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256" r:id="rId2"/>
    <p:sldId id="302" r:id="rId3"/>
    <p:sldId id="303" r:id="rId4"/>
    <p:sldId id="304" r:id="rId5"/>
    <p:sldId id="305" r:id="rId6"/>
    <p:sldId id="301" r:id="rId7"/>
    <p:sldId id="257" r:id="rId8"/>
    <p:sldId id="263" r:id="rId9"/>
    <p:sldId id="267" r:id="rId10"/>
    <p:sldId id="270" r:id="rId11"/>
    <p:sldId id="275" r:id="rId12"/>
    <p:sldId id="278" r:id="rId13"/>
    <p:sldId id="289" r:id="rId14"/>
    <p:sldId id="291" r:id="rId15"/>
    <p:sldId id="292" r:id="rId16"/>
    <p:sldId id="294" r:id="rId17"/>
    <p:sldId id="295" r:id="rId18"/>
    <p:sldId id="296" r:id="rId19"/>
    <p:sldId id="297" r:id="rId20"/>
    <p:sldId id="298" r:id="rId21"/>
    <p:sldId id="299" r:id="rId22"/>
    <p:sldId id="300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BC59"/>
    <a:srgbClr val="D15B75"/>
    <a:srgbClr val="BD5999"/>
    <a:srgbClr val="A156A8"/>
    <a:srgbClr val="4892C3"/>
    <a:srgbClr val="23B2C0"/>
    <a:srgbClr val="34A3C1"/>
    <a:srgbClr val="0FC2BE"/>
    <a:srgbClr val="6B71C7"/>
    <a:srgbClr val="5981C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028" autoAdjust="0"/>
    <p:restoredTop sz="94274" autoAdjust="0"/>
  </p:normalViewPr>
  <p:slideViewPr>
    <p:cSldViewPr snapToGrid="0" showGuides="1">
      <p:cViewPr varScale="1">
        <p:scale>
          <a:sx n="62" d="100"/>
          <a:sy n="62" d="100"/>
        </p:scale>
        <p:origin x="120" y="4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87" d="100"/>
          <a:sy n="87" d="100"/>
        </p:scale>
        <p:origin x="3738" y="5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8A55A0-EEA2-42E4-967B-A43BFFAFD11A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30CA86-65BA-4027-BA70-FA61C2F338F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79889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B6E3A19-CE92-47AB-A1A8-FBCA759DD71F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EB816B-E79C-456D-86C0-0A5913EB9FE5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4454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6273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738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0861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661460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27268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20383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4951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EB816B-E79C-456D-86C0-0A5913EB9FE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09189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128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8301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4636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148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931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6311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592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3019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292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5954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1464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BF3D6D-7D9A-4530-A537-0D6DD4DF2F35}" type="datetimeFigureOut">
              <a:rPr lang="en-US" smtClean="0"/>
              <a:t>8/17/2019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E374E3-2222-408E-BAB6-4DE3AF7B841B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68973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83.png"/><Relationship Id="rId3" Type="http://schemas.openxmlformats.org/officeDocument/2006/relationships/image" Target="../media/image73.png"/><Relationship Id="rId7" Type="http://schemas.openxmlformats.org/officeDocument/2006/relationships/image" Target="../media/image77.png"/><Relationship Id="rId12" Type="http://schemas.openxmlformats.org/officeDocument/2006/relationships/image" Target="../media/image82.png"/><Relationship Id="rId17" Type="http://schemas.openxmlformats.org/officeDocument/2006/relationships/image" Target="../media/image8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8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.png"/><Relationship Id="rId11" Type="http://schemas.openxmlformats.org/officeDocument/2006/relationships/image" Target="../media/image81.png"/><Relationship Id="rId5" Type="http://schemas.openxmlformats.org/officeDocument/2006/relationships/image" Target="../media/image75.png"/><Relationship Id="rId15" Type="http://schemas.openxmlformats.org/officeDocument/2006/relationships/image" Target="../media/image85.png"/><Relationship Id="rId10" Type="http://schemas.openxmlformats.org/officeDocument/2006/relationships/image" Target="../media/image8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Relationship Id="rId14" Type="http://schemas.openxmlformats.org/officeDocument/2006/relationships/image" Target="../media/image84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emf"/><Relationship Id="rId7" Type="http://schemas.openxmlformats.org/officeDocument/2006/relationships/image" Target="../media/image93.emf"/><Relationship Id="rId2" Type="http://schemas.openxmlformats.org/officeDocument/2006/relationships/image" Target="../media/image8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2.emf"/><Relationship Id="rId5" Type="http://schemas.openxmlformats.org/officeDocument/2006/relationships/image" Target="../media/image91.emf"/><Relationship Id="rId4" Type="http://schemas.openxmlformats.org/officeDocument/2006/relationships/image" Target="../media/image90.emf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3" Type="http://schemas.openxmlformats.org/officeDocument/2006/relationships/image" Target="../media/image2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0" Type="http://schemas.openxmlformats.org/officeDocument/2006/relationships/image" Target="../media/image9.emf"/><Relationship Id="rId4" Type="http://schemas.openxmlformats.org/officeDocument/2006/relationships/image" Target="../media/image3.emf"/><Relationship Id="rId9" Type="http://schemas.openxmlformats.org/officeDocument/2006/relationships/image" Target="../media/image8.e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5.png"/><Relationship Id="rId18" Type="http://schemas.openxmlformats.org/officeDocument/2006/relationships/image" Target="../media/image110.png"/><Relationship Id="rId26" Type="http://schemas.openxmlformats.org/officeDocument/2006/relationships/image" Target="../media/image118.png"/><Relationship Id="rId39" Type="http://schemas.openxmlformats.org/officeDocument/2006/relationships/image" Target="../media/image131.png"/><Relationship Id="rId21" Type="http://schemas.openxmlformats.org/officeDocument/2006/relationships/image" Target="../media/image113.png"/><Relationship Id="rId34" Type="http://schemas.openxmlformats.org/officeDocument/2006/relationships/image" Target="../media/image126.png"/><Relationship Id="rId42" Type="http://schemas.openxmlformats.org/officeDocument/2006/relationships/image" Target="../media/image134.png"/><Relationship Id="rId47" Type="http://schemas.openxmlformats.org/officeDocument/2006/relationships/image" Target="../media/image139.png"/><Relationship Id="rId50" Type="http://schemas.openxmlformats.org/officeDocument/2006/relationships/image" Target="../media/image142.png"/><Relationship Id="rId55" Type="http://schemas.openxmlformats.org/officeDocument/2006/relationships/image" Target="../media/image147.png"/><Relationship Id="rId63" Type="http://schemas.openxmlformats.org/officeDocument/2006/relationships/image" Target="../media/image155.png"/><Relationship Id="rId68" Type="http://schemas.openxmlformats.org/officeDocument/2006/relationships/image" Target="../media/image160.png"/><Relationship Id="rId76" Type="http://schemas.openxmlformats.org/officeDocument/2006/relationships/image" Target="../media/image168.png"/><Relationship Id="rId7" Type="http://schemas.openxmlformats.org/officeDocument/2006/relationships/image" Target="../media/image99.png"/><Relationship Id="rId71" Type="http://schemas.openxmlformats.org/officeDocument/2006/relationships/image" Target="../media/image163.png"/><Relationship Id="rId2" Type="http://schemas.openxmlformats.org/officeDocument/2006/relationships/image" Target="../media/image94.png"/><Relationship Id="rId16" Type="http://schemas.openxmlformats.org/officeDocument/2006/relationships/image" Target="../media/image108.png"/><Relationship Id="rId29" Type="http://schemas.openxmlformats.org/officeDocument/2006/relationships/image" Target="../media/image121.png"/><Relationship Id="rId11" Type="http://schemas.openxmlformats.org/officeDocument/2006/relationships/image" Target="../media/image103.png"/><Relationship Id="rId24" Type="http://schemas.openxmlformats.org/officeDocument/2006/relationships/image" Target="../media/image116.png"/><Relationship Id="rId32" Type="http://schemas.openxmlformats.org/officeDocument/2006/relationships/image" Target="../media/image124.png"/><Relationship Id="rId37" Type="http://schemas.openxmlformats.org/officeDocument/2006/relationships/image" Target="../media/image129.png"/><Relationship Id="rId40" Type="http://schemas.openxmlformats.org/officeDocument/2006/relationships/image" Target="../media/image132.png"/><Relationship Id="rId45" Type="http://schemas.openxmlformats.org/officeDocument/2006/relationships/image" Target="../media/image137.png"/><Relationship Id="rId53" Type="http://schemas.openxmlformats.org/officeDocument/2006/relationships/image" Target="../media/image145.png"/><Relationship Id="rId58" Type="http://schemas.openxmlformats.org/officeDocument/2006/relationships/image" Target="../media/image150.png"/><Relationship Id="rId66" Type="http://schemas.openxmlformats.org/officeDocument/2006/relationships/image" Target="../media/image158.emf"/><Relationship Id="rId74" Type="http://schemas.openxmlformats.org/officeDocument/2006/relationships/image" Target="../media/image166.png"/><Relationship Id="rId5" Type="http://schemas.openxmlformats.org/officeDocument/2006/relationships/image" Target="../media/image97.png"/><Relationship Id="rId15" Type="http://schemas.openxmlformats.org/officeDocument/2006/relationships/image" Target="../media/image107.png"/><Relationship Id="rId23" Type="http://schemas.openxmlformats.org/officeDocument/2006/relationships/image" Target="../media/image115.png"/><Relationship Id="rId28" Type="http://schemas.openxmlformats.org/officeDocument/2006/relationships/image" Target="../media/image120.png"/><Relationship Id="rId36" Type="http://schemas.openxmlformats.org/officeDocument/2006/relationships/image" Target="../media/image128.png"/><Relationship Id="rId49" Type="http://schemas.openxmlformats.org/officeDocument/2006/relationships/image" Target="../media/image141.png"/><Relationship Id="rId57" Type="http://schemas.openxmlformats.org/officeDocument/2006/relationships/image" Target="../media/image149.png"/><Relationship Id="rId61" Type="http://schemas.openxmlformats.org/officeDocument/2006/relationships/image" Target="../media/image153.png"/><Relationship Id="rId10" Type="http://schemas.openxmlformats.org/officeDocument/2006/relationships/image" Target="../media/image102.png"/><Relationship Id="rId19" Type="http://schemas.openxmlformats.org/officeDocument/2006/relationships/image" Target="../media/image111.png"/><Relationship Id="rId31" Type="http://schemas.openxmlformats.org/officeDocument/2006/relationships/image" Target="../media/image123.png"/><Relationship Id="rId44" Type="http://schemas.openxmlformats.org/officeDocument/2006/relationships/image" Target="../media/image136.png"/><Relationship Id="rId52" Type="http://schemas.openxmlformats.org/officeDocument/2006/relationships/image" Target="../media/image144.png"/><Relationship Id="rId60" Type="http://schemas.openxmlformats.org/officeDocument/2006/relationships/image" Target="../media/image152.png"/><Relationship Id="rId65" Type="http://schemas.openxmlformats.org/officeDocument/2006/relationships/image" Target="../media/image157.png"/><Relationship Id="rId73" Type="http://schemas.openxmlformats.org/officeDocument/2006/relationships/image" Target="../media/image165.png"/><Relationship Id="rId78" Type="http://schemas.openxmlformats.org/officeDocument/2006/relationships/image" Target="../media/image170.png"/><Relationship Id="rId4" Type="http://schemas.openxmlformats.org/officeDocument/2006/relationships/image" Target="../media/image96.png"/><Relationship Id="rId9" Type="http://schemas.openxmlformats.org/officeDocument/2006/relationships/image" Target="../media/image101.png"/><Relationship Id="rId14" Type="http://schemas.openxmlformats.org/officeDocument/2006/relationships/image" Target="../media/image106.png"/><Relationship Id="rId22" Type="http://schemas.openxmlformats.org/officeDocument/2006/relationships/image" Target="../media/image114.png"/><Relationship Id="rId27" Type="http://schemas.openxmlformats.org/officeDocument/2006/relationships/image" Target="../media/image119.png"/><Relationship Id="rId30" Type="http://schemas.openxmlformats.org/officeDocument/2006/relationships/image" Target="../media/image122.png"/><Relationship Id="rId35" Type="http://schemas.openxmlformats.org/officeDocument/2006/relationships/image" Target="../media/image127.png"/><Relationship Id="rId43" Type="http://schemas.openxmlformats.org/officeDocument/2006/relationships/image" Target="../media/image135.png"/><Relationship Id="rId48" Type="http://schemas.openxmlformats.org/officeDocument/2006/relationships/image" Target="../media/image140.png"/><Relationship Id="rId56" Type="http://schemas.openxmlformats.org/officeDocument/2006/relationships/image" Target="../media/image148.png"/><Relationship Id="rId64" Type="http://schemas.openxmlformats.org/officeDocument/2006/relationships/image" Target="../media/image156.png"/><Relationship Id="rId69" Type="http://schemas.openxmlformats.org/officeDocument/2006/relationships/image" Target="../media/image161.png"/><Relationship Id="rId77" Type="http://schemas.openxmlformats.org/officeDocument/2006/relationships/image" Target="../media/image169.png"/><Relationship Id="rId8" Type="http://schemas.openxmlformats.org/officeDocument/2006/relationships/image" Target="../media/image100.png"/><Relationship Id="rId51" Type="http://schemas.openxmlformats.org/officeDocument/2006/relationships/image" Target="../media/image143.png"/><Relationship Id="rId72" Type="http://schemas.openxmlformats.org/officeDocument/2006/relationships/image" Target="../media/image164.png"/><Relationship Id="rId3" Type="http://schemas.openxmlformats.org/officeDocument/2006/relationships/image" Target="../media/image95.png"/><Relationship Id="rId12" Type="http://schemas.openxmlformats.org/officeDocument/2006/relationships/image" Target="../media/image104.png"/><Relationship Id="rId17" Type="http://schemas.openxmlformats.org/officeDocument/2006/relationships/image" Target="../media/image109.png"/><Relationship Id="rId25" Type="http://schemas.openxmlformats.org/officeDocument/2006/relationships/image" Target="../media/image117.png"/><Relationship Id="rId33" Type="http://schemas.openxmlformats.org/officeDocument/2006/relationships/image" Target="../media/image125.png"/><Relationship Id="rId38" Type="http://schemas.openxmlformats.org/officeDocument/2006/relationships/image" Target="../media/image130.png"/><Relationship Id="rId46" Type="http://schemas.openxmlformats.org/officeDocument/2006/relationships/image" Target="../media/image138.png"/><Relationship Id="rId59" Type="http://schemas.openxmlformats.org/officeDocument/2006/relationships/image" Target="../media/image151.png"/><Relationship Id="rId67" Type="http://schemas.openxmlformats.org/officeDocument/2006/relationships/image" Target="../media/image159.png"/><Relationship Id="rId20" Type="http://schemas.openxmlformats.org/officeDocument/2006/relationships/image" Target="../media/image112.png"/><Relationship Id="rId41" Type="http://schemas.openxmlformats.org/officeDocument/2006/relationships/image" Target="../media/image133.png"/><Relationship Id="rId54" Type="http://schemas.openxmlformats.org/officeDocument/2006/relationships/image" Target="../media/image146.png"/><Relationship Id="rId62" Type="http://schemas.openxmlformats.org/officeDocument/2006/relationships/image" Target="../media/image154.png"/><Relationship Id="rId70" Type="http://schemas.openxmlformats.org/officeDocument/2006/relationships/image" Target="../media/image162.png"/><Relationship Id="rId75" Type="http://schemas.openxmlformats.org/officeDocument/2006/relationships/image" Target="../media/image16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3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0" Type="http://schemas.openxmlformats.org/officeDocument/2006/relationships/image" Target="../media/image20.emf"/><Relationship Id="rId4" Type="http://schemas.openxmlformats.org/officeDocument/2006/relationships/image" Target="../media/image14.emf"/><Relationship Id="rId9" Type="http://schemas.openxmlformats.org/officeDocument/2006/relationships/image" Target="../media/image19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13" Type="http://schemas.openxmlformats.org/officeDocument/2006/relationships/image" Target="../media/image35.emf"/><Relationship Id="rId18" Type="http://schemas.openxmlformats.org/officeDocument/2006/relationships/image" Target="../media/image18.emf"/><Relationship Id="rId3" Type="http://schemas.openxmlformats.org/officeDocument/2006/relationships/image" Target="../media/image25.emf"/><Relationship Id="rId7" Type="http://schemas.openxmlformats.org/officeDocument/2006/relationships/image" Target="../media/image29.emf"/><Relationship Id="rId12" Type="http://schemas.openxmlformats.org/officeDocument/2006/relationships/image" Target="../media/image34.emf"/><Relationship Id="rId17" Type="http://schemas.openxmlformats.org/officeDocument/2006/relationships/image" Target="../media/image39.emf"/><Relationship Id="rId2" Type="http://schemas.openxmlformats.org/officeDocument/2006/relationships/image" Target="../media/image24.emf"/><Relationship Id="rId16" Type="http://schemas.openxmlformats.org/officeDocument/2006/relationships/image" Target="../media/image38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emf"/><Relationship Id="rId11" Type="http://schemas.openxmlformats.org/officeDocument/2006/relationships/image" Target="../media/image33.emf"/><Relationship Id="rId5" Type="http://schemas.openxmlformats.org/officeDocument/2006/relationships/image" Target="../media/image27.emf"/><Relationship Id="rId15" Type="http://schemas.openxmlformats.org/officeDocument/2006/relationships/image" Target="../media/image37.emf"/><Relationship Id="rId10" Type="http://schemas.openxmlformats.org/officeDocument/2006/relationships/image" Target="../media/image32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Relationship Id="rId14" Type="http://schemas.openxmlformats.org/officeDocument/2006/relationships/image" Target="../media/image36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3" Type="http://schemas.openxmlformats.org/officeDocument/2006/relationships/image" Target="../media/image41.emf"/><Relationship Id="rId7" Type="http://schemas.openxmlformats.org/officeDocument/2006/relationships/image" Target="../media/image45.emf"/><Relationship Id="rId2" Type="http://schemas.openxmlformats.org/officeDocument/2006/relationships/image" Target="../media/image40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emf"/><Relationship Id="rId5" Type="http://schemas.openxmlformats.org/officeDocument/2006/relationships/image" Target="../media/image43.emf"/><Relationship Id="rId4" Type="http://schemas.openxmlformats.org/officeDocument/2006/relationships/image" Target="../media/image42.emf"/><Relationship Id="rId9" Type="http://schemas.openxmlformats.org/officeDocument/2006/relationships/image" Target="../media/image47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59.png"/><Relationship Id="rId18" Type="http://schemas.openxmlformats.org/officeDocument/2006/relationships/image" Target="../media/image64.png"/><Relationship Id="rId3" Type="http://schemas.openxmlformats.org/officeDocument/2006/relationships/image" Target="../media/image49.png"/><Relationship Id="rId21" Type="http://schemas.openxmlformats.org/officeDocument/2006/relationships/image" Target="../media/image67.png"/><Relationship Id="rId7" Type="http://schemas.openxmlformats.org/officeDocument/2006/relationships/image" Target="../media/image53.png"/><Relationship Id="rId12" Type="http://schemas.openxmlformats.org/officeDocument/2006/relationships/image" Target="../media/image58.png"/><Relationship Id="rId17" Type="http://schemas.openxmlformats.org/officeDocument/2006/relationships/image" Target="../media/image63.png"/><Relationship Id="rId25" Type="http://schemas.openxmlformats.org/officeDocument/2006/relationships/image" Target="../media/image71.png"/><Relationship Id="rId2" Type="http://schemas.openxmlformats.org/officeDocument/2006/relationships/image" Target="../media/image48.png"/><Relationship Id="rId16" Type="http://schemas.openxmlformats.org/officeDocument/2006/relationships/image" Target="../media/image62.png"/><Relationship Id="rId20" Type="http://schemas.openxmlformats.org/officeDocument/2006/relationships/image" Target="../media/image6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2.png"/><Relationship Id="rId11" Type="http://schemas.openxmlformats.org/officeDocument/2006/relationships/image" Target="../media/image57.png"/><Relationship Id="rId24" Type="http://schemas.openxmlformats.org/officeDocument/2006/relationships/image" Target="../media/image70.png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image" Target="../media/image69.png"/><Relationship Id="rId10" Type="http://schemas.openxmlformats.org/officeDocument/2006/relationships/image" Target="../media/image56.png"/><Relationship Id="rId19" Type="http://schemas.openxmlformats.org/officeDocument/2006/relationships/image" Target="../media/image65.png"/><Relationship Id="rId4" Type="http://schemas.openxmlformats.org/officeDocument/2006/relationships/image" Target="../media/image50.png"/><Relationship Id="rId9" Type="http://schemas.openxmlformats.org/officeDocument/2006/relationships/image" Target="../media/image55.png"/><Relationship Id="rId14" Type="http://schemas.openxmlformats.org/officeDocument/2006/relationships/image" Target="../media/image60.png"/><Relationship Id="rId22" Type="http://schemas.openxmlformats.org/officeDocument/2006/relationships/image" Target="../media/image6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67000"/>
                </a:schemeClr>
              </a:gs>
              <a:gs pos="48000">
                <a:schemeClr val="accent3"/>
              </a:gs>
              <a:gs pos="100000">
                <a:schemeClr val="accent6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-133564" y="-518801"/>
            <a:ext cx="15412825" cy="16074031"/>
            <a:chOff x="0" y="-77012"/>
            <a:chExt cx="15412825" cy="16074031"/>
          </a:xfrm>
        </p:grpSpPr>
        <p:grpSp>
          <p:nvGrpSpPr>
            <p:cNvPr id="3" name="Group 84"/>
            <p:cNvGrpSpPr>
              <a:grpSpLocks noChangeAspect="1"/>
            </p:cNvGrpSpPr>
            <p:nvPr/>
          </p:nvGrpSpPr>
          <p:grpSpPr bwMode="auto">
            <a:xfrm>
              <a:off x="0" y="5280998"/>
              <a:ext cx="12148525" cy="10716021"/>
              <a:chOff x="3286" y="1675"/>
              <a:chExt cx="1094" cy="965"/>
            </a:xfrm>
            <a:solidFill>
              <a:schemeClr val="bg1">
                <a:alpha val="3000"/>
              </a:schemeClr>
            </a:solidFill>
          </p:grpSpPr>
          <p:sp>
            <p:nvSpPr>
              <p:cNvPr id="4" name="Freeform 85"/>
              <p:cNvSpPr>
                <a:spLocks noEditPoints="1"/>
              </p:cNvSpPr>
              <p:nvPr/>
            </p:nvSpPr>
            <p:spPr bwMode="auto">
              <a:xfrm>
                <a:off x="3384" y="1685"/>
                <a:ext cx="910" cy="838"/>
              </a:xfrm>
              <a:custGeom>
                <a:avLst/>
                <a:gdLst>
                  <a:gd name="T0" fmla="*/ 233 w 383"/>
                  <a:gd name="T1" fmla="*/ 49 h 352"/>
                  <a:gd name="T2" fmla="*/ 212 w 383"/>
                  <a:gd name="T3" fmla="*/ 51 h 352"/>
                  <a:gd name="T4" fmla="*/ 151 w 383"/>
                  <a:gd name="T5" fmla="*/ 70 h 352"/>
                  <a:gd name="T6" fmla="*/ 187 w 383"/>
                  <a:gd name="T7" fmla="*/ 66 h 352"/>
                  <a:gd name="T8" fmla="*/ 189 w 383"/>
                  <a:gd name="T9" fmla="*/ 66 h 352"/>
                  <a:gd name="T10" fmla="*/ 198 w 383"/>
                  <a:gd name="T11" fmla="*/ 67 h 352"/>
                  <a:gd name="T12" fmla="*/ 225 w 383"/>
                  <a:gd name="T13" fmla="*/ 74 h 352"/>
                  <a:gd name="T14" fmla="*/ 270 w 383"/>
                  <a:gd name="T15" fmla="*/ 102 h 352"/>
                  <a:gd name="T16" fmla="*/ 319 w 383"/>
                  <a:gd name="T17" fmla="*/ 164 h 352"/>
                  <a:gd name="T18" fmla="*/ 328 w 383"/>
                  <a:gd name="T19" fmla="*/ 202 h 352"/>
                  <a:gd name="T20" fmla="*/ 328 w 383"/>
                  <a:gd name="T21" fmla="*/ 201 h 352"/>
                  <a:gd name="T22" fmla="*/ 303 w 383"/>
                  <a:gd name="T23" fmla="*/ 278 h 352"/>
                  <a:gd name="T24" fmla="*/ 245 w 383"/>
                  <a:gd name="T25" fmla="*/ 333 h 352"/>
                  <a:gd name="T26" fmla="*/ 192 w 383"/>
                  <a:gd name="T27" fmla="*/ 350 h 352"/>
                  <a:gd name="T28" fmla="*/ 199 w 383"/>
                  <a:gd name="T29" fmla="*/ 351 h 352"/>
                  <a:gd name="T30" fmla="*/ 199 w 383"/>
                  <a:gd name="T31" fmla="*/ 351 h 352"/>
                  <a:gd name="T32" fmla="*/ 215 w 383"/>
                  <a:gd name="T33" fmla="*/ 352 h 352"/>
                  <a:gd name="T34" fmla="*/ 253 w 383"/>
                  <a:gd name="T35" fmla="*/ 347 h 352"/>
                  <a:gd name="T36" fmla="*/ 306 w 383"/>
                  <a:gd name="T37" fmla="*/ 322 h 352"/>
                  <a:gd name="T38" fmla="*/ 371 w 383"/>
                  <a:gd name="T39" fmla="*/ 241 h 352"/>
                  <a:gd name="T40" fmla="*/ 382 w 383"/>
                  <a:gd name="T41" fmla="*/ 183 h 352"/>
                  <a:gd name="T42" fmla="*/ 382 w 383"/>
                  <a:gd name="T43" fmla="*/ 183 h 352"/>
                  <a:gd name="T44" fmla="*/ 382 w 383"/>
                  <a:gd name="T45" fmla="*/ 183 h 352"/>
                  <a:gd name="T46" fmla="*/ 382 w 383"/>
                  <a:gd name="T47" fmla="*/ 183 h 352"/>
                  <a:gd name="T48" fmla="*/ 382 w 383"/>
                  <a:gd name="T49" fmla="*/ 183 h 352"/>
                  <a:gd name="T50" fmla="*/ 332 w 383"/>
                  <a:gd name="T51" fmla="*/ 82 h 352"/>
                  <a:gd name="T52" fmla="*/ 233 w 383"/>
                  <a:gd name="T53" fmla="*/ 49 h 352"/>
                  <a:gd name="T54" fmla="*/ 382 w 383"/>
                  <a:gd name="T55" fmla="*/ 180 h 352"/>
                  <a:gd name="T56" fmla="*/ 382 w 383"/>
                  <a:gd name="T57" fmla="*/ 183 h 352"/>
                  <a:gd name="T58" fmla="*/ 382 w 383"/>
                  <a:gd name="T59" fmla="*/ 183 h 352"/>
                  <a:gd name="T60" fmla="*/ 382 w 383"/>
                  <a:gd name="T61" fmla="*/ 183 h 352"/>
                  <a:gd name="T62" fmla="*/ 382 w 383"/>
                  <a:gd name="T63" fmla="*/ 184 h 352"/>
                  <a:gd name="T64" fmla="*/ 382 w 383"/>
                  <a:gd name="T65" fmla="*/ 182 h 352"/>
                  <a:gd name="T66" fmla="*/ 382 w 383"/>
                  <a:gd name="T67" fmla="*/ 180 h 352"/>
                  <a:gd name="T68" fmla="*/ 207 w 383"/>
                  <a:gd name="T69" fmla="*/ 0 h 352"/>
                  <a:gd name="T70" fmla="*/ 200 w 383"/>
                  <a:gd name="T71" fmla="*/ 0 h 352"/>
                  <a:gd name="T72" fmla="*/ 200 w 383"/>
                  <a:gd name="T73" fmla="*/ 0 h 352"/>
                  <a:gd name="T74" fmla="*/ 200 w 383"/>
                  <a:gd name="T75" fmla="*/ 0 h 352"/>
                  <a:gd name="T76" fmla="*/ 199 w 383"/>
                  <a:gd name="T77" fmla="*/ 0 h 352"/>
                  <a:gd name="T78" fmla="*/ 30 w 383"/>
                  <a:gd name="T79" fmla="*/ 80 h 352"/>
                  <a:gd name="T80" fmla="*/ 0 w 383"/>
                  <a:gd name="T81" fmla="*/ 115 h 352"/>
                  <a:gd name="T82" fmla="*/ 59 w 383"/>
                  <a:gd name="T83" fmla="*/ 60 h 352"/>
                  <a:gd name="T84" fmla="*/ 143 w 383"/>
                  <a:gd name="T85" fmla="*/ 14 h 352"/>
                  <a:gd name="T86" fmla="*/ 207 w 383"/>
                  <a:gd name="T87" fmla="*/ 0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3" h="352">
                    <a:moveTo>
                      <a:pt x="233" y="49"/>
                    </a:moveTo>
                    <a:cubicBezTo>
                      <a:pt x="226" y="49"/>
                      <a:pt x="219" y="50"/>
                      <a:pt x="212" y="51"/>
                    </a:cubicBezTo>
                    <a:cubicBezTo>
                      <a:pt x="191" y="53"/>
                      <a:pt x="170" y="60"/>
                      <a:pt x="151" y="70"/>
                    </a:cubicBezTo>
                    <a:cubicBezTo>
                      <a:pt x="163" y="67"/>
                      <a:pt x="175" y="66"/>
                      <a:pt x="187" y="66"/>
                    </a:cubicBezTo>
                    <a:cubicBezTo>
                      <a:pt x="185" y="66"/>
                      <a:pt x="188" y="66"/>
                      <a:pt x="189" y="66"/>
                    </a:cubicBezTo>
                    <a:cubicBezTo>
                      <a:pt x="192" y="66"/>
                      <a:pt x="195" y="67"/>
                      <a:pt x="198" y="67"/>
                    </a:cubicBezTo>
                    <a:cubicBezTo>
                      <a:pt x="207" y="68"/>
                      <a:pt x="216" y="71"/>
                      <a:pt x="225" y="74"/>
                    </a:cubicBezTo>
                    <a:cubicBezTo>
                      <a:pt x="242" y="81"/>
                      <a:pt x="257" y="91"/>
                      <a:pt x="270" y="102"/>
                    </a:cubicBezTo>
                    <a:cubicBezTo>
                      <a:pt x="291" y="119"/>
                      <a:pt x="309" y="139"/>
                      <a:pt x="319" y="164"/>
                    </a:cubicBezTo>
                    <a:cubicBezTo>
                      <a:pt x="325" y="176"/>
                      <a:pt x="327" y="189"/>
                      <a:pt x="328" y="202"/>
                    </a:cubicBezTo>
                    <a:cubicBezTo>
                      <a:pt x="328" y="201"/>
                      <a:pt x="328" y="201"/>
                      <a:pt x="328" y="201"/>
                    </a:cubicBezTo>
                    <a:cubicBezTo>
                      <a:pt x="328" y="229"/>
                      <a:pt x="318" y="255"/>
                      <a:pt x="303" y="278"/>
                    </a:cubicBezTo>
                    <a:cubicBezTo>
                      <a:pt x="287" y="300"/>
                      <a:pt x="268" y="319"/>
                      <a:pt x="245" y="333"/>
                    </a:cubicBezTo>
                    <a:cubicBezTo>
                      <a:pt x="229" y="342"/>
                      <a:pt x="211" y="348"/>
                      <a:pt x="192" y="350"/>
                    </a:cubicBezTo>
                    <a:cubicBezTo>
                      <a:pt x="194" y="351"/>
                      <a:pt x="197" y="351"/>
                      <a:pt x="199" y="351"/>
                    </a:cubicBezTo>
                    <a:cubicBezTo>
                      <a:pt x="199" y="351"/>
                      <a:pt x="199" y="351"/>
                      <a:pt x="199" y="351"/>
                    </a:cubicBezTo>
                    <a:cubicBezTo>
                      <a:pt x="204" y="352"/>
                      <a:pt x="210" y="352"/>
                      <a:pt x="215" y="352"/>
                    </a:cubicBezTo>
                    <a:cubicBezTo>
                      <a:pt x="227" y="352"/>
                      <a:pt x="240" y="351"/>
                      <a:pt x="253" y="347"/>
                    </a:cubicBezTo>
                    <a:cubicBezTo>
                      <a:pt x="272" y="342"/>
                      <a:pt x="290" y="333"/>
                      <a:pt x="306" y="322"/>
                    </a:cubicBezTo>
                    <a:cubicBezTo>
                      <a:pt x="335" y="302"/>
                      <a:pt x="358" y="273"/>
                      <a:pt x="371" y="241"/>
                    </a:cubicBezTo>
                    <a:cubicBezTo>
                      <a:pt x="378" y="223"/>
                      <a:pt x="383" y="202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3" y="143"/>
                      <a:pt x="362" y="106"/>
                      <a:pt x="332" y="82"/>
                    </a:cubicBezTo>
                    <a:cubicBezTo>
                      <a:pt x="304" y="60"/>
                      <a:pt x="268" y="49"/>
                      <a:pt x="233" y="49"/>
                    </a:cubicBezTo>
                    <a:moveTo>
                      <a:pt x="382" y="180"/>
                    </a:moveTo>
                    <a:cubicBezTo>
                      <a:pt x="382" y="180"/>
                      <a:pt x="382" y="181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2" y="183"/>
                      <a:pt x="382" y="183"/>
                      <a:pt x="382" y="183"/>
                    </a:cubicBezTo>
                    <a:cubicBezTo>
                      <a:pt x="382" y="183"/>
                      <a:pt x="382" y="184"/>
                      <a:pt x="382" y="184"/>
                    </a:cubicBezTo>
                    <a:cubicBezTo>
                      <a:pt x="382" y="184"/>
                      <a:pt x="382" y="183"/>
                      <a:pt x="382" y="182"/>
                    </a:cubicBezTo>
                    <a:cubicBezTo>
                      <a:pt x="382" y="181"/>
                      <a:pt x="382" y="180"/>
                      <a:pt x="382" y="180"/>
                    </a:cubicBezTo>
                    <a:moveTo>
                      <a:pt x="207" y="0"/>
                    </a:moveTo>
                    <a:cubicBezTo>
                      <a:pt x="204" y="0"/>
                      <a:pt x="202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36" y="6"/>
                      <a:pt x="75" y="36"/>
                      <a:pt x="30" y="80"/>
                    </a:cubicBezTo>
                    <a:cubicBezTo>
                      <a:pt x="19" y="91"/>
                      <a:pt x="9" y="102"/>
                      <a:pt x="0" y="115"/>
                    </a:cubicBezTo>
                    <a:cubicBezTo>
                      <a:pt x="17" y="94"/>
                      <a:pt x="37" y="76"/>
                      <a:pt x="59" y="60"/>
                    </a:cubicBezTo>
                    <a:cubicBezTo>
                      <a:pt x="85" y="41"/>
                      <a:pt x="113" y="24"/>
                      <a:pt x="143" y="14"/>
                    </a:cubicBezTo>
                    <a:cubicBezTo>
                      <a:pt x="164" y="6"/>
                      <a:pt x="185" y="1"/>
                      <a:pt x="20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" name="Freeform 86"/>
              <p:cNvSpPr>
                <a:spLocks noEditPoints="1"/>
              </p:cNvSpPr>
              <p:nvPr/>
            </p:nvSpPr>
            <p:spPr bwMode="auto">
              <a:xfrm>
                <a:off x="4147" y="24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7"/>
              <p:cNvSpPr>
                <a:spLocks noEditPoints="1"/>
              </p:cNvSpPr>
              <p:nvPr/>
            </p:nvSpPr>
            <p:spPr bwMode="auto">
              <a:xfrm>
                <a:off x="4147" y="24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8"/>
              <p:cNvSpPr>
                <a:spLocks noEditPoints="1"/>
              </p:cNvSpPr>
              <p:nvPr/>
            </p:nvSpPr>
            <p:spPr bwMode="auto">
              <a:xfrm>
                <a:off x="3286" y="1675"/>
                <a:ext cx="1094" cy="965"/>
              </a:xfrm>
              <a:custGeom>
                <a:avLst/>
                <a:gdLst>
                  <a:gd name="T0" fmla="*/ 456 w 460"/>
                  <a:gd name="T1" fmla="*/ 144 h 405"/>
                  <a:gd name="T2" fmla="*/ 389 w 460"/>
                  <a:gd name="T3" fmla="*/ 39 h 405"/>
                  <a:gd name="T4" fmla="*/ 253 w 460"/>
                  <a:gd name="T5" fmla="*/ 3 h 405"/>
                  <a:gd name="T6" fmla="*/ 175 w 460"/>
                  <a:gd name="T7" fmla="*/ 21 h 405"/>
                  <a:gd name="T8" fmla="*/ 107 w 460"/>
                  <a:gd name="T9" fmla="*/ 59 h 405"/>
                  <a:gd name="T10" fmla="*/ 28 w 460"/>
                  <a:gd name="T11" fmla="*/ 137 h 405"/>
                  <a:gd name="T12" fmla="*/ 12 w 460"/>
                  <a:gd name="T13" fmla="*/ 248 h 405"/>
                  <a:gd name="T14" fmla="*/ 76 w 460"/>
                  <a:gd name="T15" fmla="*/ 340 h 405"/>
                  <a:gd name="T16" fmla="*/ 186 w 460"/>
                  <a:gd name="T17" fmla="*/ 398 h 405"/>
                  <a:gd name="T18" fmla="*/ 243 w 460"/>
                  <a:gd name="T19" fmla="*/ 404 h 405"/>
                  <a:gd name="T20" fmla="*/ 306 w 460"/>
                  <a:gd name="T21" fmla="*/ 390 h 405"/>
                  <a:gd name="T22" fmla="*/ 416 w 460"/>
                  <a:gd name="T23" fmla="*/ 307 h 405"/>
                  <a:gd name="T24" fmla="*/ 460 w 460"/>
                  <a:gd name="T25" fmla="*/ 179 h 405"/>
                  <a:gd name="T26" fmla="*/ 456 w 460"/>
                  <a:gd name="T27" fmla="*/ 144 h 405"/>
                  <a:gd name="T28" fmla="*/ 456 w 460"/>
                  <a:gd name="T29" fmla="*/ 144 h 405"/>
                  <a:gd name="T30" fmla="*/ 423 w 460"/>
                  <a:gd name="T31" fmla="*/ 195 h 405"/>
                  <a:gd name="T32" fmla="*/ 380 w 460"/>
                  <a:gd name="T33" fmla="*/ 297 h 405"/>
                  <a:gd name="T34" fmla="*/ 299 w 460"/>
                  <a:gd name="T35" fmla="*/ 350 h 405"/>
                  <a:gd name="T36" fmla="*/ 240 w 460"/>
                  <a:gd name="T37" fmla="*/ 355 h 405"/>
                  <a:gd name="T38" fmla="*/ 240 w 460"/>
                  <a:gd name="T39" fmla="*/ 355 h 405"/>
                  <a:gd name="T40" fmla="*/ 127 w 460"/>
                  <a:gd name="T41" fmla="*/ 281 h 405"/>
                  <a:gd name="T42" fmla="*/ 95 w 460"/>
                  <a:gd name="T43" fmla="*/ 212 h 405"/>
                  <a:gd name="T44" fmla="*/ 103 w 460"/>
                  <a:gd name="T45" fmla="*/ 167 h 405"/>
                  <a:gd name="T46" fmla="*/ 143 w 460"/>
                  <a:gd name="T47" fmla="*/ 112 h 405"/>
                  <a:gd name="T48" fmla="*/ 186 w 460"/>
                  <a:gd name="T49" fmla="*/ 78 h 405"/>
                  <a:gd name="T50" fmla="*/ 339 w 460"/>
                  <a:gd name="T51" fmla="*/ 66 h 405"/>
                  <a:gd name="T52" fmla="*/ 423 w 460"/>
                  <a:gd name="T53" fmla="*/ 180 h 405"/>
                  <a:gd name="T54" fmla="*/ 423 w 460"/>
                  <a:gd name="T55" fmla="*/ 195 h 405"/>
                  <a:gd name="T56" fmla="*/ 423 w 460"/>
                  <a:gd name="T57" fmla="*/ 195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0" h="405">
                    <a:moveTo>
                      <a:pt x="456" y="144"/>
                    </a:moveTo>
                    <a:cubicBezTo>
                      <a:pt x="447" y="102"/>
                      <a:pt x="423" y="64"/>
                      <a:pt x="389" y="39"/>
                    </a:cubicBezTo>
                    <a:cubicBezTo>
                      <a:pt x="350" y="11"/>
                      <a:pt x="299" y="0"/>
                      <a:pt x="253" y="3"/>
                    </a:cubicBezTo>
                    <a:cubicBezTo>
                      <a:pt x="226" y="5"/>
                      <a:pt x="200" y="11"/>
                      <a:pt x="175" y="21"/>
                    </a:cubicBezTo>
                    <a:cubicBezTo>
                      <a:pt x="151" y="31"/>
                      <a:pt x="129" y="44"/>
                      <a:pt x="107" y="59"/>
                    </a:cubicBezTo>
                    <a:cubicBezTo>
                      <a:pt x="77" y="80"/>
                      <a:pt x="48" y="106"/>
                      <a:pt x="28" y="137"/>
                    </a:cubicBezTo>
                    <a:cubicBezTo>
                      <a:pt x="7" y="171"/>
                      <a:pt x="0" y="210"/>
                      <a:pt x="12" y="248"/>
                    </a:cubicBezTo>
                    <a:cubicBezTo>
                      <a:pt x="23" y="284"/>
                      <a:pt x="48" y="316"/>
                      <a:pt x="76" y="340"/>
                    </a:cubicBezTo>
                    <a:cubicBezTo>
                      <a:pt x="108" y="367"/>
                      <a:pt x="145" y="389"/>
                      <a:pt x="186" y="398"/>
                    </a:cubicBezTo>
                    <a:cubicBezTo>
                      <a:pt x="205" y="403"/>
                      <a:pt x="224" y="405"/>
                      <a:pt x="243" y="404"/>
                    </a:cubicBezTo>
                    <a:cubicBezTo>
                      <a:pt x="264" y="402"/>
                      <a:pt x="286" y="398"/>
                      <a:pt x="306" y="390"/>
                    </a:cubicBezTo>
                    <a:cubicBezTo>
                      <a:pt x="350" y="374"/>
                      <a:pt x="388" y="344"/>
                      <a:pt x="416" y="307"/>
                    </a:cubicBezTo>
                    <a:cubicBezTo>
                      <a:pt x="444" y="270"/>
                      <a:pt x="460" y="225"/>
                      <a:pt x="460" y="179"/>
                    </a:cubicBezTo>
                    <a:cubicBezTo>
                      <a:pt x="460" y="167"/>
                      <a:pt x="459" y="155"/>
                      <a:pt x="456" y="144"/>
                    </a:cubicBezTo>
                    <a:cubicBezTo>
                      <a:pt x="453" y="127"/>
                      <a:pt x="460" y="160"/>
                      <a:pt x="456" y="144"/>
                    </a:cubicBezTo>
                    <a:close/>
                    <a:moveTo>
                      <a:pt x="423" y="195"/>
                    </a:moveTo>
                    <a:cubicBezTo>
                      <a:pt x="422" y="232"/>
                      <a:pt x="404" y="270"/>
                      <a:pt x="380" y="297"/>
                    </a:cubicBezTo>
                    <a:cubicBezTo>
                      <a:pt x="358" y="322"/>
                      <a:pt x="330" y="340"/>
                      <a:pt x="299" y="350"/>
                    </a:cubicBezTo>
                    <a:cubicBezTo>
                      <a:pt x="280" y="356"/>
                      <a:pt x="260" y="357"/>
                      <a:pt x="240" y="355"/>
                    </a:cubicBezTo>
                    <a:cubicBezTo>
                      <a:pt x="240" y="355"/>
                      <a:pt x="240" y="355"/>
                      <a:pt x="240" y="355"/>
                    </a:cubicBezTo>
                    <a:cubicBezTo>
                      <a:pt x="193" y="349"/>
                      <a:pt x="156" y="317"/>
                      <a:pt x="127" y="281"/>
                    </a:cubicBezTo>
                    <a:cubicBezTo>
                      <a:pt x="111" y="262"/>
                      <a:pt x="98" y="238"/>
                      <a:pt x="95" y="212"/>
                    </a:cubicBezTo>
                    <a:cubicBezTo>
                      <a:pt x="94" y="197"/>
                      <a:pt x="97" y="181"/>
                      <a:pt x="103" y="167"/>
                    </a:cubicBezTo>
                    <a:cubicBezTo>
                      <a:pt x="112" y="146"/>
                      <a:pt x="127" y="128"/>
                      <a:pt x="143" y="112"/>
                    </a:cubicBezTo>
                    <a:cubicBezTo>
                      <a:pt x="156" y="99"/>
                      <a:pt x="170" y="87"/>
                      <a:pt x="186" y="78"/>
                    </a:cubicBezTo>
                    <a:cubicBezTo>
                      <a:pt x="232" y="51"/>
                      <a:pt x="289" y="46"/>
                      <a:pt x="339" y="66"/>
                    </a:cubicBezTo>
                    <a:cubicBezTo>
                      <a:pt x="385" y="85"/>
                      <a:pt x="421" y="129"/>
                      <a:pt x="423" y="180"/>
                    </a:cubicBezTo>
                    <a:cubicBezTo>
                      <a:pt x="423" y="185"/>
                      <a:pt x="423" y="190"/>
                      <a:pt x="423" y="195"/>
                    </a:cubicBezTo>
                    <a:cubicBezTo>
                      <a:pt x="423" y="197"/>
                      <a:pt x="423" y="194"/>
                      <a:pt x="42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" name="Freeform 88"/>
            <p:cNvSpPr>
              <a:spLocks noEditPoints="1"/>
            </p:cNvSpPr>
            <p:nvPr/>
          </p:nvSpPr>
          <p:spPr bwMode="auto">
            <a:xfrm>
              <a:off x="1646032" y="2688184"/>
              <a:ext cx="12148525" cy="10716021"/>
            </a:xfrm>
            <a:custGeom>
              <a:avLst/>
              <a:gdLst>
                <a:gd name="T0" fmla="*/ 456 w 460"/>
                <a:gd name="T1" fmla="*/ 144 h 405"/>
                <a:gd name="T2" fmla="*/ 389 w 460"/>
                <a:gd name="T3" fmla="*/ 39 h 405"/>
                <a:gd name="T4" fmla="*/ 253 w 460"/>
                <a:gd name="T5" fmla="*/ 3 h 405"/>
                <a:gd name="T6" fmla="*/ 175 w 460"/>
                <a:gd name="T7" fmla="*/ 21 h 405"/>
                <a:gd name="T8" fmla="*/ 107 w 460"/>
                <a:gd name="T9" fmla="*/ 59 h 405"/>
                <a:gd name="T10" fmla="*/ 28 w 460"/>
                <a:gd name="T11" fmla="*/ 137 h 405"/>
                <a:gd name="T12" fmla="*/ 12 w 460"/>
                <a:gd name="T13" fmla="*/ 248 h 405"/>
                <a:gd name="T14" fmla="*/ 76 w 460"/>
                <a:gd name="T15" fmla="*/ 340 h 405"/>
                <a:gd name="T16" fmla="*/ 186 w 460"/>
                <a:gd name="T17" fmla="*/ 398 h 405"/>
                <a:gd name="T18" fmla="*/ 243 w 460"/>
                <a:gd name="T19" fmla="*/ 404 h 405"/>
                <a:gd name="T20" fmla="*/ 306 w 460"/>
                <a:gd name="T21" fmla="*/ 390 h 405"/>
                <a:gd name="T22" fmla="*/ 416 w 460"/>
                <a:gd name="T23" fmla="*/ 307 h 405"/>
                <a:gd name="T24" fmla="*/ 460 w 460"/>
                <a:gd name="T25" fmla="*/ 179 h 405"/>
                <a:gd name="T26" fmla="*/ 456 w 460"/>
                <a:gd name="T27" fmla="*/ 144 h 405"/>
                <a:gd name="T28" fmla="*/ 456 w 460"/>
                <a:gd name="T29" fmla="*/ 144 h 405"/>
                <a:gd name="T30" fmla="*/ 423 w 460"/>
                <a:gd name="T31" fmla="*/ 195 h 405"/>
                <a:gd name="T32" fmla="*/ 380 w 460"/>
                <a:gd name="T33" fmla="*/ 297 h 405"/>
                <a:gd name="T34" fmla="*/ 299 w 460"/>
                <a:gd name="T35" fmla="*/ 350 h 405"/>
                <a:gd name="T36" fmla="*/ 240 w 460"/>
                <a:gd name="T37" fmla="*/ 355 h 405"/>
                <a:gd name="T38" fmla="*/ 240 w 460"/>
                <a:gd name="T39" fmla="*/ 355 h 405"/>
                <a:gd name="T40" fmla="*/ 127 w 460"/>
                <a:gd name="T41" fmla="*/ 281 h 405"/>
                <a:gd name="T42" fmla="*/ 95 w 460"/>
                <a:gd name="T43" fmla="*/ 212 h 405"/>
                <a:gd name="T44" fmla="*/ 103 w 460"/>
                <a:gd name="T45" fmla="*/ 167 h 405"/>
                <a:gd name="T46" fmla="*/ 143 w 460"/>
                <a:gd name="T47" fmla="*/ 112 h 405"/>
                <a:gd name="T48" fmla="*/ 186 w 460"/>
                <a:gd name="T49" fmla="*/ 78 h 405"/>
                <a:gd name="T50" fmla="*/ 339 w 460"/>
                <a:gd name="T51" fmla="*/ 66 h 405"/>
                <a:gd name="T52" fmla="*/ 423 w 460"/>
                <a:gd name="T53" fmla="*/ 180 h 405"/>
                <a:gd name="T54" fmla="*/ 423 w 460"/>
                <a:gd name="T55" fmla="*/ 195 h 405"/>
                <a:gd name="T56" fmla="*/ 423 w 460"/>
                <a:gd name="T57" fmla="*/ 19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0" h="405">
                  <a:moveTo>
                    <a:pt x="456" y="144"/>
                  </a:moveTo>
                  <a:cubicBezTo>
                    <a:pt x="447" y="102"/>
                    <a:pt x="423" y="64"/>
                    <a:pt x="389" y="39"/>
                  </a:cubicBezTo>
                  <a:cubicBezTo>
                    <a:pt x="350" y="11"/>
                    <a:pt x="299" y="0"/>
                    <a:pt x="253" y="3"/>
                  </a:cubicBezTo>
                  <a:cubicBezTo>
                    <a:pt x="226" y="5"/>
                    <a:pt x="200" y="11"/>
                    <a:pt x="175" y="21"/>
                  </a:cubicBezTo>
                  <a:cubicBezTo>
                    <a:pt x="151" y="31"/>
                    <a:pt x="129" y="44"/>
                    <a:pt x="107" y="59"/>
                  </a:cubicBezTo>
                  <a:cubicBezTo>
                    <a:pt x="77" y="80"/>
                    <a:pt x="48" y="106"/>
                    <a:pt x="28" y="137"/>
                  </a:cubicBezTo>
                  <a:cubicBezTo>
                    <a:pt x="7" y="171"/>
                    <a:pt x="0" y="210"/>
                    <a:pt x="12" y="248"/>
                  </a:cubicBezTo>
                  <a:cubicBezTo>
                    <a:pt x="23" y="284"/>
                    <a:pt x="48" y="316"/>
                    <a:pt x="76" y="340"/>
                  </a:cubicBezTo>
                  <a:cubicBezTo>
                    <a:pt x="108" y="367"/>
                    <a:pt x="145" y="389"/>
                    <a:pt x="186" y="398"/>
                  </a:cubicBezTo>
                  <a:cubicBezTo>
                    <a:pt x="205" y="403"/>
                    <a:pt x="224" y="405"/>
                    <a:pt x="243" y="404"/>
                  </a:cubicBezTo>
                  <a:cubicBezTo>
                    <a:pt x="264" y="402"/>
                    <a:pt x="286" y="398"/>
                    <a:pt x="306" y="390"/>
                  </a:cubicBezTo>
                  <a:cubicBezTo>
                    <a:pt x="350" y="374"/>
                    <a:pt x="388" y="344"/>
                    <a:pt x="416" y="307"/>
                  </a:cubicBezTo>
                  <a:cubicBezTo>
                    <a:pt x="444" y="270"/>
                    <a:pt x="460" y="225"/>
                    <a:pt x="460" y="179"/>
                  </a:cubicBezTo>
                  <a:cubicBezTo>
                    <a:pt x="460" y="167"/>
                    <a:pt x="459" y="155"/>
                    <a:pt x="456" y="144"/>
                  </a:cubicBezTo>
                  <a:cubicBezTo>
                    <a:pt x="453" y="127"/>
                    <a:pt x="460" y="160"/>
                    <a:pt x="456" y="144"/>
                  </a:cubicBezTo>
                  <a:close/>
                  <a:moveTo>
                    <a:pt x="423" y="195"/>
                  </a:moveTo>
                  <a:cubicBezTo>
                    <a:pt x="422" y="232"/>
                    <a:pt x="404" y="270"/>
                    <a:pt x="380" y="297"/>
                  </a:cubicBezTo>
                  <a:cubicBezTo>
                    <a:pt x="358" y="322"/>
                    <a:pt x="330" y="340"/>
                    <a:pt x="299" y="350"/>
                  </a:cubicBezTo>
                  <a:cubicBezTo>
                    <a:pt x="280" y="356"/>
                    <a:pt x="260" y="357"/>
                    <a:pt x="240" y="355"/>
                  </a:cubicBezTo>
                  <a:cubicBezTo>
                    <a:pt x="240" y="355"/>
                    <a:pt x="240" y="355"/>
                    <a:pt x="240" y="355"/>
                  </a:cubicBezTo>
                  <a:cubicBezTo>
                    <a:pt x="193" y="349"/>
                    <a:pt x="156" y="317"/>
                    <a:pt x="127" y="281"/>
                  </a:cubicBezTo>
                  <a:cubicBezTo>
                    <a:pt x="111" y="262"/>
                    <a:pt x="98" y="238"/>
                    <a:pt x="95" y="212"/>
                  </a:cubicBezTo>
                  <a:cubicBezTo>
                    <a:pt x="94" y="197"/>
                    <a:pt x="97" y="181"/>
                    <a:pt x="103" y="167"/>
                  </a:cubicBezTo>
                  <a:cubicBezTo>
                    <a:pt x="112" y="146"/>
                    <a:pt x="127" y="128"/>
                    <a:pt x="143" y="112"/>
                  </a:cubicBezTo>
                  <a:cubicBezTo>
                    <a:pt x="156" y="99"/>
                    <a:pt x="170" y="87"/>
                    <a:pt x="186" y="78"/>
                  </a:cubicBezTo>
                  <a:cubicBezTo>
                    <a:pt x="232" y="51"/>
                    <a:pt x="289" y="46"/>
                    <a:pt x="339" y="66"/>
                  </a:cubicBezTo>
                  <a:cubicBezTo>
                    <a:pt x="385" y="85"/>
                    <a:pt x="421" y="129"/>
                    <a:pt x="423" y="180"/>
                  </a:cubicBezTo>
                  <a:cubicBezTo>
                    <a:pt x="423" y="185"/>
                    <a:pt x="423" y="190"/>
                    <a:pt x="423" y="195"/>
                  </a:cubicBezTo>
                  <a:cubicBezTo>
                    <a:pt x="423" y="197"/>
                    <a:pt x="423" y="194"/>
                    <a:pt x="423" y="195"/>
                  </a:cubicBezTo>
                  <a:close/>
                </a:path>
              </a:pathLst>
            </a:custGeom>
            <a:solidFill>
              <a:schemeClr val="bg1">
                <a:alpha val="3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8"/>
            <p:cNvSpPr>
              <a:spLocks noEditPoints="1"/>
            </p:cNvSpPr>
            <p:nvPr/>
          </p:nvSpPr>
          <p:spPr bwMode="auto">
            <a:xfrm>
              <a:off x="3264300" y="-77012"/>
              <a:ext cx="12148525" cy="10716021"/>
            </a:xfrm>
            <a:custGeom>
              <a:avLst/>
              <a:gdLst>
                <a:gd name="T0" fmla="*/ 456 w 460"/>
                <a:gd name="T1" fmla="*/ 144 h 405"/>
                <a:gd name="T2" fmla="*/ 389 w 460"/>
                <a:gd name="T3" fmla="*/ 39 h 405"/>
                <a:gd name="T4" fmla="*/ 253 w 460"/>
                <a:gd name="T5" fmla="*/ 3 h 405"/>
                <a:gd name="T6" fmla="*/ 175 w 460"/>
                <a:gd name="T7" fmla="*/ 21 h 405"/>
                <a:gd name="T8" fmla="*/ 107 w 460"/>
                <a:gd name="T9" fmla="*/ 59 h 405"/>
                <a:gd name="T10" fmla="*/ 28 w 460"/>
                <a:gd name="T11" fmla="*/ 137 h 405"/>
                <a:gd name="T12" fmla="*/ 12 w 460"/>
                <a:gd name="T13" fmla="*/ 248 h 405"/>
                <a:gd name="T14" fmla="*/ 76 w 460"/>
                <a:gd name="T15" fmla="*/ 340 h 405"/>
                <a:gd name="T16" fmla="*/ 186 w 460"/>
                <a:gd name="T17" fmla="*/ 398 h 405"/>
                <a:gd name="T18" fmla="*/ 243 w 460"/>
                <a:gd name="T19" fmla="*/ 404 h 405"/>
                <a:gd name="T20" fmla="*/ 306 w 460"/>
                <a:gd name="T21" fmla="*/ 390 h 405"/>
                <a:gd name="T22" fmla="*/ 416 w 460"/>
                <a:gd name="T23" fmla="*/ 307 h 405"/>
                <a:gd name="T24" fmla="*/ 460 w 460"/>
                <a:gd name="T25" fmla="*/ 179 h 405"/>
                <a:gd name="T26" fmla="*/ 456 w 460"/>
                <a:gd name="T27" fmla="*/ 144 h 405"/>
                <a:gd name="T28" fmla="*/ 456 w 460"/>
                <a:gd name="T29" fmla="*/ 144 h 405"/>
                <a:gd name="T30" fmla="*/ 423 w 460"/>
                <a:gd name="T31" fmla="*/ 195 h 405"/>
                <a:gd name="T32" fmla="*/ 380 w 460"/>
                <a:gd name="T33" fmla="*/ 297 h 405"/>
                <a:gd name="T34" fmla="*/ 299 w 460"/>
                <a:gd name="T35" fmla="*/ 350 h 405"/>
                <a:gd name="T36" fmla="*/ 240 w 460"/>
                <a:gd name="T37" fmla="*/ 355 h 405"/>
                <a:gd name="T38" fmla="*/ 240 w 460"/>
                <a:gd name="T39" fmla="*/ 355 h 405"/>
                <a:gd name="T40" fmla="*/ 127 w 460"/>
                <a:gd name="T41" fmla="*/ 281 h 405"/>
                <a:gd name="T42" fmla="*/ 95 w 460"/>
                <a:gd name="T43" fmla="*/ 212 h 405"/>
                <a:gd name="T44" fmla="*/ 103 w 460"/>
                <a:gd name="T45" fmla="*/ 167 h 405"/>
                <a:gd name="T46" fmla="*/ 143 w 460"/>
                <a:gd name="T47" fmla="*/ 112 h 405"/>
                <a:gd name="T48" fmla="*/ 186 w 460"/>
                <a:gd name="T49" fmla="*/ 78 h 405"/>
                <a:gd name="T50" fmla="*/ 339 w 460"/>
                <a:gd name="T51" fmla="*/ 66 h 405"/>
                <a:gd name="T52" fmla="*/ 423 w 460"/>
                <a:gd name="T53" fmla="*/ 180 h 405"/>
                <a:gd name="T54" fmla="*/ 423 w 460"/>
                <a:gd name="T55" fmla="*/ 195 h 405"/>
                <a:gd name="T56" fmla="*/ 423 w 460"/>
                <a:gd name="T57" fmla="*/ 19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0" h="405">
                  <a:moveTo>
                    <a:pt x="456" y="144"/>
                  </a:moveTo>
                  <a:cubicBezTo>
                    <a:pt x="447" y="102"/>
                    <a:pt x="423" y="64"/>
                    <a:pt x="389" y="39"/>
                  </a:cubicBezTo>
                  <a:cubicBezTo>
                    <a:pt x="350" y="11"/>
                    <a:pt x="299" y="0"/>
                    <a:pt x="253" y="3"/>
                  </a:cubicBezTo>
                  <a:cubicBezTo>
                    <a:pt x="226" y="5"/>
                    <a:pt x="200" y="11"/>
                    <a:pt x="175" y="21"/>
                  </a:cubicBezTo>
                  <a:cubicBezTo>
                    <a:pt x="151" y="31"/>
                    <a:pt x="129" y="44"/>
                    <a:pt x="107" y="59"/>
                  </a:cubicBezTo>
                  <a:cubicBezTo>
                    <a:pt x="77" y="80"/>
                    <a:pt x="48" y="106"/>
                    <a:pt x="28" y="137"/>
                  </a:cubicBezTo>
                  <a:cubicBezTo>
                    <a:pt x="7" y="171"/>
                    <a:pt x="0" y="210"/>
                    <a:pt x="12" y="248"/>
                  </a:cubicBezTo>
                  <a:cubicBezTo>
                    <a:pt x="23" y="284"/>
                    <a:pt x="48" y="316"/>
                    <a:pt x="76" y="340"/>
                  </a:cubicBezTo>
                  <a:cubicBezTo>
                    <a:pt x="108" y="367"/>
                    <a:pt x="145" y="389"/>
                    <a:pt x="186" y="398"/>
                  </a:cubicBezTo>
                  <a:cubicBezTo>
                    <a:pt x="205" y="403"/>
                    <a:pt x="224" y="405"/>
                    <a:pt x="243" y="404"/>
                  </a:cubicBezTo>
                  <a:cubicBezTo>
                    <a:pt x="264" y="402"/>
                    <a:pt x="286" y="398"/>
                    <a:pt x="306" y="390"/>
                  </a:cubicBezTo>
                  <a:cubicBezTo>
                    <a:pt x="350" y="374"/>
                    <a:pt x="388" y="344"/>
                    <a:pt x="416" y="307"/>
                  </a:cubicBezTo>
                  <a:cubicBezTo>
                    <a:pt x="444" y="270"/>
                    <a:pt x="460" y="225"/>
                    <a:pt x="460" y="179"/>
                  </a:cubicBezTo>
                  <a:cubicBezTo>
                    <a:pt x="460" y="167"/>
                    <a:pt x="459" y="155"/>
                    <a:pt x="456" y="144"/>
                  </a:cubicBezTo>
                  <a:cubicBezTo>
                    <a:pt x="453" y="127"/>
                    <a:pt x="460" y="160"/>
                    <a:pt x="456" y="144"/>
                  </a:cubicBezTo>
                  <a:close/>
                  <a:moveTo>
                    <a:pt x="423" y="195"/>
                  </a:moveTo>
                  <a:cubicBezTo>
                    <a:pt x="422" y="232"/>
                    <a:pt x="404" y="270"/>
                    <a:pt x="380" y="297"/>
                  </a:cubicBezTo>
                  <a:cubicBezTo>
                    <a:pt x="358" y="322"/>
                    <a:pt x="330" y="340"/>
                    <a:pt x="299" y="350"/>
                  </a:cubicBezTo>
                  <a:cubicBezTo>
                    <a:pt x="280" y="356"/>
                    <a:pt x="260" y="357"/>
                    <a:pt x="240" y="355"/>
                  </a:cubicBezTo>
                  <a:cubicBezTo>
                    <a:pt x="240" y="355"/>
                    <a:pt x="240" y="355"/>
                    <a:pt x="240" y="355"/>
                  </a:cubicBezTo>
                  <a:cubicBezTo>
                    <a:pt x="193" y="349"/>
                    <a:pt x="156" y="317"/>
                    <a:pt x="127" y="281"/>
                  </a:cubicBezTo>
                  <a:cubicBezTo>
                    <a:pt x="111" y="262"/>
                    <a:pt x="98" y="238"/>
                    <a:pt x="95" y="212"/>
                  </a:cubicBezTo>
                  <a:cubicBezTo>
                    <a:pt x="94" y="197"/>
                    <a:pt x="97" y="181"/>
                    <a:pt x="103" y="167"/>
                  </a:cubicBezTo>
                  <a:cubicBezTo>
                    <a:pt x="112" y="146"/>
                    <a:pt x="127" y="128"/>
                    <a:pt x="143" y="112"/>
                  </a:cubicBezTo>
                  <a:cubicBezTo>
                    <a:pt x="156" y="99"/>
                    <a:pt x="170" y="87"/>
                    <a:pt x="186" y="78"/>
                  </a:cubicBezTo>
                  <a:cubicBezTo>
                    <a:pt x="232" y="51"/>
                    <a:pt x="289" y="46"/>
                    <a:pt x="339" y="66"/>
                  </a:cubicBezTo>
                  <a:cubicBezTo>
                    <a:pt x="385" y="85"/>
                    <a:pt x="421" y="129"/>
                    <a:pt x="423" y="180"/>
                  </a:cubicBezTo>
                  <a:cubicBezTo>
                    <a:pt x="423" y="185"/>
                    <a:pt x="423" y="190"/>
                    <a:pt x="423" y="195"/>
                  </a:cubicBezTo>
                  <a:cubicBezTo>
                    <a:pt x="423" y="197"/>
                    <a:pt x="423" y="194"/>
                    <a:pt x="423" y="195"/>
                  </a:cubicBezTo>
                  <a:close/>
                </a:path>
              </a:pathLst>
            </a:custGeom>
            <a:solidFill>
              <a:schemeClr val="bg1">
                <a:alpha val="6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72751" y="2500138"/>
            <a:ext cx="11846513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1" algn="ctr"/>
            <a:r>
              <a:rPr lang="en-US" sz="11500" b="1" kern="0" spc="1000" dirty="0">
                <a:solidFill>
                  <a:schemeClr val="bg1"/>
                </a:solidFill>
                <a:latin typeface="Source Sans Pro" panose="020B0503030403020204" pitchFamily="34" charset="0"/>
              </a:rPr>
              <a:t>PERSONNAGES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044557" y="1708037"/>
            <a:ext cx="7787812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4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Selection de </a:t>
            </a:r>
            <a:r>
              <a:rPr lang="en-US" sz="2400" dirty="0" err="1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personnages</a:t>
            </a:r>
            <a:r>
              <a:rPr lang="en-US" sz="2400" dirty="0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pour presentations </a:t>
            </a:r>
            <a:r>
              <a:rPr lang="en-US" sz="2400" dirty="0" err="1">
                <a:solidFill>
                  <a:schemeClr val="bg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Powerpoint</a:t>
            </a:r>
            <a:endParaRPr lang="en-US" sz="2400" dirty="0">
              <a:solidFill>
                <a:schemeClr val="bg1"/>
              </a:solidFill>
              <a:latin typeface="Source Sans Pro" panose="020B0503030403020204" pitchFamily="34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  <p:sp>
        <p:nvSpPr>
          <p:cNvPr id="30" name="Shape 2907"/>
          <p:cNvSpPr/>
          <p:nvPr/>
        </p:nvSpPr>
        <p:spPr>
          <a:xfrm>
            <a:off x="5681251" y="4839209"/>
            <a:ext cx="1023393" cy="1023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73" y="235"/>
                </a:moveTo>
                <a:cubicBezTo>
                  <a:pt x="12909" y="205"/>
                  <a:pt x="12840" y="184"/>
                  <a:pt x="12764" y="184"/>
                </a:cubicBezTo>
                <a:cubicBezTo>
                  <a:pt x="12493" y="184"/>
                  <a:pt x="12273" y="404"/>
                  <a:pt x="12273" y="675"/>
                </a:cubicBezTo>
                <a:cubicBezTo>
                  <a:pt x="12273" y="946"/>
                  <a:pt x="12493" y="1166"/>
                  <a:pt x="12764" y="1166"/>
                </a:cubicBezTo>
                <a:lnTo>
                  <a:pt x="12764" y="1179"/>
                </a:lnTo>
                <a:cubicBezTo>
                  <a:pt x="17245" y="2089"/>
                  <a:pt x="20618" y="6050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6050"/>
                  <a:pt x="4355" y="2089"/>
                  <a:pt x="8836" y="1179"/>
                </a:cubicBezTo>
                <a:lnTo>
                  <a:pt x="8836" y="1166"/>
                </a:lnTo>
                <a:cubicBezTo>
                  <a:pt x="9107" y="1166"/>
                  <a:pt x="9327" y="946"/>
                  <a:pt x="9327" y="675"/>
                </a:cubicBezTo>
                <a:cubicBezTo>
                  <a:pt x="9327" y="404"/>
                  <a:pt x="9107" y="184"/>
                  <a:pt x="8836" y="184"/>
                </a:cubicBezTo>
                <a:cubicBezTo>
                  <a:pt x="8761" y="184"/>
                  <a:pt x="8691" y="205"/>
                  <a:pt x="8627" y="235"/>
                </a:cubicBezTo>
                <a:cubicBezTo>
                  <a:pt x="3706" y="1243"/>
                  <a:pt x="0" y="5582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5582"/>
                  <a:pt x="17893" y="1243"/>
                  <a:pt x="12973" y="235"/>
                </a:cubicBezTo>
                <a:moveTo>
                  <a:pt x="6873" y="9818"/>
                </a:moveTo>
                <a:cubicBezTo>
                  <a:pt x="6602" y="9818"/>
                  <a:pt x="6382" y="10038"/>
                  <a:pt x="6382" y="10309"/>
                </a:cubicBezTo>
                <a:cubicBezTo>
                  <a:pt x="6382" y="10445"/>
                  <a:pt x="6437" y="10567"/>
                  <a:pt x="6526" y="10656"/>
                </a:cubicBezTo>
                <a:lnTo>
                  <a:pt x="10453" y="14583"/>
                </a:lnTo>
                <a:cubicBezTo>
                  <a:pt x="10542" y="14673"/>
                  <a:pt x="10664" y="14727"/>
                  <a:pt x="10800" y="14727"/>
                </a:cubicBezTo>
                <a:cubicBezTo>
                  <a:pt x="10936" y="14727"/>
                  <a:pt x="11059" y="14673"/>
                  <a:pt x="11147" y="14583"/>
                </a:cubicBezTo>
                <a:lnTo>
                  <a:pt x="15074" y="10656"/>
                </a:lnTo>
                <a:cubicBezTo>
                  <a:pt x="15163" y="10567"/>
                  <a:pt x="15218" y="10445"/>
                  <a:pt x="15218" y="10309"/>
                </a:cubicBezTo>
                <a:cubicBezTo>
                  <a:pt x="15218" y="10038"/>
                  <a:pt x="14998" y="9818"/>
                  <a:pt x="14727" y="9818"/>
                </a:cubicBezTo>
                <a:cubicBezTo>
                  <a:pt x="14592" y="9818"/>
                  <a:pt x="14469" y="9873"/>
                  <a:pt x="14380" y="9962"/>
                </a:cubicBezTo>
                <a:lnTo>
                  <a:pt x="11291" y="13051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3051"/>
                </a:lnTo>
                <a:lnTo>
                  <a:pt x="7220" y="9962"/>
                </a:lnTo>
                <a:cubicBezTo>
                  <a:pt x="7131" y="9873"/>
                  <a:pt x="7009" y="9818"/>
                  <a:pt x="6873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30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9" grpId="0"/>
      <p:bldP spid="3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457507" y="1911583"/>
            <a:ext cx="5165322" cy="3034833"/>
            <a:chOff x="652463" y="171451"/>
            <a:chExt cx="10880725" cy="639286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652463" y="6208713"/>
              <a:ext cx="10880725" cy="3556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449888" y="873126"/>
              <a:ext cx="554038" cy="925513"/>
            </a:xfrm>
            <a:custGeom>
              <a:avLst/>
              <a:gdLst>
                <a:gd name="T0" fmla="*/ 111 w 168"/>
                <a:gd name="T1" fmla="*/ 281 h 281"/>
                <a:gd name="T2" fmla="*/ 128 w 168"/>
                <a:gd name="T3" fmla="*/ 238 h 281"/>
                <a:gd name="T4" fmla="*/ 154 w 168"/>
                <a:gd name="T5" fmla="*/ 151 h 281"/>
                <a:gd name="T6" fmla="*/ 166 w 168"/>
                <a:gd name="T7" fmla="*/ 58 h 281"/>
                <a:gd name="T8" fmla="*/ 135 w 168"/>
                <a:gd name="T9" fmla="*/ 54 h 281"/>
                <a:gd name="T10" fmla="*/ 125 w 168"/>
                <a:gd name="T11" fmla="*/ 129 h 281"/>
                <a:gd name="T12" fmla="*/ 111 w 168"/>
                <a:gd name="T13" fmla="*/ 128 h 281"/>
                <a:gd name="T14" fmla="*/ 110 w 168"/>
                <a:gd name="T15" fmla="*/ 23 h 281"/>
                <a:gd name="T16" fmla="*/ 75 w 168"/>
                <a:gd name="T17" fmla="*/ 21 h 281"/>
                <a:gd name="T18" fmla="*/ 74 w 168"/>
                <a:gd name="T19" fmla="*/ 117 h 281"/>
                <a:gd name="T20" fmla="*/ 56 w 168"/>
                <a:gd name="T21" fmla="*/ 117 h 281"/>
                <a:gd name="T22" fmla="*/ 47 w 168"/>
                <a:gd name="T23" fmla="*/ 15 h 281"/>
                <a:gd name="T24" fmla="*/ 15 w 168"/>
                <a:gd name="T25" fmla="*/ 18 h 281"/>
                <a:gd name="T26" fmla="*/ 20 w 168"/>
                <a:gd name="T27" fmla="*/ 121 h 281"/>
                <a:gd name="T28" fmla="*/ 0 w 168"/>
                <a:gd name="T29" fmla="*/ 200 h 281"/>
                <a:gd name="T30" fmla="*/ 13 w 168"/>
                <a:gd name="T31" fmla="*/ 266 h 281"/>
                <a:gd name="T32" fmla="*/ 111 w 168"/>
                <a:gd name="T33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8" h="281">
                  <a:moveTo>
                    <a:pt x="111" y="281"/>
                  </a:moveTo>
                  <a:cubicBezTo>
                    <a:pt x="128" y="238"/>
                    <a:pt x="128" y="238"/>
                    <a:pt x="128" y="238"/>
                  </a:cubicBezTo>
                  <a:cubicBezTo>
                    <a:pt x="154" y="151"/>
                    <a:pt x="154" y="151"/>
                    <a:pt x="154" y="151"/>
                  </a:cubicBezTo>
                  <a:cubicBezTo>
                    <a:pt x="154" y="151"/>
                    <a:pt x="168" y="63"/>
                    <a:pt x="166" y="58"/>
                  </a:cubicBezTo>
                  <a:cubicBezTo>
                    <a:pt x="159" y="44"/>
                    <a:pt x="143" y="45"/>
                    <a:pt x="135" y="54"/>
                  </a:cubicBezTo>
                  <a:cubicBezTo>
                    <a:pt x="130" y="59"/>
                    <a:pt x="125" y="129"/>
                    <a:pt x="125" y="129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8"/>
                    <a:pt x="112" y="40"/>
                    <a:pt x="110" y="23"/>
                  </a:cubicBezTo>
                  <a:cubicBezTo>
                    <a:pt x="109" y="4"/>
                    <a:pt x="76" y="8"/>
                    <a:pt x="75" y="21"/>
                  </a:cubicBezTo>
                  <a:cubicBezTo>
                    <a:pt x="74" y="34"/>
                    <a:pt x="74" y="117"/>
                    <a:pt x="74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6" y="117"/>
                    <a:pt x="51" y="41"/>
                    <a:pt x="47" y="15"/>
                  </a:cubicBezTo>
                  <a:cubicBezTo>
                    <a:pt x="44" y="0"/>
                    <a:pt x="16" y="4"/>
                    <a:pt x="15" y="18"/>
                  </a:cubicBezTo>
                  <a:cubicBezTo>
                    <a:pt x="14" y="25"/>
                    <a:pt x="20" y="121"/>
                    <a:pt x="20" y="121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13" y="266"/>
                    <a:pt x="13" y="266"/>
                    <a:pt x="13" y="266"/>
                  </a:cubicBezTo>
                  <a:lnTo>
                    <a:pt x="111" y="281"/>
                  </a:ln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449888" y="1390651"/>
              <a:ext cx="266700" cy="358775"/>
            </a:xfrm>
            <a:custGeom>
              <a:avLst/>
              <a:gdLst>
                <a:gd name="T0" fmla="*/ 0 w 168"/>
                <a:gd name="T1" fmla="*/ 89 h 226"/>
                <a:gd name="T2" fmla="*/ 23 w 168"/>
                <a:gd name="T3" fmla="*/ 0 h 226"/>
                <a:gd name="T4" fmla="*/ 29 w 168"/>
                <a:gd name="T5" fmla="*/ 12 h 226"/>
                <a:gd name="T6" fmla="*/ 164 w 168"/>
                <a:gd name="T7" fmla="*/ 52 h 226"/>
                <a:gd name="T8" fmla="*/ 168 w 168"/>
                <a:gd name="T9" fmla="*/ 145 h 226"/>
                <a:gd name="T10" fmla="*/ 35 w 168"/>
                <a:gd name="T11" fmla="*/ 226 h 226"/>
                <a:gd name="T12" fmla="*/ 23 w 168"/>
                <a:gd name="T13" fmla="*/ 203 h 226"/>
                <a:gd name="T14" fmla="*/ 0 w 168"/>
                <a:gd name="T15" fmla="*/ 89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226">
                  <a:moveTo>
                    <a:pt x="0" y="89"/>
                  </a:moveTo>
                  <a:lnTo>
                    <a:pt x="23" y="0"/>
                  </a:lnTo>
                  <a:lnTo>
                    <a:pt x="29" y="12"/>
                  </a:lnTo>
                  <a:lnTo>
                    <a:pt x="164" y="52"/>
                  </a:lnTo>
                  <a:lnTo>
                    <a:pt x="168" y="145"/>
                  </a:lnTo>
                  <a:lnTo>
                    <a:pt x="35" y="226"/>
                  </a:lnTo>
                  <a:lnTo>
                    <a:pt x="23" y="203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291138" y="1176338"/>
              <a:ext cx="425450" cy="582613"/>
            </a:xfrm>
            <a:custGeom>
              <a:avLst/>
              <a:gdLst>
                <a:gd name="T0" fmla="*/ 70 w 129"/>
                <a:gd name="T1" fmla="*/ 177 h 177"/>
                <a:gd name="T2" fmla="*/ 11 w 129"/>
                <a:gd name="T3" fmla="*/ 105 h 177"/>
                <a:gd name="T4" fmla="*/ 7 w 129"/>
                <a:gd name="T5" fmla="*/ 46 h 177"/>
                <a:gd name="T6" fmla="*/ 7 w 129"/>
                <a:gd name="T7" fmla="*/ 9 h 177"/>
                <a:gd name="T8" fmla="*/ 38 w 129"/>
                <a:gd name="T9" fmla="*/ 14 h 177"/>
                <a:gd name="T10" fmla="*/ 42 w 129"/>
                <a:gd name="T11" fmla="*/ 54 h 177"/>
                <a:gd name="T12" fmla="*/ 60 w 129"/>
                <a:gd name="T13" fmla="*/ 79 h 177"/>
                <a:gd name="T14" fmla="*/ 115 w 129"/>
                <a:gd name="T15" fmla="*/ 92 h 177"/>
                <a:gd name="T16" fmla="*/ 129 w 129"/>
                <a:gd name="T17" fmla="*/ 135 h 177"/>
                <a:gd name="T18" fmla="*/ 70 w 129"/>
                <a:gd name="T19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77">
                  <a:moveTo>
                    <a:pt x="70" y="177"/>
                  </a:moveTo>
                  <a:cubicBezTo>
                    <a:pt x="70" y="177"/>
                    <a:pt x="16" y="122"/>
                    <a:pt x="11" y="105"/>
                  </a:cubicBezTo>
                  <a:cubicBezTo>
                    <a:pt x="5" y="88"/>
                    <a:pt x="5" y="60"/>
                    <a:pt x="7" y="46"/>
                  </a:cubicBezTo>
                  <a:cubicBezTo>
                    <a:pt x="9" y="26"/>
                    <a:pt x="0" y="18"/>
                    <a:pt x="7" y="9"/>
                  </a:cubicBezTo>
                  <a:cubicBezTo>
                    <a:pt x="12" y="2"/>
                    <a:pt x="35" y="0"/>
                    <a:pt x="38" y="14"/>
                  </a:cubicBezTo>
                  <a:cubicBezTo>
                    <a:pt x="42" y="28"/>
                    <a:pt x="41" y="50"/>
                    <a:pt x="42" y="54"/>
                  </a:cubicBezTo>
                  <a:cubicBezTo>
                    <a:pt x="44" y="58"/>
                    <a:pt x="60" y="79"/>
                    <a:pt x="60" y="79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29" y="135"/>
                    <a:pt x="129" y="135"/>
                    <a:pt x="129" y="135"/>
                  </a:cubicBezTo>
                  <a:lnTo>
                    <a:pt x="70" y="177"/>
                  </a:ln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362451" y="1657351"/>
              <a:ext cx="1509713" cy="1489075"/>
            </a:xfrm>
            <a:custGeom>
              <a:avLst/>
              <a:gdLst>
                <a:gd name="T0" fmla="*/ 0 w 458"/>
                <a:gd name="T1" fmla="*/ 328 h 452"/>
                <a:gd name="T2" fmla="*/ 458 w 458"/>
                <a:gd name="T3" fmla="*/ 31 h 452"/>
                <a:gd name="T4" fmla="*/ 321 w 458"/>
                <a:gd name="T5" fmla="*/ 0 h 452"/>
                <a:gd name="T6" fmla="*/ 20 w 458"/>
                <a:gd name="T7" fmla="*/ 293 h 452"/>
                <a:gd name="T8" fmla="*/ 0 w 458"/>
                <a:gd name="T9" fmla="*/ 32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52">
                  <a:moveTo>
                    <a:pt x="0" y="328"/>
                  </a:moveTo>
                  <a:cubicBezTo>
                    <a:pt x="0" y="328"/>
                    <a:pt x="289" y="452"/>
                    <a:pt x="458" y="31"/>
                  </a:cubicBezTo>
                  <a:cubicBezTo>
                    <a:pt x="423" y="22"/>
                    <a:pt x="321" y="0"/>
                    <a:pt x="321" y="0"/>
                  </a:cubicBezTo>
                  <a:cubicBezTo>
                    <a:pt x="281" y="144"/>
                    <a:pt x="204" y="350"/>
                    <a:pt x="20" y="293"/>
                  </a:cubicBezTo>
                  <a:lnTo>
                    <a:pt x="0" y="32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179888" y="869951"/>
              <a:ext cx="596900" cy="1201738"/>
            </a:xfrm>
            <a:custGeom>
              <a:avLst/>
              <a:gdLst>
                <a:gd name="T0" fmla="*/ 155 w 181"/>
                <a:gd name="T1" fmla="*/ 29 h 365"/>
                <a:gd name="T2" fmla="*/ 90 w 181"/>
                <a:gd name="T3" fmla="*/ 287 h 365"/>
                <a:gd name="T4" fmla="*/ 36 w 181"/>
                <a:gd name="T5" fmla="*/ 0 h 365"/>
                <a:gd name="T6" fmla="*/ 155 w 181"/>
                <a:gd name="T7" fmla="*/ 2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365">
                  <a:moveTo>
                    <a:pt x="155" y="29"/>
                  </a:moveTo>
                  <a:cubicBezTo>
                    <a:pt x="155" y="29"/>
                    <a:pt x="181" y="209"/>
                    <a:pt x="90" y="287"/>
                  </a:cubicBezTo>
                  <a:cubicBezTo>
                    <a:pt x="0" y="365"/>
                    <a:pt x="36" y="0"/>
                    <a:pt x="36" y="0"/>
                  </a:cubicBezTo>
                  <a:lnTo>
                    <a:pt x="155" y="29"/>
                  </a:lnTo>
                  <a:close/>
                </a:path>
              </a:pathLst>
            </a:custGeom>
            <a:solidFill>
              <a:srgbClr val="5F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795588" y="787401"/>
              <a:ext cx="1790700" cy="3833813"/>
            </a:xfrm>
            <a:custGeom>
              <a:avLst/>
              <a:gdLst>
                <a:gd name="T0" fmla="*/ 432 w 543"/>
                <a:gd name="T1" fmla="*/ 1065 h 1164"/>
                <a:gd name="T2" fmla="*/ 406 w 543"/>
                <a:gd name="T3" fmla="*/ 1110 h 1164"/>
                <a:gd name="T4" fmla="*/ 115 w 543"/>
                <a:gd name="T5" fmla="*/ 1132 h 1164"/>
                <a:gd name="T6" fmla="*/ 41 w 543"/>
                <a:gd name="T7" fmla="*/ 1095 h 1164"/>
                <a:gd name="T8" fmla="*/ 28 w 543"/>
                <a:gd name="T9" fmla="*/ 1085 h 1164"/>
                <a:gd name="T10" fmla="*/ 35 w 543"/>
                <a:gd name="T11" fmla="*/ 98 h 1164"/>
                <a:gd name="T12" fmla="*/ 54 w 543"/>
                <a:gd name="T13" fmla="*/ 0 h 1164"/>
                <a:gd name="T14" fmla="*/ 135 w 543"/>
                <a:gd name="T15" fmla="*/ 5 h 1164"/>
                <a:gd name="T16" fmla="*/ 149 w 543"/>
                <a:gd name="T17" fmla="*/ 6 h 1164"/>
                <a:gd name="T18" fmla="*/ 418 w 543"/>
                <a:gd name="T19" fmla="*/ 26 h 1164"/>
                <a:gd name="T20" fmla="*/ 444 w 543"/>
                <a:gd name="T21" fmla="*/ 28 h 1164"/>
                <a:gd name="T22" fmla="*/ 541 w 543"/>
                <a:gd name="T23" fmla="*/ 35 h 1164"/>
                <a:gd name="T24" fmla="*/ 542 w 543"/>
                <a:gd name="T25" fmla="*/ 126 h 1164"/>
                <a:gd name="T26" fmla="*/ 432 w 543"/>
                <a:gd name="T27" fmla="*/ 1065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3" h="1164">
                  <a:moveTo>
                    <a:pt x="432" y="1065"/>
                  </a:moveTo>
                  <a:cubicBezTo>
                    <a:pt x="422" y="1073"/>
                    <a:pt x="428" y="1101"/>
                    <a:pt x="406" y="1110"/>
                  </a:cubicBezTo>
                  <a:cubicBezTo>
                    <a:pt x="337" y="1139"/>
                    <a:pt x="216" y="1164"/>
                    <a:pt x="115" y="1132"/>
                  </a:cubicBezTo>
                  <a:cubicBezTo>
                    <a:pt x="89" y="1124"/>
                    <a:pt x="64" y="1112"/>
                    <a:pt x="41" y="1095"/>
                  </a:cubicBezTo>
                  <a:cubicBezTo>
                    <a:pt x="36" y="1092"/>
                    <a:pt x="32" y="1088"/>
                    <a:pt x="28" y="1085"/>
                  </a:cubicBezTo>
                  <a:cubicBezTo>
                    <a:pt x="27" y="1084"/>
                    <a:pt x="0" y="386"/>
                    <a:pt x="35" y="98"/>
                  </a:cubicBezTo>
                  <a:cubicBezTo>
                    <a:pt x="40" y="55"/>
                    <a:pt x="46" y="21"/>
                    <a:pt x="54" y="0"/>
                  </a:cubicBezTo>
                  <a:cubicBezTo>
                    <a:pt x="81" y="2"/>
                    <a:pt x="108" y="4"/>
                    <a:pt x="135" y="5"/>
                  </a:cubicBezTo>
                  <a:cubicBezTo>
                    <a:pt x="140" y="6"/>
                    <a:pt x="144" y="6"/>
                    <a:pt x="149" y="6"/>
                  </a:cubicBezTo>
                  <a:cubicBezTo>
                    <a:pt x="239" y="13"/>
                    <a:pt x="329" y="20"/>
                    <a:pt x="418" y="26"/>
                  </a:cubicBezTo>
                  <a:cubicBezTo>
                    <a:pt x="427" y="27"/>
                    <a:pt x="436" y="27"/>
                    <a:pt x="444" y="28"/>
                  </a:cubicBezTo>
                  <a:cubicBezTo>
                    <a:pt x="477" y="30"/>
                    <a:pt x="509" y="33"/>
                    <a:pt x="541" y="35"/>
                  </a:cubicBezTo>
                  <a:cubicBezTo>
                    <a:pt x="543" y="55"/>
                    <a:pt x="543" y="87"/>
                    <a:pt x="542" y="126"/>
                  </a:cubicBezTo>
                  <a:cubicBezTo>
                    <a:pt x="533" y="392"/>
                    <a:pt x="431" y="1004"/>
                    <a:pt x="432" y="1065"/>
                  </a:cubicBezTo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819401" y="2184401"/>
              <a:ext cx="1668463" cy="1827213"/>
            </a:xfrm>
            <a:custGeom>
              <a:avLst/>
              <a:gdLst>
                <a:gd name="T0" fmla="*/ 506 w 506"/>
                <a:gd name="T1" fmla="*/ 32 h 555"/>
                <a:gd name="T2" fmla="*/ 461 w 506"/>
                <a:gd name="T3" fmla="*/ 547 h 555"/>
                <a:gd name="T4" fmla="*/ 2 w 506"/>
                <a:gd name="T5" fmla="*/ 555 h 555"/>
                <a:gd name="T6" fmla="*/ 11 w 506"/>
                <a:gd name="T7" fmla="*/ 0 h 555"/>
                <a:gd name="T8" fmla="*/ 355 w 506"/>
                <a:gd name="T9" fmla="*/ 87 h 555"/>
                <a:gd name="T10" fmla="*/ 506 w 506"/>
                <a:gd name="T11" fmla="*/ 32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6" h="555">
                  <a:moveTo>
                    <a:pt x="506" y="32"/>
                  </a:moveTo>
                  <a:cubicBezTo>
                    <a:pt x="503" y="121"/>
                    <a:pt x="464" y="543"/>
                    <a:pt x="461" y="547"/>
                  </a:cubicBezTo>
                  <a:cubicBezTo>
                    <a:pt x="2" y="555"/>
                    <a:pt x="2" y="555"/>
                    <a:pt x="2" y="555"/>
                  </a:cubicBezTo>
                  <a:cubicBezTo>
                    <a:pt x="4" y="538"/>
                    <a:pt x="0" y="27"/>
                    <a:pt x="11" y="0"/>
                  </a:cubicBezTo>
                  <a:cubicBezTo>
                    <a:pt x="355" y="87"/>
                    <a:pt x="355" y="87"/>
                    <a:pt x="355" y="87"/>
                  </a:cubicBezTo>
                  <a:cubicBezTo>
                    <a:pt x="506" y="32"/>
                    <a:pt x="506" y="32"/>
                    <a:pt x="506" y="32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590926" y="2582863"/>
              <a:ext cx="303213" cy="1382713"/>
            </a:xfrm>
            <a:custGeom>
              <a:avLst/>
              <a:gdLst>
                <a:gd name="T0" fmla="*/ 15 w 92"/>
                <a:gd name="T1" fmla="*/ 234 h 420"/>
                <a:gd name="T2" fmla="*/ 0 w 92"/>
                <a:gd name="T3" fmla="*/ 306 h 420"/>
                <a:gd name="T4" fmla="*/ 78 w 92"/>
                <a:gd name="T5" fmla="*/ 420 h 420"/>
                <a:gd name="T6" fmla="*/ 92 w 92"/>
                <a:gd name="T7" fmla="*/ 394 h 420"/>
                <a:gd name="T8" fmla="*/ 42 w 92"/>
                <a:gd name="T9" fmla="*/ 326 h 420"/>
                <a:gd name="T10" fmla="*/ 26 w 92"/>
                <a:gd name="T11" fmla="*/ 305 h 420"/>
                <a:gd name="T12" fmla="*/ 26 w 92"/>
                <a:gd name="T13" fmla="*/ 305 h 420"/>
                <a:gd name="T14" fmla="*/ 17 w 92"/>
                <a:gd name="T15" fmla="*/ 293 h 420"/>
                <a:gd name="T16" fmla="*/ 26 w 92"/>
                <a:gd name="T17" fmla="*/ 241 h 420"/>
                <a:gd name="T18" fmla="*/ 15 w 92"/>
                <a:gd name="T19" fmla="*/ 234 h 420"/>
                <a:gd name="T20" fmla="*/ 59 w 92"/>
                <a:gd name="T21" fmla="*/ 0 h 420"/>
                <a:gd name="T22" fmla="*/ 54 w 92"/>
                <a:gd name="T23" fmla="*/ 48 h 420"/>
                <a:gd name="T24" fmla="*/ 43 w 92"/>
                <a:gd name="T25" fmla="*/ 100 h 420"/>
                <a:gd name="T26" fmla="*/ 51 w 92"/>
                <a:gd name="T27" fmla="*/ 102 h 420"/>
                <a:gd name="T28" fmla="*/ 63 w 92"/>
                <a:gd name="T29" fmla="*/ 35 h 420"/>
                <a:gd name="T30" fmla="*/ 63 w 92"/>
                <a:gd name="T31" fmla="*/ 35 h 420"/>
                <a:gd name="T32" fmla="*/ 65 w 92"/>
                <a:gd name="T33" fmla="*/ 23 h 420"/>
                <a:gd name="T34" fmla="*/ 59 w 92"/>
                <a:gd name="T35" fmla="*/ 24 h 420"/>
                <a:gd name="T36" fmla="*/ 59 w 92"/>
                <a:gd name="T37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420">
                  <a:moveTo>
                    <a:pt x="15" y="234"/>
                  </a:moveTo>
                  <a:cubicBezTo>
                    <a:pt x="0" y="306"/>
                    <a:pt x="0" y="306"/>
                    <a:pt x="0" y="306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92" y="394"/>
                    <a:pt x="92" y="394"/>
                    <a:pt x="92" y="394"/>
                  </a:cubicBezTo>
                  <a:cubicBezTo>
                    <a:pt x="42" y="326"/>
                    <a:pt x="42" y="326"/>
                    <a:pt x="42" y="326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17" y="293"/>
                    <a:pt x="17" y="293"/>
                    <a:pt x="17" y="293"/>
                  </a:cubicBezTo>
                  <a:cubicBezTo>
                    <a:pt x="26" y="241"/>
                    <a:pt x="26" y="241"/>
                    <a:pt x="26" y="241"/>
                  </a:cubicBezTo>
                  <a:cubicBezTo>
                    <a:pt x="22" y="239"/>
                    <a:pt x="19" y="237"/>
                    <a:pt x="15" y="234"/>
                  </a:cubicBezTo>
                  <a:moveTo>
                    <a:pt x="59" y="0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46" y="101"/>
                    <a:pt x="48" y="102"/>
                    <a:pt x="51" y="102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646488" y="2619376"/>
              <a:ext cx="557213" cy="1290638"/>
            </a:xfrm>
            <a:custGeom>
              <a:avLst/>
              <a:gdLst>
                <a:gd name="T0" fmla="*/ 268 w 351"/>
                <a:gd name="T1" fmla="*/ 4 h 813"/>
                <a:gd name="T2" fmla="*/ 351 w 351"/>
                <a:gd name="T3" fmla="*/ 576 h 813"/>
                <a:gd name="T4" fmla="*/ 170 w 351"/>
                <a:gd name="T5" fmla="*/ 813 h 813"/>
                <a:gd name="T6" fmla="*/ 0 w 351"/>
                <a:gd name="T7" fmla="*/ 585 h 813"/>
                <a:gd name="T8" fmla="*/ 106 w 351"/>
                <a:gd name="T9" fmla="*/ 0 h 813"/>
                <a:gd name="T10" fmla="*/ 268 w 351"/>
                <a:gd name="T11" fmla="*/ 4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1" h="813">
                  <a:moveTo>
                    <a:pt x="268" y="4"/>
                  </a:moveTo>
                  <a:lnTo>
                    <a:pt x="351" y="576"/>
                  </a:lnTo>
                  <a:lnTo>
                    <a:pt x="170" y="813"/>
                  </a:lnTo>
                  <a:lnTo>
                    <a:pt x="0" y="585"/>
                  </a:lnTo>
                  <a:lnTo>
                    <a:pt x="106" y="0"/>
                  </a:lnTo>
                  <a:lnTo>
                    <a:pt x="268" y="4"/>
                  </a:lnTo>
                  <a:close/>
                </a:path>
              </a:pathLst>
            </a:custGeom>
            <a:solidFill>
              <a:srgbClr val="812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646488" y="2619376"/>
              <a:ext cx="557213" cy="1290638"/>
            </a:xfrm>
            <a:custGeom>
              <a:avLst/>
              <a:gdLst>
                <a:gd name="T0" fmla="*/ 268 w 351"/>
                <a:gd name="T1" fmla="*/ 4 h 813"/>
                <a:gd name="T2" fmla="*/ 351 w 351"/>
                <a:gd name="T3" fmla="*/ 576 h 813"/>
                <a:gd name="T4" fmla="*/ 170 w 351"/>
                <a:gd name="T5" fmla="*/ 813 h 813"/>
                <a:gd name="T6" fmla="*/ 0 w 351"/>
                <a:gd name="T7" fmla="*/ 585 h 813"/>
                <a:gd name="T8" fmla="*/ 106 w 351"/>
                <a:gd name="T9" fmla="*/ 0 h 813"/>
                <a:gd name="T10" fmla="*/ 268 w 351"/>
                <a:gd name="T11" fmla="*/ 4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1" h="813">
                  <a:moveTo>
                    <a:pt x="268" y="4"/>
                  </a:moveTo>
                  <a:lnTo>
                    <a:pt x="351" y="576"/>
                  </a:lnTo>
                  <a:lnTo>
                    <a:pt x="170" y="813"/>
                  </a:lnTo>
                  <a:lnTo>
                    <a:pt x="0" y="585"/>
                  </a:lnTo>
                  <a:lnTo>
                    <a:pt x="106" y="0"/>
                  </a:lnTo>
                  <a:lnTo>
                    <a:pt x="268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784601" y="2420938"/>
              <a:ext cx="315913" cy="241300"/>
            </a:xfrm>
            <a:custGeom>
              <a:avLst/>
              <a:gdLst>
                <a:gd name="T0" fmla="*/ 199 w 199"/>
                <a:gd name="T1" fmla="*/ 4 h 152"/>
                <a:gd name="T2" fmla="*/ 199 w 199"/>
                <a:gd name="T3" fmla="*/ 133 h 152"/>
                <a:gd name="T4" fmla="*/ 0 w 199"/>
                <a:gd name="T5" fmla="*/ 152 h 152"/>
                <a:gd name="T6" fmla="*/ 2 w 199"/>
                <a:gd name="T7" fmla="*/ 0 h 152"/>
                <a:gd name="T8" fmla="*/ 199 w 199"/>
                <a:gd name="T9" fmla="*/ 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52">
                  <a:moveTo>
                    <a:pt x="199" y="4"/>
                  </a:moveTo>
                  <a:lnTo>
                    <a:pt x="199" y="133"/>
                  </a:lnTo>
                  <a:lnTo>
                    <a:pt x="0" y="152"/>
                  </a:lnTo>
                  <a:lnTo>
                    <a:pt x="2" y="0"/>
                  </a:lnTo>
                  <a:lnTo>
                    <a:pt x="199" y="4"/>
                  </a:lnTo>
                  <a:close/>
                </a:path>
              </a:pathLst>
            </a:custGeom>
            <a:solidFill>
              <a:srgbClr val="812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784601" y="2420938"/>
              <a:ext cx="315913" cy="241300"/>
            </a:xfrm>
            <a:custGeom>
              <a:avLst/>
              <a:gdLst>
                <a:gd name="T0" fmla="*/ 199 w 199"/>
                <a:gd name="T1" fmla="*/ 4 h 152"/>
                <a:gd name="T2" fmla="*/ 199 w 199"/>
                <a:gd name="T3" fmla="*/ 133 h 152"/>
                <a:gd name="T4" fmla="*/ 0 w 199"/>
                <a:gd name="T5" fmla="*/ 152 h 152"/>
                <a:gd name="T6" fmla="*/ 2 w 199"/>
                <a:gd name="T7" fmla="*/ 0 h 152"/>
                <a:gd name="T8" fmla="*/ 199 w 199"/>
                <a:gd name="T9" fmla="*/ 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52">
                  <a:moveTo>
                    <a:pt x="199" y="4"/>
                  </a:moveTo>
                  <a:lnTo>
                    <a:pt x="199" y="133"/>
                  </a:lnTo>
                  <a:lnTo>
                    <a:pt x="0" y="152"/>
                  </a:lnTo>
                  <a:lnTo>
                    <a:pt x="2" y="0"/>
                  </a:lnTo>
                  <a:lnTo>
                    <a:pt x="199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075113" y="2632076"/>
              <a:ext cx="6350" cy="46038"/>
            </a:xfrm>
            <a:custGeom>
              <a:avLst/>
              <a:gdLst>
                <a:gd name="T0" fmla="*/ 0 w 4"/>
                <a:gd name="T1" fmla="*/ 0 h 29"/>
                <a:gd name="T2" fmla="*/ 0 w 4"/>
                <a:gd name="T3" fmla="*/ 0 h 29"/>
                <a:gd name="T4" fmla="*/ 4 w 4"/>
                <a:gd name="T5" fmla="*/ 29 h 29"/>
                <a:gd name="T6" fmla="*/ 4 w 4"/>
                <a:gd name="T7" fmla="*/ 29 h 29"/>
                <a:gd name="T8" fmla="*/ 0 w 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lnTo>
                    <a:pt x="0" y="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075113" y="2632076"/>
              <a:ext cx="6350" cy="46038"/>
            </a:xfrm>
            <a:custGeom>
              <a:avLst/>
              <a:gdLst>
                <a:gd name="T0" fmla="*/ 0 w 4"/>
                <a:gd name="T1" fmla="*/ 0 h 29"/>
                <a:gd name="T2" fmla="*/ 0 w 4"/>
                <a:gd name="T3" fmla="*/ 0 h 29"/>
                <a:gd name="T4" fmla="*/ 4 w 4"/>
                <a:gd name="T5" fmla="*/ 29 h 29"/>
                <a:gd name="T6" fmla="*/ 4 w 4"/>
                <a:gd name="T7" fmla="*/ 29 h 29"/>
                <a:gd name="T8" fmla="*/ 0 w 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0" y="0"/>
                  </a:moveTo>
                  <a:lnTo>
                    <a:pt x="0" y="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797301" y="2659063"/>
              <a:ext cx="7938" cy="38100"/>
            </a:xfrm>
            <a:custGeom>
              <a:avLst/>
              <a:gdLst>
                <a:gd name="T0" fmla="*/ 5 w 5"/>
                <a:gd name="T1" fmla="*/ 0 h 24"/>
                <a:gd name="T2" fmla="*/ 5 w 5"/>
                <a:gd name="T3" fmla="*/ 0 h 24"/>
                <a:gd name="T4" fmla="*/ 0 w 5"/>
                <a:gd name="T5" fmla="*/ 24 h 24"/>
                <a:gd name="T6" fmla="*/ 0 w 5"/>
                <a:gd name="T7" fmla="*/ 24 h 24"/>
                <a:gd name="T8" fmla="*/ 5 w 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lnTo>
                    <a:pt x="5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3797301" y="2659063"/>
              <a:ext cx="7938" cy="38100"/>
            </a:xfrm>
            <a:custGeom>
              <a:avLst/>
              <a:gdLst>
                <a:gd name="T0" fmla="*/ 5 w 5"/>
                <a:gd name="T1" fmla="*/ 0 h 24"/>
                <a:gd name="T2" fmla="*/ 5 w 5"/>
                <a:gd name="T3" fmla="*/ 0 h 24"/>
                <a:gd name="T4" fmla="*/ 0 w 5"/>
                <a:gd name="T5" fmla="*/ 24 h 24"/>
                <a:gd name="T6" fmla="*/ 0 w 5"/>
                <a:gd name="T7" fmla="*/ 24 h 24"/>
                <a:gd name="T8" fmla="*/ 5 w 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lnTo>
                    <a:pt x="5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3797301" y="2632076"/>
              <a:ext cx="284163" cy="65088"/>
            </a:xfrm>
            <a:custGeom>
              <a:avLst/>
              <a:gdLst>
                <a:gd name="T0" fmla="*/ 175 w 179"/>
                <a:gd name="T1" fmla="*/ 0 h 41"/>
                <a:gd name="T2" fmla="*/ 5 w 179"/>
                <a:gd name="T3" fmla="*/ 17 h 41"/>
                <a:gd name="T4" fmla="*/ 0 w 179"/>
                <a:gd name="T5" fmla="*/ 41 h 41"/>
                <a:gd name="T6" fmla="*/ 179 w 179"/>
                <a:gd name="T7" fmla="*/ 29 h 41"/>
                <a:gd name="T8" fmla="*/ 175 w 17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41">
                  <a:moveTo>
                    <a:pt x="175" y="0"/>
                  </a:moveTo>
                  <a:lnTo>
                    <a:pt x="5" y="17"/>
                  </a:lnTo>
                  <a:lnTo>
                    <a:pt x="0" y="41"/>
                  </a:lnTo>
                  <a:lnTo>
                    <a:pt x="179" y="29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521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3797301" y="2632076"/>
              <a:ext cx="284163" cy="65088"/>
            </a:xfrm>
            <a:custGeom>
              <a:avLst/>
              <a:gdLst>
                <a:gd name="T0" fmla="*/ 175 w 179"/>
                <a:gd name="T1" fmla="*/ 0 h 41"/>
                <a:gd name="T2" fmla="*/ 5 w 179"/>
                <a:gd name="T3" fmla="*/ 17 h 41"/>
                <a:gd name="T4" fmla="*/ 0 w 179"/>
                <a:gd name="T5" fmla="*/ 41 h 41"/>
                <a:gd name="T6" fmla="*/ 179 w 179"/>
                <a:gd name="T7" fmla="*/ 29 h 41"/>
                <a:gd name="T8" fmla="*/ 175 w 179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41">
                  <a:moveTo>
                    <a:pt x="175" y="0"/>
                  </a:moveTo>
                  <a:lnTo>
                    <a:pt x="5" y="17"/>
                  </a:lnTo>
                  <a:lnTo>
                    <a:pt x="0" y="41"/>
                  </a:lnTo>
                  <a:lnTo>
                    <a:pt x="179" y="29"/>
                  </a:lnTo>
                  <a:lnTo>
                    <a:pt x="1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3805238" y="2619376"/>
              <a:ext cx="269875" cy="39688"/>
            </a:xfrm>
            <a:custGeom>
              <a:avLst/>
              <a:gdLst>
                <a:gd name="T0" fmla="*/ 6 w 170"/>
                <a:gd name="T1" fmla="*/ 0 h 25"/>
                <a:gd name="T2" fmla="*/ 0 w 170"/>
                <a:gd name="T3" fmla="*/ 25 h 25"/>
                <a:gd name="T4" fmla="*/ 0 w 170"/>
                <a:gd name="T5" fmla="*/ 25 h 25"/>
                <a:gd name="T6" fmla="*/ 170 w 170"/>
                <a:gd name="T7" fmla="*/ 8 h 25"/>
                <a:gd name="T8" fmla="*/ 170 w 170"/>
                <a:gd name="T9" fmla="*/ 8 h 25"/>
                <a:gd name="T10" fmla="*/ 168 w 170"/>
                <a:gd name="T11" fmla="*/ 4 h 25"/>
                <a:gd name="T12" fmla="*/ 6 w 17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25">
                  <a:moveTo>
                    <a:pt x="6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8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521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805238" y="2619376"/>
              <a:ext cx="269875" cy="39688"/>
            </a:xfrm>
            <a:custGeom>
              <a:avLst/>
              <a:gdLst>
                <a:gd name="T0" fmla="*/ 6 w 170"/>
                <a:gd name="T1" fmla="*/ 0 h 25"/>
                <a:gd name="T2" fmla="*/ 0 w 170"/>
                <a:gd name="T3" fmla="*/ 25 h 25"/>
                <a:gd name="T4" fmla="*/ 0 w 170"/>
                <a:gd name="T5" fmla="*/ 25 h 25"/>
                <a:gd name="T6" fmla="*/ 170 w 170"/>
                <a:gd name="T7" fmla="*/ 8 h 25"/>
                <a:gd name="T8" fmla="*/ 170 w 170"/>
                <a:gd name="T9" fmla="*/ 8 h 25"/>
                <a:gd name="T10" fmla="*/ 168 w 170"/>
                <a:gd name="T11" fmla="*/ 4 h 25"/>
                <a:gd name="T12" fmla="*/ 6 w 17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25">
                  <a:moveTo>
                    <a:pt x="6" y="0"/>
                  </a:moveTo>
                  <a:lnTo>
                    <a:pt x="0" y="25"/>
                  </a:lnTo>
                  <a:lnTo>
                    <a:pt x="0" y="25"/>
                  </a:lnTo>
                  <a:lnTo>
                    <a:pt x="170" y="8"/>
                  </a:lnTo>
                  <a:lnTo>
                    <a:pt x="170" y="8"/>
                  </a:lnTo>
                  <a:lnTo>
                    <a:pt x="168" y="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3754438" y="2457451"/>
              <a:ext cx="373063" cy="220663"/>
            </a:xfrm>
            <a:custGeom>
              <a:avLst/>
              <a:gdLst>
                <a:gd name="T0" fmla="*/ 233 w 235"/>
                <a:gd name="T1" fmla="*/ 6 h 139"/>
                <a:gd name="T2" fmla="*/ 235 w 235"/>
                <a:gd name="T3" fmla="*/ 120 h 139"/>
                <a:gd name="T4" fmla="*/ 0 w 235"/>
                <a:gd name="T5" fmla="*/ 139 h 139"/>
                <a:gd name="T6" fmla="*/ 0 w 235"/>
                <a:gd name="T7" fmla="*/ 0 h 139"/>
                <a:gd name="T8" fmla="*/ 233 w 235"/>
                <a:gd name="T9" fmla="*/ 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39">
                  <a:moveTo>
                    <a:pt x="233" y="6"/>
                  </a:moveTo>
                  <a:lnTo>
                    <a:pt x="235" y="120"/>
                  </a:lnTo>
                  <a:lnTo>
                    <a:pt x="0" y="139"/>
                  </a:lnTo>
                  <a:lnTo>
                    <a:pt x="0" y="0"/>
                  </a:lnTo>
                  <a:lnTo>
                    <a:pt x="233" y="6"/>
                  </a:lnTo>
                  <a:close/>
                </a:path>
              </a:pathLst>
            </a:custGeom>
            <a:solidFill>
              <a:srgbClr val="812A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3676651" y="2763838"/>
              <a:ext cx="496888" cy="947738"/>
            </a:xfrm>
            <a:custGeom>
              <a:avLst/>
              <a:gdLst>
                <a:gd name="T0" fmla="*/ 2 w 313"/>
                <a:gd name="T1" fmla="*/ 369 h 597"/>
                <a:gd name="T2" fmla="*/ 282 w 313"/>
                <a:gd name="T3" fmla="*/ 145 h 597"/>
                <a:gd name="T4" fmla="*/ 261 w 313"/>
                <a:gd name="T5" fmla="*/ 0 h 597"/>
                <a:gd name="T6" fmla="*/ 31 w 313"/>
                <a:gd name="T7" fmla="*/ 212 h 597"/>
                <a:gd name="T8" fmla="*/ 2 w 313"/>
                <a:gd name="T9" fmla="*/ 369 h 597"/>
                <a:gd name="T10" fmla="*/ 0 w 313"/>
                <a:gd name="T11" fmla="*/ 519 h 597"/>
                <a:gd name="T12" fmla="*/ 58 w 313"/>
                <a:gd name="T13" fmla="*/ 597 h 597"/>
                <a:gd name="T14" fmla="*/ 313 w 313"/>
                <a:gd name="T15" fmla="*/ 346 h 597"/>
                <a:gd name="T16" fmla="*/ 301 w 313"/>
                <a:gd name="T17" fmla="*/ 265 h 597"/>
                <a:gd name="T18" fmla="*/ 0 w 313"/>
                <a:gd name="T19" fmla="*/ 51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7">
                  <a:moveTo>
                    <a:pt x="2" y="369"/>
                  </a:moveTo>
                  <a:lnTo>
                    <a:pt x="282" y="145"/>
                  </a:lnTo>
                  <a:lnTo>
                    <a:pt x="261" y="0"/>
                  </a:lnTo>
                  <a:lnTo>
                    <a:pt x="31" y="212"/>
                  </a:lnTo>
                  <a:lnTo>
                    <a:pt x="2" y="369"/>
                  </a:lnTo>
                  <a:close/>
                  <a:moveTo>
                    <a:pt x="0" y="519"/>
                  </a:moveTo>
                  <a:lnTo>
                    <a:pt x="58" y="597"/>
                  </a:lnTo>
                  <a:lnTo>
                    <a:pt x="313" y="346"/>
                  </a:lnTo>
                  <a:lnTo>
                    <a:pt x="301" y="265"/>
                  </a:lnTo>
                  <a:lnTo>
                    <a:pt x="0" y="519"/>
                  </a:lnTo>
                  <a:close/>
                </a:path>
              </a:pathLst>
            </a:custGeom>
            <a:solidFill>
              <a:srgbClr val="B87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3676651" y="2763838"/>
              <a:ext cx="496888" cy="947738"/>
            </a:xfrm>
            <a:custGeom>
              <a:avLst/>
              <a:gdLst>
                <a:gd name="T0" fmla="*/ 2 w 313"/>
                <a:gd name="T1" fmla="*/ 369 h 597"/>
                <a:gd name="T2" fmla="*/ 282 w 313"/>
                <a:gd name="T3" fmla="*/ 145 h 597"/>
                <a:gd name="T4" fmla="*/ 261 w 313"/>
                <a:gd name="T5" fmla="*/ 0 h 597"/>
                <a:gd name="T6" fmla="*/ 31 w 313"/>
                <a:gd name="T7" fmla="*/ 212 h 597"/>
                <a:gd name="T8" fmla="*/ 2 w 313"/>
                <a:gd name="T9" fmla="*/ 369 h 597"/>
                <a:gd name="T10" fmla="*/ 0 w 313"/>
                <a:gd name="T11" fmla="*/ 519 h 597"/>
                <a:gd name="T12" fmla="*/ 58 w 313"/>
                <a:gd name="T13" fmla="*/ 597 h 597"/>
                <a:gd name="T14" fmla="*/ 313 w 313"/>
                <a:gd name="T15" fmla="*/ 346 h 597"/>
                <a:gd name="T16" fmla="*/ 301 w 313"/>
                <a:gd name="T17" fmla="*/ 265 h 597"/>
                <a:gd name="T18" fmla="*/ 0 w 313"/>
                <a:gd name="T19" fmla="*/ 51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7">
                  <a:moveTo>
                    <a:pt x="2" y="369"/>
                  </a:moveTo>
                  <a:lnTo>
                    <a:pt x="282" y="145"/>
                  </a:lnTo>
                  <a:lnTo>
                    <a:pt x="261" y="0"/>
                  </a:lnTo>
                  <a:lnTo>
                    <a:pt x="31" y="212"/>
                  </a:lnTo>
                  <a:lnTo>
                    <a:pt x="2" y="369"/>
                  </a:lnTo>
                  <a:moveTo>
                    <a:pt x="0" y="519"/>
                  </a:moveTo>
                  <a:lnTo>
                    <a:pt x="58" y="597"/>
                  </a:lnTo>
                  <a:lnTo>
                    <a:pt x="313" y="346"/>
                  </a:lnTo>
                  <a:lnTo>
                    <a:pt x="301" y="265"/>
                  </a:lnTo>
                  <a:lnTo>
                    <a:pt x="0" y="5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2798763" y="3983038"/>
              <a:ext cx="1539875" cy="736600"/>
            </a:xfrm>
            <a:custGeom>
              <a:avLst/>
              <a:gdLst>
                <a:gd name="T0" fmla="*/ 467 w 467"/>
                <a:gd name="T1" fmla="*/ 1 h 224"/>
                <a:gd name="T2" fmla="*/ 412 w 467"/>
                <a:gd name="T3" fmla="*/ 141 h 224"/>
                <a:gd name="T4" fmla="*/ 28 w 467"/>
                <a:gd name="T5" fmla="*/ 120 h 224"/>
                <a:gd name="T6" fmla="*/ 8 w 467"/>
                <a:gd name="T7" fmla="*/ 0 h 224"/>
                <a:gd name="T8" fmla="*/ 467 w 467"/>
                <a:gd name="T9" fmla="*/ 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7" h="224">
                  <a:moveTo>
                    <a:pt x="467" y="1"/>
                  </a:moveTo>
                  <a:cubicBezTo>
                    <a:pt x="467" y="1"/>
                    <a:pt x="454" y="114"/>
                    <a:pt x="412" y="141"/>
                  </a:cubicBezTo>
                  <a:cubicBezTo>
                    <a:pt x="370" y="168"/>
                    <a:pt x="143" y="224"/>
                    <a:pt x="28" y="120"/>
                  </a:cubicBezTo>
                  <a:cubicBezTo>
                    <a:pt x="5" y="93"/>
                    <a:pt x="0" y="34"/>
                    <a:pt x="8" y="0"/>
                  </a:cubicBezTo>
                  <a:lnTo>
                    <a:pt x="467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2508251" y="688976"/>
              <a:ext cx="603250" cy="1308100"/>
            </a:xfrm>
            <a:custGeom>
              <a:avLst/>
              <a:gdLst>
                <a:gd name="T0" fmla="*/ 183 w 183"/>
                <a:gd name="T1" fmla="*/ 90 h 397"/>
                <a:gd name="T2" fmla="*/ 126 w 183"/>
                <a:gd name="T3" fmla="*/ 321 h 397"/>
                <a:gd name="T4" fmla="*/ 126 w 183"/>
                <a:gd name="T5" fmla="*/ 0 h 397"/>
                <a:gd name="T6" fmla="*/ 183 w 183"/>
                <a:gd name="T7" fmla="*/ 9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397">
                  <a:moveTo>
                    <a:pt x="183" y="90"/>
                  </a:moveTo>
                  <a:cubicBezTo>
                    <a:pt x="183" y="90"/>
                    <a:pt x="120" y="241"/>
                    <a:pt x="126" y="321"/>
                  </a:cubicBezTo>
                  <a:cubicBezTo>
                    <a:pt x="132" y="397"/>
                    <a:pt x="0" y="184"/>
                    <a:pt x="126" y="0"/>
                  </a:cubicBezTo>
                  <a:lnTo>
                    <a:pt x="183" y="90"/>
                  </a:lnTo>
                  <a:close/>
                </a:path>
              </a:pathLst>
            </a:custGeom>
            <a:solidFill>
              <a:srgbClr val="5F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986213" y="1449388"/>
              <a:ext cx="144463" cy="230188"/>
            </a:xfrm>
            <a:custGeom>
              <a:avLst/>
              <a:gdLst>
                <a:gd name="T0" fmla="*/ 22 w 44"/>
                <a:gd name="T1" fmla="*/ 0 h 70"/>
                <a:gd name="T2" fmla="*/ 0 w 44"/>
                <a:gd name="T3" fmla="*/ 35 h 70"/>
                <a:gd name="T4" fmla="*/ 21 w 44"/>
                <a:gd name="T5" fmla="*/ 70 h 70"/>
                <a:gd name="T6" fmla="*/ 22 w 44"/>
                <a:gd name="T7" fmla="*/ 70 h 70"/>
                <a:gd name="T8" fmla="*/ 44 w 44"/>
                <a:gd name="T9" fmla="*/ 35 h 70"/>
                <a:gd name="T10" fmla="*/ 23 w 44"/>
                <a:gd name="T11" fmla="*/ 0 h 70"/>
                <a:gd name="T12" fmla="*/ 36 w 44"/>
                <a:gd name="T13" fmla="*/ 29 h 70"/>
                <a:gd name="T14" fmla="*/ 22 w 44"/>
                <a:gd name="T15" fmla="*/ 59 h 70"/>
                <a:gd name="T16" fmla="*/ 22 w 44"/>
                <a:gd name="T17" fmla="*/ 59 h 70"/>
                <a:gd name="T18" fmla="*/ 8 w 44"/>
                <a:gd name="T19" fmla="*/ 29 h 70"/>
                <a:gd name="T20" fmla="*/ 23 w 44"/>
                <a:gd name="T21" fmla="*/ 0 h 70"/>
                <a:gd name="T22" fmla="*/ 23 w 44"/>
                <a:gd name="T23" fmla="*/ 0 h 70"/>
                <a:gd name="T24" fmla="*/ 22 w 44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70">
                  <a:moveTo>
                    <a:pt x="22" y="0"/>
                  </a:moveTo>
                  <a:cubicBezTo>
                    <a:pt x="10" y="0"/>
                    <a:pt x="0" y="15"/>
                    <a:pt x="0" y="35"/>
                  </a:cubicBezTo>
                  <a:cubicBezTo>
                    <a:pt x="0" y="54"/>
                    <a:pt x="9" y="70"/>
                    <a:pt x="21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34" y="70"/>
                    <a:pt x="44" y="55"/>
                    <a:pt x="44" y="35"/>
                  </a:cubicBezTo>
                  <a:cubicBezTo>
                    <a:pt x="44" y="16"/>
                    <a:pt x="35" y="0"/>
                    <a:pt x="23" y="0"/>
                  </a:cubicBezTo>
                  <a:cubicBezTo>
                    <a:pt x="30" y="0"/>
                    <a:pt x="36" y="13"/>
                    <a:pt x="36" y="29"/>
                  </a:cubicBezTo>
                  <a:cubicBezTo>
                    <a:pt x="36" y="46"/>
                    <a:pt x="29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14" y="59"/>
                    <a:pt x="8" y="45"/>
                    <a:pt x="8" y="29"/>
                  </a:cubicBezTo>
                  <a:cubicBezTo>
                    <a:pt x="9" y="13"/>
                    <a:pt x="15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C5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011613" y="1449388"/>
              <a:ext cx="93663" cy="195263"/>
            </a:xfrm>
            <a:custGeom>
              <a:avLst/>
              <a:gdLst>
                <a:gd name="T0" fmla="*/ 0 w 28"/>
                <a:gd name="T1" fmla="*/ 29 h 59"/>
                <a:gd name="T2" fmla="*/ 14 w 28"/>
                <a:gd name="T3" fmla="*/ 59 h 59"/>
                <a:gd name="T4" fmla="*/ 28 w 28"/>
                <a:gd name="T5" fmla="*/ 29 h 59"/>
                <a:gd name="T6" fmla="*/ 15 w 28"/>
                <a:gd name="T7" fmla="*/ 0 h 59"/>
                <a:gd name="T8" fmla="*/ 0 w 28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9">
                  <a:moveTo>
                    <a:pt x="0" y="29"/>
                  </a:moveTo>
                  <a:cubicBezTo>
                    <a:pt x="0" y="45"/>
                    <a:pt x="6" y="59"/>
                    <a:pt x="14" y="59"/>
                  </a:cubicBezTo>
                  <a:cubicBezTo>
                    <a:pt x="21" y="59"/>
                    <a:pt x="28" y="46"/>
                    <a:pt x="28" y="29"/>
                  </a:cubicBezTo>
                  <a:cubicBezTo>
                    <a:pt x="28" y="13"/>
                    <a:pt x="22" y="0"/>
                    <a:pt x="15" y="0"/>
                  </a:cubicBezTo>
                  <a:cubicBezTo>
                    <a:pt x="7" y="0"/>
                    <a:pt x="1" y="13"/>
                    <a:pt x="0" y="29"/>
                  </a:cubicBezTo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062413" y="1479551"/>
              <a:ext cx="28575" cy="58738"/>
            </a:xfrm>
            <a:custGeom>
              <a:avLst/>
              <a:gdLst>
                <a:gd name="T0" fmla="*/ 3 w 9"/>
                <a:gd name="T1" fmla="*/ 0 h 18"/>
                <a:gd name="T2" fmla="*/ 3 w 9"/>
                <a:gd name="T3" fmla="*/ 0 h 18"/>
                <a:gd name="T4" fmla="*/ 0 w 9"/>
                <a:gd name="T5" fmla="*/ 9 h 18"/>
                <a:gd name="T6" fmla="*/ 5 w 9"/>
                <a:gd name="T7" fmla="*/ 18 h 18"/>
                <a:gd name="T8" fmla="*/ 6 w 9"/>
                <a:gd name="T9" fmla="*/ 18 h 18"/>
                <a:gd name="T10" fmla="*/ 8 w 9"/>
                <a:gd name="T11" fmla="*/ 8 h 18"/>
                <a:gd name="T12" fmla="*/ 3 w 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4"/>
                    <a:pt x="0" y="9"/>
                  </a:cubicBezTo>
                  <a:cubicBezTo>
                    <a:pt x="1" y="14"/>
                    <a:pt x="3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8" y="18"/>
                    <a:pt x="9" y="13"/>
                    <a:pt x="8" y="8"/>
                  </a:cubicBezTo>
                  <a:cubicBezTo>
                    <a:pt x="7" y="3"/>
                    <a:pt x="5" y="0"/>
                    <a:pt x="3" y="0"/>
                  </a:cubicBezTo>
                </a:path>
              </a:pathLst>
            </a:custGeom>
            <a:solidFill>
              <a:srgbClr val="AF9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913188" y="1216026"/>
              <a:ext cx="309563" cy="217488"/>
            </a:xfrm>
            <a:custGeom>
              <a:avLst/>
              <a:gdLst>
                <a:gd name="T0" fmla="*/ 12 w 94"/>
                <a:gd name="T1" fmla="*/ 34 h 66"/>
                <a:gd name="T2" fmla="*/ 67 w 94"/>
                <a:gd name="T3" fmla="*/ 62 h 66"/>
                <a:gd name="T4" fmla="*/ 89 w 94"/>
                <a:gd name="T5" fmla="*/ 54 h 66"/>
                <a:gd name="T6" fmla="*/ 82 w 94"/>
                <a:gd name="T7" fmla="*/ 32 h 66"/>
                <a:gd name="T8" fmla="*/ 27 w 94"/>
                <a:gd name="T9" fmla="*/ 4 h 66"/>
                <a:gd name="T10" fmla="*/ 5 w 94"/>
                <a:gd name="T11" fmla="*/ 12 h 66"/>
                <a:gd name="T12" fmla="*/ 12 w 94"/>
                <a:gd name="T13" fmla="*/ 3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66">
                  <a:moveTo>
                    <a:pt x="12" y="34"/>
                  </a:moveTo>
                  <a:cubicBezTo>
                    <a:pt x="67" y="62"/>
                    <a:pt x="67" y="62"/>
                    <a:pt x="67" y="62"/>
                  </a:cubicBezTo>
                  <a:cubicBezTo>
                    <a:pt x="75" y="66"/>
                    <a:pt x="85" y="63"/>
                    <a:pt x="89" y="54"/>
                  </a:cubicBezTo>
                  <a:cubicBezTo>
                    <a:pt x="94" y="46"/>
                    <a:pt x="90" y="36"/>
                    <a:pt x="82" y="3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9" y="0"/>
                    <a:pt x="9" y="4"/>
                    <a:pt x="5" y="12"/>
                  </a:cubicBezTo>
                  <a:cubicBezTo>
                    <a:pt x="0" y="20"/>
                    <a:pt x="4" y="30"/>
                    <a:pt x="12" y="34"/>
                  </a:cubicBez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3514726" y="1470026"/>
              <a:ext cx="141288" cy="230188"/>
            </a:xfrm>
            <a:custGeom>
              <a:avLst/>
              <a:gdLst>
                <a:gd name="T0" fmla="*/ 21 w 43"/>
                <a:gd name="T1" fmla="*/ 60 h 70"/>
                <a:gd name="T2" fmla="*/ 20 w 43"/>
                <a:gd name="T3" fmla="*/ 60 h 70"/>
                <a:gd name="T4" fmla="*/ 7 w 43"/>
                <a:gd name="T5" fmla="*/ 30 h 70"/>
                <a:gd name="T6" fmla="*/ 21 w 43"/>
                <a:gd name="T7" fmla="*/ 1 h 70"/>
                <a:gd name="T8" fmla="*/ 22 w 43"/>
                <a:gd name="T9" fmla="*/ 1 h 70"/>
                <a:gd name="T10" fmla="*/ 35 w 43"/>
                <a:gd name="T11" fmla="*/ 30 h 70"/>
                <a:gd name="T12" fmla="*/ 21 w 43"/>
                <a:gd name="T13" fmla="*/ 60 h 70"/>
                <a:gd name="T14" fmla="*/ 22 w 43"/>
                <a:gd name="T15" fmla="*/ 0 h 70"/>
                <a:gd name="T16" fmla="*/ 1 w 43"/>
                <a:gd name="T17" fmla="*/ 35 h 70"/>
                <a:gd name="T18" fmla="*/ 21 w 43"/>
                <a:gd name="T19" fmla="*/ 70 h 70"/>
                <a:gd name="T20" fmla="*/ 21 w 43"/>
                <a:gd name="T21" fmla="*/ 70 h 70"/>
                <a:gd name="T22" fmla="*/ 42 w 43"/>
                <a:gd name="T23" fmla="*/ 36 h 70"/>
                <a:gd name="T24" fmla="*/ 22 w 43"/>
                <a:gd name="T25" fmla="*/ 0 h 70"/>
                <a:gd name="T26" fmla="*/ 22 w 43"/>
                <a:gd name="T2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70">
                  <a:moveTo>
                    <a:pt x="21" y="60"/>
                  </a:moveTo>
                  <a:cubicBezTo>
                    <a:pt x="21" y="60"/>
                    <a:pt x="21" y="60"/>
                    <a:pt x="20" y="60"/>
                  </a:cubicBezTo>
                  <a:cubicBezTo>
                    <a:pt x="13" y="59"/>
                    <a:pt x="7" y="46"/>
                    <a:pt x="7" y="30"/>
                  </a:cubicBezTo>
                  <a:cubicBezTo>
                    <a:pt x="7" y="14"/>
                    <a:pt x="14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9" y="1"/>
                    <a:pt x="35" y="14"/>
                    <a:pt x="35" y="30"/>
                  </a:cubicBezTo>
                  <a:cubicBezTo>
                    <a:pt x="35" y="46"/>
                    <a:pt x="28" y="60"/>
                    <a:pt x="21" y="60"/>
                  </a:cubicBezTo>
                  <a:moveTo>
                    <a:pt x="22" y="0"/>
                  </a:moveTo>
                  <a:cubicBezTo>
                    <a:pt x="10" y="0"/>
                    <a:pt x="1" y="16"/>
                    <a:pt x="1" y="35"/>
                  </a:cubicBezTo>
                  <a:cubicBezTo>
                    <a:pt x="0" y="54"/>
                    <a:pt x="9" y="70"/>
                    <a:pt x="21" y="70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32" y="70"/>
                    <a:pt x="42" y="55"/>
                    <a:pt x="42" y="36"/>
                  </a:cubicBezTo>
                  <a:cubicBezTo>
                    <a:pt x="43" y="16"/>
                    <a:pt x="34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C57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536951" y="1470026"/>
              <a:ext cx="92075" cy="196850"/>
            </a:xfrm>
            <a:custGeom>
              <a:avLst/>
              <a:gdLst>
                <a:gd name="T0" fmla="*/ 0 w 28"/>
                <a:gd name="T1" fmla="*/ 30 h 60"/>
                <a:gd name="T2" fmla="*/ 13 w 28"/>
                <a:gd name="T3" fmla="*/ 60 h 60"/>
                <a:gd name="T4" fmla="*/ 28 w 28"/>
                <a:gd name="T5" fmla="*/ 30 h 60"/>
                <a:gd name="T6" fmla="*/ 15 w 28"/>
                <a:gd name="T7" fmla="*/ 1 h 60"/>
                <a:gd name="T8" fmla="*/ 0 w 28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0">
                  <a:moveTo>
                    <a:pt x="0" y="30"/>
                  </a:moveTo>
                  <a:cubicBezTo>
                    <a:pt x="0" y="46"/>
                    <a:pt x="6" y="59"/>
                    <a:pt x="13" y="60"/>
                  </a:cubicBezTo>
                  <a:cubicBezTo>
                    <a:pt x="21" y="60"/>
                    <a:pt x="28" y="47"/>
                    <a:pt x="28" y="30"/>
                  </a:cubicBezTo>
                  <a:cubicBezTo>
                    <a:pt x="28" y="14"/>
                    <a:pt x="22" y="1"/>
                    <a:pt x="15" y="1"/>
                  </a:cubicBezTo>
                  <a:cubicBezTo>
                    <a:pt x="7" y="0"/>
                    <a:pt x="0" y="14"/>
                    <a:pt x="0" y="30"/>
                  </a:cubicBezTo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582988" y="1495426"/>
              <a:ext cx="30163" cy="63500"/>
            </a:xfrm>
            <a:custGeom>
              <a:avLst/>
              <a:gdLst>
                <a:gd name="T0" fmla="*/ 4 w 9"/>
                <a:gd name="T1" fmla="*/ 0 h 19"/>
                <a:gd name="T2" fmla="*/ 3 w 9"/>
                <a:gd name="T3" fmla="*/ 0 h 19"/>
                <a:gd name="T4" fmla="*/ 1 w 9"/>
                <a:gd name="T5" fmla="*/ 10 h 19"/>
                <a:gd name="T6" fmla="*/ 6 w 9"/>
                <a:gd name="T7" fmla="*/ 19 h 19"/>
                <a:gd name="T8" fmla="*/ 6 w 9"/>
                <a:gd name="T9" fmla="*/ 19 h 19"/>
                <a:gd name="T10" fmla="*/ 8 w 9"/>
                <a:gd name="T11" fmla="*/ 9 h 19"/>
                <a:gd name="T12" fmla="*/ 4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5"/>
                    <a:pt x="1" y="10"/>
                  </a:cubicBezTo>
                  <a:cubicBezTo>
                    <a:pt x="1" y="15"/>
                    <a:pt x="4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8"/>
                    <a:pt x="9" y="14"/>
                    <a:pt x="8" y="9"/>
                  </a:cubicBezTo>
                  <a:cubicBezTo>
                    <a:pt x="8" y="4"/>
                    <a:pt x="6" y="0"/>
                    <a:pt x="4" y="0"/>
                  </a:cubicBezTo>
                </a:path>
              </a:pathLst>
            </a:custGeom>
            <a:solidFill>
              <a:srgbClr val="AF9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435351" y="1212851"/>
              <a:ext cx="330200" cy="214313"/>
            </a:xfrm>
            <a:custGeom>
              <a:avLst/>
              <a:gdLst>
                <a:gd name="T0" fmla="*/ 26 w 100"/>
                <a:gd name="T1" fmla="*/ 61 h 65"/>
                <a:gd name="T2" fmla="*/ 87 w 100"/>
                <a:gd name="T3" fmla="*/ 36 h 65"/>
                <a:gd name="T4" fmla="*/ 96 w 100"/>
                <a:gd name="T5" fmla="*/ 13 h 65"/>
                <a:gd name="T6" fmla="*/ 73 w 100"/>
                <a:gd name="T7" fmla="*/ 4 h 65"/>
                <a:gd name="T8" fmla="*/ 13 w 100"/>
                <a:gd name="T9" fmla="*/ 29 h 65"/>
                <a:gd name="T10" fmla="*/ 4 w 100"/>
                <a:gd name="T11" fmla="*/ 51 h 65"/>
                <a:gd name="T12" fmla="*/ 26 w 100"/>
                <a:gd name="T1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5">
                  <a:moveTo>
                    <a:pt x="26" y="61"/>
                  </a:moveTo>
                  <a:cubicBezTo>
                    <a:pt x="87" y="36"/>
                    <a:pt x="87" y="36"/>
                    <a:pt x="87" y="36"/>
                  </a:cubicBezTo>
                  <a:cubicBezTo>
                    <a:pt x="96" y="32"/>
                    <a:pt x="100" y="22"/>
                    <a:pt x="96" y="13"/>
                  </a:cubicBezTo>
                  <a:cubicBezTo>
                    <a:pt x="93" y="5"/>
                    <a:pt x="82" y="0"/>
                    <a:pt x="73" y="4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4" y="32"/>
                    <a:pt x="0" y="43"/>
                    <a:pt x="4" y="51"/>
                  </a:cubicBezTo>
                  <a:cubicBezTo>
                    <a:pt x="7" y="60"/>
                    <a:pt x="18" y="65"/>
                    <a:pt x="26" y="61"/>
                  </a:cubicBez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2676526" y="171451"/>
              <a:ext cx="4362450" cy="992188"/>
            </a:xfrm>
            <a:custGeom>
              <a:avLst/>
              <a:gdLst>
                <a:gd name="T0" fmla="*/ 106 w 1323"/>
                <a:gd name="T1" fmla="*/ 301 h 301"/>
                <a:gd name="T2" fmla="*/ 577 w 1323"/>
                <a:gd name="T3" fmla="*/ 184 h 301"/>
                <a:gd name="T4" fmla="*/ 356 w 1323"/>
                <a:gd name="T5" fmla="*/ 127 h 301"/>
                <a:gd name="T6" fmla="*/ 139 w 1323"/>
                <a:gd name="T7" fmla="*/ 162 h 301"/>
                <a:gd name="T8" fmla="*/ 91 w 1323"/>
                <a:gd name="T9" fmla="*/ 138 h 301"/>
                <a:gd name="T10" fmla="*/ 103 w 1323"/>
                <a:gd name="T11" fmla="*/ 215 h 301"/>
                <a:gd name="T12" fmla="*/ 106 w 1323"/>
                <a:gd name="T13" fmla="*/ 30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3" h="301">
                  <a:moveTo>
                    <a:pt x="106" y="301"/>
                  </a:moveTo>
                  <a:cubicBezTo>
                    <a:pt x="106" y="301"/>
                    <a:pt x="1323" y="199"/>
                    <a:pt x="577" y="184"/>
                  </a:cubicBezTo>
                  <a:cubicBezTo>
                    <a:pt x="846" y="93"/>
                    <a:pt x="604" y="68"/>
                    <a:pt x="356" y="127"/>
                  </a:cubicBezTo>
                  <a:cubicBezTo>
                    <a:pt x="573" y="7"/>
                    <a:pt x="479" y="0"/>
                    <a:pt x="139" y="162"/>
                  </a:cubicBezTo>
                  <a:cubicBezTo>
                    <a:pt x="161" y="34"/>
                    <a:pt x="52" y="70"/>
                    <a:pt x="91" y="138"/>
                  </a:cubicBezTo>
                  <a:cubicBezTo>
                    <a:pt x="0" y="72"/>
                    <a:pt x="40" y="187"/>
                    <a:pt x="103" y="215"/>
                  </a:cubicBezTo>
                  <a:lnTo>
                    <a:pt x="106" y="301"/>
                  </a:lnTo>
                  <a:close/>
                </a:path>
              </a:pathLst>
            </a:custGeom>
            <a:solidFill>
              <a:srgbClr val="5F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2851151" y="1087438"/>
              <a:ext cx="268288" cy="701675"/>
            </a:xfrm>
            <a:custGeom>
              <a:avLst/>
              <a:gdLst>
                <a:gd name="T0" fmla="*/ 81 w 81"/>
                <a:gd name="T1" fmla="*/ 0 h 213"/>
                <a:gd name="T2" fmla="*/ 13 w 81"/>
                <a:gd name="T3" fmla="*/ 212 h 213"/>
                <a:gd name="T4" fmla="*/ 0 w 81"/>
                <a:gd name="T5" fmla="*/ 35 h 213"/>
                <a:gd name="T6" fmla="*/ 81 w 81"/>
                <a:gd name="T7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213">
                  <a:moveTo>
                    <a:pt x="81" y="0"/>
                  </a:moveTo>
                  <a:cubicBezTo>
                    <a:pt x="81" y="0"/>
                    <a:pt x="21" y="211"/>
                    <a:pt x="13" y="212"/>
                  </a:cubicBezTo>
                  <a:cubicBezTo>
                    <a:pt x="6" y="213"/>
                    <a:pt x="0" y="35"/>
                    <a:pt x="0" y="35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5F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411663" y="909638"/>
              <a:ext cx="290513" cy="895350"/>
            </a:xfrm>
            <a:custGeom>
              <a:avLst/>
              <a:gdLst>
                <a:gd name="T0" fmla="*/ 0 w 88"/>
                <a:gd name="T1" fmla="*/ 0 h 272"/>
                <a:gd name="T2" fmla="*/ 32 w 88"/>
                <a:gd name="T3" fmla="*/ 271 h 272"/>
                <a:gd name="T4" fmla="*/ 88 w 88"/>
                <a:gd name="T5" fmla="*/ 15 h 272"/>
                <a:gd name="T6" fmla="*/ 0 w 88"/>
                <a:gd name="T7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272">
                  <a:moveTo>
                    <a:pt x="0" y="0"/>
                  </a:moveTo>
                  <a:cubicBezTo>
                    <a:pt x="0" y="0"/>
                    <a:pt x="24" y="269"/>
                    <a:pt x="32" y="271"/>
                  </a:cubicBezTo>
                  <a:cubicBezTo>
                    <a:pt x="39" y="272"/>
                    <a:pt x="88" y="15"/>
                    <a:pt x="88" y="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3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3505201" y="4278313"/>
              <a:ext cx="741363" cy="1811338"/>
            </a:xfrm>
            <a:custGeom>
              <a:avLst/>
              <a:gdLst>
                <a:gd name="T0" fmla="*/ 98 w 225"/>
                <a:gd name="T1" fmla="*/ 44 h 550"/>
                <a:gd name="T2" fmla="*/ 0 w 225"/>
                <a:gd name="T3" fmla="*/ 550 h 550"/>
                <a:gd name="T4" fmla="*/ 68 w 225"/>
                <a:gd name="T5" fmla="*/ 546 h 550"/>
                <a:gd name="T6" fmla="*/ 110 w 225"/>
                <a:gd name="T7" fmla="*/ 289 h 550"/>
                <a:gd name="T8" fmla="*/ 225 w 225"/>
                <a:gd name="T9" fmla="*/ 0 h 550"/>
                <a:gd name="T10" fmla="*/ 98 w 225"/>
                <a:gd name="T11" fmla="*/ 44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550">
                  <a:moveTo>
                    <a:pt x="98" y="44"/>
                  </a:moveTo>
                  <a:cubicBezTo>
                    <a:pt x="0" y="550"/>
                    <a:pt x="0" y="550"/>
                    <a:pt x="0" y="550"/>
                  </a:cubicBezTo>
                  <a:cubicBezTo>
                    <a:pt x="68" y="546"/>
                    <a:pt x="68" y="546"/>
                    <a:pt x="68" y="546"/>
                  </a:cubicBezTo>
                  <a:cubicBezTo>
                    <a:pt x="110" y="289"/>
                    <a:pt x="110" y="289"/>
                    <a:pt x="110" y="289"/>
                  </a:cubicBezTo>
                  <a:cubicBezTo>
                    <a:pt x="132" y="183"/>
                    <a:pt x="225" y="0"/>
                    <a:pt x="225" y="0"/>
                  </a:cubicBezTo>
                  <a:lnTo>
                    <a:pt x="98" y="44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2838451" y="4351338"/>
              <a:ext cx="455613" cy="1804988"/>
            </a:xfrm>
            <a:custGeom>
              <a:avLst/>
              <a:gdLst>
                <a:gd name="T0" fmla="*/ 138 w 138"/>
                <a:gd name="T1" fmla="*/ 28 h 548"/>
                <a:gd name="T2" fmla="*/ 64 w 138"/>
                <a:gd name="T3" fmla="*/ 548 h 548"/>
                <a:gd name="T4" fmla="*/ 0 w 138"/>
                <a:gd name="T5" fmla="*/ 525 h 548"/>
                <a:gd name="T6" fmla="*/ 34 w 138"/>
                <a:gd name="T7" fmla="*/ 266 h 548"/>
                <a:gd name="T8" fmla="*/ 34 w 138"/>
                <a:gd name="T9" fmla="*/ 0 h 548"/>
                <a:gd name="T10" fmla="*/ 138 w 138"/>
                <a:gd name="T11" fmla="*/ 2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548">
                  <a:moveTo>
                    <a:pt x="138" y="28"/>
                  </a:moveTo>
                  <a:cubicBezTo>
                    <a:pt x="64" y="548"/>
                    <a:pt x="64" y="548"/>
                    <a:pt x="64" y="548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44" y="159"/>
                    <a:pt x="34" y="0"/>
                    <a:pt x="34" y="0"/>
                  </a:cubicBezTo>
                  <a:lnTo>
                    <a:pt x="138" y="28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200401" y="1733551"/>
              <a:ext cx="1227138" cy="582613"/>
            </a:xfrm>
            <a:custGeom>
              <a:avLst/>
              <a:gdLst>
                <a:gd name="T0" fmla="*/ 30 w 372"/>
                <a:gd name="T1" fmla="*/ 0 h 177"/>
                <a:gd name="T2" fmla="*/ 184 w 372"/>
                <a:gd name="T3" fmla="*/ 87 h 177"/>
                <a:gd name="T4" fmla="*/ 335 w 372"/>
                <a:gd name="T5" fmla="*/ 10 h 177"/>
                <a:gd name="T6" fmla="*/ 183 w 372"/>
                <a:gd name="T7" fmla="*/ 168 h 177"/>
                <a:gd name="T8" fmla="*/ 30 w 372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177">
                  <a:moveTo>
                    <a:pt x="30" y="0"/>
                  </a:moveTo>
                  <a:cubicBezTo>
                    <a:pt x="30" y="0"/>
                    <a:pt x="8" y="78"/>
                    <a:pt x="184" y="87"/>
                  </a:cubicBezTo>
                  <a:cubicBezTo>
                    <a:pt x="351" y="95"/>
                    <a:pt x="335" y="10"/>
                    <a:pt x="335" y="10"/>
                  </a:cubicBezTo>
                  <a:cubicBezTo>
                    <a:pt x="372" y="92"/>
                    <a:pt x="329" y="177"/>
                    <a:pt x="183" y="168"/>
                  </a:cubicBezTo>
                  <a:cubicBezTo>
                    <a:pt x="38" y="159"/>
                    <a:pt x="0" y="66"/>
                    <a:pt x="30" y="0"/>
                  </a:cubicBezTo>
                  <a:close/>
                </a:path>
              </a:pathLst>
            </a:custGeom>
            <a:solidFill>
              <a:srgbClr val="91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3300413" y="1814513"/>
              <a:ext cx="1025525" cy="487363"/>
            </a:xfrm>
            <a:custGeom>
              <a:avLst/>
              <a:gdLst>
                <a:gd name="T0" fmla="*/ 153 w 311"/>
                <a:gd name="T1" fmla="*/ 143 h 148"/>
                <a:gd name="T2" fmla="*/ 307 w 311"/>
                <a:gd name="T3" fmla="*/ 83 h 148"/>
                <a:gd name="T4" fmla="*/ 301 w 311"/>
                <a:gd name="T5" fmla="*/ 12 h 148"/>
                <a:gd name="T6" fmla="*/ 154 w 311"/>
                <a:gd name="T7" fmla="*/ 62 h 148"/>
                <a:gd name="T8" fmla="*/ 3 w 311"/>
                <a:gd name="T9" fmla="*/ 0 h 148"/>
                <a:gd name="T10" fmla="*/ 6 w 311"/>
                <a:gd name="T11" fmla="*/ 73 h 148"/>
                <a:gd name="T12" fmla="*/ 153 w 311"/>
                <a:gd name="T13" fmla="*/ 14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48">
                  <a:moveTo>
                    <a:pt x="153" y="143"/>
                  </a:moveTo>
                  <a:cubicBezTo>
                    <a:pt x="238" y="148"/>
                    <a:pt x="287" y="122"/>
                    <a:pt x="307" y="83"/>
                  </a:cubicBezTo>
                  <a:cubicBezTo>
                    <a:pt x="311" y="65"/>
                    <a:pt x="307" y="43"/>
                    <a:pt x="301" y="12"/>
                  </a:cubicBezTo>
                  <a:cubicBezTo>
                    <a:pt x="291" y="36"/>
                    <a:pt x="258" y="67"/>
                    <a:pt x="154" y="62"/>
                  </a:cubicBezTo>
                  <a:cubicBezTo>
                    <a:pt x="45" y="56"/>
                    <a:pt x="12" y="24"/>
                    <a:pt x="3" y="0"/>
                  </a:cubicBezTo>
                  <a:cubicBezTo>
                    <a:pt x="1" y="16"/>
                    <a:pt x="0" y="45"/>
                    <a:pt x="6" y="73"/>
                  </a:cubicBezTo>
                  <a:cubicBezTo>
                    <a:pt x="28" y="109"/>
                    <a:pt x="75" y="138"/>
                    <a:pt x="153" y="1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303588" y="1814513"/>
              <a:ext cx="1008063" cy="277813"/>
            </a:xfrm>
            <a:custGeom>
              <a:avLst/>
              <a:gdLst>
                <a:gd name="T0" fmla="*/ 306 w 306"/>
                <a:gd name="T1" fmla="*/ 46 h 84"/>
                <a:gd name="T2" fmla="*/ 300 w 306"/>
                <a:gd name="T3" fmla="*/ 12 h 84"/>
                <a:gd name="T4" fmla="*/ 153 w 306"/>
                <a:gd name="T5" fmla="*/ 62 h 84"/>
                <a:gd name="T6" fmla="*/ 2 w 306"/>
                <a:gd name="T7" fmla="*/ 0 h 84"/>
                <a:gd name="T8" fmla="*/ 1 w 306"/>
                <a:gd name="T9" fmla="*/ 49 h 84"/>
                <a:gd name="T10" fmla="*/ 44 w 306"/>
                <a:gd name="T11" fmla="*/ 48 h 84"/>
                <a:gd name="T12" fmla="*/ 255 w 306"/>
                <a:gd name="T13" fmla="*/ 60 h 84"/>
                <a:gd name="T14" fmla="*/ 306 w 306"/>
                <a:gd name="T15" fmla="*/ 4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84">
                  <a:moveTo>
                    <a:pt x="306" y="46"/>
                  </a:moveTo>
                  <a:cubicBezTo>
                    <a:pt x="305" y="36"/>
                    <a:pt x="303" y="25"/>
                    <a:pt x="300" y="12"/>
                  </a:cubicBezTo>
                  <a:cubicBezTo>
                    <a:pt x="290" y="36"/>
                    <a:pt x="257" y="67"/>
                    <a:pt x="153" y="62"/>
                  </a:cubicBezTo>
                  <a:cubicBezTo>
                    <a:pt x="44" y="56"/>
                    <a:pt x="11" y="24"/>
                    <a:pt x="2" y="0"/>
                  </a:cubicBezTo>
                  <a:cubicBezTo>
                    <a:pt x="1" y="11"/>
                    <a:pt x="0" y="29"/>
                    <a:pt x="1" y="49"/>
                  </a:cubicBezTo>
                  <a:cubicBezTo>
                    <a:pt x="12" y="42"/>
                    <a:pt x="11" y="31"/>
                    <a:pt x="44" y="48"/>
                  </a:cubicBezTo>
                  <a:cubicBezTo>
                    <a:pt x="112" y="84"/>
                    <a:pt x="205" y="83"/>
                    <a:pt x="255" y="60"/>
                  </a:cubicBezTo>
                  <a:cubicBezTo>
                    <a:pt x="284" y="47"/>
                    <a:pt x="294" y="33"/>
                    <a:pt x="306" y="46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3395663" y="2058988"/>
              <a:ext cx="395288" cy="125413"/>
            </a:xfrm>
            <a:custGeom>
              <a:avLst/>
              <a:gdLst>
                <a:gd name="T0" fmla="*/ 0 w 120"/>
                <a:gd name="T1" fmla="*/ 0 h 38"/>
                <a:gd name="T2" fmla="*/ 120 w 120"/>
                <a:gd name="T3" fmla="*/ 25 h 38"/>
                <a:gd name="T4" fmla="*/ 0 w 120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38">
                  <a:moveTo>
                    <a:pt x="0" y="0"/>
                  </a:moveTo>
                  <a:cubicBezTo>
                    <a:pt x="0" y="0"/>
                    <a:pt x="56" y="32"/>
                    <a:pt x="120" y="25"/>
                  </a:cubicBezTo>
                  <a:cubicBezTo>
                    <a:pt x="114" y="38"/>
                    <a:pt x="30" y="32"/>
                    <a:pt x="0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4965701" y="3195638"/>
              <a:ext cx="985838" cy="582613"/>
            </a:xfrm>
            <a:custGeom>
              <a:avLst/>
              <a:gdLst>
                <a:gd name="T0" fmla="*/ 0 w 621"/>
                <a:gd name="T1" fmla="*/ 226 h 367"/>
                <a:gd name="T2" fmla="*/ 411 w 621"/>
                <a:gd name="T3" fmla="*/ 367 h 367"/>
                <a:gd name="T4" fmla="*/ 455 w 621"/>
                <a:gd name="T5" fmla="*/ 332 h 367"/>
                <a:gd name="T6" fmla="*/ 621 w 621"/>
                <a:gd name="T7" fmla="*/ 203 h 367"/>
                <a:gd name="T8" fmla="*/ 359 w 621"/>
                <a:gd name="T9" fmla="*/ 0 h 367"/>
                <a:gd name="T10" fmla="*/ 70 w 621"/>
                <a:gd name="T11" fmla="*/ 25 h 367"/>
                <a:gd name="T12" fmla="*/ 0 w 621"/>
                <a:gd name="T13" fmla="*/ 226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1" h="367">
                  <a:moveTo>
                    <a:pt x="0" y="226"/>
                  </a:moveTo>
                  <a:lnTo>
                    <a:pt x="411" y="367"/>
                  </a:lnTo>
                  <a:lnTo>
                    <a:pt x="455" y="332"/>
                  </a:lnTo>
                  <a:lnTo>
                    <a:pt x="621" y="203"/>
                  </a:lnTo>
                  <a:lnTo>
                    <a:pt x="359" y="0"/>
                  </a:lnTo>
                  <a:lnTo>
                    <a:pt x="70" y="25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53026" y="3536951"/>
              <a:ext cx="530225" cy="234950"/>
            </a:xfrm>
            <a:custGeom>
              <a:avLst/>
              <a:gdLst>
                <a:gd name="T0" fmla="*/ 0 w 334"/>
                <a:gd name="T1" fmla="*/ 52 h 148"/>
                <a:gd name="T2" fmla="*/ 278 w 334"/>
                <a:gd name="T3" fmla="*/ 148 h 148"/>
                <a:gd name="T4" fmla="*/ 334 w 334"/>
                <a:gd name="T5" fmla="*/ 102 h 148"/>
                <a:gd name="T6" fmla="*/ 17 w 334"/>
                <a:gd name="T7" fmla="*/ 0 h 148"/>
                <a:gd name="T8" fmla="*/ 0 w 334"/>
                <a:gd name="T9" fmla="*/ 5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48">
                  <a:moveTo>
                    <a:pt x="0" y="52"/>
                  </a:moveTo>
                  <a:lnTo>
                    <a:pt x="278" y="148"/>
                  </a:lnTo>
                  <a:lnTo>
                    <a:pt x="334" y="102"/>
                  </a:lnTo>
                  <a:lnTo>
                    <a:pt x="17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165726" y="3576638"/>
              <a:ext cx="482600" cy="223838"/>
            </a:xfrm>
            <a:custGeom>
              <a:avLst/>
              <a:gdLst>
                <a:gd name="T0" fmla="*/ 19 w 304"/>
                <a:gd name="T1" fmla="*/ 0 h 141"/>
                <a:gd name="T2" fmla="*/ 0 w 304"/>
                <a:gd name="T3" fmla="*/ 77 h 141"/>
                <a:gd name="T4" fmla="*/ 225 w 304"/>
                <a:gd name="T5" fmla="*/ 141 h 141"/>
                <a:gd name="T6" fmla="*/ 304 w 304"/>
                <a:gd name="T7" fmla="*/ 81 h 141"/>
                <a:gd name="T8" fmla="*/ 19 w 304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" h="141">
                  <a:moveTo>
                    <a:pt x="19" y="0"/>
                  </a:moveTo>
                  <a:lnTo>
                    <a:pt x="0" y="77"/>
                  </a:lnTo>
                  <a:lnTo>
                    <a:pt x="225" y="141"/>
                  </a:lnTo>
                  <a:lnTo>
                    <a:pt x="304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5219701" y="3073401"/>
              <a:ext cx="939800" cy="428625"/>
            </a:xfrm>
            <a:custGeom>
              <a:avLst/>
              <a:gdLst>
                <a:gd name="T0" fmla="*/ 49 w 285"/>
                <a:gd name="T1" fmla="*/ 0 h 130"/>
                <a:gd name="T2" fmla="*/ 3 w 285"/>
                <a:gd name="T3" fmla="*/ 49 h 130"/>
                <a:gd name="T4" fmla="*/ 37 w 285"/>
                <a:gd name="T5" fmla="*/ 66 h 130"/>
                <a:gd name="T6" fmla="*/ 102 w 285"/>
                <a:gd name="T7" fmla="*/ 46 h 130"/>
                <a:gd name="T8" fmla="*/ 210 w 285"/>
                <a:gd name="T9" fmla="*/ 130 h 130"/>
                <a:gd name="T10" fmla="*/ 231 w 285"/>
                <a:gd name="T11" fmla="*/ 115 h 130"/>
                <a:gd name="T12" fmla="*/ 285 w 285"/>
                <a:gd name="T13" fmla="*/ 114 h 130"/>
                <a:gd name="T14" fmla="*/ 252 w 285"/>
                <a:gd name="T15" fmla="*/ 25 h 130"/>
                <a:gd name="T16" fmla="*/ 191 w 285"/>
                <a:gd name="T17" fmla="*/ 28 h 130"/>
                <a:gd name="T18" fmla="*/ 136 w 285"/>
                <a:gd name="T19" fmla="*/ 4 h 130"/>
                <a:gd name="T20" fmla="*/ 49 w 285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5" h="130">
                  <a:moveTo>
                    <a:pt x="49" y="0"/>
                  </a:moveTo>
                  <a:cubicBezTo>
                    <a:pt x="49" y="0"/>
                    <a:pt x="0" y="49"/>
                    <a:pt x="3" y="49"/>
                  </a:cubicBezTo>
                  <a:cubicBezTo>
                    <a:pt x="6" y="49"/>
                    <a:pt x="37" y="66"/>
                    <a:pt x="37" y="66"/>
                  </a:cubicBezTo>
                  <a:cubicBezTo>
                    <a:pt x="102" y="46"/>
                    <a:pt x="102" y="46"/>
                    <a:pt x="102" y="46"/>
                  </a:cubicBezTo>
                  <a:cubicBezTo>
                    <a:pt x="210" y="130"/>
                    <a:pt x="210" y="130"/>
                    <a:pt x="210" y="130"/>
                  </a:cubicBezTo>
                  <a:cubicBezTo>
                    <a:pt x="231" y="115"/>
                    <a:pt x="231" y="115"/>
                    <a:pt x="231" y="115"/>
                  </a:cubicBezTo>
                  <a:cubicBezTo>
                    <a:pt x="285" y="114"/>
                    <a:pt x="285" y="114"/>
                    <a:pt x="285" y="114"/>
                  </a:cubicBezTo>
                  <a:cubicBezTo>
                    <a:pt x="252" y="25"/>
                    <a:pt x="252" y="25"/>
                    <a:pt x="252" y="25"/>
                  </a:cubicBezTo>
                  <a:cubicBezTo>
                    <a:pt x="191" y="28"/>
                    <a:pt x="191" y="28"/>
                    <a:pt x="191" y="28"/>
                  </a:cubicBezTo>
                  <a:cubicBezTo>
                    <a:pt x="136" y="4"/>
                    <a:pt x="136" y="4"/>
                    <a:pt x="136" y="4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5229226" y="3217863"/>
              <a:ext cx="673100" cy="220663"/>
            </a:xfrm>
            <a:custGeom>
              <a:avLst/>
              <a:gdLst>
                <a:gd name="T0" fmla="*/ 0 w 424"/>
                <a:gd name="T1" fmla="*/ 11 h 139"/>
                <a:gd name="T2" fmla="*/ 73 w 424"/>
                <a:gd name="T3" fmla="*/ 69 h 139"/>
                <a:gd name="T4" fmla="*/ 212 w 424"/>
                <a:gd name="T5" fmla="*/ 23 h 139"/>
                <a:gd name="T6" fmla="*/ 363 w 424"/>
                <a:gd name="T7" fmla="*/ 139 h 139"/>
                <a:gd name="T8" fmla="*/ 424 w 424"/>
                <a:gd name="T9" fmla="*/ 85 h 139"/>
                <a:gd name="T10" fmla="*/ 359 w 424"/>
                <a:gd name="T11" fmla="*/ 98 h 139"/>
                <a:gd name="T12" fmla="*/ 210 w 424"/>
                <a:gd name="T13" fmla="*/ 0 h 139"/>
                <a:gd name="T14" fmla="*/ 70 w 424"/>
                <a:gd name="T15" fmla="*/ 46 h 139"/>
                <a:gd name="T16" fmla="*/ 0 w 424"/>
                <a:gd name="T17" fmla="*/ 1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139">
                  <a:moveTo>
                    <a:pt x="0" y="11"/>
                  </a:moveTo>
                  <a:lnTo>
                    <a:pt x="73" y="69"/>
                  </a:lnTo>
                  <a:lnTo>
                    <a:pt x="212" y="23"/>
                  </a:lnTo>
                  <a:lnTo>
                    <a:pt x="363" y="139"/>
                  </a:lnTo>
                  <a:lnTo>
                    <a:pt x="424" y="85"/>
                  </a:lnTo>
                  <a:lnTo>
                    <a:pt x="359" y="98"/>
                  </a:lnTo>
                  <a:lnTo>
                    <a:pt x="210" y="0"/>
                  </a:lnTo>
                  <a:lnTo>
                    <a:pt x="70" y="4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037263" y="2487613"/>
              <a:ext cx="1589088" cy="1266825"/>
            </a:xfrm>
            <a:custGeom>
              <a:avLst/>
              <a:gdLst>
                <a:gd name="T0" fmla="*/ 472 w 482"/>
                <a:gd name="T1" fmla="*/ 0 h 385"/>
                <a:gd name="T2" fmla="*/ 2 w 482"/>
                <a:gd name="T3" fmla="*/ 169 h 385"/>
                <a:gd name="T4" fmla="*/ 18 w 482"/>
                <a:gd name="T5" fmla="*/ 322 h 385"/>
                <a:gd name="T6" fmla="*/ 482 w 482"/>
                <a:gd name="T7" fmla="*/ 35 h 385"/>
                <a:gd name="T8" fmla="*/ 472 w 482"/>
                <a:gd name="T9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2" h="385">
                  <a:moveTo>
                    <a:pt x="472" y="0"/>
                  </a:moveTo>
                  <a:cubicBezTo>
                    <a:pt x="472" y="0"/>
                    <a:pt x="404" y="223"/>
                    <a:pt x="2" y="169"/>
                  </a:cubicBezTo>
                  <a:cubicBezTo>
                    <a:pt x="0" y="188"/>
                    <a:pt x="18" y="322"/>
                    <a:pt x="18" y="322"/>
                  </a:cubicBezTo>
                  <a:cubicBezTo>
                    <a:pt x="18" y="322"/>
                    <a:pt x="378" y="385"/>
                    <a:pt x="482" y="35"/>
                  </a:cubicBezTo>
                  <a:lnTo>
                    <a:pt x="472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375151" y="3027363"/>
              <a:ext cx="61913" cy="628650"/>
            </a:xfrm>
            <a:custGeom>
              <a:avLst/>
              <a:gdLst>
                <a:gd name="T0" fmla="*/ 17 w 19"/>
                <a:gd name="T1" fmla="*/ 0 h 191"/>
                <a:gd name="T2" fmla="*/ 0 w 19"/>
                <a:gd name="T3" fmla="*/ 191 h 191"/>
                <a:gd name="T4" fmla="*/ 3 w 19"/>
                <a:gd name="T5" fmla="*/ 191 h 191"/>
                <a:gd name="T6" fmla="*/ 19 w 19"/>
                <a:gd name="T7" fmla="*/ 0 h 191"/>
                <a:gd name="T8" fmla="*/ 17 w 19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1">
                  <a:moveTo>
                    <a:pt x="17" y="0"/>
                  </a:moveTo>
                  <a:cubicBezTo>
                    <a:pt x="12" y="67"/>
                    <a:pt x="5" y="137"/>
                    <a:pt x="0" y="191"/>
                  </a:cubicBezTo>
                  <a:cubicBezTo>
                    <a:pt x="1" y="191"/>
                    <a:pt x="2" y="191"/>
                    <a:pt x="3" y="191"/>
                  </a:cubicBezTo>
                  <a:cubicBezTo>
                    <a:pt x="8" y="135"/>
                    <a:pt x="14" y="66"/>
                    <a:pt x="19" y="0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2963863" y="2736851"/>
              <a:ext cx="1466850" cy="919163"/>
            </a:xfrm>
            <a:custGeom>
              <a:avLst/>
              <a:gdLst>
                <a:gd name="T0" fmla="*/ 353 w 445"/>
                <a:gd name="T1" fmla="*/ 78 h 279"/>
                <a:gd name="T2" fmla="*/ 365 w 445"/>
                <a:gd name="T3" fmla="*/ 161 h 279"/>
                <a:gd name="T4" fmla="*/ 367 w 445"/>
                <a:gd name="T5" fmla="*/ 175 h 279"/>
                <a:gd name="T6" fmla="*/ 376 w 445"/>
                <a:gd name="T7" fmla="*/ 242 h 279"/>
                <a:gd name="T8" fmla="*/ 362 w 445"/>
                <a:gd name="T9" fmla="*/ 261 h 279"/>
                <a:gd name="T10" fmla="*/ 428 w 445"/>
                <a:gd name="T11" fmla="*/ 279 h 279"/>
                <a:gd name="T12" fmla="*/ 445 w 445"/>
                <a:gd name="T13" fmla="*/ 88 h 279"/>
                <a:gd name="T14" fmla="*/ 353 w 445"/>
                <a:gd name="T15" fmla="*/ 78 h 279"/>
                <a:gd name="T16" fmla="*/ 98 w 445"/>
                <a:gd name="T17" fmla="*/ 0 h 279"/>
                <a:gd name="T18" fmla="*/ 0 w 445"/>
                <a:gd name="T19" fmla="*/ 8 h 279"/>
                <a:gd name="T20" fmla="*/ 205 w 445"/>
                <a:gd name="T21" fmla="*/ 187 h 279"/>
                <a:gd name="T22" fmla="*/ 233 w 445"/>
                <a:gd name="T23" fmla="*/ 53 h 279"/>
                <a:gd name="T24" fmla="*/ 98 w 445"/>
                <a:gd name="T2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279">
                  <a:moveTo>
                    <a:pt x="353" y="78"/>
                  </a:moveTo>
                  <a:cubicBezTo>
                    <a:pt x="365" y="161"/>
                    <a:pt x="365" y="161"/>
                    <a:pt x="365" y="161"/>
                  </a:cubicBezTo>
                  <a:cubicBezTo>
                    <a:pt x="367" y="175"/>
                    <a:pt x="367" y="175"/>
                    <a:pt x="367" y="175"/>
                  </a:cubicBezTo>
                  <a:cubicBezTo>
                    <a:pt x="376" y="242"/>
                    <a:pt x="376" y="242"/>
                    <a:pt x="376" y="242"/>
                  </a:cubicBezTo>
                  <a:cubicBezTo>
                    <a:pt x="362" y="261"/>
                    <a:pt x="362" y="261"/>
                    <a:pt x="362" y="261"/>
                  </a:cubicBezTo>
                  <a:cubicBezTo>
                    <a:pt x="383" y="268"/>
                    <a:pt x="405" y="274"/>
                    <a:pt x="428" y="279"/>
                  </a:cubicBezTo>
                  <a:cubicBezTo>
                    <a:pt x="433" y="225"/>
                    <a:pt x="440" y="155"/>
                    <a:pt x="445" y="88"/>
                  </a:cubicBezTo>
                  <a:cubicBezTo>
                    <a:pt x="416" y="86"/>
                    <a:pt x="385" y="83"/>
                    <a:pt x="353" y="78"/>
                  </a:cubicBezTo>
                  <a:moveTo>
                    <a:pt x="98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73" y="106"/>
                    <a:pt x="205" y="187"/>
                  </a:cubicBezTo>
                  <a:cubicBezTo>
                    <a:pt x="233" y="53"/>
                    <a:pt x="233" y="53"/>
                    <a:pt x="233" y="53"/>
                  </a:cubicBezTo>
                  <a:cubicBezTo>
                    <a:pt x="187" y="40"/>
                    <a:pt x="141" y="23"/>
                    <a:pt x="98" y="0"/>
                  </a:cubicBezTo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3640138" y="2911476"/>
              <a:ext cx="117475" cy="465138"/>
            </a:xfrm>
            <a:custGeom>
              <a:avLst/>
              <a:gdLst>
                <a:gd name="T0" fmla="*/ 28 w 36"/>
                <a:gd name="T1" fmla="*/ 0 h 141"/>
                <a:gd name="T2" fmla="*/ 0 w 36"/>
                <a:gd name="T3" fmla="*/ 134 h 141"/>
                <a:gd name="T4" fmla="*/ 11 w 36"/>
                <a:gd name="T5" fmla="*/ 141 h 141"/>
                <a:gd name="T6" fmla="*/ 12 w 36"/>
                <a:gd name="T7" fmla="*/ 133 h 141"/>
                <a:gd name="T8" fmla="*/ 12 w 36"/>
                <a:gd name="T9" fmla="*/ 133 h 141"/>
                <a:gd name="T10" fmla="*/ 26 w 36"/>
                <a:gd name="T11" fmla="*/ 57 h 141"/>
                <a:gd name="T12" fmla="*/ 36 w 36"/>
                <a:gd name="T13" fmla="*/ 2 h 141"/>
                <a:gd name="T14" fmla="*/ 28 w 36"/>
                <a:gd name="T1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41">
                  <a:moveTo>
                    <a:pt x="28" y="0"/>
                  </a:moveTo>
                  <a:cubicBezTo>
                    <a:pt x="0" y="134"/>
                    <a:pt x="0" y="134"/>
                    <a:pt x="0" y="134"/>
                  </a:cubicBezTo>
                  <a:cubicBezTo>
                    <a:pt x="4" y="137"/>
                    <a:pt x="7" y="139"/>
                    <a:pt x="11" y="141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3" y="2"/>
                    <a:pt x="31" y="1"/>
                    <a:pt x="28" y="0"/>
                  </a:cubicBezTo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3676651" y="2917826"/>
              <a:ext cx="527050" cy="679450"/>
            </a:xfrm>
            <a:custGeom>
              <a:avLst/>
              <a:gdLst>
                <a:gd name="T0" fmla="*/ 151 w 160"/>
                <a:gd name="T1" fmla="*/ 120 h 206"/>
                <a:gd name="T2" fmla="*/ 87 w 160"/>
                <a:gd name="T3" fmla="*/ 183 h 206"/>
                <a:gd name="T4" fmla="*/ 146 w 160"/>
                <a:gd name="T5" fmla="*/ 206 h 206"/>
                <a:gd name="T6" fmla="*/ 160 w 160"/>
                <a:gd name="T7" fmla="*/ 187 h 206"/>
                <a:gd name="T8" fmla="*/ 151 w 160"/>
                <a:gd name="T9" fmla="*/ 120 h 206"/>
                <a:gd name="T10" fmla="*/ 136 w 160"/>
                <a:gd name="T11" fmla="*/ 23 h 206"/>
                <a:gd name="T12" fmla="*/ 1 w 160"/>
                <a:gd name="T13" fmla="*/ 131 h 206"/>
                <a:gd name="T14" fmla="*/ 0 w 160"/>
                <a:gd name="T15" fmla="*/ 139 h 206"/>
                <a:gd name="T16" fmla="*/ 46 w 160"/>
                <a:gd name="T17" fmla="*/ 164 h 206"/>
                <a:gd name="T18" fmla="*/ 145 w 160"/>
                <a:gd name="T19" fmla="*/ 81 h 206"/>
                <a:gd name="T20" fmla="*/ 149 w 160"/>
                <a:gd name="T21" fmla="*/ 106 h 206"/>
                <a:gd name="T22" fmla="*/ 137 w 160"/>
                <a:gd name="T23" fmla="*/ 23 h 206"/>
                <a:gd name="T24" fmla="*/ 136 w 160"/>
                <a:gd name="T25" fmla="*/ 23 h 206"/>
                <a:gd name="T26" fmla="*/ 25 w 160"/>
                <a:gd name="T27" fmla="*/ 0 h 206"/>
                <a:gd name="T28" fmla="*/ 15 w 160"/>
                <a:gd name="T29" fmla="*/ 55 h 206"/>
                <a:gd name="T30" fmla="*/ 64 w 160"/>
                <a:gd name="T31" fmla="*/ 10 h 206"/>
                <a:gd name="T32" fmla="*/ 25 w 160"/>
                <a:gd name="T33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0" h="206">
                  <a:moveTo>
                    <a:pt x="151" y="120"/>
                  </a:moveTo>
                  <a:cubicBezTo>
                    <a:pt x="87" y="183"/>
                    <a:pt x="87" y="183"/>
                    <a:pt x="87" y="183"/>
                  </a:cubicBezTo>
                  <a:cubicBezTo>
                    <a:pt x="106" y="191"/>
                    <a:pt x="125" y="199"/>
                    <a:pt x="146" y="206"/>
                  </a:cubicBezTo>
                  <a:cubicBezTo>
                    <a:pt x="160" y="187"/>
                    <a:pt x="160" y="187"/>
                    <a:pt x="160" y="187"/>
                  </a:cubicBezTo>
                  <a:cubicBezTo>
                    <a:pt x="151" y="120"/>
                    <a:pt x="151" y="120"/>
                    <a:pt x="151" y="120"/>
                  </a:cubicBezTo>
                  <a:moveTo>
                    <a:pt x="136" y="23"/>
                  </a:moveTo>
                  <a:cubicBezTo>
                    <a:pt x="1" y="131"/>
                    <a:pt x="1" y="131"/>
                    <a:pt x="1" y="131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5" y="148"/>
                    <a:pt x="30" y="156"/>
                    <a:pt x="46" y="164"/>
                  </a:cubicBezTo>
                  <a:cubicBezTo>
                    <a:pt x="145" y="81"/>
                    <a:pt x="145" y="81"/>
                    <a:pt x="145" y="8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6" y="23"/>
                    <a:pt x="136" y="23"/>
                    <a:pt x="136" y="23"/>
                  </a:cubicBezTo>
                  <a:moveTo>
                    <a:pt x="25" y="0"/>
                  </a:moveTo>
                  <a:cubicBezTo>
                    <a:pt x="15" y="55"/>
                    <a:pt x="15" y="55"/>
                    <a:pt x="15" y="55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51" y="7"/>
                    <a:pt x="38" y="4"/>
                    <a:pt x="25" y="0"/>
                  </a:cubicBezTo>
                </a:path>
              </a:pathLst>
            </a:custGeom>
            <a:solidFill>
              <a:srgbClr val="662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3679826" y="2951163"/>
              <a:ext cx="493713" cy="569913"/>
            </a:xfrm>
            <a:custGeom>
              <a:avLst/>
              <a:gdLst>
                <a:gd name="T0" fmla="*/ 144 w 150"/>
                <a:gd name="T1" fmla="*/ 71 h 173"/>
                <a:gd name="T2" fmla="*/ 45 w 150"/>
                <a:gd name="T3" fmla="*/ 154 h 173"/>
                <a:gd name="T4" fmla="*/ 86 w 150"/>
                <a:gd name="T5" fmla="*/ 173 h 173"/>
                <a:gd name="T6" fmla="*/ 150 w 150"/>
                <a:gd name="T7" fmla="*/ 110 h 173"/>
                <a:gd name="T8" fmla="*/ 148 w 150"/>
                <a:gd name="T9" fmla="*/ 96 h 173"/>
                <a:gd name="T10" fmla="*/ 144 w 150"/>
                <a:gd name="T11" fmla="*/ 71 h 173"/>
                <a:gd name="T12" fmla="*/ 63 w 150"/>
                <a:gd name="T13" fmla="*/ 0 h 173"/>
                <a:gd name="T14" fmla="*/ 14 w 150"/>
                <a:gd name="T15" fmla="*/ 45 h 173"/>
                <a:gd name="T16" fmla="*/ 0 w 150"/>
                <a:gd name="T17" fmla="*/ 121 h 173"/>
                <a:gd name="T18" fmla="*/ 0 w 150"/>
                <a:gd name="T19" fmla="*/ 121 h 173"/>
                <a:gd name="T20" fmla="*/ 135 w 150"/>
                <a:gd name="T21" fmla="*/ 13 h 173"/>
                <a:gd name="T22" fmla="*/ 63 w 150"/>
                <a:gd name="T2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73">
                  <a:moveTo>
                    <a:pt x="144" y="71"/>
                  </a:moveTo>
                  <a:cubicBezTo>
                    <a:pt x="45" y="154"/>
                    <a:pt x="45" y="154"/>
                    <a:pt x="45" y="154"/>
                  </a:cubicBezTo>
                  <a:cubicBezTo>
                    <a:pt x="58" y="161"/>
                    <a:pt x="72" y="167"/>
                    <a:pt x="86" y="173"/>
                  </a:cubicBezTo>
                  <a:cubicBezTo>
                    <a:pt x="150" y="110"/>
                    <a:pt x="150" y="110"/>
                    <a:pt x="150" y="110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4" y="71"/>
                    <a:pt x="144" y="71"/>
                    <a:pt x="144" y="71"/>
                  </a:cubicBezTo>
                  <a:moveTo>
                    <a:pt x="63" y="0"/>
                  </a:moveTo>
                  <a:cubicBezTo>
                    <a:pt x="14" y="45"/>
                    <a:pt x="14" y="45"/>
                    <a:pt x="14" y="4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35" y="13"/>
                    <a:pt x="135" y="13"/>
                    <a:pt x="135" y="13"/>
                  </a:cubicBezTo>
                  <a:cubicBezTo>
                    <a:pt x="111" y="10"/>
                    <a:pt x="87" y="5"/>
                    <a:pt x="63" y="0"/>
                  </a:cubicBezTo>
                </a:path>
              </a:pathLst>
            </a:custGeom>
            <a:solidFill>
              <a:srgbClr val="8C6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963863" y="2727326"/>
              <a:ext cx="2136775" cy="1073150"/>
            </a:xfrm>
            <a:custGeom>
              <a:avLst/>
              <a:gdLst>
                <a:gd name="T0" fmla="*/ 0 w 648"/>
                <a:gd name="T1" fmla="*/ 7 h 326"/>
                <a:gd name="T2" fmla="*/ 648 w 648"/>
                <a:gd name="T3" fmla="*/ 278 h 326"/>
                <a:gd name="T4" fmla="*/ 635 w 648"/>
                <a:gd name="T5" fmla="*/ 118 h 326"/>
                <a:gd name="T6" fmla="*/ 86 w 648"/>
                <a:gd name="T7" fmla="*/ 0 h 326"/>
                <a:gd name="T8" fmla="*/ 0 w 648"/>
                <a:gd name="T9" fmla="*/ 7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8" h="326">
                  <a:moveTo>
                    <a:pt x="0" y="7"/>
                  </a:moveTo>
                  <a:cubicBezTo>
                    <a:pt x="0" y="7"/>
                    <a:pt x="275" y="326"/>
                    <a:pt x="648" y="278"/>
                  </a:cubicBezTo>
                  <a:cubicBezTo>
                    <a:pt x="648" y="230"/>
                    <a:pt x="635" y="118"/>
                    <a:pt x="635" y="118"/>
                  </a:cubicBezTo>
                  <a:cubicBezTo>
                    <a:pt x="559" y="128"/>
                    <a:pt x="323" y="128"/>
                    <a:pt x="86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0"/>
            <p:cNvSpPr>
              <a:spLocks/>
            </p:cNvSpPr>
            <p:nvPr/>
          </p:nvSpPr>
          <p:spPr bwMode="auto">
            <a:xfrm>
              <a:off x="2189163" y="6043613"/>
              <a:ext cx="903288" cy="330200"/>
            </a:xfrm>
            <a:custGeom>
              <a:avLst/>
              <a:gdLst>
                <a:gd name="T0" fmla="*/ 14 w 274"/>
                <a:gd name="T1" fmla="*/ 61 h 100"/>
                <a:gd name="T2" fmla="*/ 0 w 274"/>
                <a:gd name="T3" fmla="*/ 100 h 100"/>
                <a:gd name="T4" fmla="*/ 273 w 274"/>
                <a:gd name="T5" fmla="*/ 98 h 100"/>
                <a:gd name="T6" fmla="*/ 265 w 274"/>
                <a:gd name="T7" fmla="*/ 7 h 100"/>
                <a:gd name="T8" fmla="*/ 203 w 274"/>
                <a:gd name="T9" fmla="*/ 0 h 100"/>
                <a:gd name="T10" fmla="*/ 14 w 274"/>
                <a:gd name="T11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00">
                  <a:moveTo>
                    <a:pt x="14" y="61"/>
                  </a:moveTo>
                  <a:cubicBezTo>
                    <a:pt x="3" y="89"/>
                    <a:pt x="0" y="100"/>
                    <a:pt x="0" y="100"/>
                  </a:cubicBezTo>
                  <a:cubicBezTo>
                    <a:pt x="76" y="100"/>
                    <a:pt x="273" y="98"/>
                    <a:pt x="273" y="98"/>
                  </a:cubicBezTo>
                  <a:cubicBezTo>
                    <a:pt x="274" y="74"/>
                    <a:pt x="265" y="7"/>
                    <a:pt x="265" y="7"/>
                  </a:cubicBezTo>
                  <a:cubicBezTo>
                    <a:pt x="203" y="0"/>
                    <a:pt x="203" y="0"/>
                    <a:pt x="203" y="0"/>
                  </a:cubicBezTo>
                  <a:lnTo>
                    <a:pt x="14" y="6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1"/>
            <p:cNvSpPr>
              <a:spLocks/>
            </p:cNvSpPr>
            <p:nvPr/>
          </p:nvSpPr>
          <p:spPr bwMode="auto">
            <a:xfrm>
              <a:off x="3478213" y="6043613"/>
              <a:ext cx="903288" cy="330200"/>
            </a:xfrm>
            <a:custGeom>
              <a:avLst/>
              <a:gdLst>
                <a:gd name="T0" fmla="*/ 260 w 274"/>
                <a:gd name="T1" fmla="*/ 61 h 100"/>
                <a:gd name="T2" fmla="*/ 274 w 274"/>
                <a:gd name="T3" fmla="*/ 100 h 100"/>
                <a:gd name="T4" fmla="*/ 1 w 274"/>
                <a:gd name="T5" fmla="*/ 98 h 100"/>
                <a:gd name="T6" fmla="*/ 8 w 274"/>
                <a:gd name="T7" fmla="*/ 7 h 100"/>
                <a:gd name="T8" fmla="*/ 71 w 274"/>
                <a:gd name="T9" fmla="*/ 0 h 100"/>
                <a:gd name="T10" fmla="*/ 260 w 274"/>
                <a:gd name="T11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00">
                  <a:moveTo>
                    <a:pt x="260" y="61"/>
                  </a:moveTo>
                  <a:cubicBezTo>
                    <a:pt x="271" y="89"/>
                    <a:pt x="274" y="100"/>
                    <a:pt x="274" y="100"/>
                  </a:cubicBezTo>
                  <a:cubicBezTo>
                    <a:pt x="198" y="100"/>
                    <a:pt x="1" y="98"/>
                    <a:pt x="1" y="98"/>
                  </a:cubicBezTo>
                  <a:cubicBezTo>
                    <a:pt x="0" y="74"/>
                    <a:pt x="8" y="7"/>
                    <a:pt x="8" y="7"/>
                  </a:cubicBezTo>
                  <a:cubicBezTo>
                    <a:pt x="71" y="0"/>
                    <a:pt x="71" y="0"/>
                    <a:pt x="71" y="0"/>
                  </a:cubicBezTo>
                  <a:lnTo>
                    <a:pt x="260" y="6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2"/>
            <p:cNvSpPr>
              <a:spLocks/>
            </p:cNvSpPr>
            <p:nvPr/>
          </p:nvSpPr>
          <p:spPr bwMode="auto">
            <a:xfrm>
              <a:off x="7408863" y="4437063"/>
              <a:ext cx="741363" cy="1658938"/>
            </a:xfrm>
            <a:custGeom>
              <a:avLst/>
              <a:gdLst>
                <a:gd name="T0" fmla="*/ 127 w 225"/>
                <a:gd name="T1" fmla="*/ 40 h 504"/>
                <a:gd name="T2" fmla="*/ 225 w 225"/>
                <a:gd name="T3" fmla="*/ 504 h 504"/>
                <a:gd name="T4" fmla="*/ 157 w 225"/>
                <a:gd name="T5" fmla="*/ 500 h 504"/>
                <a:gd name="T6" fmla="*/ 115 w 225"/>
                <a:gd name="T7" fmla="*/ 265 h 504"/>
                <a:gd name="T8" fmla="*/ 0 w 225"/>
                <a:gd name="T9" fmla="*/ 0 h 504"/>
                <a:gd name="T10" fmla="*/ 127 w 225"/>
                <a:gd name="T11" fmla="*/ 4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5" h="504">
                  <a:moveTo>
                    <a:pt x="127" y="40"/>
                  </a:moveTo>
                  <a:cubicBezTo>
                    <a:pt x="225" y="504"/>
                    <a:pt x="225" y="504"/>
                    <a:pt x="225" y="504"/>
                  </a:cubicBezTo>
                  <a:cubicBezTo>
                    <a:pt x="157" y="500"/>
                    <a:pt x="157" y="500"/>
                    <a:pt x="157" y="500"/>
                  </a:cubicBezTo>
                  <a:cubicBezTo>
                    <a:pt x="115" y="265"/>
                    <a:pt x="115" y="265"/>
                    <a:pt x="115" y="265"/>
                  </a:cubicBezTo>
                  <a:cubicBezTo>
                    <a:pt x="93" y="168"/>
                    <a:pt x="0" y="0"/>
                    <a:pt x="0" y="0"/>
                  </a:cubicBezTo>
                  <a:lnTo>
                    <a:pt x="127" y="4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3"/>
            <p:cNvSpPr>
              <a:spLocks/>
            </p:cNvSpPr>
            <p:nvPr/>
          </p:nvSpPr>
          <p:spPr bwMode="auto">
            <a:xfrm>
              <a:off x="8361363" y="4502151"/>
              <a:ext cx="455613" cy="1654175"/>
            </a:xfrm>
            <a:custGeom>
              <a:avLst/>
              <a:gdLst>
                <a:gd name="T0" fmla="*/ 0 w 138"/>
                <a:gd name="T1" fmla="*/ 26 h 502"/>
                <a:gd name="T2" fmla="*/ 73 w 138"/>
                <a:gd name="T3" fmla="*/ 502 h 502"/>
                <a:gd name="T4" fmla="*/ 138 w 138"/>
                <a:gd name="T5" fmla="*/ 481 h 502"/>
                <a:gd name="T6" fmla="*/ 104 w 138"/>
                <a:gd name="T7" fmla="*/ 244 h 502"/>
                <a:gd name="T8" fmla="*/ 104 w 138"/>
                <a:gd name="T9" fmla="*/ 0 h 502"/>
                <a:gd name="T10" fmla="*/ 0 w 138"/>
                <a:gd name="T11" fmla="*/ 26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502">
                  <a:moveTo>
                    <a:pt x="0" y="26"/>
                  </a:moveTo>
                  <a:cubicBezTo>
                    <a:pt x="73" y="502"/>
                    <a:pt x="73" y="502"/>
                    <a:pt x="73" y="502"/>
                  </a:cubicBezTo>
                  <a:cubicBezTo>
                    <a:pt x="138" y="481"/>
                    <a:pt x="138" y="481"/>
                    <a:pt x="138" y="481"/>
                  </a:cubicBezTo>
                  <a:cubicBezTo>
                    <a:pt x="104" y="244"/>
                    <a:pt x="104" y="244"/>
                    <a:pt x="104" y="244"/>
                  </a:cubicBezTo>
                  <a:cubicBezTo>
                    <a:pt x="94" y="145"/>
                    <a:pt x="104" y="0"/>
                    <a:pt x="104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4"/>
            <p:cNvSpPr>
              <a:spLocks/>
            </p:cNvSpPr>
            <p:nvPr/>
          </p:nvSpPr>
          <p:spPr bwMode="auto">
            <a:xfrm>
              <a:off x="8562976" y="6043613"/>
              <a:ext cx="903288" cy="330200"/>
            </a:xfrm>
            <a:custGeom>
              <a:avLst/>
              <a:gdLst>
                <a:gd name="T0" fmla="*/ 260 w 274"/>
                <a:gd name="T1" fmla="*/ 61 h 100"/>
                <a:gd name="T2" fmla="*/ 274 w 274"/>
                <a:gd name="T3" fmla="*/ 100 h 100"/>
                <a:gd name="T4" fmla="*/ 1 w 274"/>
                <a:gd name="T5" fmla="*/ 98 h 100"/>
                <a:gd name="T6" fmla="*/ 9 w 274"/>
                <a:gd name="T7" fmla="*/ 7 h 100"/>
                <a:gd name="T8" fmla="*/ 71 w 274"/>
                <a:gd name="T9" fmla="*/ 0 h 100"/>
                <a:gd name="T10" fmla="*/ 260 w 274"/>
                <a:gd name="T11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00">
                  <a:moveTo>
                    <a:pt x="260" y="61"/>
                  </a:moveTo>
                  <a:cubicBezTo>
                    <a:pt x="271" y="89"/>
                    <a:pt x="274" y="100"/>
                    <a:pt x="274" y="100"/>
                  </a:cubicBezTo>
                  <a:cubicBezTo>
                    <a:pt x="198" y="100"/>
                    <a:pt x="1" y="98"/>
                    <a:pt x="1" y="98"/>
                  </a:cubicBezTo>
                  <a:cubicBezTo>
                    <a:pt x="0" y="74"/>
                    <a:pt x="9" y="7"/>
                    <a:pt x="9" y="7"/>
                  </a:cubicBezTo>
                  <a:cubicBezTo>
                    <a:pt x="71" y="0"/>
                    <a:pt x="71" y="0"/>
                    <a:pt x="71" y="0"/>
                  </a:cubicBezTo>
                  <a:lnTo>
                    <a:pt x="260" y="6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5"/>
            <p:cNvSpPr>
              <a:spLocks/>
            </p:cNvSpPr>
            <p:nvPr/>
          </p:nvSpPr>
          <p:spPr bwMode="auto">
            <a:xfrm>
              <a:off x="7273926" y="6043613"/>
              <a:ext cx="903288" cy="330200"/>
            </a:xfrm>
            <a:custGeom>
              <a:avLst/>
              <a:gdLst>
                <a:gd name="T0" fmla="*/ 14 w 274"/>
                <a:gd name="T1" fmla="*/ 61 h 100"/>
                <a:gd name="T2" fmla="*/ 0 w 274"/>
                <a:gd name="T3" fmla="*/ 100 h 100"/>
                <a:gd name="T4" fmla="*/ 273 w 274"/>
                <a:gd name="T5" fmla="*/ 98 h 100"/>
                <a:gd name="T6" fmla="*/ 266 w 274"/>
                <a:gd name="T7" fmla="*/ 7 h 100"/>
                <a:gd name="T8" fmla="*/ 203 w 274"/>
                <a:gd name="T9" fmla="*/ 0 h 100"/>
                <a:gd name="T10" fmla="*/ 14 w 274"/>
                <a:gd name="T11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00">
                  <a:moveTo>
                    <a:pt x="14" y="61"/>
                  </a:moveTo>
                  <a:cubicBezTo>
                    <a:pt x="3" y="89"/>
                    <a:pt x="0" y="100"/>
                    <a:pt x="0" y="100"/>
                  </a:cubicBezTo>
                  <a:cubicBezTo>
                    <a:pt x="76" y="100"/>
                    <a:pt x="273" y="98"/>
                    <a:pt x="273" y="98"/>
                  </a:cubicBezTo>
                  <a:cubicBezTo>
                    <a:pt x="274" y="74"/>
                    <a:pt x="266" y="7"/>
                    <a:pt x="266" y="7"/>
                  </a:cubicBezTo>
                  <a:cubicBezTo>
                    <a:pt x="203" y="0"/>
                    <a:pt x="203" y="0"/>
                    <a:pt x="203" y="0"/>
                  </a:cubicBezTo>
                  <a:lnTo>
                    <a:pt x="14" y="61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6"/>
            <p:cNvSpPr>
              <a:spLocks/>
            </p:cNvSpPr>
            <p:nvPr/>
          </p:nvSpPr>
          <p:spPr bwMode="auto">
            <a:xfrm>
              <a:off x="7121526" y="922338"/>
              <a:ext cx="544513" cy="1100138"/>
            </a:xfrm>
            <a:custGeom>
              <a:avLst/>
              <a:gdLst>
                <a:gd name="T0" fmla="*/ 44 w 165"/>
                <a:gd name="T1" fmla="*/ 17 h 334"/>
                <a:gd name="T2" fmla="*/ 82 w 165"/>
                <a:gd name="T3" fmla="*/ 247 h 334"/>
                <a:gd name="T4" fmla="*/ 165 w 165"/>
                <a:gd name="T5" fmla="*/ 0 h 334"/>
                <a:gd name="T6" fmla="*/ 44 w 165"/>
                <a:gd name="T7" fmla="*/ 1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334">
                  <a:moveTo>
                    <a:pt x="44" y="17"/>
                  </a:moveTo>
                  <a:cubicBezTo>
                    <a:pt x="44" y="17"/>
                    <a:pt x="0" y="160"/>
                    <a:pt x="82" y="247"/>
                  </a:cubicBezTo>
                  <a:cubicBezTo>
                    <a:pt x="164" y="334"/>
                    <a:pt x="165" y="0"/>
                    <a:pt x="165" y="0"/>
                  </a:cubicBezTo>
                  <a:lnTo>
                    <a:pt x="44" y="17"/>
                  </a:ln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7"/>
            <p:cNvSpPr>
              <a:spLocks/>
            </p:cNvSpPr>
            <p:nvPr/>
          </p:nvSpPr>
          <p:spPr bwMode="auto">
            <a:xfrm>
              <a:off x="7283451" y="925513"/>
              <a:ext cx="1751013" cy="3811588"/>
            </a:xfrm>
            <a:custGeom>
              <a:avLst/>
              <a:gdLst>
                <a:gd name="T0" fmla="*/ 29 w 531"/>
                <a:gd name="T1" fmla="*/ 1035 h 1157"/>
                <a:gd name="T2" fmla="*/ 50 w 531"/>
                <a:gd name="T3" fmla="*/ 1083 h 1157"/>
                <a:gd name="T4" fmla="*/ 337 w 531"/>
                <a:gd name="T5" fmla="*/ 1136 h 1157"/>
                <a:gd name="T6" fmla="*/ 414 w 531"/>
                <a:gd name="T7" fmla="*/ 1108 h 1157"/>
                <a:gd name="T8" fmla="*/ 429 w 531"/>
                <a:gd name="T9" fmla="*/ 1098 h 1157"/>
                <a:gd name="T10" fmla="*/ 527 w 531"/>
                <a:gd name="T11" fmla="*/ 116 h 1157"/>
                <a:gd name="T12" fmla="*/ 518 w 531"/>
                <a:gd name="T13" fmla="*/ 16 h 1157"/>
                <a:gd name="T14" fmla="*/ 437 w 531"/>
                <a:gd name="T15" fmla="*/ 14 h 1157"/>
                <a:gd name="T16" fmla="*/ 423 w 531"/>
                <a:gd name="T17" fmla="*/ 13 h 1157"/>
                <a:gd name="T18" fmla="*/ 153 w 531"/>
                <a:gd name="T19" fmla="*/ 4 h 1157"/>
                <a:gd name="T20" fmla="*/ 127 w 531"/>
                <a:gd name="T21" fmla="*/ 3 h 1157"/>
                <a:gd name="T22" fmla="*/ 30 w 531"/>
                <a:gd name="T23" fmla="*/ 0 h 1157"/>
                <a:gd name="T24" fmla="*/ 20 w 531"/>
                <a:gd name="T25" fmla="*/ 90 h 1157"/>
                <a:gd name="T26" fmla="*/ 29 w 531"/>
                <a:gd name="T27" fmla="*/ 1035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1" h="1157">
                  <a:moveTo>
                    <a:pt x="29" y="1035"/>
                  </a:moveTo>
                  <a:cubicBezTo>
                    <a:pt x="38" y="1045"/>
                    <a:pt x="29" y="1072"/>
                    <a:pt x="50" y="1083"/>
                  </a:cubicBezTo>
                  <a:cubicBezTo>
                    <a:pt x="116" y="1119"/>
                    <a:pt x="233" y="1157"/>
                    <a:pt x="337" y="1136"/>
                  </a:cubicBezTo>
                  <a:cubicBezTo>
                    <a:pt x="364" y="1131"/>
                    <a:pt x="390" y="1122"/>
                    <a:pt x="414" y="1108"/>
                  </a:cubicBezTo>
                  <a:cubicBezTo>
                    <a:pt x="419" y="1105"/>
                    <a:pt x="424" y="1101"/>
                    <a:pt x="429" y="1098"/>
                  </a:cubicBezTo>
                  <a:cubicBezTo>
                    <a:pt x="430" y="1097"/>
                    <a:pt x="531" y="406"/>
                    <a:pt x="527" y="116"/>
                  </a:cubicBezTo>
                  <a:cubicBezTo>
                    <a:pt x="527" y="73"/>
                    <a:pt x="524" y="38"/>
                    <a:pt x="518" y="16"/>
                  </a:cubicBezTo>
                  <a:cubicBezTo>
                    <a:pt x="491" y="16"/>
                    <a:pt x="464" y="15"/>
                    <a:pt x="437" y="14"/>
                  </a:cubicBezTo>
                  <a:cubicBezTo>
                    <a:pt x="432" y="14"/>
                    <a:pt x="428" y="13"/>
                    <a:pt x="423" y="13"/>
                  </a:cubicBezTo>
                  <a:cubicBezTo>
                    <a:pt x="333" y="10"/>
                    <a:pt x="243" y="7"/>
                    <a:pt x="153" y="4"/>
                  </a:cubicBezTo>
                  <a:cubicBezTo>
                    <a:pt x="145" y="4"/>
                    <a:pt x="136" y="3"/>
                    <a:pt x="127" y="3"/>
                  </a:cubicBezTo>
                  <a:cubicBezTo>
                    <a:pt x="95" y="2"/>
                    <a:pt x="63" y="1"/>
                    <a:pt x="30" y="0"/>
                  </a:cubicBezTo>
                  <a:cubicBezTo>
                    <a:pt x="26" y="20"/>
                    <a:pt x="22" y="51"/>
                    <a:pt x="20" y="90"/>
                  </a:cubicBezTo>
                  <a:cubicBezTo>
                    <a:pt x="0" y="356"/>
                    <a:pt x="37" y="975"/>
                    <a:pt x="29" y="1035"/>
                  </a:cubicBezTo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8"/>
            <p:cNvSpPr>
              <a:spLocks/>
            </p:cNvSpPr>
            <p:nvPr/>
          </p:nvSpPr>
          <p:spPr bwMode="auto">
            <a:xfrm>
              <a:off x="7283451" y="2316163"/>
              <a:ext cx="1704975" cy="1887538"/>
            </a:xfrm>
            <a:custGeom>
              <a:avLst/>
              <a:gdLst>
                <a:gd name="T0" fmla="*/ 13 w 517"/>
                <a:gd name="T1" fmla="*/ 0 h 573"/>
                <a:gd name="T2" fmla="*/ 3 w 517"/>
                <a:gd name="T3" fmla="*/ 516 h 573"/>
                <a:gd name="T4" fmla="*/ 459 w 517"/>
                <a:gd name="T5" fmla="*/ 573 h 573"/>
                <a:gd name="T6" fmla="*/ 509 w 517"/>
                <a:gd name="T7" fmla="*/ 20 h 573"/>
                <a:gd name="T8" fmla="*/ 157 w 517"/>
                <a:gd name="T9" fmla="*/ 71 h 573"/>
                <a:gd name="T10" fmla="*/ 13 w 517"/>
                <a:gd name="T11" fmla="*/ 0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7" h="573">
                  <a:moveTo>
                    <a:pt x="13" y="0"/>
                  </a:moveTo>
                  <a:cubicBezTo>
                    <a:pt x="7" y="88"/>
                    <a:pt x="0" y="512"/>
                    <a:pt x="3" y="516"/>
                  </a:cubicBezTo>
                  <a:cubicBezTo>
                    <a:pt x="459" y="573"/>
                    <a:pt x="459" y="573"/>
                    <a:pt x="459" y="573"/>
                  </a:cubicBezTo>
                  <a:cubicBezTo>
                    <a:pt x="458" y="555"/>
                    <a:pt x="517" y="49"/>
                    <a:pt x="509" y="20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/>
            </p:cNvSpPr>
            <p:nvPr/>
          </p:nvSpPr>
          <p:spPr bwMode="auto">
            <a:xfrm>
              <a:off x="7748588" y="2681288"/>
              <a:ext cx="331788" cy="1366838"/>
            </a:xfrm>
            <a:custGeom>
              <a:avLst/>
              <a:gdLst>
                <a:gd name="T0" fmla="*/ 153 w 209"/>
                <a:gd name="T1" fmla="*/ 0 h 861"/>
                <a:gd name="T2" fmla="*/ 149 w 209"/>
                <a:gd name="T3" fmla="*/ 48 h 861"/>
                <a:gd name="T4" fmla="*/ 137 w 209"/>
                <a:gd name="T5" fmla="*/ 46 h 861"/>
                <a:gd name="T6" fmla="*/ 139 w 209"/>
                <a:gd name="T7" fmla="*/ 71 h 861"/>
                <a:gd name="T8" fmla="*/ 139 w 209"/>
                <a:gd name="T9" fmla="*/ 71 h 861"/>
                <a:gd name="T10" fmla="*/ 178 w 209"/>
                <a:gd name="T11" fmla="*/ 612 h 861"/>
                <a:gd name="T12" fmla="*/ 0 w 209"/>
                <a:gd name="T13" fmla="*/ 805 h 861"/>
                <a:gd name="T14" fmla="*/ 22 w 209"/>
                <a:gd name="T15" fmla="*/ 861 h 861"/>
                <a:gd name="T16" fmla="*/ 209 w 209"/>
                <a:gd name="T17" fmla="*/ 645 h 861"/>
                <a:gd name="T18" fmla="*/ 153 w 209"/>
                <a:gd name="T19" fmla="*/ 100 h 861"/>
                <a:gd name="T20" fmla="*/ 153 w 209"/>
                <a:gd name="T21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9" h="861">
                  <a:moveTo>
                    <a:pt x="153" y="0"/>
                  </a:moveTo>
                  <a:lnTo>
                    <a:pt x="149" y="48"/>
                  </a:lnTo>
                  <a:lnTo>
                    <a:pt x="137" y="46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78" y="612"/>
                  </a:lnTo>
                  <a:lnTo>
                    <a:pt x="0" y="805"/>
                  </a:lnTo>
                  <a:lnTo>
                    <a:pt x="22" y="861"/>
                  </a:lnTo>
                  <a:lnTo>
                    <a:pt x="209" y="645"/>
                  </a:lnTo>
                  <a:lnTo>
                    <a:pt x="153" y="10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0"/>
            <p:cNvSpPr>
              <a:spLocks/>
            </p:cNvSpPr>
            <p:nvPr/>
          </p:nvSpPr>
          <p:spPr bwMode="auto">
            <a:xfrm>
              <a:off x="7748588" y="2681288"/>
              <a:ext cx="331788" cy="1366838"/>
            </a:xfrm>
            <a:custGeom>
              <a:avLst/>
              <a:gdLst>
                <a:gd name="T0" fmla="*/ 153 w 209"/>
                <a:gd name="T1" fmla="*/ 0 h 861"/>
                <a:gd name="T2" fmla="*/ 149 w 209"/>
                <a:gd name="T3" fmla="*/ 48 h 861"/>
                <a:gd name="T4" fmla="*/ 137 w 209"/>
                <a:gd name="T5" fmla="*/ 46 h 861"/>
                <a:gd name="T6" fmla="*/ 139 w 209"/>
                <a:gd name="T7" fmla="*/ 71 h 861"/>
                <a:gd name="T8" fmla="*/ 139 w 209"/>
                <a:gd name="T9" fmla="*/ 71 h 861"/>
                <a:gd name="T10" fmla="*/ 178 w 209"/>
                <a:gd name="T11" fmla="*/ 612 h 861"/>
                <a:gd name="T12" fmla="*/ 0 w 209"/>
                <a:gd name="T13" fmla="*/ 805 h 861"/>
                <a:gd name="T14" fmla="*/ 22 w 209"/>
                <a:gd name="T15" fmla="*/ 861 h 861"/>
                <a:gd name="T16" fmla="*/ 209 w 209"/>
                <a:gd name="T17" fmla="*/ 645 h 861"/>
                <a:gd name="T18" fmla="*/ 153 w 209"/>
                <a:gd name="T19" fmla="*/ 100 h 861"/>
                <a:gd name="T20" fmla="*/ 153 w 209"/>
                <a:gd name="T21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9" h="861">
                  <a:moveTo>
                    <a:pt x="153" y="0"/>
                  </a:moveTo>
                  <a:lnTo>
                    <a:pt x="149" y="48"/>
                  </a:lnTo>
                  <a:lnTo>
                    <a:pt x="137" y="46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78" y="612"/>
                  </a:lnTo>
                  <a:lnTo>
                    <a:pt x="0" y="805"/>
                  </a:lnTo>
                  <a:lnTo>
                    <a:pt x="22" y="861"/>
                  </a:lnTo>
                  <a:lnTo>
                    <a:pt x="209" y="645"/>
                  </a:lnTo>
                  <a:lnTo>
                    <a:pt x="153" y="100"/>
                  </a:lnTo>
                  <a:lnTo>
                    <a:pt x="1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/>
            </p:cNvSpPr>
            <p:nvPr/>
          </p:nvSpPr>
          <p:spPr bwMode="auto">
            <a:xfrm>
              <a:off x="7473951" y="2690813"/>
              <a:ext cx="557213" cy="1295400"/>
            </a:xfrm>
            <a:custGeom>
              <a:avLst/>
              <a:gdLst>
                <a:gd name="T0" fmla="*/ 144 w 351"/>
                <a:gd name="T1" fmla="*/ 0 h 816"/>
                <a:gd name="T2" fmla="*/ 0 w 351"/>
                <a:gd name="T3" fmla="*/ 560 h 816"/>
                <a:gd name="T4" fmla="*/ 156 w 351"/>
                <a:gd name="T5" fmla="*/ 816 h 816"/>
                <a:gd name="T6" fmla="*/ 351 w 351"/>
                <a:gd name="T7" fmla="*/ 606 h 816"/>
                <a:gd name="T8" fmla="*/ 308 w 351"/>
                <a:gd name="T9" fmla="*/ 15 h 816"/>
                <a:gd name="T10" fmla="*/ 144 w 351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1" h="816">
                  <a:moveTo>
                    <a:pt x="144" y="0"/>
                  </a:moveTo>
                  <a:lnTo>
                    <a:pt x="0" y="560"/>
                  </a:lnTo>
                  <a:lnTo>
                    <a:pt x="156" y="816"/>
                  </a:lnTo>
                  <a:lnTo>
                    <a:pt x="351" y="606"/>
                  </a:lnTo>
                  <a:lnTo>
                    <a:pt x="308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7473951" y="2690813"/>
              <a:ext cx="557213" cy="1295400"/>
            </a:xfrm>
            <a:custGeom>
              <a:avLst/>
              <a:gdLst>
                <a:gd name="T0" fmla="*/ 144 w 351"/>
                <a:gd name="T1" fmla="*/ 0 h 816"/>
                <a:gd name="T2" fmla="*/ 0 w 351"/>
                <a:gd name="T3" fmla="*/ 560 h 816"/>
                <a:gd name="T4" fmla="*/ 156 w 351"/>
                <a:gd name="T5" fmla="*/ 816 h 816"/>
                <a:gd name="T6" fmla="*/ 351 w 351"/>
                <a:gd name="T7" fmla="*/ 606 h 816"/>
                <a:gd name="T8" fmla="*/ 308 w 351"/>
                <a:gd name="T9" fmla="*/ 15 h 816"/>
                <a:gd name="T10" fmla="*/ 144 w 351"/>
                <a:gd name="T11" fmla="*/ 0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1" h="816">
                  <a:moveTo>
                    <a:pt x="144" y="0"/>
                  </a:moveTo>
                  <a:lnTo>
                    <a:pt x="0" y="560"/>
                  </a:lnTo>
                  <a:lnTo>
                    <a:pt x="156" y="816"/>
                  </a:lnTo>
                  <a:lnTo>
                    <a:pt x="351" y="606"/>
                  </a:lnTo>
                  <a:lnTo>
                    <a:pt x="308" y="15"/>
                  </a:lnTo>
                  <a:lnTo>
                    <a:pt x="1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/>
            </p:cNvSpPr>
            <p:nvPr/>
          </p:nvSpPr>
          <p:spPr bwMode="auto">
            <a:xfrm>
              <a:off x="7672388" y="2493963"/>
              <a:ext cx="336550" cy="263525"/>
            </a:xfrm>
            <a:custGeom>
              <a:avLst/>
              <a:gdLst>
                <a:gd name="T0" fmla="*/ 16 w 212"/>
                <a:gd name="T1" fmla="*/ 0 h 166"/>
                <a:gd name="T2" fmla="*/ 0 w 212"/>
                <a:gd name="T3" fmla="*/ 126 h 166"/>
                <a:gd name="T4" fmla="*/ 197 w 212"/>
                <a:gd name="T5" fmla="*/ 166 h 166"/>
                <a:gd name="T6" fmla="*/ 212 w 212"/>
                <a:gd name="T7" fmla="*/ 16 h 166"/>
                <a:gd name="T8" fmla="*/ 16 w 212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66">
                  <a:moveTo>
                    <a:pt x="16" y="0"/>
                  </a:moveTo>
                  <a:lnTo>
                    <a:pt x="0" y="126"/>
                  </a:lnTo>
                  <a:lnTo>
                    <a:pt x="197" y="166"/>
                  </a:lnTo>
                  <a:lnTo>
                    <a:pt x="212" y="16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/>
            </p:cNvSpPr>
            <p:nvPr/>
          </p:nvSpPr>
          <p:spPr bwMode="auto">
            <a:xfrm>
              <a:off x="7672388" y="2493963"/>
              <a:ext cx="336550" cy="263525"/>
            </a:xfrm>
            <a:custGeom>
              <a:avLst/>
              <a:gdLst>
                <a:gd name="T0" fmla="*/ 16 w 212"/>
                <a:gd name="T1" fmla="*/ 0 h 166"/>
                <a:gd name="T2" fmla="*/ 0 w 212"/>
                <a:gd name="T3" fmla="*/ 126 h 166"/>
                <a:gd name="T4" fmla="*/ 197 w 212"/>
                <a:gd name="T5" fmla="*/ 166 h 166"/>
                <a:gd name="T6" fmla="*/ 212 w 212"/>
                <a:gd name="T7" fmla="*/ 16 h 166"/>
                <a:gd name="T8" fmla="*/ 16 w 212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166">
                  <a:moveTo>
                    <a:pt x="16" y="0"/>
                  </a:moveTo>
                  <a:lnTo>
                    <a:pt x="0" y="126"/>
                  </a:lnTo>
                  <a:lnTo>
                    <a:pt x="197" y="166"/>
                  </a:lnTo>
                  <a:lnTo>
                    <a:pt x="212" y="16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/>
            </p:cNvSpPr>
            <p:nvPr/>
          </p:nvSpPr>
          <p:spPr bwMode="auto">
            <a:xfrm>
              <a:off x="7688263" y="2700338"/>
              <a:ext cx="14288" cy="42863"/>
            </a:xfrm>
            <a:custGeom>
              <a:avLst/>
              <a:gdLst>
                <a:gd name="T0" fmla="*/ 9 w 9"/>
                <a:gd name="T1" fmla="*/ 0 h 27"/>
                <a:gd name="T2" fmla="*/ 0 w 9"/>
                <a:gd name="T3" fmla="*/ 27 h 27"/>
                <a:gd name="T4" fmla="*/ 0 w 9"/>
                <a:gd name="T5" fmla="*/ 27 h 27"/>
                <a:gd name="T6" fmla="*/ 9 w 9"/>
                <a:gd name="T7" fmla="*/ 0 h 27"/>
                <a:gd name="T8" fmla="*/ 9 w 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/>
            </p:cNvSpPr>
            <p:nvPr/>
          </p:nvSpPr>
          <p:spPr bwMode="auto">
            <a:xfrm>
              <a:off x="7688263" y="2700338"/>
              <a:ext cx="14288" cy="42863"/>
            </a:xfrm>
            <a:custGeom>
              <a:avLst/>
              <a:gdLst>
                <a:gd name="T0" fmla="*/ 9 w 9"/>
                <a:gd name="T1" fmla="*/ 0 h 27"/>
                <a:gd name="T2" fmla="*/ 0 w 9"/>
                <a:gd name="T3" fmla="*/ 27 h 27"/>
                <a:gd name="T4" fmla="*/ 0 w 9"/>
                <a:gd name="T5" fmla="*/ 27 h 27"/>
                <a:gd name="T6" fmla="*/ 9 w 9"/>
                <a:gd name="T7" fmla="*/ 0 h 27"/>
                <a:gd name="T8" fmla="*/ 9 w 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9" y="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7"/>
            <p:cNvSpPr>
              <a:spLocks/>
            </p:cNvSpPr>
            <p:nvPr/>
          </p:nvSpPr>
          <p:spPr bwMode="auto">
            <a:xfrm>
              <a:off x="7966076" y="2754313"/>
              <a:ext cx="3175" cy="39688"/>
            </a:xfrm>
            <a:custGeom>
              <a:avLst/>
              <a:gdLst>
                <a:gd name="T0" fmla="*/ 0 w 2"/>
                <a:gd name="T1" fmla="*/ 0 h 25"/>
                <a:gd name="T2" fmla="*/ 2 w 2"/>
                <a:gd name="T3" fmla="*/ 25 h 25"/>
                <a:gd name="T4" fmla="*/ 2 w 2"/>
                <a:gd name="T5" fmla="*/ 25 h 25"/>
                <a:gd name="T6" fmla="*/ 0 w 2"/>
                <a:gd name="T7" fmla="*/ 0 h 25"/>
                <a:gd name="T8" fmla="*/ 0 w 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5">
                  <a:moveTo>
                    <a:pt x="0" y="0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/>
            </p:cNvSpPr>
            <p:nvPr/>
          </p:nvSpPr>
          <p:spPr bwMode="auto">
            <a:xfrm>
              <a:off x="7966076" y="2754313"/>
              <a:ext cx="3175" cy="39688"/>
            </a:xfrm>
            <a:custGeom>
              <a:avLst/>
              <a:gdLst>
                <a:gd name="T0" fmla="*/ 0 w 2"/>
                <a:gd name="T1" fmla="*/ 0 h 25"/>
                <a:gd name="T2" fmla="*/ 2 w 2"/>
                <a:gd name="T3" fmla="*/ 25 h 25"/>
                <a:gd name="T4" fmla="*/ 2 w 2"/>
                <a:gd name="T5" fmla="*/ 25 h 25"/>
                <a:gd name="T6" fmla="*/ 0 w 2"/>
                <a:gd name="T7" fmla="*/ 0 h 25"/>
                <a:gd name="T8" fmla="*/ 0 w 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5">
                  <a:moveTo>
                    <a:pt x="0" y="0"/>
                  </a:moveTo>
                  <a:lnTo>
                    <a:pt x="2" y="25"/>
                  </a:lnTo>
                  <a:lnTo>
                    <a:pt x="2" y="2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/>
            </p:cNvSpPr>
            <p:nvPr/>
          </p:nvSpPr>
          <p:spPr bwMode="auto">
            <a:xfrm>
              <a:off x="7688263" y="2700338"/>
              <a:ext cx="280988" cy="93663"/>
            </a:xfrm>
            <a:custGeom>
              <a:avLst/>
              <a:gdLst>
                <a:gd name="T0" fmla="*/ 9 w 177"/>
                <a:gd name="T1" fmla="*/ 0 h 59"/>
                <a:gd name="T2" fmla="*/ 0 w 177"/>
                <a:gd name="T3" fmla="*/ 27 h 59"/>
                <a:gd name="T4" fmla="*/ 177 w 177"/>
                <a:gd name="T5" fmla="*/ 59 h 59"/>
                <a:gd name="T6" fmla="*/ 175 w 177"/>
                <a:gd name="T7" fmla="*/ 34 h 59"/>
                <a:gd name="T8" fmla="*/ 9 w 17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59">
                  <a:moveTo>
                    <a:pt x="9" y="0"/>
                  </a:moveTo>
                  <a:lnTo>
                    <a:pt x="0" y="27"/>
                  </a:lnTo>
                  <a:lnTo>
                    <a:pt x="177" y="59"/>
                  </a:lnTo>
                  <a:lnTo>
                    <a:pt x="175" y="3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/>
            </p:cNvSpPr>
            <p:nvPr/>
          </p:nvSpPr>
          <p:spPr bwMode="auto">
            <a:xfrm>
              <a:off x="7688263" y="2700338"/>
              <a:ext cx="280988" cy="93663"/>
            </a:xfrm>
            <a:custGeom>
              <a:avLst/>
              <a:gdLst>
                <a:gd name="T0" fmla="*/ 9 w 177"/>
                <a:gd name="T1" fmla="*/ 0 h 59"/>
                <a:gd name="T2" fmla="*/ 0 w 177"/>
                <a:gd name="T3" fmla="*/ 27 h 59"/>
                <a:gd name="T4" fmla="*/ 177 w 177"/>
                <a:gd name="T5" fmla="*/ 59 h 59"/>
                <a:gd name="T6" fmla="*/ 175 w 177"/>
                <a:gd name="T7" fmla="*/ 34 h 59"/>
                <a:gd name="T8" fmla="*/ 9 w 17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59">
                  <a:moveTo>
                    <a:pt x="9" y="0"/>
                  </a:moveTo>
                  <a:lnTo>
                    <a:pt x="0" y="27"/>
                  </a:lnTo>
                  <a:lnTo>
                    <a:pt x="177" y="59"/>
                  </a:lnTo>
                  <a:lnTo>
                    <a:pt x="175" y="34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7702551" y="2690813"/>
              <a:ext cx="263525" cy="63500"/>
            </a:xfrm>
            <a:custGeom>
              <a:avLst/>
              <a:gdLst>
                <a:gd name="T0" fmla="*/ 0 w 166"/>
                <a:gd name="T1" fmla="*/ 0 h 40"/>
                <a:gd name="T2" fmla="*/ 0 w 166"/>
                <a:gd name="T3" fmla="*/ 6 h 40"/>
                <a:gd name="T4" fmla="*/ 0 w 166"/>
                <a:gd name="T5" fmla="*/ 6 h 40"/>
                <a:gd name="T6" fmla="*/ 166 w 166"/>
                <a:gd name="T7" fmla="*/ 40 h 40"/>
                <a:gd name="T8" fmla="*/ 166 w 166"/>
                <a:gd name="T9" fmla="*/ 40 h 40"/>
                <a:gd name="T10" fmla="*/ 164 w 166"/>
                <a:gd name="T11" fmla="*/ 15 h 40"/>
                <a:gd name="T12" fmla="*/ 0 w 16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40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auto">
            <a:xfrm>
              <a:off x="7702551" y="2690813"/>
              <a:ext cx="263525" cy="63500"/>
            </a:xfrm>
            <a:custGeom>
              <a:avLst/>
              <a:gdLst>
                <a:gd name="T0" fmla="*/ 0 w 166"/>
                <a:gd name="T1" fmla="*/ 0 h 40"/>
                <a:gd name="T2" fmla="*/ 0 w 166"/>
                <a:gd name="T3" fmla="*/ 6 h 40"/>
                <a:gd name="T4" fmla="*/ 0 w 166"/>
                <a:gd name="T5" fmla="*/ 6 h 40"/>
                <a:gd name="T6" fmla="*/ 166 w 166"/>
                <a:gd name="T7" fmla="*/ 40 h 40"/>
                <a:gd name="T8" fmla="*/ 166 w 166"/>
                <a:gd name="T9" fmla="*/ 40 h 40"/>
                <a:gd name="T10" fmla="*/ 164 w 166"/>
                <a:gd name="T11" fmla="*/ 15 h 40"/>
                <a:gd name="T12" fmla="*/ 0 w 16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40">
                  <a:moveTo>
                    <a:pt x="0" y="0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4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7645401" y="2527301"/>
              <a:ext cx="392113" cy="249238"/>
            </a:xfrm>
            <a:custGeom>
              <a:avLst/>
              <a:gdLst>
                <a:gd name="T0" fmla="*/ 15 w 247"/>
                <a:gd name="T1" fmla="*/ 0 h 157"/>
                <a:gd name="T2" fmla="*/ 0 w 247"/>
                <a:gd name="T3" fmla="*/ 116 h 157"/>
                <a:gd name="T4" fmla="*/ 233 w 247"/>
                <a:gd name="T5" fmla="*/ 157 h 157"/>
                <a:gd name="T6" fmla="*/ 247 w 247"/>
                <a:gd name="T7" fmla="*/ 20 h 157"/>
                <a:gd name="T8" fmla="*/ 15 w 24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57">
                  <a:moveTo>
                    <a:pt x="15" y="0"/>
                  </a:moveTo>
                  <a:lnTo>
                    <a:pt x="0" y="116"/>
                  </a:lnTo>
                  <a:lnTo>
                    <a:pt x="233" y="157"/>
                  </a:lnTo>
                  <a:lnTo>
                    <a:pt x="247" y="2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4"/>
            <p:cNvSpPr>
              <a:spLocks noEditPoints="1"/>
            </p:cNvSpPr>
            <p:nvPr/>
          </p:nvSpPr>
          <p:spPr bwMode="auto">
            <a:xfrm>
              <a:off x="7531101" y="2825751"/>
              <a:ext cx="484188" cy="977900"/>
            </a:xfrm>
            <a:custGeom>
              <a:avLst/>
              <a:gdLst>
                <a:gd name="T0" fmla="*/ 294 w 305"/>
                <a:gd name="T1" fmla="*/ 235 h 616"/>
                <a:gd name="T2" fmla="*/ 87 w 305"/>
                <a:gd name="T3" fmla="*/ 0 h 616"/>
                <a:gd name="T4" fmla="*/ 51 w 305"/>
                <a:gd name="T5" fmla="*/ 143 h 616"/>
                <a:gd name="T6" fmla="*/ 305 w 305"/>
                <a:gd name="T7" fmla="*/ 397 h 616"/>
                <a:gd name="T8" fmla="*/ 294 w 305"/>
                <a:gd name="T9" fmla="*/ 235 h 616"/>
                <a:gd name="T10" fmla="*/ 20 w 305"/>
                <a:gd name="T11" fmla="*/ 262 h 616"/>
                <a:gd name="T12" fmla="*/ 0 w 305"/>
                <a:gd name="T13" fmla="*/ 341 h 616"/>
                <a:gd name="T14" fmla="*/ 226 w 305"/>
                <a:gd name="T15" fmla="*/ 616 h 616"/>
                <a:gd name="T16" fmla="*/ 292 w 305"/>
                <a:gd name="T17" fmla="*/ 546 h 616"/>
                <a:gd name="T18" fmla="*/ 20 w 305"/>
                <a:gd name="T19" fmla="*/ 262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5" h="616">
                  <a:moveTo>
                    <a:pt x="294" y="235"/>
                  </a:moveTo>
                  <a:lnTo>
                    <a:pt x="87" y="0"/>
                  </a:lnTo>
                  <a:lnTo>
                    <a:pt x="51" y="143"/>
                  </a:lnTo>
                  <a:lnTo>
                    <a:pt x="305" y="397"/>
                  </a:lnTo>
                  <a:lnTo>
                    <a:pt x="294" y="235"/>
                  </a:lnTo>
                  <a:close/>
                  <a:moveTo>
                    <a:pt x="20" y="262"/>
                  </a:moveTo>
                  <a:lnTo>
                    <a:pt x="0" y="341"/>
                  </a:lnTo>
                  <a:lnTo>
                    <a:pt x="226" y="616"/>
                  </a:lnTo>
                  <a:lnTo>
                    <a:pt x="292" y="546"/>
                  </a:lnTo>
                  <a:lnTo>
                    <a:pt x="20" y="262"/>
                  </a:ln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5"/>
            <p:cNvSpPr>
              <a:spLocks/>
            </p:cNvSpPr>
            <p:nvPr/>
          </p:nvSpPr>
          <p:spPr bwMode="auto">
            <a:xfrm>
              <a:off x="7292976" y="4014788"/>
              <a:ext cx="1519238" cy="846138"/>
            </a:xfrm>
            <a:custGeom>
              <a:avLst/>
              <a:gdLst>
                <a:gd name="T0" fmla="*/ 0 w 461"/>
                <a:gd name="T1" fmla="*/ 0 h 257"/>
                <a:gd name="T2" fmla="*/ 40 w 461"/>
                <a:gd name="T3" fmla="*/ 145 h 257"/>
                <a:gd name="T4" fmla="*/ 424 w 461"/>
                <a:gd name="T5" fmla="*/ 165 h 257"/>
                <a:gd name="T6" fmla="*/ 457 w 461"/>
                <a:gd name="T7" fmla="*/ 48 h 257"/>
                <a:gd name="T8" fmla="*/ 0 w 461"/>
                <a:gd name="T9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257">
                  <a:moveTo>
                    <a:pt x="0" y="0"/>
                  </a:moveTo>
                  <a:cubicBezTo>
                    <a:pt x="0" y="0"/>
                    <a:pt x="1" y="114"/>
                    <a:pt x="40" y="145"/>
                  </a:cubicBezTo>
                  <a:cubicBezTo>
                    <a:pt x="79" y="177"/>
                    <a:pt x="299" y="257"/>
                    <a:pt x="424" y="165"/>
                  </a:cubicBezTo>
                  <a:cubicBezTo>
                    <a:pt x="450" y="141"/>
                    <a:pt x="461" y="83"/>
                    <a:pt x="457" y="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8628063" y="889001"/>
              <a:ext cx="771525" cy="1179513"/>
            </a:xfrm>
            <a:custGeom>
              <a:avLst/>
              <a:gdLst>
                <a:gd name="T0" fmla="*/ 0 w 234"/>
                <a:gd name="T1" fmla="*/ 97 h 358"/>
                <a:gd name="T2" fmla="*/ 109 w 234"/>
                <a:gd name="T3" fmla="*/ 283 h 358"/>
                <a:gd name="T4" fmla="*/ 129 w 234"/>
                <a:gd name="T5" fmla="*/ 0 h 358"/>
                <a:gd name="T6" fmla="*/ 0 w 234"/>
                <a:gd name="T7" fmla="*/ 97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4" h="358">
                  <a:moveTo>
                    <a:pt x="0" y="97"/>
                  </a:moveTo>
                  <a:cubicBezTo>
                    <a:pt x="0" y="97"/>
                    <a:pt x="124" y="204"/>
                    <a:pt x="109" y="283"/>
                  </a:cubicBezTo>
                  <a:cubicBezTo>
                    <a:pt x="95" y="358"/>
                    <a:pt x="234" y="196"/>
                    <a:pt x="129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/>
            </p:cNvSpPr>
            <p:nvPr/>
          </p:nvSpPr>
          <p:spPr bwMode="auto">
            <a:xfrm>
              <a:off x="7451726" y="1301751"/>
              <a:ext cx="315913" cy="184150"/>
            </a:xfrm>
            <a:custGeom>
              <a:avLst/>
              <a:gdLst>
                <a:gd name="T0" fmla="*/ 83 w 96"/>
                <a:gd name="T1" fmla="*/ 34 h 56"/>
                <a:gd name="T2" fmla="*/ 24 w 96"/>
                <a:gd name="T3" fmla="*/ 54 h 56"/>
                <a:gd name="T4" fmla="*/ 3 w 96"/>
                <a:gd name="T5" fmla="*/ 43 h 56"/>
                <a:gd name="T6" fmla="*/ 13 w 96"/>
                <a:gd name="T7" fmla="*/ 22 h 56"/>
                <a:gd name="T8" fmla="*/ 72 w 96"/>
                <a:gd name="T9" fmla="*/ 3 h 56"/>
                <a:gd name="T10" fmla="*/ 93 w 96"/>
                <a:gd name="T11" fmla="*/ 13 h 56"/>
                <a:gd name="T12" fmla="*/ 83 w 96"/>
                <a:gd name="T13" fmla="*/ 3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56">
                  <a:moveTo>
                    <a:pt x="83" y="34"/>
                  </a:moveTo>
                  <a:cubicBezTo>
                    <a:pt x="24" y="54"/>
                    <a:pt x="24" y="54"/>
                    <a:pt x="24" y="54"/>
                  </a:cubicBezTo>
                  <a:cubicBezTo>
                    <a:pt x="15" y="56"/>
                    <a:pt x="6" y="52"/>
                    <a:pt x="3" y="43"/>
                  </a:cubicBezTo>
                  <a:cubicBezTo>
                    <a:pt x="0" y="34"/>
                    <a:pt x="5" y="25"/>
                    <a:pt x="13" y="2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81" y="0"/>
                    <a:pt x="90" y="5"/>
                    <a:pt x="93" y="13"/>
                  </a:cubicBezTo>
                  <a:cubicBezTo>
                    <a:pt x="96" y="22"/>
                    <a:pt x="91" y="31"/>
                    <a:pt x="83" y="34"/>
                  </a:cubicBez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/>
            </p:cNvSpPr>
            <p:nvPr/>
          </p:nvSpPr>
          <p:spPr bwMode="auto">
            <a:xfrm>
              <a:off x="7954963" y="1246188"/>
              <a:ext cx="317500" cy="236538"/>
            </a:xfrm>
            <a:custGeom>
              <a:avLst/>
              <a:gdLst>
                <a:gd name="T0" fmla="*/ 68 w 96"/>
                <a:gd name="T1" fmla="*/ 67 h 72"/>
                <a:gd name="T2" fmla="*/ 11 w 96"/>
                <a:gd name="T3" fmla="*/ 35 h 72"/>
                <a:gd name="T4" fmla="*/ 4 w 96"/>
                <a:gd name="T5" fmla="*/ 12 h 72"/>
                <a:gd name="T6" fmla="*/ 28 w 96"/>
                <a:gd name="T7" fmla="*/ 5 h 72"/>
                <a:gd name="T8" fmla="*/ 85 w 96"/>
                <a:gd name="T9" fmla="*/ 37 h 72"/>
                <a:gd name="T10" fmla="*/ 92 w 96"/>
                <a:gd name="T11" fmla="*/ 60 h 72"/>
                <a:gd name="T12" fmla="*/ 68 w 96"/>
                <a:gd name="T13" fmla="*/ 6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72">
                  <a:moveTo>
                    <a:pt x="68" y="67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3" y="30"/>
                    <a:pt x="0" y="20"/>
                    <a:pt x="4" y="12"/>
                  </a:cubicBezTo>
                  <a:cubicBezTo>
                    <a:pt x="9" y="3"/>
                    <a:pt x="20" y="0"/>
                    <a:pt x="28" y="5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93" y="41"/>
                    <a:pt x="96" y="52"/>
                    <a:pt x="92" y="60"/>
                  </a:cubicBezTo>
                  <a:cubicBezTo>
                    <a:pt x="87" y="69"/>
                    <a:pt x="76" y="72"/>
                    <a:pt x="68" y="67"/>
                  </a:cubicBez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/>
            </p:cNvSpPr>
            <p:nvPr/>
          </p:nvSpPr>
          <p:spPr bwMode="auto">
            <a:xfrm>
              <a:off x="4948238" y="223838"/>
              <a:ext cx="4378325" cy="1096963"/>
            </a:xfrm>
            <a:custGeom>
              <a:avLst/>
              <a:gdLst>
                <a:gd name="T0" fmla="*/ 1126 w 1328"/>
                <a:gd name="T1" fmla="*/ 333 h 333"/>
                <a:gd name="T2" fmla="*/ 743 w 1328"/>
                <a:gd name="T3" fmla="*/ 175 h 333"/>
                <a:gd name="T4" fmla="*/ 968 w 1328"/>
                <a:gd name="T5" fmla="*/ 142 h 333"/>
                <a:gd name="T6" fmla="*/ 1180 w 1328"/>
                <a:gd name="T7" fmla="*/ 199 h 333"/>
                <a:gd name="T8" fmla="*/ 1230 w 1328"/>
                <a:gd name="T9" fmla="*/ 181 h 333"/>
                <a:gd name="T10" fmla="*/ 1211 w 1328"/>
                <a:gd name="T11" fmla="*/ 256 h 333"/>
                <a:gd name="T12" fmla="*/ 1126 w 1328"/>
                <a:gd name="T13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8" h="333">
                  <a:moveTo>
                    <a:pt x="1126" y="333"/>
                  </a:moveTo>
                  <a:cubicBezTo>
                    <a:pt x="1126" y="333"/>
                    <a:pt x="0" y="111"/>
                    <a:pt x="743" y="175"/>
                  </a:cubicBezTo>
                  <a:cubicBezTo>
                    <a:pt x="485" y="56"/>
                    <a:pt x="728" y="57"/>
                    <a:pt x="968" y="142"/>
                  </a:cubicBezTo>
                  <a:cubicBezTo>
                    <a:pt x="766" y="0"/>
                    <a:pt x="860" y="2"/>
                    <a:pt x="1180" y="199"/>
                  </a:cubicBezTo>
                  <a:cubicBezTo>
                    <a:pt x="1172" y="70"/>
                    <a:pt x="1277" y="118"/>
                    <a:pt x="1230" y="181"/>
                  </a:cubicBezTo>
                  <a:cubicBezTo>
                    <a:pt x="1328" y="125"/>
                    <a:pt x="1277" y="236"/>
                    <a:pt x="1211" y="256"/>
                  </a:cubicBezTo>
                  <a:lnTo>
                    <a:pt x="1126" y="333"/>
                  </a:ln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0"/>
            <p:cNvSpPr>
              <a:spLocks/>
            </p:cNvSpPr>
            <p:nvPr/>
          </p:nvSpPr>
          <p:spPr bwMode="auto">
            <a:xfrm>
              <a:off x="8597901" y="1198563"/>
              <a:ext cx="409575" cy="777875"/>
            </a:xfrm>
            <a:custGeom>
              <a:avLst/>
              <a:gdLst>
                <a:gd name="T0" fmla="*/ 0 w 124"/>
                <a:gd name="T1" fmla="*/ 0 h 236"/>
                <a:gd name="T2" fmla="*/ 53 w 124"/>
                <a:gd name="T3" fmla="*/ 232 h 236"/>
                <a:gd name="T4" fmla="*/ 124 w 124"/>
                <a:gd name="T5" fmla="*/ 65 h 236"/>
                <a:gd name="T6" fmla="*/ 0 w 124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236">
                  <a:moveTo>
                    <a:pt x="0" y="0"/>
                  </a:moveTo>
                  <a:cubicBezTo>
                    <a:pt x="0" y="0"/>
                    <a:pt x="42" y="228"/>
                    <a:pt x="53" y="232"/>
                  </a:cubicBezTo>
                  <a:cubicBezTo>
                    <a:pt x="65" y="236"/>
                    <a:pt x="124" y="65"/>
                    <a:pt x="124" y="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C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/>
            </p:cNvSpPr>
            <p:nvPr/>
          </p:nvSpPr>
          <p:spPr bwMode="auto">
            <a:xfrm>
              <a:off x="7507288" y="1550988"/>
              <a:ext cx="204788" cy="76200"/>
            </a:xfrm>
            <a:custGeom>
              <a:avLst/>
              <a:gdLst>
                <a:gd name="T0" fmla="*/ 61 w 62"/>
                <a:gd name="T1" fmla="*/ 12 h 23"/>
                <a:gd name="T2" fmla="*/ 58 w 62"/>
                <a:gd name="T3" fmla="*/ 12 h 23"/>
                <a:gd name="T4" fmla="*/ 52 w 62"/>
                <a:gd name="T5" fmla="*/ 12 h 23"/>
                <a:gd name="T6" fmla="*/ 31 w 62"/>
                <a:gd name="T7" fmla="*/ 15 h 23"/>
                <a:gd name="T8" fmla="*/ 11 w 62"/>
                <a:gd name="T9" fmla="*/ 20 h 23"/>
                <a:gd name="T10" fmla="*/ 5 w 62"/>
                <a:gd name="T11" fmla="*/ 22 h 23"/>
                <a:gd name="T12" fmla="*/ 2 w 62"/>
                <a:gd name="T13" fmla="*/ 22 h 23"/>
                <a:gd name="T14" fmla="*/ 1 w 62"/>
                <a:gd name="T15" fmla="*/ 18 h 23"/>
                <a:gd name="T16" fmla="*/ 7 w 62"/>
                <a:gd name="T17" fmla="*/ 11 h 23"/>
                <a:gd name="T18" fmla="*/ 29 w 62"/>
                <a:gd name="T19" fmla="*/ 1 h 23"/>
                <a:gd name="T20" fmla="*/ 53 w 62"/>
                <a:gd name="T21" fmla="*/ 2 h 23"/>
                <a:gd name="T22" fmla="*/ 60 w 62"/>
                <a:gd name="T23" fmla="*/ 8 h 23"/>
                <a:gd name="T24" fmla="*/ 61 w 62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23">
                  <a:moveTo>
                    <a:pt x="61" y="12"/>
                  </a:moveTo>
                  <a:cubicBezTo>
                    <a:pt x="60" y="13"/>
                    <a:pt x="59" y="12"/>
                    <a:pt x="58" y="12"/>
                  </a:cubicBezTo>
                  <a:cubicBezTo>
                    <a:pt x="56" y="12"/>
                    <a:pt x="54" y="12"/>
                    <a:pt x="52" y="12"/>
                  </a:cubicBezTo>
                  <a:cubicBezTo>
                    <a:pt x="47" y="12"/>
                    <a:pt x="40" y="14"/>
                    <a:pt x="31" y="15"/>
                  </a:cubicBezTo>
                  <a:cubicBezTo>
                    <a:pt x="23" y="17"/>
                    <a:pt x="16" y="19"/>
                    <a:pt x="11" y="20"/>
                  </a:cubicBezTo>
                  <a:cubicBezTo>
                    <a:pt x="8" y="21"/>
                    <a:pt x="6" y="21"/>
                    <a:pt x="5" y="22"/>
                  </a:cubicBezTo>
                  <a:cubicBezTo>
                    <a:pt x="4" y="22"/>
                    <a:pt x="3" y="23"/>
                    <a:pt x="2" y="22"/>
                  </a:cubicBezTo>
                  <a:cubicBezTo>
                    <a:pt x="2" y="22"/>
                    <a:pt x="0" y="21"/>
                    <a:pt x="1" y="18"/>
                  </a:cubicBezTo>
                  <a:cubicBezTo>
                    <a:pt x="2" y="15"/>
                    <a:pt x="4" y="13"/>
                    <a:pt x="7" y="11"/>
                  </a:cubicBezTo>
                  <a:cubicBezTo>
                    <a:pt x="12" y="7"/>
                    <a:pt x="20" y="3"/>
                    <a:pt x="29" y="1"/>
                  </a:cubicBezTo>
                  <a:cubicBezTo>
                    <a:pt x="38" y="0"/>
                    <a:pt x="47" y="0"/>
                    <a:pt x="53" y="2"/>
                  </a:cubicBezTo>
                  <a:cubicBezTo>
                    <a:pt x="56" y="4"/>
                    <a:pt x="59" y="6"/>
                    <a:pt x="60" y="8"/>
                  </a:cubicBezTo>
                  <a:cubicBezTo>
                    <a:pt x="62" y="10"/>
                    <a:pt x="61" y="12"/>
                    <a:pt x="61" y="12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2"/>
            <p:cNvSpPr>
              <a:spLocks/>
            </p:cNvSpPr>
            <p:nvPr/>
          </p:nvSpPr>
          <p:spPr bwMode="auto">
            <a:xfrm>
              <a:off x="7981951" y="1571626"/>
              <a:ext cx="201613" cy="76200"/>
            </a:xfrm>
            <a:custGeom>
              <a:avLst/>
              <a:gdLst>
                <a:gd name="T0" fmla="*/ 1 w 61"/>
                <a:gd name="T1" fmla="*/ 12 h 23"/>
                <a:gd name="T2" fmla="*/ 4 w 61"/>
                <a:gd name="T3" fmla="*/ 12 h 23"/>
                <a:gd name="T4" fmla="*/ 9 w 61"/>
                <a:gd name="T5" fmla="*/ 12 h 23"/>
                <a:gd name="T6" fmla="*/ 30 w 61"/>
                <a:gd name="T7" fmla="*/ 15 h 23"/>
                <a:gd name="T8" fmla="*/ 51 w 61"/>
                <a:gd name="T9" fmla="*/ 20 h 23"/>
                <a:gd name="T10" fmla="*/ 56 w 61"/>
                <a:gd name="T11" fmla="*/ 22 h 23"/>
                <a:gd name="T12" fmla="*/ 59 w 61"/>
                <a:gd name="T13" fmla="*/ 22 h 23"/>
                <a:gd name="T14" fmla="*/ 60 w 61"/>
                <a:gd name="T15" fmla="*/ 18 h 23"/>
                <a:gd name="T16" fmla="*/ 54 w 61"/>
                <a:gd name="T17" fmla="*/ 11 h 23"/>
                <a:gd name="T18" fmla="*/ 32 w 61"/>
                <a:gd name="T19" fmla="*/ 1 h 23"/>
                <a:gd name="T20" fmla="*/ 8 w 61"/>
                <a:gd name="T21" fmla="*/ 2 h 23"/>
                <a:gd name="T22" fmla="*/ 1 w 61"/>
                <a:gd name="T23" fmla="*/ 8 h 23"/>
                <a:gd name="T24" fmla="*/ 1 w 61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23">
                  <a:moveTo>
                    <a:pt x="1" y="12"/>
                  </a:moveTo>
                  <a:cubicBezTo>
                    <a:pt x="1" y="13"/>
                    <a:pt x="2" y="12"/>
                    <a:pt x="4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4" y="12"/>
                    <a:pt x="22" y="14"/>
                    <a:pt x="30" y="15"/>
                  </a:cubicBezTo>
                  <a:cubicBezTo>
                    <a:pt x="38" y="17"/>
                    <a:pt x="45" y="19"/>
                    <a:pt x="51" y="20"/>
                  </a:cubicBezTo>
                  <a:cubicBezTo>
                    <a:pt x="53" y="21"/>
                    <a:pt x="55" y="21"/>
                    <a:pt x="56" y="22"/>
                  </a:cubicBezTo>
                  <a:cubicBezTo>
                    <a:pt x="57" y="22"/>
                    <a:pt x="58" y="23"/>
                    <a:pt x="59" y="22"/>
                  </a:cubicBezTo>
                  <a:cubicBezTo>
                    <a:pt x="60" y="22"/>
                    <a:pt x="61" y="21"/>
                    <a:pt x="60" y="18"/>
                  </a:cubicBezTo>
                  <a:cubicBezTo>
                    <a:pt x="59" y="15"/>
                    <a:pt x="57" y="13"/>
                    <a:pt x="54" y="11"/>
                  </a:cubicBezTo>
                  <a:cubicBezTo>
                    <a:pt x="49" y="7"/>
                    <a:pt x="41" y="3"/>
                    <a:pt x="32" y="1"/>
                  </a:cubicBezTo>
                  <a:cubicBezTo>
                    <a:pt x="23" y="0"/>
                    <a:pt x="14" y="0"/>
                    <a:pt x="8" y="2"/>
                  </a:cubicBezTo>
                  <a:cubicBezTo>
                    <a:pt x="5" y="4"/>
                    <a:pt x="2" y="6"/>
                    <a:pt x="1" y="8"/>
                  </a:cubicBezTo>
                  <a:cubicBezTo>
                    <a:pt x="0" y="10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57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/>
            </p:cNvSpPr>
            <p:nvPr/>
          </p:nvSpPr>
          <p:spPr bwMode="auto">
            <a:xfrm>
              <a:off x="8516938" y="4081463"/>
              <a:ext cx="750888" cy="684213"/>
            </a:xfrm>
            <a:custGeom>
              <a:avLst/>
              <a:gdLst>
                <a:gd name="T0" fmla="*/ 20 w 228"/>
                <a:gd name="T1" fmla="*/ 92 h 208"/>
                <a:gd name="T2" fmla="*/ 27 w 228"/>
                <a:gd name="T3" fmla="*/ 169 h 208"/>
                <a:gd name="T4" fmla="*/ 42 w 228"/>
                <a:gd name="T5" fmla="*/ 197 h 208"/>
                <a:gd name="T6" fmla="*/ 192 w 228"/>
                <a:gd name="T7" fmla="*/ 143 h 208"/>
                <a:gd name="T8" fmla="*/ 228 w 228"/>
                <a:gd name="T9" fmla="*/ 111 h 208"/>
                <a:gd name="T10" fmla="*/ 185 w 228"/>
                <a:gd name="T11" fmla="*/ 30 h 208"/>
                <a:gd name="T12" fmla="*/ 185 w 228"/>
                <a:gd name="T13" fmla="*/ 30 h 208"/>
                <a:gd name="T14" fmla="*/ 184 w 228"/>
                <a:gd name="T15" fmla="*/ 30 h 208"/>
                <a:gd name="T16" fmla="*/ 176 w 228"/>
                <a:gd name="T17" fmla="*/ 9 h 208"/>
                <a:gd name="T18" fmla="*/ 148 w 228"/>
                <a:gd name="T19" fmla="*/ 19 h 208"/>
                <a:gd name="T20" fmla="*/ 87 w 228"/>
                <a:gd name="T21" fmla="*/ 0 h 208"/>
                <a:gd name="T22" fmla="*/ 83 w 228"/>
                <a:gd name="T23" fmla="*/ 36 h 208"/>
                <a:gd name="T24" fmla="*/ 20 w 228"/>
                <a:gd name="T25" fmla="*/ 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8" h="208">
                  <a:moveTo>
                    <a:pt x="20" y="92"/>
                  </a:moveTo>
                  <a:cubicBezTo>
                    <a:pt x="0" y="106"/>
                    <a:pt x="27" y="169"/>
                    <a:pt x="27" y="169"/>
                  </a:cubicBezTo>
                  <a:cubicBezTo>
                    <a:pt x="27" y="169"/>
                    <a:pt x="16" y="187"/>
                    <a:pt x="42" y="197"/>
                  </a:cubicBezTo>
                  <a:cubicBezTo>
                    <a:pt x="68" y="208"/>
                    <a:pt x="192" y="143"/>
                    <a:pt x="192" y="143"/>
                  </a:cubicBezTo>
                  <a:cubicBezTo>
                    <a:pt x="228" y="111"/>
                    <a:pt x="228" y="111"/>
                    <a:pt x="228" y="111"/>
                  </a:cubicBezTo>
                  <a:cubicBezTo>
                    <a:pt x="185" y="30"/>
                    <a:pt x="185" y="30"/>
                    <a:pt x="185" y="30"/>
                  </a:cubicBezTo>
                  <a:cubicBezTo>
                    <a:pt x="185" y="30"/>
                    <a:pt x="185" y="30"/>
                    <a:pt x="185" y="30"/>
                  </a:cubicBezTo>
                  <a:cubicBezTo>
                    <a:pt x="184" y="30"/>
                    <a:pt x="184" y="30"/>
                    <a:pt x="184" y="30"/>
                  </a:cubicBezTo>
                  <a:cubicBezTo>
                    <a:pt x="176" y="9"/>
                    <a:pt x="176" y="9"/>
                    <a:pt x="176" y="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36" y="81"/>
                    <a:pt x="20" y="92"/>
                  </a:cubicBezTo>
                  <a:close/>
                </a:path>
              </a:pathLst>
            </a:custGeom>
            <a:solidFill>
              <a:srgbClr val="F69E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/>
            </p:cNvSpPr>
            <p:nvPr/>
          </p:nvSpPr>
          <p:spPr bwMode="auto">
            <a:xfrm>
              <a:off x="8951913" y="4127501"/>
              <a:ext cx="315913" cy="438150"/>
            </a:xfrm>
            <a:custGeom>
              <a:avLst/>
              <a:gdLst>
                <a:gd name="T0" fmla="*/ 52 w 96"/>
                <a:gd name="T1" fmla="*/ 133 h 133"/>
                <a:gd name="T2" fmla="*/ 60 w 96"/>
                <a:gd name="T3" fmla="*/ 129 h 133"/>
                <a:gd name="T4" fmla="*/ 96 w 96"/>
                <a:gd name="T5" fmla="*/ 97 h 133"/>
                <a:gd name="T6" fmla="*/ 53 w 96"/>
                <a:gd name="T7" fmla="*/ 16 h 133"/>
                <a:gd name="T8" fmla="*/ 53 w 96"/>
                <a:gd name="T9" fmla="*/ 16 h 133"/>
                <a:gd name="T10" fmla="*/ 52 w 96"/>
                <a:gd name="T11" fmla="*/ 16 h 133"/>
                <a:gd name="T12" fmla="*/ 48 w 96"/>
                <a:gd name="T13" fmla="*/ 5 h 133"/>
                <a:gd name="T14" fmla="*/ 31 w 96"/>
                <a:gd name="T15" fmla="*/ 8 h 133"/>
                <a:gd name="T16" fmla="*/ 23 w 96"/>
                <a:gd name="T17" fmla="*/ 2 h 133"/>
                <a:gd name="T18" fmla="*/ 16 w 96"/>
                <a:gd name="T19" fmla="*/ 5 h 133"/>
                <a:gd name="T20" fmla="*/ 0 w 96"/>
                <a:gd name="T21" fmla="*/ 0 h 133"/>
                <a:gd name="T22" fmla="*/ 52 w 96"/>
                <a:gd name="T23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6" h="133">
                  <a:moveTo>
                    <a:pt x="52" y="133"/>
                  </a:moveTo>
                  <a:cubicBezTo>
                    <a:pt x="57" y="131"/>
                    <a:pt x="60" y="129"/>
                    <a:pt x="60" y="129"/>
                  </a:cubicBezTo>
                  <a:cubicBezTo>
                    <a:pt x="96" y="97"/>
                    <a:pt x="96" y="97"/>
                    <a:pt x="96" y="9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33"/>
                    <a:pt x="36" y="99"/>
                    <a:pt x="52" y="133"/>
                  </a:cubicBez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8897938" y="2813051"/>
              <a:ext cx="1362075" cy="1781175"/>
            </a:xfrm>
            <a:custGeom>
              <a:avLst/>
              <a:gdLst>
                <a:gd name="T0" fmla="*/ 3 w 413"/>
                <a:gd name="T1" fmla="*/ 0 h 541"/>
                <a:gd name="T2" fmla="*/ 0 w 413"/>
                <a:gd name="T3" fmla="*/ 45 h 541"/>
                <a:gd name="T4" fmla="*/ 26 w 413"/>
                <a:gd name="T5" fmla="*/ 379 h 541"/>
                <a:gd name="T6" fmla="*/ 92 w 413"/>
                <a:gd name="T7" fmla="*/ 541 h 541"/>
                <a:gd name="T8" fmla="*/ 3 w 413"/>
                <a:gd name="T9" fmla="*/ 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3" h="541">
                  <a:moveTo>
                    <a:pt x="3" y="0"/>
                  </a:moveTo>
                  <a:cubicBezTo>
                    <a:pt x="3" y="11"/>
                    <a:pt x="2" y="26"/>
                    <a:pt x="0" y="45"/>
                  </a:cubicBezTo>
                  <a:cubicBezTo>
                    <a:pt x="171" y="171"/>
                    <a:pt x="118" y="274"/>
                    <a:pt x="26" y="379"/>
                  </a:cubicBezTo>
                  <a:cubicBezTo>
                    <a:pt x="26" y="379"/>
                    <a:pt x="72" y="505"/>
                    <a:pt x="92" y="541"/>
                  </a:cubicBezTo>
                  <a:cubicBezTo>
                    <a:pt x="413" y="302"/>
                    <a:pt x="77" y="50"/>
                    <a:pt x="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/>
            </p:cNvSpPr>
            <p:nvPr/>
          </p:nvSpPr>
          <p:spPr bwMode="auto">
            <a:xfrm>
              <a:off x="7391401" y="1881188"/>
              <a:ext cx="1095375" cy="527050"/>
            </a:xfrm>
            <a:custGeom>
              <a:avLst/>
              <a:gdLst>
                <a:gd name="T0" fmla="*/ 28 w 332"/>
                <a:gd name="T1" fmla="*/ 0 h 160"/>
                <a:gd name="T2" fmla="*/ 165 w 332"/>
                <a:gd name="T3" fmla="*/ 79 h 160"/>
                <a:gd name="T4" fmla="*/ 300 w 332"/>
                <a:gd name="T5" fmla="*/ 12 h 160"/>
                <a:gd name="T6" fmla="*/ 163 w 332"/>
                <a:gd name="T7" fmla="*/ 151 h 160"/>
                <a:gd name="T8" fmla="*/ 28 w 332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2" h="160">
                  <a:moveTo>
                    <a:pt x="28" y="0"/>
                  </a:moveTo>
                  <a:cubicBezTo>
                    <a:pt x="28" y="0"/>
                    <a:pt x="8" y="70"/>
                    <a:pt x="165" y="79"/>
                  </a:cubicBezTo>
                  <a:cubicBezTo>
                    <a:pt x="314" y="87"/>
                    <a:pt x="300" y="12"/>
                    <a:pt x="300" y="12"/>
                  </a:cubicBezTo>
                  <a:cubicBezTo>
                    <a:pt x="332" y="85"/>
                    <a:pt x="293" y="160"/>
                    <a:pt x="163" y="151"/>
                  </a:cubicBezTo>
                  <a:cubicBezTo>
                    <a:pt x="34" y="143"/>
                    <a:pt x="0" y="59"/>
                    <a:pt x="28" y="0"/>
                  </a:cubicBezTo>
                  <a:close/>
                </a:path>
              </a:pathLst>
            </a:custGeom>
            <a:solidFill>
              <a:srgbClr val="91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/>
            </p:cNvSpPr>
            <p:nvPr/>
          </p:nvSpPr>
          <p:spPr bwMode="auto">
            <a:xfrm>
              <a:off x="7480301" y="1957388"/>
              <a:ext cx="917575" cy="441325"/>
            </a:xfrm>
            <a:custGeom>
              <a:avLst/>
              <a:gdLst>
                <a:gd name="T0" fmla="*/ 136 w 278"/>
                <a:gd name="T1" fmla="*/ 128 h 134"/>
                <a:gd name="T2" fmla="*/ 275 w 278"/>
                <a:gd name="T3" fmla="*/ 76 h 134"/>
                <a:gd name="T4" fmla="*/ 269 w 278"/>
                <a:gd name="T5" fmla="*/ 12 h 134"/>
                <a:gd name="T6" fmla="*/ 138 w 278"/>
                <a:gd name="T7" fmla="*/ 56 h 134"/>
                <a:gd name="T8" fmla="*/ 3 w 278"/>
                <a:gd name="T9" fmla="*/ 0 h 134"/>
                <a:gd name="T10" fmla="*/ 5 w 278"/>
                <a:gd name="T11" fmla="*/ 65 h 134"/>
                <a:gd name="T12" fmla="*/ 136 w 278"/>
                <a:gd name="T13" fmla="*/ 12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134">
                  <a:moveTo>
                    <a:pt x="136" y="128"/>
                  </a:moveTo>
                  <a:cubicBezTo>
                    <a:pt x="212" y="134"/>
                    <a:pt x="257" y="110"/>
                    <a:pt x="275" y="76"/>
                  </a:cubicBezTo>
                  <a:cubicBezTo>
                    <a:pt x="278" y="60"/>
                    <a:pt x="275" y="40"/>
                    <a:pt x="269" y="12"/>
                  </a:cubicBezTo>
                  <a:cubicBezTo>
                    <a:pt x="260" y="33"/>
                    <a:pt x="231" y="61"/>
                    <a:pt x="138" y="56"/>
                  </a:cubicBezTo>
                  <a:cubicBezTo>
                    <a:pt x="40" y="50"/>
                    <a:pt x="11" y="21"/>
                    <a:pt x="3" y="0"/>
                  </a:cubicBezTo>
                  <a:cubicBezTo>
                    <a:pt x="2" y="14"/>
                    <a:pt x="0" y="39"/>
                    <a:pt x="5" y="65"/>
                  </a:cubicBezTo>
                  <a:cubicBezTo>
                    <a:pt x="25" y="97"/>
                    <a:pt x="66" y="124"/>
                    <a:pt x="136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/>
            </p:cNvSpPr>
            <p:nvPr/>
          </p:nvSpPr>
          <p:spPr bwMode="auto">
            <a:xfrm>
              <a:off x="7483476" y="1957388"/>
              <a:ext cx="904875" cy="246063"/>
            </a:xfrm>
            <a:custGeom>
              <a:avLst/>
              <a:gdLst>
                <a:gd name="T0" fmla="*/ 274 w 274"/>
                <a:gd name="T1" fmla="*/ 43 h 75"/>
                <a:gd name="T2" fmla="*/ 268 w 274"/>
                <a:gd name="T3" fmla="*/ 12 h 75"/>
                <a:gd name="T4" fmla="*/ 137 w 274"/>
                <a:gd name="T5" fmla="*/ 56 h 75"/>
                <a:gd name="T6" fmla="*/ 2 w 274"/>
                <a:gd name="T7" fmla="*/ 0 h 75"/>
                <a:gd name="T8" fmla="*/ 1 w 274"/>
                <a:gd name="T9" fmla="*/ 43 h 75"/>
                <a:gd name="T10" fmla="*/ 40 w 274"/>
                <a:gd name="T11" fmla="*/ 43 h 75"/>
                <a:gd name="T12" fmla="*/ 228 w 274"/>
                <a:gd name="T13" fmla="*/ 55 h 75"/>
                <a:gd name="T14" fmla="*/ 274 w 274"/>
                <a:gd name="T15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4" h="75">
                  <a:moveTo>
                    <a:pt x="274" y="43"/>
                  </a:moveTo>
                  <a:cubicBezTo>
                    <a:pt x="272" y="34"/>
                    <a:pt x="271" y="24"/>
                    <a:pt x="268" y="12"/>
                  </a:cubicBezTo>
                  <a:cubicBezTo>
                    <a:pt x="259" y="33"/>
                    <a:pt x="230" y="61"/>
                    <a:pt x="137" y="56"/>
                  </a:cubicBezTo>
                  <a:cubicBezTo>
                    <a:pt x="39" y="50"/>
                    <a:pt x="10" y="21"/>
                    <a:pt x="2" y="0"/>
                  </a:cubicBezTo>
                  <a:cubicBezTo>
                    <a:pt x="1" y="10"/>
                    <a:pt x="0" y="26"/>
                    <a:pt x="1" y="43"/>
                  </a:cubicBezTo>
                  <a:cubicBezTo>
                    <a:pt x="11" y="37"/>
                    <a:pt x="10" y="27"/>
                    <a:pt x="40" y="43"/>
                  </a:cubicBezTo>
                  <a:cubicBezTo>
                    <a:pt x="100" y="75"/>
                    <a:pt x="183" y="75"/>
                    <a:pt x="228" y="55"/>
                  </a:cubicBezTo>
                  <a:cubicBezTo>
                    <a:pt x="254" y="43"/>
                    <a:pt x="263" y="31"/>
                    <a:pt x="274" y="43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7566026" y="2174876"/>
              <a:ext cx="354013" cy="114300"/>
            </a:xfrm>
            <a:custGeom>
              <a:avLst/>
              <a:gdLst>
                <a:gd name="T0" fmla="*/ 0 w 107"/>
                <a:gd name="T1" fmla="*/ 0 h 35"/>
                <a:gd name="T2" fmla="*/ 107 w 107"/>
                <a:gd name="T3" fmla="*/ 23 h 35"/>
                <a:gd name="T4" fmla="*/ 0 w 107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35">
                  <a:moveTo>
                    <a:pt x="0" y="0"/>
                  </a:moveTo>
                  <a:cubicBezTo>
                    <a:pt x="0" y="0"/>
                    <a:pt x="50" y="29"/>
                    <a:pt x="107" y="23"/>
                  </a:cubicBezTo>
                  <a:cubicBezTo>
                    <a:pt x="101" y="35"/>
                    <a:pt x="26" y="29"/>
                    <a:pt x="0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" name="Group 116">
            <a:extLst>
              <a:ext uri="{FF2B5EF4-FFF2-40B4-BE49-F238E27FC236}">
                <a16:creationId xmlns:a16="http://schemas.microsoft.com/office/drawing/2014/main" id="{9068C76C-3076-4FCA-9C6B-BB1184639121}"/>
              </a:ext>
            </a:extLst>
          </p:cNvPr>
          <p:cNvGrpSpPr/>
          <p:nvPr/>
        </p:nvGrpSpPr>
        <p:grpSpPr>
          <a:xfrm>
            <a:off x="692069" y="4050819"/>
            <a:ext cx="2723377" cy="2187701"/>
            <a:chOff x="4327172" y="2669628"/>
            <a:chExt cx="3535875" cy="2840385"/>
          </a:xfrm>
        </p:grpSpPr>
        <p:sp>
          <p:nvSpPr>
            <p:cNvPr id="127" name="Freeform 5">
              <a:extLst>
                <a:ext uri="{FF2B5EF4-FFF2-40B4-BE49-F238E27FC236}">
                  <a16:creationId xmlns:a16="http://schemas.microsoft.com/office/drawing/2014/main" id="{ACB57622-E21C-49B5-9BD2-60D071F3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31" y="5311141"/>
              <a:ext cx="873014" cy="195502"/>
            </a:xfrm>
            <a:custGeom>
              <a:avLst/>
              <a:gdLst>
                <a:gd name="T0" fmla="*/ 0 w 911"/>
                <a:gd name="T1" fmla="*/ 102 h 204"/>
                <a:gd name="T2" fmla="*/ 455 w 911"/>
                <a:gd name="T3" fmla="*/ 204 h 204"/>
                <a:gd name="T4" fmla="*/ 911 w 911"/>
                <a:gd name="T5" fmla="*/ 102 h 204"/>
                <a:gd name="T6" fmla="*/ 455 w 911"/>
                <a:gd name="T7" fmla="*/ 0 h 204"/>
                <a:gd name="T8" fmla="*/ 0 w 911"/>
                <a:gd name="T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1" h="204">
                  <a:moveTo>
                    <a:pt x="0" y="102"/>
                  </a:moveTo>
                  <a:cubicBezTo>
                    <a:pt x="0" y="158"/>
                    <a:pt x="204" y="204"/>
                    <a:pt x="455" y="204"/>
                  </a:cubicBezTo>
                  <a:cubicBezTo>
                    <a:pt x="707" y="204"/>
                    <a:pt x="911" y="159"/>
                    <a:pt x="911" y="102"/>
                  </a:cubicBezTo>
                  <a:cubicBezTo>
                    <a:pt x="911" y="46"/>
                    <a:pt x="707" y="0"/>
                    <a:pt x="455" y="0"/>
                  </a:cubicBezTo>
                  <a:cubicBezTo>
                    <a:pt x="204" y="0"/>
                    <a:pt x="0" y="45"/>
                    <a:pt x="0" y="1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6">
              <a:extLst>
                <a:ext uri="{FF2B5EF4-FFF2-40B4-BE49-F238E27FC236}">
                  <a16:creationId xmlns:a16="http://schemas.microsoft.com/office/drawing/2014/main" id="{9DDB1FBF-9479-49B6-830C-A4D047EC3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4756" y="4965082"/>
              <a:ext cx="773016" cy="510101"/>
            </a:xfrm>
            <a:custGeom>
              <a:avLst/>
              <a:gdLst>
                <a:gd name="T0" fmla="*/ 121 w 806"/>
                <a:gd name="T1" fmla="*/ 44 h 533"/>
                <a:gd name="T2" fmla="*/ 165 w 806"/>
                <a:gd name="T3" fmla="*/ 403 h 533"/>
                <a:gd name="T4" fmla="*/ 52 w 806"/>
                <a:gd name="T5" fmla="*/ 411 h 533"/>
                <a:gd name="T6" fmla="*/ 212 w 806"/>
                <a:gd name="T7" fmla="*/ 454 h 533"/>
                <a:gd name="T8" fmla="*/ 191 w 806"/>
                <a:gd name="T9" fmla="*/ 107 h 533"/>
                <a:gd name="T10" fmla="*/ 725 w 806"/>
                <a:gd name="T11" fmla="*/ 113 h 533"/>
                <a:gd name="T12" fmla="*/ 763 w 806"/>
                <a:gd name="T13" fmla="*/ 428 h 533"/>
                <a:gd name="T14" fmla="*/ 647 w 806"/>
                <a:gd name="T15" fmla="*/ 428 h 533"/>
                <a:gd name="T16" fmla="*/ 806 w 806"/>
                <a:gd name="T17" fmla="*/ 464 h 533"/>
                <a:gd name="T18" fmla="*/ 804 w 806"/>
                <a:gd name="T19" fmla="*/ 65 h 533"/>
                <a:gd name="T20" fmla="*/ 121 w 806"/>
                <a:gd name="T21" fmla="*/ 44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6" h="533">
                  <a:moveTo>
                    <a:pt x="121" y="44"/>
                  </a:moveTo>
                  <a:cubicBezTo>
                    <a:pt x="165" y="403"/>
                    <a:pt x="165" y="403"/>
                    <a:pt x="165" y="403"/>
                  </a:cubicBezTo>
                  <a:cubicBezTo>
                    <a:pt x="165" y="403"/>
                    <a:pt x="89" y="346"/>
                    <a:pt x="52" y="411"/>
                  </a:cubicBezTo>
                  <a:cubicBezTo>
                    <a:pt x="0" y="503"/>
                    <a:pt x="212" y="454"/>
                    <a:pt x="212" y="454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107"/>
                    <a:pt x="429" y="150"/>
                    <a:pt x="725" y="113"/>
                  </a:cubicBezTo>
                  <a:cubicBezTo>
                    <a:pt x="763" y="428"/>
                    <a:pt x="763" y="428"/>
                    <a:pt x="763" y="428"/>
                  </a:cubicBezTo>
                  <a:cubicBezTo>
                    <a:pt x="763" y="428"/>
                    <a:pt x="677" y="350"/>
                    <a:pt x="647" y="428"/>
                  </a:cubicBezTo>
                  <a:cubicBezTo>
                    <a:pt x="607" y="533"/>
                    <a:pt x="806" y="464"/>
                    <a:pt x="806" y="464"/>
                  </a:cubicBezTo>
                  <a:cubicBezTo>
                    <a:pt x="804" y="65"/>
                    <a:pt x="804" y="65"/>
                    <a:pt x="804" y="65"/>
                  </a:cubicBezTo>
                  <a:cubicBezTo>
                    <a:pt x="804" y="65"/>
                    <a:pt x="548" y="0"/>
                    <a:pt x="121" y="44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7">
              <a:extLst>
                <a:ext uri="{FF2B5EF4-FFF2-40B4-BE49-F238E27FC236}">
                  <a16:creationId xmlns:a16="http://schemas.microsoft.com/office/drawing/2014/main" id="{F69FFE6E-C029-400A-8D5C-2E8844C24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1274" y="3714548"/>
              <a:ext cx="844925" cy="938181"/>
            </a:xfrm>
            <a:custGeom>
              <a:avLst/>
              <a:gdLst>
                <a:gd name="T0" fmla="*/ 96 w 881"/>
                <a:gd name="T1" fmla="*/ 836 h 980"/>
                <a:gd name="T2" fmla="*/ 662 w 881"/>
                <a:gd name="T3" fmla="*/ 267 h 980"/>
                <a:gd name="T4" fmla="*/ 881 w 881"/>
                <a:gd name="T5" fmla="*/ 843 h 980"/>
                <a:gd name="T6" fmla="*/ 96 w 881"/>
                <a:gd name="T7" fmla="*/ 836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80">
                  <a:moveTo>
                    <a:pt x="96" y="836"/>
                  </a:moveTo>
                  <a:cubicBezTo>
                    <a:pt x="96" y="836"/>
                    <a:pt x="0" y="0"/>
                    <a:pt x="662" y="267"/>
                  </a:cubicBezTo>
                  <a:cubicBezTo>
                    <a:pt x="662" y="267"/>
                    <a:pt x="872" y="416"/>
                    <a:pt x="881" y="843"/>
                  </a:cubicBezTo>
                  <a:cubicBezTo>
                    <a:pt x="242" y="980"/>
                    <a:pt x="96" y="836"/>
                    <a:pt x="96" y="836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8">
              <a:extLst>
                <a:ext uri="{FF2B5EF4-FFF2-40B4-BE49-F238E27FC236}">
                  <a16:creationId xmlns:a16="http://schemas.microsoft.com/office/drawing/2014/main" id="{B5613028-FB5F-40C8-A3C4-AAA2FFD3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1163" y="3693200"/>
              <a:ext cx="1148288" cy="828072"/>
            </a:xfrm>
            <a:custGeom>
              <a:avLst/>
              <a:gdLst>
                <a:gd name="T0" fmla="*/ 116 w 1197"/>
                <a:gd name="T1" fmla="*/ 28 h 865"/>
                <a:gd name="T2" fmla="*/ 713 w 1197"/>
                <a:gd name="T3" fmla="*/ 394 h 865"/>
                <a:gd name="T4" fmla="*/ 794 w 1197"/>
                <a:gd name="T5" fmla="*/ 565 h 865"/>
                <a:gd name="T6" fmla="*/ 886 w 1197"/>
                <a:gd name="T7" fmla="*/ 568 h 865"/>
                <a:gd name="T8" fmla="*/ 813 w 1197"/>
                <a:gd name="T9" fmla="*/ 620 h 865"/>
                <a:gd name="T10" fmla="*/ 995 w 1197"/>
                <a:gd name="T11" fmla="*/ 865 h 865"/>
                <a:gd name="T12" fmla="*/ 856 w 1197"/>
                <a:gd name="T13" fmla="*/ 167 h 865"/>
                <a:gd name="T14" fmla="*/ 620 w 1197"/>
                <a:gd name="T15" fmla="*/ 4 h 865"/>
                <a:gd name="T16" fmla="*/ 116 w 1197"/>
                <a:gd name="T17" fmla="*/ 28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7" h="865">
                  <a:moveTo>
                    <a:pt x="116" y="28"/>
                  </a:moveTo>
                  <a:cubicBezTo>
                    <a:pt x="116" y="28"/>
                    <a:pt x="0" y="528"/>
                    <a:pt x="713" y="394"/>
                  </a:cubicBezTo>
                  <a:cubicBezTo>
                    <a:pt x="794" y="565"/>
                    <a:pt x="794" y="565"/>
                    <a:pt x="794" y="565"/>
                  </a:cubicBezTo>
                  <a:cubicBezTo>
                    <a:pt x="794" y="565"/>
                    <a:pt x="863" y="493"/>
                    <a:pt x="886" y="568"/>
                  </a:cubicBezTo>
                  <a:cubicBezTo>
                    <a:pt x="908" y="644"/>
                    <a:pt x="813" y="620"/>
                    <a:pt x="813" y="620"/>
                  </a:cubicBezTo>
                  <a:cubicBezTo>
                    <a:pt x="813" y="620"/>
                    <a:pt x="900" y="816"/>
                    <a:pt x="995" y="865"/>
                  </a:cubicBezTo>
                  <a:cubicBezTo>
                    <a:pt x="995" y="865"/>
                    <a:pt x="1197" y="28"/>
                    <a:pt x="856" y="167"/>
                  </a:cubicBezTo>
                  <a:cubicBezTo>
                    <a:pt x="856" y="167"/>
                    <a:pt x="834" y="8"/>
                    <a:pt x="620" y="4"/>
                  </a:cubicBezTo>
                  <a:cubicBezTo>
                    <a:pt x="398" y="0"/>
                    <a:pt x="275" y="278"/>
                    <a:pt x="116" y="28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9">
              <a:extLst>
                <a:ext uri="{FF2B5EF4-FFF2-40B4-BE49-F238E27FC236}">
                  <a16:creationId xmlns:a16="http://schemas.microsoft.com/office/drawing/2014/main" id="{46E8B435-CFBD-4A0A-86A4-CF6236A80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045" y="4205548"/>
              <a:ext cx="43819" cy="73032"/>
            </a:xfrm>
            <a:custGeom>
              <a:avLst/>
              <a:gdLst>
                <a:gd name="T0" fmla="*/ 44 w 45"/>
                <a:gd name="T1" fmla="*/ 39 h 76"/>
                <a:gd name="T2" fmla="*/ 21 w 45"/>
                <a:gd name="T3" fmla="*/ 76 h 76"/>
                <a:gd name="T4" fmla="*/ 1 w 45"/>
                <a:gd name="T5" fmla="*/ 37 h 76"/>
                <a:gd name="T6" fmla="*/ 24 w 45"/>
                <a:gd name="T7" fmla="*/ 0 h 76"/>
                <a:gd name="T8" fmla="*/ 44 w 45"/>
                <a:gd name="T9" fmla="*/ 3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6">
                  <a:moveTo>
                    <a:pt x="44" y="39"/>
                  </a:moveTo>
                  <a:cubicBezTo>
                    <a:pt x="44" y="59"/>
                    <a:pt x="33" y="76"/>
                    <a:pt x="21" y="76"/>
                  </a:cubicBezTo>
                  <a:cubicBezTo>
                    <a:pt x="9" y="75"/>
                    <a:pt x="0" y="58"/>
                    <a:pt x="1" y="37"/>
                  </a:cubicBezTo>
                  <a:cubicBezTo>
                    <a:pt x="1" y="16"/>
                    <a:pt x="12" y="0"/>
                    <a:pt x="24" y="0"/>
                  </a:cubicBezTo>
                  <a:cubicBezTo>
                    <a:pt x="36" y="0"/>
                    <a:pt x="45" y="18"/>
                    <a:pt x="44" y="39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10">
              <a:extLst>
                <a:ext uri="{FF2B5EF4-FFF2-40B4-BE49-F238E27FC236}">
                  <a16:creationId xmlns:a16="http://schemas.microsoft.com/office/drawing/2014/main" id="{6751D6E1-56B8-48E7-BCA7-5D7C99592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7780" y="4216784"/>
              <a:ext cx="43819" cy="74156"/>
            </a:xfrm>
            <a:custGeom>
              <a:avLst/>
              <a:gdLst>
                <a:gd name="T0" fmla="*/ 44 w 45"/>
                <a:gd name="T1" fmla="*/ 39 h 77"/>
                <a:gd name="T2" fmla="*/ 21 w 45"/>
                <a:gd name="T3" fmla="*/ 76 h 77"/>
                <a:gd name="T4" fmla="*/ 1 w 45"/>
                <a:gd name="T5" fmla="*/ 38 h 77"/>
                <a:gd name="T6" fmla="*/ 24 w 45"/>
                <a:gd name="T7" fmla="*/ 1 h 77"/>
                <a:gd name="T8" fmla="*/ 44 w 45"/>
                <a:gd name="T9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7">
                  <a:moveTo>
                    <a:pt x="44" y="39"/>
                  </a:moveTo>
                  <a:cubicBezTo>
                    <a:pt x="44" y="60"/>
                    <a:pt x="33" y="77"/>
                    <a:pt x="21" y="76"/>
                  </a:cubicBezTo>
                  <a:cubicBezTo>
                    <a:pt x="9" y="76"/>
                    <a:pt x="0" y="59"/>
                    <a:pt x="1" y="38"/>
                  </a:cubicBezTo>
                  <a:cubicBezTo>
                    <a:pt x="1" y="17"/>
                    <a:pt x="12" y="0"/>
                    <a:pt x="24" y="1"/>
                  </a:cubicBezTo>
                  <a:cubicBezTo>
                    <a:pt x="36" y="1"/>
                    <a:pt x="45" y="18"/>
                    <a:pt x="44" y="39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11">
              <a:extLst>
                <a:ext uri="{FF2B5EF4-FFF2-40B4-BE49-F238E27FC236}">
                  <a16:creationId xmlns:a16="http://schemas.microsoft.com/office/drawing/2014/main" id="{4812CE91-9B92-4845-ACAE-C298C1B3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099" y="4325770"/>
              <a:ext cx="262915" cy="144940"/>
            </a:xfrm>
            <a:custGeom>
              <a:avLst/>
              <a:gdLst>
                <a:gd name="T0" fmla="*/ 274 w 274"/>
                <a:gd name="T1" fmla="*/ 41 h 152"/>
                <a:gd name="T2" fmla="*/ 121 w 274"/>
                <a:gd name="T3" fmla="*/ 152 h 152"/>
                <a:gd name="T4" fmla="*/ 0 w 274"/>
                <a:gd name="T5" fmla="*/ 33 h 152"/>
                <a:gd name="T6" fmla="*/ 274 w 274"/>
                <a:gd name="T7" fmla="*/ 4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4" h="152">
                  <a:moveTo>
                    <a:pt x="274" y="41"/>
                  </a:moveTo>
                  <a:cubicBezTo>
                    <a:pt x="271" y="83"/>
                    <a:pt x="240" y="152"/>
                    <a:pt x="121" y="152"/>
                  </a:cubicBezTo>
                  <a:cubicBezTo>
                    <a:pt x="0" y="152"/>
                    <a:pt x="0" y="33"/>
                    <a:pt x="0" y="33"/>
                  </a:cubicBezTo>
                  <a:cubicBezTo>
                    <a:pt x="0" y="33"/>
                    <a:pt x="159" y="0"/>
                    <a:pt x="274" y="41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12">
              <a:extLst>
                <a:ext uri="{FF2B5EF4-FFF2-40B4-BE49-F238E27FC236}">
                  <a16:creationId xmlns:a16="http://schemas.microsoft.com/office/drawing/2014/main" id="{DBC7E863-9B46-484A-9953-A1CBE896F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3406" y="4514530"/>
              <a:ext cx="752792" cy="557291"/>
            </a:xfrm>
            <a:custGeom>
              <a:avLst/>
              <a:gdLst>
                <a:gd name="T0" fmla="*/ 0 w 785"/>
                <a:gd name="T1" fmla="*/ 0 h 582"/>
                <a:gd name="T2" fmla="*/ 39 w 785"/>
                <a:gd name="T3" fmla="*/ 514 h 582"/>
                <a:gd name="T4" fmla="*/ 722 w 785"/>
                <a:gd name="T5" fmla="*/ 535 h 582"/>
                <a:gd name="T6" fmla="*/ 785 w 785"/>
                <a:gd name="T7" fmla="*/ 7 h 582"/>
                <a:gd name="T8" fmla="*/ 0 w 785"/>
                <a:gd name="T9" fmla="*/ 0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5" h="582">
                  <a:moveTo>
                    <a:pt x="0" y="0"/>
                  </a:moveTo>
                  <a:cubicBezTo>
                    <a:pt x="39" y="514"/>
                    <a:pt x="39" y="514"/>
                    <a:pt x="39" y="514"/>
                  </a:cubicBezTo>
                  <a:cubicBezTo>
                    <a:pt x="39" y="514"/>
                    <a:pt x="307" y="582"/>
                    <a:pt x="722" y="535"/>
                  </a:cubicBezTo>
                  <a:cubicBezTo>
                    <a:pt x="785" y="7"/>
                    <a:pt x="785" y="7"/>
                    <a:pt x="785" y="7"/>
                  </a:cubicBezTo>
                  <a:cubicBezTo>
                    <a:pt x="785" y="7"/>
                    <a:pt x="264" y="87"/>
                    <a:pt x="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13">
              <a:extLst>
                <a:ext uri="{FF2B5EF4-FFF2-40B4-BE49-F238E27FC236}">
                  <a16:creationId xmlns:a16="http://schemas.microsoft.com/office/drawing/2014/main" id="{C505D04A-3313-4FFF-A439-6E126E66E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326" y="4079708"/>
              <a:ext cx="391002" cy="921328"/>
            </a:xfrm>
            <a:custGeom>
              <a:avLst/>
              <a:gdLst>
                <a:gd name="T0" fmla="*/ 117 w 408"/>
                <a:gd name="T1" fmla="*/ 190 h 962"/>
                <a:gd name="T2" fmla="*/ 93 w 408"/>
                <a:gd name="T3" fmla="*/ 0 h 962"/>
                <a:gd name="T4" fmla="*/ 82 w 408"/>
                <a:gd name="T5" fmla="*/ 101 h 962"/>
                <a:gd name="T6" fmla="*/ 67 w 408"/>
                <a:gd name="T7" fmla="*/ 86 h 962"/>
                <a:gd name="T8" fmla="*/ 57 w 408"/>
                <a:gd name="T9" fmla="*/ 111 h 962"/>
                <a:gd name="T10" fmla="*/ 42 w 408"/>
                <a:gd name="T11" fmla="*/ 96 h 962"/>
                <a:gd name="T12" fmla="*/ 32 w 408"/>
                <a:gd name="T13" fmla="*/ 115 h 962"/>
                <a:gd name="T14" fmla="*/ 15 w 408"/>
                <a:gd name="T15" fmla="*/ 105 h 962"/>
                <a:gd name="T16" fmla="*/ 18 w 408"/>
                <a:gd name="T17" fmla="*/ 192 h 962"/>
                <a:gd name="T18" fmla="*/ 408 w 408"/>
                <a:gd name="T19" fmla="*/ 663 h 962"/>
                <a:gd name="T20" fmla="*/ 353 w 408"/>
                <a:gd name="T21" fmla="*/ 590 h 962"/>
                <a:gd name="T22" fmla="*/ 117 w 408"/>
                <a:gd name="T23" fmla="*/ 19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962">
                  <a:moveTo>
                    <a:pt x="117" y="190"/>
                  </a:moveTo>
                  <a:cubicBezTo>
                    <a:pt x="117" y="190"/>
                    <a:pt x="114" y="0"/>
                    <a:pt x="93" y="0"/>
                  </a:cubicBezTo>
                  <a:cubicBezTo>
                    <a:pt x="70" y="0"/>
                    <a:pt x="78" y="70"/>
                    <a:pt x="82" y="101"/>
                  </a:cubicBezTo>
                  <a:cubicBezTo>
                    <a:pt x="80" y="94"/>
                    <a:pt x="73" y="85"/>
                    <a:pt x="67" y="86"/>
                  </a:cubicBezTo>
                  <a:cubicBezTo>
                    <a:pt x="48" y="88"/>
                    <a:pt x="56" y="104"/>
                    <a:pt x="57" y="111"/>
                  </a:cubicBezTo>
                  <a:cubicBezTo>
                    <a:pt x="56" y="105"/>
                    <a:pt x="53" y="93"/>
                    <a:pt x="42" y="96"/>
                  </a:cubicBezTo>
                  <a:cubicBezTo>
                    <a:pt x="32" y="98"/>
                    <a:pt x="33" y="109"/>
                    <a:pt x="32" y="115"/>
                  </a:cubicBezTo>
                  <a:cubicBezTo>
                    <a:pt x="31" y="111"/>
                    <a:pt x="24" y="103"/>
                    <a:pt x="15" y="105"/>
                  </a:cubicBezTo>
                  <a:cubicBezTo>
                    <a:pt x="0" y="109"/>
                    <a:pt x="18" y="192"/>
                    <a:pt x="18" y="192"/>
                  </a:cubicBezTo>
                  <a:cubicBezTo>
                    <a:pt x="18" y="192"/>
                    <a:pt x="97" y="962"/>
                    <a:pt x="408" y="663"/>
                  </a:cubicBezTo>
                  <a:cubicBezTo>
                    <a:pt x="353" y="590"/>
                    <a:pt x="353" y="590"/>
                    <a:pt x="353" y="590"/>
                  </a:cubicBezTo>
                  <a:cubicBezTo>
                    <a:pt x="272" y="664"/>
                    <a:pt x="158" y="682"/>
                    <a:pt x="117" y="19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14">
              <a:extLst>
                <a:ext uri="{FF2B5EF4-FFF2-40B4-BE49-F238E27FC236}">
                  <a16:creationId xmlns:a16="http://schemas.microsoft.com/office/drawing/2014/main" id="{B201636C-2C4A-4156-A95B-200912D5A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520" y="4541496"/>
              <a:ext cx="106739" cy="174154"/>
            </a:xfrm>
            <a:custGeom>
              <a:avLst/>
              <a:gdLst>
                <a:gd name="T0" fmla="*/ 111 w 111"/>
                <a:gd name="T1" fmla="*/ 129 h 181"/>
                <a:gd name="T2" fmla="*/ 99 w 111"/>
                <a:gd name="T3" fmla="*/ 0 h 181"/>
                <a:gd name="T4" fmla="*/ 0 w 111"/>
                <a:gd name="T5" fmla="*/ 108 h 181"/>
                <a:gd name="T6" fmla="*/ 55 w 111"/>
                <a:gd name="T7" fmla="*/ 181 h 181"/>
                <a:gd name="T8" fmla="*/ 111 w 111"/>
                <a:gd name="T9" fmla="*/ 12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81">
                  <a:moveTo>
                    <a:pt x="111" y="129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99" y="0"/>
                    <a:pt x="47" y="65"/>
                    <a:pt x="0" y="108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69" y="168"/>
                    <a:pt x="97" y="146"/>
                    <a:pt x="111" y="129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3783D1C9-5E70-49D0-86E5-9C0BEDE69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0468" y="4541496"/>
              <a:ext cx="102245" cy="121346"/>
            </a:xfrm>
            <a:custGeom>
              <a:avLst/>
              <a:gdLst>
                <a:gd name="T0" fmla="*/ 10 w 107"/>
                <a:gd name="T1" fmla="*/ 0 h 126"/>
                <a:gd name="T2" fmla="*/ 0 w 107"/>
                <a:gd name="T3" fmla="*/ 88 h 126"/>
                <a:gd name="T4" fmla="*/ 56 w 107"/>
                <a:gd name="T5" fmla="*/ 126 h 126"/>
                <a:gd name="T6" fmla="*/ 107 w 107"/>
                <a:gd name="T7" fmla="*/ 56 h 126"/>
                <a:gd name="T8" fmla="*/ 10 w 107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26">
                  <a:moveTo>
                    <a:pt x="1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22" y="98"/>
                    <a:pt x="41" y="111"/>
                    <a:pt x="56" y="126"/>
                  </a:cubicBezTo>
                  <a:cubicBezTo>
                    <a:pt x="107" y="56"/>
                    <a:pt x="107" y="56"/>
                    <a:pt x="107" y="56"/>
                  </a:cubicBezTo>
                  <a:cubicBezTo>
                    <a:pt x="5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8" name="Freeform 16">
              <a:extLst>
                <a:ext uri="{FF2B5EF4-FFF2-40B4-BE49-F238E27FC236}">
                  <a16:creationId xmlns:a16="http://schemas.microsoft.com/office/drawing/2014/main" id="{F9C88D57-F3E4-4807-B2CF-6CA64A61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545" y="4595427"/>
              <a:ext cx="195502" cy="592121"/>
            </a:xfrm>
            <a:custGeom>
              <a:avLst/>
              <a:gdLst>
                <a:gd name="T0" fmla="*/ 68 w 204"/>
                <a:gd name="T1" fmla="*/ 0 h 618"/>
                <a:gd name="T2" fmla="*/ 17 w 204"/>
                <a:gd name="T3" fmla="*/ 70 h 618"/>
                <a:gd name="T4" fmla="*/ 32 w 204"/>
                <a:gd name="T5" fmla="*/ 507 h 618"/>
                <a:gd name="T6" fmla="*/ 8 w 204"/>
                <a:gd name="T7" fmla="*/ 565 h 618"/>
                <a:gd name="T8" fmla="*/ 12 w 204"/>
                <a:gd name="T9" fmla="*/ 598 h 618"/>
                <a:gd name="T10" fmla="*/ 26 w 204"/>
                <a:gd name="T11" fmla="*/ 592 h 618"/>
                <a:gd name="T12" fmla="*/ 33 w 204"/>
                <a:gd name="T13" fmla="*/ 604 h 618"/>
                <a:gd name="T14" fmla="*/ 46 w 204"/>
                <a:gd name="T15" fmla="*/ 599 h 618"/>
                <a:gd name="T16" fmla="*/ 53 w 204"/>
                <a:gd name="T17" fmla="*/ 609 h 618"/>
                <a:gd name="T18" fmla="*/ 67 w 204"/>
                <a:gd name="T19" fmla="*/ 603 h 618"/>
                <a:gd name="T20" fmla="*/ 74 w 204"/>
                <a:gd name="T21" fmla="*/ 615 h 618"/>
                <a:gd name="T22" fmla="*/ 94 w 204"/>
                <a:gd name="T23" fmla="*/ 596 h 618"/>
                <a:gd name="T24" fmla="*/ 113 w 204"/>
                <a:gd name="T25" fmla="*/ 526 h 618"/>
                <a:gd name="T26" fmla="*/ 68 w 204"/>
                <a:gd name="T27" fmla="*/ 0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4" h="618">
                  <a:moveTo>
                    <a:pt x="68" y="0"/>
                  </a:moveTo>
                  <a:cubicBezTo>
                    <a:pt x="17" y="70"/>
                    <a:pt x="17" y="70"/>
                    <a:pt x="17" y="70"/>
                  </a:cubicBezTo>
                  <a:cubicBezTo>
                    <a:pt x="148" y="203"/>
                    <a:pt x="32" y="507"/>
                    <a:pt x="32" y="507"/>
                  </a:cubicBezTo>
                  <a:cubicBezTo>
                    <a:pt x="8" y="565"/>
                    <a:pt x="8" y="565"/>
                    <a:pt x="8" y="565"/>
                  </a:cubicBezTo>
                  <a:cubicBezTo>
                    <a:pt x="7" y="569"/>
                    <a:pt x="0" y="595"/>
                    <a:pt x="12" y="598"/>
                  </a:cubicBezTo>
                  <a:cubicBezTo>
                    <a:pt x="18" y="600"/>
                    <a:pt x="23" y="596"/>
                    <a:pt x="26" y="592"/>
                  </a:cubicBezTo>
                  <a:cubicBezTo>
                    <a:pt x="26" y="597"/>
                    <a:pt x="28" y="603"/>
                    <a:pt x="33" y="604"/>
                  </a:cubicBezTo>
                  <a:cubicBezTo>
                    <a:pt x="39" y="605"/>
                    <a:pt x="43" y="603"/>
                    <a:pt x="46" y="599"/>
                  </a:cubicBezTo>
                  <a:cubicBezTo>
                    <a:pt x="47" y="604"/>
                    <a:pt x="48" y="608"/>
                    <a:pt x="53" y="609"/>
                  </a:cubicBezTo>
                  <a:cubicBezTo>
                    <a:pt x="59" y="611"/>
                    <a:pt x="64" y="607"/>
                    <a:pt x="67" y="603"/>
                  </a:cubicBezTo>
                  <a:cubicBezTo>
                    <a:pt x="67" y="608"/>
                    <a:pt x="69" y="613"/>
                    <a:pt x="74" y="615"/>
                  </a:cubicBezTo>
                  <a:cubicBezTo>
                    <a:pt x="86" y="618"/>
                    <a:pt x="92" y="602"/>
                    <a:pt x="94" y="596"/>
                  </a:cubicBezTo>
                  <a:cubicBezTo>
                    <a:pt x="113" y="526"/>
                    <a:pt x="113" y="526"/>
                    <a:pt x="113" y="526"/>
                  </a:cubicBezTo>
                  <a:cubicBezTo>
                    <a:pt x="204" y="214"/>
                    <a:pt x="137" y="67"/>
                    <a:pt x="68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9" name="Freeform 17">
              <a:extLst>
                <a:ext uri="{FF2B5EF4-FFF2-40B4-BE49-F238E27FC236}">
                  <a16:creationId xmlns:a16="http://schemas.microsoft.com/office/drawing/2014/main" id="{21D6C453-8602-45BC-87CE-8946D8D8D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0818" y="4624640"/>
              <a:ext cx="117975" cy="338194"/>
            </a:xfrm>
            <a:custGeom>
              <a:avLst/>
              <a:gdLst>
                <a:gd name="T0" fmla="*/ 30 w 105"/>
                <a:gd name="T1" fmla="*/ 0 h 301"/>
                <a:gd name="T2" fmla="*/ 16 w 105"/>
                <a:gd name="T3" fmla="*/ 27 h 301"/>
                <a:gd name="T4" fmla="*/ 36 w 105"/>
                <a:gd name="T5" fmla="*/ 58 h 301"/>
                <a:gd name="T6" fmla="*/ 0 w 105"/>
                <a:gd name="T7" fmla="*/ 229 h 301"/>
                <a:gd name="T8" fmla="*/ 49 w 105"/>
                <a:gd name="T9" fmla="*/ 301 h 301"/>
                <a:gd name="T10" fmla="*/ 105 w 105"/>
                <a:gd name="T11" fmla="*/ 237 h 301"/>
                <a:gd name="T12" fmla="*/ 74 w 105"/>
                <a:gd name="T13" fmla="*/ 60 h 301"/>
                <a:gd name="T14" fmla="*/ 96 w 105"/>
                <a:gd name="T15" fmla="*/ 28 h 301"/>
                <a:gd name="T16" fmla="*/ 84 w 105"/>
                <a:gd name="T17" fmla="*/ 6 h 301"/>
                <a:gd name="T18" fmla="*/ 30 w 105"/>
                <a:gd name="T1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301">
                  <a:moveTo>
                    <a:pt x="30" y="0"/>
                  </a:moveTo>
                  <a:lnTo>
                    <a:pt x="16" y="27"/>
                  </a:lnTo>
                  <a:lnTo>
                    <a:pt x="36" y="58"/>
                  </a:lnTo>
                  <a:lnTo>
                    <a:pt x="0" y="229"/>
                  </a:lnTo>
                  <a:lnTo>
                    <a:pt x="49" y="301"/>
                  </a:lnTo>
                  <a:lnTo>
                    <a:pt x="105" y="237"/>
                  </a:lnTo>
                  <a:lnTo>
                    <a:pt x="74" y="60"/>
                  </a:lnTo>
                  <a:lnTo>
                    <a:pt x="96" y="28"/>
                  </a:lnTo>
                  <a:lnTo>
                    <a:pt x="84" y="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0" name="Oval 130">
              <a:extLst>
                <a:ext uri="{FF2B5EF4-FFF2-40B4-BE49-F238E27FC236}">
                  <a16:creationId xmlns:a16="http://schemas.microsoft.com/office/drawing/2014/main" id="{D4495387-936C-4B0C-9CA3-667AB0FE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314" y="3658369"/>
              <a:ext cx="83144" cy="74156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1" name="Oval 131">
              <a:extLst>
                <a:ext uri="{FF2B5EF4-FFF2-40B4-BE49-F238E27FC236}">
                  <a16:creationId xmlns:a16="http://schemas.microsoft.com/office/drawing/2014/main" id="{47D4B1B5-F4DF-449A-B001-1D5BAEEAC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8912" y="3462869"/>
              <a:ext cx="155053" cy="139323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2" name="Oval 132">
              <a:extLst>
                <a:ext uri="{FF2B5EF4-FFF2-40B4-BE49-F238E27FC236}">
                  <a16:creationId xmlns:a16="http://schemas.microsoft.com/office/drawing/2014/main" id="{9FA82C18-1658-404F-A29E-E36237A8E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7793" y="2669628"/>
              <a:ext cx="819083" cy="756162"/>
            </a:xfrm>
            <a:prstGeom prst="ellipse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3" name="Freeform 21">
              <a:extLst>
                <a:ext uri="{FF2B5EF4-FFF2-40B4-BE49-F238E27FC236}">
                  <a16:creationId xmlns:a16="http://schemas.microsoft.com/office/drawing/2014/main" id="{3E14D5DD-FCD5-4528-AD29-AAAAA76B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3857" y="2737042"/>
              <a:ext cx="465158" cy="471899"/>
            </a:xfrm>
            <a:custGeom>
              <a:avLst/>
              <a:gdLst>
                <a:gd name="T0" fmla="*/ 206 w 485"/>
                <a:gd name="T1" fmla="*/ 492 h 492"/>
                <a:gd name="T2" fmla="*/ 122 w 485"/>
                <a:gd name="T3" fmla="*/ 129 h 492"/>
                <a:gd name="T4" fmla="*/ 439 w 485"/>
                <a:gd name="T5" fmla="*/ 167 h 492"/>
                <a:gd name="T6" fmla="*/ 357 w 485"/>
                <a:gd name="T7" fmla="*/ 490 h 492"/>
                <a:gd name="T8" fmla="*/ 206 w 485"/>
                <a:gd name="T9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5" h="492">
                  <a:moveTo>
                    <a:pt x="206" y="492"/>
                  </a:moveTo>
                  <a:cubicBezTo>
                    <a:pt x="207" y="368"/>
                    <a:pt x="0" y="312"/>
                    <a:pt x="122" y="129"/>
                  </a:cubicBezTo>
                  <a:cubicBezTo>
                    <a:pt x="208" y="0"/>
                    <a:pt x="407" y="65"/>
                    <a:pt x="439" y="167"/>
                  </a:cubicBezTo>
                  <a:cubicBezTo>
                    <a:pt x="485" y="312"/>
                    <a:pt x="355" y="371"/>
                    <a:pt x="357" y="490"/>
                  </a:cubicBezTo>
                  <a:lnTo>
                    <a:pt x="206" y="492"/>
                  </a:lnTo>
                  <a:close/>
                </a:path>
              </a:pathLst>
            </a:custGeom>
            <a:solidFill>
              <a:srgbClr val="FCD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4" name="Freeform 22">
              <a:extLst>
                <a:ext uri="{FF2B5EF4-FFF2-40B4-BE49-F238E27FC236}">
                  <a16:creationId xmlns:a16="http://schemas.microsoft.com/office/drawing/2014/main" id="{1DE37888-537E-4641-AB59-4E9E2B135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5763" y="2934790"/>
              <a:ext cx="199996" cy="386508"/>
            </a:xfrm>
            <a:custGeom>
              <a:avLst/>
              <a:gdLst>
                <a:gd name="T0" fmla="*/ 180 w 209"/>
                <a:gd name="T1" fmla="*/ 347 h 404"/>
                <a:gd name="T2" fmla="*/ 179 w 209"/>
                <a:gd name="T3" fmla="*/ 321 h 404"/>
                <a:gd name="T4" fmla="*/ 178 w 209"/>
                <a:gd name="T5" fmla="*/ 284 h 404"/>
                <a:gd name="T6" fmla="*/ 143 w 209"/>
                <a:gd name="T7" fmla="*/ 284 h 404"/>
                <a:gd name="T8" fmla="*/ 153 w 209"/>
                <a:gd name="T9" fmla="*/ 174 h 404"/>
                <a:gd name="T10" fmla="*/ 157 w 209"/>
                <a:gd name="T11" fmla="*/ 106 h 404"/>
                <a:gd name="T12" fmla="*/ 159 w 209"/>
                <a:gd name="T13" fmla="*/ 39 h 404"/>
                <a:gd name="T14" fmla="*/ 144 w 209"/>
                <a:gd name="T15" fmla="*/ 5 h 404"/>
                <a:gd name="T16" fmla="*/ 125 w 209"/>
                <a:gd name="T17" fmla="*/ 15 h 404"/>
                <a:gd name="T18" fmla="*/ 116 w 209"/>
                <a:gd name="T19" fmla="*/ 41 h 404"/>
                <a:gd name="T20" fmla="*/ 94 w 209"/>
                <a:gd name="T21" fmla="*/ 20 h 404"/>
                <a:gd name="T22" fmla="*/ 72 w 209"/>
                <a:gd name="T23" fmla="*/ 60 h 404"/>
                <a:gd name="T24" fmla="*/ 71 w 209"/>
                <a:gd name="T25" fmla="*/ 63 h 404"/>
                <a:gd name="T26" fmla="*/ 66 w 209"/>
                <a:gd name="T27" fmla="*/ 47 h 404"/>
                <a:gd name="T28" fmla="*/ 43 w 209"/>
                <a:gd name="T29" fmla="*/ 14 h 404"/>
                <a:gd name="T30" fmla="*/ 16 w 209"/>
                <a:gd name="T31" fmla="*/ 64 h 404"/>
                <a:gd name="T32" fmla="*/ 36 w 209"/>
                <a:gd name="T33" fmla="*/ 201 h 404"/>
                <a:gd name="T34" fmla="*/ 53 w 209"/>
                <a:gd name="T35" fmla="*/ 268 h 404"/>
                <a:gd name="T36" fmla="*/ 56 w 209"/>
                <a:gd name="T37" fmla="*/ 286 h 404"/>
                <a:gd name="T38" fmla="*/ 27 w 209"/>
                <a:gd name="T39" fmla="*/ 286 h 404"/>
                <a:gd name="T40" fmla="*/ 27 w 209"/>
                <a:gd name="T41" fmla="*/ 324 h 404"/>
                <a:gd name="T42" fmla="*/ 26 w 209"/>
                <a:gd name="T43" fmla="*/ 351 h 404"/>
                <a:gd name="T44" fmla="*/ 28 w 209"/>
                <a:gd name="T45" fmla="*/ 378 h 404"/>
                <a:gd name="T46" fmla="*/ 60 w 209"/>
                <a:gd name="T47" fmla="*/ 379 h 404"/>
                <a:gd name="T48" fmla="*/ 84 w 209"/>
                <a:gd name="T49" fmla="*/ 403 h 404"/>
                <a:gd name="T50" fmla="*/ 123 w 209"/>
                <a:gd name="T51" fmla="*/ 404 h 404"/>
                <a:gd name="T52" fmla="*/ 147 w 209"/>
                <a:gd name="T53" fmla="*/ 379 h 404"/>
                <a:gd name="T54" fmla="*/ 173 w 209"/>
                <a:gd name="T55" fmla="*/ 378 h 404"/>
                <a:gd name="T56" fmla="*/ 180 w 209"/>
                <a:gd name="T57" fmla="*/ 347 h 404"/>
                <a:gd name="T58" fmla="*/ 69 w 209"/>
                <a:gd name="T59" fmla="*/ 286 h 404"/>
                <a:gd name="T60" fmla="*/ 64 w 209"/>
                <a:gd name="T61" fmla="*/ 265 h 404"/>
                <a:gd name="T62" fmla="*/ 51 w 209"/>
                <a:gd name="T63" fmla="*/ 217 h 404"/>
                <a:gd name="T64" fmla="*/ 30 w 209"/>
                <a:gd name="T65" fmla="*/ 108 h 404"/>
                <a:gd name="T66" fmla="*/ 34 w 209"/>
                <a:gd name="T67" fmla="*/ 32 h 404"/>
                <a:gd name="T68" fmla="*/ 51 w 209"/>
                <a:gd name="T69" fmla="*/ 41 h 404"/>
                <a:gd name="T70" fmla="*/ 60 w 209"/>
                <a:gd name="T71" fmla="*/ 66 h 404"/>
                <a:gd name="T72" fmla="*/ 66 w 209"/>
                <a:gd name="T73" fmla="*/ 96 h 404"/>
                <a:gd name="T74" fmla="*/ 69 w 209"/>
                <a:gd name="T75" fmla="*/ 112 h 404"/>
                <a:gd name="T76" fmla="*/ 70 w 209"/>
                <a:gd name="T77" fmla="*/ 112 h 404"/>
                <a:gd name="T78" fmla="*/ 70 w 209"/>
                <a:gd name="T79" fmla="*/ 112 h 404"/>
                <a:gd name="T80" fmla="*/ 70 w 209"/>
                <a:gd name="T81" fmla="*/ 114 h 404"/>
                <a:gd name="T82" fmla="*/ 81 w 209"/>
                <a:gd name="T83" fmla="*/ 110 h 404"/>
                <a:gd name="T84" fmla="*/ 77 w 209"/>
                <a:gd name="T85" fmla="*/ 91 h 404"/>
                <a:gd name="T86" fmla="*/ 92 w 209"/>
                <a:gd name="T87" fmla="*/ 38 h 404"/>
                <a:gd name="T88" fmla="*/ 107 w 209"/>
                <a:gd name="T89" fmla="*/ 61 h 404"/>
                <a:gd name="T90" fmla="*/ 109 w 209"/>
                <a:gd name="T91" fmla="*/ 73 h 404"/>
                <a:gd name="T92" fmla="*/ 111 w 209"/>
                <a:gd name="T93" fmla="*/ 98 h 404"/>
                <a:gd name="T94" fmla="*/ 122 w 209"/>
                <a:gd name="T95" fmla="*/ 95 h 404"/>
                <a:gd name="T96" fmla="*/ 121 w 209"/>
                <a:gd name="T97" fmla="*/ 79 h 404"/>
                <a:gd name="T98" fmla="*/ 122 w 209"/>
                <a:gd name="T99" fmla="*/ 75 h 404"/>
                <a:gd name="T100" fmla="*/ 126 w 209"/>
                <a:gd name="T101" fmla="*/ 48 h 404"/>
                <a:gd name="T102" fmla="*/ 133 w 209"/>
                <a:gd name="T103" fmla="*/ 25 h 404"/>
                <a:gd name="T104" fmla="*/ 145 w 209"/>
                <a:gd name="T105" fmla="*/ 28 h 404"/>
                <a:gd name="T106" fmla="*/ 149 w 209"/>
                <a:gd name="T107" fmla="*/ 55 h 404"/>
                <a:gd name="T108" fmla="*/ 145 w 209"/>
                <a:gd name="T109" fmla="*/ 106 h 404"/>
                <a:gd name="T110" fmla="*/ 139 w 209"/>
                <a:gd name="T111" fmla="*/ 211 h 404"/>
                <a:gd name="T112" fmla="*/ 131 w 209"/>
                <a:gd name="T113" fmla="*/ 285 h 404"/>
                <a:gd name="T114" fmla="*/ 69 w 209"/>
                <a:gd name="T115" fmla="*/ 286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404">
                  <a:moveTo>
                    <a:pt x="180" y="347"/>
                  </a:moveTo>
                  <a:cubicBezTo>
                    <a:pt x="180" y="347"/>
                    <a:pt x="202" y="327"/>
                    <a:pt x="179" y="321"/>
                  </a:cubicBezTo>
                  <a:cubicBezTo>
                    <a:pt x="179" y="321"/>
                    <a:pt x="204" y="297"/>
                    <a:pt x="178" y="284"/>
                  </a:cubicBezTo>
                  <a:cubicBezTo>
                    <a:pt x="143" y="284"/>
                    <a:pt x="143" y="284"/>
                    <a:pt x="143" y="284"/>
                  </a:cubicBezTo>
                  <a:cubicBezTo>
                    <a:pt x="145" y="248"/>
                    <a:pt x="150" y="211"/>
                    <a:pt x="153" y="174"/>
                  </a:cubicBezTo>
                  <a:cubicBezTo>
                    <a:pt x="154" y="152"/>
                    <a:pt x="156" y="129"/>
                    <a:pt x="157" y="106"/>
                  </a:cubicBezTo>
                  <a:cubicBezTo>
                    <a:pt x="158" y="84"/>
                    <a:pt x="162" y="61"/>
                    <a:pt x="159" y="39"/>
                  </a:cubicBezTo>
                  <a:cubicBezTo>
                    <a:pt x="158" y="27"/>
                    <a:pt x="157" y="11"/>
                    <a:pt x="144" y="5"/>
                  </a:cubicBezTo>
                  <a:cubicBezTo>
                    <a:pt x="136" y="0"/>
                    <a:pt x="129" y="9"/>
                    <a:pt x="125" y="15"/>
                  </a:cubicBezTo>
                  <a:cubicBezTo>
                    <a:pt x="121" y="23"/>
                    <a:pt x="118" y="32"/>
                    <a:pt x="116" y="41"/>
                  </a:cubicBezTo>
                  <a:cubicBezTo>
                    <a:pt x="112" y="27"/>
                    <a:pt x="105" y="17"/>
                    <a:pt x="94" y="20"/>
                  </a:cubicBezTo>
                  <a:cubicBezTo>
                    <a:pt x="79" y="23"/>
                    <a:pt x="74" y="50"/>
                    <a:pt x="72" y="60"/>
                  </a:cubicBezTo>
                  <a:cubicBezTo>
                    <a:pt x="71" y="61"/>
                    <a:pt x="71" y="62"/>
                    <a:pt x="71" y="63"/>
                  </a:cubicBezTo>
                  <a:cubicBezTo>
                    <a:pt x="70" y="58"/>
                    <a:pt x="68" y="52"/>
                    <a:pt x="66" y="47"/>
                  </a:cubicBezTo>
                  <a:cubicBezTo>
                    <a:pt x="61" y="35"/>
                    <a:pt x="57" y="19"/>
                    <a:pt x="43" y="14"/>
                  </a:cubicBezTo>
                  <a:cubicBezTo>
                    <a:pt x="21" y="7"/>
                    <a:pt x="16" y="55"/>
                    <a:pt x="16" y="64"/>
                  </a:cubicBezTo>
                  <a:cubicBezTo>
                    <a:pt x="13" y="110"/>
                    <a:pt x="25" y="157"/>
                    <a:pt x="36" y="201"/>
                  </a:cubicBezTo>
                  <a:cubicBezTo>
                    <a:pt x="42" y="223"/>
                    <a:pt x="47" y="246"/>
                    <a:pt x="53" y="268"/>
                  </a:cubicBezTo>
                  <a:cubicBezTo>
                    <a:pt x="54" y="273"/>
                    <a:pt x="55" y="279"/>
                    <a:pt x="56" y="286"/>
                  </a:cubicBezTo>
                  <a:cubicBezTo>
                    <a:pt x="27" y="286"/>
                    <a:pt x="27" y="286"/>
                    <a:pt x="27" y="286"/>
                  </a:cubicBezTo>
                  <a:cubicBezTo>
                    <a:pt x="27" y="286"/>
                    <a:pt x="0" y="300"/>
                    <a:pt x="27" y="324"/>
                  </a:cubicBezTo>
                  <a:cubicBezTo>
                    <a:pt x="27" y="324"/>
                    <a:pt x="2" y="337"/>
                    <a:pt x="26" y="351"/>
                  </a:cubicBezTo>
                  <a:cubicBezTo>
                    <a:pt x="26" y="351"/>
                    <a:pt x="1" y="366"/>
                    <a:pt x="28" y="378"/>
                  </a:cubicBezTo>
                  <a:cubicBezTo>
                    <a:pt x="60" y="379"/>
                    <a:pt x="60" y="379"/>
                    <a:pt x="60" y="379"/>
                  </a:cubicBezTo>
                  <a:cubicBezTo>
                    <a:pt x="84" y="403"/>
                    <a:pt x="84" y="403"/>
                    <a:pt x="84" y="403"/>
                  </a:cubicBezTo>
                  <a:cubicBezTo>
                    <a:pt x="123" y="404"/>
                    <a:pt x="123" y="404"/>
                    <a:pt x="123" y="404"/>
                  </a:cubicBezTo>
                  <a:cubicBezTo>
                    <a:pt x="147" y="379"/>
                    <a:pt x="147" y="379"/>
                    <a:pt x="147" y="379"/>
                  </a:cubicBezTo>
                  <a:cubicBezTo>
                    <a:pt x="173" y="378"/>
                    <a:pt x="173" y="378"/>
                    <a:pt x="173" y="378"/>
                  </a:cubicBezTo>
                  <a:cubicBezTo>
                    <a:pt x="173" y="378"/>
                    <a:pt x="209" y="365"/>
                    <a:pt x="180" y="347"/>
                  </a:cubicBezTo>
                  <a:close/>
                  <a:moveTo>
                    <a:pt x="69" y="286"/>
                  </a:moveTo>
                  <a:cubicBezTo>
                    <a:pt x="67" y="279"/>
                    <a:pt x="66" y="272"/>
                    <a:pt x="64" y="265"/>
                  </a:cubicBezTo>
                  <a:cubicBezTo>
                    <a:pt x="60" y="249"/>
                    <a:pt x="55" y="233"/>
                    <a:pt x="51" y="217"/>
                  </a:cubicBezTo>
                  <a:cubicBezTo>
                    <a:pt x="43" y="181"/>
                    <a:pt x="34" y="145"/>
                    <a:pt x="30" y="108"/>
                  </a:cubicBezTo>
                  <a:cubicBezTo>
                    <a:pt x="28" y="82"/>
                    <a:pt x="24" y="57"/>
                    <a:pt x="34" y="32"/>
                  </a:cubicBezTo>
                  <a:cubicBezTo>
                    <a:pt x="40" y="19"/>
                    <a:pt x="48" y="36"/>
                    <a:pt x="51" y="41"/>
                  </a:cubicBezTo>
                  <a:cubicBezTo>
                    <a:pt x="54" y="49"/>
                    <a:pt x="58" y="57"/>
                    <a:pt x="60" y="66"/>
                  </a:cubicBezTo>
                  <a:cubicBezTo>
                    <a:pt x="63" y="76"/>
                    <a:pt x="64" y="86"/>
                    <a:pt x="66" y="96"/>
                  </a:cubicBezTo>
                  <a:cubicBezTo>
                    <a:pt x="66" y="102"/>
                    <a:pt x="67" y="107"/>
                    <a:pt x="69" y="112"/>
                  </a:cubicBezTo>
                  <a:cubicBezTo>
                    <a:pt x="69" y="112"/>
                    <a:pt x="69" y="112"/>
                    <a:pt x="70" y="112"/>
                  </a:cubicBezTo>
                  <a:cubicBezTo>
                    <a:pt x="70" y="112"/>
                    <a:pt x="70" y="112"/>
                    <a:pt x="70" y="112"/>
                  </a:cubicBezTo>
                  <a:cubicBezTo>
                    <a:pt x="70" y="113"/>
                    <a:pt x="70" y="113"/>
                    <a:pt x="70" y="114"/>
                  </a:cubicBezTo>
                  <a:cubicBezTo>
                    <a:pt x="73" y="119"/>
                    <a:pt x="82" y="115"/>
                    <a:pt x="81" y="110"/>
                  </a:cubicBezTo>
                  <a:cubicBezTo>
                    <a:pt x="79" y="104"/>
                    <a:pt x="78" y="97"/>
                    <a:pt x="77" y="91"/>
                  </a:cubicBezTo>
                  <a:cubicBezTo>
                    <a:pt x="77" y="73"/>
                    <a:pt x="85" y="51"/>
                    <a:pt x="92" y="38"/>
                  </a:cubicBezTo>
                  <a:cubicBezTo>
                    <a:pt x="100" y="22"/>
                    <a:pt x="106" y="57"/>
                    <a:pt x="107" y="61"/>
                  </a:cubicBezTo>
                  <a:cubicBezTo>
                    <a:pt x="108" y="65"/>
                    <a:pt x="108" y="69"/>
                    <a:pt x="109" y="73"/>
                  </a:cubicBezTo>
                  <a:cubicBezTo>
                    <a:pt x="108" y="82"/>
                    <a:pt x="108" y="91"/>
                    <a:pt x="111" y="98"/>
                  </a:cubicBezTo>
                  <a:cubicBezTo>
                    <a:pt x="113" y="103"/>
                    <a:pt x="122" y="100"/>
                    <a:pt x="122" y="95"/>
                  </a:cubicBezTo>
                  <a:cubicBezTo>
                    <a:pt x="122" y="92"/>
                    <a:pt x="122" y="86"/>
                    <a:pt x="121" y="79"/>
                  </a:cubicBezTo>
                  <a:cubicBezTo>
                    <a:pt x="122" y="78"/>
                    <a:pt x="122" y="77"/>
                    <a:pt x="122" y="75"/>
                  </a:cubicBezTo>
                  <a:cubicBezTo>
                    <a:pt x="122" y="66"/>
                    <a:pt x="124" y="57"/>
                    <a:pt x="126" y="48"/>
                  </a:cubicBezTo>
                  <a:cubicBezTo>
                    <a:pt x="128" y="41"/>
                    <a:pt x="130" y="33"/>
                    <a:pt x="133" y="25"/>
                  </a:cubicBezTo>
                  <a:cubicBezTo>
                    <a:pt x="137" y="15"/>
                    <a:pt x="144" y="18"/>
                    <a:pt x="145" y="28"/>
                  </a:cubicBezTo>
                  <a:cubicBezTo>
                    <a:pt x="147" y="37"/>
                    <a:pt x="148" y="46"/>
                    <a:pt x="149" y="55"/>
                  </a:cubicBezTo>
                  <a:cubicBezTo>
                    <a:pt x="149" y="72"/>
                    <a:pt x="146" y="89"/>
                    <a:pt x="145" y="106"/>
                  </a:cubicBezTo>
                  <a:cubicBezTo>
                    <a:pt x="143" y="141"/>
                    <a:pt x="140" y="176"/>
                    <a:pt x="139" y="211"/>
                  </a:cubicBezTo>
                  <a:cubicBezTo>
                    <a:pt x="137" y="235"/>
                    <a:pt x="134" y="260"/>
                    <a:pt x="131" y="285"/>
                  </a:cubicBezTo>
                  <a:lnTo>
                    <a:pt x="69" y="286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35">
              <a:extLst>
                <a:ext uri="{FF2B5EF4-FFF2-40B4-BE49-F238E27FC236}">
                  <a16:creationId xmlns:a16="http://schemas.microsoft.com/office/drawing/2014/main" id="{141F9DD0-AA58-4CAD-B09E-C6DEE63CE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449" y="5115640"/>
              <a:ext cx="1588728" cy="3943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Freeform 24">
              <a:extLst>
                <a:ext uri="{FF2B5EF4-FFF2-40B4-BE49-F238E27FC236}">
                  <a16:creationId xmlns:a16="http://schemas.microsoft.com/office/drawing/2014/main" id="{9677D3AE-D18B-476F-B203-914ED7E51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783" y="4513407"/>
              <a:ext cx="677513" cy="712343"/>
            </a:xfrm>
            <a:custGeom>
              <a:avLst/>
              <a:gdLst>
                <a:gd name="T0" fmla="*/ 603 w 603"/>
                <a:gd name="T1" fmla="*/ 463 h 634"/>
                <a:gd name="T2" fmla="*/ 596 w 603"/>
                <a:gd name="T3" fmla="*/ 0 h 634"/>
                <a:gd name="T4" fmla="*/ 0 w 603"/>
                <a:gd name="T5" fmla="*/ 202 h 634"/>
                <a:gd name="T6" fmla="*/ 20 w 603"/>
                <a:gd name="T7" fmla="*/ 634 h 634"/>
                <a:gd name="T8" fmla="*/ 603 w 603"/>
                <a:gd name="T9" fmla="*/ 46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3" h="634">
                  <a:moveTo>
                    <a:pt x="603" y="463"/>
                  </a:moveTo>
                  <a:lnTo>
                    <a:pt x="596" y="0"/>
                  </a:lnTo>
                  <a:lnTo>
                    <a:pt x="0" y="202"/>
                  </a:lnTo>
                  <a:lnTo>
                    <a:pt x="20" y="634"/>
                  </a:lnTo>
                  <a:lnTo>
                    <a:pt x="603" y="463"/>
                  </a:lnTo>
                  <a:close/>
                </a:path>
              </a:pathLst>
            </a:custGeom>
            <a:solidFill>
              <a:srgbClr val="A17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7" name="Freeform 25">
              <a:extLst>
                <a:ext uri="{FF2B5EF4-FFF2-40B4-BE49-F238E27FC236}">
                  <a16:creationId xmlns:a16="http://schemas.microsoft.com/office/drawing/2014/main" id="{B24A9BA1-9B27-4A1A-9580-39E0818FF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431" y="4513407"/>
              <a:ext cx="685378" cy="713467"/>
            </a:xfrm>
            <a:custGeom>
              <a:avLst/>
              <a:gdLst>
                <a:gd name="T0" fmla="*/ 610 w 610"/>
                <a:gd name="T1" fmla="*/ 635 h 635"/>
                <a:gd name="T2" fmla="*/ 593 w 610"/>
                <a:gd name="T3" fmla="*/ 219 h 635"/>
                <a:gd name="T4" fmla="*/ 0 w 610"/>
                <a:gd name="T5" fmla="*/ 0 h 635"/>
                <a:gd name="T6" fmla="*/ 7 w 610"/>
                <a:gd name="T7" fmla="*/ 463 h 635"/>
                <a:gd name="T8" fmla="*/ 610 w 610"/>
                <a:gd name="T9" fmla="*/ 63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635">
                  <a:moveTo>
                    <a:pt x="610" y="635"/>
                  </a:moveTo>
                  <a:lnTo>
                    <a:pt x="593" y="219"/>
                  </a:lnTo>
                  <a:lnTo>
                    <a:pt x="0" y="0"/>
                  </a:lnTo>
                  <a:lnTo>
                    <a:pt x="7" y="463"/>
                  </a:lnTo>
                  <a:lnTo>
                    <a:pt x="610" y="635"/>
                  </a:lnTo>
                  <a:close/>
                </a:path>
              </a:pathLst>
            </a:custGeom>
            <a:solidFill>
              <a:srgbClr val="A17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8" name="Freeform 26">
              <a:extLst>
                <a:ext uri="{FF2B5EF4-FFF2-40B4-BE49-F238E27FC236}">
                  <a16:creationId xmlns:a16="http://schemas.microsoft.com/office/drawing/2014/main" id="{D102A3EC-53F5-421A-96BD-DD107656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431" y="4349365"/>
              <a:ext cx="965147" cy="410103"/>
            </a:xfrm>
            <a:custGeom>
              <a:avLst/>
              <a:gdLst>
                <a:gd name="T0" fmla="*/ 593 w 859"/>
                <a:gd name="T1" fmla="*/ 365 h 365"/>
                <a:gd name="T2" fmla="*/ 0 w 859"/>
                <a:gd name="T3" fmla="*/ 146 h 365"/>
                <a:gd name="T4" fmla="*/ 291 w 859"/>
                <a:gd name="T5" fmla="*/ 0 h 365"/>
                <a:gd name="T6" fmla="*/ 859 w 859"/>
                <a:gd name="T7" fmla="*/ 176 h 365"/>
                <a:gd name="T8" fmla="*/ 593 w 859"/>
                <a:gd name="T9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9" h="365">
                  <a:moveTo>
                    <a:pt x="593" y="365"/>
                  </a:moveTo>
                  <a:lnTo>
                    <a:pt x="0" y="146"/>
                  </a:lnTo>
                  <a:lnTo>
                    <a:pt x="291" y="0"/>
                  </a:lnTo>
                  <a:lnTo>
                    <a:pt x="859" y="176"/>
                  </a:lnTo>
                  <a:lnTo>
                    <a:pt x="593" y="365"/>
                  </a:lnTo>
                  <a:close/>
                </a:path>
              </a:pathLst>
            </a:custGeom>
            <a:solidFill>
              <a:srgbClr val="BF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Freeform 27">
              <a:extLst>
                <a:ext uri="{FF2B5EF4-FFF2-40B4-BE49-F238E27FC236}">
                  <a16:creationId xmlns:a16="http://schemas.microsoft.com/office/drawing/2014/main" id="{8F7C99A4-4D77-4A17-9198-43C1C9F6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172" y="4348242"/>
              <a:ext cx="975259" cy="392126"/>
            </a:xfrm>
            <a:custGeom>
              <a:avLst/>
              <a:gdLst>
                <a:gd name="T0" fmla="*/ 272 w 868"/>
                <a:gd name="T1" fmla="*/ 349 h 349"/>
                <a:gd name="T2" fmla="*/ 868 w 868"/>
                <a:gd name="T3" fmla="*/ 147 h 349"/>
                <a:gd name="T4" fmla="*/ 542 w 868"/>
                <a:gd name="T5" fmla="*/ 0 h 349"/>
                <a:gd name="T6" fmla="*/ 0 w 868"/>
                <a:gd name="T7" fmla="*/ 186 h 349"/>
                <a:gd name="T8" fmla="*/ 272 w 868"/>
                <a:gd name="T9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8" h="349">
                  <a:moveTo>
                    <a:pt x="272" y="349"/>
                  </a:moveTo>
                  <a:lnTo>
                    <a:pt x="868" y="147"/>
                  </a:lnTo>
                  <a:lnTo>
                    <a:pt x="542" y="0"/>
                  </a:lnTo>
                  <a:lnTo>
                    <a:pt x="0" y="186"/>
                  </a:lnTo>
                  <a:lnTo>
                    <a:pt x="272" y="349"/>
                  </a:lnTo>
                  <a:close/>
                </a:path>
              </a:pathLst>
            </a:custGeom>
            <a:solidFill>
              <a:srgbClr val="DB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Freeform 28">
              <a:extLst>
                <a:ext uri="{FF2B5EF4-FFF2-40B4-BE49-F238E27FC236}">
                  <a16:creationId xmlns:a16="http://schemas.microsoft.com/office/drawing/2014/main" id="{20706D18-4731-419A-9FD2-F67EF0CB3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625" y="4585315"/>
              <a:ext cx="182019" cy="533696"/>
            </a:xfrm>
            <a:custGeom>
              <a:avLst/>
              <a:gdLst>
                <a:gd name="T0" fmla="*/ 18 w 190"/>
                <a:gd name="T1" fmla="*/ 54 h 558"/>
                <a:gd name="T2" fmla="*/ 8 w 190"/>
                <a:gd name="T3" fmla="*/ 505 h 558"/>
                <a:gd name="T4" fmla="*/ 13 w 190"/>
                <a:gd name="T5" fmla="*/ 539 h 558"/>
                <a:gd name="T6" fmla="*/ 26 w 190"/>
                <a:gd name="T7" fmla="*/ 532 h 558"/>
                <a:gd name="T8" fmla="*/ 34 w 190"/>
                <a:gd name="T9" fmla="*/ 544 h 558"/>
                <a:gd name="T10" fmla="*/ 47 w 190"/>
                <a:gd name="T11" fmla="*/ 539 h 558"/>
                <a:gd name="T12" fmla="*/ 54 w 190"/>
                <a:gd name="T13" fmla="*/ 549 h 558"/>
                <a:gd name="T14" fmla="*/ 68 w 190"/>
                <a:gd name="T15" fmla="*/ 543 h 558"/>
                <a:gd name="T16" fmla="*/ 76 w 190"/>
                <a:gd name="T17" fmla="*/ 555 h 558"/>
                <a:gd name="T18" fmla="*/ 96 w 190"/>
                <a:gd name="T19" fmla="*/ 535 h 558"/>
                <a:gd name="T20" fmla="*/ 72 w 190"/>
                <a:gd name="T21" fmla="*/ 0 h 558"/>
                <a:gd name="T22" fmla="*/ 18 w 190"/>
                <a:gd name="T23" fmla="*/ 5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558">
                  <a:moveTo>
                    <a:pt x="18" y="54"/>
                  </a:moveTo>
                  <a:cubicBezTo>
                    <a:pt x="111" y="235"/>
                    <a:pt x="8" y="505"/>
                    <a:pt x="8" y="505"/>
                  </a:cubicBezTo>
                  <a:cubicBezTo>
                    <a:pt x="7" y="509"/>
                    <a:pt x="0" y="535"/>
                    <a:pt x="13" y="539"/>
                  </a:cubicBezTo>
                  <a:cubicBezTo>
                    <a:pt x="19" y="540"/>
                    <a:pt x="23" y="536"/>
                    <a:pt x="26" y="532"/>
                  </a:cubicBezTo>
                  <a:cubicBezTo>
                    <a:pt x="27" y="537"/>
                    <a:pt x="28" y="543"/>
                    <a:pt x="34" y="544"/>
                  </a:cubicBezTo>
                  <a:cubicBezTo>
                    <a:pt x="39" y="546"/>
                    <a:pt x="44" y="543"/>
                    <a:pt x="47" y="539"/>
                  </a:cubicBezTo>
                  <a:cubicBezTo>
                    <a:pt x="47" y="544"/>
                    <a:pt x="49" y="548"/>
                    <a:pt x="54" y="549"/>
                  </a:cubicBezTo>
                  <a:cubicBezTo>
                    <a:pt x="60" y="551"/>
                    <a:pt x="65" y="547"/>
                    <a:pt x="68" y="543"/>
                  </a:cubicBezTo>
                  <a:cubicBezTo>
                    <a:pt x="68" y="548"/>
                    <a:pt x="70" y="554"/>
                    <a:pt x="76" y="555"/>
                  </a:cubicBezTo>
                  <a:cubicBezTo>
                    <a:pt x="87" y="558"/>
                    <a:pt x="93" y="551"/>
                    <a:pt x="96" y="535"/>
                  </a:cubicBezTo>
                  <a:cubicBezTo>
                    <a:pt x="96" y="535"/>
                    <a:pt x="190" y="221"/>
                    <a:pt x="72" y="0"/>
                  </a:cubicBezTo>
                  <a:lnTo>
                    <a:pt x="18" y="54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1" name="Freeform 29">
              <a:extLst>
                <a:ext uri="{FF2B5EF4-FFF2-40B4-BE49-F238E27FC236}">
                  <a16:creationId xmlns:a16="http://schemas.microsoft.com/office/drawing/2014/main" id="{059CABD0-F5E4-4AB9-936D-FDA98085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4896" y="4479699"/>
              <a:ext cx="41572" cy="157299"/>
            </a:xfrm>
            <a:custGeom>
              <a:avLst/>
              <a:gdLst>
                <a:gd name="T0" fmla="*/ 1 w 43"/>
                <a:gd name="T1" fmla="*/ 0 h 164"/>
                <a:gd name="T2" fmla="*/ 0 w 43"/>
                <a:gd name="T3" fmla="*/ 112 h 164"/>
                <a:gd name="T4" fmla="*/ 34 w 43"/>
                <a:gd name="T5" fmla="*/ 164 h 164"/>
                <a:gd name="T6" fmla="*/ 43 w 43"/>
                <a:gd name="T7" fmla="*/ 42 h 164"/>
                <a:gd name="T8" fmla="*/ 1 w 43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64">
                  <a:moveTo>
                    <a:pt x="1" y="0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13" y="128"/>
                    <a:pt x="24" y="145"/>
                    <a:pt x="34" y="164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30" y="27"/>
                    <a:pt x="16" y="13"/>
                    <a:pt x="1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2" name="Freeform 30">
              <a:extLst>
                <a:ext uri="{FF2B5EF4-FFF2-40B4-BE49-F238E27FC236}">
                  <a16:creationId xmlns:a16="http://schemas.microsoft.com/office/drawing/2014/main" id="{259B591E-46EE-47D5-8122-D160F0BE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7479" y="4520148"/>
              <a:ext cx="52808" cy="116851"/>
            </a:xfrm>
            <a:custGeom>
              <a:avLst/>
              <a:gdLst>
                <a:gd name="T0" fmla="*/ 54 w 54"/>
                <a:gd name="T1" fmla="*/ 68 h 122"/>
                <a:gd name="T2" fmla="*/ 9 w 54"/>
                <a:gd name="T3" fmla="*/ 0 h 122"/>
                <a:gd name="T4" fmla="*/ 0 w 54"/>
                <a:gd name="T5" fmla="*/ 122 h 122"/>
                <a:gd name="T6" fmla="*/ 0 w 54"/>
                <a:gd name="T7" fmla="*/ 122 h 122"/>
                <a:gd name="T8" fmla="*/ 54 w 54"/>
                <a:gd name="T9" fmla="*/ 6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22">
                  <a:moveTo>
                    <a:pt x="54" y="68"/>
                  </a:moveTo>
                  <a:cubicBezTo>
                    <a:pt x="41" y="44"/>
                    <a:pt x="26" y="22"/>
                    <a:pt x="9" y="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lnTo>
                    <a:pt x="54" y="6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Freeform 31">
              <a:extLst>
                <a:ext uri="{FF2B5EF4-FFF2-40B4-BE49-F238E27FC236}">
                  <a16:creationId xmlns:a16="http://schemas.microsoft.com/office/drawing/2014/main" id="{38C8F982-2637-4339-8E4D-537A9B5F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248" y="4935868"/>
              <a:ext cx="796611" cy="464034"/>
            </a:xfrm>
            <a:custGeom>
              <a:avLst/>
              <a:gdLst>
                <a:gd name="T0" fmla="*/ 695 w 831"/>
                <a:gd name="T1" fmla="*/ 45 h 484"/>
                <a:gd name="T2" fmla="*/ 663 w 831"/>
                <a:gd name="T3" fmla="*/ 352 h 484"/>
                <a:gd name="T4" fmla="*/ 778 w 831"/>
                <a:gd name="T5" fmla="*/ 361 h 484"/>
                <a:gd name="T6" fmla="*/ 615 w 831"/>
                <a:gd name="T7" fmla="*/ 405 h 484"/>
                <a:gd name="T8" fmla="*/ 623 w 831"/>
                <a:gd name="T9" fmla="*/ 109 h 484"/>
                <a:gd name="T10" fmla="*/ 81 w 831"/>
                <a:gd name="T11" fmla="*/ 115 h 484"/>
                <a:gd name="T12" fmla="*/ 56 w 831"/>
                <a:gd name="T13" fmla="*/ 378 h 484"/>
                <a:gd name="T14" fmla="*/ 174 w 831"/>
                <a:gd name="T15" fmla="*/ 378 h 484"/>
                <a:gd name="T16" fmla="*/ 13 w 831"/>
                <a:gd name="T17" fmla="*/ 414 h 484"/>
                <a:gd name="T18" fmla="*/ 0 w 831"/>
                <a:gd name="T19" fmla="*/ 66 h 484"/>
                <a:gd name="T20" fmla="*/ 695 w 831"/>
                <a:gd name="T21" fmla="*/ 45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1" h="484">
                  <a:moveTo>
                    <a:pt x="695" y="45"/>
                  </a:moveTo>
                  <a:cubicBezTo>
                    <a:pt x="663" y="352"/>
                    <a:pt x="663" y="352"/>
                    <a:pt x="663" y="352"/>
                  </a:cubicBezTo>
                  <a:cubicBezTo>
                    <a:pt x="663" y="352"/>
                    <a:pt x="741" y="295"/>
                    <a:pt x="778" y="361"/>
                  </a:cubicBezTo>
                  <a:cubicBezTo>
                    <a:pt x="831" y="455"/>
                    <a:pt x="615" y="405"/>
                    <a:pt x="615" y="405"/>
                  </a:cubicBezTo>
                  <a:cubicBezTo>
                    <a:pt x="623" y="109"/>
                    <a:pt x="623" y="109"/>
                    <a:pt x="623" y="109"/>
                  </a:cubicBezTo>
                  <a:cubicBezTo>
                    <a:pt x="623" y="109"/>
                    <a:pt x="381" y="152"/>
                    <a:pt x="81" y="115"/>
                  </a:cubicBezTo>
                  <a:cubicBezTo>
                    <a:pt x="56" y="378"/>
                    <a:pt x="56" y="378"/>
                    <a:pt x="56" y="378"/>
                  </a:cubicBezTo>
                  <a:cubicBezTo>
                    <a:pt x="56" y="378"/>
                    <a:pt x="144" y="299"/>
                    <a:pt x="174" y="378"/>
                  </a:cubicBezTo>
                  <a:cubicBezTo>
                    <a:pt x="215" y="484"/>
                    <a:pt x="13" y="414"/>
                    <a:pt x="13" y="41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261" y="0"/>
                    <a:pt x="695" y="45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Freeform 32">
              <a:extLst>
                <a:ext uri="{FF2B5EF4-FFF2-40B4-BE49-F238E27FC236}">
                  <a16:creationId xmlns:a16="http://schemas.microsoft.com/office/drawing/2014/main" id="{6DDD27DF-D019-44ED-A56A-FCCB02631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451" y="3665111"/>
              <a:ext cx="858408" cy="953911"/>
            </a:xfrm>
            <a:custGeom>
              <a:avLst/>
              <a:gdLst>
                <a:gd name="T0" fmla="*/ 798 w 895"/>
                <a:gd name="T1" fmla="*/ 850 h 996"/>
                <a:gd name="T2" fmla="*/ 223 w 895"/>
                <a:gd name="T3" fmla="*/ 271 h 996"/>
                <a:gd name="T4" fmla="*/ 0 w 895"/>
                <a:gd name="T5" fmla="*/ 857 h 996"/>
                <a:gd name="T6" fmla="*/ 798 w 895"/>
                <a:gd name="T7" fmla="*/ 85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5" h="996">
                  <a:moveTo>
                    <a:pt x="798" y="850"/>
                  </a:moveTo>
                  <a:cubicBezTo>
                    <a:pt x="798" y="850"/>
                    <a:pt x="895" y="0"/>
                    <a:pt x="223" y="271"/>
                  </a:cubicBezTo>
                  <a:cubicBezTo>
                    <a:pt x="223" y="271"/>
                    <a:pt x="10" y="423"/>
                    <a:pt x="0" y="857"/>
                  </a:cubicBezTo>
                  <a:cubicBezTo>
                    <a:pt x="650" y="996"/>
                    <a:pt x="798" y="850"/>
                    <a:pt x="798" y="85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5" name="Freeform 33">
              <a:extLst>
                <a:ext uri="{FF2B5EF4-FFF2-40B4-BE49-F238E27FC236}">
                  <a16:creationId xmlns:a16="http://schemas.microsoft.com/office/drawing/2014/main" id="{F75A260C-ED9D-4610-8E27-DCC004813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433" y="3653875"/>
              <a:ext cx="1049414" cy="838183"/>
            </a:xfrm>
            <a:custGeom>
              <a:avLst/>
              <a:gdLst>
                <a:gd name="T0" fmla="*/ 1094 w 1094"/>
                <a:gd name="T1" fmla="*/ 46 h 875"/>
                <a:gd name="T2" fmla="*/ 434 w 1094"/>
                <a:gd name="T3" fmla="*/ 423 h 875"/>
                <a:gd name="T4" fmla="*/ 390 w 1094"/>
                <a:gd name="T5" fmla="*/ 583 h 875"/>
                <a:gd name="T6" fmla="*/ 297 w 1094"/>
                <a:gd name="T7" fmla="*/ 593 h 875"/>
                <a:gd name="T8" fmla="*/ 371 w 1094"/>
                <a:gd name="T9" fmla="*/ 638 h 875"/>
                <a:gd name="T10" fmla="*/ 190 w 1094"/>
                <a:gd name="T11" fmla="*/ 869 h 875"/>
                <a:gd name="T12" fmla="*/ 332 w 1094"/>
                <a:gd name="T13" fmla="*/ 160 h 875"/>
                <a:gd name="T14" fmla="*/ 602 w 1094"/>
                <a:gd name="T15" fmla="*/ 4 h 875"/>
                <a:gd name="T16" fmla="*/ 1094 w 1094"/>
                <a:gd name="T17" fmla="*/ 46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4" h="875">
                  <a:moveTo>
                    <a:pt x="1094" y="46"/>
                  </a:moveTo>
                  <a:cubicBezTo>
                    <a:pt x="1094" y="46"/>
                    <a:pt x="1087" y="587"/>
                    <a:pt x="434" y="423"/>
                  </a:cubicBezTo>
                  <a:cubicBezTo>
                    <a:pt x="390" y="583"/>
                    <a:pt x="390" y="583"/>
                    <a:pt x="390" y="583"/>
                  </a:cubicBezTo>
                  <a:cubicBezTo>
                    <a:pt x="390" y="583"/>
                    <a:pt x="319" y="516"/>
                    <a:pt x="297" y="593"/>
                  </a:cubicBezTo>
                  <a:cubicBezTo>
                    <a:pt x="274" y="670"/>
                    <a:pt x="371" y="638"/>
                    <a:pt x="371" y="638"/>
                  </a:cubicBezTo>
                  <a:cubicBezTo>
                    <a:pt x="371" y="638"/>
                    <a:pt x="287" y="819"/>
                    <a:pt x="190" y="869"/>
                  </a:cubicBezTo>
                  <a:cubicBezTo>
                    <a:pt x="193" y="875"/>
                    <a:pt x="0" y="43"/>
                    <a:pt x="332" y="160"/>
                  </a:cubicBezTo>
                  <a:cubicBezTo>
                    <a:pt x="332" y="160"/>
                    <a:pt x="385" y="8"/>
                    <a:pt x="602" y="4"/>
                  </a:cubicBezTo>
                  <a:cubicBezTo>
                    <a:pt x="827" y="0"/>
                    <a:pt x="906" y="285"/>
                    <a:pt x="1094" y="46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6" name="Freeform 34">
              <a:extLst>
                <a:ext uri="{FF2B5EF4-FFF2-40B4-BE49-F238E27FC236}">
                  <a16:creationId xmlns:a16="http://schemas.microsoft.com/office/drawing/2014/main" id="{E5439A7E-AE82-46C6-A638-A36B25906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451" y="4479699"/>
              <a:ext cx="765151" cy="565156"/>
            </a:xfrm>
            <a:custGeom>
              <a:avLst/>
              <a:gdLst>
                <a:gd name="T0" fmla="*/ 798 w 798"/>
                <a:gd name="T1" fmla="*/ 0 h 590"/>
                <a:gd name="T2" fmla="*/ 759 w 798"/>
                <a:gd name="T3" fmla="*/ 522 h 590"/>
                <a:gd name="T4" fmla="*/ 64 w 798"/>
                <a:gd name="T5" fmla="*/ 543 h 590"/>
                <a:gd name="T6" fmla="*/ 0 w 798"/>
                <a:gd name="T7" fmla="*/ 7 h 590"/>
                <a:gd name="T8" fmla="*/ 798 w 798"/>
                <a:gd name="T9" fmla="*/ 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8" h="590">
                  <a:moveTo>
                    <a:pt x="798" y="0"/>
                  </a:moveTo>
                  <a:cubicBezTo>
                    <a:pt x="759" y="522"/>
                    <a:pt x="759" y="522"/>
                    <a:pt x="759" y="522"/>
                  </a:cubicBezTo>
                  <a:cubicBezTo>
                    <a:pt x="759" y="522"/>
                    <a:pt x="486" y="590"/>
                    <a:pt x="64" y="5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530" y="88"/>
                    <a:pt x="79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Freeform 35">
              <a:extLst>
                <a:ext uri="{FF2B5EF4-FFF2-40B4-BE49-F238E27FC236}">
                  <a16:creationId xmlns:a16="http://schemas.microsoft.com/office/drawing/2014/main" id="{93374DFF-F0D0-4094-9BB1-68EC7971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992" y="4572956"/>
              <a:ext cx="151682" cy="367408"/>
            </a:xfrm>
            <a:custGeom>
              <a:avLst/>
              <a:gdLst>
                <a:gd name="T0" fmla="*/ 95 w 135"/>
                <a:gd name="T1" fmla="*/ 0 h 327"/>
                <a:gd name="T2" fmla="*/ 108 w 135"/>
                <a:gd name="T3" fmla="*/ 27 h 327"/>
                <a:gd name="T4" fmla="*/ 87 w 135"/>
                <a:gd name="T5" fmla="*/ 57 h 327"/>
                <a:gd name="T6" fmla="*/ 135 w 135"/>
                <a:gd name="T7" fmla="*/ 249 h 327"/>
                <a:gd name="T8" fmla="*/ 65 w 135"/>
                <a:gd name="T9" fmla="*/ 327 h 327"/>
                <a:gd name="T10" fmla="*/ 0 w 135"/>
                <a:gd name="T11" fmla="*/ 254 h 327"/>
                <a:gd name="T12" fmla="*/ 48 w 135"/>
                <a:gd name="T13" fmla="*/ 58 h 327"/>
                <a:gd name="T14" fmla="*/ 27 w 135"/>
                <a:gd name="T15" fmla="*/ 25 h 327"/>
                <a:gd name="T16" fmla="*/ 39 w 135"/>
                <a:gd name="T17" fmla="*/ 4 h 327"/>
                <a:gd name="T18" fmla="*/ 95 w 135"/>
                <a:gd name="T1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327">
                  <a:moveTo>
                    <a:pt x="95" y="0"/>
                  </a:moveTo>
                  <a:lnTo>
                    <a:pt x="108" y="27"/>
                  </a:lnTo>
                  <a:lnTo>
                    <a:pt x="87" y="57"/>
                  </a:lnTo>
                  <a:lnTo>
                    <a:pt x="135" y="249"/>
                  </a:lnTo>
                  <a:lnTo>
                    <a:pt x="65" y="327"/>
                  </a:lnTo>
                  <a:lnTo>
                    <a:pt x="0" y="254"/>
                  </a:lnTo>
                  <a:lnTo>
                    <a:pt x="48" y="58"/>
                  </a:lnTo>
                  <a:lnTo>
                    <a:pt x="27" y="25"/>
                  </a:lnTo>
                  <a:lnTo>
                    <a:pt x="39" y="4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Freeform 36">
              <a:extLst>
                <a:ext uri="{FF2B5EF4-FFF2-40B4-BE49-F238E27FC236}">
                  <a16:creationId xmlns:a16="http://schemas.microsoft.com/office/drawing/2014/main" id="{C55823B5-94E3-478F-B9AC-C2ABF309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758" y="4614528"/>
              <a:ext cx="198872" cy="534820"/>
            </a:xfrm>
            <a:custGeom>
              <a:avLst/>
              <a:gdLst>
                <a:gd name="T0" fmla="*/ 147 w 207"/>
                <a:gd name="T1" fmla="*/ 45 h 558"/>
                <a:gd name="T2" fmla="*/ 194 w 207"/>
                <a:gd name="T3" fmla="*/ 494 h 558"/>
                <a:gd name="T4" fmla="*/ 195 w 207"/>
                <a:gd name="T5" fmla="*/ 528 h 558"/>
                <a:gd name="T6" fmla="*/ 180 w 207"/>
                <a:gd name="T7" fmla="*/ 523 h 558"/>
                <a:gd name="T8" fmla="*/ 175 w 207"/>
                <a:gd name="T9" fmla="*/ 536 h 558"/>
                <a:gd name="T10" fmla="*/ 161 w 207"/>
                <a:gd name="T11" fmla="*/ 533 h 558"/>
                <a:gd name="T12" fmla="*/ 155 w 207"/>
                <a:gd name="T13" fmla="*/ 545 h 558"/>
                <a:gd name="T14" fmla="*/ 141 w 207"/>
                <a:gd name="T15" fmla="*/ 540 h 558"/>
                <a:gd name="T16" fmla="*/ 135 w 207"/>
                <a:gd name="T17" fmla="*/ 553 h 558"/>
                <a:gd name="T18" fmla="*/ 112 w 207"/>
                <a:gd name="T19" fmla="*/ 537 h 558"/>
                <a:gd name="T20" fmla="*/ 85 w 207"/>
                <a:gd name="T21" fmla="*/ 0 h 558"/>
                <a:gd name="T22" fmla="*/ 147 w 207"/>
                <a:gd name="T23" fmla="*/ 45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7" h="558">
                  <a:moveTo>
                    <a:pt x="147" y="45"/>
                  </a:moveTo>
                  <a:cubicBezTo>
                    <a:pt x="80" y="238"/>
                    <a:pt x="194" y="494"/>
                    <a:pt x="194" y="494"/>
                  </a:cubicBezTo>
                  <a:cubicBezTo>
                    <a:pt x="196" y="498"/>
                    <a:pt x="207" y="523"/>
                    <a:pt x="195" y="528"/>
                  </a:cubicBezTo>
                  <a:cubicBezTo>
                    <a:pt x="189" y="530"/>
                    <a:pt x="184" y="527"/>
                    <a:pt x="180" y="523"/>
                  </a:cubicBezTo>
                  <a:cubicBezTo>
                    <a:pt x="181" y="529"/>
                    <a:pt x="180" y="534"/>
                    <a:pt x="175" y="536"/>
                  </a:cubicBezTo>
                  <a:cubicBezTo>
                    <a:pt x="169" y="539"/>
                    <a:pt x="165" y="536"/>
                    <a:pt x="161" y="533"/>
                  </a:cubicBezTo>
                  <a:cubicBezTo>
                    <a:pt x="161" y="538"/>
                    <a:pt x="160" y="543"/>
                    <a:pt x="155" y="545"/>
                  </a:cubicBezTo>
                  <a:cubicBezTo>
                    <a:pt x="150" y="547"/>
                    <a:pt x="144" y="544"/>
                    <a:pt x="141" y="540"/>
                  </a:cubicBezTo>
                  <a:cubicBezTo>
                    <a:pt x="141" y="545"/>
                    <a:pt x="140" y="551"/>
                    <a:pt x="135" y="553"/>
                  </a:cubicBezTo>
                  <a:cubicBezTo>
                    <a:pt x="124" y="558"/>
                    <a:pt x="117" y="552"/>
                    <a:pt x="112" y="537"/>
                  </a:cubicBezTo>
                  <a:cubicBezTo>
                    <a:pt x="112" y="537"/>
                    <a:pt x="0" y="235"/>
                    <a:pt x="85" y="0"/>
                  </a:cubicBezTo>
                  <a:lnTo>
                    <a:pt x="147" y="45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9" name="Freeform 37">
              <a:extLst>
                <a:ext uri="{FF2B5EF4-FFF2-40B4-BE49-F238E27FC236}">
                  <a16:creationId xmlns:a16="http://schemas.microsoft.com/office/drawing/2014/main" id="{25B5FBE4-88A2-4FAC-B818-4121290E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779" y="4497676"/>
              <a:ext cx="84267" cy="159547"/>
            </a:xfrm>
            <a:custGeom>
              <a:avLst/>
              <a:gdLst>
                <a:gd name="T0" fmla="*/ 70 w 88"/>
                <a:gd name="T1" fmla="*/ 0 h 167"/>
                <a:gd name="T2" fmla="*/ 88 w 88"/>
                <a:gd name="T3" fmla="*/ 110 h 167"/>
                <a:gd name="T4" fmla="*/ 62 w 88"/>
                <a:gd name="T5" fmla="*/ 167 h 167"/>
                <a:gd name="T6" fmla="*/ 0 w 88"/>
                <a:gd name="T7" fmla="*/ 122 h 167"/>
                <a:gd name="T8" fmla="*/ 70 w 88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67">
                  <a:moveTo>
                    <a:pt x="70" y="0"/>
                  </a:moveTo>
                  <a:cubicBezTo>
                    <a:pt x="88" y="110"/>
                    <a:pt x="88" y="110"/>
                    <a:pt x="88" y="110"/>
                  </a:cubicBezTo>
                  <a:cubicBezTo>
                    <a:pt x="77" y="128"/>
                    <a:pt x="68" y="147"/>
                    <a:pt x="62" y="16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6" y="78"/>
                    <a:pt x="39" y="36"/>
                    <a:pt x="7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0" name="Freeform 38">
              <a:extLst>
                <a:ext uri="{FF2B5EF4-FFF2-40B4-BE49-F238E27FC236}">
                  <a16:creationId xmlns:a16="http://schemas.microsoft.com/office/drawing/2014/main" id="{AA60C915-BE46-47EC-8283-643AA99D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7371" y="4177459"/>
              <a:ext cx="151682" cy="126963"/>
            </a:xfrm>
            <a:custGeom>
              <a:avLst/>
              <a:gdLst>
                <a:gd name="T0" fmla="*/ 84 w 159"/>
                <a:gd name="T1" fmla="*/ 130 h 132"/>
                <a:gd name="T2" fmla="*/ 0 w 159"/>
                <a:gd name="T3" fmla="*/ 23 h 132"/>
                <a:gd name="T4" fmla="*/ 10 w 159"/>
                <a:gd name="T5" fmla="*/ 22 h 132"/>
                <a:gd name="T6" fmla="*/ 84 w 159"/>
                <a:gd name="T7" fmla="*/ 119 h 132"/>
                <a:gd name="T8" fmla="*/ 89 w 159"/>
                <a:gd name="T9" fmla="*/ 119 h 132"/>
                <a:gd name="T10" fmla="*/ 124 w 159"/>
                <a:gd name="T11" fmla="*/ 99 h 132"/>
                <a:gd name="T12" fmla="*/ 136 w 159"/>
                <a:gd name="T13" fmla="*/ 2 h 132"/>
                <a:gd name="T14" fmla="*/ 146 w 159"/>
                <a:gd name="T15" fmla="*/ 0 h 132"/>
                <a:gd name="T16" fmla="*/ 132 w 159"/>
                <a:gd name="T17" fmla="*/ 105 h 132"/>
                <a:gd name="T18" fmla="*/ 90 w 159"/>
                <a:gd name="T19" fmla="*/ 129 h 132"/>
                <a:gd name="T20" fmla="*/ 84 w 159"/>
                <a:gd name="T21" fmla="*/ 1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32">
                  <a:moveTo>
                    <a:pt x="84" y="130"/>
                  </a:moveTo>
                  <a:cubicBezTo>
                    <a:pt x="14" y="132"/>
                    <a:pt x="0" y="24"/>
                    <a:pt x="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23" y="121"/>
                    <a:pt x="84" y="119"/>
                  </a:cubicBezTo>
                  <a:cubicBezTo>
                    <a:pt x="86" y="119"/>
                    <a:pt x="87" y="119"/>
                    <a:pt x="89" y="119"/>
                  </a:cubicBezTo>
                  <a:cubicBezTo>
                    <a:pt x="104" y="117"/>
                    <a:pt x="116" y="111"/>
                    <a:pt x="124" y="99"/>
                  </a:cubicBezTo>
                  <a:cubicBezTo>
                    <a:pt x="148" y="66"/>
                    <a:pt x="136" y="3"/>
                    <a:pt x="136" y="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7" y="3"/>
                    <a:pt x="159" y="68"/>
                    <a:pt x="132" y="105"/>
                  </a:cubicBezTo>
                  <a:cubicBezTo>
                    <a:pt x="122" y="119"/>
                    <a:pt x="108" y="127"/>
                    <a:pt x="90" y="129"/>
                  </a:cubicBezTo>
                  <a:cubicBezTo>
                    <a:pt x="88" y="129"/>
                    <a:pt x="86" y="129"/>
                    <a:pt x="84" y="130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Freeform 39">
              <a:extLst>
                <a:ext uri="{FF2B5EF4-FFF2-40B4-BE49-F238E27FC236}">
                  <a16:creationId xmlns:a16="http://schemas.microsoft.com/office/drawing/2014/main" id="{0208FBC6-35B9-447F-BD15-F34A23393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939" y="4203301"/>
              <a:ext cx="148312" cy="119098"/>
            </a:xfrm>
            <a:custGeom>
              <a:avLst/>
              <a:gdLst>
                <a:gd name="T0" fmla="*/ 75 w 155"/>
                <a:gd name="T1" fmla="*/ 123 h 124"/>
                <a:gd name="T2" fmla="*/ 0 w 155"/>
                <a:gd name="T3" fmla="*/ 10 h 124"/>
                <a:gd name="T4" fmla="*/ 10 w 155"/>
                <a:gd name="T5" fmla="*/ 9 h 124"/>
                <a:gd name="T6" fmla="*/ 76 w 155"/>
                <a:gd name="T7" fmla="*/ 113 h 124"/>
                <a:gd name="T8" fmla="*/ 80 w 155"/>
                <a:gd name="T9" fmla="*/ 113 h 124"/>
                <a:gd name="T10" fmla="*/ 117 w 155"/>
                <a:gd name="T11" fmla="*/ 97 h 124"/>
                <a:gd name="T12" fmla="*/ 138 w 155"/>
                <a:gd name="T13" fmla="*/ 1 h 124"/>
                <a:gd name="T14" fmla="*/ 148 w 155"/>
                <a:gd name="T15" fmla="*/ 0 h 124"/>
                <a:gd name="T16" fmla="*/ 125 w 155"/>
                <a:gd name="T17" fmla="*/ 104 h 124"/>
                <a:gd name="T18" fmla="*/ 81 w 155"/>
                <a:gd name="T19" fmla="*/ 124 h 124"/>
                <a:gd name="T20" fmla="*/ 75 w 155"/>
                <a:gd name="T21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5" h="124">
                  <a:moveTo>
                    <a:pt x="75" y="123"/>
                  </a:moveTo>
                  <a:cubicBezTo>
                    <a:pt x="5" y="119"/>
                    <a:pt x="0" y="11"/>
                    <a:pt x="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5" y="110"/>
                    <a:pt x="76" y="113"/>
                  </a:cubicBezTo>
                  <a:cubicBezTo>
                    <a:pt x="77" y="113"/>
                    <a:pt x="79" y="113"/>
                    <a:pt x="80" y="113"/>
                  </a:cubicBezTo>
                  <a:cubicBezTo>
                    <a:pt x="95" y="113"/>
                    <a:pt x="108" y="107"/>
                    <a:pt x="117" y="97"/>
                  </a:cubicBezTo>
                  <a:cubicBezTo>
                    <a:pt x="144" y="66"/>
                    <a:pt x="138" y="2"/>
                    <a:pt x="138" y="1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9" y="3"/>
                    <a:pt x="155" y="69"/>
                    <a:pt x="125" y="104"/>
                  </a:cubicBezTo>
                  <a:cubicBezTo>
                    <a:pt x="114" y="116"/>
                    <a:pt x="99" y="123"/>
                    <a:pt x="81" y="124"/>
                  </a:cubicBezTo>
                  <a:cubicBezTo>
                    <a:pt x="79" y="124"/>
                    <a:pt x="77" y="124"/>
                    <a:pt x="75" y="123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Freeform 40">
              <a:extLst>
                <a:ext uri="{FF2B5EF4-FFF2-40B4-BE49-F238E27FC236}">
                  <a16:creationId xmlns:a16="http://schemas.microsoft.com/office/drawing/2014/main" id="{5451A8C4-1930-4C7F-9961-A62C60990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783" y="4740368"/>
              <a:ext cx="648300" cy="740433"/>
            </a:xfrm>
            <a:custGeom>
              <a:avLst/>
              <a:gdLst>
                <a:gd name="T0" fmla="*/ 0 w 577"/>
                <a:gd name="T1" fmla="*/ 0 h 659"/>
                <a:gd name="T2" fmla="*/ 577 w 577"/>
                <a:gd name="T3" fmla="*/ 215 h 659"/>
                <a:gd name="T4" fmla="*/ 575 w 577"/>
                <a:gd name="T5" fmla="*/ 659 h 659"/>
                <a:gd name="T6" fmla="*/ 20 w 577"/>
                <a:gd name="T7" fmla="*/ 463 h 659"/>
                <a:gd name="T8" fmla="*/ 0 w 577"/>
                <a:gd name="T9" fmla="*/ 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7" h="659">
                  <a:moveTo>
                    <a:pt x="0" y="0"/>
                  </a:moveTo>
                  <a:lnTo>
                    <a:pt x="577" y="215"/>
                  </a:lnTo>
                  <a:lnTo>
                    <a:pt x="575" y="659"/>
                  </a:lnTo>
                  <a:lnTo>
                    <a:pt x="20" y="4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3" name="Freeform 41">
              <a:extLst>
                <a:ext uri="{FF2B5EF4-FFF2-40B4-BE49-F238E27FC236}">
                  <a16:creationId xmlns:a16="http://schemas.microsoft.com/office/drawing/2014/main" id="{078CFCB1-9A17-42F4-A6BF-D3DC19257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836" y="4759468"/>
              <a:ext cx="708972" cy="721332"/>
            </a:xfrm>
            <a:custGeom>
              <a:avLst/>
              <a:gdLst>
                <a:gd name="T0" fmla="*/ 614 w 631"/>
                <a:gd name="T1" fmla="*/ 0 h 642"/>
                <a:gd name="T2" fmla="*/ 631 w 631"/>
                <a:gd name="T3" fmla="*/ 446 h 642"/>
                <a:gd name="T4" fmla="*/ 0 w 631"/>
                <a:gd name="T5" fmla="*/ 642 h 642"/>
                <a:gd name="T6" fmla="*/ 2 w 631"/>
                <a:gd name="T7" fmla="*/ 198 h 642"/>
                <a:gd name="T8" fmla="*/ 614 w 631"/>
                <a:gd name="T9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1" h="642">
                  <a:moveTo>
                    <a:pt x="614" y="0"/>
                  </a:moveTo>
                  <a:lnTo>
                    <a:pt x="631" y="446"/>
                  </a:lnTo>
                  <a:lnTo>
                    <a:pt x="0" y="642"/>
                  </a:lnTo>
                  <a:lnTo>
                    <a:pt x="2" y="198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BF8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4" name="Freeform 42">
              <a:extLst>
                <a:ext uri="{FF2B5EF4-FFF2-40B4-BE49-F238E27FC236}">
                  <a16:creationId xmlns:a16="http://schemas.microsoft.com/office/drawing/2014/main" id="{F6CF4669-BB43-438A-9878-159AA275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083" y="4759468"/>
              <a:ext cx="935934" cy="507854"/>
            </a:xfrm>
            <a:custGeom>
              <a:avLst/>
              <a:gdLst>
                <a:gd name="T0" fmla="*/ 0 w 833"/>
                <a:gd name="T1" fmla="*/ 198 h 452"/>
                <a:gd name="T2" fmla="*/ 194 w 833"/>
                <a:gd name="T3" fmla="*/ 452 h 452"/>
                <a:gd name="T4" fmla="*/ 833 w 833"/>
                <a:gd name="T5" fmla="*/ 193 h 452"/>
                <a:gd name="T6" fmla="*/ 612 w 833"/>
                <a:gd name="T7" fmla="*/ 0 h 452"/>
                <a:gd name="T8" fmla="*/ 0 w 833"/>
                <a:gd name="T9" fmla="*/ 19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3" h="452">
                  <a:moveTo>
                    <a:pt x="0" y="198"/>
                  </a:moveTo>
                  <a:lnTo>
                    <a:pt x="194" y="452"/>
                  </a:lnTo>
                  <a:lnTo>
                    <a:pt x="833" y="193"/>
                  </a:lnTo>
                  <a:lnTo>
                    <a:pt x="612" y="0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E3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5" name="Freeform 43">
              <a:extLst>
                <a:ext uri="{FF2B5EF4-FFF2-40B4-BE49-F238E27FC236}">
                  <a16:creationId xmlns:a16="http://schemas.microsoft.com/office/drawing/2014/main" id="{778ECB9B-51B7-4E8F-BF6E-BA084DB02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069" y="4740368"/>
              <a:ext cx="873014" cy="528078"/>
            </a:xfrm>
            <a:custGeom>
              <a:avLst/>
              <a:gdLst>
                <a:gd name="T0" fmla="*/ 777 w 777"/>
                <a:gd name="T1" fmla="*/ 215 h 470"/>
                <a:gd name="T2" fmla="*/ 200 w 777"/>
                <a:gd name="T3" fmla="*/ 0 h 470"/>
                <a:gd name="T4" fmla="*/ 0 w 777"/>
                <a:gd name="T5" fmla="*/ 236 h 470"/>
                <a:gd name="T6" fmla="*/ 562 w 777"/>
                <a:gd name="T7" fmla="*/ 470 h 470"/>
                <a:gd name="T8" fmla="*/ 777 w 777"/>
                <a:gd name="T9" fmla="*/ 21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7" h="470">
                  <a:moveTo>
                    <a:pt x="777" y="215"/>
                  </a:moveTo>
                  <a:lnTo>
                    <a:pt x="200" y="0"/>
                  </a:lnTo>
                  <a:lnTo>
                    <a:pt x="0" y="236"/>
                  </a:lnTo>
                  <a:lnTo>
                    <a:pt x="562" y="470"/>
                  </a:lnTo>
                  <a:lnTo>
                    <a:pt x="777" y="215"/>
                  </a:lnTo>
                  <a:close/>
                </a:path>
              </a:pathLst>
            </a:custGeom>
            <a:solidFill>
              <a:srgbClr val="C99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6" name="Freeform 44">
              <a:extLst>
                <a:ext uri="{FF2B5EF4-FFF2-40B4-BE49-F238E27FC236}">
                  <a16:creationId xmlns:a16="http://schemas.microsoft.com/office/drawing/2014/main" id="{CADA4042-EE07-4D16-9AFD-D366BE59C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877" y="3605562"/>
              <a:ext cx="83144" cy="78650"/>
            </a:xfrm>
            <a:custGeom>
              <a:avLst/>
              <a:gdLst>
                <a:gd name="T0" fmla="*/ 6 w 86"/>
                <a:gd name="T1" fmla="*/ 53 h 82"/>
                <a:gd name="T2" fmla="*/ 54 w 86"/>
                <a:gd name="T3" fmla="*/ 75 h 82"/>
                <a:gd name="T4" fmla="*/ 80 w 86"/>
                <a:gd name="T5" fmla="*/ 29 h 82"/>
                <a:gd name="T6" fmla="*/ 32 w 86"/>
                <a:gd name="T7" fmla="*/ 7 h 82"/>
                <a:gd name="T8" fmla="*/ 6 w 86"/>
                <a:gd name="T9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2">
                  <a:moveTo>
                    <a:pt x="6" y="53"/>
                  </a:moveTo>
                  <a:cubicBezTo>
                    <a:pt x="13" y="72"/>
                    <a:pt x="34" y="82"/>
                    <a:pt x="54" y="75"/>
                  </a:cubicBezTo>
                  <a:cubicBezTo>
                    <a:pt x="75" y="68"/>
                    <a:pt x="86" y="48"/>
                    <a:pt x="80" y="29"/>
                  </a:cubicBezTo>
                  <a:cubicBezTo>
                    <a:pt x="74" y="10"/>
                    <a:pt x="52" y="0"/>
                    <a:pt x="32" y="7"/>
                  </a:cubicBezTo>
                  <a:cubicBezTo>
                    <a:pt x="12" y="14"/>
                    <a:pt x="0" y="34"/>
                    <a:pt x="6" y="5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7" name="Freeform 45">
              <a:extLst>
                <a:ext uri="{FF2B5EF4-FFF2-40B4-BE49-F238E27FC236}">
                  <a16:creationId xmlns:a16="http://schemas.microsoft.com/office/drawing/2014/main" id="{39AA38EE-E533-496A-A2E9-3785BCC3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048" y="3437027"/>
              <a:ext cx="156177" cy="156177"/>
            </a:xfrm>
            <a:custGeom>
              <a:avLst/>
              <a:gdLst>
                <a:gd name="T0" fmla="*/ 13 w 163"/>
                <a:gd name="T1" fmla="*/ 104 h 163"/>
                <a:gd name="T2" fmla="*/ 104 w 163"/>
                <a:gd name="T3" fmla="*/ 150 h 163"/>
                <a:gd name="T4" fmla="*/ 151 w 163"/>
                <a:gd name="T5" fmla="*/ 59 h 163"/>
                <a:gd name="T6" fmla="*/ 59 w 163"/>
                <a:gd name="T7" fmla="*/ 12 h 163"/>
                <a:gd name="T8" fmla="*/ 13 w 163"/>
                <a:gd name="T9" fmla="*/ 10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63">
                  <a:moveTo>
                    <a:pt x="13" y="104"/>
                  </a:moveTo>
                  <a:cubicBezTo>
                    <a:pt x="25" y="142"/>
                    <a:pt x="66" y="163"/>
                    <a:pt x="104" y="150"/>
                  </a:cubicBezTo>
                  <a:cubicBezTo>
                    <a:pt x="143" y="138"/>
                    <a:pt x="163" y="97"/>
                    <a:pt x="151" y="59"/>
                  </a:cubicBezTo>
                  <a:cubicBezTo>
                    <a:pt x="138" y="21"/>
                    <a:pt x="97" y="0"/>
                    <a:pt x="59" y="12"/>
                  </a:cubicBezTo>
                  <a:cubicBezTo>
                    <a:pt x="21" y="25"/>
                    <a:pt x="0" y="66"/>
                    <a:pt x="13" y="104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8" name="Freeform 46">
              <a:extLst>
                <a:ext uri="{FF2B5EF4-FFF2-40B4-BE49-F238E27FC236}">
                  <a16:creationId xmlns:a16="http://schemas.microsoft.com/office/drawing/2014/main" id="{9ACAF3E7-3F92-454F-A476-A2B12306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326" y="2679740"/>
              <a:ext cx="764028" cy="719085"/>
            </a:xfrm>
            <a:custGeom>
              <a:avLst/>
              <a:gdLst>
                <a:gd name="T0" fmla="*/ 1 w 797"/>
                <a:gd name="T1" fmla="*/ 378 h 751"/>
                <a:gd name="T2" fmla="*/ 401 w 797"/>
                <a:gd name="T3" fmla="*/ 750 h 751"/>
                <a:gd name="T4" fmla="*/ 796 w 797"/>
                <a:gd name="T5" fmla="*/ 373 h 751"/>
                <a:gd name="T6" fmla="*/ 396 w 797"/>
                <a:gd name="T7" fmla="*/ 1 h 751"/>
                <a:gd name="T8" fmla="*/ 1 w 797"/>
                <a:gd name="T9" fmla="*/ 378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751">
                  <a:moveTo>
                    <a:pt x="1" y="378"/>
                  </a:moveTo>
                  <a:cubicBezTo>
                    <a:pt x="2" y="585"/>
                    <a:pt x="181" y="751"/>
                    <a:pt x="401" y="750"/>
                  </a:cubicBezTo>
                  <a:cubicBezTo>
                    <a:pt x="620" y="749"/>
                    <a:pt x="797" y="580"/>
                    <a:pt x="796" y="373"/>
                  </a:cubicBezTo>
                  <a:cubicBezTo>
                    <a:pt x="795" y="166"/>
                    <a:pt x="616" y="0"/>
                    <a:pt x="396" y="1"/>
                  </a:cubicBezTo>
                  <a:cubicBezTo>
                    <a:pt x="177" y="3"/>
                    <a:pt x="0" y="171"/>
                    <a:pt x="1" y="378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9" name="Freeform 47">
              <a:extLst>
                <a:ext uri="{FF2B5EF4-FFF2-40B4-BE49-F238E27FC236}">
                  <a16:creationId xmlns:a16="http://schemas.microsoft.com/office/drawing/2014/main" id="{46C10DDD-19A5-40DA-8C81-F6506E2929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9413" y="2799962"/>
              <a:ext cx="459540" cy="482012"/>
            </a:xfrm>
            <a:custGeom>
              <a:avLst/>
              <a:gdLst>
                <a:gd name="T0" fmla="*/ 63 w 480"/>
                <a:gd name="T1" fmla="*/ 235 h 503"/>
                <a:gd name="T2" fmla="*/ 386 w 480"/>
                <a:gd name="T3" fmla="*/ 414 h 503"/>
                <a:gd name="T4" fmla="*/ 400 w 480"/>
                <a:gd name="T5" fmla="*/ 372 h 503"/>
                <a:gd name="T6" fmla="*/ 342 w 480"/>
                <a:gd name="T7" fmla="*/ 403 h 503"/>
                <a:gd name="T8" fmla="*/ 112 w 480"/>
                <a:gd name="T9" fmla="*/ 324 h 503"/>
                <a:gd name="T10" fmla="*/ 336 w 480"/>
                <a:gd name="T11" fmla="*/ 111 h 503"/>
                <a:gd name="T12" fmla="*/ 137 w 480"/>
                <a:gd name="T13" fmla="*/ 294 h 503"/>
                <a:gd name="T14" fmla="*/ 198 w 480"/>
                <a:gd name="T15" fmla="*/ 153 h 503"/>
                <a:gd name="T16" fmla="*/ 372 w 480"/>
                <a:gd name="T17" fmla="*/ 259 h 503"/>
                <a:gd name="T18" fmla="*/ 241 w 480"/>
                <a:gd name="T19" fmla="*/ 349 h 503"/>
                <a:gd name="T20" fmla="*/ 350 w 480"/>
                <a:gd name="T21" fmla="*/ 183 h 503"/>
                <a:gd name="T22" fmla="*/ 241 w 480"/>
                <a:gd name="T23" fmla="*/ 185 h 503"/>
                <a:gd name="T24" fmla="*/ 186 w 480"/>
                <a:gd name="T25" fmla="*/ 290 h 503"/>
                <a:gd name="T26" fmla="*/ 280 w 480"/>
                <a:gd name="T27" fmla="*/ 202 h 503"/>
                <a:gd name="T28" fmla="*/ 310 w 480"/>
                <a:gd name="T29" fmla="*/ 244 h 503"/>
                <a:gd name="T30" fmla="*/ 295 w 480"/>
                <a:gd name="T31" fmla="*/ 271 h 503"/>
                <a:gd name="T32" fmla="*/ 265 w 480"/>
                <a:gd name="T33" fmla="*/ 258 h 503"/>
                <a:gd name="T34" fmla="*/ 273 w 480"/>
                <a:gd name="T35" fmla="*/ 231 h 503"/>
                <a:gd name="T36" fmla="*/ 272 w 480"/>
                <a:gd name="T37" fmla="*/ 220 h 503"/>
                <a:gd name="T38" fmla="*/ 258 w 480"/>
                <a:gd name="T39" fmla="*/ 262 h 503"/>
                <a:gd name="T40" fmla="*/ 279 w 480"/>
                <a:gd name="T41" fmla="*/ 295 h 503"/>
                <a:gd name="T42" fmla="*/ 220 w 480"/>
                <a:gd name="T43" fmla="*/ 210 h 503"/>
                <a:gd name="T44" fmla="*/ 233 w 480"/>
                <a:gd name="T45" fmla="*/ 295 h 503"/>
                <a:gd name="T46" fmla="*/ 301 w 480"/>
                <a:gd name="T47" fmla="*/ 276 h 503"/>
                <a:gd name="T48" fmla="*/ 186 w 480"/>
                <a:gd name="T49" fmla="*/ 257 h 503"/>
                <a:gd name="T50" fmla="*/ 261 w 480"/>
                <a:gd name="T51" fmla="*/ 333 h 503"/>
                <a:gd name="T52" fmla="*/ 247 w 480"/>
                <a:gd name="T53" fmla="*/ 195 h 503"/>
                <a:gd name="T54" fmla="*/ 203 w 480"/>
                <a:gd name="T55" fmla="*/ 284 h 503"/>
                <a:gd name="T56" fmla="*/ 321 w 480"/>
                <a:gd name="T57" fmla="*/ 244 h 503"/>
                <a:gd name="T58" fmla="*/ 213 w 480"/>
                <a:gd name="T59" fmla="*/ 324 h 503"/>
                <a:gd name="T60" fmla="*/ 251 w 480"/>
                <a:gd name="T61" fmla="*/ 166 h 503"/>
                <a:gd name="T62" fmla="*/ 309 w 480"/>
                <a:gd name="T63" fmla="*/ 190 h 503"/>
                <a:gd name="T64" fmla="*/ 321 w 480"/>
                <a:gd name="T65" fmla="*/ 295 h 503"/>
                <a:gd name="T66" fmla="*/ 352 w 480"/>
                <a:gd name="T67" fmla="*/ 196 h 503"/>
                <a:gd name="T68" fmla="*/ 286 w 480"/>
                <a:gd name="T69" fmla="*/ 170 h 503"/>
                <a:gd name="T70" fmla="*/ 185 w 480"/>
                <a:gd name="T71" fmla="*/ 198 h 503"/>
                <a:gd name="T72" fmla="*/ 282 w 480"/>
                <a:gd name="T73" fmla="*/ 354 h 503"/>
                <a:gd name="T74" fmla="*/ 360 w 480"/>
                <a:gd name="T75" fmla="*/ 281 h 503"/>
                <a:gd name="T76" fmla="*/ 370 w 480"/>
                <a:gd name="T77" fmla="*/ 176 h 503"/>
                <a:gd name="T78" fmla="*/ 378 w 480"/>
                <a:gd name="T79" fmla="*/ 281 h 503"/>
                <a:gd name="T80" fmla="*/ 379 w 480"/>
                <a:gd name="T81" fmla="*/ 224 h 503"/>
                <a:gd name="T82" fmla="*/ 278 w 480"/>
                <a:gd name="T83" fmla="*/ 141 h 503"/>
                <a:gd name="T84" fmla="*/ 218 w 480"/>
                <a:gd name="T85" fmla="*/ 149 h 503"/>
                <a:gd name="T86" fmla="*/ 143 w 480"/>
                <a:gd name="T87" fmla="*/ 215 h 503"/>
                <a:gd name="T88" fmla="*/ 121 w 480"/>
                <a:gd name="T89" fmla="*/ 273 h 503"/>
                <a:gd name="T90" fmla="*/ 230 w 480"/>
                <a:gd name="T91" fmla="*/ 372 h 503"/>
                <a:gd name="T92" fmla="*/ 229 w 480"/>
                <a:gd name="T93" fmla="*/ 389 h 503"/>
                <a:gd name="T94" fmla="*/ 380 w 480"/>
                <a:gd name="T95" fmla="*/ 266 h 503"/>
                <a:gd name="T96" fmla="*/ 262 w 480"/>
                <a:gd name="T97" fmla="*/ 136 h 503"/>
                <a:gd name="T98" fmla="*/ 109 w 480"/>
                <a:gd name="T99" fmla="*/ 224 h 503"/>
                <a:gd name="T100" fmla="*/ 188 w 480"/>
                <a:gd name="T101" fmla="*/ 379 h 503"/>
                <a:gd name="T102" fmla="*/ 219 w 480"/>
                <a:gd name="T103" fmla="*/ 387 h 503"/>
                <a:gd name="T104" fmla="*/ 396 w 480"/>
                <a:gd name="T105" fmla="*/ 277 h 503"/>
                <a:gd name="T106" fmla="*/ 380 w 480"/>
                <a:gd name="T107" fmla="*/ 108 h 503"/>
                <a:gd name="T108" fmla="*/ 153 w 480"/>
                <a:gd name="T109" fmla="*/ 112 h 503"/>
                <a:gd name="T110" fmla="*/ 117 w 480"/>
                <a:gd name="T111" fmla="*/ 299 h 503"/>
                <a:gd name="T112" fmla="*/ 175 w 480"/>
                <a:gd name="T113" fmla="*/ 382 h 503"/>
                <a:gd name="T114" fmla="*/ 286 w 480"/>
                <a:gd name="T115" fmla="*/ 443 h 503"/>
                <a:gd name="T116" fmla="*/ 351 w 480"/>
                <a:gd name="T117" fmla="*/ 40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503">
                  <a:moveTo>
                    <a:pt x="446" y="204"/>
                  </a:moveTo>
                  <a:cubicBezTo>
                    <a:pt x="434" y="195"/>
                    <a:pt x="421" y="190"/>
                    <a:pt x="407" y="187"/>
                  </a:cubicBezTo>
                  <a:cubicBezTo>
                    <a:pt x="404" y="176"/>
                    <a:pt x="397" y="166"/>
                    <a:pt x="388" y="158"/>
                  </a:cubicBezTo>
                  <a:cubicBezTo>
                    <a:pt x="399" y="150"/>
                    <a:pt x="416" y="136"/>
                    <a:pt x="412" y="123"/>
                  </a:cubicBezTo>
                  <a:cubicBezTo>
                    <a:pt x="408" y="107"/>
                    <a:pt x="393" y="101"/>
                    <a:pt x="378" y="98"/>
                  </a:cubicBezTo>
                  <a:cubicBezTo>
                    <a:pt x="370" y="68"/>
                    <a:pt x="349" y="43"/>
                    <a:pt x="316" y="30"/>
                  </a:cubicBezTo>
                  <a:cubicBezTo>
                    <a:pt x="244" y="0"/>
                    <a:pt x="172" y="47"/>
                    <a:pt x="145" y="112"/>
                  </a:cubicBezTo>
                  <a:cubicBezTo>
                    <a:pt x="142" y="112"/>
                    <a:pt x="140" y="112"/>
                    <a:pt x="137" y="112"/>
                  </a:cubicBezTo>
                  <a:cubicBezTo>
                    <a:pt x="109" y="113"/>
                    <a:pt x="95" y="125"/>
                    <a:pt x="89" y="142"/>
                  </a:cubicBezTo>
                  <a:cubicBezTo>
                    <a:pt x="75" y="158"/>
                    <a:pt x="65" y="177"/>
                    <a:pt x="60" y="194"/>
                  </a:cubicBezTo>
                  <a:cubicBezTo>
                    <a:pt x="56" y="209"/>
                    <a:pt x="58" y="223"/>
                    <a:pt x="63" y="235"/>
                  </a:cubicBezTo>
                  <a:cubicBezTo>
                    <a:pt x="43" y="246"/>
                    <a:pt x="20" y="263"/>
                    <a:pt x="13" y="281"/>
                  </a:cubicBezTo>
                  <a:cubicBezTo>
                    <a:pt x="6" y="303"/>
                    <a:pt x="18" y="316"/>
                    <a:pt x="36" y="326"/>
                  </a:cubicBezTo>
                  <a:cubicBezTo>
                    <a:pt x="48" y="333"/>
                    <a:pt x="61" y="335"/>
                    <a:pt x="74" y="334"/>
                  </a:cubicBezTo>
                  <a:cubicBezTo>
                    <a:pt x="52" y="352"/>
                    <a:pt x="36" y="375"/>
                    <a:pt x="64" y="398"/>
                  </a:cubicBezTo>
                  <a:cubicBezTo>
                    <a:pt x="96" y="423"/>
                    <a:pt x="143" y="417"/>
                    <a:pt x="181" y="401"/>
                  </a:cubicBezTo>
                  <a:cubicBezTo>
                    <a:pt x="196" y="432"/>
                    <a:pt x="226" y="468"/>
                    <a:pt x="260" y="459"/>
                  </a:cubicBezTo>
                  <a:cubicBezTo>
                    <a:pt x="258" y="473"/>
                    <a:pt x="262" y="487"/>
                    <a:pt x="273" y="500"/>
                  </a:cubicBezTo>
                  <a:cubicBezTo>
                    <a:pt x="276" y="503"/>
                    <a:pt x="280" y="501"/>
                    <a:pt x="281" y="498"/>
                  </a:cubicBezTo>
                  <a:cubicBezTo>
                    <a:pt x="290" y="477"/>
                    <a:pt x="295" y="456"/>
                    <a:pt x="297" y="434"/>
                  </a:cubicBezTo>
                  <a:cubicBezTo>
                    <a:pt x="312" y="431"/>
                    <a:pt x="327" y="423"/>
                    <a:pt x="341" y="414"/>
                  </a:cubicBezTo>
                  <a:cubicBezTo>
                    <a:pt x="355" y="421"/>
                    <a:pt x="371" y="421"/>
                    <a:pt x="386" y="414"/>
                  </a:cubicBezTo>
                  <a:cubicBezTo>
                    <a:pt x="401" y="407"/>
                    <a:pt x="406" y="390"/>
                    <a:pt x="409" y="374"/>
                  </a:cubicBezTo>
                  <a:cubicBezTo>
                    <a:pt x="412" y="371"/>
                    <a:pt x="414" y="368"/>
                    <a:pt x="416" y="366"/>
                  </a:cubicBezTo>
                  <a:cubicBezTo>
                    <a:pt x="431" y="347"/>
                    <a:pt x="438" y="324"/>
                    <a:pt x="440" y="300"/>
                  </a:cubicBezTo>
                  <a:cubicBezTo>
                    <a:pt x="440" y="299"/>
                    <a:pt x="441" y="299"/>
                    <a:pt x="442" y="298"/>
                  </a:cubicBezTo>
                  <a:cubicBezTo>
                    <a:pt x="469" y="273"/>
                    <a:pt x="480" y="229"/>
                    <a:pt x="446" y="204"/>
                  </a:cubicBezTo>
                  <a:close/>
                  <a:moveTo>
                    <a:pt x="457" y="237"/>
                  </a:moveTo>
                  <a:cubicBezTo>
                    <a:pt x="463" y="257"/>
                    <a:pt x="455" y="274"/>
                    <a:pt x="440" y="290"/>
                  </a:cubicBezTo>
                  <a:cubicBezTo>
                    <a:pt x="440" y="266"/>
                    <a:pt x="435" y="242"/>
                    <a:pt x="426" y="222"/>
                  </a:cubicBezTo>
                  <a:cubicBezTo>
                    <a:pt x="423" y="214"/>
                    <a:pt x="419" y="206"/>
                    <a:pt x="413" y="198"/>
                  </a:cubicBezTo>
                  <a:cubicBezTo>
                    <a:pt x="434" y="203"/>
                    <a:pt x="450" y="215"/>
                    <a:pt x="457" y="237"/>
                  </a:cubicBezTo>
                  <a:close/>
                  <a:moveTo>
                    <a:pt x="400" y="372"/>
                  </a:moveTo>
                  <a:cubicBezTo>
                    <a:pt x="391" y="379"/>
                    <a:pt x="382" y="384"/>
                    <a:pt x="372" y="387"/>
                  </a:cubicBezTo>
                  <a:cubicBezTo>
                    <a:pt x="383" y="375"/>
                    <a:pt x="394" y="359"/>
                    <a:pt x="401" y="342"/>
                  </a:cubicBezTo>
                  <a:cubicBezTo>
                    <a:pt x="402" y="352"/>
                    <a:pt x="401" y="362"/>
                    <a:pt x="400" y="372"/>
                  </a:cubicBezTo>
                  <a:close/>
                  <a:moveTo>
                    <a:pt x="321" y="383"/>
                  </a:moveTo>
                  <a:cubicBezTo>
                    <a:pt x="321" y="383"/>
                    <a:pt x="321" y="383"/>
                    <a:pt x="321" y="382"/>
                  </a:cubicBezTo>
                  <a:cubicBezTo>
                    <a:pt x="322" y="377"/>
                    <a:pt x="324" y="371"/>
                    <a:pt x="324" y="365"/>
                  </a:cubicBezTo>
                  <a:cubicBezTo>
                    <a:pt x="348" y="357"/>
                    <a:pt x="372" y="347"/>
                    <a:pt x="394" y="334"/>
                  </a:cubicBezTo>
                  <a:cubicBezTo>
                    <a:pt x="387" y="354"/>
                    <a:pt x="374" y="373"/>
                    <a:pt x="358" y="389"/>
                  </a:cubicBezTo>
                  <a:cubicBezTo>
                    <a:pt x="346" y="390"/>
                    <a:pt x="334" y="388"/>
                    <a:pt x="321" y="383"/>
                  </a:cubicBezTo>
                  <a:close/>
                  <a:moveTo>
                    <a:pt x="347" y="399"/>
                  </a:moveTo>
                  <a:cubicBezTo>
                    <a:pt x="345" y="400"/>
                    <a:pt x="344" y="402"/>
                    <a:pt x="342" y="403"/>
                  </a:cubicBezTo>
                  <a:cubicBezTo>
                    <a:pt x="340" y="402"/>
                    <a:pt x="337" y="400"/>
                    <a:pt x="335" y="398"/>
                  </a:cubicBezTo>
                  <a:cubicBezTo>
                    <a:pt x="339" y="399"/>
                    <a:pt x="343" y="399"/>
                    <a:pt x="347" y="399"/>
                  </a:cubicBezTo>
                  <a:close/>
                  <a:moveTo>
                    <a:pt x="112" y="324"/>
                  </a:moveTo>
                  <a:cubicBezTo>
                    <a:pt x="116" y="322"/>
                    <a:pt x="119" y="321"/>
                    <a:pt x="123" y="318"/>
                  </a:cubicBezTo>
                  <a:cubicBezTo>
                    <a:pt x="126" y="317"/>
                    <a:pt x="129" y="314"/>
                    <a:pt x="133" y="312"/>
                  </a:cubicBezTo>
                  <a:cubicBezTo>
                    <a:pt x="140" y="318"/>
                    <a:pt x="148" y="323"/>
                    <a:pt x="156" y="328"/>
                  </a:cubicBezTo>
                  <a:cubicBezTo>
                    <a:pt x="159" y="330"/>
                    <a:pt x="163" y="332"/>
                    <a:pt x="166" y="334"/>
                  </a:cubicBezTo>
                  <a:cubicBezTo>
                    <a:pt x="168" y="339"/>
                    <a:pt x="169" y="343"/>
                    <a:pt x="171" y="347"/>
                  </a:cubicBezTo>
                  <a:cubicBezTo>
                    <a:pt x="171" y="355"/>
                    <a:pt x="171" y="364"/>
                    <a:pt x="173" y="372"/>
                  </a:cubicBezTo>
                  <a:cubicBezTo>
                    <a:pt x="149" y="372"/>
                    <a:pt x="127" y="366"/>
                    <a:pt x="113" y="348"/>
                  </a:cubicBezTo>
                  <a:cubicBezTo>
                    <a:pt x="108" y="341"/>
                    <a:pt x="108" y="332"/>
                    <a:pt x="112" y="324"/>
                  </a:cubicBezTo>
                  <a:close/>
                  <a:moveTo>
                    <a:pt x="100" y="192"/>
                  </a:moveTo>
                  <a:cubicBezTo>
                    <a:pt x="95" y="175"/>
                    <a:pt x="95" y="158"/>
                    <a:pt x="101" y="145"/>
                  </a:cubicBezTo>
                  <a:cubicBezTo>
                    <a:pt x="113" y="135"/>
                    <a:pt x="127" y="128"/>
                    <a:pt x="140" y="125"/>
                  </a:cubicBezTo>
                  <a:cubicBezTo>
                    <a:pt x="133" y="149"/>
                    <a:pt x="131" y="174"/>
                    <a:pt x="138" y="199"/>
                  </a:cubicBezTo>
                  <a:cubicBezTo>
                    <a:pt x="135" y="202"/>
                    <a:pt x="132" y="205"/>
                    <a:pt x="129" y="209"/>
                  </a:cubicBezTo>
                  <a:cubicBezTo>
                    <a:pt x="121" y="211"/>
                    <a:pt x="114" y="213"/>
                    <a:pt x="107" y="216"/>
                  </a:cubicBezTo>
                  <a:cubicBezTo>
                    <a:pt x="104" y="208"/>
                    <a:pt x="101" y="200"/>
                    <a:pt x="100" y="192"/>
                  </a:cubicBezTo>
                  <a:close/>
                  <a:moveTo>
                    <a:pt x="372" y="113"/>
                  </a:moveTo>
                  <a:cubicBezTo>
                    <a:pt x="373" y="124"/>
                    <a:pt x="372" y="135"/>
                    <a:pt x="370" y="145"/>
                  </a:cubicBezTo>
                  <a:cubicBezTo>
                    <a:pt x="367" y="144"/>
                    <a:pt x="364" y="142"/>
                    <a:pt x="361" y="140"/>
                  </a:cubicBezTo>
                  <a:cubicBezTo>
                    <a:pt x="353" y="130"/>
                    <a:pt x="345" y="120"/>
                    <a:pt x="336" y="111"/>
                  </a:cubicBezTo>
                  <a:cubicBezTo>
                    <a:pt x="347" y="108"/>
                    <a:pt x="359" y="106"/>
                    <a:pt x="371" y="107"/>
                  </a:cubicBezTo>
                  <a:cubicBezTo>
                    <a:pt x="371" y="109"/>
                    <a:pt x="372" y="111"/>
                    <a:pt x="372" y="113"/>
                  </a:cubicBezTo>
                  <a:close/>
                  <a:moveTo>
                    <a:pt x="143" y="178"/>
                  </a:moveTo>
                  <a:cubicBezTo>
                    <a:pt x="141" y="159"/>
                    <a:pt x="143" y="140"/>
                    <a:pt x="149" y="124"/>
                  </a:cubicBezTo>
                  <a:cubicBezTo>
                    <a:pt x="161" y="123"/>
                    <a:pt x="173" y="126"/>
                    <a:pt x="183" y="134"/>
                  </a:cubicBezTo>
                  <a:cubicBezTo>
                    <a:pt x="174" y="148"/>
                    <a:pt x="166" y="164"/>
                    <a:pt x="161" y="180"/>
                  </a:cubicBezTo>
                  <a:cubicBezTo>
                    <a:pt x="157" y="183"/>
                    <a:pt x="152" y="186"/>
                    <a:pt x="148" y="190"/>
                  </a:cubicBezTo>
                  <a:cubicBezTo>
                    <a:pt x="147" y="190"/>
                    <a:pt x="146" y="191"/>
                    <a:pt x="146" y="192"/>
                  </a:cubicBezTo>
                  <a:cubicBezTo>
                    <a:pt x="145" y="187"/>
                    <a:pt x="144" y="183"/>
                    <a:pt x="143" y="178"/>
                  </a:cubicBezTo>
                  <a:close/>
                  <a:moveTo>
                    <a:pt x="135" y="295"/>
                  </a:moveTo>
                  <a:cubicBezTo>
                    <a:pt x="136" y="295"/>
                    <a:pt x="136" y="294"/>
                    <a:pt x="137" y="294"/>
                  </a:cubicBezTo>
                  <a:cubicBezTo>
                    <a:pt x="137" y="294"/>
                    <a:pt x="137" y="294"/>
                    <a:pt x="137" y="294"/>
                  </a:cubicBezTo>
                  <a:cubicBezTo>
                    <a:pt x="137" y="295"/>
                    <a:pt x="136" y="295"/>
                    <a:pt x="136" y="296"/>
                  </a:cubicBezTo>
                  <a:cubicBezTo>
                    <a:pt x="136" y="296"/>
                    <a:pt x="135" y="295"/>
                    <a:pt x="135" y="295"/>
                  </a:cubicBezTo>
                  <a:close/>
                  <a:moveTo>
                    <a:pt x="154" y="212"/>
                  </a:moveTo>
                  <a:cubicBezTo>
                    <a:pt x="154" y="212"/>
                    <a:pt x="155" y="212"/>
                    <a:pt x="155" y="212"/>
                  </a:cubicBezTo>
                  <a:cubicBezTo>
                    <a:pt x="155" y="213"/>
                    <a:pt x="155" y="213"/>
                    <a:pt x="155" y="213"/>
                  </a:cubicBezTo>
                  <a:cubicBezTo>
                    <a:pt x="155" y="214"/>
                    <a:pt x="155" y="214"/>
                    <a:pt x="155" y="214"/>
                  </a:cubicBezTo>
                  <a:cubicBezTo>
                    <a:pt x="154" y="213"/>
                    <a:pt x="154" y="213"/>
                    <a:pt x="154" y="212"/>
                  </a:cubicBezTo>
                  <a:close/>
                  <a:moveTo>
                    <a:pt x="191" y="141"/>
                  </a:moveTo>
                  <a:cubicBezTo>
                    <a:pt x="192" y="142"/>
                    <a:pt x="192" y="143"/>
                    <a:pt x="193" y="144"/>
                  </a:cubicBezTo>
                  <a:cubicBezTo>
                    <a:pt x="195" y="147"/>
                    <a:pt x="197" y="150"/>
                    <a:pt x="198" y="153"/>
                  </a:cubicBezTo>
                  <a:cubicBezTo>
                    <a:pt x="198" y="154"/>
                    <a:pt x="197" y="156"/>
                    <a:pt x="197" y="157"/>
                  </a:cubicBezTo>
                  <a:cubicBezTo>
                    <a:pt x="192" y="160"/>
                    <a:pt x="187" y="163"/>
                    <a:pt x="183" y="166"/>
                  </a:cubicBezTo>
                  <a:cubicBezTo>
                    <a:pt x="180" y="168"/>
                    <a:pt x="177" y="169"/>
                    <a:pt x="174" y="171"/>
                  </a:cubicBezTo>
                  <a:cubicBezTo>
                    <a:pt x="179" y="161"/>
                    <a:pt x="184" y="150"/>
                    <a:pt x="191" y="141"/>
                  </a:cubicBezTo>
                  <a:close/>
                  <a:moveTo>
                    <a:pt x="362" y="220"/>
                  </a:moveTo>
                  <a:cubicBezTo>
                    <a:pt x="358" y="220"/>
                    <a:pt x="353" y="220"/>
                    <a:pt x="349" y="220"/>
                  </a:cubicBezTo>
                  <a:cubicBezTo>
                    <a:pt x="353" y="213"/>
                    <a:pt x="357" y="206"/>
                    <a:pt x="361" y="198"/>
                  </a:cubicBezTo>
                  <a:cubicBezTo>
                    <a:pt x="362" y="206"/>
                    <a:pt x="362" y="213"/>
                    <a:pt x="362" y="220"/>
                  </a:cubicBezTo>
                  <a:close/>
                  <a:moveTo>
                    <a:pt x="370" y="230"/>
                  </a:moveTo>
                  <a:cubicBezTo>
                    <a:pt x="373" y="231"/>
                    <a:pt x="376" y="232"/>
                    <a:pt x="378" y="233"/>
                  </a:cubicBezTo>
                  <a:cubicBezTo>
                    <a:pt x="377" y="242"/>
                    <a:pt x="375" y="250"/>
                    <a:pt x="372" y="259"/>
                  </a:cubicBezTo>
                  <a:cubicBezTo>
                    <a:pt x="370" y="257"/>
                    <a:pt x="368" y="255"/>
                    <a:pt x="366" y="253"/>
                  </a:cubicBezTo>
                  <a:cubicBezTo>
                    <a:pt x="368" y="246"/>
                    <a:pt x="368" y="238"/>
                    <a:pt x="368" y="230"/>
                  </a:cubicBezTo>
                  <a:cubicBezTo>
                    <a:pt x="369" y="230"/>
                    <a:pt x="370" y="230"/>
                    <a:pt x="370" y="230"/>
                  </a:cubicBezTo>
                  <a:close/>
                  <a:moveTo>
                    <a:pt x="336" y="305"/>
                  </a:moveTo>
                  <a:cubicBezTo>
                    <a:pt x="332" y="307"/>
                    <a:pt x="328" y="308"/>
                    <a:pt x="323" y="308"/>
                  </a:cubicBezTo>
                  <a:cubicBezTo>
                    <a:pt x="323" y="307"/>
                    <a:pt x="323" y="306"/>
                    <a:pt x="323" y="305"/>
                  </a:cubicBezTo>
                  <a:cubicBezTo>
                    <a:pt x="329" y="301"/>
                    <a:pt x="336" y="297"/>
                    <a:pt x="343" y="293"/>
                  </a:cubicBezTo>
                  <a:cubicBezTo>
                    <a:pt x="340" y="297"/>
                    <a:pt x="338" y="301"/>
                    <a:pt x="336" y="305"/>
                  </a:cubicBezTo>
                  <a:close/>
                  <a:moveTo>
                    <a:pt x="233" y="347"/>
                  </a:moveTo>
                  <a:cubicBezTo>
                    <a:pt x="237" y="347"/>
                    <a:pt x="240" y="347"/>
                    <a:pt x="244" y="347"/>
                  </a:cubicBezTo>
                  <a:cubicBezTo>
                    <a:pt x="243" y="347"/>
                    <a:pt x="242" y="348"/>
                    <a:pt x="241" y="349"/>
                  </a:cubicBezTo>
                  <a:cubicBezTo>
                    <a:pt x="238" y="348"/>
                    <a:pt x="236" y="348"/>
                    <a:pt x="233" y="347"/>
                  </a:cubicBezTo>
                  <a:close/>
                  <a:moveTo>
                    <a:pt x="166" y="215"/>
                  </a:moveTo>
                  <a:cubicBezTo>
                    <a:pt x="166" y="214"/>
                    <a:pt x="166" y="212"/>
                    <a:pt x="166" y="210"/>
                  </a:cubicBezTo>
                  <a:cubicBezTo>
                    <a:pt x="170" y="210"/>
                    <a:pt x="174" y="209"/>
                    <a:pt x="177" y="209"/>
                  </a:cubicBezTo>
                  <a:cubicBezTo>
                    <a:pt x="174" y="213"/>
                    <a:pt x="170" y="218"/>
                    <a:pt x="167" y="223"/>
                  </a:cubicBezTo>
                  <a:cubicBezTo>
                    <a:pt x="167" y="220"/>
                    <a:pt x="166" y="218"/>
                    <a:pt x="166" y="215"/>
                  </a:cubicBezTo>
                  <a:close/>
                  <a:moveTo>
                    <a:pt x="357" y="179"/>
                  </a:moveTo>
                  <a:cubicBezTo>
                    <a:pt x="357" y="180"/>
                    <a:pt x="358" y="181"/>
                    <a:pt x="358" y="183"/>
                  </a:cubicBezTo>
                  <a:cubicBezTo>
                    <a:pt x="357" y="184"/>
                    <a:pt x="357" y="185"/>
                    <a:pt x="356" y="186"/>
                  </a:cubicBezTo>
                  <a:cubicBezTo>
                    <a:pt x="354" y="186"/>
                    <a:pt x="351" y="187"/>
                    <a:pt x="348" y="187"/>
                  </a:cubicBezTo>
                  <a:cubicBezTo>
                    <a:pt x="349" y="186"/>
                    <a:pt x="350" y="185"/>
                    <a:pt x="350" y="183"/>
                  </a:cubicBezTo>
                  <a:cubicBezTo>
                    <a:pt x="353" y="182"/>
                    <a:pt x="355" y="180"/>
                    <a:pt x="357" y="179"/>
                  </a:cubicBezTo>
                  <a:close/>
                  <a:moveTo>
                    <a:pt x="155" y="299"/>
                  </a:moveTo>
                  <a:cubicBezTo>
                    <a:pt x="155" y="299"/>
                    <a:pt x="155" y="299"/>
                    <a:pt x="155" y="299"/>
                  </a:cubicBezTo>
                  <a:cubicBezTo>
                    <a:pt x="155" y="299"/>
                    <a:pt x="155" y="299"/>
                    <a:pt x="155" y="299"/>
                  </a:cubicBezTo>
                  <a:cubicBezTo>
                    <a:pt x="155" y="299"/>
                    <a:pt x="155" y="299"/>
                    <a:pt x="155" y="299"/>
                  </a:cubicBezTo>
                  <a:close/>
                  <a:moveTo>
                    <a:pt x="297" y="343"/>
                  </a:moveTo>
                  <a:cubicBezTo>
                    <a:pt x="297" y="344"/>
                    <a:pt x="298" y="345"/>
                    <a:pt x="298" y="346"/>
                  </a:cubicBezTo>
                  <a:cubicBezTo>
                    <a:pt x="297" y="346"/>
                    <a:pt x="296" y="345"/>
                    <a:pt x="295" y="344"/>
                  </a:cubicBezTo>
                  <a:cubicBezTo>
                    <a:pt x="296" y="344"/>
                    <a:pt x="297" y="343"/>
                    <a:pt x="297" y="343"/>
                  </a:cubicBezTo>
                  <a:close/>
                  <a:moveTo>
                    <a:pt x="246" y="175"/>
                  </a:moveTo>
                  <a:cubicBezTo>
                    <a:pt x="244" y="178"/>
                    <a:pt x="242" y="181"/>
                    <a:pt x="241" y="185"/>
                  </a:cubicBezTo>
                  <a:cubicBezTo>
                    <a:pt x="235" y="186"/>
                    <a:pt x="230" y="188"/>
                    <a:pt x="225" y="190"/>
                  </a:cubicBezTo>
                  <a:cubicBezTo>
                    <a:pt x="221" y="192"/>
                    <a:pt x="217" y="195"/>
                    <a:pt x="213" y="197"/>
                  </a:cubicBezTo>
                  <a:cubicBezTo>
                    <a:pt x="212" y="197"/>
                    <a:pt x="210" y="197"/>
                    <a:pt x="209" y="197"/>
                  </a:cubicBezTo>
                  <a:cubicBezTo>
                    <a:pt x="208" y="197"/>
                    <a:pt x="207" y="197"/>
                    <a:pt x="206" y="197"/>
                  </a:cubicBezTo>
                  <a:cubicBezTo>
                    <a:pt x="207" y="194"/>
                    <a:pt x="207" y="192"/>
                    <a:pt x="208" y="190"/>
                  </a:cubicBezTo>
                  <a:cubicBezTo>
                    <a:pt x="218" y="181"/>
                    <a:pt x="229" y="174"/>
                    <a:pt x="239" y="168"/>
                  </a:cubicBezTo>
                  <a:cubicBezTo>
                    <a:pt x="241" y="170"/>
                    <a:pt x="244" y="172"/>
                    <a:pt x="246" y="175"/>
                  </a:cubicBezTo>
                  <a:close/>
                  <a:moveTo>
                    <a:pt x="174" y="312"/>
                  </a:moveTo>
                  <a:cubicBezTo>
                    <a:pt x="172" y="305"/>
                    <a:pt x="171" y="298"/>
                    <a:pt x="171" y="291"/>
                  </a:cubicBezTo>
                  <a:cubicBezTo>
                    <a:pt x="174" y="289"/>
                    <a:pt x="178" y="288"/>
                    <a:pt x="181" y="286"/>
                  </a:cubicBezTo>
                  <a:cubicBezTo>
                    <a:pt x="183" y="287"/>
                    <a:pt x="184" y="289"/>
                    <a:pt x="186" y="290"/>
                  </a:cubicBezTo>
                  <a:cubicBezTo>
                    <a:pt x="181" y="298"/>
                    <a:pt x="178" y="307"/>
                    <a:pt x="176" y="315"/>
                  </a:cubicBezTo>
                  <a:cubicBezTo>
                    <a:pt x="175" y="314"/>
                    <a:pt x="174" y="313"/>
                    <a:pt x="174" y="312"/>
                  </a:cubicBezTo>
                  <a:cubicBezTo>
                    <a:pt x="174" y="312"/>
                    <a:pt x="174" y="312"/>
                    <a:pt x="174" y="312"/>
                  </a:cubicBezTo>
                  <a:close/>
                  <a:moveTo>
                    <a:pt x="170" y="273"/>
                  </a:moveTo>
                  <a:cubicBezTo>
                    <a:pt x="170" y="273"/>
                    <a:pt x="171" y="273"/>
                    <a:pt x="171" y="273"/>
                  </a:cubicBezTo>
                  <a:cubicBezTo>
                    <a:pt x="172" y="275"/>
                    <a:pt x="174" y="277"/>
                    <a:pt x="176" y="279"/>
                  </a:cubicBezTo>
                  <a:cubicBezTo>
                    <a:pt x="174" y="280"/>
                    <a:pt x="172" y="281"/>
                    <a:pt x="170" y="282"/>
                  </a:cubicBezTo>
                  <a:cubicBezTo>
                    <a:pt x="170" y="279"/>
                    <a:pt x="170" y="276"/>
                    <a:pt x="170" y="273"/>
                  </a:cubicBezTo>
                  <a:close/>
                  <a:moveTo>
                    <a:pt x="294" y="195"/>
                  </a:moveTo>
                  <a:cubicBezTo>
                    <a:pt x="294" y="196"/>
                    <a:pt x="294" y="197"/>
                    <a:pt x="295" y="198"/>
                  </a:cubicBezTo>
                  <a:cubicBezTo>
                    <a:pt x="290" y="199"/>
                    <a:pt x="285" y="201"/>
                    <a:pt x="280" y="202"/>
                  </a:cubicBezTo>
                  <a:cubicBezTo>
                    <a:pt x="278" y="199"/>
                    <a:pt x="275" y="195"/>
                    <a:pt x="273" y="192"/>
                  </a:cubicBezTo>
                  <a:cubicBezTo>
                    <a:pt x="279" y="192"/>
                    <a:pt x="286" y="193"/>
                    <a:pt x="292" y="195"/>
                  </a:cubicBezTo>
                  <a:cubicBezTo>
                    <a:pt x="293" y="195"/>
                    <a:pt x="293" y="195"/>
                    <a:pt x="294" y="195"/>
                  </a:cubicBezTo>
                  <a:close/>
                  <a:moveTo>
                    <a:pt x="298" y="324"/>
                  </a:moveTo>
                  <a:cubicBezTo>
                    <a:pt x="295" y="327"/>
                    <a:pt x="292" y="329"/>
                    <a:pt x="288" y="331"/>
                  </a:cubicBezTo>
                  <a:cubicBezTo>
                    <a:pt x="288" y="328"/>
                    <a:pt x="287" y="326"/>
                    <a:pt x="286" y="324"/>
                  </a:cubicBezTo>
                  <a:cubicBezTo>
                    <a:pt x="288" y="323"/>
                    <a:pt x="289" y="321"/>
                    <a:pt x="290" y="320"/>
                  </a:cubicBezTo>
                  <a:cubicBezTo>
                    <a:pt x="293" y="319"/>
                    <a:pt x="296" y="318"/>
                    <a:pt x="299" y="316"/>
                  </a:cubicBezTo>
                  <a:cubicBezTo>
                    <a:pt x="298" y="319"/>
                    <a:pt x="298" y="321"/>
                    <a:pt x="298" y="324"/>
                  </a:cubicBezTo>
                  <a:close/>
                  <a:moveTo>
                    <a:pt x="308" y="237"/>
                  </a:moveTo>
                  <a:cubicBezTo>
                    <a:pt x="309" y="240"/>
                    <a:pt x="309" y="242"/>
                    <a:pt x="310" y="244"/>
                  </a:cubicBezTo>
                  <a:cubicBezTo>
                    <a:pt x="309" y="241"/>
                    <a:pt x="308" y="239"/>
                    <a:pt x="306" y="237"/>
                  </a:cubicBezTo>
                  <a:cubicBezTo>
                    <a:pt x="307" y="237"/>
                    <a:pt x="308" y="237"/>
                    <a:pt x="308" y="236"/>
                  </a:cubicBezTo>
                  <a:cubicBezTo>
                    <a:pt x="308" y="237"/>
                    <a:pt x="308" y="237"/>
                    <a:pt x="308" y="237"/>
                  </a:cubicBezTo>
                  <a:close/>
                  <a:moveTo>
                    <a:pt x="191" y="210"/>
                  </a:moveTo>
                  <a:cubicBezTo>
                    <a:pt x="190" y="215"/>
                    <a:pt x="188" y="219"/>
                    <a:pt x="186" y="222"/>
                  </a:cubicBezTo>
                  <a:cubicBezTo>
                    <a:pt x="186" y="222"/>
                    <a:pt x="186" y="222"/>
                    <a:pt x="186" y="222"/>
                  </a:cubicBezTo>
                  <a:cubicBezTo>
                    <a:pt x="185" y="223"/>
                    <a:pt x="185" y="224"/>
                    <a:pt x="184" y="224"/>
                  </a:cubicBezTo>
                  <a:cubicBezTo>
                    <a:pt x="185" y="220"/>
                    <a:pt x="186" y="217"/>
                    <a:pt x="188" y="213"/>
                  </a:cubicBezTo>
                  <a:cubicBezTo>
                    <a:pt x="189" y="212"/>
                    <a:pt x="190" y="211"/>
                    <a:pt x="191" y="210"/>
                  </a:cubicBezTo>
                  <a:close/>
                  <a:moveTo>
                    <a:pt x="295" y="271"/>
                  </a:moveTo>
                  <a:cubicBezTo>
                    <a:pt x="295" y="271"/>
                    <a:pt x="295" y="271"/>
                    <a:pt x="295" y="271"/>
                  </a:cubicBezTo>
                  <a:cubicBezTo>
                    <a:pt x="292" y="267"/>
                    <a:pt x="289" y="263"/>
                    <a:pt x="286" y="260"/>
                  </a:cubicBezTo>
                  <a:cubicBezTo>
                    <a:pt x="288" y="261"/>
                    <a:pt x="289" y="262"/>
                    <a:pt x="291" y="264"/>
                  </a:cubicBezTo>
                  <a:cubicBezTo>
                    <a:pt x="293" y="265"/>
                    <a:pt x="295" y="267"/>
                    <a:pt x="297" y="269"/>
                  </a:cubicBezTo>
                  <a:cubicBezTo>
                    <a:pt x="297" y="270"/>
                    <a:pt x="296" y="270"/>
                    <a:pt x="295" y="271"/>
                  </a:cubicBezTo>
                  <a:close/>
                  <a:moveTo>
                    <a:pt x="274" y="282"/>
                  </a:moveTo>
                  <a:cubicBezTo>
                    <a:pt x="277" y="281"/>
                    <a:pt x="280" y="281"/>
                    <a:pt x="283" y="281"/>
                  </a:cubicBezTo>
                  <a:cubicBezTo>
                    <a:pt x="281" y="283"/>
                    <a:pt x="278" y="284"/>
                    <a:pt x="275" y="286"/>
                  </a:cubicBezTo>
                  <a:cubicBezTo>
                    <a:pt x="275" y="284"/>
                    <a:pt x="274" y="283"/>
                    <a:pt x="274" y="282"/>
                  </a:cubicBezTo>
                  <a:close/>
                  <a:moveTo>
                    <a:pt x="271" y="273"/>
                  </a:moveTo>
                  <a:cubicBezTo>
                    <a:pt x="269" y="268"/>
                    <a:pt x="268" y="264"/>
                    <a:pt x="266" y="260"/>
                  </a:cubicBezTo>
                  <a:cubicBezTo>
                    <a:pt x="266" y="259"/>
                    <a:pt x="266" y="259"/>
                    <a:pt x="265" y="258"/>
                  </a:cubicBezTo>
                  <a:cubicBezTo>
                    <a:pt x="265" y="258"/>
                    <a:pt x="266" y="258"/>
                    <a:pt x="266" y="258"/>
                  </a:cubicBezTo>
                  <a:cubicBezTo>
                    <a:pt x="272" y="261"/>
                    <a:pt x="278" y="267"/>
                    <a:pt x="283" y="273"/>
                  </a:cubicBezTo>
                  <a:cubicBezTo>
                    <a:pt x="279" y="273"/>
                    <a:pt x="275" y="273"/>
                    <a:pt x="271" y="273"/>
                  </a:cubicBezTo>
                  <a:close/>
                  <a:moveTo>
                    <a:pt x="221" y="249"/>
                  </a:moveTo>
                  <a:cubicBezTo>
                    <a:pt x="226" y="248"/>
                    <a:pt x="230" y="247"/>
                    <a:pt x="235" y="245"/>
                  </a:cubicBezTo>
                  <a:cubicBezTo>
                    <a:pt x="234" y="246"/>
                    <a:pt x="233" y="247"/>
                    <a:pt x="232" y="248"/>
                  </a:cubicBezTo>
                  <a:cubicBezTo>
                    <a:pt x="230" y="249"/>
                    <a:pt x="227" y="250"/>
                    <a:pt x="225" y="251"/>
                  </a:cubicBezTo>
                  <a:cubicBezTo>
                    <a:pt x="224" y="251"/>
                    <a:pt x="224" y="252"/>
                    <a:pt x="224" y="252"/>
                  </a:cubicBezTo>
                  <a:cubicBezTo>
                    <a:pt x="223" y="251"/>
                    <a:pt x="222" y="250"/>
                    <a:pt x="221" y="249"/>
                  </a:cubicBezTo>
                  <a:close/>
                  <a:moveTo>
                    <a:pt x="256" y="240"/>
                  </a:moveTo>
                  <a:cubicBezTo>
                    <a:pt x="262" y="235"/>
                    <a:pt x="267" y="232"/>
                    <a:pt x="273" y="231"/>
                  </a:cubicBezTo>
                  <a:cubicBezTo>
                    <a:pt x="268" y="234"/>
                    <a:pt x="262" y="238"/>
                    <a:pt x="257" y="241"/>
                  </a:cubicBezTo>
                  <a:cubicBezTo>
                    <a:pt x="257" y="240"/>
                    <a:pt x="257" y="240"/>
                    <a:pt x="256" y="240"/>
                  </a:cubicBezTo>
                  <a:close/>
                  <a:moveTo>
                    <a:pt x="235" y="235"/>
                  </a:moveTo>
                  <a:cubicBezTo>
                    <a:pt x="228" y="237"/>
                    <a:pt x="222" y="239"/>
                    <a:pt x="216" y="241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21" y="236"/>
                    <a:pt x="228" y="233"/>
                    <a:pt x="234" y="230"/>
                  </a:cubicBezTo>
                  <a:cubicBezTo>
                    <a:pt x="234" y="232"/>
                    <a:pt x="234" y="234"/>
                    <a:pt x="235" y="235"/>
                  </a:cubicBezTo>
                  <a:close/>
                  <a:moveTo>
                    <a:pt x="250" y="230"/>
                  </a:moveTo>
                  <a:cubicBezTo>
                    <a:pt x="249" y="228"/>
                    <a:pt x="248" y="226"/>
                    <a:pt x="246" y="225"/>
                  </a:cubicBezTo>
                  <a:cubicBezTo>
                    <a:pt x="253" y="222"/>
                    <a:pt x="259" y="219"/>
                    <a:pt x="266" y="217"/>
                  </a:cubicBezTo>
                  <a:cubicBezTo>
                    <a:pt x="268" y="218"/>
                    <a:pt x="270" y="219"/>
                    <a:pt x="272" y="220"/>
                  </a:cubicBezTo>
                  <a:cubicBezTo>
                    <a:pt x="265" y="223"/>
                    <a:pt x="257" y="227"/>
                    <a:pt x="250" y="230"/>
                  </a:cubicBezTo>
                  <a:close/>
                  <a:moveTo>
                    <a:pt x="199" y="229"/>
                  </a:moveTo>
                  <a:cubicBezTo>
                    <a:pt x="198" y="227"/>
                    <a:pt x="199" y="226"/>
                    <a:pt x="199" y="224"/>
                  </a:cubicBezTo>
                  <a:cubicBezTo>
                    <a:pt x="200" y="225"/>
                    <a:pt x="200" y="227"/>
                    <a:pt x="200" y="228"/>
                  </a:cubicBezTo>
                  <a:cubicBezTo>
                    <a:pt x="200" y="228"/>
                    <a:pt x="199" y="229"/>
                    <a:pt x="199" y="229"/>
                  </a:cubicBezTo>
                  <a:close/>
                  <a:moveTo>
                    <a:pt x="210" y="251"/>
                  </a:moveTo>
                  <a:cubicBezTo>
                    <a:pt x="210" y="252"/>
                    <a:pt x="210" y="252"/>
                    <a:pt x="211" y="252"/>
                  </a:cubicBezTo>
                  <a:cubicBezTo>
                    <a:pt x="209" y="252"/>
                    <a:pt x="208" y="252"/>
                    <a:pt x="207" y="252"/>
                  </a:cubicBezTo>
                  <a:cubicBezTo>
                    <a:pt x="208" y="252"/>
                    <a:pt x="209" y="251"/>
                    <a:pt x="210" y="251"/>
                  </a:cubicBezTo>
                  <a:close/>
                  <a:moveTo>
                    <a:pt x="254" y="265"/>
                  </a:moveTo>
                  <a:cubicBezTo>
                    <a:pt x="255" y="264"/>
                    <a:pt x="256" y="263"/>
                    <a:pt x="258" y="262"/>
                  </a:cubicBezTo>
                  <a:cubicBezTo>
                    <a:pt x="259" y="265"/>
                    <a:pt x="260" y="268"/>
                    <a:pt x="262" y="271"/>
                  </a:cubicBezTo>
                  <a:cubicBezTo>
                    <a:pt x="261" y="271"/>
                    <a:pt x="260" y="271"/>
                    <a:pt x="259" y="270"/>
                  </a:cubicBezTo>
                  <a:cubicBezTo>
                    <a:pt x="258" y="270"/>
                    <a:pt x="257" y="270"/>
                    <a:pt x="256" y="270"/>
                  </a:cubicBezTo>
                  <a:cubicBezTo>
                    <a:pt x="255" y="268"/>
                    <a:pt x="254" y="267"/>
                    <a:pt x="254" y="265"/>
                  </a:cubicBezTo>
                  <a:close/>
                  <a:moveTo>
                    <a:pt x="265" y="281"/>
                  </a:moveTo>
                  <a:cubicBezTo>
                    <a:pt x="265" y="282"/>
                    <a:pt x="265" y="282"/>
                    <a:pt x="265" y="283"/>
                  </a:cubicBezTo>
                  <a:cubicBezTo>
                    <a:pt x="265" y="282"/>
                    <a:pt x="265" y="282"/>
                    <a:pt x="264" y="281"/>
                  </a:cubicBezTo>
                  <a:cubicBezTo>
                    <a:pt x="265" y="281"/>
                    <a:pt x="265" y="281"/>
                    <a:pt x="265" y="281"/>
                  </a:cubicBezTo>
                  <a:close/>
                  <a:moveTo>
                    <a:pt x="296" y="300"/>
                  </a:moveTo>
                  <a:cubicBezTo>
                    <a:pt x="295" y="301"/>
                    <a:pt x="294" y="302"/>
                    <a:pt x="293" y="303"/>
                  </a:cubicBezTo>
                  <a:cubicBezTo>
                    <a:pt x="288" y="301"/>
                    <a:pt x="284" y="298"/>
                    <a:pt x="279" y="295"/>
                  </a:cubicBezTo>
                  <a:cubicBezTo>
                    <a:pt x="284" y="292"/>
                    <a:pt x="288" y="289"/>
                    <a:pt x="292" y="285"/>
                  </a:cubicBezTo>
                  <a:cubicBezTo>
                    <a:pt x="294" y="289"/>
                    <a:pt x="296" y="293"/>
                    <a:pt x="298" y="298"/>
                  </a:cubicBezTo>
                  <a:cubicBezTo>
                    <a:pt x="297" y="298"/>
                    <a:pt x="297" y="299"/>
                    <a:pt x="296" y="300"/>
                  </a:cubicBezTo>
                  <a:close/>
                  <a:moveTo>
                    <a:pt x="276" y="247"/>
                  </a:moveTo>
                  <a:cubicBezTo>
                    <a:pt x="281" y="245"/>
                    <a:pt x="286" y="243"/>
                    <a:pt x="292" y="242"/>
                  </a:cubicBezTo>
                  <a:cubicBezTo>
                    <a:pt x="295" y="249"/>
                    <a:pt x="298" y="255"/>
                    <a:pt x="301" y="262"/>
                  </a:cubicBezTo>
                  <a:cubicBezTo>
                    <a:pt x="294" y="254"/>
                    <a:pt x="285" y="248"/>
                    <a:pt x="276" y="247"/>
                  </a:cubicBezTo>
                  <a:close/>
                  <a:moveTo>
                    <a:pt x="208" y="223"/>
                  </a:moveTo>
                  <a:cubicBezTo>
                    <a:pt x="208" y="223"/>
                    <a:pt x="208" y="223"/>
                    <a:pt x="208" y="223"/>
                  </a:cubicBezTo>
                  <a:cubicBezTo>
                    <a:pt x="208" y="222"/>
                    <a:pt x="208" y="220"/>
                    <a:pt x="207" y="218"/>
                  </a:cubicBezTo>
                  <a:cubicBezTo>
                    <a:pt x="212" y="215"/>
                    <a:pt x="216" y="213"/>
                    <a:pt x="220" y="210"/>
                  </a:cubicBezTo>
                  <a:cubicBezTo>
                    <a:pt x="222" y="212"/>
                    <a:pt x="225" y="213"/>
                    <a:pt x="227" y="215"/>
                  </a:cubicBezTo>
                  <a:cubicBezTo>
                    <a:pt x="220" y="217"/>
                    <a:pt x="214" y="220"/>
                    <a:pt x="208" y="223"/>
                  </a:cubicBezTo>
                  <a:close/>
                  <a:moveTo>
                    <a:pt x="241" y="260"/>
                  </a:moveTo>
                  <a:cubicBezTo>
                    <a:pt x="241" y="261"/>
                    <a:pt x="241" y="263"/>
                    <a:pt x="242" y="264"/>
                  </a:cubicBezTo>
                  <a:cubicBezTo>
                    <a:pt x="242" y="264"/>
                    <a:pt x="242" y="264"/>
                    <a:pt x="242" y="264"/>
                  </a:cubicBezTo>
                  <a:cubicBezTo>
                    <a:pt x="240" y="263"/>
                    <a:pt x="239" y="262"/>
                    <a:pt x="237" y="262"/>
                  </a:cubicBezTo>
                  <a:cubicBezTo>
                    <a:pt x="238" y="261"/>
                    <a:pt x="239" y="261"/>
                    <a:pt x="241" y="260"/>
                  </a:cubicBezTo>
                  <a:close/>
                  <a:moveTo>
                    <a:pt x="250" y="279"/>
                  </a:moveTo>
                  <a:cubicBezTo>
                    <a:pt x="253" y="284"/>
                    <a:pt x="257" y="289"/>
                    <a:pt x="261" y="294"/>
                  </a:cubicBezTo>
                  <a:cubicBezTo>
                    <a:pt x="252" y="297"/>
                    <a:pt x="243" y="300"/>
                    <a:pt x="234" y="300"/>
                  </a:cubicBezTo>
                  <a:cubicBezTo>
                    <a:pt x="233" y="299"/>
                    <a:pt x="233" y="297"/>
                    <a:pt x="233" y="295"/>
                  </a:cubicBezTo>
                  <a:cubicBezTo>
                    <a:pt x="236" y="290"/>
                    <a:pt x="239" y="283"/>
                    <a:pt x="243" y="277"/>
                  </a:cubicBezTo>
                  <a:cubicBezTo>
                    <a:pt x="245" y="278"/>
                    <a:pt x="248" y="279"/>
                    <a:pt x="250" y="279"/>
                  </a:cubicBezTo>
                  <a:close/>
                  <a:moveTo>
                    <a:pt x="237" y="310"/>
                  </a:moveTo>
                  <a:cubicBezTo>
                    <a:pt x="242" y="310"/>
                    <a:pt x="246" y="310"/>
                    <a:pt x="250" y="309"/>
                  </a:cubicBezTo>
                  <a:cubicBezTo>
                    <a:pt x="257" y="307"/>
                    <a:pt x="263" y="305"/>
                    <a:pt x="270" y="301"/>
                  </a:cubicBezTo>
                  <a:cubicBezTo>
                    <a:pt x="270" y="302"/>
                    <a:pt x="271" y="302"/>
                    <a:pt x="271" y="302"/>
                  </a:cubicBezTo>
                  <a:cubicBezTo>
                    <a:pt x="272" y="306"/>
                    <a:pt x="273" y="309"/>
                    <a:pt x="274" y="313"/>
                  </a:cubicBezTo>
                  <a:cubicBezTo>
                    <a:pt x="264" y="317"/>
                    <a:pt x="254" y="320"/>
                    <a:pt x="243" y="321"/>
                  </a:cubicBezTo>
                  <a:cubicBezTo>
                    <a:pt x="241" y="318"/>
                    <a:pt x="239" y="314"/>
                    <a:pt x="237" y="310"/>
                  </a:cubicBezTo>
                  <a:close/>
                  <a:moveTo>
                    <a:pt x="299" y="278"/>
                  </a:moveTo>
                  <a:cubicBezTo>
                    <a:pt x="300" y="278"/>
                    <a:pt x="301" y="277"/>
                    <a:pt x="301" y="276"/>
                  </a:cubicBezTo>
                  <a:cubicBezTo>
                    <a:pt x="302" y="276"/>
                    <a:pt x="302" y="276"/>
                    <a:pt x="302" y="276"/>
                  </a:cubicBezTo>
                  <a:cubicBezTo>
                    <a:pt x="303" y="278"/>
                    <a:pt x="305" y="279"/>
                    <a:pt x="305" y="281"/>
                  </a:cubicBezTo>
                  <a:cubicBezTo>
                    <a:pt x="305" y="283"/>
                    <a:pt x="304" y="285"/>
                    <a:pt x="304" y="287"/>
                  </a:cubicBezTo>
                  <a:cubicBezTo>
                    <a:pt x="302" y="284"/>
                    <a:pt x="301" y="281"/>
                    <a:pt x="299" y="278"/>
                  </a:cubicBezTo>
                  <a:close/>
                  <a:moveTo>
                    <a:pt x="234" y="211"/>
                  </a:moveTo>
                  <a:cubicBezTo>
                    <a:pt x="233" y="210"/>
                    <a:pt x="232" y="209"/>
                    <a:pt x="230" y="208"/>
                  </a:cubicBezTo>
                  <a:cubicBezTo>
                    <a:pt x="232" y="208"/>
                    <a:pt x="233" y="208"/>
                    <a:pt x="235" y="208"/>
                  </a:cubicBezTo>
                  <a:cubicBezTo>
                    <a:pt x="235" y="209"/>
                    <a:pt x="235" y="210"/>
                    <a:pt x="234" y="211"/>
                  </a:cubicBezTo>
                  <a:close/>
                  <a:moveTo>
                    <a:pt x="192" y="271"/>
                  </a:moveTo>
                  <a:cubicBezTo>
                    <a:pt x="188" y="268"/>
                    <a:pt x="185" y="264"/>
                    <a:pt x="182" y="260"/>
                  </a:cubicBezTo>
                  <a:cubicBezTo>
                    <a:pt x="184" y="259"/>
                    <a:pt x="185" y="258"/>
                    <a:pt x="186" y="257"/>
                  </a:cubicBezTo>
                  <a:cubicBezTo>
                    <a:pt x="190" y="258"/>
                    <a:pt x="195" y="260"/>
                    <a:pt x="199" y="260"/>
                  </a:cubicBezTo>
                  <a:cubicBezTo>
                    <a:pt x="202" y="261"/>
                    <a:pt x="204" y="262"/>
                    <a:pt x="207" y="263"/>
                  </a:cubicBezTo>
                  <a:cubicBezTo>
                    <a:pt x="207" y="263"/>
                    <a:pt x="207" y="263"/>
                    <a:pt x="207" y="263"/>
                  </a:cubicBezTo>
                  <a:cubicBezTo>
                    <a:pt x="206" y="264"/>
                    <a:pt x="205" y="265"/>
                    <a:pt x="204" y="266"/>
                  </a:cubicBezTo>
                  <a:cubicBezTo>
                    <a:pt x="200" y="268"/>
                    <a:pt x="196" y="270"/>
                    <a:pt x="192" y="271"/>
                  </a:cubicBezTo>
                  <a:close/>
                  <a:moveTo>
                    <a:pt x="234" y="274"/>
                  </a:moveTo>
                  <a:cubicBezTo>
                    <a:pt x="234" y="274"/>
                    <a:pt x="233" y="275"/>
                    <a:pt x="232" y="276"/>
                  </a:cubicBezTo>
                  <a:cubicBezTo>
                    <a:pt x="233" y="275"/>
                    <a:pt x="233" y="274"/>
                    <a:pt x="233" y="273"/>
                  </a:cubicBezTo>
                  <a:cubicBezTo>
                    <a:pt x="233" y="273"/>
                    <a:pt x="234" y="273"/>
                    <a:pt x="234" y="274"/>
                  </a:cubicBezTo>
                  <a:close/>
                  <a:moveTo>
                    <a:pt x="265" y="330"/>
                  </a:moveTo>
                  <a:cubicBezTo>
                    <a:pt x="263" y="331"/>
                    <a:pt x="262" y="332"/>
                    <a:pt x="261" y="333"/>
                  </a:cubicBezTo>
                  <a:cubicBezTo>
                    <a:pt x="260" y="333"/>
                    <a:pt x="260" y="333"/>
                    <a:pt x="259" y="332"/>
                  </a:cubicBezTo>
                  <a:cubicBezTo>
                    <a:pt x="261" y="332"/>
                    <a:pt x="263" y="331"/>
                    <a:pt x="265" y="330"/>
                  </a:cubicBezTo>
                  <a:close/>
                  <a:moveTo>
                    <a:pt x="278" y="332"/>
                  </a:moveTo>
                  <a:cubicBezTo>
                    <a:pt x="278" y="332"/>
                    <a:pt x="278" y="333"/>
                    <a:pt x="278" y="334"/>
                  </a:cubicBezTo>
                  <a:cubicBezTo>
                    <a:pt x="277" y="334"/>
                    <a:pt x="276" y="334"/>
                    <a:pt x="275" y="334"/>
                  </a:cubicBezTo>
                  <a:cubicBezTo>
                    <a:pt x="276" y="334"/>
                    <a:pt x="277" y="333"/>
                    <a:pt x="278" y="332"/>
                  </a:cubicBezTo>
                  <a:close/>
                  <a:moveTo>
                    <a:pt x="260" y="191"/>
                  </a:moveTo>
                  <a:cubicBezTo>
                    <a:pt x="264" y="196"/>
                    <a:pt x="267" y="200"/>
                    <a:pt x="270" y="204"/>
                  </a:cubicBezTo>
                  <a:cubicBezTo>
                    <a:pt x="268" y="204"/>
                    <a:pt x="266" y="205"/>
                    <a:pt x="263" y="205"/>
                  </a:cubicBezTo>
                  <a:cubicBezTo>
                    <a:pt x="258" y="203"/>
                    <a:pt x="252" y="202"/>
                    <a:pt x="246" y="200"/>
                  </a:cubicBezTo>
                  <a:cubicBezTo>
                    <a:pt x="246" y="199"/>
                    <a:pt x="247" y="197"/>
                    <a:pt x="247" y="195"/>
                  </a:cubicBezTo>
                  <a:cubicBezTo>
                    <a:pt x="249" y="194"/>
                    <a:pt x="251" y="193"/>
                    <a:pt x="254" y="192"/>
                  </a:cubicBezTo>
                  <a:cubicBezTo>
                    <a:pt x="256" y="192"/>
                    <a:pt x="258" y="191"/>
                    <a:pt x="260" y="191"/>
                  </a:cubicBezTo>
                  <a:close/>
                  <a:moveTo>
                    <a:pt x="203" y="284"/>
                  </a:moveTo>
                  <a:cubicBezTo>
                    <a:pt x="203" y="284"/>
                    <a:pt x="203" y="284"/>
                    <a:pt x="203" y="283"/>
                  </a:cubicBezTo>
                  <a:cubicBezTo>
                    <a:pt x="206" y="279"/>
                    <a:pt x="210" y="275"/>
                    <a:pt x="214" y="271"/>
                  </a:cubicBezTo>
                  <a:cubicBezTo>
                    <a:pt x="217" y="270"/>
                    <a:pt x="220" y="269"/>
                    <a:pt x="223" y="267"/>
                  </a:cubicBezTo>
                  <a:cubicBezTo>
                    <a:pt x="223" y="269"/>
                    <a:pt x="222" y="272"/>
                    <a:pt x="222" y="274"/>
                  </a:cubicBezTo>
                  <a:cubicBezTo>
                    <a:pt x="221" y="281"/>
                    <a:pt x="221" y="287"/>
                    <a:pt x="222" y="293"/>
                  </a:cubicBezTo>
                  <a:cubicBezTo>
                    <a:pt x="222" y="295"/>
                    <a:pt x="221" y="297"/>
                    <a:pt x="220" y="299"/>
                  </a:cubicBezTo>
                  <a:cubicBezTo>
                    <a:pt x="219" y="299"/>
                    <a:pt x="217" y="298"/>
                    <a:pt x="216" y="298"/>
                  </a:cubicBezTo>
                  <a:cubicBezTo>
                    <a:pt x="212" y="293"/>
                    <a:pt x="208" y="288"/>
                    <a:pt x="203" y="284"/>
                  </a:cubicBezTo>
                  <a:close/>
                  <a:moveTo>
                    <a:pt x="225" y="322"/>
                  </a:moveTo>
                  <a:cubicBezTo>
                    <a:pt x="226" y="322"/>
                    <a:pt x="226" y="323"/>
                    <a:pt x="227" y="323"/>
                  </a:cubicBezTo>
                  <a:cubicBezTo>
                    <a:pt x="226" y="323"/>
                    <a:pt x="224" y="323"/>
                    <a:pt x="223" y="324"/>
                  </a:cubicBezTo>
                  <a:cubicBezTo>
                    <a:pt x="223" y="323"/>
                    <a:pt x="224" y="322"/>
                    <a:pt x="224" y="321"/>
                  </a:cubicBezTo>
                  <a:cubicBezTo>
                    <a:pt x="224" y="321"/>
                    <a:pt x="225" y="322"/>
                    <a:pt x="225" y="322"/>
                  </a:cubicBezTo>
                  <a:close/>
                  <a:moveTo>
                    <a:pt x="319" y="246"/>
                  </a:moveTo>
                  <a:cubicBezTo>
                    <a:pt x="319" y="242"/>
                    <a:pt x="318" y="238"/>
                    <a:pt x="318" y="235"/>
                  </a:cubicBezTo>
                  <a:cubicBezTo>
                    <a:pt x="317" y="235"/>
                    <a:pt x="317" y="234"/>
                    <a:pt x="317" y="234"/>
                  </a:cubicBezTo>
                  <a:cubicBezTo>
                    <a:pt x="317" y="234"/>
                    <a:pt x="317" y="234"/>
                    <a:pt x="317" y="234"/>
                  </a:cubicBezTo>
                  <a:cubicBezTo>
                    <a:pt x="318" y="234"/>
                    <a:pt x="319" y="235"/>
                    <a:pt x="319" y="235"/>
                  </a:cubicBezTo>
                  <a:cubicBezTo>
                    <a:pt x="320" y="238"/>
                    <a:pt x="320" y="241"/>
                    <a:pt x="321" y="244"/>
                  </a:cubicBezTo>
                  <a:cubicBezTo>
                    <a:pt x="320" y="244"/>
                    <a:pt x="320" y="245"/>
                    <a:pt x="319" y="246"/>
                  </a:cubicBezTo>
                  <a:close/>
                  <a:moveTo>
                    <a:pt x="277" y="182"/>
                  </a:moveTo>
                  <a:cubicBezTo>
                    <a:pt x="279" y="181"/>
                    <a:pt x="281" y="181"/>
                    <a:pt x="284" y="180"/>
                  </a:cubicBezTo>
                  <a:cubicBezTo>
                    <a:pt x="284" y="181"/>
                    <a:pt x="285" y="182"/>
                    <a:pt x="286" y="183"/>
                  </a:cubicBezTo>
                  <a:cubicBezTo>
                    <a:pt x="283" y="182"/>
                    <a:pt x="280" y="182"/>
                    <a:pt x="277" y="182"/>
                  </a:cubicBezTo>
                  <a:close/>
                  <a:moveTo>
                    <a:pt x="188" y="321"/>
                  </a:moveTo>
                  <a:cubicBezTo>
                    <a:pt x="186" y="321"/>
                    <a:pt x="185" y="321"/>
                    <a:pt x="183" y="320"/>
                  </a:cubicBezTo>
                  <a:cubicBezTo>
                    <a:pt x="186" y="312"/>
                    <a:pt x="189" y="304"/>
                    <a:pt x="194" y="297"/>
                  </a:cubicBezTo>
                  <a:cubicBezTo>
                    <a:pt x="198" y="300"/>
                    <a:pt x="203" y="303"/>
                    <a:pt x="208" y="305"/>
                  </a:cubicBezTo>
                  <a:cubicBezTo>
                    <a:pt x="210" y="307"/>
                    <a:pt x="213" y="310"/>
                    <a:pt x="215" y="312"/>
                  </a:cubicBezTo>
                  <a:cubicBezTo>
                    <a:pt x="214" y="316"/>
                    <a:pt x="213" y="320"/>
                    <a:pt x="213" y="324"/>
                  </a:cubicBezTo>
                  <a:cubicBezTo>
                    <a:pt x="204" y="324"/>
                    <a:pt x="195" y="323"/>
                    <a:pt x="188" y="321"/>
                  </a:cubicBezTo>
                  <a:close/>
                  <a:moveTo>
                    <a:pt x="261" y="177"/>
                  </a:moveTo>
                  <a:cubicBezTo>
                    <a:pt x="260" y="176"/>
                    <a:pt x="259" y="174"/>
                    <a:pt x="258" y="173"/>
                  </a:cubicBezTo>
                  <a:cubicBezTo>
                    <a:pt x="260" y="170"/>
                    <a:pt x="261" y="168"/>
                    <a:pt x="264" y="166"/>
                  </a:cubicBezTo>
                  <a:cubicBezTo>
                    <a:pt x="268" y="168"/>
                    <a:pt x="272" y="170"/>
                    <a:pt x="275" y="172"/>
                  </a:cubicBezTo>
                  <a:cubicBezTo>
                    <a:pt x="271" y="174"/>
                    <a:pt x="266" y="175"/>
                    <a:pt x="261" y="177"/>
                  </a:cubicBezTo>
                  <a:close/>
                  <a:moveTo>
                    <a:pt x="251" y="166"/>
                  </a:moveTo>
                  <a:cubicBezTo>
                    <a:pt x="250" y="165"/>
                    <a:pt x="250" y="164"/>
                    <a:pt x="249" y="164"/>
                  </a:cubicBezTo>
                  <a:cubicBezTo>
                    <a:pt x="249" y="164"/>
                    <a:pt x="249" y="164"/>
                    <a:pt x="249" y="164"/>
                  </a:cubicBezTo>
                  <a:cubicBezTo>
                    <a:pt x="251" y="163"/>
                    <a:pt x="252" y="164"/>
                    <a:pt x="253" y="164"/>
                  </a:cubicBezTo>
                  <a:cubicBezTo>
                    <a:pt x="252" y="164"/>
                    <a:pt x="252" y="165"/>
                    <a:pt x="251" y="166"/>
                  </a:cubicBezTo>
                  <a:close/>
                  <a:moveTo>
                    <a:pt x="267" y="347"/>
                  </a:moveTo>
                  <a:cubicBezTo>
                    <a:pt x="266" y="347"/>
                    <a:pt x="266" y="348"/>
                    <a:pt x="265" y="348"/>
                  </a:cubicBezTo>
                  <a:cubicBezTo>
                    <a:pt x="265" y="348"/>
                    <a:pt x="264" y="347"/>
                    <a:pt x="264" y="347"/>
                  </a:cubicBezTo>
                  <a:cubicBezTo>
                    <a:pt x="265" y="347"/>
                    <a:pt x="266" y="347"/>
                    <a:pt x="267" y="347"/>
                  </a:cubicBezTo>
                  <a:close/>
                  <a:moveTo>
                    <a:pt x="326" y="222"/>
                  </a:moveTo>
                  <a:cubicBezTo>
                    <a:pt x="326" y="221"/>
                    <a:pt x="325" y="220"/>
                    <a:pt x="325" y="218"/>
                  </a:cubicBezTo>
                  <a:cubicBezTo>
                    <a:pt x="326" y="219"/>
                    <a:pt x="326" y="221"/>
                    <a:pt x="327" y="222"/>
                  </a:cubicBezTo>
                  <a:cubicBezTo>
                    <a:pt x="327" y="222"/>
                    <a:pt x="326" y="222"/>
                    <a:pt x="326" y="222"/>
                  </a:cubicBezTo>
                  <a:close/>
                  <a:moveTo>
                    <a:pt x="316" y="193"/>
                  </a:moveTo>
                  <a:cubicBezTo>
                    <a:pt x="315" y="193"/>
                    <a:pt x="315" y="193"/>
                    <a:pt x="314" y="193"/>
                  </a:cubicBezTo>
                  <a:cubicBezTo>
                    <a:pt x="312" y="192"/>
                    <a:pt x="311" y="191"/>
                    <a:pt x="309" y="190"/>
                  </a:cubicBezTo>
                  <a:cubicBezTo>
                    <a:pt x="306" y="186"/>
                    <a:pt x="302" y="183"/>
                    <a:pt x="298" y="179"/>
                  </a:cubicBezTo>
                  <a:cubicBezTo>
                    <a:pt x="310" y="180"/>
                    <a:pt x="319" y="184"/>
                    <a:pt x="316" y="193"/>
                  </a:cubicBezTo>
                  <a:close/>
                  <a:moveTo>
                    <a:pt x="314" y="320"/>
                  </a:moveTo>
                  <a:cubicBezTo>
                    <a:pt x="314" y="319"/>
                    <a:pt x="315" y="319"/>
                    <a:pt x="315" y="318"/>
                  </a:cubicBezTo>
                  <a:cubicBezTo>
                    <a:pt x="315" y="318"/>
                    <a:pt x="316" y="318"/>
                    <a:pt x="316" y="318"/>
                  </a:cubicBezTo>
                  <a:cubicBezTo>
                    <a:pt x="316" y="319"/>
                    <a:pt x="316" y="320"/>
                    <a:pt x="316" y="321"/>
                  </a:cubicBezTo>
                  <a:cubicBezTo>
                    <a:pt x="316" y="321"/>
                    <a:pt x="315" y="322"/>
                    <a:pt x="314" y="322"/>
                  </a:cubicBezTo>
                  <a:cubicBezTo>
                    <a:pt x="314" y="321"/>
                    <a:pt x="314" y="321"/>
                    <a:pt x="314" y="320"/>
                  </a:cubicBezTo>
                  <a:close/>
                  <a:moveTo>
                    <a:pt x="321" y="295"/>
                  </a:moveTo>
                  <a:cubicBezTo>
                    <a:pt x="329" y="287"/>
                    <a:pt x="339" y="281"/>
                    <a:pt x="349" y="278"/>
                  </a:cubicBezTo>
                  <a:cubicBezTo>
                    <a:pt x="340" y="284"/>
                    <a:pt x="331" y="289"/>
                    <a:pt x="321" y="295"/>
                  </a:cubicBezTo>
                  <a:close/>
                  <a:moveTo>
                    <a:pt x="354" y="265"/>
                  </a:moveTo>
                  <a:cubicBezTo>
                    <a:pt x="342" y="268"/>
                    <a:pt x="330" y="274"/>
                    <a:pt x="321" y="283"/>
                  </a:cubicBezTo>
                  <a:cubicBezTo>
                    <a:pt x="321" y="283"/>
                    <a:pt x="321" y="283"/>
                    <a:pt x="321" y="283"/>
                  </a:cubicBezTo>
                  <a:cubicBezTo>
                    <a:pt x="324" y="276"/>
                    <a:pt x="327" y="268"/>
                    <a:pt x="328" y="261"/>
                  </a:cubicBezTo>
                  <a:cubicBezTo>
                    <a:pt x="333" y="256"/>
                    <a:pt x="336" y="250"/>
                    <a:pt x="338" y="244"/>
                  </a:cubicBezTo>
                  <a:cubicBezTo>
                    <a:pt x="345" y="248"/>
                    <a:pt x="351" y="253"/>
                    <a:pt x="356" y="258"/>
                  </a:cubicBezTo>
                  <a:cubicBezTo>
                    <a:pt x="356" y="260"/>
                    <a:pt x="355" y="263"/>
                    <a:pt x="354" y="265"/>
                  </a:cubicBezTo>
                  <a:close/>
                  <a:moveTo>
                    <a:pt x="337" y="221"/>
                  </a:moveTo>
                  <a:cubicBezTo>
                    <a:pt x="335" y="217"/>
                    <a:pt x="333" y="213"/>
                    <a:pt x="330" y="209"/>
                  </a:cubicBezTo>
                  <a:cubicBezTo>
                    <a:pt x="334" y="205"/>
                    <a:pt x="338" y="201"/>
                    <a:pt x="341" y="197"/>
                  </a:cubicBezTo>
                  <a:cubicBezTo>
                    <a:pt x="345" y="197"/>
                    <a:pt x="348" y="196"/>
                    <a:pt x="352" y="196"/>
                  </a:cubicBezTo>
                  <a:cubicBezTo>
                    <a:pt x="347" y="204"/>
                    <a:pt x="342" y="213"/>
                    <a:pt x="337" y="221"/>
                  </a:cubicBezTo>
                  <a:cubicBezTo>
                    <a:pt x="337" y="221"/>
                    <a:pt x="337" y="221"/>
                    <a:pt x="337" y="221"/>
                  </a:cubicBezTo>
                  <a:close/>
                  <a:moveTo>
                    <a:pt x="360" y="165"/>
                  </a:moveTo>
                  <a:cubicBezTo>
                    <a:pt x="360" y="162"/>
                    <a:pt x="359" y="159"/>
                    <a:pt x="358" y="156"/>
                  </a:cubicBezTo>
                  <a:cubicBezTo>
                    <a:pt x="359" y="157"/>
                    <a:pt x="360" y="158"/>
                    <a:pt x="362" y="158"/>
                  </a:cubicBezTo>
                  <a:cubicBezTo>
                    <a:pt x="363" y="160"/>
                    <a:pt x="363" y="161"/>
                    <a:pt x="364" y="163"/>
                  </a:cubicBezTo>
                  <a:cubicBezTo>
                    <a:pt x="363" y="164"/>
                    <a:pt x="362" y="164"/>
                    <a:pt x="360" y="165"/>
                  </a:cubicBezTo>
                  <a:close/>
                  <a:moveTo>
                    <a:pt x="344" y="176"/>
                  </a:moveTo>
                  <a:cubicBezTo>
                    <a:pt x="339" y="179"/>
                    <a:pt x="335" y="182"/>
                    <a:pt x="330" y="185"/>
                  </a:cubicBezTo>
                  <a:cubicBezTo>
                    <a:pt x="332" y="177"/>
                    <a:pt x="329" y="171"/>
                    <a:pt x="314" y="169"/>
                  </a:cubicBezTo>
                  <a:cubicBezTo>
                    <a:pt x="305" y="168"/>
                    <a:pt x="295" y="168"/>
                    <a:pt x="286" y="170"/>
                  </a:cubicBezTo>
                  <a:cubicBezTo>
                    <a:pt x="286" y="170"/>
                    <a:pt x="286" y="170"/>
                    <a:pt x="286" y="170"/>
                  </a:cubicBezTo>
                  <a:cubicBezTo>
                    <a:pt x="282" y="165"/>
                    <a:pt x="277" y="161"/>
                    <a:pt x="271" y="158"/>
                  </a:cubicBezTo>
                  <a:cubicBezTo>
                    <a:pt x="274" y="156"/>
                    <a:pt x="277" y="154"/>
                    <a:pt x="280" y="152"/>
                  </a:cubicBezTo>
                  <a:cubicBezTo>
                    <a:pt x="313" y="146"/>
                    <a:pt x="357" y="148"/>
                    <a:pt x="344" y="176"/>
                  </a:cubicBezTo>
                  <a:close/>
                  <a:moveTo>
                    <a:pt x="209" y="171"/>
                  </a:moveTo>
                  <a:cubicBezTo>
                    <a:pt x="209" y="168"/>
                    <a:pt x="209" y="166"/>
                    <a:pt x="209" y="164"/>
                  </a:cubicBezTo>
                  <a:cubicBezTo>
                    <a:pt x="215" y="162"/>
                    <a:pt x="222" y="160"/>
                    <a:pt x="228" y="160"/>
                  </a:cubicBezTo>
                  <a:cubicBezTo>
                    <a:pt x="221" y="163"/>
                    <a:pt x="215" y="166"/>
                    <a:pt x="209" y="171"/>
                  </a:cubicBezTo>
                  <a:close/>
                  <a:moveTo>
                    <a:pt x="195" y="170"/>
                  </a:moveTo>
                  <a:cubicBezTo>
                    <a:pt x="195" y="175"/>
                    <a:pt x="195" y="180"/>
                    <a:pt x="195" y="185"/>
                  </a:cubicBezTo>
                  <a:cubicBezTo>
                    <a:pt x="191" y="189"/>
                    <a:pt x="188" y="194"/>
                    <a:pt x="185" y="198"/>
                  </a:cubicBezTo>
                  <a:cubicBezTo>
                    <a:pt x="180" y="199"/>
                    <a:pt x="175" y="199"/>
                    <a:pt x="171" y="200"/>
                  </a:cubicBezTo>
                  <a:cubicBezTo>
                    <a:pt x="170" y="200"/>
                    <a:pt x="169" y="200"/>
                    <a:pt x="168" y="200"/>
                  </a:cubicBezTo>
                  <a:cubicBezTo>
                    <a:pt x="171" y="190"/>
                    <a:pt x="178" y="181"/>
                    <a:pt x="186" y="175"/>
                  </a:cubicBezTo>
                  <a:cubicBezTo>
                    <a:pt x="189" y="173"/>
                    <a:pt x="192" y="172"/>
                    <a:pt x="195" y="170"/>
                  </a:cubicBezTo>
                  <a:close/>
                  <a:moveTo>
                    <a:pt x="232" y="357"/>
                  </a:moveTo>
                  <a:cubicBezTo>
                    <a:pt x="232" y="357"/>
                    <a:pt x="231" y="357"/>
                    <a:pt x="231" y="357"/>
                  </a:cubicBezTo>
                  <a:cubicBezTo>
                    <a:pt x="229" y="357"/>
                    <a:pt x="227" y="356"/>
                    <a:pt x="225" y="355"/>
                  </a:cubicBezTo>
                  <a:cubicBezTo>
                    <a:pt x="227" y="356"/>
                    <a:pt x="230" y="356"/>
                    <a:pt x="232" y="357"/>
                  </a:cubicBezTo>
                  <a:close/>
                  <a:moveTo>
                    <a:pt x="281" y="354"/>
                  </a:moveTo>
                  <a:cubicBezTo>
                    <a:pt x="281" y="353"/>
                    <a:pt x="281" y="353"/>
                    <a:pt x="282" y="353"/>
                  </a:cubicBezTo>
                  <a:cubicBezTo>
                    <a:pt x="282" y="354"/>
                    <a:pt x="282" y="354"/>
                    <a:pt x="282" y="354"/>
                  </a:cubicBezTo>
                  <a:cubicBezTo>
                    <a:pt x="283" y="357"/>
                    <a:pt x="283" y="359"/>
                    <a:pt x="283" y="362"/>
                  </a:cubicBezTo>
                  <a:cubicBezTo>
                    <a:pt x="283" y="362"/>
                    <a:pt x="283" y="362"/>
                    <a:pt x="282" y="362"/>
                  </a:cubicBezTo>
                  <a:cubicBezTo>
                    <a:pt x="280" y="360"/>
                    <a:pt x="277" y="358"/>
                    <a:pt x="274" y="356"/>
                  </a:cubicBezTo>
                  <a:cubicBezTo>
                    <a:pt x="276" y="355"/>
                    <a:pt x="279" y="355"/>
                    <a:pt x="281" y="354"/>
                  </a:cubicBezTo>
                  <a:close/>
                  <a:moveTo>
                    <a:pt x="316" y="332"/>
                  </a:moveTo>
                  <a:cubicBezTo>
                    <a:pt x="316" y="332"/>
                    <a:pt x="316" y="332"/>
                    <a:pt x="316" y="331"/>
                  </a:cubicBezTo>
                  <a:cubicBezTo>
                    <a:pt x="316" y="332"/>
                    <a:pt x="316" y="332"/>
                    <a:pt x="316" y="332"/>
                  </a:cubicBezTo>
                  <a:cubicBezTo>
                    <a:pt x="316" y="332"/>
                    <a:pt x="316" y="332"/>
                    <a:pt x="316" y="332"/>
                  </a:cubicBezTo>
                  <a:close/>
                  <a:moveTo>
                    <a:pt x="360" y="284"/>
                  </a:moveTo>
                  <a:cubicBezTo>
                    <a:pt x="359" y="285"/>
                    <a:pt x="358" y="287"/>
                    <a:pt x="357" y="288"/>
                  </a:cubicBezTo>
                  <a:cubicBezTo>
                    <a:pt x="358" y="286"/>
                    <a:pt x="359" y="283"/>
                    <a:pt x="360" y="281"/>
                  </a:cubicBezTo>
                  <a:cubicBezTo>
                    <a:pt x="361" y="280"/>
                    <a:pt x="363" y="279"/>
                    <a:pt x="364" y="278"/>
                  </a:cubicBezTo>
                  <a:cubicBezTo>
                    <a:pt x="363" y="280"/>
                    <a:pt x="362" y="282"/>
                    <a:pt x="360" y="284"/>
                  </a:cubicBezTo>
                  <a:close/>
                  <a:moveTo>
                    <a:pt x="359" y="247"/>
                  </a:moveTo>
                  <a:cubicBezTo>
                    <a:pt x="353" y="242"/>
                    <a:pt x="347" y="237"/>
                    <a:pt x="341" y="233"/>
                  </a:cubicBezTo>
                  <a:cubicBezTo>
                    <a:pt x="341" y="232"/>
                    <a:pt x="342" y="231"/>
                    <a:pt x="343" y="229"/>
                  </a:cubicBezTo>
                  <a:cubicBezTo>
                    <a:pt x="349" y="229"/>
                    <a:pt x="355" y="229"/>
                    <a:pt x="361" y="229"/>
                  </a:cubicBezTo>
                  <a:cubicBezTo>
                    <a:pt x="361" y="235"/>
                    <a:pt x="360" y="241"/>
                    <a:pt x="359" y="247"/>
                  </a:cubicBezTo>
                  <a:close/>
                  <a:moveTo>
                    <a:pt x="370" y="176"/>
                  </a:moveTo>
                  <a:cubicBezTo>
                    <a:pt x="371" y="179"/>
                    <a:pt x="372" y="182"/>
                    <a:pt x="373" y="185"/>
                  </a:cubicBezTo>
                  <a:cubicBezTo>
                    <a:pt x="371" y="185"/>
                    <a:pt x="369" y="185"/>
                    <a:pt x="367" y="185"/>
                  </a:cubicBezTo>
                  <a:cubicBezTo>
                    <a:pt x="368" y="182"/>
                    <a:pt x="369" y="179"/>
                    <a:pt x="370" y="176"/>
                  </a:cubicBezTo>
                  <a:close/>
                  <a:moveTo>
                    <a:pt x="223" y="364"/>
                  </a:moveTo>
                  <a:cubicBezTo>
                    <a:pt x="223" y="364"/>
                    <a:pt x="223" y="364"/>
                    <a:pt x="223" y="364"/>
                  </a:cubicBezTo>
                  <a:cubicBezTo>
                    <a:pt x="222" y="365"/>
                    <a:pt x="221" y="365"/>
                    <a:pt x="220" y="365"/>
                  </a:cubicBezTo>
                  <a:cubicBezTo>
                    <a:pt x="220" y="364"/>
                    <a:pt x="220" y="363"/>
                    <a:pt x="220" y="363"/>
                  </a:cubicBezTo>
                  <a:cubicBezTo>
                    <a:pt x="221" y="363"/>
                    <a:pt x="222" y="364"/>
                    <a:pt x="223" y="364"/>
                  </a:cubicBezTo>
                  <a:close/>
                  <a:moveTo>
                    <a:pt x="263" y="360"/>
                  </a:moveTo>
                  <a:cubicBezTo>
                    <a:pt x="265" y="362"/>
                    <a:pt x="267" y="364"/>
                    <a:pt x="270" y="365"/>
                  </a:cubicBezTo>
                  <a:cubicBezTo>
                    <a:pt x="265" y="365"/>
                    <a:pt x="259" y="365"/>
                    <a:pt x="254" y="364"/>
                  </a:cubicBezTo>
                  <a:cubicBezTo>
                    <a:pt x="257" y="363"/>
                    <a:pt x="260" y="361"/>
                    <a:pt x="263" y="360"/>
                  </a:cubicBezTo>
                  <a:close/>
                  <a:moveTo>
                    <a:pt x="375" y="277"/>
                  </a:moveTo>
                  <a:cubicBezTo>
                    <a:pt x="376" y="279"/>
                    <a:pt x="377" y="280"/>
                    <a:pt x="378" y="281"/>
                  </a:cubicBezTo>
                  <a:cubicBezTo>
                    <a:pt x="378" y="281"/>
                    <a:pt x="378" y="282"/>
                    <a:pt x="378" y="282"/>
                  </a:cubicBezTo>
                  <a:cubicBezTo>
                    <a:pt x="374" y="285"/>
                    <a:pt x="370" y="288"/>
                    <a:pt x="366" y="290"/>
                  </a:cubicBezTo>
                  <a:cubicBezTo>
                    <a:pt x="369" y="286"/>
                    <a:pt x="372" y="282"/>
                    <a:pt x="375" y="277"/>
                  </a:cubicBezTo>
                  <a:close/>
                  <a:moveTo>
                    <a:pt x="388" y="241"/>
                  </a:moveTo>
                  <a:cubicBezTo>
                    <a:pt x="388" y="241"/>
                    <a:pt x="388" y="241"/>
                    <a:pt x="388" y="242"/>
                  </a:cubicBezTo>
                  <a:cubicBezTo>
                    <a:pt x="388" y="242"/>
                    <a:pt x="388" y="243"/>
                    <a:pt x="387" y="243"/>
                  </a:cubicBezTo>
                  <a:cubicBezTo>
                    <a:pt x="387" y="242"/>
                    <a:pt x="388" y="242"/>
                    <a:pt x="388" y="241"/>
                  </a:cubicBezTo>
                  <a:close/>
                  <a:moveTo>
                    <a:pt x="368" y="221"/>
                  </a:moveTo>
                  <a:cubicBezTo>
                    <a:pt x="368" y="212"/>
                    <a:pt x="368" y="203"/>
                    <a:pt x="366" y="194"/>
                  </a:cubicBezTo>
                  <a:cubicBezTo>
                    <a:pt x="369" y="194"/>
                    <a:pt x="373" y="194"/>
                    <a:pt x="376" y="194"/>
                  </a:cubicBezTo>
                  <a:cubicBezTo>
                    <a:pt x="378" y="204"/>
                    <a:pt x="379" y="214"/>
                    <a:pt x="379" y="224"/>
                  </a:cubicBezTo>
                  <a:cubicBezTo>
                    <a:pt x="375" y="223"/>
                    <a:pt x="372" y="222"/>
                    <a:pt x="368" y="221"/>
                  </a:cubicBezTo>
                  <a:close/>
                  <a:moveTo>
                    <a:pt x="377" y="169"/>
                  </a:moveTo>
                  <a:cubicBezTo>
                    <a:pt x="383" y="174"/>
                    <a:pt x="388" y="179"/>
                    <a:pt x="393" y="185"/>
                  </a:cubicBezTo>
                  <a:cubicBezTo>
                    <a:pt x="390" y="185"/>
                    <a:pt x="386" y="185"/>
                    <a:pt x="383" y="185"/>
                  </a:cubicBezTo>
                  <a:cubicBezTo>
                    <a:pt x="381" y="179"/>
                    <a:pt x="379" y="174"/>
                    <a:pt x="377" y="169"/>
                  </a:cubicBezTo>
                  <a:close/>
                  <a:moveTo>
                    <a:pt x="323" y="115"/>
                  </a:moveTo>
                  <a:cubicBezTo>
                    <a:pt x="328" y="121"/>
                    <a:pt x="333" y="126"/>
                    <a:pt x="337" y="133"/>
                  </a:cubicBezTo>
                  <a:cubicBezTo>
                    <a:pt x="327" y="130"/>
                    <a:pt x="318" y="130"/>
                    <a:pt x="309" y="130"/>
                  </a:cubicBezTo>
                  <a:cubicBezTo>
                    <a:pt x="302" y="130"/>
                    <a:pt x="295" y="131"/>
                    <a:pt x="288" y="132"/>
                  </a:cubicBezTo>
                  <a:cubicBezTo>
                    <a:pt x="299" y="125"/>
                    <a:pt x="311" y="120"/>
                    <a:pt x="323" y="115"/>
                  </a:cubicBezTo>
                  <a:close/>
                  <a:moveTo>
                    <a:pt x="278" y="141"/>
                  </a:moveTo>
                  <a:cubicBezTo>
                    <a:pt x="274" y="142"/>
                    <a:pt x="270" y="143"/>
                    <a:pt x="266" y="145"/>
                  </a:cubicBezTo>
                  <a:cubicBezTo>
                    <a:pt x="267" y="144"/>
                    <a:pt x="267" y="144"/>
                    <a:pt x="268" y="143"/>
                  </a:cubicBezTo>
                  <a:cubicBezTo>
                    <a:pt x="271" y="142"/>
                    <a:pt x="275" y="142"/>
                    <a:pt x="278" y="141"/>
                  </a:cubicBezTo>
                  <a:close/>
                  <a:moveTo>
                    <a:pt x="241" y="151"/>
                  </a:moveTo>
                  <a:cubicBezTo>
                    <a:pt x="241" y="151"/>
                    <a:pt x="241" y="151"/>
                    <a:pt x="241" y="151"/>
                  </a:cubicBezTo>
                  <a:cubicBezTo>
                    <a:pt x="241" y="151"/>
                    <a:pt x="241" y="151"/>
                    <a:pt x="241" y="151"/>
                  </a:cubicBezTo>
                  <a:cubicBezTo>
                    <a:pt x="241" y="151"/>
                    <a:pt x="241" y="151"/>
                    <a:pt x="241" y="151"/>
                  </a:cubicBezTo>
                  <a:close/>
                  <a:moveTo>
                    <a:pt x="213" y="152"/>
                  </a:moveTo>
                  <a:cubicBezTo>
                    <a:pt x="211" y="152"/>
                    <a:pt x="210" y="152"/>
                    <a:pt x="209" y="153"/>
                  </a:cubicBezTo>
                  <a:cubicBezTo>
                    <a:pt x="210" y="150"/>
                    <a:pt x="210" y="147"/>
                    <a:pt x="211" y="144"/>
                  </a:cubicBezTo>
                  <a:cubicBezTo>
                    <a:pt x="213" y="146"/>
                    <a:pt x="216" y="148"/>
                    <a:pt x="218" y="149"/>
                  </a:cubicBezTo>
                  <a:cubicBezTo>
                    <a:pt x="216" y="150"/>
                    <a:pt x="214" y="151"/>
                    <a:pt x="213" y="152"/>
                  </a:cubicBezTo>
                  <a:close/>
                  <a:moveTo>
                    <a:pt x="202" y="139"/>
                  </a:moveTo>
                  <a:cubicBezTo>
                    <a:pt x="201" y="138"/>
                    <a:pt x="201" y="138"/>
                    <a:pt x="200" y="137"/>
                  </a:cubicBezTo>
                  <a:cubicBezTo>
                    <a:pt x="201" y="137"/>
                    <a:pt x="201" y="138"/>
                    <a:pt x="202" y="138"/>
                  </a:cubicBezTo>
                  <a:cubicBezTo>
                    <a:pt x="202" y="139"/>
                    <a:pt x="202" y="139"/>
                    <a:pt x="202" y="139"/>
                  </a:cubicBezTo>
                  <a:close/>
                  <a:moveTo>
                    <a:pt x="157" y="194"/>
                  </a:moveTo>
                  <a:cubicBezTo>
                    <a:pt x="157" y="197"/>
                    <a:pt x="156" y="200"/>
                    <a:pt x="156" y="202"/>
                  </a:cubicBezTo>
                  <a:cubicBezTo>
                    <a:pt x="154" y="203"/>
                    <a:pt x="152" y="203"/>
                    <a:pt x="150" y="204"/>
                  </a:cubicBezTo>
                  <a:cubicBezTo>
                    <a:pt x="149" y="203"/>
                    <a:pt x="149" y="202"/>
                    <a:pt x="149" y="202"/>
                  </a:cubicBezTo>
                  <a:cubicBezTo>
                    <a:pt x="152" y="199"/>
                    <a:pt x="155" y="197"/>
                    <a:pt x="157" y="194"/>
                  </a:cubicBezTo>
                  <a:close/>
                  <a:moveTo>
                    <a:pt x="143" y="215"/>
                  </a:moveTo>
                  <a:cubicBezTo>
                    <a:pt x="147" y="223"/>
                    <a:pt x="151" y="230"/>
                    <a:pt x="156" y="236"/>
                  </a:cubicBezTo>
                  <a:cubicBezTo>
                    <a:pt x="156" y="238"/>
                    <a:pt x="157" y="239"/>
                    <a:pt x="157" y="241"/>
                  </a:cubicBezTo>
                  <a:cubicBezTo>
                    <a:pt x="155" y="245"/>
                    <a:pt x="154" y="249"/>
                    <a:pt x="153" y="254"/>
                  </a:cubicBezTo>
                  <a:cubicBezTo>
                    <a:pt x="147" y="261"/>
                    <a:pt x="142" y="270"/>
                    <a:pt x="139" y="278"/>
                  </a:cubicBezTo>
                  <a:cubicBezTo>
                    <a:pt x="139" y="278"/>
                    <a:pt x="139" y="279"/>
                    <a:pt x="138" y="279"/>
                  </a:cubicBezTo>
                  <a:cubicBezTo>
                    <a:pt x="131" y="269"/>
                    <a:pt x="125" y="258"/>
                    <a:pt x="120" y="247"/>
                  </a:cubicBezTo>
                  <a:cubicBezTo>
                    <a:pt x="122" y="236"/>
                    <a:pt x="127" y="226"/>
                    <a:pt x="135" y="217"/>
                  </a:cubicBezTo>
                  <a:cubicBezTo>
                    <a:pt x="137" y="216"/>
                    <a:pt x="140" y="215"/>
                    <a:pt x="143" y="215"/>
                  </a:cubicBezTo>
                  <a:close/>
                  <a:moveTo>
                    <a:pt x="132" y="284"/>
                  </a:moveTo>
                  <a:cubicBezTo>
                    <a:pt x="131" y="285"/>
                    <a:pt x="130" y="286"/>
                    <a:pt x="129" y="287"/>
                  </a:cubicBezTo>
                  <a:cubicBezTo>
                    <a:pt x="126" y="283"/>
                    <a:pt x="123" y="278"/>
                    <a:pt x="121" y="273"/>
                  </a:cubicBezTo>
                  <a:cubicBezTo>
                    <a:pt x="120" y="269"/>
                    <a:pt x="120" y="266"/>
                    <a:pt x="119" y="263"/>
                  </a:cubicBezTo>
                  <a:cubicBezTo>
                    <a:pt x="123" y="271"/>
                    <a:pt x="128" y="278"/>
                    <a:pt x="132" y="284"/>
                  </a:cubicBezTo>
                  <a:close/>
                  <a:moveTo>
                    <a:pt x="186" y="354"/>
                  </a:moveTo>
                  <a:cubicBezTo>
                    <a:pt x="184" y="350"/>
                    <a:pt x="183" y="345"/>
                    <a:pt x="181" y="341"/>
                  </a:cubicBezTo>
                  <a:cubicBezTo>
                    <a:pt x="184" y="342"/>
                    <a:pt x="187" y="343"/>
                    <a:pt x="190" y="343"/>
                  </a:cubicBezTo>
                  <a:cubicBezTo>
                    <a:pt x="196" y="349"/>
                    <a:pt x="204" y="354"/>
                    <a:pt x="211" y="358"/>
                  </a:cubicBezTo>
                  <a:cubicBezTo>
                    <a:pt x="212" y="361"/>
                    <a:pt x="212" y="364"/>
                    <a:pt x="213" y="367"/>
                  </a:cubicBezTo>
                  <a:cubicBezTo>
                    <a:pt x="209" y="368"/>
                    <a:pt x="206" y="369"/>
                    <a:pt x="202" y="369"/>
                  </a:cubicBezTo>
                  <a:cubicBezTo>
                    <a:pt x="197" y="366"/>
                    <a:pt x="191" y="360"/>
                    <a:pt x="186" y="354"/>
                  </a:cubicBezTo>
                  <a:close/>
                  <a:moveTo>
                    <a:pt x="223" y="377"/>
                  </a:moveTo>
                  <a:cubicBezTo>
                    <a:pt x="225" y="376"/>
                    <a:pt x="228" y="374"/>
                    <a:pt x="230" y="372"/>
                  </a:cubicBezTo>
                  <a:cubicBezTo>
                    <a:pt x="233" y="371"/>
                    <a:pt x="235" y="371"/>
                    <a:pt x="238" y="370"/>
                  </a:cubicBezTo>
                  <a:cubicBezTo>
                    <a:pt x="244" y="372"/>
                    <a:pt x="251" y="373"/>
                    <a:pt x="258" y="375"/>
                  </a:cubicBezTo>
                  <a:cubicBezTo>
                    <a:pt x="246" y="378"/>
                    <a:pt x="235" y="380"/>
                    <a:pt x="223" y="378"/>
                  </a:cubicBezTo>
                  <a:cubicBezTo>
                    <a:pt x="223" y="378"/>
                    <a:pt x="223" y="377"/>
                    <a:pt x="223" y="377"/>
                  </a:cubicBezTo>
                  <a:close/>
                  <a:moveTo>
                    <a:pt x="281" y="376"/>
                  </a:moveTo>
                  <a:cubicBezTo>
                    <a:pt x="282" y="376"/>
                    <a:pt x="282" y="376"/>
                    <a:pt x="283" y="376"/>
                  </a:cubicBezTo>
                  <a:cubicBezTo>
                    <a:pt x="284" y="376"/>
                    <a:pt x="285" y="377"/>
                    <a:pt x="286" y="377"/>
                  </a:cubicBezTo>
                  <a:cubicBezTo>
                    <a:pt x="286" y="382"/>
                    <a:pt x="287" y="386"/>
                    <a:pt x="287" y="391"/>
                  </a:cubicBezTo>
                  <a:cubicBezTo>
                    <a:pt x="282" y="401"/>
                    <a:pt x="277" y="411"/>
                    <a:pt x="272" y="421"/>
                  </a:cubicBezTo>
                  <a:cubicBezTo>
                    <a:pt x="257" y="417"/>
                    <a:pt x="242" y="408"/>
                    <a:pt x="230" y="390"/>
                  </a:cubicBezTo>
                  <a:cubicBezTo>
                    <a:pt x="230" y="390"/>
                    <a:pt x="229" y="390"/>
                    <a:pt x="229" y="389"/>
                  </a:cubicBezTo>
                  <a:cubicBezTo>
                    <a:pt x="247" y="391"/>
                    <a:pt x="265" y="386"/>
                    <a:pt x="281" y="376"/>
                  </a:cubicBezTo>
                  <a:close/>
                  <a:moveTo>
                    <a:pt x="327" y="335"/>
                  </a:moveTo>
                  <a:cubicBezTo>
                    <a:pt x="332" y="329"/>
                    <a:pt x="336" y="323"/>
                    <a:pt x="340" y="317"/>
                  </a:cubicBezTo>
                  <a:cubicBezTo>
                    <a:pt x="355" y="309"/>
                    <a:pt x="370" y="300"/>
                    <a:pt x="383" y="289"/>
                  </a:cubicBezTo>
                  <a:cubicBezTo>
                    <a:pt x="389" y="299"/>
                    <a:pt x="394" y="309"/>
                    <a:pt x="397" y="320"/>
                  </a:cubicBezTo>
                  <a:cubicBezTo>
                    <a:pt x="397" y="321"/>
                    <a:pt x="397" y="321"/>
                    <a:pt x="397" y="322"/>
                  </a:cubicBezTo>
                  <a:cubicBezTo>
                    <a:pt x="370" y="337"/>
                    <a:pt x="342" y="348"/>
                    <a:pt x="326" y="354"/>
                  </a:cubicBezTo>
                  <a:cubicBezTo>
                    <a:pt x="326" y="355"/>
                    <a:pt x="326" y="355"/>
                    <a:pt x="326" y="355"/>
                  </a:cubicBezTo>
                  <a:cubicBezTo>
                    <a:pt x="326" y="348"/>
                    <a:pt x="327" y="341"/>
                    <a:pt x="327" y="335"/>
                  </a:cubicBezTo>
                  <a:close/>
                  <a:moveTo>
                    <a:pt x="389" y="270"/>
                  </a:moveTo>
                  <a:cubicBezTo>
                    <a:pt x="386" y="268"/>
                    <a:pt x="383" y="267"/>
                    <a:pt x="380" y="266"/>
                  </a:cubicBezTo>
                  <a:cubicBezTo>
                    <a:pt x="381" y="264"/>
                    <a:pt x="382" y="262"/>
                    <a:pt x="383" y="260"/>
                  </a:cubicBezTo>
                  <a:cubicBezTo>
                    <a:pt x="386" y="256"/>
                    <a:pt x="389" y="253"/>
                    <a:pt x="392" y="249"/>
                  </a:cubicBezTo>
                  <a:cubicBezTo>
                    <a:pt x="394" y="256"/>
                    <a:pt x="393" y="263"/>
                    <a:pt x="389" y="270"/>
                  </a:cubicBezTo>
                  <a:close/>
                  <a:moveTo>
                    <a:pt x="395" y="231"/>
                  </a:moveTo>
                  <a:cubicBezTo>
                    <a:pt x="395" y="231"/>
                    <a:pt x="395" y="231"/>
                    <a:pt x="395" y="231"/>
                  </a:cubicBezTo>
                  <a:cubicBezTo>
                    <a:pt x="393" y="230"/>
                    <a:pt x="391" y="229"/>
                    <a:pt x="389" y="228"/>
                  </a:cubicBezTo>
                  <a:cubicBezTo>
                    <a:pt x="390" y="217"/>
                    <a:pt x="388" y="205"/>
                    <a:pt x="386" y="194"/>
                  </a:cubicBezTo>
                  <a:cubicBezTo>
                    <a:pt x="390" y="194"/>
                    <a:pt x="395" y="194"/>
                    <a:pt x="399" y="195"/>
                  </a:cubicBezTo>
                  <a:cubicBezTo>
                    <a:pt x="403" y="207"/>
                    <a:pt x="401" y="219"/>
                    <a:pt x="395" y="231"/>
                  </a:cubicBezTo>
                  <a:close/>
                  <a:moveTo>
                    <a:pt x="315" y="107"/>
                  </a:moveTo>
                  <a:cubicBezTo>
                    <a:pt x="296" y="115"/>
                    <a:pt x="278" y="125"/>
                    <a:pt x="262" y="136"/>
                  </a:cubicBezTo>
                  <a:cubicBezTo>
                    <a:pt x="251" y="138"/>
                    <a:pt x="240" y="142"/>
                    <a:pt x="229" y="145"/>
                  </a:cubicBezTo>
                  <a:cubicBezTo>
                    <a:pt x="224" y="142"/>
                    <a:pt x="219" y="138"/>
                    <a:pt x="214" y="135"/>
                  </a:cubicBezTo>
                  <a:cubicBezTo>
                    <a:pt x="221" y="116"/>
                    <a:pt x="233" y="100"/>
                    <a:pt x="250" y="92"/>
                  </a:cubicBezTo>
                  <a:cubicBezTo>
                    <a:pt x="275" y="84"/>
                    <a:pt x="297" y="92"/>
                    <a:pt x="315" y="107"/>
                  </a:cubicBezTo>
                  <a:close/>
                  <a:moveTo>
                    <a:pt x="205" y="129"/>
                  </a:moveTo>
                  <a:cubicBezTo>
                    <a:pt x="204" y="129"/>
                    <a:pt x="203" y="128"/>
                    <a:pt x="201" y="127"/>
                  </a:cubicBezTo>
                  <a:cubicBezTo>
                    <a:pt x="205" y="124"/>
                    <a:pt x="208" y="120"/>
                    <a:pt x="211" y="117"/>
                  </a:cubicBezTo>
                  <a:cubicBezTo>
                    <a:pt x="209" y="121"/>
                    <a:pt x="207" y="125"/>
                    <a:pt x="205" y="129"/>
                  </a:cubicBezTo>
                  <a:close/>
                  <a:moveTo>
                    <a:pt x="121" y="220"/>
                  </a:moveTo>
                  <a:cubicBezTo>
                    <a:pt x="118" y="225"/>
                    <a:pt x="116" y="231"/>
                    <a:pt x="114" y="236"/>
                  </a:cubicBezTo>
                  <a:cubicBezTo>
                    <a:pt x="113" y="232"/>
                    <a:pt x="111" y="228"/>
                    <a:pt x="109" y="224"/>
                  </a:cubicBezTo>
                  <a:cubicBezTo>
                    <a:pt x="113" y="223"/>
                    <a:pt x="117" y="222"/>
                    <a:pt x="121" y="220"/>
                  </a:cubicBezTo>
                  <a:close/>
                  <a:moveTo>
                    <a:pt x="111" y="248"/>
                  </a:moveTo>
                  <a:cubicBezTo>
                    <a:pt x="109" y="262"/>
                    <a:pt x="112" y="277"/>
                    <a:pt x="120" y="290"/>
                  </a:cubicBezTo>
                  <a:cubicBezTo>
                    <a:pt x="102" y="276"/>
                    <a:pt x="86" y="258"/>
                    <a:pt x="77" y="239"/>
                  </a:cubicBezTo>
                  <a:cubicBezTo>
                    <a:pt x="85" y="234"/>
                    <a:pt x="93" y="231"/>
                    <a:pt x="102" y="227"/>
                  </a:cubicBezTo>
                  <a:cubicBezTo>
                    <a:pt x="105" y="234"/>
                    <a:pt x="108" y="241"/>
                    <a:pt x="111" y="248"/>
                  </a:cubicBezTo>
                  <a:close/>
                  <a:moveTo>
                    <a:pt x="181" y="365"/>
                  </a:moveTo>
                  <a:cubicBezTo>
                    <a:pt x="182" y="367"/>
                    <a:pt x="183" y="370"/>
                    <a:pt x="184" y="372"/>
                  </a:cubicBezTo>
                  <a:cubicBezTo>
                    <a:pt x="184" y="372"/>
                    <a:pt x="183" y="372"/>
                    <a:pt x="182" y="372"/>
                  </a:cubicBezTo>
                  <a:cubicBezTo>
                    <a:pt x="182" y="370"/>
                    <a:pt x="181" y="367"/>
                    <a:pt x="181" y="365"/>
                  </a:cubicBezTo>
                  <a:close/>
                  <a:moveTo>
                    <a:pt x="188" y="379"/>
                  </a:moveTo>
                  <a:cubicBezTo>
                    <a:pt x="190" y="381"/>
                    <a:pt x="191" y="383"/>
                    <a:pt x="192" y="386"/>
                  </a:cubicBezTo>
                  <a:cubicBezTo>
                    <a:pt x="190" y="386"/>
                    <a:pt x="189" y="387"/>
                    <a:pt x="187" y="388"/>
                  </a:cubicBezTo>
                  <a:cubicBezTo>
                    <a:pt x="186" y="385"/>
                    <a:pt x="185" y="382"/>
                    <a:pt x="184" y="380"/>
                  </a:cubicBezTo>
                  <a:cubicBezTo>
                    <a:pt x="186" y="379"/>
                    <a:pt x="187" y="379"/>
                    <a:pt x="188" y="379"/>
                  </a:cubicBezTo>
                  <a:close/>
                  <a:moveTo>
                    <a:pt x="198" y="378"/>
                  </a:moveTo>
                  <a:cubicBezTo>
                    <a:pt x="198" y="378"/>
                    <a:pt x="198" y="378"/>
                    <a:pt x="198" y="378"/>
                  </a:cubicBezTo>
                  <a:cubicBezTo>
                    <a:pt x="199" y="379"/>
                    <a:pt x="200" y="380"/>
                    <a:pt x="201" y="380"/>
                  </a:cubicBezTo>
                  <a:cubicBezTo>
                    <a:pt x="201" y="380"/>
                    <a:pt x="200" y="381"/>
                    <a:pt x="200" y="381"/>
                  </a:cubicBezTo>
                  <a:cubicBezTo>
                    <a:pt x="199" y="380"/>
                    <a:pt x="199" y="379"/>
                    <a:pt x="198" y="378"/>
                  </a:cubicBezTo>
                  <a:close/>
                  <a:moveTo>
                    <a:pt x="212" y="385"/>
                  </a:moveTo>
                  <a:cubicBezTo>
                    <a:pt x="214" y="386"/>
                    <a:pt x="216" y="386"/>
                    <a:pt x="219" y="387"/>
                  </a:cubicBezTo>
                  <a:cubicBezTo>
                    <a:pt x="224" y="400"/>
                    <a:pt x="233" y="411"/>
                    <a:pt x="244" y="421"/>
                  </a:cubicBezTo>
                  <a:cubicBezTo>
                    <a:pt x="244" y="421"/>
                    <a:pt x="245" y="421"/>
                    <a:pt x="245" y="421"/>
                  </a:cubicBezTo>
                  <a:cubicBezTo>
                    <a:pt x="238" y="419"/>
                    <a:pt x="231" y="415"/>
                    <a:pt x="224" y="409"/>
                  </a:cubicBezTo>
                  <a:cubicBezTo>
                    <a:pt x="217" y="403"/>
                    <a:pt x="210" y="396"/>
                    <a:pt x="205" y="389"/>
                  </a:cubicBezTo>
                  <a:cubicBezTo>
                    <a:pt x="207" y="388"/>
                    <a:pt x="210" y="386"/>
                    <a:pt x="212" y="385"/>
                  </a:cubicBezTo>
                  <a:close/>
                  <a:moveTo>
                    <a:pt x="281" y="435"/>
                  </a:moveTo>
                  <a:cubicBezTo>
                    <a:pt x="278" y="437"/>
                    <a:pt x="275" y="440"/>
                    <a:pt x="272" y="442"/>
                  </a:cubicBezTo>
                  <a:cubicBezTo>
                    <a:pt x="273" y="439"/>
                    <a:pt x="274" y="437"/>
                    <a:pt x="275" y="434"/>
                  </a:cubicBezTo>
                  <a:cubicBezTo>
                    <a:pt x="277" y="435"/>
                    <a:pt x="279" y="435"/>
                    <a:pt x="281" y="435"/>
                  </a:cubicBezTo>
                  <a:close/>
                  <a:moveTo>
                    <a:pt x="398" y="278"/>
                  </a:moveTo>
                  <a:cubicBezTo>
                    <a:pt x="397" y="277"/>
                    <a:pt x="397" y="277"/>
                    <a:pt x="396" y="277"/>
                  </a:cubicBezTo>
                  <a:cubicBezTo>
                    <a:pt x="398" y="275"/>
                    <a:pt x="400" y="272"/>
                    <a:pt x="402" y="270"/>
                  </a:cubicBezTo>
                  <a:cubicBezTo>
                    <a:pt x="410" y="259"/>
                    <a:pt x="410" y="244"/>
                    <a:pt x="400" y="235"/>
                  </a:cubicBezTo>
                  <a:cubicBezTo>
                    <a:pt x="402" y="230"/>
                    <a:pt x="405" y="226"/>
                    <a:pt x="406" y="221"/>
                  </a:cubicBezTo>
                  <a:cubicBezTo>
                    <a:pt x="408" y="216"/>
                    <a:pt x="409" y="212"/>
                    <a:pt x="409" y="208"/>
                  </a:cubicBezTo>
                  <a:cubicBezTo>
                    <a:pt x="425" y="235"/>
                    <a:pt x="432" y="268"/>
                    <a:pt x="430" y="300"/>
                  </a:cubicBezTo>
                  <a:cubicBezTo>
                    <a:pt x="423" y="305"/>
                    <a:pt x="416" y="310"/>
                    <a:pt x="408" y="315"/>
                  </a:cubicBezTo>
                  <a:cubicBezTo>
                    <a:pt x="410" y="302"/>
                    <a:pt x="407" y="289"/>
                    <a:pt x="398" y="278"/>
                  </a:cubicBezTo>
                  <a:close/>
                  <a:moveTo>
                    <a:pt x="394" y="114"/>
                  </a:moveTo>
                  <a:cubicBezTo>
                    <a:pt x="409" y="123"/>
                    <a:pt x="396" y="138"/>
                    <a:pt x="380" y="151"/>
                  </a:cubicBezTo>
                  <a:cubicBezTo>
                    <a:pt x="379" y="151"/>
                    <a:pt x="379" y="151"/>
                    <a:pt x="378" y="150"/>
                  </a:cubicBezTo>
                  <a:cubicBezTo>
                    <a:pt x="381" y="136"/>
                    <a:pt x="382" y="122"/>
                    <a:pt x="380" y="108"/>
                  </a:cubicBezTo>
                  <a:cubicBezTo>
                    <a:pt x="385" y="110"/>
                    <a:pt x="390" y="111"/>
                    <a:pt x="394" y="114"/>
                  </a:cubicBezTo>
                  <a:close/>
                  <a:moveTo>
                    <a:pt x="277" y="32"/>
                  </a:moveTo>
                  <a:cubicBezTo>
                    <a:pt x="319" y="32"/>
                    <a:pt x="357" y="58"/>
                    <a:pt x="369" y="98"/>
                  </a:cubicBezTo>
                  <a:cubicBezTo>
                    <a:pt x="367" y="97"/>
                    <a:pt x="365" y="97"/>
                    <a:pt x="363" y="97"/>
                  </a:cubicBezTo>
                  <a:cubicBezTo>
                    <a:pt x="352" y="97"/>
                    <a:pt x="340" y="99"/>
                    <a:pt x="328" y="103"/>
                  </a:cubicBezTo>
                  <a:cubicBezTo>
                    <a:pt x="327" y="102"/>
                    <a:pt x="326" y="101"/>
                    <a:pt x="325" y="100"/>
                  </a:cubicBezTo>
                  <a:cubicBezTo>
                    <a:pt x="312" y="89"/>
                    <a:pt x="298" y="81"/>
                    <a:pt x="280" y="79"/>
                  </a:cubicBezTo>
                  <a:cubicBezTo>
                    <a:pt x="269" y="78"/>
                    <a:pt x="259" y="79"/>
                    <a:pt x="248" y="83"/>
                  </a:cubicBezTo>
                  <a:cubicBezTo>
                    <a:pt x="244" y="85"/>
                    <a:pt x="240" y="86"/>
                    <a:pt x="235" y="88"/>
                  </a:cubicBezTo>
                  <a:cubicBezTo>
                    <a:pt x="219" y="96"/>
                    <a:pt x="204" y="108"/>
                    <a:pt x="192" y="123"/>
                  </a:cubicBezTo>
                  <a:cubicBezTo>
                    <a:pt x="180" y="117"/>
                    <a:pt x="167" y="114"/>
                    <a:pt x="153" y="112"/>
                  </a:cubicBezTo>
                  <a:cubicBezTo>
                    <a:pt x="174" y="65"/>
                    <a:pt x="224" y="32"/>
                    <a:pt x="277" y="32"/>
                  </a:cubicBezTo>
                  <a:close/>
                  <a:moveTo>
                    <a:pt x="72" y="187"/>
                  </a:moveTo>
                  <a:cubicBezTo>
                    <a:pt x="74" y="178"/>
                    <a:pt x="80" y="168"/>
                    <a:pt x="86" y="160"/>
                  </a:cubicBezTo>
                  <a:cubicBezTo>
                    <a:pt x="86" y="178"/>
                    <a:pt x="91" y="198"/>
                    <a:pt x="98" y="219"/>
                  </a:cubicBezTo>
                  <a:cubicBezTo>
                    <a:pt x="91" y="222"/>
                    <a:pt x="84" y="225"/>
                    <a:pt x="77" y="228"/>
                  </a:cubicBezTo>
                  <a:cubicBezTo>
                    <a:pt x="76" y="228"/>
                    <a:pt x="75" y="229"/>
                    <a:pt x="73" y="230"/>
                  </a:cubicBezTo>
                  <a:cubicBezTo>
                    <a:pt x="69" y="217"/>
                    <a:pt x="68" y="202"/>
                    <a:pt x="72" y="187"/>
                  </a:cubicBezTo>
                  <a:close/>
                  <a:moveTo>
                    <a:pt x="33" y="313"/>
                  </a:moveTo>
                  <a:cubicBezTo>
                    <a:pt x="0" y="295"/>
                    <a:pt x="34" y="271"/>
                    <a:pt x="44" y="261"/>
                  </a:cubicBezTo>
                  <a:cubicBezTo>
                    <a:pt x="51" y="254"/>
                    <a:pt x="59" y="249"/>
                    <a:pt x="67" y="244"/>
                  </a:cubicBezTo>
                  <a:cubicBezTo>
                    <a:pt x="79" y="265"/>
                    <a:pt x="100" y="283"/>
                    <a:pt x="117" y="299"/>
                  </a:cubicBezTo>
                  <a:cubicBezTo>
                    <a:pt x="117" y="299"/>
                    <a:pt x="117" y="299"/>
                    <a:pt x="117" y="299"/>
                  </a:cubicBezTo>
                  <a:cubicBezTo>
                    <a:pt x="114" y="304"/>
                    <a:pt x="110" y="308"/>
                    <a:pt x="108" y="313"/>
                  </a:cubicBezTo>
                  <a:cubicBezTo>
                    <a:pt x="103" y="316"/>
                    <a:pt x="97" y="319"/>
                    <a:pt x="91" y="323"/>
                  </a:cubicBezTo>
                  <a:cubicBezTo>
                    <a:pt x="72" y="327"/>
                    <a:pt x="51" y="323"/>
                    <a:pt x="33" y="313"/>
                  </a:cubicBezTo>
                  <a:close/>
                  <a:moveTo>
                    <a:pt x="120" y="403"/>
                  </a:moveTo>
                  <a:cubicBezTo>
                    <a:pt x="101" y="402"/>
                    <a:pt x="81" y="399"/>
                    <a:pt x="66" y="388"/>
                  </a:cubicBezTo>
                  <a:cubicBezTo>
                    <a:pt x="40" y="367"/>
                    <a:pt x="77" y="341"/>
                    <a:pt x="95" y="331"/>
                  </a:cubicBezTo>
                  <a:cubicBezTo>
                    <a:pt x="97" y="330"/>
                    <a:pt x="100" y="329"/>
                    <a:pt x="102" y="328"/>
                  </a:cubicBezTo>
                  <a:cubicBezTo>
                    <a:pt x="101" y="332"/>
                    <a:pt x="101" y="335"/>
                    <a:pt x="101" y="339"/>
                  </a:cubicBezTo>
                  <a:cubicBezTo>
                    <a:pt x="101" y="372"/>
                    <a:pt x="139" y="380"/>
                    <a:pt x="174" y="380"/>
                  </a:cubicBezTo>
                  <a:cubicBezTo>
                    <a:pt x="174" y="380"/>
                    <a:pt x="175" y="381"/>
                    <a:pt x="175" y="382"/>
                  </a:cubicBezTo>
                  <a:cubicBezTo>
                    <a:pt x="176" y="385"/>
                    <a:pt x="177" y="389"/>
                    <a:pt x="178" y="392"/>
                  </a:cubicBezTo>
                  <a:cubicBezTo>
                    <a:pt x="160" y="400"/>
                    <a:pt x="141" y="404"/>
                    <a:pt x="120" y="403"/>
                  </a:cubicBezTo>
                  <a:close/>
                  <a:moveTo>
                    <a:pt x="237" y="448"/>
                  </a:moveTo>
                  <a:cubicBezTo>
                    <a:pt x="215" y="442"/>
                    <a:pt x="199" y="420"/>
                    <a:pt x="190" y="397"/>
                  </a:cubicBezTo>
                  <a:cubicBezTo>
                    <a:pt x="192" y="396"/>
                    <a:pt x="195" y="395"/>
                    <a:pt x="197" y="393"/>
                  </a:cubicBezTo>
                  <a:cubicBezTo>
                    <a:pt x="213" y="416"/>
                    <a:pt x="240" y="436"/>
                    <a:pt x="266" y="433"/>
                  </a:cubicBezTo>
                  <a:cubicBezTo>
                    <a:pt x="264" y="438"/>
                    <a:pt x="263" y="442"/>
                    <a:pt x="262" y="447"/>
                  </a:cubicBezTo>
                  <a:cubicBezTo>
                    <a:pt x="254" y="449"/>
                    <a:pt x="246" y="450"/>
                    <a:pt x="237" y="448"/>
                  </a:cubicBezTo>
                  <a:close/>
                  <a:moveTo>
                    <a:pt x="275" y="487"/>
                  </a:moveTo>
                  <a:cubicBezTo>
                    <a:pt x="268" y="477"/>
                    <a:pt x="267" y="466"/>
                    <a:pt x="269" y="455"/>
                  </a:cubicBezTo>
                  <a:cubicBezTo>
                    <a:pt x="275" y="451"/>
                    <a:pt x="281" y="447"/>
                    <a:pt x="286" y="443"/>
                  </a:cubicBezTo>
                  <a:cubicBezTo>
                    <a:pt x="284" y="457"/>
                    <a:pt x="281" y="472"/>
                    <a:pt x="275" y="487"/>
                  </a:cubicBezTo>
                  <a:close/>
                  <a:moveTo>
                    <a:pt x="304" y="421"/>
                  </a:moveTo>
                  <a:cubicBezTo>
                    <a:pt x="310" y="412"/>
                    <a:pt x="314" y="403"/>
                    <a:pt x="317" y="394"/>
                  </a:cubicBezTo>
                  <a:cubicBezTo>
                    <a:pt x="318" y="394"/>
                    <a:pt x="318" y="394"/>
                    <a:pt x="319" y="394"/>
                  </a:cubicBezTo>
                  <a:cubicBezTo>
                    <a:pt x="322" y="399"/>
                    <a:pt x="326" y="403"/>
                    <a:pt x="330" y="407"/>
                  </a:cubicBezTo>
                  <a:cubicBezTo>
                    <a:pt x="331" y="408"/>
                    <a:pt x="332" y="408"/>
                    <a:pt x="333" y="409"/>
                  </a:cubicBezTo>
                  <a:cubicBezTo>
                    <a:pt x="324" y="414"/>
                    <a:pt x="314" y="418"/>
                    <a:pt x="304" y="421"/>
                  </a:cubicBezTo>
                  <a:close/>
                  <a:moveTo>
                    <a:pt x="351" y="407"/>
                  </a:moveTo>
                  <a:cubicBezTo>
                    <a:pt x="355" y="404"/>
                    <a:pt x="358" y="401"/>
                    <a:pt x="361" y="398"/>
                  </a:cubicBezTo>
                  <a:cubicBezTo>
                    <a:pt x="374" y="396"/>
                    <a:pt x="386" y="391"/>
                    <a:pt x="397" y="384"/>
                  </a:cubicBezTo>
                  <a:cubicBezTo>
                    <a:pt x="390" y="406"/>
                    <a:pt x="370" y="413"/>
                    <a:pt x="351" y="407"/>
                  </a:cubicBezTo>
                  <a:close/>
                  <a:moveTo>
                    <a:pt x="419" y="342"/>
                  </a:moveTo>
                  <a:cubicBezTo>
                    <a:pt x="417" y="348"/>
                    <a:pt x="414" y="353"/>
                    <a:pt x="411" y="358"/>
                  </a:cubicBezTo>
                  <a:cubicBezTo>
                    <a:pt x="412" y="347"/>
                    <a:pt x="411" y="335"/>
                    <a:pt x="408" y="325"/>
                  </a:cubicBezTo>
                  <a:cubicBezTo>
                    <a:pt x="415" y="320"/>
                    <a:pt x="422" y="315"/>
                    <a:pt x="428" y="310"/>
                  </a:cubicBezTo>
                  <a:cubicBezTo>
                    <a:pt x="427" y="321"/>
                    <a:pt x="424" y="332"/>
                    <a:pt x="419" y="342"/>
                  </a:cubicBezTo>
                  <a:close/>
                </a:path>
              </a:pathLst>
            </a:custGeom>
            <a:solidFill>
              <a:srgbClr val="4221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170" name="Group 3">
            <a:extLst>
              <a:ext uri="{FF2B5EF4-FFF2-40B4-BE49-F238E27FC236}">
                <a16:creationId xmlns:a16="http://schemas.microsoft.com/office/drawing/2014/main" id="{4E1884B3-7288-4E8C-AC3A-0AB6E078ECC8}"/>
              </a:ext>
            </a:extLst>
          </p:cNvPr>
          <p:cNvGrpSpPr/>
          <p:nvPr/>
        </p:nvGrpSpPr>
        <p:grpSpPr>
          <a:xfrm>
            <a:off x="9362551" y="432575"/>
            <a:ext cx="2212877" cy="2350209"/>
            <a:chOff x="3373438" y="466725"/>
            <a:chExt cx="5192713" cy="5514975"/>
          </a:xfrm>
        </p:grpSpPr>
        <p:sp>
          <p:nvSpPr>
            <p:cNvPr id="171" name="Oval 4">
              <a:extLst>
                <a:ext uri="{FF2B5EF4-FFF2-40B4-BE49-F238E27FC236}">
                  <a16:creationId xmlns:a16="http://schemas.microsoft.com/office/drawing/2014/main" id="{FD08A137-DC3A-40A5-AAEB-F08948FD5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6050" y="5680075"/>
              <a:ext cx="1638300" cy="3016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Oval 5">
              <a:extLst>
                <a:ext uri="{FF2B5EF4-FFF2-40B4-BE49-F238E27FC236}">
                  <a16:creationId xmlns:a16="http://schemas.microsoft.com/office/drawing/2014/main" id="{536089DF-9F75-4BED-9C13-CA4FA59D0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5750" y="4918075"/>
              <a:ext cx="1117600" cy="2159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1">
              <a:extLst>
                <a:ext uri="{FF2B5EF4-FFF2-40B4-BE49-F238E27FC236}">
                  <a16:creationId xmlns:a16="http://schemas.microsoft.com/office/drawing/2014/main" id="{04ACBCE5-1FED-40B4-873C-784C178E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2355850"/>
              <a:ext cx="590550" cy="968375"/>
            </a:xfrm>
            <a:custGeom>
              <a:avLst/>
              <a:gdLst>
                <a:gd name="T0" fmla="*/ 13 w 315"/>
                <a:gd name="T1" fmla="*/ 462 h 517"/>
                <a:gd name="T2" fmla="*/ 172 w 315"/>
                <a:gd name="T3" fmla="*/ 303 h 517"/>
                <a:gd name="T4" fmla="*/ 0 w 315"/>
                <a:gd name="T5" fmla="*/ 68 h 517"/>
                <a:gd name="T6" fmla="*/ 0 w 315"/>
                <a:gd name="T7" fmla="*/ 0 h 517"/>
                <a:gd name="T8" fmla="*/ 238 w 315"/>
                <a:gd name="T9" fmla="*/ 303 h 517"/>
                <a:gd name="T10" fmla="*/ 37 w 315"/>
                <a:gd name="T11" fmla="*/ 517 h 517"/>
                <a:gd name="T12" fmla="*/ 13 w 315"/>
                <a:gd name="T13" fmla="*/ 462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517">
                  <a:moveTo>
                    <a:pt x="13" y="462"/>
                  </a:moveTo>
                  <a:cubicBezTo>
                    <a:pt x="13" y="462"/>
                    <a:pt x="134" y="416"/>
                    <a:pt x="172" y="303"/>
                  </a:cubicBezTo>
                  <a:cubicBezTo>
                    <a:pt x="211" y="190"/>
                    <a:pt x="132" y="91"/>
                    <a:pt x="0" y="68"/>
                  </a:cubicBezTo>
                  <a:cubicBezTo>
                    <a:pt x="0" y="68"/>
                    <a:pt x="11" y="35"/>
                    <a:pt x="0" y="0"/>
                  </a:cubicBezTo>
                  <a:cubicBezTo>
                    <a:pt x="0" y="0"/>
                    <a:pt x="315" y="43"/>
                    <a:pt x="238" y="303"/>
                  </a:cubicBezTo>
                  <a:cubicBezTo>
                    <a:pt x="177" y="507"/>
                    <a:pt x="37" y="517"/>
                    <a:pt x="37" y="517"/>
                  </a:cubicBezTo>
                  <a:lnTo>
                    <a:pt x="13" y="462"/>
                  </a:ln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2">
              <a:extLst>
                <a:ext uri="{FF2B5EF4-FFF2-40B4-BE49-F238E27FC236}">
                  <a16:creationId xmlns:a16="http://schemas.microsoft.com/office/drawing/2014/main" id="{E75C9389-1675-48E5-807B-F88241D11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2200275"/>
              <a:ext cx="341313" cy="325438"/>
            </a:xfrm>
            <a:custGeom>
              <a:avLst/>
              <a:gdLst>
                <a:gd name="T0" fmla="*/ 54 w 182"/>
                <a:gd name="T1" fmla="*/ 172 h 174"/>
                <a:gd name="T2" fmla="*/ 143 w 182"/>
                <a:gd name="T3" fmla="*/ 154 h 174"/>
                <a:gd name="T4" fmla="*/ 167 w 182"/>
                <a:gd name="T5" fmla="*/ 52 h 174"/>
                <a:gd name="T6" fmla="*/ 143 w 182"/>
                <a:gd name="T7" fmla="*/ 31 h 174"/>
                <a:gd name="T8" fmla="*/ 116 w 182"/>
                <a:gd name="T9" fmla="*/ 83 h 174"/>
                <a:gd name="T10" fmla="*/ 109 w 182"/>
                <a:gd name="T11" fmla="*/ 23 h 174"/>
                <a:gd name="T12" fmla="*/ 79 w 182"/>
                <a:gd name="T13" fmla="*/ 23 h 174"/>
                <a:gd name="T14" fmla="*/ 78 w 182"/>
                <a:gd name="T15" fmla="*/ 83 h 174"/>
                <a:gd name="T16" fmla="*/ 54 w 182"/>
                <a:gd name="T17" fmla="*/ 37 h 174"/>
                <a:gd name="T18" fmla="*/ 36 w 182"/>
                <a:gd name="T19" fmla="*/ 44 h 174"/>
                <a:gd name="T20" fmla="*/ 54 w 182"/>
                <a:gd name="T21" fmla="*/ 104 h 174"/>
                <a:gd name="T22" fmla="*/ 48 w 182"/>
                <a:gd name="T23" fmla="*/ 139 h 174"/>
                <a:gd name="T24" fmla="*/ 6 w 182"/>
                <a:gd name="T25" fmla="*/ 160 h 174"/>
                <a:gd name="T26" fmla="*/ 54 w 182"/>
                <a:gd name="T27" fmla="*/ 17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2" h="174">
                  <a:moveTo>
                    <a:pt x="54" y="172"/>
                  </a:moveTo>
                  <a:cubicBezTo>
                    <a:pt x="54" y="172"/>
                    <a:pt x="132" y="169"/>
                    <a:pt x="143" y="154"/>
                  </a:cubicBezTo>
                  <a:cubicBezTo>
                    <a:pt x="155" y="138"/>
                    <a:pt x="152" y="75"/>
                    <a:pt x="167" y="52"/>
                  </a:cubicBezTo>
                  <a:cubicBezTo>
                    <a:pt x="182" y="29"/>
                    <a:pt x="167" y="14"/>
                    <a:pt x="143" y="31"/>
                  </a:cubicBezTo>
                  <a:cubicBezTo>
                    <a:pt x="120" y="47"/>
                    <a:pt x="127" y="82"/>
                    <a:pt x="116" y="83"/>
                  </a:cubicBezTo>
                  <a:cubicBezTo>
                    <a:pt x="116" y="83"/>
                    <a:pt x="96" y="47"/>
                    <a:pt x="109" y="23"/>
                  </a:cubicBezTo>
                  <a:cubicBezTo>
                    <a:pt x="123" y="0"/>
                    <a:pt x="91" y="0"/>
                    <a:pt x="79" y="23"/>
                  </a:cubicBezTo>
                  <a:cubicBezTo>
                    <a:pt x="68" y="47"/>
                    <a:pt x="78" y="83"/>
                    <a:pt x="78" y="83"/>
                  </a:cubicBezTo>
                  <a:cubicBezTo>
                    <a:pt x="78" y="83"/>
                    <a:pt x="53" y="51"/>
                    <a:pt x="54" y="37"/>
                  </a:cubicBezTo>
                  <a:cubicBezTo>
                    <a:pt x="54" y="23"/>
                    <a:pt x="38" y="17"/>
                    <a:pt x="36" y="44"/>
                  </a:cubicBezTo>
                  <a:cubicBezTo>
                    <a:pt x="33" y="72"/>
                    <a:pt x="54" y="104"/>
                    <a:pt x="54" y="104"/>
                  </a:cubicBezTo>
                  <a:cubicBezTo>
                    <a:pt x="54" y="104"/>
                    <a:pt x="54" y="138"/>
                    <a:pt x="48" y="139"/>
                  </a:cubicBezTo>
                  <a:cubicBezTo>
                    <a:pt x="32" y="144"/>
                    <a:pt x="0" y="126"/>
                    <a:pt x="6" y="160"/>
                  </a:cubicBezTo>
                  <a:cubicBezTo>
                    <a:pt x="9" y="174"/>
                    <a:pt x="30" y="165"/>
                    <a:pt x="54" y="17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3">
              <a:extLst>
                <a:ext uri="{FF2B5EF4-FFF2-40B4-BE49-F238E27FC236}">
                  <a16:creationId xmlns:a16="http://schemas.microsoft.com/office/drawing/2014/main" id="{A27C9B11-B556-4697-92CC-4ABA23F59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2387600"/>
              <a:ext cx="80963" cy="87313"/>
            </a:xfrm>
            <a:custGeom>
              <a:avLst/>
              <a:gdLst>
                <a:gd name="T0" fmla="*/ 8 w 43"/>
                <a:gd name="T1" fmla="*/ 47 h 47"/>
                <a:gd name="T2" fmla="*/ 43 w 43"/>
                <a:gd name="T3" fmla="*/ 21 h 47"/>
                <a:gd name="T4" fmla="*/ 8 w 43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7">
                  <a:moveTo>
                    <a:pt x="8" y="47"/>
                  </a:moveTo>
                  <a:cubicBezTo>
                    <a:pt x="8" y="47"/>
                    <a:pt x="16" y="16"/>
                    <a:pt x="43" y="21"/>
                  </a:cubicBezTo>
                  <a:cubicBezTo>
                    <a:pt x="43" y="21"/>
                    <a:pt x="0" y="0"/>
                    <a:pt x="8" y="47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4">
              <a:extLst>
                <a:ext uri="{FF2B5EF4-FFF2-40B4-BE49-F238E27FC236}">
                  <a16:creationId xmlns:a16="http://schemas.microsoft.com/office/drawing/2014/main" id="{D3336492-AE6B-45D3-AECC-860520C00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225" y="5665788"/>
              <a:ext cx="385763" cy="174625"/>
            </a:xfrm>
            <a:custGeom>
              <a:avLst/>
              <a:gdLst>
                <a:gd name="T0" fmla="*/ 90 w 206"/>
                <a:gd name="T1" fmla="*/ 19 h 93"/>
                <a:gd name="T2" fmla="*/ 151 w 206"/>
                <a:gd name="T3" fmla="*/ 51 h 93"/>
                <a:gd name="T4" fmla="*/ 206 w 206"/>
                <a:gd name="T5" fmla="*/ 51 h 93"/>
                <a:gd name="T6" fmla="*/ 206 w 206"/>
                <a:gd name="T7" fmla="*/ 83 h 93"/>
                <a:gd name="T8" fmla="*/ 66 w 206"/>
                <a:gd name="T9" fmla="*/ 86 h 93"/>
                <a:gd name="T10" fmla="*/ 47 w 206"/>
                <a:gd name="T11" fmla="*/ 78 h 93"/>
                <a:gd name="T12" fmla="*/ 13 w 206"/>
                <a:gd name="T13" fmla="*/ 83 h 93"/>
                <a:gd name="T14" fmla="*/ 19 w 206"/>
                <a:gd name="T15" fmla="*/ 3 h 93"/>
                <a:gd name="T16" fmla="*/ 90 w 206"/>
                <a:gd name="T17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93">
                  <a:moveTo>
                    <a:pt x="90" y="19"/>
                  </a:moveTo>
                  <a:cubicBezTo>
                    <a:pt x="90" y="19"/>
                    <a:pt x="122" y="55"/>
                    <a:pt x="151" y="51"/>
                  </a:cubicBezTo>
                  <a:cubicBezTo>
                    <a:pt x="180" y="47"/>
                    <a:pt x="206" y="51"/>
                    <a:pt x="206" y="51"/>
                  </a:cubicBezTo>
                  <a:cubicBezTo>
                    <a:pt x="206" y="83"/>
                    <a:pt x="206" y="83"/>
                    <a:pt x="206" y="83"/>
                  </a:cubicBezTo>
                  <a:cubicBezTo>
                    <a:pt x="206" y="83"/>
                    <a:pt x="85" y="93"/>
                    <a:pt x="66" y="86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27" y="90"/>
                    <a:pt x="13" y="83"/>
                  </a:cubicBezTo>
                  <a:cubicBezTo>
                    <a:pt x="0" y="76"/>
                    <a:pt x="19" y="3"/>
                    <a:pt x="19" y="3"/>
                  </a:cubicBezTo>
                  <a:cubicBezTo>
                    <a:pt x="19" y="3"/>
                    <a:pt x="66" y="0"/>
                    <a:pt x="90" y="19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5">
              <a:extLst>
                <a:ext uri="{FF2B5EF4-FFF2-40B4-BE49-F238E27FC236}">
                  <a16:creationId xmlns:a16="http://schemas.microsoft.com/office/drawing/2014/main" id="{1E219772-F119-47BF-929E-9EC103CF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125" y="5678488"/>
              <a:ext cx="403225" cy="252413"/>
            </a:xfrm>
            <a:custGeom>
              <a:avLst/>
              <a:gdLst>
                <a:gd name="T0" fmla="*/ 103 w 215"/>
                <a:gd name="T1" fmla="*/ 19 h 135"/>
                <a:gd name="T2" fmla="*/ 135 w 215"/>
                <a:gd name="T3" fmla="*/ 67 h 135"/>
                <a:gd name="T4" fmla="*/ 215 w 215"/>
                <a:gd name="T5" fmla="*/ 77 h 135"/>
                <a:gd name="T6" fmla="*/ 215 w 215"/>
                <a:gd name="T7" fmla="*/ 118 h 135"/>
                <a:gd name="T8" fmla="*/ 50 w 215"/>
                <a:gd name="T9" fmla="*/ 103 h 135"/>
                <a:gd name="T10" fmla="*/ 7 w 215"/>
                <a:gd name="T11" fmla="*/ 103 h 135"/>
                <a:gd name="T12" fmla="*/ 19 w 215"/>
                <a:gd name="T13" fmla="*/ 13 h 135"/>
                <a:gd name="T14" fmla="*/ 103 w 215"/>
                <a:gd name="T15" fmla="*/ 1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135">
                  <a:moveTo>
                    <a:pt x="103" y="19"/>
                  </a:moveTo>
                  <a:cubicBezTo>
                    <a:pt x="103" y="19"/>
                    <a:pt x="116" y="56"/>
                    <a:pt x="135" y="67"/>
                  </a:cubicBezTo>
                  <a:cubicBezTo>
                    <a:pt x="154" y="78"/>
                    <a:pt x="215" y="77"/>
                    <a:pt x="215" y="77"/>
                  </a:cubicBezTo>
                  <a:cubicBezTo>
                    <a:pt x="215" y="118"/>
                    <a:pt x="215" y="118"/>
                    <a:pt x="215" y="118"/>
                  </a:cubicBezTo>
                  <a:cubicBezTo>
                    <a:pt x="215" y="118"/>
                    <a:pt x="93" y="135"/>
                    <a:pt x="50" y="103"/>
                  </a:cubicBezTo>
                  <a:cubicBezTo>
                    <a:pt x="50" y="103"/>
                    <a:pt x="29" y="114"/>
                    <a:pt x="7" y="103"/>
                  </a:cubicBezTo>
                  <a:cubicBezTo>
                    <a:pt x="0" y="82"/>
                    <a:pt x="19" y="13"/>
                    <a:pt x="19" y="13"/>
                  </a:cubicBezTo>
                  <a:cubicBezTo>
                    <a:pt x="19" y="13"/>
                    <a:pt x="66" y="0"/>
                    <a:pt x="103" y="19"/>
                  </a:cubicBezTo>
                  <a:close/>
                </a:path>
              </a:pathLst>
            </a:custGeom>
            <a:solidFill>
              <a:srgbClr val="38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6">
              <a:extLst>
                <a:ext uri="{FF2B5EF4-FFF2-40B4-BE49-F238E27FC236}">
                  <a16:creationId xmlns:a16="http://schemas.microsoft.com/office/drawing/2014/main" id="{43EB7144-44AB-4FC8-B13D-D515635D8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0" y="4071938"/>
              <a:ext cx="360363" cy="1657350"/>
            </a:xfrm>
            <a:custGeom>
              <a:avLst/>
              <a:gdLst>
                <a:gd name="T0" fmla="*/ 192 w 192"/>
                <a:gd name="T1" fmla="*/ 66 h 885"/>
                <a:gd name="T2" fmla="*/ 88 w 192"/>
                <a:gd name="T3" fmla="*/ 870 h 885"/>
                <a:gd name="T4" fmla="*/ 13 w 192"/>
                <a:gd name="T5" fmla="*/ 870 h 885"/>
                <a:gd name="T6" fmla="*/ 15 w 192"/>
                <a:gd name="T7" fmla="*/ 208 h 885"/>
                <a:gd name="T8" fmla="*/ 192 w 192"/>
                <a:gd name="T9" fmla="*/ 66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885">
                  <a:moveTo>
                    <a:pt x="192" y="66"/>
                  </a:moveTo>
                  <a:cubicBezTo>
                    <a:pt x="192" y="66"/>
                    <a:pt x="131" y="693"/>
                    <a:pt x="88" y="870"/>
                  </a:cubicBezTo>
                  <a:cubicBezTo>
                    <a:pt x="88" y="870"/>
                    <a:pt x="65" y="885"/>
                    <a:pt x="13" y="870"/>
                  </a:cubicBezTo>
                  <a:cubicBezTo>
                    <a:pt x="13" y="870"/>
                    <a:pt x="0" y="280"/>
                    <a:pt x="15" y="208"/>
                  </a:cubicBezTo>
                  <a:cubicBezTo>
                    <a:pt x="29" y="136"/>
                    <a:pt x="127" y="0"/>
                    <a:pt x="192" y="66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">
              <a:extLst>
                <a:ext uri="{FF2B5EF4-FFF2-40B4-BE49-F238E27FC236}">
                  <a16:creationId xmlns:a16="http://schemas.microsoft.com/office/drawing/2014/main" id="{7A46BFC0-CBC1-4C91-ADD0-BEAEBD5CA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625" y="4097338"/>
              <a:ext cx="519113" cy="1654175"/>
            </a:xfrm>
            <a:custGeom>
              <a:avLst/>
              <a:gdLst>
                <a:gd name="T0" fmla="*/ 0 w 277"/>
                <a:gd name="T1" fmla="*/ 70 h 884"/>
                <a:gd name="T2" fmla="*/ 45 w 277"/>
                <a:gd name="T3" fmla="*/ 864 h 884"/>
                <a:gd name="T4" fmla="*/ 143 w 277"/>
                <a:gd name="T5" fmla="*/ 857 h 884"/>
                <a:gd name="T6" fmla="*/ 176 w 277"/>
                <a:gd name="T7" fmla="*/ 206 h 884"/>
                <a:gd name="T8" fmla="*/ 265 w 277"/>
                <a:gd name="T9" fmla="*/ 51 h 884"/>
                <a:gd name="T10" fmla="*/ 0 w 277"/>
                <a:gd name="T11" fmla="*/ 7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884">
                  <a:moveTo>
                    <a:pt x="0" y="70"/>
                  </a:moveTo>
                  <a:cubicBezTo>
                    <a:pt x="0" y="70"/>
                    <a:pt x="53" y="658"/>
                    <a:pt x="45" y="864"/>
                  </a:cubicBezTo>
                  <a:cubicBezTo>
                    <a:pt x="45" y="864"/>
                    <a:pt x="116" y="884"/>
                    <a:pt x="143" y="857"/>
                  </a:cubicBezTo>
                  <a:cubicBezTo>
                    <a:pt x="143" y="857"/>
                    <a:pt x="163" y="271"/>
                    <a:pt x="176" y="206"/>
                  </a:cubicBezTo>
                  <a:cubicBezTo>
                    <a:pt x="190" y="140"/>
                    <a:pt x="253" y="79"/>
                    <a:pt x="265" y="51"/>
                  </a:cubicBezTo>
                  <a:cubicBezTo>
                    <a:pt x="277" y="24"/>
                    <a:pt x="45" y="0"/>
                    <a:pt x="0" y="7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8">
              <a:extLst>
                <a:ext uri="{FF2B5EF4-FFF2-40B4-BE49-F238E27FC236}">
                  <a16:creationId xmlns:a16="http://schemas.microsoft.com/office/drawing/2014/main" id="{C191B219-C473-409F-A375-21339D1C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0" y="4319588"/>
              <a:ext cx="141288" cy="1235075"/>
            </a:xfrm>
            <a:custGeom>
              <a:avLst/>
              <a:gdLst>
                <a:gd name="T0" fmla="*/ 75 w 75"/>
                <a:gd name="T1" fmla="*/ 0 h 660"/>
                <a:gd name="T2" fmla="*/ 26 w 75"/>
                <a:gd name="T3" fmla="*/ 149 h 660"/>
                <a:gd name="T4" fmla="*/ 0 w 75"/>
                <a:gd name="T5" fmla="*/ 660 h 660"/>
                <a:gd name="T6" fmla="*/ 38 w 75"/>
                <a:gd name="T7" fmla="*/ 157 h 660"/>
                <a:gd name="T8" fmla="*/ 75 w 75"/>
                <a:gd name="T9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60">
                  <a:moveTo>
                    <a:pt x="75" y="0"/>
                  </a:moveTo>
                  <a:cubicBezTo>
                    <a:pt x="75" y="0"/>
                    <a:pt x="36" y="40"/>
                    <a:pt x="26" y="149"/>
                  </a:cubicBezTo>
                  <a:cubicBezTo>
                    <a:pt x="15" y="270"/>
                    <a:pt x="3" y="598"/>
                    <a:pt x="0" y="660"/>
                  </a:cubicBezTo>
                  <a:cubicBezTo>
                    <a:pt x="0" y="660"/>
                    <a:pt x="27" y="311"/>
                    <a:pt x="38" y="157"/>
                  </a:cubicBezTo>
                  <a:cubicBezTo>
                    <a:pt x="43" y="82"/>
                    <a:pt x="52" y="31"/>
                    <a:pt x="75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9">
              <a:extLst>
                <a:ext uri="{FF2B5EF4-FFF2-40B4-BE49-F238E27FC236}">
                  <a16:creationId xmlns:a16="http://schemas.microsoft.com/office/drawing/2014/main" id="{E1F9A60C-7E95-41C2-8CF1-07DA5CA6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138" y="3214688"/>
              <a:ext cx="958850" cy="1104900"/>
            </a:xfrm>
            <a:custGeom>
              <a:avLst/>
              <a:gdLst>
                <a:gd name="T0" fmla="*/ 0 w 512"/>
                <a:gd name="T1" fmla="*/ 79 h 590"/>
                <a:gd name="T2" fmla="*/ 215 w 512"/>
                <a:gd name="T3" fmla="*/ 0 h 590"/>
                <a:gd name="T4" fmla="*/ 512 w 512"/>
                <a:gd name="T5" fmla="*/ 539 h 590"/>
                <a:gd name="T6" fmla="*/ 424 w 512"/>
                <a:gd name="T7" fmla="*/ 531 h 590"/>
                <a:gd name="T8" fmla="*/ 399 w 512"/>
                <a:gd name="T9" fmla="*/ 506 h 590"/>
                <a:gd name="T10" fmla="*/ 398 w 512"/>
                <a:gd name="T11" fmla="*/ 538 h 590"/>
                <a:gd name="T12" fmla="*/ 169 w 512"/>
                <a:gd name="T13" fmla="*/ 590 h 590"/>
                <a:gd name="T14" fmla="*/ 0 w 512"/>
                <a:gd name="T15" fmla="*/ 7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2" h="590">
                  <a:moveTo>
                    <a:pt x="0" y="79"/>
                  </a:moveTo>
                  <a:cubicBezTo>
                    <a:pt x="0" y="79"/>
                    <a:pt x="188" y="10"/>
                    <a:pt x="215" y="0"/>
                  </a:cubicBezTo>
                  <a:cubicBezTo>
                    <a:pt x="215" y="0"/>
                    <a:pt x="459" y="314"/>
                    <a:pt x="512" y="539"/>
                  </a:cubicBezTo>
                  <a:cubicBezTo>
                    <a:pt x="512" y="539"/>
                    <a:pt x="445" y="525"/>
                    <a:pt x="424" y="531"/>
                  </a:cubicBezTo>
                  <a:cubicBezTo>
                    <a:pt x="399" y="506"/>
                    <a:pt x="399" y="506"/>
                    <a:pt x="399" y="506"/>
                  </a:cubicBezTo>
                  <a:cubicBezTo>
                    <a:pt x="398" y="538"/>
                    <a:pt x="398" y="538"/>
                    <a:pt x="398" y="538"/>
                  </a:cubicBezTo>
                  <a:cubicBezTo>
                    <a:pt x="398" y="538"/>
                    <a:pt x="199" y="579"/>
                    <a:pt x="169" y="590"/>
                  </a:cubicBezTo>
                  <a:cubicBezTo>
                    <a:pt x="169" y="590"/>
                    <a:pt x="137" y="281"/>
                    <a:pt x="0" y="7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0">
              <a:extLst>
                <a:ext uri="{FF2B5EF4-FFF2-40B4-BE49-F238E27FC236}">
                  <a16:creationId xmlns:a16="http://schemas.microsoft.com/office/drawing/2014/main" id="{60765493-CD70-4892-BE3F-4593DE28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3090863"/>
              <a:ext cx="187325" cy="293688"/>
            </a:xfrm>
            <a:custGeom>
              <a:avLst/>
              <a:gdLst>
                <a:gd name="T0" fmla="*/ 72 w 100"/>
                <a:gd name="T1" fmla="*/ 0 h 157"/>
                <a:gd name="T2" fmla="*/ 93 w 100"/>
                <a:gd name="T3" fmla="*/ 117 h 157"/>
                <a:gd name="T4" fmla="*/ 56 w 100"/>
                <a:gd name="T5" fmla="*/ 138 h 157"/>
                <a:gd name="T6" fmla="*/ 7 w 100"/>
                <a:gd name="T7" fmla="*/ 22 h 157"/>
                <a:gd name="T8" fmla="*/ 72 w 100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157">
                  <a:moveTo>
                    <a:pt x="72" y="0"/>
                  </a:moveTo>
                  <a:cubicBezTo>
                    <a:pt x="72" y="0"/>
                    <a:pt x="87" y="97"/>
                    <a:pt x="93" y="117"/>
                  </a:cubicBezTo>
                  <a:cubicBezTo>
                    <a:pt x="100" y="136"/>
                    <a:pt x="78" y="157"/>
                    <a:pt x="56" y="138"/>
                  </a:cubicBezTo>
                  <a:cubicBezTo>
                    <a:pt x="34" y="119"/>
                    <a:pt x="13" y="39"/>
                    <a:pt x="7" y="22"/>
                  </a:cubicBezTo>
                  <a:cubicBezTo>
                    <a:pt x="0" y="4"/>
                    <a:pt x="72" y="0"/>
                    <a:pt x="72" y="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1">
              <a:extLst>
                <a:ext uri="{FF2B5EF4-FFF2-40B4-BE49-F238E27FC236}">
                  <a16:creationId xmlns:a16="http://schemas.microsoft.com/office/drawing/2014/main" id="{FC3C5788-0DA0-41DF-BB9B-06067EB5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713" y="3243263"/>
              <a:ext cx="419100" cy="558800"/>
            </a:xfrm>
            <a:custGeom>
              <a:avLst/>
              <a:gdLst>
                <a:gd name="T0" fmla="*/ 224 w 224"/>
                <a:gd name="T1" fmla="*/ 299 h 299"/>
                <a:gd name="T2" fmla="*/ 91 w 224"/>
                <a:gd name="T3" fmla="*/ 0 h 299"/>
                <a:gd name="T4" fmla="*/ 63 w 224"/>
                <a:gd name="T5" fmla="*/ 10 h 299"/>
                <a:gd name="T6" fmla="*/ 63 w 224"/>
                <a:gd name="T7" fmla="*/ 14 h 299"/>
                <a:gd name="T8" fmla="*/ 71 w 224"/>
                <a:gd name="T9" fmla="*/ 46 h 299"/>
                <a:gd name="T10" fmla="*/ 47 w 224"/>
                <a:gd name="T11" fmla="*/ 21 h 299"/>
                <a:gd name="T12" fmla="*/ 40 w 224"/>
                <a:gd name="T13" fmla="*/ 19 h 299"/>
                <a:gd name="T14" fmla="*/ 0 w 224"/>
                <a:gd name="T15" fmla="*/ 34 h 299"/>
                <a:gd name="T16" fmla="*/ 224 w 224"/>
                <a:gd name="T17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99">
                  <a:moveTo>
                    <a:pt x="224" y="299"/>
                  </a:moveTo>
                  <a:cubicBezTo>
                    <a:pt x="224" y="299"/>
                    <a:pt x="154" y="90"/>
                    <a:pt x="91" y="0"/>
                  </a:cubicBezTo>
                  <a:cubicBezTo>
                    <a:pt x="91" y="0"/>
                    <a:pt x="79" y="5"/>
                    <a:pt x="63" y="10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25" y="24"/>
                    <a:pt x="10" y="30"/>
                    <a:pt x="0" y="34"/>
                  </a:cubicBezTo>
                  <a:cubicBezTo>
                    <a:pt x="0" y="34"/>
                    <a:pt x="195" y="217"/>
                    <a:pt x="224" y="29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2">
              <a:extLst>
                <a:ext uri="{FF2B5EF4-FFF2-40B4-BE49-F238E27FC236}">
                  <a16:creationId xmlns:a16="http://schemas.microsoft.com/office/drawing/2014/main" id="{0BAE8BD0-5174-4B44-BD3C-2512BF69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8" y="3324225"/>
              <a:ext cx="71438" cy="66675"/>
            </a:xfrm>
            <a:custGeom>
              <a:avLst/>
              <a:gdLst>
                <a:gd name="T0" fmla="*/ 0 w 38"/>
                <a:gd name="T1" fmla="*/ 9 h 36"/>
                <a:gd name="T2" fmla="*/ 17 w 38"/>
                <a:gd name="T3" fmla="*/ 0 h 36"/>
                <a:gd name="T4" fmla="*/ 38 w 38"/>
                <a:gd name="T5" fmla="*/ 21 h 36"/>
                <a:gd name="T6" fmla="*/ 11 w 38"/>
                <a:gd name="T7" fmla="*/ 35 h 36"/>
                <a:gd name="T8" fmla="*/ 0 w 38"/>
                <a:gd name="T9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0" y="9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36" y="17"/>
                    <a:pt x="38" y="21"/>
                  </a:cubicBezTo>
                  <a:cubicBezTo>
                    <a:pt x="38" y="21"/>
                    <a:pt x="16" y="36"/>
                    <a:pt x="11" y="3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3">
              <a:extLst>
                <a:ext uri="{FF2B5EF4-FFF2-40B4-BE49-F238E27FC236}">
                  <a16:creationId xmlns:a16="http://schemas.microsoft.com/office/drawing/2014/main" id="{352FEDC8-211A-40BC-8549-6A1068B2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763" y="3363913"/>
              <a:ext cx="273050" cy="438150"/>
            </a:xfrm>
            <a:custGeom>
              <a:avLst/>
              <a:gdLst>
                <a:gd name="T0" fmla="*/ 47 w 172"/>
                <a:gd name="T1" fmla="*/ 105 h 276"/>
                <a:gd name="T2" fmla="*/ 0 w 172"/>
                <a:gd name="T3" fmla="*/ 11 h 276"/>
                <a:gd name="T4" fmla="*/ 25 w 172"/>
                <a:gd name="T5" fmla="*/ 0 h 276"/>
                <a:gd name="T6" fmla="*/ 101 w 172"/>
                <a:gd name="T7" fmla="*/ 84 h 276"/>
                <a:gd name="T8" fmla="*/ 172 w 172"/>
                <a:gd name="T9" fmla="*/ 276 h 276"/>
                <a:gd name="T10" fmla="*/ 47 w 172"/>
                <a:gd name="T11" fmla="*/ 105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276">
                  <a:moveTo>
                    <a:pt x="47" y="105"/>
                  </a:moveTo>
                  <a:lnTo>
                    <a:pt x="0" y="11"/>
                  </a:lnTo>
                  <a:lnTo>
                    <a:pt x="25" y="0"/>
                  </a:lnTo>
                  <a:lnTo>
                    <a:pt x="101" y="84"/>
                  </a:lnTo>
                  <a:lnTo>
                    <a:pt x="172" y="276"/>
                  </a:lnTo>
                  <a:lnTo>
                    <a:pt x="47" y="105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4">
              <a:extLst>
                <a:ext uri="{FF2B5EF4-FFF2-40B4-BE49-F238E27FC236}">
                  <a16:creationId xmlns:a16="http://schemas.microsoft.com/office/drawing/2014/main" id="{F8ED7C35-4BAD-4E25-86D3-87C07DE1A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688" y="3822700"/>
              <a:ext cx="146050" cy="327025"/>
            </a:xfrm>
            <a:custGeom>
              <a:avLst/>
              <a:gdLst>
                <a:gd name="T0" fmla="*/ 0 w 78"/>
                <a:gd name="T1" fmla="*/ 0 h 174"/>
                <a:gd name="T2" fmla="*/ 78 w 78"/>
                <a:gd name="T3" fmla="*/ 174 h 174"/>
                <a:gd name="T4" fmla="*/ 0 w 78"/>
                <a:gd name="T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74">
                  <a:moveTo>
                    <a:pt x="0" y="0"/>
                  </a:moveTo>
                  <a:cubicBezTo>
                    <a:pt x="0" y="0"/>
                    <a:pt x="58" y="46"/>
                    <a:pt x="78" y="174"/>
                  </a:cubicBezTo>
                  <a:cubicBezTo>
                    <a:pt x="78" y="174"/>
                    <a:pt x="56" y="72"/>
                    <a:pt x="0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5">
              <a:extLst>
                <a:ext uri="{FF2B5EF4-FFF2-40B4-BE49-F238E27FC236}">
                  <a16:creationId xmlns:a16="http://schemas.microsoft.com/office/drawing/2014/main" id="{A3EB4E46-4620-42C4-8DBA-3BE4A9E1A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3306763"/>
              <a:ext cx="436563" cy="495300"/>
            </a:xfrm>
            <a:custGeom>
              <a:avLst/>
              <a:gdLst>
                <a:gd name="T0" fmla="*/ 9 w 233"/>
                <a:gd name="T1" fmla="*/ 0 h 265"/>
                <a:gd name="T2" fmla="*/ 0 w 233"/>
                <a:gd name="T3" fmla="*/ 94 h 265"/>
                <a:gd name="T4" fmla="*/ 100 w 233"/>
                <a:gd name="T5" fmla="*/ 111 h 265"/>
                <a:gd name="T6" fmla="*/ 76 w 233"/>
                <a:gd name="T7" fmla="*/ 166 h 265"/>
                <a:gd name="T8" fmla="*/ 233 w 233"/>
                <a:gd name="T9" fmla="*/ 265 h 265"/>
                <a:gd name="T10" fmla="*/ 9 w 233"/>
                <a:gd name="T11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3" h="265">
                  <a:moveTo>
                    <a:pt x="9" y="0"/>
                  </a:moveTo>
                  <a:cubicBezTo>
                    <a:pt x="9" y="0"/>
                    <a:pt x="0" y="60"/>
                    <a:pt x="0" y="94"/>
                  </a:cubicBezTo>
                  <a:cubicBezTo>
                    <a:pt x="0" y="94"/>
                    <a:pt x="80" y="99"/>
                    <a:pt x="100" y="111"/>
                  </a:cubicBezTo>
                  <a:cubicBezTo>
                    <a:pt x="100" y="111"/>
                    <a:pt x="85" y="142"/>
                    <a:pt x="76" y="166"/>
                  </a:cubicBezTo>
                  <a:cubicBezTo>
                    <a:pt x="76" y="166"/>
                    <a:pt x="216" y="260"/>
                    <a:pt x="233" y="265"/>
                  </a:cubicBezTo>
                  <a:cubicBezTo>
                    <a:pt x="233" y="265"/>
                    <a:pt x="182" y="164"/>
                    <a:pt x="9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6">
              <a:extLst>
                <a:ext uri="{FF2B5EF4-FFF2-40B4-BE49-F238E27FC236}">
                  <a16:creationId xmlns:a16="http://schemas.microsoft.com/office/drawing/2014/main" id="{06EBB60A-3895-4C0D-8AE4-6273BF4C3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575" y="3243263"/>
              <a:ext cx="249238" cy="558800"/>
            </a:xfrm>
            <a:custGeom>
              <a:avLst/>
              <a:gdLst>
                <a:gd name="T0" fmla="*/ 0 w 133"/>
                <a:gd name="T1" fmla="*/ 0 h 299"/>
                <a:gd name="T2" fmla="*/ 133 w 133"/>
                <a:gd name="T3" fmla="*/ 299 h 299"/>
                <a:gd name="T4" fmla="*/ 122 w 133"/>
                <a:gd name="T5" fmla="*/ 138 h 299"/>
                <a:gd name="T6" fmla="*/ 73 w 133"/>
                <a:gd name="T7" fmla="*/ 122 h 299"/>
                <a:gd name="T8" fmla="*/ 78 w 133"/>
                <a:gd name="T9" fmla="*/ 39 h 299"/>
                <a:gd name="T10" fmla="*/ 0 w 133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299">
                  <a:moveTo>
                    <a:pt x="0" y="0"/>
                  </a:moveTo>
                  <a:cubicBezTo>
                    <a:pt x="0" y="0"/>
                    <a:pt x="111" y="234"/>
                    <a:pt x="133" y="299"/>
                  </a:cubicBezTo>
                  <a:cubicBezTo>
                    <a:pt x="133" y="299"/>
                    <a:pt x="126" y="154"/>
                    <a:pt x="122" y="138"/>
                  </a:cubicBezTo>
                  <a:cubicBezTo>
                    <a:pt x="122" y="138"/>
                    <a:pt x="88" y="129"/>
                    <a:pt x="73" y="122"/>
                  </a:cubicBezTo>
                  <a:cubicBezTo>
                    <a:pt x="73" y="122"/>
                    <a:pt x="82" y="46"/>
                    <a:pt x="78" y="39"/>
                  </a:cubicBezTo>
                  <a:cubicBezTo>
                    <a:pt x="78" y="39"/>
                    <a:pt x="16" y="9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7">
              <a:extLst>
                <a:ext uri="{FF2B5EF4-FFF2-40B4-BE49-F238E27FC236}">
                  <a16:creationId xmlns:a16="http://schemas.microsoft.com/office/drawing/2014/main" id="{42AC79B7-2888-41A0-BDAC-58CCD0587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3236913"/>
              <a:ext cx="125413" cy="134938"/>
            </a:xfrm>
            <a:custGeom>
              <a:avLst/>
              <a:gdLst>
                <a:gd name="T0" fmla="*/ 6 w 67"/>
                <a:gd name="T1" fmla="*/ 0 h 72"/>
                <a:gd name="T2" fmla="*/ 67 w 67"/>
                <a:gd name="T3" fmla="*/ 24 h 72"/>
                <a:gd name="T4" fmla="*/ 67 w 67"/>
                <a:gd name="T5" fmla="*/ 72 h 72"/>
                <a:gd name="T6" fmla="*/ 0 w 67"/>
                <a:gd name="T7" fmla="*/ 44 h 72"/>
                <a:gd name="T8" fmla="*/ 6 w 67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72">
                  <a:moveTo>
                    <a:pt x="6" y="0"/>
                  </a:moveTo>
                  <a:cubicBezTo>
                    <a:pt x="6" y="0"/>
                    <a:pt x="56" y="24"/>
                    <a:pt x="67" y="24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2"/>
                    <a:pt x="10" y="50"/>
                    <a:pt x="0" y="44"/>
                  </a:cubicBezTo>
                  <a:cubicBezTo>
                    <a:pt x="0" y="44"/>
                    <a:pt x="4" y="8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8">
              <a:extLst>
                <a:ext uri="{FF2B5EF4-FFF2-40B4-BE49-F238E27FC236}">
                  <a16:creationId xmlns:a16="http://schemas.microsoft.com/office/drawing/2014/main" id="{A509953C-64C7-49CB-868C-18C65B616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188" y="3203575"/>
              <a:ext cx="71438" cy="111125"/>
            </a:xfrm>
            <a:custGeom>
              <a:avLst/>
              <a:gdLst>
                <a:gd name="T0" fmla="*/ 0 w 45"/>
                <a:gd name="T1" fmla="*/ 41 h 70"/>
                <a:gd name="T2" fmla="*/ 45 w 45"/>
                <a:gd name="T3" fmla="*/ 70 h 70"/>
                <a:gd name="T4" fmla="*/ 33 w 45"/>
                <a:gd name="T5" fmla="*/ 25 h 70"/>
                <a:gd name="T6" fmla="*/ 0 w 45"/>
                <a:gd name="T7" fmla="*/ 0 h 70"/>
                <a:gd name="T8" fmla="*/ 0 w 45"/>
                <a:gd name="T9" fmla="*/ 4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0">
                  <a:moveTo>
                    <a:pt x="0" y="41"/>
                  </a:moveTo>
                  <a:lnTo>
                    <a:pt x="45" y="70"/>
                  </a:lnTo>
                  <a:lnTo>
                    <a:pt x="33" y="25"/>
                  </a:lnTo>
                  <a:lnTo>
                    <a:pt x="0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9">
              <a:extLst>
                <a:ext uri="{FF2B5EF4-FFF2-40B4-BE49-F238E27FC236}">
                  <a16:creationId xmlns:a16="http://schemas.microsoft.com/office/drawing/2014/main" id="{24735687-5667-4E15-883F-852F44FCC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4149725"/>
              <a:ext cx="522288" cy="141288"/>
            </a:xfrm>
            <a:custGeom>
              <a:avLst/>
              <a:gdLst>
                <a:gd name="T0" fmla="*/ 0 w 278"/>
                <a:gd name="T1" fmla="*/ 76 h 76"/>
                <a:gd name="T2" fmla="*/ 168 w 278"/>
                <a:gd name="T3" fmla="*/ 34 h 76"/>
                <a:gd name="T4" fmla="*/ 168 w 278"/>
                <a:gd name="T5" fmla="*/ 0 h 76"/>
                <a:gd name="T6" fmla="*/ 199 w 278"/>
                <a:gd name="T7" fmla="*/ 32 h 76"/>
                <a:gd name="T8" fmla="*/ 278 w 278"/>
                <a:gd name="T9" fmla="*/ 38 h 76"/>
                <a:gd name="T10" fmla="*/ 191 w 278"/>
                <a:gd name="T11" fmla="*/ 38 h 76"/>
                <a:gd name="T12" fmla="*/ 174 w 278"/>
                <a:gd name="T13" fmla="*/ 16 h 76"/>
                <a:gd name="T14" fmla="*/ 173 w 278"/>
                <a:gd name="T15" fmla="*/ 39 h 76"/>
                <a:gd name="T16" fmla="*/ 0 w 27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76">
                  <a:moveTo>
                    <a:pt x="0" y="76"/>
                  </a:moveTo>
                  <a:cubicBezTo>
                    <a:pt x="0" y="76"/>
                    <a:pt x="127" y="37"/>
                    <a:pt x="168" y="34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90" y="17"/>
                    <a:pt x="199" y="32"/>
                  </a:cubicBezTo>
                  <a:cubicBezTo>
                    <a:pt x="199" y="32"/>
                    <a:pt x="251" y="26"/>
                    <a:pt x="278" y="38"/>
                  </a:cubicBezTo>
                  <a:cubicBezTo>
                    <a:pt x="278" y="38"/>
                    <a:pt x="216" y="31"/>
                    <a:pt x="191" y="38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3" y="39"/>
                    <a:pt x="173" y="39"/>
                    <a:pt x="173" y="39"/>
                  </a:cubicBezTo>
                  <a:cubicBezTo>
                    <a:pt x="173" y="39"/>
                    <a:pt x="57" y="62"/>
                    <a:pt x="0" y="76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30">
              <a:extLst>
                <a:ext uri="{FF2B5EF4-FFF2-40B4-BE49-F238E27FC236}">
                  <a16:creationId xmlns:a16="http://schemas.microsoft.com/office/drawing/2014/main" id="{5D6C6783-02FC-4D0E-9EC6-F8826829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3" y="3905250"/>
              <a:ext cx="53975" cy="63500"/>
            </a:xfrm>
            <a:custGeom>
              <a:avLst/>
              <a:gdLst>
                <a:gd name="T0" fmla="*/ 24 w 28"/>
                <a:gd name="T1" fmla="*/ 12 h 34"/>
                <a:gd name="T2" fmla="*/ 21 w 28"/>
                <a:gd name="T3" fmla="*/ 31 h 34"/>
                <a:gd name="T4" fmla="*/ 4 w 28"/>
                <a:gd name="T5" fmla="*/ 22 h 34"/>
                <a:gd name="T6" fmla="*/ 7 w 28"/>
                <a:gd name="T7" fmla="*/ 3 h 34"/>
                <a:gd name="T8" fmla="*/ 24 w 28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4">
                  <a:moveTo>
                    <a:pt x="24" y="12"/>
                  </a:moveTo>
                  <a:cubicBezTo>
                    <a:pt x="28" y="20"/>
                    <a:pt x="26" y="28"/>
                    <a:pt x="21" y="31"/>
                  </a:cubicBezTo>
                  <a:cubicBezTo>
                    <a:pt x="15" y="34"/>
                    <a:pt x="7" y="30"/>
                    <a:pt x="4" y="22"/>
                  </a:cubicBezTo>
                  <a:cubicBezTo>
                    <a:pt x="0" y="14"/>
                    <a:pt x="2" y="6"/>
                    <a:pt x="7" y="3"/>
                  </a:cubicBezTo>
                  <a:cubicBezTo>
                    <a:pt x="13" y="0"/>
                    <a:pt x="20" y="5"/>
                    <a:pt x="24" y="12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31">
              <a:extLst>
                <a:ext uri="{FF2B5EF4-FFF2-40B4-BE49-F238E27FC236}">
                  <a16:creationId xmlns:a16="http://schemas.microsoft.com/office/drawing/2014/main" id="{767ACEB2-FD63-4AD5-9892-C699C036E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4037013"/>
              <a:ext cx="49213" cy="61913"/>
            </a:xfrm>
            <a:custGeom>
              <a:avLst/>
              <a:gdLst>
                <a:gd name="T0" fmla="*/ 24 w 26"/>
                <a:gd name="T1" fmla="*/ 13 h 33"/>
                <a:gd name="T2" fmla="*/ 18 w 26"/>
                <a:gd name="T3" fmla="*/ 31 h 33"/>
                <a:gd name="T4" fmla="*/ 2 w 26"/>
                <a:gd name="T5" fmla="*/ 20 h 33"/>
                <a:gd name="T6" fmla="*/ 8 w 26"/>
                <a:gd name="T7" fmla="*/ 1 h 33"/>
                <a:gd name="T8" fmla="*/ 24 w 26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3">
                  <a:moveTo>
                    <a:pt x="24" y="13"/>
                  </a:moveTo>
                  <a:cubicBezTo>
                    <a:pt x="26" y="21"/>
                    <a:pt x="24" y="29"/>
                    <a:pt x="18" y="31"/>
                  </a:cubicBezTo>
                  <a:cubicBezTo>
                    <a:pt x="12" y="33"/>
                    <a:pt x="5" y="28"/>
                    <a:pt x="2" y="20"/>
                  </a:cubicBezTo>
                  <a:cubicBezTo>
                    <a:pt x="0" y="11"/>
                    <a:pt x="2" y="3"/>
                    <a:pt x="8" y="1"/>
                  </a:cubicBezTo>
                  <a:cubicBezTo>
                    <a:pt x="14" y="0"/>
                    <a:pt x="21" y="5"/>
                    <a:pt x="24" y="13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32">
              <a:extLst>
                <a:ext uri="{FF2B5EF4-FFF2-40B4-BE49-F238E27FC236}">
                  <a16:creationId xmlns:a16="http://schemas.microsoft.com/office/drawing/2014/main" id="{D3D469DE-636E-4730-B737-C501DBEE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388" y="3905250"/>
              <a:ext cx="223838" cy="285750"/>
            </a:xfrm>
            <a:custGeom>
              <a:avLst/>
              <a:gdLst>
                <a:gd name="T0" fmla="*/ 5 w 119"/>
                <a:gd name="T1" fmla="*/ 86 h 152"/>
                <a:gd name="T2" fmla="*/ 13 w 119"/>
                <a:gd name="T3" fmla="*/ 25 h 152"/>
                <a:gd name="T4" fmla="*/ 22 w 119"/>
                <a:gd name="T5" fmla="*/ 65 h 152"/>
                <a:gd name="T6" fmla="*/ 46 w 119"/>
                <a:gd name="T7" fmla="*/ 14 h 152"/>
                <a:gd name="T8" fmla="*/ 56 w 119"/>
                <a:gd name="T9" fmla="*/ 36 h 152"/>
                <a:gd name="T10" fmla="*/ 52 w 119"/>
                <a:gd name="T11" fmla="*/ 66 h 152"/>
                <a:gd name="T12" fmla="*/ 95 w 119"/>
                <a:gd name="T13" fmla="*/ 35 h 152"/>
                <a:gd name="T14" fmla="*/ 65 w 119"/>
                <a:gd name="T15" fmla="*/ 88 h 152"/>
                <a:gd name="T16" fmla="*/ 118 w 119"/>
                <a:gd name="T17" fmla="*/ 77 h 152"/>
                <a:gd name="T18" fmla="*/ 94 w 119"/>
                <a:gd name="T19" fmla="*/ 99 h 152"/>
                <a:gd name="T20" fmla="*/ 45 w 119"/>
                <a:gd name="T21" fmla="*/ 145 h 152"/>
                <a:gd name="T22" fmla="*/ 5 w 119"/>
                <a:gd name="T23" fmla="*/ 8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52">
                  <a:moveTo>
                    <a:pt x="5" y="86"/>
                  </a:moveTo>
                  <a:cubicBezTo>
                    <a:pt x="2" y="71"/>
                    <a:pt x="0" y="48"/>
                    <a:pt x="13" y="25"/>
                  </a:cubicBezTo>
                  <a:cubicBezTo>
                    <a:pt x="13" y="25"/>
                    <a:pt x="17" y="41"/>
                    <a:pt x="22" y="65"/>
                  </a:cubicBezTo>
                  <a:cubicBezTo>
                    <a:pt x="24" y="72"/>
                    <a:pt x="24" y="34"/>
                    <a:pt x="46" y="14"/>
                  </a:cubicBezTo>
                  <a:cubicBezTo>
                    <a:pt x="61" y="0"/>
                    <a:pt x="71" y="14"/>
                    <a:pt x="56" y="36"/>
                  </a:cubicBezTo>
                  <a:cubicBezTo>
                    <a:pt x="42" y="57"/>
                    <a:pt x="52" y="66"/>
                    <a:pt x="52" y="66"/>
                  </a:cubicBezTo>
                  <a:cubicBezTo>
                    <a:pt x="52" y="66"/>
                    <a:pt x="76" y="24"/>
                    <a:pt x="95" y="35"/>
                  </a:cubicBezTo>
                  <a:cubicBezTo>
                    <a:pt x="114" y="45"/>
                    <a:pt x="88" y="52"/>
                    <a:pt x="65" y="88"/>
                  </a:cubicBezTo>
                  <a:cubicBezTo>
                    <a:pt x="65" y="88"/>
                    <a:pt x="114" y="53"/>
                    <a:pt x="118" y="77"/>
                  </a:cubicBezTo>
                  <a:cubicBezTo>
                    <a:pt x="119" y="83"/>
                    <a:pt x="116" y="92"/>
                    <a:pt x="94" y="99"/>
                  </a:cubicBezTo>
                  <a:cubicBezTo>
                    <a:pt x="78" y="105"/>
                    <a:pt x="63" y="138"/>
                    <a:pt x="45" y="145"/>
                  </a:cubicBezTo>
                  <a:cubicBezTo>
                    <a:pt x="27" y="152"/>
                    <a:pt x="9" y="106"/>
                    <a:pt x="5" y="8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33">
              <a:extLst>
                <a:ext uri="{FF2B5EF4-FFF2-40B4-BE49-F238E27FC236}">
                  <a16:creationId xmlns:a16="http://schemas.microsoft.com/office/drawing/2014/main" id="{5036CABC-39B4-4EEA-8C36-4BF39E43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338" y="3346450"/>
              <a:ext cx="720725" cy="866775"/>
            </a:xfrm>
            <a:custGeom>
              <a:avLst/>
              <a:gdLst>
                <a:gd name="T0" fmla="*/ 230 w 384"/>
                <a:gd name="T1" fmla="*/ 9 h 463"/>
                <a:gd name="T2" fmla="*/ 45 w 384"/>
                <a:gd name="T3" fmla="*/ 296 h 463"/>
                <a:gd name="T4" fmla="*/ 384 w 384"/>
                <a:gd name="T5" fmla="*/ 448 h 463"/>
                <a:gd name="T6" fmla="*/ 351 w 384"/>
                <a:gd name="T7" fmla="*/ 376 h 463"/>
                <a:gd name="T8" fmla="*/ 113 w 384"/>
                <a:gd name="T9" fmla="*/ 278 h 463"/>
                <a:gd name="T10" fmla="*/ 265 w 384"/>
                <a:gd name="T11" fmla="*/ 67 h 463"/>
                <a:gd name="T12" fmla="*/ 230 w 384"/>
                <a:gd name="T13" fmla="*/ 9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463">
                  <a:moveTo>
                    <a:pt x="230" y="9"/>
                  </a:moveTo>
                  <a:cubicBezTo>
                    <a:pt x="230" y="9"/>
                    <a:pt x="0" y="129"/>
                    <a:pt x="45" y="296"/>
                  </a:cubicBezTo>
                  <a:cubicBezTo>
                    <a:pt x="89" y="463"/>
                    <a:pt x="354" y="462"/>
                    <a:pt x="384" y="448"/>
                  </a:cubicBezTo>
                  <a:cubicBezTo>
                    <a:pt x="384" y="448"/>
                    <a:pt x="376" y="413"/>
                    <a:pt x="351" y="376"/>
                  </a:cubicBezTo>
                  <a:cubicBezTo>
                    <a:pt x="351" y="376"/>
                    <a:pt x="172" y="437"/>
                    <a:pt x="113" y="278"/>
                  </a:cubicBezTo>
                  <a:cubicBezTo>
                    <a:pt x="71" y="165"/>
                    <a:pt x="265" y="67"/>
                    <a:pt x="265" y="67"/>
                  </a:cubicBezTo>
                  <a:cubicBezTo>
                    <a:pt x="265" y="67"/>
                    <a:pt x="285" y="0"/>
                    <a:pt x="230" y="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34">
              <a:extLst>
                <a:ext uri="{FF2B5EF4-FFF2-40B4-BE49-F238E27FC236}">
                  <a16:creationId xmlns:a16="http://schemas.microsoft.com/office/drawing/2014/main" id="{ECE4DDA8-0FD2-4A68-9989-128CB338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450" y="2197100"/>
              <a:ext cx="911225" cy="984250"/>
            </a:xfrm>
            <a:custGeom>
              <a:avLst/>
              <a:gdLst>
                <a:gd name="T0" fmla="*/ 264 w 486"/>
                <a:gd name="T1" fmla="*/ 86 h 526"/>
                <a:gd name="T2" fmla="*/ 486 w 486"/>
                <a:gd name="T3" fmla="*/ 418 h 526"/>
                <a:gd name="T4" fmla="*/ 247 w 486"/>
                <a:gd name="T5" fmla="*/ 522 h 526"/>
                <a:gd name="T6" fmla="*/ 110 w 486"/>
                <a:gd name="T7" fmla="*/ 374 h 526"/>
                <a:gd name="T8" fmla="*/ 8 w 486"/>
                <a:gd name="T9" fmla="*/ 245 h 526"/>
                <a:gd name="T10" fmla="*/ 264 w 486"/>
                <a:gd name="T11" fmla="*/ 8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6" h="526">
                  <a:moveTo>
                    <a:pt x="264" y="86"/>
                  </a:moveTo>
                  <a:cubicBezTo>
                    <a:pt x="264" y="86"/>
                    <a:pt x="486" y="366"/>
                    <a:pt x="486" y="418"/>
                  </a:cubicBezTo>
                  <a:cubicBezTo>
                    <a:pt x="486" y="470"/>
                    <a:pt x="275" y="526"/>
                    <a:pt x="247" y="522"/>
                  </a:cubicBezTo>
                  <a:cubicBezTo>
                    <a:pt x="220" y="518"/>
                    <a:pt x="137" y="404"/>
                    <a:pt x="110" y="374"/>
                  </a:cubicBezTo>
                  <a:cubicBezTo>
                    <a:pt x="82" y="345"/>
                    <a:pt x="16" y="282"/>
                    <a:pt x="8" y="245"/>
                  </a:cubicBezTo>
                  <a:cubicBezTo>
                    <a:pt x="0" y="207"/>
                    <a:pt x="145" y="0"/>
                    <a:pt x="264" y="8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35">
              <a:extLst>
                <a:ext uri="{FF2B5EF4-FFF2-40B4-BE49-F238E27FC236}">
                  <a16:creationId xmlns:a16="http://schemas.microsoft.com/office/drawing/2014/main" id="{88B2C493-80D8-4BBD-A685-B272AABE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438" y="2022475"/>
              <a:ext cx="952500" cy="1141413"/>
            </a:xfrm>
            <a:custGeom>
              <a:avLst/>
              <a:gdLst>
                <a:gd name="T0" fmla="*/ 332 w 508"/>
                <a:gd name="T1" fmla="*/ 522 h 610"/>
                <a:gd name="T2" fmla="*/ 222 w 508"/>
                <a:gd name="T3" fmla="*/ 355 h 610"/>
                <a:gd name="T4" fmla="*/ 332 w 508"/>
                <a:gd name="T5" fmla="*/ 304 h 610"/>
                <a:gd name="T6" fmla="*/ 294 w 508"/>
                <a:gd name="T7" fmla="*/ 290 h 610"/>
                <a:gd name="T8" fmla="*/ 387 w 508"/>
                <a:gd name="T9" fmla="*/ 235 h 610"/>
                <a:gd name="T10" fmla="*/ 343 w 508"/>
                <a:gd name="T11" fmla="*/ 214 h 610"/>
                <a:gd name="T12" fmla="*/ 497 w 508"/>
                <a:gd name="T13" fmla="*/ 158 h 610"/>
                <a:gd name="T14" fmla="*/ 419 w 508"/>
                <a:gd name="T15" fmla="*/ 130 h 610"/>
                <a:gd name="T16" fmla="*/ 387 w 508"/>
                <a:gd name="T17" fmla="*/ 11 h 610"/>
                <a:gd name="T18" fmla="*/ 351 w 508"/>
                <a:gd name="T19" fmla="*/ 77 h 610"/>
                <a:gd name="T20" fmla="*/ 186 w 508"/>
                <a:gd name="T21" fmla="*/ 77 h 610"/>
                <a:gd name="T22" fmla="*/ 250 w 508"/>
                <a:gd name="T23" fmla="*/ 130 h 610"/>
                <a:gd name="T24" fmla="*/ 112 w 508"/>
                <a:gd name="T25" fmla="*/ 319 h 610"/>
                <a:gd name="T26" fmla="*/ 26 w 508"/>
                <a:gd name="T27" fmla="*/ 381 h 610"/>
                <a:gd name="T28" fmla="*/ 86 w 508"/>
                <a:gd name="T29" fmla="*/ 396 h 610"/>
                <a:gd name="T30" fmla="*/ 100 w 508"/>
                <a:gd name="T31" fmla="*/ 447 h 610"/>
                <a:gd name="T32" fmla="*/ 125 w 508"/>
                <a:gd name="T33" fmla="*/ 426 h 610"/>
                <a:gd name="T34" fmla="*/ 332 w 508"/>
                <a:gd name="T35" fmla="*/ 52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8" h="610">
                  <a:moveTo>
                    <a:pt x="332" y="522"/>
                  </a:moveTo>
                  <a:cubicBezTo>
                    <a:pt x="332" y="522"/>
                    <a:pt x="334" y="394"/>
                    <a:pt x="222" y="355"/>
                  </a:cubicBezTo>
                  <a:cubicBezTo>
                    <a:pt x="222" y="355"/>
                    <a:pt x="341" y="326"/>
                    <a:pt x="332" y="304"/>
                  </a:cubicBezTo>
                  <a:cubicBezTo>
                    <a:pt x="324" y="281"/>
                    <a:pt x="294" y="290"/>
                    <a:pt x="294" y="290"/>
                  </a:cubicBezTo>
                  <a:cubicBezTo>
                    <a:pt x="294" y="290"/>
                    <a:pt x="394" y="267"/>
                    <a:pt x="387" y="235"/>
                  </a:cubicBezTo>
                  <a:cubicBezTo>
                    <a:pt x="381" y="203"/>
                    <a:pt x="343" y="214"/>
                    <a:pt x="343" y="214"/>
                  </a:cubicBezTo>
                  <a:cubicBezTo>
                    <a:pt x="343" y="214"/>
                    <a:pt x="508" y="189"/>
                    <a:pt x="497" y="158"/>
                  </a:cubicBezTo>
                  <a:cubicBezTo>
                    <a:pt x="487" y="127"/>
                    <a:pt x="447" y="101"/>
                    <a:pt x="419" y="130"/>
                  </a:cubicBezTo>
                  <a:cubicBezTo>
                    <a:pt x="419" y="130"/>
                    <a:pt x="455" y="21"/>
                    <a:pt x="387" y="11"/>
                  </a:cubicBezTo>
                  <a:cubicBezTo>
                    <a:pt x="320" y="0"/>
                    <a:pt x="351" y="59"/>
                    <a:pt x="351" y="77"/>
                  </a:cubicBezTo>
                  <a:cubicBezTo>
                    <a:pt x="351" y="77"/>
                    <a:pt x="195" y="18"/>
                    <a:pt x="186" y="77"/>
                  </a:cubicBezTo>
                  <a:cubicBezTo>
                    <a:pt x="178" y="135"/>
                    <a:pt x="223" y="134"/>
                    <a:pt x="250" y="130"/>
                  </a:cubicBezTo>
                  <a:cubicBezTo>
                    <a:pt x="250" y="130"/>
                    <a:pt x="68" y="207"/>
                    <a:pt x="112" y="319"/>
                  </a:cubicBezTo>
                  <a:cubicBezTo>
                    <a:pt x="112" y="319"/>
                    <a:pt x="0" y="344"/>
                    <a:pt x="26" y="381"/>
                  </a:cubicBezTo>
                  <a:cubicBezTo>
                    <a:pt x="51" y="419"/>
                    <a:pt x="86" y="396"/>
                    <a:pt x="86" y="396"/>
                  </a:cubicBezTo>
                  <a:cubicBezTo>
                    <a:pt x="86" y="396"/>
                    <a:pt x="66" y="443"/>
                    <a:pt x="100" y="447"/>
                  </a:cubicBezTo>
                  <a:cubicBezTo>
                    <a:pt x="134" y="451"/>
                    <a:pt x="125" y="426"/>
                    <a:pt x="125" y="426"/>
                  </a:cubicBezTo>
                  <a:cubicBezTo>
                    <a:pt x="125" y="426"/>
                    <a:pt x="216" y="610"/>
                    <a:pt x="332" y="522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36">
              <a:extLst>
                <a:ext uri="{FF2B5EF4-FFF2-40B4-BE49-F238E27FC236}">
                  <a16:creationId xmlns:a16="http://schemas.microsoft.com/office/drawing/2014/main" id="{F2FE7B69-EEBC-4EF1-9322-CEEA04CF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2598738"/>
              <a:ext cx="177800" cy="190500"/>
            </a:xfrm>
            <a:custGeom>
              <a:avLst/>
              <a:gdLst>
                <a:gd name="T0" fmla="*/ 0 w 95"/>
                <a:gd name="T1" fmla="*/ 0 h 102"/>
                <a:gd name="T2" fmla="*/ 23 w 95"/>
                <a:gd name="T3" fmla="*/ 50 h 102"/>
                <a:gd name="T4" fmla="*/ 76 w 95"/>
                <a:gd name="T5" fmla="*/ 50 h 102"/>
                <a:gd name="T6" fmla="*/ 38 w 95"/>
                <a:gd name="T7" fmla="*/ 102 h 102"/>
                <a:gd name="T8" fmla="*/ 61 w 95"/>
                <a:gd name="T9" fmla="*/ 51 h 102"/>
                <a:gd name="T10" fmla="*/ 12 w 95"/>
                <a:gd name="T11" fmla="*/ 64 h 102"/>
                <a:gd name="T12" fmla="*/ 0 w 9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02">
                  <a:moveTo>
                    <a:pt x="0" y="0"/>
                  </a:moveTo>
                  <a:cubicBezTo>
                    <a:pt x="0" y="0"/>
                    <a:pt x="13" y="47"/>
                    <a:pt x="23" y="50"/>
                  </a:cubicBezTo>
                  <a:cubicBezTo>
                    <a:pt x="34" y="52"/>
                    <a:pt x="57" y="26"/>
                    <a:pt x="76" y="50"/>
                  </a:cubicBezTo>
                  <a:cubicBezTo>
                    <a:pt x="95" y="73"/>
                    <a:pt x="53" y="91"/>
                    <a:pt x="38" y="102"/>
                  </a:cubicBezTo>
                  <a:cubicBezTo>
                    <a:pt x="38" y="102"/>
                    <a:pt x="71" y="62"/>
                    <a:pt x="61" y="51"/>
                  </a:cubicBezTo>
                  <a:cubicBezTo>
                    <a:pt x="51" y="40"/>
                    <a:pt x="24" y="73"/>
                    <a:pt x="12" y="64"/>
                  </a:cubicBezTo>
                  <a:cubicBezTo>
                    <a:pt x="0" y="5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37">
              <a:extLst>
                <a:ext uri="{FF2B5EF4-FFF2-40B4-BE49-F238E27FC236}">
                  <a16:creationId xmlns:a16="http://schemas.microsoft.com/office/drawing/2014/main" id="{53007DE7-0A20-4E8D-87E0-EA7E6F8A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0" y="2598738"/>
              <a:ext cx="93663" cy="136525"/>
            </a:xfrm>
            <a:custGeom>
              <a:avLst/>
              <a:gdLst>
                <a:gd name="T0" fmla="*/ 50 w 50"/>
                <a:gd name="T1" fmla="*/ 0 h 73"/>
                <a:gd name="T2" fmla="*/ 38 w 50"/>
                <a:gd name="T3" fmla="*/ 73 h 73"/>
                <a:gd name="T4" fmla="*/ 50 w 5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73">
                  <a:moveTo>
                    <a:pt x="50" y="0"/>
                  </a:moveTo>
                  <a:cubicBezTo>
                    <a:pt x="50" y="0"/>
                    <a:pt x="25" y="53"/>
                    <a:pt x="38" y="73"/>
                  </a:cubicBezTo>
                  <a:cubicBezTo>
                    <a:pt x="38" y="73"/>
                    <a:pt x="0" y="38"/>
                    <a:pt x="50" y="0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38">
              <a:extLst>
                <a:ext uri="{FF2B5EF4-FFF2-40B4-BE49-F238E27FC236}">
                  <a16:creationId xmlns:a16="http://schemas.microsoft.com/office/drawing/2014/main" id="{EC0A9E7E-BA1B-4EA9-A6AE-D0E8CDB9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000" y="2387600"/>
              <a:ext cx="87313" cy="93663"/>
            </a:xfrm>
            <a:custGeom>
              <a:avLst/>
              <a:gdLst>
                <a:gd name="T0" fmla="*/ 0 w 47"/>
                <a:gd name="T1" fmla="*/ 50 h 50"/>
                <a:gd name="T2" fmla="*/ 47 w 47"/>
                <a:gd name="T3" fmla="*/ 50 h 50"/>
                <a:gd name="T4" fmla="*/ 0 w 47"/>
                <a:gd name="T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50">
                  <a:moveTo>
                    <a:pt x="0" y="50"/>
                  </a:moveTo>
                  <a:cubicBezTo>
                    <a:pt x="0" y="50"/>
                    <a:pt x="32" y="34"/>
                    <a:pt x="47" y="50"/>
                  </a:cubicBezTo>
                  <a:cubicBezTo>
                    <a:pt x="47" y="50"/>
                    <a:pt x="14" y="0"/>
                    <a:pt x="0" y="50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39">
              <a:extLst>
                <a:ext uri="{FF2B5EF4-FFF2-40B4-BE49-F238E27FC236}">
                  <a16:creationId xmlns:a16="http://schemas.microsoft.com/office/drawing/2014/main" id="{6311D139-98C7-441E-8969-1554D992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988" y="2671763"/>
              <a:ext cx="80963" cy="95250"/>
            </a:xfrm>
            <a:custGeom>
              <a:avLst/>
              <a:gdLst>
                <a:gd name="T0" fmla="*/ 33 w 43"/>
                <a:gd name="T1" fmla="*/ 17 h 51"/>
                <a:gd name="T2" fmla="*/ 36 w 43"/>
                <a:gd name="T3" fmla="*/ 46 h 51"/>
                <a:gd name="T4" fmla="*/ 9 w 43"/>
                <a:gd name="T5" fmla="*/ 34 h 51"/>
                <a:gd name="T6" fmla="*/ 6 w 43"/>
                <a:gd name="T7" fmla="*/ 5 h 51"/>
                <a:gd name="T8" fmla="*/ 33 w 43"/>
                <a:gd name="T9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1">
                  <a:moveTo>
                    <a:pt x="33" y="17"/>
                  </a:moveTo>
                  <a:cubicBezTo>
                    <a:pt x="42" y="28"/>
                    <a:pt x="43" y="41"/>
                    <a:pt x="36" y="46"/>
                  </a:cubicBezTo>
                  <a:cubicBezTo>
                    <a:pt x="30" y="51"/>
                    <a:pt x="18" y="45"/>
                    <a:pt x="9" y="34"/>
                  </a:cubicBezTo>
                  <a:cubicBezTo>
                    <a:pt x="1" y="23"/>
                    <a:pt x="0" y="10"/>
                    <a:pt x="6" y="5"/>
                  </a:cubicBezTo>
                  <a:cubicBezTo>
                    <a:pt x="13" y="0"/>
                    <a:pt x="25" y="5"/>
                    <a:pt x="33" y="17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40">
              <a:extLst>
                <a:ext uri="{FF2B5EF4-FFF2-40B4-BE49-F238E27FC236}">
                  <a16:creationId xmlns:a16="http://schemas.microsoft.com/office/drawing/2014/main" id="{FAFF9DDB-B21D-4EFB-B52E-F3FBC5F46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2573338"/>
              <a:ext cx="80963" cy="95250"/>
            </a:xfrm>
            <a:custGeom>
              <a:avLst/>
              <a:gdLst>
                <a:gd name="T0" fmla="*/ 34 w 43"/>
                <a:gd name="T1" fmla="*/ 17 h 51"/>
                <a:gd name="T2" fmla="*/ 37 w 43"/>
                <a:gd name="T3" fmla="*/ 46 h 51"/>
                <a:gd name="T4" fmla="*/ 10 w 43"/>
                <a:gd name="T5" fmla="*/ 34 h 51"/>
                <a:gd name="T6" fmla="*/ 7 w 43"/>
                <a:gd name="T7" fmla="*/ 5 h 51"/>
                <a:gd name="T8" fmla="*/ 34 w 43"/>
                <a:gd name="T9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1">
                  <a:moveTo>
                    <a:pt x="34" y="17"/>
                  </a:moveTo>
                  <a:cubicBezTo>
                    <a:pt x="42" y="28"/>
                    <a:pt x="43" y="41"/>
                    <a:pt x="37" y="46"/>
                  </a:cubicBezTo>
                  <a:cubicBezTo>
                    <a:pt x="30" y="51"/>
                    <a:pt x="18" y="45"/>
                    <a:pt x="10" y="34"/>
                  </a:cubicBezTo>
                  <a:cubicBezTo>
                    <a:pt x="1" y="23"/>
                    <a:pt x="0" y="10"/>
                    <a:pt x="7" y="5"/>
                  </a:cubicBezTo>
                  <a:cubicBezTo>
                    <a:pt x="13" y="0"/>
                    <a:pt x="25" y="5"/>
                    <a:pt x="34" y="17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41">
              <a:extLst>
                <a:ext uri="{FF2B5EF4-FFF2-40B4-BE49-F238E27FC236}">
                  <a16:creationId xmlns:a16="http://schemas.microsoft.com/office/drawing/2014/main" id="{36FE1E87-0D3F-477F-995F-316ADC71B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3" y="2908300"/>
              <a:ext cx="254000" cy="263525"/>
            </a:xfrm>
            <a:custGeom>
              <a:avLst/>
              <a:gdLst>
                <a:gd name="T0" fmla="*/ 93 w 135"/>
                <a:gd name="T1" fmla="*/ 15 h 141"/>
                <a:gd name="T2" fmla="*/ 13 w 135"/>
                <a:gd name="T3" fmla="*/ 38 h 141"/>
                <a:gd name="T4" fmla="*/ 93 w 135"/>
                <a:gd name="T5" fmla="*/ 113 h 141"/>
                <a:gd name="T6" fmla="*/ 93 w 135"/>
                <a:gd name="T7" fmla="*/ 1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141">
                  <a:moveTo>
                    <a:pt x="93" y="15"/>
                  </a:moveTo>
                  <a:cubicBezTo>
                    <a:pt x="93" y="15"/>
                    <a:pt x="26" y="0"/>
                    <a:pt x="13" y="38"/>
                  </a:cubicBezTo>
                  <a:cubicBezTo>
                    <a:pt x="0" y="75"/>
                    <a:pt x="52" y="141"/>
                    <a:pt x="93" y="113"/>
                  </a:cubicBezTo>
                  <a:cubicBezTo>
                    <a:pt x="135" y="85"/>
                    <a:pt x="127" y="35"/>
                    <a:pt x="93" y="1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42">
              <a:extLst>
                <a:ext uri="{FF2B5EF4-FFF2-40B4-BE49-F238E27FC236}">
                  <a16:creationId xmlns:a16="http://schemas.microsoft.com/office/drawing/2014/main" id="{8B241A4B-768A-4E54-8DCC-13C691BE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2960688"/>
              <a:ext cx="227013" cy="84138"/>
            </a:xfrm>
            <a:custGeom>
              <a:avLst/>
              <a:gdLst>
                <a:gd name="T0" fmla="*/ 2 w 121"/>
                <a:gd name="T1" fmla="*/ 5 h 45"/>
                <a:gd name="T2" fmla="*/ 2 w 121"/>
                <a:gd name="T3" fmla="*/ 45 h 45"/>
                <a:gd name="T4" fmla="*/ 121 w 121"/>
                <a:gd name="T5" fmla="*/ 37 h 45"/>
                <a:gd name="T6" fmla="*/ 2 w 121"/>
                <a:gd name="T7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5">
                  <a:moveTo>
                    <a:pt x="2" y="5"/>
                  </a:moveTo>
                  <a:cubicBezTo>
                    <a:pt x="0" y="26"/>
                    <a:pt x="2" y="45"/>
                    <a:pt x="2" y="45"/>
                  </a:cubicBezTo>
                  <a:cubicBezTo>
                    <a:pt x="24" y="38"/>
                    <a:pt x="83" y="37"/>
                    <a:pt x="121" y="37"/>
                  </a:cubicBezTo>
                  <a:cubicBezTo>
                    <a:pt x="61" y="3"/>
                    <a:pt x="39" y="0"/>
                    <a:pt x="2" y="5"/>
                  </a:cubicBezTo>
                  <a:close/>
                </a:path>
              </a:pathLst>
            </a:custGeom>
            <a:solidFill>
              <a:srgbClr val="ED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43">
              <a:extLst>
                <a:ext uri="{FF2B5EF4-FFF2-40B4-BE49-F238E27FC236}">
                  <a16:creationId xmlns:a16="http://schemas.microsoft.com/office/drawing/2014/main" id="{6E5FB285-D5B3-469F-B7BC-92A7A0E7E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925" y="2833688"/>
              <a:ext cx="284163" cy="198438"/>
            </a:xfrm>
            <a:custGeom>
              <a:avLst/>
              <a:gdLst>
                <a:gd name="T0" fmla="*/ 43 w 151"/>
                <a:gd name="T1" fmla="*/ 3 h 106"/>
                <a:gd name="T2" fmla="*/ 0 w 151"/>
                <a:gd name="T3" fmla="*/ 73 h 106"/>
                <a:gd name="T4" fmla="*/ 119 w 151"/>
                <a:gd name="T5" fmla="*/ 105 h 106"/>
                <a:gd name="T6" fmla="*/ 151 w 151"/>
                <a:gd name="T7" fmla="*/ 106 h 106"/>
                <a:gd name="T8" fmla="*/ 43 w 151"/>
                <a:gd name="T9" fmla="*/ 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06">
                  <a:moveTo>
                    <a:pt x="43" y="3"/>
                  </a:moveTo>
                  <a:cubicBezTo>
                    <a:pt x="13" y="6"/>
                    <a:pt x="3" y="42"/>
                    <a:pt x="0" y="73"/>
                  </a:cubicBezTo>
                  <a:cubicBezTo>
                    <a:pt x="37" y="68"/>
                    <a:pt x="59" y="71"/>
                    <a:pt x="119" y="105"/>
                  </a:cubicBezTo>
                  <a:cubicBezTo>
                    <a:pt x="137" y="105"/>
                    <a:pt x="151" y="106"/>
                    <a:pt x="151" y="106"/>
                  </a:cubicBezTo>
                  <a:cubicBezTo>
                    <a:pt x="151" y="106"/>
                    <a:pt x="95" y="0"/>
                    <a:pt x="43" y="3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44">
              <a:extLst>
                <a:ext uri="{FF2B5EF4-FFF2-40B4-BE49-F238E27FC236}">
                  <a16:creationId xmlns:a16="http://schemas.microsoft.com/office/drawing/2014/main" id="{A74682E6-43EE-4FAE-987E-6EE2CC53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5650" y="466725"/>
              <a:ext cx="387350" cy="4618038"/>
            </a:xfrm>
            <a:custGeom>
              <a:avLst/>
              <a:gdLst>
                <a:gd name="T0" fmla="*/ 0 w 206"/>
                <a:gd name="T1" fmla="*/ 2432 h 2467"/>
                <a:gd name="T2" fmla="*/ 0 w 206"/>
                <a:gd name="T3" fmla="*/ 46 h 2467"/>
                <a:gd name="T4" fmla="*/ 206 w 206"/>
                <a:gd name="T5" fmla="*/ 46 h 2467"/>
                <a:gd name="T6" fmla="*/ 103 w 206"/>
                <a:gd name="T7" fmla="*/ 2432 h 2467"/>
                <a:gd name="T8" fmla="*/ 0 w 206"/>
                <a:gd name="T9" fmla="*/ 2432 h 2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467">
                  <a:moveTo>
                    <a:pt x="0" y="2432"/>
                  </a:moveTo>
                  <a:cubicBezTo>
                    <a:pt x="0" y="2432"/>
                    <a:pt x="8" y="206"/>
                    <a:pt x="0" y="46"/>
                  </a:cubicBezTo>
                  <a:cubicBezTo>
                    <a:pt x="0" y="46"/>
                    <a:pt x="122" y="0"/>
                    <a:pt x="206" y="46"/>
                  </a:cubicBezTo>
                  <a:cubicBezTo>
                    <a:pt x="206" y="46"/>
                    <a:pt x="114" y="2232"/>
                    <a:pt x="103" y="2432"/>
                  </a:cubicBezTo>
                  <a:cubicBezTo>
                    <a:pt x="103" y="2432"/>
                    <a:pt x="76" y="2467"/>
                    <a:pt x="0" y="243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49">
              <a:extLst>
                <a:ext uri="{FF2B5EF4-FFF2-40B4-BE49-F238E27FC236}">
                  <a16:creationId xmlns:a16="http://schemas.microsoft.com/office/drawing/2014/main" id="{E29C3FE8-BA91-403C-AA83-4CE913802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631825"/>
              <a:ext cx="2641600" cy="701675"/>
            </a:xfrm>
            <a:custGeom>
              <a:avLst/>
              <a:gdLst>
                <a:gd name="T0" fmla="*/ 1633 w 1664"/>
                <a:gd name="T1" fmla="*/ 442 h 442"/>
                <a:gd name="T2" fmla="*/ 174 w 1664"/>
                <a:gd name="T3" fmla="*/ 284 h 442"/>
                <a:gd name="T4" fmla="*/ 17 w 1664"/>
                <a:gd name="T5" fmla="*/ 123 h 442"/>
                <a:gd name="T6" fmla="*/ 0 w 1664"/>
                <a:gd name="T7" fmla="*/ 88 h 442"/>
                <a:gd name="T8" fmla="*/ 205 w 1664"/>
                <a:gd name="T9" fmla="*/ 0 h 442"/>
                <a:gd name="T10" fmla="*/ 1646 w 1664"/>
                <a:gd name="T11" fmla="*/ 122 h 442"/>
                <a:gd name="T12" fmla="*/ 1664 w 1664"/>
                <a:gd name="T13" fmla="*/ 158 h 442"/>
                <a:gd name="T14" fmla="*/ 1534 w 1664"/>
                <a:gd name="T15" fmla="*/ 279 h 442"/>
                <a:gd name="T16" fmla="*/ 1615 w 1664"/>
                <a:gd name="T17" fmla="*/ 406 h 442"/>
                <a:gd name="T18" fmla="*/ 1633 w 1664"/>
                <a:gd name="T19" fmla="*/ 44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4" h="442">
                  <a:moveTo>
                    <a:pt x="1633" y="442"/>
                  </a:moveTo>
                  <a:lnTo>
                    <a:pt x="174" y="284"/>
                  </a:lnTo>
                  <a:lnTo>
                    <a:pt x="17" y="123"/>
                  </a:lnTo>
                  <a:lnTo>
                    <a:pt x="0" y="88"/>
                  </a:lnTo>
                  <a:lnTo>
                    <a:pt x="205" y="0"/>
                  </a:lnTo>
                  <a:lnTo>
                    <a:pt x="1646" y="122"/>
                  </a:lnTo>
                  <a:lnTo>
                    <a:pt x="1664" y="158"/>
                  </a:lnTo>
                  <a:lnTo>
                    <a:pt x="1534" y="279"/>
                  </a:lnTo>
                  <a:lnTo>
                    <a:pt x="1615" y="406"/>
                  </a:lnTo>
                  <a:lnTo>
                    <a:pt x="1633" y="4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50">
              <a:extLst>
                <a:ext uri="{FF2B5EF4-FFF2-40B4-BE49-F238E27FC236}">
                  <a16:creationId xmlns:a16="http://schemas.microsoft.com/office/drawing/2014/main" id="{44EB8738-293D-412B-9798-CA033092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574675"/>
              <a:ext cx="2613025" cy="701675"/>
            </a:xfrm>
            <a:custGeom>
              <a:avLst/>
              <a:gdLst>
                <a:gd name="T0" fmla="*/ 1615 w 1646"/>
                <a:gd name="T1" fmla="*/ 442 h 442"/>
                <a:gd name="T2" fmla="*/ 157 w 1646"/>
                <a:gd name="T3" fmla="*/ 284 h 442"/>
                <a:gd name="T4" fmla="*/ 0 w 1646"/>
                <a:gd name="T5" fmla="*/ 124 h 442"/>
                <a:gd name="T6" fmla="*/ 187 w 1646"/>
                <a:gd name="T7" fmla="*/ 0 h 442"/>
                <a:gd name="T8" fmla="*/ 1646 w 1646"/>
                <a:gd name="T9" fmla="*/ 158 h 442"/>
                <a:gd name="T10" fmla="*/ 1516 w 1646"/>
                <a:gd name="T11" fmla="*/ 280 h 442"/>
                <a:gd name="T12" fmla="*/ 1615 w 1646"/>
                <a:gd name="T13" fmla="*/ 44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6" h="442">
                  <a:moveTo>
                    <a:pt x="1615" y="442"/>
                  </a:moveTo>
                  <a:lnTo>
                    <a:pt x="157" y="284"/>
                  </a:lnTo>
                  <a:lnTo>
                    <a:pt x="0" y="124"/>
                  </a:lnTo>
                  <a:lnTo>
                    <a:pt x="187" y="0"/>
                  </a:lnTo>
                  <a:lnTo>
                    <a:pt x="1646" y="158"/>
                  </a:lnTo>
                  <a:lnTo>
                    <a:pt x="1516" y="280"/>
                  </a:lnTo>
                  <a:lnTo>
                    <a:pt x="1615" y="4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1">
              <a:extLst>
                <a:ext uri="{FF2B5EF4-FFF2-40B4-BE49-F238E27FC236}">
                  <a16:creationId xmlns:a16="http://schemas.microsoft.com/office/drawing/2014/main" id="{A8DBB9F1-FA6C-42A0-9F86-DFA1DE01E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468438"/>
              <a:ext cx="2681288" cy="509588"/>
            </a:xfrm>
            <a:custGeom>
              <a:avLst/>
              <a:gdLst>
                <a:gd name="T0" fmla="*/ 22 w 1689"/>
                <a:gd name="T1" fmla="*/ 26 h 321"/>
                <a:gd name="T2" fmla="*/ 5 w 1689"/>
                <a:gd name="T3" fmla="*/ 0 h 321"/>
                <a:gd name="T4" fmla="*/ 1516 w 1689"/>
                <a:gd name="T5" fmla="*/ 47 h 321"/>
                <a:gd name="T6" fmla="*/ 1671 w 1689"/>
                <a:gd name="T7" fmla="*/ 161 h 321"/>
                <a:gd name="T8" fmla="*/ 1689 w 1689"/>
                <a:gd name="T9" fmla="*/ 186 h 321"/>
                <a:gd name="T10" fmla="*/ 1511 w 1689"/>
                <a:gd name="T11" fmla="*/ 321 h 321"/>
                <a:gd name="T12" fmla="*/ 18 w 1689"/>
                <a:gd name="T13" fmla="*/ 298 h 321"/>
                <a:gd name="T14" fmla="*/ 0 w 1689"/>
                <a:gd name="T15" fmla="*/ 272 h 321"/>
                <a:gd name="T16" fmla="*/ 139 w 1689"/>
                <a:gd name="T17" fmla="*/ 171 h 321"/>
                <a:gd name="T18" fmla="*/ 22 w 1689"/>
                <a:gd name="T19" fmla="*/ 2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9" h="321">
                  <a:moveTo>
                    <a:pt x="22" y="26"/>
                  </a:moveTo>
                  <a:lnTo>
                    <a:pt x="5" y="0"/>
                  </a:lnTo>
                  <a:lnTo>
                    <a:pt x="1516" y="47"/>
                  </a:lnTo>
                  <a:lnTo>
                    <a:pt x="1671" y="161"/>
                  </a:lnTo>
                  <a:lnTo>
                    <a:pt x="1689" y="186"/>
                  </a:lnTo>
                  <a:lnTo>
                    <a:pt x="1511" y="321"/>
                  </a:lnTo>
                  <a:lnTo>
                    <a:pt x="18" y="298"/>
                  </a:lnTo>
                  <a:lnTo>
                    <a:pt x="0" y="272"/>
                  </a:lnTo>
                  <a:lnTo>
                    <a:pt x="139" y="171"/>
                  </a:lnTo>
                  <a:lnTo>
                    <a:pt x="22" y="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52">
              <a:extLst>
                <a:ext uri="{FF2B5EF4-FFF2-40B4-BE49-F238E27FC236}">
                  <a16:creationId xmlns:a16="http://schemas.microsoft.com/office/drawing/2014/main" id="{4F92C2DA-ED4C-44CE-8B2B-86631086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468438"/>
              <a:ext cx="2652713" cy="468313"/>
            </a:xfrm>
            <a:custGeom>
              <a:avLst/>
              <a:gdLst>
                <a:gd name="T0" fmla="*/ 5 w 1671"/>
                <a:gd name="T1" fmla="*/ 0 h 295"/>
                <a:gd name="T2" fmla="*/ 1498 w 1671"/>
                <a:gd name="T3" fmla="*/ 22 h 295"/>
                <a:gd name="T4" fmla="*/ 1671 w 1671"/>
                <a:gd name="T5" fmla="*/ 161 h 295"/>
                <a:gd name="T6" fmla="*/ 1493 w 1671"/>
                <a:gd name="T7" fmla="*/ 295 h 295"/>
                <a:gd name="T8" fmla="*/ 0 w 1671"/>
                <a:gd name="T9" fmla="*/ 272 h 295"/>
                <a:gd name="T10" fmla="*/ 121 w 1671"/>
                <a:gd name="T11" fmla="*/ 146 h 295"/>
                <a:gd name="T12" fmla="*/ 5 w 1671"/>
                <a:gd name="T13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1" h="295">
                  <a:moveTo>
                    <a:pt x="5" y="0"/>
                  </a:moveTo>
                  <a:lnTo>
                    <a:pt x="1498" y="22"/>
                  </a:lnTo>
                  <a:lnTo>
                    <a:pt x="1671" y="161"/>
                  </a:lnTo>
                  <a:lnTo>
                    <a:pt x="1493" y="295"/>
                  </a:lnTo>
                  <a:lnTo>
                    <a:pt x="0" y="272"/>
                  </a:lnTo>
                  <a:lnTo>
                    <a:pt x="121" y="14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3">
              <a:extLst>
                <a:ext uri="{FF2B5EF4-FFF2-40B4-BE49-F238E27FC236}">
                  <a16:creationId xmlns:a16="http://schemas.microsoft.com/office/drawing/2014/main" id="{502276F3-7288-47A4-AD88-ECA0F2492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2066925"/>
              <a:ext cx="1854200" cy="820738"/>
            </a:xfrm>
            <a:custGeom>
              <a:avLst/>
              <a:gdLst>
                <a:gd name="T0" fmla="*/ 1168 w 1168"/>
                <a:gd name="T1" fmla="*/ 230 h 517"/>
                <a:gd name="T2" fmla="*/ 165 w 1168"/>
                <a:gd name="T3" fmla="*/ 517 h 517"/>
                <a:gd name="T4" fmla="*/ 18 w 1168"/>
                <a:gd name="T5" fmla="*/ 449 h 517"/>
                <a:gd name="T6" fmla="*/ 0 w 1168"/>
                <a:gd name="T7" fmla="*/ 424 h 517"/>
                <a:gd name="T8" fmla="*/ 106 w 1168"/>
                <a:gd name="T9" fmla="*/ 313 h 517"/>
                <a:gd name="T10" fmla="*/ 1092 w 1168"/>
                <a:gd name="T11" fmla="*/ 0 h 517"/>
                <a:gd name="T12" fmla="*/ 1110 w 1168"/>
                <a:gd name="T13" fmla="*/ 26 h 517"/>
                <a:gd name="T14" fmla="*/ 1058 w 1168"/>
                <a:gd name="T15" fmla="*/ 145 h 517"/>
                <a:gd name="T16" fmla="*/ 1150 w 1168"/>
                <a:gd name="T17" fmla="*/ 204 h 517"/>
                <a:gd name="T18" fmla="*/ 1168 w 1168"/>
                <a:gd name="T19" fmla="*/ 23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8" h="517">
                  <a:moveTo>
                    <a:pt x="1168" y="230"/>
                  </a:moveTo>
                  <a:lnTo>
                    <a:pt x="165" y="517"/>
                  </a:lnTo>
                  <a:lnTo>
                    <a:pt x="18" y="449"/>
                  </a:lnTo>
                  <a:lnTo>
                    <a:pt x="0" y="424"/>
                  </a:lnTo>
                  <a:lnTo>
                    <a:pt x="106" y="313"/>
                  </a:lnTo>
                  <a:lnTo>
                    <a:pt x="1092" y="0"/>
                  </a:lnTo>
                  <a:lnTo>
                    <a:pt x="1110" y="26"/>
                  </a:lnTo>
                  <a:lnTo>
                    <a:pt x="1058" y="145"/>
                  </a:lnTo>
                  <a:lnTo>
                    <a:pt x="1150" y="204"/>
                  </a:lnTo>
                  <a:lnTo>
                    <a:pt x="1168" y="2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4">
              <a:extLst>
                <a:ext uri="{FF2B5EF4-FFF2-40B4-BE49-F238E27FC236}">
                  <a16:creationId xmlns:a16="http://schemas.microsoft.com/office/drawing/2014/main" id="{DD22D412-869A-445B-AB58-F343053EB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2066925"/>
              <a:ext cx="1825625" cy="779463"/>
            </a:xfrm>
            <a:custGeom>
              <a:avLst/>
              <a:gdLst>
                <a:gd name="T0" fmla="*/ 1150 w 1150"/>
                <a:gd name="T1" fmla="*/ 204 h 491"/>
                <a:gd name="T2" fmla="*/ 147 w 1150"/>
                <a:gd name="T3" fmla="*/ 491 h 491"/>
                <a:gd name="T4" fmla="*/ 0 w 1150"/>
                <a:gd name="T5" fmla="*/ 424 h 491"/>
                <a:gd name="T6" fmla="*/ 90 w 1150"/>
                <a:gd name="T7" fmla="*/ 288 h 491"/>
                <a:gd name="T8" fmla="*/ 1092 w 1150"/>
                <a:gd name="T9" fmla="*/ 0 h 491"/>
                <a:gd name="T10" fmla="*/ 1040 w 1150"/>
                <a:gd name="T11" fmla="*/ 119 h 491"/>
                <a:gd name="T12" fmla="*/ 1150 w 1150"/>
                <a:gd name="T13" fmla="*/ 204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0" h="491">
                  <a:moveTo>
                    <a:pt x="1150" y="204"/>
                  </a:moveTo>
                  <a:lnTo>
                    <a:pt x="147" y="491"/>
                  </a:lnTo>
                  <a:lnTo>
                    <a:pt x="0" y="424"/>
                  </a:lnTo>
                  <a:lnTo>
                    <a:pt x="90" y="288"/>
                  </a:lnTo>
                  <a:lnTo>
                    <a:pt x="1092" y="0"/>
                  </a:lnTo>
                  <a:lnTo>
                    <a:pt x="1040" y="119"/>
                  </a:lnTo>
                  <a:lnTo>
                    <a:pt x="1150" y="20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5">
              <a:extLst>
                <a:ext uri="{FF2B5EF4-FFF2-40B4-BE49-F238E27FC236}">
                  <a16:creationId xmlns:a16="http://schemas.microsoft.com/office/drawing/2014/main" id="{8FC04551-5579-44DB-B103-A312FF22B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0" y="3022600"/>
              <a:ext cx="1758950" cy="712788"/>
            </a:xfrm>
            <a:custGeom>
              <a:avLst/>
              <a:gdLst>
                <a:gd name="T0" fmla="*/ 68 w 1108"/>
                <a:gd name="T1" fmla="*/ 0 h 449"/>
                <a:gd name="T2" fmla="*/ 1005 w 1108"/>
                <a:gd name="T3" fmla="*/ 180 h 449"/>
                <a:gd name="T4" fmla="*/ 1021 w 1108"/>
                <a:gd name="T5" fmla="*/ 204 h 449"/>
                <a:gd name="T6" fmla="*/ 1108 w 1108"/>
                <a:gd name="T7" fmla="*/ 351 h 449"/>
                <a:gd name="T8" fmla="*/ 968 w 1108"/>
                <a:gd name="T9" fmla="*/ 449 h 449"/>
                <a:gd name="T10" fmla="*/ 15 w 1108"/>
                <a:gd name="T11" fmla="*/ 245 h 449"/>
                <a:gd name="T12" fmla="*/ 0 w 1108"/>
                <a:gd name="T13" fmla="*/ 220 h 449"/>
                <a:gd name="T14" fmla="*/ 116 w 1108"/>
                <a:gd name="T15" fmla="*/ 145 h 449"/>
                <a:gd name="T16" fmla="*/ 68 w 1108"/>
                <a:gd name="T1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8" h="449">
                  <a:moveTo>
                    <a:pt x="68" y="0"/>
                  </a:moveTo>
                  <a:lnTo>
                    <a:pt x="1005" y="180"/>
                  </a:lnTo>
                  <a:lnTo>
                    <a:pt x="1021" y="204"/>
                  </a:lnTo>
                  <a:lnTo>
                    <a:pt x="1108" y="351"/>
                  </a:lnTo>
                  <a:lnTo>
                    <a:pt x="968" y="449"/>
                  </a:lnTo>
                  <a:lnTo>
                    <a:pt x="15" y="245"/>
                  </a:lnTo>
                  <a:lnTo>
                    <a:pt x="0" y="220"/>
                  </a:lnTo>
                  <a:lnTo>
                    <a:pt x="116" y="14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6">
              <a:extLst>
                <a:ext uri="{FF2B5EF4-FFF2-40B4-BE49-F238E27FC236}">
                  <a16:creationId xmlns:a16="http://schemas.microsoft.com/office/drawing/2014/main" id="{35A1B679-A5D0-46F3-A26B-C00B68603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3800" y="2982913"/>
              <a:ext cx="1731963" cy="714375"/>
            </a:xfrm>
            <a:custGeom>
              <a:avLst/>
              <a:gdLst>
                <a:gd name="T0" fmla="*/ 52 w 1091"/>
                <a:gd name="T1" fmla="*/ 0 h 450"/>
                <a:gd name="T2" fmla="*/ 1005 w 1091"/>
                <a:gd name="T3" fmla="*/ 205 h 450"/>
                <a:gd name="T4" fmla="*/ 1091 w 1091"/>
                <a:gd name="T5" fmla="*/ 351 h 450"/>
                <a:gd name="T6" fmla="*/ 952 w 1091"/>
                <a:gd name="T7" fmla="*/ 450 h 450"/>
                <a:gd name="T8" fmla="*/ 0 w 1091"/>
                <a:gd name="T9" fmla="*/ 245 h 450"/>
                <a:gd name="T10" fmla="*/ 99 w 1091"/>
                <a:gd name="T11" fmla="*/ 146 h 450"/>
                <a:gd name="T12" fmla="*/ 52 w 1091"/>
                <a:gd name="T13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1" h="450">
                  <a:moveTo>
                    <a:pt x="52" y="0"/>
                  </a:moveTo>
                  <a:lnTo>
                    <a:pt x="1005" y="205"/>
                  </a:lnTo>
                  <a:lnTo>
                    <a:pt x="1091" y="351"/>
                  </a:lnTo>
                  <a:lnTo>
                    <a:pt x="952" y="450"/>
                  </a:lnTo>
                  <a:lnTo>
                    <a:pt x="0" y="245"/>
                  </a:lnTo>
                  <a:lnTo>
                    <a:pt x="99" y="146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7">
              <a:extLst>
                <a:ext uri="{FF2B5EF4-FFF2-40B4-BE49-F238E27FC236}">
                  <a16:creationId xmlns:a16="http://schemas.microsoft.com/office/drawing/2014/main" id="{010E5444-07B9-43BB-AFF8-FA98C2BDB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5688" y="665163"/>
              <a:ext cx="638175" cy="896938"/>
            </a:xfrm>
            <a:custGeom>
              <a:avLst/>
              <a:gdLst>
                <a:gd name="T0" fmla="*/ 0 w 340"/>
                <a:gd name="T1" fmla="*/ 132 h 479"/>
                <a:gd name="T2" fmla="*/ 147 w 340"/>
                <a:gd name="T3" fmla="*/ 17 h 479"/>
                <a:gd name="T4" fmla="*/ 324 w 340"/>
                <a:gd name="T5" fmla="*/ 115 h 479"/>
                <a:gd name="T6" fmla="*/ 252 w 340"/>
                <a:gd name="T7" fmla="*/ 276 h 479"/>
                <a:gd name="T8" fmla="*/ 259 w 340"/>
                <a:gd name="T9" fmla="*/ 310 h 479"/>
                <a:gd name="T10" fmla="*/ 142 w 340"/>
                <a:gd name="T11" fmla="*/ 334 h 479"/>
                <a:gd name="T12" fmla="*/ 132 w 340"/>
                <a:gd name="T13" fmla="*/ 284 h 479"/>
                <a:gd name="T14" fmla="*/ 206 w 340"/>
                <a:gd name="T15" fmla="*/ 138 h 479"/>
                <a:gd name="T16" fmla="*/ 153 w 340"/>
                <a:gd name="T17" fmla="*/ 118 h 479"/>
                <a:gd name="T18" fmla="*/ 82 w 340"/>
                <a:gd name="T19" fmla="*/ 186 h 479"/>
                <a:gd name="T20" fmla="*/ 0 w 340"/>
                <a:gd name="T21" fmla="*/ 132 h 479"/>
                <a:gd name="T22" fmla="*/ 201 w 340"/>
                <a:gd name="T23" fmla="*/ 339 h 479"/>
                <a:gd name="T24" fmla="*/ 290 w 340"/>
                <a:gd name="T25" fmla="*/ 390 h 479"/>
                <a:gd name="T26" fmla="*/ 228 w 340"/>
                <a:gd name="T27" fmla="*/ 470 h 479"/>
                <a:gd name="T28" fmla="*/ 143 w 340"/>
                <a:gd name="T29" fmla="*/ 420 h 479"/>
                <a:gd name="T30" fmla="*/ 201 w 340"/>
                <a:gd name="T31" fmla="*/ 33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479">
                  <a:moveTo>
                    <a:pt x="0" y="132"/>
                  </a:moveTo>
                  <a:cubicBezTo>
                    <a:pt x="34" y="72"/>
                    <a:pt x="84" y="30"/>
                    <a:pt x="147" y="17"/>
                  </a:cubicBezTo>
                  <a:cubicBezTo>
                    <a:pt x="231" y="0"/>
                    <a:pt x="306" y="30"/>
                    <a:pt x="324" y="115"/>
                  </a:cubicBezTo>
                  <a:cubicBezTo>
                    <a:pt x="340" y="197"/>
                    <a:pt x="244" y="238"/>
                    <a:pt x="252" y="276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142" y="334"/>
                    <a:pt x="142" y="334"/>
                    <a:pt x="142" y="334"/>
                  </a:cubicBezTo>
                  <a:cubicBezTo>
                    <a:pt x="132" y="284"/>
                    <a:pt x="132" y="284"/>
                    <a:pt x="132" y="284"/>
                  </a:cubicBezTo>
                  <a:cubicBezTo>
                    <a:pt x="120" y="226"/>
                    <a:pt x="213" y="173"/>
                    <a:pt x="206" y="138"/>
                  </a:cubicBezTo>
                  <a:cubicBezTo>
                    <a:pt x="201" y="114"/>
                    <a:pt x="175" y="113"/>
                    <a:pt x="153" y="118"/>
                  </a:cubicBezTo>
                  <a:cubicBezTo>
                    <a:pt x="126" y="124"/>
                    <a:pt x="98" y="157"/>
                    <a:pt x="82" y="186"/>
                  </a:cubicBezTo>
                  <a:lnTo>
                    <a:pt x="0" y="132"/>
                  </a:lnTo>
                  <a:close/>
                  <a:moveTo>
                    <a:pt x="201" y="339"/>
                  </a:moveTo>
                  <a:cubicBezTo>
                    <a:pt x="246" y="329"/>
                    <a:pt x="282" y="354"/>
                    <a:pt x="290" y="390"/>
                  </a:cubicBezTo>
                  <a:cubicBezTo>
                    <a:pt x="297" y="425"/>
                    <a:pt x="274" y="461"/>
                    <a:pt x="228" y="470"/>
                  </a:cubicBezTo>
                  <a:cubicBezTo>
                    <a:pt x="187" y="479"/>
                    <a:pt x="150" y="453"/>
                    <a:pt x="143" y="420"/>
                  </a:cubicBezTo>
                  <a:cubicBezTo>
                    <a:pt x="136" y="389"/>
                    <a:pt x="155" y="348"/>
                    <a:pt x="201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58">
              <a:extLst>
                <a:ext uri="{FF2B5EF4-FFF2-40B4-BE49-F238E27FC236}">
                  <a16:creationId xmlns:a16="http://schemas.microsoft.com/office/drawing/2014/main" id="{EFB95987-C737-4420-98D5-CED01A10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125" y="2001838"/>
              <a:ext cx="187325" cy="146050"/>
            </a:xfrm>
            <a:custGeom>
              <a:avLst/>
              <a:gdLst>
                <a:gd name="T0" fmla="*/ 26 w 100"/>
                <a:gd name="T1" fmla="*/ 69 h 78"/>
                <a:gd name="T2" fmla="*/ 89 w 100"/>
                <a:gd name="T3" fmla="*/ 26 h 78"/>
                <a:gd name="T4" fmla="*/ 78 w 100"/>
                <a:gd name="T5" fmla="*/ 7 h 78"/>
                <a:gd name="T6" fmla="*/ 11 w 100"/>
                <a:gd name="T7" fmla="*/ 54 h 78"/>
                <a:gd name="T8" fmla="*/ 26 w 100"/>
                <a:gd name="T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8">
                  <a:moveTo>
                    <a:pt x="26" y="69"/>
                  </a:moveTo>
                  <a:cubicBezTo>
                    <a:pt x="45" y="53"/>
                    <a:pt x="68" y="40"/>
                    <a:pt x="89" y="26"/>
                  </a:cubicBezTo>
                  <a:cubicBezTo>
                    <a:pt x="100" y="18"/>
                    <a:pt x="89" y="0"/>
                    <a:pt x="78" y="7"/>
                  </a:cubicBezTo>
                  <a:cubicBezTo>
                    <a:pt x="56" y="23"/>
                    <a:pt x="32" y="37"/>
                    <a:pt x="11" y="54"/>
                  </a:cubicBezTo>
                  <a:cubicBezTo>
                    <a:pt x="0" y="63"/>
                    <a:pt x="15" y="78"/>
                    <a:pt x="26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59">
              <a:extLst>
                <a:ext uri="{FF2B5EF4-FFF2-40B4-BE49-F238E27FC236}">
                  <a16:creationId xmlns:a16="http://schemas.microsoft.com/office/drawing/2014/main" id="{426A2555-4766-491F-89A3-EE092923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1857375"/>
              <a:ext cx="109538" cy="176213"/>
            </a:xfrm>
            <a:custGeom>
              <a:avLst/>
              <a:gdLst>
                <a:gd name="T0" fmla="*/ 23 w 58"/>
                <a:gd name="T1" fmla="*/ 82 h 94"/>
                <a:gd name="T2" fmla="*/ 52 w 58"/>
                <a:gd name="T3" fmla="*/ 23 h 94"/>
                <a:gd name="T4" fmla="*/ 33 w 58"/>
                <a:gd name="T5" fmla="*/ 12 h 94"/>
                <a:gd name="T6" fmla="*/ 5 w 58"/>
                <a:gd name="T7" fmla="*/ 71 h 94"/>
                <a:gd name="T8" fmla="*/ 23 w 58"/>
                <a:gd name="T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4">
                  <a:moveTo>
                    <a:pt x="23" y="82"/>
                  </a:moveTo>
                  <a:cubicBezTo>
                    <a:pt x="32" y="62"/>
                    <a:pt x="41" y="42"/>
                    <a:pt x="52" y="23"/>
                  </a:cubicBezTo>
                  <a:cubicBezTo>
                    <a:pt x="58" y="11"/>
                    <a:pt x="40" y="0"/>
                    <a:pt x="33" y="12"/>
                  </a:cubicBezTo>
                  <a:cubicBezTo>
                    <a:pt x="23" y="31"/>
                    <a:pt x="14" y="51"/>
                    <a:pt x="5" y="71"/>
                  </a:cubicBezTo>
                  <a:cubicBezTo>
                    <a:pt x="0" y="84"/>
                    <a:pt x="18" y="94"/>
                    <a:pt x="23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60">
              <a:extLst>
                <a:ext uri="{FF2B5EF4-FFF2-40B4-BE49-F238E27FC236}">
                  <a16:creationId xmlns:a16="http://schemas.microsoft.com/office/drawing/2014/main" id="{C9FA594D-64CC-456D-8A22-B2C9779F9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713" y="1806575"/>
              <a:ext cx="71438" cy="166688"/>
            </a:xfrm>
            <a:custGeom>
              <a:avLst/>
              <a:gdLst>
                <a:gd name="T0" fmla="*/ 36 w 38"/>
                <a:gd name="T1" fmla="*/ 70 h 89"/>
                <a:gd name="T2" fmla="*/ 24 w 38"/>
                <a:gd name="T3" fmla="*/ 13 h 89"/>
                <a:gd name="T4" fmla="*/ 4 w 38"/>
                <a:gd name="T5" fmla="*/ 19 h 89"/>
                <a:gd name="T6" fmla="*/ 15 w 38"/>
                <a:gd name="T7" fmla="*/ 75 h 89"/>
                <a:gd name="T8" fmla="*/ 36 w 38"/>
                <a:gd name="T9" fmla="*/ 7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9">
                  <a:moveTo>
                    <a:pt x="36" y="70"/>
                  </a:moveTo>
                  <a:cubicBezTo>
                    <a:pt x="33" y="51"/>
                    <a:pt x="30" y="32"/>
                    <a:pt x="24" y="13"/>
                  </a:cubicBezTo>
                  <a:cubicBezTo>
                    <a:pt x="20" y="0"/>
                    <a:pt x="0" y="6"/>
                    <a:pt x="4" y="19"/>
                  </a:cubicBezTo>
                  <a:cubicBezTo>
                    <a:pt x="10" y="37"/>
                    <a:pt x="12" y="56"/>
                    <a:pt x="15" y="75"/>
                  </a:cubicBezTo>
                  <a:cubicBezTo>
                    <a:pt x="17" y="89"/>
                    <a:pt x="38" y="83"/>
                    <a:pt x="36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9" name="Group 3">
            <a:extLst>
              <a:ext uri="{FF2B5EF4-FFF2-40B4-BE49-F238E27FC236}">
                <a16:creationId xmlns:a16="http://schemas.microsoft.com/office/drawing/2014/main" id="{D2595DA2-608B-4913-91AE-C25ADA993AA2}"/>
              </a:ext>
            </a:extLst>
          </p:cNvPr>
          <p:cNvGrpSpPr/>
          <p:nvPr/>
        </p:nvGrpSpPr>
        <p:grpSpPr>
          <a:xfrm flipH="1">
            <a:off x="443214" y="338005"/>
            <a:ext cx="3366774" cy="2253320"/>
            <a:chOff x="6672553" y="2388426"/>
            <a:chExt cx="5373564" cy="3596427"/>
          </a:xfrm>
        </p:grpSpPr>
        <p:sp>
          <p:nvSpPr>
            <p:cNvPr id="220" name="Freeform 5">
              <a:extLst>
                <a:ext uri="{FF2B5EF4-FFF2-40B4-BE49-F238E27FC236}">
                  <a16:creationId xmlns:a16="http://schemas.microsoft.com/office/drawing/2014/main" id="{B6A4A195-946D-4F38-9C5A-706C63772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553" y="5299560"/>
              <a:ext cx="5373564" cy="685293"/>
            </a:xfrm>
            <a:custGeom>
              <a:avLst/>
              <a:gdLst>
                <a:gd name="T0" fmla="*/ 3047 w 3047"/>
                <a:gd name="T1" fmla="*/ 167 h 389"/>
                <a:gd name="T2" fmla="*/ 1523 w 3047"/>
                <a:gd name="T3" fmla="*/ 389 h 389"/>
                <a:gd name="T4" fmla="*/ 0 w 3047"/>
                <a:gd name="T5" fmla="*/ 167 h 389"/>
                <a:gd name="T6" fmla="*/ 1537 w 3047"/>
                <a:gd name="T7" fmla="*/ 0 h 389"/>
                <a:gd name="T8" fmla="*/ 3047 w 3047"/>
                <a:gd name="T9" fmla="*/ 16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47" h="389">
                  <a:moveTo>
                    <a:pt x="3047" y="167"/>
                  </a:moveTo>
                  <a:cubicBezTo>
                    <a:pt x="3047" y="289"/>
                    <a:pt x="2365" y="389"/>
                    <a:pt x="1523" y="389"/>
                  </a:cubicBezTo>
                  <a:cubicBezTo>
                    <a:pt x="682" y="389"/>
                    <a:pt x="0" y="289"/>
                    <a:pt x="0" y="167"/>
                  </a:cubicBezTo>
                  <a:cubicBezTo>
                    <a:pt x="0" y="44"/>
                    <a:pt x="696" y="0"/>
                    <a:pt x="1537" y="0"/>
                  </a:cubicBezTo>
                  <a:cubicBezTo>
                    <a:pt x="2379" y="0"/>
                    <a:pt x="3047" y="44"/>
                    <a:pt x="3047" y="16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6">
              <a:extLst>
                <a:ext uri="{FF2B5EF4-FFF2-40B4-BE49-F238E27FC236}">
                  <a16:creationId xmlns:a16="http://schemas.microsoft.com/office/drawing/2014/main" id="{48419825-F8D8-45D8-AFA6-A1518F324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2449" y="3696465"/>
              <a:ext cx="1095924" cy="750559"/>
            </a:xfrm>
            <a:custGeom>
              <a:avLst/>
              <a:gdLst>
                <a:gd name="T0" fmla="*/ 611 w 621"/>
                <a:gd name="T1" fmla="*/ 221 h 426"/>
                <a:gd name="T2" fmla="*/ 553 w 621"/>
                <a:gd name="T3" fmla="*/ 220 h 426"/>
                <a:gd name="T4" fmla="*/ 247 w 621"/>
                <a:gd name="T5" fmla="*/ 307 h 426"/>
                <a:gd name="T6" fmla="*/ 94 w 621"/>
                <a:gd name="T7" fmla="*/ 20 h 426"/>
                <a:gd name="T8" fmla="*/ 34 w 621"/>
                <a:gd name="T9" fmla="*/ 14 h 426"/>
                <a:gd name="T10" fmla="*/ 238 w 621"/>
                <a:gd name="T11" fmla="*/ 364 h 426"/>
                <a:gd name="T12" fmla="*/ 611 w 621"/>
                <a:gd name="T13" fmla="*/ 221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1" h="426">
                  <a:moveTo>
                    <a:pt x="611" y="221"/>
                  </a:moveTo>
                  <a:cubicBezTo>
                    <a:pt x="601" y="198"/>
                    <a:pt x="561" y="213"/>
                    <a:pt x="553" y="220"/>
                  </a:cubicBezTo>
                  <a:cubicBezTo>
                    <a:pt x="544" y="228"/>
                    <a:pt x="436" y="357"/>
                    <a:pt x="247" y="307"/>
                  </a:cubicBezTo>
                  <a:cubicBezTo>
                    <a:pt x="58" y="256"/>
                    <a:pt x="94" y="20"/>
                    <a:pt x="94" y="20"/>
                  </a:cubicBezTo>
                  <a:cubicBezTo>
                    <a:pt x="94" y="20"/>
                    <a:pt x="59" y="0"/>
                    <a:pt x="34" y="14"/>
                  </a:cubicBezTo>
                  <a:cubicBezTo>
                    <a:pt x="9" y="29"/>
                    <a:pt x="0" y="302"/>
                    <a:pt x="238" y="364"/>
                  </a:cubicBezTo>
                  <a:cubicBezTo>
                    <a:pt x="476" y="426"/>
                    <a:pt x="621" y="244"/>
                    <a:pt x="611" y="221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7">
              <a:extLst>
                <a:ext uri="{FF2B5EF4-FFF2-40B4-BE49-F238E27FC236}">
                  <a16:creationId xmlns:a16="http://schemas.microsoft.com/office/drawing/2014/main" id="{DDAADBE5-2C15-4C0E-848F-89942D2E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8484" y="3349740"/>
              <a:ext cx="150927" cy="382078"/>
            </a:xfrm>
            <a:custGeom>
              <a:avLst/>
              <a:gdLst>
                <a:gd name="T0" fmla="*/ 48 w 86"/>
                <a:gd name="T1" fmla="*/ 9 h 217"/>
                <a:gd name="T2" fmla="*/ 33 w 86"/>
                <a:gd name="T3" fmla="*/ 154 h 217"/>
                <a:gd name="T4" fmla="*/ 48 w 86"/>
                <a:gd name="T5" fmla="*/ 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217">
                  <a:moveTo>
                    <a:pt x="48" y="9"/>
                  </a:moveTo>
                  <a:cubicBezTo>
                    <a:pt x="48" y="9"/>
                    <a:pt x="0" y="91"/>
                    <a:pt x="33" y="154"/>
                  </a:cubicBezTo>
                  <a:cubicBezTo>
                    <a:pt x="65" y="217"/>
                    <a:pt x="86" y="0"/>
                    <a:pt x="48" y="9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8">
              <a:extLst>
                <a:ext uri="{FF2B5EF4-FFF2-40B4-BE49-F238E27FC236}">
                  <a16:creationId xmlns:a16="http://schemas.microsoft.com/office/drawing/2014/main" id="{F4D1B765-EBBD-4372-8639-A26955BB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3923" y="3058762"/>
              <a:ext cx="658098" cy="1076888"/>
            </a:xfrm>
            <a:custGeom>
              <a:avLst/>
              <a:gdLst>
                <a:gd name="T0" fmla="*/ 58 w 373"/>
                <a:gd name="T1" fmla="*/ 142 h 611"/>
                <a:gd name="T2" fmla="*/ 6 w 373"/>
                <a:gd name="T3" fmla="*/ 513 h 611"/>
                <a:gd name="T4" fmla="*/ 285 w 373"/>
                <a:gd name="T5" fmla="*/ 557 h 611"/>
                <a:gd name="T6" fmla="*/ 349 w 373"/>
                <a:gd name="T7" fmla="*/ 234 h 611"/>
                <a:gd name="T8" fmla="*/ 58 w 373"/>
                <a:gd name="T9" fmla="*/ 142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611">
                  <a:moveTo>
                    <a:pt x="58" y="142"/>
                  </a:moveTo>
                  <a:cubicBezTo>
                    <a:pt x="58" y="142"/>
                    <a:pt x="0" y="488"/>
                    <a:pt x="6" y="513"/>
                  </a:cubicBezTo>
                  <a:cubicBezTo>
                    <a:pt x="12" y="537"/>
                    <a:pt x="178" y="611"/>
                    <a:pt x="285" y="557"/>
                  </a:cubicBezTo>
                  <a:cubicBezTo>
                    <a:pt x="285" y="557"/>
                    <a:pt x="324" y="468"/>
                    <a:pt x="349" y="234"/>
                  </a:cubicBezTo>
                  <a:cubicBezTo>
                    <a:pt x="373" y="0"/>
                    <a:pt x="68" y="10"/>
                    <a:pt x="58" y="14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9">
              <a:extLst>
                <a:ext uri="{FF2B5EF4-FFF2-40B4-BE49-F238E27FC236}">
                  <a16:creationId xmlns:a16="http://schemas.microsoft.com/office/drawing/2014/main" id="{B9E350CE-3991-4620-9FFF-9DC716F1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9138" y="2902395"/>
              <a:ext cx="980349" cy="845738"/>
            </a:xfrm>
            <a:custGeom>
              <a:avLst/>
              <a:gdLst>
                <a:gd name="T0" fmla="*/ 392 w 556"/>
                <a:gd name="T1" fmla="*/ 453 h 480"/>
                <a:gd name="T2" fmla="*/ 379 w 556"/>
                <a:gd name="T3" fmla="*/ 288 h 480"/>
                <a:gd name="T4" fmla="*/ 283 w 556"/>
                <a:gd name="T5" fmla="*/ 299 h 480"/>
                <a:gd name="T6" fmla="*/ 310 w 556"/>
                <a:gd name="T7" fmla="*/ 263 h 480"/>
                <a:gd name="T8" fmla="*/ 200 w 556"/>
                <a:gd name="T9" fmla="*/ 278 h 480"/>
                <a:gd name="T10" fmla="*/ 200 w 556"/>
                <a:gd name="T11" fmla="*/ 234 h 480"/>
                <a:gd name="T12" fmla="*/ 78 w 556"/>
                <a:gd name="T13" fmla="*/ 285 h 480"/>
                <a:gd name="T14" fmla="*/ 78 w 556"/>
                <a:gd name="T15" fmla="*/ 250 h 480"/>
                <a:gd name="T16" fmla="*/ 8 w 556"/>
                <a:gd name="T17" fmla="*/ 158 h 480"/>
                <a:gd name="T18" fmla="*/ 100 w 556"/>
                <a:gd name="T19" fmla="*/ 158 h 480"/>
                <a:gd name="T20" fmla="*/ 186 w 556"/>
                <a:gd name="T21" fmla="*/ 25 h 480"/>
                <a:gd name="T22" fmla="*/ 237 w 556"/>
                <a:gd name="T23" fmla="*/ 92 h 480"/>
                <a:gd name="T24" fmla="*/ 425 w 556"/>
                <a:gd name="T25" fmla="*/ 178 h 480"/>
                <a:gd name="T26" fmla="*/ 442 w 556"/>
                <a:gd name="T27" fmla="*/ 119 h 480"/>
                <a:gd name="T28" fmla="*/ 467 w 556"/>
                <a:gd name="T29" fmla="*/ 188 h 480"/>
                <a:gd name="T30" fmla="*/ 523 w 556"/>
                <a:gd name="T31" fmla="*/ 217 h 480"/>
                <a:gd name="T32" fmla="*/ 486 w 556"/>
                <a:gd name="T33" fmla="*/ 236 h 480"/>
                <a:gd name="T34" fmla="*/ 454 w 556"/>
                <a:gd name="T35" fmla="*/ 453 h 480"/>
                <a:gd name="T36" fmla="*/ 392 w 556"/>
                <a:gd name="T37" fmla="*/ 4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6" h="480">
                  <a:moveTo>
                    <a:pt x="392" y="453"/>
                  </a:moveTo>
                  <a:cubicBezTo>
                    <a:pt x="392" y="453"/>
                    <a:pt x="325" y="381"/>
                    <a:pt x="379" y="288"/>
                  </a:cubicBezTo>
                  <a:cubicBezTo>
                    <a:pt x="379" y="288"/>
                    <a:pt x="296" y="307"/>
                    <a:pt x="283" y="299"/>
                  </a:cubicBezTo>
                  <a:cubicBezTo>
                    <a:pt x="271" y="290"/>
                    <a:pt x="286" y="273"/>
                    <a:pt x="310" y="263"/>
                  </a:cubicBezTo>
                  <a:cubicBezTo>
                    <a:pt x="310" y="263"/>
                    <a:pt x="231" y="288"/>
                    <a:pt x="200" y="278"/>
                  </a:cubicBezTo>
                  <a:cubicBezTo>
                    <a:pt x="169" y="268"/>
                    <a:pt x="172" y="241"/>
                    <a:pt x="200" y="234"/>
                  </a:cubicBezTo>
                  <a:cubicBezTo>
                    <a:pt x="200" y="234"/>
                    <a:pt x="110" y="293"/>
                    <a:pt x="78" y="285"/>
                  </a:cubicBezTo>
                  <a:cubicBezTo>
                    <a:pt x="47" y="278"/>
                    <a:pt x="58" y="259"/>
                    <a:pt x="78" y="250"/>
                  </a:cubicBezTo>
                  <a:cubicBezTo>
                    <a:pt x="78" y="250"/>
                    <a:pt x="0" y="241"/>
                    <a:pt x="8" y="158"/>
                  </a:cubicBezTo>
                  <a:cubicBezTo>
                    <a:pt x="15" y="75"/>
                    <a:pt x="73" y="29"/>
                    <a:pt x="100" y="158"/>
                  </a:cubicBezTo>
                  <a:cubicBezTo>
                    <a:pt x="100" y="158"/>
                    <a:pt x="86" y="51"/>
                    <a:pt x="186" y="25"/>
                  </a:cubicBezTo>
                  <a:cubicBezTo>
                    <a:pt x="286" y="0"/>
                    <a:pt x="266" y="68"/>
                    <a:pt x="237" y="92"/>
                  </a:cubicBezTo>
                  <a:cubicBezTo>
                    <a:pt x="237" y="92"/>
                    <a:pt x="379" y="80"/>
                    <a:pt x="425" y="178"/>
                  </a:cubicBezTo>
                  <a:cubicBezTo>
                    <a:pt x="425" y="178"/>
                    <a:pt x="420" y="129"/>
                    <a:pt x="442" y="119"/>
                  </a:cubicBezTo>
                  <a:cubicBezTo>
                    <a:pt x="464" y="110"/>
                    <a:pt x="481" y="168"/>
                    <a:pt x="467" y="188"/>
                  </a:cubicBezTo>
                  <a:cubicBezTo>
                    <a:pt x="467" y="188"/>
                    <a:pt x="528" y="188"/>
                    <a:pt x="523" y="217"/>
                  </a:cubicBezTo>
                  <a:cubicBezTo>
                    <a:pt x="518" y="246"/>
                    <a:pt x="486" y="236"/>
                    <a:pt x="486" y="236"/>
                  </a:cubicBezTo>
                  <a:cubicBezTo>
                    <a:pt x="486" y="236"/>
                    <a:pt x="556" y="368"/>
                    <a:pt x="454" y="453"/>
                  </a:cubicBezTo>
                  <a:cubicBezTo>
                    <a:pt x="421" y="480"/>
                    <a:pt x="392" y="453"/>
                    <a:pt x="392" y="453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0">
              <a:extLst>
                <a:ext uri="{FF2B5EF4-FFF2-40B4-BE49-F238E27FC236}">
                  <a16:creationId xmlns:a16="http://schemas.microsoft.com/office/drawing/2014/main" id="{BDA70128-8A88-407B-BC05-57CD879A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7088" y="3518343"/>
              <a:ext cx="168604" cy="216194"/>
            </a:xfrm>
            <a:custGeom>
              <a:avLst/>
              <a:gdLst>
                <a:gd name="T0" fmla="*/ 95 w 95"/>
                <a:gd name="T1" fmla="*/ 0 h 122"/>
                <a:gd name="T2" fmla="*/ 65 w 95"/>
                <a:gd name="T3" fmla="*/ 85 h 122"/>
                <a:gd name="T4" fmla="*/ 17 w 95"/>
                <a:gd name="T5" fmla="*/ 85 h 122"/>
                <a:gd name="T6" fmla="*/ 56 w 95"/>
                <a:gd name="T7" fmla="*/ 115 h 122"/>
                <a:gd name="T8" fmla="*/ 2 w 95"/>
                <a:gd name="T9" fmla="*/ 87 h 122"/>
                <a:gd name="T10" fmla="*/ 49 w 95"/>
                <a:gd name="T11" fmla="*/ 72 h 122"/>
                <a:gd name="T12" fmla="*/ 95 w 95"/>
                <a:gd name="T1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22">
                  <a:moveTo>
                    <a:pt x="95" y="0"/>
                  </a:moveTo>
                  <a:cubicBezTo>
                    <a:pt x="95" y="0"/>
                    <a:pt x="78" y="83"/>
                    <a:pt x="65" y="85"/>
                  </a:cubicBezTo>
                  <a:cubicBezTo>
                    <a:pt x="51" y="87"/>
                    <a:pt x="22" y="61"/>
                    <a:pt x="17" y="85"/>
                  </a:cubicBezTo>
                  <a:cubicBezTo>
                    <a:pt x="11" y="109"/>
                    <a:pt x="56" y="115"/>
                    <a:pt x="56" y="115"/>
                  </a:cubicBezTo>
                  <a:cubicBezTo>
                    <a:pt x="56" y="115"/>
                    <a:pt x="3" y="122"/>
                    <a:pt x="2" y="87"/>
                  </a:cubicBezTo>
                  <a:cubicBezTo>
                    <a:pt x="0" y="51"/>
                    <a:pt x="33" y="59"/>
                    <a:pt x="49" y="72"/>
                  </a:cubicBezTo>
                  <a:cubicBezTo>
                    <a:pt x="65" y="85"/>
                    <a:pt x="95" y="0"/>
                    <a:pt x="95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1">
              <a:extLst>
                <a:ext uri="{FF2B5EF4-FFF2-40B4-BE49-F238E27FC236}">
                  <a16:creationId xmlns:a16="http://schemas.microsoft.com/office/drawing/2014/main" id="{2271D21F-C2DA-4742-8B8E-74B59A2B3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878" y="3531941"/>
              <a:ext cx="134611" cy="89741"/>
            </a:xfrm>
            <a:custGeom>
              <a:avLst/>
              <a:gdLst>
                <a:gd name="T0" fmla="*/ 0 w 76"/>
                <a:gd name="T1" fmla="*/ 19 h 51"/>
                <a:gd name="T2" fmla="*/ 70 w 76"/>
                <a:gd name="T3" fmla="*/ 51 h 51"/>
                <a:gd name="T4" fmla="*/ 29 w 76"/>
                <a:gd name="T5" fmla="*/ 19 h 51"/>
                <a:gd name="T6" fmla="*/ 76 w 76"/>
                <a:gd name="T7" fmla="*/ 11 h 51"/>
                <a:gd name="T8" fmla="*/ 0 w 76"/>
                <a:gd name="T9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51">
                  <a:moveTo>
                    <a:pt x="0" y="19"/>
                  </a:moveTo>
                  <a:cubicBezTo>
                    <a:pt x="0" y="19"/>
                    <a:pt x="55" y="46"/>
                    <a:pt x="70" y="51"/>
                  </a:cubicBezTo>
                  <a:cubicBezTo>
                    <a:pt x="70" y="51"/>
                    <a:pt x="43" y="23"/>
                    <a:pt x="29" y="19"/>
                  </a:cubicBezTo>
                  <a:cubicBezTo>
                    <a:pt x="29" y="19"/>
                    <a:pt x="59" y="11"/>
                    <a:pt x="76" y="11"/>
                  </a:cubicBezTo>
                  <a:cubicBezTo>
                    <a:pt x="76" y="11"/>
                    <a:pt x="37" y="0"/>
                    <a:pt x="0" y="19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2">
              <a:extLst>
                <a:ext uri="{FF2B5EF4-FFF2-40B4-BE49-F238E27FC236}">
                  <a16:creationId xmlns:a16="http://schemas.microsoft.com/office/drawing/2014/main" id="{FBA7574F-298A-4779-A027-B5F969559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6878" y="3503386"/>
              <a:ext cx="112855" cy="44871"/>
            </a:xfrm>
            <a:custGeom>
              <a:avLst/>
              <a:gdLst>
                <a:gd name="T0" fmla="*/ 0 w 64"/>
                <a:gd name="T1" fmla="*/ 9 h 26"/>
                <a:gd name="T2" fmla="*/ 64 w 64"/>
                <a:gd name="T3" fmla="*/ 0 h 26"/>
                <a:gd name="T4" fmla="*/ 0 w 64"/>
                <a:gd name="T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26">
                  <a:moveTo>
                    <a:pt x="0" y="9"/>
                  </a:moveTo>
                  <a:cubicBezTo>
                    <a:pt x="0" y="9"/>
                    <a:pt x="43" y="14"/>
                    <a:pt x="64" y="0"/>
                  </a:cubicBezTo>
                  <a:cubicBezTo>
                    <a:pt x="64" y="0"/>
                    <a:pt x="56" y="26"/>
                    <a:pt x="0" y="9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3">
              <a:extLst>
                <a:ext uri="{FF2B5EF4-FFF2-40B4-BE49-F238E27FC236}">
                  <a16:creationId xmlns:a16="http://schemas.microsoft.com/office/drawing/2014/main" id="{41817FF2-130A-4B2C-B606-97FC6E25C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1166" y="3374214"/>
              <a:ext cx="100618" cy="54388"/>
            </a:xfrm>
            <a:custGeom>
              <a:avLst/>
              <a:gdLst>
                <a:gd name="T0" fmla="*/ 0 w 57"/>
                <a:gd name="T1" fmla="*/ 20 h 31"/>
                <a:gd name="T2" fmla="*/ 57 w 57"/>
                <a:gd name="T3" fmla="*/ 31 h 31"/>
                <a:gd name="T4" fmla="*/ 0 w 57"/>
                <a:gd name="T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1">
                  <a:moveTo>
                    <a:pt x="0" y="20"/>
                  </a:moveTo>
                  <a:cubicBezTo>
                    <a:pt x="0" y="20"/>
                    <a:pt x="41" y="0"/>
                    <a:pt x="57" y="31"/>
                  </a:cubicBezTo>
                  <a:cubicBezTo>
                    <a:pt x="57" y="31"/>
                    <a:pt x="51" y="22"/>
                    <a:pt x="0" y="20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4">
              <a:extLst>
                <a:ext uri="{FF2B5EF4-FFF2-40B4-BE49-F238E27FC236}">
                  <a16:creationId xmlns:a16="http://schemas.microsoft.com/office/drawing/2014/main" id="{21659CFB-E1D3-4C0A-BDE6-D4ED8C8FF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9807" y="3480272"/>
              <a:ext cx="62547" cy="96540"/>
            </a:xfrm>
            <a:custGeom>
              <a:avLst/>
              <a:gdLst>
                <a:gd name="T0" fmla="*/ 34 w 36"/>
                <a:gd name="T1" fmla="*/ 30 h 55"/>
                <a:gd name="T2" fmla="*/ 15 w 36"/>
                <a:gd name="T3" fmla="*/ 54 h 55"/>
                <a:gd name="T4" fmla="*/ 1 w 36"/>
                <a:gd name="T5" fmla="*/ 26 h 55"/>
                <a:gd name="T6" fmla="*/ 20 w 36"/>
                <a:gd name="T7" fmla="*/ 1 h 55"/>
                <a:gd name="T8" fmla="*/ 34 w 36"/>
                <a:gd name="T9" fmla="*/ 3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5">
                  <a:moveTo>
                    <a:pt x="34" y="30"/>
                  </a:moveTo>
                  <a:cubicBezTo>
                    <a:pt x="32" y="44"/>
                    <a:pt x="24" y="55"/>
                    <a:pt x="15" y="54"/>
                  </a:cubicBezTo>
                  <a:cubicBezTo>
                    <a:pt x="6" y="53"/>
                    <a:pt x="0" y="40"/>
                    <a:pt x="1" y="26"/>
                  </a:cubicBezTo>
                  <a:cubicBezTo>
                    <a:pt x="3" y="11"/>
                    <a:pt x="11" y="0"/>
                    <a:pt x="20" y="1"/>
                  </a:cubicBezTo>
                  <a:cubicBezTo>
                    <a:pt x="29" y="2"/>
                    <a:pt x="36" y="15"/>
                    <a:pt x="34" y="30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5">
              <a:extLst>
                <a:ext uri="{FF2B5EF4-FFF2-40B4-BE49-F238E27FC236}">
                  <a16:creationId xmlns:a16="http://schemas.microsoft.com/office/drawing/2014/main" id="{FFF16DD9-8382-49CF-A9F1-274E5A3FB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4109" y="3795724"/>
              <a:ext cx="218912" cy="195798"/>
            </a:xfrm>
            <a:custGeom>
              <a:avLst/>
              <a:gdLst>
                <a:gd name="T0" fmla="*/ 0 w 124"/>
                <a:gd name="T1" fmla="*/ 110 h 111"/>
                <a:gd name="T2" fmla="*/ 16 w 124"/>
                <a:gd name="T3" fmla="*/ 111 h 111"/>
                <a:gd name="T4" fmla="*/ 124 w 124"/>
                <a:gd name="T5" fmla="*/ 0 h 111"/>
                <a:gd name="T6" fmla="*/ 0 w 124"/>
                <a:gd name="T7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11">
                  <a:moveTo>
                    <a:pt x="0" y="110"/>
                  </a:moveTo>
                  <a:cubicBezTo>
                    <a:pt x="5" y="111"/>
                    <a:pt x="10" y="111"/>
                    <a:pt x="16" y="111"/>
                  </a:cubicBezTo>
                  <a:cubicBezTo>
                    <a:pt x="76" y="108"/>
                    <a:pt x="109" y="44"/>
                    <a:pt x="124" y="0"/>
                  </a:cubicBezTo>
                  <a:cubicBezTo>
                    <a:pt x="86" y="3"/>
                    <a:pt x="5" y="20"/>
                    <a:pt x="0" y="110"/>
                  </a:cubicBezTo>
                  <a:close/>
                </a:path>
              </a:pathLst>
            </a:custGeom>
            <a:solidFill>
              <a:srgbClr val="ED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">
              <a:extLst>
                <a:ext uri="{FF2B5EF4-FFF2-40B4-BE49-F238E27FC236}">
                  <a16:creationId xmlns:a16="http://schemas.microsoft.com/office/drawing/2014/main" id="{7E8CF434-4754-4849-BE26-FD7ABE6A7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1822" y="3720939"/>
              <a:ext cx="391596" cy="267863"/>
            </a:xfrm>
            <a:custGeom>
              <a:avLst/>
              <a:gdLst>
                <a:gd name="T0" fmla="*/ 0 w 222"/>
                <a:gd name="T1" fmla="*/ 32 h 152"/>
                <a:gd name="T2" fmla="*/ 86 w 222"/>
                <a:gd name="T3" fmla="*/ 152 h 152"/>
                <a:gd name="T4" fmla="*/ 210 w 222"/>
                <a:gd name="T5" fmla="*/ 42 h 152"/>
                <a:gd name="T6" fmla="*/ 222 w 222"/>
                <a:gd name="T7" fmla="*/ 0 h 152"/>
                <a:gd name="T8" fmla="*/ 0 w 222"/>
                <a:gd name="T9" fmla="*/ 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2" h="152">
                  <a:moveTo>
                    <a:pt x="0" y="32"/>
                  </a:moveTo>
                  <a:cubicBezTo>
                    <a:pt x="0" y="32"/>
                    <a:pt x="9" y="142"/>
                    <a:pt x="86" y="152"/>
                  </a:cubicBezTo>
                  <a:cubicBezTo>
                    <a:pt x="91" y="62"/>
                    <a:pt x="172" y="45"/>
                    <a:pt x="210" y="42"/>
                  </a:cubicBezTo>
                  <a:cubicBezTo>
                    <a:pt x="219" y="18"/>
                    <a:pt x="222" y="0"/>
                    <a:pt x="222" y="0"/>
                  </a:cubicBezTo>
                  <a:cubicBezTo>
                    <a:pt x="200" y="14"/>
                    <a:pt x="0" y="32"/>
                    <a:pt x="0" y="32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7">
              <a:extLst>
                <a:ext uri="{FF2B5EF4-FFF2-40B4-BE49-F238E27FC236}">
                  <a16:creationId xmlns:a16="http://schemas.microsoft.com/office/drawing/2014/main" id="{CB0CC746-29F5-4F28-94DA-C1B6459B2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3726" y="3593127"/>
              <a:ext cx="263783" cy="231150"/>
            </a:xfrm>
            <a:custGeom>
              <a:avLst/>
              <a:gdLst>
                <a:gd name="T0" fmla="*/ 9 w 150"/>
                <a:gd name="T1" fmla="*/ 61 h 131"/>
                <a:gd name="T2" fmla="*/ 87 w 150"/>
                <a:gd name="T3" fmla="*/ 8 h 131"/>
                <a:gd name="T4" fmla="*/ 60 w 150"/>
                <a:gd name="T5" fmla="*/ 130 h 131"/>
                <a:gd name="T6" fmla="*/ 9 w 150"/>
                <a:gd name="T7" fmla="*/ 6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131">
                  <a:moveTo>
                    <a:pt x="9" y="61"/>
                  </a:moveTo>
                  <a:cubicBezTo>
                    <a:pt x="9" y="61"/>
                    <a:pt x="23" y="0"/>
                    <a:pt x="87" y="8"/>
                  </a:cubicBezTo>
                  <a:cubicBezTo>
                    <a:pt x="150" y="15"/>
                    <a:pt x="107" y="131"/>
                    <a:pt x="60" y="130"/>
                  </a:cubicBezTo>
                  <a:cubicBezTo>
                    <a:pt x="13" y="129"/>
                    <a:pt x="0" y="80"/>
                    <a:pt x="9" y="6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8">
              <a:extLst>
                <a:ext uri="{FF2B5EF4-FFF2-40B4-BE49-F238E27FC236}">
                  <a16:creationId xmlns:a16="http://schemas.microsoft.com/office/drawing/2014/main" id="{DDF7240E-A5B4-4EE8-BD21-5DA4EDC5D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4375" y="3836515"/>
              <a:ext cx="530286" cy="1918548"/>
            </a:xfrm>
            <a:custGeom>
              <a:avLst/>
              <a:gdLst>
                <a:gd name="T0" fmla="*/ 301 w 301"/>
                <a:gd name="T1" fmla="*/ 28 h 1089"/>
                <a:gd name="T2" fmla="*/ 84 w 301"/>
                <a:gd name="T3" fmla="*/ 1089 h 1089"/>
                <a:gd name="T4" fmla="*/ 0 w 301"/>
                <a:gd name="T5" fmla="*/ 1081 h 1089"/>
                <a:gd name="T6" fmla="*/ 217 w 301"/>
                <a:gd name="T7" fmla="*/ 0 h 1089"/>
                <a:gd name="T8" fmla="*/ 301 w 301"/>
                <a:gd name="T9" fmla="*/ 28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1089">
                  <a:moveTo>
                    <a:pt x="301" y="28"/>
                  </a:moveTo>
                  <a:cubicBezTo>
                    <a:pt x="84" y="1089"/>
                    <a:pt x="84" y="1089"/>
                    <a:pt x="84" y="1089"/>
                  </a:cubicBezTo>
                  <a:cubicBezTo>
                    <a:pt x="0" y="1081"/>
                    <a:pt x="0" y="1081"/>
                    <a:pt x="0" y="1081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256" y="28"/>
                    <a:pt x="301" y="28"/>
                  </a:cubicBezTo>
                  <a:close/>
                </a:path>
              </a:pathLst>
            </a:custGeom>
            <a:solidFill>
              <a:srgbClr val="96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9">
              <a:extLst>
                <a:ext uri="{FF2B5EF4-FFF2-40B4-BE49-F238E27FC236}">
                  <a16:creationId xmlns:a16="http://schemas.microsoft.com/office/drawing/2014/main" id="{F1CFA735-C6D0-4616-AEED-9CF8BB06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223" y="3885464"/>
              <a:ext cx="429668" cy="1869598"/>
            </a:xfrm>
            <a:custGeom>
              <a:avLst/>
              <a:gdLst>
                <a:gd name="T0" fmla="*/ 282 w 316"/>
                <a:gd name="T1" fmla="*/ 0 h 1375"/>
                <a:gd name="T2" fmla="*/ 316 w 316"/>
                <a:gd name="T3" fmla="*/ 0 h 1375"/>
                <a:gd name="T4" fmla="*/ 45 w 316"/>
                <a:gd name="T5" fmla="*/ 1351 h 1375"/>
                <a:gd name="T6" fmla="*/ 0 w 316"/>
                <a:gd name="T7" fmla="*/ 1375 h 1375"/>
                <a:gd name="T8" fmla="*/ 282 w 316"/>
                <a:gd name="T9" fmla="*/ 0 h 1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6" h="1375">
                  <a:moveTo>
                    <a:pt x="282" y="0"/>
                  </a:moveTo>
                  <a:lnTo>
                    <a:pt x="316" y="0"/>
                  </a:lnTo>
                  <a:lnTo>
                    <a:pt x="45" y="1351"/>
                  </a:lnTo>
                  <a:lnTo>
                    <a:pt x="0" y="1375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634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Oval 19">
              <a:extLst>
                <a:ext uri="{FF2B5EF4-FFF2-40B4-BE49-F238E27FC236}">
                  <a16:creationId xmlns:a16="http://schemas.microsoft.com/office/drawing/2014/main" id="{945DB5B6-5ADA-404B-B365-86A96D68B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9980" y="3428603"/>
              <a:ext cx="180841" cy="180842"/>
            </a:xfrm>
            <a:prstGeom prst="ellipse">
              <a:avLst/>
            </a:prstGeom>
            <a:solidFill>
              <a:srgbClr val="AF8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1">
              <a:extLst>
                <a:ext uri="{FF2B5EF4-FFF2-40B4-BE49-F238E27FC236}">
                  <a16:creationId xmlns:a16="http://schemas.microsoft.com/office/drawing/2014/main" id="{110DA2BC-4BC3-4EB5-B42B-7561EC395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1239" y="3432681"/>
              <a:ext cx="431027" cy="285539"/>
            </a:xfrm>
            <a:custGeom>
              <a:avLst/>
              <a:gdLst>
                <a:gd name="T0" fmla="*/ 49 w 245"/>
                <a:gd name="T1" fmla="*/ 53 h 162"/>
                <a:gd name="T2" fmla="*/ 158 w 245"/>
                <a:gd name="T3" fmla="*/ 20 h 162"/>
                <a:gd name="T4" fmla="*/ 185 w 245"/>
                <a:gd name="T5" fmla="*/ 12 h 162"/>
                <a:gd name="T6" fmla="*/ 244 w 245"/>
                <a:gd name="T7" fmla="*/ 44 h 162"/>
                <a:gd name="T8" fmla="*/ 196 w 245"/>
                <a:gd name="T9" fmla="*/ 106 h 162"/>
                <a:gd name="T10" fmla="*/ 39 w 245"/>
                <a:gd name="T11" fmla="*/ 162 h 162"/>
                <a:gd name="T12" fmla="*/ 2 w 245"/>
                <a:gd name="T13" fmla="*/ 108 h 162"/>
                <a:gd name="T14" fmla="*/ 49 w 245"/>
                <a:gd name="T15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5" h="162">
                  <a:moveTo>
                    <a:pt x="49" y="53"/>
                  </a:moveTo>
                  <a:cubicBezTo>
                    <a:pt x="49" y="53"/>
                    <a:pt x="111" y="34"/>
                    <a:pt x="158" y="20"/>
                  </a:cubicBezTo>
                  <a:cubicBezTo>
                    <a:pt x="168" y="17"/>
                    <a:pt x="178" y="14"/>
                    <a:pt x="185" y="12"/>
                  </a:cubicBezTo>
                  <a:cubicBezTo>
                    <a:pt x="222" y="0"/>
                    <a:pt x="242" y="28"/>
                    <a:pt x="244" y="44"/>
                  </a:cubicBezTo>
                  <a:cubicBezTo>
                    <a:pt x="245" y="64"/>
                    <a:pt x="242" y="90"/>
                    <a:pt x="196" y="106"/>
                  </a:cubicBezTo>
                  <a:cubicBezTo>
                    <a:pt x="151" y="121"/>
                    <a:pt x="39" y="162"/>
                    <a:pt x="39" y="162"/>
                  </a:cubicBezTo>
                  <a:cubicBezTo>
                    <a:pt x="39" y="162"/>
                    <a:pt x="5" y="159"/>
                    <a:pt x="2" y="108"/>
                  </a:cubicBezTo>
                  <a:cubicBezTo>
                    <a:pt x="0" y="56"/>
                    <a:pt x="49" y="53"/>
                    <a:pt x="49" y="53"/>
                  </a:cubicBezTo>
                  <a:close/>
                </a:path>
              </a:pathLst>
            </a:custGeom>
            <a:solidFill>
              <a:srgbClr val="FCC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2">
              <a:extLst>
                <a:ext uri="{FF2B5EF4-FFF2-40B4-BE49-F238E27FC236}">
                  <a16:creationId xmlns:a16="http://schemas.microsoft.com/office/drawing/2014/main" id="{5B27BFFF-A581-4355-99ED-9A56A3F0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6901" y="3469394"/>
              <a:ext cx="486775" cy="311373"/>
            </a:xfrm>
            <a:custGeom>
              <a:avLst/>
              <a:gdLst>
                <a:gd name="T0" fmla="*/ 14 w 276"/>
                <a:gd name="T1" fmla="*/ 92 h 177"/>
                <a:gd name="T2" fmla="*/ 227 w 276"/>
                <a:gd name="T3" fmla="*/ 7 h 177"/>
                <a:gd name="T4" fmla="*/ 201 w 276"/>
                <a:gd name="T5" fmla="*/ 97 h 177"/>
                <a:gd name="T6" fmla="*/ 14 w 276"/>
                <a:gd name="T7" fmla="*/ 171 h 177"/>
                <a:gd name="T8" fmla="*/ 14 w 276"/>
                <a:gd name="T9" fmla="*/ 9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177">
                  <a:moveTo>
                    <a:pt x="14" y="92"/>
                  </a:moveTo>
                  <a:cubicBezTo>
                    <a:pt x="14" y="92"/>
                    <a:pt x="144" y="32"/>
                    <a:pt x="227" y="7"/>
                  </a:cubicBezTo>
                  <a:cubicBezTo>
                    <a:pt x="276" y="0"/>
                    <a:pt x="227" y="91"/>
                    <a:pt x="201" y="97"/>
                  </a:cubicBezTo>
                  <a:cubicBezTo>
                    <a:pt x="175" y="103"/>
                    <a:pt x="28" y="177"/>
                    <a:pt x="14" y="171"/>
                  </a:cubicBezTo>
                  <a:cubicBezTo>
                    <a:pt x="0" y="165"/>
                    <a:pt x="14" y="92"/>
                    <a:pt x="14" y="92"/>
                  </a:cubicBezTo>
                  <a:close/>
                </a:path>
              </a:pathLst>
            </a:custGeom>
            <a:solidFill>
              <a:srgbClr val="E8B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3">
              <a:extLst>
                <a:ext uri="{FF2B5EF4-FFF2-40B4-BE49-F238E27FC236}">
                  <a16:creationId xmlns:a16="http://schemas.microsoft.com/office/drawing/2014/main" id="{45377C70-026D-4F7A-B41D-4587FE200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1822" y="3440840"/>
              <a:ext cx="180841" cy="190359"/>
            </a:xfrm>
            <a:custGeom>
              <a:avLst/>
              <a:gdLst>
                <a:gd name="T0" fmla="*/ 0 w 102"/>
                <a:gd name="T1" fmla="*/ 16 h 108"/>
                <a:gd name="T2" fmla="*/ 50 w 102"/>
                <a:gd name="T3" fmla="*/ 50 h 108"/>
                <a:gd name="T4" fmla="*/ 28 w 102"/>
                <a:gd name="T5" fmla="*/ 106 h 108"/>
                <a:gd name="T6" fmla="*/ 30 w 102"/>
                <a:gd name="T7" fmla="*/ 108 h 108"/>
                <a:gd name="T8" fmla="*/ 77 w 102"/>
                <a:gd name="T9" fmla="*/ 88 h 108"/>
                <a:gd name="T10" fmla="*/ 96 w 102"/>
                <a:gd name="T11" fmla="*/ 52 h 108"/>
                <a:gd name="T12" fmla="*/ 82 w 102"/>
                <a:gd name="T13" fmla="*/ 7 h 108"/>
                <a:gd name="T14" fmla="*/ 43 w 102"/>
                <a:gd name="T15" fmla="*/ 0 h 108"/>
                <a:gd name="T16" fmla="*/ 0 w 102"/>
                <a:gd name="T17" fmla="*/ 14 h 108"/>
                <a:gd name="T18" fmla="*/ 0 w 102"/>
                <a:gd name="T19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8">
                  <a:moveTo>
                    <a:pt x="0" y="16"/>
                  </a:moveTo>
                  <a:cubicBezTo>
                    <a:pt x="0" y="16"/>
                    <a:pt x="39" y="8"/>
                    <a:pt x="50" y="50"/>
                  </a:cubicBezTo>
                  <a:cubicBezTo>
                    <a:pt x="60" y="86"/>
                    <a:pt x="44" y="100"/>
                    <a:pt x="28" y="106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8"/>
                    <a:pt x="70" y="95"/>
                    <a:pt x="77" y="88"/>
                  </a:cubicBezTo>
                  <a:cubicBezTo>
                    <a:pt x="85" y="81"/>
                    <a:pt x="96" y="67"/>
                    <a:pt x="96" y="52"/>
                  </a:cubicBezTo>
                  <a:cubicBezTo>
                    <a:pt x="97" y="37"/>
                    <a:pt x="102" y="14"/>
                    <a:pt x="82" y="7"/>
                  </a:cubicBezTo>
                  <a:cubicBezTo>
                    <a:pt x="63" y="0"/>
                    <a:pt x="43" y="0"/>
                    <a:pt x="43" y="0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AF8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4">
              <a:extLst>
                <a:ext uri="{FF2B5EF4-FFF2-40B4-BE49-F238E27FC236}">
                  <a16:creationId xmlns:a16="http://schemas.microsoft.com/office/drawing/2014/main" id="{DE92D18D-2928-4AAA-BC08-B69CEA7A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7965" y="3446279"/>
              <a:ext cx="89741" cy="149568"/>
            </a:xfrm>
            <a:custGeom>
              <a:avLst/>
              <a:gdLst>
                <a:gd name="T0" fmla="*/ 0 w 51"/>
                <a:gd name="T1" fmla="*/ 1 h 85"/>
                <a:gd name="T2" fmla="*/ 43 w 51"/>
                <a:gd name="T3" fmla="*/ 38 h 85"/>
                <a:gd name="T4" fmla="*/ 21 w 51"/>
                <a:gd name="T5" fmla="*/ 85 h 85"/>
                <a:gd name="T6" fmla="*/ 47 w 51"/>
                <a:gd name="T7" fmla="*/ 36 h 85"/>
                <a:gd name="T8" fmla="*/ 0 w 51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5">
                  <a:moveTo>
                    <a:pt x="0" y="1"/>
                  </a:moveTo>
                  <a:cubicBezTo>
                    <a:pt x="0" y="1"/>
                    <a:pt x="39" y="6"/>
                    <a:pt x="43" y="38"/>
                  </a:cubicBezTo>
                  <a:cubicBezTo>
                    <a:pt x="47" y="69"/>
                    <a:pt x="21" y="85"/>
                    <a:pt x="21" y="85"/>
                  </a:cubicBezTo>
                  <a:cubicBezTo>
                    <a:pt x="21" y="85"/>
                    <a:pt x="51" y="73"/>
                    <a:pt x="47" y="36"/>
                  </a:cubicBezTo>
                  <a:cubicBezTo>
                    <a:pt x="4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5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5">
              <a:extLst>
                <a:ext uri="{FF2B5EF4-FFF2-40B4-BE49-F238E27FC236}">
                  <a16:creationId xmlns:a16="http://schemas.microsoft.com/office/drawing/2014/main" id="{49ACF14E-C123-4C7F-93DD-BD4126A5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9767" y="3208330"/>
              <a:ext cx="787270" cy="572437"/>
            </a:xfrm>
            <a:custGeom>
              <a:avLst/>
              <a:gdLst>
                <a:gd name="T0" fmla="*/ 152 w 446"/>
                <a:gd name="T1" fmla="*/ 44 h 325"/>
                <a:gd name="T2" fmla="*/ 391 w 446"/>
                <a:gd name="T3" fmla="*/ 116 h 325"/>
                <a:gd name="T4" fmla="*/ 435 w 446"/>
                <a:gd name="T5" fmla="*/ 241 h 325"/>
                <a:gd name="T6" fmla="*/ 341 w 446"/>
                <a:gd name="T7" fmla="*/ 322 h 325"/>
                <a:gd name="T8" fmla="*/ 42 w 446"/>
                <a:gd name="T9" fmla="*/ 293 h 325"/>
                <a:gd name="T10" fmla="*/ 28 w 446"/>
                <a:gd name="T11" fmla="*/ 125 h 325"/>
                <a:gd name="T12" fmla="*/ 152 w 446"/>
                <a:gd name="T13" fmla="*/ 44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6" h="325">
                  <a:moveTo>
                    <a:pt x="152" y="44"/>
                  </a:moveTo>
                  <a:cubicBezTo>
                    <a:pt x="152" y="44"/>
                    <a:pt x="348" y="100"/>
                    <a:pt x="391" y="116"/>
                  </a:cubicBezTo>
                  <a:cubicBezTo>
                    <a:pt x="433" y="133"/>
                    <a:pt x="446" y="200"/>
                    <a:pt x="435" y="241"/>
                  </a:cubicBezTo>
                  <a:cubicBezTo>
                    <a:pt x="424" y="281"/>
                    <a:pt x="395" y="325"/>
                    <a:pt x="341" y="322"/>
                  </a:cubicBezTo>
                  <a:cubicBezTo>
                    <a:pt x="288" y="320"/>
                    <a:pt x="42" y="293"/>
                    <a:pt x="42" y="293"/>
                  </a:cubicBezTo>
                  <a:cubicBezTo>
                    <a:pt x="42" y="293"/>
                    <a:pt x="0" y="250"/>
                    <a:pt x="28" y="125"/>
                  </a:cubicBezTo>
                  <a:cubicBezTo>
                    <a:pt x="56" y="0"/>
                    <a:pt x="98" y="29"/>
                    <a:pt x="152" y="44"/>
                  </a:cubicBezTo>
                  <a:close/>
                </a:path>
              </a:pathLst>
            </a:custGeom>
            <a:solidFill>
              <a:srgbClr val="FCC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6">
              <a:extLst>
                <a:ext uri="{FF2B5EF4-FFF2-40B4-BE49-F238E27FC236}">
                  <a16:creationId xmlns:a16="http://schemas.microsoft.com/office/drawing/2014/main" id="{53E46318-C09F-4D81-9117-0323F9936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932" y="3397329"/>
              <a:ext cx="833500" cy="401114"/>
            </a:xfrm>
            <a:custGeom>
              <a:avLst/>
              <a:gdLst>
                <a:gd name="T0" fmla="*/ 473 w 473"/>
                <a:gd name="T1" fmla="*/ 101 h 228"/>
                <a:gd name="T2" fmla="*/ 14 w 473"/>
                <a:gd name="T3" fmla="*/ 0 h 228"/>
                <a:gd name="T4" fmla="*/ 53 w 473"/>
                <a:gd name="T5" fmla="*/ 203 h 228"/>
                <a:gd name="T6" fmla="*/ 384 w 473"/>
                <a:gd name="T7" fmla="*/ 227 h 228"/>
                <a:gd name="T8" fmla="*/ 473 w 473"/>
                <a:gd name="T9" fmla="*/ 10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3" h="228">
                  <a:moveTo>
                    <a:pt x="473" y="101"/>
                  </a:moveTo>
                  <a:cubicBezTo>
                    <a:pt x="473" y="92"/>
                    <a:pt x="14" y="0"/>
                    <a:pt x="14" y="0"/>
                  </a:cubicBezTo>
                  <a:cubicBezTo>
                    <a:pt x="14" y="0"/>
                    <a:pt x="0" y="185"/>
                    <a:pt x="53" y="203"/>
                  </a:cubicBezTo>
                  <a:cubicBezTo>
                    <a:pt x="106" y="222"/>
                    <a:pt x="347" y="228"/>
                    <a:pt x="384" y="227"/>
                  </a:cubicBezTo>
                  <a:cubicBezTo>
                    <a:pt x="421" y="227"/>
                    <a:pt x="473" y="170"/>
                    <a:pt x="473" y="101"/>
                  </a:cubicBezTo>
                  <a:close/>
                </a:path>
              </a:pathLst>
            </a:custGeom>
            <a:solidFill>
              <a:srgbClr val="E8B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7">
              <a:extLst>
                <a:ext uri="{FF2B5EF4-FFF2-40B4-BE49-F238E27FC236}">
                  <a16:creationId xmlns:a16="http://schemas.microsoft.com/office/drawing/2014/main" id="{07B7477E-1B66-4198-9EF8-0455634F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124" y="3506106"/>
              <a:ext cx="59827" cy="160445"/>
            </a:xfrm>
            <a:custGeom>
              <a:avLst/>
              <a:gdLst>
                <a:gd name="T0" fmla="*/ 4 w 34"/>
                <a:gd name="T1" fmla="*/ 0 h 91"/>
                <a:gd name="T2" fmla="*/ 0 w 34"/>
                <a:gd name="T3" fmla="*/ 91 h 91"/>
                <a:gd name="T4" fmla="*/ 4 w 34"/>
                <a:gd name="T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91">
                  <a:moveTo>
                    <a:pt x="4" y="0"/>
                  </a:moveTo>
                  <a:cubicBezTo>
                    <a:pt x="4" y="0"/>
                    <a:pt x="24" y="52"/>
                    <a:pt x="0" y="91"/>
                  </a:cubicBezTo>
                  <a:cubicBezTo>
                    <a:pt x="0" y="91"/>
                    <a:pt x="34" y="63"/>
                    <a:pt x="4" y="0"/>
                  </a:cubicBezTo>
                  <a:close/>
                </a:path>
              </a:pathLst>
            </a:custGeom>
            <a:solidFill>
              <a:srgbClr val="996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8">
              <a:extLst>
                <a:ext uri="{FF2B5EF4-FFF2-40B4-BE49-F238E27FC236}">
                  <a16:creationId xmlns:a16="http://schemas.microsoft.com/office/drawing/2014/main" id="{CC7E39FF-7D93-40C9-9F63-D2A13022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101" y="2930950"/>
              <a:ext cx="1342031" cy="1060572"/>
            </a:xfrm>
            <a:custGeom>
              <a:avLst/>
              <a:gdLst>
                <a:gd name="T0" fmla="*/ 191 w 761"/>
                <a:gd name="T1" fmla="*/ 11 h 602"/>
                <a:gd name="T2" fmla="*/ 603 w 761"/>
                <a:gd name="T3" fmla="*/ 80 h 602"/>
                <a:gd name="T4" fmla="*/ 737 w 761"/>
                <a:gd name="T5" fmla="*/ 356 h 602"/>
                <a:gd name="T6" fmla="*/ 583 w 761"/>
                <a:gd name="T7" fmla="*/ 548 h 602"/>
                <a:gd name="T8" fmla="*/ 158 w 761"/>
                <a:gd name="T9" fmla="*/ 602 h 602"/>
                <a:gd name="T10" fmla="*/ 16 w 761"/>
                <a:gd name="T11" fmla="*/ 313 h 602"/>
                <a:gd name="T12" fmla="*/ 191 w 761"/>
                <a:gd name="T13" fmla="*/ 1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1" h="602">
                  <a:moveTo>
                    <a:pt x="191" y="11"/>
                  </a:moveTo>
                  <a:cubicBezTo>
                    <a:pt x="191" y="11"/>
                    <a:pt x="546" y="63"/>
                    <a:pt x="603" y="80"/>
                  </a:cubicBezTo>
                  <a:cubicBezTo>
                    <a:pt x="660" y="97"/>
                    <a:pt x="761" y="209"/>
                    <a:pt x="737" y="356"/>
                  </a:cubicBezTo>
                  <a:cubicBezTo>
                    <a:pt x="713" y="502"/>
                    <a:pt x="644" y="538"/>
                    <a:pt x="583" y="548"/>
                  </a:cubicBezTo>
                  <a:cubicBezTo>
                    <a:pt x="523" y="558"/>
                    <a:pt x="158" y="602"/>
                    <a:pt x="158" y="602"/>
                  </a:cubicBezTo>
                  <a:cubicBezTo>
                    <a:pt x="158" y="602"/>
                    <a:pt x="32" y="575"/>
                    <a:pt x="16" y="313"/>
                  </a:cubicBezTo>
                  <a:cubicBezTo>
                    <a:pt x="0" y="51"/>
                    <a:pt x="124" y="0"/>
                    <a:pt x="191" y="11"/>
                  </a:cubicBezTo>
                  <a:close/>
                </a:path>
              </a:pathLst>
            </a:custGeom>
            <a:solidFill>
              <a:srgbClr val="FCC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9">
              <a:extLst>
                <a:ext uri="{FF2B5EF4-FFF2-40B4-BE49-F238E27FC236}">
                  <a16:creationId xmlns:a16="http://schemas.microsoft.com/office/drawing/2014/main" id="{2983C344-10CF-4720-AF85-F6F1A9634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5598" y="3326624"/>
              <a:ext cx="1472563" cy="832141"/>
            </a:xfrm>
            <a:custGeom>
              <a:avLst/>
              <a:gdLst>
                <a:gd name="T0" fmla="*/ 791 w 835"/>
                <a:gd name="T1" fmla="*/ 22 h 472"/>
                <a:gd name="T2" fmla="*/ 219 w 835"/>
                <a:gd name="T3" fmla="*/ 1 h 472"/>
                <a:gd name="T4" fmla="*/ 43 w 835"/>
                <a:gd name="T5" fmla="*/ 1 h 472"/>
                <a:gd name="T6" fmla="*/ 145 w 835"/>
                <a:gd name="T7" fmla="*/ 400 h 472"/>
                <a:gd name="T8" fmla="*/ 689 w 835"/>
                <a:gd name="T9" fmla="*/ 321 h 472"/>
                <a:gd name="T10" fmla="*/ 791 w 835"/>
                <a:gd name="T11" fmla="*/ 2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5" h="472">
                  <a:moveTo>
                    <a:pt x="791" y="22"/>
                  </a:moveTo>
                  <a:cubicBezTo>
                    <a:pt x="791" y="22"/>
                    <a:pt x="274" y="2"/>
                    <a:pt x="219" y="1"/>
                  </a:cubicBezTo>
                  <a:cubicBezTo>
                    <a:pt x="165" y="0"/>
                    <a:pt x="77" y="8"/>
                    <a:pt x="43" y="1"/>
                  </a:cubicBezTo>
                  <a:cubicBezTo>
                    <a:pt x="43" y="1"/>
                    <a:pt x="0" y="329"/>
                    <a:pt x="145" y="400"/>
                  </a:cubicBezTo>
                  <a:cubicBezTo>
                    <a:pt x="290" y="472"/>
                    <a:pt x="632" y="351"/>
                    <a:pt x="689" y="321"/>
                  </a:cubicBezTo>
                  <a:cubicBezTo>
                    <a:pt x="746" y="291"/>
                    <a:pt x="835" y="185"/>
                    <a:pt x="791" y="22"/>
                  </a:cubicBezTo>
                  <a:close/>
                </a:path>
              </a:pathLst>
            </a:custGeom>
            <a:solidFill>
              <a:srgbClr val="E8B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0">
              <a:extLst>
                <a:ext uri="{FF2B5EF4-FFF2-40B4-BE49-F238E27FC236}">
                  <a16:creationId xmlns:a16="http://schemas.microsoft.com/office/drawing/2014/main" id="{76FAB666-6278-48C1-94CB-27378982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1709" y="3319826"/>
              <a:ext cx="84302" cy="364402"/>
            </a:xfrm>
            <a:custGeom>
              <a:avLst/>
              <a:gdLst>
                <a:gd name="T0" fmla="*/ 3 w 48"/>
                <a:gd name="T1" fmla="*/ 5 h 207"/>
                <a:gd name="T2" fmla="*/ 0 w 48"/>
                <a:gd name="T3" fmla="*/ 207 h 207"/>
                <a:gd name="T4" fmla="*/ 3 w 48"/>
                <a:gd name="T5" fmla="*/ 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207">
                  <a:moveTo>
                    <a:pt x="3" y="5"/>
                  </a:moveTo>
                  <a:cubicBezTo>
                    <a:pt x="2" y="0"/>
                    <a:pt x="48" y="98"/>
                    <a:pt x="0" y="207"/>
                  </a:cubicBezTo>
                  <a:cubicBezTo>
                    <a:pt x="0" y="207"/>
                    <a:pt x="25" y="121"/>
                    <a:pt x="3" y="5"/>
                  </a:cubicBezTo>
                  <a:close/>
                </a:path>
              </a:pathLst>
            </a:custGeom>
            <a:solidFill>
              <a:srgbClr val="996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1">
              <a:extLst>
                <a:ext uri="{FF2B5EF4-FFF2-40B4-BE49-F238E27FC236}">
                  <a16:creationId xmlns:a16="http://schemas.microsoft.com/office/drawing/2014/main" id="{A3900AB5-7CEB-4E62-B99C-87FC234B3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7885" y="3604005"/>
              <a:ext cx="1097284" cy="410632"/>
            </a:xfrm>
            <a:custGeom>
              <a:avLst/>
              <a:gdLst>
                <a:gd name="T0" fmla="*/ 55 w 622"/>
                <a:gd name="T1" fmla="*/ 124 h 233"/>
                <a:gd name="T2" fmla="*/ 180 w 622"/>
                <a:gd name="T3" fmla="*/ 190 h 233"/>
                <a:gd name="T4" fmla="*/ 370 w 622"/>
                <a:gd name="T5" fmla="*/ 10 h 233"/>
                <a:gd name="T6" fmla="*/ 622 w 622"/>
                <a:gd name="T7" fmla="*/ 10 h 233"/>
                <a:gd name="T8" fmla="*/ 478 w 622"/>
                <a:gd name="T9" fmla="*/ 175 h 233"/>
                <a:gd name="T10" fmla="*/ 96 w 622"/>
                <a:gd name="T11" fmla="*/ 205 h 233"/>
                <a:gd name="T12" fmla="*/ 0 w 622"/>
                <a:gd name="T13" fmla="*/ 77 h 233"/>
                <a:gd name="T14" fmla="*/ 8 w 622"/>
                <a:gd name="T15" fmla="*/ 75 h 233"/>
                <a:gd name="T16" fmla="*/ 55 w 622"/>
                <a:gd name="T17" fmla="*/ 12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2" h="233">
                  <a:moveTo>
                    <a:pt x="55" y="124"/>
                  </a:moveTo>
                  <a:cubicBezTo>
                    <a:pt x="55" y="124"/>
                    <a:pt x="100" y="196"/>
                    <a:pt x="180" y="190"/>
                  </a:cubicBezTo>
                  <a:cubicBezTo>
                    <a:pt x="318" y="179"/>
                    <a:pt x="362" y="20"/>
                    <a:pt x="370" y="10"/>
                  </a:cubicBezTo>
                  <a:cubicBezTo>
                    <a:pt x="377" y="0"/>
                    <a:pt x="622" y="10"/>
                    <a:pt x="622" y="10"/>
                  </a:cubicBezTo>
                  <a:cubicBezTo>
                    <a:pt x="622" y="10"/>
                    <a:pt x="605" y="159"/>
                    <a:pt x="478" y="175"/>
                  </a:cubicBezTo>
                  <a:cubicBezTo>
                    <a:pt x="352" y="191"/>
                    <a:pt x="177" y="233"/>
                    <a:pt x="96" y="205"/>
                  </a:cubicBezTo>
                  <a:cubicBezTo>
                    <a:pt x="53" y="190"/>
                    <a:pt x="21" y="178"/>
                    <a:pt x="0" y="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22" y="95"/>
                    <a:pt x="55" y="124"/>
                  </a:cubicBezTo>
                  <a:close/>
                </a:path>
              </a:pathLst>
            </a:custGeom>
            <a:solidFill>
              <a:srgbClr val="AF7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2">
              <a:extLst>
                <a:ext uri="{FF2B5EF4-FFF2-40B4-BE49-F238E27FC236}">
                  <a16:creationId xmlns:a16="http://schemas.microsoft.com/office/drawing/2014/main" id="{4299FE92-F30B-487B-A629-6237D6855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193" y="3696465"/>
              <a:ext cx="338567" cy="159086"/>
            </a:xfrm>
            <a:custGeom>
              <a:avLst/>
              <a:gdLst>
                <a:gd name="T0" fmla="*/ 53 w 192"/>
                <a:gd name="T1" fmla="*/ 90 h 90"/>
                <a:gd name="T2" fmla="*/ 0 w 192"/>
                <a:gd name="T3" fmla="*/ 90 h 90"/>
                <a:gd name="T4" fmla="*/ 128 w 192"/>
                <a:gd name="T5" fmla="*/ 0 h 90"/>
                <a:gd name="T6" fmla="*/ 192 w 192"/>
                <a:gd name="T7" fmla="*/ 0 h 90"/>
                <a:gd name="T8" fmla="*/ 53 w 192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90">
                  <a:moveTo>
                    <a:pt x="53" y="90"/>
                  </a:move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104" y="34"/>
                    <a:pt x="128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61" y="61"/>
                    <a:pt x="53" y="90"/>
                  </a:cubicBezTo>
                  <a:close/>
                </a:path>
              </a:pathLst>
            </a:custGeom>
            <a:solidFill>
              <a:srgbClr val="4C38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3">
              <a:extLst>
                <a:ext uri="{FF2B5EF4-FFF2-40B4-BE49-F238E27FC236}">
                  <a16:creationId xmlns:a16="http://schemas.microsoft.com/office/drawing/2014/main" id="{034001CB-4D92-4091-AD2A-2B1D22F3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3660" y="3720939"/>
              <a:ext cx="500372" cy="2103468"/>
            </a:xfrm>
            <a:custGeom>
              <a:avLst/>
              <a:gdLst>
                <a:gd name="T0" fmla="*/ 0 w 284"/>
                <a:gd name="T1" fmla="*/ 66 h 1194"/>
                <a:gd name="T2" fmla="*/ 101 w 284"/>
                <a:gd name="T3" fmla="*/ 0 h 1194"/>
                <a:gd name="T4" fmla="*/ 284 w 284"/>
                <a:gd name="T5" fmla="*/ 1194 h 1194"/>
                <a:gd name="T6" fmla="*/ 191 w 284"/>
                <a:gd name="T7" fmla="*/ 1194 h 1194"/>
                <a:gd name="T8" fmla="*/ 0 w 284"/>
                <a:gd name="T9" fmla="*/ 66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1194">
                  <a:moveTo>
                    <a:pt x="0" y="66"/>
                  </a:moveTo>
                  <a:cubicBezTo>
                    <a:pt x="0" y="66"/>
                    <a:pt x="57" y="36"/>
                    <a:pt x="101" y="0"/>
                  </a:cubicBezTo>
                  <a:cubicBezTo>
                    <a:pt x="284" y="1194"/>
                    <a:pt x="284" y="1194"/>
                    <a:pt x="284" y="1194"/>
                  </a:cubicBezTo>
                  <a:cubicBezTo>
                    <a:pt x="191" y="1194"/>
                    <a:pt x="191" y="1194"/>
                    <a:pt x="191" y="1194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96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4">
              <a:extLst>
                <a:ext uri="{FF2B5EF4-FFF2-40B4-BE49-F238E27FC236}">
                  <a16:creationId xmlns:a16="http://schemas.microsoft.com/office/drawing/2014/main" id="{E0A0DB55-BE1F-474C-8C70-ECEEB2FD0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1782" y="3720939"/>
              <a:ext cx="373919" cy="2103468"/>
            </a:xfrm>
            <a:custGeom>
              <a:avLst/>
              <a:gdLst>
                <a:gd name="T0" fmla="*/ 0 w 275"/>
                <a:gd name="T1" fmla="*/ 0 h 1547"/>
                <a:gd name="T2" fmla="*/ 53 w 275"/>
                <a:gd name="T3" fmla="*/ 0 h 1547"/>
                <a:gd name="T4" fmla="*/ 275 w 275"/>
                <a:gd name="T5" fmla="*/ 1524 h 1547"/>
                <a:gd name="T6" fmla="*/ 237 w 275"/>
                <a:gd name="T7" fmla="*/ 1547 h 1547"/>
                <a:gd name="T8" fmla="*/ 0 w 275"/>
                <a:gd name="T9" fmla="*/ 0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5" h="1547">
                  <a:moveTo>
                    <a:pt x="0" y="0"/>
                  </a:moveTo>
                  <a:lnTo>
                    <a:pt x="53" y="0"/>
                  </a:lnTo>
                  <a:lnTo>
                    <a:pt x="275" y="1524"/>
                  </a:lnTo>
                  <a:lnTo>
                    <a:pt x="237" y="1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4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35">
              <a:extLst>
                <a:ext uri="{FF2B5EF4-FFF2-40B4-BE49-F238E27FC236}">
                  <a16:creationId xmlns:a16="http://schemas.microsoft.com/office/drawing/2014/main" id="{5568AFCC-80A0-4FC2-9878-1E866BE3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323" y="4630584"/>
              <a:ext cx="780472" cy="178122"/>
            </a:xfrm>
            <a:custGeom>
              <a:avLst/>
              <a:gdLst>
                <a:gd name="T0" fmla="*/ 442 w 443"/>
                <a:gd name="T1" fmla="*/ 72 h 101"/>
                <a:gd name="T2" fmla="*/ 411 w 443"/>
                <a:gd name="T3" fmla="*/ 100 h 101"/>
                <a:gd name="T4" fmla="*/ 34 w 443"/>
                <a:gd name="T5" fmla="*/ 88 h 101"/>
                <a:gd name="T6" fmla="*/ 6 w 443"/>
                <a:gd name="T7" fmla="*/ 58 h 101"/>
                <a:gd name="T8" fmla="*/ 0 w 443"/>
                <a:gd name="T9" fmla="*/ 21 h 101"/>
                <a:gd name="T10" fmla="*/ 37 w 443"/>
                <a:gd name="T11" fmla="*/ 0 h 101"/>
                <a:gd name="T12" fmla="*/ 414 w 443"/>
                <a:gd name="T13" fmla="*/ 13 h 101"/>
                <a:gd name="T14" fmla="*/ 443 w 443"/>
                <a:gd name="T15" fmla="*/ 43 h 101"/>
                <a:gd name="T16" fmla="*/ 442 w 443"/>
                <a:gd name="T17" fmla="*/ 7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1">
                  <a:moveTo>
                    <a:pt x="442" y="72"/>
                  </a:moveTo>
                  <a:cubicBezTo>
                    <a:pt x="441" y="88"/>
                    <a:pt x="428" y="101"/>
                    <a:pt x="411" y="100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18" y="88"/>
                    <a:pt x="5" y="74"/>
                    <a:pt x="6" y="58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"/>
                    <a:pt x="21" y="0"/>
                    <a:pt x="37" y="0"/>
                  </a:cubicBezTo>
                  <a:cubicBezTo>
                    <a:pt x="414" y="13"/>
                    <a:pt x="414" y="13"/>
                    <a:pt x="414" y="13"/>
                  </a:cubicBezTo>
                  <a:cubicBezTo>
                    <a:pt x="430" y="13"/>
                    <a:pt x="443" y="27"/>
                    <a:pt x="443" y="43"/>
                  </a:cubicBezTo>
                  <a:lnTo>
                    <a:pt x="442" y="72"/>
                  </a:lnTo>
                  <a:close/>
                </a:path>
              </a:pathLst>
            </a:custGeom>
            <a:solidFill>
              <a:srgbClr val="634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36">
              <a:extLst>
                <a:ext uri="{FF2B5EF4-FFF2-40B4-BE49-F238E27FC236}">
                  <a16:creationId xmlns:a16="http://schemas.microsoft.com/office/drawing/2014/main" id="{A06BE185-5A88-4E24-A592-44A03A9FF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9209" y="4636023"/>
              <a:ext cx="772314" cy="178122"/>
            </a:xfrm>
            <a:custGeom>
              <a:avLst/>
              <a:gdLst>
                <a:gd name="T0" fmla="*/ 436 w 438"/>
                <a:gd name="T1" fmla="*/ 72 h 101"/>
                <a:gd name="T2" fmla="*/ 406 w 438"/>
                <a:gd name="T3" fmla="*/ 100 h 101"/>
                <a:gd name="T4" fmla="*/ 29 w 438"/>
                <a:gd name="T5" fmla="*/ 88 h 101"/>
                <a:gd name="T6" fmla="*/ 1 w 438"/>
                <a:gd name="T7" fmla="*/ 58 h 101"/>
                <a:gd name="T8" fmla="*/ 2 w 438"/>
                <a:gd name="T9" fmla="*/ 29 h 101"/>
                <a:gd name="T10" fmla="*/ 32 w 438"/>
                <a:gd name="T11" fmla="*/ 0 h 101"/>
                <a:gd name="T12" fmla="*/ 409 w 438"/>
                <a:gd name="T13" fmla="*/ 13 h 101"/>
                <a:gd name="T14" fmla="*/ 437 w 438"/>
                <a:gd name="T15" fmla="*/ 43 h 101"/>
                <a:gd name="T16" fmla="*/ 436 w 438"/>
                <a:gd name="T17" fmla="*/ 7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101">
                  <a:moveTo>
                    <a:pt x="436" y="72"/>
                  </a:moveTo>
                  <a:cubicBezTo>
                    <a:pt x="436" y="88"/>
                    <a:pt x="422" y="101"/>
                    <a:pt x="406" y="100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13" y="88"/>
                    <a:pt x="0" y="74"/>
                    <a:pt x="1" y="5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12"/>
                    <a:pt x="16" y="0"/>
                    <a:pt x="32" y="0"/>
                  </a:cubicBezTo>
                  <a:cubicBezTo>
                    <a:pt x="409" y="13"/>
                    <a:pt x="409" y="13"/>
                    <a:pt x="409" y="13"/>
                  </a:cubicBezTo>
                  <a:cubicBezTo>
                    <a:pt x="425" y="13"/>
                    <a:pt x="438" y="27"/>
                    <a:pt x="437" y="43"/>
                  </a:cubicBezTo>
                  <a:lnTo>
                    <a:pt x="436" y="72"/>
                  </a:lnTo>
                  <a:close/>
                </a:path>
              </a:pathLst>
            </a:custGeom>
            <a:solidFill>
              <a:srgbClr val="AD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37">
              <a:extLst>
                <a:ext uri="{FF2B5EF4-FFF2-40B4-BE49-F238E27FC236}">
                  <a16:creationId xmlns:a16="http://schemas.microsoft.com/office/drawing/2014/main" id="{1ECAC5BE-61B5-4E72-97E3-8FA5BDB6E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221" y="4704008"/>
              <a:ext cx="62547" cy="62547"/>
            </a:xfrm>
            <a:custGeom>
              <a:avLst/>
              <a:gdLst>
                <a:gd name="T0" fmla="*/ 35 w 36"/>
                <a:gd name="T1" fmla="*/ 18 h 35"/>
                <a:gd name="T2" fmla="*/ 17 w 36"/>
                <a:gd name="T3" fmla="*/ 35 h 35"/>
                <a:gd name="T4" fmla="*/ 1 w 36"/>
                <a:gd name="T5" fmla="*/ 17 h 35"/>
                <a:gd name="T6" fmla="*/ 19 w 36"/>
                <a:gd name="T7" fmla="*/ 0 h 35"/>
                <a:gd name="T8" fmla="*/ 35 w 36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35" y="18"/>
                  </a:moveTo>
                  <a:cubicBezTo>
                    <a:pt x="35" y="28"/>
                    <a:pt x="27" y="35"/>
                    <a:pt x="17" y="35"/>
                  </a:cubicBezTo>
                  <a:cubicBezTo>
                    <a:pt x="8" y="35"/>
                    <a:pt x="0" y="27"/>
                    <a:pt x="1" y="17"/>
                  </a:cubicBezTo>
                  <a:cubicBezTo>
                    <a:pt x="1" y="7"/>
                    <a:pt x="9" y="0"/>
                    <a:pt x="19" y="0"/>
                  </a:cubicBezTo>
                  <a:cubicBezTo>
                    <a:pt x="28" y="0"/>
                    <a:pt x="36" y="9"/>
                    <a:pt x="35" y="18"/>
                  </a:cubicBezTo>
                  <a:close/>
                </a:path>
              </a:pathLst>
            </a:custGeom>
            <a:solidFill>
              <a:srgbClr val="634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38">
              <a:extLst>
                <a:ext uri="{FF2B5EF4-FFF2-40B4-BE49-F238E27FC236}">
                  <a16:creationId xmlns:a16="http://schemas.microsoft.com/office/drawing/2014/main" id="{2C833288-D4C4-4C99-81E1-682E9722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1782" y="4704008"/>
              <a:ext cx="61186" cy="62547"/>
            </a:xfrm>
            <a:custGeom>
              <a:avLst/>
              <a:gdLst>
                <a:gd name="T0" fmla="*/ 35 w 35"/>
                <a:gd name="T1" fmla="*/ 18 h 35"/>
                <a:gd name="T2" fmla="*/ 17 w 35"/>
                <a:gd name="T3" fmla="*/ 35 h 35"/>
                <a:gd name="T4" fmla="*/ 0 w 35"/>
                <a:gd name="T5" fmla="*/ 17 h 35"/>
                <a:gd name="T6" fmla="*/ 18 w 35"/>
                <a:gd name="T7" fmla="*/ 0 h 35"/>
                <a:gd name="T8" fmla="*/ 35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cubicBezTo>
                    <a:pt x="34" y="28"/>
                    <a:pt x="26" y="35"/>
                    <a:pt x="17" y="35"/>
                  </a:cubicBezTo>
                  <a:cubicBezTo>
                    <a:pt x="7" y="35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8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96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39">
              <a:extLst>
                <a:ext uri="{FF2B5EF4-FFF2-40B4-BE49-F238E27FC236}">
                  <a16:creationId xmlns:a16="http://schemas.microsoft.com/office/drawing/2014/main" id="{DE61A90B-6209-4CC6-9FC9-BE11AB313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5043" y="4683612"/>
              <a:ext cx="62547" cy="61187"/>
            </a:xfrm>
            <a:custGeom>
              <a:avLst/>
              <a:gdLst>
                <a:gd name="T0" fmla="*/ 35 w 35"/>
                <a:gd name="T1" fmla="*/ 18 h 35"/>
                <a:gd name="T2" fmla="*/ 17 w 35"/>
                <a:gd name="T3" fmla="*/ 35 h 35"/>
                <a:gd name="T4" fmla="*/ 0 w 35"/>
                <a:gd name="T5" fmla="*/ 17 h 35"/>
                <a:gd name="T6" fmla="*/ 18 w 35"/>
                <a:gd name="T7" fmla="*/ 0 h 35"/>
                <a:gd name="T8" fmla="*/ 35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5" y="18"/>
                  </a:moveTo>
                  <a:cubicBezTo>
                    <a:pt x="35" y="27"/>
                    <a:pt x="27" y="35"/>
                    <a:pt x="17" y="35"/>
                  </a:cubicBezTo>
                  <a:cubicBezTo>
                    <a:pt x="8" y="34"/>
                    <a:pt x="0" y="26"/>
                    <a:pt x="0" y="17"/>
                  </a:cubicBezTo>
                  <a:cubicBezTo>
                    <a:pt x="1" y="7"/>
                    <a:pt x="9" y="0"/>
                    <a:pt x="18" y="0"/>
                  </a:cubicBezTo>
                  <a:cubicBezTo>
                    <a:pt x="28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34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0">
              <a:extLst>
                <a:ext uri="{FF2B5EF4-FFF2-40B4-BE49-F238E27FC236}">
                  <a16:creationId xmlns:a16="http://schemas.microsoft.com/office/drawing/2014/main" id="{812AEF70-D315-46E7-8D61-0891306BC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244" y="4682253"/>
              <a:ext cx="63906" cy="62547"/>
            </a:xfrm>
            <a:custGeom>
              <a:avLst/>
              <a:gdLst>
                <a:gd name="T0" fmla="*/ 36 w 36"/>
                <a:gd name="T1" fmla="*/ 19 h 36"/>
                <a:gd name="T2" fmla="*/ 18 w 36"/>
                <a:gd name="T3" fmla="*/ 36 h 36"/>
                <a:gd name="T4" fmla="*/ 1 w 36"/>
                <a:gd name="T5" fmla="*/ 18 h 36"/>
                <a:gd name="T6" fmla="*/ 19 w 36"/>
                <a:gd name="T7" fmla="*/ 1 h 36"/>
                <a:gd name="T8" fmla="*/ 36 w 36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6" y="19"/>
                  </a:moveTo>
                  <a:cubicBezTo>
                    <a:pt x="35" y="28"/>
                    <a:pt x="27" y="36"/>
                    <a:pt x="18" y="36"/>
                  </a:cubicBezTo>
                  <a:cubicBezTo>
                    <a:pt x="8" y="35"/>
                    <a:pt x="0" y="27"/>
                    <a:pt x="1" y="18"/>
                  </a:cubicBezTo>
                  <a:cubicBezTo>
                    <a:pt x="1" y="8"/>
                    <a:pt x="9" y="0"/>
                    <a:pt x="19" y="1"/>
                  </a:cubicBezTo>
                  <a:cubicBezTo>
                    <a:pt x="28" y="1"/>
                    <a:pt x="36" y="9"/>
                    <a:pt x="36" y="19"/>
                  </a:cubicBezTo>
                  <a:close/>
                </a:path>
              </a:pathLst>
            </a:custGeom>
            <a:solidFill>
              <a:srgbClr val="96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41">
              <a:extLst>
                <a:ext uri="{FF2B5EF4-FFF2-40B4-BE49-F238E27FC236}">
                  <a16:creationId xmlns:a16="http://schemas.microsoft.com/office/drawing/2014/main" id="{9B4D1999-42AF-45EC-BC93-89CEA703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5581" y="2388426"/>
              <a:ext cx="2163294" cy="1781217"/>
            </a:xfrm>
            <a:custGeom>
              <a:avLst/>
              <a:gdLst>
                <a:gd name="T0" fmla="*/ 1195 w 1227"/>
                <a:gd name="T1" fmla="*/ 620 h 1011"/>
                <a:gd name="T2" fmla="*/ 944 w 1227"/>
                <a:gd name="T3" fmla="*/ 151 h 1011"/>
                <a:gd name="T4" fmla="*/ 922 w 1227"/>
                <a:gd name="T5" fmla="*/ 144 h 1011"/>
                <a:gd name="T6" fmla="*/ 898 w 1227"/>
                <a:gd name="T7" fmla="*/ 138 h 1011"/>
                <a:gd name="T8" fmla="*/ 516 w 1227"/>
                <a:gd name="T9" fmla="*/ 39 h 1011"/>
                <a:gd name="T10" fmla="*/ 65 w 1227"/>
                <a:gd name="T11" fmla="*/ 449 h 1011"/>
                <a:gd name="T12" fmla="*/ 353 w 1227"/>
                <a:gd name="T13" fmla="*/ 971 h 1011"/>
                <a:gd name="T14" fmla="*/ 769 w 1227"/>
                <a:gd name="T15" fmla="*/ 992 h 1011"/>
                <a:gd name="T16" fmla="*/ 1195 w 1227"/>
                <a:gd name="T17" fmla="*/ 620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7" h="1011">
                  <a:moveTo>
                    <a:pt x="1195" y="620"/>
                  </a:moveTo>
                  <a:cubicBezTo>
                    <a:pt x="1227" y="409"/>
                    <a:pt x="1106" y="212"/>
                    <a:pt x="944" y="151"/>
                  </a:cubicBezTo>
                  <a:cubicBezTo>
                    <a:pt x="937" y="148"/>
                    <a:pt x="930" y="146"/>
                    <a:pt x="922" y="144"/>
                  </a:cubicBezTo>
                  <a:cubicBezTo>
                    <a:pt x="915" y="142"/>
                    <a:pt x="906" y="140"/>
                    <a:pt x="898" y="138"/>
                  </a:cubicBezTo>
                  <a:cubicBezTo>
                    <a:pt x="741" y="98"/>
                    <a:pt x="516" y="39"/>
                    <a:pt x="516" y="39"/>
                  </a:cubicBezTo>
                  <a:cubicBezTo>
                    <a:pt x="366" y="0"/>
                    <a:pt x="130" y="92"/>
                    <a:pt x="65" y="449"/>
                  </a:cubicBezTo>
                  <a:cubicBezTo>
                    <a:pt x="0" y="806"/>
                    <a:pt x="268" y="969"/>
                    <a:pt x="353" y="971"/>
                  </a:cubicBezTo>
                  <a:cubicBezTo>
                    <a:pt x="438" y="973"/>
                    <a:pt x="621" y="985"/>
                    <a:pt x="769" y="992"/>
                  </a:cubicBezTo>
                  <a:cubicBezTo>
                    <a:pt x="956" y="1011"/>
                    <a:pt x="1160" y="850"/>
                    <a:pt x="1195" y="620"/>
                  </a:cubicBezTo>
                </a:path>
              </a:pathLst>
            </a:custGeom>
            <a:solidFill>
              <a:srgbClr val="FCC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: Shape 106">
              <a:extLst>
                <a:ext uri="{FF2B5EF4-FFF2-40B4-BE49-F238E27FC236}">
                  <a16:creationId xmlns:a16="http://schemas.microsoft.com/office/drawing/2014/main" id="{C55B259A-0526-43AC-A1CB-6CA6BBF89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230" y="3077240"/>
              <a:ext cx="1357319" cy="1020705"/>
            </a:xfrm>
            <a:custGeom>
              <a:avLst/>
              <a:gdLst>
                <a:gd name="connsiteX0" fmla="*/ 33865 w 1357319"/>
                <a:gd name="connsiteY0" fmla="*/ 0 h 1020705"/>
                <a:gd name="connsiteX1" fmla="*/ 171131 w 1357319"/>
                <a:gd name="connsiteY1" fmla="*/ 12907 h 1020705"/>
                <a:gd name="connsiteX2" fmla="*/ 1112696 w 1357319"/>
                <a:gd name="connsiteY2" fmla="*/ 101444 h 1020705"/>
                <a:gd name="connsiteX3" fmla="*/ 1290633 w 1357319"/>
                <a:gd name="connsiteY3" fmla="*/ 138955 h 1020705"/>
                <a:gd name="connsiteX4" fmla="*/ 1357319 w 1357319"/>
                <a:gd name="connsiteY4" fmla="*/ 152922 h 1020705"/>
                <a:gd name="connsiteX5" fmla="*/ 1346243 w 1357319"/>
                <a:gd name="connsiteY5" fmla="*/ 297247 h 1020705"/>
                <a:gd name="connsiteX6" fmla="*/ 616201 w 1357319"/>
                <a:gd name="connsiteY6" fmla="*/ 1020420 h 1020705"/>
                <a:gd name="connsiteX7" fmla="*/ 605392 w 1357319"/>
                <a:gd name="connsiteY7" fmla="*/ 1019398 h 1020705"/>
                <a:gd name="connsiteX8" fmla="*/ 581459 w 1357319"/>
                <a:gd name="connsiteY8" fmla="*/ 1016537 h 1020705"/>
                <a:gd name="connsiteX9" fmla="*/ 519084 w 1357319"/>
                <a:gd name="connsiteY9" fmla="*/ 1007612 h 1020705"/>
                <a:gd name="connsiteX10" fmla="*/ 480024 w 1357319"/>
                <a:gd name="connsiteY10" fmla="*/ 998896 h 1020705"/>
                <a:gd name="connsiteX11" fmla="*/ 12867 w 1357319"/>
                <a:gd name="connsiteY11" fmla="*/ 85949 h 1020705"/>
                <a:gd name="connsiteX12" fmla="*/ 33865 w 1357319"/>
                <a:gd name="connsiteY12" fmla="*/ 0 h 102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57319" h="1020705">
                  <a:moveTo>
                    <a:pt x="33865" y="0"/>
                  </a:moveTo>
                  <a:lnTo>
                    <a:pt x="171131" y="12907"/>
                  </a:lnTo>
                  <a:cubicBezTo>
                    <a:pt x="1112696" y="101444"/>
                    <a:pt x="1112696" y="101444"/>
                    <a:pt x="1112696" y="101444"/>
                  </a:cubicBezTo>
                  <a:cubicBezTo>
                    <a:pt x="1112696" y="101444"/>
                    <a:pt x="1183992" y="116582"/>
                    <a:pt x="1290633" y="138955"/>
                  </a:cubicBezTo>
                  <a:lnTo>
                    <a:pt x="1357319" y="152922"/>
                  </a:lnTo>
                  <a:lnTo>
                    <a:pt x="1346243" y="297247"/>
                  </a:lnTo>
                  <a:cubicBezTo>
                    <a:pt x="1278451" y="723147"/>
                    <a:pt x="959533" y="1031428"/>
                    <a:pt x="616201" y="1020420"/>
                  </a:cubicBezTo>
                  <a:lnTo>
                    <a:pt x="605392" y="1019398"/>
                  </a:lnTo>
                  <a:lnTo>
                    <a:pt x="581459" y="1016537"/>
                  </a:lnTo>
                  <a:lnTo>
                    <a:pt x="519084" y="1007612"/>
                  </a:lnTo>
                  <a:lnTo>
                    <a:pt x="480024" y="998896"/>
                  </a:lnTo>
                  <a:cubicBezTo>
                    <a:pt x="151657" y="903700"/>
                    <a:pt x="-54926" y="511848"/>
                    <a:pt x="12867" y="85949"/>
                  </a:cubicBezTo>
                  <a:lnTo>
                    <a:pt x="33865" y="0"/>
                  </a:lnTo>
                  <a:close/>
                </a:path>
              </a:pathLst>
            </a:custGeom>
            <a:solidFill>
              <a:srgbClr val="FFD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8" name="Freeform: Shape 105">
              <a:extLst>
                <a:ext uri="{FF2B5EF4-FFF2-40B4-BE49-F238E27FC236}">
                  <a16:creationId xmlns:a16="http://schemas.microsoft.com/office/drawing/2014/main" id="{3F3FB2F5-BA27-4110-9829-7E9824E4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2094" y="2439729"/>
              <a:ext cx="1325220" cy="790432"/>
            </a:xfrm>
            <a:custGeom>
              <a:avLst/>
              <a:gdLst>
                <a:gd name="connsiteX0" fmla="*/ 707592 w 1325220"/>
                <a:gd name="connsiteY0" fmla="*/ 286 h 790432"/>
                <a:gd name="connsiteX1" fmla="*/ 776206 w 1325220"/>
                <a:gd name="connsiteY1" fmla="*/ 6804 h 790432"/>
                <a:gd name="connsiteX2" fmla="*/ 1325220 w 1325220"/>
                <a:gd name="connsiteY2" fmla="*/ 767414 h 790432"/>
                <a:gd name="connsiteX3" fmla="*/ 1323454 w 1325220"/>
                <a:gd name="connsiteY3" fmla="*/ 790432 h 790432"/>
                <a:gd name="connsiteX4" fmla="*/ 1256768 w 1325220"/>
                <a:gd name="connsiteY4" fmla="*/ 776465 h 790432"/>
                <a:gd name="connsiteX5" fmla="*/ 1078831 w 1325220"/>
                <a:gd name="connsiteY5" fmla="*/ 738954 h 790432"/>
                <a:gd name="connsiteX6" fmla="*/ 137266 w 1325220"/>
                <a:gd name="connsiteY6" fmla="*/ 650417 h 790432"/>
                <a:gd name="connsiteX7" fmla="*/ 0 w 1325220"/>
                <a:gd name="connsiteY7" fmla="*/ 637510 h 790432"/>
                <a:gd name="connsiteX8" fmla="*/ 18972 w 1325220"/>
                <a:gd name="connsiteY8" fmla="*/ 559850 h 790432"/>
                <a:gd name="connsiteX9" fmla="*/ 707592 w 1325220"/>
                <a:gd name="connsiteY9" fmla="*/ 286 h 790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5220" h="790432">
                  <a:moveTo>
                    <a:pt x="707592" y="286"/>
                  </a:moveTo>
                  <a:cubicBezTo>
                    <a:pt x="730384" y="1020"/>
                    <a:pt x="753278" y="3172"/>
                    <a:pt x="776206" y="6804"/>
                  </a:cubicBezTo>
                  <a:cubicBezTo>
                    <a:pt x="1098748" y="59189"/>
                    <a:pt x="1322713" y="383895"/>
                    <a:pt x="1325220" y="767414"/>
                  </a:cubicBezTo>
                  <a:lnTo>
                    <a:pt x="1323454" y="790432"/>
                  </a:lnTo>
                  <a:lnTo>
                    <a:pt x="1256768" y="776465"/>
                  </a:lnTo>
                  <a:cubicBezTo>
                    <a:pt x="1150127" y="754092"/>
                    <a:pt x="1078831" y="738954"/>
                    <a:pt x="1078831" y="738954"/>
                  </a:cubicBezTo>
                  <a:cubicBezTo>
                    <a:pt x="1078831" y="738954"/>
                    <a:pt x="1078831" y="738954"/>
                    <a:pt x="137266" y="650417"/>
                  </a:cubicBezTo>
                  <a:lnTo>
                    <a:pt x="0" y="637510"/>
                  </a:lnTo>
                  <a:lnTo>
                    <a:pt x="18972" y="559850"/>
                  </a:lnTo>
                  <a:cubicBezTo>
                    <a:pt x="132248" y="221028"/>
                    <a:pt x="411297" y="-9254"/>
                    <a:pt x="707592" y="286"/>
                  </a:cubicBezTo>
                  <a:close/>
                </a:path>
              </a:pathLst>
            </a:custGeom>
            <a:solidFill>
              <a:srgbClr val="FFD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9" name="Freeform: Shape 103">
              <a:extLst>
                <a:ext uri="{FF2B5EF4-FFF2-40B4-BE49-F238E27FC236}">
                  <a16:creationId xmlns:a16="http://schemas.microsoft.com/office/drawing/2014/main" id="{18FA412F-E1C9-443C-84B6-DB1B3ECC9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3621" y="3230162"/>
              <a:ext cx="1603901" cy="913995"/>
            </a:xfrm>
            <a:custGeom>
              <a:avLst/>
              <a:gdLst>
                <a:gd name="connsiteX0" fmla="*/ 751927 w 1603901"/>
                <a:gd name="connsiteY0" fmla="*/ 0 h 913995"/>
                <a:gd name="connsiteX1" fmla="*/ 753180 w 1603901"/>
                <a:gd name="connsiteY1" fmla="*/ 262 h 913995"/>
                <a:gd name="connsiteX2" fmla="*/ 1519520 w 1603901"/>
                <a:gd name="connsiteY2" fmla="*/ 154616 h 913995"/>
                <a:gd name="connsiteX3" fmla="*/ 859993 w 1603901"/>
                <a:gd name="connsiteY3" fmla="*/ 896203 h 913995"/>
                <a:gd name="connsiteX4" fmla="*/ 207237 w 1603901"/>
                <a:gd name="connsiteY4" fmla="*/ 891248 h 913995"/>
                <a:gd name="connsiteX5" fmla="*/ 0 w 1603901"/>
                <a:gd name="connsiteY5" fmla="*/ 866476 h 913995"/>
                <a:gd name="connsiteX6" fmla="*/ 10809 w 1603901"/>
                <a:gd name="connsiteY6" fmla="*/ 867498 h 913995"/>
                <a:gd name="connsiteX7" fmla="*/ 740851 w 1603901"/>
                <a:gd name="connsiteY7" fmla="*/ 144325 h 913995"/>
                <a:gd name="connsiteX8" fmla="*/ 751927 w 1603901"/>
                <a:gd name="connsiteY8" fmla="*/ 0 h 91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3901" h="913995">
                  <a:moveTo>
                    <a:pt x="751927" y="0"/>
                  </a:moveTo>
                  <a:lnTo>
                    <a:pt x="753180" y="262"/>
                  </a:lnTo>
                  <a:cubicBezTo>
                    <a:pt x="991865" y="50166"/>
                    <a:pt x="1343176" y="122689"/>
                    <a:pt x="1519520" y="154616"/>
                  </a:cubicBezTo>
                  <a:cubicBezTo>
                    <a:pt x="1801671" y="207461"/>
                    <a:pt x="1323778" y="820459"/>
                    <a:pt x="859993" y="896203"/>
                  </a:cubicBezTo>
                  <a:cubicBezTo>
                    <a:pt x="686735" y="925268"/>
                    <a:pt x="443545" y="915194"/>
                    <a:pt x="207237" y="891248"/>
                  </a:cubicBezTo>
                  <a:lnTo>
                    <a:pt x="0" y="866476"/>
                  </a:lnTo>
                  <a:lnTo>
                    <a:pt x="10809" y="867498"/>
                  </a:lnTo>
                  <a:cubicBezTo>
                    <a:pt x="354141" y="878506"/>
                    <a:pt x="673059" y="570225"/>
                    <a:pt x="740851" y="144325"/>
                  </a:cubicBezTo>
                  <a:lnTo>
                    <a:pt x="751927" y="0"/>
                  </a:lnTo>
                  <a:close/>
                </a:path>
              </a:pathLst>
            </a:custGeom>
            <a:solidFill>
              <a:srgbClr val="E8B22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0" name="Freeform: Shape 102">
              <a:extLst>
                <a:ext uri="{FF2B5EF4-FFF2-40B4-BE49-F238E27FC236}">
                  <a16:creationId xmlns:a16="http://schemas.microsoft.com/office/drawing/2014/main" id="{4A56479D-95D1-4803-A377-368DA0EDA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313" y="4084851"/>
              <a:ext cx="86308" cy="11786"/>
            </a:xfrm>
            <a:custGeom>
              <a:avLst/>
              <a:gdLst>
                <a:gd name="connsiteX0" fmla="*/ 0 w 86308"/>
                <a:gd name="connsiteY0" fmla="*/ 0 h 11786"/>
                <a:gd name="connsiteX1" fmla="*/ 62375 w 86308"/>
                <a:gd name="connsiteY1" fmla="*/ 8925 h 11786"/>
                <a:gd name="connsiteX2" fmla="*/ 86308 w 86308"/>
                <a:gd name="connsiteY2" fmla="*/ 11786 h 11786"/>
                <a:gd name="connsiteX3" fmla="*/ 28192 w 86308"/>
                <a:gd name="connsiteY3" fmla="*/ 6290 h 11786"/>
                <a:gd name="connsiteX4" fmla="*/ 0 w 86308"/>
                <a:gd name="connsiteY4" fmla="*/ 0 h 1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08" h="11786">
                  <a:moveTo>
                    <a:pt x="0" y="0"/>
                  </a:moveTo>
                  <a:lnTo>
                    <a:pt x="62375" y="8925"/>
                  </a:lnTo>
                  <a:lnTo>
                    <a:pt x="86308" y="11786"/>
                  </a:lnTo>
                  <a:lnTo>
                    <a:pt x="28192" y="6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1" name="Freeform 44">
              <a:extLst>
                <a:ext uri="{FF2B5EF4-FFF2-40B4-BE49-F238E27FC236}">
                  <a16:creationId xmlns:a16="http://schemas.microsoft.com/office/drawing/2014/main" id="{5F5FD4F7-035D-407B-8EA0-C32153957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524" y="2509440"/>
              <a:ext cx="777753" cy="1469844"/>
            </a:xfrm>
            <a:custGeom>
              <a:avLst/>
              <a:gdLst>
                <a:gd name="T0" fmla="*/ 68 w 441"/>
                <a:gd name="T1" fmla="*/ 383 h 834"/>
                <a:gd name="T2" fmla="*/ 441 w 441"/>
                <a:gd name="T3" fmla="*/ 31 h 834"/>
                <a:gd name="T4" fmla="*/ 425 w 441"/>
                <a:gd name="T5" fmla="*/ 28 h 834"/>
                <a:gd name="T6" fmla="*/ 35 w 441"/>
                <a:gd name="T7" fmla="*/ 378 h 834"/>
                <a:gd name="T8" fmla="*/ 297 w 441"/>
                <a:gd name="T9" fmla="*/ 832 h 834"/>
                <a:gd name="T10" fmla="*/ 313 w 441"/>
                <a:gd name="T11" fmla="*/ 834 h 834"/>
                <a:gd name="T12" fmla="*/ 68 w 441"/>
                <a:gd name="T13" fmla="*/ 383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834">
                  <a:moveTo>
                    <a:pt x="68" y="383"/>
                  </a:moveTo>
                  <a:cubicBezTo>
                    <a:pt x="102" y="168"/>
                    <a:pt x="267" y="14"/>
                    <a:pt x="441" y="31"/>
                  </a:cubicBezTo>
                  <a:cubicBezTo>
                    <a:pt x="436" y="30"/>
                    <a:pt x="430" y="29"/>
                    <a:pt x="425" y="28"/>
                  </a:cubicBezTo>
                  <a:cubicBezTo>
                    <a:pt x="245" y="0"/>
                    <a:pt x="71" y="156"/>
                    <a:pt x="35" y="378"/>
                  </a:cubicBezTo>
                  <a:cubicBezTo>
                    <a:pt x="0" y="600"/>
                    <a:pt x="117" y="803"/>
                    <a:pt x="297" y="832"/>
                  </a:cubicBezTo>
                  <a:cubicBezTo>
                    <a:pt x="302" y="833"/>
                    <a:pt x="307" y="833"/>
                    <a:pt x="313" y="834"/>
                  </a:cubicBezTo>
                  <a:cubicBezTo>
                    <a:pt x="143" y="796"/>
                    <a:pt x="34" y="598"/>
                    <a:pt x="68" y="383"/>
                  </a:cubicBezTo>
                </a:path>
              </a:pathLst>
            </a:custGeom>
            <a:solidFill>
              <a:srgbClr val="D8A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45">
              <a:extLst>
                <a:ext uri="{FF2B5EF4-FFF2-40B4-BE49-F238E27FC236}">
                  <a16:creationId xmlns:a16="http://schemas.microsoft.com/office/drawing/2014/main" id="{E7CE9838-59C5-47B3-A4B0-04D8794F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8351" y="2533915"/>
              <a:ext cx="1210140" cy="1475283"/>
            </a:xfrm>
            <a:custGeom>
              <a:avLst/>
              <a:gdLst>
                <a:gd name="T0" fmla="*/ 652 w 686"/>
                <a:gd name="T1" fmla="*/ 468 h 837"/>
                <a:gd name="T2" fmla="*/ 407 w 686"/>
                <a:gd name="T3" fmla="*/ 17 h 837"/>
                <a:gd name="T4" fmla="*/ 34 w 686"/>
                <a:gd name="T5" fmla="*/ 369 h 837"/>
                <a:gd name="T6" fmla="*/ 279 w 686"/>
                <a:gd name="T7" fmla="*/ 820 h 837"/>
                <a:gd name="T8" fmla="*/ 652 w 686"/>
                <a:gd name="T9" fmla="*/ 468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6" h="837">
                  <a:moveTo>
                    <a:pt x="652" y="468"/>
                  </a:moveTo>
                  <a:cubicBezTo>
                    <a:pt x="686" y="253"/>
                    <a:pt x="577" y="55"/>
                    <a:pt x="407" y="17"/>
                  </a:cubicBezTo>
                  <a:cubicBezTo>
                    <a:pt x="233" y="0"/>
                    <a:pt x="68" y="154"/>
                    <a:pt x="34" y="369"/>
                  </a:cubicBezTo>
                  <a:cubicBezTo>
                    <a:pt x="0" y="584"/>
                    <a:pt x="109" y="782"/>
                    <a:pt x="279" y="820"/>
                  </a:cubicBezTo>
                  <a:cubicBezTo>
                    <a:pt x="453" y="837"/>
                    <a:pt x="618" y="683"/>
                    <a:pt x="652" y="468"/>
                  </a:cubicBezTo>
                </a:path>
              </a:pathLst>
            </a:custGeom>
            <a:solidFill>
              <a:srgbClr val="9D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46">
              <a:extLst>
                <a:ext uri="{FF2B5EF4-FFF2-40B4-BE49-F238E27FC236}">
                  <a16:creationId xmlns:a16="http://schemas.microsoft.com/office/drawing/2014/main" id="{60AAA9E2-DB11-4C7D-A6AC-925F68D4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581" y="2599181"/>
              <a:ext cx="1104083" cy="1342032"/>
            </a:xfrm>
            <a:custGeom>
              <a:avLst/>
              <a:gdLst>
                <a:gd name="T0" fmla="*/ 595 w 626"/>
                <a:gd name="T1" fmla="*/ 426 h 762"/>
                <a:gd name="T2" fmla="*/ 372 w 626"/>
                <a:gd name="T3" fmla="*/ 16 h 762"/>
                <a:gd name="T4" fmla="*/ 32 w 626"/>
                <a:gd name="T5" fmla="*/ 336 h 762"/>
                <a:gd name="T6" fmla="*/ 255 w 626"/>
                <a:gd name="T7" fmla="*/ 747 h 762"/>
                <a:gd name="T8" fmla="*/ 595 w 626"/>
                <a:gd name="T9" fmla="*/ 426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6" h="762">
                  <a:moveTo>
                    <a:pt x="595" y="426"/>
                  </a:moveTo>
                  <a:cubicBezTo>
                    <a:pt x="626" y="230"/>
                    <a:pt x="527" y="50"/>
                    <a:pt x="372" y="16"/>
                  </a:cubicBezTo>
                  <a:cubicBezTo>
                    <a:pt x="213" y="0"/>
                    <a:pt x="63" y="140"/>
                    <a:pt x="32" y="336"/>
                  </a:cubicBezTo>
                  <a:cubicBezTo>
                    <a:pt x="0" y="532"/>
                    <a:pt x="100" y="712"/>
                    <a:pt x="255" y="747"/>
                  </a:cubicBezTo>
                  <a:cubicBezTo>
                    <a:pt x="413" y="762"/>
                    <a:pt x="564" y="622"/>
                    <a:pt x="595" y="426"/>
                  </a:cubicBezTo>
                </a:path>
              </a:pathLst>
            </a:custGeom>
            <a:solidFill>
              <a:srgbClr val="CA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47">
              <a:extLst>
                <a:ext uri="{FF2B5EF4-FFF2-40B4-BE49-F238E27FC236}">
                  <a16:creationId xmlns:a16="http://schemas.microsoft.com/office/drawing/2014/main" id="{75D5B469-4991-4709-8BB3-2C90602E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005" y="3003014"/>
              <a:ext cx="836220" cy="610509"/>
            </a:xfrm>
            <a:custGeom>
              <a:avLst/>
              <a:gdLst>
                <a:gd name="T0" fmla="*/ 35 w 474"/>
                <a:gd name="T1" fmla="*/ 0 h 347"/>
                <a:gd name="T2" fmla="*/ 0 w 474"/>
                <a:gd name="T3" fmla="*/ 185 h 347"/>
                <a:gd name="T4" fmla="*/ 11 w 474"/>
                <a:gd name="T5" fmla="*/ 291 h 347"/>
                <a:gd name="T6" fmla="*/ 11 w 474"/>
                <a:gd name="T7" fmla="*/ 292 h 347"/>
                <a:gd name="T8" fmla="*/ 13 w 474"/>
                <a:gd name="T9" fmla="*/ 292 h 347"/>
                <a:gd name="T10" fmla="*/ 428 w 474"/>
                <a:gd name="T11" fmla="*/ 347 h 347"/>
                <a:gd name="T12" fmla="*/ 474 w 474"/>
                <a:gd name="T13" fmla="*/ 346 h 347"/>
                <a:gd name="T14" fmla="*/ 474 w 474"/>
                <a:gd name="T15" fmla="*/ 342 h 347"/>
                <a:gd name="T16" fmla="*/ 428 w 474"/>
                <a:gd name="T17" fmla="*/ 343 h 347"/>
                <a:gd name="T18" fmla="*/ 14 w 474"/>
                <a:gd name="T19" fmla="*/ 288 h 347"/>
                <a:gd name="T20" fmla="*/ 13 w 474"/>
                <a:gd name="T21" fmla="*/ 290 h 347"/>
                <a:gd name="T22" fmla="*/ 15 w 474"/>
                <a:gd name="T23" fmla="*/ 290 h 347"/>
                <a:gd name="T24" fmla="*/ 4 w 474"/>
                <a:gd name="T25" fmla="*/ 185 h 347"/>
                <a:gd name="T26" fmla="*/ 39 w 474"/>
                <a:gd name="T27" fmla="*/ 1 h 347"/>
                <a:gd name="T28" fmla="*/ 35 w 474"/>
                <a:gd name="T2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4" h="347">
                  <a:moveTo>
                    <a:pt x="35" y="0"/>
                  </a:moveTo>
                  <a:cubicBezTo>
                    <a:pt x="12" y="60"/>
                    <a:pt x="0" y="122"/>
                    <a:pt x="0" y="185"/>
                  </a:cubicBezTo>
                  <a:cubicBezTo>
                    <a:pt x="0" y="220"/>
                    <a:pt x="4" y="255"/>
                    <a:pt x="11" y="291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46" y="331"/>
                    <a:pt x="284" y="347"/>
                    <a:pt x="428" y="347"/>
                  </a:cubicBezTo>
                  <a:cubicBezTo>
                    <a:pt x="443" y="347"/>
                    <a:pt x="459" y="347"/>
                    <a:pt x="474" y="346"/>
                  </a:cubicBezTo>
                  <a:cubicBezTo>
                    <a:pt x="474" y="342"/>
                    <a:pt x="474" y="342"/>
                    <a:pt x="474" y="342"/>
                  </a:cubicBezTo>
                  <a:cubicBezTo>
                    <a:pt x="459" y="343"/>
                    <a:pt x="443" y="343"/>
                    <a:pt x="428" y="343"/>
                  </a:cubicBezTo>
                  <a:cubicBezTo>
                    <a:pt x="284" y="343"/>
                    <a:pt x="146" y="327"/>
                    <a:pt x="14" y="288"/>
                  </a:cubicBezTo>
                  <a:cubicBezTo>
                    <a:pt x="13" y="290"/>
                    <a:pt x="13" y="290"/>
                    <a:pt x="13" y="290"/>
                  </a:cubicBezTo>
                  <a:cubicBezTo>
                    <a:pt x="15" y="290"/>
                    <a:pt x="15" y="290"/>
                    <a:pt x="15" y="290"/>
                  </a:cubicBezTo>
                  <a:cubicBezTo>
                    <a:pt x="8" y="255"/>
                    <a:pt x="4" y="220"/>
                    <a:pt x="4" y="185"/>
                  </a:cubicBezTo>
                  <a:cubicBezTo>
                    <a:pt x="4" y="123"/>
                    <a:pt x="16" y="61"/>
                    <a:pt x="39" y="1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254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48">
              <a:extLst>
                <a:ext uri="{FF2B5EF4-FFF2-40B4-BE49-F238E27FC236}">
                  <a16:creationId xmlns:a16="http://schemas.microsoft.com/office/drawing/2014/main" id="{479F6201-5C7A-4AED-BB34-8BC01EBD5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005" y="3003014"/>
              <a:ext cx="836220" cy="610509"/>
            </a:xfrm>
            <a:custGeom>
              <a:avLst/>
              <a:gdLst>
                <a:gd name="T0" fmla="*/ 35 w 474"/>
                <a:gd name="T1" fmla="*/ 0 h 347"/>
                <a:gd name="T2" fmla="*/ 0 w 474"/>
                <a:gd name="T3" fmla="*/ 185 h 347"/>
                <a:gd name="T4" fmla="*/ 11 w 474"/>
                <a:gd name="T5" fmla="*/ 291 h 347"/>
                <a:gd name="T6" fmla="*/ 11 w 474"/>
                <a:gd name="T7" fmla="*/ 292 h 347"/>
                <a:gd name="T8" fmla="*/ 13 w 474"/>
                <a:gd name="T9" fmla="*/ 292 h 347"/>
                <a:gd name="T10" fmla="*/ 428 w 474"/>
                <a:gd name="T11" fmla="*/ 347 h 347"/>
                <a:gd name="T12" fmla="*/ 474 w 474"/>
                <a:gd name="T13" fmla="*/ 346 h 347"/>
                <a:gd name="T14" fmla="*/ 474 w 474"/>
                <a:gd name="T15" fmla="*/ 342 h 347"/>
                <a:gd name="T16" fmla="*/ 428 w 474"/>
                <a:gd name="T17" fmla="*/ 343 h 347"/>
                <a:gd name="T18" fmla="*/ 14 w 474"/>
                <a:gd name="T19" fmla="*/ 288 h 347"/>
                <a:gd name="T20" fmla="*/ 13 w 474"/>
                <a:gd name="T21" fmla="*/ 290 h 347"/>
                <a:gd name="T22" fmla="*/ 15 w 474"/>
                <a:gd name="T23" fmla="*/ 290 h 347"/>
                <a:gd name="T24" fmla="*/ 4 w 474"/>
                <a:gd name="T25" fmla="*/ 185 h 347"/>
                <a:gd name="T26" fmla="*/ 39 w 474"/>
                <a:gd name="T27" fmla="*/ 1 h 347"/>
                <a:gd name="T28" fmla="*/ 35 w 474"/>
                <a:gd name="T2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4" h="347">
                  <a:moveTo>
                    <a:pt x="35" y="0"/>
                  </a:moveTo>
                  <a:cubicBezTo>
                    <a:pt x="12" y="60"/>
                    <a:pt x="0" y="122"/>
                    <a:pt x="0" y="185"/>
                  </a:cubicBezTo>
                  <a:cubicBezTo>
                    <a:pt x="0" y="220"/>
                    <a:pt x="4" y="255"/>
                    <a:pt x="11" y="291"/>
                  </a:cubicBezTo>
                  <a:cubicBezTo>
                    <a:pt x="11" y="292"/>
                    <a:pt x="11" y="292"/>
                    <a:pt x="11" y="292"/>
                  </a:cubicBezTo>
                  <a:cubicBezTo>
                    <a:pt x="13" y="292"/>
                    <a:pt x="13" y="292"/>
                    <a:pt x="13" y="292"/>
                  </a:cubicBezTo>
                  <a:cubicBezTo>
                    <a:pt x="146" y="331"/>
                    <a:pt x="284" y="347"/>
                    <a:pt x="428" y="347"/>
                  </a:cubicBezTo>
                  <a:cubicBezTo>
                    <a:pt x="443" y="347"/>
                    <a:pt x="459" y="347"/>
                    <a:pt x="474" y="346"/>
                  </a:cubicBezTo>
                  <a:cubicBezTo>
                    <a:pt x="474" y="342"/>
                    <a:pt x="474" y="342"/>
                    <a:pt x="474" y="342"/>
                  </a:cubicBezTo>
                  <a:cubicBezTo>
                    <a:pt x="459" y="343"/>
                    <a:pt x="443" y="343"/>
                    <a:pt x="428" y="343"/>
                  </a:cubicBezTo>
                  <a:cubicBezTo>
                    <a:pt x="284" y="343"/>
                    <a:pt x="146" y="327"/>
                    <a:pt x="14" y="288"/>
                  </a:cubicBezTo>
                  <a:cubicBezTo>
                    <a:pt x="13" y="290"/>
                    <a:pt x="13" y="290"/>
                    <a:pt x="13" y="290"/>
                  </a:cubicBezTo>
                  <a:cubicBezTo>
                    <a:pt x="15" y="290"/>
                    <a:pt x="15" y="290"/>
                    <a:pt x="15" y="290"/>
                  </a:cubicBezTo>
                  <a:cubicBezTo>
                    <a:pt x="8" y="255"/>
                    <a:pt x="4" y="220"/>
                    <a:pt x="4" y="185"/>
                  </a:cubicBezTo>
                  <a:cubicBezTo>
                    <a:pt x="4" y="123"/>
                    <a:pt x="16" y="61"/>
                    <a:pt x="39" y="1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4D6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49">
              <a:extLst>
                <a:ext uri="{FF2B5EF4-FFF2-40B4-BE49-F238E27FC236}">
                  <a16:creationId xmlns:a16="http://schemas.microsoft.com/office/drawing/2014/main" id="{5D0D1E78-896F-4952-B55D-701B1364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155" y="2918712"/>
              <a:ext cx="860694" cy="565638"/>
            </a:xfrm>
            <a:custGeom>
              <a:avLst/>
              <a:gdLst>
                <a:gd name="T0" fmla="*/ 0 w 488"/>
                <a:gd name="T1" fmla="*/ 295 h 321"/>
                <a:gd name="T2" fmla="*/ 59 w 488"/>
                <a:gd name="T3" fmla="*/ 236 h 321"/>
                <a:gd name="T4" fmla="*/ 79 w 488"/>
                <a:gd name="T5" fmla="*/ 263 h 321"/>
                <a:gd name="T6" fmla="*/ 167 w 488"/>
                <a:gd name="T7" fmla="*/ 161 h 321"/>
                <a:gd name="T8" fmla="*/ 214 w 488"/>
                <a:gd name="T9" fmla="*/ 212 h 321"/>
                <a:gd name="T10" fmla="*/ 312 w 488"/>
                <a:gd name="T11" fmla="*/ 94 h 321"/>
                <a:gd name="T12" fmla="*/ 361 w 488"/>
                <a:gd name="T13" fmla="*/ 131 h 321"/>
                <a:gd name="T14" fmla="*/ 411 w 488"/>
                <a:gd name="T15" fmla="*/ 56 h 321"/>
                <a:gd name="T16" fmla="*/ 378 w 488"/>
                <a:gd name="T17" fmla="*/ 37 h 321"/>
                <a:gd name="T18" fmla="*/ 475 w 488"/>
                <a:gd name="T19" fmla="*/ 0 h 321"/>
                <a:gd name="T20" fmla="*/ 488 w 488"/>
                <a:gd name="T21" fmla="*/ 128 h 321"/>
                <a:gd name="T22" fmla="*/ 449 w 488"/>
                <a:gd name="T23" fmla="*/ 77 h 321"/>
                <a:gd name="T24" fmla="*/ 383 w 488"/>
                <a:gd name="T25" fmla="*/ 179 h 321"/>
                <a:gd name="T26" fmla="*/ 315 w 488"/>
                <a:gd name="T27" fmla="*/ 136 h 321"/>
                <a:gd name="T28" fmla="*/ 206 w 488"/>
                <a:gd name="T29" fmla="*/ 257 h 321"/>
                <a:gd name="T30" fmla="*/ 161 w 488"/>
                <a:gd name="T31" fmla="*/ 208 h 321"/>
                <a:gd name="T32" fmla="*/ 76 w 488"/>
                <a:gd name="T33" fmla="*/ 297 h 321"/>
                <a:gd name="T34" fmla="*/ 54 w 488"/>
                <a:gd name="T35" fmla="*/ 278 h 321"/>
                <a:gd name="T36" fmla="*/ 22 w 488"/>
                <a:gd name="T37" fmla="*/ 321 h 321"/>
                <a:gd name="T38" fmla="*/ 0 w 488"/>
                <a:gd name="T39" fmla="*/ 29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8" h="321">
                  <a:moveTo>
                    <a:pt x="0" y="295"/>
                  </a:moveTo>
                  <a:cubicBezTo>
                    <a:pt x="17" y="278"/>
                    <a:pt x="37" y="258"/>
                    <a:pt x="59" y="236"/>
                  </a:cubicBezTo>
                  <a:cubicBezTo>
                    <a:pt x="66" y="244"/>
                    <a:pt x="72" y="253"/>
                    <a:pt x="79" y="263"/>
                  </a:cubicBezTo>
                  <a:cubicBezTo>
                    <a:pt x="106" y="232"/>
                    <a:pt x="136" y="197"/>
                    <a:pt x="167" y="161"/>
                  </a:cubicBezTo>
                  <a:cubicBezTo>
                    <a:pt x="183" y="177"/>
                    <a:pt x="199" y="195"/>
                    <a:pt x="214" y="212"/>
                  </a:cubicBezTo>
                  <a:cubicBezTo>
                    <a:pt x="247" y="174"/>
                    <a:pt x="281" y="135"/>
                    <a:pt x="312" y="94"/>
                  </a:cubicBezTo>
                  <a:cubicBezTo>
                    <a:pt x="328" y="106"/>
                    <a:pt x="345" y="118"/>
                    <a:pt x="361" y="131"/>
                  </a:cubicBezTo>
                  <a:cubicBezTo>
                    <a:pt x="379" y="106"/>
                    <a:pt x="396" y="81"/>
                    <a:pt x="411" y="56"/>
                  </a:cubicBezTo>
                  <a:cubicBezTo>
                    <a:pt x="400" y="50"/>
                    <a:pt x="389" y="43"/>
                    <a:pt x="378" y="37"/>
                  </a:cubicBezTo>
                  <a:cubicBezTo>
                    <a:pt x="412" y="23"/>
                    <a:pt x="445" y="11"/>
                    <a:pt x="475" y="0"/>
                  </a:cubicBezTo>
                  <a:cubicBezTo>
                    <a:pt x="483" y="43"/>
                    <a:pt x="487" y="85"/>
                    <a:pt x="488" y="128"/>
                  </a:cubicBezTo>
                  <a:cubicBezTo>
                    <a:pt x="475" y="111"/>
                    <a:pt x="462" y="94"/>
                    <a:pt x="449" y="77"/>
                  </a:cubicBezTo>
                  <a:cubicBezTo>
                    <a:pt x="430" y="111"/>
                    <a:pt x="407" y="145"/>
                    <a:pt x="383" y="179"/>
                  </a:cubicBezTo>
                  <a:cubicBezTo>
                    <a:pt x="360" y="165"/>
                    <a:pt x="337" y="150"/>
                    <a:pt x="315" y="136"/>
                  </a:cubicBezTo>
                  <a:cubicBezTo>
                    <a:pt x="279" y="178"/>
                    <a:pt x="242" y="219"/>
                    <a:pt x="206" y="257"/>
                  </a:cubicBezTo>
                  <a:cubicBezTo>
                    <a:pt x="191" y="241"/>
                    <a:pt x="176" y="224"/>
                    <a:pt x="161" y="208"/>
                  </a:cubicBezTo>
                  <a:cubicBezTo>
                    <a:pt x="130" y="240"/>
                    <a:pt x="101" y="270"/>
                    <a:pt x="76" y="297"/>
                  </a:cubicBezTo>
                  <a:cubicBezTo>
                    <a:pt x="69" y="290"/>
                    <a:pt x="62" y="284"/>
                    <a:pt x="54" y="278"/>
                  </a:cubicBezTo>
                  <a:cubicBezTo>
                    <a:pt x="42" y="293"/>
                    <a:pt x="32" y="308"/>
                    <a:pt x="22" y="321"/>
                  </a:cubicBezTo>
                  <a:cubicBezTo>
                    <a:pt x="15" y="312"/>
                    <a:pt x="8" y="304"/>
                    <a:pt x="0" y="295"/>
                  </a:cubicBezTo>
                </a:path>
              </a:pathLst>
            </a:custGeom>
            <a:solidFill>
              <a:srgbClr val="B75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0">
              <a:extLst>
                <a:ext uri="{FF2B5EF4-FFF2-40B4-BE49-F238E27FC236}">
                  <a16:creationId xmlns:a16="http://schemas.microsoft.com/office/drawing/2014/main" id="{C71AA6E3-9BC9-4D02-AF83-C69B0ACB5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155" y="2918712"/>
              <a:ext cx="860694" cy="565638"/>
            </a:xfrm>
            <a:custGeom>
              <a:avLst/>
              <a:gdLst>
                <a:gd name="T0" fmla="*/ 0 w 488"/>
                <a:gd name="T1" fmla="*/ 295 h 321"/>
                <a:gd name="T2" fmla="*/ 59 w 488"/>
                <a:gd name="T3" fmla="*/ 236 h 321"/>
                <a:gd name="T4" fmla="*/ 79 w 488"/>
                <a:gd name="T5" fmla="*/ 263 h 321"/>
                <a:gd name="T6" fmla="*/ 167 w 488"/>
                <a:gd name="T7" fmla="*/ 161 h 321"/>
                <a:gd name="T8" fmla="*/ 214 w 488"/>
                <a:gd name="T9" fmla="*/ 212 h 321"/>
                <a:gd name="T10" fmla="*/ 312 w 488"/>
                <a:gd name="T11" fmla="*/ 94 h 321"/>
                <a:gd name="T12" fmla="*/ 361 w 488"/>
                <a:gd name="T13" fmla="*/ 131 h 321"/>
                <a:gd name="T14" fmla="*/ 411 w 488"/>
                <a:gd name="T15" fmla="*/ 56 h 321"/>
                <a:gd name="T16" fmla="*/ 378 w 488"/>
                <a:gd name="T17" fmla="*/ 37 h 321"/>
                <a:gd name="T18" fmla="*/ 475 w 488"/>
                <a:gd name="T19" fmla="*/ 0 h 321"/>
                <a:gd name="T20" fmla="*/ 488 w 488"/>
                <a:gd name="T21" fmla="*/ 128 h 321"/>
                <a:gd name="T22" fmla="*/ 449 w 488"/>
                <a:gd name="T23" fmla="*/ 77 h 321"/>
                <a:gd name="T24" fmla="*/ 383 w 488"/>
                <a:gd name="T25" fmla="*/ 179 h 321"/>
                <a:gd name="T26" fmla="*/ 315 w 488"/>
                <a:gd name="T27" fmla="*/ 136 h 321"/>
                <a:gd name="T28" fmla="*/ 206 w 488"/>
                <a:gd name="T29" fmla="*/ 257 h 321"/>
                <a:gd name="T30" fmla="*/ 161 w 488"/>
                <a:gd name="T31" fmla="*/ 208 h 321"/>
                <a:gd name="T32" fmla="*/ 76 w 488"/>
                <a:gd name="T33" fmla="*/ 297 h 321"/>
                <a:gd name="T34" fmla="*/ 54 w 488"/>
                <a:gd name="T35" fmla="*/ 278 h 321"/>
                <a:gd name="T36" fmla="*/ 22 w 488"/>
                <a:gd name="T37" fmla="*/ 321 h 321"/>
                <a:gd name="T38" fmla="*/ 0 w 488"/>
                <a:gd name="T39" fmla="*/ 29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8" h="321">
                  <a:moveTo>
                    <a:pt x="0" y="295"/>
                  </a:moveTo>
                  <a:cubicBezTo>
                    <a:pt x="17" y="278"/>
                    <a:pt x="37" y="258"/>
                    <a:pt x="59" y="236"/>
                  </a:cubicBezTo>
                  <a:cubicBezTo>
                    <a:pt x="66" y="244"/>
                    <a:pt x="72" y="253"/>
                    <a:pt x="79" y="263"/>
                  </a:cubicBezTo>
                  <a:cubicBezTo>
                    <a:pt x="106" y="232"/>
                    <a:pt x="136" y="197"/>
                    <a:pt x="167" y="161"/>
                  </a:cubicBezTo>
                  <a:cubicBezTo>
                    <a:pt x="183" y="177"/>
                    <a:pt x="199" y="195"/>
                    <a:pt x="214" y="212"/>
                  </a:cubicBezTo>
                  <a:cubicBezTo>
                    <a:pt x="247" y="174"/>
                    <a:pt x="281" y="135"/>
                    <a:pt x="312" y="94"/>
                  </a:cubicBezTo>
                  <a:cubicBezTo>
                    <a:pt x="328" y="106"/>
                    <a:pt x="345" y="118"/>
                    <a:pt x="361" y="131"/>
                  </a:cubicBezTo>
                  <a:cubicBezTo>
                    <a:pt x="379" y="106"/>
                    <a:pt x="396" y="81"/>
                    <a:pt x="411" y="56"/>
                  </a:cubicBezTo>
                  <a:cubicBezTo>
                    <a:pt x="400" y="50"/>
                    <a:pt x="389" y="43"/>
                    <a:pt x="378" y="37"/>
                  </a:cubicBezTo>
                  <a:cubicBezTo>
                    <a:pt x="412" y="23"/>
                    <a:pt x="445" y="11"/>
                    <a:pt x="475" y="0"/>
                  </a:cubicBezTo>
                  <a:cubicBezTo>
                    <a:pt x="483" y="43"/>
                    <a:pt x="487" y="85"/>
                    <a:pt x="488" y="128"/>
                  </a:cubicBezTo>
                  <a:cubicBezTo>
                    <a:pt x="475" y="111"/>
                    <a:pt x="462" y="94"/>
                    <a:pt x="449" y="77"/>
                  </a:cubicBezTo>
                  <a:cubicBezTo>
                    <a:pt x="430" y="111"/>
                    <a:pt x="407" y="145"/>
                    <a:pt x="383" y="179"/>
                  </a:cubicBezTo>
                  <a:cubicBezTo>
                    <a:pt x="360" y="165"/>
                    <a:pt x="337" y="150"/>
                    <a:pt x="315" y="136"/>
                  </a:cubicBezTo>
                  <a:cubicBezTo>
                    <a:pt x="279" y="178"/>
                    <a:pt x="242" y="219"/>
                    <a:pt x="206" y="257"/>
                  </a:cubicBezTo>
                  <a:cubicBezTo>
                    <a:pt x="191" y="241"/>
                    <a:pt x="176" y="224"/>
                    <a:pt x="161" y="208"/>
                  </a:cubicBezTo>
                  <a:cubicBezTo>
                    <a:pt x="130" y="240"/>
                    <a:pt x="101" y="270"/>
                    <a:pt x="76" y="297"/>
                  </a:cubicBezTo>
                  <a:cubicBezTo>
                    <a:pt x="69" y="290"/>
                    <a:pt x="62" y="284"/>
                    <a:pt x="54" y="278"/>
                  </a:cubicBezTo>
                  <a:cubicBezTo>
                    <a:pt x="42" y="293"/>
                    <a:pt x="32" y="308"/>
                    <a:pt x="22" y="321"/>
                  </a:cubicBezTo>
                  <a:cubicBezTo>
                    <a:pt x="15" y="312"/>
                    <a:pt x="8" y="304"/>
                    <a:pt x="0" y="295"/>
                  </a:cubicBezTo>
                </a:path>
              </a:pathLst>
            </a:custGeom>
            <a:solidFill>
              <a:srgbClr val="B75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6">
              <a:extLst>
                <a:ext uri="{FF2B5EF4-FFF2-40B4-BE49-F238E27FC236}">
                  <a16:creationId xmlns:a16="http://schemas.microsoft.com/office/drawing/2014/main" id="{6AFAD236-E469-47EE-981C-0FD940A0D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7985" y="3032927"/>
              <a:ext cx="492214" cy="931400"/>
            </a:xfrm>
            <a:custGeom>
              <a:avLst/>
              <a:gdLst>
                <a:gd name="T0" fmla="*/ 115 w 279"/>
                <a:gd name="T1" fmla="*/ 0 h 529"/>
                <a:gd name="T2" fmla="*/ 0 w 279"/>
                <a:gd name="T3" fmla="*/ 529 h 529"/>
                <a:gd name="T4" fmla="*/ 115 w 279"/>
                <a:gd name="T5" fmla="*/ 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9" h="529">
                  <a:moveTo>
                    <a:pt x="115" y="0"/>
                  </a:moveTo>
                  <a:cubicBezTo>
                    <a:pt x="115" y="0"/>
                    <a:pt x="252" y="300"/>
                    <a:pt x="0" y="529"/>
                  </a:cubicBezTo>
                  <a:cubicBezTo>
                    <a:pt x="0" y="529"/>
                    <a:pt x="279" y="359"/>
                    <a:pt x="115" y="0"/>
                  </a:cubicBezTo>
                  <a:close/>
                </a:path>
              </a:pathLst>
            </a:custGeom>
            <a:solidFill>
              <a:srgbClr val="996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7">
              <a:extLst>
                <a:ext uri="{FF2B5EF4-FFF2-40B4-BE49-F238E27FC236}">
                  <a16:creationId xmlns:a16="http://schemas.microsoft.com/office/drawing/2014/main" id="{FB25B85D-CFC6-4F1B-891A-93A44D6E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1449" y="5326755"/>
              <a:ext cx="568358" cy="265143"/>
            </a:xfrm>
            <a:custGeom>
              <a:avLst/>
              <a:gdLst>
                <a:gd name="T0" fmla="*/ 180 w 322"/>
                <a:gd name="T1" fmla="*/ 31 h 151"/>
                <a:gd name="T2" fmla="*/ 71 w 322"/>
                <a:gd name="T3" fmla="*/ 80 h 151"/>
                <a:gd name="T4" fmla="*/ 11 w 322"/>
                <a:gd name="T5" fmla="*/ 80 h 151"/>
                <a:gd name="T6" fmla="*/ 11 w 322"/>
                <a:gd name="T7" fmla="*/ 139 h 151"/>
                <a:gd name="T8" fmla="*/ 221 w 322"/>
                <a:gd name="T9" fmla="*/ 115 h 151"/>
                <a:gd name="T10" fmla="*/ 310 w 322"/>
                <a:gd name="T11" fmla="*/ 107 h 151"/>
                <a:gd name="T12" fmla="*/ 295 w 322"/>
                <a:gd name="T13" fmla="*/ 34 h 151"/>
                <a:gd name="T14" fmla="*/ 180 w 322"/>
                <a:gd name="T15" fmla="*/ 3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151">
                  <a:moveTo>
                    <a:pt x="180" y="31"/>
                  </a:moveTo>
                  <a:cubicBezTo>
                    <a:pt x="180" y="31"/>
                    <a:pt x="100" y="80"/>
                    <a:pt x="71" y="80"/>
                  </a:cubicBezTo>
                  <a:cubicBezTo>
                    <a:pt x="41" y="80"/>
                    <a:pt x="11" y="80"/>
                    <a:pt x="11" y="80"/>
                  </a:cubicBezTo>
                  <a:cubicBezTo>
                    <a:pt x="11" y="80"/>
                    <a:pt x="0" y="127"/>
                    <a:pt x="11" y="139"/>
                  </a:cubicBezTo>
                  <a:cubicBezTo>
                    <a:pt x="22" y="151"/>
                    <a:pt x="166" y="132"/>
                    <a:pt x="221" y="115"/>
                  </a:cubicBezTo>
                  <a:cubicBezTo>
                    <a:pt x="221" y="115"/>
                    <a:pt x="300" y="124"/>
                    <a:pt x="310" y="107"/>
                  </a:cubicBezTo>
                  <a:cubicBezTo>
                    <a:pt x="310" y="107"/>
                    <a:pt x="322" y="68"/>
                    <a:pt x="295" y="34"/>
                  </a:cubicBezTo>
                  <a:cubicBezTo>
                    <a:pt x="268" y="0"/>
                    <a:pt x="180" y="31"/>
                    <a:pt x="180" y="31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58">
              <a:extLst>
                <a:ext uri="{FF2B5EF4-FFF2-40B4-BE49-F238E27FC236}">
                  <a16:creationId xmlns:a16="http://schemas.microsoft.com/office/drawing/2014/main" id="{3E9055A3-61E6-43C0-B49B-26618FF26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0931" y="4434786"/>
              <a:ext cx="1370585" cy="1010263"/>
            </a:xfrm>
            <a:custGeom>
              <a:avLst/>
              <a:gdLst>
                <a:gd name="T0" fmla="*/ 391 w 777"/>
                <a:gd name="T1" fmla="*/ 82 h 573"/>
                <a:gd name="T2" fmla="*/ 95 w 777"/>
                <a:gd name="T3" fmla="*/ 71 h 573"/>
                <a:gd name="T4" fmla="*/ 44 w 777"/>
                <a:gd name="T5" fmla="*/ 381 h 573"/>
                <a:gd name="T6" fmla="*/ 62 w 777"/>
                <a:gd name="T7" fmla="*/ 538 h 573"/>
                <a:gd name="T8" fmla="*/ 193 w 777"/>
                <a:gd name="T9" fmla="*/ 540 h 573"/>
                <a:gd name="T10" fmla="*/ 144 w 777"/>
                <a:gd name="T11" fmla="*/ 354 h 573"/>
                <a:gd name="T12" fmla="*/ 191 w 777"/>
                <a:gd name="T13" fmla="*/ 135 h 573"/>
                <a:gd name="T14" fmla="*/ 594 w 777"/>
                <a:gd name="T15" fmla="*/ 228 h 573"/>
                <a:gd name="T16" fmla="*/ 774 w 777"/>
                <a:gd name="T17" fmla="*/ 166 h 573"/>
                <a:gd name="T18" fmla="*/ 391 w 777"/>
                <a:gd name="T19" fmla="*/ 82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7" h="573">
                  <a:moveTo>
                    <a:pt x="391" y="82"/>
                  </a:moveTo>
                  <a:cubicBezTo>
                    <a:pt x="391" y="82"/>
                    <a:pt x="190" y="0"/>
                    <a:pt x="95" y="71"/>
                  </a:cubicBezTo>
                  <a:cubicBezTo>
                    <a:pt x="0" y="142"/>
                    <a:pt x="34" y="318"/>
                    <a:pt x="44" y="381"/>
                  </a:cubicBezTo>
                  <a:cubicBezTo>
                    <a:pt x="54" y="445"/>
                    <a:pt x="62" y="538"/>
                    <a:pt x="62" y="538"/>
                  </a:cubicBezTo>
                  <a:cubicBezTo>
                    <a:pt x="62" y="538"/>
                    <a:pt x="112" y="573"/>
                    <a:pt x="193" y="540"/>
                  </a:cubicBezTo>
                  <a:cubicBezTo>
                    <a:pt x="193" y="540"/>
                    <a:pt x="169" y="452"/>
                    <a:pt x="144" y="354"/>
                  </a:cubicBezTo>
                  <a:cubicBezTo>
                    <a:pt x="120" y="257"/>
                    <a:pt x="127" y="145"/>
                    <a:pt x="191" y="135"/>
                  </a:cubicBezTo>
                  <a:cubicBezTo>
                    <a:pt x="254" y="125"/>
                    <a:pt x="487" y="176"/>
                    <a:pt x="594" y="228"/>
                  </a:cubicBezTo>
                  <a:cubicBezTo>
                    <a:pt x="701" y="279"/>
                    <a:pt x="777" y="215"/>
                    <a:pt x="774" y="166"/>
                  </a:cubicBezTo>
                  <a:cubicBezTo>
                    <a:pt x="772" y="118"/>
                    <a:pt x="474" y="88"/>
                    <a:pt x="391" y="82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59">
              <a:extLst>
                <a:ext uri="{FF2B5EF4-FFF2-40B4-BE49-F238E27FC236}">
                  <a16:creationId xmlns:a16="http://schemas.microsoft.com/office/drawing/2014/main" id="{62C9284C-FB25-49BE-B28A-5A576932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9205" y="5154071"/>
              <a:ext cx="341286" cy="458222"/>
            </a:xfrm>
            <a:custGeom>
              <a:avLst/>
              <a:gdLst>
                <a:gd name="T0" fmla="*/ 43 w 193"/>
                <a:gd name="T1" fmla="*/ 27 h 260"/>
                <a:gd name="T2" fmla="*/ 109 w 193"/>
                <a:gd name="T3" fmla="*/ 4 h 260"/>
                <a:gd name="T4" fmla="*/ 169 w 193"/>
                <a:gd name="T5" fmla="*/ 78 h 260"/>
                <a:gd name="T6" fmla="*/ 167 w 193"/>
                <a:gd name="T7" fmla="*/ 95 h 260"/>
                <a:gd name="T8" fmla="*/ 183 w 193"/>
                <a:gd name="T9" fmla="*/ 131 h 260"/>
                <a:gd name="T10" fmla="*/ 138 w 193"/>
                <a:gd name="T11" fmla="*/ 242 h 260"/>
                <a:gd name="T12" fmla="*/ 15 w 193"/>
                <a:gd name="T13" fmla="*/ 256 h 260"/>
                <a:gd name="T14" fmla="*/ 11 w 193"/>
                <a:gd name="T15" fmla="*/ 212 h 260"/>
                <a:gd name="T16" fmla="*/ 79 w 193"/>
                <a:gd name="T17" fmla="*/ 161 h 260"/>
                <a:gd name="T18" fmla="*/ 69 w 193"/>
                <a:gd name="T19" fmla="*/ 116 h 260"/>
                <a:gd name="T20" fmla="*/ 43 w 193"/>
                <a:gd name="T21" fmla="*/ 2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3" h="260">
                  <a:moveTo>
                    <a:pt x="43" y="27"/>
                  </a:moveTo>
                  <a:cubicBezTo>
                    <a:pt x="43" y="27"/>
                    <a:pt x="78" y="0"/>
                    <a:pt x="109" y="4"/>
                  </a:cubicBezTo>
                  <a:cubicBezTo>
                    <a:pt x="140" y="7"/>
                    <a:pt x="162" y="65"/>
                    <a:pt x="169" y="78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5"/>
                    <a:pt x="174" y="105"/>
                    <a:pt x="183" y="131"/>
                  </a:cubicBezTo>
                  <a:cubicBezTo>
                    <a:pt x="193" y="157"/>
                    <a:pt x="165" y="225"/>
                    <a:pt x="138" y="242"/>
                  </a:cubicBezTo>
                  <a:cubicBezTo>
                    <a:pt x="110" y="260"/>
                    <a:pt x="15" y="256"/>
                    <a:pt x="15" y="256"/>
                  </a:cubicBezTo>
                  <a:cubicBezTo>
                    <a:pt x="15" y="256"/>
                    <a:pt x="0" y="221"/>
                    <a:pt x="11" y="212"/>
                  </a:cubicBezTo>
                  <a:cubicBezTo>
                    <a:pt x="23" y="203"/>
                    <a:pt x="79" y="161"/>
                    <a:pt x="79" y="161"/>
                  </a:cubicBezTo>
                  <a:cubicBezTo>
                    <a:pt x="79" y="161"/>
                    <a:pt x="83" y="140"/>
                    <a:pt x="69" y="116"/>
                  </a:cubicBezTo>
                  <a:cubicBezTo>
                    <a:pt x="56" y="93"/>
                    <a:pt x="34" y="49"/>
                    <a:pt x="43" y="27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60">
              <a:extLst>
                <a:ext uri="{FF2B5EF4-FFF2-40B4-BE49-F238E27FC236}">
                  <a16:creationId xmlns:a16="http://schemas.microsoft.com/office/drawing/2014/main" id="{B96DA3B5-DF18-458B-AAE2-8E2FF3DA8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9920" y="4672735"/>
              <a:ext cx="932759" cy="1036097"/>
            </a:xfrm>
            <a:custGeom>
              <a:avLst/>
              <a:gdLst>
                <a:gd name="T0" fmla="*/ 65 w 529"/>
                <a:gd name="T1" fmla="*/ 75 h 588"/>
                <a:gd name="T2" fmla="*/ 127 w 529"/>
                <a:gd name="T3" fmla="*/ 556 h 588"/>
                <a:gd name="T4" fmla="*/ 466 w 529"/>
                <a:gd name="T5" fmla="*/ 430 h 588"/>
                <a:gd name="T6" fmla="*/ 520 w 529"/>
                <a:gd name="T7" fmla="*/ 398 h 588"/>
                <a:gd name="T8" fmla="*/ 449 w 529"/>
                <a:gd name="T9" fmla="*/ 281 h 588"/>
                <a:gd name="T10" fmla="*/ 219 w 529"/>
                <a:gd name="T11" fmla="*/ 469 h 588"/>
                <a:gd name="T12" fmla="*/ 209 w 529"/>
                <a:gd name="T13" fmla="*/ 67 h 588"/>
                <a:gd name="T14" fmla="*/ 65 w 529"/>
                <a:gd name="T15" fmla="*/ 75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9" h="588">
                  <a:moveTo>
                    <a:pt x="65" y="75"/>
                  </a:moveTo>
                  <a:cubicBezTo>
                    <a:pt x="65" y="75"/>
                    <a:pt x="0" y="525"/>
                    <a:pt x="127" y="556"/>
                  </a:cubicBezTo>
                  <a:cubicBezTo>
                    <a:pt x="253" y="588"/>
                    <a:pt x="424" y="476"/>
                    <a:pt x="466" y="430"/>
                  </a:cubicBezTo>
                  <a:cubicBezTo>
                    <a:pt x="507" y="383"/>
                    <a:pt x="520" y="398"/>
                    <a:pt x="520" y="398"/>
                  </a:cubicBezTo>
                  <a:cubicBezTo>
                    <a:pt x="520" y="398"/>
                    <a:pt x="529" y="276"/>
                    <a:pt x="449" y="281"/>
                  </a:cubicBezTo>
                  <a:cubicBezTo>
                    <a:pt x="449" y="281"/>
                    <a:pt x="315" y="447"/>
                    <a:pt x="219" y="469"/>
                  </a:cubicBezTo>
                  <a:cubicBezTo>
                    <a:pt x="124" y="491"/>
                    <a:pt x="142" y="241"/>
                    <a:pt x="209" y="67"/>
                  </a:cubicBezTo>
                  <a:cubicBezTo>
                    <a:pt x="209" y="67"/>
                    <a:pt x="117" y="0"/>
                    <a:pt x="65" y="75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61">
              <a:extLst>
                <a:ext uri="{FF2B5EF4-FFF2-40B4-BE49-F238E27FC236}">
                  <a16:creationId xmlns:a16="http://schemas.microsoft.com/office/drawing/2014/main" id="{A3ADED29-1B97-404D-9F46-D84A5046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899" y="3915378"/>
              <a:ext cx="149568" cy="123734"/>
            </a:xfrm>
            <a:custGeom>
              <a:avLst/>
              <a:gdLst>
                <a:gd name="T0" fmla="*/ 65 w 85"/>
                <a:gd name="T1" fmla="*/ 0 h 70"/>
                <a:gd name="T2" fmla="*/ 0 w 85"/>
                <a:gd name="T3" fmla="*/ 56 h 70"/>
                <a:gd name="T4" fmla="*/ 27 w 85"/>
                <a:gd name="T5" fmla="*/ 69 h 70"/>
                <a:gd name="T6" fmla="*/ 83 w 85"/>
                <a:gd name="T7" fmla="*/ 30 h 70"/>
                <a:gd name="T8" fmla="*/ 65 w 85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70">
                  <a:moveTo>
                    <a:pt x="65" y="0"/>
                  </a:moveTo>
                  <a:cubicBezTo>
                    <a:pt x="65" y="0"/>
                    <a:pt x="9" y="37"/>
                    <a:pt x="0" y="56"/>
                  </a:cubicBezTo>
                  <a:cubicBezTo>
                    <a:pt x="0" y="56"/>
                    <a:pt x="24" y="68"/>
                    <a:pt x="27" y="69"/>
                  </a:cubicBezTo>
                  <a:cubicBezTo>
                    <a:pt x="31" y="70"/>
                    <a:pt x="85" y="30"/>
                    <a:pt x="83" y="30"/>
                  </a:cubicBezTo>
                  <a:cubicBezTo>
                    <a:pt x="82" y="29"/>
                    <a:pt x="65" y="0"/>
                    <a:pt x="65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62">
              <a:extLst>
                <a:ext uri="{FF2B5EF4-FFF2-40B4-BE49-F238E27FC236}">
                  <a16:creationId xmlns:a16="http://schemas.microsoft.com/office/drawing/2014/main" id="{AE42B873-59B7-4A94-806D-3B627E821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3281" y="3915378"/>
              <a:ext cx="1000745" cy="889249"/>
            </a:xfrm>
            <a:custGeom>
              <a:avLst/>
              <a:gdLst>
                <a:gd name="T0" fmla="*/ 206 w 568"/>
                <a:gd name="T1" fmla="*/ 0 h 505"/>
                <a:gd name="T2" fmla="*/ 0 w 568"/>
                <a:gd name="T3" fmla="*/ 94 h 505"/>
                <a:gd name="T4" fmla="*/ 105 w 568"/>
                <a:gd name="T5" fmla="*/ 214 h 505"/>
                <a:gd name="T6" fmla="*/ 101 w 568"/>
                <a:gd name="T7" fmla="*/ 343 h 505"/>
                <a:gd name="T8" fmla="*/ 50 w 568"/>
                <a:gd name="T9" fmla="*/ 377 h 505"/>
                <a:gd name="T10" fmla="*/ 122 w 568"/>
                <a:gd name="T11" fmla="*/ 430 h 505"/>
                <a:gd name="T12" fmla="*/ 149 w 568"/>
                <a:gd name="T13" fmla="*/ 398 h 505"/>
                <a:gd name="T14" fmla="*/ 157 w 568"/>
                <a:gd name="T15" fmla="*/ 453 h 505"/>
                <a:gd name="T16" fmla="*/ 197 w 568"/>
                <a:gd name="T17" fmla="*/ 447 h 505"/>
                <a:gd name="T18" fmla="*/ 438 w 568"/>
                <a:gd name="T19" fmla="*/ 505 h 505"/>
                <a:gd name="T20" fmla="*/ 206 w 568"/>
                <a:gd name="T21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8" h="505">
                  <a:moveTo>
                    <a:pt x="206" y="0"/>
                  </a:moveTo>
                  <a:cubicBezTo>
                    <a:pt x="206" y="0"/>
                    <a:pt x="105" y="0"/>
                    <a:pt x="0" y="94"/>
                  </a:cubicBezTo>
                  <a:cubicBezTo>
                    <a:pt x="0" y="94"/>
                    <a:pt x="89" y="162"/>
                    <a:pt x="105" y="214"/>
                  </a:cubicBezTo>
                  <a:cubicBezTo>
                    <a:pt x="121" y="265"/>
                    <a:pt x="140" y="316"/>
                    <a:pt x="101" y="343"/>
                  </a:cubicBezTo>
                  <a:cubicBezTo>
                    <a:pt x="90" y="351"/>
                    <a:pt x="50" y="377"/>
                    <a:pt x="50" y="377"/>
                  </a:cubicBezTo>
                  <a:cubicBezTo>
                    <a:pt x="50" y="377"/>
                    <a:pt x="95" y="405"/>
                    <a:pt x="122" y="430"/>
                  </a:cubicBezTo>
                  <a:cubicBezTo>
                    <a:pt x="122" y="430"/>
                    <a:pt x="143" y="408"/>
                    <a:pt x="149" y="398"/>
                  </a:cubicBezTo>
                  <a:cubicBezTo>
                    <a:pt x="149" y="398"/>
                    <a:pt x="150" y="449"/>
                    <a:pt x="157" y="453"/>
                  </a:cubicBezTo>
                  <a:cubicBezTo>
                    <a:pt x="157" y="453"/>
                    <a:pt x="179" y="446"/>
                    <a:pt x="197" y="447"/>
                  </a:cubicBezTo>
                  <a:cubicBezTo>
                    <a:pt x="214" y="448"/>
                    <a:pt x="409" y="480"/>
                    <a:pt x="438" y="505"/>
                  </a:cubicBezTo>
                  <a:cubicBezTo>
                    <a:pt x="438" y="505"/>
                    <a:pt x="568" y="151"/>
                    <a:pt x="206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63">
              <a:extLst>
                <a:ext uri="{FF2B5EF4-FFF2-40B4-BE49-F238E27FC236}">
                  <a16:creationId xmlns:a16="http://schemas.microsoft.com/office/drawing/2014/main" id="{EF7FD993-3367-4EA4-8C76-29ABAE89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914" y="3869148"/>
              <a:ext cx="246107" cy="271942"/>
            </a:xfrm>
            <a:custGeom>
              <a:avLst/>
              <a:gdLst>
                <a:gd name="T0" fmla="*/ 31 w 139"/>
                <a:gd name="T1" fmla="*/ 72 h 154"/>
                <a:gd name="T2" fmla="*/ 90 w 139"/>
                <a:gd name="T3" fmla="*/ 110 h 154"/>
                <a:gd name="T4" fmla="*/ 126 w 139"/>
                <a:gd name="T5" fmla="*/ 81 h 154"/>
                <a:gd name="T6" fmla="*/ 52 w 139"/>
                <a:gd name="T7" fmla="*/ 0 h 154"/>
                <a:gd name="T8" fmla="*/ 31 w 139"/>
                <a:gd name="T9" fmla="*/ 7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54">
                  <a:moveTo>
                    <a:pt x="31" y="72"/>
                  </a:moveTo>
                  <a:cubicBezTo>
                    <a:pt x="31" y="72"/>
                    <a:pt x="63" y="95"/>
                    <a:pt x="90" y="110"/>
                  </a:cubicBezTo>
                  <a:cubicBezTo>
                    <a:pt x="90" y="110"/>
                    <a:pt x="139" y="154"/>
                    <a:pt x="126" y="81"/>
                  </a:cubicBezTo>
                  <a:cubicBezTo>
                    <a:pt x="120" y="45"/>
                    <a:pt x="52" y="0"/>
                    <a:pt x="52" y="0"/>
                  </a:cubicBezTo>
                  <a:cubicBezTo>
                    <a:pt x="52" y="0"/>
                    <a:pt x="0" y="30"/>
                    <a:pt x="31" y="7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64">
              <a:extLst>
                <a:ext uri="{FF2B5EF4-FFF2-40B4-BE49-F238E27FC236}">
                  <a16:creationId xmlns:a16="http://schemas.microsoft.com/office/drawing/2014/main" id="{D3323823-7E4C-4ED7-826E-740A9CF8E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8374" y="3949370"/>
              <a:ext cx="361682" cy="489495"/>
            </a:xfrm>
            <a:custGeom>
              <a:avLst/>
              <a:gdLst>
                <a:gd name="T0" fmla="*/ 34 w 205"/>
                <a:gd name="T1" fmla="*/ 49 h 278"/>
                <a:gd name="T2" fmla="*/ 69 w 205"/>
                <a:gd name="T3" fmla="*/ 76 h 278"/>
                <a:gd name="T4" fmla="*/ 61 w 205"/>
                <a:gd name="T5" fmla="*/ 34 h 278"/>
                <a:gd name="T6" fmla="*/ 61 w 205"/>
                <a:gd name="T7" fmla="*/ 7 h 278"/>
                <a:gd name="T8" fmla="*/ 81 w 205"/>
                <a:gd name="T9" fmla="*/ 0 h 278"/>
                <a:gd name="T10" fmla="*/ 106 w 205"/>
                <a:gd name="T11" fmla="*/ 278 h 278"/>
                <a:gd name="T12" fmla="*/ 69 w 205"/>
                <a:gd name="T13" fmla="*/ 154 h 278"/>
                <a:gd name="T14" fmla="*/ 0 w 205"/>
                <a:gd name="T15" fmla="*/ 42 h 278"/>
                <a:gd name="T16" fmla="*/ 34 w 205"/>
                <a:gd name="T17" fmla="*/ 49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278">
                  <a:moveTo>
                    <a:pt x="34" y="49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205" y="126"/>
                    <a:pt x="106" y="278"/>
                  </a:cubicBezTo>
                  <a:cubicBezTo>
                    <a:pt x="106" y="278"/>
                    <a:pt x="106" y="198"/>
                    <a:pt x="69" y="154"/>
                  </a:cubicBezTo>
                  <a:cubicBezTo>
                    <a:pt x="33" y="110"/>
                    <a:pt x="0" y="42"/>
                    <a:pt x="0" y="42"/>
                  </a:cubicBezTo>
                  <a:lnTo>
                    <a:pt x="34" y="49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65">
              <a:extLst>
                <a:ext uri="{FF2B5EF4-FFF2-40B4-BE49-F238E27FC236}">
                  <a16:creationId xmlns:a16="http://schemas.microsoft.com/office/drawing/2014/main" id="{DE7ADBDD-5282-40CD-A695-E57AD78D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4431" y="4064946"/>
              <a:ext cx="80222" cy="77504"/>
            </a:xfrm>
            <a:custGeom>
              <a:avLst/>
              <a:gdLst>
                <a:gd name="T0" fmla="*/ 0 w 46"/>
                <a:gd name="T1" fmla="*/ 18 h 44"/>
                <a:gd name="T2" fmla="*/ 24 w 46"/>
                <a:gd name="T3" fmla="*/ 0 h 44"/>
                <a:gd name="T4" fmla="*/ 46 w 46"/>
                <a:gd name="T5" fmla="*/ 25 h 44"/>
                <a:gd name="T6" fmla="*/ 12 w 46"/>
                <a:gd name="T7" fmla="*/ 43 h 44"/>
                <a:gd name="T8" fmla="*/ 0 w 46"/>
                <a:gd name="T9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4">
                  <a:moveTo>
                    <a:pt x="0" y="18"/>
                  </a:moveTo>
                  <a:cubicBezTo>
                    <a:pt x="0" y="18"/>
                    <a:pt x="11" y="2"/>
                    <a:pt x="24" y="0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19" y="42"/>
                    <a:pt x="12" y="43"/>
                  </a:cubicBezTo>
                  <a:cubicBezTo>
                    <a:pt x="4" y="44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66">
              <a:extLst>
                <a:ext uri="{FF2B5EF4-FFF2-40B4-BE49-F238E27FC236}">
                  <a16:creationId xmlns:a16="http://schemas.microsoft.com/office/drawing/2014/main" id="{9684E332-B734-46AC-A998-FDC3A337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1625" y="4113895"/>
              <a:ext cx="119654" cy="324971"/>
            </a:xfrm>
            <a:custGeom>
              <a:avLst/>
              <a:gdLst>
                <a:gd name="T0" fmla="*/ 20 w 68"/>
                <a:gd name="T1" fmla="*/ 112 h 184"/>
                <a:gd name="T2" fmla="*/ 0 w 68"/>
                <a:gd name="T3" fmla="*/ 14 h 184"/>
                <a:gd name="T4" fmla="*/ 25 w 68"/>
                <a:gd name="T5" fmla="*/ 0 h 184"/>
                <a:gd name="T6" fmla="*/ 68 w 68"/>
                <a:gd name="T7" fmla="*/ 82 h 184"/>
                <a:gd name="T8" fmla="*/ 30 w 68"/>
                <a:gd name="T9" fmla="*/ 184 h 184"/>
                <a:gd name="T10" fmla="*/ 20 w 68"/>
                <a:gd name="T11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84">
                  <a:moveTo>
                    <a:pt x="20" y="112"/>
                  </a:moveTo>
                  <a:cubicBezTo>
                    <a:pt x="20" y="112"/>
                    <a:pt x="25" y="66"/>
                    <a:pt x="0" y="14"/>
                  </a:cubicBezTo>
                  <a:cubicBezTo>
                    <a:pt x="0" y="14"/>
                    <a:pt x="20" y="3"/>
                    <a:pt x="25" y="0"/>
                  </a:cubicBezTo>
                  <a:cubicBezTo>
                    <a:pt x="25" y="0"/>
                    <a:pt x="41" y="15"/>
                    <a:pt x="68" y="82"/>
                  </a:cubicBezTo>
                  <a:cubicBezTo>
                    <a:pt x="68" y="82"/>
                    <a:pt x="62" y="149"/>
                    <a:pt x="30" y="184"/>
                  </a:cubicBezTo>
                  <a:cubicBezTo>
                    <a:pt x="30" y="184"/>
                    <a:pt x="30" y="140"/>
                    <a:pt x="20" y="112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67">
              <a:extLst>
                <a:ext uri="{FF2B5EF4-FFF2-40B4-BE49-F238E27FC236}">
                  <a16:creationId xmlns:a16="http://schemas.microsoft.com/office/drawing/2014/main" id="{E459FA82-7050-466F-B554-7433334E4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4741" y="3964328"/>
              <a:ext cx="247467" cy="474538"/>
            </a:xfrm>
            <a:custGeom>
              <a:avLst/>
              <a:gdLst>
                <a:gd name="T0" fmla="*/ 0 w 140"/>
                <a:gd name="T1" fmla="*/ 0 h 269"/>
                <a:gd name="T2" fmla="*/ 93 w 140"/>
                <a:gd name="T3" fmla="*/ 28 h 269"/>
                <a:gd name="T4" fmla="*/ 77 w 140"/>
                <a:gd name="T5" fmla="*/ 125 h 269"/>
                <a:gd name="T6" fmla="*/ 140 w 140"/>
                <a:gd name="T7" fmla="*/ 145 h 269"/>
                <a:gd name="T8" fmla="*/ 17 w 140"/>
                <a:gd name="T9" fmla="*/ 269 h 269"/>
                <a:gd name="T10" fmla="*/ 0 w 140"/>
                <a:gd name="T11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269">
                  <a:moveTo>
                    <a:pt x="0" y="0"/>
                  </a:moveTo>
                  <a:cubicBezTo>
                    <a:pt x="0" y="0"/>
                    <a:pt x="66" y="27"/>
                    <a:pt x="93" y="28"/>
                  </a:cubicBezTo>
                  <a:cubicBezTo>
                    <a:pt x="93" y="28"/>
                    <a:pt x="94" y="89"/>
                    <a:pt x="77" y="125"/>
                  </a:cubicBezTo>
                  <a:cubicBezTo>
                    <a:pt x="77" y="125"/>
                    <a:pt x="115" y="149"/>
                    <a:pt x="140" y="145"/>
                  </a:cubicBezTo>
                  <a:cubicBezTo>
                    <a:pt x="140" y="145"/>
                    <a:pt x="85" y="240"/>
                    <a:pt x="17" y="269"/>
                  </a:cubicBezTo>
                  <a:cubicBezTo>
                    <a:pt x="17" y="269"/>
                    <a:pt x="100" y="152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68">
              <a:extLst>
                <a:ext uri="{FF2B5EF4-FFF2-40B4-BE49-F238E27FC236}">
                  <a16:creationId xmlns:a16="http://schemas.microsoft.com/office/drawing/2014/main" id="{F04C1074-3ACB-4715-98DC-91EF5B59A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618" y="4024155"/>
              <a:ext cx="214834" cy="414711"/>
            </a:xfrm>
            <a:custGeom>
              <a:avLst/>
              <a:gdLst>
                <a:gd name="T0" fmla="*/ 13 w 122"/>
                <a:gd name="T1" fmla="*/ 0 h 235"/>
                <a:gd name="T2" fmla="*/ 0 w 122"/>
                <a:gd name="T3" fmla="*/ 86 h 235"/>
                <a:gd name="T4" fmla="*/ 72 w 122"/>
                <a:gd name="T5" fmla="*/ 119 h 235"/>
                <a:gd name="T6" fmla="*/ 46 w 122"/>
                <a:gd name="T7" fmla="*/ 152 h 235"/>
                <a:gd name="T8" fmla="*/ 118 w 122"/>
                <a:gd name="T9" fmla="*/ 235 h 235"/>
                <a:gd name="T10" fmla="*/ 98 w 122"/>
                <a:gd name="T11" fmla="*/ 139 h 235"/>
                <a:gd name="T12" fmla="*/ 13 w 122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235">
                  <a:moveTo>
                    <a:pt x="13" y="0"/>
                  </a:moveTo>
                  <a:cubicBezTo>
                    <a:pt x="13" y="0"/>
                    <a:pt x="11" y="56"/>
                    <a:pt x="0" y="86"/>
                  </a:cubicBezTo>
                  <a:cubicBezTo>
                    <a:pt x="0" y="86"/>
                    <a:pt x="26" y="110"/>
                    <a:pt x="72" y="119"/>
                  </a:cubicBezTo>
                  <a:cubicBezTo>
                    <a:pt x="72" y="119"/>
                    <a:pt x="55" y="144"/>
                    <a:pt x="46" y="152"/>
                  </a:cubicBezTo>
                  <a:cubicBezTo>
                    <a:pt x="46" y="152"/>
                    <a:pt x="91" y="211"/>
                    <a:pt x="118" y="235"/>
                  </a:cubicBezTo>
                  <a:cubicBezTo>
                    <a:pt x="118" y="235"/>
                    <a:pt x="122" y="176"/>
                    <a:pt x="98" y="139"/>
                  </a:cubicBezTo>
                  <a:cubicBezTo>
                    <a:pt x="75" y="103"/>
                    <a:pt x="21" y="24"/>
                    <a:pt x="13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69">
              <a:extLst>
                <a:ext uri="{FF2B5EF4-FFF2-40B4-BE49-F238E27FC236}">
                  <a16:creationId xmlns:a16="http://schemas.microsoft.com/office/drawing/2014/main" id="{4514562B-E49E-488A-BAC0-F5899D3E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424" y="4457901"/>
              <a:ext cx="46230" cy="130532"/>
            </a:xfrm>
            <a:custGeom>
              <a:avLst/>
              <a:gdLst>
                <a:gd name="T0" fmla="*/ 26 w 26"/>
                <a:gd name="T1" fmla="*/ 0 h 74"/>
                <a:gd name="T2" fmla="*/ 3 w 26"/>
                <a:gd name="T3" fmla="*/ 74 h 74"/>
                <a:gd name="T4" fmla="*/ 26 w 26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74">
                  <a:moveTo>
                    <a:pt x="26" y="0"/>
                  </a:moveTo>
                  <a:cubicBezTo>
                    <a:pt x="26" y="0"/>
                    <a:pt x="13" y="40"/>
                    <a:pt x="3" y="74"/>
                  </a:cubicBezTo>
                  <a:cubicBezTo>
                    <a:pt x="3" y="74"/>
                    <a:pt x="0" y="17"/>
                    <a:pt x="26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70">
              <a:extLst>
                <a:ext uri="{FF2B5EF4-FFF2-40B4-BE49-F238E27FC236}">
                  <a16:creationId xmlns:a16="http://schemas.microsoft.com/office/drawing/2014/main" id="{D3C2E620-B9FB-48B8-A9D3-158C957A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899" y="4014636"/>
              <a:ext cx="84302" cy="81582"/>
            </a:xfrm>
            <a:custGeom>
              <a:avLst/>
              <a:gdLst>
                <a:gd name="T0" fmla="*/ 48 w 48"/>
                <a:gd name="T1" fmla="*/ 12 h 47"/>
                <a:gd name="T2" fmla="*/ 48 w 48"/>
                <a:gd name="T3" fmla="*/ 47 h 47"/>
                <a:gd name="T4" fmla="*/ 2 w 48"/>
                <a:gd name="T5" fmla="*/ 12 h 47"/>
                <a:gd name="T6" fmla="*/ 0 w 48"/>
                <a:gd name="T7" fmla="*/ 0 h 47"/>
                <a:gd name="T8" fmla="*/ 48 w 48"/>
                <a:gd name="T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48" y="12"/>
                  </a:moveTo>
                  <a:cubicBezTo>
                    <a:pt x="48" y="47"/>
                    <a:pt x="48" y="47"/>
                    <a:pt x="48" y="47"/>
                  </a:cubicBezTo>
                  <a:cubicBezTo>
                    <a:pt x="48" y="47"/>
                    <a:pt x="3" y="25"/>
                    <a:pt x="2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0"/>
                    <a:pt x="4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71">
              <a:extLst>
                <a:ext uri="{FF2B5EF4-FFF2-40B4-BE49-F238E27FC236}">
                  <a16:creationId xmlns:a16="http://schemas.microsoft.com/office/drawing/2014/main" id="{A5C3EA89-1C2B-4B02-B2A6-796B0541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899" y="4581635"/>
              <a:ext cx="594192" cy="191719"/>
            </a:xfrm>
            <a:custGeom>
              <a:avLst/>
              <a:gdLst>
                <a:gd name="T0" fmla="*/ 0 w 337"/>
                <a:gd name="T1" fmla="*/ 0 h 109"/>
                <a:gd name="T2" fmla="*/ 65 w 337"/>
                <a:gd name="T3" fmla="*/ 52 h 109"/>
                <a:gd name="T4" fmla="*/ 97 w 337"/>
                <a:gd name="T5" fmla="*/ 15 h 109"/>
                <a:gd name="T6" fmla="*/ 97 w 337"/>
                <a:gd name="T7" fmla="*/ 68 h 109"/>
                <a:gd name="T8" fmla="*/ 337 w 337"/>
                <a:gd name="T9" fmla="*/ 109 h 109"/>
                <a:gd name="T10" fmla="*/ 86 w 337"/>
                <a:gd name="T11" fmla="*/ 78 h 109"/>
                <a:gd name="T12" fmla="*/ 86 w 337"/>
                <a:gd name="T13" fmla="*/ 38 h 109"/>
                <a:gd name="T14" fmla="*/ 61 w 337"/>
                <a:gd name="T15" fmla="*/ 64 h 109"/>
                <a:gd name="T16" fmla="*/ 0 w 337"/>
                <a:gd name="T1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109">
                  <a:moveTo>
                    <a:pt x="0" y="0"/>
                  </a:moveTo>
                  <a:cubicBezTo>
                    <a:pt x="0" y="0"/>
                    <a:pt x="57" y="42"/>
                    <a:pt x="65" y="52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7" y="15"/>
                    <a:pt x="91" y="55"/>
                    <a:pt x="97" y="68"/>
                  </a:cubicBezTo>
                  <a:cubicBezTo>
                    <a:pt x="97" y="68"/>
                    <a:pt x="246" y="58"/>
                    <a:pt x="337" y="109"/>
                  </a:cubicBezTo>
                  <a:cubicBezTo>
                    <a:pt x="337" y="109"/>
                    <a:pt x="188" y="71"/>
                    <a:pt x="86" y="78"/>
                  </a:cubicBezTo>
                  <a:cubicBezTo>
                    <a:pt x="86" y="78"/>
                    <a:pt x="80" y="56"/>
                    <a:pt x="86" y="38"/>
                  </a:cubicBezTo>
                  <a:cubicBezTo>
                    <a:pt x="86" y="38"/>
                    <a:pt x="65" y="58"/>
                    <a:pt x="61" y="64"/>
                  </a:cubicBezTo>
                  <a:cubicBezTo>
                    <a:pt x="61" y="64"/>
                    <a:pt x="7" y="18"/>
                    <a:pt x="0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72">
              <a:extLst>
                <a:ext uri="{FF2B5EF4-FFF2-40B4-BE49-F238E27FC236}">
                  <a16:creationId xmlns:a16="http://schemas.microsoft.com/office/drawing/2014/main" id="{0DD32393-FB26-4A13-AD2D-452810AA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8114" y="3915378"/>
              <a:ext cx="88381" cy="131892"/>
            </a:xfrm>
            <a:custGeom>
              <a:avLst/>
              <a:gdLst>
                <a:gd name="T0" fmla="*/ 0 w 50"/>
                <a:gd name="T1" fmla="*/ 0 h 75"/>
                <a:gd name="T2" fmla="*/ 10 w 50"/>
                <a:gd name="T3" fmla="*/ 53 h 75"/>
                <a:gd name="T4" fmla="*/ 50 w 50"/>
                <a:gd name="T5" fmla="*/ 75 h 75"/>
                <a:gd name="T6" fmla="*/ 29 w 50"/>
                <a:gd name="T7" fmla="*/ 0 h 75"/>
                <a:gd name="T8" fmla="*/ 0 w 50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5">
                  <a:moveTo>
                    <a:pt x="0" y="0"/>
                  </a:moveTo>
                  <a:cubicBezTo>
                    <a:pt x="10" y="53"/>
                    <a:pt x="10" y="53"/>
                    <a:pt x="10" y="53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50" y="75"/>
                    <a:pt x="35" y="6"/>
                    <a:pt x="2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73">
              <a:extLst>
                <a:ext uri="{FF2B5EF4-FFF2-40B4-BE49-F238E27FC236}">
                  <a16:creationId xmlns:a16="http://schemas.microsoft.com/office/drawing/2014/main" id="{C6309D92-7405-41B0-82B9-85C1783CA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0266" y="4456542"/>
              <a:ext cx="28553" cy="38072"/>
            </a:xfrm>
            <a:custGeom>
              <a:avLst/>
              <a:gdLst>
                <a:gd name="T0" fmla="*/ 2 w 16"/>
                <a:gd name="T1" fmla="*/ 9 h 22"/>
                <a:gd name="T2" fmla="*/ 4 w 16"/>
                <a:gd name="T3" fmla="*/ 21 h 22"/>
                <a:gd name="T4" fmla="*/ 13 w 16"/>
                <a:gd name="T5" fmla="*/ 13 h 22"/>
                <a:gd name="T6" fmla="*/ 12 w 16"/>
                <a:gd name="T7" fmla="*/ 1 h 22"/>
                <a:gd name="T8" fmla="*/ 2 w 16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2" y="9"/>
                  </a:moveTo>
                  <a:cubicBezTo>
                    <a:pt x="0" y="14"/>
                    <a:pt x="0" y="19"/>
                    <a:pt x="4" y="21"/>
                  </a:cubicBezTo>
                  <a:cubicBezTo>
                    <a:pt x="7" y="22"/>
                    <a:pt x="11" y="19"/>
                    <a:pt x="13" y="13"/>
                  </a:cubicBezTo>
                  <a:cubicBezTo>
                    <a:pt x="16" y="8"/>
                    <a:pt x="15" y="3"/>
                    <a:pt x="12" y="1"/>
                  </a:cubicBezTo>
                  <a:cubicBezTo>
                    <a:pt x="9" y="0"/>
                    <a:pt x="4" y="3"/>
                    <a:pt x="2" y="9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74">
              <a:extLst>
                <a:ext uri="{FF2B5EF4-FFF2-40B4-BE49-F238E27FC236}">
                  <a16:creationId xmlns:a16="http://schemas.microsoft.com/office/drawing/2014/main" id="{832E4DDF-2038-4CA3-A6BA-2A9EBA24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150" y="4534045"/>
              <a:ext cx="27194" cy="36713"/>
            </a:xfrm>
            <a:custGeom>
              <a:avLst/>
              <a:gdLst>
                <a:gd name="T0" fmla="*/ 1 w 15"/>
                <a:gd name="T1" fmla="*/ 9 h 21"/>
                <a:gd name="T2" fmla="*/ 5 w 15"/>
                <a:gd name="T3" fmla="*/ 21 h 21"/>
                <a:gd name="T4" fmla="*/ 13 w 15"/>
                <a:gd name="T5" fmla="*/ 12 h 21"/>
                <a:gd name="T6" fmla="*/ 9 w 15"/>
                <a:gd name="T7" fmla="*/ 1 h 21"/>
                <a:gd name="T8" fmla="*/ 1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" y="9"/>
                  </a:moveTo>
                  <a:cubicBezTo>
                    <a:pt x="0" y="15"/>
                    <a:pt x="2" y="20"/>
                    <a:pt x="5" y="21"/>
                  </a:cubicBezTo>
                  <a:cubicBezTo>
                    <a:pt x="9" y="21"/>
                    <a:pt x="12" y="17"/>
                    <a:pt x="13" y="12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6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75">
              <a:extLst>
                <a:ext uri="{FF2B5EF4-FFF2-40B4-BE49-F238E27FC236}">
                  <a16:creationId xmlns:a16="http://schemas.microsoft.com/office/drawing/2014/main" id="{02704A3D-1677-4777-907D-8FDB52D8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1622" y="3476192"/>
              <a:ext cx="282819" cy="292338"/>
            </a:xfrm>
            <a:custGeom>
              <a:avLst/>
              <a:gdLst>
                <a:gd name="T0" fmla="*/ 93 w 160"/>
                <a:gd name="T1" fmla="*/ 162 h 166"/>
                <a:gd name="T2" fmla="*/ 145 w 160"/>
                <a:gd name="T3" fmla="*/ 149 h 166"/>
                <a:gd name="T4" fmla="*/ 160 w 160"/>
                <a:gd name="T5" fmla="*/ 124 h 166"/>
                <a:gd name="T6" fmla="*/ 135 w 160"/>
                <a:gd name="T7" fmla="*/ 121 h 166"/>
                <a:gd name="T8" fmla="*/ 111 w 160"/>
                <a:gd name="T9" fmla="*/ 114 h 166"/>
                <a:gd name="T10" fmla="*/ 144 w 160"/>
                <a:gd name="T11" fmla="*/ 28 h 166"/>
                <a:gd name="T12" fmla="*/ 117 w 160"/>
                <a:gd name="T13" fmla="*/ 43 h 166"/>
                <a:gd name="T14" fmla="*/ 98 w 160"/>
                <a:gd name="T15" fmla="*/ 74 h 166"/>
                <a:gd name="T16" fmla="*/ 88 w 160"/>
                <a:gd name="T17" fmla="*/ 7 h 166"/>
                <a:gd name="T18" fmla="*/ 69 w 160"/>
                <a:gd name="T19" fmla="*/ 43 h 166"/>
                <a:gd name="T20" fmla="*/ 55 w 160"/>
                <a:gd name="T21" fmla="*/ 67 h 166"/>
                <a:gd name="T22" fmla="*/ 32 w 160"/>
                <a:gd name="T23" fmla="*/ 2 h 166"/>
                <a:gd name="T24" fmla="*/ 19 w 160"/>
                <a:gd name="T25" fmla="*/ 36 h 166"/>
                <a:gd name="T26" fmla="*/ 18 w 160"/>
                <a:gd name="T27" fmla="*/ 139 h 166"/>
                <a:gd name="T28" fmla="*/ 93 w 160"/>
                <a:gd name="T29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166">
                  <a:moveTo>
                    <a:pt x="93" y="162"/>
                  </a:moveTo>
                  <a:cubicBezTo>
                    <a:pt x="93" y="162"/>
                    <a:pt x="135" y="163"/>
                    <a:pt x="145" y="149"/>
                  </a:cubicBezTo>
                  <a:cubicBezTo>
                    <a:pt x="156" y="135"/>
                    <a:pt x="160" y="124"/>
                    <a:pt x="160" y="124"/>
                  </a:cubicBezTo>
                  <a:cubicBezTo>
                    <a:pt x="160" y="124"/>
                    <a:pt x="156" y="107"/>
                    <a:pt x="135" y="121"/>
                  </a:cubicBezTo>
                  <a:cubicBezTo>
                    <a:pt x="114" y="136"/>
                    <a:pt x="114" y="120"/>
                    <a:pt x="111" y="114"/>
                  </a:cubicBezTo>
                  <a:cubicBezTo>
                    <a:pt x="111" y="114"/>
                    <a:pt x="152" y="81"/>
                    <a:pt x="144" y="28"/>
                  </a:cubicBezTo>
                  <a:cubicBezTo>
                    <a:pt x="144" y="28"/>
                    <a:pt x="128" y="19"/>
                    <a:pt x="117" y="43"/>
                  </a:cubicBezTo>
                  <a:cubicBezTo>
                    <a:pt x="107" y="66"/>
                    <a:pt x="105" y="70"/>
                    <a:pt x="98" y="74"/>
                  </a:cubicBezTo>
                  <a:cubicBezTo>
                    <a:pt x="98" y="74"/>
                    <a:pt x="107" y="13"/>
                    <a:pt x="88" y="7"/>
                  </a:cubicBezTo>
                  <a:cubicBezTo>
                    <a:pt x="68" y="0"/>
                    <a:pt x="73" y="27"/>
                    <a:pt x="69" y="43"/>
                  </a:cubicBezTo>
                  <a:cubicBezTo>
                    <a:pt x="66" y="59"/>
                    <a:pt x="55" y="67"/>
                    <a:pt x="55" y="67"/>
                  </a:cubicBezTo>
                  <a:cubicBezTo>
                    <a:pt x="55" y="67"/>
                    <a:pt x="54" y="13"/>
                    <a:pt x="32" y="2"/>
                  </a:cubicBezTo>
                  <a:cubicBezTo>
                    <a:pt x="32" y="2"/>
                    <a:pt x="16" y="6"/>
                    <a:pt x="19" y="36"/>
                  </a:cubicBezTo>
                  <a:cubicBezTo>
                    <a:pt x="22" y="66"/>
                    <a:pt x="0" y="111"/>
                    <a:pt x="18" y="139"/>
                  </a:cubicBezTo>
                  <a:cubicBezTo>
                    <a:pt x="36" y="166"/>
                    <a:pt x="78" y="154"/>
                    <a:pt x="93" y="16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76">
              <a:extLst>
                <a:ext uri="{FF2B5EF4-FFF2-40B4-BE49-F238E27FC236}">
                  <a16:creationId xmlns:a16="http://schemas.microsoft.com/office/drawing/2014/main" id="{13F22E65-AB2C-4DC4-A261-E333294D9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0658" y="3651595"/>
              <a:ext cx="1388261" cy="792710"/>
            </a:xfrm>
            <a:custGeom>
              <a:avLst/>
              <a:gdLst>
                <a:gd name="T0" fmla="*/ 672 w 787"/>
                <a:gd name="T1" fmla="*/ 150 h 450"/>
                <a:gd name="T2" fmla="*/ 442 w 787"/>
                <a:gd name="T3" fmla="*/ 341 h 450"/>
                <a:gd name="T4" fmla="*/ 102 w 787"/>
                <a:gd name="T5" fmla="*/ 49 h 450"/>
                <a:gd name="T6" fmla="*/ 0 w 787"/>
                <a:gd name="T7" fmla="*/ 45 h 450"/>
                <a:gd name="T8" fmla="*/ 450 w 787"/>
                <a:gd name="T9" fmla="*/ 403 h 450"/>
                <a:gd name="T10" fmla="*/ 672 w 787"/>
                <a:gd name="T11" fmla="*/ 15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7" h="450">
                  <a:moveTo>
                    <a:pt x="672" y="150"/>
                  </a:moveTo>
                  <a:cubicBezTo>
                    <a:pt x="655" y="156"/>
                    <a:pt x="646" y="319"/>
                    <a:pt x="442" y="341"/>
                  </a:cubicBezTo>
                  <a:cubicBezTo>
                    <a:pt x="238" y="363"/>
                    <a:pt x="103" y="262"/>
                    <a:pt x="102" y="49"/>
                  </a:cubicBezTo>
                  <a:cubicBezTo>
                    <a:pt x="102" y="49"/>
                    <a:pt x="51" y="0"/>
                    <a:pt x="0" y="45"/>
                  </a:cubicBezTo>
                  <a:cubicBezTo>
                    <a:pt x="0" y="45"/>
                    <a:pt x="51" y="450"/>
                    <a:pt x="450" y="403"/>
                  </a:cubicBezTo>
                  <a:cubicBezTo>
                    <a:pt x="787" y="363"/>
                    <a:pt x="727" y="131"/>
                    <a:pt x="672" y="15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3">
            <a:extLst>
              <a:ext uri="{FF2B5EF4-FFF2-40B4-BE49-F238E27FC236}">
                <a16:creationId xmlns:a16="http://schemas.microsoft.com/office/drawing/2014/main" id="{92682810-5E0B-4247-9543-BA96E4DF400D}"/>
              </a:ext>
            </a:extLst>
          </p:cNvPr>
          <p:cNvGrpSpPr/>
          <p:nvPr/>
        </p:nvGrpSpPr>
        <p:grpSpPr>
          <a:xfrm>
            <a:off x="9037752" y="4017329"/>
            <a:ext cx="2591483" cy="2021135"/>
            <a:chOff x="2174875" y="1577181"/>
            <a:chExt cx="5200650" cy="4056063"/>
          </a:xfrm>
        </p:grpSpPr>
        <p:sp>
          <p:nvSpPr>
            <p:cNvPr id="290" name="Freeform 11">
              <a:extLst>
                <a:ext uri="{FF2B5EF4-FFF2-40B4-BE49-F238E27FC236}">
                  <a16:creationId xmlns:a16="http://schemas.microsoft.com/office/drawing/2014/main" id="{223D4A2A-88A3-4153-B629-B4F82181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988" y="2775744"/>
              <a:ext cx="889000" cy="1036638"/>
            </a:xfrm>
            <a:custGeom>
              <a:avLst/>
              <a:gdLst>
                <a:gd name="T0" fmla="*/ 19 w 476"/>
                <a:gd name="T1" fmla="*/ 79 h 556"/>
                <a:gd name="T2" fmla="*/ 197 w 476"/>
                <a:gd name="T3" fmla="*/ 1 h 556"/>
                <a:gd name="T4" fmla="*/ 476 w 476"/>
                <a:gd name="T5" fmla="*/ 460 h 556"/>
                <a:gd name="T6" fmla="*/ 367 w 476"/>
                <a:gd name="T7" fmla="*/ 506 h 556"/>
                <a:gd name="T8" fmla="*/ 345 w 476"/>
                <a:gd name="T9" fmla="*/ 491 h 556"/>
                <a:gd name="T10" fmla="*/ 345 w 476"/>
                <a:gd name="T11" fmla="*/ 513 h 556"/>
                <a:gd name="T12" fmla="*/ 158 w 476"/>
                <a:gd name="T13" fmla="*/ 549 h 556"/>
                <a:gd name="T14" fmla="*/ 81 w 476"/>
                <a:gd name="T15" fmla="*/ 275 h 556"/>
                <a:gd name="T16" fmla="*/ 19 w 476"/>
                <a:gd name="T17" fmla="*/ 7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6" h="556">
                  <a:moveTo>
                    <a:pt x="19" y="79"/>
                  </a:moveTo>
                  <a:cubicBezTo>
                    <a:pt x="19" y="79"/>
                    <a:pt x="184" y="2"/>
                    <a:pt x="197" y="1"/>
                  </a:cubicBezTo>
                  <a:cubicBezTo>
                    <a:pt x="209" y="0"/>
                    <a:pt x="431" y="346"/>
                    <a:pt x="476" y="460"/>
                  </a:cubicBezTo>
                  <a:cubicBezTo>
                    <a:pt x="476" y="460"/>
                    <a:pt x="398" y="497"/>
                    <a:pt x="367" y="506"/>
                  </a:cubicBezTo>
                  <a:cubicBezTo>
                    <a:pt x="345" y="491"/>
                    <a:pt x="345" y="491"/>
                    <a:pt x="345" y="491"/>
                  </a:cubicBezTo>
                  <a:cubicBezTo>
                    <a:pt x="345" y="513"/>
                    <a:pt x="345" y="513"/>
                    <a:pt x="345" y="513"/>
                  </a:cubicBezTo>
                  <a:cubicBezTo>
                    <a:pt x="345" y="513"/>
                    <a:pt x="222" y="556"/>
                    <a:pt x="158" y="549"/>
                  </a:cubicBezTo>
                  <a:cubicBezTo>
                    <a:pt x="158" y="549"/>
                    <a:pt x="126" y="379"/>
                    <a:pt x="81" y="275"/>
                  </a:cubicBezTo>
                  <a:cubicBezTo>
                    <a:pt x="37" y="172"/>
                    <a:pt x="0" y="88"/>
                    <a:pt x="19" y="7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2">
              <a:extLst>
                <a:ext uri="{FF2B5EF4-FFF2-40B4-BE49-F238E27FC236}">
                  <a16:creationId xmlns:a16="http://schemas.microsoft.com/office/drawing/2014/main" id="{8C34F727-C782-4E61-AFE9-8239F6588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2750344"/>
              <a:ext cx="201613" cy="123825"/>
            </a:xfrm>
            <a:custGeom>
              <a:avLst/>
              <a:gdLst>
                <a:gd name="T0" fmla="*/ 0 w 108"/>
                <a:gd name="T1" fmla="*/ 41 h 66"/>
                <a:gd name="T2" fmla="*/ 102 w 108"/>
                <a:gd name="T3" fmla="*/ 0 h 66"/>
                <a:gd name="T4" fmla="*/ 94 w 108"/>
                <a:gd name="T5" fmla="*/ 46 h 66"/>
                <a:gd name="T6" fmla="*/ 0 w 108"/>
                <a:gd name="T7" fmla="*/ 4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66">
                  <a:moveTo>
                    <a:pt x="0" y="41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8" y="25"/>
                    <a:pt x="94" y="46"/>
                  </a:cubicBezTo>
                  <a:cubicBezTo>
                    <a:pt x="80" y="66"/>
                    <a:pt x="17" y="66"/>
                    <a:pt x="0" y="41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3">
              <a:extLst>
                <a:ext uri="{FF2B5EF4-FFF2-40B4-BE49-F238E27FC236}">
                  <a16:creationId xmlns:a16="http://schemas.microsoft.com/office/drawing/2014/main" id="{414A3269-5286-4B58-81DC-E9905D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2664619"/>
              <a:ext cx="223838" cy="292100"/>
            </a:xfrm>
            <a:custGeom>
              <a:avLst/>
              <a:gdLst>
                <a:gd name="T0" fmla="*/ 83 w 120"/>
                <a:gd name="T1" fmla="*/ 21 h 156"/>
                <a:gd name="T2" fmla="*/ 98 w 120"/>
                <a:gd name="T3" fmla="*/ 84 h 156"/>
                <a:gd name="T4" fmla="*/ 112 w 120"/>
                <a:gd name="T5" fmla="*/ 135 h 156"/>
                <a:gd name="T6" fmla="*/ 53 w 120"/>
                <a:gd name="T7" fmla="*/ 135 h 156"/>
                <a:gd name="T8" fmla="*/ 4 w 120"/>
                <a:gd name="T9" fmla="*/ 27 h 156"/>
                <a:gd name="T10" fmla="*/ 83 w 120"/>
                <a:gd name="T11" fmla="*/ 2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56">
                  <a:moveTo>
                    <a:pt x="83" y="21"/>
                  </a:moveTo>
                  <a:cubicBezTo>
                    <a:pt x="83" y="21"/>
                    <a:pt x="84" y="65"/>
                    <a:pt x="98" y="84"/>
                  </a:cubicBezTo>
                  <a:cubicBezTo>
                    <a:pt x="112" y="103"/>
                    <a:pt x="120" y="128"/>
                    <a:pt x="112" y="135"/>
                  </a:cubicBezTo>
                  <a:cubicBezTo>
                    <a:pt x="104" y="141"/>
                    <a:pt x="74" y="156"/>
                    <a:pt x="53" y="135"/>
                  </a:cubicBezTo>
                  <a:cubicBezTo>
                    <a:pt x="33" y="113"/>
                    <a:pt x="8" y="42"/>
                    <a:pt x="4" y="27"/>
                  </a:cubicBezTo>
                  <a:cubicBezTo>
                    <a:pt x="0" y="12"/>
                    <a:pt x="70" y="0"/>
                    <a:pt x="83" y="2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4">
              <a:extLst>
                <a:ext uri="{FF2B5EF4-FFF2-40B4-BE49-F238E27FC236}">
                  <a16:creationId xmlns:a16="http://schemas.microsoft.com/office/drawing/2014/main" id="{F060CE11-394A-4CA9-A320-A34BD2D1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2807494"/>
              <a:ext cx="400050" cy="439738"/>
            </a:xfrm>
            <a:custGeom>
              <a:avLst/>
              <a:gdLst>
                <a:gd name="T0" fmla="*/ 68 w 214"/>
                <a:gd name="T1" fmla="*/ 11 h 236"/>
                <a:gd name="T2" fmla="*/ 108 w 214"/>
                <a:gd name="T3" fmla="*/ 59 h 236"/>
                <a:gd name="T4" fmla="*/ 94 w 214"/>
                <a:gd name="T5" fmla="*/ 8 h 236"/>
                <a:gd name="T6" fmla="*/ 139 w 214"/>
                <a:gd name="T7" fmla="*/ 0 h 236"/>
                <a:gd name="T8" fmla="*/ 214 w 214"/>
                <a:gd name="T9" fmla="*/ 236 h 236"/>
                <a:gd name="T10" fmla="*/ 0 w 214"/>
                <a:gd name="T11" fmla="*/ 62 h 236"/>
                <a:gd name="T12" fmla="*/ 68 w 214"/>
                <a:gd name="T13" fmla="*/ 1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36">
                  <a:moveTo>
                    <a:pt x="68" y="11"/>
                  </a:moveTo>
                  <a:cubicBezTo>
                    <a:pt x="108" y="59"/>
                    <a:pt x="108" y="59"/>
                    <a:pt x="108" y="5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206" y="186"/>
                    <a:pt x="214" y="236"/>
                  </a:cubicBezTo>
                  <a:cubicBezTo>
                    <a:pt x="214" y="236"/>
                    <a:pt x="35" y="94"/>
                    <a:pt x="0" y="62"/>
                  </a:cubicBezTo>
                  <a:lnTo>
                    <a:pt x="68" y="1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5">
              <a:extLst>
                <a:ext uri="{FF2B5EF4-FFF2-40B4-BE49-F238E27FC236}">
                  <a16:creationId xmlns:a16="http://schemas.microsoft.com/office/drawing/2014/main" id="{7C6EBA32-B9EC-480D-B853-5572E2C20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5" y="2909094"/>
              <a:ext cx="96838" cy="106363"/>
            </a:xfrm>
            <a:custGeom>
              <a:avLst/>
              <a:gdLst>
                <a:gd name="T0" fmla="*/ 1 w 52"/>
                <a:gd name="T1" fmla="*/ 15 h 57"/>
                <a:gd name="T2" fmla="*/ 35 w 52"/>
                <a:gd name="T3" fmla="*/ 2 h 57"/>
                <a:gd name="T4" fmla="*/ 52 w 52"/>
                <a:gd name="T5" fmla="*/ 30 h 57"/>
                <a:gd name="T6" fmla="*/ 14 w 52"/>
                <a:gd name="T7" fmla="*/ 55 h 57"/>
                <a:gd name="T8" fmla="*/ 1 w 52"/>
                <a:gd name="T9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7">
                  <a:moveTo>
                    <a:pt x="1" y="15"/>
                  </a:moveTo>
                  <a:cubicBezTo>
                    <a:pt x="1" y="15"/>
                    <a:pt x="24" y="0"/>
                    <a:pt x="35" y="2"/>
                  </a:cubicBezTo>
                  <a:cubicBezTo>
                    <a:pt x="35" y="2"/>
                    <a:pt x="52" y="27"/>
                    <a:pt x="52" y="30"/>
                  </a:cubicBezTo>
                  <a:cubicBezTo>
                    <a:pt x="52" y="33"/>
                    <a:pt x="22" y="53"/>
                    <a:pt x="14" y="55"/>
                  </a:cubicBezTo>
                  <a:cubicBezTo>
                    <a:pt x="6" y="57"/>
                    <a:pt x="0" y="19"/>
                    <a:pt x="1" y="15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6">
              <a:extLst>
                <a:ext uri="{FF2B5EF4-FFF2-40B4-BE49-F238E27FC236}">
                  <a16:creationId xmlns:a16="http://schemas.microsoft.com/office/drawing/2014/main" id="{E9B558CF-1FD6-4F22-9759-D59F69A8F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038" y="2975769"/>
              <a:ext cx="195263" cy="271463"/>
            </a:xfrm>
            <a:custGeom>
              <a:avLst/>
              <a:gdLst>
                <a:gd name="T0" fmla="*/ 12 w 105"/>
                <a:gd name="T1" fmla="*/ 71 h 145"/>
                <a:gd name="T2" fmla="*/ 2 w 105"/>
                <a:gd name="T3" fmla="*/ 17 h 145"/>
                <a:gd name="T4" fmla="*/ 30 w 105"/>
                <a:gd name="T5" fmla="*/ 0 h 145"/>
                <a:gd name="T6" fmla="*/ 81 w 105"/>
                <a:gd name="T7" fmla="*/ 58 h 145"/>
                <a:gd name="T8" fmla="*/ 105 w 105"/>
                <a:gd name="T9" fmla="*/ 145 h 145"/>
                <a:gd name="T10" fmla="*/ 12 w 105"/>
                <a:gd name="T11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45">
                  <a:moveTo>
                    <a:pt x="12" y="71"/>
                  </a:moveTo>
                  <a:cubicBezTo>
                    <a:pt x="12" y="71"/>
                    <a:pt x="5" y="33"/>
                    <a:pt x="2" y="17"/>
                  </a:cubicBezTo>
                  <a:cubicBezTo>
                    <a:pt x="0" y="2"/>
                    <a:pt x="30" y="0"/>
                    <a:pt x="30" y="0"/>
                  </a:cubicBezTo>
                  <a:cubicBezTo>
                    <a:pt x="30" y="0"/>
                    <a:pt x="72" y="49"/>
                    <a:pt x="81" y="58"/>
                  </a:cubicBezTo>
                  <a:cubicBezTo>
                    <a:pt x="81" y="58"/>
                    <a:pt x="104" y="132"/>
                    <a:pt x="105" y="145"/>
                  </a:cubicBezTo>
                  <a:cubicBezTo>
                    <a:pt x="105" y="145"/>
                    <a:pt x="19" y="76"/>
                    <a:pt x="12" y="71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7">
              <a:extLst>
                <a:ext uri="{FF2B5EF4-FFF2-40B4-BE49-F238E27FC236}">
                  <a16:creationId xmlns:a16="http://schemas.microsoft.com/office/drawing/2014/main" id="{977E9DEB-B285-4B5A-BC94-98DD2DFE0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713" y="2937669"/>
              <a:ext cx="411163" cy="361950"/>
            </a:xfrm>
            <a:custGeom>
              <a:avLst/>
              <a:gdLst>
                <a:gd name="T0" fmla="*/ 0 w 220"/>
                <a:gd name="T1" fmla="*/ 0 h 194"/>
                <a:gd name="T2" fmla="*/ 13 w 220"/>
                <a:gd name="T3" fmla="*/ 97 h 194"/>
                <a:gd name="T4" fmla="*/ 76 w 220"/>
                <a:gd name="T5" fmla="*/ 93 h 194"/>
                <a:gd name="T6" fmla="*/ 64 w 220"/>
                <a:gd name="T7" fmla="*/ 188 h 194"/>
                <a:gd name="T8" fmla="*/ 220 w 220"/>
                <a:gd name="T9" fmla="*/ 193 h 194"/>
                <a:gd name="T10" fmla="*/ 205 w 220"/>
                <a:gd name="T11" fmla="*/ 166 h 194"/>
                <a:gd name="T12" fmla="*/ 0 w 220"/>
                <a:gd name="T1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194">
                  <a:moveTo>
                    <a:pt x="0" y="0"/>
                  </a:moveTo>
                  <a:cubicBezTo>
                    <a:pt x="0" y="0"/>
                    <a:pt x="7" y="84"/>
                    <a:pt x="13" y="97"/>
                  </a:cubicBezTo>
                  <a:cubicBezTo>
                    <a:pt x="13" y="97"/>
                    <a:pt x="66" y="96"/>
                    <a:pt x="76" y="93"/>
                  </a:cubicBezTo>
                  <a:cubicBezTo>
                    <a:pt x="76" y="93"/>
                    <a:pt x="62" y="173"/>
                    <a:pt x="64" y="188"/>
                  </a:cubicBezTo>
                  <a:cubicBezTo>
                    <a:pt x="64" y="188"/>
                    <a:pt x="213" y="194"/>
                    <a:pt x="220" y="193"/>
                  </a:cubicBezTo>
                  <a:cubicBezTo>
                    <a:pt x="220" y="193"/>
                    <a:pt x="210" y="170"/>
                    <a:pt x="205" y="166"/>
                  </a:cubicBezTo>
                  <a:cubicBezTo>
                    <a:pt x="200" y="162"/>
                    <a:pt x="29" y="18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8">
              <a:extLst>
                <a:ext uri="{FF2B5EF4-FFF2-40B4-BE49-F238E27FC236}">
                  <a16:creationId xmlns:a16="http://schemas.microsoft.com/office/drawing/2014/main" id="{C42430FD-BD17-4437-AFA7-E378C652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775" y="2832894"/>
              <a:ext cx="212725" cy="463550"/>
            </a:xfrm>
            <a:custGeom>
              <a:avLst/>
              <a:gdLst>
                <a:gd name="T0" fmla="*/ 0 w 114"/>
                <a:gd name="T1" fmla="*/ 0 h 249"/>
                <a:gd name="T2" fmla="*/ 73 w 114"/>
                <a:gd name="T3" fmla="*/ 222 h 249"/>
                <a:gd name="T4" fmla="*/ 88 w 114"/>
                <a:gd name="T5" fmla="*/ 249 h 249"/>
                <a:gd name="T6" fmla="*/ 114 w 114"/>
                <a:gd name="T7" fmla="*/ 120 h 249"/>
                <a:gd name="T8" fmla="*/ 43 w 114"/>
                <a:gd name="T9" fmla="*/ 96 h 249"/>
                <a:gd name="T10" fmla="*/ 73 w 114"/>
                <a:gd name="T11" fmla="*/ 56 h 249"/>
                <a:gd name="T12" fmla="*/ 0 w 114"/>
                <a:gd name="T13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49">
                  <a:moveTo>
                    <a:pt x="0" y="0"/>
                  </a:moveTo>
                  <a:cubicBezTo>
                    <a:pt x="0" y="0"/>
                    <a:pt x="66" y="199"/>
                    <a:pt x="73" y="222"/>
                  </a:cubicBezTo>
                  <a:cubicBezTo>
                    <a:pt x="73" y="222"/>
                    <a:pt x="83" y="240"/>
                    <a:pt x="88" y="249"/>
                  </a:cubicBezTo>
                  <a:cubicBezTo>
                    <a:pt x="88" y="249"/>
                    <a:pt x="114" y="131"/>
                    <a:pt x="114" y="120"/>
                  </a:cubicBezTo>
                  <a:cubicBezTo>
                    <a:pt x="114" y="120"/>
                    <a:pt x="50" y="99"/>
                    <a:pt x="43" y="96"/>
                  </a:cubicBezTo>
                  <a:cubicBezTo>
                    <a:pt x="43" y="96"/>
                    <a:pt x="75" y="59"/>
                    <a:pt x="73" y="56"/>
                  </a:cubicBezTo>
                  <a:cubicBezTo>
                    <a:pt x="71" y="53"/>
                    <a:pt x="17" y="3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9">
              <a:extLst>
                <a:ext uri="{FF2B5EF4-FFF2-40B4-BE49-F238E27FC236}">
                  <a16:creationId xmlns:a16="http://schemas.microsoft.com/office/drawing/2014/main" id="{6EE0D73D-4612-48EF-B310-42D267513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5" y="3331369"/>
              <a:ext cx="117475" cy="307975"/>
            </a:xfrm>
            <a:custGeom>
              <a:avLst/>
              <a:gdLst>
                <a:gd name="T0" fmla="*/ 0 w 63"/>
                <a:gd name="T1" fmla="*/ 0 h 166"/>
                <a:gd name="T2" fmla="*/ 63 w 63"/>
                <a:gd name="T3" fmla="*/ 166 h 166"/>
                <a:gd name="T4" fmla="*/ 0 w 63"/>
                <a:gd name="T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66">
                  <a:moveTo>
                    <a:pt x="0" y="0"/>
                  </a:moveTo>
                  <a:cubicBezTo>
                    <a:pt x="0" y="0"/>
                    <a:pt x="60" y="147"/>
                    <a:pt x="63" y="166"/>
                  </a:cubicBezTo>
                  <a:cubicBezTo>
                    <a:pt x="63" y="166"/>
                    <a:pt x="38" y="69"/>
                    <a:pt x="0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20">
              <a:extLst>
                <a:ext uri="{FF2B5EF4-FFF2-40B4-BE49-F238E27FC236}">
                  <a16:creationId xmlns:a16="http://schemas.microsoft.com/office/drawing/2014/main" id="{893EA25C-5617-4336-BCDB-BA6CDE693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250" y="3367881"/>
              <a:ext cx="38100" cy="55563"/>
            </a:xfrm>
            <a:custGeom>
              <a:avLst/>
              <a:gdLst>
                <a:gd name="T0" fmla="*/ 18 w 20"/>
                <a:gd name="T1" fmla="*/ 13 h 30"/>
                <a:gd name="T2" fmla="*/ 14 w 20"/>
                <a:gd name="T3" fmla="*/ 29 h 30"/>
                <a:gd name="T4" fmla="*/ 2 w 20"/>
                <a:gd name="T5" fmla="*/ 17 h 30"/>
                <a:gd name="T6" fmla="*/ 6 w 20"/>
                <a:gd name="T7" fmla="*/ 1 h 30"/>
                <a:gd name="T8" fmla="*/ 18 w 20"/>
                <a:gd name="T9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0">
                  <a:moveTo>
                    <a:pt x="18" y="13"/>
                  </a:moveTo>
                  <a:cubicBezTo>
                    <a:pt x="20" y="21"/>
                    <a:pt x="18" y="28"/>
                    <a:pt x="14" y="29"/>
                  </a:cubicBezTo>
                  <a:cubicBezTo>
                    <a:pt x="10" y="30"/>
                    <a:pt x="5" y="25"/>
                    <a:pt x="2" y="17"/>
                  </a:cubicBezTo>
                  <a:cubicBezTo>
                    <a:pt x="0" y="10"/>
                    <a:pt x="2" y="2"/>
                    <a:pt x="6" y="1"/>
                  </a:cubicBezTo>
                  <a:cubicBezTo>
                    <a:pt x="10" y="0"/>
                    <a:pt x="15" y="5"/>
                    <a:pt x="18" y="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21">
              <a:extLst>
                <a:ext uri="{FF2B5EF4-FFF2-40B4-BE49-F238E27FC236}">
                  <a16:creationId xmlns:a16="http://schemas.microsoft.com/office/drawing/2014/main" id="{1F4EABB0-E1F1-477D-B93D-3949F047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288" y="3494881"/>
              <a:ext cx="36513" cy="55563"/>
            </a:xfrm>
            <a:custGeom>
              <a:avLst/>
              <a:gdLst>
                <a:gd name="T0" fmla="*/ 17 w 20"/>
                <a:gd name="T1" fmla="*/ 13 h 30"/>
                <a:gd name="T2" fmla="*/ 14 w 20"/>
                <a:gd name="T3" fmla="*/ 29 h 30"/>
                <a:gd name="T4" fmla="*/ 2 w 20"/>
                <a:gd name="T5" fmla="*/ 17 h 30"/>
                <a:gd name="T6" fmla="*/ 6 w 20"/>
                <a:gd name="T7" fmla="*/ 1 h 30"/>
                <a:gd name="T8" fmla="*/ 17 w 20"/>
                <a:gd name="T9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0">
                  <a:moveTo>
                    <a:pt x="17" y="13"/>
                  </a:moveTo>
                  <a:cubicBezTo>
                    <a:pt x="20" y="20"/>
                    <a:pt x="18" y="28"/>
                    <a:pt x="14" y="29"/>
                  </a:cubicBezTo>
                  <a:cubicBezTo>
                    <a:pt x="10" y="30"/>
                    <a:pt x="4" y="25"/>
                    <a:pt x="2" y="17"/>
                  </a:cubicBezTo>
                  <a:cubicBezTo>
                    <a:pt x="0" y="9"/>
                    <a:pt x="1" y="2"/>
                    <a:pt x="6" y="1"/>
                  </a:cubicBezTo>
                  <a:cubicBezTo>
                    <a:pt x="10" y="0"/>
                    <a:pt x="15" y="5"/>
                    <a:pt x="17" y="1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22">
              <a:extLst>
                <a:ext uri="{FF2B5EF4-FFF2-40B4-BE49-F238E27FC236}">
                  <a16:creationId xmlns:a16="http://schemas.microsoft.com/office/drawing/2014/main" id="{20F6FA63-7D1B-4060-8762-A9CCC117F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550" y="2818606"/>
              <a:ext cx="139700" cy="133350"/>
            </a:xfrm>
            <a:custGeom>
              <a:avLst/>
              <a:gdLst>
                <a:gd name="T0" fmla="*/ 7 w 75"/>
                <a:gd name="T1" fmla="*/ 5 h 72"/>
                <a:gd name="T2" fmla="*/ 75 w 75"/>
                <a:gd name="T3" fmla="*/ 5 h 72"/>
                <a:gd name="T4" fmla="*/ 75 w 75"/>
                <a:gd name="T5" fmla="*/ 72 h 72"/>
                <a:gd name="T6" fmla="*/ 0 w 75"/>
                <a:gd name="T7" fmla="*/ 54 h 72"/>
                <a:gd name="T8" fmla="*/ 7 w 75"/>
                <a:gd name="T9" fmla="*/ 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7" y="5"/>
                  </a:moveTo>
                  <a:cubicBezTo>
                    <a:pt x="7" y="5"/>
                    <a:pt x="60" y="0"/>
                    <a:pt x="75" y="5"/>
                  </a:cubicBezTo>
                  <a:cubicBezTo>
                    <a:pt x="75" y="5"/>
                    <a:pt x="75" y="59"/>
                    <a:pt x="75" y="72"/>
                  </a:cubicBezTo>
                  <a:cubicBezTo>
                    <a:pt x="75" y="72"/>
                    <a:pt x="19" y="59"/>
                    <a:pt x="0" y="54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3">
              <a:extLst>
                <a:ext uri="{FF2B5EF4-FFF2-40B4-BE49-F238E27FC236}">
                  <a16:creationId xmlns:a16="http://schemas.microsoft.com/office/drawing/2014/main" id="{B67BCD8D-69BA-4FD7-9497-86ECD8685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463" y="2750344"/>
              <a:ext cx="103188" cy="123825"/>
            </a:xfrm>
            <a:custGeom>
              <a:avLst/>
              <a:gdLst>
                <a:gd name="T0" fmla="*/ 8 w 55"/>
                <a:gd name="T1" fmla="*/ 0 h 66"/>
                <a:gd name="T2" fmla="*/ 0 w 55"/>
                <a:gd name="T3" fmla="*/ 38 h 66"/>
                <a:gd name="T4" fmla="*/ 40 w 55"/>
                <a:gd name="T5" fmla="*/ 65 h 66"/>
                <a:gd name="T6" fmla="*/ 55 w 55"/>
                <a:gd name="T7" fmla="*/ 27 h 66"/>
                <a:gd name="T8" fmla="*/ 8 w 55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6">
                  <a:moveTo>
                    <a:pt x="8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35" y="63"/>
                    <a:pt x="40" y="65"/>
                  </a:cubicBezTo>
                  <a:cubicBezTo>
                    <a:pt x="45" y="66"/>
                    <a:pt x="55" y="27"/>
                    <a:pt x="55" y="27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4">
              <a:extLst>
                <a:ext uri="{FF2B5EF4-FFF2-40B4-BE49-F238E27FC236}">
                  <a16:creationId xmlns:a16="http://schemas.microsoft.com/office/drawing/2014/main" id="{B89032EE-E70C-4498-A9F1-3A96BBBD0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388" y="1915319"/>
              <a:ext cx="795338" cy="927100"/>
            </a:xfrm>
            <a:custGeom>
              <a:avLst/>
              <a:gdLst>
                <a:gd name="T0" fmla="*/ 26 w 426"/>
                <a:gd name="T1" fmla="*/ 469 h 497"/>
                <a:gd name="T2" fmla="*/ 268 w 426"/>
                <a:gd name="T3" fmla="*/ 330 h 497"/>
                <a:gd name="T4" fmla="*/ 315 w 426"/>
                <a:gd name="T5" fmla="*/ 32 h 497"/>
                <a:gd name="T6" fmla="*/ 405 w 426"/>
                <a:gd name="T7" fmla="*/ 32 h 497"/>
                <a:gd name="T8" fmla="*/ 311 w 426"/>
                <a:gd name="T9" fmla="*/ 379 h 497"/>
                <a:gd name="T10" fmla="*/ 45 w 426"/>
                <a:gd name="T11" fmla="*/ 497 h 497"/>
                <a:gd name="T12" fmla="*/ 26 w 426"/>
                <a:gd name="T13" fmla="*/ 469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6" h="497">
                  <a:moveTo>
                    <a:pt x="26" y="469"/>
                  </a:moveTo>
                  <a:cubicBezTo>
                    <a:pt x="26" y="469"/>
                    <a:pt x="198" y="408"/>
                    <a:pt x="268" y="330"/>
                  </a:cubicBezTo>
                  <a:cubicBezTo>
                    <a:pt x="338" y="253"/>
                    <a:pt x="322" y="52"/>
                    <a:pt x="315" y="32"/>
                  </a:cubicBezTo>
                  <a:cubicBezTo>
                    <a:pt x="315" y="32"/>
                    <a:pt x="372" y="0"/>
                    <a:pt x="405" y="32"/>
                  </a:cubicBezTo>
                  <a:cubicBezTo>
                    <a:pt x="405" y="32"/>
                    <a:pt x="426" y="272"/>
                    <a:pt x="311" y="379"/>
                  </a:cubicBezTo>
                  <a:cubicBezTo>
                    <a:pt x="196" y="485"/>
                    <a:pt x="45" y="497"/>
                    <a:pt x="45" y="497"/>
                  </a:cubicBezTo>
                  <a:cubicBezTo>
                    <a:pt x="45" y="497"/>
                    <a:pt x="0" y="488"/>
                    <a:pt x="26" y="46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5">
              <a:extLst>
                <a:ext uri="{FF2B5EF4-FFF2-40B4-BE49-F238E27FC236}">
                  <a16:creationId xmlns:a16="http://schemas.microsoft.com/office/drawing/2014/main" id="{4648AA7A-DA6C-4285-9B84-F268E2FFB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075" y="1621631"/>
              <a:ext cx="523875" cy="377825"/>
            </a:xfrm>
            <a:custGeom>
              <a:avLst/>
              <a:gdLst>
                <a:gd name="T0" fmla="*/ 90 w 281"/>
                <a:gd name="T1" fmla="*/ 190 h 203"/>
                <a:gd name="T2" fmla="*/ 47 w 281"/>
                <a:gd name="T3" fmla="*/ 190 h 203"/>
                <a:gd name="T4" fmla="*/ 9 w 281"/>
                <a:gd name="T5" fmla="*/ 154 h 203"/>
                <a:gd name="T6" fmla="*/ 36 w 281"/>
                <a:gd name="T7" fmla="*/ 132 h 203"/>
                <a:gd name="T8" fmla="*/ 68 w 281"/>
                <a:gd name="T9" fmla="*/ 152 h 203"/>
                <a:gd name="T10" fmla="*/ 101 w 281"/>
                <a:gd name="T11" fmla="*/ 110 h 203"/>
                <a:gd name="T12" fmla="*/ 96 w 281"/>
                <a:gd name="T13" fmla="*/ 57 h 203"/>
                <a:gd name="T14" fmla="*/ 79 w 281"/>
                <a:gd name="T15" fmla="*/ 12 h 203"/>
                <a:gd name="T16" fmla="*/ 131 w 281"/>
                <a:gd name="T17" fmla="*/ 42 h 203"/>
                <a:gd name="T18" fmla="*/ 148 w 281"/>
                <a:gd name="T19" fmla="*/ 100 h 203"/>
                <a:gd name="T20" fmla="*/ 171 w 281"/>
                <a:gd name="T21" fmla="*/ 62 h 203"/>
                <a:gd name="T22" fmla="*/ 167 w 281"/>
                <a:gd name="T23" fmla="*/ 7 h 203"/>
                <a:gd name="T24" fmla="*/ 203 w 281"/>
                <a:gd name="T25" fmla="*/ 29 h 203"/>
                <a:gd name="T26" fmla="*/ 187 w 281"/>
                <a:gd name="T27" fmla="*/ 106 h 203"/>
                <a:gd name="T28" fmla="*/ 229 w 281"/>
                <a:gd name="T29" fmla="*/ 85 h 203"/>
                <a:gd name="T30" fmla="*/ 257 w 281"/>
                <a:gd name="T31" fmla="*/ 58 h 203"/>
                <a:gd name="T32" fmla="*/ 257 w 281"/>
                <a:gd name="T33" fmla="*/ 108 h 203"/>
                <a:gd name="T34" fmla="*/ 175 w 281"/>
                <a:gd name="T35" fmla="*/ 186 h 203"/>
                <a:gd name="T36" fmla="*/ 90 w 281"/>
                <a:gd name="T37" fmla="*/ 19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" h="203">
                  <a:moveTo>
                    <a:pt x="90" y="190"/>
                  </a:moveTo>
                  <a:cubicBezTo>
                    <a:pt x="90" y="190"/>
                    <a:pt x="64" y="198"/>
                    <a:pt x="47" y="190"/>
                  </a:cubicBezTo>
                  <a:cubicBezTo>
                    <a:pt x="30" y="182"/>
                    <a:pt x="17" y="161"/>
                    <a:pt x="9" y="154"/>
                  </a:cubicBezTo>
                  <a:cubicBezTo>
                    <a:pt x="0" y="146"/>
                    <a:pt x="20" y="125"/>
                    <a:pt x="36" y="132"/>
                  </a:cubicBezTo>
                  <a:cubicBezTo>
                    <a:pt x="52" y="138"/>
                    <a:pt x="57" y="154"/>
                    <a:pt x="68" y="152"/>
                  </a:cubicBezTo>
                  <a:cubicBezTo>
                    <a:pt x="78" y="149"/>
                    <a:pt x="98" y="135"/>
                    <a:pt x="101" y="110"/>
                  </a:cubicBezTo>
                  <a:cubicBezTo>
                    <a:pt x="105" y="85"/>
                    <a:pt x="104" y="62"/>
                    <a:pt x="96" y="57"/>
                  </a:cubicBezTo>
                  <a:cubicBezTo>
                    <a:pt x="89" y="51"/>
                    <a:pt x="55" y="24"/>
                    <a:pt x="79" y="12"/>
                  </a:cubicBezTo>
                  <a:cubicBezTo>
                    <a:pt x="103" y="0"/>
                    <a:pt x="125" y="36"/>
                    <a:pt x="131" y="42"/>
                  </a:cubicBezTo>
                  <a:cubicBezTo>
                    <a:pt x="138" y="47"/>
                    <a:pt x="150" y="91"/>
                    <a:pt x="148" y="100"/>
                  </a:cubicBezTo>
                  <a:cubicBezTo>
                    <a:pt x="148" y="100"/>
                    <a:pt x="166" y="76"/>
                    <a:pt x="171" y="62"/>
                  </a:cubicBezTo>
                  <a:cubicBezTo>
                    <a:pt x="176" y="49"/>
                    <a:pt x="156" y="15"/>
                    <a:pt x="167" y="7"/>
                  </a:cubicBezTo>
                  <a:cubicBezTo>
                    <a:pt x="179" y="0"/>
                    <a:pt x="197" y="6"/>
                    <a:pt x="203" y="29"/>
                  </a:cubicBezTo>
                  <a:cubicBezTo>
                    <a:pt x="210" y="52"/>
                    <a:pt x="201" y="80"/>
                    <a:pt x="187" y="106"/>
                  </a:cubicBezTo>
                  <a:cubicBezTo>
                    <a:pt x="187" y="106"/>
                    <a:pt x="218" y="98"/>
                    <a:pt x="229" y="85"/>
                  </a:cubicBezTo>
                  <a:cubicBezTo>
                    <a:pt x="240" y="73"/>
                    <a:pt x="249" y="55"/>
                    <a:pt x="257" y="58"/>
                  </a:cubicBezTo>
                  <a:cubicBezTo>
                    <a:pt x="266" y="61"/>
                    <a:pt x="281" y="86"/>
                    <a:pt x="257" y="108"/>
                  </a:cubicBezTo>
                  <a:cubicBezTo>
                    <a:pt x="234" y="130"/>
                    <a:pt x="184" y="178"/>
                    <a:pt x="175" y="186"/>
                  </a:cubicBezTo>
                  <a:cubicBezTo>
                    <a:pt x="165" y="193"/>
                    <a:pt x="130" y="203"/>
                    <a:pt x="90" y="19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6">
              <a:extLst>
                <a:ext uri="{FF2B5EF4-FFF2-40B4-BE49-F238E27FC236}">
                  <a16:creationId xmlns:a16="http://schemas.microsoft.com/office/drawing/2014/main" id="{E592AC04-94C4-4932-910E-730B1209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213" y="1845469"/>
              <a:ext cx="74613" cy="80963"/>
            </a:xfrm>
            <a:custGeom>
              <a:avLst/>
              <a:gdLst>
                <a:gd name="T0" fmla="*/ 40 w 40"/>
                <a:gd name="T1" fmla="*/ 9 h 44"/>
                <a:gd name="T2" fmla="*/ 10 w 40"/>
                <a:gd name="T3" fmla="*/ 44 h 44"/>
                <a:gd name="T4" fmla="*/ 40 w 40"/>
                <a:gd name="T5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4">
                  <a:moveTo>
                    <a:pt x="40" y="9"/>
                  </a:moveTo>
                  <a:cubicBezTo>
                    <a:pt x="40" y="9"/>
                    <a:pt x="10" y="12"/>
                    <a:pt x="10" y="44"/>
                  </a:cubicBezTo>
                  <a:cubicBezTo>
                    <a:pt x="10" y="44"/>
                    <a:pt x="0" y="0"/>
                    <a:pt x="40" y="9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7">
              <a:extLst>
                <a:ext uri="{FF2B5EF4-FFF2-40B4-BE49-F238E27FC236}">
                  <a16:creationId xmlns:a16="http://schemas.microsoft.com/office/drawing/2014/main" id="{6C2ED1D4-C79C-43B3-B8D4-3DCC1AA33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4671219"/>
              <a:ext cx="465138" cy="484188"/>
            </a:xfrm>
            <a:custGeom>
              <a:avLst/>
              <a:gdLst>
                <a:gd name="T0" fmla="*/ 201 w 249"/>
                <a:gd name="T1" fmla="*/ 120 h 260"/>
                <a:gd name="T2" fmla="*/ 137 w 249"/>
                <a:gd name="T3" fmla="*/ 117 h 260"/>
                <a:gd name="T4" fmla="*/ 66 w 249"/>
                <a:gd name="T5" fmla="*/ 0 h 260"/>
                <a:gd name="T6" fmla="*/ 0 w 249"/>
                <a:gd name="T7" fmla="*/ 42 h 260"/>
                <a:gd name="T8" fmla="*/ 122 w 249"/>
                <a:gd name="T9" fmla="*/ 190 h 260"/>
                <a:gd name="T10" fmla="*/ 181 w 249"/>
                <a:gd name="T11" fmla="*/ 197 h 260"/>
                <a:gd name="T12" fmla="*/ 174 w 249"/>
                <a:gd name="T13" fmla="*/ 226 h 260"/>
                <a:gd name="T14" fmla="*/ 224 w 249"/>
                <a:gd name="T15" fmla="*/ 257 h 260"/>
                <a:gd name="T16" fmla="*/ 249 w 249"/>
                <a:gd name="T17" fmla="*/ 164 h 260"/>
                <a:gd name="T18" fmla="*/ 201 w 249"/>
                <a:gd name="T19" fmla="*/ 12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260">
                  <a:moveTo>
                    <a:pt x="201" y="120"/>
                  </a:moveTo>
                  <a:cubicBezTo>
                    <a:pt x="201" y="120"/>
                    <a:pt x="151" y="118"/>
                    <a:pt x="137" y="117"/>
                  </a:cubicBezTo>
                  <a:cubicBezTo>
                    <a:pt x="124" y="115"/>
                    <a:pt x="73" y="18"/>
                    <a:pt x="66" y="0"/>
                  </a:cubicBezTo>
                  <a:cubicBezTo>
                    <a:pt x="66" y="0"/>
                    <a:pt x="22" y="9"/>
                    <a:pt x="0" y="42"/>
                  </a:cubicBezTo>
                  <a:cubicBezTo>
                    <a:pt x="0" y="42"/>
                    <a:pt x="97" y="175"/>
                    <a:pt x="122" y="190"/>
                  </a:cubicBezTo>
                  <a:cubicBezTo>
                    <a:pt x="148" y="204"/>
                    <a:pt x="181" y="197"/>
                    <a:pt x="181" y="197"/>
                  </a:cubicBezTo>
                  <a:cubicBezTo>
                    <a:pt x="174" y="226"/>
                    <a:pt x="174" y="226"/>
                    <a:pt x="174" y="226"/>
                  </a:cubicBezTo>
                  <a:cubicBezTo>
                    <a:pt x="174" y="226"/>
                    <a:pt x="213" y="254"/>
                    <a:pt x="224" y="257"/>
                  </a:cubicBezTo>
                  <a:cubicBezTo>
                    <a:pt x="236" y="260"/>
                    <a:pt x="249" y="164"/>
                    <a:pt x="249" y="164"/>
                  </a:cubicBezTo>
                  <a:lnTo>
                    <a:pt x="201" y="120"/>
                  </a:lnTo>
                  <a:close/>
                </a:path>
              </a:pathLst>
            </a:custGeom>
            <a:solidFill>
              <a:srgbClr val="332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8">
              <a:extLst>
                <a:ext uri="{FF2B5EF4-FFF2-40B4-BE49-F238E27FC236}">
                  <a16:creationId xmlns:a16="http://schemas.microsoft.com/office/drawing/2014/main" id="{D23936EB-3D3C-4AE9-B290-B11F8B8CC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488" y="3582194"/>
              <a:ext cx="1804988" cy="1401763"/>
            </a:xfrm>
            <a:custGeom>
              <a:avLst/>
              <a:gdLst>
                <a:gd name="T0" fmla="*/ 626 w 967"/>
                <a:gd name="T1" fmla="*/ 106 h 752"/>
                <a:gd name="T2" fmla="*/ 193 w 967"/>
                <a:gd name="T3" fmla="*/ 414 h 752"/>
                <a:gd name="T4" fmla="*/ 0 w 967"/>
                <a:gd name="T5" fmla="*/ 704 h 752"/>
                <a:gd name="T6" fmla="*/ 91 w 967"/>
                <a:gd name="T7" fmla="*/ 749 h 752"/>
                <a:gd name="T8" fmla="*/ 302 w 967"/>
                <a:gd name="T9" fmla="*/ 416 h 752"/>
                <a:gd name="T10" fmla="*/ 688 w 967"/>
                <a:gd name="T11" fmla="*/ 184 h 752"/>
                <a:gd name="T12" fmla="*/ 918 w 967"/>
                <a:gd name="T13" fmla="*/ 49 h 752"/>
                <a:gd name="T14" fmla="*/ 626 w 967"/>
                <a:gd name="T15" fmla="*/ 106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7" h="752">
                  <a:moveTo>
                    <a:pt x="626" y="106"/>
                  </a:moveTo>
                  <a:cubicBezTo>
                    <a:pt x="626" y="106"/>
                    <a:pt x="329" y="286"/>
                    <a:pt x="193" y="414"/>
                  </a:cubicBezTo>
                  <a:cubicBezTo>
                    <a:pt x="58" y="542"/>
                    <a:pt x="0" y="704"/>
                    <a:pt x="0" y="704"/>
                  </a:cubicBezTo>
                  <a:cubicBezTo>
                    <a:pt x="0" y="704"/>
                    <a:pt x="64" y="752"/>
                    <a:pt x="91" y="749"/>
                  </a:cubicBezTo>
                  <a:cubicBezTo>
                    <a:pt x="91" y="749"/>
                    <a:pt x="189" y="508"/>
                    <a:pt x="302" y="416"/>
                  </a:cubicBezTo>
                  <a:cubicBezTo>
                    <a:pt x="448" y="298"/>
                    <a:pt x="601" y="210"/>
                    <a:pt x="688" y="184"/>
                  </a:cubicBezTo>
                  <a:cubicBezTo>
                    <a:pt x="774" y="158"/>
                    <a:pt x="967" y="99"/>
                    <a:pt x="918" y="49"/>
                  </a:cubicBezTo>
                  <a:cubicBezTo>
                    <a:pt x="870" y="0"/>
                    <a:pt x="626" y="106"/>
                    <a:pt x="626" y="106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9">
              <a:extLst>
                <a:ext uri="{FF2B5EF4-FFF2-40B4-BE49-F238E27FC236}">
                  <a16:creationId xmlns:a16="http://schemas.microsoft.com/office/drawing/2014/main" id="{D39741A8-0878-483D-886B-9501383A5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913" y="3450431"/>
              <a:ext cx="1503363" cy="1554163"/>
            </a:xfrm>
            <a:custGeom>
              <a:avLst/>
              <a:gdLst>
                <a:gd name="T0" fmla="*/ 251 w 806"/>
                <a:gd name="T1" fmla="*/ 834 h 834"/>
                <a:gd name="T2" fmla="*/ 265 w 806"/>
                <a:gd name="T3" fmla="*/ 831 h 834"/>
                <a:gd name="T4" fmla="*/ 742 w 806"/>
                <a:gd name="T5" fmla="*/ 660 h 834"/>
                <a:gd name="T6" fmla="*/ 686 w 806"/>
                <a:gd name="T7" fmla="*/ 139 h 834"/>
                <a:gd name="T8" fmla="*/ 185 w 806"/>
                <a:gd name="T9" fmla="*/ 54 h 834"/>
                <a:gd name="T10" fmla="*/ 28 w 806"/>
                <a:gd name="T11" fmla="*/ 558 h 834"/>
                <a:gd name="T12" fmla="*/ 251 w 806"/>
                <a:gd name="T13" fmla="*/ 834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6" h="834">
                  <a:moveTo>
                    <a:pt x="251" y="834"/>
                  </a:moveTo>
                  <a:cubicBezTo>
                    <a:pt x="251" y="834"/>
                    <a:pt x="256" y="833"/>
                    <a:pt x="265" y="831"/>
                  </a:cubicBezTo>
                  <a:cubicBezTo>
                    <a:pt x="341" y="814"/>
                    <a:pt x="685" y="732"/>
                    <a:pt x="742" y="660"/>
                  </a:cubicBezTo>
                  <a:cubicBezTo>
                    <a:pt x="806" y="578"/>
                    <a:pt x="724" y="227"/>
                    <a:pt x="686" y="139"/>
                  </a:cubicBezTo>
                  <a:cubicBezTo>
                    <a:pt x="647" y="51"/>
                    <a:pt x="264" y="0"/>
                    <a:pt x="185" y="54"/>
                  </a:cubicBezTo>
                  <a:cubicBezTo>
                    <a:pt x="106" y="108"/>
                    <a:pt x="0" y="432"/>
                    <a:pt x="28" y="558"/>
                  </a:cubicBezTo>
                  <a:cubicBezTo>
                    <a:pt x="56" y="684"/>
                    <a:pt x="99" y="829"/>
                    <a:pt x="251" y="834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30">
              <a:extLst>
                <a:ext uri="{FF2B5EF4-FFF2-40B4-BE49-F238E27FC236}">
                  <a16:creationId xmlns:a16="http://schemas.microsoft.com/office/drawing/2014/main" id="{A5463BD4-43CD-4EA1-B173-C6CCF610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475" y="3994944"/>
              <a:ext cx="601663" cy="515938"/>
            </a:xfrm>
            <a:custGeom>
              <a:avLst/>
              <a:gdLst>
                <a:gd name="T0" fmla="*/ 322 w 322"/>
                <a:gd name="T1" fmla="*/ 0 h 277"/>
                <a:gd name="T2" fmla="*/ 143 w 322"/>
                <a:gd name="T3" fmla="*/ 277 h 277"/>
                <a:gd name="T4" fmla="*/ 322 w 322"/>
                <a:gd name="T5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2" h="277">
                  <a:moveTo>
                    <a:pt x="322" y="0"/>
                  </a:moveTo>
                  <a:cubicBezTo>
                    <a:pt x="322" y="0"/>
                    <a:pt x="82" y="50"/>
                    <a:pt x="143" y="277"/>
                  </a:cubicBezTo>
                  <a:cubicBezTo>
                    <a:pt x="143" y="277"/>
                    <a:pt x="0" y="34"/>
                    <a:pt x="322" y="0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31">
              <a:extLst>
                <a:ext uri="{FF2B5EF4-FFF2-40B4-BE49-F238E27FC236}">
                  <a16:creationId xmlns:a16="http://schemas.microsoft.com/office/drawing/2014/main" id="{B692C885-F651-4378-8426-407103E64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800" y="4288631"/>
              <a:ext cx="1700213" cy="1096963"/>
            </a:xfrm>
            <a:custGeom>
              <a:avLst/>
              <a:gdLst>
                <a:gd name="T0" fmla="*/ 25 w 911"/>
                <a:gd name="T1" fmla="*/ 436 h 588"/>
                <a:gd name="T2" fmla="*/ 163 w 911"/>
                <a:gd name="T3" fmla="*/ 212 h 588"/>
                <a:gd name="T4" fmla="*/ 773 w 911"/>
                <a:gd name="T5" fmla="*/ 78 h 588"/>
                <a:gd name="T6" fmla="*/ 619 w 911"/>
                <a:gd name="T7" fmla="*/ 436 h 588"/>
                <a:gd name="T8" fmla="*/ 25 w 911"/>
                <a:gd name="T9" fmla="*/ 436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1" h="588">
                  <a:moveTo>
                    <a:pt x="25" y="436"/>
                  </a:moveTo>
                  <a:cubicBezTo>
                    <a:pt x="0" y="369"/>
                    <a:pt x="9" y="254"/>
                    <a:pt x="163" y="212"/>
                  </a:cubicBezTo>
                  <a:cubicBezTo>
                    <a:pt x="318" y="171"/>
                    <a:pt x="709" y="0"/>
                    <a:pt x="773" y="78"/>
                  </a:cubicBezTo>
                  <a:cubicBezTo>
                    <a:pt x="837" y="156"/>
                    <a:pt x="911" y="340"/>
                    <a:pt x="619" y="436"/>
                  </a:cubicBezTo>
                  <a:cubicBezTo>
                    <a:pt x="353" y="523"/>
                    <a:pt x="80" y="588"/>
                    <a:pt x="25" y="436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32">
              <a:extLst>
                <a:ext uri="{FF2B5EF4-FFF2-40B4-BE49-F238E27FC236}">
                  <a16:creationId xmlns:a16="http://schemas.microsoft.com/office/drawing/2014/main" id="{EA43C20A-6DB3-44AA-9C56-F9981510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4329906"/>
              <a:ext cx="1620838" cy="1044575"/>
            </a:xfrm>
            <a:custGeom>
              <a:avLst/>
              <a:gdLst>
                <a:gd name="T0" fmla="*/ 41 w 869"/>
                <a:gd name="T1" fmla="*/ 408 h 560"/>
                <a:gd name="T2" fmla="*/ 154 w 869"/>
                <a:gd name="T3" fmla="*/ 190 h 560"/>
                <a:gd name="T4" fmla="*/ 755 w 869"/>
                <a:gd name="T5" fmla="*/ 78 h 560"/>
                <a:gd name="T6" fmla="*/ 601 w 869"/>
                <a:gd name="T7" fmla="*/ 390 h 560"/>
                <a:gd name="T8" fmla="*/ 41 w 869"/>
                <a:gd name="T9" fmla="*/ 408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9" h="560">
                  <a:moveTo>
                    <a:pt x="41" y="408"/>
                  </a:moveTo>
                  <a:cubicBezTo>
                    <a:pt x="16" y="342"/>
                    <a:pt x="0" y="232"/>
                    <a:pt x="154" y="190"/>
                  </a:cubicBezTo>
                  <a:cubicBezTo>
                    <a:pt x="309" y="149"/>
                    <a:pt x="692" y="0"/>
                    <a:pt x="755" y="78"/>
                  </a:cubicBezTo>
                  <a:cubicBezTo>
                    <a:pt x="819" y="156"/>
                    <a:pt x="869" y="309"/>
                    <a:pt x="601" y="390"/>
                  </a:cubicBezTo>
                  <a:cubicBezTo>
                    <a:pt x="333" y="472"/>
                    <a:pt x="96" y="560"/>
                    <a:pt x="41" y="40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3">
              <a:extLst>
                <a:ext uri="{FF2B5EF4-FFF2-40B4-BE49-F238E27FC236}">
                  <a16:creationId xmlns:a16="http://schemas.microsoft.com/office/drawing/2014/main" id="{9314086C-D2B2-4F97-A810-6EBB5E79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63" y="4882356"/>
              <a:ext cx="165100" cy="303213"/>
            </a:xfrm>
            <a:custGeom>
              <a:avLst/>
              <a:gdLst>
                <a:gd name="T0" fmla="*/ 20 w 89"/>
                <a:gd name="T1" fmla="*/ 0 h 163"/>
                <a:gd name="T2" fmla="*/ 89 w 89"/>
                <a:gd name="T3" fmla="*/ 163 h 163"/>
                <a:gd name="T4" fmla="*/ 20 w 89"/>
                <a:gd name="T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163">
                  <a:moveTo>
                    <a:pt x="20" y="0"/>
                  </a:moveTo>
                  <a:cubicBezTo>
                    <a:pt x="20" y="0"/>
                    <a:pt x="0" y="117"/>
                    <a:pt x="89" y="163"/>
                  </a:cubicBezTo>
                  <a:cubicBezTo>
                    <a:pt x="89" y="163"/>
                    <a:pt x="27" y="125"/>
                    <a:pt x="20" y="0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4">
              <a:extLst>
                <a:ext uri="{FF2B5EF4-FFF2-40B4-BE49-F238E27FC236}">
                  <a16:creationId xmlns:a16="http://schemas.microsoft.com/office/drawing/2014/main" id="{23E9840F-F533-42DA-B8B1-08C16987B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00" y="4893469"/>
              <a:ext cx="147638" cy="277813"/>
            </a:xfrm>
            <a:custGeom>
              <a:avLst/>
              <a:gdLst>
                <a:gd name="T0" fmla="*/ 0 w 79"/>
                <a:gd name="T1" fmla="*/ 0 h 149"/>
                <a:gd name="T2" fmla="*/ 79 w 79"/>
                <a:gd name="T3" fmla="*/ 149 h 149"/>
                <a:gd name="T4" fmla="*/ 0 w 79"/>
                <a:gd name="T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149">
                  <a:moveTo>
                    <a:pt x="0" y="0"/>
                  </a:moveTo>
                  <a:cubicBezTo>
                    <a:pt x="0" y="0"/>
                    <a:pt x="25" y="110"/>
                    <a:pt x="79" y="149"/>
                  </a:cubicBezTo>
                  <a:cubicBezTo>
                    <a:pt x="79" y="149"/>
                    <a:pt x="27" y="77"/>
                    <a:pt x="0" y="0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5">
              <a:extLst>
                <a:ext uri="{FF2B5EF4-FFF2-40B4-BE49-F238E27FC236}">
                  <a16:creationId xmlns:a16="http://schemas.microsoft.com/office/drawing/2014/main" id="{E5D80886-ACC4-4218-B504-573AACDBC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338" y="5368131"/>
              <a:ext cx="611188" cy="265113"/>
            </a:xfrm>
            <a:custGeom>
              <a:avLst/>
              <a:gdLst>
                <a:gd name="T0" fmla="*/ 136 w 327"/>
                <a:gd name="T1" fmla="*/ 16 h 142"/>
                <a:gd name="T2" fmla="*/ 174 w 327"/>
                <a:gd name="T3" fmla="*/ 68 h 142"/>
                <a:gd name="T4" fmla="*/ 310 w 327"/>
                <a:gd name="T5" fmla="*/ 64 h 142"/>
                <a:gd name="T6" fmla="*/ 311 w 327"/>
                <a:gd name="T7" fmla="*/ 142 h 142"/>
                <a:gd name="T8" fmla="*/ 121 w 327"/>
                <a:gd name="T9" fmla="*/ 120 h 142"/>
                <a:gd name="T10" fmla="*/ 82 w 327"/>
                <a:gd name="T11" fmla="*/ 75 h 142"/>
                <a:gd name="T12" fmla="*/ 62 w 327"/>
                <a:gd name="T13" fmla="*/ 97 h 142"/>
                <a:gd name="T14" fmla="*/ 8 w 327"/>
                <a:gd name="T15" fmla="*/ 72 h 142"/>
                <a:gd name="T16" fmla="*/ 74 w 327"/>
                <a:gd name="T17" fmla="*/ 0 h 142"/>
                <a:gd name="T18" fmla="*/ 136 w 327"/>
                <a:gd name="T19" fmla="*/ 1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7" h="142">
                  <a:moveTo>
                    <a:pt x="136" y="16"/>
                  </a:moveTo>
                  <a:cubicBezTo>
                    <a:pt x="136" y="16"/>
                    <a:pt x="165" y="58"/>
                    <a:pt x="174" y="68"/>
                  </a:cubicBezTo>
                  <a:cubicBezTo>
                    <a:pt x="182" y="78"/>
                    <a:pt x="292" y="68"/>
                    <a:pt x="310" y="64"/>
                  </a:cubicBezTo>
                  <a:cubicBezTo>
                    <a:pt x="310" y="64"/>
                    <a:pt x="327" y="105"/>
                    <a:pt x="311" y="142"/>
                  </a:cubicBezTo>
                  <a:cubicBezTo>
                    <a:pt x="311" y="142"/>
                    <a:pt x="147" y="134"/>
                    <a:pt x="121" y="120"/>
                  </a:cubicBezTo>
                  <a:cubicBezTo>
                    <a:pt x="95" y="106"/>
                    <a:pt x="82" y="75"/>
                    <a:pt x="82" y="75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17" y="79"/>
                    <a:pt x="8" y="72"/>
                  </a:cubicBezTo>
                  <a:cubicBezTo>
                    <a:pt x="0" y="64"/>
                    <a:pt x="74" y="0"/>
                    <a:pt x="74" y="0"/>
                  </a:cubicBezTo>
                  <a:lnTo>
                    <a:pt x="136" y="16"/>
                  </a:lnTo>
                  <a:close/>
                </a:path>
              </a:pathLst>
            </a:custGeom>
            <a:solidFill>
              <a:srgbClr val="332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6">
              <a:extLst>
                <a:ext uri="{FF2B5EF4-FFF2-40B4-BE49-F238E27FC236}">
                  <a16:creationId xmlns:a16="http://schemas.microsoft.com/office/drawing/2014/main" id="{DC7027A0-A35A-43E3-843A-833238BEE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988" y="3596481"/>
              <a:ext cx="385763" cy="1857375"/>
            </a:xfrm>
            <a:custGeom>
              <a:avLst/>
              <a:gdLst>
                <a:gd name="T0" fmla="*/ 147 w 207"/>
                <a:gd name="T1" fmla="*/ 74 h 996"/>
                <a:gd name="T2" fmla="*/ 196 w 207"/>
                <a:gd name="T3" fmla="*/ 512 h 996"/>
                <a:gd name="T4" fmla="*/ 85 w 207"/>
                <a:gd name="T5" fmla="*/ 994 h 996"/>
                <a:gd name="T6" fmla="*/ 0 w 207"/>
                <a:gd name="T7" fmla="*/ 951 h 996"/>
                <a:gd name="T8" fmla="*/ 116 w 207"/>
                <a:gd name="T9" fmla="*/ 521 h 996"/>
                <a:gd name="T10" fmla="*/ 43 w 207"/>
                <a:gd name="T11" fmla="*/ 102 h 996"/>
                <a:gd name="T12" fmla="*/ 147 w 207"/>
                <a:gd name="T13" fmla="*/ 74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" h="996">
                  <a:moveTo>
                    <a:pt x="147" y="74"/>
                  </a:moveTo>
                  <a:cubicBezTo>
                    <a:pt x="147" y="74"/>
                    <a:pt x="186" y="353"/>
                    <a:pt x="196" y="512"/>
                  </a:cubicBezTo>
                  <a:cubicBezTo>
                    <a:pt x="207" y="671"/>
                    <a:pt x="139" y="883"/>
                    <a:pt x="85" y="994"/>
                  </a:cubicBezTo>
                  <a:cubicBezTo>
                    <a:pt x="85" y="994"/>
                    <a:pt x="49" y="996"/>
                    <a:pt x="0" y="951"/>
                  </a:cubicBezTo>
                  <a:cubicBezTo>
                    <a:pt x="0" y="951"/>
                    <a:pt x="127" y="695"/>
                    <a:pt x="116" y="521"/>
                  </a:cubicBezTo>
                  <a:cubicBezTo>
                    <a:pt x="105" y="348"/>
                    <a:pt x="67" y="151"/>
                    <a:pt x="43" y="102"/>
                  </a:cubicBezTo>
                  <a:cubicBezTo>
                    <a:pt x="19" y="54"/>
                    <a:pt x="103" y="0"/>
                    <a:pt x="147" y="74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37">
              <a:extLst>
                <a:ext uri="{FF2B5EF4-FFF2-40B4-BE49-F238E27FC236}">
                  <a16:creationId xmlns:a16="http://schemas.microsoft.com/office/drawing/2014/main" id="{D6458E1E-7C96-4706-B5A4-AA5C200B0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463" y="3644106"/>
              <a:ext cx="1847850" cy="1303338"/>
            </a:xfrm>
            <a:custGeom>
              <a:avLst/>
              <a:gdLst>
                <a:gd name="T0" fmla="*/ 36 w 990"/>
                <a:gd name="T1" fmla="*/ 483 h 699"/>
                <a:gd name="T2" fmla="*/ 323 w 990"/>
                <a:gd name="T3" fmla="*/ 200 h 699"/>
                <a:gd name="T4" fmla="*/ 921 w 990"/>
                <a:gd name="T5" fmla="*/ 160 h 699"/>
                <a:gd name="T6" fmla="*/ 717 w 990"/>
                <a:gd name="T7" fmla="*/ 460 h 699"/>
                <a:gd name="T8" fmla="*/ 36 w 990"/>
                <a:gd name="T9" fmla="*/ 483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0" h="699">
                  <a:moveTo>
                    <a:pt x="36" y="483"/>
                  </a:moveTo>
                  <a:cubicBezTo>
                    <a:pt x="0" y="312"/>
                    <a:pt x="164" y="270"/>
                    <a:pt x="323" y="200"/>
                  </a:cubicBezTo>
                  <a:cubicBezTo>
                    <a:pt x="481" y="131"/>
                    <a:pt x="851" y="0"/>
                    <a:pt x="921" y="160"/>
                  </a:cubicBezTo>
                  <a:cubicBezTo>
                    <a:pt x="990" y="319"/>
                    <a:pt x="855" y="421"/>
                    <a:pt x="717" y="460"/>
                  </a:cubicBezTo>
                  <a:cubicBezTo>
                    <a:pt x="580" y="499"/>
                    <a:pt x="83" y="699"/>
                    <a:pt x="36" y="483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38">
              <a:extLst>
                <a:ext uri="{FF2B5EF4-FFF2-40B4-BE49-F238E27FC236}">
                  <a16:creationId xmlns:a16="http://schemas.microsoft.com/office/drawing/2014/main" id="{C1F2F960-E554-4FAB-A29E-F651B2ADA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575" y="3652044"/>
              <a:ext cx="1804988" cy="1279525"/>
            </a:xfrm>
            <a:custGeom>
              <a:avLst/>
              <a:gdLst>
                <a:gd name="T0" fmla="*/ 36 w 967"/>
                <a:gd name="T1" fmla="*/ 470 h 687"/>
                <a:gd name="T2" fmla="*/ 313 w 967"/>
                <a:gd name="T3" fmla="*/ 182 h 687"/>
                <a:gd name="T4" fmla="*/ 898 w 967"/>
                <a:gd name="T5" fmla="*/ 159 h 687"/>
                <a:gd name="T6" fmla="*/ 707 w 967"/>
                <a:gd name="T7" fmla="*/ 438 h 687"/>
                <a:gd name="T8" fmla="*/ 36 w 967"/>
                <a:gd name="T9" fmla="*/ 47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7" h="687">
                  <a:moveTo>
                    <a:pt x="36" y="470"/>
                  </a:moveTo>
                  <a:cubicBezTo>
                    <a:pt x="0" y="299"/>
                    <a:pt x="155" y="252"/>
                    <a:pt x="313" y="182"/>
                  </a:cubicBezTo>
                  <a:cubicBezTo>
                    <a:pt x="472" y="113"/>
                    <a:pt x="829" y="0"/>
                    <a:pt x="898" y="159"/>
                  </a:cubicBezTo>
                  <a:cubicBezTo>
                    <a:pt x="967" y="318"/>
                    <a:pt x="845" y="399"/>
                    <a:pt x="707" y="438"/>
                  </a:cubicBezTo>
                  <a:cubicBezTo>
                    <a:pt x="570" y="477"/>
                    <a:pt x="83" y="687"/>
                    <a:pt x="36" y="47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39">
              <a:extLst>
                <a:ext uri="{FF2B5EF4-FFF2-40B4-BE49-F238E27FC236}">
                  <a16:creationId xmlns:a16="http://schemas.microsoft.com/office/drawing/2014/main" id="{CF90C7A9-0D43-4358-A404-12200E592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738" y="4256881"/>
              <a:ext cx="173038" cy="384175"/>
            </a:xfrm>
            <a:custGeom>
              <a:avLst/>
              <a:gdLst>
                <a:gd name="T0" fmla="*/ 54 w 93"/>
                <a:gd name="T1" fmla="*/ 0 h 206"/>
                <a:gd name="T2" fmla="*/ 93 w 93"/>
                <a:gd name="T3" fmla="*/ 206 h 206"/>
                <a:gd name="T4" fmla="*/ 54 w 93"/>
                <a:gd name="T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206">
                  <a:moveTo>
                    <a:pt x="54" y="0"/>
                  </a:moveTo>
                  <a:cubicBezTo>
                    <a:pt x="54" y="0"/>
                    <a:pt x="0" y="132"/>
                    <a:pt x="93" y="206"/>
                  </a:cubicBezTo>
                  <a:cubicBezTo>
                    <a:pt x="93" y="206"/>
                    <a:pt x="39" y="155"/>
                    <a:pt x="54" y="0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40">
              <a:extLst>
                <a:ext uri="{FF2B5EF4-FFF2-40B4-BE49-F238E27FC236}">
                  <a16:creationId xmlns:a16="http://schemas.microsoft.com/office/drawing/2014/main" id="{DB0C8464-949A-4EE7-831D-0587CC61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038" y="4287044"/>
              <a:ext cx="73025" cy="307975"/>
            </a:xfrm>
            <a:custGeom>
              <a:avLst/>
              <a:gdLst>
                <a:gd name="T0" fmla="*/ 4 w 39"/>
                <a:gd name="T1" fmla="*/ 0 h 165"/>
                <a:gd name="T2" fmla="*/ 39 w 39"/>
                <a:gd name="T3" fmla="*/ 165 h 165"/>
                <a:gd name="T4" fmla="*/ 4 w 39"/>
                <a:gd name="T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65">
                  <a:moveTo>
                    <a:pt x="4" y="0"/>
                  </a:moveTo>
                  <a:cubicBezTo>
                    <a:pt x="4" y="0"/>
                    <a:pt x="0" y="118"/>
                    <a:pt x="39" y="165"/>
                  </a:cubicBezTo>
                  <a:cubicBezTo>
                    <a:pt x="39" y="165"/>
                    <a:pt x="11" y="84"/>
                    <a:pt x="4" y="0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41">
              <a:extLst>
                <a:ext uri="{FF2B5EF4-FFF2-40B4-BE49-F238E27FC236}">
                  <a16:creationId xmlns:a16="http://schemas.microsoft.com/office/drawing/2014/main" id="{D3899CC4-7625-4FEA-B1E8-E27B61AA6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3121819"/>
              <a:ext cx="1830388" cy="922338"/>
            </a:xfrm>
            <a:custGeom>
              <a:avLst/>
              <a:gdLst>
                <a:gd name="T0" fmla="*/ 744 w 981"/>
                <a:gd name="T1" fmla="*/ 18 h 495"/>
                <a:gd name="T2" fmla="*/ 273 w 981"/>
                <a:gd name="T3" fmla="*/ 132 h 495"/>
                <a:gd name="T4" fmla="*/ 12 w 981"/>
                <a:gd name="T5" fmla="*/ 297 h 495"/>
                <a:gd name="T6" fmla="*/ 243 w 981"/>
                <a:gd name="T7" fmla="*/ 485 h 495"/>
                <a:gd name="T8" fmla="*/ 852 w 981"/>
                <a:gd name="T9" fmla="*/ 320 h 495"/>
                <a:gd name="T10" fmla="*/ 744 w 981"/>
                <a:gd name="T11" fmla="*/ 18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1" h="495">
                  <a:moveTo>
                    <a:pt x="744" y="18"/>
                  </a:moveTo>
                  <a:cubicBezTo>
                    <a:pt x="600" y="39"/>
                    <a:pt x="372" y="100"/>
                    <a:pt x="273" y="132"/>
                  </a:cubicBezTo>
                  <a:cubicBezTo>
                    <a:pt x="174" y="164"/>
                    <a:pt x="23" y="205"/>
                    <a:pt x="12" y="297"/>
                  </a:cubicBezTo>
                  <a:cubicBezTo>
                    <a:pt x="0" y="389"/>
                    <a:pt x="72" y="495"/>
                    <a:pt x="243" y="485"/>
                  </a:cubicBezTo>
                  <a:cubicBezTo>
                    <a:pt x="414" y="476"/>
                    <a:pt x="724" y="402"/>
                    <a:pt x="852" y="320"/>
                  </a:cubicBezTo>
                  <a:cubicBezTo>
                    <a:pt x="981" y="237"/>
                    <a:pt x="874" y="0"/>
                    <a:pt x="744" y="18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42">
              <a:extLst>
                <a:ext uri="{FF2B5EF4-FFF2-40B4-BE49-F238E27FC236}">
                  <a16:creationId xmlns:a16="http://schemas.microsoft.com/office/drawing/2014/main" id="{B660F969-90DC-493F-8584-7D9FE38CC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121819"/>
              <a:ext cx="1801813" cy="885825"/>
            </a:xfrm>
            <a:custGeom>
              <a:avLst/>
              <a:gdLst>
                <a:gd name="T0" fmla="*/ 730 w 965"/>
                <a:gd name="T1" fmla="*/ 18 h 475"/>
                <a:gd name="T2" fmla="*/ 259 w 965"/>
                <a:gd name="T3" fmla="*/ 132 h 475"/>
                <a:gd name="T4" fmla="*/ 11 w 965"/>
                <a:gd name="T5" fmla="*/ 301 h 475"/>
                <a:gd name="T6" fmla="*/ 230 w 965"/>
                <a:gd name="T7" fmla="*/ 466 h 475"/>
                <a:gd name="T8" fmla="*/ 837 w 965"/>
                <a:gd name="T9" fmla="*/ 301 h 475"/>
                <a:gd name="T10" fmla="*/ 730 w 965"/>
                <a:gd name="T11" fmla="*/ 18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5" h="475">
                  <a:moveTo>
                    <a:pt x="730" y="18"/>
                  </a:moveTo>
                  <a:cubicBezTo>
                    <a:pt x="586" y="39"/>
                    <a:pt x="358" y="100"/>
                    <a:pt x="259" y="132"/>
                  </a:cubicBezTo>
                  <a:cubicBezTo>
                    <a:pt x="160" y="164"/>
                    <a:pt x="23" y="209"/>
                    <a:pt x="11" y="301"/>
                  </a:cubicBezTo>
                  <a:cubicBezTo>
                    <a:pt x="0" y="393"/>
                    <a:pt x="59" y="475"/>
                    <a:pt x="230" y="466"/>
                  </a:cubicBezTo>
                  <a:cubicBezTo>
                    <a:pt x="401" y="456"/>
                    <a:pt x="709" y="383"/>
                    <a:pt x="837" y="301"/>
                  </a:cubicBezTo>
                  <a:cubicBezTo>
                    <a:pt x="965" y="218"/>
                    <a:pt x="860" y="0"/>
                    <a:pt x="730" y="1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3">
              <a:extLst>
                <a:ext uri="{FF2B5EF4-FFF2-40B4-BE49-F238E27FC236}">
                  <a16:creationId xmlns:a16="http://schemas.microsoft.com/office/drawing/2014/main" id="{C5CCF4B0-25EF-4DF1-8716-339DED0DB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606006"/>
              <a:ext cx="131763" cy="295275"/>
            </a:xfrm>
            <a:custGeom>
              <a:avLst/>
              <a:gdLst>
                <a:gd name="T0" fmla="*/ 42 w 71"/>
                <a:gd name="T1" fmla="*/ 0 h 158"/>
                <a:gd name="T2" fmla="*/ 71 w 71"/>
                <a:gd name="T3" fmla="*/ 158 h 158"/>
                <a:gd name="T4" fmla="*/ 42 w 71"/>
                <a:gd name="T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58">
                  <a:moveTo>
                    <a:pt x="42" y="0"/>
                  </a:moveTo>
                  <a:cubicBezTo>
                    <a:pt x="42" y="0"/>
                    <a:pt x="0" y="108"/>
                    <a:pt x="71" y="158"/>
                  </a:cubicBezTo>
                  <a:cubicBezTo>
                    <a:pt x="71" y="158"/>
                    <a:pt x="27" y="94"/>
                    <a:pt x="42" y="0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44">
              <a:extLst>
                <a:ext uri="{FF2B5EF4-FFF2-40B4-BE49-F238E27FC236}">
                  <a16:creationId xmlns:a16="http://schemas.microsoft.com/office/drawing/2014/main" id="{12BE2706-C8E5-43AA-8647-0B889AD1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2864644"/>
              <a:ext cx="1841500" cy="1676400"/>
            </a:xfrm>
            <a:custGeom>
              <a:avLst/>
              <a:gdLst>
                <a:gd name="T0" fmla="*/ 769 w 987"/>
                <a:gd name="T1" fmla="*/ 156 h 899"/>
                <a:gd name="T2" fmla="*/ 264 w 987"/>
                <a:gd name="T3" fmla="*/ 15 h 899"/>
                <a:gd name="T4" fmla="*/ 6 w 987"/>
                <a:gd name="T5" fmla="*/ 470 h 899"/>
                <a:gd name="T6" fmla="*/ 218 w 987"/>
                <a:gd name="T7" fmla="*/ 891 h 899"/>
                <a:gd name="T8" fmla="*/ 347 w 987"/>
                <a:gd name="T9" fmla="*/ 416 h 899"/>
                <a:gd name="T10" fmla="*/ 701 w 987"/>
                <a:gd name="T11" fmla="*/ 588 h 899"/>
                <a:gd name="T12" fmla="*/ 769 w 987"/>
                <a:gd name="T13" fmla="*/ 156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7" h="899">
                  <a:moveTo>
                    <a:pt x="769" y="156"/>
                  </a:moveTo>
                  <a:cubicBezTo>
                    <a:pt x="649" y="58"/>
                    <a:pt x="405" y="0"/>
                    <a:pt x="264" y="15"/>
                  </a:cubicBezTo>
                  <a:cubicBezTo>
                    <a:pt x="123" y="30"/>
                    <a:pt x="0" y="339"/>
                    <a:pt x="6" y="470"/>
                  </a:cubicBezTo>
                  <a:cubicBezTo>
                    <a:pt x="11" y="600"/>
                    <a:pt x="140" y="878"/>
                    <a:pt x="218" y="891"/>
                  </a:cubicBezTo>
                  <a:cubicBezTo>
                    <a:pt x="264" y="899"/>
                    <a:pt x="396" y="843"/>
                    <a:pt x="347" y="416"/>
                  </a:cubicBezTo>
                  <a:cubicBezTo>
                    <a:pt x="347" y="416"/>
                    <a:pt x="415" y="719"/>
                    <a:pt x="701" y="588"/>
                  </a:cubicBezTo>
                  <a:cubicBezTo>
                    <a:pt x="987" y="458"/>
                    <a:pt x="769" y="156"/>
                    <a:pt x="769" y="15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45">
              <a:extLst>
                <a:ext uri="{FF2B5EF4-FFF2-40B4-BE49-F238E27FC236}">
                  <a16:creationId xmlns:a16="http://schemas.microsoft.com/office/drawing/2014/main" id="{F0A04BFA-415B-40C4-9135-33B59A5E6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5" y="3183731"/>
              <a:ext cx="1258888" cy="1392238"/>
            </a:xfrm>
            <a:custGeom>
              <a:avLst/>
              <a:gdLst>
                <a:gd name="T0" fmla="*/ 94 w 675"/>
                <a:gd name="T1" fmla="*/ 0 h 747"/>
                <a:gd name="T2" fmla="*/ 19 w 675"/>
                <a:gd name="T3" fmla="*/ 268 h 747"/>
                <a:gd name="T4" fmla="*/ 205 w 675"/>
                <a:gd name="T5" fmla="*/ 701 h 747"/>
                <a:gd name="T6" fmla="*/ 347 w 675"/>
                <a:gd name="T7" fmla="*/ 245 h 747"/>
                <a:gd name="T8" fmla="*/ 675 w 675"/>
                <a:gd name="T9" fmla="*/ 433 h 747"/>
                <a:gd name="T10" fmla="*/ 373 w 675"/>
                <a:gd name="T11" fmla="*/ 370 h 747"/>
                <a:gd name="T12" fmla="*/ 207 w 675"/>
                <a:gd name="T13" fmla="*/ 719 h 747"/>
                <a:gd name="T14" fmla="*/ 6 w 675"/>
                <a:gd name="T15" fmla="*/ 299 h 747"/>
                <a:gd name="T16" fmla="*/ 94 w 675"/>
                <a:gd name="T17" fmla="*/ 0 h 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5" h="747">
                  <a:moveTo>
                    <a:pt x="94" y="0"/>
                  </a:moveTo>
                  <a:cubicBezTo>
                    <a:pt x="94" y="0"/>
                    <a:pt x="28" y="141"/>
                    <a:pt x="19" y="268"/>
                  </a:cubicBezTo>
                  <a:cubicBezTo>
                    <a:pt x="10" y="395"/>
                    <a:pt x="158" y="680"/>
                    <a:pt x="205" y="701"/>
                  </a:cubicBezTo>
                  <a:cubicBezTo>
                    <a:pt x="253" y="722"/>
                    <a:pt x="392" y="665"/>
                    <a:pt x="347" y="245"/>
                  </a:cubicBezTo>
                  <a:cubicBezTo>
                    <a:pt x="347" y="245"/>
                    <a:pt x="388" y="507"/>
                    <a:pt x="675" y="433"/>
                  </a:cubicBezTo>
                  <a:cubicBezTo>
                    <a:pt x="675" y="433"/>
                    <a:pt x="460" y="516"/>
                    <a:pt x="373" y="370"/>
                  </a:cubicBezTo>
                  <a:cubicBezTo>
                    <a:pt x="373" y="370"/>
                    <a:pt x="411" y="747"/>
                    <a:pt x="207" y="719"/>
                  </a:cubicBezTo>
                  <a:cubicBezTo>
                    <a:pt x="171" y="710"/>
                    <a:pt x="14" y="505"/>
                    <a:pt x="6" y="299"/>
                  </a:cubicBezTo>
                  <a:cubicBezTo>
                    <a:pt x="0" y="147"/>
                    <a:pt x="61" y="50"/>
                    <a:pt x="94" y="0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6">
              <a:extLst>
                <a:ext uri="{FF2B5EF4-FFF2-40B4-BE49-F238E27FC236}">
                  <a16:creationId xmlns:a16="http://schemas.microsoft.com/office/drawing/2014/main" id="{90427F4B-0E1B-4316-A405-C74BCB93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3439319"/>
              <a:ext cx="169863" cy="431800"/>
            </a:xfrm>
            <a:custGeom>
              <a:avLst/>
              <a:gdLst>
                <a:gd name="T0" fmla="*/ 58 w 91"/>
                <a:gd name="T1" fmla="*/ 210 h 232"/>
                <a:gd name="T2" fmla="*/ 0 w 91"/>
                <a:gd name="T3" fmla="*/ 38 h 232"/>
                <a:gd name="T4" fmla="*/ 43 w 91"/>
                <a:gd name="T5" fmla="*/ 82 h 232"/>
                <a:gd name="T6" fmla="*/ 72 w 91"/>
                <a:gd name="T7" fmla="*/ 0 h 232"/>
                <a:gd name="T8" fmla="*/ 65 w 91"/>
                <a:gd name="T9" fmla="*/ 117 h 232"/>
                <a:gd name="T10" fmla="*/ 91 w 91"/>
                <a:gd name="T11" fmla="*/ 232 h 232"/>
                <a:gd name="T12" fmla="*/ 58 w 91"/>
                <a:gd name="T13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232">
                  <a:moveTo>
                    <a:pt x="58" y="210"/>
                  </a:moveTo>
                  <a:cubicBezTo>
                    <a:pt x="58" y="210"/>
                    <a:pt x="57" y="87"/>
                    <a:pt x="0" y="38"/>
                  </a:cubicBezTo>
                  <a:cubicBezTo>
                    <a:pt x="0" y="38"/>
                    <a:pt x="32" y="53"/>
                    <a:pt x="43" y="82"/>
                  </a:cubicBezTo>
                  <a:cubicBezTo>
                    <a:pt x="50" y="99"/>
                    <a:pt x="68" y="111"/>
                    <a:pt x="72" y="0"/>
                  </a:cubicBezTo>
                  <a:cubicBezTo>
                    <a:pt x="72" y="0"/>
                    <a:pt x="73" y="85"/>
                    <a:pt x="65" y="117"/>
                  </a:cubicBezTo>
                  <a:cubicBezTo>
                    <a:pt x="58" y="150"/>
                    <a:pt x="78" y="203"/>
                    <a:pt x="91" y="232"/>
                  </a:cubicBezTo>
                  <a:cubicBezTo>
                    <a:pt x="91" y="232"/>
                    <a:pt x="69" y="187"/>
                    <a:pt x="58" y="210"/>
                  </a:cubicBezTo>
                  <a:close/>
                </a:path>
              </a:pathLst>
            </a:custGeom>
            <a:solidFill>
              <a:srgbClr val="D8A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7">
              <a:extLst>
                <a:ext uri="{FF2B5EF4-FFF2-40B4-BE49-F238E27FC236}">
                  <a16:creationId xmlns:a16="http://schemas.microsoft.com/office/drawing/2014/main" id="{74F663A7-BC82-4487-BDEA-F2214649F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163" y="4163219"/>
              <a:ext cx="246063" cy="239713"/>
            </a:xfrm>
            <a:custGeom>
              <a:avLst/>
              <a:gdLst>
                <a:gd name="T0" fmla="*/ 0 w 132"/>
                <a:gd name="T1" fmla="*/ 37 h 128"/>
                <a:gd name="T2" fmla="*/ 109 w 132"/>
                <a:gd name="T3" fmla="*/ 2 h 128"/>
                <a:gd name="T4" fmla="*/ 130 w 132"/>
                <a:gd name="T5" fmla="*/ 77 h 128"/>
                <a:gd name="T6" fmla="*/ 50 w 132"/>
                <a:gd name="T7" fmla="*/ 125 h 128"/>
                <a:gd name="T8" fmla="*/ 0 w 132"/>
                <a:gd name="T9" fmla="*/ 3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28">
                  <a:moveTo>
                    <a:pt x="0" y="37"/>
                  </a:moveTo>
                  <a:cubicBezTo>
                    <a:pt x="0" y="37"/>
                    <a:pt x="86" y="0"/>
                    <a:pt x="109" y="2"/>
                  </a:cubicBezTo>
                  <a:cubicBezTo>
                    <a:pt x="132" y="3"/>
                    <a:pt x="130" y="77"/>
                    <a:pt x="130" y="77"/>
                  </a:cubicBezTo>
                  <a:cubicBezTo>
                    <a:pt x="130" y="77"/>
                    <a:pt x="48" y="122"/>
                    <a:pt x="50" y="125"/>
                  </a:cubicBezTo>
                  <a:cubicBezTo>
                    <a:pt x="52" y="128"/>
                    <a:pt x="16" y="70"/>
                    <a:pt x="0" y="37"/>
                  </a:cubicBezTo>
                  <a:close/>
                </a:path>
              </a:pathLst>
            </a:custGeom>
            <a:solidFill>
              <a:srgbClr val="E0B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8">
              <a:extLst>
                <a:ext uri="{FF2B5EF4-FFF2-40B4-BE49-F238E27FC236}">
                  <a16:creationId xmlns:a16="http://schemas.microsoft.com/office/drawing/2014/main" id="{75D59B37-F4FB-4F7B-B7C6-9642DD954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363" y="2732881"/>
              <a:ext cx="809625" cy="844550"/>
            </a:xfrm>
            <a:custGeom>
              <a:avLst/>
              <a:gdLst>
                <a:gd name="T0" fmla="*/ 373 w 434"/>
                <a:gd name="T1" fmla="*/ 89 h 453"/>
                <a:gd name="T2" fmla="*/ 48 w 434"/>
                <a:gd name="T3" fmla="*/ 134 h 453"/>
                <a:gd name="T4" fmla="*/ 213 w 434"/>
                <a:gd name="T5" fmla="*/ 453 h 453"/>
                <a:gd name="T6" fmla="*/ 302 w 434"/>
                <a:gd name="T7" fmla="*/ 401 h 453"/>
                <a:gd name="T8" fmla="*/ 106 w 434"/>
                <a:gd name="T9" fmla="*/ 207 h 453"/>
                <a:gd name="T10" fmla="*/ 398 w 434"/>
                <a:gd name="T11" fmla="*/ 148 h 453"/>
                <a:gd name="T12" fmla="*/ 373 w 434"/>
                <a:gd name="T13" fmla="*/ 8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4" h="453">
                  <a:moveTo>
                    <a:pt x="373" y="89"/>
                  </a:moveTo>
                  <a:cubicBezTo>
                    <a:pt x="373" y="89"/>
                    <a:pt x="128" y="0"/>
                    <a:pt x="48" y="134"/>
                  </a:cubicBezTo>
                  <a:cubicBezTo>
                    <a:pt x="0" y="214"/>
                    <a:pt x="44" y="321"/>
                    <a:pt x="213" y="453"/>
                  </a:cubicBezTo>
                  <a:cubicBezTo>
                    <a:pt x="213" y="453"/>
                    <a:pt x="224" y="433"/>
                    <a:pt x="302" y="401"/>
                  </a:cubicBezTo>
                  <a:cubicBezTo>
                    <a:pt x="302" y="401"/>
                    <a:pt x="128" y="321"/>
                    <a:pt x="106" y="207"/>
                  </a:cubicBezTo>
                  <a:cubicBezTo>
                    <a:pt x="78" y="60"/>
                    <a:pt x="395" y="149"/>
                    <a:pt x="398" y="148"/>
                  </a:cubicBezTo>
                  <a:cubicBezTo>
                    <a:pt x="402" y="147"/>
                    <a:pt x="434" y="104"/>
                    <a:pt x="373" y="8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9">
              <a:extLst>
                <a:ext uri="{FF2B5EF4-FFF2-40B4-BE49-F238E27FC236}">
                  <a16:creationId xmlns:a16="http://schemas.microsoft.com/office/drawing/2014/main" id="{69A0C9A9-4444-4B74-A480-5E1D6CCC1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0" y="3440906"/>
              <a:ext cx="342900" cy="312738"/>
            </a:xfrm>
            <a:custGeom>
              <a:avLst/>
              <a:gdLst>
                <a:gd name="T0" fmla="*/ 149 w 184"/>
                <a:gd name="T1" fmla="*/ 39 h 168"/>
                <a:gd name="T2" fmla="*/ 135 w 184"/>
                <a:gd name="T3" fmla="*/ 31 h 168"/>
                <a:gd name="T4" fmla="*/ 156 w 184"/>
                <a:gd name="T5" fmla="*/ 18 h 168"/>
                <a:gd name="T6" fmla="*/ 113 w 184"/>
                <a:gd name="T7" fmla="*/ 5 h 168"/>
                <a:gd name="T8" fmla="*/ 87 w 184"/>
                <a:gd name="T9" fmla="*/ 12 h 168"/>
                <a:gd name="T10" fmla="*/ 87 w 184"/>
                <a:gd name="T11" fmla="*/ 12 h 168"/>
                <a:gd name="T12" fmla="*/ 2 w 184"/>
                <a:gd name="T13" fmla="*/ 67 h 168"/>
                <a:gd name="T14" fmla="*/ 22 w 184"/>
                <a:gd name="T15" fmla="*/ 116 h 168"/>
                <a:gd name="T16" fmla="*/ 30 w 184"/>
                <a:gd name="T17" fmla="*/ 161 h 168"/>
                <a:gd name="T18" fmla="*/ 56 w 184"/>
                <a:gd name="T19" fmla="*/ 156 h 168"/>
                <a:gd name="T20" fmla="*/ 56 w 184"/>
                <a:gd name="T21" fmla="*/ 102 h 168"/>
                <a:gd name="T22" fmla="*/ 78 w 184"/>
                <a:gd name="T23" fmla="*/ 110 h 168"/>
                <a:gd name="T24" fmla="*/ 97 w 184"/>
                <a:gd name="T25" fmla="*/ 144 h 168"/>
                <a:gd name="T26" fmla="*/ 123 w 184"/>
                <a:gd name="T27" fmla="*/ 125 h 168"/>
                <a:gd name="T28" fmla="*/ 108 w 184"/>
                <a:gd name="T29" fmla="*/ 73 h 168"/>
                <a:gd name="T30" fmla="*/ 160 w 184"/>
                <a:gd name="T31" fmla="*/ 96 h 168"/>
                <a:gd name="T32" fmla="*/ 184 w 184"/>
                <a:gd name="T33" fmla="*/ 81 h 168"/>
                <a:gd name="T34" fmla="*/ 149 w 184"/>
                <a:gd name="T35" fmla="*/ 3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168">
                  <a:moveTo>
                    <a:pt x="149" y="39"/>
                  </a:moveTo>
                  <a:cubicBezTo>
                    <a:pt x="145" y="36"/>
                    <a:pt x="140" y="33"/>
                    <a:pt x="135" y="31"/>
                  </a:cubicBezTo>
                  <a:cubicBezTo>
                    <a:pt x="140" y="29"/>
                    <a:pt x="153" y="23"/>
                    <a:pt x="156" y="18"/>
                  </a:cubicBezTo>
                  <a:cubicBezTo>
                    <a:pt x="161" y="8"/>
                    <a:pt x="153" y="0"/>
                    <a:pt x="113" y="5"/>
                  </a:cubicBezTo>
                  <a:cubicBezTo>
                    <a:pt x="102" y="7"/>
                    <a:pt x="94" y="9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41" y="18"/>
                    <a:pt x="3" y="54"/>
                    <a:pt x="2" y="67"/>
                  </a:cubicBezTo>
                  <a:cubicBezTo>
                    <a:pt x="0" y="80"/>
                    <a:pt x="18" y="92"/>
                    <a:pt x="22" y="116"/>
                  </a:cubicBezTo>
                  <a:cubicBezTo>
                    <a:pt x="26" y="140"/>
                    <a:pt x="27" y="157"/>
                    <a:pt x="30" y="161"/>
                  </a:cubicBezTo>
                  <a:cubicBezTo>
                    <a:pt x="34" y="165"/>
                    <a:pt x="41" y="168"/>
                    <a:pt x="56" y="156"/>
                  </a:cubicBezTo>
                  <a:cubicBezTo>
                    <a:pt x="71" y="143"/>
                    <a:pt x="56" y="102"/>
                    <a:pt x="56" y="102"/>
                  </a:cubicBezTo>
                  <a:cubicBezTo>
                    <a:pt x="56" y="102"/>
                    <a:pt x="70" y="100"/>
                    <a:pt x="78" y="110"/>
                  </a:cubicBezTo>
                  <a:cubicBezTo>
                    <a:pt x="85" y="120"/>
                    <a:pt x="84" y="142"/>
                    <a:pt x="97" y="144"/>
                  </a:cubicBezTo>
                  <a:cubicBezTo>
                    <a:pt x="109" y="147"/>
                    <a:pt x="121" y="138"/>
                    <a:pt x="123" y="125"/>
                  </a:cubicBezTo>
                  <a:cubicBezTo>
                    <a:pt x="126" y="113"/>
                    <a:pt x="108" y="73"/>
                    <a:pt x="108" y="73"/>
                  </a:cubicBezTo>
                  <a:cubicBezTo>
                    <a:pt x="131" y="64"/>
                    <a:pt x="152" y="94"/>
                    <a:pt x="160" y="96"/>
                  </a:cubicBezTo>
                  <a:cubicBezTo>
                    <a:pt x="167" y="99"/>
                    <a:pt x="184" y="88"/>
                    <a:pt x="184" y="81"/>
                  </a:cubicBezTo>
                  <a:cubicBezTo>
                    <a:pt x="184" y="73"/>
                    <a:pt x="167" y="51"/>
                    <a:pt x="149" y="3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50">
              <a:extLst>
                <a:ext uri="{FF2B5EF4-FFF2-40B4-BE49-F238E27FC236}">
                  <a16:creationId xmlns:a16="http://schemas.microsoft.com/office/drawing/2014/main" id="{22367C8D-A26A-41A2-A5AA-DB7BA9CBCA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3442494"/>
              <a:ext cx="349250" cy="312738"/>
            </a:xfrm>
            <a:custGeom>
              <a:avLst/>
              <a:gdLst>
                <a:gd name="T0" fmla="*/ 129 w 187"/>
                <a:gd name="T1" fmla="*/ 29 h 168"/>
                <a:gd name="T2" fmla="*/ 152 w 187"/>
                <a:gd name="T3" fmla="*/ 17 h 168"/>
                <a:gd name="T4" fmla="*/ 147 w 187"/>
                <a:gd name="T5" fmla="*/ 7 h 168"/>
                <a:gd name="T6" fmla="*/ 112 w 187"/>
                <a:gd name="T7" fmla="*/ 7 h 168"/>
                <a:gd name="T8" fmla="*/ 87 w 187"/>
                <a:gd name="T9" fmla="*/ 15 h 168"/>
                <a:gd name="T10" fmla="*/ 78 w 187"/>
                <a:gd name="T11" fmla="*/ 15 h 168"/>
                <a:gd name="T12" fmla="*/ 8 w 187"/>
                <a:gd name="T13" fmla="*/ 53 h 168"/>
                <a:gd name="T14" fmla="*/ 8 w 187"/>
                <a:gd name="T15" fmla="*/ 85 h 168"/>
                <a:gd name="T16" fmla="*/ 32 w 187"/>
                <a:gd name="T17" fmla="*/ 157 h 168"/>
                <a:gd name="T18" fmla="*/ 32 w 187"/>
                <a:gd name="T19" fmla="*/ 157 h 168"/>
                <a:gd name="T20" fmla="*/ 43 w 187"/>
                <a:gd name="T21" fmla="*/ 158 h 168"/>
                <a:gd name="T22" fmla="*/ 52 w 187"/>
                <a:gd name="T23" fmla="*/ 152 h 168"/>
                <a:gd name="T24" fmla="*/ 55 w 187"/>
                <a:gd name="T25" fmla="*/ 149 h 168"/>
                <a:gd name="T26" fmla="*/ 53 w 187"/>
                <a:gd name="T27" fmla="*/ 100 h 168"/>
                <a:gd name="T28" fmla="*/ 81 w 187"/>
                <a:gd name="T29" fmla="*/ 107 h 168"/>
                <a:gd name="T30" fmla="*/ 94 w 187"/>
                <a:gd name="T31" fmla="*/ 136 h 168"/>
                <a:gd name="T32" fmla="*/ 96 w 187"/>
                <a:gd name="T33" fmla="*/ 137 h 168"/>
                <a:gd name="T34" fmla="*/ 101 w 187"/>
                <a:gd name="T35" fmla="*/ 138 h 168"/>
                <a:gd name="T36" fmla="*/ 112 w 187"/>
                <a:gd name="T37" fmla="*/ 132 h 168"/>
                <a:gd name="T38" fmla="*/ 117 w 187"/>
                <a:gd name="T39" fmla="*/ 123 h 168"/>
                <a:gd name="T40" fmla="*/ 117 w 187"/>
                <a:gd name="T41" fmla="*/ 123 h 168"/>
                <a:gd name="T42" fmla="*/ 104 w 187"/>
                <a:gd name="T43" fmla="*/ 71 h 168"/>
                <a:gd name="T44" fmla="*/ 126 w 187"/>
                <a:gd name="T45" fmla="*/ 69 h 168"/>
                <a:gd name="T46" fmla="*/ 160 w 187"/>
                <a:gd name="T47" fmla="*/ 91 h 168"/>
                <a:gd name="T48" fmla="*/ 176 w 187"/>
                <a:gd name="T49" fmla="*/ 84 h 168"/>
                <a:gd name="T50" fmla="*/ 149 w 187"/>
                <a:gd name="T51" fmla="*/ 36 h 168"/>
                <a:gd name="T52" fmla="*/ 186 w 187"/>
                <a:gd name="T53" fmla="*/ 76 h 168"/>
                <a:gd name="T54" fmla="*/ 187 w 187"/>
                <a:gd name="T55" fmla="*/ 79 h 168"/>
                <a:gd name="T56" fmla="*/ 182 w 187"/>
                <a:gd name="T57" fmla="*/ 90 h 168"/>
                <a:gd name="T58" fmla="*/ 159 w 187"/>
                <a:gd name="T59" fmla="*/ 100 h 168"/>
                <a:gd name="T60" fmla="*/ 157 w 187"/>
                <a:gd name="T61" fmla="*/ 99 h 168"/>
                <a:gd name="T62" fmla="*/ 138 w 187"/>
                <a:gd name="T63" fmla="*/ 84 h 168"/>
                <a:gd name="T64" fmla="*/ 112 w 187"/>
                <a:gd name="T65" fmla="*/ 73 h 168"/>
                <a:gd name="T66" fmla="*/ 122 w 187"/>
                <a:gd name="T67" fmla="*/ 98 h 168"/>
                <a:gd name="T68" fmla="*/ 127 w 187"/>
                <a:gd name="T69" fmla="*/ 125 h 168"/>
                <a:gd name="T70" fmla="*/ 126 w 187"/>
                <a:gd name="T71" fmla="*/ 130 h 168"/>
                <a:gd name="T72" fmla="*/ 105 w 187"/>
                <a:gd name="T73" fmla="*/ 149 h 168"/>
                <a:gd name="T74" fmla="*/ 95 w 187"/>
                <a:gd name="T75" fmla="*/ 149 h 168"/>
                <a:gd name="T76" fmla="*/ 94 w 187"/>
                <a:gd name="T77" fmla="*/ 149 h 168"/>
                <a:gd name="T78" fmla="*/ 75 w 187"/>
                <a:gd name="T79" fmla="*/ 116 h 168"/>
                <a:gd name="T80" fmla="*/ 64 w 187"/>
                <a:gd name="T81" fmla="*/ 105 h 168"/>
                <a:gd name="T82" fmla="*/ 65 w 187"/>
                <a:gd name="T83" fmla="*/ 137 h 168"/>
                <a:gd name="T84" fmla="*/ 58 w 187"/>
                <a:gd name="T85" fmla="*/ 157 h 168"/>
                <a:gd name="T86" fmla="*/ 57 w 187"/>
                <a:gd name="T87" fmla="*/ 158 h 168"/>
                <a:gd name="T88" fmla="*/ 30 w 187"/>
                <a:gd name="T89" fmla="*/ 165 h 168"/>
                <a:gd name="T90" fmla="*/ 27 w 187"/>
                <a:gd name="T91" fmla="*/ 163 h 168"/>
                <a:gd name="T92" fmla="*/ 21 w 187"/>
                <a:gd name="T93" fmla="*/ 137 h 168"/>
                <a:gd name="T94" fmla="*/ 3 w 187"/>
                <a:gd name="T95" fmla="*/ 60 h 168"/>
                <a:gd name="T96" fmla="*/ 51 w 187"/>
                <a:gd name="T97" fmla="*/ 20 h 168"/>
                <a:gd name="T98" fmla="*/ 87 w 187"/>
                <a:gd name="T99" fmla="*/ 8 h 168"/>
                <a:gd name="T100" fmla="*/ 105 w 187"/>
                <a:gd name="T101" fmla="*/ 2 h 168"/>
                <a:gd name="T102" fmla="*/ 145 w 187"/>
                <a:gd name="T103" fmla="*/ 1 h 168"/>
                <a:gd name="T104" fmla="*/ 157 w 187"/>
                <a:gd name="T105" fmla="*/ 19 h 168"/>
                <a:gd name="T106" fmla="*/ 134 w 187"/>
                <a:gd name="T107" fmla="*/ 3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7" h="168">
                  <a:moveTo>
                    <a:pt x="147" y="40"/>
                  </a:moveTo>
                  <a:cubicBezTo>
                    <a:pt x="143" y="37"/>
                    <a:pt x="143" y="37"/>
                    <a:pt x="143" y="37"/>
                  </a:cubicBezTo>
                  <a:cubicBezTo>
                    <a:pt x="142" y="37"/>
                    <a:pt x="141" y="36"/>
                    <a:pt x="140" y="35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3" y="28"/>
                    <a:pt x="133" y="28"/>
                    <a:pt x="133" y="28"/>
                  </a:cubicBezTo>
                  <a:cubicBezTo>
                    <a:pt x="137" y="26"/>
                    <a:pt x="141" y="24"/>
                    <a:pt x="145" y="22"/>
                  </a:cubicBezTo>
                  <a:cubicBezTo>
                    <a:pt x="147" y="21"/>
                    <a:pt x="148" y="20"/>
                    <a:pt x="150" y="19"/>
                  </a:cubicBezTo>
                  <a:cubicBezTo>
                    <a:pt x="151" y="19"/>
                    <a:pt x="152" y="18"/>
                    <a:pt x="152" y="17"/>
                  </a:cubicBezTo>
                  <a:cubicBezTo>
                    <a:pt x="152" y="17"/>
                    <a:pt x="152" y="17"/>
                    <a:pt x="153" y="16"/>
                  </a:cubicBezTo>
                  <a:cubicBezTo>
                    <a:pt x="153" y="16"/>
                    <a:pt x="153" y="16"/>
                    <a:pt x="153" y="15"/>
                  </a:cubicBezTo>
                  <a:cubicBezTo>
                    <a:pt x="154" y="13"/>
                    <a:pt x="154" y="12"/>
                    <a:pt x="153" y="11"/>
                  </a:cubicBezTo>
                  <a:cubicBezTo>
                    <a:pt x="153" y="9"/>
                    <a:pt x="151" y="8"/>
                    <a:pt x="150" y="8"/>
                  </a:cubicBezTo>
                  <a:cubicBezTo>
                    <a:pt x="149" y="7"/>
                    <a:pt x="148" y="7"/>
                    <a:pt x="147" y="7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2" y="6"/>
                    <a:pt x="140" y="6"/>
                    <a:pt x="138" y="6"/>
                  </a:cubicBezTo>
                  <a:cubicBezTo>
                    <a:pt x="136" y="6"/>
                    <a:pt x="133" y="6"/>
                    <a:pt x="131" y="6"/>
                  </a:cubicBezTo>
                  <a:cubicBezTo>
                    <a:pt x="125" y="6"/>
                    <a:pt x="125" y="6"/>
                    <a:pt x="125" y="6"/>
                  </a:cubicBezTo>
                  <a:cubicBezTo>
                    <a:pt x="121" y="6"/>
                    <a:pt x="116" y="7"/>
                    <a:pt x="112" y="7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4" y="9"/>
                    <a:pt x="102" y="9"/>
                    <a:pt x="100" y="10"/>
                  </a:cubicBezTo>
                  <a:cubicBezTo>
                    <a:pt x="98" y="10"/>
                    <a:pt x="96" y="11"/>
                    <a:pt x="94" y="12"/>
                  </a:cubicBezTo>
                  <a:cubicBezTo>
                    <a:pt x="92" y="12"/>
                    <a:pt x="90" y="13"/>
                    <a:pt x="88" y="1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4" y="15"/>
                    <a:pt x="81" y="15"/>
                    <a:pt x="78" y="15"/>
                  </a:cubicBezTo>
                  <a:cubicBezTo>
                    <a:pt x="75" y="16"/>
                    <a:pt x="72" y="16"/>
                    <a:pt x="69" y="17"/>
                  </a:cubicBezTo>
                  <a:cubicBezTo>
                    <a:pt x="63" y="18"/>
                    <a:pt x="58" y="20"/>
                    <a:pt x="52" y="22"/>
                  </a:cubicBezTo>
                  <a:cubicBezTo>
                    <a:pt x="47" y="24"/>
                    <a:pt x="41" y="27"/>
                    <a:pt x="36" y="30"/>
                  </a:cubicBezTo>
                  <a:cubicBezTo>
                    <a:pt x="31" y="33"/>
                    <a:pt x="26" y="37"/>
                    <a:pt x="21" y="40"/>
                  </a:cubicBezTo>
                  <a:cubicBezTo>
                    <a:pt x="16" y="44"/>
                    <a:pt x="12" y="48"/>
                    <a:pt x="8" y="53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8"/>
                    <a:pt x="4" y="59"/>
                    <a:pt x="3" y="60"/>
                  </a:cubicBezTo>
                  <a:cubicBezTo>
                    <a:pt x="1" y="63"/>
                    <a:pt x="0" y="66"/>
                    <a:pt x="1" y="69"/>
                  </a:cubicBezTo>
                  <a:cubicBezTo>
                    <a:pt x="1" y="72"/>
                    <a:pt x="2" y="75"/>
                    <a:pt x="4" y="77"/>
                  </a:cubicBezTo>
                  <a:cubicBezTo>
                    <a:pt x="5" y="80"/>
                    <a:pt x="7" y="82"/>
                    <a:pt x="8" y="85"/>
                  </a:cubicBezTo>
                  <a:cubicBezTo>
                    <a:pt x="12" y="90"/>
                    <a:pt x="15" y="95"/>
                    <a:pt x="18" y="101"/>
                  </a:cubicBezTo>
                  <a:cubicBezTo>
                    <a:pt x="21" y="106"/>
                    <a:pt x="23" y="112"/>
                    <a:pt x="24" y="118"/>
                  </a:cubicBezTo>
                  <a:cubicBezTo>
                    <a:pt x="25" y="124"/>
                    <a:pt x="26" y="130"/>
                    <a:pt x="27" y="136"/>
                  </a:cubicBezTo>
                  <a:cubicBezTo>
                    <a:pt x="28" y="142"/>
                    <a:pt x="29" y="148"/>
                    <a:pt x="31" y="153"/>
                  </a:cubicBezTo>
                  <a:cubicBezTo>
                    <a:pt x="31" y="155"/>
                    <a:pt x="32" y="156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4" y="158"/>
                    <a:pt x="34" y="158"/>
                    <a:pt x="34" y="158"/>
                  </a:cubicBezTo>
                  <a:cubicBezTo>
                    <a:pt x="35" y="159"/>
                    <a:pt x="37" y="160"/>
                    <a:pt x="40" y="159"/>
                  </a:cubicBezTo>
                  <a:cubicBezTo>
                    <a:pt x="41" y="159"/>
                    <a:pt x="42" y="158"/>
                    <a:pt x="43" y="158"/>
                  </a:cubicBezTo>
                  <a:cubicBezTo>
                    <a:pt x="44" y="157"/>
                    <a:pt x="45" y="156"/>
                    <a:pt x="47" y="156"/>
                  </a:cubicBezTo>
                  <a:cubicBezTo>
                    <a:pt x="48" y="155"/>
                    <a:pt x="49" y="154"/>
                    <a:pt x="50" y="153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2" y="151"/>
                    <a:pt x="52" y="151"/>
                    <a:pt x="52" y="151"/>
                  </a:cubicBezTo>
                  <a:cubicBezTo>
                    <a:pt x="53" y="151"/>
                    <a:pt x="52" y="152"/>
                    <a:pt x="52" y="15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53" y="151"/>
                    <a:pt x="53" y="151"/>
                    <a:pt x="53" y="151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6" y="147"/>
                    <a:pt x="56" y="146"/>
                    <a:pt x="57" y="145"/>
                  </a:cubicBezTo>
                  <a:cubicBezTo>
                    <a:pt x="57" y="142"/>
                    <a:pt x="58" y="140"/>
                    <a:pt x="58" y="137"/>
                  </a:cubicBezTo>
                  <a:cubicBezTo>
                    <a:pt x="59" y="125"/>
                    <a:pt x="56" y="114"/>
                    <a:pt x="53" y="102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8" y="98"/>
                    <a:pt x="62" y="98"/>
                    <a:pt x="65" y="99"/>
                  </a:cubicBezTo>
                  <a:cubicBezTo>
                    <a:pt x="69" y="99"/>
                    <a:pt x="73" y="100"/>
                    <a:pt x="76" y="103"/>
                  </a:cubicBezTo>
                  <a:cubicBezTo>
                    <a:pt x="78" y="104"/>
                    <a:pt x="79" y="105"/>
                    <a:pt x="81" y="107"/>
                  </a:cubicBezTo>
                  <a:cubicBezTo>
                    <a:pt x="81" y="107"/>
                    <a:pt x="82" y="108"/>
                    <a:pt x="82" y="109"/>
                  </a:cubicBezTo>
                  <a:cubicBezTo>
                    <a:pt x="83" y="110"/>
                    <a:pt x="83" y="111"/>
                    <a:pt x="84" y="112"/>
                  </a:cubicBezTo>
                  <a:cubicBezTo>
                    <a:pt x="85" y="115"/>
                    <a:pt x="86" y="118"/>
                    <a:pt x="87" y="121"/>
                  </a:cubicBezTo>
                  <a:cubicBezTo>
                    <a:pt x="88" y="124"/>
                    <a:pt x="89" y="127"/>
                    <a:pt x="91" y="130"/>
                  </a:cubicBezTo>
                  <a:cubicBezTo>
                    <a:pt x="92" y="133"/>
                    <a:pt x="93" y="135"/>
                    <a:pt x="94" y="136"/>
                  </a:cubicBezTo>
                  <a:cubicBezTo>
                    <a:pt x="95" y="137"/>
                    <a:pt x="95" y="137"/>
                    <a:pt x="96" y="137"/>
                  </a:cubicBezTo>
                  <a:cubicBezTo>
                    <a:pt x="96" y="137"/>
                    <a:pt x="96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9" y="138"/>
                    <a:pt x="99" y="138"/>
                    <a:pt x="99" y="13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2" y="137"/>
                    <a:pt x="102" y="137"/>
                    <a:pt x="103" y="137"/>
                  </a:cubicBezTo>
                  <a:cubicBezTo>
                    <a:pt x="104" y="137"/>
                    <a:pt x="105" y="137"/>
                    <a:pt x="106" y="136"/>
                  </a:cubicBezTo>
                  <a:cubicBezTo>
                    <a:pt x="107" y="136"/>
                    <a:pt x="108" y="135"/>
                    <a:pt x="109" y="135"/>
                  </a:cubicBezTo>
                  <a:cubicBezTo>
                    <a:pt x="110" y="134"/>
                    <a:pt x="111" y="133"/>
                    <a:pt x="112" y="132"/>
                  </a:cubicBezTo>
                  <a:cubicBezTo>
                    <a:pt x="113" y="131"/>
                    <a:pt x="114" y="130"/>
                    <a:pt x="114" y="129"/>
                  </a:cubicBezTo>
                  <a:cubicBezTo>
                    <a:pt x="115" y="128"/>
                    <a:pt x="116" y="127"/>
                    <a:pt x="116" y="126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17" y="124"/>
                    <a:pt x="117" y="124"/>
                    <a:pt x="117" y="124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3"/>
                    <a:pt x="117" y="123"/>
                    <a:pt x="117" y="123"/>
                  </a:cubicBezTo>
                  <a:cubicBezTo>
                    <a:pt x="117" y="121"/>
                    <a:pt x="117" y="120"/>
                    <a:pt x="117" y="119"/>
                  </a:cubicBezTo>
                  <a:cubicBezTo>
                    <a:pt x="117" y="116"/>
                    <a:pt x="116" y="113"/>
                    <a:pt x="116" y="110"/>
                  </a:cubicBezTo>
                  <a:cubicBezTo>
                    <a:pt x="114" y="104"/>
                    <a:pt x="113" y="98"/>
                    <a:pt x="111" y="92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0"/>
                    <a:pt x="109" y="69"/>
                    <a:pt x="111" y="69"/>
                  </a:cubicBezTo>
                  <a:cubicBezTo>
                    <a:pt x="113" y="68"/>
                    <a:pt x="114" y="68"/>
                    <a:pt x="116" y="68"/>
                  </a:cubicBezTo>
                  <a:cubicBezTo>
                    <a:pt x="119" y="68"/>
                    <a:pt x="123" y="68"/>
                    <a:pt x="126" y="69"/>
                  </a:cubicBezTo>
                  <a:cubicBezTo>
                    <a:pt x="129" y="70"/>
                    <a:pt x="132" y="71"/>
                    <a:pt x="135" y="73"/>
                  </a:cubicBezTo>
                  <a:cubicBezTo>
                    <a:pt x="138" y="74"/>
                    <a:pt x="141" y="76"/>
                    <a:pt x="143" y="78"/>
                  </a:cubicBezTo>
                  <a:cubicBezTo>
                    <a:pt x="146" y="80"/>
                    <a:pt x="148" y="82"/>
                    <a:pt x="151" y="83"/>
                  </a:cubicBezTo>
                  <a:cubicBezTo>
                    <a:pt x="153" y="85"/>
                    <a:pt x="155" y="87"/>
                    <a:pt x="157" y="89"/>
                  </a:cubicBezTo>
                  <a:cubicBezTo>
                    <a:pt x="158" y="90"/>
                    <a:pt x="160" y="91"/>
                    <a:pt x="160" y="91"/>
                  </a:cubicBezTo>
                  <a:cubicBezTo>
                    <a:pt x="160" y="91"/>
                    <a:pt x="162" y="91"/>
                    <a:pt x="161" y="91"/>
                  </a:cubicBezTo>
                  <a:cubicBezTo>
                    <a:pt x="162" y="91"/>
                    <a:pt x="162" y="91"/>
                    <a:pt x="162" y="91"/>
                  </a:cubicBezTo>
                  <a:cubicBezTo>
                    <a:pt x="163" y="91"/>
                    <a:pt x="163" y="91"/>
                    <a:pt x="163" y="91"/>
                  </a:cubicBezTo>
                  <a:cubicBezTo>
                    <a:pt x="165" y="91"/>
                    <a:pt x="167" y="90"/>
                    <a:pt x="170" y="89"/>
                  </a:cubicBezTo>
                  <a:cubicBezTo>
                    <a:pt x="172" y="87"/>
                    <a:pt x="174" y="86"/>
                    <a:pt x="176" y="84"/>
                  </a:cubicBezTo>
                  <a:cubicBezTo>
                    <a:pt x="178" y="82"/>
                    <a:pt x="179" y="80"/>
                    <a:pt x="179" y="80"/>
                  </a:cubicBezTo>
                  <a:cubicBezTo>
                    <a:pt x="179" y="78"/>
                    <a:pt x="177" y="75"/>
                    <a:pt x="176" y="73"/>
                  </a:cubicBezTo>
                  <a:cubicBezTo>
                    <a:pt x="175" y="70"/>
                    <a:pt x="173" y="68"/>
                    <a:pt x="171" y="65"/>
                  </a:cubicBezTo>
                  <a:cubicBezTo>
                    <a:pt x="164" y="56"/>
                    <a:pt x="156" y="47"/>
                    <a:pt x="147" y="40"/>
                  </a:cubicBezTo>
                  <a:close/>
                  <a:moveTo>
                    <a:pt x="149" y="36"/>
                  </a:moveTo>
                  <a:cubicBezTo>
                    <a:pt x="154" y="40"/>
                    <a:pt x="159" y="43"/>
                    <a:pt x="164" y="48"/>
                  </a:cubicBezTo>
                  <a:cubicBezTo>
                    <a:pt x="168" y="52"/>
                    <a:pt x="173" y="56"/>
                    <a:pt x="177" y="61"/>
                  </a:cubicBezTo>
                  <a:cubicBezTo>
                    <a:pt x="179" y="64"/>
                    <a:pt x="181" y="66"/>
                    <a:pt x="182" y="69"/>
                  </a:cubicBezTo>
                  <a:cubicBezTo>
                    <a:pt x="183" y="70"/>
                    <a:pt x="184" y="72"/>
                    <a:pt x="185" y="73"/>
                  </a:cubicBezTo>
                  <a:cubicBezTo>
                    <a:pt x="185" y="74"/>
                    <a:pt x="186" y="75"/>
                    <a:pt x="186" y="76"/>
                  </a:cubicBezTo>
                  <a:cubicBezTo>
                    <a:pt x="186" y="77"/>
                    <a:pt x="187" y="78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1"/>
                    <a:pt x="187" y="82"/>
                    <a:pt x="186" y="82"/>
                  </a:cubicBezTo>
                  <a:cubicBezTo>
                    <a:pt x="186" y="83"/>
                    <a:pt x="186" y="85"/>
                    <a:pt x="185" y="85"/>
                  </a:cubicBezTo>
                  <a:cubicBezTo>
                    <a:pt x="184" y="87"/>
                    <a:pt x="183" y="89"/>
                    <a:pt x="182" y="90"/>
                  </a:cubicBezTo>
                  <a:cubicBezTo>
                    <a:pt x="179" y="93"/>
                    <a:pt x="177" y="95"/>
                    <a:pt x="174" y="96"/>
                  </a:cubicBezTo>
                  <a:cubicBezTo>
                    <a:pt x="171" y="98"/>
                    <a:pt x="167" y="99"/>
                    <a:pt x="164" y="100"/>
                  </a:cubicBezTo>
                  <a:cubicBezTo>
                    <a:pt x="162" y="100"/>
                    <a:pt x="162" y="100"/>
                    <a:pt x="162" y="100"/>
                  </a:cubicBezTo>
                  <a:cubicBezTo>
                    <a:pt x="162" y="100"/>
                    <a:pt x="161" y="100"/>
                    <a:pt x="160" y="100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59" y="100"/>
                    <a:pt x="159" y="100"/>
                    <a:pt x="159" y="100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99"/>
                    <a:pt x="157" y="99"/>
                    <a:pt x="157" y="99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7" y="99"/>
                    <a:pt x="157" y="99"/>
                    <a:pt x="157" y="99"/>
                  </a:cubicBezTo>
                  <a:cubicBezTo>
                    <a:pt x="155" y="98"/>
                    <a:pt x="153" y="97"/>
                    <a:pt x="152" y="96"/>
                  </a:cubicBezTo>
                  <a:cubicBezTo>
                    <a:pt x="150" y="94"/>
                    <a:pt x="147" y="92"/>
                    <a:pt x="145" y="90"/>
                  </a:cubicBezTo>
                  <a:cubicBezTo>
                    <a:pt x="143" y="88"/>
                    <a:pt x="141" y="86"/>
                    <a:pt x="138" y="84"/>
                  </a:cubicBezTo>
                  <a:cubicBezTo>
                    <a:pt x="136" y="82"/>
                    <a:pt x="134" y="81"/>
                    <a:pt x="131" y="79"/>
                  </a:cubicBezTo>
                  <a:cubicBezTo>
                    <a:pt x="130" y="78"/>
                    <a:pt x="129" y="78"/>
                    <a:pt x="128" y="77"/>
                  </a:cubicBezTo>
                  <a:cubicBezTo>
                    <a:pt x="126" y="76"/>
                    <a:pt x="125" y="76"/>
                    <a:pt x="124" y="75"/>
                  </a:cubicBezTo>
                  <a:cubicBezTo>
                    <a:pt x="121" y="74"/>
                    <a:pt x="119" y="74"/>
                    <a:pt x="116" y="73"/>
                  </a:cubicBezTo>
                  <a:cubicBezTo>
                    <a:pt x="114" y="73"/>
                    <a:pt x="113" y="73"/>
                    <a:pt x="112" y="73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12" y="77"/>
                    <a:pt x="115" y="83"/>
                    <a:pt x="118" y="89"/>
                  </a:cubicBezTo>
                  <a:cubicBezTo>
                    <a:pt x="119" y="92"/>
                    <a:pt x="120" y="95"/>
                    <a:pt x="122" y="98"/>
                  </a:cubicBezTo>
                  <a:cubicBezTo>
                    <a:pt x="123" y="101"/>
                    <a:pt x="124" y="104"/>
                    <a:pt x="125" y="108"/>
                  </a:cubicBezTo>
                  <a:cubicBezTo>
                    <a:pt x="126" y="111"/>
                    <a:pt x="127" y="114"/>
                    <a:pt x="127" y="118"/>
                  </a:cubicBezTo>
                  <a:cubicBezTo>
                    <a:pt x="128" y="120"/>
                    <a:pt x="128" y="122"/>
                    <a:pt x="128" y="124"/>
                  </a:cubicBezTo>
                  <a:cubicBezTo>
                    <a:pt x="127" y="124"/>
                    <a:pt x="127" y="124"/>
                    <a:pt x="127" y="124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7" y="125"/>
                    <a:pt x="127" y="125"/>
                    <a:pt x="127" y="125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6" y="132"/>
                    <a:pt x="125" y="133"/>
                    <a:pt x="124" y="135"/>
                  </a:cubicBezTo>
                  <a:cubicBezTo>
                    <a:pt x="123" y="137"/>
                    <a:pt x="122" y="138"/>
                    <a:pt x="120" y="140"/>
                  </a:cubicBezTo>
                  <a:cubicBezTo>
                    <a:pt x="119" y="141"/>
                    <a:pt x="118" y="143"/>
                    <a:pt x="116" y="144"/>
                  </a:cubicBezTo>
                  <a:cubicBezTo>
                    <a:pt x="114" y="145"/>
                    <a:pt x="113" y="146"/>
                    <a:pt x="111" y="147"/>
                  </a:cubicBezTo>
                  <a:cubicBezTo>
                    <a:pt x="109" y="148"/>
                    <a:pt x="107" y="149"/>
                    <a:pt x="105" y="149"/>
                  </a:cubicBezTo>
                  <a:cubicBezTo>
                    <a:pt x="104" y="149"/>
                    <a:pt x="102" y="149"/>
                    <a:pt x="101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96" y="149"/>
                    <a:pt x="96" y="149"/>
                    <a:pt x="96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5" y="149"/>
                    <a:pt x="94" y="149"/>
                    <a:pt x="94" y="149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2" y="148"/>
                    <a:pt x="92" y="148"/>
                    <a:pt x="92" y="148"/>
                  </a:cubicBezTo>
                  <a:cubicBezTo>
                    <a:pt x="90" y="148"/>
                    <a:pt x="88" y="146"/>
                    <a:pt x="86" y="144"/>
                  </a:cubicBezTo>
                  <a:cubicBezTo>
                    <a:pt x="83" y="141"/>
                    <a:pt x="81" y="137"/>
                    <a:pt x="80" y="134"/>
                  </a:cubicBezTo>
                  <a:cubicBezTo>
                    <a:pt x="79" y="131"/>
                    <a:pt x="78" y="127"/>
                    <a:pt x="77" y="124"/>
                  </a:cubicBezTo>
                  <a:cubicBezTo>
                    <a:pt x="76" y="121"/>
                    <a:pt x="76" y="118"/>
                    <a:pt x="75" y="116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4" y="113"/>
                    <a:pt x="73" y="112"/>
                    <a:pt x="73" y="112"/>
                  </a:cubicBezTo>
                  <a:cubicBezTo>
                    <a:pt x="73" y="112"/>
                    <a:pt x="72" y="111"/>
                    <a:pt x="72" y="110"/>
                  </a:cubicBezTo>
                  <a:cubicBezTo>
                    <a:pt x="72" y="110"/>
                    <a:pt x="71" y="110"/>
                    <a:pt x="71" y="109"/>
                  </a:cubicBezTo>
                  <a:cubicBezTo>
                    <a:pt x="69" y="107"/>
                    <a:pt x="67" y="106"/>
                    <a:pt x="64" y="105"/>
                  </a:cubicBezTo>
                  <a:cubicBezTo>
                    <a:pt x="61" y="104"/>
                    <a:pt x="58" y="103"/>
                    <a:pt x="55" y="103"/>
                  </a:cubicBezTo>
                  <a:cubicBezTo>
                    <a:pt x="55" y="103"/>
                    <a:pt x="55" y="103"/>
                    <a:pt x="55" y="103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9" y="106"/>
                    <a:pt x="61" y="112"/>
                    <a:pt x="63" y="118"/>
                  </a:cubicBezTo>
                  <a:cubicBezTo>
                    <a:pt x="64" y="124"/>
                    <a:pt x="66" y="131"/>
                    <a:pt x="65" y="137"/>
                  </a:cubicBezTo>
                  <a:cubicBezTo>
                    <a:pt x="65" y="140"/>
                    <a:pt x="65" y="144"/>
                    <a:pt x="64" y="147"/>
                  </a:cubicBezTo>
                  <a:cubicBezTo>
                    <a:pt x="64" y="149"/>
                    <a:pt x="63" y="150"/>
                    <a:pt x="62" y="152"/>
                  </a:cubicBezTo>
                  <a:cubicBezTo>
                    <a:pt x="61" y="153"/>
                    <a:pt x="61" y="154"/>
                    <a:pt x="60" y="155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7" y="158"/>
                    <a:pt x="57" y="158"/>
                    <a:pt x="57" y="158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4" y="161"/>
                    <a:pt x="52" y="162"/>
                    <a:pt x="51" y="163"/>
                  </a:cubicBezTo>
                  <a:cubicBezTo>
                    <a:pt x="49" y="163"/>
                    <a:pt x="48" y="164"/>
                    <a:pt x="47" y="165"/>
                  </a:cubicBezTo>
                  <a:cubicBezTo>
                    <a:pt x="45" y="166"/>
                    <a:pt x="43" y="166"/>
                    <a:pt x="42" y="167"/>
                  </a:cubicBezTo>
                  <a:cubicBezTo>
                    <a:pt x="38" y="168"/>
                    <a:pt x="33" y="168"/>
                    <a:pt x="30" y="165"/>
                  </a:cubicBezTo>
                  <a:cubicBezTo>
                    <a:pt x="29" y="165"/>
                    <a:pt x="29" y="164"/>
                    <a:pt x="28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6" y="162"/>
                    <a:pt x="25" y="161"/>
                    <a:pt x="25" y="161"/>
                  </a:cubicBezTo>
                  <a:cubicBezTo>
                    <a:pt x="24" y="159"/>
                    <a:pt x="24" y="157"/>
                    <a:pt x="23" y="155"/>
                  </a:cubicBezTo>
                  <a:cubicBezTo>
                    <a:pt x="22" y="149"/>
                    <a:pt x="21" y="143"/>
                    <a:pt x="21" y="137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13"/>
                    <a:pt x="18" y="107"/>
                    <a:pt x="15" y="102"/>
                  </a:cubicBezTo>
                  <a:cubicBezTo>
                    <a:pt x="13" y="96"/>
                    <a:pt x="10" y="91"/>
                    <a:pt x="7" y="86"/>
                  </a:cubicBezTo>
                  <a:cubicBezTo>
                    <a:pt x="5" y="80"/>
                    <a:pt x="1" y="75"/>
                    <a:pt x="0" y="69"/>
                  </a:cubicBezTo>
                  <a:cubicBezTo>
                    <a:pt x="0" y="66"/>
                    <a:pt x="1" y="63"/>
                    <a:pt x="3" y="60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12" y="48"/>
                    <a:pt x="16" y="44"/>
                    <a:pt x="21" y="40"/>
                  </a:cubicBezTo>
                  <a:cubicBezTo>
                    <a:pt x="26" y="36"/>
                    <a:pt x="30" y="32"/>
                    <a:pt x="35" y="29"/>
                  </a:cubicBezTo>
                  <a:cubicBezTo>
                    <a:pt x="40" y="26"/>
                    <a:pt x="46" y="23"/>
                    <a:pt x="51" y="20"/>
                  </a:cubicBezTo>
                  <a:cubicBezTo>
                    <a:pt x="57" y="17"/>
                    <a:pt x="62" y="15"/>
                    <a:pt x="68" y="13"/>
                  </a:cubicBezTo>
                  <a:cubicBezTo>
                    <a:pt x="71" y="12"/>
                    <a:pt x="74" y="11"/>
                    <a:pt x="77" y="10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7" y="7"/>
                    <a:pt x="89" y="6"/>
                    <a:pt x="92" y="6"/>
                  </a:cubicBezTo>
                  <a:cubicBezTo>
                    <a:pt x="94" y="5"/>
                    <a:pt x="96" y="4"/>
                    <a:pt x="98" y="4"/>
                  </a:cubicBezTo>
                  <a:cubicBezTo>
                    <a:pt x="100" y="3"/>
                    <a:pt x="103" y="3"/>
                    <a:pt x="105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6" y="1"/>
                    <a:pt x="120" y="1"/>
                    <a:pt x="125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3" y="0"/>
                    <a:pt x="136" y="0"/>
                    <a:pt x="138" y="0"/>
                  </a:cubicBezTo>
                  <a:cubicBezTo>
                    <a:pt x="140" y="0"/>
                    <a:pt x="142" y="1"/>
                    <a:pt x="145" y="1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49" y="2"/>
                    <a:pt x="150" y="3"/>
                    <a:pt x="152" y="3"/>
                  </a:cubicBezTo>
                  <a:cubicBezTo>
                    <a:pt x="154" y="4"/>
                    <a:pt x="156" y="6"/>
                    <a:pt x="158" y="9"/>
                  </a:cubicBezTo>
                  <a:cubicBezTo>
                    <a:pt x="159" y="11"/>
                    <a:pt x="158" y="15"/>
                    <a:pt x="157" y="17"/>
                  </a:cubicBezTo>
                  <a:cubicBezTo>
                    <a:pt x="157" y="17"/>
                    <a:pt x="157" y="18"/>
                    <a:pt x="157" y="19"/>
                  </a:cubicBezTo>
                  <a:cubicBezTo>
                    <a:pt x="156" y="19"/>
                    <a:pt x="156" y="20"/>
                    <a:pt x="155" y="20"/>
                  </a:cubicBezTo>
                  <a:cubicBezTo>
                    <a:pt x="155" y="21"/>
                    <a:pt x="154" y="22"/>
                    <a:pt x="153" y="23"/>
                  </a:cubicBezTo>
                  <a:cubicBezTo>
                    <a:pt x="151" y="24"/>
                    <a:pt x="149" y="25"/>
                    <a:pt x="147" y="26"/>
                  </a:cubicBezTo>
                  <a:cubicBezTo>
                    <a:pt x="143" y="28"/>
                    <a:pt x="139" y="30"/>
                    <a:pt x="134" y="32"/>
                  </a:cubicBezTo>
                  <a:cubicBezTo>
                    <a:pt x="134" y="32"/>
                    <a:pt x="134" y="32"/>
                    <a:pt x="134" y="32"/>
                  </a:cubicBezTo>
                  <a:cubicBezTo>
                    <a:pt x="135" y="28"/>
                    <a:pt x="135" y="28"/>
                    <a:pt x="135" y="28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3" y="32"/>
                    <a:pt x="144" y="33"/>
                    <a:pt x="146" y="34"/>
                  </a:cubicBezTo>
                  <a:cubicBezTo>
                    <a:pt x="149" y="36"/>
                    <a:pt x="149" y="36"/>
                    <a:pt x="149" y="36"/>
                  </a:cubicBezTo>
                  <a:close/>
                </a:path>
              </a:pathLst>
            </a:custGeom>
            <a:solidFill>
              <a:srgbClr val="D6A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51">
              <a:extLst>
                <a:ext uri="{FF2B5EF4-FFF2-40B4-BE49-F238E27FC236}">
                  <a16:creationId xmlns:a16="http://schemas.microsoft.com/office/drawing/2014/main" id="{4AC16BB1-CAC9-4AE6-B9C5-CE321F407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063" y="1894681"/>
              <a:ext cx="817563" cy="874713"/>
            </a:xfrm>
            <a:custGeom>
              <a:avLst/>
              <a:gdLst>
                <a:gd name="T0" fmla="*/ 248 w 438"/>
                <a:gd name="T1" fmla="*/ 40 h 469"/>
                <a:gd name="T2" fmla="*/ 438 w 438"/>
                <a:gd name="T3" fmla="*/ 397 h 469"/>
                <a:gd name="T4" fmla="*/ 190 w 438"/>
                <a:gd name="T5" fmla="*/ 455 h 469"/>
                <a:gd name="T6" fmla="*/ 15 w 438"/>
                <a:gd name="T7" fmla="*/ 144 h 469"/>
                <a:gd name="T8" fmla="*/ 248 w 438"/>
                <a:gd name="T9" fmla="*/ 4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469">
                  <a:moveTo>
                    <a:pt x="248" y="40"/>
                  </a:moveTo>
                  <a:cubicBezTo>
                    <a:pt x="248" y="40"/>
                    <a:pt x="438" y="349"/>
                    <a:pt x="438" y="397"/>
                  </a:cubicBezTo>
                  <a:cubicBezTo>
                    <a:pt x="438" y="444"/>
                    <a:pt x="218" y="469"/>
                    <a:pt x="190" y="455"/>
                  </a:cubicBezTo>
                  <a:cubicBezTo>
                    <a:pt x="161" y="442"/>
                    <a:pt x="30" y="186"/>
                    <a:pt x="15" y="144"/>
                  </a:cubicBezTo>
                  <a:cubicBezTo>
                    <a:pt x="0" y="102"/>
                    <a:pt x="144" y="0"/>
                    <a:pt x="248" y="4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52">
              <a:extLst>
                <a:ext uri="{FF2B5EF4-FFF2-40B4-BE49-F238E27FC236}">
                  <a16:creationId xmlns:a16="http://schemas.microsoft.com/office/drawing/2014/main" id="{FF16D3E2-274E-448D-AED9-E817214A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650" y="1577181"/>
              <a:ext cx="944563" cy="1063625"/>
            </a:xfrm>
            <a:custGeom>
              <a:avLst/>
              <a:gdLst>
                <a:gd name="T0" fmla="*/ 319 w 506"/>
                <a:gd name="T1" fmla="*/ 545 h 571"/>
                <a:gd name="T2" fmla="*/ 265 w 506"/>
                <a:gd name="T3" fmla="*/ 355 h 571"/>
                <a:gd name="T4" fmla="*/ 343 w 506"/>
                <a:gd name="T5" fmla="*/ 326 h 571"/>
                <a:gd name="T6" fmla="*/ 305 w 506"/>
                <a:gd name="T7" fmla="*/ 298 h 571"/>
                <a:gd name="T8" fmla="*/ 440 w 506"/>
                <a:gd name="T9" fmla="*/ 266 h 571"/>
                <a:gd name="T10" fmla="*/ 410 w 506"/>
                <a:gd name="T11" fmla="*/ 245 h 571"/>
                <a:gd name="T12" fmla="*/ 495 w 506"/>
                <a:gd name="T13" fmla="*/ 202 h 571"/>
                <a:gd name="T14" fmla="*/ 450 w 506"/>
                <a:gd name="T15" fmla="*/ 194 h 571"/>
                <a:gd name="T16" fmla="*/ 457 w 506"/>
                <a:gd name="T17" fmla="*/ 80 h 571"/>
                <a:gd name="T18" fmla="*/ 358 w 506"/>
                <a:gd name="T19" fmla="*/ 91 h 571"/>
                <a:gd name="T20" fmla="*/ 217 w 506"/>
                <a:gd name="T21" fmla="*/ 68 h 571"/>
                <a:gd name="T22" fmla="*/ 283 w 506"/>
                <a:gd name="T23" fmla="*/ 135 h 571"/>
                <a:gd name="T24" fmla="*/ 102 w 506"/>
                <a:gd name="T25" fmla="*/ 273 h 571"/>
                <a:gd name="T26" fmla="*/ 59 w 506"/>
                <a:gd name="T27" fmla="*/ 228 h 571"/>
                <a:gd name="T28" fmla="*/ 74 w 506"/>
                <a:gd name="T29" fmla="*/ 298 h 571"/>
                <a:gd name="T30" fmla="*/ 26 w 506"/>
                <a:gd name="T31" fmla="*/ 349 h 571"/>
                <a:gd name="T32" fmla="*/ 97 w 506"/>
                <a:gd name="T33" fmla="*/ 344 h 571"/>
                <a:gd name="T34" fmla="*/ 319 w 506"/>
                <a:gd name="T35" fmla="*/ 545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6" h="571">
                  <a:moveTo>
                    <a:pt x="319" y="545"/>
                  </a:moveTo>
                  <a:cubicBezTo>
                    <a:pt x="319" y="545"/>
                    <a:pt x="376" y="418"/>
                    <a:pt x="265" y="355"/>
                  </a:cubicBezTo>
                  <a:cubicBezTo>
                    <a:pt x="265" y="355"/>
                    <a:pt x="351" y="345"/>
                    <a:pt x="343" y="326"/>
                  </a:cubicBezTo>
                  <a:cubicBezTo>
                    <a:pt x="336" y="308"/>
                    <a:pt x="317" y="298"/>
                    <a:pt x="305" y="298"/>
                  </a:cubicBezTo>
                  <a:cubicBezTo>
                    <a:pt x="305" y="298"/>
                    <a:pt x="444" y="285"/>
                    <a:pt x="440" y="266"/>
                  </a:cubicBezTo>
                  <a:cubicBezTo>
                    <a:pt x="436" y="247"/>
                    <a:pt x="410" y="245"/>
                    <a:pt x="410" y="245"/>
                  </a:cubicBezTo>
                  <a:cubicBezTo>
                    <a:pt x="410" y="245"/>
                    <a:pt x="506" y="225"/>
                    <a:pt x="495" y="202"/>
                  </a:cubicBezTo>
                  <a:cubicBezTo>
                    <a:pt x="484" y="178"/>
                    <a:pt x="450" y="194"/>
                    <a:pt x="450" y="194"/>
                  </a:cubicBezTo>
                  <a:cubicBezTo>
                    <a:pt x="450" y="194"/>
                    <a:pt x="506" y="139"/>
                    <a:pt x="457" y="80"/>
                  </a:cubicBezTo>
                  <a:cubicBezTo>
                    <a:pt x="408" y="21"/>
                    <a:pt x="336" y="6"/>
                    <a:pt x="358" y="91"/>
                  </a:cubicBezTo>
                  <a:cubicBezTo>
                    <a:pt x="358" y="91"/>
                    <a:pt x="271" y="0"/>
                    <a:pt x="217" y="68"/>
                  </a:cubicBezTo>
                  <a:cubicBezTo>
                    <a:pt x="163" y="137"/>
                    <a:pt x="283" y="135"/>
                    <a:pt x="283" y="135"/>
                  </a:cubicBezTo>
                  <a:cubicBezTo>
                    <a:pt x="283" y="135"/>
                    <a:pt x="138" y="154"/>
                    <a:pt x="102" y="273"/>
                  </a:cubicBezTo>
                  <a:cubicBezTo>
                    <a:pt x="102" y="273"/>
                    <a:pt x="79" y="220"/>
                    <a:pt x="59" y="228"/>
                  </a:cubicBezTo>
                  <a:cubicBezTo>
                    <a:pt x="38" y="235"/>
                    <a:pt x="23" y="289"/>
                    <a:pt x="74" y="298"/>
                  </a:cubicBezTo>
                  <a:cubicBezTo>
                    <a:pt x="74" y="298"/>
                    <a:pt x="0" y="323"/>
                    <a:pt x="26" y="349"/>
                  </a:cubicBezTo>
                  <a:cubicBezTo>
                    <a:pt x="53" y="376"/>
                    <a:pt x="85" y="357"/>
                    <a:pt x="97" y="344"/>
                  </a:cubicBezTo>
                  <a:cubicBezTo>
                    <a:pt x="97" y="344"/>
                    <a:pt x="114" y="571"/>
                    <a:pt x="319" y="545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53">
              <a:extLst>
                <a:ext uri="{FF2B5EF4-FFF2-40B4-BE49-F238E27FC236}">
                  <a16:creationId xmlns:a16="http://schemas.microsoft.com/office/drawing/2014/main" id="{2E6D7E1E-A92C-4509-9439-3139D788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088" y="2412206"/>
              <a:ext cx="293688" cy="268288"/>
            </a:xfrm>
            <a:custGeom>
              <a:avLst/>
              <a:gdLst>
                <a:gd name="T0" fmla="*/ 25 w 158"/>
                <a:gd name="T1" fmla="*/ 36 h 144"/>
                <a:gd name="T2" fmla="*/ 92 w 158"/>
                <a:gd name="T3" fmla="*/ 120 h 144"/>
                <a:gd name="T4" fmla="*/ 25 w 158"/>
                <a:gd name="T5" fmla="*/ 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144">
                  <a:moveTo>
                    <a:pt x="25" y="36"/>
                  </a:moveTo>
                  <a:cubicBezTo>
                    <a:pt x="0" y="56"/>
                    <a:pt x="25" y="144"/>
                    <a:pt x="92" y="120"/>
                  </a:cubicBezTo>
                  <a:cubicBezTo>
                    <a:pt x="158" y="95"/>
                    <a:pt x="71" y="0"/>
                    <a:pt x="25" y="3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54">
              <a:extLst>
                <a:ext uri="{FF2B5EF4-FFF2-40B4-BE49-F238E27FC236}">
                  <a16:creationId xmlns:a16="http://schemas.microsoft.com/office/drawing/2014/main" id="{B0343930-987E-474A-A435-9ED30D85B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650" y="2428081"/>
              <a:ext cx="311150" cy="263525"/>
            </a:xfrm>
            <a:custGeom>
              <a:avLst/>
              <a:gdLst>
                <a:gd name="T0" fmla="*/ 9 w 167"/>
                <a:gd name="T1" fmla="*/ 141 h 141"/>
                <a:gd name="T2" fmla="*/ 57 w 167"/>
                <a:gd name="T3" fmla="*/ 19 h 141"/>
                <a:gd name="T4" fmla="*/ 167 w 167"/>
                <a:gd name="T5" fmla="*/ 103 h 141"/>
                <a:gd name="T6" fmla="*/ 9 w 167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" h="141">
                  <a:moveTo>
                    <a:pt x="9" y="141"/>
                  </a:moveTo>
                  <a:cubicBezTo>
                    <a:pt x="9" y="141"/>
                    <a:pt x="0" y="37"/>
                    <a:pt x="57" y="19"/>
                  </a:cubicBezTo>
                  <a:cubicBezTo>
                    <a:pt x="114" y="0"/>
                    <a:pt x="159" y="90"/>
                    <a:pt x="167" y="103"/>
                  </a:cubicBezTo>
                  <a:cubicBezTo>
                    <a:pt x="167" y="103"/>
                    <a:pt x="34" y="112"/>
                    <a:pt x="9" y="141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55">
              <a:extLst>
                <a:ext uri="{FF2B5EF4-FFF2-40B4-BE49-F238E27FC236}">
                  <a16:creationId xmlns:a16="http://schemas.microsoft.com/office/drawing/2014/main" id="{0F7F909A-10DF-4A74-96E0-9EADC8EE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663" y="2258219"/>
              <a:ext cx="177800" cy="155575"/>
            </a:xfrm>
            <a:custGeom>
              <a:avLst/>
              <a:gdLst>
                <a:gd name="T0" fmla="*/ 0 w 95"/>
                <a:gd name="T1" fmla="*/ 12 h 83"/>
                <a:gd name="T2" fmla="*/ 24 w 95"/>
                <a:gd name="T3" fmla="*/ 50 h 83"/>
                <a:gd name="T4" fmla="*/ 56 w 95"/>
                <a:gd name="T5" fmla="*/ 31 h 83"/>
                <a:gd name="T6" fmla="*/ 42 w 95"/>
                <a:gd name="T7" fmla="*/ 83 h 83"/>
                <a:gd name="T8" fmla="*/ 79 w 95"/>
                <a:gd name="T9" fmla="*/ 35 h 83"/>
                <a:gd name="T10" fmla="*/ 28 w 95"/>
                <a:gd name="T11" fmla="*/ 41 h 83"/>
                <a:gd name="T12" fmla="*/ 0 w 95"/>
                <a:gd name="T1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3">
                  <a:moveTo>
                    <a:pt x="0" y="12"/>
                  </a:moveTo>
                  <a:cubicBezTo>
                    <a:pt x="0" y="12"/>
                    <a:pt x="14" y="54"/>
                    <a:pt x="24" y="50"/>
                  </a:cubicBezTo>
                  <a:cubicBezTo>
                    <a:pt x="34" y="45"/>
                    <a:pt x="43" y="27"/>
                    <a:pt x="56" y="31"/>
                  </a:cubicBezTo>
                  <a:cubicBezTo>
                    <a:pt x="69" y="35"/>
                    <a:pt x="89" y="64"/>
                    <a:pt x="42" y="83"/>
                  </a:cubicBezTo>
                  <a:cubicBezTo>
                    <a:pt x="42" y="83"/>
                    <a:pt x="95" y="71"/>
                    <a:pt x="79" y="35"/>
                  </a:cubicBezTo>
                  <a:cubicBezTo>
                    <a:pt x="62" y="0"/>
                    <a:pt x="41" y="32"/>
                    <a:pt x="28" y="41"/>
                  </a:cubicBezTo>
                  <a:cubicBezTo>
                    <a:pt x="15" y="5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56">
              <a:extLst>
                <a:ext uri="{FF2B5EF4-FFF2-40B4-BE49-F238E27FC236}">
                  <a16:creationId xmlns:a16="http://schemas.microsoft.com/office/drawing/2014/main" id="{E91D0AFE-0179-4921-BE9C-5A09CF4A4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299494"/>
              <a:ext cx="125413" cy="96838"/>
            </a:xfrm>
            <a:custGeom>
              <a:avLst/>
              <a:gdLst>
                <a:gd name="T0" fmla="*/ 0 w 68"/>
                <a:gd name="T1" fmla="*/ 14 h 52"/>
                <a:gd name="T2" fmla="*/ 68 w 68"/>
                <a:gd name="T3" fmla="*/ 5 h 52"/>
                <a:gd name="T4" fmla="*/ 22 w 68"/>
                <a:gd name="T5" fmla="*/ 52 h 52"/>
                <a:gd name="T6" fmla="*/ 47 w 68"/>
                <a:gd name="T7" fmla="*/ 13 h 52"/>
                <a:gd name="T8" fmla="*/ 0 w 68"/>
                <a:gd name="T9" fmla="*/ 1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52">
                  <a:moveTo>
                    <a:pt x="0" y="14"/>
                  </a:moveTo>
                  <a:cubicBezTo>
                    <a:pt x="0" y="14"/>
                    <a:pt x="50" y="0"/>
                    <a:pt x="68" y="5"/>
                  </a:cubicBezTo>
                  <a:cubicBezTo>
                    <a:pt x="68" y="5"/>
                    <a:pt x="32" y="31"/>
                    <a:pt x="22" y="52"/>
                  </a:cubicBezTo>
                  <a:cubicBezTo>
                    <a:pt x="22" y="52"/>
                    <a:pt x="30" y="28"/>
                    <a:pt x="47" y="13"/>
                  </a:cubicBezTo>
                  <a:cubicBezTo>
                    <a:pt x="47" y="13"/>
                    <a:pt x="12" y="12"/>
                    <a:pt x="0" y="14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57">
              <a:extLst>
                <a:ext uri="{FF2B5EF4-FFF2-40B4-BE49-F238E27FC236}">
                  <a16:creationId xmlns:a16="http://schemas.microsoft.com/office/drawing/2014/main" id="{C496C548-4EAC-4920-96F9-A1A5FDC6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413" y="2215356"/>
              <a:ext cx="87313" cy="60325"/>
            </a:xfrm>
            <a:custGeom>
              <a:avLst/>
              <a:gdLst>
                <a:gd name="T0" fmla="*/ 30 w 47"/>
                <a:gd name="T1" fmla="*/ 0 h 32"/>
                <a:gd name="T2" fmla="*/ 0 w 47"/>
                <a:gd name="T3" fmla="*/ 32 h 32"/>
                <a:gd name="T4" fmla="*/ 47 w 47"/>
                <a:gd name="T5" fmla="*/ 32 h 32"/>
                <a:gd name="T6" fmla="*/ 11 w 47"/>
                <a:gd name="T7" fmla="*/ 25 h 32"/>
                <a:gd name="T8" fmla="*/ 30 w 4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2">
                  <a:moveTo>
                    <a:pt x="30" y="0"/>
                  </a:moveTo>
                  <a:cubicBezTo>
                    <a:pt x="30" y="0"/>
                    <a:pt x="4" y="13"/>
                    <a:pt x="0" y="32"/>
                  </a:cubicBezTo>
                  <a:cubicBezTo>
                    <a:pt x="0" y="32"/>
                    <a:pt x="35" y="28"/>
                    <a:pt x="47" y="32"/>
                  </a:cubicBezTo>
                  <a:cubicBezTo>
                    <a:pt x="47" y="32"/>
                    <a:pt x="26" y="21"/>
                    <a:pt x="11" y="25"/>
                  </a:cubicBezTo>
                  <a:cubicBezTo>
                    <a:pt x="11" y="25"/>
                    <a:pt x="22" y="10"/>
                    <a:pt x="30" y="0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58">
              <a:extLst>
                <a:ext uri="{FF2B5EF4-FFF2-40B4-BE49-F238E27FC236}">
                  <a16:creationId xmlns:a16="http://schemas.microsoft.com/office/drawing/2014/main" id="{E66F4FCB-F85B-4D44-AA2A-6F0E7EFD3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063" y="2183606"/>
              <a:ext cx="79375" cy="96838"/>
            </a:xfrm>
            <a:custGeom>
              <a:avLst/>
              <a:gdLst>
                <a:gd name="T0" fmla="*/ 43 w 43"/>
                <a:gd name="T1" fmla="*/ 0 h 52"/>
                <a:gd name="T2" fmla="*/ 10 w 43"/>
                <a:gd name="T3" fmla="*/ 52 h 52"/>
                <a:gd name="T4" fmla="*/ 43 w 43"/>
                <a:gd name="T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2">
                  <a:moveTo>
                    <a:pt x="43" y="0"/>
                  </a:moveTo>
                  <a:cubicBezTo>
                    <a:pt x="43" y="0"/>
                    <a:pt x="14" y="28"/>
                    <a:pt x="10" y="52"/>
                  </a:cubicBezTo>
                  <a:cubicBezTo>
                    <a:pt x="10" y="52"/>
                    <a:pt x="0" y="6"/>
                    <a:pt x="43" y="0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59">
              <a:extLst>
                <a:ext uri="{FF2B5EF4-FFF2-40B4-BE49-F238E27FC236}">
                  <a16:creationId xmlns:a16="http://schemas.microsoft.com/office/drawing/2014/main" id="{AA57B54A-EB06-4342-8E12-5C2A8F6B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213" y="2088356"/>
              <a:ext cx="95250" cy="46038"/>
            </a:xfrm>
            <a:custGeom>
              <a:avLst/>
              <a:gdLst>
                <a:gd name="T0" fmla="*/ 0 w 51"/>
                <a:gd name="T1" fmla="*/ 24 h 24"/>
                <a:gd name="T2" fmla="*/ 51 w 51"/>
                <a:gd name="T3" fmla="*/ 24 h 24"/>
                <a:gd name="T4" fmla="*/ 0 w 5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4"/>
                    <a:pt x="37" y="19"/>
                    <a:pt x="51" y="24"/>
                  </a:cubicBezTo>
                  <a:cubicBezTo>
                    <a:pt x="51" y="24"/>
                    <a:pt x="17" y="0"/>
                    <a:pt x="0" y="24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60">
              <a:extLst>
                <a:ext uri="{FF2B5EF4-FFF2-40B4-BE49-F238E27FC236}">
                  <a16:creationId xmlns:a16="http://schemas.microsoft.com/office/drawing/2014/main" id="{B269E820-050D-481E-8CCC-CCA4843D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375" y="1928019"/>
              <a:ext cx="74613" cy="166688"/>
            </a:xfrm>
            <a:custGeom>
              <a:avLst/>
              <a:gdLst>
                <a:gd name="T0" fmla="*/ 21 w 40"/>
                <a:gd name="T1" fmla="*/ 76 h 89"/>
                <a:gd name="T2" fmla="*/ 36 w 40"/>
                <a:gd name="T3" fmla="*/ 18 h 89"/>
                <a:gd name="T4" fmla="*/ 17 w 40"/>
                <a:gd name="T5" fmla="*/ 12 h 89"/>
                <a:gd name="T6" fmla="*/ 2 w 40"/>
                <a:gd name="T7" fmla="*/ 71 h 89"/>
                <a:gd name="T8" fmla="*/ 21 w 40"/>
                <a:gd name="T9" fmla="*/ 7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9">
                  <a:moveTo>
                    <a:pt x="21" y="76"/>
                  </a:moveTo>
                  <a:cubicBezTo>
                    <a:pt x="24" y="56"/>
                    <a:pt x="31" y="37"/>
                    <a:pt x="36" y="18"/>
                  </a:cubicBezTo>
                  <a:cubicBezTo>
                    <a:pt x="40" y="5"/>
                    <a:pt x="21" y="0"/>
                    <a:pt x="17" y="12"/>
                  </a:cubicBezTo>
                  <a:cubicBezTo>
                    <a:pt x="11" y="32"/>
                    <a:pt x="5" y="51"/>
                    <a:pt x="2" y="71"/>
                  </a:cubicBezTo>
                  <a:cubicBezTo>
                    <a:pt x="0" y="83"/>
                    <a:pt x="19" y="89"/>
                    <a:pt x="21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61">
              <a:extLst>
                <a:ext uri="{FF2B5EF4-FFF2-40B4-BE49-F238E27FC236}">
                  <a16:creationId xmlns:a16="http://schemas.microsoft.com/office/drawing/2014/main" id="{5D88D214-65C8-4646-BB42-DA3508874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050" y="2026444"/>
              <a:ext cx="128588" cy="120650"/>
            </a:xfrm>
            <a:custGeom>
              <a:avLst/>
              <a:gdLst>
                <a:gd name="T0" fmla="*/ 23 w 69"/>
                <a:gd name="T1" fmla="*/ 56 h 65"/>
                <a:gd name="T2" fmla="*/ 59 w 69"/>
                <a:gd name="T3" fmla="*/ 25 h 65"/>
                <a:gd name="T4" fmla="*/ 49 w 69"/>
                <a:gd name="T5" fmla="*/ 8 h 65"/>
                <a:gd name="T6" fmla="*/ 9 w 69"/>
                <a:gd name="T7" fmla="*/ 42 h 65"/>
                <a:gd name="T8" fmla="*/ 23 w 69"/>
                <a:gd name="T9" fmla="*/ 5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5">
                  <a:moveTo>
                    <a:pt x="23" y="56"/>
                  </a:moveTo>
                  <a:cubicBezTo>
                    <a:pt x="34" y="45"/>
                    <a:pt x="46" y="34"/>
                    <a:pt x="59" y="25"/>
                  </a:cubicBezTo>
                  <a:cubicBezTo>
                    <a:pt x="69" y="18"/>
                    <a:pt x="59" y="0"/>
                    <a:pt x="49" y="8"/>
                  </a:cubicBezTo>
                  <a:cubicBezTo>
                    <a:pt x="34" y="18"/>
                    <a:pt x="21" y="30"/>
                    <a:pt x="9" y="42"/>
                  </a:cubicBezTo>
                  <a:cubicBezTo>
                    <a:pt x="0" y="51"/>
                    <a:pt x="14" y="65"/>
                    <a:pt x="23" y="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62">
              <a:extLst>
                <a:ext uri="{FF2B5EF4-FFF2-40B4-BE49-F238E27FC236}">
                  <a16:creationId xmlns:a16="http://schemas.microsoft.com/office/drawing/2014/main" id="{5D9E5C37-D8B9-49F2-91CF-952BAE969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213" y="2199481"/>
              <a:ext cx="141288" cy="49213"/>
            </a:xfrm>
            <a:custGeom>
              <a:avLst/>
              <a:gdLst>
                <a:gd name="T0" fmla="*/ 18 w 76"/>
                <a:gd name="T1" fmla="*/ 24 h 27"/>
                <a:gd name="T2" fmla="*/ 63 w 76"/>
                <a:gd name="T3" fmla="*/ 21 h 27"/>
                <a:gd name="T4" fmla="*/ 58 w 76"/>
                <a:gd name="T5" fmla="*/ 2 h 27"/>
                <a:gd name="T6" fmla="*/ 12 w 76"/>
                <a:gd name="T7" fmla="*/ 5 h 27"/>
                <a:gd name="T8" fmla="*/ 18 w 76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7">
                  <a:moveTo>
                    <a:pt x="18" y="24"/>
                  </a:moveTo>
                  <a:cubicBezTo>
                    <a:pt x="32" y="21"/>
                    <a:pt x="48" y="24"/>
                    <a:pt x="63" y="21"/>
                  </a:cubicBezTo>
                  <a:cubicBezTo>
                    <a:pt x="76" y="19"/>
                    <a:pt x="71" y="0"/>
                    <a:pt x="58" y="2"/>
                  </a:cubicBezTo>
                  <a:cubicBezTo>
                    <a:pt x="43" y="5"/>
                    <a:pt x="27" y="1"/>
                    <a:pt x="12" y="5"/>
                  </a:cubicBezTo>
                  <a:cubicBezTo>
                    <a:pt x="0" y="7"/>
                    <a:pt x="5" y="27"/>
                    <a:pt x="18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63">
              <a:extLst>
                <a:ext uri="{FF2B5EF4-FFF2-40B4-BE49-F238E27FC236}">
                  <a16:creationId xmlns:a16="http://schemas.microsoft.com/office/drawing/2014/main" id="{3CF268AA-3936-489D-96E1-5408B9B6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263" y="2637631"/>
              <a:ext cx="1827213" cy="2090738"/>
            </a:xfrm>
            <a:custGeom>
              <a:avLst/>
              <a:gdLst>
                <a:gd name="T0" fmla="*/ 664 w 979"/>
                <a:gd name="T1" fmla="*/ 0 h 1122"/>
                <a:gd name="T2" fmla="*/ 0 w 979"/>
                <a:gd name="T3" fmla="*/ 201 h 1122"/>
                <a:gd name="T4" fmla="*/ 205 w 979"/>
                <a:gd name="T5" fmla="*/ 1122 h 1122"/>
                <a:gd name="T6" fmla="*/ 905 w 979"/>
                <a:gd name="T7" fmla="*/ 993 h 1122"/>
                <a:gd name="T8" fmla="*/ 664 w 979"/>
                <a:gd name="T9" fmla="*/ 0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9" h="1122">
                  <a:moveTo>
                    <a:pt x="664" y="0"/>
                  </a:moveTo>
                  <a:cubicBezTo>
                    <a:pt x="664" y="0"/>
                    <a:pt x="31" y="187"/>
                    <a:pt x="0" y="201"/>
                  </a:cubicBezTo>
                  <a:cubicBezTo>
                    <a:pt x="0" y="201"/>
                    <a:pt x="191" y="1056"/>
                    <a:pt x="205" y="1122"/>
                  </a:cubicBezTo>
                  <a:cubicBezTo>
                    <a:pt x="205" y="1122"/>
                    <a:pt x="830" y="1021"/>
                    <a:pt x="905" y="993"/>
                  </a:cubicBezTo>
                  <a:cubicBezTo>
                    <a:pt x="979" y="965"/>
                    <a:pt x="664" y="0"/>
                    <a:pt x="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64">
              <a:extLst>
                <a:ext uri="{FF2B5EF4-FFF2-40B4-BE49-F238E27FC236}">
                  <a16:creationId xmlns:a16="http://schemas.microsoft.com/office/drawing/2014/main" id="{4E7BFBF6-6FE7-4765-BB38-B7C452C3B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5475" y="2463006"/>
              <a:ext cx="1670050" cy="2265363"/>
            </a:xfrm>
            <a:custGeom>
              <a:avLst/>
              <a:gdLst>
                <a:gd name="T0" fmla="*/ 754 w 895"/>
                <a:gd name="T1" fmla="*/ 0 h 1215"/>
                <a:gd name="T2" fmla="*/ 0 w 895"/>
                <a:gd name="T3" fmla="*/ 203 h 1215"/>
                <a:gd name="T4" fmla="*/ 212 w 895"/>
                <a:gd name="T5" fmla="*/ 1215 h 1215"/>
                <a:gd name="T6" fmla="*/ 856 w 895"/>
                <a:gd name="T7" fmla="*/ 1100 h 1215"/>
                <a:gd name="T8" fmla="*/ 754 w 895"/>
                <a:gd name="T9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5" h="1215">
                  <a:moveTo>
                    <a:pt x="754" y="0"/>
                  </a:moveTo>
                  <a:cubicBezTo>
                    <a:pt x="754" y="0"/>
                    <a:pt x="36" y="191"/>
                    <a:pt x="0" y="203"/>
                  </a:cubicBezTo>
                  <a:cubicBezTo>
                    <a:pt x="0" y="203"/>
                    <a:pt x="202" y="1174"/>
                    <a:pt x="212" y="1215"/>
                  </a:cubicBezTo>
                  <a:cubicBezTo>
                    <a:pt x="212" y="1215"/>
                    <a:pt x="817" y="1111"/>
                    <a:pt x="856" y="1100"/>
                  </a:cubicBezTo>
                  <a:cubicBezTo>
                    <a:pt x="895" y="1090"/>
                    <a:pt x="825" y="168"/>
                    <a:pt x="754" y="0"/>
                  </a:cubicBezTo>
                  <a:close/>
                </a:path>
              </a:pathLst>
            </a:custGeom>
            <a:solidFill>
              <a:srgbClr val="242A35"/>
            </a:solidFill>
            <a:ln w="6350" cap="flat">
              <a:solidFill>
                <a:srgbClr val="1D1D1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Oval 59">
              <a:extLst>
                <a:ext uri="{FF2B5EF4-FFF2-40B4-BE49-F238E27FC236}">
                  <a16:creationId xmlns:a16="http://schemas.microsoft.com/office/drawing/2014/main" id="{E7EBA725-EBEC-4695-9DD4-42B630B0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2013" y="3018631"/>
              <a:ext cx="195263" cy="196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Oval 61">
              <a:extLst>
                <a:ext uri="{FF2B5EF4-FFF2-40B4-BE49-F238E27FC236}">
                  <a16:creationId xmlns:a16="http://schemas.microsoft.com/office/drawing/2014/main" id="{55E7CA68-9485-44C6-9FB6-446B503A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2975769"/>
              <a:ext cx="195263" cy="196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4143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173322" y="2925762"/>
            <a:ext cx="2135028" cy="3123908"/>
            <a:chOff x="614362" y="2925762"/>
            <a:chExt cx="2693988" cy="394176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987675" y="3890962"/>
              <a:ext cx="320675" cy="601662"/>
            </a:xfrm>
            <a:custGeom>
              <a:avLst/>
              <a:gdLst>
                <a:gd name="T0" fmla="*/ 22 w 162"/>
                <a:gd name="T1" fmla="*/ 3 h 303"/>
                <a:gd name="T2" fmla="*/ 9 w 162"/>
                <a:gd name="T3" fmla="*/ 12 h 303"/>
                <a:gd name="T4" fmla="*/ 1 w 162"/>
                <a:gd name="T5" fmla="*/ 30 h 303"/>
                <a:gd name="T6" fmla="*/ 127 w 162"/>
                <a:gd name="T7" fmla="*/ 296 h 303"/>
                <a:gd name="T8" fmla="*/ 146 w 162"/>
                <a:gd name="T9" fmla="*/ 301 h 303"/>
                <a:gd name="T10" fmla="*/ 161 w 162"/>
                <a:gd name="T11" fmla="*/ 296 h 303"/>
                <a:gd name="T12" fmla="*/ 22 w 162"/>
                <a:gd name="T13" fmla="*/ 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303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49" y="111"/>
                    <a:pt x="91" y="200"/>
                    <a:pt x="127" y="296"/>
                  </a:cubicBezTo>
                  <a:cubicBezTo>
                    <a:pt x="144" y="302"/>
                    <a:pt x="135" y="303"/>
                    <a:pt x="146" y="301"/>
                  </a:cubicBezTo>
                  <a:cubicBezTo>
                    <a:pt x="157" y="299"/>
                    <a:pt x="162" y="299"/>
                    <a:pt x="161" y="296"/>
                  </a:cubicBezTo>
                  <a:cubicBezTo>
                    <a:pt x="126" y="195"/>
                    <a:pt x="80" y="97"/>
                    <a:pt x="22" y="3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987675" y="3890962"/>
              <a:ext cx="196850" cy="315912"/>
            </a:xfrm>
            <a:custGeom>
              <a:avLst/>
              <a:gdLst>
                <a:gd name="T0" fmla="*/ 22 w 99"/>
                <a:gd name="T1" fmla="*/ 3 h 159"/>
                <a:gd name="T2" fmla="*/ 9 w 99"/>
                <a:gd name="T3" fmla="*/ 12 h 159"/>
                <a:gd name="T4" fmla="*/ 1 w 99"/>
                <a:gd name="T5" fmla="*/ 30 h 159"/>
                <a:gd name="T6" fmla="*/ 70 w 99"/>
                <a:gd name="T7" fmla="*/ 159 h 159"/>
                <a:gd name="T8" fmla="*/ 99 w 99"/>
                <a:gd name="T9" fmla="*/ 144 h 159"/>
                <a:gd name="T10" fmla="*/ 22 w 99"/>
                <a:gd name="T11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59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25" y="71"/>
                    <a:pt x="48" y="114"/>
                    <a:pt x="70" y="159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76" y="96"/>
                    <a:pt x="50" y="49"/>
                    <a:pt x="22" y="3"/>
                  </a:cubicBez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571750" y="6748462"/>
              <a:ext cx="147638" cy="84137"/>
            </a:xfrm>
            <a:custGeom>
              <a:avLst/>
              <a:gdLst>
                <a:gd name="T0" fmla="*/ 25 w 74"/>
                <a:gd name="T1" fmla="*/ 4 h 42"/>
                <a:gd name="T2" fmla="*/ 72 w 74"/>
                <a:gd name="T3" fmla="*/ 25 h 42"/>
                <a:gd name="T4" fmla="*/ 5 w 74"/>
                <a:gd name="T5" fmla="*/ 40 h 42"/>
                <a:gd name="T6" fmla="*/ 33 w 74"/>
                <a:gd name="T7" fmla="*/ 21 h 42"/>
                <a:gd name="T8" fmla="*/ 10 w 74"/>
                <a:gd name="T9" fmla="*/ 2 h 42"/>
                <a:gd name="T10" fmla="*/ 25 w 74"/>
                <a:gd name="T1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42">
                  <a:moveTo>
                    <a:pt x="25" y="4"/>
                  </a:moveTo>
                  <a:cubicBezTo>
                    <a:pt x="25" y="4"/>
                    <a:pt x="70" y="14"/>
                    <a:pt x="72" y="25"/>
                  </a:cubicBezTo>
                  <a:cubicBezTo>
                    <a:pt x="74" y="35"/>
                    <a:pt x="0" y="42"/>
                    <a:pt x="5" y="40"/>
                  </a:cubicBezTo>
                  <a:cubicBezTo>
                    <a:pt x="9" y="37"/>
                    <a:pt x="37" y="29"/>
                    <a:pt x="33" y="21"/>
                  </a:cubicBezTo>
                  <a:cubicBezTo>
                    <a:pt x="29" y="14"/>
                    <a:pt x="7" y="4"/>
                    <a:pt x="10" y="2"/>
                  </a:cubicBezTo>
                  <a:cubicBezTo>
                    <a:pt x="13" y="0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42987" y="6724649"/>
              <a:ext cx="211138" cy="103187"/>
            </a:xfrm>
            <a:custGeom>
              <a:avLst/>
              <a:gdLst>
                <a:gd name="T0" fmla="*/ 31 w 106"/>
                <a:gd name="T1" fmla="*/ 6 h 52"/>
                <a:gd name="T2" fmla="*/ 13 w 106"/>
                <a:gd name="T3" fmla="*/ 38 h 52"/>
                <a:gd name="T4" fmla="*/ 100 w 106"/>
                <a:gd name="T5" fmla="*/ 43 h 52"/>
                <a:gd name="T6" fmla="*/ 38 w 106"/>
                <a:gd name="T7" fmla="*/ 17 h 52"/>
                <a:gd name="T8" fmla="*/ 41 w 106"/>
                <a:gd name="T9" fmla="*/ 1 h 52"/>
                <a:gd name="T10" fmla="*/ 31 w 106"/>
                <a:gd name="T11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52">
                  <a:moveTo>
                    <a:pt x="31" y="6"/>
                  </a:moveTo>
                  <a:cubicBezTo>
                    <a:pt x="27" y="9"/>
                    <a:pt x="0" y="28"/>
                    <a:pt x="13" y="38"/>
                  </a:cubicBezTo>
                  <a:cubicBezTo>
                    <a:pt x="27" y="49"/>
                    <a:pt x="106" y="52"/>
                    <a:pt x="100" y="43"/>
                  </a:cubicBezTo>
                  <a:cubicBezTo>
                    <a:pt x="93" y="33"/>
                    <a:pt x="37" y="28"/>
                    <a:pt x="38" y="17"/>
                  </a:cubicBezTo>
                  <a:cubicBezTo>
                    <a:pt x="38" y="7"/>
                    <a:pt x="46" y="3"/>
                    <a:pt x="41" y="1"/>
                  </a:cubicBezTo>
                  <a:cubicBezTo>
                    <a:pt x="36" y="0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1020762" y="5694362"/>
              <a:ext cx="1746250" cy="1173162"/>
            </a:xfrm>
            <a:custGeom>
              <a:avLst/>
              <a:gdLst>
                <a:gd name="T0" fmla="*/ 405 w 879"/>
                <a:gd name="T1" fmla="*/ 39 h 591"/>
                <a:gd name="T2" fmla="*/ 342 w 879"/>
                <a:gd name="T3" fmla="*/ 70 h 591"/>
                <a:gd name="T4" fmla="*/ 302 w 879"/>
                <a:gd name="T5" fmla="*/ 265 h 591"/>
                <a:gd name="T6" fmla="*/ 21 w 879"/>
                <a:gd name="T7" fmla="*/ 528 h 591"/>
                <a:gd name="T8" fmla="*/ 11 w 879"/>
                <a:gd name="T9" fmla="*/ 573 h 591"/>
                <a:gd name="T10" fmla="*/ 173 w 879"/>
                <a:gd name="T11" fmla="*/ 577 h 591"/>
                <a:gd name="T12" fmla="*/ 131 w 879"/>
                <a:gd name="T13" fmla="*/ 504 h 591"/>
                <a:gd name="T14" fmla="*/ 375 w 879"/>
                <a:gd name="T15" fmla="*/ 344 h 591"/>
                <a:gd name="T16" fmla="*/ 471 w 879"/>
                <a:gd name="T17" fmla="*/ 156 h 591"/>
                <a:gd name="T18" fmla="*/ 689 w 879"/>
                <a:gd name="T19" fmla="*/ 270 h 591"/>
                <a:gd name="T20" fmla="*/ 652 w 879"/>
                <a:gd name="T21" fmla="*/ 481 h 591"/>
                <a:gd name="T22" fmla="*/ 651 w 879"/>
                <a:gd name="T23" fmla="*/ 573 h 591"/>
                <a:gd name="T24" fmla="*/ 837 w 879"/>
                <a:gd name="T25" fmla="*/ 579 h 591"/>
                <a:gd name="T26" fmla="*/ 858 w 879"/>
                <a:gd name="T27" fmla="*/ 552 h 591"/>
                <a:gd name="T28" fmla="*/ 704 w 879"/>
                <a:gd name="T29" fmla="*/ 492 h 591"/>
                <a:gd name="T30" fmla="*/ 780 w 879"/>
                <a:gd name="T31" fmla="*/ 186 h 591"/>
                <a:gd name="T32" fmla="*/ 564 w 879"/>
                <a:gd name="T33" fmla="*/ 37 h 591"/>
                <a:gd name="T34" fmla="*/ 405 w 879"/>
                <a:gd name="T35" fmla="*/ 3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9" h="591">
                  <a:moveTo>
                    <a:pt x="405" y="39"/>
                  </a:moveTo>
                  <a:cubicBezTo>
                    <a:pt x="405" y="39"/>
                    <a:pt x="375" y="0"/>
                    <a:pt x="342" y="70"/>
                  </a:cubicBezTo>
                  <a:cubicBezTo>
                    <a:pt x="327" y="103"/>
                    <a:pt x="336" y="218"/>
                    <a:pt x="302" y="265"/>
                  </a:cubicBezTo>
                  <a:cubicBezTo>
                    <a:pt x="210" y="393"/>
                    <a:pt x="79" y="442"/>
                    <a:pt x="21" y="528"/>
                  </a:cubicBezTo>
                  <a:cubicBezTo>
                    <a:pt x="5" y="550"/>
                    <a:pt x="0" y="561"/>
                    <a:pt x="11" y="573"/>
                  </a:cubicBezTo>
                  <a:cubicBezTo>
                    <a:pt x="21" y="584"/>
                    <a:pt x="157" y="591"/>
                    <a:pt x="173" y="577"/>
                  </a:cubicBezTo>
                  <a:cubicBezTo>
                    <a:pt x="192" y="561"/>
                    <a:pt x="121" y="519"/>
                    <a:pt x="131" y="504"/>
                  </a:cubicBezTo>
                  <a:cubicBezTo>
                    <a:pt x="134" y="499"/>
                    <a:pt x="295" y="420"/>
                    <a:pt x="375" y="344"/>
                  </a:cubicBezTo>
                  <a:cubicBezTo>
                    <a:pt x="404" y="317"/>
                    <a:pt x="449" y="157"/>
                    <a:pt x="471" y="156"/>
                  </a:cubicBezTo>
                  <a:cubicBezTo>
                    <a:pt x="486" y="155"/>
                    <a:pt x="661" y="257"/>
                    <a:pt x="689" y="270"/>
                  </a:cubicBezTo>
                  <a:cubicBezTo>
                    <a:pt x="689" y="270"/>
                    <a:pt x="660" y="399"/>
                    <a:pt x="652" y="481"/>
                  </a:cubicBezTo>
                  <a:cubicBezTo>
                    <a:pt x="645" y="544"/>
                    <a:pt x="636" y="564"/>
                    <a:pt x="651" y="573"/>
                  </a:cubicBezTo>
                  <a:cubicBezTo>
                    <a:pt x="665" y="582"/>
                    <a:pt x="795" y="590"/>
                    <a:pt x="837" y="579"/>
                  </a:cubicBezTo>
                  <a:cubicBezTo>
                    <a:pt x="879" y="568"/>
                    <a:pt x="876" y="564"/>
                    <a:pt x="858" y="552"/>
                  </a:cubicBezTo>
                  <a:cubicBezTo>
                    <a:pt x="840" y="540"/>
                    <a:pt x="704" y="492"/>
                    <a:pt x="704" y="492"/>
                  </a:cubicBezTo>
                  <a:cubicBezTo>
                    <a:pt x="710" y="447"/>
                    <a:pt x="821" y="221"/>
                    <a:pt x="780" y="186"/>
                  </a:cubicBezTo>
                  <a:cubicBezTo>
                    <a:pt x="725" y="140"/>
                    <a:pt x="681" y="94"/>
                    <a:pt x="564" y="37"/>
                  </a:cubicBezTo>
                  <a:cubicBezTo>
                    <a:pt x="544" y="27"/>
                    <a:pt x="405" y="39"/>
                    <a:pt x="405" y="39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1843087" y="4865687"/>
              <a:ext cx="198438" cy="103187"/>
            </a:xfrm>
            <a:custGeom>
              <a:avLst/>
              <a:gdLst>
                <a:gd name="T0" fmla="*/ 100 w 100"/>
                <a:gd name="T1" fmla="*/ 52 h 52"/>
                <a:gd name="T2" fmla="*/ 100 w 100"/>
                <a:gd name="T3" fmla="*/ 51 h 52"/>
                <a:gd name="T4" fmla="*/ 88 w 100"/>
                <a:gd name="T5" fmla="*/ 14 h 52"/>
                <a:gd name="T6" fmla="*/ 2 w 100"/>
                <a:gd name="T7" fmla="*/ 0 h 52"/>
                <a:gd name="T8" fmla="*/ 0 w 100"/>
                <a:gd name="T9" fmla="*/ 38 h 52"/>
                <a:gd name="T10" fmla="*/ 100 w 100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52">
                  <a:moveTo>
                    <a:pt x="100" y="52"/>
                  </a:moveTo>
                  <a:cubicBezTo>
                    <a:pt x="100" y="52"/>
                    <a:pt x="100" y="52"/>
                    <a:pt x="100" y="51"/>
                  </a:cubicBezTo>
                  <a:cubicBezTo>
                    <a:pt x="99" y="45"/>
                    <a:pt x="88" y="14"/>
                    <a:pt x="88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00" y="5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1" name="Picture 1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9275" y="4749799"/>
              <a:ext cx="2206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1266825" y="4778374"/>
              <a:ext cx="1435100" cy="1050925"/>
            </a:xfrm>
            <a:custGeom>
              <a:avLst/>
              <a:gdLst>
                <a:gd name="T0" fmla="*/ 332 w 722"/>
                <a:gd name="T1" fmla="*/ 74 h 529"/>
                <a:gd name="T2" fmla="*/ 250 w 722"/>
                <a:gd name="T3" fmla="*/ 83 h 529"/>
                <a:gd name="T4" fmla="*/ 11 w 722"/>
                <a:gd name="T5" fmla="*/ 434 h 529"/>
                <a:gd name="T6" fmla="*/ 68 w 722"/>
                <a:gd name="T7" fmla="*/ 439 h 529"/>
                <a:gd name="T8" fmla="*/ 243 w 722"/>
                <a:gd name="T9" fmla="*/ 185 h 529"/>
                <a:gd name="T10" fmla="*/ 234 w 722"/>
                <a:gd name="T11" fmla="*/ 382 h 529"/>
                <a:gd name="T12" fmla="*/ 226 w 722"/>
                <a:gd name="T13" fmla="*/ 495 h 529"/>
                <a:gd name="T14" fmla="*/ 283 w 722"/>
                <a:gd name="T15" fmla="*/ 522 h 529"/>
                <a:gd name="T16" fmla="*/ 371 w 722"/>
                <a:gd name="T17" fmla="*/ 525 h 529"/>
                <a:gd name="T18" fmla="*/ 427 w 722"/>
                <a:gd name="T19" fmla="*/ 509 h 529"/>
                <a:gd name="T20" fmla="*/ 441 w 722"/>
                <a:gd name="T21" fmla="*/ 421 h 529"/>
                <a:gd name="T22" fmla="*/ 428 w 722"/>
                <a:gd name="T23" fmla="*/ 213 h 529"/>
                <a:gd name="T24" fmla="*/ 427 w 722"/>
                <a:gd name="T25" fmla="*/ 199 h 529"/>
                <a:gd name="T26" fmla="*/ 542 w 722"/>
                <a:gd name="T27" fmla="*/ 249 h 529"/>
                <a:gd name="T28" fmla="*/ 722 w 722"/>
                <a:gd name="T29" fmla="*/ 18 h 529"/>
                <a:gd name="T30" fmla="*/ 669 w 722"/>
                <a:gd name="T31" fmla="*/ 0 h 529"/>
                <a:gd name="T32" fmla="*/ 454 w 722"/>
                <a:gd name="T33" fmla="*/ 138 h 529"/>
                <a:gd name="T34" fmla="*/ 421 w 722"/>
                <a:gd name="T35" fmla="*/ 109 h 529"/>
                <a:gd name="T36" fmla="*/ 332 w 722"/>
                <a:gd name="T37" fmla="*/ 74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2" h="529">
                  <a:moveTo>
                    <a:pt x="332" y="74"/>
                  </a:moveTo>
                  <a:cubicBezTo>
                    <a:pt x="310" y="71"/>
                    <a:pt x="296" y="75"/>
                    <a:pt x="250" y="83"/>
                  </a:cubicBezTo>
                  <a:cubicBezTo>
                    <a:pt x="64" y="113"/>
                    <a:pt x="0" y="368"/>
                    <a:pt x="11" y="434"/>
                  </a:cubicBezTo>
                  <a:cubicBezTo>
                    <a:pt x="13" y="441"/>
                    <a:pt x="68" y="439"/>
                    <a:pt x="68" y="439"/>
                  </a:cubicBezTo>
                  <a:cubicBezTo>
                    <a:pt x="64" y="292"/>
                    <a:pt x="155" y="164"/>
                    <a:pt x="243" y="185"/>
                  </a:cubicBezTo>
                  <a:cubicBezTo>
                    <a:pt x="243" y="185"/>
                    <a:pt x="245" y="317"/>
                    <a:pt x="234" y="382"/>
                  </a:cubicBezTo>
                  <a:cubicBezTo>
                    <a:pt x="222" y="447"/>
                    <a:pt x="217" y="472"/>
                    <a:pt x="226" y="495"/>
                  </a:cubicBezTo>
                  <a:cubicBezTo>
                    <a:pt x="235" y="517"/>
                    <a:pt x="266" y="518"/>
                    <a:pt x="283" y="522"/>
                  </a:cubicBezTo>
                  <a:cubicBezTo>
                    <a:pt x="292" y="525"/>
                    <a:pt x="336" y="529"/>
                    <a:pt x="371" y="525"/>
                  </a:cubicBezTo>
                  <a:cubicBezTo>
                    <a:pt x="398" y="522"/>
                    <a:pt x="417" y="512"/>
                    <a:pt x="427" y="509"/>
                  </a:cubicBezTo>
                  <a:cubicBezTo>
                    <a:pt x="448" y="503"/>
                    <a:pt x="453" y="467"/>
                    <a:pt x="441" y="421"/>
                  </a:cubicBezTo>
                  <a:cubicBezTo>
                    <a:pt x="429" y="376"/>
                    <a:pt x="429" y="225"/>
                    <a:pt x="428" y="213"/>
                  </a:cubicBezTo>
                  <a:cubicBezTo>
                    <a:pt x="427" y="201"/>
                    <a:pt x="427" y="199"/>
                    <a:pt x="427" y="199"/>
                  </a:cubicBezTo>
                  <a:cubicBezTo>
                    <a:pt x="427" y="199"/>
                    <a:pt x="457" y="244"/>
                    <a:pt x="542" y="249"/>
                  </a:cubicBezTo>
                  <a:cubicBezTo>
                    <a:pt x="679" y="258"/>
                    <a:pt x="699" y="152"/>
                    <a:pt x="722" y="18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651" y="112"/>
                    <a:pt x="633" y="254"/>
                    <a:pt x="454" y="138"/>
                  </a:cubicBezTo>
                  <a:cubicBezTo>
                    <a:pt x="446" y="133"/>
                    <a:pt x="426" y="113"/>
                    <a:pt x="421" y="109"/>
                  </a:cubicBezTo>
                  <a:cubicBezTo>
                    <a:pt x="409" y="98"/>
                    <a:pt x="342" y="75"/>
                    <a:pt x="332" y="74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984375" y="4935537"/>
              <a:ext cx="58738" cy="85725"/>
            </a:xfrm>
            <a:custGeom>
              <a:avLst/>
              <a:gdLst>
                <a:gd name="T0" fmla="*/ 24 w 30"/>
                <a:gd name="T1" fmla="*/ 0 h 43"/>
                <a:gd name="T2" fmla="*/ 18 w 30"/>
                <a:gd name="T3" fmla="*/ 3 h 43"/>
                <a:gd name="T4" fmla="*/ 0 w 30"/>
                <a:gd name="T5" fmla="*/ 31 h 43"/>
                <a:gd name="T6" fmla="*/ 9 w 30"/>
                <a:gd name="T7" fmla="*/ 43 h 43"/>
                <a:gd name="T8" fmla="*/ 30 w 30"/>
                <a:gd name="T9" fmla="*/ 14 h 43"/>
                <a:gd name="T10" fmla="*/ 24 w 30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3">
                  <a:moveTo>
                    <a:pt x="24" y="0"/>
                  </a:moveTo>
                  <a:cubicBezTo>
                    <a:pt x="23" y="0"/>
                    <a:pt x="18" y="3"/>
                    <a:pt x="18" y="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4" name="Picture 1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87" y="4625974"/>
              <a:ext cx="203200" cy="207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2540000" y="4452937"/>
              <a:ext cx="249238" cy="371475"/>
            </a:xfrm>
            <a:custGeom>
              <a:avLst/>
              <a:gdLst>
                <a:gd name="T0" fmla="*/ 62 w 125"/>
                <a:gd name="T1" fmla="*/ 0 h 187"/>
                <a:gd name="T2" fmla="*/ 81 w 125"/>
                <a:gd name="T3" fmla="*/ 78 h 187"/>
                <a:gd name="T4" fmla="*/ 123 w 125"/>
                <a:gd name="T5" fmla="*/ 144 h 187"/>
                <a:gd name="T6" fmla="*/ 70 w 125"/>
                <a:gd name="T7" fmla="*/ 172 h 187"/>
                <a:gd name="T8" fmla="*/ 3 w 125"/>
                <a:gd name="T9" fmla="*/ 17 h 187"/>
                <a:gd name="T10" fmla="*/ 62 w 125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87">
                  <a:moveTo>
                    <a:pt x="62" y="0"/>
                  </a:moveTo>
                  <a:cubicBezTo>
                    <a:pt x="61" y="11"/>
                    <a:pt x="66" y="46"/>
                    <a:pt x="81" y="78"/>
                  </a:cubicBezTo>
                  <a:cubicBezTo>
                    <a:pt x="96" y="110"/>
                    <a:pt x="121" y="130"/>
                    <a:pt x="123" y="144"/>
                  </a:cubicBezTo>
                  <a:cubicBezTo>
                    <a:pt x="125" y="158"/>
                    <a:pt x="89" y="187"/>
                    <a:pt x="70" y="172"/>
                  </a:cubicBezTo>
                  <a:cubicBezTo>
                    <a:pt x="55" y="159"/>
                    <a:pt x="0" y="20"/>
                    <a:pt x="3" y="17"/>
                  </a:cubicBezTo>
                  <a:cubicBezTo>
                    <a:pt x="7" y="13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2414587" y="3890962"/>
              <a:ext cx="892175" cy="738187"/>
            </a:xfrm>
            <a:custGeom>
              <a:avLst/>
              <a:gdLst>
                <a:gd name="T0" fmla="*/ 310 w 449"/>
                <a:gd name="T1" fmla="*/ 3 h 372"/>
                <a:gd name="T2" fmla="*/ 297 w 449"/>
                <a:gd name="T3" fmla="*/ 12 h 372"/>
                <a:gd name="T4" fmla="*/ 289 w 449"/>
                <a:gd name="T5" fmla="*/ 30 h 372"/>
                <a:gd name="T6" fmla="*/ 37 w 449"/>
                <a:gd name="T7" fmla="*/ 239 h 372"/>
                <a:gd name="T8" fmla="*/ 0 w 449"/>
                <a:gd name="T9" fmla="*/ 267 h 372"/>
                <a:gd name="T10" fmla="*/ 52 w 449"/>
                <a:gd name="T11" fmla="*/ 372 h 372"/>
                <a:gd name="T12" fmla="*/ 94 w 449"/>
                <a:gd name="T13" fmla="*/ 359 h 372"/>
                <a:gd name="T14" fmla="*/ 415 w 449"/>
                <a:gd name="T15" fmla="*/ 296 h 372"/>
                <a:gd name="T16" fmla="*/ 449 w 449"/>
                <a:gd name="T17" fmla="*/ 296 h 372"/>
                <a:gd name="T18" fmla="*/ 310 w 449"/>
                <a:gd name="T19" fmla="*/ 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9" h="372">
                  <a:moveTo>
                    <a:pt x="310" y="3"/>
                  </a:moveTo>
                  <a:cubicBezTo>
                    <a:pt x="308" y="0"/>
                    <a:pt x="306" y="4"/>
                    <a:pt x="297" y="12"/>
                  </a:cubicBezTo>
                  <a:cubicBezTo>
                    <a:pt x="288" y="19"/>
                    <a:pt x="295" y="13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63" y="371"/>
                    <a:pt x="68" y="368"/>
                    <a:pt x="94" y="359"/>
                  </a:cubicBezTo>
                  <a:cubicBezTo>
                    <a:pt x="137" y="343"/>
                    <a:pt x="380" y="283"/>
                    <a:pt x="415" y="296"/>
                  </a:cubicBezTo>
                  <a:cubicBezTo>
                    <a:pt x="425" y="299"/>
                    <a:pt x="449" y="296"/>
                    <a:pt x="449" y="296"/>
                  </a:cubicBezTo>
                  <a:cubicBezTo>
                    <a:pt x="414" y="195"/>
                    <a:pt x="368" y="97"/>
                    <a:pt x="310" y="3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/>
          </p:nvSpPr>
          <p:spPr bwMode="auto">
            <a:xfrm>
              <a:off x="2395537" y="4359274"/>
              <a:ext cx="215900" cy="285750"/>
            </a:xfrm>
            <a:custGeom>
              <a:avLst/>
              <a:gdLst>
                <a:gd name="T0" fmla="*/ 52 w 109"/>
                <a:gd name="T1" fmla="*/ 0 h 144"/>
                <a:gd name="T2" fmla="*/ 47 w 109"/>
                <a:gd name="T3" fmla="*/ 3 h 144"/>
                <a:gd name="T4" fmla="*/ 0 w 109"/>
                <a:gd name="T5" fmla="*/ 28 h 144"/>
                <a:gd name="T6" fmla="*/ 27 w 109"/>
                <a:gd name="T7" fmla="*/ 86 h 144"/>
                <a:gd name="T8" fmla="*/ 27 w 109"/>
                <a:gd name="T9" fmla="*/ 86 h 144"/>
                <a:gd name="T10" fmla="*/ 55 w 109"/>
                <a:gd name="T11" fmla="*/ 144 h 144"/>
                <a:gd name="T12" fmla="*/ 104 w 109"/>
                <a:gd name="T13" fmla="*/ 123 h 144"/>
                <a:gd name="T14" fmla="*/ 109 w 109"/>
                <a:gd name="T15" fmla="*/ 121 h 144"/>
                <a:gd name="T16" fmla="*/ 52 w 10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4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66" y="142"/>
                    <a:pt x="78" y="132"/>
                    <a:pt x="104" y="123"/>
                  </a:cubicBezTo>
                  <a:cubicBezTo>
                    <a:pt x="106" y="122"/>
                    <a:pt x="107" y="122"/>
                    <a:pt x="109" y="12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2546350" y="4465637"/>
              <a:ext cx="73025" cy="34925"/>
            </a:xfrm>
            <a:custGeom>
              <a:avLst/>
              <a:gdLst>
                <a:gd name="T0" fmla="*/ 2 w 37"/>
                <a:gd name="T1" fmla="*/ 18 h 18"/>
                <a:gd name="T2" fmla="*/ 0 w 37"/>
                <a:gd name="T3" fmla="*/ 11 h 18"/>
                <a:gd name="T4" fmla="*/ 37 w 37"/>
                <a:gd name="T5" fmla="*/ 0 h 18"/>
                <a:gd name="T6" fmla="*/ 2 w 3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8">
                  <a:moveTo>
                    <a:pt x="2" y="18"/>
                  </a:moveTo>
                  <a:cubicBezTo>
                    <a:pt x="0" y="13"/>
                    <a:pt x="0" y="11"/>
                    <a:pt x="0" y="11"/>
                  </a:cubicBezTo>
                  <a:cubicBezTo>
                    <a:pt x="2" y="9"/>
                    <a:pt x="21" y="4"/>
                    <a:pt x="37" y="0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C96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2414587" y="3890962"/>
              <a:ext cx="769938" cy="649287"/>
            </a:xfrm>
            <a:custGeom>
              <a:avLst/>
              <a:gdLst>
                <a:gd name="T0" fmla="*/ 310 w 387"/>
                <a:gd name="T1" fmla="*/ 3 h 327"/>
                <a:gd name="T2" fmla="*/ 289 w 387"/>
                <a:gd name="T3" fmla="*/ 30 h 327"/>
                <a:gd name="T4" fmla="*/ 37 w 387"/>
                <a:gd name="T5" fmla="*/ 239 h 327"/>
                <a:gd name="T6" fmla="*/ 0 w 387"/>
                <a:gd name="T7" fmla="*/ 267 h 327"/>
                <a:gd name="T8" fmla="*/ 27 w 387"/>
                <a:gd name="T9" fmla="*/ 327 h 327"/>
                <a:gd name="T10" fmla="*/ 387 w 387"/>
                <a:gd name="T11" fmla="*/ 144 h 327"/>
                <a:gd name="T12" fmla="*/ 310 w 387"/>
                <a:gd name="T13" fmla="*/ 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27">
                  <a:moveTo>
                    <a:pt x="310" y="3"/>
                  </a:moveTo>
                  <a:cubicBezTo>
                    <a:pt x="308" y="0"/>
                    <a:pt x="291" y="24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64" y="96"/>
                    <a:pt x="338" y="49"/>
                    <a:pt x="310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2395537" y="4359274"/>
              <a:ext cx="166688" cy="187325"/>
            </a:xfrm>
            <a:custGeom>
              <a:avLst/>
              <a:gdLst>
                <a:gd name="T0" fmla="*/ 52 w 84"/>
                <a:gd name="T1" fmla="*/ 0 h 94"/>
                <a:gd name="T2" fmla="*/ 47 w 84"/>
                <a:gd name="T3" fmla="*/ 3 h 94"/>
                <a:gd name="T4" fmla="*/ 0 w 84"/>
                <a:gd name="T5" fmla="*/ 28 h 94"/>
                <a:gd name="T6" fmla="*/ 27 w 84"/>
                <a:gd name="T7" fmla="*/ 86 h 94"/>
                <a:gd name="T8" fmla="*/ 27 w 84"/>
                <a:gd name="T9" fmla="*/ 86 h 94"/>
                <a:gd name="T10" fmla="*/ 31 w 84"/>
                <a:gd name="T11" fmla="*/ 94 h 94"/>
                <a:gd name="T12" fmla="*/ 84 w 84"/>
                <a:gd name="T13" fmla="*/ 67 h 94"/>
                <a:gd name="T14" fmla="*/ 52 w 84"/>
                <a:gd name="T1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9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84" y="67"/>
                    <a:pt x="84" y="67"/>
                    <a:pt x="84" y="6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21" name="Picture 2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8425" y="4552949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2" y="4605337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2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1762" y="4659312"/>
              <a:ext cx="149225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2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50" y="4710112"/>
              <a:ext cx="125413" cy="8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28"/>
            <p:cNvSpPr>
              <a:spLocks/>
            </p:cNvSpPr>
            <p:nvPr/>
          </p:nvSpPr>
          <p:spPr bwMode="auto">
            <a:xfrm>
              <a:off x="1365250" y="5664199"/>
              <a:ext cx="128588" cy="115887"/>
            </a:xfrm>
            <a:custGeom>
              <a:avLst/>
              <a:gdLst>
                <a:gd name="T0" fmla="*/ 7 w 65"/>
                <a:gd name="T1" fmla="*/ 0 h 58"/>
                <a:gd name="T2" fmla="*/ 41 w 65"/>
                <a:gd name="T3" fmla="*/ 18 h 58"/>
                <a:gd name="T4" fmla="*/ 64 w 65"/>
                <a:gd name="T5" fmla="*/ 45 h 58"/>
                <a:gd name="T6" fmla="*/ 10 w 65"/>
                <a:gd name="T7" fmla="*/ 31 h 58"/>
                <a:gd name="T8" fmla="*/ 7 w 6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8">
                  <a:moveTo>
                    <a:pt x="7" y="0"/>
                  </a:moveTo>
                  <a:cubicBezTo>
                    <a:pt x="10" y="0"/>
                    <a:pt x="22" y="6"/>
                    <a:pt x="41" y="18"/>
                  </a:cubicBezTo>
                  <a:cubicBezTo>
                    <a:pt x="61" y="31"/>
                    <a:pt x="65" y="37"/>
                    <a:pt x="64" y="45"/>
                  </a:cubicBezTo>
                  <a:cubicBezTo>
                    <a:pt x="62" y="58"/>
                    <a:pt x="20" y="46"/>
                    <a:pt x="10" y="31"/>
                  </a:cubicBezTo>
                  <a:cubicBezTo>
                    <a:pt x="0" y="17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FC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/>
          </p:nvSpPr>
          <p:spPr bwMode="auto">
            <a:xfrm>
              <a:off x="1876425" y="4941887"/>
              <a:ext cx="107950" cy="69850"/>
            </a:xfrm>
            <a:custGeom>
              <a:avLst/>
              <a:gdLst>
                <a:gd name="T0" fmla="*/ 38 w 68"/>
                <a:gd name="T1" fmla="*/ 0 h 44"/>
                <a:gd name="T2" fmla="*/ 68 w 68"/>
                <a:gd name="T3" fmla="*/ 35 h 44"/>
                <a:gd name="T4" fmla="*/ 20 w 68"/>
                <a:gd name="T5" fmla="*/ 44 h 44"/>
                <a:gd name="T6" fmla="*/ 0 w 68"/>
                <a:gd name="T7" fmla="*/ 10 h 44"/>
                <a:gd name="T8" fmla="*/ 38 w 6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4">
                  <a:moveTo>
                    <a:pt x="38" y="0"/>
                  </a:moveTo>
                  <a:lnTo>
                    <a:pt x="68" y="35"/>
                  </a:lnTo>
                  <a:lnTo>
                    <a:pt x="20" y="44"/>
                  </a:lnTo>
                  <a:lnTo>
                    <a:pt x="0" y="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>
              <a:off x="1897062" y="4964112"/>
              <a:ext cx="152400" cy="866775"/>
            </a:xfrm>
            <a:custGeom>
              <a:avLst/>
              <a:gdLst>
                <a:gd name="T0" fmla="*/ 60 w 77"/>
                <a:gd name="T1" fmla="*/ 8 h 437"/>
                <a:gd name="T2" fmla="*/ 8 w 77"/>
                <a:gd name="T3" fmla="*/ 19 h 437"/>
                <a:gd name="T4" fmla="*/ 18 w 77"/>
                <a:gd name="T5" fmla="*/ 45 h 437"/>
                <a:gd name="T6" fmla="*/ 20 w 77"/>
                <a:gd name="T7" fmla="*/ 60 h 437"/>
                <a:gd name="T8" fmla="*/ 3 w 77"/>
                <a:gd name="T9" fmla="*/ 367 h 437"/>
                <a:gd name="T10" fmla="*/ 47 w 77"/>
                <a:gd name="T11" fmla="*/ 432 h 437"/>
                <a:gd name="T12" fmla="*/ 77 w 77"/>
                <a:gd name="T13" fmla="*/ 367 h 437"/>
                <a:gd name="T14" fmla="*/ 54 w 77"/>
                <a:gd name="T15" fmla="*/ 50 h 437"/>
                <a:gd name="T16" fmla="*/ 60 w 77"/>
                <a:gd name="T17" fmla="*/ 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37">
                  <a:moveTo>
                    <a:pt x="60" y="8"/>
                  </a:moveTo>
                  <a:cubicBezTo>
                    <a:pt x="47" y="0"/>
                    <a:pt x="4" y="1"/>
                    <a:pt x="8" y="19"/>
                  </a:cubicBezTo>
                  <a:cubicBezTo>
                    <a:pt x="13" y="36"/>
                    <a:pt x="13" y="37"/>
                    <a:pt x="18" y="45"/>
                  </a:cubicBezTo>
                  <a:cubicBezTo>
                    <a:pt x="23" y="54"/>
                    <a:pt x="20" y="53"/>
                    <a:pt x="20" y="60"/>
                  </a:cubicBezTo>
                  <a:cubicBezTo>
                    <a:pt x="19" y="66"/>
                    <a:pt x="0" y="363"/>
                    <a:pt x="3" y="367"/>
                  </a:cubicBezTo>
                  <a:cubicBezTo>
                    <a:pt x="6" y="371"/>
                    <a:pt x="45" y="437"/>
                    <a:pt x="47" y="432"/>
                  </a:cubicBezTo>
                  <a:cubicBezTo>
                    <a:pt x="49" y="427"/>
                    <a:pt x="77" y="367"/>
                    <a:pt x="77" y="3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2" y="29"/>
                    <a:pt x="70" y="28"/>
                    <a:pt x="60" y="8"/>
                  </a:cubicBez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1887537" y="4948237"/>
              <a:ext cx="82550" cy="68262"/>
            </a:xfrm>
            <a:custGeom>
              <a:avLst/>
              <a:gdLst>
                <a:gd name="T0" fmla="*/ 42 w 42"/>
                <a:gd name="T1" fmla="*/ 23 h 35"/>
                <a:gd name="T2" fmla="*/ 7 w 42"/>
                <a:gd name="T3" fmla="*/ 0 h 35"/>
                <a:gd name="T4" fmla="*/ 0 w 42"/>
                <a:gd name="T5" fmla="*/ 9 h 35"/>
                <a:gd name="T6" fmla="*/ 20 w 42"/>
                <a:gd name="T7" fmla="*/ 35 h 35"/>
                <a:gd name="T8" fmla="*/ 24 w 42"/>
                <a:gd name="T9" fmla="*/ 33 h 35"/>
                <a:gd name="T10" fmla="*/ 42 w 42"/>
                <a:gd name="T1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23"/>
                  </a:moveTo>
                  <a:cubicBezTo>
                    <a:pt x="39" y="21"/>
                    <a:pt x="7" y="0"/>
                    <a:pt x="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4" y="33"/>
                    <a:pt x="24" y="33"/>
                    <a:pt x="24" y="33"/>
                  </a:cubicBezTo>
                  <a:lnTo>
                    <a:pt x="42" y="23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2592387" y="4776787"/>
              <a:ext cx="142875" cy="88900"/>
            </a:xfrm>
            <a:custGeom>
              <a:avLst/>
              <a:gdLst>
                <a:gd name="T0" fmla="*/ 72 w 72"/>
                <a:gd name="T1" fmla="*/ 16 h 45"/>
                <a:gd name="T2" fmla="*/ 67 w 72"/>
                <a:gd name="T3" fmla="*/ 45 h 45"/>
                <a:gd name="T4" fmla="*/ 1 w 72"/>
                <a:gd name="T5" fmla="*/ 35 h 45"/>
                <a:gd name="T6" fmla="*/ 3 w 72"/>
                <a:gd name="T7" fmla="*/ 2 h 45"/>
                <a:gd name="T8" fmla="*/ 72 w 72"/>
                <a:gd name="T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5">
                  <a:moveTo>
                    <a:pt x="72" y="16"/>
                  </a:moveTo>
                  <a:cubicBezTo>
                    <a:pt x="69" y="30"/>
                    <a:pt x="67" y="45"/>
                    <a:pt x="67" y="45"/>
                  </a:cubicBezTo>
                  <a:cubicBezTo>
                    <a:pt x="67" y="45"/>
                    <a:pt x="1" y="37"/>
                    <a:pt x="1" y="35"/>
                  </a:cubicBezTo>
                  <a:cubicBezTo>
                    <a:pt x="0" y="34"/>
                    <a:pt x="3" y="3"/>
                    <a:pt x="3" y="2"/>
                  </a:cubicBezTo>
                  <a:cubicBezTo>
                    <a:pt x="3" y="0"/>
                    <a:pt x="52" y="16"/>
                    <a:pt x="72" y="1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2009775" y="4818062"/>
              <a:ext cx="744538" cy="1011237"/>
            </a:xfrm>
            <a:custGeom>
              <a:avLst/>
              <a:gdLst>
                <a:gd name="T0" fmla="*/ 13 w 375"/>
                <a:gd name="T1" fmla="*/ 75 h 509"/>
                <a:gd name="T2" fmla="*/ 14 w 375"/>
                <a:gd name="T3" fmla="*/ 72 h 509"/>
                <a:gd name="T4" fmla="*/ 0 w 375"/>
                <a:gd name="T5" fmla="*/ 102 h 509"/>
                <a:gd name="T6" fmla="*/ 36 w 375"/>
                <a:gd name="T7" fmla="*/ 309 h 509"/>
                <a:gd name="T8" fmla="*/ 70 w 375"/>
                <a:gd name="T9" fmla="*/ 509 h 509"/>
                <a:gd name="T10" fmla="*/ 121 w 375"/>
                <a:gd name="T11" fmla="*/ 498 h 509"/>
                <a:gd name="T12" fmla="*/ 88 w 375"/>
                <a:gd name="T13" fmla="*/ 232 h 509"/>
                <a:gd name="T14" fmla="*/ 86 w 375"/>
                <a:gd name="T15" fmla="*/ 215 h 509"/>
                <a:gd name="T16" fmla="*/ 258 w 375"/>
                <a:gd name="T17" fmla="*/ 222 h 509"/>
                <a:gd name="T18" fmla="*/ 345 w 375"/>
                <a:gd name="T19" fmla="*/ 112 h 509"/>
                <a:gd name="T20" fmla="*/ 365 w 375"/>
                <a:gd name="T21" fmla="*/ 12 h 509"/>
                <a:gd name="T22" fmla="*/ 291 w 375"/>
                <a:gd name="T23" fmla="*/ 1 h 509"/>
                <a:gd name="T24" fmla="*/ 264 w 375"/>
                <a:gd name="T25" fmla="*/ 91 h 509"/>
                <a:gd name="T26" fmla="*/ 204 w 375"/>
                <a:gd name="T27" fmla="*/ 150 h 509"/>
                <a:gd name="T28" fmla="*/ 60 w 375"/>
                <a:gd name="T29" fmla="*/ 95 h 509"/>
                <a:gd name="T30" fmla="*/ 14 w 375"/>
                <a:gd name="T31" fmla="*/ 72 h 509"/>
                <a:gd name="T32" fmla="*/ 13 w 375"/>
                <a:gd name="T33" fmla="*/ 7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5" h="509">
                  <a:moveTo>
                    <a:pt x="13" y="75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11" y="200"/>
                    <a:pt x="36" y="309"/>
                  </a:cubicBezTo>
                  <a:cubicBezTo>
                    <a:pt x="61" y="418"/>
                    <a:pt x="70" y="509"/>
                    <a:pt x="70" y="509"/>
                  </a:cubicBezTo>
                  <a:cubicBezTo>
                    <a:pt x="121" y="498"/>
                    <a:pt x="121" y="498"/>
                    <a:pt x="121" y="498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6" y="215"/>
                    <a:pt x="86" y="215"/>
                    <a:pt x="86" y="215"/>
                  </a:cubicBezTo>
                  <a:cubicBezTo>
                    <a:pt x="108" y="228"/>
                    <a:pt x="193" y="259"/>
                    <a:pt x="258" y="222"/>
                  </a:cubicBezTo>
                  <a:cubicBezTo>
                    <a:pt x="297" y="200"/>
                    <a:pt x="336" y="143"/>
                    <a:pt x="345" y="112"/>
                  </a:cubicBezTo>
                  <a:cubicBezTo>
                    <a:pt x="354" y="82"/>
                    <a:pt x="375" y="13"/>
                    <a:pt x="365" y="12"/>
                  </a:cubicBezTo>
                  <a:cubicBezTo>
                    <a:pt x="356" y="12"/>
                    <a:pt x="291" y="1"/>
                    <a:pt x="291" y="1"/>
                  </a:cubicBezTo>
                  <a:cubicBezTo>
                    <a:pt x="292" y="0"/>
                    <a:pt x="274" y="68"/>
                    <a:pt x="264" y="91"/>
                  </a:cubicBezTo>
                  <a:cubicBezTo>
                    <a:pt x="254" y="114"/>
                    <a:pt x="237" y="150"/>
                    <a:pt x="204" y="150"/>
                  </a:cubicBezTo>
                  <a:cubicBezTo>
                    <a:pt x="171" y="151"/>
                    <a:pt x="79" y="106"/>
                    <a:pt x="60" y="95"/>
                  </a:cubicBezTo>
                  <a:cubicBezTo>
                    <a:pt x="41" y="85"/>
                    <a:pt x="14" y="72"/>
                    <a:pt x="14" y="72"/>
                  </a:cubicBezTo>
                  <a:cubicBezTo>
                    <a:pt x="14" y="72"/>
                    <a:pt x="13" y="75"/>
                    <a:pt x="13" y="75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auto">
            <a:xfrm>
              <a:off x="1998662" y="4968874"/>
              <a:ext cx="119063" cy="519112"/>
            </a:xfrm>
            <a:custGeom>
              <a:avLst/>
              <a:gdLst>
                <a:gd name="T0" fmla="*/ 27 w 60"/>
                <a:gd name="T1" fmla="*/ 0 h 261"/>
                <a:gd name="T2" fmla="*/ 58 w 60"/>
                <a:gd name="T3" fmla="*/ 57 h 261"/>
                <a:gd name="T4" fmla="*/ 33 w 60"/>
                <a:gd name="T5" fmla="*/ 73 h 261"/>
                <a:gd name="T6" fmla="*/ 54 w 60"/>
                <a:gd name="T7" fmla="*/ 94 h 261"/>
                <a:gd name="T8" fmla="*/ 48 w 60"/>
                <a:gd name="T9" fmla="*/ 261 h 261"/>
                <a:gd name="T10" fmla="*/ 17 w 60"/>
                <a:gd name="T11" fmla="*/ 105 h 261"/>
                <a:gd name="T12" fmla="*/ 0 w 60"/>
                <a:gd name="T13" fmla="*/ 12 h 261"/>
                <a:gd name="T14" fmla="*/ 27 w 60"/>
                <a:gd name="T1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61">
                  <a:moveTo>
                    <a:pt x="27" y="0"/>
                  </a:moveTo>
                  <a:cubicBezTo>
                    <a:pt x="27" y="0"/>
                    <a:pt x="60" y="56"/>
                    <a:pt x="58" y="57"/>
                  </a:cubicBezTo>
                  <a:cubicBezTo>
                    <a:pt x="56" y="57"/>
                    <a:pt x="33" y="73"/>
                    <a:pt x="33" y="7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48" y="261"/>
                    <a:pt x="48" y="261"/>
                    <a:pt x="48" y="261"/>
                  </a:cubicBezTo>
                  <a:cubicBezTo>
                    <a:pt x="48" y="261"/>
                    <a:pt x="24" y="151"/>
                    <a:pt x="17" y="105"/>
                  </a:cubicBezTo>
                  <a:cubicBezTo>
                    <a:pt x="10" y="59"/>
                    <a:pt x="0" y="12"/>
                    <a:pt x="0" y="1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1993900" y="4959349"/>
              <a:ext cx="52388" cy="73025"/>
            </a:xfrm>
            <a:custGeom>
              <a:avLst/>
              <a:gdLst>
                <a:gd name="T0" fmla="*/ 0 w 33"/>
                <a:gd name="T1" fmla="*/ 20 h 46"/>
                <a:gd name="T2" fmla="*/ 23 w 33"/>
                <a:gd name="T3" fmla="*/ 0 h 46"/>
                <a:gd name="T4" fmla="*/ 33 w 33"/>
                <a:gd name="T5" fmla="*/ 16 h 46"/>
                <a:gd name="T6" fmla="*/ 9 w 33"/>
                <a:gd name="T7" fmla="*/ 46 h 46"/>
                <a:gd name="T8" fmla="*/ 0 w 33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6">
                  <a:moveTo>
                    <a:pt x="0" y="20"/>
                  </a:moveTo>
                  <a:lnTo>
                    <a:pt x="23" y="0"/>
                  </a:lnTo>
                  <a:lnTo>
                    <a:pt x="33" y="16"/>
                  </a:lnTo>
                  <a:lnTo>
                    <a:pt x="9" y="4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2017712" y="4894262"/>
              <a:ext cx="60325" cy="122237"/>
            </a:xfrm>
            <a:custGeom>
              <a:avLst/>
              <a:gdLst>
                <a:gd name="T0" fmla="*/ 1 w 38"/>
                <a:gd name="T1" fmla="*/ 29 h 77"/>
                <a:gd name="T2" fmla="*/ 18 w 38"/>
                <a:gd name="T3" fmla="*/ 77 h 77"/>
                <a:gd name="T4" fmla="*/ 38 w 38"/>
                <a:gd name="T5" fmla="*/ 49 h 77"/>
                <a:gd name="T6" fmla="*/ 0 w 38"/>
                <a:gd name="T7" fmla="*/ 0 h 77"/>
                <a:gd name="T8" fmla="*/ 1 w 38"/>
                <a:gd name="T9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1" y="29"/>
                  </a:moveTo>
                  <a:lnTo>
                    <a:pt x="18" y="77"/>
                  </a:lnTo>
                  <a:lnTo>
                    <a:pt x="38" y="49"/>
                  </a:lnTo>
                  <a:lnTo>
                    <a:pt x="0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1271587" y="4921249"/>
              <a:ext cx="631825" cy="955675"/>
            </a:xfrm>
            <a:custGeom>
              <a:avLst/>
              <a:gdLst>
                <a:gd name="T0" fmla="*/ 295 w 318"/>
                <a:gd name="T1" fmla="*/ 0 h 481"/>
                <a:gd name="T2" fmla="*/ 0 w 318"/>
                <a:gd name="T3" fmla="*/ 359 h 481"/>
                <a:gd name="T4" fmla="*/ 76 w 318"/>
                <a:gd name="T5" fmla="*/ 359 h 481"/>
                <a:gd name="T6" fmla="*/ 127 w 318"/>
                <a:gd name="T7" fmla="*/ 188 h 481"/>
                <a:gd name="T8" fmla="*/ 235 w 318"/>
                <a:gd name="T9" fmla="*/ 126 h 481"/>
                <a:gd name="T10" fmla="*/ 200 w 318"/>
                <a:gd name="T11" fmla="*/ 363 h 481"/>
                <a:gd name="T12" fmla="*/ 167 w 318"/>
                <a:gd name="T13" fmla="*/ 448 h 481"/>
                <a:gd name="T14" fmla="*/ 265 w 318"/>
                <a:gd name="T15" fmla="*/ 481 h 481"/>
                <a:gd name="T16" fmla="*/ 302 w 318"/>
                <a:gd name="T17" fmla="*/ 469 h 481"/>
                <a:gd name="T18" fmla="*/ 316 w 318"/>
                <a:gd name="T19" fmla="*/ 96 h 481"/>
                <a:gd name="T20" fmla="*/ 313 w 318"/>
                <a:gd name="T21" fmla="*/ 32 h 481"/>
                <a:gd name="T22" fmla="*/ 295 w 318"/>
                <a:gd name="T23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8" h="481">
                  <a:moveTo>
                    <a:pt x="295" y="0"/>
                  </a:moveTo>
                  <a:cubicBezTo>
                    <a:pt x="81" y="20"/>
                    <a:pt x="18" y="206"/>
                    <a:pt x="0" y="359"/>
                  </a:cubicBezTo>
                  <a:cubicBezTo>
                    <a:pt x="76" y="359"/>
                    <a:pt x="76" y="359"/>
                    <a:pt x="76" y="359"/>
                  </a:cubicBezTo>
                  <a:cubicBezTo>
                    <a:pt x="76" y="359"/>
                    <a:pt x="81" y="229"/>
                    <a:pt x="127" y="188"/>
                  </a:cubicBezTo>
                  <a:cubicBezTo>
                    <a:pt x="173" y="148"/>
                    <a:pt x="228" y="126"/>
                    <a:pt x="235" y="126"/>
                  </a:cubicBezTo>
                  <a:cubicBezTo>
                    <a:pt x="241" y="126"/>
                    <a:pt x="227" y="297"/>
                    <a:pt x="200" y="363"/>
                  </a:cubicBezTo>
                  <a:cubicBezTo>
                    <a:pt x="173" y="429"/>
                    <a:pt x="160" y="450"/>
                    <a:pt x="167" y="448"/>
                  </a:cubicBezTo>
                  <a:cubicBezTo>
                    <a:pt x="174" y="446"/>
                    <a:pt x="243" y="481"/>
                    <a:pt x="265" y="481"/>
                  </a:cubicBezTo>
                  <a:cubicBezTo>
                    <a:pt x="287" y="481"/>
                    <a:pt x="302" y="469"/>
                    <a:pt x="302" y="469"/>
                  </a:cubicBezTo>
                  <a:cubicBezTo>
                    <a:pt x="302" y="469"/>
                    <a:pt x="317" y="134"/>
                    <a:pt x="316" y="96"/>
                  </a:cubicBezTo>
                  <a:cubicBezTo>
                    <a:pt x="316" y="58"/>
                    <a:pt x="318" y="47"/>
                    <a:pt x="313" y="32"/>
                  </a:cubicBezTo>
                  <a:cubicBezTo>
                    <a:pt x="308" y="17"/>
                    <a:pt x="295" y="0"/>
                    <a:pt x="295" y="0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8"/>
            <p:cNvSpPr>
              <a:spLocks/>
            </p:cNvSpPr>
            <p:nvPr/>
          </p:nvSpPr>
          <p:spPr bwMode="auto">
            <a:xfrm>
              <a:off x="995362" y="5834062"/>
              <a:ext cx="742950" cy="538162"/>
            </a:xfrm>
            <a:custGeom>
              <a:avLst/>
              <a:gdLst>
                <a:gd name="T0" fmla="*/ 23 w 374"/>
                <a:gd name="T1" fmla="*/ 0 h 271"/>
                <a:gd name="T2" fmla="*/ 350 w 374"/>
                <a:gd name="T3" fmla="*/ 0 h 271"/>
                <a:gd name="T4" fmla="*/ 374 w 374"/>
                <a:gd name="T5" fmla="*/ 23 h 271"/>
                <a:gd name="T6" fmla="*/ 374 w 374"/>
                <a:gd name="T7" fmla="*/ 248 h 271"/>
                <a:gd name="T8" fmla="*/ 350 w 374"/>
                <a:gd name="T9" fmla="*/ 271 h 271"/>
                <a:gd name="T10" fmla="*/ 23 w 374"/>
                <a:gd name="T11" fmla="*/ 271 h 271"/>
                <a:gd name="T12" fmla="*/ 0 w 374"/>
                <a:gd name="T13" fmla="*/ 248 h 271"/>
                <a:gd name="T14" fmla="*/ 0 w 374"/>
                <a:gd name="T15" fmla="*/ 23 h 271"/>
                <a:gd name="T16" fmla="*/ 23 w 374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4" h="271">
                  <a:moveTo>
                    <a:pt x="23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4" y="10"/>
                    <a:pt x="374" y="23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74" y="261"/>
                    <a:pt x="363" y="271"/>
                    <a:pt x="350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11" y="271"/>
                    <a:pt x="0" y="261"/>
                    <a:pt x="0" y="24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1" y="0"/>
                    <a:pt x="23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9"/>
            <p:cNvSpPr>
              <a:spLocks/>
            </p:cNvSpPr>
            <p:nvPr/>
          </p:nvSpPr>
          <p:spPr bwMode="auto">
            <a:xfrm>
              <a:off x="1330325" y="6099174"/>
              <a:ext cx="63500" cy="84137"/>
            </a:xfrm>
            <a:custGeom>
              <a:avLst/>
              <a:gdLst>
                <a:gd name="T0" fmla="*/ 4 w 32"/>
                <a:gd name="T1" fmla="*/ 0 h 42"/>
                <a:gd name="T2" fmla="*/ 28 w 32"/>
                <a:gd name="T3" fmla="*/ 0 h 42"/>
                <a:gd name="T4" fmla="*/ 32 w 32"/>
                <a:gd name="T5" fmla="*/ 3 h 42"/>
                <a:gd name="T6" fmla="*/ 32 w 32"/>
                <a:gd name="T7" fmla="*/ 38 h 42"/>
                <a:gd name="T8" fmla="*/ 28 w 32"/>
                <a:gd name="T9" fmla="*/ 42 h 42"/>
                <a:gd name="T10" fmla="*/ 4 w 32"/>
                <a:gd name="T11" fmla="*/ 42 h 42"/>
                <a:gd name="T12" fmla="*/ 0 w 32"/>
                <a:gd name="T13" fmla="*/ 38 h 42"/>
                <a:gd name="T14" fmla="*/ 0 w 32"/>
                <a:gd name="T15" fmla="*/ 3 h 42"/>
                <a:gd name="T16" fmla="*/ 4 w 32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2">
                  <a:moveTo>
                    <a:pt x="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1"/>
                    <a:pt x="32" y="3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981075" y="5726112"/>
              <a:ext cx="773113" cy="395287"/>
            </a:xfrm>
            <a:custGeom>
              <a:avLst/>
              <a:gdLst>
                <a:gd name="T0" fmla="*/ 13 w 389"/>
                <a:gd name="T1" fmla="*/ 53 h 199"/>
                <a:gd name="T2" fmla="*/ 120 w 389"/>
                <a:gd name="T3" fmla="*/ 54 h 199"/>
                <a:gd name="T4" fmla="*/ 120 w 389"/>
                <a:gd name="T5" fmla="*/ 10 h 199"/>
                <a:gd name="T6" fmla="*/ 129 w 389"/>
                <a:gd name="T7" fmla="*/ 0 h 199"/>
                <a:gd name="T8" fmla="*/ 258 w 389"/>
                <a:gd name="T9" fmla="*/ 0 h 199"/>
                <a:gd name="T10" fmla="*/ 267 w 389"/>
                <a:gd name="T11" fmla="*/ 10 h 199"/>
                <a:gd name="T12" fmla="*/ 267 w 389"/>
                <a:gd name="T13" fmla="*/ 54 h 199"/>
                <a:gd name="T14" fmla="*/ 376 w 389"/>
                <a:gd name="T15" fmla="*/ 54 h 199"/>
                <a:gd name="T16" fmla="*/ 388 w 389"/>
                <a:gd name="T17" fmla="*/ 76 h 199"/>
                <a:gd name="T18" fmla="*/ 224 w 389"/>
                <a:gd name="T19" fmla="*/ 188 h 199"/>
                <a:gd name="T20" fmla="*/ 193 w 389"/>
                <a:gd name="T21" fmla="*/ 199 h 199"/>
                <a:gd name="T22" fmla="*/ 162 w 389"/>
                <a:gd name="T23" fmla="*/ 188 h 199"/>
                <a:gd name="T24" fmla="*/ 2 w 389"/>
                <a:gd name="T25" fmla="*/ 77 h 199"/>
                <a:gd name="T26" fmla="*/ 2 w 389"/>
                <a:gd name="T27" fmla="*/ 76 h 199"/>
                <a:gd name="T28" fmla="*/ 13 w 389"/>
                <a:gd name="T29" fmla="*/ 53 h 199"/>
                <a:gd name="T30" fmla="*/ 139 w 389"/>
                <a:gd name="T31" fmla="*/ 54 h 199"/>
                <a:gd name="T32" fmla="*/ 249 w 389"/>
                <a:gd name="T33" fmla="*/ 54 h 199"/>
                <a:gd name="T34" fmla="*/ 249 w 389"/>
                <a:gd name="T35" fmla="*/ 26 h 199"/>
                <a:gd name="T36" fmla="*/ 243 w 389"/>
                <a:gd name="T37" fmla="*/ 19 h 199"/>
                <a:gd name="T38" fmla="*/ 145 w 389"/>
                <a:gd name="T39" fmla="*/ 19 h 199"/>
                <a:gd name="T40" fmla="*/ 139 w 389"/>
                <a:gd name="T41" fmla="*/ 26 h 199"/>
                <a:gd name="T42" fmla="*/ 139 w 389"/>
                <a:gd name="T43" fmla="*/ 5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9" h="199">
                  <a:moveTo>
                    <a:pt x="13" y="53"/>
                  </a:moveTo>
                  <a:cubicBezTo>
                    <a:pt x="120" y="54"/>
                    <a:pt x="120" y="54"/>
                    <a:pt x="120" y="5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4"/>
                    <a:pt x="124" y="0"/>
                    <a:pt x="129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7" y="4"/>
                    <a:pt x="267" y="10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76" y="54"/>
                    <a:pt x="376" y="54"/>
                    <a:pt x="376" y="54"/>
                  </a:cubicBezTo>
                  <a:cubicBezTo>
                    <a:pt x="389" y="54"/>
                    <a:pt x="388" y="64"/>
                    <a:pt x="388" y="76"/>
                  </a:cubicBezTo>
                  <a:cubicBezTo>
                    <a:pt x="332" y="117"/>
                    <a:pt x="236" y="180"/>
                    <a:pt x="224" y="188"/>
                  </a:cubicBezTo>
                  <a:cubicBezTo>
                    <a:pt x="213" y="196"/>
                    <a:pt x="203" y="198"/>
                    <a:pt x="193" y="199"/>
                  </a:cubicBezTo>
                  <a:cubicBezTo>
                    <a:pt x="182" y="198"/>
                    <a:pt x="173" y="196"/>
                    <a:pt x="162" y="188"/>
                  </a:cubicBezTo>
                  <a:cubicBezTo>
                    <a:pt x="150" y="180"/>
                    <a:pt x="58" y="11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63"/>
                    <a:pt x="0" y="53"/>
                    <a:pt x="13" y="53"/>
                  </a:cubicBezTo>
                  <a:close/>
                  <a:moveTo>
                    <a:pt x="139" y="54"/>
                  </a:moveTo>
                  <a:cubicBezTo>
                    <a:pt x="249" y="54"/>
                    <a:pt x="249" y="54"/>
                    <a:pt x="249" y="5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2"/>
                    <a:pt x="246" y="19"/>
                    <a:pt x="243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2" y="19"/>
                    <a:pt x="139" y="22"/>
                    <a:pt x="139" y="26"/>
                  </a:cubicBezTo>
                  <a:lnTo>
                    <a:pt x="139" y="54"/>
                  </a:lnTo>
                  <a:close/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38" name="Picture 41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312" y="5638799"/>
              <a:ext cx="250825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1277937" y="5634037"/>
              <a:ext cx="131763" cy="26987"/>
            </a:xfrm>
            <a:custGeom>
              <a:avLst/>
              <a:gdLst>
                <a:gd name="T0" fmla="*/ 67 w 67"/>
                <a:gd name="T1" fmla="*/ 0 h 13"/>
                <a:gd name="T2" fmla="*/ 67 w 67"/>
                <a:gd name="T3" fmla="*/ 11 h 13"/>
                <a:gd name="T4" fmla="*/ 1 w 67"/>
                <a:gd name="T5" fmla="*/ 12 h 13"/>
                <a:gd name="T6" fmla="*/ 2 w 67"/>
                <a:gd name="T7" fmla="*/ 0 h 13"/>
                <a:gd name="T8" fmla="*/ 67 w 6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3">
                  <a:moveTo>
                    <a:pt x="67" y="0"/>
                  </a:moveTo>
                  <a:cubicBezTo>
                    <a:pt x="67" y="7"/>
                    <a:pt x="67" y="11"/>
                    <a:pt x="67" y="11"/>
                  </a:cubicBezTo>
                  <a:cubicBezTo>
                    <a:pt x="67" y="11"/>
                    <a:pt x="1" y="13"/>
                    <a:pt x="1" y="12"/>
                  </a:cubicBezTo>
                  <a:cubicBezTo>
                    <a:pt x="0" y="10"/>
                    <a:pt x="1" y="0"/>
                    <a:pt x="2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1336675" y="6129337"/>
              <a:ext cx="49213" cy="39687"/>
            </a:xfrm>
            <a:custGeom>
              <a:avLst/>
              <a:gdLst>
                <a:gd name="T0" fmla="*/ 5 w 25"/>
                <a:gd name="T1" fmla="*/ 0 h 20"/>
                <a:gd name="T2" fmla="*/ 21 w 25"/>
                <a:gd name="T3" fmla="*/ 0 h 20"/>
                <a:gd name="T4" fmla="*/ 25 w 25"/>
                <a:gd name="T5" fmla="*/ 4 h 20"/>
                <a:gd name="T6" fmla="*/ 25 w 25"/>
                <a:gd name="T7" fmla="*/ 16 h 20"/>
                <a:gd name="T8" fmla="*/ 21 w 25"/>
                <a:gd name="T9" fmla="*/ 20 h 20"/>
                <a:gd name="T10" fmla="*/ 5 w 25"/>
                <a:gd name="T11" fmla="*/ 20 h 20"/>
                <a:gd name="T12" fmla="*/ 0 w 25"/>
                <a:gd name="T13" fmla="*/ 16 h 20"/>
                <a:gd name="T14" fmla="*/ 0 w 25"/>
                <a:gd name="T15" fmla="*/ 4 h 20"/>
                <a:gd name="T16" fmla="*/ 5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5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8"/>
                    <a:pt x="23" y="20"/>
                    <a:pt x="2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1" name="Picture 4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412" y="4557712"/>
              <a:ext cx="214313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1752600" y="4945062"/>
              <a:ext cx="150813" cy="525462"/>
            </a:xfrm>
            <a:custGeom>
              <a:avLst/>
              <a:gdLst>
                <a:gd name="T0" fmla="*/ 49 w 76"/>
                <a:gd name="T1" fmla="*/ 8 h 264"/>
                <a:gd name="T2" fmla="*/ 4 w 76"/>
                <a:gd name="T3" fmla="*/ 67 h 264"/>
                <a:gd name="T4" fmla="*/ 46 w 76"/>
                <a:gd name="T5" fmla="*/ 88 h 264"/>
                <a:gd name="T6" fmla="*/ 19 w 76"/>
                <a:gd name="T7" fmla="*/ 117 h 264"/>
                <a:gd name="T8" fmla="*/ 68 w 76"/>
                <a:gd name="T9" fmla="*/ 264 h 264"/>
                <a:gd name="T10" fmla="*/ 74 w 76"/>
                <a:gd name="T11" fmla="*/ 31 h 264"/>
                <a:gd name="T12" fmla="*/ 57 w 76"/>
                <a:gd name="T13" fmla="*/ 0 h 264"/>
                <a:gd name="T14" fmla="*/ 49 w 76"/>
                <a:gd name="T15" fmla="*/ 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64">
                  <a:moveTo>
                    <a:pt x="49" y="8"/>
                  </a:moveTo>
                  <a:cubicBezTo>
                    <a:pt x="46" y="12"/>
                    <a:pt x="0" y="68"/>
                    <a:pt x="4" y="67"/>
                  </a:cubicBezTo>
                  <a:cubicBezTo>
                    <a:pt x="8" y="67"/>
                    <a:pt x="46" y="88"/>
                    <a:pt x="46" y="88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68" y="264"/>
                    <a:pt x="76" y="48"/>
                    <a:pt x="74" y="31"/>
                  </a:cubicBezTo>
                  <a:cubicBezTo>
                    <a:pt x="71" y="14"/>
                    <a:pt x="57" y="0"/>
                    <a:pt x="57" y="0"/>
                  </a:cubicBezTo>
                  <a:lnTo>
                    <a:pt x="49" y="8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1793875" y="4860924"/>
              <a:ext cx="142875" cy="161925"/>
            </a:xfrm>
            <a:custGeom>
              <a:avLst/>
              <a:gdLst>
                <a:gd name="T0" fmla="*/ 72 w 72"/>
                <a:gd name="T1" fmla="*/ 41 h 82"/>
                <a:gd name="T2" fmla="*/ 32 w 72"/>
                <a:gd name="T3" fmla="*/ 82 h 82"/>
                <a:gd name="T4" fmla="*/ 1 w 72"/>
                <a:gd name="T5" fmla="*/ 35 h 82"/>
                <a:gd name="T6" fmla="*/ 27 w 72"/>
                <a:gd name="T7" fmla="*/ 3 h 82"/>
                <a:gd name="T8" fmla="*/ 72 w 72"/>
                <a:gd name="T9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2">
                  <a:moveTo>
                    <a:pt x="72" y="41"/>
                  </a:moveTo>
                  <a:cubicBezTo>
                    <a:pt x="68" y="45"/>
                    <a:pt x="32" y="82"/>
                    <a:pt x="32" y="82"/>
                  </a:cubicBezTo>
                  <a:cubicBezTo>
                    <a:pt x="32" y="82"/>
                    <a:pt x="0" y="36"/>
                    <a:pt x="1" y="35"/>
                  </a:cubicBezTo>
                  <a:cubicBezTo>
                    <a:pt x="13" y="20"/>
                    <a:pt x="13" y="18"/>
                    <a:pt x="27" y="3"/>
                  </a:cubicBezTo>
                  <a:cubicBezTo>
                    <a:pt x="30" y="0"/>
                    <a:pt x="32" y="16"/>
                    <a:pt x="72" y="41"/>
                  </a:cubicBez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2009775" y="4605337"/>
              <a:ext cx="230188" cy="207962"/>
            </a:xfrm>
            <a:custGeom>
              <a:avLst/>
              <a:gdLst>
                <a:gd name="T0" fmla="*/ 111 w 116"/>
                <a:gd name="T1" fmla="*/ 12 h 104"/>
                <a:gd name="T2" fmla="*/ 105 w 116"/>
                <a:gd name="T3" fmla="*/ 58 h 104"/>
                <a:gd name="T4" fmla="*/ 103 w 116"/>
                <a:gd name="T5" fmla="*/ 75 h 104"/>
                <a:gd name="T6" fmla="*/ 19 w 116"/>
                <a:gd name="T7" fmla="*/ 74 h 104"/>
                <a:gd name="T8" fmla="*/ 26 w 116"/>
                <a:gd name="T9" fmla="*/ 9 h 104"/>
                <a:gd name="T10" fmla="*/ 111 w 116"/>
                <a:gd name="T11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04">
                  <a:moveTo>
                    <a:pt x="111" y="12"/>
                  </a:moveTo>
                  <a:cubicBezTo>
                    <a:pt x="109" y="17"/>
                    <a:pt x="102" y="45"/>
                    <a:pt x="105" y="58"/>
                  </a:cubicBezTo>
                  <a:cubicBezTo>
                    <a:pt x="108" y="71"/>
                    <a:pt x="116" y="67"/>
                    <a:pt x="103" y="75"/>
                  </a:cubicBezTo>
                  <a:cubicBezTo>
                    <a:pt x="90" y="82"/>
                    <a:pt x="38" y="104"/>
                    <a:pt x="19" y="74"/>
                  </a:cubicBezTo>
                  <a:cubicBezTo>
                    <a:pt x="0" y="43"/>
                    <a:pt x="4" y="17"/>
                    <a:pt x="26" y="9"/>
                  </a:cubicBezTo>
                  <a:cubicBezTo>
                    <a:pt x="48" y="0"/>
                    <a:pt x="111" y="12"/>
                    <a:pt x="111" y="12"/>
                  </a:cubicBezTo>
                  <a:close/>
                </a:path>
              </a:pathLst>
            </a:custGeom>
            <a:solidFill>
              <a:srgbClr val="7A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2030412" y="4589462"/>
              <a:ext cx="246063" cy="144462"/>
            </a:xfrm>
            <a:custGeom>
              <a:avLst/>
              <a:gdLst>
                <a:gd name="T0" fmla="*/ 115 w 124"/>
                <a:gd name="T1" fmla="*/ 0 h 72"/>
                <a:gd name="T2" fmla="*/ 116 w 124"/>
                <a:gd name="T3" fmla="*/ 37 h 72"/>
                <a:gd name="T4" fmla="*/ 15 w 124"/>
                <a:gd name="T5" fmla="*/ 55 h 72"/>
                <a:gd name="T6" fmla="*/ 11 w 124"/>
                <a:gd name="T7" fmla="*/ 15 h 72"/>
                <a:gd name="T8" fmla="*/ 115 w 12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2">
                  <a:moveTo>
                    <a:pt x="115" y="0"/>
                  </a:moveTo>
                  <a:cubicBezTo>
                    <a:pt x="116" y="3"/>
                    <a:pt x="124" y="33"/>
                    <a:pt x="116" y="37"/>
                  </a:cubicBezTo>
                  <a:cubicBezTo>
                    <a:pt x="107" y="41"/>
                    <a:pt x="29" y="72"/>
                    <a:pt x="15" y="55"/>
                  </a:cubicBezTo>
                  <a:cubicBezTo>
                    <a:pt x="1" y="37"/>
                    <a:pt x="0" y="16"/>
                    <a:pt x="11" y="15"/>
                  </a:cubicBezTo>
                  <a:cubicBezTo>
                    <a:pt x="22" y="14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46" name="Picture 4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0350" y="4127500"/>
              <a:ext cx="839788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" name="Picture 50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7737" y="4462462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51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4656137"/>
              <a:ext cx="536575" cy="255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" name="Oval 52"/>
            <p:cNvSpPr>
              <a:spLocks noChangeArrowheads="1"/>
            </p:cNvSpPr>
            <p:nvPr/>
          </p:nvSpPr>
          <p:spPr bwMode="auto">
            <a:xfrm>
              <a:off x="2079625" y="4373562"/>
              <a:ext cx="125413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2143125" y="4395787"/>
              <a:ext cx="57150" cy="58737"/>
            </a:xfrm>
            <a:custGeom>
              <a:avLst/>
              <a:gdLst>
                <a:gd name="T0" fmla="*/ 13 w 29"/>
                <a:gd name="T1" fmla="*/ 1 h 30"/>
                <a:gd name="T2" fmla="*/ 28 w 29"/>
                <a:gd name="T3" fmla="*/ 14 h 30"/>
                <a:gd name="T4" fmla="*/ 16 w 29"/>
                <a:gd name="T5" fmla="*/ 29 h 30"/>
                <a:gd name="T6" fmla="*/ 1 w 29"/>
                <a:gd name="T7" fmla="*/ 16 h 30"/>
                <a:gd name="T8" fmla="*/ 13 w 29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3" y="1"/>
                  </a:moveTo>
                  <a:cubicBezTo>
                    <a:pt x="21" y="0"/>
                    <a:pt x="27" y="6"/>
                    <a:pt x="28" y="14"/>
                  </a:cubicBezTo>
                  <a:cubicBezTo>
                    <a:pt x="29" y="22"/>
                    <a:pt x="23" y="28"/>
                    <a:pt x="16" y="29"/>
                  </a:cubicBezTo>
                  <a:cubicBezTo>
                    <a:pt x="8" y="30"/>
                    <a:pt x="2" y="24"/>
                    <a:pt x="1" y="16"/>
                  </a:cubicBezTo>
                  <a:cubicBezTo>
                    <a:pt x="0" y="9"/>
                    <a:pt x="6" y="2"/>
                    <a:pt x="1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51" name="Picture 5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1362" y="4306887"/>
              <a:ext cx="23812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" name="Freeform 55"/>
            <p:cNvSpPr>
              <a:spLocks/>
            </p:cNvSpPr>
            <p:nvPr/>
          </p:nvSpPr>
          <p:spPr bwMode="auto">
            <a:xfrm>
              <a:off x="2174875" y="4406899"/>
              <a:ext cx="14288" cy="14287"/>
            </a:xfrm>
            <a:custGeom>
              <a:avLst/>
              <a:gdLst>
                <a:gd name="T0" fmla="*/ 3 w 7"/>
                <a:gd name="T1" fmla="*/ 0 h 7"/>
                <a:gd name="T2" fmla="*/ 7 w 7"/>
                <a:gd name="T3" fmla="*/ 3 h 7"/>
                <a:gd name="T4" fmla="*/ 4 w 7"/>
                <a:gd name="T5" fmla="*/ 7 h 7"/>
                <a:gd name="T6" fmla="*/ 0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53" name="Picture 56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7012" y="3978275"/>
              <a:ext cx="6858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" name="Picture 57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7962" y="3978275"/>
              <a:ext cx="798513" cy="85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1670050" y="4438649"/>
              <a:ext cx="204788" cy="228600"/>
            </a:xfrm>
            <a:custGeom>
              <a:avLst/>
              <a:gdLst>
                <a:gd name="T0" fmla="*/ 82 w 103"/>
                <a:gd name="T1" fmla="*/ 24 h 115"/>
                <a:gd name="T2" fmla="*/ 22 w 103"/>
                <a:gd name="T3" fmla="*/ 19 h 115"/>
                <a:gd name="T4" fmla="*/ 18 w 103"/>
                <a:gd name="T5" fmla="*/ 84 h 115"/>
                <a:gd name="T6" fmla="*/ 66 w 103"/>
                <a:gd name="T7" fmla="*/ 112 h 115"/>
                <a:gd name="T8" fmla="*/ 102 w 103"/>
                <a:gd name="T9" fmla="*/ 79 h 115"/>
                <a:gd name="T10" fmla="*/ 82 w 103"/>
                <a:gd name="T11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15">
                  <a:moveTo>
                    <a:pt x="82" y="24"/>
                  </a:moveTo>
                  <a:cubicBezTo>
                    <a:pt x="73" y="18"/>
                    <a:pt x="43" y="0"/>
                    <a:pt x="22" y="19"/>
                  </a:cubicBezTo>
                  <a:cubicBezTo>
                    <a:pt x="0" y="37"/>
                    <a:pt x="2" y="61"/>
                    <a:pt x="18" y="84"/>
                  </a:cubicBezTo>
                  <a:cubicBezTo>
                    <a:pt x="35" y="106"/>
                    <a:pt x="47" y="115"/>
                    <a:pt x="66" y="112"/>
                  </a:cubicBezTo>
                  <a:cubicBezTo>
                    <a:pt x="86" y="108"/>
                    <a:pt x="103" y="103"/>
                    <a:pt x="102" y="79"/>
                  </a:cubicBezTo>
                  <a:cubicBezTo>
                    <a:pt x="102" y="54"/>
                    <a:pt x="82" y="24"/>
                    <a:pt x="82" y="24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57" name="Picture 59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3387" y="4483099"/>
              <a:ext cx="14922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2051050" y="2965450"/>
              <a:ext cx="363538" cy="325437"/>
            </a:xfrm>
            <a:custGeom>
              <a:avLst/>
              <a:gdLst>
                <a:gd name="T0" fmla="*/ 82 w 183"/>
                <a:gd name="T1" fmla="*/ 7 h 164"/>
                <a:gd name="T2" fmla="*/ 179 w 183"/>
                <a:gd name="T3" fmla="*/ 69 h 164"/>
                <a:gd name="T4" fmla="*/ 152 w 183"/>
                <a:gd name="T5" fmla="*/ 135 h 164"/>
                <a:gd name="T6" fmla="*/ 169 w 183"/>
                <a:gd name="T7" fmla="*/ 164 h 164"/>
                <a:gd name="T8" fmla="*/ 136 w 183"/>
                <a:gd name="T9" fmla="*/ 146 h 164"/>
                <a:gd name="T10" fmla="*/ 103 w 183"/>
                <a:gd name="T11" fmla="*/ 157 h 164"/>
                <a:gd name="T12" fmla="*/ 6 w 183"/>
                <a:gd name="T13" fmla="*/ 94 h 164"/>
                <a:gd name="T14" fmla="*/ 82 w 183"/>
                <a:gd name="T15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64">
                  <a:moveTo>
                    <a:pt x="82" y="7"/>
                  </a:moveTo>
                  <a:cubicBezTo>
                    <a:pt x="130" y="0"/>
                    <a:pt x="173" y="28"/>
                    <a:pt x="179" y="69"/>
                  </a:cubicBezTo>
                  <a:cubicBezTo>
                    <a:pt x="183" y="94"/>
                    <a:pt x="172" y="118"/>
                    <a:pt x="152" y="135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26" y="151"/>
                    <a:pt x="115" y="155"/>
                    <a:pt x="103" y="157"/>
                  </a:cubicBezTo>
                  <a:cubicBezTo>
                    <a:pt x="55" y="164"/>
                    <a:pt x="11" y="136"/>
                    <a:pt x="6" y="94"/>
                  </a:cubicBezTo>
                  <a:cubicBezTo>
                    <a:pt x="0" y="53"/>
                    <a:pt x="34" y="14"/>
                    <a:pt x="82" y="7"/>
                  </a:cubicBezTo>
                  <a:close/>
                </a:path>
              </a:pathLst>
            </a:custGeom>
            <a:solidFill>
              <a:srgbClr val="2C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1905000" y="2925762"/>
              <a:ext cx="366713" cy="363537"/>
            </a:xfrm>
            <a:custGeom>
              <a:avLst/>
              <a:gdLst>
                <a:gd name="T0" fmla="*/ 82 w 185"/>
                <a:gd name="T1" fmla="*/ 7 h 183"/>
                <a:gd name="T2" fmla="*/ 6 w 185"/>
                <a:gd name="T3" fmla="*/ 95 h 183"/>
                <a:gd name="T4" fmla="*/ 50 w 185"/>
                <a:gd name="T5" fmla="*/ 150 h 183"/>
                <a:gd name="T6" fmla="*/ 42 w 185"/>
                <a:gd name="T7" fmla="*/ 183 h 183"/>
                <a:gd name="T8" fmla="*/ 69 w 185"/>
                <a:gd name="T9" fmla="*/ 156 h 183"/>
                <a:gd name="T10" fmla="*/ 103 w 185"/>
                <a:gd name="T11" fmla="*/ 157 h 183"/>
                <a:gd name="T12" fmla="*/ 179 w 185"/>
                <a:gd name="T13" fmla="*/ 70 h 183"/>
                <a:gd name="T14" fmla="*/ 82 w 185"/>
                <a:gd name="T15" fmla="*/ 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83">
                  <a:moveTo>
                    <a:pt x="82" y="7"/>
                  </a:moveTo>
                  <a:cubicBezTo>
                    <a:pt x="34" y="14"/>
                    <a:pt x="0" y="53"/>
                    <a:pt x="6" y="95"/>
                  </a:cubicBezTo>
                  <a:cubicBezTo>
                    <a:pt x="9" y="119"/>
                    <a:pt x="26" y="140"/>
                    <a:pt x="50" y="150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80" y="158"/>
                    <a:pt x="91" y="159"/>
                    <a:pt x="103" y="157"/>
                  </a:cubicBezTo>
                  <a:cubicBezTo>
                    <a:pt x="151" y="150"/>
                    <a:pt x="185" y="111"/>
                    <a:pt x="179" y="70"/>
                  </a:cubicBezTo>
                  <a:cubicBezTo>
                    <a:pt x="173" y="28"/>
                    <a:pt x="130" y="0"/>
                    <a:pt x="82" y="7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1987550" y="3076575"/>
              <a:ext cx="50800" cy="52387"/>
            </a:xfrm>
            <a:custGeom>
              <a:avLst/>
              <a:gdLst>
                <a:gd name="T0" fmla="*/ 14 w 25"/>
                <a:gd name="T1" fmla="*/ 25 h 26"/>
                <a:gd name="T2" fmla="*/ 24 w 25"/>
                <a:gd name="T3" fmla="*/ 11 h 26"/>
                <a:gd name="T4" fmla="*/ 11 w 25"/>
                <a:gd name="T5" fmla="*/ 1 h 26"/>
                <a:gd name="T6" fmla="*/ 1 w 25"/>
                <a:gd name="T7" fmla="*/ 15 h 26"/>
                <a:gd name="T8" fmla="*/ 14 w 25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14" y="25"/>
                  </a:moveTo>
                  <a:cubicBezTo>
                    <a:pt x="21" y="24"/>
                    <a:pt x="25" y="18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5"/>
                  </a:cubicBezTo>
                  <a:cubicBezTo>
                    <a:pt x="2" y="21"/>
                    <a:pt x="8" y="26"/>
                    <a:pt x="1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2063750" y="3067050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1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4"/>
                    <a:pt x="25" y="17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4"/>
                  </a:cubicBezTo>
                  <a:cubicBezTo>
                    <a:pt x="2" y="21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2139950" y="3057525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0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3"/>
                    <a:pt x="25" y="17"/>
                    <a:pt x="24" y="11"/>
                  </a:cubicBezTo>
                  <a:cubicBezTo>
                    <a:pt x="24" y="4"/>
                    <a:pt x="17" y="0"/>
                    <a:pt x="11" y="0"/>
                  </a:cubicBezTo>
                  <a:cubicBezTo>
                    <a:pt x="5" y="1"/>
                    <a:pt x="0" y="7"/>
                    <a:pt x="1" y="14"/>
                  </a:cubicBezTo>
                  <a:cubicBezTo>
                    <a:pt x="2" y="20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1187450" y="3708400"/>
              <a:ext cx="387350" cy="279400"/>
            </a:xfrm>
            <a:custGeom>
              <a:avLst/>
              <a:gdLst>
                <a:gd name="T0" fmla="*/ 147 w 244"/>
                <a:gd name="T1" fmla="*/ 176 h 176"/>
                <a:gd name="T2" fmla="*/ 0 w 244"/>
                <a:gd name="T3" fmla="*/ 121 h 176"/>
                <a:gd name="T4" fmla="*/ 98 w 244"/>
                <a:gd name="T5" fmla="*/ 0 h 176"/>
                <a:gd name="T6" fmla="*/ 244 w 244"/>
                <a:gd name="T7" fmla="*/ 54 h 176"/>
                <a:gd name="T8" fmla="*/ 147 w 244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76">
                  <a:moveTo>
                    <a:pt x="147" y="176"/>
                  </a:moveTo>
                  <a:lnTo>
                    <a:pt x="0" y="121"/>
                  </a:lnTo>
                  <a:lnTo>
                    <a:pt x="98" y="0"/>
                  </a:lnTo>
                  <a:lnTo>
                    <a:pt x="244" y="54"/>
                  </a:lnTo>
                  <a:lnTo>
                    <a:pt x="147" y="176"/>
                  </a:lnTo>
                  <a:close/>
                </a:path>
              </a:pathLst>
            </a:custGeom>
            <a:solidFill>
              <a:srgbClr val="D89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1208087" y="3692525"/>
              <a:ext cx="377825" cy="423862"/>
            </a:xfrm>
            <a:custGeom>
              <a:avLst/>
              <a:gdLst>
                <a:gd name="T0" fmla="*/ 238 w 238"/>
                <a:gd name="T1" fmla="*/ 218 h 267"/>
                <a:gd name="T2" fmla="*/ 60 w 238"/>
                <a:gd name="T3" fmla="*/ 267 h 267"/>
                <a:gd name="T4" fmla="*/ 0 w 238"/>
                <a:gd name="T5" fmla="*/ 50 h 267"/>
                <a:gd name="T6" fmla="*/ 177 w 238"/>
                <a:gd name="T7" fmla="*/ 0 h 267"/>
                <a:gd name="T8" fmla="*/ 238 w 238"/>
                <a:gd name="T9" fmla="*/ 21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67">
                  <a:moveTo>
                    <a:pt x="238" y="218"/>
                  </a:moveTo>
                  <a:lnTo>
                    <a:pt x="60" y="267"/>
                  </a:lnTo>
                  <a:lnTo>
                    <a:pt x="0" y="50"/>
                  </a:lnTo>
                  <a:lnTo>
                    <a:pt x="177" y="0"/>
                  </a:lnTo>
                  <a:lnTo>
                    <a:pt x="238" y="218"/>
                  </a:lnTo>
                  <a:close/>
                </a:path>
              </a:pathLst>
            </a:custGeom>
            <a:solidFill>
              <a:srgbClr val="D4D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273175" y="3784600"/>
              <a:ext cx="200025" cy="68262"/>
            </a:xfrm>
            <a:custGeom>
              <a:avLst/>
              <a:gdLst>
                <a:gd name="T0" fmla="*/ 126 w 126"/>
                <a:gd name="T1" fmla="*/ 10 h 43"/>
                <a:gd name="T2" fmla="*/ 3 w 126"/>
                <a:gd name="T3" fmla="*/ 43 h 43"/>
                <a:gd name="T4" fmla="*/ 0 w 126"/>
                <a:gd name="T5" fmla="*/ 33 h 43"/>
                <a:gd name="T6" fmla="*/ 124 w 126"/>
                <a:gd name="T7" fmla="*/ 0 h 43"/>
                <a:gd name="T8" fmla="*/ 126 w 126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3">
                  <a:moveTo>
                    <a:pt x="126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1281112" y="3813175"/>
              <a:ext cx="200025" cy="69850"/>
            </a:xfrm>
            <a:custGeom>
              <a:avLst/>
              <a:gdLst>
                <a:gd name="T0" fmla="*/ 126 w 126"/>
                <a:gd name="T1" fmla="*/ 10 h 44"/>
                <a:gd name="T2" fmla="*/ 4 w 126"/>
                <a:gd name="T3" fmla="*/ 44 h 44"/>
                <a:gd name="T4" fmla="*/ 0 w 126"/>
                <a:gd name="T5" fmla="*/ 34 h 44"/>
                <a:gd name="T6" fmla="*/ 124 w 126"/>
                <a:gd name="T7" fmla="*/ 0 h 44"/>
                <a:gd name="T8" fmla="*/ 126 w 126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4">
                  <a:moveTo>
                    <a:pt x="126" y="10"/>
                  </a:moveTo>
                  <a:lnTo>
                    <a:pt x="4" y="44"/>
                  </a:lnTo>
                  <a:lnTo>
                    <a:pt x="0" y="34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1290637" y="3843337"/>
              <a:ext cx="198438" cy="71437"/>
            </a:xfrm>
            <a:custGeom>
              <a:avLst/>
              <a:gdLst>
                <a:gd name="T0" fmla="*/ 125 w 125"/>
                <a:gd name="T1" fmla="*/ 10 h 45"/>
                <a:gd name="T2" fmla="*/ 3 w 125"/>
                <a:gd name="T3" fmla="*/ 45 h 45"/>
                <a:gd name="T4" fmla="*/ 0 w 125"/>
                <a:gd name="T5" fmla="*/ 34 h 45"/>
                <a:gd name="T6" fmla="*/ 123 w 125"/>
                <a:gd name="T7" fmla="*/ 0 h 45"/>
                <a:gd name="T8" fmla="*/ 125 w 125"/>
                <a:gd name="T9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">
                  <a:moveTo>
                    <a:pt x="125" y="10"/>
                  </a:moveTo>
                  <a:lnTo>
                    <a:pt x="3" y="45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1298575" y="3875087"/>
              <a:ext cx="198438" cy="69850"/>
            </a:xfrm>
            <a:custGeom>
              <a:avLst/>
              <a:gdLst>
                <a:gd name="T0" fmla="*/ 125 w 125"/>
                <a:gd name="T1" fmla="*/ 10 h 44"/>
                <a:gd name="T2" fmla="*/ 3 w 125"/>
                <a:gd name="T3" fmla="*/ 44 h 44"/>
                <a:gd name="T4" fmla="*/ 0 w 125"/>
                <a:gd name="T5" fmla="*/ 34 h 44"/>
                <a:gd name="T6" fmla="*/ 123 w 125"/>
                <a:gd name="T7" fmla="*/ 0 h 44"/>
                <a:gd name="T8" fmla="*/ 125 w 12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4">
                  <a:moveTo>
                    <a:pt x="125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1306512" y="3905250"/>
              <a:ext cx="201613" cy="69850"/>
            </a:xfrm>
            <a:custGeom>
              <a:avLst/>
              <a:gdLst>
                <a:gd name="T0" fmla="*/ 127 w 127"/>
                <a:gd name="T1" fmla="*/ 10 h 44"/>
                <a:gd name="T2" fmla="*/ 3 w 127"/>
                <a:gd name="T3" fmla="*/ 44 h 44"/>
                <a:gd name="T4" fmla="*/ 0 w 127"/>
                <a:gd name="T5" fmla="*/ 34 h 44"/>
                <a:gd name="T6" fmla="*/ 123 w 127"/>
                <a:gd name="T7" fmla="*/ 0 h 44"/>
                <a:gd name="T8" fmla="*/ 127 w 127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4">
                  <a:moveTo>
                    <a:pt x="127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1314450" y="3935412"/>
              <a:ext cx="201613" cy="68262"/>
            </a:xfrm>
            <a:custGeom>
              <a:avLst/>
              <a:gdLst>
                <a:gd name="T0" fmla="*/ 127 w 127"/>
                <a:gd name="T1" fmla="*/ 10 h 43"/>
                <a:gd name="T2" fmla="*/ 3 w 127"/>
                <a:gd name="T3" fmla="*/ 43 h 43"/>
                <a:gd name="T4" fmla="*/ 0 w 127"/>
                <a:gd name="T5" fmla="*/ 33 h 43"/>
                <a:gd name="T6" fmla="*/ 124 w 127"/>
                <a:gd name="T7" fmla="*/ 0 h 43"/>
                <a:gd name="T8" fmla="*/ 127 w 127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3">
                  <a:moveTo>
                    <a:pt x="127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FFD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1187450" y="3794125"/>
              <a:ext cx="450850" cy="334962"/>
            </a:xfrm>
            <a:custGeom>
              <a:avLst/>
              <a:gdLst>
                <a:gd name="T0" fmla="*/ 147 w 284"/>
                <a:gd name="T1" fmla="*/ 122 h 211"/>
                <a:gd name="T2" fmla="*/ 0 w 284"/>
                <a:gd name="T3" fmla="*/ 67 h 211"/>
                <a:gd name="T4" fmla="*/ 40 w 284"/>
                <a:gd name="T5" fmla="*/ 211 h 211"/>
                <a:gd name="T6" fmla="*/ 284 w 284"/>
                <a:gd name="T7" fmla="*/ 144 h 211"/>
                <a:gd name="T8" fmla="*/ 244 w 284"/>
                <a:gd name="T9" fmla="*/ 0 h 211"/>
                <a:gd name="T10" fmla="*/ 147 w 284"/>
                <a:gd name="T11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211">
                  <a:moveTo>
                    <a:pt x="147" y="122"/>
                  </a:moveTo>
                  <a:lnTo>
                    <a:pt x="0" y="67"/>
                  </a:lnTo>
                  <a:lnTo>
                    <a:pt x="40" y="211"/>
                  </a:lnTo>
                  <a:lnTo>
                    <a:pt x="284" y="144"/>
                  </a:lnTo>
                  <a:lnTo>
                    <a:pt x="244" y="0"/>
                  </a:lnTo>
                  <a:lnTo>
                    <a:pt x="147" y="122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1250950" y="3952875"/>
              <a:ext cx="387350" cy="176212"/>
            </a:xfrm>
            <a:custGeom>
              <a:avLst/>
              <a:gdLst>
                <a:gd name="T0" fmla="*/ 80 w 244"/>
                <a:gd name="T1" fmla="*/ 12 h 111"/>
                <a:gd name="T2" fmla="*/ 80 w 244"/>
                <a:gd name="T3" fmla="*/ 12 h 111"/>
                <a:gd name="T4" fmla="*/ 0 w 244"/>
                <a:gd name="T5" fmla="*/ 111 h 111"/>
                <a:gd name="T6" fmla="*/ 244 w 244"/>
                <a:gd name="T7" fmla="*/ 44 h 111"/>
                <a:gd name="T8" fmla="*/ 124 w 244"/>
                <a:gd name="T9" fmla="*/ 0 h 111"/>
                <a:gd name="T10" fmla="*/ 80 w 244"/>
                <a:gd name="T11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11">
                  <a:moveTo>
                    <a:pt x="80" y="12"/>
                  </a:moveTo>
                  <a:lnTo>
                    <a:pt x="80" y="12"/>
                  </a:lnTo>
                  <a:lnTo>
                    <a:pt x="0" y="111"/>
                  </a:lnTo>
                  <a:lnTo>
                    <a:pt x="244" y="44"/>
                  </a:lnTo>
                  <a:lnTo>
                    <a:pt x="124" y="0"/>
                  </a:lnTo>
                  <a:lnTo>
                    <a:pt x="80" y="12"/>
                  </a:ln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979487" y="4284662"/>
              <a:ext cx="314325" cy="261937"/>
            </a:xfrm>
            <a:custGeom>
              <a:avLst/>
              <a:gdLst>
                <a:gd name="T0" fmla="*/ 132 w 158"/>
                <a:gd name="T1" fmla="*/ 1 h 132"/>
                <a:gd name="T2" fmla="*/ 131 w 158"/>
                <a:gd name="T3" fmla="*/ 0 h 132"/>
                <a:gd name="T4" fmla="*/ 131 w 158"/>
                <a:gd name="T5" fmla="*/ 0 h 132"/>
                <a:gd name="T6" fmla="*/ 131 w 158"/>
                <a:gd name="T7" fmla="*/ 0 h 132"/>
                <a:gd name="T8" fmla="*/ 131 w 158"/>
                <a:gd name="T9" fmla="*/ 0 h 132"/>
                <a:gd name="T10" fmla="*/ 0 w 158"/>
                <a:gd name="T11" fmla="*/ 36 h 132"/>
                <a:gd name="T12" fmla="*/ 0 w 158"/>
                <a:gd name="T13" fmla="*/ 36 h 132"/>
                <a:gd name="T14" fmla="*/ 26 w 158"/>
                <a:gd name="T15" fmla="*/ 132 h 132"/>
                <a:gd name="T16" fmla="*/ 26 w 158"/>
                <a:gd name="T17" fmla="*/ 132 h 132"/>
                <a:gd name="T18" fmla="*/ 157 w 158"/>
                <a:gd name="T19" fmla="*/ 97 h 132"/>
                <a:gd name="T20" fmla="*/ 157 w 158"/>
                <a:gd name="T21" fmla="*/ 97 h 132"/>
                <a:gd name="T22" fmla="*/ 157 w 158"/>
                <a:gd name="T23" fmla="*/ 97 h 132"/>
                <a:gd name="T24" fmla="*/ 157 w 158"/>
                <a:gd name="T25" fmla="*/ 97 h 132"/>
                <a:gd name="T26" fmla="*/ 157 w 158"/>
                <a:gd name="T27" fmla="*/ 96 h 132"/>
                <a:gd name="T28" fmla="*/ 132 w 158"/>
                <a:gd name="T29" fmla="*/ 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32">
                  <a:moveTo>
                    <a:pt x="132" y="1"/>
                  </a:moveTo>
                  <a:cubicBezTo>
                    <a:pt x="132" y="0"/>
                    <a:pt x="132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8" y="96"/>
                    <a:pt x="157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1092200" y="4373562"/>
              <a:ext cx="100013" cy="101600"/>
            </a:xfrm>
            <a:custGeom>
              <a:avLst/>
              <a:gdLst>
                <a:gd name="T0" fmla="*/ 63 w 63"/>
                <a:gd name="T1" fmla="*/ 18 h 64"/>
                <a:gd name="T2" fmla="*/ 17 w 63"/>
                <a:gd name="T3" fmla="*/ 64 h 64"/>
                <a:gd name="T4" fmla="*/ 0 w 63"/>
                <a:gd name="T5" fmla="*/ 0 h 64"/>
                <a:gd name="T6" fmla="*/ 63 w 63"/>
                <a:gd name="T7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63" y="18"/>
                  </a:moveTo>
                  <a:lnTo>
                    <a:pt x="17" y="64"/>
                  </a:lnTo>
                  <a:lnTo>
                    <a:pt x="0" y="0"/>
                  </a:lnTo>
                  <a:lnTo>
                    <a:pt x="6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77"/>
            <p:cNvSpPr>
              <a:spLocks noChangeArrowheads="1"/>
            </p:cNvSpPr>
            <p:nvPr/>
          </p:nvSpPr>
          <p:spPr bwMode="auto">
            <a:xfrm>
              <a:off x="1227137" y="2963862"/>
              <a:ext cx="322263" cy="322262"/>
            </a:xfrm>
            <a:prstGeom prst="ellipse">
              <a:avLst/>
            </a:pr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1317625" y="3027362"/>
              <a:ext cx="139700" cy="196850"/>
            </a:xfrm>
            <a:custGeom>
              <a:avLst/>
              <a:gdLst>
                <a:gd name="T0" fmla="*/ 14 w 71"/>
                <a:gd name="T1" fmla="*/ 54 h 99"/>
                <a:gd name="T2" fmla="*/ 21 w 71"/>
                <a:gd name="T3" fmla="*/ 64 h 99"/>
                <a:gd name="T4" fmla="*/ 30 w 71"/>
                <a:gd name="T5" fmla="*/ 70 h 99"/>
                <a:gd name="T6" fmla="*/ 37 w 71"/>
                <a:gd name="T7" fmla="*/ 69 h 99"/>
                <a:gd name="T8" fmla="*/ 41 w 71"/>
                <a:gd name="T9" fmla="*/ 65 h 99"/>
                <a:gd name="T10" fmla="*/ 40 w 71"/>
                <a:gd name="T11" fmla="*/ 58 h 99"/>
                <a:gd name="T12" fmla="*/ 32 w 71"/>
                <a:gd name="T13" fmla="*/ 51 h 99"/>
                <a:gd name="T14" fmla="*/ 18 w 71"/>
                <a:gd name="T15" fmla="*/ 39 h 99"/>
                <a:gd name="T16" fmla="*/ 17 w 71"/>
                <a:gd name="T17" fmla="*/ 24 h 99"/>
                <a:gd name="T18" fmla="*/ 28 w 71"/>
                <a:gd name="T19" fmla="*/ 9 h 99"/>
                <a:gd name="T20" fmla="*/ 48 w 71"/>
                <a:gd name="T21" fmla="*/ 7 h 99"/>
                <a:gd name="T22" fmla="*/ 50 w 71"/>
                <a:gd name="T23" fmla="*/ 0 h 99"/>
                <a:gd name="T24" fmla="*/ 57 w 71"/>
                <a:gd name="T25" fmla="*/ 2 h 99"/>
                <a:gd name="T26" fmla="*/ 55 w 71"/>
                <a:gd name="T27" fmla="*/ 9 h 99"/>
                <a:gd name="T28" fmla="*/ 63 w 71"/>
                <a:gd name="T29" fmla="*/ 14 h 99"/>
                <a:gd name="T30" fmla="*/ 71 w 71"/>
                <a:gd name="T31" fmla="*/ 21 h 99"/>
                <a:gd name="T32" fmla="*/ 60 w 71"/>
                <a:gd name="T33" fmla="*/ 34 h 99"/>
                <a:gd name="T34" fmla="*/ 54 w 71"/>
                <a:gd name="T35" fmla="*/ 27 h 99"/>
                <a:gd name="T36" fmla="*/ 47 w 71"/>
                <a:gd name="T37" fmla="*/ 23 h 99"/>
                <a:gd name="T38" fmla="*/ 41 w 71"/>
                <a:gd name="T39" fmla="*/ 23 h 99"/>
                <a:gd name="T40" fmla="*/ 37 w 71"/>
                <a:gd name="T41" fmla="*/ 27 h 99"/>
                <a:gd name="T42" fmla="*/ 38 w 71"/>
                <a:gd name="T43" fmla="*/ 32 h 99"/>
                <a:gd name="T44" fmla="*/ 45 w 71"/>
                <a:gd name="T45" fmla="*/ 38 h 99"/>
                <a:gd name="T46" fmla="*/ 45 w 71"/>
                <a:gd name="T47" fmla="*/ 38 h 99"/>
                <a:gd name="T48" fmla="*/ 60 w 71"/>
                <a:gd name="T49" fmla="*/ 51 h 99"/>
                <a:gd name="T50" fmla="*/ 62 w 71"/>
                <a:gd name="T51" fmla="*/ 59 h 99"/>
                <a:gd name="T52" fmla="*/ 61 w 71"/>
                <a:gd name="T53" fmla="*/ 68 h 99"/>
                <a:gd name="T54" fmla="*/ 49 w 71"/>
                <a:gd name="T55" fmla="*/ 83 h 99"/>
                <a:gd name="T56" fmla="*/ 29 w 71"/>
                <a:gd name="T57" fmla="*/ 87 h 99"/>
                <a:gd name="T58" fmla="*/ 26 w 71"/>
                <a:gd name="T59" fmla="*/ 99 h 99"/>
                <a:gd name="T60" fmla="*/ 19 w 71"/>
                <a:gd name="T61" fmla="*/ 97 h 99"/>
                <a:gd name="T62" fmla="*/ 22 w 71"/>
                <a:gd name="T63" fmla="*/ 85 h 99"/>
                <a:gd name="T64" fmla="*/ 10 w 71"/>
                <a:gd name="T65" fmla="*/ 78 h 99"/>
                <a:gd name="T66" fmla="*/ 0 w 71"/>
                <a:gd name="T67" fmla="*/ 67 h 99"/>
                <a:gd name="T68" fmla="*/ 14 w 71"/>
                <a:gd name="T69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99">
                  <a:moveTo>
                    <a:pt x="14" y="54"/>
                  </a:moveTo>
                  <a:cubicBezTo>
                    <a:pt x="16" y="58"/>
                    <a:pt x="18" y="62"/>
                    <a:pt x="21" y="64"/>
                  </a:cubicBezTo>
                  <a:cubicBezTo>
                    <a:pt x="23" y="67"/>
                    <a:pt x="26" y="69"/>
                    <a:pt x="30" y="70"/>
                  </a:cubicBezTo>
                  <a:cubicBezTo>
                    <a:pt x="32" y="71"/>
                    <a:pt x="34" y="70"/>
                    <a:pt x="37" y="69"/>
                  </a:cubicBezTo>
                  <a:cubicBezTo>
                    <a:pt x="39" y="68"/>
                    <a:pt x="40" y="67"/>
                    <a:pt x="41" y="65"/>
                  </a:cubicBezTo>
                  <a:cubicBezTo>
                    <a:pt x="42" y="62"/>
                    <a:pt x="41" y="60"/>
                    <a:pt x="40" y="58"/>
                  </a:cubicBezTo>
                  <a:cubicBezTo>
                    <a:pt x="39" y="57"/>
                    <a:pt x="36" y="54"/>
                    <a:pt x="32" y="51"/>
                  </a:cubicBezTo>
                  <a:cubicBezTo>
                    <a:pt x="25" y="47"/>
                    <a:pt x="20" y="43"/>
                    <a:pt x="18" y="39"/>
                  </a:cubicBezTo>
                  <a:cubicBezTo>
                    <a:pt x="16" y="35"/>
                    <a:pt x="15" y="30"/>
                    <a:pt x="17" y="24"/>
                  </a:cubicBezTo>
                  <a:cubicBezTo>
                    <a:pt x="19" y="17"/>
                    <a:pt x="23" y="12"/>
                    <a:pt x="28" y="9"/>
                  </a:cubicBezTo>
                  <a:cubicBezTo>
                    <a:pt x="34" y="6"/>
                    <a:pt x="40" y="6"/>
                    <a:pt x="48" y="7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8" y="10"/>
                    <a:pt x="61" y="12"/>
                    <a:pt x="63" y="14"/>
                  </a:cubicBezTo>
                  <a:cubicBezTo>
                    <a:pt x="66" y="16"/>
                    <a:pt x="68" y="18"/>
                    <a:pt x="71" y="21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58" y="31"/>
                    <a:pt x="56" y="29"/>
                    <a:pt x="54" y="27"/>
                  </a:cubicBezTo>
                  <a:cubicBezTo>
                    <a:pt x="52" y="25"/>
                    <a:pt x="49" y="24"/>
                    <a:pt x="47" y="23"/>
                  </a:cubicBezTo>
                  <a:cubicBezTo>
                    <a:pt x="45" y="23"/>
                    <a:pt x="42" y="23"/>
                    <a:pt x="41" y="23"/>
                  </a:cubicBezTo>
                  <a:cubicBezTo>
                    <a:pt x="39" y="24"/>
                    <a:pt x="37" y="25"/>
                    <a:pt x="37" y="27"/>
                  </a:cubicBezTo>
                  <a:cubicBezTo>
                    <a:pt x="36" y="29"/>
                    <a:pt x="37" y="31"/>
                    <a:pt x="38" y="32"/>
                  </a:cubicBezTo>
                  <a:cubicBezTo>
                    <a:pt x="39" y="34"/>
                    <a:pt x="41" y="36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53" y="43"/>
                    <a:pt x="58" y="47"/>
                    <a:pt x="60" y="51"/>
                  </a:cubicBezTo>
                  <a:cubicBezTo>
                    <a:pt x="61" y="53"/>
                    <a:pt x="62" y="56"/>
                    <a:pt x="62" y="59"/>
                  </a:cubicBezTo>
                  <a:cubicBezTo>
                    <a:pt x="62" y="61"/>
                    <a:pt x="62" y="64"/>
                    <a:pt x="61" y="68"/>
                  </a:cubicBezTo>
                  <a:cubicBezTo>
                    <a:pt x="59" y="75"/>
                    <a:pt x="55" y="80"/>
                    <a:pt x="49" y="83"/>
                  </a:cubicBezTo>
                  <a:cubicBezTo>
                    <a:pt x="43" y="87"/>
                    <a:pt x="37" y="88"/>
                    <a:pt x="29" y="87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18" y="83"/>
                    <a:pt x="13" y="81"/>
                    <a:pt x="10" y="78"/>
                  </a:cubicBezTo>
                  <a:cubicBezTo>
                    <a:pt x="6" y="75"/>
                    <a:pt x="3" y="71"/>
                    <a:pt x="0" y="67"/>
                  </a:cubicBezTo>
                  <a:cubicBezTo>
                    <a:pt x="14" y="54"/>
                    <a:pt x="14" y="54"/>
                    <a:pt x="1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9"/>
            <p:cNvSpPr>
              <a:spLocks noEditPoints="1"/>
            </p:cNvSpPr>
            <p:nvPr/>
          </p:nvSpPr>
          <p:spPr bwMode="auto">
            <a:xfrm>
              <a:off x="2316162" y="3684587"/>
              <a:ext cx="182563" cy="274637"/>
            </a:xfrm>
            <a:custGeom>
              <a:avLst/>
              <a:gdLst>
                <a:gd name="T0" fmla="*/ 46 w 92"/>
                <a:gd name="T1" fmla="*/ 0 h 138"/>
                <a:gd name="T2" fmla="*/ 0 w 92"/>
                <a:gd name="T3" fmla="*/ 46 h 138"/>
                <a:gd name="T4" fmla="*/ 6 w 92"/>
                <a:gd name="T5" fmla="*/ 70 h 138"/>
                <a:gd name="T6" fmla="*/ 46 w 92"/>
                <a:gd name="T7" fmla="*/ 138 h 138"/>
                <a:gd name="T8" fmla="*/ 86 w 92"/>
                <a:gd name="T9" fmla="*/ 70 h 138"/>
                <a:gd name="T10" fmla="*/ 92 w 92"/>
                <a:gd name="T11" fmla="*/ 46 h 138"/>
                <a:gd name="T12" fmla="*/ 46 w 92"/>
                <a:gd name="T13" fmla="*/ 0 h 138"/>
                <a:gd name="T14" fmla="*/ 46 w 92"/>
                <a:gd name="T15" fmla="*/ 79 h 138"/>
                <a:gd name="T16" fmla="*/ 13 w 92"/>
                <a:gd name="T17" fmla="*/ 46 h 138"/>
                <a:gd name="T18" fmla="*/ 46 w 92"/>
                <a:gd name="T19" fmla="*/ 14 h 138"/>
                <a:gd name="T20" fmla="*/ 79 w 92"/>
                <a:gd name="T21" fmla="*/ 46 h 138"/>
                <a:gd name="T22" fmla="*/ 46 w 92"/>
                <a:gd name="T23" fmla="*/ 7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38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55"/>
                    <a:pt x="2" y="63"/>
                    <a:pt x="6" y="70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90" y="63"/>
                    <a:pt x="92" y="55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79"/>
                  </a:moveTo>
                  <a:cubicBezTo>
                    <a:pt x="28" y="79"/>
                    <a:pt x="13" y="64"/>
                    <a:pt x="13" y="46"/>
                  </a:cubicBezTo>
                  <a:cubicBezTo>
                    <a:pt x="13" y="28"/>
                    <a:pt x="28" y="14"/>
                    <a:pt x="46" y="14"/>
                  </a:cubicBezTo>
                  <a:cubicBezTo>
                    <a:pt x="64" y="14"/>
                    <a:pt x="79" y="28"/>
                    <a:pt x="79" y="46"/>
                  </a:cubicBezTo>
                  <a:cubicBezTo>
                    <a:pt x="79" y="64"/>
                    <a:pt x="64" y="79"/>
                    <a:pt x="46" y="79"/>
                  </a:cubicBezTo>
                  <a:close/>
                </a:path>
              </a:pathLst>
            </a:custGeom>
            <a:solidFill>
              <a:srgbClr val="F05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1843087" y="3714750"/>
              <a:ext cx="296863" cy="47625"/>
            </a:xfrm>
            <a:custGeom>
              <a:avLst/>
              <a:gdLst>
                <a:gd name="T0" fmla="*/ 187 w 187"/>
                <a:gd name="T1" fmla="*/ 9 h 30"/>
                <a:gd name="T2" fmla="*/ 1 w 187"/>
                <a:gd name="T3" fmla="*/ 30 h 30"/>
                <a:gd name="T4" fmla="*/ 0 w 187"/>
                <a:gd name="T5" fmla="*/ 21 h 30"/>
                <a:gd name="T6" fmla="*/ 187 w 187"/>
                <a:gd name="T7" fmla="*/ 0 h 30"/>
                <a:gd name="T8" fmla="*/ 187 w 187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0">
                  <a:moveTo>
                    <a:pt x="187" y="9"/>
                  </a:moveTo>
                  <a:lnTo>
                    <a:pt x="1" y="30"/>
                  </a:lnTo>
                  <a:lnTo>
                    <a:pt x="0" y="21"/>
                  </a:lnTo>
                  <a:lnTo>
                    <a:pt x="187" y="0"/>
                  </a:lnTo>
                  <a:lnTo>
                    <a:pt x="187" y="9"/>
                  </a:lnTo>
                  <a:close/>
                </a:path>
              </a:pathLst>
            </a:custGeom>
            <a:solidFill>
              <a:srgbClr val="EE4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1828800" y="3622675"/>
              <a:ext cx="79375" cy="125412"/>
            </a:xfrm>
            <a:custGeom>
              <a:avLst/>
              <a:gdLst>
                <a:gd name="T0" fmla="*/ 50 w 50"/>
                <a:gd name="T1" fmla="*/ 74 h 79"/>
                <a:gd name="T2" fmla="*/ 9 w 50"/>
                <a:gd name="T3" fmla="*/ 79 h 79"/>
                <a:gd name="T4" fmla="*/ 0 w 50"/>
                <a:gd name="T5" fmla="*/ 5 h 79"/>
                <a:gd name="T6" fmla="*/ 42 w 50"/>
                <a:gd name="T7" fmla="*/ 0 h 79"/>
                <a:gd name="T8" fmla="*/ 50 w 50"/>
                <a:gd name="T9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9">
                  <a:moveTo>
                    <a:pt x="50" y="74"/>
                  </a:moveTo>
                  <a:lnTo>
                    <a:pt x="9" y="79"/>
                  </a:lnTo>
                  <a:lnTo>
                    <a:pt x="0" y="5"/>
                  </a:lnTo>
                  <a:lnTo>
                    <a:pt x="42" y="0"/>
                  </a:lnTo>
                  <a:lnTo>
                    <a:pt x="50" y="74"/>
                  </a:lnTo>
                  <a:close/>
                </a:path>
              </a:pathLst>
            </a:custGeom>
            <a:solidFill>
              <a:srgbClr val="8D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898650" y="3551237"/>
              <a:ext cx="87313" cy="188912"/>
            </a:xfrm>
            <a:custGeom>
              <a:avLst/>
              <a:gdLst>
                <a:gd name="T0" fmla="*/ 55 w 55"/>
                <a:gd name="T1" fmla="*/ 114 h 119"/>
                <a:gd name="T2" fmla="*/ 13 w 55"/>
                <a:gd name="T3" fmla="*/ 119 h 119"/>
                <a:gd name="T4" fmla="*/ 0 w 55"/>
                <a:gd name="T5" fmla="*/ 5 h 119"/>
                <a:gd name="T6" fmla="*/ 41 w 55"/>
                <a:gd name="T7" fmla="*/ 0 h 119"/>
                <a:gd name="T8" fmla="*/ 55 w 55"/>
                <a:gd name="T9" fmla="*/ 1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9">
                  <a:moveTo>
                    <a:pt x="55" y="114"/>
                  </a:moveTo>
                  <a:lnTo>
                    <a:pt x="13" y="119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5" y="114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1968500" y="3481387"/>
              <a:ext cx="93663" cy="249237"/>
            </a:xfrm>
            <a:custGeom>
              <a:avLst/>
              <a:gdLst>
                <a:gd name="T0" fmla="*/ 59 w 59"/>
                <a:gd name="T1" fmla="*/ 152 h 157"/>
                <a:gd name="T2" fmla="*/ 17 w 59"/>
                <a:gd name="T3" fmla="*/ 157 h 157"/>
                <a:gd name="T4" fmla="*/ 0 w 59"/>
                <a:gd name="T5" fmla="*/ 5 h 157"/>
                <a:gd name="T6" fmla="*/ 41 w 59"/>
                <a:gd name="T7" fmla="*/ 0 h 157"/>
                <a:gd name="T8" fmla="*/ 59 w 59"/>
                <a:gd name="T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57">
                  <a:moveTo>
                    <a:pt x="59" y="152"/>
                  </a:moveTo>
                  <a:lnTo>
                    <a:pt x="17" y="157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9" y="152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2039937" y="3444875"/>
              <a:ext cx="100013" cy="277812"/>
            </a:xfrm>
            <a:custGeom>
              <a:avLst/>
              <a:gdLst>
                <a:gd name="T0" fmla="*/ 63 w 63"/>
                <a:gd name="T1" fmla="*/ 170 h 175"/>
                <a:gd name="T2" fmla="*/ 20 w 63"/>
                <a:gd name="T3" fmla="*/ 175 h 175"/>
                <a:gd name="T4" fmla="*/ 0 w 63"/>
                <a:gd name="T5" fmla="*/ 5 h 175"/>
                <a:gd name="T6" fmla="*/ 43 w 63"/>
                <a:gd name="T7" fmla="*/ 0 h 175"/>
                <a:gd name="T8" fmla="*/ 63 w 63"/>
                <a:gd name="T9" fmla="*/ 17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75">
                  <a:moveTo>
                    <a:pt x="63" y="170"/>
                  </a:moveTo>
                  <a:lnTo>
                    <a:pt x="20" y="175"/>
                  </a:lnTo>
                  <a:lnTo>
                    <a:pt x="0" y="5"/>
                  </a:lnTo>
                  <a:lnTo>
                    <a:pt x="43" y="0"/>
                  </a:lnTo>
                  <a:lnTo>
                    <a:pt x="63" y="170"/>
                  </a:lnTo>
                  <a:close/>
                </a:path>
              </a:pathLst>
            </a:custGeom>
            <a:solidFill>
              <a:srgbClr val="5B9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615950" y="3856037"/>
              <a:ext cx="347663" cy="344487"/>
            </a:xfrm>
            <a:custGeom>
              <a:avLst/>
              <a:gdLst>
                <a:gd name="T0" fmla="*/ 167 w 175"/>
                <a:gd name="T1" fmla="*/ 73 h 174"/>
                <a:gd name="T2" fmla="*/ 167 w 175"/>
                <a:gd name="T3" fmla="*/ 73 h 174"/>
                <a:gd name="T4" fmla="*/ 73 w 175"/>
                <a:gd name="T5" fmla="*/ 8 h 174"/>
                <a:gd name="T6" fmla="*/ 70 w 175"/>
                <a:gd name="T7" fmla="*/ 9 h 174"/>
                <a:gd name="T8" fmla="*/ 70 w 175"/>
                <a:gd name="T9" fmla="*/ 9 h 174"/>
                <a:gd name="T10" fmla="*/ 8 w 175"/>
                <a:gd name="T11" fmla="*/ 102 h 174"/>
                <a:gd name="T12" fmla="*/ 99 w 175"/>
                <a:gd name="T13" fmla="*/ 168 h 174"/>
                <a:gd name="T14" fmla="*/ 99 w 175"/>
                <a:gd name="T15" fmla="*/ 168 h 174"/>
                <a:gd name="T16" fmla="*/ 102 w 175"/>
                <a:gd name="T17" fmla="*/ 167 h 174"/>
                <a:gd name="T18" fmla="*/ 167 w 175"/>
                <a:gd name="T19" fmla="*/ 73 h 174"/>
                <a:gd name="T20" fmla="*/ 167 w 175"/>
                <a:gd name="T21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4"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58" y="29"/>
                    <a:pt x="116" y="0"/>
                    <a:pt x="73" y="8"/>
                  </a:cubicBezTo>
                  <a:cubicBezTo>
                    <a:pt x="72" y="8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28" y="18"/>
                    <a:pt x="0" y="59"/>
                    <a:pt x="8" y="102"/>
                  </a:cubicBezTo>
                  <a:cubicBezTo>
                    <a:pt x="16" y="145"/>
                    <a:pt x="56" y="174"/>
                    <a:pt x="99" y="168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7"/>
                    <a:pt x="101" y="167"/>
                    <a:pt x="102" y="167"/>
                  </a:cubicBezTo>
                  <a:cubicBezTo>
                    <a:pt x="146" y="159"/>
                    <a:pt x="175" y="117"/>
                    <a:pt x="167" y="73"/>
                  </a:cubicBezTo>
                  <a:cubicBezTo>
                    <a:pt x="167" y="73"/>
                    <a:pt x="167" y="73"/>
                    <a:pt x="167" y="73"/>
                  </a:cubicBezTo>
                  <a:close/>
                </a:path>
              </a:pathLst>
            </a:cu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6"/>
            <p:cNvSpPr>
              <a:spLocks noEditPoints="1"/>
            </p:cNvSpPr>
            <p:nvPr/>
          </p:nvSpPr>
          <p:spPr bwMode="auto">
            <a:xfrm>
              <a:off x="614362" y="3794125"/>
              <a:ext cx="406400" cy="490537"/>
            </a:xfrm>
            <a:custGeom>
              <a:avLst/>
              <a:gdLst>
                <a:gd name="T0" fmla="*/ 82 w 205"/>
                <a:gd name="T1" fmla="*/ 137 h 247"/>
                <a:gd name="T2" fmla="*/ 57 w 205"/>
                <a:gd name="T3" fmla="*/ 132 h 247"/>
                <a:gd name="T4" fmla="*/ 43 w 205"/>
                <a:gd name="T5" fmla="*/ 118 h 247"/>
                <a:gd name="T6" fmla="*/ 41 w 205"/>
                <a:gd name="T7" fmla="*/ 122 h 247"/>
                <a:gd name="T8" fmla="*/ 33 w 205"/>
                <a:gd name="T9" fmla="*/ 111 h 247"/>
                <a:gd name="T10" fmla="*/ 28 w 205"/>
                <a:gd name="T11" fmla="*/ 92 h 247"/>
                <a:gd name="T12" fmla="*/ 31 w 205"/>
                <a:gd name="T13" fmla="*/ 71 h 247"/>
                <a:gd name="T14" fmla="*/ 63 w 205"/>
                <a:gd name="T15" fmla="*/ 43 h 247"/>
                <a:gd name="T16" fmla="*/ 84 w 205"/>
                <a:gd name="T17" fmla="*/ 38 h 247"/>
                <a:gd name="T18" fmla="*/ 83 w 205"/>
                <a:gd name="T19" fmla="*/ 40 h 247"/>
                <a:gd name="T20" fmla="*/ 91 w 205"/>
                <a:gd name="T21" fmla="*/ 40 h 247"/>
                <a:gd name="T22" fmla="*/ 102 w 205"/>
                <a:gd name="T23" fmla="*/ 39 h 247"/>
                <a:gd name="T24" fmla="*/ 108 w 205"/>
                <a:gd name="T25" fmla="*/ 44 h 247"/>
                <a:gd name="T26" fmla="*/ 102 w 205"/>
                <a:gd name="T27" fmla="*/ 42 h 247"/>
                <a:gd name="T28" fmla="*/ 96 w 205"/>
                <a:gd name="T29" fmla="*/ 46 h 247"/>
                <a:gd name="T30" fmla="*/ 86 w 205"/>
                <a:gd name="T31" fmla="*/ 55 h 247"/>
                <a:gd name="T32" fmla="*/ 89 w 205"/>
                <a:gd name="T33" fmla="*/ 57 h 247"/>
                <a:gd name="T34" fmla="*/ 99 w 205"/>
                <a:gd name="T35" fmla="*/ 60 h 247"/>
                <a:gd name="T36" fmla="*/ 100 w 205"/>
                <a:gd name="T37" fmla="*/ 65 h 247"/>
                <a:gd name="T38" fmla="*/ 108 w 205"/>
                <a:gd name="T39" fmla="*/ 56 h 247"/>
                <a:gd name="T40" fmla="*/ 111 w 205"/>
                <a:gd name="T41" fmla="*/ 45 h 247"/>
                <a:gd name="T42" fmla="*/ 116 w 205"/>
                <a:gd name="T43" fmla="*/ 44 h 247"/>
                <a:gd name="T44" fmla="*/ 120 w 205"/>
                <a:gd name="T45" fmla="*/ 48 h 247"/>
                <a:gd name="T46" fmla="*/ 128 w 205"/>
                <a:gd name="T47" fmla="*/ 48 h 247"/>
                <a:gd name="T48" fmla="*/ 134 w 205"/>
                <a:gd name="T49" fmla="*/ 59 h 247"/>
                <a:gd name="T50" fmla="*/ 135 w 205"/>
                <a:gd name="T51" fmla="*/ 65 h 247"/>
                <a:gd name="T52" fmla="*/ 132 w 205"/>
                <a:gd name="T53" fmla="*/ 60 h 247"/>
                <a:gd name="T54" fmla="*/ 124 w 205"/>
                <a:gd name="T55" fmla="*/ 64 h 247"/>
                <a:gd name="T56" fmla="*/ 117 w 205"/>
                <a:gd name="T57" fmla="*/ 65 h 247"/>
                <a:gd name="T58" fmla="*/ 119 w 205"/>
                <a:gd name="T59" fmla="*/ 68 h 247"/>
                <a:gd name="T60" fmla="*/ 122 w 205"/>
                <a:gd name="T61" fmla="*/ 70 h 247"/>
                <a:gd name="T62" fmla="*/ 116 w 205"/>
                <a:gd name="T63" fmla="*/ 74 h 247"/>
                <a:gd name="T64" fmla="*/ 108 w 205"/>
                <a:gd name="T65" fmla="*/ 80 h 247"/>
                <a:gd name="T66" fmla="*/ 100 w 205"/>
                <a:gd name="T67" fmla="*/ 87 h 247"/>
                <a:gd name="T68" fmla="*/ 96 w 205"/>
                <a:gd name="T69" fmla="*/ 95 h 247"/>
                <a:gd name="T70" fmla="*/ 89 w 205"/>
                <a:gd name="T71" fmla="*/ 102 h 247"/>
                <a:gd name="T72" fmla="*/ 84 w 205"/>
                <a:gd name="T73" fmla="*/ 104 h 247"/>
                <a:gd name="T74" fmla="*/ 72 w 205"/>
                <a:gd name="T75" fmla="*/ 107 h 247"/>
                <a:gd name="T76" fmla="*/ 68 w 205"/>
                <a:gd name="T77" fmla="*/ 128 h 247"/>
                <a:gd name="T78" fmla="*/ 78 w 205"/>
                <a:gd name="T79" fmla="*/ 127 h 247"/>
                <a:gd name="T80" fmla="*/ 89 w 205"/>
                <a:gd name="T81" fmla="*/ 140 h 247"/>
                <a:gd name="T82" fmla="*/ 95 w 205"/>
                <a:gd name="T83" fmla="*/ 138 h 247"/>
                <a:gd name="T84" fmla="*/ 98 w 205"/>
                <a:gd name="T85" fmla="*/ 138 h 247"/>
                <a:gd name="T86" fmla="*/ 103 w 205"/>
                <a:gd name="T87" fmla="*/ 133 h 247"/>
                <a:gd name="T88" fmla="*/ 108 w 205"/>
                <a:gd name="T89" fmla="*/ 131 h 247"/>
                <a:gd name="T90" fmla="*/ 119 w 205"/>
                <a:gd name="T91" fmla="*/ 131 h 247"/>
                <a:gd name="T92" fmla="*/ 126 w 205"/>
                <a:gd name="T93" fmla="*/ 134 h 247"/>
                <a:gd name="T94" fmla="*/ 141 w 205"/>
                <a:gd name="T95" fmla="*/ 140 h 247"/>
                <a:gd name="T96" fmla="*/ 147 w 205"/>
                <a:gd name="T97" fmla="*/ 146 h 247"/>
                <a:gd name="T98" fmla="*/ 153 w 205"/>
                <a:gd name="T99" fmla="*/ 147 h 247"/>
                <a:gd name="T100" fmla="*/ 159 w 205"/>
                <a:gd name="T101" fmla="*/ 148 h 247"/>
                <a:gd name="T102" fmla="*/ 121 w 205"/>
                <a:gd name="T103" fmla="*/ 192 h 247"/>
                <a:gd name="T104" fmla="*/ 114 w 205"/>
                <a:gd name="T105" fmla="*/ 180 h 247"/>
                <a:gd name="T106" fmla="*/ 103 w 205"/>
                <a:gd name="T107" fmla="*/ 173 h 247"/>
                <a:gd name="T108" fmla="*/ 94 w 205"/>
                <a:gd name="T109" fmla="*/ 163 h 247"/>
                <a:gd name="T110" fmla="*/ 95 w 205"/>
                <a:gd name="T111" fmla="*/ 153 h 247"/>
                <a:gd name="T112" fmla="*/ 94 w 205"/>
                <a:gd name="T113" fmla="*/ 140 h 247"/>
                <a:gd name="T114" fmla="*/ 91 w 205"/>
                <a:gd name="T11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5" h="247">
                  <a:moveTo>
                    <a:pt x="171" y="95"/>
                  </a:moveTo>
                  <a:cubicBezTo>
                    <a:pt x="143" y="0"/>
                    <a:pt x="0" y="23"/>
                    <a:pt x="2" y="121"/>
                  </a:cubicBezTo>
                  <a:cubicBezTo>
                    <a:pt x="6" y="247"/>
                    <a:pt x="205" y="215"/>
                    <a:pt x="171" y="95"/>
                  </a:cubicBezTo>
                  <a:cubicBezTo>
                    <a:pt x="170" y="93"/>
                    <a:pt x="171" y="98"/>
                    <a:pt x="171" y="95"/>
                  </a:cubicBezTo>
                  <a:close/>
                  <a:moveTo>
                    <a:pt x="87" y="142"/>
                  </a:moveTo>
                  <a:cubicBezTo>
                    <a:pt x="86" y="141"/>
                    <a:pt x="85" y="140"/>
                    <a:pt x="84" y="140"/>
                  </a:cubicBezTo>
                  <a:cubicBezTo>
                    <a:pt x="84" y="140"/>
                    <a:pt x="83" y="140"/>
                    <a:pt x="82" y="139"/>
                  </a:cubicBezTo>
                  <a:cubicBezTo>
                    <a:pt x="82" y="139"/>
                    <a:pt x="82" y="138"/>
                    <a:pt x="82" y="137"/>
                  </a:cubicBezTo>
                  <a:cubicBezTo>
                    <a:pt x="81" y="137"/>
                    <a:pt x="80" y="135"/>
                    <a:pt x="78" y="135"/>
                  </a:cubicBezTo>
                  <a:cubicBezTo>
                    <a:pt x="78" y="135"/>
                    <a:pt x="76" y="135"/>
                    <a:pt x="75" y="135"/>
                  </a:cubicBezTo>
                  <a:cubicBezTo>
                    <a:pt x="75" y="135"/>
                    <a:pt x="74" y="134"/>
                    <a:pt x="74" y="134"/>
                  </a:cubicBezTo>
                  <a:cubicBezTo>
                    <a:pt x="73" y="134"/>
                    <a:pt x="73" y="134"/>
                    <a:pt x="72" y="134"/>
                  </a:cubicBezTo>
                  <a:cubicBezTo>
                    <a:pt x="70" y="134"/>
                    <a:pt x="69" y="131"/>
                    <a:pt x="67" y="132"/>
                  </a:cubicBezTo>
                  <a:cubicBezTo>
                    <a:pt x="66" y="132"/>
                    <a:pt x="65" y="133"/>
                    <a:pt x="64" y="133"/>
                  </a:cubicBezTo>
                  <a:cubicBezTo>
                    <a:pt x="63" y="133"/>
                    <a:pt x="62" y="133"/>
                    <a:pt x="60" y="132"/>
                  </a:cubicBezTo>
                  <a:cubicBezTo>
                    <a:pt x="59" y="132"/>
                    <a:pt x="58" y="132"/>
                    <a:pt x="57" y="132"/>
                  </a:cubicBezTo>
                  <a:cubicBezTo>
                    <a:pt x="56" y="131"/>
                    <a:pt x="56" y="131"/>
                    <a:pt x="55" y="131"/>
                  </a:cubicBezTo>
                  <a:cubicBezTo>
                    <a:pt x="54" y="131"/>
                    <a:pt x="54" y="131"/>
                    <a:pt x="53" y="131"/>
                  </a:cubicBezTo>
                  <a:cubicBezTo>
                    <a:pt x="52" y="130"/>
                    <a:pt x="52" y="130"/>
                    <a:pt x="51" y="129"/>
                  </a:cubicBezTo>
                  <a:cubicBezTo>
                    <a:pt x="50" y="129"/>
                    <a:pt x="49" y="129"/>
                    <a:pt x="49" y="128"/>
                  </a:cubicBezTo>
                  <a:cubicBezTo>
                    <a:pt x="49" y="127"/>
                    <a:pt x="50" y="127"/>
                    <a:pt x="50" y="126"/>
                  </a:cubicBezTo>
                  <a:cubicBezTo>
                    <a:pt x="49" y="124"/>
                    <a:pt x="47" y="122"/>
                    <a:pt x="46" y="121"/>
                  </a:cubicBezTo>
                  <a:cubicBezTo>
                    <a:pt x="45" y="120"/>
                    <a:pt x="44" y="120"/>
                    <a:pt x="43" y="119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1" y="116"/>
                  </a:cubicBezTo>
                  <a:cubicBezTo>
                    <a:pt x="40" y="115"/>
                    <a:pt x="39" y="115"/>
                    <a:pt x="39" y="114"/>
                  </a:cubicBezTo>
                  <a:cubicBezTo>
                    <a:pt x="39" y="113"/>
                    <a:pt x="39" y="112"/>
                    <a:pt x="38" y="111"/>
                  </a:cubicBezTo>
                  <a:cubicBezTo>
                    <a:pt x="38" y="109"/>
                    <a:pt x="35" y="111"/>
                    <a:pt x="36" y="113"/>
                  </a:cubicBezTo>
                  <a:cubicBezTo>
                    <a:pt x="36" y="113"/>
                    <a:pt x="37" y="114"/>
                    <a:pt x="38" y="115"/>
                  </a:cubicBezTo>
                  <a:cubicBezTo>
                    <a:pt x="38" y="115"/>
                    <a:pt x="38" y="116"/>
                    <a:pt x="38" y="117"/>
                  </a:cubicBezTo>
                  <a:cubicBezTo>
                    <a:pt x="39" y="117"/>
                    <a:pt x="40" y="118"/>
                    <a:pt x="40" y="118"/>
                  </a:cubicBezTo>
                  <a:cubicBezTo>
                    <a:pt x="41" y="120"/>
                    <a:pt x="41" y="121"/>
                    <a:pt x="41" y="122"/>
                  </a:cubicBezTo>
                  <a:cubicBezTo>
                    <a:pt x="42" y="122"/>
                    <a:pt x="43" y="123"/>
                    <a:pt x="43" y="124"/>
                  </a:cubicBezTo>
                  <a:cubicBezTo>
                    <a:pt x="42" y="124"/>
                    <a:pt x="41" y="123"/>
                    <a:pt x="41" y="123"/>
                  </a:cubicBezTo>
                  <a:cubicBezTo>
                    <a:pt x="40" y="123"/>
                    <a:pt x="39" y="122"/>
                    <a:pt x="39" y="122"/>
                  </a:cubicBezTo>
                  <a:cubicBezTo>
                    <a:pt x="39" y="121"/>
                    <a:pt x="39" y="120"/>
                    <a:pt x="39" y="120"/>
                  </a:cubicBezTo>
                  <a:cubicBezTo>
                    <a:pt x="38" y="118"/>
                    <a:pt x="36" y="119"/>
                    <a:pt x="35" y="118"/>
                  </a:cubicBezTo>
                  <a:cubicBezTo>
                    <a:pt x="35" y="117"/>
                    <a:pt x="36" y="116"/>
                    <a:pt x="36" y="116"/>
                  </a:cubicBezTo>
                  <a:cubicBezTo>
                    <a:pt x="36" y="115"/>
                    <a:pt x="35" y="114"/>
                    <a:pt x="34" y="114"/>
                  </a:cubicBezTo>
                  <a:cubicBezTo>
                    <a:pt x="34" y="113"/>
                    <a:pt x="34" y="112"/>
                    <a:pt x="33" y="111"/>
                  </a:cubicBezTo>
                  <a:cubicBezTo>
                    <a:pt x="33" y="110"/>
                    <a:pt x="33" y="109"/>
                    <a:pt x="33" y="108"/>
                  </a:cubicBezTo>
                  <a:cubicBezTo>
                    <a:pt x="32" y="108"/>
                    <a:pt x="31" y="107"/>
                    <a:pt x="31" y="107"/>
                  </a:cubicBezTo>
                  <a:cubicBezTo>
                    <a:pt x="30" y="107"/>
                    <a:pt x="29" y="107"/>
                    <a:pt x="29" y="106"/>
                  </a:cubicBezTo>
                  <a:cubicBezTo>
                    <a:pt x="28" y="106"/>
                    <a:pt x="28" y="105"/>
                    <a:pt x="28" y="104"/>
                  </a:cubicBezTo>
                  <a:cubicBezTo>
                    <a:pt x="27" y="103"/>
                    <a:pt x="27" y="102"/>
                    <a:pt x="27" y="101"/>
                  </a:cubicBezTo>
                  <a:cubicBezTo>
                    <a:pt x="27" y="99"/>
                    <a:pt x="26" y="98"/>
                    <a:pt x="26" y="97"/>
                  </a:cubicBezTo>
                  <a:cubicBezTo>
                    <a:pt x="26" y="96"/>
                    <a:pt x="27" y="95"/>
                    <a:pt x="28" y="95"/>
                  </a:cubicBezTo>
                  <a:cubicBezTo>
                    <a:pt x="28" y="94"/>
                    <a:pt x="28" y="93"/>
                    <a:pt x="28" y="92"/>
                  </a:cubicBezTo>
                  <a:cubicBezTo>
                    <a:pt x="28" y="91"/>
                    <a:pt x="30" y="90"/>
                    <a:pt x="30" y="88"/>
                  </a:cubicBezTo>
                  <a:cubicBezTo>
                    <a:pt x="31" y="87"/>
                    <a:pt x="32" y="86"/>
                    <a:pt x="32" y="84"/>
                  </a:cubicBezTo>
                  <a:cubicBezTo>
                    <a:pt x="32" y="83"/>
                    <a:pt x="33" y="82"/>
                    <a:pt x="33" y="82"/>
                  </a:cubicBezTo>
                  <a:cubicBezTo>
                    <a:pt x="32" y="81"/>
                    <a:pt x="31" y="80"/>
                    <a:pt x="30" y="79"/>
                  </a:cubicBezTo>
                  <a:cubicBezTo>
                    <a:pt x="30" y="79"/>
                    <a:pt x="31" y="78"/>
                    <a:pt x="31" y="78"/>
                  </a:cubicBezTo>
                  <a:cubicBezTo>
                    <a:pt x="32" y="77"/>
                    <a:pt x="32" y="76"/>
                    <a:pt x="31" y="76"/>
                  </a:cubicBezTo>
                  <a:cubicBezTo>
                    <a:pt x="31" y="75"/>
                    <a:pt x="31" y="74"/>
                    <a:pt x="31" y="73"/>
                  </a:cubicBezTo>
                  <a:cubicBezTo>
                    <a:pt x="31" y="73"/>
                    <a:pt x="32" y="72"/>
                    <a:pt x="31" y="71"/>
                  </a:cubicBezTo>
                  <a:cubicBezTo>
                    <a:pt x="30" y="71"/>
                    <a:pt x="29" y="72"/>
                    <a:pt x="29" y="72"/>
                  </a:cubicBezTo>
                  <a:cubicBezTo>
                    <a:pt x="28" y="71"/>
                    <a:pt x="29" y="70"/>
                    <a:pt x="29" y="70"/>
                  </a:cubicBezTo>
                  <a:cubicBezTo>
                    <a:pt x="28" y="69"/>
                    <a:pt x="28" y="69"/>
                    <a:pt x="28" y="68"/>
                  </a:cubicBezTo>
                  <a:cubicBezTo>
                    <a:pt x="28" y="68"/>
                    <a:pt x="29" y="67"/>
                    <a:pt x="29" y="67"/>
                  </a:cubicBezTo>
                  <a:cubicBezTo>
                    <a:pt x="28" y="67"/>
                    <a:pt x="28" y="66"/>
                    <a:pt x="27" y="65"/>
                  </a:cubicBezTo>
                  <a:cubicBezTo>
                    <a:pt x="36" y="55"/>
                    <a:pt x="47" y="47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2" y="43"/>
                    <a:pt x="63" y="43"/>
                  </a:cubicBezTo>
                  <a:cubicBezTo>
                    <a:pt x="64" y="43"/>
                    <a:pt x="64" y="42"/>
                    <a:pt x="65" y="42"/>
                  </a:cubicBezTo>
                  <a:cubicBezTo>
                    <a:pt x="67" y="42"/>
                    <a:pt x="70" y="43"/>
                    <a:pt x="71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1" y="40"/>
                    <a:pt x="72" y="40"/>
                    <a:pt x="72" y="39"/>
                  </a:cubicBezTo>
                  <a:cubicBezTo>
                    <a:pt x="72" y="39"/>
                    <a:pt x="73" y="39"/>
                    <a:pt x="74" y="39"/>
                  </a:cubicBezTo>
                  <a:cubicBezTo>
                    <a:pt x="75" y="38"/>
                    <a:pt x="77" y="38"/>
                    <a:pt x="79" y="38"/>
                  </a:cubicBezTo>
                  <a:cubicBezTo>
                    <a:pt x="79" y="38"/>
                    <a:pt x="80" y="38"/>
                    <a:pt x="80" y="38"/>
                  </a:cubicBezTo>
                  <a:cubicBezTo>
                    <a:pt x="82" y="38"/>
                    <a:pt x="83" y="38"/>
                    <a:pt x="84" y="38"/>
                  </a:cubicBezTo>
                  <a:cubicBezTo>
                    <a:pt x="84" y="38"/>
                    <a:pt x="85" y="37"/>
                    <a:pt x="85" y="37"/>
                  </a:cubicBezTo>
                  <a:cubicBezTo>
                    <a:pt x="87" y="37"/>
                    <a:pt x="88" y="37"/>
                    <a:pt x="90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9" y="38"/>
                    <a:pt x="89" y="38"/>
                    <a:pt x="88" y="38"/>
                  </a:cubicBezTo>
                  <a:cubicBezTo>
                    <a:pt x="88" y="39"/>
                    <a:pt x="88" y="39"/>
                    <a:pt x="87" y="39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1"/>
                    <a:pt x="85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9" y="40"/>
                    <a:pt x="90" y="41"/>
                    <a:pt x="91" y="40"/>
                  </a:cubicBezTo>
                  <a:cubicBezTo>
                    <a:pt x="92" y="39"/>
                    <a:pt x="91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5" y="39"/>
                    <a:pt x="96" y="39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9" y="38"/>
                    <a:pt x="100" y="38"/>
                    <a:pt x="102" y="39"/>
                  </a:cubicBezTo>
                  <a:cubicBezTo>
                    <a:pt x="103" y="39"/>
                    <a:pt x="105" y="39"/>
                    <a:pt x="107" y="40"/>
                  </a:cubicBezTo>
                  <a:cubicBezTo>
                    <a:pt x="107" y="40"/>
                    <a:pt x="107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5" y="40"/>
                    <a:pt x="105" y="40"/>
                    <a:pt x="104" y="40"/>
                  </a:cubicBezTo>
                  <a:cubicBezTo>
                    <a:pt x="104" y="40"/>
                    <a:pt x="104" y="40"/>
                    <a:pt x="105" y="41"/>
                  </a:cubicBezTo>
                  <a:cubicBezTo>
                    <a:pt x="105" y="41"/>
                    <a:pt x="106" y="41"/>
                    <a:pt x="106" y="42"/>
                  </a:cubicBezTo>
                  <a:cubicBezTo>
                    <a:pt x="107" y="42"/>
                    <a:pt x="108" y="42"/>
                    <a:pt x="108" y="43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6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4" y="44"/>
                    <a:pt x="103" y="45"/>
                  </a:cubicBezTo>
                  <a:cubicBezTo>
                    <a:pt x="103" y="45"/>
                    <a:pt x="103" y="45"/>
                    <a:pt x="102" y="45"/>
                  </a:cubicBezTo>
                  <a:cubicBezTo>
                    <a:pt x="102" y="45"/>
                    <a:pt x="102" y="45"/>
                    <a:pt x="101" y="45"/>
                  </a:cubicBezTo>
                  <a:cubicBezTo>
                    <a:pt x="101" y="44"/>
                    <a:pt x="102" y="43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44"/>
                    <a:pt x="100" y="44"/>
                    <a:pt x="99" y="44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6" y="45"/>
                    <a:pt x="96" y="46"/>
                  </a:cubicBezTo>
                  <a:cubicBezTo>
                    <a:pt x="96" y="46"/>
                    <a:pt x="95" y="47"/>
                    <a:pt x="94" y="47"/>
                  </a:cubicBezTo>
                  <a:cubicBezTo>
                    <a:pt x="94" y="47"/>
                    <a:pt x="93" y="47"/>
                    <a:pt x="93" y="48"/>
                  </a:cubicBezTo>
                  <a:cubicBezTo>
                    <a:pt x="92" y="48"/>
                    <a:pt x="92" y="48"/>
                    <a:pt x="91" y="49"/>
                  </a:cubicBezTo>
                  <a:cubicBezTo>
                    <a:pt x="91" y="49"/>
                    <a:pt x="90" y="50"/>
                    <a:pt x="90" y="50"/>
                  </a:cubicBezTo>
                  <a:cubicBezTo>
                    <a:pt x="90" y="50"/>
                    <a:pt x="89" y="50"/>
                    <a:pt x="89" y="50"/>
                  </a:cubicBezTo>
                  <a:cubicBezTo>
                    <a:pt x="88" y="51"/>
                    <a:pt x="87" y="52"/>
                    <a:pt x="87" y="52"/>
                  </a:cubicBezTo>
                  <a:cubicBezTo>
                    <a:pt x="87" y="53"/>
                    <a:pt x="86" y="54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7" y="55"/>
                  </a:cubicBezTo>
                  <a:cubicBezTo>
                    <a:pt x="87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8" y="57"/>
                    <a:pt x="89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2" y="58"/>
                    <a:pt x="93" y="58"/>
                  </a:cubicBezTo>
                  <a:cubicBezTo>
                    <a:pt x="93" y="58"/>
                    <a:pt x="94" y="59"/>
                    <a:pt x="94" y="59"/>
                  </a:cubicBezTo>
                  <a:cubicBezTo>
                    <a:pt x="95" y="59"/>
                    <a:pt x="96" y="59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59"/>
                    <a:pt x="99" y="58"/>
                    <a:pt x="99" y="59"/>
                  </a:cubicBezTo>
                  <a:cubicBezTo>
                    <a:pt x="99" y="59"/>
                    <a:pt x="99" y="59"/>
                    <a:pt x="99" y="60"/>
                  </a:cubicBezTo>
                  <a:cubicBezTo>
                    <a:pt x="99" y="60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2"/>
                    <a:pt x="98" y="63"/>
                    <a:pt x="98" y="63"/>
                  </a:cubicBezTo>
                  <a:cubicBezTo>
                    <a:pt x="98" y="64"/>
                    <a:pt x="99" y="64"/>
                    <a:pt x="99" y="65"/>
                  </a:cubicBezTo>
                  <a:cubicBezTo>
                    <a:pt x="99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2" y="63"/>
                    <a:pt x="102" y="62"/>
                  </a:cubicBezTo>
                  <a:cubicBezTo>
                    <a:pt x="102" y="62"/>
                    <a:pt x="102" y="61"/>
                    <a:pt x="102" y="61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59"/>
                    <a:pt x="102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5" y="58"/>
                    <a:pt x="107" y="58"/>
                    <a:pt x="108" y="56"/>
                  </a:cubicBezTo>
                  <a:cubicBezTo>
                    <a:pt x="109" y="55"/>
                    <a:pt x="109" y="53"/>
                    <a:pt x="109" y="51"/>
                  </a:cubicBezTo>
                  <a:cubicBezTo>
                    <a:pt x="109" y="51"/>
                    <a:pt x="108" y="50"/>
                    <a:pt x="109" y="50"/>
                  </a:cubicBezTo>
                  <a:cubicBezTo>
                    <a:pt x="109" y="50"/>
                    <a:pt x="109" y="49"/>
                    <a:pt x="109" y="49"/>
                  </a:cubicBezTo>
                  <a:cubicBezTo>
                    <a:pt x="109" y="48"/>
                    <a:pt x="109" y="48"/>
                    <a:pt x="109" y="47"/>
                  </a:cubicBezTo>
                  <a:cubicBezTo>
                    <a:pt x="109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6"/>
                  </a:cubicBezTo>
                  <a:cubicBezTo>
                    <a:pt x="110" y="46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5"/>
                    <a:pt x="111" y="44"/>
                    <a:pt x="111" y="44"/>
                  </a:cubicBezTo>
                  <a:cubicBezTo>
                    <a:pt x="111" y="44"/>
                    <a:pt x="112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4"/>
                    <a:pt x="114" y="45"/>
                    <a:pt x="114" y="45"/>
                  </a:cubicBezTo>
                  <a:cubicBezTo>
                    <a:pt x="114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7" y="44"/>
                    <a:pt x="117" y="44"/>
                  </a:cubicBezTo>
                  <a:cubicBezTo>
                    <a:pt x="118" y="44"/>
                    <a:pt x="118" y="45"/>
                    <a:pt x="119" y="45"/>
                  </a:cubicBezTo>
                  <a:cubicBezTo>
                    <a:pt x="119" y="46"/>
                    <a:pt x="120" y="45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8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9"/>
                    <a:pt x="120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3" y="49"/>
                    <a:pt x="123" y="49"/>
                  </a:cubicBezTo>
                  <a:cubicBezTo>
                    <a:pt x="123" y="49"/>
                    <a:pt x="123" y="48"/>
                    <a:pt x="124" y="48"/>
                  </a:cubicBezTo>
                  <a:cubicBezTo>
                    <a:pt x="124" y="48"/>
                    <a:pt x="124" y="48"/>
                    <a:pt x="125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6" y="47"/>
                    <a:pt x="127" y="47"/>
                    <a:pt x="128" y="48"/>
                  </a:cubicBezTo>
                  <a:cubicBezTo>
                    <a:pt x="128" y="48"/>
                    <a:pt x="129" y="49"/>
                    <a:pt x="129" y="49"/>
                  </a:cubicBezTo>
                  <a:cubicBezTo>
                    <a:pt x="129" y="50"/>
                    <a:pt x="129" y="51"/>
                    <a:pt x="129" y="52"/>
                  </a:cubicBezTo>
                  <a:cubicBezTo>
                    <a:pt x="129" y="53"/>
                    <a:pt x="131" y="53"/>
                    <a:pt x="132" y="53"/>
                  </a:cubicBezTo>
                  <a:cubicBezTo>
                    <a:pt x="133" y="53"/>
                    <a:pt x="133" y="54"/>
                    <a:pt x="133" y="54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5"/>
                    <a:pt x="135" y="55"/>
                    <a:pt x="135" y="55"/>
                  </a:cubicBezTo>
                  <a:cubicBezTo>
                    <a:pt x="135" y="57"/>
                    <a:pt x="133" y="57"/>
                    <a:pt x="134" y="59"/>
                  </a:cubicBezTo>
                  <a:cubicBezTo>
                    <a:pt x="134" y="60"/>
                    <a:pt x="133" y="60"/>
                    <a:pt x="133" y="60"/>
                  </a:cubicBezTo>
                  <a:cubicBezTo>
                    <a:pt x="133" y="60"/>
                    <a:pt x="133" y="60"/>
                    <a:pt x="133" y="61"/>
                  </a:cubicBezTo>
                  <a:cubicBezTo>
                    <a:pt x="133" y="62"/>
                    <a:pt x="135" y="61"/>
                    <a:pt x="136" y="61"/>
                  </a:cubicBezTo>
                  <a:cubicBezTo>
                    <a:pt x="136" y="61"/>
                    <a:pt x="136" y="62"/>
                    <a:pt x="136" y="62"/>
                  </a:cubicBezTo>
                  <a:cubicBezTo>
                    <a:pt x="137" y="62"/>
                    <a:pt x="136" y="63"/>
                    <a:pt x="136" y="64"/>
                  </a:cubicBezTo>
                  <a:cubicBezTo>
                    <a:pt x="137" y="64"/>
                    <a:pt x="137" y="65"/>
                    <a:pt x="137" y="65"/>
                  </a:cubicBezTo>
                  <a:cubicBezTo>
                    <a:pt x="137" y="66"/>
                    <a:pt x="137" y="66"/>
                    <a:pt x="136" y="66"/>
                  </a:cubicBezTo>
                  <a:cubicBezTo>
                    <a:pt x="135" y="66"/>
                    <a:pt x="135" y="66"/>
                    <a:pt x="135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3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32" y="65"/>
                    <a:pt x="132" y="65"/>
                    <a:pt x="131" y="65"/>
                  </a:cubicBezTo>
                  <a:cubicBezTo>
                    <a:pt x="131" y="65"/>
                    <a:pt x="130" y="65"/>
                    <a:pt x="130" y="65"/>
                  </a:cubicBezTo>
                  <a:cubicBezTo>
                    <a:pt x="129" y="66"/>
                    <a:pt x="129" y="66"/>
                    <a:pt x="128" y="65"/>
                  </a:cubicBezTo>
                  <a:cubicBezTo>
                    <a:pt x="129" y="64"/>
                    <a:pt x="130" y="62"/>
                    <a:pt x="131" y="61"/>
                  </a:cubicBezTo>
                  <a:cubicBezTo>
                    <a:pt x="131" y="60"/>
                    <a:pt x="132" y="60"/>
                    <a:pt x="132" y="60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9"/>
                    <a:pt x="131" y="59"/>
                    <a:pt x="131" y="59"/>
                  </a:cubicBezTo>
                  <a:cubicBezTo>
                    <a:pt x="131" y="59"/>
                    <a:pt x="130" y="60"/>
                    <a:pt x="130" y="60"/>
                  </a:cubicBezTo>
                  <a:cubicBezTo>
                    <a:pt x="129" y="61"/>
                    <a:pt x="128" y="61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23" y="62"/>
                    <a:pt x="123" y="63"/>
                    <a:pt x="123" y="63"/>
                  </a:cubicBezTo>
                  <a:cubicBezTo>
                    <a:pt x="123" y="64"/>
                    <a:pt x="124" y="63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3" y="64"/>
                    <a:pt x="123" y="64"/>
                    <a:pt x="122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4"/>
                    <a:pt x="122" y="63"/>
                    <a:pt x="122" y="63"/>
                  </a:cubicBezTo>
                  <a:cubicBezTo>
                    <a:pt x="121" y="63"/>
                    <a:pt x="119" y="63"/>
                    <a:pt x="119" y="63"/>
                  </a:cubicBezTo>
                  <a:cubicBezTo>
                    <a:pt x="119" y="63"/>
                    <a:pt x="118" y="63"/>
                    <a:pt x="118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18" y="64"/>
                    <a:pt x="117" y="64"/>
                    <a:pt x="117" y="64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5"/>
                    <a:pt x="119" y="65"/>
                    <a:pt x="120" y="65"/>
                  </a:cubicBezTo>
                  <a:cubicBezTo>
                    <a:pt x="120" y="65"/>
                    <a:pt x="120" y="65"/>
                    <a:pt x="121" y="65"/>
                  </a:cubicBezTo>
                  <a:cubicBezTo>
                    <a:pt x="121" y="65"/>
                    <a:pt x="120" y="66"/>
                    <a:pt x="120" y="66"/>
                  </a:cubicBezTo>
                  <a:cubicBezTo>
                    <a:pt x="120" y="66"/>
                    <a:pt x="120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9"/>
                  </a:cubicBezTo>
                  <a:cubicBezTo>
                    <a:pt x="119" y="69"/>
                    <a:pt x="119" y="69"/>
                    <a:pt x="120" y="69"/>
                  </a:cubicBezTo>
                  <a:cubicBezTo>
                    <a:pt x="120" y="69"/>
                    <a:pt x="120" y="70"/>
                    <a:pt x="120" y="70"/>
                  </a:cubicBezTo>
                  <a:cubicBezTo>
                    <a:pt x="120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4" y="69"/>
                    <a:pt x="124" y="68"/>
                    <a:pt x="125" y="68"/>
                  </a:cubicBezTo>
                  <a:cubicBezTo>
                    <a:pt x="127" y="69"/>
                    <a:pt x="125" y="70"/>
                    <a:pt x="123" y="71"/>
                  </a:cubicBezTo>
                  <a:cubicBezTo>
                    <a:pt x="123" y="71"/>
                    <a:pt x="122" y="72"/>
                    <a:pt x="121" y="72"/>
                  </a:cubicBezTo>
                  <a:cubicBezTo>
                    <a:pt x="120" y="72"/>
                    <a:pt x="120" y="73"/>
                    <a:pt x="119" y="73"/>
                  </a:cubicBezTo>
                  <a:cubicBezTo>
                    <a:pt x="119" y="73"/>
                    <a:pt x="117" y="75"/>
                    <a:pt x="116" y="75"/>
                  </a:cubicBezTo>
                  <a:cubicBezTo>
                    <a:pt x="116" y="75"/>
                    <a:pt x="116" y="75"/>
                    <a:pt x="116" y="74"/>
                  </a:cubicBezTo>
                  <a:cubicBezTo>
                    <a:pt x="116" y="73"/>
                    <a:pt x="117" y="73"/>
                    <a:pt x="117" y="72"/>
                  </a:cubicBezTo>
                  <a:cubicBezTo>
                    <a:pt x="117" y="72"/>
                    <a:pt x="117" y="72"/>
                    <a:pt x="116" y="72"/>
                  </a:cubicBezTo>
                  <a:cubicBezTo>
                    <a:pt x="115" y="73"/>
                    <a:pt x="114" y="74"/>
                    <a:pt x="113" y="74"/>
                  </a:cubicBezTo>
                  <a:cubicBezTo>
                    <a:pt x="113" y="74"/>
                    <a:pt x="113" y="75"/>
                    <a:pt x="112" y="75"/>
                  </a:cubicBezTo>
                  <a:cubicBezTo>
                    <a:pt x="111" y="76"/>
                    <a:pt x="109" y="77"/>
                    <a:pt x="109" y="78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80"/>
                    <a:pt x="108" y="80"/>
                    <a:pt x="108" y="80"/>
                  </a:cubicBezTo>
                  <a:cubicBezTo>
                    <a:pt x="108" y="80"/>
                    <a:pt x="107" y="80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3" y="83"/>
                    <a:pt x="103" y="84"/>
                    <a:pt x="102" y="85"/>
                  </a:cubicBezTo>
                  <a:cubicBezTo>
                    <a:pt x="102" y="85"/>
                    <a:pt x="102" y="85"/>
                    <a:pt x="101" y="85"/>
                  </a:cubicBezTo>
                  <a:cubicBezTo>
                    <a:pt x="101" y="85"/>
                    <a:pt x="101" y="86"/>
                    <a:pt x="101" y="86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0" y="87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9" y="88"/>
                    <a:pt x="99" y="88"/>
                    <a:pt x="98" y="88"/>
                  </a:cubicBezTo>
                  <a:cubicBezTo>
                    <a:pt x="98" y="88"/>
                    <a:pt x="99" y="89"/>
                    <a:pt x="99" y="90"/>
                  </a:cubicBezTo>
                  <a:cubicBezTo>
                    <a:pt x="99" y="90"/>
                    <a:pt x="99" y="91"/>
                    <a:pt x="99" y="92"/>
                  </a:cubicBezTo>
                  <a:cubicBezTo>
                    <a:pt x="99" y="92"/>
                    <a:pt x="98" y="93"/>
                    <a:pt x="98" y="93"/>
                  </a:cubicBezTo>
                  <a:cubicBezTo>
                    <a:pt x="97" y="94"/>
                    <a:pt x="97" y="94"/>
                    <a:pt x="96" y="95"/>
                  </a:cubicBezTo>
                  <a:cubicBezTo>
                    <a:pt x="95" y="95"/>
                    <a:pt x="94" y="96"/>
                    <a:pt x="94" y="96"/>
                  </a:cubicBezTo>
                  <a:cubicBezTo>
                    <a:pt x="93" y="97"/>
                    <a:pt x="93" y="97"/>
                    <a:pt x="92" y="98"/>
                  </a:cubicBezTo>
                  <a:cubicBezTo>
                    <a:pt x="91" y="99"/>
                    <a:pt x="91" y="99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4"/>
                  </a:cubicBezTo>
                  <a:cubicBezTo>
                    <a:pt x="89" y="104"/>
                    <a:pt x="89" y="105"/>
                    <a:pt x="90" y="105"/>
                  </a:cubicBezTo>
                  <a:cubicBezTo>
                    <a:pt x="90" y="106"/>
                    <a:pt x="90" y="106"/>
                    <a:pt x="90" y="107"/>
                  </a:cubicBezTo>
                  <a:cubicBezTo>
                    <a:pt x="90" y="107"/>
                    <a:pt x="91" y="108"/>
                    <a:pt x="90" y="109"/>
                  </a:cubicBezTo>
                  <a:cubicBezTo>
                    <a:pt x="89" y="109"/>
                    <a:pt x="87" y="109"/>
                    <a:pt x="86" y="108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5"/>
                    <a:pt x="85" y="104"/>
                    <a:pt x="84" y="104"/>
                  </a:cubicBezTo>
                  <a:cubicBezTo>
                    <a:pt x="84" y="104"/>
                    <a:pt x="84" y="105"/>
                    <a:pt x="84" y="105"/>
                  </a:cubicBezTo>
                  <a:cubicBezTo>
                    <a:pt x="84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2" y="105"/>
                    <a:pt x="81" y="104"/>
                    <a:pt x="81" y="104"/>
                  </a:cubicBezTo>
                  <a:cubicBezTo>
                    <a:pt x="79" y="104"/>
                    <a:pt x="78" y="105"/>
                    <a:pt x="77" y="105"/>
                  </a:cubicBezTo>
                  <a:cubicBezTo>
                    <a:pt x="76" y="106"/>
                    <a:pt x="76" y="107"/>
                    <a:pt x="74" y="108"/>
                  </a:cubicBezTo>
                  <a:cubicBezTo>
                    <a:pt x="73" y="108"/>
                    <a:pt x="73" y="107"/>
                    <a:pt x="72" y="107"/>
                  </a:cubicBezTo>
                  <a:cubicBezTo>
                    <a:pt x="71" y="107"/>
                    <a:pt x="70" y="107"/>
                    <a:pt x="69" y="107"/>
                  </a:cubicBezTo>
                  <a:cubicBezTo>
                    <a:pt x="68" y="108"/>
                    <a:pt x="67" y="109"/>
                    <a:pt x="66" y="110"/>
                  </a:cubicBezTo>
                  <a:cubicBezTo>
                    <a:pt x="65" y="111"/>
                    <a:pt x="63" y="112"/>
                    <a:pt x="63" y="113"/>
                  </a:cubicBezTo>
                  <a:cubicBezTo>
                    <a:pt x="63" y="114"/>
                    <a:pt x="63" y="115"/>
                    <a:pt x="63" y="116"/>
                  </a:cubicBezTo>
                  <a:cubicBezTo>
                    <a:pt x="63" y="116"/>
                    <a:pt x="63" y="116"/>
                    <a:pt x="63" y="117"/>
                  </a:cubicBezTo>
                  <a:cubicBezTo>
                    <a:pt x="62" y="119"/>
                    <a:pt x="61" y="122"/>
                    <a:pt x="63" y="124"/>
                  </a:cubicBezTo>
                  <a:cubicBezTo>
                    <a:pt x="63" y="124"/>
                    <a:pt x="64" y="127"/>
                    <a:pt x="65" y="127"/>
                  </a:cubicBezTo>
                  <a:cubicBezTo>
                    <a:pt x="65" y="127"/>
                    <a:pt x="67" y="128"/>
                    <a:pt x="68" y="128"/>
                  </a:cubicBezTo>
                  <a:cubicBezTo>
                    <a:pt x="68" y="128"/>
                    <a:pt x="69" y="127"/>
                    <a:pt x="70" y="127"/>
                  </a:cubicBezTo>
                  <a:cubicBezTo>
                    <a:pt x="70" y="127"/>
                    <a:pt x="71" y="126"/>
                    <a:pt x="72" y="126"/>
                  </a:cubicBezTo>
                  <a:cubicBezTo>
                    <a:pt x="74" y="125"/>
                    <a:pt x="73" y="122"/>
                    <a:pt x="75" y="121"/>
                  </a:cubicBezTo>
                  <a:cubicBezTo>
                    <a:pt x="76" y="121"/>
                    <a:pt x="77" y="120"/>
                    <a:pt x="78" y="120"/>
                  </a:cubicBezTo>
                  <a:cubicBezTo>
                    <a:pt x="79" y="120"/>
                    <a:pt x="79" y="121"/>
                    <a:pt x="79" y="122"/>
                  </a:cubicBezTo>
                  <a:cubicBezTo>
                    <a:pt x="79" y="122"/>
                    <a:pt x="79" y="123"/>
                    <a:pt x="79" y="123"/>
                  </a:cubicBezTo>
                  <a:cubicBezTo>
                    <a:pt x="78" y="124"/>
                    <a:pt x="78" y="125"/>
                    <a:pt x="78" y="125"/>
                  </a:cubicBezTo>
                  <a:cubicBezTo>
                    <a:pt x="78" y="126"/>
                    <a:pt x="78" y="126"/>
                    <a:pt x="78" y="127"/>
                  </a:cubicBezTo>
                  <a:cubicBezTo>
                    <a:pt x="78" y="127"/>
                    <a:pt x="78" y="128"/>
                    <a:pt x="78" y="128"/>
                  </a:cubicBezTo>
                  <a:cubicBezTo>
                    <a:pt x="78" y="129"/>
                    <a:pt x="77" y="129"/>
                    <a:pt x="77" y="130"/>
                  </a:cubicBezTo>
                  <a:cubicBezTo>
                    <a:pt x="79" y="130"/>
                    <a:pt x="82" y="129"/>
                    <a:pt x="83" y="129"/>
                  </a:cubicBezTo>
                  <a:cubicBezTo>
                    <a:pt x="84" y="129"/>
                    <a:pt x="86" y="130"/>
                    <a:pt x="86" y="131"/>
                  </a:cubicBezTo>
                  <a:cubicBezTo>
                    <a:pt x="86" y="131"/>
                    <a:pt x="85" y="132"/>
                    <a:pt x="86" y="133"/>
                  </a:cubicBezTo>
                  <a:cubicBezTo>
                    <a:pt x="86" y="134"/>
                    <a:pt x="85" y="136"/>
                    <a:pt x="86" y="137"/>
                  </a:cubicBezTo>
                  <a:cubicBezTo>
                    <a:pt x="86" y="138"/>
                    <a:pt x="88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1" y="140"/>
                    <a:pt x="92" y="139"/>
                    <a:pt x="93" y="13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4" y="138"/>
                    <a:pt x="94" y="138"/>
                    <a:pt x="95" y="138"/>
                  </a:cubicBezTo>
                  <a:cubicBezTo>
                    <a:pt x="95" y="138"/>
                    <a:pt x="96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6"/>
                    <a:pt x="99" y="136"/>
                  </a:cubicBezTo>
                  <a:cubicBezTo>
                    <a:pt x="99" y="136"/>
                    <a:pt x="99" y="135"/>
                    <a:pt x="100" y="135"/>
                  </a:cubicBezTo>
                  <a:cubicBezTo>
                    <a:pt x="100" y="134"/>
                    <a:pt x="100" y="134"/>
                    <a:pt x="101" y="134"/>
                  </a:cubicBezTo>
                  <a:cubicBezTo>
                    <a:pt x="101" y="134"/>
                    <a:pt x="102" y="134"/>
                    <a:pt x="103" y="133"/>
                  </a:cubicBezTo>
                  <a:cubicBezTo>
                    <a:pt x="103" y="133"/>
                    <a:pt x="104" y="132"/>
                    <a:pt x="104" y="132"/>
                  </a:cubicBezTo>
                  <a:cubicBezTo>
                    <a:pt x="104" y="132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6" y="131"/>
                    <a:pt x="106" y="132"/>
                    <a:pt x="106" y="132"/>
                  </a:cubicBezTo>
                  <a:cubicBezTo>
                    <a:pt x="106" y="132"/>
                    <a:pt x="105" y="133"/>
                    <a:pt x="105" y="133"/>
                  </a:cubicBezTo>
                  <a:cubicBezTo>
                    <a:pt x="105" y="133"/>
                    <a:pt x="105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7" y="133"/>
                    <a:pt x="107" y="132"/>
                    <a:pt x="108" y="131"/>
                  </a:cubicBezTo>
                  <a:cubicBezTo>
                    <a:pt x="108" y="131"/>
                    <a:pt x="109" y="132"/>
                    <a:pt x="109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2"/>
                    <a:pt x="110" y="132"/>
                    <a:pt x="111" y="132"/>
                  </a:cubicBezTo>
                  <a:cubicBezTo>
                    <a:pt x="111" y="133"/>
                    <a:pt x="111" y="133"/>
                    <a:pt x="112" y="133"/>
                  </a:cubicBezTo>
                  <a:cubicBezTo>
                    <a:pt x="113" y="133"/>
                    <a:pt x="113" y="133"/>
                    <a:pt x="114" y="132"/>
                  </a:cubicBezTo>
                  <a:cubicBezTo>
                    <a:pt x="115" y="132"/>
                    <a:pt x="116" y="133"/>
                    <a:pt x="116" y="133"/>
                  </a:cubicBezTo>
                  <a:cubicBezTo>
                    <a:pt x="117" y="133"/>
                    <a:pt x="117" y="132"/>
                    <a:pt x="118" y="132"/>
                  </a:cubicBezTo>
                  <a:cubicBezTo>
                    <a:pt x="119" y="131"/>
                    <a:pt x="119" y="131"/>
                    <a:pt x="119" y="131"/>
                  </a:cubicBezTo>
                  <a:cubicBezTo>
                    <a:pt x="120" y="131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2" y="132"/>
                    <a:pt x="122" y="131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3" y="133"/>
                    <a:pt x="124" y="133"/>
                  </a:cubicBezTo>
                  <a:cubicBezTo>
                    <a:pt x="124" y="133"/>
                    <a:pt x="124" y="134"/>
                    <a:pt x="124" y="134"/>
                  </a:cubicBezTo>
                  <a:cubicBezTo>
                    <a:pt x="125" y="134"/>
                    <a:pt x="125" y="134"/>
                    <a:pt x="126" y="134"/>
                  </a:cubicBezTo>
                  <a:cubicBezTo>
                    <a:pt x="127" y="135"/>
                    <a:pt x="127" y="135"/>
                    <a:pt x="128" y="136"/>
                  </a:cubicBezTo>
                  <a:cubicBezTo>
                    <a:pt x="129" y="137"/>
                    <a:pt x="131" y="138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4" y="137"/>
                    <a:pt x="134" y="137"/>
                  </a:cubicBezTo>
                  <a:cubicBezTo>
                    <a:pt x="136" y="137"/>
                    <a:pt x="138" y="137"/>
                    <a:pt x="139" y="138"/>
                  </a:cubicBezTo>
                  <a:cubicBezTo>
                    <a:pt x="140" y="139"/>
                    <a:pt x="140" y="139"/>
                    <a:pt x="141" y="139"/>
                  </a:cubicBezTo>
                  <a:cubicBezTo>
                    <a:pt x="141" y="139"/>
                    <a:pt x="141" y="139"/>
                    <a:pt x="141" y="140"/>
                  </a:cubicBezTo>
                  <a:cubicBezTo>
                    <a:pt x="141" y="140"/>
                    <a:pt x="141" y="141"/>
                    <a:pt x="142" y="141"/>
                  </a:cubicBezTo>
                  <a:cubicBezTo>
                    <a:pt x="142" y="141"/>
                    <a:pt x="142" y="142"/>
                    <a:pt x="143" y="142"/>
                  </a:cubicBezTo>
                  <a:cubicBezTo>
                    <a:pt x="143" y="143"/>
                    <a:pt x="144" y="143"/>
                    <a:pt x="144" y="144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5" y="145"/>
                    <a:pt x="145" y="145"/>
                    <a:pt x="146" y="145"/>
                  </a:cubicBezTo>
                  <a:cubicBezTo>
                    <a:pt x="146" y="145"/>
                    <a:pt x="146" y="146"/>
                    <a:pt x="146" y="146"/>
                  </a:cubicBezTo>
                  <a:cubicBezTo>
                    <a:pt x="146" y="146"/>
                    <a:pt x="146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9" y="146"/>
                    <a:pt x="150" y="146"/>
                    <a:pt x="151" y="146"/>
                  </a:cubicBezTo>
                  <a:cubicBezTo>
                    <a:pt x="152" y="146"/>
                    <a:pt x="152" y="146"/>
                    <a:pt x="153" y="146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8"/>
                    <a:pt x="154" y="148"/>
                    <a:pt x="155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7" y="148"/>
                    <a:pt x="158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0" y="148"/>
                    <a:pt x="160" y="147"/>
                    <a:pt x="161" y="147"/>
                  </a:cubicBezTo>
                  <a:cubicBezTo>
                    <a:pt x="162" y="147"/>
                    <a:pt x="163" y="148"/>
                    <a:pt x="164" y="148"/>
                  </a:cubicBezTo>
                  <a:cubicBezTo>
                    <a:pt x="158" y="163"/>
                    <a:pt x="148" y="176"/>
                    <a:pt x="135" y="185"/>
                  </a:cubicBezTo>
                  <a:cubicBezTo>
                    <a:pt x="131" y="188"/>
                    <a:pt x="126" y="191"/>
                    <a:pt x="121" y="193"/>
                  </a:cubicBezTo>
                  <a:cubicBezTo>
                    <a:pt x="121" y="193"/>
                    <a:pt x="121" y="192"/>
                    <a:pt x="121" y="192"/>
                  </a:cubicBezTo>
                  <a:cubicBezTo>
                    <a:pt x="121" y="191"/>
                    <a:pt x="120" y="191"/>
                    <a:pt x="120" y="191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89"/>
                    <a:pt x="120" y="188"/>
                    <a:pt x="120" y="187"/>
                  </a:cubicBezTo>
                  <a:cubicBezTo>
                    <a:pt x="120" y="187"/>
                    <a:pt x="120" y="187"/>
                    <a:pt x="119" y="186"/>
                  </a:cubicBezTo>
                  <a:cubicBezTo>
                    <a:pt x="119" y="186"/>
                    <a:pt x="119" y="186"/>
                    <a:pt x="119" y="185"/>
                  </a:cubicBezTo>
                  <a:cubicBezTo>
                    <a:pt x="119" y="185"/>
                    <a:pt x="119" y="184"/>
                    <a:pt x="119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2"/>
                    <a:pt x="115" y="181"/>
                    <a:pt x="114" y="180"/>
                  </a:cubicBezTo>
                  <a:cubicBezTo>
                    <a:pt x="113" y="180"/>
                    <a:pt x="113" y="180"/>
                    <a:pt x="112" y="180"/>
                  </a:cubicBezTo>
                  <a:cubicBezTo>
                    <a:pt x="111" y="180"/>
                    <a:pt x="109" y="179"/>
                    <a:pt x="108" y="179"/>
                  </a:cubicBezTo>
                  <a:cubicBezTo>
                    <a:pt x="107" y="178"/>
                    <a:pt x="106" y="178"/>
                    <a:pt x="106" y="177"/>
                  </a:cubicBezTo>
                  <a:cubicBezTo>
                    <a:pt x="106" y="177"/>
                    <a:pt x="106" y="177"/>
                    <a:pt x="106" y="177"/>
                  </a:cubicBezTo>
                  <a:cubicBezTo>
                    <a:pt x="106" y="176"/>
                    <a:pt x="106" y="176"/>
                    <a:pt x="105" y="176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05" y="175"/>
                    <a:pt x="104" y="175"/>
                    <a:pt x="104" y="175"/>
                  </a:cubicBezTo>
                  <a:cubicBezTo>
                    <a:pt x="104" y="174"/>
                    <a:pt x="104" y="174"/>
                    <a:pt x="103" y="173"/>
                  </a:cubicBezTo>
                  <a:cubicBezTo>
                    <a:pt x="102" y="173"/>
                    <a:pt x="102" y="172"/>
                    <a:pt x="101" y="171"/>
                  </a:cubicBezTo>
                  <a:cubicBezTo>
                    <a:pt x="100" y="170"/>
                    <a:pt x="100" y="169"/>
                    <a:pt x="99" y="168"/>
                  </a:cubicBezTo>
                  <a:cubicBezTo>
                    <a:pt x="99" y="168"/>
                    <a:pt x="98" y="167"/>
                    <a:pt x="98" y="167"/>
                  </a:cubicBezTo>
                  <a:cubicBezTo>
                    <a:pt x="97" y="167"/>
                    <a:pt x="97" y="166"/>
                    <a:pt x="97" y="166"/>
                  </a:cubicBezTo>
                  <a:cubicBezTo>
                    <a:pt x="97" y="166"/>
                    <a:pt x="97" y="166"/>
                    <a:pt x="96" y="166"/>
                  </a:cubicBezTo>
                  <a:cubicBezTo>
                    <a:pt x="96" y="166"/>
                    <a:pt x="95" y="166"/>
                    <a:pt x="95" y="165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5" y="164"/>
                    <a:pt x="94" y="164"/>
                    <a:pt x="94" y="163"/>
                  </a:cubicBezTo>
                  <a:cubicBezTo>
                    <a:pt x="94" y="163"/>
                    <a:pt x="94" y="163"/>
                    <a:pt x="94" y="162"/>
                  </a:cubicBezTo>
                  <a:cubicBezTo>
                    <a:pt x="94" y="162"/>
                    <a:pt x="95" y="161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4" y="159"/>
                    <a:pt x="94" y="158"/>
                  </a:cubicBezTo>
                  <a:cubicBezTo>
                    <a:pt x="93" y="158"/>
                    <a:pt x="93" y="157"/>
                    <a:pt x="93" y="157"/>
                  </a:cubicBezTo>
                  <a:cubicBezTo>
                    <a:pt x="93" y="156"/>
                    <a:pt x="94" y="155"/>
                    <a:pt x="94" y="155"/>
                  </a:cubicBezTo>
                  <a:cubicBezTo>
                    <a:pt x="94" y="154"/>
                    <a:pt x="94" y="154"/>
                    <a:pt x="94" y="153"/>
                  </a:cubicBezTo>
                  <a:cubicBezTo>
                    <a:pt x="94" y="153"/>
                    <a:pt x="95" y="153"/>
                    <a:pt x="95" y="153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1"/>
                    <a:pt x="96" y="151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7" y="149"/>
                    <a:pt x="97" y="149"/>
                    <a:pt x="98" y="148"/>
                  </a:cubicBezTo>
                  <a:cubicBezTo>
                    <a:pt x="98" y="148"/>
                    <a:pt x="97" y="146"/>
                    <a:pt x="97" y="144"/>
                  </a:cubicBezTo>
                  <a:cubicBezTo>
                    <a:pt x="97" y="144"/>
                    <a:pt x="97" y="143"/>
                    <a:pt x="97" y="143"/>
                  </a:cubicBezTo>
                  <a:cubicBezTo>
                    <a:pt x="96" y="142"/>
                    <a:pt x="96" y="142"/>
                    <a:pt x="95" y="141"/>
                  </a:cubicBezTo>
                  <a:cubicBezTo>
                    <a:pt x="95" y="141"/>
                    <a:pt x="95" y="140"/>
                    <a:pt x="94" y="140"/>
                  </a:cubicBezTo>
                  <a:cubicBezTo>
                    <a:pt x="94" y="139"/>
                    <a:pt x="94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40"/>
                    <a:pt x="92" y="141"/>
                  </a:cubicBezTo>
                  <a:cubicBezTo>
                    <a:pt x="92" y="142"/>
                    <a:pt x="92" y="142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89" y="142"/>
                    <a:pt x="89" y="142"/>
                  </a:cubicBezTo>
                  <a:cubicBezTo>
                    <a:pt x="88" y="142"/>
                    <a:pt x="87" y="142"/>
                    <a:pt x="87" y="142"/>
                  </a:cubicBezTo>
                  <a:close/>
                </a:path>
              </a:pathLst>
            </a:custGeom>
            <a:solidFill>
              <a:srgbClr val="97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814387" y="3505200"/>
              <a:ext cx="115888" cy="44450"/>
            </a:xfrm>
            <a:custGeom>
              <a:avLst/>
              <a:gdLst>
                <a:gd name="T0" fmla="*/ 53 w 58"/>
                <a:gd name="T1" fmla="*/ 1 h 22"/>
                <a:gd name="T2" fmla="*/ 3 w 58"/>
                <a:gd name="T3" fmla="*/ 14 h 22"/>
                <a:gd name="T4" fmla="*/ 0 w 58"/>
                <a:gd name="T5" fmla="*/ 18 h 22"/>
                <a:gd name="T6" fmla="*/ 1 w 58"/>
                <a:gd name="T7" fmla="*/ 20 h 22"/>
                <a:gd name="T8" fmla="*/ 5 w 58"/>
                <a:gd name="T9" fmla="*/ 22 h 22"/>
                <a:gd name="T10" fmla="*/ 55 w 58"/>
                <a:gd name="T11" fmla="*/ 9 h 22"/>
                <a:gd name="T12" fmla="*/ 58 w 58"/>
                <a:gd name="T13" fmla="*/ 5 h 22"/>
                <a:gd name="T14" fmla="*/ 57 w 58"/>
                <a:gd name="T15" fmla="*/ 3 h 22"/>
                <a:gd name="T16" fmla="*/ 53 w 58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2">
                  <a:moveTo>
                    <a:pt x="53" y="1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3" y="22"/>
                    <a:pt x="5" y="2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8" y="7"/>
                    <a:pt x="58" y="5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5" y="0"/>
                    <a:pt x="53" y="1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819150" y="3525837"/>
              <a:ext cx="115888" cy="44450"/>
            </a:xfrm>
            <a:custGeom>
              <a:avLst/>
              <a:gdLst>
                <a:gd name="T0" fmla="*/ 53 w 59"/>
                <a:gd name="T1" fmla="*/ 0 h 22"/>
                <a:gd name="T2" fmla="*/ 3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1 h 22"/>
                <a:gd name="T10" fmla="*/ 55 w 59"/>
                <a:gd name="T11" fmla="*/ 8 h 22"/>
                <a:gd name="T12" fmla="*/ 58 w 59"/>
                <a:gd name="T13" fmla="*/ 4 h 22"/>
                <a:gd name="T14" fmla="*/ 58 w 59"/>
                <a:gd name="T15" fmla="*/ 2 h 22"/>
                <a:gd name="T16" fmla="*/ 53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3" y="0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5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8" y="8"/>
                    <a:pt x="59" y="6"/>
                    <a:pt x="58" y="4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1"/>
                    <a:pt x="55" y="0"/>
                    <a:pt x="53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822325" y="3543300"/>
              <a:ext cx="117475" cy="44450"/>
            </a:xfrm>
            <a:custGeom>
              <a:avLst/>
              <a:gdLst>
                <a:gd name="T0" fmla="*/ 54 w 59"/>
                <a:gd name="T1" fmla="*/ 0 h 22"/>
                <a:gd name="T2" fmla="*/ 4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2 h 22"/>
                <a:gd name="T10" fmla="*/ 56 w 59"/>
                <a:gd name="T11" fmla="*/ 9 h 22"/>
                <a:gd name="T12" fmla="*/ 59 w 59"/>
                <a:gd name="T13" fmla="*/ 5 h 22"/>
                <a:gd name="T14" fmla="*/ 58 w 59"/>
                <a:gd name="T15" fmla="*/ 3 h 22"/>
                <a:gd name="T16" fmla="*/ 54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4" y="0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14"/>
                    <a:pt x="0" y="16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2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8"/>
                    <a:pt x="59" y="6"/>
                    <a:pt x="59" y="5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847725" y="3565525"/>
              <a:ext cx="76200" cy="36512"/>
            </a:xfrm>
            <a:custGeom>
              <a:avLst/>
              <a:gdLst>
                <a:gd name="T0" fmla="*/ 0 w 38"/>
                <a:gd name="T1" fmla="*/ 10 h 18"/>
                <a:gd name="T2" fmla="*/ 37 w 38"/>
                <a:gd name="T3" fmla="*/ 0 h 18"/>
                <a:gd name="T4" fmla="*/ 21 w 38"/>
                <a:gd name="T5" fmla="*/ 16 h 18"/>
                <a:gd name="T6" fmla="*/ 0 w 38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8">
                  <a:moveTo>
                    <a:pt x="0" y="1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8" y="7"/>
                    <a:pt x="30" y="13"/>
                    <a:pt x="21" y="16"/>
                  </a:cubicBezTo>
                  <a:cubicBezTo>
                    <a:pt x="12" y="18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700087" y="3198812"/>
              <a:ext cx="231775" cy="322262"/>
            </a:xfrm>
            <a:custGeom>
              <a:avLst/>
              <a:gdLst>
                <a:gd name="T0" fmla="*/ 15 w 117"/>
                <a:gd name="T1" fmla="*/ 38 h 163"/>
                <a:gd name="T2" fmla="*/ 46 w 117"/>
                <a:gd name="T3" fmla="*/ 12 h 163"/>
                <a:gd name="T4" fmla="*/ 107 w 117"/>
                <a:gd name="T5" fmla="*/ 32 h 163"/>
                <a:gd name="T6" fmla="*/ 117 w 117"/>
                <a:gd name="T7" fmla="*/ 70 h 163"/>
                <a:gd name="T8" fmla="*/ 110 w 117"/>
                <a:gd name="T9" fmla="*/ 107 h 163"/>
                <a:gd name="T10" fmla="*/ 108 w 117"/>
                <a:gd name="T11" fmla="*/ 137 h 163"/>
                <a:gd name="T12" fmla="*/ 105 w 117"/>
                <a:gd name="T13" fmla="*/ 151 h 163"/>
                <a:gd name="T14" fmla="*/ 67 w 117"/>
                <a:gd name="T15" fmla="*/ 161 h 163"/>
                <a:gd name="T16" fmla="*/ 57 w 117"/>
                <a:gd name="T17" fmla="*/ 152 h 163"/>
                <a:gd name="T18" fmla="*/ 36 w 117"/>
                <a:gd name="T19" fmla="*/ 121 h 163"/>
                <a:gd name="T20" fmla="*/ 10 w 117"/>
                <a:gd name="T21" fmla="*/ 84 h 163"/>
                <a:gd name="T22" fmla="*/ 15 w 117"/>
                <a:gd name="T23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63">
                  <a:moveTo>
                    <a:pt x="15" y="38"/>
                  </a:moveTo>
                  <a:cubicBezTo>
                    <a:pt x="15" y="38"/>
                    <a:pt x="26" y="19"/>
                    <a:pt x="46" y="12"/>
                  </a:cubicBezTo>
                  <a:cubicBezTo>
                    <a:pt x="46" y="12"/>
                    <a:pt x="79" y="0"/>
                    <a:pt x="107" y="32"/>
                  </a:cubicBezTo>
                  <a:cubicBezTo>
                    <a:pt x="107" y="32"/>
                    <a:pt x="117" y="56"/>
                    <a:pt x="117" y="70"/>
                  </a:cubicBezTo>
                  <a:cubicBezTo>
                    <a:pt x="117" y="70"/>
                    <a:pt x="109" y="104"/>
                    <a:pt x="110" y="10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10" y="150"/>
                    <a:pt x="105" y="15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0" y="163"/>
                    <a:pt x="57" y="152"/>
                  </a:cubicBezTo>
                  <a:cubicBezTo>
                    <a:pt x="57" y="152"/>
                    <a:pt x="42" y="127"/>
                    <a:pt x="36" y="121"/>
                  </a:cubicBezTo>
                  <a:cubicBezTo>
                    <a:pt x="36" y="121"/>
                    <a:pt x="13" y="93"/>
                    <a:pt x="10" y="84"/>
                  </a:cubicBezTo>
                  <a:cubicBezTo>
                    <a:pt x="10" y="83"/>
                    <a:pt x="0" y="67"/>
                    <a:pt x="15" y="38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798512" y="3352800"/>
              <a:ext cx="103188" cy="160337"/>
            </a:xfrm>
            <a:custGeom>
              <a:avLst/>
              <a:gdLst>
                <a:gd name="T0" fmla="*/ 17 w 52"/>
                <a:gd name="T1" fmla="*/ 80 h 81"/>
                <a:gd name="T2" fmla="*/ 19 w 52"/>
                <a:gd name="T3" fmla="*/ 63 h 81"/>
                <a:gd name="T4" fmla="*/ 19 w 52"/>
                <a:gd name="T5" fmla="*/ 37 h 81"/>
                <a:gd name="T6" fmla="*/ 15 w 52"/>
                <a:gd name="T7" fmla="*/ 15 h 81"/>
                <a:gd name="T8" fmla="*/ 10 w 52"/>
                <a:gd name="T9" fmla="*/ 9 h 81"/>
                <a:gd name="T10" fmla="*/ 2 w 52"/>
                <a:gd name="T11" fmla="*/ 9 h 81"/>
                <a:gd name="T12" fmla="*/ 2 w 52"/>
                <a:gd name="T13" fmla="*/ 18 h 81"/>
                <a:gd name="T14" fmla="*/ 10 w 52"/>
                <a:gd name="T15" fmla="*/ 25 h 81"/>
                <a:gd name="T16" fmla="*/ 21 w 52"/>
                <a:gd name="T17" fmla="*/ 25 h 81"/>
                <a:gd name="T18" fmla="*/ 30 w 52"/>
                <a:gd name="T19" fmla="*/ 18 h 81"/>
                <a:gd name="T20" fmla="*/ 29 w 52"/>
                <a:gd name="T21" fmla="*/ 6 h 81"/>
                <a:gd name="T22" fmla="*/ 22 w 52"/>
                <a:gd name="T23" fmla="*/ 4 h 81"/>
                <a:gd name="T24" fmla="*/ 19 w 52"/>
                <a:gd name="T25" fmla="*/ 12 h 81"/>
                <a:gd name="T26" fmla="*/ 29 w 52"/>
                <a:gd name="T27" fmla="*/ 23 h 81"/>
                <a:gd name="T28" fmla="*/ 38 w 52"/>
                <a:gd name="T29" fmla="*/ 23 h 81"/>
                <a:gd name="T30" fmla="*/ 43 w 52"/>
                <a:gd name="T31" fmla="*/ 12 h 81"/>
                <a:gd name="T32" fmla="*/ 40 w 52"/>
                <a:gd name="T33" fmla="*/ 1 h 81"/>
                <a:gd name="T34" fmla="*/ 35 w 52"/>
                <a:gd name="T35" fmla="*/ 7 h 81"/>
                <a:gd name="T36" fmla="*/ 35 w 52"/>
                <a:gd name="T37" fmla="*/ 23 h 81"/>
                <a:gd name="T38" fmla="*/ 39 w 52"/>
                <a:gd name="T39" fmla="*/ 40 h 81"/>
                <a:gd name="T40" fmla="*/ 50 w 52"/>
                <a:gd name="T41" fmla="*/ 74 h 81"/>
                <a:gd name="T42" fmla="*/ 51 w 52"/>
                <a:gd name="T43" fmla="*/ 71 h 81"/>
                <a:gd name="T44" fmla="*/ 39 w 52"/>
                <a:gd name="T45" fmla="*/ 35 h 81"/>
                <a:gd name="T46" fmla="*/ 36 w 52"/>
                <a:gd name="T47" fmla="*/ 14 h 81"/>
                <a:gd name="T48" fmla="*/ 37 w 52"/>
                <a:gd name="T49" fmla="*/ 5 h 81"/>
                <a:gd name="T50" fmla="*/ 40 w 52"/>
                <a:gd name="T51" fmla="*/ 6 h 81"/>
                <a:gd name="T52" fmla="*/ 36 w 52"/>
                <a:gd name="T53" fmla="*/ 21 h 81"/>
                <a:gd name="T54" fmla="*/ 24 w 52"/>
                <a:gd name="T55" fmla="*/ 15 h 81"/>
                <a:gd name="T56" fmla="*/ 20 w 52"/>
                <a:gd name="T57" fmla="*/ 8 h 81"/>
                <a:gd name="T58" fmla="*/ 24 w 52"/>
                <a:gd name="T59" fmla="*/ 6 h 81"/>
                <a:gd name="T60" fmla="*/ 29 w 52"/>
                <a:gd name="T61" fmla="*/ 17 h 81"/>
                <a:gd name="T62" fmla="*/ 18 w 52"/>
                <a:gd name="T63" fmla="*/ 23 h 81"/>
                <a:gd name="T64" fmla="*/ 7 w 52"/>
                <a:gd name="T65" fmla="*/ 20 h 81"/>
                <a:gd name="T66" fmla="*/ 3 w 52"/>
                <a:gd name="T67" fmla="*/ 15 h 81"/>
                <a:gd name="T68" fmla="*/ 2 w 52"/>
                <a:gd name="T69" fmla="*/ 12 h 81"/>
                <a:gd name="T70" fmla="*/ 4 w 52"/>
                <a:gd name="T71" fmla="*/ 11 h 81"/>
                <a:gd name="T72" fmla="*/ 11 w 52"/>
                <a:gd name="T73" fmla="*/ 14 h 81"/>
                <a:gd name="T74" fmla="*/ 17 w 52"/>
                <a:gd name="T75" fmla="*/ 34 h 81"/>
                <a:gd name="T76" fmla="*/ 18 w 52"/>
                <a:gd name="T77" fmla="*/ 60 h 81"/>
                <a:gd name="T78" fmla="*/ 16 w 52"/>
                <a:gd name="T79" fmla="*/ 79 h 81"/>
                <a:gd name="T80" fmla="*/ 17 w 52"/>
                <a:gd name="T81" fmla="*/ 80 h 81"/>
                <a:gd name="T82" fmla="*/ 17 w 52"/>
                <a:gd name="T83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81">
                  <a:moveTo>
                    <a:pt x="17" y="80"/>
                  </a:moveTo>
                  <a:cubicBezTo>
                    <a:pt x="18" y="74"/>
                    <a:pt x="18" y="68"/>
                    <a:pt x="19" y="63"/>
                  </a:cubicBezTo>
                  <a:cubicBezTo>
                    <a:pt x="19" y="54"/>
                    <a:pt x="19" y="46"/>
                    <a:pt x="19" y="37"/>
                  </a:cubicBezTo>
                  <a:cubicBezTo>
                    <a:pt x="19" y="30"/>
                    <a:pt x="18" y="22"/>
                    <a:pt x="15" y="15"/>
                  </a:cubicBezTo>
                  <a:cubicBezTo>
                    <a:pt x="14" y="13"/>
                    <a:pt x="12" y="11"/>
                    <a:pt x="10" y="9"/>
                  </a:cubicBezTo>
                  <a:cubicBezTo>
                    <a:pt x="8" y="8"/>
                    <a:pt x="5" y="7"/>
                    <a:pt x="2" y="9"/>
                  </a:cubicBezTo>
                  <a:cubicBezTo>
                    <a:pt x="0" y="11"/>
                    <a:pt x="1" y="15"/>
                    <a:pt x="2" y="18"/>
                  </a:cubicBezTo>
                  <a:cubicBezTo>
                    <a:pt x="4" y="21"/>
                    <a:pt x="6" y="24"/>
                    <a:pt x="10" y="25"/>
                  </a:cubicBezTo>
                  <a:cubicBezTo>
                    <a:pt x="13" y="27"/>
                    <a:pt x="18" y="26"/>
                    <a:pt x="21" y="25"/>
                  </a:cubicBezTo>
                  <a:cubicBezTo>
                    <a:pt x="25" y="24"/>
                    <a:pt x="29" y="21"/>
                    <a:pt x="30" y="18"/>
                  </a:cubicBezTo>
                  <a:cubicBezTo>
                    <a:pt x="32" y="14"/>
                    <a:pt x="31" y="10"/>
                    <a:pt x="29" y="6"/>
                  </a:cubicBezTo>
                  <a:cubicBezTo>
                    <a:pt x="28" y="4"/>
                    <a:pt x="24" y="2"/>
                    <a:pt x="22" y="4"/>
                  </a:cubicBezTo>
                  <a:cubicBezTo>
                    <a:pt x="19" y="5"/>
                    <a:pt x="19" y="9"/>
                    <a:pt x="19" y="12"/>
                  </a:cubicBezTo>
                  <a:cubicBezTo>
                    <a:pt x="20" y="16"/>
                    <a:pt x="24" y="21"/>
                    <a:pt x="29" y="23"/>
                  </a:cubicBezTo>
                  <a:cubicBezTo>
                    <a:pt x="32" y="25"/>
                    <a:pt x="35" y="25"/>
                    <a:pt x="38" y="23"/>
                  </a:cubicBezTo>
                  <a:cubicBezTo>
                    <a:pt x="41" y="20"/>
                    <a:pt x="42" y="16"/>
                    <a:pt x="43" y="12"/>
                  </a:cubicBezTo>
                  <a:cubicBezTo>
                    <a:pt x="43" y="9"/>
                    <a:pt x="43" y="2"/>
                    <a:pt x="40" y="1"/>
                  </a:cubicBezTo>
                  <a:cubicBezTo>
                    <a:pt x="37" y="0"/>
                    <a:pt x="35" y="6"/>
                    <a:pt x="35" y="7"/>
                  </a:cubicBezTo>
                  <a:cubicBezTo>
                    <a:pt x="34" y="12"/>
                    <a:pt x="34" y="18"/>
                    <a:pt x="35" y="23"/>
                  </a:cubicBezTo>
                  <a:cubicBezTo>
                    <a:pt x="36" y="29"/>
                    <a:pt x="37" y="34"/>
                    <a:pt x="39" y="40"/>
                  </a:cubicBezTo>
                  <a:cubicBezTo>
                    <a:pt x="42" y="51"/>
                    <a:pt x="47" y="62"/>
                    <a:pt x="50" y="74"/>
                  </a:cubicBezTo>
                  <a:cubicBezTo>
                    <a:pt x="50" y="75"/>
                    <a:pt x="52" y="72"/>
                    <a:pt x="51" y="71"/>
                  </a:cubicBezTo>
                  <a:cubicBezTo>
                    <a:pt x="48" y="59"/>
                    <a:pt x="43" y="47"/>
                    <a:pt x="39" y="35"/>
                  </a:cubicBezTo>
                  <a:cubicBezTo>
                    <a:pt x="37" y="28"/>
                    <a:pt x="36" y="21"/>
                    <a:pt x="36" y="14"/>
                  </a:cubicBezTo>
                  <a:cubicBezTo>
                    <a:pt x="36" y="11"/>
                    <a:pt x="35" y="8"/>
                    <a:pt x="37" y="5"/>
                  </a:cubicBezTo>
                  <a:cubicBezTo>
                    <a:pt x="38" y="3"/>
                    <a:pt x="40" y="4"/>
                    <a:pt x="40" y="6"/>
                  </a:cubicBezTo>
                  <a:cubicBezTo>
                    <a:pt x="43" y="11"/>
                    <a:pt x="42" y="19"/>
                    <a:pt x="36" y="21"/>
                  </a:cubicBezTo>
                  <a:cubicBezTo>
                    <a:pt x="31" y="23"/>
                    <a:pt x="26" y="19"/>
                    <a:pt x="24" y="15"/>
                  </a:cubicBezTo>
                  <a:cubicBezTo>
                    <a:pt x="22" y="13"/>
                    <a:pt x="20" y="11"/>
                    <a:pt x="20" y="8"/>
                  </a:cubicBezTo>
                  <a:cubicBezTo>
                    <a:pt x="20" y="6"/>
                    <a:pt x="23" y="6"/>
                    <a:pt x="24" y="6"/>
                  </a:cubicBezTo>
                  <a:cubicBezTo>
                    <a:pt x="28" y="7"/>
                    <a:pt x="31" y="13"/>
                    <a:pt x="29" y="17"/>
                  </a:cubicBezTo>
                  <a:cubicBezTo>
                    <a:pt x="27" y="21"/>
                    <a:pt x="22" y="22"/>
                    <a:pt x="18" y="23"/>
                  </a:cubicBezTo>
                  <a:cubicBezTo>
                    <a:pt x="14" y="24"/>
                    <a:pt x="10" y="23"/>
                    <a:pt x="7" y="20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7" y="10"/>
                    <a:pt x="10" y="12"/>
                    <a:pt x="11" y="14"/>
                  </a:cubicBezTo>
                  <a:cubicBezTo>
                    <a:pt x="16" y="19"/>
                    <a:pt x="17" y="27"/>
                    <a:pt x="17" y="34"/>
                  </a:cubicBezTo>
                  <a:cubicBezTo>
                    <a:pt x="18" y="43"/>
                    <a:pt x="18" y="51"/>
                    <a:pt x="18" y="60"/>
                  </a:cubicBezTo>
                  <a:cubicBezTo>
                    <a:pt x="17" y="66"/>
                    <a:pt x="17" y="73"/>
                    <a:pt x="16" y="79"/>
                  </a:cubicBezTo>
                  <a:cubicBezTo>
                    <a:pt x="15" y="81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lose/>
                </a:path>
              </a:pathLst>
            </a:custGeom>
            <a:solidFill>
              <a:srgbClr val="07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3"/>
            <p:cNvSpPr>
              <a:spLocks noEditPoints="1"/>
            </p:cNvSpPr>
            <p:nvPr/>
          </p:nvSpPr>
          <p:spPr bwMode="auto">
            <a:xfrm>
              <a:off x="695325" y="3201987"/>
              <a:ext cx="239713" cy="323850"/>
            </a:xfrm>
            <a:custGeom>
              <a:avLst/>
              <a:gdLst>
                <a:gd name="T0" fmla="*/ 49 w 121"/>
                <a:gd name="T1" fmla="*/ 8 h 163"/>
                <a:gd name="T2" fmla="*/ 8 w 121"/>
                <a:gd name="T3" fmla="*/ 78 h 163"/>
                <a:gd name="T4" fmla="*/ 22 w 121"/>
                <a:gd name="T5" fmla="*/ 104 h 163"/>
                <a:gd name="T6" fmla="*/ 55 w 121"/>
                <a:gd name="T7" fmla="*/ 151 h 163"/>
                <a:gd name="T8" fmla="*/ 71 w 121"/>
                <a:gd name="T9" fmla="*/ 161 h 163"/>
                <a:gd name="T10" fmla="*/ 87 w 121"/>
                <a:gd name="T11" fmla="*/ 157 h 163"/>
                <a:gd name="T12" fmla="*/ 103 w 121"/>
                <a:gd name="T13" fmla="*/ 153 h 163"/>
                <a:gd name="T14" fmla="*/ 112 w 121"/>
                <a:gd name="T15" fmla="*/ 136 h 163"/>
                <a:gd name="T16" fmla="*/ 119 w 121"/>
                <a:gd name="T17" fmla="*/ 79 h 163"/>
                <a:gd name="T18" fmla="*/ 119 w 121"/>
                <a:gd name="T19" fmla="*/ 49 h 163"/>
                <a:gd name="T20" fmla="*/ 49 w 121"/>
                <a:gd name="T21" fmla="*/ 8 h 163"/>
                <a:gd name="T22" fmla="*/ 113 w 121"/>
                <a:gd name="T23" fmla="*/ 78 h 163"/>
                <a:gd name="T24" fmla="*/ 107 w 121"/>
                <a:gd name="T25" fmla="*/ 136 h 163"/>
                <a:gd name="T26" fmla="*/ 107 w 121"/>
                <a:gd name="T27" fmla="*/ 145 h 163"/>
                <a:gd name="T28" fmla="*/ 102 w 121"/>
                <a:gd name="T29" fmla="*/ 148 h 163"/>
                <a:gd name="T30" fmla="*/ 86 w 121"/>
                <a:gd name="T31" fmla="*/ 152 h 163"/>
                <a:gd name="T32" fmla="*/ 70 w 121"/>
                <a:gd name="T33" fmla="*/ 156 h 163"/>
                <a:gd name="T34" fmla="*/ 65 w 121"/>
                <a:gd name="T35" fmla="*/ 156 h 163"/>
                <a:gd name="T36" fmla="*/ 60 w 121"/>
                <a:gd name="T37" fmla="*/ 148 h 163"/>
                <a:gd name="T38" fmla="*/ 26 w 121"/>
                <a:gd name="T39" fmla="*/ 100 h 163"/>
                <a:gd name="T40" fmla="*/ 13 w 121"/>
                <a:gd name="T41" fmla="*/ 77 h 163"/>
                <a:gd name="T42" fmla="*/ 50 w 121"/>
                <a:gd name="T43" fmla="*/ 13 h 163"/>
                <a:gd name="T44" fmla="*/ 114 w 121"/>
                <a:gd name="T45" fmla="*/ 51 h 163"/>
                <a:gd name="T46" fmla="*/ 113 w 121"/>
                <a:gd name="T47" fmla="*/ 7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163">
                  <a:moveTo>
                    <a:pt x="49" y="8"/>
                  </a:moveTo>
                  <a:cubicBezTo>
                    <a:pt x="18" y="16"/>
                    <a:pt x="0" y="47"/>
                    <a:pt x="8" y="78"/>
                  </a:cubicBezTo>
                  <a:cubicBezTo>
                    <a:pt x="10" y="88"/>
                    <a:pt x="15" y="97"/>
                    <a:pt x="22" y="104"/>
                  </a:cubicBezTo>
                  <a:cubicBezTo>
                    <a:pt x="42" y="125"/>
                    <a:pt x="49" y="138"/>
                    <a:pt x="55" y="151"/>
                  </a:cubicBezTo>
                  <a:cubicBezTo>
                    <a:pt x="60" y="161"/>
                    <a:pt x="63" y="163"/>
                    <a:pt x="71" y="161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93" y="155"/>
                    <a:pt x="99" y="154"/>
                    <a:pt x="103" y="153"/>
                  </a:cubicBezTo>
                  <a:cubicBezTo>
                    <a:pt x="111" y="151"/>
                    <a:pt x="113" y="147"/>
                    <a:pt x="112" y="136"/>
                  </a:cubicBezTo>
                  <a:cubicBezTo>
                    <a:pt x="111" y="122"/>
                    <a:pt x="111" y="107"/>
                    <a:pt x="119" y="79"/>
                  </a:cubicBezTo>
                  <a:cubicBezTo>
                    <a:pt x="121" y="70"/>
                    <a:pt x="121" y="59"/>
                    <a:pt x="119" y="49"/>
                  </a:cubicBezTo>
                  <a:cubicBezTo>
                    <a:pt x="111" y="19"/>
                    <a:pt x="80" y="0"/>
                    <a:pt x="49" y="8"/>
                  </a:cubicBezTo>
                  <a:close/>
                  <a:moveTo>
                    <a:pt x="113" y="78"/>
                  </a:moveTo>
                  <a:cubicBezTo>
                    <a:pt x="106" y="105"/>
                    <a:pt x="106" y="120"/>
                    <a:pt x="107" y="136"/>
                  </a:cubicBezTo>
                  <a:cubicBezTo>
                    <a:pt x="107" y="138"/>
                    <a:pt x="108" y="143"/>
                    <a:pt x="107" y="145"/>
                  </a:cubicBezTo>
                  <a:cubicBezTo>
                    <a:pt x="106" y="146"/>
                    <a:pt x="105" y="147"/>
                    <a:pt x="102" y="148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66" y="157"/>
                    <a:pt x="65" y="157"/>
                    <a:pt x="65" y="156"/>
                  </a:cubicBezTo>
                  <a:cubicBezTo>
                    <a:pt x="63" y="155"/>
                    <a:pt x="60" y="150"/>
                    <a:pt x="60" y="148"/>
                  </a:cubicBezTo>
                  <a:cubicBezTo>
                    <a:pt x="53" y="134"/>
                    <a:pt x="45" y="121"/>
                    <a:pt x="26" y="100"/>
                  </a:cubicBezTo>
                  <a:cubicBezTo>
                    <a:pt x="19" y="93"/>
                    <a:pt x="15" y="85"/>
                    <a:pt x="13" y="77"/>
                  </a:cubicBezTo>
                  <a:cubicBezTo>
                    <a:pt x="5" y="49"/>
                    <a:pt x="22" y="20"/>
                    <a:pt x="50" y="13"/>
                  </a:cubicBezTo>
                  <a:cubicBezTo>
                    <a:pt x="78" y="6"/>
                    <a:pt x="107" y="23"/>
                    <a:pt x="114" y="51"/>
                  </a:cubicBezTo>
                  <a:cubicBezTo>
                    <a:pt x="116" y="59"/>
                    <a:pt x="116" y="68"/>
                    <a:pt x="113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720725" y="3303587"/>
              <a:ext cx="47625" cy="77787"/>
            </a:xfrm>
            <a:custGeom>
              <a:avLst/>
              <a:gdLst>
                <a:gd name="T0" fmla="*/ 17 w 24"/>
                <a:gd name="T1" fmla="*/ 5 h 39"/>
                <a:gd name="T2" fmla="*/ 23 w 24"/>
                <a:gd name="T3" fmla="*/ 34 h 39"/>
                <a:gd name="T4" fmla="*/ 23 w 24"/>
                <a:gd name="T5" fmla="*/ 38 h 39"/>
                <a:gd name="T6" fmla="*/ 21 w 24"/>
                <a:gd name="T7" fmla="*/ 38 h 39"/>
                <a:gd name="T8" fmla="*/ 19 w 24"/>
                <a:gd name="T9" fmla="*/ 38 h 39"/>
                <a:gd name="T10" fmla="*/ 12 w 24"/>
                <a:gd name="T11" fmla="*/ 2 h 39"/>
                <a:gd name="T12" fmla="*/ 16 w 24"/>
                <a:gd name="T13" fmla="*/ 1 h 39"/>
                <a:gd name="T14" fmla="*/ 17 w 24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9">
                  <a:moveTo>
                    <a:pt x="17" y="5"/>
                  </a:moveTo>
                  <a:cubicBezTo>
                    <a:pt x="15" y="7"/>
                    <a:pt x="7" y="20"/>
                    <a:pt x="23" y="34"/>
                  </a:cubicBezTo>
                  <a:cubicBezTo>
                    <a:pt x="24" y="35"/>
                    <a:pt x="24" y="37"/>
                    <a:pt x="23" y="38"/>
                  </a:cubicBezTo>
                  <a:cubicBezTo>
                    <a:pt x="22" y="38"/>
                    <a:pt x="22" y="38"/>
                    <a:pt x="21" y="38"/>
                  </a:cubicBezTo>
                  <a:cubicBezTo>
                    <a:pt x="21" y="39"/>
                    <a:pt x="20" y="38"/>
                    <a:pt x="19" y="38"/>
                  </a:cubicBezTo>
                  <a:cubicBezTo>
                    <a:pt x="0" y="20"/>
                    <a:pt x="10" y="5"/>
                    <a:pt x="12" y="2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7" y="2"/>
                    <a:pt x="18" y="4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942975" y="3275012"/>
              <a:ext cx="46038" cy="20637"/>
            </a:xfrm>
            <a:custGeom>
              <a:avLst/>
              <a:gdLst>
                <a:gd name="T0" fmla="*/ 20 w 23"/>
                <a:gd name="T1" fmla="*/ 1 h 10"/>
                <a:gd name="T2" fmla="*/ 2 w 23"/>
                <a:gd name="T3" fmla="*/ 5 h 10"/>
                <a:gd name="T4" fmla="*/ 0 w 23"/>
                <a:gd name="T5" fmla="*/ 8 h 10"/>
                <a:gd name="T6" fmla="*/ 3 w 23"/>
                <a:gd name="T7" fmla="*/ 9 h 10"/>
                <a:gd name="T8" fmla="*/ 21 w 23"/>
                <a:gd name="T9" fmla="*/ 5 h 10"/>
                <a:gd name="T10" fmla="*/ 22 w 23"/>
                <a:gd name="T11" fmla="*/ 2 h 10"/>
                <a:gd name="T12" fmla="*/ 20 w 2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2" y="2"/>
                  </a:cubicBezTo>
                  <a:cubicBezTo>
                    <a:pt x="22" y="1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915987" y="3201987"/>
              <a:ext cx="34925" cy="36512"/>
            </a:xfrm>
            <a:custGeom>
              <a:avLst/>
              <a:gdLst>
                <a:gd name="T0" fmla="*/ 3 w 18"/>
                <a:gd name="T1" fmla="*/ 17 h 18"/>
                <a:gd name="T2" fmla="*/ 4 w 18"/>
                <a:gd name="T3" fmla="*/ 17 h 18"/>
                <a:gd name="T4" fmla="*/ 17 w 18"/>
                <a:gd name="T5" fmla="*/ 4 h 18"/>
                <a:gd name="T6" fmla="*/ 17 w 18"/>
                <a:gd name="T7" fmla="*/ 1 h 18"/>
                <a:gd name="T8" fmla="*/ 15 w 18"/>
                <a:gd name="T9" fmla="*/ 1 h 18"/>
                <a:gd name="T10" fmla="*/ 1 w 18"/>
                <a:gd name="T11" fmla="*/ 14 h 18"/>
                <a:gd name="T12" fmla="*/ 1 w 18"/>
                <a:gd name="T13" fmla="*/ 17 h 18"/>
                <a:gd name="T14" fmla="*/ 3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3" y="17"/>
                  </a:moveTo>
                  <a:cubicBezTo>
                    <a:pt x="3" y="17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7" y="0"/>
                    <a:pt x="15" y="0"/>
                    <a:pt x="15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7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855662" y="3151187"/>
              <a:ext cx="19050" cy="44450"/>
            </a:xfrm>
            <a:custGeom>
              <a:avLst/>
              <a:gdLst>
                <a:gd name="T0" fmla="*/ 1 w 9"/>
                <a:gd name="T1" fmla="*/ 23 h 23"/>
                <a:gd name="T2" fmla="*/ 2 w 9"/>
                <a:gd name="T3" fmla="*/ 23 h 23"/>
                <a:gd name="T4" fmla="*/ 4 w 9"/>
                <a:gd name="T5" fmla="*/ 21 h 23"/>
                <a:gd name="T6" fmla="*/ 9 w 9"/>
                <a:gd name="T7" fmla="*/ 3 h 23"/>
                <a:gd name="T8" fmla="*/ 7 w 9"/>
                <a:gd name="T9" fmla="*/ 1 h 23"/>
                <a:gd name="T10" fmla="*/ 5 w 9"/>
                <a:gd name="T11" fmla="*/ 2 h 23"/>
                <a:gd name="T12" fmla="*/ 0 w 9"/>
                <a:gd name="T13" fmla="*/ 20 h 23"/>
                <a:gd name="T14" fmla="*/ 1 w 9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1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2"/>
                    <a:pt x="4" y="2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638175" y="3275012"/>
              <a:ext cx="46038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5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946150" y="3344862"/>
              <a:ext cx="44450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4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679450" y="3409950"/>
              <a:ext cx="36513" cy="36512"/>
            </a:xfrm>
            <a:custGeom>
              <a:avLst/>
              <a:gdLst>
                <a:gd name="T0" fmla="*/ 14 w 18"/>
                <a:gd name="T1" fmla="*/ 1 h 18"/>
                <a:gd name="T2" fmla="*/ 1 w 18"/>
                <a:gd name="T3" fmla="*/ 14 h 18"/>
                <a:gd name="T4" fmla="*/ 1 w 18"/>
                <a:gd name="T5" fmla="*/ 17 h 18"/>
                <a:gd name="T6" fmla="*/ 3 w 18"/>
                <a:gd name="T7" fmla="*/ 18 h 18"/>
                <a:gd name="T8" fmla="*/ 4 w 18"/>
                <a:gd name="T9" fmla="*/ 17 h 18"/>
                <a:gd name="T10" fmla="*/ 17 w 18"/>
                <a:gd name="T11" fmla="*/ 4 h 18"/>
                <a:gd name="T12" fmla="*/ 17 w 18"/>
                <a:gd name="T13" fmla="*/ 1 h 18"/>
                <a:gd name="T14" fmla="*/ 14 w 18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6" y="0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681037" y="3194050"/>
              <a:ext cx="36513" cy="36512"/>
            </a:xfrm>
            <a:custGeom>
              <a:avLst/>
              <a:gdLst>
                <a:gd name="T0" fmla="*/ 14 w 18"/>
                <a:gd name="T1" fmla="*/ 17 h 18"/>
                <a:gd name="T2" fmla="*/ 16 w 18"/>
                <a:gd name="T3" fmla="*/ 18 h 18"/>
                <a:gd name="T4" fmla="*/ 17 w 18"/>
                <a:gd name="T5" fmla="*/ 17 h 18"/>
                <a:gd name="T6" fmla="*/ 17 w 18"/>
                <a:gd name="T7" fmla="*/ 15 h 18"/>
                <a:gd name="T8" fmla="*/ 4 w 18"/>
                <a:gd name="T9" fmla="*/ 1 h 18"/>
                <a:gd name="T10" fmla="*/ 1 w 18"/>
                <a:gd name="T11" fmla="*/ 1 h 18"/>
                <a:gd name="T12" fmla="*/ 1 w 18"/>
                <a:gd name="T13" fmla="*/ 4 h 18"/>
                <a:gd name="T14" fmla="*/ 14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7"/>
                  </a:moveTo>
                  <a:cubicBezTo>
                    <a:pt x="15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5"/>
                    <a:pt x="17" y="1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68350" y="3151187"/>
              <a:ext cx="20638" cy="44450"/>
            </a:xfrm>
            <a:custGeom>
              <a:avLst/>
              <a:gdLst>
                <a:gd name="T0" fmla="*/ 8 w 10"/>
                <a:gd name="T1" fmla="*/ 23 h 23"/>
                <a:gd name="T2" fmla="*/ 9 w 10"/>
                <a:gd name="T3" fmla="*/ 20 h 23"/>
                <a:gd name="T4" fmla="*/ 5 w 10"/>
                <a:gd name="T5" fmla="*/ 2 h 23"/>
                <a:gd name="T6" fmla="*/ 2 w 10"/>
                <a:gd name="T7" fmla="*/ 1 h 23"/>
                <a:gd name="T8" fmla="*/ 1 w 10"/>
                <a:gd name="T9" fmla="*/ 3 h 23"/>
                <a:gd name="T10" fmla="*/ 5 w 10"/>
                <a:gd name="T11" fmla="*/ 21 h 23"/>
                <a:gd name="T12" fmla="*/ 8 w 1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8" y="23"/>
                  </a:moveTo>
                  <a:cubicBezTo>
                    <a:pt x="9" y="23"/>
                    <a:pt x="10" y="21"/>
                    <a:pt x="9" y="2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649287" y="3351212"/>
              <a:ext cx="46038" cy="19050"/>
            </a:xfrm>
            <a:custGeom>
              <a:avLst/>
              <a:gdLst>
                <a:gd name="T0" fmla="*/ 23 w 23"/>
                <a:gd name="T1" fmla="*/ 2 h 10"/>
                <a:gd name="T2" fmla="*/ 20 w 23"/>
                <a:gd name="T3" fmla="*/ 1 h 10"/>
                <a:gd name="T4" fmla="*/ 2 w 23"/>
                <a:gd name="T5" fmla="*/ 5 h 10"/>
                <a:gd name="T6" fmla="*/ 1 w 23"/>
                <a:gd name="T7" fmla="*/ 8 h 10"/>
                <a:gd name="T8" fmla="*/ 3 w 23"/>
                <a:gd name="T9" fmla="*/ 9 h 10"/>
                <a:gd name="T10" fmla="*/ 21 w 23"/>
                <a:gd name="T11" fmla="*/ 5 h 10"/>
                <a:gd name="T12" fmla="*/ 23 w 2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3" y="2"/>
                  </a:moveTo>
                  <a:cubicBezTo>
                    <a:pt x="22" y="1"/>
                    <a:pt x="21" y="0"/>
                    <a:pt x="2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3" y="2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6" name="Group 3">
            <a:extLst>
              <a:ext uri="{FF2B5EF4-FFF2-40B4-BE49-F238E27FC236}">
                <a16:creationId xmlns:a16="http://schemas.microsoft.com/office/drawing/2014/main" id="{262136F9-BE92-488E-983D-083D930BD968}"/>
              </a:ext>
            </a:extLst>
          </p:cNvPr>
          <p:cNvGrpSpPr/>
          <p:nvPr/>
        </p:nvGrpSpPr>
        <p:grpSpPr>
          <a:xfrm flipH="1">
            <a:off x="6950376" y="343761"/>
            <a:ext cx="5265170" cy="3503961"/>
            <a:chOff x="2840038" y="1509713"/>
            <a:chExt cx="6340475" cy="4219575"/>
          </a:xfrm>
        </p:grpSpPr>
        <p:sp>
          <p:nvSpPr>
            <p:cNvPr id="127" name="Oval 4">
              <a:extLst>
                <a:ext uri="{FF2B5EF4-FFF2-40B4-BE49-F238E27FC236}">
                  <a16:creationId xmlns:a16="http://schemas.microsoft.com/office/drawing/2014/main" id="{F70F8739-3C02-4BF7-9008-872F81A59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701" y="5348288"/>
              <a:ext cx="3384550" cy="32543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Oval 5">
              <a:extLst>
                <a:ext uri="{FF2B5EF4-FFF2-40B4-BE49-F238E27FC236}">
                  <a16:creationId xmlns:a16="http://schemas.microsoft.com/office/drawing/2014/main" id="{AC11F365-B4B8-42A5-848F-59DAC0B3A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4101" y="5314950"/>
              <a:ext cx="1703388" cy="25717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9">
              <a:extLst>
                <a:ext uri="{FF2B5EF4-FFF2-40B4-BE49-F238E27FC236}">
                  <a16:creationId xmlns:a16="http://schemas.microsoft.com/office/drawing/2014/main" id="{744B4CCF-9819-418E-A3ED-ADA5CA47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7451" y="3762375"/>
              <a:ext cx="214313" cy="211138"/>
            </a:xfrm>
            <a:custGeom>
              <a:avLst/>
              <a:gdLst>
                <a:gd name="T0" fmla="*/ 4 w 100"/>
                <a:gd name="T1" fmla="*/ 37 h 99"/>
                <a:gd name="T2" fmla="*/ 28 w 100"/>
                <a:gd name="T3" fmla="*/ 2 h 99"/>
                <a:gd name="T4" fmla="*/ 44 w 100"/>
                <a:gd name="T5" fmla="*/ 22 h 99"/>
                <a:gd name="T6" fmla="*/ 64 w 100"/>
                <a:gd name="T7" fmla="*/ 9 h 99"/>
                <a:gd name="T8" fmla="*/ 71 w 100"/>
                <a:gd name="T9" fmla="*/ 37 h 99"/>
                <a:gd name="T10" fmla="*/ 91 w 100"/>
                <a:gd name="T11" fmla="*/ 42 h 99"/>
                <a:gd name="T12" fmla="*/ 44 w 100"/>
                <a:gd name="T13" fmla="*/ 95 h 99"/>
                <a:gd name="T14" fmla="*/ 4 w 100"/>
                <a:gd name="T15" fmla="*/ 3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99">
                  <a:moveTo>
                    <a:pt x="4" y="37"/>
                  </a:moveTo>
                  <a:cubicBezTo>
                    <a:pt x="4" y="37"/>
                    <a:pt x="14" y="0"/>
                    <a:pt x="28" y="2"/>
                  </a:cubicBezTo>
                  <a:cubicBezTo>
                    <a:pt x="41" y="4"/>
                    <a:pt x="44" y="22"/>
                    <a:pt x="44" y="22"/>
                  </a:cubicBezTo>
                  <a:cubicBezTo>
                    <a:pt x="44" y="22"/>
                    <a:pt x="51" y="7"/>
                    <a:pt x="64" y="9"/>
                  </a:cubicBezTo>
                  <a:cubicBezTo>
                    <a:pt x="78" y="10"/>
                    <a:pt x="71" y="37"/>
                    <a:pt x="71" y="37"/>
                  </a:cubicBezTo>
                  <a:cubicBezTo>
                    <a:pt x="71" y="37"/>
                    <a:pt x="81" y="25"/>
                    <a:pt x="91" y="42"/>
                  </a:cubicBezTo>
                  <a:cubicBezTo>
                    <a:pt x="100" y="59"/>
                    <a:pt x="64" y="99"/>
                    <a:pt x="44" y="95"/>
                  </a:cubicBezTo>
                  <a:cubicBezTo>
                    <a:pt x="23" y="92"/>
                    <a:pt x="0" y="65"/>
                    <a:pt x="4" y="37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0">
              <a:extLst>
                <a:ext uri="{FF2B5EF4-FFF2-40B4-BE49-F238E27FC236}">
                  <a16:creationId xmlns:a16="http://schemas.microsoft.com/office/drawing/2014/main" id="{B2B0CC58-597C-4F88-89C6-307DEA45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841750"/>
              <a:ext cx="153988" cy="87313"/>
            </a:xfrm>
            <a:custGeom>
              <a:avLst/>
              <a:gdLst>
                <a:gd name="T0" fmla="*/ 0 w 72"/>
                <a:gd name="T1" fmla="*/ 0 h 41"/>
                <a:gd name="T2" fmla="*/ 25 w 72"/>
                <a:gd name="T3" fmla="*/ 12 h 41"/>
                <a:gd name="T4" fmla="*/ 52 w 72"/>
                <a:gd name="T5" fmla="*/ 22 h 41"/>
                <a:gd name="T6" fmla="*/ 72 w 72"/>
                <a:gd name="T7" fmla="*/ 36 h 41"/>
                <a:gd name="T8" fmla="*/ 50 w 72"/>
                <a:gd name="T9" fmla="*/ 29 h 41"/>
                <a:gd name="T10" fmla="*/ 25 w 72"/>
                <a:gd name="T11" fmla="*/ 18 h 41"/>
                <a:gd name="T12" fmla="*/ 0 w 72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41">
                  <a:moveTo>
                    <a:pt x="0" y="0"/>
                  </a:moveTo>
                  <a:cubicBezTo>
                    <a:pt x="0" y="0"/>
                    <a:pt x="12" y="20"/>
                    <a:pt x="25" y="12"/>
                  </a:cubicBezTo>
                  <a:cubicBezTo>
                    <a:pt x="25" y="12"/>
                    <a:pt x="35" y="36"/>
                    <a:pt x="52" y="22"/>
                  </a:cubicBezTo>
                  <a:cubicBezTo>
                    <a:pt x="52" y="22"/>
                    <a:pt x="56" y="38"/>
                    <a:pt x="72" y="36"/>
                  </a:cubicBezTo>
                  <a:cubicBezTo>
                    <a:pt x="72" y="36"/>
                    <a:pt x="60" y="41"/>
                    <a:pt x="50" y="29"/>
                  </a:cubicBezTo>
                  <a:cubicBezTo>
                    <a:pt x="50" y="29"/>
                    <a:pt x="33" y="34"/>
                    <a:pt x="25" y="18"/>
                  </a:cubicBezTo>
                  <a:cubicBezTo>
                    <a:pt x="25" y="18"/>
                    <a:pt x="10" y="21"/>
                    <a:pt x="0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1">
              <a:extLst>
                <a:ext uri="{FF2B5EF4-FFF2-40B4-BE49-F238E27FC236}">
                  <a16:creationId xmlns:a16="http://schemas.microsoft.com/office/drawing/2014/main" id="{424648F6-4345-44D1-9FF6-4BE0F9D9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2526" y="3824288"/>
              <a:ext cx="136525" cy="158750"/>
            </a:xfrm>
            <a:custGeom>
              <a:avLst/>
              <a:gdLst>
                <a:gd name="T0" fmla="*/ 25 w 64"/>
                <a:gd name="T1" fmla="*/ 51 h 74"/>
                <a:gd name="T2" fmla="*/ 3 w 64"/>
                <a:gd name="T3" fmla="*/ 30 h 74"/>
                <a:gd name="T4" fmla="*/ 14 w 64"/>
                <a:gd name="T5" fmla="*/ 4 h 74"/>
                <a:gd name="T6" fmla="*/ 56 w 64"/>
                <a:gd name="T7" fmla="*/ 20 h 74"/>
                <a:gd name="T8" fmla="*/ 30 w 64"/>
                <a:gd name="T9" fmla="*/ 33 h 74"/>
                <a:gd name="T10" fmla="*/ 47 w 64"/>
                <a:gd name="T11" fmla="*/ 56 h 74"/>
                <a:gd name="T12" fmla="*/ 25 w 64"/>
                <a:gd name="T13" fmla="*/ 5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4">
                  <a:moveTo>
                    <a:pt x="25" y="51"/>
                  </a:moveTo>
                  <a:cubicBezTo>
                    <a:pt x="25" y="51"/>
                    <a:pt x="6" y="40"/>
                    <a:pt x="3" y="30"/>
                  </a:cubicBezTo>
                  <a:cubicBezTo>
                    <a:pt x="0" y="19"/>
                    <a:pt x="6" y="7"/>
                    <a:pt x="14" y="4"/>
                  </a:cubicBezTo>
                  <a:cubicBezTo>
                    <a:pt x="22" y="0"/>
                    <a:pt x="49" y="18"/>
                    <a:pt x="56" y="20"/>
                  </a:cubicBezTo>
                  <a:cubicBezTo>
                    <a:pt x="64" y="22"/>
                    <a:pt x="62" y="43"/>
                    <a:pt x="30" y="33"/>
                  </a:cubicBezTo>
                  <a:cubicBezTo>
                    <a:pt x="30" y="33"/>
                    <a:pt x="55" y="38"/>
                    <a:pt x="47" y="56"/>
                  </a:cubicBezTo>
                  <a:cubicBezTo>
                    <a:pt x="38" y="74"/>
                    <a:pt x="25" y="51"/>
                    <a:pt x="25" y="5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2">
              <a:extLst>
                <a:ext uri="{FF2B5EF4-FFF2-40B4-BE49-F238E27FC236}">
                  <a16:creationId xmlns:a16="http://schemas.microsoft.com/office/drawing/2014/main" id="{CE0F3894-98DE-4CB0-8757-3FC2804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676" y="3841750"/>
              <a:ext cx="90488" cy="92075"/>
            </a:xfrm>
            <a:custGeom>
              <a:avLst/>
              <a:gdLst>
                <a:gd name="T0" fmla="*/ 4 w 42"/>
                <a:gd name="T1" fmla="*/ 0 h 43"/>
                <a:gd name="T2" fmla="*/ 33 w 42"/>
                <a:gd name="T3" fmla="*/ 14 h 43"/>
                <a:gd name="T4" fmla="*/ 11 w 42"/>
                <a:gd name="T5" fmla="*/ 27 h 43"/>
                <a:gd name="T6" fmla="*/ 21 w 42"/>
                <a:gd name="T7" fmla="*/ 43 h 43"/>
                <a:gd name="T8" fmla="*/ 0 w 42"/>
                <a:gd name="T9" fmla="*/ 25 h 43"/>
                <a:gd name="T10" fmla="*/ 30 w 42"/>
                <a:gd name="T11" fmla="*/ 18 h 43"/>
                <a:gd name="T12" fmla="*/ 4 w 42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3">
                  <a:moveTo>
                    <a:pt x="4" y="0"/>
                  </a:moveTo>
                  <a:cubicBezTo>
                    <a:pt x="4" y="0"/>
                    <a:pt x="28" y="10"/>
                    <a:pt x="33" y="14"/>
                  </a:cubicBezTo>
                  <a:cubicBezTo>
                    <a:pt x="42" y="22"/>
                    <a:pt x="32" y="30"/>
                    <a:pt x="11" y="27"/>
                  </a:cubicBezTo>
                  <a:cubicBezTo>
                    <a:pt x="11" y="27"/>
                    <a:pt x="29" y="35"/>
                    <a:pt x="21" y="43"/>
                  </a:cubicBezTo>
                  <a:cubicBezTo>
                    <a:pt x="21" y="43"/>
                    <a:pt x="25" y="33"/>
                    <a:pt x="0" y="25"/>
                  </a:cubicBezTo>
                  <a:cubicBezTo>
                    <a:pt x="0" y="25"/>
                    <a:pt x="35" y="27"/>
                    <a:pt x="30" y="18"/>
                  </a:cubicBezTo>
                  <a:cubicBezTo>
                    <a:pt x="25" y="9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">
              <a:extLst>
                <a:ext uri="{FF2B5EF4-FFF2-40B4-BE49-F238E27FC236}">
                  <a16:creationId xmlns:a16="http://schemas.microsoft.com/office/drawing/2014/main" id="{C999372E-860E-4B88-8591-CE826009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0401" y="3917950"/>
              <a:ext cx="631825" cy="323850"/>
            </a:xfrm>
            <a:custGeom>
              <a:avLst/>
              <a:gdLst>
                <a:gd name="T0" fmla="*/ 16 w 294"/>
                <a:gd name="T1" fmla="*/ 48 h 151"/>
                <a:gd name="T2" fmla="*/ 161 w 294"/>
                <a:gd name="T3" fmla="*/ 106 h 151"/>
                <a:gd name="T4" fmla="*/ 254 w 294"/>
                <a:gd name="T5" fmla="*/ 7 h 151"/>
                <a:gd name="T6" fmla="*/ 294 w 294"/>
                <a:gd name="T7" fmla="*/ 21 h 151"/>
                <a:gd name="T8" fmla="*/ 165 w 294"/>
                <a:gd name="T9" fmla="*/ 137 h 151"/>
                <a:gd name="T10" fmla="*/ 10 w 294"/>
                <a:gd name="T11" fmla="*/ 71 h 151"/>
                <a:gd name="T12" fmla="*/ 16 w 294"/>
                <a:gd name="T13" fmla="*/ 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51">
                  <a:moveTo>
                    <a:pt x="16" y="48"/>
                  </a:moveTo>
                  <a:cubicBezTo>
                    <a:pt x="16" y="48"/>
                    <a:pt x="91" y="122"/>
                    <a:pt x="161" y="106"/>
                  </a:cubicBezTo>
                  <a:cubicBezTo>
                    <a:pt x="230" y="89"/>
                    <a:pt x="254" y="7"/>
                    <a:pt x="254" y="7"/>
                  </a:cubicBezTo>
                  <a:cubicBezTo>
                    <a:pt x="254" y="7"/>
                    <a:pt x="274" y="0"/>
                    <a:pt x="294" y="21"/>
                  </a:cubicBezTo>
                  <a:cubicBezTo>
                    <a:pt x="294" y="21"/>
                    <a:pt x="273" y="122"/>
                    <a:pt x="165" y="137"/>
                  </a:cubicBezTo>
                  <a:cubicBezTo>
                    <a:pt x="57" y="151"/>
                    <a:pt x="20" y="73"/>
                    <a:pt x="10" y="71"/>
                  </a:cubicBezTo>
                  <a:cubicBezTo>
                    <a:pt x="0" y="69"/>
                    <a:pt x="16" y="48"/>
                    <a:pt x="16" y="48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4">
              <a:extLst>
                <a:ext uri="{FF2B5EF4-FFF2-40B4-BE49-F238E27FC236}">
                  <a16:creationId xmlns:a16="http://schemas.microsoft.com/office/drawing/2014/main" id="{844E8C6B-800E-40E5-8428-5F883B8FE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2538" y="4583113"/>
              <a:ext cx="307975" cy="266700"/>
            </a:xfrm>
            <a:custGeom>
              <a:avLst/>
              <a:gdLst>
                <a:gd name="T0" fmla="*/ 47 w 143"/>
                <a:gd name="T1" fmla="*/ 60 h 125"/>
                <a:gd name="T2" fmla="*/ 83 w 143"/>
                <a:gd name="T3" fmla="*/ 44 h 125"/>
                <a:gd name="T4" fmla="*/ 106 w 143"/>
                <a:gd name="T5" fmla="*/ 2 h 125"/>
                <a:gd name="T6" fmla="*/ 143 w 143"/>
                <a:gd name="T7" fmla="*/ 8 h 125"/>
                <a:gd name="T8" fmla="*/ 95 w 143"/>
                <a:gd name="T9" fmla="*/ 89 h 125"/>
                <a:gd name="T10" fmla="*/ 76 w 143"/>
                <a:gd name="T11" fmla="*/ 89 h 125"/>
                <a:gd name="T12" fmla="*/ 74 w 143"/>
                <a:gd name="T13" fmla="*/ 104 h 125"/>
                <a:gd name="T14" fmla="*/ 18 w 143"/>
                <a:gd name="T15" fmla="*/ 119 h 125"/>
                <a:gd name="T16" fmla="*/ 5 w 143"/>
                <a:gd name="T17" fmla="*/ 61 h 125"/>
                <a:gd name="T18" fmla="*/ 47 w 143"/>
                <a:gd name="T19" fmla="*/ 6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125">
                  <a:moveTo>
                    <a:pt x="47" y="60"/>
                  </a:moveTo>
                  <a:cubicBezTo>
                    <a:pt x="47" y="60"/>
                    <a:pt x="72" y="51"/>
                    <a:pt x="83" y="44"/>
                  </a:cubicBezTo>
                  <a:cubicBezTo>
                    <a:pt x="93" y="36"/>
                    <a:pt x="106" y="2"/>
                    <a:pt x="106" y="2"/>
                  </a:cubicBezTo>
                  <a:cubicBezTo>
                    <a:pt x="106" y="2"/>
                    <a:pt x="131" y="0"/>
                    <a:pt x="143" y="8"/>
                  </a:cubicBezTo>
                  <a:cubicBezTo>
                    <a:pt x="143" y="8"/>
                    <a:pt x="128" y="77"/>
                    <a:pt x="9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4" y="104"/>
                    <a:pt x="74" y="104"/>
                    <a:pt x="74" y="104"/>
                  </a:cubicBezTo>
                  <a:cubicBezTo>
                    <a:pt x="74" y="104"/>
                    <a:pt x="35" y="125"/>
                    <a:pt x="18" y="119"/>
                  </a:cubicBezTo>
                  <a:cubicBezTo>
                    <a:pt x="0" y="113"/>
                    <a:pt x="5" y="61"/>
                    <a:pt x="5" y="61"/>
                  </a:cubicBezTo>
                  <a:lnTo>
                    <a:pt x="47" y="60"/>
                  </a:ln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5">
              <a:extLst>
                <a:ext uri="{FF2B5EF4-FFF2-40B4-BE49-F238E27FC236}">
                  <a16:creationId xmlns:a16="http://schemas.microsoft.com/office/drawing/2014/main" id="{511FBF21-135B-4587-BE8D-67B501FC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1826" y="4246563"/>
              <a:ext cx="752475" cy="509588"/>
            </a:xfrm>
            <a:custGeom>
              <a:avLst/>
              <a:gdLst>
                <a:gd name="T0" fmla="*/ 37 w 351"/>
                <a:gd name="T1" fmla="*/ 118 h 238"/>
                <a:gd name="T2" fmla="*/ 262 w 351"/>
                <a:gd name="T3" fmla="*/ 13 h 238"/>
                <a:gd name="T4" fmla="*/ 341 w 351"/>
                <a:gd name="T5" fmla="*/ 194 h 238"/>
                <a:gd name="T6" fmla="*/ 344 w 351"/>
                <a:gd name="T7" fmla="*/ 212 h 238"/>
                <a:gd name="T8" fmla="*/ 288 w 351"/>
                <a:gd name="T9" fmla="*/ 225 h 238"/>
                <a:gd name="T10" fmla="*/ 264 w 351"/>
                <a:gd name="T11" fmla="*/ 61 h 238"/>
                <a:gd name="T12" fmla="*/ 30 w 351"/>
                <a:gd name="T13" fmla="*/ 176 h 238"/>
                <a:gd name="T14" fmla="*/ 37 w 351"/>
                <a:gd name="T15" fmla="*/ 11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238">
                  <a:moveTo>
                    <a:pt x="37" y="118"/>
                  </a:moveTo>
                  <a:cubicBezTo>
                    <a:pt x="37" y="118"/>
                    <a:pt x="179" y="26"/>
                    <a:pt x="262" y="13"/>
                  </a:cubicBezTo>
                  <a:cubicBezTo>
                    <a:pt x="344" y="0"/>
                    <a:pt x="351" y="138"/>
                    <a:pt x="341" y="194"/>
                  </a:cubicBezTo>
                  <a:cubicBezTo>
                    <a:pt x="344" y="212"/>
                    <a:pt x="344" y="212"/>
                    <a:pt x="344" y="212"/>
                  </a:cubicBezTo>
                  <a:cubicBezTo>
                    <a:pt x="344" y="212"/>
                    <a:pt x="305" y="238"/>
                    <a:pt x="288" y="225"/>
                  </a:cubicBezTo>
                  <a:cubicBezTo>
                    <a:pt x="288" y="225"/>
                    <a:pt x="325" y="83"/>
                    <a:pt x="264" y="61"/>
                  </a:cubicBezTo>
                  <a:cubicBezTo>
                    <a:pt x="202" y="39"/>
                    <a:pt x="59" y="159"/>
                    <a:pt x="30" y="176"/>
                  </a:cubicBezTo>
                  <a:cubicBezTo>
                    <a:pt x="0" y="193"/>
                    <a:pt x="34" y="130"/>
                    <a:pt x="37" y="118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6">
              <a:extLst>
                <a:ext uri="{FF2B5EF4-FFF2-40B4-BE49-F238E27FC236}">
                  <a16:creationId xmlns:a16="http://schemas.microsoft.com/office/drawing/2014/main" id="{44A67174-65C6-4B7E-B1EF-73679510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4238" y="4302125"/>
              <a:ext cx="365125" cy="212725"/>
            </a:xfrm>
            <a:custGeom>
              <a:avLst/>
              <a:gdLst>
                <a:gd name="T0" fmla="*/ 102 w 170"/>
                <a:gd name="T1" fmla="*/ 70 h 99"/>
                <a:gd name="T2" fmla="*/ 64 w 170"/>
                <a:gd name="T3" fmla="*/ 47 h 99"/>
                <a:gd name="T4" fmla="*/ 10 w 170"/>
                <a:gd name="T5" fmla="*/ 54 h 99"/>
                <a:gd name="T6" fmla="*/ 1 w 170"/>
                <a:gd name="T7" fmla="*/ 35 h 99"/>
                <a:gd name="T8" fmla="*/ 117 w 170"/>
                <a:gd name="T9" fmla="*/ 29 h 99"/>
                <a:gd name="T10" fmla="*/ 122 w 170"/>
                <a:gd name="T11" fmla="*/ 35 h 99"/>
                <a:gd name="T12" fmla="*/ 139 w 170"/>
                <a:gd name="T13" fmla="*/ 35 h 99"/>
                <a:gd name="T14" fmla="*/ 170 w 170"/>
                <a:gd name="T15" fmla="*/ 52 h 99"/>
                <a:gd name="T16" fmla="*/ 145 w 170"/>
                <a:gd name="T17" fmla="*/ 95 h 99"/>
                <a:gd name="T18" fmla="*/ 102 w 170"/>
                <a:gd name="T19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99">
                  <a:moveTo>
                    <a:pt x="102" y="70"/>
                  </a:moveTo>
                  <a:cubicBezTo>
                    <a:pt x="102" y="70"/>
                    <a:pt x="80" y="47"/>
                    <a:pt x="64" y="47"/>
                  </a:cubicBezTo>
                  <a:cubicBezTo>
                    <a:pt x="48" y="47"/>
                    <a:pt x="10" y="54"/>
                    <a:pt x="10" y="54"/>
                  </a:cubicBezTo>
                  <a:cubicBezTo>
                    <a:pt x="10" y="54"/>
                    <a:pt x="2" y="45"/>
                    <a:pt x="1" y="35"/>
                  </a:cubicBezTo>
                  <a:cubicBezTo>
                    <a:pt x="0" y="26"/>
                    <a:pt x="55" y="0"/>
                    <a:pt x="117" y="29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39" y="35"/>
                    <a:pt x="139" y="35"/>
                    <a:pt x="139" y="35"/>
                  </a:cubicBezTo>
                  <a:cubicBezTo>
                    <a:pt x="139" y="35"/>
                    <a:pt x="166" y="44"/>
                    <a:pt x="170" y="52"/>
                  </a:cubicBezTo>
                  <a:cubicBezTo>
                    <a:pt x="170" y="52"/>
                    <a:pt x="155" y="90"/>
                    <a:pt x="145" y="95"/>
                  </a:cubicBezTo>
                  <a:cubicBezTo>
                    <a:pt x="136" y="99"/>
                    <a:pt x="112" y="78"/>
                    <a:pt x="102" y="70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7">
              <a:extLst>
                <a:ext uri="{FF2B5EF4-FFF2-40B4-BE49-F238E27FC236}">
                  <a16:creationId xmlns:a16="http://schemas.microsoft.com/office/drawing/2014/main" id="{1BCBA345-7477-4F56-9838-FC4E8F1AF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4376738"/>
              <a:ext cx="936625" cy="552450"/>
            </a:xfrm>
            <a:custGeom>
              <a:avLst/>
              <a:gdLst>
                <a:gd name="T0" fmla="*/ 249 w 437"/>
                <a:gd name="T1" fmla="*/ 115 h 258"/>
                <a:gd name="T2" fmla="*/ 148 w 437"/>
                <a:gd name="T3" fmla="*/ 213 h 258"/>
                <a:gd name="T4" fmla="*/ 53 w 437"/>
                <a:gd name="T5" fmla="*/ 53 h 258"/>
                <a:gd name="T6" fmla="*/ 0 w 437"/>
                <a:gd name="T7" fmla="*/ 35 h 258"/>
                <a:gd name="T8" fmla="*/ 149 w 437"/>
                <a:gd name="T9" fmla="*/ 253 h 258"/>
                <a:gd name="T10" fmla="*/ 374 w 437"/>
                <a:gd name="T11" fmla="*/ 133 h 258"/>
                <a:gd name="T12" fmla="*/ 437 w 437"/>
                <a:gd name="T13" fmla="*/ 47 h 258"/>
                <a:gd name="T14" fmla="*/ 249 w 437"/>
                <a:gd name="T15" fmla="*/ 11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7" h="258">
                  <a:moveTo>
                    <a:pt x="249" y="115"/>
                  </a:moveTo>
                  <a:cubicBezTo>
                    <a:pt x="249" y="115"/>
                    <a:pt x="242" y="230"/>
                    <a:pt x="148" y="213"/>
                  </a:cubicBezTo>
                  <a:cubicBezTo>
                    <a:pt x="54" y="196"/>
                    <a:pt x="53" y="53"/>
                    <a:pt x="53" y="53"/>
                  </a:cubicBezTo>
                  <a:cubicBezTo>
                    <a:pt x="53" y="53"/>
                    <a:pt x="28" y="36"/>
                    <a:pt x="0" y="35"/>
                  </a:cubicBezTo>
                  <a:cubicBezTo>
                    <a:pt x="0" y="35"/>
                    <a:pt x="7" y="258"/>
                    <a:pt x="149" y="253"/>
                  </a:cubicBezTo>
                  <a:cubicBezTo>
                    <a:pt x="292" y="248"/>
                    <a:pt x="338" y="154"/>
                    <a:pt x="374" y="133"/>
                  </a:cubicBezTo>
                  <a:cubicBezTo>
                    <a:pt x="410" y="111"/>
                    <a:pt x="436" y="93"/>
                    <a:pt x="437" y="47"/>
                  </a:cubicBezTo>
                  <a:cubicBezTo>
                    <a:pt x="437" y="0"/>
                    <a:pt x="364" y="116"/>
                    <a:pt x="249" y="115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8">
              <a:extLst>
                <a:ext uri="{FF2B5EF4-FFF2-40B4-BE49-F238E27FC236}">
                  <a16:creationId xmlns:a16="http://schemas.microsoft.com/office/drawing/2014/main" id="{7A6A70A3-4A80-43E6-8A17-B2B4839B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2826" y="3979863"/>
              <a:ext cx="246063" cy="211138"/>
            </a:xfrm>
            <a:custGeom>
              <a:avLst/>
              <a:gdLst>
                <a:gd name="T0" fmla="*/ 85 w 115"/>
                <a:gd name="T1" fmla="*/ 25 h 98"/>
                <a:gd name="T2" fmla="*/ 109 w 115"/>
                <a:gd name="T3" fmla="*/ 50 h 98"/>
                <a:gd name="T4" fmla="*/ 85 w 115"/>
                <a:gd name="T5" fmla="*/ 66 h 98"/>
                <a:gd name="T6" fmla="*/ 61 w 115"/>
                <a:gd name="T7" fmla="*/ 95 h 98"/>
                <a:gd name="T8" fmla="*/ 42 w 115"/>
                <a:gd name="T9" fmla="*/ 77 h 98"/>
                <a:gd name="T10" fmla="*/ 23 w 115"/>
                <a:gd name="T11" fmla="*/ 84 h 98"/>
                <a:gd name="T12" fmla="*/ 16 w 115"/>
                <a:gd name="T13" fmla="*/ 60 h 98"/>
                <a:gd name="T14" fmla="*/ 5 w 115"/>
                <a:gd name="T15" fmla="*/ 60 h 98"/>
                <a:gd name="T16" fmla="*/ 42 w 115"/>
                <a:gd name="T17" fmla="*/ 8 h 98"/>
                <a:gd name="T18" fmla="*/ 85 w 115"/>
                <a:gd name="T1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98">
                  <a:moveTo>
                    <a:pt x="85" y="25"/>
                  </a:moveTo>
                  <a:cubicBezTo>
                    <a:pt x="85" y="25"/>
                    <a:pt x="115" y="40"/>
                    <a:pt x="109" y="50"/>
                  </a:cubicBezTo>
                  <a:cubicBezTo>
                    <a:pt x="104" y="59"/>
                    <a:pt x="85" y="66"/>
                    <a:pt x="85" y="66"/>
                  </a:cubicBezTo>
                  <a:cubicBezTo>
                    <a:pt x="85" y="66"/>
                    <a:pt x="73" y="98"/>
                    <a:pt x="61" y="95"/>
                  </a:cubicBezTo>
                  <a:cubicBezTo>
                    <a:pt x="50" y="92"/>
                    <a:pt x="42" y="77"/>
                    <a:pt x="42" y="77"/>
                  </a:cubicBezTo>
                  <a:cubicBezTo>
                    <a:pt x="42" y="77"/>
                    <a:pt x="34" y="89"/>
                    <a:pt x="23" y="84"/>
                  </a:cubicBezTo>
                  <a:cubicBezTo>
                    <a:pt x="13" y="79"/>
                    <a:pt x="16" y="60"/>
                    <a:pt x="16" y="60"/>
                  </a:cubicBezTo>
                  <a:cubicBezTo>
                    <a:pt x="16" y="60"/>
                    <a:pt x="9" y="67"/>
                    <a:pt x="5" y="60"/>
                  </a:cubicBezTo>
                  <a:cubicBezTo>
                    <a:pt x="0" y="53"/>
                    <a:pt x="18" y="17"/>
                    <a:pt x="42" y="8"/>
                  </a:cubicBezTo>
                  <a:cubicBezTo>
                    <a:pt x="66" y="0"/>
                    <a:pt x="85" y="25"/>
                    <a:pt x="85" y="2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9">
              <a:extLst>
                <a:ext uri="{FF2B5EF4-FFF2-40B4-BE49-F238E27FC236}">
                  <a16:creationId xmlns:a16="http://schemas.microsoft.com/office/drawing/2014/main" id="{60DB69C6-6AE4-49A3-88AB-C1093DB6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3313" y="3608388"/>
              <a:ext cx="727075" cy="449263"/>
            </a:xfrm>
            <a:custGeom>
              <a:avLst/>
              <a:gdLst>
                <a:gd name="T0" fmla="*/ 335 w 339"/>
                <a:gd name="T1" fmla="*/ 132 h 210"/>
                <a:gd name="T2" fmla="*/ 129 w 339"/>
                <a:gd name="T3" fmla="*/ 18 h 210"/>
                <a:gd name="T4" fmla="*/ 0 w 339"/>
                <a:gd name="T5" fmla="*/ 182 h 210"/>
                <a:gd name="T6" fmla="*/ 43 w 339"/>
                <a:gd name="T7" fmla="*/ 199 h 210"/>
                <a:gd name="T8" fmla="*/ 133 w 339"/>
                <a:gd name="T9" fmla="*/ 57 h 210"/>
                <a:gd name="T10" fmla="*/ 303 w 339"/>
                <a:gd name="T11" fmla="*/ 148 h 210"/>
                <a:gd name="T12" fmla="*/ 335 w 339"/>
                <a:gd name="T13" fmla="*/ 13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9" h="210">
                  <a:moveTo>
                    <a:pt x="335" y="132"/>
                  </a:moveTo>
                  <a:cubicBezTo>
                    <a:pt x="335" y="132"/>
                    <a:pt x="245" y="0"/>
                    <a:pt x="129" y="18"/>
                  </a:cubicBezTo>
                  <a:cubicBezTo>
                    <a:pt x="14" y="37"/>
                    <a:pt x="0" y="182"/>
                    <a:pt x="0" y="182"/>
                  </a:cubicBezTo>
                  <a:cubicBezTo>
                    <a:pt x="0" y="182"/>
                    <a:pt x="22" y="210"/>
                    <a:pt x="43" y="199"/>
                  </a:cubicBezTo>
                  <a:cubicBezTo>
                    <a:pt x="43" y="199"/>
                    <a:pt x="45" y="81"/>
                    <a:pt x="133" y="57"/>
                  </a:cubicBezTo>
                  <a:cubicBezTo>
                    <a:pt x="221" y="33"/>
                    <a:pt x="303" y="148"/>
                    <a:pt x="303" y="148"/>
                  </a:cubicBezTo>
                  <a:cubicBezTo>
                    <a:pt x="303" y="148"/>
                    <a:pt x="339" y="165"/>
                    <a:pt x="335" y="132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0">
              <a:extLst>
                <a:ext uri="{FF2B5EF4-FFF2-40B4-BE49-F238E27FC236}">
                  <a16:creationId xmlns:a16="http://schemas.microsoft.com/office/drawing/2014/main" id="{B1FDEE75-1CB2-495B-AC9C-BEC5C04D9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8001" y="3213100"/>
              <a:ext cx="539750" cy="788988"/>
            </a:xfrm>
            <a:custGeom>
              <a:avLst/>
              <a:gdLst>
                <a:gd name="T0" fmla="*/ 163 w 251"/>
                <a:gd name="T1" fmla="*/ 89 h 368"/>
                <a:gd name="T2" fmla="*/ 248 w 251"/>
                <a:gd name="T3" fmla="*/ 300 h 368"/>
                <a:gd name="T4" fmla="*/ 93 w 251"/>
                <a:gd name="T5" fmla="*/ 346 h 368"/>
                <a:gd name="T6" fmla="*/ 7 w 251"/>
                <a:gd name="T7" fmla="*/ 136 h 368"/>
                <a:gd name="T8" fmla="*/ 163 w 251"/>
                <a:gd name="T9" fmla="*/ 89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368">
                  <a:moveTo>
                    <a:pt x="163" y="89"/>
                  </a:moveTo>
                  <a:cubicBezTo>
                    <a:pt x="163" y="89"/>
                    <a:pt x="245" y="277"/>
                    <a:pt x="248" y="300"/>
                  </a:cubicBezTo>
                  <a:cubicBezTo>
                    <a:pt x="251" y="323"/>
                    <a:pt x="127" y="368"/>
                    <a:pt x="93" y="346"/>
                  </a:cubicBezTo>
                  <a:cubicBezTo>
                    <a:pt x="58" y="324"/>
                    <a:pt x="14" y="164"/>
                    <a:pt x="7" y="136"/>
                  </a:cubicBezTo>
                  <a:cubicBezTo>
                    <a:pt x="0" y="107"/>
                    <a:pt x="109" y="0"/>
                    <a:pt x="163" y="8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1">
              <a:extLst>
                <a:ext uri="{FF2B5EF4-FFF2-40B4-BE49-F238E27FC236}">
                  <a16:creationId xmlns:a16="http://schemas.microsoft.com/office/drawing/2014/main" id="{ACCD37A9-365E-481B-A1E3-380499F1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1151" y="3157538"/>
              <a:ext cx="676275" cy="696913"/>
            </a:xfrm>
            <a:custGeom>
              <a:avLst/>
              <a:gdLst>
                <a:gd name="T0" fmla="*/ 127 w 315"/>
                <a:gd name="T1" fmla="*/ 286 h 325"/>
                <a:gd name="T2" fmla="*/ 102 w 315"/>
                <a:gd name="T3" fmla="*/ 176 h 325"/>
                <a:gd name="T4" fmla="*/ 148 w 315"/>
                <a:gd name="T5" fmla="*/ 161 h 325"/>
                <a:gd name="T6" fmla="*/ 125 w 315"/>
                <a:gd name="T7" fmla="*/ 141 h 325"/>
                <a:gd name="T8" fmla="*/ 206 w 315"/>
                <a:gd name="T9" fmla="*/ 130 h 325"/>
                <a:gd name="T10" fmla="*/ 189 w 315"/>
                <a:gd name="T11" fmla="*/ 116 h 325"/>
                <a:gd name="T12" fmla="*/ 275 w 315"/>
                <a:gd name="T13" fmla="*/ 116 h 325"/>
                <a:gd name="T14" fmla="*/ 269 w 315"/>
                <a:gd name="T15" fmla="*/ 97 h 325"/>
                <a:gd name="T16" fmla="*/ 254 w 315"/>
                <a:gd name="T17" fmla="*/ 14 h 325"/>
                <a:gd name="T18" fmla="*/ 229 w 315"/>
                <a:gd name="T19" fmla="*/ 48 h 325"/>
                <a:gd name="T20" fmla="*/ 148 w 315"/>
                <a:gd name="T21" fmla="*/ 17 h 325"/>
                <a:gd name="T22" fmla="*/ 148 w 315"/>
                <a:gd name="T23" fmla="*/ 58 h 325"/>
                <a:gd name="T24" fmla="*/ 65 w 315"/>
                <a:gd name="T25" fmla="*/ 111 h 325"/>
                <a:gd name="T26" fmla="*/ 40 w 315"/>
                <a:gd name="T27" fmla="*/ 88 h 325"/>
                <a:gd name="T28" fmla="*/ 46 w 315"/>
                <a:gd name="T29" fmla="*/ 113 h 325"/>
                <a:gd name="T30" fmla="*/ 17 w 315"/>
                <a:gd name="T31" fmla="*/ 124 h 325"/>
                <a:gd name="T32" fmla="*/ 47 w 315"/>
                <a:gd name="T33" fmla="*/ 138 h 325"/>
                <a:gd name="T34" fmla="*/ 75 w 315"/>
                <a:gd name="T35" fmla="*/ 275 h 325"/>
                <a:gd name="T36" fmla="*/ 58 w 315"/>
                <a:gd name="T37" fmla="*/ 291 h 325"/>
                <a:gd name="T38" fmla="*/ 78 w 315"/>
                <a:gd name="T39" fmla="*/ 301 h 325"/>
                <a:gd name="T40" fmla="*/ 95 w 315"/>
                <a:gd name="T41" fmla="*/ 315 h 325"/>
                <a:gd name="T42" fmla="*/ 127 w 315"/>
                <a:gd name="T43" fmla="*/ 286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5" h="325">
                  <a:moveTo>
                    <a:pt x="127" y="286"/>
                  </a:moveTo>
                  <a:cubicBezTo>
                    <a:pt x="127" y="286"/>
                    <a:pt x="146" y="207"/>
                    <a:pt x="102" y="176"/>
                  </a:cubicBezTo>
                  <a:cubicBezTo>
                    <a:pt x="102" y="176"/>
                    <a:pt x="156" y="181"/>
                    <a:pt x="148" y="161"/>
                  </a:cubicBezTo>
                  <a:cubicBezTo>
                    <a:pt x="139" y="141"/>
                    <a:pt x="125" y="141"/>
                    <a:pt x="125" y="141"/>
                  </a:cubicBezTo>
                  <a:cubicBezTo>
                    <a:pt x="125" y="141"/>
                    <a:pt x="205" y="148"/>
                    <a:pt x="206" y="130"/>
                  </a:cubicBezTo>
                  <a:cubicBezTo>
                    <a:pt x="207" y="112"/>
                    <a:pt x="189" y="116"/>
                    <a:pt x="189" y="116"/>
                  </a:cubicBezTo>
                  <a:cubicBezTo>
                    <a:pt x="189" y="116"/>
                    <a:pt x="257" y="132"/>
                    <a:pt x="275" y="116"/>
                  </a:cubicBezTo>
                  <a:cubicBezTo>
                    <a:pt x="293" y="99"/>
                    <a:pt x="280" y="92"/>
                    <a:pt x="269" y="97"/>
                  </a:cubicBezTo>
                  <a:cubicBezTo>
                    <a:pt x="269" y="97"/>
                    <a:pt x="315" y="27"/>
                    <a:pt x="254" y="14"/>
                  </a:cubicBezTo>
                  <a:cubicBezTo>
                    <a:pt x="194" y="0"/>
                    <a:pt x="229" y="48"/>
                    <a:pt x="229" y="48"/>
                  </a:cubicBezTo>
                  <a:cubicBezTo>
                    <a:pt x="229" y="48"/>
                    <a:pt x="196" y="3"/>
                    <a:pt x="148" y="17"/>
                  </a:cubicBezTo>
                  <a:cubicBezTo>
                    <a:pt x="99" y="30"/>
                    <a:pt x="136" y="50"/>
                    <a:pt x="148" y="58"/>
                  </a:cubicBezTo>
                  <a:cubicBezTo>
                    <a:pt x="148" y="58"/>
                    <a:pt x="80" y="76"/>
                    <a:pt x="65" y="111"/>
                  </a:cubicBezTo>
                  <a:cubicBezTo>
                    <a:pt x="65" y="111"/>
                    <a:pt x="59" y="83"/>
                    <a:pt x="40" y="88"/>
                  </a:cubicBezTo>
                  <a:cubicBezTo>
                    <a:pt x="22" y="93"/>
                    <a:pt x="46" y="113"/>
                    <a:pt x="46" y="113"/>
                  </a:cubicBezTo>
                  <a:cubicBezTo>
                    <a:pt x="46" y="113"/>
                    <a:pt x="24" y="108"/>
                    <a:pt x="17" y="124"/>
                  </a:cubicBezTo>
                  <a:cubicBezTo>
                    <a:pt x="11" y="139"/>
                    <a:pt x="47" y="138"/>
                    <a:pt x="47" y="138"/>
                  </a:cubicBezTo>
                  <a:cubicBezTo>
                    <a:pt x="47" y="138"/>
                    <a:pt x="0" y="211"/>
                    <a:pt x="75" y="275"/>
                  </a:cubicBezTo>
                  <a:cubicBezTo>
                    <a:pt x="75" y="275"/>
                    <a:pt x="55" y="279"/>
                    <a:pt x="58" y="291"/>
                  </a:cubicBezTo>
                  <a:cubicBezTo>
                    <a:pt x="61" y="303"/>
                    <a:pt x="78" y="301"/>
                    <a:pt x="78" y="301"/>
                  </a:cubicBezTo>
                  <a:cubicBezTo>
                    <a:pt x="78" y="301"/>
                    <a:pt x="67" y="325"/>
                    <a:pt x="95" y="315"/>
                  </a:cubicBezTo>
                  <a:cubicBezTo>
                    <a:pt x="123" y="304"/>
                    <a:pt x="127" y="286"/>
                    <a:pt x="127" y="286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2">
              <a:extLst>
                <a:ext uri="{FF2B5EF4-FFF2-40B4-BE49-F238E27FC236}">
                  <a16:creationId xmlns:a16="http://schemas.microsoft.com/office/drawing/2014/main" id="{FA535990-A2D5-40CF-9D37-810D597E2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3" y="3713163"/>
              <a:ext cx="166688" cy="166688"/>
            </a:xfrm>
            <a:custGeom>
              <a:avLst/>
              <a:gdLst>
                <a:gd name="T0" fmla="*/ 59 w 78"/>
                <a:gd name="T1" fmla="*/ 15 h 78"/>
                <a:gd name="T2" fmla="*/ 19 w 78"/>
                <a:gd name="T3" fmla="*/ 15 h 78"/>
                <a:gd name="T4" fmla="*/ 70 w 78"/>
                <a:gd name="T5" fmla="*/ 43 h 78"/>
                <a:gd name="T6" fmla="*/ 59 w 78"/>
                <a:gd name="T7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8">
                  <a:moveTo>
                    <a:pt x="59" y="15"/>
                  </a:moveTo>
                  <a:cubicBezTo>
                    <a:pt x="59" y="15"/>
                    <a:pt x="38" y="0"/>
                    <a:pt x="19" y="15"/>
                  </a:cubicBezTo>
                  <a:cubicBezTo>
                    <a:pt x="0" y="29"/>
                    <a:pt x="32" y="78"/>
                    <a:pt x="70" y="43"/>
                  </a:cubicBezTo>
                  <a:cubicBezTo>
                    <a:pt x="70" y="43"/>
                    <a:pt x="78" y="34"/>
                    <a:pt x="59" y="1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3">
              <a:extLst>
                <a:ext uri="{FF2B5EF4-FFF2-40B4-BE49-F238E27FC236}">
                  <a16:creationId xmlns:a16="http://schemas.microsoft.com/office/drawing/2014/main" id="{BDC4C5BD-5B12-49B4-A270-72D08E87C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6" y="3611563"/>
              <a:ext cx="36513" cy="47625"/>
            </a:xfrm>
            <a:custGeom>
              <a:avLst/>
              <a:gdLst>
                <a:gd name="T0" fmla="*/ 16 w 17"/>
                <a:gd name="T1" fmla="*/ 9 h 22"/>
                <a:gd name="T2" fmla="*/ 11 w 17"/>
                <a:gd name="T3" fmla="*/ 21 h 22"/>
                <a:gd name="T4" fmla="*/ 1 w 17"/>
                <a:gd name="T5" fmla="*/ 13 h 22"/>
                <a:gd name="T6" fmla="*/ 6 w 17"/>
                <a:gd name="T7" fmla="*/ 1 h 22"/>
                <a:gd name="T8" fmla="*/ 16 w 17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6" y="9"/>
                  </a:moveTo>
                  <a:cubicBezTo>
                    <a:pt x="17" y="15"/>
                    <a:pt x="15" y="20"/>
                    <a:pt x="11" y="21"/>
                  </a:cubicBezTo>
                  <a:cubicBezTo>
                    <a:pt x="7" y="22"/>
                    <a:pt x="3" y="18"/>
                    <a:pt x="1" y="13"/>
                  </a:cubicBezTo>
                  <a:cubicBezTo>
                    <a:pt x="0" y="7"/>
                    <a:pt x="2" y="2"/>
                    <a:pt x="6" y="1"/>
                  </a:cubicBezTo>
                  <a:cubicBezTo>
                    <a:pt x="10" y="0"/>
                    <a:pt x="14" y="4"/>
                    <a:pt x="16" y="9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4">
              <a:extLst>
                <a:ext uri="{FF2B5EF4-FFF2-40B4-BE49-F238E27FC236}">
                  <a16:creationId xmlns:a16="http://schemas.microsoft.com/office/drawing/2014/main" id="{D8F72D5C-5D15-48B5-A424-4B7DAC7A2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3913" y="3571875"/>
              <a:ext cx="36513" cy="46038"/>
            </a:xfrm>
            <a:custGeom>
              <a:avLst/>
              <a:gdLst>
                <a:gd name="T0" fmla="*/ 16 w 17"/>
                <a:gd name="T1" fmla="*/ 9 h 22"/>
                <a:gd name="T2" fmla="*/ 11 w 17"/>
                <a:gd name="T3" fmla="*/ 21 h 22"/>
                <a:gd name="T4" fmla="*/ 2 w 17"/>
                <a:gd name="T5" fmla="*/ 13 h 22"/>
                <a:gd name="T6" fmla="*/ 6 w 17"/>
                <a:gd name="T7" fmla="*/ 1 h 22"/>
                <a:gd name="T8" fmla="*/ 16 w 17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">
                  <a:moveTo>
                    <a:pt x="16" y="9"/>
                  </a:moveTo>
                  <a:cubicBezTo>
                    <a:pt x="17" y="15"/>
                    <a:pt x="15" y="20"/>
                    <a:pt x="11" y="21"/>
                  </a:cubicBezTo>
                  <a:cubicBezTo>
                    <a:pt x="7" y="22"/>
                    <a:pt x="3" y="18"/>
                    <a:pt x="2" y="13"/>
                  </a:cubicBezTo>
                  <a:cubicBezTo>
                    <a:pt x="0" y="7"/>
                    <a:pt x="2" y="2"/>
                    <a:pt x="6" y="1"/>
                  </a:cubicBezTo>
                  <a:cubicBezTo>
                    <a:pt x="10" y="0"/>
                    <a:pt x="15" y="4"/>
                    <a:pt x="16" y="9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5">
              <a:extLst>
                <a:ext uri="{FF2B5EF4-FFF2-40B4-BE49-F238E27FC236}">
                  <a16:creationId xmlns:a16="http://schemas.microsoft.com/office/drawing/2014/main" id="{8D970C97-AE42-4F0D-8B22-FB5E467B8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8651" y="3486150"/>
              <a:ext cx="66675" cy="87313"/>
            </a:xfrm>
            <a:custGeom>
              <a:avLst/>
              <a:gdLst>
                <a:gd name="T0" fmla="*/ 0 w 31"/>
                <a:gd name="T1" fmla="*/ 41 h 41"/>
                <a:gd name="T2" fmla="*/ 31 w 31"/>
                <a:gd name="T3" fmla="*/ 11 h 41"/>
                <a:gd name="T4" fmla="*/ 0 w 31"/>
                <a:gd name="T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1">
                  <a:moveTo>
                    <a:pt x="0" y="41"/>
                  </a:moveTo>
                  <a:cubicBezTo>
                    <a:pt x="0" y="41"/>
                    <a:pt x="9" y="13"/>
                    <a:pt x="31" y="11"/>
                  </a:cubicBezTo>
                  <a:cubicBezTo>
                    <a:pt x="31" y="11"/>
                    <a:pt x="1" y="0"/>
                    <a:pt x="0" y="41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6">
              <a:extLst>
                <a:ext uri="{FF2B5EF4-FFF2-40B4-BE49-F238E27FC236}">
                  <a16:creationId xmlns:a16="http://schemas.microsoft.com/office/drawing/2014/main" id="{3606E92F-147E-4310-BC2C-CD184BCDC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3276" y="3549650"/>
              <a:ext cx="106363" cy="111125"/>
            </a:xfrm>
            <a:custGeom>
              <a:avLst/>
              <a:gdLst>
                <a:gd name="T0" fmla="*/ 0 w 50"/>
                <a:gd name="T1" fmla="*/ 0 h 52"/>
                <a:gd name="T2" fmla="*/ 9 w 50"/>
                <a:gd name="T3" fmla="*/ 31 h 52"/>
                <a:gd name="T4" fmla="*/ 45 w 50"/>
                <a:gd name="T5" fmla="*/ 31 h 52"/>
                <a:gd name="T6" fmla="*/ 17 w 50"/>
                <a:gd name="T7" fmla="*/ 52 h 52"/>
                <a:gd name="T8" fmla="*/ 38 w 50"/>
                <a:gd name="T9" fmla="*/ 34 h 52"/>
                <a:gd name="T10" fmla="*/ 6 w 50"/>
                <a:gd name="T11" fmla="*/ 40 h 52"/>
                <a:gd name="T12" fmla="*/ 0 w 50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0" y="0"/>
                    <a:pt x="5" y="28"/>
                    <a:pt x="9" y="31"/>
                  </a:cubicBezTo>
                  <a:cubicBezTo>
                    <a:pt x="12" y="34"/>
                    <a:pt x="40" y="17"/>
                    <a:pt x="45" y="31"/>
                  </a:cubicBezTo>
                  <a:cubicBezTo>
                    <a:pt x="50" y="44"/>
                    <a:pt x="28" y="51"/>
                    <a:pt x="17" y="52"/>
                  </a:cubicBezTo>
                  <a:cubicBezTo>
                    <a:pt x="17" y="52"/>
                    <a:pt x="40" y="42"/>
                    <a:pt x="38" y="34"/>
                  </a:cubicBezTo>
                  <a:cubicBezTo>
                    <a:pt x="36" y="25"/>
                    <a:pt x="13" y="41"/>
                    <a:pt x="6" y="40"/>
                  </a:cubicBezTo>
                  <a:cubicBezTo>
                    <a:pt x="0" y="3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7">
              <a:extLst>
                <a:ext uri="{FF2B5EF4-FFF2-40B4-BE49-F238E27FC236}">
                  <a16:creationId xmlns:a16="http://schemas.microsoft.com/office/drawing/2014/main" id="{FAE2BBB9-B42E-4651-8BCE-1B8CDAA27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425825"/>
              <a:ext cx="87313" cy="63500"/>
            </a:xfrm>
            <a:custGeom>
              <a:avLst/>
              <a:gdLst>
                <a:gd name="T0" fmla="*/ 0 w 40"/>
                <a:gd name="T1" fmla="*/ 22 h 30"/>
                <a:gd name="T2" fmla="*/ 40 w 40"/>
                <a:gd name="T3" fmla="*/ 30 h 30"/>
                <a:gd name="T4" fmla="*/ 0 w 40"/>
                <a:gd name="T5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0" y="22"/>
                  </a:moveTo>
                  <a:cubicBezTo>
                    <a:pt x="0" y="22"/>
                    <a:pt x="20" y="9"/>
                    <a:pt x="40" y="30"/>
                  </a:cubicBezTo>
                  <a:cubicBezTo>
                    <a:pt x="40" y="30"/>
                    <a:pt x="22" y="0"/>
                    <a:pt x="0" y="22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8">
              <a:extLst>
                <a:ext uri="{FF2B5EF4-FFF2-40B4-BE49-F238E27FC236}">
                  <a16:creationId xmlns:a16="http://schemas.microsoft.com/office/drawing/2014/main" id="{F326B3E5-1819-4F4B-AD22-F618E1AD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3824288"/>
              <a:ext cx="114300" cy="93663"/>
            </a:xfrm>
            <a:custGeom>
              <a:avLst/>
              <a:gdLst>
                <a:gd name="T0" fmla="*/ 3 w 53"/>
                <a:gd name="T1" fmla="*/ 0 h 44"/>
                <a:gd name="T2" fmla="*/ 1 w 53"/>
                <a:gd name="T3" fmla="*/ 44 h 44"/>
                <a:gd name="T4" fmla="*/ 53 w 53"/>
                <a:gd name="T5" fmla="*/ 26 h 44"/>
                <a:gd name="T6" fmla="*/ 3 w 53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4">
                  <a:moveTo>
                    <a:pt x="3" y="0"/>
                  </a:moveTo>
                  <a:cubicBezTo>
                    <a:pt x="0" y="23"/>
                    <a:pt x="1" y="44"/>
                    <a:pt x="1" y="44"/>
                  </a:cubicBezTo>
                  <a:cubicBezTo>
                    <a:pt x="1" y="44"/>
                    <a:pt x="26" y="35"/>
                    <a:pt x="53" y="26"/>
                  </a:cubicBezTo>
                  <a:cubicBezTo>
                    <a:pt x="42" y="4"/>
                    <a:pt x="19" y="0"/>
                    <a:pt x="3" y="0"/>
                  </a:cubicBez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9">
              <a:extLst>
                <a:ext uri="{FF2B5EF4-FFF2-40B4-BE49-F238E27FC236}">
                  <a16:creationId xmlns:a16="http://schemas.microsoft.com/office/drawing/2014/main" id="{C9F8FC44-EC08-42F2-A5C3-A61B242ED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0888" y="3657600"/>
              <a:ext cx="220663" cy="222250"/>
            </a:xfrm>
            <a:custGeom>
              <a:avLst/>
              <a:gdLst>
                <a:gd name="T0" fmla="*/ 29 w 103"/>
                <a:gd name="T1" fmla="*/ 14 h 104"/>
                <a:gd name="T2" fmla="*/ 0 w 103"/>
                <a:gd name="T3" fmla="*/ 78 h 104"/>
                <a:gd name="T4" fmla="*/ 50 w 103"/>
                <a:gd name="T5" fmla="*/ 104 h 104"/>
                <a:gd name="T6" fmla="*/ 103 w 103"/>
                <a:gd name="T7" fmla="*/ 90 h 104"/>
                <a:gd name="T8" fmla="*/ 29 w 103"/>
                <a:gd name="T9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4">
                  <a:moveTo>
                    <a:pt x="29" y="14"/>
                  </a:moveTo>
                  <a:cubicBezTo>
                    <a:pt x="11" y="20"/>
                    <a:pt x="3" y="51"/>
                    <a:pt x="0" y="78"/>
                  </a:cubicBezTo>
                  <a:cubicBezTo>
                    <a:pt x="16" y="78"/>
                    <a:pt x="39" y="82"/>
                    <a:pt x="50" y="104"/>
                  </a:cubicBezTo>
                  <a:cubicBezTo>
                    <a:pt x="70" y="98"/>
                    <a:pt x="90" y="92"/>
                    <a:pt x="103" y="90"/>
                  </a:cubicBezTo>
                  <a:cubicBezTo>
                    <a:pt x="103" y="90"/>
                    <a:pt x="78" y="0"/>
                    <a:pt x="29" y="14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0">
              <a:extLst>
                <a:ext uri="{FF2B5EF4-FFF2-40B4-BE49-F238E27FC236}">
                  <a16:creationId xmlns:a16="http://schemas.microsoft.com/office/drawing/2014/main" id="{FDBE3FA0-5B20-459A-BF9D-9CDCF312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7813" y="3865563"/>
              <a:ext cx="512763" cy="835025"/>
            </a:xfrm>
            <a:custGeom>
              <a:avLst/>
              <a:gdLst>
                <a:gd name="T0" fmla="*/ 149 w 239"/>
                <a:gd name="T1" fmla="*/ 47 h 390"/>
                <a:gd name="T2" fmla="*/ 128 w 239"/>
                <a:gd name="T3" fmla="*/ 12 h 390"/>
                <a:gd name="T4" fmla="*/ 0 w 239"/>
                <a:gd name="T5" fmla="*/ 215 h 390"/>
                <a:gd name="T6" fmla="*/ 33 w 239"/>
                <a:gd name="T7" fmla="*/ 361 h 390"/>
                <a:gd name="T8" fmla="*/ 181 w 239"/>
                <a:gd name="T9" fmla="*/ 343 h 390"/>
                <a:gd name="T10" fmla="*/ 179 w 239"/>
                <a:gd name="T11" fmla="*/ 329 h 390"/>
                <a:gd name="T12" fmla="*/ 192 w 239"/>
                <a:gd name="T13" fmla="*/ 330 h 390"/>
                <a:gd name="T14" fmla="*/ 239 w 239"/>
                <a:gd name="T15" fmla="*/ 275 h 390"/>
                <a:gd name="T16" fmla="*/ 192 w 239"/>
                <a:gd name="T17" fmla="*/ 249 h 390"/>
                <a:gd name="T18" fmla="*/ 202 w 239"/>
                <a:gd name="T19" fmla="*/ 85 h 390"/>
                <a:gd name="T20" fmla="*/ 181 w 239"/>
                <a:gd name="T21" fmla="*/ 73 h 390"/>
                <a:gd name="T22" fmla="*/ 149 w 239"/>
                <a:gd name="T23" fmla="*/ 4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9" h="390">
                  <a:moveTo>
                    <a:pt x="149" y="47"/>
                  </a:moveTo>
                  <a:cubicBezTo>
                    <a:pt x="149" y="47"/>
                    <a:pt x="139" y="23"/>
                    <a:pt x="128" y="12"/>
                  </a:cubicBezTo>
                  <a:cubicBezTo>
                    <a:pt x="117" y="0"/>
                    <a:pt x="0" y="82"/>
                    <a:pt x="0" y="215"/>
                  </a:cubicBezTo>
                  <a:cubicBezTo>
                    <a:pt x="0" y="329"/>
                    <a:pt x="30" y="356"/>
                    <a:pt x="33" y="361"/>
                  </a:cubicBezTo>
                  <a:cubicBezTo>
                    <a:pt x="35" y="366"/>
                    <a:pt x="92" y="390"/>
                    <a:pt x="181" y="343"/>
                  </a:cubicBezTo>
                  <a:cubicBezTo>
                    <a:pt x="179" y="329"/>
                    <a:pt x="179" y="329"/>
                    <a:pt x="179" y="329"/>
                  </a:cubicBezTo>
                  <a:cubicBezTo>
                    <a:pt x="179" y="329"/>
                    <a:pt x="186" y="332"/>
                    <a:pt x="192" y="330"/>
                  </a:cubicBezTo>
                  <a:cubicBezTo>
                    <a:pt x="199" y="328"/>
                    <a:pt x="232" y="295"/>
                    <a:pt x="239" y="275"/>
                  </a:cubicBezTo>
                  <a:cubicBezTo>
                    <a:pt x="239" y="275"/>
                    <a:pt x="200" y="257"/>
                    <a:pt x="192" y="249"/>
                  </a:cubicBezTo>
                  <a:cubicBezTo>
                    <a:pt x="167" y="219"/>
                    <a:pt x="180" y="108"/>
                    <a:pt x="202" y="85"/>
                  </a:cubicBezTo>
                  <a:cubicBezTo>
                    <a:pt x="202" y="85"/>
                    <a:pt x="199" y="79"/>
                    <a:pt x="181" y="73"/>
                  </a:cubicBezTo>
                  <a:cubicBezTo>
                    <a:pt x="162" y="67"/>
                    <a:pt x="149" y="47"/>
                    <a:pt x="149" y="4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1">
              <a:extLst>
                <a:ext uri="{FF2B5EF4-FFF2-40B4-BE49-F238E27FC236}">
                  <a16:creationId xmlns:a16="http://schemas.microsoft.com/office/drawing/2014/main" id="{01C4ED0F-4AC7-45D5-BD55-4BB8E19A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8801" y="3933825"/>
              <a:ext cx="136525" cy="131763"/>
            </a:xfrm>
            <a:custGeom>
              <a:avLst/>
              <a:gdLst>
                <a:gd name="T0" fmla="*/ 27 w 64"/>
                <a:gd name="T1" fmla="*/ 0 h 62"/>
                <a:gd name="T2" fmla="*/ 64 w 64"/>
                <a:gd name="T3" fmla="*/ 41 h 62"/>
                <a:gd name="T4" fmla="*/ 24 w 64"/>
                <a:gd name="T5" fmla="*/ 49 h 62"/>
                <a:gd name="T6" fmla="*/ 27 w 64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2">
                  <a:moveTo>
                    <a:pt x="27" y="0"/>
                  </a:moveTo>
                  <a:cubicBezTo>
                    <a:pt x="27" y="0"/>
                    <a:pt x="51" y="21"/>
                    <a:pt x="64" y="41"/>
                  </a:cubicBezTo>
                  <a:cubicBezTo>
                    <a:pt x="64" y="41"/>
                    <a:pt x="48" y="62"/>
                    <a:pt x="24" y="49"/>
                  </a:cubicBezTo>
                  <a:cubicBezTo>
                    <a:pt x="0" y="35"/>
                    <a:pt x="5" y="2"/>
                    <a:pt x="27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2">
              <a:extLst>
                <a:ext uri="{FF2B5EF4-FFF2-40B4-BE49-F238E27FC236}">
                  <a16:creationId xmlns:a16="http://schemas.microsoft.com/office/drawing/2014/main" id="{5C5F18F6-64F0-4F4F-8664-8A624149D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4838" y="3902075"/>
              <a:ext cx="165100" cy="198438"/>
            </a:xfrm>
            <a:custGeom>
              <a:avLst/>
              <a:gdLst>
                <a:gd name="T0" fmla="*/ 77 w 77"/>
                <a:gd name="T1" fmla="*/ 29 h 93"/>
                <a:gd name="T2" fmla="*/ 22 w 77"/>
                <a:gd name="T3" fmla="*/ 52 h 93"/>
                <a:gd name="T4" fmla="*/ 2 w 77"/>
                <a:gd name="T5" fmla="*/ 45 h 93"/>
                <a:gd name="T6" fmla="*/ 34 w 77"/>
                <a:gd name="T7" fmla="*/ 5 h 93"/>
                <a:gd name="T8" fmla="*/ 77 w 77"/>
                <a:gd name="T9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93">
                  <a:moveTo>
                    <a:pt x="77" y="29"/>
                  </a:moveTo>
                  <a:cubicBezTo>
                    <a:pt x="77" y="29"/>
                    <a:pt x="32" y="44"/>
                    <a:pt x="22" y="52"/>
                  </a:cubicBezTo>
                  <a:cubicBezTo>
                    <a:pt x="0" y="93"/>
                    <a:pt x="3" y="53"/>
                    <a:pt x="2" y="45"/>
                  </a:cubicBezTo>
                  <a:cubicBezTo>
                    <a:pt x="1" y="37"/>
                    <a:pt x="34" y="5"/>
                    <a:pt x="34" y="5"/>
                  </a:cubicBezTo>
                  <a:cubicBezTo>
                    <a:pt x="34" y="5"/>
                    <a:pt x="59" y="0"/>
                    <a:pt x="77" y="2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3">
              <a:extLst>
                <a:ext uri="{FF2B5EF4-FFF2-40B4-BE49-F238E27FC236}">
                  <a16:creationId xmlns:a16="http://schemas.microsoft.com/office/drawing/2014/main" id="{5A65E2A4-3F11-407E-822D-3AC93088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2763" y="3989388"/>
              <a:ext cx="165100" cy="387350"/>
            </a:xfrm>
            <a:custGeom>
              <a:avLst/>
              <a:gdLst>
                <a:gd name="T0" fmla="*/ 32 w 77"/>
                <a:gd name="T1" fmla="*/ 0 h 181"/>
                <a:gd name="T2" fmla="*/ 25 w 77"/>
                <a:gd name="T3" fmla="*/ 181 h 181"/>
                <a:gd name="T4" fmla="*/ 77 w 77"/>
                <a:gd name="T5" fmla="*/ 24 h 181"/>
                <a:gd name="T6" fmla="*/ 57 w 77"/>
                <a:gd name="T7" fmla="*/ 15 h 181"/>
                <a:gd name="T8" fmla="*/ 54 w 77"/>
                <a:gd name="T9" fmla="*/ 25 h 181"/>
                <a:gd name="T10" fmla="*/ 51 w 77"/>
                <a:gd name="T11" fmla="*/ 9 h 181"/>
                <a:gd name="T12" fmla="*/ 32 w 77"/>
                <a:gd name="T1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81">
                  <a:moveTo>
                    <a:pt x="32" y="0"/>
                  </a:moveTo>
                  <a:cubicBezTo>
                    <a:pt x="32" y="0"/>
                    <a:pt x="0" y="91"/>
                    <a:pt x="25" y="181"/>
                  </a:cubicBezTo>
                  <a:cubicBezTo>
                    <a:pt x="25" y="181"/>
                    <a:pt x="50" y="55"/>
                    <a:pt x="77" y="2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1" y="9"/>
                    <a:pt x="51" y="9"/>
                    <a:pt x="51" y="9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4">
              <a:extLst>
                <a:ext uri="{FF2B5EF4-FFF2-40B4-BE49-F238E27FC236}">
                  <a16:creationId xmlns:a16="http://schemas.microsoft.com/office/drawing/2014/main" id="{577BE048-97D2-42C7-B360-AE4DFA59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4033838"/>
              <a:ext cx="47625" cy="53975"/>
            </a:xfrm>
            <a:custGeom>
              <a:avLst/>
              <a:gdLst>
                <a:gd name="T0" fmla="*/ 13 w 22"/>
                <a:gd name="T1" fmla="*/ 0 h 25"/>
                <a:gd name="T2" fmla="*/ 22 w 22"/>
                <a:gd name="T3" fmla="*/ 8 h 25"/>
                <a:gd name="T4" fmla="*/ 17 w 22"/>
                <a:gd name="T5" fmla="*/ 25 h 25"/>
                <a:gd name="T6" fmla="*/ 1 w 22"/>
                <a:gd name="T7" fmla="*/ 12 h 25"/>
                <a:gd name="T8" fmla="*/ 13 w 2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3" y="0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" y="16"/>
                    <a:pt x="1" y="12"/>
                  </a:cubicBezTo>
                  <a:cubicBezTo>
                    <a:pt x="0" y="9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5">
              <a:extLst>
                <a:ext uri="{FF2B5EF4-FFF2-40B4-BE49-F238E27FC236}">
                  <a16:creationId xmlns:a16="http://schemas.microsoft.com/office/drawing/2014/main" id="{EFB4C9C2-D333-4DEF-8BE1-1C4B5DC3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6563" y="3944938"/>
              <a:ext cx="160338" cy="431800"/>
            </a:xfrm>
            <a:custGeom>
              <a:avLst/>
              <a:gdLst>
                <a:gd name="T0" fmla="*/ 75 w 75"/>
                <a:gd name="T1" fmla="*/ 10 h 202"/>
                <a:gd name="T2" fmla="*/ 31 w 75"/>
                <a:gd name="T3" fmla="*/ 0 h 202"/>
                <a:gd name="T4" fmla="*/ 45 w 75"/>
                <a:gd name="T5" fmla="*/ 75 h 202"/>
                <a:gd name="T6" fmla="*/ 0 w 75"/>
                <a:gd name="T7" fmla="*/ 94 h 202"/>
                <a:gd name="T8" fmla="*/ 61 w 75"/>
                <a:gd name="T9" fmla="*/ 202 h 202"/>
                <a:gd name="T10" fmla="*/ 75 w 75"/>
                <a:gd name="T11" fmla="*/ 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02">
                  <a:moveTo>
                    <a:pt x="75" y="10"/>
                  </a:moveTo>
                  <a:cubicBezTo>
                    <a:pt x="75" y="10"/>
                    <a:pt x="39" y="10"/>
                    <a:pt x="31" y="0"/>
                  </a:cubicBezTo>
                  <a:cubicBezTo>
                    <a:pt x="31" y="0"/>
                    <a:pt x="30" y="45"/>
                    <a:pt x="45" y="7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43" y="182"/>
                    <a:pt x="61" y="202"/>
                  </a:cubicBezTo>
                  <a:cubicBezTo>
                    <a:pt x="61" y="202"/>
                    <a:pt x="44" y="58"/>
                    <a:pt x="75" y="1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6">
              <a:extLst>
                <a:ext uri="{FF2B5EF4-FFF2-40B4-BE49-F238E27FC236}">
                  <a16:creationId xmlns:a16="http://schemas.microsoft.com/office/drawing/2014/main" id="{BC7B6A31-3836-45A9-A2B1-CFA515214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0388" y="4021138"/>
              <a:ext cx="185738" cy="355600"/>
            </a:xfrm>
            <a:custGeom>
              <a:avLst/>
              <a:gdLst>
                <a:gd name="T0" fmla="*/ 49 w 87"/>
                <a:gd name="T1" fmla="*/ 0 h 166"/>
                <a:gd name="T2" fmla="*/ 87 w 87"/>
                <a:gd name="T3" fmla="*/ 6 h 166"/>
                <a:gd name="T4" fmla="*/ 43 w 87"/>
                <a:gd name="T5" fmla="*/ 48 h 166"/>
                <a:gd name="T6" fmla="*/ 76 w 87"/>
                <a:gd name="T7" fmla="*/ 53 h 166"/>
                <a:gd name="T8" fmla="*/ 3 w 87"/>
                <a:gd name="T9" fmla="*/ 166 h 166"/>
                <a:gd name="T10" fmla="*/ 49 w 87"/>
                <a:gd name="T11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66">
                  <a:moveTo>
                    <a:pt x="49" y="0"/>
                  </a:moveTo>
                  <a:cubicBezTo>
                    <a:pt x="49" y="0"/>
                    <a:pt x="70" y="12"/>
                    <a:pt x="87" y="6"/>
                  </a:cubicBezTo>
                  <a:cubicBezTo>
                    <a:pt x="87" y="6"/>
                    <a:pt x="70" y="39"/>
                    <a:pt x="43" y="48"/>
                  </a:cubicBezTo>
                  <a:cubicBezTo>
                    <a:pt x="43" y="48"/>
                    <a:pt x="64" y="54"/>
                    <a:pt x="76" y="53"/>
                  </a:cubicBezTo>
                  <a:cubicBezTo>
                    <a:pt x="76" y="53"/>
                    <a:pt x="15" y="140"/>
                    <a:pt x="3" y="166"/>
                  </a:cubicBezTo>
                  <a:cubicBezTo>
                    <a:pt x="3" y="166"/>
                    <a:pt x="0" y="124"/>
                    <a:pt x="49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7">
              <a:extLst>
                <a:ext uri="{FF2B5EF4-FFF2-40B4-BE49-F238E27FC236}">
                  <a16:creationId xmlns:a16="http://schemas.microsoft.com/office/drawing/2014/main" id="{C1D7B99A-8BEB-4199-91F5-E8C48C5D4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4676" y="4402138"/>
              <a:ext cx="82550" cy="150813"/>
            </a:xfrm>
            <a:custGeom>
              <a:avLst/>
              <a:gdLst>
                <a:gd name="T0" fmla="*/ 0 w 38"/>
                <a:gd name="T1" fmla="*/ 0 h 70"/>
                <a:gd name="T2" fmla="*/ 38 w 38"/>
                <a:gd name="T3" fmla="*/ 70 h 70"/>
                <a:gd name="T4" fmla="*/ 0 w 38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70">
                  <a:moveTo>
                    <a:pt x="0" y="0"/>
                  </a:moveTo>
                  <a:cubicBezTo>
                    <a:pt x="0" y="0"/>
                    <a:pt x="4" y="45"/>
                    <a:pt x="38" y="70"/>
                  </a:cubicBezTo>
                  <a:cubicBezTo>
                    <a:pt x="38" y="70"/>
                    <a:pt x="9" y="34"/>
                    <a:pt x="0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8">
              <a:extLst>
                <a:ext uri="{FF2B5EF4-FFF2-40B4-BE49-F238E27FC236}">
                  <a16:creationId xmlns:a16="http://schemas.microsoft.com/office/drawing/2014/main" id="{64FA045B-83F8-471D-A88C-C0991131A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1" y="4586288"/>
              <a:ext cx="161925" cy="82550"/>
            </a:xfrm>
            <a:custGeom>
              <a:avLst/>
              <a:gdLst>
                <a:gd name="T0" fmla="*/ 75 w 75"/>
                <a:gd name="T1" fmla="*/ 33 h 38"/>
                <a:gd name="T2" fmla="*/ 12 w 75"/>
                <a:gd name="T3" fmla="*/ 0 h 38"/>
                <a:gd name="T4" fmla="*/ 5 w 75"/>
                <a:gd name="T5" fmla="*/ 24 h 38"/>
                <a:gd name="T6" fmla="*/ 75 w 75"/>
                <a:gd name="T7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8">
                  <a:moveTo>
                    <a:pt x="75" y="33"/>
                  </a:moveTo>
                  <a:cubicBezTo>
                    <a:pt x="75" y="33"/>
                    <a:pt x="31" y="23"/>
                    <a:pt x="12" y="0"/>
                  </a:cubicBezTo>
                  <a:cubicBezTo>
                    <a:pt x="12" y="0"/>
                    <a:pt x="0" y="9"/>
                    <a:pt x="5" y="24"/>
                  </a:cubicBezTo>
                  <a:cubicBezTo>
                    <a:pt x="5" y="24"/>
                    <a:pt x="31" y="38"/>
                    <a:pt x="75" y="33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39">
              <a:extLst>
                <a:ext uri="{FF2B5EF4-FFF2-40B4-BE49-F238E27FC236}">
                  <a16:creationId xmlns:a16="http://schemas.microsoft.com/office/drawing/2014/main" id="{965314F5-3C59-45F8-B036-1C4F6893B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2451" y="3924300"/>
              <a:ext cx="69850" cy="109538"/>
            </a:xfrm>
            <a:custGeom>
              <a:avLst/>
              <a:gdLst>
                <a:gd name="T0" fmla="*/ 30 w 33"/>
                <a:gd name="T1" fmla="*/ 4 h 51"/>
                <a:gd name="T2" fmla="*/ 33 w 33"/>
                <a:gd name="T3" fmla="*/ 39 h 51"/>
                <a:gd name="T4" fmla="*/ 14 w 33"/>
                <a:gd name="T5" fmla="*/ 51 h 51"/>
                <a:gd name="T6" fmla="*/ 10 w 33"/>
                <a:gd name="T7" fmla="*/ 0 h 51"/>
                <a:gd name="T8" fmla="*/ 30 w 33"/>
                <a:gd name="T9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1">
                  <a:moveTo>
                    <a:pt x="30" y="4"/>
                  </a:moveTo>
                  <a:cubicBezTo>
                    <a:pt x="30" y="4"/>
                    <a:pt x="20" y="16"/>
                    <a:pt x="33" y="3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51"/>
                    <a:pt x="0" y="12"/>
                    <a:pt x="10" y="0"/>
                  </a:cubicBezTo>
                  <a:lnTo>
                    <a:pt x="3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40">
              <a:extLst>
                <a:ext uri="{FF2B5EF4-FFF2-40B4-BE49-F238E27FC236}">
                  <a16:creationId xmlns:a16="http://schemas.microsoft.com/office/drawing/2014/main" id="{968B3545-8856-4AC7-A8AB-0E8CEF78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5001" y="3997325"/>
              <a:ext cx="60325" cy="61913"/>
            </a:xfrm>
            <a:custGeom>
              <a:avLst/>
              <a:gdLst>
                <a:gd name="T0" fmla="*/ 0 w 38"/>
                <a:gd name="T1" fmla="*/ 15 h 39"/>
                <a:gd name="T2" fmla="*/ 8 w 38"/>
                <a:gd name="T3" fmla="*/ 39 h 39"/>
                <a:gd name="T4" fmla="*/ 38 w 38"/>
                <a:gd name="T5" fmla="*/ 15 h 39"/>
                <a:gd name="T6" fmla="*/ 27 w 38"/>
                <a:gd name="T7" fmla="*/ 0 h 39"/>
                <a:gd name="T8" fmla="*/ 0 w 3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0" y="15"/>
                  </a:moveTo>
                  <a:lnTo>
                    <a:pt x="8" y="39"/>
                  </a:lnTo>
                  <a:lnTo>
                    <a:pt x="38" y="15"/>
                  </a:lnTo>
                  <a:lnTo>
                    <a:pt x="27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41">
              <a:extLst>
                <a:ext uri="{FF2B5EF4-FFF2-40B4-BE49-F238E27FC236}">
                  <a16:creationId xmlns:a16="http://schemas.microsoft.com/office/drawing/2014/main" id="{CA9D00B4-2DBD-421C-AE39-094AE390A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3963988"/>
              <a:ext cx="404813" cy="198438"/>
            </a:xfrm>
            <a:custGeom>
              <a:avLst/>
              <a:gdLst>
                <a:gd name="T0" fmla="*/ 180 w 189"/>
                <a:gd name="T1" fmla="*/ 49 h 93"/>
                <a:gd name="T2" fmla="*/ 134 w 189"/>
                <a:gd name="T3" fmla="*/ 58 h 93"/>
                <a:gd name="T4" fmla="*/ 21 w 189"/>
                <a:gd name="T5" fmla="*/ 12 h 93"/>
                <a:gd name="T6" fmla="*/ 0 w 189"/>
                <a:gd name="T7" fmla="*/ 39 h 93"/>
                <a:gd name="T8" fmla="*/ 20 w 189"/>
                <a:gd name="T9" fmla="*/ 64 h 93"/>
                <a:gd name="T10" fmla="*/ 85 w 189"/>
                <a:gd name="T11" fmla="*/ 69 h 93"/>
                <a:gd name="T12" fmla="*/ 189 w 189"/>
                <a:gd name="T13" fmla="*/ 55 h 93"/>
                <a:gd name="T14" fmla="*/ 180 w 189"/>
                <a:gd name="T15" fmla="*/ 4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93">
                  <a:moveTo>
                    <a:pt x="180" y="49"/>
                  </a:moveTo>
                  <a:cubicBezTo>
                    <a:pt x="180" y="49"/>
                    <a:pt x="161" y="66"/>
                    <a:pt x="134" y="58"/>
                  </a:cubicBezTo>
                  <a:cubicBezTo>
                    <a:pt x="107" y="49"/>
                    <a:pt x="75" y="0"/>
                    <a:pt x="21" y="1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54" y="47"/>
                    <a:pt x="85" y="69"/>
                  </a:cubicBezTo>
                  <a:cubicBezTo>
                    <a:pt x="115" y="91"/>
                    <a:pt x="159" y="93"/>
                    <a:pt x="189" y="55"/>
                  </a:cubicBezTo>
                  <a:cubicBezTo>
                    <a:pt x="189" y="55"/>
                    <a:pt x="186" y="45"/>
                    <a:pt x="180" y="49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42">
              <a:extLst>
                <a:ext uri="{FF2B5EF4-FFF2-40B4-BE49-F238E27FC236}">
                  <a16:creationId xmlns:a16="http://schemas.microsoft.com/office/drawing/2014/main" id="{6FD9B22B-7458-47DC-B9F3-4D3B6987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4513" y="4429125"/>
              <a:ext cx="28575" cy="33338"/>
            </a:xfrm>
            <a:custGeom>
              <a:avLst/>
              <a:gdLst>
                <a:gd name="T0" fmla="*/ 12 w 13"/>
                <a:gd name="T1" fmla="*/ 7 h 16"/>
                <a:gd name="T2" fmla="*/ 8 w 13"/>
                <a:gd name="T3" fmla="*/ 16 h 16"/>
                <a:gd name="T4" fmla="*/ 1 w 13"/>
                <a:gd name="T5" fmla="*/ 10 h 16"/>
                <a:gd name="T6" fmla="*/ 5 w 13"/>
                <a:gd name="T7" fmla="*/ 1 h 16"/>
                <a:gd name="T8" fmla="*/ 12 w 13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7"/>
                  </a:moveTo>
                  <a:cubicBezTo>
                    <a:pt x="13" y="11"/>
                    <a:pt x="11" y="15"/>
                    <a:pt x="8" y="16"/>
                  </a:cubicBezTo>
                  <a:cubicBezTo>
                    <a:pt x="5" y="16"/>
                    <a:pt x="2" y="14"/>
                    <a:pt x="1" y="10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8" y="0"/>
                    <a:pt x="11" y="3"/>
                    <a:pt x="12" y="7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3">
              <a:extLst>
                <a:ext uri="{FF2B5EF4-FFF2-40B4-BE49-F238E27FC236}">
                  <a16:creationId xmlns:a16="http://schemas.microsoft.com/office/drawing/2014/main" id="{08525AB4-312A-4AA6-9F88-AC76B5E2C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3088" y="4503738"/>
              <a:ext cx="28575" cy="33338"/>
            </a:xfrm>
            <a:custGeom>
              <a:avLst/>
              <a:gdLst>
                <a:gd name="T0" fmla="*/ 12 w 13"/>
                <a:gd name="T1" fmla="*/ 7 h 16"/>
                <a:gd name="T2" fmla="*/ 9 w 13"/>
                <a:gd name="T3" fmla="*/ 16 h 16"/>
                <a:gd name="T4" fmla="*/ 1 w 13"/>
                <a:gd name="T5" fmla="*/ 9 h 16"/>
                <a:gd name="T6" fmla="*/ 5 w 13"/>
                <a:gd name="T7" fmla="*/ 1 h 16"/>
                <a:gd name="T8" fmla="*/ 12 w 13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2" y="7"/>
                  </a:moveTo>
                  <a:cubicBezTo>
                    <a:pt x="13" y="11"/>
                    <a:pt x="12" y="15"/>
                    <a:pt x="9" y="16"/>
                  </a:cubicBezTo>
                  <a:cubicBezTo>
                    <a:pt x="6" y="16"/>
                    <a:pt x="2" y="14"/>
                    <a:pt x="1" y="9"/>
                  </a:cubicBezTo>
                  <a:cubicBezTo>
                    <a:pt x="0" y="5"/>
                    <a:pt x="2" y="1"/>
                    <a:pt x="5" y="1"/>
                  </a:cubicBezTo>
                  <a:cubicBezTo>
                    <a:pt x="8" y="0"/>
                    <a:pt x="11" y="3"/>
                    <a:pt x="12" y="7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44">
              <a:extLst>
                <a:ext uri="{FF2B5EF4-FFF2-40B4-BE49-F238E27FC236}">
                  <a16:creationId xmlns:a16="http://schemas.microsoft.com/office/drawing/2014/main" id="{3456A1C0-F3A8-4C49-B792-A3F23A5EF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8638" y="4462463"/>
              <a:ext cx="257175" cy="188913"/>
            </a:xfrm>
            <a:custGeom>
              <a:avLst/>
              <a:gdLst>
                <a:gd name="T0" fmla="*/ 0 w 120"/>
                <a:gd name="T1" fmla="*/ 88 h 88"/>
                <a:gd name="T2" fmla="*/ 64 w 120"/>
                <a:gd name="T3" fmla="*/ 62 h 88"/>
                <a:gd name="T4" fmla="*/ 60 w 120"/>
                <a:gd name="T5" fmla="*/ 48 h 88"/>
                <a:gd name="T6" fmla="*/ 75 w 120"/>
                <a:gd name="T7" fmla="*/ 51 h 88"/>
                <a:gd name="T8" fmla="*/ 120 w 120"/>
                <a:gd name="T9" fmla="*/ 0 h 88"/>
                <a:gd name="T10" fmla="*/ 74 w 120"/>
                <a:gd name="T11" fmla="*/ 58 h 88"/>
                <a:gd name="T12" fmla="*/ 66 w 120"/>
                <a:gd name="T13" fmla="*/ 54 h 88"/>
                <a:gd name="T14" fmla="*/ 69 w 120"/>
                <a:gd name="T15" fmla="*/ 65 h 88"/>
                <a:gd name="T16" fmla="*/ 0 w 120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88">
                  <a:moveTo>
                    <a:pt x="0" y="88"/>
                  </a:moveTo>
                  <a:cubicBezTo>
                    <a:pt x="0" y="88"/>
                    <a:pt x="58" y="68"/>
                    <a:pt x="64" y="62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60" y="48"/>
                    <a:pt x="72" y="53"/>
                    <a:pt x="75" y="51"/>
                  </a:cubicBezTo>
                  <a:cubicBezTo>
                    <a:pt x="75" y="51"/>
                    <a:pt x="112" y="15"/>
                    <a:pt x="120" y="0"/>
                  </a:cubicBezTo>
                  <a:cubicBezTo>
                    <a:pt x="120" y="0"/>
                    <a:pt x="97" y="39"/>
                    <a:pt x="74" y="58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34" y="83"/>
                    <a:pt x="0" y="88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45">
              <a:extLst>
                <a:ext uri="{FF2B5EF4-FFF2-40B4-BE49-F238E27FC236}">
                  <a16:creationId xmlns:a16="http://schemas.microsoft.com/office/drawing/2014/main" id="{19C7D8E4-4007-4885-BFE5-2A7AFAC5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1176" y="4429125"/>
              <a:ext cx="390525" cy="358775"/>
            </a:xfrm>
            <a:custGeom>
              <a:avLst/>
              <a:gdLst>
                <a:gd name="T0" fmla="*/ 112 w 182"/>
                <a:gd name="T1" fmla="*/ 28 h 168"/>
                <a:gd name="T2" fmla="*/ 52 w 182"/>
                <a:gd name="T3" fmla="*/ 60 h 168"/>
                <a:gd name="T4" fmla="*/ 14 w 182"/>
                <a:gd name="T5" fmla="*/ 114 h 168"/>
                <a:gd name="T6" fmla="*/ 76 w 182"/>
                <a:gd name="T7" fmla="*/ 140 h 168"/>
                <a:gd name="T8" fmla="*/ 126 w 182"/>
                <a:gd name="T9" fmla="*/ 168 h 168"/>
                <a:gd name="T10" fmla="*/ 157 w 182"/>
                <a:gd name="T11" fmla="*/ 102 h 168"/>
                <a:gd name="T12" fmla="*/ 164 w 182"/>
                <a:gd name="T13" fmla="*/ 47 h 168"/>
                <a:gd name="T14" fmla="*/ 112 w 182"/>
                <a:gd name="T15" fmla="*/ 2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168">
                  <a:moveTo>
                    <a:pt x="112" y="28"/>
                  </a:moveTo>
                  <a:cubicBezTo>
                    <a:pt x="100" y="0"/>
                    <a:pt x="36" y="16"/>
                    <a:pt x="52" y="60"/>
                  </a:cubicBezTo>
                  <a:cubicBezTo>
                    <a:pt x="52" y="60"/>
                    <a:pt x="0" y="69"/>
                    <a:pt x="14" y="114"/>
                  </a:cubicBezTo>
                  <a:cubicBezTo>
                    <a:pt x="28" y="160"/>
                    <a:pt x="76" y="140"/>
                    <a:pt x="76" y="140"/>
                  </a:cubicBezTo>
                  <a:cubicBezTo>
                    <a:pt x="76" y="140"/>
                    <a:pt x="82" y="167"/>
                    <a:pt x="126" y="168"/>
                  </a:cubicBezTo>
                  <a:cubicBezTo>
                    <a:pt x="170" y="168"/>
                    <a:pt x="169" y="110"/>
                    <a:pt x="157" y="102"/>
                  </a:cubicBezTo>
                  <a:cubicBezTo>
                    <a:pt x="157" y="102"/>
                    <a:pt x="182" y="81"/>
                    <a:pt x="164" y="47"/>
                  </a:cubicBezTo>
                  <a:cubicBezTo>
                    <a:pt x="146" y="14"/>
                    <a:pt x="112" y="28"/>
                    <a:pt x="112" y="2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46">
              <a:extLst>
                <a:ext uri="{FF2B5EF4-FFF2-40B4-BE49-F238E27FC236}">
                  <a16:creationId xmlns:a16="http://schemas.microsoft.com/office/drawing/2014/main" id="{CBC6D347-8838-4987-8BAF-F7E928CA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4233863"/>
              <a:ext cx="206375" cy="203200"/>
            </a:xfrm>
            <a:custGeom>
              <a:avLst/>
              <a:gdLst>
                <a:gd name="T0" fmla="*/ 72 w 96"/>
                <a:gd name="T1" fmla="*/ 34 h 95"/>
                <a:gd name="T2" fmla="*/ 45 w 96"/>
                <a:gd name="T3" fmla="*/ 22 h 95"/>
                <a:gd name="T4" fmla="*/ 14 w 96"/>
                <a:gd name="T5" fmla="*/ 20 h 95"/>
                <a:gd name="T6" fmla="*/ 23 w 96"/>
                <a:gd name="T7" fmla="*/ 48 h 95"/>
                <a:gd name="T8" fmla="*/ 29 w 96"/>
                <a:gd name="T9" fmla="*/ 77 h 95"/>
                <a:gd name="T10" fmla="*/ 62 w 96"/>
                <a:gd name="T11" fmla="*/ 62 h 95"/>
                <a:gd name="T12" fmla="*/ 86 w 96"/>
                <a:gd name="T13" fmla="*/ 58 h 95"/>
                <a:gd name="T14" fmla="*/ 72 w 96"/>
                <a:gd name="T15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95">
                  <a:moveTo>
                    <a:pt x="72" y="34"/>
                  </a:moveTo>
                  <a:cubicBezTo>
                    <a:pt x="79" y="20"/>
                    <a:pt x="57" y="1"/>
                    <a:pt x="45" y="22"/>
                  </a:cubicBezTo>
                  <a:cubicBezTo>
                    <a:pt x="45" y="22"/>
                    <a:pt x="27" y="0"/>
                    <a:pt x="14" y="20"/>
                  </a:cubicBezTo>
                  <a:cubicBezTo>
                    <a:pt x="0" y="40"/>
                    <a:pt x="23" y="48"/>
                    <a:pt x="23" y="48"/>
                  </a:cubicBezTo>
                  <a:cubicBezTo>
                    <a:pt x="23" y="48"/>
                    <a:pt x="14" y="60"/>
                    <a:pt x="29" y="77"/>
                  </a:cubicBezTo>
                  <a:cubicBezTo>
                    <a:pt x="43" y="95"/>
                    <a:pt x="62" y="70"/>
                    <a:pt x="62" y="62"/>
                  </a:cubicBezTo>
                  <a:cubicBezTo>
                    <a:pt x="62" y="62"/>
                    <a:pt x="79" y="76"/>
                    <a:pt x="86" y="58"/>
                  </a:cubicBezTo>
                  <a:cubicBezTo>
                    <a:pt x="96" y="34"/>
                    <a:pt x="72" y="34"/>
                    <a:pt x="72" y="3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7" name="Group 44">
              <a:extLst>
                <a:ext uri="{FF2B5EF4-FFF2-40B4-BE49-F238E27FC236}">
                  <a16:creationId xmlns:a16="http://schemas.microsoft.com/office/drawing/2014/main" id="{FC2D0697-5D07-4CEE-A679-588DA03F8AA2}"/>
                </a:ext>
              </a:extLst>
            </p:cNvPr>
            <p:cNvGrpSpPr/>
            <p:nvPr/>
          </p:nvGrpSpPr>
          <p:grpSpPr>
            <a:xfrm>
              <a:off x="6557963" y="4727575"/>
              <a:ext cx="817563" cy="531813"/>
              <a:chOff x="6557963" y="4727575"/>
              <a:chExt cx="817563" cy="531813"/>
            </a:xfrm>
            <a:solidFill>
              <a:schemeClr val="bg1">
                <a:lumMod val="95000"/>
              </a:schemeClr>
            </a:solidFill>
          </p:grpSpPr>
          <p:sp>
            <p:nvSpPr>
              <p:cNvPr id="187" name="Freeform 47">
                <a:extLst>
                  <a:ext uri="{FF2B5EF4-FFF2-40B4-BE49-F238E27FC236}">
                    <a16:creationId xmlns:a16="http://schemas.microsoft.com/office/drawing/2014/main" id="{53A875BB-A341-4019-9F8C-5CA44C304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1076" y="4727575"/>
                <a:ext cx="44450" cy="39688"/>
              </a:xfrm>
              <a:custGeom>
                <a:avLst/>
                <a:gdLst>
                  <a:gd name="T0" fmla="*/ 5 w 21"/>
                  <a:gd name="T1" fmla="*/ 18 h 18"/>
                  <a:gd name="T2" fmla="*/ 0 w 21"/>
                  <a:gd name="T3" fmla="*/ 11 h 18"/>
                  <a:gd name="T4" fmla="*/ 17 w 21"/>
                  <a:gd name="T5" fmla="*/ 0 h 18"/>
                  <a:gd name="T6" fmla="*/ 21 w 21"/>
                  <a:gd name="T7" fmla="*/ 7 h 18"/>
                  <a:gd name="T8" fmla="*/ 5 w 21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5" y="18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0" y="4"/>
                      <a:pt x="17" y="0"/>
                      <a:pt x="17" y="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5" y="11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48">
                <a:extLst>
                  <a:ext uri="{FF2B5EF4-FFF2-40B4-BE49-F238E27FC236}">
                    <a16:creationId xmlns:a16="http://schemas.microsoft.com/office/drawing/2014/main" id="{D2B5CCBC-6FD7-4743-9743-332716D731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0876" y="4803775"/>
                <a:ext cx="274638" cy="327025"/>
              </a:xfrm>
              <a:custGeom>
                <a:avLst/>
                <a:gdLst>
                  <a:gd name="T0" fmla="*/ 7 w 128"/>
                  <a:gd name="T1" fmla="*/ 153 h 153"/>
                  <a:gd name="T2" fmla="*/ 0 w 128"/>
                  <a:gd name="T3" fmla="*/ 150 h 153"/>
                  <a:gd name="T4" fmla="*/ 19 w 128"/>
                  <a:gd name="T5" fmla="*/ 116 h 153"/>
                  <a:gd name="T6" fmla="*/ 26 w 128"/>
                  <a:gd name="T7" fmla="*/ 120 h 153"/>
                  <a:gd name="T8" fmla="*/ 7 w 128"/>
                  <a:gd name="T9" fmla="*/ 153 h 153"/>
                  <a:gd name="T10" fmla="*/ 48 w 128"/>
                  <a:gd name="T11" fmla="*/ 89 h 153"/>
                  <a:gd name="T12" fmla="*/ 42 w 128"/>
                  <a:gd name="T13" fmla="*/ 84 h 153"/>
                  <a:gd name="T14" fmla="*/ 67 w 128"/>
                  <a:gd name="T15" fmla="*/ 54 h 153"/>
                  <a:gd name="T16" fmla="*/ 72 w 128"/>
                  <a:gd name="T17" fmla="*/ 59 h 153"/>
                  <a:gd name="T18" fmla="*/ 48 w 128"/>
                  <a:gd name="T19" fmla="*/ 89 h 153"/>
                  <a:gd name="T20" fmla="*/ 99 w 128"/>
                  <a:gd name="T21" fmla="*/ 32 h 153"/>
                  <a:gd name="T22" fmla="*/ 94 w 128"/>
                  <a:gd name="T23" fmla="*/ 26 h 153"/>
                  <a:gd name="T24" fmla="*/ 123 w 128"/>
                  <a:gd name="T25" fmla="*/ 0 h 153"/>
                  <a:gd name="T26" fmla="*/ 128 w 128"/>
                  <a:gd name="T27" fmla="*/ 6 h 153"/>
                  <a:gd name="T28" fmla="*/ 99 w 128"/>
                  <a:gd name="T29" fmla="*/ 3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8" h="153">
                    <a:moveTo>
                      <a:pt x="7" y="153"/>
                    </a:moveTo>
                    <a:cubicBezTo>
                      <a:pt x="0" y="150"/>
                      <a:pt x="0" y="150"/>
                      <a:pt x="0" y="150"/>
                    </a:cubicBezTo>
                    <a:cubicBezTo>
                      <a:pt x="6" y="138"/>
                      <a:pt x="12" y="127"/>
                      <a:pt x="19" y="116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19" y="131"/>
                      <a:pt x="13" y="142"/>
                      <a:pt x="7" y="153"/>
                    </a:cubicBezTo>
                    <a:close/>
                    <a:moveTo>
                      <a:pt x="48" y="89"/>
                    </a:moveTo>
                    <a:cubicBezTo>
                      <a:pt x="42" y="84"/>
                      <a:pt x="42" y="84"/>
                      <a:pt x="42" y="84"/>
                    </a:cubicBezTo>
                    <a:cubicBezTo>
                      <a:pt x="49" y="74"/>
                      <a:pt x="58" y="64"/>
                      <a:pt x="67" y="54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64" y="69"/>
                      <a:pt x="56" y="79"/>
                      <a:pt x="48" y="89"/>
                    </a:cubicBezTo>
                    <a:close/>
                    <a:moveTo>
                      <a:pt x="99" y="32"/>
                    </a:moveTo>
                    <a:cubicBezTo>
                      <a:pt x="94" y="26"/>
                      <a:pt x="94" y="26"/>
                      <a:pt x="94" y="26"/>
                    </a:cubicBezTo>
                    <a:cubicBezTo>
                      <a:pt x="103" y="17"/>
                      <a:pt x="113" y="8"/>
                      <a:pt x="123" y="0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18" y="14"/>
                      <a:pt x="108" y="23"/>
                      <a:pt x="99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49">
                <a:extLst>
                  <a:ext uri="{FF2B5EF4-FFF2-40B4-BE49-F238E27FC236}">
                    <a16:creationId xmlns:a16="http://schemas.microsoft.com/office/drawing/2014/main" id="{6FA7BCB3-87F4-4A04-9A21-D40282BEF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1501" y="5202238"/>
                <a:ext cx="61913" cy="57150"/>
              </a:xfrm>
              <a:custGeom>
                <a:avLst/>
                <a:gdLst>
                  <a:gd name="T0" fmla="*/ 20 w 29"/>
                  <a:gd name="T1" fmla="*/ 27 h 27"/>
                  <a:gd name="T2" fmla="*/ 16 w 29"/>
                  <a:gd name="T3" fmla="*/ 23 h 27"/>
                  <a:gd name="T4" fmla="*/ 0 w 29"/>
                  <a:gd name="T5" fmla="*/ 11 h 27"/>
                  <a:gd name="T6" fmla="*/ 5 w 29"/>
                  <a:gd name="T7" fmla="*/ 5 h 27"/>
                  <a:gd name="T8" fmla="*/ 16 w 29"/>
                  <a:gd name="T9" fmla="*/ 13 h 27"/>
                  <a:gd name="T10" fmla="*/ 21 w 29"/>
                  <a:gd name="T11" fmla="*/ 0 h 27"/>
                  <a:gd name="T12" fmla="*/ 29 w 29"/>
                  <a:gd name="T13" fmla="*/ 3 h 27"/>
                  <a:gd name="T14" fmla="*/ 22 w 29"/>
                  <a:gd name="T15" fmla="*/ 21 h 27"/>
                  <a:gd name="T16" fmla="*/ 20 w 29"/>
                  <a:gd name="T1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7">
                    <a:moveTo>
                      <a:pt x="20" y="27"/>
                    </a:move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0" y="18"/>
                      <a:pt x="0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0" y="8"/>
                      <a:pt x="14" y="11"/>
                      <a:pt x="16" y="13"/>
                    </a:cubicBezTo>
                    <a:cubicBezTo>
                      <a:pt x="18" y="9"/>
                      <a:pt x="19" y="4"/>
                      <a:pt x="21" y="0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6" y="9"/>
                      <a:pt x="24" y="15"/>
                      <a:pt x="22" y="21"/>
                    </a:cubicBezTo>
                    <a:lnTo>
                      <a:pt x="2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50">
                <a:extLst>
                  <a:ext uri="{FF2B5EF4-FFF2-40B4-BE49-F238E27FC236}">
                    <a16:creationId xmlns:a16="http://schemas.microsoft.com/office/drawing/2014/main" id="{40087758-C9CF-4664-9F35-6A41E4369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9088" y="5092700"/>
                <a:ext cx="203200" cy="96838"/>
              </a:xfrm>
              <a:custGeom>
                <a:avLst/>
                <a:gdLst>
                  <a:gd name="T0" fmla="*/ 89 w 94"/>
                  <a:gd name="T1" fmla="*/ 45 h 45"/>
                  <a:gd name="T2" fmla="*/ 61 w 94"/>
                  <a:gd name="T3" fmla="*/ 30 h 45"/>
                  <a:gd name="T4" fmla="*/ 64 w 94"/>
                  <a:gd name="T5" fmla="*/ 22 h 45"/>
                  <a:gd name="T6" fmla="*/ 94 w 94"/>
                  <a:gd name="T7" fmla="*/ 38 h 45"/>
                  <a:gd name="T8" fmla="*/ 89 w 94"/>
                  <a:gd name="T9" fmla="*/ 45 h 45"/>
                  <a:gd name="T10" fmla="*/ 31 w 94"/>
                  <a:gd name="T11" fmla="*/ 17 h 45"/>
                  <a:gd name="T12" fmla="*/ 0 w 94"/>
                  <a:gd name="T13" fmla="*/ 8 h 45"/>
                  <a:gd name="T14" fmla="*/ 1 w 94"/>
                  <a:gd name="T15" fmla="*/ 0 h 45"/>
                  <a:gd name="T16" fmla="*/ 34 w 94"/>
                  <a:gd name="T17" fmla="*/ 9 h 45"/>
                  <a:gd name="T18" fmla="*/ 31 w 94"/>
                  <a:gd name="T19" fmla="*/ 1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" h="45">
                    <a:moveTo>
                      <a:pt x="89" y="45"/>
                    </a:moveTo>
                    <a:cubicBezTo>
                      <a:pt x="80" y="39"/>
                      <a:pt x="70" y="34"/>
                      <a:pt x="61" y="30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74" y="27"/>
                      <a:pt x="84" y="32"/>
                      <a:pt x="94" y="38"/>
                    </a:cubicBezTo>
                    <a:lnTo>
                      <a:pt x="89" y="45"/>
                    </a:lnTo>
                    <a:close/>
                    <a:moveTo>
                      <a:pt x="31" y="17"/>
                    </a:moveTo>
                    <a:cubicBezTo>
                      <a:pt x="20" y="13"/>
                      <a:pt x="10" y="10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2"/>
                      <a:pt x="23" y="6"/>
                      <a:pt x="34" y="9"/>
                    </a:cubicBezTo>
                    <a:lnTo>
                      <a:pt x="31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51">
                <a:extLst>
                  <a:ext uri="{FF2B5EF4-FFF2-40B4-BE49-F238E27FC236}">
                    <a16:creationId xmlns:a16="http://schemas.microsoft.com/office/drawing/2014/main" id="{DE3A7FCF-41B8-42F3-B759-677774912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7963" y="5084763"/>
                <a:ext cx="42863" cy="19050"/>
              </a:xfrm>
              <a:custGeom>
                <a:avLst/>
                <a:gdLst>
                  <a:gd name="T0" fmla="*/ 0 w 20"/>
                  <a:gd name="T1" fmla="*/ 9 h 9"/>
                  <a:gd name="T2" fmla="*/ 0 w 20"/>
                  <a:gd name="T3" fmla="*/ 1 h 9"/>
                  <a:gd name="T4" fmla="*/ 20 w 20"/>
                  <a:gd name="T5" fmla="*/ 0 h 9"/>
                  <a:gd name="T6" fmla="*/ 20 w 20"/>
                  <a:gd name="T7" fmla="*/ 8 h 9"/>
                  <a:gd name="T8" fmla="*/ 0 w 2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0" y="9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0"/>
                      <a:pt x="13" y="0"/>
                      <a:pt x="20" y="0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3" y="8"/>
                      <a:pt x="7" y="8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8" name="Freeform 52">
              <a:extLst>
                <a:ext uri="{FF2B5EF4-FFF2-40B4-BE49-F238E27FC236}">
                  <a16:creationId xmlns:a16="http://schemas.microsoft.com/office/drawing/2014/main" id="{B1C3BBDF-806B-4B8F-B593-1F669947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9251" y="5281613"/>
              <a:ext cx="536575" cy="228600"/>
            </a:xfrm>
            <a:custGeom>
              <a:avLst/>
              <a:gdLst>
                <a:gd name="T0" fmla="*/ 61 w 338"/>
                <a:gd name="T1" fmla="*/ 144 h 144"/>
                <a:gd name="T2" fmla="*/ 0 w 338"/>
                <a:gd name="T3" fmla="*/ 79 h 144"/>
                <a:gd name="T4" fmla="*/ 95 w 338"/>
                <a:gd name="T5" fmla="*/ 102 h 144"/>
                <a:gd name="T6" fmla="*/ 117 w 338"/>
                <a:gd name="T7" fmla="*/ 19 h 144"/>
                <a:gd name="T8" fmla="*/ 164 w 338"/>
                <a:gd name="T9" fmla="*/ 81 h 144"/>
                <a:gd name="T10" fmla="*/ 232 w 338"/>
                <a:gd name="T11" fmla="*/ 0 h 144"/>
                <a:gd name="T12" fmla="*/ 232 w 338"/>
                <a:gd name="T13" fmla="*/ 79 h 144"/>
                <a:gd name="T14" fmla="*/ 338 w 338"/>
                <a:gd name="T15" fmla="*/ 69 h 144"/>
                <a:gd name="T16" fmla="*/ 232 w 338"/>
                <a:gd name="T17" fmla="*/ 144 h 144"/>
                <a:gd name="T18" fmla="*/ 61 w 338"/>
                <a:gd name="T1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8" h="144">
                  <a:moveTo>
                    <a:pt x="61" y="144"/>
                  </a:moveTo>
                  <a:lnTo>
                    <a:pt x="0" y="79"/>
                  </a:lnTo>
                  <a:lnTo>
                    <a:pt x="95" y="102"/>
                  </a:lnTo>
                  <a:lnTo>
                    <a:pt x="117" y="19"/>
                  </a:lnTo>
                  <a:lnTo>
                    <a:pt x="164" y="81"/>
                  </a:lnTo>
                  <a:lnTo>
                    <a:pt x="232" y="0"/>
                  </a:lnTo>
                  <a:lnTo>
                    <a:pt x="232" y="79"/>
                  </a:lnTo>
                  <a:lnTo>
                    <a:pt x="338" y="69"/>
                  </a:lnTo>
                  <a:lnTo>
                    <a:pt x="232" y="144"/>
                  </a:lnTo>
                  <a:lnTo>
                    <a:pt x="61" y="1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3">
              <a:extLst>
                <a:ext uri="{FF2B5EF4-FFF2-40B4-BE49-F238E27FC236}">
                  <a16:creationId xmlns:a16="http://schemas.microsoft.com/office/drawing/2014/main" id="{A56F75E8-3C71-4053-8B9E-0F85DBA74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1509713"/>
              <a:ext cx="4224338" cy="4219575"/>
            </a:xfrm>
            <a:custGeom>
              <a:avLst/>
              <a:gdLst>
                <a:gd name="T0" fmla="*/ 1880 w 1969"/>
                <a:gd name="T1" fmla="*/ 1145 h 1969"/>
                <a:gd name="T2" fmla="*/ 823 w 1969"/>
                <a:gd name="T3" fmla="*/ 1880 h 1969"/>
                <a:gd name="T4" fmla="*/ 88 w 1969"/>
                <a:gd name="T5" fmla="*/ 824 h 1969"/>
                <a:gd name="T6" fmla="*/ 1145 w 1969"/>
                <a:gd name="T7" fmla="*/ 89 h 1969"/>
                <a:gd name="T8" fmla="*/ 1880 w 1969"/>
                <a:gd name="T9" fmla="*/ 1145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9" h="1969">
                  <a:moveTo>
                    <a:pt x="1880" y="1145"/>
                  </a:moveTo>
                  <a:cubicBezTo>
                    <a:pt x="1791" y="1640"/>
                    <a:pt x="1318" y="1969"/>
                    <a:pt x="823" y="1880"/>
                  </a:cubicBezTo>
                  <a:cubicBezTo>
                    <a:pt x="329" y="1792"/>
                    <a:pt x="0" y="1319"/>
                    <a:pt x="88" y="824"/>
                  </a:cubicBezTo>
                  <a:cubicBezTo>
                    <a:pt x="177" y="329"/>
                    <a:pt x="650" y="0"/>
                    <a:pt x="1145" y="89"/>
                  </a:cubicBezTo>
                  <a:cubicBezTo>
                    <a:pt x="1639" y="178"/>
                    <a:pt x="1969" y="651"/>
                    <a:pt x="1880" y="1145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4">
              <a:extLst>
                <a:ext uri="{FF2B5EF4-FFF2-40B4-BE49-F238E27FC236}">
                  <a16:creationId xmlns:a16="http://schemas.microsoft.com/office/drawing/2014/main" id="{B9FDF9CD-99E6-42E7-97D8-493B6B86E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1685925"/>
              <a:ext cx="3871913" cy="3867150"/>
            </a:xfrm>
            <a:custGeom>
              <a:avLst/>
              <a:gdLst>
                <a:gd name="T0" fmla="*/ 1723 w 1805"/>
                <a:gd name="T1" fmla="*/ 1050 h 1805"/>
                <a:gd name="T2" fmla="*/ 755 w 1805"/>
                <a:gd name="T3" fmla="*/ 1724 h 1805"/>
                <a:gd name="T4" fmla="*/ 81 w 1805"/>
                <a:gd name="T5" fmla="*/ 755 h 1805"/>
                <a:gd name="T6" fmla="*/ 1049 w 1805"/>
                <a:gd name="T7" fmla="*/ 81 h 1805"/>
                <a:gd name="T8" fmla="*/ 1723 w 1805"/>
                <a:gd name="T9" fmla="*/ 1050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5" h="1805">
                  <a:moveTo>
                    <a:pt x="1723" y="1050"/>
                  </a:moveTo>
                  <a:cubicBezTo>
                    <a:pt x="1642" y="1503"/>
                    <a:pt x="1208" y="1805"/>
                    <a:pt x="755" y="1724"/>
                  </a:cubicBezTo>
                  <a:cubicBezTo>
                    <a:pt x="301" y="1643"/>
                    <a:pt x="0" y="1209"/>
                    <a:pt x="81" y="755"/>
                  </a:cubicBezTo>
                  <a:cubicBezTo>
                    <a:pt x="162" y="302"/>
                    <a:pt x="596" y="0"/>
                    <a:pt x="1049" y="81"/>
                  </a:cubicBezTo>
                  <a:cubicBezTo>
                    <a:pt x="1503" y="163"/>
                    <a:pt x="1805" y="596"/>
                    <a:pt x="1723" y="1050"/>
                  </a:cubicBezTo>
                  <a:close/>
                </a:path>
              </a:pathLst>
            </a:custGeom>
            <a:solidFill>
              <a:srgbClr val="75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5">
              <a:extLst>
                <a:ext uri="{FF2B5EF4-FFF2-40B4-BE49-F238E27FC236}">
                  <a16:creationId xmlns:a16="http://schemas.microsoft.com/office/drawing/2014/main" id="{EA603F6D-9BED-4624-97CC-470C7711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1790700"/>
              <a:ext cx="3660775" cy="3657600"/>
            </a:xfrm>
            <a:custGeom>
              <a:avLst/>
              <a:gdLst>
                <a:gd name="T0" fmla="*/ 1629 w 1706"/>
                <a:gd name="T1" fmla="*/ 993 h 1707"/>
                <a:gd name="T2" fmla="*/ 714 w 1706"/>
                <a:gd name="T3" fmla="*/ 1630 h 1707"/>
                <a:gd name="T4" fmla="*/ 77 w 1706"/>
                <a:gd name="T5" fmla="*/ 714 h 1707"/>
                <a:gd name="T6" fmla="*/ 992 w 1706"/>
                <a:gd name="T7" fmla="*/ 77 h 1707"/>
                <a:gd name="T8" fmla="*/ 1629 w 1706"/>
                <a:gd name="T9" fmla="*/ 993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6" h="1707">
                  <a:moveTo>
                    <a:pt x="1629" y="993"/>
                  </a:moveTo>
                  <a:cubicBezTo>
                    <a:pt x="1553" y="1422"/>
                    <a:pt x="1143" y="1707"/>
                    <a:pt x="714" y="1630"/>
                  </a:cubicBezTo>
                  <a:cubicBezTo>
                    <a:pt x="285" y="1553"/>
                    <a:pt x="0" y="1143"/>
                    <a:pt x="77" y="714"/>
                  </a:cubicBezTo>
                  <a:cubicBezTo>
                    <a:pt x="154" y="286"/>
                    <a:pt x="564" y="0"/>
                    <a:pt x="992" y="77"/>
                  </a:cubicBezTo>
                  <a:cubicBezTo>
                    <a:pt x="1421" y="154"/>
                    <a:pt x="1706" y="564"/>
                    <a:pt x="1629" y="9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6">
              <a:extLst>
                <a:ext uri="{FF2B5EF4-FFF2-40B4-BE49-F238E27FC236}">
                  <a16:creationId xmlns:a16="http://schemas.microsoft.com/office/drawing/2014/main" id="{F36A4AC5-C8F0-4AA2-82EC-C40C5A6D7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426" y="2249488"/>
              <a:ext cx="231775" cy="282575"/>
            </a:xfrm>
            <a:custGeom>
              <a:avLst/>
              <a:gdLst>
                <a:gd name="T0" fmla="*/ 102 w 108"/>
                <a:gd name="T1" fmla="*/ 95 h 132"/>
                <a:gd name="T2" fmla="*/ 97 w 108"/>
                <a:gd name="T3" fmla="*/ 121 h 132"/>
                <a:gd name="T4" fmla="*/ 91 w 108"/>
                <a:gd name="T5" fmla="*/ 126 h 132"/>
                <a:gd name="T6" fmla="*/ 64 w 108"/>
                <a:gd name="T7" fmla="*/ 121 h 132"/>
                <a:gd name="T8" fmla="*/ 6 w 108"/>
                <a:gd name="T9" fmla="*/ 37 h 132"/>
                <a:gd name="T10" fmla="*/ 10 w 108"/>
                <a:gd name="T11" fmla="*/ 10 h 132"/>
                <a:gd name="T12" fmla="*/ 17 w 108"/>
                <a:gd name="T13" fmla="*/ 6 h 132"/>
                <a:gd name="T14" fmla="*/ 43 w 108"/>
                <a:gd name="T15" fmla="*/ 11 h 132"/>
                <a:gd name="T16" fmla="*/ 102 w 108"/>
                <a:gd name="T1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2">
                  <a:moveTo>
                    <a:pt x="102" y="95"/>
                  </a:moveTo>
                  <a:cubicBezTo>
                    <a:pt x="108" y="104"/>
                    <a:pt x="106" y="115"/>
                    <a:pt x="97" y="121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82" y="132"/>
                    <a:pt x="70" y="130"/>
                    <a:pt x="64" y="12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28"/>
                    <a:pt x="2" y="16"/>
                    <a:pt x="10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5" y="0"/>
                    <a:pt x="37" y="2"/>
                    <a:pt x="43" y="11"/>
                  </a:cubicBezTo>
                  <a:lnTo>
                    <a:pt x="102" y="95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7">
              <a:extLst>
                <a:ext uri="{FF2B5EF4-FFF2-40B4-BE49-F238E27FC236}">
                  <a16:creationId xmlns:a16="http://schemas.microsoft.com/office/drawing/2014/main" id="{49E28C18-7286-429A-842B-197AD0911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788" y="4359275"/>
              <a:ext cx="284163" cy="231775"/>
            </a:xfrm>
            <a:custGeom>
              <a:avLst/>
              <a:gdLst>
                <a:gd name="T0" fmla="*/ 95 w 132"/>
                <a:gd name="T1" fmla="*/ 6 h 108"/>
                <a:gd name="T2" fmla="*/ 122 w 132"/>
                <a:gd name="T3" fmla="*/ 11 h 108"/>
                <a:gd name="T4" fmla="*/ 126 w 132"/>
                <a:gd name="T5" fmla="*/ 17 h 108"/>
                <a:gd name="T6" fmla="*/ 121 w 132"/>
                <a:gd name="T7" fmla="*/ 43 h 108"/>
                <a:gd name="T8" fmla="*/ 37 w 132"/>
                <a:gd name="T9" fmla="*/ 102 h 108"/>
                <a:gd name="T10" fmla="*/ 11 w 132"/>
                <a:gd name="T11" fmla="*/ 97 h 108"/>
                <a:gd name="T12" fmla="*/ 6 w 132"/>
                <a:gd name="T13" fmla="*/ 91 h 108"/>
                <a:gd name="T14" fmla="*/ 11 w 132"/>
                <a:gd name="T15" fmla="*/ 65 h 108"/>
                <a:gd name="T16" fmla="*/ 95 w 132"/>
                <a:gd name="T17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08">
                  <a:moveTo>
                    <a:pt x="95" y="6"/>
                  </a:moveTo>
                  <a:cubicBezTo>
                    <a:pt x="104" y="0"/>
                    <a:pt x="116" y="2"/>
                    <a:pt x="122" y="11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32" y="26"/>
                    <a:pt x="130" y="37"/>
                    <a:pt x="121" y="43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28" y="108"/>
                    <a:pt x="17" y="106"/>
                    <a:pt x="11" y="9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0" y="82"/>
                    <a:pt x="2" y="71"/>
                    <a:pt x="11" y="65"/>
                  </a:cubicBezTo>
                  <a:lnTo>
                    <a:pt x="95" y="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8">
              <a:extLst>
                <a:ext uri="{FF2B5EF4-FFF2-40B4-BE49-F238E27FC236}">
                  <a16:creationId xmlns:a16="http://schemas.microsoft.com/office/drawing/2014/main" id="{842976AC-900A-406F-93B6-4C03F35CC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6751" y="4708525"/>
              <a:ext cx="231775" cy="280988"/>
            </a:xfrm>
            <a:custGeom>
              <a:avLst/>
              <a:gdLst>
                <a:gd name="T0" fmla="*/ 6 w 108"/>
                <a:gd name="T1" fmla="*/ 36 h 131"/>
                <a:gd name="T2" fmla="*/ 11 w 108"/>
                <a:gd name="T3" fmla="*/ 10 h 131"/>
                <a:gd name="T4" fmla="*/ 17 w 108"/>
                <a:gd name="T5" fmla="*/ 6 h 131"/>
                <a:gd name="T6" fmla="*/ 44 w 108"/>
                <a:gd name="T7" fmla="*/ 10 h 131"/>
                <a:gd name="T8" fmla="*/ 102 w 108"/>
                <a:gd name="T9" fmla="*/ 95 h 131"/>
                <a:gd name="T10" fmla="*/ 98 w 108"/>
                <a:gd name="T11" fmla="*/ 121 h 131"/>
                <a:gd name="T12" fmla="*/ 91 w 108"/>
                <a:gd name="T13" fmla="*/ 125 h 131"/>
                <a:gd name="T14" fmla="*/ 65 w 108"/>
                <a:gd name="T15" fmla="*/ 121 h 131"/>
                <a:gd name="T16" fmla="*/ 6 w 108"/>
                <a:gd name="T17" fmla="*/ 3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31">
                  <a:moveTo>
                    <a:pt x="6" y="36"/>
                  </a:moveTo>
                  <a:cubicBezTo>
                    <a:pt x="0" y="28"/>
                    <a:pt x="3" y="16"/>
                    <a:pt x="11" y="10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26" y="0"/>
                    <a:pt x="38" y="2"/>
                    <a:pt x="44" y="10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08" y="103"/>
                    <a:pt x="106" y="115"/>
                    <a:pt x="98" y="121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3" y="131"/>
                    <a:pt x="71" y="129"/>
                    <a:pt x="65" y="121"/>
                  </a:cubicBezTo>
                  <a:lnTo>
                    <a:pt x="6" y="36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9">
              <a:extLst>
                <a:ext uri="{FF2B5EF4-FFF2-40B4-BE49-F238E27FC236}">
                  <a16:creationId xmlns:a16="http://schemas.microsoft.com/office/drawing/2014/main" id="{D2466A93-AC77-4E51-9942-C566CD42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7588" y="2647950"/>
              <a:ext cx="282575" cy="231775"/>
            </a:xfrm>
            <a:custGeom>
              <a:avLst/>
              <a:gdLst>
                <a:gd name="T0" fmla="*/ 37 w 132"/>
                <a:gd name="T1" fmla="*/ 102 h 108"/>
                <a:gd name="T2" fmla="*/ 10 w 132"/>
                <a:gd name="T3" fmla="*/ 98 h 108"/>
                <a:gd name="T4" fmla="*/ 6 w 132"/>
                <a:gd name="T5" fmla="*/ 91 h 108"/>
                <a:gd name="T6" fmla="*/ 11 w 132"/>
                <a:gd name="T7" fmla="*/ 65 h 108"/>
                <a:gd name="T8" fmla="*/ 95 w 132"/>
                <a:gd name="T9" fmla="*/ 6 h 108"/>
                <a:gd name="T10" fmla="*/ 121 w 132"/>
                <a:gd name="T11" fmla="*/ 11 h 108"/>
                <a:gd name="T12" fmla="*/ 126 w 132"/>
                <a:gd name="T13" fmla="*/ 17 h 108"/>
                <a:gd name="T14" fmla="*/ 121 w 132"/>
                <a:gd name="T15" fmla="*/ 44 h 108"/>
                <a:gd name="T16" fmla="*/ 37 w 132"/>
                <a:gd name="T17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08">
                  <a:moveTo>
                    <a:pt x="37" y="102"/>
                  </a:moveTo>
                  <a:cubicBezTo>
                    <a:pt x="28" y="108"/>
                    <a:pt x="16" y="106"/>
                    <a:pt x="10" y="98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0" y="83"/>
                    <a:pt x="2" y="71"/>
                    <a:pt x="11" y="65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104" y="0"/>
                    <a:pt x="116" y="2"/>
                    <a:pt x="121" y="11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32" y="26"/>
                    <a:pt x="130" y="38"/>
                    <a:pt x="121" y="44"/>
                  </a:cubicBezTo>
                  <a:lnTo>
                    <a:pt x="37" y="10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60">
              <a:extLst>
                <a:ext uri="{FF2B5EF4-FFF2-40B4-BE49-F238E27FC236}">
                  <a16:creationId xmlns:a16="http://schemas.microsoft.com/office/drawing/2014/main" id="{7BF46CC5-FC0A-4E30-95DC-D1451EBEE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038" y="4803775"/>
              <a:ext cx="1938338" cy="766763"/>
            </a:xfrm>
            <a:custGeom>
              <a:avLst/>
              <a:gdLst>
                <a:gd name="T0" fmla="*/ 1221 w 1221"/>
                <a:gd name="T1" fmla="*/ 483 h 483"/>
                <a:gd name="T2" fmla="*/ 0 w 1221"/>
                <a:gd name="T3" fmla="*/ 483 h 483"/>
                <a:gd name="T4" fmla="*/ 320 w 1221"/>
                <a:gd name="T5" fmla="*/ 380 h 483"/>
                <a:gd name="T6" fmla="*/ 103 w 1221"/>
                <a:gd name="T7" fmla="*/ 167 h 483"/>
                <a:gd name="T8" fmla="*/ 380 w 1221"/>
                <a:gd name="T9" fmla="*/ 244 h 483"/>
                <a:gd name="T10" fmla="*/ 285 w 1221"/>
                <a:gd name="T11" fmla="*/ 0 h 483"/>
                <a:gd name="T12" fmla="*/ 737 w 1221"/>
                <a:gd name="T13" fmla="*/ 244 h 483"/>
                <a:gd name="T14" fmla="*/ 675 w 1221"/>
                <a:gd name="T15" fmla="*/ 114 h 483"/>
                <a:gd name="T16" fmla="*/ 1221 w 1221"/>
                <a:gd name="T17" fmla="*/ 483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1" h="483">
                  <a:moveTo>
                    <a:pt x="1221" y="483"/>
                  </a:moveTo>
                  <a:lnTo>
                    <a:pt x="0" y="483"/>
                  </a:lnTo>
                  <a:lnTo>
                    <a:pt x="320" y="380"/>
                  </a:lnTo>
                  <a:lnTo>
                    <a:pt x="103" y="167"/>
                  </a:lnTo>
                  <a:lnTo>
                    <a:pt x="380" y="244"/>
                  </a:lnTo>
                  <a:lnTo>
                    <a:pt x="285" y="0"/>
                  </a:lnTo>
                  <a:lnTo>
                    <a:pt x="737" y="244"/>
                  </a:lnTo>
                  <a:lnTo>
                    <a:pt x="675" y="114"/>
                  </a:lnTo>
                  <a:lnTo>
                    <a:pt x="1221" y="4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61">
              <a:extLst>
                <a:ext uri="{FF2B5EF4-FFF2-40B4-BE49-F238E27FC236}">
                  <a16:creationId xmlns:a16="http://schemas.microsoft.com/office/drawing/2014/main" id="{C1D8D6A2-6224-4231-9C72-0950709BD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2376488"/>
              <a:ext cx="622300" cy="1670050"/>
            </a:xfrm>
            <a:custGeom>
              <a:avLst/>
              <a:gdLst>
                <a:gd name="T0" fmla="*/ 59 w 392"/>
                <a:gd name="T1" fmla="*/ 1052 h 1052"/>
                <a:gd name="T2" fmla="*/ 0 w 392"/>
                <a:gd name="T3" fmla="*/ 1033 h 1052"/>
                <a:gd name="T4" fmla="*/ 333 w 392"/>
                <a:gd name="T5" fmla="*/ 0 h 1052"/>
                <a:gd name="T6" fmla="*/ 392 w 392"/>
                <a:gd name="T7" fmla="*/ 19 h 1052"/>
                <a:gd name="T8" fmla="*/ 59 w 392"/>
                <a:gd name="T9" fmla="*/ 1052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052">
                  <a:moveTo>
                    <a:pt x="59" y="1052"/>
                  </a:moveTo>
                  <a:lnTo>
                    <a:pt x="0" y="1033"/>
                  </a:lnTo>
                  <a:lnTo>
                    <a:pt x="333" y="0"/>
                  </a:lnTo>
                  <a:lnTo>
                    <a:pt x="392" y="19"/>
                  </a:lnTo>
                  <a:lnTo>
                    <a:pt x="59" y="105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62">
              <a:extLst>
                <a:ext uri="{FF2B5EF4-FFF2-40B4-BE49-F238E27FC236}">
                  <a16:creationId xmlns:a16="http://schemas.microsoft.com/office/drawing/2014/main" id="{3EEED58B-BBCC-48CD-A7FA-CF2976642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3295650"/>
              <a:ext cx="1150938" cy="487363"/>
            </a:xfrm>
            <a:custGeom>
              <a:avLst/>
              <a:gdLst>
                <a:gd name="T0" fmla="*/ 725 w 725"/>
                <a:gd name="T1" fmla="*/ 239 h 307"/>
                <a:gd name="T2" fmla="*/ 700 w 725"/>
                <a:gd name="T3" fmla="*/ 307 h 307"/>
                <a:gd name="T4" fmla="*/ 525 w 725"/>
                <a:gd name="T5" fmla="*/ 252 h 307"/>
                <a:gd name="T6" fmla="*/ 500 w 725"/>
                <a:gd name="T7" fmla="*/ 256 h 307"/>
                <a:gd name="T8" fmla="*/ 0 w 725"/>
                <a:gd name="T9" fmla="*/ 97 h 307"/>
                <a:gd name="T10" fmla="*/ 31 w 725"/>
                <a:gd name="T11" fmla="*/ 0 h 307"/>
                <a:gd name="T12" fmla="*/ 540 w 725"/>
                <a:gd name="T13" fmla="*/ 162 h 307"/>
                <a:gd name="T14" fmla="*/ 557 w 725"/>
                <a:gd name="T15" fmla="*/ 186 h 307"/>
                <a:gd name="T16" fmla="*/ 725 w 725"/>
                <a:gd name="T17" fmla="*/ 23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307">
                  <a:moveTo>
                    <a:pt x="725" y="239"/>
                  </a:moveTo>
                  <a:lnTo>
                    <a:pt x="700" y="307"/>
                  </a:lnTo>
                  <a:lnTo>
                    <a:pt x="525" y="252"/>
                  </a:lnTo>
                  <a:lnTo>
                    <a:pt x="500" y="256"/>
                  </a:lnTo>
                  <a:lnTo>
                    <a:pt x="0" y="97"/>
                  </a:lnTo>
                  <a:lnTo>
                    <a:pt x="31" y="0"/>
                  </a:lnTo>
                  <a:lnTo>
                    <a:pt x="540" y="162"/>
                  </a:lnTo>
                  <a:lnTo>
                    <a:pt x="557" y="186"/>
                  </a:lnTo>
                  <a:lnTo>
                    <a:pt x="725" y="239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3">
              <a:extLst>
                <a:ext uri="{FF2B5EF4-FFF2-40B4-BE49-F238E27FC236}">
                  <a16:creationId xmlns:a16="http://schemas.microsoft.com/office/drawing/2014/main" id="{44F7A1BF-3E36-4605-8E9A-0F3221FB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443288"/>
              <a:ext cx="357188" cy="357188"/>
            </a:xfrm>
            <a:custGeom>
              <a:avLst/>
              <a:gdLst>
                <a:gd name="T0" fmla="*/ 154 w 167"/>
                <a:gd name="T1" fmla="*/ 106 h 167"/>
                <a:gd name="T2" fmla="*/ 61 w 167"/>
                <a:gd name="T3" fmla="*/ 154 h 167"/>
                <a:gd name="T4" fmla="*/ 13 w 167"/>
                <a:gd name="T5" fmla="*/ 60 h 167"/>
                <a:gd name="T6" fmla="*/ 106 w 167"/>
                <a:gd name="T7" fmla="*/ 12 h 167"/>
                <a:gd name="T8" fmla="*/ 154 w 167"/>
                <a:gd name="T9" fmla="*/ 10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67">
                  <a:moveTo>
                    <a:pt x="154" y="106"/>
                  </a:moveTo>
                  <a:cubicBezTo>
                    <a:pt x="142" y="145"/>
                    <a:pt x="100" y="167"/>
                    <a:pt x="61" y="154"/>
                  </a:cubicBezTo>
                  <a:cubicBezTo>
                    <a:pt x="22" y="141"/>
                    <a:pt x="0" y="99"/>
                    <a:pt x="13" y="60"/>
                  </a:cubicBezTo>
                  <a:cubicBezTo>
                    <a:pt x="25" y="21"/>
                    <a:pt x="67" y="0"/>
                    <a:pt x="106" y="12"/>
                  </a:cubicBezTo>
                  <a:cubicBezTo>
                    <a:pt x="146" y="25"/>
                    <a:pt x="167" y="67"/>
                    <a:pt x="154" y="106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64">
              <a:extLst>
                <a:ext uri="{FF2B5EF4-FFF2-40B4-BE49-F238E27FC236}">
                  <a16:creationId xmlns:a16="http://schemas.microsoft.com/office/drawing/2014/main" id="{37F75648-5333-4233-9479-8EA17FB8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626" y="3487738"/>
              <a:ext cx="266700" cy="265113"/>
            </a:xfrm>
            <a:custGeom>
              <a:avLst/>
              <a:gdLst>
                <a:gd name="T0" fmla="*/ 114 w 124"/>
                <a:gd name="T1" fmla="*/ 79 h 124"/>
                <a:gd name="T2" fmla="*/ 45 w 124"/>
                <a:gd name="T3" fmla="*/ 115 h 124"/>
                <a:gd name="T4" fmla="*/ 9 w 124"/>
                <a:gd name="T5" fmla="*/ 45 h 124"/>
                <a:gd name="T6" fmla="*/ 79 w 124"/>
                <a:gd name="T7" fmla="*/ 9 h 124"/>
                <a:gd name="T8" fmla="*/ 114 w 124"/>
                <a:gd name="T9" fmla="*/ 7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14" y="79"/>
                  </a:moveTo>
                  <a:cubicBezTo>
                    <a:pt x="105" y="108"/>
                    <a:pt x="74" y="124"/>
                    <a:pt x="45" y="115"/>
                  </a:cubicBezTo>
                  <a:cubicBezTo>
                    <a:pt x="16" y="105"/>
                    <a:pt x="0" y="74"/>
                    <a:pt x="9" y="45"/>
                  </a:cubicBezTo>
                  <a:cubicBezTo>
                    <a:pt x="18" y="16"/>
                    <a:pt x="49" y="0"/>
                    <a:pt x="79" y="9"/>
                  </a:cubicBezTo>
                  <a:cubicBezTo>
                    <a:pt x="108" y="19"/>
                    <a:pt x="124" y="50"/>
                    <a:pt x="114" y="79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5">
              <a:extLst>
                <a:ext uri="{FF2B5EF4-FFF2-40B4-BE49-F238E27FC236}">
                  <a16:creationId xmlns:a16="http://schemas.microsoft.com/office/drawing/2014/main" id="{CCC24E07-4BA8-4975-A6BA-19DAE521D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2579688"/>
              <a:ext cx="246063" cy="430213"/>
            </a:xfrm>
            <a:custGeom>
              <a:avLst/>
              <a:gdLst>
                <a:gd name="T0" fmla="*/ 24 w 115"/>
                <a:gd name="T1" fmla="*/ 189 h 201"/>
                <a:gd name="T2" fmla="*/ 108 w 115"/>
                <a:gd name="T3" fmla="*/ 21 h 201"/>
                <a:gd name="T4" fmla="*/ 91 w 115"/>
                <a:gd name="T5" fmla="*/ 11 h 201"/>
                <a:gd name="T6" fmla="*/ 4 w 115"/>
                <a:gd name="T7" fmla="*/ 184 h 201"/>
                <a:gd name="T8" fmla="*/ 24 w 115"/>
                <a:gd name="T9" fmla="*/ 18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1">
                  <a:moveTo>
                    <a:pt x="24" y="189"/>
                  </a:moveTo>
                  <a:cubicBezTo>
                    <a:pt x="45" y="130"/>
                    <a:pt x="76" y="75"/>
                    <a:pt x="108" y="21"/>
                  </a:cubicBezTo>
                  <a:cubicBezTo>
                    <a:pt x="115" y="10"/>
                    <a:pt x="97" y="0"/>
                    <a:pt x="91" y="11"/>
                  </a:cubicBezTo>
                  <a:cubicBezTo>
                    <a:pt x="57" y="66"/>
                    <a:pt x="26" y="123"/>
                    <a:pt x="4" y="184"/>
                  </a:cubicBezTo>
                  <a:cubicBezTo>
                    <a:pt x="0" y="196"/>
                    <a:pt x="19" y="201"/>
                    <a:pt x="24" y="1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6">
              <a:extLst>
                <a:ext uri="{FF2B5EF4-FFF2-40B4-BE49-F238E27FC236}">
                  <a16:creationId xmlns:a16="http://schemas.microsoft.com/office/drawing/2014/main" id="{C54B5BCC-2E40-48C7-8D19-954680FB5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626" y="2609850"/>
              <a:ext cx="157163" cy="222250"/>
            </a:xfrm>
            <a:custGeom>
              <a:avLst/>
              <a:gdLst>
                <a:gd name="T0" fmla="*/ 24 w 73"/>
                <a:gd name="T1" fmla="*/ 93 h 104"/>
                <a:gd name="T2" fmla="*/ 66 w 73"/>
                <a:gd name="T3" fmla="*/ 20 h 104"/>
                <a:gd name="T4" fmla="*/ 48 w 73"/>
                <a:gd name="T5" fmla="*/ 10 h 104"/>
                <a:gd name="T6" fmla="*/ 5 w 73"/>
                <a:gd name="T7" fmla="*/ 87 h 104"/>
                <a:gd name="T8" fmla="*/ 24 w 73"/>
                <a:gd name="T9" fmla="*/ 9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4">
                  <a:moveTo>
                    <a:pt x="24" y="93"/>
                  </a:moveTo>
                  <a:cubicBezTo>
                    <a:pt x="35" y="67"/>
                    <a:pt x="49" y="43"/>
                    <a:pt x="66" y="20"/>
                  </a:cubicBezTo>
                  <a:cubicBezTo>
                    <a:pt x="73" y="10"/>
                    <a:pt x="56" y="0"/>
                    <a:pt x="48" y="10"/>
                  </a:cubicBezTo>
                  <a:cubicBezTo>
                    <a:pt x="31" y="34"/>
                    <a:pt x="16" y="60"/>
                    <a:pt x="5" y="87"/>
                  </a:cubicBezTo>
                  <a:cubicBezTo>
                    <a:pt x="0" y="99"/>
                    <a:pt x="19" y="104"/>
                    <a:pt x="24" y="9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7">
              <a:extLst>
                <a:ext uri="{FF2B5EF4-FFF2-40B4-BE49-F238E27FC236}">
                  <a16:creationId xmlns:a16="http://schemas.microsoft.com/office/drawing/2014/main" id="{D2E8043A-386D-4A8F-B2FE-D7511364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688" y="1595438"/>
              <a:ext cx="365125" cy="165100"/>
            </a:xfrm>
            <a:custGeom>
              <a:avLst/>
              <a:gdLst>
                <a:gd name="T0" fmla="*/ 13 w 170"/>
                <a:gd name="T1" fmla="*/ 21 h 77"/>
                <a:gd name="T2" fmla="*/ 149 w 170"/>
                <a:gd name="T3" fmla="*/ 70 h 77"/>
                <a:gd name="T4" fmla="*/ 159 w 170"/>
                <a:gd name="T5" fmla="*/ 53 h 77"/>
                <a:gd name="T6" fmla="*/ 13 w 170"/>
                <a:gd name="T7" fmla="*/ 1 h 77"/>
                <a:gd name="T8" fmla="*/ 13 w 170"/>
                <a:gd name="T9" fmla="*/ 2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77">
                  <a:moveTo>
                    <a:pt x="13" y="21"/>
                  </a:moveTo>
                  <a:cubicBezTo>
                    <a:pt x="63" y="24"/>
                    <a:pt x="107" y="45"/>
                    <a:pt x="149" y="70"/>
                  </a:cubicBezTo>
                  <a:cubicBezTo>
                    <a:pt x="160" y="77"/>
                    <a:pt x="170" y="60"/>
                    <a:pt x="159" y="53"/>
                  </a:cubicBezTo>
                  <a:cubicBezTo>
                    <a:pt x="114" y="25"/>
                    <a:pt x="66" y="5"/>
                    <a:pt x="13" y="1"/>
                  </a:cubicBezTo>
                  <a:cubicBezTo>
                    <a:pt x="0" y="0"/>
                    <a:pt x="0" y="20"/>
                    <a:pt x="13" y="21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68">
              <a:extLst>
                <a:ext uri="{FF2B5EF4-FFF2-40B4-BE49-F238E27FC236}">
                  <a16:creationId xmlns:a16="http://schemas.microsoft.com/office/drawing/2014/main" id="{B1FC0185-E062-4E81-8318-609DF043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0388" y="1546225"/>
              <a:ext cx="196850" cy="112713"/>
            </a:xfrm>
            <a:custGeom>
              <a:avLst/>
              <a:gdLst>
                <a:gd name="T0" fmla="*/ 12 w 92"/>
                <a:gd name="T1" fmla="*/ 22 h 52"/>
                <a:gd name="T2" fmla="*/ 71 w 92"/>
                <a:gd name="T3" fmla="*/ 45 h 52"/>
                <a:gd name="T4" fmla="*/ 81 w 92"/>
                <a:gd name="T5" fmla="*/ 28 h 52"/>
                <a:gd name="T6" fmla="*/ 17 w 92"/>
                <a:gd name="T7" fmla="*/ 3 h 52"/>
                <a:gd name="T8" fmla="*/ 12 w 92"/>
                <a:gd name="T9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52">
                  <a:moveTo>
                    <a:pt x="12" y="22"/>
                  </a:moveTo>
                  <a:cubicBezTo>
                    <a:pt x="33" y="28"/>
                    <a:pt x="52" y="35"/>
                    <a:pt x="71" y="45"/>
                  </a:cubicBezTo>
                  <a:cubicBezTo>
                    <a:pt x="82" y="52"/>
                    <a:pt x="92" y="34"/>
                    <a:pt x="81" y="28"/>
                  </a:cubicBezTo>
                  <a:cubicBezTo>
                    <a:pt x="61" y="17"/>
                    <a:pt x="40" y="9"/>
                    <a:pt x="17" y="3"/>
                  </a:cubicBezTo>
                  <a:cubicBezTo>
                    <a:pt x="5" y="0"/>
                    <a:pt x="0" y="19"/>
                    <a:pt x="12" y="2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69">
              <a:extLst>
                <a:ext uri="{FF2B5EF4-FFF2-40B4-BE49-F238E27FC236}">
                  <a16:creationId xmlns:a16="http://schemas.microsoft.com/office/drawing/2014/main" id="{29D15614-411B-42EC-8C7B-CD0CCB779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3529013"/>
              <a:ext cx="90488" cy="401638"/>
            </a:xfrm>
            <a:custGeom>
              <a:avLst/>
              <a:gdLst>
                <a:gd name="T0" fmla="*/ 22 w 42"/>
                <a:gd name="T1" fmla="*/ 13 h 188"/>
                <a:gd name="T2" fmla="*/ 3 w 42"/>
                <a:gd name="T3" fmla="*/ 170 h 188"/>
                <a:gd name="T4" fmla="*/ 23 w 42"/>
                <a:gd name="T5" fmla="*/ 176 h 188"/>
                <a:gd name="T6" fmla="*/ 42 w 42"/>
                <a:gd name="T7" fmla="*/ 13 h 188"/>
                <a:gd name="T8" fmla="*/ 22 w 42"/>
                <a:gd name="T9" fmla="*/ 1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88">
                  <a:moveTo>
                    <a:pt x="22" y="13"/>
                  </a:moveTo>
                  <a:cubicBezTo>
                    <a:pt x="22" y="66"/>
                    <a:pt x="18" y="119"/>
                    <a:pt x="3" y="170"/>
                  </a:cubicBezTo>
                  <a:cubicBezTo>
                    <a:pt x="0" y="183"/>
                    <a:pt x="19" y="188"/>
                    <a:pt x="23" y="176"/>
                  </a:cubicBezTo>
                  <a:cubicBezTo>
                    <a:pt x="38" y="123"/>
                    <a:pt x="42" y="68"/>
                    <a:pt x="42" y="13"/>
                  </a:cubicBezTo>
                  <a:cubicBezTo>
                    <a:pt x="42" y="0"/>
                    <a:pt x="22" y="0"/>
                    <a:pt x="22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70">
              <a:extLst>
                <a:ext uri="{FF2B5EF4-FFF2-40B4-BE49-F238E27FC236}">
                  <a16:creationId xmlns:a16="http://schemas.microsoft.com/office/drawing/2014/main" id="{27DE6E18-7EF6-4085-9CC9-F55C67E1B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463" y="3638550"/>
              <a:ext cx="57150" cy="220663"/>
            </a:xfrm>
            <a:custGeom>
              <a:avLst/>
              <a:gdLst>
                <a:gd name="T0" fmla="*/ 7 w 27"/>
                <a:gd name="T1" fmla="*/ 13 h 103"/>
                <a:gd name="T2" fmla="*/ 1 w 27"/>
                <a:gd name="T3" fmla="*/ 90 h 103"/>
                <a:gd name="T4" fmla="*/ 21 w 27"/>
                <a:gd name="T5" fmla="*/ 90 h 103"/>
                <a:gd name="T6" fmla="*/ 27 w 27"/>
                <a:gd name="T7" fmla="*/ 13 h 103"/>
                <a:gd name="T8" fmla="*/ 7 w 27"/>
                <a:gd name="T9" fmla="*/ 1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3">
                  <a:moveTo>
                    <a:pt x="7" y="13"/>
                  </a:moveTo>
                  <a:cubicBezTo>
                    <a:pt x="6" y="39"/>
                    <a:pt x="4" y="64"/>
                    <a:pt x="1" y="90"/>
                  </a:cubicBezTo>
                  <a:cubicBezTo>
                    <a:pt x="0" y="103"/>
                    <a:pt x="20" y="103"/>
                    <a:pt x="21" y="90"/>
                  </a:cubicBezTo>
                  <a:cubicBezTo>
                    <a:pt x="24" y="64"/>
                    <a:pt x="26" y="39"/>
                    <a:pt x="27" y="13"/>
                  </a:cubicBezTo>
                  <a:cubicBezTo>
                    <a:pt x="27" y="0"/>
                    <a:pt x="7" y="0"/>
                    <a:pt x="7" y="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2" name="Group 3">
            <a:extLst>
              <a:ext uri="{FF2B5EF4-FFF2-40B4-BE49-F238E27FC236}">
                <a16:creationId xmlns:a16="http://schemas.microsoft.com/office/drawing/2014/main" id="{A2348E5F-A168-4196-B0BD-67E59595B32F}"/>
              </a:ext>
            </a:extLst>
          </p:cNvPr>
          <p:cNvGrpSpPr/>
          <p:nvPr/>
        </p:nvGrpSpPr>
        <p:grpSpPr>
          <a:xfrm>
            <a:off x="4226073" y="3577467"/>
            <a:ext cx="2496833" cy="2992319"/>
            <a:chOff x="1341434" y="2085582"/>
            <a:chExt cx="3638599" cy="4360664"/>
          </a:xfrm>
        </p:grpSpPr>
        <p:sp>
          <p:nvSpPr>
            <p:cNvPr id="193" name="Freeform 5">
              <a:extLst>
                <a:ext uri="{FF2B5EF4-FFF2-40B4-BE49-F238E27FC236}">
                  <a16:creationId xmlns:a16="http://schemas.microsoft.com/office/drawing/2014/main" id="{D5CF2013-EB20-4C2B-B99B-84815608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797" y="51818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4" name="Freeform 6">
              <a:extLst>
                <a:ext uri="{FF2B5EF4-FFF2-40B4-BE49-F238E27FC236}">
                  <a16:creationId xmlns:a16="http://schemas.microsoft.com/office/drawing/2014/main" id="{DBACA1D1-0855-4199-8046-B0D2E3620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797" y="5082907"/>
              <a:ext cx="1070473" cy="291856"/>
            </a:xfrm>
            <a:custGeom>
              <a:avLst/>
              <a:gdLst>
                <a:gd name="T0" fmla="*/ 410 w 770"/>
                <a:gd name="T1" fmla="*/ 210 h 210"/>
                <a:gd name="T2" fmla="*/ 770 w 770"/>
                <a:gd name="T3" fmla="*/ 138 h 210"/>
                <a:gd name="T4" fmla="*/ 467 w 770"/>
                <a:gd name="T5" fmla="*/ 183 h 210"/>
                <a:gd name="T6" fmla="*/ 454 w 770"/>
                <a:gd name="T7" fmla="*/ 183 h 210"/>
                <a:gd name="T8" fmla="*/ 410 w 770"/>
                <a:gd name="T9" fmla="*/ 184 h 210"/>
                <a:gd name="T10" fmla="*/ 82 w 770"/>
                <a:gd name="T11" fmla="*/ 93 h 210"/>
                <a:gd name="T12" fmla="*/ 56 w 770"/>
                <a:gd name="T13" fmla="*/ 44 h 210"/>
                <a:gd name="T14" fmla="*/ 56 w 770"/>
                <a:gd name="T15" fmla="*/ 0 h 210"/>
                <a:gd name="T16" fmla="*/ 0 w 770"/>
                <a:gd name="T17" fmla="*/ 71 h 210"/>
                <a:gd name="T18" fmla="*/ 0 w 770"/>
                <a:gd name="T19" fmla="*/ 71 h 210"/>
                <a:gd name="T20" fmla="*/ 410 w 770"/>
                <a:gd name="T21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0" h="210">
                  <a:moveTo>
                    <a:pt x="410" y="210"/>
                  </a:moveTo>
                  <a:cubicBezTo>
                    <a:pt x="565" y="210"/>
                    <a:pt x="700" y="181"/>
                    <a:pt x="770" y="138"/>
                  </a:cubicBezTo>
                  <a:cubicBezTo>
                    <a:pt x="695" y="166"/>
                    <a:pt x="587" y="183"/>
                    <a:pt x="467" y="183"/>
                  </a:cubicBezTo>
                  <a:cubicBezTo>
                    <a:pt x="463" y="183"/>
                    <a:pt x="458" y="183"/>
                    <a:pt x="454" y="183"/>
                  </a:cubicBezTo>
                  <a:cubicBezTo>
                    <a:pt x="440" y="184"/>
                    <a:pt x="425" y="184"/>
                    <a:pt x="410" y="184"/>
                  </a:cubicBezTo>
                  <a:cubicBezTo>
                    <a:pt x="248" y="184"/>
                    <a:pt x="113" y="145"/>
                    <a:pt x="82" y="93"/>
                  </a:cubicBezTo>
                  <a:cubicBezTo>
                    <a:pt x="66" y="77"/>
                    <a:pt x="56" y="61"/>
                    <a:pt x="56" y="44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20" y="21"/>
                    <a:pt x="0" y="45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148"/>
                    <a:pt x="184" y="210"/>
                    <a:pt x="410" y="210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5" name="Freeform 7">
              <a:extLst>
                <a:ext uri="{FF2B5EF4-FFF2-40B4-BE49-F238E27FC236}">
                  <a16:creationId xmlns:a16="http://schemas.microsoft.com/office/drawing/2014/main" id="{25F107D2-A365-4891-B409-54F0769D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726" y="4951623"/>
              <a:ext cx="1125007" cy="263579"/>
            </a:xfrm>
            <a:custGeom>
              <a:avLst/>
              <a:gdLst>
                <a:gd name="T0" fmla="*/ 644 w 810"/>
                <a:gd name="T1" fmla="*/ 128 h 190"/>
                <a:gd name="T2" fmla="*/ 399 w 810"/>
                <a:gd name="T3" fmla="*/ 164 h 190"/>
                <a:gd name="T4" fmla="*/ 354 w 810"/>
                <a:gd name="T5" fmla="*/ 163 h 190"/>
                <a:gd name="T6" fmla="*/ 0 w 810"/>
                <a:gd name="T7" fmla="*/ 84 h 190"/>
                <a:gd name="T8" fmla="*/ 399 w 810"/>
                <a:gd name="T9" fmla="*/ 190 h 190"/>
                <a:gd name="T10" fmla="*/ 810 w 810"/>
                <a:gd name="T11" fmla="*/ 51 h 190"/>
                <a:gd name="T12" fmla="*/ 781 w 810"/>
                <a:gd name="T13" fmla="*/ 0 h 190"/>
                <a:gd name="T14" fmla="*/ 781 w 810"/>
                <a:gd name="T15" fmla="*/ 24 h 190"/>
                <a:gd name="T16" fmla="*/ 644 w 810"/>
                <a:gd name="T17" fmla="*/ 12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190">
                  <a:moveTo>
                    <a:pt x="644" y="128"/>
                  </a:moveTo>
                  <a:cubicBezTo>
                    <a:pt x="583" y="150"/>
                    <a:pt x="496" y="164"/>
                    <a:pt x="399" y="164"/>
                  </a:cubicBezTo>
                  <a:cubicBezTo>
                    <a:pt x="384" y="164"/>
                    <a:pt x="369" y="164"/>
                    <a:pt x="354" y="163"/>
                  </a:cubicBezTo>
                  <a:cubicBezTo>
                    <a:pt x="198" y="161"/>
                    <a:pt x="64" y="129"/>
                    <a:pt x="0" y="84"/>
                  </a:cubicBezTo>
                  <a:cubicBezTo>
                    <a:pt x="45" y="145"/>
                    <a:pt x="206" y="190"/>
                    <a:pt x="399" y="190"/>
                  </a:cubicBezTo>
                  <a:cubicBezTo>
                    <a:pt x="626" y="190"/>
                    <a:pt x="810" y="128"/>
                    <a:pt x="810" y="51"/>
                  </a:cubicBezTo>
                  <a:cubicBezTo>
                    <a:pt x="810" y="33"/>
                    <a:pt x="800" y="16"/>
                    <a:pt x="781" y="0"/>
                  </a:cubicBezTo>
                  <a:cubicBezTo>
                    <a:pt x="781" y="24"/>
                    <a:pt x="781" y="24"/>
                    <a:pt x="781" y="24"/>
                  </a:cubicBezTo>
                  <a:cubicBezTo>
                    <a:pt x="781" y="65"/>
                    <a:pt x="728" y="102"/>
                    <a:pt x="644" y="128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6" name="Freeform 8">
              <a:extLst>
                <a:ext uri="{FF2B5EF4-FFF2-40B4-BE49-F238E27FC236}">
                  <a16:creationId xmlns:a16="http://schemas.microsoft.com/office/drawing/2014/main" id="{909B2F3A-58F6-4793-8A68-4EFB62D1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183" y="4788022"/>
              <a:ext cx="1099760" cy="267619"/>
            </a:xfrm>
            <a:custGeom>
              <a:avLst/>
              <a:gdLst>
                <a:gd name="T0" fmla="*/ 411 w 792"/>
                <a:gd name="T1" fmla="*/ 193 h 193"/>
                <a:gd name="T2" fmla="*/ 792 w 792"/>
                <a:gd name="T3" fmla="*/ 106 h 193"/>
                <a:gd name="T4" fmla="*/ 453 w 792"/>
                <a:gd name="T5" fmla="*/ 167 h 193"/>
                <a:gd name="T6" fmla="*/ 453 w 792"/>
                <a:gd name="T7" fmla="*/ 167 h 193"/>
                <a:gd name="T8" fmla="*/ 411 w 792"/>
                <a:gd name="T9" fmla="*/ 167 h 193"/>
                <a:gd name="T10" fmla="*/ 111 w 792"/>
                <a:gd name="T11" fmla="*/ 104 h 193"/>
                <a:gd name="T12" fmla="*/ 43 w 792"/>
                <a:gd name="T13" fmla="*/ 27 h 193"/>
                <a:gd name="T14" fmla="*/ 43 w 792"/>
                <a:gd name="T15" fmla="*/ 5 h 193"/>
                <a:gd name="T16" fmla="*/ 31 w 792"/>
                <a:gd name="T17" fmla="*/ 0 h 193"/>
                <a:gd name="T18" fmla="*/ 0 w 792"/>
                <a:gd name="T19" fmla="*/ 54 h 193"/>
                <a:gd name="T20" fmla="*/ 411 w 792"/>
                <a:gd name="T2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2" h="193">
                  <a:moveTo>
                    <a:pt x="411" y="193"/>
                  </a:moveTo>
                  <a:cubicBezTo>
                    <a:pt x="583" y="193"/>
                    <a:pt x="731" y="157"/>
                    <a:pt x="792" y="106"/>
                  </a:cubicBezTo>
                  <a:cubicBezTo>
                    <a:pt x="717" y="143"/>
                    <a:pt x="594" y="167"/>
                    <a:pt x="453" y="167"/>
                  </a:cubicBezTo>
                  <a:cubicBezTo>
                    <a:pt x="453" y="167"/>
                    <a:pt x="453" y="167"/>
                    <a:pt x="453" y="167"/>
                  </a:cubicBezTo>
                  <a:cubicBezTo>
                    <a:pt x="439" y="167"/>
                    <a:pt x="425" y="167"/>
                    <a:pt x="411" y="167"/>
                  </a:cubicBezTo>
                  <a:cubicBezTo>
                    <a:pt x="279" y="167"/>
                    <a:pt x="165" y="142"/>
                    <a:pt x="111" y="104"/>
                  </a:cubicBezTo>
                  <a:cubicBezTo>
                    <a:pt x="68" y="82"/>
                    <a:pt x="43" y="56"/>
                    <a:pt x="43" y="2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39" y="3"/>
                    <a:pt x="35" y="2"/>
                    <a:pt x="31" y="0"/>
                  </a:cubicBezTo>
                  <a:cubicBezTo>
                    <a:pt x="11" y="17"/>
                    <a:pt x="0" y="35"/>
                    <a:pt x="0" y="54"/>
                  </a:cubicBezTo>
                  <a:cubicBezTo>
                    <a:pt x="0" y="131"/>
                    <a:pt x="184" y="193"/>
                    <a:pt x="411" y="193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7" name="Freeform 9">
              <a:extLst>
                <a:ext uri="{FF2B5EF4-FFF2-40B4-BE49-F238E27FC236}">
                  <a16:creationId xmlns:a16="http://schemas.microsoft.com/office/drawing/2014/main" id="{33735932-05C4-4EBD-ABF2-B518781E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918" y="4385080"/>
              <a:ext cx="1330013" cy="1748103"/>
            </a:xfrm>
            <a:custGeom>
              <a:avLst/>
              <a:gdLst>
                <a:gd name="T0" fmla="*/ 957 w 957"/>
                <a:gd name="T1" fmla="*/ 229 h 1260"/>
                <a:gd name="T2" fmla="*/ 249 w 957"/>
                <a:gd name="T3" fmla="*/ 325 h 1260"/>
                <a:gd name="T4" fmla="*/ 488 w 957"/>
                <a:gd name="T5" fmla="*/ 341 h 1260"/>
                <a:gd name="T6" fmla="*/ 880 w 957"/>
                <a:gd name="T7" fmla="*/ 229 h 1260"/>
                <a:gd name="T8" fmla="*/ 853 w 957"/>
                <a:gd name="T9" fmla="*/ 136 h 1260"/>
                <a:gd name="T10" fmla="*/ 442 w 957"/>
                <a:gd name="T11" fmla="*/ 254 h 1260"/>
                <a:gd name="T12" fmla="*/ 399 w 957"/>
                <a:gd name="T13" fmla="*/ 227 h 1260"/>
                <a:gd name="T14" fmla="*/ 703 w 957"/>
                <a:gd name="T15" fmla="*/ 185 h 1260"/>
                <a:gd name="T16" fmla="*/ 821 w 957"/>
                <a:gd name="T17" fmla="*/ 60 h 1260"/>
                <a:gd name="T18" fmla="*/ 411 w 957"/>
                <a:gd name="T19" fmla="*/ 139 h 1260"/>
                <a:gd name="T20" fmla="*/ 0 w 957"/>
                <a:gd name="T21" fmla="*/ 87 h 1260"/>
                <a:gd name="T22" fmla="*/ 32 w 957"/>
                <a:gd name="T23" fmla="*/ 202 h 1260"/>
                <a:gd name="T24" fmla="*/ 136 w 957"/>
                <a:gd name="T25" fmla="*/ 295 h 1260"/>
                <a:gd name="T26" fmla="*/ 204 w 957"/>
                <a:gd name="T27" fmla="*/ 394 h 1260"/>
                <a:gd name="T28" fmla="*/ 546 w 957"/>
                <a:gd name="T29" fmla="*/ 457 h 1260"/>
                <a:gd name="T30" fmla="*/ 885 w 957"/>
                <a:gd name="T31" fmla="*/ 396 h 1260"/>
                <a:gd name="T32" fmla="*/ 93 w 957"/>
                <a:gd name="T33" fmla="*/ 344 h 1260"/>
                <a:gd name="T34" fmla="*/ 121 w 957"/>
                <a:gd name="T35" fmla="*/ 483 h 1260"/>
                <a:gd name="T36" fmla="*/ 121 w 957"/>
                <a:gd name="T37" fmla="*/ 547 h 1260"/>
                <a:gd name="T38" fmla="*/ 475 w 957"/>
                <a:gd name="T39" fmla="*/ 687 h 1260"/>
                <a:gd name="T40" fmla="*/ 532 w 957"/>
                <a:gd name="T41" fmla="*/ 686 h 1260"/>
                <a:gd name="T42" fmla="*/ 475 w 957"/>
                <a:gd name="T43" fmla="*/ 713 h 1260"/>
                <a:gd name="T44" fmla="*/ 65 w 957"/>
                <a:gd name="T45" fmla="*/ 626 h 1260"/>
                <a:gd name="T46" fmla="*/ 133 w 957"/>
                <a:gd name="T47" fmla="*/ 738 h 1260"/>
                <a:gd name="T48" fmla="*/ 475 w 957"/>
                <a:gd name="T49" fmla="*/ 801 h 1260"/>
                <a:gd name="T50" fmla="*/ 814 w 957"/>
                <a:gd name="T51" fmla="*/ 741 h 1260"/>
                <a:gd name="T52" fmla="*/ 22 w 957"/>
                <a:gd name="T53" fmla="*/ 688 h 1260"/>
                <a:gd name="T54" fmla="*/ 22 w 957"/>
                <a:gd name="T55" fmla="*/ 776 h 1260"/>
                <a:gd name="T56" fmla="*/ 93 w 957"/>
                <a:gd name="T57" fmla="*/ 891 h 1260"/>
                <a:gd name="T58" fmla="*/ 121 w 957"/>
                <a:gd name="T59" fmla="*/ 971 h 1260"/>
                <a:gd name="T60" fmla="*/ 189 w 957"/>
                <a:gd name="T61" fmla="*/ 1083 h 1260"/>
                <a:gd name="T62" fmla="*/ 532 w 957"/>
                <a:gd name="T63" fmla="*/ 1145 h 1260"/>
                <a:gd name="T64" fmla="*/ 870 w 957"/>
                <a:gd name="T65" fmla="*/ 1085 h 1260"/>
                <a:gd name="T66" fmla="*/ 79 w 957"/>
                <a:gd name="T67" fmla="*/ 1033 h 1260"/>
                <a:gd name="T68" fmla="*/ 489 w 957"/>
                <a:gd name="T69" fmla="*/ 1260 h 1260"/>
                <a:gd name="T70" fmla="*/ 900 w 957"/>
                <a:gd name="T71" fmla="*/ 1068 h 1260"/>
                <a:gd name="T72" fmla="*/ 943 w 957"/>
                <a:gd name="T73" fmla="*/ 918 h 1260"/>
                <a:gd name="T74" fmla="*/ 133 w 957"/>
                <a:gd name="T75" fmla="*/ 951 h 1260"/>
                <a:gd name="T76" fmla="*/ 532 w 957"/>
                <a:gd name="T77" fmla="*/ 1031 h 1260"/>
                <a:gd name="T78" fmla="*/ 914 w 957"/>
                <a:gd name="T79" fmla="*/ 891 h 1260"/>
                <a:gd name="T80" fmla="*/ 914 w 957"/>
                <a:gd name="T81" fmla="*/ 803 h 1260"/>
                <a:gd name="T82" fmla="*/ 165 w 957"/>
                <a:gd name="T83" fmla="*/ 882 h 1260"/>
                <a:gd name="T84" fmla="*/ 456 w 957"/>
                <a:gd name="T85" fmla="*/ 916 h 1260"/>
                <a:gd name="T86" fmla="*/ 838 w 957"/>
                <a:gd name="T87" fmla="*/ 803 h 1260"/>
                <a:gd name="T88" fmla="*/ 843 w 957"/>
                <a:gd name="T89" fmla="*/ 776 h 1260"/>
                <a:gd name="T90" fmla="*/ 843 w 957"/>
                <a:gd name="T91" fmla="*/ 723 h 1260"/>
                <a:gd name="T92" fmla="*/ 886 w 957"/>
                <a:gd name="T93" fmla="*/ 617 h 1260"/>
                <a:gd name="T94" fmla="*/ 943 w 957"/>
                <a:gd name="T95" fmla="*/ 459 h 1260"/>
                <a:gd name="T96" fmla="*/ 133 w 957"/>
                <a:gd name="T97" fmla="*/ 492 h 1260"/>
                <a:gd name="T98" fmla="*/ 532 w 957"/>
                <a:gd name="T99" fmla="*/ 572 h 1260"/>
                <a:gd name="T100" fmla="*/ 914 w 957"/>
                <a:gd name="T101" fmla="*/ 432 h 1260"/>
                <a:gd name="T102" fmla="*/ 914 w 957"/>
                <a:gd name="T103" fmla="*/ 379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57" h="1260">
                  <a:moveTo>
                    <a:pt x="957" y="317"/>
                  </a:moveTo>
                  <a:cubicBezTo>
                    <a:pt x="957" y="229"/>
                    <a:pt x="957" y="229"/>
                    <a:pt x="957" y="229"/>
                  </a:cubicBezTo>
                  <a:cubicBezTo>
                    <a:pt x="957" y="306"/>
                    <a:pt x="773" y="369"/>
                    <a:pt x="546" y="369"/>
                  </a:cubicBezTo>
                  <a:cubicBezTo>
                    <a:pt x="429" y="369"/>
                    <a:pt x="324" y="352"/>
                    <a:pt x="249" y="325"/>
                  </a:cubicBezTo>
                  <a:cubicBezTo>
                    <a:pt x="307" y="336"/>
                    <a:pt x="372" y="342"/>
                    <a:pt x="442" y="342"/>
                  </a:cubicBezTo>
                  <a:cubicBezTo>
                    <a:pt x="458" y="342"/>
                    <a:pt x="473" y="341"/>
                    <a:pt x="488" y="341"/>
                  </a:cubicBezTo>
                  <a:cubicBezTo>
                    <a:pt x="507" y="342"/>
                    <a:pt x="526" y="343"/>
                    <a:pt x="546" y="343"/>
                  </a:cubicBezTo>
                  <a:cubicBezTo>
                    <a:pt x="731" y="343"/>
                    <a:pt x="880" y="292"/>
                    <a:pt x="880" y="229"/>
                  </a:cubicBezTo>
                  <a:cubicBezTo>
                    <a:pt x="880" y="213"/>
                    <a:pt x="871" y="198"/>
                    <a:pt x="853" y="184"/>
                  </a:cubicBezTo>
                  <a:cubicBezTo>
                    <a:pt x="853" y="136"/>
                    <a:pt x="853" y="136"/>
                    <a:pt x="853" y="136"/>
                  </a:cubicBezTo>
                  <a:cubicBezTo>
                    <a:pt x="853" y="114"/>
                    <a:pt x="853" y="114"/>
                    <a:pt x="853" y="114"/>
                  </a:cubicBezTo>
                  <a:cubicBezTo>
                    <a:pt x="853" y="191"/>
                    <a:pt x="669" y="254"/>
                    <a:pt x="442" y="254"/>
                  </a:cubicBezTo>
                  <a:cubicBezTo>
                    <a:pt x="255" y="254"/>
                    <a:pt x="96" y="211"/>
                    <a:pt x="48" y="153"/>
                  </a:cubicBezTo>
                  <a:cubicBezTo>
                    <a:pt x="115" y="196"/>
                    <a:pt x="246" y="225"/>
                    <a:pt x="399" y="227"/>
                  </a:cubicBezTo>
                  <a:cubicBezTo>
                    <a:pt x="413" y="228"/>
                    <a:pt x="428" y="228"/>
                    <a:pt x="442" y="228"/>
                  </a:cubicBezTo>
                  <a:cubicBezTo>
                    <a:pt x="548" y="228"/>
                    <a:pt x="642" y="211"/>
                    <a:pt x="703" y="185"/>
                  </a:cubicBezTo>
                  <a:cubicBezTo>
                    <a:pt x="776" y="160"/>
                    <a:pt x="821" y="126"/>
                    <a:pt x="821" y="87"/>
                  </a:cubicBezTo>
                  <a:cubicBezTo>
                    <a:pt x="821" y="60"/>
                    <a:pt x="821" y="60"/>
                    <a:pt x="821" y="60"/>
                  </a:cubicBezTo>
                  <a:cubicBezTo>
                    <a:pt x="821" y="0"/>
                    <a:pt x="821" y="0"/>
                    <a:pt x="821" y="0"/>
                  </a:cubicBezTo>
                  <a:cubicBezTo>
                    <a:pt x="821" y="77"/>
                    <a:pt x="637" y="139"/>
                    <a:pt x="411" y="139"/>
                  </a:cubicBezTo>
                  <a:cubicBezTo>
                    <a:pt x="184" y="139"/>
                    <a:pt x="0" y="77"/>
                    <a:pt x="0" y="0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7"/>
                    <a:pt x="11" y="125"/>
                    <a:pt x="32" y="141"/>
                  </a:cubicBezTo>
                  <a:cubicBezTo>
                    <a:pt x="32" y="202"/>
                    <a:pt x="32" y="202"/>
                    <a:pt x="32" y="202"/>
                  </a:cubicBezTo>
                  <a:cubicBezTo>
                    <a:pt x="32" y="236"/>
                    <a:pt x="67" y="266"/>
                    <a:pt x="124" y="290"/>
                  </a:cubicBezTo>
                  <a:cubicBezTo>
                    <a:pt x="128" y="292"/>
                    <a:pt x="132" y="293"/>
                    <a:pt x="136" y="295"/>
                  </a:cubicBezTo>
                  <a:cubicBezTo>
                    <a:pt x="136" y="317"/>
                    <a:pt x="136" y="317"/>
                    <a:pt x="136" y="317"/>
                  </a:cubicBezTo>
                  <a:cubicBezTo>
                    <a:pt x="136" y="346"/>
                    <a:pt x="161" y="372"/>
                    <a:pt x="204" y="394"/>
                  </a:cubicBezTo>
                  <a:cubicBezTo>
                    <a:pt x="258" y="432"/>
                    <a:pt x="372" y="457"/>
                    <a:pt x="504" y="457"/>
                  </a:cubicBezTo>
                  <a:cubicBezTo>
                    <a:pt x="518" y="457"/>
                    <a:pt x="532" y="457"/>
                    <a:pt x="546" y="457"/>
                  </a:cubicBezTo>
                  <a:cubicBezTo>
                    <a:pt x="546" y="457"/>
                    <a:pt x="546" y="457"/>
                    <a:pt x="546" y="457"/>
                  </a:cubicBezTo>
                  <a:cubicBezTo>
                    <a:pt x="687" y="457"/>
                    <a:pt x="810" y="433"/>
                    <a:pt x="885" y="396"/>
                  </a:cubicBezTo>
                  <a:cubicBezTo>
                    <a:pt x="824" y="447"/>
                    <a:pt x="676" y="483"/>
                    <a:pt x="504" y="483"/>
                  </a:cubicBezTo>
                  <a:cubicBezTo>
                    <a:pt x="277" y="483"/>
                    <a:pt x="93" y="421"/>
                    <a:pt x="93" y="344"/>
                  </a:cubicBezTo>
                  <a:cubicBezTo>
                    <a:pt x="93" y="432"/>
                    <a:pt x="93" y="432"/>
                    <a:pt x="93" y="432"/>
                  </a:cubicBezTo>
                  <a:cubicBezTo>
                    <a:pt x="93" y="450"/>
                    <a:pt x="103" y="467"/>
                    <a:pt x="121" y="483"/>
                  </a:cubicBezTo>
                  <a:cubicBezTo>
                    <a:pt x="121" y="503"/>
                    <a:pt x="121" y="503"/>
                    <a:pt x="121" y="503"/>
                  </a:cubicBezTo>
                  <a:cubicBezTo>
                    <a:pt x="121" y="547"/>
                    <a:pt x="121" y="547"/>
                    <a:pt x="121" y="547"/>
                  </a:cubicBezTo>
                  <a:cubicBezTo>
                    <a:pt x="121" y="564"/>
                    <a:pt x="131" y="580"/>
                    <a:pt x="147" y="596"/>
                  </a:cubicBezTo>
                  <a:cubicBezTo>
                    <a:pt x="178" y="648"/>
                    <a:pt x="313" y="687"/>
                    <a:pt x="475" y="687"/>
                  </a:cubicBezTo>
                  <a:cubicBezTo>
                    <a:pt x="490" y="687"/>
                    <a:pt x="505" y="687"/>
                    <a:pt x="519" y="686"/>
                  </a:cubicBezTo>
                  <a:cubicBezTo>
                    <a:pt x="523" y="686"/>
                    <a:pt x="528" y="686"/>
                    <a:pt x="532" y="686"/>
                  </a:cubicBezTo>
                  <a:cubicBezTo>
                    <a:pt x="652" y="686"/>
                    <a:pt x="760" y="669"/>
                    <a:pt x="835" y="641"/>
                  </a:cubicBezTo>
                  <a:cubicBezTo>
                    <a:pt x="765" y="684"/>
                    <a:pt x="630" y="713"/>
                    <a:pt x="475" y="713"/>
                  </a:cubicBezTo>
                  <a:cubicBezTo>
                    <a:pt x="249" y="713"/>
                    <a:pt x="65" y="651"/>
                    <a:pt x="65" y="574"/>
                  </a:cubicBezTo>
                  <a:cubicBezTo>
                    <a:pt x="65" y="626"/>
                    <a:pt x="65" y="626"/>
                    <a:pt x="65" y="626"/>
                  </a:cubicBezTo>
                  <a:cubicBezTo>
                    <a:pt x="65" y="662"/>
                    <a:pt x="65" y="662"/>
                    <a:pt x="65" y="662"/>
                  </a:cubicBezTo>
                  <a:cubicBezTo>
                    <a:pt x="65" y="690"/>
                    <a:pt x="90" y="716"/>
                    <a:pt x="133" y="738"/>
                  </a:cubicBezTo>
                  <a:cubicBezTo>
                    <a:pt x="187" y="776"/>
                    <a:pt x="301" y="802"/>
                    <a:pt x="433" y="802"/>
                  </a:cubicBezTo>
                  <a:cubicBezTo>
                    <a:pt x="447" y="802"/>
                    <a:pt x="461" y="802"/>
                    <a:pt x="475" y="801"/>
                  </a:cubicBezTo>
                  <a:cubicBezTo>
                    <a:pt x="475" y="801"/>
                    <a:pt x="475" y="801"/>
                    <a:pt x="475" y="801"/>
                  </a:cubicBezTo>
                  <a:cubicBezTo>
                    <a:pt x="616" y="801"/>
                    <a:pt x="740" y="777"/>
                    <a:pt x="814" y="741"/>
                  </a:cubicBezTo>
                  <a:cubicBezTo>
                    <a:pt x="753" y="792"/>
                    <a:pt x="605" y="828"/>
                    <a:pt x="433" y="828"/>
                  </a:cubicBezTo>
                  <a:cubicBezTo>
                    <a:pt x="206" y="828"/>
                    <a:pt x="22" y="765"/>
                    <a:pt x="22" y="688"/>
                  </a:cubicBezTo>
                  <a:cubicBezTo>
                    <a:pt x="22" y="688"/>
                    <a:pt x="22" y="688"/>
                    <a:pt x="22" y="688"/>
                  </a:cubicBezTo>
                  <a:cubicBezTo>
                    <a:pt x="22" y="776"/>
                    <a:pt x="22" y="776"/>
                    <a:pt x="22" y="776"/>
                  </a:cubicBezTo>
                  <a:cubicBezTo>
                    <a:pt x="22" y="805"/>
                    <a:pt x="48" y="832"/>
                    <a:pt x="93" y="855"/>
                  </a:cubicBezTo>
                  <a:cubicBezTo>
                    <a:pt x="93" y="891"/>
                    <a:pt x="93" y="891"/>
                    <a:pt x="93" y="891"/>
                  </a:cubicBezTo>
                  <a:cubicBezTo>
                    <a:pt x="93" y="909"/>
                    <a:pt x="103" y="926"/>
                    <a:pt x="121" y="942"/>
                  </a:cubicBezTo>
                  <a:cubicBezTo>
                    <a:pt x="121" y="971"/>
                    <a:pt x="121" y="971"/>
                    <a:pt x="121" y="971"/>
                  </a:cubicBezTo>
                  <a:cubicBezTo>
                    <a:pt x="121" y="1006"/>
                    <a:pt x="121" y="1006"/>
                    <a:pt x="121" y="1006"/>
                  </a:cubicBezTo>
                  <a:cubicBezTo>
                    <a:pt x="121" y="1034"/>
                    <a:pt x="146" y="1061"/>
                    <a:pt x="189" y="1083"/>
                  </a:cubicBezTo>
                  <a:cubicBezTo>
                    <a:pt x="244" y="1120"/>
                    <a:pt x="358" y="1146"/>
                    <a:pt x="489" y="1146"/>
                  </a:cubicBezTo>
                  <a:cubicBezTo>
                    <a:pt x="504" y="1146"/>
                    <a:pt x="518" y="1146"/>
                    <a:pt x="532" y="1145"/>
                  </a:cubicBezTo>
                  <a:cubicBezTo>
                    <a:pt x="532" y="1145"/>
                    <a:pt x="532" y="1145"/>
                    <a:pt x="532" y="1145"/>
                  </a:cubicBezTo>
                  <a:cubicBezTo>
                    <a:pt x="672" y="1145"/>
                    <a:pt x="796" y="1121"/>
                    <a:pt x="870" y="1085"/>
                  </a:cubicBezTo>
                  <a:cubicBezTo>
                    <a:pt x="809" y="1136"/>
                    <a:pt x="662" y="1172"/>
                    <a:pt x="489" y="1172"/>
                  </a:cubicBezTo>
                  <a:cubicBezTo>
                    <a:pt x="263" y="1172"/>
                    <a:pt x="79" y="1110"/>
                    <a:pt x="79" y="1033"/>
                  </a:cubicBezTo>
                  <a:cubicBezTo>
                    <a:pt x="79" y="1121"/>
                    <a:pt x="79" y="1121"/>
                    <a:pt x="79" y="1121"/>
                  </a:cubicBezTo>
                  <a:cubicBezTo>
                    <a:pt x="79" y="1198"/>
                    <a:pt x="263" y="1260"/>
                    <a:pt x="489" y="1260"/>
                  </a:cubicBezTo>
                  <a:cubicBezTo>
                    <a:pt x="716" y="1260"/>
                    <a:pt x="900" y="1198"/>
                    <a:pt x="900" y="1121"/>
                  </a:cubicBezTo>
                  <a:cubicBezTo>
                    <a:pt x="900" y="1068"/>
                    <a:pt x="900" y="1068"/>
                    <a:pt x="900" y="1068"/>
                  </a:cubicBezTo>
                  <a:cubicBezTo>
                    <a:pt x="927" y="1049"/>
                    <a:pt x="943" y="1028"/>
                    <a:pt x="943" y="1006"/>
                  </a:cubicBezTo>
                  <a:cubicBezTo>
                    <a:pt x="943" y="918"/>
                    <a:pt x="943" y="918"/>
                    <a:pt x="943" y="918"/>
                  </a:cubicBezTo>
                  <a:cubicBezTo>
                    <a:pt x="943" y="995"/>
                    <a:pt x="759" y="1057"/>
                    <a:pt x="532" y="1057"/>
                  </a:cubicBezTo>
                  <a:cubicBezTo>
                    <a:pt x="339" y="1057"/>
                    <a:pt x="178" y="1012"/>
                    <a:pt x="133" y="951"/>
                  </a:cubicBezTo>
                  <a:cubicBezTo>
                    <a:pt x="197" y="997"/>
                    <a:pt x="331" y="1028"/>
                    <a:pt x="487" y="1030"/>
                  </a:cubicBezTo>
                  <a:cubicBezTo>
                    <a:pt x="502" y="1031"/>
                    <a:pt x="517" y="1031"/>
                    <a:pt x="532" y="1031"/>
                  </a:cubicBezTo>
                  <a:cubicBezTo>
                    <a:pt x="629" y="1031"/>
                    <a:pt x="716" y="1018"/>
                    <a:pt x="777" y="995"/>
                  </a:cubicBezTo>
                  <a:cubicBezTo>
                    <a:pt x="861" y="970"/>
                    <a:pt x="914" y="933"/>
                    <a:pt x="914" y="891"/>
                  </a:cubicBezTo>
                  <a:cubicBezTo>
                    <a:pt x="914" y="867"/>
                    <a:pt x="914" y="867"/>
                    <a:pt x="914" y="867"/>
                  </a:cubicBezTo>
                  <a:cubicBezTo>
                    <a:pt x="914" y="803"/>
                    <a:pt x="914" y="803"/>
                    <a:pt x="914" y="803"/>
                  </a:cubicBezTo>
                  <a:cubicBezTo>
                    <a:pt x="914" y="880"/>
                    <a:pt x="730" y="943"/>
                    <a:pt x="504" y="943"/>
                  </a:cubicBezTo>
                  <a:cubicBezTo>
                    <a:pt x="363" y="943"/>
                    <a:pt x="239" y="919"/>
                    <a:pt x="165" y="882"/>
                  </a:cubicBezTo>
                  <a:cubicBezTo>
                    <a:pt x="237" y="903"/>
                    <a:pt x="331" y="916"/>
                    <a:pt x="433" y="916"/>
                  </a:cubicBezTo>
                  <a:cubicBezTo>
                    <a:pt x="441" y="916"/>
                    <a:pt x="449" y="916"/>
                    <a:pt x="456" y="916"/>
                  </a:cubicBezTo>
                  <a:cubicBezTo>
                    <a:pt x="472" y="916"/>
                    <a:pt x="488" y="917"/>
                    <a:pt x="504" y="917"/>
                  </a:cubicBezTo>
                  <a:cubicBezTo>
                    <a:pt x="688" y="917"/>
                    <a:pt x="838" y="866"/>
                    <a:pt x="838" y="803"/>
                  </a:cubicBezTo>
                  <a:cubicBezTo>
                    <a:pt x="838" y="802"/>
                    <a:pt x="838" y="801"/>
                    <a:pt x="838" y="799"/>
                  </a:cubicBezTo>
                  <a:cubicBezTo>
                    <a:pt x="841" y="792"/>
                    <a:pt x="843" y="784"/>
                    <a:pt x="843" y="776"/>
                  </a:cubicBezTo>
                  <a:cubicBezTo>
                    <a:pt x="843" y="725"/>
                    <a:pt x="843" y="725"/>
                    <a:pt x="843" y="725"/>
                  </a:cubicBezTo>
                  <a:cubicBezTo>
                    <a:pt x="843" y="723"/>
                    <a:pt x="843" y="723"/>
                    <a:pt x="843" y="723"/>
                  </a:cubicBezTo>
                  <a:cubicBezTo>
                    <a:pt x="871" y="705"/>
                    <a:pt x="886" y="684"/>
                    <a:pt x="886" y="662"/>
                  </a:cubicBezTo>
                  <a:cubicBezTo>
                    <a:pt x="886" y="617"/>
                    <a:pt x="886" y="617"/>
                    <a:pt x="886" y="617"/>
                  </a:cubicBezTo>
                  <a:cubicBezTo>
                    <a:pt x="922" y="597"/>
                    <a:pt x="943" y="573"/>
                    <a:pt x="943" y="547"/>
                  </a:cubicBezTo>
                  <a:cubicBezTo>
                    <a:pt x="943" y="459"/>
                    <a:pt x="943" y="459"/>
                    <a:pt x="943" y="459"/>
                  </a:cubicBezTo>
                  <a:cubicBezTo>
                    <a:pt x="943" y="536"/>
                    <a:pt x="759" y="598"/>
                    <a:pt x="532" y="598"/>
                  </a:cubicBezTo>
                  <a:cubicBezTo>
                    <a:pt x="339" y="598"/>
                    <a:pt x="178" y="553"/>
                    <a:pt x="133" y="492"/>
                  </a:cubicBezTo>
                  <a:cubicBezTo>
                    <a:pt x="197" y="537"/>
                    <a:pt x="331" y="569"/>
                    <a:pt x="487" y="571"/>
                  </a:cubicBezTo>
                  <a:cubicBezTo>
                    <a:pt x="502" y="572"/>
                    <a:pt x="517" y="572"/>
                    <a:pt x="532" y="572"/>
                  </a:cubicBezTo>
                  <a:cubicBezTo>
                    <a:pt x="629" y="572"/>
                    <a:pt x="716" y="558"/>
                    <a:pt x="777" y="536"/>
                  </a:cubicBezTo>
                  <a:cubicBezTo>
                    <a:pt x="861" y="510"/>
                    <a:pt x="914" y="473"/>
                    <a:pt x="914" y="432"/>
                  </a:cubicBezTo>
                  <a:cubicBezTo>
                    <a:pt x="914" y="408"/>
                    <a:pt x="914" y="408"/>
                    <a:pt x="914" y="408"/>
                  </a:cubicBezTo>
                  <a:cubicBezTo>
                    <a:pt x="914" y="379"/>
                    <a:pt x="914" y="379"/>
                    <a:pt x="914" y="379"/>
                  </a:cubicBezTo>
                  <a:cubicBezTo>
                    <a:pt x="942" y="360"/>
                    <a:pt x="957" y="339"/>
                    <a:pt x="957" y="317"/>
                  </a:cubicBezTo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10">
              <a:extLst>
                <a:ext uri="{FF2B5EF4-FFF2-40B4-BE49-F238E27FC236}">
                  <a16:creationId xmlns:a16="http://schemas.microsoft.com/office/drawing/2014/main" id="{28B725F8-ADD5-47A6-9FE1-2147516FD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298" y="4573928"/>
              <a:ext cx="984634" cy="323162"/>
            </a:xfrm>
            <a:custGeom>
              <a:avLst/>
              <a:gdLst>
                <a:gd name="T0" fmla="*/ 631 w 708"/>
                <a:gd name="T1" fmla="*/ 93 h 233"/>
                <a:gd name="T2" fmla="*/ 297 w 708"/>
                <a:gd name="T3" fmla="*/ 207 h 233"/>
                <a:gd name="T4" fmla="*/ 239 w 708"/>
                <a:gd name="T5" fmla="*/ 205 h 233"/>
                <a:gd name="T6" fmla="*/ 193 w 708"/>
                <a:gd name="T7" fmla="*/ 206 h 233"/>
                <a:gd name="T8" fmla="*/ 0 w 708"/>
                <a:gd name="T9" fmla="*/ 189 h 233"/>
                <a:gd name="T10" fmla="*/ 297 w 708"/>
                <a:gd name="T11" fmla="*/ 233 h 233"/>
                <a:gd name="T12" fmla="*/ 708 w 708"/>
                <a:gd name="T13" fmla="*/ 93 h 233"/>
                <a:gd name="T14" fmla="*/ 604 w 708"/>
                <a:gd name="T15" fmla="*/ 0 h 233"/>
                <a:gd name="T16" fmla="*/ 604 w 708"/>
                <a:gd name="T17" fmla="*/ 48 h 233"/>
                <a:gd name="T18" fmla="*/ 631 w 708"/>
                <a:gd name="T19" fmla="*/ 9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8" h="233">
                  <a:moveTo>
                    <a:pt x="631" y="93"/>
                  </a:moveTo>
                  <a:cubicBezTo>
                    <a:pt x="631" y="156"/>
                    <a:pt x="482" y="207"/>
                    <a:pt x="297" y="207"/>
                  </a:cubicBezTo>
                  <a:cubicBezTo>
                    <a:pt x="277" y="207"/>
                    <a:pt x="258" y="206"/>
                    <a:pt x="239" y="205"/>
                  </a:cubicBezTo>
                  <a:cubicBezTo>
                    <a:pt x="224" y="205"/>
                    <a:pt x="209" y="206"/>
                    <a:pt x="193" y="206"/>
                  </a:cubicBezTo>
                  <a:cubicBezTo>
                    <a:pt x="123" y="206"/>
                    <a:pt x="58" y="200"/>
                    <a:pt x="0" y="189"/>
                  </a:cubicBezTo>
                  <a:cubicBezTo>
                    <a:pt x="75" y="216"/>
                    <a:pt x="180" y="233"/>
                    <a:pt x="297" y="233"/>
                  </a:cubicBezTo>
                  <a:cubicBezTo>
                    <a:pt x="524" y="233"/>
                    <a:pt x="708" y="170"/>
                    <a:pt x="708" y="93"/>
                  </a:cubicBezTo>
                  <a:cubicBezTo>
                    <a:pt x="708" y="58"/>
                    <a:pt x="669" y="25"/>
                    <a:pt x="604" y="0"/>
                  </a:cubicBezTo>
                  <a:cubicBezTo>
                    <a:pt x="604" y="48"/>
                    <a:pt x="604" y="48"/>
                    <a:pt x="604" y="48"/>
                  </a:cubicBezTo>
                  <a:cubicBezTo>
                    <a:pt x="622" y="62"/>
                    <a:pt x="631" y="77"/>
                    <a:pt x="631" y="93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Freeform 11">
              <a:extLst>
                <a:ext uri="{FF2B5EF4-FFF2-40B4-BE49-F238E27FC236}">
                  <a16:creationId xmlns:a16="http://schemas.microsoft.com/office/drawing/2014/main" id="{E0926F48-339E-4DE3-BB64-A6BB3BF9E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571" y="4468900"/>
              <a:ext cx="1117938" cy="268628"/>
            </a:xfrm>
            <a:custGeom>
              <a:avLst/>
              <a:gdLst>
                <a:gd name="T0" fmla="*/ 655 w 805"/>
                <a:gd name="T1" fmla="*/ 125 h 194"/>
                <a:gd name="T2" fmla="*/ 394 w 805"/>
                <a:gd name="T3" fmla="*/ 168 h 194"/>
                <a:gd name="T4" fmla="*/ 351 w 805"/>
                <a:gd name="T5" fmla="*/ 167 h 194"/>
                <a:gd name="T6" fmla="*/ 0 w 805"/>
                <a:gd name="T7" fmla="*/ 93 h 194"/>
                <a:gd name="T8" fmla="*/ 394 w 805"/>
                <a:gd name="T9" fmla="*/ 194 h 194"/>
                <a:gd name="T10" fmla="*/ 805 w 805"/>
                <a:gd name="T11" fmla="*/ 54 h 194"/>
                <a:gd name="T12" fmla="*/ 773 w 805"/>
                <a:gd name="T13" fmla="*/ 0 h 194"/>
                <a:gd name="T14" fmla="*/ 773 w 805"/>
                <a:gd name="T15" fmla="*/ 27 h 194"/>
                <a:gd name="T16" fmla="*/ 655 w 805"/>
                <a:gd name="T17" fmla="*/ 12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5" h="194">
                  <a:moveTo>
                    <a:pt x="655" y="125"/>
                  </a:moveTo>
                  <a:cubicBezTo>
                    <a:pt x="594" y="151"/>
                    <a:pt x="500" y="168"/>
                    <a:pt x="394" y="168"/>
                  </a:cubicBezTo>
                  <a:cubicBezTo>
                    <a:pt x="380" y="168"/>
                    <a:pt x="365" y="168"/>
                    <a:pt x="351" y="167"/>
                  </a:cubicBezTo>
                  <a:cubicBezTo>
                    <a:pt x="198" y="165"/>
                    <a:pt x="67" y="136"/>
                    <a:pt x="0" y="93"/>
                  </a:cubicBezTo>
                  <a:cubicBezTo>
                    <a:pt x="48" y="151"/>
                    <a:pt x="207" y="194"/>
                    <a:pt x="394" y="194"/>
                  </a:cubicBezTo>
                  <a:cubicBezTo>
                    <a:pt x="621" y="194"/>
                    <a:pt x="805" y="131"/>
                    <a:pt x="805" y="54"/>
                  </a:cubicBezTo>
                  <a:cubicBezTo>
                    <a:pt x="805" y="35"/>
                    <a:pt x="794" y="17"/>
                    <a:pt x="773" y="0"/>
                  </a:cubicBezTo>
                  <a:cubicBezTo>
                    <a:pt x="773" y="27"/>
                    <a:pt x="773" y="27"/>
                    <a:pt x="773" y="27"/>
                  </a:cubicBezTo>
                  <a:cubicBezTo>
                    <a:pt x="773" y="66"/>
                    <a:pt x="728" y="100"/>
                    <a:pt x="655" y="125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Freeform 12">
              <a:extLst>
                <a:ext uri="{FF2B5EF4-FFF2-40B4-BE49-F238E27FC236}">
                  <a16:creationId xmlns:a16="http://schemas.microsoft.com/office/drawing/2014/main" id="{A9F05BC3-626B-4E77-BE09-B999725C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918" y="4385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Freeform 13">
              <a:extLst>
                <a:ext uri="{FF2B5EF4-FFF2-40B4-BE49-F238E27FC236}">
                  <a16:creationId xmlns:a16="http://schemas.microsoft.com/office/drawing/2014/main" id="{84C8A293-D78D-4654-9BE6-CFF84E912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073" y="4385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Freeform 14">
              <a:extLst>
                <a:ext uri="{FF2B5EF4-FFF2-40B4-BE49-F238E27FC236}">
                  <a16:creationId xmlns:a16="http://schemas.microsoft.com/office/drawing/2014/main" id="{39BCA594-88E5-4CB7-B467-107EAE1F2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073" y="4385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5">
              <a:extLst>
                <a:ext uri="{FF2B5EF4-FFF2-40B4-BE49-F238E27FC236}">
                  <a16:creationId xmlns:a16="http://schemas.microsoft.com/office/drawing/2014/main" id="{2C003009-E1A4-41EB-87FB-17A0CD2811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0918" y="4191183"/>
              <a:ext cx="1140155" cy="386785"/>
            </a:xfrm>
            <a:custGeom>
              <a:avLst/>
              <a:gdLst>
                <a:gd name="T0" fmla="*/ 411 w 821"/>
                <a:gd name="T1" fmla="*/ 279 h 279"/>
                <a:gd name="T2" fmla="*/ 821 w 821"/>
                <a:gd name="T3" fmla="*/ 140 h 279"/>
                <a:gd name="T4" fmla="*/ 821 w 821"/>
                <a:gd name="T5" fmla="*/ 140 h 279"/>
                <a:gd name="T6" fmla="*/ 411 w 821"/>
                <a:gd name="T7" fmla="*/ 0 h 279"/>
                <a:gd name="T8" fmla="*/ 0 w 821"/>
                <a:gd name="T9" fmla="*/ 140 h 279"/>
                <a:gd name="T10" fmla="*/ 0 w 821"/>
                <a:gd name="T11" fmla="*/ 140 h 279"/>
                <a:gd name="T12" fmla="*/ 411 w 821"/>
                <a:gd name="T13" fmla="*/ 279 h 279"/>
                <a:gd name="T14" fmla="*/ 411 w 821"/>
                <a:gd name="T15" fmla="*/ 26 h 279"/>
                <a:gd name="T16" fmla="*/ 745 w 821"/>
                <a:gd name="T17" fmla="*/ 140 h 279"/>
                <a:gd name="T18" fmla="*/ 411 w 821"/>
                <a:gd name="T19" fmla="*/ 253 h 279"/>
                <a:gd name="T20" fmla="*/ 76 w 821"/>
                <a:gd name="T21" fmla="*/ 140 h 279"/>
                <a:gd name="T22" fmla="*/ 411 w 821"/>
                <a:gd name="T23" fmla="*/ 26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1" h="279">
                  <a:moveTo>
                    <a:pt x="411" y="279"/>
                  </a:moveTo>
                  <a:cubicBezTo>
                    <a:pt x="637" y="279"/>
                    <a:pt x="821" y="217"/>
                    <a:pt x="821" y="140"/>
                  </a:cubicBezTo>
                  <a:cubicBezTo>
                    <a:pt x="821" y="140"/>
                    <a:pt x="821" y="140"/>
                    <a:pt x="821" y="140"/>
                  </a:cubicBezTo>
                  <a:cubicBezTo>
                    <a:pt x="821" y="62"/>
                    <a:pt x="637" y="0"/>
                    <a:pt x="411" y="0"/>
                  </a:cubicBezTo>
                  <a:cubicBezTo>
                    <a:pt x="184" y="0"/>
                    <a:pt x="0" y="62"/>
                    <a:pt x="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217"/>
                    <a:pt x="184" y="279"/>
                    <a:pt x="411" y="279"/>
                  </a:cubicBezTo>
                  <a:moveTo>
                    <a:pt x="411" y="26"/>
                  </a:moveTo>
                  <a:cubicBezTo>
                    <a:pt x="595" y="26"/>
                    <a:pt x="745" y="77"/>
                    <a:pt x="745" y="140"/>
                  </a:cubicBezTo>
                  <a:cubicBezTo>
                    <a:pt x="745" y="202"/>
                    <a:pt x="595" y="253"/>
                    <a:pt x="411" y="253"/>
                  </a:cubicBezTo>
                  <a:cubicBezTo>
                    <a:pt x="226" y="253"/>
                    <a:pt x="76" y="202"/>
                    <a:pt x="76" y="140"/>
                  </a:cubicBezTo>
                  <a:cubicBezTo>
                    <a:pt x="76" y="77"/>
                    <a:pt x="226" y="26"/>
                    <a:pt x="411" y="26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Oval 15">
              <a:extLst>
                <a:ext uri="{FF2B5EF4-FFF2-40B4-BE49-F238E27FC236}">
                  <a16:creationId xmlns:a16="http://schemas.microsoft.com/office/drawing/2014/main" id="{A73628A9-D354-45E7-B2B7-4DA18F6C4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5946" y="4226529"/>
              <a:ext cx="930100" cy="315083"/>
            </a:xfrm>
            <a:prstGeom prst="ellipse">
              <a:avLst/>
            </a:pr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Freeform 17">
              <a:extLst>
                <a:ext uri="{FF2B5EF4-FFF2-40B4-BE49-F238E27FC236}">
                  <a16:creationId xmlns:a16="http://schemas.microsoft.com/office/drawing/2014/main" id="{571BBE94-2C77-40A4-B0BB-B048EF98E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315" y="5088967"/>
              <a:ext cx="1098750" cy="278727"/>
            </a:xfrm>
            <a:custGeom>
              <a:avLst/>
              <a:gdLst>
                <a:gd name="T0" fmla="*/ 381 w 791"/>
                <a:gd name="T1" fmla="*/ 201 h 201"/>
                <a:gd name="T2" fmla="*/ 0 w 791"/>
                <a:gd name="T3" fmla="*/ 114 h 201"/>
                <a:gd name="T4" fmla="*/ 338 w 791"/>
                <a:gd name="T5" fmla="*/ 175 h 201"/>
                <a:gd name="T6" fmla="*/ 338 w 791"/>
                <a:gd name="T7" fmla="*/ 175 h 201"/>
                <a:gd name="T8" fmla="*/ 381 w 791"/>
                <a:gd name="T9" fmla="*/ 176 h 201"/>
                <a:gd name="T10" fmla="*/ 681 w 791"/>
                <a:gd name="T11" fmla="*/ 112 h 201"/>
                <a:gd name="T12" fmla="*/ 749 w 791"/>
                <a:gd name="T13" fmla="*/ 35 h 201"/>
                <a:gd name="T14" fmla="*/ 749 w 791"/>
                <a:gd name="T15" fmla="*/ 0 h 201"/>
                <a:gd name="T16" fmla="*/ 791 w 791"/>
                <a:gd name="T17" fmla="*/ 62 h 201"/>
                <a:gd name="T18" fmla="*/ 381 w 791"/>
                <a:gd name="T1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1" h="201">
                  <a:moveTo>
                    <a:pt x="381" y="201"/>
                  </a:moveTo>
                  <a:cubicBezTo>
                    <a:pt x="208" y="201"/>
                    <a:pt x="61" y="165"/>
                    <a:pt x="0" y="114"/>
                  </a:cubicBezTo>
                  <a:cubicBezTo>
                    <a:pt x="74" y="151"/>
                    <a:pt x="198" y="175"/>
                    <a:pt x="338" y="175"/>
                  </a:cubicBezTo>
                  <a:cubicBezTo>
                    <a:pt x="338" y="175"/>
                    <a:pt x="338" y="175"/>
                    <a:pt x="338" y="175"/>
                  </a:cubicBezTo>
                  <a:cubicBezTo>
                    <a:pt x="352" y="175"/>
                    <a:pt x="366" y="176"/>
                    <a:pt x="381" y="176"/>
                  </a:cubicBezTo>
                  <a:cubicBezTo>
                    <a:pt x="512" y="176"/>
                    <a:pt x="626" y="150"/>
                    <a:pt x="681" y="112"/>
                  </a:cubicBezTo>
                  <a:cubicBezTo>
                    <a:pt x="724" y="90"/>
                    <a:pt x="749" y="64"/>
                    <a:pt x="749" y="35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776" y="19"/>
                    <a:pt x="791" y="40"/>
                    <a:pt x="791" y="62"/>
                  </a:cubicBezTo>
                  <a:cubicBezTo>
                    <a:pt x="791" y="139"/>
                    <a:pt x="607" y="201"/>
                    <a:pt x="381" y="201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8">
              <a:extLst>
                <a:ext uri="{FF2B5EF4-FFF2-40B4-BE49-F238E27FC236}">
                  <a16:creationId xmlns:a16="http://schemas.microsoft.com/office/drawing/2014/main" id="{1D5B2091-FA3A-45F2-94BD-56278EA40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317" y="4855684"/>
              <a:ext cx="1299716" cy="1590562"/>
            </a:xfrm>
            <a:custGeom>
              <a:avLst/>
              <a:gdLst>
                <a:gd name="T0" fmla="*/ 0 w 935"/>
                <a:gd name="T1" fmla="*/ 115 h 1146"/>
                <a:gd name="T2" fmla="*/ 771 w 935"/>
                <a:gd name="T3" fmla="*/ 182 h 1146"/>
                <a:gd name="T4" fmla="*/ 455 w 935"/>
                <a:gd name="T5" fmla="*/ 228 h 1146"/>
                <a:gd name="T6" fmla="*/ 83 w 935"/>
                <a:gd name="T7" fmla="*/ 137 h 1146"/>
                <a:gd name="T8" fmla="*/ 57 w 935"/>
                <a:gd name="T9" fmla="*/ 44 h 1146"/>
                <a:gd name="T10" fmla="*/ 468 w 935"/>
                <a:gd name="T11" fmla="*/ 140 h 1146"/>
                <a:gd name="T12" fmla="*/ 878 w 935"/>
                <a:gd name="T13" fmla="*/ 0 h 1146"/>
                <a:gd name="T14" fmla="*/ 822 w 935"/>
                <a:gd name="T15" fmla="*/ 159 h 1146"/>
                <a:gd name="T16" fmla="*/ 822 w 935"/>
                <a:gd name="T17" fmla="*/ 203 h 1146"/>
                <a:gd name="T18" fmla="*/ 454 w 935"/>
                <a:gd name="T19" fmla="*/ 344 h 1146"/>
                <a:gd name="T20" fmla="*/ 411 w 935"/>
                <a:gd name="T21" fmla="*/ 343 h 1146"/>
                <a:gd name="T22" fmla="*/ 454 w 935"/>
                <a:gd name="T23" fmla="*/ 369 h 1146"/>
                <a:gd name="T24" fmla="*/ 864 w 935"/>
                <a:gd name="T25" fmla="*/ 318 h 1146"/>
                <a:gd name="T26" fmla="*/ 836 w 935"/>
                <a:gd name="T27" fmla="*/ 389 h 1146"/>
                <a:gd name="T28" fmla="*/ 810 w 935"/>
                <a:gd name="T29" fmla="*/ 482 h 1146"/>
                <a:gd name="T30" fmla="*/ 438 w 935"/>
                <a:gd name="T31" fmla="*/ 572 h 1146"/>
                <a:gd name="T32" fmla="*/ 122 w 935"/>
                <a:gd name="T33" fmla="*/ 527 h 1146"/>
                <a:gd name="T34" fmla="*/ 893 w 935"/>
                <a:gd name="T35" fmla="*/ 460 h 1146"/>
                <a:gd name="T36" fmla="*/ 893 w 935"/>
                <a:gd name="T37" fmla="*/ 548 h 1146"/>
                <a:gd name="T38" fmla="*/ 524 w 935"/>
                <a:gd name="T39" fmla="*/ 688 h 1146"/>
                <a:gd name="T40" fmla="*/ 482 w 935"/>
                <a:gd name="T41" fmla="*/ 687 h 1146"/>
                <a:gd name="T42" fmla="*/ 524 w 935"/>
                <a:gd name="T43" fmla="*/ 714 h 1146"/>
                <a:gd name="T44" fmla="*/ 935 w 935"/>
                <a:gd name="T45" fmla="*/ 662 h 1146"/>
                <a:gd name="T46" fmla="*/ 864 w 935"/>
                <a:gd name="T47" fmla="*/ 777 h 1146"/>
                <a:gd name="T48" fmla="*/ 836 w 935"/>
                <a:gd name="T49" fmla="*/ 857 h 1146"/>
                <a:gd name="T50" fmla="*/ 768 w 935"/>
                <a:gd name="T51" fmla="*/ 969 h 1146"/>
                <a:gd name="T52" fmla="*/ 426 w 935"/>
                <a:gd name="T53" fmla="*/ 1031 h 1146"/>
                <a:gd name="T54" fmla="*/ 87 w 935"/>
                <a:gd name="T55" fmla="*/ 971 h 1146"/>
                <a:gd name="T56" fmla="*/ 878 w 935"/>
                <a:gd name="T57" fmla="*/ 919 h 1146"/>
                <a:gd name="T58" fmla="*/ 878 w 935"/>
                <a:gd name="T59" fmla="*/ 1007 h 1146"/>
                <a:gd name="T60" fmla="*/ 57 w 935"/>
                <a:gd name="T61" fmla="*/ 1007 h 1146"/>
                <a:gd name="T62" fmla="*/ 15 w 935"/>
                <a:gd name="T63" fmla="*/ 892 h 1146"/>
                <a:gd name="T64" fmla="*/ 425 w 935"/>
                <a:gd name="T65" fmla="*/ 943 h 1146"/>
                <a:gd name="T66" fmla="*/ 470 w 935"/>
                <a:gd name="T67" fmla="*/ 917 h 1146"/>
                <a:gd name="T68" fmla="*/ 180 w 935"/>
                <a:gd name="T69" fmla="*/ 881 h 1146"/>
                <a:gd name="T70" fmla="*/ 43 w 935"/>
                <a:gd name="T71" fmla="*/ 753 h 1146"/>
                <a:gd name="T72" fmla="*/ 454 w 935"/>
                <a:gd name="T73" fmla="*/ 829 h 1146"/>
                <a:gd name="T74" fmla="*/ 524 w 935"/>
                <a:gd name="T75" fmla="*/ 802 h 1146"/>
                <a:gd name="T76" fmla="*/ 454 w 935"/>
                <a:gd name="T77" fmla="*/ 803 h 1146"/>
                <a:gd name="T78" fmla="*/ 119 w 935"/>
                <a:gd name="T79" fmla="*/ 686 h 1146"/>
                <a:gd name="T80" fmla="*/ 114 w 935"/>
                <a:gd name="T81" fmla="*/ 611 h 1146"/>
                <a:gd name="T82" fmla="*/ 71 w 935"/>
                <a:gd name="T83" fmla="*/ 548 h 1146"/>
                <a:gd name="T84" fmla="*/ 15 w 935"/>
                <a:gd name="T85" fmla="*/ 433 h 1146"/>
                <a:gd name="T86" fmla="*/ 425 w 935"/>
                <a:gd name="T87" fmla="*/ 484 h 1146"/>
                <a:gd name="T88" fmla="*/ 470 w 935"/>
                <a:gd name="T89" fmla="*/ 457 h 1146"/>
                <a:gd name="T90" fmla="*/ 180 w 935"/>
                <a:gd name="T91" fmla="*/ 422 h 1146"/>
                <a:gd name="T92" fmla="*/ 43 w 935"/>
                <a:gd name="T93" fmla="*/ 294 h 1146"/>
                <a:gd name="T94" fmla="*/ 0 w 935"/>
                <a:gd name="T95" fmla="*/ 203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5" h="1146">
                  <a:moveTo>
                    <a:pt x="0" y="203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92"/>
                    <a:pt x="184" y="255"/>
                    <a:pt x="411" y="255"/>
                  </a:cubicBezTo>
                  <a:cubicBezTo>
                    <a:pt x="566" y="255"/>
                    <a:pt x="701" y="225"/>
                    <a:pt x="771" y="182"/>
                  </a:cubicBezTo>
                  <a:cubicBezTo>
                    <a:pt x="696" y="210"/>
                    <a:pt x="588" y="228"/>
                    <a:pt x="468" y="228"/>
                  </a:cubicBezTo>
                  <a:cubicBezTo>
                    <a:pt x="463" y="228"/>
                    <a:pt x="459" y="228"/>
                    <a:pt x="455" y="228"/>
                  </a:cubicBezTo>
                  <a:cubicBezTo>
                    <a:pt x="440" y="228"/>
                    <a:pt x="426" y="229"/>
                    <a:pt x="411" y="229"/>
                  </a:cubicBezTo>
                  <a:cubicBezTo>
                    <a:pt x="249" y="229"/>
                    <a:pt x="113" y="189"/>
                    <a:pt x="83" y="137"/>
                  </a:cubicBezTo>
                  <a:cubicBezTo>
                    <a:pt x="66" y="122"/>
                    <a:pt x="57" y="106"/>
                    <a:pt x="57" y="88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77"/>
                    <a:pt x="241" y="140"/>
                    <a:pt x="468" y="140"/>
                  </a:cubicBezTo>
                  <a:cubicBezTo>
                    <a:pt x="694" y="140"/>
                    <a:pt x="878" y="77"/>
                    <a:pt x="878" y="0"/>
                  </a:cubicBezTo>
                  <a:cubicBezTo>
                    <a:pt x="878" y="0"/>
                    <a:pt x="878" y="0"/>
                    <a:pt x="878" y="0"/>
                  </a:cubicBezTo>
                  <a:cubicBezTo>
                    <a:pt x="878" y="88"/>
                    <a:pt x="878" y="88"/>
                    <a:pt x="878" y="88"/>
                  </a:cubicBezTo>
                  <a:cubicBezTo>
                    <a:pt x="878" y="114"/>
                    <a:pt x="858" y="138"/>
                    <a:pt x="822" y="159"/>
                  </a:cubicBezTo>
                  <a:cubicBezTo>
                    <a:pt x="822" y="168"/>
                    <a:pt x="822" y="168"/>
                    <a:pt x="822" y="168"/>
                  </a:cubicBezTo>
                  <a:cubicBezTo>
                    <a:pt x="822" y="203"/>
                    <a:pt x="822" y="203"/>
                    <a:pt x="822" y="203"/>
                  </a:cubicBezTo>
                  <a:cubicBezTo>
                    <a:pt x="822" y="232"/>
                    <a:pt x="797" y="258"/>
                    <a:pt x="754" y="280"/>
                  </a:cubicBezTo>
                  <a:cubicBezTo>
                    <a:pt x="699" y="318"/>
                    <a:pt x="585" y="344"/>
                    <a:pt x="454" y="344"/>
                  </a:cubicBezTo>
                  <a:cubicBezTo>
                    <a:pt x="439" y="344"/>
                    <a:pt x="425" y="343"/>
                    <a:pt x="411" y="343"/>
                  </a:cubicBezTo>
                  <a:cubicBezTo>
                    <a:pt x="411" y="343"/>
                    <a:pt x="411" y="343"/>
                    <a:pt x="411" y="343"/>
                  </a:cubicBezTo>
                  <a:cubicBezTo>
                    <a:pt x="271" y="343"/>
                    <a:pt x="147" y="319"/>
                    <a:pt x="73" y="282"/>
                  </a:cubicBezTo>
                  <a:cubicBezTo>
                    <a:pt x="134" y="333"/>
                    <a:pt x="281" y="369"/>
                    <a:pt x="454" y="369"/>
                  </a:cubicBezTo>
                  <a:cubicBezTo>
                    <a:pt x="680" y="369"/>
                    <a:pt x="864" y="307"/>
                    <a:pt x="864" y="230"/>
                  </a:cubicBezTo>
                  <a:cubicBezTo>
                    <a:pt x="864" y="318"/>
                    <a:pt x="864" y="318"/>
                    <a:pt x="864" y="318"/>
                  </a:cubicBezTo>
                  <a:cubicBezTo>
                    <a:pt x="864" y="336"/>
                    <a:pt x="854" y="353"/>
                    <a:pt x="836" y="369"/>
                  </a:cubicBezTo>
                  <a:cubicBezTo>
                    <a:pt x="836" y="389"/>
                    <a:pt x="836" y="389"/>
                    <a:pt x="836" y="389"/>
                  </a:cubicBezTo>
                  <a:cubicBezTo>
                    <a:pt x="836" y="433"/>
                    <a:pt x="836" y="433"/>
                    <a:pt x="836" y="433"/>
                  </a:cubicBezTo>
                  <a:cubicBezTo>
                    <a:pt x="836" y="450"/>
                    <a:pt x="827" y="466"/>
                    <a:pt x="810" y="482"/>
                  </a:cubicBezTo>
                  <a:cubicBezTo>
                    <a:pt x="780" y="534"/>
                    <a:pt x="644" y="573"/>
                    <a:pt x="482" y="573"/>
                  </a:cubicBezTo>
                  <a:cubicBezTo>
                    <a:pt x="467" y="573"/>
                    <a:pt x="452" y="573"/>
                    <a:pt x="438" y="572"/>
                  </a:cubicBezTo>
                  <a:cubicBezTo>
                    <a:pt x="434" y="572"/>
                    <a:pt x="429" y="572"/>
                    <a:pt x="425" y="572"/>
                  </a:cubicBezTo>
                  <a:cubicBezTo>
                    <a:pt x="305" y="572"/>
                    <a:pt x="197" y="555"/>
                    <a:pt x="122" y="527"/>
                  </a:cubicBezTo>
                  <a:cubicBezTo>
                    <a:pt x="192" y="570"/>
                    <a:pt x="327" y="599"/>
                    <a:pt x="482" y="599"/>
                  </a:cubicBezTo>
                  <a:cubicBezTo>
                    <a:pt x="709" y="599"/>
                    <a:pt x="893" y="537"/>
                    <a:pt x="893" y="460"/>
                  </a:cubicBezTo>
                  <a:cubicBezTo>
                    <a:pt x="893" y="513"/>
                    <a:pt x="893" y="513"/>
                    <a:pt x="893" y="513"/>
                  </a:cubicBezTo>
                  <a:cubicBezTo>
                    <a:pt x="893" y="548"/>
                    <a:pt x="893" y="548"/>
                    <a:pt x="893" y="548"/>
                  </a:cubicBezTo>
                  <a:cubicBezTo>
                    <a:pt x="893" y="576"/>
                    <a:pt x="867" y="602"/>
                    <a:pt x="825" y="624"/>
                  </a:cubicBezTo>
                  <a:cubicBezTo>
                    <a:pt x="770" y="662"/>
                    <a:pt x="656" y="688"/>
                    <a:pt x="524" y="688"/>
                  </a:cubicBezTo>
                  <a:cubicBezTo>
                    <a:pt x="510" y="688"/>
                    <a:pt x="496" y="688"/>
                    <a:pt x="482" y="687"/>
                  </a:cubicBezTo>
                  <a:cubicBezTo>
                    <a:pt x="482" y="687"/>
                    <a:pt x="482" y="687"/>
                    <a:pt x="482" y="687"/>
                  </a:cubicBezTo>
                  <a:cubicBezTo>
                    <a:pt x="342" y="687"/>
                    <a:pt x="218" y="663"/>
                    <a:pt x="144" y="627"/>
                  </a:cubicBezTo>
                  <a:cubicBezTo>
                    <a:pt x="204" y="678"/>
                    <a:pt x="352" y="714"/>
                    <a:pt x="524" y="714"/>
                  </a:cubicBezTo>
                  <a:cubicBezTo>
                    <a:pt x="751" y="714"/>
                    <a:pt x="935" y="651"/>
                    <a:pt x="935" y="574"/>
                  </a:cubicBezTo>
                  <a:cubicBezTo>
                    <a:pt x="935" y="662"/>
                    <a:pt x="935" y="662"/>
                    <a:pt x="935" y="662"/>
                  </a:cubicBezTo>
                  <a:cubicBezTo>
                    <a:pt x="935" y="691"/>
                    <a:pt x="909" y="718"/>
                    <a:pt x="864" y="741"/>
                  </a:cubicBezTo>
                  <a:cubicBezTo>
                    <a:pt x="864" y="777"/>
                    <a:pt x="864" y="777"/>
                    <a:pt x="864" y="777"/>
                  </a:cubicBezTo>
                  <a:cubicBezTo>
                    <a:pt x="864" y="795"/>
                    <a:pt x="854" y="812"/>
                    <a:pt x="836" y="828"/>
                  </a:cubicBezTo>
                  <a:cubicBezTo>
                    <a:pt x="836" y="857"/>
                    <a:pt x="836" y="857"/>
                    <a:pt x="836" y="857"/>
                  </a:cubicBezTo>
                  <a:cubicBezTo>
                    <a:pt x="836" y="892"/>
                    <a:pt x="836" y="892"/>
                    <a:pt x="836" y="892"/>
                  </a:cubicBezTo>
                  <a:cubicBezTo>
                    <a:pt x="836" y="920"/>
                    <a:pt x="811" y="947"/>
                    <a:pt x="768" y="969"/>
                  </a:cubicBezTo>
                  <a:cubicBezTo>
                    <a:pt x="713" y="1006"/>
                    <a:pt x="599" y="1032"/>
                    <a:pt x="468" y="1032"/>
                  </a:cubicBezTo>
                  <a:cubicBezTo>
                    <a:pt x="453" y="1032"/>
                    <a:pt x="439" y="1032"/>
                    <a:pt x="426" y="1031"/>
                  </a:cubicBezTo>
                  <a:cubicBezTo>
                    <a:pt x="425" y="1031"/>
                    <a:pt x="425" y="1031"/>
                    <a:pt x="425" y="1031"/>
                  </a:cubicBezTo>
                  <a:cubicBezTo>
                    <a:pt x="285" y="1031"/>
                    <a:pt x="161" y="1008"/>
                    <a:pt x="87" y="971"/>
                  </a:cubicBezTo>
                  <a:cubicBezTo>
                    <a:pt x="148" y="1022"/>
                    <a:pt x="295" y="1058"/>
                    <a:pt x="468" y="1058"/>
                  </a:cubicBezTo>
                  <a:cubicBezTo>
                    <a:pt x="694" y="1058"/>
                    <a:pt x="878" y="996"/>
                    <a:pt x="878" y="919"/>
                  </a:cubicBezTo>
                  <a:cubicBezTo>
                    <a:pt x="878" y="919"/>
                    <a:pt x="878" y="919"/>
                    <a:pt x="878" y="919"/>
                  </a:cubicBezTo>
                  <a:cubicBezTo>
                    <a:pt x="878" y="1007"/>
                    <a:pt x="878" y="1007"/>
                    <a:pt x="878" y="1007"/>
                  </a:cubicBezTo>
                  <a:cubicBezTo>
                    <a:pt x="878" y="1084"/>
                    <a:pt x="694" y="1146"/>
                    <a:pt x="468" y="1146"/>
                  </a:cubicBezTo>
                  <a:cubicBezTo>
                    <a:pt x="241" y="1146"/>
                    <a:pt x="57" y="1084"/>
                    <a:pt x="57" y="1007"/>
                  </a:cubicBezTo>
                  <a:cubicBezTo>
                    <a:pt x="57" y="954"/>
                    <a:pt x="57" y="954"/>
                    <a:pt x="57" y="954"/>
                  </a:cubicBezTo>
                  <a:cubicBezTo>
                    <a:pt x="30" y="935"/>
                    <a:pt x="15" y="914"/>
                    <a:pt x="15" y="892"/>
                  </a:cubicBezTo>
                  <a:cubicBezTo>
                    <a:pt x="15" y="804"/>
                    <a:pt x="15" y="804"/>
                    <a:pt x="15" y="804"/>
                  </a:cubicBezTo>
                  <a:cubicBezTo>
                    <a:pt x="15" y="881"/>
                    <a:pt x="198" y="943"/>
                    <a:pt x="425" y="943"/>
                  </a:cubicBezTo>
                  <a:cubicBezTo>
                    <a:pt x="618" y="943"/>
                    <a:pt x="780" y="898"/>
                    <a:pt x="824" y="838"/>
                  </a:cubicBezTo>
                  <a:cubicBezTo>
                    <a:pt x="760" y="883"/>
                    <a:pt x="626" y="914"/>
                    <a:pt x="470" y="917"/>
                  </a:cubicBezTo>
                  <a:cubicBezTo>
                    <a:pt x="455" y="917"/>
                    <a:pt x="440" y="918"/>
                    <a:pt x="425" y="918"/>
                  </a:cubicBezTo>
                  <a:cubicBezTo>
                    <a:pt x="328" y="918"/>
                    <a:pt x="241" y="904"/>
                    <a:pt x="180" y="881"/>
                  </a:cubicBezTo>
                  <a:cubicBezTo>
                    <a:pt x="96" y="856"/>
                    <a:pt x="43" y="819"/>
                    <a:pt x="43" y="777"/>
                  </a:cubicBezTo>
                  <a:cubicBezTo>
                    <a:pt x="43" y="753"/>
                    <a:pt x="43" y="753"/>
                    <a:pt x="43" y="753"/>
                  </a:cubicBezTo>
                  <a:cubicBezTo>
                    <a:pt x="43" y="689"/>
                    <a:pt x="43" y="689"/>
                    <a:pt x="43" y="689"/>
                  </a:cubicBezTo>
                  <a:cubicBezTo>
                    <a:pt x="43" y="766"/>
                    <a:pt x="227" y="829"/>
                    <a:pt x="454" y="829"/>
                  </a:cubicBezTo>
                  <a:cubicBezTo>
                    <a:pt x="594" y="829"/>
                    <a:pt x="718" y="805"/>
                    <a:pt x="792" y="768"/>
                  </a:cubicBezTo>
                  <a:cubicBezTo>
                    <a:pt x="720" y="789"/>
                    <a:pt x="627" y="802"/>
                    <a:pt x="524" y="802"/>
                  </a:cubicBezTo>
                  <a:cubicBezTo>
                    <a:pt x="516" y="802"/>
                    <a:pt x="509" y="802"/>
                    <a:pt x="501" y="802"/>
                  </a:cubicBezTo>
                  <a:cubicBezTo>
                    <a:pt x="485" y="802"/>
                    <a:pt x="470" y="803"/>
                    <a:pt x="454" y="803"/>
                  </a:cubicBezTo>
                  <a:cubicBezTo>
                    <a:pt x="269" y="803"/>
                    <a:pt x="119" y="752"/>
                    <a:pt x="119" y="689"/>
                  </a:cubicBezTo>
                  <a:cubicBezTo>
                    <a:pt x="119" y="688"/>
                    <a:pt x="119" y="687"/>
                    <a:pt x="119" y="686"/>
                  </a:cubicBezTo>
                  <a:cubicBezTo>
                    <a:pt x="116" y="678"/>
                    <a:pt x="114" y="670"/>
                    <a:pt x="114" y="662"/>
                  </a:cubicBezTo>
                  <a:cubicBezTo>
                    <a:pt x="114" y="611"/>
                    <a:pt x="114" y="611"/>
                    <a:pt x="114" y="611"/>
                  </a:cubicBezTo>
                  <a:cubicBezTo>
                    <a:pt x="114" y="609"/>
                    <a:pt x="114" y="609"/>
                    <a:pt x="114" y="609"/>
                  </a:cubicBezTo>
                  <a:cubicBezTo>
                    <a:pt x="87" y="591"/>
                    <a:pt x="71" y="570"/>
                    <a:pt x="71" y="548"/>
                  </a:cubicBezTo>
                  <a:cubicBezTo>
                    <a:pt x="71" y="504"/>
                    <a:pt x="71" y="504"/>
                    <a:pt x="71" y="504"/>
                  </a:cubicBezTo>
                  <a:cubicBezTo>
                    <a:pt x="35" y="483"/>
                    <a:pt x="15" y="459"/>
                    <a:pt x="15" y="433"/>
                  </a:cubicBezTo>
                  <a:cubicBezTo>
                    <a:pt x="15" y="345"/>
                    <a:pt x="15" y="345"/>
                    <a:pt x="15" y="345"/>
                  </a:cubicBezTo>
                  <a:cubicBezTo>
                    <a:pt x="15" y="422"/>
                    <a:pt x="198" y="484"/>
                    <a:pt x="425" y="484"/>
                  </a:cubicBezTo>
                  <a:cubicBezTo>
                    <a:pt x="618" y="484"/>
                    <a:pt x="780" y="439"/>
                    <a:pt x="824" y="378"/>
                  </a:cubicBezTo>
                  <a:cubicBezTo>
                    <a:pt x="760" y="424"/>
                    <a:pt x="626" y="455"/>
                    <a:pt x="470" y="457"/>
                  </a:cubicBezTo>
                  <a:cubicBezTo>
                    <a:pt x="455" y="458"/>
                    <a:pt x="440" y="458"/>
                    <a:pt x="425" y="458"/>
                  </a:cubicBezTo>
                  <a:cubicBezTo>
                    <a:pt x="328" y="458"/>
                    <a:pt x="241" y="444"/>
                    <a:pt x="180" y="422"/>
                  </a:cubicBezTo>
                  <a:cubicBezTo>
                    <a:pt x="96" y="396"/>
                    <a:pt x="43" y="359"/>
                    <a:pt x="43" y="318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65"/>
                    <a:pt x="43" y="265"/>
                    <a:pt x="43" y="265"/>
                  </a:cubicBezTo>
                  <a:cubicBezTo>
                    <a:pt x="16" y="246"/>
                    <a:pt x="0" y="225"/>
                    <a:pt x="0" y="203"/>
                  </a:cubicBezTo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9">
              <a:extLst>
                <a:ext uri="{FF2B5EF4-FFF2-40B4-BE49-F238E27FC236}">
                  <a16:creationId xmlns:a16="http://schemas.microsoft.com/office/drawing/2014/main" id="{AE252BEC-DC5B-44BA-9472-1027C6F01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317" y="4916277"/>
              <a:ext cx="1071483" cy="292865"/>
            </a:xfrm>
            <a:custGeom>
              <a:avLst/>
              <a:gdLst>
                <a:gd name="T0" fmla="*/ 83 w 771"/>
                <a:gd name="T1" fmla="*/ 93 h 211"/>
                <a:gd name="T2" fmla="*/ 411 w 771"/>
                <a:gd name="T3" fmla="*/ 185 h 211"/>
                <a:gd name="T4" fmla="*/ 455 w 771"/>
                <a:gd name="T5" fmla="*/ 184 h 211"/>
                <a:gd name="T6" fmla="*/ 468 w 771"/>
                <a:gd name="T7" fmla="*/ 184 h 211"/>
                <a:gd name="T8" fmla="*/ 771 w 771"/>
                <a:gd name="T9" fmla="*/ 138 h 211"/>
                <a:gd name="T10" fmla="*/ 411 w 771"/>
                <a:gd name="T11" fmla="*/ 211 h 211"/>
                <a:gd name="T12" fmla="*/ 0 w 771"/>
                <a:gd name="T13" fmla="*/ 71 h 211"/>
                <a:gd name="T14" fmla="*/ 57 w 771"/>
                <a:gd name="T15" fmla="*/ 0 h 211"/>
                <a:gd name="T16" fmla="*/ 57 w 771"/>
                <a:gd name="T17" fmla="*/ 44 h 211"/>
                <a:gd name="T18" fmla="*/ 83 w 771"/>
                <a:gd name="T19" fmla="*/ 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1" h="211">
                  <a:moveTo>
                    <a:pt x="83" y="93"/>
                  </a:moveTo>
                  <a:cubicBezTo>
                    <a:pt x="113" y="145"/>
                    <a:pt x="249" y="185"/>
                    <a:pt x="411" y="185"/>
                  </a:cubicBezTo>
                  <a:cubicBezTo>
                    <a:pt x="426" y="185"/>
                    <a:pt x="440" y="184"/>
                    <a:pt x="455" y="184"/>
                  </a:cubicBezTo>
                  <a:cubicBezTo>
                    <a:pt x="459" y="184"/>
                    <a:pt x="463" y="184"/>
                    <a:pt x="468" y="184"/>
                  </a:cubicBezTo>
                  <a:cubicBezTo>
                    <a:pt x="588" y="184"/>
                    <a:pt x="696" y="166"/>
                    <a:pt x="771" y="138"/>
                  </a:cubicBezTo>
                  <a:cubicBezTo>
                    <a:pt x="701" y="181"/>
                    <a:pt x="566" y="211"/>
                    <a:pt x="411" y="211"/>
                  </a:cubicBezTo>
                  <a:cubicBezTo>
                    <a:pt x="184" y="211"/>
                    <a:pt x="0" y="148"/>
                    <a:pt x="0" y="71"/>
                  </a:cubicBezTo>
                  <a:cubicBezTo>
                    <a:pt x="0" y="45"/>
                    <a:pt x="21" y="21"/>
                    <a:pt x="57" y="0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62"/>
                    <a:pt x="66" y="78"/>
                    <a:pt x="83" y="93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20">
              <a:extLst>
                <a:ext uri="{FF2B5EF4-FFF2-40B4-BE49-F238E27FC236}">
                  <a16:creationId xmlns:a16="http://schemas.microsoft.com/office/drawing/2014/main" id="{F9A39269-AF75-4B7F-8EC1-BB2760A03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098" y="4832457"/>
              <a:ext cx="1141165" cy="217125"/>
            </a:xfrm>
            <a:custGeom>
              <a:avLst/>
              <a:gdLst>
                <a:gd name="T0" fmla="*/ 411 w 821"/>
                <a:gd name="T1" fmla="*/ 157 h 157"/>
                <a:gd name="T2" fmla="*/ 0 w 821"/>
                <a:gd name="T3" fmla="*/ 17 h 157"/>
                <a:gd name="T4" fmla="*/ 3 w 821"/>
                <a:gd name="T5" fmla="*/ 0 h 157"/>
                <a:gd name="T6" fmla="*/ 307 w 821"/>
                <a:gd name="T7" fmla="*/ 125 h 157"/>
                <a:gd name="T8" fmla="*/ 411 w 821"/>
                <a:gd name="T9" fmla="*/ 131 h 157"/>
                <a:gd name="T10" fmla="*/ 498 w 821"/>
                <a:gd name="T11" fmla="*/ 127 h 157"/>
                <a:gd name="T12" fmla="*/ 820 w 821"/>
                <a:gd name="T13" fmla="*/ 8 h 157"/>
                <a:gd name="T14" fmla="*/ 821 w 821"/>
                <a:gd name="T15" fmla="*/ 17 h 157"/>
                <a:gd name="T16" fmla="*/ 411 w 821"/>
                <a:gd name="T17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1" h="157">
                  <a:moveTo>
                    <a:pt x="411" y="157"/>
                  </a:moveTo>
                  <a:cubicBezTo>
                    <a:pt x="184" y="157"/>
                    <a:pt x="0" y="94"/>
                    <a:pt x="0" y="17"/>
                  </a:cubicBezTo>
                  <a:cubicBezTo>
                    <a:pt x="0" y="12"/>
                    <a:pt x="1" y="6"/>
                    <a:pt x="3" y="0"/>
                  </a:cubicBezTo>
                  <a:cubicBezTo>
                    <a:pt x="16" y="61"/>
                    <a:pt x="141" y="110"/>
                    <a:pt x="307" y="125"/>
                  </a:cubicBezTo>
                  <a:cubicBezTo>
                    <a:pt x="340" y="129"/>
                    <a:pt x="375" y="131"/>
                    <a:pt x="411" y="131"/>
                  </a:cubicBezTo>
                  <a:cubicBezTo>
                    <a:pt x="441" y="131"/>
                    <a:pt x="470" y="130"/>
                    <a:pt x="498" y="127"/>
                  </a:cubicBezTo>
                  <a:cubicBezTo>
                    <a:pt x="668" y="115"/>
                    <a:pt x="799" y="67"/>
                    <a:pt x="820" y="8"/>
                  </a:cubicBezTo>
                  <a:cubicBezTo>
                    <a:pt x="821" y="11"/>
                    <a:pt x="821" y="14"/>
                    <a:pt x="821" y="17"/>
                  </a:cubicBezTo>
                  <a:cubicBezTo>
                    <a:pt x="821" y="94"/>
                    <a:pt x="637" y="157"/>
                    <a:pt x="411" y="157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Freeform 21">
              <a:extLst>
                <a:ext uri="{FF2B5EF4-FFF2-40B4-BE49-F238E27FC236}">
                  <a16:creationId xmlns:a16="http://schemas.microsoft.com/office/drawing/2014/main" id="{33E10B98-A580-45D0-AB4A-73DB75DF3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127" y="4697133"/>
              <a:ext cx="1140155" cy="317102"/>
            </a:xfrm>
            <a:custGeom>
              <a:avLst/>
              <a:gdLst>
                <a:gd name="T0" fmla="*/ 496 w 821"/>
                <a:gd name="T1" fmla="*/ 224 h 228"/>
                <a:gd name="T2" fmla="*/ 409 w 821"/>
                <a:gd name="T3" fmla="*/ 228 h 228"/>
                <a:gd name="T4" fmla="*/ 305 w 821"/>
                <a:gd name="T5" fmla="*/ 222 h 228"/>
                <a:gd name="T6" fmla="*/ 1 w 821"/>
                <a:gd name="T7" fmla="*/ 97 h 228"/>
                <a:gd name="T8" fmla="*/ 0 w 821"/>
                <a:gd name="T9" fmla="*/ 88 h 228"/>
                <a:gd name="T10" fmla="*/ 0 w 821"/>
                <a:gd name="T11" fmla="*/ 0 h 228"/>
                <a:gd name="T12" fmla="*/ 411 w 821"/>
                <a:gd name="T13" fmla="*/ 139 h 228"/>
                <a:gd name="T14" fmla="*/ 821 w 821"/>
                <a:gd name="T15" fmla="*/ 0 h 228"/>
                <a:gd name="T16" fmla="*/ 821 w 821"/>
                <a:gd name="T17" fmla="*/ 88 h 228"/>
                <a:gd name="T18" fmla="*/ 818 w 821"/>
                <a:gd name="T19" fmla="*/ 105 h 228"/>
                <a:gd name="T20" fmla="*/ 496 w 821"/>
                <a:gd name="T21" fmla="*/ 22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1" h="228">
                  <a:moveTo>
                    <a:pt x="496" y="224"/>
                  </a:moveTo>
                  <a:cubicBezTo>
                    <a:pt x="468" y="227"/>
                    <a:pt x="439" y="228"/>
                    <a:pt x="409" y="228"/>
                  </a:cubicBezTo>
                  <a:cubicBezTo>
                    <a:pt x="373" y="228"/>
                    <a:pt x="338" y="226"/>
                    <a:pt x="305" y="222"/>
                  </a:cubicBezTo>
                  <a:cubicBezTo>
                    <a:pt x="139" y="207"/>
                    <a:pt x="14" y="158"/>
                    <a:pt x="1" y="97"/>
                  </a:cubicBezTo>
                  <a:cubicBezTo>
                    <a:pt x="0" y="94"/>
                    <a:pt x="0" y="91"/>
                    <a:pt x="0" y="8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7"/>
                    <a:pt x="184" y="139"/>
                    <a:pt x="411" y="139"/>
                  </a:cubicBezTo>
                  <a:cubicBezTo>
                    <a:pt x="638" y="139"/>
                    <a:pt x="821" y="77"/>
                    <a:pt x="821" y="0"/>
                  </a:cubicBezTo>
                  <a:cubicBezTo>
                    <a:pt x="821" y="88"/>
                    <a:pt x="821" y="88"/>
                    <a:pt x="821" y="88"/>
                  </a:cubicBezTo>
                  <a:cubicBezTo>
                    <a:pt x="821" y="93"/>
                    <a:pt x="820" y="99"/>
                    <a:pt x="818" y="105"/>
                  </a:cubicBezTo>
                  <a:cubicBezTo>
                    <a:pt x="797" y="164"/>
                    <a:pt x="666" y="212"/>
                    <a:pt x="496" y="224"/>
                  </a:cubicBezTo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Freeform 22">
              <a:extLst>
                <a:ext uri="{FF2B5EF4-FFF2-40B4-BE49-F238E27FC236}">
                  <a16:creationId xmlns:a16="http://schemas.microsoft.com/office/drawing/2014/main" id="{931BB3F3-3133-4FD7-B0DD-730718A68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3127" y="4503236"/>
              <a:ext cx="1140155" cy="386785"/>
            </a:xfrm>
            <a:custGeom>
              <a:avLst/>
              <a:gdLst>
                <a:gd name="T0" fmla="*/ 821 w 821"/>
                <a:gd name="T1" fmla="*/ 140 h 279"/>
                <a:gd name="T2" fmla="*/ 411 w 821"/>
                <a:gd name="T3" fmla="*/ 0 h 279"/>
                <a:gd name="T4" fmla="*/ 0 w 821"/>
                <a:gd name="T5" fmla="*/ 140 h 279"/>
                <a:gd name="T6" fmla="*/ 411 w 821"/>
                <a:gd name="T7" fmla="*/ 279 h 279"/>
                <a:gd name="T8" fmla="*/ 821 w 821"/>
                <a:gd name="T9" fmla="*/ 140 h 279"/>
                <a:gd name="T10" fmla="*/ 745 w 821"/>
                <a:gd name="T11" fmla="*/ 140 h 279"/>
                <a:gd name="T12" fmla="*/ 411 w 821"/>
                <a:gd name="T13" fmla="*/ 253 h 279"/>
                <a:gd name="T14" fmla="*/ 76 w 821"/>
                <a:gd name="T15" fmla="*/ 140 h 279"/>
                <a:gd name="T16" fmla="*/ 411 w 821"/>
                <a:gd name="T17" fmla="*/ 26 h 279"/>
                <a:gd name="T18" fmla="*/ 745 w 821"/>
                <a:gd name="T19" fmla="*/ 14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1" h="279">
                  <a:moveTo>
                    <a:pt x="821" y="140"/>
                  </a:moveTo>
                  <a:cubicBezTo>
                    <a:pt x="821" y="63"/>
                    <a:pt x="638" y="0"/>
                    <a:pt x="411" y="0"/>
                  </a:cubicBezTo>
                  <a:cubicBezTo>
                    <a:pt x="184" y="0"/>
                    <a:pt x="0" y="63"/>
                    <a:pt x="0" y="140"/>
                  </a:cubicBezTo>
                  <a:cubicBezTo>
                    <a:pt x="0" y="217"/>
                    <a:pt x="184" y="279"/>
                    <a:pt x="411" y="279"/>
                  </a:cubicBezTo>
                  <a:cubicBezTo>
                    <a:pt x="638" y="279"/>
                    <a:pt x="821" y="217"/>
                    <a:pt x="821" y="140"/>
                  </a:cubicBezTo>
                  <a:moveTo>
                    <a:pt x="745" y="140"/>
                  </a:moveTo>
                  <a:cubicBezTo>
                    <a:pt x="745" y="202"/>
                    <a:pt x="595" y="253"/>
                    <a:pt x="411" y="253"/>
                  </a:cubicBezTo>
                  <a:cubicBezTo>
                    <a:pt x="226" y="253"/>
                    <a:pt x="76" y="202"/>
                    <a:pt x="76" y="140"/>
                  </a:cubicBezTo>
                  <a:cubicBezTo>
                    <a:pt x="76" y="77"/>
                    <a:pt x="226" y="26"/>
                    <a:pt x="411" y="26"/>
                  </a:cubicBezTo>
                  <a:cubicBezTo>
                    <a:pt x="595" y="26"/>
                    <a:pt x="745" y="77"/>
                    <a:pt x="745" y="140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Oval 22">
              <a:extLst>
                <a:ext uri="{FF2B5EF4-FFF2-40B4-BE49-F238E27FC236}">
                  <a16:creationId xmlns:a16="http://schemas.microsoft.com/office/drawing/2014/main" id="{FF4AFDFE-7181-4C5C-B376-FD86F6BEB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154" y="4539592"/>
              <a:ext cx="930100" cy="315083"/>
            </a:xfrm>
            <a:prstGeom prst="ellipse">
              <a:avLst/>
            </a:pr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50B4C873-6591-4B08-A01B-3C0FF417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1073" y="4382050"/>
              <a:ext cx="1010" cy="202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5">
              <a:extLst>
                <a:ext uri="{FF2B5EF4-FFF2-40B4-BE49-F238E27FC236}">
                  <a16:creationId xmlns:a16="http://schemas.microsoft.com/office/drawing/2014/main" id="{9EB139CD-7C42-440A-BA8D-39B4767BC3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1512" y="4951623"/>
              <a:ext cx="322152" cy="234292"/>
            </a:xfrm>
            <a:custGeom>
              <a:avLst/>
              <a:gdLst>
                <a:gd name="T0" fmla="*/ 164 w 232"/>
                <a:gd name="T1" fmla="*/ 87 h 169"/>
                <a:gd name="T2" fmla="*/ 71 w 232"/>
                <a:gd name="T3" fmla="*/ 128 h 169"/>
                <a:gd name="T4" fmla="*/ 0 w 232"/>
                <a:gd name="T5" fmla="*/ 148 h 169"/>
                <a:gd name="T6" fmla="*/ 14 w 232"/>
                <a:gd name="T7" fmla="*/ 169 h 169"/>
                <a:gd name="T8" fmla="*/ 44 w 232"/>
                <a:gd name="T9" fmla="*/ 169 h 169"/>
                <a:gd name="T10" fmla="*/ 174 w 232"/>
                <a:gd name="T11" fmla="*/ 125 h 169"/>
                <a:gd name="T12" fmla="*/ 174 w 232"/>
                <a:gd name="T13" fmla="*/ 92 h 169"/>
                <a:gd name="T14" fmla="*/ 164 w 232"/>
                <a:gd name="T15" fmla="*/ 87 h 169"/>
                <a:gd name="T16" fmla="*/ 208 w 232"/>
                <a:gd name="T17" fmla="*/ 0 h 169"/>
                <a:gd name="T18" fmla="*/ 208 w 232"/>
                <a:gd name="T19" fmla="*/ 21 h 169"/>
                <a:gd name="T20" fmla="*/ 232 w 232"/>
                <a:gd name="T21" fmla="*/ 31 h 169"/>
                <a:gd name="T22" fmla="*/ 208 w 232"/>
                <a:gd name="T2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2" h="169">
                  <a:moveTo>
                    <a:pt x="164" y="87"/>
                  </a:moveTo>
                  <a:cubicBezTo>
                    <a:pt x="141" y="102"/>
                    <a:pt x="109" y="116"/>
                    <a:pt x="71" y="128"/>
                  </a:cubicBezTo>
                  <a:cubicBezTo>
                    <a:pt x="50" y="136"/>
                    <a:pt x="27" y="142"/>
                    <a:pt x="0" y="148"/>
                  </a:cubicBezTo>
                  <a:cubicBezTo>
                    <a:pt x="3" y="155"/>
                    <a:pt x="8" y="162"/>
                    <a:pt x="14" y="169"/>
                  </a:cubicBezTo>
                  <a:cubicBezTo>
                    <a:pt x="44" y="169"/>
                    <a:pt x="44" y="169"/>
                    <a:pt x="44" y="169"/>
                  </a:cubicBezTo>
                  <a:cubicBezTo>
                    <a:pt x="96" y="158"/>
                    <a:pt x="141" y="143"/>
                    <a:pt x="174" y="125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0" y="91"/>
                    <a:pt x="167" y="89"/>
                    <a:pt x="164" y="87"/>
                  </a:cubicBezTo>
                  <a:moveTo>
                    <a:pt x="208" y="0"/>
                  </a:moveTo>
                  <a:cubicBezTo>
                    <a:pt x="208" y="21"/>
                    <a:pt x="208" y="21"/>
                    <a:pt x="208" y="21"/>
                  </a:cubicBezTo>
                  <a:cubicBezTo>
                    <a:pt x="216" y="25"/>
                    <a:pt x="224" y="28"/>
                    <a:pt x="232" y="31"/>
                  </a:cubicBezTo>
                  <a:cubicBezTo>
                    <a:pt x="228" y="20"/>
                    <a:pt x="220" y="10"/>
                    <a:pt x="208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6">
              <a:extLst>
                <a:ext uri="{FF2B5EF4-FFF2-40B4-BE49-F238E27FC236}">
                  <a16:creationId xmlns:a16="http://schemas.microsoft.com/office/drawing/2014/main" id="{F925F90A-BCDF-4A56-80FA-9C0090E43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8483" y="4934455"/>
              <a:ext cx="251461" cy="96949"/>
            </a:xfrm>
            <a:custGeom>
              <a:avLst/>
              <a:gdLst>
                <a:gd name="T0" fmla="*/ 119 w 181"/>
                <a:gd name="T1" fmla="*/ 24 h 70"/>
                <a:gd name="T2" fmla="*/ 0 w 181"/>
                <a:gd name="T3" fmla="*/ 50 h 70"/>
                <a:gd name="T4" fmla="*/ 0 w 181"/>
                <a:gd name="T5" fmla="*/ 57 h 70"/>
                <a:gd name="T6" fmla="*/ 0 w 181"/>
                <a:gd name="T7" fmla="*/ 57 h 70"/>
                <a:gd name="T8" fmla="*/ 0 w 181"/>
                <a:gd name="T9" fmla="*/ 70 h 70"/>
                <a:gd name="T10" fmla="*/ 119 w 181"/>
                <a:gd name="T11" fmla="*/ 36 h 70"/>
                <a:gd name="T12" fmla="*/ 119 w 181"/>
                <a:gd name="T13" fmla="*/ 34 h 70"/>
                <a:gd name="T14" fmla="*/ 119 w 181"/>
                <a:gd name="T15" fmla="*/ 24 h 70"/>
                <a:gd name="T16" fmla="*/ 181 w 181"/>
                <a:gd name="T17" fmla="*/ 0 h 70"/>
                <a:gd name="T18" fmla="*/ 163 w 181"/>
                <a:gd name="T19" fmla="*/ 8 h 70"/>
                <a:gd name="T20" fmla="*/ 166 w 181"/>
                <a:gd name="T21" fmla="*/ 11 h 70"/>
                <a:gd name="T22" fmla="*/ 181 w 181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1" h="70">
                  <a:moveTo>
                    <a:pt x="119" y="24"/>
                  </a:moveTo>
                  <a:cubicBezTo>
                    <a:pt x="84" y="35"/>
                    <a:pt x="44" y="44"/>
                    <a:pt x="0" y="50"/>
                  </a:cubicBezTo>
                  <a:cubicBezTo>
                    <a:pt x="0" y="52"/>
                    <a:pt x="0" y="54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6" y="61"/>
                    <a:pt x="86" y="49"/>
                    <a:pt x="119" y="36"/>
                  </a:cubicBezTo>
                  <a:cubicBezTo>
                    <a:pt x="119" y="35"/>
                    <a:pt x="119" y="34"/>
                    <a:pt x="119" y="34"/>
                  </a:cubicBezTo>
                  <a:cubicBezTo>
                    <a:pt x="119" y="24"/>
                    <a:pt x="119" y="24"/>
                    <a:pt x="119" y="24"/>
                  </a:cubicBezTo>
                  <a:moveTo>
                    <a:pt x="181" y="0"/>
                  </a:moveTo>
                  <a:cubicBezTo>
                    <a:pt x="175" y="3"/>
                    <a:pt x="169" y="6"/>
                    <a:pt x="163" y="8"/>
                  </a:cubicBezTo>
                  <a:cubicBezTo>
                    <a:pt x="164" y="9"/>
                    <a:pt x="165" y="10"/>
                    <a:pt x="166" y="11"/>
                  </a:cubicBezTo>
                  <a:cubicBezTo>
                    <a:pt x="171" y="7"/>
                    <a:pt x="176" y="4"/>
                    <a:pt x="181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7">
              <a:extLst>
                <a:ext uri="{FF2B5EF4-FFF2-40B4-BE49-F238E27FC236}">
                  <a16:creationId xmlns:a16="http://schemas.microsoft.com/office/drawing/2014/main" id="{E1C38BA5-3888-499E-B996-3C06627786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255" y="4385080"/>
              <a:ext cx="375675" cy="800836"/>
            </a:xfrm>
            <a:custGeom>
              <a:avLst/>
              <a:gdLst>
                <a:gd name="T0" fmla="*/ 193 w 270"/>
                <a:gd name="T1" fmla="*/ 533 h 577"/>
                <a:gd name="T2" fmla="*/ 63 w 270"/>
                <a:gd name="T3" fmla="*/ 577 h 577"/>
                <a:gd name="T4" fmla="*/ 204 w 270"/>
                <a:gd name="T5" fmla="*/ 577 h 577"/>
                <a:gd name="T6" fmla="*/ 193 w 270"/>
                <a:gd name="T7" fmla="*/ 544 h 577"/>
                <a:gd name="T8" fmla="*/ 193 w 270"/>
                <a:gd name="T9" fmla="*/ 533 h 577"/>
                <a:gd name="T10" fmla="*/ 243 w 270"/>
                <a:gd name="T11" fmla="*/ 524 h 577"/>
                <a:gd name="T12" fmla="*/ 256 w 270"/>
                <a:gd name="T13" fmla="*/ 531 h 577"/>
                <a:gd name="T14" fmla="*/ 256 w 270"/>
                <a:gd name="T15" fmla="*/ 528 h 577"/>
                <a:gd name="T16" fmla="*/ 243 w 270"/>
                <a:gd name="T17" fmla="*/ 524 h 577"/>
                <a:gd name="T18" fmla="*/ 136 w 270"/>
                <a:gd name="T19" fmla="*/ 432 h 577"/>
                <a:gd name="T20" fmla="*/ 17 w 270"/>
                <a:gd name="T21" fmla="*/ 466 h 577"/>
                <a:gd name="T22" fmla="*/ 17 w 270"/>
                <a:gd name="T23" fmla="*/ 541 h 577"/>
                <a:gd name="T24" fmla="*/ 19 w 270"/>
                <a:gd name="T25" fmla="*/ 556 h 577"/>
                <a:gd name="T26" fmla="*/ 90 w 270"/>
                <a:gd name="T27" fmla="*/ 536 h 577"/>
                <a:gd name="T28" fmla="*/ 183 w 270"/>
                <a:gd name="T29" fmla="*/ 495 h 577"/>
                <a:gd name="T30" fmla="*/ 136 w 270"/>
                <a:gd name="T31" fmla="*/ 432 h 577"/>
                <a:gd name="T32" fmla="*/ 165 w 270"/>
                <a:gd name="T33" fmla="*/ 322 h 577"/>
                <a:gd name="T34" fmla="*/ 26 w 270"/>
                <a:gd name="T35" fmla="*/ 357 h 577"/>
                <a:gd name="T36" fmla="*/ 50 w 270"/>
                <a:gd name="T37" fmla="*/ 373 h 577"/>
                <a:gd name="T38" fmla="*/ 50 w 270"/>
                <a:gd name="T39" fmla="*/ 402 h 577"/>
                <a:gd name="T40" fmla="*/ 17 w 270"/>
                <a:gd name="T41" fmla="*/ 446 h 577"/>
                <a:gd name="T42" fmla="*/ 136 w 270"/>
                <a:gd name="T43" fmla="*/ 420 h 577"/>
                <a:gd name="T44" fmla="*/ 136 w 270"/>
                <a:gd name="T45" fmla="*/ 342 h 577"/>
                <a:gd name="T46" fmla="*/ 180 w 270"/>
                <a:gd name="T47" fmla="*/ 404 h 577"/>
                <a:gd name="T48" fmla="*/ 198 w 270"/>
                <a:gd name="T49" fmla="*/ 396 h 577"/>
                <a:gd name="T50" fmla="*/ 198 w 270"/>
                <a:gd name="T51" fmla="*/ 396 h 577"/>
                <a:gd name="T52" fmla="*/ 183 w 270"/>
                <a:gd name="T53" fmla="*/ 407 h 577"/>
                <a:gd name="T54" fmla="*/ 227 w 270"/>
                <a:gd name="T55" fmla="*/ 429 h 577"/>
                <a:gd name="T56" fmla="*/ 227 w 270"/>
                <a:gd name="T57" fmla="*/ 408 h 577"/>
                <a:gd name="T58" fmla="*/ 227 w 270"/>
                <a:gd name="T59" fmla="*/ 389 h 577"/>
                <a:gd name="T60" fmla="*/ 165 w 270"/>
                <a:gd name="T61" fmla="*/ 322 h 577"/>
                <a:gd name="T62" fmla="*/ 225 w 270"/>
                <a:gd name="T63" fmla="*/ 293 h 577"/>
                <a:gd name="T64" fmla="*/ 219 w 270"/>
                <a:gd name="T65" fmla="*/ 296 h 577"/>
                <a:gd name="T66" fmla="*/ 270 w 270"/>
                <a:gd name="T67" fmla="*/ 320 h 577"/>
                <a:gd name="T68" fmla="*/ 270 w 270"/>
                <a:gd name="T69" fmla="*/ 317 h 577"/>
                <a:gd name="T70" fmla="*/ 270 w 270"/>
                <a:gd name="T71" fmla="*/ 307 h 577"/>
                <a:gd name="T72" fmla="*/ 225 w 270"/>
                <a:gd name="T73" fmla="*/ 293 h 577"/>
                <a:gd name="T74" fmla="*/ 122 w 270"/>
                <a:gd name="T75" fmla="*/ 178 h 577"/>
                <a:gd name="T76" fmla="*/ 0 w 270"/>
                <a:gd name="T77" fmla="*/ 226 h 577"/>
                <a:gd name="T78" fmla="*/ 0 w 270"/>
                <a:gd name="T79" fmla="*/ 311 h 577"/>
                <a:gd name="T80" fmla="*/ 5 w 270"/>
                <a:gd name="T81" fmla="*/ 331 h 577"/>
                <a:gd name="T82" fmla="*/ 164 w 270"/>
                <a:gd name="T83" fmla="*/ 276 h 577"/>
                <a:gd name="T84" fmla="*/ 164 w 270"/>
                <a:gd name="T85" fmla="*/ 262 h 577"/>
                <a:gd name="T86" fmla="*/ 122 w 270"/>
                <a:gd name="T87" fmla="*/ 200 h 577"/>
                <a:gd name="T88" fmla="*/ 122 w 270"/>
                <a:gd name="T89" fmla="*/ 178 h 577"/>
                <a:gd name="T90" fmla="*/ 166 w 270"/>
                <a:gd name="T91" fmla="*/ 114 h 577"/>
                <a:gd name="T92" fmla="*/ 145 w 270"/>
                <a:gd name="T93" fmla="*/ 159 h 577"/>
                <a:gd name="T94" fmla="*/ 166 w 270"/>
                <a:gd name="T95" fmla="*/ 175 h 577"/>
                <a:gd name="T96" fmla="*/ 166 w 270"/>
                <a:gd name="T97" fmla="*/ 136 h 577"/>
                <a:gd name="T98" fmla="*/ 166 w 270"/>
                <a:gd name="T99" fmla="*/ 114 h 577"/>
                <a:gd name="T100" fmla="*/ 134 w 270"/>
                <a:gd name="T101" fmla="*/ 0 h 577"/>
                <a:gd name="T102" fmla="*/ 115 w 270"/>
                <a:gd name="T103" fmla="*/ 42 h 577"/>
                <a:gd name="T104" fmla="*/ 115 w 270"/>
                <a:gd name="T105" fmla="*/ 46 h 577"/>
                <a:gd name="T106" fmla="*/ 66 w 270"/>
                <a:gd name="T107" fmla="*/ 108 h 577"/>
                <a:gd name="T108" fmla="*/ 66 w 270"/>
                <a:gd name="T109" fmla="*/ 152 h 577"/>
                <a:gd name="T110" fmla="*/ 19 w 270"/>
                <a:gd name="T111" fmla="*/ 184 h 577"/>
                <a:gd name="T112" fmla="*/ 122 w 270"/>
                <a:gd name="T113" fmla="*/ 122 h 577"/>
                <a:gd name="T114" fmla="*/ 122 w 270"/>
                <a:gd name="T115" fmla="*/ 112 h 577"/>
                <a:gd name="T116" fmla="*/ 122 w 270"/>
                <a:gd name="T117" fmla="*/ 121 h 577"/>
                <a:gd name="T118" fmla="*/ 134 w 270"/>
                <a:gd name="T119" fmla="*/ 87 h 577"/>
                <a:gd name="T120" fmla="*/ 134 w 270"/>
                <a:gd name="T121" fmla="*/ 60 h 577"/>
                <a:gd name="T122" fmla="*/ 134 w 270"/>
                <a:gd name="T123" fmla="*/ 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0" h="577">
                  <a:moveTo>
                    <a:pt x="193" y="533"/>
                  </a:moveTo>
                  <a:cubicBezTo>
                    <a:pt x="160" y="551"/>
                    <a:pt x="115" y="566"/>
                    <a:pt x="63" y="577"/>
                  </a:cubicBezTo>
                  <a:cubicBezTo>
                    <a:pt x="204" y="577"/>
                    <a:pt x="204" y="577"/>
                    <a:pt x="204" y="577"/>
                  </a:cubicBezTo>
                  <a:cubicBezTo>
                    <a:pt x="196" y="567"/>
                    <a:pt x="193" y="556"/>
                    <a:pt x="193" y="544"/>
                  </a:cubicBezTo>
                  <a:cubicBezTo>
                    <a:pt x="193" y="533"/>
                    <a:pt x="193" y="533"/>
                    <a:pt x="193" y="533"/>
                  </a:cubicBezTo>
                  <a:moveTo>
                    <a:pt x="243" y="524"/>
                  </a:moveTo>
                  <a:cubicBezTo>
                    <a:pt x="247" y="526"/>
                    <a:pt x="251" y="529"/>
                    <a:pt x="256" y="531"/>
                  </a:cubicBezTo>
                  <a:cubicBezTo>
                    <a:pt x="256" y="528"/>
                    <a:pt x="256" y="528"/>
                    <a:pt x="256" y="528"/>
                  </a:cubicBezTo>
                  <a:cubicBezTo>
                    <a:pt x="251" y="527"/>
                    <a:pt x="247" y="525"/>
                    <a:pt x="243" y="524"/>
                  </a:cubicBezTo>
                  <a:moveTo>
                    <a:pt x="136" y="432"/>
                  </a:moveTo>
                  <a:cubicBezTo>
                    <a:pt x="103" y="445"/>
                    <a:pt x="63" y="457"/>
                    <a:pt x="17" y="466"/>
                  </a:cubicBezTo>
                  <a:cubicBezTo>
                    <a:pt x="17" y="541"/>
                    <a:pt x="17" y="541"/>
                    <a:pt x="17" y="541"/>
                  </a:cubicBezTo>
                  <a:cubicBezTo>
                    <a:pt x="17" y="546"/>
                    <a:pt x="18" y="551"/>
                    <a:pt x="19" y="556"/>
                  </a:cubicBezTo>
                  <a:cubicBezTo>
                    <a:pt x="46" y="550"/>
                    <a:pt x="69" y="544"/>
                    <a:pt x="90" y="536"/>
                  </a:cubicBezTo>
                  <a:cubicBezTo>
                    <a:pt x="128" y="524"/>
                    <a:pt x="160" y="510"/>
                    <a:pt x="183" y="495"/>
                  </a:cubicBezTo>
                  <a:cubicBezTo>
                    <a:pt x="154" y="476"/>
                    <a:pt x="137" y="454"/>
                    <a:pt x="136" y="432"/>
                  </a:cubicBezTo>
                  <a:moveTo>
                    <a:pt x="165" y="322"/>
                  </a:moveTo>
                  <a:cubicBezTo>
                    <a:pt x="126" y="337"/>
                    <a:pt x="79" y="349"/>
                    <a:pt x="26" y="357"/>
                  </a:cubicBezTo>
                  <a:cubicBezTo>
                    <a:pt x="33" y="362"/>
                    <a:pt x="41" y="368"/>
                    <a:pt x="50" y="373"/>
                  </a:cubicBezTo>
                  <a:cubicBezTo>
                    <a:pt x="50" y="402"/>
                    <a:pt x="50" y="402"/>
                    <a:pt x="50" y="402"/>
                  </a:cubicBezTo>
                  <a:cubicBezTo>
                    <a:pt x="31" y="415"/>
                    <a:pt x="20" y="430"/>
                    <a:pt x="17" y="446"/>
                  </a:cubicBezTo>
                  <a:cubicBezTo>
                    <a:pt x="61" y="440"/>
                    <a:pt x="101" y="431"/>
                    <a:pt x="136" y="420"/>
                  </a:cubicBezTo>
                  <a:cubicBezTo>
                    <a:pt x="136" y="342"/>
                    <a:pt x="136" y="342"/>
                    <a:pt x="136" y="342"/>
                  </a:cubicBezTo>
                  <a:cubicBezTo>
                    <a:pt x="136" y="364"/>
                    <a:pt x="152" y="386"/>
                    <a:pt x="180" y="404"/>
                  </a:cubicBezTo>
                  <a:cubicBezTo>
                    <a:pt x="186" y="402"/>
                    <a:pt x="192" y="399"/>
                    <a:pt x="198" y="396"/>
                  </a:cubicBezTo>
                  <a:cubicBezTo>
                    <a:pt x="198" y="396"/>
                    <a:pt x="198" y="396"/>
                    <a:pt x="198" y="396"/>
                  </a:cubicBezTo>
                  <a:cubicBezTo>
                    <a:pt x="193" y="400"/>
                    <a:pt x="188" y="403"/>
                    <a:pt x="183" y="407"/>
                  </a:cubicBezTo>
                  <a:cubicBezTo>
                    <a:pt x="196" y="415"/>
                    <a:pt x="211" y="422"/>
                    <a:pt x="227" y="429"/>
                  </a:cubicBezTo>
                  <a:cubicBezTo>
                    <a:pt x="227" y="408"/>
                    <a:pt x="227" y="408"/>
                    <a:pt x="227" y="408"/>
                  </a:cubicBezTo>
                  <a:cubicBezTo>
                    <a:pt x="227" y="389"/>
                    <a:pt x="227" y="389"/>
                    <a:pt x="227" y="389"/>
                  </a:cubicBezTo>
                  <a:cubicBezTo>
                    <a:pt x="191" y="370"/>
                    <a:pt x="169" y="347"/>
                    <a:pt x="165" y="322"/>
                  </a:cubicBezTo>
                  <a:moveTo>
                    <a:pt x="225" y="293"/>
                  </a:moveTo>
                  <a:cubicBezTo>
                    <a:pt x="223" y="294"/>
                    <a:pt x="221" y="295"/>
                    <a:pt x="219" y="296"/>
                  </a:cubicBezTo>
                  <a:cubicBezTo>
                    <a:pt x="233" y="305"/>
                    <a:pt x="250" y="313"/>
                    <a:pt x="270" y="320"/>
                  </a:cubicBezTo>
                  <a:cubicBezTo>
                    <a:pt x="270" y="319"/>
                    <a:pt x="270" y="318"/>
                    <a:pt x="270" y="317"/>
                  </a:cubicBezTo>
                  <a:cubicBezTo>
                    <a:pt x="270" y="307"/>
                    <a:pt x="270" y="307"/>
                    <a:pt x="270" y="307"/>
                  </a:cubicBezTo>
                  <a:cubicBezTo>
                    <a:pt x="254" y="303"/>
                    <a:pt x="239" y="298"/>
                    <a:pt x="225" y="293"/>
                  </a:cubicBezTo>
                  <a:moveTo>
                    <a:pt x="122" y="178"/>
                  </a:moveTo>
                  <a:cubicBezTo>
                    <a:pt x="93" y="197"/>
                    <a:pt x="51" y="213"/>
                    <a:pt x="0" y="226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0" y="318"/>
                    <a:pt x="2" y="325"/>
                    <a:pt x="5" y="331"/>
                  </a:cubicBezTo>
                  <a:cubicBezTo>
                    <a:pt x="76" y="320"/>
                    <a:pt x="132" y="300"/>
                    <a:pt x="164" y="276"/>
                  </a:cubicBezTo>
                  <a:cubicBezTo>
                    <a:pt x="164" y="262"/>
                    <a:pt x="164" y="262"/>
                    <a:pt x="164" y="262"/>
                  </a:cubicBezTo>
                  <a:cubicBezTo>
                    <a:pt x="137" y="243"/>
                    <a:pt x="122" y="222"/>
                    <a:pt x="122" y="200"/>
                  </a:cubicBezTo>
                  <a:cubicBezTo>
                    <a:pt x="122" y="178"/>
                    <a:pt x="122" y="178"/>
                    <a:pt x="122" y="178"/>
                  </a:cubicBezTo>
                  <a:moveTo>
                    <a:pt x="166" y="114"/>
                  </a:moveTo>
                  <a:cubicBezTo>
                    <a:pt x="166" y="130"/>
                    <a:pt x="159" y="145"/>
                    <a:pt x="145" y="159"/>
                  </a:cubicBezTo>
                  <a:cubicBezTo>
                    <a:pt x="151" y="164"/>
                    <a:pt x="158" y="170"/>
                    <a:pt x="166" y="175"/>
                  </a:cubicBezTo>
                  <a:cubicBezTo>
                    <a:pt x="166" y="136"/>
                    <a:pt x="166" y="136"/>
                    <a:pt x="166" y="136"/>
                  </a:cubicBezTo>
                  <a:cubicBezTo>
                    <a:pt x="166" y="114"/>
                    <a:pt x="166" y="114"/>
                    <a:pt x="166" y="114"/>
                  </a:cubicBezTo>
                  <a:moveTo>
                    <a:pt x="134" y="0"/>
                  </a:moveTo>
                  <a:cubicBezTo>
                    <a:pt x="134" y="14"/>
                    <a:pt x="128" y="28"/>
                    <a:pt x="115" y="42"/>
                  </a:cubicBezTo>
                  <a:cubicBezTo>
                    <a:pt x="115" y="46"/>
                    <a:pt x="115" y="46"/>
                    <a:pt x="115" y="46"/>
                  </a:cubicBezTo>
                  <a:cubicBezTo>
                    <a:pt x="84" y="65"/>
                    <a:pt x="66" y="86"/>
                    <a:pt x="66" y="108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46" y="162"/>
                    <a:pt x="30" y="173"/>
                    <a:pt x="19" y="184"/>
                  </a:cubicBezTo>
                  <a:cubicBezTo>
                    <a:pt x="68" y="167"/>
                    <a:pt x="104" y="146"/>
                    <a:pt x="122" y="122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5"/>
                    <a:pt x="122" y="118"/>
                    <a:pt x="122" y="121"/>
                  </a:cubicBezTo>
                  <a:cubicBezTo>
                    <a:pt x="130" y="110"/>
                    <a:pt x="134" y="99"/>
                    <a:pt x="134" y="87"/>
                  </a:cubicBezTo>
                  <a:cubicBezTo>
                    <a:pt x="134" y="60"/>
                    <a:pt x="134" y="60"/>
                    <a:pt x="134" y="60"/>
                  </a:cubicBezTo>
                  <a:cubicBezTo>
                    <a:pt x="134" y="0"/>
                    <a:pt x="134" y="0"/>
                    <a:pt x="134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8">
              <a:extLst>
                <a:ext uri="{FF2B5EF4-FFF2-40B4-BE49-F238E27FC236}">
                  <a16:creationId xmlns:a16="http://schemas.microsoft.com/office/drawing/2014/main" id="{C77573E6-98E0-4C98-9126-9FBCAD9096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2324" y="4573928"/>
              <a:ext cx="366587" cy="307004"/>
            </a:xfrm>
            <a:custGeom>
              <a:avLst/>
              <a:gdLst>
                <a:gd name="T0" fmla="*/ 189 w 264"/>
                <a:gd name="T1" fmla="*/ 143 h 221"/>
                <a:gd name="T2" fmla="*/ 214 w 264"/>
                <a:gd name="T3" fmla="*/ 160 h 221"/>
                <a:gd name="T4" fmla="*/ 220 w 264"/>
                <a:gd name="T5" fmla="*/ 157 h 221"/>
                <a:gd name="T6" fmla="*/ 189 w 264"/>
                <a:gd name="T7" fmla="*/ 143 h 221"/>
                <a:gd name="T8" fmla="*/ 159 w 264"/>
                <a:gd name="T9" fmla="*/ 140 h 221"/>
                <a:gd name="T10" fmla="*/ 0 w 264"/>
                <a:gd name="T11" fmla="*/ 195 h 221"/>
                <a:gd name="T12" fmla="*/ 21 w 264"/>
                <a:gd name="T13" fmla="*/ 221 h 221"/>
                <a:gd name="T14" fmla="*/ 160 w 264"/>
                <a:gd name="T15" fmla="*/ 186 h 221"/>
                <a:gd name="T16" fmla="*/ 159 w 264"/>
                <a:gd name="T17" fmla="*/ 179 h 221"/>
                <a:gd name="T18" fmla="*/ 159 w 264"/>
                <a:gd name="T19" fmla="*/ 155 h 221"/>
                <a:gd name="T20" fmla="*/ 159 w 264"/>
                <a:gd name="T21" fmla="*/ 140 h 221"/>
                <a:gd name="T22" fmla="*/ 161 w 264"/>
                <a:gd name="T23" fmla="*/ 0 h 221"/>
                <a:gd name="T24" fmla="*/ 161 w 264"/>
                <a:gd name="T25" fmla="*/ 39 h 221"/>
                <a:gd name="T26" fmla="*/ 264 w 264"/>
                <a:gd name="T27" fmla="*/ 83 h 221"/>
                <a:gd name="T28" fmla="*/ 162 w 264"/>
                <a:gd name="T29" fmla="*/ 1 h 221"/>
                <a:gd name="T30" fmla="*/ 161 w 264"/>
                <a:gd name="T31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4" h="221">
                  <a:moveTo>
                    <a:pt x="189" y="143"/>
                  </a:moveTo>
                  <a:cubicBezTo>
                    <a:pt x="196" y="149"/>
                    <a:pt x="204" y="155"/>
                    <a:pt x="214" y="160"/>
                  </a:cubicBezTo>
                  <a:cubicBezTo>
                    <a:pt x="216" y="159"/>
                    <a:pt x="218" y="158"/>
                    <a:pt x="220" y="157"/>
                  </a:cubicBezTo>
                  <a:cubicBezTo>
                    <a:pt x="209" y="152"/>
                    <a:pt x="198" y="148"/>
                    <a:pt x="189" y="143"/>
                  </a:cubicBezTo>
                  <a:moveTo>
                    <a:pt x="159" y="140"/>
                  </a:moveTo>
                  <a:cubicBezTo>
                    <a:pt x="127" y="164"/>
                    <a:pt x="71" y="184"/>
                    <a:pt x="0" y="195"/>
                  </a:cubicBezTo>
                  <a:cubicBezTo>
                    <a:pt x="5" y="204"/>
                    <a:pt x="12" y="212"/>
                    <a:pt x="21" y="221"/>
                  </a:cubicBezTo>
                  <a:cubicBezTo>
                    <a:pt x="74" y="213"/>
                    <a:pt x="121" y="201"/>
                    <a:pt x="160" y="186"/>
                  </a:cubicBezTo>
                  <a:cubicBezTo>
                    <a:pt x="159" y="184"/>
                    <a:pt x="159" y="181"/>
                    <a:pt x="159" y="179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59" y="140"/>
                    <a:pt x="159" y="140"/>
                    <a:pt x="159" y="140"/>
                  </a:cubicBezTo>
                  <a:moveTo>
                    <a:pt x="161" y="0"/>
                  </a:moveTo>
                  <a:cubicBezTo>
                    <a:pt x="161" y="39"/>
                    <a:pt x="161" y="39"/>
                    <a:pt x="161" y="39"/>
                  </a:cubicBezTo>
                  <a:cubicBezTo>
                    <a:pt x="186" y="56"/>
                    <a:pt x="221" y="71"/>
                    <a:pt x="264" y="83"/>
                  </a:cubicBezTo>
                  <a:cubicBezTo>
                    <a:pt x="257" y="52"/>
                    <a:pt x="220" y="23"/>
                    <a:pt x="162" y="1"/>
                  </a:cubicBezTo>
                  <a:cubicBezTo>
                    <a:pt x="162" y="1"/>
                    <a:pt x="162" y="1"/>
                    <a:pt x="161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9">
              <a:extLst>
                <a:ext uri="{FF2B5EF4-FFF2-40B4-BE49-F238E27FC236}">
                  <a16:creationId xmlns:a16="http://schemas.microsoft.com/office/drawing/2014/main" id="{74987317-FE49-499B-B057-41234C89BB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255" y="4468900"/>
              <a:ext cx="230253" cy="230253"/>
            </a:xfrm>
            <a:custGeom>
              <a:avLst/>
              <a:gdLst>
                <a:gd name="T0" fmla="*/ 122 w 166"/>
                <a:gd name="T1" fmla="*/ 62 h 166"/>
                <a:gd name="T2" fmla="*/ 19 w 166"/>
                <a:gd name="T3" fmla="*/ 124 h 166"/>
                <a:gd name="T4" fmla="*/ 0 w 166"/>
                <a:gd name="T5" fmla="*/ 163 h 166"/>
                <a:gd name="T6" fmla="*/ 0 w 166"/>
                <a:gd name="T7" fmla="*/ 166 h 166"/>
                <a:gd name="T8" fmla="*/ 122 w 166"/>
                <a:gd name="T9" fmla="*/ 118 h 166"/>
                <a:gd name="T10" fmla="*/ 122 w 166"/>
                <a:gd name="T11" fmla="*/ 62 h 166"/>
                <a:gd name="T12" fmla="*/ 134 w 166"/>
                <a:gd name="T13" fmla="*/ 0 h 166"/>
                <a:gd name="T14" fmla="*/ 134 w 166"/>
                <a:gd name="T15" fmla="*/ 27 h 166"/>
                <a:gd name="T16" fmla="*/ 134 w 166"/>
                <a:gd name="T17" fmla="*/ 27 h 166"/>
                <a:gd name="T18" fmla="*/ 122 w 166"/>
                <a:gd name="T19" fmla="*/ 61 h 166"/>
                <a:gd name="T20" fmla="*/ 145 w 166"/>
                <a:gd name="T21" fmla="*/ 99 h 166"/>
                <a:gd name="T22" fmla="*/ 166 w 166"/>
                <a:gd name="T23" fmla="*/ 54 h 166"/>
                <a:gd name="T24" fmla="*/ 134 w 166"/>
                <a:gd name="T2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166">
                  <a:moveTo>
                    <a:pt x="122" y="62"/>
                  </a:moveTo>
                  <a:cubicBezTo>
                    <a:pt x="104" y="86"/>
                    <a:pt x="68" y="107"/>
                    <a:pt x="19" y="124"/>
                  </a:cubicBezTo>
                  <a:cubicBezTo>
                    <a:pt x="7" y="137"/>
                    <a:pt x="0" y="150"/>
                    <a:pt x="0" y="163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51" y="153"/>
                    <a:pt x="93" y="137"/>
                    <a:pt x="122" y="118"/>
                  </a:cubicBezTo>
                  <a:cubicBezTo>
                    <a:pt x="122" y="62"/>
                    <a:pt x="122" y="62"/>
                    <a:pt x="122" y="62"/>
                  </a:cubicBezTo>
                  <a:moveTo>
                    <a:pt x="134" y="0"/>
                  </a:moveTo>
                  <a:cubicBezTo>
                    <a:pt x="134" y="27"/>
                    <a:pt x="134" y="27"/>
                    <a:pt x="134" y="27"/>
                  </a:cubicBezTo>
                  <a:cubicBezTo>
                    <a:pt x="134" y="27"/>
                    <a:pt x="134" y="27"/>
                    <a:pt x="134" y="27"/>
                  </a:cubicBezTo>
                  <a:cubicBezTo>
                    <a:pt x="134" y="39"/>
                    <a:pt x="130" y="50"/>
                    <a:pt x="122" y="61"/>
                  </a:cubicBezTo>
                  <a:cubicBezTo>
                    <a:pt x="125" y="74"/>
                    <a:pt x="133" y="87"/>
                    <a:pt x="145" y="99"/>
                  </a:cubicBezTo>
                  <a:cubicBezTo>
                    <a:pt x="159" y="85"/>
                    <a:pt x="166" y="70"/>
                    <a:pt x="166" y="54"/>
                  </a:cubicBezTo>
                  <a:cubicBezTo>
                    <a:pt x="166" y="35"/>
                    <a:pt x="155" y="17"/>
                    <a:pt x="134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Line 30">
              <a:extLst>
                <a:ext uri="{FF2B5EF4-FFF2-40B4-BE49-F238E27FC236}">
                  <a16:creationId xmlns:a16="http://schemas.microsoft.com/office/drawing/2014/main" id="{DC51E1A8-BC0C-4D9C-9BBC-BD81EED8F3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1073" y="43850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Line 31">
              <a:extLst>
                <a:ext uri="{FF2B5EF4-FFF2-40B4-BE49-F238E27FC236}">
                  <a16:creationId xmlns:a16="http://schemas.microsoft.com/office/drawing/2014/main" id="{41FA45F6-B30E-4810-9E2E-3DF63C3BF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1073" y="43850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2">
              <a:extLst>
                <a:ext uri="{FF2B5EF4-FFF2-40B4-BE49-F238E27FC236}">
                  <a16:creationId xmlns:a16="http://schemas.microsoft.com/office/drawing/2014/main" id="{66FE487F-7C5E-4F1A-ADEA-E1B794D6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937" y="4266924"/>
              <a:ext cx="116137" cy="176729"/>
            </a:xfrm>
            <a:custGeom>
              <a:avLst/>
              <a:gdLst>
                <a:gd name="T0" fmla="*/ 0 w 84"/>
                <a:gd name="T1" fmla="*/ 0 h 127"/>
                <a:gd name="T2" fmla="*/ 0 w 84"/>
                <a:gd name="T3" fmla="*/ 51 h 127"/>
                <a:gd name="T4" fmla="*/ 1 w 84"/>
                <a:gd name="T5" fmla="*/ 61 h 127"/>
                <a:gd name="T6" fmla="*/ 7 w 84"/>
                <a:gd name="T7" fmla="*/ 76 h 127"/>
                <a:gd name="T8" fmla="*/ 65 w 84"/>
                <a:gd name="T9" fmla="*/ 122 h 127"/>
                <a:gd name="T10" fmla="*/ 65 w 84"/>
                <a:gd name="T11" fmla="*/ 127 h 127"/>
                <a:gd name="T12" fmla="*/ 84 w 84"/>
                <a:gd name="T13" fmla="*/ 85 h 127"/>
                <a:gd name="T14" fmla="*/ 84 w 84"/>
                <a:gd name="T15" fmla="*/ 85 h 127"/>
                <a:gd name="T16" fmla="*/ 84 w 84"/>
                <a:gd name="T17" fmla="*/ 85 h 127"/>
                <a:gd name="T18" fmla="*/ 84 w 84"/>
                <a:gd name="T19" fmla="*/ 85 h 127"/>
                <a:gd name="T20" fmla="*/ 84 w 84"/>
                <a:gd name="T21" fmla="*/ 85 h 127"/>
                <a:gd name="T22" fmla="*/ 84 w 84"/>
                <a:gd name="T23" fmla="*/ 84 h 127"/>
                <a:gd name="T24" fmla="*/ 84 w 84"/>
                <a:gd name="T25" fmla="*/ 84 h 127"/>
                <a:gd name="T26" fmla="*/ 84 w 84"/>
                <a:gd name="T27" fmla="*/ 84 h 127"/>
                <a:gd name="T28" fmla="*/ 84 w 84"/>
                <a:gd name="T29" fmla="*/ 84 h 127"/>
                <a:gd name="T30" fmla="*/ 84 w 84"/>
                <a:gd name="T31" fmla="*/ 84 h 127"/>
                <a:gd name="T32" fmla="*/ 84 w 84"/>
                <a:gd name="T33" fmla="*/ 84 h 127"/>
                <a:gd name="T34" fmla="*/ 84 w 84"/>
                <a:gd name="T35" fmla="*/ 84 h 127"/>
                <a:gd name="T36" fmla="*/ 84 w 84"/>
                <a:gd name="T37" fmla="*/ 84 h 127"/>
                <a:gd name="T38" fmla="*/ 84 w 84"/>
                <a:gd name="T39" fmla="*/ 83 h 127"/>
                <a:gd name="T40" fmla="*/ 84 w 84"/>
                <a:gd name="T41" fmla="*/ 83 h 127"/>
                <a:gd name="T42" fmla="*/ 0 w 84"/>
                <a:gd name="T4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" h="127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0" y="58"/>
                    <a:pt x="1" y="61"/>
                  </a:cubicBezTo>
                  <a:cubicBezTo>
                    <a:pt x="4" y="66"/>
                    <a:pt x="6" y="71"/>
                    <a:pt x="7" y="76"/>
                  </a:cubicBezTo>
                  <a:cubicBezTo>
                    <a:pt x="17" y="93"/>
                    <a:pt x="37" y="108"/>
                    <a:pt x="65" y="122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78" y="113"/>
                    <a:pt x="84" y="99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3" y="52"/>
                    <a:pt x="52" y="23"/>
                    <a:pt x="0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3">
              <a:extLst>
                <a:ext uri="{FF2B5EF4-FFF2-40B4-BE49-F238E27FC236}">
                  <a16:creationId xmlns:a16="http://schemas.microsoft.com/office/drawing/2014/main" id="{A357DFA6-EABD-4C26-AE24-5D0A7584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947" y="4351754"/>
              <a:ext cx="8079" cy="21208"/>
            </a:xfrm>
            <a:custGeom>
              <a:avLst/>
              <a:gdLst>
                <a:gd name="T0" fmla="*/ 0 w 6"/>
                <a:gd name="T1" fmla="*/ 0 h 15"/>
                <a:gd name="T2" fmla="*/ 6 w 6"/>
                <a:gd name="T3" fmla="*/ 15 h 15"/>
                <a:gd name="T4" fmla="*/ 0 w 6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1" y="5"/>
                    <a:pt x="3" y="10"/>
                    <a:pt x="6" y="15"/>
                  </a:cubicBezTo>
                  <a:cubicBezTo>
                    <a:pt x="5" y="10"/>
                    <a:pt x="3" y="5"/>
                    <a:pt x="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4">
              <a:extLst>
                <a:ext uri="{FF2B5EF4-FFF2-40B4-BE49-F238E27FC236}">
                  <a16:creationId xmlns:a16="http://schemas.microsoft.com/office/drawing/2014/main" id="{45277400-3C6D-4A0D-BD64-6FC747E87B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0317" y="4693093"/>
              <a:ext cx="82810" cy="322152"/>
            </a:xfrm>
            <a:custGeom>
              <a:avLst/>
              <a:gdLst>
                <a:gd name="T0" fmla="*/ 0 w 59"/>
                <a:gd name="T1" fmla="*/ 232 h 232"/>
                <a:gd name="T2" fmla="*/ 57 w 59"/>
                <a:gd name="T3" fmla="*/ 161 h 232"/>
                <a:gd name="T4" fmla="*/ 59 w 59"/>
                <a:gd name="T5" fmla="*/ 2 h 232"/>
                <a:gd name="T6" fmla="*/ 59 w 59"/>
                <a:gd name="T7" fmla="*/ 3 h 232"/>
                <a:gd name="T8" fmla="*/ 59 w 59"/>
                <a:gd name="T9" fmla="*/ 2 h 232"/>
                <a:gd name="T10" fmla="*/ 59 w 59"/>
                <a:gd name="T11" fmla="*/ 2 h 232"/>
                <a:gd name="T12" fmla="*/ 59 w 59"/>
                <a:gd name="T13" fmla="*/ 2 h 232"/>
                <a:gd name="T14" fmla="*/ 59 w 59"/>
                <a:gd name="T15" fmla="*/ 2 h 232"/>
                <a:gd name="T16" fmla="*/ 59 w 59"/>
                <a:gd name="T17" fmla="*/ 2 h 232"/>
                <a:gd name="T18" fmla="*/ 59 w 59"/>
                <a:gd name="T19" fmla="*/ 2 h 232"/>
                <a:gd name="T20" fmla="*/ 59 w 59"/>
                <a:gd name="T21" fmla="*/ 2 h 232"/>
                <a:gd name="T22" fmla="*/ 59 w 59"/>
                <a:gd name="T23" fmla="*/ 2 h 232"/>
                <a:gd name="T24" fmla="*/ 59 w 59"/>
                <a:gd name="T25" fmla="*/ 2 h 232"/>
                <a:gd name="T26" fmla="*/ 59 w 59"/>
                <a:gd name="T27" fmla="*/ 2 h 232"/>
                <a:gd name="T28" fmla="*/ 59 w 59"/>
                <a:gd name="T29" fmla="*/ 2 h 232"/>
                <a:gd name="T30" fmla="*/ 59 w 59"/>
                <a:gd name="T31" fmla="*/ 2 h 232"/>
                <a:gd name="T32" fmla="*/ 59 w 59"/>
                <a:gd name="T33" fmla="*/ 1 h 232"/>
                <a:gd name="T34" fmla="*/ 59 w 59"/>
                <a:gd name="T35" fmla="*/ 1 h 232"/>
                <a:gd name="T36" fmla="*/ 59 w 59"/>
                <a:gd name="T37" fmla="*/ 1 h 232"/>
                <a:gd name="T38" fmla="*/ 59 w 59"/>
                <a:gd name="T39" fmla="*/ 1 h 232"/>
                <a:gd name="T40" fmla="*/ 59 w 59"/>
                <a:gd name="T41" fmla="*/ 1 h 232"/>
                <a:gd name="T42" fmla="*/ 59 w 59"/>
                <a:gd name="T43" fmla="*/ 1 h 232"/>
                <a:gd name="T44" fmla="*/ 59 w 59"/>
                <a:gd name="T45" fmla="*/ 1 h 232"/>
                <a:gd name="T46" fmla="*/ 59 w 59"/>
                <a:gd name="T47" fmla="*/ 1 h 232"/>
                <a:gd name="T48" fmla="*/ 59 w 59"/>
                <a:gd name="T49" fmla="*/ 1 h 232"/>
                <a:gd name="T50" fmla="*/ 59 w 59"/>
                <a:gd name="T51" fmla="*/ 1 h 232"/>
                <a:gd name="T52" fmla="*/ 59 w 59"/>
                <a:gd name="T53" fmla="*/ 1 h 232"/>
                <a:gd name="T54" fmla="*/ 59 w 59"/>
                <a:gd name="T55" fmla="*/ 1 h 232"/>
                <a:gd name="T56" fmla="*/ 59 w 59"/>
                <a:gd name="T57" fmla="*/ 1 h 232"/>
                <a:gd name="T58" fmla="*/ 59 w 59"/>
                <a:gd name="T59" fmla="*/ 1 h 232"/>
                <a:gd name="T60" fmla="*/ 59 w 59"/>
                <a:gd name="T61" fmla="*/ 1 h 232"/>
                <a:gd name="T62" fmla="*/ 59 w 59"/>
                <a:gd name="T63" fmla="*/ 0 h 232"/>
                <a:gd name="T64" fmla="*/ 59 w 59"/>
                <a:gd name="T65" fmla="*/ 0 h 232"/>
                <a:gd name="T66" fmla="*/ 59 w 59"/>
                <a:gd name="T67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232">
                  <a:moveTo>
                    <a:pt x="57" y="161"/>
                  </a:moveTo>
                  <a:cubicBezTo>
                    <a:pt x="21" y="182"/>
                    <a:pt x="0" y="206"/>
                    <a:pt x="0" y="232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06"/>
                    <a:pt x="21" y="182"/>
                    <a:pt x="57" y="161"/>
                  </a:cubicBezTo>
                  <a:cubicBezTo>
                    <a:pt x="57" y="161"/>
                    <a:pt x="57" y="161"/>
                    <a:pt x="57" y="161"/>
                  </a:cubicBezTo>
                  <a:moveTo>
                    <a:pt x="59" y="2"/>
                  </a:moveTo>
                  <a:cubicBezTo>
                    <a:pt x="59" y="2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9" y="2"/>
                    <a:pt x="59" y="2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2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1"/>
                  </a:move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moveTo>
                    <a:pt x="59" y="0"/>
                  </a:moveTo>
                  <a:cubicBezTo>
                    <a:pt x="59" y="0"/>
                    <a:pt x="59" y="1"/>
                    <a:pt x="59" y="1"/>
                  </a:cubicBezTo>
                  <a:cubicBezTo>
                    <a:pt x="59" y="1"/>
                    <a:pt x="59" y="0"/>
                    <a:pt x="59" y="0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5">
              <a:extLst>
                <a:ext uri="{FF2B5EF4-FFF2-40B4-BE49-F238E27FC236}">
                  <a16:creationId xmlns:a16="http://schemas.microsoft.com/office/drawing/2014/main" id="{826A6BF8-BCC4-4A15-B8CC-72CE4CB5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098" y="4855684"/>
              <a:ext cx="180769" cy="277717"/>
            </a:xfrm>
            <a:custGeom>
              <a:avLst/>
              <a:gdLst>
                <a:gd name="T0" fmla="*/ 0 w 130"/>
                <a:gd name="T1" fmla="*/ 0 h 200"/>
                <a:gd name="T2" fmla="*/ 0 w 130"/>
                <a:gd name="T3" fmla="*/ 44 h 200"/>
                <a:gd name="T4" fmla="*/ 0 w 130"/>
                <a:gd name="T5" fmla="*/ 44 h 200"/>
                <a:gd name="T6" fmla="*/ 0 w 130"/>
                <a:gd name="T7" fmla="*/ 44 h 200"/>
                <a:gd name="T8" fmla="*/ 0 w 130"/>
                <a:gd name="T9" fmla="*/ 88 h 200"/>
                <a:gd name="T10" fmla="*/ 26 w 130"/>
                <a:gd name="T11" fmla="*/ 137 h 200"/>
                <a:gd name="T12" fmla="*/ 130 w 130"/>
                <a:gd name="T13" fmla="*/ 200 h 200"/>
                <a:gd name="T14" fmla="*/ 130 w 130"/>
                <a:gd name="T15" fmla="*/ 192 h 200"/>
                <a:gd name="T16" fmla="*/ 65 w 130"/>
                <a:gd name="T17" fmla="*/ 121 h 200"/>
                <a:gd name="T18" fmla="*/ 65 w 130"/>
                <a:gd name="T19" fmla="*/ 101 h 200"/>
                <a:gd name="T20" fmla="*/ 83 w 130"/>
                <a:gd name="T21" fmla="*/ 84 h 200"/>
                <a:gd name="T22" fmla="*/ 0 w 130"/>
                <a:gd name="T2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200">
                  <a:moveTo>
                    <a:pt x="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6"/>
                    <a:pt x="9" y="122"/>
                    <a:pt x="26" y="137"/>
                  </a:cubicBezTo>
                  <a:cubicBezTo>
                    <a:pt x="40" y="162"/>
                    <a:pt x="78" y="183"/>
                    <a:pt x="130" y="200"/>
                  </a:cubicBezTo>
                  <a:cubicBezTo>
                    <a:pt x="130" y="192"/>
                    <a:pt x="130" y="192"/>
                    <a:pt x="130" y="192"/>
                  </a:cubicBezTo>
                  <a:cubicBezTo>
                    <a:pt x="130" y="166"/>
                    <a:pt x="106" y="142"/>
                    <a:pt x="65" y="12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72" y="96"/>
                    <a:pt x="78" y="90"/>
                    <a:pt x="83" y="84"/>
                  </a:cubicBezTo>
                  <a:cubicBezTo>
                    <a:pt x="31" y="61"/>
                    <a:pt x="0" y="32"/>
                    <a:pt x="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6">
              <a:extLst>
                <a:ext uri="{FF2B5EF4-FFF2-40B4-BE49-F238E27FC236}">
                  <a16:creationId xmlns:a16="http://schemas.microsoft.com/office/drawing/2014/main" id="{F6984A6A-00AA-4875-A5CD-06B7C7A1D0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80317" y="5015245"/>
              <a:ext cx="260549" cy="170670"/>
            </a:xfrm>
            <a:custGeom>
              <a:avLst/>
              <a:gdLst>
                <a:gd name="T0" fmla="*/ 53 w 187"/>
                <a:gd name="T1" fmla="*/ 68 h 123"/>
                <a:gd name="T2" fmla="*/ 53 w 187"/>
                <a:gd name="T3" fmla="*/ 90 h 123"/>
                <a:gd name="T4" fmla="*/ 42 w 187"/>
                <a:gd name="T5" fmla="*/ 123 h 123"/>
                <a:gd name="T6" fmla="*/ 95 w 187"/>
                <a:gd name="T7" fmla="*/ 123 h 123"/>
                <a:gd name="T8" fmla="*/ 95 w 187"/>
                <a:gd name="T9" fmla="*/ 117 h 123"/>
                <a:gd name="T10" fmla="*/ 95 w 187"/>
                <a:gd name="T11" fmla="*/ 123 h 123"/>
                <a:gd name="T12" fmla="*/ 187 w 187"/>
                <a:gd name="T13" fmla="*/ 123 h 123"/>
                <a:gd name="T14" fmla="*/ 187 w 187"/>
                <a:gd name="T15" fmla="*/ 117 h 123"/>
                <a:gd name="T16" fmla="*/ 53 w 187"/>
                <a:gd name="T17" fmla="*/ 68 h 123"/>
                <a:gd name="T18" fmla="*/ 0 w 187"/>
                <a:gd name="T19" fmla="*/ 0 h 123"/>
                <a:gd name="T20" fmla="*/ 0 w 187"/>
                <a:gd name="T21" fmla="*/ 71 h 123"/>
                <a:gd name="T22" fmla="*/ 28 w 187"/>
                <a:gd name="T23" fmla="*/ 50 h 123"/>
                <a:gd name="T24" fmla="*/ 0 w 187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" h="123">
                  <a:moveTo>
                    <a:pt x="53" y="68"/>
                  </a:moveTo>
                  <a:cubicBezTo>
                    <a:pt x="53" y="90"/>
                    <a:pt x="53" y="90"/>
                    <a:pt x="53" y="90"/>
                  </a:cubicBezTo>
                  <a:cubicBezTo>
                    <a:pt x="53" y="102"/>
                    <a:pt x="49" y="113"/>
                    <a:pt x="42" y="123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95" y="121"/>
                    <a:pt x="95" y="119"/>
                    <a:pt x="95" y="117"/>
                  </a:cubicBezTo>
                  <a:cubicBezTo>
                    <a:pt x="95" y="123"/>
                    <a:pt x="95" y="123"/>
                    <a:pt x="95" y="123"/>
                  </a:cubicBezTo>
                  <a:cubicBezTo>
                    <a:pt x="187" y="123"/>
                    <a:pt x="187" y="123"/>
                    <a:pt x="187" y="123"/>
                  </a:cubicBezTo>
                  <a:cubicBezTo>
                    <a:pt x="187" y="117"/>
                    <a:pt x="187" y="117"/>
                    <a:pt x="187" y="117"/>
                  </a:cubicBezTo>
                  <a:cubicBezTo>
                    <a:pt x="132" y="105"/>
                    <a:pt x="85" y="88"/>
                    <a:pt x="53" y="68"/>
                  </a:cubicBezTo>
                  <a:moveTo>
                    <a:pt x="0" y="0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11" y="64"/>
                    <a:pt x="20" y="57"/>
                    <a:pt x="28" y="50"/>
                  </a:cubicBezTo>
                  <a:cubicBezTo>
                    <a:pt x="10" y="35"/>
                    <a:pt x="0" y="18"/>
                    <a:pt x="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7">
              <a:extLst>
                <a:ext uri="{FF2B5EF4-FFF2-40B4-BE49-F238E27FC236}">
                  <a16:creationId xmlns:a16="http://schemas.microsoft.com/office/drawing/2014/main" id="{BC79DF2A-44E5-4A62-8300-E0A89C5F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317" y="4916277"/>
              <a:ext cx="260549" cy="261559"/>
            </a:xfrm>
            <a:custGeom>
              <a:avLst/>
              <a:gdLst>
                <a:gd name="T0" fmla="*/ 57 w 187"/>
                <a:gd name="T1" fmla="*/ 0 h 188"/>
                <a:gd name="T2" fmla="*/ 57 w 187"/>
                <a:gd name="T3" fmla="*/ 0 h 188"/>
                <a:gd name="T4" fmla="*/ 0 w 187"/>
                <a:gd name="T5" fmla="*/ 71 h 188"/>
                <a:gd name="T6" fmla="*/ 0 w 187"/>
                <a:gd name="T7" fmla="*/ 71 h 188"/>
                <a:gd name="T8" fmla="*/ 28 w 187"/>
                <a:gd name="T9" fmla="*/ 121 h 188"/>
                <a:gd name="T10" fmla="*/ 53 w 187"/>
                <a:gd name="T11" fmla="*/ 73 h 188"/>
                <a:gd name="T12" fmla="*/ 53 w 187"/>
                <a:gd name="T13" fmla="*/ 126 h 188"/>
                <a:gd name="T14" fmla="*/ 53 w 187"/>
                <a:gd name="T15" fmla="*/ 139 h 188"/>
                <a:gd name="T16" fmla="*/ 187 w 187"/>
                <a:gd name="T17" fmla="*/ 188 h 188"/>
                <a:gd name="T18" fmla="*/ 187 w 187"/>
                <a:gd name="T19" fmla="*/ 156 h 188"/>
                <a:gd name="T20" fmla="*/ 83 w 187"/>
                <a:gd name="T21" fmla="*/ 93 h 188"/>
                <a:gd name="T22" fmla="*/ 57 w 187"/>
                <a:gd name="T23" fmla="*/ 44 h 188"/>
                <a:gd name="T24" fmla="*/ 57 w 187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7" h="188">
                  <a:moveTo>
                    <a:pt x="57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1" y="21"/>
                    <a:pt x="0" y="45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89"/>
                    <a:pt x="10" y="106"/>
                    <a:pt x="28" y="121"/>
                  </a:cubicBezTo>
                  <a:cubicBezTo>
                    <a:pt x="44" y="107"/>
                    <a:pt x="53" y="90"/>
                    <a:pt x="53" y="73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85" y="159"/>
                    <a:pt x="132" y="176"/>
                    <a:pt x="187" y="188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35" y="139"/>
                    <a:pt x="97" y="118"/>
                    <a:pt x="83" y="93"/>
                  </a:cubicBezTo>
                  <a:cubicBezTo>
                    <a:pt x="66" y="78"/>
                    <a:pt x="57" y="62"/>
                    <a:pt x="57" y="44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8">
              <a:extLst>
                <a:ext uri="{FF2B5EF4-FFF2-40B4-BE49-F238E27FC236}">
                  <a16:creationId xmlns:a16="http://schemas.microsoft.com/office/drawing/2014/main" id="{A75851B6-EE25-4DB5-B1C8-477A0CBD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098" y="4832457"/>
              <a:ext cx="133304" cy="139364"/>
            </a:xfrm>
            <a:custGeom>
              <a:avLst/>
              <a:gdLst>
                <a:gd name="T0" fmla="*/ 3 w 96"/>
                <a:gd name="T1" fmla="*/ 0 h 101"/>
                <a:gd name="T2" fmla="*/ 0 w 96"/>
                <a:gd name="T3" fmla="*/ 17 h 101"/>
                <a:gd name="T4" fmla="*/ 0 w 96"/>
                <a:gd name="T5" fmla="*/ 17 h 101"/>
                <a:gd name="T6" fmla="*/ 83 w 96"/>
                <a:gd name="T7" fmla="*/ 101 h 101"/>
                <a:gd name="T8" fmla="*/ 96 w 96"/>
                <a:gd name="T9" fmla="*/ 79 h 101"/>
                <a:gd name="T10" fmla="*/ 3 w 96"/>
                <a:gd name="T11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01">
                  <a:moveTo>
                    <a:pt x="3" y="0"/>
                  </a:moveTo>
                  <a:cubicBezTo>
                    <a:pt x="1" y="6"/>
                    <a:pt x="0" y="12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49"/>
                    <a:pt x="31" y="78"/>
                    <a:pt x="83" y="101"/>
                  </a:cubicBezTo>
                  <a:cubicBezTo>
                    <a:pt x="89" y="94"/>
                    <a:pt x="94" y="87"/>
                    <a:pt x="96" y="79"/>
                  </a:cubicBezTo>
                  <a:cubicBezTo>
                    <a:pt x="43" y="57"/>
                    <a:pt x="9" y="30"/>
                    <a:pt x="3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9">
              <a:extLst>
                <a:ext uri="{FF2B5EF4-FFF2-40B4-BE49-F238E27FC236}">
                  <a16:creationId xmlns:a16="http://schemas.microsoft.com/office/drawing/2014/main" id="{E467BE5F-0B60-42DB-A6CD-C8DBE7177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127" y="4697133"/>
              <a:ext cx="133304" cy="244391"/>
            </a:xfrm>
            <a:custGeom>
              <a:avLst/>
              <a:gdLst>
                <a:gd name="T0" fmla="*/ 0 w 96"/>
                <a:gd name="T1" fmla="*/ 0 h 176"/>
                <a:gd name="T2" fmla="*/ 0 w 96"/>
                <a:gd name="T3" fmla="*/ 88 h 176"/>
                <a:gd name="T4" fmla="*/ 1 w 96"/>
                <a:gd name="T5" fmla="*/ 97 h 176"/>
                <a:gd name="T6" fmla="*/ 1 w 96"/>
                <a:gd name="T7" fmla="*/ 97 h 176"/>
                <a:gd name="T8" fmla="*/ 1 w 96"/>
                <a:gd name="T9" fmla="*/ 97 h 176"/>
                <a:gd name="T10" fmla="*/ 94 w 96"/>
                <a:gd name="T11" fmla="*/ 176 h 176"/>
                <a:gd name="T12" fmla="*/ 96 w 96"/>
                <a:gd name="T13" fmla="*/ 164 h 176"/>
                <a:gd name="T14" fmla="*/ 96 w 96"/>
                <a:gd name="T15" fmla="*/ 89 h 176"/>
                <a:gd name="T16" fmla="*/ 0 w 96"/>
                <a:gd name="T1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76">
                  <a:moveTo>
                    <a:pt x="0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91"/>
                    <a:pt x="0" y="94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7" y="127"/>
                    <a:pt x="41" y="154"/>
                    <a:pt x="94" y="176"/>
                  </a:cubicBezTo>
                  <a:cubicBezTo>
                    <a:pt x="95" y="172"/>
                    <a:pt x="96" y="168"/>
                    <a:pt x="96" y="164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36" y="65"/>
                    <a:pt x="0" y="34"/>
                    <a:pt x="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Freeform 40">
              <a:extLst>
                <a:ext uri="{FF2B5EF4-FFF2-40B4-BE49-F238E27FC236}">
                  <a16:creationId xmlns:a16="http://schemas.microsoft.com/office/drawing/2014/main" id="{9CFE1B2C-A7CC-4276-8C44-934D4F4E7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127" y="4563829"/>
              <a:ext cx="155522" cy="257520"/>
            </a:xfrm>
            <a:custGeom>
              <a:avLst/>
              <a:gdLst>
                <a:gd name="T0" fmla="*/ 112 w 112"/>
                <a:gd name="T1" fmla="*/ 0 h 185"/>
                <a:gd name="T2" fmla="*/ 0 w 112"/>
                <a:gd name="T3" fmla="*/ 93 h 185"/>
                <a:gd name="T4" fmla="*/ 0 w 112"/>
                <a:gd name="T5" fmla="*/ 93 h 185"/>
                <a:gd name="T6" fmla="*/ 0 w 112"/>
                <a:gd name="T7" fmla="*/ 93 h 185"/>
                <a:gd name="T8" fmla="*/ 0 w 112"/>
                <a:gd name="T9" fmla="*/ 93 h 185"/>
                <a:gd name="T10" fmla="*/ 0 w 112"/>
                <a:gd name="T11" fmla="*/ 93 h 185"/>
                <a:gd name="T12" fmla="*/ 0 w 112"/>
                <a:gd name="T13" fmla="*/ 94 h 185"/>
                <a:gd name="T14" fmla="*/ 0 w 112"/>
                <a:gd name="T15" fmla="*/ 94 h 185"/>
                <a:gd name="T16" fmla="*/ 0 w 112"/>
                <a:gd name="T17" fmla="*/ 94 h 185"/>
                <a:gd name="T18" fmla="*/ 0 w 112"/>
                <a:gd name="T19" fmla="*/ 94 h 185"/>
                <a:gd name="T20" fmla="*/ 0 w 112"/>
                <a:gd name="T21" fmla="*/ 94 h 185"/>
                <a:gd name="T22" fmla="*/ 0 w 112"/>
                <a:gd name="T23" fmla="*/ 94 h 185"/>
                <a:gd name="T24" fmla="*/ 0 w 112"/>
                <a:gd name="T25" fmla="*/ 94 h 185"/>
                <a:gd name="T26" fmla="*/ 0 w 112"/>
                <a:gd name="T27" fmla="*/ 94 h 185"/>
                <a:gd name="T28" fmla="*/ 0 w 112"/>
                <a:gd name="T29" fmla="*/ 94 h 185"/>
                <a:gd name="T30" fmla="*/ 0 w 112"/>
                <a:gd name="T31" fmla="*/ 94 h 185"/>
                <a:gd name="T32" fmla="*/ 0 w 112"/>
                <a:gd name="T33" fmla="*/ 94 h 185"/>
                <a:gd name="T34" fmla="*/ 0 w 112"/>
                <a:gd name="T35" fmla="*/ 94 h 185"/>
                <a:gd name="T36" fmla="*/ 0 w 112"/>
                <a:gd name="T37" fmla="*/ 94 h 185"/>
                <a:gd name="T38" fmla="*/ 0 w 112"/>
                <a:gd name="T39" fmla="*/ 94 h 185"/>
                <a:gd name="T40" fmla="*/ 0 w 112"/>
                <a:gd name="T41" fmla="*/ 94 h 185"/>
                <a:gd name="T42" fmla="*/ 0 w 112"/>
                <a:gd name="T43" fmla="*/ 94 h 185"/>
                <a:gd name="T44" fmla="*/ 0 w 112"/>
                <a:gd name="T45" fmla="*/ 94 h 185"/>
                <a:gd name="T46" fmla="*/ 0 w 112"/>
                <a:gd name="T47" fmla="*/ 94 h 185"/>
                <a:gd name="T48" fmla="*/ 0 w 112"/>
                <a:gd name="T49" fmla="*/ 95 h 185"/>
                <a:gd name="T50" fmla="*/ 0 w 112"/>
                <a:gd name="T51" fmla="*/ 95 h 185"/>
                <a:gd name="T52" fmla="*/ 0 w 112"/>
                <a:gd name="T53" fmla="*/ 95 h 185"/>
                <a:gd name="T54" fmla="*/ 0 w 112"/>
                <a:gd name="T55" fmla="*/ 95 h 185"/>
                <a:gd name="T56" fmla="*/ 0 w 112"/>
                <a:gd name="T57" fmla="*/ 95 h 185"/>
                <a:gd name="T58" fmla="*/ 0 w 112"/>
                <a:gd name="T59" fmla="*/ 95 h 185"/>
                <a:gd name="T60" fmla="*/ 0 w 112"/>
                <a:gd name="T61" fmla="*/ 95 h 185"/>
                <a:gd name="T62" fmla="*/ 0 w 112"/>
                <a:gd name="T63" fmla="*/ 95 h 185"/>
                <a:gd name="T64" fmla="*/ 0 w 112"/>
                <a:gd name="T65" fmla="*/ 95 h 185"/>
                <a:gd name="T66" fmla="*/ 0 w 112"/>
                <a:gd name="T67" fmla="*/ 95 h 185"/>
                <a:gd name="T68" fmla="*/ 0 w 112"/>
                <a:gd name="T69" fmla="*/ 95 h 185"/>
                <a:gd name="T70" fmla="*/ 0 w 112"/>
                <a:gd name="T71" fmla="*/ 95 h 185"/>
                <a:gd name="T72" fmla="*/ 0 w 112"/>
                <a:gd name="T73" fmla="*/ 95 h 185"/>
                <a:gd name="T74" fmla="*/ 0 w 112"/>
                <a:gd name="T75" fmla="*/ 95 h 185"/>
                <a:gd name="T76" fmla="*/ 0 w 112"/>
                <a:gd name="T77" fmla="*/ 95 h 185"/>
                <a:gd name="T78" fmla="*/ 0 w 112"/>
                <a:gd name="T79" fmla="*/ 95 h 185"/>
                <a:gd name="T80" fmla="*/ 0 w 112"/>
                <a:gd name="T81" fmla="*/ 95 h 185"/>
                <a:gd name="T82" fmla="*/ 0 w 112"/>
                <a:gd name="T83" fmla="*/ 95 h 185"/>
                <a:gd name="T84" fmla="*/ 0 w 112"/>
                <a:gd name="T85" fmla="*/ 96 h 185"/>
                <a:gd name="T86" fmla="*/ 0 w 112"/>
                <a:gd name="T87" fmla="*/ 96 h 185"/>
                <a:gd name="T88" fmla="*/ 96 w 112"/>
                <a:gd name="T89" fmla="*/ 185 h 185"/>
                <a:gd name="T90" fmla="*/ 96 w 112"/>
                <a:gd name="T91" fmla="*/ 172 h 185"/>
                <a:gd name="T92" fmla="*/ 96 w 112"/>
                <a:gd name="T93" fmla="*/ 172 h 185"/>
                <a:gd name="T94" fmla="*/ 46 w 112"/>
                <a:gd name="T95" fmla="*/ 110 h 185"/>
                <a:gd name="T96" fmla="*/ 46 w 112"/>
                <a:gd name="T97" fmla="*/ 101 h 185"/>
                <a:gd name="T98" fmla="*/ 79 w 112"/>
                <a:gd name="T99" fmla="*/ 82 h 185"/>
                <a:gd name="T100" fmla="*/ 109 w 112"/>
                <a:gd name="T101" fmla="*/ 47 h 185"/>
                <a:gd name="T102" fmla="*/ 112 w 112"/>
                <a:gd name="T103" fmla="*/ 31 h 185"/>
                <a:gd name="T104" fmla="*/ 112 w 112"/>
                <a:gd name="T105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85">
                  <a:moveTo>
                    <a:pt x="112" y="0"/>
                  </a:moveTo>
                  <a:cubicBezTo>
                    <a:pt x="44" y="24"/>
                    <a:pt x="2" y="57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30"/>
                    <a:pt x="36" y="161"/>
                    <a:pt x="96" y="185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72"/>
                    <a:pt x="96" y="172"/>
                    <a:pt x="96" y="172"/>
                  </a:cubicBezTo>
                  <a:cubicBezTo>
                    <a:pt x="96" y="150"/>
                    <a:pt x="78" y="129"/>
                    <a:pt x="46" y="110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59" y="95"/>
                    <a:pt x="70" y="89"/>
                    <a:pt x="79" y="82"/>
                  </a:cubicBezTo>
                  <a:cubicBezTo>
                    <a:pt x="83" y="69"/>
                    <a:pt x="94" y="58"/>
                    <a:pt x="109" y="47"/>
                  </a:cubicBezTo>
                  <a:cubicBezTo>
                    <a:pt x="111" y="42"/>
                    <a:pt x="112" y="36"/>
                    <a:pt x="112" y="31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rgbClr val="F2C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1">
              <a:extLst>
                <a:ext uri="{FF2B5EF4-FFF2-40B4-BE49-F238E27FC236}">
                  <a16:creationId xmlns:a16="http://schemas.microsoft.com/office/drawing/2014/main" id="{4D828989-51C7-4EB9-B56A-2C72F289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194" y="4629471"/>
              <a:ext cx="42415" cy="48474"/>
            </a:xfrm>
            <a:custGeom>
              <a:avLst/>
              <a:gdLst>
                <a:gd name="T0" fmla="*/ 30 w 30"/>
                <a:gd name="T1" fmla="*/ 0 h 35"/>
                <a:gd name="T2" fmla="*/ 0 w 30"/>
                <a:gd name="T3" fmla="*/ 35 h 35"/>
                <a:gd name="T4" fmla="*/ 30 w 30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5">
                  <a:moveTo>
                    <a:pt x="30" y="0"/>
                  </a:moveTo>
                  <a:cubicBezTo>
                    <a:pt x="15" y="11"/>
                    <a:pt x="4" y="22"/>
                    <a:pt x="0" y="35"/>
                  </a:cubicBezTo>
                  <a:cubicBezTo>
                    <a:pt x="15" y="24"/>
                    <a:pt x="25" y="12"/>
                    <a:pt x="3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2">
              <a:extLst>
                <a:ext uri="{FF2B5EF4-FFF2-40B4-BE49-F238E27FC236}">
                  <a16:creationId xmlns:a16="http://schemas.microsoft.com/office/drawing/2014/main" id="{514D947E-385B-497C-9481-EB28BA7E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611" y="51778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3">
              <a:extLst>
                <a:ext uri="{FF2B5EF4-FFF2-40B4-BE49-F238E27FC236}">
                  <a16:creationId xmlns:a16="http://schemas.microsoft.com/office/drawing/2014/main" id="{920EE756-CEE1-4FE3-BB3A-EABA19038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862" y="5091996"/>
              <a:ext cx="1098750" cy="279737"/>
            </a:xfrm>
            <a:custGeom>
              <a:avLst/>
              <a:gdLst>
                <a:gd name="T0" fmla="*/ 381 w 791"/>
                <a:gd name="T1" fmla="*/ 202 h 202"/>
                <a:gd name="T2" fmla="*/ 0 w 791"/>
                <a:gd name="T3" fmla="*/ 115 h 202"/>
                <a:gd name="T4" fmla="*/ 338 w 791"/>
                <a:gd name="T5" fmla="*/ 175 h 202"/>
                <a:gd name="T6" fmla="*/ 338 w 791"/>
                <a:gd name="T7" fmla="*/ 175 h 202"/>
                <a:gd name="T8" fmla="*/ 381 w 791"/>
                <a:gd name="T9" fmla="*/ 176 h 202"/>
                <a:gd name="T10" fmla="*/ 681 w 791"/>
                <a:gd name="T11" fmla="*/ 112 h 202"/>
                <a:gd name="T12" fmla="*/ 749 w 791"/>
                <a:gd name="T13" fmla="*/ 35 h 202"/>
                <a:gd name="T14" fmla="*/ 749 w 791"/>
                <a:gd name="T15" fmla="*/ 0 h 202"/>
                <a:gd name="T16" fmla="*/ 791 w 791"/>
                <a:gd name="T17" fmla="*/ 62 h 202"/>
                <a:gd name="T18" fmla="*/ 791 w 791"/>
                <a:gd name="T19" fmla="*/ 62 h 202"/>
                <a:gd name="T20" fmla="*/ 381 w 791"/>
                <a:gd name="T21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1" h="202">
                  <a:moveTo>
                    <a:pt x="381" y="202"/>
                  </a:moveTo>
                  <a:cubicBezTo>
                    <a:pt x="208" y="202"/>
                    <a:pt x="61" y="166"/>
                    <a:pt x="0" y="115"/>
                  </a:cubicBezTo>
                  <a:cubicBezTo>
                    <a:pt x="74" y="151"/>
                    <a:pt x="198" y="175"/>
                    <a:pt x="338" y="175"/>
                  </a:cubicBezTo>
                  <a:cubicBezTo>
                    <a:pt x="338" y="175"/>
                    <a:pt x="338" y="175"/>
                    <a:pt x="338" y="175"/>
                  </a:cubicBezTo>
                  <a:cubicBezTo>
                    <a:pt x="352" y="176"/>
                    <a:pt x="366" y="176"/>
                    <a:pt x="381" y="176"/>
                  </a:cubicBezTo>
                  <a:cubicBezTo>
                    <a:pt x="512" y="176"/>
                    <a:pt x="626" y="150"/>
                    <a:pt x="681" y="112"/>
                  </a:cubicBezTo>
                  <a:cubicBezTo>
                    <a:pt x="724" y="90"/>
                    <a:pt x="749" y="64"/>
                    <a:pt x="749" y="35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776" y="19"/>
                    <a:pt x="791" y="40"/>
                    <a:pt x="791" y="62"/>
                  </a:cubicBezTo>
                  <a:cubicBezTo>
                    <a:pt x="791" y="62"/>
                    <a:pt x="791" y="62"/>
                    <a:pt x="791" y="62"/>
                  </a:cubicBezTo>
                  <a:cubicBezTo>
                    <a:pt x="791" y="139"/>
                    <a:pt x="607" y="202"/>
                    <a:pt x="381" y="202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4">
              <a:extLst>
                <a:ext uri="{FF2B5EF4-FFF2-40B4-BE49-F238E27FC236}">
                  <a16:creationId xmlns:a16="http://schemas.microsoft.com/office/drawing/2014/main" id="{29539601-50F5-41ED-A1BD-60B07391C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555" y="4921326"/>
              <a:ext cx="1071483" cy="290846"/>
            </a:xfrm>
            <a:custGeom>
              <a:avLst/>
              <a:gdLst>
                <a:gd name="T0" fmla="*/ 360 w 771"/>
                <a:gd name="T1" fmla="*/ 210 h 210"/>
                <a:gd name="T2" fmla="*/ 0 w 771"/>
                <a:gd name="T3" fmla="*/ 138 h 210"/>
                <a:gd name="T4" fmla="*/ 303 w 771"/>
                <a:gd name="T5" fmla="*/ 183 h 210"/>
                <a:gd name="T6" fmla="*/ 316 w 771"/>
                <a:gd name="T7" fmla="*/ 183 h 210"/>
                <a:gd name="T8" fmla="*/ 360 w 771"/>
                <a:gd name="T9" fmla="*/ 184 h 210"/>
                <a:gd name="T10" fmla="*/ 688 w 771"/>
                <a:gd name="T11" fmla="*/ 93 h 210"/>
                <a:gd name="T12" fmla="*/ 714 w 771"/>
                <a:gd name="T13" fmla="*/ 44 h 210"/>
                <a:gd name="T14" fmla="*/ 714 w 771"/>
                <a:gd name="T15" fmla="*/ 0 h 210"/>
                <a:gd name="T16" fmla="*/ 771 w 771"/>
                <a:gd name="T17" fmla="*/ 70 h 210"/>
                <a:gd name="T18" fmla="*/ 360 w 771"/>
                <a:gd name="T1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1" h="210">
                  <a:moveTo>
                    <a:pt x="360" y="210"/>
                  </a:moveTo>
                  <a:cubicBezTo>
                    <a:pt x="205" y="210"/>
                    <a:pt x="70" y="181"/>
                    <a:pt x="0" y="138"/>
                  </a:cubicBezTo>
                  <a:cubicBezTo>
                    <a:pt x="75" y="166"/>
                    <a:pt x="183" y="183"/>
                    <a:pt x="303" y="183"/>
                  </a:cubicBezTo>
                  <a:cubicBezTo>
                    <a:pt x="308" y="183"/>
                    <a:pt x="312" y="183"/>
                    <a:pt x="316" y="183"/>
                  </a:cubicBezTo>
                  <a:cubicBezTo>
                    <a:pt x="331" y="184"/>
                    <a:pt x="345" y="184"/>
                    <a:pt x="360" y="184"/>
                  </a:cubicBezTo>
                  <a:cubicBezTo>
                    <a:pt x="523" y="184"/>
                    <a:pt x="658" y="145"/>
                    <a:pt x="688" y="93"/>
                  </a:cubicBezTo>
                  <a:cubicBezTo>
                    <a:pt x="705" y="77"/>
                    <a:pt x="714" y="61"/>
                    <a:pt x="714" y="44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50" y="20"/>
                    <a:pt x="771" y="45"/>
                    <a:pt x="771" y="70"/>
                  </a:cubicBezTo>
                  <a:cubicBezTo>
                    <a:pt x="771" y="148"/>
                    <a:pt x="587" y="210"/>
                    <a:pt x="360" y="210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5">
              <a:extLst>
                <a:ext uri="{FF2B5EF4-FFF2-40B4-BE49-F238E27FC236}">
                  <a16:creationId xmlns:a16="http://schemas.microsoft.com/office/drawing/2014/main" id="{8E40337E-CDF9-4479-9A6F-417CC5A7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103" y="4789032"/>
              <a:ext cx="1123997" cy="263579"/>
            </a:xfrm>
            <a:custGeom>
              <a:avLst/>
              <a:gdLst>
                <a:gd name="T0" fmla="*/ 166 w 809"/>
                <a:gd name="T1" fmla="*/ 128 h 190"/>
                <a:gd name="T2" fmla="*/ 410 w 809"/>
                <a:gd name="T3" fmla="*/ 164 h 190"/>
                <a:gd name="T4" fmla="*/ 455 w 809"/>
                <a:gd name="T5" fmla="*/ 163 h 190"/>
                <a:gd name="T6" fmla="*/ 809 w 809"/>
                <a:gd name="T7" fmla="*/ 84 h 190"/>
                <a:gd name="T8" fmla="*/ 410 w 809"/>
                <a:gd name="T9" fmla="*/ 190 h 190"/>
                <a:gd name="T10" fmla="*/ 0 w 809"/>
                <a:gd name="T11" fmla="*/ 51 h 190"/>
                <a:gd name="T12" fmla="*/ 0 w 809"/>
                <a:gd name="T13" fmla="*/ 51 h 190"/>
                <a:gd name="T14" fmla="*/ 28 w 809"/>
                <a:gd name="T15" fmla="*/ 0 h 190"/>
                <a:gd name="T16" fmla="*/ 28 w 809"/>
                <a:gd name="T17" fmla="*/ 24 h 190"/>
                <a:gd name="T18" fmla="*/ 166 w 809"/>
                <a:gd name="T19" fmla="*/ 12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9" h="190">
                  <a:moveTo>
                    <a:pt x="166" y="128"/>
                  </a:moveTo>
                  <a:cubicBezTo>
                    <a:pt x="227" y="150"/>
                    <a:pt x="314" y="164"/>
                    <a:pt x="410" y="164"/>
                  </a:cubicBezTo>
                  <a:cubicBezTo>
                    <a:pt x="426" y="164"/>
                    <a:pt x="441" y="164"/>
                    <a:pt x="455" y="163"/>
                  </a:cubicBezTo>
                  <a:cubicBezTo>
                    <a:pt x="611" y="161"/>
                    <a:pt x="745" y="129"/>
                    <a:pt x="809" y="84"/>
                  </a:cubicBezTo>
                  <a:cubicBezTo>
                    <a:pt x="765" y="145"/>
                    <a:pt x="603" y="190"/>
                    <a:pt x="410" y="190"/>
                  </a:cubicBezTo>
                  <a:cubicBezTo>
                    <a:pt x="184" y="190"/>
                    <a:pt x="0" y="128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33"/>
                    <a:pt x="10" y="15"/>
                    <a:pt x="28" y="0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65"/>
                    <a:pt x="81" y="102"/>
                    <a:pt x="166" y="128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6">
              <a:extLst>
                <a:ext uri="{FF2B5EF4-FFF2-40B4-BE49-F238E27FC236}">
                  <a16:creationId xmlns:a16="http://schemas.microsoft.com/office/drawing/2014/main" id="{FB7AD03B-5316-4B23-9ED9-BFAE0182B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893" y="4614323"/>
              <a:ext cx="1098750" cy="278727"/>
            </a:xfrm>
            <a:custGeom>
              <a:avLst/>
              <a:gdLst>
                <a:gd name="T0" fmla="*/ 381 w 791"/>
                <a:gd name="T1" fmla="*/ 201 h 201"/>
                <a:gd name="T2" fmla="*/ 0 w 791"/>
                <a:gd name="T3" fmla="*/ 114 h 201"/>
                <a:gd name="T4" fmla="*/ 338 w 791"/>
                <a:gd name="T5" fmla="*/ 175 h 201"/>
                <a:gd name="T6" fmla="*/ 339 w 791"/>
                <a:gd name="T7" fmla="*/ 175 h 201"/>
                <a:gd name="T8" fmla="*/ 381 w 791"/>
                <a:gd name="T9" fmla="*/ 175 h 201"/>
                <a:gd name="T10" fmla="*/ 681 w 791"/>
                <a:gd name="T11" fmla="*/ 112 h 201"/>
                <a:gd name="T12" fmla="*/ 749 w 791"/>
                <a:gd name="T13" fmla="*/ 35 h 201"/>
                <a:gd name="T14" fmla="*/ 749 w 791"/>
                <a:gd name="T15" fmla="*/ 0 h 201"/>
                <a:gd name="T16" fmla="*/ 791 w 791"/>
                <a:gd name="T17" fmla="*/ 62 h 201"/>
                <a:gd name="T18" fmla="*/ 381 w 791"/>
                <a:gd name="T19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1" h="201">
                  <a:moveTo>
                    <a:pt x="381" y="201"/>
                  </a:moveTo>
                  <a:cubicBezTo>
                    <a:pt x="208" y="201"/>
                    <a:pt x="61" y="165"/>
                    <a:pt x="0" y="114"/>
                  </a:cubicBezTo>
                  <a:cubicBezTo>
                    <a:pt x="74" y="151"/>
                    <a:pt x="198" y="175"/>
                    <a:pt x="338" y="175"/>
                  </a:cubicBezTo>
                  <a:cubicBezTo>
                    <a:pt x="339" y="175"/>
                    <a:pt x="339" y="175"/>
                    <a:pt x="339" y="175"/>
                  </a:cubicBezTo>
                  <a:cubicBezTo>
                    <a:pt x="352" y="175"/>
                    <a:pt x="366" y="175"/>
                    <a:pt x="381" y="175"/>
                  </a:cubicBezTo>
                  <a:cubicBezTo>
                    <a:pt x="513" y="175"/>
                    <a:pt x="626" y="150"/>
                    <a:pt x="681" y="112"/>
                  </a:cubicBezTo>
                  <a:cubicBezTo>
                    <a:pt x="724" y="90"/>
                    <a:pt x="749" y="63"/>
                    <a:pt x="749" y="35"/>
                  </a:cubicBezTo>
                  <a:cubicBezTo>
                    <a:pt x="749" y="0"/>
                    <a:pt x="749" y="0"/>
                    <a:pt x="749" y="0"/>
                  </a:cubicBezTo>
                  <a:cubicBezTo>
                    <a:pt x="776" y="19"/>
                    <a:pt x="791" y="40"/>
                    <a:pt x="791" y="62"/>
                  </a:cubicBezTo>
                  <a:cubicBezTo>
                    <a:pt x="791" y="139"/>
                    <a:pt x="608" y="201"/>
                    <a:pt x="381" y="201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5" name="Freeform 47">
              <a:extLst>
                <a:ext uri="{FF2B5EF4-FFF2-40B4-BE49-F238E27FC236}">
                  <a16:creationId xmlns:a16="http://schemas.microsoft.com/office/drawing/2014/main" id="{EA0AD733-C253-41E5-A12B-A21D4804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915" y="3903367"/>
              <a:ext cx="1297696" cy="2068235"/>
            </a:xfrm>
            <a:custGeom>
              <a:avLst/>
              <a:gdLst>
                <a:gd name="T0" fmla="*/ 0 w 934"/>
                <a:gd name="T1" fmla="*/ 459 h 1490"/>
                <a:gd name="T2" fmla="*/ 770 w 934"/>
                <a:gd name="T3" fmla="*/ 526 h 1490"/>
                <a:gd name="T4" fmla="*/ 454 w 934"/>
                <a:gd name="T5" fmla="*/ 572 h 1490"/>
                <a:gd name="T6" fmla="*/ 82 w 934"/>
                <a:gd name="T7" fmla="*/ 481 h 1490"/>
                <a:gd name="T8" fmla="*/ 56 w 934"/>
                <a:gd name="T9" fmla="*/ 388 h 1490"/>
                <a:gd name="T10" fmla="*/ 467 w 934"/>
                <a:gd name="T11" fmla="*/ 484 h 1490"/>
                <a:gd name="T12" fmla="*/ 510 w 934"/>
                <a:gd name="T13" fmla="*/ 457 h 1490"/>
                <a:gd name="T14" fmla="*/ 467 w 934"/>
                <a:gd name="T15" fmla="*/ 458 h 1490"/>
                <a:gd name="T16" fmla="*/ 99 w 934"/>
                <a:gd name="T17" fmla="*/ 317 h 1490"/>
                <a:gd name="T18" fmla="*/ 99 w 934"/>
                <a:gd name="T19" fmla="*/ 273 h 1490"/>
                <a:gd name="T20" fmla="*/ 42 w 934"/>
                <a:gd name="T21" fmla="*/ 115 h 1490"/>
                <a:gd name="T22" fmla="*/ 851 w 934"/>
                <a:gd name="T23" fmla="*/ 148 h 1490"/>
                <a:gd name="T24" fmla="*/ 453 w 934"/>
                <a:gd name="T25" fmla="*/ 228 h 1490"/>
                <a:gd name="T26" fmla="*/ 71 w 934"/>
                <a:gd name="T27" fmla="*/ 88 h 1490"/>
                <a:gd name="T28" fmla="*/ 71 w 934"/>
                <a:gd name="T29" fmla="*/ 0 h 1490"/>
                <a:gd name="T30" fmla="*/ 892 w 934"/>
                <a:gd name="T31" fmla="*/ 0 h 1490"/>
                <a:gd name="T32" fmla="*/ 863 w 934"/>
                <a:gd name="T33" fmla="*/ 139 h 1490"/>
                <a:gd name="T34" fmla="*/ 863 w 934"/>
                <a:gd name="T35" fmla="*/ 203 h 1490"/>
                <a:gd name="T36" fmla="*/ 510 w 934"/>
                <a:gd name="T37" fmla="*/ 343 h 1490"/>
                <a:gd name="T38" fmla="*/ 453 w 934"/>
                <a:gd name="T39" fmla="*/ 342 h 1490"/>
                <a:gd name="T40" fmla="*/ 510 w 934"/>
                <a:gd name="T41" fmla="*/ 369 h 1490"/>
                <a:gd name="T42" fmla="*/ 920 w 934"/>
                <a:gd name="T43" fmla="*/ 317 h 1490"/>
                <a:gd name="T44" fmla="*/ 878 w 934"/>
                <a:gd name="T45" fmla="*/ 432 h 1490"/>
                <a:gd name="T46" fmla="*/ 821 w 934"/>
                <a:gd name="T47" fmla="*/ 512 h 1490"/>
                <a:gd name="T48" fmla="*/ 753 w 934"/>
                <a:gd name="T49" fmla="*/ 624 h 1490"/>
                <a:gd name="T50" fmla="*/ 411 w 934"/>
                <a:gd name="T51" fmla="*/ 687 h 1490"/>
                <a:gd name="T52" fmla="*/ 72 w 934"/>
                <a:gd name="T53" fmla="*/ 626 h 1490"/>
                <a:gd name="T54" fmla="*/ 863 w 934"/>
                <a:gd name="T55" fmla="*/ 574 h 1490"/>
                <a:gd name="T56" fmla="*/ 863 w 934"/>
                <a:gd name="T57" fmla="*/ 662 h 1490"/>
                <a:gd name="T58" fmla="*/ 835 w 934"/>
                <a:gd name="T59" fmla="*/ 733 h 1490"/>
                <a:gd name="T60" fmla="*/ 809 w 934"/>
                <a:gd name="T61" fmla="*/ 826 h 1490"/>
                <a:gd name="T62" fmla="*/ 437 w 934"/>
                <a:gd name="T63" fmla="*/ 916 h 1490"/>
                <a:gd name="T64" fmla="*/ 121 w 934"/>
                <a:gd name="T65" fmla="*/ 871 h 1490"/>
                <a:gd name="T66" fmla="*/ 892 w 934"/>
                <a:gd name="T67" fmla="*/ 803 h 1490"/>
                <a:gd name="T68" fmla="*/ 892 w 934"/>
                <a:gd name="T69" fmla="*/ 891 h 1490"/>
                <a:gd name="T70" fmla="*/ 524 w 934"/>
                <a:gd name="T71" fmla="*/ 1032 h 1490"/>
                <a:gd name="T72" fmla="*/ 481 w 934"/>
                <a:gd name="T73" fmla="*/ 1031 h 1490"/>
                <a:gd name="T74" fmla="*/ 524 w 934"/>
                <a:gd name="T75" fmla="*/ 1058 h 1490"/>
                <a:gd name="T76" fmla="*/ 934 w 934"/>
                <a:gd name="T77" fmla="*/ 1006 h 1490"/>
                <a:gd name="T78" fmla="*/ 863 w 934"/>
                <a:gd name="T79" fmla="*/ 1121 h 1490"/>
                <a:gd name="T80" fmla="*/ 835 w 934"/>
                <a:gd name="T81" fmla="*/ 1201 h 1490"/>
                <a:gd name="T82" fmla="*/ 767 w 934"/>
                <a:gd name="T83" fmla="*/ 1313 h 1490"/>
                <a:gd name="T84" fmla="*/ 425 w 934"/>
                <a:gd name="T85" fmla="*/ 1375 h 1490"/>
                <a:gd name="T86" fmla="*/ 86 w 934"/>
                <a:gd name="T87" fmla="*/ 1315 h 1490"/>
                <a:gd name="T88" fmla="*/ 878 w 934"/>
                <a:gd name="T89" fmla="*/ 1263 h 1490"/>
                <a:gd name="T90" fmla="*/ 467 w 934"/>
                <a:gd name="T91" fmla="*/ 1490 h 1490"/>
                <a:gd name="T92" fmla="*/ 56 w 934"/>
                <a:gd name="T93" fmla="*/ 1298 h 1490"/>
                <a:gd name="T94" fmla="*/ 14 w 934"/>
                <a:gd name="T95" fmla="*/ 1148 h 1490"/>
                <a:gd name="T96" fmla="*/ 823 w 934"/>
                <a:gd name="T97" fmla="*/ 1181 h 1490"/>
                <a:gd name="T98" fmla="*/ 424 w 934"/>
                <a:gd name="T99" fmla="*/ 1261 h 1490"/>
                <a:gd name="T100" fmla="*/ 42 w 934"/>
                <a:gd name="T101" fmla="*/ 1121 h 1490"/>
                <a:gd name="T102" fmla="*/ 42 w 934"/>
                <a:gd name="T103" fmla="*/ 1033 h 1490"/>
                <a:gd name="T104" fmla="*/ 791 w 934"/>
                <a:gd name="T105" fmla="*/ 1112 h 1490"/>
                <a:gd name="T106" fmla="*/ 500 w 934"/>
                <a:gd name="T107" fmla="*/ 1145 h 1490"/>
                <a:gd name="T108" fmla="*/ 119 w 934"/>
                <a:gd name="T109" fmla="*/ 1033 h 1490"/>
                <a:gd name="T110" fmla="*/ 113 w 934"/>
                <a:gd name="T111" fmla="*/ 1006 h 1490"/>
                <a:gd name="T112" fmla="*/ 113 w 934"/>
                <a:gd name="T113" fmla="*/ 953 h 1490"/>
                <a:gd name="T114" fmla="*/ 71 w 934"/>
                <a:gd name="T115" fmla="*/ 847 h 1490"/>
                <a:gd name="T116" fmla="*/ 14 w 934"/>
                <a:gd name="T117" fmla="*/ 689 h 1490"/>
                <a:gd name="T118" fmla="*/ 823 w 934"/>
                <a:gd name="T119" fmla="*/ 722 h 1490"/>
                <a:gd name="T120" fmla="*/ 424 w 934"/>
                <a:gd name="T121" fmla="*/ 802 h 1490"/>
                <a:gd name="T122" fmla="*/ 42 w 934"/>
                <a:gd name="T123" fmla="*/ 662 h 1490"/>
                <a:gd name="T124" fmla="*/ 42 w 934"/>
                <a:gd name="T125" fmla="*/ 609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4" h="1490">
                  <a:moveTo>
                    <a:pt x="0" y="547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0" y="536"/>
                    <a:pt x="183" y="599"/>
                    <a:pt x="410" y="599"/>
                  </a:cubicBezTo>
                  <a:cubicBezTo>
                    <a:pt x="565" y="599"/>
                    <a:pt x="700" y="569"/>
                    <a:pt x="770" y="526"/>
                  </a:cubicBezTo>
                  <a:cubicBezTo>
                    <a:pt x="695" y="554"/>
                    <a:pt x="587" y="572"/>
                    <a:pt x="467" y="572"/>
                  </a:cubicBezTo>
                  <a:cubicBezTo>
                    <a:pt x="463" y="572"/>
                    <a:pt x="458" y="572"/>
                    <a:pt x="454" y="572"/>
                  </a:cubicBezTo>
                  <a:cubicBezTo>
                    <a:pt x="440" y="572"/>
                    <a:pt x="425" y="573"/>
                    <a:pt x="410" y="573"/>
                  </a:cubicBezTo>
                  <a:cubicBezTo>
                    <a:pt x="248" y="573"/>
                    <a:pt x="113" y="533"/>
                    <a:pt x="82" y="481"/>
                  </a:cubicBezTo>
                  <a:cubicBezTo>
                    <a:pt x="66" y="466"/>
                    <a:pt x="56" y="449"/>
                    <a:pt x="56" y="432"/>
                  </a:cubicBezTo>
                  <a:cubicBezTo>
                    <a:pt x="56" y="388"/>
                    <a:pt x="56" y="388"/>
                    <a:pt x="56" y="388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6" y="421"/>
                    <a:pt x="240" y="484"/>
                    <a:pt x="467" y="484"/>
                  </a:cubicBezTo>
                  <a:cubicBezTo>
                    <a:pt x="639" y="484"/>
                    <a:pt x="787" y="448"/>
                    <a:pt x="848" y="396"/>
                  </a:cubicBezTo>
                  <a:cubicBezTo>
                    <a:pt x="774" y="433"/>
                    <a:pt x="650" y="457"/>
                    <a:pt x="510" y="457"/>
                  </a:cubicBezTo>
                  <a:cubicBezTo>
                    <a:pt x="509" y="457"/>
                    <a:pt x="509" y="457"/>
                    <a:pt x="509" y="457"/>
                  </a:cubicBezTo>
                  <a:cubicBezTo>
                    <a:pt x="495" y="457"/>
                    <a:pt x="481" y="458"/>
                    <a:pt x="467" y="458"/>
                  </a:cubicBezTo>
                  <a:cubicBezTo>
                    <a:pt x="335" y="458"/>
                    <a:pt x="221" y="432"/>
                    <a:pt x="167" y="394"/>
                  </a:cubicBezTo>
                  <a:cubicBezTo>
                    <a:pt x="124" y="372"/>
                    <a:pt x="99" y="346"/>
                    <a:pt x="99" y="317"/>
                  </a:cubicBezTo>
                  <a:cubicBezTo>
                    <a:pt x="99" y="282"/>
                    <a:pt x="99" y="282"/>
                    <a:pt x="99" y="282"/>
                  </a:cubicBezTo>
                  <a:cubicBezTo>
                    <a:pt x="99" y="273"/>
                    <a:pt x="99" y="273"/>
                    <a:pt x="99" y="273"/>
                  </a:cubicBezTo>
                  <a:cubicBezTo>
                    <a:pt x="63" y="253"/>
                    <a:pt x="42" y="228"/>
                    <a:pt x="42" y="203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2" y="192"/>
                    <a:pt x="226" y="254"/>
                    <a:pt x="453" y="254"/>
                  </a:cubicBezTo>
                  <a:cubicBezTo>
                    <a:pt x="646" y="254"/>
                    <a:pt x="807" y="209"/>
                    <a:pt x="851" y="148"/>
                  </a:cubicBezTo>
                  <a:cubicBezTo>
                    <a:pt x="787" y="193"/>
                    <a:pt x="654" y="225"/>
                    <a:pt x="498" y="227"/>
                  </a:cubicBezTo>
                  <a:cubicBezTo>
                    <a:pt x="483" y="228"/>
                    <a:pt x="468" y="228"/>
                    <a:pt x="453" y="228"/>
                  </a:cubicBezTo>
                  <a:cubicBezTo>
                    <a:pt x="356" y="228"/>
                    <a:pt x="269" y="214"/>
                    <a:pt x="208" y="192"/>
                  </a:cubicBezTo>
                  <a:cubicBezTo>
                    <a:pt x="124" y="166"/>
                    <a:pt x="71" y="129"/>
                    <a:pt x="71" y="88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77"/>
                    <a:pt x="254" y="139"/>
                    <a:pt x="481" y="139"/>
                  </a:cubicBezTo>
                  <a:cubicBezTo>
                    <a:pt x="708" y="139"/>
                    <a:pt x="892" y="77"/>
                    <a:pt x="892" y="0"/>
                  </a:cubicBezTo>
                  <a:cubicBezTo>
                    <a:pt x="892" y="88"/>
                    <a:pt x="892" y="88"/>
                    <a:pt x="892" y="88"/>
                  </a:cubicBezTo>
                  <a:cubicBezTo>
                    <a:pt x="892" y="106"/>
                    <a:pt x="882" y="123"/>
                    <a:pt x="863" y="139"/>
                  </a:cubicBezTo>
                  <a:cubicBezTo>
                    <a:pt x="863" y="159"/>
                    <a:pt x="863" y="159"/>
                    <a:pt x="863" y="159"/>
                  </a:cubicBezTo>
                  <a:cubicBezTo>
                    <a:pt x="863" y="203"/>
                    <a:pt x="863" y="203"/>
                    <a:pt x="863" y="203"/>
                  </a:cubicBezTo>
                  <a:cubicBezTo>
                    <a:pt x="863" y="220"/>
                    <a:pt x="854" y="236"/>
                    <a:pt x="837" y="252"/>
                  </a:cubicBezTo>
                  <a:cubicBezTo>
                    <a:pt x="807" y="304"/>
                    <a:pt x="672" y="343"/>
                    <a:pt x="510" y="343"/>
                  </a:cubicBezTo>
                  <a:cubicBezTo>
                    <a:pt x="495" y="343"/>
                    <a:pt x="480" y="343"/>
                    <a:pt x="466" y="342"/>
                  </a:cubicBezTo>
                  <a:cubicBezTo>
                    <a:pt x="461" y="342"/>
                    <a:pt x="457" y="342"/>
                    <a:pt x="453" y="342"/>
                  </a:cubicBezTo>
                  <a:cubicBezTo>
                    <a:pt x="333" y="342"/>
                    <a:pt x="225" y="325"/>
                    <a:pt x="150" y="297"/>
                  </a:cubicBezTo>
                  <a:cubicBezTo>
                    <a:pt x="220" y="340"/>
                    <a:pt x="355" y="369"/>
                    <a:pt x="510" y="369"/>
                  </a:cubicBezTo>
                  <a:cubicBezTo>
                    <a:pt x="736" y="369"/>
                    <a:pt x="920" y="306"/>
                    <a:pt x="920" y="229"/>
                  </a:cubicBezTo>
                  <a:cubicBezTo>
                    <a:pt x="920" y="317"/>
                    <a:pt x="920" y="317"/>
                    <a:pt x="920" y="317"/>
                  </a:cubicBezTo>
                  <a:cubicBezTo>
                    <a:pt x="920" y="340"/>
                    <a:pt x="905" y="361"/>
                    <a:pt x="878" y="379"/>
                  </a:cubicBezTo>
                  <a:cubicBezTo>
                    <a:pt x="878" y="432"/>
                    <a:pt x="878" y="432"/>
                    <a:pt x="878" y="432"/>
                  </a:cubicBezTo>
                  <a:cubicBezTo>
                    <a:pt x="878" y="458"/>
                    <a:pt x="857" y="482"/>
                    <a:pt x="821" y="503"/>
                  </a:cubicBezTo>
                  <a:cubicBezTo>
                    <a:pt x="821" y="512"/>
                    <a:pt x="821" y="512"/>
                    <a:pt x="821" y="512"/>
                  </a:cubicBezTo>
                  <a:cubicBezTo>
                    <a:pt x="821" y="547"/>
                    <a:pt x="821" y="547"/>
                    <a:pt x="821" y="547"/>
                  </a:cubicBezTo>
                  <a:cubicBezTo>
                    <a:pt x="821" y="575"/>
                    <a:pt x="796" y="602"/>
                    <a:pt x="753" y="624"/>
                  </a:cubicBezTo>
                  <a:cubicBezTo>
                    <a:pt x="698" y="662"/>
                    <a:pt x="585" y="687"/>
                    <a:pt x="453" y="687"/>
                  </a:cubicBezTo>
                  <a:cubicBezTo>
                    <a:pt x="438" y="687"/>
                    <a:pt x="424" y="687"/>
                    <a:pt x="411" y="687"/>
                  </a:cubicBezTo>
                  <a:cubicBezTo>
                    <a:pt x="410" y="687"/>
                    <a:pt x="410" y="687"/>
                    <a:pt x="410" y="687"/>
                  </a:cubicBezTo>
                  <a:cubicBezTo>
                    <a:pt x="270" y="687"/>
                    <a:pt x="146" y="663"/>
                    <a:pt x="72" y="626"/>
                  </a:cubicBezTo>
                  <a:cubicBezTo>
                    <a:pt x="133" y="677"/>
                    <a:pt x="280" y="713"/>
                    <a:pt x="453" y="713"/>
                  </a:cubicBezTo>
                  <a:cubicBezTo>
                    <a:pt x="680" y="713"/>
                    <a:pt x="863" y="651"/>
                    <a:pt x="863" y="574"/>
                  </a:cubicBezTo>
                  <a:cubicBezTo>
                    <a:pt x="863" y="574"/>
                    <a:pt x="863" y="574"/>
                    <a:pt x="863" y="574"/>
                  </a:cubicBezTo>
                  <a:cubicBezTo>
                    <a:pt x="863" y="662"/>
                    <a:pt x="863" y="662"/>
                    <a:pt x="863" y="662"/>
                  </a:cubicBezTo>
                  <a:cubicBezTo>
                    <a:pt x="863" y="680"/>
                    <a:pt x="853" y="697"/>
                    <a:pt x="835" y="713"/>
                  </a:cubicBezTo>
                  <a:cubicBezTo>
                    <a:pt x="835" y="733"/>
                    <a:pt x="835" y="733"/>
                    <a:pt x="835" y="733"/>
                  </a:cubicBezTo>
                  <a:cubicBezTo>
                    <a:pt x="835" y="777"/>
                    <a:pt x="835" y="777"/>
                    <a:pt x="835" y="777"/>
                  </a:cubicBezTo>
                  <a:cubicBezTo>
                    <a:pt x="835" y="794"/>
                    <a:pt x="826" y="810"/>
                    <a:pt x="809" y="826"/>
                  </a:cubicBezTo>
                  <a:cubicBezTo>
                    <a:pt x="779" y="878"/>
                    <a:pt x="644" y="917"/>
                    <a:pt x="481" y="917"/>
                  </a:cubicBezTo>
                  <a:cubicBezTo>
                    <a:pt x="466" y="917"/>
                    <a:pt x="452" y="917"/>
                    <a:pt x="437" y="916"/>
                  </a:cubicBezTo>
                  <a:cubicBezTo>
                    <a:pt x="433" y="916"/>
                    <a:pt x="429" y="916"/>
                    <a:pt x="424" y="916"/>
                  </a:cubicBezTo>
                  <a:cubicBezTo>
                    <a:pt x="304" y="916"/>
                    <a:pt x="196" y="899"/>
                    <a:pt x="121" y="871"/>
                  </a:cubicBezTo>
                  <a:cubicBezTo>
                    <a:pt x="191" y="914"/>
                    <a:pt x="326" y="943"/>
                    <a:pt x="481" y="943"/>
                  </a:cubicBezTo>
                  <a:cubicBezTo>
                    <a:pt x="708" y="943"/>
                    <a:pt x="892" y="881"/>
                    <a:pt x="892" y="803"/>
                  </a:cubicBezTo>
                  <a:cubicBezTo>
                    <a:pt x="892" y="856"/>
                    <a:pt x="892" y="856"/>
                    <a:pt x="892" y="856"/>
                  </a:cubicBezTo>
                  <a:cubicBezTo>
                    <a:pt x="892" y="891"/>
                    <a:pt x="892" y="891"/>
                    <a:pt x="892" y="891"/>
                  </a:cubicBezTo>
                  <a:cubicBezTo>
                    <a:pt x="892" y="920"/>
                    <a:pt x="867" y="946"/>
                    <a:pt x="824" y="968"/>
                  </a:cubicBezTo>
                  <a:cubicBezTo>
                    <a:pt x="769" y="1006"/>
                    <a:pt x="655" y="1032"/>
                    <a:pt x="524" y="1032"/>
                  </a:cubicBezTo>
                  <a:cubicBezTo>
                    <a:pt x="509" y="1032"/>
                    <a:pt x="495" y="1032"/>
                    <a:pt x="481" y="1031"/>
                  </a:cubicBezTo>
                  <a:cubicBezTo>
                    <a:pt x="481" y="1031"/>
                    <a:pt x="481" y="1031"/>
                    <a:pt x="481" y="1031"/>
                  </a:cubicBezTo>
                  <a:cubicBezTo>
                    <a:pt x="341" y="1031"/>
                    <a:pt x="217" y="1007"/>
                    <a:pt x="143" y="971"/>
                  </a:cubicBezTo>
                  <a:cubicBezTo>
                    <a:pt x="204" y="1022"/>
                    <a:pt x="351" y="1058"/>
                    <a:pt x="524" y="1058"/>
                  </a:cubicBezTo>
                  <a:cubicBezTo>
                    <a:pt x="750" y="1058"/>
                    <a:pt x="934" y="995"/>
                    <a:pt x="934" y="918"/>
                  </a:cubicBezTo>
                  <a:cubicBezTo>
                    <a:pt x="934" y="1006"/>
                    <a:pt x="934" y="1006"/>
                    <a:pt x="934" y="1006"/>
                  </a:cubicBezTo>
                  <a:cubicBezTo>
                    <a:pt x="934" y="1035"/>
                    <a:pt x="908" y="1062"/>
                    <a:pt x="863" y="1085"/>
                  </a:cubicBezTo>
                  <a:cubicBezTo>
                    <a:pt x="863" y="1121"/>
                    <a:pt x="863" y="1121"/>
                    <a:pt x="863" y="1121"/>
                  </a:cubicBezTo>
                  <a:cubicBezTo>
                    <a:pt x="863" y="1139"/>
                    <a:pt x="853" y="1156"/>
                    <a:pt x="835" y="1172"/>
                  </a:cubicBezTo>
                  <a:cubicBezTo>
                    <a:pt x="835" y="1201"/>
                    <a:pt x="835" y="1201"/>
                    <a:pt x="835" y="1201"/>
                  </a:cubicBezTo>
                  <a:cubicBezTo>
                    <a:pt x="835" y="1236"/>
                    <a:pt x="835" y="1236"/>
                    <a:pt x="835" y="1236"/>
                  </a:cubicBezTo>
                  <a:cubicBezTo>
                    <a:pt x="835" y="1264"/>
                    <a:pt x="810" y="1291"/>
                    <a:pt x="767" y="1313"/>
                  </a:cubicBezTo>
                  <a:cubicBezTo>
                    <a:pt x="713" y="1350"/>
                    <a:pt x="599" y="1376"/>
                    <a:pt x="467" y="1376"/>
                  </a:cubicBezTo>
                  <a:cubicBezTo>
                    <a:pt x="453" y="1376"/>
                    <a:pt x="439" y="1376"/>
                    <a:pt x="425" y="1375"/>
                  </a:cubicBezTo>
                  <a:cubicBezTo>
                    <a:pt x="424" y="1375"/>
                    <a:pt x="424" y="1375"/>
                    <a:pt x="424" y="1375"/>
                  </a:cubicBezTo>
                  <a:cubicBezTo>
                    <a:pt x="284" y="1375"/>
                    <a:pt x="160" y="1351"/>
                    <a:pt x="86" y="1315"/>
                  </a:cubicBezTo>
                  <a:cubicBezTo>
                    <a:pt x="147" y="1366"/>
                    <a:pt x="295" y="1402"/>
                    <a:pt x="467" y="1402"/>
                  </a:cubicBezTo>
                  <a:cubicBezTo>
                    <a:pt x="694" y="1402"/>
                    <a:pt x="878" y="1340"/>
                    <a:pt x="878" y="1263"/>
                  </a:cubicBezTo>
                  <a:cubicBezTo>
                    <a:pt x="878" y="1351"/>
                    <a:pt x="878" y="1351"/>
                    <a:pt x="878" y="1351"/>
                  </a:cubicBezTo>
                  <a:cubicBezTo>
                    <a:pt x="878" y="1428"/>
                    <a:pt x="694" y="1490"/>
                    <a:pt x="467" y="1490"/>
                  </a:cubicBezTo>
                  <a:cubicBezTo>
                    <a:pt x="240" y="1490"/>
                    <a:pt x="56" y="1428"/>
                    <a:pt x="56" y="1351"/>
                  </a:cubicBezTo>
                  <a:cubicBezTo>
                    <a:pt x="56" y="1298"/>
                    <a:pt x="56" y="1298"/>
                    <a:pt x="56" y="1298"/>
                  </a:cubicBezTo>
                  <a:cubicBezTo>
                    <a:pt x="29" y="1279"/>
                    <a:pt x="14" y="1258"/>
                    <a:pt x="14" y="1236"/>
                  </a:cubicBezTo>
                  <a:cubicBezTo>
                    <a:pt x="14" y="1148"/>
                    <a:pt x="14" y="1148"/>
                    <a:pt x="14" y="1148"/>
                  </a:cubicBezTo>
                  <a:cubicBezTo>
                    <a:pt x="14" y="1225"/>
                    <a:pt x="198" y="1287"/>
                    <a:pt x="424" y="1287"/>
                  </a:cubicBezTo>
                  <a:cubicBezTo>
                    <a:pt x="617" y="1287"/>
                    <a:pt x="779" y="1242"/>
                    <a:pt x="823" y="1181"/>
                  </a:cubicBezTo>
                  <a:cubicBezTo>
                    <a:pt x="759" y="1227"/>
                    <a:pt x="625" y="1258"/>
                    <a:pt x="469" y="1260"/>
                  </a:cubicBezTo>
                  <a:cubicBezTo>
                    <a:pt x="455" y="1261"/>
                    <a:pt x="440" y="1261"/>
                    <a:pt x="424" y="1261"/>
                  </a:cubicBezTo>
                  <a:cubicBezTo>
                    <a:pt x="328" y="1261"/>
                    <a:pt x="241" y="1247"/>
                    <a:pt x="180" y="1225"/>
                  </a:cubicBezTo>
                  <a:cubicBezTo>
                    <a:pt x="95" y="1200"/>
                    <a:pt x="42" y="1162"/>
                    <a:pt x="42" y="1121"/>
                  </a:cubicBezTo>
                  <a:cubicBezTo>
                    <a:pt x="42" y="1097"/>
                    <a:pt x="42" y="1097"/>
                    <a:pt x="42" y="1097"/>
                  </a:cubicBezTo>
                  <a:cubicBezTo>
                    <a:pt x="42" y="1033"/>
                    <a:pt x="42" y="1033"/>
                    <a:pt x="42" y="1033"/>
                  </a:cubicBezTo>
                  <a:cubicBezTo>
                    <a:pt x="42" y="1110"/>
                    <a:pt x="226" y="1173"/>
                    <a:pt x="453" y="1173"/>
                  </a:cubicBezTo>
                  <a:cubicBezTo>
                    <a:pt x="593" y="1173"/>
                    <a:pt x="717" y="1149"/>
                    <a:pt x="791" y="1112"/>
                  </a:cubicBezTo>
                  <a:cubicBezTo>
                    <a:pt x="719" y="1133"/>
                    <a:pt x="626" y="1146"/>
                    <a:pt x="524" y="1146"/>
                  </a:cubicBezTo>
                  <a:cubicBezTo>
                    <a:pt x="516" y="1146"/>
                    <a:pt x="508" y="1146"/>
                    <a:pt x="500" y="1145"/>
                  </a:cubicBezTo>
                  <a:cubicBezTo>
                    <a:pt x="485" y="1146"/>
                    <a:pt x="469" y="1147"/>
                    <a:pt x="453" y="1147"/>
                  </a:cubicBezTo>
                  <a:cubicBezTo>
                    <a:pt x="268" y="1147"/>
                    <a:pt x="119" y="1096"/>
                    <a:pt x="119" y="1033"/>
                  </a:cubicBezTo>
                  <a:cubicBezTo>
                    <a:pt x="119" y="1032"/>
                    <a:pt x="119" y="1031"/>
                    <a:pt x="119" y="1029"/>
                  </a:cubicBezTo>
                  <a:cubicBezTo>
                    <a:pt x="115" y="1022"/>
                    <a:pt x="113" y="1014"/>
                    <a:pt x="113" y="1006"/>
                  </a:cubicBezTo>
                  <a:cubicBezTo>
                    <a:pt x="113" y="955"/>
                    <a:pt x="113" y="955"/>
                    <a:pt x="113" y="955"/>
                  </a:cubicBezTo>
                  <a:cubicBezTo>
                    <a:pt x="113" y="953"/>
                    <a:pt x="113" y="953"/>
                    <a:pt x="113" y="953"/>
                  </a:cubicBezTo>
                  <a:cubicBezTo>
                    <a:pt x="86" y="935"/>
                    <a:pt x="71" y="914"/>
                    <a:pt x="71" y="891"/>
                  </a:cubicBezTo>
                  <a:cubicBezTo>
                    <a:pt x="71" y="847"/>
                    <a:pt x="71" y="847"/>
                    <a:pt x="71" y="847"/>
                  </a:cubicBezTo>
                  <a:cubicBezTo>
                    <a:pt x="35" y="827"/>
                    <a:pt x="14" y="802"/>
                    <a:pt x="14" y="777"/>
                  </a:cubicBezTo>
                  <a:cubicBezTo>
                    <a:pt x="14" y="689"/>
                    <a:pt x="14" y="689"/>
                    <a:pt x="14" y="689"/>
                  </a:cubicBezTo>
                  <a:cubicBezTo>
                    <a:pt x="14" y="766"/>
                    <a:pt x="198" y="828"/>
                    <a:pt x="424" y="828"/>
                  </a:cubicBezTo>
                  <a:cubicBezTo>
                    <a:pt x="617" y="828"/>
                    <a:pt x="779" y="783"/>
                    <a:pt x="823" y="722"/>
                  </a:cubicBezTo>
                  <a:cubicBezTo>
                    <a:pt x="759" y="767"/>
                    <a:pt x="625" y="799"/>
                    <a:pt x="469" y="801"/>
                  </a:cubicBezTo>
                  <a:cubicBezTo>
                    <a:pt x="455" y="802"/>
                    <a:pt x="440" y="802"/>
                    <a:pt x="424" y="802"/>
                  </a:cubicBezTo>
                  <a:cubicBezTo>
                    <a:pt x="328" y="802"/>
                    <a:pt x="241" y="788"/>
                    <a:pt x="180" y="766"/>
                  </a:cubicBezTo>
                  <a:cubicBezTo>
                    <a:pt x="95" y="740"/>
                    <a:pt x="42" y="703"/>
                    <a:pt x="42" y="662"/>
                  </a:cubicBezTo>
                  <a:cubicBezTo>
                    <a:pt x="42" y="638"/>
                    <a:pt x="42" y="638"/>
                    <a:pt x="42" y="638"/>
                  </a:cubicBezTo>
                  <a:cubicBezTo>
                    <a:pt x="42" y="609"/>
                    <a:pt x="42" y="609"/>
                    <a:pt x="42" y="609"/>
                  </a:cubicBezTo>
                  <a:cubicBezTo>
                    <a:pt x="15" y="590"/>
                    <a:pt x="0" y="569"/>
                    <a:pt x="0" y="547"/>
                  </a:cubicBezTo>
                </a:path>
              </a:pathLst>
            </a:cu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6" name="Freeform 48">
              <a:extLst>
                <a:ext uri="{FF2B5EF4-FFF2-40B4-BE49-F238E27FC236}">
                  <a16:creationId xmlns:a16="http://schemas.microsoft.com/office/drawing/2014/main" id="{098856BF-2815-474D-AC15-2C1F5665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915" y="4441633"/>
              <a:ext cx="1070473" cy="292865"/>
            </a:xfrm>
            <a:custGeom>
              <a:avLst/>
              <a:gdLst>
                <a:gd name="T0" fmla="*/ 82 w 770"/>
                <a:gd name="T1" fmla="*/ 93 h 211"/>
                <a:gd name="T2" fmla="*/ 410 w 770"/>
                <a:gd name="T3" fmla="*/ 185 h 211"/>
                <a:gd name="T4" fmla="*/ 454 w 770"/>
                <a:gd name="T5" fmla="*/ 184 h 211"/>
                <a:gd name="T6" fmla="*/ 467 w 770"/>
                <a:gd name="T7" fmla="*/ 184 h 211"/>
                <a:gd name="T8" fmla="*/ 770 w 770"/>
                <a:gd name="T9" fmla="*/ 138 h 211"/>
                <a:gd name="T10" fmla="*/ 410 w 770"/>
                <a:gd name="T11" fmla="*/ 211 h 211"/>
                <a:gd name="T12" fmla="*/ 0 w 770"/>
                <a:gd name="T13" fmla="*/ 71 h 211"/>
                <a:gd name="T14" fmla="*/ 56 w 770"/>
                <a:gd name="T15" fmla="*/ 0 h 211"/>
                <a:gd name="T16" fmla="*/ 56 w 770"/>
                <a:gd name="T17" fmla="*/ 44 h 211"/>
                <a:gd name="T18" fmla="*/ 82 w 770"/>
                <a:gd name="T19" fmla="*/ 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0" h="211">
                  <a:moveTo>
                    <a:pt x="82" y="93"/>
                  </a:moveTo>
                  <a:cubicBezTo>
                    <a:pt x="113" y="145"/>
                    <a:pt x="248" y="185"/>
                    <a:pt x="410" y="185"/>
                  </a:cubicBezTo>
                  <a:cubicBezTo>
                    <a:pt x="425" y="185"/>
                    <a:pt x="440" y="184"/>
                    <a:pt x="454" y="184"/>
                  </a:cubicBezTo>
                  <a:cubicBezTo>
                    <a:pt x="458" y="184"/>
                    <a:pt x="463" y="184"/>
                    <a:pt x="467" y="184"/>
                  </a:cubicBezTo>
                  <a:cubicBezTo>
                    <a:pt x="587" y="184"/>
                    <a:pt x="695" y="166"/>
                    <a:pt x="770" y="138"/>
                  </a:cubicBezTo>
                  <a:cubicBezTo>
                    <a:pt x="700" y="181"/>
                    <a:pt x="565" y="211"/>
                    <a:pt x="410" y="211"/>
                  </a:cubicBezTo>
                  <a:cubicBezTo>
                    <a:pt x="183" y="211"/>
                    <a:pt x="0" y="148"/>
                    <a:pt x="0" y="71"/>
                  </a:cubicBezTo>
                  <a:cubicBezTo>
                    <a:pt x="0" y="45"/>
                    <a:pt x="20" y="21"/>
                    <a:pt x="56" y="0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6" y="61"/>
                    <a:pt x="66" y="78"/>
                    <a:pt x="82" y="93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49">
              <a:extLst>
                <a:ext uri="{FF2B5EF4-FFF2-40B4-BE49-F238E27FC236}">
                  <a16:creationId xmlns:a16="http://schemas.microsoft.com/office/drawing/2014/main" id="{9F70B742-3930-4E1F-B2AA-A40E1E140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676" y="4295201"/>
              <a:ext cx="1100770" cy="279737"/>
            </a:xfrm>
            <a:custGeom>
              <a:avLst/>
              <a:gdLst>
                <a:gd name="T0" fmla="*/ 111 w 792"/>
                <a:gd name="T1" fmla="*/ 112 h 202"/>
                <a:gd name="T2" fmla="*/ 411 w 792"/>
                <a:gd name="T3" fmla="*/ 176 h 202"/>
                <a:gd name="T4" fmla="*/ 453 w 792"/>
                <a:gd name="T5" fmla="*/ 175 h 202"/>
                <a:gd name="T6" fmla="*/ 454 w 792"/>
                <a:gd name="T7" fmla="*/ 175 h 202"/>
                <a:gd name="T8" fmla="*/ 792 w 792"/>
                <a:gd name="T9" fmla="*/ 114 h 202"/>
                <a:gd name="T10" fmla="*/ 411 w 792"/>
                <a:gd name="T11" fmla="*/ 202 h 202"/>
                <a:gd name="T12" fmla="*/ 0 w 792"/>
                <a:gd name="T13" fmla="*/ 62 h 202"/>
                <a:gd name="T14" fmla="*/ 43 w 792"/>
                <a:gd name="T15" fmla="*/ 0 h 202"/>
                <a:gd name="T16" fmla="*/ 43 w 792"/>
                <a:gd name="T17" fmla="*/ 35 h 202"/>
                <a:gd name="T18" fmla="*/ 111 w 792"/>
                <a:gd name="T19" fmla="*/ 11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2" h="202">
                  <a:moveTo>
                    <a:pt x="111" y="112"/>
                  </a:moveTo>
                  <a:cubicBezTo>
                    <a:pt x="165" y="150"/>
                    <a:pt x="279" y="176"/>
                    <a:pt x="411" y="176"/>
                  </a:cubicBezTo>
                  <a:cubicBezTo>
                    <a:pt x="425" y="176"/>
                    <a:pt x="439" y="175"/>
                    <a:pt x="453" y="175"/>
                  </a:cubicBezTo>
                  <a:cubicBezTo>
                    <a:pt x="454" y="175"/>
                    <a:pt x="454" y="175"/>
                    <a:pt x="454" y="175"/>
                  </a:cubicBezTo>
                  <a:cubicBezTo>
                    <a:pt x="594" y="175"/>
                    <a:pt x="718" y="151"/>
                    <a:pt x="792" y="114"/>
                  </a:cubicBezTo>
                  <a:cubicBezTo>
                    <a:pt x="731" y="166"/>
                    <a:pt x="583" y="202"/>
                    <a:pt x="411" y="202"/>
                  </a:cubicBezTo>
                  <a:cubicBezTo>
                    <a:pt x="184" y="202"/>
                    <a:pt x="0" y="139"/>
                    <a:pt x="0" y="62"/>
                  </a:cubicBezTo>
                  <a:cubicBezTo>
                    <a:pt x="0" y="40"/>
                    <a:pt x="16" y="19"/>
                    <a:pt x="43" y="0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64"/>
                    <a:pt x="68" y="90"/>
                    <a:pt x="111" y="112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50">
              <a:extLst>
                <a:ext uri="{FF2B5EF4-FFF2-40B4-BE49-F238E27FC236}">
                  <a16:creationId xmlns:a16="http://schemas.microsoft.com/office/drawing/2014/main" id="{A22745D9-AC1A-4DD3-9A96-56565B35A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950" y="4124530"/>
              <a:ext cx="1070473" cy="290846"/>
            </a:xfrm>
            <a:custGeom>
              <a:avLst/>
              <a:gdLst>
                <a:gd name="T0" fmla="*/ 360 w 770"/>
                <a:gd name="T1" fmla="*/ 210 h 210"/>
                <a:gd name="T2" fmla="*/ 0 w 770"/>
                <a:gd name="T3" fmla="*/ 138 h 210"/>
                <a:gd name="T4" fmla="*/ 303 w 770"/>
                <a:gd name="T5" fmla="*/ 183 h 210"/>
                <a:gd name="T6" fmla="*/ 316 w 770"/>
                <a:gd name="T7" fmla="*/ 183 h 210"/>
                <a:gd name="T8" fmla="*/ 360 w 770"/>
                <a:gd name="T9" fmla="*/ 184 h 210"/>
                <a:gd name="T10" fmla="*/ 687 w 770"/>
                <a:gd name="T11" fmla="*/ 93 h 210"/>
                <a:gd name="T12" fmla="*/ 713 w 770"/>
                <a:gd name="T13" fmla="*/ 44 h 210"/>
                <a:gd name="T14" fmla="*/ 713 w 770"/>
                <a:gd name="T15" fmla="*/ 0 h 210"/>
                <a:gd name="T16" fmla="*/ 770 w 770"/>
                <a:gd name="T17" fmla="*/ 70 h 210"/>
                <a:gd name="T18" fmla="*/ 360 w 770"/>
                <a:gd name="T19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0" h="210">
                  <a:moveTo>
                    <a:pt x="360" y="210"/>
                  </a:moveTo>
                  <a:cubicBezTo>
                    <a:pt x="205" y="210"/>
                    <a:pt x="70" y="181"/>
                    <a:pt x="0" y="138"/>
                  </a:cubicBezTo>
                  <a:cubicBezTo>
                    <a:pt x="75" y="166"/>
                    <a:pt x="183" y="183"/>
                    <a:pt x="303" y="183"/>
                  </a:cubicBezTo>
                  <a:cubicBezTo>
                    <a:pt x="307" y="183"/>
                    <a:pt x="311" y="183"/>
                    <a:pt x="316" y="183"/>
                  </a:cubicBezTo>
                  <a:cubicBezTo>
                    <a:pt x="330" y="184"/>
                    <a:pt x="345" y="184"/>
                    <a:pt x="360" y="184"/>
                  </a:cubicBezTo>
                  <a:cubicBezTo>
                    <a:pt x="522" y="184"/>
                    <a:pt x="657" y="145"/>
                    <a:pt x="687" y="93"/>
                  </a:cubicBezTo>
                  <a:cubicBezTo>
                    <a:pt x="704" y="77"/>
                    <a:pt x="713" y="61"/>
                    <a:pt x="713" y="44"/>
                  </a:cubicBezTo>
                  <a:cubicBezTo>
                    <a:pt x="713" y="0"/>
                    <a:pt x="713" y="0"/>
                    <a:pt x="713" y="0"/>
                  </a:cubicBezTo>
                  <a:cubicBezTo>
                    <a:pt x="749" y="20"/>
                    <a:pt x="770" y="45"/>
                    <a:pt x="770" y="70"/>
                  </a:cubicBezTo>
                  <a:cubicBezTo>
                    <a:pt x="770" y="147"/>
                    <a:pt x="586" y="210"/>
                    <a:pt x="360" y="210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Rectangle 238">
              <a:extLst>
                <a:ext uri="{FF2B5EF4-FFF2-40B4-BE49-F238E27FC236}">
                  <a16:creationId xmlns:a16="http://schemas.microsoft.com/office/drawing/2014/main" id="{45BD5333-00F1-4E09-B2AF-F36DF7193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488" y="4062928"/>
              <a:ext cx="1010" cy="1010"/>
            </a:xfrm>
            <a:prstGeom prst="rect">
              <a:avLst/>
            </a:pr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52">
              <a:extLst>
                <a:ext uri="{FF2B5EF4-FFF2-40B4-BE49-F238E27FC236}">
                  <a16:creationId xmlns:a16="http://schemas.microsoft.com/office/drawing/2014/main" id="{B99CF861-AD7B-4976-B18A-86F5A860B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488" y="3992236"/>
              <a:ext cx="1123997" cy="263579"/>
            </a:xfrm>
            <a:custGeom>
              <a:avLst/>
              <a:gdLst>
                <a:gd name="T0" fmla="*/ 166 w 809"/>
                <a:gd name="T1" fmla="*/ 128 h 190"/>
                <a:gd name="T2" fmla="*/ 411 w 809"/>
                <a:gd name="T3" fmla="*/ 164 h 190"/>
                <a:gd name="T4" fmla="*/ 456 w 809"/>
                <a:gd name="T5" fmla="*/ 163 h 190"/>
                <a:gd name="T6" fmla="*/ 809 w 809"/>
                <a:gd name="T7" fmla="*/ 84 h 190"/>
                <a:gd name="T8" fmla="*/ 411 w 809"/>
                <a:gd name="T9" fmla="*/ 190 h 190"/>
                <a:gd name="T10" fmla="*/ 0 w 809"/>
                <a:gd name="T11" fmla="*/ 51 h 190"/>
                <a:gd name="T12" fmla="*/ 0 w 809"/>
                <a:gd name="T13" fmla="*/ 51 h 190"/>
                <a:gd name="T14" fmla="*/ 29 w 809"/>
                <a:gd name="T15" fmla="*/ 0 h 190"/>
                <a:gd name="T16" fmla="*/ 29 w 809"/>
                <a:gd name="T17" fmla="*/ 24 h 190"/>
                <a:gd name="T18" fmla="*/ 166 w 809"/>
                <a:gd name="T19" fmla="*/ 12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9" h="190">
                  <a:moveTo>
                    <a:pt x="166" y="128"/>
                  </a:moveTo>
                  <a:cubicBezTo>
                    <a:pt x="227" y="150"/>
                    <a:pt x="314" y="164"/>
                    <a:pt x="411" y="164"/>
                  </a:cubicBezTo>
                  <a:cubicBezTo>
                    <a:pt x="426" y="164"/>
                    <a:pt x="441" y="164"/>
                    <a:pt x="456" y="163"/>
                  </a:cubicBezTo>
                  <a:cubicBezTo>
                    <a:pt x="612" y="161"/>
                    <a:pt x="745" y="129"/>
                    <a:pt x="809" y="84"/>
                  </a:cubicBezTo>
                  <a:cubicBezTo>
                    <a:pt x="765" y="145"/>
                    <a:pt x="604" y="190"/>
                    <a:pt x="411" y="190"/>
                  </a:cubicBezTo>
                  <a:cubicBezTo>
                    <a:pt x="184" y="190"/>
                    <a:pt x="0" y="128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33"/>
                    <a:pt x="10" y="15"/>
                    <a:pt x="29" y="0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65"/>
                    <a:pt x="82" y="102"/>
                    <a:pt x="166" y="128"/>
                  </a:cubicBez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53">
              <a:extLst>
                <a:ext uri="{FF2B5EF4-FFF2-40B4-BE49-F238E27FC236}">
                  <a16:creationId xmlns:a16="http://schemas.microsoft.com/office/drawing/2014/main" id="{85A03C74-35AA-4D02-A464-3B45DCDD9A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13883" y="3709470"/>
              <a:ext cx="1140155" cy="386785"/>
            </a:xfrm>
            <a:custGeom>
              <a:avLst/>
              <a:gdLst>
                <a:gd name="T0" fmla="*/ 821 w 821"/>
                <a:gd name="T1" fmla="*/ 140 h 279"/>
                <a:gd name="T2" fmla="*/ 410 w 821"/>
                <a:gd name="T3" fmla="*/ 0 h 279"/>
                <a:gd name="T4" fmla="*/ 0 w 821"/>
                <a:gd name="T5" fmla="*/ 140 h 279"/>
                <a:gd name="T6" fmla="*/ 410 w 821"/>
                <a:gd name="T7" fmla="*/ 279 h 279"/>
                <a:gd name="T8" fmla="*/ 821 w 821"/>
                <a:gd name="T9" fmla="*/ 140 h 279"/>
                <a:gd name="T10" fmla="*/ 744 w 821"/>
                <a:gd name="T11" fmla="*/ 140 h 279"/>
                <a:gd name="T12" fmla="*/ 410 w 821"/>
                <a:gd name="T13" fmla="*/ 253 h 279"/>
                <a:gd name="T14" fmla="*/ 76 w 821"/>
                <a:gd name="T15" fmla="*/ 140 h 279"/>
                <a:gd name="T16" fmla="*/ 410 w 821"/>
                <a:gd name="T17" fmla="*/ 26 h 279"/>
                <a:gd name="T18" fmla="*/ 744 w 821"/>
                <a:gd name="T19" fmla="*/ 14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1" h="279">
                  <a:moveTo>
                    <a:pt x="821" y="140"/>
                  </a:moveTo>
                  <a:cubicBezTo>
                    <a:pt x="821" y="63"/>
                    <a:pt x="637" y="0"/>
                    <a:pt x="410" y="0"/>
                  </a:cubicBezTo>
                  <a:cubicBezTo>
                    <a:pt x="183" y="0"/>
                    <a:pt x="0" y="63"/>
                    <a:pt x="0" y="140"/>
                  </a:cubicBezTo>
                  <a:cubicBezTo>
                    <a:pt x="0" y="217"/>
                    <a:pt x="183" y="279"/>
                    <a:pt x="410" y="279"/>
                  </a:cubicBezTo>
                  <a:cubicBezTo>
                    <a:pt x="637" y="279"/>
                    <a:pt x="821" y="217"/>
                    <a:pt x="821" y="140"/>
                  </a:cubicBezTo>
                  <a:moveTo>
                    <a:pt x="744" y="140"/>
                  </a:moveTo>
                  <a:cubicBezTo>
                    <a:pt x="744" y="203"/>
                    <a:pt x="595" y="253"/>
                    <a:pt x="410" y="253"/>
                  </a:cubicBezTo>
                  <a:cubicBezTo>
                    <a:pt x="226" y="253"/>
                    <a:pt x="76" y="203"/>
                    <a:pt x="76" y="140"/>
                  </a:cubicBezTo>
                  <a:cubicBezTo>
                    <a:pt x="76" y="77"/>
                    <a:pt x="226" y="26"/>
                    <a:pt x="410" y="26"/>
                  </a:cubicBezTo>
                  <a:cubicBezTo>
                    <a:pt x="595" y="26"/>
                    <a:pt x="744" y="77"/>
                    <a:pt x="744" y="140"/>
                  </a:cubicBezTo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Oval 54">
              <a:extLst>
                <a:ext uri="{FF2B5EF4-FFF2-40B4-BE49-F238E27FC236}">
                  <a16:creationId xmlns:a16="http://schemas.microsoft.com/office/drawing/2014/main" id="{7669F83E-004E-45B4-928D-D3FF3A363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911" y="3745826"/>
              <a:ext cx="928080" cy="315083"/>
            </a:xfrm>
            <a:prstGeom prst="ellipse">
              <a:avLst/>
            </a:prstGeom>
            <a:solidFill>
              <a:srgbClr val="F0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Freeform 55">
              <a:extLst>
                <a:ext uri="{FF2B5EF4-FFF2-40B4-BE49-F238E27FC236}">
                  <a16:creationId xmlns:a16="http://schemas.microsoft.com/office/drawing/2014/main" id="{354EFD6D-F2AD-4006-AC46-0DDC605A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027" y="3018712"/>
              <a:ext cx="91899" cy="96949"/>
            </a:xfrm>
            <a:custGeom>
              <a:avLst/>
              <a:gdLst>
                <a:gd name="T0" fmla="*/ 51 w 66"/>
                <a:gd name="T1" fmla="*/ 70 h 70"/>
                <a:gd name="T2" fmla="*/ 0 w 66"/>
                <a:gd name="T3" fmla="*/ 59 h 70"/>
                <a:gd name="T4" fmla="*/ 17 w 66"/>
                <a:gd name="T5" fmla="*/ 0 h 70"/>
                <a:gd name="T6" fmla="*/ 66 w 66"/>
                <a:gd name="T7" fmla="*/ 12 h 70"/>
                <a:gd name="T8" fmla="*/ 51 w 66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0">
                  <a:moveTo>
                    <a:pt x="51" y="70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7" y="38"/>
                    <a:pt x="17" y="0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1" y="30"/>
                    <a:pt x="56" y="50"/>
                    <a:pt x="51" y="7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6">
              <a:extLst>
                <a:ext uri="{FF2B5EF4-FFF2-40B4-BE49-F238E27FC236}">
                  <a16:creationId xmlns:a16="http://schemas.microsoft.com/office/drawing/2014/main" id="{437934A1-ECAE-4BE3-B922-2B784EB6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264" y="2449139"/>
              <a:ext cx="171680" cy="585731"/>
            </a:xfrm>
            <a:custGeom>
              <a:avLst/>
              <a:gdLst>
                <a:gd name="T0" fmla="*/ 0 w 124"/>
                <a:gd name="T1" fmla="*/ 410 h 422"/>
                <a:gd name="T2" fmla="*/ 66 w 124"/>
                <a:gd name="T3" fmla="*/ 0 h 422"/>
                <a:gd name="T4" fmla="*/ 124 w 124"/>
                <a:gd name="T5" fmla="*/ 17 h 422"/>
                <a:gd name="T6" fmla="*/ 49 w 124"/>
                <a:gd name="T7" fmla="*/ 422 h 422"/>
                <a:gd name="T8" fmla="*/ 0 w 124"/>
                <a:gd name="T9" fmla="*/ 41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422">
                  <a:moveTo>
                    <a:pt x="0" y="410"/>
                  </a:moveTo>
                  <a:cubicBezTo>
                    <a:pt x="16" y="345"/>
                    <a:pt x="48" y="161"/>
                    <a:pt x="66" y="0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19" y="40"/>
                    <a:pt x="102" y="206"/>
                    <a:pt x="49" y="422"/>
                  </a:cubicBezTo>
                  <a:cubicBezTo>
                    <a:pt x="0" y="410"/>
                    <a:pt x="0" y="410"/>
                    <a:pt x="0" y="410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7">
              <a:extLst>
                <a:ext uri="{FF2B5EF4-FFF2-40B4-BE49-F238E27FC236}">
                  <a16:creationId xmlns:a16="http://schemas.microsoft.com/office/drawing/2014/main" id="{5D0FCC22-962E-4766-B2A0-A8D305FD7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134" y="2233025"/>
              <a:ext cx="337300" cy="320132"/>
            </a:xfrm>
            <a:custGeom>
              <a:avLst/>
              <a:gdLst>
                <a:gd name="T0" fmla="*/ 144 w 243"/>
                <a:gd name="T1" fmla="*/ 0 h 231"/>
                <a:gd name="T2" fmla="*/ 243 w 243"/>
                <a:gd name="T3" fmla="*/ 86 h 231"/>
                <a:gd name="T4" fmla="*/ 60 w 243"/>
                <a:gd name="T5" fmla="*/ 231 h 231"/>
                <a:gd name="T6" fmla="*/ 31 w 243"/>
                <a:gd name="T7" fmla="*/ 207 h 231"/>
                <a:gd name="T8" fmla="*/ 0 w 243"/>
                <a:gd name="T9" fmla="*/ 163 h 231"/>
                <a:gd name="T10" fmla="*/ 144 w 243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3" h="231">
                  <a:moveTo>
                    <a:pt x="144" y="0"/>
                  </a:moveTo>
                  <a:cubicBezTo>
                    <a:pt x="178" y="31"/>
                    <a:pt x="211" y="59"/>
                    <a:pt x="243" y="86"/>
                  </a:cubicBezTo>
                  <a:cubicBezTo>
                    <a:pt x="163" y="114"/>
                    <a:pt x="100" y="165"/>
                    <a:pt x="60" y="231"/>
                  </a:cubicBezTo>
                  <a:cubicBezTo>
                    <a:pt x="31" y="207"/>
                    <a:pt x="31" y="207"/>
                    <a:pt x="31" y="207"/>
                  </a:cubicBezTo>
                  <a:cubicBezTo>
                    <a:pt x="21" y="193"/>
                    <a:pt x="11" y="179"/>
                    <a:pt x="0" y="163"/>
                  </a:cubicBezTo>
                  <a:cubicBezTo>
                    <a:pt x="31" y="96"/>
                    <a:pt x="80" y="39"/>
                    <a:pt x="144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8">
              <a:extLst>
                <a:ext uri="{FF2B5EF4-FFF2-40B4-BE49-F238E27FC236}">
                  <a16:creationId xmlns:a16="http://schemas.microsoft.com/office/drawing/2014/main" id="{1D738653-B410-41EC-ACA0-6C5146B58B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4202" y="2244133"/>
              <a:ext cx="311043" cy="304984"/>
            </a:xfrm>
            <a:custGeom>
              <a:avLst/>
              <a:gdLst>
                <a:gd name="T0" fmla="*/ 34 w 224"/>
                <a:gd name="T1" fmla="*/ 201 h 220"/>
                <a:gd name="T2" fmla="*/ 42 w 224"/>
                <a:gd name="T3" fmla="*/ 212 h 220"/>
                <a:gd name="T4" fmla="*/ 51 w 224"/>
                <a:gd name="T5" fmla="*/ 220 h 220"/>
                <a:gd name="T6" fmla="*/ 63 w 224"/>
                <a:gd name="T7" fmla="*/ 201 h 220"/>
                <a:gd name="T8" fmla="*/ 193 w 224"/>
                <a:gd name="T9" fmla="*/ 89 h 220"/>
                <a:gd name="T10" fmla="*/ 224 w 224"/>
                <a:gd name="T11" fmla="*/ 75 h 220"/>
                <a:gd name="T12" fmla="*/ 196 w 224"/>
                <a:gd name="T13" fmla="*/ 51 h 220"/>
                <a:gd name="T14" fmla="*/ 163 w 224"/>
                <a:gd name="T15" fmla="*/ 22 h 220"/>
                <a:gd name="T16" fmla="*/ 139 w 224"/>
                <a:gd name="T17" fmla="*/ 0 h 220"/>
                <a:gd name="T18" fmla="*/ 114 w 224"/>
                <a:gd name="T19" fmla="*/ 16 h 220"/>
                <a:gd name="T20" fmla="*/ 12 w 224"/>
                <a:gd name="T21" fmla="*/ 133 h 220"/>
                <a:gd name="T22" fmla="*/ 0 w 224"/>
                <a:gd name="T23" fmla="*/ 155 h 220"/>
                <a:gd name="T24" fmla="*/ 15 w 224"/>
                <a:gd name="T25" fmla="*/ 175 h 220"/>
                <a:gd name="T26" fmla="*/ 34 w 224"/>
                <a:gd name="T27" fmla="*/ 201 h 220"/>
                <a:gd name="T28" fmla="*/ 112 w 224"/>
                <a:gd name="T29" fmla="*/ 80 h 220"/>
                <a:gd name="T30" fmla="*/ 70 w 224"/>
                <a:gd name="T31" fmla="*/ 67 h 220"/>
                <a:gd name="T32" fmla="*/ 120 w 224"/>
                <a:gd name="T33" fmla="*/ 24 h 220"/>
                <a:gd name="T34" fmla="*/ 156 w 224"/>
                <a:gd name="T35" fmla="*/ 28 h 220"/>
                <a:gd name="T36" fmla="*/ 185 w 224"/>
                <a:gd name="T37" fmla="*/ 54 h 220"/>
                <a:gd name="T38" fmla="*/ 183 w 224"/>
                <a:gd name="T39" fmla="*/ 82 h 220"/>
                <a:gd name="T40" fmla="*/ 183 w 224"/>
                <a:gd name="T41" fmla="*/ 83 h 220"/>
                <a:gd name="T42" fmla="*/ 122 w 224"/>
                <a:gd name="T43" fmla="*/ 123 h 220"/>
                <a:gd name="T44" fmla="*/ 112 w 224"/>
                <a:gd name="T45" fmla="*/ 80 h 220"/>
                <a:gd name="T46" fmla="*/ 37 w 224"/>
                <a:gd name="T47" fmla="*/ 193 h 220"/>
                <a:gd name="T48" fmla="*/ 19 w 224"/>
                <a:gd name="T49" fmla="*/ 169 h 220"/>
                <a:gd name="T50" fmla="*/ 17 w 224"/>
                <a:gd name="T51" fmla="*/ 138 h 220"/>
                <a:gd name="T52" fmla="*/ 51 w 224"/>
                <a:gd name="T53" fmla="*/ 88 h 220"/>
                <a:gd name="T54" fmla="*/ 62 w 224"/>
                <a:gd name="T55" fmla="*/ 131 h 220"/>
                <a:gd name="T56" fmla="*/ 100 w 224"/>
                <a:gd name="T57" fmla="*/ 143 h 220"/>
                <a:gd name="T58" fmla="*/ 59 w 224"/>
                <a:gd name="T59" fmla="*/ 192 h 220"/>
                <a:gd name="T60" fmla="*/ 59 w 224"/>
                <a:gd name="T61" fmla="*/ 192 h 220"/>
                <a:gd name="T62" fmla="*/ 37 w 224"/>
                <a:gd name="T63" fmla="*/ 19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220">
                  <a:moveTo>
                    <a:pt x="34" y="201"/>
                  </a:moveTo>
                  <a:cubicBezTo>
                    <a:pt x="37" y="205"/>
                    <a:pt x="39" y="208"/>
                    <a:pt x="42" y="212"/>
                  </a:cubicBezTo>
                  <a:cubicBezTo>
                    <a:pt x="51" y="220"/>
                    <a:pt x="51" y="220"/>
                    <a:pt x="51" y="220"/>
                  </a:cubicBezTo>
                  <a:cubicBezTo>
                    <a:pt x="55" y="213"/>
                    <a:pt x="59" y="207"/>
                    <a:pt x="63" y="201"/>
                  </a:cubicBezTo>
                  <a:cubicBezTo>
                    <a:pt x="95" y="154"/>
                    <a:pt x="139" y="115"/>
                    <a:pt x="193" y="89"/>
                  </a:cubicBezTo>
                  <a:cubicBezTo>
                    <a:pt x="203" y="84"/>
                    <a:pt x="213" y="79"/>
                    <a:pt x="224" y="75"/>
                  </a:cubicBezTo>
                  <a:cubicBezTo>
                    <a:pt x="215" y="67"/>
                    <a:pt x="205" y="59"/>
                    <a:pt x="196" y="51"/>
                  </a:cubicBezTo>
                  <a:cubicBezTo>
                    <a:pt x="185" y="42"/>
                    <a:pt x="174" y="32"/>
                    <a:pt x="163" y="22"/>
                  </a:cubicBezTo>
                  <a:cubicBezTo>
                    <a:pt x="155" y="15"/>
                    <a:pt x="147" y="7"/>
                    <a:pt x="139" y="0"/>
                  </a:cubicBezTo>
                  <a:cubicBezTo>
                    <a:pt x="130" y="5"/>
                    <a:pt x="122" y="11"/>
                    <a:pt x="114" y="16"/>
                  </a:cubicBezTo>
                  <a:cubicBezTo>
                    <a:pt x="72" y="48"/>
                    <a:pt x="37" y="87"/>
                    <a:pt x="12" y="133"/>
                  </a:cubicBezTo>
                  <a:cubicBezTo>
                    <a:pt x="8" y="140"/>
                    <a:pt x="4" y="147"/>
                    <a:pt x="0" y="155"/>
                  </a:cubicBezTo>
                  <a:cubicBezTo>
                    <a:pt x="5" y="162"/>
                    <a:pt x="10" y="168"/>
                    <a:pt x="15" y="175"/>
                  </a:cubicBezTo>
                  <a:cubicBezTo>
                    <a:pt x="22" y="184"/>
                    <a:pt x="28" y="193"/>
                    <a:pt x="34" y="201"/>
                  </a:cubicBezTo>
                  <a:close/>
                  <a:moveTo>
                    <a:pt x="112" y="80"/>
                  </a:moveTo>
                  <a:cubicBezTo>
                    <a:pt x="100" y="68"/>
                    <a:pt x="83" y="63"/>
                    <a:pt x="70" y="67"/>
                  </a:cubicBezTo>
                  <a:cubicBezTo>
                    <a:pt x="85" y="52"/>
                    <a:pt x="102" y="37"/>
                    <a:pt x="120" y="24"/>
                  </a:cubicBezTo>
                  <a:cubicBezTo>
                    <a:pt x="129" y="33"/>
                    <a:pt x="145" y="34"/>
                    <a:pt x="156" y="28"/>
                  </a:cubicBezTo>
                  <a:cubicBezTo>
                    <a:pt x="166" y="37"/>
                    <a:pt x="175" y="46"/>
                    <a:pt x="185" y="54"/>
                  </a:cubicBezTo>
                  <a:cubicBezTo>
                    <a:pt x="173" y="60"/>
                    <a:pt x="172" y="73"/>
                    <a:pt x="183" y="82"/>
                  </a:cubicBezTo>
                  <a:cubicBezTo>
                    <a:pt x="183" y="83"/>
                    <a:pt x="183" y="83"/>
                    <a:pt x="183" y="83"/>
                  </a:cubicBezTo>
                  <a:cubicBezTo>
                    <a:pt x="161" y="94"/>
                    <a:pt x="141" y="108"/>
                    <a:pt x="122" y="123"/>
                  </a:cubicBezTo>
                  <a:cubicBezTo>
                    <a:pt x="128" y="110"/>
                    <a:pt x="124" y="93"/>
                    <a:pt x="112" y="80"/>
                  </a:cubicBezTo>
                  <a:close/>
                  <a:moveTo>
                    <a:pt x="37" y="193"/>
                  </a:moveTo>
                  <a:cubicBezTo>
                    <a:pt x="31" y="185"/>
                    <a:pt x="25" y="177"/>
                    <a:pt x="19" y="169"/>
                  </a:cubicBezTo>
                  <a:cubicBezTo>
                    <a:pt x="24" y="160"/>
                    <a:pt x="24" y="146"/>
                    <a:pt x="17" y="138"/>
                  </a:cubicBezTo>
                  <a:cubicBezTo>
                    <a:pt x="27" y="120"/>
                    <a:pt x="39" y="104"/>
                    <a:pt x="51" y="88"/>
                  </a:cubicBezTo>
                  <a:cubicBezTo>
                    <a:pt x="48" y="102"/>
                    <a:pt x="52" y="119"/>
                    <a:pt x="62" y="131"/>
                  </a:cubicBezTo>
                  <a:cubicBezTo>
                    <a:pt x="72" y="143"/>
                    <a:pt x="87" y="147"/>
                    <a:pt x="100" y="143"/>
                  </a:cubicBezTo>
                  <a:cubicBezTo>
                    <a:pt x="85" y="158"/>
                    <a:pt x="71" y="175"/>
                    <a:pt x="59" y="19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2" y="183"/>
                    <a:pt x="42" y="184"/>
                    <a:pt x="37" y="193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Freeform 59">
              <a:extLst>
                <a:ext uri="{FF2B5EF4-FFF2-40B4-BE49-F238E27FC236}">
                  <a16:creationId xmlns:a16="http://schemas.microsoft.com/office/drawing/2014/main" id="{78F22E6A-0320-4060-BFB6-8C36EF39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123" y="2213837"/>
              <a:ext cx="326192" cy="338310"/>
            </a:xfrm>
            <a:custGeom>
              <a:avLst/>
              <a:gdLst>
                <a:gd name="T0" fmla="*/ 125 w 235"/>
                <a:gd name="T1" fmla="*/ 0 h 244"/>
                <a:gd name="T2" fmla="*/ 235 w 235"/>
                <a:gd name="T3" fmla="*/ 77 h 244"/>
                <a:gd name="T4" fmla="*/ 60 w 235"/>
                <a:gd name="T5" fmla="*/ 244 h 244"/>
                <a:gd name="T6" fmla="*/ 34 w 235"/>
                <a:gd name="T7" fmla="*/ 223 h 244"/>
                <a:gd name="T8" fmla="*/ 0 w 235"/>
                <a:gd name="T9" fmla="*/ 185 h 244"/>
                <a:gd name="T10" fmla="*/ 125 w 235"/>
                <a:gd name="T11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44">
                  <a:moveTo>
                    <a:pt x="125" y="0"/>
                  </a:moveTo>
                  <a:cubicBezTo>
                    <a:pt x="162" y="27"/>
                    <a:pt x="199" y="52"/>
                    <a:pt x="235" y="77"/>
                  </a:cubicBezTo>
                  <a:cubicBezTo>
                    <a:pt x="157" y="112"/>
                    <a:pt x="97" y="171"/>
                    <a:pt x="60" y="244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24" y="211"/>
                    <a:pt x="12" y="198"/>
                    <a:pt x="0" y="185"/>
                  </a:cubicBezTo>
                  <a:cubicBezTo>
                    <a:pt x="25" y="112"/>
                    <a:pt x="68" y="48"/>
                    <a:pt x="125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60">
              <a:extLst>
                <a:ext uri="{FF2B5EF4-FFF2-40B4-BE49-F238E27FC236}">
                  <a16:creationId xmlns:a16="http://schemas.microsoft.com/office/drawing/2014/main" id="{02CE9D43-5A74-429E-A5F5-FCED6ED05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62183" y="2224946"/>
              <a:ext cx="298925" cy="320132"/>
            </a:xfrm>
            <a:custGeom>
              <a:avLst/>
              <a:gdLst>
                <a:gd name="T0" fmla="*/ 99 w 215"/>
                <a:gd name="T1" fmla="*/ 20 h 231"/>
                <a:gd name="T2" fmla="*/ 9 w 215"/>
                <a:gd name="T3" fmla="*/ 152 h 231"/>
                <a:gd name="T4" fmla="*/ 0 w 215"/>
                <a:gd name="T5" fmla="*/ 176 h 231"/>
                <a:gd name="T6" fmla="*/ 15 w 215"/>
                <a:gd name="T7" fmla="*/ 192 h 231"/>
                <a:gd name="T8" fmla="*/ 36 w 215"/>
                <a:gd name="T9" fmla="*/ 214 h 231"/>
                <a:gd name="T10" fmla="*/ 52 w 215"/>
                <a:gd name="T11" fmla="*/ 231 h 231"/>
                <a:gd name="T12" fmla="*/ 65 w 215"/>
                <a:gd name="T13" fmla="*/ 207 h 231"/>
                <a:gd name="T14" fmla="*/ 186 w 215"/>
                <a:gd name="T15" fmla="*/ 83 h 231"/>
                <a:gd name="T16" fmla="*/ 215 w 215"/>
                <a:gd name="T17" fmla="*/ 67 h 231"/>
                <a:gd name="T18" fmla="*/ 184 w 215"/>
                <a:gd name="T19" fmla="*/ 45 h 231"/>
                <a:gd name="T20" fmla="*/ 147 w 215"/>
                <a:gd name="T21" fmla="*/ 19 h 231"/>
                <a:gd name="T22" fmla="*/ 121 w 215"/>
                <a:gd name="T23" fmla="*/ 0 h 231"/>
                <a:gd name="T24" fmla="*/ 99 w 215"/>
                <a:gd name="T25" fmla="*/ 20 h 231"/>
                <a:gd name="T26" fmla="*/ 38 w 215"/>
                <a:gd name="T27" fmla="*/ 205 h 231"/>
                <a:gd name="T28" fmla="*/ 19 w 215"/>
                <a:gd name="T29" fmla="*/ 186 h 231"/>
                <a:gd name="T30" fmla="*/ 15 w 215"/>
                <a:gd name="T31" fmla="*/ 156 h 231"/>
                <a:gd name="T32" fmla="*/ 44 w 215"/>
                <a:gd name="T33" fmla="*/ 101 h 231"/>
                <a:gd name="T34" fmla="*/ 58 w 215"/>
                <a:gd name="T35" fmla="*/ 141 h 231"/>
                <a:gd name="T36" fmla="*/ 98 w 215"/>
                <a:gd name="T37" fmla="*/ 147 h 231"/>
                <a:gd name="T38" fmla="*/ 60 w 215"/>
                <a:gd name="T39" fmla="*/ 200 h 231"/>
                <a:gd name="T40" fmla="*/ 60 w 215"/>
                <a:gd name="T41" fmla="*/ 200 h 231"/>
                <a:gd name="T42" fmla="*/ 38 w 215"/>
                <a:gd name="T43" fmla="*/ 205 h 231"/>
                <a:gd name="T44" fmla="*/ 173 w 215"/>
                <a:gd name="T45" fmla="*/ 49 h 231"/>
                <a:gd name="T46" fmla="*/ 175 w 215"/>
                <a:gd name="T47" fmla="*/ 78 h 231"/>
                <a:gd name="T48" fmla="*/ 175 w 215"/>
                <a:gd name="T49" fmla="*/ 78 h 231"/>
                <a:gd name="T50" fmla="*/ 119 w 215"/>
                <a:gd name="T51" fmla="*/ 124 h 231"/>
                <a:gd name="T52" fmla="*/ 104 w 215"/>
                <a:gd name="T53" fmla="*/ 84 h 231"/>
                <a:gd name="T54" fmla="*/ 61 w 215"/>
                <a:gd name="T55" fmla="*/ 77 h 231"/>
                <a:gd name="T56" fmla="*/ 105 w 215"/>
                <a:gd name="T57" fmla="*/ 27 h 231"/>
                <a:gd name="T58" fmla="*/ 141 w 215"/>
                <a:gd name="T59" fmla="*/ 26 h 231"/>
                <a:gd name="T60" fmla="*/ 173 w 215"/>
                <a:gd name="T61" fmla="*/ 4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5" h="231">
                  <a:moveTo>
                    <a:pt x="99" y="20"/>
                  </a:moveTo>
                  <a:cubicBezTo>
                    <a:pt x="61" y="57"/>
                    <a:pt x="31" y="102"/>
                    <a:pt x="9" y="152"/>
                  </a:cubicBezTo>
                  <a:cubicBezTo>
                    <a:pt x="6" y="160"/>
                    <a:pt x="3" y="168"/>
                    <a:pt x="0" y="176"/>
                  </a:cubicBezTo>
                  <a:cubicBezTo>
                    <a:pt x="5" y="181"/>
                    <a:pt x="10" y="187"/>
                    <a:pt x="15" y="192"/>
                  </a:cubicBezTo>
                  <a:cubicBezTo>
                    <a:pt x="22" y="199"/>
                    <a:pt x="29" y="207"/>
                    <a:pt x="36" y="214"/>
                  </a:cubicBezTo>
                  <a:cubicBezTo>
                    <a:pt x="41" y="219"/>
                    <a:pt x="47" y="225"/>
                    <a:pt x="52" y="231"/>
                  </a:cubicBezTo>
                  <a:cubicBezTo>
                    <a:pt x="56" y="223"/>
                    <a:pt x="60" y="215"/>
                    <a:pt x="65" y="207"/>
                  </a:cubicBezTo>
                  <a:cubicBezTo>
                    <a:pt x="94" y="157"/>
                    <a:pt x="136" y="115"/>
                    <a:pt x="186" y="83"/>
                  </a:cubicBezTo>
                  <a:cubicBezTo>
                    <a:pt x="196" y="78"/>
                    <a:pt x="205" y="72"/>
                    <a:pt x="215" y="67"/>
                  </a:cubicBezTo>
                  <a:cubicBezTo>
                    <a:pt x="205" y="60"/>
                    <a:pt x="195" y="53"/>
                    <a:pt x="184" y="45"/>
                  </a:cubicBezTo>
                  <a:cubicBezTo>
                    <a:pt x="172" y="37"/>
                    <a:pt x="159" y="28"/>
                    <a:pt x="147" y="19"/>
                  </a:cubicBezTo>
                  <a:cubicBezTo>
                    <a:pt x="138" y="13"/>
                    <a:pt x="129" y="7"/>
                    <a:pt x="121" y="0"/>
                  </a:cubicBezTo>
                  <a:cubicBezTo>
                    <a:pt x="113" y="7"/>
                    <a:pt x="106" y="13"/>
                    <a:pt x="99" y="20"/>
                  </a:cubicBezTo>
                  <a:close/>
                  <a:moveTo>
                    <a:pt x="38" y="205"/>
                  </a:moveTo>
                  <a:cubicBezTo>
                    <a:pt x="32" y="199"/>
                    <a:pt x="26" y="192"/>
                    <a:pt x="19" y="186"/>
                  </a:cubicBezTo>
                  <a:cubicBezTo>
                    <a:pt x="24" y="176"/>
                    <a:pt x="22" y="162"/>
                    <a:pt x="15" y="156"/>
                  </a:cubicBezTo>
                  <a:cubicBezTo>
                    <a:pt x="24" y="136"/>
                    <a:pt x="33" y="118"/>
                    <a:pt x="44" y="101"/>
                  </a:cubicBezTo>
                  <a:cubicBezTo>
                    <a:pt x="42" y="115"/>
                    <a:pt x="47" y="131"/>
                    <a:pt x="58" y="141"/>
                  </a:cubicBezTo>
                  <a:cubicBezTo>
                    <a:pt x="70" y="151"/>
                    <a:pt x="85" y="152"/>
                    <a:pt x="98" y="147"/>
                  </a:cubicBezTo>
                  <a:cubicBezTo>
                    <a:pt x="84" y="163"/>
                    <a:pt x="71" y="181"/>
                    <a:pt x="60" y="200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53" y="193"/>
                    <a:pt x="43" y="195"/>
                    <a:pt x="38" y="205"/>
                  </a:cubicBezTo>
                  <a:close/>
                  <a:moveTo>
                    <a:pt x="173" y="49"/>
                  </a:moveTo>
                  <a:cubicBezTo>
                    <a:pt x="162" y="57"/>
                    <a:pt x="163" y="70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55" y="92"/>
                    <a:pt x="136" y="107"/>
                    <a:pt x="119" y="124"/>
                  </a:cubicBezTo>
                  <a:cubicBezTo>
                    <a:pt x="123" y="111"/>
                    <a:pt x="118" y="95"/>
                    <a:pt x="104" y="84"/>
                  </a:cubicBezTo>
                  <a:cubicBezTo>
                    <a:pt x="90" y="73"/>
                    <a:pt x="73" y="71"/>
                    <a:pt x="61" y="77"/>
                  </a:cubicBezTo>
                  <a:cubicBezTo>
                    <a:pt x="74" y="59"/>
                    <a:pt x="89" y="43"/>
                    <a:pt x="105" y="27"/>
                  </a:cubicBezTo>
                  <a:cubicBezTo>
                    <a:pt x="115" y="35"/>
                    <a:pt x="131" y="34"/>
                    <a:pt x="141" y="26"/>
                  </a:cubicBezTo>
                  <a:cubicBezTo>
                    <a:pt x="152" y="34"/>
                    <a:pt x="163" y="42"/>
                    <a:pt x="173" y="49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61">
              <a:extLst>
                <a:ext uri="{FF2B5EF4-FFF2-40B4-BE49-F238E27FC236}">
                  <a16:creationId xmlns:a16="http://schemas.microsoft.com/office/drawing/2014/main" id="{728B0086-EBE6-438B-94F9-08CBD769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064" y="2198689"/>
              <a:ext cx="313063" cy="349419"/>
            </a:xfrm>
            <a:custGeom>
              <a:avLst/>
              <a:gdLst>
                <a:gd name="T0" fmla="*/ 60 w 225"/>
                <a:gd name="T1" fmla="*/ 252 h 252"/>
                <a:gd name="T2" fmla="*/ 0 w 225"/>
                <a:gd name="T3" fmla="*/ 201 h 252"/>
                <a:gd name="T4" fmla="*/ 108 w 225"/>
                <a:gd name="T5" fmla="*/ 0 h 252"/>
                <a:gd name="T6" fmla="*/ 225 w 225"/>
                <a:gd name="T7" fmla="*/ 68 h 252"/>
                <a:gd name="T8" fmla="*/ 60 w 225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252">
                  <a:moveTo>
                    <a:pt x="60" y="252"/>
                  </a:moveTo>
                  <a:cubicBezTo>
                    <a:pt x="41" y="236"/>
                    <a:pt x="21" y="219"/>
                    <a:pt x="0" y="201"/>
                  </a:cubicBezTo>
                  <a:cubicBezTo>
                    <a:pt x="20" y="124"/>
                    <a:pt x="57" y="55"/>
                    <a:pt x="108" y="0"/>
                  </a:cubicBezTo>
                  <a:cubicBezTo>
                    <a:pt x="147" y="23"/>
                    <a:pt x="187" y="46"/>
                    <a:pt x="225" y="68"/>
                  </a:cubicBezTo>
                  <a:cubicBezTo>
                    <a:pt x="151" y="110"/>
                    <a:pt x="94" y="174"/>
                    <a:pt x="60" y="252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62">
              <a:extLst>
                <a:ext uri="{FF2B5EF4-FFF2-40B4-BE49-F238E27FC236}">
                  <a16:creationId xmlns:a16="http://schemas.microsoft.com/office/drawing/2014/main" id="{127A72D3-0BFA-4914-8588-75B8517FC7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7134" y="2210807"/>
              <a:ext cx="285796" cy="325182"/>
            </a:xfrm>
            <a:custGeom>
              <a:avLst/>
              <a:gdLst>
                <a:gd name="T0" fmla="*/ 85 w 206"/>
                <a:gd name="T1" fmla="*/ 22 h 234"/>
                <a:gd name="T2" fmla="*/ 7 w 206"/>
                <a:gd name="T3" fmla="*/ 164 h 234"/>
                <a:gd name="T4" fmla="*/ 0 w 206"/>
                <a:gd name="T5" fmla="*/ 189 h 234"/>
                <a:gd name="T6" fmla="*/ 15 w 206"/>
                <a:gd name="T7" fmla="*/ 202 h 234"/>
                <a:gd name="T8" fmla="*/ 37 w 206"/>
                <a:gd name="T9" fmla="*/ 220 h 234"/>
                <a:gd name="T10" fmla="*/ 54 w 206"/>
                <a:gd name="T11" fmla="*/ 234 h 234"/>
                <a:gd name="T12" fmla="*/ 65 w 206"/>
                <a:gd name="T13" fmla="*/ 210 h 234"/>
                <a:gd name="T14" fmla="*/ 179 w 206"/>
                <a:gd name="T15" fmla="*/ 77 h 234"/>
                <a:gd name="T16" fmla="*/ 206 w 206"/>
                <a:gd name="T17" fmla="*/ 59 h 234"/>
                <a:gd name="T18" fmla="*/ 172 w 206"/>
                <a:gd name="T19" fmla="*/ 39 h 234"/>
                <a:gd name="T20" fmla="*/ 133 w 206"/>
                <a:gd name="T21" fmla="*/ 16 h 234"/>
                <a:gd name="T22" fmla="*/ 105 w 206"/>
                <a:gd name="T23" fmla="*/ 0 h 234"/>
                <a:gd name="T24" fmla="*/ 85 w 206"/>
                <a:gd name="T25" fmla="*/ 22 h 234"/>
                <a:gd name="T26" fmla="*/ 38 w 206"/>
                <a:gd name="T27" fmla="*/ 211 h 234"/>
                <a:gd name="T28" fmla="*/ 19 w 206"/>
                <a:gd name="T29" fmla="*/ 195 h 234"/>
                <a:gd name="T30" fmla="*/ 13 w 206"/>
                <a:gd name="T31" fmla="*/ 167 h 234"/>
                <a:gd name="T32" fmla="*/ 39 w 206"/>
                <a:gd name="T33" fmla="*/ 109 h 234"/>
                <a:gd name="T34" fmla="*/ 55 w 206"/>
                <a:gd name="T35" fmla="*/ 146 h 234"/>
                <a:gd name="T36" fmla="*/ 95 w 206"/>
                <a:gd name="T37" fmla="*/ 147 h 234"/>
                <a:gd name="T38" fmla="*/ 60 w 206"/>
                <a:gd name="T39" fmla="*/ 203 h 234"/>
                <a:gd name="T40" fmla="*/ 60 w 206"/>
                <a:gd name="T41" fmla="*/ 203 h 234"/>
                <a:gd name="T42" fmla="*/ 38 w 206"/>
                <a:gd name="T43" fmla="*/ 211 h 234"/>
                <a:gd name="T44" fmla="*/ 162 w 206"/>
                <a:gd name="T45" fmla="*/ 44 h 234"/>
                <a:gd name="T46" fmla="*/ 167 w 206"/>
                <a:gd name="T47" fmla="*/ 73 h 234"/>
                <a:gd name="T48" fmla="*/ 167 w 206"/>
                <a:gd name="T49" fmla="*/ 73 h 234"/>
                <a:gd name="T50" fmla="*/ 115 w 206"/>
                <a:gd name="T51" fmla="*/ 123 h 234"/>
                <a:gd name="T52" fmla="*/ 96 w 206"/>
                <a:gd name="T53" fmla="*/ 85 h 234"/>
                <a:gd name="T54" fmla="*/ 53 w 206"/>
                <a:gd name="T55" fmla="*/ 83 h 234"/>
                <a:gd name="T56" fmla="*/ 92 w 206"/>
                <a:gd name="T57" fmla="*/ 28 h 234"/>
                <a:gd name="T58" fmla="*/ 128 w 206"/>
                <a:gd name="T59" fmla="*/ 24 h 234"/>
                <a:gd name="T60" fmla="*/ 162 w 206"/>
                <a:gd name="T61" fmla="*/ 4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34">
                  <a:moveTo>
                    <a:pt x="85" y="22"/>
                  </a:moveTo>
                  <a:cubicBezTo>
                    <a:pt x="52" y="64"/>
                    <a:pt x="25" y="112"/>
                    <a:pt x="7" y="164"/>
                  </a:cubicBezTo>
                  <a:cubicBezTo>
                    <a:pt x="5" y="173"/>
                    <a:pt x="2" y="181"/>
                    <a:pt x="0" y="189"/>
                  </a:cubicBezTo>
                  <a:cubicBezTo>
                    <a:pt x="5" y="194"/>
                    <a:pt x="10" y="198"/>
                    <a:pt x="15" y="202"/>
                  </a:cubicBezTo>
                  <a:cubicBezTo>
                    <a:pt x="23" y="208"/>
                    <a:pt x="30" y="214"/>
                    <a:pt x="37" y="220"/>
                  </a:cubicBezTo>
                  <a:cubicBezTo>
                    <a:pt x="42" y="225"/>
                    <a:pt x="48" y="229"/>
                    <a:pt x="54" y="234"/>
                  </a:cubicBezTo>
                  <a:cubicBezTo>
                    <a:pt x="57" y="226"/>
                    <a:pt x="61" y="218"/>
                    <a:pt x="65" y="210"/>
                  </a:cubicBezTo>
                  <a:cubicBezTo>
                    <a:pt x="93" y="157"/>
                    <a:pt x="132" y="112"/>
                    <a:pt x="179" y="77"/>
                  </a:cubicBezTo>
                  <a:cubicBezTo>
                    <a:pt x="188" y="71"/>
                    <a:pt x="197" y="64"/>
                    <a:pt x="206" y="59"/>
                  </a:cubicBezTo>
                  <a:cubicBezTo>
                    <a:pt x="195" y="52"/>
                    <a:pt x="184" y="46"/>
                    <a:pt x="172" y="39"/>
                  </a:cubicBezTo>
                  <a:cubicBezTo>
                    <a:pt x="159" y="31"/>
                    <a:pt x="146" y="24"/>
                    <a:pt x="133" y="16"/>
                  </a:cubicBezTo>
                  <a:cubicBezTo>
                    <a:pt x="123" y="11"/>
                    <a:pt x="114" y="5"/>
                    <a:pt x="105" y="0"/>
                  </a:cubicBezTo>
                  <a:cubicBezTo>
                    <a:pt x="98" y="7"/>
                    <a:pt x="92" y="14"/>
                    <a:pt x="85" y="22"/>
                  </a:cubicBezTo>
                  <a:close/>
                  <a:moveTo>
                    <a:pt x="38" y="211"/>
                  </a:moveTo>
                  <a:cubicBezTo>
                    <a:pt x="32" y="206"/>
                    <a:pt x="26" y="201"/>
                    <a:pt x="19" y="195"/>
                  </a:cubicBezTo>
                  <a:cubicBezTo>
                    <a:pt x="23" y="185"/>
                    <a:pt x="20" y="172"/>
                    <a:pt x="13" y="167"/>
                  </a:cubicBezTo>
                  <a:cubicBezTo>
                    <a:pt x="20" y="147"/>
                    <a:pt x="29" y="127"/>
                    <a:pt x="39" y="109"/>
                  </a:cubicBezTo>
                  <a:cubicBezTo>
                    <a:pt x="37" y="123"/>
                    <a:pt x="44" y="138"/>
                    <a:pt x="55" y="146"/>
                  </a:cubicBezTo>
                  <a:cubicBezTo>
                    <a:pt x="67" y="154"/>
                    <a:pt x="83" y="154"/>
                    <a:pt x="95" y="147"/>
                  </a:cubicBezTo>
                  <a:cubicBezTo>
                    <a:pt x="82" y="165"/>
                    <a:pt x="71" y="18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3" y="197"/>
                    <a:pt x="43" y="201"/>
                    <a:pt x="38" y="211"/>
                  </a:cubicBezTo>
                  <a:close/>
                  <a:moveTo>
                    <a:pt x="162" y="44"/>
                  </a:moveTo>
                  <a:cubicBezTo>
                    <a:pt x="152" y="52"/>
                    <a:pt x="154" y="65"/>
                    <a:pt x="167" y="73"/>
                  </a:cubicBezTo>
                  <a:cubicBezTo>
                    <a:pt x="167" y="73"/>
                    <a:pt x="167" y="73"/>
                    <a:pt x="167" y="73"/>
                  </a:cubicBezTo>
                  <a:cubicBezTo>
                    <a:pt x="148" y="88"/>
                    <a:pt x="131" y="105"/>
                    <a:pt x="115" y="123"/>
                  </a:cubicBezTo>
                  <a:cubicBezTo>
                    <a:pt x="118" y="109"/>
                    <a:pt x="111" y="94"/>
                    <a:pt x="96" y="85"/>
                  </a:cubicBezTo>
                  <a:cubicBezTo>
                    <a:pt x="82" y="76"/>
                    <a:pt x="64" y="76"/>
                    <a:pt x="53" y="83"/>
                  </a:cubicBezTo>
                  <a:cubicBezTo>
                    <a:pt x="64" y="64"/>
                    <a:pt x="78" y="46"/>
                    <a:pt x="92" y="28"/>
                  </a:cubicBezTo>
                  <a:cubicBezTo>
                    <a:pt x="103" y="35"/>
                    <a:pt x="119" y="32"/>
                    <a:pt x="128" y="24"/>
                  </a:cubicBezTo>
                  <a:cubicBezTo>
                    <a:pt x="139" y="31"/>
                    <a:pt x="151" y="37"/>
                    <a:pt x="162" y="44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63">
              <a:extLst>
                <a:ext uri="{FF2B5EF4-FFF2-40B4-BE49-F238E27FC236}">
                  <a16:creationId xmlns:a16="http://schemas.microsoft.com/office/drawing/2014/main" id="{5354666A-82B6-4D19-84C5-8B5E48D8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906" y="2389556"/>
              <a:ext cx="74731" cy="72711"/>
            </a:xfrm>
            <a:custGeom>
              <a:avLst/>
              <a:gdLst>
                <a:gd name="T0" fmla="*/ 15 w 54"/>
                <a:gd name="T1" fmla="*/ 52 h 52"/>
                <a:gd name="T2" fmla="*/ 12 w 54"/>
                <a:gd name="T3" fmla="*/ 14 h 52"/>
                <a:gd name="T4" fmla="*/ 51 w 54"/>
                <a:gd name="T5" fmla="*/ 12 h 52"/>
                <a:gd name="T6" fmla="*/ 21 w 54"/>
                <a:gd name="T7" fmla="*/ 30 h 52"/>
                <a:gd name="T8" fmla="*/ 15 w 5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15" y="52"/>
                  </a:moveTo>
                  <a:cubicBezTo>
                    <a:pt x="15" y="52"/>
                    <a:pt x="0" y="20"/>
                    <a:pt x="12" y="14"/>
                  </a:cubicBezTo>
                  <a:cubicBezTo>
                    <a:pt x="24" y="8"/>
                    <a:pt x="49" y="0"/>
                    <a:pt x="51" y="12"/>
                  </a:cubicBezTo>
                  <a:cubicBezTo>
                    <a:pt x="54" y="25"/>
                    <a:pt x="21" y="30"/>
                    <a:pt x="21" y="30"/>
                  </a:cubicBezTo>
                  <a:lnTo>
                    <a:pt x="15" y="52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64">
              <a:extLst>
                <a:ext uri="{FF2B5EF4-FFF2-40B4-BE49-F238E27FC236}">
                  <a16:creationId xmlns:a16="http://schemas.microsoft.com/office/drawing/2014/main" id="{6E1C6C1C-C029-4BAC-97CB-DF804FAC1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027" y="2879348"/>
              <a:ext cx="91899" cy="221164"/>
            </a:xfrm>
            <a:custGeom>
              <a:avLst/>
              <a:gdLst>
                <a:gd name="T0" fmla="*/ 37 w 66"/>
                <a:gd name="T1" fmla="*/ 0 h 159"/>
                <a:gd name="T2" fmla="*/ 17 w 66"/>
                <a:gd name="T3" fmla="*/ 100 h 159"/>
                <a:gd name="T4" fmla="*/ 0 w 66"/>
                <a:gd name="T5" fmla="*/ 159 h 159"/>
                <a:gd name="T6" fmla="*/ 0 w 66"/>
                <a:gd name="T7" fmla="*/ 159 h 159"/>
                <a:gd name="T8" fmla="*/ 17 w 66"/>
                <a:gd name="T9" fmla="*/ 100 h 159"/>
                <a:gd name="T10" fmla="*/ 66 w 66"/>
                <a:gd name="T11" fmla="*/ 112 h 159"/>
                <a:gd name="T12" fmla="*/ 66 w 66"/>
                <a:gd name="T13" fmla="*/ 112 h 159"/>
                <a:gd name="T14" fmla="*/ 17 w 66"/>
                <a:gd name="T15" fmla="*/ 100 h 159"/>
                <a:gd name="T16" fmla="*/ 37 w 66"/>
                <a:gd name="T17" fmla="*/ 0 h 159"/>
                <a:gd name="T18" fmla="*/ 37 w 66"/>
                <a:gd name="T19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159">
                  <a:moveTo>
                    <a:pt x="37" y="0"/>
                  </a:moveTo>
                  <a:cubicBezTo>
                    <a:pt x="29" y="43"/>
                    <a:pt x="22" y="78"/>
                    <a:pt x="17" y="100"/>
                  </a:cubicBezTo>
                  <a:cubicBezTo>
                    <a:pt x="7" y="138"/>
                    <a:pt x="0" y="159"/>
                    <a:pt x="0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59"/>
                    <a:pt x="7" y="138"/>
                    <a:pt x="17" y="100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22" y="78"/>
                    <a:pt x="29" y="43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5">
              <a:extLst>
                <a:ext uri="{FF2B5EF4-FFF2-40B4-BE49-F238E27FC236}">
                  <a16:creationId xmlns:a16="http://schemas.microsoft.com/office/drawing/2014/main" id="{46053185-16B7-4613-874C-C16FA045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027" y="3018712"/>
              <a:ext cx="91899" cy="96949"/>
            </a:xfrm>
            <a:custGeom>
              <a:avLst/>
              <a:gdLst>
                <a:gd name="T0" fmla="*/ 17 w 66"/>
                <a:gd name="T1" fmla="*/ 0 h 70"/>
                <a:gd name="T2" fmla="*/ 0 w 66"/>
                <a:gd name="T3" fmla="*/ 59 h 70"/>
                <a:gd name="T4" fmla="*/ 51 w 66"/>
                <a:gd name="T5" fmla="*/ 70 h 70"/>
                <a:gd name="T6" fmla="*/ 66 w 66"/>
                <a:gd name="T7" fmla="*/ 12 h 70"/>
                <a:gd name="T8" fmla="*/ 17 w 66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0">
                  <a:moveTo>
                    <a:pt x="17" y="0"/>
                  </a:moveTo>
                  <a:cubicBezTo>
                    <a:pt x="7" y="38"/>
                    <a:pt x="0" y="59"/>
                    <a:pt x="0" y="59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6" y="50"/>
                    <a:pt x="61" y="30"/>
                    <a:pt x="66" y="12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6">
              <a:extLst>
                <a:ext uri="{FF2B5EF4-FFF2-40B4-BE49-F238E27FC236}">
                  <a16:creationId xmlns:a16="http://schemas.microsoft.com/office/drawing/2014/main" id="{E8D8472A-3F56-4445-930E-DE556795A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264" y="2879348"/>
              <a:ext cx="71702" cy="155522"/>
            </a:xfrm>
            <a:custGeom>
              <a:avLst/>
              <a:gdLst>
                <a:gd name="T0" fmla="*/ 20 w 52"/>
                <a:gd name="T1" fmla="*/ 0 h 112"/>
                <a:gd name="T2" fmla="*/ 0 w 52"/>
                <a:gd name="T3" fmla="*/ 100 h 112"/>
                <a:gd name="T4" fmla="*/ 49 w 52"/>
                <a:gd name="T5" fmla="*/ 112 h 112"/>
                <a:gd name="T6" fmla="*/ 49 w 52"/>
                <a:gd name="T7" fmla="*/ 112 h 112"/>
                <a:gd name="T8" fmla="*/ 52 w 52"/>
                <a:gd name="T9" fmla="*/ 99 h 112"/>
                <a:gd name="T10" fmla="*/ 20 w 52"/>
                <a:gd name="T1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12">
                  <a:moveTo>
                    <a:pt x="20" y="0"/>
                  </a:moveTo>
                  <a:cubicBezTo>
                    <a:pt x="12" y="43"/>
                    <a:pt x="5" y="78"/>
                    <a:pt x="0" y="100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07"/>
                    <a:pt x="51" y="103"/>
                    <a:pt x="52" y="99"/>
                  </a:cubicBezTo>
                  <a:cubicBezTo>
                    <a:pt x="41" y="60"/>
                    <a:pt x="28" y="21"/>
                    <a:pt x="20" y="0"/>
                  </a:cubicBezTo>
                </a:path>
              </a:pathLst>
            </a:custGeom>
            <a:solidFill>
              <a:srgbClr val="F0D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7">
              <a:extLst>
                <a:ext uri="{FF2B5EF4-FFF2-40B4-BE49-F238E27FC236}">
                  <a16:creationId xmlns:a16="http://schemas.microsoft.com/office/drawing/2014/main" id="{A83D8C99-FEDE-4E37-9A35-6D90513C3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424" y="3825606"/>
              <a:ext cx="836181" cy="126235"/>
            </a:xfrm>
            <a:custGeom>
              <a:avLst/>
              <a:gdLst>
                <a:gd name="T0" fmla="*/ 300 w 601"/>
                <a:gd name="T1" fmla="*/ 0 h 91"/>
                <a:gd name="T2" fmla="*/ 0 w 601"/>
                <a:gd name="T3" fmla="*/ 45 h 91"/>
                <a:gd name="T4" fmla="*/ 300 w 601"/>
                <a:gd name="T5" fmla="*/ 91 h 91"/>
                <a:gd name="T6" fmla="*/ 601 w 601"/>
                <a:gd name="T7" fmla="*/ 45 h 91"/>
                <a:gd name="T8" fmla="*/ 300 w 601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91">
                  <a:moveTo>
                    <a:pt x="300" y="0"/>
                  </a:moveTo>
                  <a:cubicBezTo>
                    <a:pt x="135" y="0"/>
                    <a:pt x="0" y="20"/>
                    <a:pt x="0" y="45"/>
                  </a:cubicBezTo>
                  <a:cubicBezTo>
                    <a:pt x="0" y="70"/>
                    <a:pt x="134" y="91"/>
                    <a:pt x="300" y="91"/>
                  </a:cubicBezTo>
                  <a:cubicBezTo>
                    <a:pt x="466" y="91"/>
                    <a:pt x="600" y="70"/>
                    <a:pt x="601" y="45"/>
                  </a:cubicBezTo>
                  <a:cubicBezTo>
                    <a:pt x="601" y="20"/>
                    <a:pt x="466" y="0"/>
                    <a:pt x="300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8">
              <a:extLst>
                <a:ext uri="{FF2B5EF4-FFF2-40B4-BE49-F238E27FC236}">
                  <a16:creationId xmlns:a16="http://schemas.microsoft.com/office/drawing/2014/main" id="{AB908F94-2097-49BB-AF2D-58E1BFAED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980" y="2291598"/>
              <a:ext cx="683689" cy="876576"/>
            </a:xfrm>
            <a:custGeom>
              <a:avLst/>
              <a:gdLst>
                <a:gd name="T0" fmla="*/ 492 w 492"/>
                <a:gd name="T1" fmla="*/ 542 h 632"/>
                <a:gd name="T2" fmla="*/ 65 w 492"/>
                <a:gd name="T3" fmla="*/ 209 h 632"/>
                <a:gd name="T4" fmla="*/ 25 w 492"/>
                <a:gd name="T5" fmla="*/ 601 h 632"/>
                <a:gd name="T6" fmla="*/ 492 w 492"/>
                <a:gd name="T7" fmla="*/ 54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2" h="632">
                  <a:moveTo>
                    <a:pt x="492" y="542"/>
                  </a:moveTo>
                  <a:cubicBezTo>
                    <a:pt x="492" y="542"/>
                    <a:pt x="464" y="0"/>
                    <a:pt x="65" y="209"/>
                  </a:cubicBezTo>
                  <a:cubicBezTo>
                    <a:pt x="65" y="209"/>
                    <a:pt x="0" y="346"/>
                    <a:pt x="25" y="601"/>
                  </a:cubicBezTo>
                  <a:cubicBezTo>
                    <a:pt x="346" y="632"/>
                    <a:pt x="492" y="542"/>
                    <a:pt x="492" y="542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9">
              <a:extLst>
                <a:ext uri="{FF2B5EF4-FFF2-40B4-BE49-F238E27FC236}">
                  <a16:creationId xmlns:a16="http://schemas.microsoft.com/office/drawing/2014/main" id="{0514D0C0-DB78-43D2-B325-F5574D1CB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638" y="2263321"/>
              <a:ext cx="1091681" cy="862438"/>
            </a:xfrm>
            <a:custGeom>
              <a:avLst/>
              <a:gdLst>
                <a:gd name="T0" fmla="*/ 557 w 785"/>
                <a:gd name="T1" fmla="*/ 0 h 621"/>
                <a:gd name="T2" fmla="*/ 287 w 785"/>
                <a:gd name="T3" fmla="*/ 329 h 621"/>
                <a:gd name="T4" fmla="*/ 290 w 785"/>
                <a:gd name="T5" fmla="*/ 426 h 621"/>
                <a:gd name="T6" fmla="*/ 236 w 785"/>
                <a:gd name="T7" fmla="*/ 437 h 621"/>
                <a:gd name="T8" fmla="*/ 289 w 785"/>
                <a:gd name="T9" fmla="*/ 460 h 621"/>
                <a:gd name="T10" fmla="*/ 198 w 785"/>
                <a:gd name="T11" fmla="*/ 621 h 621"/>
                <a:gd name="T12" fmla="*/ 188 w 785"/>
                <a:gd name="T13" fmla="*/ 207 h 621"/>
                <a:gd name="T14" fmla="*/ 285 w 785"/>
                <a:gd name="T15" fmla="*/ 88 h 621"/>
                <a:gd name="T16" fmla="*/ 557 w 785"/>
                <a:gd name="T17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5" h="621">
                  <a:moveTo>
                    <a:pt x="557" y="0"/>
                  </a:moveTo>
                  <a:cubicBezTo>
                    <a:pt x="557" y="0"/>
                    <a:pt x="785" y="303"/>
                    <a:pt x="287" y="329"/>
                  </a:cubicBezTo>
                  <a:cubicBezTo>
                    <a:pt x="290" y="426"/>
                    <a:pt x="290" y="426"/>
                    <a:pt x="290" y="426"/>
                  </a:cubicBezTo>
                  <a:cubicBezTo>
                    <a:pt x="290" y="426"/>
                    <a:pt x="243" y="390"/>
                    <a:pt x="236" y="437"/>
                  </a:cubicBezTo>
                  <a:cubicBezTo>
                    <a:pt x="230" y="483"/>
                    <a:pt x="289" y="460"/>
                    <a:pt x="289" y="460"/>
                  </a:cubicBezTo>
                  <a:cubicBezTo>
                    <a:pt x="289" y="460"/>
                    <a:pt x="250" y="584"/>
                    <a:pt x="198" y="621"/>
                  </a:cubicBezTo>
                  <a:cubicBezTo>
                    <a:pt x="198" y="621"/>
                    <a:pt x="0" y="222"/>
                    <a:pt x="188" y="207"/>
                  </a:cubicBezTo>
                  <a:cubicBezTo>
                    <a:pt x="188" y="207"/>
                    <a:pt x="186" y="135"/>
                    <a:pt x="285" y="88"/>
                  </a:cubicBezTo>
                  <a:cubicBezTo>
                    <a:pt x="425" y="21"/>
                    <a:pt x="520" y="176"/>
                    <a:pt x="557" y="0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70">
              <a:extLst>
                <a:ext uri="{FF2B5EF4-FFF2-40B4-BE49-F238E27FC236}">
                  <a16:creationId xmlns:a16="http://schemas.microsoft.com/office/drawing/2014/main" id="{CC306E76-1CCE-4EAD-82AD-550B7355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245" y="3438822"/>
              <a:ext cx="706916" cy="512010"/>
            </a:xfrm>
            <a:custGeom>
              <a:avLst/>
              <a:gdLst>
                <a:gd name="T0" fmla="*/ 0 w 509"/>
                <a:gd name="T1" fmla="*/ 53 h 369"/>
                <a:gd name="T2" fmla="*/ 17 w 509"/>
                <a:gd name="T3" fmla="*/ 164 h 369"/>
                <a:gd name="T4" fmla="*/ 1 w 509"/>
                <a:gd name="T5" fmla="*/ 324 h 369"/>
                <a:gd name="T6" fmla="*/ 126 w 509"/>
                <a:gd name="T7" fmla="*/ 303 h 369"/>
                <a:gd name="T8" fmla="*/ 26 w 509"/>
                <a:gd name="T9" fmla="*/ 293 h 369"/>
                <a:gd name="T10" fmla="*/ 56 w 509"/>
                <a:gd name="T11" fmla="*/ 159 h 369"/>
                <a:gd name="T12" fmla="*/ 59 w 509"/>
                <a:gd name="T13" fmla="*/ 84 h 369"/>
                <a:gd name="T14" fmla="*/ 373 w 509"/>
                <a:gd name="T15" fmla="*/ 46 h 369"/>
                <a:gd name="T16" fmla="*/ 383 w 509"/>
                <a:gd name="T17" fmla="*/ 138 h 369"/>
                <a:gd name="T18" fmla="*/ 355 w 509"/>
                <a:gd name="T19" fmla="*/ 306 h 369"/>
                <a:gd name="T20" fmla="*/ 466 w 509"/>
                <a:gd name="T21" fmla="*/ 286 h 369"/>
                <a:gd name="T22" fmla="*/ 385 w 509"/>
                <a:gd name="T23" fmla="*/ 271 h 369"/>
                <a:gd name="T24" fmla="*/ 422 w 509"/>
                <a:gd name="T25" fmla="*/ 137 h 369"/>
                <a:gd name="T26" fmla="*/ 424 w 509"/>
                <a:gd name="T27" fmla="*/ 0 h 369"/>
                <a:gd name="T28" fmla="*/ 0 w 509"/>
                <a:gd name="T29" fmla="*/ 5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9" h="369">
                  <a:moveTo>
                    <a:pt x="0" y="53"/>
                  </a:moveTo>
                  <a:cubicBezTo>
                    <a:pt x="17" y="164"/>
                    <a:pt x="17" y="164"/>
                    <a:pt x="17" y="164"/>
                  </a:cubicBezTo>
                  <a:cubicBezTo>
                    <a:pt x="1" y="324"/>
                    <a:pt x="1" y="324"/>
                    <a:pt x="1" y="324"/>
                  </a:cubicBezTo>
                  <a:cubicBezTo>
                    <a:pt x="1" y="324"/>
                    <a:pt x="168" y="369"/>
                    <a:pt x="126" y="303"/>
                  </a:cubicBezTo>
                  <a:cubicBezTo>
                    <a:pt x="87" y="242"/>
                    <a:pt x="26" y="293"/>
                    <a:pt x="26" y="293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9" y="84"/>
                    <a:pt x="59" y="84"/>
                    <a:pt x="59" y="84"/>
                  </a:cubicBezTo>
                  <a:cubicBezTo>
                    <a:pt x="59" y="84"/>
                    <a:pt x="228" y="91"/>
                    <a:pt x="373" y="46"/>
                  </a:cubicBezTo>
                  <a:cubicBezTo>
                    <a:pt x="383" y="138"/>
                    <a:pt x="383" y="138"/>
                    <a:pt x="383" y="138"/>
                  </a:cubicBezTo>
                  <a:cubicBezTo>
                    <a:pt x="355" y="306"/>
                    <a:pt x="355" y="306"/>
                    <a:pt x="355" y="306"/>
                  </a:cubicBezTo>
                  <a:cubicBezTo>
                    <a:pt x="355" y="306"/>
                    <a:pt x="509" y="358"/>
                    <a:pt x="466" y="286"/>
                  </a:cubicBezTo>
                  <a:cubicBezTo>
                    <a:pt x="443" y="246"/>
                    <a:pt x="385" y="271"/>
                    <a:pt x="385" y="271"/>
                  </a:cubicBezTo>
                  <a:cubicBezTo>
                    <a:pt x="422" y="137"/>
                    <a:pt x="422" y="137"/>
                    <a:pt x="422" y="137"/>
                  </a:cubicBezTo>
                  <a:cubicBezTo>
                    <a:pt x="424" y="0"/>
                    <a:pt x="424" y="0"/>
                    <a:pt x="424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71">
              <a:extLst>
                <a:ext uri="{FF2B5EF4-FFF2-40B4-BE49-F238E27FC236}">
                  <a16:creationId xmlns:a16="http://schemas.microsoft.com/office/drawing/2014/main" id="{3DC558F8-B43C-4753-A35E-60A706CF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316" y="3042949"/>
              <a:ext cx="684699" cy="472624"/>
            </a:xfrm>
            <a:custGeom>
              <a:avLst/>
              <a:gdLst>
                <a:gd name="T0" fmla="*/ 467 w 492"/>
                <a:gd name="T1" fmla="*/ 0 h 340"/>
                <a:gd name="T2" fmla="*/ 492 w 492"/>
                <a:gd name="T3" fmla="*/ 285 h 340"/>
                <a:gd name="T4" fmla="*/ 68 w 492"/>
                <a:gd name="T5" fmla="*/ 338 h 340"/>
                <a:gd name="T6" fmla="*/ 0 w 492"/>
                <a:gd name="T7" fmla="*/ 59 h 340"/>
                <a:gd name="T8" fmla="*/ 467 w 492"/>
                <a:gd name="T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40">
                  <a:moveTo>
                    <a:pt x="467" y="0"/>
                  </a:moveTo>
                  <a:cubicBezTo>
                    <a:pt x="492" y="285"/>
                    <a:pt x="492" y="285"/>
                    <a:pt x="492" y="285"/>
                  </a:cubicBezTo>
                  <a:cubicBezTo>
                    <a:pt x="492" y="285"/>
                    <a:pt x="319" y="340"/>
                    <a:pt x="68" y="33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290" y="79"/>
                    <a:pt x="46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72">
              <a:extLst>
                <a:ext uri="{FF2B5EF4-FFF2-40B4-BE49-F238E27FC236}">
                  <a16:creationId xmlns:a16="http://schemas.microsoft.com/office/drawing/2014/main" id="{5E64FB8C-A4BE-42D8-82DF-50A13CA8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525" y="3119700"/>
              <a:ext cx="119166" cy="342350"/>
            </a:xfrm>
            <a:custGeom>
              <a:avLst/>
              <a:gdLst>
                <a:gd name="T0" fmla="*/ 80 w 118"/>
                <a:gd name="T1" fmla="*/ 0 h 339"/>
                <a:gd name="T2" fmla="*/ 95 w 118"/>
                <a:gd name="T3" fmla="*/ 22 h 339"/>
                <a:gd name="T4" fmla="*/ 80 w 118"/>
                <a:gd name="T5" fmla="*/ 49 h 339"/>
                <a:gd name="T6" fmla="*/ 118 w 118"/>
                <a:gd name="T7" fmla="*/ 282 h 339"/>
                <a:gd name="T8" fmla="*/ 59 w 118"/>
                <a:gd name="T9" fmla="*/ 339 h 339"/>
                <a:gd name="T10" fmla="*/ 0 w 118"/>
                <a:gd name="T11" fmla="*/ 289 h 339"/>
                <a:gd name="T12" fmla="*/ 48 w 118"/>
                <a:gd name="T13" fmla="*/ 55 h 339"/>
                <a:gd name="T14" fmla="*/ 24 w 118"/>
                <a:gd name="T15" fmla="*/ 30 h 339"/>
                <a:gd name="T16" fmla="*/ 34 w 118"/>
                <a:gd name="T17" fmla="*/ 11 h 339"/>
                <a:gd name="T18" fmla="*/ 80 w 118"/>
                <a:gd name="T1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39">
                  <a:moveTo>
                    <a:pt x="80" y="0"/>
                  </a:moveTo>
                  <a:lnTo>
                    <a:pt x="95" y="22"/>
                  </a:lnTo>
                  <a:lnTo>
                    <a:pt x="80" y="49"/>
                  </a:lnTo>
                  <a:lnTo>
                    <a:pt x="118" y="282"/>
                  </a:lnTo>
                  <a:lnTo>
                    <a:pt x="59" y="339"/>
                  </a:lnTo>
                  <a:lnTo>
                    <a:pt x="0" y="289"/>
                  </a:lnTo>
                  <a:lnTo>
                    <a:pt x="48" y="55"/>
                  </a:lnTo>
                  <a:lnTo>
                    <a:pt x="24" y="30"/>
                  </a:lnTo>
                  <a:lnTo>
                    <a:pt x="34" y="1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1" name="Freeform 73">
              <a:extLst>
                <a:ext uri="{FF2B5EF4-FFF2-40B4-BE49-F238E27FC236}">
                  <a16:creationId xmlns:a16="http://schemas.microsoft.com/office/drawing/2014/main" id="{90B1931F-CB73-451A-883E-5F000A03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653" y="3119700"/>
              <a:ext cx="118156" cy="337300"/>
            </a:xfrm>
            <a:custGeom>
              <a:avLst/>
              <a:gdLst>
                <a:gd name="T0" fmla="*/ 67 w 117"/>
                <a:gd name="T1" fmla="*/ 0 h 334"/>
                <a:gd name="T2" fmla="*/ 82 w 117"/>
                <a:gd name="T3" fmla="*/ 22 h 334"/>
                <a:gd name="T4" fmla="*/ 67 w 117"/>
                <a:gd name="T5" fmla="*/ 49 h 334"/>
                <a:gd name="T6" fmla="*/ 117 w 117"/>
                <a:gd name="T7" fmla="*/ 276 h 334"/>
                <a:gd name="T8" fmla="*/ 60 w 117"/>
                <a:gd name="T9" fmla="*/ 334 h 334"/>
                <a:gd name="T10" fmla="*/ 0 w 117"/>
                <a:gd name="T11" fmla="*/ 283 h 334"/>
                <a:gd name="T12" fmla="*/ 35 w 117"/>
                <a:gd name="T13" fmla="*/ 55 h 334"/>
                <a:gd name="T14" fmla="*/ 11 w 117"/>
                <a:gd name="T15" fmla="*/ 30 h 334"/>
                <a:gd name="T16" fmla="*/ 21 w 117"/>
                <a:gd name="T17" fmla="*/ 11 h 334"/>
                <a:gd name="T18" fmla="*/ 67 w 117"/>
                <a:gd name="T19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334">
                  <a:moveTo>
                    <a:pt x="67" y="0"/>
                  </a:moveTo>
                  <a:lnTo>
                    <a:pt x="82" y="22"/>
                  </a:lnTo>
                  <a:lnTo>
                    <a:pt x="67" y="49"/>
                  </a:lnTo>
                  <a:lnTo>
                    <a:pt x="117" y="276"/>
                  </a:lnTo>
                  <a:lnTo>
                    <a:pt x="60" y="334"/>
                  </a:lnTo>
                  <a:lnTo>
                    <a:pt x="0" y="283"/>
                  </a:lnTo>
                  <a:lnTo>
                    <a:pt x="35" y="55"/>
                  </a:lnTo>
                  <a:lnTo>
                    <a:pt x="11" y="30"/>
                  </a:lnTo>
                  <a:lnTo>
                    <a:pt x="21" y="1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2" name="Freeform 74">
              <a:extLst>
                <a:ext uri="{FF2B5EF4-FFF2-40B4-BE49-F238E27FC236}">
                  <a16:creationId xmlns:a16="http://schemas.microsoft.com/office/drawing/2014/main" id="{B57E9FC2-2848-4E44-B941-3A6C5650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438" y="2918733"/>
              <a:ext cx="230253" cy="144413"/>
            </a:xfrm>
            <a:custGeom>
              <a:avLst/>
              <a:gdLst>
                <a:gd name="T0" fmla="*/ 138 w 166"/>
                <a:gd name="T1" fmla="*/ 0 h 104"/>
                <a:gd name="T2" fmla="*/ 0 w 166"/>
                <a:gd name="T3" fmla="*/ 33 h 104"/>
                <a:gd name="T4" fmla="*/ 86 w 166"/>
                <a:gd name="T5" fmla="*/ 87 h 104"/>
                <a:gd name="T6" fmla="*/ 138 w 166"/>
                <a:gd name="T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04">
                  <a:moveTo>
                    <a:pt x="138" y="0"/>
                  </a:moveTo>
                  <a:cubicBezTo>
                    <a:pt x="138" y="0"/>
                    <a:pt x="51" y="9"/>
                    <a:pt x="0" y="33"/>
                  </a:cubicBezTo>
                  <a:cubicBezTo>
                    <a:pt x="0" y="33"/>
                    <a:pt x="5" y="104"/>
                    <a:pt x="86" y="87"/>
                  </a:cubicBezTo>
                  <a:cubicBezTo>
                    <a:pt x="166" y="70"/>
                    <a:pt x="138" y="0"/>
                    <a:pt x="138" y="0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3" name="Freeform 75">
              <a:extLst>
                <a:ext uri="{FF2B5EF4-FFF2-40B4-BE49-F238E27FC236}">
                  <a16:creationId xmlns:a16="http://schemas.microsoft.com/office/drawing/2014/main" id="{1D0C1345-692F-4AF6-A5E1-91739FB5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980" y="3105561"/>
              <a:ext cx="111087" cy="107047"/>
            </a:xfrm>
            <a:custGeom>
              <a:avLst/>
              <a:gdLst>
                <a:gd name="T0" fmla="*/ 39 w 80"/>
                <a:gd name="T1" fmla="*/ 77 h 77"/>
                <a:gd name="T2" fmla="*/ 80 w 80"/>
                <a:gd name="T3" fmla="*/ 45 h 77"/>
                <a:gd name="T4" fmla="*/ 39 w 80"/>
                <a:gd name="T5" fmla="*/ 0 h 77"/>
                <a:gd name="T6" fmla="*/ 0 w 80"/>
                <a:gd name="T7" fmla="*/ 32 h 77"/>
                <a:gd name="T8" fmla="*/ 39 w 8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77">
                  <a:moveTo>
                    <a:pt x="39" y="77"/>
                  </a:moveTo>
                  <a:cubicBezTo>
                    <a:pt x="80" y="45"/>
                    <a:pt x="80" y="45"/>
                    <a:pt x="80" y="45"/>
                  </a:cubicBezTo>
                  <a:cubicBezTo>
                    <a:pt x="80" y="45"/>
                    <a:pt x="65" y="30"/>
                    <a:pt x="39" y="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3" y="47"/>
                    <a:pt x="26" y="62"/>
                    <a:pt x="39" y="77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4" name="Freeform 76">
              <a:extLst>
                <a:ext uri="{FF2B5EF4-FFF2-40B4-BE49-F238E27FC236}">
                  <a16:creationId xmlns:a16="http://schemas.microsoft.com/office/drawing/2014/main" id="{CE9BD690-C279-458D-A344-4D80679E9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680" y="2649095"/>
              <a:ext cx="391834" cy="500901"/>
            </a:xfrm>
            <a:custGeom>
              <a:avLst/>
              <a:gdLst>
                <a:gd name="T0" fmla="*/ 282 w 282"/>
                <a:gd name="T1" fmla="*/ 329 h 361"/>
                <a:gd name="T2" fmla="*/ 45 w 282"/>
                <a:gd name="T3" fmla="*/ 0 h 361"/>
                <a:gd name="T4" fmla="*/ 0 w 282"/>
                <a:gd name="T5" fmla="*/ 42 h 361"/>
                <a:gd name="T6" fmla="*/ 243 w 282"/>
                <a:gd name="T7" fmla="*/ 361 h 361"/>
                <a:gd name="T8" fmla="*/ 282 w 282"/>
                <a:gd name="T9" fmla="*/ 32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361">
                  <a:moveTo>
                    <a:pt x="282" y="329"/>
                  </a:moveTo>
                  <a:cubicBezTo>
                    <a:pt x="238" y="278"/>
                    <a:pt x="133" y="137"/>
                    <a:pt x="45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5" y="60"/>
                    <a:pt x="99" y="192"/>
                    <a:pt x="243" y="361"/>
                  </a:cubicBezTo>
                  <a:lnTo>
                    <a:pt x="282" y="329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77">
              <a:extLst>
                <a:ext uri="{FF2B5EF4-FFF2-40B4-BE49-F238E27FC236}">
                  <a16:creationId xmlns:a16="http://schemas.microsoft.com/office/drawing/2014/main" id="{D62B17A8-067E-41BB-95A6-B9724CE06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578" y="2811686"/>
              <a:ext cx="54534" cy="89880"/>
            </a:xfrm>
            <a:custGeom>
              <a:avLst/>
              <a:gdLst>
                <a:gd name="T0" fmla="*/ 36 w 39"/>
                <a:gd name="T1" fmla="*/ 29 h 65"/>
                <a:gd name="T2" fmla="*/ 26 w 39"/>
                <a:gd name="T3" fmla="*/ 64 h 65"/>
                <a:gd name="T4" fmla="*/ 4 w 39"/>
                <a:gd name="T5" fmla="*/ 36 h 65"/>
                <a:gd name="T6" fmla="*/ 13 w 39"/>
                <a:gd name="T7" fmla="*/ 2 h 65"/>
                <a:gd name="T8" fmla="*/ 36 w 39"/>
                <a:gd name="T9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5">
                  <a:moveTo>
                    <a:pt x="36" y="29"/>
                  </a:moveTo>
                  <a:cubicBezTo>
                    <a:pt x="39" y="46"/>
                    <a:pt x="35" y="62"/>
                    <a:pt x="26" y="64"/>
                  </a:cubicBezTo>
                  <a:cubicBezTo>
                    <a:pt x="18" y="65"/>
                    <a:pt x="7" y="53"/>
                    <a:pt x="4" y="36"/>
                  </a:cubicBezTo>
                  <a:cubicBezTo>
                    <a:pt x="0" y="19"/>
                    <a:pt x="4" y="4"/>
                    <a:pt x="13" y="2"/>
                  </a:cubicBezTo>
                  <a:cubicBezTo>
                    <a:pt x="22" y="0"/>
                    <a:pt x="32" y="12"/>
                    <a:pt x="36" y="29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78">
              <a:extLst>
                <a:ext uri="{FF2B5EF4-FFF2-40B4-BE49-F238E27FC236}">
                  <a16:creationId xmlns:a16="http://schemas.microsoft.com/office/drawing/2014/main" id="{81475208-F293-4C4D-8DE8-74C84476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266" y="2753113"/>
              <a:ext cx="54534" cy="90889"/>
            </a:xfrm>
            <a:custGeom>
              <a:avLst/>
              <a:gdLst>
                <a:gd name="T0" fmla="*/ 35 w 39"/>
                <a:gd name="T1" fmla="*/ 29 h 65"/>
                <a:gd name="T2" fmla="*/ 26 w 39"/>
                <a:gd name="T3" fmla="*/ 63 h 65"/>
                <a:gd name="T4" fmla="*/ 4 w 39"/>
                <a:gd name="T5" fmla="*/ 36 h 65"/>
                <a:gd name="T6" fmla="*/ 13 w 39"/>
                <a:gd name="T7" fmla="*/ 1 h 65"/>
                <a:gd name="T8" fmla="*/ 35 w 39"/>
                <a:gd name="T9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65">
                  <a:moveTo>
                    <a:pt x="35" y="29"/>
                  </a:moveTo>
                  <a:cubicBezTo>
                    <a:pt x="39" y="46"/>
                    <a:pt x="35" y="61"/>
                    <a:pt x="26" y="63"/>
                  </a:cubicBezTo>
                  <a:cubicBezTo>
                    <a:pt x="17" y="65"/>
                    <a:pt x="7" y="53"/>
                    <a:pt x="4" y="36"/>
                  </a:cubicBezTo>
                  <a:cubicBezTo>
                    <a:pt x="0" y="19"/>
                    <a:pt x="4" y="3"/>
                    <a:pt x="13" y="1"/>
                  </a:cubicBezTo>
                  <a:cubicBezTo>
                    <a:pt x="22" y="0"/>
                    <a:pt x="32" y="12"/>
                    <a:pt x="35" y="29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79">
              <a:extLst>
                <a:ext uri="{FF2B5EF4-FFF2-40B4-BE49-F238E27FC236}">
                  <a16:creationId xmlns:a16="http://schemas.microsoft.com/office/drawing/2014/main" id="{DD4E97F8-C237-40BE-A206-C3E762EA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914" y="2458228"/>
              <a:ext cx="350429" cy="294885"/>
            </a:xfrm>
            <a:custGeom>
              <a:avLst/>
              <a:gdLst>
                <a:gd name="T0" fmla="*/ 81 w 252"/>
                <a:gd name="T1" fmla="*/ 0 h 213"/>
                <a:gd name="T2" fmla="*/ 0 w 252"/>
                <a:gd name="T3" fmla="*/ 102 h 213"/>
                <a:gd name="T4" fmla="*/ 205 w 252"/>
                <a:gd name="T5" fmla="*/ 213 h 213"/>
                <a:gd name="T6" fmla="*/ 229 w 252"/>
                <a:gd name="T7" fmla="*/ 184 h 213"/>
                <a:gd name="T8" fmla="*/ 252 w 252"/>
                <a:gd name="T9" fmla="*/ 136 h 213"/>
                <a:gd name="T10" fmla="*/ 81 w 252"/>
                <a:gd name="T1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" h="213">
                  <a:moveTo>
                    <a:pt x="81" y="0"/>
                  </a:moveTo>
                  <a:cubicBezTo>
                    <a:pt x="53" y="37"/>
                    <a:pt x="26" y="71"/>
                    <a:pt x="0" y="102"/>
                  </a:cubicBezTo>
                  <a:cubicBezTo>
                    <a:pt x="83" y="116"/>
                    <a:pt x="154" y="155"/>
                    <a:pt x="205" y="213"/>
                  </a:cubicBezTo>
                  <a:cubicBezTo>
                    <a:pt x="229" y="184"/>
                    <a:pt x="229" y="184"/>
                    <a:pt x="229" y="184"/>
                  </a:cubicBezTo>
                  <a:cubicBezTo>
                    <a:pt x="236" y="169"/>
                    <a:pt x="244" y="153"/>
                    <a:pt x="252" y="136"/>
                  </a:cubicBezTo>
                  <a:cubicBezTo>
                    <a:pt x="210" y="75"/>
                    <a:pt x="151" y="28"/>
                    <a:pt x="81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80">
              <a:extLst>
                <a:ext uri="{FF2B5EF4-FFF2-40B4-BE49-F238E27FC236}">
                  <a16:creationId xmlns:a16="http://schemas.microsoft.com/office/drawing/2014/main" id="{1A5187F8-E033-43A1-B970-F2ED799FE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4092" y="2469337"/>
              <a:ext cx="325181" cy="278727"/>
            </a:xfrm>
            <a:custGeom>
              <a:avLst/>
              <a:gdLst>
                <a:gd name="T0" fmla="*/ 223 w 234"/>
                <a:gd name="T1" fmla="*/ 151 h 201"/>
                <a:gd name="T2" fmla="*/ 234 w 234"/>
                <a:gd name="T3" fmla="*/ 128 h 201"/>
                <a:gd name="T4" fmla="*/ 219 w 234"/>
                <a:gd name="T5" fmla="*/ 109 h 201"/>
                <a:gd name="T6" fmla="*/ 97 w 234"/>
                <a:gd name="T7" fmla="*/ 12 h 201"/>
                <a:gd name="T8" fmla="*/ 70 w 234"/>
                <a:gd name="T9" fmla="*/ 0 h 201"/>
                <a:gd name="T10" fmla="*/ 51 w 234"/>
                <a:gd name="T11" fmla="*/ 26 h 201"/>
                <a:gd name="T12" fmla="*/ 23 w 234"/>
                <a:gd name="T13" fmla="*/ 61 h 201"/>
                <a:gd name="T14" fmla="*/ 0 w 234"/>
                <a:gd name="T15" fmla="*/ 89 h 201"/>
                <a:gd name="T16" fmla="*/ 32 w 234"/>
                <a:gd name="T17" fmla="*/ 97 h 201"/>
                <a:gd name="T18" fmla="*/ 180 w 234"/>
                <a:gd name="T19" fmla="*/ 185 h 201"/>
                <a:gd name="T20" fmla="*/ 195 w 234"/>
                <a:gd name="T21" fmla="*/ 201 h 201"/>
                <a:gd name="T22" fmla="*/ 203 w 234"/>
                <a:gd name="T23" fmla="*/ 192 h 201"/>
                <a:gd name="T24" fmla="*/ 209 w 234"/>
                <a:gd name="T25" fmla="*/ 180 h 201"/>
                <a:gd name="T26" fmla="*/ 223 w 234"/>
                <a:gd name="T27" fmla="*/ 151 h 201"/>
                <a:gd name="T28" fmla="*/ 108 w 234"/>
                <a:gd name="T29" fmla="*/ 118 h 201"/>
                <a:gd name="T30" fmla="*/ 41 w 234"/>
                <a:gd name="T31" fmla="*/ 89 h 201"/>
                <a:gd name="T32" fmla="*/ 42 w 234"/>
                <a:gd name="T33" fmla="*/ 89 h 201"/>
                <a:gd name="T34" fmla="*/ 34 w 234"/>
                <a:gd name="T35" fmla="*/ 62 h 201"/>
                <a:gd name="T36" fmla="*/ 58 w 234"/>
                <a:gd name="T37" fmla="*/ 31 h 201"/>
                <a:gd name="T38" fmla="*/ 93 w 234"/>
                <a:gd name="T39" fmla="*/ 21 h 201"/>
                <a:gd name="T40" fmla="*/ 150 w 234"/>
                <a:gd name="T41" fmla="*/ 55 h 201"/>
                <a:gd name="T42" fmla="*/ 111 w 234"/>
                <a:gd name="T43" fmla="*/ 75 h 201"/>
                <a:gd name="T44" fmla="*/ 108 w 234"/>
                <a:gd name="T45" fmla="*/ 118 h 201"/>
                <a:gd name="T46" fmla="*/ 183 w 234"/>
                <a:gd name="T47" fmla="*/ 175 h 201"/>
                <a:gd name="T48" fmla="*/ 183 w 234"/>
                <a:gd name="T49" fmla="*/ 176 h 201"/>
                <a:gd name="T50" fmla="*/ 134 w 234"/>
                <a:gd name="T51" fmla="*/ 134 h 201"/>
                <a:gd name="T52" fmla="*/ 169 w 234"/>
                <a:gd name="T53" fmla="*/ 116 h 201"/>
                <a:gd name="T54" fmla="*/ 172 w 234"/>
                <a:gd name="T55" fmla="*/ 72 h 201"/>
                <a:gd name="T56" fmla="*/ 214 w 234"/>
                <a:gd name="T57" fmla="*/ 115 h 201"/>
                <a:gd name="T58" fmla="*/ 217 w 234"/>
                <a:gd name="T59" fmla="*/ 146 h 201"/>
                <a:gd name="T60" fmla="*/ 204 w 234"/>
                <a:gd name="T61" fmla="*/ 172 h 201"/>
                <a:gd name="T62" fmla="*/ 183 w 234"/>
                <a:gd name="T63" fmla="*/ 175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4" h="201">
                  <a:moveTo>
                    <a:pt x="223" y="151"/>
                  </a:moveTo>
                  <a:cubicBezTo>
                    <a:pt x="226" y="143"/>
                    <a:pt x="230" y="136"/>
                    <a:pt x="234" y="128"/>
                  </a:cubicBezTo>
                  <a:cubicBezTo>
                    <a:pt x="229" y="122"/>
                    <a:pt x="224" y="115"/>
                    <a:pt x="219" y="109"/>
                  </a:cubicBezTo>
                  <a:cubicBezTo>
                    <a:pt x="186" y="68"/>
                    <a:pt x="144" y="36"/>
                    <a:pt x="97" y="12"/>
                  </a:cubicBezTo>
                  <a:cubicBezTo>
                    <a:pt x="88" y="8"/>
                    <a:pt x="79" y="4"/>
                    <a:pt x="70" y="0"/>
                  </a:cubicBezTo>
                  <a:cubicBezTo>
                    <a:pt x="64" y="9"/>
                    <a:pt x="57" y="18"/>
                    <a:pt x="51" y="26"/>
                  </a:cubicBezTo>
                  <a:cubicBezTo>
                    <a:pt x="41" y="38"/>
                    <a:pt x="32" y="50"/>
                    <a:pt x="23" y="61"/>
                  </a:cubicBezTo>
                  <a:cubicBezTo>
                    <a:pt x="15" y="71"/>
                    <a:pt x="7" y="80"/>
                    <a:pt x="0" y="89"/>
                  </a:cubicBezTo>
                  <a:cubicBezTo>
                    <a:pt x="11" y="92"/>
                    <a:pt x="22" y="94"/>
                    <a:pt x="32" y="97"/>
                  </a:cubicBezTo>
                  <a:cubicBezTo>
                    <a:pt x="90" y="114"/>
                    <a:pt x="140" y="144"/>
                    <a:pt x="180" y="185"/>
                  </a:cubicBezTo>
                  <a:cubicBezTo>
                    <a:pt x="185" y="190"/>
                    <a:pt x="190" y="195"/>
                    <a:pt x="195" y="201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5" y="188"/>
                    <a:pt x="207" y="184"/>
                    <a:pt x="209" y="180"/>
                  </a:cubicBezTo>
                  <a:cubicBezTo>
                    <a:pt x="213" y="171"/>
                    <a:pt x="218" y="161"/>
                    <a:pt x="223" y="151"/>
                  </a:cubicBezTo>
                  <a:close/>
                  <a:moveTo>
                    <a:pt x="108" y="118"/>
                  </a:moveTo>
                  <a:cubicBezTo>
                    <a:pt x="87" y="107"/>
                    <a:pt x="65" y="97"/>
                    <a:pt x="41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0" y="78"/>
                    <a:pt x="47" y="66"/>
                    <a:pt x="34" y="62"/>
                  </a:cubicBezTo>
                  <a:cubicBezTo>
                    <a:pt x="42" y="52"/>
                    <a:pt x="50" y="41"/>
                    <a:pt x="58" y="31"/>
                  </a:cubicBezTo>
                  <a:cubicBezTo>
                    <a:pt x="70" y="35"/>
                    <a:pt x="86" y="31"/>
                    <a:pt x="93" y="21"/>
                  </a:cubicBezTo>
                  <a:cubicBezTo>
                    <a:pt x="113" y="30"/>
                    <a:pt x="132" y="42"/>
                    <a:pt x="150" y="55"/>
                  </a:cubicBezTo>
                  <a:cubicBezTo>
                    <a:pt x="137" y="53"/>
                    <a:pt x="121" y="60"/>
                    <a:pt x="111" y="75"/>
                  </a:cubicBezTo>
                  <a:cubicBezTo>
                    <a:pt x="101" y="90"/>
                    <a:pt x="100" y="106"/>
                    <a:pt x="108" y="118"/>
                  </a:cubicBezTo>
                  <a:close/>
                  <a:moveTo>
                    <a:pt x="183" y="175"/>
                  </a:moveTo>
                  <a:cubicBezTo>
                    <a:pt x="183" y="176"/>
                    <a:pt x="183" y="176"/>
                    <a:pt x="183" y="176"/>
                  </a:cubicBezTo>
                  <a:cubicBezTo>
                    <a:pt x="168" y="160"/>
                    <a:pt x="151" y="147"/>
                    <a:pt x="134" y="134"/>
                  </a:cubicBezTo>
                  <a:cubicBezTo>
                    <a:pt x="147" y="136"/>
                    <a:pt x="161" y="130"/>
                    <a:pt x="169" y="116"/>
                  </a:cubicBezTo>
                  <a:cubicBezTo>
                    <a:pt x="177" y="102"/>
                    <a:pt x="178" y="85"/>
                    <a:pt x="172" y="72"/>
                  </a:cubicBezTo>
                  <a:cubicBezTo>
                    <a:pt x="187" y="85"/>
                    <a:pt x="201" y="99"/>
                    <a:pt x="214" y="115"/>
                  </a:cubicBezTo>
                  <a:cubicBezTo>
                    <a:pt x="209" y="124"/>
                    <a:pt x="211" y="138"/>
                    <a:pt x="217" y="146"/>
                  </a:cubicBezTo>
                  <a:cubicBezTo>
                    <a:pt x="213" y="155"/>
                    <a:pt x="209" y="164"/>
                    <a:pt x="204" y="172"/>
                  </a:cubicBezTo>
                  <a:cubicBezTo>
                    <a:pt x="198" y="164"/>
                    <a:pt x="188" y="166"/>
                    <a:pt x="183" y="175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81">
              <a:extLst>
                <a:ext uri="{FF2B5EF4-FFF2-40B4-BE49-F238E27FC236}">
                  <a16:creationId xmlns:a16="http://schemas.microsoft.com/office/drawing/2014/main" id="{2E0D5303-A13A-4849-9BE0-7F21D237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973" y="2433990"/>
              <a:ext cx="348409" cy="318113"/>
            </a:xfrm>
            <a:custGeom>
              <a:avLst/>
              <a:gdLst>
                <a:gd name="T0" fmla="*/ 95 w 251"/>
                <a:gd name="T1" fmla="*/ 0 h 229"/>
                <a:gd name="T2" fmla="*/ 0 w 251"/>
                <a:gd name="T3" fmla="*/ 95 h 229"/>
                <a:gd name="T4" fmla="*/ 202 w 251"/>
                <a:gd name="T5" fmla="*/ 229 h 229"/>
                <a:gd name="T6" fmla="*/ 223 w 251"/>
                <a:gd name="T7" fmla="*/ 203 h 229"/>
                <a:gd name="T8" fmla="*/ 251 w 251"/>
                <a:gd name="T9" fmla="*/ 161 h 229"/>
                <a:gd name="T10" fmla="*/ 95 w 251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1" h="229">
                  <a:moveTo>
                    <a:pt x="95" y="0"/>
                  </a:moveTo>
                  <a:cubicBezTo>
                    <a:pt x="63" y="33"/>
                    <a:pt x="31" y="65"/>
                    <a:pt x="0" y="95"/>
                  </a:cubicBezTo>
                  <a:cubicBezTo>
                    <a:pt x="83" y="116"/>
                    <a:pt x="153" y="164"/>
                    <a:pt x="202" y="229"/>
                  </a:cubicBezTo>
                  <a:cubicBezTo>
                    <a:pt x="223" y="203"/>
                    <a:pt x="223" y="203"/>
                    <a:pt x="223" y="203"/>
                  </a:cubicBezTo>
                  <a:cubicBezTo>
                    <a:pt x="232" y="190"/>
                    <a:pt x="241" y="176"/>
                    <a:pt x="251" y="161"/>
                  </a:cubicBezTo>
                  <a:cubicBezTo>
                    <a:pt x="213" y="93"/>
                    <a:pt x="160" y="38"/>
                    <a:pt x="95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82">
              <a:extLst>
                <a:ext uri="{FF2B5EF4-FFF2-40B4-BE49-F238E27FC236}">
                  <a16:creationId xmlns:a16="http://schemas.microsoft.com/office/drawing/2014/main" id="{66CF243D-6C2F-428D-88DE-5C97E111C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1160" y="2447119"/>
              <a:ext cx="321142" cy="296905"/>
            </a:xfrm>
            <a:custGeom>
              <a:avLst/>
              <a:gdLst>
                <a:gd name="T0" fmla="*/ 82 w 231"/>
                <a:gd name="T1" fmla="*/ 0 h 214"/>
                <a:gd name="T2" fmla="*/ 59 w 231"/>
                <a:gd name="T3" fmla="*/ 23 h 214"/>
                <a:gd name="T4" fmla="*/ 27 w 231"/>
                <a:gd name="T5" fmla="*/ 55 h 214"/>
                <a:gd name="T6" fmla="*/ 0 w 231"/>
                <a:gd name="T7" fmla="*/ 82 h 214"/>
                <a:gd name="T8" fmla="*/ 32 w 231"/>
                <a:gd name="T9" fmla="*/ 93 h 214"/>
                <a:gd name="T10" fmla="*/ 173 w 231"/>
                <a:gd name="T11" fmla="*/ 194 h 214"/>
                <a:gd name="T12" fmla="*/ 190 w 231"/>
                <a:gd name="T13" fmla="*/ 214 h 214"/>
                <a:gd name="T14" fmla="*/ 203 w 231"/>
                <a:gd name="T15" fmla="*/ 195 h 214"/>
                <a:gd name="T16" fmla="*/ 219 w 231"/>
                <a:gd name="T17" fmla="*/ 170 h 214"/>
                <a:gd name="T18" fmla="*/ 231 w 231"/>
                <a:gd name="T19" fmla="*/ 151 h 214"/>
                <a:gd name="T20" fmla="*/ 218 w 231"/>
                <a:gd name="T21" fmla="*/ 129 h 214"/>
                <a:gd name="T22" fmla="*/ 107 w 231"/>
                <a:gd name="T23" fmla="*/ 15 h 214"/>
                <a:gd name="T24" fmla="*/ 82 w 231"/>
                <a:gd name="T25" fmla="*/ 0 h 214"/>
                <a:gd name="T26" fmla="*/ 177 w 231"/>
                <a:gd name="T27" fmla="*/ 186 h 214"/>
                <a:gd name="T28" fmla="*/ 176 w 231"/>
                <a:gd name="T29" fmla="*/ 186 h 214"/>
                <a:gd name="T30" fmla="*/ 130 w 231"/>
                <a:gd name="T31" fmla="*/ 140 h 214"/>
                <a:gd name="T32" fmla="*/ 168 w 231"/>
                <a:gd name="T33" fmla="*/ 127 h 214"/>
                <a:gd name="T34" fmla="*/ 174 w 231"/>
                <a:gd name="T35" fmla="*/ 85 h 214"/>
                <a:gd name="T36" fmla="*/ 213 w 231"/>
                <a:gd name="T37" fmla="*/ 134 h 214"/>
                <a:gd name="T38" fmla="*/ 214 w 231"/>
                <a:gd name="T39" fmla="*/ 164 h 214"/>
                <a:gd name="T40" fmla="*/ 199 w 231"/>
                <a:gd name="T41" fmla="*/ 186 h 214"/>
                <a:gd name="T42" fmla="*/ 177 w 231"/>
                <a:gd name="T43" fmla="*/ 186 h 214"/>
                <a:gd name="T44" fmla="*/ 66 w 231"/>
                <a:gd name="T45" fmla="*/ 29 h 214"/>
                <a:gd name="T46" fmla="*/ 102 w 231"/>
                <a:gd name="T47" fmla="*/ 23 h 214"/>
                <a:gd name="T48" fmla="*/ 154 w 231"/>
                <a:gd name="T49" fmla="*/ 65 h 214"/>
                <a:gd name="T50" fmla="*/ 113 w 231"/>
                <a:gd name="T51" fmla="*/ 79 h 214"/>
                <a:gd name="T52" fmla="*/ 105 w 231"/>
                <a:gd name="T53" fmla="*/ 121 h 214"/>
                <a:gd name="T54" fmla="*/ 42 w 231"/>
                <a:gd name="T55" fmla="*/ 86 h 214"/>
                <a:gd name="T56" fmla="*/ 42 w 231"/>
                <a:gd name="T57" fmla="*/ 86 h 214"/>
                <a:gd name="T58" fmla="*/ 38 w 231"/>
                <a:gd name="T59" fmla="*/ 57 h 214"/>
                <a:gd name="T60" fmla="*/ 66 w 231"/>
                <a:gd name="T61" fmla="*/ 2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1" h="214">
                  <a:moveTo>
                    <a:pt x="82" y="0"/>
                  </a:moveTo>
                  <a:cubicBezTo>
                    <a:pt x="74" y="8"/>
                    <a:pt x="67" y="15"/>
                    <a:pt x="59" y="23"/>
                  </a:cubicBezTo>
                  <a:cubicBezTo>
                    <a:pt x="48" y="34"/>
                    <a:pt x="38" y="45"/>
                    <a:pt x="27" y="55"/>
                  </a:cubicBezTo>
                  <a:cubicBezTo>
                    <a:pt x="18" y="64"/>
                    <a:pt x="9" y="73"/>
                    <a:pt x="0" y="82"/>
                  </a:cubicBezTo>
                  <a:cubicBezTo>
                    <a:pt x="11" y="85"/>
                    <a:pt x="21" y="89"/>
                    <a:pt x="32" y="93"/>
                  </a:cubicBezTo>
                  <a:cubicBezTo>
                    <a:pt x="87" y="115"/>
                    <a:pt x="135" y="149"/>
                    <a:pt x="173" y="194"/>
                  </a:cubicBezTo>
                  <a:cubicBezTo>
                    <a:pt x="179" y="200"/>
                    <a:pt x="185" y="207"/>
                    <a:pt x="190" y="214"/>
                  </a:cubicBezTo>
                  <a:cubicBezTo>
                    <a:pt x="194" y="208"/>
                    <a:pt x="198" y="201"/>
                    <a:pt x="203" y="195"/>
                  </a:cubicBezTo>
                  <a:cubicBezTo>
                    <a:pt x="208" y="186"/>
                    <a:pt x="214" y="178"/>
                    <a:pt x="219" y="170"/>
                  </a:cubicBezTo>
                  <a:cubicBezTo>
                    <a:pt x="223" y="164"/>
                    <a:pt x="227" y="157"/>
                    <a:pt x="231" y="151"/>
                  </a:cubicBezTo>
                  <a:cubicBezTo>
                    <a:pt x="227" y="144"/>
                    <a:pt x="223" y="136"/>
                    <a:pt x="218" y="129"/>
                  </a:cubicBezTo>
                  <a:cubicBezTo>
                    <a:pt x="188" y="84"/>
                    <a:pt x="150" y="45"/>
                    <a:pt x="107" y="15"/>
                  </a:cubicBezTo>
                  <a:cubicBezTo>
                    <a:pt x="98" y="10"/>
                    <a:pt x="90" y="5"/>
                    <a:pt x="82" y="0"/>
                  </a:cubicBezTo>
                  <a:close/>
                  <a:moveTo>
                    <a:pt x="177" y="186"/>
                  </a:moveTo>
                  <a:cubicBezTo>
                    <a:pt x="176" y="186"/>
                    <a:pt x="176" y="186"/>
                    <a:pt x="176" y="186"/>
                  </a:cubicBezTo>
                  <a:cubicBezTo>
                    <a:pt x="162" y="169"/>
                    <a:pt x="147" y="154"/>
                    <a:pt x="130" y="140"/>
                  </a:cubicBezTo>
                  <a:cubicBezTo>
                    <a:pt x="144" y="143"/>
                    <a:pt x="158" y="139"/>
                    <a:pt x="168" y="127"/>
                  </a:cubicBezTo>
                  <a:cubicBezTo>
                    <a:pt x="177" y="115"/>
                    <a:pt x="179" y="99"/>
                    <a:pt x="174" y="85"/>
                  </a:cubicBezTo>
                  <a:cubicBezTo>
                    <a:pt x="188" y="100"/>
                    <a:pt x="201" y="117"/>
                    <a:pt x="213" y="134"/>
                  </a:cubicBezTo>
                  <a:cubicBezTo>
                    <a:pt x="207" y="142"/>
                    <a:pt x="208" y="155"/>
                    <a:pt x="214" y="164"/>
                  </a:cubicBezTo>
                  <a:cubicBezTo>
                    <a:pt x="209" y="172"/>
                    <a:pt x="204" y="179"/>
                    <a:pt x="199" y="186"/>
                  </a:cubicBezTo>
                  <a:cubicBezTo>
                    <a:pt x="193" y="178"/>
                    <a:pt x="182" y="177"/>
                    <a:pt x="177" y="186"/>
                  </a:cubicBezTo>
                  <a:close/>
                  <a:moveTo>
                    <a:pt x="66" y="29"/>
                  </a:moveTo>
                  <a:cubicBezTo>
                    <a:pt x="77" y="35"/>
                    <a:pt x="93" y="32"/>
                    <a:pt x="102" y="23"/>
                  </a:cubicBezTo>
                  <a:cubicBezTo>
                    <a:pt x="120" y="36"/>
                    <a:pt x="138" y="50"/>
                    <a:pt x="154" y="65"/>
                  </a:cubicBezTo>
                  <a:cubicBezTo>
                    <a:pt x="141" y="61"/>
                    <a:pt x="125" y="66"/>
                    <a:pt x="113" y="79"/>
                  </a:cubicBezTo>
                  <a:cubicBezTo>
                    <a:pt x="101" y="92"/>
                    <a:pt x="99" y="109"/>
                    <a:pt x="105" y="121"/>
                  </a:cubicBezTo>
                  <a:cubicBezTo>
                    <a:pt x="85" y="107"/>
                    <a:pt x="64" y="9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52" y="76"/>
                    <a:pt x="50" y="63"/>
                    <a:pt x="38" y="57"/>
                  </a:cubicBezTo>
                  <a:cubicBezTo>
                    <a:pt x="47" y="48"/>
                    <a:pt x="57" y="39"/>
                    <a:pt x="66" y="29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83">
              <a:extLst>
                <a:ext uri="{FF2B5EF4-FFF2-40B4-BE49-F238E27FC236}">
                  <a16:creationId xmlns:a16="http://schemas.microsoft.com/office/drawing/2014/main" id="{52F0F88D-C12D-469C-B636-7541501B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111" y="2414803"/>
              <a:ext cx="340330" cy="331241"/>
            </a:xfrm>
            <a:custGeom>
              <a:avLst/>
              <a:gdLst>
                <a:gd name="T0" fmla="*/ 195 w 245"/>
                <a:gd name="T1" fmla="*/ 239 h 239"/>
                <a:gd name="T2" fmla="*/ 245 w 245"/>
                <a:gd name="T3" fmla="*/ 178 h 239"/>
                <a:gd name="T4" fmla="*/ 103 w 245"/>
                <a:gd name="T5" fmla="*/ 0 h 239"/>
                <a:gd name="T6" fmla="*/ 0 w 245"/>
                <a:gd name="T7" fmla="*/ 88 h 239"/>
                <a:gd name="T8" fmla="*/ 195 w 245"/>
                <a:gd name="T9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239">
                  <a:moveTo>
                    <a:pt x="195" y="239"/>
                  </a:moveTo>
                  <a:cubicBezTo>
                    <a:pt x="211" y="220"/>
                    <a:pt x="227" y="200"/>
                    <a:pt x="245" y="178"/>
                  </a:cubicBezTo>
                  <a:cubicBezTo>
                    <a:pt x="212" y="107"/>
                    <a:pt x="163" y="45"/>
                    <a:pt x="103" y="0"/>
                  </a:cubicBezTo>
                  <a:cubicBezTo>
                    <a:pt x="69" y="30"/>
                    <a:pt x="34" y="59"/>
                    <a:pt x="0" y="88"/>
                  </a:cubicBezTo>
                  <a:cubicBezTo>
                    <a:pt x="80" y="116"/>
                    <a:pt x="148" y="169"/>
                    <a:pt x="195" y="239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84">
              <a:extLst>
                <a:ext uri="{FF2B5EF4-FFF2-40B4-BE49-F238E27FC236}">
                  <a16:creationId xmlns:a16="http://schemas.microsoft.com/office/drawing/2014/main" id="{3088FD66-896F-4CBE-AA85-ED8A5B1BD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5299" y="2426922"/>
              <a:ext cx="314073" cy="307004"/>
            </a:xfrm>
            <a:custGeom>
              <a:avLst/>
              <a:gdLst>
                <a:gd name="T0" fmla="*/ 89 w 226"/>
                <a:gd name="T1" fmla="*/ 0 h 221"/>
                <a:gd name="T2" fmla="*/ 65 w 226"/>
                <a:gd name="T3" fmla="*/ 21 h 221"/>
                <a:gd name="T4" fmla="*/ 30 w 226"/>
                <a:gd name="T5" fmla="*/ 50 h 221"/>
                <a:gd name="T6" fmla="*/ 0 w 226"/>
                <a:gd name="T7" fmla="*/ 76 h 221"/>
                <a:gd name="T8" fmla="*/ 30 w 226"/>
                <a:gd name="T9" fmla="*/ 89 h 221"/>
                <a:gd name="T10" fmla="*/ 165 w 226"/>
                <a:gd name="T11" fmla="*/ 199 h 221"/>
                <a:gd name="T12" fmla="*/ 181 w 226"/>
                <a:gd name="T13" fmla="*/ 221 h 221"/>
                <a:gd name="T14" fmla="*/ 195 w 226"/>
                <a:gd name="T15" fmla="*/ 204 h 221"/>
                <a:gd name="T16" fmla="*/ 213 w 226"/>
                <a:gd name="T17" fmla="*/ 183 h 221"/>
                <a:gd name="T18" fmla="*/ 226 w 226"/>
                <a:gd name="T19" fmla="*/ 168 h 221"/>
                <a:gd name="T20" fmla="*/ 214 w 226"/>
                <a:gd name="T21" fmla="*/ 145 h 221"/>
                <a:gd name="T22" fmla="*/ 112 w 226"/>
                <a:gd name="T23" fmla="*/ 18 h 221"/>
                <a:gd name="T24" fmla="*/ 89 w 226"/>
                <a:gd name="T25" fmla="*/ 0 h 221"/>
                <a:gd name="T26" fmla="*/ 169 w 226"/>
                <a:gd name="T27" fmla="*/ 192 h 221"/>
                <a:gd name="T28" fmla="*/ 169 w 226"/>
                <a:gd name="T29" fmla="*/ 192 h 221"/>
                <a:gd name="T30" fmla="*/ 124 w 226"/>
                <a:gd name="T31" fmla="*/ 143 h 221"/>
                <a:gd name="T32" fmla="*/ 164 w 226"/>
                <a:gd name="T33" fmla="*/ 135 h 221"/>
                <a:gd name="T34" fmla="*/ 174 w 226"/>
                <a:gd name="T35" fmla="*/ 95 h 221"/>
                <a:gd name="T36" fmla="*/ 209 w 226"/>
                <a:gd name="T37" fmla="*/ 148 h 221"/>
                <a:gd name="T38" fmla="*/ 208 w 226"/>
                <a:gd name="T39" fmla="*/ 177 h 221"/>
                <a:gd name="T40" fmla="*/ 192 w 226"/>
                <a:gd name="T41" fmla="*/ 196 h 221"/>
                <a:gd name="T42" fmla="*/ 169 w 226"/>
                <a:gd name="T43" fmla="*/ 192 h 221"/>
                <a:gd name="T44" fmla="*/ 71 w 226"/>
                <a:gd name="T45" fmla="*/ 27 h 221"/>
                <a:gd name="T46" fmla="*/ 107 w 226"/>
                <a:gd name="T47" fmla="*/ 26 h 221"/>
                <a:gd name="T48" fmla="*/ 155 w 226"/>
                <a:gd name="T49" fmla="*/ 73 h 221"/>
                <a:gd name="T50" fmla="*/ 113 w 226"/>
                <a:gd name="T51" fmla="*/ 82 h 221"/>
                <a:gd name="T52" fmla="*/ 101 w 226"/>
                <a:gd name="T53" fmla="*/ 123 h 221"/>
                <a:gd name="T54" fmla="*/ 41 w 226"/>
                <a:gd name="T55" fmla="*/ 83 h 221"/>
                <a:gd name="T56" fmla="*/ 41 w 226"/>
                <a:gd name="T57" fmla="*/ 82 h 221"/>
                <a:gd name="T58" fmla="*/ 41 w 226"/>
                <a:gd name="T59" fmla="*/ 53 h 221"/>
                <a:gd name="T60" fmla="*/ 71 w 226"/>
                <a:gd name="T61" fmla="*/ 2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6" h="221">
                  <a:moveTo>
                    <a:pt x="89" y="0"/>
                  </a:moveTo>
                  <a:cubicBezTo>
                    <a:pt x="81" y="7"/>
                    <a:pt x="73" y="14"/>
                    <a:pt x="65" y="21"/>
                  </a:cubicBezTo>
                  <a:cubicBezTo>
                    <a:pt x="53" y="31"/>
                    <a:pt x="41" y="40"/>
                    <a:pt x="30" y="50"/>
                  </a:cubicBezTo>
                  <a:cubicBezTo>
                    <a:pt x="20" y="59"/>
                    <a:pt x="10" y="67"/>
                    <a:pt x="0" y="76"/>
                  </a:cubicBezTo>
                  <a:cubicBezTo>
                    <a:pt x="10" y="80"/>
                    <a:pt x="20" y="84"/>
                    <a:pt x="30" y="89"/>
                  </a:cubicBezTo>
                  <a:cubicBezTo>
                    <a:pt x="83" y="115"/>
                    <a:pt x="129" y="153"/>
                    <a:pt x="165" y="199"/>
                  </a:cubicBezTo>
                  <a:cubicBezTo>
                    <a:pt x="171" y="207"/>
                    <a:pt x="176" y="214"/>
                    <a:pt x="181" y="221"/>
                  </a:cubicBezTo>
                  <a:cubicBezTo>
                    <a:pt x="186" y="216"/>
                    <a:pt x="190" y="210"/>
                    <a:pt x="195" y="204"/>
                  </a:cubicBezTo>
                  <a:cubicBezTo>
                    <a:pt x="201" y="198"/>
                    <a:pt x="207" y="191"/>
                    <a:pt x="213" y="183"/>
                  </a:cubicBezTo>
                  <a:cubicBezTo>
                    <a:pt x="217" y="178"/>
                    <a:pt x="222" y="173"/>
                    <a:pt x="226" y="168"/>
                  </a:cubicBezTo>
                  <a:cubicBezTo>
                    <a:pt x="222" y="160"/>
                    <a:pt x="218" y="152"/>
                    <a:pt x="214" y="145"/>
                  </a:cubicBezTo>
                  <a:cubicBezTo>
                    <a:pt x="187" y="96"/>
                    <a:pt x="153" y="53"/>
                    <a:pt x="112" y="18"/>
                  </a:cubicBezTo>
                  <a:cubicBezTo>
                    <a:pt x="105" y="12"/>
                    <a:pt x="97" y="6"/>
                    <a:pt x="89" y="0"/>
                  </a:cubicBezTo>
                  <a:close/>
                  <a:moveTo>
                    <a:pt x="169" y="192"/>
                  </a:moveTo>
                  <a:cubicBezTo>
                    <a:pt x="169" y="192"/>
                    <a:pt x="169" y="192"/>
                    <a:pt x="169" y="192"/>
                  </a:cubicBezTo>
                  <a:cubicBezTo>
                    <a:pt x="155" y="175"/>
                    <a:pt x="140" y="158"/>
                    <a:pt x="124" y="143"/>
                  </a:cubicBezTo>
                  <a:cubicBezTo>
                    <a:pt x="138" y="147"/>
                    <a:pt x="153" y="145"/>
                    <a:pt x="164" y="135"/>
                  </a:cubicBezTo>
                  <a:cubicBezTo>
                    <a:pt x="174" y="125"/>
                    <a:pt x="177" y="109"/>
                    <a:pt x="174" y="95"/>
                  </a:cubicBezTo>
                  <a:cubicBezTo>
                    <a:pt x="187" y="112"/>
                    <a:pt x="198" y="129"/>
                    <a:pt x="209" y="148"/>
                  </a:cubicBezTo>
                  <a:cubicBezTo>
                    <a:pt x="203" y="155"/>
                    <a:pt x="203" y="168"/>
                    <a:pt x="208" y="177"/>
                  </a:cubicBezTo>
                  <a:cubicBezTo>
                    <a:pt x="203" y="184"/>
                    <a:pt x="197" y="190"/>
                    <a:pt x="192" y="196"/>
                  </a:cubicBezTo>
                  <a:cubicBezTo>
                    <a:pt x="186" y="187"/>
                    <a:pt x="175" y="185"/>
                    <a:pt x="169" y="192"/>
                  </a:cubicBezTo>
                  <a:close/>
                  <a:moveTo>
                    <a:pt x="71" y="27"/>
                  </a:moveTo>
                  <a:cubicBezTo>
                    <a:pt x="82" y="34"/>
                    <a:pt x="97" y="34"/>
                    <a:pt x="107" y="26"/>
                  </a:cubicBezTo>
                  <a:cubicBezTo>
                    <a:pt x="124" y="40"/>
                    <a:pt x="140" y="56"/>
                    <a:pt x="155" y="73"/>
                  </a:cubicBezTo>
                  <a:cubicBezTo>
                    <a:pt x="143" y="67"/>
                    <a:pt x="126" y="71"/>
                    <a:pt x="113" y="82"/>
                  </a:cubicBezTo>
                  <a:cubicBezTo>
                    <a:pt x="100" y="94"/>
                    <a:pt x="96" y="110"/>
                    <a:pt x="101" y="123"/>
                  </a:cubicBezTo>
                  <a:cubicBezTo>
                    <a:pt x="82" y="107"/>
                    <a:pt x="62" y="94"/>
                    <a:pt x="41" y="83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52" y="73"/>
                    <a:pt x="52" y="60"/>
                    <a:pt x="41" y="53"/>
                  </a:cubicBezTo>
                  <a:cubicBezTo>
                    <a:pt x="51" y="45"/>
                    <a:pt x="61" y="36"/>
                    <a:pt x="71" y="27"/>
                  </a:cubicBezTo>
                  <a:close/>
                </a:path>
              </a:pathLst>
            </a:custGeom>
            <a:solidFill>
              <a:srgbClr val="598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85">
              <a:extLst>
                <a:ext uri="{FF2B5EF4-FFF2-40B4-BE49-F238E27FC236}">
                  <a16:creationId xmlns:a16="http://schemas.microsoft.com/office/drawing/2014/main" id="{0A728CE6-3DB6-449F-9192-D0FF9227C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799" y="2585473"/>
              <a:ext cx="70692" cy="63623"/>
            </a:xfrm>
            <a:custGeom>
              <a:avLst/>
              <a:gdLst>
                <a:gd name="T0" fmla="*/ 43 w 51"/>
                <a:gd name="T1" fmla="*/ 46 h 46"/>
                <a:gd name="T2" fmla="*/ 38 w 51"/>
                <a:gd name="T3" fmla="*/ 7 h 46"/>
                <a:gd name="T4" fmla="*/ 0 w 51"/>
                <a:gd name="T5" fmla="*/ 12 h 46"/>
                <a:gd name="T6" fmla="*/ 32 w 51"/>
                <a:gd name="T7" fmla="*/ 25 h 46"/>
                <a:gd name="T8" fmla="*/ 43 w 51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6">
                  <a:moveTo>
                    <a:pt x="43" y="46"/>
                  </a:moveTo>
                  <a:cubicBezTo>
                    <a:pt x="43" y="46"/>
                    <a:pt x="51" y="11"/>
                    <a:pt x="38" y="7"/>
                  </a:cubicBezTo>
                  <a:cubicBezTo>
                    <a:pt x="26" y="3"/>
                    <a:pt x="0" y="0"/>
                    <a:pt x="0" y="12"/>
                  </a:cubicBezTo>
                  <a:cubicBezTo>
                    <a:pt x="0" y="26"/>
                    <a:pt x="32" y="25"/>
                    <a:pt x="32" y="25"/>
                  </a:cubicBezTo>
                  <a:lnTo>
                    <a:pt x="43" y="46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4" name="Freeform 86">
              <a:extLst>
                <a:ext uri="{FF2B5EF4-FFF2-40B4-BE49-F238E27FC236}">
                  <a16:creationId xmlns:a16="http://schemas.microsoft.com/office/drawing/2014/main" id="{BC1F87A7-89F0-4C90-AAB1-A2C6D76A5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598" y="4322467"/>
              <a:ext cx="790737" cy="119166"/>
            </a:xfrm>
            <a:custGeom>
              <a:avLst/>
              <a:gdLst>
                <a:gd name="T0" fmla="*/ 284 w 569"/>
                <a:gd name="T1" fmla="*/ 0 h 86"/>
                <a:gd name="T2" fmla="*/ 0 w 569"/>
                <a:gd name="T3" fmla="*/ 43 h 86"/>
                <a:gd name="T4" fmla="*/ 284 w 569"/>
                <a:gd name="T5" fmla="*/ 86 h 86"/>
                <a:gd name="T6" fmla="*/ 569 w 569"/>
                <a:gd name="T7" fmla="*/ 43 h 86"/>
                <a:gd name="T8" fmla="*/ 284 w 569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9" h="86">
                  <a:moveTo>
                    <a:pt x="284" y="0"/>
                  </a:moveTo>
                  <a:cubicBezTo>
                    <a:pt x="127" y="0"/>
                    <a:pt x="0" y="19"/>
                    <a:pt x="0" y="43"/>
                  </a:cubicBezTo>
                  <a:cubicBezTo>
                    <a:pt x="0" y="67"/>
                    <a:pt x="127" y="86"/>
                    <a:pt x="284" y="86"/>
                  </a:cubicBezTo>
                  <a:cubicBezTo>
                    <a:pt x="441" y="86"/>
                    <a:pt x="569" y="67"/>
                    <a:pt x="569" y="43"/>
                  </a:cubicBezTo>
                  <a:cubicBezTo>
                    <a:pt x="569" y="19"/>
                    <a:pt x="442" y="0"/>
                    <a:pt x="284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5" name="Freeform 87">
              <a:extLst>
                <a:ext uri="{FF2B5EF4-FFF2-40B4-BE49-F238E27FC236}">
                  <a16:creationId xmlns:a16="http://schemas.microsoft.com/office/drawing/2014/main" id="{8BEAE6EF-B245-4B4E-AE01-E136C1412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190" y="3675134"/>
              <a:ext cx="413041" cy="260549"/>
            </a:xfrm>
            <a:custGeom>
              <a:avLst/>
              <a:gdLst>
                <a:gd name="T0" fmla="*/ 0 w 297"/>
                <a:gd name="T1" fmla="*/ 16 h 188"/>
                <a:gd name="T2" fmla="*/ 31 w 297"/>
                <a:gd name="T3" fmla="*/ 0 h 188"/>
                <a:gd name="T4" fmla="*/ 254 w 297"/>
                <a:gd name="T5" fmla="*/ 15 h 188"/>
                <a:gd name="T6" fmla="*/ 270 w 297"/>
                <a:gd name="T7" fmla="*/ 8 h 188"/>
                <a:gd name="T8" fmla="*/ 271 w 297"/>
                <a:gd name="T9" fmla="*/ 16 h 188"/>
                <a:gd name="T10" fmla="*/ 278 w 297"/>
                <a:gd name="T11" fmla="*/ 16 h 188"/>
                <a:gd name="T12" fmla="*/ 279 w 297"/>
                <a:gd name="T13" fmla="*/ 23 h 188"/>
                <a:gd name="T14" fmla="*/ 285 w 297"/>
                <a:gd name="T15" fmla="*/ 24 h 188"/>
                <a:gd name="T16" fmla="*/ 286 w 297"/>
                <a:gd name="T17" fmla="*/ 31 h 188"/>
                <a:gd name="T18" fmla="*/ 293 w 297"/>
                <a:gd name="T19" fmla="*/ 31 h 188"/>
                <a:gd name="T20" fmla="*/ 290 w 297"/>
                <a:gd name="T21" fmla="*/ 45 h 188"/>
                <a:gd name="T22" fmla="*/ 0 w 297"/>
                <a:gd name="T23" fmla="*/ 1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7" h="188">
                  <a:moveTo>
                    <a:pt x="0" y="16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75" y="153"/>
                    <a:pt x="211" y="65"/>
                    <a:pt x="254" y="15"/>
                  </a:cubicBezTo>
                  <a:cubicBezTo>
                    <a:pt x="256" y="13"/>
                    <a:pt x="265" y="4"/>
                    <a:pt x="270" y="8"/>
                  </a:cubicBezTo>
                  <a:cubicBezTo>
                    <a:pt x="272" y="10"/>
                    <a:pt x="272" y="13"/>
                    <a:pt x="271" y="16"/>
                  </a:cubicBezTo>
                  <a:cubicBezTo>
                    <a:pt x="273" y="15"/>
                    <a:pt x="276" y="14"/>
                    <a:pt x="278" y="16"/>
                  </a:cubicBezTo>
                  <a:cubicBezTo>
                    <a:pt x="280" y="18"/>
                    <a:pt x="280" y="21"/>
                    <a:pt x="279" y="23"/>
                  </a:cubicBezTo>
                  <a:cubicBezTo>
                    <a:pt x="281" y="22"/>
                    <a:pt x="283" y="22"/>
                    <a:pt x="285" y="24"/>
                  </a:cubicBezTo>
                  <a:cubicBezTo>
                    <a:pt x="287" y="26"/>
                    <a:pt x="287" y="29"/>
                    <a:pt x="286" y="31"/>
                  </a:cubicBezTo>
                  <a:cubicBezTo>
                    <a:pt x="288" y="30"/>
                    <a:pt x="291" y="29"/>
                    <a:pt x="293" y="31"/>
                  </a:cubicBezTo>
                  <a:cubicBezTo>
                    <a:pt x="297" y="36"/>
                    <a:pt x="293" y="41"/>
                    <a:pt x="290" y="45"/>
                  </a:cubicBezTo>
                  <a:cubicBezTo>
                    <a:pt x="193" y="148"/>
                    <a:pt x="48" y="188"/>
                    <a:pt x="0" y="16"/>
                  </a:cubicBezTo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6" name="Freeform 88">
              <a:extLst>
                <a:ext uri="{FF2B5EF4-FFF2-40B4-BE49-F238E27FC236}">
                  <a16:creationId xmlns:a16="http://schemas.microsoft.com/office/drawing/2014/main" id="{9B729C7A-4F27-41BD-9D5C-924924716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190" y="3675134"/>
              <a:ext cx="82810" cy="122196"/>
            </a:xfrm>
            <a:custGeom>
              <a:avLst/>
              <a:gdLst>
                <a:gd name="T0" fmla="*/ 31 w 60"/>
                <a:gd name="T1" fmla="*/ 0 h 88"/>
                <a:gd name="T2" fmla="*/ 0 w 60"/>
                <a:gd name="T3" fmla="*/ 16 h 88"/>
                <a:gd name="T4" fmla="*/ 33 w 60"/>
                <a:gd name="T5" fmla="*/ 88 h 88"/>
                <a:gd name="T6" fmla="*/ 60 w 60"/>
                <a:gd name="T7" fmla="*/ 58 h 88"/>
                <a:gd name="T8" fmla="*/ 31 w 60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88">
                  <a:moveTo>
                    <a:pt x="3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9" y="46"/>
                    <a:pt x="20" y="70"/>
                    <a:pt x="33" y="8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48" y="44"/>
                    <a:pt x="39" y="25"/>
                    <a:pt x="31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7" name="Freeform 89">
              <a:extLst>
                <a:ext uri="{FF2B5EF4-FFF2-40B4-BE49-F238E27FC236}">
                  <a16:creationId xmlns:a16="http://schemas.microsoft.com/office/drawing/2014/main" id="{19EA1B5A-49E6-4A0B-B3A8-89AC5EC78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615" y="3675134"/>
              <a:ext cx="5050" cy="13129"/>
            </a:xfrm>
            <a:custGeom>
              <a:avLst/>
              <a:gdLst>
                <a:gd name="T0" fmla="*/ 0 w 4"/>
                <a:gd name="T1" fmla="*/ 0 h 10"/>
                <a:gd name="T2" fmla="*/ 0 w 4"/>
                <a:gd name="T3" fmla="*/ 0 h 10"/>
                <a:gd name="T4" fmla="*/ 0 w 4"/>
                <a:gd name="T5" fmla="*/ 0 h 10"/>
                <a:gd name="T6" fmla="*/ 0 w 4"/>
                <a:gd name="T7" fmla="*/ 1 h 10"/>
                <a:gd name="T8" fmla="*/ 0 w 4"/>
                <a:gd name="T9" fmla="*/ 1 h 10"/>
                <a:gd name="T10" fmla="*/ 1 w 4"/>
                <a:gd name="T11" fmla="*/ 1 h 10"/>
                <a:gd name="T12" fmla="*/ 1 w 4"/>
                <a:gd name="T13" fmla="*/ 1 h 10"/>
                <a:gd name="T14" fmla="*/ 1 w 4"/>
                <a:gd name="T15" fmla="*/ 1 h 10"/>
                <a:gd name="T16" fmla="*/ 1 w 4"/>
                <a:gd name="T17" fmla="*/ 1 h 10"/>
                <a:gd name="T18" fmla="*/ 4 w 4"/>
                <a:gd name="T19" fmla="*/ 10 h 10"/>
                <a:gd name="T20" fmla="*/ 3 w 4"/>
                <a:gd name="T21" fmla="*/ 10 h 10"/>
                <a:gd name="T22" fmla="*/ 0 w 4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4"/>
                    <a:pt x="3" y="7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7"/>
                    <a:pt x="1" y="4"/>
                    <a:pt x="0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8" name="Freeform 90">
              <a:extLst>
                <a:ext uri="{FF2B5EF4-FFF2-40B4-BE49-F238E27FC236}">
                  <a16:creationId xmlns:a16="http://schemas.microsoft.com/office/drawing/2014/main" id="{E618DB87-B022-4354-81A4-99E045EF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615" y="3675134"/>
              <a:ext cx="28277" cy="148453"/>
            </a:xfrm>
            <a:custGeom>
              <a:avLst/>
              <a:gdLst>
                <a:gd name="T0" fmla="*/ 15 w 21"/>
                <a:gd name="T1" fmla="*/ 74 h 107"/>
                <a:gd name="T2" fmla="*/ 2 w 21"/>
                <a:gd name="T3" fmla="*/ 88 h 107"/>
                <a:gd name="T4" fmla="*/ 21 w 21"/>
                <a:gd name="T5" fmla="*/ 107 h 107"/>
                <a:gd name="T6" fmla="*/ 15 w 21"/>
                <a:gd name="T7" fmla="*/ 74 h 107"/>
                <a:gd name="T8" fmla="*/ 1 w 21"/>
                <a:gd name="T9" fmla="*/ 1 h 107"/>
                <a:gd name="T10" fmla="*/ 1 w 21"/>
                <a:gd name="T11" fmla="*/ 1 h 107"/>
                <a:gd name="T12" fmla="*/ 1 w 21"/>
                <a:gd name="T13" fmla="*/ 1 h 107"/>
                <a:gd name="T14" fmla="*/ 1 w 21"/>
                <a:gd name="T15" fmla="*/ 1 h 107"/>
                <a:gd name="T16" fmla="*/ 1 w 21"/>
                <a:gd name="T17" fmla="*/ 1 h 107"/>
                <a:gd name="T18" fmla="*/ 1 w 21"/>
                <a:gd name="T19" fmla="*/ 1 h 107"/>
                <a:gd name="T20" fmla="*/ 0 w 21"/>
                <a:gd name="T21" fmla="*/ 1 h 107"/>
                <a:gd name="T22" fmla="*/ 0 w 21"/>
                <a:gd name="T23" fmla="*/ 1 h 107"/>
                <a:gd name="T24" fmla="*/ 0 w 21"/>
                <a:gd name="T25" fmla="*/ 1 h 107"/>
                <a:gd name="T26" fmla="*/ 0 w 21"/>
                <a:gd name="T27" fmla="*/ 0 h 107"/>
                <a:gd name="T28" fmla="*/ 0 w 21"/>
                <a:gd name="T29" fmla="*/ 0 h 107"/>
                <a:gd name="T30" fmla="*/ 0 w 21"/>
                <a:gd name="T3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07">
                  <a:moveTo>
                    <a:pt x="15" y="74"/>
                  </a:moveTo>
                  <a:cubicBezTo>
                    <a:pt x="2" y="88"/>
                    <a:pt x="2" y="88"/>
                    <a:pt x="2" y="88"/>
                  </a:cubicBezTo>
                  <a:cubicBezTo>
                    <a:pt x="8" y="95"/>
                    <a:pt x="14" y="102"/>
                    <a:pt x="21" y="107"/>
                  </a:cubicBezTo>
                  <a:cubicBezTo>
                    <a:pt x="15" y="74"/>
                    <a:pt x="15" y="74"/>
                    <a:pt x="15" y="74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C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9" name="Freeform 91">
              <a:extLst>
                <a:ext uri="{FF2B5EF4-FFF2-40B4-BE49-F238E27FC236}">
                  <a16:creationId xmlns:a16="http://schemas.microsoft.com/office/drawing/2014/main" id="{6B171EB9-DB7D-4379-A8BD-2D33F2A03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190" y="3675134"/>
              <a:ext cx="63623" cy="122196"/>
            </a:xfrm>
            <a:custGeom>
              <a:avLst/>
              <a:gdLst>
                <a:gd name="T0" fmla="*/ 31 w 46"/>
                <a:gd name="T1" fmla="*/ 0 h 88"/>
                <a:gd name="T2" fmla="*/ 31 w 46"/>
                <a:gd name="T3" fmla="*/ 0 h 88"/>
                <a:gd name="T4" fmla="*/ 0 w 46"/>
                <a:gd name="T5" fmla="*/ 16 h 88"/>
                <a:gd name="T6" fmla="*/ 33 w 46"/>
                <a:gd name="T7" fmla="*/ 88 h 88"/>
                <a:gd name="T8" fmla="*/ 46 w 46"/>
                <a:gd name="T9" fmla="*/ 74 h 88"/>
                <a:gd name="T10" fmla="*/ 35 w 46"/>
                <a:gd name="T11" fmla="*/ 10 h 88"/>
                <a:gd name="T12" fmla="*/ 32 w 46"/>
                <a:gd name="T13" fmla="*/ 1 h 88"/>
                <a:gd name="T14" fmla="*/ 32 w 46"/>
                <a:gd name="T15" fmla="*/ 1 h 88"/>
                <a:gd name="T16" fmla="*/ 32 w 46"/>
                <a:gd name="T17" fmla="*/ 1 h 88"/>
                <a:gd name="T18" fmla="*/ 32 w 46"/>
                <a:gd name="T19" fmla="*/ 1 h 88"/>
                <a:gd name="T20" fmla="*/ 31 w 46"/>
                <a:gd name="T21" fmla="*/ 1 h 88"/>
                <a:gd name="T22" fmla="*/ 31 w 46"/>
                <a:gd name="T23" fmla="*/ 1 h 88"/>
                <a:gd name="T24" fmla="*/ 31 w 46"/>
                <a:gd name="T25" fmla="*/ 0 h 88"/>
                <a:gd name="T26" fmla="*/ 31 w 46"/>
                <a:gd name="T27" fmla="*/ 0 h 88"/>
                <a:gd name="T28" fmla="*/ 31 w 46"/>
                <a:gd name="T29" fmla="*/ 0 h 88"/>
                <a:gd name="T30" fmla="*/ 31 w 46"/>
                <a:gd name="T31" fmla="*/ 0 h 88"/>
                <a:gd name="T32" fmla="*/ 31 w 46"/>
                <a:gd name="T3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88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46"/>
                    <a:pt x="20" y="70"/>
                    <a:pt x="33" y="88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4" y="7"/>
                    <a:pt x="33" y="4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0" name="Freeform 92">
              <a:extLst>
                <a:ext uri="{FF2B5EF4-FFF2-40B4-BE49-F238E27FC236}">
                  <a16:creationId xmlns:a16="http://schemas.microsoft.com/office/drawing/2014/main" id="{B851438F-6D57-41A7-A2A0-C7ABBB6B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489" y="3014672"/>
              <a:ext cx="626126" cy="750342"/>
            </a:xfrm>
            <a:custGeom>
              <a:avLst/>
              <a:gdLst>
                <a:gd name="T0" fmla="*/ 450 w 450"/>
                <a:gd name="T1" fmla="*/ 468 h 541"/>
                <a:gd name="T2" fmla="*/ 96 w 450"/>
                <a:gd name="T3" fmla="*/ 174 h 541"/>
                <a:gd name="T4" fmla="*/ 51 w 450"/>
                <a:gd name="T5" fmla="*/ 506 h 541"/>
                <a:gd name="T6" fmla="*/ 450 w 450"/>
                <a:gd name="T7" fmla="*/ 468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0" h="541">
                  <a:moveTo>
                    <a:pt x="450" y="468"/>
                  </a:moveTo>
                  <a:cubicBezTo>
                    <a:pt x="450" y="468"/>
                    <a:pt x="420" y="0"/>
                    <a:pt x="96" y="174"/>
                  </a:cubicBezTo>
                  <a:cubicBezTo>
                    <a:pt x="96" y="174"/>
                    <a:pt x="0" y="253"/>
                    <a:pt x="51" y="506"/>
                  </a:cubicBezTo>
                  <a:cubicBezTo>
                    <a:pt x="323" y="541"/>
                    <a:pt x="450" y="468"/>
                    <a:pt x="450" y="468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1" name="Freeform 93">
              <a:extLst>
                <a:ext uri="{FF2B5EF4-FFF2-40B4-BE49-F238E27FC236}">
                  <a16:creationId xmlns:a16="http://schemas.microsoft.com/office/drawing/2014/main" id="{1E247A16-A23C-4FD5-B5FB-7D6CF8E1C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393" y="3098492"/>
              <a:ext cx="690758" cy="618047"/>
            </a:xfrm>
            <a:custGeom>
              <a:avLst/>
              <a:gdLst>
                <a:gd name="T0" fmla="*/ 194 w 497"/>
                <a:gd name="T1" fmla="*/ 295 h 445"/>
                <a:gd name="T2" fmla="*/ 194 w 497"/>
                <a:gd name="T3" fmla="*/ 220 h 445"/>
                <a:gd name="T4" fmla="*/ 497 w 497"/>
                <a:gd name="T5" fmla="*/ 158 h 445"/>
                <a:gd name="T6" fmla="*/ 242 w 497"/>
                <a:gd name="T7" fmla="*/ 17 h 445"/>
                <a:gd name="T8" fmla="*/ 110 w 497"/>
                <a:gd name="T9" fmla="*/ 121 h 445"/>
                <a:gd name="T10" fmla="*/ 101 w 497"/>
                <a:gd name="T11" fmla="*/ 101 h 445"/>
                <a:gd name="T12" fmla="*/ 97 w 497"/>
                <a:gd name="T13" fmla="*/ 130 h 445"/>
                <a:gd name="T14" fmla="*/ 74 w 497"/>
                <a:gd name="T15" fmla="*/ 149 h 445"/>
                <a:gd name="T16" fmla="*/ 90 w 497"/>
                <a:gd name="T17" fmla="*/ 148 h 445"/>
                <a:gd name="T18" fmla="*/ 132 w 497"/>
                <a:gd name="T19" fmla="*/ 445 h 445"/>
                <a:gd name="T20" fmla="*/ 194 w 497"/>
                <a:gd name="T21" fmla="*/ 322 h 445"/>
                <a:gd name="T22" fmla="*/ 156 w 497"/>
                <a:gd name="T23" fmla="*/ 306 h 445"/>
                <a:gd name="T24" fmla="*/ 194 w 497"/>
                <a:gd name="T25" fmla="*/ 29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7" h="445">
                  <a:moveTo>
                    <a:pt x="194" y="295"/>
                  </a:moveTo>
                  <a:cubicBezTo>
                    <a:pt x="194" y="220"/>
                    <a:pt x="194" y="220"/>
                    <a:pt x="194" y="220"/>
                  </a:cubicBezTo>
                  <a:cubicBezTo>
                    <a:pt x="370" y="206"/>
                    <a:pt x="497" y="158"/>
                    <a:pt x="497" y="158"/>
                  </a:cubicBezTo>
                  <a:cubicBezTo>
                    <a:pt x="457" y="1"/>
                    <a:pt x="313" y="0"/>
                    <a:pt x="242" y="17"/>
                  </a:cubicBezTo>
                  <a:cubicBezTo>
                    <a:pt x="152" y="37"/>
                    <a:pt x="118" y="99"/>
                    <a:pt x="110" y="121"/>
                  </a:cubicBezTo>
                  <a:cubicBezTo>
                    <a:pt x="103" y="112"/>
                    <a:pt x="101" y="101"/>
                    <a:pt x="101" y="101"/>
                  </a:cubicBezTo>
                  <a:cubicBezTo>
                    <a:pt x="89" y="118"/>
                    <a:pt x="97" y="130"/>
                    <a:pt x="97" y="130"/>
                  </a:cubicBezTo>
                  <a:cubicBezTo>
                    <a:pt x="79" y="132"/>
                    <a:pt x="74" y="149"/>
                    <a:pt x="74" y="149"/>
                  </a:cubicBezTo>
                  <a:cubicBezTo>
                    <a:pt x="80" y="147"/>
                    <a:pt x="85" y="147"/>
                    <a:pt x="90" y="148"/>
                  </a:cubicBezTo>
                  <a:cubicBezTo>
                    <a:pt x="0" y="195"/>
                    <a:pt x="132" y="445"/>
                    <a:pt x="132" y="445"/>
                  </a:cubicBezTo>
                  <a:cubicBezTo>
                    <a:pt x="170" y="420"/>
                    <a:pt x="194" y="322"/>
                    <a:pt x="194" y="322"/>
                  </a:cubicBezTo>
                  <a:cubicBezTo>
                    <a:pt x="194" y="322"/>
                    <a:pt x="153" y="339"/>
                    <a:pt x="156" y="306"/>
                  </a:cubicBezTo>
                  <a:cubicBezTo>
                    <a:pt x="160" y="273"/>
                    <a:pt x="194" y="295"/>
                    <a:pt x="194" y="295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2" name="Freeform 94">
              <a:extLst>
                <a:ext uri="{FF2B5EF4-FFF2-40B4-BE49-F238E27FC236}">
                  <a16:creationId xmlns:a16="http://schemas.microsoft.com/office/drawing/2014/main" id="{4872EB00-D201-4D88-9963-40B293F39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242" y="3376209"/>
              <a:ext cx="2020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3" name="Freeform 95">
              <a:extLst>
                <a:ext uri="{FF2B5EF4-FFF2-40B4-BE49-F238E27FC236}">
                  <a16:creationId xmlns:a16="http://schemas.microsoft.com/office/drawing/2014/main" id="{289E99FA-76B6-4E30-AB57-F3ABCDF1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434" y="3297439"/>
              <a:ext cx="296905" cy="489792"/>
            </a:xfrm>
            <a:custGeom>
              <a:avLst/>
              <a:gdLst>
                <a:gd name="T0" fmla="*/ 21 w 213"/>
                <a:gd name="T1" fmla="*/ 198 h 353"/>
                <a:gd name="T2" fmla="*/ 71 w 213"/>
                <a:gd name="T3" fmla="*/ 49 h 353"/>
                <a:gd name="T4" fmla="*/ 157 w 213"/>
                <a:gd name="T5" fmla="*/ 35 h 353"/>
                <a:gd name="T6" fmla="*/ 155 w 213"/>
                <a:gd name="T7" fmla="*/ 42 h 353"/>
                <a:gd name="T8" fmla="*/ 125 w 213"/>
                <a:gd name="T9" fmla="*/ 38 h 353"/>
                <a:gd name="T10" fmla="*/ 137 w 213"/>
                <a:gd name="T11" fmla="*/ 43 h 353"/>
                <a:gd name="T12" fmla="*/ 127 w 213"/>
                <a:gd name="T13" fmla="*/ 48 h 353"/>
                <a:gd name="T14" fmla="*/ 126 w 213"/>
                <a:gd name="T15" fmla="*/ 48 h 353"/>
                <a:gd name="T16" fmla="*/ 127 w 213"/>
                <a:gd name="T17" fmla="*/ 48 h 353"/>
                <a:gd name="T18" fmla="*/ 137 w 213"/>
                <a:gd name="T19" fmla="*/ 53 h 353"/>
                <a:gd name="T20" fmla="*/ 130 w 213"/>
                <a:gd name="T21" fmla="*/ 60 h 353"/>
                <a:gd name="T22" fmla="*/ 129 w 213"/>
                <a:gd name="T23" fmla="*/ 60 h 353"/>
                <a:gd name="T24" fmla="*/ 130 w 213"/>
                <a:gd name="T25" fmla="*/ 60 h 353"/>
                <a:gd name="T26" fmla="*/ 135 w 213"/>
                <a:gd name="T27" fmla="*/ 68 h 353"/>
                <a:gd name="T28" fmla="*/ 122 w 213"/>
                <a:gd name="T29" fmla="*/ 71 h 353"/>
                <a:gd name="T30" fmla="*/ 86 w 213"/>
                <a:gd name="T31" fmla="*/ 87 h 353"/>
                <a:gd name="T32" fmla="*/ 202 w 213"/>
                <a:gd name="T33" fmla="*/ 302 h 353"/>
                <a:gd name="T34" fmla="*/ 213 w 213"/>
                <a:gd name="T35" fmla="*/ 353 h 353"/>
                <a:gd name="T36" fmla="*/ 21 w 213"/>
                <a:gd name="T37" fmla="*/ 19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3" h="353">
                  <a:moveTo>
                    <a:pt x="21" y="198"/>
                  </a:moveTo>
                  <a:cubicBezTo>
                    <a:pt x="2" y="102"/>
                    <a:pt x="71" y="49"/>
                    <a:pt x="71" y="49"/>
                  </a:cubicBezTo>
                  <a:cubicBezTo>
                    <a:pt x="71" y="49"/>
                    <a:pt x="132" y="0"/>
                    <a:pt x="157" y="35"/>
                  </a:cubicBezTo>
                  <a:cubicBezTo>
                    <a:pt x="157" y="35"/>
                    <a:pt x="163" y="42"/>
                    <a:pt x="155" y="42"/>
                  </a:cubicBezTo>
                  <a:cubicBezTo>
                    <a:pt x="147" y="42"/>
                    <a:pt x="136" y="31"/>
                    <a:pt x="125" y="38"/>
                  </a:cubicBezTo>
                  <a:cubicBezTo>
                    <a:pt x="125" y="38"/>
                    <a:pt x="136" y="34"/>
                    <a:pt x="137" y="43"/>
                  </a:cubicBezTo>
                  <a:cubicBezTo>
                    <a:pt x="138" y="47"/>
                    <a:pt x="129" y="48"/>
                    <a:pt x="127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9" y="48"/>
                    <a:pt x="137" y="48"/>
                    <a:pt x="137" y="53"/>
                  </a:cubicBezTo>
                  <a:cubicBezTo>
                    <a:pt x="138" y="60"/>
                    <a:pt x="132" y="60"/>
                    <a:pt x="130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30" y="60"/>
                  </a:cubicBezTo>
                  <a:cubicBezTo>
                    <a:pt x="132" y="61"/>
                    <a:pt x="137" y="62"/>
                    <a:pt x="135" y="68"/>
                  </a:cubicBezTo>
                  <a:cubicBezTo>
                    <a:pt x="134" y="76"/>
                    <a:pt x="122" y="71"/>
                    <a:pt x="122" y="71"/>
                  </a:cubicBezTo>
                  <a:cubicBezTo>
                    <a:pt x="122" y="71"/>
                    <a:pt x="97" y="72"/>
                    <a:pt x="86" y="87"/>
                  </a:cubicBezTo>
                  <a:cubicBezTo>
                    <a:pt x="0" y="213"/>
                    <a:pt x="139" y="294"/>
                    <a:pt x="202" y="302"/>
                  </a:cubicBezTo>
                  <a:cubicBezTo>
                    <a:pt x="213" y="353"/>
                    <a:pt x="213" y="353"/>
                    <a:pt x="213" y="353"/>
                  </a:cubicBezTo>
                  <a:cubicBezTo>
                    <a:pt x="133" y="340"/>
                    <a:pt x="41" y="293"/>
                    <a:pt x="21" y="198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4" name="Freeform 96">
              <a:extLst>
                <a:ext uri="{FF2B5EF4-FFF2-40B4-BE49-F238E27FC236}">
                  <a16:creationId xmlns:a16="http://schemas.microsoft.com/office/drawing/2014/main" id="{EFE8D02D-FEB7-45CB-BAF9-3F114C865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291" y="3394387"/>
              <a:ext cx="101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5" name="Freeform 97">
              <a:extLst>
                <a:ext uri="{FF2B5EF4-FFF2-40B4-BE49-F238E27FC236}">
                  <a16:creationId xmlns:a16="http://schemas.microsoft.com/office/drawing/2014/main" id="{D0740DB0-CEA5-4BB5-A41B-98E4EE45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853" y="4009404"/>
              <a:ext cx="570583" cy="421120"/>
            </a:xfrm>
            <a:custGeom>
              <a:avLst/>
              <a:gdLst>
                <a:gd name="T0" fmla="*/ 2 w 411"/>
                <a:gd name="T1" fmla="*/ 34 h 304"/>
                <a:gd name="T2" fmla="*/ 9 w 411"/>
                <a:gd name="T3" fmla="*/ 144 h 304"/>
                <a:gd name="T4" fmla="*/ 0 w 411"/>
                <a:gd name="T5" fmla="*/ 266 h 304"/>
                <a:gd name="T6" fmla="*/ 87 w 411"/>
                <a:gd name="T7" fmla="*/ 253 h 304"/>
                <a:gd name="T8" fmla="*/ 20 w 411"/>
                <a:gd name="T9" fmla="*/ 246 h 304"/>
                <a:gd name="T10" fmla="*/ 42 w 411"/>
                <a:gd name="T11" fmla="*/ 139 h 304"/>
                <a:gd name="T12" fmla="*/ 51 w 411"/>
                <a:gd name="T13" fmla="*/ 62 h 304"/>
                <a:gd name="T14" fmla="*/ 322 w 411"/>
                <a:gd name="T15" fmla="*/ 38 h 304"/>
                <a:gd name="T16" fmla="*/ 315 w 411"/>
                <a:gd name="T17" fmla="*/ 123 h 304"/>
                <a:gd name="T18" fmla="*/ 291 w 411"/>
                <a:gd name="T19" fmla="*/ 264 h 304"/>
                <a:gd name="T20" fmla="*/ 379 w 411"/>
                <a:gd name="T21" fmla="*/ 249 h 304"/>
                <a:gd name="T22" fmla="*/ 313 w 411"/>
                <a:gd name="T23" fmla="*/ 241 h 304"/>
                <a:gd name="T24" fmla="*/ 348 w 411"/>
                <a:gd name="T25" fmla="*/ 123 h 304"/>
                <a:gd name="T26" fmla="*/ 363 w 411"/>
                <a:gd name="T27" fmla="*/ 0 h 304"/>
                <a:gd name="T28" fmla="*/ 2 w 411"/>
                <a:gd name="T29" fmla="*/ 3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1" h="304">
                  <a:moveTo>
                    <a:pt x="2" y="34"/>
                  </a:moveTo>
                  <a:cubicBezTo>
                    <a:pt x="9" y="144"/>
                    <a:pt x="9" y="144"/>
                    <a:pt x="9" y="14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6"/>
                    <a:pt x="119" y="304"/>
                    <a:pt x="87" y="253"/>
                  </a:cubicBezTo>
                  <a:cubicBezTo>
                    <a:pt x="57" y="207"/>
                    <a:pt x="20" y="246"/>
                    <a:pt x="20" y="246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198" y="72"/>
                    <a:pt x="322" y="38"/>
                  </a:cubicBezTo>
                  <a:cubicBezTo>
                    <a:pt x="315" y="123"/>
                    <a:pt x="315" y="123"/>
                    <a:pt x="315" y="123"/>
                  </a:cubicBezTo>
                  <a:cubicBezTo>
                    <a:pt x="291" y="264"/>
                    <a:pt x="291" y="264"/>
                    <a:pt x="291" y="264"/>
                  </a:cubicBezTo>
                  <a:cubicBezTo>
                    <a:pt x="291" y="264"/>
                    <a:pt x="411" y="304"/>
                    <a:pt x="379" y="249"/>
                  </a:cubicBezTo>
                  <a:cubicBezTo>
                    <a:pt x="353" y="210"/>
                    <a:pt x="313" y="241"/>
                    <a:pt x="313" y="241"/>
                  </a:cubicBezTo>
                  <a:cubicBezTo>
                    <a:pt x="348" y="123"/>
                    <a:pt x="348" y="123"/>
                    <a:pt x="348" y="123"/>
                  </a:cubicBezTo>
                  <a:cubicBezTo>
                    <a:pt x="363" y="0"/>
                    <a:pt x="363" y="0"/>
                    <a:pt x="363" y="0"/>
                  </a:cubicBezTo>
                  <a:lnTo>
                    <a:pt x="2" y="34"/>
                  </a:ln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6" name="Freeform 98">
              <a:extLst>
                <a:ext uri="{FF2B5EF4-FFF2-40B4-BE49-F238E27FC236}">
                  <a16:creationId xmlns:a16="http://schemas.microsoft.com/office/drawing/2014/main" id="{1469BD88-538C-44A6-876F-BDABB0CD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181" y="3664025"/>
              <a:ext cx="572602" cy="402943"/>
            </a:xfrm>
            <a:custGeom>
              <a:avLst/>
              <a:gdLst>
                <a:gd name="T0" fmla="*/ 399 w 412"/>
                <a:gd name="T1" fmla="*/ 0 h 291"/>
                <a:gd name="T2" fmla="*/ 412 w 412"/>
                <a:gd name="T3" fmla="*/ 249 h 291"/>
                <a:gd name="T4" fmla="*/ 51 w 412"/>
                <a:gd name="T5" fmla="*/ 283 h 291"/>
                <a:gd name="T6" fmla="*/ 0 w 412"/>
                <a:gd name="T7" fmla="*/ 38 h 291"/>
                <a:gd name="T8" fmla="*/ 399 w 412"/>
                <a:gd name="T9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2" h="291">
                  <a:moveTo>
                    <a:pt x="399" y="0"/>
                  </a:moveTo>
                  <a:cubicBezTo>
                    <a:pt x="412" y="249"/>
                    <a:pt x="412" y="249"/>
                    <a:pt x="412" y="249"/>
                  </a:cubicBezTo>
                  <a:cubicBezTo>
                    <a:pt x="412" y="249"/>
                    <a:pt x="264" y="291"/>
                    <a:pt x="51" y="28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247" y="63"/>
                    <a:pt x="39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7" name="Freeform 99">
              <a:extLst>
                <a:ext uri="{FF2B5EF4-FFF2-40B4-BE49-F238E27FC236}">
                  <a16:creationId xmlns:a16="http://schemas.microsoft.com/office/drawing/2014/main" id="{138C10A4-DD43-4D28-934F-EBE9BB923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797" y="3725628"/>
              <a:ext cx="101998" cy="284786"/>
            </a:xfrm>
            <a:custGeom>
              <a:avLst/>
              <a:gdLst>
                <a:gd name="T0" fmla="*/ 65 w 101"/>
                <a:gd name="T1" fmla="*/ 0 h 282"/>
                <a:gd name="T2" fmla="*/ 76 w 101"/>
                <a:gd name="T3" fmla="*/ 18 h 282"/>
                <a:gd name="T4" fmla="*/ 64 w 101"/>
                <a:gd name="T5" fmla="*/ 42 h 282"/>
                <a:gd name="T6" fmla="*/ 101 w 101"/>
                <a:gd name="T7" fmla="*/ 235 h 282"/>
                <a:gd name="T8" fmla="*/ 50 w 101"/>
                <a:gd name="T9" fmla="*/ 282 h 282"/>
                <a:gd name="T10" fmla="*/ 0 w 101"/>
                <a:gd name="T11" fmla="*/ 238 h 282"/>
                <a:gd name="T12" fmla="*/ 36 w 101"/>
                <a:gd name="T13" fmla="*/ 46 h 282"/>
                <a:gd name="T14" fmla="*/ 17 w 101"/>
                <a:gd name="T15" fmla="*/ 24 h 282"/>
                <a:gd name="T16" fmla="*/ 25 w 101"/>
                <a:gd name="T17" fmla="*/ 7 h 282"/>
                <a:gd name="T18" fmla="*/ 65 w 101"/>
                <a:gd name="T1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282">
                  <a:moveTo>
                    <a:pt x="65" y="0"/>
                  </a:moveTo>
                  <a:lnTo>
                    <a:pt x="76" y="18"/>
                  </a:lnTo>
                  <a:lnTo>
                    <a:pt x="64" y="42"/>
                  </a:lnTo>
                  <a:lnTo>
                    <a:pt x="101" y="235"/>
                  </a:lnTo>
                  <a:lnTo>
                    <a:pt x="50" y="282"/>
                  </a:lnTo>
                  <a:lnTo>
                    <a:pt x="0" y="238"/>
                  </a:lnTo>
                  <a:lnTo>
                    <a:pt x="36" y="46"/>
                  </a:lnTo>
                  <a:lnTo>
                    <a:pt x="17" y="24"/>
                  </a:lnTo>
                  <a:lnTo>
                    <a:pt x="25" y="7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8" name="Freeform 100">
              <a:extLst>
                <a:ext uri="{FF2B5EF4-FFF2-40B4-BE49-F238E27FC236}">
                  <a16:creationId xmlns:a16="http://schemas.microsoft.com/office/drawing/2014/main" id="{4AF7AB76-F4CB-467A-B47D-EBCC3B987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450" y="3694321"/>
              <a:ext cx="90889" cy="92909"/>
            </a:xfrm>
            <a:custGeom>
              <a:avLst/>
              <a:gdLst>
                <a:gd name="T0" fmla="*/ 54 w 65"/>
                <a:gd name="T1" fmla="*/ 16 h 67"/>
                <a:gd name="T2" fmla="*/ 3 w 65"/>
                <a:gd name="T3" fmla="*/ 0 h 67"/>
                <a:gd name="T4" fmla="*/ 0 w 65"/>
                <a:gd name="T5" fmla="*/ 49 h 67"/>
                <a:gd name="T6" fmla="*/ 65 w 65"/>
                <a:gd name="T7" fmla="*/ 67 h 67"/>
                <a:gd name="T8" fmla="*/ 54 w 65"/>
                <a:gd name="T9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7">
                  <a:moveTo>
                    <a:pt x="54" y="16"/>
                  </a:moveTo>
                  <a:cubicBezTo>
                    <a:pt x="40" y="15"/>
                    <a:pt x="22" y="9"/>
                    <a:pt x="3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2" y="58"/>
                    <a:pt x="44" y="63"/>
                    <a:pt x="65" y="67"/>
                  </a:cubicBezTo>
                  <a:lnTo>
                    <a:pt x="54" y="16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89" name="Freeform 101">
              <a:extLst>
                <a:ext uri="{FF2B5EF4-FFF2-40B4-BE49-F238E27FC236}">
                  <a16:creationId xmlns:a16="http://schemas.microsoft.com/office/drawing/2014/main" id="{1D8477A6-2274-4D1B-B510-EB0DF74AD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291" y="3412565"/>
              <a:ext cx="44435" cy="74731"/>
            </a:xfrm>
            <a:custGeom>
              <a:avLst/>
              <a:gdLst>
                <a:gd name="T0" fmla="*/ 3 w 32"/>
                <a:gd name="T1" fmla="*/ 30 h 54"/>
                <a:gd name="T2" fmla="*/ 21 w 32"/>
                <a:gd name="T3" fmla="*/ 52 h 54"/>
                <a:gd name="T4" fmla="*/ 29 w 32"/>
                <a:gd name="T5" fmla="*/ 24 h 54"/>
                <a:gd name="T6" fmla="*/ 11 w 32"/>
                <a:gd name="T7" fmla="*/ 1 h 54"/>
                <a:gd name="T8" fmla="*/ 3 w 32"/>
                <a:gd name="T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4">
                  <a:moveTo>
                    <a:pt x="3" y="30"/>
                  </a:moveTo>
                  <a:cubicBezTo>
                    <a:pt x="6" y="44"/>
                    <a:pt x="14" y="54"/>
                    <a:pt x="21" y="52"/>
                  </a:cubicBezTo>
                  <a:cubicBezTo>
                    <a:pt x="29" y="51"/>
                    <a:pt x="32" y="38"/>
                    <a:pt x="29" y="24"/>
                  </a:cubicBezTo>
                  <a:cubicBezTo>
                    <a:pt x="26" y="10"/>
                    <a:pt x="18" y="0"/>
                    <a:pt x="11" y="1"/>
                  </a:cubicBezTo>
                  <a:cubicBezTo>
                    <a:pt x="4" y="3"/>
                    <a:pt x="0" y="16"/>
                    <a:pt x="3" y="30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0" name="Freeform 102">
              <a:extLst>
                <a:ext uri="{FF2B5EF4-FFF2-40B4-BE49-F238E27FC236}">
                  <a16:creationId xmlns:a16="http://schemas.microsoft.com/office/drawing/2014/main" id="{66C6DE5D-486A-4C88-86CB-90979E72A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097" y="3457000"/>
              <a:ext cx="44435" cy="74731"/>
            </a:xfrm>
            <a:custGeom>
              <a:avLst/>
              <a:gdLst>
                <a:gd name="T0" fmla="*/ 3 w 32"/>
                <a:gd name="T1" fmla="*/ 30 h 54"/>
                <a:gd name="T2" fmla="*/ 22 w 32"/>
                <a:gd name="T3" fmla="*/ 52 h 54"/>
                <a:gd name="T4" fmla="*/ 29 w 32"/>
                <a:gd name="T5" fmla="*/ 24 h 54"/>
                <a:gd name="T6" fmla="*/ 11 w 32"/>
                <a:gd name="T7" fmla="*/ 2 h 54"/>
                <a:gd name="T8" fmla="*/ 3 w 32"/>
                <a:gd name="T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4">
                  <a:moveTo>
                    <a:pt x="3" y="30"/>
                  </a:moveTo>
                  <a:cubicBezTo>
                    <a:pt x="6" y="44"/>
                    <a:pt x="14" y="54"/>
                    <a:pt x="22" y="52"/>
                  </a:cubicBezTo>
                  <a:cubicBezTo>
                    <a:pt x="29" y="51"/>
                    <a:pt x="32" y="38"/>
                    <a:pt x="29" y="24"/>
                  </a:cubicBezTo>
                  <a:cubicBezTo>
                    <a:pt x="27" y="10"/>
                    <a:pt x="18" y="0"/>
                    <a:pt x="11" y="2"/>
                  </a:cubicBezTo>
                  <a:cubicBezTo>
                    <a:pt x="4" y="3"/>
                    <a:pt x="0" y="16"/>
                    <a:pt x="3" y="30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1" name="Freeform 103">
              <a:extLst>
                <a:ext uri="{FF2B5EF4-FFF2-40B4-BE49-F238E27FC236}">
                  <a16:creationId xmlns:a16="http://schemas.microsoft.com/office/drawing/2014/main" id="{73143129-AFBA-4BD7-A86C-8903322D7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760" y="3543849"/>
              <a:ext cx="174710" cy="111087"/>
            </a:xfrm>
            <a:custGeom>
              <a:avLst/>
              <a:gdLst>
                <a:gd name="T0" fmla="*/ 16 w 126"/>
                <a:gd name="T1" fmla="*/ 80 h 80"/>
                <a:gd name="T2" fmla="*/ 126 w 126"/>
                <a:gd name="T3" fmla="*/ 62 h 80"/>
                <a:gd name="T4" fmla="*/ 62 w 126"/>
                <a:gd name="T5" fmla="*/ 14 h 80"/>
                <a:gd name="T6" fmla="*/ 16 w 126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80">
                  <a:moveTo>
                    <a:pt x="16" y="80"/>
                  </a:moveTo>
                  <a:cubicBezTo>
                    <a:pt x="16" y="80"/>
                    <a:pt x="85" y="78"/>
                    <a:pt x="126" y="62"/>
                  </a:cubicBezTo>
                  <a:cubicBezTo>
                    <a:pt x="126" y="62"/>
                    <a:pt x="125" y="0"/>
                    <a:pt x="62" y="14"/>
                  </a:cubicBezTo>
                  <a:cubicBezTo>
                    <a:pt x="0" y="28"/>
                    <a:pt x="16" y="80"/>
                    <a:pt x="16" y="80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2" name="Freeform 104">
              <a:extLst>
                <a:ext uri="{FF2B5EF4-FFF2-40B4-BE49-F238E27FC236}">
                  <a16:creationId xmlns:a16="http://schemas.microsoft.com/office/drawing/2014/main" id="{088AB8D4-98A7-4DFE-B6A2-D96026E3C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7935" y="4621392"/>
              <a:ext cx="764480" cy="142393"/>
            </a:xfrm>
            <a:custGeom>
              <a:avLst/>
              <a:gdLst>
                <a:gd name="T0" fmla="*/ 144 w 550"/>
                <a:gd name="T1" fmla="*/ 7 h 103"/>
                <a:gd name="T2" fmla="*/ 122 w 550"/>
                <a:gd name="T3" fmla="*/ 9 h 103"/>
                <a:gd name="T4" fmla="*/ 147 w 550"/>
                <a:gd name="T5" fmla="*/ 15 h 103"/>
                <a:gd name="T6" fmla="*/ 144 w 550"/>
                <a:gd name="T7" fmla="*/ 7 h 103"/>
                <a:gd name="T8" fmla="*/ 274 w 550"/>
                <a:gd name="T9" fmla="*/ 0 h 103"/>
                <a:gd name="T10" fmla="*/ 167 w 550"/>
                <a:gd name="T11" fmla="*/ 4 h 103"/>
                <a:gd name="T12" fmla="*/ 174 w 550"/>
                <a:gd name="T13" fmla="*/ 44 h 103"/>
                <a:gd name="T14" fmla="*/ 98 w 550"/>
                <a:gd name="T15" fmla="*/ 59 h 103"/>
                <a:gd name="T16" fmla="*/ 78 w 550"/>
                <a:gd name="T17" fmla="*/ 27 h 103"/>
                <a:gd name="T18" fmla="*/ 94 w 550"/>
                <a:gd name="T19" fmla="*/ 13 h 103"/>
                <a:gd name="T20" fmla="*/ 0 w 550"/>
                <a:gd name="T21" fmla="*/ 51 h 103"/>
                <a:gd name="T22" fmla="*/ 275 w 550"/>
                <a:gd name="T23" fmla="*/ 103 h 103"/>
                <a:gd name="T24" fmla="*/ 276 w 550"/>
                <a:gd name="T25" fmla="*/ 103 h 103"/>
                <a:gd name="T26" fmla="*/ 550 w 550"/>
                <a:gd name="T27" fmla="*/ 52 h 103"/>
                <a:gd name="T28" fmla="*/ 464 w 550"/>
                <a:gd name="T29" fmla="*/ 14 h 103"/>
                <a:gd name="T30" fmla="*/ 467 w 550"/>
                <a:gd name="T31" fmla="*/ 59 h 103"/>
                <a:gd name="T32" fmla="*/ 388 w 550"/>
                <a:gd name="T33" fmla="*/ 72 h 103"/>
                <a:gd name="T34" fmla="*/ 363 w 550"/>
                <a:gd name="T35" fmla="*/ 42 h 103"/>
                <a:gd name="T36" fmla="*/ 403 w 550"/>
                <a:gd name="T37" fmla="*/ 17 h 103"/>
                <a:gd name="T38" fmla="*/ 446 w 550"/>
                <a:gd name="T39" fmla="*/ 33 h 103"/>
                <a:gd name="T40" fmla="*/ 441 w 550"/>
                <a:gd name="T41" fmla="*/ 11 h 103"/>
                <a:gd name="T42" fmla="*/ 275 w 550"/>
                <a:gd name="T43" fmla="*/ 0 h 103"/>
                <a:gd name="T44" fmla="*/ 274 w 550"/>
                <a:gd name="T4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0" h="103">
                  <a:moveTo>
                    <a:pt x="144" y="7"/>
                  </a:moveTo>
                  <a:cubicBezTo>
                    <a:pt x="136" y="7"/>
                    <a:pt x="129" y="8"/>
                    <a:pt x="122" y="9"/>
                  </a:cubicBezTo>
                  <a:cubicBezTo>
                    <a:pt x="136" y="10"/>
                    <a:pt x="147" y="15"/>
                    <a:pt x="147" y="15"/>
                  </a:cubicBezTo>
                  <a:cubicBezTo>
                    <a:pt x="144" y="7"/>
                    <a:pt x="144" y="7"/>
                    <a:pt x="144" y="7"/>
                  </a:cubicBezTo>
                  <a:moveTo>
                    <a:pt x="274" y="0"/>
                  </a:moveTo>
                  <a:cubicBezTo>
                    <a:pt x="236" y="0"/>
                    <a:pt x="200" y="2"/>
                    <a:pt x="167" y="4"/>
                  </a:cubicBezTo>
                  <a:cubicBezTo>
                    <a:pt x="174" y="44"/>
                    <a:pt x="174" y="44"/>
                    <a:pt x="174" y="44"/>
                  </a:cubicBezTo>
                  <a:cubicBezTo>
                    <a:pt x="174" y="44"/>
                    <a:pt x="128" y="59"/>
                    <a:pt x="98" y="59"/>
                  </a:cubicBezTo>
                  <a:cubicBezTo>
                    <a:pt x="77" y="59"/>
                    <a:pt x="64" y="52"/>
                    <a:pt x="78" y="27"/>
                  </a:cubicBezTo>
                  <a:cubicBezTo>
                    <a:pt x="82" y="20"/>
                    <a:pt x="88" y="16"/>
                    <a:pt x="94" y="13"/>
                  </a:cubicBezTo>
                  <a:cubicBezTo>
                    <a:pt x="36" y="22"/>
                    <a:pt x="0" y="36"/>
                    <a:pt x="0" y="51"/>
                  </a:cubicBezTo>
                  <a:cubicBezTo>
                    <a:pt x="0" y="80"/>
                    <a:pt x="123" y="103"/>
                    <a:pt x="275" y="103"/>
                  </a:cubicBezTo>
                  <a:cubicBezTo>
                    <a:pt x="276" y="103"/>
                    <a:pt x="276" y="103"/>
                    <a:pt x="276" y="103"/>
                  </a:cubicBezTo>
                  <a:cubicBezTo>
                    <a:pt x="428" y="103"/>
                    <a:pt x="550" y="80"/>
                    <a:pt x="550" y="52"/>
                  </a:cubicBezTo>
                  <a:cubicBezTo>
                    <a:pt x="550" y="37"/>
                    <a:pt x="517" y="24"/>
                    <a:pt x="464" y="14"/>
                  </a:cubicBezTo>
                  <a:cubicBezTo>
                    <a:pt x="467" y="59"/>
                    <a:pt x="467" y="59"/>
                    <a:pt x="467" y="59"/>
                  </a:cubicBezTo>
                  <a:cubicBezTo>
                    <a:pt x="467" y="59"/>
                    <a:pt x="420" y="72"/>
                    <a:pt x="388" y="72"/>
                  </a:cubicBezTo>
                  <a:cubicBezTo>
                    <a:pt x="364" y="72"/>
                    <a:pt x="348" y="65"/>
                    <a:pt x="363" y="42"/>
                  </a:cubicBezTo>
                  <a:cubicBezTo>
                    <a:pt x="375" y="23"/>
                    <a:pt x="390" y="17"/>
                    <a:pt x="403" y="17"/>
                  </a:cubicBezTo>
                  <a:cubicBezTo>
                    <a:pt x="426" y="17"/>
                    <a:pt x="446" y="33"/>
                    <a:pt x="446" y="33"/>
                  </a:cubicBezTo>
                  <a:cubicBezTo>
                    <a:pt x="441" y="11"/>
                    <a:pt x="441" y="11"/>
                    <a:pt x="441" y="11"/>
                  </a:cubicBezTo>
                  <a:cubicBezTo>
                    <a:pt x="395" y="4"/>
                    <a:pt x="337" y="0"/>
                    <a:pt x="275" y="0"/>
                  </a:cubicBezTo>
                  <a:cubicBezTo>
                    <a:pt x="275" y="0"/>
                    <a:pt x="275" y="0"/>
                    <a:pt x="274" y="0"/>
                  </a:cubicBezTo>
                </a:path>
              </a:pathLst>
            </a:custGeom>
            <a:solidFill>
              <a:srgbClr val="E4A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3" name="Freeform 105">
              <a:extLst>
                <a:ext uri="{FF2B5EF4-FFF2-40B4-BE49-F238E27FC236}">
                  <a16:creationId xmlns:a16="http://schemas.microsoft.com/office/drawing/2014/main" id="{C4DD7B55-167C-4558-98CD-53D847AC0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743" y="3369140"/>
              <a:ext cx="565533" cy="726104"/>
            </a:xfrm>
            <a:custGeom>
              <a:avLst/>
              <a:gdLst>
                <a:gd name="T0" fmla="*/ 0 w 407"/>
                <a:gd name="T1" fmla="*/ 450 h 523"/>
                <a:gd name="T2" fmla="*/ 350 w 407"/>
                <a:gd name="T3" fmla="*/ 165 h 523"/>
                <a:gd name="T4" fmla="*/ 391 w 407"/>
                <a:gd name="T5" fmla="*/ 492 h 523"/>
                <a:gd name="T6" fmla="*/ 0 w 407"/>
                <a:gd name="T7" fmla="*/ 45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7" h="523">
                  <a:moveTo>
                    <a:pt x="0" y="450"/>
                  </a:moveTo>
                  <a:cubicBezTo>
                    <a:pt x="0" y="450"/>
                    <a:pt x="33" y="0"/>
                    <a:pt x="350" y="165"/>
                  </a:cubicBezTo>
                  <a:cubicBezTo>
                    <a:pt x="350" y="165"/>
                    <a:pt x="407" y="278"/>
                    <a:pt x="391" y="492"/>
                  </a:cubicBezTo>
                  <a:cubicBezTo>
                    <a:pt x="123" y="523"/>
                    <a:pt x="0" y="450"/>
                    <a:pt x="0" y="45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4" name="Freeform 106">
              <a:extLst>
                <a:ext uri="{FF2B5EF4-FFF2-40B4-BE49-F238E27FC236}">
                  <a16:creationId xmlns:a16="http://schemas.microsoft.com/office/drawing/2014/main" id="{FFCF2931-4965-430E-A422-9AC5A79E3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852" y="3386308"/>
              <a:ext cx="759430" cy="669551"/>
            </a:xfrm>
            <a:custGeom>
              <a:avLst/>
              <a:gdLst>
                <a:gd name="T0" fmla="*/ 0 w 547"/>
                <a:gd name="T1" fmla="*/ 210 h 483"/>
                <a:gd name="T2" fmla="*/ 341 w 547"/>
                <a:gd name="T3" fmla="*/ 254 h 483"/>
                <a:gd name="T4" fmla="*/ 326 w 547"/>
                <a:gd name="T5" fmla="*/ 338 h 483"/>
                <a:gd name="T6" fmla="*/ 368 w 547"/>
                <a:gd name="T7" fmla="*/ 352 h 483"/>
                <a:gd name="T8" fmla="*/ 325 w 547"/>
                <a:gd name="T9" fmla="*/ 367 h 483"/>
                <a:gd name="T10" fmla="*/ 383 w 547"/>
                <a:gd name="T11" fmla="*/ 480 h 483"/>
                <a:gd name="T12" fmla="*/ 424 w 547"/>
                <a:gd name="T13" fmla="*/ 201 h 483"/>
                <a:gd name="T14" fmla="*/ 336 w 547"/>
                <a:gd name="T15" fmla="*/ 65 h 483"/>
                <a:gd name="T16" fmla="*/ 0 w 547"/>
                <a:gd name="T17" fmla="*/ 2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483">
                  <a:moveTo>
                    <a:pt x="0" y="210"/>
                  </a:moveTo>
                  <a:cubicBezTo>
                    <a:pt x="71" y="183"/>
                    <a:pt x="266" y="206"/>
                    <a:pt x="341" y="254"/>
                  </a:cubicBezTo>
                  <a:cubicBezTo>
                    <a:pt x="326" y="338"/>
                    <a:pt x="326" y="338"/>
                    <a:pt x="326" y="338"/>
                  </a:cubicBezTo>
                  <a:cubicBezTo>
                    <a:pt x="326" y="338"/>
                    <a:pt x="370" y="312"/>
                    <a:pt x="368" y="352"/>
                  </a:cubicBezTo>
                  <a:cubicBezTo>
                    <a:pt x="365" y="392"/>
                    <a:pt x="325" y="367"/>
                    <a:pt x="325" y="367"/>
                  </a:cubicBezTo>
                  <a:cubicBezTo>
                    <a:pt x="325" y="367"/>
                    <a:pt x="338" y="450"/>
                    <a:pt x="383" y="480"/>
                  </a:cubicBezTo>
                  <a:cubicBezTo>
                    <a:pt x="381" y="483"/>
                    <a:pt x="547" y="211"/>
                    <a:pt x="424" y="201"/>
                  </a:cubicBezTo>
                  <a:cubicBezTo>
                    <a:pt x="424" y="201"/>
                    <a:pt x="431" y="111"/>
                    <a:pt x="336" y="65"/>
                  </a:cubicBezTo>
                  <a:cubicBezTo>
                    <a:pt x="201" y="0"/>
                    <a:pt x="54" y="52"/>
                    <a:pt x="0" y="210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5" name="Freeform 107">
              <a:extLst>
                <a:ext uri="{FF2B5EF4-FFF2-40B4-BE49-F238E27FC236}">
                  <a16:creationId xmlns:a16="http://schemas.microsoft.com/office/drawing/2014/main" id="{810617C9-DC21-4FF9-864D-FEADC4992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007" y="3719569"/>
              <a:ext cx="101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6" name="Freeform 108">
              <a:extLst>
                <a:ext uri="{FF2B5EF4-FFF2-40B4-BE49-F238E27FC236}">
                  <a16:creationId xmlns:a16="http://schemas.microsoft.com/office/drawing/2014/main" id="{4C7B068A-EB53-4EE5-983D-181C479A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968" y="3735727"/>
              <a:ext cx="101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7" name="Freeform 109">
              <a:extLst>
                <a:ext uri="{FF2B5EF4-FFF2-40B4-BE49-F238E27FC236}">
                  <a16:creationId xmlns:a16="http://schemas.microsoft.com/office/drawing/2014/main" id="{85DC16EC-BB09-4662-B2FD-CA1D0A87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518" y="4332566"/>
              <a:ext cx="595829" cy="423140"/>
            </a:xfrm>
            <a:custGeom>
              <a:avLst/>
              <a:gdLst>
                <a:gd name="T0" fmla="*/ 429 w 429"/>
                <a:gd name="T1" fmla="*/ 38 h 305"/>
                <a:gd name="T2" fmla="*/ 416 w 429"/>
                <a:gd name="T3" fmla="*/ 163 h 305"/>
                <a:gd name="T4" fmla="*/ 424 w 429"/>
                <a:gd name="T5" fmla="*/ 267 h 305"/>
                <a:gd name="T6" fmla="*/ 320 w 429"/>
                <a:gd name="T7" fmla="*/ 250 h 305"/>
                <a:gd name="T8" fmla="*/ 403 w 429"/>
                <a:gd name="T9" fmla="*/ 241 h 305"/>
                <a:gd name="T10" fmla="*/ 383 w 429"/>
                <a:gd name="T11" fmla="*/ 158 h 305"/>
                <a:gd name="T12" fmla="*/ 380 w 429"/>
                <a:gd name="T13" fmla="*/ 64 h 305"/>
                <a:gd name="T14" fmla="*/ 114 w 429"/>
                <a:gd name="T15" fmla="*/ 38 h 305"/>
                <a:gd name="T16" fmla="*/ 110 w 429"/>
                <a:gd name="T17" fmla="*/ 143 h 305"/>
                <a:gd name="T18" fmla="*/ 131 w 429"/>
                <a:gd name="T19" fmla="*/ 252 h 305"/>
                <a:gd name="T20" fmla="*/ 35 w 429"/>
                <a:gd name="T21" fmla="*/ 235 h 305"/>
                <a:gd name="T22" fmla="*/ 104 w 429"/>
                <a:gd name="T23" fmla="*/ 223 h 305"/>
                <a:gd name="T24" fmla="*/ 78 w 429"/>
                <a:gd name="T25" fmla="*/ 143 h 305"/>
                <a:gd name="T26" fmla="*/ 74 w 429"/>
                <a:gd name="T27" fmla="*/ 0 h 305"/>
                <a:gd name="T28" fmla="*/ 429 w 429"/>
                <a:gd name="T29" fmla="*/ 38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9" h="305">
                  <a:moveTo>
                    <a:pt x="429" y="38"/>
                  </a:moveTo>
                  <a:cubicBezTo>
                    <a:pt x="416" y="163"/>
                    <a:pt x="416" y="163"/>
                    <a:pt x="416" y="163"/>
                  </a:cubicBezTo>
                  <a:cubicBezTo>
                    <a:pt x="424" y="267"/>
                    <a:pt x="424" y="267"/>
                    <a:pt x="424" y="267"/>
                  </a:cubicBezTo>
                  <a:cubicBezTo>
                    <a:pt x="424" y="267"/>
                    <a:pt x="285" y="305"/>
                    <a:pt x="320" y="250"/>
                  </a:cubicBezTo>
                  <a:cubicBezTo>
                    <a:pt x="352" y="199"/>
                    <a:pt x="403" y="241"/>
                    <a:pt x="403" y="241"/>
                  </a:cubicBezTo>
                  <a:cubicBezTo>
                    <a:pt x="383" y="158"/>
                    <a:pt x="383" y="158"/>
                    <a:pt x="383" y="158"/>
                  </a:cubicBezTo>
                  <a:cubicBezTo>
                    <a:pt x="380" y="64"/>
                    <a:pt x="380" y="64"/>
                    <a:pt x="380" y="64"/>
                  </a:cubicBezTo>
                  <a:cubicBezTo>
                    <a:pt x="380" y="64"/>
                    <a:pt x="236" y="73"/>
                    <a:pt x="114" y="38"/>
                  </a:cubicBezTo>
                  <a:cubicBezTo>
                    <a:pt x="110" y="143"/>
                    <a:pt x="110" y="143"/>
                    <a:pt x="110" y="143"/>
                  </a:cubicBezTo>
                  <a:cubicBezTo>
                    <a:pt x="131" y="252"/>
                    <a:pt x="131" y="252"/>
                    <a:pt x="131" y="252"/>
                  </a:cubicBezTo>
                  <a:cubicBezTo>
                    <a:pt x="131" y="252"/>
                    <a:pt x="0" y="295"/>
                    <a:pt x="35" y="235"/>
                  </a:cubicBezTo>
                  <a:cubicBezTo>
                    <a:pt x="55" y="202"/>
                    <a:pt x="104" y="223"/>
                    <a:pt x="104" y="223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429" y="38"/>
                    <a:pt x="429" y="38"/>
                    <a:pt x="429" y="38"/>
                  </a:cubicBezTo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8" name="Freeform 110">
              <a:extLst>
                <a:ext uri="{FF2B5EF4-FFF2-40B4-BE49-F238E27FC236}">
                  <a16:creationId xmlns:a16="http://schemas.microsoft.com/office/drawing/2014/main" id="{F77E3AB8-16A0-4CA7-9B2A-B0409D6D9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26" y="3994256"/>
              <a:ext cx="565533" cy="397893"/>
            </a:xfrm>
            <a:custGeom>
              <a:avLst/>
              <a:gdLst>
                <a:gd name="T0" fmla="*/ 16 w 407"/>
                <a:gd name="T1" fmla="*/ 0 h 287"/>
                <a:gd name="T2" fmla="*/ 0 w 407"/>
                <a:gd name="T3" fmla="*/ 244 h 287"/>
                <a:gd name="T4" fmla="*/ 355 w 407"/>
                <a:gd name="T5" fmla="*/ 282 h 287"/>
                <a:gd name="T6" fmla="*/ 407 w 407"/>
                <a:gd name="T7" fmla="*/ 42 h 287"/>
                <a:gd name="T8" fmla="*/ 16 w 407"/>
                <a:gd name="T9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287">
                  <a:moveTo>
                    <a:pt x="16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145" y="287"/>
                    <a:pt x="355" y="282"/>
                  </a:cubicBezTo>
                  <a:cubicBezTo>
                    <a:pt x="407" y="42"/>
                    <a:pt x="407" y="42"/>
                    <a:pt x="407" y="42"/>
                  </a:cubicBezTo>
                  <a:cubicBezTo>
                    <a:pt x="407" y="42"/>
                    <a:pt x="165" y="63"/>
                    <a:pt x="1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99" name="Freeform 111">
              <a:extLst>
                <a:ext uri="{FF2B5EF4-FFF2-40B4-BE49-F238E27FC236}">
                  <a16:creationId xmlns:a16="http://schemas.microsoft.com/office/drawing/2014/main" id="{44807403-F105-44C1-8616-8F386E295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504" y="4055859"/>
              <a:ext cx="99978" cy="280747"/>
            </a:xfrm>
            <a:custGeom>
              <a:avLst/>
              <a:gdLst>
                <a:gd name="T0" fmla="*/ 38 w 99"/>
                <a:gd name="T1" fmla="*/ 0 h 278"/>
                <a:gd name="T2" fmla="*/ 27 w 99"/>
                <a:gd name="T3" fmla="*/ 18 h 278"/>
                <a:gd name="T4" fmla="*/ 38 w 99"/>
                <a:gd name="T5" fmla="*/ 40 h 278"/>
                <a:gd name="T6" fmla="*/ 0 w 99"/>
                <a:gd name="T7" fmla="*/ 230 h 278"/>
                <a:gd name="T8" fmla="*/ 51 w 99"/>
                <a:gd name="T9" fmla="*/ 278 h 278"/>
                <a:gd name="T10" fmla="*/ 99 w 99"/>
                <a:gd name="T11" fmla="*/ 234 h 278"/>
                <a:gd name="T12" fmla="*/ 66 w 99"/>
                <a:gd name="T13" fmla="*/ 46 h 278"/>
                <a:gd name="T14" fmla="*/ 85 w 99"/>
                <a:gd name="T15" fmla="*/ 24 h 278"/>
                <a:gd name="T16" fmla="*/ 77 w 99"/>
                <a:gd name="T17" fmla="*/ 7 h 278"/>
                <a:gd name="T18" fmla="*/ 38 w 99"/>
                <a:gd name="T19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78">
                  <a:moveTo>
                    <a:pt x="38" y="0"/>
                  </a:moveTo>
                  <a:lnTo>
                    <a:pt x="27" y="18"/>
                  </a:lnTo>
                  <a:lnTo>
                    <a:pt x="38" y="40"/>
                  </a:lnTo>
                  <a:lnTo>
                    <a:pt x="0" y="230"/>
                  </a:lnTo>
                  <a:lnTo>
                    <a:pt x="51" y="278"/>
                  </a:lnTo>
                  <a:lnTo>
                    <a:pt x="99" y="234"/>
                  </a:lnTo>
                  <a:lnTo>
                    <a:pt x="66" y="46"/>
                  </a:lnTo>
                  <a:lnTo>
                    <a:pt x="85" y="24"/>
                  </a:lnTo>
                  <a:lnTo>
                    <a:pt x="77" y="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0" name="Freeform 112">
              <a:extLst>
                <a:ext uri="{FF2B5EF4-FFF2-40B4-BE49-F238E27FC236}">
                  <a16:creationId xmlns:a16="http://schemas.microsoft.com/office/drawing/2014/main" id="{5BC10660-FDD3-4667-A127-8CBA459D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26" y="4332566"/>
              <a:ext cx="1010" cy="52514"/>
            </a:xfrm>
            <a:custGeom>
              <a:avLst/>
              <a:gdLst>
                <a:gd name="T0" fmla="*/ 0 w 1"/>
                <a:gd name="T1" fmla="*/ 0 h 38"/>
                <a:gd name="T2" fmla="*/ 0 w 1"/>
                <a:gd name="T3" fmla="*/ 37 h 38"/>
                <a:gd name="T4" fmla="*/ 1 w 1"/>
                <a:gd name="T5" fmla="*/ 38 h 38"/>
                <a:gd name="T6" fmla="*/ 0 w 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8">
                  <a:moveTo>
                    <a:pt x="0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1" name="Freeform 113">
              <a:extLst>
                <a:ext uri="{FF2B5EF4-FFF2-40B4-BE49-F238E27FC236}">
                  <a16:creationId xmlns:a16="http://schemas.microsoft.com/office/drawing/2014/main" id="{4E9148FD-B027-4C99-91C9-5CA158589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26" y="4332566"/>
              <a:ext cx="49484" cy="56553"/>
            </a:xfrm>
            <a:custGeom>
              <a:avLst/>
              <a:gdLst>
                <a:gd name="T0" fmla="*/ 0 w 36"/>
                <a:gd name="T1" fmla="*/ 0 h 41"/>
                <a:gd name="T2" fmla="*/ 0 w 36"/>
                <a:gd name="T3" fmla="*/ 0 h 41"/>
                <a:gd name="T4" fmla="*/ 1 w 36"/>
                <a:gd name="T5" fmla="*/ 38 h 41"/>
                <a:gd name="T6" fmla="*/ 8 w 36"/>
                <a:gd name="T7" fmla="*/ 41 h 41"/>
                <a:gd name="T8" fmla="*/ 13 w 36"/>
                <a:gd name="T9" fmla="*/ 39 h 41"/>
                <a:gd name="T10" fmla="*/ 12 w 36"/>
                <a:gd name="T11" fmla="*/ 32 h 41"/>
                <a:gd name="T12" fmla="*/ 16 w 36"/>
                <a:gd name="T13" fmla="*/ 33 h 41"/>
                <a:gd name="T14" fmla="*/ 20 w 36"/>
                <a:gd name="T15" fmla="*/ 31 h 41"/>
                <a:gd name="T16" fmla="*/ 20 w 36"/>
                <a:gd name="T17" fmla="*/ 24 h 41"/>
                <a:gd name="T18" fmla="*/ 23 w 36"/>
                <a:gd name="T19" fmla="*/ 25 h 41"/>
                <a:gd name="T20" fmla="*/ 27 w 36"/>
                <a:gd name="T21" fmla="*/ 23 h 41"/>
                <a:gd name="T22" fmla="*/ 27 w 36"/>
                <a:gd name="T23" fmla="*/ 16 h 41"/>
                <a:gd name="T24" fmla="*/ 30 w 36"/>
                <a:gd name="T25" fmla="*/ 17 h 41"/>
                <a:gd name="T26" fmla="*/ 34 w 36"/>
                <a:gd name="T27" fmla="*/ 15 h 41"/>
                <a:gd name="T28" fmla="*/ 34 w 36"/>
                <a:gd name="T29" fmla="*/ 9 h 41"/>
                <a:gd name="T30" fmla="*/ 0 w 36"/>
                <a:gd name="T3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3" y="39"/>
                    <a:pt x="6" y="41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4" y="37"/>
                    <a:pt x="14" y="34"/>
                    <a:pt x="12" y="32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3"/>
                    <a:pt x="19" y="32"/>
                    <a:pt x="20" y="31"/>
                  </a:cubicBezTo>
                  <a:cubicBezTo>
                    <a:pt x="22" y="29"/>
                    <a:pt x="21" y="27"/>
                    <a:pt x="20" y="24"/>
                  </a:cubicBezTo>
                  <a:cubicBezTo>
                    <a:pt x="21" y="25"/>
                    <a:pt x="22" y="25"/>
                    <a:pt x="23" y="25"/>
                  </a:cubicBezTo>
                  <a:cubicBezTo>
                    <a:pt x="24" y="25"/>
                    <a:pt x="26" y="24"/>
                    <a:pt x="27" y="23"/>
                  </a:cubicBezTo>
                  <a:cubicBezTo>
                    <a:pt x="29" y="21"/>
                    <a:pt x="28" y="18"/>
                    <a:pt x="27" y="16"/>
                  </a:cubicBezTo>
                  <a:cubicBezTo>
                    <a:pt x="28" y="16"/>
                    <a:pt x="29" y="17"/>
                    <a:pt x="30" y="17"/>
                  </a:cubicBezTo>
                  <a:cubicBezTo>
                    <a:pt x="32" y="17"/>
                    <a:pt x="33" y="16"/>
                    <a:pt x="34" y="15"/>
                  </a:cubicBezTo>
                  <a:cubicBezTo>
                    <a:pt x="36" y="13"/>
                    <a:pt x="35" y="11"/>
                    <a:pt x="34" y="9"/>
                  </a:cubicBezTo>
                  <a:cubicBezTo>
                    <a:pt x="12" y="4"/>
                    <a:pt x="0" y="0"/>
                    <a:pt x="0" y="0"/>
                  </a:cubicBezTo>
                </a:path>
              </a:pathLst>
            </a:custGeom>
            <a:solidFill>
              <a:srgbClr val="4E4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B3ABDD91-4285-473C-AE2B-089E4DE0D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26" y="4302269"/>
              <a:ext cx="46454" cy="42415"/>
            </a:xfrm>
            <a:custGeom>
              <a:avLst/>
              <a:gdLst>
                <a:gd name="T0" fmla="*/ 1 w 34"/>
                <a:gd name="T1" fmla="*/ 0 h 31"/>
                <a:gd name="T2" fmla="*/ 0 w 34"/>
                <a:gd name="T3" fmla="*/ 22 h 31"/>
                <a:gd name="T4" fmla="*/ 0 w 34"/>
                <a:gd name="T5" fmla="*/ 22 h 31"/>
                <a:gd name="T6" fmla="*/ 34 w 34"/>
                <a:gd name="T7" fmla="*/ 31 h 31"/>
                <a:gd name="T8" fmla="*/ 27 w 34"/>
                <a:gd name="T9" fmla="*/ 22 h 31"/>
                <a:gd name="T10" fmla="*/ 1 w 34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1">
                  <a:moveTo>
                    <a:pt x="1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2" y="26"/>
                    <a:pt x="34" y="31"/>
                  </a:cubicBezTo>
                  <a:cubicBezTo>
                    <a:pt x="32" y="27"/>
                    <a:pt x="28" y="23"/>
                    <a:pt x="27" y="22"/>
                  </a:cubicBezTo>
                  <a:cubicBezTo>
                    <a:pt x="19" y="16"/>
                    <a:pt x="10" y="8"/>
                    <a:pt x="1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07AE575F-EB93-4C26-A1C7-5ADBA60D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234" y="3994256"/>
              <a:ext cx="283777" cy="390824"/>
            </a:xfrm>
            <a:custGeom>
              <a:avLst/>
              <a:gdLst>
                <a:gd name="T0" fmla="*/ 184 w 204"/>
                <a:gd name="T1" fmla="*/ 0 h 282"/>
                <a:gd name="T2" fmla="*/ 181 w 204"/>
                <a:gd name="T3" fmla="*/ 46 h 282"/>
                <a:gd name="T4" fmla="*/ 192 w 204"/>
                <a:gd name="T5" fmla="*/ 238 h 282"/>
                <a:gd name="T6" fmla="*/ 200 w 204"/>
                <a:gd name="T7" fmla="*/ 253 h 282"/>
                <a:gd name="T8" fmla="*/ 192 w 204"/>
                <a:gd name="T9" fmla="*/ 254 h 282"/>
                <a:gd name="T10" fmla="*/ 192 w 204"/>
                <a:gd name="T11" fmla="*/ 262 h 282"/>
                <a:gd name="T12" fmla="*/ 185 w 204"/>
                <a:gd name="T13" fmla="*/ 263 h 282"/>
                <a:gd name="T14" fmla="*/ 185 w 204"/>
                <a:gd name="T15" fmla="*/ 269 h 282"/>
                <a:gd name="T16" fmla="*/ 178 w 204"/>
                <a:gd name="T17" fmla="*/ 270 h 282"/>
                <a:gd name="T18" fmla="*/ 178 w 204"/>
                <a:gd name="T19" fmla="*/ 277 h 282"/>
                <a:gd name="T20" fmla="*/ 165 w 204"/>
                <a:gd name="T21" fmla="*/ 275 h 282"/>
                <a:gd name="T22" fmla="*/ 184 w 204"/>
                <a:gd name="T23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4" h="282">
                  <a:moveTo>
                    <a:pt x="184" y="0"/>
                  </a:moveTo>
                  <a:cubicBezTo>
                    <a:pt x="181" y="46"/>
                    <a:pt x="181" y="46"/>
                    <a:pt x="181" y="46"/>
                  </a:cubicBezTo>
                  <a:cubicBezTo>
                    <a:pt x="38" y="87"/>
                    <a:pt x="141" y="198"/>
                    <a:pt x="192" y="238"/>
                  </a:cubicBezTo>
                  <a:cubicBezTo>
                    <a:pt x="194" y="240"/>
                    <a:pt x="204" y="249"/>
                    <a:pt x="200" y="253"/>
                  </a:cubicBezTo>
                  <a:cubicBezTo>
                    <a:pt x="198" y="256"/>
                    <a:pt x="195" y="255"/>
                    <a:pt x="192" y="254"/>
                  </a:cubicBezTo>
                  <a:cubicBezTo>
                    <a:pt x="193" y="257"/>
                    <a:pt x="194" y="259"/>
                    <a:pt x="192" y="262"/>
                  </a:cubicBezTo>
                  <a:cubicBezTo>
                    <a:pt x="190" y="264"/>
                    <a:pt x="188" y="264"/>
                    <a:pt x="185" y="263"/>
                  </a:cubicBezTo>
                  <a:cubicBezTo>
                    <a:pt x="187" y="265"/>
                    <a:pt x="187" y="267"/>
                    <a:pt x="185" y="269"/>
                  </a:cubicBezTo>
                  <a:cubicBezTo>
                    <a:pt x="183" y="271"/>
                    <a:pt x="180" y="271"/>
                    <a:pt x="178" y="270"/>
                  </a:cubicBezTo>
                  <a:cubicBezTo>
                    <a:pt x="179" y="272"/>
                    <a:pt x="180" y="275"/>
                    <a:pt x="178" y="277"/>
                  </a:cubicBezTo>
                  <a:cubicBezTo>
                    <a:pt x="174" y="282"/>
                    <a:pt x="169" y="278"/>
                    <a:pt x="165" y="275"/>
                  </a:cubicBezTo>
                  <a:cubicBezTo>
                    <a:pt x="49" y="184"/>
                    <a:pt x="0" y="44"/>
                    <a:pt x="184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4" name="Freeform 116">
              <a:extLst>
                <a:ext uri="{FF2B5EF4-FFF2-40B4-BE49-F238E27FC236}">
                  <a16:creationId xmlns:a16="http://schemas.microsoft.com/office/drawing/2014/main" id="{4811B50A-19CE-47B7-93B7-CD1A486C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923" y="3994256"/>
              <a:ext cx="83820" cy="85840"/>
            </a:xfrm>
            <a:custGeom>
              <a:avLst/>
              <a:gdLst>
                <a:gd name="T0" fmla="*/ 60 w 60"/>
                <a:gd name="T1" fmla="*/ 0 h 62"/>
                <a:gd name="T2" fmla="*/ 57 w 60"/>
                <a:gd name="T3" fmla="*/ 46 h 62"/>
                <a:gd name="T4" fmla="*/ 19 w 60"/>
                <a:gd name="T5" fmla="*/ 62 h 62"/>
                <a:gd name="T6" fmla="*/ 0 w 60"/>
                <a:gd name="T7" fmla="*/ 22 h 62"/>
                <a:gd name="T8" fmla="*/ 60 w 60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0"/>
                  </a:moveTo>
                  <a:cubicBezTo>
                    <a:pt x="57" y="46"/>
                    <a:pt x="57" y="46"/>
                    <a:pt x="57" y="46"/>
                  </a:cubicBezTo>
                  <a:cubicBezTo>
                    <a:pt x="41" y="51"/>
                    <a:pt x="29" y="56"/>
                    <a:pt x="19" y="6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6" y="13"/>
                    <a:pt x="36" y="6"/>
                    <a:pt x="6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5" name="Freeform 117">
              <a:extLst>
                <a:ext uri="{FF2B5EF4-FFF2-40B4-BE49-F238E27FC236}">
                  <a16:creationId xmlns:a16="http://schemas.microsoft.com/office/drawing/2014/main" id="{C38D5455-9BFE-42C0-A5D6-56A5BA2A5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546" y="3994256"/>
              <a:ext cx="20198" cy="68672"/>
            </a:xfrm>
            <a:custGeom>
              <a:avLst/>
              <a:gdLst>
                <a:gd name="T0" fmla="*/ 11 w 14"/>
                <a:gd name="T1" fmla="*/ 46 h 50"/>
                <a:gd name="T2" fmla="*/ 0 w 14"/>
                <a:gd name="T3" fmla="*/ 50 h 50"/>
                <a:gd name="T4" fmla="*/ 14 w 14"/>
                <a:gd name="T5" fmla="*/ 0 h 50"/>
                <a:gd name="T6" fmla="*/ 11 w 14"/>
                <a:gd name="T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0">
                  <a:moveTo>
                    <a:pt x="11" y="46"/>
                  </a:moveTo>
                  <a:cubicBezTo>
                    <a:pt x="7" y="47"/>
                    <a:pt x="3" y="48"/>
                    <a:pt x="0" y="5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1" y="46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6" name="Freeform 118">
              <a:extLst>
                <a:ext uri="{FF2B5EF4-FFF2-40B4-BE49-F238E27FC236}">
                  <a16:creationId xmlns:a16="http://schemas.microsoft.com/office/drawing/2014/main" id="{09C8EFA4-EBC3-45E6-8714-5627A25A0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087" y="3873070"/>
              <a:ext cx="188848" cy="114117"/>
            </a:xfrm>
            <a:custGeom>
              <a:avLst/>
              <a:gdLst>
                <a:gd name="T0" fmla="*/ 115 w 136"/>
                <a:gd name="T1" fmla="*/ 82 h 82"/>
                <a:gd name="T2" fmla="*/ 0 w 136"/>
                <a:gd name="T3" fmla="*/ 59 h 82"/>
                <a:gd name="T4" fmla="*/ 69 w 136"/>
                <a:gd name="T5" fmla="*/ 11 h 82"/>
                <a:gd name="T6" fmla="*/ 115 w 136"/>
                <a:gd name="T7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6" h="82">
                  <a:moveTo>
                    <a:pt x="115" y="82"/>
                  </a:moveTo>
                  <a:cubicBezTo>
                    <a:pt x="115" y="82"/>
                    <a:pt x="42" y="78"/>
                    <a:pt x="0" y="59"/>
                  </a:cubicBezTo>
                  <a:cubicBezTo>
                    <a:pt x="0" y="59"/>
                    <a:pt x="1" y="0"/>
                    <a:pt x="69" y="11"/>
                  </a:cubicBezTo>
                  <a:cubicBezTo>
                    <a:pt x="136" y="23"/>
                    <a:pt x="115" y="82"/>
                    <a:pt x="115" y="82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7" name="Freeform 119">
              <a:extLst>
                <a:ext uri="{FF2B5EF4-FFF2-40B4-BE49-F238E27FC236}">
                  <a16:creationId xmlns:a16="http://schemas.microsoft.com/office/drawing/2014/main" id="{970E0D24-D7AA-4BE4-96F2-C440500D3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873" y="4051819"/>
              <a:ext cx="350429" cy="380725"/>
            </a:xfrm>
            <a:custGeom>
              <a:avLst/>
              <a:gdLst>
                <a:gd name="T0" fmla="*/ 87 w 252"/>
                <a:gd name="T1" fmla="*/ 0 h 274"/>
                <a:gd name="T2" fmla="*/ 77 w 252"/>
                <a:gd name="T3" fmla="*/ 46 h 274"/>
                <a:gd name="T4" fmla="*/ 14 w 252"/>
                <a:gd name="T5" fmla="*/ 227 h 274"/>
                <a:gd name="T6" fmla="*/ 3 w 252"/>
                <a:gd name="T7" fmla="*/ 240 h 274"/>
                <a:gd name="T8" fmla="*/ 10 w 252"/>
                <a:gd name="T9" fmla="*/ 243 h 274"/>
                <a:gd name="T10" fmla="*/ 7 w 252"/>
                <a:gd name="T11" fmla="*/ 250 h 274"/>
                <a:gd name="T12" fmla="*/ 14 w 252"/>
                <a:gd name="T13" fmla="*/ 253 h 274"/>
                <a:gd name="T14" fmla="*/ 12 w 252"/>
                <a:gd name="T15" fmla="*/ 259 h 274"/>
                <a:gd name="T16" fmla="*/ 19 w 252"/>
                <a:gd name="T17" fmla="*/ 262 h 274"/>
                <a:gd name="T18" fmla="*/ 17 w 252"/>
                <a:gd name="T19" fmla="*/ 269 h 274"/>
                <a:gd name="T20" fmla="*/ 31 w 252"/>
                <a:gd name="T21" fmla="*/ 270 h 274"/>
                <a:gd name="T22" fmla="*/ 87 w 252"/>
                <a:gd name="T2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2" h="274">
                  <a:moveTo>
                    <a:pt x="87" y="0"/>
                  </a:moveTo>
                  <a:cubicBezTo>
                    <a:pt x="77" y="46"/>
                    <a:pt x="77" y="46"/>
                    <a:pt x="77" y="46"/>
                  </a:cubicBezTo>
                  <a:cubicBezTo>
                    <a:pt x="203" y="123"/>
                    <a:pt x="74" y="202"/>
                    <a:pt x="14" y="227"/>
                  </a:cubicBezTo>
                  <a:cubicBezTo>
                    <a:pt x="12" y="228"/>
                    <a:pt x="0" y="234"/>
                    <a:pt x="3" y="240"/>
                  </a:cubicBezTo>
                  <a:cubicBezTo>
                    <a:pt x="4" y="243"/>
                    <a:pt x="7" y="243"/>
                    <a:pt x="10" y="243"/>
                  </a:cubicBezTo>
                  <a:cubicBezTo>
                    <a:pt x="8" y="245"/>
                    <a:pt x="6" y="247"/>
                    <a:pt x="7" y="250"/>
                  </a:cubicBezTo>
                  <a:cubicBezTo>
                    <a:pt x="9" y="252"/>
                    <a:pt x="11" y="253"/>
                    <a:pt x="14" y="253"/>
                  </a:cubicBezTo>
                  <a:cubicBezTo>
                    <a:pt x="12" y="254"/>
                    <a:pt x="11" y="257"/>
                    <a:pt x="12" y="259"/>
                  </a:cubicBezTo>
                  <a:cubicBezTo>
                    <a:pt x="13" y="262"/>
                    <a:pt x="16" y="262"/>
                    <a:pt x="19" y="262"/>
                  </a:cubicBezTo>
                  <a:cubicBezTo>
                    <a:pt x="17" y="264"/>
                    <a:pt x="16" y="266"/>
                    <a:pt x="17" y="269"/>
                  </a:cubicBezTo>
                  <a:cubicBezTo>
                    <a:pt x="20" y="274"/>
                    <a:pt x="26" y="272"/>
                    <a:pt x="31" y="270"/>
                  </a:cubicBezTo>
                  <a:cubicBezTo>
                    <a:pt x="167" y="214"/>
                    <a:pt x="252" y="93"/>
                    <a:pt x="87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8" name="Freeform 120">
              <a:extLst>
                <a:ext uri="{FF2B5EF4-FFF2-40B4-BE49-F238E27FC236}">
                  <a16:creationId xmlns:a16="http://schemas.microsoft.com/office/drawing/2014/main" id="{5395FB28-ADAD-44C8-8497-5BA321B6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920" y="4051819"/>
              <a:ext cx="84830" cy="98968"/>
            </a:xfrm>
            <a:custGeom>
              <a:avLst/>
              <a:gdLst>
                <a:gd name="T0" fmla="*/ 10 w 61"/>
                <a:gd name="T1" fmla="*/ 0 h 71"/>
                <a:gd name="T2" fmla="*/ 0 w 61"/>
                <a:gd name="T3" fmla="*/ 46 h 71"/>
                <a:gd name="T4" fmla="*/ 32 w 61"/>
                <a:gd name="T5" fmla="*/ 71 h 71"/>
                <a:gd name="T6" fmla="*/ 61 w 61"/>
                <a:gd name="T7" fmla="*/ 37 h 71"/>
                <a:gd name="T8" fmla="*/ 10 w 61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1">
                  <a:moveTo>
                    <a:pt x="1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13" y="54"/>
                    <a:pt x="24" y="62"/>
                    <a:pt x="32" y="71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48" y="25"/>
                    <a:pt x="31" y="12"/>
                    <a:pt x="1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09" name="Freeform 121">
              <a:extLst>
                <a:ext uri="{FF2B5EF4-FFF2-40B4-BE49-F238E27FC236}">
                  <a16:creationId xmlns:a16="http://schemas.microsoft.com/office/drawing/2014/main" id="{81BADEC5-3A90-41B6-B1DB-32A92A41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682" y="3738756"/>
              <a:ext cx="48474" cy="80790"/>
            </a:xfrm>
            <a:custGeom>
              <a:avLst/>
              <a:gdLst>
                <a:gd name="T0" fmla="*/ 32 w 35"/>
                <a:gd name="T1" fmla="*/ 32 h 58"/>
                <a:gd name="T2" fmla="*/ 11 w 35"/>
                <a:gd name="T3" fmla="*/ 56 h 58"/>
                <a:gd name="T4" fmla="*/ 3 w 35"/>
                <a:gd name="T5" fmla="*/ 26 h 58"/>
                <a:gd name="T6" fmla="*/ 24 w 35"/>
                <a:gd name="T7" fmla="*/ 1 h 58"/>
                <a:gd name="T8" fmla="*/ 32 w 35"/>
                <a:gd name="T9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8">
                  <a:moveTo>
                    <a:pt x="32" y="32"/>
                  </a:moveTo>
                  <a:cubicBezTo>
                    <a:pt x="28" y="47"/>
                    <a:pt x="19" y="58"/>
                    <a:pt x="11" y="56"/>
                  </a:cubicBezTo>
                  <a:cubicBezTo>
                    <a:pt x="3" y="55"/>
                    <a:pt x="0" y="41"/>
                    <a:pt x="3" y="26"/>
                  </a:cubicBezTo>
                  <a:cubicBezTo>
                    <a:pt x="7" y="11"/>
                    <a:pt x="16" y="0"/>
                    <a:pt x="24" y="1"/>
                  </a:cubicBezTo>
                  <a:cubicBezTo>
                    <a:pt x="31" y="3"/>
                    <a:pt x="35" y="17"/>
                    <a:pt x="32" y="32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0" name="Freeform 122">
              <a:extLst>
                <a:ext uri="{FF2B5EF4-FFF2-40B4-BE49-F238E27FC236}">
                  <a16:creationId xmlns:a16="http://schemas.microsoft.com/office/drawing/2014/main" id="{CD57A578-9827-47C3-A820-1383015C9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083" y="3792280"/>
              <a:ext cx="48474" cy="81801"/>
            </a:xfrm>
            <a:custGeom>
              <a:avLst/>
              <a:gdLst>
                <a:gd name="T0" fmla="*/ 32 w 35"/>
                <a:gd name="T1" fmla="*/ 33 h 59"/>
                <a:gd name="T2" fmla="*/ 11 w 35"/>
                <a:gd name="T3" fmla="*/ 57 h 59"/>
                <a:gd name="T4" fmla="*/ 3 w 35"/>
                <a:gd name="T5" fmla="*/ 27 h 59"/>
                <a:gd name="T6" fmla="*/ 24 w 35"/>
                <a:gd name="T7" fmla="*/ 2 h 59"/>
                <a:gd name="T8" fmla="*/ 32 w 35"/>
                <a:gd name="T9" fmla="*/ 3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9">
                  <a:moveTo>
                    <a:pt x="32" y="33"/>
                  </a:moveTo>
                  <a:cubicBezTo>
                    <a:pt x="28" y="48"/>
                    <a:pt x="19" y="59"/>
                    <a:pt x="11" y="57"/>
                  </a:cubicBezTo>
                  <a:cubicBezTo>
                    <a:pt x="3" y="55"/>
                    <a:pt x="0" y="42"/>
                    <a:pt x="3" y="27"/>
                  </a:cubicBezTo>
                  <a:cubicBezTo>
                    <a:pt x="7" y="11"/>
                    <a:pt x="16" y="0"/>
                    <a:pt x="24" y="2"/>
                  </a:cubicBezTo>
                  <a:cubicBezTo>
                    <a:pt x="31" y="4"/>
                    <a:pt x="35" y="18"/>
                    <a:pt x="32" y="33"/>
                  </a:cubicBezTo>
                  <a:close/>
                </a:path>
              </a:pathLst>
            </a:custGeom>
            <a:solidFill>
              <a:srgbClr val="57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1" name="Freeform 123">
              <a:extLst>
                <a:ext uri="{FF2B5EF4-FFF2-40B4-BE49-F238E27FC236}">
                  <a16:creationId xmlns:a16="http://schemas.microsoft.com/office/drawing/2014/main" id="{13C8B7D8-A46B-4B0E-8162-6C500A109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510" y="3312586"/>
              <a:ext cx="15149" cy="123205"/>
            </a:xfrm>
            <a:custGeom>
              <a:avLst/>
              <a:gdLst>
                <a:gd name="T0" fmla="*/ 5 w 11"/>
                <a:gd name="T1" fmla="*/ 89 h 89"/>
                <a:gd name="T2" fmla="*/ 0 w 11"/>
                <a:gd name="T3" fmla="*/ 84 h 89"/>
                <a:gd name="T4" fmla="*/ 0 w 11"/>
                <a:gd name="T5" fmla="*/ 5 h 89"/>
                <a:gd name="T6" fmla="*/ 5 w 11"/>
                <a:gd name="T7" fmla="*/ 0 h 89"/>
                <a:gd name="T8" fmla="*/ 11 w 11"/>
                <a:gd name="T9" fmla="*/ 5 h 89"/>
                <a:gd name="T10" fmla="*/ 11 w 11"/>
                <a:gd name="T11" fmla="*/ 84 h 89"/>
                <a:gd name="T12" fmla="*/ 5 w 11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9">
                  <a:moveTo>
                    <a:pt x="5" y="89"/>
                  </a:moveTo>
                  <a:cubicBezTo>
                    <a:pt x="2" y="89"/>
                    <a:pt x="0" y="87"/>
                    <a:pt x="0" y="8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7"/>
                    <a:pt x="8" y="89"/>
                    <a:pt x="5" y="8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2" name="Freeform 124">
              <a:extLst>
                <a:ext uri="{FF2B5EF4-FFF2-40B4-BE49-F238E27FC236}">
                  <a16:creationId xmlns:a16="http://schemas.microsoft.com/office/drawing/2014/main" id="{F032A6B5-8A15-4918-A18C-CB00D9AC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977" y="3367120"/>
              <a:ext cx="123205" cy="15149"/>
            </a:xfrm>
            <a:custGeom>
              <a:avLst/>
              <a:gdLst>
                <a:gd name="T0" fmla="*/ 5 w 89"/>
                <a:gd name="T1" fmla="*/ 11 h 11"/>
                <a:gd name="T2" fmla="*/ 0 w 89"/>
                <a:gd name="T3" fmla="*/ 6 h 11"/>
                <a:gd name="T4" fmla="*/ 5 w 89"/>
                <a:gd name="T5" fmla="*/ 0 h 11"/>
                <a:gd name="T6" fmla="*/ 84 w 89"/>
                <a:gd name="T7" fmla="*/ 0 h 11"/>
                <a:gd name="T8" fmla="*/ 89 w 89"/>
                <a:gd name="T9" fmla="*/ 6 h 11"/>
                <a:gd name="T10" fmla="*/ 84 w 89"/>
                <a:gd name="T11" fmla="*/ 11 h 11"/>
                <a:gd name="T12" fmla="*/ 5 w 89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1">
                  <a:moveTo>
                    <a:pt x="5" y="11"/>
                  </a:moveTo>
                  <a:cubicBezTo>
                    <a:pt x="2" y="11"/>
                    <a:pt x="0" y="9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89" y="3"/>
                    <a:pt x="89" y="6"/>
                  </a:cubicBezTo>
                  <a:cubicBezTo>
                    <a:pt x="89" y="9"/>
                    <a:pt x="87" y="11"/>
                    <a:pt x="84" y="11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3" name="Freeform 125">
              <a:extLst>
                <a:ext uri="{FF2B5EF4-FFF2-40B4-BE49-F238E27FC236}">
                  <a16:creationId xmlns:a16="http://schemas.microsoft.com/office/drawing/2014/main" id="{4CBB53D1-8830-4080-B8D8-992ECA121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619" y="2414803"/>
              <a:ext cx="14138" cy="115126"/>
            </a:xfrm>
            <a:custGeom>
              <a:avLst/>
              <a:gdLst>
                <a:gd name="T0" fmla="*/ 5 w 10"/>
                <a:gd name="T1" fmla="*/ 83 h 83"/>
                <a:gd name="T2" fmla="*/ 0 w 10"/>
                <a:gd name="T3" fmla="*/ 78 h 83"/>
                <a:gd name="T4" fmla="*/ 0 w 10"/>
                <a:gd name="T5" fmla="*/ 5 h 83"/>
                <a:gd name="T6" fmla="*/ 5 w 10"/>
                <a:gd name="T7" fmla="*/ 0 h 83"/>
                <a:gd name="T8" fmla="*/ 10 w 10"/>
                <a:gd name="T9" fmla="*/ 5 h 83"/>
                <a:gd name="T10" fmla="*/ 10 w 10"/>
                <a:gd name="T11" fmla="*/ 78 h 83"/>
                <a:gd name="T12" fmla="*/ 5 w 10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3">
                  <a:moveTo>
                    <a:pt x="5" y="83"/>
                  </a:moveTo>
                  <a:cubicBezTo>
                    <a:pt x="2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81"/>
                    <a:pt x="8" y="83"/>
                    <a:pt x="5" y="8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4" name="Freeform 126">
              <a:extLst>
                <a:ext uri="{FF2B5EF4-FFF2-40B4-BE49-F238E27FC236}">
                  <a16:creationId xmlns:a16="http://schemas.microsoft.com/office/drawing/2014/main" id="{F7AF21C4-D9BB-44BC-9B88-FF183E6D4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115" y="2464287"/>
              <a:ext cx="117146" cy="16158"/>
            </a:xfrm>
            <a:custGeom>
              <a:avLst/>
              <a:gdLst>
                <a:gd name="T0" fmla="*/ 5 w 84"/>
                <a:gd name="T1" fmla="*/ 11 h 11"/>
                <a:gd name="T2" fmla="*/ 0 w 84"/>
                <a:gd name="T3" fmla="*/ 6 h 11"/>
                <a:gd name="T4" fmla="*/ 5 w 84"/>
                <a:gd name="T5" fmla="*/ 0 h 11"/>
                <a:gd name="T6" fmla="*/ 78 w 84"/>
                <a:gd name="T7" fmla="*/ 0 h 11"/>
                <a:gd name="T8" fmla="*/ 84 w 84"/>
                <a:gd name="T9" fmla="*/ 6 h 11"/>
                <a:gd name="T10" fmla="*/ 78 w 84"/>
                <a:gd name="T11" fmla="*/ 11 h 11"/>
                <a:gd name="T12" fmla="*/ 5 w 8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1">
                  <a:moveTo>
                    <a:pt x="5" y="11"/>
                  </a:moveTo>
                  <a:cubicBezTo>
                    <a:pt x="2" y="11"/>
                    <a:pt x="0" y="8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8"/>
                    <a:pt x="81" y="11"/>
                    <a:pt x="78" y="11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5" name="Freeform 127">
              <a:extLst>
                <a:ext uri="{FF2B5EF4-FFF2-40B4-BE49-F238E27FC236}">
                  <a16:creationId xmlns:a16="http://schemas.microsoft.com/office/drawing/2014/main" id="{376B7492-83C3-4567-BC6B-BFF3CD9BC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241" y="2205757"/>
              <a:ext cx="14138" cy="115126"/>
            </a:xfrm>
            <a:custGeom>
              <a:avLst/>
              <a:gdLst>
                <a:gd name="T0" fmla="*/ 5 w 10"/>
                <a:gd name="T1" fmla="*/ 83 h 83"/>
                <a:gd name="T2" fmla="*/ 0 w 10"/>
                <a:gd name="T3" fmla="*/ 78 h 83"/>
                <a:gd name="T4" fmla="*/ 0 w 10"/>
                <a:gd name="T5" fmla="*/ 5 h 83"/>
                <a:gd name="T6" fmla="*/ 5 w 10"/>
                <a:gd name="T7" fmla="*/ 0 h 83"/>
                <a:gd name="T8" fmla="*/ 10 w 10"/>
                <a:gd name="T9" fmla="*/ 5 h 83"/>
                <a:gd name="T10" fmla="*/ 10 w 10"/>
                <a:gd name="T11" fmla="*/ 78 h 83"/>
                <a:gd name="T12" fmla="*/ 5 w 10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3">
                  <a:moveTo>
                    <a:pt x="5" y="83"/>
                  </a:moveTo>
                  <a:cubicBezTo>
                    <a:pt x="2" y="83"/>
                    <a:pt x="0" y="81"/>
                    <a:pt x="0" y="7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81"/>
                    <a:pt x="8" y="83"/>
                    <a:pt x="5" y="8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6" name="Freeform 128">
              <a:extLst>
                <a:ext uri="{FF2B5EF4-FFF2-40B4-BE49-F238E27FC236}">
                  <a16:creationId xmlns:a16="http://schemas.microsoft.com/office/drawing/2014/main" id="{6DAA2F2F-77F1-4D87-A283-B00EFD14E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737" y="2255242"/>
              <a:ext cx="117146" cy="15149"/>
            </a:xfrm>
            <a:custGeom>
              <a:avLst/>
              <a:gdLst>
                <a:gd name="T0" fmla="*/ 5 w 84"/>
                <a:gd name="T1" fmla="*/ 11 h 11"/>
                <a:gd name="T2" fmla="*/ 0 w 84"/>
                <a:gd name="T3" fmla="*/ 6 h 11"/>
                <a:gd name="T4" fmla="*/ 5 w 84"/>
                <a:gd name="T5" fmla="*/ 0 h 11"/>
                <a:gd name="T6" fmla="*/ 79 w 84"/>
                <a:gd name="T7" fmla="*/ 0 h 11"/>
                <a:gd name="T8" fmla="*/ 84 w 84"/>
                <a:gd name="T9" fmla="*/ 6 h 11"/>
                <a:gd name="T10" fmla="*/ 79 w 84"/>
                <a:gd name="T11" fmla="*/ 11 h 11"/>
                <a:gd name="T12" fmla="*/ 5 w 8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1">
                  <a:moveTo>
                    <a:pt x="5" y="11"/>
                  </a:moveTo>
                  <a:cubicBezTo>
                    <a:pt x="3" y="11"/>
                    <a:pt x="0" y="8"/>
                    <a:pt x="0" y="6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8"/>
                    <a:pt x="81" y="11"/>
                    <a:pt x="79" y="11"/>
                  </a:cubicBezTo>
                  <a:lnTo>
                    <a:pt x="5" y="1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7" name="Freeform 129">
              <a:extLst>
                <a:ext uri="{FF2B5EF4-FFF2-40B4-BE49-F238E27FC236}">
                  <a16:creationId xmlns:a16="http://schemas.microsoft.com/office/drawing/2014/main" id="{C963D8B9-9A5B-449D-A196-BD86C4B02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2764" y="2085582"/>
              <a:ext cx="63623" cy="64632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8 h 46"/>
                <a:gd name="T12" fmla="*/ 9 w 46"/>
                <a:gd name="T13" fmla="*/ 23 h 46"/>
                <a:gd name="T14" fmla="*/ 23 w 46"/>
                <a:gd name="T15" fmla="*/ 37 h 46"/>
                <a:gd name="T16" fmla="*/ 37 w 46"/>
                <a:gd name="T17" fmla="*/ 23 h 46"/>
                <a:gd name="T18" fmla="*/ 23 w 46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6"/>
                    <a:pt x="23" y="46"/>
                  </a:cubicBezTo>
                  <a:close/>
                  <a:moveTo>
                    <a:pt x="23" y="8"/>
                  </a:moveTo>
                  <a:cubicBezTo>
                    <a:pt x="15" y="8"/>
                    <a:pt x="9" y="15"/>
                    <a:pt x="9" y="23"/>
                  </a:cubicBezTo>
                  <a:cubicBezTo>
                    <a:pt x="9" y="31"/>
                    <a:pt x="15" y="37"/>
                    <a:pt x="23" y="37"/>
                  </a:cubicBezTo>
                  <a:cubicBezTo>
                    <a:pt x="31" y="37"/>
                    <a:pt x="37" y="31"/>
                    <a:pt x="37" y="23"/>
                  </a:cubicBezTo>
                  <a:cubicBezTo>
                    <a:pt x="37" y="15"/>
                    <a:pt x="31" y="8"/>
                    <a:pt x="23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8" name="Freeform 130">
              <a:extLst>
                <a:ext uri="{FF2B5EF4-FFF2-40B4-BE49-F238E27FC236}">
                  <a16:creationId xmlns:a16="http://schemas.microsoft.com/office/drawing/2014/main" id="{79A88EE6-21BC-486D-8264-91BB06726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5496" y="2919743"/>
              <a:ext cx="136334" cy="137344"/>
            </a:xfrm>
            <a:custGeom>
              <a:avLst/>
              <a:gdLst>
                <a:gd name="T0" fmla="*/ 49 w 98"/>
                <a:gd name="T1" fmla="*/ 99 h 99"/>
                <a:gd name="T2" fmla="*/ 42 w 98"/>
                <a:gd name="T3" fmla="*/ 91 h 99"/>
                <a:gd name="T4" fmla="*/ 49 w 98"/>
                <a:gd name="T5" fmla="*/ 84 h 99"/>
                <a:gd name="T6" fmla="*/ 57 w 98"/>
                <a:gd name="T7" fmla="*/ 91 h 99"/>
                <a:gd name="T8" fmla="*/ 49 w 98"/>
                <a:gd name="T9" fmla="*/ 99 h 99"/>
                <a:gd name="T10" fmla="*/ 20 w 98"/>
                <a:gd name="T11" fmla="*/ 86 h 99"/>
                <a:gd name="T12" fmla="*/ 15 w 98"/>
                <a:gd name="T13" fmla="*/ 85 h 99"/>
                <a:gd name="T14" fmla="*/ 15 w 98"/>
                <a:gd name="T15" fmla="*/ 85 h 99"/>
                <a:gd name="T16" fmla="*/ 15 w 98"/>
                <a:gd name="T17" fmla="*/ 85 h 99"/>
                <a:gd name="T18" fmla="*/ 14 w 98"/>
                <a:gd name="T19" fmla="*/ 84 h 99"/>
                <a:gd name="T20" fmla="*/ 14 w 98"/>
                <a:gd name="T21" fmla="*/ 74 h 99"/>
                <a:gd name="T22" fmla="*/ 20 w 98"/>
                <a:gd name="T23" fmla="*/ 71 h 99"/>
                <a:gd name="T24" fmla="*/ 25 w 98"/>
                <a:gd name="T25" fmla="*/ 74 h 99"/>
                <a:gd name="T26" fmla="*/ 25 w 98"/>
                <a:gd name="T27" fmla="*/ 84 h 99"/>
                <a:gd name="T28" fmla="*/ 20 w 98"/>
                <a:gd name="T29" fmla="*/ 86 h 99"/>
                <a:gd name="T30" fmla="*/ 79 w 98"/>
                <a:gd name="T31" fmla="*/ 86 h 99"/>
                <a:gd name="T32" fmla="*/ 74 w 98"/>
                <a:gd name="T33" fmla="*/ 84 h 99"/>
                <a:gd name="T34" fmla="*/ 74 w 98"/>
                <a:gd name="T35" fmla="*/ 74 h 99"/>
                <a:gd name="T36" fmla="*/ 79 w 98"/>
                <a:gd name="T37" fmla="*/ 71 h 99"/>
                <a:gd name="T38" fmla="*/ 84 w 98"/>
                <a:gd name="T39" fmla="*/ 74 h 99"/>
                <a:gd name="T40" fmla="*/ 86 w 98"/>
                <a:gd name="T41" fmla="*/ 79 h 99"/>
                <a:gd name="T42" fmla="*/ 84 w 98"/>
                <a:gd name="T43" fmla="*/ 84 h 99"/>
                <a:gd name="T44" fmla="*/ 79 w 98"/>
                <a:gd name="T45" fmla="*/ 86 h 99"/>
                <a:gd name="T46" fmla="*/ 7 w 98"/>
                <a:gd name="T47" fmla="*/ 57 h 99"/>
                <a:gd name="T48" fmla="*/ 0 w 98"/>
                <a:gd name="T49" fmla="*/ 49 h 99"/>
                <a:gd name="T50" fmla="*/ 7 w 98"/>
                <a:gd name="T51" fmla="*/ 42 h 99"/>
                <a:gd name="T52" fmla="*/ 15 w 98"/>
                <a:gd name="T53" fmla="*/ 49 h 99"/>
                <a:gd name="T54" fmla="*/ 7 w 98"/>
                <a:gd name="T55" fmla="*/ 57 h 99"/>
                <a:gd name="T56" fmla="*/ 91 w 98"/>
                <a:gd name="T57" fmla="*/ 57 h 99"/>
                <a:gd name="T58" fmla="*/ 84 w 98"/>
                <a:gd name="T59" fmla="*/ 49 h 99"/>
                <a:gd name="T60" fmla="*/ 91 w 98"/>
                <a:gd name="T61" fmla="*/ 42 h 99"/>
                <a:gd name="T62" fmla="*/ 98 w 98"/>
                <a:gd name="T63" fmla="*/ 49 h 99"/>
                <a:gd name="T64" fmla="*/ 91 w 98"/>
                <a:gd name="T65" fmla="*/ 57 h 99"/>
                <a:gd name="T66" fmla="*/ 19 w 98"/>
                <a:gd name="T67" fmla="*/ 27 h 99"/>
                <a:gd name="T68" fmla="*/ 14 w 98"/>
                <a:gd name="T69" fmla="*/ 25 h 99"/>
                <a:gd name="T70" fmla="*/ 14 w 98"/>
                <a:gd name="T71" fmla="*/ 14 h 99"/>
                <a:gd name="T72" fmla="*/ 19 w 98"/>
                <a:gd name="T73" fmla="*/ 12 h 99"/>
                <a:gd name="T74" fmla="*/ 25 w 98"/>
                <a:gd name="T75" fmla="*/ 14 h 99"/>
                <a:gd name="T76" fmla="*/ 27 w 98"/>
                <a:gd name="T77" fmla="*/ 20 h 99"/>
                <a:gd name="T78" fmla="*/ 25 w 98"/>
                <a:gd name="T79" fmla="*/ 25 h 99"/>
                <a:gd name="T80" fmla="*/ 19 w 98"/>
                <a:gd name="T81" fmla="*/ 27 h 99"/>
                <a:gd name="T82" fmla="*/ 79 w 98"/>
                <a:gd name="T83" fmla="*/ 27 h 99"/>
                <a:gd name="T84" fmla="*/ 73 w 98"/>
                <a:gd name="T85" fmla="*/ 25 h 99"/>
                <a:gd name="T86" fmla="*/ 73 w 98"/>
                <a:gd name="T87" fmla="*/ 14 h 99"/>
                <a:gd name="T88" fmla="*/ 79 w 98"/>
                <a:gd name="T89" fmla="*/ 12 h 99"/>
                <a:gd name="T90" fmla="*/ 84 w 98"/>
                <a:gd name="T91" fmla="*/ 14 h 99"/>
                <a:gd name="T92" fmla="*/ 84 w 98"/>
                <a:gd name="T93" fmla="*/ 25 h 99"/>
                <a:gd name="T94" fmla="*/ 79 w 98"/>
                <a:gd name="T95" fmla="*/ 27 h 99"/>
                <a:gd name="T96" fmla="*/ 49 w 98"/>
                <a:gd name="T97" fmla="*/ 15 h 99"/>
                <a:gd name="T98" fmla="*/ 42 w 98"/>
                <a:gd name="T99" fmla="*/ 7 h 99"/>
                <a:gd name="T100" fmla="*/ 49 w 98"/>
                <a:gd name="T101" fmla="*/ 0 h 99"/>
                <a:gd name="T102" fmla="*/ 56 w 98"/>
                <a:gd name="T103" fmla="*/ 7 h 99"/>
                <a:gd name="T104" fmla="*/ 49 w 98"/>
                <a:gd name="T105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99">
                  <a:moveTo>
                    <a:pt x="49" y="99"/>
                  </a:moveTo>
                  <a:cubicBezTo>
                    <a:pt x="45" y="99"/>
                    <a:pt x="42" y="95"/>
                    <a:pt x="42" y="91"/>
                  </a:cubicBezTo>
                  <a:cubicBezTo>
                    <a:pt x="42" y="87"/>
                    <a:pt x="45" y="84"/>
                    <a:pt x="49" y="84"/>
                  </a:cubicBezTo>
                  <a:cubicBezTo>
                    <a:pt x="53" y="84"/>
                    <a:pt x="57" y="87"/>
                    <a:pt x="57" y="91"/>
                  </a:cubicBezTo>
                  <a:cubicBezTo>
                    <a:pt x="57" y="95"/>
                    <a:pt x="53" y="99"/>
                    <a:pt x="49" y="99"/>
                  </a:cubicBezTo>
                  <a:close/>
                  <a:moveTo>
                    <a:pt x="20" y="86"/>
                  </a:moveTo>
                  <a:cubicBezTo>
                    <a:pt x="18" y="86"/>
                    <a:pt x="17" y="86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2" y="81"/>
                    <a:pt x="12" y="77"/>
                    <a:pt x="14" y="74"/>
                  </a:cubicBezTo>
                  <a:cubicBezTo>
                    <a:pt x="16" y="72"/>
                    <a:pt x="18" y="71"/>
                    <a:pt x="20" y="71"/>
                  </a:cubicBezTo>
                  <a:cubicBezTo>
                    <a:pt x="22" y="71"/>
                    <a:pt x="23" y="72"/>
                    <a:pt x="25" y="74"/>
                  </a:cubicBezTo>
                  <a:cubicBezTo>
                    <a:pt x="28" y="77"/>
                    <a:pt x="28" y="81"/>
                    <a:pt x="25" y="84"/>
                  </a:cubicBezTo>
                  <a:cubicBezTo>
                    <a:pt x="23" y="86"/>
                    <a:pt x="22" y="86"/>
                    <a:pt x="20" y="86"/>
                  </a:cubicBezTo>
                  <a:close/>
                  <a:moveTo>
                    <a:pt x="79" y="86"/>
                  </a:moveTo>
                  <a:cubicBezTo>
                    <a:pt x="77" y="86"/>
                    <a:pt x="75" y="85"/>
                    <a:pt x="74" y="84"/>
                  </a:cubicBezTo>
                  <a:cubicBezTo>
                    <a:pt x="71" y="81"/>
                    <a:pt x="71" y="77"/>
                    <a:pt x="74" y="74"/>
                  </a:cubicBezTo>
                  <a:cubicBezTo>
                    <a:pt x="75" y="72"/>
                    <a:pt x="77" y="71"/>
                    <a:pt x="79" y="71"/>
                  </a:cubicBezTo>
                  <a:cubicBezTo>
                    <a:pt x="81" y="71"/>
                    <a:pt x="83" y="72"/>
                    <a:pt x="84" y="74"/>
                  </a:cubicBezTo>
                  <a:cubicBezTo>
                    <a:pt x="85" y="75"/>
                    <a:pt x="86" y="77"/>
                    <a:pt x="86" y="79"/>
                  </a:cubicBezTo>
                  <a:cubicBezTo>
                    <a:pt x="86" y="81"/>
                    <a:pt x="85" y="83"/>
                    <a:pt x="84" y="84"/>
                  </a:cubicBezTo>
                  <a:cubicBezTo>
                    <a:pt x="83" y="85"/>
                    <a:pt x="81" y="86"/>
                    <a:pt x="79" y="86"/>
                  </a:cubicBezTo>
                  <a:close/>
                  <a:moveTo>
                    <a:pt x="7" y="57"/>
                  </a:moveTo>
                  <a:cubicBezTo>
                    <a:pt x="3" y="57"/>
                    <a:pt x="0" y="53"/>
                    <a:pt x="0" y="49"/>
                  </a:cubicBezTo>
                  <a:cubicBezTo>
                    <a:pt x="0" y="45"/>
                    <a:pt x="3" y="42"/>
                    <a:pt x="7" y="42"/>
                  </a:cubicBezTo>
                  <a:cubicBezTo>
                    <a:pt x="11" y="42"/>
                    <a:pt x="15" y="45"/>
                    <a:pt x="15" y="49"/>
                  </a:cubicBezTo>
                  <a:cubicBezTo>
                    <a:pt x="15" y="53"/>
                    <a:pt x="11" y="57"/>
                    <a:pt x="7" y="57"/>
                  </a:cubicBezTo>
                  <a:close/>
                  <a:moveTo>
                    <a:pt x="91" y="57"/>
                  </a:moveTo>
                  <a:cubicBezTo>
                    <a:pt x="87" y="57"/>
                    <a:pt x="84" y="53"/>
                    <a:pt x="84" y="49"/>
                  </a:cubicBezTo>
                  <a:cubicBezTo>
                    <a:pt x="84" y="45"/>
                    <a:pt x="87" y="42"/>
                    <a:pt x="91" y="42"/>
                  </a:cubicBezTo>
                  <a:cubicBezTo>
                    <a:pt x="95" y="42"/>
                    <a:pt x="98" y="45"/>
                    <a:pt x="98" y="49"/>
                  </a:cubicBezTo>
                  <a:cubicBezTo>
                    <a:pt x="98" y="53"/>
                    <a:pt x="95" y="57"/>
                    <a:pt x="91" y="57"/>
                  </a:cubicBezTo>
                  <a:close/>
                  <a:moveTo>
                    <a:pt x="19" y="27"/>
                  </a:moveTo>
                  <a:cubicBezTo>
                    <a:pt x="18" y="27"/>
                    <a:pt x="16" y="26"/>
                    <a:pt x="14" y="25"/>
                  </a:cubicBezTo>
                  <a:cubicBezTo>
                    <a:pt x="11" y="22"/>
                    <a:pt x="11" y="17"/>
                    <a:pt x="14" y="14"/>
                  </a:cubicBezTo>
                  <a:cubicBezTo>
                    <a:pt x="16" y="13"/>
                    <a:pt x="17" y="12"/>
                    <a:pt x="19" y="12"/>
                  </a:cubicBezTo>
                  <a:cubicBezTo>
                    <a:pt x="21" y="12"/>
                    <a:pt x="23" y="13"/>
                    <a:pt x="25" y="14"/>
                  </a:cubicBezTo>
                  <a:cubicBezTo>
                    <a:pt x="26" y="16"/>
                    <a:pt x="27" y="18"/>
                    <a:pt x="27" y="20"/>
                  </a:cubicBezTo>
                  <a:cubicBezTo>
                    <a:pt x="27" y="22"/>
                    <a:pt x="26" y="24"/>
                    <a:pt x="25" y="25"/>
                  </a:cubicBezTo>
                  <a:cubicBezTo>
                    <a:pt x="23" y="26"/>
                    <a:pt x="21" y="27"/>
                    <a:pt x="19" y="27"/>
                  </a:cubicBezTo>
                  <a:close/>
                  <a:moveTo>
                    <a:pt x="79" y="27"/>
                  </a:moveTo>
                  <a:cubicBezTo>
                    <a:pt x="77" y="27"/>
                    <a:pt x="75" y="26"/>
                    <a:pt x="73" y="25"/>
                  </a:cubicBezTo>
                  <a:cubicBezTo>
                    <a:pt x="71" y="22"/>
                    <a:pt x="71" y="17"/>
                    <a:pt x="73" y="14"/>
                  </a:cubicBezTo>
                  <a:cubicBezTo>
                    <a:pt x="75" y="13"/>
                    <a:pt x="77" y="12"/>
                    <a:pt x="79" y="12"/>
                  </a:cubicBezTo>
                  <a:cubicBezTo>
                    <a:pt x="81" y="12"/>
                    <a:pt x="82" y="13"/>
                    <a:pt x="84" y="14"/>
                  </a:cubicBezTo>
                  <a:cubicBezTo>
                    <a:pt x="87" y="17"/>
                    <a:pt x="87" y="22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close/>
                  <a:moveTo>
                    <a:pt x="49" y="15"/>
                  </a:moveTo>
                  <a:cubicBezTo>
                    <a:pt x="45" y="15"/>
                    <a:pt x="42" y="11"/>
                    <a:pt x="42" y="7"/>
                  </a:cubicBezTo>
                  <a:cubicBezTo>
                    <a:pt x="42" y="3"/>
                    <a:pt x="45" y="0"/>
                    <a:pt x="49" y="0"/>
                  </a:cubicBezTo>
                  <a:cubicBezTo>
                    <a:pt x="53" y="0"/>
                    <a:pt x="56" y="3"/>
                    <a:pt x="56" y="7"/>
                  </a:cubicBezTo>
                  <a:cubicBezTo>
                    <a:pt x="56" y="11"/>
                    <a:pt x="53" y="15"/>
                    <a:pt x="49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19" name="Freeform 131">
              <a:extLst>
                <a:ext uri="{FF2B5EF4-FFF2-40B4-BE49-F238E27FC236}">
                  <a16:creationId xmlns:a16="http://schemas.microsoft.com/office/drawing/2014/main" id="{5E3A2875-9D58-49DB-B7F6-FBED3E63F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0438" y="3312586"/>
              <a:ext cx="136334" cy="137344"/>
            </a:xfrm>
            <a:custGeom>
              <a:avLst/>
              <a:gdLst>
                <a:gd name="T0" fmla="*/ 49 w 98"/>
                <a:gd name="T1" fmla="*/ 99 h 99"/>
                <a:gd name="T2" fmla="*/ 42 w 98"/>
                <a:gd name="T3" fmla="*/ 91 h 99"/>
                <a:gd name="T4" fmla="*/ 49 w 98"/>
                <a:gd name="T5" fmla="*/ 84 h 99"/>
                <a:gd name="T6" fmla="*/ 57 w 98"/>
                <a:gd name="T7" fmla="*/ 91 h 99"/>
                <a:gd name="T8" fmla="*/ 49 w 98"/>
                <a:gd name="T9" fmla="*/ 99 h 99"/>
                <a:gd name="T10" fmla="*/ 20 w 98"/>
                <a:gd name="T11" fmla="*/ 86 h 99"/>
                <a:gd name="T12" fmla="*/ 15 w 98"/>
                <a:gd name="T13" fmla="*/ 85 h 99"/>
                <a:gd name="T14" fmla="*/ 15 w 98"/>
                <a:gd name="T15" fmla="*/ 85 h 99"/>
                <a:gd name="T16" fmla="*/ 15 w 98"/>
                <a:gd name="T17" fmla="*/ 85 h 99"/>
                <a:gd name="T18" fmla="*/ 14 w 98"/>
                <a:gd name="T19" fmla="*/ 84 h 99"/>
                <a:gd name="T20" fmla="*/ 14 w 98"/>
                <a:gd name="T21" fmla="*/ 74 h 99"/>
                <a:gd name="T22" fmla="*/ 20 w 98"/>
                <a:gd name="T23" fmla="*/ 72 h 99"/>
                <a:gd name="T24" fmla="*/ 25 w 98"/>
                <a:gd name="T25" fmla="*/ 74 h 99"/>
                <a:gd name="T26" fmla="*/ 25 w 98"/>
                <a:gd name="T27" fmla="*/ 84 h 99"/>
                <a:gd name="T28" fmla="*/ 20 w 98"/>
                <a:gd name="T29" fmla="*/ 86 h 99"/>
                <a:gd name="T30" fmla="*/ 79 w 98"/>
                <a:gd name="T31" fmla="*/ 86 h 99"/>
                <a:gd name="T32" fmla="*/ 73 w 98"/>
                <a:gd name="T33" fmla="*/ 84 h 99"/>
                <a:gd name="T34" fmla="*/ 73 w 98"/>
                <a:gd name="T35" fmla="*/ 74 h 99"/>
                <a:gd name="T36" fmla="*/ 79 w 98"/>
                <a:gd name="T37" fmla="*/ 71 h 99"/>
                <a:gd name="T38" fmla="*/ 84 w 98"/>
                <a:gd name="T39" fmla="*/ 74 h 99"/>
                <a:gd name="T40" fmla="*/ 86 w 98"/>
                <a:gd name="T41" fmla="*/ 79 h 99"/>
                <a:gd name="T42" fmla="*/ 84 w 98"/>
                <a:gd name="T43" fmla="*/ 84 h 99"/>
                <a:gd name="T44" fmla="*/ 79 w 98"/>
                <a:gd name="T45" fmla="*/ 86 h 99"/>
                <a:gd name="T46" fmla="*/ 7 w 98"/>
                <a:gd name="T47" fmla="*/ 57 h 99"/>
                <a:gd name="T48" fmla="*/ 0 w 98"/>
                <a:gd name="T49" fmla="*/ 49 h 99"/>
                <a:gd name="T50" fmla="*/ 7 w 98"/>
                <a:gd name="T51" fmla="*/ 42 h 99"/>
                <a:gd name="T52" fmla="*/ 15 w 98"/>
                <a:gd name="T53" fmla="*/ 49 h 99"/>
                <a:gd name="T54" fmla="*/ 7 w 98"/>
                <a:gd name="T55" fmla="*/ 57 h 99"/>
                <a:gd name="T56" fmla="*/ 91 w 98"/>
                <a:gd name="T57" fmla="*/ 57 h 99"/>
                <a:gd name="T58" fmla="*/ 84 w 98"/>
                <a:gd name="T59" fmla="*/ 49 h 99"/>
                <a:gd name="T60" fmla="*/ 91 w 98"/>
                <a:gd name="T61" fmla="*/ 42 h 99"/>
                <a:gd name="T62" fmla="*/ 98 w 98"/>
                <a:gd name="T63" fmla="*/ 49 h 99"/>
                <a:gd name="T64" fmla="*/ 91 w 98"/>
                <a:gd name="T65" fmla="*/ 57 h 99"/>
                <a:gd name="T66" fmla="*/ 19 w 98"/>
                <a:gd name="T67" fmla="*/ 27 h 99"/>
                <a:gd name="T68" fmla="*/ 14 w 98"/>
                <a:gd name="T69" fmla="*/ 25 h 99"/>
                <a:gd name="T70" fmla="*/ 14 w 98"/>
                <a:gd name="T71" fmla="*/ 15 h 99"/>
                <a:gd name="T72" fmla="*/ 19 w 98"/>
                <a:gd name="T73" fmla="*/ 12 h 99"/>
                <a:gd name="T74" fmla="*/ 25 w 98"/>
                <a:gd name="T75" fmla="*/ 15 h 99"/>
                <a:gd name="T76" fmla="*/ 27 w 98"/>
                <a:gd name="T77" fmla="*/ 20 h 99"/>
                <a:gd name="T78" fmla="*/ 25 w 98"/>
                <a:gd name="T79" fmla="*/ 25 h 99"/>
                <a:gd name="T80" fmla="*/ 19 w 98"/>
                <a:gd name="T81" fmla="*/ 27 h 99"/>
                <a:gd name="T82" fmla="*/ 79 w 98"/>
                <a:gd name="T83" fmla="*/ 27 h 99"/>
                <a:gd name="T84" fmla="*/ 73 w 98"/>
                <a:gd name="T85" fmla="*/ 25 h 99"/>
                <a:gd name="T86" fmla="*/ 73 w 98"/>
                <a:gd name="T87" fmla="*/ 14 h 99"/>
                <a:gd name="T88" fmla="*/ 79 w 98"/>
                <a:gd name="T89" fmla="*/ 12 h 99"/>
                <a:gd name="T90" fmla="*/ 84 w 98"/>
                <a:gd name="T91" fmla="*/ 14 h 99"/>
                <a:gd name="T92" fmla="*/ 84 w 98"/>
                <a:gd name="T93" fmla="*/ 25 h 99"/>
                <a:gd name="T94" fmla="*/ 79 w 98"/>
                <a:gd name="T95" fmla="*/ 27 h 99"/>
                <a:gd name="T96" fmla="*/ 49 w 98"/>
                <a:gd name="T97" fmla="*/ 15 h 99"/>
                <a:gd name="T98" fmla="*/ 42 w 98"/>
                <a:gd name="T99" fmla="*/ 7 h 99"/>
                <a:gd name="T100" fmla="*/ 49 w 98"/>
                <a:gd name="T101" fmla="*/ 0 h 99"/>
                <a:gd name="T102" fmla="*/ 56 w 98"/>
                <a:gd name="T103" fmla="*/ 7 h 99"/>
                <a:gd name="T104" fmla="*/ 49 w 98"/>
                <a:gd name="T105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99">
                  <a:moveTo>
                    <a:pt x="49" y="99"/>
                  </a:moveTo>
                  <a:cubicBezTo>
                    <a:pt x="45" y="99"/>
                    <a:pt x="42" y="95"/>
                    <a:pt x="42" y="91"/>
                  </a:cubicBezTo>
                  <a:cubicBezTo>
                    <a:pt x="42" y="87"/>
                    <a:pt x="45" y="84"/>
                    <a:pt x="49" y="84"/>
                  </a:cubicBezTo>
                  <a:cubicBezTo>
                    <a:pt x="53" y="84"/>
                    <a:pt x="57" y="87"/>
                    <a:pt x="57" y="91"/>
                  </a:cubicBezTo>
                  <a:cubicBezTo>
                    <a:pt x="57" y="95"/>
                    <a:pt x="53" y="99"/>
                    <a:pt x="49" y="99"/>
                  </a:cubicBezTo>
                  <a:close/>
                  <a:moveTo>
                    <a:pt x="20" y="86"/>
                  </a:moveTo>
                  <a:cubicBezTo>
                    <a:pt x="18" y="86"/>
                    <a:pt x="17" y="86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1" y="81"/>
                    <a:pt x="11" y="77"/>
                    <a:pt x="14" y="74"/>
                  </a:cubicBezTo>
                  <a:cubicBezTo>
                    <a:pt x="16" y="72"/>
                    <a:pt x="18" y="72"/>
                    <a:pt x="20" y="72"/>
                  </a:cubicBezTo>
                  <a:cubicBezTo>
                    <a:pt x="22" y="72"/>
                    <a:pt x="23" y="72"/>
                    <a:pt x="25" y="74"/>
                  </a:cubicBezTo>
                  <a:cubicBezTo>
                    <a:pt x="28" y="77"/>
                    <a:pt x="28" y="81"/>
                    <a:pt x="25" y="84"/>
                  </a:cubicBezTo>
                  <a:cubicBezTo>
                    <a:pt x="23" y="86"/>
                    <a:pt x="22" y="86"/>
                    <a:pt x="20" y="86"/>
                  </a:cubicBezTo>
                  <a:close/>
                  <a:moveTo>
                    <a:pt x="79" y="86"/>
                  </a:moveTo>
                  <a:cubicBezTo>
                    <a:pt x="77" y="86"/>
                    <a:pt x="75" y="85"/>
                    <a:pt x="73" y="84"/>
                  </a:cubicBezTo>
                  <a:cubicBezTo>
                    <a:pt x="71" y="81"/>
                    <a:pt x="71" y="77"/>
                    <a:pt x="73" y="74"/>
                  </a:cubicBezTo>
                  <a:cubicBezTo>
                    <a:pt x="75" y="72"/>
                    <a:pt x="77" y="71"/>
                    <a:pt x="79" y="71"/>
                  </a:cubicBezTo>
                  <a:cubicBezTo>
                    <a:pt x="81" y="71"/>
                    <a:pt x="83" y="72"/>
                    <a:pt x="84" y="74"/>
                  </a:cubicBezTo>
                  <a:cubicBezTo>
                    <a:pt x="85" y="75"/>
                    <a:pt x="86" y="77"/>
                    <a:pt x="86" y="79"/>
                  </a:cubicBezTo>
                  <a:cubicBezTo>
                    <a:pt x="86" y="81"/>
                    <a:pt x="85" y="83"/>
                    <a:pt x="84" y="84"/>
                  </a:cubicBezTo>
                  <a:cubicBezTo>
                    <a:pt x="83" y="85"/>
                    <a:pt x="81" y="86"/>
                    <a:pt x="79" y="86"/>
                  </a:cubicBezTo>
                  <a:close/>
                  <a:moveTo>
                    <a:pt x="7" y="57"/>
                  </a:moveTo>
                  <a:cubicBezTo>
                    <a:pt x="3" y="57"/>
                    <a:pt x="0" y="53"/>
                    <a:pt x="0" y="49"/>
                  </a:cubicBezTo>
                  <a:cubicBezTo>
                    <a:pt x="0" y="45"/>
                    <a:pt x="3" y="42"/>
                    <a:pt x="7" y="42"/>
                  </a:cubicBezTo>
                  <a:cubicBezTo>
                    <a:pt x="11" y="42"/>
                    <a:pt x="15" y="45"/>
                    <a:pt x="15" y="49"/>
                  </a:cubicBezTo>
                  <a:cubicBezTo>
                    <a:pt x="15" y="53"/>
                    <a:pt x="11" y="57"/>
                    <a:pt x="7" y="57"/>
                  </a:cubicBezTo>
                  <a:close/>
                  <a:moveTo>
                    <a:pt x="91" y="57"/>
                  </a:moveTo>
                  <a:cubicBezTo>
                    <a:pt x="87" y="57"/>
                    <a:pt x="84" y="53"/>
                    <a:pt x="84" y="49"/>
                  </a:cubicBezTo>
                  <a:cubicBezTo>
                    <a:pt x="84" y="45"/>
                    <a:pt x="87" y="42"/>
                    <a:pt x="91" y="42"/>
                  </a:cubicBezTo>
                  <a:cubicBezTo>
                    <a:pt x="95" y="42"/>
                    <a:pt x="98" y="45"/>
                    <a:pt x="98" y="49"/>
                  </a:cubicBezTo>
                  <a:cubicBezTo>
                    <a:pt x="98" y="53"/>
                    <a:pt x="95" y="57"/>
                    <a:pt x="91" y="57"/>
                  </a:cubicBezTo>
                  <a:close/>
                  <a:moveTo>
                    <a:pt x="19" y="27"/>
                  </a:moveTo>
                  <a:cubicBezTo>
                    <a:pt x="17" y="27"/>
                    <a:pt x="16" y="26"/>
                    <a:pt x="14" y="25"/>
                  </a:cubicBezTo>
                  <a:cubicBezTo>
                    <a:pt x="11" y="22"/>
                    <a:pt x="11" y="17"/>
                    <a:pt x="14" y="15"/>
                  </a:cubicBezTo>
                  <a:cubicBezTo>
                    <a:pt x="16" y="13"/>
                    <a:pt x="17" y="12"/>
                    <a:pt x="19" y="12"/>
                  </a:cubicBezTo>
                  <a:cubicBezTo>
                    <a:pt x="21" y="12"/>
                    <a:pt x="23" y="13"/>
                    <a:pt x="25" y="15"/>
                  </a:cubicBezTo>
                  <a:cubicBezTo>
                    <a:pt x="26" y="16"/>
                    <a:pt x="27" y="18"/>
                    <a:pt x="27" y="20"/>
                  </a:cubicBezTo>
                  <a:cubicBezTo>
                    <a:pt x="27" y="22"/>
                    <a:pt x="26" y="24"/>
                    <a:pt x="25" y="25"/>
                  </a:cubicBezTo>
                  <a:cubicBezTo>
                    <a:pt x="23" y="26"/>
                    <a:pt x="21" y="27"/>
                    <a:pt x="19" y="27"/>
                  </a:cubicBezTo>
                  <a:close/>
                  <a:moveTo>
                    <a:pt x="79" y="27"/>
                  </a:moveTo>
                  <a:cubicBezTo>
                    <a:pt x="77" y="27"/>
                    <a:pt x="75" y="26"/>
                    <a:pt x="73" y="25"/>
                  </a:cubicBezTo>
                  <a:cubicBezTo>
                    <a:pt x="71" y="22"/>
                    <a:pt x="71" y="17"/>
                    <a:pt x="73" y="14"/>
                  </a:cubicBezTo>
                  <a:cubicBezTo>
                    <a:pt x="75" y="13"/>
                    <a:pt x="77" y="12"/>
                    <a:pt x="79" y="12"/>
                  </a:cubicBezTo>
                  <a:cubicBezTo>
                    <a:pt x="81" y="12"/>
                    <a:pt x="82" y="13"/>
                    <a:pt x="84" y="14"/>
                  </a:cubicBezTo>
                  <a:cubicBezTo>
                    <a:pt x="87" y="17"/>
                    <a:pt x="87" y="22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close/>
                  <a:moveTo>
                    <a:pt x="49" y="15"/>
                  </a:moveTo>
                  <a:cubicBezTo>
                    <a:pt x="45" y="15"/>
                    <a:pt x="42" y="12"/>
                    <a:pt x="42" y="7"/>
                  </a:cubicBezTo>
                  <a:cubicBezTo>
                    <a:pt x="42" y="3"/>
                    <a:pt x="45" y="0"/>
                    <a:pt x="49" y="0"/>
                  </a:cubicBezTo>
                  <a:cubicBezTo>
                    <a:pt x="53" y="0"/>
                    <a:pt x="56" y="3"/>
                    <a:pt x="56" y="7"/>
                  </a:cubicBezTo>
                  <a:cubicBezTo>
                    <a:pt x="56" y="11"/>
                    <a:pt x="53" y="15"/>
                    <a:pt x="49" y="1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0" name="Freeform 132">
              <a:extLst>
                <a:ext uri="{FF2B5EF4-FFF2-40B4-BE49-F238E27FC236}">
                  <a16:creationId xmlns:a16="http://schemas.microsoft.com/office/drawing/2014/main" id="{110CF804-35A9-4909-84C7-EBD7AD327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303" y="2861170"/>
              <a:ext cx="14138" cy="53524"/>
            </a:xfrm>
            <a:custGeom>
              <a:avLst/>
              <a:gdLst>
                <a:gd name="T0" fmla="*/ 5 w 10"/>
                <a:gd name="T1" fmla="*/ 38 h 38"/>
                <a:gd name="T2" fmla="*/ 0 w 10"/>
                <a:gd name="T3" fmla="*/ 33 h 38"/>
                <a:gd name="T4" fmla="*/ 0 w 10"/>
                <a:gd name="T5" fmla="*/ 5 h 38"/>
                <a:gd name="T6" fmla="*/ 5 w 10"/>
                <a:gd name="T7" fmla="*/ 0 h 38"/>
                <a:gd name="T8" fmla="*/ 10 w 10"/>
                <a:gd name="T9" fmla="*/ 5 h 38"/>
                <a:gd name="T10" fmla="*/ 10 w 10"/>
                <a:gd name="T11" fmla="*/ 33 h 38"/>
                <a:gd name="T12" fmla="*/ 5 w 10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8">
                  <a:moveTo>
                    <a:pt x="5" y="38"/>
                  </a:moveTo>
                  <a:cubicBezTo>
                    <a:pt x="2" y="38"/>
                    <a:pt x="0" y="36"/>
                    <a:pt x="0" y="3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6"/>
                    <a:pt x="7" y="38"/>
                    <a:pt x="5" y="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1" name="Freeform 133">
              <a:extLst>
                <a:ext uri="{FF2B5EF4-FFF2-40B4-BE49-F238E27FC236}">
                  <a16:creationId xmlns:a16="http://schemas.microsoft.com/office/drawing/2014/main" id="{5DBC4053-4E6D-44BC-BECE-ED8A7371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690" y="2883388"/>
              <a:ext cx="43425" cy="42415"/>
            </a:xfrm>
            <a:custGeom>
              <a:avLst/>
              <a:gdLst>
                <a:gd name="T0" fmla="*/ 25 w 31"/>
                <a:gd name="T1" fmla="*/ 30 h 30"/>
                <a:gd name="T2" fmla="*/ 22 w 31"/>
                <a:gd name="T3" fmla="*/ 29 h 30"/>
                <a:gd name="T4" fmla="*/ 2 w 31"/>
                <a:gd name="T5" fmla="*/ 9 h 30"/>
                <a:gd name="T6" fmla="*/ 0 w 31"/>
                <a:gd name="T7" fmla="*/ 5 h 30"/>
                <a:gd name="T8" fmla="*/ 2 w 31"/>
                <a:gd name="T9" fmla="*/ 2 h 30"/>
                <a:gd name="T10" fmla="*/ 5 w 31"/>
                <a:gd name="T11" fmla="*/ 0 h 30"/>
                <a:gd name="T12" fmla="*/ 9 w 31"/>
                <a:gd name="T13" fmla="*/ 2 h 30"/>
                <a:gd name="T14" fmla="*/ 29 w 31"/>
                <a:gd name="T15" fmla="*/ 22 h 30"/>
                <a:gd name="T16" fmla="*/ 29 w 31"/>
                <a:gd name="T17" fmla="*/ 29 h 30"/>
                <a:gd name="T18" fmla="*/ 25 w 31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25" y="30"/>
                  </a:moveTo>
                  <a:cubicBezTo>
                    <a:pt x="24" y="30"/>
                    <a:pt x="23" y="30"/>
                    <a:pt x="22" y="2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0" y="7"/>
                    <a:pt x="0" y="5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1" y="24"/>
                    <a:pt x="31" y="27"/>
                    <a:pt x="29" y="29"/>
                  </a:cubicBezTo>
                  <a:cubicBezTo>
                    <a:pt x="28" y="30"/>
                    <a:pt x="27" y="30"/>
                    <a:pt x="25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2" name="Freeform 134">
              <a:extLst>
                <a:ext uri="{FF2B5EF4-FFF2-40B4-BE49-F238E27FC236}">
                  <a16:creationId xmlns:a16="http://schemas.microsoft.com/office/drawing/2014/main" id="{A0D42425-DA36-44AA-BA92-17211DB1D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434" y="2944990"/>
              <a:ext cx="53524" cy="12119"/>
            </a:xfrm>
            <a:custGeom>
              <a:avLst/>
              <a:gdLst>
                <a:gd name="T0" fmla="*/ 5 w 38"/>
                <a:gd name="T1" fmla="*/ 9 h 9"/>
                <a:gd name="T2" fmla="*/ 0 w 38"/>
                <a:gd name="T3" fmla="*/ 4 h 9"/>
                <a:gd name="T4" fmla="*/ 5 w 38"/>
                <a:gd name="T5" fmla="*/ 0 h 9"/>
                <a:gd name="T6" fmla="*/ 33 w 38"/>
                <a:gd name="T7" fmla="*/ 0 h 9"/>
                <a:gd name="T8" fmla="*/ 38 w 38"/>
                <a:gd name="T9" fmla="*/ 4 h 9"/>
                <a:gd name="T10" fmla="*/ 33 w 38"/>
                <a:gd name="T11" fmla="*/ 9 h 9"/>
                <a:gd name="T12" fmla="*/ 5 w 38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8" y="2"/>
                    <a:pt x="38" y="4"/>
                  </a:cubicBezTo>
                  <a:cubicBezTo>
                    <a:pt x="38" y="7"/>
                    <a:pt x="35" y="9"/>
                    <a:pt x="33" y="9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3" name="Freeform 135">
              <a:extLst>
                <a:ext uri="{FF2B5EF4-FFF2-40B4-BE49-F238E27FC236}">
                  <a16:creationId xmlns:a16="http://schemas.microsoft.com/office/drawing/2014/main" id="{D070405D-F3FE-4695-971A-78D37491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651" y="2978316"/>
              <a:ext cx="42415" cy="41405"/>
            </a:xfrm>
            <a:custGeom>
              <a:avLst/>
              <a:gdLst>
                <a:gd name="T0" fmla="*/ 5 w 30"/>
                <a:gd name="T1" fmla="*/ 30 h 30"/>
                <a:gd name="T2" fmla="*/ 2 w 30"/>
                <a:gd name="T3" fmla="*/ 28 h 30"/>
                <a:gd name="T4" fmla="*/ 0 w 30"/>
                <a:gd name="T5" fmla="*/ 25 h 30"/>
                <a:gd name="T6" fmla="*/ 2 w 30"/>
                <a:gd name="T7" fmla="*/ 21 h 30"/>
                <a:gd name="T8" fmla="*/ 22 w 30"/>
                <a:gd name="T9" fmla="*/ 2 h 30"/>
                <a:gd name="T10" fmla="*/ 25 w 30"/>
                <a:gd name="T11" fmla="*/ 0 h 30"/>
                <a:gd name="T12" fmla="*/ 29 w 30"/>
                <a:gd name="T13" fmla="*/ 2 h 30"/>
                <a:gd name="T14" fmla="*/ 29 w 30"/>
                <a:gd name="T15" fmla="*/ 9 h 30"/>
                <a:gd name="T16" fmla="*/ 9 w 30"/>
                <a:gd name="T17" fmla="*/ 28 h 30"/>
                <a:gd name="T18" fmla="*/ 5 w 30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0">
                  <a:moveTo>
                    <a:pt x="5" y="30"/>
                  </a:moveTo>
                  <a:cubicBezTo>
                    <a:pt x="4" y="30"/>
                    <a:pt x="3" y="29"/>
                    <a:pt x="2" y="28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4"/>
                    <a:pt x="1" y="22"/>
                    <a:pt x="2" y="2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0"/>
                    <a:pt x="28" y="1"/>
                    <a:pt x="29" y="2"/>
                  </a:cubicBezTo>
                  <a:cubicBezTo>
                    <a:pt x="30" y="3"/>
                    <a:pt x="30" y="7"/>
                    <a:pt x="29" y="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7" y="30"/>
                    <a:pt x="5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4" name="Freeform 136">
              <a:extLst>
                <a:ext uri="{FF2B5EF4-FFF2-40B4-BE49-F238E27FC236}">
                  <a16:creationId xmlns:a16="http://schemas.microsoft.com/office/drawing/2014/main" id="{21858DF1-C2B9-48A2-9C06-E8A61053D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234" y="2994474"/>
              <a:ext cx="14138" cy="51504"/>
            </a:xfrm>
            <a:custGeom>
              <a:avLst/>
              <a:gdLst>
                <a:gd name="T0" fmla="*/ 5 w 10"/>
                <a:gd name="T1" fmla="*/ 37 h 37"/>
                <a:gd name="T2" fmla="*/ 0 w 10"/>
                <a:gd name="T3" fmla="*/ 32 h 37"/>
                <a:gd name="T4" fmla="*/ 0 w 10"/>
                <a:gd name="T5" fmla="*/ 5 h 37"/>
                <a:gd name="T6" fmla="*/ 5 w 10"/>
                <a:gd name="T7" fmla="*/ 0 h 37"/>
                <a:gd name="T8" fmla="*/ 10 w 10"/>
                <a:gd name="T9" fmla="*/ 5 h 37"/>
                <a:gd name="T10" fmla="*/ 10 w 10"/>
                <a:gd name="T11" fmla="*/ 32 h 37"/>
                <a:gd name="T12" fmla="*/ 5 w 10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7">
                  <a:moveTo>
                    <a:pt x="5" y="37"/>
                  </a:moveTo>
                  <a:cubicBezTo>
                    <a:pt x="3" y="37"/>
                    <a:pt x="0" y="35"/>
                    <a:pt x="0" y="3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5"/>
                    <a:pt x="8" y="37"/>
                    <a:pt x="5" y="3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5" name="Freeform 137">
              <a:extLst>
                <a:ext uri="{FF2B5EF4-FFF2-40B4-BE49-F238E27FC236}">
                  <a16:creationId xmlns:a16="http://schemas.microsoft.com/office/drawing/2014/main" id="{E95D9C14-D490-45B6-80C5-5303D2AB2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580" y="2982356"/>
              <a:ext cx="41405" cy="41405"/>
            </a:xfrm>
            <a:custGeom>
              <a:avLst/>
              <a:gdLst>
                <a:gd name="T0" fmla="*/ 25 w 30"/>
                <a:gd name="T1" fmla="*/ 30 h 30"/>
                <a:gd name="T2" fmla="*/ 21 w 30"/>
                <a:gd name="T3" fmla="*/ 28 h 30"/>
                <a:gd name="T4" fmla="*/ 1 w 30"/>
                <a:gd name="T5" fmla="*/ 9 h 30"/>
                <a:gd name="T6" fmla="*/ 0 w 30"/>
                <a:gd name="T7" fmla="*/ 5 h 30"/>
                <a:gd name="T8" fmla="*/ 1 w 30"/>
                <a:gd name="T9" fmla="*/ 2 h 30"/>
                <a:gd name="T10" fmla="*/ 5 w 30"/>
                <a:gd name="T11" fmla="*/ 0 h 30"/>
                <a:gd name="T12" fmla="*/ 8 w 30"/>
                <a:gd name="T13" fmla="*/ 2 h 30"/>
                <a:gd name="T14" fmla="*/ 28 w 30"/>
                <a:gd name="T15" fmla="*/ 21 h 30"/>
                <a:gd name="T16" fmla="*/ 30 w 30"/>
                <a:gd name="T17" fmla="*/ 25 h 30"/>
                <a:gd name="T18" fmla="*/ 28 w 30"/>
                <a:gd name="T19" fmla="*/ 28 h 30"/>
                <a:gd name="T20" fmla="*/ 25 w 30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0">
                  <a:moveTo>
                    <a:pt x="25" y="30"/>
                  </a:moveTo>
                  <a:cubicBezTo>
                    <a:pt x="23" y="30"/>
                    <a:pt x="22" y="29"/>
                    <a:pt x="21" y="2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6" y="0"/>
                    <a:pt x="8" y="1"/>
                    <a:pt x="8" y="2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9" y="22"/>
                    <a:pt x="30" y="24"/>
                    <a:pt x="30" y="25"/>
                  </a:cubicBezTo>
                  <a:cubicBezTo>
                    <a:pt x="30" y="26"/>
                    <a:pt x="29" y="27"/>
                    <a:pt x="28" y="28"/>
                  </a:cubicBezTo>
                  <a:cubicBezTo>
                    <a:pt x="27" y="29"/>
                    <a:pt x="26" y="30"/>
                    <a:pt x="25" y="3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6" name="Freeform 138">
              <a:extLst>
                <a:ext uri="{FF2B5EF4-FFF2-40B4-BE49-F238E27FC236}">
                  <a16:creationId xmlns:a16="http://schemas.microsoft.com/office/drawing/2014/main" id="{3D92847F-D943-4203-9CE4-1F18BCA8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738" y="2950040"/>
              <a:ext cx="51504" cy="14138"/>
            </a:xfrm>
            <a:custGeom>
              <a:avLst/>
              <a:gdLst>
                <a:gd name="T0" fmla="*/ 4 w 37"/>
                <a:gd name="T1" fmla="*/ 10 h 10"/>
                <a:gd name="T2" fmla="*/ 0 w 37"/>
                <a:gd name="T3" fmla="*/ 5 h 10"/>
                <a:gd name="T4" fmla="*/ 4 w 37"/>
                <a:gd name="T5" fmla="*/ 0 h 10"/>
                <a:gd name="T6" fmla="*/ 32 w 37"/>
                <a:gd name="T7" fmla="*/ 0 h 10"/>
                <a:gd name="T8" fmla="*/ 37 w 37"/>
                <a:gd name="T9" fmla="*/ 5 h 10"/>
                <a:gd name="T10" fmla="*/ 32 w 37"/>
                <a:gd name="T11" fmla="*/ 10 h 10"/>
                <a:gd name="T12" fmla="*/ 4 w 37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0">
                  <a:moveTo>
                    <a:pt x="4" y="10"/>
                  </a:move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5" y="0"/>
                    <a:pt x="37" y="2"/>
                    <a:pt x="37" y="5"/>
                  </a:cubicBezTo>
                  <a:cubicBezTo>
                    <a:pt x="37" y="8"/>
                    <a:pt x="35" y="10"/>
                    <a:pt x="32" y="10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327" name="Freeform 139">
              <a:extLst>
                <a:ext uri="{FF2B5EF4-FFF2-40B4-BE49-F238E27FC236}">
                  <a16:creationId xmlns:a16="http://schemas.microsoft.com/office/drawing/2014/main" id="{F64E304D-D4BB-4909-A034-6517D026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619" y="2889447"/>
              <a:ext cx="41405" cy="40395"/>
            </a:xfrm>
            <a:custGeom>
              <a:avLst/>
              <a:gdLst>
                <a:gd name="T0" fmla="*/ 5 w 30"/>
                <a:gd name="T1" fmla="*/ 29 h 29"/>
                <a:gd name="T2" fmla="*/ 2 w 30"/>
                <a:gd name="T3" fmla="*/ 28 h 29"/>
                <a:gd name="T4" fmla="*/ 0 w 30"/>
                <a:gd name="T5" fmla="*/ 24 h 29"/>
                <a:gd name="T6" fmla="*/ 2 w 30"/>
                <a:gd name="T7" fmla="*/ 21 h 29"/>
                <a:gd name="T8" fmla="*/ 21 w 30"/>
                <a:gd name="T9" fmla="*/ 1 h 29"/>
                <a:gd name="T10" fmla="*/ 25 w 30"/>
                <a:gd name="T11" fmla="*/ 0 h 29"/>
                <a:gd name="T12" fmla="*/ 28 w 30"/>
                <a:gd name="T13" fmla="*/ 1 h 29"/>
                <a:gd name="T14" fmla="*/ 28 w 30"/>
                <a:gd name="T15" fmla="*/ 8 h 29"/>
                <a:gd name="T16" fmla="*/ 9 w 30"/>
                <a:gd name="T17" fmla="*/ 28 h 29"/>
                <a:gd name="T18" fmla="*/ 5 w 30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9">
                  <a:moveTo>
                    <a:pt x="5" y="29"/>
                  </a:moveTo>
                  <a:cubicBezTo>
                    <a:pt x="4" y="29"/>
                    <a:pt x="3" y="29"/>
                    <a:pt x="2" y="28"/>
                  </a:cubicBezTo>
                  <a:cubicBezTo>
                    <a:pt x="1" y="27"/>
                    <a:pt x="0" y="26"/>
                    <a:pt x="0" y="24"/>
                  </a:cubicBezTo>
                  <a:cubicBezTo>
                    <a:pt x="0" y="23"/>
                    <a:pt x="1" y="22"/>
                    <a:pt x="2" y="2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4" y="0"/>
                    <a:pt x="25" y="0"/>
                  </a:cubicBezTo>
                  <a:cubicBezTo>
                    <a:pt x="26" y="0"/>
                    <a:pt x="27" y="0"/>
                    <a:pt x="28" y="1"/>
                  </a:cubicBezTo>
                  <a:cubicBezTo>
                    <a:pt x="30" y="3"/>
                    <a:pt x="30" y="6"/>
                    <a:pt x="28" y="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9"/>
                    <a:pt x="6" y="29"/>
                    <a:pt x="5" y="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328" name="Group 3">
            <a:extLst>
              <a:ext uri="{FF2B5EF4-FFF2-40B4-BE49-F238E27FC236}">
                <a16:creationId xmlns:a16="http://schemas.microsoft.com/office/drawing/2014/main" id="{FF88F847-AC8C-4E8D-968E-3F008B2BC1F0}"/>
              </a:ext>
            </a:extLst>
          </p:cNvPr>
          <p:cNvGrpSpPr/>
          <p:nvPr/>
        </p:nvGrpSpPr>
        <p:grpSpPr>
          <a:xfrm flipH="1">
            <a:off x="9579362" y="4077211"/>
            <a:ext cx="2234475" cy="2347668"/>
            <a:chOff x="1588" y="198438"/>
            <a:chExt cx="5672138" cy="5959475"/>
          </a:xfrm>
        </p:grpSpPr>
        <p:sp>
          <p:nvSpPr>
            <p:cNvPr id="329" name="Freeform 7">
              <a:extLst>
                <a:ext uri="{FF2B5EF4-FFF2-40B4-BE49-F238E27FC236}">
                  <a16:creationId xmlns:a16="http://schemas.microsoft.com/office/drawing/2014/main" id="{DB9E1774-8B8F-40CC-B5BB-6144356C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888" y="831850"/>
              <a:ext cx="2433638" cy="2398713"/>
            </a:xfrm>
            <a:custGeom>
              <a:avLst/>
              <a:gdLst>
                <a:gd name="T0" fmla="*/ 44 w 1701"/>
                <a:gd name="T1" fmla="*/ 1297 h 1679"/>
                <a:gd name="T2" fmla="*/ 350 w 1701"/>
                <a:gd name="T3" fmla="*/ 1478 h 1679"/>
                <a:gd name="T4" fmla="*/ 256 w 1701"/>
                <a:gd name="T5" fmla="*/ 1242 h 1679"/>
                <a:gd name="T6" fmla="*/ 500 w 1701"/>
                <a:gd name="T7" fmla="*/ 915 h 1679"/>
                <a:gd name="T8" fmla="*/ 1041 w 1701"/>
                <a:gd name="T9" fmla="*/ 1000 h 1679"/>
                <a:gd name="T10" fmla="*/ 1085 w 1701"/>
                <a:gd name="T11" fmla="*/ 1345 h 1679"/>
                <a:gd name="T12" fmla="*/ 1219 w 1701"/>
                <a:gd name="T13" fmla="*/ 910 h 1679"/>
                <a:gd name="T14" fmla="*/ 801 w 1701"/>
                <a:gd name="T15" fmla="*/ 719 h 1679"/>
                <a:gd name="T16" fmla="*/ 1118 w 1701"/>
                <a:gd name="T17" fmla="*/ 640 h 1679"/>
                <a:gd name="T18" fmla="*/ 1603 w 1701"/>
                <a:gd name="T19" fmla="*/ 709 h 1679"/>
                <a:gd name="T20" fmla="*/ 1095 w 1701"/>
                <a:gd name="T21" fmla="*/ 459 h 1679"/>
                <a:gd name="T22" fmla="*/ 812 w 1701"/>
                <a:gd name="T23" fmla="*/ 570 h 1679"/>
                <a:gd name="T24" fmla="*/ 1028 w 1701"/>
                <a:gd name="T25" fmla="*/ 428 h 1679"/>
                <a:gd name="T26" fmla="*/ 1477 w 1701"/>
                <a:gd name="T27" fmla="*/ 345 h 1679"/>
                <a:gd name="T28" fmla="*/ 974 w 1701"/>
                <a:gd name="T29" fmla="*/ 318 h 1679"/>
                <a:gd name="T30" fmla="*/ 722 w 1701"/>
                <a:gd name="T31" fmla="*/ 520 h 1679"/>
                <a:gd name="T32" fmla="*/ 855 w 1701"/>
                <a:gd name="T33" fmla="*/ 349 h 1679"/>
                <a:gd name="T34" fmla="*/ 1136 w 1701"/>
                <a:gd name="T35" fmla="*/ 96 h 1679"/>
                <a:gd name="T36" fmla="*/ 731 w 1701"/>
                <a:gd name="T37" fmla="*/ 275 h 1679"/>
                <a:gd name="T38" fmla="*/ 550 w 1701"/>
                <a:gd name="T39" fmla="*/ 549 h 1679"/>
                <a:gd name="T40" fmla="*/ 197 w 1701"/>
                <a:gd name="T41" fmla="*/ 402 h 1679"/>
                <a:gd name="T42" fmla="*/ 31 w 1701"/>
                <a:gd name="T43" fmla="*/ 888 h 1679"/>
                <a:gd name="T44" fmla="*/ 179 w 1701"/>
                <a:gd name="T45" fmla="*/ 933 h 1679"/>
                <a:gd name="T46" fmla="*/ 44 w 1701"/>
                <a:gd name="T47" fmla="*/ 1297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1" h="1679">
                  <a:moveTo>
                    <a:pt x="44" y="1297"/>
                  </a:moveTo>
                  <a:cubicBezTo>
                    <a:pt x="75" y="1419"/>
                    <a:pt x="199" y="1679"/>
                    <a:pt x="350" y="1478"/>
                  </a:cubicBezTo>
                  <a:cubicBezTo>
                    <a:pt x="424" y="1380"/>
                    <a:pt x="288" y="1341"/>
                    <a:pt x="256" y="1242"/>
                  </a:cubicBezTo>
                  <a:cubicBezTo>
                    <a:pt x="221" y="1130"/>
                    <a:pt x="402" y="961"/>
                    <a:pt x="500" y="915"/>
                  </a:cubicBezTo>
                  <a:cubicBezTo>
                    <a:pt x="598" y="869"/>
                    <a:pt x="1000" y="878"/>
                    <a:pt x="1041" y="1000"/>
                  </a:cubicBezTo>
                  <a:cubicBezTo>
                    <a:pt x="1074" y="1100"/>
                    <a:pt x="964" y="1282"/>
                    <a:pt x="1085" y="1345"/>
                  </a:cubicBezTo>
                  <a:cubicBezTo>
                    <a:pt x="1263" y="1438"/>
                    <a:pt x="1338" y="1087"/>
                    <a:pt x="1219" y="910"/>
                  </a:cubicBezTo>
                  <a:cubicBezTo>
                    <a:pt x="1135" y="785"/>
                    <a:pt x="801" y="719"/>
                    <a:pt x="801" y="719"/>
                  </a:cubicBezTo>
                  <a:cubicBezTo>
                    <a:pt x="895" y="653"/>
                    <a:pt x="1006" y="635"/>
                    <a:pt x="1118" y="640"/>
                  </a:cubicBezTo>
                  <a:cubicBezTo>
                    <a:pt x="1455" y="655"/>
                    <a:pt x="1558" y="819"/>
                    <a:pt x="1603" y="709"/>
                  </a:cubicBezTo>
                  <a:cubicBezTo>
                    <a:pt x="1701" y="473"/>
                    <a:pt x="1320" y="404"/>
                    <a:pt x="1095" y="459"/>
                  </a:cubicBezTo>
                  <a:cubicBezTo>
                    <a:pt x="938" y="498"/>
                    <a:pt x="812" y="570"/>
                    <a:pt x="812" y="570"/>
                  </a:cubicBezTo>
                  <a:cubicBezTo>
                    <a:pt x="875" y="502"/>
                    <a:pt x="951" y="464"/>
                    <a:pt x="1028" y="428"/>
                  </a:cubicBezTo>
                  <a:cubicBezTo>
                    <a:pt x="1282" y="309"/>
                    <a:pt x="1441" y="446"/>
                    <a:pt x="1477" y="345"/>
                  </a:cubicBezTo>
                  <a:cubicBezTo>
                    <a:pt x="1541" y="170"/>
                    <a:pt x="1283" y="134"/>
                    <a:pt x="974" y="318"/>
                  </a:cubicBezTo>
                  <a:cubicBezTo>
                    <a:pt x="827" y="405"/>
                    <a:pt x="722" y="520"/>
                    <a:pt x="722" y="520"/>
                  </a:cubicBezTo>
                  <a:cubicBezTo>
                    <a:pt x="752" y="448"/>
                    <a:pt x="806" y="389"/>
                    <a:pt x="855" y="349"/>
                  </a:cubicBezTo>
                  <a:cubicBezTo>
                    <a:pt x="1017" y="216"/>
                    <a:pt x="1213" y="227"/>
                    <a:pt x="1136" y="96"/>
                  </a:cubicBezTo>
                  <a:cubicBezTo>
                    <a:pt x="1079" y="0"/>
                    <a:pt x="869" y="128"/>
                    <a:pt x="731" y="275"/>
                  </a:cubicBezTo>
                  <a:cubicBezTo>
                    <a:pt x="613" y="401"/>
                    <a:pt x="550" y="549"/>
                    <a:pt x="550" y="549"/>
                  </a:cubicBezTo>
                  <a:cubicBezTo>
                    <a:pt x="197" y="402"/>
                    <a:pt x="197" y="402"/>
                    <a:pt x="197" y="402"/>
                  </a:cubicBezTo>
                  <a:cubicBezTo>
                    <a:pt x="31" y="888"/>
                    <a:pt x="31" y="888"/>
                    <a:pt x="31" y="888"/>
                  </a:cubicBezTo>
                  <a:cubicBezTo>
                    <a:pt x="179" y="933"/>
                    <a:pt x="179" y="933"/>
                    <a:pt x="179" y="933"/>
                  </a:cubicBezTo>
                  <a:cubicBezTo>
                    <a:pt x="78" y="1052"/>
                    <a:pt x="0" y="1122"/>
                    <a:pt x="44" y="1297"/>
                  </a:cubicBezTo>
                  <a:close/>
                </a:path>
              </a:pathLst>
            </a:custGeom>
            <a:solidFill>
              <a:srgbClr val="F7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8">
              <a:extLst>
                <a:ext uri="{FF2B5EF4-FFF2-40B4-BE49-F238E27FC236}">
                  <a16:creationId xmlns:a16="http://schemas.microsoft.com/office/drawing/2014/main" id="{531E2286-8ACF-4D00-80FC-5D01AC3B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188" y="1285875"/>
              <a:ext cx="554038" cy="892175"/>
            </a:xfrm>
            <a:custGeom>
              <a:avLst/>
              <a:gdLst>
                <a:gd name="T0" fmla="*/ 349 w 349"/>
                <a:gd name="T1" fmla="*/ 54 h 562"/>
                <a:gd name="T2" fmla="*/ 157 w 349"/>
                <a:gd name="T3" fmla="*/ 562 h 562"/>
                <a:gd name="T4" fmla="*/ 0 w 349"/>
                <a:gd name="T5" fmla="*/ 506 h 562"/>
                <a:gd name="T6" fmla="*/ 204 w 349"/>
                <a:gd name="T7" fmla="*/ 0 h 562"/>
                <a:gd name="T8" fmla="*/ 349 w 349"/>
                <a:gd name="T9" fmla="*/ 5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562">
                  <a:moveTo>
                    <a:pt x="349" y="54"/>
                  </a:moveTo>
                  <a:lnTo>
                    <a:pt x="157" y="562"/>
                  </a:lnTo>
                  <a:lnTo>
                    <a:pt x="0" y="506"/>
                  </a:lnTo>
                  <a:lnTo>
                    <a:pt x="204" y="0"/>
                  </a:lnTo>
                  <a:lnTo>
                    <a:pt x="349" y="54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9">
              <a:extLst>
                <a:ext uri="{FF2B5EF4-FFF2-40B4-BE49-F238E27FC236}">
                  <a16:creationId xmlns:a16="http://schemas.microsoft.com/office/drawing/2014/main" id="{3531D9EA-062A-42C9-B7CA-8CAEFA4F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98438"/>
              <a:ext cx="2678113" cy="1998663"/>
            </a:xfrm>
            <a:custGeom>
              <a:avLst/>
              <a:gdLst>
                <a:gd name="T0" fmla="*/ 1687 w 1687"/>
                <a:gd name="T1" fmla="*/ 686 h 1259"/>
                <a:gd name="T2" fmla="*/ 1481 w 1687"/>
                <a:gd name="T3" fmla="*/ 1259 h 1259"/>
                <a:gd name="T4" fmla="*/ 0 w 1687"/>
                <a:gd name="T5" fmla="*/ 849 h 1259"/>
                <a:gd name="T6" fmla="*/ 0 w 1687"/>
                <a:gd name="T7" fmla="*/ 0 h 1259"/>
                <a:gd name="T8" fmla="*/ 1687 w 1687"/>
                <a:gd name="T9" fmla="*/ 686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7" h="1259">
                  <a:moveTo>
                    <a:pt x="1687" y="686"/>
                  </a:moveTo>
                  <a:lnTo>
                    <a:pt x="1481" y="1259"/>
                  </a:lnTo>
                  <a:lnTo>
                    <a:pt x="0" y="849"/>
                  </a:lnTo>
                  <a:lnTo>
                    <a:pt x="0" y="0"/>
                  </a:lnTo>
                  <a:lnTo>
                    <a:pt x="1687" y="686"/>
                  </a:lnTo>
                  <a:close/>
                </a:path>
              </a:pathLst>
            </a:cu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0">
              <a:extLst>
                <a:ext uri="{FF2B5EF4-FFF2-40B4-BE49-F238E27FC236}">
                  <a16:creationId xmlns:a16="http://schemas.microsoft.com/office/drawing/2014/main" id="{71414858-8E0F-4BC5-AFCB-541393FFF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1271588"/>
              <a:ext cx="185738" cy="185738"/>
            </a:xfrm>
            <a:custGeom>
              <a:avLst/>
              <a:gdLst>
                <a:gd name="T0" fmla="*/ 6 w 129"/>
                <a:gd name="T1" fmla="*/ 78 h 130"/>
                <a:gd name="T2" fmla="*/ 77 w 129"/>
                <a:gd name="T3" fmla="*/ 123 h 130"/>
                <a:gd name="T4" fmla="*/ 123 w 129"/>
                <a:gd name="T5" fmla="*/ 53 h 130"/>
                <a:gd name="T6" fmla="*/ 52 w 129"/>
                <a:gd name="T7" fmla="*/ 7 h 130"/>
                <a:gd name="T8" fmla="*/ 6 w 129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" y="78"/>
                  </a:moveTo>
                  <a:cubicBezTo>
                    <a:pt x="13" y="110"/>
                    <a:pt x="45" y="130"/>
                    <a:pt x="77" y="123"/>
                  </a:cubicBezTo>
                  <a:cubicBezTo>
                    <a:pt x="109" y="116"/>
                    <a:pt x="129" y="85"/>
                    <a:pt x="123" y="53"/>
                  </a:cubicBezTo>
                  <a:cubicBezTo>
                    <a:pt x="116" y="21"/>
                    <a:pt x="84" y="0"/>
                    <a:pt x="52" y="7"/>
                  </a:cubicBezTo>
                  <a:cubicBezTo>
                    <a:pt x="20" y="14"/>
                    <a:pt x="0" y="45"/>
                    <a:pt x="6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">
              <a:extLst>
                <a:ext uri="{FF2B5EF4-FFF2-40B4-BE49-F238E27FC236}">
                  <a16:creationId xmlns:a16="http://schemas.microsoft.com/office/drawing/2014/main" id="{1CCE4F32-7403-40AD-80A4-8F25DFE88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863" y="1144588"/>
              <a:ext cx="185738" cy="185738"/>
            </a:xfrm>
            <a:custGeom>
              <a:avLst/>
              <a:gdLst>
                <a:gd name="T0" fmla="*/ 7 w 130"/>
                <a:gd name="T1" fmla="*/ 78 h 130"/>
                <a:gd name="T2" fmla="*/ 77 w 130"/>
                <a:gd name="T3" fmla="*/ 123 h 130"/>
                <a:gd name="T4" fmla="*/ 123 w 130"/>
                <a:gd name="T5" fmla="*/ 53 h 130"/>
                <a:gd name="T6" fmla="*/ 52 w 130"/>
                <a:gd name="T7" fmla="*/ 7 h 130"/>
                <a:gd name="T8" fmla="*/ 7 w 130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7" y="78"/>
                  </a:moveTo>
                  <a:cubicBezTo>
                    <a:pt x="14" y="110"/>
                    <a:pt x="45" y="130"/>
                    <a:pt x="77" y="123"/>
                  </a:cubicBezTo>
                  <a:cubicBezTo>
                    <a:pt x="109" y="116"/>
                    <a:pt x="130" y="85"/>
                    <a:pt x="123" y="53"/>
                  </a:cubicBezTo>
                  <a:cubicBezTo>
                    <a:pt x="116" y="21"/>
                    <a:pt x="85" y="0"/>
                    <a:pt x="52" y="7"/>
                  </a:cubicBezTo>
                  <a:cubicBezTo>
                    <a:pt x="20" y="14"/>
                    <a:pt x="0" y="45"/>
                    <a:pt x="7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2">
              <a:extLst>
                <a:ext uri="{FF2B5EF4-FFF2-40B4-BE49-F238E27FC236}">
                  <a16:creationId xmlns:a16="http://schemas.microsoft.com/office/drawing/2014/main" id="{FD67B6BE-C6BD-4474-8E61-9587015B4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5" y="1008063"/>
              <a:ext cx="187325" cy="185738"/>
            </a:xfrm>
            <a:custGeom>
              <a:avLst/>
              <a:gdLst>
                <a:gd name="T0" fmla="*/ 7 w 130"/>
                <a:gd name="T1" fmla="*/ 78 h 130"/>
                <a:gd name="T2" fmla="*/ 78 w 130"/>
                <a:gd name="T3" fmla="*/ 123 h 130"/>
                <a:gd name="T4" fmla="*/ 123 w 130"/>
                <a:gd name="T5" fmla="*/ 53 h 130"/>
                <a:gd name="T6" fmla="*/ 53 w 130"/>
                <a:gd name="T7" fmla="*/ 7 h 130"/>
                <a:gd name="T8" fmla="*/ 7 w 130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7" y="78"/>
                  </a:moveTo>
                  <a:cubicBezTo>
                    <a:pt x="14" y="110"/>
                    <a:pt x="46" y="130"/>
                    <a:pt x="78" y="123"/>
                  </a:cubicBezTo>
                  <a:cubicBezTo>
                    <a:pt x="110" y="116"/>
                    <a:pt x="130" y="85"/>
                    <a:pt x="123" y="53"/>
                  </a:cubicBezTo>
                  <a:cubicBezTo>
                    <a:pt x="117" y="21"/>
                    <a:pt x="85" y="0"/>
                    <a:pt x="53" y="7"/>
                  </a:cubicBezTo>
                  <a:cubicBezTo>
                    <a:pt x="21" y="14"/>
                    <a:pt x="0" y="46"/>
                    <a:pt x="7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3">
              <a:extLst>
                <a:ext uri="{FF2B5EF4-FFF2-40B4-BE49-F238E27FC236}">
                  <a16:creationId xmlns:a16="http://schemas.microsoft.com/office/drawing/2014/main" id="{F92BC1E2-0292-4031-A5EF-AE584736B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513" y="2354263"/>
              <a:ext cx="1651000" cy="1511300"/>
            </a:xfrm>
            <a:custGeom>
              <a:avLst/>
              <a:gdLst>
                <a:gd name="T0" fmla="*/ 704 w 1154"/>
                <a:gd name="T1" fmla="*/ 163 h 1058"/>
                <a:gd name="T2" fmla="*/ 230 w 1154"/>
                <a:gd name="T3" fmla="*/ 629 h 1058"/>
                <a:gd name="T4" fmla="*/ 704 w 1154"/>
                <a:gd name="T5" fmla="*/ 1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4" h="1058">
                  <a:moveTo>
                    <a:pt x="704" y="163"/>
                  </a:moveTo>
                  <a:cubicBezTo>
                    <a:pt x="432" y="0"/>
                    <a:pt x="0" y="347"/>
                    <a:pt x="230" y="629"/>
                  </a:cubicBezTo>
                  <a:cubicBezTo>
                    <a:pt x="579" y="1058"/>
                    <a:pt x="1154" y="441"/>
                    <a:pt x="704" y="163"/>
                  </a:cubicBez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4">
              <a:extLst>
                <a:ext uri="{FF2B5EF4-FFF2-40B4-BE49-F238E27FC236}">
                  <a16:creationId xmlns:a16="http://schemas.microsoft.com/office/drawing/2014/main" id="{9C663061-A274-422A-812D-40A52E13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513" y="2303463"/>
              <a:ext cx="1651000" cy="1511300"/>
            </a:xfrm>
            <a:custGeom>
              <a:avLst/>
              <a:gdLst>
                <a:gd name="T0" fmla="*/ 704 w 1154"/>
                <a:gd name="T1" fmla="*/ 163 h 1058"/>
                <a:gd name="T2" fmla="*/ 230 w 1154"/>
                <a:gd name="T3" fmla="*/ 629 h 1058"/>
                <a:gd name="T4" fmla="*/ 704 w 1154"/>
                <a:gd name="T5" fmla="*/ 1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4" h="1058">
                  <a:moveTo>
                    <a:pt x="704" y="163"/>
                  </a:moveTo>
                  <a:cubicBezTo>
                    <a:pt x="432" y="0"/>
                    <a:pt x="0" y="347"/>
                    <a:pt x="230" y="629"/>
                  </a:cubicBezTo>
                  <a:cubicBezTo>
                    <a:pt x="579" y="1058"/>
                    <a:pt x="1154" y="441"/>
                    <a:pt x="704" y="163"/>
                  </a:cubicBezTo>
                  <a:close/>
                </a:path>
              </a:pathLst>
            </a:custGeom>
            <a:solidFill>
              <a:srgbClr val="F2B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5">
              <a:extLst>
                <a:ext uri="{FF2B5EF4-FFF2-40B4-BE49-F238E27FC236}">
                  <a16:creationId xmlns:a16="http://schemas.microsoft.com/office/drawing/2014/main" id="{B5401559-AF23-491D-B859-39BF79E8FD42}"/>
                </a:ext>
              </a:extLst>
            </p:cNvPr>
            <p:cNvSpPr>
              <a:spLocks noEditPoints="1"/>
            </p:cNvSpPr>
            <p:nvPr/>
          </p:nvSpPr>
          <p:spPr bwMode="auto">
            <a:xfrm flipH="1">
              <a:off x="3298825" y="2624138"/>
              <a:ext cx="268288" cy="646113"/>
            </a:xfrm>
            <a:custGeom>
              <a:avLst/>
              <a:gdLst>
                <a:gd name="T0" fmla="*/ 110 w 187"/>
                <a:gd name="T1" fmla="*/ 30 h 452"/>
                <a:gd name="T2" fmla="*/ 113 w 187"/>
                <a:gd name="T3" fmla="*/ 62 h 452"/>
                <a:gd name="T4" fmla="*/ 124 w 187"/>
                <a:gd name="T5" fmla="*/ 78 h 452"/>
                <a:gd name="T6" fmla="*/ 170 w 187"/>
                <a:gd name="T7" fmla="*/ 94 h 452"/>
                <a:gd name="T8" fmla="*/ 173 w 187"/>
                <a:gd name="T9" fmla="*/ 102 h 452"/>
                <a:gd name="T10" fmla="*/ 163 w 187"/>
                <a:gd name="T11" fmla="*/ 113 h 452"/>
                <a:gd name="T12" fmla="*/ 154 w 187"/>
                <a:gd name="T13" fmla="*/ 109 h 452"/>
                <a:gd name="T14" fmla="*/ 112 w 187"/>
                <a:gd name="T15" fmla="*/ 107 h 452"/>
                <a:gd name="T16" fmla="*/ 111 w 187"/>
                <a:gd name="T17" fmla="*/ 147 h 452"/>
                <a:gd name="T18" fmla="*/ 109 w 187"/>
                <a:gd name="T19" fmla="*/ 176 h 452"/>
                <a:gd name="T20" fmla="*/ 165 w 187"/>
                <a:gd name="T21" fmla="*/ 200 h 452"/>
                <a:gd name="T22" fmla="*/ 187 w 187"/>
                <a:gd name="T23" fmla="*/ 255 h 452"/>
                <a:gd name="T24" fmla="*/ 164 w 187"/>
                <a:gd name="T25" fmla="*/ 320 h 452"/>
                <a:gd name="T26" fmla="*/ 108 w 187"/>
                <a:gd name="T27" fmla="*/ 360 h 452"/>
                <a:gd name="T28" fmla="*/ 109 w 187"/>
                <a:gd name="T29" fmla="*/ 388 h 452"/>
                <a:gd name="T30" fmla="*/ 115 w 187"/>
                <a:gd name="T31" fmla="*/ 431 h 452"/>
                <a:gd name="T32" fmla="*/ 116 w 187"/>
                <a:gd name="T33" fmla="*/ 445 h 452"/>
                <a:gd name="T34" fmla="*/ 105 w 187"/>
                <a:gd name="T35" fmla="*/ 452 h 452"/>
                <a:gd name="T36" fmla="*/ 96 w 187"/>
                <a:gd name="T37" fmla="*/ 443 h 452"/>
                <a:gd name="T38" fmla="*/ 90 w 187"/>
                <a:gd name="T39" fmla="*/ 394 h 452"/>
                <a:gd name="T40" fmla="*/ 86 w 187"/>
                <a:gd name="T41" fmla="*/ 365 h 452"/>
                <a:gd name="T42" fmla="*/ 77 w 187"/>
                <a:gd name="T43" fmla="*/ 366 h 452"/>
                <a:gd name="T44" fmla="*/ 37 w 187"/>
                <a:gd name="T45" fmla="*/ 350 h 452"/>
                <a:gd name="T46" fmla="*/ 13 w 187"/>
                <a:gd name="T47" fmla="*/ 317 h 452"/>
                <a:gd name="T48" fmla="*/ 8 w 187"/>
                <a:gd name="T49" fmla="*/ 310 h 452"/>
                <a:gd name="T50" fmla="*/ 5 w 187"/>
                <a:gd name="T51" fmla="*/ 302 h 452"/>
                <a:gd name="T52" fmla="*/ 0 w 187"/>
                <a:gd name="T53" fmla="*/ 293 h 452"/>
                <a:gd name="T54" fmla="*/ 9 w 187"/>
                <a:gd name="T55" fmla="*/ 285 h 452"/>
                <a:gd name="T56" fmla="*/ 20 w 187"/>
                <a:gd name="T57" fmla="*/ 292 h 452"/>
                <a:gd name="T58" fmla="*/ 28 w 187"/>
                <a:gd name="T59" fmla="*/ 304 h 452"/>
                <a:gd name="T60" fmla="*/ 51 w 187"/>
                <a:gd name="T61" fmla="*/ 331 h 452"/>
                <a:gd name="T62" fmla="*/ 84 w 187"/>
                <a:gd name="T63" fmla="*/ 342 h 452"/>
                <a:gd name="T64" fmla="*/ 83 w 187"/>
                <a:gd name="T65" fmla="*/ 298 h 452"/>
                <a:gd name="T66" fmla="*/ 82 w 187"/>
                <a:gd name="T67" fmla="*/ 195 h 452"/>
                <a:gd name="T68" fmla="*/ 69 w 187"/>
                <a:gd name="T69" fmla="*/ 193 h 452"/>
                <a:gd name="T70" fmla="*/ 38 w 187"/>
                <a:gd name="T71" fmla="*/ 183 h 452"/>
                <a:gd name="T72" fmla="*/ 36 w 187"/>
                <a:gd name="T73" fmla="*/ 155 h 452"/>
                <a:gd name="T74" fmla="*/ 62 w 187"/>
                <a:gd name="T75" fmla="*/ 120 h 452"/>
                <a:gd name="T76" fmla="*/ 77 w 187"/>
                <a:gd name="T77" fmla="*/ 105 h 452"/>
                <a:gd name="T78" fmla="*/ 86 w 187"/>
                <a:gd name="T79" fmla="*/ 73 h 452"/>
                <a:gd name="T80" fmla="*/ 86 w 187"/>
                <a:gd name="T81" fmla="*/ 38 h 452"/>
                <a:gd name="T82" fmla="*/ 85 w 187"/>
                <a:gd name="T83" fmla="*/ 12 h 452"/>
                <a:gd name="T84" fmla="*/ 98 w 187"/>
                <a:gd name="T85" fmla="*/ 0 h 452"/>
                <a:gd name="T86" fmla="*/ 109 w 187"/>
                <a:gd name="T87" fmla="*/ 9 h 452"/>
                <a:gd name="T88" fmla="*/ 70 w 187"/>
                <a:gd name="T89" fmla="*/ 149 h 452"/>
                <a:gd name="T90" fmla="*/ 72 w 187"/>
                <a:gd name="T91" fmla="*/ 169 h 452"/>
                <a:gd name="T92" fmla="*/ 84 w 187"/>
                <a:gd name="T93" fmla="*/ 150 h 452"/>
                <a:gd name="T94" fmla="*/ 83 w 187"/>
                <a:gd name="T95" fmla="*/ 134 h 452"/>
                <a:gd name="T96" fmla="*/ 157 w 187"/>
                <a:gd name="T97" fmla="*/ 229 h 452"/>
                <a:gd name="T98" fmla="*/ 128 w 187"/>
                <a:gd name="T99" fmla="*/ 203 h 452"/>
                <a:gd name="T100" fmla="*/ 109 w 187"/>
                <a:gd name="T101" fmla="*/ 225 h 452"/>
                <a:gd name="T102" fmla="*/ 108 w 187"/>
                <a:gd name="T103" fmla="*/ 256 h 452"/>
                <a:gd name="T104" fmla="*/ 107 w 187"/>
                <a:gd name="T105" fmla="*/ 297 h 452"/>
                <a:gd name="T106" fmla="*/ 129 w 187"/>
                <a:gd name="T107" fmla="*/ 323 h 452"/>
                <a:gd name="T108" fmla="*/ 158 w 187"/>
                <a:gd name="T109" fmla="*/ 279 h 452"/>
                <a:gd name="T110" fmla="*/ 162 w 187"/>
                <a:gd name="T111" fmla="*/ 24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52">
                  <a:moveTo>
                    <a:pt x="109" y="9"/>
                  </a:moveTo>
                  <a:cubicBezTo>
                    <a:pt x="109" y="17"/>
                    <a:pt x="110" y="24"/>
                    <a:pt x="110" y="30"/>
                  </a:cubicBezTo>
                  <a:cubicBezTo>
                    <a:pt x="111" y="36"/>
                    <a:pt x="112" y="42"/>
                    <a:pt x="112" y="47"/>
                  </a:cubicBezTo>
                  <a:cubicBezTo>
                    <a:pt x="112" y="52"/>
                    <a:pt x="113" y="57"/>
                    <a:pt x="113" y="62"/>
                  </a:cubicBezTo>
                  <a:cubicBezTo>
                    <a:pt x="113" y="68"/>
                    <a:pt x="113" y="74"/>
                    <a:pt x="113" y="81"/>
                  </a:cubicBezTo>
                  <a:cubicBezTo>
                    <a:pt x="117" y="80"/>
                    <a:pt x="120" y="79"/>
                    <a:pt x="124" y="78"/>
                  </a:cubicBezTo>
                  <a:cubicBezTo>
                    <a:pt x="127" y="78"/>
                    <a:pt x="130" y="77"/>
                    <a:pt x="134" y="77"/>
                  </a:cubicBezTo>
                  <a:cubicBezTo>
                    <a:pt x="147" y="77"/>
                    <a:pt x="159" y="83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2" y="96"/>
                    <a:pt x="173" y="99"/>
                    <a:pt x="173" y="102"/>
                  </a:cubicBezTo>
                  <a:cubicBezTo>
                    <a:pt x="173" y="105"/>
                    <a:pt x="172" y="108"/>
                    <a:pt x="170" y="110"/>
                  </a:cubicBezTo>
                  <a:cubicBezTo>
                    <a:pt x="168" y="112"/>
                    <a:pt x="166" y="113"/>
                    <a:pt x="163" y="113"/>
                  </a:cubicBezTo>
                  <a:cubicBezTo>
                    <a:pt x="160" y="113"/>
                    <a:pt x="157" y="112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7" y="103"/>
                    <a:pt x="140" y="100"/>
                    <a:pt x="133" y="100"/>
                  </a:cubicBezTo>
                  <a:cubicBezTo>
                    <a:pt x="126" y="100"/>
                    <a:pt x="119" y="102"/>
                    <a:pt x="112" y="107"/>
                  </a:cubicBezTo>
                  <a:cubicBezTo>
                    <a:pt x="112" y="115"/>
                    <a:pt x="112" y="123"/>
                    <a:pt x="112" y="129"/>
                  </a:cubicBezTo>
                  <a:cubicBezTo>
                    <a:pt x="111" y="136"/>
                    <a:pt x="111" y="141"/>
                    <a:pt x="111" y="147"/>
                  </a:cubicBezTo>
                  <a:cubicBezTo>
                    <a:pt x="111" y="152"/>
                    <a:pt x="110" y="157"/>
                    <a:pt x="110" y="161"/>
                  </a:cubicBezTo>
                  <a:cubicBezTo>
                    <a:pt x="110" y="166"/>
                    <a:pt x="109" y="171"/>
                    <a:pt x="109" y="176"/>
                  </a:cubicBezTo>
                  <a:cubicBezTo>
                    <a:pt x="121" y="178"/>
                    <a:pt x="131" y="181"/>
                    <a:pt x="141" y="184"/>
                  </a:cubicBezTo>
                  <a:cubicBezTo>
                    <a:pt x="150" y="188"/>
                    <a:pt x="159" y="194"/>
                    <a:pt x="165" y="200"/>
                  </a:cubicBezTo>
                  <a:cubicBezTo>
                    <a:pt x="172" y="207"/>
                    <a:pt x="177" y="214"/>
                    <a:pt x="181" y="224"/>
                  </a:cubicBezTo>
                  <a:cubicBezTo>
                    <a:pt x="185" y="233"/>
                    <a:pt x="187" y="243"/>
                    <a:pt x="187" y="255"/>
                  </a:cubicBezTo>
                  <a:cubicBezTo>
                    <a:pt x="187" y="267"/>
                    <a:pt x="185" y="279"/>
                    <a:pt x="181" y="290"/>
                  </a:cubicBezTo>
                  <a:cubicBezTo>
                    <a:pt x="177" y="301"/>
                    <a:pt x="171" y="311"/>
                    <a:pt x="164" y="320"/>
                  </a:cubicBezTo>
                  <a:cubicBezTo>
                    <a:pt x="157" y="329"/>
                    <a:pt x="149" y="338"/>
                    <a:pt x="139" y="344"/>
                  </a:cubicBezTo>
                  <a:cubicBezTo>
                    <a:pt x="130" y="351"/>
                    <a:pt x="119" y="357"/>
                    <a:pt x="108" y="360"/>
                  </a:cubicBezTo>
                  <a:cubicBezTo>
                    <a:pt x="108" y="366"/>
                    <a:pt x="108" y="371"/>
                    <a:pt x="108" y="375"/>
                  </a:cubicBezTo>
                  <a:cubicBezTo>
                    <a:pt x="109" y="379"/>
                    <a:pt x="109" y="383"/>
                    <a:pt x="109" y="388"/>
                  </a:cubicBezTo>
                  <a:cubicBezTo>
                    <a:pt x="110" y="392"/>
                    <a:pt x="110" y="398"/>
                    <a:pt x="111" y="404"/>
                  </a:cubicBezTo>
                  <a:cubicBezTo>
                    <a:pt x="112" y="411"/>
                    <a:pt x="113" y="420"/>
                    <a:pt x="115" y="431"/>
                  </a:cubicBezTo>
                  <a:cubicBezTo>
                    <a:pt x="115" y="434"/>
                    <a:pt x="115" y="436"/>
                    <a:pt x="115" y="438"/>
                  </a:cubicBezTo>
                  <a:cubicBezTo>
                    <a:pt x="116" y="440"/>
                    <a:pt x="116" y="442"/>
                    <a:pt x="116" y="445"/>
                  </a:cubicBezTo>
                  <a:cubicBezTo>
                    <a:pt x="116" y="447"/>
                    <a:pt x="115" y="449"/>
                    <a:pt x="112" y="450"/>
                  </a:cubicBezTo>
                  <a:cubicBezTo>
                    <a:pt x="109" y="452"/>
                    <a:pt x="107" y="452"/>
                    <a:pt x="105" y="452"/>
                  </a:cubicBezTo>
                  <a:cubicBezTo>
                    <a:pt x="103" y="452"/>
                    <a:pt x="101" y="452"/>
                    <a:pt x="99" y="450"/>
                  </a:cubicBezTo>
                  <a:cubicBezTo>
                    <a:pt x="97" y="449"/>
                    <a:pt x="96" y="446"/>
                    <a:pt x="96" y="443"/>
                  </a:cubicBezTo>
                  <a:cubicBezTo>
                    <a:pt x="94" y="431"/>
                    <a:pt x="93" y="422"/>
                    <a:pt x="92" y="414"/>
                  </a:cubicBezTo>
                  <a:cubicBezTo>
                    <a:pt x="91" y="406"/>
                    <a:pt x="91" y="400"/>
                    <a:pt x="90" y="394"/>
                  </a:cubicBezTo>
                  <a:cubicBezTo>
                    <a:pt x="89" y="389"/>
                    <a:pt x="89" y="384"/>
                    <a:pt x="88" y="379"/>
                  </a:cubicBezTo>
                  <a:cubicBezTo>
                    <a:pt x="88" y="375"/>
                    <a:pt x="87" y="370"/>
                    <a:pt x="86" y="365"/>
                  </a:cubicBezTo>
                  <a:cubicBezTo>
                    <a:pt x="85" y="366"/>
                    <a:pt x="84" y="366"/>
                    <a:pt x="82" y="366"/>
                  </a:cubicBezTo>
                  <a:cubicBezTo>
                    <a:pt x="80" y="366"/>
                    <a:pt x="79" y="366"/>
                    <a:pt x="77" y="366"/>
                  </a:cubicBezTo>
                  <a:cubicBezTo>
                    <a:pt x="68" y="366"/>
                    <a:pt x="60" y="365"/>
                    <a:pt x="54" y="361"/>
                  </a:cubicBezTo>
                  <a:cubicBezTo>
                    <a:pt x="47" y="358"/>
                    <a:pt x="42" y="354"/>
                    <a:pt x="37" y="350"/>
                  </a:cubicBezTo>
                  <a:cubicBezTo>
                    <a:pt x="32" y="345"/>
                    <a:pt x="27" y="340"/>
                    <a:pt x="23" y="334"/>
                  </a:cubicBezTo>
                  <a:cubicBezTo>
                    <a:pt x="20" y="328"/>
                    <a:pt x="16" y="322"/>
                    <a:pt x="13" y="317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1" y="314"/>
                    <a:pt x="10" y="312"/>
                    <a:pt x="8" y="310"/>
                  </a:cubicBezTo>
                  <a:cubicBezTo>
                    <a:pt x="7" y="307"/>
                    <a:pt x="6" y="305"/>
                    <a:pt x="5" y="303"/>
                  </a:cubicBezTo>
                  <a:cubicBezTo>
                    <a:pt x="5" y="302"/>
                    <a:pt x="5" y="302"/>
                    <a:pt x="5" y="302"/>
                  </a:cubicBezTo>
                  <a:cubicBezTo>
                    <a:pt x="3" y="301"/>
                    <a:pt x="2" y="300"/>
                    <a:pt x="1" y="298"/>
                  </a:cubicBezTo>
                  <a:cubicBezTo>
                    <a:pt x="0" y="296"/>
                    <a:pt x="0" y="294"/>
                    <a:pt x="0" y="293"/>
                  </a:cubicBezTo>
                  <a:cubicBezTo>
                    <a:pt x="0" y="291"/>
                    <a:pt x="1" y="289"/>
                    <a:pt x="2" y="287"/>
                  </a:cubicBezTo>
                  <a:cubicBezTo>
                    <a:pt x="4" y="286"/>
                    <a:pt x="6" y="285"/>
                    <a:pt x="9" y="285"/>
                  </a:cubicBezTo>
                  <a:cubicBezTo>
                    <a:pt x="11" y="285"/>
                    <a:pt x="13" y="286"/>
                    <a:pt x="15" y="287"/>
                  </a:cubicBezTo>
                  <a:cubicBezTo>
                    <a:pt x="17" y="288"/>
                    <a:pt x="18" y="290"/>
                    <a:pt x="20" y="292"/>
                  </a:cubicBezTo>
                  <a:cubicBezTo>
                    <a:pt x="22" y="294"/>
                    <a:pt x="23" y="296"/>
                    <a:pt x="24" y="298"/>
                  </a:cubicBezTo>
                  <a:cubicBezTo>
                    <a:pt x="26" y="301"/>
                    <a:pt x="27" y="302"/>
                    <a:pt x="28" y="304"/>
                  </a:cubicBezTo>
                  <a:cubicBezTo>
                    <a:pt x="32" y="309"/>
                    <a:pt x="36" y="314"/>
                    <a:pt x="39" y="319"/>
                  </a:cubicBezTo>
                  <a:cubicBezTo>
                    <a:pt x="43" y="323"/>
                    <a:pt x="47" y="327"/>
                    <a:pt x="51" y="331"/>
                  </a:cubicBezTo>
                  <a:cubicBezTo>
                    <a:pt x="55" y="334"/>
                    <a:pt x="60" y="337"/>
                    <a:pt x="65" y="339"/>
                  </a:cubicBezTo>
                  <a:cubicBezTo>
                    <a:pt x="70" y="341"/>
                    <a:pt x="77" y="342"/>
                    <a:pt x="84" y="342"/>
                  </a:cubicBezTo>
                  <a:cubicBezTo>
                    <a:pt x="83" y="337"/>
                    <a:pt x="83" y="331"/>
                    <a:pt x="83" y="324"/>
                  </a:cubicBezTo>
                  <a:cubicBezTo>
                    <a:pt x="83" y="318"/>
                    <a:pt x="83" y="309"/>
                    <a:pt x="83" y="298"/>
                  </a:cubicBezTo>
                  <a:cubicBezTo>
                    <a:pt x="82" y="288"/>
                    <a:pt x="82" y="274"/>
                    <a:pt x="82" y="258"/>
                  </a:cubicBezTo>
                  <a:cubicBezTo>
                    <a:pt x="82" y="241"/>
                    <a:pt x="82" y="220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9" y="194"/>
                    <a:pt x="75" y="194"/>
                    <a:pt x="69" y="193"/>
                  </a:cubicBezTo>
                  <a:cubicBezTo>
                    <a:pt x="64" y="192"/>
                    <a:pt x="58" y="190"/>
                    <a:pt x="53" y="189"/>
                  </a:cubicBezTo>
                  <a:cubicBezTo>
                    <a:pt x="47" y="187"/>
                    <a:pt x="42" y="185"/>
                    <a:pt x="38" y="183"/>
                  </a:cubicBezTo>
                  <a:cubicBezTo>
                    <a:pt x="34" y="180"/>
                    <a:pt x="32" y="178"/>
                    <a:pt x="32" y="174"/>
                  </a:cubicBezTo>
                  <a:cubicBezTo>
                    <a:pt x="32" y="168"/>
                    <a:pt x="34" y="162"/>
                    <a:pt x="36" y="155"/>
                  </a:cubicBezTo>
                  <a:cubicBezTo>
                    <a:pt x="39" y="149"/>
                    <a:pt x="43" y="143"/>
                    <a:pt x="47" y="137"/>
                  </a:cubicBezTo>
                  <a:cubicBezTo>
                    <a:pt x="52" y="131"/>
                    <a:pt x="57" y="125"/>
                    <a:pt x="62" y="120"/>
                  </a:cubicBezTo>
                  <a:cubicBezTo>
                    <a:pt x="67" y="115"/>
                    <a:pt x="73" y="110"/>
                    <a:pt x="78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87"/>
                    <a:pt x="86" y="79"/>
                    <a:pt x="86" y="73"/>
                  </a:cubicBezTo>
                  <a:cubicBezTo>
                    <a:pt x="86" y="67"/>
                    <a:pt x="86" y="61"/>
                    <a:pt x="86" y="56"/>
                  </a:cubicBezTo>
                  <a:cubicBezTo>
                    <a:pt x="86" y="50"/>
                    <a:pt x="86" y="44"/>
                    <a:pt x="86" y="38"/>
                  </a:cubicBezTo>
                  <a:cubicBezTo>
                    <a:pt x="85" y="32"/>
                    <a:pt x="85" y="24"/>
                    <a:pt x="85" y="15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8"/>
                    <a:pt x="86" y="5"/>
                    <a:pt x="89" y="3"/>
                  </a:cubicBezTo>
                  <a:cubicBezTo>
                    <a:pt x="91" y="1"/>
                    <a:pt x="94" y="0"/>
                    <a:pt x="98" y="0"/>
                  </a:cubicBezTo>
                  <a:cubicBezTo>
                    <a:pt x="100" y="0"/>
                    <a:pt x="102" y="0"/>
                    <a:pt x="104" y="2"/>
                  </a:cubicBezTo>
                  <a:cubicBezTo>
                    <a:pt x="106" y="3"/>
                    <a:pt x="108" y="5"/>
                    <a:pt x="109" y="9"/>
                  </a:cubicBezTo>
                  <a:close/>
                  <a:moveTo>
                    <a:pt x="83" y="134"/>
                  </a:moveTo>
                  <a:cubicBezTo>
                    <a:pt x="78" y="138"/>
                    <a:pt x="74" y="144"/>
                    <a:pt x="70" y="149"/>
                  </a:cubicBezTo>
                  <a:cubicBezTo>
                    <a:pt x="65" y="154"/>
                    <a:pt x="63" y="160"/>
                    <a:pt x="62" y="166"/>
                  </a:cubicBezTo>
                  <a:cubicBezTo>
                    <a:pt x="65" y="167"/>
                    <a:pt x="68" y="168"/>
                    <a:pt x="72" y="169"/>
                  </a:cubicBezTo>
                  <a:cubicBezTo>
                    <a:pt x="75" y="169"/>
                    <a:pt x="79" y="170"/>
                    <a:pt x="82" y="171"/>
                  </a:cubicBezTo>
                  <a:cubicBezTo>
                    <a:pt x="83" y="163"/>
                    <a:pt x="83" y="156"/>
                    <a:pt x="84" y="150"/>
                  </a:cubicBezTo>
                  <a:cubicBezTo>
                    <a:pt x="84" y="145"/>
                    <a:pt x="85" y="138"/>
                    <a:pt x="85" y="131"/>
                  </a:cubicBezTo>
                  <a:cubicBezTo>
                    <a:pt x="84" y="132"/>
                    <a:pt x="83" y="133"/>
                    <a:pt x="83" y="134"/>
                  </a:cubicBezTo>
                  <a:close/>
                  <a:moveTo>
                    <a:pt x="162" y="248"/>
                  </a:moveTo>
                  <a:cubicBezTo>
                    <a:pt x="162" y="241"/>
                    <a:pt x="160" y="234"/>
                    <a:pt x="157" y="229"/>
                  </a:cubicBezTo>
                  <a:cubicBezTo>
                    <a:pt x="154" y="223"/>
                    <a:pt x="150" y="218"/>
                    <a:pt x="145" y="213"/>
                  </a:cubicBezTo>
                  <a:cubicBezTo>
                    <a:pt x="140" y="209"/>
                    <a:pt x="134" y="205"/>
                    <a:pt x="128" y="203"/>
                  </a:cubicBezTo>
                  <a:cubicBezTo>
                    <a:pt x="122" y="200"/>
                    <a:pt x="115" y="199"/>
                    <a:pt x="109" y="198"/>
                  </a:cubicBezTo>
                  <a:cubicBezTo>
                    <a:pt x="109" y="209"/>
                    <a:pt x="109" y="218"/>
                    <a:pt x="109" y="225"/>
                  </a:cubicBezTo>
                  <a:cubicBezTo>
                    <a:pt x="109" y="232"/>
                    <a:pt x="109" y="238"/>
                    <a:pt x="109" y="242"/>
                  </a:cubicBezTo>
                  <a:cubicBezTo>
                    <a:pt x="108" y="247"/>
                    <a:pt x="108" y="252"/>
                    <a:pt x="108" y="256"/>
                  </a:cubicBezTo>
                  <a:cubicBezTo>
                    <a:pt x="108" y="260"/>
                    <a:pt x="108" y="266"/>
                    <a:pt x="107" y="272"/>
                  </a:cubicBezTo>
                  <a:cubicBezTo>
                    <a:pt x="107" y="279"/>
                    <a:pt x="107" y="287"/>
                    <a:pt x="107" y="297"/>
                  </a:cubicBezTo>
                  <a:cubicBezTo>
                    <a:pt x="107" y="307"/>
                    <a:pt x="107" y="321"/>
                    <a:pt x="107" y="337"/>
                  </a:cubicBezTo>
                  <a:cubicBezTo>
                    <a:pt x="115" y="333"/>
                    <a:pt x="123" y="329"/>
                    <a:pt x="129" y="323"/>
                  </a:cubicBezTo>
                  <a:cubicBezTo>
                    <a:pt x="136" y="317"/>
                    <a:pt x="142" y="310"/>
                    <a:pt x="147" y="303"/>
                  </a:cubicBezTo>
                  <a:cubicBezTo>
                    <a:pt x="151" y="295"/>
                    <a:pt x="155" y="287"/>
                    <a:pt x="158" y="279"/>
                  </a:cubicBezTo>
                  <a:cubicBezTo>
                    <a:pt x="160" y="270"/>
                    <a:pt x="162" y="262"/>
                    <a:pt x="162" y="253"/>
                  </a:cubicBezTo>
                  <a:lnTo>
                    <a:pt x="162" y="248"/>
                  </a:ln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6">
              <a:extLst>
                <a:ext uri="{FF2B5EF4-FFF2-40B4-BE49-F238E27FC236}">
                  <a16:creationId xmlns:a16="http://schemas.microsoft.com/office/drawing/2014/main" id="{35B7A9E4-D5B8-4BE7-827F-6E2424569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125" y="2390775"/>
              <a:ext cx="1020763" cy="1008063"/>
            </a:xfrm>
            <a:custGeom>
              <a:avLst/>
              <a:gdLst>
                <a:gd name="T0" fmla="*/ 549 w 713"/>
                <a:gd name="T1" fmla="*/ 121 h 705"/>
                <a:gd name="T2" fmla="*/ 55 w 713"/>
                <a:gd name="T3" fmla="*/ 448 h 705"/>
                <a:gd name="T4" fmla="*/ 320 w 713"/>
                <a:gd name="T5" fmla="*/ 687 h 705"/>
                <a:gd name="T6" fmla="*/ 601 w 713"/>
                <a:gd name="T7" fmla="*/ 591 h 705"/>
                <a:gd name="T8" fmla="*/ 702 w 713"/>
                <a:gd name="T9" fmla="*/ 356 h 705"/>
                <a:gd name="T10" fmla="*/ 549 w 713"/>
                <a:gd name="T11" fmla="*/ 121 h 705"/>
                <a:gd name="T12" fmla="*/ 541 w 713"/>
                <a:gd name="T13" fmla="*/ 135 h 705"/>
                <a:gd name="T14" fmla="*/ 674 w 713"/>
                <a:gd name="T15" fmla="*/ 445 h 705"/>
                <a:gd name="T16" fmla="*/ 437 w 713"/>
                <a:gd name="T17" fmla="*/ 666 h 705"/>
                <a:gd name="T18" fmla="*/ 97 w 713"/>
                <a:gd name="T19" fmla="*/ 509 h 705"/>
                <a:gd name="T20" fmla="*/ 218 w 713"/>
                <a:gd name="T21" fmla="*/ 154 h 705"/>
                <a:gd name="T22" fmla="*/ 541 w 713"/>
                <a:gd name="T23" fmla="*/ 135 h 705"/>
                <a:gd name="T24" fmla="*/ 549 w 713"/>
                <a:gd name="T25" fmla="*/ 12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3" h="705">
                  <a:moveTo>
                    <a:pt x="549" y="121"/>
                  </a:moveTo>
                  <a:cubicBezTo>
                    <a:pt x="341" y="0"/>
                    <a:pt x="0" y="194"/>
                    <a:pt x="55" y="448"/>
                  </a:cubicBezTo>
                  <a:cubicBezTo>
                    <a:pt x="81" y="567"/>
                    <a:pt x="204" y="667"/>
                    <a:pt x="320" y="687"/>
                  </a:cubicBezTo>
                  <a:cubicBezTo>
                    <a:pt x="423" y="705"/>
                    <a:pt x="527" y="662"/>
                    <a:pt x="601" y="591"/>
                  </a:cubicBezTo>
                  <a:cubicBezTo>
                    <a:pt x="664" y="531"/>
                    <a:pt x="705" y="445"/>
                    <a:pt x="702" y="356"/>
                  </a:cubicBezTo>
                  <a:cubicBezTo>
                    <a:pt x="700" y="254"/>
                    <a:pt x="632" y="173"/>
                    <a:pt x="549" y="121"/>
                  </a:cubicBezTo>
                  <a:cubicBezTo>
                    <a:pt x="540" y="115"/>
                    <a:pt x="532" y="129"/>
                    <a:pt x="541" y="135"/>
                  </a:cubicBezTo>
                  <a:cubicBezTo>
                    <a:pt x="650" y="204"/>
                    <a:pt x="713" y="317"/>
                    <a:pt x="674" y="445"/>
                  </a:cubicBezTo>
                  <a:cubicBezTo>
                    <a:pt x="641" y="553"/>
                    <a:pt x="545" y="638"/>
                    <a:pt x="437" y="666"/>
                  </a:cubicBezTo>
                  <a:cubicBezTo>
                    <a:pt x="302" y="702"/>
                    <a:pt x="167" y="624"/>
                    <a:pt x="97" y="509"/>
                  </a:cubicBezTo>
                  <a:cubicBezTo>
                    <a:pt x="17" y="377"/>
                    <a:pt x="102" y="229"/>
                    <a:pt x="218" y="154"/>
                  </a:cubicBezTo>
                  <a:cubicBezTo>
                    <a:pt x="314" y="93"/>
                    <a:pt x="440" y="76"/>
                    <a:pt x="541" y="135"/>
                  </a:cubicBezTo>
                  <a:cubicBezTo>
                    <a:pt x="550" y="140"/>
                    <a:pt x="558" y="126"/>
                    <a:pt x="549" y="121"/>
                  </a:cubicBez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7">
              <a:extLst>
                <a:ext uri="{FF2B5EF4-FFF2-40B4-BE49-F238E27FC236}">
                  <a16:creationId xmlns:a16="http://schemas.microsoft.com/office/drawing/2014/main" id="{9AF726C8-5A96-493D-9733-609D7DE6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338" y="5821363"/>
              <a:ext cx="3989388" cy="336550"/>
            </a:xfrm>
            <a:custGeom>
              <a:avLst/>
              <a:gdLst>
                <a:gd name="T0" fmla="*/ 2672 w 2789"/>
                <a:gd name="T1" fmla="*/ 0 h 235"/>
                <a:gd name="T2" fmla="*/ 117 w 2789"/>
                <a:gd name="T3" fmla="*/ 0 h 235"/>
                <a:gd name="T4" fmla="*/ 0 w 2789"/>
                <a:gd name="T5" fmla="*/ 117 h 235"/>
                <a:gd name="T6" fmla="*/ 117 w 2789"/>
                <a:gd name="T7" fmla="*/ 235 h 235"/>
                <a:gd name="T8" fmla="*/ 2672 w 2789"/>
                <a:gd name="T9" fmla="*/ 235 h 235"/>
                <a:gd name="T10" fmla="*/ 2789 w 2789"/>
                <a:gd name="T11" fmla="*/ 117 h 235"/>
                <a:gd name="T12" fmla="*/ 2672 w 2789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9" h="235">
                  <a:moveTo>
                    <a:pt x="2672" y="0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52" y="0"/>
                    <a:pt x="0" y="52"/>
                    <a:pt x="0" y="117"/>
                  </a:cubicBezTo>
                  <a:cubicBezTo>
                    <a:pt x="0" y="182"/>
                    <a:pt x="52" y="235"/>
                    <a:pt x="117" y="235"/>
                  </a:cubicBezTo>
                  <a:cubicBezTo>
                    <a:pt x="2672" y="235"/>
                    <a:pt x="2672" y="235"/>
                    <a:pt x="2672" y="235"/>
                  </a:cubicBezTo>
                  <a:cubicBezTo>
                    <a:pt x="2737" y="235"/>
                    <a:pt x="2789" y="182"/>
                    <a:pt x="2789" y="117"/>
                  </a:cubicBezTo>
                  <a:cubicBezTo>
                    <a:pt x="2789" y="52"/>
                    <a:pt x="2737" y="0"/>
                    <a:pt x="2672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8">
              <a:extLst>
                <a:ext uri="{FF2B5EF4-FFF2-40B4-BE49-F238E27FC236}">
                  <a16:creationId xmlns:a16="http://schemas.microsoft.com/office/drawing/2014/main" id="{4BE9DB6A-37BB-40BE-AA3F-BFC3DEE01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663" y="5073650"/>
              <a:ext cx="114300" cy="366713"/>
            </a:xfrm>
            <a:custGeom>
              <a:avLst/>
              <a:gdLst>
                <a:gd name="T0" fmla="*/ 0 w 80"/>
                <a:gd name="T1" fmla="*/ 40 h 257"/>
                <a:gd name="T2" fmla="*/ 40 w 80"/>
                <a:gd name="T3" fmla="*/ 0 h 257"/>
                <a:gd name="T4" fmla="*/ 80 w 80"/>
                <a:gd name="T5" fmla="*/ 40 h 257"/>
                <a:gd name="T6" fmla="*/ 80 w 80"/>
                <a:gd name="T7" fmla="*/ 217 h 257"/>
                <a:gd name="T8" fmla="*/ 40 w 80"/>
                <a:gd name="T9" fmla="*/ 257 h 257"/>
                <a:gd name="T10" fmla="*/ 0 w 80"/>
                <a:gd name="T11" fmla="*/ 217 h 257"/>
                <a:gd name="T12" fmla="*/ 0 w 80"/>
                <a:gd name="T13" fmla="*/ 4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7">
                  <a:moveTo>
                    <a:pt x="0" y="40"/>
                  </a:move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ubicBezTo>
                    <a:pt x="80" y="217"/>
                    <a:pt x="80" y="217"/>
                    <a:pt x="80" y="217"/>
                  </a:cubicBezTo>
                  <a:cubicBezTo>
                    <a:pt x="80" y="239"/>
                    <a:pt x="62" y="257"/>
                    <a:pt x="40" y="257"/>
                  </a:cubicBezTo>
                  <a:cubicBezTo>
                    <a:pt x="18" y="257"/>
                    <a:pt x="0" y="239"/>
                    <a:pt x="0" y="217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9">
              <a:extLst>
                <a:ext uri="{FF2B5EF4-FFF2-40B4-BE49-F238E27FC236}">
                  <a16:creationId xmlns:a16="http://schemas.microsoft.com/office/drawing/2014/main" id="{128417BD-14BE-4AF7-BEE7-EE49F267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3906838"/>
              <a:ext cx="3616325" cy="1730375"/>
            </a:xfrm>
            <a:custGeom>
              <a:avLst/>
              <a:gdLst>
                <a:gd name="T0" fmla="*/ 197 w 2528"/>
                <a:gd name="T1" fmla="*/ 619 h 1211"/>
                <a:gd name="T2" fmla="*/ 380 w 2528"/>
                <a:gd name="T3" fmla="*/ 0 h 1211"/>
                <a:gd name="T4" fmla="*/ 1635 w 2528"/>
                <a:gd name="T5" fmla="*/ 0 h 1211"/>
                <a:gd name="T6" fmla="*/ 1888 w 2528"/>
                <a:gd name="T7" fmla="*/ 619 h 1211"/>
                <a:gd name="T8" fmla="*/ 2330 w 2528"/>
                <a:gd name="T9" fmla="*/ 619 h 1211"/>
                <a:gd name="T10" fmla="*/ 2527 w 2528"/>
                <a:gd name="T11" fmla="*/ 816 h 1211"/>
                <a:gd name="T12" fmla="*/ 2528 w 2528"/>
                <a:gd name="T13" fmla="*/ 1211 h 1211"/>
                <a:gd name="T14" fmla="*/ 0 w 2528"/>
                <a:gd name="T15" fmla="*/ 1211 h 1211"/>
                <a:gd name="T16" fmla="*/ 0 w 2528"/>
                <a:gd name="T17" fmla="*/ 816 h 1211"/>
                <a:gd name="T18" fmla="*/ 197 w 2528"/>
                <a:gd name="T19" fmla="*/ 619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28" h="1211">
                  <a:moveTo>
                    <a:pt x="197" y="619"/>
                  </a:moveTo>
                  <a:cubicBezTo>
                    <a:pt x="380" y="0"/>
                    <a:pt x="380" y="0"/>
                    <a:pt x="380" y="0"/>
                  </a:cubicBezTo>
                  <a:cubicBezTo>
                    <a:pt x="1635" y="0"/>
                    <a:pt x="1635" y="0"/>
                    <a:pt x="1635" y="0"/>
                  </a:cubicBezTo>
                  <a:cubicBezTo>
                    <a:pt x="1888" y="619"/>
                    <a:pt x="1888" y="619"/>
                    <a:pt x="1888" y="619"/>
                  </a:cubicBezTo>
                  <a:cubicBezTo>
                    <a:pt x="2330" y="619"/>
                    <a:pt x="2330" y="619"/>
                    <a:pt x="2330" y="619"/>
                  </a:cubicBezTo>
                  <a:cubicBezTo>
                    <a:pt x="2439" y="619"/>
                    <a:pt x="2527" y="708"/>
                    <a:pt x="2527" y="816"/>
                  </a:cubicBezTo>
                  <a:cubicBezTo>
                    <a:pt x="2528" y="1211"/>
                    <a:pt x="2528" y="1211"/>
                    <a:pt x="2528" y="1211"/>
                  </a:cubicBezTo>
                  <a:cubicBezTo>
                    <a:pt x="0" y="1211"/>
                    <a:pt x="0" y="1211"/>
                    <a:pt x="0" y="1211"/>
                  </a:cubicBezTo>
                  <a:cubicBezTo>
                    <a:pt x="0" y="816"/>
                    <a:pt x="0" y="816"/>
                    <a:pt x="0" y="816"/>
                  </a:cubicBezTo>
                  <a:cubicBezTo>
                    <a:pt x="0" y="708"/>
                    <a:pt x="88" y="619"/>
                    <a:pt x="197" y="619"/>
                  </a:cubicBez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0">
              <a:extLst>
                <a:ext uri="{FF2B5EF4-FFF2-40B4-BE49-F238E27FC236}">
                  <a16:creationId xmlns:a16="http://schemas.microsoft.com/office/drawing/2014/main" id="{A16DC63D-02E1-42B9-9EBC-871531690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5073650"/>
              <a:ext cx="3616325" cy="563563"/>
            </a:xfrm>
            <a:custGeom>
              <a:avLst/>
              <a:gdLst>
                <a:gd name="T0" fmla="*/ 2277 w 2278"/>
                <a:gd name="T1" fmla="*/ 0 h 355"/>
                <a:gd name="T2" fmla="*/ 0 w 2278"/>
                <a:gd name="T3" fmla="*/ 0 h 355"/>
                <a:gd name="T4" fmla="*/ 0 w 2278"/>
                <a:gd name="T5" fmla="*/ 0 h 355"/>
                <a:gd name="T6" fmla="*/ 0 w 2278"/>
                <a:gd name="T7" fmla="*/ 355 h 355"/>
                <a:gd name="T8" fmla="*/ 2278 w 2278"/>
                <a:gd name="T9" fmla="*/ 355 h 355"/>
                <a:gd name="T10" fmla="*/ 2277 w 2278"/>
                <a:gd name="T11" fmla="*/ 0 h 355"/>
                <a:gd name="T12" fmla="*/ 2277 w 2278"/>
                <a:gd name="T13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8" h="355">
                  <a:moveTo>
                    <a:pt x="227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355"/>
                  </a:lnTo>
                  <a:lnTo>
                    <a:pt x="2278" y="355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Oval 21">
              <a:extLst>
                <a:ext uri="{FF2B5EF4-FFF2-40B4-BE49-F238E27FC236}">
                  <a16:creationId xmlns:a16="http://schemas.microsoft.com/office/drawing/2014/main" id="{2460E61A-AF7A-471C-80FE-B4341B390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9763" y="5230813"/>
              <a:ext cx="815975" cy="814388"/>
            </a:xfrm>
            <a:prstGeom prst="ellipse">
              <a:avLst/>
            </a:pr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Oval 22">
              <a:extLst>
                <a:ext uri="{FF2B5EF4-FFF2-40B4-BE49-F238E27FC236}">
                  <a16:creationId xmlns:a16="http://schemas.microsoft.com/office/drawing/2014/main" id="{4F8C63AD-9095-4C99-B8A3-9B7353905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138" y="5230813"/>
              <a:ext cx="815975" cy="814388"/>
            </a:xfrm>
            <a:prstGeom prst="ellipse">
              <a:avLst/>
            </a:pr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Oval 23">
              <a:extLst>
                <a:ext uri="{FF2B5EF4-FFF2-40B4-BE49-F238E27FC236}">
                  <a16:creationId xmlns:a16="http://schemas.microsoft.com/office/drawing/2014/main" id="{C0AF5E5E-7175-454A-936E-951F4F195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0" y="5446713"/>
              <a:ext cx="381000" cy="381000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Oval 24">
              <a:extLst>
                <a:ext uri="{FF2B5EF4-FFF2-40B4-BE49-F238E27FC236}">
                  <a16:creationId xmlns:a16="http://schemas.microsoft.com/office/drawing/2014/main" id="{68F4E64C-D607-47C0-9496-BFDCB9C28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625" y="5446713"/>
              <a:ext cx="381000" cy="381000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25">
              <a:extLst>
                <a:ext uri="{FF2B5EF4-FFF2-40B4-BE49-F238E27FC236}">
                  <a16:creationId xmlns:a16="http://schemas.microsoft.com/office/drawing/2014/main" id="{CA902FF0-F18D-412D-B826-C9EA1545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3817938"/>
              <a:ext cx="1974850" cy="142875"/>
            </a:xfrm>
            <a:custGeom>
              <a:avLst/>
              <a:gdLst>
                <a:gd name="T0" fmla="*/ 51 w 1381"/>
                <a:gd name="T1" fmla="*/ 101 h 101"/>
                <a:gd name="T2" fmla="*/ 1330 w 1381"/>
                <a:gd name="T3" fmla="*/ 101 h 101"/>
                <a:gd name="T4" fmla="*/ 1381 w 1381"/>
                <a:gd name="T5" fmla="*/ 50 h 101"/>
                <a:gd name="T6" fmla="*/ 1330 w 1381"/>
                <a:gd name="T7" fmla="*/ 0 h 101"/>
                <a:gd name="T8" fmla="*/ 51 w 1381"/>
                <a:gd name="T9" fmla="*/ 0 h 101"/>
                <a:gd name="T10" fmla="*/ 0 w 1381"/>
                <a:gd name="T11" fmla="*/ 50 h 101"/>
                <a:gd name="T12" fmla="*/ 51 w 1381"/>
                <a:gd name="T1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1" h="101">
                  <a:moveTo>
                    <a:pt x="51" y="101"/>
                  </a:moveTo>
                  <a:cubicBezTo>
                    <a:pt x="1330" y="101"/>
                    <a:pt x="1330" y="101"/>
                    <a:pt x="1330" y="101"/>
                  </a:cubicBezTo>
                  <a:cubicBezTo>
                    <a:pt x="1358" y="101"/>
                    <a:pt x="1381" y="78"/>
                    <a:pt x="1381" y="50"/>
                  </a:cubicBezTo>
                  <a:cubicBezTo>
                    <a:pt x="1381" y="22"/>
                    <a:pt x="1358" y="0"/>
                    <a:pt x="1330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26">
              <a:extLst>
                <a:ext uri="{FF2B5EF4-FFF2-40B4-BE49-F238E27FC236}">
                  <a16:creationId xmlns:a16="http://schemas.microsoft.com/office/drawing/2014/main" id="{1EE24CD1-E28A-415A-BC6C-EB3747DD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638" y="5130800"/>
              <a:ext cx="3760788" cy="579438"/>
            </a:xfrm>
            <a:custGeom>
              <a:avLst/>
              <a:gdLst>
                <a:gd name="T0" fmla="*/ 51 w 2629"/>
                <a:gd name="T1" fmla="*/ 304 h 406"/>
                <a:gd name="T2" fmla="*/ 156 w 2629"/>
                <a:gd name="T3" fmla="*/ 304 h 406"/>
                <a:gd name="T4" fmla="*/ 507 w 2629"/>
                <a:gd name="T5" fmla="*/ 0 h 406"/>
                <a:gd name="T6" fmla="*/ 858 w 2629"/>
                <a:gd name="T7" fmla="*/ 304 h 406"/>
                <a:gd name="T8" fmla="*/ 1787 w 2629"/>
                <a:gd name="T9" fmla="*/ 304 h 406"/>
                <a:gd name="T10" fmla="*/ 2138 w 2629"/>
                <a:gd name="T11" fmla="*/ 0 h 406"/>
                <a:gd name="T12" fmla="*/ 2489 w 2629"/>
                <a:gd name="T13" fmla="*/ 304 h 406"/>
                <a:gd name="T14" fmla="*/ 2578 w 2629"/>
                <a:gd name="T15" fmla="*/ 304 h 406"/>
                <a:gd name="T16" fmla="*/ 2629 w 2629"/>
                <a:gd name="T17" fmla="*/ 355 h 406"/>
                <a:gd name="T18" fmla="*/ 2578 w 2629"/>
                <a:gd name="T19" fmla="*/ 406 h 406"/>
                <a:gd name="T20" fmla="*/ 2442 w 2629"/>
                <a:gd name="T21" fmla="*/ 406 h 406"/>
                <a:gd name="T22" fmla="*/ 2391 w 2629"/>
                <a:gd name="T23" fmla="*/ 355 h 406"/>
                <a:gd name="T24" fmla="*/ 2138 w 2629"/>
                <a:gd name="T25" fmla="*/ 102 h 406"/>
                <a:gd name="T26" fmla="*/ 1884 w 2629"/>
                <a:gd name="T27" fmla="*/ 355 h 406"/>
                <a:gd name="T28" fmla="*/ 1834 w 2629"/>
                <a:gd name="T29" fmla="*/ 406 h 406"/>
                <a:gd name="T30" fmla="*/ 811 w 2629"/>
                <a:gd name="T31" fmla="*/ 406 h 406"/>
                <a:gd name="T32" fmla="*/ 761 w 2629"/>
                <a:gd name="T33" fmla="*/ 355 h 406"/>
                <a:gd name="T34" fmla="*/ 507 w 2629"/>
                <a:gd name="T35" fmla="*/ 102 h 406"/>
                <a:gd name="T36" fmla="*/ 254 w 2629"/>
                <a:gd name="T37" fmla="*/ 355 h 406"/>
                <a:gd name="T38" fmla="*/ 203 w 2629"/>
                <a:gd name="T39" fmla="*/ 406 h 406"/>
                <a:gd name="T40" fmla="*/ 51 w 2629"/>
                <a:gd name="T41" fmla="*/ 406 h 406"/>
                <a:gd name="T42" fmla="*/ 0 w 2629"/>
                <a:gd name="T43" fmla="*/ 355 h 406"/>
                <a:gd name="T44" fmla="*/ 51 w 2629"/>
                <a:gd name="T45" fmla="*/ 30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29" h="406">
                  <a:moveTo>
                    <a:pt x="51" y="304"/>
                  </a:moveTo>
                  <a:cubicBezTo>
                    <a:pt x="156" y="304"/>
                    <a:pt x="156" y="304"/>
                    <a:pt x="156" y="304"/>
                  </a:cubicBezTo>
                  <a:cubicBezTo>
                    <a:pt x="181" y="133"/>
                    <a:pt x="329" y="0"/>
                    <a:pt x="507" y="0"/>
                  </a:cubicBezTo>
                  <a:cubicBezTo>
                    <a:pt x="686" y="0"/>
                    <a:pt x="834" y="133"/>
                    <a:pt x="858" y="304"/>
                  </a:cubicBezTo>
                  <a:cubicBezTo>
                    <a:pt x="1787" y="304"/>
                    <a:pt x="1787" y="304"/>
                    <a:pt x="1787" y="304"/>
                  </a:cubicBezTo>
                  <a:cubicBezTo>
                    <a:pt x="1811" y="133"/>
                    <a:pt x="1959" y="0"/>
                    <a:pt x="2138" y="0"/>
                  </a:cubicBezTo>
                  <a:cubicBezTo>
                    <a:pt x="2316" y="0"/>
                    <a:pt x="2464" y="133"/>
                    <a:pt x="2489" y="304"/>
                  </a:cubicBezTo>
                  <a:cubicBezTo>
                    <a:pt x="2578" y="304"/>
                    <a:pt x="2578" y="304"/>
                    <a:pt x="2578" y="304"/>
                  </a:cubicBezTo>
                  <a:cubicBezTo>
                    <a:pt x="2606" y="304"/>
                    <a:pt x="2629" y="327"/>
                    <a:pt x="2629" y="355"/>
                  </a:cubicBezTo>
                  <a:cubicBezTo>
                    <a:pt x="2629" y="383"/>
                    <a:pt x="2606" y="406"/>
                    <a:pt x="2578" y="406"/>
                  </a:cubicBezTo>
                  <a:cubicBezTo>
                    <a:pt x="2442" y="406"/>
                    <a:pt x="2442" y="406"/>
                    <a:pt x="2442" y="406"/>
                  </a:cubicBezTo>
                  <a:cubicBezTo>
                    <a:pt x="2414" y="406"/>
                    <a:pt x="2391" y="383"/>
                    <a:pt x="2391" y="355"/>
                  </a:cubicBezTo>
                  <a:cubicBezTo>
                    <a:pt x="2391" y="215"/>
                    <a:pt x="2277" y="102"/>
                    <a:pt x="2138" y="102"/>
                  </a:cubicBezTo>
                  <a:cubicBezTo>
                    <a:pt x="1998" y="102"/>
                    <a:pt x="1884" y="215"/>
                    <a:pt x="1884" y="355"/>
                  </a:cubicBezTo>
                  <a:cubicBezTo>
                    <a:pt x="1884" y="383"/>
                    <a:pt x="1862" y="406"/>
                    <a:pt x="1834" y="406"/>
                  </a:cubicBezTo>
                  <a:cubicBezTo>
                    <a:pt x="811" y="406"/>
                    <a:pt x="811" y="406"/>
                    <a:pt x="811" y="406"/>
                  </a:cubicBezTo>
                  <a:cubicBezTo>
                    <a:pt x="783" y="406"/>
                    <a:pt x="761" y="383"/>
                    <a:pt x="761" y="355"/>
                  </a:cubicBezTo>
                  <a:cubicBezTo>
                    <a:pt x="761" y="215"/>
                    <a:pt x="647" y="102"/>
                    <a:pt x="507" y="102"/>
                  </a:cubicBezTo>
                  <a:cubicBezTo>
                    <a:pt x="368" y="102"/>
                    <a:pt x="254" y="215"/>
                    <a:pt x="254" y="355"/>
                  </a:cubicBezTo>
                  <a:cubicBezTo>
                    <a:pt x="254" y="383"/>
                    <a:pt x="231" y="406"/>
                    <a:pt x="203" y="406"/>
                  </a:cubicBezTo>
                  <a:cubicBezTo>
                    <a:pt x="51" y="406"/>
                    <a:pt x="51" y="406"/>
                    <a:pt x="51" y="406"/>
                  </a:cubicBezTo>
                  <a:cubicBezTo>
                    <a:pt x="23" y="406"/>
                    <a:pt x="0" y="383"/>
                    <a:pt x="0" y="355"/>
                  </a:cubicBezTo>
                  <a:cubicBezTo>
                    <a:pt x="0" y="327"/>
                    <a:pt x="23" y="304"/>
                    <a:pt x="51" y="30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27">
              <a:extLst>
                <a:ext uri="{FF2B5EF4-FFF2-40B4-BE49-F238E27FC236}">
                  <a16:creationId xmlns:a16="http://schemas.microsoft.com/office/drawing/2014/main" id="{6FF4F0F2-B598-47F6-9CFD-7D36293A7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113" y="4033838"/>
              <a:ext cx="814388" cy="758825"/>
            </a:xfrm>
            <a:custGeom>
              <a:avLst/>
              <a:gdLst>
                <a:gd name="T0" fmla="*/ 55 w 569"/>
                <a:gd name="T1" fmla="*/ 531 h 531"/>
                <a:gd name="T2" fmla="*/ 10 w 569"/>
                <a:gd name="T3" fmla="*/ 470 h 531"/>
                <a:gd name="T4" fmla="*/ 131 w 569"/>
                <a:gd name="T5" fmla="*/ 60 h 531"/>
                <a:gd name="T6" fmla="*/ 212 w 569"/>
                <a:gd name="T7" fmla="*/ 0 h 531"/>
                <a:gd name="T8" fmla="*/ 458 w 569"/>
                <a:gd name="T9" fmla="*/ 0 h 531"/>
                <a:gd name="T10" fmla="*/ 527 w 569"/>
                <a:gd name="T11" fmla="*/ 63 h 531"/>
                <a:gd name="T12" fmla="*/ 566 w 569"/>
                <a:gd name="T13" fmla="*/ 467 h 531"/>
                <a:gd name="T14" fmla="*/ 508 w 569"/>
                <a:gd name="T15" fmla="*/ 531 h 531"/>
                <a:gd name="T16" fmla="*/ 55 w 569"/>
                <a:gd name="T1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9" h="531">
                  <a:moveTo>
                    <a:pt x="55" y="531"/>
                  </a:moveTo>
                  <a:cubicBezTo>
                    <a:pt x="20" y="531"/>
                    <a:pt x="0" y="503"/>
                    <a:pt x="10" y="470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40" y="27"/>
                    <a:pt x="177" y="0"/>
                    <a:pt x="212" y="0"/>
                  </a:cubicBezTo>
                  <a:cubicBezTo>
                    <a:pt x="458" y="0"/>
                    <a:pt x="458" y="0"/>
                    <a:pt x="458" y="0"/>
                  </a:cubicBezTo>
                  <a:cubicBezTo>
                    <a:pt x="493" y="0"/>
                    <a:pt x="524" y="28"/>
                    <a:pt x="527" y="63"/>
                  </a:cubicBezTo>
                  <a:cubicBezTo>
                    <a:pt x="566" y="467"/>
                    <a:pt x="566" y="467"/>
                    <a:pt x="566" y="467"/>
                  </a:cubicBezTo>
                  <a:cubicBezTo>
                    <a:pt x="569" y="502"/>
                    <a:pt x="543" y="531"/>
                    <a:pt x="508" y="531"/>
                  </a:cubicBezTo>
                  <a:lnTo>
                    <a:pt x="55" y="53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Oval 28">
              <a:extLst>
                <a:ext uri="{FF2B5EF4-FFF2-40B4-BE49-F238E27FC236}">
                  <a16:creationId xmlns:a16="http://schemas.microsoft.com/office/drawing/2014/main" id="{5A09E6DF-C8ED-478B-B0E5-7A91564CD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788" y="4849813"/>
              <a:ext cx="177800" cy="177800"/>
            </a:xfrm>
            <a:prstGeom prst="ellipse">
              <a:avLst/>
            </a:pr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Oval 29">
              <a:extLst>
                <a:ext uri="{FF2B5EF4-FFF2-40B4-BE49-F238E27FC236}">
                  <a16:creationId xmlns:a16="http://schemas.microsoft.com/office/drawing/2014/main" id="{7EB25218-47CE-49FD-A35C-118468CAD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4225" y="4849813"/>
              <a:ext cx="179388" cy="177800"/>
            </a:xfrm>
            <a:prstGeom prst="ellipse">
              <a:avLst/>
            </a:pr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30">
              <a:extLst>
                <a:ext uri="{FF2B5EF4-FFF2-40B4-BE49-F238E27FC236}">
                  <a16:creationId xmlns:a16="http://schemas.microsoft.com/office/drawing/2014/main" id="{E6DC7A69-E90C-4A3B-A15B-DF139D70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700" y="4033838"/>
              <a:ext cx="1233488" cy="758825"/>
            </a:xfrm>
            <a:custGeom>
              <a:avLst/>
              <a:gdLst>
                <a:gd name="T0" fmla="*/ 809 w 862"/>
                <a:gd name="T1" fmla="*/ 531 h 531"/>
                <a:gd name="T2" fmla="*/ 848 w 862"/>
                <a:gd name="T3" fmla="*/ 472 h 531"/>
                <a:gd name="T4" fmla="*/ 679 w 862"/>
                <a:gd name="T5" fmla="*/ 58 h 531"/>
                <a:gd name="T6" fmla="*/ 592 w 862"/>
                <a:gd name="T7" fmla="*/ 0 h 531"/>
                <a:gd name="T8" fmla="*/ 61 w 862"/>
                <a:gd name="T9" fmla="*/ 0 h 531"/>
                <a:gd name="T10" fmla="*/ 3 w 862"/>
                <a:gd name="T11" fmla="*/ 63 h 531"/>
                <a:gd name="T12" fmla="*/ 42 w 862"/>
                <a:gd name="T13" fmla="*/ 467 h 531"/>
                <a:gd name="T14" fmla="*/ 111 w 862"/>
                <a:gd name="T15" fmla="*/ 531 h 531"/>
                <a:gd name="T16" fmla="*/ 809 w 862"/>
                <a:gd name="T1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2" h="531">
                  <a:moveTo>
                    <a:pt x="809" y="531"/>
                  </a:moveTo>
                  <a:cubicBezTo>
                    <a:pt x="844" y="531"/>
                    <a:pt x="862" y="504"/>
                    <a:pt x="848" y="472"/>
                  </a:cubicBezTo>
                  <a:cubicBezTo>
                    <a:pt x="679" y="58"/>
                    <a:pt x="679" y="58"/>
                    <a:pt x="679" y="58"/>
                  </a:cubicBezTo>
                  <a:cubicBezTo>
                    <a:pt x="666" y="26"/>
                    <a:pt x="627" y="0"/>
                    <a:pt x="59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6" y="0"/>
                    <a:pt x="0" y="28"/>
                    <a:pt x="3" y="63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45" y="502"/>
                    <a:pt x="76" y="531"/>
                    <a:pt x="111" y="531"/>
                  </a:cubicBezTo>
                  <a:lnTo>
                    <a:pt x="809" y="53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31">
              <a:extLst>
                <a:ext uri="{FF2B5EF4-FFF2-40B4-BE49-F238E27FC236}">
                  <a16:creationId xmlns:a16="http://schemas.microsoft.com/office/drawing/2014/main" id="{C469DBB5-355A-449E-A38A-27C317AF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688" y="4906963"/>
              <a:ext cx="252413" cy="61913"/>
            </a:xfrm>
            <a:custGeom>
              <a:avLst/>
              <a:gdLst>
                <a:gd name="T0" fmla="*/ 0 w 176"/>
                <a:gd name="T1" fmla="*/ 22 h 43"/>
                <a:gd name="T2" fmla="*/ 21 w 176"/>
                <a:gd name="T3" fmla="*/ 43 h 43"/>
                <a:gd name="T4" fmla="*/ 155 w 176"/>
                <a:gd name="T5" fmla="*/ 43 h 43"/>
                <a:gd name="T6" fmla="*/ 176 w 176"/>
                <a:gd name="T7" fmla="*/ 22 h 43"/>
                <a:gd name="T8" fmla="*/ 155 w 176"/>
                <a:gd name="T9" fmla="*/ 0 h 43"/>
                <a:gd name="T10" fmla="*/ 21 w 176"/>
                <a:gd name="T11" fmla="*/ 0 h 43"/>
                <a:gd name="T12" fmla="*/ 0 w 176"/>
                <a:gd name="T1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43">
                  <a:moveTo>
                    <a:pt x="0" y="22"/>
                  </a:moveTo>
                  <a:cubicBezTo>
                    <a:pt x="0" y="34"/>
                    <a:pt x="10" y="43"/>
                    <a:pt x="21" y="43"/>
                  </a:cubicBezTo>
                  <a:cubicBezTo>
                    <a:pt x="155" y="43"/>
                    <a:pt x="155" y="43"/>
                    <a:pt x="155" y="43"/>
                  </a:cubicBezTo>
                  <a:cubicBezTo>
                    <a:pt x="166" y="43"/>
                    <a:pt x="176" y="34"/>
                    <a:pt x="176" y="22"/>
                  </a:cubicBezTo>
                  <a:cubicBezTo>
                    <a:pt x="176" y="10"/>
                    <a:pt x="166" y="0"/>
                    <a:pt x="15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0"/>
                    <a:pt x="0" y="2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32">
              <a:extLst>
                <a:ext uri="{FF2B5EF4-FFF2-40B4-BE49-F238E27FC236}">
                  <a16:creationId xmlns:a16="http://schemas.microsoft.com/office/drawing/2014/main" id="{2D4B5AF9-8267-4134-A0DC-95D1E02B1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925" y="5073650"/>
              <a:ext cx="114300" cy="368300"/>
            </a:xfrm>
            <a:custGeom>
              <a:avLst/>
              <a:gdLst>
                <a:gd name="T0" fmla="*/ 0 w 80"/>
                <a:gd name="T1" fmla="*/ 41 h 258"/>
                <a:gd name="T2" fmla="*/ 40 w 80"/>
                <a:gd name="T3" fmla="*/ 0 h 258"/>
                <a:gd name="T4" fmla="*/ 80 w 80"/>
                <a:gd name="T5" fmla="*/ 41 h 258"/>
                <a:gd name="T6" fmla="*/ 80 w 80"/>
                <a:gd name="T7" fmla="*/ 218 h 258"/>
                <a:gd name="T8" fmla="*/ 40 w 80"/>
                <a:gd name="T9" fmla="*/ 258 h 258"/>
                <a:gd name="T10" fmla="*/ 0 w 80"/>
                <a:gd name="T11" fmla="*/ 218 h 258"/>
                <a:gd name="T12" fmla="*/ 0 w 80"/>
                <a:gd name="T13" fmla="*/ 4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8">
                  <a:moveTo>
                    <a:pt x="0" y="41"/>
                  </a:move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1"/>
                  </a:cubicBezTo>
                  <a:cubicBezTo>
                    <a:pt x="80" y="218"/>
                    <a:pt x="80" y="218"/>
                    <a:pt x="80" y="218"/>
                  </a:cubicBezTo>
                  <a:cubicBezTo>
                    <a:pt x="80" y="240"/>
                    <a:pt x="62" y="258"/>
                    <a:pt x="40" y="258"/>
                  </a:cubicBezTo>
                  <a:cubicBezTo>
                    <a:pt x="18" y="258"/>
                    <a:pt x="0" y="240"/>
                    <a:pt x="0" y="218"/>
                  </a:cubicBezTo>
                  <a:lnTo>
                    <a:pt x="0" y="4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33">
              <a:extLst>
                <a:ext uri="{FF2B5EF4-FFF2-40B4-BE49-F238E27FC236}">
                  <a16:creationId xmlns:a16="http://schemas.microsoft.com/office/drawing/2014/main" id="{3A84D5B1-AD3C-4FB1-BF84-E2B6D8DA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813" y="4041775"/>
              <a:ext cx="1095375" cy="750888"/>
            </a:xfrm>
            <a:custGeom>
              <a:avLst/>
              <a:gdLst>
                <a:gd name="T0" fmla="*/ 752 w 766"/>
                <a:gd name="T1" fmla="*/ 467 h 526"/>
                <a:gd name="T2" fmla="*/ 583 w 766"/>
                <a:gd name="T3" fmla="*/ 53 h 526"/>
                <a:gd name="T4" fmla="*/ 523 w 766"/>
                <a:gd name="T5" fmla="*/ 0 h 526"/>
                <a:gd name="T6" fmla="*/ 0 w 766"/>
                <a:gd name="T7" fmla="*/ 524 h 526"/>
                <a:gd name="T8" fmla="*/ 15 w 766"/>
                <a:gd name="T9" fmla="*/ 526 h 526"/>
                <a:gd name="T10" fmla="*/ 713 w 766"/>
                <a:gd name="T11" fmla="*/ 526 h 526"/>
                <a:gd name="T12" fmla="*/ 752 w 766"/>
                <a:gd name="T13" fmla="*/ 467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6" h="526">
                  <a:moveTo>
                    <a:pt x="752" y="467"/>
                  </a:moveTo>
                  <a:cubicBezTo>
                    <a:pt x="583" y="53"/>
                    <a:pt x="583" y="53"/>
                    <a:pt x="583" y="53"/>
                  </a:cubicBezTo>
                  <a:cubicBezTo>
                    <a:pt x="573" y="29"/>
                    <a:pt x="549" y="9"/>
                    <a:pt x="523" y="0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5" y="525"/>
                    <a:pt x="10" y="526"/>
                    <a:pt x="15" y="526"/>
                  </a:cubicBezTo>
                  <a:cubicBezTo>
                    <a:pt x="713" y="526"/>
                    <a:pt x="713" y="526"/>
                    <a:pt x="713" y="526"/>
                  </a:cubicBezTo>
                  <a:cubicBezTo>
                    <a:pt x="748" y="526"/>
                    <a:pt x="766" y="499"/>
                    <a:pt x="752" y="467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34">
              <a:extLst>
                <a:ext uri="{FF2B5EF4-FFF2-40B4-BE49-F238E27FC236}">
                  <a16:creationId xmlns:a16="http://schemas.microsoft.com/office/drawing/2014/main" id="{DFADEEB0-56CA-4467-A86F-371475EED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088" y="4095750"/>
              <a:ext cx="760413" cy="696913"/>
            </a:xfrm>
            <a:custGeom>
              <a:avLst/>
              <a:gdLst>
                <a:gd name="T0" fmla="*/ 490 w 532"/>
                <a:gd name="T1" fmla="*/ 20 h 488"/>
                <a:gd name="T2" fmla="*/ 485 w 532"/>
                <a:gd name="T3" fmla="*/ 0 h 488"/>
                <a:gd name="T4" fmla="*/ 0 w 532"/>
                <a:gd name="T5" fmla="*/ 485 h 488"/>
                <a:gd name="T6" fmla="*/ 18 w 532"/>
                <a:gd name="T7" fmla="*/ 488 h 488"/>
                <a:gd name="T8" fmla="*/ 471 w 532"/>
                <a:gd name="T9" fmla="*/ 488 h 488"/>
                <a:gd name="T10" fmla="*/ 529 w 532"/>
                <a:gd name="T11" fmla="*/ 424 h 488"/>
                <a:gd name="T12" fmla="*/ 490 w 532"/>
                <a:gd name="T13" fmla="*/ 2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2" h="488">
                  <a:moveTo>
                    <a:pt x="490" y="20"/>
                  </a:moveTo>
                  <a:cubicBezTo>
                    <a:pt x="489" y="13"/>
                    <a:pt x="488" y="6"/>
                    <a:pt x="485" y="0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5" y="487"/>
                    <a:pt x="11" y="488"/>
                    <a:pt x="18" y="488"/>
                  </a:cubicBezTo>
                  <a:cubicBezTo>
                    <a:pt x="471" y="488"/>
                    <a:pt x="471" y="488"/>
                    <a:pt x="471" y="488"/>
                  </a:cubicBezTo>
                  <a:cubicBezTo>
                    <a:pt x="506" y="488"/>
                    <a:pt x="532" y="459"/>
                    <a:pt x="529" y="424"/>
                  </a:cubicBezTo>
                  <a:lnTo>
                    <a:pt x="490" y="2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7478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9141764" y="2787817"/>
            <a:ext cx="2922809" cy="4113392"/>
            <a:chOff x="2255279" y="1791115"/>
            <a:chExt cx="4133251" cy="581689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255279" y="4752816"/>
              <a:ext cx="1855805" cy="764498"/>
            </a:xfrm>
            <a:custGeom>
              <a:avLst/>
              <a:gdLst>
                <a:gd name="T0" fmla="*/ 26 w 1035"/>
                <a:gd name="T1" fmla="*/ 290 h 427"/>
                <a:gd name="T2" fmla="*/ 129 w 1035"/>
                <a:gd name="T3" fmla="*/ 232 h 427"/>
                <a:gd name="T4" fmla="*/ 330 w 1035"/>
                <a:gd name="T5" fmla="*/ 162 h 427"/>
                <a:gd name="T6" fmla="*/ 473 w 1035"/>
                <a:gd name="T7" fmla="*/ 4 h 427"/>
                <a:gd name="T8" fmla="*/ 648 w 1035"/>
                <a:gd name="T9" fmla="*/ 120 h 427"/>
                <a:gd name="T10" fmla="*/ 789 w 1035"/>
                <a:gd name="T11" fmla="*/ 153 h 427"/>
                <a:gd name="T12" fmla="*/ 842 w 1035"/>
                <a:gd name="T13" fmla="*/ 176 h 427"/>
                <a:gd name="T14" fmla="*/ 1017 w 1035"/>
                <a:gd name="T15" fmla="*/ 224 h 427"/>
                <a:gd name="T16" fmla="*/ 730 w 1035"/>
                <a:gd name="T17" fmla="*/ 290 h 427"/>
                <a:gd name="T18" fmla="*/ 300 w 1035"/>
                <a:gd name="T19" fmla="*/ 290 h 427"/>
                <a:gd name="T20" fmla="*/ 129 w 1035"/>
                <a:gd name="T21" fmla="*/ 305 h 427"/>
                <a:gd name="T22" fmla="*/ 26 w 1035"/>
                <a:gd name="T23" fmla="*/ 29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5" h="427">
                  <a:moveTo>
                    <a:pt x="26" y="290"/>
                  </a:moveTo>
                  <a:cubicBezTo>
                    <a:pt x="0" y="260"/>
                    <a:pt x="85" y="210"/>
                    <a:pt x="129" y="232"/>
                  </a:cubicBezTo>
                  <a:cubicBezTo>
                    <a:pt x="129" y="232"/>
                    <a:pt x="185" y="66"/>
                    <a:pt x="330" y="162"/>
                  </a:cubicBezTo>
                  <a:cubicBezTo>
                    <a:pt x="330" y="162"/>
                    <a:pt x="322" y="0"/>
                    <a:pt x="473" y="4"/>
                  </a:cubicBezTo>
                  <a:cubicBezTo>
                    <a:pt x="624" y="8"/>
                    <a:pt x="645" y="101"/>
                    <a:pt x="648" y="120"/>
                  </a:cubicBezTo>
                  <a:cubicBezTo>
                    <a:pt x="648" y="120"/>
                    <a:pt x="765" y="45"/>
                    <a:pt x="789" y="153"/>
                  </a:cubicBezTo>
                  <a:cubicBezTo>
                    <a:pt x="789" y="153"/>
                    <a:pt x="840" y="128"/>
                    <a:pt x="842" y="176"/>
                  </a:cubicBezTo>
                  <a:cubicBezTo>
                    <a:pt x="842" y="176"/>
                    <a:pt x="999" y="169"/>
                    <a:pt x="1017" y="224"/>
                  </a:cubicBezTo>
                  <a:cubicBezTo>
                    <a:pt x="1035" y="279"/>
                    <a:pt x="781" y="320"/>
                    <a:pt x="730" y="290"/>
                  </a:cubicBezTo>
                  <a:cubicBezTo>
                    <a:pt x="730" y="290"/>
                    <a:pt x="542" y="427"/>
                    <a:pt x="300" y="290"/>
                  </a:cubicBezTo>
                  <a:cubicBezTo>
                    <a:pt x="300" y="290"/>
                    <a:pt x="203" y="358"/>
                    <a:pt x="129" y="305"/>
                  </a:cubicBezTo>
                  <a:cubicBezTo>
                    <a:pt x="129" y="305"/>
                    <a:pt x="64" y="333"/>
                    <a:pt x="26" y="29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072300" y="1791115"/>
              <a:ext cx="2350395" cy="872462"/>
            </a:xfrm>
            <a:custGeom>
              <a:avLst/>
              <a:gdLst>
                <a:gd name="T0" fmla="*/ 465 w 1311"/>
                <a:gd name="T1" fmla="*/ 150 h 487"/>
                <a:gd name="T2" fmla="*/ 635 w 1311"/>
                <a:gd name="T3" fmla="*/ 3 h 487"/>
                <a:gd name="T4" fmla="*/ 797 w 1311"/>
                <a:gd name="T5" fmla="*/ 139 h 487"/>
                <a:gd name="T6" fmla="*/ 956 w 1311"/>
                <a:gd name="T7" fmla="*/ 190 h 487"/>
                <a:gd name="T8" fmla="*/ 1025 w 1311"/>
                <a:gd name="T9" fmla="*/ 210 h 487"/>
                <a:gd name="T10" fmla="*/ 1172 w 1311"/>
                <a:gd name="T11" fmla="*/ 257 h 487"/>
                <a:gd name="T12" fmla="*/ 1304 w 1311"/>
                <a:gd name="T13" fmla="*/ 287 h 487"/>
                <a:gd name="T14" fmla="*/ 1166 w 1311"/>
                <a:gd name="T15" fmla="*/ 335 h 487"/>
                <a:gd name="T16" fmla="*/ 858 w 1311"/>
                <a:gd name="T17" fmla="*/ 356 h 487"/>
                <a:gd name="T18" fmla="*/ 393 w 1311"/>
                <a:gd name="T19" fmla="*/ 351 h 487"/>
                <a:gd name="T20" fmla="*/ 118 w 1311"/>
                <a:gd name="T21" fmla="*/ 328 h 487"/>
                <a:gd name="T22" fmla="*/ 157 w 1311"/>
                <a:gd name="T23" fmla="*/ 238 h 487"/>
                <a:gd name="T24" fmla="*/ 252 w 1311"/>
                <a:gd name="T25" fmla="*/ 176 h 487"/>
                <a:gd name="T26" fmla="*/ 465 w 1311"/>
                <a:gd name="T27" fmla="*/ 15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11" h="487">
                  <a:moveTo>
                    <a:pt x="465" y="150"/>
                  </a:moveTo>
                  <a:cubicBezTo>
                    <a:pt x="465" y="150"/>
                    <a:pt x="476" y="0"/>
                    <a:pt x="635" y="3"/>
                  </a:cubicBezTo>
                  <a:cubicBezTo>
                    <a:pt x="794" y="5"/>
                    <a:pt x="797" y="139"/>
                    <a:pt x="797" y="139"/>
                  </a:cubicBezTo>
                  <a:cubicBezTo>
                    <a:pt x="797" y="139"/>
                    <a:pt x="929" y="60"/>
                    <a:pt x="956" y="190"/>
                  </a:cubicBezTo>
                  <a:cubicBezTo>
                    <a:pt x="956" y="190"/>
                    <a:pt x="1012" y="139"/>
                    <a:pt x="1025" y="210"/>
                  </a:cubicBezTo>
                  <a:cubicBezTo>
                    <a:pt x="1025" y="210"/>
                    <a:pt x="1130" y="141"/>
                    <a:pt x="1172" y="257"/>
                  </a:cubicBezTo>
                  <a:cubicBezTo>
                    <a:pt x="1172" y="257"/>
                    <a:pt x="1296" y="231"/>
                    <a:pt x="1304" y="287"/>
                  </a:cubicBezTo>
                  <a:cubicBezTo>
                    <a:pt x="1311" y="342"/>
                    <a:pt x="1191" y="340"/>
                    <a:pt x="1166" y="335"/>
                  </a:cubicBezTo>
                  <a:cubicBezTo>
                    <a:pt x="1166" y="335"/>
                    <a:pt x="989" y="437"/>
                    <a:pt x="858" y="356"/>
                  </a:cubicBezTo>
                  <a:cubicBezTo>
                    <a:pt x="858" y="356"/>
                    <a:pt x="605" y="487"/>
                    <a:pt x="393" y="351"/>
                  </a:cubicBezTo>
                  <a:cubicBezTo>
                    <a:pt x="393" y="351"/>
                    <a:pt x="236" y="390"/>
                    <a:pt x="118" y="328"/>
                  </a:cubicBezTo>
                  <a:cubicBezTo>
                    <a:pt x="0" y="266"/>
                    <a:pt x="37" y="199"/>
                    <a:pt x="157" y="238"/>
                  </a:cubicBezTo>
                  <a:cubicBezTo>
                    <a:pt x="134" y="150"/>
                    <a:pt x="215" y="148"/>
                    <a:pt x="252" y="176"/>
                  </a:cubicBezTo>
                  <a:cubicBezTo>
                    <a:pt x="231" y="81"/>
                    <a:pt x="413" y="35"/>
                    <a:pt x="465" y="15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90171" y="2593546"/>
              <a:ext cx="1400607" cy="609848"/>
            </a:xfrm>
            <a:custGeom>
              <a:avLst/>
              <a:gdLst>
                <a:gd name="T0" fmla="*/ 771 w 782"/>
                <a:gd name="T1" fmla="*/ 183 h 341"/>
                <a:gd name="T2" fmla="*/ 640 w 782"/>
                <a:gd name="T3" fmla="*/ 131 h 341"/>
                <a:gd name="T4" fmla="*/ 485 w 782"/>
                <a:gd name="T5" fmla="*/ 82 h 341"/>
                <a:gd name="T6" fmla="*/ 248 w 782"/>
                <a:gd name="T7" fmla="*/ 135 h 341"/>
                <a:gd name="T8" fmla="*/ 129 w 782"/>
                <a:gd name="T9" fmla="*/ 176 h 341"/>
                <a:gd name="T10" fmla="*/ 121 w 782"/>
                <a:gd name="T11" fmla="*/ 217 h 341"/>
                <a:gd name="T12" fmla="*/ 375 w 782"/>
                <a:gd name="T13" fmla="*/ 242 h 341"/>
                <a:gd name="T14" fmla="*/ 606 w 782"/>
                <a:gd name="T15" fmla="*/ 206 h 341"/>
                <a:gd name="T16" fmla="*/ 771 w 782"/>
                <a:gd name="T17" fmla="*/ 183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2" h="341">
                  <a:moveTo>
                    <a:pt x="771" y="183"/>
                  </a:moveTo>
                  <a:cubicBezTo>
                    <a:pt x="782" y="140"/>
                    <a:pt x="675" y="119"/>
                    <a:pt x="640" y="131"/>
                  </a:cubicBezTo>
                  <a:cubicBezTo>
                    <a:pt x="640" y="131"/>
                    <a:pt x="589" y="12"/>
                    <a:pt x="485" y="82"/>
                  </a:cubicBezTo>
                  <a:cubicBezTo>
                    <a:pt x="452" y="4"/>
                    <a:pt x="260" y="0"/>
                    <a:pt x="248" y="135"/>
                  </a:cubicBezTo>
                  <a:cubicBezTo>
                    <a:pt x="214" y="69"/>
                    <a:pt x="125" y="130"/>
                    <a:pt x="129" y="176"/>
                  </a:cubicBezTo>
                  <a:cubicBezTo>
                    <a:pt x="82" y="134"/>
                    <a:pt x="0" y="210"/>
                    <a:pt x="121" y="217"/>
                  </a:cubicBezTo>
                  <a:cubicBezTo>
                    <a:pt x="121" y="217"/>
                    <a:pt x="256" y="341"/>
                    <a:pt x="375" y="242"/>
                  </a:cubicBezTo>
                  <a:cubicBezTo>
                    <a:pt x="438" y="295"/>
                    <a:pt x="548" y="285"/>
                    <a:pt x="606" y="206"/>
                  </a:cubicBezTo>
                  <a:cubicBezTo>
                    <a:pt x="606" y="206"/>
                    <a:pt x="750" y="263"/>
                    <a:pt x="771" y="18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5"/>
            <p:cNvSpPr>
              <a:spLocks/>
            </p:cNvSpPr>
            <p:nvPr/>
          </p:nvSpPr>
          <p:spPr bwMode="auto">
            <a:xfrm>
              <a:off x="3063546" y="3842421"/>
              <a:ext cx="2185531" cy="3081336"/>
            </a:xfrm>
            <a:custGeom>
              <a:avLst/>
              <a:gdLst>
                <a:gd name="T0" fmla="*/ 0 w 1219"/>
                <a:gd name="T1" fmla="*/ 1722 h 1722"/>
                <a:gd name="T2" fmla="*/ 217 w 1219"/>
                <a:gd name="T3" fmla="*/ 1154 h 1722"/>
                <a:gd name="T4" fmla="*/ 550 w 1219"/>
                <a:gd name="T5" fmla="*/ 680 h 1722"/>
                <a:gd name="T6" fmla="*/ 697 w 1219"/>
                <a:gd name="T7" fmla="*/ 116 h 1722"/>
                <a:gd name="T8" fmla="*/ 1217 w 1219"/>
                <a:gd name="T9" fmla="*/ 14 h 1722"/>
                <a:gd name="T10" fmla="*/ 1097 w 1219"/>
                <a:gd name="T11" fmla="*/ 805 h 1722"/>
                <a:gd name="T12" fmla="*/ 1153 w 1219"/>
                <a:gd name="T13" fmla="*/ 1308 h 1722"/>
                <a:gd name="T14" fmla="*/ 1099 w 1219"/>
                <a:gd name="T15" fmla="*/ 1722 h 1722"/>
                <a:gd name="T16" fmla="*/ 0 w 1219"/>
                <a:gd name="T17" fmla="*/ 1722 h 1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9" h="1722">
                  <a:moveTo>
                    <a:pt x="0" y="1722"/>
                  </a:moveTo>
                  <a:cubicBezTo>
                    <a:pt x="0" y="1722"/>
                    <a:pt x="185" y="1199"/>
                    <a:pt x="217" y="1154"/>
                  </a:cubicBezTo>
                  <a:cubicBezTo>
                    <a:pt x="249" y="1108"/>
                    <a:pt x="531" y="723"/>
                    <a:pt x="550" y="680"/>
                  </a:cubicBezTo>
                  <a:cubicBezTo>
                    <a:pt x="569" y="636"/>
                    <a:pt x="683" y="143"/>
                    <a:pt x="697" y="116"/>
                  </a:cubicBezTo>
                  <a:cubicBezTo>
                    <a:pt x="710" y="90"/>
                    <a:pt x="1214" y="0"/>
                    <a:pt x="1217" y="14"/>
                  </a:cubicBezTo>
                  <a:cubicBezTo>
                    <a:pt x="1219" y="28"/>
                    <a:pt x="1097" y="759"/>
                    <a:pt x="1097" y="805"/>
                  </a:cubicBezTo>
                  <a:cubicBezTo>
                    <a:pt x="1097" y="850"/>
                    <a:pt x="1145" y="1268"/>
                    <a:pt x="1153" y="1308"/>
                  </a:cubicBezTo>
                  <a:cubicBezTo>
                    <a:pt x="1161" y="1348"/>
                    <a:pt x="1099" y="1722"/>
                    <a:pt x="1099" y="1722"/>
                  </a:cubicBezTo>
                  <a:lnTo>
                    <a:pt x="0" y="1722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6"/>
            <p:cNvSpPr>
              <a:spLocks/>
            </p:cNvSpPr>
            <p:nvPr/>
          </p:nvSpPr>
          <p:spPr bwMode="auto">
            <a:xfrm>
              <a:off x="4303667" y="3786980"/>
              <a:ext cx="955623" cy="377873"/>
            </a:xfrm>
            <a:custGeom>
              <a:avLst/>
              <a:gdLst>
                <a:gd name="T0" fmla="*/ 271 w 533"/>
                <a:gd name="T1" fmla="*/ 22 h 211"/>
                <a:gd name="T2" fmla="*/ 5 w 533"/>
                <a:gd name="T3" fmla="*/ 147 h 211"/>
                <a:gd name="T4" fmla="*/ 103 w 533"/>
                <a:gd name="T5" fmla="*/ 209 h 211"/>
                <a:gd name="T6" fmla="*/ 229 w 533"/>
                <a:gd name="T7" fmla="*/ 166 h 211"/>
                <a:gd name="T8" fmla="*/ 383 w 533"/>
                <a:gd name="T9" fmla="*/ 134 h 211"/>
                <a:gd name="T10" fmla="*/ 525 w 533"/>
                <a:gd name="T11" fmla="*/ 45 h 211"/>
                <a:gd name="T12" fmla="*/ 525 w 533"/>
                <a:gd name="T13" fmla="*/ 8 h 211"/>
                <a:gd name="T14" fmla="*/ 271 w 533"/>
                <a:gd name="T15" fmla="*/ 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3" h="211">
                  <a:moveTo>
                    <a:pt x="271" y="22"/>
                  </a:moveTo>
                  <a:cubicBezTo>
                    <a:pt x="241" y="33"/>
                    <a:pt x="9" y="135"/>
                    <a:pt x="5" y="147"/>
                  </a:cubicBezTo>
                  <a:cubicBezTo>
                    <a:pt x="0" y="160"/>
                    <a:pt x="90" y="206"/>
                    <a:pt x="103" y="209"/>
                  </a:cubicBezTo>
                  <a:cubicBezTo>
                    <a:pt x="117" y="211"/>
                    <a:pt x="205" y="171"/>
                    <a:pt x="229" y="166"/>
                  </a:cubicBezTo>
                  <a:cubicBezTo>
                    <a:pt x="253" y="161"/>
                    <a:pt x="354" y="145"/>
                    <a:pt x="383" y="134"/>
                  </a:cubicBezTo>
                  <a:cubicBezTo>
                    <a:pt x="413" y="123"/>
                    <a:pt x="503" y="71"/>
                    <a:pt x="525" y="45"/>
                  </a:cubicBezTo>
                  <a:cubicBezTo>
                    <a:pt x="525" y="45"/>
                    <a:pt x="533" y="15"/>
                    <a:pt x="525" y="8"/>
                  </a:cubicBezTo>
                  <a:cubicBezTo>
                    <a:pt x="525" y="8"/>
                    <a:pt x="330" y="0"/>
                    <a:pt x="271" y="22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7"/>
            <p:cNvSpPr>
              <a:spLocks/>
            </p:cNvSpPr>
            <p:nvPr/>
          </p:nvSpPr>
          <p:spPr bwMode="auto">
            <a:xfrm>
              <a:off x="3863059" y="4220293"/>
              <a:ext cx="630273" cy="1968146"/>
            </a:xfrm>
            <a:custGeom>
              <a:avLst/>
              <a:gdLst>
                <a:gd name="T0" fmla="*/ 352 w 352"/>
                <a:gd name="T1" fmla="*/ 0 h 1100"/>
                <a:gd name="T2" fmla="*/ 228 w 352"/>
                <a:gd name="T3" fmla="*/ 503 h 1100"/>
                <a:gd name="T4" fmla="*/ 289 w 352"/>
                <a:gd name="T5" fmla="*/ 644 h 1100"/>
                <a:gd name="T6" fmla="*/ 32 w 352"/>
                <a:gd name="T7" fmla="*/ 820 h 1100"/>
                <a:gd name="T8" fmla="*/ 0 w 352"/>
                <a:gd name="T9" fmla="*/ 1100 h 1100"/>
                <a:gd name="T10" fmla="*/ 64 w 352"/>
                <a:gd name="T11" fmla="*/ 820 h 1100"/>
                <a:gd name="T12" fmla="*/ 312 w 352"/>
                <a:gd name="T13" fmla="*/ 660 h 1100"/>
                <a:gd name="T14" fmla="*/ 251 w 352"/>
                <a:gd name="T15" fmla="*/ 503 h 1100"/>
                <a:gd name="T16" fmla="*/ 352 w 352"/>
                <a:gd name="T17" fmla="*/ 0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2" h="1100">
                  <a:moveTo>
                    <a:pt x="352" y="0"/>
                  </a:moveTo>
                  <a:cubicBezTo>
                    <a:pt x="352" y="0"/>
                    <a:pt x="208" y="397"/>
                    <a:pt x="228" y="503"/>
                  </a:cubicBezTo>
                  <a:cubicBezTo>
                    <a:pt x="248" y="608"/>
                    <a:pt x="289" y="644"/>
                    <a:pt x="289" y="644"/>
                  </a:cubicBezTo>
                  <a:cubicBezTo>
                    <a:pt x="289" y="644"/>
                    <a:pt x="52" y="784"/>
                    <a:pt x="32" y="820"/>
                  </a:cubicBezTo>
                  <a:cubicBezTo>
                    <a:pt x="12" y="856"/>
                    <a:pt x="0" y="1100"/>
                    <a:pt x="0" y="1100"/>
                  </a:cubicBezTo>
                  <a:cubicBezTo>
                    <a:pt x="0" y="1100"/>
                    <a:pt x="35" y="871"/>
                    <a:pt x="64" y="820"/>
                  </a:cubicBezTo>
                  <a:cubicBezTo>
                    <a:pt x="93" y="768"/>
                    <a:pt x="300" y="684"/>
                    <a:pt x="312" y="660"/>
                  </a:cubicBezTo>
                  <a:cubicBezTo>
                    <a:pt x="312" y="660"/>
                    <a:pt x="269" y="588"/>
                    <a:pt x="251" y="503"/>
                  </a:cubicBezTo>
                  <a:cubicBezTo>
                    <a:pt x="232" y="417"/>
                    <a:pt x="352" y="0"/>
                    <a:pt x="352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8"/>
            <p:cNvSpPr>
              <a:spLocks/>
            </p:cNvSpPr>
            <p:nvPr/>
          </p:nvSpPr>
          <p:spPr bwMode="auto">
            <a:xfrm>
              <a:off x="3619412" y="5101508"/>
              <a:ext cx="2769118" cy="2506504"/>
            </a:xfrm>
            <a:custGeom>
              <a:avLst/>
              <a:gdLst>
                <a:gd name="T0" fmla="*/ 1545 w 1545"/>
                <a:gd name="T1" fmla="*/ 62 h 1400"/>
                <a:gd name="T2" fmla="*/ 1182 w 1545"/>
                <a:gd name="T3" fmla="*/ 304 h 1400"/>
                <a:gd name="T4" fmla="*/ 918 w 1545"/>
                <a:gd name="T5" fmla="*/ 461 h 1400"/>
                <a:gd name="T6" fmla="*/ 709 w 1545"/>
                <a:gd name="T7" fmla="*/ 474 h 1400"/>
                <a:gd name="T8" fmla="*/ 646 w 1545"/>
                <a:gd name="T9" fmla="*/ 666 h 1400"/>
                <a:gd name="T10" fmla="*/ 499 w 1545"/>
                <a:gd name="T11" fmla="*/ 728 h 1400"/>
                <a:gd name="T12" fmla="*/ 322 w 1545"/>
                <a:gd name="T13" fmla="*/ 693 h 1400"/>
                <a:gd name="T14" fmla="*/ 251 w 1545"/>
                <a:gd name="T15" fmla="*/ 840 h 1400"/>
                <a:gd name="T16" fmla="*/ 91 w 1545"/>
                <a:gd name="T17" fmla="*/ 1190 h 1400"/>
                <a:gd name="T18" fmla="*/ 1355 w 1545"/>
                <a:gd name="T19" fmla="*/ 1217 h 1400"/>
                <a:gd name="T20" fmla="*/ 1545 w 1545"/>
                <a:gd name="T21" fmla="*/ 62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5" h="1400">
                  <a:moveTo>
                    <a:pt x="1545" y="62"/>
                  </a:moveTo>
                  <a:cubicBezTo>
                    <a:pt x="1545" y="62"/>
                    <a:pt x="1177" y="0"/>
                    <a:pt x="1182" y="304"/>
                  </a:cubicBezTo>
                  <a:cubicBezTo>
                    <a:pt x="1182" y="304"/>
                    <a:pt x="934" y="162"/>
                    <a:pt x="918" y="461"/>
                  </a:cubicBezTo>
                  <a:cubicBezTo>
                    <a:pt x="918" y="461"/>
                    <a:pt x="814" y="410"/>
                    <a:pt x="709" y="474"/>
                  </a:cubicBezTo>
                  <a:cubicBezTo>
                    <a:pt x="603" y="538"/>
                    <a:pt x="633" y="640"/>
                    <a:pt x="646" y="666"/>
                  </a:cubicBezTo>
                  <a:cubicBezTo>
                    <a:pt x="646" y="666"/>
                    <a:pt x="514" y="600"/>
                    <a:pt x="499" y="728"/>
                  </a:cubicBezTo>
                  <a:cubicBezTo>
                    <a:pt x="499" y="728"/>
                    <a:pt x="427" y="637"/>
                    <a:pt x="322" y="693"/>
                  </a:cubicBezTo>
                  <a:cubicBezTo>
                    <a:pt x="217" y="749"/>
                    <a:pt x="251" y="840"/>
                    <a:pt x="251" y="840"/>
                  </a:cubicBezTo>
                  <a:cubicBezTo>
                    <a:pt x="251" y="840"/>
                    <a:pt x="0" y="979"/>
                    <a:pt x="91" y="1190"/>
                  </a:cubicBezTo>
                  <a:cubicBezTo>
                    <a:pt x="181" y="1400"/>
                    <a:pt x="1355" y="1217"/>
                    <a:pt x="1355" y="1217"/>
                  </a:cubicBezTo>
                  <a:lnTo>
                    <a:pt x="1545" y="6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9"/>
            <p:cNvSpPr>
              <a:spLocks/>
            </p:cNvSpPr>
            <p:nvPr/>
          </p:nvSpPr>
          <p:spPr bwMode="auto">
            <a:xfrm>
              <a:off x="4607132" y="3652756"/>
              <a:ext cx="113799" cy="309301"/>
            </a:xfrm>
            <a:custGeom>
              <a:avLst/>
              <a:gdLst>
                <a:gd name="T0" fmla="*/ 32 w 64"/>
                <a:gd name="T1" fmla="*/ 0 h 173"/>
                <a:gd name="T2" fmla="*/ 3 w 64"/>
                <a:gd name="T3" fmla="*/ 167 h 173"/>
                <a:gd name="T4" fmla="*/ 41 w 64"/>
                <a:gd name="T5" fmla="*/ 167 h 173"/>
                <a:gd name="T6" fmla="*/ 63 w 64"/>
                <a:gd name="T7" fmla="*/ 19 h 173"/>
                <a:gd name="T8" fmla="*/ 32 w 64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73">
                  <a:moveTo>
                    <a:pt x="32" y="0"/>
                  </a:moveTo>
                  <a:cubicBezTo>
                    <a:pt x="32" y="0"/>
                    <a:pt x="0" y="161"/>
                    <a:pt x="3" y="167"/>
                  </a:cubicBezTo>
                  <a:cubicBezTo>
                    <a:pt x="6" y="173"/>
                    <a:pt x="36" y="169"/>
                    <a:pt x="41" y="167"/>
                  </a:cubicBezTo>
                  <a:cubicBezTo>
                    <a:pt x="45" y="165"/>
                    <a:pt x="61" y="31"/>
                    <a:pt x="63" y="19"/>
                  </a:cubicBezTo>
                  <a:cubicBezTo>
                    <a:pt x="64" y="7"/>
                    <a:pt x="32" y="0"/>
                    <a:pt x="32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4947072" y="3667345"/>
              <a:ext cx="125471" cy="285957"/>
            </a:xfrm>
            <a:custGeom>
              <a:avLst/>
              <a:gdLst>
                <a:gd name="T0" fmla="*/ 0 w 70"/>
                <a:gd name="T1" fmla="*/ 9 h 160"/>
                <a:gd name="T2" fmla="*/ 31 w 70"/>
                <a:gd name="T3" fmla="*/ 159 h 160"/>
                <a:gd name="T4" fmla="*/ 67 w 70"/>
                <a:gd name="T5" fmla="*/ 144 h 160"/>
                <a:gd name="T6" fmla="*/ 33 w 70"/>
                <a:gd name="T7" fmla="*/ 9 h 160"/>
                <a:gd name="T8" fmla="*/ 0 w 70"/>
                <a:gd name="T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60">
                  <a:moveTo>
                    <a:pt x="0" y="9"/>
                  </a:moveTo>
                  <a:cubicBezTo>
                    <a:pt x="0" y="9"/>
                    <a:pt x="28" y="160"/>
                    <a:pt x="31" y="159"/>
                  </a:cubicBezTo>
                  <a:cubicBezTo>
                    <a:pt x="34" y="158"/>
                    <a:pt x="63" y="151"/>
                    <a:pt x="67" y="144"/>
                  </a:cubicBezTo>
                  <a:cubicBezTo>
                    <a:pt x="70" y="138"/>
                    <a:pt x="32" y="18"/>
                    <a:pt x="33" y="9"/>
                  </a:cubicBezTo>
                  <a:cubicBezTo>
                    <a:pt x="34" y="0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4868287" y="3702360"/>
              <a:ext cx="46687" cy="198419"/>
            </a:xfrm>
            <a:custGeom>
              <a:avLst/>
              <a:gdLst>
                <a:gd name="T0" fmla="*/ 0 w 26"/>
                <a:gd name="T1" fmla="*/ 9 h 111"/>
                <a:gd name="T2" fmla="*/ 9 w 26"/>
                <a:gd name="T3" fmla="*/ 108 h 111"/>
                <a:gd name="T4" fmla="*/ 26 w 26"/>
                <a:gd name="T5" fmla="*/ 108 h 111"/>
                <a:gd name="T6" fmla="*/ 18 w 26"/>
                <a:gd name="T7" fmla="*/ 9 h 111"/>
                <a:gd name="T8" fmla="*/ 0 w 26"/>
                <a:gd name="T9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11">
                  <a:moveTo>
                    <a:pt x="0" y="9"/>
                  </a:moveTo>
                  <a:cubicBezTo>
                    <a:pt x="0" y="9"/>
                    <a:pt x="3" y="105"/>
                    <a:pt x="9" y="108"/>
                  </a:cubicBezTo>
                  <a:cubicBezTo>
                    <a:pt x="14" y="111"/>
                    <a:pt x="26" y="108"/>
                    <a:pt x="26" y="108"/>
                  </a:cubicBezTo>
                  <a:cubicBezTo>
                    <a:pt x="26" y="108"/>
                    <a:pt x="21" y="18"/>
                    <a:pt x="18" y="9"/>
                  </a:cubicBezTo>
                  <a:cubicBezTo>
                    <a:pt x="15" y="0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4350354" y="2673789"/>
              <a:ext cx="1034407" cy="1116109"/>
            </a:xfrm>
            <a:prstGeom prst="ellipse">
              <a:avLst/>
            </a:pr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4297831" y="2673789"/>
              <a:ext cx="1008146" cy="111610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4373697" y="2758409"/>
              <a:ext cx="856414" cy="948328"/>
            </a:xfrm>
            <a:prstGeom prst="ellipse">
              <a:avLst/>
            </a:prstGeom>
            <a:solidFill>
              <a:srgbClr val="E2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7"/>
            <p:cNvSpPr>
              <a:spLocks noChangeArrowheads="1"/>
            </p:cNvSpPr>
            <p:nvPr/>
          </p:nvSpPr>
          <p:spPr bwMode="auto">
            <a:xfrm>
              <a:off x="4461235" y="2854701"/>
              <a:ext cx="679878" cy="75574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4572117" y="2978713"/>
              <a:ext cx="459575" cy="507720"/>
            </a:xfrm>
            <a:prstGeom prst="ellipse">
              <a:avLst/>
            </a:prstGeom>
            <a:solidFill>
              <a:srgbClr val="E2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4665491" y="3082299"/>
              <a:ext cx="272827" cy="3005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0"/>
            <p:cNvSpPr>
              <a:spLocks noChangeArrowheads="1"/>
            </p:cNvSpPr>
            <p:nvPr/>
          </p:nvSpPr>
          <p:spPr bwMode="auto">
            <a:xfrm>
              <a:off x="4748652" y="3172755"/>
              <a:ext cx="105046" cy="118177"/>
            </a:xfrm>
            <a:prstGeom prst="ellipse">
              <a:avLst/>
            </a:prstGeom>
            <a:solidFill>
              <a:srgbClr val="E2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-2473" y="3597588"/>
            <a:ext cx="2844890" cy="3460554"/>
            <a:chOff x="-464234" y="2279868"/>
            <a:chExt cx="4267476" cy="5191002"/>
          </a:xfrm>
        </p:grpSpPr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-464234" y="3627953"/>
              <a:ext cx="1388936" cy="570456"/>
            </a:xfrm>
            <a:custGeom>
              <a:avLst/>
              <a:gdLst>
                <a:gd name="T0" fmla="*/ 20 w 775"/>
                <a:gd name="T1" fmla="*/ 217 h 319"/>
                <a:gd name="T2" fmla="*/ 97 w 775"/>
                <a:gd name="T3" fmla="*/ 173 h 319"/>
                <a:gd name="T4" fmla="*/ 247 w 775"/>
                <a:gd name="T5" fmla="*/ 121 h 319"/>
                <a:gd name="T6" fmla="*/ 354 w 775"/>
                <a:gd name="T7" fmla="*/ 3 h 319"/>
                <a:gd name="T8" fmla="*/ 485 w 775"/>
                <a:gd name="T9" fmla="*/ 90 h 319"/>
                <a:gd name="T10" fmla="*/ 591 w 775"/>
                <a:gd name="T11" fmla="*/ 114 h 319"/>
                <a:gd name="T12" fmla="*/ 631 w 775"/>
                <a:gd name="T13" fmla="*/ 131 h 319"/>
                <a:gd name="T14" fmla="*/ 761 w 775"/>
                <a:gd name="T15" fmla="*/ 167 h 319"/>
                <a:gd name="T16" fmla="*/ 547 w 775"/>
                <a:gd name="T17" fmla="*/ 217 h 319"/>
                <a:gd name="T18" fmla="*/ 225 w 775"/>
                <a:gd name="T19" fmla="*/ 217 h 319"/>
                <a:gd name="T20" fmla="*/ 97 w 775"/>
                <a:gd name="T21" fmla="*/ 228 h 319"/>
                <a:gd name="T22" fmla="*/ 20 w 775"/>
                <a:gd name="T23" fmla="*/ 217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5" h="319">
                  <a:moveTo>
                    <a:pt x="20" y="217"/>
                  </a:moveTo>
                  <a:cubicBezTo>
                    <a:pt x="0" y="194"/>
                    <a:pt x="64" y="157"/>
                    <a:pt x="97" y="173"/>
                  </a:cubicBezTo>
                  <a:cubicBezTo>
                    <a:pt x="97" y="173"/>
                    <a:pt x="139" y="50"/>
                    <a:pt x="247" y="121"/>
                  </a:cubicBezTo>
                  <a:cubicBezTo>
                    <a:pt x="247" y="121"/>
                    <a:pt x="242" y="0"/>
                    <a:pt x="354" y="3"/>
                  </a:cubicBezTo>
                  <a:cubicBezTo>
                    <a:pt x="467" y="6"/>
                    <a:pt x="483" y="76"/>
                    <a:pt x="485" y="90"/>
                  </a:cubicBezTo>
                  <a:cubicBezTo>
                    <a:pt x="485" y="90"/>
                    <a:pt x="573" y="34"/>
                    <a:pt x="591" y="114"/>
                  </a:cubicBezTo>
                  <a:cubicBezTo>
                    <a:pt x="591" y="114"/>
                    <a:pt x="629" y="96"/>
                    <a:pt x="631" y="131"/>
                  </a:cubicBezTo>
                  <a:cubicBezTo>
                    <a:pt x="631" y="131"/>
                    <a:pt x="748" y="126"/>
                    <a:pt x="761" y="167"/>
                  </a:cubicBezTo>
                  <a:cubicBezTo>
                    <a:pt x="775" y="208"/>
                    <a:pt x="585" y="239"/>
                    <a:pt x="547" y="217"/>
                  </a:cubicBezTo>
                  <a:cubicBezTo>
                    <a:pt x="547" y="217"/>
                    <a:pt x="406" y="319"/>
                    <a:pt x="225" y="217"/>
                  </a:cubicBezTo>
                  <a:cubicBezTo>
                    <a:pt x="225" y="217"/>
                    <a:pt x="152" y="268"/>
                    <a:pt x="97" y="228"/>
                  </a:cubicBezTo>
                  <a:cubicBezTo>
                    <a:pt x="97" y="228"/>
                    <a:pt x="48" y="249"/>
                    <a:pt x="20" y="2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1406160" y="5581509"/>
              <a:ext cx="2397082" cy="1889361"/>
            </a:xfrm>
            <a:custGeom>
              <a:avLst/>
              <a:gdLst>
                <a:gd name="T0" fmla="*/ 260 w 1338"/>
                <a:gd name="T1" fmla="*/ 64 h 1056"/>
                <a:gd name="T2" fmla="*/ 344 w 1338"/>
                <a:gd name="T3" fmla="*/ 140 h 1056"/>
                <a:gd name="T4" fmla="*/ 576 w 1338"/>
                <a:gd name="T5" fmla="*/ 74 h 1056"/>
                <a:gd name="T6" fmla="*/ 641 w 1338"/>
                <a:gd name="T7" fmla="*/ 224 h 1056"/>
                <a:gd name="T8" fmla="*/ 734 w 1338"/>
                <a:gd name="T9" fmla="*/ 293 h 1056"/>
                <a:gd name="T10" fmla="*/ 942 w 1338"/>
                <a:gd name="T11" fmla="*/ 280 h 1056"/>
                <a:gd name="T12" fmla="*/ 1032 w 1338"/>
                <a:gd name="T13" fmla="*/ 424 h 1056"/>
                <a:gd name="T14" fmla="*/ 1144 w 1338"/>
                <a:gd name="T15" fmla="*/ 397 h 1056"/>
                <a:gd name="T16" fmla="*/ 1182 w 1338"/>
                <a:gd name="T17" fmla="*/ 482 h 1056"/>
                <a:gd name="T18" fmla="*/ 1338 w 1338"/>
                <a:gd name="T19" fmla="*/ 726 h 1056"/>
                <a:gd name="T20" fmla="*/ 1061 w 1338"/>
                <a:gd name="T21" fmla="*/ 976 h 1056"/>
                <a:gd name="T22" fmla="*/ 86 w 1338"/>
                <a:gd name="T23" fmla="*/ 875 h 1056"/>
                <a:gd name="T24" fmla="*/ 260 w 1338"/>
                <a:gd name="T25" fmla="*/ 64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8" h="1056">
                  <a:moveTo>
                    <a:pt x="260" y="64"/>
                  </a:moveTo>
                  <a:cubicBezTo>
                    <a:pt x="260" y="64"/>
                    <a:pt x="329" y="93"/>
                    <a:pt x="344" y="140"/>
                  </a:cubicBezTo>
                  <a:cubicBezTo>
                    <a:pt x="344" y="140"/>
                    <a:pt x="450" y="0"/>
                    <a:pt x="576" y="74"/>
                  </a:cubicBezTo>
                  <a:cubicBezTo>
                    <a:pt x="702" y="149"/>
                    <a:pt x="641" y="224"/>
                    <a:pt x="641" y="224"/>
                  </a:cubicBezTo>
                  <a:cubicBezTo>
                    <a:pt x="641" y="224"/>
                    <a:pt x="752" y="184"/>
                    <a:pt x="734" y="293"/>
                  </a:cubicBezTo>
                  <a:cubicBezTo>
                    <a:pt x="734" y="293"/>
                    <a:pt x="846" y="234"/>
                    <a:pt x="942" y="280"/>
                  </a:cubicBezTo>
                  <a:cubicBezTo>
                    <a:pt x="1038" y="325"/>
                    <a:pt x="1032" y="424"/>
                    <a:pt x="1032" y="424"/>
                  </a:cubicBezTo>
                  <a:cubicBezTo>
                    <a:pt x="1032" y="424"/>
                    <a:pt x="1094" y="365"/>
                    <a:pt x="1144" y="397"/>
                  </a:cubicBezTo>
                  <a:cubicBezTo>
                    <a:pt x="1195" y="429"/>
                    <a:pt x="1182" y="482"/>
                    <a:pt x="1182" y="482"/>
                  </a:cubicBezTo>
                  <a:cubicBezTo>
                    <a:pt x="1182" y="482"/>
                    <a:pt x="1338" y="558"/>
                    <a:pt x="1338" y="726"/>
                  </a:cubicBezTo>
                  <a:cubicBezTo>
                    <a:pt x="1338" y="894"/>
                    <a:pt x="1266" y="942"/>
                    <a:pt x="1061" y="976"/>
                  </a:cubicBezTo>
                  <a:cubicBezTo>
                    <a:pt x="856" y="1011"/>
                    <a:pt x="171" y="1056"/>
                    <a:pt x="86" y="875"/>
                  </a:cubicBezTo>
                  <a:cubicBezTo>
                    <a:pt x="0" y="694"/>
                    <a:pt x="50" y="56"/>
                    <a:pt x="260" y="64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-189948" y="4625885"/>
              <a:ext cx="2968996" cy="2351853"/>
            </a:xfrm>
            <a:custGeom>
              <a:avLst/>
              <a:gdLst>
                <a:gd name="T0" fmla="*/ 1062 w 1657"/>
                <a:gd name="T1" fmla="*/ 1284 h 1314"/>
                <a:gd name="T2" fmla="*/ 1214 w 1657"/>
                <a:gd name="T3" fmla="*/ 705 h 1314"/>
                <a:gd name="T4" fmla="*/ 1495 w 1657"/>
                <a:gd name="T5" fmla="*/ 324 h 1314"/>
                <a:gd name="T6" fmla="*/ 1657 w 1657"/>
                <a:gd name="T7" fmla="*/ 0 h 1314"/>
                <a:gd name="T8" fmla="*/ 1377 w 1657"/>
                <a:gd name="T9" fmla="*/ 72 h 1314"/>
                <a:gd name="T10" fmla="*/ 864 w 1657"/>
                <a:gd name="T11" fmla="*/ 281 h 1314"/>
                <a:gd name="T12" fmla="*/ 59 w 1657"/>
                <a:gd name="T13" fmla="*/ 512 h 1314"/>
                <a:gd name="T14" fmla="*/ 45 w 1657"/>
                <a:gd name="T15" fmla="*/ 1308 h 1314"/>
                <a:gd name="T16" fmla="*/ 1062 w 1657"/>
                <a:gd name="T17" fmla="*/ 1284 h 1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7" h="1314">
                  <a:moveTo>
                    <a:pt x="1062" y="1284"/>
                  </a:moveTo>
                  <a:cubicBezTo>
                    <a:pt x="1062" y="1284"/>
                    <a:pt x="1187" y="772"/>
                    <a:pt x="1214" y="705"/>
                  </a:cubicBezTo>
                  <a:cubicBezTo>
                    <a:pt x="1241" y="638"/>
                    <a:pt x="1465" y="366"/>
                    <a:pt x="1495" y="324"/>
                  </a:cubicBezTo>
                  <a:cubicBezTo>
                    <a:pt x="1526" y="281"/>
                    <a:pt x="1657" y="0"/>
                    <a:pt x="1657" y="0"/>
                  </a:cubicBezTo>
                  <a:cubicBezTo>
                    <a:pt x="1657" y="0"/>
                    <a:pt x="1413" y="72"/>
                    <a:pt x="1377" y="72"/>
                  </a:cubicBezTo>
                  <a:cubicBezTo>
                    <a:pt x="1342" y="73"/>
                    <a:pt x="872" y="273"/>
                    <a:pt x="864" y="281"/>
                  </a:cubicBezTo>
                  <a:cubicBezTo>
                    <a:pt x="857" y="289"/>
                    <a:pt x="59" y="512"/>
                    <a:pt x="59" y="512"/>
                  </a:cubicBezTo>
                  <a:cubicBezTo>
                    <a:pt x="59" y="512"/>
                    <a:pt x="0" y="1303"/>
                    <a:pt x="45" y="1308"/>
                  </a:cubicBezTo>
                  <a:cubicBezTo>
                    <a:pt x="91" y="1314"/>
                    <a:pt x="1017" y="1306"/>
                    <a:pt x="1062" y="1284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1168349" y="5120475"/>
              <a:ext cx="624437" cy="1527538"/>
            </a:xfrm>
            <a:custGeom>
              <a:avLst/>
              <a:gdLst>
                <a:gd name="T0" fmla="*/ 349 w 349"/>
                <a:gd name="T1" fmla="*/ 0 h 854"/>
                <a:gd name="T2" fmla="*/ 188 w 349"/>
                <a:gd name="T3" fmla="*/ 474 h 854"/>
                <a:gd name="T4" fmla="*/ 0 w 349"/>
                <a:gd name="T5" fmla="*/ 854 h 854"/>
                <a:gd name="T6" fmla="*/ 207 w 349"/>
                <a:gd name="T7" fmla="*/ 480 h 854"/>
                <a:gd name="T8" fmla="*/ 349 w 349"/>
                <a:gd name="T9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854">
                  <a:moveTo>
                    <a:pt x="349" y="0"/>
                  </a:moveTo>
                  <a:cubicBezTo>
                    <a:pt x="349" y="0"/>
                    <a:pt x="205" y="426"/>
                    <a:pt x="188" y="474"/>
                  </a:cubicBezTo>
                  <a:cubicBezTo>
                    <a:pt x="171" y="522"/>
                    <a:pt x="0" y="854"/>
                    <a:pt x="0" y="854"/>
                  </a:cubicBezTo>
                  <a:cubicBezTo>
                    <a:pt x="0" y="854"/>
                    <a:pt x="181" y="530"/>
                    <a:pt x="207" y="480"/>
                  </a:cubicBezTo>
                  <a:cubicBezTo>
                    <a:pt x="232" y="429"/>
                    <a:pt x="349" y="0"/>
                    <a:pt x="34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2004337" y="4907466"/>
              <a:ext cx="258237" cy="631733"/>
            </a:xfrm>
            <a:custGeom>
              <a:avLst/>
              <a:gdLst>
                <a:gd name="T0" fmla="*/ 144 w 144"/>
                <a:gd name="T1" fmla="*/ 0 h 353"/>
                <a:gd name="T2" fmla="*/ 0 w 144"/>
                <a:gd name="T3" fmla="*/ 353 h 353"/>
                <a:gd name="T4" fmla="*/ 144 w 144"/>
                <a:gd name="T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353">
                  <a:moveTo>
                    <a:pt x="144" y="0"/>
                  </a:moveTo>
                  <a:cubicBezTo>
                    <a:pt x="144" y="0"/>
                    <a:pt x="26" y="308"/>
                    <a:pt x="0" y="353"/>
                  </a:cubicBezTo>
                  <a:cubicBezTo>
                    <a:pt x="0" y="353"/>
                    <a:pt x="125" y="121"/>
                    <a:pt x="144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-200161" y="4465399"/>
              <a:ext cx="2987962" cy="1222614"/>
            </a:xfrm>
            <a:custGeom>
              <a:avLst/>
              <a:gdLst>
                <a:gd name="T0" fmla="*/ 46 w 1667"/>
                <a:gd name="T1" fmla="*/ 155 h 683"/>
                <a:gd name="T2" fmla="*/ 775 w 1667"/>
                <a:gd name="T3" fmla="*/ 180 h 683"/>
                <a:gd name="T4" fmla="*/ 1240 w 1667"/>
                <a:gd name="T5" fmla="*/ 22 h 683"/>
                <a:gd name="T6" fmla="*/ 1530 w 1667"/>
                <a:gd name="T7" fmla="*/ 0 h 683"/>
                <a:gd name="T8" fmla="*/ 1662 w 1667"/>
                <a:gd name="T9" fmla="*/ 90 h 683"/>
                <a:gd name="T10" fmla="*/ 1112 w 1667"/>
                <a:gd name="T11" fmla="*/ 366 h 683"/>
                <a:gd name="T12" fmla="*/ 797 w 1667"/>
                <a:gd name="T13" fmla="*/ 670 h 683"/>
                <a:gd name="T14" fmla="*/ 94 w 1667"/>
                <a:gd name="T15" fmla="*/ 670 h 683"/>
                <a:gd name="T16" fmla="*/ 46 w 1667"/>
                <a:gd name="T17" fmla="*/ 155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7" h="683">
                  <a:moveTo>
                    <a:pt x="46" y="155"/>
                  </a:moveTo>
                  <a:cubicBezTo>
                    <a:pt x="46" y="155"/>
                    <a:pt x="700" y="173"/>
                    <a:pt x="775" y="180"/>
                  </a:cubicBezTo>
                  <a:cubicBezTo>
                    <a:pt x="851" y="187"/>
                    <a:pt x="1190" y="30"/>
                    <a:pt x="1240" y="22"/>
                  </a:cubicBezTo>
                  <a:cubicBezTo>
                    <a:pt x="1291" y="14"/>
                    <a:pt x="1530" y="0"/>
                    <a:pt x="1530" y="0"/>
                  </a:cubicBezTo>
                  <a:cubicBezTo>
                    <a:pt x="1530" y="0"/>
                    <a:pt x="1656" y="79"/>
                    <a:pt x="1662" y="90"/>
                  </a:cubicBezTo>
                  <a:cubicBezTo>
                    <a:pt x="1667" y="102"/>
                    <a:pt x="1150" y="331"/>
                    <a:pt x="1112" y="366"/>
                  </a:cubicBezTo>
                  <a:cubicBezTo>
                    <a:pt x="1075" y="400"/>
                    <a:pt x="825" y="656"/>
                    <a:pt x="797" y="670"/>
                  </a:cubicBezTo>
                  <a:cubicBezTo>
                    <a:pt x="768" y="683"/>
                    <a:pt x="136" y="672"/>
                    <a:pt x="94" y="670"/>
                  </a:cubicBezTo>
                  <a:cubicBezTo>
                    <a:pt x="51" y="667"/>
                    <a:pt x="0" y="190"/>
                    <a:pt x="46" y="155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364459" y="4475612"/>
              <a:ext cx="2367902" cy="746991"/>
            </a:xfrm>
            <a:custGeom>
              <a:avLst/>
              <a:gdLst>
                <a:gd name="T0" fmla="*/ 1122 w 1321"/>
                <a:gd name="T1" fmla="*/ 21 h 417"/>
                <a:gd name="T2" fmla="*/ 575 w 1321"/>
                <a:gd name="T3" fmla="*/ 195 h 417"/>
                <a:gd name="T4" fmla="*/ 52 w 1321"/>
                <a:gd name="T5" fmla="*/ 241 h 417"/>
                <a:gd name="T6" fmla="*/ 337 w 1321"/>
                <a:gd name="T7" fmla="*/ 393 h 417"/>
                <a:gd name="T8" fmla="*/ 865 w 1321"/>
                <a:gd name="T9" fmla="*/ 241 h 417"/>
                <a:gd name="T10" fmla="*/ 1268 w 1321"/>
                <a:gd name="T11" fmla="*/ 75 h 417"/>
                <a:gd name="T12" fmla="*/ 1122 w 1321"/>
                <a:gd name="T13" fmla="*/ 21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1" h="417">
                  <a:moveTo>
                    <a:pt x="1122" y="21"/>
                  </a:moveTo>
                  <a:cubicBezTo>
                    <a:pt x="1008" y="30"/>
                    <a:pt x="669" y="189"/>
                    <a:pt x="575" y="195"/>
                  </a:cubicBezTo>
                  <a:cubicBezTo>
                    <a:pt x="480" y="201"/>
                    <a:pt x="104" y="193"/>
                    <a:pt x="52" y="241"/>
                  </a:cubicBezTo>
                  <a:cubicBezTo>
                    <a:pt x="0" y="289"/>
                    <a:pt x="141" y="417"/>
                    <a:pt x="337" y="393"/>
                  </a:cubicBezTo>
                  <a:cubicBezTo>
                    <a:pt x="532" y="369"/>
                    <a:pt x="794" y="261"/>
                    <a:pt x="865" y="241"/>
                  </a:cubicBezTo>
                  <a:cubicBezTo>
                    <a:pt x="936" y="221"/>
                    <a:pt x="1321" y="150"/>
                    <a:pt x="1268" y="75"/>
                  </a:cubicBezTo>
                  <a:cubicBezTo>
                    <a:pt x="1215" y="0"/>
                    <a:pt x="1185" y="16"/>
                    <a:pt x="1122" y="2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0"/>
            <p:cNvSpPr>
              <a:spLocks/>
            </p:cNvSpPr>
            <p:nvPr/>
          </p:nvSpPr>
          <p:spPr bwMode="auto">
            <a:xfrm>
              <a:off x="1193151" y="3258835"/>
              <a:ext cx="1374346" cy="252402"/>
            </a:xfrm>
            <a:custGeom>
              <a:avLst/>
              <a:gdLst>
                <a:gd name="T0" fmla="*/ 754 w 767"/>
                <a:gd name="T1" fmla="*/ 0 h 141"/>
                <a:gd name="T2" fmla="*/ 163 w 767"/>
                <a:gd name="T3" fmla="*/ 74 h 141"/>
                <a:gd name="T4" fmla="*/ 174 w 767"/>
                <a:gd name="T5" fmla="*/ 140 h 141"/>
                <a:gd name="T6" fmla="*/ 766 w 767"/>
                <a:gd name="T7" fmla="*/ 74 h 141"/>
                <a:gd name="T8" fmla="*/ 754 w 767"/>
                <a:gd name="T9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141">
                  <a:moveTo>
                    <a:pt x="754" y="0"/>
                  </a:moveTo>
                  <a:cubicBezTo>
                    <a:pt x="754" y="0"/>
                    <a:pt x="326" y="86"/>
                    <a:pt x="163" y="74"/>
                  </a:cubicBezTo>
                  <a:cubicBezTo>
                    <a:pt x="0" y="63"/>
                    <a:pt x="144" y="141"/>
                    <a:pt x="174" y="140"/>
                  </a:cubicBezTo>
                  <a:cubicBezTo>
                    <a:pt x="204" y="140"/>
                    <a:pt x="628" y="100"/>
                    <a:pt x="766" y="74"/>
                  </a:cubicBezTo>
                  <a:cubicBezTo>
                    <a:pt x="767" y="37"/>
                    <a:pt x="754" y="0"/>
                    <a:pt x="754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1"/>
            <p:cNvSpPr>
              <a:spLocks/>
            </p:cNvSpPr>
            <p:nvPr/>
          </p:nvSpPr>
          <p:spPr bwMode="auto">
            <a:xfrm>
              <a:off x="2535400" y="3095431"/>
              <a:ext cx="205715" cy="328268"/>
            </a:xfrm>
            <a:custGeom>
              <a:avLst/>
              <a:gdLst>
                <a:gd name="T0" fmla="*/ 17 w 115"/>
                <a:gd name="T1" fmla="*/ 165 h 183"/>
                <a:gd name="T2" fmla="*/ 5 w 115"/>
                <a:gd name="T3" fmla="*/ 91 h 183"/>
                <a:gd name="T4" fmla="*/ 27 w 115"/>
                <a:gd name="T5" fmla="*/ 11 h 183"/>
                <a:gd name="T6" fmla="*/ 51 w 115"/>
                <a:gd name="T7" fmla="*/ 17 h 183"/>
                <a:gd name="T8" fmla="*/ 56 w 115"/>
                <a:gd name="T9" fmla="*/ 69 h 183"/>
                <a:gd name="T10" fmla="*/ 109 w 115"/>
                <a:gd name="T11" fmla="*/ 90 h 183"/>
                <a:gd name="T12" fmla="*/ 85 w 115"/>
                <a:gd name="T13" fmla="*/ 179 h 183"/>
                <a:gd name="T14" fmla="*/ 17 w 115"/>
                <a:gd name="T15" fmla="*/ 16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83">
                  <a:moveTo>
                    <a:pt x="17" y="165"/>
                  </a:moveTo>
                  <a:cubicBezTo>
                    <a:pt x="17" y="165"/>
                    <a:pt x="0" y="104"/>
                    <a:pt x="5" y="91"/>
                  </a:cubicBezTo>
                  <a:cubicBezTo>
                    <a:pt x="5" y="91"/>
                    <a:pt x="31" y="31"/>
                    <a:pt x="27" y="11"/>
                  </a:cubicBezTo>
                  <a:cubicBezTo>
                    <a:pt x="27" y="11"/>
                    <a:pt x="43" y="0"/>
                    <a:pt x="51" y="17"/>
                  </a:cubicBezTo>
                  <a:cubicBezTo>
                    <a:pt x="57" y="31"/>
                    <a:pt x="56" y="69"/>
                    <a:pt x="56" y="69"/>
                  </a:cubicBezTo>
                  <a:cubicBezTo>
                    <a:pt x="56" y="69"/>
                    <a:pt x="104" y="77"/>
                    <a:pt x="109" y="90"/>
                  </a:cubicBezTo>
                  <a:cubicBezTo>
                    <a:pt x="115" y="103"/>
                    <a:pt x="96" y="175"/>
                    <a:pt x="85" y="179"/>
                  </a:cubicBezTo>
                  <a:cubicBezTo>
                    <a:pt x="75" y="183"/>
                    <a:pt x="30" y="180"/>
                    <a:pt x="17" y="165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2"/>
            <p:cNvSpPr>
              <a:spLocks/>
            </p:cNvSpPr>
            <p:nvPr/>
          </p:nvSpPr>
          <p:spPr bwMode="auto">
            <a:xfrm>
              <a:off x="599353" y="3394518"/>
              <a:ext cx="746991" cy="172158"/>
            </a:xfrm>
            <a:custGeom>
              <a:avLst/>
              <a:gdLst>
                <a:gd name="T0" fmla="*/ 367 w 417"/>
                <a:gd name="T1" fmla="*/ 0 h 96"/>
                <a:gd name="T2" fmla="*/ 22 w 417"/>
                <a:gd name="T3" fmla="*/ 8 h 96"/>
                <a:gd name="T4" fmla="*/ 22 w 417"/>
                <a:gd name="T5" fmla="*/ 76 h 96"/>
                <a:gd name="T6" fmla="*/ 367 w 417"/>
                <a:gd name="T7" fmla="*/ 72 h 96"/>
                <a:gd name="T8" fmla="*/ 367 w 417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96">
                  <a:moveTo>
                    <a:pt x="367" y="0"/>
                  </a:moveTo>
                  <a:cubicBezTo>
                    <a:pt x="367" y="0"/>
                    <a:pt x="44" y="5"/>
                    <a:pt x="22" y="8"/>
                  </a:cubicBezTo>
                  <a:cubicBezTo>
                    <a:pt x="0" y="11"/>
                    <a:pt x="22" y="76"/>
                    <a:pt x="22" y="76"/>
                  </a:cubicBezTo>
                  <a:cubicBezTo>
                    <a:pt x="22" y="76"/>
                    <a:pt x="332" y="96"/>
                    <a:pt x="367" y="72"/>
                  </a:cubicBezTo>
                  <a:cubicBezTo>
                    <a:pt x="402" y="48"/>
                    <a:pt x="417" y="5"/>
                    <a:pt x="367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3"/>
            <p:cNvSpPr>
              <a:spLocks/>
            </p:cNvSpPr>
            <p:nvPr/>
          </p:nvSpPr>
          <p:spPr bwMode="auto">
            <a:xfrm>
              <a:off x="659170" y="4576281"/>
              <a:ext cx="364742" cy="504802"/>
            </a:xfrm>
            <a:custGeom>
              <a:avLst/>
              <a:gdLst>
                <a:gd name="T0" fmla="*/ 124 w 204"/>
                <a:gd name="T1" fmla="*/ 112 h 282"/>
                <a:gd name="T2" fmla="*/ 86 w 204"/>
                <a:gd name="T3" fmla="*/ 190 h 282"/>
                <a:gd name="T4" fmla="*/ 190 w 204"/>
                <a:gd name="T5" fmla="*/ 216 h 282"/>
                <a:gd name="T6" fmla="*/ 190 w 204"/>
                <a:gd name="T7" fmla="*/ 260 h 282"/>
                <a:gd name="T8" fmla="*/ 36 w 204"/>
                <a:gd name="T9" fmla="*/ 260 h 282"/>
                <a:gd name="T10" fmla="*/ 4 w 204"/>
                <a:gd name="T11" fmla="*/ 149 h 282"/>
                <a:gd name="T12" fmla="*/ 44 w 204"/>
                <a:gd name="T13" fmla="*/ 132 h 282"/>
                <a:gd name="T14" fmla="*/ 24 w 204"/>
                <a:gd name="T15" fmla="*/ 112 h 282"/>
                <a:gd name="T16" fmla="*/ 72 w 204"/>
                <a:gd name="T17" fmla="*/ 14 h 282"/>
                <a:gd name="T18" fmla="*/ 138 w 204"/>
                <a:gd name="T19" fmla="*/ 32 h 282"/>
                <a:gd name="T20" fmla="*/ 124 w 204"/>
                <a:gd name="T21" fmla="*/ 11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4" h="282">
                  <a:moveTo>
                    <a:pt x="124" y="112"/>
                  </a:moveTo>
                  <a:cubicBezTo>
                    <a:pt x="124" y="112"/>
                    <a:pt x="86" y="168"/>
                    <a:pt x="86" y="190"/>
                  </a:cubicBezTo>
                  <a:cubicBezTo>
                    <a:pt x="86" y="212"/>
                    <a:pt x="176" y="210"/>
                    <a:pt x="190" y="216"/>
                  </a:cubicBezTo>
                  <a:cubicBezTo>
                    <a:pt x="204" y="222"/>
                    <a:pt x="190" y="260"/>
                    <a:pt x="190" y="260"/>
                  </a:cubicBezTo>
                  <a:cubicBezTo>
                    <a:pt x="190" y="260"/>
                    <a:pt x="62" y="282"/>
                    <a:pt x="36" y="260"/>
                  </a:cubicBezTo>
                  <a:cubicBezTo>
                    <a:pt x="10" y="238"/>
                    <a:pt x="0" y="158"/>
                    <a:pt x="4" y="149"/>
                  </a:cubicBezTo>
                  <a:cubicBezTo>
                    <a:pt x="8" y="140"/>
                    <a:pt x="44" y="132"/>
                    <a:pt x="44" y="132"/>
                  </a:cubicBezTo>
                  <a:cubicBezTo>
                    <a:pt x="24" y="112"/>
                    <a:pt x="24" y="112"/>
                    <a:pt x="24" y="112"/>
                  </a:cubicBezTo>
                  <a:cubicBezTo>
                    <a:pt x="24" y="112"/>
                    <a:pt x="54" y="28"/>
                    <a:pt x="72" y="14"/>
                  </a:cubicBezTo>
                  <a:cubicBezTo>
                    <a:pt x="90" y="0"/>
                    <a:pt x="134" y="12"/>
                    <a:pt x="138" y="32"/>
                  </a:cubicBezTo>
                  <a:cubicBezTo>
                    <a:pt x="143" y="52"/>
                    <a:pt x="161" y="86"/>
                    <a:pt x="124" y="112"/>
                  </a:cubicBezTo>
                  <a:close/>
                </a:path>
              </a:pathLst>
            </a:custGeom>
            <a:solidFill>
              <a:srgbClr val="4734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/>
            <p:cNvSpPr>
              <a:spLocks/>
            </p:cNvSpPr>
            <p:nvPr/>
          </p:nvSpPr>
          <p:spPr bwMode="auto">
            <a:xfrm>
              <a:off x="2088957" y="4561691"/>
              <a:ext cx="484377" cy="229058"/>
            </a:xfrm>
            <a:custGeom>
              <a:avLst/>
              <a:gdLst>
                <a:gd name="T0" fmla="*/ 64 w 270"/>
                <a:gd name="T1" fmla="*/ 22 h 128"/>
                <a:gd name="T2" fmla="*/ 160 w 270"/>
                <a:gd name="T3" fmla="*/ 38 h 128"/>
                <a:gd name="T4" fmla="*/ 253 w 270"/>
                <a:gd name="T5" fmla="*/ 8 h 128"/>
                <a:gd name="T6" fmla="*/ 268 w 270"/>
                <a:gd name="T7" fmla="*/ 76 h 128"/>
                <a:gd name="T8" fmla="*/ 120 w 270"/>
                <a:gd name="T9" fmla="*/ 114 h 128"/>
                <a:gd name="T10" fmla="*/ 98 w 270"/>
                <a:gd name="T11" fmla="*/ 92 h 128"/>
                <a:gd name="T12" fmla="*/ 86 w 270"/>
                <a:gd name="T13" fmla="*/ 117 h 128"/>
                <a:gd name="T14" fmla="*/ 0 w 270"/>
                <a:gd name="T15" fmla="*/ 100 h 128"/>
                <a:gd name="T16" fmla="*/ 18 w 270"/>
                <a:gd name="T17" fmla="*/ 34 h 128"/>
                <a:gd name="T18" fmla="*/ 64 w 270"/>
                <a:gd name="T19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128">
                  <a:moveTo>
                    <a:pt x="64" y="22"/>
                  </a:moveTo>
                  <a:cubicBezTo>
                    <a:pt x="64" y="22"/>
                    <a:pt x="140" y="40"/>
                    <a:pt x="160" y="38"/>
                  </a:cubicBezTo>
                  <a:cubicBezTo>
                    <a:pt x="180" y="36"/>
                    <a:pt x="250" y="0"/>
                    <a:pt x="253" y="8"/>
                  </a:cubicBezTo>
                  <a:cubicBezTo>
                    <a:pt x="256" y="16"/>
                    <a:pt x="270" y="68"/>
                    <a:pt x="268" y="76"/>
                  </a:cubicBezTo>
                  <a:cubicBezTo>
                    <a:pt x="266" y="84"/>
                    <a:pt x="182" y="128"/>
                    <a:pt x="120" y="114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86" y="117"/>
                    <a:pt x="24" y="120"/>
                    <a:pt x="0" y="100"/>
                  </a:cubicBezTo>
                  <a:cubicBezTo>
                    <a:pt x="0" y="100"/>
                    <a:pt x="8" y="52"/>
                    <a:pt x="18" y="34"/>
                  </a:cubicBezTo>
                  <a:cubicBezTo>
                    <a:pt x="28" y="16"/>
                    <a:pt x="64" y="22"/>
                    <a:pt x="64" y="22"/>
                  </a:cubicBezTo>
                  <a:close/>
                </a:path>
              </a:pathLst>
            </a:custGeom>
            <a:solidFill>
              <a:srgbClr val="4734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5"/>
            <p:cNvSpPr>
              <a:spLocks/>
            </p:cNvSpPr>
            <p:nvPr/>
          </p:nvSpPr>
          <p:spPr bwMode="auto">
            <a:xfrm>
              <a:off x="838623" y="3905156"/>
              <a:ext cx="1518784" cy="1037325"/>
            </a:xfrm>
            <a:custGeom>
              <a:avLst/>
              <a:gdLst>
                <a:gd name="T0" fmla="*/ 497 w 848"/>
                <a:gd name="T1" fmla="*/ 35 h 580"/>
                <a:gd name="T2" fmla="*/ 836 w 848"/>
                <a:gd name="T3" fmla="*/ 24 h 580"/>
                <a:gd name="T4" fmla="*/ 788 w 848"/>
                <a:gd name="T5" fmla="*/ 406 h 580"/>
                <a:gd name="T6" fmla="*/ 706 w 848"/>
                <a:gd name="T7" fmla="*/ 406 h 580"/>
                <a:gd name="T8" fmla="*/ 761 w 848"/>
                <a:gd name="T9" fmla="*/ 120 h 580"/>
                <a:gd name="T10" fmla="*/ 552 w 848"/>
                <a:gd name="T11" fmla="*/ 126 h 580"/>
                <a:gd name="T12" fmla="*/ 443 w 848"/>
                <a:gd name="T13" fmla="*/ 215 h 580"/>
                <a:gd name="T14" fmla="*/ 358 w 848"/>
                <a:gd name="T15" fmla="*/ 554 h 580"/>
                <a:gd name="T16" fmla="*/ 24 w 848"/>
                <a:gd name="T17" fmla="*/ 487 h 580"/>
                <a:gd name="T18" fmla="*/ 38 w 848"/>
                <a:gd name="T19" fmla="*/ 407 h 580"/>
                <a:gd name="T20" fmla="*/ 314 w 848"/>
                <a:gd name="T21" fmla="*/ 468 h 580"/>
                <a:gd name="T22" fmla="*/ 345 w 848"/>
                <a:gd name="T23" fmla="*/ 220 h 580"/>
                <a:gd name="T24" fmla="*/ 344 w 848"/>
                <a:gd name="T25" fmla="*/ 126 h 580"/>
                <a:gd name="T26" fmla="*/ 497 w 848"/>
                <a:gd name="T27" fmla="*/ 3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8" h="580">
                  <a:moveTo>
                    <a:pt x="497" y="35"/>
                  </a:moveTo>
                  <a:cubicBezTo>
                    <a:pt x="497" y="35"/>
                    <a:pt x="824" y="0"/>
                    <a:pt x="836" y="24"/>
                  </a:cubicBezTo>
                  <a:cubicBezTo>
                    <a:pt x="848" y="48"/>
                    <a:pt x="816" y="322"/>
                    <a:pt x="788" y="406"/>
                  </a:cubicBezTo>
                  <a:cubicBezTo>
                    <a:pt x="788" y="406"/>
                    <a:pt x="760" y="430"/>
                    <a:pt x="706" y="406"/>
                  </a:cubicBezTo>
                  <a:cubicBezTo>
                    <a:pt x="706" y="406"/>
                    <a:pt x="774" y="148"/>
                    <a:pt x="761" y="120"/>
                  </a:cubicBezTo>
                  <a:cubicBezTo>
                    <a:pt x="749" y="92"/>
                    <a:pt x="592" y="112"/>
                    <a:pt x="552" y="126"/>
                  </a:cubicBezTo>
                  <a:cubicBezTo>
                    <a:pt x="512" y="140"/>
                    <a:pt x="453" y="198"/>
                    <a:pt x="443" y="215"/>
                  </a:cubicBezTo>
                  <a:cubicBezTo>
                    <a:pt x="432" y="232"/>
                    <a:pt x="390" y="528"/>
                    <a:pt x="358" y="554"/>
                  </a:cubicBezTo>
                  <a:cubicBezTo>
                    <a:pt x="326" y="580"/>
                    <a:pt x="71" y="515"/>
                    <a:pt x="24" y="487"/>
                  </a:cubicBezTo>
                  <a:cubicBezTo>
                    <a:pt x="24" y="487"/>
                    <a:pt x="0" y="438"/>
                    <a:pt x="38" y="407"/>
                  </a:cubicBezTo>
                  <a:cubicBezTo>
                    <a:pt x="38" y="407"/>
                    <a:pt x="266" y="480"/>
                    <a:pt x="314" y="468"/>
                  </a:cubicBezTo>
                  <a:cubicBezTo>
                    <a:pt x="314" y="468"/>
                    <a:pt x="350" y="252"/>
                    <a:pt x="345" y="220"/>
                  </a:cubicBezTo>
                  <a:cubicBezTo>
                    <a:pt x="340" y="188"/>
                    <a:pt x="330" y="154"/>
                    <a:pt x="344" y="126"/>
                  </a:cubicBezTo>
                  <a:cubicBezTo>
                    <a:pt x="358" y="98"/>
                    <a:pt x="497" y="35"/>
                    <a:pt x="497" y="35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6"/>
            <p:cNvSpPr>
              <a:spLocks/>
            </p:cNvSpPr>
            <p:nvPr/>
          </p:nvSpPr>
          <p:spPr bwMode="auto">
            <a:xfrm>
              <a:off x="1145006" y="3363880"/>
              <a:ext cx="741155" cy="856414"/>
            </a:xfrm>
            <a:custGeom>
              <a:avLst/>
              <a:gdLst>
                <a:gd name="T0" fmla="*/ 195 w 414"/>
                <a:gd name="T1" fmla="*/ 17 h 478"/>
                <a:gd name="T2" fmla="*/ 206 w 414"/>
                <a:gd name="T3" fmla="*/ 22 h 478"/>
                <a:gd name="T4" fmla="*/ 414 w 414"/>
                <a:gd name="T5" fmla="*/ 330 h 478"/>
                <a:gd name="T6" fmla="*/ 366 w 414"/>
                <a:gd name="T7" fmla="*/ 391 h 478"/>
                <a:gd name="T8" fmla="*/ 336 w 414"/>
                <a:gd name="T9" fmla="*/ 363 h 478"/>
                <a:gd name="T10" fmla="*/ 349 w 414"/>
                <a:gd name="T11" fmla="*/ 399 h 478"/>
                <a:gd name="T12" fmla="*/ 157 w 414"/>
                <a:gd name="T13" fmla="*/ 478 h 478"/>
                <a:gd name="T14" fmla="*/ 72 w 414"/>
                <a:gd name="T15" fmla="*/ 227 h 478"/>
                <a:gd name="T16" fmla="*/ 44 w 414"/>
                <a:gd name="T17" fmla="*/ 17 h 478"/>
                <a:gd name="T18" fmla="*/ 195 w 414"/>
                <a:gd name="T19" fmla="*/ 1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4" h="478">
                  <a:moveTo>
                    <a:pt x="195" y="17"/>
                  </a:moveTo>
                  <a:cubicBezTo>
                    <a:pt x="195" y="17"/>
                    <a:pt x="204" y="17"/>
                    <a:pt x="206" y="22"/>
                  </a:cubicBezTo>
                  <a:cubicBezTo>
                    <a:pt x="208" y="27"/>
                    <a:pt x="304" y="273"/>
                    <a:pt x="414" y="330"/>
                  </a:cubicBezTo>
                  <a:cubicBezTo>
                    <a:pt x="414" y="330"/>
                    <a:pt x="368" y="382"/>
                    <a:pt x="366" y="391"/>
                  </a:cubicBezTo>
                  <a:cubicBezTo>
                    <a:pt x="336" y="363"/>
                    <a:pt x="336" y="363"/>
                    <a:pt x="336" y="363"/>
                  </a:cubicBezTo>
                  <a:cubicBezTo>
                    <a:pt x="349" y="399"/>
                    <a:pt x="349" y="399"/>
                    <a:pt x="349" y="399"/>
                  </a:cubicBezTo>
                  <a:cubicBezTo>
                    <a:pt x="349" y="399"/>
                    <a:pt x="254" y="430"/>
                    <a:pt x="157" y="478"/>
                  </a:cubicBezTo>
                  <a:cubicBezTo>
                    <a:pt x="157" y="478"/>
                    <a:pt x="85" y="264"/>
                    <a:pt x="72" y="227"/>
                  </a:cubicBezTo>
                  <a:cubicBezTo>
                    <a:pt x="58" y="190"/>
                    <a:pt x="0" y="34"/>
                    <a:pt x="44" y="17"/>
                  </a:cubicBezTo>
                  <a:cubicBezTo>
                    <a:pt x="88" y="0"/>
                    <a:pt x="195" y="17"/>
                    <a:pt x="195" y="1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7"/>
            <p:cNvSpPr>
              <a:spLocks/>
            </p:cNvSpPr>
            <p:nvPr/>
          </p:nvSpPr>
          <p:spPr bwMode="auto">
            <a:xfrm>
              <a:off x="1425127" y="3353667"/>
              <a:ext cx="68572" cy="70030"/>
            </a:xfrm>
            <a:custGeom>
              <a:avLst/>
              <a:gdLst>
                <a:gd name="T0" fmla="*/ 0 w 38"/>
                <a:gd name="T1" fmla="*/ 0 h 39"/>
                <a:gd name="T2" fmla="*/ 38 w 38"/>
                <a:gd name="T3" fmla="*/ 6 h 39"/>
                <a:gd name="T4" fmla="*/ 36 w 38"/>
                <a:gd name="T5" fmla="*/ 39 h 39"/>
                <a:gd name="T6" fmla="*/ 2 w 38"/>
                <a:gd name="T7" fmla="*/ 35 h 39"/>
                <a:gd name="T8" fmla="*/ 0 w 38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0" y="0"/>
                  </a:moveTo>
                  <a:cubicBezTo>
                    <a:pt x="0" y="0"/>
                    <a:pt x="31" y="5"/>
                    <a:pt x="38" y="6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2" y="35"/>
                    <a:pt x="2" y="35"/>
                    <a:pt x="2" y="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8"/>
            <p:cNvSpPr>
              <a:spLocks/>
            </p:cNvSpPr>
            <p:nvPr/>
          </p:nvSpPr>
          <p:spPr bwMode="auto">
            <a:xfrm>
              <a:off x="1273395" y="3371175"/>
              <a:ext cx="361824" cy="428936"/>
            </a:xfrm>
            <a:custGeom>
              <a:avLst/>
              <a:gdLst>
                <a:gd name="T0" fmla="*/ 0 w 202"/>
                <a:gd name="T1" fmla="*/ 13 h 239"/>
                <a:gd name="T2" fmla="*/ 202 w 202"/>
                <a:gd name="T3" fmla="*/ 239 h 239"/>
                <a:gd name="T4" fmla="*/ 115 w 202"/>
                <a:gd name="T5" fmla="*/ 35 h 239"/>
                <a:gd name="T6" fmla="*/ 104 w 202"/>
                <a:gd name="T7" fmla="*/ 21 h 239"/>
                <a:gd name="T8" fmla="*/ 104 w 202"/>
                <a:gd name="T9" fmla="*/ 0 h 239"/>
                <a:gd name="T10" fmla="*/ 0 w 202"/>
                <a:gd name="T11" fmla="*/ 1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2" h="239">
                  <a:moveTo>
                    <a:pt x="0" y="13"/>
                  </a:moveTo>
                  <a:cubicBezTo>
                    <a:pt x="0" y="13"/>
                    <a:pt x="149" y="198"/>
                    <a:pt x="202" y="239"/>
                  </a:cubicBezTo>
                  <a:cubicBezTo>
                    <a:pt x="202" y="239"/>
                    <a:pt x="116" y="56"/>
                    <a:pt x="115" y="35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04" y="0"/>
                    <a:pt x="104" y="0"/>
                    <a:pt x="104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1452847" y="3436829"/>
              <a:ext cx="46687" cy="55441"/>
            </a:xfrm>
            <a:custGeom>
              <a:avLst/>
              <a:gdLst>
                <a:gd name="T0" fmla="*/ 4 w 26"/>
                <a:gd name="T1" fmla="*/ 29 h 31"/>
                <a:gd name="T2" fmla="*/ 1 w 26"/>
                <a:gd name="T3" fmla="*/ 3 h 31"/>
                <a:gd name="T4" fmla="*/ 12 w 26"/>
                <a:gd name="T5" fmla="*/ 0 h 31"/>
                <a:gd name="T6" fmla="*/ 26 w 26"/>
                <a:gd name="T7" fmla="*/ 29 h 31"/>
                <a:gd name="T8" fmla="*/ 4 w 26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1">
                  <a:moveTo>
                    <a:pt x="4" y="29"/>
                  </a:moveTo>
                  <a:cubicBezTo>
                    <a:pt x="4" y="29"/>
                    <a:pt x="0" y="18"/>
                    <a:pt x="1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26" y="20"/>
                    <a:pt x="26" y="29"/>
                  </a:cubicBezTo>
                  <a:cubicBezTo>
                    <a:pt x="26" y="31"/>
                    <a:pt x="4" y="29"/>
                    <a:pt x="4" y="29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0"/>
            <p:cNvSpPr>
              <a:spLocks/>
            </p:cNvSpPr>
            <p:nvPr/>
          </p:nvSpPr>
          <p:spPr bwMode="auto">
            <a:xfrm>
              <a:off x="1439717" y="3476220"/>
              <a:ext cx="195501" cy="323890"/>
            </a:xfrm>
            <a:custGeom>
              <a:avLst/>
              <a:gdLst>
                <a:gd name="T0" fmla="*/ 21 w 109"/>
                <a:gd name="T1" fmla="*/ 91 h 181"/>
                <a:gd name="T2" fmla="*/ 0 w 109"/>
                <a:gd name="T3" fmla="*/ 0 h 181"/>
                <a:gd name="T4" fmla="*/ 16 w 109"/>
                <a:gd name="T5" fmla="*/ 0 h 181"/>
                <a:gd name="T6" fmla="*/ 75 w 109"/>
                <a:gd name="T7" fmla="*/ 101 h 181"/>
                <a:gd name="T8" fmla="*/ 109 w 109"/>
                <a:gd name="T9" fmla="*/ 181 h 181"/>
                <a:gd name="T10" fmla="*/ 21 w 109"/>
                <a:gd name="T11" fmla="*/ 9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81">
                  <a:moveTo>
                    <a:pt x="21" y="91"/>
                  </a:moveTo>
                  <a:cubicBezTo>
                    <a:pt x="15" y="84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5" y="101"/>
                    <a:pt x="75" y="101"/>
                    <a:pt x="75" y="101"/>
                  </a:cubicBezTo>
                  <a:cubicBezTo>
                    <a:pt x="109" y="181"/>
                    <a:pt x="109" y="181"/>
                    <a:pt x="109" y="181"/>
                  </a:cubicBezTo>
                  <a:lnTo>
                    <a:pt x="21" y="91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1311328" y="3171297"/>
              <a:ext cx="148815" cy="227599"/>
            </a:xfrm>
            <a:custGeom>
              <a:avLst/>
              <a:gdLst>
                <a:gd name="T0" fmla="*/ 83 w 83"/>
                <a:gd name="T1" fmla="*/ 62 h 127"/>
                <a:gd name="T2" fmla="*/ 75 w 83"/>
                <a:gd name="T3" fmla="*/ 111 h 127"/>
                <a:gd name="T4" fmla="*/ 4 w 83"/>
                <a:gd name="T5" fmla="*/ 122 h 127"/>
                <a:gd name="T6" fmla="*/ 7 w 83"/>
                <a:gd name="T7" fmla="*/ 50 h 127"/>
                <a:gd name="T8" fmla="*/ 44 w 83"/>
                <a:gd name="T9" fmla="*/ 4 h 127"/>
                <a:gd name="T10" fmla="*/ 83 w 83"/>
                <a:gd name="T11" fmla="*/ 6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27">
                  <a:moveTo>
                    <a:pt x="83" y="62"/>
                  </a:moveTo>
                  <a:cubicBezTo>
                    <a:pt x="83" y="62"/>
                    <a:pt x="73" y="95"/>
                    <a:pt x="75" y="111"/>
                  </a:cubicBezTo>
                  <a:cubicBezTo>
                    <a:pt x="78" y="126"/>
                    <a:pt x="8" y="127"/>
                    <a:pt x="4" y="122"/>
                  </a:cubicBezTo>
                  <a:cubicBezTo>
                    <a:pt x="0" y="116"/>
                    <a:pt x="10" y="71"/>
                    <a:pt x="7" y="50"/>
                  </a:cubicBezTo>
                  <a:cubicBezTo>
                    <a:pt x="4" y="29"/>
                    <a:pt x="28" y="8"/>
                    <a:pt x="44" y="4"/>
                  </a:cubicBezTo>
                  <a:cubicBezTo>
                    <a:pt x="61" y="0"/>
                    <a:pt x="79" y="32"/>
                    <a:pt x="83" y="62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2"/>
            <p:cNvSpPr>
              <a:spLocks/>
            </p:cNvSpPr>
            <p:nvPr/>
          </p:nvSpPr>
          <p:spPr bwMode="auto">
            <a:xfrm>
              <a:off x="1191693" y="3403272"/>
              <a:ext cx="475623" cy="452279"/>
            </a:xfrm>
            <a:custGeom>
              <a:avLst/>
              <a:gdLst>
                <a:gd name="T0" fmla="*/ 53 w 266"/>
                <a:gd name="T1" fmla="*/ 0 h 252"/>
                <a:gd name="T2" fmla="*/ 248 w 266"/>
                <a:gd name="T3" fmla="*/ 221 h 252"/>
                <a:gd name="T4" fmla="*/ 266 w 266"/>
                <a:gd name="T5" fmla="*/ 252 h 252"/>
                <a:gd name="T6" fmla="*/ 122 w 266"/>
                <a:gd name="T7" fmla="*/ 182 h 252"/>
                <a:gd name="T8" fmla="*/ 114 w 266"/>
                <a:gd name="T9" fmla="*/ 103 h 252"/>
                <a:gd name="T10" fmla="*/ 0 w 266"/>
                <a:gd name="T11" fmla="*/ 59 h 252"/>
                <a:gd name="T12" fmla="*/ 53 w 266"/>
                <a:gd name="T13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6" h="252">
                  <a:moveTo>
                    <a:pt x="53" y="0"/>
                  </a:moveTo>
                  <a:cubicBezTo>
                    <a:pt x="53" y="0"/>
                    <a:pt x="150" y="84"/>
                    <a:pt x="248" y="221"/>
                  </a:cubicBezTo>
                  <a:cubicBezTo>
                    <a:pt x="266" y="252"/>
                    <a:pt x="266" y="252"/>
                    <a:pt x="266" y="252"/>
                  </a:cubicBezTo>
                  <a:cubicBezTo>
                    <a:pt x="266" y="252"/>
                    <a:pt x="163" y="201"/>
                    <a:pt x="122" y="182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4" y="103"/>
                    <a:pt x="19" y="67"/>
                    <a:pt x="0" y="59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3"/>
            <p:cNvSpPr>
              <a:spLocks/>
            </p:cNvSpPr>
            <p:nvPr/>
          </p:nvSpPr>
          <p:spPr bwMode="auto">
            <a:xfrm>
              <a:off x="1476191" y="3416403"/>
              <a:ext cx="191125" cy="439149"/>
            </a:xfrm>
            <a:custGeom>
              <a:avLst/>
              <a:gdLst>
                <a:gd name="T0" fmla="*/ 0 w 107"/>
                <a:gd name="T1" fmla="*/ 0 h 245"/>
                <a:gd name="T2" fmla="*/ 53 w 107"/>
                <a:gd name="T3" fmla="*/ 41 h 245"/>
                <a:gd name="T4" fmla="*/ 36 w 107"/>
                <a:gd name="T5" fmla="*/ 70 h 245"/>
                <a:gd name="T6" fmla="*/ 89 w 107"/>
                <a:gd name="T7" fmla="*/ 119 h 245"/>
                <a:gd name="T8" fmla="*/ 107 w 107"/>
                <a:gd name="T9" fmla="*/ 245 h 245"/>
                <a:gd name="T10" fmla="*/ 87 w 107"/>
                <a:gd name="T11" fmla="*/ 208 h 245"/>
                <a:gd name="T12" fmla="*/ 0 w 107"/>
                <a:gd name="T13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245">
                  <a:moveTo>
                    <a:pt x="0" y="0"/>
                  </a:moveTo>
                  <a:cubicBezTo>
                    <a:pt x="0" y="0"/>
                    <a:pt x="33" y="26"/>
                    <a:pt x="53" y="41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82" y="108"/>
                    <a:pt x="89" y="119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5"/>
                    <a:pt x="92" y="220"/>
                    <a:pt x="87" y="208"/>
                  </a:cubicBezTo>
                  <a:cubicBezTo>
                    <a:pt x="81" y="196"/>
                    <a:pt x="5" y="40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74"/>
            <p:cNvSpPr>
              <a:spLocks/>
            </p:cNvSpPr>
            <p:nvPr/>
          </p:nvSpPr>
          <p:spPr bwMode="auto">
            <a:xfrm>
              <a:off x="1247134" y="3334701"/>
              <a:ext cx="213009" cy="113799"/>
            </a:xfrm>
            <a:custGeom>
              <a:avLst/>
              <a:gdLst>
                <a:gd name="T0" fmla="*/ 0 w 119"/>
                <a:gd name="T1" fmla="*/ 32 h 64"/>
                <a:gd name="T2" fmla="*/ 19 w 119"/>
                <a:gd name="T3" fmla="*/ 0 h 64"/>
                <a:gd name="T4" fmla="*/ 119 w 119"/>
                <a:gd name="T5" fmla="*/ 21 h 64"/>
                <a:gd name="T6" fmla="*/ 97 w 119"/>
                <a:gd name="T7" fmla="*/ 64 h 64"/>
                <a:gd name="T8" fmla="*/ 0 w 119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64">
                  <a:moveTo>
                    <a:pt x="0" y="3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07" y="20"/>
                    <a:pt x="119" y="21"/>
                  </a:cubicBezTo>
                  <a:cubicBezTo>
                    <a:pt x="97" y="64"/>
                    <a:pt x="97" y="64"/>
                    <a:pt x="97" y="64"/>
                  </a:cubicBezTo>
                  <a:cubicBezTo>
                    <a:pt x="97" y="64"/>
                    <a:pt x="25" y="54"/>
                    <a:pt x="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5"/>
            <p:cNvSpPr>
              <a:spLocks/>
            </p:cNvSpPr>
            <p:nvPr/>
          </p:nvSpPr>
          <p:spPr bwMode="auto">
            <a:xfrm>
              <a:off x="1667316" y="3867223"/>
              <a:ext cx="45228" cy="83162"/>
            </a:xfrm>
            <a:custGeom>
              <a:avLst/>
              <a:gdLst>
                <a:gd name="T0" fmla="*/ 0 w 25"/>
                <a:gd name="T1" fmla="*/ 0 h 46"/>
                <a:gd name="T2" fmla="*/ 25 w 25"/>
                <a:gd name="T3" fmla="*/ 46 h 46"/>
                <a:gd name="T4" fmla="*/ 0 w 25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6">
                  <a:moveTo>
                    <a:pt x="0" y="0"/>
                  </a:moveTo>
                  <a:cubicBezTo>
                    <a:pt x="0" y="0"/>
                    <a:pt x="16" y="36"/>
                    <a:pt x="25" y="46"/>
                  </a:cubicBezTo>
                  <a:cubicBezTo>
                    <a:pt x="25" y="46"/>
                    <a:pt x="14" y="10"/>
                    <a:pt x="0" y="0"/>
                  </a:cubicBezTo>
                  <a:close/>
                </a:path>
              </a:pathLst>
            </a:custGeom>
            <a:solidFill>
              <a:srgbClr val="2E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6"/>
            <p:cNvSpPr>
              <a:spLocks/>
            </p:cNvSpPr>
            <p:nvPr/>
          </p:nvSpPr>
          <p:spPr bwMode="auto">
            <a:xfrm>
              <a:off x="1616252" y="3877436"/>
              <a:ext cx="39393" cy="45228"/>
            </a:xfrm>
            <a:custGeom>
              <a:avLst/>
              <a:gdLst>
                <a:gd name="T0" fmla="*/ 19 w 22"/>
                <a:gd name="T1" fmla="*/ 8 h 25"/>
                <a:gd name="T2" fmla="*/ 17 w 22"/>
                <a:gd name="T3" fmla="*/ 22 h 25"/>
                <a:gd name="T4" fmla="*/ 3 w 22"/>
                <a:gd name="T5" fmla="*/ 17 h 25"/>
                <a:gd name="T6" fmla="*/ 5 w 22"/>
                <a:gd name="T7" fmla="*/ 3 h 25"/>
                <a:gd name="T8" fmla="*/ 19 w 22"/>
                <a:gd name="T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19" y="8"/>
                  </a:moveTo>
                  <a:cubicBezTo>
                    <a:pt x="22" y="13"/>
                    <a:pt x="21" y="20"/>
                    <a:pt x="17" y="22"/>
                  </a:cubicBezTo>
                  <a:cubicBezTo>
                    <a:pt x="13" y="25"/>
                    <a:pt x="7" y="23"/>
                    <a:pt x="3" y="17"/>
                  </a:cubicBez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2"/>
                    <a:pt x="19" y="8"/>
                  </a:cubicBezTo>
                  <a:close/>
                </a:path>
              </a:pathLst>
            </a:custGeom>
            <a:solidFill>
              <a:srgbClr val="2E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77"/>
            <p:cNvSpPr>
              <a:spLocks/>
            </p:cNvSpPr>
            <p:nvPr/>
          </p:nvSpPr>
          <p:spPr bwMode="auto">
            <a:xfrm>
              <a:off x="1658562" y="3947467"/>
              <a:ext cx="39393" cy="43769"/>
            </a:xfrm>
            <a:custGeom>
              <a:avLst/>
              <a:gdLst>
                <a:gd name="T0" fmla="*/ 19 w 22"/>
                <a:gd name="T1" fmla="*/ 7 h 24"/>
                <a:gd name="T2" fmla="*/ 17 w 22"/>
                <a:gd name="T3" fmla="*/ 22 h 24"/>
                <a:gd name="T4" fmla="*/ 3 w 22"/>
                <a:gd name="T5" fmla="*/ 17 h 24"/>
                <a:gd name="T6" fmla="*/ 5 w 22"/>
                <a:gd name="T7" fmla="*/ 2 h 24"/>
                <a:gd name="T8" fmla="*/ 19 w 22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19" y="7"/>
                  </a:moveTo>
                  <a:cubicBezTo>
                    <a:pt x="22" y="13"/>
                    <a:pt x="21" y="19"/>
                    <a:pt x="17" y="22"/>
                  </a:cubicBezTo>
                  <a:cubicBezTo>
                    <a:pt x="13" y="24"/>
                    <a:pt x="7" y="22"/>
                    <a:pt x="3" y="17"/>
                  </a:cubicBezTo>
                  <a:cubicBezTo>
                    <a:pt x="0" y="11"/>
                    <a:pt x="1" y="5"/>
                    <a:pt x="5" y="2"/>
                  </a:cubicBezTo>
                  <a:cubicBezTo>
                    <a:pt x="9" y="0"/>
                    <a:pt x="15" y="2"/>
                    <a:pt x="19" y="7"/>
                  </a:cubicBezTo>
                  <a:close/>
                </a:path>
              </a:pathLst>
            </a:custGeom>
            <a:solidFill>
              <a:srgbClr val="2E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78"/>
            <p:cNvSpPr>
              <a:spLocks/>
            </p:cNvSpPr>
            <p:nvPr/>
          </p:nvSpPr>
          <p:spPr bwMode="auto">
            <a:xfrm>
              <a:off x="1444094" y="3953303"/>
              <a:ext cx="439149" cy="250942"/>
            </a:xfrm>
            <a:custGeom>
              <a:avLst/>
              <a:gdLst>
                <a:gd name="T0" fmla="*/ 0 w 245"/>
                <a:gd name="T1" fmla="*/ 140 h 140"/>
                <a:gd name="T2" fmla="*/ 176 w 245"/>
                <a:gd name="T3" fmla="*/ 62 h 140"/>
                <a:gd name="T4" fmla="*/ 170 w 245"/>
                <a:gd name="T5" fmla="*/ 27 h 140"/>
                <a:gd name="T6" fmla="*/ 200 w 245"/>
                <a:gd name="T7" fmla="*/ 49 h 140"/>
                <a:gd name="T8" fmla="*/ 245 w 245"/>
                <a:gd name="T9" fmla="*/ 0 h 140"/>
                <a:gd name="T10" fmla="*/ 199 w 245"/>
                <a:gd name="T11" fmla="*/ 62 h 140"/>
                <a:gd name="T12" fmla="*/ 181 w 245"/>
                <a:gd name="T13" fmla="*/ 42 h 140"/>
                <a:gd name="T14" fmla="*/ 182 w 245"/>
                <a:gd name="T15" fmla="*/ 70 h 140"/>
                <a:gd name="T16" fmla="*/ 0 w 245"/>
                <a:gd name="T1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5" h="140">
                  <a:moveTo>
                    <a:pt x="0" y="140"/>
                  </a:moveTo>
                  <a:cubicBezTo>
                    <a:pt x="0" y="140"/>
                    <a:pt x="104" y="93"/>
                    <a:pt x="176" y="62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200" y="49"/>
                    <a:pt x="219" y="20"/>
                    <a:pt x="245" y="0"/>
                  </a:cubicBezTo>
                  <a:cubicBezTo>
                    <a:pt x="245" y="0"/>
                    <a:pt x="209" y="53"/>
                    <a:pt x="199" y="62"/>
                  </a:cubicBezTo>
                  <a:cubicBezTo>
                    <a:pt x="181" y="42"/>
                    <a:pt x="181" y="42"/>
                    <a:pt x="181" y="42"/>
                  </a:cubicBezTo>
                  <a:cubicBezTo>
                    <a:pt x="181" y="42"/>
                    <a:pt x="183" y="67"/>
                    <a:pt x="182" y="70"/>
                  </a:cubicBezTo>
                  <a:cubicBezTo>
                    <a:pt x="182" y="73"/>
                    <a:pt x="60" y="113"/>
                    <a:pt x="0" y="140"/>
                  </a:cubicBezTo>
                  <a:close/>
                </a:path>
              </a:pathLst>
            </a:custGeom>
            <a:solidFill>
              <a:srgbClr val="2E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79"/>
            <p:cNvSpPr>
              <a:spLocks/>
            </p:cNvSpPr>
            <p:nvPr/>
          </p:nvSpPr>
          <p:spPr bwMode="auto">
            <a:xfrm>
              <a:off x="1266100" y="2704428"/>
              <a:ext cx="408510" cy="615684"/>
            </a:xfrm>
            <a:custGeom>
              <a:avLst/>
              <a:gdLst>
                <a:gd name="T0" fmla="*/ 133 w 228"/>
                <a:gd name="T1" fmla="*/ 18 h 344"/>
                <a:gd name="T2" fmla="*/ 171 w 228"/>
                <a:gd name="T3" fmla="*/ 149 h 344"/>
                <a:gd name="T4" fmla="*/ 210 w 228"/>
                <a:gd name="T5" fmla="*/ 144 h 344"/>
                <a:gd name="T6" fmla="*/ 221 w 228"/>
                <a:gd name="T7" fmla="*/ 182 h 344"/>
                <a:gd name="T8" fmla="*/ 191 w 228"/>
                <a:gd name="T9" fmla="*/ 191 h 344"/>
                <a:gd name="T10" fmla="*/ 207 w 228"/>
                <a:gd name="T11" fmla="*/ 328 h 344"/>
                <a:gd name="T12" fmla="*/ 91 w 228"/>
                <a:gd name="T13" fmla="*/ 323 h 344"/>
                <a:gd name="T14" fmla="*/ 35 w 228"/>
                <a:gd name="T15" fmla="*/ 175 h 344"/>
                <a:gd name="T16" fmla="*/ 24 w 228"/>
                <a:gd name="T17" fmla="*/ 35 h 344"/>
                <a:gd name="T18" fmla="*/ 133 w 228"/>
                <a:gd name="T19" fmla="*/ 18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344">
                  <a:moveTo>
                    <a:pt x="133" y="18"/>
                  </a:moveTo>
                  <a:cubicBezTo>
                    <a:pt x="133" y="18"/>
                    <a:pt x="164" y="123"/>
                    <a:pt x="171" y="149"/>
                  </a:cubicBezTo>
                  <a:cubicBezTo>
                    <a:pt x="171" y="149"/>
                    <a:pt x="198" y="150"/>
                    <a:pt x="210" y="144"/>
                  </a:cubicBezTo>
                  <a:cubicBezTo>
                    <a:pt x="221" y="137"/>
                    <a:pt x="228" y="172"/>
                    <a:pt x="221" y="182"/>
                  </a:cubicBezTo>
                  <a:cubicBezTo>
                    <a:pt x="213" y="192"/>
                    <a:pt x="191" y="191"/>
                    <a:pt x="191" y="191"/>
                  </a:cubicBezTo>
                  <a:cubicBezTo>
                    <a:pt x="191" y="191"/>
                    <a:pt x="214" y="317"/>
                    <a:pt x="207" y="328"/>
                  </a:cubicBezTo>
                  <a:cubicBezTo>
                    <a:pt x="200" y="339"/>
                    <a:pt x="111" y="344"/>
                    <a:pt x="91" y="323"/>
                  </a:cubicBezTo>
                  <a:cubicBezTo>
                    <a:pt x="72" y="302"/>
                    <a:pt x="49" y="216"/>
                    <a:pt x="35" y="175"/>
                  </a:cubicBezTo>
                  <a:cubicBezTo>
                    <a:pt x="22" y="134"/>
                    <a:pt x="0" y="59"/>
                    <a:pt x="24" y="35"/>
                  </a:cubicBezTo>
                  <a:cubicBezTo>
                    <a:pt x="48" y="10"/>
                    <a:pt x="118" y="0"/>
                    <a:pt x="133" y="18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80"/>
            <p:cNvSpPr>
              <a:spLocks/>
            </p:cNvSpPr>
            <p:nvPr/>
          </p:nvSpPr>
          <p:spPr bwMode="auto">
            <a:xfrm>
              <a:off x="832787" y="2450568"/>
              <a:ext cx="741155" cy="873921"/>
            </a:xfrm>
            <a:custGeom>
              <a:avLst/>
              <a:gdLst>
                <a:gd name="T0" fmla="*/ 297 w 414"/>
                <a:gd name="T1" fmla="*/ 338 h 489"/>
                <a:gd name="T2" fmla="*/ 275 w 414"/>
                <a:gd name="T3" fmla="*/ 207 h 489"/>
                <a:gd name="T4" fmla="*/ 349 w 414"/>
                <a:gd name="T5" fmla="*/ 202 h 489"/>
                <a:gd name="T6" fmla="*/ 333 w 414"/>
                <a:gd name="T7" fmla="*/ 178 h 489"/>
                <a:gd name="T8" fmla="*/ 411 w 414"/>
                <a:gd name="T9" fmla="*/ 156 h 489"/>
                <a:gd name="T10" fmla="*/ 370 w 414"/>
                <a:gd name="T11" fmla="*/ 130 h 489"/>
                <a:gd name="T12" fmla="*/ 409 w 414"/>
                <a:gd name="T13" fmla="*/ 82 h 489"/>
                <a:gd name="T14" fmla="*/ 345 w 414"/>
                <a:gd name="T15" fmla="*/ 8 h 489"/>
                <a:gd name="T16" fmla="*/ 309 w 414"/>
                <a:gd name="T17" fmla="*/ 93 h 489"/>
                <a:gd name="T18" fmla="*/ 218 w 414"/>
                <a:gd name="T19" fmla="*/ 24 h 489"/>
                <a:gd name="T20" fmla="*/ 209 w 414"/>
                <a:gd name="T21" fmla="*/ 121 h 489"/>
                <a:gd name="T22" fmla="*/ 83 w 414"/>
                <a:gd name="T23" fmla="*/ 177 h 489"/>
                <a:gd name="T24" fmla="*/ 31 w 414"/>
                <a:gd name="T25" fmla="*/ 180 h 489"/>
                <a:gd name="T26" fmla="*/ 58 w 414"/>
                <a:gd name="T27" fmla="*/ 228 h 489"/>
                <a:gd name="T28" fmla="*/ 18 w 414"/>
                <a:gd name="T29" fmla="*/ 274 h 489"/>
                <a:gd name="T30" fmla="*/ 67 w 414"/>
                <a:gd name="T31" fmla="*/ 282 h 489"/>
                <a:gd name="T32" fmla="*/ 173 w 414"/>
                <a:gd name="T33" fmla="*/ 433 h 489"/>
                <a:gd name="T34" fmla="*/ 198 w 414"/>
                <a:gd name="T35" fmla="*/ 483 h 489"/>
                <a:gd name="T36" fmla="*/ 220 w 414"/>
                <a:gd name="T37" fmla="*/ 452 h 489"/>
                <a:gd name="T38" fmla="*/ 256 w 414"/>
                <a:gd name="T39" fmla="*/ 484 h 489"/>
                <a:gd name="T40" fmla="*/ 284 w 414"/>
                <a:gd name="T41" fmla="*/ 454 h 489"/>
                <a:gd name="T42" fmla="*/ 306 w 414"/>
                <a:gd name="T43" fmla="*/ 446 h 489"/>
                <a:gd name="T44" fmla="*/ 296 w 414"/>
                <a:gd name="T45" fmla="*/ 383 h 489"/>
                <a:gd name="T46" fmla="*/ 297 w 414"/>
                <a:gd name="T47" fmla="*/ 338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4" h="489">
                  <a:moveTo>
                    <a:pt x="297" y="338"/>
                  </a:moveTo>
                  <a:cubicBezTo>
                    <a:pt x="297" y="338"/>
                    <a:pt x="345" y="263"/>
                    <a:pt x="275" y="207"/>
                  </a:cubicBezTo>
                  <a:cubicBezTo>
                    <a:pt x="275" y="207"/>
                    <a:pt x="344" y="212"/>
                    <a:pt x="349" y="202"/>
                  </a:cubicBezTo>
                  <a:cubicBezTo>
                    <a:pt x="353" y="191"/>
                    <a:pt x="333" y="178"/>
                    <a:pt x="333" y="178"/>
                  </a:cubicBezTo>
                  <a:cubicBezTo>
                    <a:pt x="333" y="178"/>
                    <a:pt x="414" y="180"/>
                    <a:pt x="411" y="156"/>
                  </a:cubicBezTo>
                  <a:cubicBezTo>
                    <a:pt x="408" y="131"/>
                    <a:pt x="370" y="130"/>
                    <a:pt x="370" y="130"/>
                  </a:cubicBezTo>
                  <a:cubicBezTo>
                    <a:pt x="370" y="130"/>
                    <a:pt x="410" y="113"/>
                    <a:pt x="409" y="82"/>
                  </a:cubicBezTo>
                  <a:cubicBezTo>
                    <a:pt x="408" y="52"/>
                    <a:pt x="390" y="0"/>
                    <a:pt x="345" y="8"/>
                  </a:cubicBezTo>
                  <a:cubicBezTo>
                    <a:pt x="299" y="15"/>
                    <a:pt x="309" y="93"/>
                    <a:pt x="309" y="93"/>
                  </a:cubicBezTo>
                  <a:cubicBezTo>
                    <a:pt x="309" y="93"/>
                    <a:pt x="287" y="14"/>
                    <a:pt x="218" y="24"/>
                  </a:cubicBezTo>
                  <a:cubicBezTo>
                    <a:pt x="148" y="33"/>
                    <a:pt x="136" y="76"/>
                    <a:pt x="209" y="121"/>
                  </a:cubicBezTo>
                  <a:cubicBezTo>
                    <a:pt x="209" y="121"/>
                    <a:pt x="122" y="113"/>
                    <a:pt x="83" y="177"/>
                  </a:cubicBezTo>
                  <a:cubicBezTo>
                    <a:pt x="83" y="177"/>
                    <a:pt x="61" y="159"/>
                    <a:pt x="31" y="180"/>
                  </a:cubicBezTo>
                  <a:cubicBezTo>
                    <a:pt x="0" y="201"/>
                    <a:pt x="36" y="214"/>
                    <a:pt x="58" y="228"/>
                  </a:cubicBezTo>
                  <a:cubicBezTo>
                    <a:pt x="58" y="228"/>
                    <a:pt x="14" y="245"/>
                    <a:pt x="18" y="274"/>
                  </a:cubicBezTo>
                  <a:cubicBezTo>
                    <a:pt x="22" y="302"/>
                    <a:pt x="67" y="282"/>
                    <a:pt x="67" y="282"/>
                  </a:cubicBezTo>
                  <a:cubicBezTo>
                    <a:pt x="67" y="282"/>
                    <a:pt x="92" y="396"/>
                    <a:pt x="173" y="433"/>
                  </a:cubicBezTo>
                  <a:cubicBezTo>
                    <a:pt x="173" y="433"/>
                    <a:pt x="179" y="489"/>
                    <a:pt x="198" y="483"/>
                  </a:cubicBezTo>
                  <a:cubicBezTo>
                    <a:pt x="217" y="478"/>
                    <a:pt x="220" y="452"/>
                    <a:pt x="220" y="452"/>
                  </a:cubicBezTo>
                  <a:cubicBezTo>
                    <a:pt x="220" y="452"/>
                    <a:pt x="232" y="488"/>
                    <a:pt x="256" y="484"/>
                  </a:cubicBezTo>
                  <a:cubicBezTo>
                    <a:pt x="280" y="480"/>
                    <a:pt x="284" y="454"/>
                    <a:pt x="284" y="454"/>
                  </a:cubicBezTo>
                  <a:cubicBezTo>
                    <a:pt x="284" y="454"/>
                    <a:pt x="295" y="457"/>
                    <a:pt x="306" y="446"/>
                  </a:cubicBezTo>
                  <a:cubicBezTo>
                    <a:pt x="317" y="436"/>
                    <a:pt x="300" y="402"/>
                    <a:pt x="296" y="383"/>
                  </a:cubicBezTo>
                  <a:cubicBezTo>
                    <a:pt x="292" y="363"/>
                    <a:pt x="297" y="338"/>
                    <a:pt x="297" y="338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81"/>
            <p:cNvSpPr>
              <a:spLocks/>
            </p:cNvSpPr>
            <p:nvPr/>
          </p:nvSpPr>
          <p:spPr bwMode="auto">
            <a:xfrm>
              <a:off x="1290903" y="2959746"/>
              <a:ext cx="118177" cy="233435"/>
            </a:xfrm>
            <a:custGeom>
              <a:avLst/>
              <a:gdLst>
                <a:gd name="T0" fmla="*/ 24 w 66"/>
                <a:gd name="T1" fmla="*/ 6 h 130"/>
                <a:gd name="T2" fmla="*/ 3 w 66"/>
                <a:gd name="T3" fmla="*/ 75 h 130"/>
                <a:gd name="T4" fmla="*/ 53 w 66"/>
                <a:gd name="T5" fmla="*/ 125 h 130"/>
                <a:gd name="T6" fmla="*/ 39 w 66"/>
                <a:gd name="T7" fmla="*/ 65 h 130"/>
                <a:gd name="T8" fmla="*/ 24 w 66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30">
                  <a:moveTo>
                    <a:pt x="24" y="6"/>
                  </a:moveTo>
                  <a:cubicBezTo>
                    <a:pt x="7" y="0"/>
                    <a:pt x="0" y="51"/>
                    <a:pt x="3" y="75"/>
                  </a:cubicBezTo>
                  <a:cubicBezTo>
                    <a:pt x="5" y="98"/>
                    <a:pt x="39" y="130"/>
                    <a:pt x="53" y="125"/>
                  </a:cubicBezTo>
                  <a:cubicBezTo>
                    <a:pt x="66" y="120"/>
                    <a:pt x="37" y="78"/>
                    <a:pt x="39" y="65"/>
                  </a:cubicBezTo>
                  <a:cubicBezTo>
                    <a:pt x="41" y="53"/>
                    <a:pt x="64" y="21"/>
                    <a:pt x="24" y="6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82"/>
            <p:cNvSpPr>
              <a:spLocks/>
            </p:cNvSpPr>
            <p:nvPr/>
          </p:nvSpPr>
          <p:spPr bwMode="auto">
            <a:xfrm>
              <a:off x="1419292" y="2825521"/>
              <a:ext cx="78784" cy="52523"/>
            </a:xfrm>
            <a:custGeom>
              <a:avLst/>
              <a:gdLst>
                <a:gd name="T0" fmla="*/ 0 w 44"/>
                <a:gd name="T1" fmla="*/ 17 h 29"/>
                <a:gd name="T2" fmla="*/ 44 w 44"/>
                <a:gd name="T3" fmla="*/ 29 h 29"/>
                <a:gd name="T4" fmla="*/ 0 w 44"/>
                <a:gd name="T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29">
                  <a:moveTo>
                    <a:pt x="0" y="17"/>
                  </a:moveTo>
                  <a:cubicBezTo>
                    <a:pt x="0" y="17"/>
                    <a:pt x="32" y="0"/>
                    <a:pt x="44" y="29"/>
                  </a:cubicBezTo>
                  <a:cubicBezTo>
                    <a:pt x="44" y="29"/>
                    <a:pt x="12" y="15"/>
                    <a:pt x="0" y="17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3"/>
            <p:cNvSpPr>
              <a:spLocks/>
            </p:cNvSpPr>
            <p:nvPr/>
          </p:nvSpPr>
          <p:spPr bwMode="auto">
            <a:xfrm>
              <a:off x="1479109" y="2918895"/>
              <a:ext cx="43769" cy="65654"/>
            </a:xfrm>
            <a:custGeom>
              <a:avLst/>
              <a:gdLst>
                <a:gd name="T0" fmla="*/ 22 w 24"/>
                <a:gd name="T1" fmla="*/ 16 h 37"/>
                <a:gd name="T2" fmla="*/ 17 w 24"/>
                <a:gd name="T3" fmla="*/ 35 h 37"/>
                <a:gd name="T4" fmla="*/ 2 w 24"/>
                <a:gd name="T5" fmla="*/ 21 h 37"/>
                <a:gd name="T6" fmla="*/ 7 w 24"/>
                <a:gd name="T7" fmla="*/ 2 h 37"/>
                <a:gd name="T8" fmla="*/ 22 w 24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7">
                  <a:moveTo>
                    <a:pt x="22" y="16"/>
                  </a:moveTo>
                  <a:cubicBezTo>
                    <a:pt x="24" y="25"/>
                    <a:pt x="22" y="34"/>
                    <a:pt x="17" y="35"/>
                  </a:cubicBezTo>
                  <a:cubicBezTo>
                    <a:pt x="12" y="37"/>
                    <a:pt x="5" y="31"/>
                    <a:pt x="2" y="21"/>
                  </a:cubicBezTo>
                  <a:cubicBezTo>
                    <a:pt x="0" y="12"/>
                    <a:pt x="2" y="3"/>
                    <a:pt x="7" y="2"/>
                  </a:cubicBezTo>
                  <a:cubicBezTo>
                    <a:pt x="13" y="0"/>
                    <a:pt x="19" y="6"/>
                    <a:pt x="22" y="16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4"/>
            <p:cNvSpPr>
              <a:spLocks/>
            </p:cNvSpPr>
            <p:nvPr/>
          </p:nvSpPr>
          <p:spPr bwMode="auto">
            <a:xfrm>
              <a:off x="1432422" y="3145035"/>
              <a:ext cx="88997" cy="112341"/>
            </a:xfrm>
            <a:custGeom>
              <a:avLst/>
              <a:gdLst>
                <a:gd name="T0" fmla="*/ 0 w 49"/>
                <a:gd name="T1" fmla="*/ 0 h 63"/>
                <a:gd name="T2" fmla="*/ 34 w 49"/>
                <a:gd name="T3" fmla="*/ 62 h 63"/>
                <a:gd name="T4" fmla="*/ 49 w 49"/>
                <a:gd name="T5" fmla="*/ 59 h 63"/>
                <a:gd name="T6" fmla="*/ 0 w 49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63">
                  <a:moveTo>
                    <a:pt x="0" y="0"/>
                  </a:moveTo>
                  <a:cubicBezTo>
                    <a:pt x="4" y="29"/>
                    <a:pt x="13" y="60"/>
                    <a:pt x="34" y="62"/>
                  </a:cubicBezTo>
                  <a:cubicBezTo>
                    <a:pt x="39" y="63"/>
                    <a:pt x="44" y="62"/>
                    <a:pt x="49" y="59"/>
                  </a:cubicBezTo>
                  <a:cubicBezTo>
                    <a:pt x="47" y="18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CE78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85"/>
            <p:cNvSpPr>
              <a:spLocks/>
            </p:cNvSpPr>
            <p:nvPr/>
          </p:nvSpPr>
          <p:spPr bwMode="auto">
            <a:xfrm>
              <a:off x="1428045" y="3053120"/>
              <a:ext cx="172158" cy="196961"/>
            </a:xfrm>
            <a:custGeom>
              <a:avLst/>
              <a:gdLst>
                <a:gd name="T0" fmla="*/ 96 w 96"/>
                <a:gd name="T1" fmla="*/ 24 h 110"/>
                <a:gd name="T2" fmla="*/ 1 w 96"/>
                <a:gd name="T3" fmla="*/ 0 h 110"/>
                <a:gd name="T4" fmla="*/ 3 w 96"/>
                <a:gd name="T5" fmla="*/ 51 h 110"/>
                <a:gd name="T6" fmla="*/ 52 w 96"/>
                <a:gd name="T7" fmla="*/ 110 h 110"/>
                <a:gd name="T8" fmla="*/ 96 w 96"/>
                <a:gd name="T9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0">
                  <a:moveTo>
                    <a:pt x="96" y="2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5"/>
                    <a:pt x="3" y="51"/>
                  </a:cubicBezTo>
                  <a:cubicBezTo>
                    <a:pt x="21" y="56"/>
                    <a:pt x="50" y="69"/>
                    <a:pt x="52" y="110"/>
                  </a:cubicBezTo>
                  <a:cubicBezTo>
                    <a:pt x="82" y="95"/>
                    <a:pt x="96" y="24"/>
                    <a:pt x="96" y="24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6"/>
            <p:cNvSpPr>
              <a:spLocks/>
            </p:cNvSpPr>
            <p:nvPr/>
          </p:nvSpPr>
          <p:spPr bwMode="auto">
            <a:xfrm>
              <a:off x="2189626" y="2279868"/>
              <a:ext cx="618602" cy="2118419"/>
            </a:xfrm>
            <a:custGeom>
              <a:avLst/>
              <a:gdLst>
                <a:gd name="T0" fmla="*/ 10 w 345"/>
                <a:gd name="T1" fmla="*/ 25 h 1184"/>
                <a:gd name="T2" fmla="*/ 272 w 345"/>
                <a:gd name="T3" fmla="*/ 589 h 1184"/>
                <a:gd name="T4" fmla="*/ 146 w 345"/>
                <a:gd name="T5" fmla="*/ 1161 h 1184"/>
                <a:gd name="T6" fmla="*/ 165 w 345"/>
                <a:gd name="T7" fmla="*/ 1170 h 1184"/>
                <a:gd name="T8" fmla="*/ 322 w 345"/>
                <a:gd name="T9" fmla="*/ 592 h 1184"/>
                <a:gd name="T10" fmla="*/ 29 w 345"/>
                <a:gd name="T11" fmla="*/ 25 h 1184"/>
                <a:gd name="T12" fmla="*/ 10 w 345"/>
                <a:gd name="T13" fmla="*/ 25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5" h="1184">
                  <a:moveTo>
                    <a:pt x="10" y="25"/>
                  </a:moveTo>
                  <a:cubicBezTo>
                    <a:pt x="10" y="25"/>
                    <a:pt x="263" y="322"/>
                    <a:pt x="272" y="589"/>
                  </a:cubicBezTo>
                  <a:cubicBezTo>
                    <a:pt x="282" y="857"/>
                    <a:pt x="159" y="1139"/>
                    <a:pt x="146" y="1161"/>
                  </a:cubicBezTo>
                  <a:cubicBezTo>
                    <a:pt x="133" y="1182"/>
                    <a:pt x="151" y="1184"/>
                    <a:pt x="165" y="1170"/>
                  </a:cubicBezTo>
                  <a:cubicBezTo>
                    <a:pt x="179" y="1156"/>
                    <a:pt x="345" y="837"/>
                    <a:pt x="322" y="592"/>
                  </a:cubicBezTo>
                  <a:cubicBezTo>
                    <a:pt x="298" y="346"/>
                    <a:pt x="59" y="51"/>
                    <a:pt x="29" y="25"/>
                  </a:cubicBezTo>
                  <a:cubicBezTo>
                    <a:pt x="0" y="0"/>
                    <a:pt x="10" y="25"/>
                    <a:pt x="10" y="25"/>
                  </a:cubicBezTo>
                  <a:close/>
                </a:path>
              </a:pathLst>
            </a:custGeom>
            <a:solidFill>
              <a:srgbClr val="9961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87"/>
            <p:cNvSpPr>
              <a:spLocks/>
            </p:cNvSpPr>
            <p:nvPr/>
          </p:nvSpPr>
          <p:spPr bwMode="auto">
            <a:xfrm>
              <a:off x="1359474" y="2335309"/>
              <a:ext cx="1151125" cy="2017750"/>
            </a:xfrm>
            <a:custGeom>
              <a:avLst/>
              <a:gdLst>
                <a:gd name="T0" fmla="*/ 498 w 642"/>
                <a:gd name="T1" fmla="*/ 0 h 1127"/>
                <a:gd name="T2" fmla="*/ 27 w 642"/>
                <a:gd name="T3" fmla="*/ 658 h 1127"/>
                <a:gd name="T4" fmla="*/ 636 w 642"/>
                <a:gd name="T5" fmla="*/ 1127 h 1127"/>
                <a:gd name="T6" fmla="*/ 642 w 642"/>
                <a:gd name="T7" fmla="*/ 1116 h 1127"/>
                <a:gd name="T8" fmla="*/ 48 w 642"/>
                <a:gd name="T9" fmla="*/ 664 h 1127"/>
                <a:gd name="T10" fmla="*/ 504 w 642"/>
                <a:gd name="T11" fmla="*/ 7 h 1127"/>
                <a:gd name="T12" fmla="*/ 498 w 642"/>
                <a:gd name="T13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2" h="1127">
                  <a:moveTo>
                    <a:pt x="498" y="0"/>
                  </a:moveTo>
                  <a:cubicBezTo>
                    <a:pt x="498" y="0"/>
                    <a:pt x="59" y="593"/>
                    <a:pt x="27" y="658"/>
                  </a:cubicBezTo>
                  <a:cubicBezTo>
                    <a:pt x="0" y="712"/>
                    <a:pt x="534" y="1064"/>
                    <a:pt x="636" y="1127"/>
                  </a:cubicBezTo>
                  <a:cubicBezTo>
                    <a:pt x="642" y="1116"/>
                    <a:pt x="642" y="1116"/>
                    <a:pt x="642" y="1116"/>
                  </a:cubicBezTo>
                  <a:cubicBezTo>
                    <a:pt x="642" y="1116"/>
                    <a:pt x="125" y="795"/>
                    <a:pt x="48" y="664"/>
                  </a:cubicBezTo>
                  <a:cubicBezTo>
                    <a:pt x="48" y="664"/>
                    <a:pt x="377" y="201"/>
                    <a:pt x="504" y="7"/>
                  </a:cubicBezTo>
                  <a:lnTo>
                    <a:pt x="498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88"/>
            <p:cNvSpPr>
              <a:spLocks/>
            </p:cNvSpPr>
            <p:nvPr/>
          </p:nvSpPr>
          <p:spPr bwMode="auto">
            <a:xfrm>
              <a:off x="1314246" y="3266129"/>
              <a:ext cx="1577143" cy="353070"/>
            </a:xfrm>
            <a:custGeom>
              <a:avLst/>
              <a:gdLst>
                <a:gd name="T0" fmla="*/ 106 w 880"/>
                <a:gd name="T1" fmla="*/ 136 h 197"/>
                <a:gd name="T2" fmla="*/ 880 w 880"/>
                <a:gd name="T3" fmla="*/ 0 h 197"/>
                <a:gd name="T4" fmla="*/ 880 w 880"/>
                <a:gd name="T5" fmla="*/ 27 h 197"/>
                <a:gd name="T6" fmla="*/ 111 w 880"/>
                <a:gd name="T7" fmla="*/ 164 h 197"/>
                <a:gd name="T8" fmla="*/ 24 w 880"/>
                <a:gd name="T9" fmla="*/ 197 h 197"/>
                <a:gd name="T10" fmla="*/ 36 w 880"/>
                <a:gd name="T11" fmla="*/ 158 h 197"/>
                <a:gd name="T12" fmla="*/ 0 w 880"/>
                <a:gd name="T13" fmla="*/ 125 h 197"/>
                <a:gd name="T14" fmla="*/ 106 w 880"/>
                <a:gd name="T15" fmla="*/ 13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0" h="197">
                  <a:moveTo>
                    <a:pt x="106" y="136"/>
                  </a:moveTo>
                  <a:cubicBezTo>
                    <a:pt x="106" y="136"/>
                    <a:pt x="850" y="8"/>
                    <a:pt x="880" y="0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36" y="158"/>
                    <a:pt x="36" y="158"/>
                    <a:pt x="36" y="158"/>
                  </a:cubicBezTo>
                  <a:cubicBezTo>
                    <a:pt x="0" y="125"/>
                    <a:pt x="0" y="125"/>
                    <a:pt x="0" y="125"/>
                  </a:cubicBezTo>
                  <a:lnTo>
                    <a:pt x="106" y="136"/>
                  </a:lnTo>
                  <a:close/>
                </a:path>
              </a:pathLst>
            </a:custGeom>
            <a:solidFill>
              <a:srgbClr val="5E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89"/>
            <p:cNvSpPr>
              <a:spLocks/>
            </p:cNvSpPr>
            <p:nvPr/>
          </p:nvSpPr>
          <p:spPr bwMode="auto">
            <a:xfrm>
              <a:off x="2967254" y="2990385"/>
              <a:ext cx="472705" cy="420182"/>
            </a:xfrm>
            <a:custGeom>
              <a:avLst/>
              <a:gdLst>
                <a:gd name="T0" fmla="*/ 0 w 264"/>
                <a:gd name="T1" fmla="*/ 132 h 235"/>
                <a:gd name="T2" fmla="*/ 65 w 264"/>
                <a:gd name="T3" fmla="*/ 85 h 235"/>
                <a:gd name="T4" fmla="*/ 209 w 264"/>
                <a:gd name="T5" fmla="*/ 54 h 235"/>
                <a:gd name="T6" fmla="*/ 223 w 264"/>
                <a:gd name="T7" fmla="*/ 204 h 235"/>
                <a:gd name="T8" fmla="*/ 99 w 264"/>
                <a:gd name="T9" fmla="*/ 210 h 235"/>
                <a:gd name="T10" fmla="*/ 8 w 264"/>
                <a:gd name="T11" fmla="*/ 191 h 235"/>
                <a:gd name="T12" fmla="*/ 0 w 264"/>
                <a:gd name="T13" fmla="*/ 13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235">
                  <a:moveTo>
                    <a:pt x="0" y="132"/>
                  </a:moveTo>
                  <a:cubicBezTo>
                    <a:pt x="0" y="132"/>
                    <a:pt x="52" y="104"/>
                    <a:pt x="65" y="85"/>
                  </a:cubicBezTo>
                  <a:cubicBezTo>
                    <a:pt x="79" y="65"/>
                    <a:pt x="154" y="0"/>
                    <a:pt x="209" y="54"/>
                  </a:cubicBezTo>
                  <a:cubicBezTo>
                    <a:pt x="264" y="107"/>
                    <a:pt x="247" y="178"/>
                    <a:pt x="223" y="204"/>
                  </a:cubicBezTo>
                  <a:cubicBezTo>
                    <a:pt x="209" y="219"/>
                    <a:pt x="168" y="235"/>
                    <a:pt x="99" y="210"/>
                  </a:cubicBezTo>
                  <a:cubicBezTo>
                    <a:pt x="30" y="185"/>
                    <a:pt x="8" y="191"/>
                    <a:pt x="8" y="191"/>
                  </a:cubicBezTo>
                  <a:lnTo>
                    <a:pt x="0" y="132"/>
                  </a:ln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0"/>
            <p:cNvSpPr>
              <a:spLocks/>
            </p:cNvSpPr>
            <p:nvPr/>
          </p:nvSpPr>
          <p:spPr bwMode="auto">
            <a:xfrm>
              <a:off x="2958500" y="3145035"/>
              <a:ext cx="253860" cy="183830"/>
            </a:xfrm>
            <a:custGeom>
              <a:avLst/>
              <a:gdLst>
                <a:gd name="T0" fmla="*/ 0 w 142"/>
                <a:gd name="T1" fmla="*/ 62 h 103"/>
                <a:gd name="T2" fmla="*/ 58 w 142"/>
                <a:gd name="T3" fmla="*/ 49 h 103"/>
                <a:gd name="T4" fmla="*/ 106 w 142"/>
                <a:gd name="T5" fmla="*/ 4 h 103"/>
                <a:gd name="T6" fmla="*/ 100 w 142"/>
                <a:gd name="T7" fmla="*/ 33 h 103"/>
                <a:gd name="T8" fmla="*/ 132 w 142"/>
                <a:gd name="T9" fmla="*/ 49 h 103"/>
                <a:gd name="T10" fmla="*/ 105 w 142"/>
                <a:gd name="T11" fmla="*/ 67 h 103"/>
                <a:gd name="T12" fmla="*/ 128 w 142"/>
                <a:gd name="T13" fmla="*/ 90 h 103"/>
                <a:gd name="T14" fmla="*/ 66 w 142"/>
                <a:gd name="T15" fmla="*/ 73 h 103"/>
                <a:gd name="T16" fmla="*/ 5 w 142"/>
                <a:gd name="T17" fmla="*/ 83 h 103"/>
                <a:gd name="T18" fmla="*/ 0 w 142"/>
                <a:gd name="T19" fmla="*/ 6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03">
                  <a:moveTo>
                    <a:pt x="0" y="62"/>
                  </a:moveTo>
                  <a:cubicBezTo>
                    <a:pt x="2" y="64"/>
                    <a:pt x="44" y="64"/>
                    <a:pt x="58" y="49"/>
                  </a:cubicBezTo>
                  <a:cubicBezTo>
                    <a:pt x="73" y="34"/>
                    <a:pt x="90" y="0"/>
                    <a:pt x="106" y="4"/>
                  </a:cubicBezTo>
                  <a:cubicBezTo>
                    <a:pt x="123" y="9"/>
                    <a:pt x="107" y="34"/>
                    <a:pt x="100" y="33"/>
                  </a:cubicBezTo>
                  <a:cubicBezTo>
                    <a:pt x="100" y="33"/>
                    <a:pt x="130" y="32"/>
                    <a:pt x="132" y="49"/>
                  </a:cubicBezTo>
                  <a:cubicBezTo>
                    <a:pt x="134" y="66"/>
                    <a:pt x="105" y="67"/>
                    <a:pt x="105" y="67"/>
                  </a:cubicBezTo>
                  <a:cubicBezTo>
                    <a:pt x="105" y="67"/>
                    <a:pt x="142" y="78"/>
                    <a:pt x="128" y="90"/>
                  </a:cubicBezTo>
                  <a:cubicBezTo>
                    <a:pt x="114" y="103"/>
                    <a:pt x="82" y="75"/>
                    <a:pt x="66" y="73"/>
                  </a:cubicBezTo>
                  <a:cubicBezTo>
                    <a:pt x="50" y="70"/>
                    <a:pt x="5" y="83"/>
                    <a:pt x="5" y="83"/>
                  </a:cubicBezTo>
                  <a:lnTo>
                    <a:pt x="0" y="62"/>
                  </a:lnTo>
                  <a:close/>
                </a:path>
              </a:pathLst>
            </a:custGeom>
            <a:noFill/>
            <a:ln w="7938" cap="flat">
              <a:solidFill>
                <a:srgbClr val="4C492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91"/>
            <p:cNvSpPr>
              <a:spLocks/>
            </p:cNvSpPr>
            <p:nvPr/>
          </p:nvSpPr>
          <p:spPr bwMode="auto">
            <a:xfrm>
              <a:off x="3174427" y="3053120"/>
              <a:ext cx="233435" cy="250942"/>
            </a:xfrm>
            <a:custGeom>
              <a:avLst/>
              <a:gdLst>
                <a:gd name="T0" fmla="*/ 61 w 130"/>
                <a:gd name="T1" fmla="*/ 23 h 140"/>
                <a:gd name="T2" fmla="*/ 2 w 130"/>
                <a:gd name="T3" fmla="*/ 44 h 140"/>
                <a:gd name="T4" fmla="*/ 50 w 130"/>
                <a:gd name="T5" fmla="*/ 81 h 140"/>
                <a:gd name="T6" fmla="*/ 84 w 130"/>
                <a:gd name="T7" fmla="*/ 138 h 140"/>
                <a:gd name="T8" fmla="*/ 61 w 130"/>
                <a:gd name="T9" fmla="*/ 2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0">
                  <a:moveTo>
                    <a:pt x="61" y="23"/>
                  </a:moveTo>
                  <a:cubicBezTo>
                    <a:pt x="27" y="0"/>
                    <a:pt x="0" y="36"/>
                    <a:pt x="2" y="44"/>
                  </a:cubicBezTo>
                  <a:cubicBezTo>
                    <a:pt x="4" y="52"/>
                    <a:pt x="38" y="59"/>
                    <a:pt x="50" y="81"/>
                  </a:cubicBezTo>
                  <a:cubicBezTo>
                    <a:pt x="62" y="104"/>
                    <a:pt x="69" y="140"/>
                    <a:pt x="84" y="138"/>
                  </a:cubicBezTo>
                  <a:cubicBezTo>
                    <a:pt x="112" y="133"/>
                    <a:pt x="130" y="71"/>
                    <a:pt x="6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92"/>
            <p:cNvSpPr>
              <a:spLocks/>
            </p:cNvSpPr>
            <p:nvPr/>
          </p:nvSpPr>
          <p:spPr bwMode="auto">
            <a:xfrm>
              <a:off x="2860750" y="3209230"/>
              <a:ext cx="128389" cy="157568"/>
            </a:xfrm>
            <a:custGeom>
              <a:avLst/>
              <a:gdLst>
                <a:gd name="T0" fmla="*/ 16 w 71"/>
                <a:gd name="T1" fmla="*/ 69 h 88"/>
                <a:gd name="T2" fmla="*/ 9 w 71"/>
                <a:gd name="T3" fmla="*/ 13 h 88"/>
                <a:gd name="T4" fmla="*/ 23 w 71"/>
                <a:gd name="T5" fmla="*/ 19 h 88"/>
                <a:gd name="T6" fmla="*/ 37 w 71"/>
                <a:gd name="T7" fmla="*/ 5 h 88"/>
                <a:gd name="T8" fmla="*/ 47 w 71"/>
                <a:gd name="T9" fmla="*/ 13 h 88"/>
                <a:gd name="T10" fmla="*/ 60 w 71"/>
                <a:gd name="T11" fmla="*/ 5 h 88"/>
                <a:gd name="T12" fmla="*/ 71 w 71"/>
                <a:gd name="T13" fmla="*/ 69 h 88"/>
                <a:gd name="T14" fmla="*/ 55 w 71"/>
                <a:gd name="T15" fmla="*/ 69 h 88"/>
                <a:gd name="T16" fmla="*/ 38 w 71"/>
                <a:gd name="T17" fmla="*/ 69 h 88"/>
                <a:gd name="T18" fmla="*/ 16 w 71"/>
                <a:gd name="T19" fmla="*/ 6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88">
                  <a:moveTo>
                    <a:pt x="16" y="69"/>
                  </a:moveTo>
                  <a:cubicBezTo>
                    <a:pt x="10" y="56"/>
                    <a:pt x="0" y="18"/>
                    <a:pt x="9" y="13"/>
                  </a:cubicBezTo>
                  <a:cubicBezTo>
                    <a:pt x="18" y="7"/>
                    <a:pt x="23" y="19"/>
                    <a:pt x="23" y="19"/>
                  </a:cubicBezTo>
                  <a:cubicBezTo>
                    <a:pt x="23" y="19"/>
                    <a:pt x="24" y="0"/>
                    <a:pt x="37" y="5"/>
                  </a:cubicBezTo>
                  <a:cubicBezTo>
                    <a:pt x="40" y="6"/>
                    <a:pt x="47" y="13"/>
                    <a:pt x="47" y="13"/>
                  </a:cubicBezTo>
                  <a:cubicBezTo>
                    <a:pt x="47" y="13"/>
                    <a:pt x="50" y="5"/>
                    <a:pt x="60" y="5"/>
                  </a:cubicBezTo>
                  <a:cubicBezTo>
                    <a:pt x="70" y="5"/>
                    <a:pt x="71" y="65"/>
                    <a:pt x="71" y="69"/>
                  </a:cubicBezTo>
                  <a:cubicBezTo>
                    <a:pt x="71" y="73"/>
                    <a:pt x="58" y="79"/>
                    <a:pt x="55" y="69"/>
                  </a:cubicBezTo>
                  <a:cubicBezTo>
                    <a:pt x="55" y="69"/>
                    <a:pt x="49" y="88"/>
                    <a:pt x="38" y="69"/>
                  </a:cubicBezTo>
                  <a:cubicBezTo>
                    <a:pt x="38" y="69"/>
                    <a:pt x="23" y="85"/>
                    <a:pt x="16" y="69"/>
                  </a:cubicBez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93"/>
            <p:cNvSpPr>
              <a:spLocks/>
            </p:cNvSpPr>
            <p:nvPr/>
          </p:nvSpPr>
          <p:spPr bwMode="auto">
            <a:xfrm>
              <a:off x="2907437" y="2950993"/>
              <a:ext cx="94833" cy="94833"/>
            </a:xfrm>
            <a:custGeom>
              <a:avLst/>
              <a:gdLst>
                <a:gd name="T0" fmla="*/ 48 w 53"/>
                <a:gd name="T1" fmla="*/ 41 h 53"/>
                <a:gd name="T2" fmla="*/ 10 w 53"/>
                <a:gd name="T3" fmla="*/ 4 h 53"/>
                <a:gd name="T4" fmla="*/ 3 w 53"/>
                <a:gd name="T5" fmla="*/ 10 h 53"/>
                <a:gd name="T6" fmla="*/ 42 w 53"/>
                <a:gd name="T7" fmla="*/ 49 h 53"/>
                <a:gd name="T8" fmla="*/ 48 w 53"/>
                <a:gd name="T9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41"/>
                  </a:moveTo>
                  <a:cubicBezTo>
                    <a:pt x="35" y="29"/>
                    <a:pt x="24" y="15"/>
                    <a:pt x="10" y="4"/>
                  </a:cubicBezTo>
                  <a:cubicBezTo>
                    <a:pt x="6" y="0"/>
                    <a:pt x="0" y="6"/>
                    <a:pt x="3" y="10"/>
                  </a:cubicBezTo>
                  <a:cubicBezTo>
                    <a:pt x="15" y="24"/>
                    <a:pt x="28" y="37"/>
                    <a:pt x="42" y="49"/>
                  </a:cubicBezTo>
                  <a:cubicBezTo>
                    <a:pt x="47" y="53"/>
                    <a:pt x="53" y="46"/>
                    <a:pt x="48" y="41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94"/>
            <p:cNvSpPr>
              <a:spLocks/>
            </p:cNvSpPr>
            <p:nvPr/>
          </p:nvSpPr>
          <p:spPr bwMode="auto">
            <a:xfrm>
              <a:off x="3154002" y="2797802"/>
              <a:ext cx="49605" cy="142979"/>
            </a:xfrm>
            <a:custGeom>
              <a:avLst/>
              <a:gdLst>
                <a:gd name="T0" fmla="*/ 27 w 28"/>
                <a:gd name="T1" fmla="*/ 73 h 80"/>
                <a:gd name="T2" fmla="*/ 10 w 28"/>
                <a:gd name="T3" fmla="*/ 5 h 80"/>
                <a:gd name="T4" fmla="*/ 2 w 28"/>
                <a:gd name="T5" fmla="*/ 9 h 80"/>
                <a:gd name="T6" fmla="*/ 18 w 28"/>
                <a:gd name="T7" fmla="*/ 75 h 80"/>
                <a:gd name="T8" fmla="*/ 27 w 28"/>
                <a:gd name="T9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0">
                  <a:moveTo>
                    <a:pt x="27" y="73"/>
                  </a:moveTo>
                  <a:cubicBezTo>
                    <a:pt x="22" y="50"/>
                    <a:pt x="20" y="27"/>
                    <a:pt x="10" y="5"/>
                  </a:cubicBezTo>
                  <a:cubicBezTo>
                    <a:pt x="8" y="0"/>
                    <a:pt x="0" y="3"/>
                    <a:pt x="2" y="9"/>
                  </a:cubicBezTo>
                  <a:cubicBezTo>
                    <a:pt x="7" y="31"/>
                    <a:pt x="11" y="53"/>
                    <a:pt x="18" y="75"/>
                  </a:cubicBezTo>
                  <a:cubicBezTo>
                    <a:pt x="19" y="80"/>
                    <a:pt x="28" y="78"/>
                    <a:pt x="27" y="73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5"/>
            <p:cNvSpPr>
              <a:spLocks/>
            </p:cNvSpPr>
            <p:nvPr/>
          </p:nvSpPr>
          <p:spPr bwMode="auto">
            <a:xfrm>
              <a:off x="3390354" y="2879504"/>
              <a:ext cx="94833" cy="91915"/>
            </a:xfrm>
            <a:custGeom>
              <a:avLst/>
              <a:gdLst>
                <a:gd name="T0" fmla="*/ 43 w 53"/>
                <a:gd name="T1" fmla="*/ 3 h 51"/>
                <a:gd name="T2" fmla="*/ 4 w 53"/>
                <a:gd name="T3" fmla="*/ 40 h 51"/>
                <a:gd name="T4" fmla="*/ 12 w 53"/>
                <a:gd name="T5" fmla="*/ 46 h 51"/>
                <a:gd name="T6" fmla="*/ 49 w 53"/>
                <a:gd name="T7" fmla="*/ 11 h 51"/>
                <a:gd name="T8" fmla="*/ 43 w 53"/>
                <a:gd name="T9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1">
                  <a:moveTo>
                    <a:pt x="43" y="3"/>
                  </a:moveTo>
                  <a:cubicBezTo>
                    <a:pt x="28" y="12"/>
                    <a:pt x="15" y="26"/>
                    <a:pt x="4" y="40"/>
                  </a:cubicBezTo>
                  <a:cubicBezTo>
                    <a:pt x="0" y="45"/>
                    <a:pt x="7" y="51"/>
                    <a:pt x="12" y="46"/>
                  </a:cubicBezTo>
                  <a:cubicBezTo>
                    <a:pt x="24" y="34"/>
                    <a:pt x="36" y="22"/>
                    <a:pt x="49" y="11"/>
                  </a:cubicBezTo>
                  <a:cubicBezTo>
                    <a:pt x="53" y="7"/>
                    <a:pt x="49" y="0"/>
                    <a:pt x="43" y="3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96"/>
            <p:cNvSpPr>
              <a:spLocks/>
            </p:cNvSpPr>
            <p:nvPr/>
          </p:nvSpPr>
          <p:spPr bwMode="auto">
            <a:xfrm>
              <a:off x="3509990" y="3197558"/>
              <a:ext cx="150274" cy="37933"/>
            </a:xfrm>
            <a:custGeom>
              <a:avLst/>
              <a:gdLst>
                <a:gd name="T0" fmla="*/ 78 w 84"/>
                <a:gd name="T1" fmla="*/ 2 h 21"/>
                <a:gd name="T2" fmla="*/ 7 w 84"/>
                <a:gd name="T3" fmla="*/ 10 h 21"/>
                <a:gd name="T4" fmla="*/ 7 w 84"/>
                <a:gd name="T5" fmla="*/ 20 h 21"/>
                <a:gd name="T6" fmla="*/ 77 w 84"/>
                <a:gd name="T7" fmla="*/ 12 h 21"/>
                <a:gd name="T8" fmla="*/ 78 w 84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">
                  <a:moveTo>
                    <a:pt x="78" y="2"/>
                  </a:moveTo>
                  <a:cubicBezTo>
                    <a:pt x="54" y="0"/>
                    <a:pt x="30" y="6"/>
                    <a:pt x="7" y="10"/>
                  </a:cubicBezTo>
                  <a:cubicBezTo>
                    <a:pt x="0" y="11"/>
                    <a:pt x="1" y="21"/>
                    <a:pt x="7" y="20"/>
                  </a:cubicBezTo>
                  <a:cubicBezTo>
                    <a:pt x="31" y="19"/>
                    <a:pt x="54" y="15"/>
                    <a:pt x="77" y="12"/>
                  </a:cubicBezTo>
                  <a:cubicBezTo>
                    <a:pt x="83" y="12"/>
                    <a:pt x="84" y="3"/>
                    <a:pt x="78" y="2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7"/>
            <p:cNvSpPr>
              <a:spLocks/>
            </p:cNvSpPr>
            <p:nvPr/>
          </p:nvSpPr>
          <p:spPr bwMode="auto">
            <a:xfrm>
              <a:off x="3422452" y="3407649"/>
              <a:ext cx="112341" cy="105046"/>
            </a:xfrm>
            <a:custGeom>
              <a:avLst/>
              <a:gdLst>
                <a:gd name="T0" fmla="*/ 60 w 63"/>
                <a:gd name="T1" fmla="*/ 49 h 59"/>
                <a:gd name="T2" fmla="*/ 10 w 63"/>
                <a:gd name="T3" fmla="*/ 3 h 59"/>
                <a:gd name="T4" fmla="*/ 5 w 63"/>
                <a:gd name="T5" fmla="*/ 12 h 59"/>
                <a:gd name="T6" fmla="*/ 53 w 63"/>
                <a:gd name="T7" fmla="*/ 56 h 59"/>
                <a:gd name="T8" fmla="*/ 60 w 63"/>
                <a:gd name="T9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9">
                  <a:moveTo>
                    <a:pt x="60" y="49"/>
                  </a:moveTo>
                  <a:cubicBezTo>
                    <a:pt x="47" y="31"/>
                    <a:pt x="29" y="15"/>
                    <a:pt x="10" y="3"/>
                  </a:cubicBezTo>
                  <a:cubicBezTo>
                    <a:pt x="5" y="0"/>
                    <a:pt x="0" y="9"/>
                    <a:pt x="5" y="12"/>
                  </a:cubicBezTo>
                  <a:cubicBezTo>
                    <a:pt x="22" y="25"/>
                    <a:pt x="37" y="41"/>
                    <a:pt x="53" y="56"/>
                  </a:cubicBezTo>
                  <a:cubicBezTo>
                    <a:pt x="57" y="59"/>
                    <a:pt x="63" y="54"/>
                    <a:pt x="60" y="49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8"/>
            <p:cNvSpPr>
              <a:spLocks/>
            </p:cNvSpPr>
            <p:nvPr/>
          </p:nvSpPr>
          <p:spPr bwMode="auto">
            <a:xfrm>
              <a:off x="3242999" y="3503941"/>
              <a:ext cx="42310" cy="124013"/>
            </a:xfrm>
            <a:custGeom>
              <a:avLst/>
              <a:gdLst>
                <a:gd name="T0" fmla="*/ 13 w 24"/>
                <a:gd name="T1" fmla="*/ 7 h 69"/>
                <a:gd name="T2" fmla="*/ 2 w 24"/>
                <a:gd name="T3" fmla="*/ 61 h 69"/>
                <a:gd name="T4" fmla="*/ 10 w 24"/>
                <a:gd name="T5" fmla="*/ 64 h 69"/>
                <a:gd name="T6" fmla="*/ 23 w 24"/>
                <a:gd name="T7" fmla="*/ 9 h 69"/>
                <a:gd name="T8" fmla="*/ 13 w 24"/>
                <a:gd name="T9" fmla="*/ 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9">
                  <a:moveTo>
                    <a:pt x="13" y="7"/>
                  </a:moveTo>
                  <a:cubicBezTo>
                    <a:pt x="10" y="25"/>
                    <a:pt x="6" y="43"/>
                    <a:pt x="2" y="61"/>
                  </a:cubicBezTo>
                  <a:cubicBezTo>
                    <a:pt x="0" y="66"/>
                    <a:pt x="8" y="69"/>
                    <a:pt x="10" y="64"/>
                  </a:cubicBezTo>
                  <a:cubicBezTo>
                    <a:pt x="17" y="47"/>
                    <a:pt x="22" y="28"/>
                    <a:pt x="23" y="9"/>
                  </a:cubicBezTo>
                  <a:cubicBezTo>
                    <a:pt x="24" y="3"/>
                    <a:pt x="14" y="0"/>
                    <a:pt x="13" y="7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9"/>
            <p:cNvSpPr>
              <a:spLocks/>
            </p:cNvSpPr>
            <p:nvPr/>
          </p:nvSpPr>
          <p:spPr bwMode="auto">
            <a:xfrm>
              <a:off x="2978926" y="3438287"/>
              <a:ext cx="97751" cy="115259"/>
            </a:xfrm>
            <a:custGeom>
              <a:avLst/>
              <a:gdLst>
                <a:gd name="T0" fmla="*/ 43 w 54"/>
                <a:gd name="T1" fmla="*/ 4 h 65"/>
                <a:gd name="T2" fmla="*/ 3 w 54"/>
                <a:gd name="T3" fmla="*/ 54 h 65"/>
                <a:gd name="T4" fmla="*/ 11 w 54"/>
                <a:gd name="T5" fmla="*/ 60 h 65"/>
                <a:gd name="T6" fmla="*/ 51 w 54"/>
                <a:gd name="T7" fmla="*/ 9 h 65"/>
                <a:gd name="T8" fmla="*/ 43 w 54"/>
                <a:gd name="T9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5">
                  <a:moveTo>
                    <a:pt x="43" y="4"/>
                  </a:moveTo>
                  <a:cubicBezTo>
                    <a:pt x="31" y="21"/>
                    <a:pt x="16" y="37"/>
                    <a:pt x="3" y="54"/>
                  </a:cubicBezTo>
                  <a:cubicBezTo>
                    <a:pt x="0" y="59"/>
                    <a:pt x="6" y="65"/>
                    <a:pt x="11" y="60"/>
                  </a:cubicBezTo>
                  <a:cubicBezTo>
                    <a:pt x="26" y="45"/>
                    <a:pt x="40" y="28"/>
                    <a:pt x="51" y="9"/>
                  </a:cubicBezTo>
                  <a:cubicBezTo>
                    <a:pt x="54" y="5"/>
                    <a:pt x="47" y="0"/>
                    <a:pt x="43" y="4"/>
                  </a:cubicBezTo>
                  <a:close/>
                </a:path>
              </a:pathLst>
            </a:custGeom>
            <a:solidFill>
              <a:srgbClr val="FFED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00"/>
            <p:cNvSpPr>
              <a:spLocks/>
            </p:cNvSpPr>
            <p:nvPr/>
          </p:nvSpPr>
          <p:spPr bwMode="auto">
            <a:xfrm>
              <a:off x="2637528" y="3201935"/>
              <a:ext cx="172158" cy="102128"/>
            </a:xfrm>
            <a:custGeom>
              <a:avLst/>
              <a:gdLst>
                <a:gd name="T0" fmla="*/ 75 w 96"/>
                <a:gd name="T1" fmla="*/ 4 h 57"/>
                <a:gd name="T2" fmla="*/ 6 w 96"/>
                <a:gd name="T3" fmla="*/ 29 h 57"/>
                <a:gd name="T4" fmla="*/ 18 w 96"/>
                <a:gd name="T5" fmla="*/ 57 h 57"/>
                <a:gd name="T6" fmla="*/ 92 w 96"/>
                <a:gd name="T7" fmla="*/ 44 h 57"/>
                <a:gd name="T8" fmla="*/ 75 w 96"/>
                <a:gd name="T9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7">
                  <a:moveTo>
                    <a:pt x="75" y="4"/>
                  </a:moveTo>
                  <a:cubicBezTo>
                    <a:pt x="59" y="9"/>
                    <a:pt x="13" y="21"/>
                    <a:pt x="6" y="29"/>
                  </a:cubicBezTo>
                  <a:cubicBezTo>
                    <a:pt x="0" y="37"/>
                    <a:pt x="13" y="56"/>
                    <a:pt x="18" y="57"/>
                  </a:cubicBezTo>
                  <a:cubicBezTo>
                    <a:pt x="23" y="57"/>
                    <a:pt x="88" y="55"/>
                    <a:pt x="92" y="44"/>
                  </a:cubicBezTo>
                  <a:cubicBezTo>
                    <a:pt x="96" y="33"/>
                    <a:pt x="83" y="0"/>
                    <a:pt x="75" y="4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1"/>
            <p:cNvSpPr>
              <a:spLocks/>
            </p:cNvSpPr>
            <p:nvPr/>
          </p:nvSpPr>
          <p:spPr bwMode="auto">
            <a:xfrm>
              <a:off x="2636069" y="3331783"/>
              <a:ext cx="160486" cy="124013"/>
            </a:xfrm>
            <a:custGeom>
              <a:avLst/>
              <a:gdLst>
                <a:gd name="T0" fmla="*/ 11 w 90"/>
                <a:gd name="T1" fmla="*/ 7 h 69"/>
                <a:gd name="T2" fmla="*/ 88 w 90"/>
                <a:gd name="T3" fmla="*/ 6 h 69"/>
                <a:gd name="T4" fmla="*/ 87 w 90"/>
                <a:gd name="T5" fmla="*/ 28 h 69"/>
                <a:gd name="T6" fmla="*/ 76 w 90"/>
                <a:gd name="T7" fmla="*/ 39 h 69"/>
                <a:gd name="T8" fmla="*/ 73 w 90"/>
                <a:gd name="T9" fmla="*/ 67 h 69"/>
                <a:gd name="T10" fmla="*/ 13 w 90"/>
                <a:gd name="T11" fmla="*/ 62 h 69"/>
                <a:gd name="T12" fmla="*/ 8 w 90"/>
                <a:gd name="T13" fmla="*/ 35 h 69"/>
                <a:gd name="T14" fmla="*/ 11 w 90"/>
                <a:gd name="T15" fmla="*/ 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69">
                  <a:moveTo>
                    <a:pt x="11" y="7"/>
                  </a:moveTo>
                  <a:cubicBezTo>
                    <a:pt x="14" y="7"/>
                    <a:pt x="87" y="0"/>
                    <a:pt x="88" y="6"/>
                  </a:cubicBezTo>
                  <a:cubicBezTo>
                    <a:pt x="89" y="12"/>
                    <a:pt x="90" y="20"/>
                    <a:pt x="87" y="28"/>
                  </a:cubicBezTo>
                  <a:cubicBezTo>
                    <a:pt x="84" y="36"/>
                    <a:pt x="76" y="39"/>
                    <a:pt x="76" y="39"/>
                  </a:cubicBezTo>
                  <a:cubicBezTo>
                    <a:pt x="76" y="39"/>
                    <a:pt x="79" y="65"/>
                    <a:pt x="73" y="67"/>
                  </a:cubicBezTo>
                  <a:cubicBezTo>
                    <a:pt x="68" y="69"/>
                    <a:pt x="21" y="63"/>
                    <a:pt x="13" y="62"/>
                  </a:cubicBezTo>
                  <a:cubicBezTo>
                    <a:pt x="5" y="61"/>
                    <a:pt x="8" y="35"/>
                    <a:pt x="8" y="35"/>
                  </a:cubicBezTo>
                  <a:cubicBezTo>
                    <a:pt x="8" y="35"/>
                    <a:pt x="0" y="9"/>
                    <a:pt x="11" y="7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2"/>
            <p:cNvSpPr>
              <a:spLocks/>
            </p:cNvSpPr>
            <p:nvPr/>
          </p:nvSpPr>
          <p:spPr bwMode="auto">
            <a:xfrm>
              <a:off x="524945" y="3398896"/>
              <a:ext cx="730942" cy="227599"/>
            </a:xfrm>
            <a:custGeom>
              <a:avLst/>
              <a:gdLst>
                <a:gd name="T0" fmla="*/ 401 w 408"/>
                <a:gd name="T1" fmla="*/ 127 h 127"/>
                <a:gd name="T2" fmla="*/ 405 w 408"/>
                <a:gd name="T3" fmla="*/ 56 h 127"/>
                <a:gd name="T4" fmla="*/ 78 w 408"/>
                <a:gd name="T5" fmla="*/ 7 h 127"/>
                <a:gd name="T6" fmla="*/ 60 w 408"/>
                <a:gd name="T7" fmla="*/ 112 h 127"/>
                <a:gd name="T8" fmla="*/ 401 w 408"/>
                <a:gd name="T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8" h="127">
                  <a:moveTo>
                    <a:pt x="401" y="127"/>
                  </a:moveTo>
                  <a:cubicBezTo>
                    <a:pt x="401" y="127"/>
                    <a:pt x="408" y="70"/>
                    <a:pt x="405" y="56"/>
                  </a:cubicBezTo>
                  <a:cubicBezTo>
                    <a:pt x="405" y="56"/>
                    <a:pt x="117" y="13"/>
                    <a:pt x="78" y="7"/>
                  </a:cubicBezTo>
                  <a:cubicBezTo>
                    <a:pt x="38" y="0"/>
                    <a:pt x="0" y="99"/>
                    <a:pt x="60" y="112"/>
                  </a:cubicBezTo>
                  <a:cubicBezTo>
                    <a:pt x="119" y="124"/>
                    <a:pt x="401" y="127"/>
                    <a:pt x="401" y="12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03"/>
            <p:cNvSpPr>
              <a:spLocks/>
            </p:cNvSpPr>
            <p:nvPr/>
          </p:nvSpPr>
          <p:spPr bwMode="auto">
            <a:xfrm>
              <a:off x="1217954" y="3401813"/>
              <a:ext cx="293253" cy="243648"/>
            </a:xfrm>
            <a:custGeom>
              <a:avLst/>
              <a:gdLst>
                <a:gd name="T0" fmla="*/ 16 w 164"/>
                <a:gd name="T1" fmla="*/ 56 h 136"/>
                <a:gd name="T2" fmla="*/ 43 w 164"/>
                <a:gd name="T3" fmla="*/ 2 h 136"/>
                <a:gd name="T4" fmla="*/ 64 w 164"/>
                <a:gd name="T5" fmla="*/ 7 h 136"/>
                <a:gd name="T6" fmla="*/ 64 w 164"/>
                <a:gd name="T7" fmla="*/ 48 h 136"/>
                <a:gd name="T8" fmla="*/ 148 w 164"/>
                <a:gd name="T9" fmla="*/ 38 h 136"/>
                <a:gd name="T10" fmla="*/ 151 w 164"/>
                <a:gd name="T11" fmla="*/ 60 h 136"/>
                <a:gd name="T12" fmla="*/ 102 w 164"/>
                <a:gd name="T13" fmla="*/ 74 h 136"/>
                <a:gd name="T14" fmla="*/ 157 w 164"/>
                <a:gd name="T15" fmla="*/ 88 h 136"/>
                <a:gd name="T16" fmla="*/ 152 w 164"/>
                <a:gd name="T17" fmla="*/ 111 h 136"/>
                <a:gd name="T18" fmla="*/ 98 w 164"/>
                <a:gd name="T19" fmla="*/ 116 h 136"/>
                <a:gd name="T20" fmla="*/ 113 w 164"/>
                <a:gd name="T21" fmla="*/ 115 h 136"/>
                <a:gd name="T22" fmla="*/ 107 w 164"/>
                <a:gd name="T23" fmla="*/ 135 h 136"/>
                <a:gd name="T24" fmla="*/ 8 w 164"/>
                <a:gd name="T25" fmla="*/ 119 h 136"/>
                <a:gd name="T26" fmla="*/ 16 w 164"/>
                <a:gd name="T27" fmla="*/ 5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136">
                  <a:moveTo>
                    <a:pt x="16" y="56"/>
                  </a:moveTo>
                  <a:cubicBezTo>
                    <a:pt x="16" y="56"/>
                    <a:pt x="41" y="11"/>
                    <a:pt x="43" y="2"/>
                  </a:cubicBezTo>
                  <a:cubicBezTo>
                    <a:pt x="43" y="2"/>
                    <a:pt x="62" y="0"/>
                    <a:pt x="64" y="7"/>
                  </a:cubicBezTo>
                  <a:cubicBezTo>
                    <a:pt x="66" y="14"/>
                    <a:pt x="59" y="34"/>
                    <a:pt x="64" y="48"/>
                  </a:cubicBezTo>
                  <a:cubicBezTo>
                    <a:pt x="66" y="54"/>
                    <a:pt x="140" y="32"/>
                    <a:pt x="148" y="38"/>
                  </a:cubicBezTo>
                  <a:cubicBezTo>
                    <a:pt x="164" y="49"/>
                    <a:pt x="152" y="58"/>
                    <a:pt x="151" y="60"/>
                  </a:cubicBezTo>
                  <a:cubicBezTo>
                    <a:pt x="150" y="62"/>
                    <a:pt x="112" y="67"/>
                    <a:pt x="102" y="74"/>
                  </a:cubicBezTo>
                  <a:cubicBezTo>
                    <a:pt x="91" y="82"/>
                    <a:pt x="150" y="86"/>
                    <a:pt x="157" y="88"/>
                  </a:cubicBezTo>
                  <a:cubicBezTo>
                    <a:pt x="164" y="91"/>
                    <a:pt x="157" y="109"/>
                    <a:pt x="152" y="111"/>
                  </a:cubicBezTo>
                  <a:cubicBezTo>
                    <a:pt x="147" y="114"/>
                    <a:pt x="103" y="113"/>
                    <a:pt x="98" y="116"/>
                  </a:cubicBezTo>
                  <a:cubicBezTo>
                    <a:pt x="98" y="116"/>
                    <a:pt x="113" y="112"/>
                    <a:pt x="113" y="115"/>
                  </a:cubicBezTo>
                  <a:cubicBezTo>
                    <a:pt x="114" y="117"/>
                    <a:pt x="111" y="134"/>
                    <a:pt x="107" y="135"/>
                  </a:cubicBezTo>
                  <a:cubicBezTo>
                    <a:pt x="103" y="136"/>
                    <a:pt x="16" y="130"/>
                    <a:pt x="8" y="119"/>
                  </a:cubicBezTo>
                  <a:cubicBezTo>
                    <a:pt x="0" y="108"/>
                    <a:pt x="16" y="56"/>
                    <a:pt x="16" y="56"/>
                  </a:cubicBezTo>
                  <a:close/>
                </a:path>
              </a:pathLst>
            </a:custGeom>
            <a:solidFill>
              <a:srgbClr val="FFE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04"/>
            <p:cNvSpPr>
              <a:spLocks/>
            </p:cNvSpPr>
            <p:nvPr/>
          </p:nvSpPr>
          <p:spPr bwMode="auto">
            <a:xfrm>
              <a:off x="777347" y="3426615"/>
              <a:ext cx="402675" cy="61277"/>
            </a:xfrm>
            <a:custGeom>
              <a:avLst/>
              <a:gdLst>
                <a:gd name="T0" fmla="*/ 225 w 225"/>
                <a:gd name="T1" fmla="*/ 34 h 34"/>
                <a:gd name="T2" fmla="*/ 0 w 225"/>
                <a:gd name="T3" fmla="*/ 0 h 34"/>
                <a:gd name="T4" fmla="*/ 225 w 225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5" h="34">
                  <a:moveTo>
                    <a:pt x="225" y="34"/>
                  </a:moveTo>
                  <a:cubicBezTo>
                    <a:pt x="225" y="34"/>
                    <a:pt x="42" y="6"/>
                    <a:pt x="0" y="0"/>
                  </a:cubicBezTo>
                  <a:cubicBezTo>
                    <a:pt x="0" y="0"/>
                    <a:pt x="172" y="8"/>
                    <a:pt x="225" y="34"/>
                  </a:cubicBezTo>
                  <a:close/>
                </a:path>
              </a:pathLst>
            </a:custGeom>
            <a:solidFill>
              <a:srgbClr val="2E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3">
            <a:extLst>
              <a:ext uri="{FF2B5EF4-FFF2-40B4-BE49-F238E27FC236}">
                <a16:creationId xmlns:a16="http://schemas.microsoft.com/office/drawing/2014/main" id="{05BAA986-A2FE-4144-8766-123D7849856E}"/>
              </a:ext>
            </a:extLst>
          </p:cNvPr>
          <p:cNvGrpSpPr/>
          <p:nvPr/>
        </p:nvGrpSpPr>
        <p:grpSpPr>
          <a:xfrm>
            <a:off x="1083634" y="395325"/>
            <a:ext cx="2260952" cy="2118632"/>
            <a:chOff x="3049588" y="1287463"/>
            <a:chExt cx="5548313" cy="5199063"/>
          </a:xfrm>
        </p:grpSpPr>
        <p:sp>
          <p:nvSpPr>
            <p:cNvPr id="91" name="Freeform 7">
              <a:extLst>
                <a:ext uri="{FF2B5EF4-FFF2-40B4-BE49-F238E27FC236}">
                  <a16:creationId xmlns:a16="http://schemas.microsoft.com/office/drawing/2014/main" id="{E2E2A5C9-DD5B-451D-BA4F-8FF66131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088" y="5487988"/>
              <a:ext cx="4364038" cy="434975"/>
            </a:xfrm>
            <a:custGeom>
              <a:avLst/>
              <a:gdLst>
                <a:gd name="T0" fmla="*/ 3050 w 3050"/>
                <a:gd name="T1" fmla="*/ 153 h 305"/>
                <a:gd name="T2" fmla="*/ 2868 w 3050"/>
                <a:gd name="T3" fmla="*/ 305 h 305"/>
                <a:gd name="T4" fmla="*/ 182 w 3050"/>
                <a:gd name="T5" fmla="*/ 305 h 305"/>
                <a:gd name="T6" fmla="*/ 0 w 3050"/>
                <a:gd name="T7" fmla="*/ 153 h 305"/>
                <a:gd name="T8" fmla="*/ 182 w 3050"/>
                <a:gd name="T9" fmla="*/ 0 h 305"/>
                <a:gd name="T10" fmla="*/ 2868 w 3050"/>
                <a:gd name="T11" fmla="*/ 0 h 305"/>
                <a:gd name="T12" fmla="*/ 3050 w 3050"/>
                <a:gd name="T13" fmla="*/ 15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50" h="305">
                  <a:moveTo>
                    <a:pt x="3050" y="153"/>
                  </a:moveTo>
                  <a:cubicBezTo>
                    <a:pt x="3050" y="237"/>
                    <a:pt x="2969" y="305"/>
                    <a:pt x="2868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81" y="305"/>
                    <a:pt x="0" y="237"/>
                    <a:pt x="0" y="153"/>
                  </a:cubicBezTo>
                  <a:cubicBezTo>
                    <a:pt x="0" y="69"/>
                    <a:pt x="81" y="0"/>
                    <a:pt x="182" y="0"/>
                  </a:cubicBezTo>
                  <a:cubicBezTo>
                    <a:pt x="2868" y="0"/>
                    <a:pt x="2868" y="0"/>
                    <a:pt x="2868" y="0"/>
                  </a:cubicBezTo>
                  <a:cubicBezTo>
                    <a:pt x="2969" y="0"/>
                    <a:pt x="3050" y="69"/>
                    <a:pt x="3050" y="153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8">
              <a:extLst>
                <a:ext uri="{FF2B5EF4-FFF2-40B4-BE49-F238E27FC236}">
                  <a16:creationId xmlns:a16="http://schemas.microsoft.com/office/drawing/2014/main" id="{D2C62088-9359-403B-907C-8EC3FCAFA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463" y="2644775"/>
              <a:ext cx="400050" cy="552450"/>
            </a:xfrm>
            <a:custGeom>
              <a:avLst/>
              <a:gdLst>
                <a:gd name="T0" fmla="*/ 0 w 279"/>
                <a:gd name="T1" fmla="*/ 241 h 387"/>
                <a:gd name="T2" fmla="*/ 139 w 279"/>
                <a:gd name="T3" fmla="*/ 387 h 387"/>
                <a:gd name="T4" fmla="*/ 279 w 279"/>
                <a:gd name="T5" fmla="*/ 241 h 387"/>
                <a:gd name="T6" fmla="*/ 185 w 279"/>
                <a:gd name="T7" fmla="*/ 0 h 387"/>
                <a:gd name="T8" fmla="*/ 0 w 279"/>
                <a:gd name="T9" fmla="*/ 24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387">
                  <a:moveTo>
                    <a:pt x="0" y="241"/>
                  </a:moveTo>
                  <a:cubicBezTo>
                    <a:pt x="0" y="322"/>
                    <a:pt x="58" y="387"/>
                    <a:pt x="139" y="387"/>
                  </a:cubicBezTo>
                  <a:cubicBezTo>
                    <a:pt x="220" y="387"/>
                    <a:pt x="279" y="322"/>
                    <a:pt x="279" y="241"/>
                  </a:cubicBezTo>
                  <a:cubicBezTo>
                    <a:pt x="279" y="139"/>
                    <a:pt x="156" y="96"/>
                    <a:pt x="185" y="0"/>
                  </a:cubicBezTo>
                  <a:cubicBezTo>
                    <a:pt x="85" y="43"/>
                    <a:pt x="0" y="127"/>
                    <a:pt x="0" y="241"/>
                  </a:cubicBezTo>
                  <a:close/>
                </a:path>
              </a:pathLst>
            </a:custGeom>
            <a:solidFill>
              <a:srgbClr val="BB5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Oval 9">
              <a:extLst>
                <a:ext uri="{FF2B5EF4-FFF2-40B4-BE49-F238E27FC236}">
                  <a16:creationId xmlns:a16="http://schemas.microsoft.com/office/drawing/2014/main" id="{56BAA49E-120C-4099-A867-2BB92A210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713" y="2900363"/>
              <a:ext cx="261938" cy="261938"/>
            </a:xfrm>
            <a:prstGeom prst="ellipse">
              <a:avLst/>
            </a:prstGeom>
            <a:solidFill>
              <a:srgbClr val="FF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">
              <a:extLst>
                <a:ext uri="{FF2B5EF4-FFF2-40B4-BE49-F238E27FC236}">
                  <a16:creationId xmlns:a16="http://schemas.microsoft.com/office/drawing/2014/main" id="{9B2AD534-0F4F-4CA8-92CC-D5D9120FB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713" y="2951163"/>
              <a:ext cx="898525" cy="120650"/>
            </a:xfrm>
            <a:custGeom>
              <a:avLst/>
              <a:gdLst>
                <a:gd name="T0" fmla="*/ 564 w 566"/>
                <a:gd name="T1" fmla="*/ 0 h 76"/>
                <a:gd name="T2" fmla="*/ 0 w 566"/>
                <a:gd name="T3" fmla="*/ 42 h 76"/>
                <a:gd name="T4" fmla="*/ 2 w 566"/>
                <a:gd name="T5" fmla="*/ 76 h 76"/>
                <a:gd name="T6" fmla="*/ 566 w 566"/>
                <a:gd name="T7" fmla="*/ 44 h 76"/>
                <a:gd name="T8" fmla="*/ 564 w 56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6" h="76">
                  <a:moveTo>
                    <a:pt x="564" y="0"/>
                  </a:moveTo>
                  <a:lnTo>
                    <a:pt x="0" y="42"/>
                  </a:lnTo>
                  <a:lnTo>
                    <a:pt x="2" y="76"/>
                  </a:lnTo>
                  <a:lnTo>
                    <a:pt x="566" y="4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B08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1">
              <a:extLst>
                <a:ext uri="{FF2B5EF4-FFF2-40B4-BE49-F238E27FC236}">
                  <a16:creationId xmlns:a16="http://schemas.microsoft.com/office/drawing/2014/main" id="{E7BABB5D-26AA-46D5-A25F-847BD65B0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276" y="2978150"/>
              <a:ext cx="173038" cy="130175"/>
            </a:xfrm>
            <a:custGeom>
              <a:avLst/>
              <a:gdLst>
                <a:gd name="T0" fmla="*/ 55 w 121"/>
                <a:gd name="T1" fmla="*/ 90 h 92"/>
                <a:gd name="T2" fmla="*/ 119 w 121"/>
                <a:gd name="T3" fmla="*/ 41 h 92"/>
                <a:gd name="T4" fmla="*/ 49 w 121"/>
                <a:gd name="T5" fmla="*/ 2 h 92"/>
                <a:gd name="T6" fmla="*/ 2 w 121"/>
                <a:gd name="T7" fmla="*/ 50 h 92"/>
                <a:gd name="T8" fmla="*/ 55 w 121"/>
                <a:gd name="T9" fmla="*/ 9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2">
                  <a:moveTo>
                    <a:pt x="55" y="90"/>
                  </a:moveTo>
                  <a:cubicBezTo>
                    <a:pt x="85" y="88"/>
                    <a:pt x="121" y="68"/>
                    <a:pt x="119" y="41"/>
                  </a:cubicBezTo>
                  <a:cubicBezTo>
                    <a:pt x="117" y="15"/>
                    <a:pt x="78" y="0"/>
                    <a:pt x="49" y="2"/>
                  </a:cubicBezTo>
                  <a:cubicBezTo>
                    <a:pt x="20" y="5"/>
                    <a:pt x="0" y="24"/>
                    <a:pt x="2" y="50"/>
                  </a:cubicBezTo>
                  <a:cubicBezTo>
                    <a:pt x="4" y="76"/>
                    <a:pt x="26" y="92"/>
                    <a:pt x="55" y="90"/>
                  </a:cubicBezTo>
                  <a:close/>
                </a:path>
              </a:pathLst>
            </a:custGeom>
            <a:solidFill>
              <a:srgbClr val="BB5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2">
              <a:extLst>
                <a:ext uri="{FF2B5EF4-FFF2-40B4-BE49-F238E27FC236}">
                  <a16:creationId xmlns:a16="http://schemas.microsoft.com/office/drawing/2014/main" id="{EBDB9151-1331-4A42-B7D1-171859FC0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738" y="4338638"/>
              <a:ext cx="1419225" cy="1377950"/>
            </a:xfrm>
            <a:custGeom>
              <a:avLst/>
              <a:gdLst>
                <a:gd name="T0" fmla="*/ 992 w 992"/>
                <a:gd name="T1" fmla="*/ 452 h 964"/>
                <a:gd name="T2" fmla="*/ 540 w 992"/>
                <a:gd name="T3" fmla="*/ 0 h 964"/>
                <a:gd name="T4" fmla="*/ 452 w 992"/>
                <a:gd name="T5" fmla="*/ 0 h 964"/>
                <a:gd name="T6" fmla="*/ 0 w 992"/>
                <a:gd name="T7" fmla="*/ 452 h 964"/>
                <a:gd name="T8" fmla="*/ 0 w 992"/>
                <a:gd name="T9" fmla="*/ 964 h 964"/>
                <a:gd name="T10" fmla="*/ 992 w 992"/>
                <a:gd name="T11" fmla="*/ 964 h 964"/>
                <a:gd name="T12" fmla="*/ 992 w 992"/>
                <a:gd name="T13" fmla="*/ 4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2" h="964">
                  <a:moveTo>
                    <a:pt x="992" y="452"/>
                  </a:moveTo>
                  <a:cubicBezTo>
                    <a:pt x="992" y="202"/>
                    <a:pt x="790" y="0"/>
                    <a:pt x="540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202" y="0"/>
                    <a:pt x="0" y="202"/>
                    <a:pt x="0" y="452"/>
                  </a:cubicBezTo>
                  <a:cubicBezTo>
                    <a:pt x="0" y="964"/>
                    <a:pt x="0" y="964"/>
                    <a:pt x="0" y="964"/>
                  </a:cubicBezTo>
                  <a:cubicBezTo>
                    <a:pt x="992" y="964"/>
                    <a:pt x="992" y="964"/>
                    <a:pt x="992" y="964"/>
                  </a:cubicBezTo>
                  <a:cubicBezTo>
                    <a:pt x="992" y="452"/>
                    <a:pt x="992" y="452"/>
                    <a:pt x="992" y="452"/>
                  </a:cubicBezTo>
                </a:path>
              </a:pathLst>
            </a:custGeom>
            <a:solidFill>
              <a:srgbClr val="B08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3">
              <a:extLst>
                <a:ext uri="{FF2B5EF4-FFF2-40B4-BE49-F238E27FC236}">
                  <a16:creationId xmlns:a16="http://schemas.microsoft.com/office/drawing/2014/main" id="{0A3D2960-06B7-482F-999F-1D18FE0A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3281363"/>
              <a:ext cx="244475" cy="457200"/>
            </a:xfrm>
            <a:custGeom>
              <a:avLst/>
              <a:gdLst>
                <a:gd name="T0" fmla="*/ 150 w 171"/>
                <a:gd name="T1" fmla="*/ 320 h 320"/>
                <a:gd name="T2" fmla="*/ 72 w 171"/>
                <a:gd name="T3" fmla="*/ 0 h 320"/>
                <a:gd name="T4" fmla="*/ 101 w 171"/>
                <a:gd name="T5" fmla="*/ 12 h 320"/>
                <a:gd name="T6" fmla="*/ 171 w 171"/>
                <a:gd name="T7" fmla="*/ 298 h 320"/>
                <a:gd name="T8" fmla="*/ 150 w 171"/>
                <a:gd name="T9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20">
                  <a:moveTo>
                    <a:pt x="150" y="320"/>
                  </a:moveTo>
                  <a:cubicBezTo>
                    <a:pt x="149" y="319"/>
                    <a:pt x="0" y="178"/>
                    <a:pt x="72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36" y="170"/>
                    <a:pt x="170" y="296"/>
                    <a:pt x="171" y="298"/>
                  </a:cubicBezTo>
                  <a:lnTo>
                    <a:pt x="150" y="32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4">
              <a:extLst>
                <a:ext uri="{FF2B5EF4-FFF2-40B4-BE49-F238E27FC236}">
                  <a16:creationId xmlns:a16="http://schemas.microsoft.com/office/drawing/2014/main" id="{9750759A-3FFE-43AD-9697-8E6C65606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3565525"/>
              <a:ext cx="447675" cy="425450"/>
            </a:xfrm>
            <a:custGeom>
              <a:avLst/>
              <a:gdLst>
                <a:gd name="T0" fmla="*/ 282 w 282"/>
                <a:gd name="T1" fmla="*/ 96 h 268"/>
                <a:gd name="T2" fmla="*/ 84 w 282"/>
                <a:gd name="T3" fmla="*/ 268 h 268"/>
                <a:gd name="T4" fmla="*/ 0 w 282"/>
                <a:gd name="T5" fmla="*/ 171 h 268"/>
                <a:gd name="T6" fmla="*/ 198 w 282"/>
                <a:gd name="T7" fmla="*/ 0 h 268"/>
                <a:gd name="T8" fmla="*/ 282 w 282"/>
                <a:gd name="T9" fmla="*/ 9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268">
                  <a:moveTo>
                    <a:pt x="282" y="96"/>
                  </a:moveTo>
                  <a:lnTo>
                    <a:pt x="84" y="268"/>
                  </a:lnTo>
                  <a:lnTo>
                    <a:pt x="0" y="171"/>
                  </a:lnTo>
                  <a:lnTo>
                    <a:pt x="198" y="0"/>
                  </a:lnTo>
                  <a:lnTo>
                    <a:pt x="282" y="96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5">
              <a:extLst>
                <a:ext uri="{FF2B5EF4-FFF2-40B4-BE49-F238E27FC236}">
                  <a16:creationId xmlns:a16="http://schemas.microsoft.com/office/drawing/2014/main" id="{98EBB0FB-30FC-4E1A-9719-6B2199C63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788" y="4338638"/>
              <a:ext cx="1420813" cy="1377950"/>
            </a:xfrm>
            <a:custGeom>
              <a:avLst/>
              <a:gdLst>
                <a:gd name="T0" fmla="*/ 993 w 993"/>
                <a:gd name="T1" fmla="*/ 452 h 964"/>
                <a:gd name="T2" fmla="*/ 541 w 993"/>
                <a:gd name="T3" fmla="*/ 0 h 964"/>
                <a:gd name="T4" fmla="*/ 452 w 993"/>
                <a:gd name="T5" fmla="*/ 0 h 964"/>
                <a:gd name="T6" fmla="*/ 0 w 993"/>
                <a:gd name="T7" fmla="*/ 452 h 964"/>
                <a:gd name="T8" fmla="*/ 0 w 993"/>
                <a:gd name="T9" fmla="*/ 964 h 964"/>
                <a:gd name="T10" fmla="*/ 993 w 993"/>
                <a:gd name="T11" fmla="*/ 964 h 964"/>
                <a:gd name="T12" fmla="*/ 993 w 993"/>
                <a:gd name="T13" fmla="*/ 4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3" h="964">
                  <a:moveTo>
                    <a:pt x="993" y="452"/>
                  </a:moveTo>
                  <a:cubicBezTo>
                    <a:pt x="993" y="202"/>
                    <a:pt x="790" y="0"/>
                    <a:pt x="541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203" y="0"/>
                    <a:pt x="0" y="202"/>
                    <a:pt x="0" y="452"/>
                  </a:cubicBezTo>
                  <a:cubicBezTo>
                    <a:pt x="0" y="964"/>
                    <a:pt x="0" y="964"/>
                    <a:pt x="0" y="964"/>
                  </a:cubicBezTo>
                  <a:cubicBezTo>
                    <a:pt x="993" y="964"/>
                    <a:pt x="993" y="964"/>
                    <a:pt x="993" y="964"/>
                  </a:cubicBezTo>
                  <a:cubicBezTo>
                    <a:pt x="993" y="452"/>
                    <a:pt x="993" y="452"/>
                    <a:pt x="993" y="452"/>
                  </a:cubicBezTo>
                </a:path>
              </a:pathLst>
            </a:custGeom>
            <a:solidFill>
              <a:srgbClr val="876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6">
              <a:extLst>
                <a:ext uri="{FF2B5EF4-FFF2-40B4-BE49-F238E27FC236}">
                  <a16:creationId xmlns:a16="http://schemas.microsoft.com/office/drawing/2014/main" id="{02EF920E-C9B6-4E9A-8AD6-081791EE9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588" y="2922588"/>
              <a:ext cx="3738563" cy="3563938"/>
            </a:xfrm>
            <a:custGeom>
              <a:avLst/>
              <a:gdLst>
                <a:gd name="T0" fmla="*/ 2613 w 2613"/>
                <a:gd name="T1" fmla="*/ 1072 h 2495"/>
                <a:gd name="T2" fmla="*/ 454 w 2613"/>
                <a:gd name="T3" fmla="*/ 1431 h 2495"/>
                <a:gd name="T4" fmla="*/ 2134 w 2613"/>
                <a:gd name="T5" fmla="*/ 0 h 2495"/>
                <a:gd name="T6" fmla="*/ 2613 w 2613"/>
                <a:gd name="T7" fmla="*/ 1072 h 2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13" h="2495">
                  <a:moveTo>
                    <a:pt x="2613" y="1072"/>
                  </a:moveTo>
                  <a:cubicBezTo>
                    <a:pt x="2613" y="1072"/>
                    <a:pt x="908" y="2495"/>
                    <a:pt x="454" y="1431"/>
                  </a:cubicBezTo>
                  <a:cubicBezTo>
                    <a:pt x="0" y="367"/>
                    <a:pt x="2134" y="0"/>
                    <a:pt x="2134" y="0"/>
                  </a:cubicBezTo>
                  <a:cubicBezTo>
                    <a:pt x="2613" y="1072"/>
                    <a:pt x="2613" y="1072"/>
                    <a:pt x="2613" y="1072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7">
              <a:extLst>
                <a:ext uri="{FF2B5EF4-FFF2-40B4-BE49-F238E27FC236}">
                  <a16:creationId xmlns:a16="http://schemas.microsoft.com/office/drawing/2014/main" id="{E1FF2BBA-772F-47B6-96E1-B7B5129C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076" y="2827338"/>
              <a:ext cx="1252538" cy="1803400"/>
            </a:xfrm>
            <a:custGeom>
              <a:avLst/>
              <a:gdLst>
                <a:gd name="T0" fmla="*/ 686 w 876"/>
                <a:gd name="T1" fmla="*/ 1138 h 1262"/>
                <a:gd name="T2" fmla="*/ 207 w 876"/>
                <a:gd name="T3" fmla="*/ 66 h 1262"/>
                <a:gd name="T4" fmla="*/ 686 w 876"/>
                <a:gd name="T5" fmla="*/ 1138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6" h="1262">
                  <a:moveTo>
                    <a:pt x="686" y="1138"/>
                  </a:moveTo>
                  <a:cubicBezTo>
                    <a:pt x="876" y="1019"/>
                    <a:pt x="400" y="0"/>
                    <a:pt x="207" y="66"/>
                  </a:cubicBezTo>
                  <a:cubicBezTo>
                    <a:pt x="0" y="137"/>
                    <a:pt x="488" y="1262"/>
                    <a:pt x="686" y="1138"/>
                  </a:cubicBezTo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8">
              <a:extLst>
                <a:ext uri="{FF2B5EF4-FFF2-40B4-BE49-F238E27FC236}">
                  <a16:creationId xmlns:a16="http://schemas.microsoft.com/office/drawing/2014/main" id="{0B4EFC9B-25A1-4410-A071-9DE79686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051" y="3001963"/>
              <a:ext cx="955675" cy="1406525"/>
            </a:xfrm>
            <a:custGeom>
              <a:avLst/>
              <a:gdLst>
                <a:gd name="T0" fmla="*/ 520 w 667"/>
                <a:gd name="T1" fmla="*/ 933 h 985"/>
                <a:gd name="T2" fmla="*/ 117 w 667"/>
                <a:gd name="T3" fmla="*/ 31 h 985"/>
                <a:gd name="T4" fmla="*/ 520 w 667"/>
                <a:gd name="T5" fmla="*/ 933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7" h="985">
                  <a:moveTo>
                    <a:pt x="520" y="933"/>
                  </a:moveTo>
                  <a:cubicBezTo>
                    <a:pt x="667" y="880"/>
                    <a:pt x="257" y="0"/>
                    <a:pt x="117" y="31"/>
                  </a:cubicBezTo>
                  <a:cubicBezTo>
                    <a:pt x="0" y="58"/>
                    <a:pt x="374" y="985"/>
                    <a:pt x="520" y="933"/>
                  </a:cubicBezTo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9">
              <a:extLst>
                <a:ext uri="{FF2B5EF4-FFF2-40B4-BE49-F238E27FC236}">
                  <a16:creationId xmlns:a16="http://schemas.microsoft.com/office/drawing/2014/main" id="{35D2FDB5-5FD3-488D-B71F-DA34E2F2AD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9376" y="4224338"/>
              <a:ext cx="2795588" cy="1306513"/>
            </a:xfrm>
            <a:custGeom>
              <a:avLst/>
              <a:gdLst>
                <a:gd name="T0" fmla="*/ 1948 w 1954"/>
                <a:gd name="T1" fmla="*/ 189 h 914"/>
                <a:gd name="T2" fmla="*/ 1945 w 1954"/>
                <a:gd name="T3" fmla="*/ 189 h 914"/>
                <a:gd name="T4" fmla="*/ 1948 w 1954"/>
                <a:gd name="T5" fmla="*/ 189 h 914"/>
                <a:gd name="T6" fmla="*/ 1798 w 1954"/>
                <a:gd name="T7" fmla="*/ 0 h 914"/>
                <a:gd name="T8" fmla="*/ 50 w 1954"/>
                <a:gd name="T9" fmla="*/ 731 h 914"/>
                <a:gd name="T10" fmla="*/ 0 w 1954"/>
                <a:gd name="T11" fmla="*/ 730 h 914"/>
                <a:gd name="T12" fmla="*/ 456 w 1954"/>
                <a:gd name="T13" fmla="*/ 914 h 914"/>
                <a:gd name="T14" fmla="*/ 1947 w 1954"/>
                <a:gd name="T15" fmla="*/ 223 h 914"/>
                <a:gd name="T16" fmla="*/ 1951 w 1954"/>
                <a:gd name="T17" fmla="*/ 220 h 914"/>
                <a:gd name="T18" fmla="*/ 1954 w 1954"/>
                <a:gd name="T19" fmla="*/ 218 h 914"/>
                <a:gd name="T20" fmla="*/ 1948 w 1954"/>
                <a:gd name="T21" fmla="*/ 218 h 914"/>
                <a:gd name="T22" fmla="*/ 1931 w 1954"/>
                <a:gd name="T23" fmla="*/ 208 h 914"/>
                <a:gd name="T24" fmla="*/ 1945 w 1954"/>
                <a:gd name="T25" fmla="*/ 189 h 914"/>
                <a:gd name="T26" fmla="*/ 1943 w 1954"/>
                <a:gd name="T27" fmla="*/ 189 h 914"/>
                <a:gd name="T28" fmla="*/ 1920 w 1954"/>
                <a:gd name="T29" fmla="*/ 177 h 914"/>
                <a:gd name="T30" fmla="*/ 1935 w 1954"/>
                <a:gd name="T31" fmla="*/ 159 h 914"/>
                <a:gd name="T32" fmla="*/ 1927 w 1954"/>
                <a:gd name="T33" fmla="*/ 159 h 914"/>
                <a:gd name="T34" fmla="*/ 1911 w 1954"/>
                <a:gd name="T35" fmla="*/ 149 h 914"/>
                <a:gd name="T36" fmla="*/ 1915 w 1954"/>
                <a:gd name="T37" fmla="*/ 135 h 914"/>
                <a:gd name="T38" fmla="*/ 1798 w 1954"/>
                <a:gd name="T39" fmla="*/ 0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4" h="914">
                  <a:moveTo>
                    <a:pt x="1948" y="189"/>
                  </a:moveTo>
                  <a:cubicBezTo>
                    <a:pt x="1947" y="189"/>
                    <a:pt x="1946" y="189"/>
                    <a:pt x="1945" y="189"/>
                  </a:cubicBezTo>
                  <a:cubicBezTo>
                    <a:pt x="1946" y="189"/>
                    <a:pt x="1947" y="189"/>
                    <a:pt x="1948" y="189"/>
                  </a:cubicBezTo>
                  <a:moveTo>
                    <a:pt x="1798" y="0"/>
                  </a:moveTo>
                  <a:cubicBezTo>
                    <a:pt x="1136" y="471"/>
                    <a:pt x="521" y="731"/>
                    <a:pt x="50" y="731"/>
                  </a:cubicBezTo>
                  <a:cubicBezTo>
                    <a:pt x="33" y="731"/>
                    <a:pt x="16" y="730"/>
                    <a:pt x="0" y="730"/>
                  </a:cubicBezTo>
                  <a:cubicBezTo>
                    <a:pt x="122" y="861"/>
                    <a:pt x="281" y="914"/>
                    <a:pt x="456" y="914"/>
                  </a:cubicBezTo>
                  <a:cubicBezTo>
                    <a:pt x="1004" y="914"/>
                    <a:pt x="1713" y="404"/>
                    <a:pt x="1947" y="223"/>
                  </a:cubicBezTo>
                  <a:cubicBezTo>
                    <a:pt x="1948" y="222"/>
                    <a:pt x="1950" y="221"/>
                    <a:pt x="1951" y="220"/>
                  </a:cubicBezTo>
                  <a:cubicBezTo>
                    <a:pt x="1952" y="219"/>
                    <a:pt x="1953" y="219"/>
                    <a:pt x="1954" y="218"/>
                  </a:cubicBezTo>
                  <a:cubicBezTo>
                    <a:pt x="1952" y="218"/>
                    <a:pt x="1950" y="218"/>
                    <a:pt x="1948" y="218"/>
                  </a:cubicBezTo>
                  <a:cubicBezTo>
                    <a:pt x="1940" y="218"/>
                    <a:pt x="1932" y="216"/>
                    <a:pt x="1931" y="208"/>
                  </a:cubicBezTo>
                  <a:cubicBezTo>
                    <a:pt x="1930" y="200"/>
                    <a:pt x="1938" y="191"/>
                    <a:pt x="1945" y="189"/>
                  </a:cubicBezTo>
                  <a:cubicBezTo>
                    <a:pt x="1944" y="189"/>
                    <a:pt x="1944" y="189"/>
                    <a:pt x="1943" y="189"/>
                  </a:cubicBezTo>
                  <a:cubicBezTo>
                    <a:pt x="1933" y="189"/>
                    <a:pt x="1921" y="184"/>
                    <a:pt x="1920" y="177"/>
                  </a:cubicBezTo>
                  <a:cubicBezTo>
                    <a:pt x="1918" y="168"/>
                    <a:pt x="1927" y="163"/>
                    <a:pt x="1935" y="159"/>
                  </a:cubicBezTo>
                  <a:cubicBezTo>
                    <a:pt x="1932" y="159"/>
                    <a:pt x="1930" y="159"/>
                    <a:pt x="1927" y="159"/>
                  </a:cubicBezTo>
                  <a:cubicBezTo>
                    <a:pt x="1919" y="159"/>
                    <a:pt x="1914" y="156"/>
                    <a:pt x="1911" y="149"/>
                  </a:cubicBezTo>
                  <a:cubicBezTo>
                    <a:pt x="1909" y="144"/>
                    <a:pt x="1911" y="139"/>
                    <a:pt x="1915" y="135"/>
                  </a:cubicBezTo>
                  <a:cubicBezTo>
                    <a:pt x="1878" y="105"/>
                    <a:pt x="1838" y="58"/>
                    <a:pt x="1798" y="0"/>
                  </a:cubicBezTo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20">
              <a:extLst>
                <a:ext uri="{FF2B5EF4-FFF2-40B4-BE49-F238E27FC236}">
                  <a16:creationId xmlns:a16="http://schemas.microsoft.com/office/drawing/2014/main" id="{CB262600-F273-4411-9229-98D90AF3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4173538"/>
              <a:ext cx="390525" cy="244475"/>
            </a:xfrm>
            <a:custGeom>
              <a:avLst/>
              <a:gdLst>
                <a:gd name="T0" fmla="*/ 50 w 273"/>
                <a:gd name="T1" fmla="*/ 0 h 171"/>
                <a:gd name="T2" fmla="*/ 0 w 273"/>
                <a:gd name="T3" fmla="*/ 36 h 171"/>
                <a:gd name="T4" fmla="*/ 117 w 273"/>
                <a:gd name="T5" fmla="*/ 171 h 171"/>
                <a:gd name="T6" fmla="*/ 166 w 273"/>
                <a:gd name="T7" fmla="*/ 149 h 171"/>
                <a:gd name="T8" fmla="*/ 270 w 273"/>
                <a:gd name="T9" fmla="*/ 115 h 171"/>
                <a:gd name="T10" fmla="*/ 270 w 273"/>
                <a:gd name="T11" fmla="*/ 35 h 171"/>
                <a:gd name="T12" fmla="*/ 220 w 273"/>
                <a:gd name="T13" fmla="*/ 59 h 171"/>
                <a:gd name="T14" fmla="*/ 189 w 273"/>
                <a:gd name="T15" fmla="*/ 113 h 171"/>
                <a:gd name="T16" fmla="*/ 177 w 273"/>
                <a:gd name="T17" fmla="*/ 115 h 171"/>
                <a:gd name="T18" fmla="*/ 50 w 273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1">
                  <a:moveTo>
                    <a:pt x="50" y="0"/>
                  </a:moveTo>
                  <a:cubicBezTo>
                    <a:pt x="33" y="12"/>
                    <a:pt x="17" y="24"/>
                    <a:pt x="0" y="36"/>
                  </a:cubicBezTo>
                  <a:cubicBezTo>
                    <a:pt x="40" y="94"/>
                    <a:pt x="80" y="141"/>
                    <a:pt x="117" y="171"/>
                  </a:cubicBezTo>
                  <a:cubicBezTo>
                    <a:pt x="127" y="160"/>
                    <a:pt x="152" y="152"/>
                    <a:pt x="166" y="149"/>
                  </a:cubicBezTo>
                  <a:cubicBezTo>
                    <a:pt x="172" y="147"/>
                    <a:pt x="213" y="140"/>
                    <a:pt x="270" y="115"/>
                  </a:cubicBezTo>
                  <a:cubicBezTo>
                    <a:pt x="273" y="92"/>
                    <a:pt x="273" y="65"/>
                    <a:pt x="270" y="35"/>
                  </a:cubicBezTo>
                  <a:cubicBezTo>
                    <a:pt x="252" y="44"/>
                    <a:pt x="236" y="52"/>
                    <a:pt x="220" y="59"/>
                  </a:cubicBezTo>
                  <a:cubicBezTo>
                    <a:pt x="217" y="87"/>
                    <a:pt x="207" y="106"/>
                    <a:pt x="189" y="113"/>
                  </a:cubicBezTo>
                  <a:cubicBezTo>
                    <a:pt x="185" y="114"/>
                    <a:pt x="181" y="115"/>
                    <a:pt x="177" y="115"/>
                  </a:cubicBezTo>
                  <a:cubicBezTo>
                    <a:pt x="142" y="115"/>
                    <a:pt x="97" y="70"/>
                    <a:pt x="50" y="0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1">
              <a:extLst>
                <a:ext uri="{FF2B5EF4-FFF2-40B4-BE49-F238E27FC236}">
                  <a16:creationId xmlns:a16="http://schemas.microsoft.com/office/drawing/2014/main" id="{20774754-2CC5-44F2-A7C9-3E308D625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1" y="4173538"/>
              <a:ext cx="242888" cy="163513"/>
            </a:xfrm>
            <a:custGeom>
              <a:avLst/>
              <a:gdLst>
                <a:gd name="T0" fmla="*/ 0 w 170"/>
                <a:gd name="T1" fmla="*/ 0 h 115"/>
                <a:gd name="T2" fmla="*/ 0 w 170"/>
                <a:gd name="T3" fmla="*/ 0 h 115"/>
                <a:gd name="T4" fmla="*/ 127 w 170"/>
                <a:gd name="T5" fmla="*/ 115 h 115"/>
                <a:gd name="T6" fmla="*/ 139 w 170"/>
                <a:gd name="T7" fmla="*/ 113 h 115"/>
                <a:gd name="T8" fmla="*/ 170 w 170"/>
                <a:gd name="T9" fmla="*/ 59 h 115"/>
                <a:gd name="T10" fmla="*/ 79 w 170"/>
                <a:gd name="T11" fmla="*/ 93 h 115"/>
                <a:gd name="T12" fmla="*/ 0 w 170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7" y="70"/>
                    <a:pt x="92" y="115"/>
                    <a:pt x="127" y="115"/>
                  </a:cubicBezTo>
                  <a:cubicBezTo>
                    <a:pt x="131" y="115"/>
                    <a:pt x="135" y="114"/>
                    <a:pt x="139" y="113"/>
                  </a:cubicBezTo>
                  <a:cubicBezTo>
                    <a:pt x="157" y="106"/>
                    <a:pt x="167" y="87"/>
                    <a:pt x="170" y="59"/>
                  </a:cubicBezTo>
                  <a:cubicBezTo>
                    <a:pt x="133" y="76"/>
                    <a:pt x="102" y="86"/>
                    <a:pt x="79" y="93"/>
                  </a:cubicBezTo>
                  <a:cubicBezTo>
                    <a:pt x="55" y="74"/>
                    <a:pt x="28" y="41"/>
                    <a:pt x="0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2">
              <a:extLst>
                <a:ext uri="{FF2B5EF4-FFF2-40B4-BE49-F238E27FC236}">
                  <a16:creationId xmlns:a16="http://schemas.microsoft.com/office/drawing/2014/main" id="{E1ECB9C5-87F2-4654-83F6-EA975656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438" y="4338638"/>
              <a:ext cx="1419225" cy="1377950"/>
            </a:xfrm>
            <a:custGeom>
              <a:avLst/>
              <a:gdLst>
                <a:gd name="T0" fmla="*/ 992 w 992"/>
                <a:gd name="T1" fmla="*/ 452 h 964"/>
                <a:gd name="T2" fmla="*/ 540 w 992"/>
                <a:gd name="T3" fmla="*/ 0 h 964"/>
                <a:gd name="T4" fmla="*/ 451 w 992"/>
                <a:gd name="T5" fmla="*/ 0 h 964"/>
                <a:gd name="T6" fmla="*/ 0 w 992"/>
                <a:gd name="T7" fmla="*/ 452 h 964"/>
                <a:gd name="T8" fmla="*/ 0 w 992"/>
                <a:gd name="T9" fmla="*/ 964 h 964"/>
                <a:gd name="T10" fmla="*/ 992 w 992"/>
                <a:gd name="T11" fmla="*/ 964 h 964"/>
                <a:gd name="T12" fmla="*/ 992 w 992"/>
                <a:gd name="T13" fmla="*/ 4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2" h="964">
                  <a:moveTo>
                    <a:pt x="992" y="452"/>
                  </a:moveTo>
                  <a:cubicBezTo>
                    <a:pt x="992" y="202"/>
                    <a:pt x="790" y="0"/>
                    <a:pt x="540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202" y="0"/>
                    <a:pt x="0" y="202"/>
                    <a:pt x="0" y="452"/>
                  </a:cubicBezTo>
                  <a:cubicBezTo>
                    <a:pt x="0" y="964"/>
                    <a:pt x="0" y="964"/>
                    <a:pt x="0" y="964"/>
                  </a:cubicBezTo>
                  <a:cubicBezTo>
                    <a:pt x="992" y="964"/>
                    <a:pt x="992" y="964"/>
                    <a:pt x="992" y="964"/>
                  </a:cubicBezTo>
                  <a:lnTo>
                    <a:pt x="992" y="452"/>
                  </a:lnTo>
                  <a:close/>
                </a:path>
              </a:pathLst>
            </a:custGeom>
            <a:solidFill>
              <a:srgbClr val="B08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23">
              <a:extLst>
                <a:ext uri="{FF2B5EF4-FFF2-40B4-BE49-F238E27FC236}">
                  <a16:creationId xmlns:a16="http://schemas.microsoft.com/office/drawing/2014/main" id="{BCC5F91F-58F1-463B-860D-57D9A7053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613" y="4338638"/>
              <a:ext cx="1419225" cy="1377950"/>
            </a:xfrm>
            <a:custGeom>
              <a:avLst/>
              <a:gdLst>
                <a:gd name="T0" fmla="*/ 992 w 992"/>
                <a:gd name="T1" fmla="*/ 452 h 964"/>
                <a:gd name="T2" fmla="*/ 540 w 992"/>
                <a:gd name="T3" fmla="*/ 0 h 964"/>
                <a:gd name="T4" fmla="*/ 451 w 992"/>
                <a:gd name="T5" fmla="*/ 0 h 964"/>
                <a:gd name="T6" fmla="*/ 0 w 992"/>
                <a:gd name="T7" fmla="*/ 452 h 964"/>
                <a:gd name="T8" fmla="*/ 0 w 992"/>
                <a:gd name="T9" fmla="*/ 964 h 964"/>
                <a:gd name="T10" fmla="*/ 992 w 992"/>
                <a:gd name="T11" fmla="*/ 964 h 964"/>
                <a:gd name="T12" fmla="*/ 992 w 992"/>
                <a:gd name="T13" fmla="*/ 452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2" h="964">
                  <a:moveTo>
                    <a:pt x="992" y="452"/>
                  </a:moveTo>
                  <a:cubicBezTo>
                    <a:pt x="992" y="202"/>
                    <a:pt x="789" y="0"/>
                    <a:pt x="540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202" y="0"/>
                    <a:pt x="0" y="202"/>
                    <a:pt x="0" y="452"/>
                  </a:cubicBezTo>
                  <a:cubicBezTo>
                    <a:pt x="0" y="964"/>
                    <a:pt x="0" y="964"/>
                    <a:pt x="0" y="964"/>
                  </a:cubicBezTo>
                  <a:cubicBezTo>
                    <a:pt x="992" y="964"/>
                    <a:pt x="992" y="964"/>
                    <a:pt x="992" y="964"/>
                  </a:cubicBezTo>
                  <a:lnTo>
                    <a:pt x="992" y="452"/>
                  </a:lnTo>
                  <a:close/>
                </a:path>
              </a:pathLst>
            </a:custGeom>
            <a:solidFill>
              <a:srgbClr val="96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4">
              <a:extLst>
                <a:ext uri="{FF2B5EF4-FFF2-40B4-BE49-F238E27FC236}">
                  <a16:creationId xmlns:a16="http://schemas.microsoft.com/office/drawing/2014/main" id="{4BB9E3F8-BF89-4534-92B5-57A3DE70C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1563" y="3325813"/>
              <a:ext cx="207963" cy="288925"/>
            </a:xfrm>
            <a:custGeom>
              <a:avLst/>
              <a:gdLst>
                <a:gd name="T0" fmla="*/ 146 w 146"/>
                <a:gd name="T1" fmla="*/ 12 h 202"/>
                <a:gd name="T2" fmla="*/ 29 w 146"/>
                <a:gd name="T3" fmla="*/ 0 h 202"/>
                <a:gd name="T4" fmla="*/ 0 w 146"/>
                <a:gd name="T5" fmla="*/ 191 h 202"/>
                <a:gd name="T6" fmla="*/ 116 w 146"/>
                <a:gd name="T7" fmla="*/ 202 h 202"/>
                <a:gd name="T8" fmla="*/ 146 w 146"/>
                <a:gd name="T9" fmla="*/ 1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202">
                  <a:moveTo>
                    <a:pt x="146" y="12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4" y="70"/>
                    <a:pt x="14" y="133"/>
                    <a:pt x="0" y="191"/>
                  </a:cubicBezTo>
                  <a:cubicBezTo>
                    <a:pt x="116" y="202"/>
                    <a:pt x="116" y="202"/>
                    <a:pt x="116" y="202"/>
                  </a:cubicBezTo>
                  <a:cubicBezTo>
                    <a:pt x="130" y="144"/>
                    <a:pt x="140" y="80"/>
                    <a:pt x="146" y="12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5">
              <a:extLst>
                <a:ext uri="{FF2B5EF4-FFF2-40B4-BE49-F238E27FC236}">
                  <a16:creationId xmlns:a16="http://schemas.microsoft.com/office/drawing/2014/main" id="{591C9405-9D31-453B-B5B0-C1645C1D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4494213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6">
              <a:extLst>
                <a:ext uri="{FF2B5EF4-FFF2-40B4-BE49-F238E27FC236}">
                  <a16:creationId xmlns:a16="http://schemas.microsoft.com/office/drawing/2014/main" id="{9DA10F5F-6599-4CDB-AC29-91D68340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3526" y="3598863"/>
              <a:ext cx="973138" cy="990600"/>
            </a:xfrm>
            <a:custGeom>
              <a:avLst/>
              <a:gdLst>
                <a:gd name="T0" fmla="*/ 564 w 680"/>
                <a:gd name="T1" fmla="*/ 0 h 693"/>
                <a:gd name="T2" fmla="*/ 60 w 680"/>
                <a:gd name="T3" fmla="*/ 551 h 693"/>
                <a:gd name="T4" fmla="*/ 7 w 680"/>
                <a:gd name="T5" fmla="*/ 587 h 693"/>
                <a:gd name="T6" fmla="*/ 31 w 680"/>
                <a:gd name="T7" fmla="*/ 597 h 693"/>
                <a:gd name="T8" fmla="*/ 16 w 680"/>
                <a:gd name="T9" fmla="*/ 615 h 693"/>
                <a:gd name="T10" fmla="*/ 41 w 680"/>
                <a:gd name="T11" fmla="*/ 627 h 693"/>
                <a:gd name="T12" fmla="*/ 44 w 680"/>
                <a:gd name="T13" fmla="*/ 627 h 693"/>
                <a:gd name="T14" fmla="*/ 41 w 680"/>
                <a:gd name="T15" fmla="*/ 627 h 693"/>
                <a:gd name="T16" fmla="*/ 27 w 680"/>
                <a:gd name="T17" fmla="*/ 646 h 693"/>
                <a:gd name="T18" fmla="*/ 51 w 680"/>
                <a:gd name="T19" fmla="*/ 656 h 693"/>
                <a:gd name="T20" fmla="*/ 39 w 680"/>
                <a:gd name="T21" fmla="*/ 674 h 693"/>
                <a:gd name="T22" fmla="*/ 98 w 680"/>
                <a:gd name="T23" fmla="*/ 673 h 693"/>
                <a:gd name="T24" fmla="*/ 680 w 680"/>
                <a:gd name="T25" fmla="*/ 11 h 693"/>
                <a:gd name="T26" fmla="*/ 564 w 680"/>
                <a:gd name="T27" fmla="*/ 0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0" h="693">
                  <a:moveTo>
                    <a:pt x="564" y="0"/>
                  </a:moveTo>
                  <a:cubicBezTo>
                    <a:pt x="451" y="480"/>
                    <a:pt x="78" y="546"/>
                    <a:pt x="60" y="551"/>
                  </a:cubicBezTo>
                  <a:cubicBezTo>
                    <a:pt x="40" y="556"/>
                    <a:pt x="0" y="568"/>
                    <a:pt x="7" y="587"/>
                  </a:cubicBezTo>
                  <a:cubicBezTo>
                    <a:pt x="11" y="596"/>
                    <a:pt x="18" y="599"/>
                    <a:pt x="31" y="597"/>
                  </a:cubicBezTo>
                  <a:cubicBezTo>
                    <a:pt x="23" y="601"/>
                    <a:pt x="14" y="606"/>
                    <a:pt x="16" y="615"/>
                  </a:cubicBezTo>
                  <a:cubicBezTo>
                    <a:pt x="17" y="623"/>
                    <a:pt x="32" y="628"/>
                    <a:pt x="41" y="627"/>
                  </a:cubicBezTo>
                  <a:cubicBezTo>
                    <a:pt x="42" y="627"/>
                    <a:pt x="43" y="627"/>
                    <a:pt x="44" y="627"/>
                  </a:cubicBezTo>
                  <a:cubicBezTo>
                    <a:pt x="43" y="627"/>
                    <a:pt x="42" y="627"/>
                    <a:pt x="41" y="627"/>
                  </a:cubicBezTo>
                  <a:cubicBezTo>
                    <a:pt x="34" y="629"/>
                    <a:pt x="26" y="638"/>
                    <a:pt x="27" y="646"/>
                  </a:cubicBezTo>
                  <a:cubicBezTo>
                    <a:pt x="28" y="656"/>
                    <a:pt x="41" y="658"/>
                    <a:pt x="51" y="656"/>
                  </a:cubicBezTo>
                  <a:cubicBezTo>
                    <a:pt x="43" y="660"/>
                    <a:pt x="38" y="665"/>
                    <a:pt x="39" y="674"/>
                  </a:cubicBezTo>
                  <a:cubicBezTo>
                    <a:pt x="42" y="693"/>
                    <a:pt x="77" y="681"/>
                    <a:pt x="98" y="673"/>
                  </a:cubicBezTo>
                  <a:cubicBezTo>
                    <a:pt x="117" y="666"/>
                    <a:pt x="553" y="560"/>
                    <a:pt x="680" y="11"/>
                  </a:cubicBezTo>
                  <a:cubicBezTo>
                    <a:pt x="564" y="0"/>
                    <a:pt x="564" y="0"/>
                    <a:pt x="564" y="0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7">
              <a:extLst>
                <a:ext uri="{FF2B5EF4-FFF2-40B4-BE49-F238E27FC236}">
                  <a16:creationId xmlns:a16="http://schemas.microsoft.com/office/drawing/2014/main" id="{6518D8AB-8D73-4C5B-9F58-B41B6509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2752725"/>
              <a:ext cx="1609725" cy="1554163"/>
            </a:xfrm>
            <a:custGeom>
              <a:avLst/>
              <a:gdLst>
                <a:gd name="T0" fmla="*/ 1125 w 1125"/>
                <a:gd name="T1" fmla="*/ 380 h 1087"/>
                <a:gd name="T2" fmla="*/ 207 w 1125"/>
                <a:gd name="T3" fmla="*/ 0 h 1087"/>
                <a:gd name="T4" fmla="*/ 0 w 1125"/>
                <a:gd name="T5" fmla="*/ 277 h 1087"/>
                <a:gd name="T6" fmla="*/ 365 w 1125"/>
                <a:gd name="T7" fmla="*/ 1087 h 1087"/>
                <a:gd name="T8" fmla="*/ 1125 w 1125"/>
                <a:gd name="T9" fmla="*/ 38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1087">
                  <a:moveTo>
                    <a:pt x="1125" y="380"/>
                  </a:moveTo>
                  <a:cubicBezTo>
                    <a:pt x="207" y="0"/>
                    <a:pt x="207" y="0"/>
                    <a:pt x="207" y="0"/>
                  </a:cubicBezTo>
                  <a:cubicBezTo>
                    <a:pt x="148" y="146"/>
                    <a:pt x="47" y="239"/>
                    <a:pt x="0" y="277"/>
                  </a:cubicBezTo>
                  <a:cubicBezTo>
                    <a:pt x="14" y="467"/>
                    <a:pt x="227" y="977"/>
                    <a:pt x="365" y="1087"/>
                  </a:cubicBezTo>
                  <a:cubicBezTo>
                    <a:pt x="486" y="1052"/>
                    <a:pt x="811" y="912"/>
                    <a:pt x="1125" y="38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8">
              <a:extLst>
                <a:ext uri="{FF2B5EF4-FFF2-40B4-BE49-F238E27FC236}">
                  <a16:creationId xmlns:a16="http://schemas.microsoft.com/office/drawing/2014/main" id="{FB3D2FD4-A02E-473B-9120-971913A31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2752725"/>
              <a:ext cx="1609725" cy="1554163"/>
            </a:xfrm>
            <a:custGeom>
              <a:avLst/>
              <a:gdLst>
                <a:gd name="T0" fmla="*/ 1125 w 1125"/>
                <a:gd name="T1" fmla="*/ 380 h 1087"/>
                <a:gd name="T2" fmla="*/ 207 w 1125"/>
                <a:gd name="T3" fmla="*/ 0 h 1087"/>
                <a:gd name="T4" fmla="*/ 0 w 1125"/>
                <a:gd name="T5" fmla="*/ 277 h 1087"/>
                <a:gd name="T6" fmla="*/ 365 w 1125"/>
                <a:gd name="T7" fmla="*/ 1087 h 1087"/>
                <a:gd name="T8" fmla="*/ 1125 w 1125"/>
                <a:gd name="T9" fmla="*/ 38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5" h="1087">
                  <a:moveTo>
                    <a:pt x="1125" y="380"/>
                  </a:moveTo>
                  <a:cubicBezTo>
                    <a:pt x="207" y="0"/>
                    <a:pt x="207" y="0"/>
                    <a:pt x="207" y="0"/>
                  </a:cubicBezTo>
                  <a:cubicBezTo>
                    <a:pt x="148" y="146"/>
                    <a:pt x="47" y="239"/>
                    <a:pt x="0" y="277"/>
                  </a:cubicBezTo>
                  <a:cubicBezTo>
                    <a:pt x="14" y="467"/>
                    <a:pt x="227" y="977"/>
                    <a:pt x="365" y="1087"/>
                  </a:cubicBezTo>
                  <a:cubicBezTo>
                    <a:pt x="486" y="1052"/>
                    <a:pt x="811" y="912"/>
                    <a:pt x="1125" y="38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9">
              <a:extLst>
                <a:ext uri="{FF2B5EF4-FFF2-40B4-BE49-F238E27FC236}">
                  <a16:creationId xmlns:a16="http://schemas.microsoft.com/office/drawing/2014/main" id="{C395132B-1045-4912-A7F6-B0A777BEF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3827463"/>
              <a:ext cx="53975" cy="109538"/>
            </a:xfrm>
            <a:custGeom>
              <a:avLst/>
              <a:gdLst>
                <a:gd name="T0" fmla="*/ 38 w 38"/>
                <a:gd name="T1" fmla="*/ 0 h 76"/>
                <a:gd name="T2" fmla="*/ 38 w 38"/>
                <a:gd name="T3" fmla="*/ 0 h 76"/>
                <a:gd name="T4" fmla="*/ 0 w 38"/>
                <a:gd name="T5" fmla="*/ 76 h 76"/>
                <a:gd name="T6" fmla="*/ 0 w 38"/>
                <a:gd name="T7" fmla="*/ 75 h 76"/>
                <a:gd name="T8" fmla="*/ 38 w 38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6">
                  <a:moveTo>
                    <a:pt x="38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27" y="27"/>
                    <a:pt x="14" y="52"/>
                    <a:pt x="0" y="76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4" y="52"/>
                    <a:pt x="27" y="27"/>
                    <a:pt x="38" y="0"/>
                  </a:cubicBezTo>
                </a:path>
              </a:pathLst>
            </a:custGeom>
            <a:solidFill>
              <a:srgbClr val="90A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30">
              <a:extLst>
                <a:ext uri="{FF2B5EF4-FFF2-40B4-BE49-F238E27FC236}">
                  <a16:creationId xmlns:a16="http://schemas.microsoft.com/office/drawing/2014/main" id="{BE68CEC8-9A37-44D2-BE77-37CDE5571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6338" y="3490913"/>
              <a:ext cx="84138" cy="119063"/>
            </a:xfrm>
            <a:custGeom>
              <a:avLst/>
              <a:gdLst>
                <a:gd name="T0" fmla="*/ 59 w 59"/>
                <a:gd name="T1" fmla="*/ 0 h 84"/>
                <a:gd name="T2" fmla="*/ 0 w 59"/>
                <a:gd name="T3" fmla="*/ 83 h 84"/>
                <a:gd name="T4" fmla="*/ 13 w 59"/>
                <a:gd name="T5" fmla="*/ 84 h 84"/>
                <a:gd name="T6" fmla="*/ 57 w 59"/>
                <a:gd name="T7" fmla="*/ 15 h 84"/>
                <a:gd name="T8" fmla="*/ 59 w 59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84">
                  <a:moveTo>
                    <a:pt x="59" y="0"/>
                  </a:moveTo>
                  <a:cubicBezTo>
                    <a:pt x="39" y="29"/>
                    <a:pt x="20" y="57"/>
                    <a:pt x="0" y="83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27" y="62"/>
                    <a:pt x="42" y="39"/>
                    <a:pt x="57" y="15"/>
                  </a:cubicBezTo>
                  <a:cubicBezTo>
                    <a:pt x="57" y="10"/>
                    <a:pt x="58" y="5"/>
                    <a:pt x="59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31">
              <a:extLst>
                <a:ext uri="{FF2B5EF4-FFF2-40B4-BE49-F238E27FC236}">
                  <a16:creationId xmlns:a16="http://schemas.microsoft.com/office/drawing/2014/main" id="{7E822733-6EBA-4E3B-85D2-7901E5BE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1388" y="3608388"/>
              <a:ext cx="254000" cy="327025"/>
            </a:xfrm>
            <a:custGeom>
              <a:avLst/>
              <a:gdLst>
                <a:gd name="T0" fmla="*/ 165 w 178"/>
                <a:gd name="T1" fmla="*/ 0 h 228"/>
                <a:gd name="T2" fmla="*/ 38 w 178"/>
                <a:gd name="T3" fmla="*/ 153 h 228"/>
                <a:gd name="T4" fmla="*/ 0 w 178"/>
                <a:gd name="T5" fmla="*/ 228 h 228"/>
                <a:gd name="T6" fmla="*/ 178 w 178"/>
                <a:gd name="T7" fmla="*/ 1 h 228"/>
                <a:gd name="T8" fmla="*/ 165 w 178"/>
                <a:gd name="T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28">
                  <a:moveTo>
                    <a:pt x="165" y="0"/>
                  </a:moveTo>
                  <a:cubicBezTo>
                    <a:pt x="122" y="57"/>
                    <a:pt x="80" y="108"/>
                    <a:pt x="38" y="153"/>
                  </a:cubicBezTo>
                  <a:cubicBezTo>
                    <a:pt x="27" y="180"/>
                    <a:pt x="14" y="205"/>
                    <a:pt x="0" y="228"/>
                  </a:cubicBezTo>
                  <a:cubicBezTo>
                    <a:pt x="58" y="166"/>
                    <a:pt x="118" y="92"/>
                    <a:pt x="178" y="1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solidFill>
              <a:srgbClr val="E4C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32">
              <a:extLst>
                <a:ext uri="{FF2B5EF4-FFF2-40B4-BE49-F238E27FC236}">
                  <a16:creationId xmlns:a16="http://schemas.microsoft.com/office/drawing/2014/main" id="{9D9C7CF2-0A85-4146-86C9-2993E079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3490913"/>
              <a:ext cx="265113" cy="336550"/>
            </a:xfrm>
            <a:custGeom>
              <a:avLst/>
              <a:gdLst>
                <a:gd name="T0" fmla="*/ 186 w 186"/>
                <a:gd name="T1" fmla="*/ 0 h 236"/>
                <a:gd name="T2" fmla="*/ 0 w 186"/>
                <a:gd name="T3" fmla="*/ 236 h 236"/>
                <a:gd name="T4" fmla="*/ 0 w 186"/>
                <a:gd name="T5" fmla="*/ 236 h 236"/>
                <a:gd name="T6" fmla="*/ 186 w 186"/>
                <a:gd name="T7" fmla="*/ 0 h 236"/>
                <a:gd name="T8" fmla="*/ 186 w 186"/>
                <a:gd name="T9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36">
                  <a:moveTo>
                    <a:pt x="186" y="0"/>
                  </a:moveTo>
                  <a:cubicBezTo>
                    <a:pt x="123" y="92"/>
                    <a:pt x="61" y="170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61" y="170"/>
                    <a:pt x="123" y="93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33">
              <a:extLst>
                <a:ext uri="{FF2B5EF4-FFF2-40B4-BE49-F238E27FC236}">
                  <a16:creationId xmlns:a16="http://schemas.microsoft.com/office/drawing/2014/main" id="{222447F4-8ECF-4C8D-BC19-7104BA22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76" y="3228975"/>
              <a:ext cx="360363" cy="1022350"/>
            </a:xfrm>
            <a:custGeom>
              <a:avLst/>
              <a:gdLst>
                <a:gd name="T0" fmla="*/ 221 w 227"/>
                <a:gd name="T1" fmla="*/ 23 h 644"/>
                <a:gd name="T2" fmla="*/ 227 w 227"/>
                <a:gd name="T3" fmla="*/ 71 h 644"/>
                <a:gd name="T4" fmla="*/ 179 w 227"/>
                <a:gd name="T5" fmla="*/ 105 h 644"/>
                <a:gd name="T6" fmla="*/ 217 w 227"/>
                <a:gd name="T7" fmla="*/ 523 h 644"/>
                <a:gd name="T8" fmla="*/ 102 w 227"/>
                <a:gd name="T9" fmla="*/ 644 h 644"/>
                <a:gd name="T10" fmla="*/ 0 w 227"/>
                <a:gd name="T11" fmla="*/ 523 h 644"/>
                <a:gd name="T12" fmla="*/ 119 w 227"/>
                <a:gd name="T13" fmla="*/ 86 h 644"/>
                <a:gd name="T14" fmla="*/ 104 w 227"/>
                <a:gd name="T15" fmla="*/ 24 h 644"/>
                <a:gd name="T16" fmla="*/ 135 w 227"/>
                <a:gd name="T17" fmla="*/ 0 h 644"/>
                <a:gd name="T18" fmla="*/ 221 w 227"/>
                <a:gd name="T19" fmla="*/ 23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644">
                  <a:moveTo>
                    <a:pt x="221" y="23"/>
                  </a:moveTo>
                  <a:lnTo>
                    <a:pt x="227" y="71"/>
                  </a:lnTo>
                  <a:lnTo>
                    <a:pt x="179" y="105"/>
                  </a:lnTo>
                  <a:lnTo>
                    <a:pt x="217" y="523"/>
                  </a:lnTo>
                  <a:lnTo>
                    <a:pt x="102" y="644"/>
                  </a:lnTo>
                  <a:lnTo>
                    <a:pt x="0" y="523"/>
                  </a:lnTo>
                  <a:lnTo>
                    <a:pt x="119" y="86"/>
                  </a:lnTo>
                  <a:lnTo>
                    <a:pt x="104" y="24"/>
                  </a:lnTo>
                  <a:lnTo>
                    <a:pt x="135" y="0"/>
                  </a:lnTo>
                  <a:lnTo>
                    <a:pt x="221" y="23"/>
                  </a:lnTo>
                  <a:close/>
                </a:path>
              </a:pathLst>
            </a:custGeom>
            <a:solidFill>
              <a:srgbClr val="4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4">
              <a:extLst>
                <a:ext uri="{FF2B5EF4-FFF2-40B4-BE49-F238E27FC236}">
                  <a16:creationId xmlns:a16="http://schemas.microsoft.com/office/drawing/2014/main" id="{241132D6-05A3-4F2A-9E38-073EDC20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838" y="2268538"/>
              <a:ext cx="1544638" cy="811213"/>
            </a:xfrm>
            <a:custGeom>
              <a:avLst/>
              <a:gdLst>
                <a:gd name="T0" fmla="*/ 43 w 1079"/>
                <a:gd name="T1" fmla="*/ 432 h 567"/>
                <a:gd name="T2" fmla="*/ 16 w 1079"/>
                <a:gd name="T3" fmla="*/ 485 h 567"/>
                <a:gd name="T4" fmla="*/ 38 w 1079"/>
                <a:gd name="T5" fmla="*/ 482 h 567"/>
                <a:gd name="T6" fmla="*/ 36 w 1079"/>
                <a:gd name="T7" fmla="*/ 508 h 567"/>
                <a:gd name="T8" fmla="*/ 60 w 1079"/>
                <a:gd name="T9" fmla="*/ 502 h 567"/>
                <a:gd name="T10" fmla="*/ 58 w 1079"/>
                <a:gd name="T11" fmla="*/ 532 h 567"/>
                <a:gd name="T12" fmla="*/ 81 w 1079"/>
                <a:gd name="T13" fmla="*/ 527 h 567"/>
                <a:gd name="T14" fmla="*/ 80 w 1079"/>
                <a:gd name="T15" fmla="*/ 552 h 567"/>
                <a:gd name="T16" fmla="*/ 136 w 1079"/>
                <a:gd name="T17" fmla="*/ 521 h 567"/>
                <a:gd name="T18" fmla="*/ 1037 w 1079"/>
                <a:gd name="T19" fmla="*/ 378 h 567"/>
                <a:gd name="T20" fmla="*/ 1079 w 1079"/>
                <a:gd name="T21" fmla="*/ 268 h 567"/>
                <a:gd name="T22" fmla="*/ 43 w 1079"/>
                <a:gd name="T23" fmla="*/ 432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9" h="567">
                  <a:moveTo>
                    <a:pt x="43" y="432"/>
                  </a:moveTo>
                  <a:cubicBezTo>
                    <a:pt x="27" y="448"/>
                    <a:pt x="0" y="474"/>
                    <a:pt x="16" y="485"/>
                  </a:cubicBezTo>
                  <a:cubicBezTo>
                    <a:pt x="23" y="490"/>
                    <a:pt x="31" y="488"/>
                    <a:pt x="38" y="482"/>
                  </a:cubicBezTo>
                  <a:cubicBezTo>
                    <a:pt x="32" y="490"/>
                    <a:pt x="27" y="503"/>
                    <a:pt x="36" y="508"/>
                  </a:cubicBezTo>
                  <a:cubicBezTo>
                    <a:pt x="42" y="513"/>
                    <a:pt x="56" y="509"/>
                    <a:pt x="60" y="502"/>
                  </a:cubicBezTo>
                  <a:cubicBezTo>
                    <a:pt x="54" y="508"/>
                    <a:pt x="51" y="527"/>
                    <a:pt x="58" y="532"/>
                  </a:cubicBezTo>
                  <a:cubicBezTo>
                    <a:pt x="66" y="537"/>
                    <a:pt x="74" y="532"/>
                    <a:pt x="81" y="527"/>
                  </a:cubicBezTo>
                  <a:cubicBezTo>
                    <a:pt x="73" y="538"/>
                    <a:pt x="73" y="545"/>
                    <a:pt x="80" y="552"/>
                  </a:cubicBezTo>
                  <a:cubicBezTo>
                    <a:pt x="93" y="567"/>
                    <a:pt x="122" y="537"/>
                    <a:pt x="136" y="521"/>
                  </a:cubicBezTo>
                  <a:cubicBezTo>
                    <a:pt x="149" y="505"/>
                    <a:pt x="432" y="127"/>
                    <a:pt x="1037" y="378"/>
                  </a:cubicBezTo>
                  <a:cubicBezTo>
                    <a:pt x="1079" y="268"/>
                    <a:pt x="1079" y="268"/>
                    <a:pt x="1079" y="268"/>
                  </a:cubicBezTo>
                  <a:cubicBezTo>
                    <a:pt x="413" y="0"/>
                    <a:pt x="59" y="417"/>
                    <a:pt x="43" y="432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5">
              <a:extLst>
                <a:ext uri="{FF2B5EF4-FFF2-40B4-BE49-F238E27FC236}">
                  <a16:creationId xmlns:a16="http://schemas.microsoft.com/office/drawing/2014/main" id="{99468350-BD9C-4ACD-B8C4-6C1F6EF4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3151" y="2651125"/>
              <a:ext cx="268288" cy="260350"/>
            </a:xfrm>
            <a:custGeom>
              <a:avLst/>
              <a:gdLst>
                <a:gd name="T0" fmla="*/ 187 w 187"/>
                <a:gd name="T1" fmla="*/ 71 h 182"/>
                <a:gd name="T2" fmla="*/ 42 w 187"/>
                <a:gd name="T3" fmla="*/ 0 h 182"/>
                <a:gd name="T4" fmla="*/ 0 w 187"/>
                <a:gd name="T5" fmla="*/ 110 h 182"/>
                <a:gd name="T6" fmla="*/ 144 w 187"/>
                <a:gd name="T7" fmla="*/ 182 h 182"/>
                <a:gd name="T8" fmla="*/ 187 w 187"/>
                <a:gd name="T9" fmla="*/ 7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82">
                  <a:moveTo>
                    <a:pt x="187" y="71"/>
                  </a:moveTo>
                  <a:cubicBezTo>
                    <a:pt x="136" y="39"/>
                    <a:pt x="88" y="16"/>
                    <a:pt x="42" y="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73" y="141"/>
                    <a:pt x="94" y="155"/>
                    <a:pt x="144" y="182"/>
                  </a:cubicBezTo>
                  <a:lnTo>
                    <a:pt x="187" y="7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6">
              <a:extLst>
                <a:ext uri="{FF2B5EF4-FFF2-40B4-BE49-F238E27FC236}">
                  <a16:creationId xmlns:a16="http://schemas.microsoft.com/office/drawing/2014/main" id="{F8FBF941-3153-40BC-940D-7E9BE1B7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438" y="1287463"/>
              <a:ext cx="1585913" cy="2008188"/>
            </a:xfrm>
            <a:custGeom>
              <a:avLst/>
              <a:gdLst>
                <a:gd name="T0" fmla="*/ 0 w 1109"/>
                <a:gd name="T1" fmla="*/ 1026 h 1406"/>
                <a:gd name="T2" fmla="*/ 934 w 1109"/>
                <a:gd name="T3" fmla="*/ 626 h 1406"/>
                <a:gd name="T4" fmla="*/ 918 w 1109"/>
                <a:gd name="T5" fmla="*/ 1406 h 1406"/>
                <a:gd name="T6" fmla="*/ 0 w 1109"/>
                <a:gd name="T7" fmla="*/ 1026 h 1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9" h="1406">
                  <a:moveTo>
                    <a:pt x="0" y="1026"/>
                  </a:moveTo>
                  <a:cubicBezTo>
                    <a:pt x="0" y="1026"/>
                    <a:pt x="283" y="0"/>
                    <a:pt x="934" y="626"/>
                  </a:cubicBezTo>
                  <a:cubicBezTo>
                    <a:pt x="934" y="626"/>
                    <a:pt x="1109" y="900"/>
                    <a:pt x="918" y="1406"/>
                  </a:cubicBezTo>
                  <a:cubicBezTo>
                    <a:pt x="256" y="1312"/>
                    <a:pt x="0" y="1026"/>
                    <a:pt x="0" y="1026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3A093613-9A00-4211-A058-C90BFDD84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1" y="1322388"/>
              <a:ext cx="2159000" cy="1982788"/>
            </a:xfrm>
            <a:custGeom>
              <a:avLst/>
              <a:gdLst>
                <a:gd name="T0" fmla="*/ 240 w 1509"/>
                <a:gd name="T1" fmla="*/ 0 h 1387"/>
                <a:gd name="T2" fmla="*/ 830 w 1509"/>
                <a:gd name="T3" fmla="*/ 753 h 1387"/>
                <a:gd name="T4" fmla="*/ 808 w 1509"/>
                <a:gd name="T5" fmla="*/ 958 h 1387"/>
                <a:gd name="T6" fmla="*/ 910 w 1509"/>
                <a:gd name="T7" fmla="*/ 1013 h 1387"/>
                <a:gd name="T8" fmla="*/ 804 w 1509"/>
                <a:gd name="T9" fmla="*/ 1031 h 1387"/>
                <a:gd name="T10" fmla="*/ 905 w 1509"/>
                <a:gd name="T11" fmla="*/ 1381 h 1387"/>
                <a:gd name="T12" fmla="*/ 1072 w 1509"/>
                <a:gd name="T13" fmla="*/ 497 h 1387"/>
                <a:gd name="T14" fmla="*/ 832 w 1509"/>
                <a:gd name="T15" fmla="*/ 191 h 1387"/>
                <a:gd name="T16" fmla="*/ 240 w 1509"/>
                <a:gd name="T17" fmla="*/ 0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9" h="1387">
                  <a:moveTo>
                    <a:pt x="240" y="0"/>
                  </a:moveTo>
                  <a:cubicBezTo>
                    <a:pt x="240" y="0"/>
                    <a:pt x="0" y="638"/>
                    <a:pt x="830" y="753"/>
                  </a:cubicBezTo>
                  <a:cubicBezTo>
                    <a:pt x="808" y="958"/>
                    <a:pt x="808" y="958"/>
                    <a:pt x="808" y="958"/>
                  </a:cubicBezTo>
                  <a:cubicBezTo>
                    <a:pt x="808" y="958"/>
                    <a:pt x="920" y="913"/>
                    <a:pt x="910" y="1013"/>
                  </a:cubicBezTo>
                  <a:cubicBezTo>
                    <a:pt x="901" y="1112"/>
                    <a:pt x="804" y="1031"/>
                    <a:pt x="804" y="1031"/>
                  </a:cubicBezTo>
                  <a:cubicBezTo>
                    <a:pt x="804" y="1031"/>
                    <a:pt x="817" y="1278"/>
                    <a:pt x="905" y="1381"/>
                  </a:cubicBezTo>
                  <a:cubicBezTo>
                    <a:pt x="899" y="1387"/>
                    <a:pt x="1509" y="515"/>
                    <a:pt x="1072" y="497"/>
                  </a:cubicBezTo>
                  <a:cubicBezTo>
                    <a:pt x="1072" y="497"/>
                    <a:pt x="1081" y="297"/>
                    <a:pt x="832" y="191"/>
                  </a:cubicBezTo>
                  <a:cubicBezTo>
                    <a:pt x="574" y="81"/>
                    <a:pt x="346" y="364"/>
                    <a:pt x="240" y="0"/>
                  </a:cubicBezTo>
                  <a:close/>
                </a:path>
              </a:pathLst>
            </a:custGeom>
            <a:solidFill>
              <a:srgbClr val="4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8">
              <a:extLst>
                <a:ext uri="{FF2B5EF4-FFF2-40B4-BE49-F238E27FC236}">
                  <a16:creationId xmlns:a16="http://schemas.microsoft.com/office/drawing/2014/main" id="{3ACD0E00-0696-4422-AEAF-7717C45B7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2552700"/>
              <a:ext cx="96838" cy="144463"/>
            </a:xfrm>
            <a:custGeom>
              <a:avLst/>
              <a:gdLst>
                <a:gd name="T0" fmla="*/ 10 w 68"/>
                <a:gd name="T1" fmla="*/ 40 h 101"/>
                <a:gd name="T2" fmla="*/ 53 w 68"/>
                <a:gd name="T3" fmla="*/ 5 h 101"/>
                <a:gd name="T4" fmla="*/ 57 w 68"/>
                <a:gd name="T5" fmla="*/ 60 h 101"/>
                <a:gd name="T6" fmla="*/ 15 w 68"/>
                <a:gd name="T7" fmla="*/ 95 h 101"/>
                <a:gd name="T8" fmla="*/ 10 w 68"/>
                <a:gd name="T9" fmla="*/ 4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10" y="40"/>
                  </a:moveTo>
                  <a:cubicBezTo>
                    <a:pt x="21" y="15"/>
                    <a:pt x="40" y="0"/>
                    <a:pt x="53" y="5"/>
                  </a:cubicBezTo>
                  <a:cubicBezTo>
                    <a:pt x="66" y="11"/>
                    <a:pt x="68" y="35"/>
                    <a:pt x="57" y="60"/>
                  </a:cubicBezTo>
                  <a:cubicBezTo>
                    <a:pt x="47" y="85"/>
                    <a:pt x="28" y="101"/>
                    <a:pt x="15" y="95"/>
                  </a:cubicBezTo>
                  <a:cubicBezTo>
                    <a:pt x="2" y="90"/>
                    <a:pt x="0" y="65"/>
                    <a:pt x="10" y="40"/>
                  </a:cubicBezTo>
                  <a:close/>
                </a:path>
              </a:pathLst>
            </a:custGeom>
            <a:solidFill>
              <a:srgbClr val="4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9">
              <a:extLst>
                <a:ext uri="{FF2B5EF4-FFF2-40B4-BE49-F238E27FC236}">
                  <a16:creationId xmlns:a16="http://schemas.microsoft.com/office/drawing/2014/main" id="{1F81D382-523C-49A2-9FF4-6C2E36A2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6" y="2279650"/>
              <a:ext cx="96838" cy="144463"/>
            </a:xfrm>
            <a:custGeom>
              <a:avLst/>
              <a:gdLst>
                <a:gd name="T0" fmla="*/ 10 w 68"/>
                <a:gd name="T1" fmla="*/ 41 h 102"/>
                <a:gd name="T2" fmla="*/ 53 w 68"/>
                <a:gd name="T3" fmla="*/ 6 h 102"/>
                <a:gd name="T4" fmla="*/ 57 w 68"/>
                <a:gd name="T5" fmla="*/ 61 h 102"/>
                <a:gd name="T6" fmla="*/ 15 w 68"/>
                <a:gd name="T7" fmla="*/ 96 h 102"/>
                <a:gd name="T8" fmla="*/ 10 w 68"/>
                <a:gd name="T9" fmla="*/ 4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2">
                  <a:moveTo>
                    <a:pt x="10" y="41"/>
                  </a:moveTo>
                  <a:cubicBezTo>
                    <a:pt x="21" y="16"/>
                    <a:pt x="40" y="0"/>
                    <a:pt x="53" y="6"/>
                  </a:cubicBezTo>
                  <a:cubicBezTo>
                    <a:pt x="66" y="12"/>
                    <a:pt x="68" y="36"/>
                    <a:pt x="57" y="61"/>
                  </a:cubicBezTo>
                  <a:cubicBezTo>
                    <a:pt x="46" y="86"/>
                    <a:pt x="27" y="102"/>
                    <a:pt x="15" y="96"/>
                  </a:cubicBezTo>
                  <a:cubicBezTo>
                    <a:pt x="2" y="91"/>
                    <a:pt x="0" y="66"/>
                    <a:pt x="10" y="41"/>
                  </a:cubicBezTo>
                  <a:close/>
                </a:path>
              </a:pathLst>
            </a:custGeom>
            <a:solidFill>
              <a:srgbClr val="4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0">
              <a:extLst>
                <a:ext uri="{FF2B5EF4-FFF2-40B4-BE49-F238E27FC236}">
                  <a16:creationId xmlns:a16="http://schemas.microsoft.com/office/drawing/2014/main" id="{71C0CFBE-4004-4D4C-B859-F996C7556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988" y="2513013"/>
              <a:ext cx="541338" cy="425450"/>
            </a:xfrm>
            <a:custGeom>
              <a:avLst/>
              <a:gdLst>
                <a:gd name="T0" fmla="*/ 378 w 378"/>
                <a:gd name="T1" fmla="*/ 140 h 298"/>
                <a:gd name="T2" fmla="*/ 65 w 378"/>
                <a:gd name="T3" fmla="*/ 0 h 298"/>
                <a:gd name="T4" fmla="*/ 143 w 378"/>
                <a:gd name="T5" fmla="*/ 219 h 298"/>
                <a:gd name="T6" fmla="*/ 378 w 378"/>
                <a:gd name="T7" fmla="*/ 14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8" h="298">
                  <a:moveTo>
                    <a:pt x="378" y="140"/>
                  </a:moveTo>
                  <a:cubicBezTo>
                    <a:pt x="378" y="140"/>
                    <a:pt x="254" y="42"/>
                    <a:pt x="65" y="0"/>
                  </a:cubicBezTo>
                  <a:cubicBezTo>
                    <a:pt x="65" y="0"/>
                    <a:pt x="0" y="149"/>
                    <a:pt x="143" y="219"/>
                  </a:cubicBezTo>
                  <a:cubicBezTo>
                    <a:pt x="303" y="298"/>
                    <a:pt x="378" y="140"/>
                    <a:pt x="378" y="140"/>
                  </a:cubicBezTo>
                  <a:close/>
                </a:path>
              </a:pathLst>
            </a:custGeom>
            <a:solidFill>
              <a:srgbClr val="4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1">
              <a:extLst>
                <a:ext uri="{FF2B5EF4-FFF2-40B4-BE49-F238E27FC236}">
                  <a16:creationId xmlns:a16="http://schemas.microsoft.com/office/drawing/2014/main" id="{24056392-E2FC-4ED7-B64B-B0EDAF19E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5688" y="3089275"/>
              <a:ext cx="55563" cy="49213"/>
            </a:xfrm>
            <a:custGeom>
              <a:avLst/>
              <a:gdLst>
                <a:gd name="T0" fmla="*/ 39 w 39"/>
                <a:gd name="T1" fmla="*/ 0 h 35"/>
                <a:gd name="T2" fmla="*/ 0 w 39"/>
                <a:gd name="T3" fmla="*/ 35 h 35"/>
                <a:gd name="T4" fmla="*/ 39 w 39"/>
                <a:gd name="T5" fmla="*/ 0 h 35"/>
                <a:gd name="T6" fmla="*/ 39 w 39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5">
                  <a:moveTo>
                    <a:pt x="39" y="0"/>
                  </a:moveTo>
                  <a:cubicBezTo>
                    <a:pt x="24" y="14"/>
                    <a:pt x="11" y="26"/>
                    <a:pt x="0" y="35"/>
                  </a:cubicBezTo>
                  <a:cubicBezTo>
                    <a:pt x="11" y="26"/>
                    <a:pt x="24" y="14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2">
              <a:extLst>
                <a:ext uri="{FF2B5EF4-FFF2-40B4-BE49-F238E27FC236}">
                  <a16:creationId xmlns:a16="http://schemas.microsoft.com/office/drawing/2014/main" id="{CCE2F655-E995-47DE-90B3-5B121725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4576" y="3089275"/>
              <a:ext cx="581025" cy="1217613"/>
            </a:xfrm>
            <a:custGeom>
              <a:avLst/>
              <a:gdLst>
                <a:gd name="T0" fmla="*/ 47 w 406"/>
                <a:gd name="T1" fmla="*/ 0 h 852"/>
                <a:gd name="T2" fmla="*/ 8 w 406"/>
                <a:gd name="T3" fmla="*/ 35 h 852"/>
                <a:gd name="T4" fmla="*/ 0 w 406"/>
                <a:gd name="T5" fmla="*/ 42 h 852"/>
                <a:gd name="T6" fmla="*/ 0 w 406"/>
                <a:gd name="T7" fmla="*/ 42 h 852"/>
                <a:gd name="T8" fmla="*/ 365 w 406"/>
                <a:gd name="T9" fmla="*/ 852 h 852"/>
                <a:gd name="T10" fmla="*/ 406 w 406"/>
                <a:gd name="T11" fmla="*/ 839 h 852"/>
                <a:gd name="T12" fmla="*/ 47 w 406"/>
                <a:gd name="T13" fmla="*/ 0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6" h="852">
                  <a:moveTo>
                    <a:pt x="47" y="0"/>
                  </a:moveTo>
                  <a:cubicBezTo>
                    <a:pt x="32" y="14"/>
                    <a:pt x="19" y="26"/>
                    <a:pt x="8" y="35"/>
                  </a:cubicBezTo>
                  <a:cubicBezTo>
                    <a:pt x="5" y="38"/>
                    <a:pt x="3" y="40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4" y="232"/>
                    <a:pt x="227" y="742"/>
                    <a:pt x="365" y="852"/>
                  </a:cubicBezTo>
                  <a:cubicBezTo>
                    <a:pt x="377" y="849"/>
                    <a:pt x="391" y="844"/>
                    <a:pt x="406" y="839"/>
                  </a:cubicBezTo>
                  <a:cubicBezTo>
                    <a:pt x="75" y="533"/>
                    <a:pt x="48" y="116"/>
                    <a:pt x="47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Oval 43">
              <a:extLst>
                <a:ext uri="{FF2B5EF4-FFF2-40B4-BE49-F238E27FC236}">
                  <a16:creationId xmlns:a16="http://schemas.microsoft.com/office/drawing/2014/main" id="{42BA779D-8D23-45A6-8F39-D216B8C3A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613" y="4516438"/>
              <a:ext cx="401638" cy="400050"/>
            </a:xfrm>
            <a:prstGeom prst="ellipse">
              <a:avLst/>
            </a:prstGeom>
            <a:solidFill>
              <a:srgbClr val="876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Oval 44">
              <a:extLst>
                <a:ext uri="{FF2B5EF4-FFF2-40B4-BE49-F238E27FC236}">
                  <a16:creationId xmlns:a16="http://schemas.microsoft.com/office/drawing/2014/main" id="{8AC21D47-EC3E-4BD3-B657-4A4A4B67D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4457700"/>
              <a:ext cx="407988" cy="407988"/>
            </a:xfrm>
            <a:prstGeom prst="ellipse">
              <a:avLst/>
            </a:pr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4" name="Group 3">
            <a:extLst>
              <a:ext uri="{FF2B5EF4-FFF2-40B4-BE49-F238E27FC236}">
                <a16:creationId xmlns:a16="http://schemas.microsoft.com/office/drawing/2014/main" id="{4152C998-5F58-4483-AD08-111CA10FDFA1}"/>
              </a:ext>
            </a:extLst>
          </p:cNvPr>
          <p:cNvGrpSpPr/>
          <p:nvPr/>
        </p:nvGrpSpPr>
        <p:grpSpPr>
          <a:xfrm>
            <a:off x="4098581" y="376411"/>
            <a:ext cx="2432186" cy="2062658"/>
            <a:chOff x="3184526" y="941388"/>
            <a:chExt cx="5872162" cy="4979988"/>
          </a:xfrm>
        </p:grpSpPr>
        <p:sp>
          <p:nvSpPr>
            <p:cNvPr id="145" name="Rectangle 6">
              <a:extLst>
                <a:ext uri="{FF2B5EF4-FFF2-40B4-BE49-F238E27FC236}">
                  <a16:creationId xmlns:a16="http://schemas.microsoft.com/office/drawing/2014/main" id="{F7CD8EFF-6B1D-445B-A365-290FB931C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3251" y="1633538"/>
              <a:ext cx="3295650" cy="237966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7">
              <a:extLst>
                <a:ext uri="{FF2B5EF4-FFF2-40B4-BE49-F238E27FC236}">
                  <a16:creationId xmlns:a16="http://schemas.microsoft.com/office/drawing/2014/main" id="{49BA9289-12BF-4DC2-BBA3-A80C852C5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638" y="4013200"/>
              <a:ext cx="3448050" cy="92075"/>
            </a:xfrm>
            <a:custGeom>
              <a:avLst/>
              <a:gdLst>
                <a:gd name="T0" fmla="*/ 2378 w 2410"/>
                <a:gd name="T1" fmla="*/ 0 h 64"/>
                <a:gd name="T2" fmla="*/ 31 w 2410"/>
                <a:gd name="T3" fmla="*/ 0 h 64"/>
                <a:gd name="T4" fmla="*/ 0 w 2410"/>
                <a:gd name="T5" fmla="*/ 32 h 64"/>
                <a:gd name="T6" fmla="*/ 31 w 2410"/>
                <a:gd name="T7" fmla="*/ 64 h 64"/>
                <a:gd name="T8" fmla="*/ 2378 w 2410"/>
                <a:gd name="T9" fmla="*/ 64 h 64"/>
                <a:gd name="T10" fmla="*/ 2410 w 2410"/>
                <a:gd name="T11" fmla="*/ 32 h 64"/>
                <a:gd name="T12" fmla="*/ 2378 w 2410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10" h="64">
                  <a:moveTo>
                    <a:pt x="2378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50"/>
                    <a:pt x="14" y="64"/>
                    <a:pt x="31" y="64"/>
                  </a:cubicBezTo>
                  <a:cubicBezTo>
                    <a:pt x="2378" y="64"/>
                    <a:pt x="2378" y="64"/>
                    <a:pt x="2378" y="64"/>
                  </a:cubicBezTo>
                  <a:cubicBezTo>
                    <a:pt x="2396" y="64"/>
                    <a:pt x="2410" y="50"/>
                    <a:pt x="2410" y="32"/>
                  </a:cubicBezTo>
                  <a:cubicBezTo>
                    <a:pt x="2410" y="15"/>
                    <a:pt x="2396" y="0"/>
                    <a:pt x="2378" y="0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8">
              <a:extLst>
                <a:ext uri="{FF2B5EF4-FFF2-40B4-BE49-F238E27FC236}">
                  <a16:creationId xmlns:a16="http://schemas.microsoft.com/office/drawing/2014/main" id="{BD847158-6AEC-413D-968B-4729679DCD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638" y="941388"/>
              <a:ext cx="3448050" cy="693738"/>
            </a:xfrm>
            <a:custGeom>
              <a:avLst/>
              <a:gdLst>
                <a:gd name="T0" fmla="*/ 2378 w 2410"/>
                <a:gd name="T1" fmla="*/ 421 h 485"/>
                <a:gd name="T2" fmla="*/ 2307 w 2410"/>
                <a:gd name="T3" fmla="*/ 421 h 485"/>
                <a:gd name="T4" fmla="*/ 1209 w 2410"/>
                <a:gd name="T5" fmla="*/ 1 h 485"/>
                <a:gd name="T6" fmla="*/ 1201 w 2410"/>
                <a:gd name="T7" fmla="*/ 1 h 485"/>
                <a:gd name="T8" fmla="*/ 103 w 2410"/>
                <a:gd name="T9" fmla="*/ 421 h 485"/>
                <a:gd name="T10" fmla="*/ 31 w 2410"/>
                <a:gd name="T11" fmla="*/ 421 h 485"/>
                <a:gd name="T12" fmla="*/ 0 w 2410"/>
                <a:gd name="T13" fmla="*/ 453 h 485"/>
                <a:gd name="T14" fmla="*/ 31 w 2410"/>
                <a:gd name="T15" fmla="*/ 485 h 485"/>
                <a:gd name="T16" fmla="*/ 2378 w 2410"/>
                <a:gd name="T17" fmla="*/ 485 h 485"/>
                <a:gd name="T18" fmla="*/ 2410 w 2410"/>
                <a:gd name="T19" fmla="*/ 453 h 485"/>
                <a:gd name="T20" fmla="*/ 2378 w 2410"/>
                <a:gd name="T21" fmla="*/ 421 h 485"/>
                <a:gd name="T22" fmla="*/ 1205 w 2410"/>
                <a:gd name="T23" fmla="*/ 25 h 485"/>
                <a:gd name="T24" fmla="*/ 2240 w 2410"/>
                <a:gd name="T25" fmla="*/ 421 h 485"/>
                <a:gd name="T26" fmla="*/ 170 w 2410"/>
                <a:gd name="T27" fmla="*/ 421 h 485"/>
                <a:gd name="T28" fmla="*/ 1205 w 2410"/>
                <a:gd name="T29" fmla="*/ 2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10" h="485">
                  <a:moveTo>
                    <a:pt x="2378" y="421"/>
                  </a:moveTo>
                  <a:cubicBezTo>
                    <a:pt x="2307" y="421"/>
                    <a:pt x="2307" y="421"/>
                    <a:pt x="2307" y="421"/>
                  </a:cubicBezTo>
                  <a:cubicBezTo>
                    <a:pt x="1209" y="1"/>
                    <a:pt x="1209" y="1"/>
                    <a:pt x="1209" y="1"/>
                  </a:cubicBezTo>
                  <a:cubicBezTo>
                    <a:pt x="1206" y="0"/>
                    <a:pt x="1203" y="0"/>
                    <a:pt x="1201" y="1"/>
                  </a:cubicBezTo>
                  <a:cubicBezTo>
                    <a:pt x="103" y="421"/>
                    <a:pt x="103" y="421"/>
                    <a:pt x="103" y="421"/>
                  </a:cubicBezTo>
                  <a:cubicBezTo>
                    <a:pt x="31" y="421"/>
                    <a:pt x="31" y="421"/>
                    <a:pt x="31" y="421"/>
                  </a:cubicBezTo>
                  <a:cubicBezTo>
                    <a:pt x="14" y="421"/>
                    <a:pt x="0" y="436"/>
                    <a:pt x="0" y="453"/>
                  </a:cubicBezTo>
                  <a:cubicBezTo>
                    <a:pt x="0" y="471"/>
                    <a:pt x="14" y="485"/>
                    <a:pt x="31" y="485"/>
                  </a:cubicBezTo>
                  <a:cubicBezTo>
                    <a:pt x="2378" y="485"/>
                    <a:pt x="2378" y="485"/>
                    <a:pt x="2378" y="485"/>
                  </a:cubicBezTo>
                  <a:cubicBezTo>
                    <a:pt x="2396" y="485"/>
                    <a:pt x="2410" y="471"/>
                    <a:pt x="2410" y="453"/>
                  </a:cubicBezTo>
                  <a:cubicBezTo>
                    <a:pt x="2410" y="436"/>
                    <a:pt x="2396" y="421"/>
                    <a:pt x="2378" y="421"/>
                  </a:cubicBezTo>
                  <a:close/>
                  <a:moveTo>
                    <a:pt x="1205" y="25"/>
                  </a:moveTo>
                  <a:cubicBezTo>
                    <a:pt x="2240" y="421"/>
                    <a:pt x="2240" y="421"/>
                    <a:pt x="2240" y="421"/>
                  </a:cubicBezTo>
                  <a:cubicBezTo>
                    <a:pt x="170" y="421"/>
                    <a:pt x="170" y="421"/>
                    <a:pt x="170" y="421"/>
                  </a:cubicBezTo>
                  <a:lnTo>
                    <a:pt x="1205" y="25"/>
                  </a:ln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Rectangle 9">
              <a:extLst>
                <a:ext uri="{FF2B5EF4-FFF2-40B4-BE49-F238E27FC236}">
                  <a16:creationId xmlns:a16="http://schemas.microsoft.com/office/drawing/2014/main" id="{5E678140-7893-4BFA-9291-2A61B50EA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076" y="3498850"/>
              <a:ext cx="330200" cy="13652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10">
              <a:extLst>
                <a:ext uri="{FF2B5EF4-FFF2-40B4-BE49-F238E27FC236}">
                  <a16:creationId xmlns:a16="http://schemas.microsoft.com/office/drawing/2014/main" id="{0923D525-3643-4F02-B8EB-D0DEDC8E1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0351" y="3362325"/>
              <a:ext cx="333375" cy="266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11">
              <a:extLst>
                <a:ext uri="{FF2B5EF4-FFF2-40B4-BE49-F238E27FC236}">
                  <a16:creationId xmlns:a16="http://schemas.microsoft.com/office/drawing/2014/main" id="{F22782F2-0633-4311-B675-D6CBF4081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61213" y="3028950"/>
              <a:ext cx="333375" cy="6000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Rectangle 12">
              <a:extLst>
                <a:ext uri="{FF2B5EF4-FFF2-40B4-BE49-F238E27FC236}">
                  <a16:creationId xmlns:a16="http://schemas.microsoft.com/office/drawing/2014/main" id="{A003448D-F426-4461-858E-603DDB12A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2076" y="2592388"/>
              <a:ext cx="333375" cy="103663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13">
              <a:extLst>
                <a:ext uri="{FF2B5EF4-FFF2-40B4-BE49-F238E27FC236}">
                  <a16:creationId xmlns:a16="http://schemas.microsoft.com/office/drawing/2014/main" id="{6DB6E7D7-8E6E-4B34-BF16-1DF1AF76A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4526" y="1970088"/>
              <a:ext cx="331788" cy="165893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4">
              <a:extLst>
                <a:ext uri="{FF2B5EF4-FFF2-40B4-BE49-F238E27FC236}">
                  <a16:creationId xmlns:a16="http://schemas.microsoft.com/office/drawing/2014/main" id="{346F5CE8-38F3-4358-9F5D-0BD61D8E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251" y="5535613"/>
              <a:ext cx="1947863" cy="38576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">
              <a:extLst>
                <a:ext uri="{FF2B5EF4-FFF2-40B4-BE49-F238E27FC236}">
                  <a16:creationId xmlns:a16="http://schemas.microsoft.com/office/drawing/2014/main" id="{D03C2723-C284-4367-AB3B-7E123A69B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588" y="5059363"/>
              <a:ext cx="1714500" cy="763588"/>
            </a:xfrm>
            <a:custGeom>
              <a:avLst/>
              <a:gdLst>
                <a:gd name="T0" fmla="*/ 1055 w 1198"/>
                <a:gd name="T1" fmla="*/ 0 h 535"/>
                <a:gd name="T2" fmla="*/ 1017 w 1198"/>
                <a:gd name="T3" fmla="*/ 377 h 535"/>
                <a:gd name="T4" fmla="*/ 1154 w 1198"/>
                <a:gd name="T5" fmla="*/ 379 h 535"/>
                <a:gd name="T6" fmla="*/ 939 w 1198"/>
                <a:gd name="T7" fmla="*/ 428 h 535"/>
                <a:gd name="T8" fmla="*/ 922 w 1198"/>
                <a:gd name="T9" fmla="*/ 141 h 535"/>
                <a:gd name="T10" fmla="*/ 152 w 1198"/>
                <a:gd name="T11" fmla="*/ 129 h 535"/>
                <a:gd name="T12" fmla="*/ 116 w 1198"/>
                <a:gd name="T13" fmla="*/ 398 h 535"/>
                <a:gd name="T14" fmla="*/ 237 w 1198"/>
                <a:gd name="T15" fmla="*/ 410 h 535"/>
                <a:gd name="T16" fmla="*/ 35 w 1198"/>
                <a:gd name="T17" fmla="*/ 472 h 535"/>
                <a:gd name="T18" fmla="*/ 0 w 1198"/>
                <a:gd name="T19" fmla="*/ 2 h 535"/>
                <a:gd name="T20" fmla="*/ 1055 w 1198"/>
                <a:gd name="T21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8" h="535">
                  <a:moveTo>
                    <a:pt x="1055" y="0"/>
                  </a:moveTo>
                  <a:cubicBezTo>
                    <a:pt x="1017" y="377"/>
                    <a:pt x="1017" y="377"/>
                    <a:pt x="1017" y="377"/>
                  </a:cubicBezTo>
                  <a:cubicBezTo>
                    <a:pt x="1017" y="377"/>
                    <a:pt x="1112" y="258"/>
                    <a:pt x="1154" y="379"/>
                  </a:cubicBezTo>
                  <a:cubicBezTo>
                    <a:pt x="1198" y="505"/>
                    <a:pt x="939" y="428"/>
                    <a:pt x="939" y="428"/>
                  </a:cubicBezTo>
                  <a:cubicBezTo>
                    <a:pt x="922" y="141"/>
                    <a:pt x="922" y="141"/>
                    <a:pt x="922" y="141"/>
                  </a:cubicBezTo>
                  <a:cubicBezTo>
                    <a:pt x="922" y="141"/>
                    <a:pt x="467" y="238"/>
                    <a:pt x="152" y="129"/>
                  </a:cubicBezTo>
                  <a:cubicBezTo>
                    <a:pt x="116" y="398"/>
                    <a:pt x="116" y="398"/>
                    <a:pt x="116" y="398"/>
                  </a:cubicBezTo>
                  <a:cubicBezTo>
                    <a:pt x="116" y="398"/>
                    <a:pt x="202" y="321"/>
                    <a:pt x="237" y="410"/>
                  </a:cubicBezTo>
                  <a:cubicBezTo>
                    <a:pt x="286" y="535"/>
                    <a:pt x="35" y="472"/>
                    <a:pt x="35" y="47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055" y="0"/>
                  </a:lnTo>
                  <a:close/>
                </a:path>
              </a:pathLst>
            </a:custGeom>
            <a:solidFill>
              <a:srgbClr val="432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6">
              <a:extLst>
                <a:ext uri="{FF2B5EF4-FFF2-40B4-BE49-F238E27FC236}">
                  <a16:creationId xmlns:a16="http://schemas.microsoft.com/office/drawing/2014/main" id="{ADB63252-BC5E-4603-9DB9-12D99D667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838" y="2647950"/>
              <a:ext cx="1739900" cy="1458913"/>
            </a:xfrm>
            <a:custGeom>
              <a:avLst/>
              <a:gdLst>
                <a:gd name="T0" fmla="*/ 492 w 1216"/>
                <a:gd name="T1" fmla="*/ 135 h 1021"/>
                <a:gd name="T2" fmla="*/ 1216 w 1216"/>
                <a:gd name="T3" fmla="*/ 872 h 1021"/>
                <a:gd name="T4" fmla="*/ 8 w 1216"/>
                <a:gd name="T5" fmla="*/ 966 h 1021"/>
                <a:gd name="T6" fmla="*/ 0 w 1216"/>
                <a:gd name="T7" fmla="*/ 966 h 1021"/>
                <a:gd name="T8" fmla="*/ 492 w 1216"/>
                <a:gd name="T9" fmla="*/ 135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6" h="1021">
                  <a:moveTo>
                    <a:pt x="492" y="135"/>
                  </a:moveTo>
                  <a:cubicBezTo>
                    <a:pt x="492" y="135"/>
                    <a:pt x="1130" y="0"/>
                    <a:pt x="1216" y="872"/>
                  </a:cubicBezTo>
                  <a:cubicBezTo>
                    <a:pt x="1152" y="891"/>
                    <a:pt x="678" y="1021"/>
                    <a:pt x="8" y="966"/>
                  </a:cubicBezTo>
                  <a:cubicBezTo>
                    <a:pt x="0" y="966"/>
                    <a:pt x="0" y="966"/>
                    <a:pt x="0" y="966"/>
                  </a:cubicBezTo>
                  <a:cubicBezTo>
                    <a:pt x="0" y="615"/>
                    <a:pt x="102" y="246"/>
                    <a:pt x="492" y="135"/>
                  </a:cubicBezTo>
                  <a:close/>
                </a:path>
              </a:pathLst>
            </a:custGeom>
            <a:solidFill>
              <a:srgbClr val="FF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7">
              <a:extLst>
                <a:ext uri="{FF2B5EF4-FFF2-40B4-BE49-F238E27FC236}">
                  <a16:creationId xmlns:a16="http://schemas.microsoft.com/office/drawing/2014/main" id="{C93A0C53-74B9-427E-AFC3-F104D5B8E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413" y="2514600"/>
              <a:ext cx="2165350" cy="1512888"/>
            </a:xfrm>
            <a:custGeom>
              <a:avLst/>
              <a:gdLst>
                <a:gd name="T0" fmla="*/ 323 w 1514"/>
                <a:gd name="T1" fmla="*/ 367 h 1059"/>
                <a:gd name="T2" fmla="*/ 763 w 1514"/>
                <a:gd name="T3" fmla="*/ 69 h 1059"/>
                <a:gd name="T4" fmla="*/ 1514 w 1514"/>
                <a:gd name="T5" fmla="*/ 0 h 1059"/>
                <a:gd name="T6" fmla="*/ 486 w 1514"/>
                <a:gd name="T7" fmla="*/ 519 h 1059"/>
                <a:gd name="T8" fmla="*/ 448 w 1514"/>
                <a:gd name="T9" fmla="*/ 690 h 1059"/>
                <a:gd name="T10" fmla="*/ 362 w 1514"/>
                <a:gd name="T11" fmla="*/ 719 h 1059"/>
                <a:gd name="T12" fmla="*/ 429 w 1514"/>
                <a:gd name="T13" fmla="*/ 770 h 1059"/>
                <a:gd name="T14" fmla="*/ 158 w 1514"/>
                <a:gd name="T15" fmla="*/ 1059 h 1059"/>
                <a:gd name="T16" fmla="*/ 323 w 1514"/>
                <a:gd name="T17" fmla="*/ 367 h 10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4" h="1059">
                  <a:moveTo>
                    <a:pt x="323" y="367"/>
                  </a:moveTo>
                  <a:cubicBezTo>
                    <a:pt x="323" y="367"/>
                    <a:pt x="375" y="7"/>
                    <a:pt x="763" y="69"/>
                  </a:cubicBezTo>
                  <a:cubicBezTo>
                    <a:pt x="1150" y="132"/>
                    <a:pt x="1412" y="251"/>
                    <a:pt x="1514" y="0"/>
                  </a:cubicBezTo>
                  <a:cubicBezTo>
                    <a:pt x="1514" y="0"/>
                    <a:pt x="1456" y="693"/>
                    <a:pt x="486" y="519"/>
                  </a:cubicBezTo>
                  <a:cubicBezTo>
                    <a:pt x="486" y="519"/>
                    <a:pt x="474" y="621"/>
                    <a:pt x="448" y="690"/>
                  </a:cubicBezTo>
                  <a:cubicBezTo>
                    <a:pt x="448" y="690"/>
                    <a:pt x="376" y="659"/>
                    <a:pt x="362" y="719"/>
                  </a:cubicBezTo>
                  <a:cubicBezTo>
                    <a:pt x="347" y="780"/>
                    <a:pt x="429" y="770"/>
                    <a:pt x="429" y="770"/>
                  </a:cubicBezTo>
                  <a:cubicBezTo>
                    <a:pt x="429" y="770"/>
                    <a:pt x="388" y="990"/>
                    <a:pt x="158" y="1059"/>
                  </a:cubicBezTo>
                  <a:cubicBezTo>
                    <a:pt x="158" y="1059"/>
                    <a:pt x="0" y="453"/>
                    <a:pt x="323" y="367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8">
              <a:extLst>
                <a:ext uri="{FF2B5EF4-FFF2-40B4-BE49-F238E27FC236}">
                  <a16:creationId xmlns:a16="http://schemas.microsoft.com/office/drawing/2014/main" id="{80BA5360-1E28-45A0-A1F3-794F3B0B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038" y="3709988"/>
              <a:ext cx="379413" cy="244475"/>
            </a:xfrm>
            <a:custGeom>
              <a:avLst/>
              <a:gdLst>
                <a:gd name="T0" fmla="*/ 1 w 265"/>
                <a:gd name="T1" fmla="*/ 5 h 171"/>
                <a:gd name="T2" fmla="*/ 260 w 265"/>
                <a:gd name="T3" fmla="*/ 0 h 171"/>
                <a:gd name="T4" fmla="*/ 138 w 265"/>
                <a:gd name="T5" fmla="*/ 157 h 171"/>
                <a:gd name="T6" fmla="*/ 1 w 265"/>
                <a:gd name="T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171">
                  <a:moveTo>
                    <a:pt x="1" y="5"/>
                  </a:moveTo>
                  <a:cubicBezTo>
                    <a:pt x="260" y="0"/>
                    <a:pt x="260" y="0"/>
                    <a:pt x="260" y="0"/>
                  </a:cubicBezTo>
                  <a:cubicBezTo>
                    <a:pt x="260" y="0"/>
                    <a:pt x="265" y="171"/>
                    <a:pt x="138" y="157"/>
                  </a:cubicBezTo>
                  <a:cubicBezTo>
                    <a:pt x="0" y="141"/>
                    <a:pt x="0" y="32"/>
                    <a:pt x="1" y="5"/>
                  </a:cubicBez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9">
              <a:extLst>
                <a:ext uri="{FF2B5EF4-FFF2-40B4-BE49-F238E27FC236}">
                  <a16:creationId xmlns:a16="http://schemas.microsoft.com/office/drawing/2014/main" id="{E2BB2C9A-EFC6-484D-A007-CCB47DE63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226" y="3648075"/>
              <a:ext cx="3175" cy="317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1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2"/>
                    <a:pt x="0" y="1"/>
                    <a:pt x="1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0">
              <a:extLst>
                <a:ext uri="{FF2B5EF4-FFF2-40B4-BE49-F238E27FC236}">
                  <a16:creationId xmlns:a16="http://schemas.microsoft.com/office/drawing/2014/main" id="{37FB0A83-08CA-4F26-B5A3-B0C9B7CE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651" y="3387725"/>
              <a:ext cx="200025" cy="260350"/>
            </a:xfrm>
            <a:custGeom>
              <a:avLst/>
              <a:gdLst>
                <a:gd name="T0" fmla="*/ 133 w 140"/>
                <a:gd name="T1" fmla="*/ 132 h 182"/>
                <a:gd name="T2" fmla="*/ 134 w 140"/>
                <a:gd name="T3" fmla="*/ 120 h 182"/>
                <a:gd name="T4" fmla="*/ 139 w 140"/>
                <a:gd name="T5" fmla="*/ 96 h 182"/>
                <a:gd name="T6" fmla="*/ 138 w 140"/>
                <a:gd name="T7" fmla="*/ 87 h 182"/>
                <a:gd name="T8" fmla="*/ 131 w 140"/>
                <a:gd name="T9" fmla="*/ 62 h 182"/>
                <a:gd name="T10" fmla="*/ 128 w 140"/>
                <a:gd name="T11" fmla="*/ 54 h 182"/>
                <a:gd name="T12" fmla="*/ 123 w 140"/>
                <a:gd name="T13" fmla="*/ 39 h 182"/>
                <a:gd name="T14" fmla="*/ 117 w 140"/>
                <a:gd name="T15" fmla="*/ 29 h 182"/>
                <a:gd name="T16" fmla="*/ 111 w 140"/>
                <a:gd name="T17" fmla="*/ 24 h 182"/>
                <a:gd name="T18" fmla="*/ 108 w 140"/>
                <a:gd name="T19" fmla="*/ 18 h 182"/>
                <a:gd name="T20" fmla="*/ 96 w 140"/>
                <a:gd name="T21" fmla="*/ 8 h 182"/>
                <a:gd name="T22" fmla="*/ 88 w 140"/>
                <a:gd name="T23" fmla="*/ 6 h 182"/>
                <a:gd name="T24" fmla="*/ 79 w 140"/>
                <a:gd name="T25" fmla="*/ 2 h 182"/>
                <a:gd name="T26" fmla="*/ 68 w 140"/>
                <a:gd name="T27" fmla="*/ 2 h 182"/>
                <a:gd name="T28" fmla="*/ 53 w 140"/>
                <a:gd name="T29" fmla="*/ 4 h 182"/>
                <a:gd name="T30" fmla="*/ 41 w 140"/>
                <a:gd name="T31" fmla="*/ 15 h 182"/>
                <a:gd name="T32" fmla="*/ 36 w 140"/>
                <a:gd name="T33" fmla="*/ 19 h 182"/>
                <a:gd name="T34" fmla="*/ 33 w 140"/>
                <a:gd name="T35" fmla="*/ 25 h 182"/>
                <a:gd name="T36" fmla="*/ 29 w 140"/>
                <a:gd name="T37" fmla="*/ 29 h 182"/>
                <a:gd name="T38" fmla="*/ 28 w 140"/>
                <a:gd name="T39" fmla="*/ 31 h 182"/>
                <a:gd name="T40" fmla="*/ 24 w 140"/>
                <a:gd name="T41" fmla="*/ 37 h 182"/>
                <a:gd name="T42" fmla="*/ 16 w 140"/>
                <a:gd name="T43" fmla="*/ 57 h 182"/>
                <a:gd name="T44" fmla="*/ 14 w 140"/>
                <a:gd name="T45" fmla="*/ 65 h 182"/>
                <a:gd name="T46" fmla="*/ 12 w 140"/>
                <a:gd name="T47" fmla="*/ 72 h 182"/>
                <a:gd name="T48" fmla="*/ 10 w 140"/>
                <a:gd name="T49" fmla="*/ 89 h 182"/>
                <a:gd name="T50" fmla="*/ 13 w 140"/>
                <a:gd name="T51" fmla="*/ 94 h 182"/>
                <a:gd name="T52" fmla="*/ 9 w 140"/>
                <a:gd name="T53" fmla="*/ 100 h 182"/>
                <a:gd name="T54" fmla="*/ 5 w 140"/>
                <a:gd name="T55" fmla="*/ 104 h 182"/>
                <a:gd name="T56" fmla="*/ 5 w 140"/>
                <a:gd name="T57" fmla="*/ 112 h 182"/>
                <a:gd name="T58" fmla="*/ 3 w 140"/>
                <a:gd name="T59" fmla="*/ 114 h 182"/>
                <a:gd name="T60" fmla="*/ 4 w 140"/>
                <a:gd name="T61" fmla="*/ 118 h 182"/>
                <a:gd name="T62" fmla="*/ 8 w 140"/>
                <a:gd name="T63" fmla="*/ 124 h 182"/>
                <a:gd name="T64" fmla="*/ 4 w 140"/>
                <a:gd name="T65" fmla="*/ 130 h 182"/>
                <a:gd name="T66" fmla="*/ 5 w 140"/>
                <a:gd name="T67" fmla="*/ 134 h 182"/>
                <a:gd name="T68" fmla="*/ 2 w 140"/>
                <a:gd name="T69" fmla="*/ 139 h 182"/>
                <a:gd name="T70" fmla="*/ 2 w 140"/>
                <a:gd name="T71" fmla="*/ 145 h 182"/>
                <a:gd name="T72" fmla="*/ 7 w 140"/>
                <a:gd name="T73" fmla="*/ 143 h 182"/>
                <a:gd name="T74" fmla="*/ 4 w 140"/>
                <a:gd name="T75" fmla="*/ 153 h 182"/>
                <a:gd name="T76" fmla="*/ 11 w 140"/>
                <a:gd name="T77" fmla="*/ 169 h 182"/>
                <a:gd name="T78" fmla="*/ 13 w 140"/>
                <a:gd name="T79" fmla="*/ 173 h 182"/>
                <a:gd name="T80" fmla="*/ 17 w 140"/>
                <a:gd name="T81" fmla="*/ 182 h 182"/>
                <a:gd name="T82" fmla="*/ 17 w 140"/>
                <a:gd name="T83" fmla="*/ 178 h 182"/>
                <a:gd name="T84" fmla="*/ 13 w 140"/>
                <a:gd name="T85" fmla="*/ 170 h 182"/>
                <a:gd name="T86" fmla="*/ 16 w 140"/>
                <a:gd name="T87" fmla="*/ 152 h 182"/>
                <a:gd name="T88" fmla="*/ 20 w 140"/>
                <a:gd name="T89" fmla="*/ 124 h 182"/>
                <a:gd name="T90" fmla="*/ 24 w 140"/>
                <a:gd name="T91" fmla="*/ 93 h 182"/>
                <a:gd name="T92" fmla="*/ 29 w 140"/>
                <a:gd name="T93" fmla="*/ 69 h 182"/>
                <a:gd name="T94" fmla="*/ 35 w 140"/>
                <a:gd name="T95" fmla="*/ 53 h 182"/>
                <a:gd name="T96" fmla="*/ 52 w 140"/>
                <a:gd name="T97" fmla="*/ 23 h 182"/>
                <a:gd name="T98" fmla="*/ 63 w 140"/>
                <a:gd name="T99" fmla="*/ 14 h 182"/>
                <a:gd name="T100" fmla="*/ 88 w 140"/>
                <a:gd name="T101" fmla="*/ 17 h 182"/>
                <a:gd name="T102" fmla="*/ 124 w 140"/>
                <a:gd name="T103" fmla="*/ 83 h 182"/>
                <a:gd name="T104" fmla="*/ 125 w 140"/>
                <a:gd name="T105" fmla="*/ 105 h 182"/>
                <a:gd name="T106" fmla="*/ 131 w 140"/>
                <a:gd name="T107" fmla="*/ 17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82">
                  <a:moveTo>
                    <a:pt x="131" y="173"/>
                  </a:moveTo>
                  <a:cubicBezTo>
                    <a:pt x="135" y="168"/>
                    <a:pt x="131" y="161"/>
                    <a:pt x="134" y="156"/>
                  </a:cubicBezTo>
                  <a:cubicBezTo>
                    <a:pt x="135" y="156"/>
                    <a:pt x="132" y="156"/>
                    <a:pt x="133" y="155"/>
                  </a:cubicBezTo>
                  <a:cubicBezTo>
                    <a:pt x="136" y="150"/>
                    <a:pt x="135" y="142"/>
                    <a:pt x="133" y="135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31" y="135"/>
                    <a:pt x="134" y="133"/>
                    <a:pt x="133" y="132"/>
                  </a:cubicBezTo>
                  <a:cubicBezTo>
                    <a:pt x="132" y="132"/>
                    <a:pt x="132" y="132"/>
                    <a:pt x="132" y="132"/>
                  </a:cubicBezTo>
                  <a:cubicBezTo>
                    <a:pt x="134" y="132"/>
                    <a:pt x="133" y="130"/>
                    <a:pt x="134" y="129"/>
                  </a:cubicBezTo>
                  <a:cubicBezTo>
                    <a:pt x="132" y="128"/>
                    <a:pt x="132" y="128"/>
                    <a:pt x="132" y="128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7" y="126"/>
                    <a:pt x="133" y="123"/>
                    <a:pt x="135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7" y="116"/>
                    <a:pt x="137" y="110"/>
                    <a:pt x="137" y="105"/>
                  </a:cubicBezTo>
                  <a:cubicBezTo>
                    <a:pt x="135" y="105"/>
                    <a:pt x="135" y="105"/>
                    <a:pt x="135" y="105"/>
                  </a:cubicBezTo>
                  <a:cubicBezTo>
                    <a:pt x="137" y="105"/>
                    <a:pt x="137" y="104"/>
                    <a:pt x="138" y="102"/>
                  </a:cubicBezTo>
                  <a:cubicBezTo>
                    <a:pt x="136" y="102"/>
                    <a:pt x="139" y="100"/>
                    <a:pt x="138" y="98"/>
                  </a:cubicBezTo>
                  <a:cubicBezTo>
                    <a:pt x="138" y="99"/>
                    <a:pt x="138" y="99"/>
                    <a:pt x="138" y="99"/>
                  </a:cubicBezTo>
                  <a:cubicBezTo>
                    <a:pt x="139" y="97"/>
                    <a:pt x="137" y="97"/>
                    <a:pt x="139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40" y="95"/>
                    <a:pt x="136" y="94"/>
                    <a:pt x="137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2"/>
                    <a:pt x="137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8" y="88"/>
                    <a:pt x="136" y="87"/>
                    <a:pt x="138" y="87"/>
                  </a:cubicBezTo>
                  <a:cubicBezTo>
                    <a:pt x="137" y="87"/>
                    <a:pt x="138" y="89"/>
                    <a:pt x="135" y="88"/>
                  </a:cubicBezTo>
                  <a:cubicBezTo>
                    <a:pt x="137" y="82"/>
                    <a:pt x="135" y="75"/>
                    <a:pt x="133" y="69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32" y="67"/>
                    <a:pt x="131" y="66"/>
                    <a:pt x="132" y="65"/>
                  </a:cubicBezTo>
                  <a:cubicBezTo>
                    <a:pt x="132" y="65"/>
                    <a:pt x="131" y="65"/>
                    <a:pt x="131" y="64"/>
                  </a:cubicBezTo>
                  <a:cubicBezTo>
                    <a:pt x="130" y="64"/>
                    <a:pt x="132" y="63"/>
                    <a:pt x="131" y="62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0" y="61"/>
                    <a:pt x="130" y="60"/>
                    <a:pt x="130" y="59"/>
                  </a:cubicBezTo>
                  <a:cubicBezTo>
                    <a:pt x="129" y="59"/>
                    <a:pt x="129" y="59"/>
                    <a:pt x="129" y="59"/>
                  </a:cubicBezTo>
                  <a:cubicBezTo>
                    <a:pt x="130" y="57"/>
                    <a:pt x="128" y="57"/>
                    <a:pt x="128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25" y="55"/>
                    <a:pt x="129" y="55"/>
                    <a:pt x="128" y="54"/>
                  </a:cubicBezTo>
                  <a:cubicBezTo>
                    <a:pt x="127" y="54"/>
                    <a:pt x="127" y="54"/>
                    <a:pt x="127" y="54"/>
                  </a:cubicBezTo>
                  <a:cubicBezTo>
                    <a:pt x="128" y="52"/>
                    <a:pt x="127" y="50"/>
                    <a:pt x="127" y="48"/>
                  </a:cubicBezTo>
                  <a:cubicBezTo>
                    <a:pt x="126" y="48"/>
                    <a:pt x="126" y="48"/>
                    <a:pt x="126" y="48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4" y="43"/>
                    <a:pt x="122" y="45"/>
                    <a:pt x="122" y="43"/>
                  </a:cubicBezTo>
                  <a:cubicBezTo>
                    <a:pt x="124" y="42"/>
                    <a:pt x="121" y="40"/>
                    <a:pt x="123" y="39"/>
                  </a:cubicBezTo>
                  <a:cubicBezTo>
                    <a:pt x="122" y="38"/>
                    <a:pt x="120" y="36"/>
                    <a:pt x="121" y="35"/>
                  </a:cubicBezTo>
                  <a:cubicBezTo>
                    <a:pt x="120" y="36"/>
                    <a:pt x="118" y="36"/>
                    <a:pt x="118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6" y="37"/>
                    <a:pt x="118" y="37"/>
                    <a:pt x="117" y="38"/>
                  </a:cubicBezTo>
                  <a:cubicBezTo>
                    <a:pt x="116" y="37"/>
                    <a:pt x="116" y="35"/>
                    <a:pt x="115" y="35"/>
                  </a:cubicBezTo>
                  <a:cubicBezTo>
                    <a:pt x="116" y="33"/>
                    <a:pt x="117" y="31"/>
                    <a:pt x="117" y="29"/>
                  </a:cubicBezTo>
                  <a:cubicBezTo>
                    <a:pt x="116" y="30"/>
                    <a:pt x="115" y="30"/>
                    <a:pt x="115" y="30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6" y="25"/>
                    <a:pt x="115" y="27"/>
                    <a:pt x="114" y="26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4" y="24"/>
                    <a:pt x="113" y="22"/>
                    <a:pt x="112" y="23"/>
                  </a:cubicBezTo>
                  <a:cubicBezTo>
                    <a:pt x="111" y="23"/>
                    <a:pt x="112" y="24"/>
                    <a:pt x="111" y="24"/>
                  </a:cubicBezTo>
                  <a:cubicBezTo>
                    <a:pt x="110" y="23"/>
                    <a:pt x="111" y="23"/>
                    <a:pt x="110" y="22"/>
                  </a:cubicBezTo>
                  <a:cubicBezTo>
                    <a:pt x="110" y="22"/>
                    <a:pt x="110" y="22"/>
                    <a:pt x="110" y="22"/>
                  </a:cubicBezTo>
                  <a:cubicBezTo>
                    <a:pt x="109" y="22"/>
                    <a:pt x="108" y="20"/>
                    <a:pt x="110" y="19"/>
                  </a:cubicBezTo>
                  <a:cubicBezTo>
                    <a:pt x="110" y="20"/>
                    <a:pt x="109" y="20"/>
                    <a:pt x="110" y="20"/>
                  </a:cubicBezTo>
                  <a:cubicBezTo>
                    <a:pt x="110" y="19"/>
                    <a:pt x="110" y="18"/>
                    <a:pt x="109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6"/>
                    <a:pt x="106" y="13"/>
                    <a:pt x="107" y="13"/>
                  </a:cubicBezTo>
                  <a:cubicBezTo>
                    <a:pt x="106" y="11"/>
                    <a:pt x="106" y="14"/>
                    <a:pt x="106" y="14"/>
                  </a:cubicBezTo>
                  <a:cubicBezTo>
                    <a:pt x="104" y="14"/>
                    <a:pt x="101" y="8"/>
                    <a:pt x="99" y="10"/>
                  </a:cubicBezTo>
                  <a:cubicBezTo>
                    <a:pt x="99" y="10"/>
                    <a:pt x="100" y="9"/>
                    <a:pt x="100" y="9"/>
                  </a:cubicBezTo>
                  <a:cubicBezTo>
                    <a:pt x="98" y="8"/>
                    <a:pt x="98" y="10"/>
                    <a:pt x="97" y="9"/>
                  </a:cubicBezTo>
                  <a:cubicBezTo>
                    <a:pt x="97" y="10"/>
                    <a:pt x="96" y="8"/>
                    <a:pt x="96" y="8"/>
                  </a:cubicBezTo>
                  <a:cubicBezTo>
                    <a:pt x="96" y="7"/>
                    <a:pt x="95" y="8"/>
                    <a:pt x="96" y="9"/>
                  </a:cubicBezTo>
                  <a:cubicBezTo>
                    <a:pt x="95" y="8"/>
                    <a:pt x="91" y="5"/>
                    <a:pt x="89" y="6"/>
                  </a:cubicBezTo>
                  <a:cubicBezTo>
                    <a:pt x="89" y="5"/>
                    <a:pt x="88" y="3"/>
                    <a:pt x="87" y="3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6" y="5"/>
                    <a:pt x="85" y="4"/>
                    <a:pt x="85" y="5"/>
                  </a:cubicBezTo>
                  <a:cubicBezTo>
                    <a:pt x="84" y="3"/>
                    <a:pt x="89" y="7"/>
                    <a:pt x="88" y="6"/>
                  </a:cubicBezTo>
                  <a:cubicBezTo>
                    <a:pt x="87" y="7"/>
                    <a:pt x="86" y="3"/>
                    <a:pt x="86" y="5"/>
                  </a:cubicBezTo>
                  <a:cubicBezTo>
                    <a:pt x="85" y="5"/>
                    <a:pt x="84" y="3"/>
                    <a:pt x="83" y="4"/>
                  </a:cubicBezTo>
                  <a:cubicBezTo>
                    <a:pt x="83" y="4"/>
                    <a:pt x="83" y="6"/>
                    <a:pt x="82" y="6"/>
                  </a:cubicBezTo>
                  <a:cubicBezTo>
                    <a:pt x="81" y="5"/>
                    <a:pt x="82" y="5"/>
                    <a:pt x="81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2"/>
                    <a:pt x="78" y="4"/>
                    <a:pt x="79" y="2"/>
                  </a:cubicBezTo>
                  <a:cubicBezTo>
                    <a:pt x="79" y="3"/>
                    <a:pt x="77" y="1"/>
                    <a:pt x="77" y="3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6" y="5"/>
                    <a:pt x="76" y="3"/>
                    <a:pt x="76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0"/>
                    <a:pt x="73" y="3"/>
                    <a:pt x="73" y="1"/>
                  </a:cubicBezTo>
                  <a:cubicBezTo>
                    <a:pt x="71" y="1"/>
                    <a:pt x="69" y="0"/>
                    <a:pt x="68" y="2"/>
                  </a:cubicBezTo>
                  <a:cubicBezTo>
                    <a:pt x="67" y="1"/>
                    <a:pt x="66" y="0"/>
                    <a:pt x="65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1"/>
                    <a:pt x="64" y="1"/>
                  </a:cubicBezTo>
                  <a:cubicBezTo>
                    <a:pt x="64" y="1"/>
                    <a:pt x="62" y="2"/>
                    <a:pt x="61" y="3"/>
                  </a:cubicBezTo>
                  <a:cubicBezTo>
                    <a:pt x="56" y="3"/>
                    <a:pt x="58" y="1"/>
                    <a:pt x="57" y="1"/>
                  </a:cubicBezTo>
                  <a:cubicBezTo>
                    <a:pt x="57" y="3"/>
                    <a:pt x="54" y="1"/>
                    <a:pt x="53" y="4"/>
                  </a:cubicBezTo>
                  <a:cubicBezTo>
                    <a:pt x="54" y="4"/>
                    <a:pt x="55" y="4"/>
                    <a:pt x="55" y="5"/>
                  </a:cubicBezTo>
                  <a:cubicBezTo>
                    <a:pt x="55" y="8"/>
                    <a:pt x="52" y="5"/>
                    <a:pt x="51" y="7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6"/>
                    <a:pt x="47" y="5"/>
                    <a:pt x="49" y="7"/>
                  </a:cubicBezTo>
                  <a:cubicBezTo>
                    <a:pt x="48" y="6"/>
                    <a:pt x="47" y="8"/>
                    <a:pt x="46" y="7"/>
                  </a:cubicBezTo>
                  <a:cubicBezTo>
                    <a:pt x="44" y="9"/>
                    <a:pt x="40" y="11"/>
                    <a:pt x="41" y="15"/>
                  </a:cubicBezTo>
                  <a:cubicBezTo>
                    <a:pt x="41" y="15"/>
                    <a:pt x="40" y="16"/>
                    <a:pt x="40" y="15"/>
                  </a:cubicBezTo>
                  <a:cubicBezTo>
                    <a:pt x="39" y="13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5"/>
                    <a:pt x="39" y="15"/>
                    <a:pt x="41" y="16"/>
                  </a:cubicBezTo>
                  <a:cubicBezTo>
                    <a:pt x="40" y="18"/>
                    <a:pt x="37" y="15"/>
                    <a:pt x="36" y="17"/>
                  </a:cubicBezTo>
                  <a:cubicBezTo>
                    <a:pt x="36" y="18"/>
                    <a:pt x="36" y="18"/>
                    <a:pt x="36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3" y="20"/>
                    <a:pt x="35" y="21"/>
                    <a:pt x="36" y="22"/>
                  </a:cubicBezTo>
                  <a:cubicBezTo>
                    <a:pt x="35" y="22"/>
                    <a:pt x="35" y="23"/>
                    <a:pt x="34" y="23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3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3" y="26"/>
                    <a:pt x="33" y="26"/>
                  </a:cubicBezTo>
                  <a:cubicBezTo>
                    <a:pt x="32" y="26"/>
                    <a:pt x="32" y="25"/>
                    <a:pt x="32" y="24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5"/>
                    <a:pt x="30" y="27"/>
                    <a:pt x="30" y="27"/>
                  </a:cubicBezTo>
                  <a:cubicBezTo>
                    <a:pt x="30" y="28"/>
                    <a:pt x="29" y="27"/>
                    <a:pt x="28" y="28"/>
                  </a:cubicBezTo>
                  <a:cubicBezTo>
                    <a:pt x="29" y="28"/>
                    <a:pt x="28" y="29"/>
                    <a:pt x="29" y="29"/>
                  </a:cubicBezTo>
                  <a:cubicBezTo>
                    <a:pt x="29" y="29"/>
                    <a:pt x="29" y="28"/>
                    <a:pt x="30" y="28"/>
                  </a:cubicBezTo>
                  <a:cubicBezTo>
                    <a:pt x="30" y="28"/>
                    <a:pt x="31" y="29"/>
                    <a:pt x="30" y="29"/>
                  </a:cubicBezTo>
                  <a:cubicBezTo>
                    <a:pt x="29" y="30"/>
                    <a:pt x="27" y="28"/>
                    <a:pt x="27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3"/>
                    <a:pt x="25" y="32"/>
                  </a:cubicBezTo>
                  <a:cubicBezTo>
                    <a:pt x="25" y="33"/>
                    <a:pt x="25" y="34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3" y="38"/>
                    <a:pt x="22" y="39"/>
                  </a:cubicBezTo>
                  <a:cubicBezTo>
                    <a:pt x="23" y="40"/>
                    <a:pt x="26" y="41"/>
                    <a:pt x="24" y="41"/>
                  </a:cubicBezTo>
                  <a:cubicBezTo>
                    <a:pt x="24" y="43"/>
                    <a:pt x="22" y="42"/>
                    <a:pt x="21" y="42"/>
                  </a:cubicBezTo>
                  <a:cubicBezTo>
                    <a:pt x="21" y="44"/>
                    <a:pt x="18" y="45"/>
                    <a:pt x="19" y="48"/>
                  </a:cubicBezTo>
                  <a:cubicBezTo>
                    <a:pt x="19" y="48"/>
                    <a:pt x="18" y="48"/>
                    <a:pt x="18" y="48"/>
                  </a:cubicBezTo>
                  <a:cubicBezTo>
                    <a:pt x="17" y="51"/>
                    <a:pt x="14" y="54"/>
                    <a:pt x="16" y="57"/>
                  </a:cubicBezTo>
                  <a:cubicBezTo>
                    <a:pt x="17" y="56"/>
                    <a:pt x="17" y="57"/>
                    <a:pt x="18" y="57"/>
                  </a:cubicBezTo>
                  <a:cubicBezTo>
                    <a:pt x="17" y="58"/>
                    <a:pt x="19" y="59"/>
                    <a:pt x="17" y="58"/>
                  </a:cubicBezTo>
                  <a:cubicBezTo>
                    <a:pt x="16" y="58"/>
                    <a:pt x="15" y="58"/>
                    <a:pt x="15" y="57"/>
                  </a:cubicBezTo>
                  <a:cubicBezTo>
                    <a:pt x="14" y="58"/>
                    <a:pt x="13" y="61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4" y="63"/>
                    <a:pt x="14" y="64"/>
                    <a:pt x="14" y="65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13" y="66"/>
                    <a:pt x="11" y="66"/>
                    <a:pt x="12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2" y="68"/>
                    <a:pt x="10" y="69"/>
                    <a:pt x="11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1" y="73"/>
                    <a:pt x="10" y="72"/>
                  </a:cubicBezTo>
                  <a:cubicBezTo>
                    <a:pt x="11" y="74"/>
                    <a:pt x="11" y="75"/>
                    <a:pt x="12" y="76"/>
                  </a:cubicBezTo>
                  <a:cubicBezTo>
                    <a:pt x="8" y="79"/>
                    <a:pt x="7" y="84"/>
                    <a:pt x="7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9"/>
                    <a:pt x="6" y="88"/>
                    <a:pt x="7" y="89"/>
                  </a:cubicBezTo>
                  <a:cubicBezTo>
                    <a:pt x="8" y="89"/>
                    <a:pt x="9" y="90"/>
                    <a:pt x="10" y="89"/>
                  </a:cubicBezTo>
                  <a:cubicBezTo>
                    <a:pt x="10" y="91"/>
                    <a:pt x="8" y="91"/>
                    <a:pt x="8" y="92"/>
                  </a:cubicBezTo>
                  <a:cubicBezTo>
                    <a:pt x="6" y="92"/>
                    <a:pt x="8" y="91"/>
                    <a:pt x="7" y="92"/>
                  </a:cubicBezTo>
                  <a:cubicBezTo>
                    <a:pt x="6" y="92"/>
                    <a:pt x="8" y="94"/>
                    <a:pt x="6" y="94"/>
                  </a:cubicBezTo>
                  <a:cubicBezTo>
                    <a:pt x="7" y="94"/>
                    <a:pt x="8" y="94"/>
                    <a:pt x="8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9" y="96"/>
                    <a:pt x="11" y="92"/>
                    <a:pt x="13" y="94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5" y="95"/>
                    <a:pt x="15" y="93"/>
                    <a:pt x="16" y="95"/>
                  </a:cubicBezTo>
                  <a:cubicBezTo>
                    <a:pt x="15" y="95"/>
                    <a:pt x="12" y="96"/>
                    <a:pt x="12" y="95"/>
                  </a:cubicBezTo>
                  <a:cubicBezTo>
                    <a:pt x="11" y="97"/>
                    <a:pt x="8" y="96"/>
                    <a:pt x="8" y="98"/>
                  </a:cubicBezTo>
                  <a:cubicBezTo>
                    <a:pt x="9" y="99"/>
                    <a:pt x="8" y="96"/>
                    <a:pt x="9" y="97"/>
                  </a:cubicBezTo>
                  <a:cubicBezTo>
                    <a:pt x="11" y="98"/>
                    <a:pt x="9" y="99"/>
                    <a:pt x="9" y="100"/>
                  </a:cubicBezTo>
                  <a:cubicBezTo>
                    <a:pt x="8" y="99"/>
                    <a:pt x="7" y="100"/>
                    <a:pt x="6" y="100"/>
                  </a:cubicBezTo>
                  <a:cubicBezTo>
                    <a:pt x="7" y="101"/>
                    <a:pt x="8" y="100"/>
                    <a:pt x="8" y="101"/>
                  </a:cubicBezTo>
                  <a:cubicBezTo>
                    <a:pt x="7" y="101"/>
                    <a:pt x="6" y="102"/>
                    <a:pt x="6" y="101"/>
                  </a:cubicBezTo>
                  <a:cubicBezTo>
                    <a:pt x="4" y="102"/>
                    <a:pt x="6" y="103"/>
                    <a:pt x="5" y="103"/>
                  </a:cubicBezTo>
                  <a:cubicBezTo>
                    <a:pt x="6" y="104"/>
                    <a:pt x="8" y="102"/>
                    <a:pt x="9" y="104"/>
                  </a:cubicBezTo>
                  <a:cubicBezTo>
                    <a:pt x="7" y="103"/>
                    <a:pt x="7" y="105"/>
                    <a:pt x="5" y="104"/>
                  </a:cubicBezTo>
                  <a:cubicBezTo>
                    <a:pt x="5" y="105"/>
                    <a:pt x="6" y="105"/>
                    <a:pt x="7" y="105"/>
                  </a:cubicBezTo>
                  <a:cubicBezTo>
                    <a:pt x="8" y="106"/>
                    <a:pt x="4" y="107"/>
                    <a:pt x="7" y="107"/>
                  </a:cubicBezTo>
                  <a:cubicBezTo>
                    <a:pt x="6" y="107"/>
                    <a:pt x="6" y="107"/>
                    <a:pt x="6" y="107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09"/>
                    <a:pt x="5" y="111"/>
                    <a:pt x="7" y="111"/>
                  </a:cubicBezTo>
                  <a:cubicBezTo>
                    <a:pt x="7" y="111"/>
                    <a:pt x="7" y="113"/>
                    <a:pt x="5" y="112"/>
                  </a:cubicBezTo>
                  <a:cubicBezTo>
                    <a:pt x="5" y="111"/>
                    <a:pt x="7" y="111"/>
                    <a:pt x="5" y="110"/>
                  </a:cubicBezTo>
                  <a:cubicBezTo>
                    <a:pt x="6" y="111"/>
                    <a:pt x="4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4" y="113"/>
                    <a:pt x="4" y="114"/>
                    <a:pt x="3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2" y="116"/>
                    <a:pt x="6" y="115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6"/>
                    <a:pt x="7" y="116"/>
                    <a:pt x="7" y="117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8"/>
                    <a:pt x="4" y="118"/>
                    <a:pt x="3" y="119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5" y="118"/>
                    <a:pt x="6" y="119"/>
                    <a:pt x="6" y="120"/>
                  </a:cubicBezTo>
                  <a:cubicBezTo>
                    <a:pt x="6" y="120"/>
                    <a:pt x="4" y="121"/>
                    <a:pt x="3" y="120"/>
                  </a:cubicBezTo>
                  <a:cubicBezTo>
                    <a:pt x="3" y="121"/>
                    <a:pt x="4" y="122"/>
                    <a:pt x="5" y="121"/>
                  </a:cubicBezTo>
                  <a:cubicBezTo>
                    <a:pt x="4" y="122"/>
                    <a:pt x="4" y="121"/>
                    <a:pt x="3" y="122"/>
                  </a:cubicBezTo>
                  <a:cubicBezTo>
                    <a:pt x="4" y="123"/>
                    <a:pt x="5" y="124"/>
                    <a:pt x="6" y="125"/>
                  </a:cubicBezTo>
                  <a:cubicBezTo>
                    <a:pt x="8" y="124"/>
                    <a:pt x="8" y="124"/>
                    <a:pt x="8" y="124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9" y="124"/>
                    <a:pt x="9" y="125"/>
                    <a:pt x="11" y="125"/>
                  </a:cubicBezTo>
                  <a:cubicBezTo>
                    <a:pt x="11" y="126"/>
                    <a:pt x="10" y="126"/>
                    <a:pt x="10" y="127"/>
                  </a:cubicBezTo>
                  <a:cubicBezTo>
                    <a:pt x="7" y="125"/>
                    <a:pt x="6" y="128"/>
                    <a:pt x="3" y="127"/>
                  </a:cubicBezTo>
                  <a:cubicBezTo>
                    <a:pt x="3" y="129"/>
                    <a:pt x="9" y="129"/>
                    <a:pt x="5" y="131"/>
                  </a:cubicBezTo>
                  <a:cubicBezTo>
                    <a:pt x="5" y="131"/>
                    <a:pt x="3" y="132"/>
                    <a:pt x="4" y="130"/>
                  </a:cubicBezTo>
                  <a:cubicBezTo>
                    <a:pt x="4" y="132"/>
                    <a:pt x="1" y="131"/>
                    <a:pt x="2" y="133"/>
                  </a:cubicBezTo>
                  <a:cubicBezTo>
                    <a:pt x="3" y="131"/>
                    <a:pt x="4" y="134"/>
                    <a:pt x="6" y="132"/>
                  </a:cubicBezTo>
                  <a:cubicBezTo>
                    <a:pt x="5" y="133"/>
                    <a:pt x="5" y="131"/>
                    <a:pt x="6" y="131"/>
                  </a:cubicBezTo>
                  <a:cubicBezTo>
                    <a:pt x="7" y="132"/>
                    <a:pt x="8" y="131"/>
                    <a:pt x="8" y="133"/>
                  </a:cubicBezTo>
                  <a:cubicBezTo>
                    <a:pt x="8" y="133"/>
                    <a:pt x="8" y="135"/>
                    <a:pt x="6" y="134"/>
                  </a:cubicBezTo>
                  <a:cubicBezTo>
                    <a:pt x="5" y="134"/>
                    <a:pt x="7" y="133"/>
                    <a:pt x="5" y="134"/>
                  </a:cubicBezTo>
                  <a:cubicBezTo>
                    <a:pt x="4" y="135"/>
                    <a:pt x="7" y="136"/>
                    <a:pt x="4" y="136"/>
                  </a:cubicBezTo>
                  <a:cubicBezTo>
                    <a:pt x="4" y="135"/>
                    <a:pt x="3" y="135"/>
                    <a:pt x="2" y="135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3" y="138"/>
                    <a:pt x="0" y="136"/>
                    <a:pt x="1" y="138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4" y="139"/>
                    <a:pt x="2" y="136"/>
                    <a:pt x="4" y="137"/>
                  </a:cubicBezTo>
                  <a:cubicBezTo>
                    <a:pt x="4" y="138"/>
                    <a:pt x="3" y="138"/>
                    <a:pt x="4" y="140"/>
                  </a:cubicBezTo>
                  <a:cubicBezTo>
                    <a:pt x="4" y="139"/>
                    <a:pt x="4" y="139"/>
                    <a:pt x="4" y="139"/>
                  </a:cubicBezTo>
                  <a:cubicBezTo>
                    <a:pt x="4" y="139"/>
                    <a:pt x="8" y="140"/>
                    <a:pt x="6" y="141"/>
                  </a:cubicBezTo>
                  <a:cubicBezTo>
                    <a:pt x="5" y="142"/>
                    <a:pt x="5" y="142"/>
                    <a:pt x="4" y="142"/>
                  </a:cubicBezTo>
                  <a:cubicBezTo>
                    <a:pt x="3" y="144"/>
                    <a:pt x="2" y="144"/>
                    <a:pt x="2" y="145"/>
                  </a:cubicBezTo>
                  <a:cubicBezTo>
                    <a:pt x="4" y="145"/>
                    <a:pt x="2" y="148"/>
                    <a:pt x="4" y="146"/>
                  </a:cubicBezTo>
                  <a:cubicBezTo>
                    <a:pt x="3" y="146"/>
                    <a:pt x="3" y="143"/>
                    <a:pt x="5" y="142"/>
                  </a:cubicBezTo>
                  <a:cubicBezTo>
                    <a:pt x="7" y="143"/>
                    <a:pt x="5" y="141"/>
                    <a:pt x="7" y="140"/>
                  </a:cubicBezTo>
                  <a:cubicBezTo>
                    <a:pt x="7" y="142"/>
                    <a:pt x="9" y="142"/>
                    <a:pt x="11" y="142"/>
                  </a:cubicBezTo>
                  <a:cubicBezTo>
                    <a:pt x="10" y="143"/>
                    <a:pt x="10" y="143"/>
                    <a:pt x="10" y="143"/>
                  </a:cubicBezTo>
                  <a:cubicBezTo>
                    <a:pt x="9" y="143"/>
                    <a:pt x="9" y="143"/>
                    <a:pt x="7" y="143"/>
                  </a:cubicBezTo>
                  <a:cubicBezTo>
                    <a:pt x="8" y="145"/>
                    <a:pt x="7" y="146"/>
                    <a:pt x="5" y="147"/>
                  </a:cubicBezTo>
                  <a:cubicBezTo>
                    <a:pt x="6" y="148"/>
                    <a:pt x="7" y="148"/>
                    <a:pt x="8" y="147"/>
                  </a:cubicBezTo>
                  <a:cubicBezTo>
                    <a:pt x="7" y="149"/>
                    <a:pt x="7" y="151"/>
                    <a:pt x="8" y="153"/>
                  </a:cubicBezTo>
                  <a:cubicBezTo>
                    <a:pt x="5" y="152"/>
                    <a:pt x="7" y="156"/>
                    <a:pt x="5" y="155"/>
                  </a:cubicBezTo>
                  <a:cubicBezTo>
                    <a:pt x="5" y="154"/>
                    <a:pt x="3" y="153"/>
                    <a:pt x="2" y="153"/>
                  </a:cubicBezTo>
                  <a:cubicBezTo>
                    <a:pt x="2" y="154"/>
                    <a:pt x="3" y="153"/>
                    <a:pt x="4" y="153"/>
                  </a:cubicBezTo>
                  <a:cubicBezTo>
                    <a:pt x="2" y="154"/>
                    <a:pt x="6" y="155"/>
                    <a:pt x="4" y="156"/>
                  </a:cubicBezTo>
                  <a:cubicBezTo>
                    <a:pt x="4" y="154"/>
                    <a:pt x="6" y="155"/>
                    <a:pt x="8" y="155"/>
                  </a:cubicBezTo>
                  <a:cubicBezTo>
                    <a:pt x="7" y="156"/>
                    <a:pt x="9" y="155"/>
                    <a:pt x="9" y="156"/>
                  </a:cubicBezTo>
                  <a:cubicBezTo>
                    <a:pt x="8" y="158"/>
                    <a:pt x="8" y="159"/>
                    <a:pt x="7" y="161"/>
                  </a:cubicBezTo>
                  <a:cubicBezTo>
                    <a:pt x="9" y="163"/>
                    <a:pt x="8" y="166"/>
                    <a:pt x="8" y="168"/>
                  </a:cubicBezTo>
                  <a:cubicBezTo>
                    <a:pt x="9" y="169"/>
                    <a:pt x="11" y="168"/>
                    <a:pt x="11" y="169"/>
                  </a:cubicBezTo>
                  <a:cubicBezTo>
                    <a:pt x="11" y="170"/>
                    <a:pt x="9" y="168"/>
                    <a:pt x="10" y="170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0" y="170"/>
                    <a:pt x="13" y="172"/>
                    <a:pt x="10" y="173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3"/>
                    <a:pt x="12" y="173"/>
                    <a:pt x="12" y="173"/>
                  </a:cubicBezTo>
                  <a:cubicBezTo>
                    <a:pt x="12" y="173"/>
                    <a:pt x="13" y="173"/>
                    <a:pt x="13" y="173"/>
                  </a:cubicBezTo>
                  <a:cubicBezTo>
                    <a:pt x="15" y="173"/>
                    <a:pt x="14" y="175"/>
                    <a:pt x="14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78"/>
                    <a:pt x="13" y="179"/>
                    <a:pt x="14" y="181"/>
                  </a:cubicBezTo>
                  <a:cubicBezTo>
                    <a:pt x="15" y="180"/>
                    <a:pt x="15" y="180"/>
                    <a:pt x="15" y="180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6" y="181"/>
                    <a:pt x="17" y="181"/>
                    <a:pt x="17" y="182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7" y="178"/>
                    <a:pt x="17" y="180"/>
                    <a:pt x="16" y="180"/>
                  </a:cubicBezTo>
                  <a:cubicBezTo>
                    <a:pt x="14" y="180"/>
                    <a:pt x="14" y="178"/>
                    <a:pt x="15" y="178"/>
                  </a:cubicBezTo>
                  <a:cubicBezTo>
                    <a:pt x="15" y="178"/>
                    <a:pt x="15" y="178"/>
                    <a:pt x="15" y="179"/>
                  </a:cubicBezTo>
                  <a:cubicBezTo>
                    <a:pt x="17" y="178"/>
                    <a:pt x="16" y="178"/>
                    <a:pt x="17" y="177"/>
                  </a:cubicBezTo>
                  <a:cubicBezTo>
                    <a:pt x="17" y="177"/>
                    <a:pt x="18" y="177"/>
                    <a:pt x="17" y="178"/>
                  </a:cubicBezTo>
                  <a:cubicBezTo>
                    <a:pt x="18" y="177"/>
                    <a:pt x="18" y="176"/>
                    <a:pt x="18" y="175"/>
                  </a:cubicBezTo>
                  <a:cubicBezTo>
                    <a:pt x="17" y="176"/>
                    <a:pt x="17" y="175"/>
                    <a:pt x="16" y="175"/>
                  </a:cubicBezTo>
                  <a:cubicBezTo>
                    <a:pt x="18" y="175"/>
                    <a:pt x="18" y="174"/>
                    <a:pt x="17" y="173"/>
                  </a:cubicBezTo>
                  <a:cubicBezTo>
                    <a:pt x="15" y="172"/>
                    <a:pt x="18" y="170"/>
                    <a:pt x="17" y="169"/>
                  </a:cubicBezTo>
                  <a:cubicBezTo>
                    <a:pt x="15" y="170"/>
                    <a:pt x="14" y="171"/>
                    <a:pt x="14" y="172"/>
                  </a:cubicBezTo>
                  <a:cubicBezTo>
                    <a:pt x="13" y="171"/>
                    <a:pt x="14" y="171"/>
                    <a:pt x="13" y="170"/>
                  </a:cubicBezTo>
                  <a:cubicBezTo>
                    <a:pt x="14" y="169"/>
                    <a:pt x="16" y="168"/>
                    <a:pt x="16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6"/>
                    <a:pt x="17" y="166"/>
                    <a:pt x="17" y="164"/>
                  </a:cubicBezTo>
                  <a:cubicBezTo>
                    <a:pt x="16" y="162"/>
                    <a:pt x="16" y="159"/>
                    <a:pt x="16" y="157"/>
                  </a:cubicBezTo>
                  <a:cubicBezTo>
                    <a:pt x="14" y="157"/>
                    <a:pt x="14" y="157"/>
                    <a:pt x="14" y="157"/>
                  </a:cubicBezTo>
                  <a:cubicBezTo>
                    <a:pt x="17" y="156"/>
                    <a:pt x="15" y="154"/>
                    <a:pt x="16" y="152"/>
                  </a:cubicBezTo>
                  <a:cubicBezTo>
                    <a:pt x="15" y="150"/>
                    <a:pt x="18" y="147"/>
                    <a:pt x="16" y="146"/>
                  </a:cubicBezTo>
                  <a:cubicBezTo>
                    <a:pt x="17" y="141"/>
                    <a:pt x="18" y="137"/>
                    <a:pt x="18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7" y="133"/>
                    <a:pt x="15" y="133"/>
                    <a:pt x="15" y="132"/>
                  </a:cubicBezTo>
                  <a:cubicBezTo>
                    <a:pt x="17" y="133"/>
                    <a:pt x="17" y="131"/>
                    <a:pt x="18" y="131"/>
                  </a:cubicBezTo>
                  <a:cubicBezTo>
                    <a:pt x="17" y="128"/>
                    <a:pt x="19" y="126"/>
                    <a:pt x="20" y="124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1" y="122"/>
                    <a:pt x="20" y="120"/>
                    <a:pt x="20" y="118"/>
                  </a:cubicBezTo>
                  <a:cubicBezTo>
                    <a:pt x="19" y="117"/>
                    <a:pt x="18" y="117"/>
                    <a:pt x="18" y="116"/>
                  </a:cubicBezTo>
                  <a:cubicBezTo>
                    <a:pt x="20" y="115"/>
                    <a:pt x="20" y="114"/>
                    <a:pt x="21" y="113"/>
                  </a:cubicBezTo>
                  <a:cubicBezTo>
                    <a:pt x="22" y="111"/>
                    <a:pt x="21" y="109"/>
                    <a:pt x="21" y="108"/>
                  </a:cubicBezTo>
                  <a:cubicBezTo>
                    <a:pt x="24" y="102"/>
                    <a:pt x="22" y="97"/>
                    <a:pt x="24" y="93"/>
                  </a:cubicBezTo>
                  <a:cubicBezTo>
                    <a:pt x="23" y="92"/>
                    <a:pt x="23" y="92"/>
                    <a:pt x="23" y="92"/>
                  </a:cubicBezTo>
                  <a:cubicBezTo>
                    <a:pt x="26" y="88"/>
                    <a:pt x="24" y="82"/>
                    <a:pt x="27" y="78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6"/>
                    <a:pt x="25" y="75"/>
                    <a:pt x="27" y="76"/>
                  </a:cubicBezTo>
                  <a:cubicBezTo>
                    <a:pt x="27" y="74"/>
                    <a:pt x="29" y="73"/>
                    <a:pt x="27" y="71"/>
                  </a:cubicBezTo>
                  <a:cubicBezTo>
                    <a:pt x="27" y="70"/>
                    <a:pt x="28" y="70"/>
                    <a:pt x="29" y="69"/>
                  </a:cubicBezTo>
                  <a:cubicBezTo>
                    <a:pt x="29" y="66"/>
                    <a:pt x="29" y="65"/>
                    <a:pt x="30" y="63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29" y="64"/>
                    <a:pt x="29" y="63"/>
                  </a:cubicBezTo>
                  <a:cubicBezTo>
                    <a:pt x="30" y="62"/>
                    <a:pt x="29" y="60"/>
                    <a:pt x="32" y="61"/>
                  </a:cubicBezTo>
                  <a:cubicBezTo>
                    <a:pt x="31" y="58"/>
                    <a:pt x="35" y="56"/>
                    <a:pt x="33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6" y="50"/>
                    <a:pt x="35" y="48"/>
                    <a:pt x="37" y="47"/>
                  </a:cubicBezTo>
                  <a:cubicBezTo>
                    <a:pt x="37" y="46"/>
                    <a:pt x="36" y="47"/>
                    <a:pt x="36" y="46"/>
                  </a:cubicBezTo>
                  <a:cubicBezTo>
                    <a:pt x="37" y="45"/>
                    <a:pt x="37" y="46"/>
                    <a:pt x="38" y="46"/>
                  </a:cubicBezTo>
                  <a:cubicBezTo>
                    <a:pt x="40" y="43"/>
                    <a:pt x="40" y="38"/>
                    <a:pt x="42" y="36"/>
                  </a:cubicBezTo>
                  <a:cubicBezTo>
                    <a:pt x="46" y="31"/>
                    <a:pt x="49" y="27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5" y="23"/>
                    <a:pt x="54" y="18"/>
                    <a:pt x="57" y="20"/>
                  </a:cubicBezTo>
                  <a:cubicBezTo>
                    <a:pt x="57" y="20"/>
                    <a:pt x="58" y="19"/>
                    <a:pt x="57" y="19"/>
                  </a:cubicBezTo>
                  <a:cubicBezTo>
                    <a:pt x="59" y="19"/>
                    <a:pt x="60" y="15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4" y="13"/>
                    <a:pt x="59" y="17"/>
                    <a:pt x="64" y="15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4" y="13"/>
                    <a:pt x="65" y="17"/>
                    <a:pt x="66" y="14"/>
                  </a:cubicBezTo>
                  <a:cubicBezTo>
                    <a:pt x="66" y="14"/>
                    <a:pt x="66" y="15"/>
                    <a:pt x="66" y="15"/>
                  </a:cubicBezTo>
                  <a:cubicBezTo>
                    <a:pt x="71" y="15"/>
                    <a:pt x="76" y="18"/>
                    <a:pt x="82" y="19"/>
                  </a:cubicBezTo>
                  <a:cubicBezTo>
                    <a:pt x="86" y="19"/>
                    <a:pt x="83" y="15"/>
                    <a:pt x="85" y="18"/>
                  </a:cubicBezTo>
                  <a:cubicBezTo>
                    <a:pt x="86" y="17"/>
                    <a:pt x="85" y="19"/>
                    <a:pt x="85" y="18"/>
                  </a:cubicBezTo>
                  <a:cubicBezTo>
                    <a:pt x="86" y="19"/>
                    <a:pt x="88" y="16"/>
                    <a:pt x="88" y="17"/>
                  </a:cubicBezTo>
                  <a:cubicBezTo>
                    <a:pt x="88" y="19"/>
                    <a:pt x="89" y="18"/>
                    <a:pt x="88" y="19"/>
                  </a:cubicBezTo>
                  <a:cubicBezTo>
                    <a:pt x="91" y="19"/>
                    <a:pt x="92" y="18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4" y="21"/>
                    <a:pt x="98" y="22"/>
                    <a:pt x="95" y="24"/>
                  </a:cubicBezTo>
                  <a:cubicBezTo>
                    <a:pt x="104" y="32"/>
                    <a:pt x="108" y="41"/>
                    <a:pt x="113" y="51"/>
                  </a:cubicBezTo>
                  <a:cubicBezTo>
                    <a:pt x="118" y="61"/>
                    <a:pt x="121" y="73"/>
                    <a:pt x="124" y="83"/>
                  </a:cubicBezTo>
                  <a:cubicBezTo>
                    <a:pt x="126" y="86"/>
                    <a:pt x="126" y="86"/>
                    <a:pt x="126" y="89"/>
                  </a:cubicBezTo>
                  <a:cubicBezTo>
                    <a:pt x="127" y="89"/>
                    <a:pt x="127" y="89"/>
                    <a:pt x="127" y="89"/>
                  </a:cubicBezTo>
                  <a:cubicBezTo>
                    <a:pt x="125" y="89"/>
                    <a:pt x="126" y="91"/>
                    <a:pt x="125" y="91"/>
                  </a:cubicBezTo>
                  <a:cubicBezTo>
                    <a:pt x="125" y="96"/>
                    <a:pt x="125" y="100"/>
                    <a:pt x="125" y="104"/>
                  </a:cubicBezTo>
                  <a:cubicBezTo>
                    <a:pt x="125" y="104"/>
                    <a:pt x="127" y="103"/>
                    <a:pt x="126" y="104"/>
                  </a:cubicBezTo>
                  <a:cubicBezTo>
                    <a:pt x="125" y="105"/>
                    <a:pt x="125" y="105"/>
                    <a:pt x="125" y="105"/>
                  </a:cubicBezTo>
                  <a:cubicBezTo>
                    <a:pt x="126" y="105"/>
                    <a:pt x="126" y="105"/>
                    <a:pt x="126" y="105"/>
                  </a:cubicBezTo>
                  <a:cubicBezTo>
                    <a:pt x="125" y="106"/>
                    <a:pt x="125" y="106"/>
                    <a:pt x="124" y="106"/>
                  </a:cubicBezTo>
                  <a:cubicBezTo>
                    <a:pt x="122" y="117"/>
                    <a:pt x="125" y="129"/>
                    <a:pt x="124" y="141"/>
                  </a:cubicBezTo>
                  <a:cubicBezTo>
                    <a:pt x="125" y="144"/>
                    <a:pt x="124" y="148"/>
                    <a:pt x="123" y="151"/>
                  </a:cubicBezTo>
                  <a:cubicBezTo>
                    <a:pt x="125" y="160"/>
                    <a:pt x="127" y="168"/>
                    <a:pt x="125" y="178"/>
                  </a:cubicBezTo>
                  <a:cubicBezTo>
                    <a:pt x="125" y="178"/>
                    <a:pt x="130" y="176"/>
                    <a:pt x="131" y="173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1">
              <a:extLst>
                <a:ext uri="{FF2B5EF4-FFF2-40B4-BE49-F238E27FC236}">
                  <a16:creationId xmlns:a16="http://schemas.microsoft.com/office/drawing/2014/main" id="{D050BDBE-9171-45EB-AAD8-828BF976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051" y="3646488"/>
              <a:ext cx="476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2">
              <a:extLst>
                <a:ext uri="{FF2B5EF4-FFF2-40B4-BE49-F238E27FC236}">
                  <a16:creationId xmlns:a16="http://schemas.microsoft.com/office/drawing/2014/main" id="{AAFD567D-0653-40DA-A9F7-2FD3CF08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1" y="3609975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3">
              <a:extLst>
                <a:ext uri="{FF2B5EF4-FFF2-40B4-BE49-F238E27FC236}">
                  <a16:creationId xmlns:a16="http://schemas.microsoft.com/office/drawing/2014/main" id="{897587F5-3E7C-48A7-A552-9CCFEE5DC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1" y="3600450"/>
              <a:ext cx="1588" cy="317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">
              <a:extLst>
                <a:ext uri="{FF2B5EF4-FFF2-40B4-BE49-F238E27FC236}">
                  <a16:creationId xmlns:a16="http://schemas.microsoft.com/office/drawing/2014/main" id="{D52ADCCD-58DB-409C-A534-747AC44B9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358933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5">
              <a:extLst>
                <a:ext uri="{FF2B5EF4-FFF2-40B4-BE49-F238E27FC236}">
                  <a16:creationId xmlns:a16="http://schemas.microsoft.com/office/drawing/2014/main" id="{B46600C9-2957-477D-B5CC-4504FD5BA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413" y="358775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6">
              <a:extLst>
                <a:ext uri="{FF2B5EF4-FFF2-40B4-BE49-F238E27FC236}">
                  <a16:creationId xmlns:a16="http://schemas.microsoft.com/office/drawing/2014/main" id="{853BFCC9-1B89-4E84-B956-515B0C6A1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826" y="3565525"/>
              <a:ext cx="3175" cy="1588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7">
              <a:extLst>
                <a:ext uri="{FF2B5EF4-FFF2-40B4-BE49-F238E27FC236}">
                  <a16:creationId xmlns:a16="http://schemas.microsoft.com/office/drawing/2014/main" id="{7795E439-4286-4A25-9D0D-1E623B8A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001" y="355758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28">
              <a:extLst>
                <a:ext uri="{FF2B5EF4-FFF2-40B4-BE49-F238E27FC236}">
                  <a16:creationId xmlns:a16="http://schemas.microsoft.com/office/drawing/2014/main" id="{C62BA511-D161-46EB-BF3C-19450BB46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2676" y="3394075"/>
              <a:ext cx="1588" cy="1588"/>
            </a:xfrm>
            <a:prstGeom prst="rect">
              <a:avLst/>
            </a:pr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9">
              <a:extLst>
                <a:ext uri="{FF2B5EF4-FFF2-40B4-BE49-F238E27FC236}">
                  <a16:creationId xmlns:a16="http://schemas.microsoft.com/office/drawing/2014/main" id="{2E3DEEE6-52F1-45E1-BF28-DAF23B1EC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226" y="3408363"/>
              <a:ext cx="1588" cy="158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0">
              <a:extLst>
                <a:ext uri="{FF2B5EF4-FFF2-40B4-BE49-F238E27FC236}">
                  <a16:creationId xmlns:a16="http://schemas.microsoft.com/office/drawing/2014/main" id="{CB2C4BCE-76D2-4EA0-AB3B-F69021790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3448050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1">
              <a:extLst>
                <a:ext uri="{FF2B5EF4-FFF2-40B4-BE49-F238E27FC236}">
                  <a16:creationId xmlns:a16="http://schemas.microsoft.com/office/drawing/2014/main" id="{45A947D9-B3F1-4D57-8D42-03A6B1AA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3603625"/>
              <a:ext cx="3175" cy="4763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0"/>
                    <a:pt x="2" y="3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32">
              <a:extLst>
                <a:ext uri="{FF2B5EF4-FFF2-40B4-BE49-F238E27FC236}">
                  <a16:creationId xmlns:a16="http://schemas.microsoft.com/office/drawing/2014/main" id="{561C1F4D-43DA-4953-A8F0-4FF77B72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3379788"/>
              <a:ext cx="169863" cy="254000"/>
            </a:xfrm>
            <a:custGeom>
              <a:avLst/>
              <a:gdLst>
                <a:gd name="T0" fmla="*/ 114 w 119"/>
                <a:gd name="T1" fmla="*/ 135 h 178"/>
                <a:gd name="T2" fmla="*/ 113 w 119"/>
                <a:gd name="T3" fmla="*/ 123 h 178"/>
                <a:gd name="T4" fmla="*/ 115 w 119"/>
                <a:gd name="T5" fmla="*/ 100 h 178"/>
                <a:gd name="T6" fmla="*/ 114 w 119"/>
                <a:gd name="T7" fmla="*/ 91 h 178"/>
                <a:gd name="T8" fmla="*/ 108 w 119"/>
                <a:gd name="T9" fmla="*/ 67 h 178"/>
                <a:gd name="T10" fmla="*/ 105 w 119"/>
                <a:gd name="T11" fmla="*/ 59 h 178"/>
                <a:gd name="T12" fmla="*/ 103 w 119"/>
                <a:gd name="T13" fmla="*/ 45 h 178"/>
                <a:gd name="T14" fmla="*/ 97 w 119"/>
                <a:gd name="T15" fmla="*/ 34 h 178"/>
                <a:gd name="T16" fmla="*/ 93 w 119"/>
                <a:gd name="T17" fmla="*/ 28 h 178"/>
                <a:gd name="T18" fmla="*/ 91 w 119"/>
                <a:gd name="T19" fmla="*/ 22 h 178"/>
                <a:gd name="T20" fmla="*/ 82 w 119"/>
                <a:gd name="T21" fmla="*/ 11 h 178"/>
                <a:gd name="T22" fmla="*/ 74 w 119"/>
                <a:gd name="T23" fmla="*/ 6 h 178"/>
                <a:gd name="T24" fmla="*/ 65 w 119"/>
                <a:gd name="T25" fmla="*/ 2 h 178"/>
                <a:gd name="T26" fmla="*/ 53 w 119"/>
                <a:gd name="T27" fmla="*/ 3 h 178"/>
                <a:gd name="T28" fmla="*/ 40 w 119"/>
                <a:gd name="T29" fmla="*/ 6 h 178"/>
                <a:gd name="T30" fmla="*/ 29 w 119"/>
                <a:gd name="T31" fmla="*/ 17 h 178"/>
                <a:gd name="T32" fmla="*/ 24 w 119"/>
                <a:gd name="T33" fmla="*/ 22 h 178"/>
                <a:gd name="T34" fmla="*/ 22 w 119"/>
                <a:gd name="T35" fmla="*/ 28 h 178"/>
                <a:gd name="T36" fmla="*/ 19 w 119"/>
                <a:gd name="T37" fmla="*/ 33 h 178"/>
                <a:gd name="T38" fmla="*/ 17 w 119"/>
                <a:gd name="T39" fmla="*/ 35 h 178"/>
                <a:gd name="T40" fmla="*/ 15 w 119"/>
                <a:gd name="T41" fmla="*/ 41 h 178"/>
                <a:gd name="T42" fmla="*/ 10 w 119"/>
                <a:gd name="T43" fmla="*/ 61 h 178"/>
                <a:gd name="T44" fmla="*/ 8 w 119"/>
                <a:gd name="T45" fmla="*/ 69 h 178"/>
                <a:gd name="T46" fmla="*/ 8 w 119"/>
                <a:gd name="T47" fmla="*/ 76 h 178"/>
                <a:gd name="T48" fmla="*/ 7 w 119"/>
                <a:gd name="T49" fmla="*/ 92 h 178"/>
                <a:gd name="T50" fmla="*/ 11 w 119"/>
                <a:gd name="T51" fmla="*/ 96 h 178"/>
                <a:gd name="T52" fmla="*/ 6 w 119"/>
                <a:gd name="T53" fmla="*/ 102 h 178"/>
                <a:gd name="T54" fmla="*/ 2 w 119"/>
                <a:gd name="T55" fmla="*/ 107 h 178"/>
                <a:gd name="T56" fmla="*/ 3 w 119"/>
                <a:gd name="T57" fmla="*/ 115 h 178"/>
                <a:gd name="T58" fmla="*/ 1 w 119"/>
                <a:gd name="T59" fmla="*/ 117 h 178"/>
                <a:gd name="T60" fmla="*/ 3 w 119"/>
                <a:gd name="T61" fmla="*/ 120 h 178"/>
                <a:gd name="T62" fmla="*/ 6 w 119"/>
                <a:gd name="T63" fmla="*/ 126 h 178"/>
                <a:gd name="T64" fmla="*/ 3 w 119"/>
                <a:gd name="T65" fmla="*/ 132 h 178"/>
                <a:gd name="T66" fmla="*/ 5 w 119"/>
                <a:gd name="T67" fmla="*/ 135 h 178"/>
                <a:gd name="T68" fmla="*/ 2 w 119"/>
                <a:gd name="T69" fmla="*/ 141 h 178"/>
                <a:gd name="T70" fmla="*/ 2 w 119"/>
                <a:gd name="T71" fmla="*/ 147 h 178"/>
                <a:gd name="T72" fmla="*/ 8 w 119"/>
                <a:gd name="T73" fmla="*/ 144 h 178"/>
                <a:gd name="T74" fmla="*/ 4 w 119"/>
                <a:gd name="T75" fmla="*/ 154 h 178"/>
                <a:gd name="T76" fmla="*/ 12 w 119"/>
                <a:gd name="T77" fmla="*/ 168 h 178"/>
                <a:gd name="T78" fmla="*/ 13 w 119"/>
                <a:gd name="T79" fmla="*/ 171 h 178"/>
                <a:gd name="T80" fmla="*/ 14 w 119"/>
                <a:gd name="T81" fmla="*/ 162 h 178"/>
                <a:gd name="T82" fmla="*/ 11 w 119"/>
                <a:gd name="T83" fmla="*/ 166 h 178"/>
                <a:gd name="T84" fmla="*/ 14 w 119"/>
                <a:gd name="T85" fmla="*/ 172 h 178"/>
                <a:gd name="T86" fmla="*/ 15 w 119"/>
                <a:gd name="T87" fmla="*/ 158 h 178"/>
                <a:gd name="T88" fmla="*/ 18 w 119"/>
                <a:gd name="T89" fmla="*/ 132 h 178"/>
                <a:gd name="T90" fmla="*/ 18 w 119"/>
                <a:gd name="T91" fmla="*/ 110 h 178"/>
                <a:gd name="T92" fmla="*/ 22 w 119"/>
                <a:gd name="T93" fmla="*/ 74 h 178"/>
                <a:gd name="T94" fmla="*/ 27 w 119"/>
                <a:gd name="T95" fmla="*/ 55 h 178"/>
                <a:gd name="T96" fmla="*/ 41 w 119"/>
                <a:gd name="T97" fmla="*/ 25 h 178"/>
                <a:gd name="T98" fmla="*/ 53 w 119"/>
                <a:gd name="T99" fmla="*/ 17 h 178"/>
                <a:gd name="T100" fmla="*/ 70 w 119"/>
                <a:gd name="T101" fmla="*/ 18 h 178"/>
                <a:gd name="T102" fmla="*/ 91 w 119"/>
                <a:gd name="T103" fmla="*/ 55 h 178"/>
                <a:gd name="T104" fmla="*/ 104 w 119"/>
                <a:gd name="T105" fmla="*/ 107 h 178"/>
                <a:gd name="T106" fmla="*/ 109 w 119"/>
                <a:gd name="T107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9" h="178">
                  <a:moveTo>
                    <a:pt x="115" y="173"/>
                  </a:moveTo>
                  <a:cubicBezTo>
                    <a:pt x="119" y="169"/>
                    <a:pt x="115" y="163"/>
                    <a:pt x="118" y="158"/>
                  </a:cubicBezTo>
                  <a:cubicBezTo>
                    <a:pt x="118" y="157"/>
                    <a:pt x="116" y="158"/>
                    <a:pt x="116" y="157"/>
                  </a:cubicBezTo>
                  <a:cubicBezTo>
                    <a:pt x="119" y="152"/>
                    <a:pt x="117" y="144"/>
                    <a:pt x="114" y="138"/>
                  </a:cubicBezTo>
                  <a:cubicBezTo>
                    <a:pt x="113" y="138"/>
                    <a:pt x="113" y="138"/>
                    <a:pt x="113" y="138"/>
                  </a:cubicBezTo>
                  <a:cubicBezTo>
                    <a:pt x="112" y="137"/>
                    <a:pt x="115" y="136"/>
                    <a:pt x="114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4" y="134"/>
                    <a:pt x="113" y="133"/>
                    <a:pt x="114" y="132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3" y="130"/>
                    <a:pt x="113" y="130"/>
                    <a:pt x="113" y="130"/>
                  </a:cubicBezTo>
                  <a:cubicBezTo>
                    <a:pt x="117" y="128"/>
                    <a:pt x="113" y="126"/>
                    <a:pt x="114" y="123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5" y="119"/>
                    <a:pt x="114" y="113"/>
                    <a:pt x="115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4" y="109"/>
                    <a:pt x="114" y="107"/>
                    <a:pt x="115" y="106"/>
                  </a:cubicBezTo>
                  <a:cubicBezTo>
                    <a:pt x="113" y="105"/>
                    <a:pt x="116" y="103"/>
                    <a:pt x="115" y="102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6" y="101"/>
                    <a:pt x="113" y="101"/>
                    <a:pt x="115" y="100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6" y="98"/>
                    <a:pt x="112" y="98"/>
                    <a:pt x="113" y="97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114" y="96"/>
                    <a:pt x="113" y="95"/>
                    <a:pt x="113" y="94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92"/>
                    <a:pt x="112" y="92"/>
                    <a:pt x="114" y="91"/>
                  </a:cubicBezTo>
                  <a:cubicBezTo>
                    <a:pt x="112" y="91"/>
                    <a:pt x="113" y="93"/>
                    <a:pt x="111" y="93"/>
                  </a:cubicBezTo>
                  <a:cubicBezTo>
                    <a:pt x="112" y="86"/>
                    <a:pt x="111" y="80"/>
                    <a:pt x="109" y="74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08" y="72"/>
                    <a:pt x="107" y="71"/>
                    <a:pt x="108" y="70"/>
                  </a:cubicBezTo>
                  <a:cubicBezTo>
                    <a:pt x="108" y="70"/>
                    <a:pt x="107" y="70"/>
                    <a:pt x="107" y="69"/>
                  </a:cubicBezTo>
                  <a:cubicBezTo>
                    <a:pt x="106" y="68"/>
                    <a:pt x="109" y="68"/>
                    <a:pt x="108" y="67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7" y="66"/>
                    <a:pt x="107" y="65"/>
                    <a:pt x="107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7" y="63"/>
                    <a:pt x="105" y="62"/>
                    <a:pt x="106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3" y="60"/>
                    <a:pt x="107" y="60"/>
                    <a:pt x="105" y="59"/>
                  </a:cubicBezTo>
                  <a:cubicBezTo>
                    <a:pt x="104" y="59"/>
                    <a:pt x="104" y="59"/>
                    <a:pt x="104" y="59"/>
                  </a:cubicBezTo>
                  <a:cubicBezTo>
                    <a:pt x="106" y="57"/>
                    <a:pt x="104" y="55"/>
                    <a:pt x="105" y="53"/>
                  </a:cubicBezTo>
                  <a:cubicBezTo>
                    <a:pt x="104" y="54"/>
                    <a:pt x="104" y="54"/>
                    <a:pt x="104" y="54"/>
                  </a:cubicBezTo>
                  <a:cubicBezTo>
                    <a:pt x="104" y="52"/>
                    <a:pt x="103" y="50"/>
                    <a:pt x="103" y="48"/>
                  </a:cubicBezTo>
                  <a:cubicBezTo>
                    <a:pt x="102" y="48"/>
                    <a:pt x="101" y="49"/>
                    <a:pt x="100" y="48"/>
                  </a:cubicBezTo>
                  <a:cubicBezTo>
                    <a:pt x="102" y="47"/>
                    <a:pt x="100" y="44"/>
                    <a:pt x="103" y="45"/>
                  </a:cubicBezTo>
                  <a:cubicBezTo>
                    <a:pt x="102" y="43"/>
                    <a:pt x="100" y="41"/>
                    <a:pt x="100" y="40"/>
                  </a:cubicBezTo>
                  <a:cubicBezTo>
                    <a:pt x="100" y="41"/>
                    <a:pt x="98" y="41"/>
                    <a:pt x="98" y="42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96" y="42"/>
                    <a:pt x="97" y="42"/>
                    <a:pt x="96" y="42"/>
                  </a:cubicBezTo>
                  <a:cubicBezTo>
                    <a:pt x="96" y="42"/>
                    <a:pt x="96" y="40"/>
                    <a:pt x="95" y="39"/>
                  </a:cubicBezTo>
                  <a:cubicBezTo>
                    <a:pt x="96" y="38"/>
                    <a:pt x="98" y="36"/>
                    <a:pt x="97" y="34"/>
                  </a:cubicBezTo>
                  <a:cubicBezTo>
                    <a:pt x="97" y="35"/>
                    <a:pt x="95" y="34"/>
                    <a:pt x="95" y="35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0"/>
                    <a:pt x="96" y="32"/>
                    <a:pt x="96" y="30"/>
                  </a:cubicBezTo>
                  <a:cubicBezTo>
                    <a:pt x="97" y="29"/>
                    <a:pt x="97" y="29"/>
                    <a:pt x="97" y="29"/>
                  </a:cubicBezTo>
                  <a:cubicBezTo>
                    <a:pt x="96" y="29"/>
                    <a:pt x="95" y="27"/>
                    <a:pt x="94" y="27"/>
                  </a:cubicBezTo>
                  <a:cubicBezTo>
                    <a:pt x="93" y="28"/>
                    <a:pt x="94" y="29"/>
                    <a:pt x="93" y="28"/>
                  </a:cubicBezTo>
                  <a:cubicBezTo>
                    <a:pt x="92" y="27"/>
                    <a:pt x="93" y="27"/>
                    <a:pt x="92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1" y="26"/>
                    <a:pt x="91" y="24"/>
                    <a:pt x="92" y="24"/>
                  </a:cubicBezTo>
                  <a:cubicBezTo>
                    <a:pt x="93" y="24"/>
                    <a:pt x="91" y="24"/>
                    <a:pt x="92" y="25"/>
                  </a:cubicBezTo>
                  <a:cubicBezTo>
                    <a:pt x="93" y="23"/>
                    <a:pt x="92" y="22"/>
                    <a:pt x="92" y="21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0"/>
                    <a:pt x="90" y="18"/>
                    <a:pt x="90" y="16"/>
                  </a:cubicBezTo>
                  <a:cubicBezTo>
                    <a:pt x="90" y="16"/>
                    <a:pt x="89" y="18"/>
                    <a:pt x="89" y="18"/>
                  </a:cubicBezTo>
                  <a:cubicBezTo>
                    <a:pt x="87" y="17"/>
                    <a:pt x="87" y="13"/>
                    <a:pt x="84" y="13"/>
                  </a:cubicBezTo>
                  <a:cubicBezTo>
                    <a:pt x="84" y="14"/>
                    <a:pt x="85" y="12"/>
                    <a:pt x="85" y="12"/>
                  </a:cubicBezTo>
                  <a:cubicBezTo>
                    <a:pt x="84" y="12"/>
                    <a:pt x="83" y="13"/>
                    <a:pt x="83" y="12"/>
                  </a:cubicBezTo>
                  <a:cubicBezTo>
                    <a:pt x="82" y="13"/>
                    <a:pt x="82" y="11"/>
                    <a:pt x="82" y="11"/>
                  </a:cubicBezTo>
                  <a:cubicBezTo>
                    <a:pt x="82" y="10"/>
                    <a:pt x="81" y="11"/>
                    <a:pt x="82" y="11"/>
                  </a:cubicBezTo>
                  <a:cubicBezTo>
                    <a:pt x="81" y="10"/>
                    <a:pt x="78" y="6"/>
                    <a:pt x="75" y="6"/>
                  </a:cubicBezTo>
                  <a:cubicBezTo>
                    <a:pt x="76" y="5"/>
                    <a:pt x="74" y="3"/>
                    <a:pt x="74" y="3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3" y="5"/>
                    <a:pt x="72" y="4"/>
                    <a:pt x="71" y="5"/>
                  </a:cubicBezTo>
                  <a:cubicBezTo>
                    <a:pt x="70" y="3"/>
                    <a:pt x="75" y="7"/>
                    <a:pt x="74" y="6"/>
                  </a:cubicBezTo>
                  <a:cubicBezTo>
                    <a:pt x="73" y="7"/>
                    <a:pt x="73" y="3"/>
                    <a:pt x="72" y="5"/>
                  </a:cubicBezTo>
                  <a:cubicBezTo>
                    <a:pt x="71" y="5"/>
                    <a:pt x="70" y="3"/>
                    <a:pt x="69" y="4"/>
                  </a:cubicBezTo>
                  <a:cubicBezTo>
                    <a:pt x="69" y="4"/>
                    <a:pt x="69" y="6"/>
                    <a:pt x="68" y="6"/>
                  </a:cubicBezTo>
                  <a:cubicBezTo>
                    <a:pt x="67" y="5"/>
                    <a:pt x="68" y="5"/>
                    <a:pt x="67" y="4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2"/>
                    <a:pt x="64" y="3"/>
                    <a:pt x="65" y="2"/>
                  </a:cubicBezTo>
                  <a:cubicBezTo>
                    <a:pt x="65" y="3"/>
                    <a:pt x="63" y="1"/>
                    <a:pt x="63" y="3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2" y="5"/>
                    <a:pt x="62" y="3"/>
                    <a:pt x="61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0"/>
                    <a:pt x="59" y="3"/>
                    <a:pt x="58" y="0"/>
                  </a:cubicBezTo>
                  <a:cubicBezTo>
                    <a:pt x="57" y="1"/>
                    <a:pt x="54" y="1"/>
                    <a:pt x="53" y="3"/>
                  </a:cubicBezTo>
                  <a:cubicBezTo>
                    <a:pt x="52" y="2"/>
                    <a:pt x="51" y="1"/>
                    <a:pt x="49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49" y="3"/>
                    <a:pt x="48" y="3"/>
                  </a:cubicBezTo>
                  <a:cubicBezTo>
                    <a:pt x="49" y="3"/>
                    <a:pt x="47" y="4"/>
                    <a:pt x="46" y="6"/>
                  </a:cubicBezTo>
                  <a:cubicBezTo>
                    <a:pt x="45" y="5"/>
                    <a:pt x="45" y="4"/>
                    <a:pt x="45" y="3"/>
                  </a:cubicBezTo>
                  <a:cubicBezTo>
                    <a:pt x="44" y="6"/>
                    <a:pt x="41" y="3"/>
                    <a:pt x="40" y="6"/>
                  </a:cubicBezTo>
                  <a:cubicBezTo>
                    <a:pt x="41" y="6"/>
                    <a:pt x="42" y="6"/>
                    <a:pt x="42" y="7"/>
                  </a:cubicBezTo>
                  <a:cubicBezTo>
                    <a:pt x="42" y="10"/>
                    <a:pt x="39" y="7"/>
                    <a:pt x="38" y="9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4" y="7"/>
                    <a:pt x="36" y="9"/>
                  </a:cubicBezTo>
                  <a:cubicBezTo>
                    <a:pt x="35" y="9"/>
                    <a:pt x="34" y="11"/>
                    <a:pt x="33" y="9"/>
                  </a:cubicBezTo>
                  <a:cubicBezTo>
                    <a:pt x="32" y="12"/>
                    <a:pt x="27" y="13"/>
                    <a:pt x="29" y="17"/>
                  </a:cubicBezTo>
                  <a:cubicBezTo>
                    <a:pt x="28" y="17"/>
                    <a:pt x="28" y="18"/>
                    <a:pt x="27" y="18"/>
                  </a:cubicBezTo>
                  <a:cubicBezTo>
                    <a:pt x="27" y="16"/>
                    <a:pt x="28" y="17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8"/>
                    <a:pt x="26" y="18"/>
                    <a:pt x="28" y="19"/>
                  </a:cubicBezTo>
                  <a:cubicBezTo>
                    <a:pt x="28" y="21"/>
                    <a:pt x="24" y="18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3" y="24"/>
                    <a:pt x="24" y="25"/>
                  </a:cubicBezTo>
                  <a:cubicBezTo>
                    <a:pt x="24" y="26"/>
                    <a:pt x="23" y="27"/>
                    <a:pt x="22" y="26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7"/>
                    <a:pt x="22" y="28"/>
                    <a:pt x="22" y="29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9"/>
                    <a:pt x="22" y="29"/>
                    <a:pt x="22" y="30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20" y="30"/>
                    <a:pt x="19" y="31"/>
                  </a:cubicBezTo>
                  <a:cubicBezTo>
                    <a:pt x="19" y="32"/>
                    <a:pt x="18" y="31"/>
                    <a:pt x="18" y="32"/>
                  </a:cubicBezTo>
                  <a:cubicBezTo>
                    <a:pt x="19" y="32"/>
                    <a:pt x="17" y="33"/>
                    <a:pt x="19" y="33"/>
                  </a:cubicBezTo>
                  <a:cubicBezTo>
                    <a:pt x="19" y="32"/>
                    <a:pt x="18" y="32"/>
                    <a:pt x="19" y="32"/>
                  </a:cubicBezTo>
                  <a:cubicBezTo>
                    <a:pt x="19" y="32"/>
                    <a:pt x="20" y="33"/>
                    <a:pt x="19" y="33"/>
                  </a:cubicBezTo>
                  <a:cubicBezTo>
                    <a:pt x="18" y="34"/>
                    <a:pt x="17" y="32"/>
                    <a:pt x="17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6" y="35"/>
                    <a:pt x="17" y="37"/>
                    <a:pt x="15" y="37"/>
                  </a:cubicBezTo>
                  <a:cubicBezTo>
                    <a:pt x="15" y="37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40"/>
                    <a:pt x="16" y="41"/>
                    <a:pt x="14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2"/>
                    <a:pt x="14" y="43"/>
                    <a:pt x="13" y="43"/>
                  </a:cubicBezTo>
                  <a:cubicBezTo>
                    <a:pt x="14" y="44"/>
                    <a:pt x="18" y="45"/>
                    <a:pt x="16" y="45"/>
                  </a:cubicBezTo>
                  <a:cubicBezTo>
                    <a:pt x="16" y="47"/>
                    <a:pt x="13" y="47"/>
                    <a:pt x="13" y="46"/>
                  </a:cubicBezTo>
                  <a:cubicBezTo>
                    <a:pt x="13" y="48"/>
                    <a:pt x="10" y="50"/>
                    <a:pt x="12" y="52"/>
                  </a:cubicBezTo>
                  <a:cubicBezTo>
                    <a:pt x="11" y="52"/>
                    <a:pt x="11" y="52"/>
                    <a:pt x="11" y="53"/>
                  </a:cubicBezTo>
                  <a:cubicBezTo>
                    <a:pt x="10" y="56"/>
                    <a:pt x="8" y="58"/>
                    <a:pt x="10" y="61"/>
                  </a:cubicBezTo>
                  <a:cubicBezTo>
                    <a:pt x="10" y="60"/>
                    <a:pt x="11" y="61"/>
                    <a:pt x="12" y="61"/>
                  </a:cubicBezTo>
                  <a:cubicBezTo>
                    <a:pt x="11" y="62"/>
                    <a:pt x="13" y="62"/>
                    <a:pt x="11" y="62"/>
                  </a:cubicBezTo>
                  <a:cubicBezTo>
                    <a:pt x="10" y="62"/>
                    <a:pt x="9" y="62"/>
                    <a:pt x="9" y="61"/>
                  </a:cubicBezTo>
                  <a:cubicBezTo>
                    <a:pt x="8" y="63"/>
                    <a:pt x="8" y="66"/>
                    <a:pt x="9" y="67"/>
                  </a:cubicBezTo>
                  <a:cubicBezTo>
                    <a:pt x="8" y="66"/>
                    <a:pt x="8" y="66"/>
                    <a:pt x="7" y="67"/>
                  </a:cubicBezTo>
                  <a:cubicBezTo>
                    <a:pt x="9" y="67"/>
                    <a:pt x="9" y="68"/>
                    <a:pt x="8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6" y="70"/>
                    <a:pt x="7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2"/>
                    <a:pt x="5" y="74"/>
                    <a:pt x="6" y="75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6"/>
                    <a:pt x="6" y="77"/>
                    <a:pt x="6" y="76"/>
                  </a:cubicBezTo>
                  <a:cubicBezTo>
                    <a:pt x="7" y="78"/>
                    <a:pt x="7" y="79"/>
                    <a:pt x="8" y="80"/>
                  </a:cubicBezTo>
                  <a:cubicBezTo>
                    <a:pt x="5" y="83"/>
                    <a:pt x="4" y="87"/>
                    <a:pt x="4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3" y="92"/>
                    <a:pt x="4" y="92"/>
                  </a:cubicBezTo>
                  <a:cubicBezTo>
                    <a:pt x="5" y="92"/>
                    <a:pt x="5" y="93"/>
                    <a:pt x="7" y="92"/>
                  </a:cubicBezTo>
                  <a:cubicBezTo>
                    <a:pt x="7" y="94"/>
                    <a:pt x="5" y="94"/>
                    <a:pt x="5" y="95"/>
                  </a:cubicBezTo>
                  <a:cubicBezTo>
                    <a:pt x="3" y="95"/>
                    <a:pt x="5" y="94"/>
                    <a:pt x="4" y="94"/>
                  </a:cubicBezTo>
                  <a:cubicBezTo>
                    <a:pt x="3" y="95"/>
                    <a:pt x="5" y="96"/>
                    <a:pt x="3" y="97"/>
                  </a:cubicBezTo>
                  <a:cubicBezTo>
                    <a:pt x="4" y="97"/>
                    <a:pt x="5" y="97"/>
                    <a:pt x="6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7" y="99"/>
                    <a:pt x="8" y="95"/>
                    <a:pt x="11" y="96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2" y="98"/>
                    <a:pt x="12" y="95"/>
                    <a:pt x="13" y="97"/>
                  </a:cubicBezTo>
                  <a:cubicBezTo>
                    <a:pt x="12" y="98"/>
                    <a:pt x="10" y="99"/>
                    <a:pt x="9" y="98"/>
                  </a:cubicBezTo>
                  <a:cubicBezTo>
                    <a:pt x="8" y="100"/>
                    <a:pt x="5" y="99"/>
                    <a:pt x="5" y="100"/>
                  </a:cubicBezTo>
                  <a:cubicBezTo>
                    <a:pt x="6" y="101"/>
                    <a:pt x="5" y="99"/>
                    <a:pt x="7" y="99"/>
                  </a:cubicBezTo>
                  <a:cubicBezTo>
                    <a:pt x="8" y="100"/>
                    <a:pt x="6" y="101"/>
                    <a:pt x="6" y="102"/>
                  </a:cubicBezTo>
                  <a:cubicBezTo>
                    <a:pt x="6" y="101"/>
                    <a:pt x="4" y="102"/>
                    <a:pt x="4" y="102"/>
                  </a:cubicBezTo>
                  <a:cubicBezTo>
                    <a:pt x="4" y="103"/>
                    <a:pt x="5" y="102"/>
                    <a:pt x="5" y="103"/>
                  </a:cubicBezTo>
                  <a:cubicBezTo>
                    <a:pt x="4" y="103"/>
                    <a:pt x="4" y="105"/>
                    <a:pt x="3" y="104"/>
                  </a:cubicBezTo>
                  <a:cubicBezTo>
                    <a:pt x="1" y="104"/>
                    <a:pt x="3" y="105"/>
                    <a:pt x="2" y="106"/>
                  </a:cubicBezTo>
                  <a:cubicBezTo>
                    <a:pt x="3" y="106"/>
                    <a:pt x="5" y="104"/>
                    <a:pt x="6" y="106"/>
                  </a:cubicBezTo>
                  <a:cubicBezTo>
                    <a:pt x="5" y="106"/>
                    <a:pt x="4" y="108"/>
                    <a:pt x="2" y="107"/>
                  </a:cubicBezTo>
                  <a:cubicBezTo>
                    <a:pt x="2" y="108"/>
                    <a:pt x="3" y="108"/>
                    <a:pt x="4" y="107"/>
                  </a:cubicBezTo>
                  <a:cubicBezTo>
                    <a:pt x="5" y="108"/>
                    <a:pt x="2" y="109"/>
                    <a:pt x="4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5" y="111"/>
                    <a:pt x="5" y="111"/>
                    <a:pt x="5" y="111"/>
                  </a:cubicBezTo>
                  <a:cubicBezTo>
                    <a:pt x="5" y="112"/>
                    <a:pt x="3" y="113"/>
                    <a:pt x="5" y="113"/>
                  </a:cubicBezTo>
                  <a:cubicBezTo>
                    <a:pt x="5" y="114"/>
                    <a:pt x="5" y="115"/>
                    <a:pt x="3" y="115"/>
                  </a:cubicBezTo>
                  <a:cubicBezTo>
                    <a:pt x="2" y="114"/>
                    <a:pt x="4" y="113"/>
                    <a:pt x="2" y="113"/>
                  </a:cubicBezTo>
                  <a:cubicBezTo>
                    <a:pt x="4" y="114"/>
                    <a:pt x="2" y="114"/>
                    <a:pt x="1" y="115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5"/>
                    <a:pt x="2" y="116"/>
                    <a:pt x="1" y="116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3" y="117"/>
                    <a:pt x="3" y="119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4" y="118"/>
                    <a:pt x="5" y="119"/>
                    <a:pt x="5" y="11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2" y="121"/>
                    <a:pt x="1" y="121"/>
                  </a:cubicBezTo>
                  <a:cubicBezTo>
                    <a:pt x="3" y="120"/>
                    <a:pt x="3" y="120"/>
                    <a:pt x="3" y="120"/>
                  </a:cubicBezTo>
                  <a:cubicBezTo>
                    <a:pt x="3" y="120"/>
                    <a:pt x="5" y="121"/>
                    <a:pt x="5" y="122"/>
                  </a:cubicBezTo>
                  <a:cubicBezTo>
                    <a:pt x="4" y="123"/>
                    <a:pt x="2" y="124"/>
                    <a:pt x="2" y="123"/>
                  </a:cubicBezTo>
                  <a:cubicBezTo>
                    <a:pt x="2" y="123"/>
                    <a:pt x="2" y="124"/>
                    <a:pt x="3" y="124"/>
                  </a:cubicBezTo>
                  <a:cubicBezTo>
                    <a:pt x="3" y="125"/>
                    <a:pt x="2" y="124"/>
                    <a:pt x="1" y="125"/>
                  </a:cubicBezTo>
                  <a:cubicBezTo>
                    <a:pt x="2" y="125"/>
                    <a:pt x="3" y="126"/>
                    <a:pt x="4" y="127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7"/>
                    <a:pt x="6" y="127"/>
                  </a:cubicBezTo>
                  <a:cubicBezTo>
                    <a:pt x="8" y="126"/>
                    <a:pt x="8" y="127"/>
                    <a:pt x="9" y="127"/>
                  </a:cubicBezTo>
                  <a:cubicBezTo>
                    <a:pt x="10" y="127"/>
                    <a:pt x="9" y="128"/>
                    <a:pt x="9" y="128"/>
                  </a:cubicBezTo>
                  <a:cubicBezTo>
                    <a:pt x="6" y="127"/>
                    <a:pt x="5" y="130"/>
                    <a:pt x="2" y="130"/>
                  </a:cubicBezTo>
                  <a:cubicBezTo>
                    <a:pt x="2" y="132"/>
                    <a:pt x="8" y="131"/>
                    <a:pt x="5" y="133"/>
                  </a:cubicBezTo>
                  <a:cubicBezTo>
                    <a:pt x="4" y="133"/>
                    <a:pt x="2" y="134"/>
                    <a:pt x="3" y="132"/>
                  </a:cubicBezTo>
                  <a:cubicBezTo>
                    <a:pt x="3" y="134"/>
                    <a:pt x="0" y="133"/>
                    <a:pt x="1" y="135"/>
                  </a:cubicBezTo>
                  <a:cubicBezTo>
                    <a:pt x="2" y="134"/>
                    <a:pt x="4" y="136"/>
                    <a:pt x="5" y="134"/>
                  </a:cubicBezTo>
                  <a:cubicBezTo>
                    <a:pt x="5" y="135"/>
                    <a:pt x="5" y="134"/>
                    <a:pt x="5" y="133"/>
                  </a:cubicBezTo>
                  <a:cubicBezTo>
                    <a:pt x="6" y="134"/>
                    <a:pt x="7" y="133"/>
                    <a:pt x="7" y="134"/>
                  </a:cubicBezTo>
                  <a:cubicBezTo>
                    <a:pt x="7" y="135"/>
                    <a:pt x="7" y="136"/>
                    <a:pt x="6" y="136"/>
                  </a:cubicBezTo>
                  <a:cubicBezTo>
                    <a:pt x="4" y="136"/>
                    <a:pt x="6" y="135"/>
                    <a:pt x="5" y="135"/>
                  </a:cubicBezTo>
                  <a:cubicBezTo>
                    <a:pt x="4" y="137"/>
                    <a:pt x="6" y="137"/>
                    <a:pt x="4" y="138"/>
                  </a:cubicBezTo>
                  <a:cubicBezTo>
                    <a:pt x="4" y="137"/>
                    <a:pt x="2" y="137"/>
                    <a:pt x="1" y="137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" y="140"/>
                    <a:pt x="0" y="138"/>
                    <a:pt x="0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4" y="140"/>
                    <a:pt x="2" y="138"/>
                    <a:pt x="4" y="139"/>
                  </a:cubicBezTo>
                  <a:cubicBezTo>
                    <a:pt x="4" y="140"/>
                    <a:pt x="3" y="140"/>
                    <a:pt x="4" y="141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4" y="141"/>
                    <a:pt x="8" y="141"/>
                    <a:pt x="6" y="143"/>
                  </a:cubicBezTo>
                  <a:cubicBezTo>
                    <a:pt x="5" y="144"/>
                    <a:pt x="5" y="143"/>
                    <a:pt x="4" y="143"/>
                  </a:cubicBezTo>
                  <a:cubicBezTo>
                    <a:pt x="4" y="145"/>
                    <a:pt x="3" y="146"/>
                    <a:pt x="2" y="147"/>
                  </a:cubicBezTo>
                  <a:cubicBezTo>
                    <a:pt x="4" y="147"/>
                    <a:pt x="3" y="149"/>
                    <a:pt x="5" y="148"/>
                  </a:cubicBezTo>
                  <a:cubicBezTo>
                    <a:pt x="4" y="147"/>
                    <a:pt x="4" y="144"/>
                    <a:pt x="5" y="144"/>
                  </a:cubicBezTo>
                  <a:cubicBezTo>
                    <a:pt x="8" y="144"/>
                    <a:pt x="5" y="142"/>
                    <a:pt x="7" y="142"/>
                  </a:cubicBezTo>
                  <a:cubicBezTo>
                    <a:pt x="7" y="143"/>
                    <a:pt x="10" y="143"/>
                    <a:pt x="11" y="143"/>
                  </a:cubicBezTo>
                  <a:cubicBezTo>
                    <a:pt x="10" y="144"/>
                    <a:pt x="10" y="144"/>
                    <a:pt x="10" y="144"/>
                  </a:cubicBezTo>
                  <a:cubicBezTo>
                    <a:pt x="9" y="145"/>
                    <a:pt x="9" y="144"/>
                    <a:pt x="8" y="144"/>
                  </a:cubicBezTo>
                  <a:cubicBezTo>
                    <a:pt x="8" y="146"/>
                    <a:pt x="7" y="147"/>
                    <a:pt x="6" y="148"/>
                  </a:cubicBezTo>
                  <a:cubicBezTo>
                    <a:pt x="7" y="149"/>
                    <a:pt x="8" y="149"/>
                    <a:pt x="8" y="148"/>
                  </a:cubicBezTo>
                  <a:cubicBezTo>
                    <a:pt x="8" y="150"/>
                    <a:pt x="8" y="152"/>
                    <a:pt x="8" y="154"/>
                  </a:cubicBezTo>
                  <a:cubicBezTo>
                    <a:pt x="6" y="153"/>
                    <a:pt x="8" y="156"/>
                    <a:pt x="6" y="155"/>
                  </a:cubicBezTo>
                  <a:cubicBezTo>
                    <a:pt x="6" y="154"/>
                    <a:pt x="4" y="153"/>
                    <a:pt x="3" y="154"/>
                  </a:cubicBezTo>
                  <a:cubicBezTo>
                    <a:pt x="3" y="155"/>
                    <a:pt x="4" y="154"/>
                    <a:pt x="4" y="154"/>
                  </a:cubicBezTo>
                  <a:cubicBezTo>
                    <a:pt x="3" y="155"/>
                    <a:pt x="6" y="155"/>
                    <a:pt x="4" y="156"/>
                  </a:cubicBezTo>
                  <a:cubicBezTo>
                    <a:pt x="5" y="154"/>
                    <a:pt x="7" y="156"/>
                    <a:pt x="9" y="155"/>
                  </a:cubicBezTo>
                  <a:cubicBezTo>
                    <a:pt x="8" y="157"/>
                    <a:pt x="10" y="155"/>
                    <a:pt x="10" y="157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10" y="163"/>
                    <a:pt x="8" y="166"/>
                    <a:pt x="8" y="167"/>
                  </a:cubicBezTo>
                  <a:cubicBezTo>
                    <a:pt x="9" y="168"/>
                    <a:pt x="11" y="167"/>
                    <a:pt x="12" y="168"/>
                  </a:cubicBezTo>
                  <a:cubicBezTo>
                    <a:pt x="11" y="169"/>
                    <a:pt x="9" y="168"/>
                    <a:pt x="10" y="169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4" y="169"/>
                    <a:pt x="4" y="173"/>
                    <a:pt x="17" y="172"/>
                  </a:cubicBezTo>
                  <a:cubicBezTo>
                    <a:pt x="15" y="172"/>
                    <a:pt x="19" y="172"/>
                    <a:pt x="11" y="172"/>
                  </a:cubicBezTo>
                  <a:cubicBezTo>
                    <a:pt x="18" y="172"/>
                    <a:pt x="14" y="171"/>
                    <a:pt x="15" y="171"/>
                  </a:cubicBezTo>
                  <a:cubicBezTo>
                    <a:pt x="15" y="171"/>
                    <a:pt x="14" y="171"/>
                    <a:pt x="13" y="171"/>
                  </a:cubicBezTo>
                  <a:cubicBezTo>
                    <a:pt x="12" y="170"/>
                    <a:pt x="14" y="169"/>
                    <a:pt x="14" y="168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6" y="167"/>
                    <a:pt x="15" y="166"/>
                    <a:pt x="15" y="164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5" y="163"/>
                    <a:pt x="15" y="163"/>
                    <a:pt x="15" y="163"/>
                  </a:cubicBezTo>
                  <a:cubicBezTo>
                    <a:pt x="14" y="163"/>
                    <a:pt x="13" y="162"/>
                    <a:pt x="14" y="162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2" y="165"/>
                    <a:pt x="12" y="164"/>
                    <a:pt x="14" y="164"/>
                  </a:cubicBezTo>
                  <a:cubicBezTo>
                    <a:pt x="15" y="165"/>
                    <a:pt x="14" y="166"/>
                    <a:pt x="13" y="166"/>
                  </a:cubicBezTo>
                  <a:cubicBezTo>
                    <a:pt x="14" y="165"/>
                    <a:pt x="14" y="165"/>
                    <a:pt x="14" y="165"/>
                  </a:cubicBezTo>
                  <a:cubicBezTo>
                    <a:pt x="12" y="165"/>
                    <a:pt x="12" y="166"/>
                    <a:pt x="11" y="166"/>
                  </a:cubicBezTo>
                  <a:cubicBezTo>
                    <a:pt x="11" y="166"/>
                    <a:pt x="10" y="166"/>
                    <a:pt x="11" y="166"/>
                  </a:cubicBezTo>
                  <a:cubicBezTo>
                    <a:pt x="10" y="166"/>
                    <a:pt x="10" y="167"/>
                    <a:pt x="10" y="168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0" y="168"/>
                    <a:pt x="9" y="169"/>
                    <a:pt x="10" y="171"/>
                  </a:cubicBezTo>
                  <a:cubicBezTo>
                    <a:pt x="13" y="171"/>
                    <a:pt x="4" y="172"/>
                    <a:pt x="16" y="172"/>
                  </a:cubicBezTo>
                  <a:cubicBezTo>
                    <a:pt x="17" y="171"/>
                    <a:pt x="17" y="170"/>
                    <a:pt x="17" y="169"/>
                  </a:cubicBezTo>
                  <a:cubicBezTo>
                    <a:pt x="15" y="170"/>
                    <a:pt x="14" y="171"/>
                    <a:pt x="14" y="172"/>
                  </a:cubicBezTo>
                  <a:cubicBezTo>
                    <a:pt x="13" y="171"/>
                    <a:pt x="14" y="171"/>
                    <a:pt x="13" y="170"/>
                  </a:cubicBezTo>
                  <a:cubicBezTo>
                    <a:pt x="14" y="169"/>
                    <a:pt x="16" y="169"/>
                    <a:pt x="16" y="168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6" y="166"/>
                    <a:pt x="18" y="166"/>
                    <a:pt x="17" y="165"/>
                  </a:cubicBezTo>
                  <a:cubicBezTo>
                    <a:pt x="17" y="162"/>
                    <a:pt x="17" y="160"/>
                    <a:pt x="16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8" y="157"/>
                    <a:pt x="16" y="154"/>
                    <a:pt x="17" y="153"/>
                  </a:cubicBezTo>
                  <a:cubicBezTo>
                    <a:pt x="16" y="150"/>
                    <a:pt x="18" y="147"/>
                    <a:pt x="16" y="146"/>
                  </a:cubicBezTo>
                  <a:cubicBezTo>
                    <a:pt x="17" y="142"/>
                    <a:pt x="18" y="138"/>
                    <a:pt x="17" y="134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7" y="134"/>
                    <a:pt x="15" y="134"/>
                    <a:pt x="15" y="133"/>
                  </a:cubicBezTo>
                  <a:cubicBezTo>
                    <a:pt x="16" y="134"/>
                    <a:pt x="17" y="132"/>
                    <a:pt x="18" y="132"/>
                  </a:cubicBezTo>
                  <a:cubicBezTo>
                    <a:pt x="16" y="130"/>
                    <a:pt x="18" y="127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20" y="123"/>
                    <a:pt x="18" y="121"/>
                    <a:pt x="18" y="119"/>
                  </a:cubicBezTo>
                  <a:cubicBezTo>
                    <a:pt x="17" y="119"/>
                    <a:pt x="16" y="118"/>
                    <a:pt x="16" y="118"/>
                  </a:cubicBezTo>
                  <a:cubicBezTo>
                    <a:pt x="18" y="117"/>
                    <a:pt x="18" y="116"/>
                    <a:pt x="19" y="114"/>
                  </a:cubicBezTo>
                  <a:cubicBezTo>
                    <a:pt x="19" y="113"/>
                    <a:pt x="19" y="111"/>
                    <a:pt x="18" y="110"/>
                  </a:cubicBezTo>
                  <a:cubicBezTo>
                    <a:pt x="21" y="105"/>
                    <a:pt x="19" y="100"/>
                    <a:pt x="21" y="95"/>
                  </a:cubicBezTo>
                  <a:cubicBezTo>
                    <a:pt x="20" y="95"/>
                    <a:pt x="20" y="95"/>
                    <a:pt x="20" y="95"/>
                  </a:cubicBezTo>
                  <a:cubicBezTo>
                    <a:pt x="23" y="90"/>
                    <a:pt x="21" y="84"/>
                    <a:pt x="23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79"/>
                    <a:pt x="21" y="77"/>
                    <a:pt x="23" y="78"/>
                  </a:cubicBezTo>
                  <a:cubicBezTo>
                    <a:pt x="22" y="77"/>
                    <a:pt x="24" y="75"/>
                    <a:pt x="22" y="74"/>
                  </a:cubicBezTo>
                  <a:cubicBezTo>
                    <a:pt x="22" y="73"/>
                    <a:pt x="24" y="73"/>
                    <a:pt x="24" y="71"/>
                  </a:cubicBezTo>
                  <a:cubicBezTo>
                    <a:pt x="24" y="69"/>
                    <a:pt x="24" y="68"/>
                    <a:pt x="25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6"/>
                    <a:pt x="23" y="66"/>
                    <a:pt x="23" y="66"/>
                  </a:cubicBezTo>
                  <a:cubicBezTo>
                    <a:pt x="24" y="65"/>
                    <a:pt x="23" y="62"/>
                    <a:pt x="26" y="64"/>
                  </a:cubicBezTo>
                  <a:cubicBezTo>
                    <a:pt x="25" y="61"/>
                    <a:pt x="28" y="58"/>
                    <a:pt x="27" y="55"/>
                  </a:cubicBezTo>
                  <a:cubicBezTo>
                    <a:pt x="27" y="56"/>
                    <a:pt x="28" y="55"/>
                    <a:pt x="28" y="55"/>
                  </a:cubicBezTo>
                  <a:cubicBezTo>
                    <a:pt x="29" y="53"/>
                    <a:pt x="28" y="50"/>
                    <a:pt x="29" y="49"/>
                  </a:cubicBezTo>
                  <a:cubicBezTo>
                    <a:pt x="29" y="48"/>
                    <a:pt x="28" y="49"/>
                    <a:pt x="28" y="48"/>
                  </a:cubicBezTo>
                  <a:cubicBezTo>
                    <a:pt x="29" y="48"/>
                    <a:pt x="29" y="48"/>
                    <a:pt x="30" y="48"/>
                  </a:cubicBezTo>
                  <a:cubicBezTo>
                    <a:pt x="32" y="45"/>
                    <a:pt x="30" y="40"/>
                    <a:pt x="32" y="38"/>
                  </a:cubicBezTo>
                  <a:cubicBezTo>
                    <a:pt x="36" y="33"/>
                    <a:pt x="38" y="28"/>
                    <a:pt x="41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3" y="25"/>
                    <a:pt x="42" y="21"/>
                    <a:pt x="44" y="22"/>
                  </a:cubicBezTo>
                  <a:cubicBezTo>
                    <a:pt x="44" y="22"/>
                    <a:pt x="45" y="21"/>
                    <a:pt x="44" y="20"/>
                  </a:cubicBezTo>
                  <a:cubicBezTo>
                    <a:pt x="46" y="21"/>
                    <a:pt x="47" y="18"/>
                    <a:pt x="49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9" y="17"/>
                    <a:pt x="51" y="18"/>
                    <a:pt x="53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3" y="15"/>
                    <a:pt x="54" y="18"/>
                    <a:pt x="54" y="15"/>
                  </a:cubicBezTo>
                  <a:cubicBezTo>
                    <a:pt x="55" y="15"/>
                    <a:pt x="55" y="16"/>
                    <a:pt x="54" y="16"/>
                  </a:cubicBezTo>
                  <a:cubicBezTo>
                    <a:pt x="58" y="14"/>
                    <a:pt x="63" y="18"/>
                    <a:pt x="66" y="19"/>
                  </a:cubicBezTo>
                  <a:cubicBezTo>
                    <a:pt x="70" y="18"/>
                    <a:pt x="68" y="15"/>
                    <a:pt x="70" y="17"/>
                  </a:cubicBezTo>
                  <a:cubicBezTo>
                    <a:pt x="70" y="17"/>
                    <a:pt x="70" y="18"/>
                    <a:pt x="70" y="18"/>
                  </a:cubicBezTo>
                  <a:cubicBezTo>
                    <a:pt x="70" y="19"/>
                    <a:pt x="72" y="16"/>
                    <a:pt x="72" y="18"/>
                  </a:cubicBezTo>
                  <a:cubicBezTo>
                    <a:pt x="71" y="19"/>
                    <a:pt x="72" y="19"/>
                    <a:pt x="72" y="20"/>
                  </a:cubicBezTo>
                  <a:cubicBezTo>
                    <a:pt x="74" y="20"/>
                    <a:pt x="75" y="19"/>
                    <a:pt x="76" y="21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3"/>
                    <a:pt x="79" y="23"/>
                    <a:pt x="78" y="26"/>
                  </a:cubicBezTo>
                  <a:cubicBezTo>
                    <a:pt x="84" y="35"/>
                    <a:pt x="88" y="44"/>
                    <a:pt x="91" y="55"/>
                  </a:cubicBezTo>
                  <a:cubicBezTo>
                    <a:pt x="95" y="65"/>
                    <a:pt x="96" y="77"/>
                    <a:pt x="99" y="88"/>
                  </a:cubicBezTo>
                  <a:cubicBezTo>
                    <a:pt x="102" y="90"/>
                    <a:pt x="102" y="91"/>
                    <a:pt x="101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0" y="94"/>
                    <a:pt x="102" y="96"/>
                    <a:pt x="101" y="96"/>
                  </a:cubicBezTo>
                  <a:cubicBezTo>
                    <a:pt x="101" y="100"/>
                    <a:pt x="102" y="106"/>
                    <a:pt x="102" y="108"/>
                  </a:cubicBezTo>
                  <a:cubicBezTo>
                    <a:pt x="102" y="109"/>
                    <a:pt x="104" y="109"/>
                    <a:pt x="104" y="107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03" y="109"/>
                    <a:pt x="102" y="110"/>
                    <a:pt x="101" y="109"/>
                  </a:cubicBezTo>
                  <a:cubicBezTo>
                    <a:pt x="100" y="123"/>
                    <a:pt x="106" y="133"/>
                    <a:pt x="106" y="144"/>
                  </a:cubicBezTo>
                  <a:cubicBezTo>
                    <a:pt x="107" y="147"/>
                    <a:pt x="107" y="151"/>
                    <a:pt x="106" y="154"/>
                  </a:cubicBezTo>
                  <a:cubicBezTo>
                    <a:pt x="109" y="162"/>
                    <a:pt x="111" y="169"/>
                    <a:pt x="109" y="178"/>
                  </a:cubicBezTo>
                  <a:cubicBezTo>
                    <a:pt x="109" y="178"/>
                    <a:pt x="114" y="177"/>
                    <a:pt x="115" y="173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3">
              <a:extLst>
                <a:ext uri="{FF2B5EF4-FFF2-40B4-BE49-F238E27FC236}">
                  <a16:creationId xmlns:a16="http://schemas.microsoft.com/office/drawing/2014/main" id="{8FD46047-B9B2-40D5-848E-3475C9DD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3608388"/>
              <a:ext cx="4763" cy="158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1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2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4">
              <a:extLst>
                <a:ext uri="{FF2B5EF4-FFF2-40B4-BE49-F238E27FC236}">
                  <a16:creationId xmlns:a16="http://schemas.microsoft.com/office/drawing/2014/main" id="{F6D4434B-4030-4279-8A0A-8D26C28F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1" y="3602038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1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5">
              <a:extLst>
                <a:ext uri="{FF2B5EF4-FFF2-40B4-BE49-F238E27FC236}">
                  <a16:creationId xmlns:a16="http://schemas.microsoft.com/office/drawing/2014/main" id="{42E8B5F5-57A5-4E21-902A-566AE5C06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963" y="3594100"/>
              <a:ext cx="3175" cy="1588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6">
              <a:extLst>
                <a:ext uri="{FF2B5EF4-FFF2-40B4-BE49-F238E27FC236}">
                  <a16:creationId xmlns:a16="http://schemas.microsoft.com/office/drawing/2014/main" id="{3B25C9AA-F232-4677-85B5-04C1C8BA2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201" y="3582988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7">
              <a:extLst>
                <a:ext uri="{FF2B5EF4-FFF2-40B4-BE49-F238E27FC236}">
                  <a16:creationId xmlns:a16="http://schemas.microsoft.com/office/drawing/2014/main" id="{4CDD61E3-E415-4048-90D6-D6FC2308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6376" y="3581400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38">
              <a:extLst>
                <a:ext uri="{FF2B5EF4-FFF2-40B4-BE49-F238E27FC236}">
                  <a16:creationId xmlns:a16="http://schemas.microsoft.com/office/drawing/2014/main" id="{1BAA9EF1-E4A0-4F15-9C17-9B048C5B6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35607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2" y="1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39">
              <a:extLst>
                <a:ext uri="{FF2B5EF4-FFF2-40B4-BE49-F238E27FC236}">
                  <a16:creationId xmlns:a16="http://schemas.microsoft.com/office/drawing/2014/main" id="{FFD07DA0-CBD5-4579-A165-A376BEFC1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3551238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Rectangle 40">
              <a:extLst>
                <a:ext uri="{FF2B5EF4-FFF2-40B4-BE49-F238E27FC236}">
                  <a16:creationId xmlns:a16="http://schemas.microsoft.com/office/drawing/2014/main" id="{36A5BF6E-06E4-4B47-B8BB-068A31351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5588" y="3389313"/>
              <a:ext cx="1588" cy="1588"/>
            </a:xfrm>
            <a:prstGeom prst="rect">
              <a:avLst/>
            </a:pr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1">
              <a:extLst>
                <a:ext uri="{FF2B5EF4-FFF2-40B4-BE49-F238E27FC236}">
                  <a16:creationId xmlns:a16="http://schemas.microsoft.com/office/drawing/2014/main" id="{74AF8E1F-2821-411B-ABB9-05C131A63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376" y="3406775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2">
              <a:extLst>
                <a:ext uri="{FF2B5EF4-FFF2-40B4-BE49-F238E27FC236}">
                  <a16:creationId xmlns:a16="http://schemas.microsoft.com/office/drawing/2014/main" id="{734859B8-E7C5-4D50-B708-52F988EB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076" y="344646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B4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3">
              <a:extLst>
                <a:ext uri="{FF2B5EF4-FFF2-40B4-BE49-F238E27FC236}">
                  <a16:creationId xmlns:a16="http://schemas.microsoft.com/office/drawing/2014/main" id="{4B181937-9150-4FB0-B99C-8AAAD993C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8013" y="2006600"/>
              <a:ext cx="1387475" cy="1400175"/>
            </a:xfrm>
            <a:custGeom>
              <a:avLst/>
              <a:gdLst>
                <a:gd name="T0" fmla="*/ 0 w 874"/>
                <a:gd name="T1" fmla="*/ 852 h 882"/>
                <a:gd name="T2" fmla="*/ 863 w 874"/>
                <a:gd name="T3" fmla="*/ 0 h 882"/>
                <a:gd name="T4" fmla="*/ 874 w 874"/>
                <a:gd name="T5" fmla="*/ 10 h 882"/>
                <a:gd name="T6" fmla="*/ 21 w 874"/>
                <a:gd name="T7" fmla="*/ 882 h 882"/>
                <a:gd name="T8" fmla="*/ 0 w 874"/>
                <a:gd name="T9" fmla="*/ 852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4" h="882">
                  <a:moveTo>
                    <a:pt x="0" y="852"/>
                  </a:moveTo>
                  <a:lnTo>
                    <a:pt x="863" y="0"/>
                  </a:lnTo>
                  <a:lnTo>
                    <a:pt x="874" y="10"/>
                  </a:lnTo>
                  <a:lnTo>
                    <a:pt x="21" y="882"/>
                  </a:lnTo>
                  <a:lnTo>
                    <a:pt x="0" y="852"/>
                  </a:ln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4">
              <a:extLst>
                <a:ext uri="{FF2B5EF4-FFF2-40B4-BE49-F238E27FC236}">
                  <a16:creationId xmlns:a16="http://schemas.microsoft.com/office/drawing/2014/main" id="{FB657F0A-D070-4BF4-9883-C499FE5C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888" y="3325813"/>
              <a:ext cx="1588" cy="4763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0 h 3"/>
                <a:gd name="T4" fmla="*/ 1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2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F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5">
              <a:extLst>
                <a:ext uri="{FF2B5EF4-FFF2-40B4-BE49-F238E27FC236}">
                  <a16:creationId xmlns:a16="http://schemas.microsoft.com/office/drawing/2014/main" id="{269B15E0-AF58-44CD-A1A2-DF0F68793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3282950"/>
              <a:ext cx="1250950" cy="765175"/>
            </a:xfrm>
            <a:custGeom>
              <a:avLst/>
              <a:gdLst>
                <a:gd name="T0" fmla="*/ 841 w 874"/>
                <a:gd name="T1" fmla="*/ 60 h 535"/>
                <a:gd name="T2" fmla="*/ 866 w 874"/>
                <a:gd name="T3" fmla="*/ 55 h 535"/>
                <a:gd name="T4" fmla="*/ 865 w 874"/>
                <a:gd name="T5" fmla="*/ 77 h 535"/>
                <a:gd name="T6" fmla="*/ 32 w 874"/>
                <a:gd name="T7" fmla="*/ 535 h 535"/>
                <a:gd name="T8" fmla="*/ 0 w 874"/>
                <a:gd name="T9" fmla="*/ 401 h 535"/>
                <a:gd name="T10" fmla="*/ 797 w 874"/>
                <a:gd name="T11" fmla="*/ 9 h 535"/>
                <a:gd name="T12" fmla="*/ 815 w 874"/>
                <a:gd name="T13" fmla="*/ 9 h 535"/>
                <a:gd name="T14" fmla="*/ 811 w 874"/>
                <a:gd name="T15" fmla="*/ 30 h 535"/>
                <a:gd name="T16" fmla="*/ 810 w 874"/>
                <a:gd name="T17" fmla="*/ 31 h 535"/>
                <a:gd name="T18" fmla="*/ 811 w 874"/>
                <a:gd name="T19" fmla="*/ 30 h 535"/>
                <a:gd name="T20" fmla="*/ 829 w 874"/>
                <a:gd name="T21" fmla="*/ 22 h 535"/>
                <a:gd name="T22" fmla="*/ 826 w 874"/>
                <a:gd name="T23" fmla="*/ 46 h 535"/>
                <a:gd name="T24" fmla="*/ 848 w 874"/>
                <a:gd name="T25" fmla="*/ 42 h 535"/>
                <a:gd name="T26" fmla="*/ 841 w 874"/>
                <a:gd name="T27" fmla="*/ 6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4" h="535">
                  <a:moveTo>
                    <a:pt x="841" y="60"/>
                  </a:moveTo>
                  <a:cubicBezTo>
                    <a:pt x="844" y="58"/>
                    <a:pt x="859" y="48"/>
                    <a:pt x="866" y="55"/>
                  </a:cubicBezTo>
                  <a:cubicBezTo>
                    <a:pt x="874" y="64"/>
                    <a:pt x="865" y="77"/>
                    <a:pt x="865" y="77"/>
                  </a:cubicBezTo>
                  <a:cubicBezTo>
                    <a:pt x="865" y="77"/>
                    <a:pt x="628" y="374"/>
                    <a:pt x="32" y="535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155" y="360"/>
                    <a:pt x="449" y="257"/>
                    <a:pt x="797" y="9"/>
                  </a:cubicBezTo>
                  <a:cubicBezTo>
                    <a:pt x="797" y="9"/>
                    <a:pt x="808" y="0"/>
                    <a:pt x="815" y="9"/>
                  </a:cubicBezTo>
                  <a:cubicBezTo>
                    <a:pt x="815" y="9"/>
                    <a:pt x="815" y="24"/>
                    <a:pt x="811" y="30"/>
                  </a:cubicBezTo>
                  <a:cubicBezTo>
                    <a:pt x="810" y="32"/>
                    <a:pt x="809" y="33"/>
                    <a:pt x="810" y="31"/>
                  </a:cubicBezTo>
                  <a:cubicBezTo>
                    <a:pt x="811" y="31"/>
                    <a:pt x="811" y="30"/>
                    <a:pt x="811" y="30"/>
                  </a:cubicBezTo>
                  <a:cubicBezTo>
                    <a:pt x="815" y="26"/>
                    <a:pt x="824" y="18"/>
                    <a:pt x="829" y="22"/>
                  </a:cubicBezTo>
                  <a:cubicBezTo>
                    <a:pt x="835" y="29"/>
                    <a:pt x="826" y="46"/>
                    <a:pt x="826" y="46"/>
                  </a:cubicBezTo>
                  <a:cubicBezTo>
                    <a:pt x="826" y="46"/>
                    <a:pt x="841" y="33"/>
                    <a:pt x="848" y="42"/>
                  </a:cubicBezTo>
                  <a:cubicBezTo>
                    <a:pt x="854" y="49"/>
                    <a:pt x="844" y="58"/>
                    <a:pt x="841" y="60"/>
                  </a:cubicBezTo>
                  <a:close/>
                </a:path>
              </a:pathLst>
            </a:custGeom>
            <a:solidFill>
              <a:srgbClr val="FF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6">
              <a:extLst>
                <a:ext uri="{FF2B5EF4-FFF2-40B4-BE49-F238E27FC236}">
                  <a16:creationId xmlns:a16="http://schemas.microsoft.com/office/drawing/2014/main" id="{EBFDAAE6-98B9-4B93-9D8A-CA71FDA0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526" y="2544763"/>
              <a:ext cx="719138" cy="1450975"/>
            </a:xfrm>
            <a:custGeom>
              <a:avLst/>
              <a:gdLst>
                <a:gd name="T0" fmla="*/ 6 w 503"/>
                <a:gd name="T1" fmla="*/ 40 h 1016"/>
                <a:gd name="T2" fmla="*/ 41 w 503"/>
                <a:gd name="T3" fmla="*/ 19 h 1016"/>
                <a:gd name="T4" fmla="*/ 150 w 503"/>
                <a:gd name="T5" fmla="*/ 44 h 1016"/>
                <a:gd name="T6" fmla="*/ 203 w 503"/>
                <a:gd name="T7" fmla="*/ 20 h 1016"/>
                <a:gd name="T8" fmla="*/ 183 w 503"/>
                <a:gd name="T9" fmla="*/ 79 h 1016"/>
                <a:gd name="T10" fmla="*/ 503 w 503"/>
                <a:gd name="T11" fmla="*/ 940 h 1016"/>
                <a:gd name="T12" fmla="*/ 394 w 503"/>
                <a:gd name="T13" fmla="*/ 1016 h 1016"/>
                <a:gd name="T14" fmla="*/ 94 w 503"/>
                <a:gd name="T15" fmla="*/ 131 h 1016"/>
                <a:gd name="T16" fmla="*/ 7 w 503"/>
                <a:gd name="T17" fmla="*/ 123 h 1016"/>
                <a:gd name="T18" fmla="*/ 46 w 503"/>
                <a:gd name="T19" fmla="*/ 110 h 1016"/>
                <a:gd name="T20" fmla="*/ 46 w 503"/>
                <a:gd name="T21" fmla="*/ 110 h 1016"/>
                <a:gd name="T22" fmla="*/ 46 w 503"/>
                <a:gd name="T23" fmla="*/ 110 h 1016"/>
                <a:gd name="T24" fmla="*/ 6 w 503"/>
                <a:gd name="T25" fmla="*/ 94 h 1016"/>
                <a:gd name="T26" fmla="*/ 41 w 503"/>
                <a:gd name="T27" fmla="*/ 81 h 1016"/>
                <a:gd name="T28" fmla="*/ 43 w 503"/>
                <a:gd name="T29" fmla="*/ 81 h 1016"/>
                <a:gd name="T30" fmla="*/ 41 w 503"/>
                <a:gd name="T31" fmla="*/ 81 h 1016"/>
                <a:gd name="T32" fmla="*/ 6 w 503"/>
                <a:gd name="T33" fmla="*/ 66 h 1016"/>
                <a:gd name="T34" fmla="*/ 42 w 503"/>
                <a:gd name="T35" fmla="*/ 49 h 1016"/>
                <a:gd name="T36" fmla="*/ 42 w 503"/>
                <a:gd name="T37" fmla="*/ 49 h 1016"/>
                <a:gd name="T38" fmla="*/ 42 w 503"/>
                <a:gd name="T39" fmla="*/ 49 h 1016"/>
                <a:gd name="T40" fmla="*/ 6 w 503"/>
                <a:gd name="T41" fmla="*/ 4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3" h="1016">
                  <a:moveTo>
                    <a:pt x="6" y="40"/>
                  </a:moveTo>
                  <a:cubicBezTo>
                    <a:pt x="0" y="19"/>
                    <a:pt x="41" y="19"/>
                    <a:pt x="41" y="19"/>
                  </a:cubicBezTo>
                  <a:cubicBezTo>
                    <a:pt x="98" y="18"/>
                    <a:pt x="150" y="44"/>
                    <a:pt x="150" y="44"/>
                  </a:cubicBezTo>
                  <a:cubicBezTo>
                    <a:pt x="150" y="44"/>
                    <a:pt x="177" y="0"/>
                    <a:pt x="203" y="20"/>
                  </a:cubicBezTo>
                  <a:cubicBezTo>
                    <a:pt x="229" y="40"/>
                    <a:pt x="183" y="79"/>
                    <a:pt x="183" y="79"/>
                  </a:cubicBezTo>
                  <a:cubicBezTo>
                    <a:pt x="231" y="286"/>
                    <a:pt x="266" y="578"/>
                    <a:pt x="503" y="940"/>
                  </a:cubicBezTo>
                  <a:cubicBezTo>
                    <a:pt x="394" y="1016"/>
                    <a:pt x="394" y="1016"/>
                    <a:pt x="394" y="1016"/>
                  </a:cubicBezTo>
                  <a:cubicBezTo>
                    <a:pt x="125" y="613"/>
                    <a:pt x="110" y="180"/>
                    <a:pt x="94" y="131"/>
                  </a:cubicBezTo>
                  <a:cubicBezTo>
                    <a:pt x="94" y="131"/>
                    <a:pt x="10" y="149"/>
                    <a:pt x="7" y="123"/>
                  </a:cubicBezTo>
                  <a:cubicBezTo>
                    <a:pt x="6" y="110"/>
                    <a:pt x="40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1" y="110"/>
                    <a:pt x="8" y="109"/>
                    <a:pt x="6" y="94"/>
                  </a:cubicBezTo>
                  <a:cubicBezTo>
                    <a:pt x="4" y="80"/>
                    <a:pt x="32" y="81"/>
                    <a:pt x="41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3" y="81"/>
                    <a:pt x="42" y="81"/>
                    <a:pt x="41" y="81"/>
                  </a:cubicBezTo>
                  <a:cubicBezTo>
                    <a:pt x="32" y="80"/>
                    <a:pt x="6" y="77"/>
                    <a:pt x="6" y="66"/>
                  </a:cubicBezTo>
                  <a:cubicBezTo>
                    <a:pt x="6" y="52"/>
                    <a:pt x="38" y="50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38" y="50"/>
                    <a:pt x="9" y="51"/>
                    <a:pt x="6" y="40"/>
                  </a:cubicBezTo>
                  <a:close/>
                </a:path>
              </a:pathLst>
            </a:custGeom>
            <a:solidFill>
              <a:srgbClr val="FF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7">
              <a:extLst>
                <a:ext uri="{FF2B5EF4-FFF2-40B4-BE49-F238E27FC236}">
                  <a16:creationId xmlns:a16="http://schemas.microsoft.com/office/drawing/2014/main" id="{7165DFDB-03FE-4B7C-9587-F1BF5C9DE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3856038"/>
              <a:ext cx="2112963" cy="1327150"/>
            </a:xfrm>
            <a:custGeom>
              <a:avLst/>
              <a:gdLst>
                <a:gd name="T0" fmla="*/ 1477 w 1477"/>
                <a:gd name="T1" fmla="*/ 134 h 929"/>
                <a:gd name="T2" fmla="*/ 1445 w 1477"/>
                <a:gd name="T3" fmla="*/ 0 h 929"/>
                <a:gd name="T4" fmla="*/ 1327 w 1477"/>
                <a:gd name="T5" fmla="*/ 25 h 929"/>
                <a:gd name="T6" fmla="*/ 1328 w 1477"/>
                <a:gd name="T7" fmla="*/ 29 h 929"/>
                <a:gd name="T8" fmla="*/ 1327 w 1477"/>
                <a:gd name="T9" fmla="*/ 26 h 929"/>
                <a:gd name="T10" fmla="*/ 191 w 1477"/>
                <a:gd name="T11" fmla="*/ 126 h 929"/>
                <a:gd name="T12" fmla="*/ 109 w 1477"/>
                <a:gd name="T13" fmla="*/ 21 h 929"/>
                <a:gd name="T14" fmla="*/ 0 w 1477"/>
                <a:gd name="T15" fmla="*/ 97 h 929"/>
                <a:gd name="T16" fmla="*/ 137 w 1477"/>
                <a:gd name="T17" fmla="*/ 292 h 929"/>
                <a:gd name="T18" fmla="*/ 222 w 1477"/>
                <a:gd name="T19" fmla="*/ 844 h 929"/>
                <a:gd name="T20" fmla="*/ 1277 w 1477"/>
                <a:gd name="T21" fmla="*/ 842 h 929"/>
                <a:gd name="T22" fmla="*/ 1337 w 1477"/>
                <a:gd name="T23" fmla="*/ 224 h 929"/>
                <a:gd name="T24" fmla="*/ 1335 w 1477"/>
                <a:gd name="T25" fmla="*/ 179 h 929"/>
                <a:gd name="T26" fmla="*/ 1477 w 1477"/>
                <a:gd name="T27" fmla="*/ 134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7" h="929">
                  <a:moveTo>
                    <a:pt x="1477" y="134"/>
                  </a:moveTo>
                  <a:cubicBezTo>
                    <a:pt x="1445" y="0"/>
                    <a:pt x="1445" y="0"/>
                    <a:pt x="1445" y="0"/>
                  </a:cubicBezTo>
                  <a:cubicBezTo>
                    <a:pt x="1370" y="20"/>
                    <a:pt x="1327" y="25"/>
                    <a:pt x="1327" y="25"/>
                  </a:cubicBezTo>
                  <a:cubicBezTo>
                    <a:pt x="1328" y="29"/>
                    <a:pt x="1328" y="29"/>
                    <a:pt x="1328" y="29"/>
                  </a:cubicBezTo>
                  <a:cubicBezTo>
                    <a:pt x="1327" y="26"/>
                    <a:pt x="1327" y="26"/>
                    <a:pt x="1327" y="26"/>
                  </a:cubicBezTo>
                  <a:cubicBezTo>
                    <a:pt x="1265" y="44"/>
                    <a:pt x="794" y="160"/>
                    <a:pt x="191" y="126"/>
                  </a:cubicBezTo>
                  <a:cubicBezTo>
                    <a:pt x="150" y="84"/>
                    <a:pt x="109" y="21"/>
                    <a:pt x="109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67" y="202"/>
                    <a:pt x="137" y="292"/>
                  </a:cubicBezTo>
                  <a:cubicBezTo>
                    <a:pt x="222" y="844"/>
                    <a:pt x="222" y="844"/>
                    <a:pt x="222" y="844"/>
                  </a:cubicBezTo>
                  <a:cubicBezTo>
                    <a:pt x="842" y="929"/>
                    <a:pt x="1277" y="842"/>
                    <a:pt x="1277" y="842"/>
                  </a:cubicBezTo>
                  <a:cubicBezTo>
                    <a:pt x="1319" y="601"/>
                    <a:pt x="1337" y="397"/>
                    <a:pt x="1337" y="224"/>
                  </a:cubicBezTo>
                  <a:cubicBezTo>
                    <a:pt x="1335" y="179"/>
                    <a:pt x="1335" y="179"/>
                    <a:pt x="1335" y="179"/>
                  </a:cubicBezTo>
                  <a:cubicBezTo>
                    <a:pt x="1384" y="169"/>
                    <a:pt x="1432" y="146"/>
                    <a:pt x="1477" y="134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48">
              <a:extLst>
                <a:ext uri="{FF2B5EF4-FFF2-40B4-BE49-F238E27FC236}">
                  <a16:creationId xmlns:a16="http://schemas.microsoft.com/office/drawing/2014/main" id="{5B1E034A-E6A8-4FAE-BA00-A52D055D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1" y="4135438"/>
              <a:ext cx="287338" cy="773113"/>
            </a:xfrm>
            <a:custGeom>
              <a:avLst/>
              <a:gdLst>
                <a:gd name="T0" fmla="*/ 22 w 200"/>
                <a:gd name="T1" fmla="*/ 4 h 542"/>
                <a:gd name="T2" fmla="*/ 0 w 200"/>
                <a:gd name="T3" fmla="*/ 130 h 542"/>
                <a:gd name="T4" fmla="*/ 67 w 200"/>
                <a:gd name="T5" fmla="*/ 159 h 542"/>
                <a:gd name="T6" fmla="*/ 1 w 200"/>
                <a:gd name="T7" fmla="*/ 423 h 542"/>
                <a:gd name="T8" fmla="*/ 105 w 200"/>
                <a:gd name="T9" fmla="*/ 542 h 542"/>
                <a:gd name="T10" fmla="*/ 200 w 200"/>
                <a:gd name="T11" fmla="*/ 458 h 542"/>
                <a:gd name="T12" fmla="*/ 150 w 200"/>
                <a:gd name="T13" fmla="*/ 158 h 542"/>
                <a:gd name="T14" fmla="*/ 194 w 200"/>
                <a:gd name="T15" fmla="*/ 127 h 542"/>
                <a:gd name="T16" fmla="*/ 151 w 200"/>
                <a:gd name="T17" fmla="*/ 0 h 542"/>
                <a:gd name="T18" fmla="*/ 22 w 200"/>
                <a:gd name="T19" fmla="*/ 4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542">
                  <a:moveTo>
                    <a:pt x="22" y="4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1" y="423"/>
                    <a:pt x="1" y="423"/>
                    <a:pt x="1" y="423"/>
                  </a:cubicBezTo>
                  <a:cubicBezTo>
                    <a:pt x="105" y="542"/>
                    <a:pt x="105" y="542"/>
                    <a:pt x="105" y="542"/>
                  </a:cubicBezTo>
                  <a:cubicBezTo>
                    <a:pt x="200" y="458"/>
                    <a:pt x="200" y="458"/>
                    <a:pt x="200" y="458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50" y="158"/>
                    <a:pt x="191" y="133"/>
                    <a:pt x="194" y="127"/>
                  </a:cubicBezTo>
                  <a:cubicBezTo>
                    <a:pt x="197" y="121"/>
                    <a:pt x="151" y="0"/>
                    <a:pt x="151" y="0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553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8" name="Group 3">
            <a:extLst>
              <a:ext uri="{FF2B5EF4-FFF2-40B4-BE49-F238E27FC236}">
                <a16:creationId xmlns:a16="http://schemas.microsoft.com/office/drawing/2014/main" id="{15B2E872-17CC-448C-9BB8-691C965AD0BC}"/>
              </a:ext>
            </a:extLst>
          </p:cNvPr>
          <p:cNvGrpSpPr/>
          <p:nvPr/>
        </p:nvGrpSpPr>
        <p:grpSpPr>
          <a:xfrm>
            <a:off x="7447658" y="88934"/>
            <a:ext cx="2921163" cy="2067036"/>
            <a:chOff x="2298700" y="946150"/>
            <a:chExt cx="7199313" cy="5094288"/>
          </a:xfrm>
        </p:grpSpPr>
        <p:sp>
          <p:nvSpPr>
            <p:cNvPr id="189" name="Oval 7">
              <a:extLst>
                <a:ext uri="{FF2B5EF4-FFF2-40B4-BE49-F238E27FC236}">
                  <a16:creationId xmlns:a16="http://schemas.microsoft.com/office/drawing/2014/main" id="{F6BEC8E8-5BE7-412C-B13E-37C325CB2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800" y="5843588"/>
              <a:ext cx="1565275" cy="19685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8">
              <a:extLst>
                <a:ext uri="{FF2B5EF4-FFF2-40B4-BE49-F238E27FC236}">
                  <a16:creationId xmlns:a16="http://schemas.microsoft.com/office/drawing/2014/main" id="{B589A7F6-2DCF-470E-9415-D4273E1B0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825" y="3432175"/>
              <a:ext cx="153988" cy="139700"/>
            </a:xfrm>
            <a:custGeom>
              <a:avLst/>
              <a:gdLst>
                <a:gd name="T0" fmla="*/ 38 w 54"/>
                <a:gd name="T1" fmla="*/ 49 h 49"/>
                <a:gd name="T2" fmla="*/ 27 w 54"/>
                <a:gd name="T3" fmla="*/ 6 h 49"/>
                <a:gd name="T4" fmla="*/ 0 w 54"/>
                <a:gd name="T5" fmla="*/ 40 h 49"/>
                <a:gd name="T6" fmla="*/ 38 w 5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9">
                  <a:moveTo>
                    <a:pt x="38" y="49"/>
                  </a:moveTo>
                  <a:cubicBezTo>
                    <a:pt x="38" y="49"/>
                    <a:pt x="54" y="11"/>
                    <a:pt x="27" y="6"/>
                  </a:cubicBezTo>
                  <a:cubicBezTo>
                    <a:pt x="0" y="0"/>
                    <a:pt x="0" y="40"/>
                    <a:pt x="0" y="40"/>
                  </a:cubicBezTo>
                  <a:lnTo>
                    <a:pt x="38" y="49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9">
              <a:extLst>
                <a:ext uri="{FF2B5EF4-FFF2-40B4-BE49-F238E27FC236}">
                  <a16:creationId xmlns:a16="http://schemas.microsoft.com/office/drawing/2014/main" id="{27D94CAB-62D4-4E1C-86D8-CD91F178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538" y="3532188"/>
              <a:ext cx="131763" cy="61913"/>
            </a:xfrm>
            <a:custGeom>
              <a:avLst/>
              <a:gdLst>
                <a:gd name="T0" fmla="*/ 0 w 83"/>
                <a:gd name="T1" fmla="*/ 18 h 39"/>
                <a:gd name="T2" fmla="*/ 4 w 83"/>
                <a:gd name="T3" fmla="*/ 0 h 39"/>
                <a:gd name="T4" fmla="*/ 83 w 83"/>
                <a:gd name="T5" fmla="*/ 21 h 39"/>
                <a:gd name="T6" fmla="*/ 79 w 83"/>
                <a:gd name="T7" fmla="*/ 39 h 39"/>
                <a:gd name="T8" fmla="*/ 0 w 83"/>
                <a:gd name="T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39">
                  <a:moveTo>
                    <a:pt x="0" y="18"/>
                  </a:moveTo>
                  <a:lnTo>
                    <a:pt x="4" y="0"/>
                  </a:lnTo>
                  <a:lnTo>
                    <a:pt x="83" y="21"/>
                  </a:lnTo>
                  <a:lnTo>
                    <a:pt x="79" y="39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0">
              <a:extLst>
                <a:ext uri="{FF2B5EF4-FFF2-40B4-BE49-F238E27FC236}">
                  <a16:creationId xmlns:a16="http://schemas.microsoft.com/office/drawing/2014/main" id="{E3DCB80B-1F8E-4998-8548-254F27AF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650" y="3543300"/>
              <a:ext cx="758825" cy="882650"/>
            </a:xfrm>
            <a:custGeom>
              <a:avLst/>
              <a:gdLst>
                <a:gd name="T0" fmla="*/ 5 w 265"/>
                <a:gd name="T1" fmla="*/ 309 h 309"/>
                <a:gd name="T2" fmla="*/ 265 w 265"/>
                <a:gd name="T3" fmla="*/ 16 h 309"/>
                <a:gd name="T4" fmla="*/ 217 w 265"/>
                <a:gd name="T5" fmla="*/ 0 h 309"/>
                <a:gd name="T6" fmla="*/ 0 w 265"/>
                <a:gd name="T7" fmla="*/ 258 h 309"/>
                <a:gd name="T8" fmla="*/ 5 w 265"/>
                <a:gd name="T9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09">
                  <a:moveTo>
                    <a:pt x="5" y="309"/>
                  </a:moveTo>
                  <a:cubicBezTo>
                    <a:pt x="5" y="309"/>
                    <a:pt x="203" y="274"/>
                    <a:pt x="265" y="16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17" y="0"/>
                    <a:pt x="172" y="211"/>
                    <a:pt x="0" y="258"/>
                  </a:cubicBezTo>
                  <a:lnTo>
                    <a:pt x="5" y="309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1">
              <a:extLst>
                <a:ext uri="{FF2B5EF4-FFF2-40B4-BE49-F238E27FC236}">
                  <a16:creationId xmlns:a16="http://schemas.microsoft.com/office/drawing/2014/main" id="{88C13271-A527-45B1-A937-C5EE7F34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975" y="3636963"/>
              <a:ext cx="25400" cy="28575"/>
            </a:xfrm>
            <a:custGeom>
              <a:avLst/>
              <a:gdLst>
                <a:gd name="T0" fmla="*/ 9 w 9"/>
                <a:gd name="T1" fmla="*/ 5 h 10"/>
                <a:gd name="T2" fmla="*/ 5 w 9"/>
                <a:gd name="T3" fmla="*/ 0 h 10"/>
                <a:gd name="T4" fmla="*/ 0 w 9"/>
                <a:gd name="T5" fmla="*/ 4 h 10"/>
                <a:gd name="T6" fmla="*/ 4 w 9"/>
                <a:gd name="T7" fmla="*/ 9 h 10"/>
                <a:gd name="T8" fmla="*/ 9 w 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3"/>
                    <a:pt x="8" y="0"/>
                    <a:pt x="5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7"/>
                    <a:pt x="1" y="9"/>
                    <a:pt x="4" y="9"/>
                  </a:cubicBezTo>
                  <a:cubicBezTo>
                    <a:pt x="6" y="10"/>
                    <a:pt x="9" y="8"/>
                    <a:pt x="9" y="5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2">
              <a:extLst>
                <a:ext uri="{FF2B5EF4-FFF2-40B4-BE49-F238E27FC236}">
                  <a16:creationId xmlns:a16="http://schemas.microsoft.com/office/drawing/2014/main" id="{B66422A3-DA1B-4826-804B-FDCBAC165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088" y="3594100"/>
              <a:ext cx="28575" cy="28575"/>
            </a:xfrm>
            <a:custGeom>
              <a:avLst/>
              <a:gdLst>
                <a:gd name="T0" fmla="*/ 10 w 10"/>
                <a:gd name="T1" fmla="*/ 5 h 10"/>
                <a:gd name="T2" fmla="*/ 6 w 10"/>
                <a:gd name="T3" fmla="*/ 0 h 10"/>
                <a:gd name="T4" fmla="*/ 1 w 10"/>
                <a:gd name="T5" fmla="*/ 4 h 10"/>
                <a:gd name="T6" fmla="*/ 5 w 10"/>
                <a:gd name="T7" fmla="*/ 9 h 10"/>
                <a:gd name="T8" fmla="*/ 1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3"/>
                    <a:pt x="9" y="0"/>
                    <a:pt x="6" y="0"/>
                  </a:cubicBezTo>
                  <a:cubicBezTo>
                    <a:pt x="4" y="0"/>
                    <a:pt x="1" y="1"/>
                    <a:pt x="1" y="4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10"/>
                    <a:pt x="10" y="8"/>
                    <a:pt x="10" y="5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3">
              <a:extLst>
                <a:ext uri="{FF2B5EF4-FFF2-40B4-BE49-F238E27FC236}">
                  <a16:creationId xmlns:a16="http://schemas.microsoft.com/office/drawing/2014/main" id="{CA6F723E-E37B-4EA7-9DFF-C99FD0CA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850" y="3208338"/>
              <a:ext cx="1309688" cy="1298575"/>
            </a:xfrm>
            <a:custGeom>
              <a:avLst/>
              <a:gdLst>
                <a:gd name="T0" fmla="*/ 86 w 458"/>
                <a:gd name="T1" fmla="*/ 454 h 454"/>
                <a:gd name="T2" fmla="*/ 197 w 458"/>
                <a:gd name="T3" fmla="*/ 74 h 454"/>
                <a:gd name="T4" fmla="*/ 458 w 458"/>
                <a:gd name="T5" fmla="*/ 393 h 454"/>
                <a:gd name="T6" fmla="*/ 86 w 458"/>
                <a:gd name="T7" fmla="*/ 45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8" h="454">
                  <a:moveTo>
                    <a:pt x="86" y="454"/>
                  </a:moveTo>
                  <a:cubicBezTo>
                    <a:pt x="86" y="454"/>
                    <a:pt x="0" y="132"/>
                    <a:pt x="197" y="74"/>
                  </a:cubicBezTo>
                  <a:cubicBezTo>
                    <a:pt x="448" y="0"/>
                    <a:pt x="458" y="393"/>
                    <a:pt x="458" y="393"/>
                  </a:cubicBezTo>
                  <a:lnTo>
                    <a:pt x="86" y="454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AB2A7512-F3AA-4954-BD2E-BAE4AF876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4279900"/>
              <a:ext cx="1331913" cy="1741488"/>
            </a:xfrm>
            <a:custGeom>
              <a:avLst/>
              <a:gdLst>
                <a:gd name="T0" fmla="*/ 387 w 466"/>
                <a:gd name="T1" fmla="*/ 0 h 609"/>
                <a:gd name="T2" fmla="*/ 353 w 466"/>
                <a:gd name="T3" fmla="*/ 6 h 609"/>
                <a:gd name="T4" fmla="*/ 267 w 466"/>
                <a:gd name="T5" fmla="*/ 177 h 609"/>
                <a:gd name="T6" fmla="*/ 123 w 466"/>
                <a:gd name="T7" fmla="*/ 46 h 609"/>
                <a:gd name="T8" fmla="*/ 0 w 466"/>
                <a:gd name="T9" fmla="*/ 70 h 609"/>
                <a:gd name="T10" fmla="*/ 58 w 466"/>
                <a:gd name="T11" fmla="*/ 442 h 609"/>
                <a:gd name="T12" fmla="*/ 36 w 466"/>
                <a:gd name="T13" fmla="*/ 572 h 609"/>
                <a:gd name="T14" fmla="*/ 136 w 466"/>
                <a:gd name="T15" fmla="*/ 569 h 609"/>
                <a:gd name="T16" fmla="*/ 58 w 466"/>
                <a:gd name="T17" fmla="*/ 550 h 609"/>
                <a:gd name="T18" fmla="*/ 94 w 466"/>
                <a:gd name="T19" fmla="*/ 448 h 609"/>
                <a:gd name="T20" fmla="*/ 114 w 466"/>
                <a:gd name="T21" fmla="*/ 374 h 609"/>
                <a:gd name="T22" fmla="*/ 350 w 466"/>
                <a:gd name="T23" fmla="*/ 365 h 609"/>
                <a:gd name="T24" fmla="*/ 353 w 466"/>
                <a:gd name="T25" fmla="*/ 445 h 609"/>
                <a:gd name="T26" fmla="*/ 328 w 466"/>
                <a:gd name="T27" fmla="*/ 571 h 609"/>
                <a:gd name="T28" fmla="*/ 422 w 466"/>
                <a:gd name="T29" fmla="*/ 555 h 609"/>
                <a:gd name="T30" fmla="*/ 348 w 466"/>
                <a:gd name="T31" fmla="*/ 552 h 609"/>
                <a:gd name="T32" fmla="*/ 392 w 466"/>
                <a:gd name="T33" fmla="*/ 446 h 609"/>
                <a:gd name="T34" fmla="*/ 387 w 466"/>
                <a:gd name="T35" fmla="*/ 0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6" h="609">
                  <a:moveTo>
                    <a:pt x="387" y="0"/>
                  </a:moveTo>
                  <a:cubicBezTo>
                    <a:pt x="353" y="6"/>
                    <a:pt x="353" y="6"/>
                    <a:pt x="353" y="6"/>
                  </a:cubicBezTo>
                  <a:cubicBezTo>
                    <a:pt x="267" y="177"/>
                    <a:pt x="267" y="177"/>
                    <a:pt x="267" y="17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6" y="159"/>
                    <a:pt x="57" y="308"/>
                    <a:pt x="58" y="442"/>
                  </a:cubicBezTo>
                  <a:cubicBezTo>
                    <a:pt x="36" y="572"/>
                    <a:pt x="36" y="572"/>
                    <a:pt x="36" y="572"/>
                  </a:cubicBezTo>
                  <a:cubicBezTo>
                    <a:pt x="36" y="572"/>
                    <a:pt x="156" y="608"/>
                    <a:pt x="136" y="569"/>
                  </a:cubicBezTo>
                  <a:cubicBezTo>
                    <a:pt x="109" y="515"/>
                    <a:pt x="58" y="550"/>
                    <a:pt x="58" y="550"/>
                  </a:cubicBezTo>
                  <a:cubicBezTo>
                    <a:pt x="94" y="448"/>
                    <a:pt x="94" y="448"/>
                    <a:pt x="94" y="448"/>
                  </a:cubicBezTo>
                  <a:cubicBezTo>
                    <a:pt x="114" y="374"/>
                    <a:pt x="114" y="374"/>
                    <a:pt x="114" y="374"/>
                  </a:cubicBezTo>
                  <a:cubicBezTo>
                    <a:pt x="267" y="385"/>
                    <a:pt x="350" y="365"/>
                    <a:pt x="350" y="365"/>
                  </a:cubicBezTo>
                  <a:cubicBezTo>
                    <a:pt x="353" y="445"/>
                    <a:pt x="353" y="445"/>
                    <a:pt x="353" y="445"/>
                  </a:cubicBezTo>
                  <a:cubicBezTo>
                    <a:pt x="328" y="571"/>
                    <a:pt x="328" y="571"/>
                    <a:pt x="328" y="571"/>
                  </a:cubicBezTo>
                  <a:cubicBezTo>
                    <a:pt x="328" y="571"/>
                    <a:pt x="466" y="609"/>
                    <a:pt x="422" y="555"/>
                  </a:cubicBezTo>
                  <a:cubicBezTo>
                    <a:pt x="387" y="513"/>
                    <a:pt x="348" y="552"/>
                    <a:pt x="348" y="552"/>
                  </a:cubicBezTo>
                  <a:cubicBezTo>
                    <a:pt x="392" y="446"/>
                    <a:pt x="392" y="446"/>
                    <a:pt x="392" y="446"/>
                  </a:cubicBezTo>
                  <a:cubicBezTo>
                    <a:pt x="415" y="281"/>
                    <a:pt x="424" y="156"/>
                    <a:pt x="387" y="0"/>
                  </a:cubicBez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5">
              <a:extLst>
                <a:ext uri="{FF2B5EF4-FFF2-40B4-BE49-F238E27FC236}">
                  <a16:creationId xmlns:a16="http://schemas.microsoft.com/office/drawing/2014/main" id="{B8E6AFF1-8EB4-483B-A04E-933DB0C9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0" y="4297363"/>
              <a:ext cx="658813" cy="488950"/>
            </a:xfrm>
            <a:custGeom>
              <a:avLst/>
              <a:gdLst>
                <a:gd name="T0" fmla="*/ 415 w 415"/>
                <a:gd name="T1" fmla="*/ 0 h 308"/>
                <a:gd name="T2" fmla="*/ 260 w 415"/>
                <a:gd name="T3" fmla="*/ 308 h 308"/>
                <a:gd name="T4" fmla="*/ 0 w 415"/>
                <a:gd name="T5" fmla="*/ 72 h 308"/>
                <a:gd name="T6" fmla="*/ 415 w 415"/>
                <a:gd name="T7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5" h="308">
                  <a:moveTo>
                    <a:pt x="415" y="0"/>
                  </a:moveTo>
                  <a:lnTo>
                    <a:pt x="260" y="308"/>
                  </a:lnTo>
                  <a:lnTo>
                    <a:pt x="0" y="72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6">
              <a:extLst>
                <a:ext uri="{FF2B5EF4-FFF2-40B4-BE49-F238E27FC236}">
                  <a16:creationId xmlns:a16="http://schemas.microsoft.com/office/drawing/2014/main" id="{25F8EE32-6F0D-4F6B-87EB-5860EC2E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0" y="4297363"/>
              <a:ext cx="282575" cy="488950"/>
            </a:xfrm>
            <a:custGeom>
              <a:avLst/>
              <a:gdLst>
                <a:gd name="T0" fmla="*/ 155 w 178"/>
                <a:gd name="T1" fmla="*/ 0 h 308"/>
                <a:gd name="T2" fmla="*/ 178 w 178"/>
                <a:gd name="T3" fmla="*/ 115 h 308"/>
                <a:gd name="T4" fmla="*/ 115 w 178"/>
                <a:gd name="T5" fmla="*/ 141 h 308"/>
                <a:gd name="T6" fmla="*/ 139 w 178"/>
                <a:gd name="T7" fmla="*/ 229 h 308"/>
                <a:gd name="T8" fmla="*/ 0 w 178"/>
                <a:gd name="T9" fmla="*/ 308 h 308"/>
                <a:gd name="T10" fmla="*/ 155 w 178"/>
                <a:gd name="T11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308">
                  <a:moveTo>
                    <a:pt x="155" y="0"/>
                  </a:moveTo>
                  <a:lnTo>
                    <a:pt x="178" y="115"/>
                  </a:lnTo>
                  <a:lnTo>
                    <a:pt x="115" y="141"/>
                  </a:lnTo>
                  <a:lnTo>
                    <a:pt x="139" y="229"/>
                  </a:lnTo>
                  <a:lnTo>
                    <a:pt x="0" y="308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7">
              <a:extLst>
                <a:ext uri="{FF2B5EF4-FFF2-40B4-BE49-F238E27FC236}">
                  <a16:creationId xmlns:a16="http://schemas.microsoft.com/office/drawing/2014/main" id="{B965F8BE-AA94-4865-B966-341BEB34F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0" y="4411663"/>
              <a:ext cx="412750" cy="374650"/>
            </a:xfrm>
            <a:custGeom>
              <a:avLst/>
              <a:gdLst>
                <a:gd name="T0" fmla="*/ 260 w 260"/>
                <a:gd name="T1" fmla="*/ 236 h 236"/>
                <a:gd name="T2" fmla="*/ 103 w 260"/>
                <a:gd name="T3" fmla="*/ 191 h 236"/>
                <a:gd name="T4" fmla="*/ 98 w 260"/>
                <a:gd name="T5" fmla="*/ 126 h 236"/>
                <a:gd name="T6" fmla="*/ 24 w 260"/>
                <a:gd name="T7" fmla="*/ 114 h 236"/>
                <a:gd name="T8" fmla="*/ 0 w 260"/>
                <a:gd name="T9" fmla="*/ 0 h 236"/>
                <a:gd name="T10" fmla="*/ 260 w 260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236">
                  <a:moveTo>
                    <a:pt x="260" y="236"/>
                  </a:moveTo>
                  <a:lnTo>
                    <a:pt x="103" y="191"/>
                  </a:lnTo>
                  <a:lnTo>
                    <a:pt x="98" y="126"/>
                  </a:lnTo>
                  <a:lnTo>
                    <a:pt x="24" y="114"/>
                  </a:lnTo>
                  <a:lnTo>
                    <a:pt x="0" y="0"/>
                  </a:lnTo>
                  <a:lnTo>
                    <a:pt x="260" y="236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8">
              <a:extLst>
                <a:ext uri="{FF2B5EF4-FFF2-40B4-BE49-F238E27FC236}">
                  <a16:creationId xmlns:a16="http://schemas.microsoft.com/office/drawing/2014/main" id="{785C9CBE-602D-45EB-AA38-65D9BD70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925" y="4383088"/>
              <a:ext cx="188913" cy="403225"/>
            </a:xfrm>
            <a:custGeom>
              <a:avLst/>
              <a:gdLst>
                <a:gd name="T0" fmla="*/ 100 w 119"/>
                <a:gd name="T1" fmla="*/ 29 h 254"/>
                <a:gd name="T2" fmla="*/ 72 w 119"/>
                <a:gd name="T3" fmla="*/ 0 h 254"/>
                <a:gd name="T4" fmla="*/ 15 w 119"/>
                <a:gd name="T5" fmla="*/ 7 h 254"/>
                <a:gd name="T6" fmla="*/ 0 w 119"/>
                <a:gd name="T7" fmla="*/ 51 h 254"/>
                <a:gd name="T8" fmla="*/ 29 w 119"/>
                <a:gd name="T9" fmla="*/ 72 h 254"/>
                <a:gd name="T10" fmla="*/ 20 w 119"/>
                <a:gd name="T11" fmla="*/ 202 h 254"/>
                <a:gd name="T12" fmla="*/ 78 w 119"/>
                <a:gd name="T13" fmla="*/ 254 h 254"/>
                <a:gd name="T14" fmla="*/ 119 w 119"/>
                <a:gd name="T15" fmla="*/ 173 h 254"/>
                <a:gd name="T16" fmla="*/ 78 w 119"/>
                <a:gd name="T17" fmla="*/ 65 h 254"/>
                <a:gd name="T18" fmla="*/ 100 w 119"/>
                <a:gd name="T19" fmla="*/ 2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254">
                  <a:moveTo>
                    <a:pt x="100" y="29"/>
                  </a:moveTo>
                  <a:lnTo>
                    <a:pt x="72" y="0"/>
                  </a:lnTo>
                  <a:lnTo>
                    <a:pt x="15" y="7"/>
                  </a:lnTo>
                  <a:lnTo>
                    <a:pt x="0" y="51"/>
                  </a:lnTo>
                  <a:lnTo>
                    <a:pt x="29" y="72"/>
                  </a:lnTo>
                  <a:lnTo>
                    <a:pt x="20" y="202"/>
                  </a:lnTo>
                  <a:lnTo>
                    <a:pt x="78" y="254"/>
                  </a:lnTo>
                  <a:lnTo>
                    <a:pt x="119" y="173"/>
                  </a:lnTo>
                  <a:lnTo>
                    <a:pt x="78" y="65"/>
                  </a:lnTo>
                  <a:lnTo>
                    <a:pt x="100" y="29"/>
                  </a:lnTo>
                  <a:close/>
                </a:path>
              </a:pathLst>
            </a:custGeom>
            <a:solidFill>
              <a:srgbClr val="B35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">
              <a:extLst>
                <a:ext uri="{FF2B5EF4-FFF2-40B4-BE49-F238E27FC236}">
                  <a16:creationId xmlns:a16="http://schemas.microsoft.com/office/drawing/2014/main" id="{9EBD47BA-A5C5-4AE2-BD37-7CCB1DCB4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825" y="4835525"/>
              <a:ext cx="69850" cy="68263"/>
            </a:xfrm>
            <a:custGeom>
              <a:avLst/>
              <a:gdLst>
                <a:gd name="T0" fmla="*/ 2 w 24"/>
                <a:gd name="T1" fmla="*/ 16 h 24"/>
                <a:gd name="T2" fmla="*/ 16 w 24"/>
                <a:gd name="T3" fmla="*/ 22 h 24"/>
                <a:gd name="T4" fmla="*/ 22 w 24"/>
                <a:gd name="T5" fmla="*/ 8 h 24"/>
                <a:gd name="T6" fmla="*/ 8 w 24"/>
                <a:gd name="T7" fmla="*/ 2 h 24"/>
                <a:gd name="T8" fmla="*/ 2 w 24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" y="16"/>
                  </a:moveTo>
                  <a:cubicBezTo>
                    <a:pt x="5" y="21"/>
                    <a:pt x="11" y="24"/>
                    <a:pt x="16" y="22"/>
                  </a:cubicBezTo>
                  <a:cubicBezTo>
                    <a:pt x="22" y="20"/>
                    <a:pt x="24" y="13"/>
                    <a:pt x="22" y="8"/>
                  </a:cubicBezTo>
                  <a:cubicBezTo>
                    <a:pt x="20" y="2"/>
                    <a:pt x="14" y="0"/>
                    <a:pt x="8" y="2"/>
                  </a:cubicBezTo>
                  <a:cubicBezTo>
                    <a:pt x="3" y="4"/>
                    <a:pt x="0" y="10"/>
                    <a:pt x="2" y="1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0">
              <a:extLst>
                <a:ext uri="{FF2B5EF4-FFF2-40B4-BE49-F238E27FC236}">
                  <a16:creationId xmlns:a16="http://schemas.microsoft.com/office/drawing/2014/main" id="{C03506BA-C0A6-4B70-91AA-29CEC9F50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88" y="4960938"/>
              <a:ext cx="71438" cy="68263"/>
            </a:xfrm>
            <a:custGeom>
              <a:avLst/>
              <a:gdLst>
                <a:gd name="T0" fmla="*/ 3 w 25"/>
                <a:gd name="T1" fmla="*/ 16 h 24"/>
                <a:gd name="T2" fmla="*/ 17 w 25"/>
                <a:gd name="T3" fmla="*/ 22 h 24"/>
                <a:gd name="T4" fmla="*/ 22 w 25"/>
                <a:gd name="T5" fmla="*/ 8 h 24"/>
                <a:gd name="T6" fmla="*/ 9 w 25"/>
                <a:gd name="T7" fmla="*/ 2 h 24"/>
                <a:gd name="T8" fmla="*/ 3 w 25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3" y="16"/>
                  </a:moveTo>
                  <a:cubicBezTo>
                    <a:pt x="5" y="21"/>
                    <a:pt x="11" y="24"/>
                    <a:pt x="17" y="22"/>
                  </a:cubicBezTo>
                  <a:cubicBezTo>
                    <a:pt x="22" y="19"/>
                    <a:pt x="25" y="13"/>
                    <a:pt x="22" y="8"/>
                  </a:cubicBezTo>
                  <a:cubicBezTo>
                    <a:pt x="20" y="2"/>
                    <a:pt x="14" y="0"/>
                    <a:pt x="9" y="2"/>
                  </a:cubicBezTo>
                  <a:cubicBezTo>
                    <a:pt x="3" y="4"/>
                    <a:pt x="0" y="10"/>
                    <a:pt x="3" y="16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1">
              <a:extLst>
                <a:ext uri="{FF2B5EF4-FFF2-40B4-BE49-F238E27FC236}">
                  <a16:creationId xmlns:a16="http://schemas.microsoft.com/office/drawing/2014/main" id="{90880F3D-C2B0-484D-B6FF-C3D94F498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288" y="2963863"/>
              <a:ext cx="1787525" cy="1514475"/>
            </a:xfrm>
            <a:custGeom>
              <a:avLst/>
              <a:gdLst>
                <a:gd name="T0" fmla="*/ 513 w 625"/>
                <a:gd name="T1" fmla="*/ 0 h 530"/>
                <a:gd name="T2" fmla="*/ 239 w 625"/>
                <a:gd name="T3" fmla="*/ 269 h 530"/>
                <a:gd name="T4" fmla="*/ 247 w 625"/>
                <a:gd name="T5" fmla="*/ 352 h 530"/>
                <a:gd name="T6" fmla="*/ 206 w 625"/>
                <a:gd name="T7" fmla="*/ 365 h 530"/>
                <a:gd name="T8" fmla="*/ 242 w 625"/>
                <a:gd name="T9" fmla="*/ 384 h 530"/>
                <a:gd name="T10" fmla="*/ 192 w 625"/>
                <a:gd name="T11" fmla="*/ 530 h 530"/>
                <a:gd name="T12" fmla="*/ 170 w 625"/>
                <a:gd name="T13" fmla="*/ 168 h 530"/>
                <a:gd name="T14" fmla="*/ 272 w 625"/>
                <a:gd name="T15" fmla="*/ 56 h 530"/>
                <a:gd name="T16" fmla="*/ 513 w 625"/>
                <a:gd name="T17" fmla="*/ 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530">
                  <a:moveTo>
                    <a:pt x="513" y="0"/>
                  </a:moveTo>
                  <a:cubicBezTo>
                    <a:pt x="513" y="0"/>
                    <a:pt x="625" y="239"/>
                    <a:pt x="239" y="269"/>
                  </a:cubicBezTo>
                  <a:cubicBezTo>
                    <a:pt x="247" y="352"/>
                    <a:pt x="247" y="352"/>
                    <a:pt x="247" y="352"/>
                  </a:cubicBezTo>
                  <a:cubicBezTo>
                    <a:pt x="247" y="352"/>
                    <a:pt x="208" y="327"/>
                    <a:pt x="206" y="365"/>
                  </a:cubicBezTo>
                  <a:cubicBezTo>
                    <a:pt x="203" y="409"/>
                    <a:pt x="242" y="384"/>
                    <a:pt x="242" y="384"/>
                  </a:cubicBezTo>
                  <a:cubicBezTo>
                    <a:pt x="242" y="384"/>
                    <a:pt x="224" y="487"/>
                    <a:pt x="192" y="530"/>
                  </a:cubicBezTo>
                  <a:cubicBezTo>
                    <a:pt x="186" y="524"/>
                    <a:pt x="0" y="176"/>
                    <a:pt x="170" y="168"/>
                  </a:cubicBezTo>
                  <a:cubicBezTo>
                    <a:pt x="170" y="157"/>
                    <a:pt x="179" y="88"/>
                    <a:pt x="272" y="56"/>
                  </a:cubicBezTo>
                  <a:cubicBezTo>
                    <a:pt x="412" y="8"/>
                    <a:pt x="435" y="122"/>
                    <a:pt x="513" y="0"/>
                  </a:cubicBezTo>
                  <a:close/>
                </a:path>
              </a:pathLst>
            </a:custGeom>
            <a:solidFill>
              <a:srgbClr val="4F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2">
              <a:extLst>
                <a:ext uri="{FF2B5EF4-FFF2-40B4-BE49-F238E27FC236}">
                  <a16:creationId xmlns:a16="http://schemas.microsoft.com/office/drawing/2014/main" id="{8A0906D9-E636-4718-B1BE-D96B72F1C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288" y="3857625"/>
              <a:ext cx="100013" cy="157163"/>
            </a:xfrm>
            <a:custGeom>
              <a:avLst/>
              <a:gdLst>
                <a:gd name="T0" fmla="*/ 31 w 35"/>
                <a:gd name="T1" fmla="*/ 24 h 55"/>
                <a:gd name="T2" fmla="*/ 24 w 35"/>
                <a:gd name="T3" fmla="*/ 53 h 55"/>
                <a:gd name="T4" fmla="*/ 4 w 35"/>
                <a:gd name="T5" fmla="*/ 31 h 55"/>
                <a:gd name="T6" fmla="*/ 10 w 35"/>
                <a:gd name="T7" fmla="*/ 2 h 55"/>
                <a:gd name="T8" fmla="*/ 31 w 35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31" y="24"/>
                  </a:moveTo>
                  <a:cubicBezTo>
                    <a:pt x="35" y="38"/>
                    <a:pt x="32" y="51"/>
                    <a:pt x="24" y="53"/>
                  </a:cubicBezTo>
                  <a:cubicBezTo>
                    <a:pt x="17" y="55"/>
                    <a:pt x="8" y="45"/>
                    <a:pt x="4" y="31"/>
                  </a:cubicBezTo>
                  <a:cubicBezTo>
                    <a:pt x="0" y="17"/>
                    <a:pt x="3" y="4"/>
                    <a:pt x="10" y="2"/>
                  </a:cubicBezTo>
                  <a:cubicBezTo>
                    <a:pt x="17" y="0"/>
                    <a:pt x="27" y="10"/>
                    <a:pt x="31" y="24"/>
                  </a:cubicBezTo>
                  <a:close/>
                </a:path>
              </a:pathLst>
            </a:custGeom>
            <a:solidFill>
              <a:srgbClr val="4F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">
              <a:extLst>
                <a:ext uri="{FF2B5EF4-FFF2-40B4-BE49-F238E27FC236}">
                  <a16:creationId xmlns:a16="http://schemas.microsoft.com/office/drawing/2014/main" id="{888266DF-20EA-427B-B9D8-E4A23544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788" y="3729038"/>
              <a:ext cx="100013" cy="157163"/>
            </a:xfrm>
            <a:custGeom>
              <a:avLst/>
              <a:gdLst>
                <a:gd name="T0" fmla="*/ 31 w 35"/>
                <a:gd name="T1" fmla="*/ 24 h 55"/>
                <a:gd name="T2" fmla="*/ 24 w 35"/>
                <a:gd name="T3" fmla="*/ 53 h 55"/>
                <a:gd name="T4" fmla="*/ 4 w 35"/>
                <a:gd name="T5" fmla="*/ 31 h 55"/>
                <a:gd name="T6" fmla="*/ 10 w 35"/>
                <a:gd name="T7" fmla="*/ 2 h 55"/>
                <a:gd name="T8" fmla="*/ 31 w 35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31" y="24"/>
                  </a:moveTo>
                  <a:cubicBezTo>
                    <a:pt x="35" y="38"/>
                    <a:pt x="32" y="51"/>
                    <a:pt x="24" y="53"/>
                  </a:cubicBezTo>
                  <a:cubicBezTo>
                    <a:pt x="17" y="55"/>
                    <a:pt x="8" y="46"/>
                    <a:pt x="4" y="31"/>
                  </a:cubicBezTo>
                  <a:cubicBezTo>
                    <a:pt x="0" y="17"/>
                    <a:pt x="3" y="4"/>
                    <a:pt x="10" y="2"/>
                  </a:cubicBezTo>
                  <a:cubicBezTo>
                    <a:pt x="17" y="0"/>
                    <a:pt x="27" y="10"/>
                    <a:pt x="31" y="24"/>
                  </a:cubicBezTo>
                  <a:close/>
                </a:path>
              </a:pathLst>
            </a:custGeom>
            <a:solidFill>
              <a:srgbClr val="4F42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4">
              <a:extLst>
                <a:ext uri="{FF2B5EF4-FFF2-40B4-BE49-F238E27FC236}">
                  <a16:creationId xmlns:a16="http://schemas.microsoft.com/office/drawing/2014/main" id="{3B56609F-BD57-4DB6-945B-5746160D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975" y="4049713"/>
              <a:ext cx="385763" cy="247650"/>
            </a:xfrm>
            <a:custGeom>
              <a:avLst/>
              <a:gdLst>
                <a:gd name="T0" fmla="*/ 111 w 135"/>
                <a:gd name="T1" fmla="*/ 0 h 87"/>
                <a:gd name="T2" fmla="*/ 0 w 135"/>
                <a:gd name="T3" fmla="*/ 30 h 87"/>
                <a:gd name="T4" fmla="*/ 71 w 135"/>
                <a:gd name="T5" fmla="*/ 72 h 87"/>
                <a:gd name="T6" fmla="*/ 111 w 135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87">
                  <a:moveTo>
                    <a:pt x="111" y="0"/>
                  </a:moveTo>
                  <a:cubicBezTo>
                    <a:pt x="111" y="0"/>
                    <a:pt x="40" y="9"/>
                    <a:pt x="0" y="30"/>
                  </a:cubicBezTo>
                  <a:cubicBezTo>
                    <a:pt x="0" y="30"/>
                    <a:pt x="6" y="87"/>
                    <a:pt x="71" y="72"/>
                  </a:cubicBezTo>
                  <a:cubicBezTo>
                    <a:pt x="135" y="56"/>
                    <a:pt x="111" y="0"/>
                    <a:pt x="111" y="0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5">
              <a:extLst>
                <a:ext uri="{FF2B5EF4-FFF2-40B4-BE49-F238E27FC236}">
                  <a16:creationId xmlns:a16="http://schemas.microsoft.com/office/drawing/2014/main" id="{5891AD85-24FB-440C-B1AC-93CC3B109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825" y="5160963"/>
              <a:ext cx="184150" cy="176213"/>
            </a:xfrm>
            <a:custGeom>
              <a:avLst/>
              <a:gdLst>
                <a:gd name="T0" fmla="*/ 0 w 64"/>
                <a:gd name="T1" fmla="*/ 35 h 62"/>
                <a:gd name="T2" fmla="*/ 49 w 64"/>
                <a:gd name="T3" fmla="*/ 33 h 62"/>
                <a:gd name="T4" fmla="*/ 20 w 64"/>
                <a:gd name="T5" fmla="*/ 0 h 62"/>
                <a:gd name="T6" fmla="*/ 0 w 64"/>
                <a:gd name="T7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2">
                  <a:moveTo>
                    <a:pt x="0" y="35"/>
                  </a:moveTo>
                  <a:cubicBezTo>
                    <a:pt x="0" y="35"/>
                    <a:pt x="34" y="62"/>
                    <a:pt x="49" y="33"/>
                  </a:cubicBezTo>
                  <a:cubicBezTo>
                    <a:pt x="64" y="4"/>
                    <a:pt x="20" y="0"/>
                    <a:pt x="20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6">
              <a:extLst>
                <a:ext uri="{FF2B5EF4-FFF2-40B4-BE49-F238E27FC236}">
                  <a16:creationId xmlns:a16="http://schemas.microsoft.com/office/drawing/2014/main" id="{D1A9279A-E001-4F61-B744-3F6FD3E78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775" y="5146675"/>
              <a:ext cx="90488" cy="119063"/>
            </a:xfrm>
            <a:custGeom>
              <a:avLst/>
              <a:gdLst>
                <a:gd name="T0" fmla="*/ 39 w 57"/>
                <a:gd name="T1" fmla="*/ 0 h 75"/>
                <a:gd name="T2" fmla="*/ 57 w 57"/>
                <a:gd name="T3" fmla="*/ 7 h 75"/>
                <a:gd name="T4" fmla="*/ 16 w 57"/>
                <a:gd name="T5" fmla="*/ 75 h 75"/>
                <a:gd name="T6" fmla="*/ 0 w 57"/>
                <a:gd name="T7" fmla="*/ 66 h 75"/>
                <a:gd name="T8" fmla="*/ 39 w 57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5">
                  <a:moveTo>
                    <a:pt x="39" y="0"/>
                  </a:moveTo>
                  <a:lnTo>
                    <a:pt x="57" y="7"/>
                  </a:lnTo>
                  <a:lnTo>
                    <a:pt x="16" y="75"/>
                  </a:lnTo>
                  <a:lnTo>
                    <a:pt x="0" y="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7">
              <a:extLst>
                <a:ext uri="{FF2B5EF4-FFF2-40B4-BE49-F238E27FC236}">
                  <a16:creationId xmlns:a16="http://schemas.microsoft.com/office/drawing/2014/main" id="{5AF167DD-A3DF-4D13-AADE-ABD078B4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700" y="4479925"/>
              <a:ext cx="809625" cy="785813"/>
            </a:xfrm>
            <a:custGeom>
              <a:avLst/>
              <a:gdLst>
                <a:gd name="T0" fmla="*/ 228 w 283"/>
                <a:gd name="T1" fmla="*/ 0 h 275"/>
                <a:gd name="T2" fmla="*/ 255 w 283"/>
                <a:gd name="T3" fmla="*/ 275 h 275"/>
                <a:gd name="T4" fmla="*/ 283 w 283"/>
                <a:gd name="T5" fmla="*/ 233 h 275"/>
                <a:gd name="T6" fmla="*/ 243 w 283"/>
                <a:gd name="T7" fmla="*/ 42 h 275"/>
                <a:gd name="T8" fmla="*/ 228 w 283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3" h="275">
                  <a:moveTo>
                    <a:pt x="228" y="0"/>
                  </a:moveTo>
                  <a:cubicBezTo>
                    <a:pt x="228" y="0"/>
                    <a:pt x="0" y="135"/>
                    <a:pt x="255" y="275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79" y="147"/>
                    <a:pt x="243" y="42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">
              <a:extLst>
                <a:ext uri="{FF2B5EF4-FFF2-40B4-BE49-F238E27FC236}">
                  <a16:creationId xmlns:a16="http://schemas.microsoft.com/office/drawing/2014/main" id="{0001717D-CC68-4D94-B0E5-F0359975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450" y="5186363"/>
              <a:ext cx="28575" cy="28575"/>
            </a:xfrm>
            <a:custGeom>
              <a:avLst/>
              <a:gdLst>
                <a:gd name="T0" fmla="*/ 3 w 10"/>
                <a:gd name="T1" fmla="*/ 9 h 10"/>
                <a:gd name="T2" fmla="*/ 9 w 10"/>
                <a:gd name="T3" fmla="*/ 7 h 10"/>
                <a:gd name="T4" fmla="*/ 7 w 10"/>
                <a:gd name="T5" fmla="*/ 1 h 10"/>
                <a:gd name="T6" fmla="*/ 1 w 10"/>
                <a:gd name="T7" fmla="*/ 3 h 10"/>
                <a:gd name="T8" fmla="*/ 3 w 10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3" y="9"/>
                  </a:moveTo>
                  <a:cubicBezTo>
                    <a:pt x="6" y="10"/>
                    <a:pt x="8" y="9"/>
                    <a:pt x="9" y="7"/>
                  </a:cubicBezTo>
                  <a:cubicBezTo>
                    <a:pt x="10" y="5"/>
                    <a:pt x="9" y="2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6"/>
                    <a:pt x="1" y="8"/>
                    <a:pt x="3" y="9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9">
              <a:extLst>
                <a:ext uri="{FF2B5EF4-FFF2-40B4-BE49-F238E27FC236}">
                  <a16:creationId xmlns:a16="http://schemas.microsoft.com/office/drawing/2014/main" id="{B7925849-F345-4E9B-91CD-807809D1F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5211763"/>
              <a:ext cx="31750" cy="28575"/>
            </a:xfrm>
            <a:custGeom>
              <a:avLst/>
              <a:gdLst>
                <a:gd name="T0" fmla="*/ 3 w 11"/>
                <a:gd name="T1" fmla="*/ 9 h 10"/>
                <a:gd name="T2" fmla="*/ 10 w 11"/>
                <a:gd name="T3" fmla="*/ 7 h 10"/>
                <a:gd name="T4" fmla="*/ 7 w 11"/>
                <a:gd name="T5" fmla="*/ 1 h 10"/>
                <a:gd name="T6" fmla="*/ 1 w 11"/>
                <a:gd name="T7" fmla="*/ 3 h 10"/>
                <a:gd name="T8" fmla="*/ 3 w 11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3" y="9"/>
                  </a:moveTo>
                  <a:cubicBezTo>
                    <a:pt x="6" y="10"/>
                    <a:pt x="9" y="9"/>
                    <a:pt x="10" y="7"/>
                  </a:cubicBezTo>
                  <a:cubicBezTo>
                    <a:pt x="11" y="4"/>
                    <a:pt x="10" y="2"/>
                    <a:pt x="7" y="1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1" y="8"/>
                    <a:pt x="3" y="9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30">
              <a:extLst>
                <a:ext uri="{FF2B5EF4-FFF2-40B4-BE49-F238E27FC236}">
                  <a16:creationId xmlns:a16="http://schemas.microsoft.com/office/drawing/2014/main" id="{F366CFF6-D8B8-45CE-B487-0274DE40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0038" y="946150"/>
              <a:ext cx="1446213" cy="3833813"/>
            </a:xfrm>
            <a:custGeom>
              <a:avLst/>
              <a:gdLst>
                <a:gd name="T0" fmla="*/ 491 w 506"/>
                <a:gd name="T1" fmla="*/ 1190 h 1342"/>
                <a:gd name="T2" fmla="*/ 460 w 506"/>
                <a:gd name="T3" fmla="*/ 990 h 1342"/>
                <a:gd name="T4" fmla="*/ 418 w 506"/>
                <a:gd name="T5" fmla="*/ 807 h 1342"/>
                <a:gd name="T6" fmla="*/ 416 w 506"/>
                <a:gd name="T7" fmla="*/ 796 h 1342"/>
                <a:gd name="T8" fmla="*/ 335 w 506"/>
                <a:gd name="T9" fmla="*/ 521 h 1342"/>
                <a:gd name="T10" fmla="*/ 331 w 506"/>
                <a:gd name="T11" fmla="*/ 511 h 1342"/>
                <a:gd name="T12" fmla="*/ 228 w 506"/>
                <a:gd name="T13" fmla="*/ 237 h 1342"/>
                <a:gd name="T14" fmla="*/ 131 w 506"/>
                <a:gd name="T15" fmla="*/ 42 h 1342"/>
                <a:gd name="T16" fmla="*/ 10 w 506"/>
                <a:gd name="T17" fmla="*/ 36 h 1342"/>
                <a:gd name="T18" fmla="*/ 0 w 506"/>
                <a:gd name="T19" fmla="*/ 42 h 1342"/>
                <a:gd name="T20" fmla="*/ 6 w 506"/>
                <a:gd name="T21" fmla="*/ 51 h 1342"/>
                <a:gd name="T22" fmla="*/ 95 w 506"/>
                <a:gd name="T23" fmla="*/ 245 h 1342"/>
                <a:gd name="T24" fmla="*/ 194 w 506"/>
                <a:gd name="T25" fmla="*/ 511 h 1342"/>
                <a:gd name="T26" fmla="*/ 254 w 506"/>
                <a:gd name="T27" fmla="*/ 690 h 1342"/>
                <a:gd name="T28" fmla="*/ 328 w 506"/>
                <a:gd name="T29" fmla="*/ 985 h 1342"/>
                <a:gd name="T30" fmla="*/ 390 w 506"/>
                <a:gd name="T31" fmla="*/ 1325 h 1342"/>
                <a:gd name="T32" fmla="*/ 391 w 506"/>
                <a:gd name="T33" fmla="*/ 1337 h 1342"/>
                <a:gd name="T34" fmla="*/ 423 w 506"/>
                <a:gd name="T35" fmla="*/ 1341 h 1342"/>
                <a:gd name="T36" fmla="*/ 471 w 506"/>
                <a:gd name="T37" fmla="*/ 1325 h 1342"/>
                <a:gd name="T38" fmla="*/ 491 w 506"/>
                <a:gd name="T39" fmla="*/ 1190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6" h="1342">
                  <a:moveTo>
                    <a:pt x="491" y="1190"/>
                  </a:moveTo>
                  <a:cubicBezTo>
                    <a:pt x="483" y="1123"/>
                    <a:pt x="473" y="1057"/>
                    <a:pt x="460" y="990"/>
                  </a:cubicBezTo>
                  <a:cubicBezTo>
                    <a:pt x="448" y="929"/>
                    <a:pt x="434" y="868"/>
                    <a:pt x="418" y="807"/>
                  </a:cubicBezTo>
                  <a:cubicBezTo>
                    <a:pt x="416" y="796"/>
                    <a:pt x="416" y="796"/>
                    <a:pt x="416" y="796"/>
                  </a:cubicBezTo>
                  <a:cubicBezTo>
                    <a:pt x="392" y="703"/>
                    <a:pt x="365" y="612"/>
                    <a:pt x="335" y="521"/>
                  </a:cubicBezTo>
                  <a:cubicBezTo>
                    <a:pt x="331" y="511"/>
                    <a:pt x="331" y="511"/>
                    <a:pt x="331" y="511"/>
                  </a:cubicBezTo>
                  <a:cubicBezTo>
                    <a:pt x="300" y="418"/>
                    <a:pt x="266" y="326"/>
                    <a:pt x="228" y="237"/>
                  </a:cubicBezTo>
                  <a:cubicBezTo>
                    <a:pt x="201" y="171"/>
                    <a:pt x="173" y="100"/>
                    <a:pt x="131" y="42"/>
                  </a:cubicBezTo>
                  <a:cubicBezTo>
                    <a:pt x="99" y="0"/>
                    <a:pt x="49" y="12"/>
                    <a:pt x="10" y="36"/>
                  </a:cubicBezTo>
                  <a:cubicBezTo>
                    <a:pt x="6" y="38"/>
                    <a:pt x="3" y="40"/>
                    <a:pt x="0" y="4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44" y="111"/>
                    <a:pt x="69" y="180"/>
                    <a:pt x="95" y="245"/>
                  </a:cubicBezTo>
                  <a:cubicBezTo>
                    <a:pt x="130" y="333"/>
                    <a:pt x="162" y="422"/>
                    <a:pt x="194" y="511"/>
                  </a:cubicBezTo>
                  <a:cubicBezTo>
                    <a:pt x="215" y="570"/>
                    <a:pt x="236" y="630"/>
                    <a:pt x="254" y="690"/>
                  </a:cubicBezTo>
                  <a:cubicBezTo>
                    <a:pt x="282" y="788"/>
                    <a:pt x="306" y="887"/>
                    <a:pt x="328" y="985"/>
                  </a:cubicBezTo>
                  <a:cubicBezTo>
                    <a:pt x="353" y="1097"/>
                    <a:pt x="379" y="1211"/>
                    <a:pt x="390" y="1325"/>
                  </a:cubicBezTo>
                  <a:cubicBezTo>
                    <a:pt x="391" y="1337"/>
                    <a:pt x="391" y="1337"/>
                    <a:pt x="391" y="1337"/>
                  </a:cubicBezTo>
                  <a:cubicBezTo>
                    <a:pt x="402" y="1340"/>
                    <a:pt x="412" y="1341"/>
                    <a:pt x="423" y="1341"/>
                  </a:cubicBezTo>
                  <a:cubicBezTo>
                    <a:pt x="440" y="1342"/>
                    <a:pt x="458" y="1337"/>
                    <a:pt x="471" y="1325"/>
                  </a:cubicBezTo>
                  <a:cubicBezTo>
                    <a:pt x="506" y="1292"/>
                    <a:pt x="497" y="1232"/>
                    <a:pt x="491" y="11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31">
              <a:extLst>
                <a:ext uri="{FF2B5EF4-FFF2-40B4-BE49-F238E27FC236}">
                  <a16:creationId xmlns:a16="http://schemas.microsoft.com/office/drawing/2014/main" id="{F897FF02-0FCF-4598-8602-4EE480A4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0" y="1065213"/>
              <a:ext cx="3367088" cy="3700463"/>
            </a:xfrm>
            <a:custGeom>
              <a:avLst/>
              <a:gdLst>
                <a:gd name="T0" fmla="*/ 1176 w 1177"/>
                <a:gd name="T1" fmla="*/ 1283 h 1295"/>
                <a:gd name="T2" fmla="*/ 1114 w 1177"/>
                <a:gd name="T3" fmla="*/ 943 h 1295"/>
                <a:gd name="T4" fmla="*/ 1040 w 1177"/>
                <a:gd name="T5" fmla="*/ 648 h 1295"/>
                <a:gd name="T6" fmla="*/ 980 w 1177"/>
                <a:gd name="T7" fmla="*/ 469 h 1295"/>
                <a:gd name="T8" fmla="*/ 881 w 1177"/>
                <a:gd name="T9" fmla="*/ 203 h 1295"/>
                <a:gd name="T10" fmla="*/ 792 w 1177"/>
                <a:gd name="T11" fmla="*/ 9 h 1295"/>
                <a:gd name="T12" fmla="*/ 786 w 1177"/>
                <a:gd name="T13" fmla="*/ 0 h 1295"/>
                <a:gd name="T14" fmla="*/ 672 w 1177"/>
                <a:gd name="T15" fmla="*/ 104 h 1295"/>
                <a:gd name="T16" fmla="*/ 87 w 1177"/>
                <a:gd name="T17" fmla="*/ 597 h 1295"/>
                <a:gd name="T18" fmla="*/ 0 w 1177"/>
                <a:gd name="T19" fmla="*/ 640 h 1295"/>
                <a:gd name="T20" fmla="*/ 3 w 1177"/>
                <a:gd name="T21" fmla="*/ 651 h 1295"/>
                <a:gd name="T22" fmla="*/ 138 w 1177"/>
                <a:gd name="T23" fmla="*/ 1136 h 1295"/>
                <a:gd name="T24" fmla="*/ 141 w 1177"/>
                <a:gd name="T25" fmla="*/ 1146 h 1295"/>
                <a:gd name="T26" fmla="*/ 554 w 1177"/>
                <a:gd name="T27" fmla="*/ 1139 h 1295"/>
                <a:gd name="T28" fmla="*/ 911 w 1177"/>
                <a:gd name="T29" fmla="*/ 1221 h 1295"/>
                <a:gd name="T30" fmla="*/ 1114 w 1177"/>
                <a:gd name="T31" fmla="*/ 1278 h 1295"/>
                <a:gd name="T32" fmla="*/ 1177 w 1177"/>
                <a:gd name="T33" fmla="*/ 1295 h 1295"/>
                <a:gd name="T34" fmla="*/ 1176 w 1177"/>
                <a:gd name="T35" fmla="*/ 1283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7" h="1295">
                  <a:moveTo>
                    <a:pt x="1176" y="1283"/>
                  </a:moveTo>
                  <a:cubicBezTo>
                    <a:pt x="1165" y="1169"/>
                    <a:pt x="1139" y="1055"/>
                    <a:pt x="1114" y="943"/>
                  </a:cubicBezTo>
                  <a:cubicBezTo>
                    <a:pt x="1092" y="845"/>
                    <a:pt x="1068" y="746"/>
                    <a:pt x="1040" y="648"/>
                  </a:cubicBezTo>
                  <a:cubicBezTo>
                    <a:pt x="1022" y="588"/>
                    <a:pt x="1001" y="528"/>
                    <a:pt x="980" y="469"/>
                  </a:cubicBezTo>
                  <a:cubicBezTo>
                    <a:pt x="948" y="380"/>
                    <a:pt x="916" y="291"/>
                    <a:pt x="881" y="203"/>
                  </a:cubicBezTo>
                  <a:cubicBezTo>
                    <a:pt x="855" y="138"/>
                    <a:pt x="830" y="69"/>
                    <a:pt x="792" y="9"/>
                  </a:cubicBezTo>
                  <a:cubicBezTo>
                    <a:pt x="786" y="0"/>
                    <a:pt x="786" y="0"/>
                    <a:pt x="786" y="0"/>
                  </a:cubicBezTo>
                  <a:cubicBezTo>
                    <a:pt x="743" y="29"/>
                    <a:pt x="707" y="67"/>
                    <a:pt x="672" y="104"/>
                  </a:cubicBezTo>
                  <a:cubicBezTo>
                    <a:pt x="495" y="288"/>
                    <a:pt x="312" y="473"/>
                    <a:pt x="87" y="597"/>
                  </a:cubicBezTo>
                  <a:cubicBezTo>
                    <a:pt x="59" y="613"/>
                    <a:pt x="30" y="627"/>
                    <a:pt x="0" y="640"/>
                  </a:cubicBezTo>
                  <a:cubicBezTo>
                    <a:pt x="3" y="651"/>
                    <a:pt x="3" y="651"/>
                    <a:pt x="3" y="651"/>
                  </a:cubicBezTo>
                  <a:cubicBezTo>
                    <a:pt x="44" y="814"/>
                    <a:pt x="90" y="975"/>
                    <a:pt x="138" y="1136"/>
                  </a:cubicBezTo>
                  <a:cubicBezTo>
                    <a:pt x="141" y="1146"/>
                    <a:pt x="141" y="1146"/>
                    <a:pt x="141" y="1146"/>
                  </a:cubicBezTo>
                  <a:cubicBezTo>
                    <a:pt x="278" y="1128"/>
                    <a:pt x="416" y="1122"/>
                    <a:pt x="554" y="1139"/>
                  </a:cubicBezTo>
                  <a:cubicBezTo>
                    <a:pt x="675" y="1154"/>
                    <a:pt x="793" y="1187"/>
                    <a:pt x="911" y="1221"/>
                  </a:cubicBezTo>
                  <a:cubicBezTo>
                    <a:pt x="978" y="1241"/>
                    <a:pt x="1046" y="1260"/>
                    <a:pt x="1114" y="1278"/>
                  </a:cubicBezTo>
                  <a:cubicBezTo>
                    <a:pt x="1134" y="1284"/>
                    <a:pt x="1156" y="1291"/>
                    <a:pt x="1177" y="1295"/>
                  </a:cubicBezTo>
                  <a:cubicBezTo>
                    <a:pt x="1176" y="1283"/>
                    <a:pt x="1176" y="1283"/>
                    <a:pt x="1176" y="128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32">
              <a:extLst>
                <a:ext uri="{FF2B5EF4-FFF2-40B4-BE49-F238E27FC236}">
                  <a16:creationId xmlns:a16="http://schemas.microsoft.com/office/drawing/2014/main" id="{E515C5D9-1B41-4217-B1FC-0A2778557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550" y="2894013"/>
              <a:ext cx="1673225" cy="1692275"/>
            </a:xfrm>
            <a:custGeom>
              <a:avLst/>
              <a:gdLst>
                <a:gd name="T0" fmla="*/ 582 w 585"/>
                <a:gd name="T1" fmla="*/ 496 h 592"/>
                <a:gd name="T2" fmla="*/ 447 w 585"/>
                <a:gd name="T3" fmla="*/ 11 h 592"/>
                <a:gd name="T4" fmla="*/ 444 w 585"/>
                <a:gd name="T5" fmla="*/ 0 h 592"/>
                <a:gd name="T6" fmla="*/ 439 w 585"/>
                <a:gd name="T7" fmla="*/ 3 h 592"/>
                <a:gd name="T8" fmla="*/ 141 w 585"/>
                <a:gd name="T9" fmla="*/ 79 h 592"/>
                <a:gd name="T10" fmla="*/ 29 w 585"/>
                <a:gd name="T11" fmla="*/ 120 h 592"/>
                <a:gd name="T12" fmla="*/ 4 w 585"/>
                <a:gd name="T13" fmla="*/ 222 h 592"/>
                <a:gd name="T14" fmla="*/ 69 w 585"/>
                <a:gd name="T15" fmla="*/ 456 h 592"/>
                <a:gd name="T16" fmla="*/ 139 w 585"/>
                <a:gd name="T17" fmla="*/ 560 h 592"/>
                <a:gd name="T18" fmla="*/ 174 w 585"/>
                <a:gd name="T19" fmla="*/ 588 h 592"/>
                <a:gd name="T20" fmla="*/ 235 w 585"/>
                <a:gd name="T21" fmla="*/ 581 h 592"/>
                <a:gd name="T22" fmla="*/ 236 w 585"/>
                <a:gd name="T23" fmla="*/ 581 h 592"/>
                <a:gd name="T24" fmla="*/ 247 w 585"/>
                <a:gd name="T25" fmla="*/ 579 h 592"/>
                <a:gd name="T26" fmla="*/ 497 w 585"/>
                <a:gd name="T27" fmla="*/ 526 h 592"/>
                <a:gd name="T28" fmla="*/ 508 w 585"/>
                <a:gd name="T29" fmla="*/ 524 h 592"/>
                <a:gd name="T30" fmla="*/ 567 w 585"/>
                <a:gd name="T31" fmla="*/ 509 h 592"/>
                <a:gd name="T32" fmla="*/ 585 w 585"/>
                <a:gd name="T33" fmla="*/ 506 h 592"/>
                <a:gd name="T34" fmla="*/ 582 w 585"/>
                <a:gd name="T35" fmla="*/ 496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5" h="592">
                  <a:moveTo>
                    <a:pt x="582" y="496"/>
                  </a:moveTo>
                  <a:cubicBezTo>
                    <a:pt x="534" y="335"/>
                    <a:pt x="488" y="174"/>
                    <a:pt x="447" y="11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443" y="1"/>
                    <a:pt x="441" y="2"/>
                    <a:pt x="439" y="3"/>
                  </a:cubicBezTo>
                  <a:cubicBezTo>
                    <a:pt x="339" y="27"/>
                    <a:pt x="240" y="52"/>
                    <a:pt x="141" y="79"/>
                  </a:cubicBezTo>
                  <a:cubicBezTo>
                    <a:pt x="104" y="89"/>
                    <a:pt x="59" y="95"/>
                    <a:pt x="29" y="120"/>
                  </a:cubicBezTo>
                  <a:cubicBezTo>
                    <a:pt x="0" y="146"/>
                    <a:pt x="2" y="186"/>
                    <a:pt x="4" y="222"/>
                  </a:cubicBezTo>
                  <a:cubicBezTo>
                    <a:pt x="8" y="303"/>
                    <a:pt x="31" y="384"/>
                    <a:pt x="69" y="456"/>
                  </a:cubicBezTo>
                  <a:cubicBezTo>
                    <a:pt x="88" y="493"/>
                    <a:pt x="112" y="528"/>
                    <a:pt x="139" y="560"/>
                  </a:cubicBezTo>
                  <a:cubicBezTo>
                    <a:pt x="148" y="571"/>
                    <a:pt x="159" y="585"/>
                    <a:pt x="174" y="588"/>
                  </a:cubicBezTo>
                  <a:cubicBezTo>
                    <a:pt x="193" y="592"/>
                    <a:pt x="216" y="584"/>
                    <a:pt x="235" y="581"/>
                  </a:cubicBezTo>
                  <a:cubicBezTo>
                    <a:pt x="235" y="581"/>
                    <a:pt x="236" y="581"/>
                    <a:pt x="236" y="581"/>
                  </a:cubicBezTo>
                  <a:cubicBezTo>
                    <a:pt x="247" y="579"/>
                    <a:pt x="247" y="579"/>
                    <a:pt x="247" y="579"/>
                  </a:cubicBezTo>
                  <a:cubicBezTo>
                    <a:pt x="331" y="564"/>
                    <a:pt x="414" y="547"/>
                    <a:pt x="497" y="526"/>
                  </a:cubicBezTo>
                  <a:cubicBezTo>
                    <a:pt x="508" y="524"/>
                    <a:pt x="508" y="524"/>
                    <a:pt x="508" y="524"/>
                  </a:cubicBezTo>
                  <a:cubicBezTo>
                    <a:pt x="528" y="519"/>
                    <a:pt x="548" y="514"/>
                    <a:pt x="567" y="509"/>
                  </a:cubicBezTo>
                  <a:cubicBezTo>
                    <a:pt x="573" y="508"/>
                    <a:pt x="579" y="507"/>
                    <a:pt x="585" y="506"/>
                  </a:cubicBezTo>
                  <a:cubicBezTo>
                    <a:pt x="582" y="496"/>
                    <a:pt x="582" y="496"/>
                    <a:pt x="582" y="49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33">
              <a:extLst>
                <a:ext uri="{FF2B5EF4-FFF2-40B4-BE49-F238E27FC236}">
                  <a16:creationId xmlns:a16="http://schemas.microsoft.com/office/drawing/2014/main" id="{06794D5C-48CD-4FD7-B430-D07817A3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7300" y="2408238"/>
              <a:ext cx="620713" cy="812800"/>
            </a:xfrm>
            <a:custGeom>
              <a:avLst/>
              <a:gdLst>
                <a:gd name="T0" fmla="*/ 185 w 217"/>
                <a:gd name="T1" fmla="*/ 79 h 284"/>
                <a:gd name="T2" fmla="*/ 195 w 217"/>
                <a:gd name="T3" fmla="*/ 201 h 284"/>
                <a:gd name="T4" fmla="*/ 83 w 217"/>
                <a:gd name="T5" fmla="*/ 282 h 284"/>
                <a:gd name="T6" fmla="*/ 81 w 217"/>
                <a:gd name="T7" fmla="*/ 284 h 284"/>
                <a:gd name="T8" fmla="*/ 0 w 217"/>
                <a:gd name="T9" fmla="*/ 9 h 284"/>
                <a:gd name="T10" fmla="*/ 102 w 217"/>
                <a:gd name="T11" fmla="*/ 1 h 284"/>
                <a:gd name="T12" fmla="*/ 146 w 217"/>
                <a:gd name="T13" fmla="*/ 12 h 284"/>
                <a:gd name="T14" fmla="*/ 185 w 217"/>
                <a:gd name="T15" fmla="*/ 79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7" h="284">
                  <a:moveTo>
                    <a:pt x="185" y="79"/>
                  </a:moveTo>
                  <a:cubicBezTo>
                    <a:pt x="200" y="116"/>
                    <a:pt x="217" y="163"/>
                    <a:pt x="195" y="201"/>
                  </a:cubicBezTo>
                  <a:cubicBezTo>
                    <a:pt x="173" y="240"/>
                    <a:pt x="119" y="258"/>
                    <a:pt x="83" y="282"/>
                  </a:cubicBezTo>
                  <a:cubicBezTo>
                    <a:pt x="83" y="282"/>
                    <a:pt x="81" y="283"/>
                    <a:pt x="81" y="284"/>
                  </a:cubicBezTo>
                  <a:cubicBezTo>
                    <a:pt x="57" y="191"/>
                    <a:pt x="30" y="100"/>
                    <a:pt x="0" y="9"/>
                  </a:cubicBezTo>
                  <a:cubicBezTo>
                    <a:pt x="34" y="6"/>
                    <a:pt x="68" y="2"/>
                    <a:pt x="102" y="1"/>
                  </a:cubicBezTo>
                  <a:cubicBezTo>
                    <a:pt x="119" y="1"/>
                    <a:pt x="134" y="0"/>
                    <a:pt x="146" y="12"/>
                  </a:cubicBezTo>
                  <a:cubicBezTo>
                    <a:pt x="166" y="30"/>
                    <a:pt x="176" y="54"/>
                    <a:pt x="185" y="79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34">
              <a:extLst>
                <a:ext uri="{FF2B5EF4-FFF2-40B4-BE49-F238E27FC236}">
                  <a16:creationId xmlns:a16="http://schemas.microsoft.com/office/drawing/2014/main" id="{8F884CC2-CF3F-40CF-A3A4-A478BE3E3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39275" y="2957513"/>
              <a:ext cx="11113" cy="22225"/>
            </a:xfrm>
            <a:custGeom>
              <a:avLst/>
              <a:gdLst>
                <a:gd name="T0" fmla="*/ 0 w 4"/>
                <a:gd name="T1" fmla="*/ 8 h 8"/>
                <a:gd name="T2" fmla="*/ 0 w 4"/>
                <a:gd name="T3" fmla="*/ 8 h 8"/>
                <a:gd name="T4" fmla="*/ 0 w 4"/>
                <a:gd name="T5" fmla="*/ 8 h 8"/>
                <a:gd name="T6" fmla="*/ 0 w 4"/>
                <a:gd name="T7" fmla="*/ 8 h 8"/>
                <a:gd name="T8" fmla="*/ 0 w 4"/>
                <a:gd name="T9" fmla="*/ 8 h 8"/>
                <a:gd name="T10" fmla="*/ 0 w 4"/>
                <a:gd name="T11" fmla="*/ 8 h 8"/>
                <a:gd name="T12" fmla="*/ 0 w 4"/>
                <a:gd name="T13" fmla="*/ 8 h 8"/>
                <a:gd name="T14" fmla="*/ 0 w 4"/>
                <a:gd name="T15" fmla="*/ 7 h 8"/>
                <a:gd name="T16" fmla="*/ 0 w 4"/>
                <a:gd name="T17" fmla="*/ 7 h 8"/>
                <a:gd name="T18" fmla="*/ 0 w 4"/>
                <a:gd name="T19" fmla="*/ 7 h 8"/>
                <a:gd name="T20" fmla="*/ 0 w 4"/>
                <a:gd name="T21" fmla="*/ 7 h 8"/>
                <a:gd name="T22" fmla="*/ 0 w 4"/>
                <a:gd name="T23" fmla="*/ 7 h 8"/>
                <a:gd name="T24" fmla="*/ 0 w 4"/>
                <a:gd name="T25" fmla="*/ 7 h 8"/>
                <a:gd name="T26" fmla="*/ 1 w 4"/>
                <a:gd name="T27" fmla="*/ 7 h 8"/>
                <a:gd name="T28" fmla="*/ 1 w 4"/>
                <a:gd name="T29" fmla="*/ 7 h 8"/>
                <a:gd name="T30" fmla="*/ 1 w 4"/>
                <a:gd name="T31" fmla="*/ 6 h 8"/>
                <a:gd name="T32" fmla="*/ 1 w 4"/>
                <a:gd name="T33" fmla="*/ 6 h 8"/>
                <a:gd name="T34" fmla="*/ 1 w 4"/>
                <a:gd name="T35" fmla="*/ 6 h 8"/>
                <a:gd name="T36" fmla="*/ 1 w 4"/>
                <a:gd name="T37" fmla="*/ 6 h 8"/>
                <a:gd name="T38" fmla="*/ 1 w 4"/>
                <a:gd name="T39" fmla="*/ 6 h 8"/>
                <a:gd name="T40" fmla="*/ 1 w 4"/>
                <a:gd name="T41" fmla="*/ 6 h 8"/>
                <a:gd name="T42" fmla="*/ 1 w 4"/>
                <a:gd name="T43" fmla="*/ 5 h 8"/>
                <a:gd name="T44" fmla="*/ 1 w 4"/>
                <a:gd name="T45" fmla="*/ 5 h 8"/>
                <a:gd name="T46" fmla="*/ 1 w 4"/>
                <a:gd name="T47" fmla="*/ 5 h 8"/>
                <a:gd name="T48" fmla="*/ 1 w 4"/>
                <a:gd name="T49" fmla="*/ 5 h 8"/>
                <a:gd name="T50" fmla="*/ 1 w 4"/>
                <a:gd name="T51" fmla="*/ 5 h 8"/>
                <a:gd name="T52" fmla="*/ 1 w 4"/>
                <a:gd name="T53" fmla="*/ 5 h 8"/>
                <a:gd name="T54" fmla="*/ 2 w 4"/>
                <a:gd name="T55" fmla="*/ 5 h 8"/>
                <a:gd name="T56" fmla="*/ 2 w 4"/>
                <a:gd name="T57" fmla="*/ 4 h 8"/>
                <a:gd name="T58" fmla="*/ 2 w 4"/>
                <a:gd name="T59" fmla="*/ 4 h 8"/>
                <a:gd name="T60" fmla="*/ 2 w 4"/>
                <a:gd name="T61" fmla="*/ 4 h 8"/>
                <a:gd name="T62" fmla="*/ 2 w 4"/>
                <a:gd name="T63" fmla="*/ 4 h 8"/>
                <a:gd name="T64" fmla="*/ 2 w 4"/>
                <a:gd name="T65" fmla="*/ 4 h 8"/>
                <a:gd name="T66" fmla="*/ 2 w 4"/>
                <a:gd name="T67" fmla="*/ 4 h 8"/>
                <a:gd name="T68" fmla="*/ 2 w 4"/>
                <a:gd name="T69" fmla="*/ 3 h 8"/>
                <a:gd name="T70" fmla="*/ 2 w 4"/>
                <a:gd name="T71" fmla="*/ 3 h 8"/>
                <a:gd name="T72" fmla="*/ 2 w 4"/>
                <a:gd name="T73" fmla="*/ 3 h 8"/>
                <a:gd name="T74" fmla="*/ 2 w 4"/>
                <a:gd name="T75" fmla="*/ 3 h 8"/>
                <a:gd name="T76" fmla="*/ 2 w 4"/>
                <a:gd name="T77" fmla="*/ 3 h 8"/>
                <a:gd name="T78" fmla="*/ 2 w 4"/>
                <a:gd name="T79" fmla="*/ 3 h 8"/>
                <a:gd name="T80" fmla="*/ 3 w 4"/>
                <a:gd name="T81" fmla="*/ 3 h 8"/>
                <a:gd name="T82" fmla="*/ 3 w 4"/>
                <a:gd name="T83" fmla="*/ 3 h 8"/>
                <a:gd name="T84" fmla="*/ 3 w 4"/>
                <a:gd name="T85" fmla="*/ 2 h 8"/>
                <a:gd name="T86" fmla="*/ 3 w 4"/>
                <a:gd name="T87" fmla="*/ 2 h 8"/>
                <a:gd name="T88" fmla="*/ 3 w 4"/>
                <a:gd name="T89" fmla="*/ 2 h 8"/>
                <a:gd name="T90" fmla="*/ 3 w 4"/>
                <a:gd name="T91" fmla="*/ 2 h 8"/>
                <a:gd name="T92" fmla="*/ 3 w 4"/>
                <a:gd name="T93" fmla="*/ 1 h 8"/>
                <a:gd name="T94" fmla="*/ 3 w 4"/>
                <a:gd name="T95" fmla="*/ 1 h 8"/>
                <a:gd name="T96" fmla="*/ 3 w 4"/>
                <a:gd name="T97" fmla="*/ 1 h 8"/>
                <a:gd name="T98" fmla="*/ 4 w 4"/>
                <a:gd name="T99" fmla="*/ 0 h 8"/>
                <a:gd name="T100" fmla="*/ 4 w 4"/>
                <a:gd name="T10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moveTo>
                    <a:pt x="2" y="3"/>
                  </a:move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85A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35">
              <a:extLst>
                <a:ext uri="{FF2B5EF4-FFF2-40B4-BE49-F238E27FC236}">
                  <a16:creationId xmlns:a16="http://schemas.microsoft.com/office/drawing/2014/main" id="{032F9BBD-8AE1-4EF5-83F8-818EDB03E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0500" y="3111500"/>
              <a:ext cx="28575" cy="109538"/>
            </a:xfrm>
            <a:custGeom>
              <a:avLst/>
              <a:gdLst>
                <a:gd name="T0" fmla="*/ 0 w 10"/>
                <a:gd name="T1" fmla="*/ 0 h 38"/>
                <a:gd name="T2" fmla="*/ 0 w 10"/>
                <a:gd name="T3" fmla="*/ 0 h 38"/>
                <a:gd name="T4" fmla="*/ 10 w 10"/>
                <a:gd name="T5" fmla="*/ 38 h 38"/>
                <a:gd name="T6" fmla="*/ 8 w 10"/>
                <a:gd name="T7" fmla="*/ 30 h 38"/>
                <a:gd name="T8" fmla="*/ 0 w 10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6" y="25"/>
                    <a:pt x="10" y="38"/>
                  </a:cubicBezTo>
                  <a:cubicBezTo>
                    <a:pt x="9" y="35"/>
                    <a:pt x="8" y="33"/>
                    <a:pt x="8" y="30"/>
                  </a:cubicBezTo>
                  <a:cubicBezTo>
                    <a:pt x="5" y="20"/>
                    <a:pt x="2" y="10"/>
                    <a:pt x="0" y="0"/>
                  </a:cubicBezTo>
                </a:path>
              </a:pathLst>
            </a:custGeom>
            <a:solidFill>
              <a:srgbClr val="C15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36">
              <a:extLst>
                <a:ext uri="{FF2B5EF4-FFF2-40B4-BE49-F238E27FC236}">
                  <a16:creationId xmlns:a16="http://schemas.microsoft.com/office/drawing/2014/main" id="{57CAE1BC-28B5-4F55-8101-AE7219BBC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0500" y="2682875"/>
              <a:ext cx="403225" cy="538163"/>
            </a:xfrm>
            <a:custGeom>
              <a:avLst/>
              <a:gdLst>
                <a:gd name="T0" fmla="*/ 0 w 141"/>
                <a:gd name="T1" fmla="*/ 150 h 188"/>
                <a:gd name="T2" fmla="*/ 10 w 141"/>
                <a:gd name="T3" fmla="*/ 188 h 188"/>
                <a:gd name="T4" fmla="*/ 12 w 141"/>
                <a:gd name="T5" fmla="*/ 186 h 188"/>
                <a:gd name="T6" fmla="*/ 125 w 141"/>
                <a:gd name="T7" fmla="*/ 104 h 188"/>
                <a:gd name="T8" fmla="*/ 125 w 141"/>
                <a:gd name="T9" fmla="*/ 104 h 188"/>
                <a:gd name="T10" fmla="*/ 125 w 141"/>
                <a:gd name="T11" fmla="*/ 104 h 188"/>
                <a:gd name="T12" fmla="*/ 125 w 141"/>
                <a:gd name="T13" fmla="*/ 104 h 188"/>
                <a:gd name="T14" fmla="*/ 125 w 141"/>
                <a:gd name="T15" fmla="*/ 104 h 188"/>
                <a:gd name="T16" fmla="*/ 125 w 141"/>
                <a:gd name="T17" fmla="*/ 103 h 188"/>
                <a:gd name="T18" fmla="*/ 125 w 141"/>
                <a:gd name="T19" fmla="*/ 103 h 188"/>
                <a:gd name="T20" fmla="*/ 125 w 141"/>
                <a:gd name="T21" fmla="*/ 103 h 188"/>
                <a:gd name="T22" fmla="*/ 125 w 141"/>
                <a:gd name="T23" fmla="*/ 103 h 188"/>
                <a:gd name="T24" fmla="*/ 126 w 141"/>
                <a:gd name="T25" fmla="*/ 103 h 188"/>
                <a:gd name="T26" fmla="*/ 126 w 141"/>
                <a:gd name="T27" fmla="*/ 102 h 188"/>
                <a:gd name="T28" fmla="*/ 126 w 141"/>
                <a:gd name="T29" fmla="*/ 102 h 188"/>
                <a:gd name="T30" fmla="*/ 126 w 141"/>
                <a:gd name="T31" fmla="*/ 102 h 188"/>
                <a:gd name="T32" fmla="*/ 126 w 141"/>
                <a:gd name="T33" fmla="*/ 102 h 188"/>
                <a:gd name="T34" fmla="*/ 126 w 141"/>
                <a:gd name="T35" fmla="*/ 101 h 188"/>
                <a:gd name="T36" fmla="*/ 126 w 141"/>
                <a:gd name="T37" fmla="*/ 101 h 188"/>
                <a:gd name="T38" fmla="*/ 126 w 141"/>
                <a:gd name="T39" fmla="*/ 101 h 188"/>
                <a:gd name="T40" fmla="*/ 126 w 141"/>
                <a:gd name="T41" fmla="*/ 101 h 188"/>
                <a:gd name="T42" fmla="*/ 127 w 141"/>
                <a:gd name="T43" fmla="*/ 101 h 188"/>
                <a:gd name="T44" fmla="*/ 127 w 141"/>
                <a:gd name="T45" fmla="*/ 100 h 188"/>
                <a:gd name="T46" fmla="*/ 127 w 141"/>
                <a:gd name="T47" fmla="*/ 100 h 188"/>
                <a:gd name="T48" fmla="*/ 127 w 141"/>
                <a:gd name="T49" fmla="*/ 100 h 188"/>
                <a:gd name="T50" fmla="*/ 127 w 141"/>
                <a:gd name="T51" fmla="*/ 100 h 188"/>
                <a:gd name="T52" fmla="*/ 127 w 141"/>
                <a:gd name="T53" fmla="*/ 99 h 188"/>
                <a:gd name="T54" fmla="*/ 127 w 141"/>
                <a:gd name="T55" fmla="*/ 99 h 188"/>
                <a:gd name="T56" fmla="*/ 127 w 141"/>
                <a:gd name="T57" fmla="*/ 99 h 188"/>
                <a:gd name="T58" fmla="*/ 127 w 141"/>
                <a:gd name="T59" fmla="*/ 99 h 188"/>
                <a:gd name="T60" fmla="*/ 128 w 141"/>
                <a:gd name="T61" fmla="*/ 99 h 188"/>
                <a:gd name="T62" fmla="*/ 128 w 141"/>
                <a:gd name="T63" fmla="*/ 98 h 188"/>
                <a:gd name="T64" fmla="*/ 128 w 141"/>
                <a:gd name="T65" fmla="*/ 98 h 188"/>
                <a:gd name="T66" fmla="*/ 128 w 141"/>
                <a:gd name="T67" fmla="*/ 98 h 188"/>
                <a:gd name="T68" fmla="*/ 128 w 141"/>
                <a:gd name="T69" fmla="*/ 97 h 188"/>
                <a:gd name="T70" fmla="*/ 128 w 141"/>
                <a:gd name="T71" fmla="*/ 97 h 188"/>
                <a:gd name="T72" fmla="*/ 129 w 141"/>
                <a:gd name="T73" fmla="*/ 96 h 188"/>
                <a:gd name="T74" fmla="*/ 121 w 141"/>
                <a:gd name="T7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1" h="188">
                  <a:moveTo>
                    <a:pt x="121" y="0"/>
                  </a:moveTo>
                  <a:cubicBezTo>
                    <a:pt x="112" y="78"/>
                    <a:pt x="50" y="125"/>
                    <a:pt x="0" y="150"/>
                  </a:cubicBezTo>
                  <a:cubicBezTo>
                    <a:pt x="2" y="160"/>
                    <a:pt x="5" y="170"/>
                    <a:pt x="8" y="180"/>
                  </a:cubicBezTo>
                  <a:cubicBezTo>
                    <a:pt x="8" y="183"/>
                    <a:pt x="9" y="185"/>
                    <a:pt x="10" y="188"/>
                  </a:cubicBezTo>
                  <a:cubicBezTo>
                    <a:pt x="10" y="188"/>
                    <a:pt x="10" y="188"/>
                    <a:pt x="10" y="188"/>
                  </a:cubicBezTo>
                  <a:cubicBezTo>
                    <a:pt x="10" y="187"/>
                    <a:pt x="12" y="186"/>
                    <a:pt x="12" y="186"/>
                  </a:cubicBezTo>
                  <a:cubicBezTo>
                    <a:pt x="48" y="162"/>
                    <a:pt x="102" y="144"/>
                    <a:pt x="124" y="105"/>
                  </a:cubicBezTo>
                  <a:cubicBezTo>
                    <a:pt x="124" y="105"/>
                    <a:pt x="124" y="105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5" y="104"/>
                    <a:pt x="125" y="104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5" y="103"/>
                    <a:pt x="125" y="103"/>
                  </a:cubicBezTo>
                  <a:cubicBezTo>
                    <a:pt x="125" y="103"/>
                    <a:pt x="126" y="103"/>
                    <a:pt x="126" y="103"/>
                  </a:cubicBezTo>
                  <a:cubicBezTo>
                    <a:pt x="126" y="103"/>
                    <a:pt x="126" y="103"/>
                    <a:pt x="126" y="103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2"/>
                    <a:pt x="126" y="102"/>
                  </a:cubicBezTo>
                  <a:cubicBezTo>
                    <a:pt x="126" y="102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6" y="101"/>
                    <a:pt x="126" y="101"/>
                  </a:cubicBezTo>
                  <a:cubicBezTo>
                    <a:pt x="126" y="101"/>
                    <a:pt x="127" y="101"/>
                    <a:pt x="127" y="101"/>
                  </a:cubicBezTo>
                  <a:cubicBezTo>
                    <a:pt x="127" y="101"/>
                    <a:pt x="127" y="101"/>
                    <a:pt x="127" y="101"/>
                  </a:cubicBezTo>
                  <a:cubicBezTo>
                    <a:pt x="127" y="101"/>
                    <a:pt x="127" y="101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100"/>
                    <a:pt x="127" y="100"/>
                  </a:cubicBezTo>
                  <a:cubicBezTo>
                    <a:pt x="127" y="100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7" y="99"/>
                    <a:pt x="127" y="99"/>
                    <a:pt x="127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9"/>
                    <a:pt x="128" y="99"/>
                    <a:pt x="128" y="99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8"/>
                    <a:pt x="128" y="97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8" y="97"/>
                    <a:pt x="128" y="96"/>
                    <a:pt x="129" y="96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41" y="66"/>
                    <a:pt x="132" y="31"/>
                    <a:pt x="121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37">
              <a:extLst>
                <a:ext uri="{FF2B5EF4-FFF2-40B4-BE49-F238E27FC236}">
                  <a16:creationId xmlns:a16="http://schemas.microsoft.com/office/drawing/2014/main" id="{10330B1C-BCA1-4FAF-B63B-8F7E7655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150" y="3286125"/>
              <a:ext cx="560388" cy="279400"/>
            </a:xfrm>
            <a:custGeom>
              <a:avLst/>
              <a:gdLst>
                <a:gd name="T0" fmla="*/ 174 w 196"/>
                <a:gd name="T1" fmla="*/ 25 h 98"/>
                <a:gd name="T2" fmla="*/ 75 w 196"/>
                <a:gd name="T3" fmla="*/ 35 h 98"/>
                <a:gd name="T4" fmla="*/ 10 w 196"/>
                <a:gd name="T5" fmla="*/ 64 h 98"/>
                <a:gd name="T6" fmla="*/ 20 w 196"/>
                <a:gd name="T7" fmla="*/ 97 h 98"/>
                <a:gd name="T8" fmla="*/ 49 w 196"/>
                <a:gd name="T9" fmla="*/ 92 h 98"/>
                <a:gd name="T10" fmla="*/ 108 w 196"/>
                <a:gd name="T11" fmla="*/ 77 h 98"/>
                <a:gd name="T12" fmla="*/ 174 w 196"/>
                <a:gd name="T13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98">
                  <a:moveTo>
                    <a:pt x="174" y="25"/>
                  </a:moveTo>
                  <a:cubicBezTo>
                    <a:pt x="154" y="0"/>
                    <a:pt x="97" y="28"/>
                    <a:pt x="75" y="35"/>
                  </a:cubicBezTo>
                  <a:cubicBezTo>
                    <a:pt x="55" y="41"/>
                    <a:pt x="24" y="47"/>
                    <a:pt x="10" y="64"/>
                  </a:cubicBezTo>
                  <a:cubicBezTo>
                    <a:pt x="0" y="76"/>
                    <a:pt x="3" y="94"/>
                    <a:pt x="20" y="97"/>
                  </a:cubicBezTo>
                  <a:cubicBezTo>
                    <a:pt x="29" y="98"/>
                    <a:pt x="41" y="94"/>
                    <a:pt x="49" y="92"/>
                  </a:cubicBezTo>
                  <a:cubicBezTo>
                    <a:pt x="69" y="87"/>
                    <a:pt x="88" y="83"/>
                    <a:pt x="108" y="77"/>
                  </a:cubicBezTo>
                  <a:cubicBezTo>
                    <a:pt x="121" y="73"/>
                    <a:pt x="196" y="52"/>
                    <a:pt x="174" y="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38">
              <a:extLst>
                <a:ext uri="{FF2B5EF4-FFF2-40B4-BE49-F238E27FC236}">
                  <a16:creationId xmlns:a16="http://schemas.microsoft.com/office/drawing/2014/main" id="{4B952B21-EEA8-41FC-98B1-C0A8C44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238" y="3508375"/>
              <a:ext cx="523875" cy="342900"/>
            </a:xfrm>
            <a:custGeom>
              <a:avLst/>
              <a:gdLst>
                <a:gd name="T0" fmla="*/ 88 w 183"/>
                <a:gd name="T1" fmla="*/ 37 h 120"/>
                <a:gd name="T2" fmla="*/ 25 w 183"/>
                <a:gd name="T3" fmla="*/ 57 h 120"/>
                <a:gd name="T4" fmla="*/ 4 w 183"/>
                <a:gd name="T5" fmla="*/ 80 h 120"/>
                <a:gd name="T6" fmla="*/ 82 w 183"/>
                <a:gd name="T7" fmla="*/ 89 h 120"/>
                <a:gd name="T8" fmla="*/ 146 w 183"/>
                <a:gd name="T9" fmla="*/ 67 h 120"/>
                <a:gd name="T10" fmla="*/ 175 w 183"/>
                <a:gd name="T11" fmla="*/ 42 h 120"/>
                <a:gd name="T12" fmla="*/ 88 w 183"/>
                <a:gd name="T13" fmla="*/ 3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20">
                  <a:moveTo>
                    <a:pt x="88" y="37"/>
                  </a:moveTo>
                  <a:cubicBezTo>
                    <a:pt x="67" y="44"/>
                    <a:pt x="45" y="49"/>
                    <a:pt x="25" y="57"/>
                  </a:cubicBezTo>
                  <a:cubicBezTo>
                    <a:pt x="14" y="62"/>
                    <a:pt x="5" y="67"/>
                    <a:pt x="4" y="80"/>
                  </a:cubicBezTo>
                  <a:cubicBezTo>
                    <a:pt x="0" y="120"/>
                    <a:pt x="64" y="94"/>
                    <a:pt x="82" y="89"/>
                  </a:cubicBezTo>
                  <a:cubicBezTo>
                    <a:pt x="103" y="82"/>
                    <a:pt x="125" y="76"/>
                    <a:pt x="146" y="67"/>
                  </a:cubicBezTo>
                  <a:cubicBezTo>
                    <a:pt x="158" y="63"/>
                    <a:pt x="172" y="56"/>
                    <a:pt x="175" y="42"/>
                  </a:cubicBezTo>
                  <a:cubicBezTo>
                    <a:pt x="183" y="0"/>
                    <a:pt x="101" y="32"/>
                    <a:pt x="88" y="3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39">
              <a:extLst>
                <a:ext uri="{FF2B5EF4-FFF2-40B4-BE49-F238E27FC236}">
                  <a16:creationId xmlns:a16="http://schemas.microsoft.com/office/drawing/2014/main" id="{16BB5589-74B0-42F4-8164-3CE34339C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825" y="4392613"/>
              <a:ext cx="1398588" cy="1504950"/>
            </a:xfrm>
            <a:custGeom>
              <a:avLst/>
              <a:gdLst>
                <a:gd name="T0" fmla="*/ 436 w 489"/>
                <a:gd name="T1" fmla="*/ 298 h 527"/>
                <a:gd name="T2" fmla="*/ 272 w 489"/>
                <a:gd name="T3" fmla="*/ 0 h 527"/>
                <a:gd name="T4" fmla="*/ 261 w 489"/>
                <a:gd name="T5" fmla="*/ 2 h 527"/>
                <a:gd name="T6" fmla="*/ 11 w 489"/>
                <a:gd name="T7" fmla="*/ 55 h 527"/>
                <a:gd name="T8" fmla="*/ 0 w 489"/>
                <a:gd name="T9" fmla="*/ 57 h 527"/>
                <a:gd name="T10" fmla="*/ 84 w 489"/>
                <a:gd name="T11" fmla="*/ 279 h 527"/>
                <a:gd name="T12" fmla="*/ 192 w 489"/>
                <a:gd name="T13" fmla="*/ 478 h 527"/>
                <a:gd name="T14" fmla="*/ 261 w 489"/>
                <a:gd name="T15" fmla="*/ 521 h 527"/>
                <a:gd name="T16" fmla="*/ 378 w 489"/>
                <a:gd name="T17" fmla="*/ 459 h 527"/>
                <a:gd name="T18" fmla="*/ 466 w 489"/>
                <a:gd name="T19" fmla="*/ 394 h 527"/>
                <a:gd name="T20" fmla="*/ 436 w 489"/>
                <a:gd name="T21" fmla="*/ 298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9" h="527">
                  <a:moveTo>
                    <a:pt x="436" y="298"/>
                  </a:moveTo>
                  <a:cubicBezTo>
                    <a:pt x="361" y="212"/>
                    <a:pt x="312" y="105"/>
                    <a:pt x="272" y="0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178" y="23"/>
                    <a:pt x="95" y="40"/>
                    <a:pt x="11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3" y="133"/>
                    <a:pt x="50" y="207"/>
                    <a:pt x="84" y="279"/>
                  </a:cubicBezTo>
                  <a:cubicBezTo>
                    <a:pt x="117" y="347"/>
                    <a:pt x="148" y="416"/>
                    <a:pt x="192" y="478"/>
                  </a:cubicBezTo>
                  <a:cubicBezTo>
                    <a:pt x="209" y="503"/>
                    <a:pt x="226" y="527"/>
                    <a:pt x="261" y="521"/>
                  </a:cubicBezTo>
                  <a:cubicBezTo>
                    <a:pt x="304" y="515"/>
                    <a:pt x="341" y="481"/>
                    <a:pt x="378" y="459"/>
                  </a:cubicBezTo>
                  <a:cubicBezTo>
                    <a:pt x="407" y="443"/>
                    <a:pt x="449" y="424"/>
                    <a:pt x="466" y="394"/>
                  </a:cubicBezTo>
                  <a:cubicBezTo>
                    <a:pt x="489" y="356"/>
                    <a:pt x="459" y="325"/>
                    <a:pt x="436" y="29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40">
              <a:extLst>
                <a:ext uri="{FF2B5EF4-FFF2-40B4-BE49-F238E27FC236}">
                  <a16:creationId xmlns:a16="http://schemas.microsoft.com/office/drawing/2014/main" id="{F910D128-C64F-4381-BA3C-1B17EF88CA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0" y="4392613"/>
              <a:ext cx="71438" cy="1487488"/>
            </a:xfrm>
            <a:custGeom>
              <a:avLst/>
              <a:gdLst>
                <a:gd name="T0" fmla="*/ 0 w 25"/>
                <a:gd name="T1" fmla="*/ 521 h 521"/>
                <a:gd name="T2" fmla="*/ 0 w 25"/>
                <a:gd name="T3" fmla="*/ 521 h 521"/>
                <a:gd name="T4" fmla="*/ 0 w 25"/>
                <a:gd name="T5" fmla="*/ 521 h 521"/>
                <a:gd name="T6" fmla="*/ 11 w 25"/>
                <a:gd name="T7" fmla="*/ 0 h 521"/>
                <a:gd name="T8" fmla="*/ 11 w 25"/>
                <a:gd name="T9" fmla="*/ 0 h 521"/>
                <a:gd name="T10" fmla="*/ 25 w 25"/>
                <a:gd name="T11" fmla="*/ 37 h 521"/>
                <a:gd name="T12" fmla="*/ 25 w 25"/>
                <a:gd name="T13" fmla="*/ 37 h 521"/>
                <a:gd name="T14" fmla="*/ 11 w 25"/>
                <a:gd name="T15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521">
                  <a:moveTo>
                    <a:pt x="0" y="521"/>
                  </a:moveTo>
                  <a:cubicBezTo>
                    <a:pt x="0" y="521"/>
                    <a:pt x="0" y="521"/>
                    <a:pt x="0" y="521"/>
                  </a:cubicBezTo>
                  <a:cubicBezTo>
                    <a:pt x="0" y="521"/>
                    <a:pt x="0" y="521"/>
                    <a:pt x="0" y="52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5" y="12"/>
                    <a:pt x="20" y="24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0" y="24"/>
                    <a:pt x="15" y="12"/>
                    <a:pt x="11" y="0"/>
                  </a:cubicBezTo>
                </a:path>
              </a:pathLst>
            </a:custGeom>
            <a:solidFill>
              <a:srgbClr val="85A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41">
              <a:extLst>
                <a:ext uri="{FF2B5EF4-FFF2-40B4-BE49-F238E27FC236}">
                  <a16:creationId xmlns:a16="http://schemas.microsoft.com/office/drawing/2014/main" id="{F8EBE3EB-753E-49F3-B22F-263251D9AA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6825" y="4392613"/>
              <a:ext cx="839788" cy="1490663"/>
            </a:xfrm>
            <a:custGeom>
              <a:avLst/>
              <a:gdLst>
                <a:gd name="T0" fmla="*/ 276 w 294"/>
                <a:gd name="T1" fmla="*/ 40 h 522"/>
                <a:gd name="T2" fmla="*/ 276 w 294"/>
                <a:gd name="T3" fmla="*/ 40 h 522"/>
                <a:gd name="T4" fmla="*/ 276 w 294"/>
                <a:gd name="T5" fmla="*/ 40 h 522"/>
                <a:gd name="T6" fmla="*/ 272 w 294"/>
                <a:gd name="T7" fmla="*/ 0 h 522"/>
                <a:gd name="T8" fmla="*/ 261 w 294"/>
                <a:gd name="T9" fmla="*/ 2 h 522"/>
                <a:gd name="T10" fmla="*/ 11 w 294"/>
                <a:gd name="T11" fmla="*/ 55 h 522"/>
                <a:gd name="T12" fmla="*/ 0 w 294"/>
                <a:gd name="T13" fmla="*/ 57 h 522"/>
                <a:gd name="T14" fmla="*/ 84 w 294"/>
                <a:gd name="T15" fmla="*/ 279 h 522"/>
                <a:gd name="T16" fmla="*/ 192 w 294"/>
                <a:gd name="T17" fmla="*/ 478 h 522"/>
                <a:gd name="T18" fmla="*/ 251 w 294"/>
                <a:gd name="T19" fmla="*/ 522 h 522"/>
                <a:gd name="T20" fmla="*/ 261 w 294"/>
                <a:gd name="T21" fmla="*/ 521 h 522"/>
                <a:gd name="T22" fmla="*/ 261 w 294"/>
                <a:gd name="T23" fmla="*/ 521 h 522"/>
                <a:gd name="T24" fmla="*/ 261 w 294"/>
                <a:gd name="T25" fmla="*/ 521 h 522"/>
                <a:gd name="T26" fmla="*/ 294 w 294"/>
                <a:gd name="T27" fmla="*/ 511 h 522"/>
                <a:gd name="T28" fmla="*/ 288 w 294"/>
                <a:gd name="T29" fmla="*/ 500 h 522"/>
                <a:gd name="T30" fmla="*/ 109 w 294"/>
                <a:gd name="T31" fmla="*/ 155 h 522"/>
                <a:gd name="T32" fmla="*/ 276 w 294"/>
                <a:gd name="T33" fmla="*/ 40 h 522"/>
                <a:gd name="T34" fmla="*/ 276 w 294"/>
                <a:gd name="T35" fmla="*/ 40 h 522"/>
                <a:gd name="T36" fmla="*/ 276 w 294"/>
                <a:gd name="T37" fmla="*/ 40 h 522"/>
                <a:gd name="T38" fmla="*/ 276 w 294"/>
                <a:gd name="T39" fmla="*/ 40 h 522"/>
                <a:gd name="T40" fmla="*/ 286 w 294"/>
                <a:gd name="T41" fmla="*/ 37 h 522"/>
                <a:gd name="T42" fmla="*/ 272 w 294"/>
                <a:gd name="T43" fmla="*/ 0 h 522"/>
                <a:gd name="T44" fmla="*/ 272 w 294"/>
                <a:gd name="T45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4" h="522">
                  <a:moveTo>
                    <a:pt x="276" y="40"/>
                  </a:moveTo>
                  <a:cubicBezTo>
                    <a:pt x="276" y="40"/>
                    <a:pt x="276" y="40"/>
                    <a:pt x="276" y="40"/>
                  </a:cubicBezTo>
                  <a:cubicBezTo>
                    <a:pt x="276" y="40"/>
                    <a:pt x="276" y="40"/>
                    <a:pt x="276" y="40"/>
                  </a:cubicBezTo>
                  <a:moveTo>
                    <a:pt x="272" y="0"/>
                  </a:moveTo>
                  <a:cubicBezTo>
                    <a:pt x="261" y="2"/>
                    <a:pt x="261" y="2"/>
                    <a:pt x="261" y="2"/>
                  </a:cubicBezTo>
                  <a:cubicBezTo>
                    <a:pt x="178" y="23"/>
                    <a:pt x="95" y="40"/>
                    <a:pt x="11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3" y="133"/>
                    <a:pt x="50" y="207"/>
                    <a:pt x="84" y="279"/>
                  </a:cubicBezTo>
                  <a:cubicBezTo>
                    <a:pt x="117" y="347"/>
                    <a:pt x="148" y="416"/>
                    <a:pt x="192" y="478"/>
                  </a:cubicBezTo>
                  <a:cubicBezTo>
                    <a:pt x="208" y="501"/>
                    <a:pt x="223" y="522"/>
                    <a:pt x="251" y="522"/>
                  </a:cubicBezTo>
                  <a:cubicBezTo>
                    <a:pt x="254" y="522"/>
                    <a:pt x="257" y="522"/>
                    <a:pt x="261" y="521"/>
                  </a:cubicBezTo>
                  <a:cubicBezTo>
                    <a:pt x="261" y="521"/>
                    <a:pt x="261" y="521"/>
                    <a:pt x="261" y="521"/>
                  </a:cubicBezTo>
                  <a:cubicBezTo>
                    <a:pt x="261" y="521"/>
                    <a:pt x="261" y="521"/>
                    <a:pt x="261" y="521"/>
                  </a:cubicBezTo>
                  <a:cubicBezTo>
                    <a:pt x="272" y="519"/>
                    <a:pt x="284" y="516"/>
                    <a:pt x="294" y="511"/>
                  </a:cubicBezTo>
                  <a:cubicBezTo>
                    <a:pt x="288" y="500"/>
                    <a:pt x="288" y="500"/>
                    <a:pt x="288" y="500"/>
                  </a:cubicBezTo>
                  <a:cubicBezTo>
                    <a:pt x="228" y="409"/>
                    <a:pt x="112" y="221"/>
                    <a:pt x="109" y="155"/>
                  </a:cubicBezTo>
                  <a:cubicBezTo>
                    <a:pt x="106" y="95"/>
                    <a:pt x="208" y="58"/>
                    <a:pt x="276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76" y="40"/>
                    <a:pt x="276" y="40"/>
                    <a:pt x="276" y="40"/>
                  </a:cubicBezTo>
                  <a:cubicBezTo>
                    <a:pt x="286" y="37"/>
                    <a:pt x="286" y="37"/>
                    <a:pt x="286" y="37"/>
                  </a:cubicBezTo>
                  <a:cubicBezTo>
                    <a:pt x="281" y="24"/>
                    <a:pt x="276" y="12"/>
                    <a:pt x="272" y="0"/>
                  </a:cubicBezTo>
                  <a:cubicBezTo>
                    <a:pt x="272" y="0"/>
                    <a:pt x="272" y="0"/>
                    <a:pt x="272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2">
              <a:extLst>
                <a:ext uri="{FF2B5EF4-FFF2-40B4-BE49-F238E27FC236}">
                  <a16:creationId xmlns:a16="http://schemas.microsoft.com/office/drawing/2014/main" id="{C05E5CFA-6288-4E73-BD0A-D175DC90DD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4337050"/>
              <a:ext cx="4527550" cy="157163"/>
            </a:xfrm>
            <a:custGeom>
              <a:avLst/>
              <a:gdLst>
                <a:gd name="T0" fmla="*/ 0 w 1583"/>
                <a:gd name="T1" fmla="*/ 55 h 55"/>
                <a:gd name="T2" fmla="*/ 1 w 1583"/>
                <a:gd name="T3" fmla="*/ 55 h 55"/>
                <a:gd name="T4" fmla="*/ 0 w 1583"/>
                <a:gd name="T5" fmla="*/ 55 h 55"/>
                <a:gd name="T6" fmla="*/ 0 w 1583"/>
                <a:gd name="T7" fmla="*/ 54 h 55"/>
                <a:gd name="T8" fmla="*/ 0 w 1583"/>
                <a:gd name="T9" fmla="*/ 55 h 55"/>
                <a:gd name="T10" fmla="*/ 0 w 1583"/>
                <a:gd name="T11" fmla="*/ 54 h 55"/>
                <a:gd name="T12" fmla="*/ 0 w 1583"/>
                <a:gd name="T13" fmla="*/ 54 h 55"/>
                <a:gd name="T14" fmla="*/ 0 w 1583"/>
                <a:gd name="T15" fmla="*/ 54 h 55"/>
                <a:gd name="T16" fmla="*/ 0 w 1583"/>
                <a:gd name="T17" fmla="*/ 54 h 55"/>
                <a:gd name="T18" fmla="*/ 1583 w 1583"/>
                <a:gd name="T19" fmla="*/ 1 h 55"/>
                <a:gd name="T20" fmla="*/ 1583 w 1583"/>
                <a:gd name="T21" fmla="*/ 2 h 55"/>
                <a:gd name="T22" fmla="*/ 1583 w 1583"/>
                <a:gd name="T23" fmla="*/ 1 h 55"/>
                <a:gd name="T24" fmla="*/ 1583 w 1583"/>
                <a:gd name="T25" fmla="*/ 0 h 55"/>
                <a:gd name="T26" fmla="*/ 1583 w 1583"/>
                <a:gd name="T27" fmla="*/ 0 h 55"/>
                <a:gd name="T28" fmla="*/ 1583 w 1583"/>
                <a:gd name="T2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3" h="55">
                  <a:moveTo>
                    <a:pt x="0" y="55"/>
                  </a:moveTo>
                  <a:cubicBezTo>
                    <a:pt x="1" y="55"/>
                    <a:pt x="1" y="55"/>
                    <a:pt x="1" y="55"/>
                  </a:cubicBezTo>
                  <a:cubicBezTo>
                    <a:pt x="1" y="55"/>
                    <a:pt x="1" y="55"/>
                    <a:pt x="0" y="55"/>
                  </a:cubicBezTo>
                  <a:moveTo>
                    <a:pt x="0" y="54"/>
                  </a:moveTo>
                  <a:cubicBezTo>
                    <a:pt x="0" y="54"/>
                    <a:pt x="0" y="54"/>
                    <a:pt x="0" y="55"/>
                  </a:cubicBezTo>
                  <a:cubicBezTo>
                    <a:pt x="0" y="54"/>
                    <a:pt x="0" y="54"/>
                    <a:pt x="0" y="54"/>
                  </a:cubicBezTo>
                  <a:moveTo>
                    <a:pt x="0" y="54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moveTo>
                    <a:pt x="1583" y="1"/>
                  </a:moveTo>
                  <a:cubicBezTo>
                    <a:pt x="1583" y="2"/>
                    <a:pt x="1583" y="2"/>
                    <a:pt x="1583" y="2"/>
                  </a:cubicBezTo>
                  <a:cubicBezTo>
                    <a:pt x="1583" y="2"/>
                    <a:pt x="1583" y="2"/>
                    <a:pt x="1583" y="1"/>
                  </a:cubicBezTo>
                  <a:moveTo>
                    <a:pt x="1583" y="0"/>
                  </a:moveTo>
                  <a:cubicBezTo>
                    <a:pt x="1583" y="0"/>
                    <a:pt x="1583" y="0"/>
                    <a:pt x="1583" y="0"/>
                  </a:cubicBezTo>
                  <a:cubicBezTo>
                    <a:pt x="1583" y="0"/>
                    <a:pt x="1583" y="0"/>
                    <a:pt x="1583" y="0"/>
                  </a:cubicBezTo>
                </a:path>
              </a:pathLst>
            </a:custGeom>
            <a:solidFill>
              <a:srgbClr val="85A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3">
              <a:extLst>
                <a:ext uri="{FF2B5EF4-FFF2-40B4-BE49-F238E27FC236}">
                  <a16:creationId xmlns:a16="http://schemas.microsoft.com/office/drawing/2014/main" id="{4187C981-ED54-4259-A574-1BD6A66E7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3949700"/>
              <a:ext cx="442913" cy="828675"/>
            </a:xfrm>
            <a:custGeom>
              <a:avLst/>
              <a:gdLst>
                <a:gd name="T0" fmla="*/ 0 w 155"/>
                <a:gd name="T1" fmla="*/ 0 h 290"/>
                <a:gd name="T2" fmla="*/ 48 w 155"/>
                <a:gd name="T3" fmla="*/ 274 h 290"/>
                <a:gd name="T4" fmla="*/ 49 w 155"/>
                <a:gd name="T5" fmla="*/ 286 h 290"/>
                <a:gd name="T6" fmla="*/ 49 w 155"/>
                <a:gd name="T7" fmla="*/ 286 h 290"/>
                <a:gd name="T8" fmla="*/ 81 w 155"/>
                <a:gd name="T9" fmla="*/ 290 h 290"/>
                <a:gd name="T10" fmla="*/ 83 w 155"/>
                <a:gd name="T11" fmla="*/ 290 h 290"/>
                <a:gd name="T12" fmla="*/ 129 w 155"/>
                <a:gd name="T13" fmla="*/ 274 h 290"/>
                <a:gd name="T14" fmla="*/ 155 w 155"/>
                <a:gd name="T15" fmla="*/ 198 h 290"/>
                <a:gd name="T16" fmla="*/ 149 w 155"/>
                <a:gd name="T17" fmla="*/ 139 h 290"/>
                <a:gd name="T18" fmla="*/ 149 w 155"/>
                <a:gd name="T19" fmla="*/ 139 h 290"/>
                <a:gd name="T20" fmla="*/ 149 w 155"/>
                <a:gd name="T21" fmla="*/ 138 h 290"/>
                <a:gd name="T22" fmla="*/ 149 w 155"/>
                <a:gd name="T23" fmla="*/ 137 h 290"/>
                <a:gd name="T24" fmla="*/ 149 w 155"/>
                <a:gd name="T25" fmla="*/ 136 h 290"/>
                <a:gd name="T26" fmla="*/ 149 w 155"/>
                <a:gd name="T27" fmla="*/ 136 h 290"/>
                <a:gd name="T28" fmla="*/ 136 w 155"/>
                <a:gd name="T29" fmla="*/ 46 h 290"/>
                <a:gd name="T30" fmla="*/ 0 w 155"/>
                <a:gd name="T3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290">
                  <a:moveTo>
                    <a:pt x="0" y="0"/>
                  </a:moveTo>
                  <a:cubicBezTo>
                    <a:pt x="20" y="91"/>
                    <a:pt x="39" y="182"/>
                    <a:pt x="48" y="274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49" y="286"/>
                    <a:pt x="49" y="286"/>
                    <a:pt x="49" y="286"/>
                  </a:cubicBezTo>
                  <a:cubicBezTo>
                    <a:pt x="60" y="289"/>
                    <a:pt x="70" y="290"/>
                    <a:pt x="81" y="290"/>
                  </a:cubicBezTo>
                  <a:cubicBezTo>
                    <a:pt x="82" y="290"/>
                    <a:pt x="83" y="290"/>
                    <a:pt x="83" y="290"/>
                  </a:cubicBezTo>
                  <a:cubicBezTo>
                    <a:pt x="100" y="290"/>
                    <a:pt x="117" y="286"/>
                    <a:pt x="129" y="274"/>
                  </a:cubicBezTo>
                  <a:cubicBezTo>
                    <a:pt x="149" y="255"/>
                    <a:pt x="155" y="227"/>
                    <a:pt x="155" y="198"/>
                  </a:cubicBezTo>
                  <a:cubicBezTo>
                    <a:pt x="155" y="178"/>
                    <a:pt x="152" y="157"/>
                    <a:pt x="149" y="139"/>
                  </a:cubicBezTo>
                  <a:cubicBezTo>
                    <a:pt x="149" y="139"/>
                    <a:pt x="149" y="139"/>
                    <a:pt x="149" y="139"/>
                  </a:cubicBezTo>
                  <a:cubicBezTo>
                    <a:pt x="149" y="139"/>
                    <a:pt x="149" y="138"/>
                    <a:pt x="149" y="138"/>
                  </a:cubicBezTo>
                  <a:cubicBezTo>
                    <a:pt x="149" y="138"/>
                    <a:pt x="149" y="138"/>
                    <a:pt x="149" y="137"/>
                  </a:cubicBezTo>
                  <a:cubicBezTo>
                    <a:pt x="149" y="137"/>
                    <a:pt x="149" y="137"/>
                    <a:pt x="149" y="136"/>
                  </a:cubicBezTo>
                  <a:cubicBezTo>
                    <a:pt x="149" y="136"/>
                    <a:pt x="149" y="136"/>
                    <a:pt x="149" y="136"/>
                  </a:cubicBezTo>
                  <a:cubicBezTo>
                    <a:pt x="145" y="106"/>
                    <a:pt x="141" y="76"/>
                    <a:pt x="136" y="46"/>
                  </a:cubicBezTo>
                  <a:cubicBezTo>
                    <a:pt x="93" y="28"/>
                    <a:pt x="48" y="13"/>
                    <a:pt x="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4">
              <a:extLst>
                <a:ext uri="{FF2B5EF4-FFF2-40B4-BE49-F238E27FC236}">
                  <a16:creationId xmlns:a16="http://schemas.microsoft.com/office/drawing/2014/main" id="{A53F8601-AE8B-42C0-A759-2318CA37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0" y="3808413"/>
              <a:ext cx="3074988" cy="957263"/>
            </a:xfrm>
            <a:custGeom>
              <a:avLst/>
              <a:gdLst>
                <a:gd name="T0" fmla="*/ 590 w 1075"/>
                <a:gd name="T1" fmla="*/ 0 h 335"/>
                <a:gd name="T2" fmla="*/ 0 w 1075"/>
                <a:gd name="T3" fmla="*/ 55 h 335"/>
                <a:gd name="T4" fmla="*/ 36 w 1075"/>
                <a:gd name="T5" fmla="*/ 176 h 335"/>
                <a:gd name="T6" fmla="*/ 39 w 1075"/>
                <a:gd name="T7" fmla="*/ 186 h 335"/>
                <a:gd name="T8" fmla="*/ 39 w 1075"/>
                <a:gd name="T9" fmla="*/ 186 h 335"/>
                <a:gd name="T10" fmla="*/ 284 w 1075"/>
                <a:gd name="T11" fmla="*/ 169 h 335"/>
                <a:gd name="T12" fmla="*/ 452 w 1075"/>
                <a:gd name="T13" fmla="*/ 179 h 335"/>
                <a:gd name="T14" fmla="*/ 809 w 1075"/>
                <a:gd name="T15" fmla="*/ 261 h 335"/>
                <a:gd name="T16" fmla="*/ 1012 w 1075"/>
                <a:gd name="T17" fmla="*/ 318 h 335"/>
                <a:gd name="T18" fmla="*/ 1075 w 1075"/>
                <a:gd name="T19" fmla="*/ 335 h 335"/>
                <a:gd name="T20" fmla="*/ 1074 w 1075"/>
                <a:gd name="T21" fmla="*/ 323 h 335"/>
                <a:gd name="T22" fmla="*/ 1026 w 1075"/>
                <a:gd name="T23" fmla="*/ 49 h 335"/>
                <a:gd name="T24" fmla="*/ 590 w 1075"/>
                <a:gd name="T25" fmla="*/ 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5" h="335">
                  <a:moveTo>
                    <a:pt x="590" y="0"/>
                  </a:moveTo>
                  <a:cubicBezTo>
                    <a:pt x="388" y="0"/>
                    <a:pt x="182" y="24"/>
                    <a:pt x="0" y="55"/>
                  </a:cubicBezTo>
                  <a:cubicBezTo>
                    <a:pt x="12" y="95"/>
                    <a:pt x="24" y="135"/>
                    <a:pt x="36" y="176"/>
                  </a:cubicBezTo>
                  <a:cubicBezTo>
                    <a:pt x="39" y="186"/>
                    <a:pt x="39" y="186"/>
                    <a:pt x="39" y="186"/>
                  </a:cubicBezTo>
                  <a:cubicBezTo>
                    <a:pt x="39" y="186"/>
                    <a:pt x="39" y="186"/>
                    <a:pt x="39" y="186"/>
                  </a:cubicBezTo>
                  <a:cubicBezTo>
                    <a:pt x="120" y="175"/>
                    <a:pt x="202" y="169"/>
                    <a:pt x="284" y="169"/>
                  </a:cubicBezTo>
                  <a:cubicBezTo>
                    <a:pt x="340" y="169"/>
                    <a:pt x="396" y="172"/>
                    <a:pt x="452" y="179"/>
                  </a:cubicBezTo>
                  <a:cubicBezTo>
                    <a:pt x="573" y="194"/>
                    <a:pt x="691" y="227"/>
                    <a:pt x="809" y="261"/>
                  </a:cubicBezTo>
                  <a:cubicBezTo>
                    <a:pt x="876" y="281"/>
                    <a:pt x="944" y="300"/>
                    <a:pt x="1012" y="318"/>
                  </a:cubicBezTo>
                  <a:cubicBezTo>
                    <a:pt x="1032" y="324"/>
                    <a:pt x="1054" y="331"/>
                    <a:pt x="1075" y="335"/>
                  </a:cubicBezTo>
                  <a:cubicBezTo>
                    <a:pt x="1074" y="323"/>
                    <a:pt x="1074" y="323"/>
                    <a:pt x="1074" y="323"/>
                  </a:cubicBezTo>
                  <a:cubicBezTo>
                    <a:pt x="1065" y="231"/>
                    <a:pt x="1046" y="140"/>
                    <a:pt x="1026" y="49"/>
                  </a:cubicBezTo>
                  <a:cubicBezTo>
                    <a:pt x="892" y="14"/>
                    <a:pt x="742" y="0"/>
                    <a:pt x="590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5">
              <a:extLst>
                <a:ext uri="{FF2B5EF4-FFF2-40B4-BE49-F238E27FC236}">
                  <a16:creationId xmlns:a16="http://schemas.microsoft.com/office/drawing/2014/main" id="{4347D9F7-55BF-4BE3-9D44-6EEF20527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325" y="3965575"/>
              <a:ext cx="1441450" cy="612775"/>
            </a:xfrm>
            <a:custGeom>
              <a:avLst/>
              <a:gdLst>
                <a:gd name="T0" fmla="*/ 465 w 504"/>
                <a:gd name="T1" fmla="*/ 0 h 214"/>
                <a:gd name="T2" fmla="*/ 0 w 504"/>
                <a:gd name="T3" fmla="*/ 103 h 214"/>
                <a:gd name="T4" fmla="*/ 57 w 504"/>
                <a:gd name="T5" fmla="*/ 184 h 214"/>
                <a:gd name="T6" fmla="*/ 57 w 504"/>
                <a:gd name="T7" fmla="*/ 184 h 214"/>
                <a:gd name="T8" fmla="*/ 57 w 504"/>
                <a:gd name="T9" fmla="*/ 184 h 214"/>
                <a:gd name="T10" fmla="*/ 57 w 504"/>
                <a:gd name="T11" fmla="*/ 185 h 214"/>
                <a:gd name="T12" fmla="*/ 57 w 504"/>
                <a:gd name="T13" fmla="*/ 185 h 214"/>
                <a:gd name="T14" fmla="*/ 58 w 504"/>
                <a:gd name="T15" fmla="*/ 185 h 214"/>
                <a:gd name="T16" fmla="*/ 58 w 504"/>
                <a:gd name="T17" fmla="*/ 185 h 214"/>
                <a:gd name="T18" fmla="*/ 93 w 504"/>
                <a:gd name="T19" fmla="*/ 213 h 214"/>
                <a:gd name="T20" fmla="*/ 105 w 504"/>
                <a:gd name="T21" fmla="*/ 214 h 214"/>
                <a:gd name="T22" fmla="*/ 154 w 504"/>
                <a:gd name="T23" fmla="*/ 206 h 214"/>
                <a:gd name="T24" fmla="*/ 155 w 504"/>
                <a:gd name="T25" fmla="*/ 206 h 214"/>
                <a:gd name="T26" fmla="*/ 166 w 504"/>
                <a:gd name="T27" fmla="*/ 204 h 214"/>
                <a:gd name="T28" fmla="*/ 416 w 504"/>
                <a:gd name="T29" fmla="*/ 151 h 214"/>
                <a:gd name="T30" fmla="*/ 427 w 504"/>
                <a:gd name="T31" fmla="*/ 149 h 214"/>
                <a:gd name="T32" fmla="*/ 486 w 504"/>
                <a:gd name="T33" fmla="*/ 134 h 214"/>
                <a:gd name="T34" fmla="*/ 504 w 504"/>
                <a:gd name="T35" fmla="*/ 131 h 214"/>
                <a:gd name="T36" fmla="*/ 501 w 504"/>
                <a:gd name="T37" fmla="*/ 121 h 214"/>
                <a:gd name="T38" fmla="*/ 465 w 504"/>
                <a:gd name="T39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4" h="214">
                  <a:moveTo>
                    <a:pt x="465" y="0"/>
                  </a:moveTo>
                  <a:cubicBezTo>
                    <a:pt x="268" y="34"/>
                    <a:pt x="100" y="76"/>
                    <a:pt x="0" y="103"/>
                  </a:cubicBezTo>
                  <a:cubicBezTo>
                    <a:pt x="16" y="131"/>
                    <a:pt x="36" y="159"/>
                    <a:pt x="57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84"/>
                    <a:pt x="57" y="184"/>
                    <a:pt x="57" y="184"/>
                  </a:cubicBezTo>
                  <a:cubicBezTo>
                    <a:pt x="57" y="184"/>
                    <a:pt x="57" y="184"/>
                    <a:pt x="57" y="185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58" y="185"/>
                    <a:pt x="58" y="185"/>
                    <a:pt x="58" y="185"/>
                  </a:cubicBezTo>
                  <a:cubicBezTo>
                    <a:pt x="67" y="196"/>
                    <a:pt x="78" y="210"/>
                    <a:pt x="93" y="213"/>
                  </a:cubicBezTo>
                  <a:cubicBezTo>
                    <a:pt x="97" y="214"/>
                    <a:pt x="101" y="214"/>
                    <a:pt x="105" y="214"/>
                  </a:cubicBezTo>
                  <a:cubicBezTo>
                    <a:pt x="121" y="214"/>
                    <a:pt x="139" y="208"/>
                    <a:pt x="154" y="206"/>
                  </a:cubicBezTo>
                  <a:cubicBezTo>
                    <a:pt x="154" y="206"/>
                    <a:pt x="155" y="206"/>
                    <a:pt x="155" y="206"/>
                  </a:cubicBezTo>
                  <a:cubicBezTo>
                    <a:pt x="166" y="204"/>
                    <a:pt x="166" y="204"/>
                    <a:pt x="166" y="204"/>
                  </a:cubicBezTo>
                  <a:cubicBezTo>
                    <a:pt x="250" y="189"/>
                    <a:pt x="333" y="172"/>
                    <a:pt x="416" y="151"/>
                  </a:cubicBezTo>
                  <a:cubicBezTo>
                    <a:pt x="427" y="149"/>
                    <a:pt x="427" y="149"/>
                    <a:pt x="427" y="149"/>
                  </a:cubicBezTo>
                  <a:cubicBezTo>
                    <a:pt x="447" y="144"/>
                    <a:pt x="467" y="139"/>
                    <a:pt x="486" y="134"/>
                  </a:cubicBezTo>
                  <a:cubicBezTo>
                    <a:pt x="492" y="133"/>
                    <a:pt x="498" y="132"/>
                    <a:pt x="504" y="131"/>
                  </a:cubicBezTo>
                  <a:cubicBezTo>
                    <a:pt x="501" y="121"/>
                    <a:pt x="501" y="121"/>
                    <a:pt x="501" y="121"/>
                  </a:cubicBezTo>
                  <a:cubicBezTo>
                    <a:pt x="489" y="80"/>
                    <a:pt x="477" y="40"/>
                    <a:pt x="465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8" name="Group 3">
            <a:extLst>
              <a:ext uri="{FF2B5EF4-FFF2-40B4-BE49-F238E27FC236}">
                <a16:creationId xmlns:a16="http://schemas.microsoft.com/office/drawing/2014/main" id="{24153CB0-34E1-415F-865A-5C0C68B6AA03}"/>
              </a:ext>
            </a:extLst>
          </p:cNvPr>
          <p:cNvGrpSpPr/>
          <p:nvPr/>
        </p:nvGrpSpPr>
        <p:grpSpPr>
          <a:xfrm>
            <a:off x="5954602" y="3930735"/>
            <a:ext cx="2620296" cy="1492046"/>
            <a:chOff x="5899150" y="2106613"/>
            <a:chExt cx="5980112" cy="3405188"/>
          </a:xfrm>
        </p:grpSpPr>
        <p:sp>
          <p:nvSpPr>
            <p:cNvPr id="229" name="Freeform 5">
              <a:extLst>
                <a:ext uri="{FF2B5EF4-FFF2-40B4-BE49-F238E27FC236}">
                  <a16:creationId xmlns:a16="http://schemas.microsoft.com/office/drawing/2014/main" id="{245ADE8C-E6D2-478C-BD3E-35D696324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400" y="3516313"/>
              <a:ext cx="166687" cy="180975"/>
            </a:xfrm>
            <a:custGeom>
              <a:avLst/>
              <a:gdLst>
                <a:gd name="T0" fmla="*/ 18 w 112"/>
                <a:gd name="T1" fmla="*/ 122 h 122"/>
                <a:gd name="T2" fmla="*/ 112 w 112"/>
                <a:gd name="T3" fmla="*/ 110 h 122"/>
                <a:gd name="T4" fmla="*/ 91 w 112"/>
                <a:gd name="T5" fmla="*/ 0 h 122"/>
                <a:gd name="T6" fmla="*/ 0 w 112"/>
                <a:gd name="T7" fmla="*/ 14 h 122"/>
                <a:gd name="T8" fmla="*/ 18 w 112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22">
                  <a:moveTo>
                    <a:pt x="18" y="122"/>
                  </a:moveTo>
                  <a:cubicBezTo>
                    <a:pt x="112" y="110"/>
                    <a:pt x="112" y="110"/>
                    <a:pt x="112" y="110"/>
                  </a:cubicBezTo>
                  <a:cubicBezTo>
                    <a:pt x="112" y="110"/>
                    <a:pt x="103" y="72"/>
                    <a:pt x="91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48"/>
                    <a:pt x="11" y="84"/>
                    <a:pt x="18" y="122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6">
              <a:extLst>
                <a:ext uri="{FF2B5EF4-FFF2-40B4-BE49-F238E27FC236}">
                  <a16:creationId xmlns:a16="http://schemas.microsoft.com/office/drawing/2014/main" id="{2068707E-9991-4FC4-A891-23E20EB9D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0100" y="2352676"/>
              <a:ext cx="249237" cy="1184275"/>
            </a:xfrm>
            <a:custGeom>
              <a:avLst/>
              <a:gdLst>
                <a:gd name="T0" fmla="*/ 168 w 168"/>
                <a:gd name="T1" fmla="*/ 785 h 799"/>
                <a:gd name="T2" fmla="*/ 112 w 168"/>
                <a:gd name="T3" fmla="*/ 26 h 799"/>
                <a:gd name="T4" fmla="*/ 99 w 168"/>
                <a:gd name="T5" fmla="*/ 2 h 799"/>
                <a:gd name="T6" fmla="*/ 87 w 168"/>
                <a:gd name="T7" fmla="*/ 30 h 799"/>
                <a:gd name="T8" fmla="*/ 69 w 168"/>
                <a:gd name="T9" fmla="*/ 10 h 799"/>
                <a:gd name="T10" fmla="*/ 59 w 168"/>
                <a:gd name="T11" fmla="*/ 35 h 799"/>
                <a:gd name="T12" fmla="*/ 59 w 168"/>
                <a:gd name="T13" fmla="*/ 35 h 799"/>
                <a:gd name="T14" fmla="*/ 36 w 168"/>
                <a:gd name="T15" fmla="*/ 15 h 799"/>
                <a:gd name="T16" fmla="*/ 26 w 168"/>
                <a:gd name="T17" fmla="*/ 35 h 799"/>
                <a:gd name="T18" fmla="*/ 27 w 168"/>
                <a:gd name="T19" fmla="*/ 38 h 799"/>
                <a:gd name="T20" fmla="*/ 26 w 168"/>
                <a:gd name="T21" fmla="*/ 35 h 799"/>
                <a:gd name="T22" fmla="*/ 10 w 168"/>
                <a:gd name="T23" fmla="*/ 21 h 799"/>
                <a:gd name="T24" fmla="*/ 3 w 168"/>
                <a:gd name="T25" fmla="*/ 48 h 799"/>
                <a:gd name="T26" fmla="*/ 77 w 168"/>
                <a:gd name="T27" fmla="*/ 799 h 799"/>
                <a:gd name="T28" fmla="*/ 168 w 168"/>
                <a:gd name="T29" fmla="*/ 785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8" h="799">
                  <a:moveTo>
                    <a:pt x="168" y="785"/>
                  </a:moveTo>
                  <a:cubicBezTo>
                    <a:pt x="148" y="663"/>
                    <a:pt x="120" y="323"/>
                    <a:pt x="112" y="26"/>
                  </a:cubicBezTo>
                  <a:cubicBezTo>
                    <a:pt x="112" y="26"/>
                    <a:pt x="110" y="0"/>
                    <a:pt x="99" y="2"/>
                  </a:cubicBezTo>
                  <a:cubicBezTo>
                    <a:pt x="84" y="5"/>
                    <a:pt x="86" y="23"/>
                    <a:pt x="87" y="30"/>
                  </a:cubicBezTo>
                  <a:cubicBezTo>
                    <a:pt x="86" y="24"/>
                    <a:pt x="81" y="8"/>
                    <a:pt x="69" y="10"/>
                  </a:cubicBezTo>
                  <a:cubicBezTo>
                    <a:pt x="56" y="13"/>
                    <a:pt x="58" y="29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7" y="29"/>
                    <a:pt x="50" y="12"/>
                    <a:pt x="36" y="15"/>
                  </a:cubicBezTo>
                  <a:cubicBezTo>
                    <a:pt x="25" y="17"/>
                    <a:pt x="25" y="28"/>
                    <a:pt x="26" y="35"/>
                  </a:cubicBezTo>
                  <a:cubicBezTo>
                    <a:pt x="26" y="36"/>
                    <a:pt x="27" y="37"/>
                    <a:pt x="27" y="38"/>
                  </a:cubicBezTo>
                  <a:cubicBezTo>
                    <a:pt x="27" y="37"/>
                    <a:pt x="26" y="36"/>
                    <a:pt x="26" y="35"/>
                  </a:cubicBezTo>
                  <a:cubicBezTo>
                    <a:pt x="24" y="28"/>
                    <a:pt x="19" y="20"/>
                    <a:pt x="10" y="21"/>
                  </a:cubicBezTo>
                  <a:cubicBezTo>
                    <a:pt x="0" y="23"/>
                    <a:pt x="3" y="48"/>
                    <a:pt x="3" y="48"/>
                  </a:cubicBezTo>
                  <a:cubicBezTo>
                    <a:pt x="9" y="90"/>
                    <a:pt x="13" y="397"/>
                    <a:pt x="77" y="799"/>
                  </a:cubicBezTo>
                  <a:cubicBezTo>
                    <a:pt x="168" y="785"/>
                    <a:pt x="168" y="785"/>
                    <a:pt x="168" y="785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7">
              <a:extLst>
                <a:ext uri="{FF2B5EF4-FFF2-40B4-BE49-F238E27FC236}">
                  <a16:creationId xmlns:a16="http://schemas.microsoft.com/office/drawing/2014/main" id="{DB6179FC-540F-4D00-AA81-DB852AA77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3925" y="3240088"/>
              <a:ext cx="157162" cy="457200"/>
            </a:xfrm>
            <a:custGeom>
              <a:avLst/>
              <a:gdLst>
                <a:gd name="T0" fmla="*/ 105 w 106"/>
                <a:gd name="T1" fmla="*/ 293 h 308"/>
                <a:gd name="T2" fmla="*/ 106 w 106"/>
                <a:gd name="T3" fmla="*/ 296 h 308"/>
                <a:gd name="T4" fmla="*/ 106 w 106"/>
                <a:gd name="T5" fmla="*/ 296 h 308"/>
                <a:gd name="T6" fmla="*/ 105 w 106"/>
                <a:gd name="T7" fmla="*/ 293 h 308"/>
                <a:gd name="T8" fmla="*/ 105 w 106"/>
                <a:gd name="T9" fmla="*/ 293 h 308"/>
                <a:gd name="T10" fmla="*/ 0 w 106"/>
                <a:gd name="T11" fmla="*/ 237 h 308"/>
                <a:gd name="T12" fmla="*/ 12 w 106"/>
                <a:gd name="T13" fmla="*/ 308 h 308"/>
                <a:gd name="T14" fmla="*/ 12 w 106"/>
                <a:gd name="T15" fmla="*/ 308 h 308"/>
                <a:gd name="T16" fmla="*/ 0 w 106"/>
                <a:gd name="T17" fmla="*/ 237 h 308"/>
                <a:gd name="T18" fmla="*/ 0 w 106"/>
                <a:gd name="T19" fmla="*/ 236 h 308"/>
                <a:gd name="T20" fmla="*/ 0 w 106"/>
                <a:gd name="T21" fmla="*/ 236 h 308"/>
                <a:gd name="T22" fmla="*/ 0 w 106"/>
                <a:gd name="T23" fmla="*/ 236 h 308"/>
                <a:gd name="T24" fmla="*/ 63 w 106"/>
                <a:gd name="T25" fmla="*/ 0 h 308"/>
                <a:gd name="T26" fmla="*/ 63 w 106"/>
                <a:gd name="T27" fmla="*/ 0 h 308"/>
                <a:gd name="T28" fmla="*/ 65 w 106"/>
                <a:gd name="T29" fmla="*/ 19 h 308"/>
                <a:gd name="T30" fmla="*/ 65 w 106"/>
                <a:gd name="T31" fmla="*/ 18 h 308"/>
                <a:gd name="T32" fmla="*/ 63 w 106"/>
                <a:gd name="T33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308">
                  <a:moveTo>
                    <a:pt x="105" y="293"/>
                  </a:moveTo>
                  <a:cubicBezTo>
                    <a:pt x="106" y="295"/>
                    <a:pt x="106" y="296"/>
                    <a:pt x="106" y="296"/>
                  </a:cubicBezTo>
                  <a:cubicBezTo>
                    <a:pt x="106" y="296"/>
                    <a:pt x="106" y="296"/>
                    <a:pt x="106" y="296"/>
                  </a:cubicBezTo>
                  <a:cubicBezTo>
                    <a:pt x="106" y="296"/>
                    <a:pt x="106" y="295"/>
                    <a:pt x="105" y="293"/>
                  </a:cubicBezTo>
                  <a:cubicBezTo>
                    <a:pt x="105" y="293"/>
                    <a:pt x="105" y="293"/>
                    <a:pt x="105" y="293"/>
                  </a:cubicBezTo>
                  <a:moveTo>
                    <a:pt x="0" y="237"/>
                  </a:moveTo>
                  <a:cubicBezTo>
                    <a:pt x="4" y="260"/>
                    <a:pt x="7" y="283"/>
                    <a:pt x="12" y="308"/>
                  </a:cubicBezTo>
                  <a:cubicBezTo>
                    <a:pt x="12" y="308"/>
                    <a:pt x="12" y="308"/>
                    <a:pt x="12" y="308"/>
                  </a:cubicBezTo>
                  <a:cubicBezTo>
                    <a:pt x="7" y="283"/>
                    <a:pt x="4" y="260"/>
                    <a:pt x="0" y="237"/>
                  </a:cubicBezTo>
                  <a:moveTo>
                    <a:pt x="0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36"/>
                    <a:pt x="0" y="236"/>
                    <a:pt x="0" y="236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64" y="7"/>
                    <a:pt x="64" y="13"/>
                    <a:pt x="65" y="19"/>
                  </a:cubicBezTo>
                  <a:cubicBezTo>
                    <a:pt x="65" y="18"/>
                    <a:pt x="65" y="19"/>
                    <a:pt x="65" y="18"/>
                  </a:cubicBezTo>
                  <a:cubicBezTo>
                    <a:pt x="64" y="13"/>
                    <a:pt x="64" y="6"/>
                    <a:pt x="63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8">
              <a:extLst>
                <a:ext uri="{FF2B5EF4-FFF2-40B4-BE49-F238E27FC236}">
                  <a16:creationId xmlns:a16="http://schemas.microsoft.com/office/drawing/2014/main" id="{2CA0AFDC-EDEB-4CF5-B6DD-1B31EAA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400" y="3530601"/>
              <a:ext cx="166687" cy="166688"/>
            </a:xfrm>
            <a:custGeom>
              <a:avLst/>
              <a:gdLst>
                <a:gd name="T0" fmla="*/ 26 w 112"/>
                <a:gd name="T1" fmla="*/ 0 h 112"/>
                <a:gd name="T2" fmla="*/ 0 w 112"/>
                <a:gd name="T3" fmla="*/ 4 h 112"/>
                <a:gd name="T4" fmla="*/ 6 w 112"/>
                <a:gd name="T5" fmla="*/ 40 h 112"/>
                <a:gd name="T6" fmla="*/ 6 w 112"/>
                <a:gd name="T7" fmla="*/ 40 h 112"/>
                <a:gd name="T8" fmla="*/ 6 w 112"/>
                <a:gd name="T9" fmla="*/ 41 h 112"/>
                <a:gd name="T10" fmla="*/ 18 w 112"/>
                <a:gd name="T11" fmla="*/ 112 h 112"/>
                <a:gd name="T12" fmla="*/ 112 w 112"/>
                <a:gd name="T13" fmla="*/ 100 h 112"/>
                <a:gd name="T14" fmla="*/ 111 w 112"/>
                <a:gd name="T15" fmla="*/ 97 h 112"/>
                <a:gd name="T16" fmla="*/ 19 w 112"/>
                <a:gd name="T17" fmla="*/ 40 h 112"/>
                <a:gd name="T18" fmla="*/ 26 w 112"/>
                <a:gd name="T1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2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15"/>
                    <a:pt x="4" y="27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1"/>
                    <a:pt x="6" y="41"/>
                  </a:cubicBezTo>
                  <a:cubicBezTo>
                    <a:pt x="10" y="64"/>
                    <a:pt x="13" y="87"/>
                    <a:pt x="18" y="112"/>
                  </a:cubicBezTo>
                  <a:cubicBezTo>
                    <a:pt x="112" y="100"/>
                    <a:pt x="112" y="100"/>
                    <a:pt x="112" y="100"/>
                  </a:cubicBezTo>
                  <a:cubicBezTo>
                    <a:pt x="112" y="100"/>
                    <a:pt x="112" y="99"/>
                    <a:pt x="111" y="97"/>
                  </a:cubicBezTo>
                  <a:cubicBezTo>
                    <a:pt x="44" y="65"/>
                    <a:pt x="19" y="40"/>
                    <a:pt x="19" y="40"/>
                  </a:cubicBezTo>
                  <a:cubicBezTo>
                    <a:pt x="19" y="40"/>
                    <a:pt x="21" y="25"/>
                    <a:pt x="26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9">
              <a:extLst>
                <a:ext uri="{FF2B5EF4-FFF2-40B4-BE49-F238E27FC236}">
                  <a16:creationId xmlns:a16="http://schemas.microsoft.com/office/drawing/2014/main" id="{35DE1C3D-16CD-4DF6-8242-49AD5DC05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050" y="3240088"/>
              <a:ext cx="111125" cy="296863"/>
            </a:xfrm>
            <a:custGeom>
              <a:avLst/>
              <a:gdLst>
                <a:gd name="T0" fmla="*/ 73 w 75"/>
                <a:gd name="T1" fmla="*/ 0 h 200"/>
                <a:gd name="T2" fmla="*/ 0 w 75"/>
                <a:gd name="T3" fmla="*/ 175 h 200"/>
                <a:gd name="T4" fmla="*/ 4 w 75"/>
                <a:gd name="T5" fmla="*/ 200 h 200"/>
                <a:gd name="T6" fmla="*/ 4 w 75"/>
                <a:gd name="T7" fmla="*/ 200 h 200"/>
                <a:gd name="T8" fmla="*/ 30 w 75"/>
                <a:gd name="T9" fmla="*/ 196 h 200"/>
                <a:gd name="T10" fmla="*/ 75 w 75"/>
                <a:gd name="T11" fmla="*/ 19 h 200"/>
                <a:gd name="T12" fmla="*/ 73 w 75"/>
                <a:gd name="T13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00">
                  <a:moveTo>
                    <a:pt x="73" y="0"/>
                  </a:moveTo>
                  <a:cubicBezTo>
                    <a:pt x="56" y="37"/>
                    <a:pt x="25" y="106"/>
                    <a:pt x="0" y="175"/>
                  </a:cubicBezTo>
                  <a:cubicBezTo>
                    <a:pt x="1" y="183"/>
                    <a:pt x="2" y="191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30" y="196"/>
                    <a:pt x="30" y="196"/>
                    <a:pt x="30" y="196"/>
                  </a:cubicBezTo>
                  <a:cubicBezTo>
                    <a:pt x="37" y="156"/>
                    <a:pt x="51" y="91"/>
                    <a:pt x="75" y="19"/>
                  </a:cubicBezTo>
                  <a:cubicBezTo>
                    <a:pt x="74" y="13"/>
                    <a:pt x="74" y="7"/>
                    <a:pt x="73" y="0"/>
                  </a:cubicBezTo>
                </a:path>
              </a:pathLst>
            </a:custGeom>
            <a:solidFill>
              <a:srgbClr val="E4C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0">
              <a:extLst>
                <a:ext uri="{FF2B5EF4-FFF2-40B4-BE49-F238E27FC236}">
                  <a16:creationId xmlns:a16="http://schemas.microsoft.com/office/drawing/2014/main" id="{4194A5E8-30FC-4BA8-872C-5DF4F89C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1975" y="4048126"/>
              <a:ext cx="550862" cy="904875"/>
            </a:xfrm>
            <a:custGeom>
              <a:avLst/>
              <a:gdLst>
                <a:gd name="T0" fmla="*/ 225 w 347"/>
                <a:gd name="T1" fmla="*/ 570 h 570"/>
                <a:gd name="T2" fmla="*/ 0 w 347"/>
                <a:gd name="T3" fmla="*/ 567 h 570"/>
                <a:gd name="T4" fmla="*/ 0 w 347"/>
                <a:gd name="T5" fmla="*/ 502 h 570"/>
                <a:gd name="T6" fmla="*/ 23 w 347"/>
                <a:gd name="T7" fmla="*/ 502 h 570"/>
                <a:gd name="T8" fmla="*/ 23 w 347"/>
                <a:gd name="T9" fmla="*/ 545 h 570"/>
                <a:gd name="T10" fmla="*/ 208 w 347"/>
                <a:gd name="T11" fmla="*/ 548 h 570"/>
                <a:gd name="T12" fmla="*/ 320 w 347"/>
                <a:gd name="T13" fmla="*/ 37 h 570"/>
                <a:gd name="T14" fmla="*/ 272 w 347"/>
                <a:gd name="T15" fmla="*/ 21 h 570"/>
                <a:gd name="T16" fmla="*/ 279 w 347"/>
                <a:gd name="T17" fmla="*/ 0 h 570"/>
                <a:gd name="T18" fmla="*/ 347 w 347"/>
                <a:gd name="T19" fmla="*/ 22 h 570"/>
                <a:gd name="T20" fmla="*/ 225 w 347"/>
                <a:gd name="T21" fmla="*/ 57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7" h="570">
                  <a:moveTo>
                    <a:pt x="225" y="570"/>
                  </a:moveTo>
                  <a:lnTo>
                    <a:pt x="0" y="567"/>
                  </a:lnTo>
                  <a:lnTo>
                    <a:pt x="0" y="502"/>
                  </a:lnTo>
                  <a:lnTo>
                    <a:pt x="23" y="502"/>
                  </a:lnTo>
                  <a:lnTo>
                    <a:pt x="23" y="545"/>
                  </a:lnTo>
                  <a:lnTo>
                    <a:pt x="208" y="548"/>
                  </a:lnTo>
                  <a:lnTo>
                    <a:pt x="320" y="37"/>
                  </a:lnTo>
                  <a:lnTo>
                    <a:pt x="272" y="21"/>
                  </a:lnTo>
                  <a:lnTo>
                    <a:pt x="279" y="0"/>
                  </a:lnTo>
                  <a:lnTo>
                    <a:pt x="347" y="22"/>
                  </a:lnTo>
                  <a:lnTo>
                    <a:pt x="225" y="5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Rectangle 234">
              <a:extLst>
                <a:ext uri="{FF2B5EF4-FFF2-40B4-BE49-F238E27FC236}">
                  <a16:creationId xmlns:a16="http://schemas.microsoft.com/office/drawing/2014/main" id="{7C220EF7-6AB3-45AD-908D-47CAB36C7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625" y="4787901"/>
              <a:ext cx="84137" cy="5651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7525A716-C532-452C-89E8-428E396D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625" y="4787901"/>
              <a:ext cx="84137" cy="565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3">
              <a:extLst>
                <a:ext uri="{FF2B5EF4-FFF2-40B4-BE49-F238E27FC236}">
                  <a16:creationId xmlns:a16="http://schemas.microsoft.com/office/drawing/2014/main" id="{CFAA2EA2-C9F1-4CDE-AC30-2444E9BAA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0" y="3833813"/>
              <a:ext cx="315912" cy="636588"/>
            </a:xfrm>
            <a:custGeom>
              <a:avLst/>
              <a:gdLst>
                <a:gd name="T0" fmla="*/ 57 w 213"/>
                <a:gd name="T1" fmla="*/ 426 h 430"/>
                <a:gd name="T2" fmla="*/ 16 w 213"/>
                <a:gd name="T3" fmla="*/ 412 h 430"/>
                <a:gd name="T4" fmla="*/ 6 w 213"/>
                <a:gd name="T5" fmla="*/ 371 h 430"/>
                <a:gd name="T6" fmla="*/ 123 w 213"/>
                <a:gd name="T7" fmla="*/ 31 h 430"/>
                <a:gd name="T8" fmla="*/ 156 w 213"/>
                <a:gd name="T9" fmla="*/ 4 h 430"/>
                <a:gd name="T10" fmla="*/ 197 w 213"/>
                <a:gd name="T11" fmla="*/ 18 h 430"/>
                <a:gd name="T12" fmla="*/ 206 w 213"/>
                <a:gd name="T13" fmla="*/ 59 h 430"/>
                <a:gd name="T14" fmla="*/ 90 w 213"/>
                <a:gd name="T15" fmla="*/ 400 h 430"/>
                <a:gd name="T16" fmla="*/ 57 w 213"/>
                <a:gd name="T17" fmla="*/ 42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3" h="430">
                  <a:moveTo>
                    <a:pt x="57" y="426"/>
                  </a:moveTo>
                  <a:cubicBezTo>
                    <a:pt x="16" y="412"/>
                    <a:pt x="16" y="412"/>
                    <a:pt x="16" y="412"/>
                  </a:cubicBezTo>
                  <a:cubicBezTo>
                    <a:pt x="4" y="408"/>
                    <a:pt x="0" y="390"/>
                    <a:pt x="6" y="37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9" y="12"/>
                    <a:pt x="144" y="0"/>
                    <a:pt x="156" y="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8" y="22"/>
                    <a:pt x="213" y="41"/>
                    <a:pt x="206" y="59"/>
                  </a:cubicBezTo>
                  <a:cubicBezTo>
                    <a:pt x="90" y="400"/>
                    <a:pt x="90" y="400"/>
                    <a:pt x="90" y="400"/>
                  </a:cubicBezTo>
                  <a:cubicBezTo>
                    <a:pt x="84" y="419"/>
                    <a:pt x="69" y="430"/>
                    <a:pt x="57" y="426"/>
                  </a:cubicBezTo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4">
              <a:extLst>
                <a:ext uri="{FF2B5EF4-FFF2-40B4-BE49-F238E27FC236}">
                  <a16:creationId xmlns:a16="http://schemas.microsoft.com/office/drawing/2014/main" id="{47BB4AC0-E1CE-441B-8372-004A1FED0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2400" y="4524376"/>
              <a:ext cx="960437" cy="666750"/>
            </a:xfrm>
            <a:custGeom>
              <a:avLst/>
              <a:gdLst>
                <a:gd name="T0" fmla="*/ 648 w 648"/>
                <a:gd name="T1" fmla="*/ 49 h 451"/>
                <a:gd name="T2" fmla="*/ 177 w 648"/>
                <a:gd name="T3" fmla="*/ 451 h 451"/>
                <a:gd name="T4" fmla="*/ 14 w 648"/>
                <a:gd name="T5" fmla="*/ 317 h 451"/>
                <a:gd name="T6" fmla="*/ 159 w 648"/>
                <a:gd name="T7" fmla="*/ 355 h 451"/>
                <a:gd name="T8" fmla="*/ 532 w 648"/>
                <a:gd name="T9" fmla="*/ 0 h 451"/>
                <a:gd name="T10" fmla="*/ 648 w 648"/>
                <a:gd name="T11" fmla="*/ 49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451">
                  <a:moveTo>
                    <a:pt x="648" y="49"/>
                  </a:moveTo>
                  <a:cubicBezTo>
                    <a:pt x="648" y="49"/>
                    <a:pt x="298" y="135"/>
                    <a:pt x="177" y="451"/>
                  </a:cubicBezTo>
                  <a:cubicBezTo>
                    <a:pt x="177" y="451"/>
                    <a:pt x="0" y="395"/>
                    <a:pt x="14" y="317"/>
                  </a:cubicBezTo>
                  <a:cubicBezTo>
                    <a:pt x="28" y="239"/>
                    <a:pt x="129" y="217"/>
                    <a:pt x="159" y="355"/>
                  </a:cubicBezTo>
                  <a:cubicBezTo>
                    <a:pt x="199" y="265"/>
                    <a:pt x="292" y="99"/>
                    <a:pt x="532" y="0"/>
                  </a:cubicBezTo>
                  <a:cubicBezTo>
                    <a:pt x="648" y="49"/>
                    <a:pt x="648" y="49"/>
                    <a:pt x="648" y="49"/>
                  </a:cubicBezTo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5">
              <a:extLst>
                <a:ext uri="{FF2B5EF4-FFF2-40B4-BE49-F238E27FC236}">
                  <a16:creationId xmlns:a16="http://schemas.microsoft.com/office/drawing/2014/main" id="{475173EF-86C8-4CAA-A1E0-A14B20F9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63" y="4664076"/>
              <a:ext cx="969962" cy="223838"/>
            </a:xfrm>
            <a:custGeom>
              <a:avLst/>
              <a:gdLst>
                <a:gd name="T0" fmla="*/ 618 w 654"/>
                <a:gd name="T1" fmla="*/ 151 h 151"/>
                <a:gd name="T2" fmla="*/ 36 w 654"/>
                <a:gd name="T3" fmla="*/ 151 h 151"/>
                <a:gd name="T4" fmla="*/ 0 w 654"/>
                <a:gd name="T5" fmla="*/ 115 h 151"/>
                <a:gd name="T6" fmla="*/ 0 w 654"/>
                <a:gd name="T7" fmla="*/ 36 h 151"/>
                <a:gd name="T8" fmla="*/ 36 w 654"/>
                <a:gd name="T9" fmla="*/ 0 h 151"/>
                <a:gd name="T10" fmla="*/ 618 w 654"/>
                <a:gd name="T11" fmla="*/ 0 h 151"/>
                <a:gd name="T12" fmla="*/ 654 w 654"/>
                <a:gd name="T13" fmla="*/ 36 h 151"/>
                <a:gd name="T14" fmla="*/ 654 w 654"/>
                <a:gd name="T15" fmla="*/ 115 h 151"/>
                <a:gd name="T16" fmla="*/ 618 w 654"/>
                <a:gd name="T17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4" h="151">
                  <a:moveTo>
                    <a:pt x="618" y="151"/>
                  </a:moveTo>
                  <a:cubicBezTo>
                    <a:pt x="36" y="151"/>
                    <a:pt x="36" y="151"/>
                    <a:pt x="36" y="151"/>
                  </a:cubicBezTo>
                  <a:cubicBezTo>
                    <a:pt x="16" y="151"/>
                    <a:pt x="0" y="135"/>
                    <a:pt x="0" y="11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618" y="0"/>
                    <a:pt x="618" y="0"/>
                    <a:pt x="618" y="0"/>
                  </a:cubicBezTo>
                  <a:cubicBezTo>
                    <a:pt x="638" y="0"/>
                    <a:pt x="654" y="16"/>
                    <a:pt x="654" y="36"/>
                  </a:cubicBezTo>
                  <a:cubicBezTo>
                    <a:pt x="654" y="115"/>
                    <a:pt x="654" y="115"/>
                    <a:pt x="654" y="115"/>
                  </a:cubicBezTo>
                  <a:cubicBezTo>
                    <a:pt x="654" y="135"/>
                    <a:pt x="638" y="151"/>
                    <a:pt x="618" y="15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6">
              <a:extLst>
                <a:ext uri="{FF2B5EF4-FFF2-40B4-BE49-F238E27FC236}">
                  <a16:creationId xmlns:a16="http://schemas.microsoft.com/office/drawing/2014/main" id="{C4708ED3-448A-4F5A-8189-159A4994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7088" y="4346576"/>
              <a:ext cx="1116012" cy="422275"/>
            </a:xfrm>
            <a:custGeom>
              <a:avLst/>
              <a:gdLst>
                <a:gd name="T0" fmla="*/ 11 w 753"/>
                <a:gd name="T1" fmla="*/ 0 h 285"/>
                <a:gd name="T2" fmla="*/ 294 w 753"/>
                <a:gd name="T3" fmla="*/ 225 h 285"/>
                <a:gd name="T4" fmla="*/ 742 w 753"/>
                <a:gd name="T5" fmla="*/ 181 h 285"/>
                <a:gd name="T6" fmla="*/ 11 w 753"/>
                <a:gd name="T7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3" h="285">
                  <a:moveTo>
                    <a:pt x="11" y="0"/>
                  </a:moveTo>
                  <a:cubicBezTo>
                    <a:pt x="0" y="141"/>
                    <a:pt x="41" y="192"/>
                    <a:pt x="294" y="225"/>
                  </a:cubicBezTo>
                  <a:cubicBezTo>
                    <a:pt x="753" y="285"/>
                    <a:pt x="742" y="181"/>
                    <a:pt x="742" y="18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">
              <a:extLst>
                <a:ext uri="{FF2B5EF4-FFF2-40B4-BE49-F238E27FC236}">
                  <a16:creationId xmlns:a16="http://schemas.microsoft.com/office/drawing/2014/main" id="{9FFAAC13-53A7-4B47-8C41-90347F06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2975" y="2106613"/>
              <a:ext cx="1479550" cy="1770063"/>
            </a:xfrm>
            <a:custGeom>
              <a:avLst/>
              <a:gdLst>
                <a:gd name="T0" fmla="*/ 0 w 998"/>
                <a:gd name="T1" fmla="*/ 1002 h 1195"/>
                <a:gd name="T2" fmla="*/ 838 w 998"/>
                <a:gd name="T3" fmla="*/ 514 h 1195"/>
                <a:gd name="T4" fmla="*/ 845 w 998"/>
                <a:gd name="T5" fmla="*/ 1195 h 1195"/>
                <a:gd name="T6" fmla="*/ 0 w 998"/>
                <a:gd name="T7" fmla="*/ 1002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8" h="1195">
                  <a:moveTo>
                    <a:pt x="0" y="1002"/>
                  </a:moveTo>
                  <a:cubicBezTo>
                    <a:pt x="0" y="1002"/>
                    <a:pt x="130" y="0"/>
                    <a:pt x="838" y="514"/>
                  </a:cubicBezTo>
                  <a:cubicBezTo>
                    <a:pt x="838" y="514"/>
                    <a:pt x="998" y="749"/>
                    <a:pt x="845" y="1195"/>
                  </a:cubicBezTo>
                  <a:cubicBezTo>
                    <a:pt x="181" y="1181"/>
                    <a:pt x="0" y="1002"/>
                    <a:pt x="0" y="1002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8">
              <a:extLst>
                <a:ext uri="{FF2B5EF4-FFF2-40B4-BE49-F238E27FC236}">
                  <a16:creationId xmlns:a16="http://schemas.microsoft.com/office/drawing/2014/main" id="{9DCD42DB-C4DA-4014-B0A2-70DD4D14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2117726"/>
              <a:ext cx="2185987" cy="1765300"/>
            </a:xfrm>
            <a:custGeom>
              <a:avLst/>
              <a:gdLst>
                <a:gd name="T0" fmla="*/ 354 w 1474"/>
                <a:gd name="T1" fmla="*/ 0 h 1192"/>
                <a:gd name="T2" fmla="*/ 888 w 1474"/>
                <a:gd name="T3" fmla="*/ 641 h 1192"/>
                <a:gd name="T4" fmla="*/ 874 w 1474"/>
                <a:gd name="T5" fmla="*/ 820 h 1192"/>
                <a:gd name="T6" fmla="*/ 965 w 1474"/>
                <a:gd name="T7" fmla="*/ 865 h 1192"/>
                <a:gd name="T8" fmla="*/ 873 w 1474"/>
                <a:gd name="T9" fmla="*/ 884 h 1192"/>
                <a:gd name="T10" fmla="*/ 970 w 1474"/>
                <a:gd name="T11" fmla="*/ 1187 h 1192"/>
                <a:gd name="T12" fmla="*/ 1092 w 1474"/>
                <a:gd name="T13" fmla="*/ 411 h 1192"/>
                <a:gd name="T14" fmla="*/ 859 w 1474"/>
                <a:gd name="T15" fmla="*/ 159 h 1192"/>
                <a:gd name="T16" fmla="*/ 627 w 1474"/>
                <a:gd name="T17" fmla="*/ 152 h 1192"/>
                <a:gd name="T18" fmla="*/ 354 w 1474"/>
                <a:gd name="T19" fmla="*/ 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4" h="1192">
                  <a:moveTo>
                    <a:pt x="354" y="0"/>
                  </a:moveTo>
                  <a:cubicBezTo>
                    <a:pt x="354" y="0"/>
                    <a:pt x="0" y="552"/>
                    <a:pt x="888" y="641"/>
                  </a:cubicBezTo>
                  <a:cubicBezTo>
                    <a:pt x="874" y="820"/>
                    <a:pt x="874" y="820"/>
                    <a:pt x="874" y="820"/>
                  </a:cubicBezTo>
                  <a:cubicBezTo>
                    <a:pt x="874" y="820"/>
                    <a:pt x="971" y="779"/>
                    <a:pt x="965" y="865"/>
                  </a:cubicBezTo>
                  <a:cubicBezTo>
                    <a:pt x="959" y="952"/>
                    <a:pt x="873" y="884"/>
                    <a:pt x="873" y="884"/>
                  </a:cubicBezTo>
                  <a:cubicBezTo>
                    <a:pt x="873" y="884"/>
                    <a:pt x="890" y="1099"/>
                    <a:pt x="970" y="1187"/>
                  </a:cubicBezTo>
                  <a:cubicBezTo>
                    <a:pt x="964" y="1192"/>
                    <a:pt x="1474" y="416"/>
                    <a:pt x="1092" y="411"/>
                  </a:cubicBezTo>
                  <a:cubicBezTo>
                    <a:pt x="1092" y="411"/>
                    <a:pt x="1079" y="245"/>
                    <a:pt x="859" y="159"/>
                  </a:cubicBezTo>
                  <a:cubicBezTo>
                    <a:pt x="774" y="126"/>
                    <a:pt x="696" y="139"/>
                    <a:pt x="627" y="152"/>
                  </a:cubicBezTo>
                  <a:cubicBezTo>
                    <a:pt x="510" y="175"/>
                    <a:pt x="418" y="197"/>
                    <a:pt x="354" y="0"/>
                  </a:cubicBezTo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9">
              <a:extLst>
                <a:ext uri="{FF2B5EF4-FFF2-40B4-BE49-F238E27FC236}">
                  <a16:creationId xmlns:a16="http://schemas.microsoft.com/office/drawing/2014/main" id="{B3D1D4D7-AE27-4597-8335-9A63BE3B65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74400" y="3770313"/>
              <a:ext cx="74612" cy="106363"/>
            </a:xfrm>
            <a:custGeom>
              <a:avLst/>
              <a:gdLst>
                <a:gd name="T0" fmla="*/ 6 w 50"/>
                <a:gd name="T1" fmla="*/ 71 h 71"/>
                <a:gd name="T2" fmla="*/ 7 w 50"/>
                <a:gd name="T3" fmla="*/ 71 h 71"/>
                <a:gd name="T4" fmla="*/ 7 w 50"/>
                <a:gd name="T5" fmla="*/ 71 h 71"/>
                <a:gd name="T6" fmla="*/ 6 w 50"/>
                <a:gd name="T7" fmla="*/ 71 h 71"/>
                <a:gd name="T8" fmla="*/ 5 w 50"/>
                <a:gd name="T9" fmla="*/ 71 h 71"/>
                <a:gd name="T10" fmla="*/ 6 w 50"/>
                <a:gd name="T11" fmla="*/ 71 h 71"/>
                <a:gd name="T12" fmla="*/ 5 w 50"/>
                <a:gd name="T13" fmla="*/ 71 h 71"/>
                <a:gd name="T14" fmla="*/ 3 w 50"/>
                <a:gd name="T15" fmla="*/ 71 h 71"/>
                <a:gd name="T16" fmla="*/ 5 w 50"/>
                <a:gd name="T17" fmla="*/ 71 h 71"/>
                <a:gd name="T18" fmla="*/ 3 w 50"/>
                <a:gd name="T19" fmla="*/ 71 h 71"/>
                <a:gd name="T20" fmla="*/ 2 w 50"/>
                <a:gd name="T21" fmla="*/ 71 h 71"/>
                <a:gd name="T22" fmla="*/ 3 w 50"/>
                <a:gd name="T23" fmla="*/ 71 h 71"/>
                <a:gd name="T24" fmla="*/ 2 w 50"/>
                <a:gd name="T25" fmla="*/ 71 h 71"/>
                <a:gd name="T26" fmla="*/ 1 w 50"/>
                <a:gd name="T27" fmla="*/ 71 h 71"/>
                <a:gd name="T28" fmla="*/ 2 w 50"/>
                <a:gd name="T29" fmla="*/ 71 h 71"/>
                <a:gd name="T30" fmla="*/ 1 w 50"/>
                <a:gd name="T31" fmla="*/ 71 h 71"/>
                <a:gd name="T32" fmla="*/ 0 w 50"/>
                <a:gd name="T33" fmla="*/ 71 h 71"/>
                <a:gd name="T34" fmla="*/ 1 w 50"/>
                <a:gd name="T35" fmla="*/ 71 h 71"/>
                <a:gd name="T36" fmla="*/ 0 w 50"/>
                <a:gd name="T37" fmla="*/ 71 h 71"/>
                <a:gd name="T38" fmla="*/ 0 w 50"/>
                <a:gd name="T39" fmla="*/ 70 h 71"/>
                <a:gd name="T40" fmla="*/ 0 w 50"/>
                <a:gd name="T41" fmla="*/ 70 h 71"/>
                <a:gd name="T42" fmla="*/ 0 w 50"/>
                <a:gd name="T43" fmla="*/ 70 h 71"/>
                <a:gd name="T44" fmla="*/ 50 w 50"/>
                <a:gd name="T45" fmla="*/ 0 h 71"/>
                <a:gd name="T46" fmla="*/ 7 w 50"/>
                <a:gd name="T47" fmla="*/ 70 h 71"/>
                <a:gd name="T48" fmla="*/ 7 w 50"/>
                <a:gd name="T49" fmla="*/ 70 h 71"/>
                <a:gd name="T50" fmla="*/ 50 w 50"/>
                <a:gd name="T5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71">
                  <a:moveTo>
                    <a:pt x="6" y="71"/>
                  </a:moveTo>
                  <a:cubicBezTo>
                    <a:pt x="6" y="71"/>
                    <a:pt x="7" y="71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1"/>
                    <a:pt x="6" y="71"/>
                    <a:pt x="6" y="71"/>
                  </a:cubicBezTo>
                  <a:moveTo>
                    <a:pt x="5" y="71"/>
                  </a:moveTo>
                  <a:cubicBezTo>
                    <a:pt x="5" y="71"/>
                    <a:pt x="6" y="71"/>
                    <a:pt x="6" y="71"/>
                  </a:cubicBezTo>
                  <a:cubicBezTo>
                    <a:pt x="6" y="71"/>
                    <a:pt x="6" y="71"/>
                    <a:pt x="5" y="71"/>
                  </a:cubicBezTo>
                  <a:moveTo>
                    <a:pt x="3" y="71"/>
                  </a:moveTo>
                  <a:cubicBezTo>
                    <a:pt x="4" y="71"/>
                    <a:pt x="4" y="71"/>
                    <a:pt x="5" y="71"/>
                  </a:cubicBezTo>
                  <a:cubicBezTo>
                    <a:pt x="4" y="71"/>
                    <a:pt x="4" y="71"/>
                    <a:pt x="3" y="71"/>
                  </a:cubicBezTo>
                  <a:moveTo>
                    <a:pt x="2" y="71"/>
                  </a:moveTo>
                  <a:cubicBezTo>
                    <a:pt x="3" y="71"/>
                    <a:pt x="3" y="71"/>
                    <a:pt x="3" y="71"/>
                  </a:cubicBezTo>
                  <a:cubicBezTo>
                    <a:pt x="3" y="71"/>
                    <a:pt x="3" y="71"/>
                    <a:pt x="2" y="71"/>
                  </a:cubicBezTo>
                  <a:moveTo>
                    <a:pt x="1" y="71"/>
                  </a:move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1" y="71"/>
                  </a:cubicBezTo>
                  <a:moveTo>
                    <a:pt x="0" y="71"/>
                  </a:move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1" y="71"/>
                    <a:pt x="0" y="71"/>
                  </a:cubicBezTo>
                  <a:moveTo>
                    <a:pt x="0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moveTo>
                    <a:pt x="50" y="0"/>
                  </a:moveTo>
                  <a:cubicBezTo>
                    <a:pt x="26" y="41"/>
                    <a:pt x="9" y="67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9" y="67"/>
                    <a:pt x="26" y="41"/>
                    <a:pt x="50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0">
              <a:extLst>
                <a:ext uri="{FF2B5EF4-FFF2-40B4-BE49-F238E27FC236}">
                  <a16:creationId xmlns:a16="http://schemas.microsoft.com/office/drawing/2014/main" id="{D91CBFDC-E000-4C62-975A-B2A354ED44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45813" y="3775076"/>
              <a:ext cx="139700" cy="101600"/>
            </a:xfrm>
            <a:custGeom>
              <a:avLst/>
              <a:gdLst>
                <a:gd name="T0" fmla="*/ 94 w 94"/>
                <a:gd name="T1" fmla="*/ 67 h 68"/>
                <a:gd name="T2" fmla="*/ 94 w 94"/>
                <a:gd name="T3" fmla="*/ 68 h 68"/>
                <a:gd name="T4" fmla="*/ 94 w 94"/>
                <a:gd name="T5" fmla="*/ 68 h 68"/>
                <a:gd name="T6" fmla="*/ 94 w 94"/>
                <a:gd name="T7" fmla="*/ 68 h 68"/>
                <a:gd name="T8" fmla="*/ 94 w 94"/>
                <a:gd name="T9" fmla="*/ 67 h 68"/>
                <a:gd name="T10" fmla="*/ 94 w 94"/>
                <a:gd name="T11" fmla="*/ 67 h 68"/>
                <a:gd name="T12" fmla="*/ 94 w 94"/>
                <a:gd name="T13" fmla="*/ 67 h 68"/>
                <a:gd name="T14" fmla="*/ 52 w 94"/>
                <a:gd name="T15" fmla="*/ 0 h 68"/>
                <a:gd name="T16" fmla="*/ 0 w 94"/>
                <a:gd name="T17" fmla="*/ 62 h 68"/>
                <a:gd name="T18" fmla="*/ 3 w 94"/>
                <a:gd name="T19" fmla="*/ 65 h 68"/>
                <a:gd name="T20" fmla="*/ 87 w 94"/>
                <a:gd name="T21" fmla="*/ 67 h 68"/>
                <a:gd name="T22" fmla="*/ 87 w 94"/>
                <a:gd name="T23" fmla="*/ 67 h 68"/>
                <a:gd name="T24" fmla="*/ 87 w 94"/>
                <a:gd name="T25" fmla="*/ 68 h 68"/>
                <a:gd name="T26" fmla="*/ 88 w 94"/>
                <a:gd name="T27" fmla="*/ 68 h 68"/>
                <a:gd name="T28" fmla="*/ 88 w 94"/>
                <a:gd name="T29" fmla="*/ 68 h 68"/>
                <a:gd name="T30" fmla="*/ 89 w 94"/>
                <a:gd name="T31" fmla="*/ 68 h 68"/>
                <a:gd name="T32" fmla="*/ 89 w 94"/>
                <a:gd name="T33" fmla="*/ 68 h 68"/>
                <a:gd name="T34" fmla="*/ 90 w 94"/>
                <a:gd name="T35" fmla="*/ 68 h 68"/>
                <a:gd name="T36" fmla="*/ 90 w 94"/>
                <a:gd name="T37" fmla="*/ 68 h 68"/>
                <a:gd name="T38" fmla="*/ 92 w 94"/>
                <a:gd name="T39" fmla="*/ 68 h 68"/>
                <a:gd name="T40" fmla="*/ 92 w 94"/>
                <a:gd name="T41" fmla="*/ 68 h 68"/>
                <a:gd name="T42" fmla="*/ 93 w 94"/>
                <a:gd name="T43" fmla="*/ 68 h 68"/>
                <a:gd name="T44" fmla="*/ 93 w 94"/>
                <a:gd name="T45" fmla="*/ 68 h 68"/>
                <a:gd name="T46" fmla="*/ 94 w 94"/>
                <a:gd name="T47" fmla="*/ 68 h 68"/>
                <a:gd name="T48" fmla="*/ 94 w 94"/>
                <a:gd name="T49" fmla="*/ 68 h 68"/>
                <a:gd name="T50" fmla="*/ 52 w 94"/>
                <a:gd name="T5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" h="68">
                  <a:moveTo>
                    <a:pt x="94" y="67"/>
                  </a:moveTo>
                  <a:cubicBezTo>
                    <a:pt x="94" y="67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4" y="67"/>
                    <a:pt x="94" y="67"/>
                  </a:cubicBezTo>
                  <a:moveTo>
                    <a:pt x="52" y="0"/>
                  </a:moveTo>
                  <a:cubicBezTo>
                    <a:pt x="19" y="41"/>
                    <a:pt x="0" y="62"/>
                    <a:pt x="0" y="62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0" y="66"/>
                    <a:pt x="58" y="67"/>
                    <a:pt x="87" y="67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7"/>
                    <a:pt x="87" y="68"/>
                    <a:pt x="87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1" y="68"/>
                    <a:pt x="91" y="68"/>
                    <a:pt x="92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77" y="50"/>
                    <a:pt x="64" y="26"/>
                    <a:pt x="52" y="0"/>
                  </a:cubicBezTo>
                </a:path>
              </a:pathLst>
            </a:custGeom>
            <a:solidFill>
              <a:srgbClr val="E4C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1">
              <a:extLst>
                <a:ext uri="{FF2B5EF4-FFF2-40B4-BE49-F238E27FC236}">
                  <a16:creationId xmlns:a16="http://schemas.microsoft.com/office/drawing/2014/main" id="{7E98A0B6-1205-4F18-9A17-DDD759EC38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3600" y="3194051"/>
              <a:ext cx="404812" cy="682625"/>
            </a:xfrm>
            <a:custGeom>
              <a:avLst/>
              <a:gdLst>
                <a:gd name="T0" fmla="*/ 42 w 273"/>
                <a:gd name="T1" fmla="*/ 461 h 461"/>
                <a:gd name="T2" fmla="*/ 42 w 273"/>
                <a:gd name="T3" fmla="*/ 461 h 461"/>
                <a:gd name="T4" fmla="*/ 42 w 273"/>
                <a:gd name="T5" fmla="*/ 461 h 461"/>
                <a:gd name="T6" fmla="*/ 42 w 273"/>
                <a:gd name="T7" fmla="*/ 461 h 461"/>
                <a:gd name="T8" fmla="*/ 42 w 273"/>
                <a:gd name="T9" fmla="*/ 461 h 461"/>
                <a:gd name="T10" fmla="*/ 273 w 273"/>
                <a:gd name="T11" fmla="*/ 0 h 461"/>
                <a:gd name="T12" fmla="*/ 19 w 273"/>
                <a:gd name="T13" fmla="*/ 369 h 461"/>
                <a:gd name="T14" fmla="*/ 0 w 273"/>
                <a:gd name="T15" fmla="*/ 393 h 461"/>
                <a:gd name="T16" fmla="*/ 42 w 273"/>
                <a:gd name="T17" fmla="*/ 461 h 461"/>
                <a:gd name="T18" fmla="*/ 42 w 273"/>
                <a:gd name="T19" fmla="*/ 460 h 461"/>
                <a:gd name="T20" fmla="*/ 85 w 273"/>
                <a:gd name="T21" fmla="*/ 390 h 461"/>
                <a:gd name="T22" fmla="*/ 273 w 273"/>
                <a:gd name="T23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461">
                  <a:moveTo>
                    <a:pt x="42" y="461"/>
                  </a:moveTo>
                  <a:cubicBezTo>
                    <a:pt x="42" y="461"/>
                    <a:pt x="42" y="461"/>
                    <a:pt x="42" y="461"/>
                  </a:cubicBezTo>
                  <a:cubicBezTo>
                    <a:pt x="42" y="461"/>
                    <a:pt x="42" y="461"/>
                    <a:pt x="42" y="461"/>
                  </a:cubicBezTo>
                  <a:cubicBezTo>
                    <a:pt x="42" y="461"/>
                    <a:pt x="42" y="461"/>
                    <a:pt x="42" y="461"/>
                  </a:cubicBezTo>
                  <a:cubicBezTo>
                    <a:pt x="42" y="461"/>
                    <a:pt x="42" y="461"/>
                    <a:pt x="42" y="461"/>
                  </a:cubicBezTo>
                  <a:moveTo>
                    <a:pt x="273" y="0"/>
                  </a:moveTo>
                  <a:cubicBezTo>
                    <a:pt x="168" y="164"/>
                    <a:pt x="70" y="304"/>
                    <a:pt x="19" y="369"/>
                  </a:cubicBezTo>
                  <a:cubicBezTo>
                    <a:pt x="12" y="378"/>
                    <a:pt x="6" y="386"/>
                    <a:pt x="0" y="393"/>
                  </a:cubicBezTo>
                  <a:cubicBezTo>
                    <a:pt x="12" y="419"/>
                    <a:pt x="25" y="443"/>
                    <a:pt x="42" y="461"/>
                  </a:cubicBezTo>
                  <a:cubicBezTo>
                    <a:pt x="42" y="461"/>
                    <a:pt x="42" y="460"/>
                    <a:pt x="42" y="460"/>
                  </a:cubicBezTo>
                  <a:cubicBezTo>
                    <a:pt x="44" y="457"/>
                    <a:pt x="61" y="431"/>
                    <a:pt x="85" y="390"/>
                  </a:cubicBezTo>
                  <a:cubicBezTo>
                    <a:pt x="137" y="302"/>
                    <a:pt x="225" y="144"/>
                    <a:pt x="273" y="0"/>
                  </a:cubicBezTo>
                </a:path>
              </a:pathLst>
            </a:custGeom>
            <a:solidFill>
              <a:srgbClr val="3F2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2">
              <a:extLst>
                <a:ext uri="{FF2B5EF4-FFF2-40B4-BE49-F238E27FC236}">
                  <a16:creationId xmlns:a16="http://schemas.microsoft.com/office/drawing/2014/main" id="{CA785C41-A3E4-4CB8-ABFE-073900176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963" y="3590926"/>
              <a:ext cx="1352550" cy="1023938"/>
            </a:xfrm>
            <a:custGeom>
              <a:avLst/>
              <a:gdLst>
                <a:gd name="T0" fmla="*/ 67 w 912"/>
                <a:gd name="T1" fmla="*/ 0 h 692"/>
                <a:gd name="T2" fmla="*/ 0 w 912"/>
                <a:gd name="T3" fmla="*/ 511 h 692"/>
                <a:gd name="T4" fmla="*/ 731 w 912"/>
                <a:gd name="T5" fmla="*/ 692 h 692"/>
                <a:gd name="T6" fmla="*/ 912 w 912"/>
                <a:gd name="T7" fmla="*/ 193 h 692"/>
                <a:gd name="T8" fmla="*/ 67 w 912"/>
                <a:gd name="T9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2" h="692">
                  <a:moveTo>
                    <a:pt x="67" y="0"/>
                  </a:moveTo>
                  <a:cubicBezTo>
                    <a:pt x="0" y="511"/>
                    <a:pt x="0" y="511"/>
                    <a:pt x="0" y="511"/>
                  </a:cubicBezTo>
                  <a:cubicBezTo>
                    <a:pt x="0" y="511"/>
                    <a:pt x="272" y="643"/>
                    <a:pt x="731" y="692"/>
                  </a:cubicBezTo>
                  <a:cubicBezTo>
                    <a:pt x="912" y="193"/>
                    <a:pt x="912" y="193"/>
                    <a:pt x="912" y="193"/>
                  </a:cubicBezTo>
                  <a:cubicBezTo>
                    <a:pt x="912" y="193"/>
                    <a:pt x="331" y="155"/>
                    <a:pt x="6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3">
              <a:extLst>
                <a:ext uri="{FF2B5EF4-FFF2-40B4-BE49-F238E27FC236}">
                  <a16:creationId xmlns:a16="http://schemas.microsoft.com/office/drawing/2014/main" id="{3F90D0E4-B431-4F13-95AB-1B03D671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7438" y="3776663"/>
              <a:ext cx="260350" cy="595313"/>
            </a:xfrm>
            <a:custGeom>
              <a:avLst/>
              <a:gdLst>
                <a:gd name="T0" fmla="*/ 91 w 164"/>
                <a:gd name="T1" fmla="*/ 0 h 375"/>
                <a:gd name="T2" fmla="*/ 69 w 164"/>
                <a:gd name="T3" fmla="*/ 28 h 375"/>
                <a:gd name="T4" fmla="*/ 85 w 164"/>
                <a:gd name="T5" fmla="*/ 68 h 375"/>
                <a:gd name="T6" fmla="*/ 0 w 164"/>
                <a:gd name="T7" fmla="*/ 287 h 375"/>
                <a:gd name="T8" fmla="*/ 66 w 164"/>
                <a:gd name="T9" fmla="*/ 375 h 375"/>
                <a:gd name="T10" fmla="*/ 161 w 164"/>
                <a:gd name="T11" fmla="*/ 297 h 375"/>
                <a:gd name="T12" fmla="*/ 130 w 164"/>
                <a:gd name="T13" fmla="*/ 80 h 375"/>
                <a:gd name="T14" fmla="*/ 164 w 164"/>
                <a:gd name="T15" fmla="*/ 48 h 375"/>
                <a:gd name="T16" fmla="*/ 154 w 164"/>
                <a:gd name="T17" fmla="*/ 20 h 375"/>
                <a:gd name="T18" fmla="*/ 91 w 164"/>
                <a:gd name="T19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375">
                  <a:moveTo>
                    <a:pt x="91" y="0"/>
                  </a:moveTo>
                  <a:lnTo>
                    <a:pt x="69" y="28"/>
                  </a:lnTo>
                  <a:lnTo>
                    <a:pt x="85" y="68"/>
                  </a:lnTo>
                  <a:lnTo>
                    <a:pt x="0" y="287"/>
                  </a:lnTo>
                  <a:lnTo>
                    <a:pt x="66" y="375"/>
                  </a:lnTo>
                  <a:lnTo>
                    <a:pt x="161" y="297"/>
                  </a:lnTo>
                  <a:lnTo>
                    <a:pt x="130" y="80"/>
                  </a:lnTo>
                  <a:lnTo>
                    <a:pt x="164" y="48"/>
                  </a:lnTo>
                  <a:lnTo>
                    <a:pt x="154" y="2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Rectangle 247">
              <a:extLst>
                <a:ext uri="{FF2B5EF4-FFF2-40B4-BE49-F238E27FC236}">
                  <a16:creationId xmlns:a16="http://schemas.microsoft.com/office/drawing/2014/main" id="{4FA2892A-053B-4A66-96F2-F00351E3F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4275" y="5305426"/>
              <a:ext cx="619125" cy="96838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F9DAFFB8-C725-4D47-8001-13387FDBE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4275" y="5305426"/>
              <a:ext cx="619125" cy="96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6">
              <a:extLst>
                <a:ext uri="{FF2B5EF4-FFF2-40B4-BE49-F238E27FC236}">
                  <a16:creationId xmlns:a16="http://schemas.microsoft.com/office/drawing/2014/main" id="{26C9790B-BBB5-4473-990F-515A5188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8025" y="5060951"/>
              <a:ext cx="0" cy="6350"/>
            </a:xfrm>
            <a:custGeom>
              <a:avLst/>
              <a:gdLst>
                <a:gd name="T0" fmla="*/ 4 h 4"/>
                <a:gd name="T1" fmla="*/ 0 h 4"/>
                <a:gd name="T2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7">
              <a:extLst>
                <a:ext uri="{FF2B5EF4-FFF2-40B4-BE49-F238E27FC236}">
                  <a16:creationId xmlns:a16="http://schemas.microsoft.com/office/drawing/2014/main" id="{E8ADAC2F-6F81-456A-B5ED-0F62F9B4C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5813" y="3748088"/>
              <a:ext cx="217487" cy="211138"/>
            </a:xfrm>
            <a:custGeom>
              <a:avLst/>
              <a:gdLst>
                <a:gd name="T0" fmla="*/ 72 w 146"/>
                <a:gd name="T1" fmla="*/ 142 h 142"/>
                <a:gd name="T2" fmla="*/ 0 w 146"/>
                <a:gd name="T3" fmla="*/ 80 h 142"/>
                <a:gd name="T4" fmla="*/ 78 w 146"/>
                <a:gd name="T5" fmla="*/ 0 h 142"/>
                <a:gd name="T6" fmla="*/ 146 w 146"/>
                <a:gd name="T7" fmla="*/ 62 h 142"/>
                <a:gd name="T8" fmla="*/ 72 w 146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142">
                  <a:moveTo>
                    <a:pt x="72" y="142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28" y="54"/>
                    <a:pt x="78" y="0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23" y="88"/>
                    <a:pt x="98" y="114"/>
                    <a:pt x="72" y="142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8">
              <a:extLst>
                <a:ext uri="{FF2B5EF4-FFF2-40B4-BE49-F238E27FC236}">
                  <a16:creationId xmlns:a16="http://schemas.microsoft.com/office/drawing/2014/main" id="{5A9FF53D-17BA-41F6-BA5B-5A414919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1700" y="2852738"/>
              <a:ext cx="817562" cy="987425"/>
            </a:xfrm>
            <a:custGeom>
              <a:avLst/>
              <a:gdLst>
                <a:gd name="T0" fmla="*/ 0 w 551"/>
                <a:gd name="T1" fmla="*/ 605 h 667"/>
                <a:gd name="T2" fmla="*/ 456 w 551"/>
                <a:gd name="T3" fmla="*/ 20 h 667"/>
                <a:gd name="T4" fmla="*/ 480 w 551"/>
                <a:gd name="T5" fmla="*/ 8 h 667"/>
                <a:gd name="T6" fmla="*/ 474 w 551"/>
                <a:gd name="T7" fmla="*/ 37 h 667"/>
                <a:gd name="T8" fmla="*/ 501 w 551"/>
                <a:gd name="T9" fmla="*/ 31 h 667"/>
                <a:gd name="T10" fmla="*/ 494 w 551"/>
                <a:gd name="T11" fmla="*/ 57 h 667"/>
                <a:gd name="T12" fmla="*/ 495 w 551"/>
                <a:gd name="T13" fmla="*/ 57 h 667"/>
                <a:gd name="T14" fmla="*/ 525 w 551"/>
                <a:gd name="T15" fmla="*/ 53 h 667"/>
                <a:gd name="T16" fmla="*/ 522 w 551"/>
                <a:gd name="T17" fmla="*/ 75 h 667"/>
                <a:gd name="T18" fmla="*/ 520 w 551"/>
                <a:gd name="T19" fmla="*/ 77 h 667"/>
                <a:gd name="T20" fmla="*/ 522 w 551"/>
                <a:gd name="T21" fmla="*/ 75 h 667"/>
                <a:gd name="T22" fmla="*/ 544 w 551"/>
                <a:gd name="T23" fmla="*/ 72 h 667"/>
                <a:gd name="T24" fmla="*/ 534 w 551"/>
                <a:gd name="T25" fmla="*/ 99 h 667"/>
                <a:gd name="T26" fmla="*/ 68 w 551"/>
                <a:gd name="T27" fmla="*/ 667 h 667"/>
                <a:gd name="T28" fmla="*/ 0 w 551"/>
                <a:gd name="T29" fmla="*/ 605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1" h="667">
                  <a:moveTo>
                    <a:pt x="0" y="605"/>
                  </a:moveTo>
                  <a:cubicBezTo>
                    <a:pt x="83" y="515"/>
                    <a:pt x="286" y="264"/>
                    <a:pt x="456" y="20"/>
                  </a:cubicBezTo>
                  <a:cubicBezTo>
                    <a:pt x="456" y="20"/>
                    <a:pt x="472" y="0"/>
                    <a:pt x="480" y="8"/>
                  </a:cubicBezTo>
                  <a:cubicBezTo>
                    <a:pt x="491" y="18"/>
                    <a:pt x="479" y="32"/>
                    <a:pt x="474" y="37"/>
                  </a:cubicBezTo>
                  <a:cubicBezTo>
                    <a:pt x="479" y="33"/>
                    <a:pt x="492" y="22"/>
                    <a:pt x="501" y="31"/>
                  </a:cubicBezTo>
                  <a:cubicBezTo>
                    <a:pt x="510" y="40"/>
                    <a:pt x="499" y="53"/>
                    <a:pt x="494" y="57"/>
                  </a:cubicBezTo>
                  <a:cubicBezTo>
                    <a:pt x="495" y="57"/>
                    <a:pt x="495" y="57"/>
                    <a:pt x="495" y="57"/>
                  </a:cubicBezTo>
                  <a:cubicBezTo>
                    <a:pt x="500" y="53"/>
                    <a:pt x="515" y="42"/>
                    <a:pt x="525" y="53"/>
                  </a:cubicBezTo>
                  <a:cubicBezTo>
                    <a:pt x="533" y="61"/>
                    <a:pt x="528" y="70"/>
                    <a:pt x="522" y="75"/>
                  </a:cubicBezTo>
                  <a:cubicBezTo>
                    <a:pt x="522" y="76"/>
                    <a:pt x="521" y="77"/>
                    <a:pt x="520" y="77"/>
                  </a:cubicBezTo>
                  <a:cubicBezTo>
                    <a:pt x="521" y="77"/>
                    <a:pt x="522" y="76"/>
                    <a:pt x="522" y="75"/>
                  </a:cubicBezTo>
                  <a:cubicBezTo>
                    <a:pt x="528" y="70"/>
                    <a:pt x="537" y="66"/>
                    <a:pt x="544" y="72"/>
                  </a:cubicBezTo>
                  <a:cubicBezTo>
                    <a:pt x="551" y="79"/>
                    <a:pt x="534" y="99"/>
                    <a:pt x="534" y="99"/>
                  </a:cubicBezTo>
                  <a:cubicBezTo>
                    <a:pt x="507" y="131"/>
                    <a:pt x="343" y="367"/>
                    <a:pt x="68" y="667"/>
                  </a:cubicBezTo>
                  <a:lnTo>
                    <a:pt x="0" y="605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9">
              <a:extLst>
                <a:ext uri="{FF2B5EF4-FFF2-40B4-BE49-F238E27FC236}">
                  <a16:creationId xmlns:a16="http://schemas.microsoft.com/office/drawing/2014/main" id="{E0F24B03-97A9-4607-9B6E-95CB26610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1988" y="4619626"/>
              <a:ext cx="962025" cy="668338"/>
            </a:xfrm>
            <a:custGeom>
              <a:avLst/>
              <a:gdLst>
                <a:gd name="T0" fmla="*/ 649 w 649"/>
                <a:gd name="T1" fmla="*/ 48 h 451"/>
                <a:gd name="T2" fmla="*/ 178 w 649"/>
                <a:gd name="T3" fmla="*/ 451 h 451"/>
                <a:gd name="T4" fmla="*/ 15 w 649"/>
                <a:gd name="T5" fmla="*/ 317 h 451"/>
                <a:gd name="T6" fmla="*/ 159 w 649"/>
                <a:gd name="T7" fmla="*/ 354 h 451"/>
                <a:gd name="T8" fmla="*/ 533 w 649"/>
                <a:gd name="T9" fmla="*/ 0 h 451"/>
                <a:gd name="T10" fmla="*/ 649 w 649"/>
                <a:gd name="T11" fmla="*/ 4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9" h="451">
                  <a:moveTo>
                    <a:pt x="649" y="48"/>
                  </a:moveTo>
                  <a:cubicBezTo>
                    <a:pt x="649" y="48"/>
                    <a:pt x="299" y="135"/>
                    <a:pt x="178" y="451"/>
                  </a:cubicBezTo>
                  <a:cubicBezTo>
                    <a:pt x="178" y="451"/>
                    <a:pt x="0" y="395"/>
                    <a:pt x="15" y="317"/>
                  </a:cubicBezTo>
                  <a:cubicBezTo>
                    <a:pt x="29" y="239"/>
                    <a:pt x="129" y="217"/>
                    <a:pt x="159" y="354"/>
                  </a:cubicBezTo>
                  <a:cubicBezTo>
                    <a:pt x="199" y="264"/>
                    <a:pt x="292" y="99"/>
                    <a:pt x="533" y="0"/>
                  </a:cubicBezTo>
                  <a:cubicBezTo>
                    <a:pt x="649" y="48"/>
                    <a:pt x="649" y="48"/>
                    <a:pt x="649" y="48"/>
                  </a:cubicBezTo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30">
              <a:extLst>
                <a:ext uri="{FF2B5EF4-FFF2-40B4-BE49-F238E27FC236}">
                  <a16:creationId xmlns:a16="http://schemas.microsoft.com/office/drawing/2014/main" id="{362C0AA2-654F-4D95-AB75-4ACCED04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6338" y="3022601"/>
              <a:ext cx="107950" cy="187325"/>
            </a:xfrm>
            <a:custGeom>
              <a:avLst/>
              <a:gdLst>
                <a:gd name="T0" fmla="*/ 61 w 72"/>
                <a:gd name="T1" fmla="*/ 72 h 126"/>
                <a:gd name="T2" fmla="*/ 16 w 72"/>
                <a:gd name="T3" fmla="*/ 121 h 126"/>
                <a:gd name="T4" fmla="*/ 11 w 72"/>
                <a:gd name="T5" fmla="*/ 55 h 126"/>
                <a:gd name="T6" fmla="*/ 56 w 72"/>
                <a:gd name="T7" fmla="*/ 5 h 126"/>
                <a:gd name="T8" fmla="*/ 61 w 72"/>
                <a:gd name="T9" fmla="*/ 7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26">
                  <a:moveTo>
                    <a:pt x="61" y="72"/>
                  </a:moveTo>
                  <a:cubicBezTo>
                    <a:pt x="49" y="104"/>
                    <a:pt x="29" y="126"/>
                    <a:pt x="16" y="121"/>
                  </a:cubicBezTo>
                  <a:cubicBezTo>
                    <a:pt x="2" y="116"/>
                    <a:pt x="0" y="87"/>
                    <a:pt x="11" y="55"/>
                  </a:cubicBezTo>
                  <a:cubicBezTo>
                    <a:pt x="22" y="22"/>
                    <a:pt x="43" y="0"/>
                    <a:pt x="56" y="5"/>
                  </a:cubicBezTo>
                  <a:cubicBezTo>
                    <a:pt x="70" y="10"/>
                    <a:pt x="72" y="40"/>
                    <a:pt x="61" y="72"/>
                  </a:cubicBezTo>
                  <a:close/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31">
              <a:extLst>
                <a:ext uri="{FF2B5EF4-FFF2-40B4-BE49-F238E27FC236}">
                  <a16:creationId xmlns:a16="http://schemas.microsoft.com/office/drawing/2014/main" id="{1B5335F1-1409-4491-A5EC-1E95A5329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663" y="3178176"/>
              <a:ext cx="106362" cy="185738"/>
            </a:xfrm>
            <a:custGeom>
              <a:avLst/>
              <a:gdLst>
                <a:gd name="T0" fmla="*/ 61 w 72"/>
                <a:gd name="T1" fmla="*/ 71 h 125"/>
                <a:gd name="T2" fmla="*/ 15 w 72"/>
                <a:gd name="T3" fmla="*/ 120 h 125"/>
                <a:gd name="T4" fmla="*/ 11 w 72"/>
                <a:gd name="T5" fmla="*/ 54 h 125"/>
                <a:gd name="T6" fmla="*/ 56 w 72"/>
                <a:gd name="T7" fmla="*/ 4 h 125"/>
                <a:gd name="T8" fmla="*/ 61 w 72"/>
                <a:gd name="T9" fmla="*/ 7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25">
                  <a:moveTo>
                    <a:pt x="61" y="71"/>
                  </a:moveTo>
                  <a:cubicBezTo>
                    <a:pt x="49" y="103"/>
                    <a:pt x="29" y="125"/>
                    <a:pt x="15" y="120"/>
                  </a:cubicBezTo>
                  <a:cubicBezTo>
                    <a:pt x="2" y="116"/>
                    <a:pt x="0" y="86"/>
                    <a:pt x="11" y="54"/>
                  </a:cubicBezTo>
                  <a:cubicBezTo>
                    <a:pt x="22" y="22"/>
                    <a:pt x="42" y="0"/>
                    <a:pt x="56" y="4"/>
                  </a:cubicBezTo>
                  <a:cubicBezTo>
                    <a:pt x="70" y="9"/>
                    <a:pt x="72" y="39"/>
                    <a:pt x="61" y="71"/>
                  </a:cubicBezTo>
                  <a:close/>
                </a:path>
              </a:pathLst>
            </a:custGeom>
            <a:solidFill>
              <a:srgbClr val="463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32">
              <a:extLst>
                <a:ext uri="{FF2B5EF4-FFF2-40B4-BE49-F238E27FC236}">
                  <a16:creationId xmlns:a16="http://schemas.microsoft.com/office/drawing/2014/main" id="{99ADDD9E-B64D-4811-BA72-0146B1CAC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0613" y="3360738"/>
              <a:ext cx="508000" cy="341313"/>
            </a:xfrm>
            <a:custGeom>
              <a:avLst/>
              <a:gdLst>
                <a:gd name="T0" fmla="*/ 73 w 342"/>
                <a:gd name="T1" fmla="*/ 9 h 230"/>
                <a:gd name="T2" fmla="*/ 342 w 342"/>
                <a:gd name="T3" fmla="*/ 88 h 230"/>
                <a:gd name="T4" fmla="*/ 154 w 342"/>
                <a:gd name="T5" fmla="*/ 188 h 230"/>
                <a:gd name="T6" fmla="*/ 73 w 342"/>
                <a:gd name="T7" fmla="*/ 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2" h="230">
                  <a:moveTo>
                    <a:pt x="73" y="9"/>
                  </a:moveTo>
                  <a:cubicBezTo>
                    <a:pt x="73" y="9"/>
                    <a:pt x="199" y="0"/>
                    <a:pt x="342" y="88"/>
                  </a:cubicBezTo>
                  <a:cubicBezTo>
                    <a:pt x="342" y="88"/>
                    <a:pt x="308" y="230"/>
                    <a:pt x="154" y="188"/>
                  </a:cubicBezTo>
                  <a:cubicBezTo>
                    <a:pt x="0" y="146"/>
                    <a:pt x="73" y="9"/>
                    <a:pt x="73" y="9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33">
              <a:extLst>
                <a:ext uri="{FF2B5EF4-FFF2-40B4-BE49-F238E27FC236}">
                  <a16:creationId xmlns:a16="http://schemas.microsoft.com/office/drawing/2014/main" id="{24488E00-50D5-4A7E-B589-02C9CE85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9175" y="3159126"/>
              <a:ext cx="361950" cy="260350"/>
            </a:xfrm>
            <a:custGeom>
              <a:avLst/>
              <a:gdLst>
                <a:gd name="T0" fmla="*/ 244 w 244"/>
                <a:gd name="T1" fmla="*/ 67 h 176"/>
                <a:gd name="T2" fmla="*/ 163 w 244"/>
                <a:gd name="T3" fmla="*/ 0 h 176"/>
                <a:gd name="T4" fmla="*/ 81 w 244"/>
                <a:gd name="T5" fmla="*/ 67 h 176"/>
                <a:gd name="T6" fmla="*/ 0 w 244"/>
                <a:gd name="T7" fmla="*/ 176 h 176"/>
                <a:gd name="T8" fmla="*/ 244 w 244"/>
                <a:gd name="T9" fmla="*/ 6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76">
                  <a:moveTo>
                    <a:pt x="244" y="67"/>
                  </a:moveTo>
                  <a:cubicBezTo>
                    <a:pt x="200" y="23"/>
                    <a:pt x="163" y="0"/>
                    <a:pt x="163" y="0"/>
                  </a:cubicBezTo>
                  <a:cubicBezTo>
                    <a:pt x="163" y="0"/>
                    <a:pt x="125" y="23"/>
                    <a:pt x="81" y="67"/>
                  </a:cubicBezTo>
                  <a:cubicBezTo>
                    <a:pt x="53" y="95"/>
                    <a:pt x="23" y="131"/>
                    <a:pt x="0" y="176"/>
                  </a:cubicBezTo>
                  <a:cubicBezTo>
                    <a:pt x="42" y="151"/>
                    <a:pt x="140" y="96"/>
                    <a:pt x="244" y="67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4">
              <a:extLst>
                <a:ext uri="{FF2B5EF4-FFF2-40B4-BE49-F238E27FC236}">
                  <a16:creationId xmlns:a16="http://schemas.microsoft.com/office/drawing/2014/main" id="{0AC1C601-B5B7-43C8-938A-3B33BD89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59138"/>
              <a:ext cx="609600" cy="714375"/>
            </a:xfrm>
            <a:custGeom>
              <a:avLst/>
              <a:gdLst>
                <a:gd name="T0" fmla="*/ 44 w 411"/>
                <a:gd name="T1" fmla="*/ 109 h 483"/>
                <a:gd name="T2" fmla="*/ 0 w 411"/>
                <a:gd name="T3" fmla="*/ 277 h 483"/>
                <a:gd name="T4" fmla="*/ 205 w 411"/>
                <a:gd name="T5" fmla="*/ 482 h 483"/>
                <a:gd name="T6" fmla="*/ 411 w 411"/>
                <a:gd name="T7" fmla="*/ 278 h 483"/>
                <a:gd name="T8" fmla="*/ 288 w 411"/>
                <a:gd name="T9" fmla="*/ 0 h 483"/>
                <a:gd name="T10" fmla="*/ 44 w 411"/>
                <a:gd name="T11" fmla="*/ 109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1" h="483">
                  <a:moveTo>
                    <a:pt x="44" y="109"/>
                  </a:moveTo>
                  <a:cubicBezTo>
                    <a:pt x="19" y="156"/>
                    <a:pt x="1" y="212"/>
                    <a:pt x="0" y="277"/>
                  </a:cubicBezTo>
                  <a:cubicBezTo>
                    <a:pt x="0" y="390"/>
                    <a:pt x="27" y="482"/>
                    <a:pt x="205" y="482"/>
                  </a:cubicBezTo>
                  <a:cubicBezTo>
                    <a:pt x="383" y="483"/>
                    <a:pt x="411" y="391"/>
                    <a:pt x="411" y="278"/>
                  </a:cubicBezTo>
                  <a:cubicBezTo>
                    <a:pt x="411" y="153"/>
                    <a:pt x="345" y="59"/>
                    <a:pt x="288" y="0"/>
                  </a:cubicBezTo>
                  <a:cubicBezTo>
                    <a:pt x="184" y="29"/>
                    <a:pt x="86" y="84"/>
                    <a:pt x="44" y="10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35">
              <a:extLst>
                <a:ext uri="{FF2B5EF4-FFF2-40B4-BE49-F238E27FC236}">
                  <a16:creationId xmlns:a16="http://schemas.microsoft.com/office/drawing/2014/main" id="{77533DA8-2CE2-4935-8EA5-0963EE25B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1888" y="3438526"/>
              <a:ext cx="250825" cy="385763"/>
            </a:xfrm>
            <a:custGeom>
              <a:avLst/>
              <a:gdLst>
                <a:gd name="T0" fmla="*/ 104 w 169"/>
                <a:gd name="T1" fmla="*/ 0 h 260"/>
                <a:gd name="T2" fmla="*/ 104 w 169"/>
                <a:gd name="T3" fmla="*/ 32 h 260"/>
                <a:gd name="T4" fmla="*/ 113 w 169"/>
                <a:gd name="T5" fmla="*/ 38 h 260"/>
                <a:gd name="T6" fmla="*/ 121 w 169"/>
                <a:gd name="T7" fmla="*/ 46 h 260"/>
                <a:gd name="T8" fmla="*/ 123 w 169"/>
                <a:gd name="T9" fmla="*/ 29 h 260"/>
                <a:gd name="T10" fmla="*/ 166 w 169"/>
                <a:gd name="T11" fmla="*/ 30 h 260"/>
                <a:gd name="T12" fmla="*/ 166 w 169"/>
                <a:gd name="T13" fmla="*/ 100 h 260"/>
                <a:gd name="T14" fmla="*/ 120 w 169"/>
                <a:gd name="T15" fmla="*/ 100 h 260"/>
                <a:gd name="T16" fmla="*/ 111 w 169"/>
                <a:gd name="T17" fmla="*/ 75 h 260"/>
                <a:gd name="T18" fmla="*/ 88 w 169"/>
                <a:gd name="T19" fmla="*/ 66 h 260"/>
                <a:gd name="T20" fmla="*/ 82 w 169"/>
                <a:gd name="T21" fmla="*/ 67 h 260"/>
                <a:gd name="T22" fmla="*/ 76 w 169"/>
                <a:gd name="T23" fmla="*/ 70 h 260"/>
                <a:gd name="T24" fmla="*/ 72 w 169"/>
                <a:gd name="T25" fmla="*/ 75 h 260"/>
                <a:gd name="T26" fmla="*/ 70 w 169"/>
                <a:gd name="T27" fmla="*/ 81 h 260"/>
                <a:gd name="T28" fmla="*/ 78 w 169"/>
                <a:gd name="T29" fmla="*/ 94 h 260"/>
                <a:gd name="T30" fmla="*/ 96 w 169"/>
                <a:gd name="T31" fmla="*/ 103 h 260"/>
                <a:gd name="T32" fmla="*/ 120 w 169"/>
                <a:gd name="T33" fmla="*/ 112 h 260"/>
                <a:gd name="T34" fmla="*/ 144 w 169"/>
                <a:gd name="T35" fmla="*/ 125 h 260"/>
                <a:gd name="T36" fmla="*/ 162 w 169"/>
                <a:gd name="T37" fmla="*/ 143 h 260"/>
                <a:gd name="T38" fmla="*/ 169 w 169"/>
                <a:gd name="T39" fmla="*/ 171 h 260"/>
                <a:gd name="T40" fmla="*/ 163 w 169"/>
                <a:gd name="T41" fmla="*/ 199 h 260"/>
                <a:gd name="T42" fmla="*/ 148 w 169"/>
                <a:gd name="T43" fmla="*/ 217 h 260"/>
                <a:gd name="T44" fmla="*/ 127 w 169"/>
                <a:gd name="T45" fmla="*/ 226 h 260"/>
                <a:gd name="T46" fmla="*/ 104 w 169"/>
                <a:gd name="T47" fmla="*/ 229 h 260"/>
                <a:gd name="T48" fmla="*/ 104 w 169"/>
                <a:gd name="T49" fmla="*/ 260 h 260"/>
                <a:gd name="T50" fmla="*/ 62 w 169"/>
                <a:gd name="T51" fmla="*/ 260 h 260"/>
                <a:gd name="T52" fmla="*/ 62 w 169"/>
                <a:gd name="T53" fmla="*/ 221 h 260"/>
                <a:gd name="T54" fmla="*/ 47 w 169"/>
                <a:gd name="T55" fmla="*/ 210 h 260"/>
                <a:gd name="T56" fmla="*/ 44 w 169"/>
                <a:gd name="T57" fmla="*/ 227 h 260"/>
                <a:gd name="T58" fmla="*/ 0 w 169"/>
                <a:gd name="T59" fmla="*/ 227 h 260"/>
                <a:gd name="T60" fmla="*/ 1 w 169"/>
                <a:gd name="T61" fmla="*/ 155 h 260"/>
                <a:gd name="T62" fmla="*/ 47 w 169"/>
                <a:gd name="T63" fmla="*/ 155 h 260"/>
                <a:gd name="T64" fmla="*/ 51 w 169"/>
                <a:gd name="T65" fmla="*/ 170 h 260"/>
                <a:gd name="T66" fmla="*/ 60 w 169"/>
                <a:gd name="T67" fmla="*/ 179 h 260"/>
                <a:gd name="T68" fmla="*/ 72 w 169"/>
                <a:gd name="T69" fmla="*/ 183 h 260"/>
                <a:gd name="T70" fmla="*/ 82 w 169"/>
                <a:gd name="T71" fmla="*/ 184 h 260"/>
                <a:gd name="T72" fmla="*/ 89 w 169"/>
                <a:gd name="T73" fmla="*/ 184 h 260"/>
                <a:gd name="T74" fmla="*/ 96 w 169"/>
                <a:gd name="T75" fmla="*/ 182 h 260"/>
                <a:gd name="T76" fmla="*/ 102 w 169"/>
                <a:gd name="T77" fmla="*/ 177 h 260"/>
                <a:gd name="T78" fmla="*/ 104 w 169"/>
                <a:gd name="T79" fmla="*/ 170 h 260"/>
                <a:gd name="T80" fmla="*/ 97 w 169"/>
                <a:gd name="T81" fmla="*/ 160 h 260"/>
                <a:gd name="T82" fmla="*/ 79 w 169"/>
                <a:gd name="T83" fmla="*/ 152 h 260"/>
                <a:gd name="T84" fmla="*/ 56 w 169"/>
                <a:gd name="T85" fmla="*/ 144 h 260"/>
                <a:gd name="T86" fmla="*/ 33 w 169"/>
                <a:gd name="T87" fmla="*/ 131 h 260"/>
                <a:gd name="T88" fmla="*/ 15 w 169"/>
                <a:gd name="T89" fmla="*/ 112 h 260"/>
                <a:gd name="T90" fmla="*/ 8 w 169"/>
                <a:gd name="T91" fmla="*/ 84 h 260"/>
                <a:gd name="T92" fmla="*/ 14 w 169"/>
                <a:gd name="T93" fmla="*/ 58 h 260"/>
                <a:gd name="T94" fmla="*/ 26 w 169"/>
                <a:gd name="T95" fmla="*/ 40 h 260"/>
                <a:gd name="T96" fmla="*/ 44 w 169"/>
                <a:gd name="T97" fmla="*/ 30 h 260"/>
                <a:gd name="T98" fmla="*/ 63 w 169"/>
                <a:gd name="T99" fmla="*/ 25 h 260"/>
                <a:gd name="T100" fmla="*/ 63 w 169"/>
                <a:gd name="T101" fmla="*/ 0 h 260"/>
                <a:gd name="T102" fmla="*/ 104 w 169"/>
                <a:gd name="T103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260">
                  <a:moveTo>
                    <a:pt x="104" y="0"/>
                  </a:moveTo>
                  <a:cubicBezTo>
                    <a:pt x="104" y="32"/>
                    <a:pt x="104" y="32"/>
                    <a:pt x="104" y="32"/>
                  </a:cubicBezTo>
                  <a:cubicBezTo>
                    <a:pt x="107" y="33"/>
                    <a:pt x="110" y="35"/>
                    <a:pt x="113" y="38"/>
                  </a:cubicBezTo>
                  <a:cubicBezTo>
                    <a:pt x="116" y="40"/>
                    <a:pt x="119" y="43"/>
                    <a:pt x="121" y="46"/>
                  </a:cubicBezTo>
                  <a:cubicBezTo>
                    <a:pt x="123" y="29"/>
                    <a:pt x="123" y="29"/>
                    <a:pt x="123" y="29"/>
                  </a:cubicBezTo>
                  <a:cubicBezTo>
                    <a:pt x="166" y="30"/>
                    <a:pt x="166" y="30"/>
                    <a:pt x="166" y="30"/>
                  </a:cubicBezTo>
                  <a:cubicBezTo>
                    <a:pt x="166" y="100"/>
                    <a:pt x="166" y="100"/>
                    <a:pt x="166" y="100"/>
                  </a:cubicBezTo>
                  <a:cubicBezTo>
                    <a:pt x="120" y="100"/>
                    <a:pt x="120" y="100"/>
                    <a:pt x="120" y="100"/>
                  </a:cubicBezTo>
                  <a:cubicBezTo>
                    <a:pt x="120" y="89"/>
                    <a:pt x="117" y="81"/>
                    <a:pt x="111" y="75"/>
                  </a:cubicBezTo>
                  <a:cubicBezTo>
                    <a:pt x="105" y="69"/>
                    <a:pt x="97" y="66"/>
                    <a:pt x="88" y="66"/>
                  </a:cubicBezTo>
                  <a:cubicBezTo>
                    <a:pt x="86" y="66"/>
                    <a:pt x="84" y="67"/>
                    <a:pt x="82" y="67"/>
                  </a:cubicBezTo>
                  <a:cubicBezTo>
                    <a:pt x="80" y="68"/>
                    <a:pt x="78" y="69"/>
                    <a:pt x="76" y="70"/>
                  </a:cubicBezTo>
                  <a:cubicBezTo>
                    <a:pt x="75" y="71"/>
                    <a:pt x="73" y="73"/>
                    <a:pt x="72" y="75"/>
                  </a:cubicBezTo>
                  <a:cubicBezTo>
                    <a:pt x="71" y="77"/>
                    <a:pt x="70" y="79"/>
                    <a:pt x="70" y="81"/>
                  </a:cubicBezTo>
                  <a:cubicBezTo>
                    <a:pt x="70" y="86"/>
                    <a:pt x="73" y="91"/>
                    <a:pt x="78" y="94"/>
                  </a:cubicBezTo>
                  <a:cubicBezTo>
                    <a:pt x="83" y="97"/>
                    <a:pt x="89" y="100"/>
                    <a:pt x="96" y="103"/>
                  </a:cubicBezTo>
                  <a:cubicBezTo>
                    <a:pt x="103" y="106"/>
                    <a:pt x="111" y="109"/>
                    <a:pt x="120" y="112"/>
                  </a:cubicBezTo>
                  <a:cubicBezTo>
                    <a:pt x="128" y="116"/>
                    <a:pt x="136" y="120"/>
                    <a:pt x="144" y="125"/>
                  </a:cubicBezTo>
                  <a:cubicBezTo>
                    <a:pt x="151" y="130"/>
                    <a:pt x="157" y="136"/>
                    <a:pt x="162" y="143"/>
                  </a:cubicBezTo>
                  <a:cubicBezTo>
                    <a:pt x="167" y="151"/>
                    <a:pt x="169" y="160"/>
                    <a:pt x="169" y="171"/>
                  </a:cubicBezTo>
                  <a:cubicBezTo>
                    <a:pt x="169" y="182"/>
                    <a:pt x="167" y="191"/>
                    <a:pt x="163" y="199"/>
                  </a:cubicBezTo>
                  <a:cubicBezTo>
                    <a:pt x="159" y="206"/>
                    <a:pt x="154" y="212"/>
                    <a:pt x="148" y="217"/>
                  </a:cubicBezTo>
                  <a:cubicBezTo>
                    <a:pt x="142" y="221"/>
                    <a:pt x="135" y="224"/>
                    <a:pt x="127" y="226"/>
                  </a:cubicBezTo>
                  <a:cubicBezTo>
                    <a:pt x="119" y="228"/>
                    <a:pt x="111" y="229"/>
                    <a:pt x="104" y="229"/>
                  </a:cubicBezTo>
                  <a:cubicBezTo>
                    <a:pt x="104" y="260"/>
                    <a:pt x="104" y="260"/>
                    <a:pt x="104" y="260"/>
                  </a:cubicBezTo>
                  <a:cubicBezTo>
                    <a:pt x="62" y="260"/>
                    <a:pt x="62" y="260"/>
                    <a:pt x="62" y="26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57" y="218"/>
                    <a:pt x="52" y="214"/>
                    <a:pt x="47" y="210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1" y="155"/>
                    <a:pt x="1" y="155"/>
                    <a:pt x="1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61"/>
                    <a:pt x="48" y="166"/>
                    <a:pt x="51" y="170"/>
                  </a:cubicBezTo>
                  <a:cubicBezTo>
                    <a:pt x="54" y="174"/>
                    <a:pt x="57" y="176"/>
                    <a:pt x="60" y="179"/>
                  </a:cubicBezTo>
                  <a:cubicBezTo>
                    <a:pt x="64" y="181"/>
                    <a:pt x="68" y="182"/>
                    <a:pt x="72" y="183"/>
                  </a:cubicBezTo>
                  <a:cubicBezTo>
                    <a:pt x="76" y="184"/>
                    <a:pt x="80" y="184"/>
                    <a:pt x="82" y="184"/>
                  </a:cubicBezTo>
                  <a:cubicBezTo>
                    <a:pt x="85" y="184"/>
                    <a:pt x="87" y="184"/>
                    <a:pt x="89" y="184"/>
                  </a:cubicBezTo>
                  <a:cubicBezTo>
                    <a:pt x="92" y="183"/>
                    <a:pt x="94" y="182"/>
                    <a:pt x="96" y="182"/>
                  </a:cubicBezTo>
                  <a:cubicBezTo>
                    <a:pt x="99" y="181"/>
                    <a:pt x="100" y="179"/>
                    <a:pt x="102" y="177"/>
                  </a:cubicBezTo>
                  <a:cubicBezTo>
                    <a:pt x="103" y="175"/>
                    <a:pt x="104" y="173"/>
                    <a:pt x="104" y="170"/>
                  </a:cubicBezTo>
                  <a:cubicBezTo>
                    <a:pt x="104" y="166"/>
                    <a:pt x="102" y="163"/>
                    <a:pt x="97" y="160"/>
                  </a:cubicBezTo>
                  <a:cubicBezTo>
                    <a:pt x="92" y="158"/>
                    <a:pt x="86" y="155"/>
                    <a:pt x="79" y="152"/>
                  </a:cubicBezTo>
                  <a:cubicBezTo>
                    <a:pt x="72" y="150"/>
                    <a:pt x="65" y="147"/>
                    <a:pt x="56" y="144"/>
                  </a:cubicBezTo>
                  <a:cubicBezTo>
                    <a:pt x="48" y="140"/>
                    <a:pt x="40" y="136"/>
                    <a:pt x="33" y="131"/>
                  </a:cubicBezTo>
                  <a:cubicBezTo>
                    <a:pt x="26" y="126"/>
                    <a:pt x="20" y="120"/>
                    <a:pt x="15" y="112"/>
                  </a:cubicBezTo>
                  <a:cubicBezTo>
                    <a:pt x="11" y="105"/>
                    <a:pt x="8" y="95"/>
                    <a:pt x="8" y="84"/>
                  </a:cubicBezTo>
                  <a:cubicBezTo>
                    <a:pt x="9" y="74"/>
                    <a:pt x="10" y="65"/>
                    <a:pt x="14" y="58"/>
                  </a:cubicBezTo>
                  <a:cubicBezTo>
                    <a:pt x="17" y="51"/>
                    <a:pt x="21" y="45"/>
                    <a:pt x="26" y="40"/>
                  </a:cubicBezTo>
                  <a:cubicBezTo>
                    <a:pt x="32" y="36"/>
                    <a:pt x="37" y="32"/>
                    <a:pt x="44" y="30"/>
                  </a:cubicBezTo>
                  <a:cubicBezTo>
                    <a:pt x="50" y="27"/>
                    <a:pt x="56" y="26"/>
                    <a:pt x="63" y="25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10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36">
              <a:extLst>
                <a:ext uri="{FF2B5EF4-FFF2-40B4-BE49-F238E27FC236}">
                  <a16:creationId xmlns:a16="http://schemas.microsoft.com/office/drawing/2014/main" id="{6AC987A7-425E-4F00-9AFB-277081C1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6475" y="2844801"/>
              <a:ext cx="292100" cy="239713"/>
            </a:xfrm>
            <a:custGeom>
              <a:avLst/>
              <a:gdLst>
                <a:gd name="T0" fmla="*/ 184 w 184"/>
                <a:gd name="T1" fmla="*/ 0 h 151"/>
                <a:gd name="T2" fmla="*/ 139 w 184"/>
                <a:gd name="T3" fmla="*/ 151 h 151"/>
                <a:gd name="T4" fmla="*/ 0 w 184"/>
                <a:gd name="T5" fmla="*/ 76 h 151"/>
                <a:gd name="T6" fmla="*/ 184 w 184"/>
                <a:gd name="T7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151">
                  <a:moveTo>
                    <a:pt x="184" y="0"/>
                  </a:moveTo>
                  <a:lnTo>
                    <a:pt x="139" y="151"/>
                  </a:lnTo>
                  <a:lnTo>
                    <a:pt x="0" y="76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7">
              <a:extLst>
                <a:ext uri="{FF2B5EF4-FFF2-40B4-BE49-F238E27FC236}">
                  <a16:creationId xmlns:a16="http://schemas.microsoft.com/office/drawing/2014/main" id="{5A384569-313A-439D-9729-2C6002C7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9163" y="2913063"/>
              <a:ext cx="452437" cy="450850"/>
            </a:xfrm>
            <a:custGeom>
              <a:avLst/>
              <a:gdLst>
                <a:gd name="T0" fmla="*/ 275 w 305"/>
                <a:gd name="T1" fmla="*/ 23 h 304"/>
                <a:gd name="T2" fmla="*/ 234 w 305"/>
                <a:gd name="T3" fmla="*/ 23 h 304"/>
                <a:gd name="T4" fmla="*/ 0 w 305"/>
                <a:gd name="T5" fmla="*/ 151 h 304"/>
                <a:gd name="T6" fmla="*/ 60 w 305"/>
                <a:gd name="T7" fmla="*/ 304 h 304"/>
                <a:gd name="T8" fmla="*/ 269 w 305"/>
                <a:gd name="T9" fmla="*/ 218 h 304"/>
                <a:gd name="T10" fmla="*/ 301 w 305"/>
                <a:gd name="T11" fmla="*/ 186 h 304"/>
                <a:gd name="T12" fmla="*/ 273 w 305"/>
                <a:gd name="T13" fmla="*/ 170 h 304"/>
                <a:gd name="T14" fmla="*/ 268 w 305"/>
                <a:gd name="T15" fmla="*/ 172 h 304"/>
                <a:gd name="T16" fmla="*/ 273 w 305"/>
                <a:gd name="T17" fmla="*/ 170 h 304"/>
                <a:gd name="T18" fmla="*/ 293 w 305"/>
                <a:gd name="T19" fmla="*/ 131 h 304"/>
                <a:gd name="T20" fmla="*/ 252 w 305"/>
                <a:gd name="T21" fmla="*/ 116 h 304"/>
                <a:gd name="T22" fmla="*/ 252 w 305"/>
                <a:gd name="T23" fmla="*/ 116 h 304"/>
                <a:gd name="T24" fmla="*/ 282 w 305"/>
                <a:gd name="T25" fmla="*/ 80 h 304"/>
                <a:gd name="T26" fmla="*/ 243 w 305"/>
                <a:gd name="T27" fmla="*/ 67 h 304"/>
                <a:gd name="T28" fmla="*/ 275 w 305"/>
                <a:gd name="T29" fmla="*/ 23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304">
                  <a:moveTo>
                    <a:pt x="275" y="23"/>
                  </a:moveTo>
                  <a:cubicBezTo>
                    <a:pt x="265" y="0"/>
                    <a:pt x="234" y="23"/>
                    <a:pt x="234" y="23"/>
                  </a:cubicBezTo>
                  <a:cubicBezTo>
                    <a:pt x="158" y="72"/>
                    <a:pt x="79" y="114"/>
                    <a:pt x="0" y="151"/>
                  </a:cubicBezTo>
                  <a:cubicBezTo>
                    <a:pt x="20" y="200"/>
                    <a:pt x="40" y="251"/>
                    <a:pt x="60" y="304"/>
                  </a:cubicBezTo>
                  <a:cubicBezTo>
                    <a:pt x="173" y="264"/>
                    <a:pt x="246" y="227"/>
                    <a:pt x="269" y="218"/>
                  </a:cubicBezTo>
                  <a:cubicBezTo>
                    <a:pt x="269" y="219"/>
                    <a:pt x="305" y="204"/>
                    <a:pt x="301" y="186"/>
                  </a:cubicBezTo>
                  <a:cubicBezTo>
                    <a:pt x="298" y="170"/>
                    <a:pt x="284" y="168"/>
                    <a:pt x="273" y="170"/>
                  </a:cubicBezTo>
                  <a:cubicBezTo>
                    <a:pt x="271" y="171"/>
                    <a:pt x="269" y="171"/>
                    <a:pt x="268" y="172"/>
                  </a:cubicBezTo>
                  <a:cubicBezTo>
                    <a:pt x="269" y="171"/>
                    <a:pt x="271" y="171"/>
                    <a:pt x="273" y="170"/>
                  </a:cubicBezTo>
                  <a:cubicBezTo>
                    <a:pt x="284" y="167"/>
                    <a:pt x="296" y="151"/>
                    <a:pt x="293" y="131"/>
                  </a:cubicBezTo>
                  <a:cubicBezTo>
                    <a:pt x="289" y="105"/>
                    <a:pt x="262" y="114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61" y="113"/>
                    <a:pt x="285" y="102"/>
                    <a:pt x="282" y="80"/>
                  </a:cubicBezTo>
                  <a:cubicBezTo>
                    <a:pt x="278" y="58"/>
                    <a:pt x="253" y="64"/>
                    <a:pt x="243" y="67"/>
                  </a:cubicBezTo>
                  <a:cubicBezTo>
                    <a:pt x="253" y="63"/>
                    <a:pt x="285" y="47"/>
                    <a:pt x="275" y="23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8">
              <a:extLst>
                <a:ext uri="{FF2B5EF4-FFF2-40B4-BE49-F238E27FC236}">
                  <a16:creationId xmlns:a16="http://schemas.microsoft.com/office/drawing/2014/main" id="{B2988BEA-CDAE-4B88-BE8E-422CEC6CC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813" y="3084513"/>
              <a:ext cx="166687" cy="303213"/>
            </a:xfrm>
            <a:custGeom>
              <a:avLst/>
              <a:gdLst>
                <a:gd name="T0" fmla="*/ 58 w 113"/>
                <a:gd name="T1" fmla="*/ 0 h 204"/>
                <a:gd name="T2" fmla="*/ 113 w 113"/>
                <a:gd name="T3" fmla="*/ 188 h 204"/>
                <a:gd name="T4" fmla="*/ 53 w 113"/>
                <a:gd name="T5" fmla="*/ 204 h 204"/>
                <a:gd name="T6" fmla="*/ 0 w 113"/>
                <a:gd name="T7" fmla="*/ 24 h 204"/>
                <a:gd name="T8" fmla="*/ 58 w 113"/>
                <a:gd name="T9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204">
                  <a:moveTo>
                    <a:pt x="58" y="0"/>
                  </a:moveTo>
                  <a:cubicBezTo>
                    <a:pt x="76" y="60"/>
                    <a:pt x="94" y="123"/>
                    <a:pt x="113" y="188"/>
                  </a:cubicBezTo>
                  <a:cubicBezTo>
                    <a:pt x="93" y="194"/>
                    <a:pt x="73" y="199"/>
                    <a:pt x="53" y="204"/>
                  </a:cubicBezTo>
                  <a:cubicBezTo>
                    <a:pt x="35" y="142"/>
                    <a:pt x="18" y="82"/>
                    <a:pt x="0" y="24"/>
                  </a:cubicBezTo>
                  <a:cubicBezTo>
                    <a:pt x="20" y="16"/>
                    <a:pt x="39" y="8"/>
                    <a:pt x="58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9">
              <a:extLst>
                <a:ext uri="{FF2B5EF4-FFF2-40B4-BE49-F238E27FC236}">
                  <a16:creationId xmlns:a16="http://schemas.microsoft.com/office/drawing/2014/main" id="{E587D7C7-0462-4F16-9397-B3ACAACA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3090863"/>
              <a:ext cx="655637" cy="417513"/>
            </a:xfrm>
            <a:custGeom>
              <a:avLst/>
              <a:gdLst>
                <a:gd name="T0" fmla="*/ 442 w 442"/>
                <a:gd name="T1" fmla="*/ 201 h 282"/>
                <a:gd name="T2" fmla="*/ 57 w 442"/>
                <a:gd name="T3" fmla="*/ 282 h 282"/>
                <a:gd name="T4" fmla="*/ 0 w 442"/>
                <a:gd name="T5" fmla="*/ 137 h 282"/>
                <a:gd name="T6" fmla="*/ 382 w 442"/>
                <a:gd name="T7" fmla="*/ 0 h 282"/>
                <a:gd name="T8" fmla="*/ 442 w 442"/>
                <a:gd name="T9" fmla="*/ 20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282">
                  <a:moveTo>
                    <a:pt x="442" y="201"/>
                  </a:moveTo>
                  <a:cubicBezTo>
                    <a:pt x="313" y="241"/>
                    <a:pt x="185" y="268"/>
                    <a:pt x="57" y="282"/>
                  </a:cubicBezTo>
                  <a:cubicBezTo>
                    <a:pt x="38" y="231"/>
                    <a:pt x="19" y="183"/>
                    <a:pt x="0" y="137"/>
                  </a:cubicBezTo>
                  <a:cubicBezTo>
                    <a:pt x="127" y="104"/>
                    <a:pt x="255" y="58"/>
                    <a:pt x="382" y="0"/>
                  </a:cubicBezTo>
                  <a:cubicBezTo>
                    <a:pt x="402" y="64"/>
                    <a:pt x="422" y="131"/>
                    <a:pt x="442" y="20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40">
              <a:extLst>
                <a:ext uri="{FF2B5EF4-FFF2-40B4-BE49-F238E27FC236}">
                  <a16:creationId xmlns:a16="http://schemas.microsoft.com/office/drawing/2014/main" id="{FE50C91E-3CEB-42D5-8D6A-5923895A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5350" y="3290888"/>
              <a:ext cx="76200" cy="79375"/>
            </a:xfrm>
            <a:custGeom>
              <a:avLst/>
              <a:gdLst>
                <a:gd name="T0" fmla="*/ 5 w 52"/>
                <a:gd name="T1" fmla="*/ 35 h 53"/>
                <a:gd name="T2" fmla="*/ 34 w 52"/>
                <a:gd name="T3" fmla="*/ 48 h 53"/>
                <a:gd name="T4" fmla="*/ 47 w 52"/>
                <a:gd name="T5" fmla="*/ 18 h 53"/>
                <a:gd name="T6" fmla="*/ 17 w 52"/>
                <a:gd name="T7" fmla="*/ 4 h 53"/>
                <a:gd name="T8" fmla="*/ 5 w 52"/>
                <a:gd name="T9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5" y="35"/>
                  </a:moveTo>
                  <a:cubicBezTo>
                    <a:pt x="9" y="46"/>
                    <a:pt x="23" y="53"/>
                    <a:pt x="34" y="48"/>
                  </a:cubicBezTo>
                  <a:cubicBezTo>
                    <a:pt x="46" y="44"/>
                    <a:pt x="52" y="30"/>
                    <a:pt x="47" y="18"/>
                  </a:cubicBezTo>
                  <a:cubicBezTo>
                    <a:pt x="42" y="5"/>
                    <a:pt x="29" y="0"/>
                    <a:pt x="17" y="4"/>
                  </a:cubicBezTo>
                  <a:cubicBezTo>
                    <a:pt x="6" y="9"/>
                    <a:pt x="0" y="23"/>
                    <a:pt x="5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41">
              <a:extLst>
                <a:ext uri="{FF2B5EF4-FFF2-40B4-BE49-F238E27FC236}">
                  <a16:creationId xmlns:a16="http://schemas.microsoft.com/office/drawing/2014/main" id="{9B84987B-DD89-4C44-BE36-8BF99391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324226"/>
              <a:ext cx="76200" cy="73025"/>
            </a:xfrm>
            <a:custGeom>
              <a:avLst/>
              <a:gdLst>
                <a:gd name="T0" fmla="*/ 5 w 52"/>
                <a:gd name="T1" fmla="*/ 33 h 50"/>
                <a:gd name="T2" fmla="*/ 35 w 52"/>
                <a:gd name="T3" fmla="*/ 47 h 50"/>
                <a:gd name="T4" fmla="*/ 47 w 52"/>
                <a:gd name="T5" fmla="*/ 18 h 50"/>
                <a:gd name="T6" fmla="*/ 18 w 52"/>
                <a:gd name="T7" fmla="*/ 5 h 50"/>
                <a:gd name="T8" fmla="*/ 5 w 52"/>
                <a:gd name="T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" y="33"/>
                  </a:moveTo>
                  <a:cubicBezTo>
                    <a:pt x="10" y="44"/>
                    <a:pt x="23" y="50"/>
                    <a:pt x="35" y="47"/>
                  </a:cubicBezTo>
                  <a:cubicBezTo>
                    <a:pt x="47" y="43"/>
                    <a:pt x="52" y="30"/>
                    <a:pt x="47" y="18"/>
                  </a:cubicBezTo>
                  <a:cubicBezTo>
                    <a:pt x="43" y="6"/>
                    <a:pt x="29" y="0"/>
                    <a:pt x="18" y="5"/>
                  </a:cubicBezTo>
                  <a:cubicBezTo>
                    <a:pt x="6" y="9"/>
                    <a:pt x="0" y="22"/>
                    <a:pt x="5" y="3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42">
              <a:extLst>
                <a:ext uri="{FF2B5EF4-FFF2-40B4-BE49-F238E27FC236}">
                  <a16:creationId xmlns:a16="http://schemas.microsoft.com/office/drawing/2014/main" id="{05C5FF70-46DF-446D-8EC6-9A1BB630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354388"/>
              <a:ext cx="76200" cy="68263"/>
            </a:xfrm>
            <a:custGeom>
              <a:avLst/>
              <a:gdLst>
                <a:gd name="T0" fmla="*/ 5 w 52"/>
                <a:gd name="T1" fmla="*/ 30 h 46"/>
                <a:gd name="T2" fmla="*/ 35 w 52"/>
                <a:gd name="T3" fmla="*/ 43 h 46"/>
                <a:gd name="T4" fmla="*/ 47 w 52"/>
                <a:gd name="T5" fmla="*/ 16 h 46"/>
                <a:gd name="T6" fmla="*/ 17 w 52"/>
                <a:gd name="T7" fmla="*/ 3 h 46"/>
                <a:gd name="T8" fmla="*/ 5 w 52"/>
                <a:gd name="T9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6">
                  <a:moveTo>
                    <a:pt x="5" y="30"/>
                  </a:moveTo>
                  <a:cubicBezTo>
                    <a:pt x="10" y="40"/>
                    <a:pt x="23" y="46"/>
                    <a:pt x="35" y="43"/>
                  </a:cubicBezTo>
                  <a:cubicBezTo>
                    <a:pt x="46" y="39"/>
                    <a:pt x="52" y="27"/>
                    <a:pt x="47" y="16"/>
                  </a:cubicBezTo>
                  <a:cubicBezTo>
                    <a:pt x="42" y="5"/>
                    <a:pt x="29" y="0"/>
                    <a:pt x="17" y="3"/>
                  </a:cubicBezTo>
                  <a:cubicBezTo>
                    <a:pt x="6" y="7"/>
                    <a:pt x="0" y="19"/>
                    <a:pt x="5" y="3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43">
              <a:extLst>
                <a:ext uri="{FF2B5EF4-FFF2-40B4-BE49-F238E27FC236}">
                  <a16:creationId xmlns:a16="http://schemas.microsoft.com/office/drawing/2014/main" id="{36053474-99C1-4293-B846-A47A1E447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5" y="2984501"/>
              <a:ext cx="1587500" cy="958850"/>
            </a:xfrm>
            <a:custGeom>
              <a:avLst/>
              <a:gdLst>
                <a:gd name="T0" fmla="*/ 1000 w 1000"/>
                <a:gd name="T1" fmla="*/ 604 h 604"/>
                <a:gd name="T2" fmla="*/ 76 w 1000"/>
                <a:gd name="T3" fmla="*/ 604 h 604"/>
                <a:gd name="T4" fmla="*/ 0 w 1000"/>
                <a:gd name="T5" fmla="*/ 0 h 604"/>
                <a:gd name="T6" fmla="*/ 939 w 1000"/>
                <a:gd name="T7" fmla="*/ 0 h 604"/>
                <a:gd name="T8" fmla="*/ 1000 w 1000"/>
                <a:gd name="T9" fmla="*/ 6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604">
                  <a:moveTo>
                    <a:pt x="1000" y="604"/>
                  </a:moveTo>
                  <a:lnTo>
                    <a:pt x="76" y="604"/>
                  </a:lnTo>
                  <a:lnTo>
                    <a:pt x="0" y="0"/>
                  </a:lnTo>
                  <a:lnTo>
                    <a:pt x="939" y="0"/>
                  </a:lnTo>
                  <a:lnTo>
                    <a:pt x="1000" y="604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44">
              <a:extLst>
                <a:ext uri="{FF2B5EF4-FFF2-40B4-BE49-F238E27FC236}">
                  <a16:creationId xmlns:a16="http://schemas.microsoft.com/office/drawing/2014/main" id="{248CF68C-7F05-45FE-9F6B-580431C0A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5" y="2984501"/>
              <a:ext cx="1587500" cy="958850"/>
            </a:xfrm>
            <a:custGeom>
              <a:avLst/>
              <a:gdLst>
                <a:gd name="T0" fmla="*/ 1000 w 1000"/>
                <a:gd name="T1" fmla="*/ 604 h 604"/>
                <a:gd name="T2" fmla="*/ 76 w 1000"/>
                <a:gd name="T3" fmla="*/ 604 h 604"/>
                <a:gd name="T4" fmla="*/ 0 w 1000"/>
                <a:gd name="T5" fmla="*/ 0 h 604"/>
                <a:gd name="T6" fmla="*/ 939 w 1000"/>
                <a:gd name="T7" fmla="*/ 0 h 604"/>
                <a:gd name="T8" fmla="*/ 1000 w 1000"/>
                <a:gd name="T9" fmla="*/ 60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604">
                  <a:moveTo>
                    <a:pt x="1000" y="604"/>
                  </a:moveTo>
                  <a:lnTo>
                    <a:pt x="76" y="604"/>
                  </a:lnTo>
                  <a:lnTo>
                    <a:pt x="0" y="0"/>
                  </a:lnTo>
                  <a:lnTo>
                    <a:pt x="939" y="0"/>
                  </a:lnTo>
                  <a:lnTo>
                    <a:pt x="1000" y="6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45">
              <a:extLst>
                <a:ext uri="{FF2B5EF4-FFF2-40B4-BE49-F238E27FC236}">
                  <a16:creationId xmlns:a16="http://schemas.microsoft.com/office/drawing/2014/main" id="{27174F6B-C548-40E0-9C14-70470352A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0" y="3392488"/>
              <a:ext cx="630237" cy="709613"/>
            </a:xfrm>
            <a:custGeom>
              <a:avLst/>
              <a:gdLst>
                <a:gd name="T0" fmla="*/ 283 w 397"/>
                <a:gd name="T1" fmla="*/ 416 h 447"/>
                <a:gd name="T2" fmla="*/ 332 w 397"/>
                <a:gd name="T3" fmla="*/ 8 h 447"/>
                <a:gd name="T4" fmla="*/ 317 w 397"/>
                <a:gd name="T5" fmla="*/ 0 h 447"/>
                <a:gd name="T6" fmla="*/ 267 w 397"/>
                <a:gd name="T7" fmla="*/ 416 h 447"/>
                <a:gd name="T8" fmla="*/ 267 w 397"/>
                <a:gd name="T9" fmla="*/ 416 h 447"/>
                <a:gd name="T10" fmla="*/ 317 w 397"/>
                <a:gd name="T11" fmla="*/ 0 h 447"/>
                <a:gd name="T12" fmla="*/ 147 w 397"/>
                <a:gd name="T13" fmla="*/ 0 h 447"/>
                <a:gd name="T14" fmla="*/ 0 w 397"/>
                <a:gd name="T15" fmla="*/ 446 h 447"/>
                <a:gd name="T16" fmla="*/ 91 w 397"/>
                <a:gd name="T17" fmla="*/ 446 h 447"/>
                <a:gd name="T18" fmla="*/ 91 w 397"/>
                <a:gd name="T19" fmla="*/ 447 h 447"/>
                <a:gd name="T20" fmla="*/ 397 w 397"/>
                <a:gd name="T21" fmla="*/ 447 h 447"/>
                <a:gd name="T22" fmla="*/ 397 w 397"/>
                <a:gd name="T23" fmla="*/ 416 h 447"/>
                <a:gd name="T24" fmla="*/ 283 w 397"/>
                <a:gd name="T25" fmla="*/ 4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447">
                  <a:moveTo>
                    <a:pt x="283" y="416"/>
                  </a:moveTo>
                  <a:lnTo>
                    <a:pt x="332" y="8"/>
                  </a:lnTo>
                  <a:lnTo>
                    <a:pt x="317" y="0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317" y="0"/>
                  </a:lnTo>
                  <a:lnTo>
                    <a:pt x="147" y="0"/>
                  </a:lnTo>
                  <a:lnTo>
                    <a:pt x="0" y="446"/>
                  </a:lnTo>
                  <a:lnTo>
                    <a:pt x="91" y="446"/>
                  </a:lnTo>
                  <a:lnTo>
                    <a:pt x="91" y="447"/>
                  </a:lnTo>
                  <a:lnTo>
                    <a:pt x="397" y="447"/>
                  </a:lnTo>
                  <a:lnTo>
                    <a:pt x="397" y="416"/>
                  </a:lnTo>
                  <a:lnTo>
                    <a:pt x="283" y="4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46">
              <a:extLst>
                <a:ext uri="{FF2B5EF4-FFF2-40B4-BE49-F238E27FC236}">
                  <a16:creationId xmlns:a16="http://schemas.microsoft.com/office/drawing/2014/main" id="{8B985CCA-B9C6-4681-AB0E-D019B398C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0" y="3392488"/>
              <a:ext cx="630237" cy="709613"/>
            </a:xfrm>
            <a:custGeom>
              <a:avLst/>
              <a:gdLst>
                <a:gd name="T0" fmla="*/ 283 w 397"/>
                <a:gd name="T1" fmla="*/ 416 h 447"/>
                <a:gd name="T2" fmla="*/ 332 w 397"/>
                <a:gd name="T3" fmla="*/ 8 h 447"/>
                <a:gd name="T4" fmla="*/ 317 w 397"/>
                <a:gd name="T5" fmla="*/ 0 h 447"/>
                <a:gd name="T6" fmla="*/ 267 w 397"/>
                <a:gd name="T7" fmla="*/ 416 h 447"/>
                <a:gd name="T8" fmla="*/ 267 w 397"/>
                <a:gd name="T9" fmla="*/ 416 h 447"/>
                <a:gd name="T10" fmla="*/ 317 w 397"/>
                <a:gd name="T11" fmla="*/ 0 h 447"/>
                <a:gd name="T12" fmla="*/ 147 w 397"/>
                <a:gd name="T13" fmla="*/ 0 h 447"/>
                <a:gd name="T14" fmla="*/ 0 w 397"/>
                <a:gd name="T15" fmla="*/ 446 h 447"/>
                <a:gd name="T16" fmla="*/ 91 w 397"/>
                <a:gd name="T17" fmla="*/ 446 h 447"/>
                <a:gd name="T18" fmla="*/ 91 w 397"/>
                <a:gd name="T19" fmla="*/ 447 h 447"/>
                <a:gd name="T20" fmla="*/ 397 w 397"/>
                <a:gd name="T21" fmla="*/ 447 h 447"/>
                <a:gd name="T22" fmla="*/ 397 w 397"/>
                <a:gd name="T23" fmla="*/ 416 h 447"/>
                <a:gd name="T24" fmla="*/ 283 w 397"/>
                <a:gd name="T25" fmla="*/ 4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7" h="447">
                  <a:moveTo>
                    <a:pt x="283" y="416"/>
                  </a:moveTo>
                  <a:lnTo>
                    <a:pt x="332" y="8"/>
                  </a:lnTo>
                  <a:lnTo>
                    <a:pt x="317" y="0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317" y="0"/>
                  </a:lnTo>
                  <a:lnTo>
                    <a:pt x="147" y="0"/>
                  </a:lnTo>
                  <a:lnTo>
                    <a:pt x="0" y="446"/>
                  </a:lnTo>
                  <a:lnTo>
                    <a:pt x="91" y="446"/>
                  </a:lnTo>
                  <a:lnTo>
                    <a:pt x="91" y="447"/>
                  </a:lnTo>
                  <a:lnTo>
                    <a:pt x="397" y="447"/>
                  </a:lnTo>
                  <a:lnTo>
                    <a:pt x="397" y="416"/>
                  </a:lnTo>
                  <a:lnTo>
                    <a:pt x="283" y="4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47">
              <a:extLst>
                <a:ext uri="{FF2B5EF4-FFF2-40B4-BE49-F238E27FC236}">
                  <a16:creationId xmlns:a16="http://schemas.microsoft.com/office/drawing/2014/main" id="{86C4232A-33C2-4720-9CEF-E50FC95D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175" y="2935288"/>
              <a:ext cx="1617662" cy="1008063"/>
            </a:xfrm>
            <a:custGeom>
              <a:avLst/>
              <a:gdLst>
                <a:gd name="T0" fmla="*/ 0 w 1019"/>
                <a:gd name="T1" fmla="*/ 31 h 635"/>
                <a:gd name="T2" fmla="*/ 17 w 1019"/>
                <a:gd name="T3" fmla="*/ 5 h 635"/>
                <a:gd name="T4" fmla="*/ 969 w 1019"/>
                <a:gd name="T5" fmla="*/ 0 h 635"/>
                <a:gd name="T6" fmla="*/ 1019 w 1019"/>
                <a:gd name="T7" fmla="*/ 613 h 635"/>
                <a:gd name="T8" fmla="*/ 1000 w 1019"/>
                <a:gd name="T9" fmla="*/ 635 h 635"/>
                <a:gd name="T10" fmla="*/ 939 w 1019"/>
                <a:gd name="T11" fmla="*/ 31 h 635"/>
                <a:gd name="T12" fmla="*/ 0 w 1019"/>
                <a:gd name="T13" fmla="*/ 31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9" h="635">
                  <a:moveTo>
                    <a:pt x="0" y="31"/>
                  </a:moveTo>
                  <a:lnTo>
                    <a:pt x="17" y="5"/>
                  </a:lnTo>
                  <a:lnTo>
                    <a:pt x="969" y="0"/>
                  </a:lnTo>
                  <a:lnTo>
                    <a:pt x="1019" y="613"/>
                  </a:lnTo>
                  <a:lnTo>
                    <a:pt x="1000" y="635"/>
                  </a:lnTo>
                  <a:lnTo>
                    <a:pt x="939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8">
              <a:extLst>
                <a:ext uri="{FF2B5EF4-FFF2-40B4-BE49-F238E27FC236}">
                  <a16:creationId xmlns:a16="http://schemas.microsoft.com/office/drawing/2014/main" id="{AE1F77FF-7808-421D-BBF8-F5FECBC8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3405188"/>
              <a:ext cx="82550" cy="538163"/>
            </a:xfrm>
            <a:custGeom>
              <a:avLst/>
              <a:gdLst>
                <a:gd name="T0" fmla="*/ 41 w 52"/>
                <a:gd name="T1" fmla="*/ 0 h 339"/>
                <a:gd name="T2" fmla="*/ 41 w 52"/>
                <a:gd name="T3" fmla="*/ 0 h 339"/>
                <a:gd name="T4" fmla="*/ 0 w 52"/>
                <a:gd name="T5" fmla="*/ 339 h 339"/>
                <a:gd name="T6" fmla="*/ 52 w 52"/>
                <a:gd name="T7" fmla="*/ 339 h 339"/>
                <a:gd name="T8" fmla="*/ 41 w 52"/>
                <a:gd name="T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9">
                  <a:moveTo>
                    <a:pt x="41" y="0"/>
                  </a:moveTo>
                  <a:lnTo>
                    <a:pt x="41" y="0"/>
                  </a:lnTo>
                  <a:lnTo>
                    <a:pt x="0" y="339"/>
                  </a:lnTo>
                  <a:lnTo>
                    <a:pt x="52" y="339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9">
              <a:extLst>
                <a:ext uri="{FF2B5EF4-FFF2-40B4-BE49-F238E27FC236}">
                  <a16:creationId xmlns:a16="http://schemas.microsoft.com/office/drawing/2014/main" id="{5B0DBDC9-B18A-4E45-9B99-5A65C2E40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9663" y="3405188"/>
              <a:ext cx="82550" cy="538163"/>
            </a:xfrm>
            <a:custGeom>
              <a:avLst/>
              <a:gdLst>
                <a:gd name="T0" fmla="*/ 41 w 52"/>
                <a:gd name="T1" fmla="*/ 0 h 339"/>
                <a:gd name="T2" fmla="*/ 41 w 52"/>
                <a:gd name="T3" fmla="*/ 0 h 339"/>
                <a:gd name="T4" fmla="*/ 0 w 52"/>
                <a:gd name="T5" fmla="*/ 339 h 339"/>
                <a:gd name="T6" fmla="*/ 52 w 52"/>
                <a:gd name="T7" fmla="*/ 339 h 339"/>
                <a:gd name="T8" fmla="*/ 41 w 52"/>
                <a:gd name="T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9">
                  <a:moveTo>
                    <a:pt x="41" y="0"/>
                  </a:moveTo>
                  <a:lnTo>
                    <a:pt x="41" y="0"/>
                  </a:lnTo>
                  <a:lnTo>
                    <a:pt x="0" y="339"/>
                  </a:lnTo>
                  <a:lnTo>
                    <a:pt x="52" y="339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0">
              <a:extLst>
                <a:ext uri="{FF2B5EF4-FFF2-40B4-BE49-F238E27FC236}">
                  <a16:creationId xmlns:a16="http://schemas.microsoft.com/office/drawing/2014/main" id="{CF4B5A2C-66F9-40CE-BFEE-8A8F26BF8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9150" y="5267326"/>
              <a:ext cx="5495925" cy="244475"/>
            </a:xfrm>
            <a:custGeom>
              <a:avLst/>
              <a:gdLst>
                <a:gd name="T0" fmla="*/ 3624 w 3707"/>
                <a:gd name="T1" fmla="*/ 0 h 165"/>
                <a:gd name="T2" fmla="*/ 3048 w 3707"/>
                <a:gd name="T3" fmla="*/ 0 h 165"/>
                <a:gd name="T4" fmla="*/ 3048 w 3707"/>
                <a:gd name="T5" fmla="*/ 26 h 165"/>
                <a:gd name="T6" fmla="*/ 3234 w 3707"/>
                <a:gd name="T7" fmla="*/ 26 h 165"/>
                <a:gd name="T8" fmla="*/ 3234 w 3707"/>
                <a:gd name="T9" fmla="*/ 91 h 165"/>
                <a:gd name="T10" fmla="*/ 2816 w 3707"/>
                <a:gd name="T11" fmla="*/ 91 h 165"/>
                <a:gd name="T12" fmla="*/ 2816 w 3707"/>
                <a:gd name="T13" fmla="*/ 26 h 165"/>
                <a:gd name="T14" fmla="*/ 2992 w 3707"/>
                <a:gd name="T15" fmla="*/ 26 h 165"/>
                <a:gd name="T16" fmla="*/ 2992 w 3707"/>
                <a:gd name="T17" fmla="*/ 0 h 165"/>
                <a:gd name="T18" fmla="*/ 2647 w 3707"/>
                <a:gd name="T19" fmla="*/ 0 h 165"/>
                <a:gd name="T20" fmla="*/ 2642 w 3707"/>
                <a:gd name="T21" fmla="*/ 14 h 165"/>
                <a:gd name="T22" fmla="*/ 2605 w 3707"/>
                <a:gd name="T23" fmla="*/ 0 h 165"/>
                <a:gd name="T24" fmla="*/ 2462 w 3707"/>
                <a:gd name="T25" fmla="*/ 0 h 165"/>
                <a:gd name="T26" fmla="*/ 2462 w 3707"/>
                <a:gd name="T27" fmla="*/ 90 h 165"/>
                <a:gd name="T28" fmla="*/ 174 w 3707"/>
                <a:gd name="T29" fmla="*/ 90 h 165"/>
                <a:gd name="T30" fmla="*/ 174 w 3707"/>
                <a:gd name="T31" fmla="*/ 0 h 165"/>
                <a:gd name="T32" fmla="*/ 82 w 3707"/>
                <a:gd name="T33" fmla="*/ 0 h 165"/>
                <a:gd name="T34" fmla="*/ 0 w 3707"/>
                <a:gd name="T35" fmla="*/ 82 h 165"/>
                <a:gd name="T36" fmla="*/ 82 w 3707"/>
                <a:gd name="T37" fmla="*/ 165 h 165"/>
                <a:gd name="T38" fmla="*/ 3624 w 3707"/>
                <a:gd name="T39" fmla="*/ 165 h 165"/>
                <a:gd name="T40" fmla="*/ 3707 w 3707"/>
                <a:gd name="T41" fmla="*/ 82 h 165"/>
                <a:gd name="T42" fmla="*/ 3624 w 3707"/>
                <a:gd name="T4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07" h="165">
                  <a:moveTo>
                    <a:pt x="3624" y="0"/>
                  </a:moveTo>
                  <a:cubicBezTo>
                    <a:pt x="3048" y="0"/>
                    <a:pt x="3048" y="0"/>
                    <a:pt x="3048" y="0"/>
                  </a:cubicBezTo>
                  <a:cubicBezTo>
                    <a:pt x="3048" y="26"/>
                    <a:pt x="3048" y="26"/>
                    <a:pt x="3048" y="26"/>
                  </a:cubicBezTo>
                  <a:cubicBezTo>
                    <a:pt x="3234" y="26"/>
                    <a:pt x="3234" y="26"/>
                    <a:pt x="3234" y="26"/>
                  </a:cubicBezTo>
                  <a:cubicBezTo>
                    <a:pt x="3234" y="91"/>
                    <a:pt x="3234" y="91"/>
                    <a:pt x="3234" y="91"/>
                  </a:cubicBezTo>
                  <a:cubicBezTo>
                    <a:pt x="2816" y="91"/>
                    <a:pt x="2816" y="91"/>
                    <a:pt x="2816" y="91"/>
                  </a:cubicBezTo>
                  <a:cubicBezTo>
                    <a:pt x="2816" y="26"/>
                    <a:pt x="2816" y="26"/>
                    <a:pt x="2816" y="26"/>
                  </a:cubicBezTo>
                  <a:cubicBezTo>
                    <a:pt x="2992" y="26"/>
                    <a:pt x="2992" y="26"/>
                    <a:pt x="2992" y="26"/>
                  </a:cubicBezTo>
                  <a:cubicBezTo>
                    <a:pt x="2992" y="0"/>
                    <a:pt x="2992" y="0"/>
                    <a:pt x="2992" y="0"/>
                  </a:cubicBezTo>
                  <a:cubicBezTo>
                    <a:pt x="2647" y="0"/>
                    <a:pt x="2647" y="0"/>
                    <a:pt x="2647" y="0"/>
                  </a:cubicBezTo>
                  <a:cubicBezTo>
                    <a:pt x="2645" y="4"/>
                    <a:pt x="2644" y="9"/>
                    <a:pt x="2642" y="14"/>
                  </a:cubicBezTo>
                  <a:cubicBezTo>
                    <a:pt x="2642" y="14"/>
                    <a:pt x="2627" y="9"/>
                    <a:pt x="2605" y="0"/>
                  </a:cubicBezTo>
                  <a:cubicBezTo>
                    <a:pt x="2462" y="0"/>
                    <a:pt x="2462" y="0"/>
                    <a:pt x="2462" y="0"/>
                  </a:cubicBezTo>
                  <a:cubicBezTo>
                    <a:pt x="2462" y="90"/>
                    <a:pt x="2462" y="90"/>
                    <a:pt x="2462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3624" y="165"/>
                    <a:pt x="3624" y="165"/>
                    <a:pt x="3624" y="165"/>
                  </a:cubicBezTo>
                  <a:cubicBezTo>
                    <a:pt x="3670" y="165"/>
                    <a:pt x="3707" y="128"/>
                    <a:pt x="3707" y="82"/>
                  </a:cubicBezTo>
                  <a:cubicBezTo>
                    <a:pt x="3707" y="37"/>
                    <a:pt x="3670" y="0"/>
                    <a:pt x="3624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6B6CF7B4-02D2-43A7-9635-036169D26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625" y="5267326"/>
              <a:ext cx="84137" cy="38100"/>
            </a:xfrm>
            <a:prstGeom prst="rect">
              <a:avLst/>
            </a:pr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Rectangle 275">
              <a:extLst>
                <a:ext uri="{FF2B5EF4-FFF2-40B4-BE49-F238E27FC236}">
                  <a16:creationId xmlns:a16="http://schemas.microsoft.com/office/drawing/2014/main" id="{C4512C8B-EDA4-43A8-BDE6-E788AF275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625" y="5267326"/>
              <a:ext cx="84137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53">
              <a:extLst>
                <a:ext uri="{FF2B5EF4-FFF2-40B4-BE49-F238E27FC236}">
                  <a16:creationId xmlns:a16="http://schemas.microsoft.com/office/drawing/2014/main" id="{9A81754B-0F94-49EC-9DFE-37D7642CC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275" y="5305426"/>
              <a:ext cx="619125" cy="96838"/>
            </a:xfrm>
            <a:custGeom>
              <a:avLst/>
              <a:gdLst>
                <a:gd name="T0" fmla="*/ 390 w 390"/>
                <a:gd name="T1" fmla="*/ 0 h 61"/>
                <a:gd name="T2" fmla="*/ 217 w 390"/>
                <a:gd name="T3" fmla="*/ 0 h 61"/>
                <a:gd name="T4" fmla="*/ 164 w 390"/>
                <a:gd name="T5" fmla="*/ 0 h 61"/>
                <a:gd name="T6" fmla="*/ 0 w 390"/>
                <a:gd name="T7" fmla="*/ 0 h 61"/>
                <a:gd name="T8" fmla="*/ 0 w 390"/>
                <a:gd name="T9" fmla="*/ 61 h 61"/>
                <a:gd name="T10" fmla="*/ 390 w 390"/>
                <a:gd name="T11" fmla="*/ 61 h 61"/>
                <a:gd name="T12" fmla="*/ 390 w 390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0" h="61">
                  <a:moveTo>
                    <a:pt x="390" y="0"/>
                  </a:moveTo>
                  <a:lnTo>
                    <a:pt x="217" y="0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90" y="6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54">
              <a:extLst>
                <a:ext uri="{FF2B5EF4-FFF2-40B4-BE49-F238E27FC236}">
                  <a16:creationId xmlns:a16="http://schemas.microsoft.com/office/drawing/2014/main" id="{94A6087A-7719-4955-B55F-D78ED3395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4275" y="5305426"/>
              <a:ext cx="619125" cy="96838"/>
            </a:xfrm>
            <a:custGeom>
              <a:avLst/>
              <a:gdLst>
                <a:gd name="T0" fmla="*/ 390 w 390"/>
                <a:gd name="T1" fmla="*/ 0 h 61"/>
                <a:gd name="T2" fmla="*/ 217 w 390"/>
                <a:gd name="T3" fmla="*/ 0 h 61"/>
                <a:gd name="T4" fmla="*/ 164 w 390"/>
                <a:gd name="T5" fmla="*/ 0 h 61"/>
                <a:gd name="T6" fmla="*/ 0 w 390"/>
                <a:gd name="T7" fmla="*/ 0 h 61"/>
                <a:gd name="T8" fmla="*/ 0 w 390"/>
                <a:gd name="T9" fmla="*/ 61 h 61"/>
                <a:gd name="T10" fmla="*/ 390 w 390"/>
                <a:gd name="T11" fmla="*/ 61 h 61"/>
                <a:gd name="T12" fmla="*/ 390 w 390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0" h="61">
                  <a:moveTo>
                    <a:pt x="390" y="0"/>
                  </a:moveTo>
                  <a:lnTo>
                    <a:pt x="217" y="0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390" y="61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55">
              <a:extLst>
                <a:ext uri="{FF2B5EF4-FFF2-40B4-BE49-F238E27FC236}">
                  <a16:creationId xmlns:a16="http://schemas.microsoft.com/office/drawing/2014/main" id="{9190BD28-9C00-4EDF-9B61-2B983681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1538" y="5267326"/>
              <a:ext cx="61912" cy="20638"/>
            </a:xfrm>
            <a:custGeom>
              <a:avLst/>
              <a:gdLst>
                <a:gd name="T0" fmla="*/ 42 w 42"/>
                <a:gd name="T1" fmla="*/ 0 h 14"/>
                <a:gd name="T2" fmla="*/ 0 w 42"/>
                <a:gd name="T3" fmla="*/ 0 h 14"/>
                <a:gd name="T4" fmla="*/ 37 w 42"/>
                <a:gd name="T5" fmla="*/ 14 h 14"/>
                <a:gd name="T6" fmla="*/ 42 w 42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4">
                  <a:moveTo>
                    <a:pt x="4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2" y="9"/>
                    <a:pt x="37" y="14"/>
                    <a:pt x="37" y="14"/>
                  </a:cubicBezTo>
                  <a:cubicBezTo>
                    <a:pt x="39" y="9"/>
                    <a:pt x="40" y="4"/>
                    <a:pt x="42" y="0"/>
                  </a:cubicBezTo>
                </a:path>
              </a:pathLst>
            </a:custGeom>
            <a:solidFill>
              <a:srgbClr val="3F2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6">
              <a:extLst>
                <a:ext uri="{FF2B5EF4-FFF2-40B4-BE49-F238E27FC236}">
                  <a16:creationId xmlns:a16="http://schemas.microsoft.com/office/drawing/2014/main" id="{F83D760F-E172-4534-8628-988DA6CA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4094163"/>
              <a:ext cx="3632200" cy="115888"/>
            </a:xfrm>
            <a:custGeom>
              <a:avLst/>
              <a:gdLst>
                <a:gd name="T0" fmla="*/ 0 w 2288"/>
                <a:gd name="T1" fmla="*/ 0 h 73"/>
                <a:gd name="T2" fmla="*/ 0 w 2288"/>
                <a:gd name="T3" fmla="*/ 73 h 73"/>
                <a:gd name="T4" fmla="*/ 2288 w 2288"/>
                <a:gd name="T5" fmla="*/ 73 h 73"/>
                <a:gd name="T6" fmla="*/ 2288 w 2288"/>
                <a:gd name="T7" fmla="*/ 1 h 73"/>
                <a:gd name="T8" fmla="*/ 0 w 2288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8" h="73">
                  <a:moveTo>
                    <a:pt x="0" y="0"/>
                  </a:moveTo>
                  <a:lnTo>
                    <a:pt x="0" y="73"/>
                  </a:lnTo>
                  <a:lnTo>
                    <a:pt x="2288" y="73"/>
                  </a:lnTo>
                  <a:lnTo>
                    <a:pt x="228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6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7">
              <a:extLst>
                <a:ext uri="{FF2B5EF4-FFF2-40B4-BE49-F238E27FC236}">
                  <a16:creationId xmlns:a16="http://schemas.microsoft.com/office/drawing/2014/main" id="{EE749ADF-D2B3-45EE-A66C-BB287AE0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4094163"/>
              <a:ext cx="3632200" cy="115888"/>
            </a:xfrm>
            <a:custGeom>
              <a:avLst/>
              <a:gdLst>
                <a:gd name="T0" fmla="*/ 0 w 2288"/>
                <a:gd name="T1" fmla="*/ 0 h 73"/>
                <a:gd name="T2" fmla="*/ 0 w 2288"/>
                <a:gd name="T3" fmla="*/ 73 h 73"/>
                <a:gd name="T4" fmla="*/ 2288 w 2288"/>
                <a:gd name="T5" fmla="*/ 73 h 73"/>
                <a:gd name="T6" fmla="*/ 2288 w 2288"/>
                <a:gd name="T7" fmla="*/ 1 h 73"/>
                <a:gd name="T8" fmla="*/ 0 w 2288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8" h="73">
                  <a:moveTo>
                    <a:pt x="0" y="0"/>
                  </a:moveTo>
                  <a:lnTo>
                    <a:pt x="0" y="73"/>
                  </a:lnTo>
                  <a:lnTo>
                    <a:pt x="2288" y="73"/>
                  </a:lnTo>
                  <a:lnTo>
                    <a:pt x="2288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Rectangle 281">
              <a:extLst>
                <a:ext uri="{FF2B5EF4-FFF2-40B4-BE49-F238E27FC236}">
                  <a16:creationId xmlns:a16="http://schemas.microsoft.com/office/drawing/2014/main" id="{CD3BA201-6A3E-4EEE-B304-08F1E48E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8013" y="4094163"/>
              <a:ext cx="1438275" cy="115888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DABDEA5E-858B-423E-9116-E3150CFBB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8013" y="4094163"/>
              <a:ext cx="14382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9ABCB9A7-7366-461D-8A68-8C5F0C422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4210051"/>
              <a:ext cx="3390900" cy="1190625"/>
            </a:xfrm>
            <a:prstGeom prst="rect">
              <a:avLst/>
            </a:prstGeom>
            <a:solidFill>
              <a:srgbClr val="8A6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F89A24D1-246B-4459-8749-05EC00771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4210051"/>
              <a:ext cx="3390900" cy="1190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Rectangle 285">
              <a:extLst>
                <a:ext uri="{FF2B5EF4-FFF2-40B4-BE49-F238E27FC236}">
                  <a16:creationId xmlns:a16="http://schemas.microsoft.com/office/drawing/2014/main" id="{225F4BE7-4862-4A75-A3AD-3BAC2B35C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0538" y="4210051"/>
              <a:ext cx="1438275" cy="1190625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243AF0CB-88DD-4E09-917E-2FF293FD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0538" y="4210051"/>
              <a:ext cx="1438275" cy="1190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4B0B3326-DFE4-43EB-8025-0D6F39EB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4210051"/>
              <a:ext cx="1952625" cy="177800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FFE8B24A-D946-4D1B-B0D6-8C93810B0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7913" y="4210051"/>
              <a:ext cx="1952625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66">
              <a:extLst>
                <a:ext uri="{FF2B5EF4-FFF2-40B4-BE49-F238E27FC236}">
                  <a16:creationId xmlns:a16="http://schemas.microsoft.com/office/drawing/2014/main" id="{93140848-0548-4FF2-89BD-12DF5D9B9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0538" y="4210051"/>
              <a:ext cx="1438275" cy="646113"/>
            </a:xfrm>
            <a:custGeom>
              <a:avLst/>
              <a:gdLst>
                <a:gd name="T0" fmla="*/ 906 w 906"/>
                <a:gd name="T1" fmla="*/ 0 h 407"/>
                <a:gd name="T2" fmla="*/ 0 w 906"/>
                <a:gd name="T3" fmla="*/ 0 h 407"/>
                <a:gd name="T4" fmla="*/ 0 w 906"/>
                <a:gd name="T5" fmla="*/ 112 h 407"/>
                <a:gd name="T6" fmla="*/ 0 w 906"/>
                <a:gd name="T7" fmla="*/ 112 h 407"/>
                <a:gd name="T8" fmla="*/ 906 w 906"/>
                <a:gd name="T9" fmla="*/ 407 h 407"/>
                <a:gd name="T10" fmla="*/ 906 w 906"/>
                <a:gd name="T11" fmla="*/ 399 h 407"/>
                <a:gd name="T12" fmla="*/ 906 w 906"/>
                <a:gd name="T13" fmla="*/ 302 h 407"/>
                <a:gd name="T14" fmla="*/ 906 w 906"/>
                <a:gd name="T15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6" h="407">
                  <a:moveTo>
                    <a:pt x="906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906" y="407"/>
                  </a:lnTo>
                  <a:lnTo>
                    <a:pt x="906" y="399"/>
                  </a:lnTo>
                  <a:lnTo>
                    <a:pt x="906" y="302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644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67">
              <a:extLst>
                <a:ext uri="{FF2B5EF4-FFF2-40B4-BE49-F238E27FC236}">
                  <a16:creationId xmlns:a16="http://schemas.microsoft.com/office/drawing/2014/main" id="{5BD1AA34-BCE9-4A0A-A035-1FDBD67F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0538" y="4210051"/>
              <a:ext cx="1438275" cy="646113"/>
            </a:xfrm>
            <a:custGeom>
              <a:avLst/>
              <a:gdLst>
                <a:gd name="T0" fmla="*/ 906 w 906"/>
                <a:gd name="T1" fmla="*/ 0 h 407"/>
                <a:gd name="T2" fmla="*/ 0 w 906"/>
                <a:gd name="T3" fmla="*/ 0 h 407"/>
                <a:gd name="T4" fmla="*/ 0 w 906"/>
                <a:gd name="T5" fmla="*/ 112 h 407"/>
                <a:gd name="T6" fmla="*/ 0 w 906"/>
                <a:gd name="T7" fmla="*/ 112 h 407"/>
                <a:gd name="T8" fmla="*/ 906 w 906"/>
                <a:gd name="T9" fmla="*/ 407 h 407"/>
                <a:gd name="T10" fmla="*/ 906 w 906"/>
                <a:gd name="T11" fmla="*/ 399 h 407"/>
                <a:gd name="T12" fmla="*/ 906 w 906"/>
                <a:gd name="T13" fmla="*/ 302 h 407"/>
                <a:gd name="T14" fmla="*/ 906 w 906"/>
                <a:gd name="T15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6" h="407">
                  <a:moveTo>
                    <a:pt x="906" y="0"/>
                  </a:moveTo>
                  <a:lnTo>
                    <a:pt x="0" y="0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906" y="407"/>
                  </a:lnTo>
                  <a:lnTo>
                    <a:pt x="906" y="399"/>
                  </a:lnTo>
                  <a:lnTo>
                    <a:pt x="906" y="302"/>
                  </a:lnTo>
                  <a:lnTo>
                    <a:pt x="9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68">
              <a:extLst>
                <a:ext uri="{FF2B5EF4-FFF2-40B4-BE49-F238E27FC236}">
                  <a16:creationId xmlns:a16="http://schemas.microsoft.com/office/drawing/2014/main" id="{59CA8F25-46B1-4BD6-90BF-9B444AD2D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7325" y="2667001"/>
              <a:ext cx="254000" cy="177800"/>
            </a:xfrm>
            <a:custGeom>
              <a:avLst/>
              <a:gdLst>
                <a:gd name="T0" fmla="*/ 129 w 160"/>
                <a:gd name="T1" fmla="*/ 0 h 112"/>
                <a:gd name="T2" fmla="*/ 0 w 160"/>
                <a:gd name="T3" fmla="*/ 86 h 112"/>
                <a:gd name="T4" fmla="*/ 14 w 160"/>
                <a:gd name="T5" fmla="*/ 112 h 112"/>
                <a:gd name="T6" fmla="*/ 160 w 160"/>
                <a:gd name="T7" fmla="*/ 77 h 112"/>
                <a:gd name="T8" fmla="*/ 129 w 160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12">
                  <a:moveTo>
                    <a:pt x="129" y="0"/>
                  </a:moveTo>
                  <a:lnTo>
                    <a:pt x="0" y="86"/>
                  </a:lnTo>
                  <a:lnTo>
                    <a:pt x="14" y="112"/>
                  </a:lnTo>
                  <a:lnTo>
                    <a:pt x="160" y="77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DCE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9">
              <a:extLst>
                <a:ext uri="{FF2B5EF4-FFF2-40B4-BE49-F238E27FC236}">
                  <a16:creationId xmlns:a16="http://schemas.microsoft.com/office/drawing/2014/main" id="{E10A6950-8BB5-43E1-95EE-A8FE6FAC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0" y="2439988"/>
              <a:ext cx="169862" cy="303213"/>
            </a:xfrm>
            <a:custGeom>
              <a:avLst/>
              <a:gdLst>
                <a:gd name="T0" fmla="*/ 27 w 107"/>
                <a:gd name="T1" fmla="*/ 0 h 191"/>
                <a:gd name="T2" fmla="*/ 0 w 107"/>
                <a:gd name="T3" fmla="*/ 181 h 191"/>
                <a:gd name="T4" fmla="*/ 29 w 107"/>
                <a:gd name="T5" fmla="*/ 191 h 191"/>
                <a:gd name="T6" fmla="*/ 107 w 107"/>
                <a:gd name="T7" fmla="*/ 18 h 191"/>
                <a:gd name="T8" fmla="*/ 27 w 107"/>
                <a:gd name="T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91">
                  <a:moveTo>
                    <a:pt x="27" y="0"/>
                  </a:moveTo>
                  <a:lnTo>
                    <a:pt x="0" y="181"/>
                  </a:lnTo>
                  <a:lnTo>
                    <a:pt x="29" y="191"/>
                  </a:lnTo>
                  <a:lnTo>
                    <a:pt x="107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DCE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70">
              <a:extLst>
                <a:ext uri="{FF2B5EF4-FFF2-40B4-BE49-F238E27FC236}">
                  <a16:creationId xmlns:a16="http://schemas.microsoft.com/office/drawing/2014/main" id="{562022B2-C4A0-4184-A9D1-E229AD3A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8375" y="2486026"/>
              <a:ext cx="206375" cy="244475"/>
            </a:xfrm>
            <a:custGeom>
              <a:avLst/>
              <a:gdLst>
                <a:gd name="T0" fmla="*/ 0 w 130"/>
                <a:gd name="T1" fmla="*/ 42 h 154"/>
                <a:gd name="T2" fmla="*/ 109 w 130"/>
                <a:gd name="T3" fmla="*/ 154 h 154"/>
                <a:gd name="T4" fmla="*/ 130 w 130"/>
                <a:gd name="T5" fmla="*/ 139 h 154"/>
                <a:gd name="T6" fmla="*/ 70 w 130"/>
                <a:gd name="T7" fmla="*/ 0 h 154"/>
                <a:gd name="T8" fmla="*/ 0 w 130"/>
                <a:gd name="T9" fmla="*/ 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54">
                  <a:moveTo>
                    <a:pt x="0" y="42"/>
                  </a:moveTo>
                  <a:lnTo>
                    <a:pt x="109" y="154"/>
                  </a:lnTo>
                  <a:lnTo>
                    <a:pt x="130" y="139"/>
                  </a:lnTo>
                  <a:lnTo>
                    <a:pt x="70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DCE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3">
            <a:extLst>
              <a:ext uri="{FF2B5EF4-FFF2-40B4-BE49-F238E27FC236}">
                <a16:creationId xmlns:a16="http://schemas.microsoft.com/office/drawing/2014/main" id="{5D3DAC8F-6115-475D-83CF-3FA5160259A1}"/>
              </a:ext>
            </a:extLst>
          </p:cNvPr>
          <p:cNvGrpSpPr/>
          <p:nvPr/>
        </p:nvGrpSpPr>
        <p:grpSpPr>
          <a:xfrm>
            <a:off x="3144973" y="3437121"/>
            <a:ext cx="2182722" cy="2450754"/>
            <a:chOff x="2663826" y="161925"/>
            <a:chExt cx="5494338" cy="6169026"/>
          </a:xfrm>
        </p:grpSpPr>
        <p:sp>
          <p:nvSpPr>
            <p:cNvPr id="296" name="Freeform 7">
              <a:extLst>
                <a:ext uri="{FF2B5EF4-FFF2-40B4-BE49-F238E27FC236}">
                  <a16:creationId xmlns:a16="http://schemas.microsoft.com/office/drawing/2014/main" id="{B14985B3-95C9-48A2-9ED0-90FFFCC10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793750"/>
              <a:ext cx="2433638" cy="2400300"/>
            </a:xfrm>
            <a:custGeom>
              <a:avLst/>
              <a:gdLst>
                <a:gd name="T0" fmla="*/ 44 w 1701"/>
                <a:gd name="T1" fmla="*/ 1297 h 1679"/>
                <a:gd name="T2" fmla="*/ 350 w 1701"/>
                <a:gd name="T3" fmla="*/ 1478 h 1679"/>
                <a:gd name="T4" fmla="*/ 256 w 1701"/>
                <a:gd name="T5" fmla="*/ 1242 h 1679"/>
                <a:gd name="T6" fmla="*/ 500 w 1701"/>
                <a:gd name="T7" fmla="*/ 915 h 1679"/>
                <a:gd name="T8" fmla="*/ 1041 w 1701"/>
                <a:gd name="T9" fmla="*/ 1000 h 1679"/>
                <a:gd name="T10" fmla="*/ 1085 w 1701"/>
                <a:gd name="T11" fmla="*/ 1345 h 1679"/>
                <a:gd name="T12" fmla="*/ 1219 w 1701"/>
                <a:gd name="T13" fmla="*/ 910 h 1679"/>
                <a:gd name="T14" fmla="*/ 801 w 1701"/>
                <a:gd name="T15" fmla="*/ 719 h 1679"/>
                <a:gd name="T16" fmla="*/ 1118 w 1701"/>
                <a:gd name="T17" fmla="*/ 640 h 1679"/>
                <a:gd name="T18" fmla="*/ 1603 w 1701"/>
                <a:gd name="T19" fmla="*/ 709 h 1679"/>
                <a:gd name="T20" fmla="*/ 1095 w 1701"/>
                <a:gd name="T21" fmla="*/ 459 h 1679"/>
                <a:gd name="T22" fmla="*/ 812 w 1701"/>
                <a:gd name="T23" fmla="*/ 570 h 1679"/>
                <a:gd name="T24" fmla="*/ 1028 w 1701"/>
                <a:gd name="T25" fmla="*/ 428 h 1679"/>
                <a:gd name="T26" fmla="*/ 1477 w 1701"/>
                <a:gd name="T27" fmla="*/ 345 h 1679"/>
                <a:gd name="T28" fmla="*/ 974 w 1701"/>
                <a:gd name="T29" fmla="*/ 318 h 1679"/>
                <a:gd name="T30" fmla="*/ 722 w 1701"/>
                <a:gd name="T31" fmla="*/ 520 h 1679"/>
                <a:gd name="T32" fmla="*/ 855 w 1701"/>
                <a:gd name="T33" fmla="*/ 349 h 1679"/>
                <a:gd name="T34" fmla="*/ 1136 w 1701"/>
                <a:gd name="T35" fmla="*/ 96 h 1679"/>
                <a:gd name="T36" fmla="*/ 731 w 1701"/>
                <a:gd name="T37" fmla="*/ 275 h 1679"/>
                <a:gd name="T38" fmla="*/ 550 w 1701"/>
                <a:gd name="T39" fmla="*/ 549 h 1679"/>
                <a:gd name="T40" fmla="*/ 197 w 1701"/>
                <a:gd name="T41" fmla="*/ 402 h 1679"/>
                <a:gd name="T42" fmla="*/ 31 w 1701"/>
                <a:gd name="T43" fmla="*/ 888 h 1679"/>
                <a:gd name="T44" fmla="*/ 179 w 1701"/>
                <a:gd name="T45" fmla="*/ 933 h 1679"/>
                <a:gd name="T46" fmla="*/ 44 w 1701"/>
                <a:gd name="T47" fmla="*/ 1297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01" h="1679">
                  <a:moveTo>
                    <a:pt x="44" y="1297"/>
                  </a:moveTo>
                  <a:cubicBezTo>
                    <a:pt x="75" y="1419"/>
                    <a:pt x="199" y="1679"/>
                    <a:pt x="350" y="1478"/>
                  </a:cubicBezTo>
                  <a:cubicBezTo>
                    <a:pt x="424" y="1380"/>
                    <a:pt x="288" y="1341"/>
                    <a:pt x="256" y="1242"/>
                  </a:cubicBezTo>
                  <a:cubicBezTo>
                    <a:pt x="221" y="1130"/>
                    <a:pt x="402" y="961"/>
                    <a:pt x="500" y="915"/>
                  </a:cubicBezTo>
                  <a:cubicBezTo>
                    <a:pt x="598" y="869"/>
                    <a:pt x="1000" y="878"/>
                    <a:pt x="1041" y="1000"/>
                  </a:cubicBezTo>
                  <a:cubicBezTo>
                    <a:pt x="1074" y="1100"/>
                    <a:pt x="964" y="1282"/>
                    <a:pt x="1085" y="1345"/>
                  </a:cubicBezTo>
                  <a:cubicBezTo>
                    <a:pt x="1263" y="1438"/>
                    <a:pt x="1338" y="1087"/>
                    <a:pt x="1219" y="910"/>
                  </a:cubicBezTo>
                  <a:cubicBezTo>
                    <a:pt x="1135" y="785"/>
                    <a:pt x="801" y="719"/>
                    <a:pt x="801" y="719"/>
                  </a:cubicBezTo>
                  <a:cubicBezTo>
                    <a:pt x="895" y="653"/>
                    <a:pt x="1006" y="635"/>
                    <a:pt x="1118" y="640"/>
                  </a:cubicBezTo>
                  <a:cubicBezTo>
                    <a:pt x="1455" y="655"/>
                    <a:pt x="1558" y="819"/>
                    <a:pt x="1603" y="709"/>
                  </a:cubicBezTo>
                  <a:cubicBezTo>
                    <a:pt x="1701" y="473"/>
                    <a:pt x="1320" y="404"/>
                    <a:pt x="1095" y="459"/>
                  </a:cubicBezTo>
                  <a:cubicBezTo>
                    <a:pt x="938" y="498"/>
                    <a:pt x="812" y="570"/>
                    <a:pt x="812" y="570"/>
                  </a:cubicBezTo>
                  <a:cubicBezTo>
                    <a:pt x="875" y="502"/>
                    <a:pt x="951" y="464"/>
                    <a:pt x="1028" y="428"/>
                  </a:cubicBezTo>
                  <a:cubicBezTo>
                    <a:pt x="1282" y="309"/>
                    <a:pt x="1441" y="446"/>
                    <a:pt x="1477" y="345"/>
                  </a:cubicBezTo>
                  <a:cubicBezTo>
                    <a:pt x="1541" y="170"/>
                    <a:pt x="1283" y="134"/>
                    <a:pt x="974" y="318"/>
                  </a:cubicBezTo>
                  <a:cubicBezTo>
                    <a:pt x="827" y="405"/>
                    <a:pt x="722" y="520"/>
                    <a:pt x="722" y="520"/>
                  </a:cubicBezTo>
                  <a:cubicBezTo>
                    <a:pt x="752" y="448"/>
                    <a:pt x="806" y="389"/>
                    <a:pt x="855" y="349"/>
                  </a:cubicBezTo>
                  <a:cubicBezTo>
                    <a:pt x="1017" y="216"/>
                    <a:pt x="1213" y="227"/>
                    <a:pt x="1136" y="96"/>
                  </a:cubicBezTo>
                  <a:cubicBezTo>
                    <a:pt x="1079" y="0"/>
                    <a:pt x="869" y="128"/>
                    <a:pt x="731" y="275"/>
                  </a:cubicBezTo>
                  <a:cubicBezTo>
                    <a:pt x="613" y="401"/>
                    <a:pt x="550" y="549"/>
                    <a:pt x="550" y="549"/>
                  </a:cubicBezTo>
                  <a:cubicBezTo>
                    <a:pt x="197" y="402"/>
                    <a:pt x="197" y="402"/>
                    <a:pt x="197" y="402"/>
                  </a:cubicBezTo>
                  <a:cubicBezTo>
                    <a:pt x="31" y="888"/>
                    <a:pt x="31" y="888"/>
                    <a:pt x="31" y="888"/>
                  </a:cubicBezTo>
                  <a:cubicBezTo>
                    <a:pt x="179" y="933"/>
                    <a:pt x="179" y="933"/>
                    <a:pt x="179" y="933"/>
                  </a:cubicBezTo>
                  <a:cubicBezTo>
                    <a:pt x="78" y="1052"/>
                    <a:pt x="0" y="1122"/>
                    <a:pt x="44" y="1297"/>
                  </a:cubicBezTo>
                  <a:close/>
                </a:path>
              </a:pathLst>
            </a:custGeom>
            <a:solidFill>
              <a:srgbClr val="F7D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8">
              <a:extLst>
                <a:ext uri="{FF2B5EF4-FFF2-40B4-BE49-F238E27FC236}">
                  <a16:creationId xmlns:a16="http://schemas.microsoft.com/office/drawing/2014/main" id="{0A0789F3-CC55-4056-BE32-98061D0A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6" y="1249363"/>
              <a:ext cx="554038" cy="892175"/>
            </a:xfrm>
            <a:custGeom>
              <a:avLst/>
              <a:gdLst>
                <a:gd name="T0" fmla="*/ 349 w 349"/>
                <a:gd name="T1" fmla="*/ 54 h 562"/>
                <a:gd name="T2" fmla="*/ 157 w 349"/>
                <a:gd name="T3" fmla="*/ 562 h 562"/>
                <a:gd name="T4" fmla="*/ 0 w 349"/>
                <a:gd name="T5" fmla="*/ 506 h 562"/>
                <a:gd name="T6" fmla="*/ 204 w 349"/>
                <a:gd name="T7" fmla="*/ 0 h 562"/>
                <a:gd name="T8" fmla="*/ 349 w 349"/>
                <a:gd name="T9" fmla="*/ 54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562">
                  <a:moveTo>
                    <a:pt x="349" y="54"/>
                  </a:moveTo>
                  <a:lnTo>
                    <a:pt x="157" y="562"/>
                  </a:lnTo>
                  <a:lnTo>
                    <a:pt x="0" y="506"/>
                  </a:lnTo>
                  <a:lnTo>
                    <a:pt x="204" y="0"/>
                  </a:lnTo>
                  <a:lnTo>
                    <a:pt x="349" y="54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9">
              <a:extLst>
                <a:ext uri="{FF2B5EF4-FFF2-40B4-BE49-F238E27FC236}">
                  <a16:creationId xmlns:a16="http://schemas.microsoft.com/office/drawing/2014/main" id="{62C29F09-EF26-4899-81A2-602487A87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826" y="161925"/>
              <a:ext cx="2678113" cy="1998663"/>
            </a:xfrm>
            <a:custGeom>
              <a:avLst/>
              <a:gdLst>
                <a:gd name="T0" fmla="*/ 1687 w 1687"/>
                <a:gd name="T1" fmla="*/ 686 h 1259"/>
                <a:gd name="T2" fmla="*/ 1481 w 1687"/>
                <a:gd name="T3" fmla="*/ 1259 h 1259"/>
                <a:gd name="T4" fmla="*/ 0 w 1687"/>
                <a:gd name="T5" fmla="*/ 849 h 1259"/>
                <a:gd name="T6" fmla="*/ 0 w 1687"/>
                <a:gd name="T7" fmla="*/ 0 h 1259"/>
                <a:gd name="T8" fmla="*/ 1687 w 1687"/>
                <a:gd name="T9" fmla="*/ 686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7" h="1259">
                  <a:moveTo>
                    <a:pt x="1687" y="686"/>
                  </a:moveTo>
                  <a:lnTo>
                    <a:pt x="1481" y="1259"/>
                  </a:lnTo>
                  <a:lnTo>
                    <a:pt x="0" y="849"/>
                  </a:lnTo>
                  <a:lnTo>
                    <a:pt x="0" y="0"/>
                  </a:lnTo>
                  <a:lnTo>
                    <a:pt x="1687" y="686"/>
                  </a:lnTo>
                  <a:close/>
                </a:path>
              </a:pathLst>
            </a:cu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0">
              <a:extLst>
                <a:ext uri="{FF2B5EF4-FFF2-40B4-BE49-F238E27FC236}">
                  <a16:creationId xmlns:a16="http://schemas.microsoft.com/office/drawing/2014/main" id="{C35F5230-29CA-4748-BE4E-CF1C1CA4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1235075"/>
              <a:ext cx="185738" cy="185738"/>
            </a:xfrm>
            <a:custGeom>
              <a:avLst/>
              <a:gdLst>
                <a:gd name="T0" fmla="*/ 6 w 129"/>
                <a:gd name="T1" fmla="*/ 78 h 130"/>
                <a:gd name="T2" fmla="*/ 77 w 129"/>
                <a:gd name="T3" fmla="*/ 123 h 130"/>
                <a:gd name="T4" fmla="*/ 123 w 129"/>
                <a:gd name="T5" fmla="*/ 53 h 130"/>
                <a:gd name="T6" fmla="*/ 52 w 129"/>
                <a:gd name="T7" fmla="*/ 7 h 130"/>
                <a:gd name="T8" fmla="*/ 6 w 129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6" y="78"/>
                  </a:moveTo>
                  <a:cubicBezTo>
                    <a:pt x="13" y="110"/>
                    <a:pt x="45" y="130"/>
                    <a:pt x="77" y="123"/>
                  </a:cubicBezTo>
                  <a:cubicBezTo>
                    <a:pt x="109" y="116"/>
                    <a:pt x="129" y="85"/>
                    <a:pt x="123" y="53"/>
                  </a:cubicBezTo>
                  <a:cubicBezTo>
                    <a:pt x="116" y="21"/>
                    <a:pt x="84" y="0"/>
                    <a:pt x="52" y="7"/>
                  </a:cubicBezTo>
                  <a:cubicBezTo>
                    <a:pt x="20" y="14"/>
                    <a:pt x="0" y="45"/>
                    <a:pt x="6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">
              <a:extLst>
                <a:ext uri="{FF2B5EF4-FFF2-40B4-BE49-F238E27FC236}">
                  <a16:creationId xmlns:a16="http://schemas.microsoft.com/office/drawing/2014/main" id="{F0954FF9-E3DF-495B-B07F-9BBCC1787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1" y="1108075"/>
              <a:ext cx="185738" cy="185738"/>
            </a:xfrm>
            <a:custGeom>
              <a:avLst/>
              <a:gdLst>
                <a:gd name="T0" fmla="*/ 7 w 130"/>
                <a:gd name="T1" fmla="*/ 78 h 130"/>
                <a:gd name="T2" fmla="*/ 77 w 130"/>
                <a:gd name="T3" fmla="*/ 123 h 130"/>
                <a:gd name="T4" fmla="*/ 123 w 130"/>
                <a:gd name="T5" fmla="*/ 53 h 130"/>
                <a:gd name="T6" fmla="*/ 52 w 130"/>
                <a:gd name="T7" fmla="*/ 7 h 130"/>
                <a:gd name="T8" fmla="*/ 7 w 130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7" y="78"/>
                  </a:moveTo>
                  <a:cubicBezTo>
                    <a:pt x="14" y="110"/>
                    <a:pt x="45" y="130"/>
                    <a:pt x="77" y="123"/>
                  </a:cubicBezTo>
                  <a:cubicBezTo>
                    <a:pt x="109" y="116"/>
                    <a:pt x="130" y="85"/>
                    <a:pt x="123" y="53"/>
                  </a:cubicBezTo>
                  <a:cubicBezTo>
                    <a:pt x="116" y="21"/>
                    <a:pt x="85" y="0"/>
                    <a:pt x="52" y="7"/>
                  </a:cubicBezTo>
                  <a:cubicBezTo>
                    <a:pt x="20" y="14"/>
                    <a:pt x="0" y="45"/>
                    <a:pt x="7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2">
              <a:extLst>
                <a:ext uri="{FF2B5EF4-FFF2-40B4-BE49-F238E27FC236}">
                  <a16:creationId xmlns:a16="http://schemas.microsoft.com/office/drawing/2014/main" id="{59E5433E-A0F7-4F5A-B3F5-9DF57FCBC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13" y="971550"/>
              <a:ext cx="187325" cy="185738"/>
            </a:xfrm>
            <a:custGeom>
              <a:avLst/>
              <a:gdLst>
                <a:gd name="T0" fmla="*/ 7 w 130"/>
                <a:gd name="T1" fmla="*/ 78 h 130"/>
                <a:gd name="T2" fmla="*/ 78 w 130"/>
                <a:gd name="T3" fmla="*/ 123 h 130"/>
                <a:gd name="T4" fmla="*/ 123 w 130"/>
                <a:gd name="T5" fmla="*/ 53 h 130"/>
                <a:gd name="T6" fmla="*/ 53 w 130"/>
                <a:gd name="T7" fmla="*/ 7 h 130"/>
                <a:gd name="T8" fmla="*/ 7 w 130"/>
                <a:gd name="T9" fmla="*/ 7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30">
                  <a:moveTo>
                    <a:pt x="7" y="78"/>
                  </a:moveTo>
                  <a:cubicBezTo>
                    <a:pt x="14" y="110"/>
                    <a:pt x="46" y="130"/>
                    <a:pt x="78" y="123"/>
                  </a:cubicBezTo>
                  <a:cubicBezTo>
                    <a:pt x="110" y="116"/>
                    <a:pt x="130" y="85"/>
                    <a:pt x="123" y="53"/>
                  </a:cubicBezTo>
                  <a:cubicBezTo>
                    <a:pt x="117" y="21"/>
                    <a:pt x="85" y="0"/>
                    <a:pt x="53" y="7"/>
                  </a:cubicBezTo>
                  <a:cubicBezTo>
                    <a:pt x="21" y="14"/>
                    <a:pt x="0" y="46"/>
                    <a:pt x="7" y="78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3">
              <a:extLst>
                <a:ext uri="{FF2B5EF4-FFF2-40B4-BE49-F238E27FC236}">
                  <a16:creationId xmlns:a16="http://schemas.microsoft.com/office/drawing/2014/main" id="{170268A1-2789-4E42-AA1F-6861536D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2317750"/>
              <a:ext cx="1651000" cy="1511300"/>
            </a:xfrm>
            <a:custGeom>
              <a:avLst/>
              <a:gdLst>
                <a:gd name="T0" fmla="*/ 704 w 1154"/>
                <a:gd name="T1" fmla="*/ 163 h 1058"/>
                <a:gd name="T2" fmla="*/ 230 w 1154"/>
                <a:gd name="T3" fmla="*/ 629 h 1058"/>
                <a:gd name="T4" fmla="*/ 704 w 1154"/>
                <a:gd name="T5" fmla="*/ 1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4" h="1058">
                  <a:moveTo>
                    <a:pt x="704" y="163"/>
                  </a:moveTo>
                  <a:cubicBezTo>
                    <a:pt x="432" y="0"/>
                    <a:pt x="0" y="347"/>
                    <a:pt x="230" y="629"/>
                  </a:cubicBezTo>
                  <a:cubicBezTo>
                    <a:pt x="579" y="1058"/>
                    <a:pt x="1154" y="441"/>
                    <a:pt x="704" y="163"/>
                  </a:cubicBez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4">
              <a:extLst>
                <a:ext uri="{FF2B5EF4-FFF2-40B4-BE49-F238E27FC236}">
                  <a16:creationId xmlns:a16="http://schemas.microsoft.com/office/drawing/2014/main" id="{93517C03-032E-4E0F-8E85-491728811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5751" y="2265363"/>
              <a:ext cx="1651000" cy="1512888"/>
            </a:xfrm>
            <a:custGeom>
              <a:avLst/>
              <a:gdLst>
                <a:gd name="T0" fmla="*/ 704 w 1154"/>
                <a:gd name="T1" fmla="*/ 163 h 1058"/>
                <a:gd name="T2" fmla="*/ 230 w 1154"/>
                <a:gd name="T3" fmla="*/ 629 h 1058"/>
                <a:gd name="T4" fmla="*/ 704 w 1154"/>
                <a:gd name="T5" fmla="*/ 163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4" h="1058">
                  <a:moveTo>
                    <a:pt x="704" y="163"/>
                  </a:moveTo>
                  <a:cubicBezTo>
                    <a:pt x="432" y="0"/>
                    <a:pt x="0" y="347"/>
                    <a:pt x="230" y="629"/>
                  </a:cubicBezTo>
                  <a:cubicBezTo>
                    <a:pt x="579" y="1058"/>
                    <a:pt x="1154" y="441"/>
                    <a:pt x="704" y="163"/>
                  </a:cubicBezTo>
                  <a:close/>
                </a:path>
              </a:pathLst>
            </a:custGeom>
            <a:solidFill>
              <a:srgbClr val="F2B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5">
              <a:extLst>
                <a:ext uri="{FF2B5EF4-FFF2-40B4-BE49-F238E27FC236}">
                  <a16:creationId xmlns:a16="http://schemas.microsoft.com/office/drawing/2014/main" id="{B0E3D768-0B6B-4591-A036-DD4D4D98A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1063" y="2587625"/>
              <a:ext cx="268288" cy="646113"/>
            </a:xfrm>
            <a:custGeom>
              <a:avLst/>
              <a:gdLst>
                <a:gd name="T0" fmla="*/ 110 w 187"/>
                <a:gd name="T1" fmla="*/ 30 h 452"/>
                <a:gd name="T2" fmla="*/ 113 w 187"/>
                <a:gd name="T3" fmla="*/ 62 h 452"/>
                <a:gd name="T4" fmla="*/ 124 w 187"/>
                <a:gd name="T5" fmla="*/ 78 h 452"/>
                <a:gd name="T6" fmla="*/ 170 w 187"/>
                <a:gd name="T7" fmla="*/ 94 h 452"/>
                <a:gd name="T8" fmla="*/ 173 w 187"/>
                <a:gd name="T9" fmla="*/ 102 h 452"/>
                <a:gd name="T10" fmla="*/ 163 w 187"/>
                <a:gd name="T11" fmla="*/ 113 h 452"/>
                <a:gd name="T12" fmla="*/ 154 w 187"/>
                <a:gd name="T13" fmla="*/ 109 h 452"/>
                <a:gd name="T14" fmla="*/ 112 w 187"/>
                <a:gd name="T15" fmla="*/ 107 h 452"/>
                <a:gd name="T16" fmla="*/ 111 w 187"/>
                <a:gd name="T17" fmla="*/ 147 h 452"/>
                <a:gd name="T18" fmla="*/ 109 w 187"/>
                <a:gd name="T19" fmla="*/ 176 h 452"/>
                <a:gd name="T20" fmla="*/ 165 w 187"/>
                <a:gd name="T21" fmla="*/ 200 h 452"/>
                <a:gd name="T22" fmla="*/ 187 w 187"/>
                <a:gd name="T23" fmla="*/ 255 h 452"/>
                <a:gd name="T24" fmla="*/ 164 w 187"/>
                <a:gd name="T25" fmla="*/ 320 h 452"/>
                <a:gd name="T26" fmla="*/ 108 w 187"/>
                <a:gd name="T27" fmla="*/ 360 h 452"/>
                <a:gd name="T28" fmla="*/ 109 w 187"/>
                <a:gd name="T29" fmla="*/ 388 h 452"/>
                <a:gd name="T30" fmla="*/ 115 w 187"/>
                <a:gd name="T31" fmla="*/ 431 h 452"/>
                <a:gd name="T32" fmla="*/ 116 w 187"/>
                <a:gd name="T33" fmla="*/ 445 h 452"/>
                <a:gd name="T34" fmla="*/ 105 w 187"/>
                <a:gd name="T35" fmla="*/ 452 h 452"/>
                <a:gd name="T36" fmla="*/ 96 w 187"/>
                <a:gd name="T37" fmla="*/ 443 h 452"/>
                <a:gd name="T38" fmla="*/ 90 w 187"/>
                <a:gd name="T39" fmla="*/ 394 h 452"/>
                <a:gd name="T40" fmla="*/ 86 w 187"/>
                <a:gd name="T41" fmla="*/ 365 h 452"/>
                <a:gd name="T42" fmla="*/ 77 w 187"/>
                <a:gd name="T43" fmla="*/ 366 h 452"/>
                <a:gd name="T44" fmla="*/ 37 w 187"/>
                <a:gd name="T45" fmla="*/ 350 h 452"/>
                <a:gd name="T46" fmla="*/ 13 w 187"/>
                <a:gd name="T47" fmla="*/ 317 h 452"/>
                <a:gd name="T48" fmla="*/ 8 w 187"/>
                <a:gd name="T49" fmla="*/ 310 h 452"/>
                <a:gd name="T50" fmla="*/ 5 w 187"/>
                <a:gd name="T51" fmla="*/ 302 h 452"/>
                <a:gd name="T52" fmla="*/ 0 w 187"/>
                <a:gd name="T53" fmla="*/ 293 h 452"/>
                <a:gd name="T54" fmla="*/ 9 w 187"/>
                <a:gd name="T55" fmla="*/ 285 h 452"/>
                <a:gd name="T56" fmla="*/ 20 w 187"/>
                <a:gd name="T57" fmla="*/ 292 h 452"/>
                <a:gd name="T58" fmla="*/ 28 w 187"/>
                <a:gd name="T59" fmla="*/ 304 h 452"/>
                <a:gd name="T60" fmla="*/ 51 w 187"/>
                <a:gd name="T61" fmla="*/ 331 h 452"/>
                <a:gd name="T62" fmla="*/ 84 w 187"/>
                <a:gd name="T63" fmla="*/ 342 h 452"/>
                <a:gd name="T64" fmla="*/ 83 w 187"/>
                <a:gd name="T65" fmla="*/ 298 h 452"/>
                <a:gd name="T66" fmla="*/ 82 w 187"/>
                <a:gd name="T67" fmla="*/ 195 h 452"/>
                <a:gd name="T68" fmla="*/ 69 w 187"/>
                <a:gd name="T69" fmla="*/ 193 h 452"/>
                <a:gd name="T70" fmla="*/ 38 w 187"/>
                <a:gd name="T71" fmla="*/ 183 h 452"/>
                <a:gd name="T72" fmla="*/ 36 w 187"/>
                <a:gd name="T73" fmla="*/ 155 h 452"/>
                <a:gd name="T74" fmla="*/ 62 w 187"/>
                <a:gd name="T75" fmla="*/ 120 h 452"/>
                <a:gd name="T76" fmla="*/ 77 w 187"/>
                <a:gd name="T77" fmla="*/ 105 h 452"/>
                <a:gd name="T78" fmla="*/ 86 w 187"/>
                <a:gd name="T79" fmla="*/ 73 h 452"/>
                <a:gd name="T80" fmla="*/ 86 w 187"/>
                <a:gd name="T81" fmla="*/ 38 h 452"/>
                <a:gd name="T82" fmla="*/ 85 w 187"/>
                <a:gd name="T83" fmla="*/ 12 h 452"/>
                <a:gd name="T84" fmla="*/ 98 w 187"/>
                <a:gd name="T85" fmla="*/ 0 h 452"/>
                <a:gd name="T86" fmla="*/ 109 w 187"/>
                <a:gd name="T87" fmla="*/ 9 h 452"/>
                <a:gd name="T88" fmla="*/ 70 w 187"/>
                <a:gd name="T89" fmla="*/ 149 h 452"/>
                <a:gd name="T90" fmla="*/ 72 w 187"/>
                <a:gd name="T91" fmla="*/ 169 h 452"/>
                <a:gd name="T92" fmla="*/ 84 w 187"/>
                <a:gd name="T93" fmla="*/ 150 h 452"/>
                <a:gd name="T94" fmla="*/ 83 w 187"/>
                <a:gd name="T95" fmla="*/ 134 h 452"/>
                <a:gd name="T96" fmla="*/ 157 w 187"/>
                <a:gd name="T97" fmla="*/ 229 h 452"/>
                <a:gd name="T98" fmla="*/ 128 w 187"/>
                <a:gd name="T99" fmla="*/ 203 h 452"/>
                <a:gd name="T100" fmla="*/ 109 w 187"/>
                <a:gd name="T101" fmla="*/ 225 h 452"/>
                <a:gd name="T102" fmla="*/ 108 w 187"/>
                <a:gd name="T103" fmla="*/ 256 h 452"/>
                <a:gd name="T104" fmla="*/ 107 w 187"/>
                <a:gd name="T105" fmla="*/ 297 h 452"/>
                <a:gd name="T106" fmla="*/ 129 w 187"/>
                <a:gd name="T107" fmla="*/ 323 h 452"/>
                <a:gd name="T108" fmla="*/ 158 w 187"/>
                <a:gd name="T109" fmla="*/ 279 h 452"/>
                <a:gd name="T110" fmla="*/ 162 w 187"/>
                <a:gd name="T111" fmla="*/ 24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52">
                  <a:moveTo>
                    <a:pt x="109" y="9"/>
                  </a:moveTo>
                  <a:cubicBezTo>
                    <a:pt x="109" y="17"/>
                    <a:pt x="110" y="24"/>
                    <a:pt x="110" y="30"/>
                  </a:cubicBezTo>
                  <a:cubicBezTo>
                    <a:pt x="111" y="36"/>
                    <a:pt x="112" y="42"/>
                    <a:pt x="112" y="47"/>
                  </a:cubicBezTo>
                  <a:cubicBezTo>
                    <a:pt x="112" y="52"/>
                    <a:pt x="113" y="57"/>
                    <a:pt x="113" y="62"/>
                  </a:cubicBezTo>
                  <a:cubicBezTo>
                    <a:pt x="113" y="68"/>
                    <a:pt x="113" y="74"/>
                    <a:pt x="113" y="81"/>
                  </a:cubicBezTo>
                  <a:cubicBezTo>
                    <a:pt x="117" y="80"/>
                    <a:pt x="120" y="79"/>
                    <a:pt x="124" y="78"/>
                  </a:cubicBezTo>
                  <a:cubicBezTo>
                    <a:pt x="127" y="78"/>
                    <a:pt x="130" y="77"/>
                    <a:pt x="134" y="77"/>
                  </a:cubicBezTo>
                  <a:cubicBezTo>
                    <a:pt x="147" y="77"/>
                    <a:pt x="159" y="83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172" y="96"/>
                    <a:pt x="173" y="99"/>
                    <a:pt x="173" y="102"/>
                  </a:cubicBezTo>
                  <a:cubicBezTo>
                    <a:pt x="173" y="105"/>
                    <a:pt x="172" y="108"/>
                    <a:pt x="170" y="110"/>
                  </a:cubicBezTo>
                  <a:cubicBezTo>
                    <a:pt x="168" y="112"/>
                    <a:pt x="166" y="113"/>
                    <a:pt x="163" y="113"/>
                  </a:cubicBezTo>
                  <a:cubicBezTo>
                    <a:pt x="160" y="113"/>
                    <a:pt x="157" y="112"/>
                    <a:pt x="154" y="109"/>
                  </a:cubicBezTo>
                  <a:cubicBezTo>
                    <a:pt x="154" y="109"/>
                    <a:pt x="154" y="109"/>
                    <a:pt x="154" y="109"/>
                  </a:cubicBezTo>
                  <a:cubicBezTo>
                    <a:pt x="147" y="103"/>
                    <a:pt x="140" y="100"/>
                    <a:pt x="133" y="100"/>
                  </a:cubicBezTo>
                  <a:cubicBezTo>
                    <a:pt x="126" y="100"/>
                    <a:pt x="119" y="102"/>
                    <a:pt x="112" y="107"/>
                  </a:cubicBezTo>
                  <a:cubicBezTo>
                    <a:pt x="112" y="115"/>
                    <a:pt x="112" y="123"/>
                    <a:pt x="112" y="129"/>
                  </a:cubicBezTo>
                  <a:cubicBezTo>
                    <a:pt x="111" y="136"/>
                    <a:pt x="111" y="141"/>
                    <a:pt x="111" y="147"/>
                  </a:cubicBezTo>
                  <a:cubicBezTo>
                    <a:pt x="111" y="152"/>
                    <a:pt x="110" y="157"/>
                    <a:pt x="110" y="161"/>
                  </a:cubicBezTo>
                  <a:cubicBezTo>
                    <a:pt x="110" y="166"/>
                    <a:pt x="109" y="171"/>
                    <a:pt x="109" y="176"/>
                  </a:cubicBezTo>
                  <a:cubicBezTo>
                    <a:pt x="121" y="178"/>
                    <a:pt x="131" y="181"/>
                    <a:pt x="141" y="184"/>
                  </a:cubicBezTo>
                  <a:cubicBezTo>
                    <a:pt x="150" y="188"/>
                    <a:pt x="159" y="194"/>
                    <a:pt x="165" y="200"/>
                  </a:cubicBezTo>
                  <a:cubicBezTo>
                    <a:pt x="172" y="207"/>
                    <a:pt x="177" y="214"/>
                    <a:pt x="181" y="224"/>
                  </a:cubicBezTo>
                  <a:cubicBezTo>
                    <a:pt x="185" y="233"/>
                    <a:pt x="187" y="243"/>
                    <a:pt x="187" y="255"/>
                  </a:cubicBezTo>
                  <a:cubicBezTo>
                    <a:pt x="187" y="267"/>
                    <a:pt x="185" y="279"/>
                    <a:pt x="181" y="290"/>
                  </a:cubicBezTo>
                  <a:cubicBezTo>
                    <a:pt x="177" y="301"/>
                    <a:pt x="171" y="311"/>
                    <a:pt x="164" y="320"/>
                  </a:cubicBezTo>
                  <a:cubicBezTo>
                    <a:pt x="157" y="329"/>
                    <a:pt x="149" y="338"/>
                    <a:pt x="139" y="344"/>
                  </a:cubicBezTo>
                  <a:cubicBezTo>
                    <a:pt x="130" y="351"/>
                    <a:pt x="119" y="357"/>
                    <a:pt x="108" y="360"/>
                  </a:cubicBezTo>
                  <a:cubicBezTo>
                    <a:pt x="108" y="366"/>
                    <a:pt x="108" y="371"/>
                    <a:pt x="108" y="375"/>
                  </a:cubicBezTo>
                  <a:cubicBezTo>
                    <a:pt x="109" y="379"/>
                    <a:pt x="109" y="383"/>
                    <a:pt x="109" y="388"/>
                  </a:cubicBezTo>
                  <a:cubicBezTo>
                    <a:pt x="110" y="392"/>
                    <a:pt x="110" y="398"/>
                    <a:pt x="111" y="404"/>
                  </a:cubicBezTo>
                  <a:cubicBezTo>
                    <a:pt x="112" y="411"/>
                    <a:pt x="113" y="420"/>
                    <a:pt x="115" y="431"/>
                  </a:cubicBezTo>
                  <a:cubicBezTo>
                    <a:pt x="115" y="434"/>
                    <a:pt x="115" y="436"/>
                    <a:pt x="115" y="438"/>
                  </a:cubicBezTo>
                  <a:cubicBezTo>
                    <a:pt x="116" y="440"/>
                    <a:pt x="116" y="442"/>
                    <a:pt x="116" y="445"/>
                  </a:cubicBezTo>
                  <a:cubicBezTo>
                    <a:pt x="116" y="447"/>
                    <a:pt x="115" y="449"/>
                    <a:pt x="112" y="450"/>
                  </a:cubicBezTo>
                  <a:cubicBezTo>
                    <a:pt x="109" y="452"/>
                    <a:pt x="107" y="452"/>
                    <a:pt x="105" y="452"/>
                  </a:cubicBezTo>
                  <a:cubicBezTo>
                    <a:pt x="103" y="452"/>
                    <a:pt x="101" y="452"/>
                    <a:pt x="99" y="450"/>
                  </a:cubicBezTo>
                  <a:cubicBezTo>
                    <a:pt x="97" y="449"/>
                    <a:pt x="96" y="446"/>
                    <a:pt x="96" y="443"/>
                  </a:cubicBezTo>
                  <a:cubicBezTo>
                    <a:pt x="94" y="431"/>
                    <a:pt x="93" y="422"/>
                    <a:pt x="92" y="414"/>
                  </a:cubicBezTo>
                  <a:cubicBezTo>
                    <a:pt x="91" y="406"/>
                    <a:pt x="91" y="400"/>
                    <a:pt x="90" y="394"/>
                  </a:cubicBezTo>
                  <a:cubicBezTo>
                    <a:pt x="89" y="389"/>
                    <a:pt x="89" y="384"/>
                    <a:pt x="88" y="379"/>
                  </a:cubicBezTo>
                  <a:cubicBezTo>
                    <a:pt x="88" y="375"/>
                    <a:pt x="87" y="370"/>
                    <a:pt x="86" y="365"/>
                  </a:cubicBezTo>
                  <a:cubicBezTo>
                    <a:pt x="85" y="366"/>
                    <a:pt x="84" y="366"/>
                    <a:pt x="82" y="366"/>
                  </a:cubicBezTo>
                  <a:cubicBezTo>
                    <a:pt x="80" y="366"/>
                    <a:pt x="79" y="366"/>
                    <a:pt x="77" y="366"/>
                  </a:cubicBezTo>
                  <a:cubicBezTo>
                    <a:pt x="68" y="366"/>
                    <a:pt x="60" y="365"/>
                    <a:pt x="54" y="361"/>
                  </a:cubicBezTo>
                  <a:cubicBezTo>
                    <a:pt x="47" y="358"/>
                    <a:pt x="42" y="354"/>
                    <a:pt x="37" y="350"/>
                  </a:cubicBezTo>
                  <a:cubicBezTo>
                    <a:pt x="32" y="345"/>
                    <a:pt x="27" y="340"/>
                    <a:pt x="23" y="334"/>
                  </a:cubicBezTo>
                  <a:cubicBezTo>
                    <a:pt x="20" y="328"/>
                    <a:pt x="16" y="322"/>
                    <a:pt x="13" y="317"/>
                  </a:cubicBezTo>
                  <a:cubicBezTo>
                    <a:pt x="13" y="317"/>
                    <a:pt x="13" y="317"/>
                    <a:pt x="13" y="317"/>
                  </a:cubicBezTo>
                  <a:cubicBezTo>
                    <a:pt x="11" y="314"/>
                    <a:pt x="10" y="312"/>
                    <a:pt x="8" y="310"/>
                  </a:cubicBezTo>
                  <a:cubicBezTo>
                    <a:pt x="7" y="307"/>
                    <a:pt x="6" y="305"/>
                    <a:pt x="5" y="303"/>
                  </a:cubicBezTo>
                  <a:cubicBezTo>
                    <a:pt x="5" y="302"/>
                    <a:pt x="5" y="302"/>
                    <a:pt x="5" y="302"/>
                  </a:cubicBezTo>
                  <a:cubicBezTo>
                    <a:pt x="3" y="301"/>
                    <a:pt x="2" y="300"/>
                    <a:pt x="1" y="298"/>
                  </a:cubicBezTo>
                  <a:cubicBezTo>
                    <a:pt x="0" y="296"/>
                    <a:pt x="0" y="294"/>
                    <a:pt x="0" y="293"/>
                  </a:cubicBezTo>
                  <a:cubicBezTo>
                    <a:pt x="0" y="291"/>
                    <a:pt x="1" y="289"/>
                    <a:pt x="2" y="287"/>
                  </a:cubicBezTo>
                  <a:cubicBezTo>
                    <a:pt x="4" y="286"/>
                    <a:pt x="6" y="285"/>
                    <a:pt x="9" y="285"/>
                  </a:cubicBezTo>
                  <a:cubicBezTo>
                    <a:pt x="11" y="285"/>
                    <a:pt x="13" y="286"/>
                    <a:pt x="15" y="287"/>
                  </a:cubicBezTo>
                  <a:cubicBezTo>
                    <a:pt x="17" y="288"/>
                    <a:pt x="18" y="290"/>
                    <a:pt x="20" y="292"/>
                  </a:cubicBezTo>
                  <a:cubicBezTo>
                    <a:pt x="22" y="294"/>
                    <a:pt x="23" y="296"/>
                    <a:pt x="24" y="298"/>
                  </a:cubicBezTo>
                  <a:cubicBezTo>
                    <a:pt x="26" y="301"/>
                    <a:pt x="27" y="302"/>
                    <a:pt x="28" y="304"/>
                  </a:cubicBezTo>
                  <a:cubicBezTo>
                    <a:pt x="32" y="309"/>
                    <a:pt x="36" y="314"/>
                    <a:pt x="39" y="319"/>
                  </a:cubicBezTo>
                  <a:cubicBezTo>
                    <a:pt x="43" y="323"/>
                    <a:pt x="47" y="327"/>
                    <a:pt x="51" y="331"/>
                  </a:cubicBezTo>
                  <a:cubicBezTo>
                    <a:pt x="55" y="334"/>
                    <a:pt x="60" y="337"/>
                    <a:pt x="65" y="339"/>
                  </a:cubicBezTo>
                  <a:cubicBezTo>
                    <a:pt x="70" y="341"/>
                    <a:pt x="77" y="342"/>
                    <a:pt x="84" y="342"/>
                  </a:cubicBezTo>
                  <a:cubicBezTo>
                    <a:pt x="83" y="337"/>
                    <a:pt x="83" y="331"/>
                    <a:pt x="83" y="324"/>
                  </a:cubicBezTo>
                  <a:cubicBezTo>
                    <a:pt x="83" y="318"/>
                    <a:pt x="83" y="309"/>
                    <a:pt x="83" y="298"/>
                  </a:cubicBezTo>
                  <a:cubicBezTo>
                    <a:pt x="82" y="288"/>
                    <a:pt x="82" y="274"/>
                    <a:pt x="82" y="258"/>
                  </a:cubicBezTo>
                  <a:cubicBezTo>
                    <a:pt x="82" y="241"/>
                    <a:pt x="82" y="220"/>
                    <a:pt x="82" y="195"/>
                  </a:cubicBezTo>
                  <a:cubicBezTo>
                    <a:pt x="82" y="195"/>
                    <a:pt x="82" y="195"/>
                    <a:pt x="82" y="195"/>
                  </a:cubicBezTo>
                  <a:cubicBezTo>
                    <a:pt x="79" y="194"/>
                    <a:pt x="75" y="194"/>
                    <a:pt x="69" y="193"/>
                  </a:cubicBezTo>
                  <a:cubicBezTo>
                    <a:pt x="64" y="192"/>
                    <a:pt x="58" y="190"/>
                    <a:pt x="53" y="189"/>
                  </a:cubicBezTo>
                  <a:cubicBezTo>
                    <a:pt x="47" y="187"/>
                    <a:pt x="42" y="185"/>
                    <a:pt x="38" y="183"/>
                  </a:cubicBezTo>
                  <a:cubicBezTo>
                    <a:pt x="34" y="180"/>
                    <a:pt x="32" y="178"/>
                    <a:pt x="32" y="174"/>
                  </a:cubicBezTo>
                  <a:cubicBezTo>
                    <a:pt x="32" y="168"/>
                    <a:pt x="34" y="162"/>
                    <a:pt x="36" y="155"/>
                  </a:cubicBezTo>
                  <a:cubicBezTo>
                    <a:pt x="39" y="149"/>
                    <a:pt x="43" y="143"/>
                    <a:pt x="47" y="137"/>
                  </a:cubicBezTo>
                  <a:cubicBezTo>
                    <a:pt x="52" y="131"/>
                    <a:pt x="57" y="125"/>
                    <a:pt x="62" y="120"/>
                  </a:cubicBezTo>
                  <a:cubicBezTo>
                    <a:pt x="67" y="115"/>
                    <a:pt x="73" y="110"/>
                    <a:pt x="78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87"/>
                    <a:pt x="86" y="79"/>
                    <a:pt x="86" y="73"/>
                  </a:cubicBezTo>
                  <a:cubicBezTo>
                    <a:pt x="86" y="67"/>
                    <a:pt x="86" y="61"/>
                    <a:pt x="86" y="56"/>
                  </a:cubicBezTo>
                  <a:cubicBezTo>
                    <a:pt x="86" y="50"/>
                    <a:pt x="86" y="44"/>
                    <a:pt x="86" y="38"/>
                  </a:cubicBezTo>
                  <a:cubicBezTo>
                    <a:pt x="85" y="32"/>
                    <a:pt x="85" y="24"/>
                    <a:pt x="85" y="15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8"/>
                    <a:pt x="86" y="5"/>
                    <a:pt x="89" y="3"/>
                  </a:cubicBezTo>
                  <a:cubicBezTo>
                    <a:pt x="91" y="1"/>
                    <a:pt x="94" y="0"/>
                    <a:pt x="98" y="0"/>
                  </a:cubicBezTo>
                  <a:cubicBezTo>
                    <a:pt x="100" y="0"/>
                    <a:pt x="102" y="0"/>
                    <a:pt x="104" y="2"/>
                  </a:cubicBezTo>
                  <a:cubicBezTo>
                    <a:pt x="106" y="3"/>
                    <a:pt x="108" y="5"/>
                    <a:pt x="109" y="9"/>
                  </a:cubicBezTo>
                  <a:close/>
                  <a:moveTo>
                    <a:pt x="83" y="134"/>
                  </a:moveTo>
                  <a:cubicBezTo>
                    <a:pt x="78" y="138"/>
                    <a:pt x="74" y="144"/>
                    <a:pt x="70" y="149"/>
                  </a:cubicBezTo>
                  <a:cubicBezTo>
                    <a:pt x="65" y="154"/>
                    <a:pt x="63" y="160"/>
                    <a:pt x="62" y="166"/>
                  </a:cubicBezTo>
                  <a:cubicBezTo>
                    <a:pt x="65" y="167"/>
                    <a:pt x="68" y="168"/>
                    <a:pt x="72" y="169"/>
                  </a:cubicBezTo>
                  <a:cubicBezTo>
                    <a:pt x="75" y="169"/>
                    <a:pt x="79" y="170"/>
                    <a:pt x="82" y="171"/>
                  </a:cubicBezTo>
                  <a:cubicBezTo>
                    <a:pt x="83" y="163"/>
                    <a:pt x="83" y="156"/>
                    <a:pt x="84" y="150"/>
                  </a:cubicBezTo>
                  <a:cubicBezTo>
                    <a:pt x="84" y="145"/>
                    <a:pt x="85" y="138"/>
                    <a:pt x="85" y="131"/>
                  </a:cubicBezTo>
                  <a:cubicBezTo>
                    <a:pt x="84" y="132"/>
                    <a:pt x="83" y="133"/>
                    <a:pt x="83" y="134"/>
                  </a:cubicBezTo>
                  <a:close/>
                  <a:moveTo>
                    <a:pt x="162" y="248"/>
                  </a:moveTo>
                  <a:cubicBezTo>
                    <a:pt x="162" y="241"/>
                    <a:pt x="160" y="234"/>
                    <a:pt x="157" y="229"/>
                  </a:cubicBezTo>
                  <a:cubicBezTo>
                    <a:pt x="154" y="223"/>
                    <a:pt x="150" y="218"/>
                    <a:pt x="145" y="213"/>
                  </a:cubicBezTo>
                  <a:cubicBezTo>
                    <a:pt x="140" y="209"/>
                    <a:pt x="134" y="205"/>
                    <a:pt x="128" y="203"/>
                  </a:cubicBezTo>
                  <a:cubicBezTo>
                    <a:pt x="122" y="200"/>
                    <a:pt x="115" y="199"/>
                    <a:pt x="109" y="198"/>
                  </a:cubicBezTo>
                  <a:cubicBezTo>
                    <a:pt x="109" y="209"/>
                    <a:pt x="109" y="218"/>
                    <a:pt x="109" y="225"/>
                  </a:cubicBezTo>
                  <a:cubicBezTo>
                    <a:pt x="109" y="232"/>
                    <a:pt x="109" y="238"/>
                    <a:pt x="109" y="242"/>
                  </a:cubicBezTo>
                  <a:cubicBezTo>
                    <a:pt x="108" y="247"/>
                    <a:pt x="108" y="252"/>
                    <a:pt x="108" y="256"/>
                  </a:cubicBezTo>
                  <a:cubicBezTo>
                    <a:pt x="108" y="260"/>
                    <a:pt x="108" y="266"/>
                    <a:pt x="107" y="272"/>
                  </a:cubicBezTo>
                  <a:cubicBezTo>
                    <a:pt x="107" y="279"/>
                    <a:pt x="107" y="287"/>
                    <a:pt x="107" y="297"/>
                  </a:cubicBezTo>
                  <a:cubicBezTo>
                    <a:pt x="107" y="307"/>
                    <a:pt x="107" y="321"/>
                    <a:pt x="107" y="337"/>
                  </a:cubicBezTo>
                  <a:cubicBezTo>
                    <a:pt x="115" y="333"/>
                    <a:pt x="123" y="329"/>
                    <a:pt x="129" y="323"/>
                  </a:cubicBezTo>
                  <a:cubicBezTo>
                    <a:pt x="136" y="317"/>
                    <a:pt x="142" y="310"/>
                    <a:pt x="147" y="303"/>
                  </a:cubicBezTo>
                  <a:cubicBezTo>
                    <a:pt x="151" y="295"/>
                    <a:pt x="155" y="287"/>
                    <a:pt x="158" y="279"/>
                  </a:cubicBezTo>
                  <a:cubicBezTo>
                    <a:pt x="160" y="270"/>
                    <a:pt x="162" y="262"/>
                    <a:pt x="162" y="253"/>
                  </a:cubicBezTo>
                  <a:lnTo>
                    <a:pt x="162" y="248"/>
                  </a:ln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6">
              <a:extLst>
                <a:ext uri="{FF2B5EF4-FFF2-40B4-BE49-F238E27FC236}">
                  <a16:creationId xmlns:a16="http://schemas.microsoft.com/office/drawing/2014/main" id="{1D9CDCCB-DC6E-405D-9BB1-E3F57712B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2354263"/>
              <a:ext cx="1020763" cy="1008063"/>
            </a:xfrm>
            <a:custGeom>
              <a:avLst/>
              <a:gdLst>
                <a:gd name="T0" fmla="*/ 549 w 713"/>
                <a:gd name="T1" fmla="*/ 121 h 705"/>
                <a:gd name="T2" fmla="*/ 55 w 713"/>
                <a:gd name="T3" fmla="*/ 448 h 705"/>
                <a:gd name="T4" fmla="*/ 320 w 713"/>
                <a:gd name="T5" fmla="*/ 687 h 705"/>
                <a:gd name="T6" fmla="*/ 601 w 713"/>
                <a:gd name="T7" fmla="*/ 591 h 705"/>
                <a:gd name="T8" fmla="*/ 702 w 713"/>
                <a:gd name="T9" fmla="*/ 356 h 705"/>
                <a:gd name="T10" fmla="*/ 549 w 713"/>
                <a:gd name="T11" fmla="*/ 121 h 705"/>
                <a:gd name="T12" fmla="*/ 541 w 713"/>
                <a:gd name="T13" fmla="*/ 135 h 705"/>
                <a:gd name="T14" fmla="*/ 674 w 713"/>
                <a:gd name="T15" fmla="*/ 445 h 705"/>
                <a:gd name="T16" fmla="*/ 437 w 713"/>
                <a:gd name="T17" fmla="*/ 666 h 705"/>
                <a:gd name="T18" fmla="*/ 97 w 713"/>
                <a:gd name="T19" fmla="*/ 509 h 705"/>
                <a:gd name="T20" fmla="*/ 218 w 713"/>
                <a:gd name="T21" fmla="*/ 154 h 705"/>
                <a:gd name="T22" fmla="*/ 541 w 713"/>
                <a:gd name="T23" fmla="*/ 135 h 705"/>
                <a:gd name="T24" fmla="*/ 549 w 713"/>
                <a:gd name="T25" fmla="*/ 12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3" h="705">
                  <a:moveTo>
                    <a:pt x="549" y="121"/>
                  </a:moveTo>
                  <a:cubicBezTo>
                    <a:pt x="341" y="0"/>
                    <a:pt x="0" y="194"/>
                    <a:pt x="55" y="448"/>
                  </a:cubicBezTo>
                  <a:cubicBezTo>
                    <a:pt x="81" y="567"/>
                    <a:pt x="204" y="667"/>
                    <a:pt x="320" y="687"/>
                  </a:cubicBezTo>
                  <a:cubicBezTo>
                    <a:pt x="423" y="705"/>
                    <a:pt x="527" y="662"/>
                    <a:pt x="601" y="591"/>
                  </a:cubicBezTo>
                  <a:cubicBezTo>
                    <a:pt x="664" y="531"/>
                    <a:pt x="705" y="445"/>
                    <a:pt x="702" y="356"/>
                  </a:cubicBezTo>
                  <a:cubicBezTo>
                    <a:pt x="700" y="254"/>
                    <a:pt x="632" y="173"/>
                    <a:pt x="549" y="121"/>
                  </a:cubicBezTo>
                  <a:cubicBezTo>
                    <a:pt x="540" y="115"/>
                    <a:pt x="532" y="129"/>
                    <a:pt x="541" y="135"/>
                  </a:cubicBezTo>
                  <a:cubicBezTo>
                    <a:pt x="650" y="204"/>
                    <a:pt x="713" y="317"/>
                    <a:pt x="674" y="445"/>
                  </a:cubicBezTo>
                  <a:cubicBezTo>
                    <a:pt x="641" y="553"/>
                    <a:pt x="545" y="638"/>
                    <a:pt x="437" y="666"/>
                  </a:cubicBezTo>
                  <a:cubicBezTo>
                    <a:pt x="302" y="702"/>
                    <a:pt x="167" y="624"/>
                    <a:pt x="97" y="509"/>
                  </a:cubicBezTo>
                  <a:cubicBezTo>
                    <a:pt x="17" y="377"/>
                    <a:pt x="102" y="229"/>
                    <a:pt x="218" y="154"/>
                  </a:cubicBezTo>
                  <a:cubicBezTo>
                    <a:pt x="314" y="93"/>
                    <a:pt x="440" y="76"/>
                    <a:pt x="541" y="135"/>
                  </a:cubicBezTo>
                  <a:cubicBezTo>
                    <a:pt x="550" y="140"/>
                    <a:pt x="558" y="126"/>
                    <a:pt x="549" y="121"/>
                  </a:cubicBezTo>
                  <a:close/>
                </a:path>
              </a:pathLst>
            </a:custGeom>
            <a:solidFill>
              <a:srgbClr val="B58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45FA91E-57CF-4B18-80A1-D4982CB9E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6" y="3100388"/>
              <a:ext cx="558800" cy="482600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Rectangle 306">
              <a:extLst>
                <a:ext uri="{FF2B5EF4-FFF2-40B4-BE49-F238E27FC236}">
                  <a16:creationId xmlns:a16="http://schemas.microsoft.com/office/drawing/2014/main" id="{95B7D119-3FD6-4F8B-AA6B-B827B8B6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8676" y="3100388"/>
              <a:ext cx="5588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99D9D481-8FF3-4DBF-B7A5-F3D50D8B1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288" y="2989263"/>
              <a:ext cx="663575" cy="185738"/>
            </a:xfrm>
            <a:prstGeom prst="rect">
              <a:avLst/>
            </a:pr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Rectangle 308">
              <a:extLst>
                <a:ext uri="{FF2B5EF4-FFF2-40B4-BE49-F238E27FC236}">
                  <a16:creationId xmlns:a16="http://schemas.microsoft.com/office/drawing/2014/main" id="{1853F4E3-1CB2-491D-B684-642E2A88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6288" y="2989263"/>
              <a:ext cx="663575" cy="185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1">
              <a:extLst>
                <a:ext uri="{FF2B5EF4-FFF2-40B4-BE49-F238E27FC236}">
                  <a16:creationId xmlns:a16="http://schemas.microsoft.com/office/drawing/2014/main" id="{7C8470B2-46DD-4ABF-9D38-C6D18760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476" y="6024563"/>
              <a:ext cx="4103688" cy="306388"/>
            </a:xfrm>
            <a:custGeom>
              <a:avLst/>
              <a:gdLst>
                <a:gd name="T0" fmla="*/ 2761 w 2868"/>
                <a:gd name="T1" fmla="*/ 0 h 214"/>
                <a:gd name="T2" fmla="*/ 2635 w 2868"/>
                <a:gd name="T3" fmla="*/ 0 h 214"/>
                <a:gd name="T4" fmla="*/ 2635 w 2868"/>
                <a:gd name="T5" fmla="*/ 103 h 214"/>
                <a:gd name="T6" fmla="*/ 233 w 2868"/>
                <a:gd name="T7" fmla="*/ 103 h 214"/>
                <a:gd name="T8" fmla="*/ 233 w 2868"/>
                <a:gd name="T9" fmla="*/ 0 h 214"/>
                <a:gd name="T10" fmla="*/ 107 w 2868"/>
                <a:gd name="T11" fmla="*/ 0 h 214"/>
                <a:gd name="T12" fmla="*/ 0 w 2868"/>
                <a:gd name="T13" fmla="*/ 107 h 214"/>
                <a:gd name="T14" fmla="*/ 107 w 2868"/>
                <a:gd name="T15" fmla="*/ 214 h 214"/>
                <a:gd name="T16" fmla="*/ 2761 w 2868"/>
                <a:gd name="T17" fmla="*/ 214 h 214"/>
                <a:gd name="T18" fmla="*/ 2868 w 2868"/>
                <a:gd name="T19" fmla="*/ 107 h 214"/>
                <a:gd name="T20" fmla="*/ 2761 w 2868"/>
                <a:gd name="T21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68" h="214">
                  <a:moveTo>
                    <a:pt x="2761" y="0"/>
                  </a:moveTo>
                  <a:cubicBezTo>
                    <a:pt x="2635" y="0"/>
                    <a:pt x="2635" y="0"/>
                    <a:pt x="2635" y="0"/>
                  </a:cubicBezTo>
                  <a:cubicBezTo>
                    <a:pt x="2635" y="103"/>
                    <a:pt x="2635" y="103"/>
                    <a:pt x="2635" y="103"/>
                  </a:cubicBezTo>
                  <a:cubicBezTo>
                    <a:pt x="233" y="103"/>
                    <a:pt x="233" y="103"/>
                    <a:pt x="233" y="103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48" y="0"/>
                    <a:pt x="0" y="48"/>
                    <a:pt x="0" y="107"/>
                  </a:cubicBezTo>
                  <a:cubicBezTo>
                    <a:pt x="0" y="166"/>
                    <a:pt x="48" y="214"/>
                    <a:pt x="107" y="214"/>
                  </a:cubicBezTo>
                  <a:cubicBezTo>
                    <a:pt x="2761" y="214"/>
                    <a:pt x="2761" y="214"/>
                    <a:pt x="2761" y="214"/>
                  </a:cubicBezTo>
                  <a:cubicBezTo>
                    <a:pt x="2820" y="214"/>
                    <a:pt x="2868" y="166"/>
                    <a:pt x="2868" y="107"/>
                  </a:cubicBezTo>
                  <a:cubicBezTo>
                    <a:pt x="2868" y="48"/>
                    <a:pt x="2820" y="0"/>
                    <a:pt x="2761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Rectangle 310">
              <a:extLst>
                <a:ext uri="{FF2B5EF4-FFF2-40B4-BE49-F238E27FC236}">
                  <a16:creationId xmlns:a16="http://schemas.microsoft.com/office/drawing/2014/main" id="{88BD0E41-8715-4DFC-AB7D-5ADFB3C5C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4600575"/>
              <a:ext cx="3436938" cy="1571625"/>
            </a:xfrm>
            <a:prstGeom prst="rect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1E5A1BD6-B462-44F8-A169-F1A760278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4600575"/>
              <a:ext cx="3436938" cy="157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312">
              <a:extLst>
                <a:ext uri="{FF2B5EF4-FFF2-40B4-BE49-F238E27FC236}">
                  <a16:creationId xmlns:a16="http://schemas.microsoft.com/office/drawing/2014/main" id="{C821502B-1471-4C97-BB52-D421D2885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4600575"/>
              <a:ext cx="3436938" cy="10477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A253A2D2-4B76-425F-939B-7B48A5706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851" y="4600575"/>
              <a:ext cx="34369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26">
              <a:extLst>
                <a:ext uri="{FF2B5EF4-FFF2-40B4-BE49-F238E27FC236}">
                  <a16:creationId xmlns:a16="http://schemas.microsoft.com/office/drawing/2014/main" id="{0CF4AFE7-2A75-4969-9F77-D1BBFF7AB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3582988"/>
              <a:ext cx="3833813" cy="1017588"/>
            </a:xfrm>
            <a:custGeom>
              <a:avLst/>
              <a:gdLst>
                <a:gd name="T0" fmla="*/ 2415 w 2415"/>
                <a:gd name="T1" fmla="*/ 641 h 641"/>
                <a:gd name="T2" fmla="*/ 0 w 2415"/>
                <a:gd name="T3" fmla="*/ 641 h 641"/>
                <a:gd name="T4" fmla="*/ 182 w 2415"/>
                <a:gd name="T5" fmla="*/ 0 h 641"/>
                <a:gd name="T6" fmla="*/ 2235 w 2415"/>
                <a:gd name="T7" fmla="*/ 0 h 641"/>
                <a:gd name="T8" fmla="*/ 2415 w 2415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5" h="641">
                  <a:moveTo>
                    <a:pt x="2415" y="641"/>
                  </a:moveTo>
                  <a:lnTo>
                    <a:pt x="0" y="641"/>
                  </a:lnTo>
                  <a:lnTo>
                    <a:pt x="182" y="0"/>
                  </a:lnTo>
                  <a:lnTo>
                    <a:pt x="2235" y="0"/>
                  </a:lnTo>
                  <a:lnTo>
                    <a:pt x="2415" y="641"/>
                  </a:ln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27">
              <a:extLst>
                <a:ext uri="{FF2B5EF4-FFF2-40B4-BE49-F238E27FC236}">
                  <a16:creationId xmlns:a16="http://schemas.microsoft.com/office/drawing/2014/main" id="{2CC8B2EB-7564-4517-8E00-36EF53D9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413" y="3582988"/>
              <a:ext cx="3833813" cy="1017588"/>
            </a:xfrm>
            <a:custGeom>
              <a:avLst/>
              <a:gdLst>
                <a:gd name="T0" fmla="*/ 2415 w 2415"/>
                <a:gd name="T1" fmla="*/ 641 h 641"/>
                <a:gd name="T2" fmla="*/ 0 w 2415"/>
                <a:gd name="T3" fmla="*/ 641 h 641"/>
                <a:gd name="T4" fmla="*/ 182 w 2415"/>
                <a:gd name="T5" fmla="*/ 0 h 641"/>
                <a:gd name="T6" fmla="*/ 2235 w 2415"/>
                <a:gd name="T7" fmla="*/ 0 h 641"/>
                <a:gd name="T8" fmla="*/ 2415 w 2415"/>
                <a:gd name="T9" fmla="*/ 641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5" h="641">
                  <a:moveTo>
                    <a:pt x="2415" y="641"/>
                  </a:moveTo>
                  <a:lnTo>
                    <a:pt x="0" y="641"/>
                  </a:lnTo>
                  <a:lnTo>
                    <a:pt x="182" y="0"/>
                  </a:lnTo>
                  <a:lnTo>
                    <a:pt x="2235" y="0"/>
                  </a:lnTo>
                  <a:lnTo>
                    <a:pt x="2415" y="6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28">
              <a:extLst>
                <a:ext uri="{FF2B5EF4-FFF2-40B4-BE49-F238E27FC236}">
                  <a16:creationId xmlns:a16="http://schemas.microsoft.com/office/drawing/2014/main" id="{27A9A5BD-CBF2-45F5-B521-8284F2AC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1" y="4802188"/>
              <a:ext cx="825500" cy="1295400"/>
            </a:xfrm>
            <a:custGeom>
              <a:avLst/>
              <a:gdLst>
                <a:gd name="T0" fmla="*/ 2 w 520"/>
                <a:gd name="T1" fmla="*/ 816 h 816"/>
                <a:gd name="T2" fmla="*/ 0 w 520"/>
                <a:gd name="T3" fmla="*/ 0 h 816"/>
                <a:gd name="T4" fmla="*/ 517 w 520"/>
                <a:gd name="T5" fmla="*/ 0 h 816"/>
                <a:gd name="T6" fmla="*/ 520 w 520"/>
                <a:gd name="T7" fmla="*/ 816 h 816"/>
                <a:gd name="T8" fmla="*/ 2 w 520"/>
                <a:gd name="T9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816">
                  <a:moveTo>
                    <a:pt x="2" y="816"/>
                  </a:moveTo>
                  <a:lnTo>
                    <a:pt x="0" y="0"/>
                  </a:lnTo>
                  <a:lnTo>
                    <a:pt x="517" y="0"/>
                  </a:lnTo>
                  <a:lnTo>
                    <a:pt x="520" y="816"/>
                  </a:lnTo>
                  <a:lnTo>
                    <a:pt x="2" y="816"/>
                  </a:lnTo>
                  <a:close/>
                </a:path>
              </a:pathLst>
            </a:custGeom>
            <a:solidFill>
              <a:srgbClr val="78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29">
              <a:extLst>
                <a:ext uri="{FF2B5EF4-FFF2-40B4-BE49-F238E27FC236}">
                  <a16:creationId xmlns:a16="http://schemas.microsoft.com/office/drawing/2014/main" id="{144E9210-163B-4E7D-9AE0-56D7A64F7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951" y="4802188"/>
              <a:ext cx="825500" cy="1295400"/>
            </a:xfrm>
            <a:custGeom>
              <a:avLst/>
              <a:gdLst>
                <a:gd name="T0" fmla="*/ 2 w 520"/>
                <a:gd name="T1" fmla="*/ 816 h 816"/>
                <a:gd name="T2" fmla="*/ 0 w 520"/>
                <a:gd name="T3" fmla="*/ 0 h 816"/>
                <a:gd name="T4" fmla="*/ 517 w 520"/>
                <a:gd name="T5" fmla="*/ 0 h 816"/>
                <a:gd name="T6" fmla="*/ 520 w 520"/>
                <a:gd name="T7" fmla="*/ 816 h 816"/>
                <a:gd name="T8" fmla="*/ 2 w 520"/>
                <a:gd name="T9" fmla="*/ 81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0" h="816">
                  <a:moveTo>
                    <a:pt x="2" y="816"/>
                  </a:moveTo>
                  <a:lnTo>
                    <a:pt x="0" y="0"/>
                  </a:lnTo>
                  <a:lnTo>
                    <a:pt x="517" y="0"/>
                  </a:lnTo>
                  <a:lnTo>
                    <a:pt x="520" y="816"/>
                  </a:lnTo>
                  <a:lnTo>
                    <a:pt x="2" y="8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9AAD670B-D02D-4402-96DD-F3DC97E1E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6" y="4881563"/>
              <a:ext cx="673100" cy="1216025"/>
            </a:xfrm>
            <a:prstGeom prst="rect">
              <a:avLst/>
            </a:prstGeom>
            <a:solidFill>
              <a:srgbClr val="664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1BC063F2-23D3-4DFC-9E2E-2D6DFB5BA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6" y="4881563"/>
              <a:ext cx="673100" cy="1216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072DEA95-E54C-49B6-BCC1-EED889F13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9963" y="4954588"/>
              <a:ext cx="555625" cy="865188"/>
            </a:xfrm>
            <a:prstGeom prst="rect">
              <a:avLst/>
            </a:prstGeom>
            <a:solidFill>
              <a:srgbClr val="DDE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F6F1DD0B-2694-4D13-9536-903E70D62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7051" y="4954588"/>
              <a:ext cx="555625" cy="865188"/>
            </a:xfrm>
            <a:prstGeom prst="rect">
              <a:avLst/>
            </a:prstGeom>
            <a:solidFill>
              <a:srgbClr val="DDE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10787D5C-6E17-4C99-BA4C-F23DB7DFA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8251" y="4929188"/>
              <a:ext cx="17463" cy="915988"/>
            </a:xfrm>
            <a:prstGeom prst="rect">
              <a:avLst/>
            </a:pr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35">
              <a:extLst>
                <a:ext uri="{FF2B5EF4-FFF2-40B4-BE49-F238E27FC236}">
                  <a16:creationId xmlns:a16="http://schemas.microsoft.com/office/drawing/2014/main" id="{8B49B865-2BD8-4583-B244-5B43DFE0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251" y="4929188"/>
              <a:ext cx="17463" cy="915988"/>
            </a:xfrm>
            <a:custGeom>
              <a:avLst/>
              <a:gdLst>
                <a:gd name="T0" fmla="*/ 11 w 11"/>
                <a:gd name="T1" fmla="*/ 577 h 577"/>
                <a:gd name="T2" fmla="*/ 11 w 11"/>
                <a:gd name="T3" fmla="*/ 0 h 577"/>
                <a:gd name="T4" fmla="*/ 0 w 11"/>
                <a:gd name="T5" fmla="*/ 0 h 577"/>
                <a:gd name="T6" fmla="*/ 0 w 11"/>
                <a:gd name="T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77">
                  <a:moveTo>
                    <a:pt x="11" y="577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0" y="57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D64782CF-AEE3-4949-A7CB-96808231A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9801" y="5380038"/>
              <a:ext cx="614363" cy="15875"/>
            </a:xfrm>
            <a:prstGeom prst="rect">
              <a:avLst/>
            </a:pr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37">
              <a:extLst>
                <a:ext uri="{FF2B5EF4-FFF2-40B4-BE49-F238E27FC236}">
                  <a16:creationId xmlns:a16="http://schemas.microsoft.com/office/drawing/2014/main" id="{57FBCDF7-40A6-443D-8C4E-ADD8314B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1" y="5380038"/>
              <a:ext cx="614363" cy="15875"/>
            </a:xfrm>
            <a:custGeom>
              <a:avLst/>
              <a:gdLst>
                <a:gd name="T0" fmla="*/ 0 w 387"/>
                <a:gd name="T1" fmla="*/ 10 h 10"/>
                <a:gd name="T2" fmla="*/ 387 w 387"/>
                <a:gd name="T3" fmla="*/ 10 h 10"/>
                <a:gd name="T4" fmla="*/ 387 w 387"/>
                <a:gd name="T5" fmla="*/ 0 h 10"/>
                <a:gd name="T6" fmla="*/ 0 w 38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7" h="10">
                  <a:moveTo>
                    <a:pt x="0" y="10"/>
                  </a:moveTo>
                  <a:lnTo>
                    <a:pt x="387" y="10"/>
                  </a:lnTo>
                  <a:lnTo>
                    <a:pt x="38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38">
              <a:extLst>
                <a:ext uri="{FF2B5EF4-FFF2-40B4-BE49-F238E27FC236}">
                  <a16:creationId xmlns:a16="http://schemas.microsoft.com/office/drawing/2014/main" id="{03CB9D45-DF76-46BB-A365-F7D7A87C67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5351" y="4881563"/>
              <a:ext cx="703263" cy="1011238"/>
            </a:xfrm>
            <a:custGeom>
              <a:avLst/>
              <a:gdLst>
                <a:gd name="T0" fmla="*/ 0 w 443"/>
                <a:gd name="T1" fmla="*/ 0 h 637"/>
                <a:gd name="T2" fmla="*/ 0 w 443"/>
                <a:gd name="T3" fmla="*/ 637 h 637"/>
                <a:gd name="T4" fmla="*/ 443 w 443"/>
                <a:gd name="T5" fmla="*/ 637 h 637"/>
                <a:gd name="T6" fmla="*/ 443 w 443"/>
                <a:gd name="T7" fmla="*/ 0 h 637"/>
                <a:gd name="T8" fmla="*/ 0 w 443"/>
                <a:gd name="T9" fmla="*/ 0 h 637"/>
                <a:gd name="T10" fmla="*/ 397 w 443"/>
                <a:gd name="T11" fmla="*/ 301 h 637"/>
                <a:gd name="T12" fmla="*/ 239 w 443"/>
                <a:gd name="T13" fmla="*/ 301 h 637"/>
                <a:gd name="T14" fmla="*/ 239 w 443"/>
                <a:gd name="T15" fmla="*/ 46 h 637"/>
                <a:gd name="T16" fmla="*/ 397 w 443"/>
                <a:gd name="T17" fmla="*/ 46 h 637"/>
                <a:gd name="T18" fmla="*/ 397 w 443"/>
                <a:gd name="T19" fmla="*/ 301 h 637"/>
                <a:gd name="T20" fmla="*/ 205 w 443"/>
                <a:gd name="T21" fmla="*/ 46 h 637"/>
                <a:gd name="T22" fmla="*/ 205 w 443"/>
                <a:gd name="T23" fmla="*/ 301 h 637"/>
                <a:gd name="T24" fmla="*/ 47 w 443"/>
                <a:gd name="T25" fmla="*/ 301 h 637"/>
                <a:gd name="T26" fmla="*/ 47 w 443"/>
                <a:gd name="T27" fmla="*/ 46 h 637"/>
                <a:gd name="T28" fmla="*/ 205 w 443"/>
                <a:gd name="T29" fmla="*/ 46 h 637"/>
                <a:gd name="T30" fmla="*/ 47 w 443"/>
                <a:gd name="T31" fmla="*/ 336 h 637"/>
                <a:gd name="T32" fmla="*/ 205 w 443"/>
                <a:gd name="T33" fmla="*/ 336 h 637"/>
                <a:gd name="T34" fmla="*/ 205 w 443"/>
                <a:gd name="T35" fmla="*/ 591 h 637"/>
                <a:gd name="T36" fmla="*/ 47 w 443"/>
                <a:gd name="T37" fmla="*/ 591 h 637"/>
                <a:gd name="T38" fmla="*/ 47 w 443"/>
                <a:gd name="T39" fmla="*/ 336 h 637"/>
                <a:gd name="T40" fmla="*/ 239 w 443"/>
                <a:gd name="T41" fmla="*/ 591 h 637"/>
                <a:gd name="T42" fmla="*/ 239 w 443"/>
                <a:gd name="T43" fmla="*/ 336 h 637"/>
                <a:gd name="T44" fmla="*/ 397 w 443"/>
                <a:gd name="T45" fmla="*/ 336 h 637"/>
                <a:gd name="T46" fmla="*/ 397 w 443"/>
                <a:gd name="T47" fmla="*/ 591 h 637"/>
                <a:gd name="T48" fmla="*/ 239 w 443"/>
                <a:gd name="T49" fmla="*/ 591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637">
                  <a:moveTo>
                    <a:pt x="0" y="0"/>
                  </a:moveTo>
                  <a:lnTo>
                    <a:pt x="0" y="637"/>
                  </a:lnTo>
                  <a:lnTo>
                    <a:pt x="443" y="637"/>
                  </a:lnTo>
                  <a:lnTo>
                    <a:pt x="443" y="0"/>
                  </a:lnTo>
                  <a:lnTo>
                    <a:pt x="0" y="0"/>
                  </a:lnTo>
                  <a:close/>
                  <a:moveTo>
                    <a:pt x="397" y="301"/>
                  </a:moveTo>
                  <a:lnTo>
                    <a:pt x="239" y="301"/>
                  </a:lnTo>
                  <a:lnTo>
                    <a:pt x="239" y="46"/>
                  </a:lnTo>
                  <a:lnTo>
                    <a:pt x="397" y="46"/>
                  </a:lnTo>
                  <a:lnTo>
                    <a:pt x="397" y="301"/>
                  </a:lnTo>
                  <a:close/>
                  <a:moveTo>
                    <a:pt x="205" y="46"/>
                  </a:moveTo>
                  <a:lnTo>
                    <a:pt x="205" y="301"/>
                  </a:lnTo>
                  <a:lnTo>
                    <a:pt x="47" y="301"/>
                  </a:lnTo>
                  <a:lnTo>
                    <a:pt x="47" y="46"/>
                  </a:lnTo>
                  <a:lnTo>
                    <a:pt x="205" y="46"/>
                  </a:lnTo>
                  <a:close/>
                  <a:moveTo>
                    <a:pt x="47" y="336"/>
                  </a:moveTo>
                  <a:lnTo>
                    <a:pt x="205" y="336"/>
                  </a:lnTo>
                  <a:lnTo>
                    <a:pt x="205" y="591"/>
                  </a:lnTo>
                  <a:lnTo>
                    <a:pt x="47" y="591"/>
                  </a:lnTo>
                  <a:lnTo>
                    <a:pt x="47" y="336"/>
                  </a:lnTo>
                  <a:close/>
                  <a:moveTo>
                    <a:pt x="239" y="591"/>
                  </a:moveTo>
                  <a:lnTo>
                    <a:pt x="239" y="336"/>
                  </a:lnTo>
                  <a:lnTo>
                    <a:pt x="397" y="336"/>
                  </a:lnTo>
                  <a:lnTo>
                    <a:pt x="397" y="591"/>
                  </a:lnTo>
                  <a:lnTo>
                    <a:pt x="239" y="591"/>
                  </a:lnTo>
                  <a:close/>
                </a:path>
              </a:pathLst>
            </a:custGeom>
            <a:solidFill>
              <a:srgbClr val="78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39">
              <a:extLst>
                <a:ext uri="{FF2B5EF4-FFF2-40B4-BE49-F238E27FC236}">
                  <a16:creationId xmlns:a16="http://schemas.microsoft.com/office/drawing/2014/main" id="{5D5A60BF-2D24-4F4A-9A90-2104DE22B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2438" y="4881563"/>
              <a:ext cx="703263" cy="1011238"/>
            </a:xfrm>
            <a:custGeom>
              <a:avLst/>
              <a:gdLst>
                <a:gd name="T0" fmla="*/ 0 w 443"/>
                <a:gd name="T1" fmla="*/ 0 h 637"/>
                <a:gd name="T2" fmla="*/ 0 w 443"/>
                <a:gd name="T3" fmla="*/ 637 h 637"/>
                <a:gd name="T4" fmla="*/ 443 w 443"/>
                <a:gd name="T5" fmla="*/ 637 h 637"/>
                <a:gd name="T6" fmla="*/ 443 w 443"/>
                <a:gd name="T7" fmla="*/ 0 h 637"/>
                <a:gd name="T8" fmla="*/ 0 w 443"/>
                <a:gd name="T9" fmla="*/ 0 h 637"/>
                <a:gd name="T10" fmla="*/ 397 w 443"/>
                <a:gd name="T11" fmla="*/ 301 h 637"/>
                <a:gd name="T12" fmla="*/ 239 w 443"/>
                <a:gd name="T13" fmla="*/ 301 h 637"/>
                <a:gd name="T14" fmla="*/ 239 w 443"/>
                <a:gd name="T15" fmla="*/ 46 h 637"/>
                <a:gd name="T16" fmla="*/ 397 w 443"/>
                <a:gd name="T17" fmla="*/ 46 h 637"/>
                <a:gd name="T18" fmla="*/ 397 w 443"/>
                <a:gd name="T19" fmla="*/ 301 h 637"/>
                <a:gd name="T20" fmla="*/ 204 w 443"/>
                <a:gd name="T21" fmla="*/ 46 h 637"/>
                <a:gd name="T22" fmla="*/ 204 w 443"/>
                <a:gd name="T23" fmla="*/ 301 h 637"/>
                <a:gd name="T24" fmla="*/ 47 w 443"/>
                <a:gd name="T25" fmla="*/ 301 h 637"/>
                <a:gd name="T26" fmla="*/ 47 w 443"/>
                <a:gd name="T27" fmla="*/ 46 h 637"/>
                <a:gd name="T28" fmla="*/ 204 w 443"/>
                <a:gd name="T29" fmla="*/ 46 h 637"/>
                <a:gd name="T30" fmla="*/ 47 w 443"/>
                <a:gd name="T31" fmla="*/ 336 h 637"/>
                <a:gd name="T32" fmla="*/ 204 w 443"/>
                <a:gd name="T33" fmla="*/ 336 h 637"/>
                <a:gd name="T34" fmla="*/ 204 w 443"/>
                <a:gd name="T35" fmla="*/ 591 h 637"/>
                <a:gd name="T36" fmla="*/ 47 w 443"/>
                <a:gd name="T37" fmla="*/ 591 h 637"/>
                <a:gd name="T38" fmla="*/ 47 w 443"/>
                <a:gd name="T39" fmla="*/ 336 h 637"/>
                <a:gd name="T40" fmla="*/ 239 w 443"/>
                <a:gd name="T41" fmla="*/ 591 h 637"/>
                <a:gd name="T42" fmla="*/ 239 w 443"/>
                <a:gd name="T43" fmla="*/ 336 h 637"/>
                <a:gd name="T44" fmla="*/ 397 w 443"/>
                <a:gd name="T45" fmla="*/ 336 h 637"/>
                <a:gd name="T46" fmla="*/ 397 w 443"/>
                <a:gd name="T47" fmla="*/ 591 h 637"/>
                <a:gd name="T48" fmla="*/ 239 w 443"/>
                <a:gd name="T49" fmla="*/ 591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3" h="637">
                  <a:moveTo>
                    <a:pt x="0" y="0"/>
                  </a:moveTo>
                  <a:lnTo>
                    <a:pt x="0" y="637"/>
                  </a:lnTo>
                  <a:lnTo>
                    <a:pt x="443" y="637"/>
                  </a:lnTo>
                  <a:lnTo>
                    <a:pt x="443" y="0"/>
                  </a:lnTo>
                  <a:lnTo>
                    <a:pt x="0" y="0"/>
                  </a:lnTo>
                  <a:close/>
                  <a:moveTo>
                    <a:pt x="397" y="301"/>
                  </a:moveTo>
                  <a:lnTo>
                    <a:pt x="239" y="301"/>
                  </a:lnTo>
                  <a:lnTo>
                    <a:pt x="239" y="46"/>
                  </a:lnTo>
                  <a:lnTo>
                    <a:pt x="397" y="46"/>
                  </a:lnTo>
                  <a:lnTo>
                    <a:pt x="397" y="301"/>
                  </a:lnTo>
                  <a:close/>
                  <a:moveTo>
                    <a:pt x="204" y="46"/>
                  </a:moveTo>
                  <a:lnTo>
                    <a:pt x="204" y="301"/>
                  </a:lnTo>
                  <a:lnTo>
                    <a:pt x="47" y="301"/>
                  </a:lnTo>
                  <a:lnTo>
                    <a:pt x="47" y="46"/>
                  </a:lnTo>
                  <a:lnTo>
                    <a:pt x="204" y="46"/>
                  </a:lnTo>
                  <a:close/>
                  <a:moveTo>
                    <a:pt x="47" y="336"/>
                  </a:moveTo>
                  <a:lnTo>
                    <a:pt x="204" y="336"/>
                  </a:lnTo>
                  <a:lnTo>
                    <a:pt x="204" y="591"/>
                  </a:lnTo>
                  <a:lnTo>
                    <a:pt x="47" y="591"/>
                  </a:lnTo>
                  <a:lnTo>
                    <a:pt x="47" y="336"/>
                  </a:lnTo>
                  <a:close/>
                  <a:moveTo>
                    <a:pt x="239" y="591"/>
                  </a:moveTo>
                  <a:lnTo>
                    <a:pt x="239" y="336"/>
                  </a:lnTo>
                  <a:lnTo>
                    <a:pt x="397" y="336"/>
                  </a:lnTo>
                  <a:lnTo>
                    <a:pt x="397" y="591"/>
                  </a:lnTo>
                  <a:lnTo>
                    <a:pt x="239" y="591"/>
                  </a:lnTo>
                  <a:close/>
                </a:path>
              </a:pathLst>
            </a:custGeom>
            <a:solidFill>
              <a:srgbClr val="78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Oval 37">
              <a:extLst>
                <a:ext uri="{FF2B5EF4-FFF2-40B4-BE49-F238E27FC236}">
                  <a16:creationId xmlns:a16="http://schemas.microsoft.com/office/drawing/2014/main" id="{17E11BE3-2C24-4FDF-AAE6-8D61DE84A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1" y="5540375"/>
              <a:ext cx="73025" cy="73025"/>
            </a:xfrm>
            <a:prstGeom prst="ellipse">
              <a:avLst/>
            </a:prstGeom>
            <a:solidFill>
              <a:srgbClr val="5A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Oval 38">
              <a:extLst>
                <a:ext uri="{FF2B5EF4-FFF2-40B4-BE49-F238E27FC236}">
                  <a16:creationId xmlns:a16="http://schemas.microsoft.com/office/drawing/2014/main" id="{F13F5D66-CBA8-4580-A883-08577E27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1" y="5527675"/>
              <a:ext cx="74613" cy="74613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ctangle 330">
              <a:extLst>
                <a:ext uri="{FF2B5EF4-FFF2-40B4-BE49-F238E27FC236}">
                  <a16:creationId xmlns:a16="http://schemas.microsoft.com/office/drawing/2014/main" id="{87FAEB9B-2D88-42DF-A22E-3B5C38341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288" y="4965700"/>
              <a:ext cx="504825" cy="395288"/>
            </a:xfrm>
            <a:prstGeom prst="rect">
              <a:avLst/>
            </a:prstGeom>
            <a:solidFill>
              <a:srgbClr val="DDE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3">
              <a:extLst>
                <a:ext uri="{FF2B5EF4-FFF2-40B4-BE49-F238E27FC236}">
                  <a16:creationId xmlns:a16="http://schemas.microsoft.com/office/drawing/2014/main" id="{7D25835A-535E-48BF-BF2F-0F967FA1F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3175000"/>
              <a:ext cx="558800" cy="130175"/>
            </a:xfrm>
            <a:custGeom>
              <a:avLst/>
              <a:gdLst>
                <a:gd name="T0" fmla="*/ 352 w 352"/>
                <a:gd name="T1" fmla="*/ 0 h 82"/>
                <a:gd name="T2" fmla="*/ 0 w 352"/>
                <a:gd name="T3" fmla="*/ 0 h 82"/>
                <a:gd name="T4" fmla="*/ 352 w 352"/>
                <a:gd name="T5" fmla="*/ 82 h 82"/>
                <a:gd name="T6" fmla="*/ 352 w 35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2" h="82">
                  <a:moveTo>
                    <a:pt x="352" y="0"/>
                  </a:moveTo>
                  <a:lnTo>
                    <a:pt x="0" y="0"/>
                  </a:lnTo>
                  <a:lnTo>
                    <a:pt x="352" y="82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44">
              <a:extLst>
                <a:ext uri="{FF2B5EF4-FFF2-40B4-BE49-F238E27FC236}">
                  <a16:creationId xmlns:a16="http://schemas.microsoft.com/office/drawing/2014/main" id="{8260DF85-702F-42D1-8B0D-5349D6D3E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6" y="3175000"/>
              <a:ext cx="558800" cy="130175"/>
            </a:xfrm>
            <a:custGeom>
              <a:avLst/>
              <a:gdLst>
                <a:gd name="T0" fmla="*/ 352 w 352"/>
                <a:gd name="T1" fmla="*/ 0 h 82"/>
                <a:gd name="T2" fmla="*/ 0 w 352"/>
                <a:gd name="T3" fmla="*/ 0 h 82"/>
                <a:gd name="T4" fmla="*/ 352 w 352"/>
                <a:gd name="T5" fmla="*/ 82 h 82"/>
                <a:gd name="T6" fmla="*/ 352 w 352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2" h="82">
                  <a:moveTo>
                    <a:pt x="352" y="0"/>
                  </a:moveTo>
                  <a:lnTo>
                    <a:pt x="0" y="0"/>
                  </a:lnTo>
                  <a:lnTo>
                    <a:pt x="352" y="82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45">
              <a:extLst>
                <a:ext uri="{FF2B5EF4-FFF2-40B4-BE49-F238E27FC236}">
                  <a16:creationId xmlns:a16="http://schemas.microsoft.com/office/drawing/2014/main" id="{7A692B30-4A7E-45C5-8A49-6DE36DCD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4881563"/>
              <a:ext cx="673100" cy="1216025"/>
            </a:xfrm>
            <a:custGeom>
              <a:avLst/>
              <a:gdLst>
                <a:gd name="T0" fmla="*/ 424 w 424"/>
                <a:gd name="T1" fmla="*/ 0 h 766"/>
                <a:gd name="T2" fmla="*/ 0 w 424"/>
                <a:gd name="T3" fmla="*/ 0 h 766"/>
                <a:gd name="T4" fmla="*/ 0 w 424"/>
                <a:gd name="T5" fmla="*/ 766 h 766"/>
                <a:gd name="T6" fmla="*/ 13 w 424"/>
                <a:gd name="T7" fmla="*/ 766 h 766"/>
                <a:gd name="T8" fmla="*/ 13 w 424"/>
                <a:gd name="T9" fmla="*/ 13 h 766"/>
                <a:gd name="T10" fmla="*/ 424 w 424"/>
                <a:gd name="T11" fmla="*/ 13 h 766"/>
                <a:gd name="T12" fmla="*/ 424 w 424"/>
                <a:gd name="T13" fmla="*/ 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766">
                  <a:moveTo>
                    <a:pt x="424" y="0"/>
                  </a:moveTo>
                  <a:lnTo>
                    <a:pt x="0" y="0"/>
                  </a:lnTo>
                  <a:lnTo>
                    <a:pt x="0" y="766"/>
                  </a:lnTo>
                  <a:lnTo>
                    <a:pt x="13" y="766"/>
                  </a:lnTo>
                  <a:lnTo>
                    <a:pt x="13" y="13"/>
                  </a:lnTo>
                  <a:lnTo>
                    <a:pt x="424" y="13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5A4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46">
              <a:extLst>
                <a:ext uri="{FF2B5EF4-FFF2-40B4-BE49-F238E27FC236}">
                  <a16:creationId xmlns:a16="http://schemas.microsoft.com/office/drawing/2014/main" id="{FBC3DADF-0B66-453C-80BF-E99E384A8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4881563"/>
              <a:ext cx="673100" cy="1216025"/>
            </a:xfrm>
            <a:custGeom>
              <a:avLst/>
              <a:gdLst>
                <a:gd name="T0" fmla="*/ 424 w 424"/>
                <a:gd name="T1" fmla="*/ 0 h 766"/>
                <a:gd name="T2" fmla="*/ 0 w 424"/>
                <a:gd name="T3" fmla="*/ 0 h 766"/>
                <a:gd name="T4" fmla="*/ 0 w 424"/>
                <a:gd name="T5" fmla="*/ 766 h 766"/>
                <a:gd name="T6" fmla="*/ 13 w 424"/>
                <a:gd name="T7" fmla="*/ 766 h 766"/>
                <a:gd name="T8" fmla="*/ 13 w 424"/>
                <a:gd name="T9" fmla="*/ 13 h 766"/>
                <a:gd name="T10" fmla="*/ 424 w 424"/>
                <a:gd name="T11" fmla="*/ 13 h 766"/>
                <a:gd name="T12" fmla="*/ 424 w 424"/>
                <a:gd name="T13" fmla="*/ 0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4" h="766">
                  <a:moveTo>
                    <a:pt x="424" y="0"/>
                  </a:moveTo>
                  <a:lnTo>
                    <a:pt x="0" y="0"/>
                  </a:lnTo>
                  <a:lnTo>
                    <a:pt x="0" y="766"/>
                  </a:lnTo>
                  <a:lnTo>
                    <a:pt x="13" y="766"/>
                  </a:lnTo>
                  <a:lnTo>
                    <a:pt x="13" y="13"/>
                  </a:lnTo>
                  <a:lnTo>
                    <a:pt x="424" y="13"/>
                  </a:lnTo>
                  <a:lnTo>
                    <a:pt x="4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17331C89-9AFB-4864-A3A2-BED1464F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8163" y="6097588"/>
              <a:ext cx="984250" cy="74613"/>
            </a:xfrm>
            <a:prstGeom prst="rect">
              <a:avLst/>
            </a:pr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48">
              <a:extLst>
                <a:ext uri="{FF2B5EF4-FFF2-40B4-BE49-F238E27FC236}">
                  <a16:creationId xmlns:a16="http://schemas.microsoft.com/office/drawing/2014/main" id="{A8239BE8-D852-408D-A09A-2C3354CC5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9413" y="3582988"/>
              <a:ext cx="3833813" cy="1017588"/>
            </a:xfrm>
            <a:custGeom>
              <a:avLst/>
              <a:gdLst>
                <a:gd name="T0" fmla="*/ 7 w 2415"/>
                <a:gd name="T1" fmla="*/ 637 h 641"/>
                <a:gd name="T2" fmla="*/ 184 w 2415"/>
                <a:gd name="T3" fmla="*/ 5 h 641"/>
                <a:gd name="T4" fmla="*/ 519 w 2415"/>
                <a:gd name="T5" fmla="*/ 5 h 641"/>
                <a:gd name="T6" fmla="*/ 401 w 2415"/>
                <a:gd name="T7" fmla="*/ 637 h 641"/>
                <a:gd name="T8" fmla="*/ 7 w 2415"/>
                <a:gd name="T9" fmla="*/ 637 h 641"/>
                <a:gd name="T10" fmla="*/ 409 w 2415"/>
                <a:gd name="T11" fmla="*/ 637 h 641"/>
                <a:gd name="T12" fmla="*/ 527 w 2415"/>
                <a:gd name="T13" fmla="*/ 5 h 641"/>
                <a:gd name="T14" fmla="*/ 861 w 2415"/>
                <a:gd name="T15" fmla="*/ 5 h 641"/>
                <a:gd name="T16" fmla="*/ 803 w 2415"/>
                <a:gd name="T17" fmla="*/ 637 h 641"/>
                <a:gd name="T18" fmla="*/ 409 w 2415"/>
                <a:gd name="T19" fmla="*/ 637 h 641"/>
                <a:gd name="T20" fmla="*/ 810 w 2415"/>
                <a:gd name="T21" fmla="*/ 637 h 641"/>
                <a:gd name="T22" fmla="*/ 869 w 2415"/>
                <a:gd name="T23" fmla="*/ 5 h 641"/>
                <a:gd name="T24" fmla="*/ 1205 w 2415"/>
                <a:gd name="T25" fmla="*/ 5 h 641"/>
                <a:gd name="T26" fmla="*/ 1205 w 2415"/>
                <a:gd name="T27" fmla="*/ 637 h 641"/>
                <a:gd name="T28" fmla="*/ 810 w 2415"/>
                <a:gd name="T29" fmla="*/ 637 h 641"/>
                <a:gd name="T30" fmla="*/ 1212 w 2415"/>
                <a:gd name="T31" fmla="*/ 637 h 641"/>
                <a:gd name="T32" fmla="*/ 1212 w 2415"/>
                <a:gd name="T33" fmla="*/ 5 h 641"/>
                <a:gd name="T34" fmla="*/ 1547 w 2415"/>
                <a:gd name="T35" fmla="*/ 5 h 641"/>
                <a:gd name="T36" fmla="*/ 1607 w 2415"/>
                <a:gd name="T37" fmla="*/ 637 h 641"/>
                <a:gd name="T38" fmla="*/ 1212 w 2415"/>
                <a:gd name="T39" fmla="*/ 637 h 641"/>
                <a:gd name="T40" fmla="*/ 1614 w 2415"/>
                <a:gd name="T41" fmla="*/ 637 h 641"/>
                <a:gd name="T42" fmla="*/ 1554 w 2415"/>
                <a:gd name="T43" fmla="*/ 5 h 641"/>
                <a:gd name="T44" fmla="*/ 1890 w 2415"/>
                <a:gd name="T45" fmla="*/ 5 h 641"/>
                <a:gd name="T46" fmla="*/ 2008 w 2415"/>
                <a:gd name="T47" fmla="*/ 637 h 641"/>
                <a:gd name="T48" fmla="*/ 1614 w 2415"/>
                <a:gd name="T49" fmla="*/ 637 h 641"/>
                <a:gd name="T50" fmla="*/ 2016 w 2415"/>
                <a:gd name="T51" fmla="*/ 637 h 641"/>
                <a:gd name="T52" fmla="*/ 1897 w 2415"/>
                <a:gd name="T53" fmla="*/ 5 h 641"/>
                <a:gd name="T54" fmla="*/ 2232 w 2415"/>
                <a:gd name="T55" fmla="*/ 5 h 641"/>
                <a:gd name="T56" fmla="*/ 2410 w 2415"/>
                <a:gd name="T57" fmla="*/ 637 h 641"/>
                <a:gd name="T58" fmla="*/ 2016 w 2415"/>
                <a:gd name="T59" fmla="*/ 637 h 641"/>
                <a:gd name="T60" fmla="*/ 2235 w 2415"/>
                <a:gd name="T61" fmla="*/ 0 h 641"/>
                <a:gd name="T62" fmla="*/ 2235 w 2415"/>
                <a:gd name="T63" fmla="*/ 0 h 641"/>
                <a:gd name="T64" fmla="*/ 1883 w 2415"/>
                <a:gd name="T65" fmla="*/ 0 h 641"/>
                <a:gd name="T66" fmla="*/ 182 w 2415"/>
                <a:gd name="T67" fmla="*/ 0 h 641"/>
                <a:gd name="T68" fmla="*/ 0 w 2415"/>
                <a:gd name="T69" fmla="*/ 641 h 641"/>
                <a:gd name="T70" fmla="*/ 2415 w 2415"/>
                <a:gd name="T71" fmla="*/ 641 h 641"/>
                <a:gd name="T72" fmla="*/ 2235 w 2415"/>
                <a:gd name="T73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5" h="641">
                  <a:moveTo>
                    <a:pt x="7" y="637"/>
                  </a:moveTo>
                  <a:lnTo>
                    <a:pt x="184" y="5"/>
                  </a:lnTo>
                  <a:lnTo>
                    <a:pt x="519" y="5"/>
                  </a:lnTo>
                  <a:lnTo>
                    <a:pt x="401" y="637"/>
                  </a:lnTo>
                  <a:lnTo>
                    <a:pt x="7" y="637"/>
                  </a:lnTo>
                  <a:close/>
                  <a:moveTo>
                    <a:pt x="409" y="637"/>
                  </a:moveTo>
                  <a:lnTo>
                    <a:pt x="527" y="5"/>
                  </a:lnTo>
                  <a:lnTo>
                    <a:pt x="861" y="5"/>
                  </a:lnTo>
                  <a:lnTo>
                    <a:pt x="803" y="637"/>
                  </a:lnTo>
                  <a:lnTo>
                    <a:pt x="409" y="637"/>
                  </a:lnTo>
                  <a:close/>
                  <a:moveTo>
                    <a:pt x="810" y="637"/>
                  </a:moveTo>
                  <a:lnTo>
                    <a:pt x="869" y="5"/>
                  </a:lnTo>
                  <a:lnTo>
                    <a:pt x="1205" y="5"/>
                  </a:lnTo>
                  <a:lnTo>
                    <a:pt x="1205" y="637"/>
                  </a:lnTo>
                  <a:lnTo>
                    <a:pt x="810" y="637"/>
                  </a:lnTo>
                  <a:close/>
                  <a:moveTo>
                    <a:pt x="1212" y="637"/>
                  </a:moveTo>
                  <a:lnTo>
                    <a:pt x="1212" y="5"/>
                  </a:lnTo>
                  <a:lnTo>
                    <a:pt x="1547" y="5"/>
                  </a:lnTo>
                  <a:lnTo>
                    <a:pt x="1607" y="637"/>
                  </a:lnTo>
                  <a:lnTo>
                    <a:pt x="1212" y="637"/>
                  </a:lnTo>
                  <a:close/>
                  <a:moveTo>
                    <a:pt x="1614" y="637"/>
                  </a:moveTo>
                  <a:lnTo>
                    <a:pt x="1554" y="5"/>
                  </a:lnTo>
                  <a:lnTo>
                    <a:pt x="1890" y="5"/>
                  </a:lnTo>
                  <a:lnTo>
                    <a:pt x="2008" y="637"/>
                  </a:lnTo>
                  <a:lnTo>
                    <a:pt x="1614" y="637"/>
                  </a:lnTo>
                  <a:close/>
                  <a:moveTo>
                    <a:pt x="2016" y="637"/>
                  </a:moveTo>
                  <a:lnTo>
                    <a:pt x="1897" y="5"/>
                  </a:lnTo>
                  <a:lnTo>
                    <a:pt x="2232" y="5"/>
                  </a:lnTo>
                  <a:lnTo>
                    <a:pt x="2410" y="637"/>
                  </a:lnTo>
                  <a:lnTo>
                    <a:pt x="2016" y="637"/>
                  </a:lnTo>
                  <a:close/>
                  <a:moveTo>
                    <a:pt x="2235" y="0"/>
                  </a:moveTo>
                  <a:lnTo>
                    <a:pt x="2235" y="0"/>
                  </a:lnTo>
                  <a:lnTo>
                    <a:pt x="1883" y="0"/>
                  </a:lnTo>
                  <a:lnTo>
                    <a:pt x="182" y="0"/>
                  </a:lnTo>
                  <a:lnTo>
                    <a:pt x="0" y="641"/>
                  </a:lnTo>
                  <a:lnTo>
                    <a:pt x="2415" y="641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AA5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49">
              <a:extLst>
                <a:ext uri="{FF2B5EF4-FFF2-40B4-BE49-F238E27FC236}">
                  <a16:creationId xmlns:a16="http://schemas.microsoft.com/office/drawing/2014/main" id="{B6AD0B68-CA1B-4DF0-AF03-983A5C726E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9413" y="3582988"/>
              <a:ext cx="3833813" cy="1017588"/>
            </a:xfrm>
            <a:custGeom>
              <a:avLst/>
              <a:gdLst>
                <a:gd name="T0" fmla="*/ 7 w 2415"/>
                <a:gd name="T1" fmla="*/ 637 h 641"/>
                <a:gd name="T2" fmla="*/ 184 w 2415"/>
                <a:gd name="T3" fmla="*/ 5 h 641"/>
                <a:gd name="T4" fmla="*/ 519 w 2415"/>
                <a:gd name="T5" fmla="*/ 5 h 641"/>
                <a:gd name="T6" fmla="*/ 401 w 2415"/>
                <a:gd name="T7" fmla="*/ 637 h 641"/>
                <a:gd name="T8" fmla="*/ 7 w 2415"/>
                <a:gd name="T9" fmla="*/ 637 h 641"/>
                <a:gd name="T10" fmla="*/ 409 w 2415"/>
                <a:gd name="T11" fmla="*/ 637 h 641"/>
                <a:gd name="T12" fmla="*/ 527 w 2415"/>
                <a:gd name="T13" fmla="*/ 5 h 641"/>
                <a:gd name="T14" fmla="*/ 861 w 2415"/>
                <a:gd name="T15" fmla="*/ 5 h 641"/>
                <a:gd name="T16" fmla="*/ 803 w 2415"/>
                <a:gd name="T17" fmla="*/ 637 h 641"/>
                <a:gd name="T18" fmla="*/ 409 w 2415"/>
                <a:gd name="T19" fmla="*/ 637 h 641"/>
                <a:gd name="T20" fmla="*/ 810 w 2415"/>
                <a:gd name="T21" fmla="*/ 637 h 641"/>
                <a:gd name="T22" fmla="*/ 869 w 2415"/>
                <a:gd name="T23" fmla="*/ 5 h 641"/>
                <a:gd name="T24" fmla="*/ 1205 w 2415"/>
                <a:gd name="T25" fmla="*/ 5 h 641"/>
                <a:gd name="T26" fmla="*/ 1205 w 2415"/>
                <a:gd name="T27" fmla="*/ 637 h 641"/>
                <a:gd name="T28" fmla="*/ 810 w 2415"/>
                <a:gd name="T29" fmla="*/ 637 h 641"/>
                <a:gd name="T30" fmla="*/ 1212 w 2415"/>
                <a:gd name="T31" fmla="*/ 637 h 641"/>
                <a:gd name="T32" fmla="*/ 1212 w 2415"/>
                <a:gd name="T33" fmla="*/ 5 h 641"/>
                <a:gd name="T34" fmla="*/ 1547 w 2415"/>
                <a:gd name="T35" fmla="*/ 5 h 641"/>
                <a:gd name="T36" fmla="*/ 1607 w 2415"/>
                <a:gd name="T37" fmla="*/ 637 h 641"/>
                <a:gd name="T38" fmla="*/ 1212 w 2415"/>
                <a:gd name="T39" fmla="*/ 637 h 641"/>
                <a:gd name="T40" fmla="*/ 1614 w 2415"/>
                <a:gd name="T41" fmla="*/ 637 h 641"/>
                <a:gd name="T42" fmla="*/ 1554 w 2415"/>
                <a:gd name="T43" fmla="*/ 5 h 641"/>
                <a:gd name="T44" fmla="*/ 1890 w 2415"/>
                <a:gd name="T45" fmla="*/ 5 h 641"/>
                <a:gd name="T46" fmla="*/ 2008 w 2415"/>
                <a:gd name="T47" fmla="*/ 637 h 641"/>
                <a:gd name="T48" fmla="*/ 1614 w 2415"/>
                <a:gd name="T49" fmla="*/ 637 h 641"/>
                <a:gd name="T50" fmla="*/ 2016 w 2415"/>
                <a:gd name="T51" fmla="*/ 637 h 641"/>
                <a:gd name="T52" fmla="*/ 1897 w 2415"/>
                <a:gd name="T53" fmla="*/ 5 h 641"/>
                <a:gd name="T54" fmla="*/ 2232 w 2415"/>
                <a:gd name="T55" fmla="*/ 5 h 641"/>
                <a:gd name="T56" fmla="*/ 2410 w 2415"/>
                <a:gd name="T57" fmla="*/ 637 h 641"/>
                <a:gd name="T58" fmla="*/ 2016 w 2415"/>
                <a:gd name="T59" fmla="*/ 637 h 641"/>
                <a:gd name="T60" fmla="*/ 2235 w 2415"/>
                <a:gd name="T61" fmla="*/ 0 h 641"/>
                <a:gd name="T62" fmla="*/ 2235 w 2415"/>
                <a:gd name="T63" fmla="*/ 0 h 641"/>
                <a:gd name="T64" fmla="*/ 1883 w 2415"/>
                <a:gd name="T65" fmla="*/ 0 h 641"/>
                <a:gd name="T66" fmla="*/ 182 w 2415"/>
                <a:gd name="T67" fmla="*/ 0 h 641"/>
                <a:gd name="T68" fmla="*/ 0 w 2415"/>
                <a:gd name="T69" fmla="*/ 641 h 641"/>
                <a:gd name="T70" fmla="*/ 2415 w 2415"/>
                <a:gd name="T71" fmla="*/ 641 h 641"/>
                <a:gd name="T72" fmla="*/ 2235 w 2415"/>
                <a:gd name="T73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415" h="641">
                  <a:moveTo>
                    <a:pt x="7" y="637"/>
                  </a:moveTo>
                  <a:lnTo>
                    <a:pt x="184" y="5"/>
                  </a:lnTo>
                  <a:lnTo>
                    <a:pt x="519" y="5"/>
                  </a:lnTo>
                  <a:lnTo>
                    <a:pt x="401" y="637"/>
                  </a:lnTo>
                  <a:lnTo>
                    <a:pt x="7" y="637"/>
                  </a:lnTo>
                  <a:moveTo>
                    <a:pt x="409" y="637"/>
                  </a:moveTo>
                  <a:lnTo>
                    <a:pt x="527" y="5"/>
                  </a:lnTo>
                  <a:lnTo>
                    <a:pt x="861" y="5"/>
                  </a:lnTo>
                  <a:lnTo>
                    <a:pt x="803" y="637"/>
                  </a:lnTo>
                  <a:lnTo>
                    <a:pt x="409" y="637"/>
                  </a:lnTo>
                  <a:moveTo>
                    <a:pt x="810" y="637"/>
                  </a:moveTo>
                  <a:lnTo>
                    <a:pt x="869" y="5"/>
                  </a:lnTo>
                  <a:lnTo>
                    <a:pt x="1205" y="5"/>
                  </a:lnTo>
                  <a:lnTo>
                    <a:pt x="1205" y="637"/>
                  </a:lnTo>
                  <a:lnTo>
                    <a:pt x="810" y="637"/>
                  </a:lnTo>
                  <a:moveTo>
                    <a:pt x="1212" y="637"/>
                  </a:moveTo>
                  <a:lnTo>
                    <a:pt x="1212" y="5"/>
                  </a:lnTo>
                  <a:lnTo>
                    <a:pt x="1547" y="5"/>
                  </a:lnTo>
                  <a:lnTo>
                    <a:pt x="1607" y="637"/>
                  </a:lnTo>
                  <a:lnTo>
                    <a:pt x="1212" y="637"/>
                  </a:lnTo>
                  <a:moveTo>
                    <a:pt x="1614" y="637"/>
                  </a:moveTo>
                  <a:lnTo>
                    <a:pt x="1554" y="5"/>
                  </a:lnTo>
                  <a:lnTo>
                    <a:pt x="1890" y="5"/>
                  </a:lnTo>
                  <a:lnTo>
                    <a:pt x="2008" y="637"/>
                  </a:lnTo>
                  <a:lnTo>
                    <a:pt x="1614" y="637"/>
                  </a:lnTo>
                  <a:moveTo>
                    <a:pt x="2016" y="637"/>
                  </a:moveTo>
                  <a:lnTo>
                    <a:pt x="1897" y="5"/>
                  </a:lnTo>
                  <a:lnTo>
                    <a:pt x="2232" y="5"/>
                  </a:lnTo>
                  <a:lnTo>
                    <a:pt x="2410" y="637"/>
                  </a:lnTo>
                  <a:lnTo>
                    <a:pt x="2016" y="637"/>
                  </a:lnTo>
                  <a:moveTo>
                    <a:pt x="2235" y="0"/>
                  </a:moveTo>
                  <a:lnTo>
                    <a:pt x="2235" y="0"/>
                  </a:lnTo>
                  <a:lnTo>
                    <a:pt x="1883" y="0"/>
                  </a:lnTo>
                  <a:lnTo>
                    <a:pt x="182" y="0"/>
                  </a:lnTo>
                  <a:lnTo>
                    <a:pt x="0" y="641"/>
                  </a:lnTo>
                  <a:lnTo>
                    <a:pt x="2415" y="641"/>
                  </a:lnTo>
                  <a:lnTo>
                    <a:pt x="2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50">
              <a:extLst>
                <a:ext uri="{FF2B5EF4-FFF2-40B4-BE49-F238E27FC236}">
                  <a16:creationId xmlns:a16="http://schemas.microsoft.com/office/drawing/2014/main" id="{8678C150-1025-4D03-A7F4-BE9DC0341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3794125"/>
              <a:ext cx="1036638" cy="271463"/>
            </a:xfrm>
            <a:custGeom>
              <a:avLst/>
              <a:gdLst>
                <a:gd name="T0" fmla="*/ 96 w 725"/>
                <a:gd name="T1" fmla="*/ 0 h 191"/>
                <a:gd name="T2" fmla="*/ 96 w 725"/>
                <a:gd name="T3" fmla="*/ 0 h 191"/>
                <a:gd name="T4" fmla="*/ 629 w 725"/>
                <a:gd name="T5" fmla="*/ 0 h 191"/>
                <a:gd name="T6" fmla="*/ 725 w 725"/>
                <a:gd name="T7" fmla="*/ 96 h 191"/>
                <a:gd name="T8" fmla="*/ 629 w 725"/>
                <a:gd name="T9" fmla="*/ 191 h 191"/>
                <a:gd name="T10" fmla="*/ 96 w 725"/>
                <a:gd name="T11" fmla="*/ 191 h 191"/>
                <a:gd name="T12" fmla="*/ 0 w 725"/>
                <a:gd name="T13" fmla="*/ 96 h 191"/>
                <a:gd name="T14" fmla="*/ 96 w 725"/>
                <a:gd name="T15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5" h="191"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629" y="0"/>
                    <a:pt x="629" y="0"/>
                    <a:pt x="629" y="0"/>
                  </a:cubicBezTo>
                  <a:cubicBezTo>
                    <a:pt x="682" y="0"/>
                    <a:pt x="725" y="43"/>
                    <a:pt x="725" y="96"/>
                  </a:cubicBezTo>
                  <a:cubicBezTo>
                    <a:pt x="725" y="148"/>
                    <a:pt x="682" y="191"/>
                    <a:pt x="629" y="191"/>
                  </a:cubicBezTo>
                  <a:cubicBezTo>
                    <a:pt x="96" y="191"/>
                    <a:pt x="96" y="191"/>
                    <a:pt x="96" y="191"/>
                  </a:cubicBezTo>
                  <a:cubicBezTo>
                    <a:pt x="43" y="191"/>
                    <a:pt x="0" y="148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lose/>
                </a:path>
              </a:pathLst>
            </a:custGeom>
            <a:solidFill>
              <a:srgbClr val="6F3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51">
              <a:extLst>
                <a:ext uri="{FF2B5EF4-FFF2-40B4-BE49-F238E27FC236}">
                  <a16:creationId xmlns:a16="http://schemas.microsoft.com/office/drawing/2014/main" id="{55DDB06A-6298-4361-B325-ED1F4459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588" y="3794125"/>
              <a:ext cx="1036638" cy="166688"/>
            </a:xfrm>
            <a:custGeom>
              <a:avLst/>
              <a:gdLst>
                <a:gd name="T0" fmla="*/ 96 w 725"/>
                <a:gd name="T1" fmla="*/ 42 h 117"/>
                <a:gd name="T2" fmla="*/ 629 w 725"/>
                <a:gd name="T3" fmla="*/ 42 h 117"/>
                <a:gd name="T4" fmla="*/ 722 w 725"/>
                <a:gd name="T5" fmla="*/ 117 h 117"/>
                <a:gd name="T6" fmla="*/ 725 w 725"/>
                <a:gd name="T7" fmla="*/ 96 h 117"/>
                <a:gd name="T8" fmla="*/ 629 w 725"/>
                <a:gd name="T9" fmla="*/ 0 h 117"/>
                <a:gd name="T10" fmla="*/ 96 w 725"/>
                <a:gd name="T11" fmla="*/ 0 h 117"/>
                <a:gd name="T12" fmla="*/ 0 w 725"/>
                <a:gd name="T13" fmla="*/ 96 h 117"/>
                <a:gd name="T14" fmla="*/ 2 w 725"/>
                <a:gd name="T15" fmla="*/ 117 h 117"/>
                <a:gd name="T16" fmla="*/ 96 w 725"/>
                <a:gd name="T1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5" h="117">
                  <a:moveTo>
                    <a:pt x="96" y="42"/>
                  </a:moveTo>
                  <a:cubicBezTo>
                    <a:pt x="629" y="42"/>
                    <a:pt x="629" y="42"/>
                    <a:pt x="629" y="42"/>
                  </a:cubicBezTo>
                  <a:cubicBezTo>
                    <a:pt x="675" y="42"/>
                    <a:pt x="713" y="74"/>
                    <a:pt x="722" y="117"/>
                  </a:cubicBezTo>
                  <a:cubicBezTo>
                    <a:pt x="724" y="110"/>
                    <a:pt x="725" y="103"/>
                    <a:pt x="725" y="96"/>
                  </a:cubicBezTo>
                  <a:cubicBezTo>
                    <a:pt x="725" y="43"/>
                    <a:pt x="682" y="0"/>
                    <a:pt x="629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43" y="0"/>
                    <a:pt x="0" y="43"/>
                    <a:pt x="0" y="96"/>
                  </a:cubicBezTo>
                  <a:cubicBezTo>
                    <a:pt x="0" y="103"/>
                    <a:pt x="1" y="110"/>
                    <a:pt x="2" y="117"/>
                  </a:cubicBezTo>
                  <a:cubicBezTo>
                    <a:pt x="12" y="74"/>
                    <a:pt x="50" y="42"/>
                    <a:pt x="96" y="42"/>
                  </a:cubicBezTo>
                  <a:close/>
                </a:path>
              </a:pathLst>
            </a:custGeom>
            <a:solidFill>
              <a:srgbClr val="944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8999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 flipH="1">
            <a:off x="7518670" y="504432"/>
            <a:ext cx="4361478" cy="4313228"/>
            <a:chOff x="3371851" y="1481138"/>
            <a:chExt cx="4735512" cy="4683125"/>
          </a:xfrm>
        </p:grpSpPr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489326" y="4945063"/>
              <a:ext cx="2565400" cy="1219200"/>
            </a:xfrm>
            <a:custGeom>
              <a:avLst/>
              <a:gdLst>
                <a:gd name="T0" fmla="*/ 1415 w 1616"/>
                <a:gd name="T1" fmla="*/ 0 h 768"/>
                <a:gd name="T2" fmla="*/ 1387 w 1616"/>
                <a:gd name="T3" fmla="*/ 70 h 768"/>
                <a:gd name="T4" fmla="*/ 1281 w 1616"/>
                <a:gd name="T5" fmla="*/ 325 h 768"/>
                <a:gd name="T6" fmla="*/ 1281 w 1616"/>
                <a:gd name="T7" fmla="*/ 325 h 768"/>
                <a:gd name="T8" fmla="*/ 1249 w 1616"/>
                <a:gd name="T9" fmla="*/ 402 h 768"/>
                <a:gd name="T10" fmla="*/ 1206 w 1616"/>
                <a:gd name="T11" fmla="*/ 506 h 768"/>
                <a:gd name="T12" fmla="*/ 717 w 1616"/>
                <a:gd name="T13" fmla="*/ 382 h 768"/>
                <a:gd name="T14" fmla="*/ 375 w 1616"/>
                <a:gd name="T15" fmla="*/ 121 h 768"/>
                <a:gd name="T16" fmla="*/ 351 w 1616"/>
                <a:gd name="T17" fmla="*/ 104 h 768"/>
                <a:gd name="T18" fmla="*/ 351 w 1616"/>
                <a:gd name="T19" fmla="*/ 104 h 768"/>
                <a:gd name="T20" fmla="*/ 321 w 1616"/>
                <a:gd name="T21" fmla="*/ 81 h 768"/>
                <a:gd name="T22" fmla="*/ 0 w 1616"/>
                <a:gd name="T23" fmla="*/ 449 h 768"/>
                <a:gd name="T24" fmla="*/ 1350 w 1616"/>
                <a:gd name="T25" fmla="*/ 768 h 768"/>
                <a:gd name="T26" fmla="*/ 1616 w 1616"/>
                <a:gd name="T27" fmla="*/ 41 h 768"/>
                <a:gd name="T28" fmla="*/ 1415 w 1616"/>
                <a:gd name="T29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6" h="768">
                  <a:moveTo>
                    <a:pt x="1415" y="0"/>
                  </a:moveTo>
                  <a:lnTo>
                    <a:pt x="1387" y="70"/>
                  </a:lnTo>
                  <a:lnTo>
                    <a:pt x="1281" y="325"/>
                  </a:lnTo>
                  <a:lnTo>
                    <a:pt x="1281" y="325"/>
                  </a:lnTo>
                  <a:lnTo>
                    <a:pt x="1249" y="402"/>
                  </a:lnTo>
                  <a:lnTo>
                    <a:pt x="1206" y="506"/>
                  </a:lnTo>
                  <a:lnTo>
                    <a:pt x="717" y="382"/>
                  </a:lnTo>
                  <a:lnTo>
                    <a:pt x="375" y="121"/>
                  </a:lnTo>
                  <a:lnTo>
                    <a:pt x="351" y="104"/>
                  </a:lnTo>
                  <a:lnTo>
                    <a:pt x="351" y="104"/>
                  </a:lnTo>
                  <a:lnTo>
                    <a:pt x="321" y="81"/>
                  </a:lnTo>
                  <a:lnTo>
                    <a:pt x="0" y="449"/>
                  </a:lnTo>
                  <a:lnTo>
                    <a:pt x="1350" y="768"/>
                  </a:lnTo>
                  <a:lnTo>
                    <a:pt x="1616" y="41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489326" y="4945063"/>
              <a:ext cx="2565400" cy="1219200"/>
            </a:xfrm>
            <a:custGeom>
              <a:avLst/>
              <a:gdLst>
                <a:gd name="T0" fmla="*/ 1415 w 1616"/>
                <a:gd name="T1" fmla="*/ 0 h 768"/>
                <a:gd name="T2" fmla="*/ 1387 w 1616"/>
                <a:gd name="T3" fmla="*/ 70 h 768"/>
                <a:gd name="T4" fmla="*/ 1281 w 1616"/>
                <a:gd name="T5" fmla="*/ 325 h 768"/>
                <a:gd name="T6" fmla="*/ 1281 w 1616"/>
                <a:gd name="T7" fmla="*/ 325 h 768"/>
                <a:gd name="T8" fmla="*/ 1249 w 1616"/>
                <a:gd name="T9" fmla="*/ 402 h 768"/>
                <a:gd name="T10" fmla="*/ 1206 w 1616"/>
                <a:gd name="T11" fmla="*/ 506 h 768"/>
                <a:gd name="T12" fmla="*/ 717 w 1616"/>
                <a:gd name="T13" fmla="*/ 382 h 768"/>
                <a:gd name="T14" fmla="*/ 375 w 1616"/>
                <a:gd name="T15" fmla="*/ 121 h 768"/>
                <a:gd name="T16" fmla="*/ 351 w 1616"/>
                <a:gd name="T17" fmla="*/ 104 h 768"/>
                <a:gd name="T18" fmla="*/ 351 w 1616"/>
                <a:gd name="T19" fmla="*/ 104 h 768"/>
                <a:gd name="T20" fmla="*/ 321 w 1616"/>
                <a:gd name="T21" fmla="*/ 81 h 768"/>
                <a:gd name="T22" fmla="*/ 0 w 1616"/>
                <a:gd name="T23" fmla="*/ 449 h 768"/>
                <a:gd name="T24" fmla="*/ 1350 w 1616"/>
                <a:gd name="T25" fmla="*/ 768 h 768"/>
                <a:gd name="T26" fmla="*/ 1616 w 1616"/>
                <a:gd name="T27" fmla="*/ 41 h 768"/>
                <a:gd name="T28" fmla="*/ 1415 w 1616"/>
                <a:gd name="T29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6" h="768">
                  <a:moveTo>
                    <a:pt x="1415" y="0"/>
                  </a:moveTo>
                  <a:lnTo>
                    <a:pt x="1387" y="70"/>
                  </a:lnTo>
                  <a:lnTo>
                    <a:pt x="1281" y="325"/>
                  </a:lnTo>
                  <a:lnTo>
                    <a:pt x="1281" y="325"/>
                  </a:lnTo>
                  <a:lnTo>
                    <a:pt x="1249" y="402"/>
                  </a:lnTo>
                  <a:lnTo>
                    <a:pt x="1206" y="506"/>
                  </a:lnTo>
                  <a:lnTo>
                    <a:pt x="717" y="382"/>
                  </a:lnTo>
                  <a:lnTo>
                    <a:pt x="375" y="121"/>
                  </a:lnTo>
                  <a:lnTo>
                    <a:pt x="351" y="104"/>
                  </a:lnTo>
                  <a:lnTo>
                    <a:pt x="351" y="104"/>
                  </a:lnTo>
                  <a:lnTo>
                    <a:pt x="321" y="81"/>
                  </a:lnTo>
                  <a:lnTo>
                    <a:pt x="0" y="449"/>
                  </a:lnTo>
                  <a:lnTo>
                    <a:pt x="1350" y="768"/>
                  </a:lnTo>
                  <a:lnTo>
                    <a:pt x="1616" y="41"/>
                  </a:lnTo>
                  <a:lnTo>
                    <a:pt x="14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3476626" y="4608513"/>
              <a:ext cx="2335213" cy="1139825"/>
            </a:xfrm>
            <a:custGeom>
              <a:avLst/>
              <a:gdLst>
                <a:gd name="T0" fmla="*/ 15 w 1471"/>
                <a:gd name="T1" fmla="*/ 0 h 718"/>
                <a:gd name="T2" fmla="*/ 0 w 1471"/>
                <a:gd name="T3" fmla="*/ 43 h 718"/>
                <a:gd name="T4" fmla="*/ 725 w 1471"/>
                <a:gd name="T5" fmla="*/ 594 h 718"/>
                <a:gd name="T6" fmla="*/ 1214 w 1471"/>
                <a:gd name="T7" fmla="*/ 718 h 718"/>
                <a:gd name="T8" fmla="*/ 1471 w 1471"/>
                <a:gd name="T9" fmla="*/ 95 h 718"/>
                <a:gd name="T10" fmla="*/ 1469 w 1471"/>
                <a:gd name="T11" fmla="*/ 47 h 718"/>
                <a:gd name="T12" fmla="*/ 1204 w 1471"/>
                <a:gd name="T13" fmla="*/ 683 h 718"/>
                <a:gd name="T14" fmla="*/ 736 w 1471"/>
                <a:gd name="T15" fmla="*/ 562 h 718"/>
                <a:gd name="T16" fmla="*/ 15 w 1471"/>
                <a:gd name="T17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718">
                  <a:moveTo>
                    <a:pt x="15" y="0"/>
                  </a:moveTo>
                  <a:lnTo>
                    <a:pt x="0" y="43"/>
                  </a:lnTo>
                  <a:lnTo>
                    <a:pt x="725" y="594"/>
                  </a:lnTo>
                  <a:lnTo>
                    <a:pt x="1214" y="718"/>
                  </a:lnTo>
                  <a:lnTo>
                    <a:pt x="1471" y="95"/>
                  </a:lnTo>
                  <a:lnTo>
                    <a:pt x="1469" y="47"/>
                  </a:lnTo>
                  <a:lnTo>
                    <a:pt x="1204" y="683"/>
                  </a:lnTo>
                  <a:lnTo>
                    <a:pt x="736" y="56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3476626" y="4608513"/>
              <a:ext cx="2335213" cy="1139825"/>
            </a:xfrm>
            <a:custGeom>
              <a:avLst/>
              <a:gdLst>
                <a:gd name="T0" fmla="*/ 15 w 1471"/>
                <a:gd name="T1" fmla="*/ 0 h 718"/>
                <a:gd name="T2" fmla="*/ 0 w 1471"/>
                <a:gd name="T3" fmla="*/ 43 h 718"/>
                <a:gd name="T4" fmla="*/ 725 w 1471"/>
                <a:gd name="T5" fmla="*/ 594 h 718"/>
                <a:gd name="T6" fmla="*/ 1214 w 1471"/>
                <a:gd name="T7" fmla="*/ 718 h 718"/>
                <a:gd name="T8" fmla="*/ 1471 w 1471"/>
                <a:gd name="T9" fmla="*/ 95 h 718"/>
                <a:gd name="T10" fmla="*/ 1469 w 1471"/>
                <a:gd name="T11" fmla="*/ 47 h 718"/>
                <a:gd name="T12" fmla="*/ 1204 w 1471"/>
                <a:gd name="T13" fmla="*/ 683 h 718"/>
                <a:gd name="T14" fmla="*/ 736 w 1471"/>
                <a:gd name="T15" fmla="*/ 562 h 718"/>
                <a:gd name="T16" fmla="*/ 15 w 1471"/>
                <a:gd name="T17" fmla="*/ 0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1" h="718">
                  <a:moveTo>
                    <a:pt x="15" y="0"/>
                  </a:moveTo>
                  <a:lnTo>
                    <a:pt x="0" y="43"/>
                  </a:lnTo>
                  <a:lnTo>
                    <a:pt x="725" y="594"/>
                  </a:lnTo>
                  <a:lnTo>
                    <a:pt x="1214" y="718"/>
                  </a:lnTo>
                  <a:lnTo>
                    <a:pt x="1471" y="95"/>
                  </a:lnTo>
                  <a:lnTo>
                    <a:pt x="1469" y="47"/>
                  </a:lnTo>
                  <a:lnTo>
                    <a:pt x="1204" y="683"/>
                  </a:lnTo>
                  <a:lnTo>
                    <a:pt x="736" y="562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3500438" y="3571875"/>
              <a:ext cx="1735138" cy="1928813"/>
            </a:xfrm>
            <a:custGeom>
              <a:avLst/>
              <a:gdLst>
                <a:gd name="T0" fmla="*/ 580 w 1093"/>
                <a:gd name="T1" fmla="*/ 0 h 1215"/>
                <a:gd name="T2" fmla="*/ 0 w 1093"/>
                <a:gd name="T3" fmla="*/ 653 h 1215"/>
                <a:gd name="T4" fmla="*/ 721 w 1093"/>
                <a:gd name="T5" fmla="*/ 1215 h 1215"/>
                <a:gd name="T6" fmla="*/ 1093 w 1093"/>
                <a:gd name="T7" fmla="*/ 626 h 1215"/>
                <a:gd name="T8" fmla="*/ 580 w 1093"/>
                <a:gd name="T9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1215">
                  <a:moveTo>
                    <a:pt x="580" y="0"/>
                  </a:moveTo>
                  <a:lnTo>
                    <a:pt x="0" y="653"/>
                  </a:lnTo>
                  <a:lnTo>
                    <a:pt x="721" y="1215"/>
                  </a:lnTo>
                  <a:lnTo>
                    <a:pt x="1093" y="626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3500438" y="3571875"/>
              <a:ext cx="1735138" cy="1928813"/>
            </a:xfrm>
            <a:custGeom>
              <a:avLst/>
              <a:gdLst>
                <a:gd name="T0" fmla="*/ 580 w 1093"/>
                <a:gd name="T1" fmla="*/ 0 h 1215"/>
                <a:gd name="T2" fmla="*/ 0 w 1093"/>
                <a:gd name="T3" fmla="*/ 653 h 1215"/>
                <a:gd name="T4" fmla="*/ 721 w 1093"/>
                <a:gd name="T5" fmla="*/ 1215 h 1215"/>
                <a:gd name="T6" fmla="*/ 1093 w 1093"/>
                <a:gd name="T7" fmla="*/ 626 h 1215"/>
                <a:gd name="T8" fmla="*/ 580 w 1093"/>
                <a:gd name="T9" fmla="*/ 0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3" h="1215">
                  <a:moveTo>
                    <a:pt x="580" y="0"/>
                  </a:moveTo>
                  <a:lnTo>
                    <a:pt x="0" y="653"/>
                  </a:lnTo>
                  <a:lnTo>
                    <a:pt x="721" y="1215"/>
                  </a:lnTo>
                  <a:lnTo>
                    <a:pt x="1093" y="626"/>
                  </a:lnTo>
                  <a:lnTo>
                    <a:pt x="5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645026" y="4565650"/>
              <a:ext cx="1163638" cy="1127125"/>
            </a:xfrm>
            <a:custGeom>
              <a:avLst/>
              <a:gdLst>
                <a:gd name="T0" fmla="*/ 372 w 733"/>
                <a:gd name="T1" fmla="*/ 0 h 710"/>
                <a:gd name="T2" fmla="*/ 0 w 733"/>
                <a:gd name="T3" fmla="*/ 589 h 710"/>
                <a:gd name="T4" fmla="*/ 468 w 733"/>
                <a:gd name="T5" fmla="*/ 710 h 710"/>
                <a:gd name="T6" fmla="*/ 733 w 733"/>
                <a:gd name="T7" fmla="*/ 74 h 710"/>
                <a:gd name="T8" fmla="*/ 372 w 733"/>
                <a:gd name="T9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3" h="710">
                  <a:moveTo>
                    <a:pt x="372" y="0"/>
                  </a:moveTo>
                  <a:lnTo>
                    <a:pt x="0" y="589"/>
                  </a:lnTo>
                  <a:lnTo>
                    <a:pt x="468" y="710"/>
                  </a:lnTo>
                  <a:lnTo>
                    <a:pt x="733" y="74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645026" y="4565650"/>
              <a:ext cx="1163638" cy="1127125"/>
            </a:xfrm>
            <a:custGeom>
              <a:avLst/>
              <a:gdLst>
                <a:gd name="T0" fmla="*/ 372 w 733"/>
                <a:gd name="T1" fmla="*/ 0 h 710"/>
                <a:gd name="T2" fmla="*/ 0 w 733"/>
                <a:gd name="T3" fmla="*/ 589 h 710"/>
                <a:gd name="T4" fmla="*/ 468 w 733"/>
                <a:gd name="T5" fmla="*/ 710 h 710"/>
                <a:gd name="T6" fmla="*/ 733 w 733"/>
                <a:gd name="T7" fmla="*/ 74 h 710"/>
                <a:gd name="T8" fmla="*/ 372 w 733"/>
                <a:gd name="T9" fmla="*/ 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3" h="710">
                  <a:moveTo>
                    <a:pt x="372" y="0"/>
                  </a:moveTo>
                  <a:lnTo>
                    <a:pt x="0" y="589"/>
                  </a:lnTo>
                  <a:lnTo>
                    <a:pt x="468" y="710"/>
                  </a:lnTo>
                  <a:lnTo>
                    <a:pt x="733" y="74"/>
                  </a:lnTo>
                  <a:lnTo>
                    <a:pt x="3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4471988" y="5551488"/>
              <a:ext cx="963613" cy="504825"/>
            </a:xfrm>
            <a:custGeom>
              <a:avLst/>
              <a:gdLst>
                <a:gd name="T0" fmla="*/ 601 w 607"/>
                <a:gd name="T1" fmla="*/ 89 h 318"/>
                <a:gd name="T2" fmla="*/ 607 w 607"/>
                <a:gd name="T3" fmla="*/ 304 h 318"/>
                <a:gd name="T4" fmla="*/ 599 w 607"/>
                <a:gd name="T5" fmla="*/ 318 h 318"/>
                <a:gd name="T6" fmla="*/ 575 w 607"/>
                <a:gd name="T7" fmla="*/ 314 h 318"/>
                <a:gd name="T8" fmla="*/ 549 w 607"/>
                <a:gd name="T9" fmla="*/ 143 h 318"/>
                <a:gd name="T10" fmla="*/ 131 w 607"/>
                <a:gd name="T11" fmla="*/ 41 h 318"/>
                <a:gd name="T12" fmla="*/ 38 w 607"/>
                <a:gd name="T13" fmla="*/ 170 h 318"/>
                <a:gd name="T14" fmla="*/ 23 w 607"/>
                <a:gd name="T15" fmla="*/ 190 h 318"/>
                <a:gd name="T16" fmla="*/ 0 w 607"/>
                <a:gd name="T17" fmla="*/ 181 h 318"/>
                <a:gd name="T18" fmla="*/ 98 w 607"/>
                <a:gd name="T19" fmla="*/ 0 h 318"/>
                <a:gd name="T20" fmla="*/ 587 w 607"/>
                <a:gd name="T21" fmla="*/ 124 h 318"/>
                <a:gd name="T22" fmla="*/ 601 w 607"/>
                <a:gd name="T23" fmla="*/ 8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318">
                  <a:moveTo>
                    <a:pt x="601" y="89"/>
                  </a:moveTo>
                  <a:lnTo>
                    <a:pt x="607" y="304"/>
                  </a:lnTo>
                  <a:lnTo>
                    <a:pt x="599" y="318"/>
                  </a:lnTo>
                  <a:lnTo>
                    <a:pt x="575" y="314"/>
                  </a:lnTo>
                  <a:lnTo>
                    <a:pt x="549" y="143"/>
                  </a:lnTo>
                  <a:lnTo>
                    <a:pt x="131" y="41"/>
                  </a:lnTo>
                  <a:lnTo>
                    <a:pt x="38" y="170"/>
                  </a:lnTo>
                  <a:lnTo>
                    <a:pt x="23" y="190"/>
                  </a:lnTo>
                  <a:lnTo>
                    <a:pt x="0" y="181"/>
                  </a:lnTo>
                  <a:lnTo>
                    <a:pt x="98" y="0"/>
                  </a:lnTo>
                  <a:lnTo>
                    <a:pt x="587" y="124"/>
                  </a:lnTo>
                  <a:lnTo>
                    <a:pt x="601" y="89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775326" y="4751388"/>
              <a:ext cx="57150" cy="266700"/>
            </a:xfrm>
            <a:custGeom>
              <a:avLst/>
              <a:gdLst>
                <a:gd name="T0" fmla="*/ 29 w 36"/>
                <a:gd name="T1" fmla="*/ 0 h 168"/>
                <a:gd name="T2" fmla="*/ 36 w 36"/>
                <a:gd name="T3" fmla="*/ 155 h 168"/>
                <a:gd name="T4" fmla="*/ 32 w 36"/>
                <a:gd name="T5" fmla="*/ 168 h 168"/>
                <a:gd name="T6" fmla="*/ 18 w 36"/>
                <a:gd name="T7" fmla="*/ 167 h 168"/>
                <a:gd name="T8" fmla="*/ 0 w 36"/>
                <a:gd name="T9" fmla="*/ 69 h 168"/>
                <a:gd name="T10" fmla="*/ 29 w 36"/>
                <a:gd name="T1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68">
                  <a:moveTo>
                    <a:pt x="29" y="0"/>
                  </a:moveTo>
                  <a:lnTo>
                    <a:pt x="36" y="155"/>
                  </a:lnTo>
                  <a:lnTo>
                    <a:pt x="32" y="168"/>
                  </a:lnTo>
                  <a:lnTo>
                    <a:pt x="18" y="167"/>
                  </a:lnTo>
                  <a:lnTo>
                    <a:pt x="0" y="6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7"/>
            <p:cNvSpPr>
              <a:spLocks noEditPoints="1"/>
            </p:cNvSpPr>
            <p:nvPr/>
          </p:nvSpPr>
          <p:spPr bwMode="auto">
            <a:xfrm>
              <a:off x="3630613" y="3617913"/>
              <a:ext cx="1390650" cy="844550"/>
            </a:xfrm>
            <a:custGeom>
              <a:avLst/>
              <a:gdLst>
                <a:gd name="T0" fmla="*/ 823 w 876"/>
                <a:gd name="T1" fmla="*/ 368 h 532"/>
                <a:gd name="T2" fmla="*/ 823 w 876"/>
                <a:gd name="T3" fmla="*/ 368 h 532"/>
                <a:gd name="T4" fmla="*/ 876 w 876"/>
                <a:gd name="T5" fmla="*/ 433 h 532"/>
                <a:gd name="T6" fmla="*/ 823 w 876"/>
                <a:gd name="T7" fmla="*/ 368 h 532"/>
                <a:gd name="T8" fmla="*/ 686 w 876"/>
                <a:gd name="T9" fmla="*/ 201 h 532"/>
                <a:gd name="T10" fmla="*/ 686 w 876"/>
                <a:gd name="T11" fmla="*/ 201 h 532"/>
                <a:gd name="T12" fmla="*/ 735 w 876"/>
                <a:gd name="T13" fmla="*/ 260 h 532"/>
                <a:gd name="T14" fmla="*/ 686 w 876"/>
                <a:gd name="T15" fmla="*/ 201 h 532"/>
                <a:gd name="T16" fmla="*/ 472 w 876"/>
                <a:gd name="T17" fmla="*/ 0 h 532"/>
                <a:gd name="T18" fmla="*/ 0 w 876"/>
                <a:gd name="T19" fmla="*/ 532 h 532"/>
                <a:gd name="T20" fmla="*/ 0 w 876"/>
                <a:gd name="T21" fmla="*/ 532 h 532"/>
                <a:gd name="T22" fmla="*/ 472 w 876"/>
                <a:gd name="T23" fmla="*/ 0 h 532"/>
                <a:gd name="T24" fmla="*/ 472 w 876"/>
                <a:gd name="T25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6" h="532">
                  <a:moveTo>
                    <a:pt x="823" y="368"/>
                  </a:moveTo>
                  <a:lnTo>
                    <a:pt x="823" y="368"/>
                  </a:lnTo>
                  <a:lnTo>
                    <a:pt x="876" y="433"/>
                  </a:lnTo>
                  <a:lnTo>
                    <a:pt x="823" y="368"/>
                  </a:lnTo>
                  <a:close/>
                  <a:moveTo>
                    <a:pt x="686" y="201"/>
                  </a:moveTo>
                  <a:lnTo>
                    <a:pt x="686" y="201"/>
                  </a:lnTo>
                  <a:lnTo>
                    <a:pt x="735" y="260"/>
                  </a:lnTo>
                  <a:lnTo>
                    <a:pt x="686" y="201"/>
                  </a:lnTo>
                  <a:close/>
                  <a:moveTo>
                    <a:pt x="472" y="0"/>
                  </a:moveTo>
                  <a:lnTo>
                    <a:pt x="0" y="532"/>
                  </a:lnTo>
                  <a:lnTo>
                    <a:pt x="0" y="532"/>
                  </a:lnTo>
                  <a:lnTo>
                    <a:pt x="472" y="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8DB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8"/>
            <p:cNvSpPr>
              <a:spLocks noEditPoints="1"/>
            </p:cNvSpPr>
            <p:nvPr/>
          </p:nvSpPr>
          <p:spPr bwMode="auto">
            <a:xfrm>
              <a:off x="3630613" y="3617913"/>
              <a:ext cx="1390650" cy="844550"/>
            </a:xfrm>
            <a:custGeom>
              <a:avLst/>
              <a:gdLst>
                <a:gd name="T0" fmla="*/ 823 w 876"/>
                <a:gd name="T1" fmla="*/ 368 h 532"/>
                <a:gd name="T2" fmla="*/ 823 w 876"/>
                <a:gd name="T3" fmla="*/ 368 h 532"/>
                <a:gd name="T4" fmla="*/ 876 w 876"/>
                <a:gd name="T5" fmla="*/ 433 h 532"/>
                <a:gd name="T6" fmla="*/ 823 w 876"/>
                <a:gd name="T7" fmla="*/ 368 h 532"/>
                <a:gd name="T8" fmla="*/ 686 w 876"/>
                <a:gd name="T9" fmla="*/ 201 h 532"/>
                <a:gd name="T10" fmla="*/ 686 w 876"/>
                <a:gd name="T11" fmla="*/ 201 h 532"/>
                <a:gd name="T12" fmla="*/ 735 w 876"/>
                <a:gd name="T13" fmla="*/ 260 h 532"/>
                <a:gd name="T14" fmla="*/ 686 w 876"/>
                <a:gd name="T15" fmla="*/ 201 h 532"/>
                <a:gd name="T16" fmla="*/ 472 w 876"/>
                <a:gd name="T17" fmla="*/ 0 h 532"/>
                <a:gd name="T18" fmla="*/ 0 w 876"/>
                <a:gd name="T19" fmla="*/ 532 h 532"/>
                <a:gd name="T20" fmla="*/ 0 w 876"/>
                <a:gd name="T21" fmla="*/ 532 h 532"/>
                <a:gd name="T22" fmla="*/ 472 w 876"/>
                <a:gd name="T23" fmla="*/ 0 h 532"/>
                <a:gd name="T24" fmla="*/ 472 w 876"/>
                <a:gd name="T25" fmla="*/ 0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6" h="532">
                  <a:moveTo>
                    <a:pt x="823" y="368"/>
                  </a:moveTo>
                  <a:lnTo>
                    <a:pt x="823" y="368"/>
                  </a:lnTo>
                  <a:lnTo>
                    <a:pt x="876" y="433"/>
                  </a:lnTo>
                  <a:lnTo>
                    <a:pt x="823" y="368"/>
                  </a:lnTo>
                  <a:moveTo>
                    <a:pt x="686" y="201"/>
                  </a:moveTo>
                  <a:lnTo>
                    <a:pt x="686" y="201"/>
                  </a:lnTo>
                  <a:lnTo>
                    <a:pt x="735" y="260"/>
                  </a:lnTo>
                  <a:lnTo>
                    <a:pt x="686" y="201"/>
                  </a:lnTo>
                  <a:moveTo>
                    <a:pt x="472" y="0"/>
                  </a:moveTo>
                  <a:lnTo>
                    <a:pt x="0" y="532"/>
                  </a:lnTo>
                  <a:lnTo>
                    <a:pt x="0" y="532"/>
                  </a:lnTo>
                  <a:lnTo>
                    <a:pt x="472" y="0"/>
                  </a:lnTo>
                  <a:lnTo>
                    <a:pt x="4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3784601" y="4846638"/>
              <a:ext cx="139700" cy="157163"/>
            </a:xfrm>
            <a:custGeom>
              <a:avLst/>
              <a:gdLst>
                <a:gd name="T0" fmla="*/ 21 w 130"/>
                <a:gd name="T1" fmla="*/ 0 h 146"/>
                <a:gd name="T2" fmla="*/ 0 w 130"/>
                <a:gd name="T3" fmla="*/ 59 h 146"/>
                <a:gd name="T4" fmla="*/ 114 w 130"/>
                <a:gd name="T5" fmla="*/ 146 h 146"/>
                <a:gd name="T6" fmla="*/ 130 w 130"/>
                <a:gd name="T7" fmla="*/ 85 h 146"/>
                <a:gd name="T8" fmla="*/ 21 w 130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46">
                  <a:moveTo>
                    <a:pt x="21" y="0"/>
                  </a:moveTo>
                  <a:cubicBezTo>
                    <a:pt x="13" y="21"/>
                    <a:pt x="6" y="40"/>
                    <a:pt x="0" y="59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7" y="125"/>
                    <a:pt x="123" y="104"/>
                    <a:pt x="130" y="85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C6C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735638" y="4932363"/>
              <a:ext cx="6350" cy="12700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4 w 4"/>
                <a:gd name="T7" fmla="*/ 0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DB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735638" y="4932363"/>
              <a:ext cx="6350" cy="12700"/>
            </a:xfrm>
            <a:custGeom>
              <a:avLst/>
              <a:gdLst>
                <a:gd name="T0" fmla="*/ 4 w 4"/>
                <a:gd name="T1" fmla="*/ 0 h 8"/>
                <a:gd name="T2" fmla="*/ 0 w 4"/>
                <a:gd name="T3" fmla="*/ 8 h 8"/>
                <a:gd name="T4" fmla="*/ 0 w 4"/>
                <a:gd name="T5" fmla="*/ 8 h 8"/>
                <a:gd name="T6" fmla="*/ 4 w 4"/>
                <a:gd name="T7" fmla="*/ 0 h 8"/>
                <a:gd name="T8" fmla="*/ 4 w 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691188" y="4945063"/>
              <a:ext cx="44450" cy="111125"/>
            </a:xfrm>
            <a:custGeom>
              <a:avLst/>
              <a:gdLst>
                <a:gd name="T0" fmla="*/ 28 w 28"/>
                <a:gd name="T1" fmla="*/ 0 h 70"/>
                <a:gd name="T2" fmla="*/ 0 w 28"/>
                <a:gd name="T3" fmla="*/ 70 h 70"/>
                <a:gd name="T4" fmla="*/ 0 w 28"/>
                <a:gd name="T5" fmla="*/ 70 h 70"/>
                <a:gd name="T6" fmla="*/ 28 w 28"/>
                <a:gd name="T7" fmla="*/ 0 h 70"/>
                <a:gd name="T8" fmla="*/ 28 w 2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0">
                  <a:moveTo>
                    <a:pt x="28" y="0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5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691188" y="4945063"/>
              <a:ext cx="44450" cy="111125"/>
            </a:xfrm>
            <a:custGeom>
              <a:avLst/>
              <a:gdLst>
                <a:gd name="T0" fmla="*/ 28 w 28"/>
                <a:gd name="T1" fmla="*/ 0 h 70"/>
                <a:gd name="T2" fmla="*/ 0 w 28"/>
                <a:gd name="T3" fmla="*/ 70 h 70"/>
                <a:gd name="T4" fmla="*/ 0 w 28"/>
                <a:gd name="T5" fmla="*/ 70 h 70"/>
                <a:gd name="T6" fmla="*/ 28 w 28"/>
                <a:gd name="T7" fmla="*/ 0 h 70"/>
                <a:gd name="T8" fmla="*/ 28 w 2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0">
                  <a:moveTo>
                    <a:pt x="28" y="0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28" y="0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5678488" y="4910138"/>
              <a:ext cx="63500" cy="146050"/>
            </a:xfrm>
            <a:custGeom>
              <a:avLst/>
              <a:gdLst>
                <a:gd name="T0" fmla="*/ 23 w 40"/>
                <a:gd name="T1" fmla="*/ 0 h 92"/>
                <a:gd name="T2" fmla="*/ 0 w 40"/>
                <a:gd name="T3" fmla="*/ 55 h 92"/>
                <a:gd name="T4" fmla="*/ 8 w 40"/>
                <a:gd name="T5" fmla="*/ 92 h 92"/>
                <a:gd name="T6" fmla="*/ 36 w 40"/>
                <a:gd name="T7" fmla="*/ 22 h 92"/>
                <a:gd name="T8" fmla="*/ 40 w 40"/>
                <a:gd name="T9" fmla="*/ 14 h 92"/>
                <a:gd name="T10" fmla="*/ 39 w 40"/>
                <a:gd name="T11" fmla="*/ 6 h 92"/>
                <a:gd name="T12" fmla="*/ 23 w 40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2">
                  <a:moveTo>
                    <a:pt x="23" y="0"/>
                  </a:moveTo>
                  <a:lnTo>
                    <a:pt x="0" y="55"/>
                  </a:lnTo>
                  <a:lnTo>
                    <a:pt x="8" y="92"/>
                  </a:lnTo>
                  <a:lnTo>
                    <a:pt x="36" y="22"/>
                  </a:lnTo>
                  <a:lnTo>
                    <a:pt x="40" y="14"/>
                  </a:lnTo>
                  <a:lnTo>
                    <a:pt x="39" y="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6C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5678488" y="4910138"/>
              <a:ext cx="63500" cy="146050"/>
            </a:xfrm>
            <a:custGeom>
              <a:avLst/>
              <a:gdLst>
                <a:gd name="T0" fmla="*/ 23 w 40"/>
                <a:gd name="T1" fmla="*/ 0 h 92"/>
                <a:gd name="T2" fmla="*/ 0 w 40"/>
                <a:gd name="T3" fmla="*/ 55 h 92"/>
                <a:gd name="T4" fmla="*/ 8 w 40"/>
                <a:gd name="T5" fmla="*/ 92 h 92"/>
                <a:gd name="T6" fmla="*/ 36 w 40"/>
                <a:gd name="T7" fmla="*/ 22 h 92"/>
                <a:gd name="T8" fmla="*/ 40 w 40"/>
                <a:gd name="T9" fmla="*/ 14 h 92"/>
                <a:gd name="T10" fmla="*/ 39 w 40"/>
                <a:gd name="T11" fmla="*/ 6 h 92"/>
                <a:gd name="T12" fmla="*/ 23 w 40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2">
                  <a:moveTo>
                    <a:pt x="23" y="0"/>
                  </a:moveTo>
                  <a:lnTo>
                    <a:pt x="0" y="55"/>
                  </a:lnTo>
                  <a:lnTo>
                    <a:pt x="8" y="92"/>
                  </a:lnTo>
                  <a:lnTo>
                    <a:pt x="36" y="22"/>
                  </a:lnTo>
                  <a:lnTo>
                    <a:pt x="40" y="14"/>
                  </a:lnTo>
                  <a:lnTo>
                    <a:pt x="39" y="6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046538" y="5110163"/>
              <a:ext cx="38100" cy="26988"/>
            </a:xfrm>
            <a:custGeom>
              <a:avLst/>
              <a:gdLst>
                <a:gd name="T0" fmla="*/ 0 w 24"/>
                <a:gd name="T1" fmla="*/ 0 h 17"/>
                <a:gd name="T2" fmla="*/ 0 w 24"/>
                <a:gd name="T3" fmla="*/ 0 h 17"/>
                <a:gd name="T4" fmla="*/ 24 w 24"/>
                <a:gd name="T5" fmla="*/ 17 h 17"/>
                <a:gd name="T6" fmla="*/ 0 w 2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lnTo>
                    <a:pt x="0" y="0"/>
                  </a:lnTo>
                  <a:lnTo>
                    <a:pt x="24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046538" y="5110163"/>
              <a:ext cx="38100" cy="26988"/>
            </a:xfrm>
            <a:custGeom>
              <a:avLst/>
              <a:gdLst>
                <a:gd name="T0" fmla="*/ 0 w 24"/>
                <a:gd name="T1" fmla="*/ 0 h 17"/>
                <a:gd name="T2" fmla="*/ 0 w 24"/>
                <a:gd name="T3" fmla="*/ 0 h 17"/>
                <a:gd name="T4" fmla="*/ 24 w 24"/>
                <a:gd name="T5" fmla="*/ 17 h 17"/>
                <a:gd name="T6" fmla="*/ 0 w 2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lnTo>
                    <a:pt x="0" y="0"/>
                  </a:lnTo>
                  <a:lnTo>
                    <a:pt x="24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046538" y="5094288"/>
              <a:ext cx="214313" cy="127000"/>
            </a:xfrm>
            <a:custGeom>
              <a:avLst/>
              <a:gdLst>
                <a:gd name="T0" fmla="*/ 70 w 199"/>
                <a:gd name="T1" fmla="*/ 0 h 119"/>
                <a:gd name="T2" fmla="*/ 0 w 199"/>
                <a:gd name="T3" fmla="*/ 15 h 119"/>
                <a:gd name="T4" fmla="*/ 35 w 199"/>
                <a:gd name="T5" fmla="*/ 41 h 119"/>
                <a:gd name="T6" fmla="*/ 138 w 199"/>
                <a:gd name="T7" fmla="*/ 119 h 119"/>
                <a:gd name="T8" fmla="*/ 199 w 199"/>
                <a:gd name="T9" fmla="*/ 100 h 119"/>
                <a:gd name="T10" fmla="*/ 70 w 199"/>
                <a:gd name="T1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9" h="119">
                  <a:moveTo>
                    <a:pt x="70" y="0"/>
                  </a:moveTo>
                  <a:cubicBezTo>
                    <a:pt x="44" y="7"/>
                    <a:pt x="21" y="12"/>
                    <a:pt x="0" y="15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59" y="113"/>
                    <a:pt x="180" y="106"/>
                    <a:pt x="199" y="10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C6C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5472113" y="5461000"/>
              <a:ext cx="50800" cy="122238"/>
            </a:xfrm>
            <a:custGeom>
              <a:avLst/>
              <a:gdLst>
                <a:gd name="T0" fmla="*/ 32 w 32"/>
                <a:gd name="T1" fmla="*/ 0 h 77"/>
                <a:gd name="T2" fmla="*/ 0 w 32"/>
                <a:gd name="T3" fmla="*/ 77 h 77"/>
                <a:gd name="T4" fmla="*/ 32 w 32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7">
                  <a:moveTo>
                    <a:pt x="32" y="0"/>
                  </a:moveTo>
                  <a:lnTo>
                    <a:pt x="0" y="7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5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5472113" y="5461000"/>
              <a:ext cx="50800" cy="122238"/>
            </a:xfrm>
            <a:custGeom>
              <a:avLst/>
              <a:gdLst>
                <a:gd name="T0" fmla="*/ 32 w 32"/>
                <a:gd name="T1" fmla="*/ 0 h 77"/>
                <a:gd name="T2" fmla="*/ 0 w 32"/>
                <a:gd name="T3" fmla="*/ 77 h 77"/>
                <a:gd name="T4" fmla="*/ 32 w 32"/>
                <a:gd name="T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77">
                  <a:moveTo>
                    <a:pt x="32" y="0"/>
                  </a:moveTo>
                  <a:lnTo>
                    <a:pt x="0" y="77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5456238" y="5430838"/>
              <a:ext cx="66675" cy="161925"/>
            </a:xfrm>
            <a:custGeom>
              <a:avLst/>
              <a:gdLst>
                <a:gd name="T0" fmla="*/ 26 w 42"/>
                <a:gd name="T1" fmla="*/ 0 h 102"/>
                <a:gd name="T2" fmla="*/ 0 w 42"/>
                <a:gd name="T3" fmla="*/ 64 h 102"/>
                <a:gd name="T4" fmla="*/ 8 w 42"/>
                <a:gd name="T5" fmla="*/ 102 h 102"/>
                <a:gd name="T6" fmla="*/ 10 w 42"/>
                <a:gd name="T7" fmla="*/ 96 h 102"/>
                <a:gd name="T8" fmla="*/ 42 w 42"/>
                <a:gd name="T9" fmla="*/ 19 h 102"/>
                <a:gd name="T10" fmla="*/ 41 w 42"/>
                <a:gd name="T11" fmla="*/ 3 h 102"/>
                <a:gd name="T12" fmla="*/ 26 w 42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2">
                  <a:moveTo>
                    <a:pt x="26" y="0"/>
                  </a:moveTo>
                  <a:lnTo>
                    <a:pt x="0" y="64"/>
                  </a:lnTo>
                  <a:lnTo>
                    <a:pt x="8" y="102"/>
                  </a:lnTo>
                  <a:lnTo>
                    <a:pt x="10" y="96"/>
                  </a:lnTo>
                  <a:lnTo>
                    <a:pt x="42" y="19"/>
                  </a:lnTo>
                  <a:lnTo>
                    <a:pt x="41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6C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5456238" y="5430838"/>
              <a:ext cx="66675" cy="161925"/>
            </a:xfrm>
            <a:custGeom>
              <a:avLst/>
              <a:gdLst>
                <a:gd name="T0" fmla="*/ 26 w 42"/>
                <a:gd name="T1" fmla="*/ 0 h 102"/>
                <a:gd name="T2" fmla="*/ 0 w 42"/>
                <a:gd name="T3" fmla="*/ 64 h 102"/>
                <a:gd name="T4" fmla="*/ 8 w 42"/>
                <a:gd name="T5" fmla="*/ 102 h 102"/>
                <a:gd name="T6" fmla="*/ 10 w 42"/>
                <a:gd name="T7" fmla="*/ 96 h 102"/>
                <a:gd name="T8" fmla="*/ 42 w 42"/>
                <a:gd name="T9" fmla="*/ 19 h 102"/>
                <a:gd name="T10" fmla="*/ 41 w 42"/>
                <a:gd name="T11" fmla="*/ 3 h 102"/>
                <a:gd name="T12" fmla="*/ 26 w 42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2">
                  <a:moveTo>
                    <a:pt x="26" y="0"/>
                  </a:moveTo>
                  <a:lnTo>
                    <a:pt x="0" y="64"/>
                  </a:lnTo>
                  <a:lnTo>
                    <a:pt x="8" y="102"/>
                  </a:lnTo>
                  <a:lnTo>
                    <a:pt x="10" y="96"/>
                  </a:lnTo>
                  <a:lnTo>
                    <a:pt x="42" y="19"/>
                  </a:lnTo>
                  <a:lnTo>
                    <a:pt x="41" y="3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3630613" y="3617913"/>
              <a:ext cx="1547813" cy="1763713"/>
            </a:xfrm>
            <a:custGeom>
              <a:avLst/>
              <a:gdLst>
                <a:gd name="T0" fmla="*/ 696 w 1436"/>
                <a:gd name="T1" fmla="*/ 0 h 1638"/>
                <a:gd name="T2" fmla="*/ 0 w 1436"/>
                <a:gd name="T3" fmla="*/ 785 h 1638"/>
                <a:gd name="T4" fmla="*/ 215 w 1436"/>
                <a:gd name="T5" fmla="*/ 1054 h 1638"/>
                <a:gd name="T6" fmla="*/ 195 w 1436"/>
                <a:gd name="T7" fmla="*/ 1105 h 1638"/>
                <a:gd name="T8" fmla="*/ 190 w 1436"/>
                <a:gd name="T9" fmla="*/ 1103 h 1638"/>
                <a:gd name="T10" fmla="*/ 186 w 1436"/>
                <a:gd name="T11" fmla="*/ 1121 h 1638"/>
                <a:gd name="T12" fmla="*/ 174 w 1436"/>
                <a:gd name="T13" fmla="*/ 1118 h 1638"/>
                <a:gd name="T14" fmla="*/ 164 w 1436"/>
                <a:gd name="T15" fmla="*/ 1142 h 1638"/>
                <a:gd name="T16" fmla="*/ 273 w 1436"/>
                <a:gd name="T17" fmla="*/ 1227 h 1638"/>
                <a:gd name="T18" fmla="*/ 306 w 1436"/>
                <a:gd name="T19" fmla="*/ 1155 h 1638"/>
                <a:gd name="T20" fmla="*/ 298 w 1436"/>
                <a:gd name="T21" fmla="*/ 1153 h 1638"/>
                <a:gd name="T22" fmla="*/ 305 w 1436"/>
                <a:gd name="T23" fmla="*/ 1140 h 1638"/>
                <a:gd name="T24" fmla="*/ 301 w 1436"/>
                <a:gd name="T25" fmla="*/ 1139 h 1638"/>
                <a:gd name="T26" fmla="*/ 308 w 1436"/>
                <a:gd name="T27" fmla="*/ 1130 h 1638"/>
                <a:gd name="T28" fmla="*/ 558 w 1436"/>
                <a:gd name="T29" fmla="*/ 1300 h 1638"/>
                <a:gd name="T30" fmla="*/ 558 w 1436"/>
                <a:gd name="T31" fmla="*/ 1300 h 1638"/>
                <a:gd name="T32" fmla="*/ 559 w 1436"/>
                <a:gd name="T33" fmla="*/ 1287 h 1638"/>
                <a:gd name="T34" fmla="*/ 588 w 1436"/>
                <a:gd name="T35" fmla="*/ 1314 h 1638"/>
                <a:gd name="T36" fmla="*/ 573 w 1436"/>
                <a:gd name="T37" fmla="*/ 1329 h 1638"/>
                <a:gd name="T38" fmla="*/ 573 w 1436"/>
                <a:gd name="T39" fmla="*/ 1330 h 1638"/>
                <a:gd name="T40" fmla="*/ 456 w 1436"/>
                <a:gd name="T41" fmla="*/ 1371 h 1638"/>
                <a:gd name="T42" fmla="*/ 585 w 1436"/>
                <a:gd name="T43" fmla="*/ 1471 h 1638"/>
                <a:gd name="T44" fmla="*/ 690 w 1436"/>
                <a:gd name="T45" fmla="*/ 1430 h 1638"/>
                <a:gd name="T46" fmla="*/ 1011 w 1436"/>
                <a:gd name="T47" fmla="*/ 1638 h 1638"/>
                <a:gd name="T48" fmla="*/ 1436 w 1436"/>
                <a:gd name="T49" fmla="*/ 965 h 1638"/>
                <a:gd name="T50" fmla="*/ 1314 w 1436"/>
                <a:gd name="T51" fmla="*/ 821 h 1638"/>
                <a:gd name="T52" fmla="*/ 1329 w 1436"/>
                <a:gd name="T53" fmla="*/ 686 h 1638"/>
                <a:gd name="T54" fmla="*/ 1290 w 1436"/>
                <a:gd name="T55" fmla="*/ 639 h 1638"/>
                <a:gd name="T56" fmla="*/ 1212 w 1436"/>
                <a:gd name="T57" fmla="*/ 543 h 1638"/>
                <a:gd name="T58" fmla="*/ 1209 w 1436"/>
                <a:gd name="T59" fmla="*/ 672 h 1638"/>
                <a:gd name="T60" fmla="*/ 997 w 1436"/>
                <a:gd name="T61" fmla="*/ 461 h 1638"/>
                <a:gd name="T62" fmla="*/ 1099 w 1436"/>
                <a:gd name="T63" fmla="*/ 405 h 1638"/>
                <a:gd name="T64" fmla="*/ 1082 w 1436"/>
                <a:gd name="T65" fmla="*/ 384 h 1638"/>
                <a:gd name="T66" fmla="*/ 1010 w 1436"/>
                <a:gd name="T67" fmla="*/ 296 h 1638"/>
                <a:gd name="T68" fmla="*/ 886 w 1436"/>
                <a:gd name="T69" fmla="*/ 379 h 1638"/>
                <a:gd name="T70" fmla="*/ 890 w 1436"/>
                <a:gd name="T71" fmla="*/ 386 h 1638"/>
                <a:gd name="T72" fmla="*/ 741 w 1436"/>
                <a:gd name="T73" fmla="*/ 318 h 1638"/>
                <a:gd name="T74" fmla="*/ 696 w 1436"/>
                <a:gd name="T75" fmla="*/ 0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36" h="1638">
                  <a:moveTo>
                    <a:pt x="696" y="0"/>
                  </a:moveTo>
                  <a:cubicBezTo>
                    <a:pt x="0" y="785"/>
                    <a:pt x="0" y="785"/>
                    <a:pt x="0" y="785"/>
                  </a:cubicBezTo>
                  <a:cubicBezTo>
                    <a:pt x="21" y="867"/>
                    <a:pt x="112" y="966"/>
                    <a:pt x="215" y="1054"/>
                  </a:cubicBezTo>
                  <a:cubicBezTo>
                    <a:pt x="203" y="1074"/>
                    <a:pt x="197" y="1097"/>
                    <a:pt x="195" y="1105"/>
                  </a:cubicBezTo>
                  <a:cubicBezTo>
                    <a:pt x="190" y="1103"/>
                    <a:pt x="190" y="1103"/>
                    <a:pt x="190" y="1103"/>
                  </a:cubicBezTo>
                  <a:cubicBezTo>
                    <a:pt x="186" y="1121"/>
                    <a:pt x="186" y="1121"/>
                    <a:pt x="186" y="1121"/>
                  </a:cubicBezTo>
                  <a:cubicBezTo>
                    <a:pt x="174" y="1118"/>
                    <a:pt x="174" y="1118"/>
                    <a:pt x="174" y="1118"/>
                  </a:cubicBezTo>
                  <a:cubicBezTo>
                    <a:pt x="170" y="1126"/>
                    <a:pt x="167" y="1134"/>
                    <a:pt x="164" y="1142"/>
                  </a:cubicBezTo>
                  <a:cubicBezTo>
                    <a:pt x="273" y="1227"/>
                    <a:pt x="273" y="1227"/>
                    <a:pt x="273" y="1227"/>
                  </a:cubicBezTo>
                  <a:cubicBezTo>
                    <a:pt x="287" y="1187"/>
                    <a:pt x="306" y="1155"/>
                    <a:pt x="306" y="1155"/>
                  </a:cubicBezTo>
                  <a:cubicBezTo>
                    <a:pt x="298" y="1153"/>
                    <a:pt x="298" y="1153"/>
                    <a:pt x="298" y="1153"/>
                  </a:cubicBezTo>
                  <a:cubicBezTo>
                    <a:pt x="305" y="1140"/>
                    <a:pt x="305" y="1140"/>
                    <a:pt x="305" y="1140"/>
                  </a:cubicBezTo>
                  <a:cubicBezTo>
                    <a:pt x="301" y="1139"/>
                    <a:pt x="301" y="1139"/>
                    <a:pt x="301" y="1139"/>
                  </a:cubicBezTo>
                  <a:cubicBezTo>
                    <a:pt x="303" y="1136"/>
                    <a:pt x="305" y="1134"/>
                    <a:pt x="308" y="1130"/>
                  </a:cubicBezTo>
                  <a:cubicBezTo>
                    <a:pt x="435" y="1228"/>
                    <a:pt x="554" y="1300"/>
                    <a:pt x="558" y="1300"/>
                  </a:cubicBezTo>
                  <a:cubicBezTo>
                    <a:pt x="558" y="1300"/>
                    <a:pt x="558" y="1300"/>
                    <a:pt x="558" y="1300"/>
                  </a:cubicBezTo>
                  <a:cubicBezTo>
                    <a:pt x="558" y="1296"/>
                    <a:pt x="559" y="1292"/>
                    <a:pt x="559" y="1287"/>
                  </a:cubicBezTo>
                  <a:cubicBezTo>
                    <a:pt x="571" y="1299"/>
                    <a:pt x="581" y="1308"/>
                    <a:pt x="588" y="1314"/>
                  </a:cubicBezTo>
                  <a:cubicBezTo>
                    <a:pt x="573" y="1329"/>
                    <a:pt x="573" y="1329"/>
                    <a:pt x="573" y="1329"/>
                  </a:cubicBezTo>
                  <a:cubicBezTo>
                    <a:pt x="573" y="1330"/>
                    <a:pt x="573" y="1330"/>
                    <a:pt x="573" y="1330"/>
                  </a:cubicBezTo>
                  <a:cubicBezTo>
                    <a:pt x="528" y="1348"/>
                    <a:pt x="490" y="1361"/>
                    <a:pt x="456" y="1371"/>
                  </a:cubicBezTo>
                  <a:cubicBezTo>
                    <a:pt x="585" y="1471"/>
                    <a:pt x="585" y="1471"/>
                    <a:pt x="585" y="1471"/>
                  </a:cubicBezTo>
                  <a:cubicBezTo>
                    <a:pt x="632" y="1455"/>
                    <a:pt x="671" y="1439"/>
                    <a:pt x="690" y="1430"/>
                  </a:cubicBezTo>
                  <a:cubicBezTo>
                    <a:pt x="769" y="1493"/>
                    <a:pt x="882" y="1574"/>
                    <a:pt x="1011" y="1638"/>
                  </a:cubicBezTo>
                  <a:cubicBezTo>
                    <a:pt x="1436" y="965"/>
                    <a:pt x="1436" y="965"/>
                    <a:pt x="1436" y="965"/>
                  </a:cubicBezTo>
                  <a:cubicBezTo>
                    <a:pt x="1376" y="916"/>
                    <a:pt x="1342" y="869"/>
                    <a:pt x="1314" y="821"/>
                  </a:cubicBezTo>
                  <a:cubicBezTo>
                    <a:pt x="1314" y="821"/>
                    <a:pt x="1323" y="764"/>
                    <a:pt x="1329" y="686"/>
                  </a:cubicBezTo>
                  <a:cubicBezTo>
                    <a:pt x="1290" y="639"/>
                    <a:pt x="1290" y="639"/>
                    <a:pt x="1290" y="639"/>
                  </a:cubicBezTo>
                  <a:cubicBezTo>
                    <a:pt x="1212" y="543"/>
                    <a:pt x="1212" y="543"/>
                    <a:pt x="1212" y="543"/>
                  </a:cubicBezTo>
                  <a:cubicBezTo>
                    <a:pt x="1214" y="578"/>
                    <a:pt x="1214" y="620"/>
                    <a:pt x="1209" y="672"/>
                  </a:cubicBezTo>
                  <a:cubicBezTo>
                    <a:pt x="1169" y="624"/>
                    <a:pt x="1093" y="538"/>
                    <a:pt x="997" y="461"/>
                  </a:cubicBezTo>
                  <a:cubicBezTo>
                    <a:pt x="1025" y="439"/>
                    <a:pt x="1063" y="414"/>
                    <a:pt x="1099" y="405"/>
                  </a:cubicBezTo>
                  <a:cubicBezTo>
                    <a:pt x="1082" y="384"/>
                    <a:pt x="1082" y="384"/>
                    <a:pt x="1082" y="384"/>
                  </a:cubicBezTo>
                  <a:cubicBezTo>
                    <a:pt x="1010" y="296"/>
                    <a:pt x="1010" y="296"/>
                    <a:pt x="1010" y="296"/>
                  </a:cubicBezTo>
                  <a:cubicBezTo>
                    <a:pt x="973" y="316"/>
                    <a:pt x="932" y="343"/>
                    <a:pt x="886" y="379"/>
                  </a:cubicBezTo>
                  <a:cubicBezTo>
                    <a:pt x="890" y="386"/>
                    <a:pt x="890" y="386"/>
                    <a:pt x="890" y="386"/>
                  </a:cubicBezTo>
                  <a:cubicBezTo>
                    <a:pt x="843" y="357"/>
                    <a:pt x="792" y="333"/>
                    <a:pt x="741" y="318"/>
                  </a:cubicBezTo>
                  <a:cubicBezTo>
                    <a:pt x="787" y="179"/>
                    <a:pt x="746" y="71"/>
                    <a:pt x="696" y="0"/>
                  </a:cubicBezTo>
                </a:path>
              </a:pathLst>
            </a:custGeom>
            <a:solidFill>
              <a:srgbClr val="E4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4719638" y="4656138"/>
              <a:ext cx="995363" cy="876300"/>
            </a:xfrm>
            <a:custGeom>
              <a:avLst/>
              <a:gdLst>
                <a:gd name="T0" fmla="*/ 425 w 922"/>
                <a:gd name="T1" fmla="*/ 0 h 813"/>
                <a:gd name="T2" fmla="*/ 0 w 922"/>
                <a:gd name="T3" fmla="*/ 673 h 813"/>
                <a:gd name="T4" fmla="*/ 347 w 922"/>
                <a:gd name="T5" fmla="*/ 777 h 813"/>
                <a:gd name="T6" fmla="*/ 677 w 922"/>
                <a:gd name="T7" fmla="*/ 789 h 813"/>
                <a:gd name="T8" fmla="*/ 682 w 922"/>
                <a:gd name="T9" fmla="*/ 813 h 813"/>
                <a:gd name="T10" fmla="*/ 721 w 922"/>
                <a:gd name="T11" fmla="*/ 719 h 813"/>
                <a:gd name="T12" fmla="*/ 498 w 922"/>
                <a:gd name="T13" fmla="*/ 666 h 813"/>
                <a:gd name="T14" fmla="*/ 692 w 922"/>
                <a:gd name="T15" fmla="*/ 274 h 813"/>
                <a:gd name="T16" fmla="*/ 884 w 922"/>
                <a:gd name="T17" fmla="*/ 296 h 813"/>
                <a:gd name="T18" fmla="*/ 888 w 922"/>
                <a:gd name="T19" fmla="*/ 317 h 813"/>
                <a:gd name="T20" fmla="*/ 922 w 922"/>
                <a:gd name="T21" fmla="*/ 236 h 813"/>
                <a:gd name="T22" fmla="*/ 671 w 922"/>
                <a:gd name="T23" fmla="*/ 137 h 813"/>
                <a:gd name="T24" fmla="*/ 425 w 922"/>
                <a:gd name="T25" fmla="*/ 0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2" h="813">
                  <a:moveTo>
                    <a:pt x="425" y="0"/>
                  </a:moveTo>
                  <a:cubicBezTo>
                    <a:pt x="0" y="673"/>
                    <a:pt x="0" y="673"/>
                    <a:pt x="0" y="673"/>
                  </a:cubicBezTo>
                  <a:cubicBezTo>
                    <a:pt x="108" y="727"/>
                    <a:pt x="227" y="768"/>
                    <a:pt x="347" y="777"/>
                  </a:cubicBezTo>
                  <a:cubicBezTo>
                    <a:pt x="677" y="789"/>
                    <a:pt x="677" y="789"/>
                    <a:pt x="677" y="789"/>
                  </a:cubicBezTo>
                  <a:cubicBezTo>
                    <a:pt x="682" y="813"/>
                    <a:pt x="682" y="813"/>
                    <a:pt x="682" y="813"/>
                  </a:cubicBezTo>
                  <a:cubicBezTo>
                    <a:pt x="721" y="719"/>
                    <a:pt x="721" y="719"/>
                    <a:pt x="721" y="719"/>
                  </a:cubicBezTo>
                  <a:cubicBezTo>
                    <a:pt x="498" y="666"/>
                    <a:pt x="498" y="666"/>
                    <a:pt x="498" y="666"/>
                  </a:cubicBezTo>
                  <a:cubicBezTo>
                    <a:pt x="662" y="395"/>
                    <a:pt x="692" y="274"/>
                    <a:pt x="692" y="274"/>
                  </a:cubicBezTo>
                  <a:cubicBezTo>
                    <a:pt x="884" y="296"/>
                    <a:pt x="884" y="296"/>
                    <a:pt x="884" y="296"/>
                  </a:cubicBezTo>
                  <a:cubicBezTo>
                    <a:pt x="888" y="317"/>
                    <a:pt x="888" y="317"/>
                    <a:pt x="888" y="317"/>
                  </a:cubicBezTo>
                  <a:cubicBezTo>
                    <a:pt x="922" y="236"/>
                    <a:pt x="922" y="236"/>
                    <a:pt x="922" y="236"/>
                  </a:cubicBezTo>
                  <a:cubicBezTo>
                    <a:pt x="671" y="137"/>
                    <a:pt x="671" y="137"/>
                    <a:pt x="671" y="137"/>
                  </a:cubicBezTo>
                  <a:cubicBezTo>
                    <a:pt x="557" y="89"/>
                    <a:pt x="480" y="44"/>
                    <a:pt x="425" y="0"/>
                  </a:cubicBezTo>
                </a:path>
              </a:pathLst>
            </a:custGeom>
            <a:solidFill>
              <a:srgbClr val="D9D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4246563" y="50466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4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4491038" y="4021138"/>
              <a:ext cx="182563" cy="206375"/>
            </a:xfrm>
            <a:custGeom>
              <a:avLst/>
              <a:gdLst>
                <a:gd name="T0" fmla="*/ 106 w 168"/>
                <a:gd name="T1" fmla="*/ 0 h 191"/>
                <a:gd name="T2" fmla="*/ 54 w 168"/>
                <a:gd name="T3" fmla="*/ 122 h 191"/>
                <a:gd name="T4" fmla="*/ 168 w 168"/>
                <a:gd name="T5" fmla="*/ 88 h 191"/>
                <a:gd name="T6" fmla="*/ 106 w 168"/>
                <a:gd name="T7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91">
                  <a:moveTo>
                    <a:pt x="106" y="0"/>
                  </a:moveTo>
                  <a:cubicBezTo>
                    <a:pt x="106" y="0"/>
                    <a:pt x="0" y="53"/>
                    <a:pt x="54" y="122"/>
                  </a:cubicBezTo>
                  <a:cubicBezTo>
                    <a:pt x="109" y="191"/>
                    <a:pt x="168" y="88"/>
                    <a:pt x="168" y="8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FCD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4598988" y="4003675"/>
              <a:ext cx="95250" cy="123825"/>
            </a:xfrm>
            <a:custGeom>
              <a:avLst/>
              <a:gdLst>
                <a:gd name="T0" fmla="*/ 60 w 60"/>
                <a:gd name="T1" fmla="*/ 64 h 78"/>
                <a:gd name="T2" fmla="*/ 46 w 60"/>
                <a:gd name="T3" fmla="*/ 78 h 78"/>
                <a:gd name="T4" fmla="*/ 0 w 60"/>
                <a:gd name="T5" fmla="*/ 9 h 78"/>
                <a:gd name="T6" fmla="*/ 17 w 60"/>
                <a:gd name="T7" fmla="*/ 0 h 78"/>
                <a:gd name="T8" fmla="*/ 60 w 60"/>
                <a:gd name="T9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8">
                  <a:moveTo>
                    <a:pt x="60" y="64"/>
                  </a:moveTo>
                  <a:lnTo>
                    <a:pt x="46" y="78"/>
                  </a:lnTo>
                  <a:lnTo>
                    <a:pt x="0" y="9"/>
                  </a:lnTo>
                  <a:lnTo>
                    <a:pt x="17" y="0"/>
                  </a:lnTo>
                  <a:lnTo>
                    <a:pt x="60" y="6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4610101" y="3509963"/>
              <a:ext cx="625475" cy="974725"/>
            </a:xfrm>
            <a:custGeom>
              <a:avLst/>
              <a:gdLst>
                <a:gd name="T0" fmla="*/ 428 w 580"/>
                <a:gd name="T1" fmla="*/ 906 h 906"/>
                <a:gd name="T2" fmla="*/ 0 w 580"/>
                <a:gd name="T3" fmla="*/ 452 h 906"/>
                <a:gd name="T4" fmla="*/ 72 w 580"/>
                <a:gd name="T5" fmla="*/ 570 h 906"/>
                <a:gd name="T6" fmla="*/ 324 w 580"/>
                <a:gd name="T7" fmla="*/ 796 h 906"/>
                <a:gd name="T8" fmla="*/ 428 w 580"/>
                <a:gd name="T9" fmla="*/ 906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0" h="906">
                  <a:moveTo>
                    <a:pt x="428" y="906"/>
                  </a:moveTo>
                  <a:cubicBezTo>
                    <a:pt x="428" y="906"/>
                    <a:pt x="580" y="0"/>
                    <a:pt x="0" y="452"/>
                  </a:cubicBezTo>
                  <a:cubicBezTo>
                    <a:pt x="72" y="570"/>
                    <a:pt x="72" y="570"/>
                    <a:pt x="72" y="570"/>
                  </a:cubicBezTo>
                  <a:cubicBezTo>
                    <a:pt x="72" y="570"/>
                    <a:pt x="391" y="255"/>
                    <a:pt x="324" y="796"/>
                  </a:cubicBezTo>
                  <a:lnTo>
                    <a:pt x="428" y="906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4716463" y="3943350"/>
              <a:ext cx="30163" cy="30163"/>
            </a:xfrm>
            <a:custGeom>
              <a:avLst/>
              <a:gdLst>
                <a:gd name="T0" fmla="*/ 6 w 28"/>
                <a:gd name="T1" fmla="*/ 4 h 28"/>
                <a:gd name="T2" fmla="*/ 5 w 28"/>
                <a:gd name="T3" fmla="*/ 22 h 28"/>
                <a:gd name="T4" fmla="*/ 22 w 28"/>
                <a:gd name="T5" fmla="*/ 23 h 28"/>
                <a:gd name="T6" fmla="*/ 23 w 28"/>
                <a:gd name="T7" fmla="*/ 5 h 28"/>
                <a:gd name="T8" fmla="*/ 6 w 28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6" y="4"/>
                  </a:moveTo>
                  <a:cubicBezTo>
                    <a:pt x="1" y="9"/>
                    <a:pt x="0" y="17"/>
                    <a:pt x="5" y="22"/>
                  </a:cubicBezTo>
                  <a:cubicBezTo>
                    <a:pt x="9" y="27"/>
                    <a:pt x="17" y="28"/>
                    <a:pt x="22" y="23"/>
                  </a:cubicBezTo>
                  <a:cubicBezTo>
                    <a:pt x="28" y="19"/>
                    <a:pt x="28" y="11"/>
                    <a:pt x="23" y="5"/>
                  </a:cubicBezTo>
                  <a:cubicBezTo>
                    <a:pt x="19" y="0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4676776" y="3967163"/>
              <a:ext cx="30163" cy="30163"/>
            </a:xfrm>
            <a:custGeom>
              <a:avLst/>
              <a:gdLst>
                <a:gd name="T0" fmla="*/ 6 w 28"/>
                <a:gd name="T1" fmla="*/ 4 h 28"/>
                <a:gd name="T2" fmla="*/ 5 w 28"/>
                <a:gd name="T3" fmla="*/ 22 h 28"/>
                <a:gd name="T4" fmla="*/ 23 w 28"/>
                <a:gd name="T5" fmla="*/ 23 h 28"/>
                <a:gd name="T6" fmla="*/ 24 w 28"/>
                <a:gd name="T7" fmla="*/ 5 h 28"/>
                <a:gd name="T8" fmla="*/ 6 w 28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6" y="4"/>
                  </a:moveTo>
                  <a:cubicBezTo>
                    <a:pt x="1" y="9"/>
                    <a:pt x="0" y="17"/>
                    <a:pt x="5" y="22"/>
                  </a:cubicBezTo>
                  <a:cubicBezTo>
                    <a:pt x="10" y="27"/>
                    <a:pt x="18" y="28"/>
                    <a:pt x="23" y="23"/>
                  </a:cubicBezTo>
                  <a:cubicBezTo>
                    <a:pt x="28" y="19"/>
                    <a:pt x="28" y="11"/>
                    <a:pt x="24" y="5"/>
                  </a:cubicBezTo>
                  <a:cubicBezTo>
                    <a:pt x="19" y="0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637088" y="3990975"/>
              <a:ext cx="30163" cy="30163"/>
            </a:xfrm>
            <a:custGeom>
              <a:avLst/>
              <a:gdLst>
                <a:gd name="T0" fmla="*/ 6 w 28"/>
                <a:gd name="T1" fmla="*/ 4 h 28"/>
                <a:gd name="T2" fmla="*/ 4 w 28"/>
                <a:gd name="T3" fmla="*/ 22 h 28"/>
                <a:gd name="T4" fmla="*/ 22 w 28"/>
                <a:gd name="T5" fmla="*/ 23 h 28"/>
                <a:gd name="T6" fmla="*/ 23 w 28"/>
                <a:gd name="T7" fmla="*/ 5 h 28"/>
                <a:gd name="T8" fmla="*/ 6 w 28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6" y="4"/>
                  </a:moveTo>
                  <a:cubicBezTo>
                    <a:pt x="0" y="9"/>
                    <a:pt x="0" y="17"/>
                    <a:pt x="4" y="22"/>
                  </a:cubicBezTo>
                  <a:cubicBezTo>
                    <a:pt x="9" y="27"/>
                    <a:pt x="17" y="28"/>
                    <a:pt x="22" y="23"/>
                  </a:cubicBezTo>
                  <a:cubicBezTo>
                    <a:pt x="27" y="19"/>
                    <a:pt x="28" y="11"/>
                    <a:pt x="23" y="5"/>
                  </a:cubicBezTo>
                  <a:cubicBezTo>
                    <a:pt x="19" y="0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3863976" y="4656138"/>
              <a:ext cx="200025" cy="163513"/>
            </a:xfrm>
            <a:custGeom>
              <a:avLst/>
              <a:gdLst>
                <a:gd name="T0" fmla="*/ 0 w 185"/>
                <a:gd name="T1" fmla="*/ 117 h 153"/>
                <a:gd name="T2" fmla="*/ 104 w 185"/>
                <a:gd name="T3" fmla="*/ 34 h 153"/>
                <a:gd name="T4" fmla="*/ 102 w 185"/>
                <a:gd name="T5" fmla="*/ 153 h 153"/>
                <a:gd name="T6" fmla="*/ 0 w 185"/>
                <a:gd name="T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5" h="153">
                  <a:moveTo>
                    <a:pt x="0" y="117"/>
                  </a:moveTo>
                  <a:cubicBezTo>
                    <a:pt x="0" y="117"/>
                    <a:pt x="22" y="0"/>
                    <a:pt x="104" y="34"/>
                  </a:cubicBezTo>
                  <a:cubicBezTo>
                    <a:pt x="185" y="68"/>
                    <a:pt x="102" y="153"/>
                    <a:pt x="102" y="153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FCD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3852863" y="4775200"/>
              <a:ext cx="131763" cy="68263"/>
            </a:xfrm>
            <a:custGeom>
              <a:avLst/>
              <a:gdLst>
                <a:gd name="T0" fmla="*/ 74 w 83"/>
                <a:gd name="T1" fmla="*/ 43 h 43"/>
                <a:gd name="T2" fmla="*/ 83 w 83"/>
                <a:gd name="T3" fmla="*/ 26 h 43"/>
                <a:gd name="T4" fmla="*/ 4 w 83"/>
                <a:gd name="T5" fmla="*/ 0 h 43"/>
                <a:gd name="T6" fmla="*/ 0 w 83"/>
                <a:gd name="T7" fmla="*/ 19 h 43"/>
                <a:gd name="T8" fmla="*/ 74 w 83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3">
                  <a:moveTo>
                    <a:pt x="74" y="43"/>
                  </a:moveTo>
                  <a:lnTo>
                    <a:pt x="83" y="26"/>
                  </a:lnTo>
                  <a:lnTo>
                    <a:pt x="4" y="0"/>
                  </a:lnTo>
                  <a:lnTo>
                    <a:pt x="0" y="19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3540126" y="4792663"/>
              <a:ext cx="874713" cy="731838"/>
            </a:xfrm>
            <a:custGeom>
              <a:avLst/>
              <a:gdLst>
                <a:gd name="T0" fmla="*/ 810 w 810"/>
                <a:gd name="T1" fmla="*/ 306 h 681"/>
                <a:gd name="T2" fmla="*/ 280 w 810"/>
                <a:gd name="T3" fmla="*/ 0 h 681"/>
                <a:gd name="T4" fmla="*/ 412 w 810"/>
                <a:gd name="T5" fmla="*/ 37 h 681"/>
                <a:gd name="T6" fmla="*/ 690 w 810"/>
                <a:gd name="T7" fmla="*/ 207 h 681"/>
                <a:gd name="T8" fmla="*/ 810 w 810"/>
                <a:gd name="T9" fmla="*/ 306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0" h="681">
                  <a:moveTo>
                    <a:pt x="810" y="306"/>
                  </a:moveTo>
                  <a:cubicBezTo>
                    <a:pt x="810" y="306"/>
                    <a:pt x="0" y="681"/>
                    <a:pt x="280" y="0"/>
                  </a:cubicBezTo>
                  <a:cubicBezTo>
                    <a:pt x="412" y="37"/>
                    <a:pt x="412" y="37"/>
                    <a:pt x="412" y="37"/>
                  </a:cubicBezTo>
                  <a:cubicBezTo>
                    <a:pt x="412" y="37"/>
                    <a:pt x="187" y="418"/>
                    <a:pt x="690" y="207"/>
                  </a:cubicBezTo>
                  <a:lnTo>
                    <a:pt x="810" y="306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3821113" y="4903788"/>
              <a:ext cx="31750" cy="31750"/>
            </a:xfrm>
            <a:custGeom>
              <a:avLst/>
              <a:gdLst>
                <a:gd name="T0" fmla="*/ 3 w 29"/>
                <a:gd name="T1" fmla="*/ 9 h 29"/>
                <a:gd name="T2" fmla="*/ 20 w 29"/>
                <a:gd name="T3" fmla="*/ 3 h 29"/>
                <a:gd name="T4" fmla="*/ 26 w 29"/>
                <a:gd name="T5" fmla="*/ 20 h 29"/>
                <a:gd name="T6" fmla="*/ 9 w 29"/>
                <a:gd name="T7" fmla="*/ 26 h 29"/>
                <a:gd name="T8" fmla="*/ 3 w 29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3" y="9"/>
                  </a:moveTo>
                  <a:cubicBezTo>
                    <a:pt x="6" y="3"/>
                    <a:pt x="14" y="0"/>
                    <a:pt x="20" y="3"/>
                  </a:cubicBezTo>
                  <a:cubicBezTo>
                    <a:pt x="26" y="6"/>
                    <a:pt x="29" y="14"/>
                    <a:pt x="26" y="20"/>
                  </a:cubicBezTo>
                  <a:cubicBezTo>
                    <a:pt x="23" y="26"/>
                    <a:pt x="16" y="29"/>
                    <a:pt x="9" y="26"/>
                  </a:cubicBezTo>
                  <a:cubicBezTo>
                    <a:pt x="3" y="23"/>
                    <a:pt x="0" y="15"/>
                    <a:pt x="3" y="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3833813" y="4859338"/>
              <a:ext cx="31750" cy="30163"/>
            </a:xfrm>
            <a:custGeom>
              <a:avLst/>
              <a:gdLst>
                <a:gd name="T0" fmla="*/ 3 w 29"/>
                <a:gd name="T1" fmla="*/ 9 h 29"/>
                <a:gd name="T2" fmla="*/ 20 w 29"/>
                <a:gd name="T3" fmla="*/ 3 h 29"/>
                <a:gd name="T4" fmla="*/ 26 w 29"/>
                <a:gd name="T5" fmla="*/ 20 h 29"/>
                <a:gd name="T6" fmla="*/ 9 w 29"/>
                <a:gd name="T7" fmla="*/ 26 h 29"/>
                <a:gd name="T8" fmla="*/ 3 w 29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3" y="9"/>
                  </a:moveTo>
                  <a:cubicBezTo>
                    <a:pt x="6" y="3"/>
                    <a:pt x="14" y="0"/>
                    <a:pt x="20" y="3"/>
                  </a:cubicBezTo>
                  <a:cubicBezTo>
                    <a:pt x="26" y="6"/>
                    <a:pt x="29" y="13"/>
                    <a:pt x="26" y="20"/>
                  </a:cubicBezTo>
                  <a:cubicBezTo>
                    <a:pt x="23" y="26"/>
                    <a:pt x="16" y="29"/>
                    <a:pt x="9" y="26"/>
                  </a:cubicBezTo>
                  <a:cubicBezTo>
                    <a:pt x="3" y="23"/>
                    <a:pt x="0" y="15"/>
                    <a:pt x="3" y="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3846513" y="4814888"/>
              <a:ext cx="30163" cy="30163"/>
            </a:xfrm>
            <a:custGeom>
              <a:avLst/>
              <a:gdLst>
                <a:gd name="T0" fmla="*/ 3 w 28"/>
                <a:gd name="T1" fmla="*/ 9 h 28"/>
                <a:gd name="T2" fmla="*/ 20 w 28"/>
                <a:gd name="T3" fmla="*/ 3 h 28"/>
                <a:gd name="T4" fmla="*/ 25 w 28"/>
                <a:gd name="T5" fmla="*/ 19 h 28"/>
                <a:gd name="T6" fmla="*/ 9 w 28"/>
                <a:gd name="T7" fmla="*/ 25 h 28"/>
                <a:gd name="T8" fmla="*/ 3 w 28"/>
                <a:gd name="T9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3" y="9"/>
                  </a:moveTo>
                  <a:cubicBezTo>
                    <a:pt x="6" y="2"/>
                    <a:pt x="13" y="0"/>
                    <a:pt x="20" y="3"/>
                  </a:cubicBezTo>
                  <a:cubicBezTo>
                    <a:pt x="26" y="6"/>
                    <a:pt x="28" y="13"/>
                    <a:pt x="25" y="19"/>
                  </a:cubicBezTo>
                  <a:cubicBezTo>
                    <a:pt x="22" y="26"/>
                    <a:pt x="15" y="28"/>
                    <a:pt x="9" y="25"/>
                  </a:cubicBezTo>
                  <a:cubicBezTo>
                    <a:pt x="2" y="22"/>
                    <a:pt x="0" y="15"/>
                    <a:pt x="3" y="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3668713" y="3573463"/>
              <a:ext cx="1309688" cy="1439863"/>
            </a:xfrm>
            <a:custGeom>
              <a:avLst/>
              <a:gdLst>
                <a:gd name="T0" fmla="*/ 587 w 1216"/>
                <a:gd name="T1" fmla="*/ 1338 h 1338"/>
                <a:gd name="T2" fmla="*/ 306 w 1216"/>
                <a:gd name="T3" fmla="*/ 475 h 1338"/>
                <a:gd name="T4" fmla="*/ 1216 w 1216"/>
                <a:gd name="T5" fmla="*/ 732 h 1338"/>
                <a:gd name="T6" fmla="*/ 587 w 1216"/>
                <a:gd name="T7" fmla="*/ 1338 h 1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6" h="1338">
                  <a:moveTo>
                    <a:pt x="587" y="1338"/>
                  </a:moveTo>
                  <a:cubicBezTo>
                    <a:pt x="587" y="1338"/>
                    <a:pt x="0" y="849"/>
                    <a:pt x="306" y="475"/>
                  </a:cubicBezTo>
                  <a:cubicBezTo>
                    <a:pt x="695" y="0"/>
                    <a:pt x="1216" y="732"/>
                    <a:pt x="1216" y="732"/>
                  </a:cubicBezTo>
                  <a:lnTo>
                    <a:pt x="587" y="1338"/>
                  </a:lnTo>
                  <a:close/>
                </a:path>
              </a:pathLst>
            </a:custGeom>
            <a:solidFill>
              <a:srgbClr val="FCD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19688" y="4775200"/>
              <a:ext cx="858838" cy="984250"/>
            </a:xfrm>
            <a:custGeom>
              <a:avLst/>
              <a:gdLst>
                <a:gd name="T0" fmla="*/ 324 w 797"/>
                <a:gd name="T1" fmla="*/ 0 h 915"/>
                <a:gd name="T2" fmla="*/ 599 w 797"/>
                <a:gd name="T3" fmla="*/ 109 h 915"/>
                <a:gd name="T4" fmla="*/ 620 w 797"/>
                <a:gd name="T5" fmla="*/ 354 h 915"/>
                <a:gd name="T6" fmla="*/ 740 w 797"/>
                <a:gd name="T7" fmla="*/ 350 h 915"/>
                <a:gd name="T8" fmla="*/ 584 w 797"/>
                <a:gd name="T9" fmla="*/ 387 h 915"/>
                <a:gd name="T10" fmla="*/ 537 w 797"/>
                <a:gd name="T11" fmla="*/ 159 h 915"/>
                <a:gd name="T12" fmla="*/ 345 w 797"/>
                <a:gd name="T13" fmla="*/ 137 h 915"/>
                <a:gd name="T14" fmla="*/ 151 w 797"/>
                <a:gd name="T15" fmla="*/ 529 h 915"/>
                <a:gd name="T16" fmla="*/ 396 w 797"/>
                <a:gd name="T17" fmla="*/ 587 h 915"/>
                <a:gd name="T18" fmla="*/ 410 w 797"/>
                <a:gd name="T19" fmla="*/ 838 h 915"/>
                <a:gd name="T20" fmla="*/ 544 w 797"/>
                <a:gd name="T21" fmla="*/ 836 h 915"/>
                <a:gd name="T22" fmla="*/ 381 w 797"/>
                <a:gd name="T23" fmla="*/ 895 h 915"/>
                <a:gd name="T24" fmla="*/ 330 w 797"/>
                <a:gd name="T25" fmla="*/ 652 h 915"/>
                <a:gd name="T26" fmla="*/ 0 w 797"/>
                <a:gd name="T27" fmla="*/ 640 h 915"/>
                <a:gd name="T28" fmla="*/ 324 w 797"/>
                <a:gd name="T29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7" h="915">
                  <a:moveTo>
                    <a:pt x="324" y="0"/>
                  </a:moveTo>
                  <a:cubicBezTo>
                    <a:pt x="599" y="109"/>
                    <a:pt x="599" y="109"/>
                    <a:pt x="599" y="109"/>
                  </a:cubicBezTo>
                  <a:cubicBezTo>
                    <a:pt x="620" y="354"/>
                    <a:pt x="620" y="354"/>
                    <a:pt x="620" y="354"/>
                  </a:cubicBezTo>
                  <a:cubicBezTo>
                    <a:pt x="620" y="354"/>
                    <a:pt x="699" y="274"/>
                    <a:pt x="740" y="350"/>
                  </a:cubicBezTo>
                  <a:cubicBezTo>
                    <a:pt x="797" y="458"/>
                    <a:pt x="584" y="387"/>
                    <a:pt x="584" y="387"/>
                  </a:cubicBezTo>
                  <a:cubicBezTo>
                    <a:pt x="537" y="159"/>
                    <a:pt x="537" y="159"/>
                    <a:pt x="537" y="159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15" y="258"/>
                    <a:pt x="151" y="529"/>
                  </a:cubicBezTo>
                  <a:cubicBezTo>
                    <a:pt x="396" y="587"/>
                    <a:pt x="396" y="587"/>
                    <a:pt x="396" y="587"/>
                  </a:cubicBezTo>
                  <a:cubicBezTo>
                    <a:pt x="410" y="838"/>
                    <a:pt x="410" y="838"/>
                    <a:pt x="410" y="838"/>
                  </a:cubicBezTo>
                  <a:cubicBezTo>
                    <a:pt x="410" y="838"/>
                    <a:pt x="486" y="749"/>
                    <a:pt x="544" y="836"/>
                  </a:cubicBezTo>
                  <a:cubicBezTo>
                    <a:pt x="599" y="915"/>
                    <a:pt x="381" y="895"/>
                    <a:pt x="381" y="895"/>
                  </a:cubicBezTo>
                  <a:cubicBezTo>
                    <a:pt x="330" y="652"/>
                    <a:pt x="330" y="652"/>
                    <a:pt x="330" y="652"/>
                  </a:cubicBezTo>
                  <a:cubicBezTo>
                    <a:pt x="0" y="640"/>
                    <a:pt x="0" y="640"/>
                    <a:pt x="0" y="640"/>
                  </a:cubicBezTo>
                  <a:cubicBezTo>
                    <a:pt x="0" y="640"/>
                    <a:pt x="33" y="402"/>
                    <a:pt x="32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4251326" y="4322763"/>
              <a:ext cx="1217613" cy="1141413"/>
            </a:xfrm>
            <a:custGeom>
              <a:avLst/>
              <a:gdLst>
                <a:gd name="T0" fmla="*/ 227 w 1129"/>
                <a:gd name="T1" fmla="*/ 438 h 1060"/>
                <a:gd name="T2" fmla="*/ 679 w 1129"/>
                <a:gd name="T3" fmla="*/ 502 h 1060"/>
                <a:gd name="T4" fmla="*/ 619 w 1129"/>
                <a:gd name="T5" fmla="*/ 55 h 1060"/>
                <a:gd name="T6" fmla="*/ 676 w 1129"/>
                <a:gd name="T7" fmla="*/ 0 h 1060"/>
                <a:gd name="T8" fmla="*/ 1129 w 1129"/>
                <a:gd name="T9" fmla="*/ 420 h 1060"/>
                <a:gd name="T10" fmla="*/ 805 w 1129"/>
                <a:gd name="T11" fmla="*/ 1060 h 1060"/>
                <a:gd name="T12" fmla="*/ 19 w 1129"/>
                <a:gd name="T13" fmla="*/ 647 h 1060"/>
                <a:gd name="T14" fmla="*/ 227 w 1129"/>
                <a:gd name="T15" fmla="*/ 438 h 1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9" h="1060">
                  <a:moveTo>
                    <a:pt x="227" y="438"/>
                  </a:moveTo>
                  <a:cubicBezTo>
                    <a:pt x="679" y="502"/>
                    <a:pt x="679" y="502"/>
                    <a:pt x="679" y="502"/>
                  </a:cubicBezTo>
                  <a:cubicBezTo>
                    <a:pt x="619" y="55"/>
                    <a:pt x="619" y="55"/>
                    <a:pt x="619" y="55"/>
                  </a:cubicBezTo>
                  <a:cubicBezTo>
                    <a:pt x="676" y="0"/>
                    <a:pt x="676" y="0"/>
                    <a:pt x="676" y="0"/>
                  </a:cubicBezTo>
                  <a:cubicBezTo>
                    <a:pt x="783" y="144"/>
                    <a:pt x="768" y="269"/>
                    <a:pt x="1129" y="420"/>
                  </a:cubicBezTo>
                  <a:cubicBezTo>
                    <a:pt x="805" y="1060"/>
                    <a:pt x="805" y="1060"/>
                    <a:pt x="805" y="1060"/>
                  </a:cubicBezTo>
                  <a:cubicBezTo>
                    <a:pt x="398" y="1030"/>
                    <a:pt x="0" y="626"/>
                    <a:pt x="19" y="647"/>
                  </a:cubicBezTo>
                  <a:lnTo>
                    <a:pt x="227" y="438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495801" y="4381500"/>
              <a:ext cx="487363" cy="481013"/>
            </a:xfrm>
            <a:custGeom>
              <a:avLst/>
              <a:gdLst>
                <a:gd name="T0" fmla="*/ 266 w 307"/>
                <a:gd name="T1" fmla="*/ 0 h 303"/>
                <a:gd name="T2" fmla="*/ 307 w 307"/>
                <a:gd name="T3" fmla="*/ 303 h 303"/>
                <a:gd name="T4" fmla="*/ 0 w 307"/>
                <a:gd name="T5" fmla="*/ 260 h 303"/>
                <a:gd name="T6" fmla="*/ 266 w 307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303">
                  <a:moveTo>
                    <a:pt x="266" y="0"/>
                  </a:moveTo>
                  <a:lnTo>
                    <a:pt x="307" y="303"/>
                  </a:lnTo>
                  <a:lnTo>
                    <a:pt x="0" y="26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18076" y="4381500"/>
              <a:ext cx="163513" cy="481013"/>
            </a:xfrm>
            <a:custGeom>
              <a:avLst/>
              <a:gdLst>
                <a:gd name="T0" fmla="*/ 0 w 103"/>
                <a:gd name="T1" fmla="*/ 0 h 303"/>
                <a:gd name="T2" fmla="*/ 76 w 103"/>
                <a:gd name="T3" fmla="*/ 74 h 303"/>
                <a:gd name="T4" fmla="*/ 41 w 103"/>
                <a:gd name="T5" fmla="*/ 124 h 303"/>
                <a:gd name="T6" fmla="*/ 103 w 103"/>
                <a:gd name="T7" fmla="*/ 175 h 303"/>
                <a:gd name="T8" fmla="*/ 41 w 103"/>
                <a:gd name="T9" fmla="*/ 303 h 303"/>
                <a:gd name="T10" fmla="*/ 0 w 103"/>
                <a:gd name="T11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303">
                  <a:moveTo>
                    <a:pt x="0" y="0"/>
                  </a:moveTo>
                  <a:lnTo>
                    <a:pt x="76" y="74"/>
                  </a:lnTo>
                  <a:lnTo>
                    <a:pt x="41" y="124"/>
                  </a:lnTo>
                  <a:lnTo>
                    <a:pt x="103" y="175"/>
                  </a:lnTo>
                  <a:lnTo>
                    <a:pt x="41" y="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495801" y="4794250"/>
              <a:ext cx="487363" cy="139700"/>
            </a:xfrm>
            <a:custGeom>
              <a:avLst/>
              <a:gdLst>
                <a:gd name="T0" fmla="*/ 307 w 307"/>
                <a:gd name="T1" fmla="*/ 43 h 88"/>
                <a:gd name="T2" fmla="*/ 170 w 307"/>
                <a:gd name="T3" fmla="*/ 88 h 88"/>
                <a:gd name="T4" fmla="*/ 133 w 307"/>
                <a:gd name="T5" fmla="*/ 43 h 88"/>
                <a:gd name="T6" fmla="*/ 72 w 307"/>
                <a:gd name="T7" fmla="*/ 71 h 88"/>
                <a:gd name="T8" fmla="*/ 0 w 307"/>
                <a:gd name="T9" fmla="*/ 0 h 88"/>
                <a:gd name="T10" fmla="*/ 307 w 307"/>
                <a:gd name="T11" fmla="*/ 4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7" h="88">
                  <a:moveTo>
                    <a:pt x="307" y="43"/>
                  </a:moveTo>
                  <a:lnTo>
                    <a:pt x="170" y="88"/>
                  </a:lnTo>
                  <a:lnTo>
                    <a:pt x="133" y="43"/>
                  </a:lnTo>
                  <a:lnTo>
                    <a:pt x="72" y="71"/>
                  </a:lnTo>
                  <a:lnTo>
                    <a:pt x="0" y="0"/>
                  </a:lnTo>
                  <a:lnTo>
                    <a:pt x="307" y="43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713288" y="4572000"/>
              <a:ext cx="269875" cy="290513"/>
            </a:xfrm>
            <a:custGeom>
              <a:avLst/>
              <a:gdLst>
                <a:gd name="T0" fmla="*/ 72 w 170"/>
                <a:gd name="T1" fmla="*/ 7 h 183"/>
                <a:gd name="T2" fmla="*/ 38 w 170"/>
                <a:gd name="T3" fmla="*/ 0 h 183"/>
                <a:gd name="T4" fmla="*/ 0 w 170"/>
                <a:gd name="T5" fmla="*/ 34 h 183"/>
                <a:gd name="T6" fmla="*/ 12 w 170"/>
                <a:gd name="T7" fmla="*/ 72 h 183"/>
                <a:gd name="T8" fmla="*/ 43 w 170"/>
                <a:gd name="T9" fmla="*/ 75 h 183"/>
                <a:gd name="T10" fmla="*/ 101 w 170"/>
                <a:gd name="T11" fmla="*/ 174 h 183"/>
                <a:gd name="T12" fmla="*/ 170 w 170"/>
                <a:gd name="T13" fmla="*/ 183 h 183"/>
                <a:gd name="T14" fmla="*/ 159 w 170"/>
                <a:gd name="T15" fmla="*/ 103 h 183"/>
                <a:gd name="T16" fmla="*/ 76 w 170"/>
                <a:gd name="T17" fmla="*/ 44 h 183"/>
                <a:gd name="T18" fmla="*/ 72 w 170"/>
                <a:gd name="T19" fmla="*/ 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83">
                  <a:moveTo>
                    <a:pt x="72" y="7"/>
                  </a:moveTo>
                  <a:lnTo>
                    <a:pt x="38" y="0"/>
                  </a:lnTo>
                  <a:lnTo>
                    <a:pt x="0" y="34"/>
                  </a:lnTo>
                  <a:lnTo>
                    <a:pt x="12" y="72"/>
                  </a:lnTo>
                  <a:lnTo>
                    <a:pt x="43" y="75"/>
                  </a:lnTo>
                  <a:lnTo>
                    <a:pt x="101" y="174"/>
                  </a:lnTo>
                  <a:lnTo>
                    <a:pt x="170" y="183"/>
                  </a:lnTo>
                  <a:lnTo>
                    <a:pt x="159" y="103"/>
                  </a:lnTo>
                  <a:lnTo>
                    <a:pt x="76" y="44"/>
                  </a:lnTo>
                  <a:lnTo>
                    <a:pt x="72" y="7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97451" y="4883150"/>
              <a:ext cx="61913" cy="61913"/>
            </a:xfrm>
            <a:custGeom>
              <a:avLst/>
              <a:gdLst>
                <a:gd name="T0" fmla="*/ 15 w 57"/>
                <a:gd name="T1" fmla="*/ 49 h 57"/>
                <a:gd name="T2" fmla="*/ 50 w 57"/>
                <a:gd name="T3" fmla="*/ 42 h 57"/>
                <a:gd name="T4" fmla="*/ 43 w 57"/>
                <a:gd name="T5" fmla="*/ 7 h 57"/>
                <a:gd name="T6" fmla="*/ 8 w 57"/>
                <a:gd name="T7" fmla="*/ 14 h 57"/>
                <a:gd name="T8" fmla="*/ 15 w 57"/>
                <a:gd name="T9" fmla="*/ 4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15" y="49"/>
                  </a:moveTo>
                  <a:cubicBezTo>
                    <a:pt x="26" y="57"/>
                    <a:pt x="42" y="54"/>
                    <a:pt x="50" y="42"/>
                  </a:cubicBezTo>
                  <a:cubicBezTo>
                    <a:pt x="57" y="31"/>
                    <a:pt x="54" y="15"/>
                    <a:pt x="43" y="7"/>
                  </a:cubicBezTo>
                  <a:cubicBezTo>
                    <a:pt x="31" y="0"/>
                    <a:pt x="16" y="3"/>
                    <a:pt x="8" y="14"/>
                  </a:cubicBezTo>
                  <a:cubicBezTo>
                    <a:pt x="0" y="26"/>
                    <a:pt x="3" y="41"/>
                    <a:pt x="15" y="4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5103813" y="4946650"/>
              <a:ext cx="61913" cy="60325"/>
            </a:xfrm>
            <a:custGeom>
              <a:avLst/>
              <a:gdLst>
                <a:gd name="T0" fmla="*/ 15 w 58"/>
                <a:gd name="T1" fmla="*/ 50 h 57"/>
                <a:gd name="T2" fmla="*/ 50 w 58"/>
                <a:gd name="T3" fmla="*/ 43 h 57"/>
                <a:gd name="T4" fmla="*/ 43 w 58"/>
                <a:gd name="T5" fmla="*/ 8 h 57"/>
                <a:gd name="T6" fmla="*/ 8 w 58"/>
                <a:gd name="T7" fmla="*/ 15 h 57"/>
                <a:gd name="T8" fmla="*/ 15 w 58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15" y="50"/>
                  </a:moveTo>
                  <a:cubicBezTo>
                    <a:pt x="27" y="57"/>
                    <a:pt x="42" y="54"/>
                    <a:pt x="50" y="43"/>
                  </a:cubicBezTo>
                  <a:cubicBezTo>
                    <a:pt x="58" y="31"/>
                    <a:pt x="55" y="15"/>
                    <a:pt x="43" y="8"/>
                  </a:cubicBezTo>
                  <a:cubicBezTo>
                    <a:pt x="32" y="0"/>
                    <a:pt x="16" y="3"/>
                    <a:pt x="8" y="15"/>
                  </a:cubicBezTo>
                  <a:cubicBezTo>
                    <a:pt x="0" y="26"/>
                    <a:pt x="4" y="42"/>
                    <a:pt x="15" y="5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5203826" y="5003800"/>
              <a:ext cx="61913" cy="61913"/>
            </a:xfrm>
            <a:custGeom>
              <a:avLst/>
              <a:gdLst>
                <a:gd name="T0" fmla="*/ 14 w 57"/>
                <a:gd name="T1" fmla="*/ 50 h 57"/>
                <a:gd name="T2" fmla="*/ 49 w 57"/>
                <a:gd name="T3" fmla="*/ 43 h 57"/>
                <a:gd name="T4" fmla="*/ 42 w 57"/>
                <a:gd name="T5" fmla="*/ 8 h 57"/>
                <a:gd name="T6" fmla="*/ 7 w 57"/>
                <a:gd name="T7" fmla="*/ 15 h 57"/>
                <a:gd name="T8" fmla="*/ 14 w 57"/>
                <a:gd name="T9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14" y="50"/>
                  </a:moveTo>
                  <a:cubicBezTo>
                    <a:pt x="26" y="57"/>
                    <a:pt x="41" y="54"/>
                    <a:pt x="49" y="43"/>
                  </a:cubicBezTo>
                  <a:cubicBezTo>
                    <a:pt x="57" y="31"/>
                    <a:pt x="54" y="16"/>
                    <a:pt x="42" y="8"/>
                  </a:cubicBezTo>
                  <a:cubicBezTo>
                    <a:pt x="31" y="0"/>
                    <a:pt x="15" y="3"/>
                    <a:pt x="7" y="15"/>
                  </a:cubicBezTo>
                  <a:cubicBezTo>
                    <a:pt x="0" y="26"/>
                    <a:pt x="3" y="42"/>
                    <a:pt x="14" y="5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3371851" y="3482975"/>
              <a:ext cx="1465263" cy="1512888"/>
            </a:xfrm>
            <a:custGeom>
              <a:avLst/>
              <a:gdLst>
                <a:gd name="T0" fmla="*/ 863 w 1359"/>
                <a:gd name="T1" fmla="*/ 0 h 1405"/>
                <a:gd name="T2" fmla="*/ 608 w 1359"/>
                <a:gd name="T3" fmla="*/ 857 h 1405"/>
                <a:gd name="T4" fmla="*/ 715 w 1359"/>
                <a:gd name="T5" fmla="*/ 996 h 1405"/>
                <a:gd name="T6" fmla="*/ 644 w 1359"/>
                <a:gd name="T7" fmla="*/ 1062 h 1405"/>
                <a:gd name="T8" fmla="*/ 747 w 1359"/>
                <a:gd name="T9" fmla="*/ 1063 h 1405"/>
                <a:gd name="T10" fmla="*/ 821 w 1359"/>
                <a:gd name="T11" fmla="*/ 1398 h 1405"/>
                <a:gd name="T12" fmla="*/ 342 w 1359"/>
                <a:gd name="T13" fmla="*/ 742 h 1405"/>
                <a:gd name="T14" fmla="*/ 392 w 1359"/>
                <a:gd name="T15" fmla="*/ 399 h 1405"/>
                <a:gd name="T16" fmla="*/ 863 w 1359"/>
                <a:gd name="T17" fmla="*/ 0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9" h="1405">
                  <a:moveTo>
                    <a:pt x="863" y="0"/>
                  </a:moveTo>
                  <a:cubicBezTo>
                    <a:pt x="863" y="0"/>
                    <a:pt x="1359" y="333"/>
                    <a:pt x="608" y="857"/>
                  </a:cubicBezTo>
                  <a:cubicBezTo>
                    <a:pt x="715" y="996"/>
                    <a:pt x="715" y="996"/>
                    <a:pt x="715" y="996"/>
                  </a:cubicBezTo>
                  <a:cubicBezTo>
                    <a:pt x="715" y="996"/>
                    <a:pt x="598" y="985"/>
                    <a:pt x="644" y="1062"/>
                  </a:cubicBezTo>
                  <a:cubicBezTo>
                    <a:pt x="696" y="1151"/>
                    <a:pt x="747" y="1063"/>
                    <a:pt x="747" y="1063"/>
                  </a:cubicBezTo>
                  <a:cubicBezTo>
                    <a:pt x="747" y="1063"/>
                    <a:pt x="827" y="1273"/>
                    <a:pt x="821" y="1398"/>
                  </a:cubicBezTo>
                  <a:cubicBezTo>
                    <a:pt x="821" y="1405"/>
                    <a:pt x="0" y="897"/>
                    <a:pt x="342" y="742"/>
                  </a:cubicBezTo>
                  <a:cubicBezTo>
                    <a:pt x="342" y="742"/>
                    <a:pt x="228" y="598"/>
                    <a:pt x="392" y="399"/>
                  </a:cubicBezTo>
                  <a:cubicBezTo>
                    <a:pt x="620" y="120"/>
                    <a:pt x="874" y="340"/>
                    <a:pt x="863" y="0"/>
                  </a:cubicBez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467226" y="4311650"/>
              <a:ext cx="279400" cy="274638"/>
            </a:xfrm>
            <a:custGeom>
              <a:avLst/>
              <a:gdLst>
                <a:gd name="T0" fmla="*/ 204 w 259"/>
                <a:gd name="T1" fmla="*/ 0 h 256"/>
                <a:gd name="T2" fmla="*/ 200 w 259"/>
                <a:gd name="T3" fmla="*/ 201 h 256"/>
                <a:gd name="T4" fmla="*/ 0 w 259"/>
                <a:gd name="T5" fmla="*/ 198 h 256"/>
                <a:gd name="T6" fmla="*/ 204 w 259"/>
                <a:gd name="T7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9" h="256">
                  <a:moveTo>
                    <a:pt x="204" y="0"/>
                  </a:moveTo>
                  <a:cubicBezTo>
                    <a:pt x="259" y="57"/>
                    <a:pt x="257" y="147"/>
                    <a:pt x="200" y="201"/>
                  </a:cubicBezTo>
                  <a:cubicBezTo>
                    <a:pt x="144" y="256"/>
                    <a:pt x="54" y="254"/>
                    <a:pt x="0" y="198"/>
                  </a:cubicBezTo>
                  <a:cubicBezTo>
                    <a:pt x="62" y="122"/>
                    <a:pt x="130" y="56"/>
                    <a:pt x="204" y="0"/>
                  </a:cubicBezTo>
                  <a:close/>
                </a:path>
              </a:pathLst>
            </a:custGeom>
            <a:solidFill>
              <a:srgbClr val="EB8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227513" y="4321175"/>
              <a:ext cx="193675" cy="185738"/>
            </a:xfrm>
            <a:custGeom>
              <a:avLst/>
              <a:gdLst>
                <a:gd name="T0" fmla="*/ 84 w 180"/>
                <a:gd name="T1" fmla="*/ 172 h 172"/>
                <a:gd name="T2" fmla="*/ 83 w 180"/>
                <a:gd name="T3" fmla="*/ 172 h 172"/>
                <a:gd name="T4" fmla="*/ 0 w 180"/>
                <a:gd name="T5" fmla="*/ 133 h 172"/>
                <a:gd name="T6" fmla="*/ 17 w 180"/>
                <a:gd name="T7" fmla="*/ 117 h 172"/>
                <a:gd name="T8" fmla="*/ 84 w 180"/>
                <a:gd name="T9" fmla="*/ 149 h 172"/>
                <a:gd name="T10" fmla="*/ 129 w 180"/>
                <a:gd name="T11" fmla="*/ 129 h 172"/>
                <a:gd name="T12" fmla="*/ 119 w 180"/>
                <a:gd name="T13" fmla="*/ 16 h 172"/>
                <a:gd name="T14" fmla="*/ 135 w 180"/>
                <a:gd name="T15" fmla="*/ 0 h 172"/>
                <a:gd name="T16" fmla="*/ 165 w 180"/>
                <a:gd name="T17" fmla="*/ 46 h 172"/>
                <a:gd name="T18" fmla="*/ 145 w 180"/>
                <a:gd name="T19" fmla="*/ 145 h 172"/>
                <a:gd name="T20" fmla="*/ 84 w 180"/>
                <a:gd name="T21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172">
                  <a:moveTo>
                    <a:pt x="84" y="172"/>
                  </a:moveTo>
                  <a:cubicBezTo>
                    <a:pt x="83" y="172"/>
                    <a:pt x="83" y="172"/>
                    <a:pt x="83" y="172"/>
                  </a:cubicBezTo>
                  <a:cubicBezTo>
                    <a:pt x="38" y="171"/>
                    <a:pt x="2" y="135"/>
                    <a:pt x="0" y="133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48" y="149"/>
                    <a:pt x="84" y="149"/>
                  </a:cubicBezTo>
                  <a:cubicBezTo>
                    <a:pt x="100" y="149"/>
                    <a:pt x="115" y="142"/>
                    <a:pt x="129" y="129"/>
                  </a:cubicBezTo>
                  <a:cubicBezTo>
                    <a:pt x="179" y="79"/>
                    <a:pt x="121" y="19"/>
                    <a:pt x="119" y="16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1"/>
                    <a:pt x="154" y="19"/>
                    <a:pt x="165" y="46"/>
                  </a:cubicBezTo>
                  <a:cubicBezTo>
                    <a:pt x="180" y="83"/>
                    <a:pt x="173" y="118"/>
                    <a:pt x="145" y="145"/>
                  </a:cubicBezTo>
                  <a:cubicBezTo>
                    <a:pt x="127" y="163"/>
                    <a:pt x="107" y="172"/>
                    <a:pt x="84" y="172"/>
                  </a:cubicBez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464051" y="4070350"/>
              <a:ext cx="195263" cy="185738"/>
            </a:xfrm>
            <a:custGeom>
              <a:avLst/>
              <a:gdLst>
                <a:gd name="T0" fmla="*/ 84 w 180"/>
                <a:gd name="T1" fmla="*/ 172 h 172"/>
                <a:gd name="T2" fmla="*/ 83 w 180"/>
                <a:gd name="T3" fmla="*/ 172 h 172"/>
                <a:gd name="T4" fmla="*/ 0 w 180"/>
                <a:gd name="T5" fmla="*/ 133 h 172"/>
                <a:gd name="T6" fmla="*/ 17 w 180"/>
                <a:gd name="T7" fmla="*/ 117 h 172"/>
                <a:gd name="T8" fmla="*/ 84 w 180"/>
                <a:gd name="T9" fmla="*/ 149 h 172"/>
                <a:gd name="T10" fmla="*/ 129 w 180"/>
                <a:gd name="T11" fmla="*/ 129 h 172"/>
                <a:gd name="T12" fmla="*/ 144 w 180"/>
                <a:gd name="T13" fmla="*/ 55 h 172"/>
                <a:gd name="T14" fmla="*/ 119 w 180"/>
                <a:gd name="T15" fmla="*/ 16 h 172"/>
                <a:gd name="T16" fmla="*/ 135 w 180"/>
                <a:gd name="T17" fmla="*/ 0 h 172"/>
                <a:gd name="T18" fmla="*/ 165 w 180"/>
                <a:gd name="T19" fmla="*/ 46 h 172"/>
                <a:gd name="T20" fmla="*/ 145 w 180"/>
                <a:gd name="T21" fmla="*/ 145 h 172"/>
                <a:gd name="T22" fmla="*/ 84 w 180"/>
                <a:gd name="T2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172">
                  <a:moveTo>
                    <a:pt x="84" y="172"/>
                  </a:moveTo>
                  <a:cubicBezTo>
                    <a:pt x="83" y="172"/>
                    <a:pt x="83" y="172"/>
                    <a:pt x="83" y="172"/>
                  </a:cubicBezTo>
                  <a:cubicBezTo>
                    <a:pt x="38" y="171"/>
                    <a:pt x="2" y="135"/>
                    <a:pt x="0" y="133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7" y="117"/>
                    <a:pt x="48" y="149"/>
                    <a:pt x="84" y="149"/>
                  </a:cubicBezTo>
                  <a:cubicBezTo>
                    <a:pt x="100" y="149"/>
                    <a:pt x="115" y="142"/>
                    <a:pt x="129" y="129"/>
                  </a:cubicBezTo>
                  <a:cubicBezTo>
                    <a:pt x="150" y="108"/>
                    <a:pt x="155" y="83"/>
                    <a:pt x="144" y="55"/>
                  </a:cubicBezTo>
                  <a:cubicBezTo>
                    <a:pt x="135" y="32"/>
                    <a:pt x="119" y="16"/>
                    <a:pt x="119" y="16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6" y="1"/>
                    <a:pt x="154" y="19"/>
                    <a:pt x="165" y="46"/>
                  </a:cubicBezTo>
                  <a:cubicBezTo>
                    <a:pt x="180" y="83"/>
                    <a:pt x="173" y="117"/>
                    <a:pt x="145" y="145"/>
                  </a:cubicBezTo>
                  <a:cubicBezTo>
                    <a:pt x="127" y="163"/>
                    <a:pt x="107" y="172"/>
                    <a:pt x="84" y="172"/>
                  </a:cubicBezTo>
                  <a:close/>
                </a:path>
              </a:pathLst>
            </a:custGeom>
            <a:solidFill>
              <a:srgbClr val="3C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575176" y="3157538"/>
              <a:ext cx="290513" cy="274638"/>
            </a:xfrm>
            <a:custGeom>
              <a:avLst/>
              <a:gdLst>
                <a:gd name="T0" fmla="*/ 245 w 269"/>
                <a:gd name="T1" fmla="*/ 86 h 255"/>
                <a:gd name="T2" fmla="*/ 245 w 269"/>
                <a:gd name="T3" fmla="*/ 85 h 255"/>
                <a:gd name="T4" fmla="*/ 160 w 269"/>
                <a:gd name="T5" fmla="*/ 0 h 255"/>
                <a:gd name="T6" fmla="*/ 107 w 269"/>
                <a:gd name="T7" fmla="*/ 18 h 255"/>
                <a:gd name="T8" fmla="*/ 85 w 269"/>
                <a:gd name="T9" fmla="*/ 15 h 255"/>
                <a:gd name="T10" fmla="*/ 0 w 269"/>
                <a:gd name="T11" fmla="*/ 100 h 255"/>
                <a:gd name="T12" fmla="*/ 25 w 269"/>
                <a:gd name="T13" fmla="*/ 160 h 255"/>
                <a:gd name="T14" fmla="*/ 24 w 269"/>
                <a:gd name="T15" fmla="*/ 170 h 255"/>
                <a:gd name="T16" fmla="*/ 109 w 269"/>
                <a:gd name="T17" fmla="*/ 255 h 255"/>
                <a:gd name="T18" fmla="*/ 170 w 269"/>
                <a:gd name="T19" fmla="*/ 229 h 255"/>
                <a:gd name="T20" fmla="*/ 184 w 269"/>
                <a:gd name="T21" fmla="*/ 230 h 255"/>
                <a:gd name="T22" fmla="*/ 269 w 269"/>
                <a:gd name="T23" fmla="*/ 145 h 255"/>
                <a:gd name="T24" fmla="*/ 245 w 269"/>
                <a:gd name="T25" fmla="*/ 86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255">
                  <a:moveTo>
                    <a:pt x="245" y="86"/>
                  </a:moveTo>
                  <a:cubicBezTo>
                    <a:pt x="245" y="85"/>
                    <a:pt x="245" y="85"/>
                    <a:pt x="245" y="85"/>
                  </a:cubicBezTo>
                  <a:cubicBezTo>
                    <a:pt x="245" y="38"/>
                    <a:pt x="207" y="0"/>
                    <a:pt x="160" y="0"/>
                  </a:cubicBezTo>
                  <a:cubicBezTo>
                    <a:pt x="140" y="0"/>
                    <a:pt x="122" y="7"/>
                    <a:pt x="107" y="18"/>
                  </a:cubicBezTo>
                  <a:cubicBezTo>
                    <a:pt x="100" y="17"/>
                    <a:pt x="93" y="15"/>
                    <a:pt x="85" y="15"/>
                  </a:cubicBezTo>
                  <a:cubicBezTo>
                    <a:pt x="38" y="15"/>
                    <a:pt x="0" y="53"/>
                    <a:pt x="0" y="100"/>
                  </a:cubicBezTo>
                  <a:cubicBezTo>
                    <a:pt x="0" y="124"/>
                    <a:pt x="10" y="145"/>
                    <a:pt x="25" y="160"/>
                  </a:cubicBezTo>
                  <a:cubicBezTo>
                    <a:pt x="24" y="164"/>
                    <a:pt x="24" y="167"/>
                    <a:pt x="24" y="170"/>
                  </a:cubicBezTo>
                  <a:cubicBezTo>
                    <a:pt x="24" y="217"/>
                    <a:pt x="62" y="255"/>
                    <a:pt x="109" y="255"/>
                  </a:cubicBezTo>
                  <a:cubicBezTo>
                    <a:pt x="133" y="255"/>
                    <a:pt x="155" y="245"/>
                    <a:pt x="170" y="229"/>
                  </a:cubicBezTo>
                  <a:cubicBezTo>
                    <a:pt x="175" y="230"/>
                    <a:pt x="180" y="230"/>
                    <a:pt x="184" y="230"/>
                  </a:cubicBezTo>
                  <a:cubicBezTo>
                    <a:pt x="231" y="230"/>
                    <a:pt x="269" y="192"/>
                    <a:pt x="269" y="145"/>
                  </a:cubicBezTo>
                  <a:cubicBezTo>
                    <a:pt x="269" y="122"/>
                    <a:pt x="260" y="101"/>
                    <a:pt x="245" y="8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2"/>
            <p:cNvSpPr>
              <a:spLocks noChangeArrowheads="1"/>
            </p:cNvSpPr>
            <p:nvPr/>
          </p:nvSpPr>
          <p:spPr bwMode="auto">
            <a:xfrm>
              <a:off x="4579938" y="3541713"/>
              <a:ext cx="100013" cy="100013"/>
            </a:xfrm>
            <a:prstGeom prst="ellipse">
              <a:avLst/>
            </a:pr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859338" y="1481138"/>
              <a:ext cx="3248025" cy="2444750"/>
            </a:xfrm>
            <a:custGeom>
              <a:avLst/>
              <a:gdLst>
                <a:gd name="T0" fmla="*/ 2734 w 3012"/>
                <a:gd name="T1" fmla="*/ 790 h 2271"/>
                <a:gd name="T2" fmla="*/ 2149 w 3012"/>
                <a:gd name="T3" fmla="*/ 138 h 2271"/>
                <a:gd name="T4" fmla="*/ 1918 w 3012"/>
                <a:gd name="T5" fmla="*/ 168 h 2271"/>
                <a:gd name="T6" fmla="*/ 1541 w 3012"/>
                <a:gd name="T7" fmla="*/ 12 h 2271"/>
                <a:gd name="T8" fmla="*/ 1034 w 3012"/>
                <a:gd name="T9" fmla="*/ 224 h 2271"/>
                <a:gd name="T10" fmla="*/ 910 w 3012"/>
                <a:gd name="T11" fmla="*/ 204 h 2271"/>
                <a:gd name="T12" fmla="*/ 250 w 3012"/>
                <a:gd name="T13" fmla="*/ 788 h 2271"/>
                <a:gd name="T14" fmla="*/ 249 w 3012"/>
                <a:gd name="T15" fmla="*/ 825 h 2271"/>
                <a:gd name="T16" fmla="*/ 20 w 3012"/>
                <a:gd name="T17" fmla="*/ 1271 h 2271"/>
                <a:gd name="T18" fmla="*/ 605 w 3012"/>
                <a:gd name="T19" fmla="*/ 1931 h 2271"/>
                <a:gd name="T20" fmla="*/ 611 w 3012"/>
                <a:gd name="T21" fmla="*/ 1931 h 2271"/>
                <a:gd name="T22" fmla="*/ 1124 w 3012"/>
                <a:gd name="T23" fmla="*/ 2260 h 2271"/>
                <a:gd name="T24" fmla="*/ 1569 w 3012"/>
                <a:gd name="T25" fmla="*/ 2110 h 2271"/>
                <a:gd name="T26" fmla="*/ 1897 w 3012"/>
                <a:gd name="T27" fmla="*/ 2227 h 2271"/>
                <a:gd name="T28" fmla="*/ 2474 w 3012"/>
                <a:gd name="T29" fmla="*/ 1916 h 2271"/>
                <a:gd name="T30" fmla="*/ 2998 w 3012"/>
                <a:gd name="T31" fmla="*/ 1338 h 2271"/>
                <a:gd name="T32" fmla="*/ 2734 w 3012"/>
                <a:gd name="T33" fmla="*/ 790 h 2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2" h="2271">
                  <a:moveTo>
                    <a:pt x="2734" y="790"/>
                  </a:moveTo>
                  <a:cubicBezTo>
                    <a:pt x="2750" y="450"/>
                    <a:pt x="2490" y="159"/>
                    <a:pt x="2149" y="138"/>
                  </a:cubicBezTo>
                  <a:cubicBezTo>
                    <a:pt x="2068" y="133"/>
                    <a:pt x="1990" y="144"/>
                    <a:pt x="1918" y="168"/>
                  </a:cubicBezTo>
                  <a:cubicBezTo>
                    <a:pt x="1817" y="78"/>
                    <a:pt x="1686" y="21"/>
                    <a:pt x="1541" y="12"/>
                  </a:cubicBezTo>
                  <a:cubicBezTo>
                    <a:pt x="1341" y="0"/>
                    <a:pt x="1157" y="84"/>
                    <a:pt x="1034" y="224"/>
                  </a:cubicBezTo>
                  <a:cubicBezTo>
                    <a:pt x="995" y="213"/>
                    <a:pt x="953" y="206"/>
                    <a:pt x="910" y="204"/>
                  </a:cubicBezTo>
                  <a:cubicBezTo>
                    <a:pt x="566" y="183"/>
                    <a:pt x="271" y="445"/>
                    <a:pt x="250" y="788"/>
                  </a:cubicBezTo>
                  <a:cubicBezTo>
                    <a:pt x="250" y="801"/>
                    <a:pt x="249" y="813"/>
                    <a:pt x="249" y="825"/>
                  </a:cubicBezTo>
                  <a:cubicBezTo>
                    <a:pt x="119" y="931"/>
                    <a:pt x="31" y="1090"/>
                    <a:pt x="20" y="1271"/>
                  </a:cubicBezTo>
                  <a:cubicBezTo>
                    <a:pt x="0" y="1615"/>
                    <a:pt x="262" y="1910"/>
                    <a:pt x="605" y="1931"/>
                  </a:cubicBezTo>
                  <a:cubicBezTo>
                    <a:pt x="607" y="1931"/>
                    <a:pt x="609" y="1931"/>
                    <a:pt x="611" y="1931"/>
                  </a:cubicBezTo>
                  <a:cubicBezTo>
                    <a:pt x="710" y="2116"/>
                    <a:pt x="899" y="2247"/>
                    <a:pt x="1124" y="2260"/>
                  </a:cubicBezTo>
                  <a:cubicBezTo>
                    <a:pt x="1293" y="2271"/>
                    <a:pt x="1450" y="2212"/>
                    <a:pt x="1569" y="2110"/>
                  </a:cubicBezTo>
                  <a:cubicBezTo>
                    <a:pt x="1662" y="2177"/>
                    <a:pt x="1774" y="2219"/>
                    <a:pt x="1897" y="2227"/>
                  </a:cubicBezTo>
                  <a:cubicBezTo>
                    <a:pt x="2140" y="2241"/>
                    <a:pt x="2359" y="2114"/>
                    <a:pt x="2474" y="1916"/>
                  </a:cubicBezTo>
                  <a:cubicBezTo>
                    <a:pt x="2757" y="1872"/>
                    <a:pt x="2980" y="1636"/>
                    <a:pt x="2998" y="1338"/>
                  </a:cubicBezTo>
                  <a:cubicBezTo>
                    <a:pt x="3012" y="1114"/>
                    <a:pt x="2905" y="911"/>
                    <a:pt x="2734" y="790"/>
                  </a:cubicBezTo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 flipH="1">
              <a:off x="5294314" y="2054225"/>
              <a:ext cx="2200274" cy="942975"/>
            </a:xfrm>
            <a:custGeom>
              <a:avLst/>
              <a:gdLst>
                <a:gd name="T0" fmla="*/ 1169 w 1386"/>
                <a:gd name="T1" fmla="*/ 12 h 594"/>
                <a:gd name="T2" fmla="*/ 1171 w 1386"/>
                <a:gd name="T3" fmla="*/ 73 h 594"/>
                <a:gd name="T4" fmla="*/ 1262 w 1386"/>
                <a:gd name="T5" fmla="*/ 70 h 594"/>
                <a:gd name="T6" fmla="*/ 1103 w 1386"/>
                <a:gd name="T7" fmla="*/ 201 h 594"/>
                <a:gd name="T8" fmla="*/ 980 w 1386"/>
                <a:gd name="T9" fmla="*/ 97 h 594"/>
                <a:gd name="T10" fmla="*/ 334 w 1386"/>
                <a:gd name="T11" fmla="*/ 512 h 594"/>
                <a:gd name="T12" fmla="*/ 222 w 1386"/>
                <a:gd name="T13" fmla="*/ 413 h 594"/>
                <a:gd name="T14" fmla="*/ 0 w 1386"/>
                <a:gd name="T15" fmla="*/ 564 h 594"/>
                <a:gd name="T16" fmla="*/ 18 w 1386"/>
                <a:gd name="T17" fmla="*/ 594 h 594"/>
                <a:gd name="T18" fmla="*/ 214 w 1386"/>
                <a:gd name="T19" fmla="*/ 473 h 594"/>
                <a:gd name="T20" fmla="*/ 335 w 1386"/>
                <a:gd name="T21" fmla="*/ 578 h 594"/>
                <a:gd name="T22" fmla="*/ 980 w 1386"/>
                <a:gd name="T23" fmla="*/ 165 h 594"/>
                <a:gd name="T24" fmla="*/ 1100 w 1386"/>
                <a:gd name="T25" fmla="*/ 267 h 594"/>
                <a:gd name="T26" fmla="*/ 1305 w 1386"/>
                <a:gd name="T27" fmla="*/ 115 h 594"/>
                <a:gd name="T28" fmla="*/ 1291 w 1386"/>
                <a:gd name="T29" fmla="*/ 204 h 594"/>
                <a:gd name="T30" fmla="*/ 1351 w 1386"/>
                <a:gd name="T31" fmla="*/ 212 h 594"/>
                <a:gd name="T32" fmla="*/ 1386 w 1386"/>
                <a:gd name="T33" fmla="*/ 0 h 594"/>
                <a:gd name="T34" fmla="*/ 1169 w 1386"/>
                <a:gd name="T35" fmla="*/ 12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6" h="594">
                  <a:moveTo>
                    <a:pt x="1169" y="12"/>
                  </a:moveTo>
                  <a:lnTo>
                    <a:pt x="1171" y="73"/>
                  </a:lnTo>
                  <a:lnTo>
                    <a:pt x="1262" y="70"/>
                  </a:lnTo>
                  <a:lnTo>
                    <a:pt x="1103" y="201"/>
                  </a:lnTo>
                  <a:lnTo>
                    <a:pt x="980" y="97"/>
                  </a:lnTo>
                  <a:lnTo>
                    <a:pt x="334" y="512"/>
                  </a:lnTo>
                  <a:lnTo>
                    <a:pt x="222" y="413"/>
                  </a:lnTo>
                  <a:lnTo>
                    <a:pt x="0" y="564"/>
                  </a:lnTo>
                  <a:lnTo>
                    <a:pt x="18" y="594"/>
                  </a:lnTo>
                  <a:lnTo>
                    <a:pt x="214" y="473"/>
                  </a:lnTo>
                  <a:lnTo>
                    <a:pt x="335" y="578"/>
                  </a:lnTo>
                  <a:lnTo>
                    <a:pt x="980" y="165"/>
                  </a:lnTo>
                  <a:lnTo>
                    <a:pt x="1100" y="267"/>
                  </a:lnTo>
                  <a:lnTo>
                    <a:pt x="1305" y="115"/>
                  </a:lnTo>
                  <a:lnTo>
                    <a:pt x="1291" y="204"/>
                  </a:lnTo>
                  <a:lnTo>
                    <a:pt x="1351" y="212"/>
                  </a:lnTo>
                  <a:lnTo>
                    <a:pt x="1386" y="0"/>
                  </a:lnTo>
                  <a:lnTo>
                    <a:pt x="1169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5651501" y="3278188"/>
              <a:ext cx="1633538" cy="257175"/>
            </a:xfrm>
            <a:custGeom>
              <a:avLst/>
              <a:gdLst>
                <a:gd name="T0" fmla="*/ 459 w 1516"/>
                <a:gd name="T1" fmla="*/ 0 h 239"/>
                <a:gd name="T2" fmla="*/ 0 w 1516"/>
                <a:gd name="T3" fmla="*/ 105 h 239"/>
                <a:gd name="T4" fmla="*/ 752 w 1516"/>
                <a:gd name="T5" fmla="*/ 239 h 239"/>
                <a:gd name="T6" fmla="*/ 1516 w 1516"/>
                <a:gd name="T7" fmla="*/ 105 h 239"/>
                <a:gd name="T8" fmla="*/ 1067 w 1516"/>
                <a:gd name="T9" fmla="*/ 1 h 239"/>
                <a:gd name="T10" fmla="*/ 810 w 1516"/>
                <a:gd name="T11" fmla="*/ 50 h 239"/>
                <a:gd name="T12" fmla="*/ 733 w 1516"/>
                <a:gd name="T13" fmla="*/ 53 h 239"/>
                <a:gd name="T14" fmla="*/ 459 w 1516"/>
                <a:gd name="T15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6" h="239">
                  <a:moveTo>
                    <a:pt x="459" y="0"/>
                  </a:moveTo>
                  <a:cubicBezTo>
                    <a:pt x="189" y="18"/>
                    <a:pt x="0" y="58"/>
                    <a:pt x="0" y="105"/>
                  </a:cubicBezTo>
                  <a:cubicBezTo>
                    <a:pt x="0" y="168"/>
                    <a:pt x="333" y="239"/>
                    <a:pt x="752" y="239"/>
                  </a:cubicBezTo>
                  <a:cubicBezTo>
                    <a:pt x="1170" y="239"/>
                    <a:pt x="1516" y="168"/>
                    <a:pt x="1516" y="105"/>
                  </a:cubicBezTo>
                  <a:cubicBezTo>
                    <a:pt x="1516" y="59"/>
                    <a:pt x="1332" y="19"/>
                    <a:pt x="1067" y="1"/>
                  </a:cubicBezTo>
                  <a:cubicBezTo>
                    <a:pt x="1001" y="27"/>
                    <a:pt x="916" y="44"/>
                    <a:pt x="810" y="50"/>
                  </a:cubicBezTo>
                  <a:cubicBezTo>
                    <a:pt x="783" y="52"/>
                    <a:pt x="757" y="53"/>
                    <a:pt x="733" y="53"/>
                  </a:cubicBezTo>
                  <a:cubicBezTo>
                    <a:pt x="615" y="53"/>
                    <a:pt x="526" y="34"/>
                    <a:pt x="459" y="0"/>
                  </a:cubicBezTo>
                </a:path>
              </a:pathLst>
            </a:custGeom>
            <a:solidFill>
              <a:srgbClr val="E4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5905501" y="1901825"/>
              <a:ext cx="1158875" cy="1460500"/>
            </a:xfrm>
            <a:custGeom>
              <a:avLst/>
              <a:gdLst>
                <a:gd name="T0" fmla="*/ 387 w 1074"/>
                <a:gd name="T1" fmla="*/ 233 h 1357"/>
                <a:gd name="T2" fmla="*/ 22 w 1074"/>
                <a:gd name="T3" fmla="*/ 892 h 1357"/>
                <a:gd name="T4" fmla="*/ 573 w 1074"/>
                <a:gd name="T5" fmla="*/ 1329 h 1357"/>
                <a:gd name="T6" fmla="*/ 1054 w 1074"/>
                <a:gd name="T7" fmla="*/ 828 h 1357"/>
                <a:gd name="T8" fmla="*/ 594 w 1074"/>
                <a:gd name="T9" fmla="*/ 220 h 1357"/>
                <a:gd name="T10" fmla="*/ 711 w 1074"/>
                <a:gd name="T11" fmla="*/ 0 h 1357"/>
                <a:gd name="T12" fmla="*/ 240 w 1074"/>
                <a:gd name="T13" fmla="*/ 29 h 1357"/>
                <a:gd name="T14" fmla="*/ 387 w 1074"/>
                <a:gd name="T15" fmla="*/ 233 h 1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4" h="1357">
                  <a:moveTo>
                    <a:pt x="387" y="233"/>
                  </a:moveTo>
                  <a:cubicBezTo>
                    <a:pt x="267" y="317"/>
                    <a:pt x="0" y="607"/>
                    <a:pt x="22" y="892"/>
                  </a:cubicBezTo>
                  <a:cubicBezTo>
                    <a:pt x="41" y="1151"/>
                    <a:pt x="126" y="1357"/>
                    <a:pt x="573" y="1329"/>
                  </a:cubicBezTo>
                  <a:cubicBezTo>
                    <a:pt x="1021" y="1302"/>
                    <a:pt x="1074" y="1087"/>
                    <a:pt x="1054" y="828"/>
                  </a:cubicBezTo>
                  <a:cubicBezTo>
                    <a:pt x="1033" y="543"/>
                    <a:pt x="707" y="296"/>
                    <a:pt x="594" y="220"/>
                  </a:cubicBezTo>
                  <a:cubicBezTo>
                    <a:pt x="711" y="0"/>
                    <a:pt x="711" y="0"/>
                    <a:pt x="711" y="0"/>
                  </a:cubicBezTo>
                  <a:cubicBezTo>
                    <a:pt x="240" y="29"/>
                    <a:pt x="240" y="29"/>
                    <a:pt x="240" y="29"/>
                  </a:cubicBezTo>
                  <a:cubicBezTo>
                    <a:pt x="387" y="233"/>
                    <a:pt x="387" y="233"/>
                    <a:pt x="387" y="233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 flipH="1">
              <a:off x="6256338" y="2476500"/>
              <a:ext cx="463550" cy="646113"/>
            </a:xfrm>
            <a:custGeom>
              <a:avLst/>
              <a:gdLst>
                <a:gd name="T0" fmla="*/ 233 w 429"/>
                <a:gd name="T1" fmla="*/ 0 h 600"/>
                <a:gd name="T2" fmla="*/ 238 w 429"/>
                <a:gd name="T3" fmla="*/ 71 h 600"/>
                <a:gd name="T4" fmla="*/ 263 w 429"/>
                <a:gd name="T5" fmla="*/ 84 h 600"/>
                <a:gd name="T6" fmla="*/ 282 w 429"/>
                <a:gd name="T7" fmla="*/ 102 h 600"/>
                <a:gd name="T8" fmla="*/ 285 w 429"/>
                <a:gd name="T9" fmla="*/ 64 h 600"/>
                <a:gd name="T10" fmla="*/ 394 w 429"/>
                <a:gd name="T11" fmla="*/ 57 h 600"/>
                <a:gd name="T12" fmla="*/ 406 w 429"/>
                <a:gd name="T13" fmla="*/ 217 h 600"/>
                <a:gd name="T14" fmla="*/ 291 w 429"/>
                <a:gd name="T15" fmla="*/ 224 h 600"/>
                <a:gd name="T16" fmla="*/ 264 w 429"/>
                <a:gd name="T17" fmla="*/ 169 h 600"/>
                <a:gd name="T18" fmla="*/ 204 w 429"/>
                <a:gd name="T19" fmla="*/ 153 h 600"/>
                <a:gd name="T20" fmla="*/ 189 w 429"/>
                <a:gd name="T21" fmla="*/ 156 h 600"/>
                <a:gd name="T22" fmla="*/ 175 w 429"/>
                <a:gd name="T23" fmla="*/ 164 h 600"/>
                <a:gd name="T24" fmla="*/ 165 w 429"/>
                <a:gd name="T25" fmla="*/ 175 h 600"/>
                <a:gd name="T26" fmla="*/ 162 w 429"/>
                <a:gd name="T27" fmla="*/ 191 h 600"/>
                <a:gd name="T28" fmla="*/ 183 w 429"/>
                <a:gd name="T29" fmla="*/ 218 h 600"/>
                <a:gd name="T30" fmla="*/ 231 w 429"/>
                <a:gd name="T31" fmla="*/ 236 h 600"/>
                <a:gd name="T32" fmla="*/ 293 w 429"/>
                <a:gd name="T33" fmla="*/ 253 h 600"/>
                <a:gd name="T34" fmla="*/ 355 w 429"/>
                <a:gd name="T35" fmla="*/ 278 h 600"/>
                <a:gd name="T36" fmla="*/ 404 w 429"/>
                <a:gd name="T37" fmla="*/ 317 h 600"/>
                <a:gd name="T38" fmla="*/ 427 w 429"/>
                <a:gd name="T39" fmla="*/ 380 h 600"/>
                <a:gd name="T40" fmla="*/ 417 w 429"/>
                <a:gd name="T41" fmla="*/ 444 h 600"/>
                <a:gd name="T42" fmla="*/ 381 w 429"/>
                <a:gd name="T43" fmla="*/ 487 h 600"/>
                <a:gd name="T44" fmla="*/ 330 w 429"/>
                <a:gd name="T45" fmla="*/ 512 h 600"/>
                <a:gd name="T46" fmla="*/ 272 w 429"/>
                <a:gd name="T47" fmla="*/ 523 h 600"/>
                <a:gd name="T48" fmla="*/ 277 w 429"/>
                <a:gd name="T49" fmla="*/ 593 h 600"/>
                <a:gd name="T50" fmla="*/ 173 w 429"/>
                <a:gd name="T51" fmla="*/ 600 h 600"/>
                <a:gd name="T52" fmla="*/ 166 w 429"/>
                <a:gd name="T53" fmla="*/ 510 h 600"/>
                <a:gd name="T54" fmla="*/ 126 w 429"/>
                <a:gd name="T55" fmla="*/ 487 h 600"/>
                <a:gd name="T56" fmla="*/ 121 w 429"/>
                <a:gd name="T57" fmla="*/ 529 h 600"/>
                <a:gd name="T58" fmla="*/ 13 w 429"/>
                <a:gd name="T59" fmla="*/ 535 h 600"/>
                <a:gd name="T60" fmla="*/ 0 w 429"/>
                <a:gd name="T61" fmla="*/ 371 h 600"/>
                <a:gd name="T62" fmla="*/ 117 w 429"/>
                <a:gd name="T63" fmla="*/ 363 h 600"/>
                <a:gd name="T64" fmla="*/ 129 w 429"/>
                <a:gd name="T65" fmla="*/ 396 h 600"/>
                <a:gd name="T66" fmla="*/ 155 w 429"/>
                <a:gd name="T67" fmla="*/ 414 h 600"/>
                <a:gd name="T68" fmla="*/ 185 w 429"/>
                <a:gd name="T69" fmla="*/ 422 h 600"/>
                <a:gd name="T70" fmla="*/ 211 w 429"/>
                <a:gd name="T71" fmla="*/ 424 h 600"/>
                <a:gd name="T72" fmla="*/ 228 w 429"/>
                <a:gd name="T73" fmla="*/ 421 h 600"/>
                <a:gd name="T74" fmla="*/ 245 w 429"/>
                <a:gd name="T75" fmla="*/ 415 h 600"/>
                <a:gd name="T76" fmla="*/ 258 w 429"/>
                <a:gd name="T77" fmla="*/ 404 h 600"/>
                <a:gd name="T78" fmla="*/ 263 w 429"/>
                <a:gd name="T79" fmla="*/ 387 h 600"/>
                <a:gd name="T80" fmla="*/ 243 w 429"/>
                <a:gd name="T81" fmla="*/ 367 h 600"/>
                <a:gd name="T82" fmla="*/ 198 w 429"/>
                <a:gd name="T83" fmla="*/ 352 h 600"/>
                <a:gd name="T84" fmla="*/ 138 w 429"/>
                <a:gd name="T85" fmla="*/ 335 h 600"/>
                <a:gd name="T86" fmla="*/ 78 w 429"/>
                <a:gd name="T87" fmla="*/ 310 h 600"/>
                <a:gd name="T88" fmla="*/ 30 w 429"/>
                <a:gd name="T89" fmla="*/ 269 h 600"/>
                <a:gd name="T90" fmla="*/ 7 w 429"/>
                <a:gd name="T91" fmla="*/ 207 h 600"/>
                <a:gd name="T92" fmla="*/ 15 w 429"/>
                <a:gd name="T93" fmla="*/ 147 h 600"/>
                <a:gd name="T94" fmla="*/ 45 w 429"/>
                <a:gd name="T95" fmla="*/ 104 h 600"/>
                <a:gd name="T96" fmla="*/ 87 w 429"/>
                <a:gd name="T97" fmla="*/ 77 h 600"/>
                <a:gd name="T98" fmla="*/ 133 w 429"/>
                <a:gd name="T99" fmla="*/ 64 h 600"/>
                <a:gd name="T100" fmla="*/ 129 w 429"/>
                <a:gd name="T101" fmla="*/ 7 h 600"/>
                <a:gd name="T102" fmla="*/ 233 w 429"/>
                <a:gd name="T10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9" h="600">
                  <a:moveTo>
                    <a:pt x="233" y="0"/>
                  </a:moveTo>
                  <a:cubicBezTo>
                    <a:pt x="238" y="71"/>
                    <a:pt x="238" y="71"/>
                    <a:pt x="238" y="71"/>
                  </a:cubicBezTo>
                  <a:cubicBezTo>
                    <a:pt x="247" y="75"/>
                    <a:pt x="255" y="79"/>
                    <a:pt x="263" y="84"/>
                  </a:cubicBezTo>
                  <a:cubicBezTo>
                    <a:pt x="270" y="89"/>
                    <a:pt x="277" y="95"/>
                    <a:pt x="282" y="102"/>
                  </a:cubicBezTo>
                  <a:cubicBezTo>
                    <a:pt x="285" y="64"/>
                    <a:pt x="285" y="64"/>
                    <a:pt x="285" y="64"/>
                  </a:cubicBezTo>
                  <a:cubicBezTo>
                    <a:pt x="394" y="57"/>
                    <a:pt x="394" y="57"/>
                    <a:pt x="394" y="57"/>
                  </a:cubicBezTo>
                  <a:cubicBezTo>
                    <a:pt x="406" y="217"/>
                    <a:pt x="406" y="217"/>
                    <a:pt x="406" y="217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90" y="200"/>
                    <a:pt x="280" y="182"/>
                    <a:pt x="264" y="169"/>
                  </a:cubicBezTo>
                  <a:cubicBezTo>
                    <a:pt x="247" y="157"/>
                    <a:pt x="227" y="152"/>
                    <a:pt x="204" y="153"/>
                  </a:cubicBezTo>
                  <a:cubicBezTo>
                    <a:pt x="199" y="154"/>
                    <a:pt x="194" y="155"/>
                    <a:pt x="189" y="156"/>
                  </a:cubicBezTo>
                  <a:cubicBezTo>
                    <a:pt x="184" y="158"/>
                    <a:pt x="180" y="160"/>
                    <a:pt x="175" y="164"/>
                  </a:cubicBezTo>
                  <a:cubicBezTo>
                    <a:pt x="171" y="167"/>
                    <a:pt x="168" y="171"/>
                    <a:pt x="165" y="175"/>
                  </a:cubicBezTo>
                  <a:cubicBezTo>
                    <a:pt x="163" y="180"/>
                    <a:pt x="162" y="185"/>
                    <a:pt x="162" y="191"/>
                  </a:cubicBezTo>
                  <a:cubicBezTo>
                    <a:pt x="163" y="202"/>
                    <a:pt x="170" y="211"/>
                    <a:pt x="183" y="218"/>
                  </a:cubicBezTo>
                  <a:cubicBezTo>
                    <a:pt x="196" y="224"/>
                    <a:pt x="212" y="230"/>
                    <a:pt x="231" y="236"/>
                  </a:cubicBezTo>
                  <a:cubicBezTo>
                    <a:pt x="250" y="241"/>
                    <a:pt x="271" y="247"/>
                    <a:pt x="293" y="253"/>
                  </a:cubicBezTo>
                  <a:cubicBezTo>
                    <a:pt x="315" y="259"/>
                    <a:pt x="335" y="268"/>
                    <a:pt x="355" y="278"/>
                  </a:cubicBezTo>
                  <a:cubicBezTo>
                    <a:pt x="374" y="288"/>
                    <a:pt x="391" y="301"/>
                    <a:pt x="404" y="317"/>
                  </a:cubicBezTo>
                  <a:cubicBezTo>
                    <a:pt x="418" y="334"/>
                    <a:pt x="426" y="354"/>
                    <a:pt x="427" y="380"/>
                  </a:cubicBezTo>
                  <a:cubicBezTo>
                    <a:pt x="429" y="405"/>
                    <a:pt x="426" y="426"/>
                    <a:pt x="417" y="444"/>
                  </a:cubicBezTo>
                  <a:cubicBezTo>
                    <a:pt x="408" y="461"/>
                    <a:pt x="396" y="476"/>
                    <a:pt x="381" y="487"/>
                  </a:cubicBezTo>
                  <a:cubicBezTo>
                    <a:pt x="366" y="498"/>
                    <a:pt x="349" y="507"/>
                    <a:pt x="330" y="512"/>
                  </a:cubicBezTo>
                  <a:cubicBezTo>
                    <a:pt x="311" y="518"/>
                    <a:pt x="291" y="521"/>
                    <a:pt x="272" y="523"/>
                  </a:cubicBezTo>
                  <a:cubicBezTo>
                    <a:pt x="277" y="593"/>
                    <a:pt x="277" y="593"/>
                    <a:pt x="277" y="593"/>
                  </a:cubicBezTo>
                  <a:cubicBezTo>
                    <a:pt x="173" y="600"/>
                    <a:pt x="173" y="600"/>
                    <a:pt x="173" y="600"/>
                  </a:cubicBezTo>
                  <a:cubicBezTo>
                    <a:pt x="166" y="510"/>
                    <a:pt x="166" y="510"/>
                    <a:pt x="166" y="510"/>
                  </a:cubicBezTo>
                  <a:cubicBezTo>
                    <a:pt x="152" y="504"/>
                    <a:pt x="139" y="497"/>
                    <a:pt x="126" y="487"/>
                  </a:cubicBezTo>
                  <a:cubicBezTo>
                    <a:pt x="121" y="529"/>
                    <a:pt x="121" y="529"/>
                    <a:pt x="121" y="529"/>
                  </a:cubicBezTo>
                  <a:cubicBezTo>
                    <a:pt x="13" y="535"/>
                    <a:pt x="13" y="535"/>
                    <a:pt x="13" y="53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17" y="363"/>
                    <a:pt x="117" y="363"/>
                    <a:pt x="117" y="363"/>
                  </a:cubicBezTo>
                  <a:cubicBezTo>
                    <a:pt x="118" y="377"/>
                    <a:pt x="122" y="388"/>
                    <a:pt x="129" y="396"/>
                  </a:cubicBezTo>
                  <a:cubicBezTo>
                    <a:pt x="136" y="404"/>
                    <a:pt x="145" y="410"/>
                    <a:pt x="155" y="414"/>
                  </a:cubicBezTo>
                  <a:cubicBezTo>
                    <a:pt x="164" y="419"/>
                    <a:pt x="174" y="421"/>
                    <a:pt x="185" y="422"/>
                  </a:cubicBezTo>
                  <a:cubicBezTo>
                    <a:pt x="195" y="423"/>
                    <a:pt x="204" y="424"/>
                    <a:pt x="211" y="424"/>
                  </a:cubicBezTo>
                  <a:cubicBezTo>
                    <a:pt x="217" y="423"/>
                    <a:pt x="222" y="422"/>
                    <a:pt x="228" y="421"/>
                  </a:cubicBezTo>
                  <a:cubicBezTo>
                    <a:pt x="235" y="420"/>
                    <a:pt x="240" y="418"/>
                    <a:pt x="245" y="415"/>
                  </a:cubicBezTo>
                  <a:cubicBezTo>
                    <a:pt x="251" y="413"/>
                    <a:pt x="255" y="409"/>
                    <a:pt x="258" y="404"/>
                  </a:cubicBezTo>
                  <a:cubicBezTo>
                    <a:pt x="262" y="399"/>
                    <a:pt x="263" y="394"/>
                    <a:pt x="263" y="387"/>
                  </a:cubicBezTo>
                  <a:cubicBezTo>
                    <a:pt x="262" y="378"/>
                    <a:pt x="256" y="372"/>
                    <a:pt x="243" y="367"/>
                  </a:cubicBezTo>
                  <a:cubicBezTo>
                    <a:pt x="231" y="361"/>
                    <a:pt x="216" y="356"/>
                    <a:pt x="198" y="352"/>
                  </a:cubicBezTo>
                  <a:cubicBezTo>
                    <a:pt x="179" y="347"/>
                    <a:pt x="159" y="341"/>
                    <a:pt x="138" y="335"/>
                  </a:cubicBezTo>
                  <a:cubicBezTo>
                    <a:pt x="116" y="329"/>
                    <a:pt x="96" y="321"/>
                    <a:pt x="78" y="310"/>
                  </a:cubicBezTo>
                  <a:cubicBezTo>
                    <a:pt x="59" y="299"/>
                    <a:pt x="43" y="286"/>
                    <a:pt x="30" y="269"/>
                  </a:cubicBezTo>
                  <a:cubicBezTo>
                    <a:pt x="17" y="253"/>
                    <a:pt x="9" y="232"/>
                    <a:pt x="7" y="207"/>
                  </a:cubicBezTo>
                  <a:cubicBezTo>
                    <a:pt x="6" y="184"/>
                    <a:pt x="8" y="164"/>
                    <a:pt x="15" y="147"/>
                  </a:cubicBezTo>
                  <a:cubicBezTo>
                    <a:pt x="23" y="130"/>
                    <a:pt x="32" y="116"/>
                    <a:pt x="45" y="104"/>
                  </a:cubicBezTo>
                  <a:cubicBezTo>
                    <a:pt x="57" y="93"/>
                    <a:pt x="71" y="84"/>
                    <a:pt x="87" y="77"/>
                  </a:cubicBezTo>
                  <a:cubicBezTo>
                    <a:pt x="102" y="70"/>
                    <a:pt x="118" y="66"/>
                    <a:pt x="133" y="64"/>
                  </a:cubicBezTo>
                  <a:cubicBezTo>
                    <a:pt x="129" y="7"/>
                    <a:pt x="129" y="7"/>
                    <a:pt x="129" y="7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281738" y="2097088"/>
              <a:ext cx="303213" cy="77788"/>
            </a:xfrm>
            <a:custGeom>
              <a:avLst/>
              <a:gdLst>
                <a:gd name="T0" fmla="*/ 282 w 282"/>
                <a:gd name="T1" fmla="*/ 40 h 72"/>
                <a:gd name="T2" fmla="*/ 273 w 282"/>
                <a:gd name="T3" fmla="*/ 28 h 72"/>
                <a:gd name="T4" fmla="*/ 280 w 282"/>
                <a:gd name="T5" fmla="*/ 15 h 72"/>
                <a:gd name="T6" fmla="*/ 262 w 282"/>
                <a:gd name="T7" fmla="*/ 1 h 72"/>
                <a:gd name="T8" fmla="*/ 16 w 282"/>
                <a:gd name="T9" fmla="*/ 16 h 72"/>
                <a:gd name="T10" fmla="*/ 0 w 282"/>
                <a:gd name="T11" fmla="*/ 32 h 72"/>
                <a:gd name="T12" fmla="*/ 9 w 282"/>
                <a:gd name="T13" fmla="*/ 44 h 72"/>
                <a:gd name="T14" fmla="*/ 2 w 282"/>
                <a:gd name="T15" fmla="*/ 58 h 72"/>
                <a:gd name="T16" fmla="*/ 20 w 282"/>
                <a:gd name="T17" fmla="*/ 72 h 72"/>
                <a:gd name="T18" fmla="*/ 266 w 282"/>
                <a:gd name="T19" fmla="*/ 57 h 72"/>
                <a:gd name="T20" fmla="*/ 282 w 282"/>
                <a:gd name="T21" fmla="*/ 4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2" h="72">
                  <a:moveTo>
                    <a:pt x="282" y="40"/>
                  </a:moveTo>
                  <a:cubicBezTo>
                    <a:pt x="281" y="35"/>
                    <a:pt x="278" y="31"/>
                    <a:pt x="273" y="28"/>
                  </a:cubicBezTo>
                  <a:cubicBezTo>
                    <a:pt x="278" y="25"/>
                    <a:pt x="280" y="20"/>
                    <a:pt x="280" y="15"/>
                  </a:cubicBezTo>
                  <a:cubicBezTo>
                    <a:pt x="279" y="7"/>
                    <a:pt x="271" y="0"/>
                    <a:pt x="262" y="1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7"/>
                    <a:pt x="0" y="24"/>
                    <a:pt x="0" y="32"/>
                  </a:cubicBezTo>
                  <a:cubicBezTo>
                    <a:pt x="1" y="38"/>
                    <a:pt x="4" y="42"/>
                    <a:pt x="9" y="44"/>
                  </a:cubicBezTo>
                  <a:cubicBezTo>
                    <a:pt x="4" y="47"/>
                    <a:pt x="2" y="52"/>
                    <a:pt x="2" y="58"/>
                  </a:cubicBezTo>
                  <a:cubicBezTo>
                    <a:pt x="3" y="66"/>
                    <a:pt x="11" y="72"/>
                    <a:pt x="20" y="72"/>
                  </a:cubicBezTo>
                  <a:cubicBezTo>
                    <a:pt x="266" y="57"/>
                    <a:pt x="266" y="57"/>
                    <a:pt x="266" y="57"/>
                  </a:cubicBezTo>
                  <a:cubicBezTo>
                    <a:pt x="275" y="56"/>
                    <a:pt x="282" y="49"/>
                    <a:pt x="282" y="4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757988" y="3089275"/>
              <a:ext cx="236538" cy="200025"/>
            </a:xfrm>
            <a:custGeom>
              <a:avLst/>
              <a:gdLst>
                <a:gd name="T0" fmla="*/ 159 w 220"/>
                <a:gd name="T1" fmla="*/ 0 h 186"/>
                <a:gd name="T2" fmla="*/ 0 w 220"/>
                <a:gd name="T3" fmla="*/ 67 h 186"/>
                <a:gd name="T4" fmla="*/ 0 w 220"/>
                <a:gd name="T5" fmla="*/ 67 h 186"/>
                <a:gd name="T6" fmla="*/ 0 w 220"/>
                <a:gd name="T7" fmla="*/ 92 h 186"/>
                <a:gd name="T8" fmla="*/ 17 w 220"/>
                <a:gd name="T9" fmla="*/ 119 h 186"/>
                <a:gd name="T10" fmla="*/ 9 w 220"/>
                <a:gd name="T11" fmla="*/ 139 h 186"/>
                <a:gd name="T12" fmla="*/ 9 w 220"/>
                <a:gd name="T13" fmla="*/ 139 h 186"/>
                <a:gd name="T14" fmla="*/ 9 w 220"/>
                <a:gd name="T15" fmla="*/ 154 h 186"/>
                <a:gd name="T16" fmla="*/ 1 w 220"/>
                <a:gd name="T17" fmla="*/ 175 h 186"/>
                <a:gd name="T18" fmla="*/ 0 w 220"/>
                <a:gd name="T19" fmla="*/ 175 h 186"/>
                <a:gd name="T20" fmla="*/ 1 w 220"/>
                <a:gd name="T21" fmla="*/ 186 h 186"/>
                <a:gd name="T22" fmla="*/ 220 w 220"/>
                <a:gd name="T23" fmla="*/ 7 h 186"/>
                <a:gd name="T24" fmla="*/ 159 w 220"/>
                <a:gd name="T25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186">
                  <a:moveTo>
                    <a:pt x="159" y="0"/>
                  </a:moveTo>
                  <a:cubicBezTo>
                    <a:pt x="80" y="0"/>
                    <a:pt x="0" y="31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1"/>
                    <a:pt x="6" y="110"/>
                    <a:pt x="17" y="119"/>
                  </a:cubicBezTo>
                  <a:cubicBezTo>
                    <a:pt x="12" y="125"/>
                    <a:pt x="9" y="132"/>
                    <a:pt x="9" y="139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9" y="154"/>
                    <a:pt x="9" y="154"/>
                    <a:pt x="9" y="154"/>
                  </a:cubicBezTo>
                  <a:cubicBezTo>
                    <a:pt x="3" y="161"/>
                    <a:pt x="0" y="168"/>
                    <a:pt x="1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1" y="186"/>
                    <a:pt x="1" y="186"/>
                    <a:pt x="1" y="186"/>
                  </a:cubicBezTo>
                  <a:cubicBezTo>
                    <a:pt x="114" y="148"/>
                    <a:pt x="181" y="85"/>
                    <a:pt x="220" y="7"/>
                  </a:cubicBezTo>
                  <a:cubicBezTo>
                    <a:pt x="201" y="2"/>
                    <a:pt x="180" y="0"/>
                    <a:pt x="159" y="0"/>
                  </a:cubicBezTo>
                </a:path>
              </a:pathLst>
            </a:custGeom>
            <a:solidFill>
              <a:srgbClr val="AA8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804026" y="3254375"/>
              <a:ext cx="315913" cy="201613"/>
            </a:xfrm>
            <a:custGeom>
              <a:avLst/>
              <a:gdLst>
                <a:gd name="T0" fmla="*/ 285 w 292"/>
                <a:gd name="T1" fmla="*/ 56 h 187"/>
                <a:gd name="T2" fmla="*/ 223 w 292"/>
                <a:gd name="T3" fmla="*/ 23 h 187"/>
                <a:gd name="T4" fmla="*/ 6 w 292"/>
                <a:gd name="T5" fmla="*/ 65 h 187"/>
                <a:gd name="T6" fmla="*/ 0 w 292"/>
                <a:gd name="T7" fmla="*/ 65 h 187"/>
                <a:gd name="T8" fmla="*/ 0 w 292"/>
                <a:gd name="T9" fmla="*/ 91 h 187"/>
                <a:gd name="T10" fmla="*/ 27 w 292"/>
                <a:gd name="T11" fmla="*/ 124 h 187"/>
                <a:gd name="T12" fmla="*/ 292 w 292"/>
                <a:gd name="T13" fmla="*/ 84 h 187"/>
                <a:gd name="T14" fmla="*/ 292 w 292"/>
                <a:gd name="T15" fmla="*/ 75 h 187"/>
                <a:gd name="T16" fmla="*/ 292 w 292"/>
                <a:gd name="T17" fmla="*/ 58 h 187"/>
                <a:gd name="T18" fmla="*/ 285 w 292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187">
                  <a:moveTo>
                    <a:pt x="285" y="56"/>
                  </a:moveTo>
                  <a:cubicBezTo>
                    <a:pt x="275" y="44"/>
                    <a:pt x="256" y="32"/>
                    <a:pt x="223" y="23"/>
                  </a:cubicBezTo>
                  <a:cubicBezTo>
                    <a:pt x="144" y="0"/>
                    <a:pt x="32" y="27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102"/>
                    <a:pt x="9" y="113"/>
                    <a:pt x="27" y="124"/>
                  </a:cubicBezTo>
                  <a:cubicBezTo>
                    <a:pt x="134" y="187"/>
                    <a:pt x="291" y="137"/>
                    <a:pt x="292" y="84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58"/>
                    <a:pt x="292" y="58"/>
                    <a:pt x="292" y="58"/>
                  </a:cubicBezTo>
                  <a:lnTo>
                    <a:pt x="285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731001" y="3227388"/>
              <a:ext cx="514350" cy="223838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5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5"/>
                  </a:cubicBezTo>
                  <a:cubicBezTo>
                    <a:pt x="240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6916738" y="3275013"/>
              <a:ext cx="82550" cy="96838"/>
            </a:xfrm>
            <a:custGeom>
              <a:avLst/>
              <a:gdLst>
                <a:gd name="T0" fmla="*/ 46 w 77"/>
                <a:gd name="T1" fmla="*/ 6 h 89"/>
                <a:gd name="T2" fmla="*/ 47 w 77"/>
                <a:gd name="T3" fmla="*/ 12 h 89"/>
                <a:gd name="T4" fmla="*/ 51 w 77"/>
                <a:gd name="T5" fmla="*/ 15 h 89"/>
                <a:gd name="T6" fmla="*/ 71 w 77"/>
                <a:gd name="T7" fmla="*/ 18 h 89"/>
                <a:gd name="T8" fmla="*/ 72 w 77"/>
                <a:gd name="T9" fmla="*/ 20 h 89"/>
                <a:gd name="T10" fmla="*/ 68 w 77"/>
                <a:gd name="T11" fmla="*/ 22 h 89"/>
                <a:gd name="T12" fmla="*/ 64 w 77"/>
                <a:gd name="T13" fmla="*/ 21 h 89"/>
                <a:gd name="T14" fmla="*/ 47 w 77"/>
                <a:gd name="T15" fmla="*/ 21 h 89"/>
                <a:gd name="T16" fmla="*/ 46 w 77"/>
                <a:gd name="T17" fmla="*/ 29 h 89"/>
                <a:gd name="T18" fmla="*/ 45 w 77"/>
                <a:gd name="T19" fmla="*/ 35 h 89"/>
                <a:gd name="T20" fmla="*/ 69 w 77"/>
                <a:gd name="T21" fmla="*/ 39 h 89"/>
                <a:gd name="T22" fmla="*/ 77 w 77"/>
                <a:gd name="T23" fmla="*/ 50 h 89"/>
                <a:gd name="T24" fmla="*/ 68 w 77"/>
                <a:gd name="T25" fmla="*/ 63 h 89"/>
                <a:gd name="T26" fmla="*/ 45 w 77"/>
                <a:gd name="T27" fmla="*/ 71 h 89"/>
                <a:gd name="T28" fmla="*/ 45 w 77"/>
                <a:gd name="T29" fmla="*/ 76 h 89"/>
                <a:gd name="T30" fmla="*/ 48 w 77"/>
                <a:gd name="T31" fmla="*/ 85 h 89"/>
                <a:gd name="T32" fmla="*/ 48 w 77"/>
                <a:gd name="T33" fmla="*/ 88 h 89"/>
                <a:gd name="T34" fmla="*/ 44 w 77"/>
                <a:gd name="T35" fmla="*/ 89 h 89"/>
                <a:gd name="T36" fmla="*/ 40 w 77"/>
                <a:gd name="T37" fmla="*/ 87 h 89"/>
                <a:gd name="T38" fmla="*/ 37 w 77"/>
                <a:gd name="T39" fmla="*/ 78 h 89"/>
                <a:gd name="T40" fmla="*/ 36 w 77"/>
                <a:gd name="T41" fmla="*/ 72 h 89"/>
                <a:gd name="T42" fmla="*/ 32 w 77"/>
                <a:gd name="T43" fmla="*/ 72 h 89"/>
                <a:gd name="T44" fmla="*/ 15 w 77"/>
                <a:gd name="T45" fmla="*/ 69 h 89"/>
                <a:gd name="T46" fmla="*/ 5 w 77"/>
                <a:gd name="T47" fmla="*/ 62 h 89"/>
                <a:gd name="T48" fmla="*/ 4 w 77"/>
                <a:gd name="T49" fmla="*/ 61 h 89"/>
                <a:gd name="T50" fmla="*/ 2 w 77"/>
                <a:gd name="T51" fmla="*/ 60 h 89"/>
                <a:gd name="T52" fmla="*/ 0 w 77"/>
                <a:gd name="T53" fmla="*/ 58 h 89"/>
                <a:gd name="T54" fmla="*/ 4 w 77"/>
                <a:gd name="T55" fmla="*/ 56 h 89"/>
                <a:gd name="T56" fmla="*/ 8 w 77"/>
                <a:gd name="T57" fmla="*/ 58 h 89"/>
                <a:gd name="T58" fmla="*/ 12 w 77"/>
                <a:gd name="T59" fmla="*/ 60 h 89"/>
                <a:gd name="T60" fmla="*/ 21 w 77"/>
                <a:gd name="T61" fmla="*/ 65 h 89"/>
                <a:gd name="T62" fmla="*/ 35 w 77"/>
                <a:gd name="T63" fmla="*/ 67 h 89"/>
                <a:gd name="T64" fmla="*/ 34 w 77"/>
                <a:gd name="T65" fmla="*/ 59 h 89"/>
                <a:gd name="T66" fmla="*/ 34 w 77"/>
                <a:gd name="T67" fmla="*/ 38 h 89"/>
                <a:gd name="T68" fmla="*/ 29 w 77"/>
                <a:gd name="T69" fmla="*/ 38 h 89"/>
                <a:gd name="T70" fmla="*/ 16 w 77"/>
                <a:gd name="T71" fmla="*/ 36 h 89"/>
                <a:gd name="T72" fmla="*/ 15 w 77"/>
                <a:gd name="T73" fmla="*/ 30 h 89"/>
                <a:gd name="T74" fmla="*/ 26 w 77"/>
                <a:gd name="T75" fmla="*/ 23 h 89"/>
                <a:gd name="T76" fmla="*/ 32 w 77"/>
                <a:gd name="T77" fmla="*/ 21 h 89"/>
                <a:gd name="T78" fmla="*/ 36 w 77"/>
                <a:gd name="T79" fmla="*/ 14 h 89"/>
                <a:gd name="T80" fmla="*/ 36 w 77"/>
                <a:gd name="T81" fmla="*/ 7 h 89"/>
                <a:gd name="T82" fmla="*/ 35 w 77"/>
                <a:gd name="T83" fmla="*/ 2 h 89"/>
                <a:gd name="T84" fmla="*/ 41 w 77"/>
                <a:gd name="T85" fmla="*/ 0 h 89"/>
                <a:gd name="T86" fmla="*/ 45 w 77"/>
                <a:gd name="T87" fmla="*/ 1 h 89"/>
                <a:gd name="T88" fmla="*/ 29 w 77"/>
                <a:gd name="T89" fmla="*/ 29 h 89"/>
                <a:gd name="T90" fmla="*/ 30 w 77"/>
                <a:gd name="T91" fmla="*/ 33 h 89"/>
                <a:gd name="T92" fmla="*/ 35 w 77"/>
                <a:gd name="T93" fmla="*/ 30 h 89"/>
                <a:gd name="T94" fmla="*/ 34 w 77"/>
                <a:gd name="T95" fmla="*/ 26 h 89"/>
                <a:gd name="T96" fmla="*/ 65 w 77"/>
                <a:gd name="T97" fmla="*/ 45 h 89"/>
                <a:gd name="T98" fmla="*/ 53 w 77"/>
                <a:gd name="T99" fmla="*/ 40 h 89"/>
                <a:gd name="T100" fmla="*/ 45 w 77"/>
                <a:gd name="T101" fmla="*/ 44 h 89"/>
                <a:gd name="T102" fmla="*/ 45 w 77"/>
                <a:gd name="T103" fmla="*/ 50 h 89"/>
                <a:gd name="T104" fmla="*/ 44 w 77"/>
                <a:gd name="T105" fmla="*/ 59 h 89"/>
                <a:gd name="T106" fmla="*/ 54 w 77"/>
                <a:gd name="T107" fmla="*/ 64 h 89"/>
                <a:gd name="T108" fmla="*/ 65 w 77"/>
                <a:gd name="T109" fmla="*/ 55 h 89"/>
                <a:gd name="T110" fmla="*/ 67 w 77"/>
                <a:gd name="T111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89">
                  <a:moveTo>
                    <a:pt x="45" y="1"/>
                  </a:moveTo>
                  <a:cubicBezTo>
                    <a:pt x="45" y="3"/>
                    <a:pt x="46" y="5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7" y="10"/>
                    <a:pt x="47" y="11"/>
                    <a:pt x="47" y="12"/>
                  </a:cubicBezTo>
                  <a:cubicBezTo>
                    <a:pt x="47" y="13"/>
                    <a:pt x="47" y="14"/>
                    <a:pt x="47" y="16"/>
                  </a:cubicBezTo>
                  <a:cubicBezTo>
                    <a:pt x="48" y="16"/>
                    <a:pt x="50" y="15"/>
                    <a:pt x="51" y="15"/>
                  </a:cubicBezTo>
                  <a:cubicBezTo>
                    <a:pt x="53" y="15"/>
                    <a:pt x="54" y="15"/>
                    <a:pt x="55" y="15"/>
                  </a:cubicBezTo>
                  <a:cubicBezTo>
                    <a:pt x="61" y="15"/>
                    <a:pt x="66" y="16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9"/>
                    <a:pt x="72" y="19"/>
                    <a:pt x="72" y="20"/>
                  </a:cubicBezTo>
                  <a:cubicBezTo>
                    <a:pt x="72" y="21"/>
                    <a:pt x="72" y="21"/>
                    <a:pt x="71" y="22"/>
                  </a:cubicBezTo>
                  <a:cubicBezTo>
                    <a:pt x="70" y="22"/>
                    <a:pt x="69" y="22"/>
                    <a:pt x="68" y="22"/>
                  </a:cubicBezTo>
                  <a:cubicBezTo>
                    <a:pt x="66" y="22"/>
                    <a:pt x="65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1" y="20"/>
                    <a:pt x="58" y="20"/>
                    <a:pt x="55" y="20"/>
                  </a:cubicBezTo>
                  <a:cubicBezTo>
                    <a:pt x="52" y="20"/>
                    <a:pt x="50" y="20"/>
                    <a:pt x="47" y="21"/>
                  </a:cubicBezTo>
                  <a:cubicBezTo>
                    <a:pt x="47" y="23"/>
                    <a:pt x="47" y="24"/>
                    <a:pt x="46" y="25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5" y="34"/>
                    <a:pt x="45" y="35"/>
                  </a:cubicBezTo>
                  <a:cubicBezTo>
                    <a:pt x="50" y="35"/>
                    <a:pt x="55" y="35"/>
                    <a:pt x="58" y="36"/>
                  </a:cubicBezTo>
                  <a:cubicBezTo>
                    <a:pt x="62" y="37"/>
                    <a:pt x="66" y="38"/>
                    <a:pt x="69" y="39"/>
                  </a:cubicBezTo>
                  <a:cubicBezTo>
                    <a:pt x="71" y="41"/>
                    <a:pt x="73" y="42"/>
                    <a:pt x="75" y="44"/>
                  </a:cubicBezTo>
                  <a:cubicBezTo>
                    <a:pt x="77" y="46"/>
                    <a:pt x="77" y="48"/>
                    <a:pt x="77" y="50"/>
                  </a:cubicBezTo>
                  <a:cubicBezTo>
                    <a:pt x="77" y="53"/>
                    <a:pt x="77" y="55"/>
                    <a:pt x="75" y="57"/>
                  </a:cubicBezTo>
                  <a:cubicBezTo>
                    <a:pt x="73" y="59"/>
                    <a:pt x="71" y="61"/>
                    <a:pt x="68" y="63"/>
                  </a:cubicBezTo>
                  <a:cubicBezTo>
                    <a:pt x="65" y="65"/>
                    <a:pt x="62" y="67"/>
                    <a:pt x="58" y="68"/>
                  </a:cubicBezTo>
                  <a:cubicBezTo>
                    <a:pt x="54" y="69"/>
                    <a:pt x="49" y="70"/>
                    <a:pt x="45" y="71"/>
                  </a:cubicBezTo>
                  <a:cubicBezTo>
                    <a:pt x="45" y="72"/>
                    <a:pt x="45" y="73"/>
                    <a:pt x="45" y="74"/>
                  </a:cubicBezTo>
                  <a:cubicBezTo>
                    <a:pt x="45" y="75"/>
                    <a:pt x="45" y="76"/>
                    <a:pt x="45" y="76"/>
                  </a:cubicBezTo>
                  <a:cubicBezTo>
                    <a:pt x="46" y="77"/>
                    <a:pt x="46" y="78"/>
                    <a:pt x="46" y="80"/>
                  </a:cubicBezTo>
                  <a:cubicBezTo>
                    <a:pt x="47" y="81"/>
                    <a:pt x="47" y="83"/>
                    <a:pt x="48" y="85"/>
                  </a:cubicBezTo>
                  <a:cubicBezTo>
                    <a:pt x="48" y="85"/>
                    <a:pt x="48" y="86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ubicBezTo>
                    <a:pt x="48" y="88"/>
                    <a:pt x="48" y="89"/>
                    <a:pt x="47" y="89"/>
                  </a:cubicBezTo>
                  <a:cubicBezTo>
                    <a:pt x="45" y="89"/>
                    <a:pt x="44" y="89"/>
                    <a:pt x="44" y="89"/>
                  </a:cubicBezTo>
                  <a:cubicBezTo>
                    <a:pt x="43" y="89"/>
                    <a:pt x="42" y="89"/>
                    <a:pt x="41" y="89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39" y="85"/>
                    <a:pt x="39" y="83"/>
                    <a:pt x="38" y="82"/>
                  </a:cubicBezTo>
                  <a:cubicBezTo>
                    <a:pt x="38" y="80"/>
                    <a:pt x="38" y="79"/>
                    <a:pt x="37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4"/>
                    <a:pt x="36" y="73"/>
                    <a:pt x="36" y="72"/>
                  </a:cubicBezTo>
                  <a:cubicBezTo>
                    <a:pt x="35" y="72"/>
                    <a:pt x="35" y="72"/>
                    <a:pt x="34" y="72"/>
                  </a:cubicBezTo>
                  <a:cubicBezTo>
                    <a:pt x="33" y="72"/>
                    <a:pt x="33" y="72"/>
                    <a:pt x="32" y="72"/>
                  </a:cubicBezTo>
                  <a:cubicBezTo>
                    <a:pt x="28" y="72"/>
                    <a:pt x="25" y="72"/>
                    <a:pt x="22" y="71"/>
                  </a:cubicBezTo>
                  <a:cubicBezTo>
                    <a:pt x="20" y="71"/>
                    <a:pt x="17" y="70"/>
                    <a:pt x="15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8" y="65"/>
                    <a:pt x="7" y="63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4" y="61"/>
                    <a:pt x="4" y="61"/>
                  </a:cubicBezTo>
                  <a:cubicBezTo>
                    <a:pt x="3" y="61"/>
                    <a:pt x="3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9"/>
                    <a:pt x="1" y="59"/>
                    <a:pt x="1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1" y="57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6" y="57"/>
                  </a:cubicBezTo>
                  <a:cubicBezTo>
                    <a:pt x="7" y="57"/>
                    <a:pt x="8" y="57"/>
                    <a:pt x="8" y="58"/>
                  </a:cubicBezTo>
                  <a:cubicBezTo>
                    <a:pt x="9" y="58"/>
                    <a:pt x="10" y="58"/>
                    <a:pt x="10" y="59"/>
                  </a:cubicBezTo>
                  <a:cubicBezTo>
                    <a:pt x="11" y="59"/>
                    <a:pt x="11" y="60"/>
                    <a:pt x="12" y="60"/>
                  </a:cubicBezTo>
                  <a:cubicBezTo>
                    <a:pt x="13" y="61"/>
                    <a:pt x="15" y="62"/>
                    <a:pt x="16" y="63"/>
                  </a:cubicBezTo>
                  <a:cubicBezTo>
                    <a:pt x="18" y="64"/>
                    <a:pt x="19" y="64"/>
                    <a:pt x="21" y="65"/>
                  </a:cubicBezTo>
                  <a:cubicBezTo>
                    <a:pt x="23" y="66"/>
                    <a:pt x="25" y="66"/>
                    <a:pt x="27" y="67"/>
                  </a:cubicBezTo>
                  <a:cubicBezTo>
                    <a:pt x="29" y="67"/>
                    <a:pt x="32" y="67"/>
                    <a:pt x="35" y="67"/>
                  </a:cubicBezTo>
                  <a:cubicBezTo>
                    <a:pt x="35" y="66"/>
                    <a:pt x="35" y="65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7"/>
                    <a:pt x="34" y="43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1" y="38"/>
                    <a:pt x="29" y="38"/>
                  </a:cubicBezTo>
                  <a:cubicBezTo>
                    <a:pt x="26" y="38"/>
                    <a:pt x="24" y="37"/>
                    <a:pt x="22" y="37"/>
                  </a:cubicBezTo>
                  <a:cubicBezTo>
                    <a:pt x="20" y="37"/>
                    <a:pt x="18" y="36"/>
                    <a:pt x="16" y="36"/>
                  </a:cubicBezTo>
                  <a:cubicBezTo>
                    <a:pt x="14" y="35"/>
                    <a:pt x="13" y="35"/>
                    <a:pt x="13" y="34"/>
                  </a:cubicBezTo>
                  <a:cubicBezTo>
                    <a:pt x="13" y="33"/>
                    <a:pt x="14" y="32"/>
                    <a:pt x="15" y="30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2" y="26"/>
                    <a:pt x="24" y="25"/>
                    <a:pt x="26" y="23"/>
                  </a:cubicBezTo>
                  <a:cubicBezTo>
                    <a:pt x="28" y="22"/>
                    <a:pt x="30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5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6" y="9"/>
                    <a:pt x="36" y="7"/>
                  </a:cubicBezTo>
                  <a:cubicBezTo>
                    <a:pt x="36" y="6"/>
                    <a:pt x="35" y="5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6" y="1"/>
                    <a:pt x="37" y="0"/>
                  </a:cubicBezTo>
                  <a:cubicBezTo>
                    <a:pt x="38" y="0"/>
                    <a:pt x="39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4" y="0"/>
                    <a:pt x="45" y="1"/>
                    <a:pt x="45" y="1"/>
                  </a:cubicBezTo>
                  <a:close/>
                  <a:moveTo>
                    <a:pt x="34" y="26"/>
                  </a:moveTo>
                  <a:cubicBezTo>
                    <a:pt x="32" y="27"/>
                    <a:pt x="31" y="28"/>
                    <a:pt x="29" y="29"/>
                  </a:cubicBezTo>
                  <a:cubicBezTo>
                    <a:pt x="27" y="30"/>
                    <a:pt x="26" y="31"/>
                    <a:pt x="26" y="33"/>
                  </a:cubicBezTo>
                  <a:cubicBezTo>
                    <a:pt x="27" y="33"/>
                    <a:pt x="29" y="33"/>
                    <a:pt x="30" y="33"/>
                  </a:cubicBezTo>
                  <a:cubicBezTo>
                    <a:pt x="31" y="33"/>
                    <a:pt x="33" y="33"/>
                    <a:pt x="34" y="34"/>
                  </a:cubicBezTo>
                  <a:cubicBezTo>
                    <a:pt x="34" y="32"/>
                    <a:pt x="35" y="31"/>
                    <a:pt x="35" y="30"/>
                  </a:cubicBezTo>
                  <a:cubicBezTo>
                    <a:pt x="35" y="28"/>
                    <a:pt x="35" y="27"/>
                    <a:pt x="35" y="26"/>
                  </a:cubicBezTo>
                  <a:cubicBezTo>
                    <a:pt x="35" y="26"/>
                    <a:pt x="35" y="26"/>
                    <a:pt x="34" y="26"/>
                  </a:cubicBezTo>
                  <a:close/>
                  <a:moveTo>
                    <a:pt x="67" y="49"/>
                  </a:moveTo>
                  <a:cubicBezTo>
                    <a:pt x="67" y="47"/>
                    <a:pt x="66" y="46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6" y="40"/>
                    <a:pt x="53" y="40"/>
                  </a:cubicBezTo>
                  <a:cubicBezTo>
                    <a:pt x="50" y="39"/>
                    <a:pt x="48" y="39"/>
                    <a:pt x="45" y="39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1"/>
                    <a:pt x="45" y="52"/>
                    <a:pt x="45" y="54"/>
                  </a:cubicBezTo>
                  <a:cubicBezTo>
                    <a:pt x="45" y="55"/>
                    <a:pt x="45" y="57"/>
                    <a:pt x="44" y="59"/>
                  </a:cubicBezTo>
                  <a:cubicBezTo>
                    <a:pt x="44" y="61"/>
                    <a:pt x="44" y="63"/>
                    <a:pt x="44" y="66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6" y="62"/>
                    <a:pt x="59" y="61"/>
                    <a:pt x="61" y="60"/>
                  </a:cubicBezTo>
                  <a:cubicBezTo>
                    <a:pt x="63" y="58"/>
                    <a:pt x="64" y="57"/>
                    <a:pt x="65" y="55"/>
                  </a:cubicBezTo>
                  <a:cubicBezTo>
                    <a:pt x="66" y="53"/>
                    <a:pt x="67" y="51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786563" y="3216275"/>
              <a:ext cx="312738" cy="201613"/>
            </a:xfrm>
            <a:custGeom>
              <a:avLst/>
              <a:gdLst>
                <a:gd name="T0" fmla="*/ 284 w 291"/>
                <a:gd name="T1" fmla="*/ 56 h 187"/>
                <a:gd name="T2" fmla="*/ 223 w 291"/>
                <a:gd name="T3" fmla="*/ 23 h 187"/>
                <a:gd name="T4" fmla="*/ 6 w 291"/>
                <a:gd name="T5" fmla="*/ 65 h 187"/>
                <a:gd name="T6" fmla="*/ 0 w 291"/>
                <a:gd name="T7" fmla="*/ 65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8 h 187"/>
                <a:gd name="T18" fmla="*/ 284 w 291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6"/>
                  </a:moveTo>
                  <a:cubicBezTo>
                    <a:pt x="275" y="44"/>
                    <a:pt x="256" y="32"/>
                    <a:pt x="223" y="23"/>
                  </a:cubicBezTo>
                  <a:cubicBezTo>
                    <a:pt x="144" y="0"/>
                    <a:pt x="32" y="27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9" y="113"/>
                    <a:pt x="27" y="124"/>
                  </a:cubicBezTo>
                  <a:cubicBezTo>
                    <a:pt x="134" y="187"/>
                    <a:pt x="291" y="137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6713538" y="3187700"/>
              <a:ext cx="512763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5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5"/>
                  </a:cubicBezTo>
                  <a:cubicBezTo>
                    <a:pt x="240" y="209"/>
                    <a:pt x="477" y="88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6"/>
            <p:cNvSpPr>
              <a:spLocks noEditPoints="1"/>
            </p:cNvSpPr>
            <p:nvPr/>
          </p:nvSpPr>
          <p:spPr bwMode="auto">
            <a:xfrm>
              <a:off x="6897688" y="3236913"/>
              <a:ext cx="84138" cy="95250"/>
            </a:xfrm>
            <a:custGeom>
              <a:avLst/>
              <a:gdLst>
                <a:gd name="T0" fmla="*/ 46 w 77"/>
                <a:gd name="T1" fmla="*/ 6 h 89"/>
                <a:gd name="T2" fmla="*/ 47 w 77"/>
                <a:gd name="T3" fmla="*/ 12 h 89"/>
                <a:gd name="T4" fmla="*/ 51 w 77"/>
                <a:gd name="T5" fmla="*/ 15 h 89"/>
                <a:gd name="T6" fmla="*/ 70 w 77"/>
                <a:gd name="T7" fmla="*/ 18 h 89"/>
                <a:gd name="T8" fmla="*/ 72 w 77"/>
                <a:gd name="T9" fmla="*/ 20 h 89"/>
                <a:gd name="T10" fmla="*/ 68 w 77"/>
                <a:gd name="T11" fmla="*/ 22 h 89"/>
                <a:gd name="T12" fmla="*/ 64 w 77"/>
                <a:gd name="T13" fmla="*/ 21 h 89"/>
                <a:gd name="T14" fmla="*/ 46 w 77"/>
                <a:gd name="T15" fmla="*/ 21 h 89"/>
                <a:gd name="T16" fmla="*/ 46 w 77"/>
                <a:gd name="T17" fmla="*/ 29 h 89"/>
                <a:gd name="T18" fmla="*/ 45 w 77"/>
                <a:gd name="T19" fmla="*/ 35 h 89"/>
                <a:gd name="T20" fmla="*/ 68 w 77"/>
                <a:gd name="T21" fmla="*/ 39 h 89"/>
                <a:gd name="T22" fmla="*/ 77 w 77"/>
                <a:gd name="T23" fmla="*/ 50 h 89"/>
                <a:gd name="T24" fmla="*/ 68 w 77"/>
                <a:gd name="T25" fmla="*/ 63 h 89"/>
                <a:gd name="T26" fmla="*/ 45 w 77"/>
                <a:gd name="T27" fmla="*/ 71 h 89"/>
                <a:gd name="T28" fmla="*/ 45 w 77"/>
                <a:gd name="T29" fmla="*/ 76 h 89"/>
                <a:gd name="T30" fmla="*/ 48 w 77"/>
                <a:gd name="T31" fmla="*/ 85 h 89"/>
                <a:gd name="T32" fmla="*/ 48 w 77"/>
                <a:gd name="T33" fmla="*/ 88 h 89"/>
                <a:gd name="T34" fmla="*/ 44 w 77"/>
                <a:gd name="T35" fmla="*/ 89 h 89"/>
                <a:gd name="T36" fmla="*/ 40 w 77"/>
                <a:gd name="T37" fmla="*/ 87 h 89"/>
                <a:gd name="T38" fmla="*/ 37 w 77"/>
                <a:gd name="T39" fmla="*/ 78 h 89"/>
                <a:gd name="T40" fmla="*/ 36 w 77"/>
                <a:gd name="T41" fmla="*/ 72 h 89"/>
                <a:gd name="T42" fmla="*/ 32 w 77"/>
                <a:gd name="T43" fmla="*/ 72 h 89"/>
                <a:gd name="T44" fmla="*/ 15 w 77"/>
                <a:gd name="T45" fmla="*/ 69 h 89"/>
                <a:gd name="T46" fmla="*/ 5 w 77"/>
                <a:gd name="T47" fmla="*/ 62 h 89"/>
                <a:gd name="T48" fmla="*/ 4 w 77"/>
                <a:gd name="T49" fmla="*/ 61 h 89"/>
                <a:gd name="T50" fmla="*/ 2 w 77"/>
                <a:gd name="T51" fmla="*/ 60 h 89"/>
                <a:gd name="T52" fmla="*/ 0 w 77"/>
                <a:gd name="T53" fmla="*/ 58 h 89"/>
                <a:gd name="T54" fmla="*/ 4 w 77"/>
                <a:gd name="T55" fmla="*/ 56 h 89"/>
                <a:gd name="T56" fmla="*/ 8 w 77"/>
                <a:gd name="T57" fmla="*/ 58 h 89"/>
                <a:gd name="T58" fmla="*/ 12 w 77"/>
                <a:gd name="T59" fmla="*/ 60 h 89"/>
                <a:gd name="T60" fmla="*/ 21 w 77"/>
                <a:gd name="T61" fmla="*/ 65 h 89"/>
                <a:gd name="T62" fmla="*/ 35 w 77"/>
                <a:gd name="T63" fmla="*/ 67 h 89"/>
                <a:gd name="T64" fmla="*/ 34 w 77"/>
                <a:gd name="T65" fmla="*/ 59 h 89"/>
                <a:gd name="T66" fmla="*/ 34 w 77"/>
                <a:gd name="T67" fmla="*/ 38 h 89"/>
                <a:gd name="T68" fmla="*/ 29 w 77"/>
                <a:gd name="T69" fmla="*/ 38 h 89"/>
                <a:gd name="T70" fmla="*/ 16 w 77"/>
                <a:gd name="T71" fmla="*/ 36 h 89"/>
                <a:gd name="T72" fmla="*/ 15 w 77"/>
                <a:gd name="T73" fmla="*/ 30 h 89"/>
                <a:gd name="T74" fmla="*/ 26 w 77"/>
                <a:gd name="T75" fmla="*/ 24 h 89"/>
                <a:gd name="T76" fmla="*/ 32 w 77"/>
                <a:gd name="T77" fmla="*/ 21 h 89"/>
                <a:gd name="T78" fmla="*/ 36 w 77"/>
                <a:gd name="T79" fmla="*/ 14 h 89"/>
                <a:gd name="T80" fmla="*/ 35 w 77"/>
                <a:gd name="T81" fmla="*/ 7 h 89"/>
                <a:gd name="T82" fmla="*/ 35 w 77"/>
                <a:gd name="T83" fmla="*/ 2 h 89"/>
                <a:gd name="T84" fmla="*/ 40 w 77"/>
                <a:gd name="T85" fmla="*/ 0 h 89"/>
                <a:gd name="T86" fmla="*/ 45 w 77"/>
                <a:gd name="T87" fmla="*/ 1 h 89"/>
                <a:gd name="T88" fmla="*/ 29 w 77"/>
                <a:gd name="T89" fmla="*/ 29 h 89"/>
                <a:gd name="T90" fmla="*/ 30 w 77"/>
                <a:gd name="T91" fmla="*/ 33 h 89"/>
                <a:gd name="T92" fmla="*/ 35 w 77"/>
                <a:gd name="T93" fmla="*/ 30 h 89"/>
                <a:gd name="T94" fmla="*/ 34 w 77"/>
                <a:gd name="T95" fmla="*/ 26 h 89"/>
                <a:gd name="T96" fmla="*/ 65 w 77"/>
                <a:gd name="T97" fmla="*/ 45 h 89"/>
                <a:gd name="T98" fmla="*/ 53 w 77"/>
                <a:gd name="T99" fmla="*/ 40 h 89"/>
                <a:gd name="T100" fmla="*/ 45 w 77"/>
                <a:gd name="T101" fmla="*/ 44 h 89"/>
                <a:gd name="T102" fmla="*/ 45 w 77"/>
                <a:gd name="T103" fmla="*/ 50 h 89"/>
                <a:gd name="T104" fmla="*/ 44 w 77"/>
                <a:gd name="T105" fmla="*/ 59 h 89"/>
                <a:gd name="T106" fmla="*/ 54 w 77"/>
                <a:gd name="T107" fmla="*/ 64 h 89"/>
                <a:gd name="T108" fmla="*/ 65 w 77"/>
                <a:gd name="T109" fmla="*/ 55 h 89"/>
                <a:gd name="T110" fmla="*/ 67 w 77"/>
                <a:gd name="T111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89">
                  <a:moveTo>
                    <a:pt x="45" y="1"/>
                  </a:moveTo>
                  <a:cubicBezTo>
                    <a:pt x="45" y="3"/>
                    <a:pt x="45" y="5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7" y="10"/>
                    <a:pt x="47" y="11"/>
                    <a:pt x="47" y="12"/>
                  </a:cubicBezTo>
                  <a:cubicBezTo>
                    <a:pt x="47" y="13"/>
                    <a:pt x="47" y="14"/>
                    <a:pt x="47" y="16"/>
                  </a:cubicBezTo>
                  <a:cubicBezTo>
                    <a:pt x="48" y="16"/>
                    <a:pt x="50" y="15"/>
                    <a:pt x="51" y="15"/>
                  </a:cubicBezTo>
                  <a:cubicBezTo>
                    <a:pt x="53" y="15"/>
                    <a:pt x="54" y="15"/>
                    <a:pt x="55" y="15"/>
                  </a:cubicBezTo>
                  <a:cubicBezTo>
                    <a:pt x="61" y="15"/>
                    <a:pt x="66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1" y="19"/>
                    <a:pt x="72" y="19"/>
                    <a:pt x="72" y="20"/>
                  </a:cubicBezTo>
                  <a:cubicBezTo>
                    <a:pt x="72" y="21"/>
                    <a:pt x="71" y="21"/>
                    <a:pt x="71" y="22"/>
                  </a:cubicBezTo>
                  <a:cubicBezTo>
                    <a:pt x="70" y="22"/>
                    <a:pt x="69" y="22"/>
                    <a:pt x="68" y="22"/>
                  </a:cubicBezTo>
                  <a:cubicBezTo>
                    <a:pt x="66" y="22"/>
                    <a:pt x="65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1" y="20"/>
                    <a:pt x="58" y="20"/>
                    <a:pt x="55" y="20"/>
                  </a:cubicBezTo>
                  <a:cubicBezTo>
                    <a:pt x="52" y="20"/>
                    <a:pt x="49" y="20"/>
                    <a:pt x="46" y="21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5"/>
                    <a:pt x="54" y="35"/>
                    <a:pt x="58" y="36"/>
                  </a:cubicBezTo>
                  <a:cubicBezTo>
                    <a:pt x="62" y="37"/>
                    <a:pt x="66" y="38"/>
                    <a:pt x="68" y="39"/>
                  </a:cubicBezTo>
                  <a:cubicBezTo>
                    <a:pt x="71" y="41"/>
                    <a:pt x="73" y="42"/>
                    <a:pt x="75" y="44"/>
                  </a:cubicBezTo>
                  <a:cubicBezTo>
                    <a:pt x="76" y="46"/>
                    <a:pt x="77" y="48"/>
                    <a:pt x="77" y="50"/>
                  </a:cubicBezTo>
                  <a:cubicBezTo>
                    <a:pt x="77" y="53"/>
                    <a:pt x="76" y="55"/>
                    <a:pt x="75" y="57"/>
                  </a:cubicBezTo>
                  <a:cubicBezTo>
                    <a:pt x="73" y="59"/>
                    <a:pt x="71" y="61"/>
                    <a:pt x="68" y="63"/>
                  </a:cubicBezTo>
                  <a:cubicBezTo>
                    <a:pt x="65" y="65"/>
                    <a:pt x="62" y="67"/>
                    <a:pt x="58" y="68"/>
                  </a:cubicBezTo>
                  <a:cubicBezTo>
                    <a:pt x="54" y="69"/>
                    <a:pt x="49" y="70"/>
                    <a:pt x="45" y="71"/>
                  </a:cubicBezTo>
                  <a:cubicBezTo>
                    <a:pt x="45" y="72"/>
                    <a:pt x="45" y="73"/>
                    <a:pt x="45" y="74"/>
                  </a:cubicBezTo>
                  <a:cubicBezTo>
                    <a:pt x="45" y="75"/>
                    <a:pt x="45" y="76"/>
                    <a:pt x="45" y="76"/>
                  </a:cubicBezTo>
                  <a:cubicBezTo>
                    <a:pt x="45" y="77"/>
                    <a:pt x="46" y="78"/>
                    <a:pt x="46" y="80"/>
                  </a:cubicBezTo>
                  <a:cubicBezTo>
                    <a:pt x="46" y="81"/>
                    <a:pt x="47" y="83"/>
                    <a:pt x="48" y="85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ubicBezTo>
                    <a:pt x="48" y="88"/>
                    <a:pt x="48" y="89"/>
                    <a:pt x="46" y="89"/>
                  </a:cubicBezTo>
                  <a:cubicBezTo>
                    <a:pt x="45" y="89"/>
                    <a:pt x="44" y="89"/>
                    <a:pt x="44" y="89"/>
                  </a:cubicBezTo>
                  <a:cubicBezTo>
                    <a:pt x="43" y="89"/>
                    <a:pt x="42" y="89"/>
                    <a:pt x="41" y="89"/>
                  </a:cubicBezTo>
                  <a:cubicBezTo>
                    <a:pt x="40" y="88"/>
                    <a:pt x="40" y="88"/>
                    <a:pt x="40" y="87"/>
                  </a:cubicBezTo>
                  <a:cubicBezTo>
                    <a:pt x="39" y="85"/>
                    <a:pt x="39" y="83"/>
                    <a:pt x="38" y="82"/>
                  </a:cubicBezTo>
                  <a:cubicBezTo>
                    <a:pt x="38" y="80"/>
                    <a:pt x="38" y="79"/>
                    <a:pt x="37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5" y="72"/>
                    <a:pt x="35" y="72"/>
                    <a:pt x="34" y="72"/>
                  </a:cubicBezTo>
                  <a:cubicBezTo>
                    <a:pt x="33" y="72"/>
                    <a:pt x="33" y="72"/>
                    <a:pt x="32" y="72"/>
                  </a:cubicBezTo>
                  <a:cubicBezTo>
                    <a:pt x="28" y="72"/>
                    <a:pt x="25" y="72"/>
                    <a:pt x="22" y="71"/>
                  </a:cubicBezTo>
                  <a:cubicBezTo>
                    <a:pt x="20" y="71"/>
                    <a:pt x="17" y="70"/>
                    <a:pt x="15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8" y="65"/>
                    <a:pt x="7" y="63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4" y="61"/>
                    <a:pt x="4" y="61"/>
                  </a:cubicBezTo>
                  <a:cubicBezTo>
                    <a:pt x="3" y="61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1" y="57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5" y="56"/>
                    <a:pt x="6" y="57"/>
                  </a:cubicBezTo>
                  <a:cubicBezTo>
                    <a:pt x="7" y="57"/>
                    <a:pt x="8" y="57"/>
                    <a:pt x="8" y="58"/>
                  </a:cubicBezTo>
                  <a:cubicBezTo>
                    <a:pt x="9" y="58"/>
                    <a:pt x="10" y="58"/>
                    <a:pt x="10" y="59"/>
                  </a:cubicBezTo>
                  <a:cubicBezTo>
                    <a:pt x="11" y="59"/>
                    <a:pt x="11" y="60"/>
                    <a:pt x="12" y="60"/>
                  </a:cubicBezTo>
                  <a:cubicBezTo>
                    <a:pt x="13" y="61"/>
                    <a:pt x="15" y="62"/>
                    <a:pt x="16" y="63"/>
                  </a:cubicBezTo>
                  <a:cubicBezTo>
                    <a:pt x="18" y="64"/>
                    <a:pt x="19" y="64"/>
                    <a:pt x="21" y="65"/>
                  </a:cubicBezTo>
                  <a:cubicBezTo>
                    <a:pt x="23" y="66"/>
                    <a:pt x="25" y="66"/>
                    <a:pt x="27" y="67"/>
                  </a:cubicBezTo>
                  <a:cubicBezTo>
                    <a:pt x="29" y="67"/>
                    <a:pt x="32" y="67"/>
                    <a:pt x="35" y="67"/>
                  </a:cubicBezTo>
                  <a:cubicBezTo>
                    <a:pt x="35" y="66"/>
                    <a:pt x="34" y="65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7"/>
                    <a:pt x="34" y="43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1" y="38"/>
                    <a:pt x="29" y="38"/>
                  </a:cubicBezTo>
                  <a:cubicBezTo>
                    <a:pt x="26" y="38"/>
                    <a:pt x="24" y="37"/>
                    <a:pt x="22" y="37"/>
                  </a:cubicBezTo>
                  <a:cubicBezTo>
                    <a:pt x="20" y="37"/>
                    <a:pt x="18" y="36"/>
                    <a:pt x="16" y="36"/>
                  </a:cubicBezTo>
                  <a:cubicBezTo>
                    <a:pt x="14" y="35"/>
                    <a:pt x="13" y="35"/>
                    <a:pt x="13" y="34"/>
                  </a:cubicBezTo>
                  <a:cubicBezTo>
                    <a:pt x="13" y="33"/>
                    <a:pt x="14" y="32"/>
                    <a:pt x="15" y="30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2"/>
                    <a:pt x="30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6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5" y="9"/>
                    <a:pt x="35" y="7"/>
                  </a:cubicBezTo>
                  <a:cubicBezTo>
                    <a:pt x="35" y="6"/>
                    <a:pt x="35" y="5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6" y="1"/>
                    <a:pt x="37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0"/>
                    <a:pt x="45" y="1"/>
                    <a:pt x="45" y="1"/>
                  </a:cubicBezTo>
                  <a:close/>
                  <a:moveTo>
                    <a:pt x="34" y="26"/>
                  </a:moveTo>
                  <a:cubicBezTo>
                    <a:pt x="32" y="27"/>
                    <a:pt x="31" y="28"/>
                    <a:pt x="29" y="29"/>
                  </a:cubicBezTo>
                  <a:cubicBezTo>
                    <a:pt x="27" y="30"/>
                    <a:pt x="26" y="31"/>
                    <a:pt x="26" y="33"/>
                  </a:cubicBezTo>
                  <a:cubicBezTo>
                    <a:pt x="27" y="33"/>
                    <a:pt x="28" y="33"/>
                    <a:pt x="30" y="33"/>
                  </a:cubicBezTo>
                  <a:cubicBezTo>
                    <a:pt x="31" y="33"/>
                    <a:pt x="33" y="33"/>
                    <a:pt x="34" y="34"/>
                  </a:cubicBezTo>
                  <a:cubicBezTo>
                    <a:pt x="34" y="32"/>
                    <a:pt x="35" y="31"/>
                    <a:pt x="35" y="30"/>
                  </a:cubicBezTo>
                  <a:cubicBezTo>
                    <a:pt x="35" y="28"/>
                    <a:pt x="35" y="27"/>
                    <a:pt x="35" y="26"/>
                  </a:cubicBezTo>
                  <a:cubicBezTo>
                    <a:pt x="35" y="26"/>
                    <a:pt x="34" y="26"/>
                    <a:pt x="34" y="26"/>
                  </a:cubicBezTo>
                  <a:close/>
                  <a:moveTo>
                    <a:pt x="67" y="49"/>
                  </a:moveTo>
                  <a:cubicBezTo>
                    <a:pt x="67" y="47"/>
                    <a:pt x="66" y="46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6" y="40"/>
                    <a:pt x="53" y="40"/>
                  </a:cubicBezTo>
                  <a:cubicBezTo>
                    <a:pt x="50" y="39"/>
                    <a:pt x="48" y="39"/>
                    <a:pt x="45" y="39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1"/>
                    <a:pt x="45" y="52"/>
                    <a:pt x="45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61"/>
                    <a:pt x="44" y="63"/>
                    <a:pt x="44" y="66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6" y="62"/>
                    <a:pt x="59" y="61"/>
                    <a:pt x="61" y="60"/>
                  </a:cubicBezTo>
                  <a:cubicBezTo>
                    <a:pt x="63" y="58"/>
                    <a:pt x="64" y="57"/>
                    <a:pt x="65" y="55"/>
                  </a:cubicBezTo>
                  <a:cubicBezTo>
                    <a:pt x="66" y="53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6796088" y="3176588"/>
              <a:ext cx="312738" cy="201613"/>
            </a:xfrm>
            <a:custGeom>
              <a:avLst/>
              <a:gdLst>
                <a:gd name="T0" fmla="*/ 284 w 291"/>
                <a:gd name="T1" fmla="*/ 56 h 187"/>
                <a:gd name="T2" fmla="*/ 223 w 291"/>
                <a:gd name="T3" fmla="*/ 23 h 187"/>
                <a:gd name="T4" fmla="*/ 5 w 291"/>
                <a:gd name="T5" fmla="*/ 65 h 187"/>
                <a:gd name="T6" fmla="*/ 0 w 291"/>
                <a:gd name="T7" fmla="*/ 65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8 h 187"/>
                <a:gd name="T18" fmla="*/ 284 w 291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6"/>
                  </a:moveTo>
                  <a:cubicBezTo>
                    <a:pt x="275" y="44"/>
                    <a:pt x="255" y="32"/>
                    <a:pt x="223" y="23"/>
                  </a:cubicBezTo>
                  <a:cubicBezTo>
                    <a:pt x="143" y="0"/>
                    <a:pt x="31" y="28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7" y="124"/>
                  </a:cubicBezTo>
                  <a:cubicBezTo>
                    <a:pt x="133" y="187"/>
                    <a:pt x="291" y="137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6721476" y="3149600"/>
              <a:ext cx="515938" cy="225425"/>
            </a:xfrm>
            <a:custGeom>
              <a:avLst/>
              <a:gdLst>
                <a:gd name="T0" fmla="*/ 292 w 478"/>
                <a:gd name="T1" fmla="*/ 32 h 209"/>
                <a:gd name="T2" fmla="*/ 96 w 478"/>
                <a:gd name="T3" fmla="*/ 125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9"/>
                    <a:pt x="96" y="125"/>
                  </a:cubicBezTo>
                  <a:cubicBezTo>
                    <a:pt x="240" y="209"/>
                    <a:pt x="478" y="88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9"/>
            <p:cNvSpPr>
              <a:spLocks noEditPoints="1"/>
            </p:cNvSpPr>
            <p:nvPr/>
          </p:nvSpPr>
          <p:spPr bwMode="auto">
            <a:xfrm>
              <a:off x="6907213" y="3197225"/>
              <a:ext cx="84138" cy="96838"/>
            </a:xfrm>
            <a:custGeom>
              <a:avLst/>
              <a:gdLst>
                <a:gd name="T0" fmla="*/ 45 w 77"/>
                <a:gd name="T1" fmla="*/ 6 h 89"/>
                <a:gd name="T2" fmla="*/ 46 w 77"/>
                <a:gd name="T3" fmla="*/ 12 h 89"/>
                <a:gd name="T4" fmla="*/ 51 w 77"/>
                <a:gd name="T5" fmla="*/ 15 h 89"/>
                <a:gd name="T6" fmla="*/ 70 w 77"/>
                <a:gd name="T7" fmla="*/ 18 h 89"/>
                <a:gd name="T8" fmla="*/ 71 w 77"/>
                <a:gd name="T9" fmla="*/ 20 h 89"/>
                <a:gd name="T10" fmla="*/ 67 w 77"/>
                <a:gd name="T11" fmla="*/ 22 h 89"/>
                <a:gd name="T12" fmla="*/ 63 w 77"/>
                <a:gd name="T13" fmla="*/ 21 h 89"/>
                <a:gd name="T14" fmla="*/ 46 w 77"/>
                <a:gd name="T15" fmla="*/ 21 h 89"/>
                <a:gd name="T16" fmla="*/ 46 w 77"/>
                <a:gd name="T17" fmla="*/ 29 h 89"/>
                <a:gd name="T18" fmla="*/ 45 w 77"/>
                <a:gd name="T19" fmla="*/ 35 h 89"/>
                <a:gd name="T20" fmla="*/ 68 w 77"/>
                <a:gd name="T21" fmla="*/ 39 h 89"/>
                <a:gd name="T22" fmla="*/ 77 w 77"/>
                <a:gd name="T23" fmla="*/ 50 h 89"/>
                <a:gd name="T24" fmla="*/ 68 w 77"/>
                <a:gd name="T25" fmla="*/ 63 h 89"/>
                <a:gd name="T26" fmla="*/ 44 w 77"/>
                <a:gd name="T27" fmla="*/ 71 h 89"/>
                <a:gd name="T28" fmla="*/ 45 w 77"/>
                <a:gd name="T29" fmla="*/ 76 h 89"/>
                <a:gd name="T30" fmla="*/ 47 w 77"/>
                <a:gd name="T31" fmla="*/ 85 h 89"/>
                <a:gd name="T32" fmla="*/ 48 w 77"/>
                <a:gd name="T33" fmla="*/ 88 h 89"/>
                <a:gd name="T34" fmla="*/ 43 w 77"/>
                <a:gd name="T35" fmla="*/ 89 h 89"/>
                <a:gd name="T36" fmla="*/ 39 w 77"/>
                <a:gd name="T37" fmla="*/ 87 h 89"/>
                <a:gd name="T38" fmla="*/ 37 w 77"/>
                <a:gd name="T39" fmla="*/ 78 h 89"/>
                <a:gd name="T40" fmla="*/ 35 w 77"/>
                <a:gd name="T41" fmla="*/ 72 h 89"/>
                <a:gd name="T42" fmla="*/ 32 w 77"/>
                <a:gd name="T43" fmla="*/ 72 h 89"/>
                <a:gd name="T44" fmla="*/ 15 w 77"/>
                <a:gd name="T45" fmla="*/ 69 h 89"/>
                <a:gd name="T46" fmla="*/ 5 w 77"/>
                <a:gd name="T47" fmla="*/ 62 h 89"/>
                <a:gd name="T48" fmla="*/ 3 w 77"/>
                <a:gd name="T49" fmla="*/ 61 h 89"/>
                <a:gd name="T50" fmla="*/ 2 w 77"/>
                <a:gd name="T51" fmla="*/ 60 h 89"/>
                <a:gd name="T52" fmla="*/ 0 w 77"/>
                <a:gd name="T53" fmla="*/ 58 h 89"/>
                <a:gd name="T54" fmla="*/ 3 w 77"/>
                <a:gd name="T55" fmla="*/ 56 h 89"/>
                <a:gd name="T56" fmla="*/ 8 w 77"/>
                <a:gd name="T57" fmla="*/ 58 h 89"/>
                <a:gd name="T58" fmla="*/ 11 w 77"/>
                <a:gd name="T59" fmla="*/ 60 h 89"/>
                <a:gd name="T60" fmla="*/ 21 w 77"/>
                <a:gd name="T61" fmla="*/ 65 h 89"/>
                <a:gd name="T62" fmla="*/ 34 w 77"/>
                <a:gd name="T63" fmla="*/ 67 h 89"/>
                <a:gd name="T64" fmla="*/ 34 w 77"/>
                <a:gd name="T65" fmla="*/ 59 h 89"/>
                <a:gd name="T66" fmla="*/ 34 w 77"/>
                <a:gd name="T67" fmla="*/ 38 h 89"/>
                <a:gd name="T68" fmla="*/ 28 w 77"/>
                <a:gd name="T69" fmla="*/ 38 h 89"/>
                <a:gd name="T70" fmla="*/ 15 w 77"/>
                <a:gd name="T71" fmla="*/ 36 h 89"/>
                <a:gd name="T72" fmla="*/ 15 w 77"/>
                <a:gd name="T73" fmla="*/ 31 h 89"/>
                <a:gd name="T74" fmla="*/ 25 w 77"/>
                <a:gd name="T75" fmla="*/ 24 h 89"/>
                <a:gd name="T76" fmla="*/ 32 w 77"/>
                <a:gd name="T77" fmla="*/ 21 h 89"/>
                <a:gd name="T78" fmla="*/ 35 w 77"/>
                <a:gd name="T79" fmla="*/ 14 h 89"/>
                <a:gd name="T80" fmla="*/ 35 w 77"/>
                <a:gd name="T81" fmla="*/ 7 h 89"/>
                <a:gd name="T82" fmla="*/ 35 w 77"/>
                <a:gd name="T83" fmla="*/ 2 h 89"/>
                <a:gd name="T84" fmla="*/ 40 w 77"/>
                <a:gd name="T85" fmla="*/ 0 h 89"/>
                <a:gd name="T86" fmla="*/ 45 w 77"/>
                <a:gd name="T87" fmla="*/ 1 h 89"/>
                <a:gd name="T88" fmla="*/ 28 w 77"/>
                <a:gd name="T89" fmla="*/ 29 h 89"/>
                <a:gd name="T90" fmla="*/ 29 w 77"/>
                <a:gd name="T91" fmla="*/ 33 h 89"/>
                <a:gd name="T92" fmla="*/ 34 w 77"/>
                <a:gd name="T93" fmla="*/ 30 h 89"/>
                <a:gd name="T94" fmla="*/ 34 w 77"/>
                <a:gd name="T95" fmla="*/ 26 h 89"/>
                <a:gd name="T96" fmla="*/ 65 w 77"/>
                <a:gd name="T97" fmla="*/ 45 h 89"/>
                <a:gd name="T98" fmla="*/ 53 w 77"/>
                <a:gd name="T99" fmla="*/ 40 h 89"/>
                <a:gd name="T100" fmla="*/ 45 w 77"/>
                <a:gd name="T101" fmla="*/ 44 h 89"/>
                <a:gd name="T102" fmla="*/ 44 w 77"/>
                <a:gd name="T103" fmla="*/ 50 h 89"/>
                <a:gd name="T104" fmla="*/ 44 w 77"/>
                <a:gd name="T105" fmla="*/ 59 h 89"/>
                <a:gd name="T106" fmla="*/ 53 w 77"/>
                <a:gd name="T107" fmla="*/ 64 h 89"/>
                <a:gd name="T108" fmla="*/ 65 w 77"/>
                <a:gd name="T109" fmla="*/ 55 h 89"/>
                <a:gd name="T110" fmla="*/ 66 w 77"/>
                <a:gd name="T111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89">
                  <a:moveTo>
                    <a:pt x="45" y="1"/>
                  </a:moveTo>
                  <a:cubicBezTo>
                    <a:pt x="45" y="3"/>
                    <a:pt x="45" y="5"/>
                    <a:pt x="45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10"/>
                    <a:pt x="46" y="11"/>
                    <a:pt x="46" y="12"/>
                  </a:cubicBezTo>
                  <a:cubicBezTo>
                    <a:pt x="46" y="13"/>
                    <a:pt x="46" y="14"/>
                    <a:pt x="46" y="16"/>
                  </a:cubicBezTo>
                  <a:cubicBezTo>
                    <a:pt x="48" y="16"/>
                    <a:pt x="49" y="15"/>
                    <a:pt x="51" y="15"/>
                  </a:cubicBezTo>
                  <a:cubicBezTo>
                    <a:pt x="52" y="15"/>
                    <a:pt x="54" y="15"/>
                    <a:pt x="55" y="15"/>
                  </a:cubicBezTo>
                  <a:cubicBezTo>
                    <a:pt x="60" y="15"/>
                    <a:pt x="65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1" y="21"/>
                    <a:pt x="71" y="21"/>
                    <a:pt x="70" y="22"/>
                  </a:cubicBezTo>
                  <a:cubicBezTo>
                    <a:pt x="69" y="22"/>
                    <a:pt x="68" y="22"/>
                    <a:pt x="67" y="22"/>
                  </a:cubicBezTo>
                  <a:cubicBezTo>
                    <a:pt x="66" y="22"/>
                    <a:pt x="64" y="22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1" y="20"/>
                    <a:pt x="58" y="20"/>
                    <a:pt x="54" y="20"/>
                  </a:cubicBezTo>
                  <a:cubicBezTo>
                    <a:pt x="52" y="20"/>
                    <a:pt x="49" y="20"/>
                    <a:pt x="46" y="21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5" y="30"/>
                    <a:pt x="45" y="31"/>
                    <a:pt x="45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5"/>
                    <a:pt x="54" y="35"/>
                    <a:pt x="58" y="36"/>
                  </a:cubicBezTo>
                  <a:cubicBezTo>
                    <a:pt x="62" y="37"/>
                    <a:pt x="65" y="38"/>
                    <a:pt x="68" y="39"/>
                  </a:cubicBezTo>
                  <a:cubicBezTo>
                    <a:pt x="71" y="41"/>
                    <a:pt x="73" y="42"/>
                    <a:pt x="74" y="44"/>
                  </a:cubicBezTo>
                  <a:cubicBezTo>
                    <a:pt x="76" y="46"/>
                    <a:pt x="77" y="48"/>
                    <a:pt x="77" y="50"/>
                  </a:cubicBezTo>
                  <a:cubicBezTo>
                    <a:pt x="77" y="53"/>
                    <a:pt x="76" y="55"/>
                    <a:pt x="74" y="57"/>
                  </a:cubicBezTo>
                  <a:cubicBezTo>
                    <a:pt x="73" y="59"/>
                    <a:pt x="70" y="61"/>
                    <a:pt x="68" y="63"/>
                  </a:cubicBezTo>
                  <a:cubicBezTo>
                    <a:pt x="65" y="65"/>
                    <a:pt x="61" y="67"/>
                    <a:pt x="57" y="68"/>
                  </a:cubicBezTo>
                  <a:cubicBezTo>
                    <a:pt x="53" y="69"/>
                    <a:pt x="49" y="70"/>
                    <a:pt x="44" y="71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5" y="75"/>
                    <a:pt x="45" y="76"/>
                    <a:pt x="45" y="76"/>
                  </a:cubicBezTo>
                  <a:cubicBezTo>
                    <a:pt x="45" y="77"/>
                    <a:pt x="45" y="78"/>
                    <a:pt x="46" y="80"/>
                  </a:cubicBezTo>
                  <a:cubicBezTo>
                    <a:pt x="46" y="81"/>
                    <a:pt x="46" y="83"/>
                    <a:pt x="47" y="85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7"/>
                    <a:pt x="48" y="87"/>
                    <a:pt x="48" y="88"/>
                  </a:cubicBezTo>
                  <a:cubicBezTo>
                    <a:pt x="48" y="88"/>
                    <a:pt x="47" y="89"/>
                    <a:pt x="46" y="89"/>
                  </a:cubicBezTo>
                  <a:cubicBezTo>
                    <a:pt x="45" y="89"/>
                    <a:pt x="44" y="89"/>
                    <a:pt x="43" y="89"/>
                  </a:cubicBezTo>
                  <a:cubicBezTo>
                    <a:pt x="42" y="89"/>
                    <a:pt x="41" y="89"/>
                    <a:pt x="41" y="89"/>
                  </a:cubicBezTo>
                  <a:cubicBezTo>
                    <a:pt x="40" y="88"/>
                    <a:pt x="39" y="88"/>
                    <a:pt x="39" y="87"/>
                  </a:cubicBezTo>
                  <a:cubicBezTo>
                    <a:pt x="39" y="85"/>
                    <a:pt x="38" y="83"/>
                    <a:pt x="38" y="82"/>
                  </a:cubicBezTo>
                  <a:cubicBezTo>
                    <a:pt x="37" y="80"/>
                    <a:pt x="37" y="79"/>
                    <a:pt x="37" y="78"/>
                  </a:cubicBezTo>
                  <a:cubicBezTo>
                    <a:pt x="37" y="77"/>
                    <a:pt x="36" y="76"/>
                    <a:pt x="36" y="75"/>
                  </a:cubicBezTo>
                  <a:cubicBezTo>
                    <a:pt x="36" y="74"/>
                    <a:pt x="36" y="73"/>
                    <a:pt x="35" y="72"/>
                  </a:cubicBezTo>
                  <a:cubicBezTo>
                    <a:pt x="35" y="72"/>
                    <a:pt x="34" y="72"/>
                    <a:pt x="34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28" y="72"/>
                    <a:pt x="25" y="72"/>
                    <a:pt x="22" y="71"/>
                  </a:cubicBezTo>
                  <a:cubicBezTo>
                    <a:pt x="19" y="71"/>
                    <a:pt x="17" y="70"/>
                    <a:pt x="15" y="69"/>
                  </a:cubicBezTo>
                  <a:cubicBezTo>
                    <a:pt x="13" y="68"/>
                    <a:pt x="11" y="67"/>
                    <a:pt x="9" y="66"/>
                  </a:cubicBezTo>
                  <a:cubicBezTo>
                    <a:pt x="8" y="65"/>
                    <a:pt x="6" y="64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2"/>
                    <a:pt x="4" y="61"/>
                    <a:pt x="3" y="61"/>
                  </a:cubicBezTo>
                  <a:cubicBezTo>
                    <a:pt x="3" y="61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59"/>
                    <a:pt x="1" y="59"/>
                    <a:pt x="0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4" y="56"/>
                    <a:pt x="5" y="56"/>
                    <a:pt x="6" y="57"/>
                  </a:cubicBezTo>
                  <a:cubicBezTo>
                    <a:pt x="7" y="57"/>
                    <a:pt x="7" y="57"/>
                    <a:pt x="8" y="58"/>
                  </a:cubicBezTo>
                  <a:cubicBezTo>
                    <a:pt x="9" y="58"/>
                    <a:pt x="9" y="58"/>
                    <a:pt x="10" y="59"/>
                  </a:cubicBezTo>
                  <a:cubicBezTo>
                    <a:pt x="10" y="59"/>
                    <a:pt x="11" y="60"/>
                    <a:pt x="11" y="60"/>
                  </a:cubicBezTo>
                  <a:cubicBezTo>
                    <a:pt x="13" y="61"/>
                    <a:pt x="14" y="62"/>
                    <a:pt x="16" y="63"/>
                  </a:cubicBezTo>
                  <a:cubicBezTo>
                    <a:pt x="17" y="64"/>
                    <a:pt x="19" y="64"/>
                    <a:pt x="21" y="65"/>
                  </a:cubicBezTo>
                  <a:cubicBezTo>
                    <a:pt x="22" y="66"/>
                    <a:pt x="24" y="66"/>
                    <a:pt x="27" y="67"/>
                  </a:cubicBezTo>
                  <a:cubicBezTo>
                    <a:pt x="29" y="67"/>
                    <a:pt x="31" y="67"/>
                    <a:pt x="34" y="67"/>
                  </a:cubicBezTo>
                  <a:cubicBezTo>
                    <a:pt x="34" y="66"/>
                    <a:pt x="34" y="65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7"/>
                    <a:pt x="34" y="43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8"/>
                    <a:pt x="31" y="38"/>
                    <a:pt x="28" y="38"/>
                  </a:cubicBezTo>
                  <a:cubicBezTo>
                    <a:pt x="26" y="38"/>
                    <a:pt x="24" y="37"/>
                    <a:pt x="21" y="37"/>
                  </a:cubicBezTo>
                  <a:cubicBezTo>
                    <a:pt x="19" y="37"/>
                    <a:pt x="17" y="36"/>
                    <a:pt x="15" y="36"/>
                  </a:cubicBezTo>
                  <a:cubicBezTo>
                    <a:pt x="14" y="35"/>
                    <a:pt x="13" y="35"/>
                    <a:pt x="13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6" y="29"/>
                    <a:pt x="17" y="28"/>
                    <a:pt x="19" y="27"/>
                  </a:cubicBezTo>
                  <a:cubicBezTo>
                    <a:pt x="21" y="26"/>
                    <a:pt x="23" y="25"/>
                    <a:pt x="25" y="24"/>
                  </a:cubicBezTo>
                  <a:cubicBezTo>
                    <a:pt x="28" y="22"/>
                    <a:pt x="30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7"/>
                    <a:pt x="35" y="16"/>
                    <a:pt x="35" y="14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5" y="10"/>
                    <a:pt x="35" y="9"/>
                    <a:pt x="35" y="7"/>
                  </a:cubicBezTo>
                  <a:cubicBezTo>
                    <a:pt x="35" y="6"/>
                    <a:pt x="35" y="5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7" y="0"/>
                    <a:pt x="39" y="0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0"/>
                    <a:pt x="44" y="1"/>
                    <a:pt x="45" y="1"/>
                  </a:cubicBezTo>
                  <a:close/>
                  <a:moveTo>
                    <a:pt x="34" y="26"/>
                  </a:moveTo>
                  <a:cubicBezTo>
                    <a:pt x="32" y="27"/>
                    <a:pt x="30" y="28"/>
                    <a:pt x="28" y="29"/>
                  </a:cubicBezTo>
                  <a:cubicBezTo>
                    <a:pt x="27" y="30"/>
                    <a:pt x="26" y="31"/>
                    <a:pt x="25" y="33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31" y="33"/>
                    <a:pt x="32" y="33"/>
                    <a:pt x="34" y="34"/>
                  </a:cubicBezTo>
                  <a:cubicBezTo>
                    <a:pt x="34" y="32"/>
                    <a:pt x="34" y="31"/>
                    <a:pt x="34" y="30"/>
                  </a:cubicBezTo>
                  <a:cubicBezTo>
                    <a:pt x="35" y="28"/>
                    <a:pt x="35" y="27"/>
                    <a:pt x="35" y="26"/>
                  </a:cubicBezTo>
                  <a:cubicBezTo>
                    <a:pt x="34" y="26"/>
                    <a:pt x="34" y="26"/>
                    <a:pt x="34" y="26"/>
                  </a:cubicBezTo>
                  <a:close/>
                  <a:moveTo>
                    <a:pt x="66" y="49"/>
                  </a:moveTo>
                  <a:cubicBezTo>
                    <a:pt x="66" y="47"/>
                    <a:pt x="66" y="46"/>
                    <a:pt x="65" y="45"/>
                  </a:cubicBezTo>
                  <a:cubicBezTo>
                    <a:pt x="63" y="44"/>
                    <a:pt x="62" y="43"/>
                    <a:pt x="60" y="42"/>
                  </a:cubicBezTo>
                  <a:cubicBezTo>
                    <a:pt x="57" y="41"/>
                    <a:pt x="55" y="40"/>
                    <a:pt x="53" y="40"/>
                  </a:cubicBezTo>
                  <a:cubicBezTo>
                    <a:pt x="50" y="39"/>
                    <a:pt x="47" y="39"/>
                    <a:pt x="45" y="39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4" y="49"/>
                    <a:pt x="44" y="50"/>
                    <a:pt x="44" y="50"/>
                  </a:cubicBezTo>
                  <a:cubicBezTo>
                    <a:pt x="44" y="51"/>
                    <a:pt x="44" y="52"/>
                    <a:pt x="44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61"/>
                    <a:pt x="44" y="63"/>
                    <a:pt x="44" y="66"/>
                  </a:cubicBezTo>
                  <a:cubicBezTo>
                    <a:pt x="47" y="66"/>
                    <a:pt x="50" y="65"/>
                    <a:pt x="53" y="64"/>
                  </a:cubicBezTo>
                  <a:cubicBezTo>
                    <a:pt x="56" y="62"/>
                    <a:pt x="58" y="61"/>
                    <a:pt x="60" y="60"/>
                  </a:cubicBezTo>
                  <a:cubicBezTo>
                    <a:pt x="62" y="58"/>
                    <a:pt x="64" y="57"/>
                    <a:pt x="65" y="55"/>
                  </a:cubicBezTo>
                  <a:cubicBezTo>
                    <a:pt x="66" y="53"/>
                    <a:pt x="66" y="52"/>
                    <a:pt x="66" y="50"/>
                  </a:cubicBezTo>
                  <a:lnTo>
                    <a:pt x="66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823076" y="3138488"/>
              <a:ext cx="314325" cy="201613"/>
            </a:xfrm>
            <a:custGeom>
              <a:avLst/>
              <a:gdLst>
                <a:gd name="T0" fmla="*/ 285 w 292"/>
                <a:gd name="T1" fmla="*/ 56 h 187"/>
                <a:gd name="T2" fmla="*/ 223 w 292"/>
                <a:gd name="T3" fmla="*/ 23 h 187"/>
                <a:gd name="T4" fmla="*/ 6 w 292"/>
                <a:gd name="T5" fmla="*/ 65 h 187"/>
                <a:gd name="T6" fmla="*/ 0 w 292"/>
                <a:gd name="T7" fmla="*/ 65 h 187"/>
                <a:gd name="T8" fmla="*/ 1 w 292"/>
                <a:gd name="T9" fmla="*/ 91 h 187"/>
                <a:gd name="T10" fmla="*/ 27 w 292"/>
                <a:gd name="T11" fmla="*/ 124 h 187"/>
                <a:gd name="T12" fmla="*/ 292 w 292"/>
                <a:gd name="T13" fmla="*/ 84 h 187"/>
                <a:gd name="T14" fmla="*/ 292 w 292"/>
                <a:gd name="T15" fmla="*/ 75 h 187"/>
                <a:gd name="T16" fmla="*/ 292 w 292"/>
                <a:gd name="T17" fmla="*/ 58 h 187"/>
                <a:gd name="T18" fmla="*/ 285 w 292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187">
                  <a:moveTo>
                    <a:pt x="285" y="56"/>
                  </a:moveTo>
                  <a:cubicBezTo>
                    <a:pt x="275" y="44"/>
                    <a:pt x="256" y="32"/>
                    <a:pt x="223" y="23"/>
                  </a:cubicBezTo>
                  <a:cubicBezTo>
                    <a:pt x="144" y="0"/>
                    <a:pt x="32" y="28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102"/>
                    <a:pt x="9" y="113"/>
                    <a:pt x="27" y="124"/>
                  </a:cubicBezTo>
                  <a:cubicBezTo>
                    <a:pt x="134" y="187"/>
                    <a:pt x="292" y="137"/>
                    <a:pt x="292" y="84"/>
                  </a:cubicBezTo>
                  <a:cubicBezTo>
                    <a:pt x="292" y="75"/>
                    <a:pt x="292" y="75"/>
                    <a:pt x="292" y="75"/>
                  </a:cubicBezTo>
                  <a:cubicBezTo>
                    <a:pt x="292" y="58"/>
                    <a:pt x="292" y="58"/>
                    <a:pt x="292" y="58"/>
                  </a:cubicBezTo>
                  <a:lnTo>
                    <a:pt x="285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750051" y="3109913"/>
              <a:ext cx="514350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5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5"/>
                  </a:cubicBezTo>
                  <a:cubicBezTo>
                    <a:pt x="240" y="209"/>
                    <a:pt x="477" y="88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2"/>
            <p:cNvSpPr>
              <a:spLocks noEditPoints="1"/>
            </p:cNvSpPr>
            <p:nvPr/>
          </p:nvSpPr>
          <p:spPr bwMode="auto">
            <a:xfrm>
              <a:off x="6934201" y="3159125"/>
              <a:ext cx="84138" cy="95250"/>
            </a:xfrm>
            <a:custGeom>
              <a:avLst/>
              <a:gdLst>
                <a:gd name="T0" fmla="*/ 46 w 77"/>
                <a:gd name="T1" fmla="*/ 6 h 89"/>
                <a:gd name="T2" fmla="*/ 47 w 77"/>
                <a:gd name="T3" fmla="*/ 12 h 89"/>
                <a:gd name="T4" fmla="*/ 51 w 77"/>
                <a:gd name="T5" fmla="*/ 15 h 89"/>
                <a:gd name="T6" fmla="*/ 71 w 77"/>
                <a:gd name="T7" fmla="*/ 18 h 89"/>
                <a:gd name="T8" fmla="*/ 72 w 77"/>
                <a:gd name="T9" fmla="*/ 20 h 89"/>
                <a:gd name="T10" fmla="*/ 68 w 77"/>
                <a:gd name="T11" fmla="*/ 22 h 89"/>
                <a:gd name="T12" fmla="*/ 64 w 77"/>
                <a:gd name="T13" fmla="*/ 21 h 89"/>
                <a:gd name="T14" fmla="*/ 47 w 77"/>
                <a:gd name="T15" fmla="*/ 21 h 89"/>
                <a:gd name="T16" fmla="*/ 46 w 77"/>
                <a:gd name="T17" fmla="*/ 29 h 89"/>
                <a:gd name="T18" fmla="*/ 45 w 77"/>
                <a:gd name="T19" fmla="*/ 35 h 89"/>
                <a:gd name="T20" fmla="*/ 69 w 77"/>
                <a:gd name="T21" fmla="*/ 39 h 89"/>
                <a:gd name="T22" fmla="*/ 77 w 77"/>
                <a:gd name="T23" fmla="*/ 50 h 89"/>
                <a:gd name="T24" fmla="*/ 68 w 77"/>
                <a:gd name="T25" fmla="*/ 63 h 89"/>
                <a:gd name="T26" fmla="*/ 45 w 77"/>
                <a:gd name="T27" fmla="*/ 71 h 89"/>
                <a:gd name="T28" fmla="*/ 46 w 77"/>
                <a:gd name="T29" fmla="*/ 76 h 89"/>
                <a:gd name="T30" fmla="*/ 48 w 77"/>
                <a:gd name="T31" fmla="*/ 85 h 89"/>
                <a:gd name="T32" fmla="*/ 48 w 77"/>
                <a:gd name="T33" fmla="*/ 88 h 89"/>
                <a:gd name="T34" fmla="*/ 44 w 77"/>
                <a:gd name="T35" fmla="*/ 89 h 89"/>
                <a:gd name="T36" fmla="*/ 40 w 77"/>
                <a:gd name="T37" fmla="*/ 87 h 89"/>
                <a:gd name="T38" fmla="*/ 38 w 77"/>
                <a:gd name="T39" fmla="*/ 78 h 89"/>
                <a:gd name="T40" fmla="*/ 36 w 77"/>
                <a:gd name="T41" fmla="*/ 72 h 89"/>
                <a:gd name="T42" fmla="*/ 32 w 77"/>
                <a:gd name="T43" fmla="*/ 72 h 89"/>
                <a:gd name="T44" fmla="*/ 15 w 77"/>
                <a:gd name="T45" fmla="*/ 69 h 89"/>
                <a:gd name="T46" fmla="*/ 6 w 77"/>
                <a:gd name="T47" fmla="*/ 62 h 89"/>
                <a:gd name="T48" fmla="*/ 4 w 77"/>
                <a:gd name="T49" fmla="*/ 61 h 89"/>
                <a:gd name="T50" fmla="*/ 2 w 77"/>
                <a:gd name="T51" fmla="*/ 60 h 89"/>
                <a:gd name="T52" fmla="*/ 0 w 77"/>
                <a:gd name="T53" fmla="*/ 58 h 89"/>
                <a:gd name="T54" fmla="*/ 4 w 77"/>
                <a:gd name="T55" fmla="*/ 56 h 89"/>
                <a:gd name="T56" fmla="*/ 9 w 77"/>
                <a:gd name="T57" fmla="*/ 58 h 89"/>
                <a:gd name="T58" fmla="*/ 12 w 77"/>
                <a:gd name="T59" fmla="*/ 60 h 89"/>
                <a:gd name="T60" fmla="*/ 21 w 77"/>
                <a:gd name="T61" fmla="*/ 65 h 89"/>
                <a:gd name="T62" fmla="*/ 35 w 77"/>
                <a:gd name="T63" fmla="*/ 67 h 89"/>
                <a:gd name="T64" fmla="*/ 34 w 77"/>
                <a:gd name="T65" fmla="*/ 59 h 89"/>
                <a:gd name="T66" fmla="*/ 34 w 77"/>
                <a:gd name="T67" fmla="*/ 38 h 89"/>
                <a:gd name="T68" fmla="*/ 29 w 77"/>
                <a:gd name="T69" fmla="*/ 38 h 89"/>
                <a:gd name="T70" fmla="*/ 16 w 77"/>
                <a:gd name="T71" fmla="*/ 36 h 89"/>
                <a:gd name="T72" fmla="*/ 15 w 77"/>
                <a:gd name="T73" fmla="*/ 31 h 89"/>
                <a:gd name="T74" fmla="*/ 26 w 77"/>
                <a:gd name="T75" fmla="*/ 24 h 89"/>
                <a:gd name="T76" fmla="*/ 32 w 77"/>
                <a:gd name="T77" fmla="*/ 21 h 89"/>
                <a:gd name="T78" fmla="*/ 36 w 77"/>
                <a:gd name="T79" fmla="*/ 14 h 89"/>
                <a:gd name="T80" fmla="*/ 36 w 77"/>
                <a:gd name="T81" fmla="*/ 7 h 89"/>
                <a:gd name="T82" fmla="*/ 35 w 77"/>
                <a:gd name="T83" fmla="*/ 2 h 89"/>
                <a:gd name="T84" fmla="*/ 41 w 77"/>
                <a:gd name="T85" fmla="*/ 0 h 89"/>
                <a:gd name="T86" fmla="*/ 45 w 77"/>
                <a:gd name="T87" fmla="*/ 1 h 89"/>
                <a:gd name="T88" fmla="*/ 29 w 77"/>
                <a:gd name="T89" fmla="*/ 29 h 89"/>
                <a:gd name="T90" fmla="*/ 30 w 77"/>
                <a:gd name="T91" fmla="*/ 33 h 89"/>
                <a:gd name="T92" fmla="*/ 35 w 77"/>
                <a:gd name="T93" fmla="*/ 30 h 89"/>
                <a:gd name="T94" fmla="*/ 35 w 77"/>
                <a:gd name="T95" fmla="*/ 26 h 89"/>
                <a:gd name="T96" fmla="*/ 65 w 77"/>
                <a:gd name="T97" fmla="*/ 45 h 89"/>
                <a:gd name="T98" fmla="*/ 53 w 77"/>
                <a:gd name="T99" fmla="*/ 40 h 89"/>
                <a:gd name="T100" fmla="*/ 45 w 77"/>
                <a:gd name="T101" fmla="*/ 44 h 89"/>
                <a:gd name="T102" fmla="*/ 45 w 77"/>
                <a:gd name="T103" fmla="*/ 50 h 89"/>
                <a:gd name="T104" fmla="*/ 45 w 77"/>
                <a:gd name="T105" fmla="*/ 59 h 89"/>
                <a:gd name="T106" fmla="*/ 54 w 77"/>
                <a:gd name="T107" fmla="*/ 64 h 89"/>
                <a:gd name="T108" fmla="*/ 66 w 77"/>
                <a:gd name="T109" fmla="*/ 55 h 89"/>
                <a:gd name="T110" fmla="*/ 67 w 77"/>
                <a:gd name="T111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89">
                  <a:moveTo>
                    <a:pt x="45" y="1"/>
                  </a:moveTo>
                  <a:cubicBezTo>
                    <a:pt x="46" y="3"/>
                    <a:pt x="46" y="5"/>
                    <a:pt x="46" y="6"/>
                  </a:cubicBezTo>
                  <a:cubicBezTo>
                    <a:pt x="46" y="7"/>
                    <a:pt x="46" y="8"/>
                    <a:pt x="47" y="9"/>
                  </a:cubicBezTo>
                  <a:cubicBezTo>
                    <a:pt x="47" y="10"/>
                    <a:pt x="47" y="11"/>
                    <a:pt x="47" y="12"/>
                  </a:cubicBezTo>
                  <a:cubicBezTo>
                    <a:pt x="47" y="13"/>
                    <a:pt x="47" y="14"/>
                    <a:pt x="47" y="16"/>
                  </a:cubicBezTo>
                  <a:cubicBezTo>
                    <a:pt x="49" y="16"/>
                    <a:pt x="50" y="15"/>
                    <a:pt x="51" y="15"/>
                  </a:cubicBezTo>
                  <a:cubicBezTo>
                    <a:pt x="53" y="15"/>
                    <a:pt x="54" y="15"/>
                    <a:pt x="56" y="15"/>
                  </a:cubicBezTo>
                  <a:cubicBezTo>
                    <a:pt x="61" y="15"/>
                    <a:pt x="66" y="16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2" y="19"/>
                    <a:pt x="72" y="19"/>
                    <a:pt x="72" y="20"/>
                  </a:cubicBezTo>
                  <a:cubicBezTo>
                    <a:pt x="72" y="21"/>
                    <a:pt x="72" y="21"/>
                    <a:pt x="71" y="22"/>
                  </a:cubicBezTo>
                  <a:cubicBezTo>
                    <a:pt x="70" y="22"/>
                    <a:pt x="69" y="22"/>
                    <a:pt x="68" y="22"/>
                  </a:cubicBezTo>
                  <a:cubicBezTo>
                    <a:pt x="66" y="22"/>
                    <a:pt x="65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1" y="20"/>
                    <a:pt x="58" y="20"/>
                    <a:pt x="55" y="20"/>
                  </a:cubicBezTo>
                  <a:cubicBezTo>
                    <a:pt x="52" y="20"/>
                    <a:pt x="50" y="20"/>
                    <a:pt x="47" y="21"/>
                  </a:cubicBezTo>
                  <a:cubicBezTo>
                    <a:pt x="47" y="23"/>
                    <a:pt x="47" y="24"/>
                    <a:pt x="47" y="25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5" y="35"/>
                  </a:cubicBezTo>
                  <a:cubicBezTo>
                    <a:pt x="50" y="35"/>
                    <a:pt x="55" y="36"/>
                    <a:pt x="59" y="36"/>
                  </a:cubicBezTo>
                  <a:cubicBezTo>
                    <a:pt x="63" y="37"/>
                    <a:pt x="66" y="38"/>
                    <a:pt x="69" y="39"/>
                  </a:cubicBezTo>
                  <a:cubicBezTo>
                    <a:pt x="71" y="41"/>
                    <a:pt x="74" y="42"/>
                    <a:pt x="75" y="44"/>
                  </a:cubicBezTo>
                  <a:cubicBezTo>
                    <a:pt x="77" y="46"/>
                    <a:pt x="77" y="48"/>
                    <a:pt x="77" y="50"/>
                  </a:cubicBezTo>
                  <a:cubicBezTo>
                    <a:pt x="77" y="53"/>
                    <a:pt x="77" y="55"/>
                    <a:pt x="75" y="57"/>
                  </a:cubicBezTo>
                  <a:cubicBezTo>
                    <a:pt x="73" y="59"/>
                    <a:pt x="71" y="61"/>
                    <a:pt x="68" y="63"/>
                  </a:cubicBezTo>
                  <a:cubicBezTo>
                    <a:pt x="65" y="65"/>
                    <a:pt x="62" y="67"/>
                    <a:pt x="58" y="68"/>
                  </a:cubicBezTo>
                  <a:cubicBezTo>
                    <a:pt x="54" y="69"/>
                    <a:pt x="50" y="70"/>
                    <a:pt x="45" y="71"/>
                  </a:cubicBezTo>
                  <a:cubicBezTo>
                    <a:pt x="45" y="72"/>
                    <a:pt x="45" y="73"/>
                    <a:pt x="45" y="74"/>
                  </a:cubicBezTo>
                  <a:cubicBezTo>
                    <a:pt x="45" y="75"/>
                    <a:pt x="45" y="76"/>
                    <a:pt x="46" y="76"/>
                  </a:cubicBezTo>
                  <a:cubicBezTo>
                    <a:pt x="46" y="77"/>
                    <a:pt x="46" y="78"/>
                    <a:pt x="46" y="80"/>
                  </a:cubicBezTo>
                  <a:cubicBezTo>
                    <a:pt x="47" y="81"/>
                    <a:pt x="47" y="83"/>
                    <a:pt x="48" y="85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ubicBezTo>
                    <a:pt x="48" y="88"/>
                    <a:pt x="48" y="89"/>
                    <a:pt x="47" y="89"/>
                  </a:cubicBezTo>
                  <a:cubicBezTo>
                    <a:pt x="46" y="89"/>
                    <a:pt x="45" y="89"/>
                    <a:pt x="44" y="89"/>
                  </a:cubicBezTo>
                  <a:cubicBezTo>
                    <a:pt x="43" y="89"/>
                    <a:pt x="42" y="89"/>
                    <a:pt x="41" y="89"/>
                  </a:cubicBezTo>
                  <a:cubicBezTo>
                    <a:pt x="40" y="89"/>
                    <a:pt x="40" y="88"/>
                    <a:pt x="40" y="87"/>
                  </a:cubicBezTo>
                  <a:cubicBezTo>
                    <a:pt x="39" y="85"/>
                    <a:pt x="39" y="83"/>
                    <a:pt x="38" y="82"/>
                  </a:cubicBezTo>
                  <a:cubicBezTo>
                    <a:pt x="38" y="80"/>
                    <a:pt x="38" y="79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4"/>
                    <a:pt x="36" y="73"/>
                    <a:pt x="36" y="72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34" y="72"/>
                    <a:pt x="33" y="72"/>
                    <a:pt x="32" y="72"/>
                  </a:cubicBezTo>
                  <a:cubicBezTo>
                    <a:pt x="29" y="72"/>
                    <a:pt x="25" y="72"/>
                    <a:pt x="23" y="71"/>
                  </a:cubicBezTo>
                  <a:cubicBezTo>
                    <a:pt x="20" y="71"/>
                    <a:pt x="18" y="70"/>
                    <a:pt x="15" y="69"/>
                  </a:cubicBezTo>
                  <a:cubicBezTo>
                    <a:pt x="13" y="68"/>
                    <a:pt x="12" y="67"/>
                    <a:pt x="10" y="66"/>
                  </a:cubicBezTo>
                  <a:cubicBezTo>
                    <a:pt x="8" y="65"/>
                    <a:pt x="7" y="64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5" y="62"/>
                    <a:pt x="4" y="62"/>
                    <a:pt x="4" y="61"/>
                  </a:cubicBezTo>
                  <a:cubicBezTo>
                    <a:pt x="3" y="61"/>
                    <a:pt x="3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9"/>
                    <a:pt x="1" y="59"/>
                    <a:pt x="1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6" y="57"/>
                  </a:cubicBezTo>
                  <a:cubicBezTo>
                    <a:pt x="7" y="57"/>
                    <a:pt x="8" y="57"/>
                    <a:pt x="9" y="58"/>
                  </a:cubicBezTo>
                  <a:cubicBezTo>
                    <a:pt x="9" y="58"/>
                    <a:pt x="10" y="58"/>
                    <a:pt x="10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4" y="61"/>
                    <a:pt x="15" y="62"/>
                    <a:pt x="17" y="63"/>
                  </a:cubicBezTo>
                  <a:cubicBezTo>
                    <a:pt x="18" y="64"/>
                    <a:pt x="20" y="64"/>
                    <a:pt x="21" y="65"/>
                  </a:cubicBezTo>
                  <a:cubicBezTo>
                    <a:pt x="23" y="66"/>
                    <a:pt x="25" y="66"/>
                    <a:pt x="27" y="67"/>
                  </a:cubicBezTo>
                  <a:cubicBezTo>
                    <a:pt x="29" y="67"/>
                    <a:pt x="32" y="67"/>
                    <a:pt x="35" y="67"/>
                  </a:cubicBezTo>
                  <a:cubicBezTo>
                    <a:pt x="35" y="66"/>
                    <a:pt x="35" y="65"/>
                    <a:pt x="35" y="64"/>
                  </a:cubicBezTo>
                  <a:cubicBezTo>
                    <a:pt x="35" y="63"/>
                    <a:pt x="35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7"/>
                    <a:pt x="34" y="43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8"/>
                    <a:pt x="31" y="38"/>
                    <a:pt x="29" y="38"/>
                  </a:cubicBezTo>
                  <a:cubicBezTo>
                    <a:pt x="27" y="38"/>
                    <a:pt x="24" y="37"/>
                    <a:pt x="22" y="37"/>
                  </a:cubicBezTo>
                  <a:cubicBezTo>
                    <a:pt x="20" y="37"/>
                    <a:pt x="18" y="36"/>
                    <a:pt x="16" y="36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4" y="33"/>
                    <a:pt x="14" y="32"/>
                    <a:pt x="15" y="31"/>
                  </a:cubicBezTo>
                  <a:cubicBezTo>
                    <a:pt x="17" y="29"/>
                    <a:pt x="18" y="28"/>
                    <a:pt x="20" y="27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2"/>
                    <a:pt x="30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6"/>
                    <a:pt x="36" y="14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6" y="9"/>
                    <a:pt x="36" y="7"/>
                  </a:cubicBezTo>
                  <a:cubicBezTo>
                    <a:pt x="36" y="6"/>
                    <a:pt x="36" y="5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6" y="1"/>
                    <a:pt x="37" y="0"/>
                  </a:cubicBezTo>
                  <a:cubicBezTo>
                    <a:pt x="38" y="0"/>
                    <a:pt x="39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4" y="0"/>
                    <a:pt x="45" y="1"/>
                    <a:pt x="45" y="1"/>
                  </a:cubicBezTo>
                  <a:close/>
                  <a:moveTo>
                    <a:pt x="35" y="26"/>
                  </a:moveTo>
                  <a:cubicBezTo>
                    <a:pt x="33" y="27"/>
                    <a:pt x="31" y="28"/>
                    <a:pt x="29" y="29"/>
                  </a:cubicBezTo>
                  <a:cubicBezTo>
                    <a:pt x="27" y="30"/>
                    <a:pt x="26" y="31"/>
                    <a:pt x="26" y="33"/>
                  </a:cubicBezTo>
                  <a:cubicBezTo>
                    <a:pt x="27" y="33"/>
                    <a:pt x="29" y="33"/>
                    <a:pt x="30" y="33"/>
                  </a:cubicBezTo>
                  <a:cubicBezTo>
                    <a:pt x="32" y="33"/>
                    <a:pt x="33" y="33"/>
                    <a:pt x="34" y="34"/>
                  </a:cubicBezTo>
                  <a:cubicBezTo>
                    <a:pt x="35" y="32"/>
                    <a:pt x="35" y="31"/>
                    <a:pt x="35" y="30"/>
                  </a:cubicBezTo>
                  <a:cubicBezTo>
                    <a:pt x="35" y="28"/>
                    <a:pt x="35" y="27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lose/>
                  <a:moveTo>
                    <a:pt x="67" y="49"/>
                  </a:moveTo>
                  <a:cubicBezTo>
                    <a:pt x="67" y="47"/>
                    <a:pt x="67" y="46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6" y="40"/>
                    <a:pt x="53" y="40"/>
                  </a:cubicBezTo>
                  <a:cubicBezTo>
                    <a:pt x="51" y="39"/>
                    <a:pt x="48" y="39"/>
                    <a:pt x="45" y="39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1"/>
                    <a:pt x="45" y="52"/>
                    <a:pt x="45" y="54"/>
                  </a:cubicBezTo>
                  <a:cubicBezTo>
                    <a:pt x="45" y="55"/>
                    <a:pt x="45" y="57"/>
                    <a:pt x="45" y="59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2"/>
                    <a:pt x="59" y="61"/>
                    <a:pt x="61" y="60"/>
                  </a:cubicBezTo>
                  <a:cubicBezTo>
                    <a:pt x="63" y="58"/>
                    <a:pt x="64" y="57"/>
                    <a:pt x="66" y="55"/>
                  </a:cubicBezTo>
                  <a:cubicBezTo>
                    <a:pt x="67" y="53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786563" y="3100388"/>
              <a:ext cx="312738" cy="200025"/>
            </a:xfrm>
            <a:custGeom>
              <a:avLst/>
              <a:gdLst>
                <a:gd name="T0" fmla="*/ 284 w 291"/>
                <a:gd name="T1" fmla="*/ 56 h 187"/>
                <a:gd name="T2" fmla="*/ 223 w 291"/>
                <a:gd name="T3" fmla="*/ 23 h 187"/>
                <a:gd name="T4" fmla="*/ 5 w 291"/>
                <a:gd name="T5" fmla="*/ 65 h 187"/>
                <a:gd name="T6" fmla="*/ 0 w 291"/>
                <a:gd name="T7" fmla="*/ 65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8 h 187"/>
                <a:gd name="T18" fmla="*/ 284 w 291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6"/>
                  </a:moveTo>
                  <a:cubicBezTo>
                    <a:pt x="275" y="44"/>
                    <a:pt x="255" y="32"/>
                    <a:pt x="223" y="23"/>
                  </a:cubicBezTo>
                  <a:cubicBezTo>
                    <a:pt x="144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7" y="124"/>
                  </a:cubicBezTo>
                  <a:cubicBezTo>
                    <a:pt x="133" y="187"/>
                    <a:pt x="291" y="136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713538" y="3071813"/>
              <a:ext cx="512763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5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8" y="0"/>
                    <a:pt x="0" y="69"/>
                    <a:pt x="95" y="125"/>
                  </a:cubicBezTo>
                  <a:cubicBezTo>
                    <a:pt x="239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5"/>
            <p:cNvSpPr>
              <a:spLocks noEditPoints="1"/>
            </p:cNvSpPr>
            <p:nvPr/>
          </p:nvSpPr>
          <p:spPr bwMode="auto">
            <a:xfrm flipH="1">
              <a:off x="6897688" y="3121025"/>
              <a:ext cx="84138" cy="95250"/>
            </a:xfrm>
            <a:custGeom>
              <a:avLst/>
              <a:gdLst>
                <a:gd name="T0" fmla="*/ 45 w 77"/>
                <a:gd name="T1" fmla="*/ 6 h 89"/>
                <a:gd name="T2" fmla="*/ 46 w 77"/>
                <a:gd name="T3" fmla="*/ 12 h 89"/>
                <a:gd name="T4" fmla="*/ 51 w 77"/>
                <a:gd name="T5" fmla="*/ 15 h 89"/>
                <a:gd name="T6" fmla="*/ 70 w 77"/>
                <a:gd name="T7" fmla="*/ 18 h 89"/>
                <a:gd name="T8" fmla="*/ 71 w 77"/>
                <a:gd name="T9" fmla="*/ 20 h 89"/>
                <a:gd name="T10" fmla="*/ 67 w 77"/>
                <a:gd name="T11" fmla="*/ 22 h 89"/>
                <a:gd name="T12" fmla="*/ 63 w 77"/>
                <a:gd name="T13" fmla="*/ 21 h 89"/>
                <a:gd name="T14" fmla="*/ 46 w 77"/>
                <a:gd name="T15" fmla="*/ 21 h 89"/>
                <a:gd name="T16" fmla="*/ 46 w 77"/>
                <a:gd name="T17" fmla="*/ 29 h 89"/>
                <a:gd name="T18" fmla="*/ 45 w 77"/>
                <a:gd name="T19" fmla="*/ 35 h 89"/>
                <a:gd name="T20" fmla="*/ 68 w 77"/>
                <a:gd name="T21" fmla="*/ 39 h 89"/>
                <a:gd name="T22" fmla="*/ 77 w 77"/>
                <a:gd name="T23" fmla="*/ 50 h 89"/>
                <a:gd name="T24" fmla="*/ 68 w 77"/>
                <a:gd name="T25" fmla="*/ 63 h 89"/>
                <a:gd name="T26" fmla="*/ 44 w 77"/>
                <a:gd name="T27" fmla="*/ 71 h 89"/>
                <a:gd name="T28" fmla="*/ 45 w 77"/>
                <a:gd name="T29" fmla="*/ 76 h 89"/>
                <a:gd name="T30" fmla="*/ 47 w 77"/>
                <a:gd name="T31" fmla="*/ 85 h 89"/>
                <a:gd name="T32" fmla="*/ 48 w 77"/>
                <a:gd name="T33" fmla="*/ 88 h 89"/>
                <a:gd name="T34" fmla="*/ 43 w 77"/>
                <a:gd name="T35" fmla="*/ 89 h 89"/>
                <a:gd name="T36" fmla="*/ 39 w 77"/>
                <a:gd name="T37" fmla="*/ 87 h 89"/>
                <a:gd name="T38" fmla="*/ 37 w 77"/>
                <a:gd name="T39" fmla="*/ 78 h 89"/>
                <a:gd name="T40" fmla="*/ 35 w 77"/>
                <a:gd name="T41" fmla="*/ 72 h 89"/>
                <a:gd name="T42" fmla="*/ 32 w 77"/>
                <a:gd name="T43" fmla="*/ 72 h 89"/>
                <a:gd name="T44" fmla="*/ 15 w 77"/>
                <a:gd name="T45" fmla="*/ 69 h 89"/>
                <a:gd name="T46" fmla="*/ 5 w 77"/>
                <a:gd name="T47" fmla="*/ 62 h 89"/>
                <a:gd name="T48" fmla="*/ 3 w 77"/>
                <a:gd name="T49" fmla="*/ 61 h 89"/>
                <a:gd name="T50" fmla="*/ 2 w 77"/>
                <a:gd name="T51" fmla="*/ 60 h 89"/>
                <a:gd name="T52" fmla="*/ 0 w 77"/>
                <a:gd name="T53" fmla="*/ 58 h 89"/>
                <a:gd name="T54" fmla="*/ 3 w 77"/>
                <a:gd name="T55" fmla="*/ 56 h 89"/>
                <a:gd name="T56" fmla="*/ 8 w 77"/>
                <a:gd name="T57" fmla="*/ 57 h 89"/>
                <a:gd name="T58" fmla="*/ 11 w 77"/>
                <a:gd name="T59" fmla="*/ 60 h 89"/>
                <a:gd name="T60" fmla="*/ 21 w 77"/>
                <a:gd name="T61" fmla="*/ 65 h 89"/>
                <a:gd name="T62" fmla="*/ 34 w 77"/>
                <a:gd name="T63" fmla="*/ 67 h 89"/>
                <a:gd name="T64" fmla="*/ 34 w 77"/>
                <a:gd name="T65" fmla="*/ 59 h 89"/>
                <a:gd name="T66" fmla="*/ 34 w 77"/>
                <a:gd name="T67" fmla="*/ 38 h 89"/>
                <a:gd name="T68" fmla="*/ 28 w 77"/>
                <a:gd name="T69" fmla="*/ 38 h 89"/>
                <a:gd name="T70" fmla="*/ 16 w 77"/>
                <a:gd name="T71" fmla="*/ 36 h 89"/>
                <a:gd name="T72" fmla="*/ 15 w 77"/>
                <a:gd name="T73" fmla="*/ 30 h 89"/>
                <a:gd name="T74" fmla="*/ 25 w 77"/>
                <a:gd name="T75" fmla="*/ 23 h 89"/>
                <a:gd name="T76" fmla="*/ 32 w 77"/>
                <a:gd name="T77" fmla="*/ 20 h 89"/>
                <a:gd name="T78" fmla="*/ 35 w 77"/>
                <a:gd name="T79" fmla="*/ 14 h 89"/>
                <a:gd name="T80" fmla="*/ 35 w 77"/>
                <a:gd name="T81" fmla="*/ 7 h 89"/>
                <a:gd name="T82" fmla="*/ 35 w 77"/>
                <a:gd name="T83" fmla="*/ 2 h 89"/>
                <a:gd name="T84" fmla="*/ 40 w 77"/>
                <a:gd name="T85" fmla="*/ 0 h 89"/>
                <a:gd name="T86" fmla="*/ 45 w 77"/>
                <a:gd name="T87" fmla="*/ 1 h 89"/>
                <a:gd name="T88" fmla="*/ 28 w 77"/>
                <a:gd name="T89" fmla="*/ 29 h 89"/>
                <a:gd name="T90" fmla="*/ 29 w 77"/>
                <a:gd name="T91" fmla="*/ 33 h 89"/>
                <a:gd name="T92" fmla="*/ 34 w 77"/>
                <a:gd name="T93" fmla="*/ 29 h 89"/>
                <a:gd name="T94" fmla="*/ 34 w 77"/>
                <a:gd name="T95" fmla="*/ 26 h 89"/>
                <a:gd name="T96" fmla="*/ 65 w 77"/>
                <a:gd name="T97" fmla="*/ 45 h 89"/>
                <a:gd name="T98" fmla="*/ 53 w 77"/>
                <a:gd name="T99" fmla="*/ 40 h 89"/>
                <a:gd name="T100" fmla="*/ 45 w 77"/>
                <a:gd name="T101" fmla="*/ 44 h 89"/>
                <a:gd name="T102" fmla="*/ 44 w 77"/>
                <a:gd name="T103" fmla="*/ 50 h 89"/>
                <a:gd name="T104" fmla="*/ 44 w 77"/>
                <a:gd name="T105" fmla="*/ 59 h 89"/>
                <a:gd name="T106" fmla="*/ 53 w 77"/>
                <a:gd name="T107" fmla="*/ 64 h 89"/>
                <a:gd name="T108" fmla="*/ 65 w 77"/>
                <a:gd name="T109" fmla="*/ 55 h 89"/>
                <a:gd name="T110" fmla="*/ 67 w 77"/>
                <a:gd name="T111" fmla="*/ 4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89">
                  <a:moveTo>
                    <a:pt x="45" y="1"/>
                  </a:moveTo>
                  <a:cubicBezTo>
                    <a:pt x="45" y="3"/>
                    <a:pt x="45" y="5"/>
                    <a:pt x="45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10"/>
                    <a:pt x="46" y="11"/>
                    <a:pt x="46" y="12"/>
                  </a:cubicBezTo>
                  <a:cubicBezTo>
                    <a:pt x="47" y="13"/>
                    <a:pt x="47" y="14"/>
                    <a:pt x="47" y="16"/>
                  </a:cubicBezTo>
                  <a:cubicBezTo>
                    <a:pt x="48" y="16"/>
                    <a:pt x="49" y="15"/>
                    <a:pt x="51" y="15"/>
                  </a:cubicBezTo>
                  <a:cubicBezTo>
                    <a:pt x="52" y="15"/>
                    <a:pt x="54" y="15"/>
                    <a:pt x="55" y="15"/>
                  </a:cubicBezTo>
                  <a:cubicBezTo>
                    <a:pt x="61" y="15"/>
                    <a:pt x="66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69" y="22"/>
                    <a:pt x="68" y="22"/>
                    <a:pt x="67" y="22"/>
                  </a:cubicBezTo>
                  <a:cubicBezTo>
                    <a:pt x="66" y="22"/>
                    <a:pt x="64" y="22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1" y="20"/>
                    <a:pt x="58" y="20"/>
                    <a:pt x="55" y="20"/>
                  </a:cubicBezTo>
                  <a:cubicBezTo>
                    <a:pt x="52" y="20"/>
                    <a:pt x="49" y="20"/>
                    <a:pt x="46" y="21"/>
                  </a:cubicBezTo>
                  <a:cubicBezTo>
                    <a:pt x="46" y="23"/>
                    <a:pt x="46" y="24"/>
                    <a:pt x="46" y="25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5" y="31"/>
                    <a:pt x="45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5"/>
                    <a:pt x="54" y="35"/>
                    <a:pt x="58" y="36"/>
                  </a:cubicBezTo>
                  <a:cubicBezTo>
                    <a:pt x="62" y="37"/>
                    <a:pt x="65" y="38"/>
                    <a:pt x="68" y="39"/>
                  </a:cubicBezTo>
                  <a:cubicBezTo>
                    <a:pt x="71" y="41"/>
                    <a:pt x="73" y="42"/>
                    <a:pt x="75" y="44"/>
                  </a:cubicBezTo>
                  <a:cubicBezTo>
                    <a:pt x="76" y="46"/>
                    <a:pt x="77" y="48"/>
                    <a:pt x="77" y="50"/>
                  </a:cubicBezTo>
                  <a:cubicBezTo>
                    <a:pt x="77" y="53"/>
                    <a:pt x="76" y="55"/>
                    <a:pt x="74" y="57"/>
                  </a:cubicBezTo>
                  <a:cubicBezTo>
                    <a:pt x="73" y="59"/>
                    <a:pt x="71" y="61"/>
                    <a:pt x="68" y="63"/>
                  </a:cubicBezTo>
                  <a:cubicBezTo>
                    <a:pt x="65" y="65"/>
                    <a:pt x="61" y="66"/>
                    <a:pt x="57" y="68"/>
                  </a:cubicBezTo>
                  <a:cubicBezTo>
                    <a:pt x="53" y="69"/>
                    <a:pt x="49" y="70"/>
                    <a:pt x="44" y="71"/>
                  </a:cubicBezTo>
                  <a:cubicBezTo>
                    <a:pt x="44" y="72"/>
                    <a:pt x="44" y="73"/>
                    <a:pt x="45" y="74"/>
                  </a:cubicBezTo>
                  <a:cubicBezTo>
                    <a:pt x="45" y="75"/>
                    <a:pt x="45" y="75"/>
                    <a:pt x="45" y="76"/>
                  </a:cubicBezTo>
                  <a:cubicBezTo>
                    <a:pt x="45" y="77"/>
                    <a:pt x="45" y="78"/>
                    <a:pt x="46" y="80"/>
                  </a:cubicBezTo>
                  <a:cubicBezTo>
                    <a:pt x="46" y="81"/>
                    <a:pt x="47" y="83"/>
                    <a:pt x="47" y="85"/>
                  </a:cubicBezTo>
                  <a:cubicBezTo>
                    <a:pt x="47" y="85"/>
                    <a:pt x="47" y="86"/>
                    <a:pt x="47" y="86"/>
                  </a:cubicBezTo>
                  <a:cubicBezTo>
                    <a:pt x="48" y="87"/>
                    <a:pt x="48" y="87"/>
                    <a:pt x="48" y="88"/>
                  </a:cubicBezTo>
                  <a:cubicBezTo>
                    <a:pt x="48" y="88"/>
                    <a:pt x="47" y="88"/>
                    <a:pt x="46" y="89"/>
                  </a:cubicBezTo>
                  <a:cubicBezTo>
                    <a:pt x="45" y="89"/>
                    <a:pt x="44" y="89"/>
                    <a:pt x="43" y="89"/>
                  </a:cubicBezTo>
                  <a:cubicBezTo>
                    <a:pt x="42" y="89"/>
                    <a:pt x="42" y="89"/>
                    <a:pt x="41" y="89"/>
                  </a:cubicBezTo>
                  <a:cubicBezTo>
                    <a:pt x="40" y="88"/>
                    <a:pt x="39" y="88"/>
                    <a:pt x="39" y="87"/>
                  </a:cubicBezTo>
                  <a:cubicBezTo>
                    <a:pt x="39" y="85"/>
                    <a:pt x="38" y="83"/>
                    <a:pt x="38" y="82"/>
                  </a:cubicBezTo>
                  <a:cubicBezTo>
                    <a:pt x="38" y="80"/>
                    <a:pt x="37" y="79"/>
                    <a:pt x="37" y="78"/>
                  </a:cubicBezTo>
                  <a:cubicBezTo>
                    <a:pt x="37" y="77"/>
                    <a:pt x="36" y="76"/>
                    <a:pt x="36" y="75"/>
                  </a:cubicBezTo>
                  <a:cubicBezTo>
                    <a:pt x="36" y="74"/>
                    <a:pt x="36" y="73"/>
                    <a:pt x="35" y="72"/>
                  </a:cubicBezTo>
                  <a:cubicBezTo>
                    <a:pt x="35" y="72"/>
                    <a:pt x="34" y="72"/>
                    <a:pt x="34" y="72"/>
                  </a:cubicBezTo>
                  <a:cubicBezTo>
                    <a:pt x="33" y="72"/>
                    <a:pt x="32" y="72"/>
                    <a:pt x="32" y="72"/>
                  </a:cubicBezTo>
                  <a:cubicBezTo>
                    <a:pt x="28" y="72"/>
                    <a:pt x="25" y="72"/>
                    <a:pt x="22" y="71"/>
                  </a:cubicBezTo>
                  <a:cubicBezTo>
                    <a:pt x="19" y="71"/>
                    <a:pt x="17" y="70"/>
                    <a:pt x="15" y="69"/>
                  </a:cubicBezTo>
                  <a:cubicBezTo>
                    <a:pt x="13" y="68"/>
                    <a:pt x="11" y="67"/>
                    <a:pt x="9" y="66"/>
                  </a:cubicBezTo>
                  <a:cubicBezTo>
                    <a:pt x="8" y="65"/>
                    <a:pt x="6" y="63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2"/>
                    <a:pt x="4" y="61"/>
                    <a:pt x="3" y="61"/>
                  </a:cubicBezTo>
                  <a:cubicBezTo>
                    <a:pt x="3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59"/>
                    <a:pt x="1" y="59"/>
                    <a:pt x="0" y="59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4" y="56"/>
                    <a:pt x="5" y="56"/>
                    <a:pt x="6" y="56"/>
                  </a:cubicBezTo>
                  <a:cubicBezTo>
                    <a:pt x="7" y="57"/>
                    <a:pt x="7" y="57"/>
                    <a:pt x="8" y="57"/>
                  </a:cubicBezTo>
                  <a:cubicBezTo>
                    <a:pt x="9" y="58"/>
                    <a:pt x="9" y="58"/>
                    <a:pt x="10" y="59"/>
                  </a:cubicBezTo>
                  <a:cubicBezTo>
                    <a:pt x="10" y="59"/>
                    <a:pt x="11" y="60"/>
                    <a:pt x="11" y="60"/>
                  </a:cubicBezTo>
                  <a:cubicBezTo>
                    <a:pt x="13" y="61"/>
                    <a:pt x="15" y="62"/>
                    <a:pt x="16" y="63"/>
                  </a:cubicBezTo>
                  <a:cubicBezTo>
                    <a:pt x="17" y="64"/>
                    <a:pt x="19" y="64"/>
                    <a:pt x="21" y="65"/>
                  </a:cubicBezTo>
                  <a:cubicBezTo>
                    <a:pt x="23" y="66"/>
                    <a:pt x="25" y="66"/>
                    <a:pt x="27" y="67"/>
                  </a:cubicBezTo>
                  <a:cubicBezTo>
                    <a:pt x="29" y="67"/>
                    <a:pt x="31" y="67"/>
                    <a:pt x="34" y="67"/>
                  </a:cubicBezTo>
                  <a:cubicBezTo>
                    <a:pt x="34" y="66"/>
                    <a:pt x="34" y="65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7"/>
                    <a:pt x="34" y="43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2" y="38"/>
                    <a:pt x="31" y="38"/>
                    <a:pt x="28" y="38"/>
                  </a:cubicBezTo>
                  <a:cubicBezTo>
                    <a:pt x="26" y="38"/>
                    <a:pt x="24" y="37"/>
                    <a:pt x="21" y="37"/>
                  </a:cubicBezTo>
                  <a:cubicBezTo>
                    <a:pt x="19" y="37"/>
                    <a:pt x="17" y="36"/>
                    <a:pt x="16" y="36"/>
                  </a:cubicBezTo>
                  <a:cubicBezTo>
                    <a:pt x="14" y="35"/>
                    <a:pt x="13" y="35"/>
                    <a:pt x="13" y="34"/>
                  </a:cubicBezTo>
                  <a:cubicBezTo>
                    <a:pt x="13" y="33"/>
                    <a:pt x="14" y="32"/>
                    <a:pt x="15" y="30"/>
                  </a:cubicBezTo>
                  <a:cubicBezTo>
                    <a:pt x="16" y="29"/>
                    <a:pt x="17" y="28"/>
                    <a:pt x="19" y="27"/>
                  </a:cubicBezTo>
                  <a:cubicBezTo>
                    <a:pt x="21" y="26"/>
                    <a:pt x="23" y="24"/>
                    <a:pt x="25" y="23"/>
                  </a:cubicBezTo>
                  <a:cubicBezTo>
                    <a:pt x="28" y="22"/>
                    <a:pt x="30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7"/>
                    <a:pt x="35" y="15"/>
                    <a:pt x="35" y="14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5" y="10"/>
                    <a:pt x="35" y="8"/>
                    <a:pt x="35" y="7"/>
                  </a:cubicBezTo>
                  <a:cubicBezTo>
                    <a:pt x="35" y="6"/>
                    <a:pt x="35" y="4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0"/>
                    <a:pt x="44" y="1"/>
                    <a:pt x="45" y="1"/>
                  </a:cubicBezTo>
                  <a:close/>
                  <a:moveTo>
                    <a:pt x="34" y="26"/>
                  </a:moveTo>
                  <a:cubicBezTo>
                    <a:pt x="32" y="27"/>
                    <a:pt x="30" y="28"/>
                    <a:pt x="28" y="29"/>
                  </a:cubicBezTo>
                  <a:cubicBezTo>
                    <a:pt x="27" y="30"/>
                    <a:pt x="26" y="31"/>
                    <a:pt x="25" y="32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31" y="33"/>
                    <a:pt x="32" y="33"/>
                    <a:pt x="34" y="33"/>
                  </a:cubicBezTo>
                  <a:cubicBezTo>
                    <a:pt x="34" y="32"/>
                    <a:pt x="34" y="31"/>
                    <a:pt x="34" y="29"/>
                  </a:cubicBezTo>
                  <a:cubicBezTo>
                    <a:pt x="35" y="28"/>
                    <a:pt x="35" y="27"/>
                    <a:pt x="35" y="26"/>
                  </a:cubicBezTo>
                  <a:cubicBezTo>
                    <a:pt x="35" y="26"/>
                    <a:pt x="34" y="26"/>
                    <a:pt x="34" y="26"/>
                  </a:cubicBezTo>
                  <a:close/>
                  <a:moveTo>
                    <a:pt x="67" y="49"/>
                  </a:moveTo>
                  <a:cubicBezTo>
                    <a:pt x="67" y="47"/>
                    <a:pt x="66" y="46"/>
                    <a:pt x="65" y="45"/>
                  </a:cubicBezTo>
                  <a:cubicBezTo>
                    <a:pt x="63" y="44"/>
                    <a:pt x="62" y="43"/>
                    <a:pt x="60" y="42"/>
                  </a:cubicBezTo>
                  <a:cubicBezTo>
                    <a:pt x="58" y="41"/>
                    <a:pt x="55" y="40"/>
                    <a:pt x="53" y="40"/>
                  </a:cubicBezTo>
                  <a:cubicBezTo>
                    <a:pt x="50" y="39"/>
                    <a:pt x="47" y="39"/>
                    <a:pt x="45" y="39"/>
                  </a:cubicBezTo>
                  <a:cubicBezTo>
                    <a:pt x="45" y="41"/>
                    <a:pt x="45" y="43"/>
                    <a:pt x="45" y="44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49"/>
                    <a:pt x="44" y="50"/>
                  </a:cubicBezTo>
                  <a:cubicBezTo>
                    <a:pt x="44" y="51"/>
                    <a:pt x="44" y="52"/>
                    <a:pt x="44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61"/>
                    <a:pt x="44" y="63"/>
                    <a:pt x="44" y="66"/>
                  </a:cubicBezTo>
                  <a:cubicBezTo>
                    <a:pt x="47" y="66"/>
                    <a:pt x="50" y="65"/>
                    <a:pt x="53" y="64"/>
                  </a:cubicBezTo>
                  <a:cubicBezTo>
                    <a:pt x="56" y="62"/>
                    <a:pt x="58" y="61"/>
                    <a:pt x="60" y="60"/>
                  </a:cubicBezTo>
                  <a:cubicBezTo>
                    <a:pt x="62" y="58"/>
                    <a:pt x="64" y="57"/>
                    <a:pt x="65" y="55"/>
                  </a:cubicBezTo>
                  <a:cubicBezTo>
                    <a:pt x="66" y="53"/>
                    <a:pt x="67" y="51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775451" y="3086100"/>
              <a:ext cx="317500" cy="149225"/>
            </a:xfrm>
            <a:custGeom>
              <a:avLst/>
              <a:gdLst>
                <a:gd name="T0" fmla="*/ 227 w 295"/>
                <a:gd name="T1" fmla="*/ 23 h 139"/>
                <a:gd name="T2" fmla="*/ 23 w 295"/>
                <a:gd name="T3" fmla="*/ 88 h 139"/>
                <a:gd name="T4" fmla="*/ 133 w 295"/>
                <a:gd name="T5" fmla="*/ 135 h 139"/>
                <a:gd name="T6" fmla="*/ 248 w 295"/>
                <a:gd name="T7" fmla="*/ 116 h 139"/>
                <a:gd name="T8" fmla="*/ 290 w 295"/>
                <a:gd name="T9" fmla="*/ 70 h 139"/>
                <a:gd name="T10" fmla="*/ 227 w 295"/>
                <a:gd name="T11" fmla="*/ 23 h 139"/>
                <a:gd name="T12" fmla="*/ 224 w 295"/>
                <a:gd name="T13" fmla="*/ 26 h 139"/>
                <a:gd name="T14" fmla="*/ 279 w 295"/>
                <a:gd name="T15" fmla="*/ 87 h 139"/>
                <a:gd name="T16" fmla="*/ 181 w 295"/>
                <a:gd name="T17" fmla="*/ 131 h 139"/>
                <a:gd name="T18" fmla="*/ 40 w 295"/>
                <a:gd name="T19" fmla="*/ 100 h 139"/>
                <a:gd name="T20" fmla="*/ 90 w 295"/>
                <a:gd name="T21" fmla="*/ 30 h 139"/>
                <a:gd name="T22" fmla="*/ 224 w 295"/>
                <a:gd name="T23" fmla="*/ 26 h 139"/>
                <a:gd name="T24" fmla="*/ 227 w 295"/>
                <a:gd name="T25" fmla="*/ 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139">
                  <a:moveTo>
                    <a:pt x="227" y="23"/>
                  </a:moveTo>
                  <a:cubicBezTo>
                    <a:pt x="141" y="0"/>
                    <a:pt x="0" y="38"/>
                    <a:pt x="23" y="88"/>
                  </a:cubicBezTo>
                  <a:cubicBezTo>
                    <a:pt x="34" y="112"/>
                    <a:pt x="84" y="131"/>
                    <a:pt x="133" y="135"/>
                  </a:cubicBezTo>
                  <a:cubicBezTo>
                    <a:pt x="175" y="139"/>
                    <a:pt x="218" y="130"/>
                    <a:pt x="248" y="116"/>
                  </a:cubicBezTo>
                  <a:cubicBezTo>
                    <a:pt x="275" y="104"/>
                    <a:pt x="291" y="87"/>
                    <a:pt x="290" y="70"/>
                  </a:cubicBezTo>
                  <a:cubicBezTo>
                    <a:pt x="289" y="50"/>
                    <a:pt x="261" y="34"/>
                    <a:pt x="227" y="23"/>
                  </a:cubicBezTo>
                  <a:cubicBezTo>
                    <a:pt x="223" y="22"/>
                    <a:pt x="220" y="25"/>
                    <a:pt x="224" y="26"/>
                  </a:cubicBezTo>
                  <a:cubicBezTo>
                    <a:pt x="269" y="40"/>
                    <a:pt x="295" y="62"/>
                    <a:pt x="279" y="87"/>
                  </a:cubicBezTo>
                  <a:cubicBezTo>
                    <a:pt x="265" y="109"/>
                    <a:pt x="225" y="126"/>
                    <a:pt x="181" y="131"/>
                  </a:cubicBezTo>
                  <a:cubicBezTo>
                    <a:pt x="125" y="138"/>
                    <a:pt x="69" y="123"/>
                    <a:pt x="40" y="100"/>
                  </a:cubicBezTo>
                  <a:cubicBezTo>
                    <a:pt x="7" y="74"/>
                    <a:pt x="42" y="45"/>
                    <a:pt x="90" y="30"/>
                  </a:cubicBezTo>
                  <a:cubicBezTo>
                    <a:pt x="130" y="18"/>
                    <a:pt x="182" y="15"/>
                    <a:pt x="224" y="26"/>
                  </a:cubicBezTo>
                  <a:cubicBezTo>
                    <a:pt x="227" y="27"/>
                    <a:pt x="231" y="24"/>
                    <a:pt x="227" y="23"/>
                  </a:cubicBez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6037263" y="3098800"/>
              <a:ext cx="334963" cy="233363"/>
            </a:xfrm>
            <a:custGeom>
              <a:avLst/>
              <a:gdLst>
                <a:gd name="T0" fmla="*/ 161 w 311"/>
                <a:gd name="T1" fmla="*/ 0 h 217"/>
                <a:gd name="T2" fmla="*/ 2 w 311"/>
                <a:gd name="T3" fmla="*/ 67 h 217"/>
                <a:gd name="T4" fmla="*/ 2 w 311"/>
                <a:gd name="T5" fmla="*/ 67 h 217"/>
                <a:gd name="T6" fmla="*/ 2 w 311"/>
                <a:gd name="T7" fmla="*/ 75 h 217"/>
                <a:gd name="T8" fmla="*/ 0 w 311"/>
                <a:gd name="T9" fmla="*/ 77 h 217"/>
                <a:gd name="T10" fmla="*/ 301 w 311"/>
                <a:gd name="T11" fmla="*/ 217 h 217"/>
                <a:gd name="T12" fmla="*/ 311 w 311"/>
                <a:gd name="T13" fmla="*/ 194 h 217"/>
                <a:gd name="T14" fmla="*/ 311 w 311"/>
                <a:gd name="T15" fmla="*/ 185 h 217"/>
                <a:gd name="T16" fmla="*/ 311 w 311"/>
                <a:gd name="T17" fmla="*/ 169 h 217"/>
                <a:gd name="T18" fmla="*/ 311 w 311"/>
                <a:gd name="T19" fmla="*/ 169 h 217"/>
                <a:gd name="T20" fmla="*/ 285 w 311"/>
                <a:gd name="T21" fmla="*/ 134 h 217"/>
                <a:gd name="T22" fmla="*/ 285 w 311"/>
                <a:gd name="T23" fmla="*/ 133 h 217"/>
                <a:gd name="T24" fmla="*/ 285 w 311"/>
                <a:gd name="T25" fmla="*/ 133 h 217"/>
                <a:gd name="T26" fmla="*/ 278 w 311"/>
                <a:gd name="T27" fmla="*/ 114 h 217"/>
                <a:gd name="T28" fmla="*/ 293 w 311"/>
                <a:gd name="T29" fmla="*/ 86 h 217"/>
                <a:gd name="T30" fmla="*/ 293 w 311"/>
                <a:gd name="T31" fmla="*/ 77 h 217"/>
                <a:gd name="T32" fmla="*/ 293 w 311"/>
                <a:gd name="T33" fmla="*/ 61 h 217"/>
                <a:gd name="T34" fmla="*/ 293 w 311"/>
                <a:gd name="T35" fmla="*/ 61 h 217"/>
                <a:gd name="T36" fmla="*/ 225 w 311"/>
                <a:gd name="T37" fmla="*/ 9 h 217"/>
                <a:gd name="T38" fmla="*/ 161 w 311"/>
                <a:gd name="T3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1" h="217">
                  <a:moveTo>
                    <a:pt x="161" y="0"/>
                  </a:moveTo>
                  <a:cubicBezTo>
                    <a:pt x="83" y="0"/>
                    <a:pt x="2" y="32"/>
                    <a:pt x="2" y="67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6"/>
                    <a:pt x="1" y="76"/>
                    <a:pt x="0" y="77"/>
                  </a:cubicBezTo>
                  <a:cubicBezTo>
                    <a:pt x="59" y="153"/>
                    <a:pt x="153" y="204"/>
                    <a:pt x="301" y="217"/>
                  </a:cubicBezTo>
                  <a:cubicBezTo>
                    <a:pt x="307" y="209"/>
                    <a:pt x="311" y="202"/>
                    <a:pt x="311" y="194"/>
                  </a:cubicBezTo>
                  <a:cubicBezTo>
                    <a:pt x="311" y="185"/>
                    <a:pt x="311" y="185"/>
                    <a:pt x="311" y="185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1" y="157"/>
                    <a:pt x="303" y="145"/>
                    <a:pt x="285" y="134"/>
                  </a:cubicBezTo>
                  <a:cubicBezTo>
                    <a:pt x="285" y="133"/>
                    <a:pt x="285" y="133"/>
                    <a:pt x="285" y="133"/>
                  </a:cubicBezTo>
                  <a:cubicBezTo>
                    <a:pt x="285" y="133"/>
                    <a:pt x="285" y="133"/>
                    <a:pt x="285" y="133"/>
                  </a:cubicBezTo>
                  <a:cubicBezTo>
                    <a:pt x="285" y="126"/>
                    <a:pt x="283" y="120"/>
                    <a:pt x="278" y="114"/>
                  </a:cubicBezTo>
                  <a:cubicBezTo>
                    <a:pt x="288" y="106"/>
                    <a:pt x="293" y="96"/>
                    <a:pt x="293" y="86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3" y="61"/>
                    <a:pt x="293" y="61"/>
                    <a:pt x="293" y="61"/>
                  </a:cubicBezTo>
                  <a:cubicBezTo>
                    <a:pt x="293" y="61"/>
                    <a:pt x="293" y="61"/>
                    <a:pt x="293" y="61"/>
                  </a:cubicBezTo>
                  <a:cubicBezTo>
                    <a:pt x="293" y="42"/>
                    <a:pt x="274" y="23"/>
                    <a:pt x="225" y="9"/>
                  </a:cubicBezTo>
                  <a:cubicBezTo>
                    <a:pt x="205" y="3"/>
                    <a:pt x="183" y="0"/>
                    <a:pt x="161" y="0"/>
                  </a:cubicBezTo>
                </a:path>
              </a:pathLst>
            </a:custGeom>
            <a:solidFill>
              <a:srgbClr val="AA8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732463" y="3255963"/>
              <a:ext cx="314325" cy="201613"/>
            </a:xfrm>
            <a:custGeom>
              <a:avLst/>
              <a:gdLst>
                <a:gd name="T0" fmla="*/ 284 w 291"/>
                <a:gd name="T1" fmla="*/ 56 h 187"/>
                <a:gd name="T2" fmla="*/ 223 w 291"/>
                <a:gd name="T3" fmla="*/ 23 h 187"/>
                <a:gd name="T4" fmla="*/ 5 w 291"/>
                <a:gd name="T5" fmla="*/ 66 h 187"/>
                <a:gd name="T6" fmla="*/ 0 w 291"/>
                <a:gd name="T7" fmla="*/ 66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9 h 187"/>
                <a:gd name="T18" fmla="*/ 284 w 291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6"/>
                  </a:moveTo>
                  <a:cubicBezTo>
                    <a:pt x="274" y="44"/>
                    <a:pt x="255" y="33"/>
                    <a:pt x="223" y="23"/>
                  </a:cubicBezTo>
                  <a:cubicBezTo>
                    <a:pt x="143" y="0"/>
                    <a:pt x="31" y="28"/>
                    <a:pt x="5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4"/>
                    <a:pt x="27" y="124"/>
                  </a:cubicBezTo>
                  <a:cubicBezTo>
                    <a:pt x="133" y="187"/>
                    <a:pt x="291" y="137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9"/>
                    <a:pt x="291" y="59"/>
                    <a:pt x="291" y="59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657851" y="3228975"/>
              <a:ext cx="515938" cy="225425"/>
            </a:xfrm>
            <a:custGeom>
              <a:avLst/>
              <a:gdLst>
                <a:gd name="T0" fmla="*/ 292 w 478"/>
                <a:gd name="T1" fmla="*/ 32 h 209"/>
                <a:gd name="T2" fmla="*/ 96 w 478"/>
                <a:gd name="T3" fmla="*/ 124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8"/>
                    <a:pt x="96" y="124"/>
                  </a:cubicBezTo>
                  <a:cubicBezTo>
                    <a:pt x="240" y="209"/>
                    <a:pt x="478" y="87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5843588" y="3276600"/>
              <a:ext cx="84138" cy="96838"/>
            </a:xfrm>
            <a:custGeom>
              <a:avLst/>
              <a:gdLst>
                <a:gd name="T0" fmla="*/ 46 w 78"/>
                <a:gd name="T1" fmla="*/ 6 h 90"/>
                <a:gd name="T2" fmla="*/ 47 w 78"/>
                <a:gd name="T3" fmla="*/ 13 h 90"/>
                <a:gd name="T4" fmla="*/ 52 w 78"/>
                <a:gd name="T5" fmla="*/ 16 h 90"/>
                <a:gd name="T6" fmla="*/ 71 w 78"/>
                <a:gd name="T7" fmla="*/ 19 h 90"/>
                <a:gd name="T8" fmla="*/ 72 w 78"/>
                <a:gd name="T9" fmla="*/ 20 h 90"/>
                <a:gd name="T10" fmla="*/ 68 w 78"/>
                <a:gd name="T11" fmla="*/ 23 h 90"/>
                <a:gd name="T12" fmla="*/ 64 w 78"/>
                <a:gd name="T13" fmla="*/ 22 h 90"/>
                <a:gd name="T14" fmla="*/ 47 w 78"/>
                <a:gd name="T15" fmla="*/ 21 h 90"/>
                <a:gd name="T16" fmla="*/ 46 w 78"/>
                <a:gd name="T17" fmla="*/ 29 h 90"/>
                <a:gd name="T18" fmla="*/ 46 w 78"/>
                <a:gd name="T19" fmla="*/ 35 h 90"/>
                <a:gd name="T20" fmla="*/ 69 w 78"/>
                <a:gd name="T21" fmla="*/ 40 h 90"/>
                <a:gd name="T22" fmla="*/ 78 w 78"/>
                <a:gd name="T23" fmla="*/ 51 h 90"/>
                <a:gd name="T24" fmla="*/ 68 w 78"/>
                <a:gd name="T25" fmla="*/ 63 h 90"/>
                <a:gd name="T26" fmla="*/ 45 w 78"/>
                <a:gd name="T27" fmla="*/ 71 h 90"/>
                <a:gd name="T28" fmla="*/ 46 w 78"/>
                <a:gd name="T29" fmla="*/ 77 h 90"/>
                <a:gd name="T30" fmla="*/ 48 w 78"/>
                <a:gd name="T31" fmla="*/ 85 h 90"/>
                <a:gd name="T32" fmla="*/ 49 w 78"/>
                <a:gd name="T33" fmla="*/ 88 h 90"/>
                <a:gd name="T34" fmla="*/ 44 w 78"/>
                <a:gd name="T35" fmla="*/ 90 h 90"/>
                <a:gd name="T36" fmla="*/ 40 w 78"/>
                <a:gd name="T37" fmla="*/ 88 h 90"/>
                <a:gd name="T38" fmla="*/ 38 w 78"/>
                <a:gd name="T39" fmla="*/ 78 h 90"/>
                <a:gd name="T40" fmla="*/ 36 w 78"/>
                <a:gd name="T41" fmla="*/ 72 h 90"/>
                <a:gd name="T42" fmla="*/ 32 w 78"/>
                <a:gd name="T43" fmla="*/ 73 h 90"/>
                <a:gd name="T44" fmla="*/ 16 w 78"/>
                <a:gd name="T45" fmla="*/ 69 h 90"/>
                <a:gd name="T46" fmla="*/ 6 w 78"/>
                <a:gd name="T47" fmla="*/ 63 h 90"/>
                <a:gd name="T48" fmla="*/ 4 w 78"/>
                <a:gd name="T49" fmla="*/ 61 h 90"/>
                <a:gd name="T50" fmla="*/ 2 w 78"/>
                <a:gd name="T51" fmla="*/ 60 h 90"/>
                <a:gd name="T52" fmla="*/ 0 w 78"/>
                <a:gd name="T53" fmla="*/ 58 h 90"/>
                <a:gd name="T54" fmla="*/ 4 w 78"/>
                <a:gd name="T55" fmla="*/ 56 h 90"/>
                <a:gd name="T56" fmla="*/ 9 w 78"/>
                <a:gd name="T57" fmla="*/ 58 h 90"/>
                <a:gd name="T58" fmla="*/ 12 w 78"/>
                <a:gd name="T59" fmla="*/ 60 h 90"/>
                <a:gd name="T60" fmla="*/ 22 w 78"/>
                <a:gd name="T61" fmla="*/ 65 h 90"/>
                <a:gd name="T62" fmla="*/ 35 w 78"/>
                <a:gd name="T63" fmla="*/ 68 h 90"/>
                <a:gd name="T64" fmla="*/ 35 w 78"/>
                <a:gd name="T65" fmla="*/ 59 h 90"/>
                <a:gd name="T66" fmla="*/ 35 w 78"/>
                <a:gd name="T67" fmla="*/ 39 h 90"/>
                <a:gd name="T68" fmla="*/ 29 w 78"/>
                <a:gd name="T69" fmla="*/ 38 h 90"/>
                <a:gd name="T70" fmla="*/ 16 w 78"/>
                <a:gd name="T71" fmla="*/ 36 h 90"/>
                <a:gd name="T72" fmla="*/ 16 w 78"/>
                <a:gd name="T73" fmla="*/ 31 h 90"/>
                <a:gd name="T74" fmla="*/ 26 w 78"/>
                <a:gd name="T75" fmla="*/ 24 h 90"/>
                <a:gd name="T76" fmla="*/ 32 w 78"/>
                <a:gd name="T77" fmla="*/ 21 h 90"/>
                <a:gd name="T78" fmla="*/ 36 w 78"/>
                <a:gd name="T79" fmla="*/ 15 h 90"/>
                <a:gd name="T80" fmla="*/ 36 w 78"/>
                <a:gd name="T81" fmla="*/ 8 h 90"/>
                <a:gd name="T82" fmla="*/ 36 w 78"/>
                <a:gd name="T83" fmla="*/ 3 h 90"/>
                <a:gd name="T84" fmla="*/ 41 w 78"/>
                <a:gd name="T85" fmla="*/ 0 h 90"/>
                <a:gd name="T86" fmla="*/ 45 w 78"/>
                <a:gd name="T87" fmla="*/ 2 h 90"/>
                <a:gd name="T88" fmla="*/ 29 w 78"/>
                <a:gd name="T89" fmla="*/ 30 h 90"/>
                <a:gd name="T90" fmla="*/ 30 w 78"/>
                <a:gd name="T91" fmla="*/ 33 h 90"/>
                <a:gd name="T92" fmla="*/ 35 w 78"/>
                <a:gd name="T93" fmla="*/ 30 h 90"/>
                <a:gd name="T94" fmla="*/ 35 w 78"/>
                <a:gd name="T95" fmla="*/ 27 h 90"/>
                <a:gd name="T96" fmla="*/ 65 w 78"/>
                <a:gd name="T97" fmla="*/ 45 h 90"/>
                <a:gd name="T98" fmla="*/ 53 w 78"/>
                <a:gd name="T99" fmla="*/ 40 h 90"/>
                <a:gd name="T100" fmla="*/ 46 w 78"/>
                <a:gd name="T101" fmla="*/ 45 h 90"/>
                <a:gd name="T102" fmla="*/ 45 w 78"/>
                <a:gd name="T103" fmla="*/ 51 h 90"/>
                <a:gd name="T104" fmla="*/ 45 w 78"/>
                <a:gd name="T105" fmla="*/ 59 h 90"/>
                <a:gd name="T106" fmla="*/ 54 w 78"/>
                <a:gd name="T107" fmla="*/ 64 h 90"/>
                <a:gd name="T108" fmla="*/ 66 w 78"/>
                <a:gd name="T109" fmla="*/ 55 h 90"/>
                <a:gd name="T110" fmla="*/ 67 w 78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7"/>
                    <a:pt x="47" y="8"/>
                    <a:pt x="47" y="9"/>
                  </a:cubicBezTo>
                  <a:cubicBezTo>
                    <a:pt x="47" y="10"/>
                    <a:pt x="47" y="11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9" y="16"/>
                    <a:pt x="50" y="16"/>
                    <a:pt x="52" y="16"/>
                  </a:cubicBezTo>
                  <a:cubicBezTo>
                    <a:pt x="53" y="16"/>
                    <a:pt x="54" y="15"/>
                    <a:pt x="56" y="15"/>
                  </a:cubicBezTo>
                  <a:cubicBezTo>
                    <a:pt x="61" y="15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0"/>
                  </a:cubicBezTo>
                  <a:cubicBezTo>
                    <a:pt x="72" y="21"/>
                    <a:pt x="72" y="21"/>
                    <a:pt x="71" y="22"/>
                  </a:cubicBezTo>
                  <a:cubicBezTo>
                    <a:pt x="70" y="22"/>
                    <a:pt x="69" y="23"/>
                    <a:pt x="68" y="23"/>
                  </a:cubicBezTo>
                  <a:cubicBezTo>
                    <a:pt x="66" y="23"/>
                    <a:pt x="65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3" y="20"/>
                    <a:pt x="50" y="20"/>
                    <a:pt x="47" y="21"/>
                  </a:cubicBezTo>
                  <a:cubicBezTo>
                    <a:pt x="47" y="23"/>
                    <a:pt x="47" y="24"/>
                    <a:pt x="47" y="26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6" y="35"/>
                  </a:cubicBezTo>
                  <a:cubicBezTo>
                    <a:pt x="50" y="35"/>
                    <a:pt x="55" y="36"/>
                    <a:pt x="59" y="37"/>
                  </a:cubicBezTo>
                  <a:cubicBezTo>
                    <a:pt x="63" y="37"/>
                    <a:pt x="66" y="38"/>
                    <a:pt x="69" y="40"/>
                  </a:cubicBezTo>
                  <a:cubicBezTo>
                    <a:pt x="72" y="41"/>
                    <a:pt x="74" y="43"/>
                    <a:pt x="75" y="44"/>
                  </a:cubicBezTo>
                  <a:cubicBezTo>
                    <a:pt x="77" y="46"/>
                    <a:pt x="78" y="48"/>
                    <a:pt x="78" y="51"/>
                  </a:cubicBezTo>
                  <a:cubicBezTo>
                    <a:pt x="78" y="53"/>
                    <a:pt x="77" y="55"/>
                    <a:pt x="75" y="57"/>
                  </a:cubicBezTo>
                  <a:cubicBezTo>
                    <a:pt x="74" y="60"/>
                    <a:pt x="71" y="62"/>
                    <a:pt x="68" y="63"/>
                  </a:cubicBezTo>
                  <a:cubicBezTo>
                    <a:pt x="66" y="65"/>
                    <a:pt x="62" y="67"/>
                    <a:pt x="58" y="68"/>
                  </a:cubicBezTo>
                  <a:cubicBezTo>
                    <a:pt x="54" y="70"/>
                    <a:pt x="50" y="71"/>
                    <a:pt x="45" y="71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5" y="75"/>
                    <a:pt x="46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1"/>
                    <a:pt x="47" y="83"/>
                    <a:pt x="48" y="85"/>
                  </a:cubicBezTo>
                  <a:cubicBezTo>
                    <a:pt x="48" y="86"/>
                    <a:pt x="48" y="86"/>
                    <a:pt x="48" y="87"/>
                  </a:cubicBezTo>
                  <a:cubicBezTo>
                    <a:pt x="48" y="87"/>
                    <a:pt x="49" y="88"/>
                    <a:pt x="49" y="88"/>
                  </a:cubicBezTo>
                  <a:cubicBezTo>
                    <a:pt x="49" y="89"/>
                    <a:pt x="48" y="89"/>
                    <a:pt x="47" y="89"/>
                  </a:cubicBezTo>
                  <a:cubicBezTo>
                    <a:pt x="46" y="89"/>
                    <a:pt x="45" y="90"/>
                    <a:pt x="44" y="90"/>
                  </a:cubicBezTo>
                  <a:cubicBezTo>
                    <a:pt x="43" y="90"/>
                    <a:pt x="42" y="89"/>
                    <a:pt x="41" y="89"/>
                  </a:cubicBezTo>
                  <a:cubicBezTo>
                    <a:pt x="41" y="89"/>
                    <a:pt x="40" y="88"/>
                    <a:pt x="40" y="88"/>
                  </a:cubicBezTo>
                  <a:cubicBezTo>
                    <a:pt x="39" y="85"/>
                    <a:pt x="39" y="84"/>
                    <a:pt x="39" y="82"/>
                  </a:cubicBezTo>
                  <a:cubicBezTo>
                    <a:pt x="38" y="80"/>
                    <a:pt x="38" y="79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4"/>
                    <a:pt x="37" y="73"/>
                    <a:pt x="36" y="72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34" y="72"/>
                    <a:pt x="33" y="73"/>
                    <a:pt x="32" y="73"/>
                  </a:cubicBezTo>
                  <a:cubicBezTo>
                    <a:pt x="29" y="73"/>
                    <a:pt x="25" y="72"/>
                    <a:pt x="23" y="72"/>
                  </a:cubicBezTo>
                  <a:cubicBezTo>
                    <a:pt x="20" y="71"/>
                    <a:pt x="18" y="70"/>
                    <a:pt x="16" y="69"/>
                  </a:cubicBezTo>
                  <a:cubicBezTo>
                    <a:pt x="14" y="68"/>
                    <a:pt x="12" y="67"/>
                    <a:pt x="10" y="66"/>
                  </a:cubicBezTo>
                  <a:cubicBezTo>
                    <a:pt x="9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2"/>
                    <a:pt x="5" y="62"/>
                    <a:pt x="4" y="61"/>
                  </a:cubicBezTo>
                  <a:cubicBezTo>
                    <a:pt x="3" y="61"/>
                    <a:pt x="3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59"/>
                    <a:pt x="1" y="59"/>
                  </a:cubicBezTo>
                  <a:cubicBezTo>
                    <a:pt x="1" y="59"/>
                    <a:pt x="0" y="58"/>
                    <a:pt x="0" y="58"/>
                  </a:cubicBezTo>
                  <a:cubicBezTo>
                    <a:pt x="0" y="58"/>
                    <a:pt x="1" y="57"/>
                    <a:pt x="1" y="57"/>
                  </a:cubicBezTo>
                  <a:cubicBezTo>
                    <a:pt x="2" y="57"/>
                    <a:pt x="3" y="56"/>
                    <a:pt x="4" y="56"/>
                  </a:cubicBezTo>
                  <a:cubicBezTo>
                    <a:pt x="5" y="56"/>
                    <a:pt x="6" y="57"/>
                    <a:pt x="7" y="57"/>
                  </a:cubicBezTo>
                  <a:cubicBezTo>
                    <a:pt x="7" y="57"/>
                    <a:pt x="8" y="57"/>
                    <a:pt x="9" y="58"/>
                  </a:cubicBezTo>
                  <a:cubicBezTo>
                    <a:pt x="9" y="58"/>
                    <a:pt x="10" y="59"/>
                    <a:pt x="11" y="59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14" y="61"/>
                    <a:pt x="15" y="62"/>
                    <a:pt x="17" y="63"/>
                  </a:cubicBezTo>
                  <a:cubicBezTo>
                    <a:pt x="18" y="64"/>
                    <a:pt x="20" y="65"/>
                    <a:pt x="22" y="65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30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4"/>
                  </a:cubicBezTo>
                  <a:cubicBezTo>
                    <a:pt x="35" y="63"/>
                    <a:pt x="35" y="61"/>
                    <a:pt x="35" y="59"/>
                  </a:cubicBezTo>
                  <a:cubicBezTo>
                    <a:pt x="35" y="57"/>
                    <a:pt x="35" y="54"/>
                    <a:pt x="35" y="51"/>
                  </a:cubicBezTo>
                  <a:cubicBezTo>
                    <a:pt x="35" y="48"/>
                    <a:pt x="35" y="44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8"/>
                    <a:pt x="29" y="38"/>
                  </a:cubicBezTo>
                  <a:cubicBezTo>
                    <a:pt x="27" y="38"/>
                    <a:pt x="24" y="38"/>
                    <a:pt x="22" y="37"/>
                  </a:cubicBezTo>
                  <a:cubicBezTo>
                    <a:pt x="20" y="37"/>
                    <a:pt x="18" y="37"/>
                    <a:pt x="16" y="36"/>
                  </a:cubicBezTo>
                  <a:cubicBezTo>
                    <a:pt x="15" y="36"/>
                    <a:pt x="14" y="35"/>
                    <a:pt x="14" y="35"/>
                  </a:cubicBezTo>
                  <a:cubicBezTo>
                    <a:pt x="14" y="33"/>
                    <a:pt x="14" y="32"/>
                    <a:pt x="16" y="31"/>
                  </a:cubicBezTo>
                  <a:cubicBezTo>
                    <a:pt x="17" y="30"/>
                    <a:pt x="18" y="28"/>
                    <a:pt x="20" y="27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6"/>
                    <a:pt x="36" y="15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6"/>
                    <a:pt x="36" y="5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4" y="1"/>
                    <a:pt x="45" y="1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8" y="31"/>
                    <a:pt x="26" y="32"/>
                    <a:pt x="26" y="33"/>
                  </a:cubicBezTo>
                  <a:cubicBezTo>
                    <a:pt x="27" y="33"/>
                    <a:pt x="29" y="33"/>
                    <a:pt x="30" y="33"/>
                  </a:cubicBezTo>
                  <a:cubicBezTo>
                    <a:pt x="32" y="34"/>
                    <a:pt x="33" y="34"/>
                    <a:pt x="35" y="34"/>
                  </a:cubicBezTo>
                  <a:cubicBezTo>
                    <a:pt x="35" y="32"/>
                    <a:pt x="35" y="31"/>
                    <a:pt x="35" y="30"/>
                  </a:cubicBezTo>
                  <a:cubicBezTo>
                    <a:pt x="35" y="29"/>
                    <a:pt x="36" y="27"/>
                    <a:pt x="36" y="26"/>
                  </a:cubicBezTo>
                  <a:cubicBezTo>
                    <a:pt x="35" y="26"/>
                    <a:pt x="35" y="26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6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6" y="41"/>
                    <a:pt x="53" y="40"/>
                  </a:cubicBezTo>
                  <a:cubicBezTo>
                    <a:pt x="51" y="40"/>
                    <a:pt x="48" y="39"/>
                    <a:pt x="46" y="39"/>
                  </a:cubicBezTo>
                  <a:cubicBezTo>
                    <a:pt x="46" y="42"/>
                    <a:pt x="46" y="43"/>
                    <a:pt x="46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5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1"/>
                    <a:pt x="61" y="60"/>
                  </a:cubicBezTo>
                  <a:cubicBezTo>
                    <a:pt x="63" y="59"/>
                    <a:pt x="65" y="57"/>
                    <a:pt x="66" y="55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5741988" y="3217863"/>
              <a:ext cx="312738" cy="200025"/>
            </a:xfrm>
            <a:custGeom>
              <a:avLst/>
              <a:gdLst>
                <a:gd name="T0" fmla="*/ 284 w 291"/>
                <a:gd name="T1" fmla="*/ 56 h 187"/>
                <a:gd name="T2" fmla="*/ 223 w 291"/>
                <a:gd name="T3" fmla="*/ 23 h 187"/>
                <a:gd name="T4" fmla="*/ 6 w 291"/>
                <a:gd name="T5" fmla="*/ 66 h 187"/>
                <a:gd name="T6" fmla="*/ 0 w 291"/>
                <a:gd name="T7" fmla="*/ 66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9 h 187"/>
                <a:gd name="T18" fmla="*/ 284 w 291"/>
                <a:gd name="T19" fmla="*/ 5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6"/>
                  </a:moveTo>
                  <a:cubicBezTo>
                    <a:pt x="275" y="44"/>
                    <a:pt x="256" y="33"/>
                    <a:pt x="223" y="23"/>
                  </a:cubicBezTo>
                  <a:cubicBezTo>
                    <a:pt x="144" y="0"/>
                    <a:pt x="32" y="28"/>
                    <a:pt x="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4"/>
                    <a:pt x="27" y="124"/>
                  </a:cubicBezTo>
                  <a:cubicBezTo>
                    <a:pt x="134" y="187"/>
                    <a:pt x="291" y="137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9"/>
                    <a:pt x="291" y="59"/>
                    <a:pt x="291" y="59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5667376" y="3190875"/>
              <a:ext cx="514350" cy="223838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4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8"/>
                    <a:pt x="95" y="124"/>
                  </a:cubicBezTo>
                  <a:cubicBezTo>
                    <a:pt x="240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5853113" y="3236913"/>
              <a:ext cx="84138" cy="96838"/>
            </a:xfrm>
            <a:custGeom>
              <a:avLst/>
              <a:gdLst>
                <a:gd name="T0" fmla="*/ 46 w 77"/>
                <a:gd name="T1" fmla="*/ 6 h 90"/>
                <a:gd name="T2" fmla="*/ 47 w 77"/>
                <a:gd name="T3" fmla="*/ 13 h 90"/>
                <a:gd name="T4" fmla="*/ 51 w 77"/>
                <a:gd name="T5" fmla="*/ 16 h 90"/>
                <a:gd name="T6" fmla="*/ 70 w 77"/>
                <a:gd name="T7" fmla="*/ 19 h 90"/>
                <a:gd name="T8" fmla="*/ 72 w 77"/>
                <a:gd name="T9" fmla="*/ 20 h 90"/>
                <a:gd name="T10" fmla="*/ 67 w 77"/>
                <a:gd name="T11" fmla="*/ 23 h 90"/>
                <a:gd name="T12" fmla="*/ 64 w 77"/>
                <a:gd name="T13" fmla="*/ 22 h 90"/>
                <a:gd name="T14" fmla="*/ 46 w 77"/>
                <a:gd name="T15" fmla="*/ 21 h 90"/>
                <a:gd name="T16" fmla="*/ 46 w 77"/>
                <a:gd name="T17" fmla="*/ 29 h 90"/>
                <a:gd name="T18" fmla="*/ 45 w 77"/>
                <a:gd name="T19" fmla="*/ 35 h 90"/>
                <a:gd name="T20" fmla="*/ 68 w 77"/>
                <a:gd name="T21" fmla="*/ 40 h 90"/>
                <a:gd name="T22" fmla="*/ 77 w 77"/>
                <a:gd name="T23" fmla="*/ 51 h 90"/>
                <a:gd name="T24" fmla="*/ 68 w 77"/>
                <a:gd name="T25" fmla="*/ 63 h 90"/>
                <a:gd name="T26" fmla="*/ 45 w 77"/>
                <a:gd name="T27" fmla="*/ 71 h 90"/>
                <a:gd name="T28" fmla="*/ 45 w 77"/>
                <a:gd name="T29" fmla="*/ 77 h 90"/>
                <a:gd name="T30" fmla="*/ 47 w 77"/>
                <a:gd name="T31" fmla="*/ 85 h 90"/>
                <a:gd name="T32" fmla="*/ 48 w 77"/>
                <a:gd name="T33" fmla="*/ 88 h 90"/>
                <a:gd name="T34" fmla="*/ 43 w 77"/>
                <a:gd name="T35" fmla="*/ 90 h 90"/>
                <a:gd name="T36" fmla="*/ 40 w 77"/>
                <a:gd name="T37" fmla="*/ 88 h 90"/>
                <a:gd name="T38" fmla="*/ 37 w 77"/>
                <a:gd name="T39" fmla="*/ 78 h 90"/>
                <a:gd name="T40" fmla="*/ 36 w 77"/>
                <a:gd name="T41" fmla="*/ 72 h 90"/>
                <a:gd name="T42" fmla="*/ 32 w 77"/>
                <a:gd name="T43" fmla="*/ 73 h 90"/>
                <a:gd name="T44" fmla="*/ 15 w 77"/>
                <a:gd name="T45" fmla="*/ 69 h 90"/>
                <a:gd name="T46" fmla="*/ 5 w 77"/>
                <a:gd name="T47" fmla="*/ 63 h 90"/>
                <a:gd name="T48" fmla="*/ 4 w 77"/>
                <a:gd name="T49" fmla="*/ 61 h 90"/>
                <a:gd name="T50" fmla="*/ 2 w 77"/>
                <a:gd name="T51" fmla="*/ 60 h 90"/>
                <a:gd name="T52" fmla="*/ 0 w 77"/>
                <a:gd name="T53" fmla="*/ 58 h 90"/>
                <a:gd name="T54" fmla="*/ 4 w 77"/>
                <a:gd name="T55" fmla="*/ 56 h 90"/>
                <a:gd name="T56" fmla="*/ 8 w 77"/>
                <a:gd name="T57" fmla="*/ 58 h 90"/>
                <a:gd name="T58" fmla="*/ 12 w 77"/>
                <a:gd name="T59" fmla="*/ 60 h 90"/>
                <a:gd name="T60" fmla="*/ 21 w 77"/>
                <a:gd name="T61" fmla="*/ 66 h 90"/>
                <a:gd name="T62" fmla="*/ 35 w 77"/>
                <a:gd name="T63" fmla="*/ 68 h 90"/>
                <a:gd name="T64" fmla="*/ 34 w 77"/>
                <a:gd name="T65" fmla="*/ 59 h 90"/>
                <a:gd name="T66" fmla="*/ 34 w 77"/>
                <a:gd name="T67" fmla="*/ 39 h 90"/>
                <a:gd name="T68" fmla="*/ 29 w 77"/>
                <a:gd name="T69" fmla="*/ 38 h 90"/>
                <a:gd name="T70" fmla="*/ 16 w 77"/>
                <a:gd name="T71" fmla="*/ 36 h 90"/>
                <a:gd name="T72" fmla="*/ 15 w 77"/>
                <a:gd name="T73" fmla="*/ 31 h 90"/>
                <a:gd name="T74" fmla="*/ 26 w 77"/>
                <a:gd name="T75" fmla="*/ 24 h 90"/>
                <a:gd name="T76" fmla="*/ 32 w 77"/>
                <a:gd name="T77" fmla="*/ 21 h 90"/>
                <a:gd name="T78" fmla="*/ 36 w 77"/>
                <a:gd name="T79" fmla="*/ 15 h 90"/>
                <a:gd name="T80" fmla="*/ 35 w 77"/>
                <a:gd name="T81" fmla="*/ 8 h 90"/>
                <a:gd name="T82" fmla="*/ 35 w 77"/>
                <a:gd name="T83" fmla="*/ 3 h 90"/>
                <a:gd name="T84" fmla="*/ 40 w 77"/>
                <a:gd name="T85" fmla="*/ 0 h 90"/>
                <a:gd name="T86" fmla="*/ 45 w 77"/>
                <a:gd name="T87" fmla="*/ 2 h 90"/>
                <a:gd name="T88" fmla="*/ 29 w 77"/>
                <a:gd name="T89" fmla="*/ 30 h 90"/>
                <a:gd name="T90" fmla="*/ 30 w 77"/>
                <a:gd name="T91" fmla="*/ 33 h 90"/>
                <a:gd name="T92" fmla="*/ 35 w 77"/>
                <a:gd name="T93" fmla="*/ 30 h 90"/>
                <a:gd name="T94" fmla="*/ 34 w 77"/>
                <a:gd name="T95" fmla="*/ 27 h 90"/>
                <a:gd name="T96" fmla="*/ 65 w 77"/>
                <a:gd name="T97" fmla="*/ 45 h 90"/>
                <a:gd name="T98" fmla="*/ 53 w 77"/>
                <a:gd name="T99" fmla="*/ 40 h 90"/>
                <a:gd name="T100" fmla="*/ 45 w 77"/>
                <a:gd name="T101" fmla="*/ 45 h 90"/>
                <a:gd name="T102" fmla="*/ 45 w 77"/>
                <a:gd name="T103" fmla="*/ 51 h 90"/>
                <a:gd name="T104" fmla="*/ 44 w 77"/>
                <a:gd name="T105" fmla="*/ 59 h 90"/>
                <a:gd name="T106" fmla="*/ 53 w 77"/>
                <a:gd name="T107" fmla="*/ 64 h 90"/>
                <a:gd name="T108" fmla="*/ 65 w 77"/>
                <a:gd name="T109" fmla="*/ 55 h 90"/>
                <a:gd name="T110" fmla="*/ 67 w 77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90">
                  <a:moveTo>
                    <a:pt x="45" y="2"/>
                  </a:moveTo>
                  <a:cubicBezTo>
                    <a:pt x="45" y="4"/>
                    <a:pt x="45" y="5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10"/>
                    <a:pt x="47" y="11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8" y="16"/>
                    <a:pt x="50" y="16"/>
                    <a:pt x="51" y="16"/>
                  </a:cubicBezTo>
                  <a:cubicBezTo>
                    <a:pt x="53" y="16"/>
                    <a:pt x="54" y="15"/>
                    <a:pt x="55" y="15"/>
                  </a:cubicBezTo>
                  <a:cubicBezTo>
                    <a:pt x="61" y="15"/>
                    <a:pt x="66" y="17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2" y="20"/>
                    <a:pt x="72" y="20"/>
                  </a:cubicBezTo>
                  <a:cubicBezTo>
                    <a:pt x="72" y="21"/>
                    <a:pt x="71" y="21"/>
                    <a:pt x="71" y="22"/>
                  </a:cubicBezTo>
                  <a:cubicBezTo>
                    <a:pt x="70" y="22"/>
                    <a:pt x="69" y="23"/>
                    <a:pt x="67" y="23"/>
                  </a:cubicBezTo>
                  <a:cubicBezTo>
                    <a:pt x="66" y="23"/>
                    <a:pt x="65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2" y="20"/>
                    <a:pt x="49" y="20"/>
                    <a:pt x="46" y="21"/>
                  </a:cubicBezTo>
                  <a:cubicBezTo>
                    <a:pt x="46" y="23"/>
                    <a:pt x="46" y="24"/>
                    <a:pt x="46" y="26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5"/>
                    <a:pt x="54" y="36"/>
                    <a:pt x="58" y="37"/>
                  </a:cubicBezTo>
                  <a:cubicBezTo>
                    <a:pt x="62" y="37"/>
                    <a:pt x="66" y="38"/>
                    <a:pt x="68" y="40"/>
                  </a:cubicBezTo>
                  <a:cubicBezTo>
                    <a:pt x="71" y="41"/>
                    <a:pt x="73" y="43"/>
                    <a:pt x="75" y="44"/>
                  </a:cubicBezTo>
                  <a:cubicBezTo>
                    <a:pt x="76" y="46"/>
                    <a:pt x="77" y="48"/>
                    <a:pt x="77" y="51"/>
                  </a:cubicBezTo>
                  <a:cubicBezTo>
                    <a:pt x="77" y="53"/>
                    <a:pt x="76" y="55"/>
                    <a:pt x="75" y="57"/>
                  </a:cubicBezTo>
                  <a:cubicBezTo>
                    <a:pt x="73" y="60"/>
                    <a:pt x="71" y="62"/>
                    <a:pt x="68" y="63"/>
                  </a:cubicBezTo>
                  <a:cubicBezTo>
                    <a:pt x="65" y="65"/>
                    <a:pt x="62" y="67"/>
                    <a:pt x="58" y="68"/>
                  </a:cubicBezTo>
                  <a:cubicBezTo>
                    <a:pt x="54" y="70"/>
                    <a:pt x="49" y="71"/>
                    <a:pt x="45" y="71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5" y="75"/>
                    <a:pt x="45" y="76"/>
                    <a:pt x="45" y="77"/>
                  </a:cubicBezTo>
                  <a:cubicBezTo>
                    <a:pt x="45" y="78"/>
                    <a:pt x="46" y="79"/>
                    <a:pt x="46" y="80"/>
                  </a:cubicBezTo>
                  <a:cubicBezTo>
                    <a:pt x="46" y="81"/>
                    <a:pt x="47" y="83"/>
                    <a:pt x="47" y="85"/>
                  </a:cubicBezTo>
                  <a:cubicBezTo>
                    <a:pt x="47" y="86"/>
                    <a:pt x="48" y="86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8" y="89"/>
                    <a:pt x="48" y="89"/>
                    <a:pt x="46" y="89"/>
                  </a:cubicBezTo>
                  <a:cubicBezTo>
                    <a:pt x="45" y="89"/>
                    <a:pt x="44" y="90"/>
                    <a:pt x="43" y="90"/>
                  </a:cubicBezTo>
                  <a:cubicBezTo>
                    <a:pt x="43" y="90"/>
                    <a:pt x="42" y="89"/>
                    <a:pt x="41" y="89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5"/>
                    <a:pt x="39" y="84"/>
                    <a:pt x="38" y="82"/>
                  </a:cubicBezTo>
                  <a:cubicBezTo>
                    <a:pt x="38" y="80"/>
                    <a:pt x="38" y="79"/>
                    <a:pt x="37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5" y="72"/>
                    <a:pt x="35" y="72"/>
                    <a:pt x="34" y="72"/>
                  </a:cubicBezTo>
                  <a:cubicBezTo>
                    <a:pt x="33" y="73"/>
                    <a:pt x="33" y="73"/>
                    <a:pt x="32" y="73"/>
                  </a:cubicBezTo>
                  <a:cubicBezTo>
                    <a:pt x="28" y="73"/>
                    <a:pt x="25" y="72"/>
                    <a:pt x="22" y="72"/>
                  </a:cubicBezTo>
                  <a:cubicBezTo>
                    <a:pt x="20" y="71"/>
                    <a:pt x="17" y="70"/>
                    <a:pt x="15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8" y="65"/>
                    <a:pt x="7" y="64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2"/>
                    <a:pt x="4" y="62"/>
                    <a:pt x="4" y="61"/>
                  </a:cubicBezTo>
                  <a:cubicBezTo>
                    <a:pt x="3" y="61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2" y="57"/>
                    <a:pt x="3" y="56"/>
                    <a:pt x="4" y="56"/>
                  </a:cubicBezTo>
                  <a:cubicBezTo>
                    <a:pt x="5" y="56"/>
                    <a:pt x="5" y="57"/>
                    <a:pt x="6" y="57"/>
                  </a:cubicBezTo>
                  <a:cubicBezTo>
                    <a:pt x="7" y="57"/>
                    <a:pt x="8" y="57"/>
                    <a:pt x="8" y="58"/>
                  </a:cubicBezTo>
                  <a:cubicBezTo>
                    <a:pt x="9" y="58"/>
                    <a:pt x="10" y="59"/>
                    <a:pt x="10" y="59"/>
                  </a:cubicBezTo>
                  <a:cubicBezTo>
                    <a:pt x="11" y="60"/>
                    <a:pt x="11" y="60"/>
                    <a:pt x="12" y="60"/>
                  </a:cubicBezTo>
                  <a:cubicBezTo>
                    <a:pt x="13" y="61"/>
                    <a:pt x="15" y="62"/>
                    <a:pt x="16" y="63"/>
                  </a:cubicBezTo>
                  <a:cubicBezTo>
                    <a:pt x="18" y="64"/>
                    <a:pt x="19" y="65"/>
                    <a:pt x="21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29" y="68"/>
                    <a:pt x="32" y="68"/>
                    <a:pt x="35" y="68"/>
                  </a:cubicBezTo>
                  <a:cubicBezTo>
                    <a:pt x="35" y="67"/>
                    <a:pt x="34" y="66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8"/>
                    <a:pt x="34" y="44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8"/>
                    <a:pt x="29" y="38"/>
                  </a:cubicBezTo>
                  <a:cubicBezTo>
                    <a:pt x="26" y="38"/>
                    <a:pt x="24" y="38"/>
                    <a:pt x="22" y="37"/>
                  </a:cubicBezTo>
                  <a:cubicBezTo>
                    <a:pt x="20" y="37"/>
                    <a:pt x="18" y="37"/>
                    <a:pt x="16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6" y="30"/>
                    <a:pt x="18" y="28"/>
                    <a:pt x="20" y="27"/>
                  </a:cubicBezTo>
                  <a:cubicBezTo>
                    <a:pt x="21" y="26"/>
                    <a:pt x="24" y="25"/>
                    <a:pt x="26" y="24"/>
                  </a:cubicBezTo>
                  <a:cubicBezTo>
                    <a:pt x="28" y="23"/>
                    <a:pt x="30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6"/>
                    <a:pt x="36" y="15"/>
                  </a:cubicBezTo>
                  <a:cubicBezTo>
                    <a:pt x="36" y="13"/>
                    <a:pt x="36" y="12"/>
                    <a:pt x="36" y="11"/>
                  </a:cubicBezTo>
                  <a:cubicBezTo>
                    <a:pt x="36" y="10"/>
                    <a:pt x="35" y="9"/>
                    <a:pt x="35" y="8"/>
                  </a:cubicBezTo>
                  <a:cubicBezTo>
                    <a:pt x="35" y="6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1"/>
                    <a:pt x="45" y="1"/>
                    <a:pt x="45" y="2"/>
                  </a:cubicBezTo>
                  <a:close/>
                  <a:moveTo>
                    <a:pt x="34" y="27"/>
                  </a:moveTo>
                  <a:cubicBezTo>
                    <a:pt x="32" y="28"/>
                    <a:pt x="30" y="29"/>
                    <a:pt x="29" y="30"/>
                  </a:cubicBezTo>
                  <a:cubicBezTo>
                    <a:pt x="27" y="31"/>
                    <a:pt x="26" y="32"/>
                    <a:pt x="26" y="33"/>
                  </a:cubicBezTo>
                  <a:cubicBezTo>
                    <a:pt x="27" y="33"/>
                    <a:pt x="28" y="33"/>
                    <a:pt x="30" y="33"/>
                  </a:cubicBezTo>
                  <a:cubicBezTo>
                    <a:pt x="31" y="34"/>
                    <a:pt x="33" y="34"/>
                    <a:pt x="34" y="34"/>
                  </a:cubicBezTo>
                  <a:cubicBezTo>
                    <a:pt x="34" y="32"/>
                    <a:pt x="35" y="31"/>
                    <a:pt x="35" y="30"/>
                  </a:cubicBezTo>
                  <a:cubicBezTo>
                    <a:pt x="35" y="29"/>
                    <a:pt x="35" y="27"/>
                    <a:pt x="35" y="26"/>
                  </a:cubicBezTo>
                  <a:cubicBezTo>
                    <a:pt x="35" y="26"/>
                    <a:pt x="34" y="26"/>
                    <a:pt x="34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6" y="47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6" y="41"/>
                    <a:pt x="53" y="40"/>
                  </a:cubicBezTo>
                  <a:cubicBezTo>
                    <a:pt x="50" y="40"/>
                    <a:pt x="48" y="39"/>
                    <a:pt x="45" y="39"/>
                  </a:cubicBezTo>
                  <a:cubicBezTo>
                    <a:pt x="45" y="42"/>
                    <a:pt x="45" y="43"/>
                    <a:pt x="45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4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61"/>
                    <a:pt x="44" y="64"/>
                    <a:pt x="44" y="67"/>
                  </a:cubicBezTo>
                  <a:cubicBezTo>
                    <a:pt x="48" y="66"/>
                    <a:pt x="51" y="65"/>
                    <a:pt x="53" y="64"/>
                  </a:cubicBezTo>
                  <a:cubicBezTo>
                    <a:pt x="56" y="63"/>
                    <a:pt x="59" y="61"/>
                    <a:pt x="61" y="60"/>
                  </a:cubicBezTo>
                  <a:cubicBezTo>
                    <a:pt x="63" y="59"/>
                    <a:pt x="64" y="57"/>
                    <a:pt x="65" y="55"/>
                  </a:cubicBezTo>
                  <a:cubicBezTo>
                    <a:pt x="66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5722938" y="3178175"/>
              <a:ext cx="314325" cy="201613"/>
            </a:xfrm>
            <a:custGeom>
              <a:avLst/>
              <a:gdLst>
                <a:gd name="T0" fmla="*/ 284 w 291"/>
                <a:gd name="T1" fmla="*/ 57 h 187"/>
                <a:gd name="T2" fmla="*/ 223 w 291"/>
                <a:gd name="T3" fmla="*/ 23 h 187"/>
                <a:gd name="T4" fmla="*/ 6 w 291"/>
                <a:gd name="T5" fmla="*/ 66 h 187"/>
                <a:gd name="T6" fmla="*/ 0 w 291"/>
                <a:gd name="T7" fmla="*/ 66 h 187"/>
                <a:gd name="T8" fmla="*/ 0 w 291"/>
                <a:gd name="T9" fmla="*/ 91 h 187"/>
                <a:gd name="T10" fmla="*/ 27 w 291"/>
                <a:gd name="T11" fmla="*/ 124 h 187"/>
                <a:gd name="T12" fmla="*/ 291 w 291"/>
                <a:gd name="T13" fmla="*/ 84 h 187"/>
                <a:gd name="T14" fmla="*/ 291 w 291"/>
                <a:gd name="T15" fmla="*/ 75 h 187"/>
                <a:gd name="T16" fmla="*/ 291 w 291"/>
                <a:gd name="T17" fmla="*/ 59 h 187"/>
                <a:gd name="T18" fmla="*/ 284 w 291"/>
                <a:gd name="T19" fmla="*/ 5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7">
                  <a:moveTo>
                    <a:pt x="284" y="57"/>
                  </a:moveTo>
                  <a:cubicBezTo>
                    <a:pt x="275" y="44"/>
                    <a:pt x="255" y="33"/>
                    <a:pt x="223" y="23"/>
                  </a:cubicBezTo>
                  <a:cubicBezTo>
                    <a:pt x="144" y="0"/>
                    <a:pt x="31" y="28"/>
                    <a:pt x="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4"/>
                    <a:pt x="27" y="124"/>
                  </a:cubicBezTo>
                  <a:cubicBezTo>
                    <a:pt x="134" y="187"/>
                    <a:pt x="291" y="137"/>
                    <a:pt x="291" y="84"/>
                  </a:cubicBezTo>
                  <a:cubicBezTo>
                    <a:pt x="291" y="75"/>
                    <a:pt x="291" y="75"/>
                    <a:pt x="291" y="75"/>
                  </a:cubicBezTo>
                  <a:cubicBezTo>
                    <a:pt x="291" y="59"/>
                    <a:pt x="291" y="59"/>
                    <a:pt x="291" y="59"/>
                  </a:cubicBezTo>
                  <a:lnTo>
                    <a:pt x="284" y="57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5649913" y="3151188"/>
              <a:ext cx="514350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4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8"/>
                    <a:pt x="95" y="124"/>
                  </a:cubicBezTo>
                  <a:cubicBezTo>
                    <a:pt x="239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 flipH="1">
              <a:off x="5835651" y="3198813"/>
              <a:ext cx="82550" cy="96838"/>
            </a:xfrm>
            <a:custGeom>
              <a:avLst/>
              <a:gdLst>
                <a:gd name="T0" fmla="*/ 46 w 77"/>
                <a:gd name="T1" fmla="*/ 6 h 90"/>
                <a:gd name="T2" fmla="*/ 47 w 77"/>
                <a:gd name="T3" fmla="*/ 13 h 90"/>
                <a:gd name="T4" fmla="*/ 51 w 77"/>
                <a:gd name="T5" fmla="*/ 16 h 90"/>
                <a:gd name="T6" fmla="*/ 70 w 77"/>
                <a:gd name="T7" fmla="*/ 19 h 90"/>
                <a:gd name="T8" fmla="*/ 72 w 77"/>
                <a:gd name="T9" fmla="*/ 20 h 90"/>
                <a:gd name="T10" fmla="*/ 67 w 77"/>
                <a:gd name="T11" fmla="*/ 23 h 90"/>
                <a:gd name="T12" fmla="*/ 64 w 77"/>
                <a:gd name="T13" fmla="*/ 22 h 90"/>
                <a:gd name="T14" fmla="*/ 46 w 77"/>
                <a:gd name="T15" fmla="*/ 21 h 90"/>
                <a:gd name="T16" fmla="*/ 46 w 77"/>
                <a:gd name="T17" fmla="*/ 29 h 90"/>
                <a:gd name="T18" fmla="*/ 45 w 77"/>
                <a:gd name="T19" fmla="*/ 35 h 90"/>
                <a:gd name="T20" fmla="*/ 68 w 77"/>
                <a:gd name="T21" fmla="*/ 40 h 90"/>
                <a:gd name="T22" fmla="*/ 77 w 77"/>
                <a:gd name="T23" fmla="*/ 51 h 90"/>
                <a:gd name="T24" fmla="*/ 68 w 77"/>
                <a:gd name="T25" fmla="*/ 63 h 90"/>
                <a:gd name="T26" fmla="*/ 44 w 77"/>
                <a:gd name="T27" fmla="*/ 71 h 90"/>
                <a:gd name="T28" fmla="*/ 45 w 77"/>
                <a:gd name="T29" fmla="*/ 77 h 90"/>
                <a:gd name="T30" fmla="*/ 47 w 77"/>
                <a:gd name="T31" fmla="*/ 85 h 90"/>
                <a:gd name="T32" fmla="*/ 48 w 77"/>
                <a:gd name="T33" fmla="*/ 88 h 90"/>
                <a:gd name="T34" fmla="*/ 43 w 77"/>
                <a:gd name="T35" fmla="*/ 90 h 90"/>
                <a:gd name="T36" fmla="*/ 40 w 77"/>
                <a:gd name="T37" fmla="*/ 88 h 90"/>
                <a:gd name="T38" fmla="*/ 37 w 77"/>
                <a:gd name="T39" fmla="*/ 78 h 90"/>
                <a:gd name="T40" fmla="*/ 36 w 77"/>
                <a:gd name="T41" fmla="*/ 72 h 90"/>
                <a:gd name="T42" fmla="*/ 32 w 77"/>
                <a:gd name="T43" fmla="*/ 73 h 90"/>
                <a:gd name="T44" fmla="*/ 15 w 77"/>
                <a:gd name="T45" fmla="*/ 69 h 90"/>
                <a:gd name="T46" fmla="*/ 5 w 77"/>
                <a:gd name="T47" fmla="*/ 63 h 90"/>
                <a:gd name="T48" fmla="*/ 3 w 77"/>
                <a:gd name="T49" fmla="*/ 61 h 90"/>
                <a:gd name="T50" fmla="*/ 2 w 77"/>
                <a:gd name="T51" fmla="*/ 60 h 90"/>
                <a:gd name="T52" fmla="*/ 0 w 77"/>
                <a:gd name="T53" fmla="*/ 58 h 90"/>
                <a:gd name="T54" fmla="*/ 4 w 77"/>
                <a:gd name="T55" fmla="*/ 56 h 90"/>
                <a:gd name="T56" fmla="*/ 8 w 77"/>
                <a:gd name="T57" fmla="*/ 58 h 90"/>
                <a:gd name="T58" fmla="*/ 12 w 77"/>
                <a:gd name="T59" fmla="*/ 60 h 90"/>
                <a:gd name="T60" fmla="*/ 21 w 77"/>
                <a:gd name="T61" fmla="*/ 66 h 90"/>
                <a:gd name="T62" fmla="*/ 35 w 77"/>
                <a:gd name="T63" fmla="*/ 68 h 90"/>
                <a:gd name="T64" fmla="*/ 34 w 77"/>
                <a:gd name="T65" fmla="*/ 59 h 90"/>
                <a:gd name="T66" fmla="*/ 34 w 77"/>
                <a:gd name="T67" fmla="*/ 39 h 90"/>
                <a:gd name="T68" fmla="*/ 29 w 77"/>
                <a:gd name="T69" fmla="*/ 38 h 90"/>
                <a:gd name="T70" fmla="*/ 16 w 77"/>
                <a:gd name="T71" fmla="*/ 36 h 90"/>
                <a:gd name="T72" fmla="*/ 15 w 77"/>
                <a:gd name="T73" fmla="*/ 31 h 90"/>
                <a:gd name="T74" fmla="*/ 26 w 77"/>
                <a:gd name="T75" fmla="*/ 24 h 90"/>
                <a:gd name="T76" fmla="*/ 32 w 77"/>
                <a:gd name="T77" fmla="*/ 21 h 90"/>
                <a:gd name="T78" fmla="*/ 36 w 77"/>
                <a:gd name="T79" fmla="*/ 15 h 90"/>
                <a:gd name="T80" fmla="*/ 35 w 77"/>
                <a:gd name="T81" fmla="*/ 8 h 90"/>
                <a:gd name="T82" fmla="*/ 35 w 77"/>
                <a:gd name="T83" fmla="*/ 3 h 90"/>
                <a:gd name="T84" fmla="*/ 40 w 77"/>
                <a:gd name="T85" fmla="*/ 0 h 90"/>
                <a:gd name="T86" fmla="*/ 45 w 77"/>
                <a:gd name="T87" fmla="*/ 2 h 90"/>
                <a:gd name="T88" fmla="*/ 29 w 77"/>
                <a:gd name="T89" fmla="*/ 30 h 90"/>
                <a:gd name="T90" fmla="*/ 30 w 77"/>
                <a:gd name="T91" fmla="*/ 33 h 90"/>
                <a:gd name="T92" fmla="*/ 35 w 77"/>
                <a:gd name="T93" fmla="*/ 30 h 90"/>
                <a:gd name="T94" fmla="*/ 34 w 77"/>
                <a:gd name="T95" fmla="*/ 27 h 90"/>
                <a:gd name="T96" fmla="*/ 65 w 77"/>
                <a:gd name="T97" fmla="*/ 45 h 90"/>
                <a:gd name="T98" fmla="*/ 53 w 77"/>
                <a:gd name="T99" fmla="*/ 40 h 90"/>
                <a:gd name="T100" fmla="*/ 45 w 77"/>
                <a:gd name="T101" fmla="*/ 45 h 90"/>
                <a:gd name="T102" fmla="*/ 45 w 77"/>
                <a:gd name="T103" fmla="*/ 51 h 90"/>
                <a:gd name="T104" fmla="*/ 44 w 77"/>
                <a:gd name="T105" fmla="*/ 59 h 90"/>
                <a:gd name="T106" fmla="*/ 53 w 77"/>
                <a:gd name="T107" fmla="*/ 64 h 90"/>
                <a:gd name="T108" fmla="*/ 65 w 77"/>
                <a:gd name="T109" fmla="*/ 55 h 90"/>
                <a:gd name="T110" fmla="*/ 67 w 77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90">
                  <a:moveTo>
                    <a:pt x="45" y="2"/>
                  </a:moveTo>
                  <a:cubicBezTo>
                    <a:pt x="45" y="4"/>
                    <a:pt x="45" y="5"/>
                    <a:pt x="46" y="6"/>
                  </a:cubicBezTo>
                  <a:cubicBezTo>
                    <a:pt x="46" y="7"/>
                    <a:pt x="46" y="8"/>
                    <a:pt x="46" y="9"/>
                  </a:cubicBezTo>
                  <a:cubicBezTo>
                    <a:pt x="46" y="10"/>
                    <a:pt x="47" y="11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8" y="16"/>
                    <a:pt x="50" y="16"/>
                    <a:pt x="51" y="16"/>
                  </a:cubicBezTo>
                  <a:cubicBezTo>
                    <a:pt x="53" y="16"/>
                    <a:pt x="54" y="15"/>
                    <a:pt x="55" y="15"/>
                  </a:cubicBezTo>
                  <a:cubicBezTo>
                    <a:pt x="61" y="15"/>
                    <a:pt x="66" y="17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70" y="22"/>
                    <a:pt x="69" y="23"/>
                    <a:pt x="67" y="23"/>
                  </a:cubicBezTo>
                  <a:cubicBezTo>
                    <a:pt x="66" y="23"/>
                    <a:pt x="65" y="22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2" y="20"/>
                    <a:pt x="49" y="20"/>
                    <a:pt x="46" y="21"/>
                  </a:cubicBezTo>
                  <a:cubicBezTo>
                    <a:pt x="46" y="23"/>
                    <a:pt x="46" y="24"/>
                    <a:pt x="46" y="26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5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5"/>
                    <a:pt x="54" y="36"/>
                    <a:pt x="58" y="37"/>
                  </a:cubicBezTo>
                  <a:cubicBezTo>
                    <a:pt x="62" y="37"/>
                    <a:pt x="66" y="38"/>
                    <a:pt x="68" y="40"/>
                  </a:cubicBezTo>
                  <a:cubicBezTo>
                    <a:pt x="71" y="41"/>
                    <a:pt x="73" y="43"/>
                    <a:pt x="75" y="44"/>
                  </a:cubicBezTo>
                  <a:cubicBezTo>
                    <a:pt x="76" y="46"/>
                    <a:pt x="77" y="48"/>
                    <a:pt x="77" y="51"/>
                  </a:cubicBezTo>
                  <a:cubicBezTo>
                    <a:pt x="77" y="53"/>
                    <a:pt x="76" y="55"/>
                    <a:pt x="75" y="57"/>
                  </a:cubicBezTo>
                  <a:cubicBezTo>
                    <a:pt x="73" y="60"/>
                    <a:pt x="71" y="62"/>
                    <a:pt x="68" y="63"/>
                  </a:cubicBezTo>
                  <a:cubicBezTo>
                    <a:pt x="65" y="65"/>
                    <a:pt x="62" y="67"/>
                    <a:pt x="58" y="68"/>
                  </a:cubicBezTo>
                  <a:cubicBezTo>
                    <a:pt x="54" y="70"/>
                    <a:pt x="49" y="71"/>
                    <a:pt x="44" y="71"/>
                  </a:cubicBezTo>
                  <a:cubicBezTo>
                    <a:pt x="45" y="73"/>
                    <a:pt x="45" y="74"/>
                    <a:pt x="45" y="74"/>
                  </a:cubicBezTo>
                  <a:cubicBezTo>
                    <a:pt x="45" y="75"/>
                    <a:pt x="45" y="76"/>
                    <a:pt x="45" y="77"/>
                  </a:cubicBezTo>
                  <a:cubicBezTo>
                    <a:pt x="45" y="78"/>
                    <a:pt x="46" y="79"/>
                    <a:pt x="46" y="80"/>
                  </a:cubicBezTo>
                  <a:cubicBezTo>
                    <a:pt x="46" y="81"/>
                    <a:pt x="47" y="83"/>
                    <a:pt x="47" y="85"/>
                  </a:cubicBezTo>
                  <a:cubicBezTo>
                    <a:pt x="47" y="86"/>
                    <a:pt x="47" y="86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8" y="89"/>
                    <a:pt x="47" y="89"/>
                    <a:pt x="46" y="89"/>
                  </a:cubicBezTo>
                  <a:cubicBezTo>
                    <a:pt x="45" y="89"/>
                    <a:pt x="44" y="90"/>
                    <a:pt x="43" y="90"/>
                  </a:cubicBezTo>
                  <a:cubicBezTo>
                    <a:pt x="43" y="90"/>
                    <a:pt x="42" y="89"/>
                    <a:pt x="41" y="89"/>
                  </a:cubicBezTo>
                  <a:cubicBezTo>
                    <a:pt x="40" y="89"/>
                    <a:pt x="40" y="88"/>
                    <a:pt x="40" y="88"/>
                  </a:cubicBezTo>
                  <a:cubicBezTo>
                    <a:pt x="39" y="85"/>
                    <a:pt x="38" y="84"/>
                    <a:pt x="38" y="82"/>
                  </a:cubicBezTo>
                  <a:cubicBezTo>
                    <a:pt x="38" y="81"/>
                    <a:pt x="37" y="79"/>
                    <a:pt x="37" y="78"/>
                  </a:cubicBezTo>
                  <a:cubicBezTo>
                    <a:pt x="37" y="77"/>
                    <a:pt x="37" y="76"/>
                    <a:pt x="36" y="75"/>
                  </a:cubicBezTo>
                  <a:cubicBezTo>
                    <a:pt x="36" y="74"/>
                    <a:pt x="36" y="73"/>
                    <a:pt x="36" y="72"/>
                  </a:cubicBezTo>
                  <a:cubicBezTo>
                    <a:pt x="35" y="72"/>
                    <a:pt x="35" y="72"/>
                    <a:pt x="34" y="72"/>
                  </a:cubicBezTo>
                  <a:cubicBezTo>
                    <a:pt x="33" y="73"/>
                    <a:pt x="32" y="73"/>
                    <a:pt x="32" y="73"/>
                  </a:cubicBezTo>
                  <a:cubicBezTo>
                    <a:pt x="28" y="73"/>
                    <a:pt x="25" y="72"/>
                    <a:pt x="22" y="72"/>
                  </a:cubicBezTo>
                  <a:cubicBezTo>
                    <a:pt x="20" y="71"/>
                    <a:pt x="17" y="70"/>
                    <a:pt x="15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8" y="65"/>
                    <a:pt x="7" y="64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2"/>
                    <a:pt x="4" y="62"/>
                    <a:pt x="3" y="61"/>
                  </a:cubicBezTo>
                  <a:cubicBezTo>
                    <a:pt x="3" y="61"/>
                    <a:pt x="2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1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7"/>
                    <a:pt x="1" y="57"/>
                  </a:cubicBezTo>
                  <a:cubicBezTo>
                    <a:pt x="2" y="57"/>
                    <a:pt x="3" y="56"/>
                    <a:pt x="4" y="56"/>
                  </a:cubicBezTo>
                  <a:cubicBezTo>
                    <a:pt x="4" y="56"/>
                    <a:pt x="5" y="57"/>
                    <a:pt x="6" y="57"/>
                  </a:cubicBezTo>
                  <a:cubicBezTo>
                    <a:pt x="7" y="57"/>
                    <a:pt x="8" y="58"/>
                    <a:pt x="8" y="58"/>
                  </a:cubicBezTo>
                  <a:cubicBezTo>
                    <a:pt x="9" y="58"/>
                    <a:pt x="10" y="59"/>
                    <a:pt x="10" y="59"/>
                  </a:cubicBezTo>
                  <a:cubicBezTo>
                    <a:pt x="11" y="60"/>
                    <a:pt x="11" y="60"/>
                    <a:pt x="12" y="60"/>
                  </a:cubicBezTo>
                  <a:cubicBezTo>
                    <a:pt x="13" y="61"/>
                    <a:pt x="15" y="62"/>
                    <a:pt x="16" y="63"/>
                  </a:cubicBezTo>
                  <a:cubicBezTo>
                    <a:pt x="18" y="64"/>
                    <a:pt x="19" y="65"/>
                    <a:pt x="21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29" y="68"/>
                    <a:pt x="32" y="68"/>
                    <a:pt x="35" y="68"/>
                  </a:cubicBezTo>
                  <a:cubicBezTo>
                    <a:pt x="34" y="67"/>
                    <a:pt x="34" y="66"/>
                    <a:pt x="34" y="64"/>
                  </a:cubicBezTo>
                  <a:cubicBezTo>
                    <a:pt x="34" y="63"/>
                    <a:pt x="34" y="61"/>
                    <a:pt x="34" y="59"/>
                  </a:cubicBezTo>
                  <a:cubicBezTo>
                    <a:pt x="34" y="57"/>
                    <a:pt x="34" y="54"/>
                    <a:pt x="34" y="51"/>
                  </a:cubicBezTo>
                  <a:cubicBezTo>
                    <a:pt x="34" y="48"/>
                    <a:pt x="34" y="44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8"/>
                    <a:pt x="29" y="38"/>
                  </a:cubicBezTo>
                  <a:cubicBezTo>
                    <a:pt x="26" y="38"/>
                    <a:pt x="24" y="38"/>
                    <a:pt x="22" y="37"/>
                  </a:cubicBezTo>
                  <a:cubicBezTo>
                    <a:pt x="19" y="37"/>
                    <a:pt x="17" y="37"/>
                    <a:pt x="16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6" y="30"/>
                    <a:pt x="18" y="28"/>
                    <a:pt x="20" y="27"/>
                  </a:cubicBezTo>
                  <a:cubicBezTo>
                    <a:pt x="21" y="26"/>
                    <a:pt x="23" y="25"/>
                    <a:pt x="26" y="24"/>
                  </a:cubicBezTo>
                  <a:cubicBezTo>
                    <a:pt x="28" y="23"/>
                    <a:pt x="30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7"/>
                    <a:pt x="36" y="16"/>
                    <a:pt x="36" y="15"/>
                  </a:cubicBezTo>
                  <a:cubicBezTo>
                    <a:pt x="36" y="13"/>
                    <a:pt x="36" y="12"/>
                    <a:pt x="35" y="11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6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4" y="1"/>
                    <a:pt x="45" y="1"/>
                    <a:pt x="45" y="2"/>
                  </a:cubicBezTo>
                  <a:close/>
                  <a:moveTo>
                    <a:pt x="34" y="27"/>
                  </a:moveTo>
                  <a:cubicBezTo>
                    <a:pt x="32" y="28"/>
                    <a:pt x="30" y="29"/>
                    <a:pt x="29" y="30"/>
                  </a:cubicBezTo>
                  <a:cubicBezTo>
                    <a:pt x="27" y="31"/>
                    <a:pt x="26" y="32"/>
                    <a:pt x="25" y="33"/>
                  </a:cubicBezTo>
                  <a:cubicBezTo>
                    <a:pt x="27" y="33"/>
                    <a:pt x="28" y="33"/>
                    <a:pt x="30" y="33"/>
                  </a:cubicBezTo>
                  <a:cubicBezTo>
                    <a:pt x="31" y="34"/>
                    <a:pt x="33" y="34"/>
                    <a:pt x="34" y="34"/>
                  </a:cubicBezTo>
                  <a:cubicBezTo>
                    <a:pt x="34" y="32"/>
                    <a:pt x="34" y="31"/>
                    <a:pt x="35" y="30"/>
                  </a:cubicBezTo>
                  <a:cubicBezTo>
                    <a:pt x="35" y="29"/>
                    <a:pt x="35" y="27"/>
                    <a:pt x="35" y="26"/>
                  </a:cubicBezTo>
                  <a:cubicBezTo>
                    <a:pt x="35" y="26"/>
                    <a:pt x="34" y="26"/>
                    <a:pt x="34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6" y="47"/>
                    <a:pt x="65" y="45"/>
                  </a:cubicBezTo>
                  <a:cubicBezTo>
                    <a:pt x="64" y="44"/>
                    <a:pt x="62" y="43"/>
                    <a:pt x="60" y="42"/>
                  </a:cubicBezTo>
                  <a:cubicBezTo>
                    <a:pt x="58" y="41"/>
                    <a:pt x="55" y="41"/>
                    <a:pt x="53" y="40"/>
                  </a:cubicBezTo>
                  <a:cubicBezTo>
                    <a:pt x="50" y="40"/>
                    <a:pt x="48" y="39"/>
                    <a:pt x="45" y="39"/>
                  </a:cubicBezTo>
                  <a:cubicBezTo>
                    <a:pt x="45" y="42"/>
                    <a:pt x="45" y="43"/>
                    <a:pt x="45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4" y="53"/>
                    <a:pt x="44" y="54"/>
                  </a:cubicBezTo>
                  <a:cubicBezTo>
                    <a:pt x="44" y="55"/>
                    <a:pt x="44" y="57"/>
                    <a:pt x="44" y="59"/>
                  </a:cubicBezTo>
                  <a:cubicBezTo>
                    <a:pt x="44" y="61"/>
                    <a:pt x="44" y="64"/>
                    <a:pt x="44" y="67"/>
                  </a:cubicBezTo>
                  <a:cubicBezTo>
                    <a:pt x="48" y="66"/>
                    <a:pt x="51" y="65"/>
                    <a:pt x="53" y="64"/>
                  </a:cubicBezTo>
                  <a:cubicBezTo>
                    <a:pt x="56" y="63"/>
                    <a:pt x="59" y="61"/>
                    <a:pt x="61" y="60"/>
                  </a:cubicBezTo>
                  <a:cubicBezTo>
                    <a:pt x="63" y="59"/>
                    <a:pt x="64" y="57"/>
                    <a:pt x="65" y="55"/>
                  </a:cubicBezTo>
                  <a:cubicBezTo>
                    <a:pt x="66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711826" y="3163888"/>
              <a:ext cx="319088" cy="150813"/>
            </a:xfrm>
            <a:custGeom>
              <a:avLst/>
              <a:gdLst>
                <a:gd name="T0" fmla="*/ 227 w 295"/>
                <a:gd name="T1" fmla="*/ 24 h 139"/>
                <a:gd name="T2" fmla="*/ 23 w 295"/>
                <a:gd name="T3" fmla="*/ 89 h 139"/>
                <a:gd name="T4" fmla="*/ 133 w 295"/>
                <a:gd name="T5" fmla="*/ 136 h 139"/>
                <a:gd name="T6" fmla="*/ 249 w 295"/>
                <a:gd name="T7" fmla="*/ 117 h 139"/>
                <a:gd name="T8" fmla="*/ 291 w 295"/>
                <a:gd name="T9" fmla="*/ 70 h 139"/>
                <a:gd name="T10" fmla="*/ 227 w 295"/>
                <a:gd name="T11" fmla="*/ 24 h 139"/>
                <a:gd name="T12" fmla="*/ 224 w 295"/>
                <a:gd name="T13" fmla="*/ 27 h 139"/>
                <a:gd name="T14" fmla="*/ 279 w 295"/>
                <a:gd name="T15" fmla="*/ 88 h 139"/>
                <a:gd name="T16" fmla="*/ 181 w 295"/>
                <a:gd name="T17" fmla="*/ 132 h 139"/>
                <a:gd name="T18" fmla="*/ 41 w 295"/>
                <a:gd name="T19" fmla="*/ 101 h 139"/>
                <a:gd name="T20" fmla="*/ 91 w 295"/>
                <a:gd name="T21" fmla="*/ 30 h 139"/>
                <a:gd name="T22" fmla="*/ 224 w 295"/>
                <a:gd name="T23" fmla="*/ 27 h 139"/>
                <a:gd name="T24" fmla="*/ 227 w 295"/>
                <a:gd name="T25" fmla="*/ 2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139">
                  <a:moveTo>
                    <a:pt x="227" y="24"/>
                  </a:moveTo>
                  <a:cubicBezTo>
                    <a:pt x="141" y="0"/>
                    <a:pt x="0" y="38"/>
                    <a:pt x="23" y="89"/>
                  </a:cubicBezTo>
                  <a:cubicBezTo>
                    <a:pt x="34" y="112"/>
                    <a:pt x="84" y="132"/>
                    <a:pt x="133" y="136"/>
                  </a:cubicBezTo>
                  <a:cubicBezTo>
                    <a:pt x="175" y="139"/>
                    <a:pt x="218" y="131"/>
                    <a:pt x="249" y="117"/>
                  </a:cubicBezTo>
                  <a:cubicBezTo>
                    <a:pt x="275" y="105"/>
                    <a:pt x="292" y="88"/>
                    <a:pt x="291" y="70"/>
                  </a:cubicBezTo>
                  <a:cubicBezTo>
                    <a:pt x="290" y="50"/>
                    <a:pt x="261" y="34"/>
                    <a:pt x="227" y="24"/>
                  </a:cubicBezTo>
                  <a:cubicBezTo>
                    <a:pt x="224" y="23"/>
                    <a:pt x="220" y="26"/>
                    <a:pt x="224" y="27"/>
                  </a:cubicBezTo>
                  <a:cubicBezTo>
                    <a:pt x="269" y="40"/>
                    <a:pt x="295" y="63"/>
                    <a:pt x="279" y="88"/>
                  </a:cubicBezTo>
                  <a:cubicBezTo>
                    <a:pt x="265" y="109"/>
                    <a:pt x="226" y="126"/>
                    <a:pt x="181" y="132"/>
                  </a:cubicBezTo>
                  <a:cubicBezTo>
                    <a:pt x="125" y="139"/>
                    <a:pt x="69" y="123"/>
                    <a:pt x="41" y="101"/>
                  </a:cubicBezTo>
                  <a:cubicBezTo>
                    <a:pt x="7" y="74"/>
                    <a:pt x="42" y="45"/>
                    <a:pt x="91" y="30"/>
                  </a:cubicBezTo>
                  <a:cubicBezTo>
                    <a:pt x="130" y="18"/>
                    <a:pt x="182" y="15"/>
                    <a:pt x="224" y="27"/>
                  </a:cubicBezTo>
                  <a:cubicBezTo>
                    <a:pt x="228" y="28"/>
                    <a:pt x="231" y="25"/>
                    <a:pt x="227" y="24"/>
                  </a:cubicBez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6011863" y="3343275"/>
              <a:ext cx="314325" cy="200025"/>
            </a:xfrm>
            <a:custGeom>
              <a:avLst/>
              <a:gdLst>
                <a:gd name="T0" fmla="*/ 284 w 291"/>
                <a:gd name="T1" fmla="*/ 56 h 186"/>
                <a:gd name="T2" fmla="*/ 223 w 291"/>
                <a:gd name="T3" fmla="*/ 22 h 186"/>
                <a:gd name="T4" fmla="*/ 5 w 291"/>
                <a:gd name="T5" fmla="*/ 65 h 186"/>
                <a:gd name="T6" fmla="*/ 0 w 291"/>
                <a:gd name="T7" fmla="*/ 65 h 186"/>
                <a:gd name="T8" fmla="*/ 0 w 291"/>
                <a:gd name="T9" fmla="*/ 90 h 186"/>
                <a:gd name="T10" fmla="*/ 26 w 291"/>
                <a:gd name="T11" fmla="*/ 124 h 186"/>
                <a:gd name="T12" fmla="*/ 291 w 291"/>
                <a:gd name="T13" fmla="*/ 83 h 186"/>
                <a:gd name="T14" fmla="*/ 291 w 291"/>
                <a:gd name="T15" fmla="*/ 74 h 186"/>
                <a:gd name="T16" fmla="*/ 291 w 291"/>
                <a:gd name="T17" fmla="*/ 58 h 186"/>
                <a:gd name="T18" fmla="*/ 284 w 291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6">
                  <a:moveTo>
                    <a:pt x="284" y="56"/>
                  </a:moveTo>
                  <a:cubicBezTo>
                    <a:pt x="274" y="44"/>
                    <a:pt x="255" y="32"/>
                    <a:pt x="223" y="22"/>
                  </a:cubicBezTo>
                  <a:cubicBezTo>
                    <a:pt x="143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2"/>
                    <a:pt x="8" y="113"/>
                    <a:pt x="26" y="124"/>
                  </a:cubicBezTo>
                  <a:cubicBezTo>
                    <a:pt x="133" y="186"/>
                    <a:pt x="291" y="136"/>
                    <a:pt x="291" y="83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5937251" y="3314700"/>
              <a:ext cx="515938" cy="225425"/>
            </a:xfrm>
            <a:custGeom>
              <a:avLst/>
              <a:gdLst>
                <a:gd name="T0" fmla="*/ 292 w 478"/>
                <a:gd name="T1" fmla="*/ 32 h 209"/>
                <a:gd name="T2" fmla="*/ 95 w 478"/>
                <a:gd name="T3" fmla="*/ 124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40" y="209"/>
                    <a:pt x="478" y="87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6122988" y="3362325"/>
              <a:ext cx="84138" cy="96838"/>
            </a:xfrm>
            <a:custGeom>
              <a:avLst/>
              <a:gdLst>
                <a:gd name="T0" fmla="*/ 46 w 78"/>
                <a:gd name="T1" fmla="*/ 6 h 90"/>
                <a:gd name="T2" fmla="*/ 47 w 78"/>
                <a:gd name="T3" fmla="*/ 13 h 90"/>
                <a:gd name="T4" fmla="*/ 52 w 78"/>
                <a:gd name="T5" fmla="*/ 16 h 90"/>
                <a:gd name="T6" fmla="*/ 71 w 78"/>
                <a:gd name="T7" fmla="*/ 19 h 90"/>
                <a:gd name="T8" fmla="*/ 72 w 78"/>
                <a:gd name="T9" fmla="*/ 21 h 90"/>
                <a:gd name="T10" fmla="*/ 68 w 78"/>
                <a:gd name="T11" fmla="*/ 23 h 90"/>
                <a:gd name="T12" fmla="*/ 64 w 78"/>
                <a:gd name="T13" fmla="*/ 22 h 90"/>
                <a:gd name="T14" fmla="*/ 47 w 78"/>
                <a:gd name="T15" fmla="*/ 22 h 90"/>
                <a:gd name="T16" fmla="*/ 46 w 78"/>
                <a:gd name="T17" fmla="*/ 29 h 90"/>
                <a:gd name="T18" fmla="*/ 46 w 78"/>
                <a:gd name="T19" fmla="*/ 35 h 90"/>
                <a:gd name="T20" fmla="*/ 69 w 78"/>
                <a:gd name="T21" fmla="*/ 40 h 90"/>
                <a:gd name="T22" fmla="*/ 78 w 78"/>
                <a:gd name="T23" fmla="*/ 51 h 90"/>
                <a:gd name="T24" fmla="*/ 68 w 78"/>
                <a:gd name="T25" fmla="*/ 64 h 90"/>
                <a:gd name="T26" fmla="*/ 45 w 78"/>
                <a:gd name="T27" fmla="*/ 72 h 90"/>
                <a:gd name="T28" fmla="*/ 46 w 78"/>
                <a:gd name="T29" fmla="*/ 77 h 90"/>
                <a:gd name="T30" fmla="*/ 48 w 78"/>
                <a:gd name="T31" fmla="*/ 86 h 90"/>
                <a:gd name="T32" fmla="*/ 49 w 78"/>
                <a:gd name="T33" fmla="*/ 88 h 90"/>
                <a:gd name="T34" fmla="*/ 44 w 78"/>
                <a:gd name="T35" fmla="*/ 90 h 90"/>
                <a:gd name="T36" fmla="*/ 40 w 78"/>
                <a:gd name="T37" fmla="*/ 88 h 90"/>
                <a:gd name="T38" fmla="*/ 38 w 78"/>
                <a:gd name="T39" fmla="*/ 78 h 90"/>
                <a:gd name="T40" fmla="*/ 36 w 78"/>
                <a:gd name="T41" fmla="*/ 73 h 90"/>
                <a:gd name="T42" fmla="*/ 32 w 78"/>
                <a:gd name="T43" fmla="*/ 73 h 90"/>
                <a:gd name="T44" fmla="*/ 16 w 78"/>
                <a:gd name="T45" fmla="*/ 70 h 90"/>
                <a:gd name="T46" fmla="*/ 6 w 78"/>
                <a:gd name="T47" fmla="*/ 63 h 90"/>
                <a:gd name="T48" fmla="*/ 4 w 78"/>
                <a:gd name="T49" fmla="*/ 62 h 90"/>
                <a:gd name="T50" fmla="*/ 2 w 78"/>
                <a:gd name="T51" fmla="*/ 60 h 90"/>
                <a:gd name="T52" fmla="*/ 0 w 78"/>
                <a:gd name="T53" fmla="*/ 58 h 90"/>
                <a:gd name="T54" fmla="*/ 4 w 78"/>
                <a:gd name="T55" fmla="*/ 57 h 90"/>
                <a:gd name="T56" fmla="*/ 9 w 78"/>
                <a:gd name="T57" fmla="*/ 58 h 90"/>
                <a:gd name="T58" fmla="*/ 12 w 78"/>
                <a:gd name="T59" fmla="*/ 61 h 90"/>
                <a:gd name="T60" fmla="*/ 22 w 78"/>
                <a:gd name="T61" fmla="*/ 66 h 90"/>
                <a:gd name="T62" fmla="*/ 35 w 78"/>
                <a:gd name="T63" fmla="*/ 68 h 90"/>
                <a:gd name="T64" fmla="*/ 35 w 78"/>
                <a:gd name="T65" fmla="*/ 59 h 90"/>
                <a:gd name="T66" fmla="*/ 35 w 78"/>
                <a:gd name="T67" fmla="*/ 39 h 90"/>
                <a:gd name="T68" fmla="*/ 29 w 78"/>
                <a:gd name="T69" fmla="*/ 39 h 90"/>
                <a:gd name="T70" fmla="*/ 16 w 78"/>
                <a:gd name="T71" fmla="*/ 37 h 90"/>
                <a:gd name="T72" fmla="*/ 16 w 78"/>
                <a:gd name="T73" fmla="*/ 31 h 90"/>
                <a:gd name="T74" fmla="*/ 26 w 78"/>
                <a:gd name="T75" fmla="*/ 24 h 90"/>
                <a:gd name="T76" fmla="*/ 32 w 78"/>
                <a:gd name="T77" fmla="*/ 21 h 90"/>
                <a:gd name="T78" fmla="*/ 36 w 78"/>
                <a:gd name="T79" fmla="*/ 15 h 90"/>
                <a:gd name="T80" fmla="*/ 36 w 78"/>
                <a:gd name="T81" fmla="*/ 8 h 90"/>
                <a:gd name="T82" fmla="*/ 36 w 78"/>
                <a:gd name="T83" fmla="*/ 3 h 90"/>
                <a:gd name="T84" fmla="*/ 41 w 78"/>
                <a:gd name="T85" fmla="*/ 0 h 90"/>
                <a:gd name="T86" fmla="*/ 45 w 78"/>
                <a:gd name="T87" fmla="*/ 2 h 90"/>
                <a:gd name="T88" fmla="*/ 29 w 78"/>
                <a:gd name="T89" fmla="*/ 30 h 90"/>
                <a:gd name="T90" fmla="*/ 30 w 78"/>
                <a:gd name="T91" fmla="*/ 34 h 90"/>
                <a:gd name="T92" fmla="*/ 35 w 78"/>
                <a:gd name="T93" fmla="*/ 30 h 90"/>
                <a:gd name="T94" fmla="*/ 35 w 78"/>
                <a:gd name="T95" fmla="*/ 27 h 90"/>
                <a:gd name="T96" fmla="*/ 65 w 78"/>
                <a:gd name="T97" fmla="*/ 46 h 90"/>
                <a:gd name="T98" fmla="*/ 53 w 78"/>
                <a:gd name="T99" fmla="*/ 40 h 90"/>
                <a:gd name="T100" fmla="*/ 46 w 78"/>
                <a:gd name="T101" fmla="*/ 45 h 90"/>
                <a:gd name="T102" fmla="*/ 45 w 78"/>
                <a:gd name="T103" fmla="*/ 51 h 90"/>
                <a:gd name="T104" fmla="*/ 45 w 78"/>
                <a:gd name="T105" fmla="*/ 59 h 90"/>
                <a:gd name="T106" fmla="*/ 54 w 78"/>
                <a:gd name="T107" fmla="*/ 64 h 90"/>
                <a:gd name="T108" fmla="*/ 66 w 78"/>
                <a:gd name="T109" fmla="*/ 56 h 90"/>
                <a:gd name="T110" fmla="*/ 67 w 78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8"/>
                    <a:pt x="47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9" y="16"/>
                    <a:pt x="50" y="16"/>
                    <a:pt x="52" y="16"/>
                  </a:cubicBezTo>
                  <a:cubicBezTo>
                    <a:pt x="53" y="16"/>
                    <a:pt x="54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3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6" y="35"/>
                  </a:cubicBezTo>
                  <a:cubicBezTo>
                    <a:pt x="50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2" y="41"/>
                    <a:pt x="74" y="43"/>
                    <a:pt x="75" y="45"/>
                  </a:cubicBezTo>
                  <a:cubicBezTo>
                    <a:pt x="77" y="46"/>
                    <a:pt x="78" y="49"/>
                    <a:pt x="78" y="51"/>
                  </a:cubicBezTo>
                  <a:cubicBezTo>
                    <a:pt x="78" y="53"/>
                    <a:pt x="77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6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8" y="87"/>
                    <a:pt x="49" y="88"/>
                    <a:pt x="49" y="88"/>
                  </a:cubicBezTo>
                  <a:cubicBezTo>
                    <a:pt x="49" y="89"/>
                    <a:pt x="48" y="89"/>
                    <a:pt x="47" y="89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1" y="89"/>
                    <a:pt x="40" y="89"/>
                    <a:pt x="40" y="88"/>
                  </a:cubicBezTo>
                  <a:cubicBezTo>
                    <a:pt x="39" y="86"/>
                    <a:pt x="39" y="84"/>
                    <a:pt x="39" y="82"/>
                  </a:cubicBezTo>
                  <a:cubicBezTo>
                    <a:pt x="38" y="81"/>
                    <a:pt x="38" y="79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5"/>
                    <a:pt x="37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5" y="72"/>
                    <a:pt x="23" y="72"/>
                  </a:cubicBezTo>
                  <a:cubicBezTo>
                    <a:pt x="20" y="71"/>
                    <a:pt x="18" y="71"/>
                    <a:pt x="16" y="70"/>
                  </a:cubicBezTo>
                  <a:cubicBezTo>
                    <a:pt x="14" y="69"/>
                    <a:pt x="12" y="68"/>
                    <a:pt x="10" y="66"/>
                  </a:cubicBezTo>
                  <a:cubicBezTo>
                    <a:pt x="9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3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60"/>
                    <a:pt x="1" y="59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1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8" y="58"/>
                    <a:pt x="9" y="58"/>
                  </a:cubicBezTo>
                  <a:cubicBezTo>
                    <a:pt x="9" y="59"/>
                    <a:pt x="10" y="59"/>
                    <a:pt x="11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2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30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5" y="59"/>
                  </a:cubicBezTo>
                  <a:cubicBezTo>
                    <a:pt x="35" y="57"/>
                    <a:pt x="35" y="55"/>
                    <a:pt x="35" y="51"/>
                  </a:cubicBezTo>
                  <a:cubicBezTo>
                    <a:pt x="35" y="48"/>
                    <a:pt x="35" y="44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4" y="38"/>
                    <a:pt x="22" y="38"/>
                  </a:cubicBezTo>
                  <a:cubicBezTo>
                    <a:pt x="20" y="37"/>
                    <a:pt x="18" y="37"/>
                    <a:pt x="16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4" y="34"/>
                    <a:pt x="14" y="32"/>
                    <a:pt x="16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0"/>
                    <a:pt x="43" y="1"/>
                    <a:pt x="44" y="1"/>
                  </a:cubicBezTo>
                  <a:cubicBezTo>
                    <a:pt x="44" y="1"/>
                    <a:pt x="45" y="2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8" y="31"/>
                    <a:pt x="26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5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6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4"/>
                    <a:pt x="62" y="43"/>
                    <a:pt x="60" y="43"/>
                  </a:cubicBezTo>
                  <a:cubicBezTo>
                    <a:pt x="58" y="42"/>
                    <a:pt x="56" y="41"/>
                    <a:pt x="53" y="40"/>
                  </a:cubicBezTo>
                  <a:cubicBezTo>
                    <a:pt x="51" y="40"/>
                    <a:pt x="48" y="40"/>
                    <a:pt x="46" y="40"/>
                  </a:cubicBezTo>
                  <a:cubicBezTo>
                    <a:pt x="46" y="42"/>
                    <a:pt x="46" y="44"/>
                    <a:pt x="46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5" y="57"/>
                    <a:pt x="66" y="56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992813" y="3303588"/>
              <a:ext cx="314325" cy="201613"/>
            </a:xfrm>
            <a:custGeom>
              <a:avLst/>
              <a:gdLst>
                <a:gd name="T0" fmla="*/ 285 w 292"/>
                <a:gd name="T1" fmla="*/ 56 h 186"/>
                <a:gd name="T2" fmla="*/ 223 w 292"/>
                <a:gd name="T3" fmla="*/ 22 h 186"/>
                <a:gd name="T4" fmla="*/ 6 w 292"/>
                <a:gd name="T5" fmla="*/ 65 h 186"/>
                <a:gd name="T6" fmla="*/ 0 w 292"/>
                <a:gd name="T7" fmla="*/ 65 h 186"/>
                <a:gd name="T8" fmla="*/ 0 w 292"/>
                <a:gd name="T9" fmla="*/ 90 h 186"/>
                <a:gd name="T10" fmla="*/ 27 w 292"/>
                <a:gd name="T11" fmla="*/ 124 h 186"/>
                <a:gd name="T12" fmla="*/ 292 w 292"/>
                <a:gd name="T13" fmla="*/ 84 h 186"/>
                <a:gd name="T14" fmla="*/ 292 w 292"/>
                <a:gd name="T15" fmla="*/ 74 h 186"/>
                <a:gd name="T16" fmla="*/ 292 w 292"/>
                <a:gd name="T17" fmla="*/ 58 h 186"/>
                <a:gd name="T18" fmla="*/ 285 w 292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186">
                  <a:moveTo>
                    <a:pt x="285" y="56"/>
                  </a:moveTo>
                  <a:cubicBezTo>
                    <a:pt x="275" y="44"/>
                    <a:pt x="256" y="32"/>
                    <a:pt x="223" y="22"/>
                  </a:cubicBezTo>
                  <a:cubicBezTo>
                    <a:pt x="144" y="0"/>
                    <a:pt x="32" y="27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102"/>
                    <a:pt x="9" y="113"/>
                    <a:pt x="27" y="124"/>
                  </a:cubicBezTo>
                  <a:cubicBezTo>
                    <a:pt x="134" y="186"/>
                    <a:pt x="292" y="136"/>
                    <a:pt x="292" y="84"/>
                  </a:cubicBezTo>
                  <a:cubicBezTo>
                    <a:pt x="292" y="74"/>
                    <a:pt x="292" y="74"/>
                    <a:pt x="292" y="74"/>
                  </a:cubicBezTo>
                  <a:cubicBezTo>
                    <a:pt x="292" y="58"/>
                    <a:pt x="292" y="58"/>
                    <a:pt x="292" y="58"/>
                  </a:cubicBezTo>
                  <a:lnTo>
                    <a:pt x="285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5919788" y="3276600"/>
              <a:ext cx="514350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4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40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6103938" y="3324225"/>
              <a:ext cx="84138" cy="96838"/>
            </a:xfrm>
            <a:custGeom>
              <a:avLst/>
              <a:gdLst>
                <a:gd name="T0" fmla="*/ 46 w 77"/>
                <a:gd name="T1" fmla="*/ 6 h 90"/>
                <a:gd name="T2" fmla="*/ 47 w 77"/>
                <a:gd name="T3" fmla="*/ 13 h 90"/>
                <a:gd name="T4" fmla="*/ 51 w 77"/>
                <a:gd name="T5" fmla="*/ 16 h 90"/>
                <a:gd name="T6" fmla="*/ 71 w 77"/>
                <a:gd name="T7" fmla="*/ 19 h 90"/>
                <a:gd name="T8" fmla="*/ 72 w 77"/>
                <a:gd name="T9" fmla="*/ 21 h 90"/>
                <a:gd name="T10" fmla="*/ 68 w 77"/>
                <a:gd name="T11" fmla="*/ 23 h 90"/>
                <a:gd name="T12" fmla="*/ 64 w 77"/>
                <a:gd name="T13" fmla="*/ 22 h 90"/>
                <a:gd name="T14" fmla="*/ 47 w 77"/>
                <a:gd name="T15" fmla="*/ 22 h 90"/>
                <a:gd name="T16" fmla="*/ 46 w 77"/>
                <a:gd name="T17" fmla="*/ 29 h 90"/>
                <a:gd name="T18" fmla="*/ 45 w 77"/>
                <a:gd name="T19" fmla="*/ 35 h 90"/>
                <a:gd name="T20" fmla="*/ 69 w 77"/>
                <a:gd name="T21" fmla="*/ 40 h 90"/>
                <a:gd name="T22" fmla="*/ 77 w 77"/>
                <a:gd name="T23" fmla="*/ 51 h 90"/>
                <a:gd name="T24" fmla="*/ 68 w 77"/>
                <a:gd name="T25" fmla="*/ 64 h 90"/>
                <a:gd name="T26" fmla="*/ 45 w 77"/>
                <a:gd name="T27" fmla="*/ 72 h 90"/>
                <a:gd name="T28" fmla="*/ 46 w 77"/>
                <a:gd name="T29" fmla="*/ 77 h 90"/>
                <a:gd name="T30" fmla="*/ 48 w 77"/>
                <a:gd name="T31" fmla="*/ 86 h 90"/>
                <a:gd name="T32" fmla="*/ 48 w 77"/>
                <a:gd name="T33" fmla="*/ 88 h 90"/>
                <a:gd name="T34" fmla="*/ 44 w 77"/>
                <a:gd name="T35" fmla="*/ 90 h 90"/>
                <a:gd name="T36" fmla="*/ 40 w 77"/>
                <a:gd name="T37" fmla="*/ 88 h 90"/>
                <a:gd name="T38" fmla="*/ 38 w 77"/>
                <a:gd name="T39" fmla="*/ 78 h 90"/>
                <a:gd name="T40" fmla="*/ 36 w 77"/>
                <a:gd name="T41" fmla="*/ 73 h 90"/>
                <a:gd name="T42" fmla="*/ 32 w 77"/>
                <a:gd name="T43" fmla="*/ 73 h 90"/>
                <a:gd name="T44" fmla="*/ 15 w 77"/>
                <a:gd name="T45" fmla="*/ 70 h 90"/>
                <a:gd name="T46" fmla="*/ 6 w 77"/>
                <a:gd name="T47" fmla="*/ 63 h 90"/>
                <a:gd name="T48" fmla="*/ 4 w 77"/>
                <a:gd name="T49" fmla="*/ 62 h 90"/>
                <a:gd name="T50" fmla="*/ 2 w 77"/>
                <a:gd name="T51" fmla="*/ 60 h 90"/>
                <a:gd name="T52" fmla="*/ 0 w 77"/>
                <a:gd name="T53" fmla="*/ 58 h 90"/>
                <a:gd name="T54" fmla="*/ 4 w 77"/>
                <a:gd name="T55" fmla="*/ 57 h 90"/>
                <a:gd name="T56" fmla="*/ 9 w 77"/>
                <a:gd name="T57" fmla="*/ 58 h 90"/>
                <a:gd name="T58" fmla="*/ 12 w 77"/>
                <a:gd name="T59" fmla="*/ 61 h 90"/>
                <a:gd name="T60" fmla="*/ 21 w 77"/>
                <a:gd name="T61" fmla="*/ 66 h 90"/>
                <a:gd name="T62" fmla="*/ 35 w 77"/>
                <a:gd name="T63" fmla="*/ 68 h 90"/>
                <a:gd name="T64" fmla="*/ 34 w 77"/>
                <a:gd name="T65" fmla="*/ 59 h 90"/>
                <a:gd name="T66" fmla="*/ 34 w 77"/>
                <a:gd name="T67" fmla="*/ 39 h 90"/>
                <a:gd name="T68" fmla="*/ 29 w 77"/>
                <a:gd name="T69" fmla="*/ 39 h 90"/>
                <a:gd name="T70" fmla="*/ 16 w 77"/>
                <a:gd name="T71" fmla="*/ 37 h 90"/>
                <a:gd name="T72" fmla="*/ 15 w 77"/>
                <a:gd name="T73" fmla="*/ 31 h 90"/>
                <a:gd name="T74" fmla="*/ 26 w 77"/>
                <a:gd name="T75" fmla="*/ 24 h 90"/>
                <a:gd name="T76" fmla="*/ 32 w 77"/>
                <a:gd name="T77" fmla="*/ 21 h 90"/>
                <a:gd name="T78" fmla="*/ 36 w 77"/>
                <a:gd name="T79" fmla="*/ 15 h 90"/>
                <a:gd name="T80" fmla="*/ 36 w 77"/>
                <a:gd name="T81" fmla="*/ 8 h 90"/>
                <a:gd name="T82" fmla="*/ 35 w 77"/>
                <a:gd name="T83" fmla="*/ 3 h 90"/>
                <a:gd name="T84" fmla="*/ 41 w 77"/>
                <a:gd name="T85" fmla="*/ 0 h 90"/>
                <a:gd name="T86" fmla="*/ 45 w 77"/>
                <a:gd name="T87" fmla="*/ 2 h 90"/>
                <a:gd name="T88" fmla="*/ 29 w 77"/>
                <a:gd name="T89" fmla="*/ 30 h 90"/>
                <a:gd name="T90" fmla="*/ 30 w 77"/>
                <a:gd name="T91" fmla="*/ 34 h 90"/>
                <a:gd name="T92" fmla="*/ 35 w 77"/>
                <a:gd name="T93" fmla="*/ 30 h 90"/>
                <a:gd name="T94" fmla="*/ 35 w 77"/>
                <a:gd name="T95" fmla="*/ 27 h 90"/>
                <a:gd name="T96" fmla="*/ 65 w 77"/>
                <a:gd name="T97" fmla="*/ 46 h 90"/>
                <a:gd name="T98" fmla="*/ 53 w 77"/>
                <a:gd name="T99" fmla="*/ 40 h 90"/>
                <a:gd name="T100" fmla="*/ 45 w 77"/>
                <a:gd name="T101" fmla="*/ 45 h 90"/>
                <a:gd name="T102" fmla="*/ 45 w 77"/>
                <a:gd name="T103" fmla="*/ 51 h 90"/>
                <a:gd name="T104" fmla="*/ 45 w 77"/>
                <a:gd name="T105" fmla="*/ 59 h 90"/>
                <a:gd name="T106" fmla="*/ 54 w 77"/>
                <a:gd name="T107" fmla="*/ 64 h 90"/>
                <a:gd name="T108" fmla="*/ 66 w 77"/>
                <a:gd name="T109" fmla="*/ 56 h 90"/>
                <a:gd name="T110" fmla="*/ 67 w 77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8"/>
                    <a:pt x="46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9" y="16"/>
                    <a:pt x="50" y="16"/>
                    <a:pt x="51" y="16"/>
                  </a:cubicBezTo>
                  <a:cubicBezTo>
                    <a:pt x="53" y="16"/>
                    <a:pt x="54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2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5" y="35"/>
                  </a:cubicBezTo>
                  <a:cubicBezTo>
                    <a:pt x="50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1" y="41"/>
                    <a:pt x="74" y="43"/>
                    <a:pt x="75" y="45"/>
                  </a:cubicBezTo>
                  <a:cubicBezTo>
                    <a:pt x="77" y="46"/>
                    <a:pt x="77" y="49"/>
                    <a:pt x="77" y="51"/>
                  </a:cubicBezTo>
                  <a:cubicBezTo>
                    <a:pt x="77" y="53"/>
                    <a:pt x="77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5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8" y="89"/>
                    <a:pt x="48" y="89"/>
                    <a:pt x="47" y="89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0" y="89"/>
                    <a:pt x="40" y="89"/>
                    <a:pt x="40" y="88"/>
                  </a:cubicBezTo>
                  <a:cubicBezTo>
                    <a:pt x="39" y="86"/>
                    <a:pt x="39" y="84"/>
                    <a:pt x="38" y="82"/>
                  </a:cubicBezTo>
                  <a:cubicBezTo>
                    <a:pt x="38" y="81"/>
                    <a:pt x="38" y="79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5"/>
                    <a:pt x="36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5" y="73"/>
                    <a:pt x="23" y="72"/>
                  </a:cubicBezTo>
                  <a:cubicBezTo>
                    <a:pt x="20" y="71"/>
                    <a:pt x="18" y="71"/>
                    <a:pt x="15" y="70"/>
                  </a:cubicBezTo>
                  <a:cubicBezTo>
                    <a:pt x="13" y="69"/>
                    <a:pt x="12" y="68"/>
                    <a:pt x="10" y="66"/>
                  </a:cubicBezTo>
                  <a:cubicBezTo>
                    <a:pt x="8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4" y="62"/>
                    <a:pt x="4" y="62"/>
                  </a:cubicBezTo>
                  <a:cubicBezTo>
                    <a:pt x="3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60"/>
                    <a:pt x="1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1" y="58"/>
                    <a:pt x="1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6" y="57"/>
                  </a:cubicBezTo>
                  <a:cubicBezTo>
                    <a:pt x="7" y="57"/>
                    <a:pt x="8" y="58"/>
                    <a:pt x="9" y="58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1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29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4" y="59"/>
                  </a:cubicBezTo>
                  <a:cubicBezTo>
                    <a:pt x="34" y="57"/>
                    <a:pt x="34" y="55"/>
                    <a:pt x="34" y="51"/>
                  </a:cubicBezTo>
                  <a:cubicBezTo>
                    <a:pt x="34" y="48"/>
                    <a:pt x="34" y="44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4" y="38"/>
                    <a:pt x="22" y="38"/>
                  </a:cubicBezTo>
                  <a:cubicBezTo>
                    <a:pt x="20" y="37"/>
                    <a:pt x="18" y="37"/>
                    <a:pt x="16" y="37"/>
                  </a:cubicBezTo>
                  <a:cubicBezTo>
                    <a:pt x="14" y="36"/>
                    <a:pt x="14" y="36"/>
                    <a:pt x="14" y="35"/>
                  </a:cubicBezTo>
                  <a:cubicBezTo>
                    <a:pt x="14" y="34"/>
                    <a:pt x="14" y="32"/>
                    <a:pt x="15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5" y="2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7" y="31"/>
                    <a:pt x="26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4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5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4"/>
                    <a:pt x="62" y="43"/>
                    <a:pt x="60" y="43"/>
                  </a:cubicBezTo>
                  <a:cubicBezTo>
                    <a:pt x="58" y="42"/>
                    <a:pt x="56" y="41"/>
                    <a:pt x="53" y="40"/>
                  </a:cubicBezTo>
                  <a:cubicBezTo>
                    <a:pt x="51" y="40"/>
                    <a:pt x="48" y="40"/>
                    <a:pt x="45" y="40"/>
                  </a:cubicBezTo>
                  <a:cubicBezTo>
                    <a:pt x="45" y="42"/>
                    <a:pt x="45" y="44"/>
                    <a:pt x="45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4" y="57"/>
                    <a:pt x="66" y="56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6011863" y="3265488"/>
              <a:ext cx="314325" cy="200025"/>
            </a:xfrm>
            <a:custGeom>
              <a:avLst/>
              <a:gdLst>
                <a:gd name="T0" fmla="*/ 284 w 291"/>
                <a:gd name="T1" fmla="*/ 56 h 186"/>
                <a:gd name="T2" fmla="*/ 223 w 291"/>
                <a:gd name="T3" fmla="*/ 22 h 186"/>
                <a:gd name="T4" fmla="*/ 5 w 291"/>
                <a:gd name="T5" fmla="*/ 65 h 186"/>
                <a:gd name="T6" fmla="*/ 0 w 291"/>
                <a:gd name="T7" fmla="*/ 65 h 186"/>
                <a:gd name="T8" fmla="*/ 0 w 291"/>
                <a:gd name="T9" fmla="*/ 91 h 186"/>
                <a:gd name="T10" fmla="*/ 26 w 291"/>
                <a:gd name="T11" fmla="*/ 124 h 186"/>
                <a:gd name="T12" fmla="*/ 291 w 291"/>
                <a:gd name="T13" fmla="*/ 84 h 186"/>
                <a:gd name="T14" fmla="*/ 291 w 291"/>
                <a:gd name="T15" fmla="*/ 74 h 186"/>
                <a:gd name="T16" fmla="*/ 291 w 291"/>
                <a:gd name="T17" fmla="*/ 58 h 186"/>
                <a:gd name="T18" fmla="*/ 284 w 291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6">
                  <a:moveTo>
                    <a:pt x="284" y="56"/>
                  </a:moveTo>
                  <a:cubicBezTo>
                    <a:pt x="274" y="44"/>
                    <a:pt x="255" y="32"/>
                    <a:pt x="223" y="22"/>
                  </a:cubicBezTo>
                  <a:cubicBezTo>
                    <a:pt x="143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6" y="124"/>
                  </a:cubicBezTo>
                  <a:cubicBezTo>
                    <a:pt x="133" y="186"/>
                    <a:pt x="291" y="136"/>
                    <a:pt x="291" y="84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5937251" y="3236913"/>
              <a:ext cx="515938" cy="225425"/>
            </a:xfrm>
            <a:custGeom>
              <a:avLst/>
              <a:gdLst>
                <a:gd name="T0" fmla="*/ 292 w 478"/>
                <a:gd name="T1" fmla="*/ 32 h 209"/>
                <a:gd name="T2" fmla="*/ 95 w 478"/>
                <a:gd name="T3" fmla="*/ 124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40" y="209"/>
                    <a:pt x="478" y="87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6"/>
            <p:cNvSpPr>
              <a:spLocks noEditPoints="1"/>
            </p:cNvSpPr>
            <p:nvPr/>
          </p:nvSpPr>
          <p:spPr bwMode="auto">
            <a:xfrm>
              <a:off x="6122988" y="3284538"/>
              <a:ext cx="84138" cy="96838"/>
            </a:xfrm>
            <a:custGeom>
              <a:avLst/>
              <a:gdLst>
                <a:gd name="T0" fmla="*/ 46 w 78"/>
                <a:gd name="T1" fmla="*/ 6 h 90"/>
                <a:gd name="T2" fmla="*/ 47 w 78"/>
                <a:gd name="T3" fmla="*/ 13 h 90"/>
                <a:gd name="T4" fmla="*/ 52 w 78"/>
                <a:gd name="T5" fmla="*/ 16 h 90"/>
                <a:gd name="T6" fmla="*/ 71 w 78"/>
                <a:gd name="T7" fmla="*/ 19 h 90"/>
                <a:gd name="T8" fmla="*/ 72 w 78"/>
                <a:gd name="T9" fmla="*/ 21 h 90"/>
                <a:gd name="T10" fmla="*/ 68 w 78"/>
                <a:gd name="T11" fmla="*/ 23 h 90"/>
                <a:gd name="T12" fmla="*/ 64 w 78"/>
                <a:gd name="T13" fmla="*/ 22 h 90"/>
                <a:gd name="T14" fmla="*/ 47 w 78"/>
                <a:gd name="T15" fmla="*/ 22 h 90"/>
                <a:gd name="T16" fmla="*/ 46 w 78"/>
                <a:gd name="T17" fmla="*/ 29 h 90"/>
                <a:gd name="T18" fmla="*/ 46 w 78"/>
                <a:gd name="T19" fmla="*/ 35 h 90"/>
                <a:gd name="T20" fmla="*/ 69 w 78"/>
                <a:gd name="T21" fmla="*/ 40 h 90"/>
                <a:gd name="T22" fmla="*/ 78 w 78"/>
                <a:gd name="T23" fmla="*/ 51 h 90"/>
                <a:gd name="T24" fmla="*/ 68 w 78"/>
                <a:gd name="T25" fmla="*/ 64 h 90"/>
                <a:gd name="T26" fmla="*/ 45 w 78"/>
                <a:gd name="T27" fmla="*/ 72 h 90"/>
                <a:gd name="T28" fmla="*/ 46 w 78"/>
                <a:gd name="T29" fmla="*/ 77 h 90"/>
                <a:gd name="T30" fmla="*/ 48 w 78"/>
                <a:gd name="T31" fmla="*/ 86 h 90"/>
                <a:gd name="T32" fmla="*/ 49 w 78"/>
                <a:gd name="T33" fmla="*/ 88 h 90"/>
                <a:gd name="T34" fmla="*/ 44 w 78"/>
                <a:gd name="T35" fmla="*/ 90 h 90"/>
                <a:gd name="T36" fmla="*/ 40 w 78"/>
                <a:gd name="T37" fmla="*/ 88 h 90"/>
                <a:gd name="T38" fmla="*/ 38 w 78"/>
                <a:gd name="T39" fmla="*/ 78 h 90"/>
                <a:gd name="T40" fmla="*/ 36 w 78"/>
                <a:gd name="T41" fmla="*/ 73 h 90"/>
                <a:gd name="T42" fmla="*/ 32 w 78"/>
                <a:gd name="T43" fmla="*/ 73 h 90"/>
                <a:gd name="T44" fmla="*/ 16 w 78"/>
                <a:gd name="T45" fmla="*/ 70 h 90"/>
                <a:gd name="T46" fmla="*/ 6 w 78"/>
                <a:gd name="T47" fmla="*/ 63 h 90"/>
                <a:gd name="T48" fmla="*/ 4 w 78"/>
                <a:gd name="T49" fmla="*/ 62 h 90"/>
                <a:gd name="T50" fmla="*/ 2 w 78"/>
                <a:gd name="T51" fmla="*/ 60 h 90"/>
                <a:gd name="T52" fmla="*/ 0 w 78"/>
                <a:gd name="T53" fmla="*/ 58 h 90"/>
                <a:gd name="T54" fmla="*/ 4 w 78"/>
                <a:gd name="T55" fmla="*/ 57 h 90"/>
                <a:gd name="T56" fmla="*/ 9 w 78"/>
                <a:gd name="T57" fmla="*/ 58 h 90"/>
                <a:gd name="T58" fmla="*/ 12 w 78"/>
                <a:gd name="T59" fmla="*/ 61 h 90"/>
                <a:gd name="T60" fmla="*/ 22 w 78"/>
                <a:gd name="T61" fmla="*/ 66 h 90"/>
                <a:gd name="T62" fmla="*/ 35 w 78"/>
                <a:gd name="T63" fmla="*/ 68 h 90"/>
                <a:gd name="T64" fmla="*/ 35 w 78"/>
                <a:gd name="T65" fmla="*/ 59 h 90"/>
                <a:gd name="T66" fmla="*/ 35 w 78"/>
                <a:gd name="T67" fmla="*/ 39 h 90"/>
                <a:gd name="T68" fmla="*/ 29 w 78"/>
                <a:gd name="T69" fmla="*/ 39 h 90"/>
                <a:gd name="T70" fmla="*/ 16 w 78"/>
                <a:gd name="T71" fmla="*/ 37 h 90"/>
                <a:gd name="T72" fmla="*/ 16 w 78"/>
                <a:gd name="T73" fmla="*/ 31 h 90"/>
                <a:gd name="T74" fmla="*/ 26 w 78"/>
                <a:gd name="T75" fmla="*/ 24 h 90"/>
                <a:gd name="T76" fmla="*/ 32 w 78"/>
                <a:gd name="T77" fmla="*/ 21 h 90"/>
                <a:gd name="T78" fmla="*/ 36 w 78"/>
                <a:gd name="T79" fmla="*/ 15 h 90"/>
                <a:gd name="T80" fmla="*/ 36 w 78"/>
                <a:gd name="T81" fmla="*/ 8 h 90"/>
                <a:gd name="T82" fmla="*/ 36 w 78"/>
                <a:gd name="T83" fmla="*/ 3 h 90"/>
                <a:gd name="T84" fmla="*/ 41 w 78"/>
                <a:gd name="T85" fmla="*/ 0 h 90"/>
                <a:gd name="T86" fmla="*/ 45 w 78"/>
                <a:gd name="T87" fmla="*/ 2 h 90"/>
                <a:gd name="T88" fmla="*/ 29 w 78"/>
                <a:gd name="T89" fmla="*/ 30 h 90"/>
                <a:gd name="T90" fmla="*/ 30 w 78"/>
                <a:gd name="T91" fmla="*/ 34 h 90"/>
                <a:gd name="T92" fmla="*/ 35 w 78"/>
                <a:gd name="T93" fmla="*/ 30 h 90"/>
                <a:gd name="T94" fmla="*/ 35 w 78"/>
                <a:gd name="T95" fmla="*/ 27 h 90"/>
                <a:gd name="T96" fmla="*/ 65 w 78"/>
                <a:gd name="T97" fmla="*/ 46 h 90"/>
                <a:gd name="T98" fmla="*/ 53 w 78"/>
                <a:gd name="T99" fmla="*/ 41 h 90"/>
                <a:gd name="T100" fmla="*/ 46 w 78"/>
                <a:gd name="T101" fmla="*/ 45 h 90"/>
                <a:gd name="T102" fmla="*/ 45 w 78"/>
                <a:gd name="T103" fmla="*/ 51 h 90"/>
                <a:gd name="T104" fmla="*/ 45 w 78"/>
                <a:gd name="T105" fmla="*/ 59 h 90"/>
                <a:gd name="T106" fmla="*/ 54 w 78"/>
                <a:gd name="T107" fmla="*/ 64 h 90"/>
                <a:gd name="T108" fmla="*/ 66 w 78"/>
                <a:gd name="T109" fmla="*/ 56 h 90"/>
                <a:gd name="T110" fmla="*/ 67 w 78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8"/>
                    <a:pt x="47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6"/>
                  </a:cubicBezTo>
                  <a:cubicBezTo>
                    <a:pt x="49" y="16"/>
                    <a:pt x="50" y="16"/>
                    <a:pt x="52" y="16"/>
                  </a:cubicBezTo>
                  <a:cubicBezTo>
                    <a:pt x="53" y="16"/>
                    <a:pt x="54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3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6" y="35"/>
                  </a:cubicBezTo>
                  <a:cubicBezTo>
                    <a:pt x="50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2" y="41"/>
                    <a:pt x="74" y="43"/>
                    <a:pt x="75" y="45"/>
                  </a:cubicBezTo>
                  <a:cubicBezTo>
                    <a:pt x="77" y="46"/>
                    <a:pt x="78" y="49"/>
                    <a:pt x="78" y="51"/>
                  </a:cubicBezTo>
                  <a:cubicBezTo>
                    <a:pt x="78" y="53"/>
                    <a:pt x="77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6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8" y="87"/>
                    <a:pt x="49" y="88"/>
                    <a:pt x="49" y="88"/>
                  </a:cubicBezTo>
                  <a:cubicBezTo>
                    <a:pt x="49" y="89"/>
                    <a:pt x="48" y="89"/>
                    <a:pt x="47" y="89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1" y="89"/>
                    <a:pt x="40" y="89"/>
                    <a:pt x="40" y="88"/>
                  </a:cubicBezTo>
                  <a:cubicBezTo>
                    <a:pt x="39" y="86"/>
                    <a:pt x="39" y="84"/>
                    <a:pt x="39" y="82"/>
                  </a:cubicBezTo>
                  <a:cubicBezTo>
                    <a:pt x="38" y="81"/>
                    <a:pt x="38" y="79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5"/>
                    <a:pt x="37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5" y="73"/>
                    <a:pt x="23" y="72"/>
                  </a:cubicBezTo>
                  <a:cubicBezTo>
                    <a:pt x="20" y="71"/>
                    <a:pt x="18" y="71"/>
                    <a:pt x="16" y="70"/>
                  </a:cubicBezTo>
                  <a:cubicBezTo>
                    <a:pt x="14" y="69"/>
                    <a:pt x="12" y="68"/>
                    <a:pt x="10" y="66"/>
                  </a:cubicBezTo>
                  <a:cubicBezTo>
                    <a:pt x="9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3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60"/>
                    <a:pt x="1" y="59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1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8" y="58"/>
                    <a:pt x="9" y="58"/>
                  </a:cubicBezTo>
                  <a:cubicBezTo>
                    <a:pt x="9" y="59"/>
                    <a:pt x="10" y="59"/>
                    <a:pt x="11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2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30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5" y="59"/>
                  </a:cubicBezTo>
                  <a:cubicBezTo>
                    <a:pt x="35" y="57"/>
                    <a:pt x="35" y="55"/>
                    <a:pt x="35" y="51"/>
                  </a:cubicBezTo>
                  <a:cubicBezTo>
                    <a:pt x="35" y="48"/>
                    <a:pt x="35" y="44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4" y="38"/>
                    <a:pt x="22" y="38"/>
                  </a:cubicBezTo>
                  <a:cubicBezTo>
                    <a:pt x="20" y="37"/>
                    <a:pt x="18" y="37"/>
                    <a:pt x="16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4" y="34"/>
                    <a:pt x="14" y="32"/>
                    <a:pt x="16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0"/>
                    <a:pt x="43" y="1"/>
                    <a:pt x="44" y="1"/>
                  </a:cubicBezTo>
                  <a:cubicBezTo>
                    <a:pt x="44" y="1"/>
                    <a:pt x="45" y="2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8" y="31"/>
                    <a:pt x="26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5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6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5"/>
                    <a:pt x="62" y="43"/>
                    <a:pt x="60" y="43"/>
                  </a:cubicBezTo>
                  <a:cubicBezTo>
                    <a:pt x="58" y="42"/>
                    <a:pt x="56" y="41"/>
                    <a:pt x="53" y="41"/>
                  </a:cubicBezTo>
                  <a:cubicBezTo>
                    <a:pt x="51" y="40"/>
                    <a:pt x="48" y="40"/>
                    <a:pt x="46" y="40"/>
                  </a:cubicBezTo>
                  <a:cubicBezTo>
                    <a:pt x="46" y="42"/>
                    <a:pt x="46" y="44"/>
                    <a:pt x="46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5" y="57"/>
                    <a:pt x="66" y="56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6030913" y="3227388"/>
              <a:ext cx="312738" cy="200025"/>
            </a:xfrm>
            <a:custGeom>
              <a:avLst/>
              <a:gdLst>
                <a:gd name="T0" fmla="*/ 284 w 291"/>
                <a:gd name="T1" fmla="*/ 56 h 186"/>
                <a:gd name="T2" fmla="*/ 223 w 291"/>
                <a:gd name="T3" fmla="*/ 22 h 186"/>
                <a:gd name="T4" fmla="*/ 5 w 291"/>
                <a:gd name="T5" fmla="*/ 65 h 186"/>
                <a:gd name="T6" fmla="*/ 0 w 291"/>
                <a:gd name="T7" fmla="*/ 65 h 186"/>
                <a:gd name="T8" fmla="*/ 0 w 291"/>
                <a:gd name="T9" fmla="*/ 91 h 186"/>
                <a:gd name="T10" fmla="*/ 27 w 291"/>
                <a:gd name="T11" fmla="*/ 124 h 186"/>
                <a:gd name="T12" fmla="*/ 291 w 291"/>
                <a:gd name="T13" fmla="*/ 84 h 186"/>
                <a:gd name="T14" fmla="*/ 291 w 291"/>
                <a:gd name="T15" fmla="*/ 74 h 186"/>
                <a:gd name="T16" fmla="*/ 291 w 291"/>
                <a:gd name="T17" fmla="*/ 58 h 186"/>
                <a:gd name="T18" fmla="*/ 284 w 291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6">
                  <a:moveTo>
                    <a:pt x="284" y="56"/>
                  </a:moveTo>
                  <a:cubicBezTo>
                    <a:pt x="275" y="44"/>
                    <a:pt x="255" y="32"/>
                    <a:pt x="223" y="22"/>
                  </a:cubicBezTo>
                  <a:cubicBezTo>
                    <a:pt x="143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7" y="124"/>
                  </a:cubicBezTo>
                  <a:cubicBezTo>
                    <a:pt x="133" y="186"/>
                    <a:pt x="291" y="136"/>
                    <a:pt x="291" y="84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5956301" y="3198813"/>
              <a:ext cx="514350" cy="225425"/>
            </a:xfrm>
            <a:custGeom>
              <a:avLst/>
              <a:gdLst>
                <a:gd name="T0" fmla="*/ 292 w 478"/>
                <a:gd name="T1" fmla="*/ 32 h 209"/>
                <a:gd name="T2" fmla="*/ 96 w 478"/>
                <a:gd name="T3" fmla="*/ 124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9"/>
                    <a:pt x="96" y="124"/>
                  </a:cubicBezTo>
                  <a:cubicBezTo>
                    <a:pt x="240" y="209"/>
                    <a:pt x="478" y="87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6142038" y="3246438"/>
              <a:ext cx="84138" cy="96838"/>
            </a:xfrm>
            <a:custGeom>
              <a:avLst/>
              <a:gdLst>
                <a:gd name="T0" fmla="*/ 46 w 78"/>
                <a:gd name="T1" fmla="*/ 6 h 90"/>
                <a:gd name="T2" fmla="*/ 47 w 78"/>
                <a:gd name="T3" fmla="*/ 13 h 90"/>
                <a:gd name="T4" fmla="*/ 52 w 78"/>
                <a:gd name="T5" fmla="*/ 16 h 90"/>
                <a:gd name="T6" fmla="*/ 71 w 78"/>
                <a:gd name="T7" fmla="*/ 19 h 90"/>
                <a:gd name="T8" fmla="*/ 72 w 78"/>
                <a:gd name="T9" fmla="*/ 21 h 90"/>
                <a:gd name="T10" fmla="*/ 68 w 78"/>
                <a:gd name="T11" fmla="*/ 23 h 90"/>
                <a:gd name="T12" fmla="*/ 64 w 78"/>
                <a:gd name="T13" fmla="*/ 22 h 90"/>
                <a:gd name="T14" fmla="*/ 47 w 78"/>
                <a:gd name="T15" fmla="*/ 22 h 90"/>
                <a:gd name="T16" fmla="*/ 46 w 78"/>
                <a:gd name="T17" fmla="*/ 29 h 90"/>
                <a:gd name="T18" fmla="*/ 46 w 78"/>
                <a:gd name="T19" fmla="*/ 35 h 90"/>
                <a:gd name="T20" fmla="*/ 69 w 78"/>
                <a:gd name="T21" fmla="*/ 40 h 90"/>
                <a:gd name="T22" fmla="*/ 78 w 78"/>
                <a:gd name="T23" fmla="*/ 51 h 90"/>
                <a:gd name="T24" fmla="*/ 68 w 78"/>
                <a:gd name="T25" fmla="*/ 64 h 90"/>
                <a:gd name="T26" fmla="*/ 45 w 78"/>
                <a:gd name="T27" fmla="*/ 72 h 90"/>
                <a:gd name="T28" fmla="*/ 46 w 78"/>
                <a:gd name="T29" fmla="*/ 77 h 90"/>
                <a:gd name="T30" fmla="*/ 48 w 78"/>
                <a:gd name="T31" fmla="*/ 86 h 90"/>
                <a:gd name="T32" fmla="*/ 49 w 78"/>
                <a:gd name="T33" fmla="*/ 88 h 90"/>
                <a:gd name="T34" fmla="*/ 44 w 78"/>
                <a:gd name="T35" fmla="*/ 90 h 90"/>
                <a:gd name="T36" fmla="*/ 40 w 78"/>
                <a:gd name="T37" fmla="*/ 88 h 90"/>
                <a:gd name="T38" fmla="*/ 38 w 78"/>
                <a:gd name="T39" fmla="*/ 78 h 90"/>
                <a:gd name="T40" fmla="*/ 36 w 78"/>
                <a:gd name="T41" fmla="*/ 73 h 90"/>
                <a:gd name="T42" fmla="*/ 32 w 78"/>
                <a:gd name="T43" fmla="*/ 73 h 90"/>
                <a:gd name="T44" fmla="*/ 16 w 78"/>
                <a:gd name="T45" fmla="*/ 70 h 90"/>
                <a:gd name="T46" fmla="*/ 6 w 78"/>
                <a:gd name="T47" fmla="*/ 63 h 90"/>
                <a:gd name="T48" fmla="*/ 4 w 78"/>
                <a:gd name="T49" fmla="*/ 62 h 90"/>
                <a:gd name="T50" fmla="*/ 2 w 78"/>
                <a:gd name="T51" fmla="*/ 60 h 90"/>
                <a:gd name="T52" fmla="*/ 0 w 78"/>
                <a:gd name="T53" fmla="*/ 58 h 90"/>
                <a:gd name="T54" fmla="*/ 4 w 78"/>
                <a:gd name="T55" fmla="*/ 57 h 90"/>
                <a:gd name="T56" fmla="*/ 9 w 78"/>
                <a:gd name="T57" fmla="*/ 58 h 90"/>
                <a:gd name="T58" fmla="*/ 12 w 78"/>
                <a:gd name="T59" fmla="*/ 61 h 90"/>
                <a:gd name="T60" fmla="*/ 22 w 78"/>
                <a:gd name="T61" fmla="*/ 66 h 90"/>
                <a:gd name="T62" fmla="*/ 35 w 78"/>
                <a:gd name="T63" fmla="*/ 68 h 90"/>
                <a:gd name="T64" fmla="*/ 35 w 78"/>
                <a:gd name="T65" fmla="*/ 59 h 90"/>
                <a:gd name="T66" fmla="*/ 35 w 78"/>
                <a:gd name="T67" fmla="*/ 39 h 90"/>
                <a:gd name="T68" fmla="*/ 29 w 78"/>
                <a:gd name="T69" fmla="*/ 39 h 90"/>
                <a:gd name="T70" fmla="*/ 16 w 78"/>
                <a:gd name="T71" fmla="*/ 37 h 90"/>
                <a:gd name="T72" fmla="*/ 16 w 78"/>
                <a:gd name="T73" fmla="*/ 31 h 90"/>
                <a:gd name="T74" fmla="*/ 26 w 78"/>
                <a:gd name="T75" fmla="*/ 24 h 90"/>
                <a:gd name="T76" fmla="*/ 32 w 78"/>
                <a:gd name="T77" fmla="*/ 21 h 90"/>
                <a:gd name="T78" fmla="*/ 36 w 78"/>
                <a:gd name="T79" fmla="*/ 15 h 90"/>
                <a:gd name="T80" fmla="*/ 36 w 78"/>
                <a:gd name="T81" fmla="*/ 8 h 90"/>
                <a:gd name="T82" fmla="*/ 36 w 78"/>
                <a:gd name="T83" fmla="*/ 3 h 90"/>
                <a:gd name="T84" fmla="*/ 41 w 78"/>
                <a:gd name="T85" fmla="*/ 0 h 90"/>
                <a:gd name="T86" fmla="*/ 46 w 78"/>
                <a:gd name="T87" fmla="*/ 2 h 90"/>
                <a:gd name="T88" fmla="*/ 29 w 78"/>
                <a:gd name="T89" fmla="*/ 30 h 90"/>
                <a:gd name="T90" fmla="*/ 30 w 78"/>
                <a:gd name="T91" fmla="*/ 34 h 90"/>
                <a:gd name="T92" fmla="*/ 35 w 78"/>
                <a:gd name="T93" fmla="*/ 30 h 90"/>
                <a:gd name="T94" fmla="*/ 35 w 78"/>
                <a:gd name="T95" fmla="*/ 27 h 90"/>
                <a:gd name="T96" fmla="*/ 65 w 78"/>
                <a:gd name="T97" fmla="*/ 46 h 90"/>
                <a:gd name="T98" fmla="*/ 53 w 78"/>
                <a:gd name="T99" fmla="*/ 41 h 90"/>
                <a:gd name="T100" fmla="*/ 46 w 78"/>
                <a:gd name="T101" fmla="*/ 45 h 90"/>
                <a:gd name="T102" fmla="*/ 45 w 78"/>
                <a:gd name="T103" fmla="*/ 51 h 90"/>
                <a:gd name="T104" fmla="*/ 45 w 78"/>
                <a:gd name="T105" fmla="*/ 59 h 90"/>
                <a:gd name="T106" fmla="*/ 54 w 78"/>
                <a:gd name="T107" fmla="*/ 64 h 90"/>
                <a:gd name="T108" fmla="*/ 66 w 78"/>
                <a:gd name="T109" fmla="*/ 56 h 90"/>
                <a:gd name="T110" fmla="*/ 67 w 78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90">
                  <a:moveTo>
                    <a:pt x="46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7" y="8"/>
                    <a:pt x="47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9" y="16"/>
                    <a:pt x="50" y="16"/>
                    <a:pt x="52" y="16"/>
                  </a:cubicBezTo>
                  <a:cubicBezTo>
                    <a:pt x="53" y="16"/>
                    <a:pt x="55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7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2" y="21"/>
                    <a:pt x="59" y="20"/>
                    <a:pt x="55" y="20"/>
                  </a:cubicBezTo>
                  <a:cubicBezTo>
                    <a:pt x="53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7" y="27"/>
                    <a:pt x="47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6" y="35"/>
                  </a:cubicBezTo>
                  <a:cubicBezTo>
                    <a:pt x="51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2" y="41"/>
                    <a:pt x="74" y="43"/>
                    <a:pt x="75" y="45"/>
                  </a:cubicBezTo>
                  <a:cubicBezTo>
                    <a:pt x="77" y="46"/>
                    <a:pt x="78" y="49"/>
                    <a:pt x="78" y="51"/>
                  </a:cubicBezTo>
                  <a:cubicBezTo>
                    <a:pt x="78" y="53"/>
                    <a:pt x="77" y="56"/>
                    <a:pt x="75" y="58"/>
                  </a:cubicBezTo>
                  <a:cubicBezTo>
                    <a:pt x="74" y="60"/>
                    <a:pt x="71" y="62"/>
                    <a:pt x="68" y="64"/>
                  </a:cubicBezTo>
                  <a:cubicBezTo>
                    <a:pt x="66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6" y="75"/>
                    <a:pt x="46" y="76"/>
                    <a:pt x="46" y="77"/>
                  </a:cubicBezTo>
                  <a:cubicBezTo>
                    <a:pt x="46" y="78"/>
                    <a:pt x="46" y="79"/>
                    <a:pt x="47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9" y="87"/>
                    <a:pt x="49" y="88"/>
                    <a:pt x="49" y="88"/>
                  </a:cubicBezTo>
                  <a:cubicBezTo>
                    <a:pt x="49" y="89"/>
                    <a:pt x="48" y="89"/>
                    <a:pt x="47" y="89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2" y="89"/>
                  </a:cubicBezTo>
                  <a:cubicBezTo>
                    <a:pt x="41" y="89"/>
                    <a:pt x="40" y="89"/>
                    <a:pt x="40" y="88"/>
                  </a:cubicBezTo>
                  <a:cubicBezTo>
                    <a:pt x="40" y="86"/>
                    <a:pt x="39" y="84"/>
                    <a:pt x="39" y="82"/>
                  </a:cubicBezTo>
                  <a:cubicBezTo>
                    <a:pt x="38" y="81"/>
                    <a:pt x="38" y="79"/>
                    <a:pt x="38" y="78"/>
                  </a:cubicBezTo>
                  <a:cubicBezTo>
                    <a:pt x="38" y="77"/>
                    <a:pt x="37" y="76"/>
                    <a:pt x="37" y="75"/>
                  </a:cubicBezTo>
                  <a:cubicBezTo>
                    <a:pt x="37" y="75"/>
                    <a:pt x="37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6" y="73"/>
                    <a:pt x="23" y="72"/>
                  </a:cubicBezTo>
                  <a:cubicBezTo>
                    <a:pt x="20" y="71"/>
                    <a:pt x="18" y="71"/>
                    <a:pt x="16" y="70"/>
                  </a:cubicBezTo>
                  <a:cubicBezTo>
                    <a:pt x="14" y="69"/>
                    <a:pt x="12" y="68"/>
                    <a:pt x="10" y="66"/>
                  </a:cubicBezTo>
                  <a:cubicBezTo>
                    <a:pt x="9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4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1" y="59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2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7"/>
                    <a:pt x="8" y="58"/>
                    <a:pt x="9" y="58"/>
                  </a:cubicBezTo>
                  <a:cubicBezTo>
                    <a:pt x="10" y="59"/>
                    <a:pt x="10" y="59"/>
                    <a:pt x="11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2" y="66"/>
                  </a:cubicBezTo>
                  <a:cubicBezTo>
                    <a:pt x="23" y="66"/>
                    <a:pt x="25" y="67"/>
                    <a:pt x="28" y="67"/>
                  </a:cubicBezTo>
                  <a:cubicBezTo>
                    <a:pt x="30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5" y="59"/>
                  </a:cubicBezTo>
                  <a:cubicBezTo>
                    <a:pt x="35" y="57"/>
                    <a:pt x="35" y="55"/>
                    <a:pt x="35" y="51"/>
                  </a:cubicBezTo>
                  <a:cubicBezTo>
                    <a:pt x="35" y="48"/>
                    <a:pt x="35" y="44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5" y="38"/>
                    <a:pt x="22" y="38"/>
                  </a:cubicBezTo>
                  <a:cubicBezTo>
                    <a:pt x="20" y="37"/>
                    <a:pt x="18" y="37"/>
                    <a:pt x="16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4" y="34"/>
                    <a:pt x="14" y="32"/>
                    <a:pt x="16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1" y="22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1"/>
                    <a:pt x="40" y="0"/>
                    <a:pt x="41" y="0"/>
                  </a:cubicBezTo>
                  <a:cubicBezTo>
                    <a:pt x="42" y="0"/>
                    <a:pt x="43" y="1"/>
                    <a:pt x="44" y="1"/>
                  </a:cubicBezTo>
                  <a:cubicBezTo>
                    <a:pt x="45" y="1"/>
                    <a:pt x="45" y="2"/>
                    <a:pt x="46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8" y="31"/>
                    <a:pt x="27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5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6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5"/>
                    <a:pt x="63" y="43"/>
                    <a:pt x="60" y="43"/>
                  </a:cubicBezTo>
                  <a:cubicBezTo>
                    <a:pt x="58" y="42"/>
                    <a:pt x="56" y="41"/>
                    <a:pt x="53" y="41"/>
                  </a:cubicBezTo>
                  <a:cubicBezTo>
                    <a:pt x="51" y="40"/>
                    <a:pt x="48" y="40"/>
                    <a:pt x="46" y="40"/>
                  </a:cubicBezTo>
                  <a:cubicBezTo>
                    <a:pt x="46" y="42"/>
                    <a:pt x="46" y="44"/>
                    <a:pt x="46" y="45"/>
                  </a:cubicBezTo>
                  <a:cubicBezTo>
                    <a:pt x="46" y="46"/>
                    <a:pt x="46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5" y="57"/>
                    <a:pt x="66" y="56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6002338" y="3187700"/>
              <a:ext cx="314325" cy="200025"/>
            </a:xfrm>
            <a:custGeom>
              <a:avLst/>
              <a:gdLst>
                <a:gd name="T0" fmla="*/ 284 w 291"/>
                <a:gd name="T1" fmla="*/ 56 h 186"/>
                <a:gd name="T2" fmla="*/ 223 w 291"/>
                <a:gd name="T3" fmla="*/ 22 h 186"/>
                <a:gd name="T4" fmla="*/ 5 w 291"/>
                <a:gd name="T5" fmla="*/ 65 h 186"/>
                <a:gd name="T6" fmla="*/ 0 w 291"/>
                <a:gd name="T7" fmla="*/ 65 h 186"/>
                <a:gd name="T8" fmla="*/ 0 w 291"/>
                <a:gd name="T9" fmla="*/ 91 h 186"/>
                <a:gd name="T10" fmla="*/ 27 w 291"/>
                <a:gd name="T11" fmla="*/ 124 h 186"/>
                <a:gd name="T12" fmla="*/ 291 w 291"/>
                <a:gd name="T13" fmla="*/ 84 h 186"/>
                <a:gd name="T14" fmla="*/ 291 w 291"/>
                <a:gd name="T15" fmla="*/ 74 h 186"/>
                <a:gd name="T16" fmla="*/ 291 w 291"/>
                <a:gd name="T17" fmla="*/ 58 h 186"/>
                <a:gd name="T18" fmla="*/ 284 w 291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6">
                  <a:moveTo>
                    <a:pt x="284" y="56"/>
                  </a:moveTo>
                  <a:cubicBezTo>
                    <a:pt x="275" y="44"/>
                    <a:pt x="255" y="32"/>
                    <a:pt x="223" y="22"/>
                  </a:cubicBezTo>
                  <a:cubicBezTo>
                    <a:pt x="144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7" y="124"/>
                  </a:cubicBezTo>
                  <a:cubicBezTo>
                    <a:pt x="134" y="186"/>
                    <a:pt x="291" y="136"/>
                    <a:pt x="291" y="84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5929313" y="3160713"/>
              <a:ext cx="514350" cy="223838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4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39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2"/>
            <p:cNvSpPr>
              <a:spLocks noEditPoints="1"/>
            </p:cNvSpPr>
            <p:nvPr/>
          </p:nvSpPr>
          <p:spPr bwMode="auto">
            <a:xfrm>
              <a:off x="6115051" y="3206750"/>
              <a:ext cx="82550" cy="96838"/>
            </a:xfrm>
            <a:custGeom>
              <a:avLst/>
              <a:gdLst>
                <a:gd name="T0" fmla="*/ 46 w 77"/>
                <a:gd name="T1" fmla="*/ 6 h 90"/>
                <a:gd name="T2" fmla="*/ 47 w 77"/>
                <a:gd name="T3" fmla="*/ 13 h 90"/>
                <a:gd name="T4" fmla="*/ 51 w 77"/>
                <a:gd name="T5" fmla="*/ 16 h 90"/>
                <a:gd name="T6" fmla="*/ 70 w 77"/>
                <a:gd name="T7" fmla="*/ 19 h 90"/>
                <a:gd name="T8" fmla="*/ 72 w 77"/>
                <a:gd name="T9" fmla="*/ 21 h 90"/>
                <a:gd name="T10" fmla="*/ 67 w 77"/>
                <a:gd name="T11" fmla="*/ 23 h 90"/>
                <a:gd name="T12" fmla="*/ 64 w 77"/>
                <a:gd name="T13" fmla="*/ 22 h 90"/>
                <a:gd name="T14" fmla="*/ 46 w 77"/>
                <a:gd name="T15" fmla="*/ 22 h 90"/>
                <a:gd name="T16" fmla="*/ 46 w 77"/>
                <a:gd name="T17" fmla="*/ 29 h 90"/>
                <a:gd name="T18" fmla="*/ 45 w 77"/>
                <a:gd name="T19" fmla="*/ 35 h 90"/>
                <a:gd name="T20" fmla="*/ 68 w 77"/>
                <a:gd name="T21" fmla="*/ 40 h 90"/>
                <a:gd name="T22" fmla="*/ 77 w 77"/>
                <a:gd name="T23" fmla="*/ 51 h 90"/>
                <a:gd name="T24" fmla="*/ 68 w 77"/>
                <a:gd name="T25" fmla="*/ 64 h 90"/>
                <a:gd name="T26" fmla="*/ 44 w 77"/>
                <a:gd name="T27" fmla="*/ 72 h 90"/>
                <a:gd name="T28" fmla="*/ 45 w 77"/>
                <a:gd name="T29" fmla="*/ 77 h 90"/>
                <a:gd name="T30" fmla="*/ 47 w 77"/>
                <a:gd name="T31" fmla="*/ 86 h 90"/>
                <a:gd name="T32" fmla="*/ 48 w 77"/>
                <a:gd name="T33" fmla="*/ 88 h 90"/>
                <a:gd name="T34" fmla="*/ 43 w 77"/>
                <a:gd name="T35" fmla="*/ 90 h 90"/>
                <a:gd name="T36" fmla="*/ 39 w 77"/>
                <a:gd name="T37" fmla="*/ 88 h 90"/>
                <a:gd name="T38" fmla="*/ 37 w 77"/>
                <a:gd name="T39" fmla="*/ 78 h 90"/>
                <a:gd name="T40" fmla="*/ 36 w 77"/>
                <a:gd name="T41" fmla="*/ 73 h 90"/>
                <a:gd name="T42" fmla="*/ 32 w 77"/>
                <a:gd name="T43" fmla="*/ 73 h 90"/>
                <a:gd name="T44" fmla="*/ 15 w 77"/>
                <a:gd name="T45" fmla="*/ 70 h 90"/>
                <a:gd name="T46" fmla="*/ 5 w 77"/>
                <a:gd name="T47" fmla="*/ 63 h 90"/>
                <a:gd name="T48" fmla="*/ 3 w 77"/>
                <a:gd name="T49" fmla="*/ 62 h 90"/>
                <a:gd name="T50" fmla="*/ 2 w 77"/>
                <a:gd name="T51" fmla="*/ 60 h 90"/>
                <a:gd name="T52" fmla="*/ 0 w 77"/>
                <a:gd name="T53" fmla="*/ 58 h 90"/>
                <a:gd name="T54" fmla="*/ 3 w 77"/>
                <a:gd name="T55" fmla="*/ 57 h 90"/>
                <a:gd name="T56" fmla="*/ 8 w 77"/>
                <a:gd name="T57" fmla="*/ 58 h 90"/>
                <a:gd name="T58" fmla="*/ 12 w 77"/>
                <a:gd name="T59" fmla="*/ 61 h 90"/>
                <a:gd name="T60" fmla="*/ 21 w 77"/>
                <a:gd name="T61" fmla="*/ 66 h 90"/>
                <a:gd name="T62" fmla="*/ 35 w 77"/>
                <a:gd name="T63" fmla="*/ 68 h 90"/>
                <a:gd name="T64" fmla="*/ 34 w 77"/>
                <a:gd name="T65" fmla="*/ 59 h 90"/>
                <a:gd name="T66" fmla="*/ 34 w 77"/>
                <a:gd name="T67" fmla="*/ 39 h 90"/>
                <a:gd name="T68" fmla="*/ 28 w 77"/>
                <a:gd name="T69" fmla="*/ 39 h 90"/>
                <a:gd name="T70" fmla="*/ 16 w 77"/>
                <a:gd name="T71" fmla="*/ 37 h 90"/>
                <a:gd name="T72" fmla="*/ 15 w 77"/>
                <a:gd name="T73" fmla="*/ 31 h 90"/>
                <a:gd name="T74" fmla="*/ 26 w 77"/>
                <a:gd name="T75" fmla="*/ 24 h 90"/>
                <a:gd name="T76" fmla="*/ 32 w 77"/>
                <a:gd name="T77" fmla="*/ 21 h 90"/>
                <a:gd name="T78" fmla="*/ 35 w 77"/>
                <a:gd name="T79" fmla="*/ 15 h 90"/>
                <a:gd name="T80" fmla="*/ 35 w 77"/>
                <a:gd name="T81" fmla="*/ 8 h 90"/>
                <a:gd name="T82" fmla="*/ 35 w 77"/>
                <a:gd name="T83" fmla="*/ 3 h 90"/>
                <a:gd name="T84" fmla="*/ 40 w 77"/>
                <a:gd name="T85" fmla="*/ 0 h 90"/>
                <a:gd name="T86" fmla="*/ 45 w 77"/>
                <a:gd name="T87" fmla="*/ 2 h 90"/>
                <a:gd name="T88" fmla="*/ 29 w 77"/>
                <a:gd name="T89" fmla="*/ 30 h 90"/>
                <a:gd name="T90" fmla="*/ 30 w 77"/>
                <a:gd name="T91" fmla="*/ 34 h 90"/>
                <a:gd name="T92" fmla="*/ 35 w 77"/>
                <a:gd name="T93" fmla="*/ 30 h 90"/>
                <a:gd name="T94" fmla="*/ 34 w 77"/>
                <a:gd name="T95" fmla="*/ 27 h 90"/>
                <a:gd name="T96" fmla="*/ 65 w 77"/>
                <a:gd name="T97" fmla="*/ 46 h 90"/>
                <a:gd name="T98" fmla="*/ 53 w 77"/>
                <a:gd name="T99" fmla="*/ 41 h 90"/>
                <a:gd name="T100" fmla="*/ 45 w 77"/>
                <a:gd name="T101" fmla="*/ 45 h 90"/>
                <a:gd name="T102" fmla="*/ 45 w 77"/>
                <a:gd name="T103" fmla="*/ 51 h 90"/>
                <a:gd name="T104" fmla="*/ 44 w 77"/>
                <a:gd name="T105" fmla="*/ 59 h 90"/>
                <a:gd name="T106" fmla="*/ 53 w 77"/>
                <a:gd name="T107" fmla="*/ 64 h 90"/>
                <a:gd name="T108" fmla="*/ 65 w 77"/>
                <a:gd name="T109" fmla="*/ 56 h 90"/>
                <a:gd name="T110" fmla="*/ 67 w 77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90">
                  <a:moveTo>
                    <a:pt x="45" y="2"/>
                  </a:moveTo>
                  <a:cubicBezTo>
                    <a:pt x="45" y="4"/>
                    <a:pt x="45" y="5"/>
                    <a:pt x="46" y="6"/>
                  </a:cubicBezTo>
                  <a:cubicBezTo>
                    <a:pt x="46" y="8"/>
                    <a:pt x="46" y="9"/>
                    <a:pt x="46" y="10"/>
                  </a:cubicBezTo>
                  <a:cubicBezTo>
                    <a:pt x="46" y="11"/>
                    <a:pt x="46" y="12"/>
                    <a:pt x="47" y="13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8" y="16"/>
                    <a:pt x="50" y="16"/>
                    <a:pt x="51" y="16"/>
                  </a:cubicBezTo>
                  <a:cubicBezTo>
                    <a:pt x="52" y="16"/>
                    <a:pt x="54" y="16"/>
                    <a:pt x="55" y="16"/>
                  </a:cubicBezTo>
                  <a:cubicBezTo>
                    <a:pt x="61" y="16"/>
                    <a:pt x="66" y="17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2" y="20"/>
                    <a:pt x="72" y="21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3"/>
                    <a:pt x="68" y="23"/>
                    <a:pt x="67" y="23"/>
                  </a:cubicBezTo>
                  <a:cubicBezTo>
                    <a:pt x="66" y="23"/>
                    <a:pt x="65" y="23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2" y="20"/>
                    <a:pt x="49" y="21"/>
                    <a:pt x="46" y="22"/>
                  </a:cubicBezTo>
                  <a:cubicBezTo>
                    <a:pt x="46" y="23"/>
                    <a:pt x="46" y="25"/>
                    <a:pt x="46" y="26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5" y="32"/>
                  </a:cubicBezTo>
                  <a:cubicBezTo>
                    <a:pt x="45" y="33"/>
                    <a:pt x="45" y="34"/>
                    <a:pt x="45" y="35"/>
                  </a:cubicBezTo>
                  <a:cubicBezTo>
                    <a:pt x="50" y="36"/>
                    <a:pt x="54" y="36"/>
                    <a:pt x="58" y="37"/>
                  </a:cubicBezTo>
                  <a:cubicBezTo>
                    <a:pt x="62" y="38"/>
                    <a:pt x="65" y="39"/>
                    <a:pt x="68" y="40"/>
                  </a:cubicBezTo>
                  <a:cubicBezTo>
                    <a:pt x="71" y="41"/>
                    <a:pt x="73" y="43"/>
                    <a:pt x="75" y="45"/>
                  </a:cubicBezTo>
                  <a:cubicBezTo>
                    <a:pt x="76" y="46"/>
                    <a:pt x="77" y="49"/>
                    <a:pt x="77" y="51"/>
                  </a:cubicBezTo>
                  <a:cubicBezTo>
                    <a:pt x="77" y="53"/>
                    <a:pt x="76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1" y="67"/>
                    <a:pt x="57" y="69"/>
                  </a:cubicBezTo>
                  <a:cubicBezTo>
                    <a:pt x="53" y="70"/>
                    <a:pt x="49" y="71"/>
                    <a:pt x="44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5" y="76"/>
                    <a:pt x="45" y="77"/>
                  </a:cubicBezTo>
                  <a:cubicBezTo>
                    <a:pt x="45" y="78"/>
                    <a:pt x="46" y="79"/>
                    <a:pt x="46" y="80"/>
                  </a:cubicBezTo>
                  <a:cubicBezTo>
                    <a:pt x="46" y="82"/>
                    <a:pt x="47" y="83"/>
                    <a:pt x="47" y="86"/>
                  </a:cubicBezTo>
                  <a:cubicBezTo>
                    <a:pt x="47" y="86"/>
                    <a:pt x="47" y="87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8" y="89"/>
                    <a:pt x="47" y="89"/>
                    <a:pt x="46" y="90"/>
                  </a:cubicBezTo>
                  <a:cubicBezTo>
                    <a:pt x="45" y="90"/>
                    <a:pt x="44" y="90"/>
                    <a:pt x="43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0" y="89"/>
                    <a:pt x="40" y="89"/>
                    <a:pt x="39" y="88"/>
                  </a:cubicBezTo>
                  <a:cubicBezTo>
                    <a:pt x="39" y="86"/>
                    <a:pt x="38" y="84"/>
                    <a:pt x="38" y="82"/>
                  </a:cubicBezTo>
                  <a:cubicBezTo>
                    <a:pt x="38" y="81"/>
                    <a:pt x="37" y="79"/>
                    <a:pt x="37" y="78"/>
                  </a:cubicBezTo>
                  <a:cubicBezTo>
                    <a:pt x="37" y="77"/>
                    <a:pt x="37" y="76"/>
                    <a:pt x="36" y="75"/>
                  </a:cubicBezTo>
                  <a:cubicBezTo>
                    <a:pt x="36" y="75"/>
                    <a:pt x="36" y="74"/>
                    <a:pt x="36" y="73"/>
                  </a:cubicBezTo>
                  <a:cubicBezTo>
                    <a:pt x="35" y="73"/>
                    <a:pt x="35" y="73"/>
                    <a:pt x="34" y="73"/>
                  </a:cubicBezTo>
                  <a:cubicBezTo>
                    <a:pt x="33" y="73"/>
                    <a:pt x="32" y="73"/>
                    <a:pt x="32" y="73"/>
                  </a:cubicBezTo>
                  <a:cubicBezTo>
                    <a:pt x="28" y="73"/>
                    <a:pt x="25" y="73"/>
                    <a:pt x="22" y="72"/>
                  </a:cubicBezTo>
                  <a:cubicBezTo>
                    <a:pt x="19" y="71"/>
                    <a:pt x="17" y="71"/>
                    <a:pt x="15" y="70"/>
                  </a:cubicBezTo>
                  <a:cubicBezTo>
                    <a:pt x="13" y="69"/>
                    <a:pt x="11" y="68"/>
                    <a:pt x="10" y="66"/>
                  </a:cubicBezTo>
                  <a:cubicBezTo>
                    <a:pt x="8" y="65"/>
                    <a:pt x="7" y="64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3"/>
                    <a:pt x="4" y="62"/>
                    <a:pt x="3" y="62"/>
                  </a:cubicBezTo>
                  <a:cubicBezTo>
                    <a:pt x="3" y="61"/>
                    <a:pt x="2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1" y="60"/>
                    <a:pt x="0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0" y="58"/>
                    <a:pt x="1" y="57"/>
                  </a:cubicBezTo>
                  <a:cubicBezTo>
                    <a:pt x="2" y="57"/>
                    <a:pt x="2" y="57"/>
                    <a:pt x="3" y="57"/>
                  </a:cubicBezTo>
                  <a:cubicBezTo>
                    <a:pt x="4" y="57"/>
                    <a:pt x="5" y="57"/>
                    <a:pt x="6" y="57"/>
                  </a:cubicBezTo>
                  <a:cubicBezTo>
                    <a:pt x="7" y="57"/>
                    <a:pt x="8" y="58"/>
                    <a:pt x="8" y="58"/>
                  </a:cubicBezTo>
                  <a:cubicBezTo>
                    <a:pt x="9" y="59"/>
                    <a:pt x="9" y="59"/>
                    <a:pt x="10" y="59"/>
                  </a:cubicBezTo>
                  <a:cubicBezTo>
                    <a:pt x="11" y="60"/>
                    <a:pt x="11" y="60"/>
                    <a:pt x="12" y="61"/>
                  </a:cubicBezTo>
                  <a:cubicBezTo>
                    <a:pt x="13" y="62"/>
                    <a:pt x="15" y="63"/>
                    <a:pt x="16" y="63"/>
                  </a:cubicBezTo>
                  <a:cubicBezTo>
                    <a:pt x="18" y="64"/>
                    <a:pt x="19" y="65"/>
                    <a:pt x="21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29" y="68"/>
                    <a:pt x="32" y="68"/>
                    <a:pt x="35" y="68"/>
                  </a:cubicBezTo>
                  <a:cubicBezTo>
                    <a:pt x="34" y="67"/>
                    <a:pt x="34" y="66"/>
                    <a:pt x="34" y="65"/>
                  </a:cubicBezTo>
                  <a:cubicBezTo>
                    <a:pt x="34" y="63"/>
                    <a:pt x="34" y="62"/>
                    <a:pt x="34" y="59"/>
                  </a:cubicBezTo>
                  <a:cubicBezTo>
                    <a:pt x="34" y="57"/>
                    <a:pt x="34" y="55"/>
                    <a:pt x="34" y="51"/>
                  </a:cubicBezTo>
                  <a:cubicBezTo>
                    <a:pt x="34" y="48"/>
                    <a:pt x="34" y="44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8" y="39"/>
                  </a:cubicBezTo>
                  <a:cubicBezTo>
                    <a:pt x="26" y="38"/>
                    <a:pt x="24" y="38"/>
                    <a:pt x="22" y="38"/>
                  </a:cubicBezTo>
                  <a:cubicBezTo>
                    <a:pt x="19" y="37"/>
                    <a:pt x="17" y="37"/>
                    <a:pt x="16" y="37"/>
                  </a:cubicBezTo>
                  <a:cubicBezTo>
                    <a:pt x="14" y="36"/>
                    <a:pt x="13" y="36"/>
                    <a:pt x="13" y="35"/>
                  </a:cubicBezTo>
                  <a:cubicBezTo>
                    <a:pt x="13" y="34"/>
                    <a:pt x="14" y="32"/>
                    <a:pt x="15" y="31"/>
                  </a:cubicBezTo>
                  <a:cubicBezTo>
                    <a:pt x="16" y="30"/>
                    <a:pt x="18" y="29"/>
                    <a:pt x="19" y="28"/>
                  </a:cubicBezTo>
                  <a:cubicBezTo>
                    <a:pt x="21" y="26"/>
                    <a:pt x="23" y="25"/>
                    <a:pt x="26" y="24"/>
                  </a:cubicBezTo>
                  <a:cubicBezTo>
                    <a:pt x="28" y="23"/>
                    <a:pt x="30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8"/>
                    <a:pt x="35" y="16"/>
                    <a:pt x="35" y="15"/>
                  </a:cubicBezTo>
                  <a:cubicBezTo>
                    <a:pt x="35" y="14"/>
                    <a:pt x="35" y="13"/>
                    <a:pt x="35" y="11"/>
                  </a:cubicBezTo>
                  <a:cubicBezTo>
                    <a:pt x="35" y="10"/>
                    <a:pt x="35" y="9"/>
                    <a:pt x="35" y="8"/>
                  </a:cubicBezTo>
                  <a:cubicBezTo>
                    <a:pt x="35" y="7"/>
                    <a:pt x="35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1"/>
                    <a:pt x="39" y="0"/>
                    <a:pt x="40" y="0"/>
                  </a:cubicBezTo>
                  <a:cubicBezTo>
                    <a:pt x="41" y="0"/>
                    <a:pt x="42" y="1"/>
                    <a:pt x="43" y="1"/>
                  </a:cubicBezTo>
                  <a:cubicBezTo>
                    <a:pt x="44" y="1"/>
                    <a:pt x="44" y="2"/>
                    <a:pt x="45" y="2"/>
                  </a:cubicBezTo>
                  <a:close/>
                  <a:moveTo>
                    <a:pt x="34" y="27"/>
                  </a:moveTo>
                  <a:cubicBezTo>
                    <a:pt x="32" y="28"/>
                    <a:pt x="30" y="29"/>
                    <a:pt x="29" y="30"/>
                  </a:cubicBezTo>
                  <a:cubicBezTo>
                    <a:pt x="27" y="31"/>
                    <a:pt x="26" y="32"/>
                    <a:pt x="25" y="33"/>
                  </a:cubicBezTo>
                  <a:cubicBezTo>
                    <a:pt x="27" y="33"/>
                    <a:pt x="28" y="34"/>
                    <a:pt x="30" y="34"/>
                  </a:cubicBezTo>
                  <a:cubicBezTo>
                    <a:pt x="31" y="34"/>
                    <a:pt x="33" y="34"/>
                    <a:pt x="34" y="34"/>
                  </a:cubicBezTo>
                  <a:cubicBezTo>
                    <a:pt x="34" y="33"/>
                    <a:pt x="34" y="31"/>
                    <a:pt x="35" y="30"/>
                  </a:cubicBezTo>
                  <a:cubicBezTo>
                    <a:pt x="35" y="29"/>
                    <a:pt x="35" y="28"/>
                    <a:pt x="35" y="26"/>
                  </a:cubicBezTo>
                  <a:cubicBezTo>
                    <a:pt x="35" y="27"/>
                    <a:pt x="34" y="27"/>
                    <a:pt x="34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6" y="47"/>
                    <a:pt x="65" y="46"/>
                  </a:cubicBezTo>
                  <a:cubicBezTo>
                    <a:pt x="64" y="45"/>
                    <a:pt x="62" y="44"/>
                    <a:pt x="60" y="43"/>
                  </a:cubicBezTo>
                  <a:cubicBezTo>
                    <a:pt x="58" y="42"/>
                    <a:pt x="55" y="41"/>
                    <a:pt x="53" y="41"/>
                  </a:cubicBezTo>
                  <a:cubicBezTo>
                    <a:pt x="50" y="40"/>
                    <a:pt x="48" y="40"/>
                    <a:pt x="45" y="40"/>
                  </a:cubicBezTo>
                  <a:cubicBezTo>
                    <a:pt x="45" y="42"/>
                    <a:pt x="45" y="44"/>
                    <a:pt x="45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4" y="52"/>
                    <a:pt x="44" y="53"/>
                    <a:pt x="44" y="54"/>
                  </a:cubicBezTo>
                  <a:cubicBezTo>
                    <a:pt x="44" y="56"/>
                    <a:pt x="44" y="57"/>
                    <a:pt x="44" y="59"/>
                  </a:cubicBezTo>
                  <a:cubicBezTo>
                    <a:pt x="44" y="61"/>
                    <a:pt x="44" y="64"/>
                    <a:pt x="44" y="67"/>
                  </a:cubicBezTo>
                  <a:cubicBezTo>
                    <a:pt x="47" y="66"/>
                    <a:pt x="51" y="65"/>
                    <a:pt x="53" y="64"/>
                  </a:cubicBezTo>
                  <a:cubicBezTo>
                    <a:pt x="56" y="63"/>
                    <a:pt x="58" y="62"/>
                    <a:pt x="60" y="60"/>
                  </a:cubicBezTo>
                  <a:cubicBezTo>
                    <a:pt x="62" y="59"/>
                    <a:pt x="64" y="57"/>
                    <a:pt x="65" y="56"/>
                  </a:cubicBezTo>
                  <a:cubicBezTo>
                    <a:pt x="66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5992813" y="3149600"/>
              <a:ext cx="314325" cy="200025"/>
            </a:xfrm>
            <a:custGeom>
              <a:avLst/>
              <a:gdLst>
                <a:gd name="T0" fmla="*/ 285 w 292"/>
                <a:gd name="T1" fmla="*/ 56 h 186"/>
                <a:gd name="T2" fmla="*/ 223 w 292"/>
                <a:gd name="T3" fmla="*/ 22 h 186"/>
                <a:gd name="T4" fmla="*/ 6 w 292"/>
                <a:gd name="T5" fmla="*/ 65 h 186"/>
                <a:gd name="T6" fmla="*/ 0 w 292"/>
                <a:gd name="T7" fmla="*/ 65 h 186"/>
                <a:gd name="T8" fmla="*/ 0 w 292"/>
                <a:gd name="T9" fmla="*/ 91 h 186"/>
                <a:gd name="T10" fmla="*/ 27 w 292"/>
                <a:gd name="T11" fmla="*/ 124 h 186"/>
                <a:gd name="T12" fmla="*/ 292 w 292"/>
                <a:gd name="T13" fmla="*/ 84 h 186"/>
                <a:gd name="T14" fmla="*/ 292 w 292"/>
                <a:gd name="T15" fmla="*/ 74 h 186"/>
                <a:gd name="T16" fmla="*/ 292 w 292"/>
                <a:gd name="T17" fmla="*/ 58 h 186"/>
                <a:gd name="T18" fmla="*/ 285 w 292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" h="186">
                  <a:moveTo>
                    <a:pt x="285" y="56"/>
                  </a:moveTo>
                  <a:cubicBezTo>
                    <a:pt x="275" y="44"/>
                    <a:pt x="256" y="32"/>
                    <a:pt x="223" y="22"/>
                  </a:cubicBezTo>
                  <a:cubicBezTo>
                    <a:pt x="144" y="0"/>
                    <a:pt x="32" y="27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" y="102"/>
                    <a:pt x="9" y="113"/>
                    <a:pt x="27" y="124"/>
                  </a:cubicBezTo>
                  <a:cubicBezTo>
                    <a:pt x="134" y="186"/>
                    <a:pt x="292" y="136"/>
                    <a:pt x="292" y="84"/>
                  </a:cubicBezTo>
                  <a:cubicBezTo>
                    <a:pt x="292" y="74"/>
                    <a:pt x="292" y="74"/>
                    <a:pt x="292" y="74"/>
                  </a:cubicBezTo>
                  <a:cubicBezTo>
                    <a:pt x="292" y="58"/>
                    <a:pt x="292" y="58"/>
                    <a:pt x="292" y="58"/>
                  </a:cubicBezTo>
                  <a:lnTo>
                    <a:pt x="285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5919788" y="3121025"/>
              <a:ext cx="514350" cy="225425"/>
            </a:xfrm>
            <a:custGeom>
              <a:avLst/>
              <a:gdLst>
                <a:gd name="T0" fmla="*/ 291 w 477"/>
                <a:gd name="T1" fmla="*/ 32 h 209"/>
                <a:gd name="T2" fmla="*/ 95 w 477"/>
                <a:gd name="T3" fmla="*/ 124 h 209"/>
                <a:gd name="T4" fmla="*/ 291 w 477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7" h="209">
                  <a:moveTo>
                    <a:pt x="291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40" y="209"/>
                    <a:pt x="477" y="87"/>
                    <a:pt x="291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5"/>
            <p:cNvSpPr>
              <a:spLocks noEditPoints="1"/>
            </p:cNvSpPr>
            <p:nvPr/>
          </p:nvSpPr>
          <p:spPr bwMode="auto">
            <a:xfrm>
              <a:off x="6103938" y="3168650"/>
              <a:ext cx="84138" cy="96838"/>
            </a:xfrm>
            <a:custGeom>
              <a:avLst/>
              <a:gdLst>
                <a:gd name="T0" fmla="*/ 46 w 77"/>
                <a:gd name="T1" fmla="*/ 6 h 90"/>
                <a:gd name="T2" fmla="*/ 47 w 77"/>
                <a:gd name="T3" fmla="*/ 13 h 90"/>
                <a:gd name="T4" fmla="*/ 51 w 77"/>
                <a:gd name="T5" fmla="*/ 16 h 90"/>
                <a:gd name="T6" fmla="*/ 71 w 77"/>
                <a:gd name="T7" fmla="*/ 19 h 90"/>
                <a:gd name="T8" fmla="*/ 72 w 77"/>
                <a:gd name="T9" fmla="*/ 21 h 90"/>
                <a:gd name="T10" fmla="*/ 68 w 77"/>
                <a:gd name="T11" fmla="*/ 23 h 90"/>
                <a:gd name="T12" fmla="*/ 64 w 77"/>
                <a:gd name="T13" fmla="*/ 22 h 90"/>
                <a:gd name="T14" fmla="*/ 47 w 77"/>
                <a:gd name="T15" fmla="*/ 22 h 90"/>
                <a:gd name="T16" fmla="*/ 46 w 77"/>
                <a:gd name="T17" fmla="*/ 29 h 90"/>
                <a:gd name="T18" fmla="*/ 45 w 77"/>
                <a:gd name="T19" fmla="*/ 35 h 90"/>
                <a:gd name="T20" fmla="*/ 69 w 77"/>
                <a:gd name="T21" fmla="*/ 40 h 90"/>
                <a:gd name="T22" fmla="*/ 77 w 77"/>
                <a:gd name="T23" fmla="*/ 51 h 90"/>
                <a:gd name="T24" fmla="*/ 68 w 77"/>
                <a:gd name="T25" fmla="*/ 64 h 90"/>
                <a:gd name="T26" fmla="*/ 45 w 77"/>
                <a:gd name="T27" fmla="*/ 72 h 90"/>
                <a:gd name="T28" fmla="*/ 46 w 77"/>
                <a:gd name="T29" fmla="*/ 77 h 90"/>
                <a:gd name="T30" fmla="*/ 48 w 77"/>
                <a:gd name="T31" fmla="*/ 86 h 90"/>
                <a:gd name="T32" fmla="*/ 48 w 77"/>
                <a:gd name="T33" fmla="*/ 88 h 90"/>
                <a:gd name="T34" fmla="*/ 44 w 77"/>
                <a:gd name="T35" fmla="*/ 90 h 90"/>
                <a:gd name="T36" fmla="*/ 40 w 77"/>
                <a:gd name="T37" fmla="*/ 88 h 90"/>
                <a:gd name="T38" fmla="*/ 38 w 77"/>
                <a:gd name="T39" fmla="*/ 78 h 90"/>
                <a:gd name="T40" fmla="*/ 36 w 77"/>
                <a:gd name="T41" fmla="*/ 73 h 90"/>
                <a:gd name="T42" fmla="*/ 32 w 77"/>
                <a:gd name="T43" fmla="*/ 73 h 90"/>
                <a:gd name="T44" fmla="*/ 15 w 77"/>
                <a:gd name="T45" fmla="*/ 70 h 90"/>
                <a:gd name="T46" fmla="*/ 6 w 77"/>
                <a:gd name="T47" fmla="*/ 63 h 90"/>
                <a:gd name="T48" fmla="*/ 4 w 77"/>
                <a:gd name="T49" fmla="*/ 62 h 90"/>
                <a:gd name="T50" fmla="*/ 2 w 77"/>
                <a:gd name="T51" fmla="*/ 60 h 90"/>
                <a:gd name="T52" fmla="*/ 0 w 77"/>
                <a:gd name="T53" fmla="*/ 58 h 90"/>
                <a:gd name="T54" fmla="*/ 4 w 77"/>
                <a:gd name="T55" fmla="*/ 57 h 90"/>
                <a:gd name="T56" fmla="*/ 9 w 77"/>
                <a:gd name="T57" fmla="*/ 58 h 90"/>
                <a:gd name="T58" fmla="*/ 12 w 77"/>
                <a:gd name="T59" fmla="*/ 61 h 90"/>
                <a:gd name="T60" fmla="*/ 21 w 77"/>
                <a:gd name="T61" fmla="*/ 66 h 90"/>
                <a:gd name="T62" fmla="*/ 35 w 77"/>
                <a:gd name="T63" fmla="*/ 68 h 90"/>
                <a:gd name="T64" fmla="*/ 34 w 77"/>
                <a:gd name="T65" fmla="*/ 59 h 90"/>
                <a:gd name="T66" fmla="*/ 34 w 77"/>
                <a:gd name="T67" fmla="*/ 39 h 90"/>
                <a:gd name="T68" fmla="*/ 29 w 77"/>
                <a:gd name="T69" fmla="*/ 39 h 90"/>
                <a:gd name="T70" fmla="*/ 16 w 77"/>
                <a:gd name="T71" fmla="*/ 37 h 90"/>
                <a:gd name="T72" fmla="*/ 15 w 77"/>
                <a:gd name="T73" fmla="*/ 31 h 90"/>
                <a:gd name="T74" fmla="*/ 26 w 77"/>
                <a:gd name="T75" fmla="*/ 24 h 90"/>
                <a:gd name="T76" fmla="*/ 32 w 77"/>
                <a:gd name="T77" fmla="*/ 21 h 90"/>
                <a:gd name="T78" fmla="*/ 36 w 77"/>
                <a:gd name="T79" fmla="*/ 15 h 90"/>
                <a:gd name="T80" fmla="*/ 36 w 77"/>
                <a:gd name="T81" fmla="*/ 8 h 90"/>
                <a:gd name="T82" fmla="*/ 35 w 77"/>
                <a:gd name="T83" fmla="*/ 3 h 90"/>
                <a:gd name="T84" fmla="*/ 41 w 77"/>
                <a:gd name="T85" fmla="*/ 0 h 90"/>
                <a:gd name="T86" fmla="*/ 45 w 77"/>
                <a:gd name="T87" fmla="*/ 2 h 90"/>
                <a:gd name="T88" fmla="*/ 29 w 77"/>
                <a:gd name="T89" fmla="*/ 30 h 90"/>
                <a:gd name="T90" fmla="*/ 30 w 77"/>
                <a:gd name="T91" fmla="*/ 34 h 90"/>
                <a:gd name="T92" fmla="*/ 35 w 77"/>
                <a:gd name="T93" fmla="*/ 30 h 90"/>
                <a:gd name="T94" fmla="*/ 35 w 77"/>
                <a:gd name="T95" fmla="*/ 27 h 90"/>
                <a:gd name="T96" fmla="*/ 65 w 77"/>
                <a:gd name="T97" fmla="*/ 46 h 90"/>
                <a:gd name="T98" fmla="*/ 53 w 77"/>
                <a:gd name="T99" fmla="*/ 41 h 90"/>
                <a:gd name="T100" fmla="*/ 45 w 77"/>
                <a:gd name="T101" fmla="*/ 45 h 90"/>
                <a:gd name="T102" fmla="*/ 45 w 77"/>
                <a:gd name="T103" fmla="*/ 51 h 90"/>
                <a:gd name="T104" fmla="*/ 45 w 77"/>
                <a:gd name="T105" fmla="*/ 59 h 90"/>
                <a:gd name="T106" fmla="*/ 54 w 77"/>
                <a:gd name="T107" fmla="*/ 64 h 90"/>
                <a:gd name="T108" fmla="*/ 66 w 77"/>
                <a:gd name="T109" fmla="*/ 56 h 90"/>
                <a:gd name="T110" fmla="*/ 67 w 77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7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8"/>
                    <a:pt x="46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9" y="16"/>
                    <a:pt x="50" y="16"/>
                    <a:pt x="51" y="16"/>
                  </a:cubicBezTo>
                  <a:cubicBezTo>
                    <a:pt x="53" y="16"/>
                    <a:pt x="54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2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6" y="27"/>
                    <a:pt x="46" y="28"/>
                    <a:pt x="46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3"/>
                    <a:pt x="46" y="34"/>
                    <a:pt x="45" y="35"/>
                  </a:cubicBezTo>
                  <a:cubicBezTo>
                    <a:pt x="50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1" y="41"/>
                    <a:pt x="74" y="43"/>
                    <a:pt x="75" y="45"/>
                  </a:cubicBezTo>
                  <a:cubicBezTo>
                    <a:pt x="77" y="47"/>
                    <a:pt x="77" y="49"/>
                    <a:pt x="77" y="51"/>
                  </a:cubicBezTo>
                  <a:cubicBezTo>
                    <a:pt x="77" y="53"/>
                    <a:pt x="77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5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8" y="87"/>
                    <a:pt x="48" y="88"/>
                    <a:pt x="48" y="88"/>
                  </a:cubicBezTo>
                  <a:cubicBezTo>
                    <a:pt x="48" y="89"/>
                    <a:pt x="48" y="89"/>
                    <a:pt x="47" y="90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0" y="89"/>
                    <a:pt x="40" y="89"/>
                    <a:pt x="40" y="88"/>
                  </a:cubicBezTo>
                  <a:cubicBezTo>
                    <a:pt x="39" y="86"/>
                    <a:pt x="39" y="84"/>
                    <a:pt x="38" y="82"/>
                  </a:cubicBezTo>
                  <a:cubicBezTo>
                    <a:pt x="38" y="81"/>
                    <a:pt x="38" y="80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5"/>
                    <a:pt x="36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5" y="73"/>
                    <a:pt x="23" y="72"/>
                  </a:cubicBezTo>
                  <a:cubicBezTo>
                    <a:pt x="20" y="71"/>
                    <a:pt x="18" y="71"/>
                    <a:pt x="15" y="70"/>
                  </a:cubicBezTo>
                  <a:cubicBezTo>
                    <a:pt x="13" y="69"/>
                    <a:pt x="12" y="68"/>
                    <a:pt x="10" y="66"/>
                  </a:cubicBezTo>
                  <a:cubicBezTo>
                    <a:pt x="8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4" y="62"/>
                    <a:pt x="4" y="62"/>
                  </a:cubicBezTo>
                  <a:cubicBezTo>
                    <a:pt x="3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60"/>
                    <a:pt x="1" y="59"/>
                  </a:cubicBezTo>
                  <a:cubicBezTo>
                    <a:pt x="0" y="59"/>
                    <a:pt x="0" y="59"/>
                    <a:pt x="0" y="58"/>
                  </a:cubicBezTo>
                  <a:cubicBezTo>
                    <a:pt x="0" y="58"/>
                    <a:pt x="1" y="58"/>
                    <a:pt x="1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6" y="57"/>
                  </a:cubicBezTo>
                  <a:cubicBezTo>
                    <a:pt x="7" y="57"/>
                    <a:pt x="8" y="58"/>
                    <a:pt x="9" y="58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1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29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4" y="59"/>
                  </a:cubicBezTo>
                  <a:cubicBezTo>
                    <a:pt x="34" y="57"/>
                    <a:pt x="34" y="55"/>
                    <a:pt x="34" y="51"/>
                  </a:cubicBezTo>
                  <a:cubicBezTo>
                    <a:pt x="34" y="48"/>
                    <a:pt x="34" y="44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4" y="38"/>
                    <a:pt x="22" y="38"/>
                  </a:cubicBezTo>
                  <a:cubicBezTo>
                    <a:pt x="20" y="37"/>
                    <a:pt x="18" y="37"/>
                    <a:pt x="16" y="37"/>
                  </a:cubicBezTo>
                  <a:cubicBezTo>
                    <a:pt x="14" y="36"/>
                    <a:pt x="14" y="36"/>
                    <a:pt x="14" y="35"/>
                  </a:cubicBezTo>
                  <a:cubicBezTo>
                    <a:pt x="14" y="34"/>
                    <a:pt x="14" y="32"/>
                    <a:pt x="15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1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4" y="1"/>
                    <a:pt x="45" y="2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7" y="31"/>
                    <a:pt x="26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4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5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5"/>
                    <a:pt x="62" y="44"/>
                    <a:pt x="60" y="43"/>
                  </a:cubicBezTo>
                  <a:cubicBezTo>
                    <a:pt x="58" y="42"/>
                    <a:pt x="56" y="41"/>
                    <a:pt x="53" y="41"/>
                  </a:cubicBezTo>
                  <a:cubicBezTo>
                    <a:pt x="51" y="40"/>
                    <a:pt x="48" y="40"/>
                    <a:pt x="45" y="40"/>
                  </a:cubicBezTo>
                  <a:cubicBezTo>
                    <a:pt x="45" y="42"/>
                    <a:pt x="45" y="44"/>
                    <a:pt x="45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4" y="57"/>
                    <a:pt x="66" y="56"/>
                  </a:cubicBezTo>
                  <a:cubicBezTo>
                    <a:pt x="67" y="54"/>
                    <a:pt x="67" y="52"/>
                    <a:pt x="67" y="50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6011863" y="3109913"/>
              <a:ext cx="314325" cy="201613"/>
            </a:xfrm>
            <a:custGeom>
              <a:avLst/>
              <a:gdLst>
                <a:gd name="T0" fmla="*/ 284 w 291"/>
                <a:gd name="T1" fmla="*/ 56 h 186"/>
                <a:gd name="T2" fmla="*/ 223 w 291"/>
                <a:gd name="T3" fmla="*/ 22 h 186"/>
                <a:gd name="T4" fmla="*/ 5 w 291"/>
                <a:gd name="T5" fmla="*/ 65 h 186"/>
                <a:gd name="T6" fmla="*/ 0 w 291"/>
                <a:gd name="T7" fmla="*/ 65 h 186"/>
                <a:gd name="T8" fmla="*/ 0 w 291"/>
                <a:gd name="T9" fmla="*/ 91 h 186"/>
                <a:gd name="T10" fmla="*/ 26 w 291"/>
                <a:gd name="T11" fmla="*/ 124 h 186"/>
                <a:gd name="T12" fmla="*/ 291 w 291"/>
                <a:gd name="T13" fmla="*/ 84 h 186"/>
                <a:gd name="T14" fmla="*/ 291 w 291"/>
                <a:gd name="T15" fmla="*/ 74 h 186"/>
                <a:gd name="T16" fmla="*/ 291 w 291"/>
                <a:gd name="T17" fmla="*/ 58 h 186"/>
                <a:gd name="T18" fmla="*/ 284 w 291"/>
                <a:gd name="T19" fmla="*/ 5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1" h="186">
                  <a:moveTo>
                    <a:pt x="284" y="56"/>
                  </a:moveTo>
                  <a:cubicBezTo>
                    <a:pt x="274" y="44"/>
                    <a:pt x="255" y="32"/>
                    <a:pt x="223" y="22"/>
                  </a:cubicBezTo>
                  <a:cubicBezTo>
                    <a:pt x="143" y="0"/>
                    <a:pt x="31" y="27"/>
                    <a:pt x="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102"/>
                    <a:pt x="8" y="113"/>
                    <a:pt x="26" y="124"/>
                  </a:cubicBezTo>
                  <a:cubicBezTo>
                    <a:pt x="133" y="186"/>
                    <a:pt x="291" y="136"/>
                    <a:pt x="291" y="84"/>
                  </a:cubicBezTo>
                  <a:cubicBezTo>
                    <a:pt x="291" y="74"/>
                    <a:pt x="291" y="74"/>
                    <a:pt x="291" y="74"/>
                  </a:cubicBezTo>
                  <a:cubicBezTo>
                    <a:pt x="291" y="58"/>
                    <a:pt x="291" y="58"/>
                    <a:pt x="291" y="58"/>
                  </a:cubicBezTo>
                  <a:lnTo>
                    <a:pt x="284" y="56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5937251" y="3082925"/>
              <a:ext cx="515938" cy="225425"/>
            </a:xfrm>
            <a:custGeom>
              <a:avLst/>
              <a:gdLst>
                <a:gd name="T0" fmla="*/ 292 w 478"/>
                <a:gd name="T1" fmla="*/ 32 h 209"/>
                <a:gd name="T2" fmla="*/ 95 w 478"/>
                <a:gd name="T3" fmla="*/ 124 h 209"/>
                <a:gd name="T4" fmla="*/ 292 w 478"/>
                <a:gd name="T5" fmla="*/ 3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8" h="209">
                  <a:moveTo>
                    <a:pt x="292" y="32"/>
                  </a:moveTo>
                  <a:cubicBezTo>
                    <a:pt x="179" y="0"/>
                    <a:pt x="0" y="69"/>
                    <a:pt x="95" y="124"/>
                  </a:cubicBezTo>
                  <a:cubicBezTo>
                    <a:pt x="240" y="209"/>
                    <a:pt x="478" y="87"/>
                    <a:pt x="292" y="32"/>
                  </a:cubicBezTo>
                  <a:close/>
                </a:path>
              </a:pathLst>
            </a:custGeom>
            <a:solidFill>
              <a:srgbClr val="FBB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8"/>
            <p:cNvSpPr>
              <a:spLocks noEditPoints="1"/>
            </p:cNvSpPr>
            <p:nvPr/>
          </p:nvSpPr>
          <p:spPr bwMode="auto">
            <a:xfrm flipH="1">
              <a:off x="6122988" y="3130550"/>
              <a:ext cx="84138" cy="96838"/>
            </a:xfrm>
            <a:custGeom>
              <a:avLst/>
              <a:gdLst>
                <a:gd name="T0" fmla="*/ 46 w 78"/>
                <a:gd name="T1" fmla="*/ 6 h 90"/>
                <a:gd name="T2" fmla="*/ 47 w 78"/>
                <a:gd name="T3" fmla="*/ 13 h 90"/>
                <a:gd name="T4" fmla="*/ 52 w 78"/>
                <a:gd name="T5" fmla="*/ 16 h 90"/>
                <a:gd name="T6" fmla="*/ 71 w 78"/>
                <a:gd name="T7" fmla="*/ 19 h 90"/>
                <a:gd name="T8" fmla="*/ 72 w 78"/>
                <a:gd name="T9" fmla="*/ 21 h 90"/>
                <a:gd name="T10" fmla="*/ 68 w 78"/>
                <a:gd name="T11" fmla="*/ 23 h 90"/>
                <a:gd name="T12" fmla="*/ 64 w 78"/>
                <a:gd name="T13" fmla="*/ 22 h 90"/>
                <a:gd name="T14" fmla="*/ 47 w 78"/>
                <a:gd name="T15" fmla="*/ 22 h 90"/>
                <a:gd name="T16" fmla="*/ 46 w 78"/>
                <a:gd name="T17" fmla="*/ 29 h 90"/>
                <a:gd name="T18" fmla="*/ 46 w 78"/>
                <a:gd name="T19" fmla="*/ 35 h 90"/>
                <a:gd name="T20" fmla="*/ 69 w 78"/>
                <a:gd name="T21" fmla="*/ 40 h 90"/>
                <a:gd name="T22" fmla="*/ 78 w 78"/>
                <a:gd name="T23" fmla="*/ 51 h 90"/>
                <a:gd name="T24" fmla="*/ 68 w 78"/>
                <a:gd name="T25" fmla="*/ 64 h 90"/>
                <a:gd name="T26" fmla="*/ 45 w 78"/>
                <a:gd name="T27" fmla="*/ 72 h 90"/>
                <a:gd name="T28" fmla="*/ 46 w 78"/>
                <a:gd name="T29" fmla="*/ 77 h 90"/>
                <a:gd name="T30" fmla="*/ 48 w 78"/>
                <a:gd name="T31" fmla="*/ 86 h 90"/>
                <a:gd name="T32" fmla="*/ 49 w 78"/>
                <a:gd name="T33" fmla="*/ 88 h 90"/>
                <a:gd name="T34" fmla="*/ 44 w 78"/>
                <a:gd name="T35" fmla="*/ 90 h 90"/>
                <a:gd name="T36" fmla="*/ 40 w 78"/>
                <a:gd name="T37" fmla="*/ 88 h 90"/>
                <a:gd name="T38" fmla="*/ 38 w 78"/>
                <a:gd name="T39" fmla="*/ 78 h 90"/>
                <a:gd name="T40" fmla="*/ 36 w 78"/>
                <a:gd name="T41" fmla="*/ 73 h 90"/>
                <a:gd name="T42" fmla="*/ 32 w 78"/>
                <a:gd name="T43" fmla="*/ 73 h 90"/>
                <a:gd name="T44" fmla="*/ 16 w 78"/>
                <a:gd name="T45" fmla="*/ 70 h 90"/>
                <a:gd name="T46" fmla="*/ 6 w 78"/>
                <a:gd name="T47" fmla="*/ 63 h 90"/>
                <a:gd name="T48" fmla="*/ 4 w 78"/>
                <a:gd name="T49" fmla="*/ 62 h 90"/>
                <a:gd name="T50" fmla="*/ 2 w 78"/>
                <a:gd name="T51" fmla="*/ 60 h 90"/>
                <a:gd name="T52" fmla="*/ 0 w 78"/>
                <a:gd name="T53" fmla="*/ 58 h 90"/>
                <a:gd name="T54" fmla="*/ 4 w 78"/>
                <a:gd name="T55" fmla="*/ 57 h 90"/>
                <a:gd name="T56" fmla="*/ 9 w 78"/>
                <a:gd name="T57" fmla="*/ 58 h 90"/>
                <a:gd name="T58" fmla="*/ 12 w 78"/>
                <a:gd name="T59" fmla="*/ 61 h 90"/>
                <a:gd name="T60" fmla="*/ 22 w 78"/>
                <a:gd name="T61" fmla="*/ 66 h 90"/>
                <a:gd name="T62" fmla="*/ 35 w 78"/>
                <a:gd name="T63" fmla="*/ 68 h 90"/>
                <a:gd name="T64" fmla="*/ 35 w 78"/>
                <a:gd name="T65" fmla="*/ 59 h 90"/>
                <a:gd name="T66" fmla="*/ 35 w 78"/>
                <a:gd name="T67" fmla="*/ 39 h 90"/>
                <a:gd name="T68" fmla="*/ 29 w 78"/>
                <a:gd name="T69" fmla="*/ 39 h 90"/>
                <a:gd name="T70" fmla="*/ 16 w 78"/>
                <a:gd name="T71" fmla="*/ 37 h 90"/>
                <a:gd name="T72" fmla="*/ 16 w 78"/>
                <a:gd name="T73" fmla="*/ 31 h 90"/>
                <a:gd name="T74" fmla="*/ 26 w 78"/>
                <a:gd name="T75" fmla="*/ 24 h 90"/>
                <a:gd name="T76" fmla="*/ 32 w 78"/>
                <a:gd name="T77" fmla="*/ 21 h 90"/>
                <a:gd name="T78" fmla="*/ 36 w 78"/>
                <a:gd name="T79" fmla="*/ 15 h 90"/>
                <a:gd name="T80" fmla="*/ 36 w 78"/>
                <a:gd name="T81" fmla="*/ 8 h 90"/>
                <a:gd name="T82" fmla="*/ 36 w 78"/>
                <a:gd name="T83" fmla="*/ 3 h 90"/>
                <a:gd name="T84" fmla="*/ 41 w 78"/>
                <a:gd name="T85" fmla="*/ 0 h 90"/>
                <a:gd name="T86" fmla="*/ 45 w 78"/>
                <a:gd name="T87" fmla="*/ 2 h 90"/>
                <a:gd name="T88" fmla="*/ 29 w 78"/>
                <a:gd name="T89" fmla="*/ 30 h 90"/>
                <a:gd name="T90" fmla="*/ 30 w 78"/>
                <a:gd name="T91" fmla="*/ 34 h 90"/>
                <a:gd name="T92" fmla="*/ 35 w 78"/>
                <a:gd name="T93" fmla="*/ 30 h 90"/>
                <a:gd name="T94" fmla="*/ 35 w 78"/>
                <a:gd name="T95" fmla="*/ 27 h 90"/>
                <a:gd name="T96" fmla="*/ 65 w 78"/>
                <a:gd name="T97" fmla="*/ 46 h 90"/>
                <a:gd name="T98" fmla="*/ 53 w 78"/>
                <a:gd name="T99" fmla="*/ 41 h 90"/>
                <a:gd name="T100" fmla="*/ 46 w 78"/>
                <a:gd name="T101" fmla="*/ 45 h 90"/>
                <a:gd name="T102" fmla="*/ 45 w 78"/>
                <a:gd name="T103" fmla="*/ 51 h 90"/>
                <a:gd name="T104" fmla="*/ 45 w 78"/>
                <a:gd name="T105" fmla="*/ 59 h 90"/>
                <a:gd name="T106" fmla="*/ 54 w 78"/>
                <a:gd name="T107" fmla="*/ 64 h 90"/>
                <a:gd name="T108" fmla="*/ 66 w 78"/>
                <a:gd name="T109" fmla="*/ 56 h 90"/>
                <a:gd name="T110" fmla="*/ 67 w 78"/>
                <a:gd name="T111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8" h="90">
                  <a:moveTo>
                    <a:pt x="45" y="2"/>
                  </a:moveTo>
                  <a:cubicBezTo>
                    <a:pt x="46" y="4"/>
                    <a:pt x="46" y="5"/>
                    <a:pt x="46" y="6"/>
                  </a:cubicBezTo>
                  <a:cubicBezTo>
                    <a:pt x="46" y="8"/>
                    <a:pt x="47" y="9"/>
                    <a:pt x="47" y="10"/>
                  </a:cubicBezTo>
                  <a:cubicBezTo>
                    <a:pt x="47" y="11"/>
                    <a:pt x="47" y="12"/>
                    <a:pt x="47" y="13"/>
                  </a:cubicBezTo>
                  <a:cubicBezTo>
                    <a:pt x="47" y="14"/>
                    <a:pt x="47" y="15"/>
                    <a:pt x="47" y="17"/>
                  </a:cubicBezTo>
                  <a:cubicBezTo>
                    <a:pt x="49" y="16"/>
                    <a:pt x="50" y="16"/>
                    <a:pt x="52" y="16"/>
                  </a:cubicBezTo>
                  <a:cubicBezTo>
                    <a:pt x="53" y="16"/>
                    <a:pt x="54" y="16"/>
                    <a:pt x="56" y="16"/>
                  </a:cubicBezTo>
                  <a:cubicBezTo>
                    <a:pt x="61" y="16"/>
                    <a:pt x="66" y="17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2" y="22"/>
                    <a:pt x="71" y="22"/>
                  </a:cubicBezTo>
                  <a:cubicBezTo>
                    <a:pt x="70" y="23"/>
                    <a:pt x="69" y="23"/>
                    <a:pt x="68" y="23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1" y="21"/>
                    <a:pt x="58" y="20"/>
                    <a:pt x="55" y="20"/>
                  </a:cubicBezTo>
                  <a:cubicBezTo>
                    <a:pt x="53" y="20"/>
                    <a:pt x="50" y="21"/>
                    <a:pt x="47" y="22"/>
                  </a:cubicBezTo>
                  <a:cubicBezTo>
                    <a:pt x="47" y="23"/>
                    <a:pt x="47" y="25"/>
                    <a:pt x="47" y="26"/>
                  </a:cubicBezTo>
                  <a:cubicBezTo>
                    <a:pt x="47" y="27"/>
                    <a:pt x="46" y="28"/>
                    <a:pt x="46" y="29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6" y="33"/>
                    <a:pt x="46" y="34"/>
                    <a:pt x="46" y="35"/>
                  </a:cubicBezTo>
                  <a:cubicBezTo>
                    <a:pt x="50" y="36"/>
                    <a:pt x="55" y="36"/>
                    <a:pt x="59" y="37"/>
                  </a:cubicBezTo>
                  <a:cubicBezTo>
                    <a:pt x="63" y="38"/>
                    <a:pt x="66" y="39"/>
                    <a:pt x="69" y="40"/>
                  </a:cubicBezTo>
                  <a:cubicBezTo>
                    <a:pt x="72" y="41"/>
                    <a:pt x="74" y="43"/>
                    <a:pt x="75" y="45"/>
                  </a:cubicBezTo>
                  <a:cubicBezTo>
                    <a:pt x="77" y="47"/>
                    <a:pt x="78" y="49"/>
                    <a:pt x="78" y="51"/>
                  </a:cubicBezTo>
                  <a:cubicBezTo>
                    <a:pt x="78" y="53"/>
                    <a:pt x="77" y="56"/>
                    <a:pt x="75" y="58"/>
                  </a:cubicBezTo>
                  <a:cubicBezTo>
                    <a:pt x="73" y="60"/>
                    <a:pt x="71" y="62"/>
                    <a:pt x="68" y="64"/>
                  </a:cubicBezTo>
                  <a:cubicBezTo>
                    <a:pt x="65" y="66"/>
                    <a:pt x="62" y="67"/>
                    <a:pt x="58" y="69"/>
                  </a:cubicBezTo>
                  <a:cubicBezTo>
                    <a:pt x="54" y="70"/>
                    <a:pt x="50" y="71"/>
                    <a:pt x="45" y="72"/>
                  </a:cubicBezTo>
                  <a:cubicBezTo>
                    <a:pt x="45" y="73"/>
                    <a:pt x="45" y="74"/>
                    <a:pt x="45" y="75"/>
                  </a:cubicBezTo>
                  <a:cubicBezTo>
                    <a:pt x="45" y="75"/>
                    <a:pt x="46" y="76"/>
                    <a:pt x="46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7" y="82"/>
                    <a:pt x="47" y="83"/>
                    <a:pt x="48" y="86"/>
                  </a:cubicBezTo>
                  <a:cubicBezTo>
                    <a:pt x="48" y="86"/>
                    <a:pt x="48" y="87"/>
                    <a:pt x="48" y="87"/>
                  </a:cubicBezTo>
                  <a:cubicBezTo>
                    <a:pt x="48" y="87"/>
                    <a:pt x="49" y="88"/>
                    <a:pt x="49" y="88"/>
                  </a:cubicBezTo>
                  <a:cubicBezTo>
                    <a:pt x="49" y="89"/>
                    <a:pt x="48" y="89"/>
                    <a:pt x="47" y="90"/>
                  </a:cubicBezTo>
                  <a:cubicBezTo>
                    <a:pt x="46" y="90"/>
                    <a:pt x="45" y="90"/>
                    <a:pt x="44" y="90"/>
                  </a:cubicBezTo>
                  <a:cubicBezTo>
                    <a:pt x="43" y="90"/>
                    <a:pt x="42" y="90"/>
                    <a:pt x="41" y="89"/>
                  </a:cubicBezTo>
                  <a:cubicBezTo>
                    <a:pt x="41" y="89"/>
                    <a:pt x="40" y="89"/>
                    <a:pt x="40" y="88"/>
                  </a:cubicBezTo>
                  <a:cubicBezTo>
                    <a:pt x="39" y="86"/>
                    <a:pt x="39" y="84"/>
                    <a:pt x="39" y="82"/>
                  </a:cubicBezTo>
                  <a:cubicBezTo>
                    <a:pt x="38" y="81"/>
                    <a:pt x="38" y="80"/>
                    <a:pt x="38" y="78"/>
                  </a:cubicBezTo>
                  <a:cubicBezTo>
                    <a:pt x="37" y="77"/>
                    <a:pt x="37" y="76"/>
                    <a:pt x="37" y="75"/>
                  </a:cubicBezTo>
                  <a:cubicBezTo>
                    <a:pt x="37" y="75"/>
                    <a:pt x="37" y="74"/>
                    <a:pt x="36" y="73"/>
                  </a:cubicBezTo>
                  <a:cubicBezTo>
                    <a:pt x="36" y="73"/>
                    <a:pt x="35" y="73"/>
                    <a:pt x="34" y="73"/>
                  </a:cubicBezTo>
                  <a:cubicBezTo>
                    <a:pt x="34" y="73"/>
                    <a:pt x="33" y="73"/>
                    <a:pt x="32" y="73"/>
                  </a:cubicBezTo>
                  <a:cubicBezTo>
                    <a:pt x="29" y="73"/>
                    <a:pt x="25" y="73"/>
                    <a:pt x="23" y="72"/>
                  </a:cubicBezTo>
                  <a:cubicBezTo>
                    <a:pt x="20" y="71"/>
                    <a:pt x="18" y="71"/>
                    <a:pt x="16" y="70"/>
                  </a:cubicBezTo>
                  <a:cubicBezTo>
                    <a:pt x="14" y="69"/>
                    <a:pt x="12" y="68"/>
                    <a:pt x="10" y="66"/>
                  </a:cubicBezTo>
                  <a:cubicBezTo>
                    <a:pt x="9" y="65"/>
                    <a:pt x="7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5" y="63"/>
                    <a:pt x="5" y="62"/>
                    <a:pt x="4" y="62"/>
                  </a:cubicBezTo>
                  <a:cubicBezTo>
                    <a:pt x="3" y="61"/>
                    <a:pt x="3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1" y="60"/>
                    <a:pt x="1" y="59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1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5" y="57"/>
                    <a:pt x="6" y="57"/>
                    <a:pt x="7" y="57"/>
                  </a:cubicBezTo>
                  <a:cubicBezTo>
                    <a:pt x="7" y="58"/>
                    <a:pt x="8" y="58"/>
                    <a:pt x="9" y="58"/>
                  </a:cubicBezTo>
                  <a:cubicBezTo>
                    <a:pt x="9" y="59"/>
                    <a:pt x="10" y="59"/>
                    <a:pt x="11" y="59"/>
                  </a:cubicBezTo>
                  <a:cubicBezTo>
                    <a:pt x="11" y="60"/>
                    <a:pt x="12" y="60"/>
                    <a:pt x="12" y="61"/>
                  </a:cubicBezTo>
                  <a:cubicBezTo>
                    <a:pt x="14" y="62"/>
                    <a:pt x="15" y="63"/>
                    <a:pt x="17" y="63"/>
                  </a:cubicBezTo>
                  <a:cubicBezTo>
                    <a:pt x="18" y="64"/>
                    <a:pt x="20" y="65"/>
                    <a:pt x="22" y="66"/>
                  </a:cubicBezTo>
                  <a:cubicBezTo>
                    <a:pt x="23" y="66"/>
                    <a:pt x="25" y="67"/>
                    <a:pt x="27" y="67"/>
                  </a:cubicBezTo>
                  <a:cubicBezTo>
                    <a:pt x="30" y="68"/>
                    <a:pt x="32" y="68"/>
                    <a:pt x="35" y="68"/>
                  </a:cubicBezTo>
                  <a:cubicBezTo>
                    <a:pt x="35" y="67"/>
                    <a:pt x="35" y="66"/>
                    <a:pt x="35" y="65"/>
                  </a:cubicBezTo>
                  <a:cubicBezTo>
                    <a:pt x="35" y="63"/>
                    <a:pt x="35" y="62"/>
                    <a:pt x="35" y="59"/>
                  </a:cubicBezTo>
                  <a:cubicBezTo>
                    <a:pt x="35" y="57"/>
                    <a:pt x="35" y="55"/>
                    <a:pt x="35" y="51"/>
                  </a:cubicBezTo>
                  <a:cubicBezTo>
                    <a:pt x="35" y="48"/>
                    <a:pt x="35" y="44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1" y="39"/>
                    <a:pt x="29" y="39"/>
                  </a:cubicBezTo>
                  <a:cubicBezTo>
                    <a:pt x="27" y="38"/>
                    <a:pt x="24" y="38"/>
                    <a:pt x="22" y="38"/>
                  </a:cubicBezTo>
                  <a:cubicBezTo>
                    <a:pt x="20" y="38"/>
                    <a:pt x="18" y="37"/>
                    <a:pt x="16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4" y="34"/>
                    <a:pt x="14" y="32"/>
                    <a:pt x="16" y="31"/>
                  </a:cubicBezTo>
                  <a:cubicBezTo>
                    <a:pt x="17" y="30"/>
                    <a:pt x="18" y="29"/>
                    <a:pt x="20" y="28"/>
                  </a:cubicBezTo>
                  <a:cubicBezTo>
                    <a:pt x="22" y="26"/>
                    <a:pt x="24" y="25"/>
                    <a:pt x="26" y="24"/>
                  </a:cubicBezTo>
                  <a:cubicBezTo>
                    <a:pt x="28" y="23"/>
                    <a:pt x="30" y="22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6"/>
                    <a:pt x="36" y="15"/>
                  </a:cubicBezTo>
                  <a:cubicBezTo>
                    <a:pt x="36" y="14"/>
                    <a:pt x="36" y="13"/>
                    <a:pt x="36" y="12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7"/>
                    <a:pt x="36" y="5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1"/>
                    <a:pt x="39" y="0"/>
                    <a:pt x="41" y="0"/>
                  </a:cubicBezTo>
                  <a:cubicBezTo>
                    <a:pt x="42" y="0"/>
                    <a:pt x="43" y="1"/>
                    <a:pt x="44" y="1"/>
                  </a:cubicBezTo>
                  <a:cubicBezTo>
                    <a:pt x="44" y="1"/>
                    <a:pt x="45" y="2"/>
                    <a:pt x="45" y="2"/>
                  </a:cubicBezTo>
                  <a:close/>
                  <a:moveTo>
                    <a:pt x="35" y="27"/>
                  </a:moveTo>
                  <a:cubicBezTo>
                    <a:pt x="33" y="28"/>
                    <a:pt x="31" y="29"/>
                    <a:pt x="29" y="30"/>
                  </a:cubicBezTo>
                  <a:cubicBezTo>
                    <a:pt x="28" y="31"/>
                    <a:pt x="26" y="32"/>
                    <a:pt x="26" y="33"/>
                  </a:cubicBezTo>
                  <a:cubicBezTo>
                    <a:pt x="27" y="33"/>
                    <a:pt x="29" y="34"/>
                    <a:pt x="30" y="34"/>
                  </a:cubicBezTo>
                  <a:cubicBezTo>
                    <a:pt x="32" y="34"/>
                    <a:pt x="33" y="34"/>
                    <a:pt x="35" y="34"/>
                  </a:cubicBezTo>
                  <a:cubicBezTo>
                    <a:pt x="35" y="33"/>
                    <a:pt x="35" y="31"/>
                    <a:pt x="35" y="30"/>
                  </a:cubicBezTo>
                  <a:cubicBezTo>
                    <a:pt x="35" y="29"/>
                    <a:pt x="36" y="28"/>
                    <a:pt x="36" y="26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67" y="49"/>
                  </a:moveTo>
                  <a:cubicBezTo>
                    <a:pt x="67" y="48"/>
                    <a:pt x="67" y="47"/>
                    <a:pt x="65" y="46"/>
                  </a:cubicBezTo>
                  <a:cubicBezTo>
                    <a:pt x="64" y="45"/>
                    <a:pt x="62" y="44"/>
                    <a:pt x="60" y="43"/>
                  </a:cubicBezTo>
                  <a:cubicBezTo>
                    <a:pt x="58" y="42"/>
                    <a:pt x="56" y="41"/>
                    <a:pt x="53" y="41"/>
                  </a:cubicBezTo>
                  <a:cubicBezTo>
                    <a:pt x="51" y="40"/>
                    <a:pt x="48" y="40"/>
                    <a:pt x="46" y="40"/>
                  </a:cubicBezTo>
                  <a:cubicBezTo>
                    <a:pt x="46" y="42"/>
                    <a:pt x="46" y="44"/>
                    <a:pt x="46" y="45"/>
                  </a:cubicBezTo>
                  <a:cubicBezTo>
                    <a:pt x="45" y="46"/>
                    <a:pt x="45" y="47"/>
                    <a:pt x="45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2"/>
                    <a:pt x="45" y="53"/>
                    <a:pt x="45" y="54"/>
                  </a:cubicBezTo>
                  <a:cubicBezTo>
                    <a:pt x="45" y="56"/>
                    <a:pt x="45" y="57"/>
                    <a:pt x="45" y="59"/>
                  </a:cubicBezTo>
                  <a:cubicBezTo>
                    <a:pt x="45" y="61"/>
                    <a:pt x="45" y="64"/>
                    <a:pt x="45" y="67"/>
                  </a:cubicBezTo>
                  <a:cubicBezTo>
                    <a:pt x="48" y="66"/>
                    <a:pt x="51" y="65"/>
                    <a:pt x="54" y="64"/>
                  </a:cubicBezTo>
                  <a:cubicBezTo>
                    <a:pt x="57" y="63"/>
                    <a:pt x="59" y="62"/>
                    <a:pt x="61" y="60"/>
                  </a:cubicBezTo>
                  <a:cubicBezTo>
                    <a:pt x="63" y="59"/>
                    <a:pt x="65" y="57"/>
                    <a:pt x="66" y="56"/>
                  </a:cubicBezTo>
                  <a:cubicBezTo>
                    <a:pt x="67" y="54"/>
                    <a:pt x="67" y="52"/>
                    <a:pt x="67" y="51"/>
                  </a:cubicBezTo>
                  <a:lnTo>
                    <a:pt x="67" y="49"/>
                  </a:ln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6000751" y="3095625"/>
              <a:ext cx="317500" cy="150813"/>
            </a:xfrm>
            <a:custGeom>
              <a:avLst/>
              <a:gdLst>
                <a:gd name="T0" fmla="*/ 227 w 294"/>
                <a:gd name="T1" fmla="*/ 24 h 140"/>
                <a:gd name="T2" fmla="*/ 23 w 294"/>
                <a:gd name="T3" fmla="*/ 89 h 140"/>
                <a:gd name="T4" fmla="*/ 132 w 294"/>
                <a:gd name="T5" fmla="*/ 136 h 140"/>
                <a:gd name="T6" fmla="*/ 248 w 294"/>
                <a:gd name="T7" fmla="*/ 117 h 140"/>
                <a:gd name="T8" fmla="*/ 290 w 294"/>
                <a:gd name="T9" fmla="*/ 71 h 140"/>
                <a:gd name="T10" fmla="*/ 227 w 294"/>
                <a:gd name="T11" fmla="*/ 24 h 140"/>
                <a:gd name="T12" fmla="*/ 223 w 294"/>
                <a:gd name="T13" fmla="*/ 27 h 140"/>
                <a:gd name="T14" fmla="*/ 278 w 294"/>
                <a:gd name="T15" fmla="*/ 88 h 140"/>
                <a:gd name="T16" fmla="*/ 181 w 294"/>
                <a:gd name="T17" fmla="*/ 132 h 140"/>
                <a:gd name="T18" fmla="*/ 40 w 294"/>
                <a:gd name="T19" fmla="*/ 101 h 140"/>
                <a:gd name="T20" fmla="*/ 90 w 294"/>
                <a:gd name="T21" fmla="*/ 31 h 140"/>
                <a:gd name="T22" fmla="*/ 223 w 294"/>
                <a:gd name="T23" fmla="*/ 27 h 140"/>
                <a:gd name="T24" fmla="*/ 227 w 294"/>
                <a:gd name="T25" fmla="*/ 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4" h="140">
                  <a:moveTo>
                    <a:pt x="227" y="24"/>
                  </a:moveTo>
                  <a:cubicBezTo>
                    <a:pt x="141" y="0"/>
                    <a:pt x="0" y="39"/>
                    <a:pt x="23" y="89"/>
                  </a:cubicBezTo>
                  <a:cubicBezTo>
                    <a:pt x="33" y="112"/>
                    <a:pt x="84" y="132"/>
                    <a:pt x="132" y="136"/>
                  </a:cubicBezTo>
                  <a:cubicBezTo>
                    <a:pt x="175" y="140"/>
                    <a:pt x="218" y="131"/>
                    <a:pt x="248" y="117"/>
                  </a:cubicBezTo>
                  <a:cubicBezTo>
                    <a:pt x="274" y="105"/>
                    <a:pt x="291" y="88"/>
                    <a:pt x="290" y="71"/>
                  </a:cubicBezTo>
                  <a:cubicBezTo>
                    <a:pt x="289" y="51"/>
                    <a:pt x="261" y="35"/>
                    <a:pt x="227" y="24"/>
                  </a:cubicBezTo>
                  <a:cubicBezTo>
                    <a:pt x="223" y="23"/>
                    <a:pt x="220" y="26"/>
                    <a:pt x="223" y="27"/>
                  </a:cubicBezTo>
                  <a:cubicBezTo>
                    <a:pt x="268" y="41"/>
                    <a:pt x="294" y="63"/>
                    <a:pt x="278" y="88"/>
                  </a:cubicBezTo>
                  <a:cubicBezTo>
                    <a:pt x="265" y="110"/>
                    <a:pt x="225" y="126"/>
                    <a:pt x="181" y="132"/>
                  </a:cubicBezTo>
                  <a:cubicBezTo>
                    <a:pt x="125" y="139"/>
                    <a:pt x="69" y="124"/>
                    <a:pt x="40" y="101"/>
                  </a:cubicBezTo>
                  <a:cubicBezTo>
                    <a:pt x="7" y="75"/>
                    <a:pt x="42" y="46"/>
                    <a:pt x="90" y="31"/>
                  </a:cubicBezTo>
                  <a:cubicBezTo>
                    <a:pt x="130" y="19"/>
                    <a:pt x="182" y="15"/>
                    <a:pt x="223" y="27"/>
                  </a:cubicBezTo>
                  <a:cubicBezTo>
                    <a:pt x="227" y="28"/>
                    <a:pt x="231" y="25"/>
                    <a:pt x="227" y="24"/>
                  </a:cubicBezTo>
                  <a:close/>
                </a:path>
              </a:pathLst>
            </a:custGeom>
            <a:solidFill>
              <a:srgbClr val="B08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1" name="Group 3">
            <a:extLst>
              <a:ext uri="{FF2B5EF4-FFF2-40B4-BE49-F238E27FC236}">
                <a16:creationId xmlns:a16="http://schemas.microsoft.com/office/drawing/2014/main" id="{01B01685-56AF-4E01-B671-DBB4EE3000EB}"/>
              </a:ext>
            </a:extLst>
          </p:cNvPr>
          <p:cNvGrpSpPr/>
          <p:nvPr/>
        </p:nvGrpSpPr>
        <p:grpSpPr>
          <a:xfrm>
            <a:off x="3010064" y="534814"/>
            <a:ext cx="2488913" cy="2349703"/>
            <a:chOff x="2403475" y="-1588"/>
            <a:chExt cx="7265988" cy="6859589"/>
          </a:xfrm>
        </p:grpSpPr>
        <p:sp>
          <p:nvSpPr>
            <p:cNvPr id="142" name="Freeform 5">
              <a:extLst>
                <a:ext uri="{FF2B5EF4-FFF2-40B4-BE49-F238E27FC236}">
                  <a16:creationId xmlns:a16="http://schemas.microsoft.com/office/drawing/2014/main" id="{FE9CE000-1D61-4C00-A83E-158CDF2F9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138" y="4992688"/>
              <a:ext cx="187325" cy="195263"/>
            </a:xfrm>
            <a:custGeom>
              <a:avLst/>
              <a:gdLst>
                <a:gd name="T0" fmla="*/ 38 w 110"/>
                <a:gd name="T1" fmla="*/ 0 h 114"/>
                <a:gd name="T2" fmla="*/ 0 w 110"/>
                <a:gd name="T3" fmla="*/ 57 h 114"/>
                <a:gd name="T4" fmla="*/ 78 w 110"/>
                <a:gd name="T5" fmla="*/ 114 h 114"/>
                <a:gd name="T6" fmla="*/ 110 w 110"/>
                <a:gd name="T7" fmla="*/ 46 h 114"/>
                <a:gd name="T8" fmla="*/ 38 w 110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4">
                  <a:moveTo>
                    <a:pt x="38" y="0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24" y="80"/>
                    <a:pt x="50" y="99"/>
                    <a:pt x="78" y="114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85" y="34"/>
                    <a:pt x="61" y="19"/>
                    <a:pt x="3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6">
              <a:extLst>
                <a:ext uri="{FF2B5EF4-FFF2-40B4-BE49-F238E27FC236}">
                  <a16:creationId xmlns:a16="http://schemas.microsoft.com/office/drawing/2014/main" id="{A9A2A34B-BE76-45E1-B957-C04EADEC0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4964113"/>
              <a:ext cx="1065213" cy="452438"/>
            </a:xfrm>
            <a:custGeom>
              <a:avLst/>
              <a:gdLst>
                <a:gd name="T0" fmla="*/ 594 w 624"/>
                <a:gd name="T1" fmla="*/ 96 h 265"/>
                <a:gd name="T2" fmla="*/ 609 w 624"/>
                <a:gd name="T3" fmla="*/ 76 h 265"/>
                <a:gd name="T4" fmla="*/ 587 w 624"/>
                <a:gd name="T5" fmla="*/ 66 h 265"/>
                <a:gd name="T6" fmla="*/ 602 w 624"/>
                <a:gd name="T7" fmla="*/ 36 h 265"/>
                <a:gd name="T8" fmla="*/ 577 w 624"/>
                <a:gd name="T9" fmla="*/ 34 h 265"/>
                <a:gd name="T10" fmla="*/ 574 w 624"/>
                <a:gd name="T11" fmla="*/ 35 h 265"/>
                <a:gd name="T12" fmla="*/ 577 w 624"/>
                <a:gd name="T13" fmla="*/ 34 h 265"/>
                <a:gd name="T14" fmla="*/ 573 w 624"/>
                <a:gd name="T15" fmla="*/ 6 h 265"/>
                <a:gd name="T16" fmla="*/ 32 w 624"/>
                <a:gd name="T17" fmla="*/ 63 h 265"/>
                <a:gd name="T18" fmla="*/ 0 w 624"/>
                <a:gd name="T19" fmla="*/ 131 h 265"/>
                <a:gd name="T20" fmla="*/ 616 w 624"/>
                <a:gd name="T21" fmla="*/ 108 h 265"/>
                <a:gd name="T22" fmla="*/ 594 w 624"/>
                <a:gd name="T23" fmla="*/ 9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4" h="265">
                  <a:moveTo>
                    <a:pt x="594" y="96"/>
                  </a:moveTo>
                  <a:cubicBezTo>
                    <a:pt x="599" y="94"/>
                    <a:pt x="614" y="88"/>
                    <a:pt x="609" y="76"/>
                  </a:cubicBezTo>
                  <a:cubicBezTo>
                    <a:pt x="605" y="62"/>
                    <a:pt x="594" y="63"/>
                    <a:pt x="587" y="66"/>
                  </a:cubicBezTo>
                  <a:cubicBezTo>
                    <a:pt x="595" y="62"/>
                    <a:pt x="611" y="54"/>
                    <a:pt x="602" y="36"/>
                  </a:cubicBezTo>
                  <a:cubicBezTo>
                    <a:pt x="599" y="29"/>
                    <a:pt x="587" y="31"/>
                    <a:pt x="577" y="34"/>
                  </a:cubicBezTo>
                  <a:cubicBezTo>
                    <a:pt x="576" y="34"/>
                    <a:pt x="575" y="35"/>
                    <a:pt x="574" y="35"/>
                  </a:cubicBezTo>
                  <a:cubicBezTo>
                    <a:pt x="575" y="35"/>
                    <a:pt x="576" y="34"/>
                    <a:pt x="577" y="34"/>
                  </a:cubicBezTo>
                  <a:cubicBezTo>
                    <a:pt x="610" y="23"/>
                    <a:pt x="593" y="0"/>
                    <a:pt x="573" y="6"/>
                  </a:cubicBezTo>
                  <a:cubicBezTo>
                    <a:pt x="549" y="12"/>
                    <a:pt x="257" y="168"/>
                    <a:pt x="32" y="63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45" y="265"/>
                    <a:pt x="624" y="134"/>
                    <a:pt x="616" y="108"/>
                  </a:cubicBezTo>
                  <a:cubicBezTo>
                    <a:pt x="612" y="97"/>
                    <a:pt x="603" y="92"/>
                    <a:pt x="594" y="96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7">
              <a:extLst>
                <a:ext uri="{FF2B5EF4-FFF2-40B4-BE49-F238E27FC236}">
                  <a16:creationId xmlns:a16="http://schemas.microsoft.com/office/drawing/2014/main" id="{1D98A846-144C-4FB7-B9D7-6B7ED529D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0" y="6491288"/>
              <a:ext cx="1930400" cy="366713"/>
            </a:xfrm>
            <a:custGeom>
              <a:avLst/>
              <a:gdLst>
                <a:gd name="T0" fmla="*/ 650 w 1131"/>
                <a:gd name="T1" fmla="*/ 0 h 215"/>
                <a:gd name="T2" fmla="*/ 563 w 1131"/>
                <a:gd name="T3" fmla="*/ 2 h 215"/>
                <a:gd name="T4" fmla="*/ 2 w 1131"/>
                <a:gd name="T5" fmla="*/ 124 h 215"/>
                <a:gd name="T6" fmla="*/ 481 w 1131"/>
                <a:gd name="T7" fmla="*/ 215 h 215"/>
                <a:gd name="T8" fmla="*/ 569 w 1131"/>
                <a:gd name="T9" fmla="*/ 214 h 215"/>
                <a:gd name="T10" fmla="*/ 1129 w 1131"/>
                <a:gd name="T11" fmla="*/ 91 h 215"/>
                <a:gd name="T12" fmla="*/ 650 w 1131"/>
                <a:gd name="T1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1" h="215">
                  <a:moveTo>
                    <a:pt x="650" y="0"/>
                  </a:moveTo>
                  <a:cubicBezTo>
                    <a:pt x="622" y="0"/>
                    <a:pt x="592" y="1"/>
                    <a:pt x="563" y="2"/>
                  </a:cubicBezTo>
                  <a:cubicBezTo>
                    <a:pt x="251" y="11"/>
                    <a:pt x="0" y="66"/>
                    <a:pt x="2" y="124"/>
                  </a:cubicBezTo>
                  <a:cubicBezTo>
                    <a:pt x="3" y="177"/>
                    <a:pt x="211" y="215"/>
                    <a:pt x="481" y="215"/>
                  </a:cubicBezTo>
                  <a:cubicBezTo>
                    <a:pt x="510" y="215"/>
                    <a:pt x="539" y="215"/>
                    <a:pt x="569" y="214"/>
                  </a:cubicBezTo>
                  <a:cubicBezTo>
                    <a:pt x="880" y="205"/>
                    <a:pt x="1131" y="150"/>
                    <a:pt x="1129" y="91"/>
                  </a:cubicBezTo>
                  <a:cubicBezTo>
                    <a:pt x="1128" y="38"/>
                    <a:pt x="920" y="0"/>
                    <a:pt x="650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8">
              <a:extLst>
                <a:ext uri="{FF2B5EF4-FFF2-40B4-BE49-F238E27FC236}">
                  <a16:creationId xmlns:a16="http://schemas.microsoft.com/office/drawing/2014/main" id="{295C3DD4-4A8B-4833-A376-7AA5DBCE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313" y="5824538"/>
              <a:ext cx="1439863" cy="985838"/>
            </a:xfrm>
            <a:custGeom>
              <a:avLst/>
              <a:gdLst>
                <a:gd name="T0" fmla="*/ 711 w 844"/>
                <a:gd name="T1" fmla="*/ 12 h 578"/>
                <a:gd name="T2" fmla="*/ 669 w 844"/>
                <a:gd name="T3" fmla="*/ 430 h 578"/>
                <a:gd name="T4" fmla="*/ 787 w 844"/>
                <a:gd name="T5" fmla="*/ 435 h 578"/>
                <a:gd name="T6" fmla="*/ 621 w 844"/>
                <a:gd name="T7" fmla="*/ 485 h 578"/>
                <a:gd name="T8" fmla="*/ 643 w 844"/>
                <a:gd name="T9" fmla="*/ 83 h 578"/>
                <a:gd name="T10" fmla="*/ 87 w 844"/>
                <a:gd name="T11" fmla="*/ 131 h 578"/>
                <a:gd name="T12" fmla="*/ 45 w 844"/>
                <a:gd name="T13" fmla="*/ 474 h 578"/>
                <a:gd name="T14" fmla="*/ 167 w 844"/>
                <a:gd name="T15" fmla="*/ 471 h 578"/>
                <a:gd name="T16" fmla="*/ 2 w 844"/>
                <a:gd name="T17" fmla="*/ 512 h 578"/>
                <a:gd name="T18" fmla="*/ 0 w 844"/>
                <a:gd name="T19" fmla="*/ 88 h 578"/>
                <a:gd name="T20" fmla="*/ 711 w 844"/>
                <a:gd name="T21" fmla="*/ 12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4" h="578">
                  <a:moveTo>
                    <a:pt x="711" y="12"/>
                  </a:moveTo>
                  <a:cubicBezTo>
                    <a:pt x="669" y="430"/>
                    <a:pt x="669" y="430"/>
                    <a:pt x="669" y="430"/>
                  </a:cubicBezTo>
                  <a:cubicBezTo>
                    <a:pt x="669" y="430"/>
                    <a:pt x="747" y="368"/>
                    <a:pt x="787" y="435"/>
                  </a:cubicBezTo>
                  <a:cubicBezTo>
                    <a:pt x="844" y="529"/>
                    <a:pt x="621" y="485"/>
                    <a:pt x="621" y="485"/>
                  </a:cubicBezTo>
                  <a:cubicBezTo>
                    <a:pt x="643" y="83"/>
                    <a:pt x="643" y="83"/>
                    <a:pt x="643" y="83"/>
                  </a:cubicBezTo>
                  <a:cubicBezTo>
                    <a:pt x="643" y="83"/>
                    <a:pt x="398" y="146"/>
                    <a:pt x="87" y="131"/>
                  </a:cubicBezTo>
                  <a:cubicBezTo>
                    <a:pt x="45" y="474"/>
                    <a:pt x="45" y="474"/>
                    <a:pt x="45" y="474"/>
                  </a:cubicBezTo>
                  <a:cubicBezTo>
                    <a:pt x="45" y="474"/>
                    <a:pt x="133" y="390"/>
                    <a:pt x="167" y="471"/>
                  </a:cubicBezTo>
                  <a:cubicBezTo>
                    <a:pt x="211" y="578"/>
                    <a:pt x="2" y="512"/>
                    <a:pt x="2" y="5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263" y="0"/>
                    <a:pt x="711" y="12"/>
                  </a:cubicBezTo>
                  <a:close/>
                </a:path>
              </a:pathLst>
            </a:custGeom>
            <a:solidFill>
              <a:srgbClr val="381D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9">
              <a:extLst>
                <a:ext uri="{FF2B5EF4-FFF2-40B4-BE49-F238E27FC236}">
                  <a16:creationId xmlns:a16="http://schemas.microsoft.com/office/drawing/2014/main" id="{8EABE4DF-DAB8-4759-824D-925DEF956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5" y="3321050"/>
              <a:ext cx="1436688" cy="1882775"/>
            </a:xfrm>
            <a:custGeom>
              <a:avLst/>
              <a:gdLst>
                <a:gd name="T0" fmla="*/ 842 w 842"/>
                <a:gd name="T1" fmla="*/ 945 h 1105"/>
                <a:gd name="T2" fmla="*/ 189 w 842"/>
                <a:gd name="T3" fmla="*/ 412 h 1105"/>
                <a:gd name="T4" fmla="*/ 24 w 842"/>
                <a:gd name="T5" fmla="*/ 1014 h 1105"/>
                <a:gd name="T6" fmla="*/ 842 w 842"/>
                <a:gd name="T7" fmla="*/ 94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2" h="1105">
                  <a:moveTo>
                    <a:pt x="842" y="945"/>
                  </a:moveTo>
                  <a:cubicBezTo>
                    <a:pt x="842" y="945"/>
                    <a:pt x="811" y="0"/>
                    <a:pt x="189" y="412"/>
                  </a:cubicBezTo>
                  <a:cubicBezTo>
                    <a:pt x="189" y="412"/>
                    <a:pt x="0" y="570"/>
                    <a:pt x="24" y="1014"/>
                  </a:cubicBezTo>
                  <a:cubicBezTo>
                    <a:pt x="701" y="1105"/>
                    <a:pt x="842" y="945"/>
                    <a:pt x="842" y="945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0">
              <a:extLst>
                <a:ext uri="{FF2B5EF4-FFF2-40B4-BE49-F238E27FC236}">
                  <a16:creationId xmlns:a16="http://schemas.microsoft.com/office/drawing/2014/main" id="{D650CAE4-AA0E-40B0-BABC-CB65575EB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475" y="3230563"/>
              <a:ext cx="2371725" cy="1819275"/>
            </a:xfrm>
            <a:custGeom>
              <a:avLst/>
              <a:gdLst>
                <a:gd name="T0" fmla="*/ 1059 w 1389"/>
                <a:gd name="T1" fmla="*/ 0 h 1067"/>
                <a:gd name="T2" fmla="*/ 573 w 1389"/>
                <a:gd name="T3" fmla="*/ 559 h 1067"/>
                <a:gd name="T4" fmla="*/ 523 w 1389"/>
                <a:gd name="T5" fmla="*/ 736 h 1067"/>
                <a:gd name="T6" fmla="*/ 430 w 1389"/>
                <a:gd name="T7" fmla="*/ 759 h 1067"/>
                <a:gd name="T8" fmla="*/ 515 w 1389"/>
                <a:gd name="T9" fmla="*/ 796 h 1067"/>
                <a:gd name="T10" fmla="*/ 321 w 1389"/>
                <a:gd name="T11" fmla="*/ 1067 h 1067"/>
                <a:gd name="T12" fmla="*/ 379 w 1389"/>
                <a:gd name="T13" fmla="*/ 358 h 1067"/>
                <a:gd name="T14" fmla="*/ 588 w 1389"/>
                <a:gd name="T15" fmla="*/ 120 h 1067"/>
                <a:gd name="T16" fmla="*/ 1059 w 1389"/>
                <a:gd name="T17" fmla="*/ 0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9" h="1067">
                  <a:moveTo>
                    <a:pt x="1059" y="0"/>
                  </a:moveTo>
                  <a:cubicBezTo>
                    <a:pt x="1059" y="0"/>
                    <a:pt x="1389" y="526"/>
                    <a:pt x="573" y="559"/>
                  </a:cubicBezTo>
                  <a:cubicBezTo>
                    <a:pt x="523" y="736"/>
                    <a:pt x="523" y="736"/>
                    <a:pt x="523" y="736"/>
                  </a:cubicBezTo>
                  <a:cubicBezTo>
                    <a:pt x="523" y="736"/>
                    <a:pt x="437" y="677"/>
                    <a:pt x="430" y="759"/>
                  </a:cubicBezTo>
                  <a:cubicBezTo>
                    <a:pt x="423" y="841"/>
                    <a:pt x="515" y="796"/>
                    <a:pt x="515" y="796"/>
                  </a:cubicBezTo>
                  <a:cubicBezTo>
                    <a:pt x="515" y="796"/>
                    <a:pt x="416" y="1008"/>
                    <a:pt x="321" y="1067"/>
                  </a:cubicBezTo>
                  <a:cubicBezTo>
                    <a:pt x="321" y="1067"/>
                    <a:pt x="0" y="288"/>
                    <a:pt x="379" y="358"/>
                  </a:cubicBezTo>
                  <a:cubicBezTo>
                    <a:pt x="379" y="358"/>
                    <a:pt x="369" y="169"/>
                    <a:pt x="588" y="120"/>
                  </a:cubicBezTo>
                  <a:cubicBezTo>
                    <a:pt x="814" y="69"/>
                    <a:pt x="1060" y="291"/>
                    <a:pt x="1059" y="0"/>
                  </a:cubicBezTo>
                  <a:close/>
                </a:path>
              </a:pathLst>
            </a:custGeom>
            <a:solidFill>
              <a:srgbClr val="381D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1">
              <a:extLst>
                <a:ext uri="{FF2B5EF4-FFF2-40B4-BE49-F238E27FC236}">
                  <a16:creationId xmlns:a16="http://schemas.microsoft.com/office/drawing/2014/main" id="{9430A56D-9853-4F6D-9FE0-950F8DEE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638" y="4252913"/>
              <a:ext cx="95250" cy="141288"/>
            </a:xfrm>
            <a:custGeom>
              <a:avLst/>
              <a:gdLst>
                <a:gd name="T0" fmla="*/ 5 w 55"/>
                <a:gd name="T1" fmla="*/ 47 h 83"/>
                <a:gd name="T2" fmla="*/ 37 w 55"/>
                <a:gd name="T3" fmla="*/ 80 h 83"/>
                <a:gd name="T4" fmla="*/ 50 w 55"/>
                <a:gd name="T5" fmla="*/ 36 h 83"/>
                <a:gd name="T6" fmla="*/ 18 w 55"/>
                <a:gd name="T7" fmla="*/ 3 h 83"/>
                <a:gd name="T8" fmla="*/ 5 w 55"/>
                <a:gd name="T9" fmla="*/ 4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83">
                  <a:moveTo>
                    <a:pt x="5" y="47"/>
                  </a:moveTo>
                  <a:cubicBezTo>
                    <a:pt x="11" y="68"/>
                    <a:pt x="25" y="83"/>
                    <a:pt x="37" y="80"/>
                  </a:cubicBezTo>
                  <a:cubicBezTo>
                    <a:pt x="49" y="77"/>
                    <a:pt x="55" y="57"/>
                    <a:pt x="50" y="36"/>
                  </a:cubicBezTo>
                  <a:cubicBezTo>
                    <a:pt x="45" y="15"/>
                    <a:pt x="31" y="0"/>
                    <a:pt x="18" y="3"/>
                  </a:cubicBezTo>
                  <a:cubicBezTo>
                    <a:pt x="6" y="6"/>
                    <a:pt x="0" y="26"/>
                    <a:pt x="5" y="47"/>
                  </a:cubicBezTo>
                  <a:close/>
                </a:path>
              </a:pathLst>
            </a:custGeom>
            <a:solidFill>
              <a:srgbClr val="381D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2">
              <a:extLst>
                <a:ext uri="{FF2B5EF4-FFF2-40B4-BE49-F238E27FC236}">
                  <a16:creationId xmlns:a16="http://schemas.microsoft.com/office/drawing/2014/main" id="{0C7CB901-772F-4A44-8167-D52B727EF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188" y="4381500"/>
              <a:ext cx="92075" cy="139700"/>
            </a:xfrm>
            <a:custGeom>
              <a:avLst/>
              <a:gdLst>
                <a:gd name="T0" fmla="*/ 5 w 54"/>
                <a:gd name="T1" fmla="*/ 46 h 82"/>
                <a:gd name="T2" fmla="*/ 36 w 54"/>
                <a:gd name="T3" fmla="*/ 79 h 82"/>
                <a:gd name="T4" fmla="*/ 49 w 54"/>
                <a:gd name="T5" fmla="*/ 35 h 82"/>
                <a:gd name="T6" fmla="*/ 18 w 54"/>
                <a:gd name="T7" fmla="*/ 3 h 82"/>
                <a:gd name="T8" fmla="*/ 5 w 54"/>
                <a:gd name="T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82">
                  <a:moveTo>
                    <a:pt x="5" y="46"/>
                  </a:moveTo>
                  <a:cubicBezTo>
                    <a:pt x="10" y="67"/>
                    <a:pt x="24" y="82"/>
                    <a:pt x="36" y="79"/>
                  </a:cubicBezTo>
                  <a:cubicBezTo>
                    <a:pt x="49" y="76"/>
                    <a:pt x="54" y="56"/>
                    <a:pt x="49" y="35"/>
                  </a:cubicBezTo>
                  <a:cubicBezTo>
                    <a:pt x="44" y="14"/>
                    <a:pt x="30" y="0"/>
                    <a:pt x="18" y="3"/>
                  </a:cubicBezTo>
                  <a:cubicBezTo>
                    <a:pt x="5" y="6"/>
                    <a:pt x="0" y="25"/>
                    <a:pt x="5" y="46"/>
                  </a:cubicBezTo>
                  <a:close/>
                </a:path>
              </a:pathLst>
            </a:custGeom>
            <a:solidFill>
              <a:srgbClr val="381D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3">
              <a:extLst>
                <a:ext uri="{FF2B5EF4-FFF2-40B4-BE49-F238E27FC236}">
                  <a16:creationId xmlns:a16="http://schemas.microsoft.com/office/drawing/2014/main" id="{6F6684F8-FCB1-4E40-8113-AE776D0DF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075" y="4568825"/>
              <a:ext cx="382588" cy="277813"/>
            </a:xfrm>
            <a:custGeom>
              <a:avLst/>
              <a:gdLst>
                <a:gd name="T0" fmla="*/ 8 w 224"/>
                <a:gd name="T1" fmla="*/ 160 h 163"/>
                <a:gd name="T2" fmla="*/ 97 w 224"/>
                <a:gd name="T3" fmla="*/ 27 h 163"/>
                <a:gd name="T4" fmla="*/ 224 w 224"/>
                <a:gd name="T5" fmla="*/ 104 h 163"/>
                <a:gd name="T6" fmla="*/ 8 w 224"/>
                <a:gd name="T7" fmla="*/ 16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" h="163">
                  <a:moveTo>
                    <a:pt x="8" y="160"/>
                  </a:moveTo>
                  <a:cubicBezTo>
                    <a:pt x="0" y="126"/>
                    <a:pt x="4" y="54"/>
                    <a:pt x="97" y="27"/>
                  </a:cubicBezTo>
                  <a:cubicBezTo>
                    <a:pt x="193" y="0"/>
                    <a:pt x="224" y="104"/>
                    <a:pt x="224" y="104"/>
                  </a:cubicBezTo>
                  <a:cubicBezTo>
                    <a:pt x="224" y="104"/>
                    <a:pt x="125" y="163"/>
                    <a:pt x="8" y="160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">
              <a:extLst>
                <a:ext uri="{FF2B5EF4-FFF2-40B4-BE49-F238E27FC236}">
                  <a16:creationId xmlns:a16="http://schemas.microsoft.com/office/drawing/2014/main" id="{D5C33B45-DD98-420F-AC0E-2A0ED6695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0" y="4932363"/>
              <a:ext cx="1395413" cy="1068388"/>
            </a:xfrm>
            <a:custGeom>
              <a:avLst/>
              <a:gdLst>
                <a:gd name="T0" fmla="*/ 818 w 818"/>
                <a:gd name="T1" fmla="*/ 0 h 627"/>
                <a:gd name="T2" fmla="*/ 818 w 818"/>
                <a:gd name="T3" fmla="*/ 536 h 627"/>
                <a:gd name="T4" fmla="*/ 107 w 818"/>
                <a:gd name="T5" fmla="*/ 612 h 627"/>
                <a:gd name="T6" fmla="*/ 0 w 818"/>
                <a:gd name="T7" fmla="*/ 69 h 627"/>
                <a:gd name="T8" fmla="*/ 818 w 818"/>
                <a:gd name="T9" fmla="*/ 0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8" h="627">
                  <a:moveTo>
                    <a:pt x="818" y="0"/>
                  </a:moveTo>
                  <a:cubicBezTo>
                    <a:pt x="818" y="536"/>
                    <a:pt x="818" y="536"/>
                    <a:pt x="818" y="536"/>
                  </a:cubicBezTo>
                  <a:cubicBezTo>
                    <a:pt x="818" y="536"/>
                    <a:pt x="544" y="627"/>
                    <a:pt x="107" y="612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550" y="110"/>
                    <a:pt x="81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">
              <a:extLst>
                <a:ext uri="{FF2B5EF4-FFF2-40B4-BE49-F238E27FC236}">
                  <a16:creationId xmlns:a16="http://schemas.microsoft.com/office/drawing/2014/main" id="{20E5069C-B527-42A2-BE29-86AC07EFE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118100"/>
              <a:ext cx="252413" cy="682625"/>
            </a:xfrm>
            <a:custGeom>
              <a:avLst/>
              <a:gdLst>
                <a:gd name="T0" fmla="*/ 85 w 159"/>
                <a:gd name="T1" fmla="*/ 0 h 430"/>
                <a:gd name="T2" fmla="*/ 106 w 159"/>
                <a:gd name="T3" fmla="*/ 33 h 430"/>
                <a:gd name="T4" fmla="*/ 83 w 159"/>
                <a:gd name="T5" fmla="*/ 75 h 430"/>
                <a:gd name="T6" fmla="*/ 159 w 159"/>
                <a:gd name="T7" fmla="*/ 336 h 430"/>
                <a:gd name="T8" fmla="*/ 96 w 159"/>
                <a:gd name="T9" fmla="*/ 430 h 430"/>
                <a:gd name="T10" fmla="*/ 11 w 159"/>
                <a:gd name="T11" fmla="*/ 358 h 430"/>
                <a:gd name="T12" fmla="*/ 32 w 159"/>
                <a:gd name="T13" fmla="*/ 82 h 430"/>
                <a:gd name="T14" fmla="*/ 0 w 159"/>
                <a:gd name="T15" fmla="*/ 43 h 430"/>
                <a:gd name="T16" fmla="*/ 14 w 159"/>
                <a:gd name="T17" fmla="*/ 14 h 430"/>
                <a:gd name="T18" fmla="*/ 85 w 159"/>
                <a:gd name="T1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430">
                  <a:moveTo>
                    <a:pt x="85" y="0"/>
                  </a:moveTo>
                  <a:lnTo>
                    <a:pt x="106" y="33"/>
                  </a:lnTo>
                  <a:lnTo>
                    <a:pt x="83" y="75"/>
                  </a:lnTo>
                  <a:lnTo>
                    <a:pt x="159" y="336"/>
                  </a:lnTo>
                  <a:lnTo>
                    <a:pt x="96" y="430"/>
                  </a:lnTo>
                  <a:lnTo>
                    <a:pt x="11" y="358"/>
                  </a:lnTo>
                  <a:lnTo>
                    <a:pt x="32" y="82"/>
                  </a:lnTo>
                  <a:lnTo>
                    <a:pt x="0" y="43"/>
                  </a:lnTo>
                  <a:lnTo>
                    <a:pt x="14" y="1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381D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6">
              <a:extLst>
                <a:ext uri="{FF2B5EF4-FFF2-40B4-BE49-F238E27FC236}">
                  <a16:creationId xmlns:a16="http://schemas.microsoft.com/office/drawing/2014/main" id="{48B60F54-FF51-4B06-906F-F0D6E689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750" y="5097463"/>
              <a:ext cx="176213" cy="219075"/>
            </a:xfrm>
            <a:custGeom>
              <a:avLst/>
              <a:gdLst>
                <a:gd name="T0" fmla="*/ 80 w 103"/>
                <a:gd name="T1" fmla="*/ 0 h 129"/>
                <a:gd name="T2" fmla="*/ 103 w 103"/>
                <a:gd name="T3" fmla="*/ 77 h 129"/>
                <a:gd name="T4" fmla="*/ 60 w 103"/>
                <a:gd name="T5" fmla="*/ 129 h 129"/>
                <a:gd name="T6" fmla="*/ 0 w 103"/>
                <a:gd name="T7" fmla="*/ 88 h 129"/>
                <a:gd name="T8" fmla="*/ 80 w 103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29">
                  <a:moveTo>
                    <a:pt x="80" y="0"/>
                  </a:moveTo>
                  <a:cubicBezTo>
                    <a:pt x="103" y="77"/>
                    <a:pt x="103" y="77"/>
                    <a:pt x="103" y="77"/>
                  </a:cubicBezTo>
                  <a:cubicBezTo>
                    <a:pt x="84" y="89"/>
                    <a:pt x="70" y="107"/>
                    <a:pt x="60" y="12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52"/>
                    <a:pt x="44" y="22"/>
                    <a:pt x="8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7">
              <a:extLst>
                <a:ext uri="{FF2B5EF4-FFF2-40B4-BE49-F238E27FC236}">
                  <a16:creationId xmlns:a16="http://schemas.microsoft.com/office/drawing/2014/main" id="{D33AB937-17B2-429E-A98D-ED0D9FF02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25" y="5246688"/>
              <a:ext cx="400050" cy="1035050"/>
            </a:xfrm>
            <a:custGeom>
              <a:avLst/>
              <a:gdLst>
                <a:gd name="T0" fmla="*/ 162 w 234"/>
                <a:gd name="T1" fmla="*/ 41 h 607"/>
                <a:gd name="T2" fmla="*/ 221 w 234"/>
                <a:gd name="T3" fmla="*/ 543 h 607"/>
                <a:gd name="T4" fmla="*/ 222 w 234"/>
                <a:gd name="T5" fmla="*/ 578 h 607"/>
                <a:gd name="T6" fmla="*/ 207 w 234"/>
                <a:gd name="T7" fmla="*/ 573 h 607"/>
                <a:gd name="T8" fmla="*/ 200 w 234"/>
                <a:gd name="T9" fmla="*/ 586 h 607"/>
                <a:gd name="T10" fmla="*/ 187 w 234"/>
                <a:gd name="T11" fmla="*/ 582 h 607"/>
                <a:gd name="T12" fmla="*/ 180 w 234"/>
                <a:gd name="T13" fmla="*/ 594 h 607"/>
                <a:gd name="T14" fmla="*/ 165 w 234"/>
                <a:gd name="T15" fmla="*/ 589 h 607"/>
                <a:gd name="T16" fmla="*/ 159 w 234"/>
                <a:gd name="T17" fmla="*/ 603 h 607"/>
                <a:gd name="T18" fmla="*/ 136 w 234"/>
                <a:gd name="T19" fmla="*/ 585 h 607"/>
                <a:gd name="T20" fmla="*/ 102 w 234"/>
                <a:gd name="T21" fmla="*/ 0 h 607"/>
                <a:gd name="T22" fmla="*/ 162 w 234"/>
                <a:gd name="T23" fmla="*/ 4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4" h="607">
                  <a:moveTo>
                    <a:pt x="162" y="41"/>
                  </a:moveTo>
                  <a:cubicBezTo>
                    <a:pt x="93" y="193"/>
                    <a:pt x="221" y="543"/>
                    <a:pt x="221" y="543"/>
                  </a:cubicBezTo>
                  <a:cubicBezTo>
                    <a:pt x="223" y="547"/>
                    <a:pt x="234" y="573"/>
                    <a:pt x="222" y="578"/>
                  </a:cubicBezTo>
                  <a:cubicBezTo>
                    <a:pt x="216" y="580"/>
                    <a:pt x="211" y="577"/>
                    <a:pt x="207" y="573"/>
                  </a:cubicBezTo>
                  <a:cubicBezTo>
                    <a:pt x="207" y="578"/>
                    <a:pt x="206" y="584"/>
                    <a:pt x="200" y="586"/>
                  </a:cubicBezTo>
                  <a:cubicBezTo>
                    <a:pt x="195" y="588"/>
                    <a:pt x="190" y="586"/>
                    <a:pt x="187" y="582"/>
                  </a:cubicBezTo>
                  <a:cubicBezTo>
                    <a:pt x="187" y="587"/>
                    <a:pt x="185" y="592"/>
                    <a:pt x="180" y="594"/>
                  </a:cubicBezTo>
                  <a:cubicBezTo>
                    <a:pt x="175" y="596"/>
                    <a:pt x="169" y="593"/>
                    <a:pt x="165" y="589"/>
                  </a:cubicBezTo>
                  <a:cubicBezTo>
                    <a:pt x="166" y="595"/>
                    <a:pt x="165" y="600"/>
                    <a:pt x="159" y="603"/>
                  </a:cubicBezTo>
                  <a:cubicBezTo>
                    <a:pt x="148" y="607"/>
                    <a:pt x="139" y="591"/>
                    <a:pt x="136" y="585"/>
                  </a:cubicBezTo>
                  <a:cubicBezTo>
                    <a:pt x="136" y="585"/>
                    <a:pt x="0" y="201"/>
                    <a:pt x="102" y="0"/>
                  </a:cubicBezTo>
                  <a:lnTo>
                    <a:pt x="162" y="41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8">
              <a:extLst>
                <a:ext uri="{FF2B5EF4-FFF2-40B4-BE49-F238E27FC236}">
                  <a16:creationId xmlns:a16="http://schemas.microsoft.com/office/drawing/2014/main" id="{A3D2773A-954A-4DD3-B2CF-E1D46FF4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238" y="4768850"/>
              <a:ext cx="468313" cy="531813"/>
            </a:xfrm>
            <a:custGeom>
              <a:avLst/>
              <a:gdLst>
                <a:gd name="T0" fmla="*/ 164 w 274"/>
                <a:gd name="T1" fmla="*/ 227 h 312"/>
                <a:gd name="T2" fmla="*/ 86 w 274"/>
                <a:gd name="T3" fmla="*/ 168 h 312"/>
                <a:gd name="T4" fmla="*/ 86 w 274"/>
                <a:gd name="T5" fmla="*/ 166 h 312"/>
                <a:gd name="T6" fmla="*/ 144 w 274"/>
                <a:gd name="T7" fmla="*/ 88 h 312"/>
                <a:gd name="T8" fmla="*/ 244 w 274"/>
                <a:gd name="T9" fmla="*/ 74 h 312"/>
                <a:gd name="T10" fmla="*/ 233 w 274"/>
                <a:gd name="T11" fmla="*/ 0 h 312"/>
                <a:gd name="T12" fmla="*/ 134 w 274"/>
                <a:gd name="T13" fmla="*/ 14 h 312"/>
                <a:gd name="T14" fmla="*/ 11 w 274"/>
                <a:gd name="T15" fmla="*/ 177 h 312"/>
                <a:gd name="T16" fmla="*/ 12 w 274"/>
                <a:gd name="T17" fmla="*/ 179 h 312"/>
                <a:gd name="T18" fmla="*/ 175 w 274"/>
                <a:gd name="T19" fmla="*/ 301 h 312"/>
                <a:gd name="T20" fmla="*/ 274 w 274"/>
                <a:gd name="T21" fmla="*/ 287 h 312"/>
                <a:gd name="T22" fmla="*/ 263 w 274"/>
                <a:gd name="T23" fmla="*/ 213 h 312"/>
                <a:gd name="T24" fmla="*/ 164 w 274"/>
                <a:gd name="T25" fmla="*/ 22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312">
                  <a:moveTo>
                    <a:pt x="164" y="227"/>
                  </a:moveTo>
                  <a:cubicBezTo>
                    <a:pt x="126" y="232"/>
                    <a:pt x="91" y="206"/>
                    <a:pt x="86" y="168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0" y="128"/>
                    <a:pt x="107" y="93"/>
                    <a:pt x="144" y="88"/>
                  </a:cubicBezTo>
                  <a:cubicBezTo>
                    <a:pt x="244" y="74"/>
                    <a:pt x="244" y="74"/>
                    <a:pt x="244" y="74"/>
                  </a:cubicBezTo>
                  <a:cubicBezTo>
                    <a:pt x="233" y="0"/>
                    <a:pt x="233" y="0"/>
                    <a:pt x="233" y="0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55" y="25"/>
                    <a:pt x="0" y="98"/>
                    <a:pt x="11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23" y="257"/>
                    <a:pt x="96" y="312"/>
                    <a:pt x="175" y="301"/>
                  </a:cubicBezTo>
                  <a:cubicBezTo>
                    <a:pt x="274" y="287"/>
                    <a:pt x="274" y="287"/>
                    <a:pt x="274" y="287"/>
                  </a:cubicBezTo>
                  <a:cubicBezTo>
                    <a:pt x="263" y="213"/>
                    <a:pt x="263" y="213"/>
                    <a:pt x="263" y="213"/>
                  </a:cubicBezTo>
                  <a:lnTo>
                    <a:pt x="164" y="227"/>
                  </a:lnTo>
                  <a:close/>
                </a:path>
              </a:pathLst>
            </a:custGeom>
            <a:solidFill>
              <a:srgbClr val="B3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9">
              <a:extLst>
                <a:ext uri="{FF2B5EF4-FFF2-40B4-BE49-F238E27FC236}">
                  <a16:creationId xmlns:a16="http://schemas.microsoft.com/office/drawing/2014/main" id="{E5568DE0-A996-4C61-986F-15A0278C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700" y="4751388"/>
              <a:ext cx="133350" cy="142875"/>
            </a:xfrm>
            <a:custGeom>
              <a:avLst/>
              <a:gdLst>
                <a:gd name="T0" fmla="*/ 84 w 84"/>
                <a:gd name="T1" fmla="*/ 80 h 90"/>
                <a:gd name="T2" fmla="*/ 73 w 84"/>
                <a:gd name="T3" fmla="*/ 0 h 90"/>
                <a:gd name="T4" fmla="*/ 0 w 84"/>
                <a:gd name="T5" fmla="*/ 11 h 90"/>
                <a:gd name="T6" fmla="*/ 12 w 84"/>
                <a:gd name="T7" fmla="*/ 90 h 90"/>
                <a:gd name="T8" fmla="*/ 84 w 84"/>
                <a:gd name="T9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0">
                  <a:moveTo>
                    <a:pt x="84" y="80"/>
                  </a:moveTo>
                  <a:lnTo>
                    <a:pt x="73" y="0"/>
                  </a:lnTo>
                  <a:lnTo>
                    <a:pt x="0" y="11"/>
                  </a:lnTo>
                  <a:lnTo>
                    <a:pt x="12" y="90"/>
                  </a:lnTo>
                  <a:lnTo>
                    <a:pt x="84" y="8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0">
              <a:extLst>
                <a:ext uri="{FF2B5EF4-FFF2-40B4-BE49-F238E27FC236}">
                  <a16:creationId xmlns:a16="http://schemas.microsoft.com/office/drawing/2014/main" id="{26FF6214-AD1B-4232-B625-4E612CAB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7700" y="4751388"/>
              <a:ext cx="133350" cy="142875"/>
            </a:xfrm>
            <a:custGeom>
              <a:avLst/>
              <a:gdLst>
                <a:gd name="T0" fmla="*/ 84 w 84"/>
                <a:gd name="T1" fmla="*/ 80 h 90"/>
                <a:gd name="T2" fmla="*/ 73 w 84"/>
                <a:gd name="T3" fmla="*/ 0 h 90"/>
                <a:gd name="T4" fmla="*/ 0 w 84"/>
                <a:gd name="T5" fmla="*/ 11 h 90"/>
                <a:gd name="T6" fmla="*/ 12 w 84"/>
                <a:gd name="T7" fmla="*/ 90 h 90"/>
                <a:gd name="T8" fmla="*/ 84 w 84"/>
                <a:gd name="T9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0">
                  <a:moveTo>
                    <a:pt x="84" y="80"/>
                  </a:moveTo>
                  <a:lnTo>
                    <a:pt x="73" y="0"/>
                  </a:lnTo>
                  <a:lnTo>
                    <a:pt x="0" y="11"/>
                  </a:lnTo>
                  <a:lnTo>
                    <a:pt x="12" y="90"/>
                  </a:lnTo>
                  <a:lnTo>
                    <a:pt x="84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1">
              <a:extLst>
                <a:ext uri="{FF2B5EF4-FFF2-40B4-BE49-F238E27FC236}">
                  <a16:creationId xmlns:a16="http://schemas.microsoft.com/office/drawing/2014/main" id="{F77CAF2F-070B-4F4F-88B6-5490AA65C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5113338"/>
              <a:ext cx="133350" cy="144463"/>
            </a:xfrm>
            <a:custGeom>
              <a:avLst/>
              <a:gdLst>
                <a:gd name="T0" fmla="*/ 73 w 84"/>
                <a:gd name="T1" fmla="*/ 0 h 91"/>
                <a:gd name="T2" fmla="*/ 0 w 84"/>
                <a:gd name="T3" fmla="*/ 11 h 91"/>
                <a:gd name="T4" fmla="*/ 12 w 84"/>
                <a:gd name="T5" fmla="*/ 91 h 91"/>
                <a:gd name="T6" fmla="*/ 84 w 84"/>
                <a:gd name="T7" fmla="*/ 81 h 91"/>
                <a:gd name="T8" fmla="*/ 73 w 8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1">
                  <a:moveTo>
                    <a:pt x="73" y="0"/>
                  </a:moveTo>
                  <a:lnTo>
                    <a:pt x="0" y="11"/>
                  </a:lnTo>
                  <a:lnTo>
                    <a:pt x="12" y="91"/>
                  </a:lnTo>
                  <a:lnTo>
                    <a:pt x="84" y="8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2">
              <a:extLst>
                <a:ext uri="{FF2B5EF4-FFF2-40B4-BE49-F238E27FC236}">
                  <a16:creationId xmlns:a16="http://schemas.microsoft.com/office/drawing/2014/main" id="{C9A96442-C2BE-490F-85DE-C4B573924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0" y="5113338"/>
              <a:ext cx="133350" cy="144463"/>
            </a:xfrm>
            <a:custGeom>
              <a:avLst/>
              <a:gdLst>
                <a:gd name="T0" fmla="*/ 73 w 84"/>
                <a:gd name="T1" fmla="*/ 0 h 91"/>
                <a:gd name="T2" fmla="*/ 0 w 84"/>
                <a:gd name="T3" fmla="*/ 11 h 91"/>
                <a:gd name="T4" fmla="*/ 12 w 84"/>
                <a:gd name="T5" fmla="*/ 91 h 91"/>
                <a:gd name="T6" fmla="*/ 84 w 84"/>
                <a:gd name="T7" fmla="*/ 81 h 91"/>
                <a:gd name="T8" fmla="*/ 73 w 8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1">
                  <a:moveTo>
                    <a:pt x="73" y="0"/>
                  </a:moveTo>
                  <a:lnTo>
                    <a:pt x="0" y="11"/>
                  </a:lnTo>
                  <a:lnTo>
                    <a:pt x="12" y="91"/>
                  </a:lnTo>
                  <a:lnTo>
                    <a:pt x="84" y="81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">
              <a:extLst>
                <a:ext uri="{FF2B5EF4-FFF2-40B4-BE49-F238E27FC236}">
                  <a16:creationId xmlns:a16="http://schemas.microsoft.com/office/drawing/2014/main" id="{A3310370-E8C0-4009-81BD-447011CB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0" y="4751388"/>
              <a:ext cx="95250" cy="139700"/>
            </a:xfrm>
            <a:custGeom>
              <a:avLst/>
              <a:gdLst>
                <a:gd name="T0" fmla="*/ 45 w 55"/>
                <a:gd name="T1" fmla="*/ 0 h 82"/>
                <a:gd name="T2" fmla="*/ 45 w 55"/>
                <a:gd name="T3" fmla="*/ 0 h 82"/>
                <a:gd name="T4" fmla="*/ 1 w 55"/>
                <a:gd name="T5" fmla="*/ 6 h 82"/>
                <a:gd name="T6" fmla="*/ 1 w 55"/>
                <a:gd name="T7" fmla="*/ 82 h 82"/>
                <a:gd name="T8" fmla="*/ 55 w 55"/>
                <a:gd name="T9" fmla="*/ 75 h 82"/>
                <a:gd name="T10" fmla="*/ 45 w 55"/>
                <a:gd name="T1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82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2"/>
                    <a:pt x="0" y="57"/>
                    <a:pt x="1" y="82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24">
              <a:extLst>
                <a:ext uri="{FF2B5EF4-FFF2-40B4-BE49-F238E27FC236}">
                  <a16:creationId xmlns:a16="http://schemas.microsoft.com/office/drawing/2014/main" id="{C89CD017-A993-48A2-812E-03B54DBB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5113338"/>
              <a:ext cx="17463" cy="128588"/>
            </a:xfrm>
            <a:custGeom>
              <a:avLst/>
              <a:gdLst>
                <a:gd name="T0" fmla="*/ 0 w 11"/>
                <a:gd name="T1" fmla="*/ 0 h 81"/>
                <a:gd name="T2" fmla="*/ 0 w 11"/>
                <a:gd name="T3" fmla="*/ 0 h 81"/>
                <a:gd name="T4" fmla="*/ 11 w 11"/>
                <a:gd name="T5" fmla="*/ 81 h 81"/>
                <a:gd name="T6" fmla="*/ 11 w 11"/>
                <a:gd name="T7" fmla="*/ 81 h 81"/>
                <a:gd name="T8" fmla="*/ 0 w 11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1">
                  <a:moveTo>
                    <a:pt x="0" y="0"/>
                  </a:moveTo>
                  <a:lnTo>
                    <a:pt x="0" y="0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5">
              <a:extLst>
                <a:ext uri="{FF2B5EF4-FFF2-40B4-BE49-F238E27FC236}">
                  <a16:creationId xmlns:a16="http://schemas.microsoft.com/office/drawing/2014/main" id="{C52A83BC-F755-465C-A32B-271705B8D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5113338"/>
              <a:ext cx="17463" cy="128588"/>
            </a:xfrm>
            <a:custGeom>
              <a:avLst/>
              <a:gdLst>
                <a:gd name="T0" fmla="*/ 0 w 11"/>
                <a:gd name="T1" fmla="*/ 0 h 81"/>
                <a:gd name="T2" fmla="*/ 0 w 11"/>
                <a:gd name="T3" fmla="*/ 0 h 81"/>
                <a:gd name="T4" fmla="*/ 11 w 11"/>
                <a:gd name="T5" fmla="*/ 81 h 81"/>
                <a:gd name="T6" fmla="*/ 11 w 11"/>
                <a:gd name="T7" fmla="*/ 81 h 81"/>
                <a:gd name="T8" fmla="*/ 0 w 11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1">
                  <a:moveTo>
                    <a:pt x="0" y="0"/>
                  </a:moveTo>
                  <a:lnTo>
                    <a:pt x="0" y="0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6">
              <a:extLst>
                <a:ext uri="{FF2B5EF4-FFF2-40B4-BE49-F238E27FC236}">
                  <a16:creationId xmlns:a16="http://schemas.microsoft.com/office/drawing/2014/main" id="{5C75AFEE-67ED-4AF6-9B3B-26551D7B9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725" y="5113338"/>
              <a:ext cx="111125" cy="138113"/>
            </a:xfrm>
            <a:custGeom>
              <a:avLst/>
              <a:gdLst>
                <a:gd name="T0" fmla="*/ 55 w 65"/>
                <a:gd name="T1" fmla="*/ 0 h 81"/>
                <a:gd name="T2" fmla="*/ 55 w 65"/>
                <a:gd name="T3" fmla="*/ 0 h 81"/>
                <a:gd name="T4" fmla="*/ 0 w 65"/>
                <a:gd name="T5" fmla="*/ 8 h 81"/>
                <a:gd name="T6" fmla="*/ 20 w 65"/>
                <a:gd name="T7" fmla="*/ 81 h 81"/>
                <a:gd name="T8" fmla="*/ 65 w 65"/>
                <a:gd name="T9" fmla="*/ 75 h 81"/>
                <a:gd name="T10" fmla="*/ 55 w 65"/>
                <a:gd name="T1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81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33"/>
                    <a:pt x="12" y="57"/>
                    <a:pt x="20" y="81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27">
              <a:extLst>
                <a:ext uri="{FF2B5EF4-FFF2-40B4-BE49-F238E27FC236}">
                  <a16:creationId xmlns:a16="http://schemas.microsoft.com/office/drawing/2014/main" id="{6275FAF9-D651-4F8A-9D07-6490D721C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863" y="4575175"/>
              <a:ext cx="558800" cy="850900"/>
            </a:xfrm>
            <a:custGeom>
              <a:avLst/>
              <a:gdLst>
                <a:gd name="T0" fmla="*/ 327 w 327"/>
                <a:gd name="T1" fmla="*/ 403 h 499"/>
                <a:gd name="T2" fmla="*/ 127 w 327"/>
                <a:gd name="T3" fmla="*/ 499 h 499"/>
                <a:gd name="T4" fmla="*/ 18 w 327"/>
                <a:gd name="T5" fmla="*/ 2 h 499"/>
                <a:gd name="T6" fmla="*/ 236 w 327"/>
                <a:gd name="T7" fmla="*/ 3 h 499"/>
                <a:gd name="T8" fmla="*/ 327 w 327"/>
                <a:gd name="T9" fmla="*/ 40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499">
                  <a:moveTo>
                    <a:pt x="327" y="403"/>
                  </a:moveTo>
                  <a:cubicBezTo>
                    <a:pt x="259" y="433"/>
                    <a:pt x="193" y="465"/>
                    <a:pt x="127" y="499"/>
                  </a:cubicBezTo>
                  <a:cubicBezTo>
                    <a:pt x="41" y="352"/>
                    <a:pt x="0" y="178"/>
                    <a:pt x="18" y="2"/>
                  </a:cubicBezTo>
                  <a:cubicBezTo>
                    <a:pt x="91" y="0"/>
                    <a:pt x="164" y="0"/>
                    <a:pt x="236" y="3"/>
                  </a:cubicBezTo>
                  <a:cubicBezTo>
                    <a:pt x="222" y="146"/>
                    <a:pt x="256" y="286"/>
                    <a:pt x="327" y="403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8">
              <a:extLst>
                <a:ext uri="{FF2B5EF4-FFF2-40B4-BE49-F238E27FC236}">
                  <a16:creationId xmlns:a16="http://schemas.microsoft.com/office/drawing/2014/main" id="{7B9C21F7-7718-4983-BC61-586501AD3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2313" y="4597400"/>
              <a:ext cx="482600" cy="798513"/>
            </a:xfrm>
            <a:custGeom>
              <a:avLst/>
              <a:gdLst>
                <a:gd name="T0" fmla="*/ 1 w 283"/>
                <a:gd name="T1" fmla="*/ 64 h 468"/>
                <a:gd name="T2" fmla="*/ 78 w 283"/>
                <a:gd name="T3" fmla="*/ 415 h 468"/>
                <a:gd name="T4" fmla="*/ 106 w 283"/>
                <a:gd name="T5" fmla="*/ 468 h 468"/>
                <a:gd name="T6" fmla="*/ 159 w 283"/>
                <a:gd name="T7" fmla="*/ 443 h 468"/>
                <a:gd name="T8" fmla="*/ 229 w 283"/>
                <a:gd name="T9" fmla="*/ 410 h 468"/>
                <a:gd name="T10" fmla="*/ 283 w 283"/>
                <a:gd name="T11" fmla="*/ 386 h 468"/>
                <a:gd name="T12" fmla="*/ 260 w 283"/>
                <a:gd name="T13" fmla="*/ 342 h 468"/>
                <a:gd name="T14" fmla="*/ 194 w 283"/>
                <a:gd name="T15" fmla="*/ 53 h 468"/>
                <a:gd name="T16" fmla="*/ 197 w 283"/>
                <a:gd name="T17" fmla="*/ 1 h 468"/>
                <a:gd name="T18" fmla="*/ 138 w 283"/>
                <a:gd name="T19" fmla="*/ 0 h 468"/>
                <a:gd name="T20" fmla="*/ 62 w 283"/>
                <a:gd name="T21" fmla="*/ 1 h 468"/>
                <a:gd name="T22" fmla="*/ 4 w 283"/>
                <a:gd name="T23" fmla="*/ 2 h 468"/>
                <a:gd name="T24" fmla="*/ 1 w 283"/>
                <a:gd name="T25" fmla="*/ 64 h 468"/>
                <a:gd name="T26" fmla="*/ 217 w 283"/>
                <a:gd name="T27" fmla="*/ 397 h 468"/>
                <a:gd name="T28" fmla="*/ 154 w 283"/>
                <a:gd name="T29" fmla="*/ 425 h 468"/>
                <a:gd name="T30" fmla="*/ 94 w 283"/>
                <a:gd name="T31" fmla="*/ 404 h 468"/>
                <a:gd name="T32" fmla="*/ 46 w 283"/>
                <a:gd name="T33" fmla="*/ 271 h 468"/>
                <a:gd name="T34" fmla="*/ 135 w 283"/>
                <a:gd name="T35" fmla="*/ 292 h 468"/>
                <a:gd name="T36" fmla="*/ 199 w 283"/>
                <a:gd name="T37" fmla="*/ 232 h 468"/>
                <a:gd name="T38" fmla="*/ 241 w 283"/>
                <a:gd name="T39" fmla="*/ 346 h 468"/>
                <a:gd name="T40" fmla="*/ 241 w 283"/>
                <a:gd name="T41" fmla="*/ 346 h 468"/>
                <a:gd name="T42" fmla="*/ 217 w 283"/>
                <a:gd name="T43" fmla="*/ 397 h 468"/>
                <a:gd name="T44" fmla="*/ 133 w 283"/>
                <a:gd name="T45" fmla="*/ 18 h 468"/>
                <a:gd name="T46" fmla="*/ 175 w 283"/>
                <a:gd name="T47" fmla="*/ 57 h 468"/>
                <a:gd name="T48" fmla="*/ 176 w 283"/>
                <a:gd name="T49" fmla="*/ 57 h 468"/>
                <a:gd name="T50" fmla="*/ 187 w 283"/>
                <a:gd name="T51" fmla="*/ 180 h 468"/>
                <a:gd name="T52" fmla="*/ 103 w 283"/>
                <a:gd name="T53" fmla="*/ 151 h 468"/>
                <a:gd name="T54" fmla="*/ 32 w 283"/>
                <a:gd name="T55" fmla="*/ 210 h 468"/>
                <a:gd name="T56" fmla="*/ 19 w 283"/>
                <a:gd name="T57" fmla="*/ 67 h 468"/>
                <a:gd name="T58" fmla="*/ 65 w 283"/>
                <a:gd name="T59" fmla="*/ 19 h 468"/>
                <a:gd name="T60" fmla="*/ 133 w 283"/>
                <a:gd name="T61" fmla="*/ 1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3" h="468">
                  <a:moveTo>
                    <a:pt x="1" y="64"/>
                  </a:moveTo>
                  <a:cubicBezTo>
                    <a:pt x="0" y="187"/>
                    <a:pt x="27" y="307"/>
                    <a:pt x="78" y="415"/>
                  </a:cubicBezTo>
                  <a:cubicBezTo>
                    <a:pt x="87" y="433"/>
                    <a:pt x="96" y="451"/>
                    <a:pt x="106" y="468"/>
                  </a:cubicBezTo>
                  <a:cubicBezTo>
                    <a:pt x="124" y="460"/>
                    <a:pt x="141" y="451"/>
                    <a:pt x="159" y="443"/>
                  </a:cubicBezTo>
                  <a:cubicBezTo>
                    <a:pt x="182" y="432"/>
                    <a:pt x="205" y="421"/>
                    <a:pt x="229" y="410"/>
                  </a:cubicBezTo>
                  <a:cubicBezTo>
                    <a:pt x="247" y="402"/>
                    <a:pt x="265" y="394"/>
                    <a:pt x="283" y="386"/>
                  </a:cubicBezTo>
                  <a:cubicBezTo>
                    <a:pt x="275" y="372"/>
                    <a:pt x="267" y="357"/>
                    <a:pt x="260" y="342"/>
                  </a:cubicBezTo>
                  <a:cubicBezTo>
                    <a:pt x="217" y="254"/>
                    <a:pt x="194" y="155"/>
                    <a:pt x="194" y="53"/>
                  </a:cubicBezTo>
                  <a:cubicBezTo>
                    <a:pt x="194" y="36"/>
                    <a:pt x="195" y="18"/>
                    <a:pt x="197" y="1"/>
                  </a:cubicBezTo>
                  <a:cubicBezTo>
                    <a:pt x="177" y="1"/>
                    <a:pt x="157" y="0"/>
                    <a:pt x="138" y="0"/>
                  </a:cubicBezTo>
                  <a:cubicBezTo>
                    <a:pt x="113" y="0"/>
                    <a:pt x="87" y="0"/>
                    <a:pt x="62" y="1"/>
                  </a:cubicBezTo>
                  <a:cubicBezTo>
                    <a:pt x="43" y="1"/>
                    <a:pt x="23" y="2"/>
                    <a:pt x="4" y="2"/>
                  </a:cubicBezTo>
                  <a:cubicBezTo>
                    <a:pt x="2" y="23"/>
                    <a:pt x="1" y="44"/>
                    <a:pt x="1" y="64"/>
                  </a:cubicBezTo>
                  <a:close/>
                  <a:moveTo>
                    <a:pt x="217" y="397"/>
                  </a:moveTo>
                  <a:cubicBezTo>
                    <a:pt x="196" y="406"/>
                    <a:pt x="175" y="416"/>
                    <a:pt x="154" y="425"/>
                  </a:cubicBezTo>
                  <a:cubicBezTo>
                    <a:pt x="143" y="404"/>
                    <a:pt x="116" y="394"/>
                    <a:pt x="94" y="404"/>
                  </a:cubicBezTo>
                  <a:cubicBezTo>
                    <a:pt x="74" y="361"/>
                    <a:pt x="58" y="317"/>
                    <a:pt x="46" y="271"/>
                  </a:cubicBezTo>
                  <a:cubicBezTo>
                    <a:pt x="66" y="294"/>
                    <a:pt x="101" y="302"/>
                    <a:pt x="135" y="292"/>
                  </a:cubicBezTo>
                  <a:cubicBezTo>
                    <a:pt x="169" y="281"/>
                    <a:pt x="192" y="258"/>
                    <a:pt x="199" y="232"/>
                  </a:cubicBezTo>
                  <a:cubicBezTo>
                    <a:pt x="210" y="271"/>
                    <a:pt x="224" y="309"/>
                    <a:pt x="241" y="346"/>
                  </a:cubicBezTo>
                  <a:cubicBezTo>
                    <a:pt x="241" y="346"/>
                    <a:pt x="241" y="346"/>
                    <a:pt x="241" y="346"/>
                  </a:cubicBezTo>
                  <a:cubicBezTo>
                    <a:pt x="217" y="354"/>
                    <a:pt x="206" y="378"/>
                    <a:pt x="217" y="397"/>
                  </a:cubicBezTo>
                  <a:close/>
                  <a:moveTo>
                    <a:pt x="133" y="18"/>
                  </a:moveTo>
                  <a:cubicBezTo>
                    <a:pt x="131" y="41"/>
                    <a:pt x="151" y="58"/>
                    <a:pt x="175" y="57"/>
                  </a:cubicBezTo>
                  <a:cubicBezTo>
                    <a:pt x="176" y="57"/>
                    <a:pt x="176" y="57"/>
                    <a:pt x="176" y="57"/>
                  </a:cubicBezTo>
                  <a:cubicBezTo>
                    <a:pt x="176" y="99"/>
                    <a:pt x="180" y="140"/>
                    <a:pt x="187" y="180"/>
                  </a:cubicBezTo>
                  <a:cubicBezTo>
                    <a:pt x="170" y="159"/>
                    <a:pt x="138" y="146"/>
                    <a:pt x="103" y="151"/>
                  </a:cubicBezTo>
                  <a:cubicBezTo>
                    <a:pt x="68" y="156"/>
                    <a:pt x="40" y="180"/>
                    <a:pt x="32" y="210"/>
                  </a:cubicBezTo>
                  <a:cubicBezTo>
                    <a:pt x="24" y="163"/>
                    <a:pt x="19" y="115"/>
                    <a:pt x="19" y="67"/>
                  </a:cubicBezTo>
                  <a:cubicBezTo>
                    <a:pt x="44" y="65"/>
                    <a:pt x="63" y="44"/>
                    <a:pt x="65" y="19"/>
                  </a:cubicBezTo>
                  <a:cubicBezTo>
                    <a:pt x="87" y="18"/>
                    <a:pt x="110" y="18"/>
                    <a:pt x="133" y="18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9">
              <a:extLst>
                <a:ext uri="{FF2B5EF4-FFF2-40B4-BE49-F238E27FC236}">
                  <a16:creationId xmlns:a16="http://schemas.microsoft.com/office/drawing/2014/main" id="{A196E4EC-BCB4-42F2-97B4-19D97C10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213" y="2444750"/>
              <a:ext cx="52388" cy="149225"/>
            </a:xfrm>
            <a:custGeom>
              <a:avLst/>
              <a:gdLst>
                <a:gd name="T0" fmla="*/ 22 w 33"/>
                <a:gd name="T1" fmla="*/ 1 h 94"/>
                <a:gd name="T2" fmla="*/ 0 w 33"/>
                <a:gd name="T3" fmla="*/ 0 h 94"/>
                <a:gd name="T4" fmla="*/ 12 w 33"/>
                <a:gd name="T5" fmla="*/ 94 h 94"/>
                <a:gd name="T6" fmla="*/ 33 w 33"/>
                <a:gd name="T7" fmla="*/ 90 h 94"/>
                <a:gd name="T8" fmla="*/ 22 w 33"/>
                <a:gd name="T9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94">
                  <a:moveTo>
                    <a:pt x="22" y="1"/>
                  </a:moveTo>
                  <a:lnTo>
                    <a:pt x="0" y="0"/>
                  </a:lnTo>
                  <a:lnTo>
                    <a:pt x="12" y="94"/>
                  </a:lnTo>
                  <a:lnTo>
                    <a:pt x="33" y="9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30">
              <a:extLst>
                <a:ext uri="{FF2B5EF4-FFF2-40B4-BE49-F238E27FC236}">
                  <a16:creationId xmlns:a16="http://schemas.microsoft.com/office/drawing/2014/main" id="{6396DCB5-7A26-4E0D-BB8C-08A1C4D85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8675" y="2019300"/>
              <a:ext cx="987425" cy="587375"/>
            </a:xfrm>
            <a:custGeom>
              <a:avLst/>
              <a:gdLst>
                <a:gd name="T0" fmla="*/ 504 w 579"/>
                <a:gd name="T1" fmla="*/ 0 h 344"/>
                <a:gd name="T2" fmla="*/ 16 w 579"/>
                <a:gd name="T3" fmla="*/ 344 h 344"/>
                <a:gd name="T4" fmla="*/ 0 w 579"/>
                <a:gd name="T5" fmla="*/ 244 h 344"/>
                <a:gd name="T6" fmla="*/ 411 w 579"/>
                <a:gd name="T7" fmla="*/ 26 h 344"/>
                <a:gd name="T8" fmla="*/ 504 w 579"/>
                <a:gd name="T9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9" h="344">
                  <a:moveTo>
                    <a:pt x="504" y="0"/>
                  </a:moveTo>
                  <a:cubicBezTo>
                    <a:pt x="504" y="0"/>
                    <a:pt x="579" y="296"/>
                    <a:pt x="16" y="3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402" y="234"/>
                    <a:pt x="411" y="26"/>
                  </a:cubicBezTo>
                  <a:lnTo>
                    <a:pt x="504" y="0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31">
              <a:extLst>
                <a:ext uri="{FF2B5EF4-FFF2-40B4-BE49-F238E27FC236}">
                  <a16:creationId xmlns:a16="http://schemas.microsoft.com/office/drawing/2014/main" id="{AF9F5BE4-C09D-45D0-980B-90DE48FC1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6313" y="2533650"/>
              <a:ext cx="33338" cy="31750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9 h 19"/>
                <a:gd name="T4" fmla="*/ 10 w 19"/>
                <a:gd name="T5" fmla="*/ 0 h 19"/>
                <a:gd name="T6" fmla="*/ 19 w 19"/>
                <a:gd name="T7" fmla="*/ 10 h 19"/>
                <a:gd name="T8" fmla="*/ 9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5"/>
                    <a:pt x="15" y="19"/>
                    <a:pt x="9" y="1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32">
              <a:extLst>
                <a:ext uri="{FF2B5EF4-FFF2-40B4-BE49-F238E27FC236}">
                  <a16:creationId xmlns:a16="http://schemas.microsoft.com/office/drawing/2014/main" id="{83382830-24CA-42DF-872C-93BD734CE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2338" y="2541588"/>
              <a:ext cx="31750" cy="31750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9 h 19"/>
                <a:gd name="T4" fmla="*/ 10 w 19"/>
                <a:gd name="T5" fmla="*/ 0 h 19"/>
                <a:gd name="T6" fmla="*/ 19 w 19"/>
                <a:gd name="T7" fmla="*/ 10 h 19"/>
                <a:gd name="T8" fmla="*/ 9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ubicBezTo>
                    <a:pt x="19" y="15"/>
                    <a:pt x="15" y="19"/>
                    <a:pt x="9" y="1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33">
              <a:extLst>
                <a:ext uri="{FF2B5EF4-FFF2-40B4-BE49-F238E27FC236}">
                  <a16:creationId xmlns:a16="http://schemas.microsoft.com/office/drawing/2014/main" id="{AB622456-A2AF-4F64-99EF-D15FF739F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2549525"/>
              <a:ext cx="33338" cy="33338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9 h 19"/>
                <a:gd name="T4" fmla="*/ 10 w 19"/>
                <a:gd name="T5" fmla="*/ 0 h 19"/>
                <a:gd name="T6" fmla="*/ 19 w 19"/>
                <a:gd name="T7" fmla="*/ 10 h 19"/>
                <a:gd name="T8" fmla="*/ 9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1"/>
                    <a:pt x="19" y="5"/>
                    <a:pt x="19" y="10"/>
                  </a:cubicBezTo>
                  <a:cubicBezTo>
                    <a:pt x="19" y="15"/>
                    <a:pt x="14" y="19"/>
                    <a:pt x="9" y="19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34">
              <a:extLst>
                <a:ext uri="{FF2B5EF4-FFF2-40B4-BE49-F238E27FC236}">
                  <a16:creationId xmlns:a16="http://schemas.microsoft.com/office/drawing/2014/main" id="{1505AD56-E7B5-4447-82A9-7AB1A617B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9475" y="1497013"/>
              <a:ext cx="1700213" cy="1879600"/>
            </a:xfrm>
            <a:custGeom>
              <a:avLst/>
              <a:gdLst>
                <a:gd name="T0" fmla="*/ 520 w 996"/>
                <a:gd name="T1" fmla="*/ 334 h 1103"/>
                <a:gd name="T2" fmla="*/ 680 w 996"/>
                <a:gd name="T3" fmla="*/ 620 h 1103"/>
                <a:gd name="T4" fmla="*/ 678 w 996"/>
                <a:gd name="T5" fmla="*/ 627 h 1103"/>
                <a:gd name="T6" fmla="*/ 392 w 996"/>
                <a:gd name="T7" fmla="*/ 787 h 1103"/>
                <a:gd name="T8" fmla="*/ 68 w 996"/>
                <a:gd name="T9" fmla="*/ 695 h 1103"/>
                <a:gd name="T10" fmla="*/ 0 w 996"/>
                <a:gd name="T11" fmla="*/ 938 h 1103"/>
                <a:gd name="T12" fmla="*/ 323 w 996"/>
                <a:gd name="T13" fmla="*/ 1030 h 1103"/>
                <a:gd name="T14" fmla="*/ 921 w 996"/>
                <a:gd name="T15" fmla="*/ 696 h 1103"/>
                <a:gd name="T16" fmla="*/ 923 w 996"/>
                <a:gd name="T17" fmla="*/ 689 h 1103"/>
                <a:gd name="T18" fmla="*/ 589 w 996"/>
                <a:gd name="T19" fmla="*/ 92 h 1103"/>
                <a:gd name="T20" fmla="*/ 265 w 996"/>
                <a:gd name="T21" fmla="*/ 0 h 1103"/>
                <a:gd name="T22" fmla="*/ 197 w 996"/>
                <a:gd name="T23" fmla="*/ 243 h 1103"/>
                <a:gd name="T24" fmla="*/ 520 w 996"/>
                <a:gd name="T25" fmla="*/ 334 h 1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6" h="1103">
                  <a:moveTo>
                    <a:pt x="520" y="334"/>
                  </a:moveTo>
                  <a:cubicBezTo>
                    <a:pt x="643" y="369"/>
                    <a:pt x="715" y="497"/>
                    <a:pt x="680" y="620"/>
                  </a:cubicBezTo>
                  <a:cubicBezTo>
                    <a:pt x="678" y="627"/>
                    <a:pt x="678" y="627"/>
                    <a:pt x="678" y="627"/>
                  </a:cubicBezTo>
                  <a:cubicBezTo>
                    <a:pt x="643" y="750"/>
                    <a:pt x="515" y="822"/>
                    <a:pt x="392" y="787"/>
                  </a:cubicBezTo>
                  <a:cubicBezTo>
                    <a:pt x="68" y="695"/>
                    <a:pt x="68" y="695"/>
                    <a:pt x="68" y="695"/>
                  </a:cubicBezTo>
                  <a:cubicBezTo>
                    <a:pt x="0" y="938"/>
                    <a:pt x="0" y="938"/>
                    <a:pt x="0" y="938"/>
                  </a:cubicBezTo>
                  <a:cubicBezTo>
                    <a:pt x="323" y="1030"/>
                    <a:pt x="323" y="1030"/>
                    <a:pt x="323" y="1030"/>
                  </a:cubicBezTo>
                  <a:cubicBezTo>
                    <a:pt x="580" y="1103"/>
                    <a:pt x="848" y="953"/>
                    <a:pt x="921" y="696"/>
                  </a:cubicBezTo>
                  <a:cubicBezTo>
                    <a:pt x="923" y="689"/>
                    <a:pt x="923" y="689"/>
                    <a:pt x="923" y="689"/>
                  </a:cubicBezTo>
                  <a:cubicBezTo>
                    <a:pt x="996" y="432"/>
                    <a:pt x="846" y="164"/>
                    <a:pt x="589" y="92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197" y="243"/>
                    <a:pt x="197" y="243"/>
                    <a:pt x="197" y="243"/>
                  </a:cubicBezTo>
                  <a:cubicBezTo>
                    <a:pt x="520" y="334"/>
                    <a:pt x="520" y="334"/>
                    <a:pt x="520" y="334"/>
                  </a:cubicBezTo>
                </a:path>
              </a:pathLst>
            </a:custGeom>
            <a:solidFill>
              <a:srgbClr val="B3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35">
              <a:extLst>
                <a:ext uri="{FF2B5EF4-FFF2-40B4-BE49-F238E27FC236}">
                  <a16:creationId xmlns:a16="http://schemas.microsoft.com/office/drawing/2014/main" id="{4DC45E3D-0DF6-4611-AB0E-6E716C984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650" y="2576513"/>
              <a:ext cx="493713" cy="519113"/>
            </a:xfrm>
            <a:custGeom>
              <a:avLst/>
              <a:gdLst>
                <a:gd name="T0" fmla="*/ 75 w 311"/>
                <a:gd name="T1" fmla="*/ 0 h 327"/>
                <a:gd name="T2" fmla="*/ 0 w 311"/>
                <a:gd name="T3" fmla="*/ 261 h 327"/>
                <a:gd name="T4" fmla="*/ 238 w 311"/>
                <a:gd name="T5" fmla="*/ 327 h 327"/>
                <a:gd name="T6" fmla="*/ 311 w 311"/>
                <a:gd name="T7" fmla="*/ 66 h 327"/>
                <a:gd name="T8" fmla="*/ 75 w 311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327">
                  <a:moveTo>
                    <a:pt x="75" y="0"/>
                  </a:moveTo>
                  <a:lnTo>
                    <a:pt x="0" y="261"/>
                  </a:lnTo>
                  <a:lnTo>
                    <a:pt x="238" y="327"/>
                  </a:lnTo>
                  <a:lnTo>
                    <a:pt x="311" y="6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36">
              <a:extLst>
                <a:ext uri="{FF2B5EF4-FFF2-40B4-BE49-F238E27FC236}">
                  <a16:creationId xmlns:a16="http://schemas.microsoft.com/office/drawing/2014/main" id="{B2ED22C4-3DB5-471F-B704-D0DEDA26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650" y="2576513"/>
              <a:ext cx="493713" cy="519113"/>
            </a:xfrm>
            <a:custGeom>
              <a:avLst/>
              <a:gdLst>
                <a:gd name="T0" fmla="*/ 75 w 311"/>
                <a:gd name="T1" fmla="*/ 0 h 327"/>
                <a:gd name="T2" fmla="*/ 0 w 311"/>
                <a:gd name="T3" fmla="*/ 261 h 327"/>
                <a:gd name="T4" fmla="*/ 238 w 311"/>
                <a:gd name="T5" fmla="*/ 327 h 327"/>
                <a:gd name="T6" fmla="*/ 311 w 311"/>
                <a:gd name="T7" fmla="*/ 66 h 327"/>
                <a:gd name="T8" fmla="*/ 75 w 311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327">
                  <a:moveTo>
                    <a:pt x="75" y="0"/>
                  </a:moveTo>
                  <a:lnTo>
                    <a:pt x="0" y="261"/>
                  </a:lnTo>
                  <a:lnTo>
                    <a:pt x="238" y="327"/>
                  </a:lnTo>
                  <a:lnTo>
                    <a:pt x="311" y="66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37">
              <a:extLst>
                <a:ext uri="{FF2B5EF4-FFF2-40B4-BE49-F238E27FC236}">
                  <a16:creationId xmlns:a16="http://schemas.microsoft.com/office/drawing/2014/main" id="{CB22A244-9D82-4D1D-943E-6D6DF0E70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1389063"/>
              <a:ext cx="493713" cy="522288"/>
            </a:xfrm>
            <a:custGeom>
              <a:avLst/>
              <a:gdLst>
                <a:gd name="T0" fmla="*/ 0 w 311"/>
                <a:gd name="T1" fmla="*/ 261 h 329"/>
                <a:gd name="T2" fmla="*/ 238 w 311"/>
                <a:gd name="T3" fmla="*/ 329 h 329"/>
                <a:gd name="T4" fmla="*/ 311 w 311"/>
                <a:gd name="T5" fmla="*/ 68 h 329"/>
                <a:gd name="T6" fmla="*/ 74 w 311"/>
                <a:gd name="T7" fmla="*/ 0 h 329"/>
                <a:gd name="T8" fmla="*/ 0 w 311"/>
                <a:gd name="T9" fmla="*/ 26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329">
                  <a:moveTo>
                    <a:pt x="0" y="261"/>
                  </a:moveTo>
                  <a:lnTo>
                    <a:pt x="238" y="329"/>
                  </a:lnTo>
                  <a:lnTo>
                    <a:pt x="311" y="68"/>
                  </a:lnTo>
                  <a:lnTo>
                    <a:pt x="74" y="0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38">
              <a:extLst>
                <a:ext uri="{FF2B5EF4-FFF2-40B4-BE49-F238E27FC236}">
                  <a16:creationId xmlns:a16="http://schemas.microsoft.com/office/drawing/2014/main" id="{9E4C9361-5233-482F-99F6-D8C380B9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1389063"/>
              <a:ext cx="493713" cy="522288"/>
            </a:xfrm>
            <a:custGeom>
              <a:avLst/>
              <a:gdLst>
                <a:gd name="T0" fmla="*/ 0 w 311"/>
                <a:gd name="T1" fmla="*/ 261 h 329"/>
                <a:gd name="T2" fmla="*/ 238 w 311"/>
                <a:gd name="T3" fmla="*/ 329 h 329"/>
                <a:gd name="T4" fmla="*/ 311 w 311"/>
                <a:gd name="T5" fmla="*/ 68 h 329"/>
                <a:gd name="T6" fmla="*/ 74 w 311"/>
                <a:gd name="T7" fmla="*/ 0 h 329"/>
                <a:gd name="T8" fmla="*/ 0 w 311"/>
                <a:gd name="T9" fmla="*/ 26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1" h="329">
                  <a:moveTo>
                    <a:pt x="0" y="261"/>
                  </a:moveTo>
                  <a:lnTo>
                    <a:pt x="238" y="329"/>
                  </a:lnTo>
                  <a:lnTo>
                    <a:pt x="311" y="68"/>
                  </a:lnTo>
                  <a:lnTo>
                    <a:pt x="74" y="0"/>
                  </a:lnTo>
                  <a:lnTo>
                    <a:pt x="0" y="2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39">
              <a:extLst>
                <a:ext uri="{FF2B5EF4-FFF2-40B4-BE49-F238E27FC236}">
                  <a16:creationId xmlns:a16="http://schemas.microsoft.com/office/drawing/2014/main" id="{AC8A9E40-C8F5-496B-8231-774464E7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5088" y="2800350"/>
              <a:ext cx="1343025" cy="957263"/>
            </a:xfrm>
            <a:custGeom>
              <a:avLst/>
              <a:gdLst>
                <a:gd name="T0" fmla="*/ 106 w 787"/>
                <a:gd name="T1" fmla="*/ 21 h 561"/>
                <a:gd name="T2" fmla="*/ 117 w 787"/>
                <a:gd name="T3" fmla="*/ 266 h 561"/>
                <a:gd name="T4" fmla="*/ 160 w 787"/>
                <a:gd name="T5" fmla="*/ 408 h 561"/>
                <a:gd name="T6" fmla="*/ 50 w 787"/>
                <a:gd name="T7" fmla="*/ 430 h 561"/>
                <a:gd name="T8" fmla="*/ 206 w 787"/>
                <a:gd name="T9" fmla="*/ 458 h 561"/>
                <a:gd name="T10" fmla="*/ 167 w 787"/>
                <a:gd name="T11" fmla="*/ 258 h 561"/>
                <a:gd name="T12" fmla="*/ 185 w 787"/>
                <a:gd name="T13" fmla="*/ 92 h 561"/>
                <a:gd name="T14" fmla="*/ 692 w 787"/>
                <a:gd name="T15" fmla="*/ 127 h 561"/>
                <a:gd name="T16" fmla="*/ 690 w 787"/>
                <a:gd name="T17" fmla="*/ 266 h 561"/>
                <a:gd name="T18" fmla="*/ 745 w 787"/>
                <a:gd name="T19" fmla="*/ 445 h 561"/>
                <a:gd name="T20" fmla="*/ 631 w 787"/>
                <a:gd name="T21" fmla="*/ 459 h 561"/>
                <a:gd name="T22" fmla="*/ 787 w 787"/>
                <a:gd name="T23" fmla="*/ 479 h 561"/>
                <a:gd name="T24" fmla="*/ 758 w 787"/>
                <a:gd name="T25" fmla="*/ 264 h 561"/>
                <a:gd name="T26" fmla="*/ 771 w 787"/>
                <a:gd name="T27" fmla="*/ 84 h 561"/>
                <a:gd name="T28" fmla="*/ 106 w 787"/>
                <a:gd name="T29" fmla="*/ 2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87" h="561">
                  <a:moveTo>
                    <a:pt x="106" y="21"/>
                  </a:moveTo>
                  <a:cubicBezTo>
                    <a:pt x="117" y="266"/>
                    <a:pt x="117" y="266"/>
                    <a:pt x="117" y="266"/>
                  </a:cubicBezTo>
                  <a:cubicBezTo>
                    <a:pt x="160" y="408"/>
                    <a:pt x="160" y="408"/>
                    <a:pt x="160" y="408"/>
                  </a:cubicBezTo>
                  <a:cubicBezTo>
                    <a:pt x="160" y="408"/>
                    <a:pt x="85" y="367"/>
                    <a:pt x="50" y="430"/>
                  </a:cubicBezTo>
                  <a:cubicBezTo>
                    <a:pt x="0" y="521"/>
                    <a:pt x="206" y="458"/>
                    <a:pt x="206" y="458"/>
                  </a:cubicBezTo>
                  <a:cubicBezTo>
                    <a:pt x="167" y="258"/>
                    <a:pt x="167" y="258"/>
                    <a:pt x="167" y="258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5" y="92"/>
                    <a:pt x="401" y="147"/>
                    <a:pt x="692" y="127"/>
                  </a:cubicBezTo>
                  <a:cubicBezTo>
                    <a:pt x="690" y="266"/>
                    <a:pt x="690" y="266"/>
                    <a:pt x="690" y="266"/>
                  </a:cubicBezTo>
                  <a:cubicBezTo>
                    <a:pt x="745" y="445"/>
                    <a:pt x="745" y="445"/>
                    <a:pt x="745" y="445"/>
                  </a:cubicBezTo>
                  <a:cubicBezTo>
                    <a:pt x="745" y="445"/>
                    <a:pt x="660" y="383"/>
                    <a:pt x="631" y="459"/>
                  </a:cubicBezTo>
                  <a:cubicBezTo>
                    <a:pt x="593" y="561"/>
                    <a:pt x="787" y="479"/>
                    <a:pt x="787" y="479"/>
                  </a:cubicBezTo>
                  <a:cubicBezTo>
                    <a:pt x="758" y="264"/>
                    <a:pt x="758" y="264"/>
                    <a:pt x="758" y="264"/>
                  </a:cubicBezTo>
                  <a:cubicBezTo>
                    <a:pt x="771" y="84"/>
                    <a:pt x="771" y="84"/>
                    <a:pt x="771" y="84"/>
                  </a:cubicBezTo>
                  <a:cubicBezTo>
                    <a:pt x="771" y="84"/>
                    <a:pt x="525" y="0"/>
                    <a:pt x="106" y="21"/>
                  </a:cubicBezTo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40">
              <a:extLst>
                <a:ext uri="{FF2B5EF4-FFF2-40B4-BE49-F238E27FC236}">
                  <a16:creationId xmlns:a16="http://schemas.microsoft.com/office/drawing/2014/main" id="{8E482D8C-FF35-408E-A410-B0CB5C3D6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538" y="1820863"/>
              <a:ext cx="1308100" cy="1130300"/>
            </a:xfrm>
            <a:custGeom>
              <a:avLst/>
              <a:gdLst>
                <a:gd name="T0" fmla="*/ 531 w 767"/>
                <a:gd name="T1" fmla="*/ 34 h 663"/>
                <a:gd name="T2" fmla="*/ 275 w 767"/>
                <a:gd name="T3" fmla="*/ 324 h 663"/>
                <a:gd name="T4" fmla="*/ 67 w 767"/>
                <a:gd name="T5" fmla="*/ 4 h 663"/>
                <a:gd name="T6" fmla="*/ 0 w 767"/>
                <a:gd name="T7" fmla="*/ 0 h 663"/>
                <a:gd name="T8" fmla="*/ 6 w 767"/>
                <a:gd name="T9" fmla="*/ 596 h 663"/>
                <a:gd name="T10" fmla="*/ 200 w 767"/>
                <a:gd name="T11" fmla="*/ 640 h 663"/>
                <a:gd name="T12" fmla="*/ 341 w 767"/>
                <a:gd name="T13" fmla="*/ 656 h 663"/>
                <a:gd name="T14" fmla="*/ 671 w 767"/>
                <a:gd name="T15" fmla="*/ 659 h 663"/>
                <a:gd name="T16" fmla="*/ 767 w 767"/>
                <a:gd name="T17" fmla="*/ 49 h 663"/>
                <a:gd name="T18" fmla="*/ 531 w 767"/>
                <a:gd name="T19" fmla="*/ 34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7" h="663">
                  <a:moveTo>
                    <a:pt x="531" y="34"/>
                  </a:moveTo>
                  <a:cubicBezTo>
                    <a:pt x="275" y="324"/>
                    <a:pt x="275" y="324"/>
                    <a:pt x="275" y="32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596"/>
                    <a:pt x="6" y="596"/>
                    <a:pt x="6" y="596"/>
                  </a:cubicBezTo>
                  <a:cubicBezTo>
                    <a:pt x="6" y="596"/>
                    <a:pt x="67" y="620"/>
                    <a:pt x="200" y="640"/>
                  </a:cubicBezTo>
                  <a:cubicBezTo>
                    <a:pt x="256" y="649"/>
                    <a:pt x="341" y="656"/>
                    <a:pt x="341" y="656"/>
                  </a:cubicBezTo>
                  <a:cubicBezTo>
                    <a:pt x="429" y="661"/>
                    <a:pt x="547" y="663"/>
                    <a:pt x="671" y="659"/>
                  </a:cubicBezTo>
                  <a:cubicBezTo>
                    <a:pt x="767" y="49"/>
                    <a:pt x="767" y="49"/>
                    <a:pt x="767" y="49"/>
                  </a:cubicBezTo>
                  <a:lnTo>
                    <a:pt x="531" y="34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41">
              <a:extLst>
                <a:ext uri="{FF2B5EF4-FFF2-40B4-BE49-F238E27FC236}">
                  <a16:creationId xmlns:a16="http://schemas.microsoft.com/office/drawing/2014/main" id="{BF2DB9FA-8149-4895-9740-50DBB007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3188" y="327025"/>
              <a:ext cx="1682750" cy="1576388"/>
            </a:xfrm>
            <a:custGeom>
              <a:avLst/>
              <a:gdLst>
                <a:gd name="T0" fmla="*/ 78 w 986"/>
                <a:gd name="T1" fmla="*/ 876 h 925"/>
                <a:gd name="T2" fmla="*/ 664 w 986"/>
                <a:gd name="T3" fmla="*/ 313 h 925"/>
                <a:gd name="T4" fmla="*/ 845 w 986"/>
                <a:gd name="T5" fmla="*/ 925 h 925"/>
                <a:gd name="T6" fmla="*/ 78 w 986"/>
                <a:gd name="T7" fmla="*/ 876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6" h="925">
                  <a:moveTo>
                    <a:pt x="78" y="876"/>
                  </a:moveTo>
                  <a:cubicBezTo>
                    <a:pt x="78" y="876"/>
                    <a:pt x="0" y="0"/>
                    <a:pt x="664" y="313"/>
                  </a:cubicBezTo>
                  <a:cubicBezTo>
                    <a:pt x="664" y="313"/>
                    <a:pt x="986" y="273"/>
                    <a:pt x="845" y="925"/>
                  </a:cubicBezTo>
                  <a:lnTo>
                    <a:pt x="78" y="876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42">
              <a:extLst>
                <a:ext uri="{FF2B5EF4-FFF2-40B4-BE49-F238E27FC236}">
                  <a16:creationId xmlns:a16="http://schemas.microsoft.com/office/drawing/2014/main" id="{DD47184F-A517-41A9-A0B1-00FC23EA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488" y="-1588"/>
              <a:ext cx="2420938" cy="1905000"/>
            </a:xfrm>
            <a:custGeom>
              <a:avLst/>
              <a:gdLst>
                <a:gd name="T0" fmla="*/ 517 w 1419"/>
                <a:gd name="T1" fmla="*/ 0 h 1118"/>
                <a:gd name="T2" fmla="*/ 950 w 1419"/>
                <a:gd name="T3" fmla="*/ 647 h 1118"/>
                <a:gd name="T4" fmla="*/ 970 w 1419"/>
                <a:gd name="T5" fmla="*/ 801 h 1118"/>
                <a:gd name="T6" fmla="*/ 1059 w 1419"/>
                <a:gd name="T7" fmla="*/ 809 h 1118"/>
                <a:gd name="T8" fmla="*/ 986 w 1419"/>
                <a:gd name="T9" fmla="*/ 856 h 1118"/>
                <a:gd name="T10" fmla="*/ 1150 w 1419"/>
                <a:gd name="T11" fmla="*/ 1118 h 1118"/>
                <a:gd name="T12" fmla="*/ 1052 w 1419"/>
                <a:gd name="T13" fmla="*/ 451 h 1118"/>
                <a:gd name="T14" fmla="*/ 896 w 1419"/>
                <a:gd name="T15" fmla="*/ 242 h 1118"/>
                <a:gd name="T16" fmla="*/ 517 w 1419"/>
                <a:gd name="T17" fmla="*/ 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9" h="1118">
                  <a:moveTo>
                    <a:pt x="517" y="0"/>
                  </a:moveTo>
                  <a:cubicBezTo>
                    <a:pt x="517" y="0"/>
                    <a:pt x="0" y="698"/>
                    <a:pt x="950" y="647"/>
                  </a:cubicBezTo>
                  <a:cubicBezTo>
                    <a:pt x="970" y="801"/>
                    <a:pt x="970" y="801"/>
                    <a:pt x="970" y="801"/>
                  </a:cubicBezTo>
                  <a:cubicBezTo>
                    <a:pt x="970" y="801"/>
                    <a:pt x="1042" y="734"/>
                    <a:pt x="1059" y="809"/>
                  </a:cubicBezTo>
                  <a:cubicBezTo>
                    <a:pt x="1077" y="884"/>
                    <a:pt x="986" y="856"/>
                    <a:pt x="986" y="856"/>
                  </a:cubicBezTo>
                  <a:cubicBezTo>
                    <a:pt x="986" y="856"/>
                    <a:pt x="1059" y="1065"/>
                    <a:pt x="1150" y="1118"/>
                  </a:cubicBezTo>
                  <a:cubicBezTo>
                    <a:pt x="1150" y="1118"/>
                    <a:pt x="1419" y="398"/>
                    <a:pt x="1052" y="451"/>
                  </a:cubicBezTo>
                  <a:cubicBezTo>
                    <a:pt x="1052" y="451"/>
                    <a:pt x="1083" y="286"/>
                    <a:pt x="896" y="242"/>
                  </a:cubicBezTo>
                  <a:cubicBezTo>
                    <a:pt x="560" y="162"/>
                    <a:pt x="512" y="136"/>
                    <a:pt x="517" y="0"/>
                  </a:cubicBezTo>
                  <a:close/>
                </a:path>
              </a:pathLst>
            </a:custGeom>
            <a:solidFill>
              <a:srgbClr val="E39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43">
              <a:extLst>
                <a:ext uri="{FF2B5EF4-FFF2-40B4-BE49-F238E27FC236}">
                  <a16:creationId xmlns:a16="http://schemas.microsoft.com/office/drawing/2014/main" id="{FFDE2B6A-2CB8-4607-8093-AF200C5E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1827213"/>
              <a:ext cx="790575" cy="546100"/>
            </a:xfrm>
            <a:custGeom>
              <a:avLst/>
              <a:gdLst>
                <a:gd name="T0" fmla="*/ 0 w 498"/>
                <a:gd name="T1" fmla="*/ 0 h 344"/>
                <a:gd name="T2" fmla="*/ 223 w 498"/>
                <a:gd name="T3" fmla="*/ 344 h 344"/>
                <a:gd name="T4" fmla="*/ 498 w 498"/>
                <a:gd name="T5" fmla="*/ 32 h 344"/>
                <a:gd name="T6" fmla="*/ 0 w 498"/>
                <a:gd name="T7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8" h="344">
                  <a:moveTo>
                    <a:pt x="0" y="0"/>
                  </a:moveTo>
                  <a:lnTo>
                    <a:pt x="223" y="344"/>
                  </a:lnTo>
                  <a:lnTo>
                    <a:pt x="498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44">
              <a:extLst>
                <a:ext uri="{FF2B5EF4-FFF2-40B4-BE49-F238E27FC236}">
                  <a16:creationId xmlns:a16="http://schemas.microsoft.com/office/drawing/2014/main" id="{CCBFD95A-517D-421D-A7A7-02B319EC2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1827213"/>
              <a:ext cx="373063" cy="546100"/>
            </a:xfrm>
            <a:custGeom>
              <a:avLst/>
              <a:gdLst>
                <a:gd name="T0" fmla="*/ 12 w 235"/>
                <a:gd name="T1" fmla="*/ 0 h 344"/>
                <a:gd name="T2" fmla="*/ 0 w 235"/>
                <a:gd name="T3" fmla="*/ 141 h 344"/>
                <a:gd name="T4" fmla="*/ 78 w 235"/>
                <a:gd name="T5" fmla="*/ 161 h 344"/>
                <a:gd name="T6" fmla="*/ 61 w 235"/>
                <a:gd name="T7" fmla="*/ 268 h 344"/>
                <a:gd name="T8" fmla="*/ 235 w 235"/>
                <a:gd name="T9" fmla="*/ 344 h 344"/>
                <a:gd name="T10" fmla="*/ 12 w 235"/>
                <a:gd name="T1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344">
                  <a:moveTo>
                    <a:pt x="12" y="0"/>
                  </a:moveTo>
                  <a:lnTo>
                    <a:pt x="0" y="141"/>
                  </a:lnTo>
                  <a:lnTo>
                    <a:pt x="78" y="161"/>
                  </a:lnTo>
                  <a:lnTo>
                    <a:pt x="61" y="268"/>
                  </a:lnTo>
                  <a:lnTo>
                    <a:pt x="235" y="34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45">
              <a:extLst>
                <a:ext uri="{FF2B5EF4-FFF2-40B4-BE49-F238E27FC236}">
                  <a16:creationId xmlns:a16="http://schemas.microsoft.com/office/drawing/2014/main" id="{E2C11364-C1A7-4E77-A089-F326AA64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4850" y="1878013"/>
              <a:ext cx="436563" cy="495300"/>
            </a:xfrm>
            <a:custGeom>
              <a:avLst/>
              <a:gdLst>
                <a:gd name="T0" fmla="*/ 0 w 275"/>
                <a:gd name="T1" fmla="*/ 312 h 312"/>
                <a:gd name="T2" fmla="*/ 179 w 275"/>
                <a:gd name="T3" fmla="*/ 238 h 312"/>
                <a:gd name="T4" fmla="*/ 178 w 275"/>
                <a:gd name="T5" fmla="*/ 160 h 312"/>
                <a:gd name="T6" fmla="*/ 264 w 275"/>
                <a:gd name="T7" fmla="*/ 135 h 312"/>
                <a:gd name="T8" fmla="*/ 275 w 275"/>
                <a:gd name="T9" fmla="*/ 0 h 312"/>
                <a:gd name="T10" fmla="*/ 0 w 275"/>
                <a:gd name="T11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312">
                  <a:moveTo>
                    <a:pt x="0" y="312"/>
                  </a:moveTo>
                  <a:lnTo>
                    <a:pt x="179" y="238"/>
                  </a:lnTo>
                  <a:lnTo>
                    <a:pt x="178" y="160"/>
                  </a:lnTo>
                  <a:lnTo>
                    <a:pt x="264" y="135"/>
                  </a:lnTo>
                  <a:lnTo>
                    <a:pt x="275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46">
              <a:extLst>
                <a:ext uri="{FF2B5EF4-FFF2-40B4-BE49-F238E27FC236}">
                  <a16:creationId xmlns:a16="http://schemas.microsoft.com/office/drawing/2014/main" id="{87A68FD4-CA54-4488-81C5-229DC6B3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1893888"/>
              <a:ext cx="196850" cy="479425"/>
            </a:xfrm>
            <a:custGeom>
              <a:avLst/>
              <a:gdLst>
                <a:gd name="T0" fmla="*/ 4 w 124"/>
                <a:gd name="T1" fmla="*/ 38 h 302"/>
                <a:gd name="T2" fmla="*/ 33 w 124"/>
                <a:gd name="T3" fmla="*/ 0 h 302"/>
                <a:gd name="T4" fmla="*/ 101 w 124"/>
                <a:gd name="T5" fmla="*/ 2 h 302"/>
                <a:gd name="T6" fmla="*/ 124 w 124"/>
                <a:gd name="T7" fmla="*/ 51 h 302"/>
                <a:gd name="T8" fmla="*/ 94 w 124"/>
                <a:gd name="T9" fmla="*/ 81 h 302"/>
                <a:gd name="T10" fmla="*/ 122 w 124"/>
                <a:gd name="T11" fmla="*/ 232 h 302"/>
                <a:gd name="T12" fmla="*/ 59 w 124"/>
                <a:gd name="T13" fmla="*/ 302 h 302"/>
                <a:gd name="T14" fmla="*/ 0 w 124"/>
                <a:gd name="T15" fmla="*/ 211 h 302"/>
                <a:gd name="T16" fmla="*/ 34 w 124"/>
                <a:gd name="T17" fmla="*/ 78 h 302"/>
                <a:gd name="T18" fmla="*/ 4 w 124"/>
                <a:gd name="T19" fmla="*/ 38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302">
                  <a:moveTo>
                    <a:pt x="4" y="38"/>
                  </a:moveTo>
                  <a:lnTo>
                    <a:pt x="33" y="0"/>
                  </a:lnTo>
                  <a:lnTo>
                    <a:pt x="101" y="2"/>
                  </a:lnTo>
                  <a:lnTo>
                    <a:pt x="124" y="51"/>
                  </a:lnTo>
                  <a:lnTo>
                    <a:pt x="94" y="81"/>
                  </a:lnTo>
                  <a:lnTo>
                    <a:pt x="122" y="232"/>
                  </a:lnTo>
                  <a:lnTo>
                    <a:pt x="59" y="302"/>
                  </a:lnTo>
                  <a:lnTo>
                    <a:pt x="0" y="211"/>
                  </a:lnTo>
                  <a:lnTo>
                    <a:pt x="34" y="78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47">
              <a:extLst>
                <a:ext uri="{FF2B5EF4-FFF2-40B4-BE49-F238E27FC236}">
                  <a16:creationId xmlns:a16="http://schemas.microsoft.com/office/drawing/2014/main" id="{CC90831C-1A4C-4FCD-B5CE-C5195B82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4663" y="1527175"/>
              <a:ext cx="431800" cy="260350"/>
            </a:xfrm>
            <a:custGeom>
              <a:avLst/>
              <a:gdLst>
                <a:gd name="T0" fmla="*/ 253 w 253"/>
                <a:gd name="T1" fmla="*/ 46 h 153"/>
                <a:gd name="T2" fmla="*/ 117 w 253"/>
                <a:gd name="T3" fmla="*/ 146 h 153"/>
                <a:gd name="T4" fmla="*/ 18 w 253"/>
                <a:gd name="T5" fmla="*/ 25 h 153"/>
                <a:gd name="T6" fmla="*/ 253 w 253"/>
                <a:gd name="T7" fmla="*/ 4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153">
                  <a:moveTo>
                    <a:pt x="253" y="46"/>
                  </a:moveTo>
                  <a:cubicBezTo>
                    <a:pt x="248" y="87"/>
                    <a:pt x="231" y="153"/>
                    <a:pt x="117" y="146"/>
                  </a:cubicBezTo>
                  <a:cubicBezTo>
                    <a:pt x="0" y="140"/>
                    <a:pt x="18" y="25"/>
                    <a:pt x="18" y="25"/>
                  </a:cubicBezTo>
                  <a:cubicBezTo>
                    <a:pt x="18" y="25"/>
                    <a:pt x="144" y="0"/>
                    <a:pt x="253" y="46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48">
              <a:extLst>
                <a:ext uri="{FF2B5EF4-FFF2-40B4-BE49-F238E27FC236}">
                  <a16:creationId xmlns:a16="http://schemas.microsoft.com/office/drawing/2014/main" id="{8A14FCA6-ED6E-4601-9450-19565FC92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5588" y="2881313"/>
              <a:ext cx="182563" cy="188913"/>
            </a:xfrm>
            <a:custGeom>
              <a:avLst/>
              <a:gdLst>
                <a:gd name="T0" fmla="*/ 107 w 107"/>
                <a:gd name="T1" fmla="*/ 23 h 111"/>
                <a:gd name="T2" fmla="*/ 35 w 107"/>
                <a:gd name="T3" fmla="*/ 0 h 111"/>
                <a:gd name="T4" fmla="*/ 10 w 107"/>
                <a:gd name="T5" fmla="*/ 56 h 111"/>
                <a:gd name="T6" fmla="*/ 12 w 107"/>
                <a:gd name="T7" fmla="*/ 88 h 111"/>
                <a:gd name="T8" fmla="*/ 25 w 107"/>
                <a:gd name="T9" fmla="*/ 83 h 111"/>
                <a:gd name="T10" fmla="*/ 32 w 107"/>
                <a:gd name="T11" fmla="*/ 95 h 111"/>
                <a:gd name="T12" fmla="*/ 45 w 107"/>
                <a:gd name="T13" fmla="*/ 91 h 111"/>
                <a:gd name="T14" fmla="*/ 51 w 107"/>
                <a:gd name="T15" fmla="*/ 101 h 111"/>
                <a:gd name="T16" fmla="*/ 65 w 107"/>
                <a:gd name="T17" fmla="*/ 96 h 111"/>
                <a:gd name="T18" fmla="*/ 71 w 107"/>
                <a:gd name="T19" fmla="*/ 108 h 111"/>
                <a:gd name="T20" fmla="*/ 91 w 107"/>
                <a:gd name="T21" fmla="*/ 90 h 111"/>
                <a:gd name="T22" fmla="*/ 107 w 107"/>
                <a:gd name="T23" fmla="*/ 2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111">
                  <a:moveTo>
                    <a:pt x="107" y="23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8" y="60"/>
                    <a:pt x="0" y="85"/>
                    <a:pt x="12" y="88"/>
                  </a:cubicBezTo>
                  <a:cubicBezTo>
                    <a:pt x="17" y="90"/>
                    <a:pt x="22" y="87"/>
                    <a:pt x="25" y="83"/>
                  </a:cubicBezTo>
                  <a:cubicBezTo>
                    <a:pt x="25" y="88"/>
                    <a:pt x="27" y="93"/>
                    <a:pt x="32" y="95"/>
                  </a:cubicBezTo>
                  <a:cubicBezTo>
                    <a:pt x="37" y="97"/>
                    <a:pt x="41" y="94"/>
                    <a:pt x="45" y="91"/>
                  </a:cubicBezTo>
                  <a:cubicBezTo>
                    <a:pt x="45" y="95"/>
                    <a:pt x="46" y="100"/>
                    <a:pt x="51" y="101"/>
                  </a:cubicBezTo>
                  <a:cubicBezTo>
                    <a:pt x="57" y="103"/>
                    <a:pt x="61" y="100"/>
                    <a:pt x="65" y="96"/>
                  </a:cubicBezTo>
                  <a:cubicBezTo>
                    <a:pt x="65" y="101"/>
                    <a:pt x="66" y="106"/>
                    <a:pt x="71" y="108"/>
                  </a:cubicBezTo>
                  <a:cubicBezTo>
                    <a:pt x="82" y="111"/>
                    <a:pt x="89" y="96"/>
                    <a:pt x="91" y="90"/>
                  </a:cubicBezTo>
                  <a:lnTo>
                    <a:pt x="107" y="23"/>
                  </a:ln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49">
              <a:extLst>
                <a:ext uri="{FF2B5EF4-FFF2-40B4-BE49-F238E27FC236}">
                  <a16:creationId xmlns:a16="http://schemas.microsoft.com/office/drawing/2014/main" id="{E5BE88C6-9331-40D7-B370-BC9E500B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2100" y="2881313"/>
              <a:ext cx="152400" cy="76200"/>
            </a:xfrm>
            <a:custGeom>
              <a:avLst/>
              <a:gdLst>
                <a:gd name="T0" fmla="*/ 11 w 96"/>
                <a:gd name="T1" fmla="*/ 0 h 48"/>
                <a:gd name="T2" fmla="*/ 0 w 96"/>
                <a:gd name="T3" fmla="*/ 20 h 48"/>
                <a:gd name="T4" fmla="*/ 91 w 96"/>
                <a:gd name="T5" fmla="*/ 48 h 48"/>
                <a:gd name="T6" fmla="*/ 96 w 96"/>
                <a:gd name="T7" fmla="*/ 27 h 48"/>
                <a:gd name="T8" fmla="*/ 11 w 96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48">
                  <a:moveTo>
                    <a:pt x="11" y="0"/>
                  </a:moveTo>
                  <a:lnTo>
                    <a:pt x="0" y="20"/>
                  </a:lnTo>
                  <a:lnTo>
                    <a:pt x="91" y="48"/>
                  </a:lnTo>
                  <a:lnTo>
                    <a:pt x="96" y="2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50">
              <a:extLst>
                <a:ext uri="{FF2B5EF4-FFF2-40B4-BE49-F238E27FC236}">
                  <a16:creationId xmlns:a16="http://schemas.microsoft.com/office/drawing/2014/main" id="{DAE4C3C7-EC22-43FE-87F9-A97F30FE7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2888" y="1939925"/>
              <a:ext cx="536575" cy="1000125"/>
            </a:xfrm>
            <a:custGeom>
              <a:avLst/>
              <a:gdLst>
                <a:gd name="T0" fmla="*/ 15 w 315"/>
                <a:gd name="T1" fmla="*/ 0 h 587"/>
                <a:gd name="T2" fmla="*/ 126 w 315"/>
                <a:gd name="T3" fmla="*/ 587 h 587"/>
                <a:gd name="T4" fmla="*/ 28 w 315"/>
                <a:gd name="T5" fmla="*/ 559 h 587"/>
                <a:gd name="T6" fmla="*/ 0 w 315"/>
                <a:gd name="T7" fmla="*/ 95 h 587"/>
                <a:gd name="T8" fmla="*/ 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15" y="0"/>
                  </a:moveTo>
                  <a:cubicBezTo>
                    <a:pt x="15" y="0"/>
                    <a:pt x="315" y="54"/>
                    <a:pt x="126" y="587"/>
                  </a:cubicBezTo>
                  <a:cubicBezTo>
                    <a:pt x="28" y="559"/>
                    <a:pt x="28" y="559"/>
                    <a:pt x="28" y="559"/>
                  </a:cubicBezTo>
                  <a:cubicBezTo>
                    <a:pt x="28" y="559"/>
                    <a:pt x="185" y="189"/>
                    <a:pt x="0" y="9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1">
              <a:extLst>
                <a:ext uri="{FF2B5EF4-FFF2-40B4-BE49-F238E27FC236}">
                  <a16:creationId xmlns:a16="http://schemas.microsoft.com/office/drawing/2014/main" id="{1B6B9E84-E6F9-4575-AEFF-1424D181B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773363"/>
              <a:ext cx="34925" cy="36513"/>
            </a:xfrm>
            <a:custGeom>
              <a:avLst/>
              <a:gdLst>
                <a:gd name="T0" fmla="*/ 18 w 21"/>
                <a:gd name="T1" fmla="*/ 14 h 21"/>
                <a:gd name="T2" fmla="*/ 6 w 21"/>
                <a:gd name="T3" fmla="*/ 19 h 21"/>
                <a:gd name="T4" fmla="*/ 2 w 21"/>
                <a:gd name="T5" fmla="*/ 6 h 21"/>
                <a:gd name="T6" fmla="*/ 14 w 21"/>
                <a:gd name="T7" fmla="*/ 2 h 21"/>
                <a:gd name="T8" fmla="*/ 18 w 21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8" y="14"/>
                  </a:moveTo>
                  <a:cubicBezTo>
                    <a:pt x="16" y="19"/>
                    <a:pt x="11" y="21"/>
                    <a:pt x="6" y="19"/>
                  </a:cubicBezTo>
                  <a:cubicBezTo>
                    <a:pt x="1" y="16"/>
                    <a:pt x="0" y="11"/>
                    <a:pt x="2" y="6"/>
                  </a:cubicBezTo>
                  <a:cubicBezTo>
                    <a:pt x="4" y="2"/>
                    <a:pt x="9" y="0"/>
                    <a:pt x="14" y="2"/>
                  </a:cubicBezTo>
                  <a:cubicBezTo>
                    <a:pt x="19" y="4"/>
                    <a:pt x="21" y="9"/>
                    <a:pt x="18" y="14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52">
              <a:extLst>
                <a:ext uri="{FF2B5EF4-FFF2-40B4-BE49-F238E27FC236}">
                  <a16:creationId xmlns:a16="http://schemas.microsoft.com/office/drawing/2014/main" id="{DA17C5BB-5147-4222-9C59-4D8F17A12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0213" y="2825750"/>
              <a:ext cx="36513" cy="36513"/>
            </a:xfrm>
            <a:custGeom>
              <a:avLst/>
              <a:gdLst>
                <a:gd name="T0" fmla="*/ 19 w 21"/>
                <a:gd name="T1" fmla="*/ 14 h 21"/>
                <a:gd name="T2" fmla="*/ 6 w 21"/>
                <a:gd name="T3" fmla="*/ 19 h 21"/>
                <a:gd name="T4" fmla="*/ 2 w 21"/>
                <a:gd name="T5" fmla="*/ 6 h 21"/>
                <a:gd name="T6" fmla="*/ 14 w 21"/>
                <a:gd name="T7" fmla="*/ 2 h 21"/>
                <a:gd name="T8" fmla="*/ 19 w 21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9" y="14"/>
                  </a:moveTo>
                  <a:cubicBezTo>
                    <a:pt x="17" y="19"/>
                    <a:pt x="11" y="21"/>
                    <a:pt x="6" y="19"/>
                  </a:cubicBezTo>
                  <a:cubicBezTo>
                    <a:pt x="2" y="17"/>
                    <a:pt x="0" y="11"/>
                    <a:pt x="2" y="6"/>
                  </a:cubicBezTo>
                  <a:cubicBezTo>
                    <a:pt x="4" y="2"/>
                    <a:pt x="10" y="0"/>
                    <a:pt x="14" y="2"/>
                  </a:cubicBezTo>
                  <a:cubicBezTo>
                    <a:pt x="19" y="4"/>
                    <a:pt x="21" y="10"/>
                    <a:pt x="19" y="14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3">
              <a:extLst>
                <a:ext uri="{FF2B5EF4-FFF2-40B4-BE49-F238E27FC236}">
                  <a16:creationId xmlns:a16="http://schemas.microsoft.com/office/drawing/2014/main" id="{407D0B7A-7E16-4259-AC32-48AE1329C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5925" y="2878138"/>
              <a:ext cx="36513" cy="34925"/>
            </a:xfrm>
            <a:custGeom>
              <a:avLst/>
              <a:gdLst>
                <a:gd name="T0" fmla="*/ 19 w 21"/>
                <a:gd name="T1" fmla="*/ 15 h 21"/>
                <a:gd name="T2" fmla="*/ 6 w 21"/>
                <a:gd name="T3" fmla="*/ 19 h 21"/>
                <a:gd name="T4" fmla="*/ 2 w 21"/>
                <a:gd name="T5" fmla="*/ 7 h 21"/>
                <a:gd name="T6" fmla="*/ 14 w 21"/>
                <a:gd name="T7" fmla="*/ 2 h 21"/>
                <a:gd name="T8" fmla="*/ 19 w 21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9" y="15"/>
                  </a:moveTo>
                  <a:cubicBezTo>
                    <a:pt x="16" y="19"/>
                    <a:pt x="11" y="21"/>
                    <a:pt x="6" y="19"/>
                  </a:cubicBezTo>
                  <a:cubicBezTo>
                    <a:pt x="2" y="17"/>
                    <a:pt x="0" y="11"/>
                    <a:pt x="2" y="7"/>
                  </a:cubicBezTo>
                  <a:cubicBezTo>
                    <a:pt x="4" y="2"/>
                    <a:pt x="10" y="0"/>
                    <a:pt x="14" y="2"/>
                  </a:cubicBezTo>
                  <a:cubicBezTo>
                    <a:pt x="19" y="5"/>
                    <a:pt x="21" y="10"/>
                    <a:pt x="19" y="15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4">
              <a:extLst>
                <a:ext uri="{FF2B5EF4-FFF2-40B4-BE49-F238E27FC236}">
                  <a16:creationId xmlns:a16="http://schemas.microsoft.com/office/drawing/2014/main" id="{322700D2-A41D-41A6-8469-A8BCA15E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414588"/>
              <a:ext cx="82550" cy="80963"/>
            </a:xfrm>
            <a:custGeom>
              <a:avLst/>
              <a:gdLst>
                <a:gd name="T0" fmla="*/ 44 w 48"/>
                <a:gd name="T1" fmla="*/ 30 h 48"/>
                <a:gd name="T2" fmla="*/ 18 w 48"/>
                <a:gd name="T3" fmla="*/ 44 h 48"/>
                <a:gd name="T4" fmla="*/ 4 w 48"/>
                <a:gd name="T5" fmla="*/ 18 h 48"/>
                <a:gd name="T6" fmla="*/ 30 w 48"/>
                <a:gd name="T7" fmla="*/ 3 h 48"/>
                <a:gd name="T8" fmla="*/ 44 w 48"/>
                <a:gd name="T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4" y="30"/>
                  </a:moveTo>
                  <a:cubicBezTo>
                    <a:pt x="41" y="41"/>
                    <a:pt x="30" y="48"/>
                    <a:pt x="18" y="44"/>
                  </a:cubicBezTo>
                  <a:cubicBezTo>
                    <a:pt x="7" y="41"/>
                    <a:pt x="0" y="30"/>
                    <a:pt x="4" y="18"/>
                  </a:cubicBezTo>
                  <a:cubicBezTo>
                    <a:pt x="7" y="7"/>
                    <a:pt x="18" y="0"/>
                    <a:pt x="30" y="3"/>
                  </a:cubicBezTo>
                  <a:cubicBezTo>
                    <a:pt x="41" y="7"/>
                    <a:pt x="48" y="18"/>
                    <a:pt x="44" y="3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5">
              <a:extLst>
                <a:ext uri="{FF2B5EF4-FFF2-40B4-BE49-F238E27FC236}">
                  <a16:creationId xmlns:a16="http://schemas.microsoft.com/office/drawing/2014/main" id="{024DDA4E-8F0C-4C8D-B968-FD4BAC46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4050" y="2579688"/>
              <a:ext cx="79375" cy="80963"/>
            </a:xfrm>
            <a:custGeom>
              <a:avLst/>
              <a:gdLst>
                <a:gd name="T0" fmla="*/ 44 w 47"/>
                <a:gd name="T1" fmla="*/ 30 h 48"/>
                <a:gd name="T2" fmla="*/ 18 w 47"/>
                <a:gd name="T3" fmla="*/ 45 h 48"/>
                <a:gd name="T4" fmla="*/ 3 w 47"/>
                <a:gd name="T5" fmla="*/ 18 h 48"/>
                <a:gd name="T6" fmla="*/ 29 w 47"/>
                <a:gd name="T7" fmla="*/ 4 h 48"/>
                <a:gd name="T8" fmla="*/ 44 w 47"/>
                <a:gd name="T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4" y="30"/>
                  </a:moveTo>
                  <a:cubicBezTo>
                    <a:pt x="41" y="41"/>
                    <a:pt x="29" y="48"/>
                    <a:pt x="18" y="45"/>
                  </a:cubicBezTo>
                  <a:cubicBezTo>
                    <a:pt x="6" y="41"/>
                    <a:pt x="0" y="30"/>
                    <a:pt x="3" y="18"/>
                  </a:cubicBezTo>
                  <a:cubicBezTo>
                    <a:pt x="6" y="7"/>
                    <a:pt x="18" y="0"/>
                    <a:pt x="29" y="4"/>
                  </a:cubicBezTo>
                  <a:cubicBezTo>
                    <a:pt x="40" y="7"/>
                    <a:pt x="47" y="18"/>
                    <a:pt x="44" y="3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6">
              <a:extLst>
                <a:ext uri="{FF2B5EF4-FFF2-40B4-BE49-F238E27FC236}">
                  <a16:creationId xmlns:a16="http://schemas.microsoft.com/office/drawing/2014/main" id="{162EFFE2-97DA-468C-8098-B12BE190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1250950"/>
              <a:ext cx="250825" cy="200025"/>
            </a:xfrm>
            <a:custGeom>
              <a:avLst/>
              <a:gdLst>
                <a:gd name="T0" fmla="*/ 70 w 147"/>
                <a:gd name="T1" fmla="*/ 116 h 117"/>
                <a:gd name="T2" fmla="*/ 117 w 147"/>
                <a:gd name="T3" fmla="*/ 100 h 117"/>
                <a:gd name="T4" fmla="*/ 147 w 147"/>
                <a:gd name="T5" fmla="*/ 16 h 117"/>
                <a:gd name="T6" fmla="*/ 147 w 147"/>
                <a:gd name="T7" fmla="*/ 10 h 117"/>
                <a:gd name="T8" fmla="*/ 134 w 147"/>
                <a:gd name="T9" fmla="*/ 10 h 117"/>
                <a:gd name="T10" fmla="*/ 134 w 147"/>
                <a:gd name="T11" fmla="*/ 16 h 117"/>
                <a:gd name="T12" fmla="*/ 109 w 147"/>
                <a:gd name="T13" fmla="*/ 91 h 117"/>
                <a:gd name="T14" fmla="*/ 71 w 147"/>
                <a:gd name="T15" fmla="*/ 104 h 117"/>
                <a:gd name="T16" fmla="*/ 36 w 147"/>
                <a:gd name="T17" fmla="*/ 87 h 117"/>
                <a:gd name="T18" fmla="*/ 21 w 147"/>
                <a:gd name="T19" fmla="*/ 9 h 117"/>
                <a:gd name="T20" fmla="*/ 22 w 147"/>
                <a:gd name="T21" fmla="*/ 2 h 117"/>
                <a:gd name="T22" fmla="*/ 9 w 147"/>
                <a:gd name="T23" fmla="*/ 0 h 117"/>
                <a:gd name="T24" fmla="*/ 8 w 147"/>
                <a:gd name="T25" fmla="*/ 7 h 117"/>
                <a:gd name="T26" fmla="*/ 26 w 147"/>
                <a:gd name="T27" fmla="*/ 95 h 117"/>
                <a:gd name="T28" fmla="*/ 70 w 147"/>
                <a:gd name="T29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7" h="117">
                  <a:moveTo>
                    <a:pt x="70" y="116"/>
                  </a:moveTo>
                  <a:cubicBezTo>
                    <a:pt x="89" y="117"/>
                    <a:pt x="105" y="112"/>
                    <a:pt x="117" y="100"/>
                  </a:cubicBezTo>
                  <a:cubicBezTo>
                    <a:pt x="147" y="72"/>
                    <a:pt x="147" y="19"/>
                    <a:pt x="147" y="16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4" y="17"/>
                    <a:pt x="134" y="67"/>
                    <a:pt x="109" y="91"/>
                  </a:cubicBezTo>
                  <a:cubicBezTo>
                    <a:pt x="99" y="100"/>
                    <a:pt x="86" y="105"/>
                    <a:pt x="71" y="104"/>
                  </a:cubicBezTo>
                  <a:cubicBezTo>
                    <a:pt x="56" y="103"/>
                    <a:pt x="44" y="97"/>
                    <a:pt x="36" y="87"/>
                  </a:cubicBezTo>
                  <a:cubicBezTo>
                    <a:pt x="13" y="60"/>
                    <a:pt x="21" y="9"/>
                    <a:pt x="21" y="9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0" y="63"/>
                    <a:pt x="26" y="95"/>
                  </a:cubicBezTo>
                  <a:cubicBezTo>
                    <a:pt x="37" y="108"/>
                    <a:pt x="52" y="115"/>
                    <a:pt x="70" y="116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7">
              <a:extLst>
                <a:ext uri="{FF2B5EF4-FFF2-40B4-BE49-F238E27FC236}">
                  <a16:creationId xmlns:a16="http://schemas.microsoft.com/office/drawing/2014/main" id="{FB641057-A1E5-4831-9D9C-5D9455601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438" y="1289050"/>
              <a:ext cx="257175" cy="201613"/>
            </a:xfrm>
            <a:custGeom>
              <a:avLst/>
              <a:gdLst>
                <a:gd name="T0" fmla="*/ 72 w 151"/>
                <a:gd name="T1" fmla="*/ 116 h 118"/>
                <a:gd name="T2" fmla="*/ 120 w 151"/>
                <a:gd name="T3" fmla="*/ 100 h 118"/>
                <a:gd name="T4" fmla="*/ 151 w 151"/>
                <a:gd name="T5" fmla="*/ 19 h 118"/>
                <a:gd name="T6" fmla="*/ 151 w 151"/>
                <a:gd name="T7" fmla="*/ 12 h 118"/>
                <a:gd name="T8" fmla="*/ 139 w 151"/>
                <a:gd name="T9" fmla="*/ 12 h 118"/>
                <a:gd name="T10" fmla="*/ 138 w 151"/>
                <a:gd name="T11" fmla="*/ 19 h 118"/>
                <a:gd name="T12" fmla="*/ 111 w 151"/>
                <a:gd name="T13" fmla="*/ 91 h 118"/>
                <a:gd name="T14" fmla="*/ 72 w 151"/>
                <a:gd name="T15" fmla="*/ 104 h 118"/>
                <a:gd name="T16" fmla="*/ 36 w 151"/>
                <a:gd name="T17" fmla="*/ 86 h 118"/>
                <a:gd name="T18" fmla="*/ 21 w 151"/>
                <a:gd name="T19" fmla="*/ 8 h 118"/>
                <a:gd name="T20" fmla="*/ 21 w 151"/>
                <a:gd name="T21" fmla="*/ 2 h 118"/>
                <a:gd name="T22" fmla="*/ 9 w 151"/>
                <a:gd name="T23" fmla="*/ 0 h 118"/>
                <a:gd name="T24" fmla="*/ 8 w 151"/>
                <a:gd name="T25" fmla="*/ 7 h 118"/>
                <a:gd name="T26" fmla="*/ 26 w 151"/>
                <a:gd name="T27" fmla="*/ 94 h 118"/>
                <a:gd name="T28" fmla="*/ 72 w 151"/>
                <a:gd name="T29" fmla="*/ 11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118">
                  <a:moveTo>
                    <a:pt x="72" y="116"/>
                  </a:moveTo>
                  <a:cubicBezTo>
                    <a:pt x="87" y="118"/>
                    <a:pt x="102" y="116"/>
                    <a:pt x="120" y="100"/>
                  </a:cubicBezTo>
                  <a:cubicBezTo>
                    <a:pt x="150" y="73"/>
                    <a:pt x="151" y="21"/>
                    <a:pt x="151" y="19"/>
                  </a:cubicBezTo>
                  <a:cubicBezTo>
                    <a:pt x="151" y="12"/>
                    <a:pt x="151" y="12"/>
                    <a:pt x="151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38" y="19"/>
                    <a:pt x="137" y="67"/>
                    <a:pt x="111" y="91"/>
                  </a:cubicBezTo>
                  <a:cubicBezTo>
                    <a:pt x="101" y="100"/>
                    <a:pt x="88" y="105"/>
                    <a:pt x="72" y="104"/>
                  </a:cubicBezTo>
                  <a:cubicBezTo>
                    <a:pt x="57" y="103"/>
                    <a:pt x="44" y="97"/>
                    <a:pt x="36" y="86"/>
                  </a:cubicBezTo>
                  <a:cubicBezTo>
                    <a:pt x="13" y="59"/>
                    <a:pt x="20" y="9"/>
                    <a:pt x="21" y="8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9"/>
                    <a:pt x="0" y="63"/>
                    <a:pt x="26" y="94"/>
                  </a:cubicBezTo>
                  <a:cubicBezTo>
                    <a:pt x="37" y="108"/>
                    <a:pt x="52" y="115"/>
                    <a:pt x="72" y="116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8">
              <a:extLst>
                <a:ext uri="{FF2B5EF4-FFF2-40B4-BE49-F238E27FC236}">
                  <a16:creationId xmlns:a16="http://schemas.microsoft.com/office/drawing/2014/main" id="{6104E1C8-ACB8-403C-987F-B48B7CAAA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8200" y="1389063"/>
              <a:ext cx="482600" cy="512763"/>
            </a:xfrm>
            <a:custGeom>
              <a:avLst/>
              <a:gdLst>
                <a:gd name="T0" fmla="*/ 0 w 283"/>
                <a:gd name="T1" fmla="*/ 243 h 301"/>
                <a:gd name="T2" fmla="*/ 204 w 283"/>
                <a:gd name="T3" fmla="*/ 301 h 301"/>
                <a:gd name="T4" fmla="*/ 204 w 283"/>
                <a:gd name="T5" fmla="*/ 301 h 301"/>
                <a:gd name="T6" fmla="*/ 0 w 283"/>
                <a:gd name="T7" fmla="*/ 243 h 301"/>
                <a:gd name="T8" fmla="*/ 69 w 283"/>
                <a:gd name="T9" fmla="*/ 0 h 301"/>
                <a:gd name="T10" fmla="*/ 0 w 283"/>
                <a:gd name="T11" fmla="*/ 243 h 301"/>
                <a:gd name="T12" fmla="*/ 69 w 283"/>
                <a:gd name="T13" fmla="*/ 0 h 301"/>
                <a:gd name="T14" fmla="*/ 283 w 283"/>
                <a:gd name="T15" fmla="*/ 61 h 301"/>
                <a:gd name="T16" fmla="*/ 283 w 283"/>
                <a:gd name="T17" fmla="*/ 61 h 301"/>
                <a:gd name="T18" fmla="*/ 69 w 283"/>
                <a:gd name="T19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3" h="301">
                  <a:moveTo>
                    <a:pt x="0" y="243"/>
                  </a:moveTo>
                  <a:cubicBezTo>
                    <a:pt x="204" y="301"/>
                    <a:pt x="204" y="301"/>
                    <a:pt x="204" y="301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0" y="243"/>
                    <a:pt x="0" y="243"/>
                    <a:pt x="0" y="243"/>
                  </a:cubicBezTo>
                  <a:moveTo>
                    <a:pt x="69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9">
              <a:extLst>
                <a:ext uri="{FF2B5EF4-FFF2-40B4-BE49-F238E27FC236}">
                  <a16:creationId xmlns:a16="http://schemas.microsoft.com/office/drawing/2014/main" id="{F3E61A54-D80F-4781-B030-F0989776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1389063"/>
              <a:ext cx="482600" cy="512763"/>
            </a:xfrm>
            <a:custGeom>
              <a:avLst/>
              <a:gdLst>
                <a:gd name="T0" fmla="*/ 69 w 283"/>
                <a:gd name="T1" fmla="*/ 0 h 301"/>
                <a:gd name="T2" fmla="*/ 0 w 283"/>
                <a:gd name="T3" fmla="*/ 243 h 301"/>
                <a:gd name="T4" fmla="*/ 204 w 283"/>
                <a:gd name="T5" fmla="*/ 301 h 301"/>
                <a:gd name="T6" fmla="*/ 155 w 283"/>
                <a:gd name="T7" fmla="*/ 94 h 301"/>
                <a:gd name="T8" fmla="*/ 258 w 283"/>
                <a:gd name="T9" fmla="*/ 127 h 301"/>
                <a:gd name="T10" fmla="*/ 283 w 283"/>
                <a:gd name="T11" fmla="*/ 61 h 301"/>
                <a:gd name="T12" fmla="*/ 69 w 283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301">
                  <a:moveTo>
                    <a:pt x="69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178" y="236"/>
                    <a:pt x="161" y="166"/>
                    <a:pt x="155" y="94"/>
                  </a:cubicBezTo>
                  <a:cubicBezTo>
                    <a:pt x="189" y="107"/>
                    <a:pt x="223" y="118"/>
                    <a:pt x="258" y="127"/>
                  </a:cubicBezTo>
                  <a:cubicBezTo>
                    <a:pt x="267" y="105"/>
                    <a:pt x="275" y="83"/>
                    <a:pt x="283" y="6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60">
              <a:extLst>
                <a:ext uri="{FF2B5EF4-FFF2-40B4-BE49-F238E27FC236}">
                  <a16:creationId xmlns:a16="http://schemas.microsoft.com/office/drawing/2014/main" id="{92C97201-D53D-4207-90D9-F157FC0D3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888" y="2114550"/>
              <a:ext cx="649288" cy="915988"/>
            </a:xfrm>
            <a:custGeom>
              <a:avLst/>
              <a:gdLst>
                <a:gd name="T0" fmla="*/ 146 w 380"/>
                <a:gd name="T1" fmla="*/ 538 h 538"/>
                <a:gd name="T2" fmla="*/ 380 w 380"/>
                <a:gd name="T3" fmla="*/ 511 h 538"/>
                <a:gd name="T4" fmla="*/ 196 w 380"/>
                <a:gd name="T5" fmla="*/ 0 h 538"/>
                <a:gd name="T6" fmla="*/ 0 w 380"/>
                <a:gd name="T7" fmla="*/ 125 h 538"/>
                <a:gd name="T8" fmla="*/ 146 w 380"/>
                <a:gd name="T9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538">
                  <a:moveTo>
                    <a:pt x="146" y="538"/>
                  </a:moveTo>
                  <a:cubicBezTo>
                    <a:pt x="223" y="526"/>
                    <a:pt x="302" y="517"/>
                    <a:pt x="380" y="511"/>
                  </a:cubicBezTo>
                  <a:cubicBezTo>
                    <a:pt x="375" y="329"/>
                    <a:pt x="312" y="149"/>
                    <a:pt x="196" y="0"/>
                  </a:cubicBezTo>
                  <a:cubicBezTo>
                    <a:pt x="129" y="40"/>
                    <a:pt x="64" y="82"/>
                    <a:pt x="0" y="125"/>
                  </a:cubicBezTo>
                  <a:cubicBezTo>
                    <a:pt x="94" y="247"/>
                    <a:pt x="143" y="392"/>
                    <a:pt x="146" y="538"/>
                  </a:cubicBezTo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61">
              <a:extLst>
                <a:ext uri="{FF2B5EF4-FFF2-40B4-BE49-F238E27FC236}">
                  <a16:creationId xmlns:a16="http://schemas.microsoft.com/office/drawing/2014/main" id="{EF9C7125-F120-4846-BB57-0B36B4CA3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225" y="2146300"/>
              <a:ext cx="592138" cy="860425"/>
            </a:xfrm>
            <a:custGeom>
              <a:avLst/>
              <a:gdLst>
                <a:gd name="T0" fmla="*/ 174 w 347"/>
                <a:gd name="T1" fmla="*/ 0 h 505"/>
                <a:gd name="T2" fmla="*/ 121 w 347"/>
                <a:gd name="T3" fmla="*/ 32 h 505"/>
                <a:gd name="T4" fmla="*/ 52 w 347"/>
                <a:gd name="T5" fmla="*/ 74 h 505"/>
                <a:gd name="T6" fmla="*/ 0 w 347"/>
                <a:gd name="T7" fmla="*/ 108 h 505"/>
                <a:gd name="T8" fmla="*/ 31 w 347"/>
                <a:gd name="T9" fmla="*/ 154 h 505"/>
                <a:gd name="T10" fmla="*/ 136 w 347"/>
                <a:gd name="T11" fmla="*/ 452 h 505"/>
                <a:gd name="T12" fmla="*/ 140 w 347"/>
                <a:gd name="T13" fmla="*/ 505 h 505"/>
                <a:gd name="T14" fmla="*/ 203 w 347"/>
                <a:gd name="T15" fmla="*/ 496 h 505"/>
                <a:gd name="T16" fmla="*/ 284 w 347"/>
                <a:gd name="T17" fmla="*/ 485 h 505"/>
                <a:gd name="T18" fmla="*/ 347 w 347"/>
                <a:gd name="T19" fmla="*/ 479 h 505"/>
                <a:gd name="T20" fmla="*/ 341 w 347"/>
                <a:gd name="T21" fmla="*/ 414 h 505"/>
                <a:gd name="T22" fmla="*/ 212 w 347"/>
                <a:gd name="T23" fmla="*/ 54 h 505"/>
                <a:gd name="T24" fmla="*/ 174 w 347"/>
                <a:gd name="T25" fmla="*/ 0 h 505"/>
                <a:gd name="T26" fmla="*/ 156 w 347"/>
                <a:gd name="T27" fmla="*/ 444 h 505"/>
                <a:gd name="T28" fmla="*/ 155 w 347"/>
                <a:gd name="T29" fmla="*/ 444 h 505"/>
                <a:gd name="T30" fmla="*/ 128 w 347"/>
                <a:gd name="T31" fmla="*/ 319 h 505"/>
                <a:gd name="T32" fmla="*/ 221 w 347"/>
                <a:gd name="T33" fmla="*/ 335 h 505"/>
                <a:gd name="T34" fmla="*/ 289 w 347"/>
                <a:gd name="T35" fmla="*/ 266 h 505"/>
                <a:gd name="T36" fmla="*/ 321 w 347"/>
                <a:gd name="T37" fmla="*/ 413 h 505"/>
                <a:gd name="T38" fmla="*/ 279 w 347"/>
                <a:gd name="T39" fmla="*/ 467 h 505"/>
                <a:gd name="T40" fmla="*/ 206 w 347"/>
                <a:gd name="T41" fmla="*/ 477 h 505"/>
                <a:gd name="T42" fmla="*/ 156 w 347"/>
                <a:gd name="T43" fmla="*/ 444 h 505"/>
                <a:gd name="T44" fmla="*/ 129 w 347"/>
                <a:gd name="T45" fmla="*/ 50 h 505"/>
                <a:gd name="T46" fmla="*/ 197 w 347"/>
                <a:gd name="T47" fmla="*/ 67 h 505"/>
                <a:gd name="T48" fmla="*/ 266 w 347"/>
                <a:gd name="T49" fmla="*/ 203 h 505"/>
                <a:gd name="T50" fmla="*/ 169 w 347"/>
                <a:gd name="T51" fmla="*/ 191 h 505"/>
                <a:gd name="T52" fmla="*/ 109 w 347"/>
                <a:gd name="T53" fmla="*/ 264 h 505"/>
                <a:gd name="T54" fmla="*/ 50 w 347"/>
                <a:gd name="T55" fmla="*/ 147 h 505"/>
                <a:gd name="T56" fmla="*/ 50 w 347"/>
                <a:gd name="T57" fmla="*/ 147 h 505"/>
                <a:gd name="T58" fmla="*/ 67 w 347"/>
                <a:gd name="T59" fmla="*/ 87 h 505"/>
                <a:gd name="T60" fmla="*/ 129 w 347"/>
                <a:gd name="T61" fmla="*/ 5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7" h="505">
                  <a:moveTo>
                    <a:pt x="174" y="0"/>
                  </a:moveTo>
                  <a:cubicBezTo>
                    <a:pt x="156" y="10"/>
                    <a:pt x="138" y="21"/>
                    <a:pt x="121" y="32"/>
                  </a:cubicBezTo>
                  <a:cubicBezTo>
                    <a:pt x="98" y="46"/>
                    <a:pt x="75" y="60"/>
                    <a:pt x="52" y="74"/>
                  </a:cubicBezTo>
                  <a:cubicBezTo>
                    <a:pt x="34" y="86"/>
                    <a:pt x="17" y="97"/>
                    <a:pt x="0" y="108"/>
                  </a:cubicBezTo>
                  <a:cubicBezTo>
                    <a:pt x="11" y="123"/>
                    <a:pt x="21" y="138"/>
                    <a:pt x="31" y="154"/>
                  </a:cubicBezTo>
                  <a:cubicBezTo>
                    <a:pt x="89" y="246"/>
                    <a:pt x="124" y="348"/>
                    <a:pt x="136" y="452"/>
                  </a:cubicBezTo>
                  <a:cubicBezTo>
                    <a:pt x="138" y="470"/>
                    <a:pt x="139" y="487"/>
                    <a:pt x="140" y="505"/>
                  </a:cubicBezTo>
                  <a:cubicBezTo>
                    <a:pt x="161" y="502"/>
                    <a:pt x="182" y="499"/>
                    <a:pt x="203" y="496"/>
                  </a:cubicBezTo>
                  <a:cubicBezTo>
                    <a:pt x="230" y="492"/>
                    <a:pt x="257" y="489"/>
                    <a:pt x="284" y="485"/>
                  </a:cubicBezTo>
                  <a:cubicBezTo>
                    <a:pt x="305" y="483"/>
                    <a:pt x="326" y="481"/>
                    <a:pt x="347" y="479"/>
                  </a:cubicBezTo>
                  <a:cubicBezTo>
                    <a:pt x="346" y="457"/>
                    <a:pt x="344" y="436"/>
                    <a:pt x="341" y="414"/>
                  </a:cubicBezTo>
                  <a:cubicBezTo>
                    <a:pt x="326" y="288"/>
                    <a:pt x="282" y="165"/>
                    <a:pt x="212" y="54"/>
                  </a:cubicBezTo>
                  <a:cubicBezTo>
                    <a:pt x="200" y="36"/>
                    <a:pt x="188" y="18"/>
                    <a:pt x="174" y="0"/>
                  </a:cubicBezTo>
                  <a:close/>
                  <a:moveTo>
                    <a:pt x="156" y="444"/>
                  </a:moveTo>
                  <a:cubicBezTo>
                    <a:pt x="155" y="444"/>
                    <a:pt x="155" y="444"/>
                    <a:pt x="155" y="444"/>
                  </a:cubicBezTo>
                  <a:cubicBezTo>
                    <a:pt x="150" y="402"/>
                    <a:pt x="141" y="360"/>
                    <a:pt x="128" y="319"/>
                  </a:cubicBezTo>
                  <a:cubicBezTo>
                    <a:pt x="149" y="337"/>
                    <a:pt x="184" y="345"/>
                    <a:pt x="221" y="335"/>
                  </a:cubicBezTo>
                  <a:cubicBezTo>
                    <a:pt x="257" y="325"/>
                    <a:pt x="284" y="298"/>
                    <a:pt x="289" y="266"/>
                  </a:cubicBezTo>
                  <a:cubicBezTo>
                    <a:pt x="304" y="314"/>
                    <a:pt x="315" y="363"/>
                    <a:pt x="321" y="413"/>
                  </a:cubicBezTo>
                  <a:cubicBezTo>
                    <a:pt x="295" y="418"/>
                    <a:pt x="277" y="442"/>
                    <a:pt x="279" y="467"/>
                  </a:cubicBezTo>
                  <a:cubicBezTo>
                    <a:pt x="254" y="470"/>
                    <a:pt x="230" y="474"/>
                    <a:pt x="206" y="477"/>
                  </a:cubicBezTo>
                  <a:cubicBezTo>
                    <a:pt x="205" y="454"/>
                    <a:pt x="181" y="439"/>
                    <a:pt x="156" y="444"/>
                  </a:cubicBezTo>
                  <a:close/>
                  <a:moveTo>
                    <a:pt x="129" y="50"/>
                  </a:moveTo>
                  <a:cubicBezTo>
                    <a:pt x="144" y="71"/>
                    <a:pt x="174" y="79"/>
                    <a:pt x="197" y="67"/>
                  </a:cubicBezTo>
                  <a:cubicBezTo>
                    <a:pt x="224" y="111"/>
                    <a:pt x="248" y="156"/>
                    <a:pt x="266" y="203"/>
                  </a:cubicBezTo>
                  <a:cubicBezTo>
                    <a:pt x="242" y="181"/>
                    <a:pt x="203" y="176"/>
                    <a:pt x="169" y="191"/>
                  </a:cubicBezTo>
                  <a:cubicBezTo>
                    <a:pt x="135" y="206"/>
                    <a:pt x="113" y="236"/>
                    <a:pt x="109" y="264"/>
                  </a:cubicBezTo>
                  <a:cubicBezTo>
                    <a:pt x="93" y="224"/>
                    <a:pt x="73" y="185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73" y="134"/>
                    <a:pt x="81" y="107"/>
                    <a:pt x="67" y="87"/>
                  </a:cubicBezTo>
                  <a:cubicBezTo>
                    <a:pt x="87" y="75"/>
                    <a:pt x="108" y="62"/>
                    <a:pt x="129" y="50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62">
              <a:extLst>
                <a:ext uri="{FF2B5EF4-FFF2-40B4-BE49-F238E27FC236}">
                  <a16:creationId xmlns:a16="http://schemas.microsoft.com/office/drawing/2014/main" id="{B1120D7D-6462-49F3-B96F-663155C21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800" y="733425"/>
              <a:ext cx="882650" cy="849313"/>
            </a:xfrm>
            <a:custGeom>
              <a:avLst/>
              <a:gdLst>
                <a:gd name="T0" fmla="*/ 194 w 517"/>
                <a:gd name="T1" fmla="*/ 0 h 498"/>
                <a:gd name="T2" fmla="*/ 0 w 517"/>
                <a:gd name="T3" fmla="*/ 134 h 498"/>
                <a:gd name="T4" fmla="*/ 402 w 517"/>
                <a:gd name="T5" fmla="*/ 498 h 498"/>
                <a:gd name="T6" fmla="*/ 517 w 517"/>
                <a:gd name="T7" fmla="*/ 295 h 498"/>
                <a:gd name="T8" fmla="*/ 194 w 517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7" h="498">
                  <a:moveTo>
                    <a:pt x="194" y="0"/>
                  </a:moveTo>
                  <a:cubicBezTo>
                    <a:pt x="131" y="46"/>
                    <a:pt x="66" y="91"/>
                    <a:pt x="0" y="134"/>
                  </a:cubicBezTo>
                  <a:cubicBezTo>
                    <a:pt x="90" y="292"/>
                    <a:pt x="230" y="421"/>
                    <a:pt x="402" y="498"/>
                  </a:cubicBezTo>
                  <a:cubicBezTo>
                    <a:pt x="443" y="431"/>
                    <a:pt x="481" y="364"/>
                    <a:pt x="517" y="295"/>
                  </a:cubicBezTo>
                  <a:cubicBezTo>
                    <a:pt x="377" y="232"/>
                    <a:pt x="265" y="127"/>
                    <a:pt x="194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63">
              <a:extLst>
                <a:ext uri="{FF2B5EF4-FFF2-40B4-BE49-F238E27FC236}">
                  <a16:creationId xmlns:a16="http://schemas.microsoft.com/office/drawing/2014/main" id="{B34792BF-A910-474D-BAB0-C2A3B85D2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0550" y="763588"/>
              <a:ext cx="819150" cy="787400"/>
            </a:xfrm>
            <a:custGeom>
              <a:avLst/>
              <a:gdLst>
                <a:gd name="T0" fmla="*/ 377 w 480"/>
                <a:gd name="T1" fmla="*/ 462 h 462"/>
                <a:gd name="T2" fmla="*/ 409 w 480"/>
                <a:gd name="T3" fmla="*/ 409 h 462"/>
                <a:gd name="T4" fmla="*/ 450 w 480"/>
                <a:gd name="T5" fmla="*/ 339 h 462"/>
                <a:gd name="T6" fmla="*/ 480 w 480"/>
                <a:gd name="T7" fmla="*/ 284 h 462"/>
                <a:gd name="T8" fmla="*/ 431 w 480"/>
                <a:gd name="T9" fmla="*/ 259 h 462"/>
                <a:gd name="T10" fmla="*/ 198 w 480"/>
                <a:gd name="T11" fmla="*/ 45 h 462"/>
                <a:gd name="T12" fmla="*/ 170 w 480"/>
                <a:gd name="T13" fmla="*/ 0 h 462"/>
                <a:gd name="T14" fmla="*/ 119 w 480"/>
                <a:gd name="T15" fmla="*/ 38 h 462"/>
                <a:gd name="T16" fmla="*/ 52 w 480"/>
                <a:gd name="T17" fmla="*/ 85 h 462"/>
                <a:gd name="T18" fmla="*/ 0 w 480"/>
                <a:gd name="T19" fmla="*/ 120 h 462"/>
                <a:gd name="T20" fmla="*/ 35 w 480"/>
                <a:gd name="T21" fmla="*/ 175 h 462"/>
                <a:gd name="T22" fmla="*/ 318 w 480"/>
                <a:gd name="T23" fmla="*/ 432 h 462"/>
                <a:gd name="T24" fmla="*/ 377 w 480"/>
                <a:gd name="T25" fmla="*/ 462 h 462"/>
                <a:gd name="T26" fmla="*/ 185 w 480"/>
                <a:gd name="T27" fmla="*/ 61 h 462"/>
                <a:gd name="T28" fmla="*/ 185 w 480"/>
                <a:gd name="T29" fmla="*/ 61 h 462"/>
                <a:gd name="T30" fmla="*/ 268 w 480"/>
                <a:gd name="T31" fmla="*/ 159 h 462"/>
                <a:gd name="T32" fmla="*/ 179 w 480"/>
                <a:gd name="T33" fmla="*/ 188 h 462"/>
                <a:gd name="T34" fmla="*/ 151 w 480"/>
                <a:gd name="T35" fmla="*/ 281 h 462"/>
                <a:gd name="T36" fmla="*/ 53 w 480"/>
                <a:gd name="T37" fmla="*/ 166 h 462"/>
                <a:gd name="T38" fmla="*/ 66 w 480"/>
                <a:gd name="T39" fmla="*/ 99 h 462"/>
                <a:gd name="T40" fmla="*/ 124 w 480"/>
                <a:gd name="T41" fmla="*/ 56 h 462"/>
                <a:gd name="T42" fmla="*/ 185 w 480"/>
                <a:gd name="T43" fmla="*/ 61 h 462"/>
                <a:gd name="T44" fmla="*/ 394 w 480"/>
                <a:gd name="T45" fmla="*/ 396 h 462"/>
                <a:gd name="T46" fmla="*/ 325 w 480"/>
                <a:gd name="T47" fmla="*/ 413 h 462"/>
                <a:gd name="T48" fmla="*/ 200 w 480"/>
                <a:gd name="T49" fmla="*/ 326 h 462"/>
                <a:gd name="T50" fmla="*/ 292 w 480"/>
                <a:gd name="T51" fmla="*/ 291 h 462"/>
                <a:gd name="T52" fmla="*/ 310 w 480"/>
                <a:gd name="T53" fmla="*/ 198 h 462"/>
                <a:gd name="T54" fmla="*/ 417 w 480"/>
                <a:gd name="T55" fmla="*/ 273 h 462"/>
                <a:gd name="T56" fmla="*/ 417 w 480"/>
                <a:gd name="T57" fmla="*/ 274 h 462"/>
                <a:gd name="T58" fmla="*/ 431 w 480"/>
                <a:gd name="T59" fmla="*/ 334 h 462"/>
                <a:gd name="T60" fmla="*/ 394 w 480"/>
                <a:gd name="T61" fmla="*/ 396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0" h="462">
                  <a:moveTo>
                    <a:pt x="377" y="462"/>
                  </a:moveTo>
                  <a:cubicBezTo>
                    <a:pt x="388" y="444"/>
                    <a:pt x="399" y="427"/>
                    <a:pt x="409" y="409"/>
                  </a:cubicBezTo>
                  <a:cubicBezTo>
                    <a:pt x="423" y="386"/>
                    <a:pt x="437" y="362"/>
                    <a:pt x="450" y="339"/>
                  </a:cubicBezTo>
                  <a:cubicBezTo>
                    <a:pt x="460" y="321"/>
                    <a:pt x="470" y="302"/>
                    <a:pt x="480" y="284"/>
                  </a:cubicBezTo>
                  <a:cubicBezTo>
                    <a:pt x="463" y="276"/>
                    <a:pt x="447" y="268"/>
                    <a:pt x="431" y="259"/>
                  </a:cubicBezTo>
                  <a:cubicBezTo>
                    <a:pt x="337" y="205"/>
                    <a:pt x="258" y="131"/>
                    <a:pt x="198" y="45"/>
                  </a:cubicBezTo>
                  <a:cubicBezTo>
                    <a:pt x="188" y="30"/>
                    <a:pt x="179" y="15"/>
                    <a:pt x="170" y="0"/>
                  </a:cubicBezTo>
                  <a:cubicBezTo>
                    <a:pt x="153" y="13"/>
                    <a:pt x="136" y="25"/>
                    <a:pt x="119" y="38"/>
                  </a:cubicBezTo>
                  <a:cubicBezTo>
                    <a:pt x="97" y="54"/>
                    <a:pt x="74" y="69"/>
                    <a:pt x="52" y="85"/>
                  </a:cubicBezTo>
                  <a:cubicBezTo>
                    <a:pt x="35" y="97"/>
                    <a:pt x="17" y="109"/>
                    <a:pt x="0" y="120"/>
                  </a:cubicBezTo>
                  <a:cubicBezTo>
                    <a:pt x="11" y="139"/>
                    <a:pt x="23" y="157"/>
                    <a:pt x="35" y="175"/>
                  </a:cubicBezTo>
                  <a:cubicBezTo>
                    <a:pt x="108" y="279"/>
                    <a:pt x="204" y="367"/>
                    <a:pt x="318" y="432"/>
                  </a:cubicBezTo>
                  <a:cubicBezTo>
                    <a:pt x="337" y="442"/>
                    <a:pt x="357" y="453"/>
                    <a:pt x="377" y="462"/>
                  </a:cubicBezTo>
                  <a:close/>
                  <a:moveTo>
                    <a:pt x="185" y="61"/>
                  </a:moveTo>
                  <a:cubicBezTo>
                    <a:pt x="185" y="61"/>
                    <a:pt x="185" y="61"/>
                    <a:pt x="185" y="61"/>
                  </a:cubicBezTo>
                  <a:cubicBezTo>
                    <a:pt x="210" y="96"/>
                    <a:pt x="237" y="129"/>
                    <a:pt x="268" y="159"/>
                  </a:cubicBezTo>
                  <a:cubicBezTo>
                    <a:pt x="241" y="152"/>
                    <a:pt x="206" y="162"/>
                    <a:pt x="179" y="188"/>
                  </a:cubicBezTo>
                  <a:cubicBezTo>
                    <a:pt x="151" y="214"/>
                    <a:pt x="140" y="250"/>
                    <a:pt x="151" y="281"/>
                  </a:cubicBezTo>
                  <a:cubicBezTo>
                    <a:pt x="115" y="245"/>
                    <a:pt x="82" y="207"/>
                    <a:pt x="53" y="166"/>
                  </a:cubicBezTo>
                  <a:cubicBezTo>
                    <a:pt x="74" y="150"/>
                    <a:pt x="79" y="120"/>
                    <a:pt x="66" y="99"/>
                  </a:cubicBezTo>
                  <a:cubicBezTo>
                    <a:pt x="85" y="85"/>
                    <a:pt x="105" y="70"/>
                    <a:pt x="124" y="56"/>
                  </a:cubicBezTo>
                  <a:cubicBezTo>
                    <a:pt x="137" y="76"/>
                    <a:pt x="165" y="78"/>
                    <a:pt x="185" y="61"/>
                  </a:cubicBezTo>
                  <a:close/>
                  <a:moveTo>
                    <a:pt x="394" y="396"/>
                  </a:moveTo>
                  <a:cubicBezTo>
                    <a:pt x="370" y="385"/>
                    <a:pt x="340" y="392"/>
                    <a:pt x="325" y="413"/>
                  </a:cubicBezTo>
                  <a:cubicBezTo>
                    <a:pt x="281" y="388"/>
                    <a:pt x="239" y="358"/>
                    <a:pt x="200" y="326"/>
                  </a:cubicBezTo>
                  <a:cubicBezTo>
                    <a:pt x="232" y="334"/>
                    <a:pt x="269" y="321"/>
                    <a:pt x="292" y="291"/>
                  </a:cubicBezTo>
                  <a:cubicBezTo>
                    <a:pt x="315" y="261"/>
                    <a:pt x="320" y="225"/>
                    <a:pt x="310" y="198"/>
                  </a:cubicBezTo>
                  <a:cubicBezTo>
                    <a:pt x="343" y="226"/>
                    <a:pt x="379" y="251"/>
                    <a:pt x="417" y="273"/>
                  </a:cubicBezTo>
                  <a:cubicBezTo>
                    <a:pt x="417" y="274"/>
                    <a:pt x="417" y="274"/>
                    <a:pt x="417" y="274"/>
                  </a:cubicBezTo>
                  <a:cubicBezTo>
                    <a:pt x="403" y="296"/>
                    <a:pt x="409" y="323"/>
                    <a:pt x="431" y="334"/>
                  </a:cubicBezTo>
                  <a:cubicBezTo>
                    <a:pt x="419" y="355"/>
                    <a:pt x="406" y="376"/>
                    <a:pt x="394" y="396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64">
              <a:extLst>
                <a:ext uri="{FF2B5EF4-FFF2-40B4-BE49-F238E27FC236}">
                  <a16:creationId xmlns:a16="http://schemas.microsoft.com/office/drawing/2014/main" id="{1AC7733C-71ED-4AC2-90B4-B1BF7A92E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375" y="635000"/>
              <a:ext cx="900113" cy="817563"/>
            </a:xfrm>
            <a:custGeom>
              <a:avLst/>
              <a:gdLst>
                <a:gd name="T0" fmla="*/ 0 w 527"/>
                <a:gd name="T1" fmla="*/ 266 h 480"/>
                <a:gd name="T2" fmla="*/ 98 w 527"/>
                <a:gd name="T3" fmla="*/ 480 h 480"/>
                <a:gd name="T4" fmla="*/ 527 w 527"/>
                <a:gd name="T5" fmla="*/ 148 h 480"/>
                <a:gd name="T6" fmla="*/ 347 w 527"/>
                <a:gd name="T7" fmla="*/ 0 h 480"/>
                <a:gd name="T8" fmla="*/ 0 w 527"/>
                <a:gd name="T9" fmla="*/ 26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7" h="480">
                  <a:moveTo>
                    <a:pt x="0" y="266"/>
                  </a:moveTo>
                  <a:cubicBezTo>
                    <a:pt x="35" y="336"/>
                    <a:pt x="68" y="408"/>
                    <a:pt x="98" y="480"/>
                  </a:cubicBezTo>
                  <a:cubicBezTo>
                    <a:pt x="269" y="419"/>
                    <a:pt x="421" y="304"/>
                    <a:pt x="527" y="148"/>
                  </a:cubicBezTo>
                  <a:cubicBezTo>
                    <a:pt x="468" y="96"/>
                    <a:pt x="408" y="47"/>
                    <a:pt x="347" y="0"/>
                  </a:cubicBezTo>
                  <a:cubicBezTo>
                    <a:pt x="261" y="127"/>
                    <a:pt x="138" y="218"/>
                    <a:pt x="0" y="266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65">
              <a:extLst>
                <a:ext uri="{FF2B5EF4-FFF2-40B4-BE49-F238E27FC236}">
                  <a16:creationId xmlns:a16="http://schemas.microsoft.com/office/drawing/2014/main" id="{CE216976-4FB6-476D-A2AF-AAFCAED67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0950" y="665163"/>
              <a:ext cx="838200" cy="757238"/>
            </a:xfrm>
            <a:custGeom>
              <a:avLst/>
              <a:gdLst>
                <a:gd name="T0" fmla="*/ 491 w 491"/>
                <a:gd name="T1" fmla="*/ 133 h 444"/>
                <a:gd name="T2" fmla="*/ 444 w 491"/>
                <a:gd name="T3" fmla="*/ 92 h 444"/>
                <a:gd name="T4" fmla="*/ 383 w 491"/>
                <a:gd name="T5" fmla="*/ 40 h 444"/>
                <a:gd name="T6" fmla="*/ 334 w 491"/>
                <a:gd name="T7" fmla="*/ 0 h 444"/>
                <a:gd name="T8" fmla="*/ 301 w 491"/>
                <a:gd name="T9" fmla="*/ 44 h 444"/>
                <a:gd name="T10" fmla="*/ 49 w 491"/>
                <a:gd name="T11" fmla="*/ 236 h 444"/>
                <a:gd name="T12" fmla="*/ 0 w 491"/>
                <a:gd name="T13" fmla="*/ 256 h 444"/>
                <a:gd name="T14" fmla="*/ 28 w 491"/>
                <a:gd name="T15" fmla="*/ 313 h 444"/>
                <a:gd name="T16" fmla="*/ 63 w 491"/>
                <a:gd name="T17" fmla="*/ 387 h 444"/>
                <a:gd name="T18" fmla="*/ 89 w 491"/>
                <a:gd name="T19" fmla="*/ 444 h 444"/>
                <a:gd name="T20" fmla="*/ 149 w 491"/>
                <a:gd name="T21" fmla="*/ 420 h 444"/>
                <a:gd name="T22" fmla="*/ 451 w 491"/>
                <a:gd name="T23" fmla="*/ 186 h 444"/>
                <a:gd name="T24" fmla="*/ 491 w 491"/>
                <a:gd name="T25" fmla="*/ 133 h 444"/>
                <a:gd name="T26" fmla="*/ 63 w 491"/>
                <a:gd name="T27" fmla="*/ 252 h 444"/>
                <a:gd name="T28" fmla="*/ 62 w 491"/>
                <a:gd name="T29" fmla="*/ 252 h 444"/>
                <a:gd name="T30" fmla="*/ 174 w 491"/>
                <a:gd name="T31" fmla="*/ 187 h 444"/>
                <a:gd name="T32" fmla="*/ 186 w 491"/>
                <a:gd name="T33" fmla="*/ 280 h 444"/>
                <a:gd name="T34" fmla="*/ 273 w 491"/>
                <a:gd name="T35" fmla="*/ 324 h 444"/>
                <a:gd name="T36" fmla="*/ 143 w 491"/>
                <a:gd name="T37" fmla="*/ 400 h 444"/>
                <a:gd name="T38" fmla="*/ 79 w 491"/>
                <a:gd name="T39" fmla="*/ 376 h 444"/>
                <a:gd name="T40" fmla="*/ 47 w 491"/>
                <a:gd name="T41" fmla="*/ 311 h 444"/>
                <a:gd name="T42" fmla="*/ 63 w 491"/>
                <a:gd name="T43" fmla="*/ 252 h 444"/>
                <a:gd name="T44" fmla="*/ 430 w 491"/>
                <a:gd name="T45" fmla="*/ 105 h 444"/>
                <a:gd name="T46" fmla="*/ 434 w 491"/>
                <a:gd name="T47" fmla="*/ 175 h 444"/>
                <a:gd name="T48" fmla="*/ 326 w 491"/>
                <a:gd name="T49" fmla="*/ 283 h 444"/>
                <a:gd name="T50" fmla="*/ 308 w 491"/>
                <a:gd name="T51" fmla="*/ 187 h 444"/>
                <a:gd name="T52" fmla="*/ 220 w 491"/>
                <a:gd name="T53" fmla="*/ 153 h 444"/>
                <a:gd name="T54" fmla="*/ 313 w 491"/>
                <a:gd name="T55" fmla="*/ 60 h 444"/>
                <a:gd name="T56" fmla="*/ 313 w 491"/>
                <a:gd name="T57" fmla="*/ 61 h 444"/>
                <a:gd name="T58" fmla="*/ 375 w 491"/>
                <a:gd name="T59" fmla="*/ 57 h 444"/>
                <a:gd name="T60" fmla="*/ 430 w 491"/>
                <a:gd name="T61" fmla="*/ 1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1" h="444">
                  <a:moveTo>
                    <a:pt x="491" y="133"/>
                  </a:moveTo>
                  <a:cubicBezTo>
                    <a:pt x="476" y="119"/>
                    <a:pt x="460" y="105"/>
                    <a:pt x="444" y="92"/>
                  </a:cubicBezTo>
                  <a:cubicBezTo>
                    <a:pt x="424" y="74"/>
                    <a:pt x="403" y="57"/>
                    <a:pt x="383" y="40"/>
                  </a:cubicBezTo>
                  <a:cubicBezTo>
                    <a:pt x="367" y="26"/>
                    <a:pt x="350" y="13"/>
                    <a:pt x="334" y="0"/>
                  </a:cubicBezTo>
                  <a:cubicBezTo>
                    <a:pt x="323" y="15"/>
                    <a:pt x="312" y="30"/>
                    <a:pt x="301" y="44"/>
                  </a:cubicBezTo>
                  <a:cubicBezTo>
                    <a:pt x="231" y="128"/>
                    <a:pt x="145" y="193"/>
                    <a:pt x="49" y="236"/>
                  </a:cubicBezTo>
                  <a:cubicBezTo>
                    <a:pt x="33" y="243"/>
                    <a:pt x="17" y="250"/>
                    <a:pt x="0" y="256"/>
                  </a:cubicBezTo>
                  <a:cubicBezTo>
                    <a:pt x="10" y="275"/>
                    <a:pt x="19" y="294"/>
                    <a:pt x="28" y="313"/>
                  </a:cubicBezTo>
                  <a:cubicBezTo>
                    <a:pt x="40" y="338"/>
                    <a:pt x="52" y="362"/>
                    <a:pt x="63" y="387"/>
                  </a:cubicBezTo>
                  <a:cubicBezTo>
                    <a:pt x="72" y="406"/>
                    <a:pt x="81" y="425"/>
                    <a:pt x="89" y="444"/>
                  </a:cubicBezTo>
                  <a:cubicBezTo>
                    <a:pt x="109" y="437"/>
                    <a:pt x="129" y="429"/>
                    <a:pt x="149" y="420"/>
                  </a:cubicBezTo>
                  <a:cubicBezTo>
                    <a:pt x="264" y="366"/>
                    <a:pt x="368" y="287"/>
                    <a:pt x="451" y="186"/>
                  </a:cubicBezTo>
                  <a:cubicBezTo>
                    <a:pt x="465" y="169"/>
                    <a:pt x="478" y="151"/>
                    <a:pt x="491" y="133"/>
                  </a:cubicBezTo>
                  <a:close/>
                  <a:moveTo>
                    <a:pt x="63" y="252"/>
                  </a:moveTo>
                  <a:cubicBezTo>
                    <a:pt x="62" y="252"/>
                    <a:pt x="62" y="252"/>
                    <a:pt x="62" y="252"/>
                  </a:cubicBezTo>
                  <a:cubicBezTo>
                    <a:pt x="101" y="234"/>
                    <a:pt x="139" y="212"/>
                    <a:pt x="174" y="187"/>
                  </a:cubicBezTo>
                  <a:cubicBezTo>
                    <a:pt x="162" y="213"/>
                    <a:pt x="166" y="249"/>
                    <a:pt x="186" y="280"/>
                  </a:cubicBezTo>
                  <a:cubicBezTo>
                    <a:pt x="207" y="312"/>
                    <a:pt x="241" y="329"/>
                    <a:pt x="273" y="324"/>
                  </a:cubicBezTo>
                  <a:cubicBezTo>
                    <a:pt x="232" y="353"/>
                    <a:pt x="189" y="379"/>
                    <a:pt x="143" y="400"/>
                  </a:cubicBezTo>
                  <a:cubicBezTo>
                    <a:pt x="131" y="377"/>
                    <a:pt x="103" y="367"/>
                    <a:pt x="79" y="376"/>
                  </a:cubicBezTo>
                  <a:cubicBezTo>
                    <a:pt x="69" y="354"/>
                    <a:pt x="58" y="332"/>
                    <a:pt x="47" y="311"/>
                  </a:cubicBezTo>
                  <a:cubicBezTo>
                    <a:pt x="69" y="302"/>
                    <a:pt x="76" y="275"/>
                    <a:pt x="63" y="252"/>
                  </a:cubicBezTo>
                  <a:close/>
                  <a:moveTo>
                    <a:pt x="430" y="105"/>
                  </a:moveTo>
                  <a:cubicBezTo>
                    <a:pt x="414" y="126"/>
                    <a:pt x="416" y="157"/>
                    <a:pt x="434" y="175"/>
                  </a:cubicBezTo>
                  <a:cubicBezTo>
                    <a:pt x="401" y="215"/>
                    <a:pt x="365" y="251"/>
                    <a:pt x="326" y="283"/>
                  </a:cubicBezTo>
                  <a:cubicBezTo>
                    <a:pt x="340" y="253"/>
                    <a:pt x="333" y="215"/>
                    <a:pt x="308" y="187"/>
                  </a:cubicBezTo>
                  <a:cubicBezTo>
                    <a:pt x="283" y="159"/>
                    <a:pt x="248" y="148"/>
                    <a:pt x="220" y="153"/>
                  </a:cubicBezTo>
                  <a:cubicBezTo>
                    <a:pt x="253" y="125"/>
                    <a:pt x="284" y="94"/>
                    <a:pt x="313" y="60"/>
                  </a:cubicBezTo>
                  <a:cubicBezTo>
                    <a:pt x="313" y="61"/>
                    <a:pt x="313" y="61"/>
                    <a:pt x="313" y="61"/>
                  </a:cubicBezTo>
                  <a:cubicBezTo>
                    <a:pt x="332" y="78"/>
                    <a:pt x="360" y="77"/>
                    <a:pt x="375" y="57"/>
                  </a:cubicBezTo>
                  <a:cubicBezTo>
                    <a:pt x="393" y="73"/>
                    <a:pt x="412" y="89"/>
                    <a:pt x="430" y="105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66">
              <a:extLst>
                <a:ext uri="{FF2B5EF4-FFF2-40B4-BE49-F238E27FC236}">
                  <a16:creationId xmlns:a16="http://schemas.microsoft.com/office/drawing/2014/main" id="{9D048247-EE80-4BF1-805F-EB4D7DEC8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488" y="1098550"/>
              <a:ext cx="901700" cy="593725"/>
            </a:xfrm>
            <a:custGeom>
              <a:avLst/>
              <a:gdLst>
                <a:gd name="T0" fmla="*/ 0 w 529"/>
                <a:gd name="T1" fmla="*/ 99 h 349"/>
                <a:gd name="T2" fmla="*/ 1 w 529"/>
                <a:gd name="T3" fmla="*/ 334 h 349"/>
                <a:gd name="T4" fmla="*/ 529 w 529"/>
                <a:gd name="T5" fmla="*/ 209 h 349"/>
                <a:gd name="T6" fmla="*/ 427 w 529"/>
                <a:gd name="T7" fmla="*/ 0 h 349"/>
                <a:gd name="T8" fmla="*/ 0 w 529"/>
                <a:gd name="T9" fmla="*/ 9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9" h="349">
                  <a:moveTo>
                    <a:pt x="0" y="99"/>
                  </a:moveTo>
                  <a:cubicBezTo>
                    <a:pt x="3" y="177"/>
                    <a:pt x="3" y="256"/>
                    <a:pt x="1" y="334"/>
                  </a:cubicBezTo>
                  <a:cubicBezTo>
                    <a:pt x="182" y="349"/>
                    <a:pt x="368" y="307"/>
                    <a:pt x="529" y="209"/>
                  </a:cubicBezTo>
                  <a:cubicBezTo>
                    <a:pt x="497" y="138"/>
                    <a:pt x="463" y="68"/>
                    <a:pt x="427" y="0"/>
                  </a:cubicBezTo>
                  <a:cubicBezTo>
                    <a:pt x="296" y="80"/>
                    <a:pt x="145" y="112"/>
                    <a:pt x="0" y="99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67">
              <a:extLst>
                <a:ext uri="{FF2B5EF4-FFF2-40B4-BE49-F238E27FC236}">
                  <a16:creationId xmlns:a16="http://schemas.microsoft.com/office/drawing/2014/main" id="{6FC6B984-F297-48E8-A290-FCBD74E5E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5713" y="1128713"/>
              <a:ext cx="849313" cy="520700"/>
            </a:xfrm>
            <a:custGeom>
              <a:avLst/>
              <a:gdLst>
                <a:gd name="T0" fmla="*/ 498 w 498"/>
                <a:gd name="T1" fmla="*/ 186 h 306"/>
                <a:gd name="T2" fmla="*/ 472 w 498"/>
                <a:gd name="T3" fmla="*/ 129 h 306"/>
                <a:gd name="T4" fmla="*/ 437 w 498"/>
                <a:gd name="T5" fmla="*/ 56 h 306"/>
                <a:gd name="T6" fmla="*/ 409 w 498"/>
                <a:gd name="T7" fmla="*/ 0 h 306"/>
                <a:gd name="T8" fmla="*/ 361 w 498"/>
                <a:gd name="T9" fmla="*/ 26 h 306"/>
                <a:gd name="T10" fmla="*/ 52 w 498"/>
                <a:gd name="T11" fmla="*/ 97 h 306"/>
                <a:gd name="T12" fmla="*/ 0 w 498"/>
                <a:gd name="T13" fmla="*/ 95 h 306"/>
                <a:gd name="T14" fmla="*/ 2 w 498"/>
                <a:gd name="T15" fmla="*/ 159 h 306"/>
                <a:gd name="T16" fmla="*/ 3 w 498"/>
                <a:gd name="T17" fmla="*/ 241 h 306"/>
                <a:gd name="T18" fmla="*/ 3 w 498"/>
                <a:gd name="T19" fmla="*/ 303 h 306"/>
                <a:gd name="T20" fmla="*/ 67 w 498"/>
                <a:gd name="T21" fmla="*/ 305 h 306"/>
                <a:gd name="T22" fmla="*/ 439 w 498"/>
                <a:gd name="T23" fmla="*/ 218 h 306"/>
                <a:gd name="T24" fmla="*/ 498 w 498"/>
                <a:gd name="T25" fmla="*/ 186 h 306"/>
                <a:gd name="T26" fmla="*/ 58 w 498"/>
                <a:gd name="T27" fmla="*/ 118 h 306"/>
                <a:gd name="T28" fmla="*/ 58 w 498"/>
                <a:gd name="T29" fmla="*/ 117 h 306"/>
                <a:gd name="T30" fmla="*/ 186 w 498"/>
                <a:gd name="T31" fmla="*/ 105 h 306"/>
                <a:gd name="T32" fmla="*/ 159 w 498"/>
                <a:gd name="T33" fmla="*/ 194 h 306"/>
                <a:gd name="T34" fmla="*/ 220 w 498"/>
                <a:gd name="T35" fmla="*/ 270 h 306"/>
                <a:gd name="T36" fmla="*/ 71 w 498"/>
                <a:gd name="T37" fmla="*/ 285 h 306"/>
                <a:gd name="T38" fmla="*/ 22 w 498"/>
                <a:gd name="T39" fmla="*/ 237 h 306"/>
                <a:gd name="T40" fmla="*/ 20 w 498"/>
                <a:gd name="T41" fmla="*/ 164 h 306"/>
                <a:gd name="T42" fmla="*/ 58 w 498"/>
                <a:gd name="T43" fmla="*/ 118 h 306"/>
                <a:gd name="T44" fmla="*/ 453 w 498"/>
                <a:gd name="T45" fmla="*/ 135 h 306"/>
                <a:gd name="T46" fmla="*/ 428 w 498"/>
                <a:gd name="T47" fmla="*/ 201 h 306"/>
                <a:gd name="T48" fmla="*/ 285 w 498"/>
                <a:gd name="T49" fmla="*/ 255 h 306"/>
                <a:gd name="T50" fmla="*/ 309 w 498"/>
                <a:gd name="T51" fmla="*/ 159 h 306"/>
                <a:gd name="T52" fmla="*/ 242 w 498"/>
                <a:gd name="T53" fmla="*/ 92 h 306"/>
                <a:gd name="T54" fmla="*/ 365 w 498"/>
                <a:gd name="T55" fmla="*/ 46 h 306"/>
                <a:gd name="T56" fmla="*/ 365 w 498"/>
                <a:gd name="T57" fmla="*/ 47 h 306"/>
                <a:gd name="T58" fmla="*/ 423 w 498"/>
                <a:gd name="T59" fmla="*/ 69 h 306"/>
                <a:gd name="T60" fmla="*/ 453 w 498"/>
                <a:gd name="T61" fmla="*/ 1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8" h="306">
                  <a:moveTo>
                    <a:pt x="498" y="186"/>
                  </a:moveTo>
                  <a:cubicBezTo>
                    <a:pt x="489" y="167"/>
                    <a:pt x="481" y="148"/>
                    <a:pt x="472" y="129"/>
                  </a:cubicBezTo>
                  <a:cubicBezTo>
                    <a:pt x="461" y="105"/>
                    <a:pt x="449" y="80"/>
                    <a:pt x="437" y="56"/>
                  </a:cubicBezTo>
                  <a:cubicBezTo>
                    <a:pt x="428" y="38"/>
                    <a:pt x="419" y="19"/>
                    <a:pt x="409" y="0"/>
                  </a:cubicBezTo>
                  <a:cubicBezTo>
                    <a:pt x="394" y="10"/>
                    <a:pt x="377" y="18"/>
                    <a:pt x="361" y="26"/>
                  </a:cubicBezTo>
                  <a:cubicBezTo>
                    <a:pt x="263" y="74"/>
                    <a:pt x="157" y="97"/>
                    <a:pt x="52" y="97"/>
                  </a:cubicBezTo>
                  <a:cubicBezTo>
                    <a:pt x="35" y="97"/>
                    <a:pt x="17" y="97"/>
                    <a:pt x="0" y="95"/>
                  </a:cubicBezTo>
                  <a:cubicBezTo>
                    <a:pt x="0" y="116"/>
                    <a:pt x="1" y="138"/>
                    <a:pt x="2" y="159"/>
                  </a:cubicBezTo>
                  <a:cubicBezTo>
                    <a:pt x="2" y="186"/>
                    <a:pt x="3" y="213"/>
                    <a:pt x="3" y="241"/>
                  </a:cubicBezTo>
                  <a:cubicBezTo>
                    <a:pt x="3" y="262"/>
                    <a:pt x="3" y="283"/>
                    <a:pt x="3" y="303"/>
                  </a:cubicBezTo>
                  <a:cubicBezTo>
                    <a:pt x="24" y="305"/>
                    <a:pt x="46" y="306"/>
                    <a:pt x="67" y="305"/>
                  </a:cubicBezTo>
                  <a:cubicBezTo>
                    <a:pt x="194" y="304"/>
                    <a:pt x="322" y="275"/>
                    <a:pt x="439" y="218"/>
                  </a:cubicBezTo>
                  <a:cubicBezTo>
                    <a:pt x="459" y="208"/>
                    <a:pt x="479" y="197"/>
                    <a:pt x="498" y="186"/>
                  </a:cubicBezTo>
                  <a:close/>
                  <a:moveTo>
                    <a:pt x="58" y="118"/>
                  </a:moveTo>
                  <a:cubicBezTo>
                    <a:pt x="58" y="117"/>
                    <a:pt x="58" y="117"/>
                    <a:pt x="58" y="117"/>
                  </a:cubicBezTo>
                  <a:cubicBezTo>
                    <a:pt x="101" y="117"/>
                    <a:pt x="144" y="113"/>
                    <a:pt x="186" y="105"/>
                  </a:cubicBezTo>
                  <a:cubicBezTo>
                    <a:pt x="165" y="123"/>
                    <a:pt x="153" y="157"/>
                    <a:pt x="159" y="194"/>
                  </a:cubicBezTo>
                  <a:cubicBezTo>
                    <a:pt x="165" y="232"/>
                    <a:pt x="189" y="261"/>
                    <a:pt x="220" y="270"/>
                  </a:cubicBezTo>
                  <a:cubicBezTo>
                    <a:pt x="171" y="280"/>
                    <a:pt x="121" y="285"/>
                    <a:pt x="71" y="285"/>
                  </a:cubicBezTo>
                  <a:cubicBezTo>
                    <a:pt x="69" y="259"/>
                    <a:pt x="47" y="238"/>
                    <a:pt x="22" y="237"/>
                  </a:cubicBezTo>
                  <a:cubicBezTo>
                    <a:pt x="21" y="213"/>
                    <a:pt x="21" y="188"/>
                    <a:pt x="20" y="164"/>
                  </a:cubicBezTo>
                  <a:cubicBezTo>
                    <a:pt x="43" y="165"/>
                    <a:pt x="61" y="144"/>
                    <a:pt x="58" y="118"/>
                  </a:cubicBezTo>
                  <a:close/>
                  <a:moveTo>
                    <a:pt x="453" y="135"/>
                  </a:moveTo>
                  <a:cubicBezTo>
                    <a:pt x="430" y="148"/>
                    <a:pt x="419" y="177"/>
                    <a:pt x="428" y="201"/>
                  </a:cubicBezTo>
                  <a:cubicBezTo>
                    <a:pt x="382" y="223"/>
                    <a:pt x="334" y="241"/>
                    <a:pt x="285" y="255"/>
                  </a:cubicBezTo>
                  <a:cubicBezTo>
                    <a:pt x="310" y="233"/>
                    <a:pt x="320" y="195"/>
                    <a:pt x="309" y="159"/>
                  </a:cubicBezTo>
                  <a:cubicBezTo>
                    <a:pt x="297" y="124"/>
                    <a:pt x="270" y="99"/>
                    <a:pt x="242" y="92"/>
                  </a:cubicBezTo>
                  <a:cubicBezTo>
                    <a:pt x="284" y="80"/>
                    <a:pt x="325" y="65"/>
                    <a:pt x="365" y="46"/>
                  </a:cubicBezTo>
                  <a:cubicBezTo>
                    <a:pt x="365" y="47"/>
                    <a:pt x="365" y="47"/>
                    <a:pt x="365" y="47"/>
                  </a:cubicBezTo>
                  <a:cubicBezTo>
                    <a:pt x="375" y="70"/>
                    <a:pt x="401" y="81"/>
                    <a:pt x="423" y="69"/>
                  </a:cubicBezTo>
                  <a:cubicBezTo>
                    <a:pt x="433" y="91"/>
                    <a:pt x="443" y="113"/>
                    <a:pt x="453" y="135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887DAC6E-7E80-4B53-BF74-83EC0F195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4525" y="1198563"/>
              <a:ext cx="508000" cy="923925"/>
            </a:xfrm>
            <a:custGeom>
              <a:avLst/>
              <a:gdLst>
                <a:gd name="T0" fmla="*/ 298 w 298"/>
                <a:gd name="T1" fmla="*/ 480 h 542"/>
                <a:gd name="T2" fmla="*/ 70 w 298"/>
                <a:gd name="T3" fmla="*/ 542 h 542"/>
                <a:gd name="T4" fmla="*/ 52 w 298"/>
                <a:gd name="T5" fmla="*/ 0 h 542"/>
                <a:gd name="T6" fmla="*/ 281 w 298"/>
                <a:gd name="T7" fmla="*/ 43 h 542"/>
                <a:gd name="T8" fmla="*/ 298 w 298"/>
                <a:gd name="T9" fmla="*/ 480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" h="542">
                  <a:moveTo>
                    <a:pt x="298" y="480"/>
                  </a:moveTo>
                  <a:cubicBezTo>
                    <a:pt x="222" y="498"/>
                    <a:pt x="146" y="519"/>
                    <a:pt x="70" y="542"/>
                  </a:cubicBezTo>
                  <a:cubicBezTo>
                    <a:pt x="8" y="371"/>
                    <a:pt x="0" y="181"/>
                    <a:pt x="52" y="0"/>
                  </a:cubicBezTo>
                  <a:cubicBezTo>
                    <a:pt x="130" y="12"/>
                    <a:pt x="206" y="26"/>
                    <a:pt x="281" y="43"/>
                  </a:cubicBezTo>
                  <a:cubicBezTo>
                    <a:pt x="239" y="191"/>
                    <a:pt x="247" y="344"/>
                    <a:pt x="298" y="48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69">
              <a:extLst>
                <a:ext uri="{FF2B5EF4-FFF2-40B4-BE49-F238E27FC236}">
                  <a16:creationId xmlns:a16="http://schemas.microsoft.com/office/drawing/2014/main" id="{ABA46E64-7195-435C-8468-33C51C1C9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1038" y="1225550"/>
              <a:ext cx="442913" cy="866775"/>
            </a:xfrm>
            <a:custGeom>
              <a:avLst/>
              <a:gdLst>
                <a:gd name="T0" fmla="*/ 25 w 259"/>
                <a:gd name="T1" fmla="*/ 65 h 508"/>
                <a:gd name="T2" fmla="*/ 38 w 259"/>
                <a:gd name="T3" fmla="*/ 447 h 508"/>
                <a:gd name="T4" fmla="*/ 57 w 259"/>
                <a:gd name="T5" fmla="*/ 508 h 508"/>
                <a:gd name="T6" fmla="*/ 118 w 259"/>
                <a:gd name="T7" fmla="*/ 492 h 508"/>
                <a:gd name="T8" fmla="*/ 197 w 259"/>
                <a:gd name="T9" fmla="*/ 471 h 508"/>
                <a:gd name="T10" fmla="*/ 259 w 259"/>
                <a:gd name="T11" fmla="*/ 457 h 508"/>
                <a:gd name="T12" fmla="*/ 243 w 259"/>
                <a:gd name="T13" fmla="*/ 406 h 508"/>
                <a:gd name="T14" fmla="*/ 230 w 259"/>
                <a:gd name="T15" fmla="*/ 90 h 508"/>
                <a:gd name="T16" fmla="*/ 242 w 259"/>
                <a:gd name="T17" fmla="*/ 36 h 508"/>
                <a:gd name="T18" fmla="*/ 181 w 259"/>
                <a:gd name="T19" fmla="*/ 24 h 508"/>
                <a:gd name="T20" fmla="*/ 102 w 259"/>
                <a:gd name="T21" fmla="*/ 10 h 508"/>
                <a:gd name="T22" fmla="*/ 40 w 259"/>
                <a:gd name="T23" fmla="*/ 0 h 508"/>
                <a:gd name="T24" fmla="*/ 25 w 259"/>
                <a:gd name="T25" fmla="*/ 65 h 508"/>
                <a:gd name="T26" fmla="*/ 187 w 259"/>
                <a:gd name="T27" fmla="*/ 455 h 508"/>
                <a:gd name="T28" fmla="*/ 116 w 259"/>
                <a:gd name="T29" fmla="*/ 472 h 508"/>
                <a:gd name="T30" fmla="*/ 56 w 259"/>
                <a:gd name="T31" fmla="*/ 438 h 508"/>
                <a:gd name="T32" fmla="*/ 32 w 259"/>
                <a:gd name="T33" fmla="*/ 290 h 508"/>
                <a:gd name="T34" fmla="*/ 121 w 259"/>
                <a:gd name="T35" fmla="*/ 329 h 508"/>
                <a:gd name="T36" fmla="*/ 201 w 259"/>
                <a:gd name="T37" fmla="*/ 279 h 508"/>
                <a:gd name="T38" fmla="*/ 222 w 259"/>
                <a:gd name="T39" fmla="*/ 406 h 508"/>
                <a:gd name="T40" fmla="*/ 222 w 259"/>
                <a:gd name="T41" fmla="*/ 406 h 508"/>
                <a:gd name="T42" fmla="*/ 187 w 259"/>
                <a:gd name="T43" fmla="*/ 455 h 508"/>
                <a:gd name="T44" fmla="*/ 172 w 259"/>
                <a:gd name="T45" fmla="*/ 41 h 508"/>
                <a:gd name="T46" fmla="*/ 209 w 259"/>
                <a:gd name="T47" fmla="*/ 91 h 508"/>
                <a:gd name="T48" fmla="*/ 210 w 259"/>
                <a:gd name="T49" fmla="*/ 91 h 508"/>
                <a:gd name="T50" fmla="*/ 198 w 259"/>
                <a:gd name="T51" fmla="*/ 222 h 508"/>
                <a:gd name="T52" fmla="*/ 115 w 259"/>
                <a:gd name="T53" fmla="*/ 175 h 508"/>
                <a:gd name="T54" fmla="*/ 30 w 259"/>
                <a:gd name="T55" fmla="*/ 223 h 508"/>
                <a:gd name="T56" fmla="*/ 44 w 259"/>
                <a:gd name="T57" fmla="*/ 71 h 508"/>
                <a:gd name="T58" fmla="*/ 101 w 259"/>
                <a:gd name="T59" fmla="*/ 30 h 508"/>
                <a:gd name="T60" fmla="*/ 172 w 259"/>
                <a:gd name="T61" fmla="*/ 41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508">
                  <a:moveTo>
                    <a:pt x="25" y="65"/>
                  </a:moveTo>
                  <a:cubicBezTo>
                    <a:pt x="0" y="193"/>
                    <a:pt x="6" y="324"/>
                    <a:pt x="38" y="447"/>
                  </a:cubicBezTo>
                  <a:cubicBezTo>
                    <a:pt x="44" y="467"/>
                    <a:pt x="50" y="488"/>
                    <a:pt x="57" y="508"/>
                  </a:cubicBezTo>
                  <a:cubicBezTo>
                    <a:pt x="77" y="503"/>
                    <a:pt x="97" y="497"/>
                    <a:pt x="118" y="492"/>
                  </a:cubicBezTo>
                  <a:cubicBezTo>
                    <a:pt x="144" y="484"/>
                    <a:pt x="170" y="478"/>
                    <a:pt x="197" y="471"/>
                  </a:cubicBezTo>
                  <a:cubicBezTo>
                    <a:pt x="217" y="466"/>
                    <a:pt x="238" y="461"/>
                    <a:pt x="259" y="457"/>
                  </a:cubicBezTo>
                  <a:cubicBezTo>
                    <a:pt x="253" y="440"/>
                    <a:pt x="247" y="423"/>
                    <a:pt x="243" y="406"/>
                  </a:cubicBezTo>
                  <a:cubicBezTo>
                    <a:pt x="215" y="305"/>
                    <a:pt x="210" y="197"/>
                    <a:pt x="230" y="90"/>
                  </a:cubicBezTo>
                  <a:cubicBezTo>
                    <a:pt x="234" y="72"/>
                    <a:pt x="238" y="54"/>
                    <a:pt x="242" y="36"/>
                  </a:cubicBezTo>
                  <a:cubicBezTo>
                    <a:pt x="222" y="32"/>
                    <a:pt x="202" y="28"/>
                    <a:pt x="181" y="24"/>
                  </a:cubicBezTo>
                  <a:cubicBezTo>
                    <a:pt x="155" y="19"/>
                    <a:pt x="128" y="14"/>
                    <a:pt x="102" y="10"/>
                  </a:cubicBezTo>
                  <a:cubicBezTo>
                    <a:pt x="81" y="6"/>
                    <a:pt x="61" y="3"/>
                    <a:pt x="40" y="0"/>
                  </a:cubicBezTo>
                  <a:cubicBezTo>
                    <a:pt x="34" y="21"/>
                    <a:pt x="29" y="43"/>
                    <a:pt x="25" y="65"/>
                  </a:cubicBezTo>
                  <a:close/>
                  <a:moveTo>
                    <a:pt x="187" y="455"/>
                  </a:moveTo>
                  <a:cubicBezTo>
                    <a:pt x="163" y="461"/>
                    <a:pt x="139" y="466"/>
                    <a:pt x="116" y="472"/>
                  </a:cubicBezTo>
                  <a:cubicBezTo>
                    <a:pt x="108" y="448"/>
                    <a:pt x="82" y="433"/>
                    <a:pt x="56" y="438"/>
                  </a:cubicBezTo>
                  <a:cubicBezTo>
                    <a:pt x="44" y="390"/>
                    <a:pt x="36" y="340"/>
                    <a:pt x="32" y="290"/>
                  </a:cubicBezTo>
                  <a:cubicBezTo>
                    <a:pt x="48" y="318"/>
                    <a:pt x="84" y="333"/>
                    <a:pt x="121" y="329"/>
                  </a:cubicBezTo>
                  <a:cubicBezTo>
                    <a:pt x="159" y="325"/>
                    <a:pt x="188" y="304"/>
                    <a:pt x="201" y="279"/>
                  </a:cubicBezTo>
                  <a:cubicBezTo>
                    <a:pt x="204" y="322"/>
                    <a:pt x="211" y="364"/>
                    <a:pt x="222" y="406"/>
                  </a:cubicBezTo>
                  <a:cubicBezTo>
                    <a:pt x="222" y="406"/>
                    <a:pt x="222" y="406"/>
                    <a:pt x="222" y="406"/>
                  </a:cubicBezTo>
                  <a:cubicBezTo>
                    <a:pt x="196" y="410"/>
                    <a:pt x="180" y="433"/>
                    <a:pt x="187" y="455"/>
                  </a:cubicBezTo>
                  <a:close/>
                  <a:moveTo>
                    <a:pt x="172" y="41"/>
                  </a:moveTo>
                  <a:cubicBezTo>
                    <a:pt x="166" y="65"/>
                    <a:pt x="184" y="87"/>
                    <a:pt x="209" y="91"/>
                  </a:cubicBezTo>
                  <a:cubicBezTo>
                    <a:pt x="210" y="91"/>
                    <a:pt x="210" y="91"/>
                    <a:pt x="210" y="91"/>
                  </a:cubicBezTo>
                  <a:cubicBezTo>
                    <a:pt x="202" y="134"/>
                    <a:pt x="198" y="178"/>
                    <a:pt x="198" y="222"/>
                  </a:cubicBezTo>
                  <a:cubicBezTo>
                    <a:pt x="184" y="197"/>
                    <a:pt x="153" y="177"/>
                    <a:pt x="115" y="175"/>
                  </a:cubicBezTo>
                  <a:cubicBezTo>
                    <a:pt x="78" y="174"/>
                    <a:pt x="44" y="193"/>
                    <a:pt x="30" y="223"/>
                  </a:cubicBezTo>
                  <a:cubicBezTo>
                    <a:pt x="30" y="172"/>
                    <a:pt x="34" y="121"/>
                    <a:pt x="44" y="71"/>
                  </a:cubicBezTo>
                  <a:cubicBezTo>
                    <a:pt x="70" y="73"/>
                    <a:pt x="95" y="55"/>
                    <a:pt x="101" y="30"/>
                  </a:cubicBezTo>
                  <a:cubicBezTo>
                    <a:pt x="125" y="33"/>
                    <a:pt x="149" y="37"/>
                    <a:pt x="172" y="41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29646E29-48F7-4C79-9D37-D0126730E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9563" y="1360488"/>
              <a:ext cx="542925" cy="920750"/>
            </a:xfrm>
            <a:custGeom>
              <a:avLst/>
              <a:gdLst>
                <a:gd name="T0" fmla="*/ 0 w 318"/>
                <a:gd name="T1" fmla="*/ 463 h 540"/>
                <a:gd name="T2" fmla="*/ 222 w 318"/>
                <a:gd name="T3" fmla="*/ 540 h 540"/>
                <a:gd name="T4" fmla="*/ 278 w 318"/>
                <a:gd name="T5" fmla="*/ 0 h 540"/>
                <a:gd name="T6" fmla="*/ 47 w 318"/>
                <a:gd name="T7" fmla="*/ 28 h 540"/>
                <a:gd name="T8" fmla="*/ 0 w 318"/>
                <a:gd name="T9" fmla="*/ 463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540">
                  <a:moveTo>
                    <a:pt x="0" y="463"/>
                  </a:moveTo>
                  <a:cubicBezTo>
                    <a:pt x="75" y="486"/>
                    <a:pt x="149" y="512"/>
                    <a:pt x="222" y="540"/>
                  </a:cubicBezTo>
                  <a:cubicBezTo>
                    <a:pt x="296" y="374"/>
                    <a:pt x="318" y="185"/>
                    <a:pt x="278" y="0"/>
                  </a:cubicBezTo>
                  <a:cubicBezTo>
                    <a:pt x="200" y="7"/>
                    <a:pt x="123" y="16"/>
                    <a:pt x="47" y="28"/>
                  </a:cubicBezTo>
                  <a:cubicBezTo>
                    <a:pt x="79" y="178"/>
                    <a:pt x="60" y="330"/>
                    <a:pt x="0" y="463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CB0751CF-E6BA-46AF-BDEB-4DC78510B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9725" y="1387475"/>
              <a:ext cx="469900" cy="862013"/>
            </a:xfrm>
            <a:custGeom>
              <a:avLst/>
              <a:gdLst>
                <a:gd name="T0" fmla="*/ 249 w 275"/>
                <a:gd name="T1" fmla="*/ 0 h 506"/>
                <a:gd name="T2" fmla="*/ 187 w 275"/>
                <a:gd name="T3" fmla="*/ 5 h 506"/>
                <a:gd name="T4" fmla="*/ 107 w 275"/>
                <a:gd name="T5" fmla="*/ 14 h 506"/>
                <a:gd name="T6" fmla="*/ 45 w 275"/>
                <a:gd name="T7" fmla="*/ 22 h 506"/>
                <a:gd name="T8" fmla="*/ 53 w 275"/>
                <a:gd name="T9" fmla="*/ 76 h 506"/>
                <a:gd name="T10" fmla="*/ 19 w 275"/>
                <a:gd name="T11" fmla="*/ 391 h 506"/>
                <a:gd name="T12" fmla="*/ 0 w 275"/>
                <a:gd name="T13" fmla="*/ 440 h 506"/>
                <a:gd name="T14" fmla="*/ 60 w 275"/>
                <a:gd name="T15" fmla="*/ 459 h 506"/>
                <a:gd name="T16" fmla="*/ 138 w 275"/>
                <a:gd name="T17" fmla="*/ 485 h 506"/>
                <a:gd name="T18" fmla="*/ 197 w 275"/>
                <a:gd name="T19" fmla="*/ 506 h 506"/>
                <a:gd name="T20" fmla="*/ 220 w 275"/>
                <a:gd name="T21" fmla="*/ 446 h 506"/>
                <a:gd name="T22" fmla="*/ 260 w 275"/>
                <a:gd name="T23" fmla="*/ 65 h 506"/>
                <a:gd name="T24" fmla="*/ 249 w 275"/>
                <a:gd name="T25" fmla="*/ 0 h 506"/>
                <a:gd name="T26" fmla="*/ 40 w 275"/>
                <a:gd name="T27" fmla="*/ 392 h 506"/>
                <a:gd name="T28" fmla="*/ 39 w 275"/>
                <a:gd name="T29" fmla="*/ 392 h 506"/>
                <a:gd name="T30" fmla="*/ 70 w 275"/>
                <a:gd name="T31" fmla="*/ 267 h 506"/>
                <a:gd name="T32" fmla="*/ 146 w 275"/>
                <a:gd name="T33" fmla="*/ 322 h 506"/>
                <a:gd name="T34" fmla="*/ 237 w 275"/>
                <a:gd name="T35" fmla="*/ 290 h 506"/>
                <a:gd name="T36" fmla="*/ 202 w 275"/>
                <a:gd name="T37" fmla="*/ 436 h 506"/>
                <a:gd name="T38" fmla="*/ 141 w 275"/>
                <a:gd name="T39" fmla="*/ 466 h 506"/>
                <a:gd name="T40" fmla="*/ 71 w 275"/>
                <a:gd name="T41" fmla="*/ 444 h 506"/>
                <a:gd name="T42" fmla="*/ 40 w 275"/>
                <a:gd name="T43" fmla="*/ 392 h 506"/>
                <a:gd name="T44" fmla="*/ 187 w 275"/>
                <a:gd name="T45" fmla="*/ 25 h 506"/>
                <a:gd name="T46" fmla="*/ 241 w 275"/>
                <a:gd name="T47" fmla="*/ 70 h 506"/>
                <a:gd name="T48" fmla="*/ 244 w 275"/>
                <a:gd name="T49" fmla="*/ 223 h 506"/>
                <a:gd name="T50" fmla="*/ 162 w 275"/>
                <a:gd name="T51" fmla="*/ 170 h 506"/>
                <a:gd name="T52" fmla="*/ 76 w 275"/>
                <a:gd name="T53" fmla="*/ 210 h 506"/>
                <a:gd name="T54" fmla="*/ 73 w 275"/>
                <a:gd name="T55" fmla="*/ 79 h 506"/>
                <a:gd name="T56" fmla="*/ 74 w 275"/>
                <a:gd name="T57" fmla="*/ 79 h 506"/>
                <a:gd name="T58" fmla="*/ 115 w 275"/>
                <a:gd name="T59" fmla="*/ 32 h 506"/>
                <a:gd name="T60" fmla="*/ 187 w 275"/>
                <a:gd name="T61" fmla="*/ 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5" h="506">
                  <a:moveTo>
                    <a:pt x="249" y="0"/>
                  </a:moveTo>
                  <a:cubicBezTo>
                    <a:pt x="229" y="1"/>
                    <a:pt x="208" y="3"/>
                    <a:pt x="187" y="5"/>
                  </a:cubicBezTo>
                  <a:cubicBezTo>
                    <a:pt x="160" y="8"/>
                    <a:pt x="134" y="11"/>
                    <a:pt x="107" y="14"/>
                  </a:cubicBezTo>
                  <a:cubicBezTo>
                    <a:pt x="86" y="16"/>
                    <a:pt x="66" y="19"/>
                    <a:pt x="45" y="22"/>
                  </a:cubicBezTo>
                  <a:cubicBezTo>
                    <a:pt x="48" y="40"/>
                    <a:pt x="51" y="58"/>
                    <a:pt x="53" y="76"/>
                  </a:cubicBezTo>
                  <a:cubicBezTo>
                    <a:pt x="66" y="184"/>
                    <a:pt x="53" y="292"/>
                    <a:pt x="19" y="391"/>
                  </a:cubicBezTo>
                  <a:cubicBezTo>
                    <a:pt x="13" y="408"/>
                    <a:pt x="7" y="424"/>
                    <a:pt x="0" y="440"/>
                  </a:cubicBezTo>
                  <a:cubicBezTo>
                    <a:pt x="20" y="446"/>
                    <a:pt x="40" y="453"/>
                    <a:pt x="60" y="459"/>
                  </a:cubicBezTo>
                  <a:cubicBezTo>
                    <a:pt x="86" y="467"/>
                    <a:pt x="112" y="476"/>
                    <a:pt x="138" y="485"/>
                  </a:cubicBezTo>
                  <a:cubicBezTo>
                    <a:pt x="158" y="492"/>
                    <a:pt x="177" y="499"/>
                    <a:pt x="197" y="506"/>
                  </a:cubicBezTo>
                  <a:cubicBezTo>
                    <a:pt x="206" y="486"/>
                    <a:pt x="213" y="466"/>
                    <a:pt x="220" y="446"/>
                  </a:cubicBezTo>
                  <a:cubicBezTo>
                    <a:pt x="261" y="325"/>
                    <a:pt x="275" y="195"/>
                    <a:pt x="260" y="65"/>
                  </a:cubicBezTo>
                  <a:cubicBezTo>
                    <a:pt x="257" y="44"/>
                    <a:pt x="254" y="22"/>
                    <a:pt x="249" y="0"/>
                  </a:cubicBezTo>
                  <a:close/>
                  <a:moveTo>
                    <a:pt x="40" y="392"/>
                  </a:moveTo>
                  <a:cubicBezTo>
                    <a:pt x="39" y="392"/>
                    <a:pt x="39" y="392"/>
                    <a:pt x="39" y="392"/>
                  </a:cubicBezTo>
                  <a:cubicBezTo>
                    <a:pt x="53" y="352"/>
                    <a:pt x="63" y="310"/>
                    <a:pt x="70" y="267"/>
                  </a:cubicBezTo>
                  <a:cubicBezTo>
                    <a:pt x="80" y="293"/>
                    <a:pt x="108" y="315"/>
                    <a:pt x="146" y="322"/>
                  </a:cubicBezTo>
                  <a:cubicBezTo>
                    <a:pt x="183" y="329"/>
                    <a:pt x="219" y="316"/>
                    <a:pt x="237" y="290"/>
                  </a:cubicBezTo>
                  <a:cubicBezTo>
                    <a:pt x="230" y="339"/>
                    <a:pt x="218" y="388"/>
                    <a:pt x="202" y="436"/>
                  </a:cubicBezTo>
                  <a:cubicBezTo>
                    <a:pt x="177" y="429"/>
                    <a:pt x="150" y="442"/>
                    <a:pt x="141" y="466"/>
                  </a:cubicBezTo>
                  <a:cubicBezTo>
                    <a:pt x="118" y="458"/>
                    <a:pt x="94" y="451"/>
                    <a:pt x="71" y="444"/>
                  </a:cubicBezTo>
                  <a:cubicBezTo>
                    <a:pt x="80" y="422"/>
                    <a:pt x="65" y="398"/>
                    <a:pt x="40" y="392"/>
                  </a:cubicBezTo>
                  <a:close/>
                  <a:moveTo>
                    <a:pt x="187" y="25"/>
                  </a:moveTo>
                  <a:cubicBezTo>
                    <a:pt x="191" y="51"/>
                    <a:pt x="214" y="71"/>
                    <a:pt x="241" y="70"/>
                  </a:cubicBezTo>
                  <a:cubicBezTo>
                    <a:pt x="246" y="121"/>
                    <a:pt x="248" y="173"/>
                    <a:pt x="244" y="223"/>
                  </a:cubicBezTo>
                  <a:cubicBezTo>
                    <a:pt x="232" y="192"/>
                    <a:pt x="199" y="171"/>
                    <a:pt x="162" y="170"/>
                  </a:cubicBezTo>
                  <a:cubicBezTo>
                    <a:pt x="124" y="168"/>
                    <a:pt x="92" y="186"/>
                    <a:pt x="76" y="210"/>
                  </a:cubicBezTo>
                  <a:cubicBezTo>
                    <a:pt x="79" y="167"/>
                    <a:pt x="78" y="123"/>
                    <a:pt x="73" y="79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100" y="77"/>
                    <a:pt x="119" y="56"/>
                    <a:pt x="115" y="32"/>
                  </a:cubicBezTo>
                  <a:cubicBezTo>
                    <a:pt x="139" y="29"/>
                    <a:pt x="163" y="27"/>
                    <a:pt x="187" y="25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292E2C50-D9FB-4563-9E02-F2BC2FFA2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213" y="1181100"/>
              <a:ext cx="804863" cy="904875"/>
            </a:xfrm>
            <a:custGeom>
              <a:avLst/>
              <a:gdLst>
                <a:gd name="T0" fmla="*/ 0 w 472"/>
                <a:gd name="T1" fmla="*/ 354 h 531"/>
                <a:gd name="T2" fmla="*/ 156 w 472"/>
                <a:gd name="T3" fmla="*/ 531 h 531"/>
                <a:gd name="T4" fmla="*/ 472 w 472"/>
                <a:gd name="T5" fmla="*/ 90 h 531"/>
                <a:gd name="T6" fmla="*/ 257 w 472"/>
                <a:gd name="T7" fmla="*/ 0 h 531"/>
                <a:gd name="T8" fmla="*/ 0 w 472"/>
                <a:gd name="T9" fmla="*/ 354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531">
                  <a:moveTo>
                    <a:pt x="0" y="354"/>
                  </a:moveTo>
                  <a:cubicBezTo>
                    <a:pt x="54" y="411"/>
                    <a:pt x="106" y="470"/>
                    <a:pt x="156" y="531"/>
                  </a:cubicBezTo>
                  <a:cubicBezTo>
                    <a:pt x="302" y="423"/>
                    <a:pt x="415" y="270"/>
                    <a:pt x="472" y="90"/>
                  </a:cubicBezTo>
                  <a:cubicBezTo>
                    <a:pt x="401" y="58"/>
                    <a:pt x="329" y="27"/>
                    <a:pt x="257" y="0"/>
                  </a:cubicBezTo>
                  <a:cubicBezTo>
                    <a:pt x="211" y="146"/>
                    <a:pt x="119" y="269"/>
                    <a:pt x="0" y="354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29503CAE-FCF6-42D8-88C3-654C41527D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3963" y="1208088"/>
              <a:ext cx="744538" cy="846138"/>
            </a:xfrm>
            <a:custGeom>
              <a:avLst/>
              <a:gdLst>
                <a:gd name="T0" fmla="*/ 436 w 436"/>
                <a:gd name="T1" fmla="*/ 82 h 496"/>
                <a:gd name="T2" fmla="*/ 379 w 436"/>
                <a:gd name="T3" fmla="*/ 56 h 496"/>
                <a:gd name="T4" fmla="*/ 305 w 436"/>
                <a:gd name="T5" fmla="*/ 24 h 496"/>
                <a:gd name="T6" fmla="*/ 247 w 436"/>
                <a:gd name="T7" fmla="*/ 0 h 496"/>
                <a:gd name="T8" fmla="*/ 227 w 436"/>
                <a:gd name="T9" fmla="*/ 52 h 496"/>
                <a:gd name="T10" fmla="*/ 41 w 436"/>
                <a:gd name="T11" fmla="*/ 308 h 496"/>
                <a:gd name="T12" fmla="*/ 0 w 436"/>
                <a:gd name="T13" fmla="*/ 341 h 496"/>
                <a:gd name="T14" fmla="*/ 44 w 436"/>
                <a:gd name="T15" fmla="*/ 387 h 496"/>
                <a:gd name="T16" fmla="*/ 98 w 436"/>
                <a:gd name="T17" fmla="*/ 448 h 496"/>
                <a:gd name="T18" fmla="*/ 139 w 436"/>
                <a:gd name="T19" fmla="*/ 496 h 496"/>
                <a:gd name="T20" fmla="*/ 189 w 436"/>
                <a:gd name="T21" fmla="*/ 455 h 496"/>
                <a:gd name="T22" fmla="*/ 412 w 436"/>
                <a:gd name="T23" fmla="*/ 145 h 496"/>
                <a:gd name="T24" fmla="*/ 436 w 436"/>
                <a:gd name="T25" fmla="*/ 82 h 496"/>
                <a:gd name="T26" fmla="*/ 59 w 436"/>
                <a:gd name="T27" fmla="*/ 319 h 496"/>
                <a:gd name="T28" fmla="*/ 59 w 436"/>
                <a:gd name="T29" fmla="*/ 319 h 496"/>
                <a:gd name="T30" fmla="*/ 147 w 436"/>
                <a:gd name="T31" fmla="*/ 225 h 496"/>
                <a:gd name="T32" fmla="*/ 186 w 436"/>
                <a:gd name="T33" fmla="*/ 311 h 496"/>
                <a:gd name="T34" fmla="*/ 281 w 436"/>
                <a:gd name="T35" fmla="*/ 328 h 496"/>
                <a:gd name="T36" fmla="*/ 179 w 436"/>
                <a:gd name="T37" fmla="*/ 438 h 496"/>
                <a:gd name="T38" fmla="*/ 110 w 436"/>
                <a:gd name="T39" fmla="*/ 433 h 496"/>
                <a:gd name="T40" fmla="*/ 61 w 436"/>
                <a:gd name="T41" fmla="*/ 380 h 496"/>
                <a:gd name="T42" fmla="*/ 59 w 436"/>
                <a:gd name="T43" fmla="*/ 319 h 496"/>
                <a:gd name="T44" fmla="*/ 368 w 436"/>
                <a:gd name="T45" fmla="*/ 73 h 496"/>
                <a:gd name="T46" fmla="*/ 393 w 436"/>
                <a:gd name="T47" fmla="*/ 139 h 496"/>
                <a:gd name="T48" fmla="*/ 321 w 436"/>
                <a:gd name="T49" fmla="*/ 274 h 496"/>
                <a:gd name="T50" fmla="*/ 275 w 436"/>
                <a:gd name="T51" fmla="*/ 187 h 496"/>
                <a:gd name="T52" fmla="*/ 181 w 436"/>
                <a:gd name="T53" fmla="*/ 179 h 496"/>
                <a:gd name="T54" fmla="*/ 244 w 436"/>
                <a:gd name="T55" fmla="*/ 64 h 496"/>
                <a:gd name="T56" fmla="*/ 244 w 436"/>
                <a:gd name="T57" fmla="*/ 64 h 496"/>
                <a:gd name="T58" fmla="*/ 303 w 436"/>
                <a:gd name="T59" fmla="*/ 43 h 496"/>
                <a:gd name="T60" fmla="*/ 368 w 436"/>
                <a:gd name="T61" fmla="*/ 73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6" h="496">
                  <a:moveTo>
                    <a:pt x="436" y="82"/>
                  </a:moveTo>
                  <a:cubicBezTo>
                    <a:pt x="417" y="74"/>
                    <a:pt x="398" y="65"/>
                    <a:pt x="379" y="56"/>
                  </a:cubicBezTo>
                  <a:cubicBezTo>
                    <a:pt x="354" y="45"/>
                    <a:pt x="330" y="35"/>
                    <a:pt x="305" y="24"/>
                  </a:cubicBezTo>
                  <a:cubicBezTo>
                    <a:pt x="286" y="16"/>
                    <a:pt x="266" y="8"/>
                    <a:pt x="247" y="0"/>
                  </a:cubicBezTo>
                  <a:cubicBezTo>
                    <a:pt x="241" y="18"/>
                    <a:pt x="235" y="35"/>
                    <a:pt x="227" y="52"/>
                  </a:cubicBezTo>
                  <a:cubicBezTo>
                    <a:pt x="185" y="152"/>
                    <a:pt x="121" y="239"/>
                    <a:pt x="41" y="308"/>
                  </a:cubicBezTo>
                  <a:cubicBezTo>
                    <a:pt x="28" y="319"/>
                    <a:pt x="14" y="331"/>
                    <a:pt x="0" y="341"/>
                  </a:cubicBezTo>
                  <a:cubicBezTo>
                    <a:pt x="15" y="356"/>
                    <a:pt x="29" y="372"/>
                    <a:pt x="44" y="387"/>
                  </a:cubicBezTo>
                  <a:cubicBezTo>
                    <a:pt x="62" y="408"/>
                    <a:pt x="80" y="428"/>
                    <a:pt x="98" y="448"/>
                  </a:cubicBezTo>
                  <a:cubicBezTo>
                    <a:pt x="112" y="464"/>
                    <a:pt x="126" y="480"/>
                    <a:pt x="139" y="496"/>
                  </a:cubicBezTo>
                  <a:cubicBezTo>
                    <a:pt x="156" y="483"/>
                    <a:pt x="173" y="469"/>
                    <a:pt x="189" y="455"/>
                  </a:cubicBezTo>
                  <a:cubicBezTo>
                    <a:pt x="284" y="371"/>
                    <a:pt x="361" y="265"/>
                    <a:pt x="412" y="145"/>
                  </a:cubicBezTo>
                  <a:cubicBezTo>
                    <a:pt x="421" y="124"/>
                    <a:pt x="429" y="104"/>
                    <a:pt x="436" y="82"/>
                  </a:cubicBezTo>
                  <a:close/>
                  <a:moveTo>
                    <a:pt x="59" y="319"/>
                  </a:moveTo>
                  <a:cubicBezTo>
                    <a:pt x="59" y="319"/>
                    <a:pt x="59" y="319"/>
                    <a:pt x="59" y="319"/>
                  </a:cubicBezTo>
                  <a:cubicBezTo>
                    <a:pt x="91" y="291"/>
                    <a:pt x="120" y="259"/>
                    <a:pt x="147" y="225"/>
                  </a:cubicBezTo>
                  <a:cubicBezTo>
                    <a:pt x="143" y="253"/>
                    <a:pt x="157" y="287"/>
                    <a:pt x="186" y="311"/>
                  </a:cubicBezTo>
                  <a:cubicBezTo>
                    <a:pt x="214" y="335"/>
                    <a:pt x="252" y="342"/>
                    <a:pt x="281" y="328"/>
                  </a:cubicBezTo>
                  <a:cubicBezTo>
                    <a:pt x="250" y="368"/>
                    <a:pt x="216" y="404"/>
                    <a:pt x="179" y="438"/>
                  </a:cubicBezTo>
                  <a:cubicBezTo>
                    <a:pt x="160" y="419"/>
                    <a:pt x="130" y="418"/>
                    <a:pt x="110" y="433"/>
                  </a:cubicBezTo>
                  <a:cubicBezTo>
                    <a:pt x="94" y="415"/>
                    <a:pt x="77" y="397"/>
                    <a:pt x="61" y="380"/>
                  </a:cubicBezTo>
                  <a:cubicBezTo>
                    <a:pt x="79" y="365"/>
                    <a:pt x="78" y="337"/>
                    <a:pt x="59" y="319"/>
                  </a:cubicBezTo>
                  <a:close/>
                  <a:moveTo>
                    <a:pt x="368" y="73"/>
                  </a:moveTo>
                  <a:cubicBezTo>
                    <a:pt x="360" y="98"/>
                    <a:pt x="370" y="127"/>
                    <a:pt x="393" y="139"/>
                  </a:cubicBezTo>
                  <a:cubicBezTo>
                    <a:pt x="373" y="187"/>
                    <a:pt x="348" y="232"/>
                    <a:pt x="321" y="274"/>
                  </a:cubicBezTo>
                  <a:cubicBezTo>
                    <a:pt x="325" y="241"/>
                    <a:pt x="307" y="206"/>
                    <a:pt x="275" y="187"/>
                  </a:cubicBezTo>
                  <a:cubicBezTo>
                    <a:pt x="243" y="167"/>
                    <a:pt x="207" y="166"/>
                    <a:pt x="181" y="179"/>
                  </a:cubicBezTo>
                  <a:cubicBezTo>
                    <a:pt x="205" y="143"/>
                    <a:pt x="226" y="104"/>
                    <a:pt x="244" y="64"/>
                  </a:cubicBezTo>
                  <a:cubicBezTo>
                    <a:pt x="244" y="64"/>
                    <a:pt x="244" y="64"/>
                    <a:pt x="244" y="64"/>
                  </a:cubicBezTo>
                  <a:cubicBezTo>
                    <a:pt x="267" y="75"/>
                    <a:pt x="294" y="67"/>
                    <a:pt x="303" y="43"/>
                  </a:cubicBezTo>
                  <a:cubicBezTo>
                    <a:pt x="325" y="53"/>
                    <a:pt x="347" y="63"/>
                    <a:pt x="368" y="73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6909C867-1738-4294-98D2-2491C4E24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913" y="2659063"/>
              <a:ext cx="765175" cy="917575"/>
            </a:xfrm>
            <a:custGeom>
              <a:avLst/>
              <a:gdLst>
                <a:gd name="T0" fmla="*/ 0 w 448"/>
                <a:gd name="T1" fmla="*/ 373 h 538"/>
                <a:gd name="T2" fmla="*/ 168 w 448"/>
                <a:gd name="T3" fmla="*/ 538 h 538"/>
                <a:gd name="T4" fmla="*/ 448 w 448"/>
                <a:gd name="T5" fmla="*/ 73 h 538"/>
                <a:gd name="T6" fmla="*/ 227 w 448"/>
                <a:gd name="T7" fmla="*/ 0 h 538"/>
                <a:gd name="T8" fmla="*/ 0 w 448"/>
                <a:gd name="T9" fmla="*/ 373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8" h="538">
                  <a:moveTo>
                    <a:pt x="0" y="373"/>
                  </a:moveTo>
                  <a:cubicBezTo>
                    <a:pt x="57" y="426"/>
                    <a:pt x="114" y="481"/>
                    <a:pt x="168" y="538"/>
                  </a:cubicBezTo>
                  <a:cubicBezTo>
                    <a:pt x="306" y="418"/>
                    <a:pt x="406" y="257"/>
                    <a:pt x="448" y="73"/>
                  </a:cubicBezTo>
                  <a:cubicBezTo>
                    <a:pt x="375" y="46"/>
                    <a:pt x="301" y="22"/>
                    <a:pt x="227" y="0"/>
                  </a:cubicBezTo>
                  <a:cubicBezTo>
                    <a:pt x="192" y="149"/>
                    <a:pt x="111" y="279"/>
                    <a:pt x="0" y="373"/>
                  </a:cubicBezTo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FC8043D4-5065-4D04-B20A-9F518697D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8250" y="2684463"/>
              <a:ext cx="704850" cy="857250"/>
            </a:xfrm>
            <a:custGeom>
              <a:avLst/>
              <a:gdLst>
                <a:gd name="T0" fmla="*/ 413 w 413"/>
                <a:gd name="T1" fmla="*/ 67 h 503"/>
                <a:gd name="T2" fmla="*/ 354 w 413"/>
                <a:gd name="T3" fmla="*/ 46 h 503"/>
                <a:gd name="T4" fmla="*/ 278 w 413"/>
                <a:gd name="T5" fmla="*/ 20 h 503"/>
                <a:gd name="T6" fmla="*/ 218 w 413"/>
                <a:gd name="T7" fmla="*/ 0 h 503"/>
                <a:gd name="T8" fmla="*/ 203 w 413"/>
                <a:gd name="T9" fmla="*/ 53 h 503"/>
                <a:gd name="T10" fmla="*/ 38 w 413"/>
                <a:gd name="T11" fmla="*/ 324 h 503"/>
                <a:gd name="T12" fmla="*/ 0 w 413"/>
                <a:gd name="T13" fmla="*/ 360 h 503"/>
                <a:gd name="T14" fmla="*/ 46 w 413"/>
                <a:gd name="T15" fmla="*/ 403 h 503"/>
                <a:gd name="T16" fmla="*/ 106 w 413"/>
                <a:gd name="T17" fmla="*/ 459 h 503"/>
                <a:gd name="T18" fmla="*/ 150 w 413"/>
                <a:gd name="T19" fmla="*/ 503 h 503"/>
                <a:gd name="T20" fmla="*/ 197 w 413"/>
                <a:gd name="T21" fmla="*/ 458 h 503"/>
                <a:gd name="T22" fmla="*/ 394 w 413"/>
                <a:gd name="T23" fmla="*/ 131 h 503"/>
                <a:gd name="T24" fmla="*/ 413 w 413"/>
                <a:gd name="T25" fmla="*/ 67 h 503"/>
                <a:gd name="T26" fmla="*/ 56 w 413"/>
                <a:gd name="T27" fmla="*/ 334 h 503"/>
                <a:gd name="T28" fmla="*/ 56 w 413"/>
                <a:gd name="T29" fmla="*/ 333 h 503"/>
                <a:gd name="T30" fmla="*/ 137 w 413"/>
                <a:gd name="T31" fmla="*/ 233 h 503"/>
                <a:gd name="T32" fmla="*/ 182 w 413"/>
                <a:gd name="T33" fmla="*/ 315 h 503"/>
                <a:gd name="T34" fmla="*/ 279 w 413"/>
                <a:gd name="T35" fmla="*/ 324 h 503"/>
                <a:gd name="T36" fmla="*/ 185 w 413"/>
                <a:gd name="T37" fmla="*/ 442 h 503"/>
                <a:gd name="T38" fmla="*/ 117 w 413"/>
                <a:gd name="T39" fmla="*/ 443 h 503"/>
                <a:gd name="T40" fmla="*/ 63 w 413"/>
                <a:gd name="T41" fmla="*/ 394 h 503"/>
                <a:gd name="T42" fmla="*/ 56 w 413"/>
                <a:gd name="T43" fmla="*/ 334 h 503"/>
                <a:gd name="T44" fmla="*/ 345 w 413"/>
                <a:gd name="T45" fmla="*/ 64 h 503"/>
                <a:gd name="T46" fmla="*/ 375 w 413"/>
                <a:gd name="T47" fmla="*/ 128 h 503"/>
                <a:gd name="T48" fmla="*/ 313 w 413"/>
                <a:gd name="T49" fmla="*/ 267 h 503"/>
                <a:gd name="T50" fmla="*/ 261 w 413"/>
                <a:gd name="T51" fmla="*/ 184 h 503"/>
                <a:gd name="T52" fmla="*/ 167 w 413"/>
                <a:gd name="T53" fmla="*/ 184 h 503"/>
                <a:gd name="T54" fmla="*/ 220 w 413"/>
                <a:gd name="T55" fmla="*/ 64 h 503"/>
                <a:gd name="T56" fmla="*/ 220 w 413"/>
                <a:gd name="T57" fmla="*/ 64 h 503"/>
                <a:gd name="T58" fmla="*/ 277 w 413"/>
                <a:gd name="T59" fmla="*/ 39 h 503"/>
                <a:gd name="T60" fmla="*/ 345 w 413"/>
                <a:gd name="T61" fmla="*/ 64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3" h="503">
                  <a:moveTo>
                    <a:pt x="413" y="67"/>
                  </a:moveTo>
                  <a:cubicBezTo>
                    <a:pt x="393" y="60"/>
                    <a:pt x="374" y="53"/>
                    <a:pt x="354" y="46"/>
                  </a:cubicBezTo>
                  <a:cubicBezTo>
                    <a:pt x="329" y="37"/>
                    <a:pt x="303" y="28"/>
                    <a:pt x="278" y="20"/>
                  </a:cubicBezTo>
                  <a:cubicBezTo>
                    <a:pt x="258" y="13"/>
                    <a:pt x="238" y="7"/>
                    <a:pt x="218" y="0"/>
                  </a:cubicBezTo>
                  <a:cubicBezTo>
                    <a:pt x="214" y="18"/>
                    <a:pt x="209" y="36"/>
                    <a:pt x="203" y="53"/>
                  </a:cubicBezTo>
                  <a:cubicBezTo>
                    <a:pt x="168" y="156"/>
                    <a:pt x="111" y="248"/>
                    <a:pt x="38" y="324"/>
                  </a:cubicBezTo>
                  <a:cubicBezTo>
                    <a:pt x="25" y="336"/>
                    <a:pt x="13" y="348"/>
                    <a:pt x="0" y="360"/>
                  </a:cubicBezTo>
                  <a:cubicBezTo>
                    <a:pt x="15" y="374"/>
                    <a:pt x="31" y="388"/>
                    <a:pt x="46" y="403"/>
                  </a:cubicBezTo>
                  <a:cubicBezTo>
                    <a:pt x="66" y="421"/>
                    <a:pt x="86" y="440"/>
                    <a:pt x="106" y="459"/>
                  </a:cubicBezTo>
                  <a:cubicBezTo>
                    <a:pt x="121" y="474"/>
                    <a:pt x="136" y="488"/>
                    <a:pt x="150" y="503"/>
                  </a:cubicBezTo>
                  <a:cubicBezTo>
                    <a:pt x="167" y="489"/>
                    <a:pt x="182" y="474"/>
                    <a:pt x="197" y="458"/>
                  </a:cubicBezTo>
                  <a:cubicBezTo>
                    <a:pt x="285" y="367"/>
                    <a:pt x="353" y="255"/>
                    <a:pt x="394" y="131"/>
                  </a:cubicBezTo>
                  <a:cubicBezTo>
                    <a:pt x="401" y="110"/>
                    <a:pt x="407" y="89"/>
                    <a:pt x="413" y="67"/>
                  </a:cubicBezTo>
                  <a:moveTo>
                    <a:pt x="56" y="334"/>
                  </a:moveTo>
                  <a:cubicBezTo>
                    <a:pt x="56" y="333"/>
                    <a:pt x="56" y="333"/>
                    <a:pt x="56" y="333"/>
                  </a:cubicBezTo>
                  <a:cubicBezTo>
                    <a:pt x="86" y="302"/>
                    <a:pt x="113" y="269"/>
                    <a:pt x="137" y="233"/>
                  </a:cubicBezTo>
                  <a:cubicBezTo>
                    <a:pt x="135" y="261"/>
                    <a:pt x="151" y="293"/>
                    <a:pt x="182" y="315"/>
                  </a:cubicBezTo>
                  <a:cubicBezTo>
                    <a:pt x="213" y="337"/>
                    <a:pt x="251" y="341"/>
                    <a:pt x="279" y="324"/>
                  </a:cubicBezTo>
                  <a:cubicBezTo>
                    <a:pt x="251" y="366"/>
                    <a:pt x="220" y="406"/>
                    <a:pt x="185" y="442"/>
                  </a:cubicBezTo>
                  <a:cubicBezTo>
                    <a:pt x="165" y="425"/>
                    <a:pt x="135" y="426"/>
                    <a:pt x="117" y="443"/>
                  </a:cubicBezTo>
                  <a:cubicBezTo>
                    <a:pt x="99" y="426"/>
                    <a:pt x="81" y="410"/>
                    <a:pt x="63" y="394"/>
                  </a:cubicBezTo>
                  <a:cubicBezTo>
                    <a:pt x="80" y="377"/>
                    <a:pt x="77" y="350"/>
                    <a:pt x="56" y="334"/>
                  </a:cubicBezTo>
                  <a:moveTo>
                    <a:pt x="345" y="64"/>
                  </a:moveTo>
                  <a:cubicBezTo>
                    <a:pt x="338" y="89"/>
                    <a:pt x="351" y="117"/>
                    <a:pt x="375" y="128"/>
                  </a:cubicBezTo>
                  <a:cubicBezTo>
                    <a:pt x="358" y="176"/>
                    <a:pt x="338" y="223"/>
                    <a:pt x="313" y="267"/>
                  </a:cubicBezTo>
                  <a:cubicBezTo>
                    <a:pt x="315" y="234"/>
                    <a:pt x="295" y="201"/>
                    <a:pt x="261" y="184"/>
                  </a:cubicBezTo>
                  <a:cubicBezTo>
                    <a:pt x="228" y="167"/>
                    <a:pt x="191" y="169"/>
                    <a:pt x="167" y="184"/>
                  </a:cubicBezTo>
                  <a:cubicBezTo>
                    <a:pt x="188" y="146"/>
                    <a:pt x="206" y="106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45" y="74"/>
                    <a:pt x="271" y="63"/>
                    <a:pt x="277" y="39"/>
                  </a:cubicBezTo>
                  <a:cubicBezTo>
                    <a:pt x="300" y="47"/>
                    <a:pt x="323" y="55"/>
                    <a:pt x="345" y="64"/>
                  </a:cubicBezTo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76">
              <a:extLst>
                <a:ext uri="{FF2B5EF4-FFF2-40B4-BE49-F238E27FC236}">
                  <a16:creationId xmlns:a16="http://schemas.microsoft.com/office/drawing/2014/main" id="{2E27926F-C026-40A4-A5EE-FC2F32466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2576513"/>
              <a:ext cx="925513" cy="517525"/>
            </a:xfrm>
            <a:custGeom>
              <a:avLst/>
              <a:gdLst>
                <a:gd name="T0" fmla="*/ 39 w 542"/>
                <a:gd name="T1" fmla="*/ 26 h 304"/>
                <a:gd name="T2" fmla="*/ 0 w 542"/>
                <a:gd name="T3" fmla="*/ 258 h 304"/>
                <a:gd name="T4" fmla="*/ 542 w 542"/>
                <a:gd name="T5" fmla="*/ 224 h 304"/>
                <a:gd name="T6" fmla="*/ 476 w 542"/>
                <a:gd name="T7" fmla="*/ 0 h 304"/>
                <a:gd name="T8" fmla="*/ 39 w 542"/>
                <a:gd name="T9" fmla="*/ 26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2" h="304">
                  <a:moveTo>
                    <a:pt x="39" y="26"/>
                  </a:moveTo>
                  <a:cubicBezTo>
                    <a:pt x="29" y="104"/>
                    <a:pt x="16" y="181"/>
                    <a:pt x="0" y="258"/>
                  </a:cubicBezTo>
                  <a:cubicBezTo>
                    <a:pt x="177" y="304"/>
                    <a:pt x="366" y="294"/>
                    <a:pt x="542" y="224"/>
                  </a:cubicBezTo>
                  <a:cubicBezTo>
                    <a:pt x="522" y="148"/>
                    <a:pt x="500" y="74"/>
                    <a:pt x="476" y="0"/>
                  </a:cubicBezTo>
                  <a:cubicBezTo>
                    <a:pt x="333" y="57"/>
                    <a:pt x="180" y="64"/>
                    <a:pt x="39" y="26"/>
                  </a:cubicBezTo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77">
              <a:extLst>
                <a:ext uri="{FF2B5EF4-FFF2-40B4-BE49-F238E27FC236}">
                  <a16:creationId xmlns:a16="http://schemas.microsoft.com/office/drawing/2014/main" id="{604E1648-5179-46E4-87C4-A91D4DE06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575" y="2606675"/>
              <a:ext cx="865188" cy="447675"/>
            </a:xfrm>
            <a:custGeom>
              <a:avLst/>
              <a:gdLst>
                <a:gd name="T0" fmla="*/ 507 w 507"/>
                <a:gd name="T1" fmla="*/ 198 h 263"/>
                <a:gd name="T2" fmla="*/ 492 w 507"/>
                <a:gd name="T3" fmla="*/ 137 h 263"/>
                <a:gd name="T4" fmla="*/ 470 w 507"/>
                <a:gd name="T5" fmla="*/ 60 h 263"/>
                <a:gd name="T6" fmla="*/ 452 w 507"/>
                <a:gd name="T7" fmla="*/ 0 h 263"/>
                <a:gd name="T8" fmla="*/ 399 w 507"/>
                <a:gd name="T9" fmla="*/ 17 h 263"/>
                <a:gd name="T10" fmla="*/ 83 w 507"/>
                <a:gd name="T11" fmla="*/ 35 h 263"/>
                <a:gd name="T12" fmla="*/ 32 w 507"/>
                <a:gd name="T13" fmla="*/ 25 h 263"/>
                <a:gd name="T14" fmla="*/ 23 w 507"/>
                <a:gd name="T15" fmla="*/ 88 h 263"/>
                <a:gd name="T16" fmla="*/ 11 w 507"/>
                <a:gd name="T17" fmla="*/ 168 h 263"/>
                <a:gd name="T18" fmla="*/ 0 w 507"/>
                <a:gd name="T19" fmla="*/ 230 h 263"/>
                <a:gd name="T20" fmla="*/ 63 w 507"/>
                <a:gd name="T21" fmla="*/ 243 h 263"/>
                <a:gd name="T22" fmla="*/ 445 w 507"/>
                <a:gd name="T23" fmla="*/ 219 h 263"/>
                <a:gd name="T24" fmla="*/ 507 w 507"/>
                <a:gd name="T25" fmla="*/ 198 h 263"/>
                <a:gd name="T26" fmla="*/ 86 w 507"/>
                <a:gd name="T27" fmla="*/ 56 h 263"/>
                <a:gd name="T28" fmla="*/ 86 w 507"/>
                <a:gd name="T29" fmla="*/ 56 h 263"/>
                <a:gd name="T30" fmla="*/ 214 w 507"/>
                <a:gd name="T31" fmla="*/ 65 h 263"/>
                <a:gd name="T32" fmla="*/ 172 w 507"/>
                <a:gd name="T33" fmla="*/ 149 h 263"/>
                <a:gd name="T34" fmla="*/ 220 w 507"/>
                <a:gd name="T35" fmla="*/ 234 h 263"/>
                <a:gd name="T36" fmla="*/ 70 w 507"/>
                <a:gd name="T37" fmla="*/ 224 h 263"/>
                <a:gd name="T38" fmla="*/ 30 w 507"/>
                <a:gd name="T39" fmla="*/ 168 h 263"/>
                <a:gd name="T40" fmla="*/ 40 w 507"/>
                <a:gd name="T41" fmla="*/ 96 h 263"/>
                <a:gd name="T42" fmla="*/ 86 w 507"/>
                <a:gd name="T43" fmla="*/ 56 h 263"/>
                <a:gd name="T44" fmla="*/ 472 w 507"/>
                <a:gd name="T45" fmla="*/ 140 h 263"/>
                <a:gd name="T46" fmla="*/ 436 w 507"/>
                <a:gd name="T47" fmla="*/ 201 h 263"/>
                <a:gd name="T48" fmla="*/ 287 w 507"/>
                <a:gd name="T49" fmla="*/ 230 h 263"/>
                <a:gd name="T50" fmla="*/ 325 w 507"/>
                <a:gd name="T51" fmla="*/ 140 h 263"/>
                <a:gd name="T52" fmla="*/ 271 w 507"/>
                <a:gd name="T53" fmla="*/ 62 h 263"/>
                <a:gd name="T54" fmla="*/ 400 w 507"/>
                <a:gd name="T55" fmla="*/ 37 h 263"/>
                <a:gd name="T56" fmla="*/ 400 w 507"/>
                <a:gd name="T57" fmla="*/ 38 h 263"/>
                <a:gd name="T58" fmla="*/ 454 w 507"/>
                <a:gd name="T59" fmla="*/ 70 h 263"/>
                <a:gd name="T60" fmla="*/ 472 w 507"/>
                <a:gd name="T61" fmla="*/ 14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7" h="263">
                  <a:moveTo>
                    <a:pt x="507" y="198"/>
                  </a:moveTo>
                  <a:cubicBezTo>
                    <a:pt x="502" y="178"/>
                    <a:pt x="497" y="157"/>
                    <a:pt x="492" y="137"/>
                  </a:cubicBezTo>
                  <a:cubicBezTo>
                    <a:pt x="485" y="111"/>
                    <a:pt x="477" y="85"/>
                    <a:pt x="470" y="60"/>
                  </a:cubicBezTo>
                  <a:cubicBezTo>
                    <a:pt x="464" y="40"/>
                    <a:pt x="458" y="20"/>
                    <a:pt x="452" y="0"/>
                  </a:cubicBezTo>
                  <a:cubicBezTo>
                    <a:pt x="434" y="6"/>
                    <a:pt x="417" y="12"/>
                    <a:pt x="399" y="17"/>
                  </a:cubicBezTo>
                  <a:cubicBezTo>
                    <a:pt x="295" y="48"/>
                    <a:pt x="187" y="53"/>
                    <a:pt x="83" y="35"/>
                  </a:cubicBezTo>
                  <a:cubicBezTo>
                    <a:pt x="66" y="32"/>
                    <a:pt x="49" y="29"/>
                    <a:pt x="32" y="25"/>
                  </a:cubicBezTo>
                  <a:cubicBezTo>
                    <a:pt x="29" y="46"/>
                    <a:pt x="26" y="67"/>
                    <a:pt x="23" y="88"/>
                  </a:cubicBezTo>
                  <a:cubicBezTo>
                    <a:pt x="19" y="114"/>
                    <a:pt x="15" y="141"/>
                    <a:pt x="11" y="168"/>
                  </a:cubicBezTo>
                  <a:cubicBezTo>
                    <a:pt x="7" y="189"/>
                    <a:pt x="4" y="210"/>
                    <a:pt x="0" y="230"/>
                  </a:cubicBezTo>
                  <a:cubicBezTo>
                    <a:pt x="21" y="235"/>
                    <a:pt x="42" y="240"/>
                    <a:pt x="63" y="243"/>
                  </a:cubicBezTo>
                  <a:cubicBezTo>
                    <a:pt x="189" y="263"/>
                    <a:pt x="319" y="256"/>
                    <a:pt x="445" y="219"/>
                  </a:cubicBezTo>
                  <a:cubicBezTo>
                    <a:pt x="466" y="213"/>
                    <a:pt x="487" y="206"/>
                    <a:pt x="507" y="198"/>
                  </a:cubicBezTo>
                  <a:moveTo>
                    <a:pt x="86" y="56"/>
                  </a:moveTo>
                  <a:cubicBezTo>
                    <a:pt x="86" y="56"/>
                    <a:pt x="86" y="56"/>
                    <a:pt x="86" y="56"/>
                  </a:cubicBezTo>
                  <a:cubicBezTo>
                    <a:pt x="128" y="63"/>
                    <a:pt x="171" y="66"/>
                    <a:pt x="214" y="65"/>
                  </a:cubicBezTo>
                  <a:cubicBezTo>
                    <a:pt x="190" y="80"/>
                    <a:pt x="173" y="111"/>
                    <a:pt x="172" y="149"/>
                  </a:cubicBezTo>
                  <a:cubicBezTo>
                    <a:pt x="172" y="187"/>
                    <a:pt x="190" y="220"/>
                    <a:pt x="220" y="234"/>
                  </a:cubicBezTo>
                  <a:cubicBezTo>
                    <a:pt x="169" y="235"/>
                    <a:pt x="119" y="232"/>
                    <a:pt x="70" y="224"/>
                  </a:cubicBezTo>
                  <a:cubicBezTo>
                    <a:pt x="73" y="198"/>
                    <a:pt x="55" y="174"/>
                    <a:pt x="30" y="168"/>
                  </a:cubicBezTo>
                  <a:cubicBezTo>
                    <a:pt x="34" y="144"/>
                    <a:pt x="37" y="120"/>
                    <a:pt x="40" y="96"/>
                  </a:cubicBezTo>
                  <a:cubicBezTo>
                    <a:pt x="63" y="101"/>
                    <a:pt x="84" y="83"/>
                    <a:pt x="86" y="56"/>
                  </a:cubicBezTo>
                  <a:moveTo>
                    <a:pt x="472" y="140"/>
                  </a:moveTo>
                  <a:cubicBezTo>
                    <a:pt x="447" y="149"/>
                    <a:pt x="431" y="175"/>
                    <a:pt x="436" y="201"/>
                  </a:cubicBezTo>
                  <a:cubicBezTo>
                    <a:pt x="387" y="215"/>
                    <a:pt x="337" y="225"/>
                    <a:pt x="287" y="230"/>
                  </a:cubicBezTo>
                  <a:cubicBezTo>
                    <a:pt x="315" y="212"/>
                    <a:pt x="331" y="177"/>
                    <a:pt x="325" y="140"/>
                  </a:cubicBezTo>
                  <a:cubicBezTo>
                    <a:pt x="320" y="102"/>
                    <a:pt x="298" y="74"/>
                    <a:pt x="271" y="62"/>
                  </a:cubicBezTo>
                  <a:cubicBezTo>
                    <a:pt x="315" y="58"/>
                    <a:pt x="358" y="49"/>
                    <a:pt x="400" y="37"/>
                  </a:cubicBezTo>
                  <a:cubicBezTo>
                    <a:pt x="400" y="38"/>
                    <a:pt x="400" y="38"/>
                    <a:pt x="400" y="38"/>
                  </a:cubicBezTo>
                  <a:cubicBezTo>
                    <a:pt x="406" y="63"/>
                    <a:pt x="430" y="78"/>
                    <a:pt x="454" y="70"/>
                  </a:cubicBezTo>
                  <a:cubicBezTo>
                    <a:pt x="460" y="93"/>
                    <a:pt x="466" y="117"/>
                    <a:pt x="472" y="140"/>
                  </a:cubicBezTo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78">
              <a:extLst>
                <a:ext uri="{FF2B5EF4-FFF2-40B4-BE49-F238E27FC236}">
                  <a16:creationId xmlns:a16="http://schemas.microsoft.com/office/drawing/2014/main" id="{49AD2AF8-933F-41C2-AB88-49006C4C6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2613" y="2576513"/>
              <a:ext cx="500063" cy="349250"/>
            </a:xfrm>
            <a:custGeom>
              <a:avLst/>
              <a:gdLst>
                <a:gd name="T0" fmla="*/ 22 w 293"/>
                <a:gd name="T1" fmla="*/ 0 h 205"/>
                <a:gd name="T2" fmla="*/ 0 w 293"/>
                <a:gd name="T3" fmla="*/ 77 h 205"/>
                <a:gd name="T4" fmla="*/ 0 w 293"/>
                <a:gd name="T5" fmla="*/ 77 h 205"/>
                <a:gd name="T6" fmla="*/ 22 w 293"/>
                <a:gd name="T7" fmla="*/ 0 h 205"/>
                <a:gd name="T8" fmla="*/ 242 w 293"/>
                <a:gd name="T9" fmla="*/ 62 h 205"/>
                <a:gd name="T10" fmla="*/ 202 w 293"/>
                <a:gd name="T11" fmla="*/ 205 h 205"/>
                <a:gd name="T12" fmla="*/ 202 w 293"/>
                <a:gd name="T13" fmla="*/ 205 h 205"/>
                <a:gd name="T14" fmla="*/ 242 w 293"/>
                <a:gd name="T15" fmla="*/ 62 h 205"/>
                <a:gd name="T16" fmla="*/ 293 w 293"/>
                <a:gd name="T17" fmla="*/ 77 h 205"/>
                <a:gd name="T18" fmla="*/ 293 w 293"/>
                <a:gd name="T19" fmla="*/ 77 h 205"/>
                <a:gd name="T20" fmla="*/ 242 w 293"/>
                <a:gd name="T21" fmla="*/ 62 h 205"/>
                <a:gd name="T22" fmla="*/ 22 w 293"/>
                <a:gd name="T2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3" h="205">
                  <a:moveTo>
                    <a:pt x="22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93" y="77"/>
                    <a:pt x="293" y="77"/>
                    <a:pt x="293" y="77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9">
              <a:extLst>
                <a:ext uri="{FF2B5EF4-FFF2-40B4-BE49-F238E27FC236}">
                  <a16:creationId xmlns:a16="http://schemas.microsoft.com/office/drawing/2014/main" id="{FBDC69C7-AF62-4A2B-BD9C-DECFC4F8A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9475" y="2681288"/>
              <a:ext cx="203200" cy="442913"/>
            </a:xfrm>
            <a:custGeom>
              <a:avLst/>
              <a:gdLst>
                <a:gd name="T0" fmla="*/ 19 w 119"/>
                <a:gd name="T1" fmla="*/ 174 h 260"/>
                <a:gd name="T2" fmla="*/ 0 w 119"/>
                <a:gd name="T3" fmla="*/ 243 h 260"/>
                <a:gd name="T4" fmla="*/ 60 w 119"/>
                <a:gd name="T5" fmla="*/ 260 h 260"/>
                <a:gd name="T6" fmla="*/ 19 w 119"/>
                <a:gd name="T7" fmla="*/ 174 h 260"/>
                <a:gd name="T8" fmla="*/ 68 w 119"/>
                <a:gd name="T9" fmla="*/ 0 h 260"/>
                <a:gd name="T10" fmla="*/ 28 w 119"/>
                <a:gd name="T11" fmla="*/ 143 h 260"/>
                <a:gd name="T12" fmla="*/ 44 w 119"/>
                <a:gd name="T13" fmla="*/ 150 h 260"/>
                <a:gd name="T14" fmla="*/ 119 w 119"/>
                <a:gd name="T15" fmla="*/ 15 h 260"/>
                <a:gd name="T16" fmla="*/ 68 w 119"/>
                <a:gd name="T17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60">
                  <a:moveTo>
                    <a:pt x="19" y="174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44" y="232"/>
                    <a:pt x="31" y="203"/>
                    <a:pt x="19" y="174"/>
                  </a:cubicBezTo>
                  <a:moveTo>
                    <a:pt x="68" y="0"/>
                  </a:moveTo>
                  <a:cubicBezTo>
                    <a:pt x="28" y="143"/>
                    <a:pt x="28" y="143"/>
                    <a:pt x="28" y="143"/>
                  </a:cubicBezTo>
                  <a:cubicBezTo>
                    <a:pt x="33" y="145"/>
                    <a:pt x="39" y="147"/>
                    <a:pt x="44" y="150"/>
                  </a:cubicBezTo>
                  <a:cubicBezTo>
                    <a:pt x="69" y="108"/>
                    <a:pt x="94" y="62"/>
                    <a:pt x="119" y="15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A13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80">
              <a:extLst>
                <a:ext uri="{FF2B5EF4-FFF2-40B4-BE49-F238E27FC236}">
                  <a16:creationId xmlns:a16="http://schemas.microsoft.com/office/drawing/2014/main" id="{D71B6624-1FE4-4825-B1BF-6580A44F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2613" y="2576513"/>
              <a:ext cx="412750" cy="519113"/>
            </a:xfrm>
            <a:custGeom>
              <a:avLst/>
              <a:gdLst>
                <a:gd name="T0" fmla="*/ 22 w 242"/>
                <a:gd name="T1" fmla="*/ 0 h 305"/>
                <a:gd name="T2" fmla="*/ 0 w 242"/>
                <a:gd name="T3" fmla="*/ 77 h 305"/>
                <a:gd name="T4" fmla="*/ 40 w 242"/>
                <a:gd name="T5" fmla="*/ 109 h 305"/>
                <a:gd name="T6" fmla="*/ 36 w 242"/>
                <a:gd name="T7" fmla="*/ 110 h 305"/>
                <a:gd name="T8" fmla="*/ 69 w 242"/>
                <a:gd name="T9" fmla="*/ 122 h 305"/>
                <a:gd name="T10" fmla="*/ 24 w 242"/>
                <a:gd name="T11" fmla="*/ 263 h 305"/>
                <a:gd name="T12" fmla="*/ 174 w 242"/>
                <a:gd name="T13" fmla="*/ 305 h 305"/>
                <a:gd name="T14" fmla="*/ 193 w 242"/>
                <a:gd name="T15" fmla="*/ 236 h 305"/>
                <a:gd name="T16" fmla="*/ 178 w 242"/>
                <a:gd name="T17" fmla="*/ 193 h 305"/>
                <a:gd name="T18" fmla="*/ 202 w 242"/>
                <a:gd name="T19" fmla="*/ 205 h 305"/>
                <a:gd name="T20" fmla="*/ 242 w 242"/>
                <a:gd name="T21" fmla="*/ 62 h 305"/>
                <a:gd name="T22" fmla="*/ 22 w 242"/>
                <a:gd name="T2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305">
                  <a:moveTo>
                    <a:pt x="22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13" y="88"/>
                    <a:pt x="26" y="98"/>
                    <a:pt x="40" y="109"/>
                  </a:cubicBezTo>
                  <a:cubicBezTo>
                    <a:pt x="38" y="109"/>
                    <a:pt x="37" y="109"/>
                    <a:pt x="36" y="110"/>
                  </a:cubicBezTo>
                  <a:cubicBezTo>
                    <a:pt x="47" y="114"/>
                    <a:pt x="58" y="118"/>
                    <a:pt x="69" y="122"/>
                  </a:cubicBezTo>
                  <a:cubicBezTo>
                    <a:pt x="58" y="170"/>
                    <a:pt x="43" y="218"/>
                    <a:pt x="24" y="263"/>
                  </a:cubicBezTo>
                  <a:cubicBezTo>
                    <a:pt x="174" y="305"/>
                    <a:pt x="174" y="305"/>
                    <a:pt x="174" y="305"/>
                  </a:cubicBezTo>
                  <a:cubicBezTo>
                    <a:pt x="193" y="236"/>
                    <a:pt x="193" y="236"/>
                    <a:pt x="193" y="236"/>
                  </a:cubicBezTo>
                  <a:cubicBezTo>
                    <a:pt x="188" y="222"/>
                    <a:pt x="183" y="208"/>
                    <a:pt x="178" y="193"/>
                  </a:cubicBezTo>
                  <a:cubicBezTo>
                    <a:pt x="186" y="197"/>
                    <a:pt x="194" y="201"/>
                    <a:pt x="202" y="205"/>
                  </a:cubicBezTo>
                  <a:cubicBezTo>
                    <a:pt x="242" y="62"/>
                    <a:pt x="242" y="62"/>
                    <a:pt x="242" y="62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81">
              <a:extLst>
                <a:ext uri="{FF2B5EF4-FFF2-40B4-BE49-F238E27FC236}">
                  <a16:creationId xmlns:a16="http://schemas.microsoft.com/office/drawing/2014/main" id="{E9085594-4BF8-4A15-B6F6-5A4A7EAD9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81650" y="2763838"/>
              <a:ext cx="198438" cy="260350"/>
            </a:xfrm>
            <a:custGeom>
              <a:avLst/>
              <a:gdLst>
                <a:gd name="T0" fmla="*/ 31 w 116"/>
                <a:gd name="T1" fmla="*/ 24 h 153"/>
                <a:gd name="T2" fmla="*/ 15 w 116"/>
                <a:gd name="T3" fmla="*/ 80 h 153"/>
                <a:gd name="T4" fmla="*/ 24 w 116"/>
                <a:gd name="T5" fmla="*/ 114 h 153"/>
                <a:gd name="T6" fmla="*/ 3 w 116"/>
                <a:gd name="T7" fmla="*/ 122 h 153"/>
                <a:gd name="T8" fmla="*/ 0 w 116"/>
                <a:gd name="T9" fmla="*/ 133 h 153"/>
                <a:gd name="T10" fmla="*/ 38 w 116"/>
                <a:gd name="T11" fmla="*/ 144 h 153"/>
                <a:gd name="T12" fmla="*/ 62 w 116"/>
                <a:gd name="T13" fmla="*/ 82 h 153"/>
                <a:gd name="T14" fmla="*/ 31 w 116"/>
                <a:gd name="T15" fmla="*/ 24 h 153"/>
                <a:gd name="T16" fmla="*/ 83 w 116"/>
                <a:gd name="T17" fmla="*/ 0 h 153"/>
                <a:gd name="T18" fmla="*/ 57 w 116"/>
                <a:gd name="T19" fmla="*/ 6 h 153"/>
                <a:gd name="T20" fmla="*/ 100 w 116"/>
                <a:gd name="T21" fmla="*/ 21 h 153"/>
                <a:gd name="T22" fmla="*/ 81 w 116"/>
                <a:gd name="T23" fmla="*/ 85 h 153"/>
                <a:gd name="T24" fmla="*/ 57 w 116"/>
                <a:gd name="T25" fmla="*/ 149 h 153"/>
                <a:gd name="T26" fmla="*/ 71 w 116"/>
                <a:gd name="T27" fmla="*/ 153 h 153"/>
                <a:gd name="T28" fmla="*/ 116 w 116"/>
                <a:gd name="T29" fmla="*/ 12 h 153"/>
                <a:gd name="T30" fmla="*/ 83 w 116"/>
                <a:gd name="T3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6" h="153">
                  <a:moveTo>
                    <a:pt x="31" y="24"/>
                  </a:moveTo>
                  <a:cubicBezTo>
                    <a:pt x="15" y="80"/>
                    <a:pt x="15" y="80"/>
                    <a:pt x="15" y="80"/>
                  </a:cubicBezTo>
                  <a:cubicBezTo>
                    <a:pt x="18" y="92"/>
                    <a:pt x="21" y="103"/>
                    <a:pt x="24" y="114"/>
                  </a:cubicBezTo>
                  <a:cubicBezTo>
                    <a:pt x="17" y="116"/>
                    <a:pt x="10" y="119"/>
                    <a:pt x="3" y="12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8" y="144"/>
                    <a:pt x="38" y="144"/>
                    <a:pt x="38" y="144"/>
                  </a:cubicBezTo>
                  <a:cubicBezTo>
                    <a:pt x="47" y="123"/>
                    <a:pt x="55" y="103"/>
                    <a:pt x="62" y="82"/>
                  </a:cubicBezTo>
                  <a:cubicBezTo>
                    <a:pt x="40" y="72"/>
                    <a:pt x="28" y="47"/>
                    <a:pt x="31" y="24"/>
                  </a:cubicBezTo>
                  <a:moveTo>
                    <a:pt x="83" y="0"/>
                  </a:moveTo>
                  <a:cubicBezTo>
                    <a:pt x="74" y="2"/>
                    <a:pt x="66" y="4"/>
                    <a:pt x="57" y="6"/>
                  </a:cubicBezTo>
                  <a:cubicBezTo>
                    <a:pt x="71" y="11"/>
                    <a:pt x="86" y="16"/>
                    <a:pt x="100" y="21"/>
                  </a:cubicBezTo>
                  <a:cubicBezTo>
                    <a:pt x="94" y="43"/>
                    <a:pt x="88" y="64"/>
                    <a:pt x="81" y="85"/>
                  </a:cubicBezTo>
                  <a:cubicBezTo>
                    <a:pt x="74" y="107"/>
                    <a:pt x="66" y="128"/>
                    <a:pt x="57" y="149"/>
                  </a:cubicBezTo>
                  <a:cubicBezTo>
                    <a:pt x="71" y="153"/>
                    <a:pt x="71" y="153"/>
                    <a:pt x="71" y="153"/>
                  </a:cubicBezTo>
                  <a:cubicBezTo>
                    <a:pt x="90" y="108"/>
                    <a:pt x="105" y="60"/>
                    <a:pt x="116" y="12"/>
                  </a:cubicBezTo>
                  <a:cubicBezTo>
                    <a:pt x="105" y="8"/>
                    <a:pt x="94" y="4"/>
                    <a:pt x="83" y="0"/>
                  </a:cubicBezTo>
                </a:path>
              </a:pathLst>
            </a:custGeom>
            <a:solidFill>
              <a:srgbClr val="DD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82">
              <a:extLst>
                <a:ext uri="{FF2B5EF4-FFF2-40B4-BE49-F238E27FC236}">
                  <a16:creationId xmlns:a16="http://schemas.microsoft.com/office/drawing/2014/main" id="{CE3E7A82-6917-4CAB-819B-3CB584B9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2773363"/>
              <a:ext cx="123825" cy="244475"/>
            </a:xfrm>
            <a:custGeom>
              <a:avLst/>
              <a:gdLst>
                <a:gd name="T0" fmla="*/ 29 w 72"/>
                <a:gd name="T1" fmla="*/ 0 h 143"/>
                <a:gd name="T2" fmla="*/ 7 w 72"/>
                <a:gd name="T3" fmla="*/ 5 h 143"/>
                <a:gd name="T4" fmla="*/ 3 w 72"/>
                <a:gd name="T5" fmla="*/ 18 h 143"/>
                <a:gd name="T6" fmla="*/ 34 w 72"/>
                <a:gd name="T7" fmla="*/ 76 h 143"/>
                <a:gd name="T8" fmla="*/ 10 w 72"/>
                <a:gd name="T9" fmla="*/ 138 h 143"/>
                <a:gd name="T10" fmla="*/ 29 w 72"/>
                <a:gd name="T11" fmla="*/ 143 h 143"/>
                <a:gd name="T12" fmla="*/ 53 w 72"/>
                <a:gd name="T13" fmla="*/ 79 h 143"/>
                <a:gd name="T14" fmla="*/ 72 w 72"/>
                <a:gd name="T15" fmla="*/ 15 h 143"/>
                <a:gd name="T16" fmla="*/ 29 w 72"/>
                <a:gd name="T1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143">
                  <a:moveTo>
                    <a:pt x="29" y="0"/>
                  </a:moveTo>
                  <a:cubicBezTo>
                    <a:pt x="22" y="1"/>
                    <a:pt x="14" y="3"/>
                    <a:pt x="7" y="5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0" y="41"/>
                    <a:pt x="12" y="66"/>
                    <a:pt x="34" y="76"/>
                  </a:cubicBezTo>
                  <a:cubicBezTo>
                    <a:pt x="27" y="97"/>
                    <a:pt x="19" y="117"/>
                    <a:pt x="10" y="138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38" y="122"/>
                    <a:pt x="46" y="101"/>
                    <a:pt x="53" y="79"/>
                  </a:cubicBezTo>
                  <a:cubicBezTo>
                    <a:pt x="60" y="58"/>
                    <a:pt x="66" y="37"/>
                    <a:pt x="72" y="15"/>
                  </a:cubicBezTo>
                  <a:cubicBezTo>
                    <a:pt x="58" y="10"/>
                    <a:pt x="43" y="5"/>
                    <a:pt x="29" y="0"/>
                  </a:cubicBezTo>
                </a:path>
              </a:pathLst>
            </a:custGeom>
            <a:solidFill>
              <a:srgbClr val="4B5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83">
              <a:extLst>
                <a:ext uri="{FF2B5EF4-FFF2-40B4-BE49-F238E27FC236}">
                  <a16:creationId xmlns:a16="http://schemas.microsoft.com/office/drawing/2014/main" id="{4FF3C114-3885-44F8-BAFC-36646956E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8000" y="2900363"/>
              <a:ext cx="34925" cy="71438"/>
            </a:xfrm>
            <a:custGeom>
              <a:avLst/>
              <a:gdLst>
                <a:gd name="T0" fmla="*/ 12 w 21"/>
                <a:gd name="T1" fmla="*/ 0 h 42"/>
                <a:gd name="T2" fmla="*/ 0 w 21"/>
                <a:gd name="T3" fmla="*/ 42 h 42"/>
                <a:gd name="T4" fmla="*/ 21 w 21"/>
                <a:gd name="T5" fmla="*/ 34 h 42"/>
                <a:gd name="T6" fmla="*/ 12 w 21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42">
                  <a:moveTo>
                    <a:pt x="12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7" y="39"/>
                    <a:pt x="14" y="36"/>
                    <a:pt x="21" y="34"/>
                  </a:cubicBezTo>
                  <a:cubicBezTo>
                    <a:pt x="18" y="23"/>
                    <a:pt x="15" y="12"/>
                    <a:pt x="12" y="0"/>
                  </a:cubicBezTo>
                </a:path>
              </a:pathLst>
            </a:custGeom>
            <a:solidFill>
              <a:srgbClr val="DDD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84">
              <a:extLst>
                <a:ext uri="{FF2B5EF4-FFF2-40B4-BE49-F238E27FC236}">
                  <a16:creationId xmlns:a16="http://schemas.microsoft.com/office/drawing/2014/main" id="{AD87DE01-9BF5-4D02-A2E4-CF84715BF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638" y="2012950"/>
              <a:ext cx="850900" cy="881063"/>
            </a:xfrm>
            <a:custGeom>
              <a:avLst/>
              <a:gdLst>
                <a:gd name="T0" fmla="*/ 206 w 498"/>
                <a:gd name="T1" fmla="*/ 0 h 517"/>
                <a:gd name="T2" fmla="*/ 0 w 498"/>
                <a:gd name="T3" fmla="*/ 115 h 517"/>
                <a:gd name="T4" fmla="*/ 364 w 498"/>
                <a:gd name="T5" fmla="*/ 517 h 517"/>
                <a:gd name="T6" fmla="*/ 498 w 498"/>
                <a:gd name="T7" fmla="*/ 326 h 517"/>
                <a:gd name="T8" fmla="*/ 206 w 498"/>
                <a:gd name="T9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8" h="517">
                  <a:moveTo>
                    <a:pt x="206" y="0"/>
                  </a:moveTo>
                  <a:cubicBezTo>
                    <a:pt x="138" y="41"/>
                    <a:pt x="70" y="79"/>
                    <a:pt x="0" y="115"/>
                  </a:cubicBezTo>
                  <a:cubicBezTo>
                    <a:pt x="74" y="281"/>
                    <a:pt x="200" y="423"/>
                    <a:pt x="364" y="517"/>
                  </a:cubicBezTo>
                  <a:cubicBezTo>
                    <a:pt x="411" y="454"/>
                    <a:pt x="456" y="390"/>
                    <a:pt x="498" y="326"/>
                  </a:cubicBezTo>
                  <a:cubicBezTo>
                    <a:pt x="365" y="250"/>
                    <a:pt x="264" y="134"/>
                    <a:pt x="206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85">
              <a:extLst>
                <a:ext uri="{FF2B5EF4-FFF2-40B4-BE49-F238E27FC236}">
                  <a16:creationId xmlns:a16="http://schemas.microsoft.com/office/drawing/2014/main" id="{4B36C4B7-412C-486E-8E26-0DCDBAA97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6388" y="2044700"/>
              <a:ext cx="787400" cy="817563"/>
            </a:xfrm>
            <a:custGeom>
              <a:avLst/>
              <a:gdLst>
                <a:gd name="T0" fmla="*/ 342 w 462"/>
                <a:gd name="T1" fmla="*/ 480 h 480"/>
                <a:gd name="T2" fmla="*/ 379 w 462"/>
                <a:gd name="T3" fmla="*/ 430 h 480"/>
                <a:gd name="T4" fmla="*/ 426 w 462"/>
                <a:gd name="T5" fmla="*/ 365 h 480"/>
                <a:gd name="T6" fmla="*/ 462 w 462"/>
                <a:gd name="T7" fmla="*/ 313 h 480"/>
                <a:gd name="T8" fmla="*/ 416 w 462"/>
                <a:gd name="T9" fmla="*/ 283 h 480"/>
                <a:gd name="T10" fmla="*/ 204 w 462"/>
                <a:gd name="T11" fmla="*/ 47 h 480"/>
                <a:gd name="T12" fmla="*/ 181 w 462"/>
                <a:gd name="T13" fmla="*/ 0 h 480"/>
                <a:gd name="T14" fmla="*/ 126 w 462"/>
                <a:gd name="T15" fmla="*/ 33 h 480"/>
                <a:gd name="T16" fmla="*/ 55 w 462"/>
                <a:gd name="T17" fmla="*/ 73 h 480"/>
                <a:gd name="T18" fmla="*/ 0 w 462"/>
                <a:gd name="T19" fmla="*/ 103 h 480"/>
                <a:gd name="T20" fmla="*/ 29 w 462"/>
                <a:gd name="T21" fmla="*/ 161 h 480"/>
                <a:gd name="T22" fmla="*/ 286 w 462"/>
                <a:gd name="T23" fmla="*/ 444 h 480"/>
                <a:gd name="T24" fmla="*/ 342 w 462"/>
                <a:gd name="T25" fmla="*/ 480 h 480"/>
                <a:gd name="T26" fmla="*/ 189 w 462"/>
                <a:gd name="T27" fmla="*/ 62 h 480"/>
                <a:gd name="T28" fmla="*/ 190 w 462"/>
                <a:gd name="T29" fmla="*/ 62 h 480"/>
                <a:gd name="T30" fmla="*/ 263 w 462"/>
                <a:gd name="T31" fmla="*/ 168 h 480"/>
                <a:gd name="T32" fmla="*/ 171 w 462"/>
                <a:gd name="T33" fmla="*/ 188 h 480"/>
                <a:gd name="T34" fmla="*/ 134 w 462"/>
                <a:gd name="T35" fmla="*/ 278 h 480"/>
                <a:gd name="T36" fmla="*/ 48 w 462"/>
                <a:gd name="T37" fmla="*/ 154 h 480"/>
                <a:gd name="T38" fmla="*/ 67 w 462"/>
                <a:gd name="T39" fmla="*/ 88 h 480"/>
                <a:gd name="T40" fmla="*/ 130 w 462"/>
                <a:gd name="T41" fmla="*/ 51 h 480"/>
                <a:gd name="T42" fmla="*/ 189 w 462"/>
                <a:gd name="T43" fmla="*/ 62 h 480"/>
                <a:gd name="T44" fmla="*/ 365 w 462"/>
                <a:gd name="T45" fmla="*/ 416 h 480"/>
                <a:gd name="T46" fmla="*/ 295 w 462"/>
                <a:gd name="T47" fmla="*/ 427 h 480"/>
                <a:gd name="T48" fmla="*/ 179 w 462"/>
                <a:gd name="T49" fmla="*/ 327 h 480"/>
                <a:gd name="T50" fmla="*/ 274 w 462"/>
                <a:gd name="T51" fmla="*/ 302 h 480"/>
                <a:gd name="T52" fmla="*/ 301 w 462"/>
                <a:gd name="T53" fmla="*/ 211 h 480"/>
                <a:gd name="T54" fmla="*/ 400 w 462"/>
                <a:gd name="T55" fmla="*/ 296 h 480"/>
                <a:gd name="T56" fmla="*/ 400 w 462"/>
                <a:gd name="T57" fmla="*/ 297 h 480"/>
                <a:gd name="T58" fmla="*/ 408 w 462"/>
                <a:gd name="T59" fmla="*/ 358 h 480"/>
                <a:gd name="T60" fmla="*/ 365 w 462"/>
                <a:gd name="T61" fmla="*/ 41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2" h="480">
                  <a:moveTo>
                    <a:pt x="342" y="480"/>
                  </a:moveTo>
                  <a:cubicBezTo>
                    <a:pt x="354" y="464"/>
                    <a:pt x="367" y="447"/>
                    <a:pt x="379" y="430"/>
                  </a:cubicBezTo>
                  <a:cubicBezTo>
                    <a:pt x="395" y="408"/>
                    <a:pt x="411" y="387"/>
                    <a:pt x="426" y="365"/>
                  </a:cubicBezTo>
                  <a:cubicBezTo>
                    <a:pt x="438" y="348"/>
                    <a:pt x="450" y="330"/>
                    <a:pt x="462" y="313"/>
                  </a:cubicBezTo>
                  <a:cubicBezTo>
                    <a:pt x="446" y="304"/>
                    <a:pt x="431" y="294"/>
                    <a:pt x="416" y="283"/>
                  </a:cubicBezTo>
                  <a:cubicBezTo>
                    <a:pt x="327" y="220"/>
                    <a:pt x="255" y="139"/>
                    <a:pt x="204" y="47"/>
                  </a:cubicBezTo>
                  <a:cubicBezTo>
                    <a:pt x="196" y="32"/>
                    <a:pt x="188" y="16"/>
                    <a:pt x="181" y="0"/>
                  </a:cubicBezTo>
                  <a:cubicBezTo>
                    <a:pt x="162" y="11"/>
                    <a:pt x="144" y="22"/>
                    <a:pt x="126" y="33"/>
                  </a:cubicBezTo>
                  <a:cubicBezTo>
                    <a:pt x="103" y="47"/>
                    <a:pt x="79" y="60"/>
                    <a:pt x="55" y="73"/>
                  </a:cubicBezTo>
                  <a:cubicBezTo>
                    <a:pt x="37" y="84"/>
                    <a:pt x="18" y="94"/>
                    <a:pt x="0" y="103"/>
                  </a:cubicBezTo>
                  <a:cubicBezTo>
                    <a:pt x="9" y="123"/>
                    <a:pt x="19" y="142"/>
                    <a:pt x="29" y="161"/>
                  </a:cubicBezTo>
                  <a:cubicBezTo>
                    <a:pt x="92" y="272"/>
                    <a:pt x="179" y="369"/>
                    <a:pt x="286" y="444"/>
                  </a:cubicBezTo>
                  <a:cubicBezTo>
                    <a:pt x="304" y="457"/>
                    <a:pt x="323" y="469"/>
                    <a:pt x="342" y="480"/>
                  </a:cubicBezTo>
                  <a:close/>
                  <a:moveTo>
                    <a:pt x="189" y="62"/>
                  </a:moveTo>
                  <a:cubicBezTo>
                    <a:pt x="190" y="62"/>
                    <a:pt x="190" y="62"/>
                    <a:pt x="190" y="62"/>
                  </a:cubicBezTo>
                  <a:cubicBezTo>
                    <a:pt x="211" y="99"/>
                    <a:pt x="235" y="135"/>
                    <a:pt x="263" y="168"/>
                  </a:cubicBezTo>
                  <a:cubicBezTo>
                    <a:pt x="236" y="159"/>
                    <a:pt x="201" y="165"/>
                    <a:pt x="171" y="188"/>
                  </a:cubicBezTo>
                  <a:cubicBezTo>
                    <a:pt x="141" y="211"/>
                    <a:pt x="127" y="246"/>
                    <a:pt x="134" y="278"/>
                  </a:cubicBezTo>
                  <a:cubicBezTo>
                    <a:pt x="102" y="239"/>
                    <a:pt x="73" y="198"/>
                    <a:pt x="48" y="154"/>
                  </a:cubicBezTo>
                  <a:cubicBezTo>
                    <a:pt x="71" y="140"/>
                    <a:pt x="78" y="111"/>
                    <a:pt x="67" y="88"/>
                  </a:cubicBezTo>
                  <a:cubicBezTo>
                    <a:pt x="88" y="76"/>
                    <a:pt x="109" y="64"/>
                    <a:pt x="130" y="51"/>
                  </a:cubicBezTo>
                  <a:cubicBezTo>
                    <a:pt x="141" y="72"/>
                    <a:pt x="168" y="77"/>
                    <a:pt x="189" y="62"/>
                  </a:cubicBezTo>
                  <a:close/>
                  <a:moveTo>
                    <a:pt x="365" y="416"/>
                  </a:moveTo>
                  <a:cubicBezTo>
                    <a:pt x="343" y="403"/>
                    <a:pt x="312" y="407"/>
                    <a:pt x="295" y="427"/>
                  </a:cubicBezTo>
                  <a:cubicBezTo>
                    <a:pt x="253" y="397"/>
                    <a:pt x="214" y="364"/>
                    <a:pt x="179" y="327"/>
                  </a:cubicBezTo>
                  <a:cubicBezTo>
                    <a:pt x="210" y="339"/>
                    <a:pt x="248" y="329"/>
                    <a:pt x="274" y="302"/>
                  </a:cubicBezTo>
                  <a:cubicBezTo>
                    <a:pt x="300" y="274"/>
                    <a:pt x="308" y="239"/>
                    <a:pt x="301" y="211"/>
                  </a:cubicBezTo>
                  <a:cubicBezTo>
                    <a:pt x="331" y="242"/>
                    <a:pt x="364" y="271"/>
                    <a:pt x="400" y="296"/>
                  </a:cubicBezTo>
                  <a:cubicBezTo>
                    <a:pt x="400" y="297"/>
                    <a:pt x="400" y="297"/>
                    <a:pt x="400" y="297"/>
                  </a:cubicBezTo>
                  <a:cubicBezTo>
                    <a:pt x="384" y="317"/>
                    <a:pt x="387" y="345"/>
                    <a:pt x="408" y="358"/>
                  </a:cubicBezTo>
                  <a:cubicBezTo>
                    <a:pt x="394" y="378"/>
                    <a:pt x="379" y="397"/>
                    <a:pt x="365" y="416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86">
              <a:extLst>
                <a:ext uri="{FF2B5EF4-FFF2-40B4-BE49-F238E27FC236}">
                  <a16:creationId xmlns:a16="http://schemas.microsoft.com/office/drawing/2014/main" id="{56F70B04-04A0-4915-8B5E-68E8E36F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2328863"/>
              <a:ext cx="795338" cy="908050"/>
            </a:xfrm>
            <a:custGeom>
              <a:avLst/>
              <a:gdLst>
                <a:gd name="T0" fmla="*/ 0 w 466"/>
                <a:gd name="T1" fmla="*/ 359 h 533"/>
                <a:gd name="T2" fmla="*/ 159 w 466"/>
                <a:gd name="T3" fmla="*/ 533 h 533"/>
                <a:gd name="T4" fmla="*/ 466 w 466"/>
                <a:gd name="T5" fmla="*/ 86 h 533"/>
                <a:gd name="T6" fmla="*/ 250 w 466"/>
                <a:gd name="T7" fmla="*/ 0 h 533"/>
                <a:gd name="T8" fmla="*/ 0 w 466"/>
                <a:gd name="T9" fmla="*/ 359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6" h="533">
                  <a:moveTo>
                    <a:pt x="0" y="359"/>
                  </a:moveTo>
                  <a:cubicBezTo>
                    <a:pt x="55" y="415"/>
                    <a:pt x="108" y="473"/>
                    <a:pt x="159" y="533"/>
                  </a:cubicBezTo>
                  <a:cubicBezTo>
                    <a:pt x="303" y="423"/>
                    <a:pt x="412" y="267"/>
                    <a:pt x="466" y="86"/>
                  </a:cubicBezTo>
                  <a:cubicBezTo>
                    <a:pt x="394" y="55"/>
                    <a:pt x="322" y="26"/>
                    <a:pt x="250" y="0"/>
                  </a:cubicBezTo>
                  <a:cubicBezTo>
                    <a:pt x="206" y="147"/>
                    <a:pt x="116" y="272"/>
                    <a:pt x="0" y="359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87">
              <a:extLst>
                <a:ext uri="{FF2B5EF4-FFF2-40B4-BE49-F238E27FC236}">
                  <a16:creationId xmlns:a16="http://schemas.microsoft.com/office/drawing/2014/main" id="{EA41DCBB-D53C-48B8-A60D-6B2658714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1575" y="2355850"/>
              <a:ext cx="733425" cy="849313"/>
            </a:xfrm>
            <a:custGeom>
              <a:avLst/>
              <a:gdLst>
                <a:gd name="T0" fmla="*/ 430 w 430"/>
                <a:gd name="T1" fmla="*/ 79 h 498"/>
                <a:gd name="T2" fmla="*/ 373 w 430"/>
                <a:gd name="T3" fmla="*/ 54 h 498"/>
                <a:gd name="T4" fmla="*/ 298 w 430"/>
                <a:gd name="T5" fmla="*/ 23 h 498"/>
                <a:gd name="T6" fmla="*/ 240 w 430"/>
                <a:gd name="T7" fmla="*/ 0 h 498"/>
                <a:gd name="T8" fmla="*/ 221 w 430"/>
                <a:gd name="T9" fmla="*/ 52 h 498"/>
                <a:gd name="T10" fmla="*/ 40 w 430"/>
                <a:gd name="T11" fmla="*/ 312 h 498"/>
                <a:gd name="T12" fmla="*/ 0 w 430"/>
                <a:gd name="T13" fmla="*/ 346 h 498"/>
                <a:gd name="T14" fmla="*/ 44 w 430"/>
                <a:gd name="T15" fmla="*/ 391 h 498"/>
                <a:gd name="T16" fmla="*/ 100 w 430"/>
                <a:gd name="T17" fmla="*/ 451 h 498"/>
                <a:gd name="T18" fmla="*/ 142 w 430"/>
                <a:gd name="T19" fmla="*/ 498 h 498"/>
                <a:gd name="T20" fmla="*/ 191 w 430"/>
                <a:gd name="T21" fmla="*/ 456 h 498"/>
                <a:gd name="T22" fmla="*/ 408 w 430"/>
                <a:gd name="T23" fmla="*/ 141 h 498"/>
                <a:gd name="T24" fmla="*/ 430 w 430"/>
                <a:gd name="T25" fmla="*/ 79 h 498"/>
                <a:gd name="T26" fmla="*/ 58 w 430"/>
                <a:gd name="T27" fmla="*/ 323 h 498"/>
                <a:gd name="T28" fmla="*/ 58 w 430"/>
                <a:gd name="T29" fmla="*/ 322 h 498"/>
                <a:gd name="T30" fmla="*/ 144 w 430"/>
                <a:gd name="T31" fmla="*/ 227 h 498"/>
                <a:gd name="T32" fmla="*/ 184 w 430"/>
                <a:gd name="T33" fmla="*/ 312 h 498"/>
                <a:gd name="T34" fmla="*/ 281 w 430"/>
                <a:gd name="T35" fmla="*/ 327 h 498"/>
                <a:gd name="T36" fmla="*/ 180 w 430"/>
                <a:gd name="T37" fmla="*/ 439 h 498"/>
                <a:gd name="T38" fmla="*/ 112 w 430"/>
                <a:gd name="T39" fmla="*/ 436 h 498"/>
                <a:gd name="T40" fmla="*/ 61 w 430"/>
                <a:gd name="T41" fmla="*/ 383 h 498"/>
                <a:gd name="T42" fmla="*/ 58 w 430"/>
                <a:gd name="T43" fmla="*/ 323 h 498"/>
                <a:gd name="T44" fmla="*/ 363 w 430"/>
                <a:gd name="T45" fmla="*/ 71 h 498"/>
                <a:gd name="T46" fmla="*/ 388 w 430"/>
                <a:gd name="T47" fmla="*/ 136 h 498"/>
                <a:gd name="T48" fmla="*/ 319 w 430"/>
                <a:gd name="T49" fmla="*/ 272 h 498"/>
                <a:gd name="T50" fmla="*/ 272 w 430"/>
                <a:gd name="T51" fmla="*/ 186 h 498"/>
                <a:gd name="T52" fmla="*/ 177 w 430"/>
                <a:gd name="T53" fmla="*/ 180 h 498"/>
                <a:gd name="T54" fmla="*/ 237 w 430"/>
                <a:gd name="T55" fmla="*/ 64 h 498"/>
                <a:gd name="T56" fmla="*/ 238 w 430"/>
                <a:gd name="T57" fmla="*/ 64 h 498"/>
                <a:gd name="T58" fmla="*/ 296 w 430"/>
                <a:gd name="T59" fmla="*/ 42 h 498"/>
                <a:gd name="T60" fmla="*/ 363 w 430"/>
                <a:gd name="T61" fmla="*/ 71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0" h="498">
                  <a:moveTo>
                    <a:pt x="430" y="79"/>
                  </a:moveTo>
                  <a:cubicBezTo>
                    <a:pt x="411" y="70"/>
                    <a:pt x="392" y="62"/>
                    <a:pt x="373" y="54"/>
                  </a:cubicBezTo>
                  <a:cubicBezTo>
                    <a:pt x="348" y="43"/>
                    <a:pt x="323" y="33"/>
                    <a:pt x="298" y="23"/>
                  </a:cubicBezTo>
                  <a:cubicBezTo>
                    <a:pt x="279" y="15"/>
                    <a:pt x="259" y="8"/>
                    <a:pt x="240" y="0"/>
                  </a:cubicBezTo>
                  <a:cubicBezTo>
                    <a:pt x="234" y="18"/>
                    <a:pt x="228" y="35"/>
                    <a:pt x="221" y="52"/>
                  </a:cubicBezTo>
                  <a:cubicBezTo>
                    <a:pt x="181" y="153"/>
                    <a:pt x="118" y="241"/>
                    <a:pt x="40" y="312"/>
                  </a:cubicBezTo>
                  <a:cubicBezTo>
                    <a:pt x="27" y="324"/>
                    <a:pt x="14" y="335"/>
                    <a:pt x="0" y="346"/>
                  </a:cubicBezTo>
                  <a:cubicBezTo>
                    <a:pt x="15" y="361"/>
                    <a:pt x="29" y="376"/>
                    <a:pt x="44" y="391"/>
                  </a:cubicBezTo>
                  <a:cubicBezTo>
                    <a:pt x="63" y="411"/>
                    <a:pt x="81" y="431"/>
                    <a:pt x="100" y="451"/>
                  </a:cubicBezTo>
                  <a:cubicBezTo>
                    <a:pt x="114" y="467"/>
                    <a:pt x="128" y="482"/>
                    <a:pt x="142" y="498"/>
                  </a:cubicBezTo>
                  <a:cubicBezTo>
                    <a:pt x="159" y="485"/>
                    <a:pt x="175" y="471"/>
                    <a:pt x="191" y="456"/>
                  </a:cubicBezTo>
                  <a:cubicBezTo>
                    <a:pt x="284" y="370"/>
                    <a:pt x="359" y="263"/>
                    <a:pt x="408" y="141"/>
                  </a:cubicBezTo>
                  <a:cubicBezTo>
                    <a:pt x="416" y="121"/>
                    <a:pt x="423" y="100"/>
                    <a:pt x="430" y="79"/>
                  </a:cubicBezTo>
                  <a:close/>
                  <a:moveTo>
                    <a:pt x="58" y="323"/>
                  </a:moveTo>
                  <a:cubicBezTo>
                    <a:pt x="58" y="322"/>
                    <a:pt x="58" y="322"/>
                    <a:pt x="58" y="322"/>
                  </a:cubicBezTo>
                  <a:cubicBezTo>
                    <a:pt x="89" y="294"/>
                    <a:pt x="118" y="262"/>
                    <a:pt x="144" y="227"/>
                  </a:cubicBezTo>
                  <a:cubicBezTo>
                    <a:pt x="141" y="255"/>
                    <a:pt x="155" y="288"/>
                    <a:pt x="184" y="312"/>
                  </a:cubicBezTo>
                  <a:cubicBezTo>
                    <a:pt x="214" y="336"/>
                    <a:pt x="252" y="342"/>
                    <a:pt x="281" y="327"/>
                  </a:cubicBezTo>
                  <a:cubicBezTo>
                    <a:pt x="250" y="368"/>
                    <a:pt x="217" y="405"/>
                    <a:pt x="180" y="439"/>
                  </a:cubicBezTo>
                  <a:cubicBezTo>
                    <a:pt x="161" y="421"/>
                    <a:pt x="131" y="420"/>
                    <a:pt x="112" y="436"/>
                  </a:cubicBezTo>
                  <a:cubicBezTo>
                    <a:pt x="95" y="418"/>
                    <a:pt x="78" y="401"/>
                    <a:pt x="61" y="383"/>
                  </a:cubicBezTo>
                  <a:cubicBezTo>
                    <a:pt x="79" y="368"/>
                    <a:pt x="78" y="340"/>
                    <a:pt x="58" y="323"/>
                  </a:cubicBezTo>
                  <a:close/>
                  <a:moveTo>
                    <a:pt x="363" y="71"/>
                  </a:moveTo>
                  <a:cubicBezTo>
                    <a:pt x="354" y="96"/>
                    <a:pt x="365" y="124"/>
                    <a:pt x="388" y="136"/>
                  </a:cubicBezTo>
                  <a:cubicBezTo>
                    <a:pt x="369" y="184"/>
                    <a:pt x="346" y="229"/>
                    <a:pt x="319" y="272"/>
                  </a:cubicBezTo>
                  <a:cubicBezTo>
                    <a:pt x="322" y="239"/>
                    <a:pt x="304" y="205"/>
                    <a:pt x="272" y="186"/>
                  </a:cubicBezTo>
                  <a:cubicBezTo>
                    <a:pt x="239" y="167"/>
                    <a:pt x="203" y="167"/>
                    <a:pt x="177" y="180"/>
                  </a:cubicBezTo>
                  <a:cubicBezTo>
                    <a:pt x="201" y="144"/>
                    <a:pt x="221" y="105"/>
                    <a:pt x="237" y="64"/>
                  </a:cubicBezTo>
                  <a:cubicBezTo>
                    <a:pt x="238" y="64"/>
                    <a:pt x="238" y="64"/>
                    <a:pt x="238" y="64"/>
                  </a:cubicBezTo>
                  <a:cubicBezTo>
                    <a:pt x="262" y="75"/>
                    <a:pt x="288" y="66"/>
                    <a:pt x="296" y="42"/>
                  </a:cubicBezTo>
                  <a:cubicBezTo>
                    <a:pt x="318" y="52"/>
                    <a:pt x="341" y="61"/>
                    <a:pt x="363" y="71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88">
              <a:extLst>
                <a:ext uri="{FF2B5EF4-FFF2-40B4-BE49-F238E27FC236}">
                  <a16:creationId xmlns:a16="http://schemas.microsoft.com/office/drawing/2014/main" id="{974C6BF3-046A-4544-8F72-7C939DA2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1163" y="2657475"/>
              <a:ext cx="654050" cy="917575"/>
            </a:xfrm>
            <a:custGeom>
              <a:avLst/>
              <a:gdLst>
                <a:gd name="T0" fmla="*/ 234 w 383"/>
                <a:gd name="T1" fmla="*/ 0 h 538"/>
                <a:gd name="T2" fmla="*/ 0 w 383"/>
                <a:gd name="T3" fmla="*/ 29 h 538"/>
                <a:gd name="T4" fmla="*/ 187 w 383"/>
                <a:gd name="T5" fmla="*/ 538 h 538"/>
                <a:gd name="T6" fmla="*/ 383 w 383"/>
                <a:gd name="T7" fmla="*/ 412 h 538"/>
                <a:gd name="T8" fmla="*/ 234 w 383"/>
                <a:gd name="T9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538">
                  <a:moveTo>
                    <a:pt x="234" y="0"/>
                  </a:moveTo>
                  <a:cubicBezTo>
                    <a:pt x="157" y="12"/>
                    <a:pt x="79" y="22"/>
                    <a:pt x="0" y="29"/>
                  </a:cubicBezTo>
                  <a:cubicBezTo>
                    <a:pt x="7" y="211"/>
                    <a:pt x="70" y="390"/>
                    <a:pt x="187" y="538"/>
                  </a:cubicBezTo>
                  <a:cubicBezTo>
                    <a:pt x="254" y="498"/>
                    <a:pt x="319" y="456"/>
                    <a:pt x="383" y="412"/>
                  </a:cubicBezTo>
                  <a:cubicBezTo>
                    <a:pt x="288" y="291"/>
                    <a:pt x="238" y="146"/>
                    <a:pt x="234" y="0"/>
                  </a:cubicBezTo>
                  <a:close/>
                </a:path>
              </a:pathLst>
            </a:custGeom>
            <a:solidFill>
              <a:srgbClr val="F5F0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89">
              <a:extLst>
                <a:ext uri="{FF2B5EF4-FFF2-40B4-BE49-F238E27FC236}">
                  <a16:creationId xmlns:a16="http://schemas.microsoft.com/office/drawing/2014/main" id="{1FC6C958-E15A-4F53-9E19-CC6CF93E45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6563" y="2681288"/>
              <a:ext cx="596900" cy="862013"/>
            </a:xfrm>
            <a:custGeom>
              <a:avLst/>
              <a:gdLst>
                <a:gd name="T0" fmla="*/ 175 w 349"/>
                <a:gd name="T1" fmla="*/ 506 h 506"/>
                <a:gd name="T2" fmla="*/ 228 w 349"/>
                <a:gd name="T3" fmla="*/ 473 h 506"/>
                <a:gd name="T4" fmla="*/ 297 w 349"/>
                <a:gd name="T5" fmla="*/ 430 h 506"/>
                <a:gd name="T6" fmla="*/ 349 w 349"/>
                <a:gd name="T7" fmla="*/ 396 h 506"/>
                <a:gd name="T8" fmla="*/ 317 w 349"/>
                <a:gd name="T9" fmla="*/ 351 h 506"/>
                <a:gd name="T10" fmla="*/ 210 w 349"/>
                <a:gd name="T11" fmla="*/ 53 h 506"/>
                <a:gd name="T12" fmla="*/ 206 w 349"/>
                <a:gd name="T13" fmla="*/ 0 h 506"/>
                <a:gd name="T14" fmla="*/ 143 w 349"/>
                <a:gd name="T15" fmla="*/ 10 h 506"/>
                <a:gd name="T16" fmla="*/ 62 w 349"/>
                <a:gd name="T17" fmla="*/ 21 h 506"/>
                <a:gd name="T18" fmla="*/ 0 w 349"/>
                <a:gd name="T19" fmla="*/ 28 h 506"/>
                <a:gd name="T20" fmla="*/ 5 w 349"/>
                <a:gd name="T21" fmla="*/ 92 h 506"/>
                <a:gd name="T22" fmla="*/ 137 w 349"/>
                <a:gd name="T23" fmla="*/ 451 h 506"/>
                <a:gd name="T24" fmla="*/ 175 w 349"/>
                <a:gd name="T25" fmla="*/ 506 h 506"/>
                <a:gd name="T26" fmla="*/ 191 w 349"/>
                <a:gd name="T27" fmla="*/ 61 h 506"/>
                <a:gd name="T28" fmla="*/ 191 w 349"/>
                <a:gd name="T29" fmla="*/ 61 h 506"/>
                <a:gd name="T30" fmla="*/ 219 w 349"/>
                <a:gd name="T31" fmla="*/ 187 h 506"/>
                <a:gd name="T32" fmla="*/ 127 w 349"/>
                <a:gd name="T33" fmla="*/ 170 h 506"/>
                <a:gd name="T34" fmla="*/ 59 w 349"/>
                <a:gd name="T35" fmla="*/ 240 h 506"/>
                <a:gd name="T36" fmla="*/ 26 w 349"/>
                <a:gd name="T37" fmla="*/ 93 h 506"/>
                <a:gd name="T38" fmla="*/ 68 w 349"/>
                <a:gd name="T39" fmla="*/ 39 h 506"/>
                <a:gd name="T40" fmla="*/ 140 w 349"/>
                <a:gd name="T41" fmla="*/ 28 h 506"/>
                <a:gd name="T42" fmla="*/ 191 w 349"/>
                <a:gd name="T43" fmla="*/ 61 h 506"/>
                <a:gd name="T44" fmla="*/ 220 w 349"/>
                <a:gd name="T45" fmla="*/ 455 h 506"/>
                <a:gd name="T46" fmla="*/ 152 w 349"/>
                <a:gd name="T47" fmla="*/ 438 h 506"/>
                <a:gd name="T48" fmla="*/ 81 w 349"/>
                <a:gd name="T49" fmla="*/ 303 h 506"/>
                <a:gd name="T50" fmla="*/ 179 w 349"/>
                <a:gd name="T51" fmla="*/ 315 h 506"/>
                <a:gd name="T52" fmla="*/ 238 w 349"/>
                <a:gd name="T53" fmla="*/ 241 h 506"/>
                <a:gd name="T54" fmla="*/ 298 w 349"/>
                <a:gd name="T55" fmla="*/ 357 h 506"/>
                <a:gd name="T56" fmla="*/ 298 w 349"/>
                <a:gd name="T57" fmla="*/ 358 h 506"/>
                <a:gd name="T58" fmla="*/ 282 w 349"/>
                <a:gd name="T59" fmla="*/ 418 h 506"/>
                <a:gd name="T60" fmla="*/ 220 w 349"/>
                <a:gd name="T61" fmla="*/ 4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" h="506">
                  <a:moveTo>
                    <a:pt x="175" y="506"/>
                  </a:moveTo>
                  <a:cubicBezTo>
                    <a:pt x="193" y="495"/>
                    <a:pt x="211" y="484"/>
                    <a:pt x="228" y="473"/>
                  </a:cubicBezTo>
                  <a:cubicBezTo>
                    <a:pt x="251" y="459"/>
                    <a:pt x="274" y="445"/>
                    <a:pt x="297" y="430"/>
                  </a:cubicBezTo>
                  <a:cubicBezTo>
                    <a:pt x="314" y="419"/>
                    <a:pt x="332" y="407"/>
                    <a:pt x="349" y="396"/>
                  </a:cubicBezTo>
                  <a:cubicBezTo>
                    <a:pt x="338" y="381"/>
                    <a:pt x="327" y="366"/>
                    <a:pt x="317" y="351"/>
                  </a:cubicBezTo>
                  <a:cubicBezTo>
                    <a:pt x="259" y="259"/>
                    <a:pt x="223" y="157"/>
                    <a:pt x="210" y="53"/>
                  </a:cubicBezTo>
                  <a:cubicBezTo>
                    <a:pt x="208" y="35"/>
                    <a:pt x="207" y="18"/>
                    <a:pt x="206" y="0"/>
                  </a:cubicBezTo>
                  <a:cubicBezTo>
                    <a:pt x="185" y="4"/>
                    <a:pt x="164" y="7"/>
                    <a:pt x="143" y="10"/>
                  </a:cubicBezTo>
                  <a:cubicBezTo>
                    <a:pt x="116" y="14"/>
                    <a:pt x="89" y="17"/>
                    <a:pt x="62" y="21"/>
                  </a:cubicBezTo>
                  <a:cubicBezTo>
                    <a:pt x="41" y="23"/>
                    <a:pt x="20" y="26"/>
                    <a:pt x="0" y="28"/>
                  </a:cubicBezTo>
                  <a:cubicBezTo>
                    <a:pt x="1" y="49"/>
                    <a:pt x="3" y="71"/>
                    <a:pt x="5" y="92"/>
                  </a:cubicBezTo>
                  <a:cubicBezTo>
                    <a:pt x="22" y="219"/>
                    <a:pt x="66" y="341"/>
                    <a:pt x="137" y="451"/>
                  </a:cubicBezTo>
                  <a:cubicBezTo>
                    <a:pt x="149" y="470"/>
                    <a:pt x="161" y="488"/>
                    <a:pt x="175" y="506"/>
                  </a:cubicBezTo>
                  <a:close/>
                  <a:moveTo>
                    <a:pt x="191" y="61"/>
                  </a:moveTo>
                  <a:cubicBezTo>
                    <a:pt x="191" y="61"/>
                    <a:pt x="191" y="61"/>
                    <a:pt x="191" y="61"/>
                  </a:cubicBezTo>
                  <a:cubicBezTo>
                    <a:pt x="197" y="103"/>
                    <a:pt x="206" y="145"/>
                    <a:pt x="219" y="187"/>
                  </a:cubicBezTo>
                  <a:cubicBezTo>
                    <a:pt x="198" y="168"/>
                    <a:pt x="163" y="160"/>
                    <a:pt x="127" y="170"/>
                  </a:cubicBezTo>
                  <a:cubicBezTo>
                    <a:pt x="90" y="181"/>
                    <a:pt x="63" y="208"/>
                    <a:pt x="59" y="240"/>
                  </a:cubicBezTo>
                  <a:cubicBezTo>
                    <a:pt x="43" y="192"/>
                    <a:pt x="32" y="143"/>
                    <a:pt x="26" y="93"/>
                  </a:cubicBezTo>
                  <a:cubicBezTo>
                    <a:pt x="51" y="89"/>
                    <a:pt x="70" y="64"/>
                    <a:pt x="68" y="39"/>
                  </a:cubicBezTo>
                  <a:cubicBezTo>
                    <a:pt x="92" y="36"/>
                    <a:pt x="116" y="32"/>
                    <a:pt x="140" y="28"/>
                  </a:cubicBezTo>
                  <a:cubicBezTo>
                    <a:pt x="142" y="52"/>
                    <a:pt x="165" y="67"/>
                    <a:pt x="191" y="61"/>
                  </a:cubicBezTo>
                  <a:close/>
                  <a:moveTo>
                    <a:pt x="220" y="455"/>
                  </a:moveTo>
                  <a:cubicBezTo>
                    <a:pt x="205" y="434"/>
                    <a:pt x="175" y="426"/>
                    <a:pt x="152" y="438"/>
                  </a:cubicBezTo>
                  <a:cubicBezTo>
                    <a:pt x="124" y="395"/>
                    <a:pt x="101" y="350"/>
                    <a:pt x="81" y="303"/>
                  </a:cubicBezTo>
                  <a:cubicBezTo>
                    <a:pt x="106" y="325"/>
                    <a:pt x="145" y="330"/>
                    <a:pt x="179" y="315"/>
                  </a:cubicBezTo>
                  <a:cubicBezTo>
                    <a:pt x="213" y="299"/>
                    <a:pt x="234" y="269"/>
                    <a:pt x="238" y="241"/>
                  </a:cubicBezTo>
                  <a:cubicBezTo>
                    <a:pt x="255" y="281"/>
                    <a:pt x="275" y="320"/>
                    <a:pt x="298" y="357"/>
                  </a:cubicBezTo>
                  <a:cubicBezTo>
                    <a:pt x="298" y="358"/>
                    <a:pt x="298" y="358"/>
                    <a:pt x="298" y="358"/>
                  </a:cubicBezTo>
                  <a:cubicBezTo>
                    <a:pt x="275" y="370"/>
                    <a:pt x="267" y="398"/>
                    <a:pt x="282" y="418"/>
                  </a:cubicBezTo>
                  <a:cubicBezTo>
                    <a:pt x="262" y="430"/>
                    <a:pt x="241" y="443"/>
                    <a:pt x="220" y="455"/>
                  </a:cubicBezTo>
                  <a:close/>
                </a:path>
              </a:pathLst>
            </a:custGeom>
            <a:solidFill>
              <a:srgbClr val="53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90">
              <a:extLst>
                <a:ext uri="{FF2B5EF4-FFF2-40B4-BE49-F238E27FC236}">
                  <a16:creationId xmlns:a16="http://schemas.microsoft.com/office/drawing/2014/main" id="{80B7B911-3E12-4486-870F-711D803F2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8500" y="2449513"/>
              <a:ext cx="128588" cy="149225"/>
            </a:xfrm>
            <a:custGeom>
              <a:avLst/>
              <a:gdLst>
                <a:gd name="T0" fmla="*/ 74 w 75"/>
                <a:gd name="T1" fmla="*/ 67 h 87"/>
                <a:gd name="T2" fmla="*/ 67 w 75"/>
                <a:gd name="T3" fmla="*/ 59 h 87"/>
                <a:gd name="T4" fmla="*/ 73 w 75"/>
                <a:gd name="T5" fmla="*/ 49 h 87"/>
                <a:gd name="T6" fmla="*/ 65 w 75"/>
                <a:gd name="T7" fmla="*/ 41 h 87"/>
                <a:gd name="T8" fmla="*/ 71 w 75"/>
                <a:gd name="T9" fmla="*/ 32 h 87"/>
                <a:gd name="T10" fmla="*/ 64 w 75"/>
                <a:gd name="T11" fmla="*/ 24 h 87"/>
                <a:gd name="T12" fmla="*/ 70 w 75"/>
                <a:gd name="T13" fmla="*/ 14 h 87"/>
                <a:gd name="T14" fmla="*/ 34 w 75"/>
                <a:gd name="T15" fmla="*/ 2 h 87"/>
                <a:gd name="T16" fmla="*/ 0 w 75"/>
                <a:gd name="T17" fmla="*/ 20 h 87"/>
                <a:gd name="T18" fmla="*/ 8 w 75"/>
                <a:gd name="T19" fmla="*/ 29 h 87"/>
                <a:gd name="T20" fmla="*/ 2 w 75"/>
                <a:gd name="T21" fmla="*/ 38 h 87"/>
                <a:gd name="T22" fmla="*/ 9 w 75"/>
                <a:gd name="T23" fmla="*/ 46 h 87"/>
                <a:gd name="T24" fmla="*/ 4 w 75"/>
                <a:gd name="T25" fmla="*/ 56 h 87"/>
                <a:gd name="T26" fmla="*/ 11 w 75"/>
                <a:gd name="T27" fmla="*/ 64 h 87"/>
                <a:gd name="T28" fmla="*/ 5 w 75"/>
                <a:gd name="T29" fmla="*/ 73 h 87"/>
                <a:gd name="T30" fmla="*/ 41 w 75"/>
                <a:gd name="T31" fmla="*/ 85 h 87"/>
                <a:gd name="T32" fmla="*/ 74 w 75"/>
                <a:gd name="T33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7">
                  <a:moveTo>
                    <a:pt x="74" y="67"/>
                  </a:moveTo>
                  <a:cubicBezTo>
                    <a:pt x="74" y="64"/>
                    <a:pt x="71" y="61"/>
                    <a:pt x="67" y="59"/>
                  </a:cubicBezTo>
                  <a:cubicBezTo>
                    <a:pt x="71" y="56"/>
                    <a:pt x="73" y="53"/>
                    <a:pt x="73" y="49"/>
                  </a:cubicBezTo>
                  <a:cubicBezTo>
                    <a:pt x="72" y="46"/>
                    <a:pt x="70" y="43"/>
                    <a:pt x="65" y="41"/>
                  </a:cubicBezTo>
                  <a:cubicBezTo>
                    <a:pt x="69" y="38"/>
                    <a:pt x="71" y="35"/>
                    <a:pt x="71" y="32"/>
                  </a:cubicBezTo>
                  <a:cubicBezTo>
                    <a:pt x="71" y="28"/>
                    <a:pt x="68" y="26"/>
                    <a:pt x="64" y="24"/>
                  </a:cubicBezTo>
                  <a:cubicBezTo>
                    <a:pt x="68" y="21"/>
                    <a:pt x="70" y="17"/>
                    <a:pt x="70" y="14"/>
                  </a:cubicBezTo>
                  <a:cubicBezTo>
                    <a:pt x="69" y="6"/>
                    <a:pt x="53" y="0"/>
                    <a:pt x="34" y="2"/>
                  </a:cubicBezTo>
                  <a:cubicBezTo>
                    <a:pt x="15" y="4"/>
                    <a:pt x="0" y="12"/>
                    <a:pt x="0" y="20"/>
                  </a:cubicBezTo>
                  <a:cubicBezTo>
                    <a:pt x="1" y="24"/>
                    <a:pt x="3" y="26"/>
                    <a:pt x="8" y="29"/>
                  </a:cubicBezTo>
                  <a:cubicBezTo>
                    <a:pt x="4" y="31"/>
                    <a:pt x="2" y="35"/>
                    <a:pt x="2" y="38"/>
                  </a:cubicBezTo>
                  <a:cubicBezTo>
                    <a:pt x="2" y="41"/>
                    <a:pt x="5" y="44"/>
                    <a:pt x="9" y="46"/>
                  </a:cubicBezTo>
                  <a:cubicBezTo>
                    <a:pt x="6" y="49"/>
                    <a:pt x="3" y="52"/>
                    <a:pt x="4" y="56"/>
                  </a:cubicBezTo>
                  <a:cubicBezTo>
                    <a:pt x="4" y="59"/>
                    <a:pt x="7" y="62"/>
                    <a:pt x="11" y="64"/>
                  </a:cubicBezTo>
                  <a:cubicBezTo>
                    <a:pt x="7" y="67"/>
                    <a:pt x="5" y="70"/>
                    <a:pt x="5" y="73"/>
                  </a:cubicBezTo>
                  <a:cubicBezTo>
                    <a:pt x="6" y="82"/>
                    <a:pt x="22" y="87"/>
                    <a:pt x="41" y="85"/>
                  </a:cubicBezTo>
                  <a:cubicBezTo>
                    <a:pt x="60" y="84"/>
                    <a:pt x="75" y="75"/>
                    <a:pt x="74" y="67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91">
              <a:extLst>
                <a:ext uri="{FF2B5EF4-FFF2-40B4-BE49-F238E27FC236}">
                  <a16:creationId xmlns:a16="http://schemas.microsoft.com/office/drawing/2014/main" id="{6F839C71-E453-446F-B0A2-998AF7F13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00" y="3424238"/>
              <a:ext cx="1927225" cy="363538"/>
            </a:xfrm>
            <a:custGeom>
              <a:avLst/>
              <a:gdLst>
                <a:gd name="T0" fmla="*/ 533 w 1129"/>
                <a:gd name="T1" fmla="*/ 0 h 213"/>
                <a:gd name="T2" fmla="*/ 340 w 1129"/>
                <a:gd name="T3" fmla="*/ 7 h 213"/>
                <a:gd name="T4" fmla="*/ 356 w 1129"/>
                <a:gd name="T5" fmla="*/ 92 h 213"/>
                <a:gd name="T6" fmla="*/ 238 w 1129"/>
                <a:gd name="T7" fmla="*/ 113 h 213"/>
                <a:gd name="T8" fmla="*/ 200 w 1129"/>
                <a:gd name="T9" fmla="*/ 64 h 213"/>
                <a:gd name="T10" fmla="*/ 259 w 1129"/>
                <a:gd name="T11" fmla="*/ 29 h 213"/>
                <a:gd name="T12" fmla="*/ 310 w 1129"/>
                <a:gd name="T13" fmla="*/ 42 h 213"/>
                <a:gd name="T14" fmla="*/ 300 w 1129"/>
                <a:gd name="T15" fmla="*/ 10 h 213"/>
                <a:gd name="T16" fmla="*/ 0 w 1129"/>
                <a:gd name="T17" fmla="*/ 101 h 213"/>
                <a:gd name="T18" fmla="*/ 563 w 1129"/>
                <a:gd name="T19" fmla="*/ 213 h 213"/>
                <a:gd name="T20" fmla="*/ 595 w 1129"/>
                <a:gd name="T21" fmla="*/ 213 h 213"/>
                <a:gd name="T22" fmla="*/ 1128 w 1129"/>
                <a:gd name="T23" fmla="*/ 112 h 213"/>
                <a:gd name="T24" fmla="*/ 925 w 1129"/>
                <a:gd name="T25" fmla="*/ 29 h 213"/>
                <a:gd name="T26" fmla="*/ 937 w 1129"/>
                <a:gd name="T27" fmla="*/ 113 h 213"/>
                <a:gd name="T28" fmla="*/ 816 w 1129"/>
                <a:gd name="T29" fmla="*/ 144 h 213"/>
                <a:gd name="T30" fmla="*/ 781 w 1129"/>
                <a:gd name="T31" fmla="*/ 93 h 213"/>
                <a:gd name="T32" fmla="*/ 831 w 1129"/>
                <a:gd name="T33" fmla="*/ 55 h 213"/>
                <a:gd name="T34" fmla="*/ 895 w 1129"/>
                <a:gd name="T35" fmla="*/ 79 h 213"/>
                <a:gd name="T36" fmla="*/ 877 w 1129"/>
                <a:gd name="T37" fmla="*/ 21 h 213"/>
                <a:gd name="T38" fmla="*/ 565 w 1129"/>
                <a:gd name="T39" fmla="*/ 0 h 213"/>
                <a:gd name="T40" fmla="*/ 533 w 1129"/>
                <a:gd name="T41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9" h="213">
                  <a:moveTo>
                    <a:pt x="533" y="0"/>
                  </a:moveTo>
                  <a:cubicBezTo>
                    <a:pt x="465" y="0"/>
                    <a:pt x="400" y="3"/>
                    <a:pt x="340" y="7"/>
                  </a:cubicBezTo>
                  <a:cubicBezTo>
                    <a:pt x="356" y="92"/>
                    <a:pt x="356" y="92"/>
                    <a:pt x="356" y="92"/>
                  </a:cubicBezTo>
                  <a:cubicBezTo>
                    <a:pt x="356" y="92"/>
                    <a:pt x="287" y="113"/>
                    <a:pt x="238" y="113"/>
                  </a:cubicBezTo>
                  <a:cubicBezTo>
                    <a:pt x="203" y="113"/>
                    <a:pt x="179" y="102"/>
                    <a:pt x="200" y="64"/>
                  </a:cubicBezTo>
                  <a:cubicBezTo>
                    <a:pt x="215" y="37"/>
                    <a:pt x="238" y="29"/>
                    <a:pt x="259" y="29"/>
                  </a:cubicBezTo>
                  <a:cubicBezTo>
                    <a:pt x="286" y="29"/>
                    <a:pt x="310" y="42"/>
                    <a:pt x="310" y="4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122" y="26"/>
                    <a:pt x="1" y="60"/>
                    <a:pt x="0" y="101"/>
                  </a:cubicBezTo>
                  <a:cubicBezTo>
                    <a:pt x="0" y="159"/>
                    <a:pt x="252" y="209"/>
                    <a:pt x="563" y="213"/>
                  </a:cubicBezTo>
                  <a:cubicBezTo>
                    <a:pt x="574" y="213"/>
                    <a:pt x="585" y="213"/>
                    <a:pt x="595" y="213"/>
                  </a:cubicBezTo>
                  <a:cubicBezTo>
                    <a:pt x="892" y="213"/>
                    <a:pt x="1128" y="169"/>
                    <a:pt x="1128" y="112"/>
                  </a:cubicBezTo>
                  <a:cubicBezTo>
                    <a:pt x="1129" y="80"/>
                    <a:pt x="1050" y="49"/>
                    <a:pt x="925" y="29"/>
                  </a:cubicBezTo>
                  <a:cubicBezTo>
                    <a:pt x="937" y="113"/>
                    <a:pt x="937" y="113"/>
                    <a:pt x="937" y="113"/>
                  </a:cubicBezTo>
                  <a:cubicBezTo>
                    <a:pt x="937" y="113"/>
                    <a:pt x="863" y="144"/>
                    <a:pt x="816" y="144"/>
                  </a:cubicBezTo>
                  <a:cubicBezTo>
                    <a:pt x="786" y="144"/>
                    <a:pt x="766" y="132"/>
                    <a:pt x="781" y="93"/>
                  </a:cubicBezTo>
                  <a:cubicBezTo>
                    <a:pt x="792" y="64"/>
                    <a:pt x="811" y="55"/>
                    <a:pt x="831" y="55"/>
                  </a:cubicBezTo>
                  <a:cubicBezTo>
                    <a:pt x="862" y="55"/>
                    <a:pt x="895" y="79"/>
                    <a:pt x="895" y="79"/>
                  </a:cubicBezTo>
                  <a:cubicBezTo>
                    <a:pt x="877" y="21"/>
                    <a:pt x="877" y="21"/>
                    <a:pt x="877" y="21"/>
                  </a:cubicBezTo>
                  <a:cubicBezTo>
                    <a:pt x="788" y="9"/>
                    <a:pt x="681" y="2"/>
                    <a:pt x="565" y="0"/>
                  </a:cubicBezTo>
                  <a:cubicBezTo>
                    <a:pt x="555" y="0"/>
                    <a:pt x="544" y="0"/>
                    <a:pt x="533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BF675DDA-C558-464D-B67E-9F791AC86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3436938"/>
              <a:ext cx="1293813" cy="233363"/>
            </a:xfrm>
            <a:custGeom>
              <a:avLst/>
              <a:gdLst>
                <a:gd name="T0" fmla="*/ 698 w 758"/>
                <a:gd name="T1" fmla="*/ 14 h 137"/>
                <a:gd name="T2" fmla="*/ 716 w 758"/>
                <a:gd name="T3" fmla="*/ 72 h 137"/>
                <a:gd name="T4" fmla="*/ 652 w 758"/>
                <a:gd name="T5" fmla="*/ 48 h 137"/>
                <a:gd name="T6" fmla="*/ 602 w 758"/>
                <a:gd name="T7" fmla="*/ 86 h 137"/>
                <a:gd name="T8" fmla="*/ 637 w 758"/>
                <a:gd name="T9" fmla="*/ 137 h 137"/>
                <a:gd name="T10" fmla="*/ 758 w 758"/>
                <a:gd name="T11" fmla="*/ 106 h 137"/>
                <a:gd name="T12" fmla="*/ 746 w 758"/>
                <a:gd name="T13" fmla="*/ 22 h 137"/>
                <a:gd name="T14" fmla="*/ 698 w 758"/>
                <a:gd name="T15" fmla="*/ 14 h 137"/>
                <a:gd name="T16" fmla="*/ 161 w 758"/>
                <a:gd name="T17" fmla="*/ 0 h 137"/>
                <a:gd name="T18" fmla="*/ 121 w 758"/>
                <a:gd name="T19" fmla="*/ 3 h 137"/>
                <a:gd name="T20" fmla="*/ 131 w 758"/>
                <a:gd name="T21" fmla="*/ 35 h 137"/>
                <a:gd name="T22" fmla="*/ 80 w 758"/>
                <a:gd name="T23" fmla="*/ 22 h 137"/>
                <a:gd name="T24" fmla="*/ 21 w 758"/>
                <a:gd name="T25" fmla="*/ 57 h 137"/>
                <a:gd name="T26" fmla="*/ 59 w 758"/>
                <a:gd name="T27" fmla="*/ 106 h 137"/>
                <a:gd name="T28" fmla="*/ 177 w 758"/>
                <a:gd name="T29" fmla="*/ 85 h 137"/>
                <a:gd name="T30" fmla="*/ 161 w 758"/>
                <a:gd name="T31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58" h="137">
                  <a:moveTo>
                    <a:pt x="698" y="14"/>
                  </a:moveTo>
                  <a:cubicBezTo>
                    <a:pt x="716" y="72"/>
                    <a:pt x="716" y="72"/>
                    <a:pt x="716" y="72"/>
                  </a:cubicBezTo>
                  <a:cubicBezTo>
                    <a:pt x="716" y="72"/>
                    <a:pt x="683" y="48"/>
                    <a:pt x="652" y="48"/>
                  </a:cubicBezTo>
                  <a:cubicBezTo>
                    <a:pt x="632" y="48"/>
                    <a:pt x="613" y="57"/>
                    <a:pt x="602" y="86"/>
                  </a:cubicBezTo>
                  <a:cubicBezTo>
                    <a:pt x="587" y="125"/>
                    <a:pt x="607" y="137"/>
                    <a:pt x="637" y="137"/>
                  </a:cubicBezTo>
                  <a:cubicBezTo>
                    <a:pt x="684" y="137"/>
                    <a:pt x="758" y="106"/>
                    <a:pt x="758" y="106"/>
                  </a:cubicBezTo>
                  <a:cubicBezTo>
                    <a:pt x="746" y="22"/>
                    <a:pt x="746" y="22"/>
                    <a:pt x="746" y="22"/>
                  </a:cubicBezTo>
                  <a:cubicBezTo>
                    <a:pt x="731" y="19"/>
                    <a:pt x="715" y="17"/>
                    <a:pt x="698" y="14"/>
                  </a:cubicBezTo>
                  <a:moveTo>
                    <a:pt x="161" y="0"/>
                  </a:moveTo>
                  <a:cubicBezTo>
                    <a:pt x="147" y="1"/>
                    <a:pt x="134" y="2"/>
                    <a:pt x="121" y="3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1" y="35"/>
                    <a:pt x="107" y="22"/>
                    <a:pt x="80" y="22"/>
                  </a:cubicBezTo>
                  <a:cubicBezTo>
                    <a:pt x="59" y="22"/>
                    <a:pt x="36" y="30"/>
                    <a:pt x="21" y="57"/>
                  </a:cubicBezTo>
                  <a:cubicBezTo>
                    <a:pt x="0" y="95"/>
                    <a:pt x="24" y="106"/>
                    <a:pt x="59" y="106"/>
                  </a:cubicBezTo>
                  <a:cubicBezTo>
                    <a:pt x="108" y="106"/>
                    <a:pt x="177" y="85"/>
                    <a:pt x="177" y="85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6" name="Group 3">
            <a:extLst>
              <a:ext uri="{FF2B5EF4-FFF2-40B4-BE49-F238E27FC236}">
                <a16:creationId xmlns:a16="http://schemas.microsoft.com/office/drawing/2014/main" id="{B71B7805-B25E-4DDF-91F8-94AEBDFE214D}"/>
              </a:ext>
            </a:extLst>
          </p:cNvPr>
          <p:cNvGrpSpPr/>
          <p:nvPr/>
        </p:nvGrpSpPr>
        <p:grpSpPr>
          <a:xfrm>
            <a:off x="811898" y="1142244"/>
            <a:ext cx="1369412" cy="2464287"/>
            <a:chOff x="4465638" y="519113"/>
            <a:chExt cx="3317876" cy="5970588"/>
          </a:xfrm>
        </p:grpSpPr>
        <p:sp>
          <p:nvSpPr>
            <p:cNvPr id="237" name="Oval 7">
              <a:extLst>
                <a:ext uri="{FF2B5EF4-FFF2-40B4-BE49-F238E27FC236}">
                  <a16:creationId xmlns:a16="http://schemas.microsoft.com/office/drawing/2014/main" id="{A59C852D-D82A-45D9-BC5F-988A3290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2788" y="6167438"/>
              <a:ext cx="3071813" cy="32226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8">
              <a:extLst>
                <a:ext uri="{FF2B5EF4-FFF2-40B4-BE49-F238E27FC236}">
                  <a16:creationId xmlns:a16="http://schemas.microsoft.com/office/drawing/2014/main" id="{AAE636AA-E9C2-4798-952C-D2B82C9F6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288" y="2257425"/>
              <a:ext cx="477838" cy="430213"/>
            </a:xfrm>
            <a:custGeom>
              <a:avLst/>
              <a:gdLst>
                <a:gd name="T0" fmla="*/ 268 w 301"/>
                <a:gd name="T1" fmla="*/ 0 h 271"/>
                <a:gd name="T2" fmla="*/ 0 w 301"/>
                <a:gd name="T3" fmla="*/ 38 h 271"/>
                <a:gd name="T4" fmla="*/ 32 w 301"/>
                <a:gd name="T5" fmla="*/ 271 h 271"/>
                <a:gd name="T6" fmla="*/ 301 w 301"/>
                <a:gd name="T7" fmla="*/ 234 h 271"/>
                <a:gd name="T8" fmla="*/ 268 w 301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71">
                  <a:moveTo>
                    <a:pt x="268" y="0"/>
                  </a:moveTo>
                  <a:lnTo>
                    <a:pt x="0" y="38"/>
                  </a:lnTo>
                  <a:lnTo>
                    <a:pt x="32" y="271"/>
                  </a:lnTo>
                  <a:lnTo>
                    <a:pt x="301" y="234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9">
              <a:extLst>
                <a:ext uri="{FF2B5EF4-FFF2-40B4-BE49-F238E27FC236}">
                  <a16:creationId xmlns:a16="http://schemas.microsoft.com/office/drawing/2014/main" id="{AC618AB8-19A8-4297-82D8-A72DBC06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288" y="2257425"/>
              <a:ext cx="477838" cy="430213"/>
            </a:xfrm>
            <a:custGeom>
              <a:avLst/>
              <a:gdLst>
                <a:gd name="T0" fmla="*/ 268 w 301"/>
                <a:gd name="T1" fmla="*/ 0 h 271"/>
                <a:gd name="T2" fmla="*/ 0 w 301"/>
                <a:gd name="T3" fmla="*/ 38 h 271"/>
                <a:gd name="T4" fmla="*/ 32 w 301"/>
                <a:gd name="T5" fmla="*/ 271 h 271"/>
                <a:gd name="T6" fmla="*/ 301 w 301"/>
                <a:gd name="T7" fmla="*/ 234 h 271"/>
                <a:gd name="T8" fmla="*/ 268 w 301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271">
                  <a:moveTo>
                    <a:pt x="268" y="0"/>
                  </a:moveTo>
                  <a:lnTo>
                    <a:pt x="0" y="38"/>
                  </a:lnTo>
                  <a:lnTo>
                    <a:pt x="32" y="271"/>
                  </a:lnTo>
                  <a:lnTo>
                    <a:pt x="301" y="234"/>
                  </a:lnTo>
                  <a:lnTo>
                    <a:pt x="2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0">
              <a:extLst>
                <a:ext uri="{FF2B5EF4-FFF2-40B4-BE49-F238E27FC236}">
                  <a16:creationId xmlns:a16="http://schemas.microsoft.com/office/drawing/2014/main" id="{CBC8D086-D40B-4301-9279-B37F28CC0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2166938"/>
              <a:ext cx="528638" cy="212725"/>
            </a:xfrm>
            <a:custGeom>
              <a:avLst/>
              <a:gdLst>
                <a:gd name="T0" fmla="*/ 13 w 333"/>
                <a:gd name="T1" fmla="*/ 134 h 134"/>
                <a:gd name="T2" fmla="*/ 333 w 333"/>
                <a:gd name="T3" fmla="*/ 89 h 134"/>
                <a:gd name="T4" fmla="*/ 320 w 333"/>
                <a:gd name="T5" fmla="*/ 0 h 134"/>
                <a:gd name="T6" fmla="*/ 0 w 333"/>
                <a:gd name="T7" fmla="*/ 45 h 134"/>
                <a:gd name="T8" fmla="*/ 13 w 333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34">
                  <a:moveTo>
                    <a:pt x="13" y="134"/>
                  </a:moveTo>
                  <a:lnTo>
                    <a:pt x="333" y="89"/>
                  </a:lnTo>
                  <a:lnTo>
                    <a:pt x="320" y="0"/>
                  </a:lnTo>
                  <a:lnTo>
                    <a:pt x="0" y="45"/>
                  </a:lnTo>
                  <a:lnTo>
                    <a:pt x="13" y="134"/>
                  </a:ln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1">
              <a:extLst>
                <a:ext uri="{FF2B5EF4-FFF2-40B4-BE49-F238E27FC236}">
                  <a16:creationId xmlns:a16="http://schemas.microsoft.com/office/drawing/2014/main" id="{70014D8A-F2DD-48B2-9AFC-A5AA2F02C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2166938"/>
              <a:ext cx="528638" cy="212725"/>
            </a:xfrm>
            <a:custGeom>
              <a:avLst/>
              <a:gdLst>
                <a:gd name="T0" fmla="*/ 13 w 333"/>
                <a:gd name="T1" fmla="*/ 134 h 134"/>
                <a:gd name="T2" fmla="*/ 333 w 333"/>
                <a:gd name="T3" fmla="*/ 89 h 134"/>
                <a:gd name="T4" fmla="*/ 320 w 333"/>
                <a:gd name="T5" fmla="*/ 0 h 134"/>
                <a:gd name="T6" fmla="*/ 0 w 333"/>
                <a:gd name="T7" fmla="*/ 45 h 134"/>
                <a:gd name="T8" fmla="*/ 13 w 333"/>
                <a:gd name="T9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34">
                  <a:moveTo>
                    <a:pt x="13" y="134"/>
                  </a:moveTo>
                  <a:lnTo>
                    <a:pt x="333" y="89"/>
                  </a:lnTo>
                  <a:lnTo>
                    <a:pt x="320" y="0"/>
                  </a:lnTo>
                  <a:lnTo>
                    <a:pt x="0" y="45"/>
                  </a:lnTo>
                  <a:lnTo>
                    <a:pt x="13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2">
              <a:extLst>
                <a:ext uri="{FF2B5EF4-FFF2-40B4-BE49-F238E27FC236}">
                  <a16:creationId xmlns:a16="http://schemas.microsoft.com/office/drawing/2014/main" id="{BBDC2C2F-A390-484D-98BE-D9EBABE1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3108325"/>
              <a:ext cx="2798763" cy="1570038"/>
            </a:xfrm>
            <a:custGeom>
              <a:avLst/>
              <a:gdLst>
                <a:gd name="T0" fmla="*/ 105 w 1763"/>
                <a:gd name="T1" fmla="*/ 989 h 989"/>
                <a:gd name="T2" fmla="*/ 1763 w 1763"/>
                <a:gd name="T3" fmla="*/ 757 h 989"/>
                <a:gd name="T4" fmla="*/ 1657 w 1763"/>
                <a:gd name="T5" fmla="*/ 0 h 989"/>
                <a:gd name="T6" fmla="*/ 0 w 1763"/>
                <a:gd name="T7" fmla="*/ 231 h 989"/>
                <a:gd name="T8" fmla="*/ 105 w 1763"/>
                <a:gd name="T9" fmla="*/ 989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3" h="989">
                  <a:moveTo>
                    <a:pt x="105" y="989"/>
                  </a:moveTo>
                  <a:lnTo>
                    <a:pt x="1763" y="757"/>
                  </a:lnTo>
                  <a:lnTo>
                    <a:pt x="1657" y="0"/>
                  </a:lnTo>
                  <a:lnTo>
                    <a:pt x="0" y="231"/>
                  </a:lnTo>
                  <a:lnTo>
                    <a:pt x="105" y="989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3">
              <a:extLst>
                <a:ext uri="{FF2B5EF4-FFF2-40B4-BE49-F238E27FC236}">
                  <a16:creationId xmlns:a16="http://schemas.microsoft.com/office/drawing/2014/main" id="{96573A2E-3790-4D97-B447-E8B863E5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3108325"/>
              <a:ext cx="2798763" cy="1570038"/>
            </a:xfrm>
            <a:custGeom>
              <a:avLst/>
              <a:gdLst>
                <a:gd name="T0" fmla="*/ 105 w 1763"/>
                <a:gd name="T1" fmla="*/ 989 h 989"/>
                <a:gd name="T2" fmla="*/ 1763 w 1763"/>
                <a:gd name="T3" fmla="*/ 757 h 989"/>
                <a:gd name="T4" fmla="*/ 1657 w 1763"/>
                <a:gd name="T5" fmla="*/ 0 h 989"/>
                <a:gd name="T6" fmla="*/ 0 w 1763"/>
                <a:gd name="T7" fmla="*/ 231 h 989"/>
                <a:gd name="T8" fmla="*/ 105 w 1763"/>
                <a:gd name="T9" fmla="*/ 989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3" h="989">
                  <a:moveTo>
                    <a:pt x="105" y="989"/>
                  </a:moveTo>
                  <a:lnTo>
                    <a:pt x="1763" y="757"/>
                  </a:lnTo>
                  <a:lnTo>
                    <a:pt x="1657" y="0"/>
                  </a:lnTo>
                  <a:lnTo>
                    <a:pt x="0" y="231"/>
                  </a:lnTo>
                  <a:lnTo>
                    <a:pt x="105" y="9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4">
              <a:extLst>
                <a:ext uri="{FF2B5EF4-FFF2-40B4-BE49-F238E27FC236}">
                  <a16:creationId xmlns:a16="http://schemas.microsoft.com/office/drawing/2014/main" id="{DA77DEEA-0E02-4434-B7F0-B4A3195C0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3108325"/>
              <a:ext cx="2641600" cy="446088"/>
            </a:xfrm>
            <a:custGeom>
              <a:avLst/>
              <a:gdLst>
                <a:gd name="T0" fmla="*/ 1657 w 1664"/>
                <a:gd name="T1" fmla="*/ 0 h 281"/>
                <a:gd name="T2" fmla="*/ 1106 w 1664"/>
                <a:gd name="T3" fmla="*/ 77 h 281"/>
                <a:gd name="T4" fmla="*/ 0 w 1664"/>
                <a:gd name="T5" fmla="*/ 231 h 281"/>
                <a:gd name="T6" fmla="*/ 7 w 1664"/>
                <a:gd name="T7" fmla="*/ 281 h 281"/>
                <a:gd name="T8" fmla="*/ 1664 w 1664"/>
                <a:gd name="T9" fmla="*/ 50 h 281"/>
                <a:gd name="T10" fmla="*/ 1657 w 1664"/>
                <a:gd name="T11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4" h="281">
                  <a:moveTo>
                    <a:pt x="1657" y="0"/>
                  </a:moveTo>
                  <a:lnTo>
                    <a:pt x="1106" y="77"/>
                  </a:lnTo>
                  <a:lnTo>
                    <a:pt x="0" y="231"/>
                  </a:lnTo>
                  <a:lnTo>
                    <a:pt x="7" y="281"/>
                  </a:lnTo>
                  <a:lnTo>
                    <a:pt x="1664" y="50"/>
                  </a:lnTo>
                  <a:lnTo>
                    <a:pt x="1657" y="0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5">
              <a:extLst>
                <a:ext uri="{FF2B5EF4-FFF2-40B4-BE49-F238E27FC236}">
                  <a16:creationId xmlns:a16="http://schemas.microsoft.com/office/drawing/2014/main" id="{BC827C91-5E67-4262-BE45-81C232B1D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3108325"/>
              <a:ext cx="2641600" cy="446088"/>
            </a:xfrm>
            <a:custGeom>
              <a:avLst/>
              <a:gdLst>
                <a:gd name="T0" fmla="*/ 1657 w 1664"/>
                <a:gd name="T1" fmla="*/ 0 h 281"/>
                <a:gd name="T2" fmla="*/ 1106 w 1664"/>
                <a:gd name="T3" fmla="*/ 77 h 281"/>
                <a:gd name="T4" fmla="*/ 0 w 1664"/>
                <a:gd name="T5" fmla="*/ 231 h 281"/>
                <a:gd name="T6" fmla="*/ 7 w 1664"/>
                <a:gd name="T7" fmla="*/ 281 h 281"/>
                <a:gd name="T8" fmla="*/ 1664 w 1664"/>
                <a:gd name="T9" fmla="*/ 50 h 281"/>
                <a:gd name="T10" fmla="*/ 1657 w 1664"/>
                <a:gd name="T11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4" h="281">
                  <a:moveTo>
                    <a:pt x="1657" y="0"/>
                  </a:moveTo>
                  <a:lnTo>
                    <a:pt x="1106" y="77"/>
                  </a:lnTo>
                  <a:lnTo>
                    <a:pt x="0" y="231"/>
                  </a:lnTo>
                  <a:lnTo>
                    <a:pt x="7" y="281"/>
                  </a:lnTo>
                  <a:lnTo>
                    <a:pt x="1664" y="50"/>
                  </a:lnTo>
                  <a:lnTo>
                    <a:pt x="16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6">
              <a:extLst>
                <a:ext uri="{FF2B5EF4-FFF2-40B4-BE49-F238E27FC236}">
                  <a16:creationId xmlns:a16="http://schemas.microsoft.com/office/drawing/2014/main" id="{36476978-31E9-45A6-A3E1-14ED036B7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339975"/>
              <a:ext cx="2935288" cy="1155700"/>
            </a:xfrm>
            <a:custGeom>
              <a:avLst/>
              <a:gdLst>
                <a:gd name="T0" fmla="*/ 0 w 1849"/>
                <a:gd name="T1" fmla="*/ 728 h 728"/>
                <a:gd name="T2" fmla="*/ 1849 w 1849"/>
                <a:gd name="T3" fmla="*/ 470 h 728"/>
                <a:gd name="T4" fmla="*/ 1641 w 1849"/>
                <a:gd name="T5" fmla="*/ 0 h 728"/>
                <a:gd name="T6" fmla="*/ 69 w 1849"/>
                <a:gd name="T7" fmla="*/ 219 h 728"/>
                <a:gd name="T8" fmla="*/ 0 w 1849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9" h="728">
                  <a:moveTo>
                    <a:pt x="0" y="728"/>
                  </a:moveTo>
                  <a:lnTo>
                    <a:pt x="1849" y="470"/>
                  </a:lnTo>
                  <a:lnTo>
                    <a:pt x="1641" y="0"/>
                  </a:lnTo>
                  <a:lnTo>
                    <a:pt x="69" y="219"/>
                  </a:lnTo>
                  <a:lnTo>
                    <a:pt x="0" y="728"/>
                  </a:ln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">
              <a:extLst>
                <a:ext uri="{FF2B5EF4-FFF2-40B4-BE49-F238E27FC236}">
                  <a16:creationId xmlns:a16="http://schemas.microsoft.com/office/drawing/2014/main" id="{39A6E68C-4550-48E3-99E0-146283EEB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551" y="2339975"/>
              <a:ext cx="2935288" cy="1155700"/>
            </a:xfrm>
            <a:custGeom>
              <a:avLst/>
              <a:gdLst>
                <a:gd name="T0" fmla="*/ 0 w 1849"/>
                <a:gd name="T1" fmla="*/ 728 h 728"/>
                <a:gd name="T2" fmla="*/ 1849 w 1849"/>
                <a:gd name="T3" fmla="*/ 470 h 728"/>
                <a:gd name="T4" fmla="*/ 1641 w 1849"/>
                <a:gd name="T5" fmla="*/ 0 h 728"/>
                <a:gd name="T6" fmla="*/ 69 w 1849"/>
                <a:gd name="T7" fmla="*/ 219 h 728"/>
                <a:gd name="T8" fmla="*/ 0 w 1849"/>
                <a:gd name="T9" fmla="*/ 728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9" h="728">
                  <a:moveTo>
                    <a:pt x="0" y="728"/>
                  </a:moveTo>
                  <a:lnTo>
                    <a:pt x="1849" y="470"/>
                  </a:lnTo>
                  <a:lnTo>
                    <a:pt x="1641" y="0"/>
                  </a:lnTo>
                  <a:lnTo>
                    <a:pt x="69" y="219"/>
                  </a:lnTo>
                  <a:lnTo>
                    <a:pt x="0" y="7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8">
              <a:extLst>
                <a:ext uri="{FF2B5EF4-FFF2-40B4-BE49-F238E27FC236}">
                  <a16:creationId xmlns:a16="http://schemas.microsoft.com/office/drawing/2014/main" id="{6D1C7925-3CF6-42ED-80CB-9B3D4C02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402013"/>
              <a:ext cx="763588" cy="1079500"/>
            </a:xfrm>
            <a:custGeom>
              <a:avLst/>
              <a:gdLst>
                <a:gd name="T0" fmla="*/ 481 w 481"/>
                <a:gd name="T1" fmla="*/ 625 h 680"/>
                <a:gd name="T2" fmla="*/ 396 w 481"/>
                <a:gd name="T3" fmla="*/ 0 h 680"/>
                <a:gd name="T4" fmla="*/ 0 w 481"/>
                <a:gd name="T5" fmla="*/ 56 h 680"/>
                <a:gd name="T6" fmla="*/ 85 w 481"/>
                <a:gd name="T7" fmla="*/ 680 h 680"/>
                <a:gd name="T8" fmla="*/ 481 w 481"/>
                <a:gd name="T9" fmla="*/ 625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680">
                  <a:moveTo>
                    <a:pt x="481" y="625"/>
                  </a:moveTo>
                  <a:lnTo>
                    <a:pt x="396" y="0"/>
                  </a:lnTo>
                  <a:lnTo>
                    <a:pt x="0" y="56"/>
                  </a:lnTo>
                  <a:lnTo>
                    <a:pt x="85" y="680"/>
                  </a:lnTo>
                  <a:lnTo>
                    <a:pt x="481" y="625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9">
              <a:extLst>
                <a:ext uri="{FF2B5EF4-FFF2-40B4-BE49-F238E27FC236}">
                  <a16:creationId xmlns:a16="http://schemas.microsoft.com/office/drawing/2014/main" id="{F1C221FA-F5DB-4895-8A14-9C24944CD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1" y="3402013"/>
              <a:ext cx="763588" cy="1079500"/>
            </a:xfrm>
            <a:custGeom>
              <a:avLst/>
              <a:gdLst>
                <a:gd name="T0" fmla="*/ 481 w 481"/>
                <a:gd name="T1" fmla="*/ 625 h 680"/>
                <a:gd name="T2" fmla="*/ 396 w 481"/>
                <a:gd name="T3" fmla="*/ 0 h 680"/>
                <a:gd name="T4" fmla="*/ 0 w 481"/>
                <a:gd name="T5" fmla="*/ 56 h 680"/>
                <a:gd name="T6" fmla="*/ 85 w 481"/>
                <a:gd name="T7" fmla="*/ 680 h 680"/>
                <a:gd name="T8" fmla="*/ 481 w 481"/>
                <a:gd name="T9" fmla="*/ 625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680">
                  <a:moveTo>
                    <a:pt x="481" y="625"/>
                  </a:moveTo>
                  <a:lnTo>
                    <a:pt x="396" y="0"/>
                  </a:lnTo>
                  <a:lnTo>
                    <a:pt x="0" y="56"/>
                  </a:lnTo>
                  <a:lnTo>
                    <a:pt x="85" y="680"/>
                  </a:lnTo>
                  <a:lnTo>
                    <a:pt x="481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20">
              <a:extLst>
                <a:ext uri="{FF2B5EF4-FFF2-40B4-BE49-F238E27FC236}">
                  <a16:creationId xmlns:a16="http://schemas.microsoft.com/office/drawing/2014/main" id="{C715D197-8A62-4401-B9AE-79F1CF45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3470275"/>
              <a:ext cx="644525" cy="1003300"/>
            </a:xfrm>
            <a:custGeom>
              <a:avLst/>
              <a:gdLst>
                <a:gd name="T0" fmla="*/ 324 w 406"/>
                <a:gd name="T1" fmla="*/ 0 h 632"/>
                <a:gd name="T2" fmla="*/ 0 w 406"/>
                <a:gd name="T3" fmla="*/ 46 h 632"/>
                <a:gd name="T4" fmla="*/ 82 w 406"/>
                <a:gd name="T5" fmla="*/ 632 h 632"/>
                <a:gd name="T6" fmla="*/ 406 w 406"/>
                <a:gd name="T7" fmla="*/ 587 h 632"/>
                <a:gd name="T8" fmla="*/ 324 w 406"/>
                <a:gd name="T9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632">
                  <a:moveTo>
                    <a:pt x="324" y="0"/>
                  </a:moveTo>
                  <a:lnTo>
                    <a:pt x="0" y="46"/>
                  </a:lnTo>
                  <a:lnTo>
                    <a:pt x="82" y="632"/>
                  </a:lnTo>
                  <a:lnTo>
                    <a:pt x="406" y="587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36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21">
              <a:extLst>
                <a:ext uri="{FF2B5EF4-FFF2-40B4-BE49-F238E27FC236}">
                  <a16:creationId xmlns:a16="http://schemas.microsoft.com/office/drawing/2014/main" id="{722BDC00-F9B9-4476-9833-4D117A757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3470275"/>
              <a:ext cx="644525" cy="1003300"/>
            </a:xfrm>
            <a:custGeom>
              <a:avLst/>
              <a:gdLst>
                <a:gd name="T0" fmla="*/ 324 w 406"/>
                <a:gd name="T1" fmla="*/ 0 h 632"/>
                <a:gd name="T2" fmla="*/ 0 w 406"/>
                <a:gd name="T3" fmla="*/ 46 h 632"/>
                <a:gd name="T4" fmla="*/ 82 w 406"/>
                <a:gd name="T5" fmla="*/ 632 h 632"/>
                <a:gd name="T6" fmla="*/ 406 w 406"/>
                <a:gd name="T7" fmla="*/ 587 h 632"/>
                <a:gd name="T8" fmla="*/ 324 w 406"/>
                <a:gd name="T9" fmla="*/ 0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632">
                  <a:moveTo>
                    <a:pt x="324" y="0"/>
                  </a:moveTo>
                  <a:lnTo>
                    <a:pt x="0" y="46"/>
                  </a:lnTo>
                  <a:lnTo>
                    <a:pt x="82" y="632"/>
                  </a:lnTo>
                  <a:lnTo>
                    <a:pt x="406" y="587"/>
                  </a:lnTo>
                  <a:lnTo>
                    <a:pt x="3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22">
              <a:extLst>
                <a:ext uri="{FF2B5EF4-FFF2-40B4-BE49-F238E27FC236}">
                  <a16:creationId xmlns:a16="http://schemas.microsoft.com/office/drawing/2014/main" id="{3EEE7CF3-EBB4-4674-8B39-5E26DC49F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3422650"/>
              <a:ext cx="515938" cy="719138"/>
            </a:xfrm>
            <a:custGeom>
              <a:avLst/>
              <a:gdLst>
                <a:gd name="T0" fmla="*/ 58 w 325"/>
                <a:gd name="T1" fmla="*/ 453 h 453"/>
                <a:gd name="T2" fmla="*/ 325 w 325"/>
                <a:gd name="T3" fmla="*/ 416 h 453"/>
                <a:gd name="T4" fmla="*/ 268 w 325"/>
                <a:gd name="T5" fmla="*/ 0 h 453"/>
                <a:gd name="T6" fmla="*/ 0 w 325"/>
                <a:gd name="T7" fmla="*/ 36 h 453"/>
                <a:gd name="T8" fmla="*/ 58 w 325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453">
                  <a:moveTo>
                    <a:pt x="58" y="453"/>
                  </a:moveTo>
                  <a:lnTo>
                    <a:pt x="325" y="416"/>
                  </a:lnTo>
                  <a:lnTo>
                    <a:pt x="268" y="0"/>
                  </a:lnTo>
                  <a:lnTo>
                    <a:pt x="0" y="36"/>
                  </a:lnTo>
                  <a:lnTo>
                    <a:pt x="58" y="453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23">
              <a:extLst>
                <a:ext uri="{FF2B5EF4-FFF2-40B4-BE49-F238E27FC236}">
                  <a16:creationId xmlns:a16="http://schemas.microsoft.com/office/drawing/2014/main" id="{855359B0-11DC-4243-82B4-01A851741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1" y="3422650"/>
              <a:ext cx="515938" cy="719138"/>
            </a:xfrm>
            <a:custGeom>
              <a:avLst/>
              <a:gdLst>
                <a:gd name="T0" fmla="*/ 58 w 325"/>
                <a:gd name="T1" fmla="*/ 453 h 453"/>
                <a:gd name="T2" fmla="*/ 325 w 325"/>
                <a:gd name="T3" fmla="*/ 416 h 453"/>
                <a:gd name="T4" fmla="*/ 268 w 325"/>
                <a:gd name="T5" fmla="*/ 0 h 453"/>
                <a:gd name="T6" fmla="*/ 0 w 325"/>
                <a:gd name="T7" fmla="*/ 36 h 453"/>
                <a:gd name="T8" fmla="*/ 58 w 325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453">
                  <a:moveTo>
                    <a:pt x="58" y="453"/>
                  </a:moveTo>
                  <a:lnTo>
                    <a:pt x="325" y="416"/>
                  </a:lnTo>
                  <a:lnTo>
                    <a:pt x="268" y="0"/>
                  </a:lnTo>
                  <a:lnTo>
                    <a:pt x="0" y="36"/>
                  </a:lnTo>
                  <a:lnTo>
                    <a:pt x="58" y="4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24">
              <a:extLst>
                <a:ext uri="{FF2B5EF4-FFF2-40B4-BE49-F238E27FC236}">
                  <a16:creationId xmlns:a16="http://schemas.microsoft.com/office/drawing/2014/main" id="{5020DF29-C2B5-47E7-9CF7-A4A559C73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3646488"/>
              <a:ext cx="517525" cy="719138"/>
            </a:xfrm>
            <a:custGeom>
              <a:avLst/>
              <a:gdLst>
                <a:gd name="T0" fmla="*/ 58 w 326"/>
                <a:gd name="T1" fmla="*/ 453 h 453"/>
                <a:gd name="T2" fmla="*/ 326 w 326"/>
                <a:gd name="T3" fmla="*/ 416 h 453"/>
                <a:gd name="T4" fmla="*/ 267 w 326"/>
                <a:gd name="T5" fmla="*/ 0 h 453"/>
                <a:gd name="T6" fmla="*/ 0 w 326"/>
                <a:gd name="T7" fmla="*/ 37 h 453"/>
                <a:gd name="T8" fmla="*/ 58 w 326"/>
                <a:gd name="T9" fmla="*/ 453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453">
                  <a:moveTo>
                    <a:pt x="58" y="453"/>
                  </a:moveTo>
                  <a:lnTo>
                    <a:pt x="326" y="416"/>
                  </a:lnTo>
                  <a:lnTo>
                    <a:pt x="267" y="0"/>
                  </a:lnTo>
                  <a:lnTo>
                    <a:pt x="0" y="37"/>
                  </a:lnTo>
                  <a:lnTo>
                    <a:pt x="58" y="453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25">
              <a:extLst>
                <a:ext uri="{FF2B5EF4-FFF2-40B4-BE49-F238E27FC236}">
                  <a16:creationId xmlns:a16="http://schemas.microsoft.com/office/drawing/2014/main" id="{3B60995D-49DA-4DB7-B5C4-5AF3F7D0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3429000"/>
              <a:ext cx="123825" cy="706438"/>
            </a:xfrm>
            <a:custGeom>
              <a:avLst/>
              <a:gdLst>
                <a:gd name="T0" fmla="*/ 62 w 78"/>
                <a:gd name="T1" fmla="*/ 445 h 445"/>
                <a:gd name="T2" fmla="*/ 0 w 78"/>
                <a:gd name="T3" fmla="*/ 3 h 445"/>
                <a:gd name="T4" fmla="*/ 16 w 78"/>
                <a:gd name="T5" fmla="*/ 0 h 445"/>
                <a:gd name="T6" fmla="*/ 78 w 78"/>
                <a:gd name="T7" fmla="*/ 442 h 445"/>
                <a:gd name="T8" fmla="*/ 62 w 78"/>
                <a:gd name="T9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45">
                  <a:moveTo>
                    <a:pt x="62" y="445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78" y="442"/>
                  </a:lnTo>
                  <a:lnTo>
                    <a:pt x="62" y="445"/>
                  </a:lnTo>
                  <a:close/>
                </a:path>
              </a:pathLst>
            </a:cu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26">
              <a:extLst>
                <a:ext uri="{FF2B5EF4-FFF2-40B4-BE49-F238E27FC236}">
                  <a16:creationId xmlns:a16="http://schemas.microsoft.com/office/drawing/2014/main" id="{CBA0C10A-955F-42D7-8618-8A7B6DC8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6901" y="3429000"/>
              <a:ext cx="123825" cy="706438"/>
            </a:xfrm>
            <a:custGeom>
              <a:avLst/>
              <a:gdLst>
                <a:gd name="T0" fmla="*/ 62 w 78"/>
                <a:gd name="T1" fmla="*/ 445 h 445"/>
                <a:gd name="T2" fmla="*/ 0 w 78"/>
                <a:gd name="T3" fmla="*/ 3 h 445"/>
                <a:gd name="T4" fmla="*/ 16 w 78"/>
                <a:gd name="T5" fmla="*/ 0 h 445"/>
                <a:gd name="T6" fmla="*/ 78 w 78"/>
                <a:gd name="T7" fmla="*/ 442 h 445"/>
                <a:gd name="T8" fmla="*/ 62 w 78"/>
                <a:gd name="T9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45">
                  <a:moveTo>
                    <a:pt x="62" y="445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78" y="442"/>
                  </a:lnTo>
                  <a:lnTo>
                    <a:pt x="62" y="4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7">
              <a:extLst>
                <a:ext uri="{FF2B5EF4-FFF2-40B4-BE49-F238E27FC236}">
                  <a16:creationId xmlns:a16="http://schemas.microsoft.com/office/drawing/2014/main" id="{F9D197E0-51C3-4D3E-B7A5-99F82AC70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3736975"/>
              <a:ext cx="476250" cy="90488"/>
            </a:xfrm>
            <a:custGeom>
              <a:avLst/>
              <a:gdLst>
                <a:gd name="T0" fmla="*/ 2 w 300"/>
                <a:gd name="T1" fmla="*/ 57 h 57"/>
                <a:gd name="T2" fmla="*/ 0 w 300"/>
                <a:gd name="T3" fmla="*/ 41 h 57"/>
                <a:gd name="T4" fmla="*/ 297 w 300"/>
                <a:gd name="T5" fmla="*/ 0 h 57"/>
                <a:gd name="T6" fmla="*/ 300 w 300"/>
                <a:gd name="T7" fmla="*/ 15 h 57"/>
                <a:gd name="T8" fmla="*/ 2 w 300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57">
                  <a:moveTo>
                    <a:pt x="2" y="57"/>
                  </a:moveTo>
                  <a:lnTo>
                    <a:pt x="0" y="41"/>
                  </a:lnTo>
                  <a:lnTo>
                    <a:pt x="297" y="0"/>
                  </a:lnTo>
                  <a:lnTo>
                    <a:pt x="300" y="15"/>
                  </a:lnTo>
                  <a:lnTo>
                    <a:pt x="2" y="57"/>
                  </a:lnTo>
                  <a:close/>
                </a:path>
              </a:pathLst>
            </a:custGeom>
            <a:solidFill>
              <a:srgbClr val="403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8">
              <a:extLst>
                <a:ext uri="{FF2B5EF4-FFF2-40B4-BE49-F238E27FC236}">
                  <a16:creationId xmlns:a16="http://schemas.microsoft.com/office/drawing/2014/main" id="{28DE64B2-BD13-4E6C-8F69-45803846B0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4963" y="3357563"/>
              <a:ext cx="647700" cy="849313"/>
            </a:xfrm>
            <a:custGeom>
              <a:avLst/>
              <a:gdLst>
                <a:gd name="T0" fmla="*/ 0 w 408"/>
                <a:gd name="T1" fmla="*/ 47 h 535"/>
                <a:gd name="T2" fmla="*/ 69 w 408"/>
                <a:gd name="T3" fmla="*/ 535 h 535"/>
                <a:gd name="T4" fmla="*/ 408 w 408"/>
                <a:gd name="T5" fmla="*/ 488 h 535"/>
                <a:gd name="T6" fmla="*/ 339 w 408"/>
                <a:gd name="T7" fmla="*/ 0 h 535"/>
                <a:gd name="T8" fmla="*/ 0 w 408"/>
                <a:gd name="T9" fmla="*/ 47 h 535"/>
                <a:gd name="T10" fmla="*/ 41 w 408"/>
                <a:gd name="T11" fmla="*/ 77 h 535"/>
                <a:gd name="T12" fmla="*/ 162 w 408"/>
                <a:gd name="T13" fmla="*/ 61 h 535"/>
                <a:gd name="T14" fmla="*/ 189 w 408"/>
                <a:gd name="T15" fmla="*/ 256 h 535"/>
                <a:gd name="T16" fmla="*/ 68 w 408"/>
                <a:gd name="T17" fmla="*/ 273 h 535"/>
                <a:gd name="T18" fmla="*/ 41 w 408"/>
                <a:gd name="T19" fmla="*/ 77 h 535"/>
                <a:gd name="T20" fmla="*/ 309 w 408"/>
                <a:gd name="T21" fmla="*/ 41 h 535"/>
                <a:gd name="T22" fmla="*/ 336 w 408"/>
                <a:gd name="T23" fmla="*/ 235 h 535"/>
                <a:gd name="T24" fmla="*/ 215 w 408"/>
                <a:gd name="T25" fmla="*/ 252 h 535"/>
                <a:gd name="T26" fmla="*/ 188 w 408"/>
                <a:gd name="T27" fmla="*/ 58 h 535"/>
                <a:gd name="T28" fmla="*/ 309 w 408"/>
                <a:gd name="T29" fmla="*/ 41 h 535"/>
                <a:gd name="T30" fmla="*/ 366 w 408"/>
                <a:gd name="T31" fmla="*/ 457 h 535"/>
                <a:gd name="T32" fmla="*/ 246 w 408"/>
                <a:gd name="T33" fmla="*/ 473 h 535"/>
                <a:gd name="T34" fmla="*/ 219 w 408"/>
                <a:gd name="T35" fmla="*/ 279 h 535"/>
                <a:gd name="T36" fmla="*/ 339 w 408"/>
                <a:gd name="T37" fmla="*/ 262 h 535"/>
                <a:gd name="T38" fmla="*/ 366 w 408"/>
                <a:gd name="T39" fmla="*/ 457 h 535"/>
                <a:gd name="T40" fmla="*/ 99 w 408"/>
                <a:gd name="T41" fmla="*/ 494 h 535"/>
                <a:gd name="T42" fmla="*/ 72 w 408"/>
                <a:gd name="T43" fmla="*/ 300 h 535"/>
                <a:gd name="T44" fmla="*/ 192 w 408"/>
                <a:gd name="T45" fmla="*/ 283 h 535"/>
                <a:gd name="T46" fmla="*/ 219 w 408"/>
                <a:gd name="T47" fmla="*/ 477 h 535"/>
                <a:gd name="T48" fmla="*/ 99 w 408"/>
                <a:gd name="T49" fmla="*/ 49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8" h="535">
                  <a:moveTo>
                    <a:pt x="0" y="47"/>
                  </a:moveTo>
                  <a:lnTo>
                    <a:pt x="69" y="535"/>
                  </a:lnTo>
                  <a:lnTo>
                    <a:pt x="408" y="488"/>
                  </a:lnTo>
                  <a:lnTo>
                    <a:pt x="339" y="0"/>
                  </a:lnTo>
                  <a:lnTo>
                    <a:pt x="0" y="47"/>
                  </a:lnTo>
                  <a:close/>
                  <a:moveTo>
                    <a:pt x="41" y="77"/>
                  </a:moveTo>
                  <a:lnTo>
                    <a:pt x="162" y="61"/>
                  </a:lnTo>
                  <a:lnTo>
                    <a:pt x="189" y="256"/>
                  </a:lnTo>
                  <a:lnTo>
                    <a:pt x="68" y="273"/>
                  </a:lnTo>
                  <a:lnTo>
                    <a:pt x="41" y="77"/>
                  </a:lnTo>
                  <a:close/>
                  <a:moveTo>
                    <a:pt x="309" y="41"/>
                  </a:moveTo>
                  <a:lnTo>
                    <a:pt x="336" y="235"/>
                  </a:lnTo>
                  <a:lnTo>
                    <a:pt x="215" y="252"/>
                  </a:lnTo>
                  <a:lnTo>
                    <a:pt x="188" y="58"/>
                  </a:lnTo>
                  <a:lnTo>
                    <a:pt x="309" y="41"/>
                  </a:lnTo>
                  <a:close/>
                  <a:moveTo>
                    <a:pt x="366" y="457"/>
                  </a:moveTo>
                  <a:lnTo>
                    <a:pt x="246" y="473"/>
                  </a:lnTo>
                  <a:lnTo>
                    <a:pt x="219" y="279"/>
                  </a:lnTo>
                  <a:lnTo>
                    <a:pt x="339" y="262"/>
                  </a:lnTo>
                  <a:lnTo>
                    <a:pt x="366" y="457"/>
                  </a:lnTo>
                  <a:close/>
                  <a:moveTo>
                    <a:pt x="99" y="494"/>
                  </a:moveTo>
                  <a:lnTo>
                    <a:pt x="72" y="300"/>
                  </a:lnTo>
                  <a:lnTo>
                    <a:pt x="192" y="283"/>
                  </a:lnTo>
                  <a:lnTo>
                    <a:pt x="219" y="477"/>
                  </a:lnTo>
                  <a:lnTo>
                    <a:pt x="99" y="494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9">
              <a:extLst>
                <a:ext uri="{FF2B5EF4-FFF2-40B4-BE49-F238E27FC236}">
                  <a16:creationId xmlns:a16="http://schemas.microsoft.com/office/drawing/2014/main" id="{2B0448C8-E060-4EBF-AF67-7C9292B6C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4963" y="3357563"/>
              <a:ext cx="647700" cy="849313"/>
            </a:xfrm>
            <a:custGeom>
              <a:avLst/>
              <a:gdLst>
                <a:gd name="T0" fmla="*/ 0 w 408"/>
                <a:gd name="T1" fmla="*/ 47 h 535"/>
                <a:gd name="T2" fmla="*/ 69 w 408"/>
                <a:gd name="T3" fmla="*/ 535 h 535"/>
                <a:gd name="T4" fmla="*/ 408 w 408"/>
                <a:gd name="T5" fmla="*/ 488 h 535"/>
                <a:gd name="T6" fmla="*/ 339 w 408"/>
                <a:gd name="T7" fmla="*/ 0 h 535"/>
                <a:gd name="T8" fmla="*/ 0 w 408"/>
                <a:gd name="T9" fmla="*/ 47 h 535"/>
                <a:gd name="T10" fmla="*/ 41 w 408"/>
                <a:gd name="T11" fmla="*/ 77 h 535"/>
                <a:gd name="T12" fmla="*/ 162 w 408"/>
                <a:gd name="T13" fmla="*/ 61 h 535"/>
                <a:gd name="T14" fmla="*/ 189 w 408"/>
                <a:gd name="T15" fmla="*/ 256 h 535"/>
                <a:gd name="T16" fmla="*/ 68 w 408"/>
                <a:gd name="T17" fmla="*/ 273 h 535"/>
                <a:gd name="T18" fmla="*/ 41 w 408"/>
                <a:gd name="T19" fmla="*/ 77 h 535"/>
                <a:gd name="T20" fmla="*/ 309 w 408"/>
                <a:gd name="T21" fmla="*/ 41 h 535"/>
                <a:gd name="T22" fmla="*/ 336 w 408"/>
                <a:gd name="T23" fmla="*/ 235 h 535"/>
                <a:gd name="T24" fmla="*/ 215 w 408"/>
                <a:gd name="T25" fmla="*/ 252 h 535"/>
                <a:gd name="T26" fmla="*/ 188 w 408"/>
                <a:gd name="T27" fmla="*/ 58 h 535"/>
                <a:gd name="T28" fmla="*/ 309 w 408"/>
                <a:gd name="T29" fmla="*/ 41 h 535"/>
                <a:gd name="T30" fmla="*/ 366 w 408"/>
                <a:gd name="T31" fmla="*/ 457 h 535"/>
                <a:gd name="T32" fmla="*/ 246 w 408"/>
                <a:gd name="T33" fmla="*/ 473 h 535"/>
                <a:gd name="T34" fmla="*/ 219 w 408"/>
                <a:gd name="T35" fmla="*/ 279 h 535"/>
                <a:gd name="T36" fmla="*/ 339 w 408"/>
                <a:gd name="T37" fmla="*/ 262 h 535"/>
                <a:gd name="T38" fmla="*/ 366 w 408"/>
                <a:gd name="T39" fmla="*/ 457 h 535"/>
                <a:gd name="T40" fmla="*/ 99 w 408"/>
                <a:gd name="T41" fmla="*/ 494 h 535"/>
                <a:gd name="T42" fmla="*/ 72 w 408"/>
                <a:gd name="T43" fmla="*/ 300 h 535"/>
                <a:gd name="T44" fmla="*/ 192 w 408"/>
                <a:gd name="T45" fmla="*/ 283 h 535"/>
                <a:gd name="T46" fmla="*/ 219 w 408"/>
                <a:gd name="T47" fmla="*/ 477 h 535"/>
                <a:gd name="T48" fmla="*/ 99 w 408"/>
                <a:gd name="T49" fmla="*/ 494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8" h="535">
                  <a:moveTo>
                    <a:pt x="0" y="47"/>
                  </a:moveTo>
                  <a:lnTo>
                    <a:pt x="69" y="535"/>
                  </a:lnTo>
                  <a:lnTo>
                    <a:pt x="408" y="488"/>
                  </a:lnTo>
                  <a:lnTo>
                    <a:pt x="339" y="0"/>
                  </a:lnTo>
                  <a:lnTo>
                    <a:pt x="0" y="47"/>
                  </a:lnTo>
                  <a:moveTo>
                    <a:pt x="41" y="77"/>
                  </a:moveTo>
                  <a:lnTo>
                    <a:pt x="162" y="61"/>
                  </a:lnTo>
                  <a:lnTo>
                    <a:pt x="189" y="256"/>
                  </a:lnTo>
                  <a:lnTo>
                    <a:pt x="68" y="273"/>
                  </a:lnTo>
                  <a:lnTo>
                    <a:pt x="41" y="77"/>
                  </a:lnTo>
                  <a:moveTo>
                    <a:pt x="309" y="41"/>
                  </a:moveTo>
                  <a:lnTo>
                    <a:pt x="336" y="235"/>
                  </a:lnTo>
                  <a:lnTo>
                    <a:pt x="215" y="252"/>
                  </a:lnTo>
                  <a:lnTo>
                    <a:pt x="188" y="58"/>
                  </a:lnTo>
                  <a:lnTo>
                    <a:pt x="309" y="41"/>
                  </a:lnTo>
                  <a:moveTo>
                    <a:pt x="366" y="457"/>
                  </a:moveTo>
                  <a:lnTo>
                    <a:pt x="246" y="473"/>
                  </a:lnTo>
                  <a:lnTo>
                    <a:pt x="219" y="279"/>
                  </a:lnTo>
                  <a:lnTo>
                    <a:pt x="339" y="262"/>
                  </a:lnTo>
                  <a:lnTo>
                    <a:pt x="366" y="457"/>
                  </a:lnTo>
                  <a:moveTo>
                    <a:pt x="99" y="494"/>
                  </a:moveTo>
                  <a:lnTo>
                    <a:pt x="72" y="300"/>
                  </a:lnTo>
                  <a:lnTo>
                    <a:pt x="192" y="283"/>
                  </a:lnTo>
                  <a:lnTo>
                    <a:pt x="219" y="477"/>
                  </a:lnTo>
                  <a:lnTo>
                    <a:pt x="99" y="4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30">
              <a:extLst>
                <a:ext uri="{FF2B5EF4-FFF2-40B4-BE49-F238E27FC236}">
                  <a16:creationId xmlns:a16="http://schemas.microsoft.com/office/drawing/2014/main" id="{41FEB4E5-6DB0-4EDF-9C88-E4A56D824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0001" y="3579813"/>
              <a:ext cx="647700" cy="850900"/>
            </a:xfrm>
            <a:custGeom>
              <a:avLst/>
              <a:gdLst>
                <a:gd name="T0" fmla="*/ 0 w 408"/>
                <a:gd name="T1" fmla="*/ 48 h 536"/>
                <a:gd name="T2" fmla="*/ 69 w 408"/>
                <a:gd name="T3" fmla="*/ 536 h 536"/>
                <a:gd name="T4" fmla="*/ 408 w 408"/>
                <a:gd name="T5" fmla="*/ 488 h 536"/>
                <a:gd name="T6" fmla="*/ 339 w 408"/>
                <a:gd name="T7" fmla="*/ 0 h 536"/>
                <a:gd name="T8" fmla="*/ 0 w 408"/>
                <a:gd name="T9" fmla="*/ 48 h 536"/>
                <a:gd name="T10" fmla="*/ 41 w 408"/>
                <a:gd name="T11" fmla="*/ 79 h 536"/>
                <a:gd name="T12" fmla="*/ 161 w 408"/>
                <a:gd name="T13" fmla="*/ 62 h 536"/>
                <a:gd name="T14" fmla="*/ 189 w 408"/>
                <a:gd name="T15" fmla="*/ 257 h 536"/>
                <a:gd name="T16" fmla="*/ 68 w 408"/>
                <a:gd name="T17" fmla="*/ 274 h 536"/>
                <a:gd name="T18" fmla="*/ 41 w 408"/>
                <a:gd name="T19" fmla="*/ 79 h 536"/>
                <a:gd name="T20" fmla="*/ 308 w 408"/>
                <a:gd name="T21" fmla="*/ 42 h 536"/>
                <a:gd name="T22" fmla="*/ 335 w 408"/>
                <a:gd name="T23" fmla="*/ 236 h 536"/>
                <a:gd name="T24" fmla="*/ 216 w 408"/>
                <a:gd name="T25" fmla="*/ 253 h 536"/>
                <a:gd name="T26" fmla="*/ 188 w 408"/>
                <a:gd name="T27" fmla="*/ 58 h 536"/>
                <a:gd name="T28" fmla="*/ 308 w 408"/>
                <a:gd name="T29" fmla="*/ 42 h 536"/>
                <a:gd name="T30" fmla="*/ 367 w 408"/>
                <a:gd name="T31" fmla="*/ 458 h 536"/>
                <a:gd name="T32" fmla="*/ 246 w 408"/>
                <a:gd name="T33" fmla="*/ 475 h 536"/>
                <a:gd name="T34" fmla="*/ 219 w 408"/>
                <a:gd name="T35" fmla="*/ 280 h 536"/>
                <a:gd name="T36" fmla="*/ 339 w 408"/>
                <a:gd name="T37" fmla="*/ 263 h 536"/>
                <a:gd name="T38" fmla="*/ 367 w 408"/>
                <a:gd name="T39" fmla="*/ 458 h 536"/>
                <a:gd name="T40" fmla="*/ 99 w 408"/>
                <a:gd name="T41" fmla="*/ 495 h 536"/>
                <a:gd name="T42" fmla="*/ 72 w 408"/>
                <a:gd name="T43" fmla="*/ 300 h 536"/>
                <a:gd name="T44" fmla="*/ 192 w 408"/>
                <a:gd name="T45" fmla="*/ 284 h 536"/>
                <a:gd name="T46" fmla="*/ 219 w 408"/>
                <a:gd name="T47" fmla="*/ 478 h 536"/>
                <a:gd name="T48" fmla="*/ 99 w 408"/>
                <a:gd name="T49" fmla="*/ 49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8" h="536">
                  <a:moveTo>
                    <a:pt x="0" y="48"/>
                  </a:moveTo>
                  <a:lnTo>
                    <a:pt x="69" y="536"/>
                  </a:lnTo>
                  <a:lnTo>
                    <a:pt x="408" y="488"/>
                  </a:lnTo>
                  <a:lnTo>
                    <a:pt x="339" y="0"/>
                  </a:lnTo>
                  <a:lnTo>
                    <a:pt x="0" y="48"/>
                  </a:lnTo>
                  <a:close/>
                  <a:moveTo>
                    <a:pt x="41" y="79"/>
                  </a:moveTo>
                  <a:lnTo>
                    <a:pt x="161" y="62"/>
                  </a:lnTo>
                  <a:lnTo>
                    <a:pt x="189" y="257"/>
                  </a:lnTo>
                  <a:lnTo>
                    <a:pt x="68" y="274"/>
                  </a:lnTo>
                  <a:lnTo>
                    <a:pt x="41" y="79"/>
                  </a:lnTo>
                  <a:close/>
                  <a:moveTo>
                    <a:pt x="308" y="42"/>
                  </a:moveTo>
                  <a:lnTo>
                    <a:pt x="335" y="236"/>
                  </a:lnTo>
                  <a:lnTo>
                    <a:pt x="216" y="253"/>
                  </a:lnTo>
                  <a:lnTo>
                    <a:pt x="188" y="58"/>
                  </a:lnTo>
                  <a:lnTo>
                    <a:pt x="308" y="42"/>
                  </a:lnTo>
                  <a:close/>
                  <a:moveTo>
                    <a:pt x="367" y="458"/>
                  </a:moveTo>
                  <a:lnTo>
                    <a:pt x="246" y="475"/>
                  </a:lnTo>
                  <a:lnTo>
                    <a:pt x="219" y="280"/>
                  </a:lnTo>
                  <a:lnTo>
                    <a:pt x="339" y="263"/>
                  </a:lnTo>
                  <a:lnTo>
                    <a:pt x="367" y="458"/>
                  </a:lnTo>
                  <a:close/>
                  <a:moveTo>
                    <a:pt x="99" y="495"/>
                  </a:moveTo>
                  <a:lnTo>
                    <a:pt x="72" y="300"/>
                  </a:lnTo>
                  <a:lnTo>
                    <a:pt x="192" y="284"/>
                  </a:lnTo>
                  <a:lnTo>
                    <a:pt x="219" y="478"/>
                  </a:lnTo>
                  <a:lnTo>
                    <a:pt x="99" y="495"/>
                  </a:lnTo>
                  <a:close/>
                </a:path>
              </a:pathLst>
            </a:custGeom>
            <a:solidFill>
              <a:srgbClr val="534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1">
              <a:extLst>
                <a:ext uri="{FF2B5EF4-FFF2-40B4-BE49-F238E27FC236}">
                  <a16:creationId xmlns:a16="http://schemas.microsoft.com/office/drawing/2014/main" id="{5DA221CA-03B8-49C2-A78E-93BB22B72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314575"/>
              <a:ext cx="428625" cy="160338"/>
            </a:xfrm>
            <a:custGeom>
              <a:avLst/>
              <a:gdLst>
                <a:gd name="T0" fmla="*/ 270 w 270"/>
                <a:gd name="T1" fmla="*/ 0 h 101"/>
                <a:gd name="T2" fmla="*/ 0 w 270"/>
                <a:gd name="T3" fmla="*/ 38 h 101"/>
                <a:gd name="T4" fmla="*/ 7 w 270"/>
                <a:gd name="T5" fmla="*/ 89 h 101"/>
                <a:gd name="T6" fmla="*/ 9 w 270"/>
                <a:gd name="T7" fmla="*/ 101 h 101"/>
                <a:gd name="T8" fmla="*/ 270 w 270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01">
                  <a:moveTo>
                    <a:pt x="270" y="0"/>
                  </a:moveTo>
                  <a:lnTo>
                    <a:pt x="0" y="38"/>
                  </a:lnTo>
                  <a:lnTo>
                    <a:pt x="7" y="89"/>
                  </a:lnTo>
                  <a:lnTo>
                    <a:pt x="9" y="101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2">
              <a:extLst>
                <a:ext uri="{FF2B5EF4-FFF2-40B4-BE49-F238E27FC236}">
                  <a16:creationId xmlns:a16="http://schemas.microsoft.com/office/drawing/2014/main" id="{CDB323CB-F656-4B69-9CE4-B94BCBDC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314575"/>
              <a:ext cx="428625" cy="160338"/>
            </a:xfrm>
            <a:custGeom>
              <a:avLst/>
              <a:gdLst>
                <a:gd name="T0" fmla="*/ 270 w 270"/>
                <a:gd name="T1" fmla="*/ 0 h 101"/>
                <a:gd name="T2" fmla="*/ 0 w 270"/>
                <a:gd name="T3" fmla="*/ 38 h 101"/>
                <a:gd name="T4" fmla="*/ 7 w 270"/>
                <a:gd name="T5" fmla="*/ 89 h 101"/>
                <a:gd name="T6" fmla="*/ 9 w 270"/>
                <a:gd name="T7" fmla="*/ 101 h 101"/>
                <a:gd name="T8" fmla="*/ 270 w 270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01">
                  <a:moveTo>
                    <a:pt x="270" y="0"/>
                  </a:moveTo>
                  <a:lnTo>
                    <a:pt x="0" y="38"/>
                  </a:lnTo>
                  <a:lnTo>
                    <a:pt x="7" y="89"/>
                  </a:lnTo>
                  <a:lnTo>
                    <a:pt x="9" y="101"/>
                  </a:lnTo>
                  <a:lnTo>
                    <a:pt x="2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3">
              <a:extLst>
                <a:ext uri="{FF2B5EF4-FFF2-40B4-BE49-F238E27FC236}">
                  <a16:creationId xmlns:a16="http://schemas.microsoft.com/office/drawing/2014/main" id="{0DEC8A0C-E50E-4DC5-9F0D-B56E8210A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314575"/>
              <a:ext cx="428625" cy="60325"/>
            </a:xfrm>
            <a:custGeom>
              <a:avLst/>
              <a:gdLst>
                <a:gd name="T0" fmla="*/ 270 w 270"/>
                <a:gd name="T1" fmla="*/ 0 h 38"/>
                <a:gd name="T2" fmla="*/ 0 w 270"/>
                <a:gd name="T3" fmla="*/ 38 h 38"/>
                <a:gd name="T4" fmla="*/ 270 w 270"/>
                <a:gd name="T5" fmla="*/ 0 h 38"/>
                <a:gd name="T6" fmla="*/ 270 w 27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8">
                  <a:moveTo>
                    <a:pt x="270" y="0"/>
                  </a:moveTo>
                  <a:lnTo>
                    <a:pt x="0" y="38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solidFill>
              <a:srgbClr val="AF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4">
              <a:extLst>
                <a:ext uri="{FF2B5EF4-FFF2-40B4-BE49-F238E27FC236}">
                  <a16:creationId xmlns:a16="http://schemas.microsoft.com/office/drawing/2014/main" id="{5988CE2B-937C-45D8-90F1-290955F0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638" y="2314575"/>
              <a:ext cx="428625" cy="60325"/>
            </a:xfrm>
            <a:custGeom>
              <a:avLst/>
              <a:gdLst>
                <a:gd name="T0" fmla="*/ 270 w 270"/>
                <a:gd name="T1" fmla="*/ 0 h 38"/>
                <a:gd name="T2" fmla="*/ 0 w 270"/>
                <a:gd name="T3" fmla="*/ 38 h 38"/>
                <a:gd name="T4" fmla="*/ 270 w 270"/>
                <a:gd name="T5" fmla="*/ 0 h 38"/>
                <a:gd name="T6" fmla="*/ 270 w 27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38">
                  <a:moveTo>
                    <a:pt x="270" y="0"/>
                  </a:moveTo>
                  <a:lnTo>
                    <a:pt x="0" y="38"/>
                  </a:lnTo>
                  <a:lnTo>
                    <a:pt x="270" y="0"/>
                  </a:lnTo>
                  <a:lnTo>
                    <a:pt x="2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35">
              <a:extLst>
                <a:ext uri="{FF2B5EF4-FFF2-40B4-BE49-F238E27FC236}">
                  <a16:creationId xmlns:a16="http://schemas.microsoft.com/office/drawing/2014/main" id="{A709E6E8-D638-4D04-A10F-D9E1E31A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3470275"/>
              <a:ext cx="577850" cy="454025"/>
            </a:xfrm>
            <a:custGeom>
              <a:avLst/>
              <a:gdLst>
                <a:gd name="T0" fmla="*/ 360 w 404"/>
                <a:gd name="T1" fmla="*/ 0 h 318"/>
                <a:gd name="T2" fmla="*/ 0 w 404"/>
                <a:gd name="T3" fmla="*/ 51 h 318"/>
                <a:gd name="T4" fmla="*/ 1 w 404"/>
                <a:gd name="T5" fmla="*/ 62 h 318"/>
                <a:gd name="T6" fmla="*/ 350 w 404"/>
                <a:gd name="T7" fmla="*/ 13 h 318"/>
                <a:gd name="T8" fmla="*/ 393 w 404"/>
                <a:gd name="T9" fmla="*/ 318 h 318"/>
                <a:gd name="T10" fmla="*/ 404 w 404"/>
                <a:gd name="T11" fmla="*/ 316 h 318"/>
                <a:gd name="T12" fmla="*/ 360 w 404"/>
                <a:gd name="T13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4" h="318">
                  <a:moveTo>
                    <a:pt x="36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350" y="13"/>
                    <a:pt x="350" y="13"/>
                    <a:pt x="350" y="13"/>
                  </a:cubicBezTo>
                  <a:cubicBezTo>
                    <a:pt x="393" y="318"/>
                    <a:pt x="393" y="318"/>
                    <a:pt x="393" y="318"/>
                  </a:cubicBezTo>
                  <a:cubicBezTo>
                    <a:pt x="397" y="317"/>
                    <a:pt x="401" y="317"/>
                    <a:pt x="404" y="316"/>
                  </a:cubicBezTo>
                  <a:cubicBezTo>
                    <a:pt x="360" y="0"/>
                    <a:pt x="360" y="0"/>
                    <a:pt x="360" y="0"/>
                  </a:cubicBezTo>
                </a:path>
              </a:pathLst>
            </a:custGeom>
            <a:solidFill>
              <a:srgbClr val="655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36">
              <a:extLst>
                <a:ext uri="{FF2B5EF4-FFF2-40B4-BE49-F238E27FC236}">
                  <a16:creationId xmlns:a16="http://schemas.microsoft.com/office/drawing/2014/main" id="{CF39CB34-A1C0-45EB-BFC2-603F1FB5D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4386263"/>
              <a:ext cx="763588" cy="161925"/>
            </a:xfrm>
            <a:custGeom>
              <a:avLst/>
              <a:gdLst>
                <a:gd name="T0" fmla="*/ 6 w 481"/>
                <a:gd name="T1" fmla="*/ 102 h 102"/>
                <a:gd name="T2" fmla="*/ 481 w 481"/>
                <a:gd name="T3" fmla="*/ 35 h 102"/>
                <a:gd name="T4" fmla="*/ 475 w 481"/>
                <a:gd name="T5" fmla="*/ 0 h 102"/>
                <a:gd name="T6" fmla="*/ 0 w 481"/>
                <a:gd name="T7" fmla="*/ 66 h 102"/>
                <a:gd name="T8" fmla="*/ 6 w 481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102">
                  <a:moveTo>
                    <a:pt x="6" y="102"/>
                  </a:moveTo>
                  <a:lnTo>
                    <a:pt x="481" y="35"/>
                  </a:lnTo>
                  <a:lnTo>
                    <a:pt x="475" y="0"/>
                  </a:lnTo>
                  <a:lnTo>
                    <a:pt x="0" y="66"/>
                  </a:lnTo>
                  <a:lnTo>
                    <a:pt x="6" y="102"/>
                  </a:ln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7">
              <a:extLst>
                <a:ext uri="{FF2B5EF4-FFF2-40B4-BE49-F238E27FC236}">
                  <a16:creationId xmlns:a16="http://schemas.microsoft.com/office/drawing/2014/main" id="{D965634F-FAE2-4975-9A69-608F15F5E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4386263"/>
              <a:ext cx="763588" cy="161925"/>
            </a:xfrm>
            <a:custGeom>
              <a:avLst/>
              <a:gdLst>
                <a:gd name="T0" fmla="*/ 6 w 481"/>
                <a:gd name="T1" fmla="*/ 102 h 102"/>
                <a:gd name="T2" fmla="*/ 481 w 481"/>
                <a:gd name="T3" fmla="*/ 35 h 102"/>
                <a:gd name="T4" fmla="*/ 475 w 481"/>
                <a:gd name="T5" fmla="*/ 0 h 102"/>
                <a:gd name="T6" fmla="*/ 0 w 481"/>
                <a:gd name="T7" fmla="*/ 66 h 102"/>
                <a:gd name="T8" fmla="*/ 6 w 481"/>
                <a:gd name="T9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1" h="102">
                  <a:moveTo>
                    <a:pt x="6" y="102"/>
                  </a:moveTo>
                  <a:lnTo>
                    <a:pt x="481" y="35"/>
                  </a:lnTo>
                  <a:lnTo>
                    <a:pt x="475" y="0"/>
                  </a:lnTo>
                  <a:lnTo>
                    <a:pt x="0" y="66"/>
                  </a:lnTo>
                  <a:lnTo>
                    <a:pt x="6" y="10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8">
              <a:extLst>
                <a:ext uri="{FF2B5EF4-FFF2-40B4-BE49-F238E27FC236}">
                  <a16:creationId xmlns:a16="http://schemas.microsoft.com/office/drawing/2014/main" id="{BF02F5FF-E5F2-455A-9A16-B9BAB901F9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4551" y="2339975"/>
              <a:ext cx="2935288" cy="1155700"/>
            </a:xfrm>
            <a:custGeom>
              <a:avLst/>
              <a:gdLst>
                <a:gd name="T0" fmla="*/ 4 w 2052"/>
                <a:gd name="T1" fmla="*/ 805 h 809"/>
                <a:gd name="T2" fmla="*/ 80 w 2052"/>
                <a:gd name="T3" fmla="*/ 246 h 809"/>
                <a:gd name="T4" fmla="*/ 364 w 2052"/>
                <a:gd name="T5" fmla="*/ 206 h 809"/>
                <a:gd name="T6" fmla="*/ 339 w 2052"/>
                <a:gd name="T7" fmla="*/ 758 h 809"/>
                <a:gd name="T8" fmla="*/ 4 w 2052"/>
                <a:gd name="T9" fmla="*/ 805 h 809"/>
                <a:gd name="T10" fmla="*/ 345 w 2052"/>
                <a:gd name="T11" fmla="*/ 758 h 809"/>
                <a:gd name="T12" fmla="*/ 371 w 2052"/>
                <a:gd name="T13" fmla="*/ 206 h 809"/>
                <a:gd name="T14" fmla="*/ 655 w 2052"/>
                <a:gd name="T15" fmla="*/ 166 h 809"/>
                <a:gd name="T16" fmla="*/ 680 w 2052"/>
                <a:gd name="T17" fmla="*/ 711 h 809"/>
                <a:gd name="T18" fmla="*/ 345 w 2052"/>
                <a:gd name="T19" fmla="*/ 758 h 809"/>
                <a:gd name="T20" fmla="*/ 686 w 2052"/>
                <a:gd name="T21" fmla="*/ 710 h 809"/>
                <a:gd name="T22" fmla="*/ 662 w 2052"/>
                <a:gd name="T23" fmla="*/ 165 h 809"/>
                <a:gd name="T24" fmla="*/ 946 w 2052"/>
                <a:gd name="T25" fmla="*/ 125 h 809"/>
                <a:gd name="T26" fmla="*/ 1021 w 2052"/>
                <a:gd name="T27" fmla="*/ 663 h 809"/>
                <a:gd name="T28" fmla="*/ 686 w 2052"/>
                <a:gd name="T29" fmla="*/ 710 h 809"/>
                <a:gd name="T30" fmla="*/ 1028 w 2052"/>
                <a:gd name="T31" fmla="*/ 662 h 809"/>
                <a:gd name="T32" fmla="*/ 953 w 2052"/>
                <a:gd name="T33" fmla="*/ 124 h 809"/>
                <a:gd name="T34" fmla="*/ 1237 w 2052"/>
                <a:gd name="T35" fmla="*/ 84 h 809"/>
                <a:gd name="T36" fmla="*/ 1363 w 2052"/>
                <a:gd name="T37" fmla="*/ 615 h 809"/>
                <a:gd name="T38" fmla="*/ 1028 w 2052"/>
                <a:gd name="T39" fmla="*/ 662 h 809"/>
                <a:gd name="T40" fmla="*/ 1821 w 2052"/>
                <a:gd name="T41" fmla="*/ 0 h 809"/>
                <a:gd name="T42" fmla="*/ 1862 w 2052"/>
                <a:gd name="T43" fmla="*/ 93 h 809"/>
                <a:gd name="T44" fmla="*/ 1862 w 2052"/>
                <a:gd name="T45" fmla="*/ 93 h 809"/>
                <a:gd name="T46" fmla="*/ 1858 w 2052"/>
                <a:gd name="T47" fmla="*/ 93 h 809"/>
                <a:gd name="T48" fmla="*/ 2045 w 2052"/>
                <a:gd name="T49" fmla="*/ 520 h 809"/>
                <a:gd name="T50" fmla="*/ 1710 w 2052"/>
                <a:gd name="T51" fmla="*/ 567 h 809"/>
                <a:gd name="T52" fmla="*/ 1574 w 2052"/>
                <a:gd name="T53" fmla="*/ 161 h 809"/>
                <a:gd name="T54" fmla="*/ 1568 w 2052"/>
                <a:gd name="T55" fmla="*/ 163 h 809"/>
                <a:gd name="T56" fmla="*/ 1704 w 2052"/>
                <a:gd name="T57" fmla="*/ 568 h 809"/>
                <a:gd name="T58" fmla="*/ 1369 w 2052"/>
                <a:gd name="T59" fmla="*/ 614 h 809"/>
                <a:gd name="T60" fmla="*/ 1244 w 2052"/>
                <a:gd name="T61" fmla="*/ 84 h 809"/>
                <a:gd name="T62" fmla="*/ 1323 w 2052"/>
                <a:gd name="T63" fmla="*/ 72 h 809"/>
                <a:gd name="T64" fmla="*/ 1321 w 2052"/>
                <a:gd name="T65" fmla="*/ 69 h 809"/>
                <a:gd name="T66" fmla="*/ 77 w 2052"/>
                <a:gd name="T67" fmla="*/ 243 h 809"/>
                <a:gd name="T68" fmla="*/ 0 w 2052"/>
                <a:gd name="T69" fmla="*/ 809 h 809"/>
                <a:gd name="T70" fmla="*/ 2052 w 2052"/>
                <a:gd name="T71" fmla="*/ 522 h 809"/>
                <a:gd name="T72" fmla="*/ 1821 w 2052"/>
                <a:gd name="T73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52" h="809">
                  <a:moveTo>
                    <a:pt x="4" y="805"/>
                  </a:moveTo>
                  <a:cubicBezTo>
                    <a:pt x="80" y="246"/>
                    <a:pt x="80" y="246"/>
                    <a:pt x="80" y="246"/>
                  </a:cubicBezTo>
                  <a:cubicBezTo>
                    <a:pt x="364" y="206"/>
                    <a:pt x="364" y="206"/>
                    <a:pt x="364" y="206"/>
                  </a:cubicBezTo>
                  <a:cubicBezTo>
                    <a:pt x="339" y="758"/>
                    <a:pt x="339" y="758"/>
                    <a:pt x="339" y="758"/>
                  </a:cubicBezTo>
                  <a:cubicBezTo>
                    <a:pt x="4" y="805"/>
                    <a:pt x="4" y="805"/>
                    <a:pt x="4" y="805"/>
                  </a:cubicBezTo>
                  <a:moveTo>
                    <a:pt x="345" y="758"/>
                  </a:moveTo>
                  <a:cubicBezTo>
                    <a:pt x="371" y="206"/>
                    <a:pt x="371" y="206"/>
                    <a:pt x="371" y="206"/>
                  </a:cubicBezTo>
                  <a:cubicBezTo>
                    <a:pt x="655" y="166"/>
                    <a:pt x="655" y="166"/>
                    <a:pt x="655" y="166"/>
                  </a:cubicBezTo>
                  <a:cubicBezTo>
                    <a:pt x="680" y="711"/>
                    <a:pt x="680" y="711"/>
                    <a:pt x="680" y="711"/>
                  </a:cubicBezTo>
                  <a:cubicBezTo>
                    <a:pt x="345" y="758"/>
                    <a:pt x="345" y="758"/>
                    <a:pt x="345" y="758"/>
                  </a:cubicBezTo>
                  <a:moveTo>
                    <a:pt x="686" y="710"/>
                  </a:moveTo>
                  <a:cubicBezTo>
                    <a:pt x="662" y="165"/>
                    <a:pt x="662" y="165"/>
                    <a:pt x="662" y="165"/>
                  </a:cubicBezTo>
                  <a:cubicBezTo>
                    <a:pt x="946" y="125"/>
                    <a:pt x="946" y="125"/>
                    <a:pt x="946" y="125"/>
                  </a:cubicBezTo>
                  <a:cubicBezTo>
                    <a:pt x="1021" y="663"/>
                    <a:pt x="1021" y="663"/>
                    <a:pt x="1021" y="663"/>
                  </a:cubicBezTo>
                  <a:cubicBezTo>
                    <a:pt x="686" y="710"/>
                    <a:pt x="686" y="710"/>
                    <a:pt x="686" y="710"/>
                  </a:cubicBezTo>
                  <a:moveTo>
                    <a:pt x="1028" y="662"/>
                  </a:moveTo>
                  <a:cubicBezTo>
                    <a:pt x="953" y="124"/>
                    <a:pt x="953" y="124"/>
                    <a:pt x="953" y="124"/>
                  </a:cubicBezTo>
                  <a:cubicBezTo>
                    <a:pt x="1237" y="84"/>
                    <a:pt x="1237" y="84"/>
                    <a:pt x="1237" y="84"/>
                  </a:cubicBezTo>
                  <a:cubicBezTo>
                    <a:pt x="1363" y="615"/>
                    <a:pt x="1363" y="615"/>
                    <a:pt x="1363" y="615"/>
                  </a:cubicBezTo>
                  <a:cubicBezTo>
                    <a:pt x="1028" y="662"/>
                    <a:pt x="1028" y="662"/>
                    <a:pt x="1028" y="662"/>
                  </a:cubicBezTo>
                  <a:moveTo>
                    <a:pt x="1821" y="0"/>
                  </a:moveTo>
                  <a:cubicBezTo>
                    <a:pt x="1862" y="93"/>
                    <a:pt x="1862" y="93"/>
                    <a:pt x="1862" y="93"/>
                  </a:cubicBezTo>
                  <a:cubicBezTo>
                    <a:pt x="1862" y="93"/>
                    <a:pt x="1862" y="93"/>
                    <a:pt x="1862" y="93"/>
                  </a:cubicBezTo>
                  <a:cubicBezTo>
                    <a:pt x="1861" y="93"/>
                    <a:pt x="1859" y="93"/>
                    <a:pt x="1858" y="93"/>
                  </a:cubicBezTo>
                  <a:cubicBezTo>
                    <a:pt x="2045" y="520"/>
                    <a:pt x="2045" y="520"/>
                    <a:pt x="2045" y="520"/>
                  </a:cubicBezTo>
                  <a:cubicBezTo>
                    <a:pt x="1710" y="567"/>
                    <a:pt x="1710" y="567"/>
                    <a:pt x="1710" y="567"/>
                  </a:cubicBezTo>
                  <a:cubicBezTo>
                    <a:pt x="1574" y="161"/>
                    <a:pt x="1574" y="161"/>
                    <a:pt x="1574" y="161"/>
                  </a:cubicBezTo>
                  <a:cubicBezTo>
                    <a:pt x="1572" y="162"/>
                    <a:pt x="1570" y="162"/>
                    <a:pt x="1568" y="163"/>
                  </a:cubicBezTo>
                  <a:cubicBezTo>
                    <a:pt x="1704" y="568"/>
                    <a:pt x="1704" y="568"/>
                    <a:pt x="1704" y="568"/>
                  </a:cubicBezTo>
                  <a:cubicBezTo>
                    <a:pt x="1369" y="614"/>
                    <a:pt x="1369" y="614"/>
                    <a:pt x="1369" y="614"/>
                  </a:cubicBezTo>
                  <a:cubicBezTo>
                    <a:pt x="1244" y="84"/>
                    <a:pt x="1244" y="84"/>
                    <a:pt x="1244" y="84"/>
                  </a:cubicBezTo>
                  <a:cubicBezTo>
                    <a:pt x="1323" y="72"/>
                    <a:pt x="1323" y="72"/>
                    <a:pt x="1323" y="72"/>
                  </a:cubicBezTo>
                  <a:cubicBezTo>
                    <a:pt x="1323" y="71"/>
                    <a:pt x="1322" y="70"/>
                    <a:pt x="1321" y="69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0" y="809"/>
                    <a:pt x="0" y="809"/>
                    <a:pt x="0" y="809"/>
                  </a:cubicBezTo>
                  <a:cubicBezTo>
                    <a:pt x="2052" y="522"/>
                    <a:pt x="2052" y="522"/>
                    <a:pt x="2052" y="522"/>
                  </a:cubicBezTo>
                  <a:cubicBezTo>
                    <a:pt x="1821" y="0"/>
                    <a:pt x="1821" y="0"/>
                    <a:pt x="1821" y="0"/>
                  </a:cubicBezTo>
                </a:path>
              </a:pathLst>
            </a:custGeom>
            <a:solidFill>
              <a:srgbClr val="AA5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9">
              <a:extLst>
                <a:ext uri="{FF2B5EF4-FFF2-40B4-BE49-F238E27FC236}">
                  <a16:creationId xmlns:a16="http://schemas.microsoft.com/office/drawing/2014/main" id="{F44BA4E3-93E4-46EF-B313-11A39E2E8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101" y="3881438"/>
              <a:ext cx="2390775" cy="788988"/>
            </a:xfrm>
            <a:custGeom>
              <a:avLst/>
              <a:gdLst>
                <a:gd name="T0" fmla="*/ 1163 w 1671"/>
                <a:gd name="T1" fmla="*/ 27 h 552"/>
                <a:gd name="T2" fmla="*/ 1208 w 1671"/>
                <a:gd name="T3" fmla="*/ 359 h 552"/>
                <a:gd name="T4" fmla="*/ 1171 w 1671"/>
                <a:gd name="T5" fmla="*/ 364 h 552"/>
                <a:gd name="T6" fmla="*/ 1171 w 1671"/>
                <a:gd name="T7" fmla="*/ 364 h 552"/>
                <a:gd name="T8" fmla="*/ 1160 w 1671"/>
                <a:gd name="T9" fmla="*/ 366 h 552"/>
                <a:gd name="T10" fmla="*/ 1114 w 1671"/>
                <a:gd name="T11" fmla="*/ 372 h 552"/>
                <a:gd name="T12" fmla="*/ 925 w 1671"/>
                <a:gd name="T13" fmla="*/ 399 h 552"/>
                <a:gd name="T14" fmla="*/ 1252 w 1671"/>
                <a:gd name="T15" fmla="*/ 353 h 552"/>
                <a:gd name="T16" fmla="*/ 1258 w 1671"/>
                <a:gd name="T17" fmla="*/ 392 h 552"/>
                <a:gd name="T18" fmla="*/ 1671 w 1671"/>
                <a:gd name="T19" fmla="*/ 335 h 552"/>
                <a:gd name="T20" fmla="*/ 1616 w 1671"/>
                <a:gd name="T21" fmla="*/ 190 h 552"/>
                <a:gd name="T22" fmla="*/ 1349 w 1671"/>
                <a:gd name="T23" fmla="*/ 227 h 552"/>
                <a:gd name="T24" fmla="*/ 1328 w 1671"/>
                <a:gd name="T25" fmla="*/ 84 h 552"/>
                <a:gd name="T26" fmla="*/ 1269 w 1671"/>
                <a:gd name="T27" fmla="*/ 111 h 552"/>
                <a:gd name="T28" fmla="*/ 1163 w 1671"/>
                <a:gd name="T29" fmla="*/ 27 h 552"/>
                <a:gd name="T30" fmla="*/ 70 w 1671"/>
                <a:gd name="T31" fmla="*/ 0 h 552"/>
                <a:gd name="T32" fmla="*/ 69 w 1671"/>
                <a:gd name="T33" fmla="*/ 0 h 552"/>
                <a:gd name="T34" fmla="*/ 53 w 1671"/>
                <a:gd name="T35" fmla="*/ 15 h 552"/>
                <a:gd name="T36" fmla="*/ 38 w 1671"/>
                <a:gd name="T37" fmla="*/ 1 h 552"/>
                <a:gd name="T38" fmla="*/ 37 w 1671"/>
                <a:gd name="T39" fmla="*/ 1 h 552"/>
                <a:gd name="T40" fmla="*/ 22 w 1671"/>
                <a:gd name="T41" fmla="*/ 15 h 552"/>
                <a:gd name="T42" fmla="*/ 7 w 1671"/>
                <a:gd name="T43" fmla="*/ 3 h 552"/>
                <a:gd name="T44" fmla="*/ 6 w 1671"/>
                <a:gd name="T45" fmla="*/ 3 h 552"/>
                <a:gd name="T46" fmla="*/ 0 w 1671"/>
                <a:gd name="T47" fmla="*/ 4 h 552"/>
                <a:gd name="T48" fmla="*/ 71 w 1671"/>
                <a:gd name="T49" fmla="*/ 511 h 552"/>
                <a:gd name="T50" fmla="*/ 118 w 1671"/>
                <a:gd name="T51" fmla="*/ 552 h 552"/>
                <a:gd name="T52" fmla="*/ 531 w 1671"/>
                <a:gd name="T53" fmla="*/ 494 h 552"/>
                <a:gd name="T54" fmla="*/ 632 w 1671"/>
                <a:gd name="T55" fmla="*/ 433 h 552"/>
                <a:gd name="T56" fmla="*/ 643 w 1671"/>
                <a:gd name="T57" fmla="*/ 478 h 552"/>
                <a:gd name="T58" fmla="*/ 1036 w 1671"/>
                <a:gd name="T59" fmla="*/ 423 h 552"/>
                <a:gd name="T60" fmla="*/ 731 w 1671"/>
                <a:gd name="T61" fmla="*/ 466 h 552"/>
                <a:gd name="T62" fmla="*/ 725 w 1671"/>
                <a:gd name="T63" fmla="*/ 426 h 552"/>
                <a:gd name="T64" fmla="*/ 769 w 1671"/>
                <a:gd name="T65" fmla="*/ 420 h 552"/>
                <a:gd name="T66" fmla="*/ 747 w 1671"/>
                <a:gd name="T67" fmla="*/ 261 h 552"/>
                <a:gd name="T68" fmla="*/ 596 w 1671"/>
                <a:gd name="T69" fmla="*/ 409 h 552"/>
                <a:gd name="T70" fmla="*/ 483 w 1671"/>
                <a:gd name="T71" fmla="*/ 478 h 552"/>
                <a:gd name="T72" fmla="*/ 360 w 1671"/>
                <a:gd name="T73" fmla="*/ 486 h 552"/>
                <a:gd name="T74" fmla="*/ 85 w 1671"/>
                <a:gd name="T75" fmla="*/ 31 h 552"/>
                <a:gd name="T76" fmla="*/ 70 w 1671"/>
                <a:gd name="T7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71" h="552">
                  <a:moveTo>
                    <a:pt x="1163" y="27"/>
                  </a:moveTo>
                  <a:cubicBezTo>
                    <a:pt x="1208" y="359"/>
                    <a:pt x="1208" y="359"/>
                    <a:pt x="1208" y="359"/>
                  </a:cubicBezTo>
                  <a:cubicBezTo>
                    <a:pt x="1171" y="364"/>
                    <a:pt x="1171" y="364"/>
                    <a:pt x="1171" y="364"/>
                  </a:cubicBezTo>
                  <a:cubicBezTo>
                    <a:pt x="1171" y="364"/>
                    <a:pt x="1171" y="364"/>
                    <a:pt x="1171" y="364"/>
                  </a:cubicBezTo>
                  <a:cubicBezTo>
                    <a:pt x="1160" y="366"/>
                    <a:pt x="1160" y="366"/>
                    <a:pt x="1160" y="366"/>
                  </a:cubicBezTo>
                  <a:cubicBezTo>
                    <a:pt x="1114" y="372"/>
                    <a:pt x="1114" y="372"/>
                    <a:pt x="1114" y="372"/>
                  </a:cubicBezTo>
                  <a:cubicBezTo>
                    <a:pt x="925" y="399"/>
                    <a:pt x="925" y="399"/>
                    <a:pt x="925" y="399"/>
                  </a:cubicBezTo>
                  <a:cubicBezTo>
                    <a:pt x="1252" y="353"/>
                    <a:pt x="1252" y="353"/>
                    <a:pt x="1252" y="353"/>
                  </a:cubicBezTo>
                  <a:cubicBezTo>
                    <a:pt x="1258" y="392"/>
                    <a:pt x="1258" y="392"/>
                    <a:pt x="1258" y="392"/>
                  </a:cubicBezTo>
                  <a:cubicBezTo>
                    <a:pt x="1671" y="335"/>
                    <a:pt x="1671" y="335"/>
                    <a:pt x="1671" y="335"/>
                  </a:cubicBezTo>
                  <a:cubicBezTo>
                    <a:pt x="1664" y="284"/>
                    <a:pt x="1649" y="234"/>
                    <a:pt x="1616" y="190"/>
                  </a:cubicBezTo>
                  <a:cubicBezTo>
                    <a:pt x="1349" y="227"/>
                    <a:pt x="1349" y="227"/>
                    <a:pt x="1349" y="227"/>
                  </a:cubicBezTo>
                  <a:cubicBezTo>
                    <a:pt x="1328" y="84"/>
                    <a:pt x="1328" y="84"/>
                    <a:pt x="1328" y="84"/>
                  </a:cubicBezTo>
                  <a:cubicBezTo>
                    <a:pt x="1291" y="95"/>
                    <a:pt x="1269" y="111"/>
                    <a:pt x="1269" y="111"/>
                  </a:cubicBezTo>
                  <a:cubicBezTo>
                    <a:pt x="1246" y="56"/>
                    <a:pt x="1209" y="31"/>
                    <a:pt x="1163" y="27"/>
                  </a:cubicBezTo>
                  <a:moveTo>
                    <a:pt x="70" y="0"/>
                  </a:moveTo>
                  <a:cubicBezTo>
                    <a:pt x="70" y="0"/>
                    <a:pt x="70" y="0"/>
                    <a:pt x="69" y="0"/>
                  </a:cubicBezTo>
                  <a:cubicBezTo>
                    <a:pt x="60" y="0"/>
                    <a:pt x="56" y="7"/>
                    <a:pt x="53" y="15"/>
                  </a:cubicBezTo>
                  <a:cubicBezTo>
                    <a:pt x="50" y="8"/>
                    <a:pt x="46" y="1"/>
                    <a:pt x="38" y="1"/>
                  </a:cubicBezTo>
                  <a:cubicBezTo>
                    <a:pt x="38" y="1"/>
                    <a:pt x="37" y="1"/>
                    <a:pt x="37" y="1"/>
                  </a:cubicBezTo>
                  <a:cubicBezTo>
                    <a:pt x="29" y="2"/>
                    <a:pt x="24" y="8"/>
                    <a:pt x="22" y="15"/>
                  </a:cubicBezTo>
                  <a:cubicBezTo>
                    <a:pt x="19" y="8"/>
                    <a:pt x="14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3"/>
                    <a:pt x="0" y="4"/>
                  </a:cubicBezTo>
                  <a:cubicBezTo>
                    <a:pt x="71" y="511"/>
                    <a:pt x="71" y="511"/>
                    <a:pt x="71" y="511"/>
                  </a:cubicBezTo>
                  <a:cubicBezTo>
                    <a:pt x="84" y="527"/>
                    <a:pt x="100" y="540"/>
                    <a:pt x="118" y="552"/>
                  </a:cubicBezTo>
                  <a:cubicBezTo>
                    <a:pt x="531" y="494"/>
                    <a:pt x="531" y="494"/>
                    <a:pt x="531" y="494"/>
                  </a:cubicBezTo>
                  <a:cubicBezTo>
                    <a:pt x="563" y="474"/>
                    <a:pt x="597" y="453"/>
                    <a:pt x="632" y="433"/>
                  </a:cubicBezTo>
                  <a:cubicBezTo>
                    <a:pt x="635" y="448"/>
                    <a:pt x="639" y="463"/>
                    <a:pt x="643" y="478"/>
                  </a:cubicBezTo>
                  <a:cubicBezTo>
                    <a:pt x="1036" y="423"/>
                    <a:pt x="1036" y="423"/>
                    <a:pt x="1036" y="423"/>
                  </a:cubicBezTo>
                  <a:cubicBezTo>
                    <a:pt x="731" y="466"/>
                    <a:pt x="731" y="466"/>
                    <a:pt x="731" y="466"/>
                  </a:cubicBezTo>
                  <a:cubicBezTo>
                    <a:pt x="725" y="426"/>
                    <a:pt x="725" y="426"/>
                    <a:pt x="725" y="426"/>
                  </a:cubicBezTo>
                  <a:cubicBezTo>
                    <a:pt x="769" y="420"/>
                    <a:pt x="769" y="420"/>
                    <a:pt x="769" y="420"/>
                  </a:cubicBezTo>
                  <a:cubicBezTo>
                    <a:pt x="747" y="261"/>
                    <a:pt x="747" y="261"/>
                    <a:pt x="747" y="261"/>
                  </a:cubicBezTo>
                  <a:cubicBezTo>
                    <a:pt x="659" y="340"/>
                    <a:pt x="596" y="409"/>
                    <a:pt x="596" y="409"/>
                  </a:cubicBezTo>
                  <a:cubicBezTo>
                    <a:pt x="556" y="432"/>
                    <a:pt x="518" y="455"/>
                    <a:pt x="483" y="478"/>
                  </a:cubicBezTo>
                  <a:cubicBezTo>
                    <a:pt x="436" y="484"/>
                    <a:pt x="395" y="486"/>
                    <a:pt x="360" y="486"/>
                  </a:cubicBezTo>
                  <a:cubicBezTo>
                    <a:pt x="83" y="486"/>
                    <a:pt x="120" y="319"/>
                    <a:pt x="85" y="31"/>
                  </a:cubicBezTo>
                  <a:cubicBezTo>
                    <a:pt x="85" y="31"/>
                    <a:pt x="88" y="0"/>
                    <a:pt x="70" y="0"/>
                  </a:cubicBezTo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40">
              <a:extLst>
                <a:ext uri="{FF2B5EF4-FFF2-40B4-BE49-F238E27FC236}">
                  <a16:creationId xmlns:a16="http://schemas.microsoft.com/office/drawing/2014/main" id="{1F2CB20D-871B-4A5E-9AF9-726099946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488" y="3919538"/>
              <a:ext cx="660400" cy="561975"/>
            </a:xfrm>
            <a:custGeom>
              <a:avLst/>
              <a:gdLst>
                <a:gd name="T0" fmla="*/ 38 w 461"/>
                <a:gd name="T1" fmla="*/ 202 h 394"/>
                <a:gd name="T2" fmla="*/ 0 w 461"/>
                <a:gd name="T3" fmla="*/ 235 h 394"/>
                <a:gd name="T4" fmla="*/ 22 w 461"/>
                <a:gd name="T5" fmla="*/ 394 h 394"/>
                <a:gd name="T6" fmla="*/ 178 w 461"/>
                <a:gd name="T7" fmla="*/ 373 h 394"/>
                <a:gd name="T8" fmla="*/ 367 w 461"/>
                <a:gd name="T9" fmla="*/ 346 h 394"/>
                <a:gd name="T10" fmla="*/ 64 w 461"/>
                <a:gd name="T11" fmla="*/ 388 h 394"/>
                <a:gd name="T12" fmla="*/ 38 w 461"/>
                <a:gd name="T13" fmla="*/ 202 h 394"/>
                <a:gd name="T14" fmla="*/ 403 w 461"/>
                <a:gd name="T15" fmla="*/ 0 h 394"/>
                <a:gd name="T16" fmla="*/ 377 w 461"/>
                <a:gd name="T17" fmla="*/ 2 h 394"/>
                <a:gd name="T18" fmla="*/ 424 w 461"/>
                <a:gd name="T19" fmla="*/ 338 h 394"/>
                <a:gd name="T20" fmla="*/ 461 w 461"/>
                <a:gd name="T21" fmla="*/ 333 h 394"/>
                <a:gd name="T22" fmla="*/ 416 w 461"/>
                <a:gd name="T23" fmla="*/ 1 h 394"/>
                <a:gd name="T24" fmla="*/ 403 w 461"/>
                <a:gd name="T2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394">
                  <a:moveTo>
                    <a:pt x="38" y="202"/>
                  </a:moveTo>
                  <a:cubicBezTo>
                    <a:pt x="25" y="213"/>
                    <a:pt x="12" y="224"/>
                    <a:pt x="0" y="235"/>
                  </a:cubicBezTo>
                  <a:cubicBezTo>
                    <a:pt x="22" y="394"/>
                    <a:pt x="22" y="394"/>
                    <a:pt x="22" y="394"/>
                  </a:cubicBezTo>
                  <a:cubicBezTo>
                    <a:pt x="178" y="373"/>
                    <a:pt x="178" y="373"/>
                    <a:pt x="178" y="373"/>
                  </a:cubicBezTo>
                  <a:cubicBezTo>
                    <a:pt x="367" y="346"/>
                    <a:pt x="367" y="346"/>
                    <a:pt x="367" y="346"/>
                  </a:cubicBezTo>
                  <a:cubicBezTo>
                    <a:pt x="64" y="388"/>
                    <a:pt x="64" y="388"/>
                    <a:pt x="64" y="388"/>
                  </a:cubicBezTo>
                  <a:cubicBezTo>
                    <a:pt x="38" y="202"/>
                    <a:pt x="38" y="202"/>
                    <a:pt x="38" y="202"/>
                  </a:cubicBezTo>
                  <a:moveTo>
                    <a:pt x="403" y="0"/>
                  </a:moveTo>
                  <a:cubicBezTo>
                    <a:pt x="395" y="0"/>
                    <a:pt x="386" y="1"/>
                    <a:pt x="377" y="2"/>
                  </a:cubicBezTo>
                  <a:cubicBezTo>
                    <a:pt x="424" y="338"/>
                    <a:pt x="424" y="338"/>
                    <a:pt x="424" y="338"/>
                  </a:cubicBezTo>
                  <a:cubicBezTo>
                    <a:pt x="461" y="333"/>
                    <a:pt x="461" y="333"/>
                    <a:pt x="461" y="333"/>
                  </a:cubicBezTo>
                  <a:cubicBezTo>
                    <a:pt x="416" y="1"/>
                    <a:pt x="416" y="1"/>
                    <a:pt x="416" y="1"/>
                  </a:cubicBezTo>
                  <a:cubicBezTo>
                    <a:pt x="412" y="0"/>
                    <a:pt x="408" y="0"/>
                    <a:pt x="403" y="0"/>
                  </a:cubicBezTo>
                </a:path>
              </a:pathLst>
            </a:custGeom>
            <a:solidFill>
              <a:srgbClr val="4B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41">
              <a:extLst>
                <a:ext uri="{FF2B5EF4-FFF2-40B4-BE49-F238E27FC236}">
                  <a16:creationId xmlns:a16="http://schemas.microsoft.com/office/drawing/2014/main" id="{48F06749-A44F-4B91-8A30-C5C13ED7A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051" y="3924300"/>
              <a:ext cx="536575" cy="549275"/>
            </a:xfrm>
            <a:custGeom>
              <a:avLst/>
              <a:gdLst>
                <a:gd name="T0" fmla="*/ 328 w 375"/>
                <a:gd name="T1" fmla="*/ 0 h 384"/>
                <a:gd name="T2" fmla="*/ 0 w 375"/>
                <a:gd name="T3" fmla="*/ 198 h 384"/>
                <a:gd name="T4" fmla="*/ 26 w 375"/>
                <a:gd name="T5" fmla="*/ 384 h 384"/>
                <a:gd name="T6" fmla="*/ 329 w 375"/>
                <a:gd name="T7" fmla="*/ 342 h 384"/>
                <a:gd name="T8" fmla="*/ 375 w 375"/>
                <a:gd name="T9" fmla="*/ 336 h 384"/>
                <a:gd name="T10" fmla="*/ 328 w 375"/>
                <a:gd name="T1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84">
                  <a:moveTo>
                    <a:pt x="328" y="0"/>
                  </a:moveTo>
                  <a:cubicBezTo>
                    <a:pt x="227" y="19"/>
                    <a:pt x="102" y="110"/>
                    <a:pt x="0" y="198"/>
                  </a:cubicBezTo>
                  <a:cubicBezTo>
                    <a:pt x="26" y="384"/>
                    <a:pt x="26" y="384"/>
                    <a:pt x="26" y="384"/>
                  </a:cubicBezTo>
                  <a:cubicBezTo>
                    <a:pt x="329" y="342"/>
                    <a:pt x="329" y="342"/>
                    <a:pt x="329" y="342"/>
                  </a:cubicBezTo>
                  <a:cubicBezTo>
                    <a:pt x="375" y="336"/>
                    <a:pt x="375" y="336"/>
                    <a:pt x="375" y="336"/>
                  </a:cubicBezTo>
                  <a:cubicBezTo>
                    <a:pt x="328" y="0"/>
                    <a:pt x="328" y="0"/>
                    <a:pt x="328" y="0"/>
                  </a:cubicBezTo>
                </a:path>
              </a:pathLst>
            </a:custGeom>
            <a:solidFill>
              <a:srgbClr val="68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42">
              <a:extLst>
                <a:ext uri="{FF2B5EF4-FFF2-40B4-BE49-F238E27FC236}">
                  <a16:creationId xmlns:a16="http://schemas.microsoft.com/office/drawing/2014/main" id="{972A4C12-0EF7-4926-A92D-E12C1CAB6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1488" y="3989388"/>
              <a:ext cx="306388" cy="152400"/>
            </a:xfrm>
            <a:custGeom>
              <a:avLst/>
              <a:gdLst>
                <a:gd name="T0" fmla="*/ 173 w 214"/>
                <a:gd name="T1" fmla="*/ 47 h 107"/>
                <a:gd name="T2" fmla="*/ 178 w 214"/>
                <a:gd name="T3" fmla="*/ 84 h 107"/>
                <a:gd name="T4" fmla="*/ 214 w 214"/>
                <a:gd name="T5" fmla="*/ 79 h 107"/>
                <a:gd name="T6" fmla="*/ 213 w 214"/>
                <a:gd name="T7" fmla="*/ 78 h 107"/>
                <a:gd name="T8" fmla="*/ 173 w 214"/>
                <a:gd name="T9" fmla="*/ 47 h 107"/>
                <a:gd name="T10" fmla="*/ 25 w 214"/>
                <a:gd name="T11" fmla="*/ 0 h 107"/>
                <a:gd name="T12" fmla="*/ 0 w 214"/>
                <a:gd name="T13" fmla="*/ 1 h 107"/>
                <a:gd name="T14" fmla="*/ 15 w 214"/>
                <a:gd name="T15" fmla="*/ 107 h 107"/>
                <a:gd name="T16" fmla="*/ 148 w 214"/>
                <a:gd name="T17" fmla="*/ 88 h 107"/>
                <a:gd name="T18" fmla="*/ 140 w 214"/>
                <a:gd name="T19" fmla="*/ 28 h 107"/>
                <a:gd name="T20" fmla="*/ 25 w 21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4" h="107">
                  <a:moveTo>
                    <a:pt x="173" y="47"/>
                  </a:moveTo>
                  <a:cubicBezTo>
                    <a:pt x="178" y="84"/>
                    <a:pt x="178" y="84"/>
                    <a:pt x="178" y="84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4" y="79"/>
                    <a:pt x="214" y="79"/>
                    <a:pt x="213" y="78"/>
                  </a:cubicBezTo>
                  <a:cubicBezTo>
                    <a:pt x="200" y="66"/>
                    <a:pt x="186" y="56"/>
                    <a:pt x="173" y="47"/>
                  </a:cubicBezTo>
                  <a:moveTo>
                    <a:pt x="25" y="0"/>
                  </a:moveTo>
                  <a:cubicBezTo>
                    <a:pt x="16" y="0"/>
                    <a:pt x="8" y="1"/>
                    <a:pt x="0" y="1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98" y="7"/>
                    <a:pt x="59" y="0"/>
                    <a:pt x="25" y="0"/>
                  </a:cubicBezTo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3">
              <a:extLst>
                <a:ext uri="{FF2B5EF4-FFF2-40B4-BE49-F238E27FC236}">
                  <a16:creationId xmlns:a16="http://schemas.microsoft.com/office/drawing/2014/main" id="{CAC88715-B17B-4492-90C2-A3C8C25B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3990975"/>
              <a:ext cx="411163" cy="215900"/>
            </a:xfrm>
            <a:custGeom>
              <a:avLst/>
              <a:gdLst>
                <a:gd name="T0" fmla="*/ 40 w 288"/>
                <a:gd name="T1" fmla="*/ 0 h 151"/>
                <a:gd name="T2" fmla="*/ 0 w 288"/>
                <a:gd name="T3" fmla="*/ 8 h 151"/>
                <a:gd name="T4" fmla="*/ 21 w 288"/>
                <a:gd name="T5" fmla="*/ 151 h 151"/>
                <a:gd name="T6" fmla="*/ 288 w 288"/>
                <a:gd name="T7" fmla="*/ 114 h 151"/>
                <a:gd name="T8" fmla="*/ 254 w 288"/>
                <a:gd name="T9" fmla="*/ 78 h 151"/>
                <a:gd name="T10" fmla="*/ 218 w 288"/>
                <a:gd name="T11" fmla="*/ 83 h 151"/>
                <a:gd name="T12" fmla="*/ 213 w 288"/>
                <a:gd name="T13" fmla="*/ 46 h 151"/>
                <a:gd name="T14" fmla="*/ 180 w 288"/>
                <a:gd name="T15" fmla="*/ 27 h 151"/>
                <a:gd name="T16" fmla="*/ 188 w 288"/>
                <a:gd name="T17" fmla="*/ 87 h 151"/>
                <a:gd name="T18" fmla="*/ 55 w 288"/>
                <a:gd name="T19" fmla="*/ 106 h 151"/>
                <a:gd name="T20" fmla="*/ 40 w 288"/>
                <a:gd name="T2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151">
                  <a:moveTo>
                    <a:pt x="40" y="0"/>
                  </a:moveTo>
                  <a:cubicBezTo>
                    <a:pt x="25" y="2"/>
                    <a:pt x="12" y="5"/>
                    <a:pt x="0" y="8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78" y="101"/>
                    <a:pt x="267" y="89"/>
                    <a:pt x="254" y="78"/>
                  </a:cubicBezTo>
                  <a:cubicBezTo>
                    <a:pt x="218" y="83"/>
                    <a:pt x="218" y="83"/>
                    <a:pt x="218" y="83"/>
                  </a:cubicBezTo>
                  <a:cubicBezTo>
                    <a:pt x="213" y="46"/>
                    <a:pt x="213" y="46"/>
                    <a:pt x="213" y="46"/>
                  </a:cubicBezTo>
                  <a:cubicBezTo>
                    <a:pt x="202" y="39"/>
                    <a:pt x="191" y="33"/>
                    <a:pt x="180" y="27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55" y="106"/>
                    <a:pt x="55" y="106"/>
                    <a:pt x="55" y="106"/>
                  </a:cubicBezTo>
                  <a:cubicBezTo>
                    <a:pt x="40" y="0"/>
                    <a:pt x="40" y="0"/>
                    <a:pt x="40" y="0"/>
                  </a:cubicBezTo>
                </a:path>
              </a:pathLst>
            </a:custGeom>
            <a:solidFill>
              <a:srgbClr val="4B4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4">
              <a:extLst>
                <a:ext uri="{FF2B5EF4-FFF2-40B4-BE49-F238E27FC236}">
                  <a16:creationId xmlns:a16="http://schemas.microsoft.com/office/drawing/2014/main" id="{11BDBA4D-C400-4B59-BF7B-4098D9C57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6363" y="3922713"/>
              <a:ext cx="82550" cy="482600"/>
            </a:xfrm>
            <a:custGeom>
              <a:avLst/>
              <a:gdLst>
                <a:gd name="T0" fmla="*/ 11 w 58"/>
                <a:gd name="T1" fmla="*/ 0 h 338"/>
                <a:gd name="T2" fmla="*/ 0 w 58"/>
                <a:gd name="T3" fmla="*/ 2 h 338"/>
                <a:gd name="T4" fmla="*/ 47 w 58"/>
                <a:gd name="T5" fmla="*/ 338 h 338"/>
                <a:gd name="T6" fmla="*/ 58 w 58"/>
                <a:gd name="T7" fmla="*/ 336 h 338"/>
                <a:gd name="T8" fmla="*/ 11 w 58"/>
                <a:gd name="T9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38">
                  <a:moveTo>
                    <a:pt x="11" y="0"/>
                  </a:moveTo>
                  <a:cubicBezTo>
                    <a:pt x="8" y="1"/>
                    <a:pt x="4" y="1"/>
                    <a:pt x="0" y="2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58" y="336"/>
                    <a:pt x="58" y="336"/>
                    <a:pt x="58" y="33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5B4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5">
              <a:extLst>
                <a:ext uri="{FF2B5EF4-FFF2-40B4-BE49-F238E27FC236}">
                  <a16:creationId xmlns:a16="http://schemas.microsoft.com/office/drawing/2014/main" id="{94CA268B-CF91-40E6-891A-9E4F94621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4386263"/>
              <a:ext cx="763588" cy="161925"/>
            </a:xfrm>
            <a:custGeom>
              <a:avLst/>
              <a:gdLst>
                <a:gd name="T0" fmla="*/ 475 w 481"/>
                <a:gd name="T1" fmla="*/ 0 h 102"/>
                <a:gd name="T2" fmla="*/ 181 w 481"/>
                <a:gd name="T3" fmla="*/ 41 h 102"/>
                <a:gd name="T4" fmla="*/ 40 w 481"/>
                <a:gd name="T5" fmla="*/ 60 h 102"/>
                <a:gd name="T6" fmla="*/ 0 w 481"/>
                <a:gd name="T7" fmla="*/ 66 h 102"/>
                <a:gd name="T8" fmla="*/ 6 w 481"/>
                <a:gd name="T9" fmla="*/ 102 h 102"/>
                <a:gd name="T10" fmla="*/ 281 w 481"/>
                <a:gd name="T11" fmla="*/ 63 h 102"/>
                <a:gd name="T12" fmla="*/ 481 w 481"/>
                <a:gd name="T13" fmla="*/ 35 h 102"/>
                <a:gd name="T14" fmla="*/ 475 w 481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02">
                  <a:moveTo>
                    <a:pt x="475" y="0"/>
                  </a:moveTo>
                  <a:lnTo>
                    <a:pt x="181" y="41"/>
                  </a:lnTo>
                  <a:lnTo>
                    <a:pt x="40" y="60"/>
                  </a:lnTo>
                  <a:lnTo>
                    <a:pt x="0" y="66"/>
                  </a:lnTo>
                  <a:lnTo>
                    <a:pt x="6" y="102"/>
                  </a:lnTo>
                  <a:lnTo>
                    <a:pt x="281" y="63"/>
                  </a:lnTo>
                  <a:lnTo>
                    <a:pt x="481" y="35"/>
                  </a:lnTo>
                  <a:lnTo>
                    <a:pt x="475" y="0"/>
                  </a:lnTo>
                  <a:close/>
                </a:path>
              </a:pathLst>
            </a:custGeom>
            <a:solidFill>
              <a:srgbClr val="AF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6">
              <a:extLst>
                <a:ext uri="{FF2B5EF4-FFF2-40B4-BE49-F238E27FC236}">
                  <a16:creationId xmlns:a16="http://schemas.microsoft.com/office/drawing/2014/main" id="{53617581-77DA-4F4A-AA24-352A6F4B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4386263"/>
              <a:ext cx="763588" cy="161925"/>
            </a:xfrm>
            <a:custGeom>
              <a:avLst/>
              <a:gdLst>
                <a:gd name="T0" fmla="*/ 475 w 481"/>
                <a:gd name="T1" fmla="*/ 0 h 102"/>
                <a:gd name="T2" fmla="*/ 181 w 481"/>
                <a:gd name="T3" fmla="*/ 41 h 102"/>
                <a:gd name="T4" fmla="*/ 40 w 481"/>
                <a:gd name="T5" fmla="*/ 60 h 102"/>
                <a:gd name="T6" fmla="*/ 0 w 481"/>
                <a:gd name="T7" fmla="*/ 66 h 102"/>
                <a:gd name="T8" fmla="*/ 6 w 481"/>
                <a:gd name="T9" fmla="*/ 102 h 102"/>
                <a:gd name="T10" fmla="*/ 281 w 481"/>
                <a:gd name="T11" fmla="*/ 63 h 102"/>
                <a:gd name="T12" fmla="*/ 481 w 481"/>
                <a:gd name="T13" fmla="*/ 35 h 102"/>
                <a:gd name="T14" fmla="*/ 475 w 481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1" h="102">
                  <a:moveTo>
                    <a:pt x="475" y="0"/>
                  </a:moveTo>
                  <a:lnTo>
                    <a:pt x="181" y="41"/>
                  </a:lnTo>
                  <a:lnTo>
                    <a:pt x="40" y="60"/>
                  </a:lnTo>
                  <a:lnTo>
                    <a:pt x="0" y="66"/>
                  </a:lnTo>
                  <a:lnTo>
                    <a:pt x="6" y="102"/>
                  </a:lnTo>
                  <a:lnTo>
                    <a:pt x="281" y="63"/>
                  </a:lnTo>
                  <a:lnTo>
                    <a:pt x="481" y="35"/>
                  </a:lnTo>
                  <a:lnTo>
                    <a:pt x="4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47">
              <a:extLst>
                <a:ext uri="{FF2B5EF4-FFF2-40B4-BE49-F238E27FC236}">
                  <a16:creationId xmlns:a16="http://schemas.microsoft.com/office/drawing/2014/main" id="{7404B687-36E3-4647-A1A1-BFDA8EDE8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0451" y="3759200"/>
              <a:ext cx="176213" cy="577850"/>
            </a:xfrm>
            <a:custGeom>
              <a:avLst/>
              <a:gdLst>
                <a:gd name="T0" fmla="*/ 109 w 123"/>
                <a:gd name="T1" fmla="*/ 390 h 405"/>
                <a:gd name="T2" fmla="*/ 0 w 123"/>
                <a:gd name="T3" fmla="*/ 405 h 405"/>
                <a:gd name="T4" fmla="*/ 0 w 123"/>
                <a:gd name="T5" fmla="*/ 405 h 405"/>
                <a:gd name="T6" fmla="*/ 109 w 123"/>
                <a:gd name="T7" fmla="*/ 390 h 405"/>
                <a:gd name="T8" fmla="*/ 82 w 123"/>
                <a:gd name="T9" fmla="*/ 0 h 405"/>
                <a:gd name="T10" fmla="*/ 123 w 123"/>
                <a:gd name="T11" fmla="*/ 297 h 405"/>
                <a:gd name="T12" fmla="*/ 123 w 123"/>
                <a:gd name="T13" fmla="*/ 297 h 405"/>
                <a:gd name="T14" fmla="*/ 82 w 123"/>
                <a:gd name="T15" fmla="*/ 0 h 405"/>
                <a:gd name="T16" fmla="*/ 82 w 123"/>
                <a:gd name="T17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405">
                  <a:moveTo>
                    <a:pt x="109" y="390"/>
                  </a:moveTo>
                  <a:cubicBezTo>
                    <a:pt x="0" y="405"/>
                    <a:pt x="0" y="405"/>
                    <a:pt x="0" y="405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109" y="390"/>
                    <a:pt x="109" y="390"/>
                    <a:pt x="109" y="390"/>
                  </a:cubicBezTo>
                  <a:moveTo>
                    <a:pt x="82" y="0"/>
                  </a:moveTo>
                  <a:cubicBezTo>
                    <a:pt x="123" y="297"/>
                    <a:pt x="123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5A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48">
              <a:extLst>
                <a:ext uri="{FF2B5EF4-FFF2-40B4-BE49-F238E27FC236}">
                  <a16:creationId xmlns:a16="http://schemas.microsoft.com/office/drawing/2014/main" id="{3BC8FBCB-4EEE-4774-B1D0-10665D00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6951" y="3748088"/>
              <a:ext cx="246063" cy="588963"/>
            </a:xfrm>
            <a:custGeom>
              <a:avLst/>
              <a:gdLst>
                <a:gd name="T0" fmla="*/ 115 w 172"/>
                <a:gd name="T1" fmla="*/ 0 h 413"/>
                <a:gd name="T2" fmla="*/ 112 w 172"/>
                <a:gd name="T3" fmla="*/ 0 h 413"/>
                <a:gd name="T4" fmla="*/ 100 w 172"/>
                <a:gd name="T5" fmla="*/ 18 h 413"/>
                <a:gd name="T6" fmla="*/ 84 w 172"/>
                <a:gd name="T7" fmla="*/ 7 h 413"/>
                <a:gd name="T8" fmla="*/ 80 w 172"/>
                <a:gd name="T9" fmla="*/ 7 h 413"/>
                <a:gd name="T10" fmla="*/ 69 w 172"/>
                <a:gd name="T11" fmla="*/ 22 h 413"/>
                <a:gd name="T12" fmla="*/ 54 w 172"/>
                <a:gd name="T13" fmla="*/ 13 h 413"/>
                <a:gd name="T14" fmla="*/ 50 w 172"/>
                <a:gd name="T15" fmla="*/ 13 h 413"/>
                <a:gd name="T16" fmla="*/ 38 w 172"/>
                <a:gd name="T17" fmla="*/ 31 h 413"/>
                <a:gd name="T18" fmla="*/ 22 w 172"/>
                <a:gd name="T19" fmla="*/ 20 h 413"/>
                <a:gd name="T20" fmla="*/ 19 w 172"/>
                <a:gd name="T21" fmla="*/ 20 h 413"/>
                <a:gd name="T22" fmla="*/ 11 w 172"/>
                <a:gd name="T23" fmla="*/ 54 h 413"/>
                <a:gd name="T24" fmla="*/ 45 w 172"/>
                <a:gd name="T25" fmla="*/ 413 h 413"/>
                <a:gd name="T26" fmla="*/ 154 w 172"/>
                <a:gd name="T27" fmla="*/ 398 h 413"/>
                <a:gd name="T28" fmla="*/ 171 w 172"/>
                <a:gd name="T29" fmla="*/ 396 h 413"/>
                <a:gd name="T30" fmla="*/ 168 w 172"/>
                <a:gd name="T31" fmla="*/ 305 h 413"/>
                <a:gd name="T32" fmla="*/ 127 w 172"/>
                <a:gd name="T33" fmla="*/ 8 h 413"/>
                <a:gd name="T34" fmla="*/ 115 w 172"/>
                <a:gd name="T35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2" h="413">
                  <a:moveTo>
                    <a:pt x="115" y="0"/>
                  </a:moveTo>
                  <a:cubicBezTo>
                    <a:pt x="114" y="0"/>
                    <a:pt x="113" y="0"/>
                    <a:pt x="112" y="0"/>
                  </a:cubicBezTo>
                  <a:cubicBezTo>
                    <a:pt x="104" y="2"/>
                    <a:pt x="101" y="10"/>
                    <a:pt x="100" y="18"/>
                  </a:cubicBezTo>
                  <a:cubicBezTo>
                    <a:pt x="96" y="12"/>
                    <a:pt x="91" y="7"/>
                    <a:pt x="84" y="7"/>
                  </a:cubicBezTo>
                  <a:cubicBezTo>
                    <a:pt x="83" y="7"/>
                    <a:pt x="81" y="7"/>
                    <a:pt x="80" y="7"/>
                  </a:cubicBezTo>
                  <a:cubicBezTo>
                    <a:pt x="73" y="9"/>
                    <a:pt x="70" y="15"/>
                    <a:pt x="69" y="22"/>
                  </a:cubicBezTo>
                  <a:cubicBezTo>
                    <a:pt x="65" y="17"/>
                    <a:pt x="60" y="13"/>
                    <a:pt x="54" y="13"/>
                  </a:cubicBezTo>
                  <a:cubicBezTo>
                    <a:pt x="53" y="13"/>
                    <a:pt x="51" y="13"/>
                    <a:pt x="50" y="13"/>
                  </a:cubicBezTo>
                  <a:cubicBezTo>
                    <a:pt x="42" y="15"/>
                    <a:pt x="39" y="23"/>
                    <a:pt x="38" y="31"/>
                  </a:cubicBezTo>
                  <a:cubicBezTo>
                    <a:pt x="35" y="25"/>
                    <a:pt x="29" y="20"/>
                    <a:pt x="22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0" y="24"/>
                    <a:pt x="11" y="54"/>
                    <a:pt x="11" y="54"/>
                  </a:cubicBezTo>
                  <a:cubicBezTo>
                    <a:pt x="32" y="211"/>
                    <a:pt x="64" y="328"/>
                    <a:pt x="45" y="413"/>
                  </a:cubicBezTo>
                  <a:cubicBezTo>
                    <a:pt x="154" y="398"/>
                    <a:pt x="154" y="398"/>
                    <a:pt x="154" y="398"/>
                  </a:cubicBezTo>
                  <a:cubicBezTo>
                    <a:pt x="171" y="396"/>
                    <a:pt x="171" y="396"/>
                    <a:pt x="171" y="396"/>
                  </a:cubicBezTo>
                  <a:cubicBezTo>
                    <a:pt x="172" y="368"/>
                    <a:pt x="171" y="338"/>
                    <a:pt x="168" y="305"/>
                  </a:cubicBezTo>
                  <a:cubicBezTo>
                    <a:pt x="127" y="8"/>
                    <a:pt x="127" y="8"/>
                    <a:pt x="127" y="8"/>
                  </a:cubicBezTo>
                  <a:cubicBezTo>
                    <a:pt x="124" y="3"/>
                    <a:pt x="120" y="0"/>
                    <a:pt x="115" y="0"/>
                  </a:cubicBezTo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49">
              <a:extLst>
                <a:ext uri="{FF2B5EF4-FFF2-40B4-BE49-F238E27FC236}">
                  <a16:creationId xmlns:a16="http://schemas.microsoft.com/office/drawing/2014/main" id="{24CA744C-0C1C-47CA-9C18-62915E72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301" y="3778250"/>
              <a:ext cx="938213" cy="1003300"/>
            </a:xfrm>
            <a:custGeom>
              <a:avLst/>
              <a:gdLst>
                <a:gd name="T0" fmla="*/ 519 w 655"/>
                <a:gd name="T1" fmla="*/ 30 h 703"/>
                <a:gd name="T2" fmla="*/ 498 w 655"/>
                <a:gd name="T3" fmla="*/ 3 h 703"/>
                <a:gd name="T4" fmla="*/ 486 w 655"/>
                <a:gd name="T5" fmla="*/ 21 h 703"/>
                <a:gd name="T6" fmla="*/ 466 w 655"/>
                <a:gd name="T7" fmla="*/ 10 h 703"/>
                <a:gd name="T8" fmla="*/ 455 w 655"/>
                <a:gd name="T9" fmla="*/ 25 h 703"/>
                <a:gd name="T10" fmla="*/ 436 w 655"/>
                <a:gd name="T11" fmla="*/ 16 h 703"/>
                <a:gd name="T12" fmla="*/ 424 w 655"/>
                <a:gd name="T13" fmla="*/ 34 h 703"/>
                <a:gd name="T14" fmla="*/ 405 w 655"/>
                <a:gd name="T15" fmla="*/ 23 h 703"/>
                <a:gd name="T16" fmla="*/ 397 w 655"/>
                <a:gd name="T17" fmla="*/ 57 h 703"/>
                <a:gd name="T18" fmla="*/ 0 w 655"/>
                <a:gd name="T19" fmla="*/ 600 h 703"/>
                <a:gd name="T20" fmla="*/ 16 w 655"/>
                <a:gd name="T21" fmla="*/ 703 h 703"/>
                <a:gd name="T22" fmla="*/ 519 w 655"/>
                <a:gd name="T23" fmla="*/ 3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5" h="703">
                  <a:moveTo>
                    <a:pt x="519" y="30"/>
                  </a:moveTo>
                  <a:cubicBezTo>
                    <a:pt x="519" y="30"/>
                    <a:pt x="515" y="0"/>
                    <a:pt x="498" y="3"/>
                  </a:cubicBezTo>
                  <a:cubicBezTo>
                    <a:pt x="490" y="5"/>
                    <a:pt x="487" y="13"/>
                    <a:pt x="486" y="21"/>
                  </a:cubicBezTo>
                  <a:cubicBezTo>
                    <a:pt x="481" y="14"/>
                    <a:pt x="475" y="8"/>
                    <a:pt x="466" y="10"/>
                  </a:cubicBezTo>
                  <a:cubicBezTo>
                    <a:pt x="459" y="12"/>
                    <a:pt x="456" y="18"/>
                    <a:pt x="455" y="25"/>
                  </a:cubicBezTo>
                  <a:cubicBezTo>
                    <a:pt x="450" y="19"/>
                    <a:pt x="444" y="15"/>
                    <a:pt x="436" y="16"/>
                  </a:cubicBezTo>
                  <a:cubicBezTo>
                    <a:pt x="428" y="18"/>
                    <a:pt x="425" y="26"/>
                    <a:pt x="424" y="34"/>
                  </a:cubicBezTo>
                  <a:cubicBezTo>
                    <a:pt x="420" y="27"/>
                    <a:pt x="414" y="21"/>
                    <a:pt x="405" y="23"/>
                  </a:cubicBezTo>
                  <a:cubicBezTo>
                    <a:pt x="386" y="27"/>
                    <a:pt x="397" y="57"/>
                    <a:pt x="397" y="57"/>
                  </a:cubicBezTo>
                  <a:cubicBezTo>
                    <a:pt x="443" y="411"/>
                    <a:pt x="550" y="561"/>
                    <a:pt x="0" y="600"/>
                  </a:cubicBezTo>
                  <a:cubicBezTo>
                    <a:pt x="16" y="703"/>
                    <a:pt x="16" y="703"/>
                    <a:pt x="16" y="703"/>
                  </a:cubicBezTo>
                  <a:cubicBezTo>
                    <a:pt x="655" y="658"/>
                    <a:pt x="577" y="482"/>
                    <a:pt x="519" y="3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50">
              <a:extLst>
                <a:ext uri="{FF2B5EF4-FFF2-40B4-BE49-F238E27FC236}">
                  <a16:creationId xmlns:a16="http://schemas.microsoft.com/office/drawing/2014/main" id="{1E47B606-E1CC-4AE4-A7A2-1D55C990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401" y="5741988"/>
              <a:ext cx="2011363" cy="635000"/>
            </a:xfrm>
            <a:custGeom>
              <a:avLst/>
              <a:gdLst>
                <a:gd name="T0" fmla="*/ 191 w 1406"/>
                <a:gd name="T1" fmla="*/ 57 h 444"/>
                <a:gd name="T2" fmla="*/ 223 w 1406"/>
                <a:gd name="T3" fmla="*/ 292 h 444"/>
                <a:gd name="T4" fmla="*/ 54 w 1406"/>
                <a:gd name="T5" fmla="*/ 248 h 444"/>
                <a:gd name="T6" fmla="*/ 57 w 1406"/>
                <a:gd name="T7" fmla="*/ 402 h 444"/>
                <a:gd name="T8" fmla="*/ 86 w 1406"/>
                <a:gd name="T9" fmla="*/ 309 h 444"/>
                <a:gd name="T10" fmla="*/ 286 w 1406"/>
                <a:gd name="T11" fmla="*/ 355 h 444"/>
                <a:gd name="T12" fmla="*/ 295 w 1406"/>
                <a:gd name="T13" fmla="*/ 132 h 444"/>
                <a:gd name="T14" fmla="*/ 1072 w 1406"/>
                <a:gd name="T15" fmla="*/ 72 h 444"/>
                <a:gd name="T16" fmla="*/ 1224 w 1406"/>
                <a:gd name="T17" fmla="*/ 146 h 444"/>
                <a:gd name="T18" fmla="*/ 1183 w 1406"/>
                <a:gd name="T19" fmla="*/ 426 h 444"/>
                <a:gd name="T20" fmla="*/ 1357 w 1406"/>
                <a:gd name="T21" fmla="*/ 389 h 444"/>
                <a:gd name="T22" fmla="*/ 1228 w 1406"/>
                <a:gd name="T23" fmla="*/ 373 h 444"/>
                <a:gd name="T24" fmla="*/ 1281 w 1406"/>
                <a:gd name="T25" fmla="*/ 100 h 444"/>
                <a:gd name="T26" fmla="*/ 1077 w 1406"/>
                <a:gd name="T27" fmla="*/ 0 h 444"/>
                <a:gd name="T28" fmla="*/ 191 w 1406"/>
                <a:gd name="T29" fmla="*/ 57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06" h="444">
                  <a:moveTo>
                    <a:pt x="191" y="57"/>
                  </a:moveTo>
                  <a:cubicBezTo>
                    <a:pt x="223" y="292"/>
                    <a:pt x="223" y="292"/>
                    <a:pt x="223" y="292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4" y="248"/>
                    <a:pt x="0" y="399"/>
                    <a:pt x="57" y="402"/>
                  </a:cubicBezTo>
                  <a:cubicBezTo>
                    <a:pt x="182" y="410"/>
                    <a:pt x="86" y="309"/>
                    <a:pt x="86" y="309"/>
                  </a:cubicBezTo>
                  <a:cubicBezTo>
                    <a:pt x="86" y="309"/>
                    <a:pt x="246" y="360"/>
                    <a:pt x="286" y="355"/>
                  </a:cubicBezTo>
                  <a:cubicBezTo>
                    <a:pt x="325" y="349"/>
                    <a:pt x="295" y="132"/>
                    <a:pt x="295" y="132"/>
                  </a:cubicBezTo>
                  <a:cubicBezTo>
                    <a:pt x="650" y="166"/>
                    <a:pt x="1072" y="72"/>
                    <a:pt x="1072" y="72"/>
                  </a:cubicBezTo>
                  <a:cubicBezTo>
                    <a:pt x="1072" y="72"/>
                    <a:pt x="1177" y="114"/>
                    <a:pt x="1224" y="146"/>
                  </a:cubicBezTo>
                  <a:cubicBezTo>
                    <a:pt x="1183" y="426"/>
                    <a:pt x="1183" y="426"/>
                    <a:pt x="1183" y="426"/>
                  </a:cubicBezTo>
                  <a:cubicBezTo>
                    <a:pt x="1183" y="426"/>
                    <a:pt x="1406" y="444"/>
                    <a:pt x="1357" y="389"/>
                  </a:cubicBezTo>
                  <a:cubicBezTo>
                    <a:pt x="1285" y="306"/>
                    <a:pt x="1228" y="373"/>
                    <a:pt x="1228" y="373"/>
                  </a:cubicBezTo>
                  <a:cubicBezTo>
                    <a:pt x="1228" y="373"/>
                    <a:pt x="1301" y="135"/>
                    <a:pt x="1281" y="100"/>
                  </a:cubicBezTo>
                  <a:cubicBezTo>
                    <a:pt x="1262" y="65"/>
                    <a:pt x="1077" y="0"/>
                    <a:pt x="1077" y="0"/>
                  </a:cubicBezTo>
                  <a:lnTo>
                    <a:pt x="191" y="57"/>
                  </a:lnTo>
                  <a:close/>
                </a:path>
              </a:pathLst>
            </a:custGeom>
            <a:solidFill>
              <a:srgbClr val="45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51">
              <a:extLst>
                <a:ext uri="{FF2B5EF4-FFF2-40B4-BE49-F238E27FC236}">
                  <a16:creationId xmlns:a16="http://schemas.microsoft.com/office/drawing/2014/main" id="{D5DC7F0F-A14F-465C-9706-9186E6941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251" y="4500563"/>
              <a:ext cx="1704975" cy="1414463"/>
            </a:xfrm>
            <a:custGeom>
              <a:avLst/>
              <a:gdLst>
                <a:gd name="T0" fmla="*/ 1192 w 1192"/>
                <a:gd name="T1" fmla="*/ 692 h 990"/>
                <a:gd name="T2" fmla="*/ 592 w 1192"/>
                <a:gd name="T3" fmla="*/ 0 h 990"/>
                <a:gd name="T4" fmla="*/ 53 w 1192"/>
                <a:gd name="T5" fmla="*/ 926 h 990"/>
                <a:gd name="T6" fmla="*/ 939 w 1192"/>
                <a:gd name="T7" fmla="*/ 869 h 990"/>
                <a:gd name="T8" fmla="*/ 1192 w 1192"/>
                <a:gd name="T9" fmla="*/ 692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2" h="990">
                  <a:moveTo>
                    <a:pt x="1192" y="692"/>
                  </a:moveTo>
                  <a:cubicBezTo>
                    <a:pt x="942" y="614"/>
                    <a:pt x="645" y="265"/>
                    <a:pt x="592" y="0"/>
                  </a:cubicBezTo>
                  <a:cubicBezTo>
                    <a:pt x="177" y="237"/>
                    <a:pt x="0" y="473"/>
                    <a:pt x="53" y="926"/>
                  </a:cubicBezTo>
                  <a:cubicBezTo>
                    <a:pt x="737" y="990"/>
                    <a:pt x="939" y="869"/>
                    <a:pt x="939" y="869"/>
                  </a:cubicBezTo>
                  <a:cubicBezTo>
                    <a:pt x="999" y="808"/>
                    <a:pt x="1191" y="691"/>
                    <a:pt x="1192" y="692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52">
              <a:extLst>
                <a:ext uri="{FF2B5EF4-FFF2-40B4-BE49-F238E27FC236}">
                  <a16:creationId xmlns:a16="http://schemas.microsoft.com/office/drawing/2014/main" id="{FFC25BF4-7637-4DAF-9B9A-44AAC56C2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13" y="4702175"/>
              <a:ext cx="465138" cy="195263"/>
            </a:xfrm>
            <a:custGeom>
              <a:avLst/>
              <a:gdLst>
                <a:gd name="T0" fmla="*/ 151 w 325"/>
                <a:gd name="T1" fmla="*/ 0 h 137"/>
                <a:gd name="T2" fmla="*/ 0 w 325"/>
                <a:gd name="T3" fmla="*/ 137 h 137"/>
                <a:gd name="T4" fmla="*/ 325 w 325"/>
                <a:gd name="T5" fmla="*/ 13 h 137"/>
                <a:gd name="T6" fmla="*/ 151 w 325"/>
                <a:gd name="T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" h="137">
                  <a:moveTo>
                    <a:pt x="151" y="0"/>
                  </a:moveTo>
                  <a:cubicBezTo>
                    <a:pt x="93" y="44"/>
                    <a:pt x="43" y="89"/>
                    <a:pt x="0" y="137"/>
                  </a:cubicBezTo>
                  <a:cubicBezTo>
                    <a:pt x="325" y="13"/>
                    <a:pt x="325" y="13"/>
                    <a:pt x="325" y="13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3">
              <a:extLst>
                <a:ext uri="{FF2B5EF4-FFF2-40B4-BE49-F238E27FC236}">
                  <a16:creationId xmlns:a16="http://schemas.microsoft.com/office/drawing/2014/main" id="{86DDB389-B5CC-42EA-8009-D1EB2ADD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3902075"/>
              <a:ext cx="1738313" cy="1587500"/>
            </a:xfrm>
            <a:custGeom>
              <a:avLst/>
              <a:gdLst>
                <a:gd name="T0" fmla="*/ 850 w 1215"/>
                <a:gd name="T1" fmla="*/ 310 h 1111"/>
                <a:gd name="T2" fmla="*/ 600 w 1215"/>
                <a:gd name="T3" fmla="*/ 1111 h 1111"/>
                <a:gd name="T4" fmla="*/ 0 w 1215"/>
                <a:gd name="T5" fmla="*/ 419 h 1111"/>
                <a:gd name="T6" fmla="*/ 850 w 1215"/>
                <a:gd name="T7" fmla="*/ 310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5" h="1111">
                  <a:moveTo>
                    <a:pt x="850" y="310"/>
                  </a:moveTo>
                  <a:cubicBezTo>
                    <a:pt x="850" y="310"/>
                    <a:pt x="1215" y="683"/>
                    <a:pt x="600" y="1111"/>
                  </a:cubicBezTo>
                  <a:cubicBezTo>
                    <a:pt x="315" y="1057"/>
                    <a:pt x="47" y="703"/>
                    <a:pt x="0" y="419"/>
                  </a:cubicBezTo>
                  <a:cubicBezTo>
                    <a:pt x="0" y="419"/>
                    <a:pt x="583" y="0"/>
                    <a:pt x="850" y="310"/>
                  </a:cubicBezTo>
                  <a:close/>
                </a:path>
              </a:pathLst>
            </a:custGeom>
            <a:solidFill>
              <a:srgbClr val="FF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4">
              <a:extLst>
                <a:ext uri="{FF2B5EF4-FFF2-40B4-BE49-F238E27FC236}">
                  <a16:creationId xmlns:a16="http://schemas.microsoft.com/office/drawing/2014/main" id="{04887282-0E54-483D-B450-C1569F67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6" y="3644900"/>
              <a:ext cx="1876425" cy="1781175"/>
            </a:xfrm>
            <a:custGeom>
              <a:avLst/>
              <a:gdLst>
                <a:gd name="T0" fmla="*/ 673 w 1312"/>
                <a:gd name="T1" fmla="*/ 301 h 1247"/>
                <a:gd name="T2" fmla="*/ 985 w 1312"/>
                <a:gd name="T3" fmla="*/ 343 h 1247"/>
                <a:gd name="T4" fmla="*/ 1312 w 1312"/>
                <a:gd name="T5" fmla="*/ 784 h 1247"/>
                <a:gd name="T6" fmla="*/ 580 w 1312"/>
                <a:gd name="T7" fmla="*/ 502 h 1247"/>
                <a:gd name="T8" fmla="*/ 391 w 1312"/>
                <a:gd name="T9" fmla="*/ 558 h 1247"/>
                <a:gd name="T10" fmla="*/ 343 w 1312"/>
                <a:gd name="T11" fmla="*/ 504 h 1247"/>
                <a:gd name="T12" fmla="*/ 333 w 1312"/>
                <a:gd name="T13" fmla="*/ 575 h 1247"/>
                <a:gd name="T14" fmla="*/ 0 w 1312"/>
                <a:gd name="T15" fmla="*/ 599 h 1247"/>
                <a:gd name="T16" fmla="*/ 673 w 1312"/>
                <a:gd name="T17" fmla="*/ 301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2" h="1247">
                  <a:moveTo>
                    <a:pt x="673" y="301"/>
                  </a:moveTo>
                  <a:cubicBezTo>
                    <a:pt x="673" y="301"/>
                    <a:pt x="817" y="197"/>
                    <a:pt x="985" y="343"/>
                  </a:cubicBezTo>
                  <a:cubicBezTo>
                    <a:pt x="1193" y="523"/>
                    <a:pt x="936" y="887"/>
                    <a:pt x="1312" y="784"/>
                  </a:cubicBezTo>
                  <a:cubicBezTo>
                    <a:pt x="1312" y="784"/>
                    <a:pt x="909" y="1247"/>
                    <a:pt x="580" y="502"/>
                  </a:cubicBezTo>
                  <a:cubicBezTo>
                    <a:pt x="580" y="502"/>
                    <a:pt x="446" y="543"/>
                    <a:pt x="391" y="558"/>
                  </a:cubicBezTo>
                  <a:cubicBezTo>
                    <a:pt x="391" y="558"/>
                    <a:pt x="420" y="480"/>
                    <a:pt x="343" y="504"/>
                  </a:cubicBezTo>
                  <a:cubicBezTo>
                    <a:pt x="267" y="528"/>
                    <a:pt x="333" y="575"/>
                    <a:pt x="333" y="575"/>
                  </a:cubicBezTo>
                  <a:cubicBezTo>
                    <a:pt x="333" y="575"/>
                    <a:pt x="151" y="620"/>
                    <a:pt x="0" y="599"/>
                  </a:cubicBezTo>
                  <a:cubicBezTo>
                    <a:pt x="0" y="599"/>
                    <a:pt x="547" y="0"/>
                    <a:pt x="673" y="301"/>
                  </a:cubicBezTo>
                  <a:close/>
                </a:path>
              </a:pathLst>
            </a:custGeom>
            <a:solidFill>
              <a:srgbClr val="45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5">
              <a:extLst>
                <a:ext uri="{FF2B5EF4-FFF2-40B4-BE49-F238E27FC236}">
                  <a16:creationId xmlns:a16="http://schemas.microsoft.com/office/drawing/2014/main" id="{1AFA3E49-D220-40BE-B926-144929C5D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851" y="3914775"/>
              <a:ext cx="939800" cy="969963"/>
            </a:xfrm>
            <a:custGeom>
              <a:avLst/>
              <a:gdLst>
                <a:gd name="T0" fmla="*/ 3 w 657"/>
                <a:gd name="T1" fmla="*/ 36 h 679"/>
                <a:gd name="T2" fmla="*/ 17 w 657"/>
                <a:gd name="T3" fmla="*/ 5 h 679"/>
                <a:gd name="T4" fmla="*/ 33 w 657"/>
                <a:gd name="T5" fmla="*/ 19 h 679"/>
                <a:gd name="T6" fmla="*/ 49 w 657"/>
                <a:gd name="T7" fmla="*/ 4 h 679"/>
                <a:gd name="T8" fmla="*/ 65 w 657"/>
                <a:gd name="T9" fmla="*/ 16 h 679"/>
                <a:gd name="T10" fmla="*/ 80 w 657"/>
                <a:gd name="T11" fmla="*/ 2 h 679"/>
                <a:gd name="T12" fmla="*/ 96 w 657"/>
                <a:gd name="T13" fmla="*/ 16 h 679"/>
                <a:gd name="T14" fmla="*/ 112 w 657"/>
                <a:gd name="T15" fmla="*/ 1 h 679"/>
                <a:gd name="T16" fmla="*/ 128 w 657"/>
                <a:gd name="T17" fmla="*/ 32 h 679"/>
                <a:gd name="T18" fmla="*/ 648 w 657"/>
                <a:gd name="T19" fmla="*/ 460 h 679"/>
                <a:gd name="T20" fmla="*/ 657 w 657"/>
                <a:gd name="T21" fmla="*/ 564 h 679"/>
                <a:gd name="T22" fmla="*/ 3 w 657"/>
                <a:gd name="T23" fmla="*/ 36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7" h="679">
                  <a:moveTo>
                    <a:pt x="3" y="36"/>
                  </a:moveTo>
                  <a:cubicBezTo>
                    <a:pt x="3" y="36"/>
                    <a:pt x="0" y="6"/>
                    <a:pt x="17" y="5"/>
                  </a:cubicBezTo>
                  <a:cubicBezTo>
                    <a:pt x="26" y="5"/>
                    <a:pt x="30" y="11"/>
                    <a:pt x="33" y="19"/>
                  </a:cubicBezTo>
                  <a:cubicBezTo>
                    <a:pt x="36" y="11"/>
                    <a:pt x="41" y="4"/>
                    <a:pt x="49" y="4"/>
                  </a:cubicBezTo>
                  <a:cubicBezTo>
                    <a:pt x="57" y="3"/>
                    <a:pt x="62" y="9"/>
                    <a:pt x="65" y="16"/>
                  </a:cubicBezTo>
                  <a:cubicBezTo>
                    <a:pt x="67" y="9"/>
                    <a:pt x="72" y="3"/>
                    <a:pt x="80" y="2"/>
                  </a:cubicBezTo>
                  <a:cubicBezTo>
                    <a:pt x="88" y="2"/>
                    <a:pt x="93" y="9"/>
                    <a:pt x="96" y="16"/>
                  </a:cubicBezTo>
                  <a:cubicBezTo>
                    <a:pt x="99" y="8"/>
                    <a:pt x="103" y="1"/>
                    <a:pt x="112" y="1"/>
                  </a:cubicBezTo>
                  <a:cubicBezTo>
                    <a:pt x="131" y="0"/>
                    <a:pt x="128" y="32"/>
                    <a:pt x="128" y="32"/>
                  </a:cubicBezTo>
                  <a:cubicBezTo>
                    <a:pt x="171" y="386"/>
                    <a:pt x="105" y="558"/>
                    <a:pt x="648" y="460"/>
                  </a:cubicBezTo>
                  <a:cubicBezTo>
                    <a:pt x="657" y="564"/>
                    <a:pt x="657" y="564"/>
                    <a:pt x="657" y="564"/>
                  </a:cubicBezTo>
                  <a:cubicBezTo>
                    <a:pt x="27" y="679"/>
                    <a:pt x="59" y="489"/>
                    <a:pt x="3" y="36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6">
              <a:extLst>
                <a:ext uri="{FF2B5EF4-FFF2-40B4-BE49-F238E27FC236}">
                  <a16:creationId xmlns:a16="http://schemas.microsoft.com/office/drawing/2014/main" id="{17D82017-6FC3-4BA7-B00D-259573BED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363" y="5294313"/>
              <a:ext cx="95250" cy="158750"/>
            </a:xfrm>
            <a:custGeom>
              <a:avLst/>
              <a:gdLst>
                <a:gd name="T0" fmla="*/ 66 w 66"/>
                <a:gd name="T1" fmla="*/ 75 h 112"/>
                <a:gd name="T2" fmla="*/ 33 w 66"/>
                <a:gd name="T3" fmla="*/ 112 h 112"/>
                <a:gd name="T4" fmla="*/ 0 w 66"/>
                <a:gd name="T5" fmla="*/ 75 h 112"/>
                <a:gd name="T6" fmla="*/ 33 w 66"/>
                <a:gd name="T7" fmla="*/ 0 h 112"/>
                <a:gd name="T8" fmla="*/ 66 w 66"/>
                <a:gd name="T9" fmla="*/ 7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12">
                  <a:moveTo>
                    <a:pt x="66" y="75"/>
                  </a:moveTo>
                  <a:cubicBezTo>
                    <a:pt x="66" y="95"/>
                    <a:pt x="53" y="112"/>
                    <a:pt x="33" y="112"/>
                  </a:cubicBezTo>
                  <a:cubicBezTo>
                    <a:pt x="13" y="112"/>
                    <a:pt x="0" y="95"/>
                    <a:pt x="0" y="75"/>
                  </a:cubicBezTo>
                  <a:cubicBezTo>
                    <a:pt x="0" y="55"/>
                    <a:pt x="33" y="0"/>
                    <a:pt x="33" y="0"/>
                  </a:cubicBezTo>
                  <a:cubicBezTo>
                    <a:pt x="33" y="0"/>
                    <a:pt x="66" y="55"/>
                    <a:pt x="66" y="75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7">
              <a:extLst>
                <a:ext uri="{FF2B5EF4-FFF2-40B4-BE49-F238E27FC236}">
                  <a16:creationId xmlns:a16="http://schemas.microsoft.com/office/drawing/2014/main" id="{2D26A6F8-4740-487E-87FE-A0703CA1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038" y="5580063"/>
              <a:ext cx="93663" cy="158750"/>
            </a:xfrm>
            <a:custGeom>
              <a:avLst/>
              <a:gdLst>
                <a:gd name="T0" fmla="*/ 65 w 65"/>
                <a:gd name="T1" fmla="*/ 76 h 112"/>
                <a:gd name="T2" fmla="*/ 32 w 65"/>
                <a:gd name="T3" fmla="*/ 112 h 112"/>
                <a:gd name="T4" fmla="*/ 0 w 65"/>
                <a:gd name="T5" fmla="*/ 76 h 112"/>
                <a:gd name="T6" fmla="*/ 32 w 65"/>
                <a:gd name="T7" fmla="*/ 0 h 112"/>
                <a:gd name="T8" fmla="*/ 65 w 65"/>
                <a:gd name="T9" fmla="*/ 7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2">
                  <a:moveTo>
                    <a:pt x="65" y="76"/>
                  </a:moveTo>
                  <a:cubicBezTo>
                    <a:pt x="65" y="96"/>
                    <a:pt x="52" y="112"/>
                    <a:pt x="32" y="112"/>
                  </a:cubicBezTo>
                  <a:cubicBezTo>
                    <a:pt x="13" y="112"/>
                    <a:pt x="0" y="96"/>
                    <a:pt x="0" y="76"/>
                  </a:cubicBezTo>
                  <a:cubicBezTo>
                    <a:pt x="0" y="56"/>
                    <a:pt x="32" y="0"/>
                    <a:pt x="32" y="0"/>
                  </a:cubicBezTo>
                  <a:cubicBezTo>
                    <a:pt x="32" y="0"/>
                    <a:pt x="65" y="56"/>
                    <a:pt x="65" y="76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8">
              <a:extLst>
                <a:ext uri="{FF2B5EF4-FFF2-40B4-BE49-F238E27FC236}">
                  <a16:creationId xmlns:a16="http://schemas.microsoft.com/office/drawing/2014/main" id="{9423E16B-8777-408F-88E2-9535DF99B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3238" y="5489575"/>
              <a:ext cx="104775" cy="176213"/>
            </a:xfrm>
            <a:custGeom>
              <a:avLst/>
              <a:gdLst>
                <a:gd name="T0" fmla="*/ 73 w 73"/>
                <a:gd name="T1" fmla="*/ 84 h 124"/>
                <a:gd name="T2" fmla="*/ 37 w 73"/>
                <a:gd name="T3" fmla="*/ 124 h 124"/>
                <a:gd name="T4" fmla="*/ 0 w 73"/>
                <a:gd name="T5" fmla="*/ 84 h 124"/>
                <a:gd name="T6" fmla="*/ 37 w 73"/>
                <a:gd name="T7" fmla="*/ 0 h 124"/>
                <a:gd name="T8" fmla="*/ 73 w 73"/>
                <a:gd name="T9" fmla="*/ 8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24">
                  <a:moveTo>
                    <a:pt x="73" y="84"/>
                  </a:moveTo>
                  <a:cubicBezTo>
                    <a:pt x="73" y="106"/>
                    <a:pt x="59" y="124"/>
                    <a:pt x="37" y="124"/>
                  </a:cubicBezTo>
                  <a:cubicBezTo>
                    <a:pt x="14" y="124"/>
                    <a:pt x="0" y="106"/>
                    <a:pt x="0" y="84"/>
                  </a:cubicBezTo>
                  <a:cubicBezTo>
                    <a:pt x="0" y="62"/>
                    <a:pt x="37" y="0"/>
                    <a:pt x="37" y="0"/>
                  </a:cubicBezTo>
                  <a:cubicBezTo>
                    <a:pt x="37" y="0"/>
                    <a:pt x="73" y="62"/>
                    <a:pt x="73" y="84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9">
              <a:extLst>
                <a:ext uri="{FF2B5EF4-FFF2-40B4-BE49-F238E27FC236}">
                  <a16:creationId xmlns:a16="http://schemas.microsoft.com/office/drawing/2014/main" id="{8A3D77FF-CDD7-4B11-BBF1-3DFC12C5C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4388" y="5319713"/>
              <a:ext cx="366713" cy="871538"/>
            </a:xfrm>
            <a:custGeom>
              <a:avLst/>
              <a:gdLst>
                <a:gd name="T0" fmla="*/ 231 w 231"/>
                <a:gd name="T1" fmla="*/ 106 h 549"/>
                <a:gd name="T2" fmla="*/ 230 w 231"/>
                <a:gd name="T3" fmla="*/ 54 h 549"/>
                <a:gd name="T4" fmla="*/ 151 w 231"/>
                <a:gd name="T5" fmla="*/ 0 h 549"/>
                <a:gd name="T6" fmla="*/ 95 w 231"/>
                <a:gd name="T7" fmla="*/ 34 h 549"/>
                <a:gd name="T8" fmla="*/ 111 w 231"/>
                <a:gd name="T9" fmla="*/ 90 h 549"/>
                <a:gd name="T10" fmla="*/ 0 w 231"/>
                <a:gd name="T11" fmla="*/ 422 h 549"/>
                <a:gd name="T12" fmla="*/ 114 w 231"/>
                <a:gd name="T13" fmla="*/ 549 h 549"/>
                <a:gd name="T14" fmla="*/ 222 w 231"/>
                <a:gd name="T15" fmla="*/ 420 h 549"/>
                <a:gd name="T16" fmla="*/ 180 w 231"/>
                <a:gd name="T17" fmla="*/ 119 h 549"/>
                <a:gd name="T18" fmla="*/ 231 w 231"/>
                <a:gd name="T19" fmla="*/ 106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1" h="549">
                  <a:moveTo>
                    <a:pt x="231" y="106"/>
                  </a:moveTo>
                  <a:lnTo>
                    <a:pt x="230" y="54"/>
                  </a:lnTo>
                  <a:lnTo>
                    <a:pt x="151" y="0"/>
                  </a:lnTo>
                  <a:lnTo>
                    <a:pt x="95" y="34"/>
                  </a:lnTo>
                  <a:lnTo>
                    <a:pt x="111" y="90"/>
                  </a:lnTo>
                  <a:lnTo>
                    <a:pt x="0" y="422"/>
                  </a:lnTo>
                  <a:lnTo>
                    <a:pt x="114" y="549"/>
                  </a:lnTo>
                  <a:lnTo>
                    <a:pt x="222" y="420"/>
                  </a:lnTo>
                  <a:lnTo>
                    <a:pt x="180" y="119"/>
                  </a:lnTo>
                  <a:lnTo>
                    <a:pt x="231" y="106"/>
                  </a:lnTo>
                  <a:close/>
                </a:path>
              </a:pathLst>
            </a:custGeom>
            <a:solidFill>
              <a:srgbClr val="45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60">
              <a:extLst>
                <a:ext uri="{FF2B5EF4-FFF2-40B4-BE49-F238E27FC236}">
                  <a16:creationId xmlns:a16="http://schemas.microsoft.com/office/drawing/2014/main" id="{AC4F9EC3-62A2-4373-AD00-7CC1D8B15E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6851" y="2344738"/>
              <a:ext cx="765175" cy="238125"/>
            </a:xfrm>
            <a:custGeom>
              <a:avLst/>
              <a:gdLst>
                <a:gd name="T0" fmla="*/ 205 w 535"/>
                <a:gd name="T1" fmla="*/ 41 h 167"/>
                <a:gd name="T2" fmla="*/ 0 w 535"/>
                <a:gd name="T3" fmla="*/ 69 h 167"/>
                <a:gd name="T4" fmla="*/ 118 w 535"/>
                <a:gd name="T5" fmla="*/ 156 h 167"/>
                <a:gd name="T6" fmla="*/ 188 w 535"/>
                <a:gd name="T7" fmla="*/ 167 h 167"/>
                <a:gd name="T8" fmla="*/ 245 w 535"/>
                <a:gd name="T9" fmla="*/ 160 h 167"/>
                <a:gd name="T10" fmla="*/ 205 w 535"/>
                <a:gd name="T11" fmla="*/ 41 h 167"/>
                <a:gd name="T12" fmla="*/ 496 w 535"/>
                <a:gd name="T13" fmla="*/ 0 h 167"/>
                <a:gd name="T14" fmla="*/ 212 w 535"/>
                <a:gd name="T15" fmla="*/ 40 h 167"/>
                <a:gd name="T16" fmla="*/ 251 w 535"/>
                <a:gd name="T17" fmla="*/ 158 h 167"/>
                <a:gd name="T18" fmla="*/ 393 w 535"/>
                <a:gd name="T19" fmla="*/ 41 h 167"/>
                <a:gd name="T20" fmla="*/ 410 w 535"/>
                <a:gd name="T21" fmla="*/ 51 h 167"/>
                <a:gd name="T22" fmla="*/ 526 w 535"/>
                <a:gd name="T23" fmla="*/ 88 h 167"/>
                <a:gd name="T24" fmla="*/ 535 w 535"/>
                <a:gd name="T25" fmla="*/ 90 h 167"/>
                <a:gd name="T26" fmla="*/ 496 w 535"/>
                <a:gd name="T2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5" h="167">
                  <a:moveTo>
                    <a:pt x="205" y="41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8" y="109"/>
                    <a:pt x="69" y="140"/>
                    <a:pt x="118" y="156"/>
                  </a:cubicBezTo>
                  <a:cubicBezTo>
                    <a:pt x="142" y="163"/>
                    <a:pt x="165" y="167"/>
                    <a:pt x="188" y="167"/>
                  </a:cubicBezTo>
                  <a:cubicBezTo>
                    <a:pt x="208" y="167"/>
                    <a:pt x="227" y="165"/>
                    <a:pt x="245" y="160"/>
                  </a:cubicBezTo>
                  <a:cubicBezTo>
                    <a:pt x="205" y="41"/>
                    <a:pt x="205" y="41"/>
                    <a:pt x="205" y="41"/>
                  </a:cubicBezTo>
                  <a:moveTo>
                    <a:pt x="496" y="0"/>
                  </a:moveTo>
                  <a:cubicBezTo>
                    <a:pt x="212" y="40"/>
                    <a:pt x="212" y="40"/>
                    <a:pt x="212" y="40"/>
                  </a:cubicBezTo>
                  <a:cubicBezTo>
                    <a:pt x="251" y="158"/>
                    <a:pt x="251" y="158"/>
                    <a:pt x="251" y="158"/>
                  </a:cubicBezTo>
                  <a:cubicBezTo>
                    <a:pt x="312" y="141"/>
                    <a:pt x="364" y="99"/>
                    <a:pt x="393" y="41"/>
                  </a:cubicBezTo>
                  <a:cubicBezTo>
                    <a:pt x="398" y="45"/>
                    <a:pt x="403" y="49"/>
                    <a:pt x="410" y="51"/>
                  </a:cubicBezTo>
                  <a:cubicBezTo>
                    <a:pt x="526" y="88"/>
                    <a:pt x="526" y="88"/>
                    <a:pt x="526" y="88"/>
                  </a:cubicBezTo>
                  <a:cubicBezTo>
                    <a:pt x="529" y="89"/>
                    <a:pt x="532" y="90"/>
                    <a:pt x="535" y="90"/>
                  </a:cubicBezTo>
                  <a:cubicBezTo>
                    <a:pt x="496" y="0"/>
                    <a:pt x="496" y="0"/>
                    <a:pt x="496" y="0"/>
                  </a:cubicBezTo>
                </a:path>
              </a:pathLst>
            </a:custGeom>
            <a:solidFill>
              <a:srgbClr val="AF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61">
              <a:extLst>
                <a:ext uri="{FF2B5EF4-FFF2-40B4-BE49-F238E27FC236}">
                  <a16:creationId xmlns:a16="http://schemas.microsoft.com/office/drawing/2014/main" id="{FAE7CAD6-D7F8-48F7-BD3A-6B40DB57D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6" y="2339975"/>
              <a:ext cx="774700" cy="233363"/>
            </a:xfrm>
            <a:custGeom>
              <a:avLst/>
              <a:gdLst>
                <a:gd name="T0" fmla="*/ 500 w 541"/>
                <a:gd name="T1" fmla="*/ 0 h 163"/>
                <a:gd name="T2" fmla="*/ 0 w 541"/>
                <a:gd name="T3" fmla="*/ 69 h 163"/>
                <a:gd name="T4" fmla="*/ 2 w 541"/>
                <a:gd name="T5" fmla="*/ 72 h 163"/>
                <a:gd name="T6" fmla="*/ 207 w 541"/>
                <a:gd name="T7" fmla="*/ 44 h 163"/>
                <a:gd name="T8" fmla="*/ 247 w 541"/>
                <a:gd name="T9" fmla="*/ 163 h 163"/>
                <a:gd name="T10" fmla="*/ 253 w 541"/>
                <a:gd name="T11" fmla="*/ 161 h 163"/>
                <a:gd name="T12" fmla="*/ 214 w 541"/>
                <a:gd name="T13" fmla="*/ 43 h 163"/>
                <a:gd name="T14" fmla="*/ 498 w 541"/>
                <a:gd name="T15" fmla="*/ 3 h 163"/>
                <a:gd name="T16" fmla="*/ 537 w 541"/>
                <a:gd name="T17" fmla="*/ 93 h 163"/>
                <a:gd name="T18" fmla="*/ 541 w 541"/>
                <a:gd name="T19" fmla="*/ 93 h 163"/>
                <a:gd name="T20" fmla="*/ 541 w 541"/>
                <a:gd name="T21" fmla="*/ 93 h 163"/>
                <a:gd name="T22" fmla="*/ 500 w 541"/>
                <a:gd name="T23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1" h="163">
                  <a:moveTo>
                    <a:pt x="500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2" y="71"/>
                    <a:pt x="2" y="72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47" y="163"/>
                    <a:pt x="247" y="163"/>
                    <a:pt x="247" y="163"/>
                  </a:cubicBezTo>
                  <a:cubicBezTo>
                    <a:pt x="249" y="162"/>
                    <a:pt x="251" y="162"/>
                    <a:pt x="253" y="161"/>
                  </a:cubicBezTo>
                  <a:cubicBezTo>
                    <a:pt x="214" y="43"/>
                    <a:pt x="214" y="43"/>
                    <a:pt x="214" y="43"/>
                  </a:cubicBezTo>
                  <a:cubicBezTo>
                    <a:pt x="498" y="3"/>
                    <a:pt x="498" y="3"/>
                    <a:pt x="498" y="3"/>
                  </a:cubicBezTo>
                  <a:cubicBezTo>
                    <a:pt x="537" y="93"/>
                    <a:pt x="537" y="93"/>
                    <a:pt x="537" y="93"/>
                  </a:cubicBezTo>
                  <a:cubicBezTo>
                    <a:pt x="538" y="93"/>
                    <a:pt x="540" y="93"/>
                    <a:pt x="541" y="93"/>
                  </a:cubicBezTo>
                  <a:cubicBezTo>
                    <a:pt x="541" y="93"/>
                    <a:pt x="541" y="93"/>
                    <a:pt x="541" y="93"/>
                  </a:cubicBezTo>
                  <a:cubicBezTo>
                    <a:pt x="500" y="0"/>
                    <a:pt x="500" y="0"/>
                    <a:pt x="500" y="0"/>
                  </a:cubicBezTo>
                </a:path>
              </a:pathLst>
            </a:custGeom>
            <a:solidFill>
              <a:srgbClr val="994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62">
              <a:extLst>
                <a:ext uri="{FF2B5EF4-FFF2-40B4-BE49-F238E27FC236}">
                  <a16:creationId xmlns:a16="http://schemas.microsoft.com/office/drawing/2014/main" id="{3A25640E-7C63-4AF7-A211-5FA0D3D5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376" y="1292225"/>
              <a:ext cx="144463" cy="301625"/>
            </a:xfrm>
            <a:custGeom>
              <a:avLst/>
              <a:gdLst>
                <a:gd name="T0" fmla="*/ 98 w 101"/>
                <a:gd name="T1" fmla="*/ 43 h 211"/>
                <a:gd name="T2" fmla="*/ 73 w 101"/>
                <a:gd name="T3" fmla="*/ 4 h 211"/>
                <a:gd name="T4" fmla="*/ 34 w 101"/>
                <a:gd name="T5" fmla="*/ 29 h 211"/>
                <a:gd name="T6" fmla="*/ 4 w 101"/>
                <a:gd name="T7" fmla="*/ 169 h 211"/>
                <a:gd name="T8" fmla="*/ 28 w 101"/>
                <a:gd name="T9" fmla="*/ 207 h 211"/>
                <a:gd name="T10" fmla="*/ 67 w 101"/>
                <a:gd name="T11" fmla="*/ 182 h 211"/>
                <a:gd name="T12" fmla="*/ 98 w 101"/>
                <a:gd name="T13" fmla="*/ 4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211">
                  <a:moveTo>
                    <a:pt x="98" y="43"/>
                  </a:moveTo>
                  <a:cubicBezTo>
                    <a:pt x="101" y="25"/>
                    <a:pt x="90" y="8"/>
                    <a:pt x="73" y="4"/>
                  </a:cubicBezTo>
                  <a:cubicBezTo>
                    <a:pt x="55" y="0"/>
                    <a:pt x="38" y="11"/>
                    <a:pt x="34" y="2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0" y="186"/>
                    <a:pt x="11" y="203"/>
                    <a:pt x="28" y="207"/>
                  </a:cubicBezTo>
                  <a:cubicBezTo>
                    <a:pt x="46" y="211"/>
                    <a:pt x="63" y="200"/>
                    <a:pt x="67" y="182"/>
                  </a:cubicBezTo>
                  <a:lnTo>
                    <a:pt x="98" y="43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3">
              <a:extLst>
                <a:ext uri="{FF2B5EF4-FFF2-40B4-BE49-F238E27FC236}">
                  <a16:creationId xmlns:a16="http://schemas.microsoft.com/office/drawing/2014/main" id="{73336815-2263-4284-A4AE-ED959567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600075"/>
              <a:ext cx="2973388" cy="1766888"/>
            </a:xfrm>
            <a:custGeom>
              <a:avLst/>
              <a:gdLst>
                <a:gd name="T0" fmla="*/ 1939 w 2078"/>
                <a:gd name="T1" fmla="*/ 737 h 1237"/>
                <a:gd name="T2" fmla="*/ 1902 w 2078"/>
                <a:gd name="T3" fmla="*/ 217 h 1237"/>
                <a:gd name="T4" fmla="*/ 913 w 2078"/>
                <a:gd name="T5" fmla="*/ 0 h 1237"/>
                <a:gd name="T6" fmla="*/ 606 w 2078"/>
                <a:gd name="T7" fmla="*/ 444 h 1237"/>
                <a:gd name="T8" fmla="*/ 258 w 2078"/>
                <a:gd name="T9" fmla="*/ 368 h 1237"/>
                <a:gd name="T10" fmla="*/ 69 w 2078"/>
                <a:gd name="T11" fmla="*/ 489 h 1237"/>
                <a:gd name="T12" fmla="*/ 0 w 2078"/>
                <a:gd name="T13" fmla="*/ 799 h 1237"/>
                <a:gd name="T14" fmla="*/ 1991 w 2078"/>
                <a:gd name="T15" fmla="*/ 1237 h 1237"/>
                <a:gd name="T16" fmla="*/ 2060 w 2078"/>
                <a:gd name="T17" fmla="*/ 926 h 1237"/>
                <a:gd name="T18" fmla="*/ 1939 w 2078"/>
                <a:gd name="T19" fmla="*/ 737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78" h="1237">
                  <a:moveTo>
                    <a:pt x="1939" y="737"/>
                  </a:moveTo>
                  <a:cubicBezTo>
                    <a:pt x="1902" y="217"/>
                    <a:pt x="1902" y="217"/>
                    <a:pt x="1902" y="217"/>
                  </a:cubicBezTo>
                  <a:cubicBezTo>
                    <a:pt x="913" y="0"/>
                    <a:pt x="913" y="0"/>
                    <a:pt x="913" y="0"/>
                  </a:cubicBezTo>
                  <a:cubicBezTo>
                    <a:pt x="606" y="444"/>
                    <a:pt x="606" y="444"/>
                    <a:pt x="606" y="444"/>
                  </a:cubicBezTo>
                  <a:cubicBezTo>
                    <a:pt x="258" y="368"/>
                    <a:pt x="258" y="368"/>
                    <a:pt x="258" y="368"/>
                  </a:cubicBezTo>
                  <a:cubicBezTo>
                    <a:pt x="172" y="349"/>
                    <a:pt x="88" y="403"/>
                    <a:pt x="69" y="489"/>
                  </a:cubicBezTo>
                  <a:cubicBezTo>
                    <a:pt x="0" y="799"/>
                    <a:pt x="0" y="799"/>
                    <a:pt x="0" y="799"/>
                  </a:cubicBezTo>
                  <a:cubicBezTo>
                    <a:pt x="1991" y="1237"/>
                    <a:pt x="1991" y="1237"/>
                    <a:pt x="1991" y="1237"/>
                  </a:cubicBezTo>
                  <a:cubicBezTo>
                    <a:pt x="2060" y="926"/>
                    <a:pt x="2060" y="926"/>
                    <a:pt x="2060" y="926"/>
                  </a:cubicBezTo>
                  <a:cubicBezTo>
                    <a:pt x="2078" y="841"/>
                    <a:pt x="2024" y="756"/>
                    <a:pt x="1939" y="737"/>
                  </a:cubicBezTo>
                  <a:close/>
                </a:path>
              </a:pathLst>
            </a:custGeom>
            <a:solidFill>
              <a:srgbClr val="C25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4">
              <a:extLst>
                <a:ext uri="{FF2B5EF4-FFF2-40B4-BE49-F238E27FC236}">
                  <a16:creationId xmlns:a16="http://schemas.microsoft.com/office/drawing/2014/main" id="{46FE7654-2B07-48D7-95EA-1DB605AD9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138" y="1296988"/>
              <a:ext cx="2947988" cy="1069975"/>
            </a:xfrm>
            <a:custGeom>
              <a:avLst/>
              <a:gdLst>
                <a:gd name="T0" fmla="*/ 62 w 1857"/>
                <a:gd name="T1" fmla="*/ 0 h 674"/>
                <a:gd name="T2" fmla="*/ 1857 w 1857"/>
                <a:gd name="T3" fmla="*/ 394 h 674"/>
                <a:gd name="T4" fmla="*/ 1857 w 1857"/>
                <a:gd name="T5" fmla="*/ 394 h 674"/>
                <a:gd name="T6" fmla="*/ 1795 w 1857"/>
                <a:gd name="T7" fmla="*/ 674 h 674"/>
                <a:gd name="T8" fmla="*/ 0 w 1857"/>
                <a:gd name="T9" fmla="*/ 280 h 674"/>
                <a:gd name="T10" fmla="*/ 62 w 1857"/>
                <a:gd name="T11" fmla="*/ 1 h 674"/>
                <a:gd name="T12" fmla="*/ 62 w 1857"/>
                <a:gd name="T13" fmla="*/ 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7" h="674">
                  <a:moveTo>
                    <a:pt x="62" y="0"/>
                  </a:moveTo>
                  <a:lnTo>
                    <a:pt x="1857" y="394"/>
                  </a:lnTo>
                  <a:lnTo>
                    <a:pt x="1857" y="394"/>
                  </a:lnTo>
                  <a:lnTo>
                    <a:pt x="1795" y="674"/>
                  </a:lnTo>
                  <a:lnTo>
                    <a:pt x="0" y="280"/>
                  </a:lnTo>
                  <a:lnTo>
                    <a:pt x="62" y="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5">
              <a:extLst>
                <a:ext uri="{FF2B5EF4-FFF2-40B4-BE49-F238E27FC236}">
                  <a16:creationId xmlns:a16="http://schemas.microsoft.com/office/drawing/2014/main" id="{62E06654-7640-46F4-B568-7474A7688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076" y="1492250"/>
              <a:ext cx="720725" cy="719138"/>
            </a:xfrm>
            <a:custGeom>
              <a:avLst/>
              <a:gdLst>
                <a:gd name="T0" fmla="*/ 477 w 504"/>
                <a:gd name="T1" fmla="*/ 301 h 504"/>
                <a:gd name="T2" fmla="*/ 203 w 504"/>
                <a:gd name="T3" fmla="*/ 476 h 504"/>
                <a:gd name="T4" fmla="*/ 28 w 504"/>
                <a:gd name="T5" fmla="*/ 202 h 504"/>
                <a:gd name="T6" fmla="*/ 302 w 504"/>
                <a:gd name="T7" fmla="*/ 27 h 504"/>
                <a:gd name="T8" fmla="*/ 477 w 504"/>
                <a:gd name="T9" fmla="*/ 30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504">
                  <a:moveTo>
                    <a:pt x="477" y="301"/>
                  </a:moveTo>
                  <a:cubicBezTo>
                    <a:pt x="450" y="425"/>
                    <a:pt x="327" y="504"/>
                    <a:pt x="203" y="476"/>
                  </a:cubicBezTo>
                  <a:cubicBezTo>
                    <a:pt x="79" y="449"/>
                    <a:pt x="0" y="326"/>
                    <a:pt x="28" y="202"/>
                  </a:cubicBezTo>
                  <a:cubicBezTo>
                    <a:pt x="55" y="78"/>
                    <a:pt x="178" y="0"/>
                    <a:pt x="302" y="27"/>
                  </a:cubicBezTo>
                  <a:cubicBezTo>
                    <a:pt x="426" y="54"/>
                    <a:pt x="504" y="177"/>
                    <a:pt x="477" y="30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6">
              <a:extLst>
                <a:ext uri="{FF2B5EF4-FFF2-40B4-BE49-F238E27FC236}">
                  <a16:creationId xmlns:a16="http://schemas.microsoft.com/office/drawing/2014/main" id="{222D7F44-14F9-448E-B7F3-BD1202B6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1893888"/>
              <a:ext cx="720725" cy="720725"/>
            </a:xfrm>
            <a:custGeom>
              <a:avLst/>
              <a:gdLst>
                <a:gd name="T0" fmla="*/ 477 w 504"/>
                <a:gd name="T1" fmla="*/ 301 h 504"/>
                <a:gd name="T2" fmla="*/ 203 w 504"/>
                <a:gd name="T3" fmla="*/ 477 h 504"/>
                <a:gd name="T4" fmla="*/ 27 w 504"/>
                <a:gd name="T5" fmla="*/ 203 h 504"/>
                <a:gd name="T6" fmla="*/ 301 w 504"/>
                <a:gd name="T7" fmla="*/ 27 h 504"/>
                <a:gd name="T8" fmla="*/ 477 w 504"/>
                <a:gd name="T9" fmla="*/ 301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504">
                  <a:moveTo>
                    <a:pt x="477" y="301"/>
                  </a:moveTo>
                  <a:cubicBezTo>
                    <a:pt x="449" y="426"/>
                    <a:pt x="327" y="504"/>
                    <a:pt x="203" y="477"/>
                  </a:cubicBezTo>
                  <a:cubicBezTo>
                    <a:pt x="79" y="449"/>
                    <a:pt x="0" y="327"/>
                    <a:pt x="27" y="203"/>
                  </a:cubicBezTo>
                  <a:cubicBezTo>
                    <a:pt x="55" y="79"/>
                    <a:pt x="177" y="0"/>
                    <a:pt x="301" y="27"/>
                  </a:cubicBezTo>
                  <a:cubicBezTo>
                    <a:pt x="425" y="55"/>
                    <a:pt x="504" y="177"/>
                    <a:pt x="477" y="30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7">
              <a:extLst>
                <a:ext uri="{FF2B5EF4-FFF2-40B4-BE49-F238E27FC236}">
                  <a16:creationId xmlns:a16="http://schemas.microsoft.com/office/drawing/2014/main" id="{DEB1967D-1808-4655-ABFE-056B4153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51" y="1682750"/>
              <a:ext cx="334963" cy="336550"/>
            </a:xfrm>
            <a:custGeom>
              <a:avLst/>
              <a:gdLst>
                <a:gd name="T0" fmla="*/ 222 w 235"/>
                <a:gd name="T1" fmla="*/ 141 h 235"/>
                <a:gd name="T2" fmla="*/ 94 w 235"/>
                <a:gd name="T3" fmla="*/ 222 h 235"/>
                <a:gd name="T4" fmla="*/ 13 w 235"/>
                <a:gd name="T5" fmla="*/ 95 h 235"/>
                <a:gd name="T6" fmla="*/ 140 w 235"/>
                <a:gd name="T7" fmla="*/ 13 h 235"/>
                <a:gd name="T8" fmla="*/ 222 w 235"/>
                <a:gd name="T9" fmla="*/ 14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35">
                  <a:moveTo>
                    <a:pt x="222" y="141"/>
                  </a:moveTo>
                  <a:cubicBezTo>
                    <a:pt x="209" y="199"/>
                    <a:pt x="152" y="235"/>
                    <a:pt x="94" y="222"/>
                  </a:cubicBezTo>
                  <a:cubicBezTo>
                    <a:pt x="36" y="210"/>
                    <a:pt x="0" y="152"/>
                    <a:pt x="13" y="95"/>
                  </a:cubicBezTo>
                  <a:cubicBezTo>
                    <a:pt x="25" y="37"/>
                    <a:pt x="83" y="0"/>
                    <a:pt x="140" y="13"/>
                  </a:cubicBezTo>
                  <a:cubicBezTo>
                    <a:pt x="198" y="26"/>
                    <a:pt x="235" y="83"/>
                    <a:pt x="222" y="1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68">
              <a:extLst>
                <a:ext uri="{FF2B5EF4-FFF2-40B4-BE49-F238E27FC236}">
                  <a16:creationId xmlns:a16="http://schemas.microsoft.com/office/drawing/2014/main" id="{D2A355C7-8EFE-4966-ABC8-8AB7E4DFB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087563"/>
              <a:ext cx="336550" cy="334963"/>
            </a:xfrm>
            <a:custGeom>
              <a:avLst/>
              <a:gdLst>
                <a:gd name="T0" fmla="*/ 223 w 236"/>
                <a:gd name="T1" fmla="*/ 140 h 235"/>
                <a:gd name="T2" fmla="*/ 95 w 236"/>
                <a:gd name="T3" fmla="*/ 222 h 235"/>
                <a:gd name="T4" fmla="*/ 13 w 236"/>
                <a:gd name="T5" fmla="*/ 94 h 235"/>
                <a:gd name="T6" fmla="*/ 141 w 236"/>
                <a:gd name="T7" fmla="*/ 12 h 235"/>
                <a:gd name="T8" fmla="*/ 223 w 236"/>
                <a:gd name="T9" fmla="*/ 1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235">
                  <a:moveTo>
                    <a:pt x="223" y="140"/>
                  </a:moveTo>
                  <a:cubicBezTo>
                    <a:pt x="210" y="198"/>
                    <a:pt x="153" y="235"/>
                    <a:pt x="95" y="222"/>
                  </a:cubicBezTo>
                  <a:cubicBezTo>
                    <a:pt x="37" y="209"/>
                    <a:pt x="0" y="152"/>
                    <a:pt x="13" y="94"/>
                  </a:cubicBezTo>
                  <a:cubicBezTo>
                    <a:pt x="26" y="36"/>
                    <a:pt x="83" y="0"/>
                    <a:pt x="141" y="12"/>
                  </a:cubicBezTo>
                  <a:cubicBezTo>
                    <a:pt x="199" y="25"/>
                    <a:pt x="236" y="82"/>
                    <a:pt x="223" y="14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69">
              <a:extLst>
                <a:ext uri="{FF2B5EF4-FFF2-40B4-BE49-F238E27FC236}">
                  <a16:creationId xmlns:a16="http://schemas.microsoft.com/office/drawing/2014/main" id="{F35B6916-4CBB-4A4C-90A6-6DEE0F3F4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9451" y="519113"/>
              <a:ext cx="1571625" cy="444500"/>
            </a:xfrm>
            <a:custGeom>
              <a:avLst/>
              <a:gdLst>
                <a:gd name="T0" fmla="*/ 1044 w 1098"/>
                <a:gd name="T1" fmla="*/ 306 h 311"/>
                <a:gd name="T2" fmla="*/ 36 w 1098"/>
                <a:gd name="T3" fmla="*/ 84 h 311"/>
                <a:gd name="T4" fmla="*/ 5 w 1098"/>
                <a:gd name="T5" fmla="*/ 36 h 311"/>
                <a:gd name="T6" fmla="*/ 53 w 1098"/>
                <a:gd name="T7" fmla="*/ 5 h 311"/>
                <a:gd name="T8" fmla="*/ 1062 w 1098"/>
                <a:gd name="T9" fmla="*/ 226 h 311"/>
                <a:gd name="T10" fmla="*/ 1093 w 1098"/>
                <a:gd name="T11" fmla="*/ 275 h 311"/>
                <a:gd name="T12" fmla="*/ 1044 w 1098"/>
                <a:gd name="T13" fmla="*/ 30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8" h="311">
                  <a:moveTo>
                    <a:pt x="1044" y="306"/>
                  </a:moveTo>
                  <a:cubicBezTo>
                    <a:pt x="36" y="84"/>
                    <a:pt x="36" y="84"/>
                    <a:pt x="36" y="84"/>
                  </a:cubicBezTo>
                  <a:cubicBezTo>
                    <a:pt x="14" y="80"/>
                    <a:pt x="0" y="58"/>
                    <a:pt x="5" y="36"/>
                  </a:cubicBezTo>
                  <a:cubicBezTo>
                    <a:pt x="9" y="14"/>
                    <a:pt x="31" y="0"/>
                    <a:pt x="53" y="5"/>
                  </a:cubicBezTo>
                  <a:cubicBezTo>
                    <a:pt x="1062" y="226"/>
                    <a:pt x="1062" y="226"/>
                    <a:pt x="1062" y="226"/>
                  </a:cubicBezTo>
                  <a:cubicBezTo>
                    <a:pt x="1084" y="231"/>
                    <a:pt x="1098" y="253"/>
                    <a:pt x="1093" y="275"/>
                  </a:cubicBezTo>
                  <a:cubicBezTo>
                    <a:pt x="1088" y="297"/>
                    <a:pt x="1066" y="311"/>
                    <a:pt x="1044" y="30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70">
              <a:extLst>
                <a:ext uri="{FF2B5EF4-FFF2-40B4-BE49-F238E27FC236}">
                  <a16:creationId xmlns:a16="http://schemas.microsoft.com/office/drawing/2014/main" id="{2382F931-67E9-46C1-99DC-9E001AACF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638" y="1408113"/>
              <a:ext cx="2974975" cy="1023938"/>
            </a:xfrm>
            <a:custGeom>
              <a:avLst/>
              <a:gdLst>
                <a:gd name="T0" fmla="*/ 2044 w 2080"/>
                <a:gd name="T1" fmla="*/ 632 h 717"/>
                <a:gd name="T2" fmla="*/ 1961 w 2080"/>
                <a:gd name="T3" fmla="*/ 614 h 717"/>
                <a:gd name="T4" fmla="*/ 1737 w 2080"/>
                <a:gd name="T5" fmla="*/ 314 h 717"/>
                <a:gd name="T6" fmla="*/ 1408 w 2080"/>
                <a:gd name="T7" fmla="*/ 492 h 717"/>
                <a:gd name="T8" fmla="*/ 677 w 2080"/>
                <a:gd name="T9" fmla="*/ 332 h 717"/>
                <a:gd name="T10" fmla="*/ 453 w 2080"/>
                <a:gd name="T11" fmla="*/ 31 h 717"/>
                <a:gd name="T12" fmla="*/ 124 w 2080"/>
                <a:gd name="T13" fmla="*/ 210 h 717"/>
                <a:gd name="T14" fmla="*/ 53 w 2080"/>
                <a:gd name="T15" fmla="*/ 194 h 717"/>
                <a:gd name="T16" fmla="*/ 5 w 2080"/>
                <a:gd name="T17" fmla="*/ 226 h 717"/>
                <a:gd name="T18" fmla="*/ 36 w 2080"/>
                <a:gd name="T19" fmla="*/ 274 h 717"/>
                <a:gd name="T20" fmla="*/ 143 w 2080"/>
                <a:gd name="T21" fmla="*/ 298 h 717"/>
                <a:gd name="T22" fmla="*/ 192 w 2080"/>
                <a:gd name="T23" fmla="*/ 267 h 717"/>
                <a:gd name="T24" fmla="*/ 435 w 2080"/>
                <a:gd name="T25" fmla="*/ 111 h 717"/>
                <a:gd name="T26" fmla="*/ 591 w 2080"/>
                <a:gd name="T27" fmla="*/ 355 h 717"/>
                <a:gd name="T28" fmla="*/ 622 w 2080"/>
                <a:gd name="T29" fmla="*/ 403 h 717"/>
                <a:gd name="T30" fmla="*/ 1428 w 2080"/>
                <a:gd name="T31" fmla="*/ 580 h 717"/>
                <a:gd name="T32" fmla="*/ 1476 w 2080"/>
                <a:gd name="T33" fmla="*/ 549 h 717"/>
                <a:gd name="T34" fmla="*/ 1720 w 2080"/>
                <a:gd name="T35" fmla="*/ 393 h 717"/>
                <a:gd name="T36" fmla="*/ 1876 w 2080"/>
                <a:gd name="T37" fmla="*/ 637 h 717"/>
                <a:gd name="T38" fmla="*/ 1907 w 2080"/>
                <a:gd name="T39" fmla="*/ 686 h 717"/>
                <a:gd name="T40" fmla="*/ 2027 w 2080"/>
                <a:gd name="T41" fmla="*/ 712 h 717"/>
                <a:gd name="T42" fmla="*/ 2075 w 2080"/>
                <a:gd name="T43" fmla="*/ 681 h 717"/>
                <a:gd name="T44" fmla="*/ 2044 w 2080"/>
                <a:gd name="T45" fmla="*/ 632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80" h="717">
                  <a:moveTo>
                    <a:pt x="2044" y="632"/>
                  </a:moveTo>
                  <a:cubicBezTo>
                    <a:pt x="1961" y="614"/>
                    <a:pt x="1961" y="614"/>
                    <a:pt x="1961" y="614"/>
                  </a:cubicBezTo>
                  <a:cubicBezTo>
                    <a:pt x="1972" y="474"/>
                    <a:pt x="1878" y="344"/>
                    <a:pt x="1737" y="314"/>
                  </a:cubicBezTo>
                  <a:cubicBezTo>
                    <a:pt x="1597" y="283"/>
                    <a:pt x="1457" y="361"/>
                    <a:pt x="1408" y="492"/>
                  </a:cubicBezTo>
                  <a:cubicBezTo>
                    <a:pt x="677" y="332"/>
                    <a:pt x="677" y="332"/>
                    <a:pt x="677" y="332"/>
                  </a:cubicBezTo>
                  <a:cubicBezTo>
                    <a:pt x="687" y="192"/>
                    <a:pt x="593" y="62"/>
                    <a:pt x="453" y="31"/>
                  </a:cubicBezTo>
                  <a:cubicBezTo>
                    <a:pt x="312" y="0"/>
                    <a:pt x="173" y="79"/>
                    <a:pt x="124" y="210"/>
                  </a:cubicBezTo>
                  <a:cubicBezTo>
                    <a:pt x="53" y="194"/>
                    <a:pt x="53" y="194"/>
                    <a:pt x="53" y="194"/>
                  </a:cubicBezTo>
                  <a:cubicBezTo>
                    <a:pt x="31" y="190"/>
                    <a:pt x="9" y="204"/>
                    <a:pt x="5" y="226"/>
                  </a:cubicBezTo>
                  <a:cubicBezTo>
                    <a:pt x="0" y="248"/>
                    <a:pt x="14" y="269"/>
                    <a:pt x="36" y="274"/>
                  </a:cubicBezTo>
                  <a:cubicBezTo>
                    <a:pt x="143" y="298"/>
                    <a:pt x="143" y="298"/>
                    <a:pt x="143" y="298"/>
                  </a:cubicBezTo>
                  <a:cubicBezTo>
                    <a:pt x="165" y="303"/>
                    <a:pt x="187" y="289"/>
                    <a:pt x="192" y="267"/>
                  </a:cubicBezTo>
                  <a:cubicBezTo>
                    <a:pt x="216" y="157"/>
                    <a:pt x="325" y="87"/>
                    <a:pt x="435" y="111"/>
                  </a:cubicBezTo>
                  <a:cubicBezTo>
                    <a:pt x="545" y="135"/>
                    <a:pt x="615" y="244"/>
                    <a:pt x="591" y="355"/>
                  </a:cubicBezTo>
                  <a:cubicBezTo>
                    <a:pt x="586" y="377"/>
                    <a:pt x="600" y="398"/>
                    <a:pt x="622" y="403"/>
                  </a:cubicBezTo>
                  <a:cubicBezTo>
                    <a:pt x="1428" y="580"/>
                    <a:pt x="1428" y="580"/>
                    <a:pt x="1428" y="580"/>
                  </a:cubicBezTo>
                  <a:cubicBezTo>
                    <a:pt x="1450" y="585"/>
                    <a:pt x="1471" y="571"/>
                    <a:pt x="1476" y="549"/>
                  </a:cubicBezTo>
                  <a:cubicBezTo>
                    <a:pt x="1500" y="439"/>
                    <a:pt x="1610" y="369"/>
                    <a:pt x="1720" y="393"/>
                  </a:cubicBezTo>
                  <a:cubicBezTo>
                    <a:pt x="1830" y="418"/>
                    <a:pt x="1900" y="527"/>
                    <a:pt x="1876" y="637"/>
                  </a:cubicBezTo>
                  <a:cubicBezTo>
                    <a:pt x="1871" y="659"/>
                    <a:pt x="1885" y="681"/>
                    <a:pt x="1907" y="686"/>
                  </a:cubicBezTo>
                  <a:cubicBezTo>
                    <a:pt x="2027" y="712"/>
                    <a:pt x="2027" y="712"/>
                    <a:pt x="2027" y="712"/>
                  </a:cubicBezTo>
                  <a:cubicBezTo>
                    <a:pt x="2049" y="717"/>
                    <a:pt x="2070" y="703"/>
                    <a:pt x="2075" y="681"/>
                  </a:cubicBezTo>
                  <a:cubicBezTo>
                    <a:pt x="2080" y="659"/>
                    <a:pt x="2066" y="637"/>
                    <a:pt x="2044" y="632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71">
              <a:extLst>
                <a:ext uri="{FF2B5EF4-FFF2-40B4-BE49-F238E27FC236}">
                  <a16:creationId xmlns:a16="http://schemas.microsoft.com/office/drawing/2014/main" id="{55258DAD-808B-4B0B-8190-C7D569B61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1" y="908050"/>
              <a:ext cx="641350" cy="714375"/>
            </a:xfrm>
            <a:custGeom>
              <a:avLst/>
              <a:gdLst>
                <a:gd name="T0" fmla="*/ 400 w 448"/>
                <a:gd name="T1" fmla="*/ 494 h 500"/>
                <a:gd name="T2" fmla="*/ 446 w 448"/>
                <a:gd name="T3" fmla="*/ 454 h 500"/>
                <a:gd name="T4" fmla="*/ 422 w 448"/>
                <a:gd name="T5" fmla="*/ 110 h 500"/>
                <a:gd name="T6" fmla="*/ 368 w 448"/>
                <a:gd name="T7" fmla="*/ 48 h 500"/>
                <a:gd name="T8" fmla="*/ 175 w 448"/>
                <a:gd name="T9" fmla="*/ 6 h 500"/>
                <a:gd name="T10" fmla="*/ 109 w 448"/>
                <a:gd name="T11" fmla="*/ 44 h 500"/>
                <a:gd name="T12" fmla="*/ 8 w 448"/>
                <a:gd name="T13" fmla="*/ 356 h 500"/>
                <a:gd name="T14" fmla="*/ 43 w 448"/>
                <a:gd name="T15" fmla="*/ 415 h 500"/>
                <a:gd name="T16" fmla="*/ 400 w 448"/>
                <a:gd name="T17" fmla="*/ 494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8" h="500">
                  <a:moveTo>
                    <a:pt x="400" y="494"/>
                  </a:moveTo>
                  <a:cubicBezTo>
                    <a:pt x="427" y="500"/>
                    <a:pt x="448" y="482"/>
                    <a:pt x="446" y="454"/>
                  </a:cubicBezTo>
                  <a:cubicBezTo>
                    <a:pt x="422" y="110"/>
                    <a:pt x="422" y="110"/>
                    <a:pt x="422" y="110"/>
                  </a:cubicBezTo>
                  <a:cubicBezTo>
                    <a:pt x="420" y="82"/>
                    <a:pt x="396" y="54"/>
                    <a:pt x="368" y="48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47" y="0"/>
                    <a:pt x="118" y="17"/>
                    <a:pt x="109" y="44"/>
                  </a:cubicBezTo>
                  <a:cubicBezTo>
                    <a:pt x="8" y="356"/>
                    <a:pt x="8" y="356"/>
                    <a:pt x="8" y="356"/>
                  </a:cubicBezTo>
                  <a:cubicBezTo>
                    <a:pt x="0" y="382"/>
                    <a:pt x="15" y="409"/>
                    <a:pt x="43" y="415"/>
                  </a:cubicBezTo>
                  <a:lnTo>
                    <a:pt x="400" y="494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72">
              <a:extLst>
                <a:ext uri="{FF2B5EF4-FFF2-40B4-BE49-F238E27FC236}">
                  <a16:creationId xmlns:a16="http://schemas.microsoft.com/office/drawing/2014/main" id="{7976C2EB-48C7-4863-99B6-87536A74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1088" y="1462088"/>
              <a:ext cx="158750" cy="157163"/>
            </a:xfrm>
            <a:custGeom>
              <a:avLst/>
              <a:gdLst>
                <a:gd name="T0" fmla="*/ 104 w 110"/>
                <a:gd name="T1" fmla="*/ 66 h 110"/>
                <a:gd name="T2" fmla="*/ 44 w 110"/>
                <a:gd name="T3" fmla="*/ 104 h 110"/>
                <a:gd name="T4" fmla="*/ 6 w 110"/>
                <a:gd name="T5" fmla="*/ 45 h 110"/>
                <a:gd name="T6" fmla="*/ 66 w 110"/>
                <a:gd name="T7" fmla="*/ 6 h 110"/>
                <a:gd name="T8" fmla="*/ 104 w 110"/>
                <a:gd name="T9" fmla="*/ 6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04" y="66"/>
                  </a:moveTo>
                  <a:cubicBezTo>
                    <a:pt x="98" y="93"/>
                    <a:pt x="71" y="110"/>
                    <a:pt x="44" y="104"/>
                  </a:cubicBezTo>
                  <a:cubicBezTo>
                    <a:pt x="17" y="98"/>
                    <a:pt x="0" y="72"/>
                    <a:pt x="6" y="45"/>
                  </a:cubicBezTo>
                  <a:cubicBezTo>
                    <a:pt x="12" y="18"/>
                    <a:pt x="39" y="0"/>
                    <a:pt x="66" y="6"/>
                  </a:cubicBezTo>
                  <a:cubicBezTo>
                    <a:pt x="93" y="12"/>
                    <a:pt x="110" y="39"/>
                    <a:pt x="104" y="66"/>
                  </a:cubicBezTo>
                  <a:close/>
                </a:path>
              </a:pathLst>
            </a:cu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73">
              <a:extLst>
                <a:ext uri="{FF2B5EF4-FFF2-40B4-BE49-F238E27FC236}">
                  <a16:creationId xmlns:a16="http://schemas.microsoft.com/office/drawing/2014/main" id="{A585F90F-063E-4746-A08B-4F560AF7D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1692275"/>
              <a:ext cx="157163" cy="155575"/>
            </a:xfrm>
            <a:custGeom>
              <a:avLst/>
              <a:gdLst>
                <a:gd name="T0" fmla="*/ 104 w 110"/>
                <a:gd name="T1" fmla="*/ 65 h 109"/>
                <a:gd name="T2" fmla="*/ 44 w 110"/>
                <a:gd name="T3" fmla="*/ 103 h 109"/>
                <a:gd name="T4" fmla="*/ 6 w 110"/>
                <a:gd name="T5" fmla="*/ 44 h 109"/>
                <a:gd name="T6" fmla="*/ 66 w 110"/>
                <a:gd name="T7" fmla="*/ 6 h 109"/>
                <a:gd name="T8" fmla="*/ 104 w 110"/>
                <a:gd name="T9" fmla="*/ 6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09">
                  <a:moveTo>
                    <a:pt x="104" y="65"/>
                  </a:moveTo>
                  <a:cubicBezTo>
                    <a:pt x="98" y="92"/>
                    <a:pt x="71" y="109"/>
                    <a:pt x="44" y="103"/>
                  </a:cubicBezTo>
                  <a:cubicBezTo>
                    <a:pt x="17" y="98"/>
                    <a:pt x="0" y="71"/>
                    <a:pt x="6" y="44"/>
                  </a:cubicBezTo>
                  <a:cubicBezTo>
                    <a:pt x="12" y="17"/>
                    <a:pt x="39" y="0"/>
                    <a:pt x="66" y="6"/>
                  </a:cubicBezTo>
                  <a:cubicBezTo>
                    <a:pt x="93" y="12"/>
                    <a:pt x="110" y="38"/>
                    <a:pt x="104" y="65"/>
                  </a:cubicBezTo>
                  <a:close/>
                </a:path>
              </a:pathLst>
            </a:custGeom>
            <a:solidFill>
              <a:srgbClr val="B35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74">
              <a:extLst>
                <a:ext uri="{FF2B5EF4-FFF2-40B4-BE49-F238E27FC236}">
                  <a16:creationId xmlns:a16="http://schemas.microsoft.com/office/drawing/2014/main" id="{EBB53ACB-8E9D-46A4-A7B5-3F9A6C91D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722313"/>
              <a:ext cx="1087438" cy="731838"/>
            </a:xfrm>
            <a:custGeom>
              <a:avLst/>
              <a:gdLst>
                <a:gd name="T0" fmla="*/ 37 w 761"/>
                <a:gd name="T1" fmla="*/ 387 h 513"/>
                <a:gd name="T2" fmla="*/ 16 w 761"/>
                <a:gd name="T3" fmla="*/ 334 h 513"/>
                <a:gd name="T4" fmla="*/ 221 w 761"/>
                <a:gd name="T5" fmla="*/ 37 h 513"/>
                <a:gd name="T6" fmla="*/ 300 w 761"/>
                <a:gd name="T7" fmla="*/ 6 h 513"/>
                <a:gd name="T8" fmla="*/ 718 w 761"/>
                <a:gd name="T9" fmla="*/ 98 h 513"/>
                <a:gd name="T10" fmla="*/ 753 w 761"/>
                <a:gd name="T11" fmla="*/ 158 h 513"/>
                <a:gd name="T12" fmla="*/ 652 w 761"/>
                <a:gd name="T13" fmla="*/ 470 h 513"/>
                <a:gd name="T14" fmla="*/ 586 w 761"/>
                <a:gd name="T15" fmla="*/ 507 h 513"/>
                <a:gd name="T16" fmla="*/ 37 w 761"/>
                <a:gd name="T17" fmla="*/ 387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1" h="513">
                  <a:moveTo>
                    <a:pt x="37" y="387"/>
                  </a:moveTo>
                  <a:cubicBezTo>
                    <a:pt x="9" y="380"/>
                    <a:pt x="0" y="357"/>
                    <a:pt x="16" y="334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37" y="14"/>
                    <a:pt x="272" y="0"/>
                    <a:pt x="300" y="6"/>
                  </a:cubicBezTo>
                  <a:cubicBezTo>
                    <a:pt x="718" y="98"/>
                    <a:pt x="718" y="98"/>
                    <a:pt x="718" y="98"/>
                  </a:cubicBezTo>
                  <a:cubicBezTo>
                    <a:pt x="746" y="104"/>
                    <a:pt x="761" y="131"/>
                    <a:pt x="753" y="158"/>
                  </a:cubicBezTo>
                  <a:cubicBezTo>
                    <a:pt x="652" y="470"/>
                    <a:pt x="652" y="470"/>
                    <a:pt x="652" y="470"/>
                  </a:cubicBezTo>
                  <a:cubicBezTo>
                    <a:pt x="643" y="496"/>
                    <a:pt x="614" y="513"/>
                    <a:pt x="586" y="507"/>
                  </a:cubicBezTo>
                  <a:lnTo>
                    <a:pt x="37" y="387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75">
              <a:extLst>
                <a:ext uri="{FF2B5EF4-FFF2-40B4-BE49-F238E27FC236}">
                  <a16:creationId xmlns:a16="http://schemas.microsoft.com/office/drawing/2014/main" id="{205E4E06-6BF8-4BAC-BC8B-A92CAEC7D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1497013"/>
              <a:ext cx="203200" cy="87313"/>
            </a:xfrm>
            <a:custGeom>
              <a:avLst/>
              <a:gdLst>
                <a:gd name="T0" fmla="*/ 140 w 142"/>
                <a:gd name="T1" fmla="*/ 45 h 61"/>
                <a:gd name="T2" fmla="*/ 120 w 142"/>
                <a:gd name="T3" fmla="*/ 59 h 61"/>
                <a:gd name="T4" fmla="*/ 15 w 142"/>
                <a:gd name="T5" fmla="*/ 36 h 61"/>
                <a:gd name="T6" fmla="*/ 2 w 142"/>
                <a:gd name="T7" fmla="*/ 15 h 61"/>
                <a:gd name="T8" fmla="*/ 22 w 142"/>
                <a:gd name="T9" fmla="*/ 2 h 61"/>
                <a:gd name="T10" fmla="*/ 127 w 142"/>
                <a:gd name="T11" fmla="*/ 25 h 61"/>
                <a:gd name="T12" fmla="*/ 140 w 142"/>
                <a:gd name="T1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1">
                  <a:moveTo>
                    <a:pt x="140" y="45"/>
                  </a:moveTo>
                  <a:cubicBezTo>
                    <a:pt x="138" y="55"/>
                    <a:pt x="129" y="61"/>
                    <a:pt x="120" y="59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6" y="34"/>
                    <a:pt x="0" y="24"/>
                    <a:pt x="2" y="15"/>
                  </a:cubicBezTo>
                  <a:cubicBezTo>
                    <a:pt x="4" y="6"/>
                    <a:pt x="13" y="0"/>
                    <a:pt x="22" y="2"/>
                  </a:cubicBezTo>
                  <a:cubicBezTo>
                    <a:pt x="127" y="25"/>
                    <a:pt x="127" y="25"/>
                    <a:pt x="127" y="25"/>
                  </a:cubicBezTo>
                  <a:cubicBezTo>
                    <a:pt x="136" y="27"/>
                    <a:pt x="142" y="36"/>
                    <a:pt x="140" y="4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76">
              <a:extLst>
                <a:ext uri="{FF2B5EF4-FFF2-40B4-BE49-F238E27FC236}">
                  <a16:creationId xmlns:a16="http://schemas.microsoft.com/office/drawing/2014/main" id="{C81A9346-4EE0-45C5-A5E9-A61656B2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2351" y="1919288"/>
              <a:ext cx="144463" cy="300038"/>
            </a:xfrm>
            <a:custGeom>
              <a:avLst/>
              <a:gdLst>
                <a:gd name="T0" fmla="*/ 97 w 101"/>
                <a:gd name="T1" fmla="*/ 42 h 210"/>
                <a:gd name="T2" fmla="*/ 73 w 101"/>
                <a:gd name="T3" fmla="*/ 3 h 210"/>
                <a:gd name="T4" fmla="*/ 34 w 101"/>
                <a:gd name="T5" fmla="*/ 28 h 210"/>
                <a:gd name="T6" fmla="*/ 3 w 101"/>
                <a:gd name="T7" fmla="*/ 168 h 210"/>
                <a:gd name="T8" fmla="*/ 28 w 101"/>
                <a:gd name="T9" fmla="*/ 206 h 210"/>
                <a:gd name="T10" fmla="*/ 67 w 101"/>
                <a:gd name="T11" fmla="*/ 182 h 210"/>
                <a:gd name="T12" fmla="*/ 97 w 101"/>
                <a:gd name="T13" fmla="*/ 4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210">
                  <a:moveTo>
                    <a:pt x="97" y="42"/>
                  </a:moveTo>
                  <a:cubicBezTo>
                    <a:pt x="101" y="24"/>
                    <a:pt x="90" y="7"/>
                    <a:pt x="73" y="3"/>
                  </a:cubicBezTo>
                  <a:cubicBezTo>
                    <a:pt x="55" y="0"/>
                    <a:pt x="38" y="11"/>
                    <a:pt x="34" y="2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0" y="185"/>
                    <a:pt x="11" y="203"/>
                    <a:pt x="28" y="206"/>
                  </a:cubicBezTo>
                  <a:cubicBezTo>
                    <a:pt x="45" y="210"/>
                    <a:pt x="63" y="199"/>
                    <a:pt x="67" y="182"/>
                  </a:cubicBezTo>
                  <a:lnTo>
                    <a:pt x="97" y="4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77">
              <a:extLst>
                <a:ext uri="{FF2B5EF4-FFF2-40B4-BE49-F238E27FC236}">
                  <a16:creationId xmlns:a16="http://schemas.microsoft.com/office/drawing/2014/main" id="{046F791A-A1A2-407C-999F-052ABFB5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2851" y="4551363"/>
              <a:ext cx="234950" cy="269875"/>
            </a:xfrm>
            <a:custGeom>
              <a:avLst/>
              <a:gdLst>
                <a:gd name="T0" fmla="*/ 113 w 148"/>
                <a:gd name="T1" fmla="*/ 0 h 170"/>
                <a:gd name="T2" fmla="*/ 93 w 148"/>
                <a:gd name="T3" fmla="*/ 1 h 170"/>
                <a:gd name="T4" fmla="*/ 122 w 148"/>
                <a:gd name="T5" fmla="*/ 135 h 170"/>
                <a:gd name="T6" fmla="*/ 12 w 148"/>
                <a:gd name="T7" fmla="*/ 60 h 170"/>
                <a:gd name="T8" fmla="*/ 0 w 148"/>
                <a:gd name="T9" fmla="*/ 77 h 170"/>
                <a:gd name="T10" fmla="*/ 148 w 148"/>
                <a:gd name="T11" fmla="*/ 170 h 170"/>
                <a:gd name="T12" fmla="*/ 113 w 148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70">
                  <a:moveTo>
                    <a:pt x="113" y="0"/>
                  </a:moveTo>
                  <a:lnTo>
                    <a:pt x="93" y="1"/>
                  </a:lnTo>
                  <a:lnTo>
                    <a:pt x="122" y="135"/>
                  </a:lnTo>
                  <a:lnTo>
                    <a:pt x="12" y="60"/>
                  </a:lnTo>
                  <a:lnTo>
                    <a:pt x="0" y="77"/>
                  </a:lnTo>
                  <a:lnTo>
                    <a:pt x="148" y="17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45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78">
              <a:extLst>
                <a:ext uri="{FF2B5EF4-FFF2-40B4-BE49-F238E27FC236}">
                  <a16:creationId xmlns:a16="http://schemas.microsoft.com/office/drawing/2014/main" id="{E832DC05-FB8D-4C5A-84E8-537E0774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3213" y="4976813"/>
              <a:ext cx="263525" cy="244475"/>
            </a:xfrm>
            <a:custGeom>
              <a:avLst/>
              <a:gdLst>
                <a:gd name="T0" fmla="*/ 80 w 166"/>
                <a:gd name="T1" fmla="*/ 154 h 154"/>
                <a:gd name="T2" fmla="*/ 99 w 166"/>
                <a:gd name="T3" fmla="*/ 146 h 154"/>
                <a:gd name="T4" fmla="*/ 30 w 166"/>
                <a:gd name="T5" fmla="*/ 26 h 154"/>
                <a:gd name="T6" fmla="*/ 160 w 166"/>
                <a:gd name="T7" fmla="*/ 69 h 154"/>
                <a:gd name="T8" fmla="*/ 166 w 166"/>
                <a:gd name="T9" fmla="*/ 48 h 154"/>
                <a:gd name="T10" fmla="*/ 0 w 166"/>
                <a:gd name="T11" fmla="*/ 0 h 154"/>
                <a:gd name="T12" fmla="*/ 80 w 166"/>
                <a:gd name="T1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154">
                  <a:moveTo>
                    <a:pt x="80" y="154"/>
                  </a:moveTo>
                  <a:lnTo>
                    <a:pt x="99" y="146"/>
                  </a:lnTo>
                  <a:lnTo>
                    <a:pt x="30" y="26"/>
                  </a:lnTo>
                  <a:lnTo>
                    <a:pt x="160" y="69"/>
                  </a:lnTo>
                  <a:lnTo>
                    <a:pt x="166" y="48"/>
                  </a:lnTo>
                  <a:lnTo>
                    <a:pt x="0" y="0"/>
                  </a:lnTo>
                  <a:lnTo>
                    <a:pt x="80" y="154"/>
                  </a:lnTo>
                  <a:close/>
                </a:path>
              </a:pathLst>
            </a:custGeom>
            <a:solidFill>
              <a:srgbClr val="45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79">
              <a:extLst>
                <a:ext uri="{FF2B5EF4-FFF2-40B4-BE49-F238E27FC236}">
                  <a16:creationId xmlns:a16="http://schemas.microsoft.com/office/drawing/2014/main" id="{5584D8E9-EC4D-4AB6-982D-2A3DBA059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6963" y="4881563"/>
              <a:ext cx="379413" cy="336550"/>
            </a:xfrm>
            <a:custGeom>
              <a:avLst/>
              <a:gdLst>
                <a:gd name="T0" fmla="*/ 0 w 265"/>
                <a:gd name="T1" fmla="*/ 22 h 235"/>
                <a:gd name="T2" fmla="*/ 212 w 265"/>
                <a:gd name="T3" fmla="*/ 111 h 235"/>
                <a:gd name="T4" fmla="*/ 175 w 265"/>
                <a:gd name="T5" fmla="*/ 235 h 235"/>
                <a:gd name="T6" fmla="*/ 0 w 265"/>
                <a:gd name="T7" fmla="*/ 2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235">
                  <a:moveTo>
                    <a:pt x="0" y="22"/>
                  </a:moveTo>
                  <a:cubicBezTo>
                    <a:pt x="0" y="22"/>
                    <a:pt x="146" y="0"/>
                    <a:pt x="212" y="111"/>
                  </a:cubicBezTo>
                  <a:cubicBezTo>
                    <a:pt x="265" y="197"/>
                    <a:pt x="175" y="235"/>
                    <a:pt x="175" y="235"/>
                  </a:cubicBezTo>
                  <a:cubicBezTo>
                    <a:pt x="175" y="235"/>
                    <a:pt x="149" y="144"/>
                    <a:pt x="0" y="22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80">
              <a:extLst>
                <a:ext uri="{FF2B5EF4-FFF2-40B4-BE49-F238E27FC236}">
                  <a16:creationId xmlns:a16="http://schemas.microsoft.com/office/drawing/2014/main" id="{40C3B62B-244F-4318-A943-E4F917B58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3226" y="4572000"/>
              <a:ext cx="225425" cy="180975"/>
            </a:xfrm>
            <a:custGeom>
              <a:avLst/>
              <a:gdLst>
                <a:gd name="T0" fmla="*/ 148 w 157"/>
                <a:gd name="T1" fmla="*/ 0 h 127"/>
                <a:gd name="T2" fmla="*/ 0 w 157"/>
                <a:gd name="T3" fmla="*/ 22 h 127"/>
                <a:gd name="T4" fmla="*/ 11 w 157"/>
                <a:gd name="T5" fmla="*/ 127 h 127"/>
                <a:gd name="T6" fmla="*/ 157 w 157"/>
                <a:gd name="T7" fmla="*/ 104 h 127"/>
                <a:gd name="T8" fmla="*/ 148 w 157"/>
                <a:gd name="T9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27">
                  <a:moveTo>
                    <a:pt x="148" y="0"/>
                  </a:moveTo>
                  <a:cubicBezTo>
                    <a:pt x="92" y="10"/>
                    <a:pt x="43" y="18"/>
                    <a:pt x="0" y="22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55" y="121"/>
                    <a:pt x="104" y="114"/>
                    <a:pt x="157" y="104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1" name="Group 3">
            <a:extLst>
              <a:ext uri="{FF2B5EF4-FFF2-40B4-BE49-F238E27FC236}">
                <a16:creationId xmlns:a16="http://schemas.microsoft.com/office/drawing/2014/main" id="{DA6103CE-B2D0-42D2-854F-3D3F9C62B72B}"/>
              </a:ext>
            </a:extLst>
          </p:cNvPr>
          <p:cNvGrpSpPr/>
          <p:nvPr/>
        </p:nvGrpSpPr>
        <p:grpSpPr>
          <a:xfrm>
            <a:off x="929022" y="4488608"/>
            <a:ext cx="3171879" cy="1928823"/>
            <a:chOff x="323851" y="2246313"/>
            <a:chExt cx="6153150" cy="3741738"/>
          </a:xfrm>
        </p:grpSpPr>
        <p:sp>
          <p:nvSpPr>
            <p:cNvPr id="312" name="Freeform 5">
              <a:extLst>
                <a:ext uri="{FF2B5EF4-FFF2-40B4-BE49-F238E27FC236}">
                  <a16:creationId xmlns:a16="http://schemas.microsoft.com/office/drawing/2014/main" id="{16E6E717-4E5D-4885-AD13-03FB20F9E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8276" y="4576763"/>
              <a:ext cx="347663" cy="265113"/>
            </a:xfrm>
            <a:custGeom>
              <a:avLst/>
              <a:gdLst>
                <a:gd name="T0" fmla="*/ 0 w 236"/>
                <a:gd name="T1" fmla="*/ 89 h 179"/>
                <a:gd name="T2" fmla="*/ 76 w 236"/>
                <a:gd name="T3" fmla="*/ 165 h 179"/>
                <a:gd name="T4" fmla="*/ 79 w 236"/>
                <a:gd name="T5" fmla="*/ 164 h 179"/>
                <a:gd name="T6" fmla="*/ 79 w 236"/>
                <a:gd name="T7" fmla="*/ 179 h 179"/>
                <a:gd name="T8" fmla="*/ 236 w 236"/>
                <a:gd name="T9" fmla="*/ 179 h 179"/>
                <a:gd name="T10" fmla="*/ 236 w 236"/>
                <a:gd name="T11" fmla="*/ 0 h 179"/>
                <a:gd name="T12" fmla="*/ 79 w 236"/>
                <a:gd name="T13" fmla="*/ 0 h 179"/>
                <a:gd name="T14" fmla="*/ 79 w 236"/>
                <a:gd name="T15" fmla="*/ 15 h 179"/>
                <a:gd name="T16" fmla="*/ 76 w 236"/>
                <a:gd name="T17" fmla="*/ 14 h 179"/>
                <a:gd name="T18" fmla="*/ 0 w 236"/>
                <a:gd name="T19" fmla="*/ 89 h 179"/>
                <a:gd name="T20" fmla="*/ 25 w 236"/>
                <a:gd name="T21" fmla="*/ 89 h 179"/>
                <a:gd name="T22" fmla="*/ 76 w 236"/>
                <a:gd name="T23" fmla="*/ 39 h 179"/>
                <a:gd name="T24" fmla="*/ 79 w 236"/>
                <a:gd name="T25" fmla="*/ 39 h 179"/>
                <a:gd name="T26" fmla="*/ 79 w 236"/>
                <a:gd name="T27" fmla="*/ 140 h 179"/>
                <a:gd name="T28" fmla="*/ 76 w 236"/>
                <a:gd name="T29" fmla="*/ 140 h 179"/>
                <a:gd name="T30" fmla="*/ 25 w 236"/>
                <a:gd name="T31" fmla="*/ 8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179">
                  <a:moveTo>
                    <a:pt x="0" y="89"/>
                  </a:moveTo>
                  <a:cubicBezTo>
                    <a:pt x="0" y="131"/>
                    <a:pt x="34" y="165"/>
                    <a:pt x="76" y="165"/>
                  </a:cubicBezTo>
                  <a:cubicBezTo>
                    <a:pt x="77" y="165"/>
                    <a:pt x="78" y="164"/>
                    <a:pt x="79" y="164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236" y="179"/>
                    <a:pt x="236" y="179"/>
                    <a:pt x="236" y="17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4"/>
                    <a:pt x="77" y="14"/>
                    <a:pt x="76" y="14"/>
                  </a:cubicBezTo>
                  <a:cubicBezTo>
                    <a:pt x="34" y="14"/>
                    <a:pt x="0" y="48"/>
                    <a:pt x="0" y="89"/>
                  </a:cubicBezTo>
                  <a:close/>
                  <a:moveTo>
                    <a:pt x="25" y="89"/>
                  </a:moveTo>
                  <a:cubicBezTo>
                    <a:pt x="25" y="61"/>
                    <a:pt x="48" y="39"/>
                    <a:pt x="76" y="39"/>
                  </a:cubicBezTo>
                  <a:cubicBezTo>
                    <a:pt x="77" y="39"/>
                    <a:pt x="78" y="39"/>
                    <a:pt x="79" y="39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8" y="140"/>
                    <a:pt x="77" y="140"/>
                    <a:pt x="76" y="140"/>
                  </a:cubicBezTo>
                  <a:cubicBezTo>
                    <a:pt x="48" y="140"/>
                    <a:pt x="25" y="118"/>
                    <a:pt x="25" y="89"/>
                  </a:cubicBezTo>
                  <a:close/>
                </a:path>
              </a:pathLst>
            </a:custGeom>
            <a:solidFill>
              <a:srgbClr val="A63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312">
              <a:extLst>
                <a:ext uri="{FF2B5EF4-FFF2-40B4-BE49-F238E27FC236}">
                  <a16:creationId xmlns:a16="http://schemas.microsoft.com/office/drawing/2014/main" id="{99252244-A800-4F9B-AD0E-EE2E03B2B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24351"/>
              <a:ext cx="731838" cy="517525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Rectangle 313">
              <a:extLst>
                <a:ext uri="{FF2B5EF4-FFF2-40B4-BE49-F238E27FC236}">
                  <a16:creationId xmlns:a16="http://schemas.microsoft.com/office/drawing/2014/main" id="{A5C1FCF5-B79A-416F-9C34-CB730A2B1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24351"/>
              <a:ext cx="731838" cy="517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314">
              <a:extLst>
                <a:ext uri="{FF2B5EF4-FFF2-40B4-BE49-F238E27FC236}">
                  <a16:creationId xmlns:a16="http://schemas.microsoft.com/office/drawing/2014/main" id="{E865EC37-7525-45E6-83E4-72362612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806951"/>
              <a:ext cx="731838" cy="2063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7DE3FAFD-2103-48A5-86A7-4EEAD3F93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806951"/>
              <a:ext cx="7318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Rectangle 316">
              <a:extLst>
                <a:ext uri="{FF2B5EF4-FFF2-40B4-BE49-F238E27FC236}">
                  <a16:creationId xmlns:a16="http://schemas.microsoft.com/office/drawing/2014/main" id="{EEC82D55-8498-4D7F-9AB6-34EFC7DC4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64088"/>
              <a:ext cx="731838" cy="2063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Rectangle 317">
              <a:extLst>
                <a:ext uri="{FF2B5EF4-FFF2-40B4-BE49-F238E27FC236}">
                  <a16:creationId xmlns:a16="http://schemas.microsoft.com/office/drawing/2014/main" id="{E08365C5-3B13-4296-B7A8-F09791D5A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64088"/>
              <a:ext cx="7318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318">
              <a:extLst>
                <a:ext uri="{FF2B5EF4-FFF2-40B4-BE49-F238E27FC236}">
                  <a16:creationId xmlns:a16="http://schemas.microsoft.com/office/drawing/2014/main" id="{60088411-5A02-4027-A26A-F06EB4858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22813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Rectangle 319">
              <a:extLst>
                <a:ext uri="{FF2B5EF4-FFF2-40B4-BE49-F238E27FC236}">
                  <a16:creationId xmlns:a16="http://schemas.microsoft.com/office/drawing/2014/main" id="{3529AC1A-2E49-4187-9728-1AB48DA8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22813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ctangle 320">
              <a:extLst>
                <a:ext uri="{FF2B5EF4-FFF2-40B4-BE49-F238E27FC236}">
                  <a16:creationId xmlns:a16="http://schemas.microsoft.com/office/drawing/2014/main" id="{2E1A3054-B810-4163-8F98-1E3A9328A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679951"/>
              <a:ext cx="731838" cy="2063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7FB65E0F-5135-4127-AC17-BFE76298F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679951"/>
              <a:ext cx="7318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322">
              <a:extLst>
                <a:ext uri="{FF2B5EF4-FFF2-40B4-BE49-F238E27FC236}">
                  <a16:creationId xmlns:a16="http://schemas.microsoft.com/office/drawing/2014/main" id="{059902C0-09E0-4D07-BBA8-7712D1905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637088"/>
              <a:ext cx="731838" cy="2063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Rectangle 323">
              <a:extLst>
                <a:ext uri="{FF2B5EF4-FFF2-40B4-BE49-F238E27FC236}">
                  <a16:creationId xmlns:a16="http://schemas.microsoft.com/office/drawing/2014/main" id="{D694F3D0-5F6A-427F-A0EA-AE4B6039B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637088"/>
              <a:ext cx="7318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Rectangle 324">
              <a:extLst>
                <a:ext uri="{FF2B5EF4-FFF2-40B4-BE49-F238E27FC236}">
                  <a16:creationId xmlns:a16="http://schemas.microsoft.com/office/drawing/2014/main" id="{893790A8-484D-4770-A36E-7F1CCDD2E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52951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1BB323D6-4A1B-410B-ACC7-FA0B120BD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52951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EF1A4A34-E20D-4FB5-B3EB-2FD6E4FED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95813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Rectangle 327">
              <a:extLst>
                <a:ext uri="{FF2B5EF4-FFF2-40B4-BE49-F238E27FC236}">
                  <a16:creationId xmlns:a16="http://schemas.microsoft.com/office/drawing/2014/main" id="{1BF69D05-DD62-44C3-AD66-1DCB5DF0A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95813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8417B3CE-01BB-4D14-875F-F5F882351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11676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E8397694-95AF-46A3-9CA3-B714EE782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511676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ctangle 330">
              <a:extLst>
                <a:ext uri="{FF2B5EF4-FFF2-40B4-BE49-F238E27FC236}">
                  <a16:creationId xmlns:a16="http://schemas.microsoft.com/office/drawing/2014/main" id="{A70DF8C2-861B-4FD5-911D-22884F53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468813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7F09B79E-9E44-4B54-A711-7D0851C75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468813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Rectangle 332">
              <a:extLst>
                <a:ext uri="{FF2B5EF4-FFF2-40B4-BE49-F238E27FC236}">
                  <a16:creationId xmlns:a16="http://schemas.microsoft.com/office/drawing/2014/main" id="{A2D9C4E7-3932-4A4F-93C9-4789493E7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427538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FB994119-3CD8-4DC6-A058-49F9D3FA8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427538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4C758E91-1B2F-45EB-BE1D-2628227E6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84676"/>
              <a:ext cx="731838" cy="19050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FB77E71E-FC7E-4DC0-9B35-CFB0389B1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84676"/>
              <a:ext cx="731838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B98D695D-E6F7-4E9B-AF3F-204D00AF1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41813"/>
              <a:ext cx="731838" cy="2063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84DDA47F-2CFE-4768-9947-1F28DA56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341813"/>
              <a:ext cx="731838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32">
              <a:extLst>
                <a:ext uri="{FF2B5EF4-FFF2-40B4-BE49-F238E27FC236}">
                  <a16:creationId xmlns:a16="http://schemas.microsoft.com/office/drawing/2014/main" id="{79BF0A77-7724-4CD3-88F9-E56E1D65AF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2751" y="4324351"/>
              <a:ext cx="366713" cy="517525"/>
            </a:xfrm>
            <a:custGeom>
              <a:avLst/>
              <a:gdLst>
                <a:gd name="T0" fmla="*/ 0 w 231"/>
                <a:gd name="T1" fmla="*/ 317 h 326"/>
                <a:gd name="T2" fmla="*/ 231 w 231"/>
                <a:gd name="T3" fmla="*/ 326 h 326"/>
                <a:gd name="T4" fmla="*/ 231 w 231"/>
                <a:gd name="T5" fmla="*/ 290 h 326"/>
                <a:gd name="T6" fmla="*/ 0 w 231"/>
                <a:gd name="T7" fmla="*/ 304 h 326"/>
                <a:gd name="T8" fmla="*/ 231 w 231"/>
                <a:gd name="T9" fmla="*/ 290 h 326"/>
                <a:gd name="T10" fmla="*/ 0 w 231"/>
                <a:gd name="T11" fmla="*/ 263 h 326"/>
                <a:gd name="T12" fmla="*/ 231 w 231"/>
                <a:gd name="T13" fmla="*/ 277 h 326"/>
                <a:gd name="T14" fmla="*/ 231 w 231"/>
                <a:gd name="T15" fmla="*/ 237 h 326"/>
                <a:gd name="T16" fmla="*/ 118 w 231"/>
                <a:gd name="T17" fmla="*/ 249 h 326"/>
                <a:gd name="T18" fmla="*/ 0 w 231"/>
                <a:gd name="T19" fmla="*/ 251 h 326"/>
                <a:gd name="T20" fmla="*/ 231 w 231"/>
                <a:gd name="T21" fmla="*/ 237 h 326"/>
                <a:gd name="T22" fmla="*/ 123 w 231"/>
                <a:gd name="T23" fmla="*/ 210 h 326"/>
                <a:gd name="T24" fmla="*/ 231 w 231"/>
                <a:gd name="T25" fmla="*/ 224 h 326"/>
                <a:gd name="T26" fmla="*/ 231 w 231"/>
                <a:gd name="T27" fmla="*/ 183 h 326"/>
                <a:gd name="T28" fmla="*/ 124 w 231"/>
                <a:gd name="T29" fmla="*/ 197 h 326"/>
                <a:gd name="T30" fmla="*/ 231 w 231"/>
                <a:gd name="T31" fmla="*/ 183 h 326"/>
                <a:gd name="T32" fmla="*/ 130 w 231"/>
                <a:gd name="T33" fmla="*/ 156 h 326"/>
                <a:gd name="T34" fmla="*/ 231 w 231"/>
                <a:gd name="T35" fmla="*/ 171 h 326"/>
                <a:gd name="T36" fmla="*/ 231 w 231"/>
                <a:gd name="T37" fmla="*/ 130 h 326"/>
                <a:gd name="T38" fmla="*/ 131 w 231"/>
                <a:gd name="T39" fmla="*/ 144 h 326"/>
                <a:gd name="T40" fmla="*/ 231 w 231"/>
                <a:gd name="T41" fmla="*/ 130 h 326"/>
                <a:gd name="T42" fmla="*/ 136 w 231"/>
                <a:gd name="T43" fmla="*/ 103 h 326"/>
                <a:gd name="T44" fmla="*/ 231 w 231"/>
                <a:gd name="T45" fmla="*/ 118 h 326"/>
                <a:gd name="T46" fmla="*/ 231 w 231"/>
                <a:gd name="T47" fmla="*/ 77 h 326"/>
                <a:gd name="T48" fmla="*/ 137 w 231"/>
                <a:gd name="T49" fmla="*/ 91 h 326"/>
                <a:gd name="T50" fmla="*/ 231 w 231"/>
                <a:gd name="T51" fmla="*/ 77 h 326"/>
                <a:gd name="T52" fmla="*/ 143 w 231"/>
                <a:gd name="T53" fmla="*/ 50 h 326"/>
                <a:gd name="T54" fmla="*/ 231 w 231"/>
                <a:gd name="T55" fmla="*/ 65 h 326"/>
                <a:gd name="T56" fmla="*/ 231 w 231"/>
                <a:gd name="T57" fmla="*/ 24 h 326"/>
                <a:gd name="T58" fmla="*/ 145 w 231"/>
                <a:gd name="T59" fmla="*/ 38 h 326"/>
                <a:gd name="T60" fmla="*/ 231 w 231"/>
                <a:gd name="T61" fmla="*/ 24 h 326"/>
                <a:gd name="T62" fmla="*/ 149 w 231"/>
                <a:gd name="T63" fmla="*/ 0 h 326"/>
                <a:gd name="T64" fmla="*/ 231 w 231"/>
                <a:gd name="T65" fmla="*/ 1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1" h="326">
                  <a:moveTo>
                    <a:pt x="231" y="317"/>
                  </a:moveTo>
                  <a:lnTo>
                    <a:pt x="0" y="317"/>
                  </a:lnTo>
                  <a:lnTo>
                    <a:pt x="0" y="326"/>
                  </a:lnTo>
                  <a:lnTo>
                    <a:pt x="231" y="326"/>
                  </a:lnTo>
                  <a:lnTo>
                    <a:pt x="231" y="317"/>
                  </a:lnTo>
                  <a:close/>
                  <a:moveTo>
                    <a:pt x="231" y="290"/>
                  </a:moveTo>
                  <a:lnTo>
                    <a:pt x="0" y="290"/>
                  </a:lnTo>
                  <a:lnTo>
                    <a:pt x="0" y="304"/>
                  </a:lnTo>
                  <a:lnTo>
                    <a:pt x="231" y="304"/>
                  </a:lnTo>
                  <a:lnTo>
                    <a:pt x="231" y="290"/>
                  </a:lnTo>
                  <a:close/>
                  <a:moveTo>
                    <a:pt x="231" y="263"/>
                  </a:moveTo>
                  <a:lnTo>
                    <a:pt x="0" y="263"/>
                  </a:lnTo>
                  <a:lnTo>
                    <a:pt x="0" y="277"/>
                  </a:lnTo>
                  <a:lnTo>
                    <a:pt x="231" y="277"/>
                  </a:lnTo>
                  <a:lnTo>
                    <a:pt x="231" y="263"/>
                  </a:lnTo>
                  <a:close/>
                  <a:moveTo>
                    <a:pt x="231" y="237"/>
                  </a:moveTo>
                  <a:lnTo>
                    <a:pt x="120" y="237"/>
                  </a:lnTo>
                  <a:lnTo>
                    <a:pt x="118" y="249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231" y="251"/>
                  </a:lnTo>
                  <a:lnTo>
                    <a:pt x="231" y="237"/>
                  </a:lnTo>
                  <a:close/>
                  <a:moveTo>
                    <a:pt x="231" y="210"/>
                  </a:moveTo>
                  <a:lnTo>
                    <a:pt x="123" y="210"/>
                  </a:lnTo>
                  <a:lnTo>
                    <a:pt x="122" y="224"/>
                  </a:lnTo>
                  <a:lnTo>
                    <a:pt x="231" y="224"/>
                  </a:lnTo>
                  <a:lnTo>
                    <a:pt x="231" y="210"/>
                  </a:lnTo>
                  <a:close/>
                  <a:moveTo>
                    <a:pt x="231" y="183"/>
                  </a:moveTo>
                  <a:lnTo>
                    <a:pt x="126" y="183"/>
                  </a:lnTo>
                  <a:lnTo>
                    <a:pt x="124" y="197"/>
                  </a:lnTo>
                  <a:lnTo>
                    <a:pt x="231" y="197"/>
                  </a:lnTo>
                  <a:lnTo>
                    <a:pt x="231" y="183"/>
                  </a:lnTo>
                  <a:close/>
                  <a:moveTo>
                    <a:pt x="231" y="156"/>
                  </a:moveTo>
                  <a:lnTo>
                    <a:pt x="130" y="156"/>
                  </a:lnTo>
                  <a:lnTo>
                    <a:pt x="128" y="171"/>
                  </a:lnTo>
                  <a:lnTo>
                    <a:pt x="231" y="171"/>
                  </a:lnTo>
                  <a:lnTo>
                    <a:pt x="231" y="156"/>
                  </a:lnTo>
                  <a:close/>
                  <a:moveTo>
                    <a:pt x="231" y="130"/>
                  </a:moveTo>
                  <a:lnTo>
                    <a:pt x="133" y="130"/>
                  </a:lnTo>
                  <a:lnTo>
                    <a:pt x="131" y="144"/>
                  </a:lnTo>
                  <a:lnTo>
                    <a:pt x="231" y="144"/>
                  </a:lnTo>
                  <a:lnTo>
                    <a:pt x="231" y="130"/>
                  </a:lnTo>
                  <a:close/>
                  <a:moveTo>
                    <a:pt x="231" y="103"/>
                  </a:moveTo>
                  <a:lnTo>
                    <a:pt x="136" y="103"/>
                  </a:lnTo>
                  <a:lnTo>
                    <a:pt x="135" y="118"/>
                  </a:lnTo>
                  <a:lnTo>
                    <a:pt x="231" y="118"/>
                  </a:lnTo>
                  <a:lnTo>
                    <a:pt x="231" y="103"/>
                  </a:lnTo>
                  <a:close/>
                  <a:moveTo>
                    <a:pt x="231" y="77"/>
                  </a:moveTo>
                  <a:lnTo>
                    <a:pt x="139" y="77"/>
                  </a:lnTo>
                  <a:lnTo>
                    <a:pt x="137" y="91"/>
                  </a:lnTo>
                  <a:lnTo>
                    <a:pt x="231" y="91"/>
                  </a:lnTo>
                  <a:lnTo>
                    <a:pt x="231" y="77"/>
                  </a:lnTo>
                  <a:close/>
                  <a:moveTo>
                    <a:pt x="231" y="50"/>
                  </a:moveTo>
                  <a:lnTo>
                    <a:pt x="143" y="50"/>
                  </a:lnTo>
                  <a:lnTo>
                    <a:pt x="141" y="65"/>
                  </a:lnTo>
                  <a:lnTo>
                    <a:pt x="231" y="65"/>
                  </a:lnTo>
                  <a:lnTo>
                    <a:pt x="231" y="50"/>
                  </a:lnTo>
                  <a:close/>
                  <a:moveTo>
                    <a:pt x="231" y="24"/>
                  </a:moveTo>
                  <a:lnTo>
                    <a:pt x="147" y="24"/>
                  </a:lnTo>
                  <a:lnTo>
                    <a:pt x="145" y="38"/>
                  </a:lnTo>
                  <a:lnTo>
                    <a:pt x="231" y="38"/>
                  </a:lnTo>
                  <a:lnTo>
                    <a:pt x="231" y="24"/>
                  </a:lnTo>
                  <a:close/>
                  <a:moveTo>
                    <a:pt x="231" y="0"/>
                  </a:moveTo>
                  <a:lnTo>
                    <a:pt x="149" y="0"/>
                  </a:lnTo>
                  <a:lnTo>
                    <a:pt x="148" y="11"/>
                  </a:lnTo>
                  <a:lnTo>
                    <a:pt x="231" y="11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33">
              <a:extLst>
                <a:ext uri="{FF2B5EF4-FFF2-40B4-BE49-F238E27FC236}">
                  <a16:creationId xmlns:a16="http://schemas.microsoft.com/office/drawing/2014/main" id="{3536C2EF-4003-40F3-B114-112D48B54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2751" y="4324351"/>
              <a:ext cx="366713" cy="517525"/>
            </a:xfrm>
            <a:custGeom>
              <a:avLst/>
              <a:gdLst>
                <a:gd name="T0" fmla="*/ 0 w 231"/>
                <a:gd name="T1" fmla="*/ 317 h 326"/>
                <a:gd name="T2" fmla="*/ 231 w 231"/>
                <a:gd name="T3" fmla="*/ 326 h 326"/>
                <a:gd name="T4" fmla="*/ 231 w 231"/>
                <a:gd name="T5" fmla="*/ 290 h 326"/>
                <a:gd name="T6" fmla="*/ 0 w 231"/>
                <a:gd name="T7" fmla="*/ 304 h 326"/>
                <a:gd name="T8" fmla="*/ 231 w 231"/>
                <a:gd name="T9" fmla="*/ 290 h 326"/>
                <a:gd name="T10" fmla="*/ 0 w 231"/>
                <a:gd name="T11" fmla="*/ 263 h 326"/>
                <a:gd name="T12" fmla="*/ 231 w 231"/>
                <a:gd name="T13" fmla="*/ 277 h 326"/>
                <a:gd name="T14" fmla="*/ 231 w 231"/>
                <a:gd name="T15" fmla="*/ 237 h 326"/>
                <a:gd name="T16" fmla="*/ 118 w 231"/>
                <a:gd name="T17" fmla="*/ 249 h 326"/>
                <a:gd name="T18" fmla="*/ 0 w 231"/>
                <a:gd name="T19" fmla="*/ 251 h 326"/>
                <a:gd name="T20" fmla="*/ 231 w 231"/>
                <a:gd name="T21" fmla="*/ 237 h 326"/>
                <a:gd name="T22" fmla="*/ 123 w 231"/>
                <a:gd name="T23" fmla="*/ 210 h 326"/>
                <a:gd name="T24" fmla="*/ 231 w 231"/>
                <a:gd name="T25" fmla="*/ 224 h 326"/>
                <a:gd name="T26" fmla="*/ 231 w 231"/>
                <a:gd name="T27" fmla="*/ 183 h 326"/>
                <a:gd name="T28" fmla="*/ 124 w 231"/>
                <a:gd name="T29" fmla="*/ 197 h 326"/>
                <a:gd name="T30" fmla="*/ 231 w 231"/>
                <a:gd name="T31" fmla="*/ 183 h 326"/>
                <a:gd name="T32" fmla="*/ 130 w 231"/>
                <a:gd name="T33" fmla="*/ 156 h 326"/>
                <a:gd name="T34" fmla="*/ 231 w 231"/>
                <a:gd name="T35" fmla="*/ 171 h 326"/>
                <a:gd name="T36" fmla="*/ 231 w 231"/>
                <a:gd name="T37" fmla="*/ 130 h 326"/>
                <a:gd name="T38" fmla="*/ 131 w 231"/>
                <a:gd name="T39" fmla="*/ 144 h 326"/>
                <a:gd name="T40" fmla="*/ 231 w 231"/>
                <a:gd name="T41" fmla="*/ 130 h 326"/>
                <a:gd name="T42" fmla="*/ 136 w 231"/>
                <a:gd name="T43" fmla="*/ 103 h 326"/>
                <a:gd name="T44" fmla="*/ 231 w 231"/>
                <a:gd name="T45" fmla="*/ 118 h 326"/>
                <a:gd name="T46" fmla="*/ 231 w 231"/>
                <a:gd name="T47" fmla="*/ 77 h 326"/>
                <a:gd name="T48" fmla="*/ 137 w 231"/>
                <a:gd name="T49" fmla="*/ 91 h 326"/>
                <a:gd name="T50" fmla="*/ 231 w 231"/>
                <a:gd name="T51" fmla="*/ 77 h 326"/>
                <a:gd name="T52" fmla="*/ 143 w 231"/>
                <a:gd name="T53" fmla="*/ 50 h 326"/>
                <a:gd name="T54" fmla="*/ 231 w 231"/>
                <a:gd name="T55" fmla="*/ 65 h 326"/>
                <a:gd name="T56" fmla="*/ 231 w 231"/>
                <a:gd name="T57" fmla="*/ 24 h 326"/>
                <a:gd name="T58" fmla="*/ 145 w 231"/>
                <a:gd name="T59" fmla="*/ 38 h 326"/>
                <a:gd name="T60" fmla="*/ 231 w 231"/>
                <a:gd name="T61" fmla="*/ 24 h 326"/>
                <a:gd name="T62" fmla="*/ 149 w 231"/>
                <a:gd name="T63" fmla="*/ 0 h 326"/>
                <a:gd name="T64" fmla="*/ 231 w 231"/>
                <a:gd name="T65" fmla="*/ 1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1" h="326">
                  <a:moveTo>
                    <a:pt x="231" y="317"/>
                  </a:moveTo>
                  <a:lnTo>
                    <a:pt x="0" y="317"/>
                  </a:lnTo>
                  <a:lnTo>
                    <a:pt x="0" y="326"/>
                  </a:lnTo>
                  <a:lnTo>
                    <a:pt x="231" y="326"/>
                  </a:lnTo>
                  <a:lnTo>
                    <a:pt x="231" y="317"/>
                  </a:lnTo>
                  <a:moveTo>
                    <a:pt x="231" y="290"/>
                  </a:moveTo>
                  <a:lnTo>
                    <a:pt x="0" y="290"/>
                  </a:lnTo>
                  <a:lnTo>
                    <a:pt x="0" y="304"/>
                  </a:lnTo>
                  <a:lnTo>
                    <a:pt x="231" y="304"/>
                  </a:lnTo>
                  <a:lnTo>
                    <a:pt x="231" y="290"/>
                  </a:lnTo>
                  <a:moveTo>
                    <a:pt x="231" y="263"/>
                  </a:moveTo>
                  <a:lnTo>
                    <a:pt x="0" y="263"/>
                  </a:lnTo>
                  <a:lnTo>
                    <a:pt x="0" y="277"/>
                  </a:lnTo>
                  <a:lnTo>
                    <a:pt x="231" y="277"/>
                  </a:lnTo>
                  <a:lnTo>
                    <a:pt x="231" y="263"/>
                  </a:lnTo>
                  <a:moveTo>
                    <a:pt x="231" y="237"/>
                  </a:moveTo>
                  <a:lnTo>
                    <a:pt x="120" y="237"/>
                  </a:lnTo>
                  <a:lnTo>
                    <a:pt x="118" y="249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231" y="251"/>
                  </a:lnTo>
                  <a:lnTo>
                    <a:pt x="231" y="237"/>
                  </a:lnTo>
                  <a:moveTo>
                    <a:pt x="231" y="210"/>
                  </a:moveTo>
                  <a:lnTo>
                    <a:pt x="123" y="210"/>
                  </a:lnTo>
                  <a:lnTo>
                    <a:pt x="122" y="224"/>
                  </a:lnTo>
                  <a:lnTo>
                    <a:pt x="231" y="224"/>
                  </a:lnTo>
                  <a:lnTo>
                    <a:pt x="231" y="210"/>
                  </a:lnTo>
                  <a:moveTo>
                    <a:pt x="231" y="183"/>
                  </a:moveTo>
                  <a:lnTo>
                    <a:pt x="126" y="183"/>
                  </a:lnTo>
                  <a:lnTo>
                    <a:pt x="124" y="197"/>
                  </a:lnTo>
                  <a:lnTo>
                    <a:pt x="231" y="197"/>
                  </a:lnTo>
                  <a:lnTo>
                    <a:pt x="231" y="183"/>
                  </a:lnTo>
                  <a:moveTo>
                    <a:pt x="231" y="156"/>
                  </a:moveTo>
                  <a:lnTo>
                    <a:pt x="130" y="156"/>
                  </a:lnTo>
                  <a:lnTo>
                    <a:pt x="128" y="171"/>
                  </a:lnTo>
                  <a:lnTo>
                    <a:pt x="231" y="171"/>
                  </a:lnTo>
                  <a:lnTo>
                    <a:pt x="231" y="156"/>
                  </a:lnTo>
                  <a:moveTo>
                    <a:pt x="231" y="130"/>
                  </a:moveTo>
                  <a:lnTo>
                    <a:pt x="133" y="130"/>
                  </a:lnTo>
                  <a:lnTo>
                    <a:pt x="131" y="144"/>
                  </a:lnTo>
                  <a:lnTo>
                    <a:pt x="231" y="144"/>
                  </a:lnTo>
                  <a:lnTo>
                    <a:pt x="231" y="130"/>
                  </a:lnTo>
                  <a:moveTo>
                    <a:pt x="231" y="103"/>
                  </a:moveTo>
                  <a:lnTo>
                    <a:pt x="136" y="103"/>
                  </a:lnTo>
                  <a:lnTo>
                    <a:pt x="135" y="118"/>
                  </a:lnTo>
                  <a:lnTo>
                    <a:pt x="231" y="118"/>
                  </a:lnTo>
                  <a:lnTo>
                    <a:pt x="231" y="103"/>
                  </a:lnTo>
                  <a:moveTo>
                    <a:pt x="231" y="77"/>
                  </a:moveTo>
                  <a:lnTo>
                    <a:pt x="139" y="77"/>
                  </a:lnTo>
                  <a:lnTo>
                    <a:pt x="137" y="91"/>
                  </a:lnTo>
                  <a:lnTo>
                    <a:pt x="231" y="91"/>
                  </a:lnTo>
                  <a:lnTo>
                    <a:pt x="231" y="77"/>
                  </a:lnTo>
                  <a:moveTo>
                    <a:pt x="231" y="50"/>
                  </a:moveTo>
                  <a:lnTo>
                    <a:pt x="143" y="50"/>
                  </a:lnTo>
                  <a:lnTo>
                    <a:pt x="141" y="65"/>
                  </a:lnTo>
                  <a:lnTo>
                    <a:pt x="231" y="65"/>
                  </a:lnTo>
                  <a:lnTo>
                    <a:pt x="231" y="50"/>
                  </a:lnTo>
                  <a:moveTo>
                    <a:pt x="231" y="24"/>
                  </a:moveTo>
                  <a:lnTo>
                    <a:pt x="147" y="24"/>
                  </a:lnTo>
                  <a:lnTo>
                    <a:pt x="145" y="38"/>
                  </a:lnTo>
                  <a:lnTo>
                    <a:pt x="231" y="38"/>
                  </a:lnTo>
                  <a:lnTo>
                    <a:pt x="231" y="24"/>
                  </a:lnTo>
                  <a:moveTo>
                    <a:pt x="231" y="0"/>
                  </a:moveTo>
                  <a:lnTo>
                    <a:pt x="149" y="0"/>
                  </a:lnTo>
                  <a:lnTo>
                    <a:pt x="148" y="11"/>
                  </a:lnTo>
                  <a:lnTo>
                    <a:pt x="231" y="1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DA37C58D-0CAB-4394-82AE-DAB4CEFB3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806951"/>
              <a:ext cx="366713" cy="2063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D718F016-E3E8-48AF-8470-E3D9AB76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806951"/>
              <a:ext cx="366713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F18153E0-843D-4CB0-8FA2-F4379EE7E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64088"/>
              <a:ext cx="366713" cy="20638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847AB9DE-23E6-4180-9129-C01280A21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64088"/>
              <a:ext cx="366713" cy="2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A7FD2420-44BD-4536-8B23-2735B6345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22813"/>
              <a:ext cx="366713" cy="19050"/>
            </a:xfrm>
            <a:prstGeom prst="rect">
              <a:avLst/>
            </a:pr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4E4EC07D-BE84-4DF2-BDFF-9236048EA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1" y="4722813"/>
              <a:ext cx="366713" cy="19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40">
              <a:extLst>
                <a:ext uri="{FF2B5EF4-FFF2-40B4-BE49-F238E27FC236}">
                  <a16:creationId xmlns:a16="http://schemas.microsoft.com/office/drawing/2014/main" id="{78FA3FFF-D4AD-4252-93E2-A719A02B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4679951"/>
              <a:ext cx="176213" cy="20638"/>
            </a:xfrm>
            <a:custGeom>
              <a:avLst/>
              <a:gdLst>
                <a:gd name="T0" fmla="*/ 111 w 111"/>
                <a:gd name="T1" fmla="*/ 0 h 13"/>
                <a:gd name="T2" fmla="*/ 2 w 111"/>
                <a:gd name="T3" fmla="*/ 0 h 13"/>
                <a:gd name="T4" fmla="*/ 0 w 111"/>
                <a:gd name="T5" fmla="*/ 13 h 13"/>
                <a:gd name="T6" fmla="*/ 111 w 111"/>
                <a:gd name="T7" fmla="*/ 13 h 13"/>
                <a:gd name="T8" fmla="*/ 111 w 1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">
                  <a:moveTo>
                    <a:pt x="111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111" y="1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41">
              <a:extLst>
                <a:ext uri="{FF2B5EF4-FFF2-40B4-BE49-F238E27FC236}">
                  <a16:creationId xmlns:a16="http://schemas.microsoft.com/office/drawing/2014/main" id="{1035C222-D172-425B-9AA5-D2489FE31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3251" y="4679951"/>
              <a:ext cx="176213" cy="20638"/>
            </a:xfrm>
            <a:custGeom>
              <a:avLst/>
              <a:gdLst>
                <a:gd name="T0" fmla="*/ 111 w 111"/>
                <a:gd name="T1" fmla="*/ 0 h 13"/>
                <a:gd name="T2" fmla="*/ 2 w 111"/>
                <a:gd name="T3" fmla="*/ 0 h 13"/>
                <a:gd name="T4" fmla="*/ 0 w 111"/>
                <a:gd name="T5" fmla="*/ 13 h 13"/>
                <a:gd name="T6" fmla="*/ 111 w 111"/>
                <a:gd name="T7" fmla="*/ 13 h 13"/>
                <a:gd name="T8" fmla="*/ 111 w 1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">
                  <a:moveTo>
                    <a:pt x="111" y="0"/>
                  </a:moveTo>
                  <a:lnTo>
                    <a:pt x="2" y="0"/>
                  </a:lnTo>
                  <a:lnTo>
                    <a:pt x="0" y="13"/>
                  </a:lnTo>
                  <a:lnTo>
                    <a:pt x="111" y="13"/>
                  </a:lnTo>
                  <a:lnTo>
                    <a:pt x="1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42">
              <a:extLst>
                <a:ext uri="{FF2B5EF4-FFF2-40B4-BE49-F238E27FC236}">
                  <a16:creationId xmlns:a16="http://schemas.microsoft.com/office/drawing/2014/main" id="{50B2E162-4277-400A-9382-6987DAFE6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3" y="4637088"/>
              <a:ext cx="171450" cy="20638"/>
            </a:xfrm>
            <a:custGeom>
              <a:avLst/>
              <a:gdLst>
                <a:gd name="T0" fmla="*/ 108 w 108"/>
                <a:gd name="T1" fmla="*/ 0 h 13"/>
                <a:gd name="T2" fmla="*/ 1 w 108"/>
                <a:gd name="T3" fmla="*/ 0 h 13"/>
                <a:gd name="T4" fmla="*/ 0 w 108"/>
                <a:gd name="T5" fmla="*/ 13 h 13"/>
                <a:gd name="T6" fmla="*/ 108 w 108"/>
                <a:gd name="T7" fmla="*/ 13 h 13"/>
                <a:gd name="T8" fmla="*/ 108 w 10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3">
                  <a:moveTo>
                    <a:pt x="108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08" y="13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43">
              <a:extLst>
                <a:ext uri="{FF2B5EF4-FFF2-40B4-BE49-F238E27FC236}">
                  <a16:creationId xmlns:a16="http://schemas.microsoft.com/office/drawing/2014/main" id="{0F2A3B9E-D0DB-4B31-8BCA-DFEAB404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013" y="4637088"/>
              <a:ext cx="171450" cy="20638"/>
            </a:xfrm>
            <a:custGeom>
              <a:avLst/>
              <a:gdLst>
                <a:gd name="T0" fmla="*/ 108 w 108"/>
                <a:gd name="T1" fmla="*/ 0 h 13"/>
                <a:gd name="T2" fmla="*/ 1 w 108"/>
                <a:gd name="T3" fmla="*/ 0 h 13"/>
                <a:gd name="T4" fmla="*/ 0 w 108"/>
                <a:gd name="T5" fmla="*/ 13 h 13"/>
                <a:gd name="T6" fmla="*/ 108 w 108"/>
                <a:gd name="T7" fmla="*/ 13 h 13"/>
                <a:gd name="T8" fmla="*/ 108 w 10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3">
                  <a:moveTo>
                    <a:pt x="108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108" y="13"/>
                  </a:lnTo>
                  <a:lnTo>
                    <a:pt x="10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44">
              <a:extLst>
                <a:ext uri="{FF2B5EF4-FFF2-40B4-BE49-F238E27FC236}">
                  <a16:creationId xmlns:a16="http://schemas.microsoft.com/office/drawing/2014/main" id="{0DB7D563-AA30-4882-A291-36344D99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6" y="4552951"/>
              <a:ext cx="160338" cy="19050"/>
            </a:xfrm>
            <a:custGeom>
              <a:avLst/>
              <a:gdLst>
                <a:gd name="T0" fmla="*/ 101 w 101"/>
                <a:gd name="T1" fmla="*/ 0 h 12"/>
                <a:gd name="T2" fmla="*/ 1 w 101"/>
                <a:gd name="T3" fmla="*/ 0 h 12"/>
                <a:gd name="T4" fmla="*/ 0 w 101"/>
                <a:gd name="T5" fmla="*/ 12 h 12"/>
                <a:gd name="T6" fmla="*/ 101 w 101"/>
                <a:gd name="T7" fmla="*/ 12 h 12"/>
                <a:gd name="T8" fmla="*/ 101 w 10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2">
                  <a:moveTo>
                    <a:pt x="101" y="0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101" y="1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45">
              <a:extLst>
                <a:ext uri="{FF2B5EF4-FFF2-40B4-BE49-F238E27FC236}">
                  <a16:creationId xmlns:a16="http://schemas.microsoft.com/office/drawing/2014/main" id="{83D15C83-2B2B-435B-BC7D-F1AD2BF7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26" y="4552951"/>
              <a:ext cx="160338" cy="19050"/>
            </a:xfrm>
            <a:custGeom>
              <a:avLst/>
              <a:gdLst>
                <a:gd name="T0" fmla="*/ 101 w 101"/>
                <a:gd name="T1" fmla="*/ 0 h 12"/>
                <a:gd name="T2" fmla="*/ 1 w 101"/>
                <a:gd name="T3" fmla="*/ 0 h 12"/>
                <a:gd name="T4" fmla="*/ 0 w 101"/>
                <a:gd name="T5" fmla="*/ 12 h 12"/>
                <a:gd name="T6" fmla="*/ 101 w 101"/>
                <a:gd name="T7" fmla="*/ 12 h 12"/>
                <a:gd name="T8" fmla="*/ 101 w 10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2">
                  <a:moveTo>
                    <a:pt x="101" y="0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101" y="12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46">
              <a:extLst>
                <a:ext uri="{FF2B5EF4-FFF2-40B4-BE49-F238E27FC236}">
                  <a16:creationId xmlns:a16="http://schemas.microsoft.com/office/drawing/2014/main" id="{AE7C289E-B2FA-42AE-93B9-BAE365D9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2776" y="4595813"/>
              <a:ext cx="166688" cy="19050"/>
            </a:xfrm>
            <a:custGeom>
              <a:avLst/>
              <a:gdLst>
                <a:gd name="T0" fmla="*/ 105 w 105"/>
                <a:gd name="T1" fmla="*/ 0 h 12"/>
                <a:gd name="T2" fmla="*/ 2 w 105"/>
                <a:gd name="T3" fmla="*/ 0 h 12"/>
                <a:gd name="T4" fmla="*/ 0 w 105"/>
                <a:gd name="T5" fmla="*/ 12 h 12"/>
                <a:gd name="T6" fmla="*/ 105 w 105"/>
                <a:gd name="T7" fmla="*/ 12 h 12"/>
                <a:gd name="T8" fmla="*/ 105 w 10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2">
                  <a:moveTo>
                    <a:pt x="105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105" y="1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47">
              <a:extLst>
                <a:ext uri="{FF2B5EF4-FFF2-40B4-BE49-F238E27FC236}">
                  <a16:creationId xmlns:a16="http://schemas.microsoft.com/office/drawing/2014/main" id="{52D1FBB8-743C-4922-AA95-5DEF62C24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2776" y="4595813"/>
              <a:ext cx="166688" cy="19050"/>
            </a:xfrm>
            <a:custGeom>
              <a:avLst/>
              <a:gdLst>
                <a:gd name="T0" fmla="*/ 105 w 105"/>
                <a:gd name="T1" fmla="*/ 0 h 12"/>
                <a:gd name="T2" fmla="*/ 2 w 105"/>
                <a:gd name="T3" fmla="*/ 0 h 12"/>
                <a:gd name="T4" fmla="*/ 0 w 105"/>
                <a:gd name="T5" fmla="*/ 12 h 12"/>
                <a:gd name="T6" fmla="*/ 105 w 105"/>
                <a:gd name="T7" fmla="*/ 12 h 12"/>
                <a:gd name="T8" fmla="*/ 105 w 10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2">
                  <a:moveTo>
                    <a:pt x="105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105" y="12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48">
              <a:extLst>
                <a:ext uri="{FF2B5EF4-FFF2-40B4-BE49-F238E27FC236}">
                  <a16:creationId xmlns:a16="http://schemas.microsoft.com/office/drawing/2014/main" id="{B18CDF20-3E2F-4EE3-9674-EAE2CB57C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888" y="4511676"/>
              <a:ext cx="155575" cy="19050"/>
            </a:xfrm>
            <a:custGeom>
              <a:avLst/>
              <a:gdLst>
                <a:gd name="T0" fmla="*/ 98 w 98"/>
                <a:gd name="T1" fmla="*/ 0 h 12"/>
                <a:gd name="T2" fmla="*/ 2 w 98"/>
                <a:gd name="T3" fmla="*/ 0 h 12"/>
                <a:gd name="T4" fmla="*/ 0 w 98"/>
                <a:gd name="T5" fmla="*/ 12 h 12"/>
                <a:gd name="T6" fmla="*/ 98 w 98"/>
                <a:gd name="T7" fmla="*/ 12 h 12"/>
                <a:gd name="T8" fmla="*/ 98 w 9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2">
                  <a:moveTo>
                    <a:pt x="98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8" y="1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49">
              <a:extLst>
                <a:ext uri="{FF2B5EF4-FFF2-40B4-BE49-F238E27FC236}">
                  <a16:creationId xmlns:a16="http://schemas.microsoft.com/office/drawing/2014/main" id="{4BDCD345-2F33-4F64-A12A-04E8C886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888" y="4511676"/>
              <a:ext cx="155575" cy="19050"/>
            </a:xfrm>
            <a:custGeom>
              <a:avLst/>
              <a:gdLst>
                <a:gd name="T0" fmla="*/ 98 w 98"/>
                <a:gd name="T1" fmla="*/ 0 h 12"/>
                <a:gd name="T2" fmla="*/ 2 w 98"/>
                <a:gd name="T3" fmla="*/ 0 h 12"/>
                <a:gd name="T4" fmla="*/ 0 w 98"/>
                <a:gd name="T5" fmla="*/ 12 h 12"/>
                <a:gd name="T6" fmla="*/ 98 w 98"/>
                <a:gd name="T7" fmla="*/ 12 h 12"/>
                <a:gd name="T8" fmla="*/ 98 w 9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2">
                  <a:moveTo>
                    <a:pt x="98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8" y="12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50">
              <a:extLst>
                <a:ext uri="{FF2B5EF4-FFF2-40B4-BE49-F238E27FC236}">
                  <a16:creationId xmlns:a16="http://schemas.microsoft.com/office/drawing/2014/main" id="{289134E1-C626-41B8-A80F-454213F9B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1" y="4468813"/>
              <a:ext cx="150813" cy="19050"/>
            </a:xfrm>
            <a:custGeom>
              <a:avLst/>
              <a:gdLst>
                <a:gd name="T0" fmla="*/ 95 w 95"/>
                <a:gd name="T1" fmla="*/ 0 h 12"/>
                <a:gd name="T2" fmla="*/ 1 w 95"/>
                <a:gd name="T3" fmla="*/ 0 h 12"/>
                <a:gd name="T4" fmla="*/ 0 w 95"/>
                <a:gd name="T5" fmla="*/ 12 h 12"/>
                <a:gd name="T6" fmla="*/ 95 w 95"/>
                <a:gd name="T7" fmla="*/ 12 h 12"/>
                <a:gd name="T8" fmla="*/ 95 w 9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2">
                  <a:moveTo>
                    <a:pt x="95" y="0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95" y="1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51">
              <a:extLst>
                <a:ext uri="{FF2B5EF4-FFF2-40B4-BE49-F238E27FC236}">
                  <a16:creationId xmlns:a16="http://schemas.microsoft.com/office/drawing/2014/main" id="{23EC94B0-B627-462F-836A-17744C67F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8651" y="4468813"/>
              <a:ext cx="150813" cy="19050"/>
            </a:xfrm>
            <a:custGeom>
              <a:avLst/>
              <a:gdLst>
                <a:gd name="T0" fmla="*/ 95 w 95"/>
                <a:gd name="T1" fmla="*/ 0 h 12"/>
                <a:gd name="T2" fmla="*/ 1 w 95"/>
                <a:gd name="T3" fmla="*/ 0 h 12"/>
                <a:gd name="T4" fmla="*/ 0 w 95"/>
                <a:gd name="T5" fmla="*/ 12 h 12"/>
                <a:gd name="T6" fmla="*/ 95 w 95"/>
                <a:gd name="T7" fmla="*/ 12 h 12"/>
                <a:gd name="T8" fmla="*/ 95 w 9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2">
                  <a:moveTo>
                    <a:pt x="95" y="0"/>
                  </a:moveTo>
                  <a:lnTo>
                    <a:pt x="1" y="0"/>
                  </a:lnTo>
                  <a:lnTo>
                    <a:pt x="0" y="12"/>
                  </a:lnTo>
                  <a:lnTo>
                    <a:pt x="95" y="12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52">
              <a:extLst>
                <a:ext uri="{FF2B5EF4-FFF2-40B4-BE49-F238E27FC236}">
                  <a16:creationId xmlns:a16="http://schemas.microsoft.com/office/drawing/2014/main" id="{FAF8FB62-386F-4BA8-81BB-DE7A89D1E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427538"/>
              <a:ext cx="146050" cy="19050"/>
            </a:xfrm>
            <a:custGeom>
              <a:avLst/>
              <a:gdLst>
                <a:gd name="T0" fmla="*/ 92 w 92"/>
                <a:gd name="T1" fmla="*/ 0 h 12"/>
                <a:gd name="T2" fmla="*/ 2 w 92"/>
                <a:gd name="T3" fmla="*/ 0 h 12"/>
                <a:gd name="T4" fmla="*/ 0 w 92"/>
                <a:gd name="T5" fmla="*/ 12 h 12"/>
                <a:gd name="T6" fmla="*/ 92 w 92"/>
                <a:gd name="T7" fmla="*/ 12 h 12"/>
                <a:gd name="T8" fmla="*/ 92 w 9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">
                  <a:moveTo>
                    <a:pt x="9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2" y="1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53">
              <a:extLst>
                <a:ext uri="{FF2B5EF4-FFF2-40B4-BE49-F238E27FC236}">
                  <a16:creationId xmlns:a16="http://schemas.microsoft.com/office/drawing/2014/main" id="{0DA7FC52-E082-4AF1-97C4-456ABD721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3413" y="4427538"/>
              <a:ext cx="146050" cy="19050"/>
            </a:xfrm>
            <a:custGeom>
              <a:avLst/>
              <a:gdLst>
                <a:gd name="T0" fmla="*/ 92 w 92"/>
                <a:gd name="T1" fmla="*/ 0 h 12"/>
                <a:gd name="T2" fmla="*/ 2 w 92"/>
                <a:gd name="T3" fmla="*/ 0 h 12"/>
                <a:gd name="T4" fmla="*/ 0 w 92"/>
                <a:gd name="T5" fmla="*/ 12 h 12"/>
                <a:gd name="T6" fmla="*/ 92 w 92"/>
                <a:gd name="T7" fmla="*/ 12 h 12"/>
                <a:gd name="T8" fmla="*/ 92 w 9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2">
                  <a:moveTo>
                    <a:pt x="92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92" y="12"/>
                  </a:lnTo>
                  <a:lnTo>
                    <a:pt x="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54">
              <a:extLst>
                <a:ext uri="{FF2B5EF4-FFF2-40B4-BE49-F238E27FC236}">
                  <a16:creationId xmlns:a16="http://schemas.microsoft.com/office/drawing/2014/main" id="{4C9B9E02-C5AD-4038-BA00-BF58F26AA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4384676"/>
              <a:ext cx="139700" cy="19050"/>
            </a:xfrm>
            <a:custGeom>
              <a:avLst/>
              <a:gdLst>
                <a:gd name="T0" fmla="*/ 88 w 88"/>
                <a:gd name="T1" fmla="*/ 0 h 12"/>
                <a:gd name="T2" fmla="*/ 2 w 88"/>
                <a:gd name="T3" fmla="*/ 0 h 12"/>
                <a:gd name="T4" fmla="*/ 0 w 88"/>
                <a:gd name="T5" fmla="*/ 12 h 12"/>
                <a:gd name="T6" fmla="*/ 88 w 88"/>
                <a:gd name="T7" fmla="*/ 12 h 12"/>
                <a:gd name="T8" fmla="*/ 88 w 8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2">
                  <a:moveTo>
                    <a:pt x="88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88" y="1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55">
              <a:extLst>
                <a:ext uri="{FF2B5EF4-FFF2-40B4-BE49-F238E27FC236}">
                  <a16:creationId xmlns:a16="http://schemas.microsoft.com/office/drawing/2014/main" id="{3D439EFB-2E1E-4FAA-847E-F0EC09337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4384676"/>
              <a:ext cx="139700" cy="19050"/>
            </a:xfrm>
            <a:custGeom>
              <a:avLst/>
              <a:gdLst>
                <a:gd name="T0" fmla="*/ 88 w 88"/>
                <a:gd name="T1" fmla="*/ 0 h 12"/>
                <a:gd name="T2" fmla="*/ 2 w 88"/>
                <a:gd name="T3" fmla="*/ 0 h 12"/>
                <a:gd name="T4" fmla="*/ 0 w 88"/>
                <a:gd name="T5" fmla="*/ 12 h 12"/>
                <a:gd name="T6" fmla="*/ 88 w 88"/>
                <a:gd name="T7" fmla="*/ 12 h 12"/>
                <a:gd name="T8" fmla="*/ 88 w 8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2">
                  <a:moveTo>
                    <a:pt x="88" y="0"/>
                  </a:moveTo>
                  <a:lnTo>
                    <a:pt x="2" y="0"/>
                  </a:lnTo>
                  <a:lnTo>
                    <a:pt x="0" y="12"/>
                  </a:lnTo>
                  <a:lnTo>
                    <a:pt x="88" y="12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56">
              <a:extLst>
                <a:ext uri="{FF2B5EF4-FFF2-40B4-BE49-F238E27FC236}">
                  <a16:creationId xmlns:a16="http://schemas.microsoft.com/office/drawing/2014/main" id="{39BB026B-DA2F-4677-BAFE-FADAF274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3" y="4341813"/>
              <a:ext cx="133350" cy="20638"/>
            </a:xfrm>
            <a:custGeom>
              <a:avLst/>
              <a:gdLst>
                <a:gd name="T0" fmla="*/ 84 w 84"/>
                <a:gd name="T1" fmla="*/ 0 h 13"/>
                <a:gd name="T2" fmla="*/ 1 w 84"/>
                <a:gd name="T3" fmla="*/ 0 h 13"/>
                <a:gd name="T4" fmla="*/ 0 w 84"/>
                <a:gd name="T5" fmla="*/ 13 h 13"/>
                <a:gd name="T6" fmla="*/ 84 w 84"/>
                <a:gd name="T7" fmla="*/ 13 h 13"/>
                <a:gd name="T8" fmla="*/ 84 w 8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3">
                  <a:moveTo>
                    <a:pt x="84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84" y="1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57">
              <a:extLst>
                <a:ext uri="{FF2B5EF4-FFF2-40B4-BE49-F238E27FC236}">
                  <a16:creationId xmlns:a16="http://schemas.microsoft.com/office/drawing/2014/main" id="{505BBFB6-61DE-4B9C-BBFE-E18917AB2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6113" y="4341813"/>
              <a:ext cx="133350" cy="20638"/>
            </a:xfrm>
            <a:custGeom>
              <a:avLst/>
              <a:gdLst>
                <a:gd name="T0" fmla="*/ 84 w 84"/>
                <a:gd name="T1" fmla="*/ 0 h 13"/>
                <a:gd name="T2" fmla="*/ 1 w 84"/>
                <a:gd name="T3" fmla="*/ 0 h 13"/>
                <a:gd name="T4" fmla="*/ 0 w 84"/>
                <a:gd name="T5" fmla="*/ 13 h 13"/>
                <a:gd name="T6" fmla="*/ 84 w 84"/>
                <a:gd name="T7" fmla="*/ 13 h 13"/>
                <a:gd name="T8" fmla="*/ 84 w 8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3">
                  <a:moveTo>
                    <a:pt x="84" y="0"/>
                  </a:moveTo>
                  <a:lnTo>
                    <a:pt x="1" y="0"/>
                  </a:lnTo>
                  <a:lnTo>
                    <a:pt x="0" y="13"/>
                  </a:lnTo>
                  <a:lnTo>
                    <a:pt x="84" y="13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58">
              <a:extLst>
                <a:ext uri="{FF2B5EF4-FFF2-40B4-BE49-F238E27FC236}">
                  <a16:creationId xmlns:a16="http://schemas.microsoft.com/office/drawing/2014/main" id="{88462A5B-215A-4454-AD0B-FBA5D6A4E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943351"/>
              <a:ext cx="1282700" cy="776288"/>
            </a:xfrm>
            <a:custGeom>
              <a:avLst/>
              <a:gdLst>
                <a:gd name="T0" fmla="*/ 0 w 808"/>
                <a:gd name="T1" fmla="*/ 489 h 489"/>
                <a:gd name="T2" fmla="*/ 747 w 808"/>
                <a:gd name="T3" fmla="*/ 489 h 489"/>
                <a:gd name="T4" fmla="*/ 808 w 808"/>
                <a:gd name="T5" fmla="*/ 0 h 489"/>
                <a:gd name="T6" fmla="*/ 49 w 808"/>
                <a:gd name="T7" fmla="*/ 0 h 489"/>
                <a:gd name="T8" fmla="*/ 0 w 808"/>
                <a:gd name="T9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89">
                  <a:moveTo>
                    <a:pt x="0" y="489"/>
                  </a:moveTo>
                  <a:lnTo>
                    <a:pt x="747" y="489"/>
                  </a:lnTo>
                  <a:lnTo>
                    <a:pt x="808" y="0"/>
                  </a:lnTo>
                  <a:lnTo>
                    <a:pt x="49" y="0"/>
                  </a:lnTo>
                  <a:lnTo>
                    <a:pt x="0" y="489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59">
              <a:extLst>
                <a:ext uri="{FF2B5EF4-FFF2-40B4-BE49-F238E27FC236}">
                  <a16:creationId xmlns:a16="http://schemas.microsoft.com/office/drawing/2014/main" id="{47F042BC-7AE1-4B88-BB39-66729C76E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943351"/>
              <a:ext cx="1282700" cy="776288"/>
            </a:xfrm>
            <a:custGeom>
              <a:avLst/>
              <a:gdLst>
                <a:gd name="T0" fmla="*/ 0 w 808"/>
                <a:gd name="T1" fmla="*/ 489 h 489"/>
                <a:gd name="T2" fmla="*/ 747 w 808"/>
                <a:gd name="T3" fmla="*/ 489 h 489"/>
                <a:gd name="T4" fmla="*/ 808 w 808"/>
                <a:gd name="T5" fmla="*/ 0 h 489"/>
                <a:gd name="T6" fmla="*/ 49 w 808"/>
                <a:gd name="T7" fmla="*/ 0 h 489"/>
                <a:gd name="T8" fmla="*/ 0 w 808"/>
                <a:gd name="T9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489">
                  <a:moveTo>
                    <a:pt x="0" y="489"/>
                  </a:moveTo>
                  <a:lnTo>
                    <a:pt x="747" y="489"/>
                  </a:lnTo>
                  <a:lnTo>
                    <a:pt x="808" y="0"/>
                  </a:lnTo>
                  <a:lnTo>
                    <a:pt x="49" y="0"/>
                  </a:lnTo>
                  <a:lnTo>
                    <a:pt x="0" y="4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60">
              <a:extLst>
                <a:ext uri="{FF2B5EF4-FFF2-40B4-BE49-F238E27FC236}">
                  <a16:creationId xmlns:a16="http://schemas.microsoft.com/office/drawing/2014/main" id="{3CE66AE1-507B-4B4E-89A9-4D8D137F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413" y="4273551"/>
              <a:ext cx="511175" cy="574675"/>
            </a:xfrm>
            <a:custGeom>
              <a:avLst/>
              <a:gdLst>
                <a:gd name="T0" fmla="*/ 203 w 322"/>
                <a:gd name="T1" fmla="*/ 0 h 362"/>
                <a:gd name="T2" fmla="*/ 66 w 322"/>
                <a:gd name="T3" fmla="*/ 0 h 362"/>
                <a:gd name="T4" fmla="*/ 54 w 322"/>
                <a:gd name="T5" fmla="*/ 7 h 362"/>
                <a:gd name="T6" fmla="*/ 93 w 322"/>
                <a:gd name="T7" fmla="*/ 337 h 362"/>
                <a:gd name="T8" fmla="*/ 0 w 322"/>
                <a:gd name="T9" fmla="*/ 337 h 362"/>
                <a:gd name="T10" fmla="*/ 0 w 322"/>
                <a:gd name="T11" fmla="*/ 362 h 362"/>
                <a:gd name="T12" fmla="*/ 248 w 322"/>
                <a:gd name="T13" fmla="*/ 362 h 362"/>
                <a:gd name="T14" fmla="*/ 248 w 322"/>
                <a:gd name="T15" fmla="*/ 361 h 362"/>
                <a:gd name="T16" fmla="*/ 322 w 322"/>
                <a:gd name="T17" fmla="*/ 361 h 362"/>
                <a:gd name="T18" fmla="*/ 203 w 322"/>
                <a:gd name="T19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2" h="362">
                  <a:moveTo>
                    <a:pt x="203" y="0"/>
                  </a:moveTo>
                  <a:lnTo>
                    <a:pt x="66" y="0"/>
                  </a:lnTo>
                  <a:lnTo>
                    <a:pt x="54" y="7"/>
                  </a:lnTo>
                  <a:lnTo>
                    <a:pt x="93" y="337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248" y="362"/>
                  </a:lnTo>
                  <a:lnTo>
                    <a:pt x="248" y="361"/>
                  </a:lnTo>
                  <a:lnTo>
                    <a:pt x="322" y="361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61">
              <a:extLst>
                <a:ext uri="{FF2B5EF4-FFF2-40B4-BE49-F238E27FC236}">
                  <a16:creationId xmlns:a16="http://schemas.microsoft.com/office/drawing/2014/main" id="{B1FD8C23-76C5-4A84-8FF4-B303A1D78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413" y="4273551"/>
              <a:ext cx="511175" cy="574675"/>
            </a:xfrm>
            <a:custGeom>
              <a:avLst/>
              <a:gdLst>
                <a:gd name="T0" fmla="*/ 203 w 322"/>
                <a:gd name="T1" fmla="*/ 0 h 362"/>
                <a:gd name="T2" fmla="*/ 66 w 322"/>
                <a:gd name="T3" fmla="*/ 0 h 362"/>
                <a:gd name="T4" fmla="*/ 54 w 322"/>
                <a:gd name="T5" fmla="*/ 7 h 362"/>
                <a:gd name="T6" fmla="*/ 93 w 322"/>
                <a:gd name="T7" fmla="*/ 337 h 362"/>
                <a:gd name="T8" fmla="*/ 0 w 322"/>
                <a:gd name="T9" fmla="*/ 337 h 362"/>
                <a:gd name="T10" fmla="*/ 0 w 322"/>
                <a:gd name="T11" fmla="*/ 362 h 362"/>
                <a:gd name="T12" fmla="*/ 248 w 322"/>
                <a:gd name="T13" fmla="*/ 362 h 362"/>
                <a:gd name="T14" fmla="*/ 248 w 322"/>
                <a:gd name="T15" fmla="*/ 361 h 362"/>
                <a:gd name="T16" fmla="*/ 322 w 322"/>
                <a:gd name="T17" fmla="*/ 361 h 362"/>
                <a:gd name="T18" fmla="*/ 203 w 322"/>
                <a:gd name="T19" fmla="*/ 0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2" h="362">
                  <a:moveTo>
                    <a:pt x="203" y="0"/>
                  </a:moveTo>
                  <a:lnTo>
                    <a:pt x="66" y="0"/>
                  </a:lnTo>
                  <a:lnTo>
                    <a:pt x="54" y="7"/>
                  </a:lnTo>
                  <a:lnTo>
                    <a:pt x="93" y="337"/>
                  </a:lnTo>
                  <a:lnTo>
                    <a:pt x="0" y="337"/>
                  </a:lnTo>
                  <a:lnTo>
                    <a:pt x="0" y="362"/>
                  </a:lnTo>
                  <a:lnTo>
                    <a:pt x="248" y="362"/>
                  </a:lnTo>
                  <a:lnTo>
                    <a:pt x="248" y="361"/>
                  </a:lnTo>
                  <a:lnTo>
                    <a:pt x="322" y="361"/>
                  </a:lnTo>
                  <a:lnTo>
                    <a:pt x="2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62">
              <a:extLst>
                <a:ext uri="{FF2B5EF4-FFF2-40B4-BE49-F238E27FC236}">
                  <a16:creationId xmlns:a16="http://schemas.microsoft.com/office/drawing/2014/main" id="{6913817B-3CB0-4CD2-9A44-C7713295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813" y="3903663"/>
              <a:ext cx="1308100" cy="815975"/>
            </a:xfrm>
            <a:custGeom>
              <a:avLst/>
              <a:gdLst>
                <a:gd name="T0" fmla="*/ 824 w 824"/>
                <a:gd name="T1" fmla="*/ 25 h 514"/>
                <a:gd name="T2" fmla="*/ 811 w 824"/>
                <a:gd name="T3" fmla="*/ 5 h 514"/>
                <a:gd name="T4" fmla="*/ 40 w 824"/>
                <a:gd name="T5" fmla="*/ 0 h 514"/>
                <a:gd name="T6" fmla="*/ 0 w 824"/>
                <a:gd name="T7" fmla="*/ 496 h 514"/>
                <a:gd name="T8" fmla="*/ 16 w 824"/>
                <a:gd name="T9" fmla="*/ 514 h 514"/>
                <a:gd name="T10" fmla="*/ 65 w 824"/>
                <a:gd name="T11" fmla="*/ 25 h 514"/>
                <a:gd name="T12" fmla="*/ 824 w 824"/>
                <a:gd name="T13" fmla="*/ 25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4" h="514">
                  <a:moveTo>
                    <a:pt x="824" y="25"/>
                  </a:moveTo>
                  <a:lnTo>
                    <a:pt x="811" y="5"/>
                  </a:lnTo>
                  <a:lnTo>
                    <a:pt x="40" y="0"/>
                  </a:lnTo>
                  <a:lnTo>
                    <a:pt x="0" y="496"/>
                  </a:lnTo>
                  <a:lnTo>
                    <a:pt x="16" y="514"/>
                  </a:lnTo>
                  <a:lnTo>
                    <a:pt x="65" y="25"/>
                  </a:lnTo>
                  <a:lnTo>
                    <a:pt x="824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63">
              <a:extLst>
                <a:ext uri="{FF2B5EF4-FFF2-40B4-BE49-F238E27FC236}">
                  <a16:creationId xmlns:a16="http://schemas.microsoft.com/office/drawing/2014/main" id="{D2CE0CCE-9047-42C0-9A8B-713EEA2A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3" y="4284663"/>
              <a:ext cx="66675" cy="434975"/>
            </a:xfrm>
            <a:custGeom>
              <a:avLst/>
              <a:gdLst>
                <a:gd name="T0" fmla="*/ 10 w 42"/>
                <a:gd name="T1" fmla="*/ 0 h 274"/>
                <a:gd name="T2" fmla="*/ 0 w 42"/>
                <a:gd name="T3" fmla="*/ 274 h 274"/>
                <a:gd name="T4" fmla="*/ 42 w 42"/>
                <a:gd name="T5" fmla="*/ 274 h 274"/>
                <a:gd name="T6" fmla="*/ 10 w 4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74">
                  <a:moveTo>
                    <a:pt x="10" y="0"/>
                  </a:moveTo>
                  <a:lnTo>
                    <a:pt x="0" y="274"/>
                  </a:lnTo>
                  <a:lnTo>
                    <a:pt x="42" y="27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64">
              <a:extLst>
                <a:ext uri="{FF2B5EF4-FFF2-40B4-BE49-F238E27FC236}">
                  <a16:creationId xmlns:a16="http://schemas.microsoft.com/office/drawing/2014/main" id="{CD343F7B-2010-410A-823C-17092C935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263" y="4284663"/>
              <a:ext cx="66675" cy="434975"/>
            </a:xfrm>
            <a:custGeom>
              <a:avLst/>
              <a:gdLst>
                <a:gd name="T0" fmla="*/ 10 w 42"/>
                <a:gd name="T1" fmla="*/ 0 h 274"/>
                <a:gd name="T2" fmla="*/ 0 w 42"/>
                <a:gd name="T3" fmla="*/ 274 h 274"/>
                <a:gd name="T4" fmla="*/ 42 w 42"/>
                <a:gd name="T5" fmla="*/ 274 h 274"/>
                <a:gd name="T6" fmla="*/ 10 w 42"/>
                <a:gd name="T7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74">
                  <a:moveTo>
                    <a:pt x="10" y="0"/>
                  </a:moveTo>
                  <a:lnTo>
                    <a:pt x="0" y="274"/>
                  </a:lnTo>
                  <a:lnTo>
                    <a:pt x="42" y="27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65">
              <a:extLst>
                <a:ext uri="{FF2B5EF4-FFF2-40B4-BE49-F238E27FC236}">
                  <a16:creationId xmlns:a16="http://schemas.microsoft.com/office/drawing/2014/main" id="{19621F69-9CB7-4DA7-B29A-508CA9EAB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4284663"/>
              <a:ext cx="50800" cy="434975"/>
            </a:xfrm>
            <a:custGeom>
              <a:avLst/>
              <a:gdLst>
                <a:gd name="T0" fmla="*/ 0 w 32"/>
                <a:gd name="T1" fmla="*/ 0 h 274"/>
                <a:gd name="T2" fmla="*/ 0 w 32"/>
                <a:gd name="T3" fmla="*/ 0 h 274"/>
                <a:gd name="T4" fmla="*/ 32 w 32"/>
                <a:gd name="T5" fmla="*/ 274 h 274"/>
                <a:gd name="T6" fmla="*/ 32 w 32"/>
                <a:gd name="T7" fmla="*/ 274 h 274"/>
                <a:gd name="T8" fmla="*/ 0 w 32"/>
                <a:gd name="T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4">
                  <a:moveTo>
                    <a:pt x="0" y="0"/>
                  </a:moveTo>
                  <a:lnTo>
                    <a:pt x="0" y="0"/>
                  </a:lnTo>
                  <a:lnTo>
                    <a:pt x="32" y="274"/>
                  </a:lnTo>
                  <a:lnTo>
                    <a:pt x="32" y="2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66">
              <a:extLst>
                <a:ext uri="{FF2B5EF4-FFF2-40B4-BE49-F238E27FC236}">
                  <a16:creationId xmlns:a16="http://schemas.microsoft.com/office/drawing/2014/main" id="{B3EF1203-7636-4BCA-8CBD-76F3A6F16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4284663"/>
              <a:ext cx="50800" cy="434975"/>
            </a:xfrm>
            <a:custGeom>
              <a:avLst/>
              <a:gdLst>
                <a:gd name="T0" fmla="*/ 0 w 32"/>
                <a:gd name="T1" fmla="*/ 0 h 274"/>
                <a:gd name="T2" fmla="*/ 0 w 32"/>
                <a:gd name="T3" fmla="*/ 0 h 274"/>
                <a:gd name="T4" fmla="*/ 32 w 32"/>
                <a:gd name="T5" fmla="*/ 274 h 274"/>
                <a:gd name="T6" fmla="*/ 32 w 32"/>
                <a:gd name="T7" fmla="*/ 274 h 274"/>
                <a:gd name="T8" fmla="*/ 0 w 32"/>
                <a:gd name="T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4">
                  <a:moveTo>
                    <a:pt x="0" y="0"/>
                  </a:moveTo>
                  <a:lnTo>
                    <a:pt x="0" y="0"/>
                  </a:lnTo>
                  <a:lnTo>
                    <a:pt x="32" y="274"/>
                  </a:lnTo>
                  <a:lnTo>
                    <a:pt x="32" y="27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67">
              <a:extLst>
                <a:ext uri="{FF2B5EF4-FFF2-40B4-BE49-F238E27FC236}">
                  <a16:creationId xmlns:a16="http://schemas.microsoft.com/office/drawing/2014/main" id="{177A0A38-201E-4448-965C-24648DFCB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526" y="5791201"/>
              <a:ext cx="5578475" cy="196850"/>
            </a:xfrm>
            <a:custGeom>
              <a:avLst/>
              <a:gdLst>
                <a:gd name="T0" fmla="*/ 3705 w 3772"/>
                <a:gd name="T1" fmla="*/ 0 h 133"/>
                <a:gd name="T2" fmla="*/ 3611 w 3772"/>
                <a:gd name="T3" fmla="*/ 0 h 133"/>
                <a:gd name="T4" fmla="*/ 3611 w 3772"/>
                <a:gd name="T5" fmla="*/ 73 h 133"/>
                <a:gd name="T6" fmla="*/ 1754 w 3772"/>
                <a:gd name="T7" fmla="*/ 73 h 133"/>
                <a:gd name="T8" fmla="*/ 1754 w 3772"/>
                <a:gd name="T9" fmla="*/ 0 h 133"/>
                <a:gd name="T10" fmla="*/ 67 w 3772"/>
                <a:gd name="T11" fmla="*/ 0 h 133"/>
                <a:gd name="T12" fmla="*/ 0 w 3772"/>
                <a:gd name="T13" fmla="*/ 66 h 133"/>
                <a:gd name="T14" fmla="*/ 67 w 3772"/>
                <a:gd name="T15" fmla="*/ 133 h 133"/>
                <a:gd name="T16" fmla="*/ 3705 w 3772"/>
                <a:gd name="T17" fmla="*/ 133 h 133"/>
                <a:gd name="T18" fmla="*/ 3772 w 3772"/>
                <a:gd name="T19" fmla="*/ 66 h 133"/>
                <a:gd name="T20" fmla="*/ 3705 w 3772"/>
                <a:gd name="T2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72" h="133">
                  <a:moveTo>
                    <a:pt x="3705" y="0"/>
                  </a:moveTo>
                  <a:cubicBezTo>
                    <a:pt x="3611" y="0"/>
                    <a:pt x="3611" y="0"/>
                    <a:pt x="3611" y="0"/>
                  </a:cubicBezTo>
                  <a:cubicBezTo>
                    <a:pt x="3611" y="73"/>
                    <a:pt x="3611" y="73"/>
                    <a:pt x="3611" y="73"/>
                  </a:cubicBezTo>
                  <a:cubicBezTo>
                    <a:pt x="1754" y="73"/>
                    <a:pt x="1754" y="73"/>
                    <a:pt x="1754" y="73"/>
                  </a:cubicBezTo>
                  <a:cubicBezTo>
                    <a:pt x="1754" y="0"/>
                    <a:pt x="1754" y="0"/>
                    <a:pt x="1754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30" y="0"/>
                    <a:pt x="0" y="30"/>
                    <a:pt x="0" y="66"/>
                  </a:cubicBezTo>
                  <a:cubicBezTo>
                    <a:pt x="0" y="103"/>
                    <a:pt x="30" y="133"/>
                    <a:pt x="67" y="133"/>
                  </a:cubicBezTo>
                  <a:cubicBezTo>
                    <a:pt x="3705" y="133"/>
                    <a:pt x="3705" y="133"/>
                    <a:pt x="3705" y="133"/>
                  </a:cubicBezTo>
                  <a:cubicBezTo>
                    <a:pt x="3742" y="133"/>
                    <a:pt x="3772" y="103"/>
                    <a:pt x="3772" y="66"/>
                  </a:cubicBezTo>
                  <a:cubicBezTo>
                    <a:pt x="3772" y="30"/>
                    <a:pt x="3742" y="0"/>
                    <a:pt x="3705" y="0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68">
              <a:extLst>
                <a:ext uri="{FF2B5EF4-FFF2-40B4-BE49-F238E27FC236}">
                  <a16:creationId xmlns:a16="http://schemas.microsoft.com/office/drawing/2014/main" id="{8043AC50-99B3-4CE1-92B5-B0FC90910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5003801"/>
              <a:ext cx="776288" cy="527050"/>
            </a:xfrm>
            <a:custGeom>
              <a:avLst/>
              <a:gdLst>
                <a:gd name="T0" fmla="*/ 350 w 525"/>
                <a:gd name="T1" fmla="*/ 0 h 356"/>
                <a:gd name="T2" fmla="*/ 302 w 525"/>
                <a:gd name="T3" fmla="*/ 279 h 356"/>
                <a:gd name="T4" fmla="*/ 457 w 525"/>
                <a:gd name="T5" fmla="*/ 279 h 356"/>
                <a:gd name="T6" fmla="*/ 249 w 525"/>
                <a:gd name="T7" fmla="*/ 322 h 356"/>
                <a:gd name="T8" fmla="*/ 283 w 525"/>
                <a:gd name="T9" fmla="*/ 80 h 356"/>
                <a:gd name="T10" fmla="*/ 0 w 525"/>
                <a:gd name="T11" fmla="*/ 115 h 356"/>
                <a:gd name="T12" fmla="*/ 12 w 525"/>
                <a:gd name="T13" fmla="*/ 47 h 356"/>
                <a:gd name="T14" fmla="*/ 350 w 525"/>
                <a:gd name="T15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5" h="356">
                  <a:moveTo>
                    <a:pt x="350" y="0"/>
                  </a:moveTo>
                  <a:cubicBezTo>
                    <a:pt x="302" y="279"/>
                    <a:pt x="302" y="279"/>
                    <a:pt x="302" y="279"/>
                  </a:cubicBezTo>
                  <a:cubicBezTo>
                    <a:pt x="302" y="279"/>
                    <a:pt x="389" y="201"/>
                    <a:pt x="457" y="279"/>
                  </a:cubicBezTo>
                  <a:cubicBezTo>
                    <a:pt x="525" y="356"/>
                    <a:pt x="302" y="334"/>
                    <a:pt x="249" y="322"/>
                  </a:cubicBezTo>
                  <a:cubicBezTo>
                    <a:pt x="283" y="80"/>
                    <a:pt x="283" y="80"/>
                    <a:pt x="283" y="8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350" y="0"/>
                    <a:pt x="350" y="0"/>
                    <a:pt x="350" y="0"/>
                  </a:cubicBezTo>
                </a:path>
              </a:pathLst>
            </a:custGeom>
            <a:solidFill>
              <a:srgbClr val="402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69">
              <a:extLst>
                <a:ext uri="{FF2B5EF4-FFF2-40B4-BE49-F238E27FC236}">
                  <a16:creationId xmlns:a16="http://schemas.microsoft.com/office/drawing/2014/main" id="{ED8BEB9D-6E9B-454E-AC02-9A6D42660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1" y="5046663"/>
              <a:ext cx="925513" cy="533400"/>
            </a:xfrm>
            <a:custGeom>
              <a:avLst/>
              <a:gdLst>
                <a:gd name="T0" fmla="*/ 507 w 625"/>
                <a:gd name="T1" fmla="*/ 0 h 361"/>
                <a:gd name="T2" fmla="*/ 424 w 625"/>
                <a:gd name="T3" fmla="*/ 288 h 361"/>
                <a:gd name="T4" fmla="*/ 572 w 625"/>
                <a:gd name="T5" fmla="*/ 279 h 361"/>
                <a:gd name="T6" fmla="*/ 362 w 625"/>
                <a:gd name="T7" fmla="*/ 339 h 361"/>
                <a:gd name="T8" fmla="*/ 413 w 625"/>
                <a:gd name="T9" fmla="*/ 85 h 361"/>
                <a:gd name="T10" fmla="*/ 0 w 625"/>
                <a:gd name="T11" fmla="*/ 1 h 361"/>
                <a:gd name="T12" fmla="*/ 340 w 625"/>
                <a:gd name="T13" fmla="*/ 18 h 361"/>
                <a:gd name="T14" fmla="*/ 507 w 625"/>
                <a:gd name="T15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5" h="361">
                  <a:moveTo>
                    <a:pt x="507" y="0"/>
                  </a:moveTo>
                  <a:cubicBezTo>
                    <a:pt x="424" y="288"/>
                    <a:pt x="424" y="288"/>
                    <a:pt x="424" y="288"/>
                  </a:cubicBezTo>
                  <a:cubicBezTo>
                    <a:pt x="424" y="288"/>
                    <a:pt x="519" y="196"/>
                    <a:pt x="572" y="279"/>
                  </a:cubicBezTo>
                  <a:cubicBezTo>
                    <a:pt x="625" y="361"/>
                    <a:pt x="362" y="339"/>
                    <a:pt x="362" y="339"/>
                  </a:cubicBezTo>
                  <a:cubicBezTo>
                    <a:pt x="413" y="85"/>
                    <a:pt x="413" y="85"/>
                    <a:pt x="413" y="85"/>
                  </a:cubicBezTo>
                  <a:cubicBezTo>
                    <a:pt x="413" y="85"/>
                    <a:pt x="20" y="189"/>
                    <a:pt x="0" y="1"/>
                  </a:cubicBezTo>
                  <a:cubicBezTo>
                    <a:pt x="225" y="31"/>
                    <a:pt x="340" y="18"/>
                    <a:pt x="340" y="18"/>
                  </a:cubicBezTo>
                  <a:cubicBezTo>
                    <a:pt x="507" y="0"/>
                    <a:pt x="507" y="0"/>
                    <a:pt x="507" y="0"/>
                  </a:cubicBezTo>
                </a:path>
              </a:pathLst>
            </a:custGeom>
            <a:solidFill>
              <a:srgbClr val="4028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70">
              <a:extLst>
                <a:ext uri="{FF2B5EF4-FFF2-40B4-BE49-F238E27FC236}">
                  <a16:creationId xmlns:a16="http://schemas.microsoft.com/office/drawing/2014/main" id="{13B31411-940B-45A2-99FC-26BEF40BF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1" y="5232401"/>
              <a:ext cx="652463" cy="433388"/>
            </a:xfrm>
            <a:custGeom>
              <a:avLst/>
              <a:gdLst>
                <a:gd name="T0" fmla="*/ 338 w 411"/>
                <a:gd name="T1" fmla="*/ 273 h 273"/>
                <a:gd name="T2" fmla="*/ 411 w 411"/>
                <a:gd name="T3" fmla="*/ 199 h 273"/>
                <a:gd name="T4" fmla="*/ 384 w 411"/>
                <a:gd name="T5" fmla="*/ 198 h 273"/>
                <a:gd name="T6" fmla="*/ 336 w 411"/>
                <a:gd name="T7" fmla="*/ 248 h 273"/>
                <a:gd name="T8" fmla="*/ 25 w 411"/>
                <a:gd name="T9" fmla="*/ 48 h 273"/>
                <a:gd name="T10" fmla="*/ 46 w 411"/>
                <a:gd name="T11" fmla="*/ 9 h 273"/>
                <a:gd name="T12" fmla="*/ 28 w 411"/>
                <a:gd name="T13" fmla="*/ 0 h 273"/>
                <a:gd name="T14" fmla="*/ 0 w 411"/>
                <a:gd name="T15" fmla="*/ 55 h 273"/>
                <a:gd name="T16" fmla="*/ 338 w 411"/>
                <a:gd name="T17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273">
                  <a:moveTo>
                    <a:pt x="338" y="273"/>
                  </a:moveTo>
                  <a:lnTo>
                    <a:pt x="411" y="199"/>
                  </a:lnTo>
                  <a:lnTo>
                    <a:pt x="384" y="198"/>
                  </a:lnTo>
                  <a:lnTo>
                    <a:pt x="336" y="248"/>
                  </a:lnTo>
                  <a:lnTo>
                    <a:pt x="25" y="48"/>
                  </a:lnTo>
                  <a:lnTo>
                    <a:pt x="46" y="9"/>
                  </a:lnTo>
                  <a:lnTo>
                    <a:pt x="28" y="0"/>
                  </a:lnTo>
                  <a:lnTo>
                    <a:pt x="0" y="55"/>
                  </a:lnTo>
                  <a:lnTo>
                    <a:pt x="338" y="27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71">
              <a:extLst>
                <a:ext uri="{FF2B5EF4-FFF2-40B4-BE49-F238E27FC236}">
                  <a16:creationId xmlns:a16="http://schemas.microsoft.com/office/drawing/2014/main" id="{2980822A-8930-4C45-A294-188D83728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063" y="5295901"/>
              <a:ext cx="392113" cy="404813"/>
            </a:xfrm>
            <a:custGeom>
              <a:avLst/>
              <a:gdLst>
                <a:gd name="T0" fmla="*/ 215 w 247"/>
                <a:gd name="T1" fmla="*/ 255 h 255"/>
                <a:gd name="T2" fmla="*/ 247 w 247"/>
                <a:gd name="T3" fmla="*/ 223 h 255"/>
                <a:gd name="T4" fmla="*/ 32 w 247"/>
                <a:gd name="T5" fmla="*/ 0 h 255"/>
                <a:gd name="T6" fmla="*/ 0 w 247"/>
                <a:gd name="T7" fmla="*/ 31 h 255"/>
                <a:gd name="T8" fmla="*/ 215 w 247"/>
                <a:gd name="T9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255">
                  <a:moveTo>
                    <a:pt x="215" y="255"/>
                  </a:moveTo>
                  <a:lnTo>
                    <a:pt x="247" y="223"/>
                  </a:lnTo>
                  <a:lnTo>
                    <a:pt x="32" y="0"/>
                  </a:lnTo>
                  <a:lnTo>
                    <a:pt x="0" y="31"/>
                  </a:lnTo>
                  <a:lnTo>
                    <a:pt x="215" y="25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72">
              <a:extLst>
                <a:ext uri="{FF2B5EF4-FFF2-40B4-BE49-F238E27FC236}">
                  <a16:creationId xmlns:a16="http://schemas.microsoft.com/office/drawing/2014/main" id="{3A21E9C6-66D5-474A-9B59-375121FC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163" y="4970463"/>
              <a:ext cx="712788" cy="693738"/>
            </a:xfrm>
            <a:custGeom>
              <a:avLst/>
              <a:gdLst>
                <a:gd name="T0" fmla="*/ 104 w 482"/>
                <a:gd name="T1" fmla="*/ 458 h 470"/>
                <a:gd name="T2" fmla="*/ 469 w 482"/>
                <a:gd name="T3" fmla="*/ 106 h 470"/>
                <a:gd name="T4" fmla="*/ 470 w 482"/>
                <a:gd name="T5" fmla="*/ 62 h 470"/>
                <a:gd name="T6" fmla="*/ 422 w 482"/>
                <a:gd name="T7" fmla="*/ 12 h 470"/>
                <a:gd name="T8" fmla="*/ 378 w 482"/>
                <a:gd name="T9" fmla="*/ 12 h 470"/>
                <a:gd name="T10" fmla="*/ 12 w 482"/>
                <a:gd name="T11" fmla="*/ 364 h 470"/>
                <a:gd name="T12" fmla="*/ 12 w 482"/>
                <a:gd name="T13" fmla="*/ 408 h 470"/>
                <a:gd name="T14" fmla="*/ 59 w 482"/>
                <a:gd name="T15" fmla="*/ 458 h 470"/>
                <a:gd name="T16" fmla="*/ 104 w 482"/>
                <a:gd name="T17" fmla="*/ 458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" h="470">
                  <a:moveTo>
                    <a:pt x="104" y="458"/>
                  </a:moveTo>
                  <a:cubicBezTo>
                    <a:pt x="469" y="106"/>
                    <a:pt x="469" y="106"/>
                    <a:pt x="469" y="106"/>
                  </a:cubicBezTo>
                  <a:cubicBezTo>
                    <a:pt x="481" y="94"/>
                    <a:pt x="482" y="74"/>
                    <a:pt x="470" y="62"/>
                  </a:cubicBezTo>
                  <a:cubicBezTo>
                    <a:pt x="422" y="12"/>
                    <a:pt x="422" y="12"/>
                    <a:pt x="422" y="12"/>
                  </a:cubicBezTo>
                  <a:cubicBezTo>
                    <a:pt x="410" y="0"/>
                    <a:pt x="390" y="0"/>
                    <a:pt x="378" y="12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0" y="376"/>
                    <a:pt x="0" y="396"/>
                    <a:pt x="12" y="40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71" y="470"/>
                    <a:pt x="91" y="470"/>
                    <a:pt x="104" y="458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73">
              <a:extLst>
                <a:ext uri="{FF2B5EF4-FFF2-40B4-BE49-F238E27FC236}">
                  <a16:creationId xmlns:a16="http://schemas.microsoft.com/office/drawing/2014/main" id="{385FBFE0-F4B3-45FA-A509-2F86099C6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176" y="5462588"/>
              <a:ext cx="447675" cy="433388"/>
            </a:xfrm>
            <a:custGeom>
              <a:avLst/>
              <a:gdLst>
                <a:gd name="T0" fmla="*/ 37 w 282"/>
                <a:gd name="T1" fmla="*/ 273 h 273"/>
                <a:gd name="T2" fmla="*/ 282 w 282"/>
                <a:gd name="T3" fmla="*/ 38 h 273"/>
                <a:gd name="T4" fmla="*/ 245 w 282"/>
                <a:gd name="T5" fmla="*/ 0 h 273"/>
                <a:gd name="T6" fmla="*/ 0 w 282"/>
                <a:gd name="T7" fmla="*/ 235 h 273"/>
                <a:gd name="T8" fmla="*/ 37 w 282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2" h="273">
                  <a:moveTo>
                    <a:pt x="37" y="273"/>
                  </a:moveTo>
                  <a:lnTo>
                    <a:pt x="282" y="38"/>
                  </a:lnTo>
                  <a:lnTo>
                    <a:pt x="245" y="0"/>
                  </a:lnTo>
                  <a:lnTo>
                    <a:pt x="0" y="235"/>
                  </a:lnTo>
                  <a:lnTo>
                    <a:pt x="37" y="27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74">
              <a:extLst>
                <a:ext uri="{FF2B5EF4-FFF2-40B4-BE49-F238E27FC236}">
                  <a16:creationId xmlns:a16="http://schemas.microsoft.com/office/drawing/2014/main" id="{E79203C7-126F-4515-8C63-AE35A58DD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951" y="4838701"/>
              <a:ext cx="614363" cy="608013"/>
            </a:xfrm>
            <a:custGeom>
              <a:avLst/>
              <a:gdLst>
                <a:gd name="T0" fmla="*/ 102 w 415"/>
                <a:gd name="T1" fmla="*/ 378 h 412"/>
                <a:gd name="T2" fmla="*/ 221 w 415"/>
                <a:gd name="T3" fmla="*/ 380 h 412"/>
                <a:gd name="T4" fmla="*/ 380 w 415"/>
                <a:gd name="T5" fmla="*/ 226 h 412"/>
                <a:gd name="T6" fmla="*/ 383 w 415"/>
                <a:gd name="T7" fmla="*/ 107 h 412"/>
                <a:gd name="T8" fmla="*/ 313 w 415"/>
                <a:gd name="T9" fmla="*/ 35 h 412"/>
                <a:gd name="T10" fmla="*/ 194 w 415"/>
                <a:gd name="T11" fmla="*/ 33 h 412"/>
                <a:gd name="T12" fmla="*/ 34 w 415"/>
                <a:gd name="T13" fmla="*/ 187 h 412"/>
                <a:gd name="T14" fmla="*/ 32 w 415"/>
                <a:gd name="T15" fmla="*/ 306 h 412"/>
                <a:gd name="T16" fmla="*/ 102 w 415"/>
                <a:gd name="T17" fmla="*/ 37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" h="412">
                  <a:moveTo>
                    <a:pt x="102" y="378"/>
                  </a:moveTo>
                  <a:cubicBezTo>
                    <a:pt x="134" y="411"/>
                    <a:pt x="187" y="412"/>
                    <a:pt x="221" y="380"/>
                  </a:cubicBezTo>
                  <a:cubicBezTo>
                    <a:pt x="380" y="226"/>
                    <a:pt x="380" y="226"/>
                    <a:pt x="380" y="226"/>
                  </a:cubicBezTo>
                  <a:cubicBezTo>
                    <a:pt x="414" y="194"/>
                    <a:pt x="415" y="140"/>
                    <a:pt x="383" y="107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281" y="1"/>
                    <a:pt x="228" y="0"/>
                    <a:pt x="194" y="33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1" y="219"/>
                    <a:pt x="0" y="272"/>
                    <a:pt x="32" y="306"/>
                  </a:cubicBezTo>
                  <a:lnTo>
                    <a:pt x="102" y="378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75">
              <a:extLst>
                <a:ext uri="{FF2B5EF4-FFF2-40B4-BE49-F238E27FC236}">
                  <a16:creationId xmlns:a16="http://schemas.microsoft.com/office/drawing/2014/main" id="{0EF54E7C-2959-4745-940A-E0F24DCB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8" y="4770438"/>
              <a:ext cx="612775" cy="609600"/>
            </a:xfrm>
            <a:custGeom>
              <a:avLst/>
              <a:gdLst>
                <a:gd name="T0" fmla="*/ 102 w 415"/>
                <a:gd name="T1" fmla="*/ 377 h 412"/>
                <a:gd name="T2" fmla="*/ 221 w 415"/>
                <a:gd name="T3" fmla="*/ 379 h 412"/>
                <a:gd name="T4" fmla="*/ 381 w 415"/>
                <a:gd name="T5" fmla="*/ 225 h 412"/>
                <a:gd name="T6" fmla="*/ 383 w 415"/>
                <a:gd name="T7" fmla="*/ 106 h 412"/>
                <a:gd name="T8" fmla="*/ 313 w 415"/>
                <a:gd name="T9" fmla="*/ 34 h 412"/>
                <a:gd name="T10" fmla="*/ 195 w 415"/>
                <a:gd name="T11" fmla="*/ 32 h 412"/>
                <a:gd name="T12" fmla="*/ 35 w 415"/>
                <a:gd name="T13" fmla="*/ 186 h 412"/>
                <a:gd name="T14" fmla="*/ 33 w 415"/>
                <a:gd name="T15" fmla="*/ 305 h 412"/>
                <a:gd name="T16" fmla="*/ 102 w 415"/>
                <a:gd name="T17" fmla="*/ 377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5" h="412">
                  <a:moveTo>
                    <a:pt x="102" y="377"/>
                  </a:moveTo>
                  <a:cubicBezTo>
                    <a:pt x="134" y="411"/>
                    <a:pt x="188" y="412"/>
                    <a:pt x="221" y="379"/>
                  </a:cubicBezTo>
                  <a:cubicBezTo>
                    <a:pt x="381" y="225"/>
                    <a:pt x="381" y="225"/>
                    <a:pt x="381" y="225"/>
                  </a:cubicBezTo>
                  <a:cubicBezTo>
                    <a:pt x="414" y="193"/>
                    <a:pt x="415" y="140"/>
                    <a:pt x="383" y="106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281" y="1"/>
                    <a:pt x="228" y="0"/>
                    <a:pt x="195" y="32"/>
                  </a:cubicBezTo>
                  <a:cubicBezTo>
                    <a:pt x="35" y="186"/>
                    <a:pt x="35" y="186"/>
                    <a:pt x="35" y="186"/>
                  </a:cubicBezTo>
                  <a:cubicBezTo>
                    <a:pt x="1" y="218"/>
                    <a:pt x="0" y="272"/>
                    <a:pt x="33" y="305"/>
                  </a:cubicBezTo>
                  <a:lnTo>
                    <a:pt x="102" y="377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76">
              <a:extLst>
                <a:ext uri="{FF2B5EF4-FFF2-40B4-BE49-F238E27FC236}">
                  <a16:creationId xmlns:a16="http://schemas.microsoft.com/office/drawing/2014/main" id="{29C62F60-3896-40FA-BEC8-30DFCBF44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1" y="4841876"/>
              <a:ext cx="2941638" cy="92075"/>
            </a:xfrm>
            <a:custGeom>
              <a:avLst/>
              <a:gdLst>
                <a:gd name="T0" fmla="*/ 1853 w 1853"/>
                <a:gd name="T1" fmla="*/ 0 h 58"/>
                <a:gd name="T2" fmla="*/ 1853 w 1853"/>
                <a:gd name="T3" fmla="*/ 58 h 58"/>
                <a:gd name="T4" fmla="*/ 0 w 1853"/>
                <a:gd name="T5" fmla="*/ 58 h 58"/>
                <a:gd name="T6" fmla="*/ 0 w 1853"/>
                <a:gd name="T7" fmla="*/ 1 h 58"/>
                <a:gd name="T8" fmla="*/ 1853 w 185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3" h="58">
                  <a:moveTo>
                    <a:pt x="1853" y="0"/>
                  </a:moveTo>
                  <a:lnTo>
                    <a:pt x="1853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rgbClr val="8A6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77">
              <a:extLst>
                <a:ext uri="{FF2B5EF4-FFF2-40B4-BE49-F238E27FC236}">
                  <a16:creationId xmlns:a16="http://schemas.microsoft.com/office/drawing/2014/main" id="{39B2A65B-EF96-4940-828B-EC382DB46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1" y="4841876"/>
              <a:ext cx="2941638" cy="92075"/>
            </a:xfrm>
            <a:custGeom>
              <a:avLst/>
              <a:gdLst>
                <a:gd name="T0" fmla="*/ 1853 w 1853"/>
                <a:gd name="T1" fmla="*/ 0 h 58"/>
                <a:gd name="T2" fmla="*/ 1853 w 1853"/>
                <a:gd name="T3" fmla="*/ 58 h 58"/>
                <a:gd name="T4" fmla="*/ 0 w 1853"/>
                <a:gd name="T5" fmla="*/ 58 h 58"/>
                <a:gd name="T6" fmla="*/ 0 w 1853"/>
                <a:gd name="T7" fmla="*/ 1 h 58"/>
                <a:gd name="T8" fmla="*/ 1853 w 1853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3" h="58">
                  <a:moveTo>
                    <a:pt x="1853" y="0"/>
                  </a:moveTo>
                  <a:lnTo>
                    <a:pt x="1853" y="58"/>
                  </a:lnTo>
                  <a:lnTo>
                    <a:pt x="0" y="58"/>
                  </a:lnTo>
                  <a:lnTo>
                    <a:pt x="0" y="1"/>
                  </a:lnTo>
                  <a:lnTo>
                    <a:pt x="18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46B6092F-BB99-4FE1-81B3-DB1BE2C7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4843463"/>
              <a:ext cx="1165225" cy="90488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385">
              <a:extLst>
                <a:ext uri="{FF2B5EF4-FFF2-40B4-BE49-F238E27FC236}">
                  <a16:creationId xmlns:a16="http://schemas.microsoft.com/office/drawing/2014/main" id="{8997B5EA-ED18-4EBC-A68C-A37D25185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4843463"/>
              <a:ext cx="11652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66A81B1C-CC25-4308-A730-1383BFD46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01" y="4933951"/>
              <a:ext cx="2746375" cy="965200"/>
            </a:xfrm>
            <a:prstGeom prst="rect">
              <a:avLst/>
            </a:prstGeom>
            <a:solidFill>
              <a:srgbClr val="8A6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Rectangle 387">
              <a:extLst>
                <a:ext uri="{FF2B5EF4-FFF2-40B4-BE49-F238E27FC236}">
                  <a16:creationId xmlns:a16="http://schemas.microsoft.com/office/drawing/2014/main" id="{2B01C4BE-844F-4BBB-BDE8-9918CB020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01" y="4933951"/>
              <a:ext cx="2746375" cy="965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Rectangle 388">
              <a:extLst>
                <a:ext uri="{FF2B5EF4-FFF2-40B4-BE49-F238E27FC236}">
                  <a16:creationId xmlns:a16="http://schemas.microsoft.com/office/drawing/2014/main" id="{90874E5D-EDBB-4666-920E-26B419A8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01" y="4933951"/>
              <a:ext cx="1165225" cy="965200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389">
              <a:extLst>
                <a:ext uri="{FF2B5EF4-FFF2-40B4-BE49-F238E27FC236}">
                  <a16:creationId xmlns:a16="http://schemas.microsoft.com/office/drawing/2014/main" id="{8342C74C-9C5B-4B48-AEF8-92503B284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501" y="4933951"/>
              <a:ext cx="1165225" cy="965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Rectangle 390">
              <a:extLst>
                <a:ext uri="{FF2B5EF4-FFF2-40B4-BE49-F238E27FC236}">
                  <a16:creationId xmlns:a16="http://schemas.microsoft.com/office/drawing/2014/main" id="{178315CF-760C-46F1-83C7-57A06A38D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6" y="4933951"/>
              <a:ext cx="1581150" cy="146050"/>
            </a:xfrm>
            <a:prstGeom prst="rect">
              <a:avLst/>
            </a:prstGeom>
            <a:solidFill>
              <a:srgbClr val="75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391">
              <a:extLst>
                <a:ext uri="{FF2B5EF4-FFF2-40B4-BE49-F238E27FC236}">
                  <a16:creationId xmlns:a16="http://schemas.microsoft.com/office/drawing/2014/main" id="{066FE83C-58E8-4D6B-B380-64E5894BA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6" y="4933951"/>
              <a:ext cx="1581150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86">
              <a:extLst>
                <a:ext uri="{FF2B5EF4-FFF2-40B4-BE49-F238E27FC236}">
                  <a16:creationId xmlns:a16="http://schemas.microsoft.com/office/drawing/2014/main" id="{10B15D5C-B363-4661-9E39-A85CAEE20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1" y="4933951"/>
              <a:ext cx="1165225" cy="525463"/>
            </a:xfrm>
            <a:custGeom>
              <a:avLst/>
              <a:gdLst>
                <a:gd name="T0" fmla="*/ 734 w 734"/>
                <a:gd name="T1" fmla="*/ 0 h 331"/>
                <a:gd name="T2" fmla="*/ 674 w 734"/>
                <a:gd name="T3" fmla="*/ 0 h 331"/>
                <a:gd name="T4" fmla="*/ 0 w 734"/>
                <a:gd name="T5" fmla="*/ 0 h 331"/>
                <a:gd name="T6" fmla="*/ 0 w 734"/>
                <a:gd name="T7" fmla="*/ 331 h 331"/>
                <a:gd name="T8" fmla="*/ 734 w 734"/>
                <a:gd name="T9" fmla="*/ 92 h 331"/>
                <a:gd name="T10" fmla="*/ 734 w 734"/>
                <a:gd name="T11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4" h="331">
                  <a:moveTo>
                    <a:pt x="734" y="0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734" y="92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6446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87">
              <a:extLst>
                <a:ext uri="{FF2B5EF4-FFF2-40B4-BE49-F238E27FC236}">
                  <a16:creationId xmlns:a16="http://schemas.microsoft.com/office/drawing/2014/main" id="{1BAC5BD4-76B2-40C9-AC2E-29B26776D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501" y="4933951"/>
              <a:ext cx="1165225" cy="525463"/>
            </a:xfrm>
            <a:custGeom>
              <a:avLst/>
              <a:gdLst>
                <a:gd name="T0" fmla="*/ 734 w 734"/>
                <a:gd name="T1" fmla="*/ 0 h 331"/>
                <a:gd name="T2" fmla="*/ 674 w 734"/>
                <a:gd name="T3" fmla="*/ 0 h 331"/>
                <a:gd name="T4" fmla="*/ 0 w 734"/>
                <a:gd name="T5" fmla="*/ 0 h 331"/>
                <a:gd name="T6" fmla="*/ 0 w 734"/>
                <a:gd name="T7" fmla="*/ 331 h 331"/>
                <a:gd name="T8" fmla="*/ 734 w 734"/>
                <a:gd name="T9" fmla="*/ 92 h 331"/>
                <a:gd name="T10" fmla="*/ 734 w 734"/>
                <a:gd name="T11" fmla="*/ 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4" h="331">
                  <a:moveTo>
                    <a:pt x="734" y="0"/>
                  </a:moveTo>
                  <a:lnTo>
                    <a:pt x="674" y="0"/>
                  </a:lnTo>
                  <a:lnTo>
                    <a:pt x="0" y="0"/>
                  </a:lnTo>
                  <a:lnTo>
                    <a:pt x="0" y="331"/>
                  </a:lnTo>
                  <a:lnTo>
                    <a:pt x="734" y="92"/>
                  </a:lnTo>
                  <a:lnTo>
                    <a:pt x="7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88">
              <a:extLst>
                <a:ext uri="{FF2B5EF4-FFF2-40B4-BE49-F238E27FC236}">
                  <a16:creationId xmlns:a16="http://schemas.microsoft.com/office/drawing/2014/main" id="{A9AD1985-EDB0-4E58-9503-D8985EFB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1" y="2536826"/>
              <a:ext cx="377825" cy="1163638"/>
            </a:xfrm>
            <a:custGeom>
              <a:avLst/>
              <a:gdLst>
                <a:gd name="T0" fmla="*/ 7 w 255"/>
                <a:gd name="T1" fmla="*/ 25 h 788"/>
                <a:gd name="T2" fmla="*/ 21 w 255"/>
                <a:gd name="T3" fmla="*/ 36 h 788"/>
                <a:gd name="T4" fmla="*/ 25 w 255"/>
                <a:gd name="T5" fmla="*/ 18 h 788"/>
                <a:gd name="T6" fmla="*/ 44 w 255"/>
                <a:gd name="T7" fmla="*/ 31 h 788"/>
                <a:gd name="T8" fmla="*/ 44 w 255"/>
                <a:gd name="T9" fmla="*/ 31 h 788"/>
                <a:gd name="T10" fmla="*/ 49 w 255"/>
                <a:gd name="T11" fmla="*/ 12 h 788"/>
                <a:gd name="T12" fmla="*/ 64 w 255"/>
                <a:gd name="T13" fmla="*/ 24 h 788"/>
                <a:gd name="T14" fmla="*/ 70 w 255"/>
                <a:gd name="T15" fmla="*/ 3 h 788"/>
                <a:gd name="T16" fmla="*/ 82 w 255"/>
                <a:gd name="T17" fmla="*/ 19 h 788"/>
                <a:gd name="T18" fmla="*/ 255 w 255"/>
                <a:gd name="T19" fmla="*/ 788 h 788"/>
                <a:gd name="T20" fmla="*/ 158 w 255"/>
                <a:gd name="T21" fmla="*/ 788 h 788"/>
                <a:gd name="T22" fmla="*/ 5 w 255"/>
                <a:gd name="T23" fmla="*/ 46 h 788"/>
                <a:gd name="T24" fmla="*/ 7 w 255"/>
                <a:gd name="T25" fmla="*/ 25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788">
                  <a:moveTo>
                    <a:pt x="7" y="25"/>
                  </a:moveTo>
                  <a:cubicBezTo>
                    <a:pt x="14" y="24"/>
                    <a:pt x="19" y="31"/>
                    <a:pt x="21" y="36"/>
                  </a:cubicBezTo>
                  <a:cubicBezTo>
                    <a:pt x="19" y="31"/>
                    <a:pt x="16" y="22"/>
                    <a:pt x="25" y="18"/>
                  </a:cubicBezTo>
                  <a:cubicBezTo>
                    <a:pt x="35" y="15"/>
                    <a:pt x="42" y="27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27"/>
                    <a:pt x="40" y="15"/>
                    <a:pt x="49" y="12"/>
                  </a:cubicBezTo>
                  <a:cubicBezTo>
                    <a:pt x="57" y="9"/>
                    <a:pt x="62" y="20"/>
                    <a:pt x="64" y="24"/>
                  </a:cubicBezTo>
                  <a:cubicBezTo>
                    <a:pt x="62" y="19"/>
                    <a:pt x="59" y="6"/>
                    <a:pt x="70" y="3"/>
                  </a:cubicBezTo>
                  <a:cubicBezTo>
                    <a:pt x="78" y="0"/>
                    <a:pt x="82" y="19"/>
                    <a:pt x="82" y="19"/>
                  </a:cubicBezTo>
                  <a:cubicBezTo>
                    <a:pt x="147" y="395"/>
                    <a:pt x="255" y="788"/>
                    <a:pt x="255" y="788"/>
                  </a:cubicBezTo>
                  <a:cubicBezTo>
                    <a:pt x="158" y="788"/>
                    <a:pt x="158" y="788"/>
                    <a:pt x="158" y="788"/>
                  </a:cubicBezTo>
                  <a:cubicBezTo>
                    <a:pt x="52" y="447"/>
                    <a:pt x="13" y="79"/>
                    <a:pt x="5" y="46"/>
                  </a:cubicBezTo>
                  <a:cubicBezTo>
                    <a:pt x="5" y="46"/>
                    <a:pt x="0" y="28"/>
                    <a:pt x="7" y="25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89">
              <a:extLst>
                <a:ext uri="{FF2B5EF4-FFF2-40B4-BE49-F238E27FC236}">
                  <a16:creationId xmlns:a16="http://schemas.microsoft.com/office/drawing/2014/main" id="{C9FB6A07-7C75-46F2-9FA7-EEDC9D10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4400551"/>
              <a:ext cx="1470025" cy="631825"/>
            </a:xfrm>
            <a:custGeom>
              <a:avLst/>
              <a:gdLst>
                <a:gd name="T0" fmla="*/ 970 w 993"/>
                <a:gd name="T1" fmla="*/ 119 h 428"/>
                <a:gd name="T2" fmla="*/ 870 w 993"/>
                <a:gd name="T3" fmla="*/ 164 h 428"/>
                <a:gd name="T4" fmla="*/ 866 w 993"/>
                <a:gd name="T5" fmla="*/ 31 h 428"/>
                <a:gd name="T6" fmla="*/ 765 w 993"/>
                <a:gd name="T7" fmla="*/ 54 h 428"/>
                <a:gd name="T8" fmla="*/ 105 w 993"/>
                <a:gd name="T9" fmla="*/ 199 h 428"/>
                <a:gd name="T10" fmla="*/ 131 w 993"/>
                <a:gd name="T11" fmla="*/ 305 h 428"/>
                <a:gd name="T12" fmla="*/ 55 w 993"/>
                <a:gd name="T13" fmla="*/ 296 h 428"/>
                <a:gd name="T14" fmla="*/ 59 w 993"/>
                <a:gd name="T15" fmla="*/ 421 h 428"/>
                <a:gd name="T16" fmla="*/ 78 w 993"/>
                <a:gd name="T17" fmla="*/ 342 h 428"/>
                <a:gd name="T18" fmla="*/ 175 w 993"/>
                <a:gd name="T19" fmla="*/ 361 h 428"/>
                <a:gd name="T20" fmla="*/ 177 w 993"/>
                <a:gd name="T21" fmla="*/ 232 h 428"/>
                <a:gd name="T22" fmla="*/ 819 w 993"/>
                <a:gd name="T23" fmla="*/ 84 h 428"/>
                <a:gd name="T24" fmla="*/ 841 w 993"/>
                <a:gd name="T25" fmla="*/ 244 h 428"/>
                <a:gd name="T26" fmla="*/ 970 w 993"/>
                <a:gd name="T27" fmla="*/ 119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93" h="428">
                  <a:moveTo>
                    <a:pt x="970" y="119"/>
                  </a:moveTo>
                  <a:cubicBezTo>
                    <a:pt x="948" y="45"/>
                    <a:pt x="870" y="164"/>
                    <a:pt x="870" y="164"/>
                  </a:cubicBezTo>
                  <a:cubicBezTo>
                    <a:pt x="870" y="164"/>
                    <a:pt x="892" y="65"/>
                    <a:pt x="866" y="31"/>
                  </a:cubicBezTo>
                  <a:cubicBezTo>
                    <a:pt x="842" y="0"/>
                    <a:pt x="781" y="43"/>
                    <a:pt x="765" y="54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31" y="305"/>
                    <a:pt x="131" y="305"/>
                    <a:pt x="131" y="305"/>
                  </a:cubicBezTo>
                  <a:cubicBezTo>
                    <a:pt x="55" y="296"/>
                    <a:pt x="55" y="296"/>
                    <a:pt x="55" y="296"/>
                  </a:cubicBezTo>
                  <a:cubicBezTo>
                    <a:pt x="55" y="296"/>
                    <a:pt x="0" y="413"/>
                    <a:pt x="59" y="421"/>
                  </a:cubicBezTo>
                  <a:cubicBezTo>
                    <a:pt x="117" y="428"/>
                    <a:pt x="78" y="342"/>
                    <a:pt x="78" y="342"/>
                  </a:cubicBezTo>
                  <a:cubicBezTo>
                    <a:pt x="78" y="342"/>
                    <a:pt x="134" y="373"/>
                    <a:pt x="175" y="361"/>
                  </a:cubicBezTo>
                  <a:cubicBezTo>
                    <a:pt x="207" y="352"/>
                    <a:pt x="182" y="261"/>
                    <a:pt x="177" y="232"/>
                  </a:cubicBezTo>
                  <a:cubicBezTo>
                    <a:pt x="611" y="206"/>
                    <a:pt x="813" y="89"/>
                    <a:pt x="819" y="84"/>
                  </a:cubicBezTo>
                  <a:cubicBezTo>
                    <a:pt x="819" y="84"/>
                    <a:pt x="830" y="191"/>
                    <a:pt x="841" y="244"/>
                  </a:cubicBezTo>
                  <a:cubicBezTo>
                    <a:pt x="841" y="244"/>
                    <a:pt x="993" y="193"/>
                    <a:pt x="970" y="119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90">
              <a:extLst>
                <a:ext uri="{FF2B5EF4-FFF2-40B4-BE49-F238E27FC236}">
                  <a16:creationId xmlns:a16="http://schemas.microsoft.com/office/drawing/2014/main" id="{907D55E5-A213-4B79-8D3E-0C0D19E6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438" y="2641601"/>
              <a:ext cx="1184275" cy="1416050"/>
            </a:xfrm>
            <a:custGeom>
              <a:avLst/>
              <a:gdLst>
                <a:gd name="T0" fmla="*/ 801 w 801"/>
                <a:gd name="T1" fmla="*/ 797 h 958"/>
                <a:gd name="T2" fmla="*/ 168 w 801"/>
                <a:gd name="T3" fmla="*/ 370 h 958"/>
                <a:gd name="T4" fmla="*/ 69 w 801"/>
                <a:gd name="T5" fmla="*/ 948 h 958"/>
                <a:gd name="T6" fmla="*/ 801 w 801"/>
                <a:gd name="T7" fmla="*/ 797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1" h="958">
                  <a:moveTo>
                    <a:pt x="801" y="797"/>
                  </a:moveTo>
                  <a:cubicBezTo>
                    <a:pt x="801" y="797"/>
                    <a:pt x="737" y="0"/>
                    <a:pt x="168" y="370"/>
                  </a:cubicBezTo>
                  <a:cubicBezTo>
                    <a:pt x="168" y="370"/>
                    <a:pt x="0" y="548"/>
                    <a:pt x="69" y="948"/>
                  </a:cubicBezTo>
                  <a:cubicBezTo>
                    <a:pt x="691" y="958"/>
                    <a:pt x="801" y="797"/>
                    <a:pt x="801" y="797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91">
              <a:extLst>
                <a:ext uri="{FF2B5EF4-FFF2-40B4-BE49-F238E27FC236}">
                  <a16:creationId xmlns:a16="http://schemas.microsoft.com/office/drawing/2014/main" id="{DF0354D3-F6DC-498F-A874-D8A7F40E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526" y="2606676"/>
              <a:ext cx="1865313" cy="1435100"/>
            </a:xfrm>
            <a:custGeom>
              <a:avLst/>
              <a:gdLst>
                <a:gd name="T0" fmla="*/ 989 w 1262"/>
                <a:gd name="T1" fmla="*/ 0 h 972"/>
                <a:gd name="T2" fmla="*/ 523 w 1262"/>
                <a:gd name="T3" fmla="*/ 485 h 972"/>
                <a:gd name="T4" fmla="*/ 502 w 1262"/>
                <a:gd name="T5" fmla="*/ 655 h 972"/>
                <a:gd name="T6" fmla="*/ 417 w 1262"/>
                <a:gd name="T7" fmla="*/ 675 h 972"/>
                <a:gd name="T8" fmla="*/ 494 w 1262"/>
                <a:gd name="T9" fmla="*/ 710 h 972"/>
                <a:gd name="T10" fmla="*/ 369 w 1262"/>
                <a:gd name="T11" fmla="*/ 972 h 972"/>
                <a:gd name="T12" fmla="*/ 373 w 1262"/>
                <a:gd name="T13" fmla="*/ 281 h 972"/>
                <a:gd name="T14" fmla="*/ 561 w 1262"/>
                <a:gd name="T15" fmla="*/ 101 h 972"/>
                <a:gd name="T16" fmla="*/ 989 w 1262"/>
                <a:gd name="T17" fmla="*/ 0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2" h="972">
                  <a:moveTo>
                    <a:pt x="989" y="0"/>
                  </a:moveTo>
                  <a:cubicBezTo>
                    <a:pt x="989" y="0"/>
                    <a:pt x="1262" y="446"/>
                    <a:pt x="523" y="485"/>
                  </a:cubicBezTo>
                  <a:cubicBezTo>
                    <a:pt x="502" y="655"/>
                    <a:pt x="502" y="655"/>
                    <a:pt x="502" y="655"/>
                  </a:cubicBezTo>
                  <a:cubicBezTo>
                    <a:pt x="502" y="655"/>
                    <a:pt x="424" y="601"/>
                    <a:pt x="417" y="675"/>
                  </a:cubicBezTo>
                  <a:cubicBezTo>
                    <a:pt x="410" y="750"/>
                    <a:pt x="494" y="710"/>
                    <a:pt x="494" y="710"/>
                  </a:cubicBezTo>
                  <a:cubicBezTo>
                    <a:pt x="494" y="710"/>
                    <a:pt x="449" y="909"/>
                    <a:pt x="369" y="972"/>
                  </a:cubicBezTo>
                  <a:cubicBezTo>
                    <a:pt x="369" y="972"/>
                    <a:pt x="0" y="272"/>
                    <a:pt x="373" y="281"/>
                  </a:cubicBezTo>
                  <a:cubicBezTo>
                    <a:pt x="373" y="281"/>
                    <a:pt x="362" y="144"/>
                    <a:pt x="561" y="101"/>
                  </a:cubicBezTo>
                  <a:cubicBezTo>
                    <a:pt x="767" y="56"/>
                    <a:pt x="942" y="282"/>
                    <a:pt x="989" y="0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92">
              <a:extLst>
                <a:ext uri="{FF2B5EF4-FFF2-40B4-BE49-F238E27FC236}">
                  <a16:creationId xmlns:a16="http://schemas.microsoft.com/office/drawing/2014/main" id="{4B88697E-F472-40C9-B918-876F5E2EA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663" y="2476501"/>
              <a:ext cx="1943100" cy="806450"/>
            </a:xfrm>
            <a:custGeom>
              <a:avLst/>
              <a:gdLst>
                <a:gd name="T0" fmla="*/ 1247 w 1314"/>
                <a:gd name="T1" fmla="*/ 9 h 546"/>
                <a:gd name="T2" fmla="*/ 35 w 1314"/>
                <a:gd name="T3" fmla="*/ 451 h 546"/>
                <a:gd name="T4" fmla="*/ 8 w 1314"/>
                <a:gd name="T5" fmla="*/ 509 h 546"/>
                <a:gd name="T6" fmla="*/ 8 w 1314"/>
                <a:gd name="T7" fmla="*/ 510 h 546"/>
                <a:gd name="T8" fmla="*/ 66 w 1314"/>
                <a:gd name="T9" fmla="*/ 537 h 546"/>
                <a:gd name="T10" fmla="*/ 1279 w 1314"/>
                <a:gd name="T11" fmla="*/ 95 h 546"/>
                <a:gd name="T12" fmla="*/ 1306 w 1314"/>
                <a:gd name="T13" fmla="*/ 37 h 546"/>
                <a:gd name="T14" fmla="*/ 1305 w 1314"/>
                <a:gd name="T15" fmla="*/ 36 h 546"/>
                <a:gd name="T16" fmla="*/ 1247 w 1314"/>
                <a:gd name="T17" fmla="*/ 9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4" h="546">
                  <a:moveTo>
                    <a:pt x="1247" y="9"/>
                  </a:moveTo>
                  <a:cubicBezTo>
                    <a:pt x="35" y="451"/>
                    <a:pt x="35" y="451"/>
                    <a:pt x="35" y="451"/>
                  </a:cubicBezTo>
                  <a:cubicBezTo>
                    <a:pt x="12" y="460"/>
                    <a:pt x="0" y="486"/>
                    <a:pt x="8" y="509"/>
                  </a:cubicBezTo>
                  <a:cubicBezTo>
                    <a:pt x="8" y="510"/>
                    <a:pt x="8" y="510"/>
                    <a:pt x="8" y="510"/>
                  </a:cubicBezTo>
                  <a:cubicBezTo>
                    <a:pt x="17" y="534"/>
                    <a:pt x="43" y="546"/>
                    <a:pt x="66" y="537"/>
                  </a:cubicBezTo>
                  <a:cubicBezTo>
                    <a:pt x="1279" y="95"/>
                    <a:pt x="1279" y="95"/>
                    <a:pt x="1279" y="95"/>
                  </a:cubicBezTo>
                  <a:cubicBezTo>
                    <a:pt x="1302" y="86"/>
                    <a:pt x="1314" y="60"/>
                    <a:pt x="1306" y="37"/>
                  </a:cubicBezTo>
                  <a:cubicBezTo>
                    <a:pt x="1305" y="36"/>
                    <a:pt x="1305" y="36"/>
                    <a:pt x="1305" y="36"/>
                  </a:cubicBezTo>
                  <a:cubicBezTo>
                    <a:pt x="1297" y="12"/>
                    <a:pt x="1271" y="0"/>
                    <a:pt x="1247" y="9"/>
                  </a:cubicBezTo>
                  <a:close/>
                </a:path>
              </a:pathLst>
            </a:custGeom>
            <a:solidFill>
              <a:srgbClr val="8A6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93">
              <a:extLst>
                <a:ext uri="{FF2B5EF4-FFF2-40B4-BE49-F238E27FC236}">
                  <a16:creationId xmlns:a16="http://schemas.microsoft.com/office/drawing/2014/main" id="{C1475E1A-EF0C-4776-A628-4757094D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63" y="2638426"/>
              <a:ext cx="909638" cy="1373188"/>
            </a:xfrm>
            <a:custGeom>
              <a:avLst/>
              <a:gdLst>
                <a:gd name="T0" fmla="*/ 329 w 615"/>
                <a:gd name="T1" fmla="*/ 0 h 929"/>
                <a:gd name="T2" fmla="*/ 615 w 615"/>
                <a:gd name="T3" fmla="*/ 744 h 929"/>
                <a:gd name="T4" fmla="*/ 273 w 615"/>
                <a:gd name="T5" fmla="*/ 869 h 929"/>
                <a:gd name="T6" fmla="*/ 0 w 615"/>
                <a:gd name="T7" fmla="*/ 120 h 929"/>
                <a:gd name="T8" fmla="*/ 329 w 615"/>
                <a:gd name="T9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5" h="929">
                  <a:moveTo>
                    <a:pt x="329" y="0"/>
                  </a:moveTo>
                  <a:cubicBezTo>
                    <a:pt x="329" y="0"/>
                    <a:pt x="555" y="243"/>
                    <a:pt x="615" y="744"/>
                  </a:cubicBezTo>
                  <a:cubicBezTo>
                    <a:pt x="615" y="744"/>
                    <a:pt x="494" y="929"/>
                    <a:pt x="273" y="869"/>
                  </a:cubicBezTo>
                  <a:cubicBezTo>
                    <a:pt x="273" y="869"/>
                    <a:pt x="37" y="507"/>
                    <a:pt x="0" y="120"/>
                  </a:cubicBezTo>
                  <a:cubicBezTo>
                    <a:pt x="0" y="120"/>
                    <a:pt x="199" y="134"/>
                    <a:pt x="32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94">
              <a:extLst>
                <a:ext uri="{FF2B5EF4-FFF2-40B4-BE49-F238E27FC236}">
                  <a16:creationId xmlns:a16="http://schemas.microsoft.com/office/drawing/2014/main" id="{4F8153F9-6F49-4D1E-8D7B-AF94D386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1" y="2611438"/>
              <a:ext cx="512763" cy="242888"/>
            </a:xfrm>
            <a:custGeom>
              <a:avLst/>
              <a:gdLst>
                <a:gd name="T0" fmla="*/ 189 w 347"/>
                <a:gd name="T1" fmla="*/ 123 h 165"/>
                <a:gd name="T2" fmla="*/ 339 w 347"/>
                <a:gd name="T3" fmla="*/ 22 h 165"/>
                <a:gd name="T4" fmla="*/ 159 w 347"/>
                <a:gd name="T5" fmla="*/ 42 h 165"/>
                <a:gd name="T6" fmla="*/ 9 w 347"/>
                <a:gd name="T7" fmla="*/ 143 h 165"/>
                <a:gd name="T8" fmla="*/ 189 w 347"/>
                <a:gd name="T9" fmla="*/ 12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65">
                  <a:moveTo>
                    <a:pt x="189" y="123"/>
                  </a:moveTo>
                  <a:cubicBezTo>
                    <a:pt x="280" y="90"/>
                    <a:pt x="347" y="45"/>
                    <a:pt x="339" y="22"/>
                  </a:cubicBezTo>
                  <a:cubicBezTo>
                    <a:pt x="331" y="0"/>
                    <a:pt x="250" y="9"/>
                    <a:pt x="159" y="42"/>
                  </a:cubicBezTo>
                  <a:cubicBezTo>
                    <a:pt x="68" y="75"/>
                    <a:pt x="0" y="121"/>
                    <a:pt x="9" y="143"/>
                  </a:cubicBezTo>
                  <a:cubicBezTo>
                    <a:pt x="17" y="165"/>
                    <a:pt x="97" y="157"/>
                    <a:pt x="189" y="1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95">
              <a:extLst>
                <a:ext uri="{FF2B5EF4-FFF2-40B4-BE49-F238E27FC236}">
                  <a16:creationId xmlns:a16="http://schemas.microsoft.com/office/drawing/2014/main" id="{95DA608C-A092-4839-89D7-EF27B224F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038" y="3819526"/>
              <a:ext cx="1195388" cy="874713"/>
            </a:xfrm>
            <a:custGeom>
              <a:avLst/>
              <a:gdLst>
                <a:gd name="T0" fmla="*/ 732 w 808"/>
                <a:gd name="T1" fmla="*/ 0 h 592"/>
                <a:gd name="T2" fmla="*/ 808 w 808"/>
                <a:gd name="T3" fmla="*/ 447 h 592"/>
                <a:gd name="T4" fmla="*/ 148 w 808"/>
                <a:gd name="T5" fmla="*/ 592 h 592"/>
                <a:gd name="T6" fmla="*/ 0 w 808"/>
                <a:gd name="T7" fmla="*/ 151 h 592"/>
                <a:gd name="T8" fmla="*/ 732 w 808"/>
                <a:gd name="T9" fmla="*/ 0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8" h="592">
                  <a:moveTo>
                    <a:pt x="732" y="0"/>
                  </a:moveTo>
                  <a:cubicBezTo>
                    <a:pt x="808" y="447"/>
                    <a:pt x="808" y="447"/>
                    <a:pt x="808" y="447"/>
                  </a:cubicBezTo>
                  <a:cubicBezTo>
                    <a:pt x="808" y="447"/>
                    <a:pt x="544" y="559"/>
                    <a:pt x="148" y="592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502" y="130"/>
                    <a:pt x="73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96">
              <a:extLst>
                <a:ext uri="{FF2B5EF4-FFF2-40B4-BE49-F238E27FC236}">
                  <a16:creationId xmlns:a16="http://schemas.microsoft.com/office/drawing/2014/main" id="{98937A93-9C3A-4A52-BD77-23241E68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3954463"/>
              <a:ext cx="511175" cy="476250"/>
            </a:xfrm>
            <a:custGeom>
              <a:avLst/>
              <a:gdLst>
                <a:gd name="T0" fmla="*/ 325 w 346"/>
                <a:gd name="T1" fmla="*/ 0 h 323"/>
                <a:gd name="T2" fmla="*/ 266 w 346"/>
                <a:gd name="T3" fmla="*/ 18 h 323"/>
                <a:gd name="T4" fmla="*/ 258 w 346"/>
                <a:gd name="T5" fmla="*/ 44 h 323"/>
                <a:gd name="T6" fmla="*/ 290 w 346"/>
                <a:gd name="T7" fmla="*/ 75 h 323"/>
                <a:gd name="T8" fmla="*/ 107 w 346"/>
                <a:gd name="T9" fmla="*/ 196 h 323"/>
                <a:gd name="T10" fmla="*/ 66 w 346"/>
                <a:gd name="T11" fmla="*/ 194 h 323"/>
                <a:gd name="T12" fmla="*/ 0 w 346"/>
                <a:gd name="T13" fmla="*/ 258 h 323"/>
                <a:gd name="T14" fmla="*/ 74 w 346"/>
                <a:gd name="T15" fmla="*/ 323 h 323"/>
                <a:gd name="T16" fmla="*/ 331 w 346"/>
                <a:gd name="T17" fmla="*/ 63 h 323"/>
                <a:gd name="T18" fmla="*/ 346 w 346"/>
                <a:gd name="T19" fmla="*/ 26 h 323"/>
                <a:gd name="T20" fmla="*/ 325 w 346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23">
                  <a:moveTo>
                    <a:pt x="325" y="0"/>
                  </a:moveTo>
                  <a:cubicBezTo>
                    <a:pt x="266" y="18"/>
                    <a:pt x="266" y="18"/>
                    <a:pt x="266" y="18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90" y="75"/>
                    <a:pt x="286" y="196"/>
                    <a:pt x="107" y="196"/>
                  </a:cubicBezTo>
                  <a:cubicBezTo>
                    <a:pt x="94" y="196"/>
                    <a:pt x="81" y="195"/>
                    <a:pt x="66" y="194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74" y="323"/>
                    <a:pt x="74" y="323"/>
                    <a:pt x="74" y="323"/>
                  </a:cubicBezTo>
                  <a:cubicBezTo>
                    <a:pt x="340" y="285"/>
                    <a:pt x="331" y="63"/>
                    <a:pt x="331" y="63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25" y="0"/>
                    <a:pt x="325" y="0"/>
                    <a:pt x="325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97">
              <a:extLst>
                <a:ext uri="{FF2B5EF4-FFF2-40B4-BE49-F238E27FC236}">
                  <a16:creationId xmlns:a16="http://schemas.microsoft.com/office/drawing/2014/main" id="{EBCED61F-0EED-4483-84A2-24D73C40F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3954463"/>
              <a:ext cx="511175" cy="447675"/>
            </a:xfrm>
            <a:custGeom>
              <a:avLst/>
              <a:gdLst>
                <a:gd name="T0" fmla="*/ 325 w 346"/>
                <a:gd name="T1" fmla="*/ 0 h 303"/>
                <a:gd name="T2" fmla="*/ 346 w 346"/>
                <a:gd name="T3" fmla="*/ 26 h 303"/>
                <a:gd name="T4" fmla="*/ 331 w 346"/>
                <a:gd name="T5" fmla="*/ 63 h 303"/>
                <a:gd name="T6" fmla="*/ 74 w 346"/>
                <a:gd name="T7" fmla="*/ 303 h 303"/>
                <a:gd name="T8" fmla="*/ 0 w 346"/>
                <a:gd name="T9" fmla="*/ 238 h 303"/>
                <a:gd name="T10" fmla="*/ 66 w 346"/>
                <a:gd name="T11" fmla="*/ 174 h 303"/>
                <a:gd name="T12" fmla="*/ 290 w 346"/>
                <a:gd name="T13" fmla="*/ 75 h 303"/>
                <a:gd name="T14" fmla="*/ 258 w 346"/>
                <a:gd name="T15" fmla="*/ 44 h 303"/>
                <a:gd name="T16" fmla="*/ 266 w 346"/>
                <a:gd name="T17" fmla="*/ 18 h 303"/>
                <a:gd name="T18" fmla="*/ 325 w 346"/>
                <a:gd name="T19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6" h="303">
                  <a:moveTo>
                    <a:pt x="325" y="0"/>
                  </a:moveTo>
                  <a:cubicBezTo>
                    <a:pt x="346" y="26"/>
                    <a:pt x="346" y="26"/>
                    <a:pt x="346" y="26"/>
                  </a:cubicBezTo>
                  <a:cubicBezTo>
                    <a:pt x="331" y="63"/>
                    <a:pt x="331" y="63"/>
                    <a:pt x="331" y="63"/>
                  </a:cubicBezTo>
                  <a:cubicBezTo>
                    <a:pt x="331" y="63"/>
                    <a:pt x="340" y="265"/>
                    <a:pt x="74" y="303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286" y="193"/>
                    <a:pt x="290" y="75"/>
                    <a:pt x="290" y="75"/>
                  </a:cubicBezTo>
                  <a:cubicBezTo>
                    <a:pt x="258" y="44"/>
                    <a:pt x="258" y="44"/>
                    <a:pt x="258" y="44"/>
                  </a:cubicBezTo>
                  <a:cubicBezTo>
                    <a:pt x="266" y="18"/>
                    <a:pt x="266" y="18"/>
                    <a:pt x="266" y="18"/>
                  </a:cubicBezTo>
                  <a:lnTo>
                    <a:pt x="325" y="0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98">
              <a:extLst>
                <a:ext uri="{FF2B5EF4-FFF2-40B4-BE49-F238E27FC236}">
                  <a16:creationId xmlns:a16="http://schemas.microsoft.com/office/drawing/2014/main" id="{63F21A19-12BB-4505-9034-0D7DC50C7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138" y="4227513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99">
              <a:extLst>
                <a:ext uri="{FF2B5EF4-FFF2-40B4-BE49-F238E27FC236}">
                  <a16:creationId xmlns:a16="http://schemas.microsoft.com/office/drawing/2014/main" id="{78281233-C67F-4978-83DD-58DB33A4A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6" y="2933701"/>
              <a:ext cx="1588" cy="476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00">
              <a:extLst>
                <a:ext uri="{FF2B5EF4-FFF2-40B4-BE49-F238E27FC236}">
                  <a16:creationId xmlns:a16="http://schemas.microsoft.com/office/drawing/2014/main" id="{0300CF57-7DF6-4E38-974D-54FE25582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351" y="3879851"/>
              <a:ext cx="184150" cy="161925"/>
            </a:xfrm>
            <a:custGeom>
              <a:avLst/>
              <a:gdLst>
                <a:gd name="T0" fmla="*/ 0 w 124"/>
                <a:gd name="T1" fmla="*/ 24 h 110"/>
                <a:gd name="T2" fmla="*/ 27 w 124"/>
                <a:gd name="T3" fmla="*/ 110 h 110"/>
                <a:gd name="T4" fmla="*/ 124 w 124"/>
                <a:gd name="T5" fmla="*/ 109 h 110"/>
                <a:gd name="T6" fmla="*/ 92 w 124"/>
                <a:gd name="T7" fmla="*/ 0 h 110"/>
                <a:gd name="T8" fmla="*/ 0 w 124"/>
                <a:gd name="T9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10">
                  <a:moveTo>
                    <a:pt x="0" y="24"/>
                  </a:moveTo>
                  <a:cubicBezTo>
                    <a:pt x="9" y="53"/>
                    <a:pt x="18" y="82"/>
                    <a:pt x="27" y="110"/>
                  </a:cubicBezTo>
                  <a:cubicBezTo>
                    <a:pt x="124" y="109"/>
                    <a:pt x="124" y="109"/>
                    <a:pt x="124" y="109"/>
                  </a:cubicBezTo>
                  <a:cubicBezTo>
                    <a:pt x="124" y="109"/>
                    <a:pt x="111" y="68"/>
                    <a:pt x="92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01">
              <a:extLst>
                <a:ext uri="{FF2B5EF4-FFF2-40B4-BE49-F238E27FC236}">
                  <a16:creationId xmlns:a16="http://schemas.microsoft.com/office/drawing/2014/main" id="{E03BA360-2588-4F45-9066-3496E50F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2882901"/>
              <a:ext cx="354013" cy="1031875"/>
            </a:xfrm>
            <a:custGeom>
              <a:avLst/>
              <a:gdLst>
                <a:gd name="T0" fmla="*/ 82 w 239"/>
                <a:gd name="T1" fmla="*/ 19 h 699"/>
                <a:gd name="T2" fmla="*/ 69 w 239"/>
                <a:gd name="T3" fmla="*/ 3 h 699"/>
                <a:gd name="T4" fmla="*/ 64 w 239"/>
                <a:gd name="T5" fmla="*/ 25 h 699"/>
                <a:gd name="T6" fmla="*/ 48 w 239"/>
                <a:gd name="T7" fmla="*/ 12 h 699"/>
                <a:gd name="T8" fmla="*/ 44 w 239"/>
                <a:gd name="T9" fmla="*/ 32 h 699"/>
                <a:gd name="T10" fmla="*/ 44 w 239"/>
                <a:gd name="T11" fmla="*/ 32 h 699"/>
                <a:gd name="T12" fmla="*/ 25 w 239"/>
                <a:gd name="T13" fmla="*/ 20 h 699"/>
                <a:gd name="T14" fmla="*/ 20 w 239"/>
                <a:gd name="T15" fmla="*/ 35 h 699"/>
                <a:gd name="T16" fmla="*/ 21 w 239"/>
                <a:gd name="T17" fmla="*/ 38 h 699"/>
                <a:gd name="T18" fmla="*/ 20 w 239"/>
                <a:gd name="T19" fmla="*/ 35 h 699"/>
                <a:gd name="T20" fmla="*/ 7 w 239"/>
                <a:gd name="T21" fmla="*/ 27 h 699"/>
                <a:gd name="T22" fmla="*/ 5 w 239"/>
                <a:gd name="T23" fmla="*/ 47 h 699"/>
                <a:gd name="T24" fmla="*/ 147 w 239"/>
                <a:gd name="T25" fmla="*/ 699 h 699"/>
                <a:gd name="T26" fmla="*/ 239 w 239"/>
                <a:gd name="T27" fmla="*/ 675 h 699"/>
                <a:gd name="T28" fmla="*/ 82 w 239"/>
                <a:gd name="T29" fmla="*/ 1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699">
                  <a:moveTo>
                    <a:pt x="82" y="19"/>
                  </a:moveTo>
                  <a:cubicBezTo>
                    <a:pt x="82" y="19"/>
                    <a:pt x="77" y="0"/>
                    <a:pt x="69" y="3"/>
                  </a:cubicBezTo>
                  <a:cubicBezTo>
                    <a:pt x="59" y="7"/>
                    <a:pt x="62" y="20"/>
                    <a:pt x="64" y="25"/>
                  </a:cubicBezTo>
                  <a:cubicBezTo>
                    <a:pt x="62" y="20"/>
                    <a:pt x="57" y="9"/>
                    <a:pt x="48" y="12"/>
                  </a:cubicBezTo>
                  <a:cubicBezTo>
                    <a:pt x="40" y="16"/>
                    <a:pt x="43" y="28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2" y="28"/>
                    <a:pt x="35" y="16"/>
                    <a:pt x="25" y="20"/>
                  </a:cubicBezTo>
                  <a:cubicBezTo>
                    <a:pt x="18" y="23"/>
                    <a:pt x="18" y="30"/>
                    <a:pt x="20" y="35"/>
                  </a:cubicBezTo>
                  <a:cubicBezTo>
                    <a:pt x="21" y="36"/>
                    <a:pt x="21" y="37"/>
                    <a:pt x="21" y="38"/>
                  </a:cubicBezTo>
                  <a:cubicBezTo>
                    <a:pt x="21" y="37"/>
                    <a:pt x="21" y="36"/>
                    <a:pt x="20" y="35"/>
                  </a:cubicBezTo>
                  <a:cubicBezTo>
                    <a:pt x="18" y="30"/>
                    <a:pt x="13" y="25"/>
                    <a:pt x="7" y="27"/>
                  </a:cubicBezTo>
                  <a:cubicBezTo>
                    <a:pt x="0" y="29"/>
                    <a:pt x="5" y="47"/>
                    <a:pt x="5" y="47"/>
                  </a:cubicBezTo>
                  <a:cubicBezTo>
                    <a:pt x="14" y="77"/>
                    <a:pt x="53" y="387"/>
                    <a:pt x="147" y="699"/>
                  </a:cubicBezTo>
                  <a:cubicBezTo>
                    <a:pt x="239" y="675"/>
                    <a:pt x="239" y="675"/>
                    <a:pt x="239" y="675"/>
                  </a:cubicBezTo>
                  <a:cubicBezTo>
                    <a:pt x="200" y="537"/>
                    <a:pt x="132" y="286"/>
                    <a:pt x="82" y="19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02">
              <a:extLst>
                <a:ext uri="{FF2B5EF4-FFF2-40B4-BE49-F238E27FC236}">
                  <a16:creationId xmlns:a16="http://schemas.microsoft.com/office/drawing/2014/main" id="{7059947E-BB9F-43BE-A59B-21AE4A0A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063" y="3508376"/>
              <a:ext cx="61913" cy="114300"/>
            </a:xfrm>
            <a:custGeom>
              <a:avLst/>
              <a:gdLst>
                <a:gd name="T0" fmla="*/ 39 w 42"/>
                <a:gd name="T1" fmla="*/ 36 h 78"/>
                <a:gd name="T2" fmla="*/ 27 w 42"/>
                <a:gd name="T3" fmla="*/ 76 h 78"/>
                <a:gd name="T4" fmla="*/ 3 w 42"/>
                <a:gd name="T5" fmla="*/ 42 h 78"/>
                <a:gd name="T6" fmla="*/ 15 w 42"/>
                <a:gd name="T7" fmla="*/ 2 h 78"/>
                <a:gd name="T8" fmla="*/ 39 w 42"/>
                <a:gd name="T9" fmla="*/ 3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8">
                  <a:moveTo>
                    <a:pt x="39" y="36"/>
                  </a:moveTo>
                  <a:cubicBezTo>
                    <a:pt x="42" y="57"/>
                    <a:pt x="37" y="75"/>
                    <a:pt x="27" y="76"/>
                  </a:cubicBezTo>
                  <a:cubicBezTo>
                    <a:pt x="17" y="78"/>
                    <a:pt x="6" y="62"/>
                    <a:pt x="3" y="42"/>
                  </a:cubicBezTo>
                  <a:cubicBezTo>
                    <a:pt x="0" y="21"/>
                    <a:pt x="5" y="3"/>
                    <a:pt x="15" y="2"/>
                  </a:cubicBezTo>
                  <a:cubicBezTo>
                    <a:pt x="24" y="0"/>
                    <a:pt x="35" y="16"/>
                    <a:pt x="39" y="36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103">
              <a:extLst>
                <a:ext uri="{FF2B5EF4-FFF2-40B4-BE49-F238E27FC236}">
                  <a16:creationId xmlns:a16="http://schemas.microsoft.com/office/drawing/2014/main" id="{6472A209-36C5-4882-966F-79E62EFE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413" y="3403601"/>
              <a:ext cx="61913" cy="115888"/>
            </a:xfrm>
            <a:custGeom>
              <a:avLst/>
              <a:gdLst>
                <a:gd name="T0" fmla="*/ 39 w 42"/>
                <a:gd name="T1" fmla="*/ 36 h 78"/>
                <a:gd name="T2" fmla="*/ 27 w 42"/>
                <a:gd name="T3" fmla="*/ 76 h 78"/>
                <a:gd name="T4" fmla="*/ 3 w 42"/>
                <a:gd name="T5" fmla="*/ 42 h 78"/>
                <a:gd name="T6" fmla="*/ 15 w 42"/>
                <a:gd name="T7" fmla="*/ 2 h 78"/>
                <a:gd name="T8" fmla="*/ 39 w 42"/>
                <a:gd name="T9" fmla="*/ 3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8">
                  <a:moveTo>
                    <a:pt x="39" y="36"/>
                  </a:moveTo>
                  <a:cubicBezTo>
                    <a:pt x="42" y="57"/>
                    <a:pt x="37" y="75"/>
                    <a:pt x="27" y="76"/>
                  </a:cubicBezTo>
                  <a:cubicBezTo>
                    <a:pt x="17" y="78"/>
                    <a:pt x="7" y="63"/>
                    <a:pt x="3" y="42"/>
                  </a:cubicBezTo>
                  <a:cubicBezTo>
                    <a:pt x="0" y="22"/>
                    <a:pt x="5" y="4"/>
                    <a:pt x="15" y="2"/>
                  </a:cubicBezTo>
                  <a:cubicBezTo>
                    <a:pt x="25" y="0"/>
                    <a:pt x="35" y="16"/>
                    <a:pt x="39" y="36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04">
              <a:extLst>
                <a:ext uri="{FF2B5EF4-FFF2-40B4-BE49-F238E27FC236}">
                  <a16:creationId xmlns:a16="http://schemas.microsoft.com/office/drawing/2014/main" id="{101C5B1B-E290-468C-807B-1166E1FD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263" y="3413126"/>
              <a:ext cx="257175" cy="90488"/>
            </a:xfrm>
            <a:custGeom>
              <a:avLst/>
              <a:gdLst>
                <a:gd name="T0" fmla="*/ 153 w 162"/>
                <a:gd name="T1" fmla="*/ 57 h 57"/>
                <a:gd name="T2" fmla="*/ 0 w 162"/>
                <a:gd name="T3" fmla="*/ 27 h 57"/>
                <a:gd name="T4" fmla="*/ 12 w 162"/>
                <a:gd name="T5" fmla="*/ 0 h 57"/>
                <a:gd name="T6" fmla="*/ 162 w 162"/>
                <a:gd name="T7" fmla="*/ 36 h 57"/>
                <a:gd name="T8" fmla="*/ 153 w 162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57">
                  <a:moveTo>
                    <a:pt x="153" y="57"/>
                  </a:moveTo>
                  <a:lnTo>
                    <a:pt x="0" y="27"/>
                  </a:lnTo>
                  <a:lnTo>
                    <a:pt x="12" y="0"/>
                  </a:lnTo>
                  <a:lnTo>
                    <a:pt x="162" y="36"/>
                  </a:lnTo>
                  <a:lnTo>
                    <a:pt x="153" y="57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105">
              <a:extLst>
                <a:ext uri="{FF2B5EF4-FFF2-40B4-BE49-F238E27FC236}">
                  <a16:creationId xmlns:a16="http://schemas.microsoft.com/office/drawing/2014/main" id="{EBA71A39-3E4F-4EE2-A94B-FF76F5F5D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676" y="3233738"/>
              <a:ext cx="174625" cy="192088"/>
            </a:xfrm>
            <a:custGeom>
              <a:avLst/>
              <a:gdLst>
                <a:gd name="T0" fmla="*/ 20 w 110"/>
                <a:gd name="T1" fmla="*/ 121 h 121"/>
                <a:gd name="T2" fmla="*/ 110 w 110"/>
                <a:gd name="T3" fmla="*/ 14 h 121"/>
                <a:gd name="T4" fmla="*/ 84 w 110"/>
                <a:gd name="T5" fmla="*/ 0 h 121"/>
                <a:gd name="T6" fmla="*/ 0 w 110"/>
                <a:gd name="T7" fmla="*/ 111 h 121"/>
                <a:gd name="T8" fmla="*/ 20 w 110"/>
                <a:gd name="T9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1">
                  <a:moveTo>
                    <a:pt x="20" y="121"/>
                  </a:moveTo>
                  <a:lnTo>
                    <a:pt x="110" y="14"/>
                  </a:lnTo>
                  <a:lnTo>
                    <a:pt x="84" y="0"/>
                  </a:lnTo>
                  <a:lnTo>
                    <a:pt x="0" y="111"/>
                  </a:lnTo>
                  <a:lnTo>
                    <a:pt x="20" y="121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106">
              <a:extLst>
                <a:ext uri="{FF2B5EF4-FFF2-40B4-BE49-F238E27FC236}">
                  <a16:creationId xmlns:a16="http://schemas.microsoft.com/office/drawing/2014/main" id="{FC90CFD6-D3A3-447F-A646-73CF1299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513" y="3646488"/>
              <a:ext cx="234950" cy="211138"/>
            </a:xfrm>
            <a:custGeom>
              <a:avLst/>
              <a:gdLst>
                <a:gd name="T0" fmla="*/ 0 w 148"/>
                <a:gd name="T1" fmla="*/ 6 h 133"/>
                <a:gd name="T2" fmla="*/ 0 w 148"/>
                <a:gd name="T3" fmla="*/ 133 h 133"/>
                <a:gd name="T4" fmla="*/ 148 w 148"/>
                <a:gd name="T5" fmla="*/ 65 h 133"/>
                <a:gd name="T6" fmla="*/ 138 w 148"/>
                <a:gd name="T7" fmla="*/ 0 h 133"/>
                <a:gd name="T8" fmla="*/ 0 w 148"/>
                <a:gd name="T9" fmla="*/ 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33">
                  <a:moveTo>
                    <a:pt x="0" y="6"/>
                  </a:moveTo>
                  <a:lnTo>
                    <a:pt x="0" y="133"/>
                  </a:lnTo>
                  <a:lnTo>
                    <a:pt x="148" y="65"/>
                  </a:lnTo>
                  <a:lnTo>
                    <a:pt x="13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07">
              <a:extLst>
                <a:ext uri="{FF2B5EF4-FFF2-40B4-BE49-F238E27FC236}">
                  <a16:creationId xmlns:a16="http://schemas.microsoft.com/office/drawing/2014/main" id="{D4370B4A-EBB5-4B8B-B00F-E58CF641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426" y="2246313"/>
              <a:ext cx="444500" cy="431800"/>
            </a:xfrm>
            <a:custGeom>
              <a:avLst/>
              <a:gdLst>
                <a:gd name="T0" fmla="*/ 262 w 300"/>
                <a:gd name="T1" fmla="*/ 242 h 292"/>
                <a:gd name="T2" fmla="*/ 266 w 300"/>
                <a:gd name="T3" fmla="*/ 113 h 292"/>
                <a:gd name="T4" fmla="*/ 256 w 300"/>
                <a:gd name="T5" fmla="*/ 104 h 292"/>
                <a:gd name="T6" fmla="*/ 230 w 300"/>
                <a:gd name="T7" fmla="*/ 39 h 292"/>
                <a:gd name="T8" fmla="*/ 98 w 300"/>
                <a:gd name="T9" fmla="*/ 36 h 292"/>
                <a:gd name="T10" fmla="*/ 71 w 300"/>
                <a:gd name="T11" fmla="*/ 82 h 292"/>
                <a:gd name="T12" fmla="*/ 30 w 300"/>
                <a:gd name="T13" fmla="*/ 101 h 292"/>
                <a:gd name="T14" fmla="*/ 27 w 300"/>
                <a:gd name="T15" fmla="*/ 201 h 292"/>
                <a:gd name="T16" fmla="*/ 53 w 300"/>
                <a:gd name="T17" fmla="*/ 219 h 292"/>
                <a:gd name="T18" fmla="*/ 73 w 300"/>
                <a:gd name="T19" fmla="*/ 261 h 292"/>
                <a:gd name="T20" fmla="*/ 179 w 300"/>
                <a:gd name="T21" fmla="*/ 264 h 292"/>
                <a:gd name="T22" fmla="*/ 262 w 300"/>
                <a:gd name="T23" fmla="*/ 24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292">
                  <a:moveTo>
                    <a:pt x="262" y="242"/>
                  </a:moveTo>
                  <a:cubicBezTo>
                    <a:pt x="299" y="207"/>
                    <a:pt x="300" y="149"/>
                    <a:pt x="266" y="113"/>
                  </a:cubicBezTo>
                  <a:cubicBezTo>
                    <a:pt x="263" y="110"/>
                    <a:pt x="260" y="107"/>
                    <a:pt x="256" y="104"/>
                  </a:cubicBezTo>
                  <a:cubicBezTo>
                    <a:pt x="256" y="81"/>
                    <a:pt x="248" y="57"/>
                    <a:pt x="230" y="39"/>
                  </a:cubicBezTo>
                  <a:cubicBezTo>
                    <a:pt x="195" y="1"/>
                    <a:pt x="135" y="0"/>
                    <a:pt x="98" y="36"/>
                  </a:cubicBezTo>
                  <a:cubicBezTo>
                    <a:pt x="84" y="49"/>
                    <a:pt x="75" y="65"/>
                    <a:pt x="71" y="82"/>
                  </a:cubicBezTo>
                  <a:cubicBezTo>
                    <a:pt x="56" y="83"/>
                    <a:pt x="41" y="89"/>
                    <a:pt x="30" y="101"/>
                  </a:cubicBezTo>
                  <a:cubicBezTo>
                    <a:pt x="1" y="128"/>
                    <a:pt x="0" y="173"/>
                    <a:pt x="27" y="201"/>
                  </a:cubicBezTo>
                  <a:cubicBezTo>
                    <a:pt x="35" y="209"/>
                    <a:pt x="44" y="215"/>
                    <a:pt x="53" y="219"/>
                  </a:cubicBezTo>
                  <a:cubicBezTo>
                    <a:pt x="55" y="234"/>
                    <a:pt x="62" y="249"/>
                    <a:pt x="73" y="261"/>
                  </a:cubicBezTo>
                  <a:cubicBezTo>
                    <a:pt x="102" y="291"/>
                    <a:pt x="149" y="292"/>
                    <a:pt x="179" y="264"/>
                  </a:cubicBezTo>
                  <a:cubicBezTo>
                    <a:pt x="208" y="271"/>
                    <a:pt x="239" y="264"/>
                    <a:pt x="262" y="242"/>
                  </a:cubicBezTo>
                  <a:close/>
                </a:path>
              </a:pathLst>
            </a:custGeom>
            <a:solidFill>
              <a:srgbClr val="D5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08">
              <a:extLst>
                <a:ext uri="{FF2B5EF4-FFF2-40B4-BE49-F238E27FC236}">
                  <a16:creationId xmlns:a16="http://schemas.microsoft.com/office/drawing/2014/main" id="{66F02825-C392-4539-8630-C53A56F94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238" y="2501901"/>
              <a:ext cx="244475" cy="201613"/>
            </a:xfrm>
            <a:custGeom>
              <a:avLst/>
              <a:gdLst>
                <a:gd name="T0" fmla="*/ 124 w 154"/>
                <a:gd name="T1" fmla="*/ 0 h 127"/>
                <a:gd name="T2" fmla="*/ 0 w 154"/>
                <a:gd name="T3" fmla="*/ 127 h 127"/>
                <a:gd name="T4" fmla="*/ 154 w 154"/>
                <a:gd name="T5" fmla="*/ 43 h 127"/>
                <a:gd name="T6" fmla="*/ 124 w 154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27">
                  <a:moveTo>
                    <a:pt x="124" y="0"/>
                  </a:moveTo>
                  <a:lnTo>
                    <a:pt x="0" y="127"/>
                  </a:lnTo>
                  <a:lnTo>
                    <a:pt x="154" y="4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D5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09">
              <a:extLst>
                <a:ext uri="{FF2B5EF4-FFF2-40B4-BE49-F238E27FC236}">
                  <a16:creationId xmlns:a16="http://schemas.microsoft.com/office/drawing/2014/main" id="{3CD86043-C595-4353-8B15-E64F16A4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976" y="2338388"/>
              <a:ext cx="403225" cy="387350"/>
            </a:xfrm>
            <a:custGeom>
              <a:avLst/>
              <a:gdLst>
                <a:gd name="T0" fmla="*/ 11 w 273"/>
                <a:gd name="T1" fmla="*/ 185 h 262"/>
                <a:gd name="T2" fmla="*/ 98 w 273"/>
                <a:gd name="T3" fmla="*/ 227 h 262"/>
                <a:gd name="T4" fmla="*/ 102 w 273"/>
                <a:gd name="T5" fmla="*/ 226 h 262"/>
                <a:gd name="T6" fmla="*/ 175 w 273"/>
                <a:gd name="T7" fmla="*/ 252 h 262"/>
                <a:gd name="T8" fmla="*/ 214 w 273"/>
                <a:gd name="T9" fmla="*/ 176 h 262"/>
                <a:gd name="T10" fmla="*/ 259 w 273"/>
                <a:gd name="T11" fmla="*/ 76 h 262"/>
                <a:gd name="T12" fmla="*/ 169 w 273"/>
                <a:gd name="T13" fmla="*/ 24 h 262"/>
                <a:gd name="T14" fmla="*/ 92 w 273"/>
                <a:gd name="T15" fmla="*/ 10 h 262"/>
                <a:gd name="T16" fmla="*/ 41 w 273"/>
                <a:gd name="T17" fmla="*/ 104 h 262"/>
                <a:gd name="T18" fmla="*/ 11 w 273"/>
                <a:gd name="T19" fmla="*/ 18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262">
                  <a:moveTo>
                    <a:pt x="11" y="185"/>
                  </a:moveTo>
                  <a:cubicBezTo>
                    <a:pt x="23" y="221"/>
                    <a:pt x="62" y="240"/>
                    <a:pt x="98" y="227"/>
                  </a:cubicBezTo>
                  <a:cubicBezTo>
                    <a:pt x="100" y="227"/>
                    <a:pt x="101" y="226"/>
                    <a:pt x="102" y="226"/>
                  </a:cubicBezTo>
                  <a:cubicBezTo>
                    <a:pt x="117" y="250"/>
                    <a:pt x="147" y="262"/>
                    <a:pt x="175" y="252"/>
                  </a:cubicBezTo>
                  <a:cubicBezTo>
                    <a:pt x="207" y="241"/>
                    <a:pt x="224" y="207"/>
                    <a:pt x="214" y="176"/>
                  </a:cubicBezTo>
                  <a:cubicBezTo>
                    <a:pt x="253" y="160"/>
                    <a:pt x="273" y="116"/>
                    <a:pt x="259" y="76"/>
                  </a:cubicBezTo>
                  <a:cubicBezTo>
                    <a:pt x="246" y="38"/>
                    <a:pt x="207" y="16"/>
                    <a:pt x="169" y="24"/>
                  </a:cubicBezTo>
                  <a:cubicBezTo>
                    <a:pt x="148" y="7"/>
                    <a:pt x="119" y="0"/>
                    <a:pt x="92" y="10"/>
                  </a:cubicBezTo>
                  <a:cubicBezTo>
                    <a:pt x="53" y="23"/>
                    <a:pt x="31" y="64"/>
                    <a:pt x="41" y="104"/>
                  </a:cubicBezTo>
                  <a:cubicBezTo>
                    <a:pt x="13" y="120"/>
                    <a:pt x="0" y="154"/>
                    <a:pt x="11" y="185"/>
                  </a:cubicBezTo>
                  <a:close/>
                </a:path>
              </a:pathLst>
            </a:custGeom>
            <a:solidFill>
              <a:srgbClr val="D5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0">
              <a:extLst>
                <a:ext uri="{FF2B5EF4-FFF2-40B4-BE49-F238E27FC236}">
                  <a16:creationId xmlns:a16="http://schemas.microsoft.com/office/drawing/2014/main" id="{12D278AC-5835-484B-8B9F-255A8296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2570163"/>
              <a:ext cx="239713" cy="171450"/>
            </a:xfrm>
            <a:custGeom>
              <a:avLst/>
              <a:gdLst>
                <a:gd name="T0" fmla="*/ 0 w 151"/>
                <a:gd name="T1" fmla="*/ 40 h 108"/>
                <a:gd name="T2" fmla="*/ 151 w 151"/>
                <a:gd name="T3" fmla="*/ 108 h 108"/>
                <a:gd name="T4" fmla="*/ 28 w 151"/>
                <a:gd name="T5" fmla="*/ 0 h 108"/>
                <a:gd name="T6" fmla="*/ 0 w 151"/>
                <a:gd name="T7" fmla="*/ 4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108">
                  <a:moveTo>
                    <a:pt x="0" y="40"/>
                  </a:moveTo>
                  <a:lnTo>
                    <a:pt x="151" y="108"/>
                  </a:lnTo>
                  <a:lnTo>
                    <a:pt x="28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5E3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11">
              <a:extLst>
                <a:ext uri="{FF2B5EF4-FFF2-40B4-BE49-F238E27FC236}">
                  <a16:creationId xmlns:a16="http://schemas.microsoft.com/office/drawing/2014/main" id="{DA91C2AA-9C54-4367-AA5F-FE681EF9B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48201"/>
              <a:ext cx="661988" cy="523875"/>
            </a:xfrm>
            <a:custGeom>
              <a:avLst/>
              <a:gdLst>
                <a:gd name="T0" fmla="*/ 13 w 447"/>
                <a:gd name="T1" fmla="*/ 355 h 355"/>
                <a:gd name="T2" fmla="*/ 0 w 447"/>
                <a:gd name="T3" fmla="*/ 353 h 355"/>
                <a:gd name="T4" fmla="*/ 82 w 447"/>
                <a:gd name="T5" fmla="*/ 177 h 355"/>
                <a:gd name="T6" fmla="*/ 447 w 447"/>
                <a:gd name="T7" fmla="*/ 0 h 355"/>
                <a:gd name="T8" fmla="*/ 447 w 447"/>
                <a:gd name="T9" fmla="*/ 13 h 355"/>
                <a:gd name="T10" fmla="*/ 92 w 447"/>
                <a:gd name="T11" fmla="*/ 184 h 355"/>
                <a:gd name="T12" fmla="*/ 13 w 447"/>
                <a:gd name="T1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7" h="355">
                  <a:moveTo>
                    <a:pt x="13" y="355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" y="349"/>
                    <a:pt x="18" y="264"/>
                    <a:pt x="82" y="177"/>
                  </a:cubicBezTo>
                  <a:cubicBezTo>
                    <a:pt x="140" y="96"/>
                    <a:pt x="252" y="0"/>
                    <a:pt x="447" y="0"/>
                  </a:cubicBezTo>
                  <a:cubicBezTo>
                    <a:pt x="447" y="13"/>
                    <a:pt x="447" y="13"/>
                    <a:pt x="447" y="13"/>
                  </a:cubicBezTo>
                  <a:cubicBezTo>
                    <a:pt x="257" y="13"/>
                    <a:pt x="149" y="106"/>
                    <a:pt x="92" y="184"/>
                  </a:cubicBezTo>
                  <a:cubicBezTo>
                    <a:pt x="30" y="269"/>
                    <a:pt x="13" y="355"/>
                    <a:pt x="13" y="355"/>
                  </a:cubicBezTo>
                  <a:close/>
                </a:path>
              </a:pathLst>
            </a:custGeom>
            <a:solidFill>
              <a:srgbClr val="CBD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12">
              <a:extLst>
                <a:ext uri="{FF2B5EF4-FFF2-40B4-BE49-F238E27FC236}">
                  <a16:creationId xmlns:a16="http://schemas.microsoft.com/office/drawing/2014/main" id="{84829DEA-E1E8-421F-B631-EEC83884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6" y="4567238"/>
              <a:ext cx="495300" cy="244475"/>
            </a:xfrm>
            <a:custGeom>
              <a:avLst/>
              <a:gdLst>
                <a:gd name="T0" fmla="*/ 10 w 335"/>
                <a:gd name="T1" fmla="*/ 166 h 166"/>
                <a:gd name="T2" fmla="*/ 0 w 335"/>
                <a:gd name="T3" fmla="*/ 157 h 166"/>
                <a:gd name="T4" fmla="*/ 335 w 335"/>
                <a:gd name="T5" fmla="*/ 0 h 166"/>
                <a:gd name="T6" fmla="*/ 335 w 335"/>
                <a:gd name="T7" fmla="*/ 13 h 166"/>
                <a:gd name="T8" fmla="*/ 10 w 335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166">
                  <a:moveTo>
                    <a:pt x="10" y="166"/>
                  </a:moveTo>
                  <a:cubicBezTo>
                    <a:pt x="0" y="157"/>
                    <a:pt x="0" y="157"/>
                    <a:pt x="0" y="157"/>
                  </a:cubicBezTo>
                  <a:cubicBezTo>
                    <a:pt x="1" y="156"/>
                    <a:pt x="134" y="1"/>
                    <a:pt x="335" y="0"/>
                  </a:cubicBezTo>
                  <a:cubicBezTo>
                    <a:pt x="335" y="13"/>
                    <a:pt x="335" y="13"/>
                    <a:pt x="335" y="13"/>
                  </a:cubicBezTo>
                  <a:cubicBezTo>
                    <a:pt x="141" y="14"/>
                    <a:pt x="11" y="164"/>
                    <a:pt x="10" y="166"/>
                  </a:cubicBezTo>
                  <a:close/>
                </a:path>
              </a:pathLst>
            </a:custGeom>
            <a:solidFill>
              <a:srgbClr val="CBD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3">
              <a:extLst>
                <a:ext uri="{FF2B5EF4-FFF2-40B4-BE49-F238E27FC236}">
                  <a16:creationId xmlns:a16="http://schemas.microsoft.com/office/drawing/2014/main" id="{82331349-6487-4704-B231-E528C13B6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238" y="4795838"/>
              <a:ext cx="239713" cy="227013"/>
            </a:xfrm>
            <a:custGeom>
              <a:avLst/>
              <a:gdLst>
                <a:gd name="T0" fmla="*/ 13 w 162"/>
                <a:gd name="T1" fmla="*/ 154 h 154"/>
                <a:gd name="T2" fmla="*/ 0 w 162"/>
                <a:gd name="T3" fmla="*/ 152 h 154"/>
                <a:gd name="T4" fmla="*/ 158 w 162"/>
                <a:gd name="T5" fmla="*/ 0 h 154"/>
                <a:gd name="T6" fmla="*/ 162 w 162"/>
                <a:gd name="T7" fmla="*/ 13 h 154"/>
                <a:gd name="T8" fmla="*/ 13 w 162"/>
                <a:gd name="T9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54">
                  <a:moveTo>
                    <a:pt x="13" y="154"/>
                  </a:moveTo>
                  <a:cubicBezTo>
                    <a:pt x="0" y="152"/>
                    <a:pt x="0" y="152"/>
                    <a:pt x="0" y="152"/>
                  </a:cubicBezTo>
                  <a:cubicBezTo>
                    <a:pt x="1" y="148"/>
                    <a:pt x="17" y="42"/>
                    <a:pt x="158" y="0"/>
                  </a:cubicBezTo>
                  <a:cubicBezTo>
                    <a:pt x="162" y="13"/>
                    <a:pt x="162" y="13"/>
                    <a:pt x="162" y="13"/>
                  </a:cubicBezTo>
                  <a:cubicBezTo>
                    <a:pt x="30" y="52"/>
                    <a:pt x="14" y="150"/>
                    <a:pt x="13" y="154"/>
                  </a:cubicBezTo>
                  <a:close/>
                </a:path>
              </a:pathLst>
            </a:custGeom>
            <a:solidFill>
              <a:srgbClr val="CBDE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3">
            <a:extLst>
              <a:ext uri="{FF2B5EF4-FFF2-40B4-BE49-F238E27FC236}">
                <a16:creationId xmlns:a16="http://schemas.microsoft.com/office/drawing/2014/main" id="{13112FF6-88EE-40B5-887D-48B0BAF2FD81}"/>
              </a:ext>
            </a:extLst>
          </p:cNvPr>
          <p:cNvGrpSpPr/>
          <p:nvPr/>
        </p:nvGrpSpPr>
        <p:grpSpPr>
          <a:xfrm>
            <a:off x="5332258" y="3517860"/>
            <a:ext cx="2664036" cy="2591339"/>
            <a:chOff x="5826125" y="1423988"/>
            <a:chExt cx="5584825" cy="5432425"/>
          </a:xfrm>
        </p:grpSpPr>
        <p:sp>
          <p:nvSpPr>
            <p:cNvPr id="422" name="Freeform 6">
              <a:extLst>
                <a:ext uri="{FF2B5EF4-FFF2-40B4-BE49-F238E27FC236}">
                  <a16:creationId xmlns:a16="http://schemas.microsoft.com/office/drawing/2014/main" id="{F7C9E600-5500-48A0-B1C6-04A39D02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4800600"/>
              <a:ext cx="400050" cy="563562"/>
            </a:xfrm>
            <a:custGeom>
              <a:avLst/>
              <a:gdLst>
                <a:gd name="T0" fmla="*/ 0 w 320"/>
                <a:gd name="T1" fmla="*/ 339 h 450"/>
                <a:gd name="T2" fmla="*/ 172 w 320"/>
                <a:gd name="T3" fmla="*/ 58 h 450"/>
                <a:gd name="T4" fmla="*/ 300 w 320"/>
                <a:gd name="T5" fmla="*/ 260 h 450"/>
                <a:gd name="T6" fmla="*/ 101 w 320"/>
                <a:gd name="T7" fmla="*/ 450 h 450"/>
                <a:gd name="T8" fmla="*/ 0 w 320"/>
                <a:gd name="T9" fmla="*/ 339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450">
                  <a:moveTo>
                    <a:pt x="0" y="339"/>
                  </a:moveTo>
                  <a:cubicBezTo>
                    <a:pt x="0" y="339"/>
                    <a:pt x="23" y="116"/>
                    <a:pt x="172" y="58"/>
                  </a:cubicBezTo>
                  <a:cubicBezTo>
                    <a:pt x="320" y="0"/>
                    <a:pt x="300" y="260"/>
                    <a:pt x="300" y="260"/>
                  </a:cubicBezTo>
                  <a:cubicBezTo>
                    <a:pt x="101" y="450"/>
                    <a:pt x="101" y="450"/>
                    <a:pt x="101" y="450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7">
              <a:extLst>
                <a:ext uri="{FF2B5EF4-FFF2-40B4-BE49-F238E27FC236}">
                  <a16:creationId xmlns:a16="http://schemas.microsoft.com/office/drawing/2014/main" id="{52E24313-569F-478E-B34C-C5BE70C40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9850" y="4567238"/>
              <a:ext cx="349250" cy="301625"/>
            </a:xfrm>
            <a:custGeom>
              <a:avLst/>
              <a:gdLst>
                <a:gd name="T0" fmla="*/ 279 w 279"/>
                <a:gd name="T1" fmla="*/ 121 h 241"/>
                <a:gd name="T2" fmla="*/ 138 w 279"/>
                <a:gd name="T3" fmla="*/ 27 h 241"/>
                <a:gd name="T4" fmla="*/ 19 w 279"/>
                <a:gd name="T5" fmla="*/ 135 h 241"/>
                <a:gd name="T6" fmla="*/ 238 w 279"/>
                <a:gd name="T7" fmla="*/ 241 h 241"/>
                <a:gd name="T8" fmla="*/ 279 w 279"/>
                <a:gd name="T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41">
                  <a:moveTo>
                    <a:pt x="279" y="121"/>
                  </a:moveTo>
                  <a:cubicBezTo>
                    <a:pt x="279" y="121"/>
                    <a:pt x="272" y="0"/>
                    <a:pt x="138" y="27"/>
                  </a:cubicBezTo>
                  <a:cubicBezTo>
                    <a:pt x="0" y="55"/>
                    <a:pt x="19" y="135"/>
                    <a:pt x="19" y="135"/>
                  </a:cubicBezTo>
                  <a:cubicBezTo>
                    <a:pt x="238" y="241"/>
                    <a:pt x="238" y="241"/>
                    <a:pt x="238" y="241"/>
                  </a:cubicBezTo>
                  <a:lnTo>
                    <a:pt x="279" y="121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8">
              <a:extLst>
                <a:ext uri="{FF2B5EF4-FFF2-40B4-BE49-F238E27FC236}">
                  <a16:creationId xmlns:a16="http://schemas.microsoft.com/office/drawing/2014/main" id="{CDDC4511-AEF2-42E3-B9D7-CFF926464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5" y="3481388"/>
              <a:ext cx="2173287" cy="2593975"/>
            </a:xfrm>
            <a:custGeom>
              <a:avLst/>
              <a:gdLst>
                <a:gd name="T0" fmla="*/ 0 w 1736"/>
                <a:gd name="T1" fmla="*/ 476 h 2074"/>
                <a:gd name="T2" fmla="*/ 631 w 1736"/>
                <a:gd name="T3" fmla="*/ 2074 h 2074"/>
                <a:gd name="T4" fmla="*/ 1499 w 1736"/>
                <a:gd name="T5" fmla="*/ 1629 h 2074"/>
                <a:gd name="T6" fmla="*/ 1274 w 1736"/>
                <a:gd name="T7" fmla="*/ 0 h 2074"/>
                <a:gd name="T8" fmla="*/ 0 w 1736"/>
                <a:gd name="T9" fmla="*/ 476 h 2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6" h="2074">
                  <a:moveTo>
                    <a:pt x="0" y="476"/>
                  </a:moveTo>
                  <a:cubicBezTo>
                    <a:pt x="0" y="476"/>
                    <a:pt x="669" y="1134"/>
                    <a:pt x="631" y="2074"/>
                  </a:cubicBezTo>
                  <a:cubicBezTo>
                    <a:pt x="1499" y="1629"/>
                    <a:pt x="1499" y="1629"/>
                    <a:pt x="1499" y="1629"/>
                  </a:cubicBezTo>
                  <a:cubicBezTo>
                    <a:pt x="1499" y="1629"/>
                    <a:pt x="1736" y="787"/>
                    <a:pt x="1274" y="0"/>
                  </a:cubicBezTo>
                  <a:lnTo>
                    <a:pt x="0" y="476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9">
              <a:extLst>
                <a:ext uri="{FF2B5EF4-FFF2-40B4-BE49-F238E27FC236}">
                  <a16:creationId xmlns:a16="http://schemas.microsoft.com/office/drawing/2014/main" id="{AD62F552-4F61-441C-8B19-89AEC516C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3444875"/>
              <a:ext cx="2185987" cy="2595562"/>
            </a:xfrm>
            <a:custGeom>
              <a:avLst/>
              <a:gdLst>
                <a:gd name="T0" fmla="*/ 0 w 1745"/>
                <a:gd name="T1" fmla="*/ 443 h 2075"/>
                <a:gd name="T2" fmla="*/ 627 w 1745"/>
                <a:gd name="T3" fmla="*/ 2075 h 2075"/>
                <a:gd name="T4" fmla="*/ 1508 w 1745"/>
                <a:gd name="T5" fmla="*/ 1629 h 2075"/>
                <a:gd name="T6" fmla="*/ 1282 w 1745"/>
                <a:gd name="T7" fmla="*/ 0 h 2075"/>
                <a:gd name="T8" fmla="*/ 0 w 1745"/>
                <a:gd name="T9" fmla="*/ 443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5" h="2075">
                  <a:moveTo>
                    <a:pt x="0" y="443"/>
                  </a:moveTo>
                  <a:cubicBezTo>
                    <a:pt x="0" y="443"/>
                    <a:pt x="664" y="1135"/>
                    <a:pt x="627" y="2075"/>
                  </a:cubicBezTo>
                  <a:cubicBezTo>
                    <a:pt x="1508" y="1629"/>
                    <a:pt x="1508" y="1629"/>
                    <a:pt x="1508" y="1629"/>
                  </a:cubicBezTo>
                  <a:cubicBezTo>
                    <a:pt x="1508" y="1629"/>
                    <a:pt x="1745" y="787"/>
                    <a:pt x="1282" y="0"/>
                  </a:cubicBezTo>
                  <a:lnTo>
                    <a:pt x="0" y="443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0">
              <a:extLst>
                <a:ext uri="{FF2B5EF4-FFF2-40B4-BE49-F238E27FC236}">
                  <a16:creationId xmlns:a16="http://schemas.microsoft.com/office/drawing/2014/main" id="{3C62850B-FE99-479D-BC49-FE55BD28E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2913" y="1936750"/>
              <a:ext cx="9525" cy="6350"/>
            </a:xfrm>
            <a:custGeom>
              <a:avLst/>
              <a:gdLst>
                <a:gd name="T0" fmla="*/ 2 w 8"/>
                <a:gd name="T1" fmla="*/ 4 h 5"/>
                <a:gd name="T2" fmla="*/ 5 w 8"/>
                <a:gd name="T3" fmla="*/ 3 h 5"/>
                <a:gd name="T4" fmla="*/ 2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2" y="4"/>
                  </a:moveTo>
                  <a:cubicBezTo>
                    <a:pt x="4" y="4"/>
                    <a:pt x="8" y="0"/>
                    <a:pt x="5" y="3"/>
                  </a:cubicBezTo>
                  <a:cubicBezTo>
                    <a:pt x="3" y="4"/>
                    <a:pt x="0" y="5"/>
                    <a:pt x="2" y="4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1">
              <a:extLst>
                <a:ext uri="{FF2B5EF4-FFF2-40B4-BE49-F238E27FC236}">
                  <a16:creationId xmlns:a16="http://schemas.microsoft.com/office/drawing/2014/main" id="{4DC9269E-6F84-4679-BA07-410AB8E2A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8" y="1489075"/>
              <a:ext cx="273050" cy="442912"/>
            </a:xfrm>
            <a:custGeom>
              <a:avLst/>
              <a:gdLst>
                <a:gd name="T0" fmla="*/ 42 w 218"/>
                <a:gd name="T1" fmla="*/ 38 h 354"/>
                <a:gd name="T2" fmla="*/ 49 w 218"/>
                <a:gd name="T3" fmla="*/ 48 h 354"/>
                <a:gd name="T4" fmla="*/ 74 w 218"/>
                <a:gd name="T5" fmla="*/ 63 h 354"/>
                <a:gd name="T6" fmla="*/ 76 w 218"/>
                <a:gd name="T7" fmla="*/ 70 h 354"/>
                <a:gd name="T8" fmla="*/ 81 w 218"/>
                <a:gd name="T9" fmla="*/ 96 h 354"/>
                <a:gd name="T10" fmla="*/ 84 w 218"/>
                <a:gd name="T11" fmla="*/ 104 h 354"/>
                <a:gd name="T12" fmla="*/ 97 w 218"/>
                <a:gd name="T13" fmla="*/ 113 h 354"/>
                <a:gd name="T14" fmla="*/ 99 w 218"/>
                <a:gd name="T15" fmla="*/ 125 h 354"/>
                <a:gd name="T16" fmla="*/ 97 w 218"/>
                <a:gd name="T17" fmla="*/ 134 h 354"/>
                <a:gd name="T18" fmla="*/ 107 w 218"/>
                <a:gd name="T19" fmla="*/ 136 h 354"/>
                <a:gd name="T20" fmla="*/ 121 w 218"/>
                <a:gd name="T21" fmla="*/ 145 h 354"/>
                <a:gd name="T22" fmla="*/ 123 w 218"/>
                <a:gd name="T23" fmla="*/ 152 h 354"/>
                <a:gd name="T24" fmla="*/ 133 w 218"/>
                <a:gd name="T25" fmla="*/ 157 h 354"/>
                <a:gd name="T26" fmla="*/ 132 w 218"/>
                <a:gd name="T27" fmla="*/ 168 h 354"/>
                <a:gd name="T28" fmla="*/ 139 w 218"/>
                <a:gd name="T29" fmla="*/ 178 h 354"/>
                <a:gd name="T30" fmla="*/ 139 w 218"/>
                <a:gd name="T31" fmla="*/ 193 h 354"/>
                <a:gd name="T32" fmla="*/ 146 w 218"/>
                <a:gd name="T33" fmla="*/ 197 h 354"/>
                <a:gd name="T34" fmla="*/ 143 w 218"/>
                <a:gd name="T35" fmla="*/ 205 h 354"/>
                <a:gd name="T36" fmla="*/ 151 w 218"/>
                <a:gd name="T37" fmla="*/ 206 h 354"/>
                <a:gd name="T38" fmla="*/ 152 w 218"/>
                <a:gd name="T39" fmla="*/ 208 h 354"/>
                <a:gd name="T40" fmla="*/ 157 w 218"/>
                <a:gd name="T41" fmla="*/ 214 h 354"/>
                <a:gd name="T42" fmla="*/ 166 w 218"/>
                <a:gd name="T43" fmla="*/ 231 h 354"/>
                <a:gd name="T44" fmla="*/ 170 w 218"/>
                <a:gd name="T45" fmla="*/ 238 h 354"/>
                <a:gd name="T46" fmla="*/ 172 w 218"/>
                <a:gd name="T47" fmla="*/ 244 h 354"/>
                <a:gd name="T48" fmla="*/ 178 w 218"/>
                <a:gd name="T49" fmla="*/ 259 h 354"/>
                <a:gd name="T50" fmla="*/ 163 w 218"/>
                <a:gd name="T51" fmla="*/ 270 h 354"/>
                <a:gd name="T52" fmla="*/ 181 w 218"/>
                <a:gd name="T53" fmla="*/ 268 h 354"/>
                <a:gd name="T54" fmla="*/ 199 w 218"/>
                <a:gd name="T55" fmla="*/ 266 h 354"/>
                <a:gd name="T56" fmla="*/ 197 w 218"/>
                <a:gd name="T57" fmla="*/ 275 h 354"/>
                <a:gd name="T58" fmla="*/ 205 w 218"/>
                <a:gd name="T59" fmla="*/ 274 h 354"/>
                <a:gd name="T60" fmla="*/ 201 w 218"/>
                <a:gd name="T61" fmla="*/ 279 h 354"/>
                <a:gd name="T62" fmla="*/ 188 w 218"/>
                <a:gd name="T63" fmla="*/ 291 h 354"/>
                <a:gd name="T64" fmla="*/ 205 w 218"/>
                <a:gd name="T65" fmla="*/ 291 h 354"/>
                <a:gd name="T66" fmla="*/ 199 w 218"/>
                <a:gd name="T67" fmla="*/ 296 h 354"/>
                <a:gd name="T68" fmla="*/ 210 w 218"/>
                <a:gd name="T69" fmla="*/ 297 h 354"/>
                <a:gd name="T70" fmla="*/ 213 w 218"/>
                <a:gd name="T71" fmla="*/ 303 h 354"/>
                <a:gd name="T72" fmla="*/ 191 w 218"/>
                <a:gd name="T73" fmla="*/ 309 h 354"/>
                <a:gd name="T74" fmla="*/ 209 w 218"/>
                <a:gd name="T75" fmla="*/ 313 h 354"/>
                <a:gd name="T76" fmla="*/ 188 w 218"/>
                <a:gd name="T77" fmla="*/ 337 h 354"/>
                <a:gd name="T78" fmla="*/ 185 w 218"/>
                <a:gd name="T79" fmla="*/ 343 h 354"/>
                <a:gd name="T80" fmla="*/ 190 w 218"/>
                <a:gd name="T81" fmla="*/ 351 h 354"/>
                <a:gd name="T82" fmla="*/ 177 w 218"/>
                <a:gd name="T83" fmla="*/ 353 h 354"/>
                <a:gd name="T84" fmla="*/ 183 w 218"/>
                <a:gd name="T85" fmla="*/ 341 h 354"/>
                <a:gd name="T86" fmla="*/ 158 w 218"/>
                <a:gd name="T87" fmla="*/ 333 h 354"/>
                <a:gd name="T88" fmla="*/ 139 w 218"/>
                <a:gd name="T89" fmla="*/ 311 h 354"/>
                <a:gd name="T90" fmla="*/ 121 w 218"/>
                <a:gd name="T91" fmla="*/ 286 h 354"/>
                <a:gd name="T92" fmla="*/ 108 w 218"/>
                <a:gd name="T93" fmla="*/ 265 h 354"/>
                <a:gd name="T94" fmla="*/ 97 w 218"/>
                <a:gd name="T95" fmla="*/ 250 h 354"/>
                <a:gd name="T96" fmla="*/ 85 w 218"/>
                <a:gd name="T97" fmla="*/ 214 h 354"/>
                <a:gd name="T98" fmla="*/ 84 w 218"/>
                <a:gd name="T99" fmla="*/ 193 h 354"/>
                <a:gd name="T100" fmla="*/ 79 w 218"/>
                <a:gd name="T101" fmla="*/ 167 h 354"/>
                <a:gd name="T102" fmla="*/ 25 w 218"/>
                <a:gd name="T103" fmla="*/ 99 h 354"/>
                <a:gd name="T104" fmla="*/ 17 w 218"/>
                <a:gd name="T105" fmla="*/ 78 h 354"/>
                <a:gd name="T106" fmla="*/ 25 w 218"/>
                <a:gd name="T107" fmla="*/ 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8" h="354">
                  <a:moveTo>
                    <a:pt x="25" y="3"/>
                  </a:moveTo>
                  <a:cubicBezTo>
                    <a:pt x="44" y="0"/>
                    <a:pt x="29" y="13"/>
                    <a:pt x="42" y="13"/>
                  </a:cubicBezTo>
                  <a:cubicBezTo>
                    <a:pt x="43" y="13"/>
                    <a:pt x="33" y="17"/>
                    <a:pt x="36" y="17"/>
                  </a:cubicBezTo>
                  <a:cubicBezTo>
                    <a:pt x="51" y="16"/>
                    <a:pt x="46" y="27"/>
                    <a:pt x="38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4" y="39"/>
                    <a:pt x="43" y="37"/>
                    <a:pt x="42" y="38"/>
                  </a:cubicBezTo>
                  <a:cubicBezTo>
                    <a:pt x="41" y="39"/>
                    <a:pt x="40" y="39"/>
                    <a:pt x="38" y="40"/>
                  </a:cubicBezTo>
                  <a:cubicBezTo>
                    <a:pt x="43" y="38"/>
                    <a:pt x="41" y="41"/>
                    <a:pt x="45" y="40"/>
                  </a:cubicBezTo>
                  <a:cubicBezTo>
                    <a:pt x="43" y="41"/>
                    <a:pt x="39" y="43"/>
                    <a:pt x="37" y="45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58" y="38"/>
                    <a:pt x="44" y="48"/>
                    <a:pt x="52" y="47"/>
                  </a:cubicBezTo>
                  <a:cubicBezTo>
                    <a:pt x="51" y="47"/>
                    <a:pt x="50" y="47"/>
                    <a:pt x="49" y="48"/>
                  </a:cubicBezTo>
                  <a:cubicBezTo>
                    <a:pt x="59" y="48"/>
                    <a:pt x="59" y="54"/>
                    <a:pt x="64" y="57"/>
                  </a:cubicBezTo>
                  <a:cubicBezTo>
                    <a:pt x="62" y="58"/>
                    <a:pt x="58" y="59"/>
                    <a:pt x="56" y="60"/>
                  </a:cubicBezTo>
                  <a:cubicBezTo>
                    <a:pt x="62" y="58"/>
                    <a:pt x="65" y="59"/>
                    <a:pt x="66" y="59"/>
                  </a:cubicBezTo>
                  <a:cubicBezTo>
                    <a:pt x="60" y="63"/>
                    <a:pt x="73" y="59"/>
                    <a:pt x="70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6" y="60"/>
                    <a:pt x="65" y="65"/>
                    <a:pt x="74" y="63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8" y="62"/>
                    <a:pt x="65" y="69"/>
                    <a:pt x="70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4" y="67"/>
                    <a:pt x="70" y="69"/>
                    <a:pt x="72" y="69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4" y="70"/>
                    <a:pt x="69" y="74"/>
                    <a:pt x="76" y="70"/>
                  </a:cubicBezTo>
                  <a:cubicBezTo>
                    <a:pt x="71" y="74"/>
                    <a:pt x="73" y="70"/>
                    <a:pt x="65" y="74"/>
                  </a:cubicBezTo>
                  <a:cubicBezTo>
                    <a:pt x="75" y="77"/>
                    <a:pt x="76" y="83"/>
                    <a:pt x="79" y="89"/>
                  </a:cubicBezTo>
                  <a:cubicBezTo>
                    <a:pt x="76" y="91"/>
                    <a:pt x="75" y="92"/>
                    <a:pt x="73" y="93"/>
                  </a:cubicBezTo>
                  <a:cubicBezTo>
                    <a:pt x="74" y="93"/>
                    <a:pt x="75" y="94"/>
                    <a:pt x="79" y="93"/>
                  </a:cubicBezTo>
                  <a:cubicBezTo>
                    <a:pt x="79" y="93"/>
                    <a:pt x="75" y="95"/>
                    <a:pt x="75" y="96"/>
                  </a:cubicBezTo>
                  <a:cubicBezTo>
                    <a:pt x="73" y="98"/>
                    <a:pt x="83" y="94"/>
                    <a:pt x="81" y="96"/>
                  </a:cubicBezTo>
                  <a:cubicBezTo>
                    <a:pt x="79" y="96"/>
                    <a:pt x="76" y="97"/>
                    <a:pt x="74" y="99"/>
                  </a:cubicBezTo>
                  <a:cubicBezTo>
                    <a:pt x="80" y="97"/>
                    <a:pt x="79" y="99"/>
                    <a:pt x="82" y="99"/>
                  </a:cubicBezTo>
                  <a:cubicBezTo>
                    <a:pt x="80" y="99"/>
                    <a:pt x="80" y="99"/>
                    <a:pt x="77" y="100"/>
                  </a:cubicBezTo>
                  <a:cubicBezTo>
                    <a:pt x="84" y="99"/>
                    <a:pt x="77" y="103"/>
                    <a:pt x="81" y="103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3" y="108"/>
                    <a:pt x="86" y="101"/>
                    <a:pt x="84" y="104"/>
                  </a:cubicBezTo>
                  <a:cubicBezTo>
                    <a:pt x="82" y="104"/>
                    <a:pt x="81" y="105"/>
                    <a:pt x="79" y="105"/>
                  </a:cubicBezTo>
                  <a:cubicBezTo>
                    <a:pt x="87" y="104"/>
                    <a:pt x="86" y="107"/>
                    <a:pt x="89" y="107"/>
                  </a:cubicBezTo>
                  <a:cubicBezTo>
                    <a:pt x="88" y="107"/>
                    <a:pt x="87" y="108"/>
                    <a:pt x="87" y="108"/>
                  </a:cubicBezTo>
                  <a:cubicBezTo>
                    <a:pt x="89" y="109"/>
                    <a:pt x="87" y="112"/>
                    <a:pt x="91" y="112"/>
                  </a:cubicBezTo>
                  <a:cubicBezTo>
                    <a:pt x="89" y="113"/>
                    <a:pt x="81" y="116"/>
                    <a:pt x="83" y="117"/>
                  </a:cubicBezTo>
                  <a:cubicBezTo>
                    <a:pt x="91" y="113"/>
                    <a:pt x="88" y="118"/>
                    <a:pt x="97" y="113"/>
                  </a:cubicBezTo>
                  <a:cubicBezTo>
                    <a:pt x="96" y="115"/>
                    <a:pt x="94" y="119"/>
                    <a:pt x="97" y="119"/>
                  </a:cubicBezTo>
                  <a:cubicBezTo>
                    <a:pt x="93" y="119"/>
                    <a:pt x="87" y="124"/>
                    <a:pt x="86" y="123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78" y="127"/>
                    <a:pt x="82" y="124"/>
                    <a:pt x="78" y="127"/>
                  </a:cubicBezTo>
                  <a:cubicBezTo>
                    <a:pt x="79" y="127"/>
                    <a:pt x="83" y="127"/>
                    <a:pt x="81" y="128"/>
                  </a:cubicBezTo>
                  <a:cubicBezTo>
                    <a:pt x="87" y="127"/>
                    <a:pt x="97" y="124"/>
                    <a:pt x="99" y="125"/>
                  </a:cubicBezTo>
                  <a:cubicBezTo>
                    <a:pt x="95" y="126"/>
                    <a:pt x="90" y="130"/>
                    <a:pt x="88" y="130"/>
                  </a:cubicBezTo>
                  <a:cubicBezTo>
                    <a:pt x="105" y="125"/>
                    <a:pt x="105" y="125"/>
                    <a:pt x="105" y="125"/>
                  </a:cubicBezTo>
                  <a:cubicBezTo>
                    <a:pt x="105" y="126"/>
                    <a:pt x="98" y="128"/>
                    <a:pt x="101" y="128"/>
                  </a:cubicBezTo>
                  <a:cubicBezTo>
                    <a:pt x="103" y="127"/>
                    <a:pt x="105" y="127"/>
                    <a:pt x="106" y="127"/>
                  </a:cubicBezTo>
                  <a:cubicBezTo>
                    <a:pt x="106" y="127"/>
                    <a:pt x="110" y="128"/>
                    <a:pt x="102" y="132"/>
                  </a:cubicBezTo>
                  <a:cubicBezTo>
                    <a:pt x="99" y="134"/>
                    <a:pt x="99" y="132"/>
                    <a:pt x="97" y="134"/>
                  </a:cubicBezTo>
                  <a:cubicBezTo>
                    <a:pt x="97" y="135"/>
                    <a:pt x="100" y="133"/>
                    <a:pt x="101" y="134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6"/>
                    <a:pt x="104" y="136"/>
                    <a:pt x="108" y="133"/>
                  </a:cubicBezTo>
                  <a:cubicBezTo>
                    <a:pt x="108" y="132"/>
                    <a:pt x="103" y="135"/>
                    <a:pt x="105" y="133"/>
                  </a:cubicBezTo>
                  <a:cubicBezTo>
                    <a:pt x="110" y="132"/>
                    <a:pt x="112" y="132"/>
                    <a:pt x="113" y="134"/>
                  </a:cubicBezTo>
                  <a:cubicBezTo>
                    <a:pt x="111" y="134"/>
                    <a:pt x="109" y="135"/>
                    <a:pt x="107" y="136"/>
                  </a:cubicBezTo>
                  <a:cubicBezTo>
                    <a:pt x="114" y="134"/>
                    <a:pt x="116" y="135"/>
                    <a:pt x="120" y="135"/>
                  </a:cubicBezTo>
                  <a:cubicBezTo>
                    <a:pt x="124" y="134"/>
                    <a:pt x="113" y="138"/>
                    <a:pt x="114" y="137"/>
                  </a:cubicBezTo>
                  <a:cubicBezTo>
                    <a:pt x="110" y="141"/>
                    <a:pt x="124" y="138"/>
                    <a:pt x="117" y="143"/>
                  </a:cubicBezTo>
                  <a:cubicBezTo>
                    <a:pt x="116" y="143"/>
                    <a:pt x="122" y="140"/>
                    <a:pt x="121" y="141"/>
                  </a:cubicBezTo>
                  <a:cubicBezTo>
                    <a:pt x="121" y="142"/>
                    <a:pt x="116" y="144"/>
                    <a:pt x="118" y="144"/>
                  </a:cubicBezTo>
                  <a:cubicBezTo>
                    <a:pt x="115" y="145"/>
                    <a:pt x="119" y="144"/>
                    <a:pt x="121" y="145"/>
                  </a:cubicBezTo>
                  <a:cubicBezTo>
                    <a:pt x="123" y="144"/>
                    <a:pt x="119" y="145"/>
                    <a:pt x="118" y="145"/>
                  </a:cubicBezTo>
                  <a:cubicBezTo>
                    <a:pt x="122" y="145"/>
                    <a:pt x="128" y="146"/>
                    <a:pt x="124" y="150"/>
                  </a:cubicBezTo>
                  <a:cubicBezTo>
                    <a:pt x="127" y="150"/>
                    <a:pt x="133" y="148"/>
                    <a:pt x="133" y="149"/>
                  </a:cubicBezTo>
                  <a:cubicBezTo>
                    <a:pt x="128" y="151"/>
                    <a:pt x="128" y="151"/>
                    <a:pt x="128" y="151"/>
                  </a:cubicBezTo>
                  <a:cubicBezTo>
                    <a:pt x="125" y="153"/>
                    <a:pt x="129" y="152"/>
                    <a:pt x="125" y="154"/>
                  </a:cubicBezTo>
                  <a:cubicBezTo>
                    <a:pt x="131" y="153"/>
                    <a:pt x="118" y="153"/>
                    <a:pt x="123" y="152"/>
                  </a:cubicBezTo>
                  <a:cubicBezTo>
                    <a:pt x="119" y="154"/>
                    <a:pt x="132" y="150"/>
                    <a:pt x="125" y="153"/>
                  </a:cubicBezTo>
                  <a:cubicBezTo>
                    <a:pt x="125" y="154"/>
                    <a:pt x="132" y="153"/>
                    <a:pt x="127" y="156"/>
                  </a:cubicBezTo>
                  <a:cubicBezTo>
                    <a:pt x="128" y="155"/>
                    <a:pt x="120" y="158"/>
                    <a:pt x="121" y="158"/>
                  </a:cubicBezTo>
                  <a:cubicBezTo>
                    <a:pt x="122" y="159"/>
                    <a:pt x="123" y="158"/>
                    <a:pt x="125" y="158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33" y="156"/>
                    <a:pt x="128" y="160"/>
                    <a:pt x="133" y="157"/>
                  </a:cubicBezTo>
                  <a:cubicBezTo>
                    <a:pt x="129" y="159"/>
                    <a:pt x="136" y="158"/>
                    <a:pt x="128" y="161"/>
                  </a:cubicBezTo>
                  <a:cubicBezTo>
                    <a:pt x="122" y="164"/>
                    <a:pt x="122" y="164"/>
                    <a:pt x="122" y="164"/>
                  </a:cubicBezTo>
                  <a:cubicBezTo>
                    <a:pt x="122" y="164"/>
                    <a:pt x="129" y="162"/>
                    <a:pt x="132" y="161"/>
                  </a:cubicBezTo>
                  <a:cubicBezTo>
                    <a:pt x="131" y="161"/>
                    <a:pt x="130" y="162"/>
                    <a:pt x="129" y="162"/>
                  </a:cubicBezTo>
                  <a:cubicBezTo>
                    <a:pt x="139" y="158"/>
                    <a:pt x="129" y="164"/>
                    <a:pt x="137" y="162"/>
                  </a:cubicBezTo>
                  <a:cubicBezTo>
                    <a:pt x="134" y="164"/>
                    <a:pt x="138" y="165"/>
                    <a:pt x="132" y="168"/>
                  </a:cubicBezTo>
                  <a:cubicBezTo>
                    <a:pt x="135" y="168"/>
                    <a:pt x="139" y="167"/>
                    <a:pt x="138" y="169"/>
                  </a:cubicBezTo>
                  <a:cubicBezTo>
                    <a:pt x="137" y="169"/>
                    <a:pt x="136" y="169"/>
                    <a:pt x="134" y="170"/>
                  </a:cubicBezTo>
                  <a:cubicBezTo>
                    <a:pt x="132" y="172"/>
                    <a:pt x="134" y="171"/>
                    <a:pt x="136" y="171"/>
                  </a:cubicBezTo>
                  <a:cubicBezTo>
                    <a:pt x="135" y="172"/>
                    <a:pt x="131" y="175"/>
                    <a:pt x="128" y="177"/>
                  </a:cubicBezTo>
                  <a:cubicBezTo>
                    <a:pt x="131" y="177"/>
                    <a:pt x="136" y="174"/>
                    <a:pt x="140" y="173"/>
                  </a:cubicBezTo>
                  <a:cubicBezTo>
                    <a:pt x="130" y="178"/>
                    <a:pt x="147" y="173"/>
                    <a:pt x="139" y="178"/>
                  </a:cubicBezTo>
                  <a:cubicBezTo>
                    <a:pt x="137" y="178"/>
                    <a:pt x="133" y="179"/>
                    <a:pt x="131" y="181"/>
                  </a:cubicBezTo>
                  <a:cubicBezTo>
                    <a:pt x="122" y="186"/>
                    <a:pt x="139" y="179"/>
                    <a:pt x="135" y="183"/>
                  </a:cubicBezTo>
                  <a:cubicBezTo>
                    <a:pt x="143" y="179"/>
                    <a:pt x="143" y="179"/>
                    <a:pt x="143" y="179"/>
                  </a:cubicBezTo>
                  <a:cubicBezTo>
                    <a:pt x="138" y="182"/>
                    <a:pt x="149" y="179"/>
                    <a:pt x="140" y="182"/>
                  </a:cubicBezTo>
                  <a:cubicBezTo>
                    <a:pt x="143" y="182"/>
                    <a:pt x="138" y="185"/>
                    <a:pt x="146" y="182"/>
                  </a:cubicBezTo>
                  <a:cubicBezTo>
                    <a:pt x="141" y="187"/>
                    <a:pt x="153" y="186"/>
                    <a:pt x="139" y="193"/>
                  </a:cubicBezTo>
                  <a:cubicBezTo>
                    <a:pt x="141" y="193"/>
                    <a:pt x="140" y="194"/>
                    <a:pt x="144" y="192"/>
                  </a:cubicBezTo>
                  <a:cubicBezTo>
                    <a:pt x="148" y="190"/>
                    <a:pt x="140" y="193"/>
                    <a:pt x="143" y="191"/>
                  </a:cubicBezTo>
                  <a:cubicBezTo>
                    <a:pt x="143" y="192"/>
                    <a:pt x="146" y="191"/>
                    <a:pt x="147" y="190"/>
                  </a:cubicBezTo>
                  <a:cubicBezTo>
                    <a:pt x="145" y="192"/>
                    <a:pt x="145" y="193"/>
                    <a:pt x="138" y="195"/>
                  </a:cubicBezTo>
                  <a:cubicBezTo>
                    <a:pt x="134" y="199"/>
                    <a:pt x="152" y="191"/>
                    <a:pt x="150" y="194"/>
                  </a:cubicBezTo>
                  <a:cubicBezTo>
                    <a:pt x="147" y="195"/>
                    <a:pt x="146" y="196"/>
                    <a:pt x="146" y="197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52" y="197"/>
                    <a:pt x="145" y="199"/>
                    <a:pt x="140" y="202"/>
                  </a:cubicBezTo>
                  <a:cubicBezTo>
                    <a:pt x="141" y="202"/>
                    <a:pt x="141" y="203"/>
                    <a:pt x="146" y="201"/>
                  </a:cubicBezTo>
                  <a:cubicBezTo>
                    <a:pt x="139" y="205"/>
                    <a:pt x="139" y="205"/>
                    <a:pt x="139" y="205"/>
                  </a:cubicBezTo>
                  <a:cubicBezTo>
                    <a:pt x="144" y="203"/>
                    <a:pt x="143" y="205"/>
                    <a:pt x="144" y="204"/>
                  </a:cubicBezTo>
                  <a:cubicBezTo>
                    <a:pt x="143" y="205"/>
                    <a:pt x="143" y="205"/>
                    <a:pt x="143" y="205"/>
                  </a:cubicBezTo>
                  <a:cubicBezTo>
                    <a:pt x="140" y="206"/>
                    <a:pt x="142" y="206"/>
                    <a:pt x="143" y="206"/>
                  </a:cubicBezTo>
                  <a:cubicBezTo>
                    <a:pt x="146" y="204"/>
                    <a:pt x="147" y="203"/>
                    <a:pt x="148" y="202"/>
                  </a:cubicBezTo>
                  <a:cubicBezTo>
                    <a:pt x="151" y="201"/>
                    <a:pt x="150" y="202"/>
                    <a:pt x="153" y="201"/>
                  </a:cubicBezTo>
                  <a:cubicBezTo>
                    <a:pt x="148" y="204"/>
                    <a:pt x="150" y="204"/>
                    <a:pt x="150" y="205"/>
                  </a:cubicBezTo>
                  <a:cubicBezTo>
                    <a:pt x="149" y="206"/>
                    <a:pt x="155" y="204"/>
                    <a:pt x="155" y="204"/>
                  </a:cubicBezTo>
                  <a:cubicBezTo>
                    <a:pt x="152" y="205"/>
                    <a:pt x="155" y="205"/>
                    <a:pt x="151" y="206"/>
                  </a:cubicBezTo>
                  <a:cubicBezTo>
                    <a:pt x="150" y="207"/>
                    <a:pt x="153" y="205"/>
                    <a:pt x="151" y="205"/>
                  </a:cubicBezTo>
                  <a:cubicBezTo>
                    <a:pt x="149" y="207"/>
                    <a:pt x="144" y="209"/>
                    <a:pt x="148" y="208"/>
                  </a:cubicBezTo>
                  <a:cubicBezTo>
                    <a:pt x="151" y="208"/>
                    <a:pt x="158" y="203"/>
                    <a:pt x="155" y="206"/>
                  </a:cubicBezTo>
                  <a:cubicBezTo>
                    <a:pt x="154" y="206"/>
                    <a:pt x="152" y="207"/>
                    <a:pt x="150" y="208"/>
                  </a:cubicBezTo>
                  <a:cubicBezTo>
                    <a:pt x="147" y="210"/>
                    <a:pt x="147" y="210"/>
                    <a:pt x="147" y="210"/>
                  </a:cubicBezTo>
                  <a:cubicBezTo>
                    <a:pt x="152" y="208"/>
                    <a:pt x="152" y="208"/>
                    <a:pt x="152" y="208"/>
                  </a:cubicBezTo>
                  <a:cubicBezTo>
                    <a:pt x="151" y="209"/>
                    <a:pt x="151" y="209"/>
                    <a:pt x="150" y="209"/>
                  </a:cubicBezTo>
                  <a:cubicBezTo>
                    <a:pt x="155" y="207"/>
                    <a:pt x="153" y="210"/>
                    <a:pt x="158" y="208"/>
                  </a:cubicBezTo>
                  <a:cubicBezTo>
                    <a:pt x="159" y="209"/>
                    <a:pt x="156" y="211"/>
                    <a:pt x="155" y="212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52" y="214"/>
                    <a:pt x="155" y="214"/>
                    <a:pt x="158" y="213"/>
                  </a:cubicBezTo>
                  <a:cubicBezTo>
                    <a:pt x="157" y="214"/>
                    <a:pt x="157" y="214"/>
                    <a:pt x="157" y="214"/>
                  </a:cubicBezTo>
                  <a:cubicBezTo>
                    <a:pt x="157" y="214"/>
                    <a:pt x="158" y="215"/>
                    <a:pt x="161" y="214"/>
                  </a:cubicBezTo>
                  <a:cubicBezTo>
                    <a:pt x="158" y="216"/>
                    <a:pt x="143" y="222"/>
                    <a:pt x="149" y="221"/>
                  </a:cubicBezTo>
                  <a:cubicBezTo>
                    <a:pt x="150" y="222"/>
                    <a:pt x="159" y="218"/>
                    <a:pt x="162" y="217"/>
                  </a:cubicBezTo>
                  <a:cubicBezTo>
                    <a:pt x="159" y="220"/>
                    <a:pt x="168" y="218"/>
                    <a:pt x="161" y="223"/>
                  </a:cubicBezTo>
                  <a:cubicBezTo>
                    <a:pt x="163" y="223"/>
                    <a:pt x="165" y="222"/>
                    <a:pt x="166" y="222"/>
                  </a:cubicBezTo>
                  <a:cubicBezTo>
                    <a:pt x="165" y="225"/>
                    <a:pt x="174" y="225"/>
                    <a:pt x="166" y="231"/>
                  </a:cubicBezTo>
                  <a:cubicBezTo>
                    <a:pt x="163" y="231"/>
                    <a:pt x="161" y="233"/>
                    <a:pt x="158" y="234"/>
                  </a:cubicBezTo>
                  <a:cubicBezTo>
                    <a:pt x="162" y="233"/>
                    <a:pt x="154" y="237"/>
                    <a:pt x="161" y="234"/>
                  </a:cubicBezTo>
                  <a:cubicBezTo>
                    <a:pt x="166" y="232"/>
                    <a:pt x="168" y="231"/>
                    <a:pt x="169" y="230"/>
                  </a:cubicBezTo>
                  <a:cubicBezTo>
                    <a:pt x="172" y="230"/>
                    <a:pt x="173" y="233"/>
                    <a:pt x="170" y="235"/>
                  </a:cubicBezTo>
                  <a:cubicBezTo>
                    <a:pt x="171" y="234"/>
                    <a:pt x="173" y="234"/>
                    <a:pt x="174" y="233"/>
                  </a:cubicBezTo>
                  <a:cubicBezTo>
                    <a:pt x="167" y="236"/>
                    <a:pt x="167" y="238"/>
                    <a:pt x="170" y="238"/>
                  </a:cubicBezTo>
                  <a:cubicBezTo>
                    <a:pt x="174" y="236"/>
                    <a:pt x="174" y="236"/>
                    <a:pt x="174" y="236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1" y="238"/>
                    <a:pt x="179" y="235"/>
                    <a:pt x="175" y="238"/>
                  </a:cubicBezTo>
                  <a:cubicBezTo>
                    <a:pt x="174" y="238"/>
                    <a:pt x="172" y="239"/>
                    <a:pt x="171" y="240"/>
                  </a:cubicBezTo>
                  <a:cubicBezTo>
                    <a:pt x="175" y="239"/>
                    <a:pt x="181" y="238"/>
                    <a:pt x="178" y="241"/>
                  </a:cubicBezTo>
                  <a:cubicBezTo>
                    <a:pt x="172" y="244"/>
                    <a:pt x="172" y="244"/>
                    <a:pt x="172" y="244"/>
                  </a:cubicBezTo>
                  <a:cubicBezTo>
                    <a:pt x="173" y="244"/>
                    <a:pt x="177" y="243"/>
                    <a:pt x="178" y="242"/>
                  </a:cubicBezTo>
                  <a:cubicBezTo>
                    <a:pt x="175" y="245"/>
                    <a:pt x="175" y="246"/>
                    <a:pt x="170" y="249"/>
                  </a:cubicBezTo>
                  <a:cubicBezTo>
                    <a:pt x="185" y="246"/>
                    <a:pt x="187" y="250"/>
                    <a:pt x="188" y="254"/>
                  </a:cubicBezTo>
                  <a:cubicBezTo>
                    <a:pt x="184" y="255"/>
                    <a:pt x="184" y="255"/>
                    <a:pt x="184" y="255"/>
                  </a:cubicBezTo>
                  <a:cubicBezTo>
                    <a:pt x="182" y="257"/>
                    <a:pt x="190" y="253"/>
                    <a:pt x="188" y="255"/>
                  </a:cubicBezTo>
                  <a:cubicBezTo>
                    <a:pt x="185" y="256"/>
                    <a:pt x="182" y="258"/>
                    <a:pt x="178" y="259"/>
                  </a:cubicBezTo>
                  <a:cubicBezTo>
                    <a:pt x="175" y="262"/>
                    <a:pt x="184" y="259"/>
                    <a:pt x="186" y="259"/>
                  </a:cubicBezTo>
                  <a:cubicBezTo>
                    <a:pt x="190" y="257"/>
                    <a:pt x="183" y="259"/>
                    <a:pt x="188" y="257"/>
                  </a:cubicBezTo>
                  <a:cubicBezTo>
                    <a:pt x="190" y="257"/>
                    <a:pt x="186" y="260"/>
                    <a:pt x="192" y="258"/>
                  </a:cubicBezTo>
                  <a:cubicBezTo>
                    <a:pt x="190" y="259"/>
                    <a:pt x="185" y="261"/>
                    <a:pt x="182" y="262"/>
                  </a:cubicBezTo>
                  <a:cubicBezTo>
                    <a:pt x="186" y="261"/>
                    <a:pt x="186" y="261"/>
                    <a:pt x="186" y="261"/>
                  </a:cubicBezTo>
                  <a:cubicBezTo>
                    <a:pt x="179" y="266"/>
                    <a:pt x="171" y="265"/>
                    <a:pt x="163" y="270"/>
                  </a:cubicBezTo>
                  <a:cubicBezTo>
                    <a:pt x="164" y="270"/>
                    <a:pt x="164" y="270"/>
                    <a:pt x="164" y="270"/>
                  </a:cubicBezTo>
                  <a:cubicBezTo>
                    <a:pt x="157" y="274"/>
                    <a:pt x="155" y="272"/>
                    <a:pt x="154" y="274"/>
                  </a:cubicBezTo>
                  <a:cubicBezTo>
                    <a:pt x="157" y="274"/>
                    <a:pt x="167" y="270"/>
                    <a:pt x="170" y="269"/>
                  </a:cubicBezTo>
                  <a:cubicBezTo>
                    <a:pt x="172" y="269"/>
                    <a:pt x="185" y="263"/>
                    <a:pt x="186" y="265"/>
                  </a:cubicBezTo>
                  <a:cubicBezTo>
                    <a:pt x="182" y="267"/>
                    <a:pt x="184" y="264"/>
                    <a:pt x="179" y="266"/>
                  </a:cubicBezTo>
                  <a:cubicBezTo>
                    <a:pt x="174" y="269"/>
                    <a:pt x="182" y="267"/>
                    <a:pt x="181" y="268"/>
                  </a:cubicBezTo>
                  <a:cubicBezTo>
                    <a:pt x="183" y="266"/>
                    <a:pt x="190" y="264"/>
                    <a:pt x="191" y="264"/>
                  </a:cubicBezTo>
                  <a:cubicBezTo>
                    <a:pt x="189" y="266"/>
                    <a:pt x="185" y="266"/>
                    <a:pt x="185" y="268"/>
                  </a:cubicBezTo>
                  <a:cubicBezTo>
                    <a:pt x="189" y="266"/>
                    <a:pt x="192" y="266"/>
                    <a:pt x="194" y="264"/>
                  </a:cubicBezTo>
                  <a:cubicBezTo>
                    <a:pt x="203" y="261"/>
                    <a:pt x="192" y="267"/>
                    <a:pt x="199" y="264"/>
                  </a:cubicBezTo>
                  <a:cubicBezTo>
                    <a:pt x="193" y="267"/>
                    <a:pt x="185" y="269"/>
                    <a:pt x="182" y="272"/>
                  </a:cubicBezTo>
                  <a:cubicBezTo>
                    <a:pt x="188" y="269"/>
                    <a:pt x="191" y="270"/>
                    <a:pt x="199" y="266"/>
                  </a:cubicBezTo>
                  <a:cubicBezTo>
                    <a:pt x="198" y="267"/>
                    <a:pt x="193" y="269"/>
                    <a:pt x="190" y="270"/>
                  </a:cubicBezTo>
                  <a:cubicBezTo>
                    <a:pt x="186" y="272"/>
                    <a:pt x="201" y="267"/>
                    <a:pt x="190" y="273"/>
                  </a:cubicBezTo>
                  <a:cubicBezTo>
                    <a:pt x="196" y="270"/>
                    <a:pt x="196" y="270"/>
                    <a:pt x="196" y="270"/>
                  </a:cubicBezTo>
                  <a:cubicBezTo>
                    <a:pt x="194" y="271"/>
                    <a:pt x="192" y="272"/>
                    <a:pt x="189" y="274"/>
                  </a:cubicBezTo>
                  <a:cubicBezTo>
                    <a:pt x="190" y="275"/>
                    <a:pt x="198" y="273"/>
                    <a:pt x="190" y="277"/>
                  </a:cubicBezTo>
                  <a:cubicBezTo>
                    <a:pt x="191" y="276"/>
                    <a:pt x="191" y="278"/>
                    <a:pt x="197" y="275"/>
                  </a:cubicBezTo>
                  <a:cubicBezTo>
                    <a:pt x="200" y="272"/>
                    <a:pt x="192" y="276"/>
                    <a:pt x="200" y="272"/>
                  </a:cubicBezTo>
                  <a:cubicBezTo>
                    <a:pt x="193" y="275"/>
                    <a:pt x="201" y="273"/>
                    <a:pt x="204" y="272"/>
                  </a:cubicBezTo>
                  <a:cubicBezTo>
                    <a:pt x="200" y="274"/>
                    <a:pt x="200" y="274"/>
                    <a:pt x="200" y="274"/>
                  </a:cubicBezTo>
                  <a:cubicBezTo>
                    <a:pt x="202" y="274"/>
                    <a:pt x="201" y="275"/>
                    <a:pt x="205" y="273"/>
                  </a:cubicBezTo>
                  <a:cubicBezTo>
                    <a:pt x="203" y="274"/>
                    <a:pt x="201" y="275"/>
                    <a:pt x="200" y="276"/>
                  </a:cubicBezTo>
                  <a:cubicBezTo>
                    <a:pt x="205" y="274"/>
                    <a:pt x="205" y="274"/>
                    <a:pt x="205" y="274"/>
                  </a:cubicBezTo>
                  <a:cubicBezTo>
                    <a:pt x="209" y="274"/>
                    <a:pt x="196" y="278"/>
                    <a:pt x="199" y="279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195" y="279"/>
                    <a:pt x="190" y="282"/>
                    <a:pt x="192" y="282"/>
                  </a:cubicBezTo>
                  <a:cubicBezTo>
                    <a:pt x="197" y="280"/>
                    <a:pt x="203" y="278"/>
                    <a:pt x="207" y="277"/>
                  </a:cubicBezTo>
                  <a:cubicBezTo>
                    <a:pt x="209" y="276"/>
                    <a:pt x="202" y="279"/>
                    <a:pt x="207" y="278"/>
                  </a:cubicBezTo>
                  <a:cubicBezTo>
                    <a:pt x="201" y="279"/>
                    <a:pt x="201" y="279"/>
                    <a:pt x="201" y="279"/>
                  </a:cubicBezTo>
                  <a:cubicBezTo>
                    <a:pt x="199" y="280"/>
                    <a:pt x="193" y="283"/>
                    <a:pt x="194" y="284"/>
                  </a:cubicBezTo>
                  <a:cubicBezTo>
                    <a:pt x="196" y="284"/>
                    <a:pt x="203" y="282"/>
                    <a:pt x="205" y="280"/>
                  </a:cubicBezTo>
                  <a:cubicBezTo>
                    <a:pt x="205" y="281"/>
                    <a:pt x="203" y="283"/>
                    <a:pt x="199" y="284"/>
                  </a:cubicBezTo>
                  <a:cubicBezTo>
                    <a:pt x="201" y="284"/>
                    <a:pt x="204" y="281"/>
                    <a:pt x="207" y="281"/>
                  </a:cubicBezTo>
                  <a:cubicBezTo>
                    <a:pt x="205" y="283"/>
                    <a:pt x="201" y="286"/>
                    <a:pt x="196" y="289"/>
                  </a:cubicBezTo>
                  <a:cubicBezTo>
                    <a:pt x="188" y="291"/>
                    <a:pt x="188" y="291"/>
                    <a:pt x="188" y="291"/>
                  </a:cubicBezTo>
                  <a:cubicBezTo>
                    <a:pt x="188" y="292"/>
                    <a:pt x="188" y="292"/>
                    <a:pt x="188" y="292"/>
                  </a:cubicBezTo>
                  <a:cubicBezTo>
                    <a:pt x="181" y="294"/>
                    <a:pt x="184" y="294"/>
                    <a:pt x="177" y="297"/>
                  </a:cubicBezTo>
                  <a:cubicBezTo>
                    <a:pt x="176" y="298"/>
                    <a:pt x="178" y="297"/>
                    <a:pt x="180" y="297"/>
                  </a:cubicBezTo>
                  <a:cubicBezTo>
                    <a:pt x="190" y="291"/>
                    <a:pt x="196" y="292"/>
                    <a:pt x="205" y="288"/>
                  </a:cubicBezTo>
                  <a:cubicBezTo>
                    <a:pt x="209" y="288"/>
                    <a:pt x="182" y="299"/>
                    <a:pt x="198" y="294"/>
                  </a:cubicBezTo>
                  <a:cubicBezTo>
                    <a:pt x="200" y="293"/>
                    <a:pt x="208" y="291"/>
                    <a:pt x="205" y="291"/>
                  </a:cubicBezTo>
                  <a:cubicBezTo>
                    <a:pt x="204" y="292"/>
                    <a:pt x="215" y="287"/>
                    <a:pt x="212" y="290"/>
                  </a:cubicBezTo>
                  <a:cubicBezTo>
                    <a:pt x="207" y="291"/>
                    <a:pt x="202" y="296"/>
                    <a:pt x="196" y="297"/>
                  </a:cubicBezTo>
                  <a:cubicBezTo>
                    <a:pt x="199" y="295"/>
                    <a:pt x="198" y="295"/>
                    <a:pt x="197" y="295"/>
                  </a:cubicBezTo>
                  <a:cubicBezTo>
                    <a:pt x="193" y="297"/>
                    <a:pt x="187" y="299"/>
                    <a:pt x="187" y="300"/>
                  </a:cubicBezTo>
                  <a:cubicBezTo>
                    <a:pt x="189" y="301"/>
                    <a:pt x="189" y="302"/>
                    <a:pt x="194" y="299"/>
                  </a:cubicBezTo>
                  <a:cubicBezTo>
                    <a:pt x="200" y="297"/>
                    <a:pt x="193" y="298"/>
                    <a:pt x="199" y="296"/>
                  </a:cubicBezTo>
                  <a:cubicBezTo>
                    <a:pt x="202" y="297"/>
                    <a:pt x="193" y="301"/>
                    <a:pt x="203" y="297"/>
                  </a:cubicBezTo>
                  <a:cubicBezTo>
                    <a:pt x="202" y="297"/>
                    <a:pt x="208" y="294"/>
                    <a:pt x="212" y="292"/>
                  </a:cubicBezTo>
                  <a:cubicBezTo>
                    <a:pt x="215" y="292"/>
                    <a:pt x="215" y="292"/>
                    <a:pt x="215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09" y="297"/>
                    <a:pt x="218" y="291"/>
                    <a:pt x="217" y="293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04" y="300"/>
                    <a:pt x="212" y="294"/>
                    <a:pt x="202" y="298"/>
                  </a:cubicBezTo>
                  <a:cubicBezTo>
                    <a:pt x="202" y="300"/>
                    <a:pt x="207" y="298"/>
                    <a:pt x="205" y="300"/>
                  </a:cubicBezTo>
                  <a:cubicBezTo>
                    <a:pt x="203" y="300"/>
                    <a:pt x="203" y="300"/>
                    <a:pt x="203" y="300"/>
                  </a:cubicBezTo>
                  <a:cubicBezTo>
                    <a:pt x="203" y="301"/>
                    <a:pt x="189" y="307"/>
                    <a:pt x="198" y="305"/>
                  </a:cubicBezTo>
                  <a:cubicBezTo>
                    <a:pt x="201" y="304"/>
                    <a:pt x="202" y="304"/>
                    <a:pt x="205" y="302"/>
                  </a:cubicBezTo>
                  <a:cubicBezTo>
                    <a:pt x="207" y="303"/>
                    <a:pt x="212" y="302"/>
                    <a:pt x="213" y="303"/>
                  </a:cubicBezTo>
                  <a:cubicBezTo>
                    <a:pt x="205" y="306"/>
                    <a:pt x="213" y="305"/>
                    <a:pt x="205" y="307"/>
                  </a:cubicBezTo>
                  <a:cubicBezTo>
                    <a:pt x="209" y="305"/>
                    <a:pt x="207" y="302"/>
                    <a:pt x="200" y="305"/>
                  </a:cubicBezTo>
                  <a:cubicBezTo>
                    <a:pt x="191" y="309"/>
                    <a:pt x="200" y="303"/>
                    <a:pt x="191" y="307"/>
                  </a:cubicBezTo>
                  <a:cubicBezTo>
                    <a:pt x="192" y="308"/>
                    <a:pt x="183" y="312"/>
                    <a:pt x="177" y="315"/>
                  </a:cubicBezTo>
                  <a:cubicBezTo>
                    <a:pt x="177" y="315"/>
                    <a:pt x="180" y="314"/>
                    <a:pt x="181" y="314"/>
                  </a:cubicBezTo>
                  <a:cubicBezTo>
                    <a:pt x="186" y="312"/>
                    <a:pt x="186" y="312"/>
                    <a:pt x="191" y="309"/>
                  </a:cubicBezTo>
                  <a:cubicBezTo>
                    <a:pt x="190" y="311"/>
                    <a:pt x="194" y="311"/>
                    <a:pt x="200" y="310"/>
                  </a:cubicBezTo>
                  <a:cubicBezTo>
                    <a:pt x="197" y="312"/>
                    <a:pt x="192" y="314"/>
                    <a:pt x="191" y="313"/>
                  </a:cubicBezTo>
                  <a:cubicBezTo>
                    <a:pt x="193" y="315"/>
                    <a:pt x="194" y="317"/>
                    <a:pt x="193" y="319"/>
                  </a:cubicBezTo>
                  <a:cubicBezTo>
                    <a:pt x="201" y="314"/>
                    <a:pt x="196" y="320"/>
                    <a:pt x="203" y="316"/>
                  </a:cubicBezTo>
                  <a:cubicBezTo>
                    <a:pt x="204" y="315"/>
                    <a:pt x="210" y="311"/>
                    <a:pt x="214" y="310"/>
                  </a:cubicBezTo>
                  <a:cubicBezTo>
                    <a:pt x="214" y="311"/>
                    <a:pt x="210" y="312"/>
                    <a:pt x="209" y="313"/>
                  </a:cubicBezTo>
                  <a:cubicBezTo>
                    <a:pt x="214" y="311"/>
                    <a:pt x="201" y="317"/>
                    <a:pt x="209" y="314"/>
                  </a:cubicBezTo>
                  <a:cubicBezTo>
                    <a:pt x="206" y="314"/>
                    <a:pt x="198" y="319"/>
                    <a:pt x="191" y="322"/>
                  </a:cubicBezTo>
                  <a:cubicBezTo>
                    <a:pt x="196" y="321"/>
                    <a:pt x="186" y="324"/>
                    <a:pt x="187" y="325"/>
                  </a:cubicBezTo>
                  <a:cubicBezTo>
                    <a:pt x="191" y="324"/>
                    <a:pt x="195" y="324"/>
                    <a:pt x="197" y="325"/>
                  </a:cubicBezTo>
                  <a:cubicBezTo>
                    <a:pt x="191" y="330"/>
                    <a:pt x="199" y="329"/>
                    <a:pt x="200" y="331"/>
                  </a:cubicBezTo>
                  <a:cubicBezTo>
                    <a:pt x="197" y="333"/>
                    <a:pt x="189" y="336"/>
                    <a:pt x="188" y="337"/>
                  </a:cubicBezTo>
                  <a:cubicBezTo>
                    <a:pt x="188" y="338"/>
                    <a:pt x="196" y="333"/>
                    <a:pt x="193" y="336"/>
                  </a:cubicBezTo>
                  <a:cubicBezTo>
                    <a:pt x="191" y="337"/>
                    <a:pt x="191" y="337"/>
                    <a:pt x="191" y="337"/>
                  </a:cubicBezTo>
                  <a:cubicBezTo>
                    <a:pt x="193" y="336"/>
                    <a:pt x="187" y="342"/>
                    <a:pt x="198" y="337"/>
                  </a:cubicBezTo>
                  <a:cubicBezTo>
                    <a:pt x="190" y="340"/>
                    <a:pt x="190" y="340"/>
                    <a:pt x="190" y="340"/>
                  </a:cubicBezTo>
                  <a:cubicBezTo>
                    <a:pt x="189" y="341"/>
                    <a:pt x="191" y="340"/>
                    <a:pt x="192" y="340"/>
                  </a:cubicBezTo>
                  <a:cubicBezTo>
                    <a:pt x="189" y="341"/>
                    <a:pt x="187" y="343"/>
                    <a:pt x="185" y="343"/>
                  </a:cubicBezTo>
                  <a:cubicBezTo>
                    <a:pt x="180" y="347"/>
                    <a:pt x="187" y="345"/>
                    <a:pt x="187" y="346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97" y="343"/>
                    <a:pt x="192" y="346"/>
                    <a:pt x="195" y="347"/>
                  </a:cubicBezTo>
                  <a:cubicBezTo>
                    <a:pt x="190" y="349"/>
                    <a:pt x="190" y="349"/>
                    <a:pt x="190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88" y="351"/>
                    <a:pt x="186" y="353"/>
                    <a:pt x="190" y="351"/>
                  </a:cubicBezTo>
                  <a:cubicBezTo>
                    <a:pt x="177" y="354"/>
                    <a:pt x="177" y="354"/>
                    <a:pt x="177" y="354"/>
                  </a:cubicBezTo>
                  <a:cubicBezTo>
                    <a:pt x="179" y="352"/>
                    <a:pt x="183" y="352"/>
                    <a:pt x="188" y="350"/>
                  </a:cubicBezTo>
                  <a:cubicBezTo>
                    <a:pt x="192" y="348"/>
                    <a:pt x="190" y="347"/>
                    <a:pt x="185" y="349"/>
                  </a:cubicBezTo>
                  <a:cubicBezTo>
                    <a:pt x="185" y="349"/>
                    <a:pt x="186" y="349"/>
                    <a:pt x="188" y="349"/>
                  </a:cubicBezTo>
                  <a:cubicBezTo>
                    <a:pt x="181" y="352"/>
                    <a:pt x="181" y="351"/>
                    <a:pt x="176" y="352"/>
                  </a:cubicBezTo>
                  <a:cubicBezTo>
                    <a:pt x="177" y="352"/>
                    <a:pt x="175" y="354"/>
                    <a:pt x="177" y="353"/>
                  </a:cubicBezTo>
                  <a:cubicBezTo>
                    <a:pt x="173" y="354"/>
                    <a:pt x="172" y="353"/>
                    <a:pt x="172" y="352"/>
                  </a:cubicBezTo>
                  <a:cubicBezTo>
                    <a:pt x="175" y="352"/>
                    <a:pt x="176" y="350"/>
                    <a:pt x="178" y="350"/>
                  </a:cubicBezTo>
                  <a:cubicBezTo>
                    <a:pt x="172" y="352"/>
                    <a:pt x="170" y="352"/>
                    <a:pt x="171" y="350"/>
                  </a:cubicBezTo>
                  <a:cubicBezTo>
                    <a:pt x="177" y="346"/>
                    <a:pt x="165" y="350"/>
                    <a:pt x="167" y="348"/>
                  </a:cubicBezTo>
                  <a:cubicBezTo>
                    <a:pt x="173" y="345"/>
                    <a:pt x="178" y="344"/>
                    <a:pt x="181" y="344"/>
                  </a:cubicBezTo>
                  <a:cubicBezTo>
                    <a:pt x="184" y="342"/>
                    <a:pt x="180" y="343"/>
                    <a:pt x="183" y="341"/>
                  </a:cubicBezTo>
                  <a:cubicBezTo>
                    <a:pt x="178" y="342"/>
                    <a:pt x="171" y="345"/>
                    <a:pt x="168" y="345"/>
                  </a:cubicBezTo>
                  <a:cubicBezTo>
                    <a:pt x="172" y="343"/>
                    <a:pt x="172" y="343"/>
                    <a:pt x="172" y="343"/>
                  </a:cubicBezTo>
                  <a:cubicBezTo>
                    <a:pt x="170" y="343"/>
                    <a:pt x="163" y="346"/>
                    <a:pt x="164" y="344"/>
                  </a:cubicBezTo>
                  <a:cubicBezTo>
                    <a:pt x="165" y="341"/>
                    <a:pt x="164" y="338"/>
                    <a:pt x="164" y="336"/>
                  </a:cubicBezTo>
                  <a:cubicBezTo>
                    <a:pt x="168" y="334"/>
                    <a:pt x="168" y="334"/>
                    <a:pt x="168" y="334"/>
                  </a:cubicBezTo>
                  <a:cubicBezTo>
                    <a:pt x="158" y="337"/>
                    <a:pt x="163" y="333"/>
                    <a:pt x="158" y="333"/>
                  </a:cubicBezTo>
                  <a:cubicBezTo>
                    <a:pt x="162" y="329"/>
                    <a:pt x="152" y="330"/>
                    <a:pt x="159" y="326"/>
                  </a:cubicBezTo>
                  <a:cubicBezTo>
                    <a:pt x="154" y="323"/>
                    <a:pt x="149" y="321"/>
                    <a:pt x="149" y="316"/>
                  </a:cubicBezTo>
                  <a:cubicBezTo>
                    <a:pt x="156" y="314"/>
                    <a:pt x="156" y="314"/>
                    <a:pt x="156" y="314"/>
                  </a:cubicBezTo>
                  <a:cubicBezTo>
                    <a:pt x="151" y="316"/>
                    <a:pt x="159" y="312"/>
                    <a:pt x="158" y="312"/>
                  </a:cubicBezTo>
                  <a:cubicBezTo>
                    <a:pt x="153" y="315"/>
                    <a:pt x="151" y="314"/>
                    <a:pt x="147" y="315"/>
                  </a:cubicBezTo>
                  <a:cubicBezTo>
                    <a:pt x="151" y="311"/>
                    <a:pt x="144" y="311"/>
                    <a:pt x="139" y="311"/>
                  </a:cubicBezTo>
                  <a:cubicBezTo>
                    <a:pt x="144" y="309"/>
                    <a:pt x="144" y="309"/>
                    <a:pt x="144" y="309"/>
                  </a:cubicBezTo>
                  <a:cubicBezTo>
                    <a:pt x="135" y="311"/>
                    <a:pt x="141" y="306"/>
                    <a:pt x="142" y="304"/>
                  </a:cubicBezTo>
                  <a:cubicBezTo>
                    <a:pt x="143" y="303"/>
                    <a:pt x="147" y="300"/>
                    <a:pt x="147" y="300"/>
                  </a:cubicBezTo>
                  <a:cubicBezTo>
                    <a:pt x="139" y="302"/>
                    <a:pt x="139" y="301"/>
                    <a:pt x="134" y="302"/>
                  </a:cubicBezTo>
                  <a:cubicBezTo>
                    <a:pt x="133" y="300"/>
                    <a:pt x="134" y="298"/>
                    <a:pt x="137" y="295"/>
                  </a:cubicBezTo>
                  <a:cubicBezTo>
                    <a:pt x="125" y="295"/>
                    <a:pt x="129" y="288"/>
                    <a:pt x="121" y="286"/>
                  </a:cubicBezTo>
                  <a:cubicBezTo>
                    <a:pt x="126" y="283"/>
                    <a:pt x="126" y="283"/>
                    <a:pt x="126" y="283"/>
                  </a:cubicBezTo>
                  <a:cubicBezTo>
                    <a:pt x="113" y="284"/>
                    <a:pt x="121" y="274"/>
                    <a:pt x="113" y="273"/>
                  </a:cubicBezTo>
                  <a:cubicBezTo>
                    <a:pt x="122" y="269"/>
                    <a:pt x="122" y="269"/>
                    <a:pt x="122" y="269"/>
                  </a:cubicBezTo>
                  <a:cubicBezTo>
                    <a:pt x="125" y="267"/>
                    <a:pt x="119" y="267"/>
                    <a:pt x="113" y="270"/>
                  </a:cubicBezTo>
                  <a:cubicBezTo>
                    <a:pt x="115" y="268"/>
                    <a:pt x="107" y="269"/>
                    <a:pt x="114" y="265"/>
                  </a:cubicBezTo>
                  <a:cubicBezTo>
                    <a:pt x="115" y="263"/>
                    <a:pt x="109" y="266"/>
                    <a:pt x="108" y="265"/>
                  </a:cubicBezTo>
                  <a:cubicBezTo>
                    <a:pt x="110" y="261"/>
                    <a:pt x="109" y="261"/>
                    <a:pt x="106" y="259"/>
                  </a:cubicBezTo>
                  <a:cubicBezTo>
                    <a:pt x="106" y="260"/>
                    <a:pt x="106" y="260"/>
                    <a:pt x="106" y="260"/>
                  </a:cubicBezTo>
                  <a:cubicBezTo>
                    <a:pt x="108" y="259"/>
                    <a:pt x="112" y="258"/>
                    <a:pt x="112" y="257"/>
                  </a:cubicBezTo>
                  <a:cubicBezTo>
                    <a:pt x="109" y="257"/>
                    <a:pt x="113" y="253"/>
                    <a:pt x="103" y="258"/>
                  </a:cubicBezTo>
                  <a:cubicBezTo>
                    <a:pt x="108" y="253"/>
                    <a:pt x="95" y="255"/>
                    <a:pt x="102" y="249"/>
                  </a:cubicBezTo>
                  <a:cubicBezTo>
                    <a:pt x="100" y="250"/>
                    <a:pt x="99" y="250"/>
                    <a:pt x="97" y="250"/>
                  </a:cubicBezTo>
                  <a:cubicBezTo>
                    <a:pt x="96" y="248"/>
                    <a:pt x="101" y="243"/>
                    <a:pt x="95" y="244"/>
                  </a:cubicBezTo>
                  <a:cubicBezTo>
                    <a:pt x="96" y="243"/>
                    <a:pt x="100" y="242"/>
                    <a:pt x="100" y="241"/>
                  </a:cubicBezTo>
                  <a:cubicBezTo>
                    <a:pt x="99" y="241"/>
                    <a:pt x="96" y="243"/>
                    <a:pt x="94" y="243"/>
                  </a:cubicBezTo>
                  <a:cubicBezTo>
                    <a:pt x="87" y="242"/>
                    <a:pt x="97" y="233"/>
                    <a:pt x="94" y="231"/>
                  </a:cubicBezTo>
                  <a:cubicBezTo>
                    <a:pt x="86" y="227"/>
                    <a:pt x="86" y="220"/>
                    <a:pt x="83" y="215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76" y="216"/>
                    <a:pt x="92" y="206"/>
                    <a:pt x="79" y="210"/>
                  </a:cubicBezTo>
                  <a:cubicBezTo>
                    <a:pt x="80" y="209"/>
                    <a:pt x="79" y="208"/>
                    <a:pt x="83" y="207"/>
                  </a:cubicBezTo>
                  <a:cubicBezTo>
                    <a:pt x="77" y="208"/>
                    <a:pt x="87" y="200"/>
                    <a:pt x="79" y="201"/>
                  </a:cubicBezTo>
                  <a:cubicBezTo>
                    <a:pt x="78" y="202"/>
                    <a:pt x="79" y="202"/>
                    <a:pt x="80" y="202"/>
                  </a:cubicBezTo>
                  <a:cubicBezTo>
                    <a:pt x="84" y="197"/>
                    <a:pt x="76" y="198"/>
                    <a:pt x="80" y="194"/>
                  </a:cubicBezTo>
                  <a:cubicBezTo>
                    <a:pt x="81" y="194"/>
                    <a:pt x="82" y="194"/>
                    <a:pt x="84" y="193"/>
                  </a:cubicBezTo>
                  <a:cubicBezTo>
                    <a:pt x="88" y="191"/>
                    <a:pt x="74" y="195"/>
                    <a:pt x="84" y="190"/>
                  </a:cubicBezTo>
                  <a:cubicBezTo>
                    <a:pt x="84" y="190"/>
                    <a:pt x="79" y="192"/>
                    <a:pt x="79" y="192"/>
                  </a:cubicBezTo>
                  <a:cubicBezTo>
                    <a:pt x="81" y="186"/>
                    <a:pt x="72" y="183"/>
                    <a:pt x="68" y="179"/>
                  </a:cubicBezTo>
                  <a:cubicBezTo>
                    <a:pt x="72" y="173"/>
                    <a:pt x="85" y="171"/>
                    <a:pt x="76" y="172"/>
                  </a:cubicBezTo>
                  <a:cubicBezTo>
                    <a:pt x="78" y="171"/>
                    <a:pt x="72" y="173"/>
                    <a:pt x="74" y="172"/>
                  </a:cubicBezTo>
                  <a:cubicBezTo>
                    <a:pt x="71" y="173"/>
                    <a:pt x="85" y="166"/>
                    <a:pt x="79" y="167"/>
                  </a:cubicBezTo>
                  <a:cubicBezTo>
                    <a:pt x="73" y="170"/>
                    <a:pt x="75" y="168"/>
                    <a:pt x="71" y="170"/>
                  </a:cubicBezTo>
                  <a:cubicBezTo>
                    <a:pt x="75" y="166"/>
                    <a:pt x="80" y="163"/>
                    <a:pt x="74" y="163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68" y="164"/>
                    <a:pt x="72" y="159"/>
                    <a:pt x="60" y="162"/>
                  </a:cubicBezTo>
                  <a:cubicBezTo>
                    <a:pt x="53" y="152"/>
                    <a:pt x="42" y="144"/>
                    <a:pt x="36" y="133"/>
                  </a:cubicBezTo>
                  <a:cubicBezTo>
                    <a:pt x="33" y="121"/>
                    <a:pt x="24" y="113"/>
                    <a:pt x="25" y="99"/>
                  </a:cubicBezTo>
                  <a:cubicBezTo>
                    <a:pt x="32" y="93"/>
                    <a:pt x="32" y="92"/>
                    <a:pt x="27" y="91"/>
                  </a:cubicBezTo>
                  <a:cubicBezTo>
                    <a:pt x="29" y="91"/>
                    <a:pt x="29" y="91"/>
                    <a:pt x="30" y="90"/>
                  </a:cubicBezTo>
                  <a:cubicBezTo>
                    <a:pt x="23" y="93"/>
                    <a:pt x="29" y="88"/>
                    <a:pt x="22" y="91"/>
                  </a:cubicBezTo>
                  <a:cubicBezTo>
                    <a:pt x="21" y="86"/>
                    <a:pt x="18" y="83"/>
                    <a:pt x="16" y="79"/>
                  </a:cubicBezTo>
                  <a:cubicBezTo>
                    <a:pt x="17" y="79"/>
                    <a:pt x="23" y="77"/>
                    <a:pt x="22" y="77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8" y="77"/>
                    <a:pt x="14" y="78"/>
                    <a:pt x="12" y="79"/>
                  </a:cubicBezTo>
                  <a:cubicBezTo>
                    <a:pt x="1" y="71"/>
                    <a:pt x="11" y="54"/>
                    <a:pt x="5" y="45"/>
                  </a:cubicBezTo>
                  <a:cubicBezTo>
                    <a:pt x="7" y="41"/>
                    <a:pt x="2" y="39"/>
                    <a:pt x="0" y="37"/>
                  </a:cubicBezTo>
                  <a:cubicBezTo>
                    <a:pt x="6" y="24"/>
                    <a:pt x="10" y="14"/>
                    <a:pt x="0" y="9"/>
                  </a:cubicBezTo>
                  <a:cubicBezTo>
                    <a:pt x="0" y="9"/>
                    <a:pt x="19" y="2"/>
                    <a:pt x="25" y="3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2">
              <a:extLst>
                <a:ext uri="{FF2B5EF4-FFF2-40B4-BE49-F238E27FC236}">
                  <a16:creationId xmlns:a16="http://schemas.microsoft.com/office/drawing/2014/main" id="{5C21FC03-8E72-45BF-808C-C48B1C596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4500" y="1931988"/>
              <a:ext cx="11112" cy="6350"/>
            </a:xfrm>
            <a:custGeom>
              <a:avLst/>
              <a:gdLst>
                <a:gd name="T0" fmla="*/ 0 w 10"/>
                <a:gd name="T1" fmla="*/ 5 h 5"/>
                <a:gd name="T2" fmla="*/ 10 w 10"/>
                <a:gd name="T3" fmla="*/ 0 h 5"/>
                <a:gd name="T4" fmla="*/ 0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5" y="2"/>
                    <a:pt x="10" y="0"/>
                  </a:cubicBezTo>
                  <a:cubicBezTo>
                    <a:pt x="7" y="2"/>
                    <a:pt x="3" y="4"/>
                    <a:pt x="0" y="5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3">
              <a:extLst>
                <a:ext uri="{FF2B5EF4-FFF2-40B4-BE49-F238E27FC236}">
                  <a16:creationId xmlns:a16="http://schemas.microsoft.com/office/drawing/2014/main" id="{EEEA6E93-3712-4813-93EB-AD836A0C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1884363"/>
              <a:ext cx="9525" cy="4762"/>
            </a:xfrm>
            <a:custGeom>
              <a:avLst/>
              <a:gdLst>
                <a:gd name="T0" fmla="*/ 1 w 7"/>
                <a:gd name="T1" fmla="*/ 2 h 3"/>
                <a:gd name="T2" fmla="*/ 3 w 7"/>
                <a:gd name="T3" fmla="*/ 1 h 3"/>
                <a:gd name="T4" fmla="*/ 5 w 7"/>
                <a:gd name="T5" fmla="*/ 1 h 3"/>
                <a:gd name="T6" fmla="*/ 1 w 7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3"/>
                    <a:pt x="3" y="1"/>
                    <a:pt x="3" y="1"/>
                  </a:cubicBezTo>
                  <a:cubicBezTo>
                    <a:pt x="4" y="1"/>
                    <a:pt x="7" y="0"/>
                    <a:pt x="5" y="1"/>
                  </a:cubicBezTo>
                  <a:cubicBezTo>
                    <a:pt x="5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4">
              <a:extLst>
                <a:ext uri="{FF2B5EF4-FFF2-40B4-BE49-F238E27FC236}">
                  <a16:creationId xmlns:a16="http://schemas.microsoft.com/office/drawing/2014/main" id="{6F4FAF80-10EA-4839-8557-F61511583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6250" y="1878013"/>
              <a:ext cx="9525" cy="0"/>
            </a:xfrm>
            <a:custGeom>
              <a:avLst/>
              <a:gdLst>
                <a:gd name="T0" fmla="*/ 0 w 7"/>
                <a:gd name="T1" fmla="*/ 1 h 1"/>
                <a:gd name="T2" fmla="*/ 7 w 7"/>
                <a:gd name="T3" fmla="*/ 1 h 1"/>
                <a:gd name="T4" fmla="*/ 0 w 7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3" y="0"/>
                    <a:pt x="6" y="0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5">
              <a:extLst>
                <a:ext uri="{FF2B5EF4-FFF2-40B4-BE49-F238E27FC236}">
                  <a16:creationId xmlns:a16="http://schemas.microsoft.com/office/drawing/2014/main" id="{3C58F446-B631-4EE1-AC10-8D0F0EFF4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0538" y="1860550"/>
              <a:ext cx="4762" cy="317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4" y="0"/>
                    <a:pt x="4" y="1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6">
              <a:extLst>
                <a:ext uri="{FF2B5EF4-FFF2-40B4-BE49-F238E27FC236}">
                  <a16:creationId xmlns:a16="http://schemas.microsoft.com/office/drawing/2014/main" id="{F71D0DCF-8C5F-4CC4-95BA-3A8C2EA2F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9425" y="1865313"/>
              <a:ext cx="6350" cy="1587"/>
            </a:xfrm>
            <a:custGeom>
              <a:avLst/>
              <a:gdLst>
                <a:gd name="T0" fmla="*/ 0 w 5"/>
                <a:gd name="T1" fmla="*/ 2 h 2"/>
                <a:gd name="T2" fmla="*/ 3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0" y="1"/>
                    <a:pt x="5" y="0"/>
                    <a:pt x="0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7">
              <a:extLst>
                <a:ext uri="{FF2B5EF4-FFF2-40B4-BE49-F238E27FC236}">
                  <a16:creationId xmlns:a16="http://schemas.microsoft.com/office/drawing/2014/main" id="{968B707C-9E4D-4C11-9AD0-BB61F103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9425" y="1843088"/>
              <a:ext cx="12700" cy="4762"/>
            </a:xfrm>
            <a:custGeom>
              <a:avLst/>
              <a:gdLst>
                <a:gd name="T0" fmla="*/ 4 w 9"/>
                <a:gd name="T1" fmla="*/ 2 h 3"/>
                <a:gd name="T2" fmla="*/ 4 w 9"/>
                <a:gd name="T3" fmla="*/ 1 h 3"/>
                <a:gd name="T4" fmla="*/ 4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4" y="2"/>
                  </a:moveTo>
                  <a:cubicBezTo>
                    <a:pt x="3" y="2"/>
                    <a:pt x="0" y="3"/>
                    <a:pt x="4" y="1"/>
                  </a:cubicBezTo>
                  <a:cubicBezTo>
                    <a:pt x="2" y="2"/>
                    <a:pt x="9" y="0"/>
                    <a:pt x="4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8">
              <a:extLst>
                <a:ext uri="{FF2B5EF4-FFF2-40B4-BE49-F238E27FC236}">
                  <a16:creationId xmlns:a16="http://schemas.microsoft.com/office/drawing/2014/main" id="{809ABE02-021A-4E8C-BE47-32C0D5DF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1838325"/>
              <a:ext cx="4762" cy="3175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1" y="2"/>
                    <a:pt x="0" y="2"/>
                  </a:cubicBezTo>
                  <a:cubicBezTo>
                    <a:pt x="1" y="1"/>
                    <a:pt x="4" y="0"/>
                    <a:pt x="4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9">
              <a:extLst>
                <a:ext uri="{FF2B5EF4-FFF2-40B4-BE49-F238E27FC236}">
                  <a16:creationId xmlns:a16="http://schemas.microsoft.com/office/drawing/2014/main" id="{DF781C02-DE7B-43D4-AF06-916A1C066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8463" y="1712913"/>
              <a:ext cx="4762" cy="1587"/>
            </a:xfrm>
            <a:custGeom>
              <a:avLst/>
              <a:gdLst>
                <a:gd name="T0" fmla="*/ 1 w 3"/>
                <a:gd name="T1" fmla="*/ 0 h 1"/>
                <a:gd name="T2" fmla="*/ 3 w 3"/>
                <a:gd name="T3" fmla="*/ 0 h 1"/>
                <a:gd name="T4" fmla="*/ 0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lnTo>
                    <a:pt x="3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0">
              <a:extLst>
                <a:ext uri="{FF2B5EF4-FFF2-40B4-BE49-F238E27FC236}">
                  <a16:creationId xmlns:a16="http://schemas.microsoft.com/office/drawing/2014/main" id="{E4D17FFC-5472-402A-AE6E-8C00ED4F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1475" y="1651000"/>
              <a:ext cx="7937" cy="3175"/>
            </a:xfrm>
            <a:custGeom>
              <a:avLst/>
              <a:gdLst>
                <a:gd name="T0" fmla="*/ 2 w 6"/>
                <a:gd name="T1" fmla="*/ 2 h 3"/>
                <a:gd name="T2" fmla="*/ 6 w 6"/>
                <a:gd name="T3" fmla="*/ 0 h 3"/>
                <a:gd name="T4" fmla="*/ 2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2"/>
                  </a:moveTo>
                  <a:cubicBezTo>
                    <a:pt x="0" y="3"/>
                    <a:pt x="5" y="1"/>
                    <a:pt x="6" y="0"/>
                  </a:cubicBezTo>
                  <a:cubicBezTo>
                    <a:pt x="6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1">
              <a:extLst>
                <a:ext uri="{FF2B5EF4-FFF2-40B4-BE49-F238E27FC236}">
                  <a16:creationId xmlns:a16="http://schemas.microsoft.com/office/drawing/2014/main" id="{B8E572FA-CA96-44A0-858B-ACB55C3AB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1630363"/>
              <a:ext cx="7937" cy="4762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2">
              <a:extLst>
                <a:ext uri="{FF2B5EF4-FFF2-40B4-BE49-F238E27FC236}">
                  <a16:creationId xmlns:a16="http://schemas.microsoft.com/office/drawing/2014/main" id="{75068391-6D2E-4BAA-B7E3-9CA059979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7425" y="1889125"/>
              <a:ext cx="9525" cy="0"/>
            </a:xfrm>
            <a:custGeom>
              <a:avLst/>
              <a:gdLst>
                <a:gd name="T0" fmla="*/ 2 w 8"/>
                <a:gd name="T1" fmla="*/ 0 h 1"/>
                <a:gd name="T2" fmla="*/ 4 w 8"/>
                <a:gd name="T3" fmla="*/ 1 h 1"/>
                <a:gd name="T4" fmla="*/ 2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2" y="0"/>
                  </a:moveTo>
                  <a:cubicBezTo>
                    <a:pt x="3" y="1"/>
                    <a:pt x="8" y="1"/>
                    <a:pt x="4" y="1"/>
                  </a:cubicBezTo>
                  <a:cubicBezTo>
                    <a:pt x="2" y="0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3">
              <a:extLst>
                <a:ext uri="{FF2B5EF4-FFF2-40B4-BE49-F238E27FC236}">
                  <a16:creationId xmlns:a16="http://schemas.microsoft.com/office/drawing/2014/main" id="{318A6499-A719-4675-8A21-2CBC5639A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4250" y="1423988"/>
              <a:ext cx="147637" cy="465137"/>
            </a:xfrm>
            <a:custGeom>
              <a:avLst/>
              <a:gdLst>
                <a:gd name="T0" fmla="*/ 93 w 117"/>
                <a:gd name="T1" fmla="*/ 47 h 372"/>
                <a:gd name="T2" fmla="*/ 91 w 117"/>
                <a:gd name="T3" fmla="*/ 58 h 372"/>
                <a:gd name="T4" fmla="*/ 103 w 117"/>
                <a:gd name="T5" fmla="*/ 84 h 372"/>
                <a:gd name="T6" fmla="*/ 100 w 117"/>
                <a:gd name="T7" fmla="*/ 92 h 372"/>
                <a:gd name="T8" fmla="*/ 88 w 117"/>
                <a:gd name="T9" fmla="*/ 114 h 372"/>
                <a:gd name="T10" fmla="*/ 86 w 117"/>
                <a:gd name="T11" fmla="*/ 121 h 372"/>
                <a:gd name="T12" fmla="*/ 90 w 117"/>
                <a:gd name="T13" fmla="*/ 136 h 372"/>
                <a:gd name="T14" fmla="*/ 84 w 117"/>
                <a:gd name="T15" fmla="*/ 147 h 372"/>
                <a:gd name="T16" fmla="*/ 78 w 117"/>
                <a:gd name="T17" fmla="*/ 152 h 372"/>
                <a:gd name="T18" fmla="*/ 85 w 117"/>
                <a:gd name="T19" fmla="*/ 159 h 372"/>
                <a:gd name="T20" fmla="*/ 90 w 117"/>
                <a:gd name="T21" fmla="*/ 174 h 372"/>
                <a:gd name="T22" fmla="*/ 88 w 117"/>
                <a:gd name="T23" fmla="*/ 181 h 372"/>
                <a:gd name="T24" fmla="*/ 93 w 117"/>
                <a:gd name="T25" fmla="*/ 191 h 372"/>
                <a:gd name="T26" fmla="*/ 85 w 117"/>
                <a:gd name="T27" fmla="*/ 199 h 372"/>
                <a:gd name="T28" fmla="*/ 85 w 117"/>
                <a:gd name="T29" fmla="*/ 210 h 372"/>
                <a:gd name="T30" fmla="*/ 76 w 117"/>
                <a:gd name="T31" fmla="*/ 222 h 372"/>
                <a:gd name="T32" fmla="*/ 79 w 117"/>
                <a:gd name="T33" fmla="*/ 229 h 372"/>
                <a:gd name="T34" fmla="*/ 72 w 117"/>
                <a:gd name="T35" fmla="*/ 233 h 372"/>
                <a:gd name="T36" fmla="*/ 77 w 117"/>
                <a:gd name="T37" fmla="*/ 239 h 372"/>
                <a:gd name="T38" fmla="*/ 77 w 117"/>
                <a:gd name="T39" fmla="*/ 241 h 372"/>
                <a:gd name="T40" fmla="*/ 78 w 117"/>
                <a:gd name="T41" fmla="*/ 248 h 372"/>
                <a:gd name="T42" fmla="*/ 74 w 117"/>
                <a:gd name="T43" fmla="*/ 266 h 372"/>
                <a:gd name="T44" fmla="*/ 73 w 117"/>
                <a:gd name="T45" fmla="*/ 274 h 372"/>
                <a:gd name="T46" fmla="*/ 71 w 117"/>
                <a:gd name="T47" fmla="*/ 280 h 372"/>
                <a:gd name="T48" fmla="*/ 66 w 117"/>
                <a:gd name="T49" fmla="*/ 295 h 372"/>
                <a:gd name="T50" fmla="*/ 48 w 117"/>
                <a:gd name="T51" fmla="*/ 294 h 372"/>
                <a:gd name="T52" fmla="*/ 64 w 117"/>
                <a:gd name="T53" fmla="*/ 304 h 372"/>
                <a:gd name="T54" fmla="*/ 79 w 117"/>
                <a:gd name="T55" fmla="*/ 313 h 372"/>
                <a:gd name="T56" fmla="*/ 72 w 117"/>
                <a:gd name="T57" fmla="*/ 318 h 372"/>
                <a:gd name="T58" fmla="*/ 80 w 117"/>
                <a:gd name="T59" fmla="*/ 323 h 372"/>
                <a:gd name="T60" fmla="*/ 72 w 117"/>
                <a:gd name="T61" fmla="*/ 324 h 372"/>
                <a:gd name="T62" fmla="*/ 55 w 117"/>
                <a:gd name="T63" fmla="*/ 325 h 372"/>
                <a:gd name="T64" fmla="*/ 69 w 117"/>
                <a:gd name="T65" fmla="*/ 335 h 372"/>
                <a:gd name="T66" fmla="*/ 61 w 117"/>
                <a:gd name="T67" fmla="*/ 336 h 372"/>
                <a:gd name="T68" fmla="*/ 69 w 117"/>
                <a:gd name="T69" fmla="*/ 343 h 372"/>
                <a:gd name="T70" fmla="*/ 68 w 117"/>
                <a:gd name="T71" fmla="*/ 349 h 372"/>
                <a:gd name="T72" fmla="*/ 47 w 117"/>
                <a:gd name="T73" fmla="*/ 341 h 372"/>
                <a:gd name="T74" fmla="*/ 59 w 117"/>
                <a:gd name="T75" fmla="*/ 354 h 372"/>
                <a:gd name="T76" fmla="*/ 27 w 117"/>
                <a:gd name="T77" fmla="*/ 360 h 372"/>
                <a:gd name="T78" fmla="*/ 21 w 117"/>
                <a:gd name="T79" fmla="*/ 363 h 372"/>
                <a:gd name="T80" fmla="*/ 20 w 117"/>
                <a:gd name="T81" fmla="*/ 372 h 372"/>
                <a:gd name="T82" fmla="*/ 9 w 117"/>
                <a:gd name="T83" fmla="*/ 365 h 372"/>
                <a:gd name="T84" fmla="*/ 21 w 117"/>
                <a:gd name="T85" fmla="*/ 360 h 372"/>
                <a:gd name="T86" fmla="*/ 6 w 117"/>
                <a:gd name="T87" fmla="*/ 339 h 372"/>
                <a:gd name="T88" fmla="*/ 4 w 117"/>
                <a:gd name="T89" fmla="*/ 311 h 372"/>
                <a:gd name="T90" fmla="*/ 5 w 117"/>
                <a:gd name="T91" fmla="*/ 281 h 372"/>
                <a:gd name="T92" fmla="*/ 7 w 117"/>
                <a:gd name="T93" fmla="*/ 258 h 372"/>
                <a:gd name="T94" fmla="*/ 8 w 117"/>
                <a:gd name="T95" fmla="*/ 240 h 372"/>
                <a:gd name="T96" fmla="*/ 20 w 117"/>
                <a:gd name="T97" fmla="*/ 206 h 372"/>
                <a:gd name="T98" fmla="*/ 32 w 117"/>
                <a:gd name="T99" fmla="*/ 189 h 372"/>
                <a:gd name="T100" fmla="*/ 44 w 117"/>
                <a:gd name="T101" fmla="*/ 166 h 372"/>
                <a:gd name="T102" fmla="*/ 42 w 117"/>
                <a:gd name="T103" fmla="*/ 82 h 372"/>
                <a:gd name="T104" fmla="*/ 49 w 117"/>
                <a:gd name="T105" fmla="*/ 62 h 372"/>
                <a:gd name="T106" fmla="*/ 100 w 117"/>
                <a:gd name="T107" fmla="*/ 1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372">
                  <a:moveTo>
                    <a:pt x="100" y="10"/>
                  </a:moveTo>
                  <a:cubicBezTo>
                    <a:pt x="117" y="19"/>
                    <a:pt x="97" y="20"/>
                    <a:pt x="108" y="28"/>
                  </a:cubicBezTo>
                  <a:cubicBezTo>
                    <a:pt x="108" y="29"/>
                    <a:pt x="98" y="25"/>
                    <a:pt x="100" y="27"/>
                  </a:cubicBezTo>
                  <a:cubicBezTo>
                    <a:pt x="113" y="35"/>
                    <a:pt x="102" y="40"/>
                    <a:pt x="90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5" y="43"/>
                    <a:pt x="94" y="46"/>
                    <a:pt x="93" y="47"/>
                  </a:cubicBezTo>
                  <a:cubicBezTo>
                    <a:pt x="91" y="47"/>
                    <a:pt x="90" y="46"/>
                    <a:pt x="88" y="46"/>
                  </a:cubicBezTo>
                  <a:cubicBezTo>
                    <a:pt x="93" y="48"/>
                    <a:pt x="90" y="49"/>
                    <a:pt x="94" y="50"/>
                  </a:cubicBezTo>
                  <a:cubicBezTo>
                    <a:pt x="91" y="50"/>
                    <a:pt x="87" y="49"/>
                    <a:pt x="84" y="49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105" y="57"/>
                    <a:pt x="88" y="55"/>
                    <a:pt x="95" y="60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9" y="65"/>
                    <a:pt x="97" y="69"/>
                    <a:pt x="99" y="74"/>
                  </a:cubicBezTo>
                  <a:cubicBezTo>
                    <a:pt x="97" y="74"/>
                    <a:pt x="93" y="72"/>
                    <a:pt x="90" y="72"/>
                  </a:cubicBezTo>
                  <a:cubicBezTo>
                    <a:pt x="97" y="74"/>
                    <a:pt x="98" y="76"/>
                    <a:pt x="99" y="77"/>
                  </a:cubicBezTo>
                  <a:cubicBezTo>
                    <a:pt x="92" y="76"/>
                    <a:pt x="105" y="81"/>
                    <a:pt x="100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106" y="84"/>
                    <a:pt x="95" y="81"/>
                    <a:pt x="103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07" y="86"/>
                    <a:pt x="92" y="84"/>
                    <a:pt x="97" y="86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101" y="88"/>
                    <a:pt x="96" y="87"/>
                    <a:pt x="97" y="88"/>
                  </a:cubicBezTo>
                  <a:cubicBezTo>
                    <a:pt x="96" y="88"/>
                    <a:pt x="96" y="88"/>
                    <a:pt x="96" y="88"/>
                  </a:cubicBezTo>
                  <a:cubicBezTo>
                    <a:pt x="98" y="90"/>
                    <a:pt x="93" y="90"/>
                    <a:pt x="100" y="92"/>
                  </a:cubicBezTo>
                  <a:cubicBezTo>
                    <a:pt x="94" y="91"/>
                    <a:pt x="98" y="89"/>
                    <a:pt x="89" y="88"/>
                  </a:cubicBezTo>
                  <a:cubicBezTo>
                    <a:pt x="95" y="96"/>
                    <a:pt x="92" y="101"/>
                    <a:pt x="91" y="107"/>
                  </a:cubicBezTo>
                  <a:cubicBezTo>
                    <a:pt x="88" y="107"/>
                    <a:pt x="87" y="107"/>
                    <a:pt x="84" y="107"/>
                  </a:cubicBezTo>
                  <a:cubicBezTo>
                    <a:pt x="85" y="107"/>
                    <a:pt x="85" y="109"/>
                    <a:pt x="88" y="111"/>
                  </a:cubicBezTo>
                  <a:cubicBezTo>
                    <a:pt x="88" y="110"/>
                    <a:pt x="84" y="110"/>
                    <a:pt x="84" y="110"/>
                  </a:cubicBezTo>
                  <a:cubicBezTo>
                    <a:pt x="81" y="110"/>
                    <a:pt x="92" y="113"/>
                    <a:pt x="88" y="114"/>
                  </a:cubicBezTo>
                  <a:cubicBezTo>
                    <a:pt x="86" y="113"/>
                    <a:pt x="84" y="112"/>
                    <a:pt x="81" y="111"/>
                  </a:cubicBezTo>
                  <a:cubicBezTo>
                    <a:pt x="87" y="114"/>
                    <a:pt x="85" y="115"/>
                    <a:pt x="87" y="117"/>
                  </a:cubicBezTo>
                  <a:cubicBezTo>
                    <a:pt x="86" y="116"/>
                    <a:pt x="85" y="116"/>
                    <a:pt x="83" y="115"/>
                  </a:cubicBezTo>
                  <a:cubicBezTo>
                    <a:pt x="89" y="118"/>
                    <a:pt x="81" y="117"/>
                    <a:pt x="85" y="119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75" y="118"/>
                    <a:pt x="89" y="120"/>
                    <a:pt x="86" y="121"/>
                  </a:cubicBezTo>
                  <a:cubicBezTo>
                    <a:pt x="85" y="121"/>
                    <a:pt x="83" y="120"/>
                    <a:pt x="81" y="120"/>
                  </a:cubicBezTo>
                  <a:cubicBezTo>
                    <a:pt x="89" y="123"/>
                    <a:pt x="85" y="125"/>
                    <a:pt x="88" y="127"/>
                  </a:cubicBezTo>
                  <a:cubicBezTo>
                    <a:pt x="87" y="127"/>
                    <a:pt x="86" y="126"/>
                    <a:pt x="86" y="126"/>
                  </a:cubicBezTo>
                  <a:cubicBezTo>
                    <a:pt x="86" y="128"/>
                    <a:pt x="84" y="129"/>
                    <a:pt x="87" y="132"/>
                  </a:cubicBezTo>
                  <a:cubicBezTo>
                    <a:pt x="85" y="132"/>
                    <a:pt x="76" y="129"/>
                    <a:pt x="77" y="131"/>
                  </a:cubicBezTo>
                  <a:cubicBezTo>
                    <a:pt x="86" y="133"/>
                    <a:pt x="80" y="135"/>
                    <a:pt x="90" y="136"/>
                  </a:cubicBezTo>
                  <a:cubicBezTo>
                    <a:pt x="88" y="137"/>
                    <a:pt x="85" y="139"/>
                    <a:pt x="87" y="140"/>
                  </a:cubicBezTo>
                  <a:cubicBezTo>
                    <a:pt x="84" y="139"/>
                    <a:pt x="77" y="138"/>
                    <a:pt x="76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67" y="136"/>
                    <a:pt x="72" y="136"/>
                    <a:pt x="68" y="135"/>
                  </a:cubicBezTo>
                  <a:cubicBezTo>
                    <a:pt x="68" y="136"/>
                    <a:pt x="71" y="138"/>
                    <a:pt x="69" y="139"/>
                  </a:cubicBezTo>
                  <a:cubicBezTo>
                    <a:pt x="74" y="141"/>
                    <a:pt x="84" y="145"/>
                    <a:pt x="84" y="147"/>
                  </a:cubicBezTo>
                  <a:cubicBezTo>
                    <a:pt x="81" y="145"/>
                    <a:pt x="75" y="145"/>
                    <a:pt x="73" y="144"/>
                  </a:cubicBezTo>
                  <a:cubicBezTo>
                    <a:pt x="89" y="150"/>
                    <a:pt x="89" y="150"/>
                    <a:pt x="89" y="150"/>
                  </a:cubicBezTo>
                  <a:cubicBezTo>
                    <a:pt x="90" y="151"/>
                    <a:pt x="83" y="149"/>
                    <a:pt x="85" y="150"/>
                  </a:cubicBezTo>
                  <a:cubicBezTo>
                    <a:pt x="87" y="151"/>
                    <a:pt x="88" y="151"/>
                    <a:pt x="90" y="152"/>
                  </a:cubicBezTo>
                  <a:cubicBezTo>
                    <a:pt x="89" y="152"/>
                    <a:pt x="92" y="155"/>
                    <a:pt x="83" y="153"/>
                  </a:cubicBezTo>
                  <a:cubicBezTo>
                    <a:pt x="80" y="153"/>
                    <a:pt x="81" y="152"/>
                    <a:pt x="78" y="152"/>
                  </a:cubicBezTo>
                  <a:cubicBezTo>
                    <a:pt x="78" y="153"/>
                    <a:pt x="81" y="154"/>
                    <a:pt x="81" y="155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78" y="155"/>
                    <a:pt x="83" y="158"/>
                    <a:pt x="88" y="158"/>
                  </a:cubicBezTo>
                  <a:cubicBezTo>
                    <a:pt x="88" y="157"/>
                    <a:pt x="82" y="157"/>
                    <a:pt x="85" y="157"/>
                  </a:cubicBezTo>
                  <a:cubicBezTo>
                    <a:pt x="90" y="158"/>
                    <a:pt x="91" y="160"/>
                    <a:pt x="91" y="161"/>
                  </a:cubicBezTo>
                  <a:cubicBezTo>
                    <a:pt x="90" y="160"/>
                    <a:pt x="87" y="160"/>
                    <a:pt x="85" y="159"/>
                  </a:cubicBezTo>
                  <a:cubicBezTo>
                    <a:pt x="91" y="162"/>
                    <a:pt x="93" y="164"/>
                    <a:pt x="95" y="167"/>
                  </a:cubicBezTo>
                  <a:cubicBezTo>
                    <a:pt x="99" y="168"/>
                    <a:pt x="88" y="164"/>
                    <a:pt x="90" y="165"/>
                  </a:cubicBezTo>
                  <a:cubicBezTo>
                    <a:pt x="84" y="165"/>
                    <a:pt x="97" y="171"/>
                    <a:pt x="89" y="171"/>
                  </a:cubicBezTo>
                  <a:cubicBezTo>
                    <a:pt x="88" y="170"/>
                    <a:pt x="94" y="172"/>
                    <a:pt x="93" y="172"/>
                  </a:cubicBezTo>
                  <a:cubicBezTo>
                    <a:pt x="92" y="173"/>
                    <a:pt x="87" y="171"/>
                    <a:pt x="89" y="172"/>
                  </a:cubicBezTo>
                  <a:cubicBezTo>
                    <a:pt x="85" y="171"/>
                    <a:pt x="89" y="173"/>
                    <a:pt x="90" y="174"/>
                  </a:cubicBezTo>
                  <a:cubicBezTo>
                    <a:pt x="93" y="175"/>
                    <a:pt x="89" y="174"/>
                    <a:pt x="88" y="173"/>
                  </a:cubicBezTo>
                  <a:cubicBezTo>
                    <a:pt x="91" y="175"/>
                    <a:pt x="95" y="180"/>
                    <a:pt x="90" y="181"/>
                  </a:cubicBezTo>
                  <a:cubicBezTo>
                    <a:pt x="92" y="182"/>
                    <a:pt x="98" y="184"/>
                    <a:pt x="97" y="185"/>
                  </a:cubicBezTo>
                  <a:cubicBezTo>
                    <a:pt x="92" y="183"/>
                    <a:pt x="92" y="183"/>
                    <a:pt x="92" y="183"/>
                  </a:cubicBezTo>
                  <a:cubicBezTo>
                    <a:pt x="89" y="183"/>
                    <a:pt x="92" y="185"/>
                    <a:pt x="88" y="184"/>
                  </a:cubicBezTo>
                  <a:cubicBezTo>
                    <a:pt x="94" y="187"/>
                    <a:pt x="83" y="179"/>
                    <a:pt x="88" y="181"/>
                  </a:cubicBezTo>
                  <a:cubicBezTo>
                    <a:pt x="83" y="180"/>
                    <a:pt x="96" y="185"/>
                    <a:pt x="89" y="183"/>
                  </a:cubicBezTo>
                  <a:cubicBezTo>
                    <a:pt x="89" y="184"/>
                    <a:pt x="94" y="187"/>
                    <a:pt x="89" y="186"/>
                  </a:cubicBezTo>
                  <a:cubicBezTo>
                    <a:pt x="90" y="186"/>
                    <a:pt x="82" y="184"/>
                    <a:pt x="82" y="185"/>
                  </a:cubicBezTo>
                  <a:cubicBezTo>
                    <a:pt x="83" y="186"/>
                    <a:pt x="84" y="186"/>
                    <a:pt x="86" y="187"/>
                  </a:cubicBezTo>
                  <a:cubicBezTo>
                    <a:pt x="88" y="189"/>
                    <a:pt x="88" y="189"/>
                    <a:pt x="88" y="189"/>
                  </a:cubicBezTo>
                  <a:cubicBezTo>
                    <a:pt x="93" y="190"/>
                    <a:pt x="87" y="190"/>
                    <a:pt x="93" y="191"/>
                  </a:cubicBezTo>
                  <a:cubicBezTo>
                    <a:pt x="89" y="190"/>
                    <a:pt x="95" y="193"/>
                    <a:pt x="86" y="191"/>
                  </a:cubicBezTo>
                  <a:cubicBezTo>
                    <a:pt x="80" y="189"/>
                    <a:pt x="80" y="189"/>
                    <a:pt x="80" y="189"/>
                  </a:cubicBezTo>
                  <a:cubicBezTo>
                    <a:pt x="80" y="190"/>
                    <a:pt x="87" y="192"/>
                    <a:pt x="89" y="193"/>
                  </a:cubicBezTo>
                  <a:cubicBezTo>
                    <a:pt x="89" y="193"/>
                    <a:pt x="87" y="193"/>
                    <a:pt x="86" y="193"/>
                  </a:cubicBezTo>
                  <a:cubicBezTo>
                    <a:pt x="97" y="195"/>
                    <a:pt x="85" y="194"/>
                    <a:pt x="93" y="197"/>
                  </a:cubicBezTo>
                  <a:cubicBezTo>
                    <a:pt x="89" y="197"/>
                    <a:pt x="92" y="200"/>
                    <a:pt x="85" y="199"/>
                  </a:cubicBezTo>
                  <a:cubicBezTo>
                    <a:pt x="88" y="201"/>
                    <a:pt x="92" y="203"/>
                    <a:pt x="89" y="203"/>
                  </a:cubicBezTo>
                  <a:cubicBezTo>
                    <a:pt x="88" y="203"/>
                    <a:pt x="88" y="202"/>
                    <a:pt x="86" y="202"/>
                  </a:cubicBezTo>
                  <a:cubicBezTo>
                    <a:pt x="82" y="202"/>
                    <a:pt x="85" y="202"/>
                    <a:pt x="87" y="203"/>
                  </a:cubicBezTo>
                  <a:cubicBezTo>
                    <a:pt x="85" y="203"/>
                    <a:pt x="80" y="203"/>
                    <a:pt x="76" y="203"/>
                  </a:cubicBezTo>
                  <a:cubicBezTo>
                    <a:pt x="79" y="205"/>
                    <a:pt x="85" y="206"/>
                    <a:pt x="88" y="207"/>
                  </a:cubicBezTo>
                  <a:cubicBezTo>
                    <a:pt x="78" y="205"/>
                    <a:pt x="94" y="212"/>
                    <a:pt x="85" y="210"/>
                  </a:cubicBezTo>
                  <a:cubicBezTo>
                    <a:pt x="83" y="210"/>
                    <a:pt x="80" y="208"/>
                    <a:pt x="77" y="208"/>
                  </a:cubicBezTo>
                  <a:cubicBezTo>
                    <a:pt x="67" y="206"/>
                    <a:pt x="84" y="211"/>
                    <a:pt x="79" y="212"/>
                  </a:cubicBezTo>
                  <a:cubicBezTo>
                    <a:pt x="87" y="213"/>
                    <a:pt x="87" y="213"/>
                    <a:pt x="87" y="213"/>
                  </a:cubicBezTo>
                  <a:cubicBezTo>
                    <a:pt x="82" y="213"/>
                    <a:pt x="92" y="217"/>
                    <a:pt x="83" y="215"/>
                  </a:cubicBezTo>
                  <a:cubicBezTo>
                    <a:pt x="86" y="216"/>
                    <a:pt x="80" y="216"/>
                    <a:pt x="88" y="217"/>
                  </a:cubicBezTo>
                  <a:cubicBezTo>
                    <a:pt x="81" y="218"/>
                    <a:pt x="91" y="224"/>
                    <a:pt x="76" y="222"/>
                  </a:cubicBezTo>
                  <a:cubicBezTo>
                    <a:pt x="77" y="223"/>
                    <a:pt x="76" y="223"/>
                    <a:pt x="80" y="224"/>
                  </a:cubicBezTo>
                  <a:cubicBezTo>
                    <a:pt x="85" y="225"/>
                    <a:pt x="77" y="223"/>
                    <a:pt x="80" y="223"/>
                  </a:cubicBezTo>
                  <a:cubicBezTo>
                    <a:pt x="80" y="223"/>
                    <a:pt x="82" y="224"/>
                    <a:pt x="83" y="224"/>
                  </a:cubicBezTo>
                  <a:cubicBezTo>
                    <a:pt x="81" y="225"/>
                    <a:pt x="81" y="225"/>
                    <a:pt x="74" y="223"/>
                  </a:cubicBezTo>
                  <a:cubicBezTo>
                    <a:pt x="68" y="223"/>
                    <a:pt x="88" y="228"/>
                    <a:pt x="84" y="229"/>
                  </a:cubicBezTo>
                  <a:cubicBezTo>
                    <a:pt x="80" y="228"/>
                    <a:pt x="79" y="228"/>
                    <a:pt x="79" y="229"/>
                  </a:cubicBezTo>
                  <a:cubicBezTo>
                    <a:pt x="85" y="232"/>
                    <a:pt x="85" y="232"/>
                    <a:pt x="85" y="232"/>
                  </a:cubicBezTo>
                  <a:cubicBezTo>
                    <a:pt x="83" y="233"/>
                    <a:pt x="77" y="230"/>
                    <a:pt x="71" y="229"/>
                  </a:cubicBezTo>
                  <a:cubicBezTo>
                    <a:pt x="72" y="230"/>
                    <a:pt x="72" y="231"/>
                    <a:pt x="76" y="232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74" y="232"/>
                    <a:pt x="72" y="233"/>
                    <a:pt x="73" y="233"/>
                  </a:cubicBezTo>
                  <a:cubicBezTo>
                    <a:pt x="72" y="233"/>
                    <a:pt x="72" y="233"/>
                    <a:pt x="72" y="233"/>
                  </a:cubicBezTo>
                  <a:cubicBezTo>
                    <a:pt x="69" y="232"/>
                    <a:pt x="70" y="233"/>
                    <a:pt x="71" y="234"/>
                  </a:cubicBezTo>
                  <a:cubicBezTo>
                    <a:pt x="75" y="235"/>
                    <a:pt x="76" y="234"/>
                    <a:pt x="77" y="234"/>
                  </a:cubicBezTo>
                  <a:cubicBezTo>
                    <a:pt x="80" y="235"/>
                    <a:pt x="79" y="236"/>
                    <a:pt x="82" y="237"/>
                  </a:cubicBezTo>
                  <a:cubicBezTo>
                    <a:pt x="76" y="235"/>
                    <a:pt x="78" y="237"/>
                    <a:pt x="77" y="237"/>
                  </a:cubicBezTo>
                  <a:cubicBezTo>
                    <a:pt x="76" y="238"/>
                    <a:pt x="82" y="239"/>
                    <a:pt x="82" y="240"/>
                  </a:cubicBezTo>
                  <a:cubicBezTo>
                    <a:pt x="79" y="239"/>
                    <a:pt x="81" y="241"/>
                    <a:pt x="77" y="239"/>
                  </a:cubicBezTo>
                  <a:cubicBezTo>
                    <a:pt x="76" y="239"/>
                    <a:pt x="80" y="239"/>
                    <a:pt x="77" y="238"/>
                  </a:cubicBezTo>
                  <a:cubicBezTo>
                    <a:pt x="75" y="238"/>
                    <a:pt x="70" y="237"/>
                    <a:pt x="73" y="239"/>
                  </a:cubicBezTo>
                  <a:cubicBezTo>
                    <a:pt x="76" y="240"/>
                    <a:pt x="85" y="241"/>
                    <a:pt x="81" y="242"/>
                  </a:cubicBezTo>
                  <a:cubicBezTo>
                    <a:pt x="79" y="241"/>
                    <a:pt x="77" y="240"/>
                    <a:pt x="75" y="239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5" y="241"/>
                    <a:pt x="75" y="241"/>
                  </a:cubicBezTo>
                  <a:cubicBezTo>
                    <a:pt x="80" y="243"/>
                    <a:pt x="76" y="243"/>
                    <a:pt x="82" y="245"/>
                  </a:cubicBezTo>
                  <a:cubicBezTo>
                    <a:pt x="82" y="246"/>
                    <a:pt x="78" y="245"/>
                    <a:pt x="77" y="246"/>
                  </a:cubicBezTo>
                  <a:cubicBezTo>
                    <a:pt x="77" y="246"/>
                    <a:pt x="77" y="246"/>
                    <a:pt x="77" y="246"/>
                  </a:cubicBezTo>
                  <a:cubicBezTo>
                    <a:pt x="74" y="245"/>
                    <a:pt x="75" y="247"/>
                    <a:pt x="79" y="248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7" y="248"/>
                    <a:pt x="78" y="250"/>
                    <a:pt x="81" y="251"/>
                  </a:cubicBezTo>
                  <a:cubicBezTo>
                    <a:pt x="76" y="251"/>
                    <a:pt x="61" y="246"/>
                    <a:pt x="67" y="249"/>
                  </a:cubicBezTo>
                  <a:cubicBezTo>
                    <a:pt x="67" y="250"/>
                    <a:pt x="76" y="253"/>
                    <a:pt x="80" y="253"/>
                  </a:cubicBezTo>
                  <a:cubicBezTo>
                    <a:pt x="76" y="254"/>
                    <a:pt x="84" y="258"/>
                    <a:pt x="75" y="258"/>
                  </a:cubicBezTo>
                  <a:cubicBezTo>
                    <a:pt x="77" y="259"/>
                    <a:pt x="79" y="259"/>
                    <a:pt x="80" y="260"/>
                  </a:cubicBezTo>
                  <a:cubicBezTo>
                    <a:pt x="77" y="262"/>
                    <a:pt x="84" y="267"/>
                    <a:pt x="74" y="266"/>
                  </a:cubicBezTo>
                  <a:cubicBezTo>
                    <a:pt x="72" y="265"/>
                    <a:pt x="68" y="265"/>
                    <a:pt x="66" y="264"/>
                  </a:cubicBezTo>
                  <a:cubicBezTo>
                    <a:pt x="70" y="266"/>
                    <a:pt x="61" y="264"/>
                    <a:pt x="68" y="266"/>
                  </a:cubicBezTo>
                  <a:cubicBezTo>
                    <a:pt x="73" y="267"/>
                    <a:pt x="75" y="268"/>
                    <a:pt x="77" y="268"/>
                  </a:cubicBezTo>
                  <a:cubicBezTo>
                    <a:pt x="80" y="270"/>
                    <a:pt x="79" y="272"/>
                    <a:pt x="74" y="272"/>
                  </a:cubicBezTo>
                  <a:cubicBezTo>
                    <a:pt x="77" y="272"/>
                    <a:pt x="78" y="273"/>
                    <a:pt x="79" y="274"/>
                  </a:cubicBezTo>
                  <a:cubicBezTo>
                    <a:pt x="72" y="272"/>
                    <a:pt x="70" y="272"/>
                    <a:pt x="73" y="274"/>
                  </a:cubicBezTo>
                  <a:cubicBezTo>
                    <a:pt x="77" y="275"/>
                    <a:pt x="77" y="275"/>
                    <a:pt x="77" y="275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4" y="275"/>
                    <a:pt x="82" y="277"/>
                    <a:pt x="77" y="277"/>
                  </a:cubicBezTo>
                  <a:cubicBezTo>
                    <a:pt x="76" y="277"/>
                    <a:pt x="74" y="276"/>
                    <a:pt x="73" y="276"/>
                  </a:cubicBezTo>
                  <a:cubicBezTo>
                    <a:pt x="76" y="278"/>
                    <a:pt x="82" y="281"/>
                    <a:pt x="78" y="281"/>
                  </a:cubicBezTo>
                  <a:cubicBezTo>
                    <a:pt x="71" y="280"/>
                    <a:pt x="71" y="280"/>
                    <a:pt x="71" y="280"/>
                  </a:cubicBezTo>
                  <a:cubicBezTo>
                    <a:pt x="72" y="281"/>
                    <a:pt x="75" y="282"/>
                    <a:pt x="78" y="282"/>
                  </a:cubicBezTo>
                  <a:cubicBezTo>
                    <a:pt x="73" y="283"/>
                    <a:pt x="72" y="284"/>
                    <a:pt x="66" y="283"/>
                  </a:cubicBezTo>
                  <a:cubicBezTo>
                    <a:pt x="80" y="289"/>
                    <a:pt x="79" y="294"/>
                    <a:pt x="77" y="297"/>
                  </a:cubicBezTo>
                  <a:cubicBezTo>
                    <a:pt x="74" y="296"/>
                    <a:pt x="74" y="296"/>
                    <a:pt x="74" y="296"/>
                  </a:cubicBezTo>
                  <a:cubicBezTo>
                    <a:pt x="71" y="296"/>
                    <a:pt x="80" y="298"/>
                    <a:pt x="77" y="298"/>
                  </a:cubicBezTo>
                  <a:cubicBezTo>
                    <a:pt x="74" y="297"/>
                    <a:pt x="70" y="297"/>
                    <a:pt x="66" y="295"/>
                  </a:cubicBezTo>
                  <a:cubicBezTo>
                    <a:pt x="62" y="295"/>
                    <a:pt x="72" y="298"/>
                    <a:pt x="73" y="299"/>
                  </a:cubicBezTo>
                  <a:cubicBezTo>
                    <a:pt x="78" y="301"/>
                    <a:pt x="70" y="298"/>
                    <a:pt x="76" y="300"/>
                  </a:cubicBezTo>
                  <a:cubicBezTo>
                    <a:pt x="78" y="300"/>
                    <a:pt x="72" y="301"/>
                    <a:pt x="79" y="303"/>
                  </a:cubicBezTo>
                  <a:cubicBezTo>
                    <a:pt x="76" y="302"/>
                    <a:pt x="71" y="301"/>
                    <a:pt x="68" y="300"/>
                  </a:cubicBezTo>
                  <a:cubicBezTo>
                    <a:pt x="72" y="301"/>
                    <a:pt x="72" y="301"/>
                    <a:pt x="72" y="301"/>
                  </a:cubicBezTo>
                  <a:cubicBezTo>
                    <a:pt x="63" y="300"/>
                    <a:pt x="58" y="296"/>
                    <a:pt x="48" y="294"/>
                  </a:cubicBezTo>
                  <a:cubicBezTo>
                    <a:pt x="49" y="295"/>
                    <a:pt x="49" y="295"/>
                    <a:pt x="49" y="295"/>
                  </a:cubicBezTo>
                  <a:cubicBezTo>
                    <a:pt x="41" y="294"/>
                    <a:pt x="41" y="291"/>
                    <a:pt x="38" y="292"/>
                  </a:cubicBezTo>
                  <a:cubicBezTo>
                    <a:pt x="41" y="294"/>
                    <a:pt x="51" y="297"/>
                    <a:pt x="54" y="297"/>
                  </a:cubicBezTo>
                  <a:cubicBezTo>
                    <a:pt x="56" y="299"/>
                    <a:pt x="70" y="302"/>
                    <a:pt x="69" y="304"/>
                  </a:cubicBezTo>
                  <a:cubicBezTo>
                    <a:pt x="65" y="303"/>
                    <a:pt x="69" y="302"/>
                    <a:pt x="63" y="301"/>
                  </a:cubicBezTo>
                  <a:cubicBezTo>
                    <a:pt x="57" y="300"/>
                    <a:pt x="66" y="303"/>
                    <a:pt x="64" y="304"/>
                  </a:cubicBezTo>
                  <a:cubicBezTo>
                    <a:pt x="66" y="304"/>
                    <a:pt x="73" y="306"/>
                    <a:pt x="74" y="307"/>
                  </a:cubicBezTo>
                  <a:cubicBezTo>
                    <a:pt x="71" y="307"/>
                    <a:pt x="68" y="305"/>
                    <a:pt x="67" y="306"/>
                  </a:cubicBezTo>
                  <a:cubicBezTo>
                    <a:pt x="71" y="307"/>
                    <a:pt x="73" y="309"/>
                    <a:pt x="76" y="309"/>
                  </a:cubicBezTo>
                  <a:cubicBezTo>
                    <a:pt x="85" y="311"/>
                    <a:pt x="74" y="309"/>
                    <a:pt x="80" y="312"/>
                  </a:cubicBezTo>
                  <a:cubicBezTo>
                    <a:pt x="74" y="311"/>
                    <a:pt x="66" y="307"/>
                    <a:pt x="63" y="307"/>
                  </a:cubicBezTo>
                  <a:cubicBezTo>
                    <a:pt x="69" y="309"/>
                    <a:pt x="70" y="311"/>
                    <a:pt x="79" y="313"/>
                  </a:cubicBezTo>
                  <a:cubicBezTo>
                    <a:pt x="78" y="313"/>
                    <a:pt x="73" y="312"/>
                    <a:pt x="69" y="310"/>
                  </a:cubicBezTo>
                  <a:cubicBezTo>
                    <a:pt x="65" y="310"/>
                    <a:pt x="80" y="315"/>
                    <a:pt x="68" y="312"/>
                  </a:cubicBezTo>
                  <a:cubicBezTo>
                    <a:pt x="74" y="314"/>
                    <a:pt x="74" y="314"/>
                    <a:pt x="74" y="314"/>
                  </a:cubicBezTo>
                  <a:cubicBezTo>
                    <a:pt x="72" y="314"/>
                    <a:pt x="70" y="314"/>
                    <a:pt x="67" y="313"/>
                  </a:cubicBezTo>
                  <a:cubicBezTo>
                    <a:pt x="66" y="314"/>
                    <a:pt x="75" y="318"/>
                    <a:pt x="65" y="315"/>
                  </a:cubicBezTo>
                  <a:cubicBezTo>
                    <a:pt x="66" y="316"/>
                    <a:pt x="65" y="317"/>
                    <a:pt x="72" y="318"/>
                  </a:cubicBezTo>
                  <a:cubicBezTo>
                    <a:pt x="76" y="318"/>
                    <a:pt x="67" y="316"/>
                    <a:pt x="76" y="318"/>
                  </a:cubicBezTo>
                  <a:cubicBezTo>
                    <a:pt x="69" y="316"/>
                    <a:pt x="77" y="319"/>
                    <a:pt x="79" y="320"/>
                  </a:cubicBezTo>
                  <a:cubicBezTo>
                    <a:pt x="75" y="320"/>
                    <a:pt x="75" y="320"/>
                    <a:pt x="75" y="320"/>
                  </a:cubicBezTo>
                  <a:cubicBezTo>
                    <a:pt x="77" y="320"/>
                    <a:pt x="76" y="321"/>
                    <a:pt x="80" y="322"/>
                  </a:cubicBezTo>
                  <a:cubicBezTo>
                    <a:pt x="78" y="321"/>
                    <a:pt x="75" y="321"/>
                    <a:pt x="74" y="321"/>
                  </a:cubicBezTo>
                  <a:cubicBezTo>
                    <a:pt x="80" y="323"/>
                    <a:pt x="80" y="323"/>
                    <a:pt x="80" y="323"/>
                  </a:cubicBezTo>
                  <a:cubicBezTo>
                    <a:pt x="82" y="325"/>
                    <a:pt x="70" y="320"/>
                    <a:pt x="71" y="322"/>
                  </a:cubicBezTo>
                  <a:cubicBezTo>
                    <a:pt x="67" y="320"/>
                    <a:pt x="67" y="320"/>
                    <a:pt x="67" y="320"/>
                  </a:cubicBezTo>
                  <a:cubicBezTo>
                    <a:pt x="68" y="321"/>
                    <a:pt x="63" y="320"/>
                    <a:pt x="64" y="321"/>
                  </a:cubicBezTo>
                  <a:cubicBezTo>
                    <a:pt x="69" y="322"/>
                    <a:pt x="75" y="324"/>
                    <a:pt x="79" y="325"/>
                  </a:cubicBezTo>
                  <a:cubicBezTo>
                    <a:pt x="81" y="327"/>
                    <a:pt x="73" y="324"/>
                    <a:pt x="78" y="326"/>
                  </a:cubicBezTo>
                  <a:cubicBezTo>
                    <a:pt x="72" y="324"/>
                    <a:pt x="72" y="324"/>
                    <a:pt x="72" y="324"/>
                  </a:cubicBezTo>
                  <a:cubicBezTo>
                    <a:pt x="71" y="323"/>
                    <a:pt x="64" y="322"/>
                    <a:pt x="64" y="324"/>
                  </a:cubicBezTo>
                  <a:cubicBezTo>
                    <a:pt x="65" y="325"/>
                    <a:pt x="72" y="327"/>
                    <a:pt x="75" y="327"/>
                  </a:cubicBezTo>
                  <a:cubicBezTo>
                    <a:pt x="75" y="328"/>
                    <a:pt x="72" y="328"/>
                    <a:pt x="69" y="326"/>
                  </a:cubicBezTo>
                  <a:cubicBezTo>
                    <a:pt x="70" y="328"/>
                    <a:pt x="74" y="327"/>
                    <a:pt x="77" y="329"/>
                  </a:cubicBezTo>
                  <a:cubicBezTo>
                    <a:pt x="73" y="329"/>
                    <a:pt x="68" y="329"/>
                    <a:pt x="63" y="328"/>
                  </a:cubicBezTo>
                  <a:cubicBezTo>
                    <a:pt x="55" y="325"/>
                    <a:pt x="55" y="325"/>
                    <a:pt x="55" y="325"/>
                  </a:cubicBezTo>
                  <a:cubicBezTo>
                    <a:pt x="55" y="326"/>
                    <a:pt x="55" y="326"/>
                    <a:pt x="55" y="326"/>
                  </a:cubicBezTo>
                  <a:cubicBezTo>
                    <a:pt x="49" y="323"/>
                    <a:pt x="50" y="325"/>
                    <a:pt x="43" y="323"/>
                  </a:cubicBezTo>
                  <a:cubicBezTo>
                    <a:pt x="42" y="323"/>
                    <a:pt x="44" y="324"/>
                    <a:pt x="46" y="325"/>
                  </a:cubicBezTo>
                  <a:cubicBezTo>
                    <a:pt x="57" y="327"/>
                    <a:pt x="61" y="331"/>
                    <a:pt x="71" y="333"/>
                  </a:cubicBezTo>
                  <a:cubicBezTo>
                    <a:pt x="73" y="335"/>
                    <a:pt x="46" y="328"/>
                    <a:pt x="61" y="334"/>
                  </a:cubicBezTo>
                  <a:cubicBezTo>
                    <a:pt x="64" y="334"/>
                    <a:pt x="72" y="337"/>
                    <a:pt x="69" y="335"/>
                  </a:cubicBezTo>
                  <a:cubicBezTo>
                    <a:pt x="68" y="336"/>
                    <a:pt x="79" y="338"/>
                    <a:pt x="75" y="339"/>
                  </a:cubicBezTo>
                  <a:cubicBezTo>
                    <a:pt x="71" y="337"/>
                    <a:pt x="64" y="337"/>
                    <a:pt x="58" y="334"/>
                  </a:cubicBezTo>
                  <a:cubicBezTo>
                    <a:pt x="61" y="335"/>
                    <a:pt x="61" y="334"/>
                    <a:pt x="60" y="333"/>
                  </a:cubicBezTo>
                  <a:cubicBezTo>
                    <a:pt x="56" y="333"/>
                    <a:pt x="50" y="331"/>
                    <a:pt x="49" y="332"/>
                  </a:cubicBezTo>
                  <a:cubicBezTo>
                    <a:pt x="50" y="333"/>
                    <a:pt x="50" y="334"/>
                    <a:pt x="55" y="335"/>
                  </a:cubicBezTo>
                  <a:cubicBezTo>
                    <a:pt x="61" y="337"/>
                    <a:pt x="55" y="334"/>
                    <a:pt x="61" y="336"/>
                  </a:cubicBezTo>
                  <a:cubicBezTo>
                    <a:pt x="63" y="338"/>
                    <a:pt x="54" y="336"/>
                    <a:pt x="64" y="339"/>
                  </a:cubicBezTo>
                  <a:cubicBezTo>
                    <a:pt x="63" y="338"/>
                    <a:pt x="69" y="339"/>
                    <a:pt x="73" y="340"/>
                  </a:cubicBezTo>
                  <a:cubicBezTo>
                    <a:pt x="76" y="342"/>
                    <a:pt x="76" y="342"/>
                    <a:pt x="76" y="342"/>
                  </a:cubicBezTo>
                  <a:cubicBezTo>
                    <a:pt x="72" y="341"/>
                    <a:pt x="72" y="341"/>
                    <a:pt x="72" y="341"/>
                  </a:cubicBezTo>
                  <a:cubicBezTo>
                    <a:pt x="69" y="342"/>
                    <a:pt x="79" y="343"/>
                    <a:pt x="77" y="345"/>
                  </a:cubicBezTo>
                  <a:cubicBezTo>
                    <a:pt x="69" y="343"/>
                    <a:pt x="69" y="343"/>
                    <a:pt x="69" y="343"/>
                  </a:cubicBezTo>
                  <a:cubicBezTo>
                    <a:pt x="63" y="341"/>
                    <a:pt x="73" y="342"/>
                    <a:pt x="62" y="339"/>
                  </a:cubicBezTo>
                  <a:cubicBezTo>
                    <a:pt x="61" y="340"/>
                    <a:pt x="67" y="342"/>
                    <a:pt x="64" y="342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1" y="341"/>
                    <a:pt x="47" y="338"/>
                    <a:pt x="55" y="342"/>
                  </a:cubicBezTo>
                  <a:cubicBezTo>
                    <a:pt x="58" y="343"/>
                    <a:pt x="59" y="343"/>
                    <a:pt x="63" y="344"/>
                  </a:cubicBezTo>
                  <a:cubicBezTo>
                    <a:pt x="63" y="346"/>
                    <a:pt x="67" y="347"/>
                    <a:pt x="68" y="349"/>
                  </a:cubicBezTo>
                  <a:cubicBezTo>
                    <a:pt x="60" y="347"/>
                    <a:pt x="66" y="351"/>
                    <a:pt x="59" y="347"/>
                  </a:cubicBezTo>
                  <a:cubicBezTo>
                    <a:pt x="63" y="348"/>
                    <a:pt x="64" y="345"/>
                    <a:pt x="56" y="343"/>
                  </a:cubicBezTo>
                  <a:cubicBezTo>
                    <a:pt x="47" y="341"/>
                    <a:pt x="58" y="342"/>
                    <a:pt x="49" y="339"/>
                  </a:cubicBezTo>
                  <a:cubicBezTo>
                    <a:pt x="48" y="340"/>
                    <a:pt x="39" y="338"/>
                    <a:pt x="33" y="336"/>
                  </a:cubicBezTo>
                  <a:cubicBezTo>
                    <a:pt x="32" y="337"/>
                    <a:pt x="35" y="338"/>
                    <a:pt x="35" y="338"/>
                  </a:cubicBezTo>
                  <a:cubicBezTo>
                    <a:pt x="41" y="340"/>
                    <a:pt x="41" y="339"/>
                    <a:pt x="47" y="341"/>
                  </a:cubicBezTo>
                  <a:cubicBezTo>
                    <a:pt x="45" y="342"/>
                    <a:pt x="48" y="344"/>
                    <a:pt x="53" y="347"/>
                  </a:cubicBezTo>
                  <a:cubicBezTo>
                    <a:pt x="50" y="346"/>
                    <a:pt x="45" y="345"/>
                    <a:pt x="44" y="344"/>
                  </a:cubicBezTo>
                  <a:cubicBezTo>
                    <a:pt x="45" y="346"/>
                    <a:pt x="44" y="348"/>
                    <a:pt x="42" y="349"/>
                  </a:cubicBezTo>
                  <a:cubicBezTo>
                    <a:pt x="52" y="351"/>
                    <a:pt x="44" y="352"/>
                    <a:pt x="52" y="353"/>
                  </a:cubicBezTo>
                  <a:cubicBezTo>
                    <a:pt x="54" y="353"/>
                    <a:pt x="61" y="354"/>
                    <a:pt x="65" y="355"/>
                  </a:cubicBezTo>
                  <a:cubicBezTo>
                    <a:pt x="64" y="356"/>
                    <a:pt x="61" y="354"/>
                    <a:pt x="59" y="354"/>
                  </a:cubicBezTo>
                  <a:cubicBezTo>
                    <a:pt x="64" y="356"/>
                    <a:pt x="50" y="353"/>
                    <a:pt x="58" y="356"/>
                  </a:cubicBezTo>
                  <a:cubicBezTo>
                    <a:pt x="55" y="353"/>
                    <a:pt x="47" y="352"/>
                    <a:pt x="40" y="350"/>
                  </a:cubicBezTo>
                  <a:cubicBezTo>
                    <a:pt x="43" y="353"/>
                    <a:pt x="34" y="349"/>
                    <a:pt x="34" y="350"/>
                  </a:cubicBezTo>
                  <a:cubicBezTo>
                    <a:pt x="38" y="352"/>
                    <a:pt x="41" y="355"/>
                    <a:pt x="42" y="356"/>
                  </a:cubicBezTo>
                  <a:cubicBezTo>
                    <a:pt x="35" y="356"/>
                    <a:pt x="41" y="361"/>
                    <a:pt x="41" y="362"/>
                  </a:cubicBezTo>
                  <a:cubicBezTo>
                    <a:pt x="37" y="362"/>
                    <a:pt x="29" y="359"/>
                    <a:pt x="27" y="360"/>
                  </a:cubicBezTo>
                  <a:cubicBezTo>
                    <a:pt x="27" y="361"/>
                    <a:pt x="36" y="361"/>
                    <a:pt x="32" y="362"/>
                  </a:cubicBezTo>
                  <a:cubicBezTo>
                    <a:pt x="30" y="361"/>
                    <a:pt x="30" y="361"/>
                    <a:pt x="30" y="361"/>
                  </a:cubicBezTo>
                  <a:cubicBezTo>
                    <a:pt x="32" y="362"/>
                    <a:pt x="24" y="363"/>
                    <a:pt x="36" y="366"/>
                  </a:cubicBezTo>
                  <a:cubicBezTo>
                    <a:pt x="27" y="363"/>
                    <a:pt x="27" y="363"/>
                    <a:pt x="27" y="363"/>
                  </a:cubicBezTo>
                  <a:cubicBezTo>
                    <a:pt x="26" y="364"/>
                    <a:pt x="28" y="364"/>
                    <a:pt x="29" y="365"/>
                  </a:cubicBezTo>
                  <a:cubicBezTo>
                    <a:pt x="26" y="364"/>
                    <a:pt x="23" y="364"/>
                    <a:pt x="21" y="363"/>
                  </a:cubicBezTo>
                  <a:cubicBezTo>
                    <a:pt x="15" y="362"/>
                    <a:pt x="22" y="365"/>
                    <a:pt x="22" y="366"/>
                  </a:cubicBezTo>
                  <a:cubicBezTo>
                    <a:pt x="27" y="367"/>
                    <a:pt x="27" y="367"/>
                    <a:pt x="27" y="367"/>
                  </a:cubicBezTo>
                  <a:cubicBezTo>
                    <a:pt x="31" y="369"/>
                    <a:pt x="26" y="369"/>
                    <a:pt x="27" y="371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5" y="372"/>
                    <a:pt x="25" y="372"/>
                    <a:pt x="25" y="372"/>
                  </a:cubicBezTo>
                  <a:cubicBezTo>
                    <a:pt x="20" y="370"/>
                    <a:pt x="16" y="370"/>
                    <a:pt x="20" y="372"/>
                  </a:cubicBezTo>
                  <a:cubicBezTo>
                    <a:pt x="8" y="366"/>
                    <a:pt x="8" y="366"/>
                    <a:pt x="8" y="366"/>
                  </a:cubicBezTo>
                  <a:cubicBezTo>
                    <a:pt x="11" y="366"/>
                    <a:pt x="14" y="369"/>
                    <a:pt x="20" y="369"/>
                  </a:cubicBezTo>
                  <a:cubicBezTo>
                    <a:pt x="24" y="370"/>
                    <a:pt x="23" y="368"/>
                    <a:pt x="18" y="367"/>
                  </a:cubicBezTo>
                  <a:cubicBezTo>
                    <a:pt x="17" y="367"/>
                    <a:pt x="19" y="367"/>
                    <a:pt x="20" y="368"/>
                  </a:cubicBezTo>
                  <a:cubicBezTo>
                    <a:pt x="13" y="367"/>
                    <a:pt x="14" y="366"/>
                    <a:pt x="9" y="364"/>
                  </a:cubicBezTo>
                  <a:cubicBezTo>
                    <a:pt x="9" y="365"/>
                    <a:pt x="7" y="365"/>
                    <a:pt x="9" y="365"/>
                  </a:cubicBezTo>
                  <a:cubicBezTo>
                    <a:pt x="6" y="364"/>
                    <a:pt x="5" y="363"/>
                    <a:pt x="5" y="362"/>
                  </a:cubicBezTo>
                  <a:cubicBezTo>
                    <a:pt x="8" y="363"/>
                    <a:pt x="10" y="363"/>
                    <a:pt x="12" y="363"/>
                  </a:cubicBezTo>
                  <a:cubicBezTo>
                    <a:pt x="6" y="362"/>
                    <a:pt x="4" y="360"/>
                    <a:pt x="6" y="360"/>
                  </a:cubicBezTo>
                  <a:cubicBezTo>
                    <a:pt x="14" y="360"/>
                    <a:pt x="2" y="356"/>
                    <a:pt x="4" y="355"/>
                  </a:cubicBezTo>
                  <a:cubicBezTo>
                    <a:pt x="11" y="357"/>
                    <a:pt x="15" y="359"/>
                    <a:pt x="18" y="361"/>
                  </a:cubicBezTo>
                  <a:cubicBezTo>
                    <a:pt x="21" y="361"/>
                    <a:pt x="18" y="360"/>
                    <a:pt x="21" y="360"/>
                  </a:cubicBezTo>
                  <a:cubicBezTo>
                    <a:pt x="17" y="358"/>
                    <a:pt x="9" y="356"/>
                    <a:pt x="7" y="354"/>
                  </a:cubicBezTo>
                  <a:cubicBezTo>
                    <a:pt x="12" y="355"/>
                    <a:pt x="12" y="355"/>
                    <a:pt x="12" y="355"/>
                  </a:cubicBezTo>
                  <a:cubicBezTo>
                    <a:pt x="9" y="353"/>
                    <a:pt x="2" y="352"/>
                    <a:pt x="4" y="351"/>
                  </a:cubicBezTo>
                  <a:cubicBezTo>
                    <a:pt x="7" y="349"/>
                    <a:pt x="8" y="346"/>
                    <a:pt x="9" y="345"/>
                  </a:cubicBezTo>
                  <a:cubicBezTo>
                    <a:pt x="13" y="346"/>
                    <a:pt x="13" y="346"/>
                    <a:pt x="13" y="346"/>
                  </a:cubicBezTo>
                  <a:cubicBezTo>
                    <a:pt x="4" y="342"/>
                    <a:pt x="11" y="342"/>
                    <a:pt x="6" y="339"/>
                  </a:cubicBezTo>
                  <a:cubicBezTo>
                    <a:pt x="12" y="338"/>
                    <a:pt x="3" y="333"/>
                    <a:pt x="12" y="334"/>
                  </a:cubicBezTo>
                  <a:cubicBezTo>
                    <a:pt x="9" y="329"/>
                    <a:pt x="6" y="325"/>
                    <a:pt x="9" y="321"/>
                  </a:cubicBezTo>
                  <a:cubicBezTo>
                    <a:pt x="16" y="323"/>
                    <a:pt x="16" y="323"/>
                    <a:pt x="16" y="323"/>
                  </a:cubicBezTo>
                  <a:cubicBezTo>
                    <a:pt x="11" y="321"/>
                    <a:pt x="20" y="324"/>
                    <a:pt x="19" y="323"/>
                  </a:cubicBezTo>
                  <a:cubicBezTo>
                    <a:pt x="13" y="322"/>
                    <a:pt x="12" y="320"/>
                    <a:pt x="8" y="319"/>
                  </a:cubicBezTo>
                  <a:cubicBezTo>
                    <a:pt x="14" y="318"/>
                    <a:pt x="9" y="314"/>
                    <a:pt x="4" y="311"/>
                  </a:cubicBezTo>
                  <a:cubicBezTo>
                    <a:pt x="9" y="313"/>
                    <a:pt x="9" y="313"/>
                    <a:pt x="9" y="313"/>
                  </a:cubicBezTo>
                  <a:cubicBezTo>
                    <a:pt x="1" y="309"/>
                    <a:pt x="9" y="309"/>
                    <a:pt x="11" y="307"/>
                  </a:cubicBezTo>
                  <a:cubicBezTo>
                    <a:pt x="13" y="307"/>
                    <a:pt x="17" y="308"/>
                    <a:pt x="17" y="307"/>
                  </a:cubicBezTo>
                  <a:cubicBezTo>
                    <a:pt x="10" y="304"/>
                    <a:pt x="10" y="304"/>
                    <a:pt x="6" y="301"/>
                  </a:cubicBezTo>
                  <a:cubicBezTo>
                    <a:pt x="6" y="300"/>
                    <a:pt x="9" y="298"/>
                    <a:pt x="12" y="298"/>
                  </a:cubicBezTo>
                  <a:cubicBezTo>
                    <a:pt x="2" y="290"/>
                    <a:pt x="10" y="288"/>
                    <a:pt x="5" y="281"/>
                  </a:cubicBezTo>
                  <a:cubicBezTo>
                    <a:pt x="11" y="282"/>
                    <a:pt x="11" y="282"/>
                    <a:pt x="11" y="282"/>
                  </a:cubicBezTo>
                  <a:cubicBezTo>
                    <a:pt x="0" y="275"/>
                    <a:pt x="12" y="272"/>
                    <a:pt x="7" y="267"/>
                  </a:cubicBezTo>
                  <a:cubicBezTo>
                    <a:pt x="17" y="269"/>
                    <a:pt x="17" y="269"/>
                    <a:pt x="17" y="269"/>
                  </a:cubicBezTo>
                  <a:cubicBezTo>
                    <a:pt x="20" y="269"/>
                    <a:pt x="15" y="266"/>
                    <a:pt x="8" y="265"/>
                  </a:cubicBezTo>
                  <a:cubicBezTo>
                    <a:pt x="11" y="264"/>
                    <a:pt x="4" y="260"/>
                    <a:pt x="12" y="262"/>
                  </a:cubicBezTo>
                  <a:cubicBezTo>
                    <a:pt x="14" y="261"/>
                    <a:pt x="8" y="259"/>
                    <a:pt x="7" y="258"/>
                  </a:cubicBezTo>
                  <a:cubicBezTo>
                    <a:pt x="11" y="256"/>
                    <a:pt x="11" y="255"/>
                    <a:pt x="10" y="252"/>
                  </a:cubicBezTo>
                  <a:cubicBezTo>
                    <a:pt x="9" y="252"/>
                    <a:pt x="9" y="252"/>
                    <a:pt x="9" y="252"/>
                  </a:cubicBezTo>
                  <a:cubicBezTo>
                    <a:pt x="11" y="253"/>
                    <a:pt x="15" y="254"/>
                    <a:pt x="16" y="254"/>
                  </a:cubicBezTo>
                  <a:cubicBezTo>
                    <a:pt x="13" y="252"/>
                    <a:pt x="19" y="251"/>
                    <a:pt x="8" y="249"/>
                  </a:cubicBezTo>
                  <a:cubicBezTo>
                    <a:pt x="15" y="248"/>
                    <a:pt x="4" y="242"/>
                    <a:pt x="13" y="242"/>
                  </a:cubicBezTo>
                  <a:cubicBezTo>
                    <a:pt x="10" y="241"/>
                    <a:pt x="10" y="241"/>
                    <a:pt x="8" y="240"/>
                  </a:cubicBezTo>
                  <a:cubicBezTo>
                    <a:pt x="8" y="237"/>
                    <a:pt x="15" y="237"/>
                    <a:pt x="10" y="234"/>
                  </a:cubicBezTo>
                  <a:cubicBezTo>
                    <a:pt x="12" y="234"/>
                    <a:pt x="15" y="236"/>
                    <a:pt x="16" y="235"/>
                  </a:cubicBezTo>
                  <a:cubicBezTo>
                    <a:pt x="15" y="234"/>
                    <a:pt x="12" y="234"/>
                    <a:pt x="10" y="233"/>
                  </a:cubicBezTo>
                  <a:cubicBezTo>
                    <a:pt x="5" y="228"/>
                    <a:pt x="18" y="227"/>
                    <a:pt x="17" y="223"/>
                  </a:cubicBezTo>
                  <a:cubicBezTo>
                    <a:pt x="13" y="216"/>
                    <a:pt x="17" y="211"/>
                    <a:pt x="18" y="205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2" y="202"/>
                    <a:pt x="30" y="204"/>
                    <a:pt x="17" y="199"/>
                  </a:cubicBezTo>
                  <a:cubicBezTo>
                    <a:pt x="20" y="199"/>
                    <a:pt x="19" y="197"/>
                    <a:pt x="23" y="199"/>
                  </a:cubicBezTo>
                  <a:cubicBezTo>
                    <a:pt x="17" y="196"/>
                    <a:pt x="30" y="196"/>
                    <a:pt x="23" y="192"/>
                  </a:cubicBezTo>
                  <a:cubicBezTo>
                    <a:pt x="22" y="192"/>
                    <a:pt x="23" y="192"/>
                    <a:pt x="24" y="193"/>
                  </a:cubicBezTo>
                  <a:cubicBezTo>
                    <a:pt x="29" y="192"/>
                    <a:pt x="23" y="188"/>
                    <a:pt x="28" y="187"/>
                  </a:cubicBezTo>
                  <a:cubicBezTo>
                    <a:pt x="29" y="188"/>
                    <a:pt x="30" y="188"/>
                    <a:pt x="32" y="189"/>
                  </a:cubicBezTo>
                  <a:cubicBezTo>
                    <a:pt x="36" y="189"/>
                    <a:pt x="23" y="184"/>
                    <a:pt x="34" y="187"/>
                  </a:cubicBezTo>
                  <a:cubicBezTo>
                    <a:pt x="34" y="186"/>
                    <a:pt x="28" y="185"/>
                    <a:pt x="29" y="185"/>
                  </a:cubicBezTo>
                  <a:cubicBezTo>
                    <a:pt x="34" y="182"/>
                    <a:pt x="29" y="174"/>
                    <a:pt x="27" y="169"/>
                  </a:cubicBezTo>
                  <a:cubicBezTo>
                    <a:pt x="35" y="167"/>
                    <a:pt x="46" y="173"/>
                    <a:pt x="38" y="168"/>
                  </a:cubicBezTo>
                  <a:cubicBezTo>
                    <a:pt x="41" y="168"/>
                    <a:pt x="34" y="167"/>
                    <a:pt x="37" y="167"/>
                  </a:cubicBezTo>
                  <a:cubicBezTo>
                    <a:pt x="34" y="165"/>
                    <a:pt x="49" y="169"/>
                    <a:pt x="44" y="166"/>
                  </a:cubicBezTo>
                  <a:cubicBezTo>
                    <a:pt x="37" y="165"/>
                    <a:pt x="40" y="165"/>
                    <a:pt x="36" y="164"/>
                  </a:cubicBezTo>
                  <a:cubicBezTo>
                    <a:pt x="41" y="163"/>
                    <a:pt x="47" y="164"/>
                    <a:pt x="42" y="161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37" y="157"/>
                    <a:pt x="42" y="156"/>
                    <a:pt x="31" y="151"/>
                  </a:cubicBezTo>
                  <a:cubicBezTo>
                    <a:pt x="32" y="139"/>
                    <a:pt x="29" y="127"/>
                    <a:pt x="30" y="115"/>
                  </a:cubicBezTo>
                  <a:cubicBezTo>
                    <a:pt x="35" y="104"/>
                    <a:pt x="33" y="92"/>
                    <a:pt x="42" y="82"/>
                  </a:cubicBezTo>
                  <a:cubicBezTo>
                    <a:pt x="52" y="82"/>
                    <a:pt x="52" y="82"/>
                    <a:pt x="49" y="78"/>
                  </a:cubicBezTo>
                  <a:cubicBezTo>
                    <a:pt x="50" y="78"/>
                    <a:pt x="50" y="79"/>
                    <a:pt x="52" y="79"/>
                  </a:cubicBezTo>
                  <a:cubicBezTo>
                    <a:pt x="44" y="77"/>
                    <a:pt x="52" y="77"/>
                    <a:pt x="44" y="75"/>
                  </a:cubicBezTo>
                  <a:cubicBezTo>
                    <a:pt x="47" y="71"/>
                    <a:pt x="46" y="66"/>
                    <a:pt x="47" y="62"/>
                  </a:cubicBezTo>
                  <a:cubicBezTo>
                    <a:pt x="48" y="63"/>
                    <a:pt x="54" y="65"/>
                    <a:pt x="53" y="64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0" y="61"/>
                    <a:pt x="46" y="60"/>
                    <a:pt x="44" y="60"/>
                  </a:cubicBezTo>
                  <a:cubicBezTo>
                    <a:pt x="40" y="47"/>
                    <a:pt x="58" y="41"/>
                    <a:pt x="59" y="29"/>
                  </a:cubicBezTo>
                  <a:cubicBezTo>
                    <a:pt x="63" y="28"/>
                    <a:pt x="61" y="23"/>
                    <a:pt x="60" y="20"/>
                  </a:cubicBezTo>
                  <a:cubicBezTo>
                    <a:pt x="72" y="15"/>
                    <a:pt x="82" y="10"/>
                    <a:pt x="77" y="0"/>
                  </a:cubicBezTo>
                  <a:cubicBezTo>
                    <a:pt x="77" y="0"/>
                    <a:pt x="96" y="6"/>
                    <a:pt x="100" y="1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4">
              <a:extLst>
                <a:ext uri="{FF2B5EF4-FFF2-40B4-BE49-F238E27FC236}">
                  <a16:creationId xmlns:a16="http://schemas.microsoft.com/office/drawing/2014/main" id="{54FBA39B-E2F4-465C-A5B4-5AB2B8A4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1885950"/>
              <a:ext cx="12700" cy="3175"/>
            </a:xfrm>
            <a:custGeom>
              <a:avLst/>
              <a:gdLst>
                <a:gd name="T0" fmla="*/ 0 w 11"/>
                <a:gd name="T1" fmla="*/ 0 h 2"/>
                <a:gd name="T2" fmla="*/ 11 w 11"/>
                <a:gd name="T3" fmla="*/ 2 h 2"/>
                <a:gd name="T4" fmla="*/ 0 w 1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4" y="1"/>
                    <a:pt x="6" y="0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5">
              <a:extLst>
                <a:ext uri="{FF2B5EF4-FFF2-40B4-BE49-F238E27FC236}">
                  <a16:creationId xmlns:a16="http://schemas.microsoft.com/office/drawing/2014/main" id="{5BC4DCE4-08FD-4B20-A0EE-37CAB15EB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4575" y="1866900"/>
              <a:ext cx="9525" cy="1587"/>
            </a:xfrm>
            <a:custGeom>
              <a:avLst/>
              <a:gdLst>
                <a:gd name="T0" fmla="*/ 1 w 7"/>
                <a:gd name="T1" fmla="*/ 0 h 1"/>
                <a:gd name="T2" fmla="*/ 4 w 7"/>
                <a:gd name="T3" fmla="*/ 0 h 1"/>
                <a:gd name="T4" fmla="*/ 5 w 7"/>
                <a:gd name="T5" fmla="*/ 1 h 1"/>
                <a:gd name="T6" fmla="*/ 1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0" y="0"/>
                    <a:pt x="3" y="0"/>
                    <a:pt x="4" y="0"/>
                  </a:cubicBezTo>
                  <a:cubicBezTo>
                    <a:pt x="4" y="0"/>
                    <a:pt x="7" y="1"/>
                    <a:pt x="5" y="1"/>
                  </a:cubicBezTo>
                  <a:cubicBezTo>
                    <a:pt x="5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6">
              <a:extLst>
                <a:ext uri="{FF2B5EF4-FFF2-40B4-BE49-F238E27FC236}">
                  <a16:creationId xmlns:a16="http://schemas.microsoft.com/office/drawing/2014/main" id="{BACA394C-5513-4066-A98E-5C4037A2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0925" y="1860550"/>
              <a:ext cx="7937" cy="4762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4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4" y="1"/>
                    <a:pt x="6" y="3"/>
                    <a:pt x="6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7">
              <a:extLst>
                <a:ext uri="{FF2B5EF4-FFF2-40B4-BE49-F238E27FC236}">
                  <a16:creationId xmlns:a16="http://schemas.microsoft.com/office/drawing/2014/main" id="{139EEAA1-A2C0-4C73-9052-121AEE5C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1563" y="1857375"/>
              <a:ext cx="4762" cy="1587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28">
              <a:extLst>
                <a:ext uri="{FF2B5EF4-FFF2-40B4-BE49-F238E27FC236}">
                  <a16:creationId xmlns:a16="http://schemas.microsoft.com/office/drawing/2014/main" id="{0C82BB75-211C-439D-BF44-90ACD6836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2038" y="1852613"/>
              <a:ext cx="6350" cy="3175"/>
            </a:xfrm>
            <a:custGeom>
              <a:avLst/>
              <a:gdLst>
                <a:gd name="T0" fmla="*/ 0 w 6"/>
                <a:gd name="T1" fmla="*/ 1 h 3"/>
                <a:gd name="T2" fmla="*/ 4 w 6"/>
                <a:gd name="T3" fmla="*/ 1 h 3"/>
                <a:gd name="T4" fmla="*/ 0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1" y="0"/>
                    <a:pt x="6" y="3"/>
                    <a:pt x="0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9">
              <a:extLst>
                <a:ext uri="{FF2B5EF4-FFF2-40B4-BE49-F238E27FC236}">
                  <a16:creationId xmlns:a16="http://schemas.microsoft.com/office/drawing/2014/main" id="{C5B505DD-C688-444D-9A24-448D681EB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4738" y="1838325"/>
              <a:ext cx="9525" cy="4762"/>
            </a:xfrm>
            <a:custGeom>
              <a:avLst/>
              <a:gdLst>
                <a:gd name="T0" fmla="*/ 3 w 7"/>
                <a:gd name="T1" fmla="*/ 2 h 3"/>
                <a:gd name="T2" fmla="*/ 4 w 7"/>
                <a:gd name="T3" fmla="*/ 1 h 3"/>
                <a:gd name="T4" fmla="*/ 3 w 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cubicBezTo>
                    <a:pt x="2" y="1"/>
                    <a:pt x="0" y="0"/>
                    <a:pt x="4" y="1"/>
                  </a:cubicBezTo>
                  <a:cubicBezTo>
                    <a:pt x="1" y="0"/>
                    <a:pt x="7" y="3"/>
                    <a:pt x="3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30">
              <a:extLst>
                <a:ext uri="{FF2B5EF4-FFF2-40B4-BE49-F238E27FC236}">
                  <a16:creationId xmlns:a16="http://schemas.microsoft.com/office/drawing/2014/main" id="{A564A29E-1561-48E2-9434-E40864E5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150" y="1830388"/>
              <a:ext cx="6350" cy="1587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0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2" y="0"/>
                    <a:pt x="4" y="1"/>
                    <a:pt x="4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31">
              <a:extLst>
                <a:ext uri="{FF2B5EF4-FFF2-40B4-BE49-F238E27FC236}">
                  <a16:creationId xmlns:a16="http://schemas.microsoft.com/office/drawing/2014/main" id="{64DB697F-6BD6-4B59-B901-1DEB2E53E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025" y="1689100"/>
              <a:ext cx="4762" cy="1587"/>
            </a:xfrm>
            <a:custGeom>
              <a:avLst/>
              <a:gdLst>
                <a:gd name="T0" fmla="*/ 1 w 3"/>
                <a:gd name="T1" fmla="*/ 0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lnTo>
                    <a:pt x="3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32">
              <a:extLst>
                <a:ext uri="{FF2B5EF4-FFF2-40B4-BE49-F238E27FC236}">
                  <a16:creationId xmlns:a16="http://schemas.microsoft.com/office/drawing/2014/main" id="{81A72BD0-94F0-4795-8B9E-4487B495C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3313" y="1627188"/>
              <a:ext cx="7937" cy="3175"/>
            </a:xfrm>
            <a:custGeom>
              <a:avLst/>
              <a:gdLst>
                <a:gd name="T0" fmla="*/ 2 w 6"/>
                <a:gd name="T1" fmla="*/ 2 h 3"/>
                <a:gd name="T2" fmla="*/ 6 w 6"/>
                <a:gd name="T3" fmla="*/ 2 h 3"/>
                <a:gd name="T4" fmla="*/ 2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2" y="2"/>
                  </a:moveTo>
                  <a:cubicBezTo>
                    <a:pt x="0" y="0"/>
                    <a:pt x="6" y="2"/>
                    <a:pt x="6" y="2"/>
                  </a:cubicBezTo>
                  <a:cubicBezTo>
                    <a:pt x="6" y="3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33">
              <a:extLst>
                <a:ext uri="{FF2B5EF4-FFF2-40B4-BE49-F238E27FC236}">
                  <a16:creationId xmlns:a16="http://schemas.microsoft.com/office/drawing/2014/main" id="{BA97D27C-E20A-4231-A3B7-67454B5E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4263" y="1589088"/>
              <a:ext cx="9525" cy="1587"/>
            </a:xfrm>
            <a:custGeom>
              <a:avLst/>
              <a:gdLst>
                <a:gd name="T0" fmla="*/ 6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lnTo>
                    <a:pt x="6" y="1"/>
                  </a:lnTo>
                  <a:lnTo>
                    <a:pt x="0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34">
              <a:extLst>
                <a:ext uri="{FF2B5EF4-FFF2-40B4-BE49-F238E27FC236}">
                  <a16:creationId xmlns:a16="http://schemas.microsoft.com/office/drawing/2014/main" id="{50900CBD-8887-4DED-934F-80E137D3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7338" y="2055813"/>
              <a:ext cx="7937" cy="4762"/>
            </a:xfrm>
            <a:custGeom>
              <a:avLst/>
              <a:gdLst>
                <a:gd name="T0" fmla="*/ 2 w 7"/>
                <a:gd name="T1" fmla="*/ 1 h 4"/>
                <a:gd name="T2" fmla="*/ 3 w 7"/>
                <a:gd name="T3" fmla="*/ 3 h 4"/>
                <a:gd name="T4" fmla="*/ 2 w 7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2" y="3"/>
                    <a:pt x="7" y="4"/>
                    <a:pt x="3" y="3"/>
                  </a:cubicBezTo>
                  <a:cubicBezTo>
                    <a:pt x="1" y="1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35">
              <a:extLst>
                <a:ext uri="{FF2B5EF4-FFF2-40B4-BE49-F238E27FC236}">
                  <a16:creationId xmlns:a16="http://schemas.microsoft.com/office/drawing/2014/main" id="{0F85289D-326E-4AA3-BF19-B850E2AEE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5275" y="1663700"/>
              <a:ext cx="341312" cy="407987"/>
            </a:xfrm>
            <a:custGeom>
              <a:avLst/>
              <a:gdLst>
                <a:gd name="T0" fmla="*/ 236 w 272"/>
                <a:gd name="T1" fmla="*/ 51 h 327"/>
                <a:gd name="T2" fmla="*/ 230 w 272"/>
                <a:gd name="T3" fmla="*/ 61 h 327"/>
                <a:gd name="T4" fmla="*/ 227 w 272"/>
                <a:gd name="T5" fmla="*/ 90 h 327"/>
                <a:gd name="T6" fmla="*/ 221 w 272"/>
                <a:gd name="T7" fmla="*/ 96 h 327"/>
                <a:gd name="T8" fmla="*/ 199 w 272"/>
                <a:gd name="T9" fmla="*/ 111 h 327"/>
                <a:gd name="T10" fmla="*/ 193 w 272"/>
                <a:gd name="T11" fmla="*/ 118 h 327"/>
                <a:gd name="T12" fmla="*/ 189 w 272"/>
                <a:gd name="T13" fmla="*/ 134 h 327"/>
                <a:gd name="T14" fmla="*/ 179 w 272"/>
                <a:gd name="T15" fmla="*/ 141 h 327"/>
                <a:gd name="T16" fmla="*/ 171 w 272"/>
                <a:gd name="T17" fmla="*/ 143 h 327"/>
                <a:gd name="T18" fmla="*/ 173 w 272"/>
                <a:gd name="T19" fmla="*/ 153 h 327"/>
                <a:gd name="T20" fmla="*/ 171 w 272"/>
                <a:gd name="T21" fmla="*/ 169 h 327"/>
                <a:gd name="T22" fmla="*/ 165 w 272"/>
                <a:gd name="T23" fmla="*/ 175 h 327"/>
                <a:gd name="T24" fmla="*/ 165 w 272"/>
                <a:gd name="T25" fmla="*/ 186 h 327"/>
                <a:gd name="T26" fmla="*/ 154 w 272"/>
                <a:gd name="T27" fmla="*/ 190 h 327"/>
                <a:gd name="T28" fmla="*/ 147 w 272"/>
                <a:gd name="T29" fmla="*/ 200 h 327"/>
                <a:gd name="T30" fmla="*/ 134 w 272"/>
                <a:gd name="T31" fmla="*/ 208 h 327"/>
                <a:gd name="T32" fmla="*/ 134 w 272"/>
                <a:gd name="T33" fmla="*/ 216 h 327"/>
                <a:gd name="T34" fmla="*/ 125 w 272"/>
                <a:gd name="T35" fmla="*/ 216 h 327"/>
                <a:gd name="T36" fmla="*/ 126 w 272"/>
                <a:gd name="T37" fmla="*/ 224 h 327"/>
                <a:gd name="T38" fmla="*/ 125 w 272"/>
                <a:gd name="T39" fmla="*/ 226 h 327"/>
                <a:gd name="T40" fmla="*/ 122 w 272"/>
                <a:gd name="T41" fmla="*/ 233 h 327"/>
                <a:gd name="T42" fmla="*/ 110 w 272"/>
                <a:gd name="T43" fmla="*/ 248 h 327"/>
                <a:gd name="T44" fmla="*/ 105 w 272"/>
                <a:gd name="T45" fmla="*/ 255 h 327"/>
                <a:gd name="T46" fmla="*/ 100 w 272"/>
                <a:gd name="T47" fmla="*/ 260 h 327"/>
                <a:gd name="T48" fmla="*/ 89 w 272"/>
                <a:gd name="T49" fmla="*/ 272 h 327"/>
                <a:gd name="T50" fmla="*/ 73 w 272"/>
                <a:gd name="T51" fmla="*/ 263 h 327"/>
                <a:gd name="T52" fmla="*/ 82 w 272"/>
                <a:gd name="T53" fmla="*/ 279 h 327"/>
                <a:gd name="T54" fmla="*/ 92 w 272"/>
                <a:gd name="T55" fmla="*/ 294 h 327"/>
                <a:gd name="T56" fmla="*/ 82 w 272"/>
                <a:gd name="T57" fmla="*/ 296 h 327"/>
                <a:gd name="T58" fmla="*/ 87 w 272"/>
                <a:gd name="T59" fmla="*/ 303 h 327"/>
                <a:gd name="T60" fmla="*/ 80 w 272"/>
                <a:gd name="T61" fmla="*/ 302 h 327"/>
                <a:gd name="T62" fmla="*/ 64 w 272"/>
                <a:gd name="T63" fmla="*/ 295 h 327"/>
                <a:gd name="T64" fmla="*/ 71 w 272"/>
                <a:gd name="T65" fmla="*/ 310 h 327"/>
                <a:gd name="T66" fmla="*/ 63 w 272"/>
                <a:gd name="T67" fmla="*/ 308 h 327"/>
                <a:gd name="T68" fmla="*/ 67 w 272"/>
                <a:gd name="T69" fmla="*/ 318 h 327"/>
                <a:gd name="T70" fmla="*/ 63 w 272"/>
                <a:gd name="T71" fmla="*/ 323 h 327"/>
                <a:gd name="T72" fmla="*/ 48 w 272"/>
                <a:gd name="T73" fmla="*/ 306 h 327"/>
                <a:gd name="T74" fmla="*/ 52 w 272"/>
                <a:gd name="T75" fmla="*/ 323 h 327"/>
                <a:gd name="T76" fmla="*/ 21 w 272"/>
                <a:gd name="T77" fmla="*/ 315 h 327"/>
                <a:gd name="T78" fmla="*/ 14 w 272"/>
                <a:gd name="T79" fmla="*/ 315 h 327"/>
                <a:gd name="T80" fmla="*/ 9 w 272"/>
                <a:gd name="T81" fmla="*/ 323 h 327"/>
                <a:gd name="T82" fmla="*/ 2 w 272"/>
                <a:gd name="T83" fmla="*/ 312 h 327"/>
                <a:gd name="T84" fmla="*/ 16 w 272"/>
                <a:gd name="T85" fmla="*/ 312 h 327"/>
                <a:gd name="T86" fmla="*/ 13 w 272"/>
                <a:gd name="T87" fmla="*/ 286 h 327"/>
                <a:gd name="T88" fmla="*/ 25 w 272"/>
                <a:gd name="T89" fmla="*/ 259 h 327"/>
                <a:gd name="T90" fmla="*/ 40 w 272"/>
                <a:gd name="T91" fmla="*/ 232 h 327"/>
                <a:gd name="T92" fmla="*/ 54 w 272"/>
                <a:gd name="T93" fmla="*/ 210 h 327"/>
                <a:gd name="T94" fmla="*/ 63 w 272"/>
                <a:gd name="T95" fmla="*/ 194 h 327"/>
                <a:gd name="T96" fmla="*/ 92 w 272"/>
                <a:gd name="T97" fmla="*/ 167 h 327"/>
                <a:gd name="T98" fmla="*/ 111 w 272"/>
                <a:gd name="T99" fmla="*/ 157 h 327"/>
                <a:gd name="T100" fmla="*/ 133 w 272"/>
                <a:gd name="T101" fmla="*/ 141 h 327"/>
                <a:gd name="T102" fmla="*/ 173 w 272"/>
                <a:gd name="T103" fmla="*/ 62 h 327"/>
                <a:gd name="T104" fmla="*/ 189 w 272"/>
                <a:gd name="T105" fmla="*/ 45 h 327"/>
                <a:gd name="T106" fmla="*/ 261 w 272"/>
                <a:gd name="T107" fmla="*/ 2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327">
                  <a:moveTo>
                    <a:pt x="261" y="20"/>
                  </a:moveTo>
                  <a:cubicBezTo>
                    <a:pt x="272" y="36"/>
                    <a:pt x="254" y="28"/>
                    <a:pt x="259" y="40"/>
                  </a:cubicBezTo>
                  <a:cubicBezTo>
                    <a:pt x="259" y="41"/>
                    <a:pt x="252" y="33"/>
                    <a:pt x="253" y="36"/>
                  </a:cubicBezTo>
                  <a:cubicBezTo>
                    <a:pt x="260" y="49"/>
                    <a:pt x="248" y="49"/>
                    <a:pt x="236" y="46"/>
                  </a:cubicBezTo>
                  <a:cubicBezTo>
                    <a:pt x="234" y="44"/>
                    <a:pt x="234" y="44"/>
                    <a:pt x="234" y="44"/>
                  </a:cubicBezTo>
                  <a:cubicBezTo>
                    <a:pt x="232" y="44"/>
                    <a:pt x="238" y="51"/>
                    <a:pt x="236" y="51"/>
                  </a:cubicBezTo>
                  <a:cubicBezTo>
                    <a:pt x="235" y="50"/>
                    <a:pt x="234" y="49"/>
                    <a:pt x="232" y="48"/>
                  </a:cubicBezTo>
                  <a:cubicBezTo>
                    <a:pt x="236" y="52"/>
                    <a:pt x="233" y="51"/>
                    <a:pt x="236" y="54"/>
                  </a:cubicBezTo>
                  <a:cubicBezTo>
                    <a:pt x="234" y="53"/>
                    <a:pt x="230" y="50"/>
                    <a:pt x="228" y="49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43" y="65"/>
                    <a:pt x="228" y="57"/>
                    <a:pt x="233" y="64"/>
                  </a:cubicBezTo>
                  <a:cubicBezTo>
                    <a:pt x="230" y="61"/>
                    <a:pt x="230" y="61"/>
                    <a:pt x="230" y="61"/>
                  </a:cubicBezTo>
                  <a:cubicBezTo>
                    <a:pt x="234" y="71"/>
                    <a:pt x="229" y="73"/>
                    <a:pt x="228" y="79"/>
                  </a:cubicBezTo>
                  <a:cubicBezTo>
                    <a:pt x="227" y="78"/>
                    <a:pt x="224" y="75"/>
                    <a:pt x="221" y="73"/>
                  </a:cubicBezTo>
                  <a:cubicBezTo>
                    <a:pt x="226" y="78"/>
                    <a:pt x="227" y="80"/>
                    <a:pt x="227" y="82"/>
                  </a:cubicBezTo>
                  <a:cubicBezTo>
                    <a:pt x="221" y="78"/>
                    <a:pt x="230" y="88"/>
                    <a:pt x="226" y="87"/>
                  </a:cubicBezTo>
                  <a:cubicBezTo>
                    <a:pt x="225" y="86"/>
                    <a:pt x="225" y="86"/>
                    <a:pt x="225" y="86"/>
                  </a:cubicBezTo>
                  <a:cubicBezTo>
                    <a:pt x="230" y="91"/>
                    <a:pt x="221" y="84"/>
                    <a:pt x="227" y="90"/>
                  </a:cubicBezTo>
                  <a:cubicBezTo>
                    <a:pt x="222" y="87"/>
                    <a:pt x="222" y="87"/>
                    <a:pt x="222" y="87"/>
                  </a:cubicBezTo>
                  <a:cubicBezTo>
                    <a:pt x="229" y="94"/>
                    <a:pt x="217" y="85"/>
                    <a:pt x="220" y="89"/>
                  </a:cubicBezTo>
                  <a:cubicBezTo>
                    <a:pt x="222" y="91"/>
                    <a:pt x="222" y="91"/>
                    <a:pt x="222" y="91"/>
                  </a:cubicBezTo>
                  <a:cubicBezTo>
                    <a:pt x="223" y="93"/>
                    <a:pt x="219" y="90"/>
                    <a:pt x="220" y="92"/>
                  </a:cubicBezTo>
                  <a:cubicBezTo>
                    <a:pt x="219" y="91"/>
                    <a:pt x="219" y="91"/>
                    <a:pt x="219" y="91"/>
                  </a:cubicBezTo>
                  <a:cubicBezTo>
                    <a:pt x="220" y="94"/>
                    <a:pt x="215" y="91"/>
                    <a:pt x="221" y="96"/>
                  </a:cubicBezTo>
                  <a:cubicBezTo>
                    <a:pt x="216" y="93"/>
                    <a:pt x="220" y="93"/>
                    <a:pt x="212" y="88"/>
                  </a:cubicBezTo>
                  <a:cubicBezTo>
                    <a:pt x="214" y="98"/>
                    <a:pt x="209" y="102"/>
                    <a:pt x="205" y="106"/>
                  </a:cubicBezTo>
                  <a:cubicBezTo>
                    <a:pt x="202" y="105"/>
                    <a:pt x="201" y="105"/>
                    <a:pt x="198" y="103"/>
                  </a:cubicBezTo>
                  <a:cubicBezTo>
                    <a:pt x="199" y="104"/>
                    <a:pt x="198" y="106"/>
                    <a:pt x="201" y="109"/>
                  </a:cubicBezTo>
                  <a:cubicBezTo>
                    <a:pt x="201" y="108"/>
                    <a:pt x="197" y="106"/>
                    <a:pt x="197" y="106"/>
                  </a:cubicBezTo>
                  <a:cubicBezTo>
                    <a:pt x="194" y="105"/>
                    <a:pt x="202" y="113"/>
                    <a:pt x="199" y="111"/>
                  </a:cubicBezTo>
                  <a:cubicBezTo>
                    <a:pt x="198" y="110"/>
                    <a:pt x="196" y="108"/>
                    <a:pt x="194" y="106"/>
                  </a:cubicBezTo>
                  <a:cubicBezTo>
                    <a:pt x="197" y="111"/>
                    <a:pt x="196" y="111"/>
                    <a:pt x="196" y="114"/>
                  </a:cubicBezTo>
                  <a:cubicBezTo>
                    <a:pt x="196" y="113"/>
                    <a:pt x="195" y="112"/>
                    <a:pt x="193" y="110"/>
                  </a:cubicBezTo>
                  <a:cubicBezTo>
                    <a:pt x="198" y="116"/>
                    <a:pt x="191" y="111"/>
                    <a:pt x="193" y="115"/>
                  </a:cubicBezTo>
                  <a:cubicBezTo>
                    <a:pt x="190" y="112"/>
                    <a:pt x="190" y="112"/>
                    <a:pt x="190" y="112"/>
                  </a:cubicBezTo>
                  <a:cubicBezTo>
                    <a:pt x="185" y="110"/>
                    <a:pt x="197" y="118"/>
                    <a:pt x="193" y="118"/>
                  </a:cubicBezTo>
                  <a:cubicBezTo>
                    <a:pt x="192" y="116"/>
                    <a:pt x="191" y="115"/>
                    <a:pt x="190" y="114"/>
                  </a:cubicBezTo>
                  <a:cubicBezTo>
                    <a:pt x="195" y="121"/>
                    <a:pt x="191" y="121"/>
                    <a:pt x="192" y="124"/>
                  </a:cubicBezTo>
                  <a:cubicBezTo>
                    <a:pt x="191" y="123"/>
                    <a:pt x="191" y="122"/>
                    <a:pt x="191" y="122"/>
                  </a:cubicBezTo>
                  <a:cubicBezTo>
                    <a:pt x="190" y="124"/>
                    <a:pt x="187" y="124"/>
                    <a:pt x="188" y="128"/>
                  </a:cubicBezTo>
                  <a:cubicBezTo>
                    <a:pt x="187" y="127"/>
                    <a:pt x="180" y="120"/>
                    <a:pt x="181" y="123"/>
                  </a:cubicBezTo>
                  <a:cubicBezTo>
                    <a:pt x="187" y="129"/>
                    <a:pt x="181" y="128"/>
                    <a:pt x="189" y="134"/>
                  </a:cubicBezTo>
                  <a:cubicBezTo>
                    <a:pt x="187" y="134"/>
                    <a:pt x="183" y="133"/>
                    <a:pt x="185" y="136"/>
                  </a:cubicBezTo>
                  <a:cubicBezTo>
                    <a:pt x="183" y="133"/>
                    <a:pt x="176" y="129"/>
                    <a:pt x="176" y="128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69" y="123"/>
                    <a:pt x="173" y="125"/>
                    <a:pt x="170" y="122"/>
                  </a:cubicBezTo>
                  <a:cubicBezTo>
                    <a:pt x="170" y="123"/>
                    <a:pt x="171" y="127"/>
                    <a:pt x="169" y="126"/>
                  </a:cubicBezTo>
                  <a:cubicBezTo>
                    <a:pt x="173" y="131"/>
                    <a:pt x="180" y="138"/>
                    <a:pt x="179" y="141"/>
                  </a:cubicBezTo>
                  <a:cubicBezTo>
                    <a:pt x="177" y="138"/>
                    <a:pt x="171" y="135"/>
                    <a:pt x="171" y="133"/>
                  </a:cubicBezTo>
                  <a:cubicBezTo>
                    <a:pt x="182" y="146"/>
                    <a:pt x="182" y="146"/>
                    <a:pt x="182" y="146"/>
                  </a:cubicBezTo>
                  <a:cubicBezTo>
                    <a:pt x="182" y="147"/>
                    <a:pt x="176" y="142"/>
                    <a:pt x="178" y="144"/>
                  </a:cubicBezTo>
                  <a:cubicBezTo>
                    <a:pt x="179" y="146"/>
                    <a:pt x="180" y="147"/>
                    <a:pt x="181" y="148"/>
                  </a:cubicBezTo>
                  <a:cubicBezTo>
                    <a:pt x="180" y="148"/>
                    <a:pt x="181" y="152"/>
                    <a:pt x="174" y="146"/>
                  </a:cubicBezTo>
                  <a:cubicBezTo>
                    <a:pt x="172" y="144"/>
                    <a:pt x="174" y="144"/>
                    <a:pt x="171" y="143"/>
                  </a:cubicBezTo>
                  <a:cubicBezTo>
                    <a:pt x="170" y="144"/>
                    <a:pt x="172" y="146"/>
                    <a:pt x="172" y="147"/>
                  </a:cubicBezTo>
                  <a:cubicBezTo>
                    <a:pt x="171" y="146"/>
                    <a:pt x="171" y="146"/>
                    <a:pt x="171" y="146"/>
                  </a:cubicBezTo>
                  <a:cubicBezTo>
                    <a:pt x="169" y="146"/>
                    <a:pt x="172" y="150"/>
                    <a:pt x="176" y="153"/>
                  </a:cubicBezTo>
                  <a:cubicBezTo>
                    <a:pt x="177" y="153"/>
                    <a:pt x="172" y="149"/>
                    <a:pt x="175" y="150"/>
                  </a:cubicBezTo>
                  <a:cubicBezTo>
                    <a:pt x="178" y="154"/>
                    <a:pt x="178" y="156"/>
                    <a:pt x="178" y="157"/>
                  </a:cubicBezTo>
                  <a:cubicBezTo>
                    <a:pt x="177" y="156"/>
                    <a:pt x="175" y="154"/>
                    <a:pt x="173" y="153"/>
                  </a:cubicBezTo>
                  <a:cubicBezTo>
                    <a:pt x="177" y="158"/>
                    <a:pt x="178" y="161"/>
                    <a:pt x="179" y="164"/>
                  </a:cubicBezTo>
                  <a:cubicBezTo>
                    <a:pt x="182" y="167"/>
                    <a:pt x="174" y="159"/>
                    <a:pt x="175" y="160"/>
                  </a:cubicBezTo>
                  <a:cubicBezTo>
                    <a:pt x="170" y="158"/>
                    <a:pt x="178" y="169"/>
                    <a:pt x="171" y="165"/>
                  </a:cubicBezTo>
                  <a:cubicBezTo>
                    <a:pt x="171" y="164"/>
                    <a:pt x="175" y="169"/>
                    <a:pt x="175" y="168"/>
                  </a:cubicBezTo>
                  <a:cubicBezTo>
                    <a:pt x="173" y="169"/>
                    <a:pt x="169" y="164"/>
                    <a:pt x="170" y="166"/>
                  </a:cubicBezTo>
                  <a:cubicBezTo>
                    <a:pt x="167" y="164"/>
                    <a:pt x="170" y="168"/>
                    <a:pt x="171" y="169"/>
                  </a:cubicBezTo>
                  <a:cubicBezTo>
                    <a:pt x="172" y="171"/>
                    <a:pt x="169" y="168"/>
                    <a:pt x="169" y="167"/>
                  </a:cubicBezTo>
                  <a:cubicBezTo>
                    <a:pt x="171" y="170"/>
                    <a:pt x="172" y="177"/>
                    <a:pt x="167" y="175"/>
                  </a:cubicBezTo>
                  <a:cubicBezTo>
                    <a:pt x="169" y="177"/>
                    <a:pt x="172" y="182"/>
                    <a:pt x="172" y="182"/>
                  </a:cubicBezTo>
                  <a:cubicBezTo>
                    <a:pt x="168" y="179"/>
                    <a:pt x="168" y="179"/>
                    <a:pt x="168" y="179"/>
                  </a:cubicBezTo>
                  <a:cubicBezTo>
                    <a:pt x="165" y="177"/>
                    <a:pt x="167" y="180"/>
                    <a:pt x="163" y="177"/>
                  </a:cubicBezTo>
                  <a:cubicBezTo>
                    <a:pt x="168" y="183"/>
                    <a:pt x="162" y="170"/>
                    <a:pt x="165" y="175"/>
                  </a:cubicBezTo>
                  <a:cubicBezTo>
                    <a:pt x="161" y="172"/>
                    <a:pt x="170" y="182"/>
                    <a:pt x="165" y="177"/>
                  </a:cubicBezTo>
                  <a:cubicBezTo>
                    <a:pt x="164" y="178"/>
                    <a:pt x="168" y="183"/>
                    <a:pt x="163" y="180"/>
                  </a:cubicBezTo>
                  <a:cubicBezTo>
                    <a:pt x="164" y="181"/>
                    <a:pt x="158" y="174"/>
                    <a:pt x="158" y="175"/>
                  </a:cubicBezTo>
                  <a:cubicBezTo>
                    <a:pt x="158" y="177"/>
                    <a:pt x="160" y="177"/>
                    <a:pt x="160" y="180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5" y="185"/>
                    <a:pt x="160" y="182"/>
                    <a:pt x="165" y="186"/>
                  </a:cubicBezTo>
                  <a:cubicBezTo>
                    <a:pt x="161" y="183"/>
                    <a:pt x="165" y="189"/>
                    <a:pt x="159" y="183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4" y="179"/>
                    <a:pt x="158" y="184"/>
                    <a:pt x="160" y="187"/>
                  </a:cubicBezTo>
                  <a:cubicBezTo>
                    <a:pt x="160" y="186"/>
                    <a:pt x="159" y="185"/>
                    <a:pt x="158" y="185"/>
                  </a:cubicBezTo>
                  <a:cubicBezTo>
                    <a:pt x="166" y="192"/>
                    <a:pt x="156" y="185"/>
                    <a:pt x="162" y="191"/>
                  </a:cubicBezTo>
                  <a:cubicBezTo>
                    <a:pt x="158" y="190"/>
                    <a:pt x="159" y="194"/>
                    <a:pt x="154" y="190"/>
                  </a:cubicBezTo>
                  <a:cubicBezTo>
                    <a:pt x="155" y="193"/>
                    <a:pt x="158" y="196"/>
                    <a:pt x="155" y="196"/>
                  </a:cubicBezTo>
                  <a:cubicBezTo>
                    <a:pt x="154" y="195"/>
                    <a:pt x="154" y="194"/>
                    <a:pt x="153" y="193"/>
                  </a:cubicBezTo>
                  <a:cubicBezTo>
                    <a:pt x="150" y="191"/>
                    <a:pt x="152" y="193"/>
                    <a:pt x="153" y="195"/>
                  </a:cubicBezTo>
                  <a:cubicBezTo>
                    <a:pt x="152" y="194"/>
                    <a:pt x="147" y="192"/>
                    <a:pt x="144" y="190"/>
                  </a:cubicBezTo>
                  <a:cubicBezTo>
                    <a:pt x="145" y="193"/>
                    <a:pt x="150" y="197"/>
                    <a:pt x="152" y="199"/>
                  </a:cubicBezTo>
                  <a:cubicBezTo>
                    <a:pt x="144" y="193"/>
                    <a:pt x="155" y="206"/>
                    <a:pt x="147" y="200"/>
                  </a:cubicBezTo>
                  <a:cubicBezTo>
                    <a:pt x="147" y="199"/>
                    <a:pt x="145" y="196"/>
                    <a:pt x="142" y="195"/>
                  </a:cubicBezTo>
                  <a:cubicBezTo>
                    <a:pt x="133" y="188"/>
                    <a:pt x="146" y="201"/>
                    <a:pt x="142" y="199"/>
                  </a:cubicBezTo>
                  <a:cubicBezTo>
                    <a:pt x="148" y="205"/>
                    <a:pt x="148" y="205"/>
                    <a:pt x="148" y="205"/>
                  </a:cubicBezTo>
                  <a:cubicBezTo>
                    <a:pt x="144" y="202"/>
                    <a:pt x="151" y="210"/>
                    <a:pt x="144" y="204"/>
                  </a:cubicBezTo>
                  <a:cubicBezTo>
                    <a:pt x="146" y="206"/>
                    <a:pt x="141" y="203"/>
                    <a:pt x="147" y="209"/>
                  </a:cubicBezTo>
                  <a:cubicBezTo>
                    <a:pt x="140" y="206"/>
                    <a:pt x="146" y="217"/>
                    <a:pt x="134" y="208"/>
                  </a:cubicBezTo>
                  <a:cubicBezTo>
                    <a:pt x="135" y="209"/>
                    <a:pt x="133" y="209"/>
                    <a:pt x="136" y="211"/>
                  </a:cubicBezTo>
                  <a:cubicBezTo>
                    <a:pt x="140" y="214"/>
                    <a:pt x="134" y="208"/>
                    <a:pt x="137" y="210"/>
                  </a:cubicBezTo>
                  <a:cubicBezTo>
                    <a:pt x="137" y="211"/>
                    <a:pt x="139" y="212"/>
                    <a:pt x="139" y="213"/>
                  </a:cubicBezTo>
                  <a:cubicBezTo>
                    <a:pt x="137" y="213"/>
                    <a:pt x="136" y="213"/>
                    <a:pt x="132" y="207"/>
                  </a:cubicBezTo>
                  <a:cubicBezTo>
                    <a:pt x="126" y="205"/>
                    <a:pt x="141" y="218"/>
                    <a:pt x="137" y="218"/>
                  </a:cubicBezTo>
                  <a:cubicBezTo>
                    <a:pt x="135" y="215"/>
                    <a:pt x="134" y="215"/>
                    <a:pt x="134" y="216"/>
                  </a:cubicBezTo>
                  <a:cubicBezTo>
                    <a:pt x="137" y="221"/>
                    <a:pt x="137" y="221"/>
                    <a:pt x="137" y="221"/>
                  </a:cubicBezTo>
                  <a:cubicBezTo>
                    <a:pt x="135" y="221"/>
                    <a:pt x="131" y="216"/>
                    <a:pt x="126" y="212"/>
                  </a:cubicBezTo>
                  <a:cubicBezTo>
                    <a:pt x="126" y="213"/>
                    <a:pt x="126" y="214"/>
                    <a:pt x="129" y="217"/>
                  </a:cubicBezTo>
                  <a:cubicBezTo>
                    <a:pt x="122" y="213"/>
                    <a:pt x="122" y="213"/>
                    <a:pt x="122" y="213"/>
                  </a:cubicBezTo>
                  <a:cubicBezTo>
                    <a:pt x="127" y="216"/>
                    <a:pt x="125" y="216"/>
                    <a:pt x="125" y="217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23" y="214"/>
                    <a:pt x="123" y="216"/>
                    <a:pt x="123" y="217"/>
                  </a:cubicBezTo>
                  <a:cubicBezTo>
                    <a:pt x="126" y="219"/>
                    <a:pt x="128" y="219"/>
                    <a:pt x="129" y="220"/>
                  </a:cubicBezTo>
                  <a:cubicBezTo>
                    <a:pt x="131" y="222"/>
                    <a:pt x="130" y="222"/>
                    <a:pt x="132" y="224"/>
                  </a:cubicBezTo>
                  <a:cubicBezTo>
                    <a:pt x="128" y="220"/>
                    <a:pt x="128" y="222"/>
                    <a:pt x="127" y="222"/>
                  </a:cubicBezTo>
                  <a:cubicBezTo>
                    <a:pt x="126" y="222"/>
                    <a:pt x="130" y="227"/>
                    <a:pt x="130" y="227"/>
                  </a:cubicBezTo>
                  <a:cubicBezTo>
                    <a:pt x="128" y="225"/>
                    <a:pt x="129" y="227"/>
                    <a:pt x="126" y="224"/>
                  </a:cubicBezTo>
                  <a:cubicBezTo>
                    <a:pt x="126" y="223"/>
                    <a:pt x="129" y="225"/>
                    <a:pt x="127" y="223"/>
                  </a:cubicBezTo>
                  <a:cubicBezTo>
                    <a:pt x="125" y="222"/>
                    <a:pt x="121" y="219"/>
                    <a:pt x="123" y="222"/>
                  </a:cubicBezTo>
                  <a:cubicBezTo>
                    <a:pt x="125" y="224"/>
                    <a:pt x="132" y="230"/>
                    <a:pt x="128" y="228"/>
                  </a:cubicBezTo>
                  <a:cubicBezTo>
                    <a:pt x="128" y="227"/>
                    <a:pt x="126" y="225"/>
                    <a:pt x="124" y="224"/>
                  </a:cubicBezTo>
                  <a:cubicBezTo>
                    <a:pt x="121" y="223"/>
                    <a:pt x="121" y="223"/>
                    <a:pt x="121" y="223"/>
                  </a:cubicBezTo>
                  <a:cubicBezTo>
                    <a:pt x="125" y="226"/>
                    <a:pt x="125" y="226"/>
                    <a:pt x="125" y="226"/>
                  </a:cubicBezTo>
                  <a:cubicBezTo>
                    <a:pt x="124" y="225"/>
                    <a:pt x="124" y="225"/>
                    <a:pt x="123" y="225"/>
                  </a:cubicBezTo>
                  <a:cubicBezTo>
                    <a:pt x="127" y="229"/>
                    <a:pt x="123" y="227"/>
                    <a:pt x="128" y="232"/>
                  </a:cubicBezTo>
                  <a:cubicBezTo>
                    <a:pt x="128" y="233"/>
                    <a:pt x="124" y="230"/>
                    <a:pt x="123" y="230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20" y="229"/>
                    <a:pt x="121" y="231"/>
                    <a:pt x="123" y="234"/>
                  </a:cubicBezTo>
                  <a:cubicBezTo>
                    <a:pt x="122" y="233"/>
                    <a:pt x="122" y="233"/>
                    <a:pt x="122" y="233"/>
                  </a:cubicBezTo>
                  <a:cubicBezTo>
                    <a:pt x="122" y="233"/>
                    <a:pt x="122" y="234"/>
                    <a:pt x="124" y="237"/>
                  </a:cubicBezTo>
                  <a:cubicBezTo>
                    <a:pt x="120" y="235"/>
                    <a:pt x="108" y="223"/>
                    <a:pt x="113" y="229"/>
                  </a:cubicBezTo>
                  <a:cubicBezTo>
                    <a:pt x="112" y="230"/>
                    <a:pt x="119" y="237"/>
                    <a:pt x="122" y="239"/>
                  </a:cubicBezTo>
                  <a:cubicBezTo>
                    <a:pt x="118" y="238"/>
                    <a:pt x="123" y="245"/>
                    <a:pt x="115" y="241"/>
                  </a:cubicBezTo>
                  <a:cubicBezTo>
                    <a:pt x="117" y="243"/>
                    <a:pt x="118" y="243"/>
                    <a:pt x="118" y="245"/>
                  </a:cubicBezTo>
                  <a:cubicBezTo>
                    <a:pt x="115" y="245"/>
                    <a:pt x="119" y="254"/>
                    <a:pt x="110" y="248"/>
                  </a:cubicBezTo>
                  <a:cubicBezTo>
                    <a:pt x="108" y="246"/>
                    <a:pt x="106" y="245"/>
                    <a:pt x="103" y="243"/>
                  </a:cubicBezTo>
                  <a:cubicBezTo>
                    <a:pt x="106" y="246"/>
                    <a:pt x="99" y="240"/>
                    <a:pt x="105" y="246"/>
                  </a:cubicBezTo>
                  <a:cubicBezTo>
                    <a:pt x="109" y="249"/>
                    <a:pt x="110" y="250"/>
                    <a:pt x="112" y="251"/>
                  </a:cubicBezTo>
                  <a:cubicBezTo>
                    <a:pt x="113" y="254"/>
                    <a:pt x="111" y="256"/>
                    <a:pt x="107" y="254"/>
                  </a:cubicBezTo>
                  <a:cubicBezTo>
                    <a:pt x="109" y="255"/>
                    <a:pt x="110" y="256"/>
                    <a:pt x="111" y="257"/>
                  </a:cubicBezTo>
                  <a:cubicBezTo>
                    <a:pt x="105" y="252"/>
                    <a:pt x="104" y="252"/>
                    <a:pt x="105" y="255"/>
                  </a:cubicBezTo>
                  <a:cubicBezTo>
                    <a:pt x="109" y="258"/>
                    <a:pt x="109" y="258"/>
                    <a:pt x="109" y="258"/>
                  </a:cubicBezTo>
                  <a:cubicBezTo>
                    <a:pt x="104" y="255"/>
                    <a:pt x="104" y="255"/>
                    <a:pt x="104" y="255"/>
                  </a:cubicBezTo>
                  <a:cubicBezTo>
                    <a:pt x="105" y="257"/>
                    <a:pt x="112" y="262"/>
                    <a:pt x="108" y="260"/>
                  </a:cubicBezTo>
                  <a:cubicBezTo>
                    <a:pt x="106" y="259"/>
                    <a:pt x="105" y="258"/>
                    <a:pt x="104" y="257"/>
                  </a:cubicBezTo>
                  <a:cubicBezTo>
                    <a:pt x="106" y="260"/>
                    <a:pt x="110" y="266"/>
                    <a:pt x="106" y="264"/>
                  </a:cubicBezTo>
                  <a:cubicBezTo>
                    <a:pt x="100" y="260"/>
                    <a:pt x="100" y="260"/>
                    <a:pt x="100" y="260"/>
                  </a:cubicBezTo>
                  <a:cubicBezTo>
                    <a:pt x="101" y="261"/>
                    <a:pt x="103" y="264"/>
                    <a:pt x="105" y="265"/>
                  </a:cubicBezTo>
                  <a:cubicBezTo>
                    <a:pt x="101" y="263"/>
                    <a:pt x="100" y="264"/>
                    <a:pt x="95" y="260"/>
                  </a:cubicBezTo>
                  <a:cubicBezTo>
                    <a:pt x="104" y="272"/>
                    <a:pt x="101" y="276"/>
                    <a:pt x="98" y="278"/>
                  </a:cubicBezTo>
                  <a:cubicBezTo>
                    <a:pt x="95" y="276"/>
                    <a:pt x="95" y="276"/>
                    <a:pt x="95" y="276"/>
                  </a:cubicBezTo>
                  <a:cubicBezTo>
                    <a:pt x="92" y="274"/>
                    <a:pt x="99" y="280"/>
                    <a:pt x="97" y="279"/>
                  </a:cubicBezTo>
                  <a:cubicBezTo>
                    <a:pt x="95" y="277"/>
                    <a:pt x="91" y="275"/>
                    <a:pt x="89" y="272"/>
                  </a:cubicBezTo>
                  <a:cubicBezTo>
                    <a:pt x="85" y="270"/>
                    <a:pt x="92" y="277"/>
                    <a:pt x="93" y="279"/>
                  </a:cubicBezTo>
                  <a:cubicBezTo>
                    <a:pt x="96" y="282"/>
                    <a:pt x="91" y="276"/>
                    <a:pt x="95" y="280"/>
                  </a:cubicBezTo>
                  <a:cubicBezTo>
                    <a:pt x="96" y="282"/>
                    <a:pt x="91" y="279"/>
                    <a:pt x="96" y="284"/>
                  </a:cubicBezTo>
                  <a:cubicBezTo>
                    <a:pt x="94" y="283"/>
                    <a:pt x="90" y="279"/>
                    <a:pt x="88" y="277"/>
                  </a:cubicBezTo>
                  <a:cubicBezTo>
                    <a:pt x="90" y="280"/>
                    <a:pt x="90" y="280"/>
                    <a:pt x="90" y="280"/>
                  </a:cubicBezTo>
                  <a:cubicBezTo>
                    <a:pt x="83" y="275"/>
                    <a:pt x="81" y="268"/>
                    <a:pt x="73" y="263"/>
                  </a:cubicBezTo>
                  <a:cubicBezTo>
                    <a:pt x="73" y="264"/>
                    <a:pt x="73" y="264"/>
                    <a:pt x="73" y="264"/>
                  </a:cubicBezTo>
                  <a:cubicBezTo>
                    <a:pt x="67" y="260"/>
                    <a:pt x="68" y="257"/>
                    <a:pt x="65" y="257"/>
                  </a:cubicBezTo>
                  <a:cubicBezTo>
                    <a:pt x="67" y="260"/>
                    <a:pt x="74" y="267"/>
                    <a:pt x="77" y="268"/>
                  </a:cubicBezTo>
                  <a:cubicBezTo>
                    <a:pt x="77" y="271"/>
                    <a:pt x="89" y="280"/>
                    <a:pt x="87" y="281"/>
                  </a:cubicBezTo>
                  <a:cubicBezTo>
                    <a:pt x="84" y="279"/>
                    <a:pt x="87" y="279"/>
                    <a:pt x="83" y="276"/>
                  </a:cubicBezTo>
                  <a:cubicBezTo>
                    <a:pt x="78" y="273"/>
                    <a:pt x="84" y="279"/>
                    <a:pt x="82" y="279"/>
                  </a:cubicBezTo>
                  <a:cubicBezTo>
                    <a:pt x="84" y="280"/>
                    <a:pt x="89" y="285"/>
                    <a:pt x="90" y="286"/>
                  </a:cubicBezTo>
                  <a:cubicBezTo>
                    <a:pt x="87" y="285"/>
                    <a:pt x="85" y="281"/>
                    <a:pt x="84" y="282"/>
                  </a:cubicBezTo>
                  <a:cubicBezTo>
                    <a:pt x="87" y="285"/>
                    <a:pt x="88" y="288"/>
                    <a:pt x="91" y="289"/>
                  </a:cubicBezTo>
                  <a:cubicBezTo>
                    <a:pt x="97" y="295"/>
                    <a:pt x="88" y="288"/>
                    <a:pt x="93" y="294"/>
                  </a:cubicBezTo>
                  <a:cubicBezTo>
                    <a:pt x="88" y="290"/>
                    <a:pt x="83" y="283"/>
                    <a:pt x="79" y="282"/>
                  </a:cubicBezTo>
                  <a:cubicBezTo>
                    <a:pt x="84" y="286"/>
                    <a:pt x="84" y="289"/>
                    <a:pt x="92" y="294"/>
                  </a:cubicBezTo>
                  <a:cubicBezTo>
                    <a:pt x="90" y="293"/>
                    <a:pt x="86" y="290"/>
                    <a:pt x="84" y="287"/>
                  </a:cubicBezTo>
                  <a:cubicBezTo>
                    <a:pt x="80" y="285"/>
                    <a:pt x="91" y="296"/>
                    <a:pt x="81" y="288"/>
                  </a:cubicBezTo>
                  <a:cubicBezTo>
                    <a:pt x="86" y="293"/>
                    <a:pt x="86" y="293"/>
                    <a:pt x="86" y="293"/>
                  </a:cubicBezTo>
                  <a:cubicBezTo>
                    <a:pt x="84" y="292"/>
                    <a:pt x="83" y="291"/>
                    <a:pt x="80" y="289"/>
                  </a:cubicBezTo>
                  <a:cubicBezTo>
                    <a:pt x="79" y="290"/>
                    <a:pt x="85" y="297"/>
                    <a:pt x="78" y="290"/>
                  </a:cubicBezTo>
                  <a:cubicBezTo>
                    <a:pt x="78" y="291"/>
                    <a:pt x="77" y="292"/>
                    <a:pt x="82" y="296"/>
                  </a:cubicBezTo>
                  <a:cubicBezTo>
                    <a:pt x="86" y="298"/>
                    <a:pt x="79" y="292"/>
                    <a:pt x="86" y="297"/>
                  </a:cubicBezTo>
                  <a:cubicBezTo>
                    <a:pt x="80" y="293"/>
                    <a:pt x="86" y="299"/>
                    <a:pt x="88" y="301"/>
                  </a:cubicBezTo>
                  <a:cubicBezTo>
                    <a:pt x="85" y="299"/>
                    <a:pt x="85" y="299"/>
                    <a:pt x="85" y="299"/>
                  </a:cubicBezTo>
                  <a:cubicBezTo>
                    <a:pt x="86" y="300"/>
                    <a:pt x="84" y="300"/>
                    <a:pt x="87" y="303"/>
                  </a:cubicBezTo>
                  <a:cubicBezTo>
                    <a:pt x="86" y="301"/>
                    <a:pt x="84" y="300"/>
                    <a:pt x="83" y="299"/>
                  </a:cubicBezTo>
                  <a:cubicBezTo>
                    <a:pt x="87" y="303"/>
                    <a:pt x="87" y="303"/>
                    <a:pt x="87" y="303"/>
                  </a:cubicBezTo>
                  <a:cubicBezTo>
                    <a:pt x="88" y="306"/>
                    <a:pt x="79" y="297"/>
                    <a:pt x="79" y="299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77" y="296"/>
                    <a:pt x="73" y="293"/>
                    <a:pt x="74" y="295"/>
                  </a:cubicBezTo>
                  <a:cubicBezTo>
                    <a:pt x="78" y="299"/>
                    <a:pt x="82" y="303"/>
                    <a:pt x="85" y="306"/>
                  </a:cubicBezTo>
                  <a:cubicBezTo>
                    <a:pt x="86" y="308"/>
                    <a:pt x="80" y="302"/>
                    <a:pt x="84" y="306"/>
                  </a:cubicBezTo>
                  <a:cubicBezTo>
                    <a:pt x="80" y="302"/>
                    <a:pt x="80" y="302"/>
                    <a:pt x="80" y="302"/>
                  </a:cubicBezTo>
                  <a:cubicBezTo>
                    <a:pt x="79" y="300"/>
                    <a:pt x="73" y="296"/>
                    <a:pt x="72" y="297"/>
                  </a:cubicBezTo>
                  <a:cubicBezTo>
                    <a:pt x="73" y="299"/>
                    <a:pt x="78" y="305"/>
                    <a:pt x="81" y="306"/>
                  </a:cubicBezTo>
                  <a:cubicBezTo>
                    <a:pt x="81" y="306"/>
                    <a:pt x="78" y="305"/>
                    <a:pt x="75" y="302"/>
                  </a:cubicBezTo>
                  <a:cubicBezTo>
                    <a:pt x="76" y="304"/>
                    <a:pt x="79" y="306"/>
                    <a:pt x="81" y="308"/>
                  </a:cubicBezTo>
                  <a:cubicBezTo>
                    <a:pt x="78" y="307"/>
                    <a:pt x="74" y="304"/>
                    <a:pt x="69" y="302"/>
                  </a:cubicBezTo>
                  <a:cubicBezTo>
                    <a:pt x="64" y="295"/>
                    <a:pt x="64" y="295"/>
                    <a:pt x="64" y="295"/>
                  </a:cubicBezTo>
                  <a:cubicBezTo>
                    <a:pt x="63" y="296"/>
                    <a:pt x="63" y="296"/>
                    <a:pt x="63" y="296"/>
                  </a:cubicBezTo>
                  <a:cubicBezTo>
                    <a:pt x="59" y="290"/>
                    <a:pt x="59" y="293"/>
                    <a:pt x="54" y="287"/>
                  </a:cubicBezTo>
                  <a:cubicBezTo>
                    <a:pt x="52" y="287"/>
                    <a:pt x="54" y="289"/>
                    <a:pt x="55" y="291"/>
                  </a:cubicBezTo>
                  <a:cubicBezTo>
                    <a:pt x="65" y="297"/>
                    <a:pt x="66" y="302"/>
                    <a:pt x="74" y="309"/>
                  </a:cubicBezTo>
                  <a:cubicBezTo>
                    <a:pt x="75" y="313"/>
                    <a:pt x="54" y="293"/>
                    <a:pt x="65" y="306"/>
                  </a:cubicBezTo>
                  <a:cubicBezTo>
                    <a:pt x="67" y="307"/>
                    <a:pt x="73" y="313"/>
                    <a:pt x="71" y="310"/>
                  </a:cubicBezTo>
                  <a:cubicBezTo>
                    <a:pt x="69" y="311"/>
                    <a:pt x="79" y="318"/>
                    <a:pt x="74" y="316"/>
                  </a:cubicBezTo>
                  <a:cubicBezTo>
                    <a:pt x="72" y="313"/>
                    <a:pt x="65" y="310"/>
                    <a:pt x="62" y="305"/>
                  </a:cubicBezTo>
                  <a:cubicBezTo>
                    <a:pt x="64" y="307"/>
                    <a:pt x="64" y="306"/>
                    <a:pt x="64" y="305"/>
                  </a:cubicBezTo>
                  <a:cubicBezTo>
                    <a:pt x="60" y="303"/>
                    <a:pt x="56" y="298"/>
                    <a:pt x="55" y="299"/>
                  </a:cubicBezTo>
                  <a:cubicBezTo>
                    <a:pt x="55" y="300"/>
                    <a:pt x="55" y="301"/>
                    <a:pt x="59" y="304"/>
                  </a:cubicBezTo>
                  <a:cubicBezTo>
                    <a:pt x="63" y="309"/>
                    <a:pt x="59" y="303"/>
                    <a:pt x="63" y="308"/>
                  </a:cubicBezTo>
                  <a:cubicBezTo>
                    <a:pt x="64" y="310"/>
                    <a:pt x="57" y="304"/>
                    <a:pt x="64" y="312"/>
                  </a:cubicBezTo>
                  <a:cubicBezTo>
                    <a:pt x="65" y="311"/>
                    <a:pt x="69" y="315"/>
                    <a:pt x="73" y="317"/>
                  </a:cubicBezTo>
                  <a:cubicBezTo>
                    <a:pt x="74" y="320"/>
                    <a:pt x="74" y="320"/>
                    <a:pt x="74" y="320"/>
                  </a:cubicBezTo>
                  <a:cubicBezTo>
                    <a:pt x="71" y="317"/>
                    <a:pt x="71" y="317"/>
                    <a:pt x="71" y="317"/>
                  </a:cubicBezTo>
                  <a:cubicBezTo>
                    <a:pt x="67" y="317"/>
                    <a:pt x="76" y="322"/>
                    <a:pt x="74" y="323"/>
                  </a:cubicBezTo>
                  <a:cubicBezTo>
                    <a:pt x="67" y="318"/>
                    <a:pt x="67" y="318"/>
                    <a:pt x="67" y="318"/>
                  </a:cubicBezTo>
                  <a:cubicBezTo>
                    <a:pt x="62" y="313"/>
                    <a:pt x="71" y="318"/>
                    <a:pt x="63" y="311"/>
                  </a:cubicBezTo>
                  <a:cubicBezTo>
                    <a:pt x="62" y="312"/>
                    <a:pt x="66" y="316"/>
                    <a:pt x="63" y="315"/>
                  </a:cubicBezTo>
                  <a:cubicBezTo>
                    <a:pt x="62" y="313"/>
                    <a:pt x="62" y="313"/>
                    <a:pt x="62" y="313"/>
                  </a:cubicBezTo>
                  <a:cubicBezTo>
                    <a:pt x="61" y="313"/>
                    <a:pt x="50" y="303"/>
                    <a:pt x="55" y="310"/>
                  </a:cubicBezTo>
                  <a:cubicBezTo>
                    <a:pt x="57" y="313"/>
                    <a:pt x="58" y="313"/>
                    <a:pt x="61" y="316"/>
                  </a:cubicBezTo>
                  <a:cubicBezTo>
                    <a:pt x="61" y="318"/>
                    <a:pt x="63" y="321"/>
                    <a:pt x="63" y="323"/>
                  </a:cubicBezTo>
                  <a:cubicBezTo>
                    <a:pt x="57" y="317"/>
                    <a:pt x="61" y="324"/>
                    <a:pt x="56" y="317"/>
                  </a:cubicBezTo>
                  <a:cubicBezTo>
                    <a:pt x="60" y="320"/>
                    <a:pt x="61" y="318"/>
                    <a:pt x="56" y="312"/>
                  </a:cubicBezTo>
                  <a:cubicBezTo>
                    <a:pt x="48" y="306"/>
                    <a:pt x="58" y="312"/>
                    <a:pt x="51" y="305"/>
                  </a:cubicBezTo>
                  <a:cubicBezTo>
                    <a:pt x="50" y="306"/>
                    <a:pt x="42" y="299"/>
                    <a:pt x="38" y="296"/>
                  </a:cubicBezTo>
                  <a:cubicBezTo>
                    <a:pt x="37" y="296"/>
                    <a:pt x="39" y="298"/>
                    <a:pt x="39" y="298"/>
                  </a:cubicBezTo>
                  <a:cubicBezTo>
                    <a:pt x="44" y="302"/>
                    <a:pt x="44" y="302"/>
                    <a:pt x="48" y="306"/>
                  </a:cubicBezTo>
                  <a:cubicBezTo>
                    <a:pt x="46" y="306"/>
                    <a:pt x="47" y="310"/>
                    <a:pt x="51" y="314"/>
                  </a:cubicBezTo>
                  <a:cubicBezTo>
                    <a:pt x="49" y="313"/>
                    <a:pt x="44" y="309"/>
                    <a:pt x="44" y="308"/>
                  </a:cubicBezTo>
                  <a:cubicBezTo>
                    <a:pt x="44" y="310"/>
                    <a:pt x="42" y="312"/>
                    <a:pt x="40" y="312"/>
                  </a:cubicBezTo>
                  <a:cubicBezTo>
                    <a:pt x="48" y="317"/>
                    <a:pt x="40" y="315"/>
                    <a:pt x="46" y="320"/>
                  </a:cubicBezTo>
                  <a:cubicBezTo>
                    <a:pt x="49" y="320"/>
                    <a:pt x="54" y="324"/>
                    <a:pt x="57" y="327"/>
                  </a:cubicBezTo>
                  <a:cubicBezTo>
                    <a:pt x="56" y="327"/>
                    <a:pt x="54" y="325"/>
                    <a:pt x="52" y="323"/>
                  </a:cubicBezTo>
                  <a:cubicBezTo>
                    <a:pt x="56" y="327"/>
                    <a:pt x="45" y="319"/>
                    <a:pt x="51" y="325"/>
                  </a:cubicBezTo>
                  <a:cubicBezTo>
                    <a:pt x="50" y="321"/>
                    <a:pt x="42" y="317"/>
                    <a:pt x="37" y="312"/>
                  </a:cubicBezTo>
                  <a:cubicBezTo>
                    <a:pt x="39" y="315"/>
                    <a:pt x="33" y="308"/>
                    <a:pt x="32" y="309"/>
                  </a:cubicBezTo>
                  <a:cubicBezTo>
                    <a:pt x="34" y="313"/>
                    <a:pt x="36" y="316"/>
                    <a:pt x="36" y="318"/>
                  </a:cubicBezTo>
                  <a:cubicBezTo>
                    <a:pt x="29" y="315"/>
                    <a:pt x="33" y="322"/>
                    <a:pt x="32" y="323"/>
                  </a:cubicBezTo>
                  <a:cubicBezTo>
                    <a:pt x="28" y="321"/>
                    <a:pt x="23" y="315"/>
                    <a:pt x="21" y="315"/>
                  </a:cubicBezTo>
                  <a:cubicBezTo>
                    <a:pt x="20" y="316"/>
                    <a:pt x="28" y="320"/>
                    <a:pt x="24" y="319"/>
                  </a:cubicBezTo>
                  <a:cubicBezTo>
                    <a:pt x="23" y="318"/>
                    <a:pt x="23" y="318"/>
                    <a:pt x="23" y="318"/>
                  </a:cubicBezTo>
                  <a:cubicBezTo>
                    <a:pt x="24" y="320"/>
                    <a:pt x="17" y="316"/>
                    <a:pt x="26" y="325"/>
                  </a:cubicBezTo>
                  <a:cubicBezTo>
                    <a:pt x="19" y="318"/>
                    <a:pt x="19" y="318"/>
                    <a:pt x="19" y="318"/>
                  </a:cubicBezTo>
                  <a:cubicBezTo>
                    <a:pt x="18" y="318"/>
                    <a:pt x="20" y="320"/>
                    <a:pt x="20" y="320"/>
                  </a:cubicBezTo>
                  <a:cubicBezTo>
                    <a:pt x="18" y="318"/>
                    <a:pt x="16" y="317"/>
                    <a:pt x="14" y="315"/>
                  </a:cubicBezTo>
                  <a:cubicBezTo>
                    <a:pt x="9" y="312"/>
                    <a:pt x="14" y="317"/>
                    <a:pt x="13" y="318"/>
                  </a:cubicBezTo>
                  <a:cubicBezTo>
                    <a:pt x="18" y="322"/>
                    <a:pt x="18" y="322"/>
                    <a:pt x="18" y="322"/>
                  </a:cubicBezTo>
                  <a:cubicBezTo>
                    <a:pt x="20" y="326"/>
                    <a:pt x="15" y="323"/>
                    <a:pt x="15" y="326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13" y="325"/>
                    <a:pt x="13" y="325"/>
                    <a:pt x="13" y="325"/>
                  </a:cubicBezTo>
                  <a:cubicBezTo>
                    <a:pt x="9" y="321"/>
                    <a:pt x="6" y="320"/>
                    <a:pt x="9" y="323"/>
                  </a:cubicBezTo>
                  <a:cubicBezTo>
                    <a:pt x="1" y="313"/>
                    <a:pt x="1" y="313"/>
                    <a:pt x="1" y="313"/>
                  </a:cubicBezTo>
                  <a:cubicBezTo>
                    <a:pt x="4" y="314"/>
                    <a:pt x="5" y="317"/>
                    <a:pt x="9" y="321"/>
                  </a:cubicBezTo>
                  <a:cubicBezTo>
                    <a:pt x="13" y="323"/>
                    <a:pt x="13" y="321"/>
                    <a:pt x="9" y="317"/>
                  </a:cubicBezTo>
                  <a:cubicBezTo>
                    <a:pt x="9" y="318"/>
                    <a:pt x="9" y="318"/>
                    <a:pt x="11" y="320"/>
                  </a:cubicBezTo>
                  <a:cubicBezTo>
                    <a:pt x="5" y="315"/>
                    <a:pt x="6" y="315"/>
                    <a:pt x="2" y="311"/>
                  </a:cubicBezTo>
                  <a:cubicBezTo>
                    <a:pt x="2" y="312"/>
                    <a:pt x="0" y="310"/>
                    <a:pt x="2" y="312"/>
                  </a:cubicBezTo>
                  <a:cubicBezTo>
                    <a:pt x="0" y="309"/>
                    <a:pt x="0" y="308"/>
                    <a:pt x="0" y="307"/>
                  </a:cubicBezTo>
                  <a:cubicBezTo>
                    <a:pt x="2" y="310"/>
                    <a:pt x="4" y="310"/>
                    <a:pt x="6" y="312"/>
                  </a:cubicBezTo>
                  <a:cubicBezTo>
                    <a:pt x="1" y="307"/>
                    <a:pt x="0" y="305"/>
                    <a:pt x="2" y="305"/>
                  </a:cubicBezTo>
                  <a:cubicBezTo>
                    <a:pt x="8" y="310"/>
                    <a:pt x="0" y="300"/>
                    <a:pt x="3" y="300"/>
                  </a:cubicBezTo>
                  <a:cubicBezTo>
                    <a:pt x="7" y="305"/>
                    <a:pt x="11" y="309"/>
                    <a:pt x="12" y="312"/>
                  </a:cubicBezTo>
                  <a:cubicBezTo>
                    <a:pt x="15" y="313"/>
                    <a:pt x="13" y="311"/>
                    <a:pt x="16" y="312"/>
                  </a:cubicBezTo>
                  <a:cubicBezTo>
                    <a:pt x="13" y="309"/>
                    <a:pt x="7" y="303"/>
                    <a:pt x="6" y="300"/>
                  </a:cubicBezTo>
                  <a:cubicBezTo>
                    <a:pt x="9" y="304"/>
                    <a:pt x="9" y="304"/>
                    <a:pt x="9" y="304"/>
                  </a:cubicBezTo>
                  <a:cubicBezTo>
                    <a:pt x="8" y="301"/>
                    <a:pt x="3" y="296"/>
                    <a:pt x="5" y="296"/>
                  </a:cubicBezTo>
                  <a:cubicBezTo>
                    <a:pt x="8" y="296"/>
                    <a:pt x="10" y="294"/>
                    <a:pt x="12" y="293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9" y="288"/>
                    <a:pt x="15" y="291"/>
                    <a:pt x="13" y="286"/>
                  </a:cubicBezTo>
                  <a:cubicBezTo>
                    <a:pt x="18" y="288"/>
                    <a:pt x="13" y="279"/>
                    <a:pt x="20" y="284"/>
                  </a:cubicBezTo>
                  <a:cubicBezTo>
                    <a:pt x="20" y="278"/>
                    <a:pt x="20" y="273"/>
                    <a:pt x="24" y="271"/>
                  </a:cubicBezTo>
                  <a:cubicBezTo>
                    <a:pt x="29" y="276"/>
                    <a:pt x="29" y="276"/>
                    <a:pt x="29" y="276"/>
                  </a:cubicBezTo>
                  <a:cubicBezTo>
                    <a:pt x="26" y="272"/>
                    <a:pt x="32" y="278"/>
                    <a:pt x="32" y="277"/>
                  </a:cubicBezTo>
                  <a:cubicBezTo>
                    <a:pt x="27" y="274"/>
                    <a:pt x="27" y="271"/>
                    <a:pt x="24" y="268"/>
                  </a:cubicBezTo>
                  <a:cubicBezTo>
                    <a:pt x="30" y="270"/>
                    <a:pt x="27" y="264"/>
                    <a:pt x="25" y="259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3" y="255"/>
                    <a:pt x="30" y="259"/>
                    <a:pt x="33" y="258"/>
                  </a:cubicBezTo>
                  <a:cubicBezTo>
                    <a:pt x="34" y="259"/>
                    <a:pt x="38" y="262"/>
                    <a:pt x="38" y="261"/>
                  </a:cubicBezTo>
                  <a:cubicBezTo>
                    <a:pt x="33" y="255"/>
                    <a:pt x="34" y="255"/>
                    <a:pt x="31" y="250"/>
                  </a:cubicBezTo>
                  <a:cubicBezTo>
                    <a:pt x="32" y="249"/>
                    <a:pt x="35" y="249"/>
                    <a:pt x="38" y="250"/>
                  </a:cubicBezTo>
                  <a:cubicBezTo>
                    <a:pt x="33" y="239"/>
                    <a:pt x="42" y="240"/>
                    <a:pt x="40" y="232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39" y="223"/>
                    <a:pt x="52" y="226"/>
                    <a:pt x="50" y="219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0" y="227"/>
                    <a:pt x="57" y="222"/>
                    <a:pt x="51" y="217"/>
                  </a:cubicBezTo>
                  <a:cubicBezTo>
                    <a:pt x="55" y="218"/>
                    <a:pt x="50" y="212"/>
                    <a:pt x="57" y="216"/>
                  </a:cubicBezTo>
                  <a:cubicBezTo>
                    <a:pt x="59" y="216"/>
                    <a:pt x="54" y="212"/>
                    <a:pt x="54" y="210"/>
                  </a:cubicBezTo>
                  <a:cubicBezTo>
                    <a:pt x="59" y="211"/>
                    <a:pt x="59" y="209"/>
                    <a:pt x="59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60" y="208"/>
                    <a:pt x="63" y="211"/>
                    <a:pt x="64" y="211"/>
                  </a:cubicBezTo>
                  <a:cubicBezTo>
                    <a:pt x="62" y="208"/>
                    <a:pt x="68" y="210"/>
                    <a:pt x="59" y="203"/>
                  </a:cubicBezTo>
                  <a:cubicBezTo>
                    <a:pt x="65" y="205"/>
                    <a:pt x="59" y="194"/>
                    <a:pt x="67" y="198"/>
                  </a:cubicBezTo>
                  <a:cubicBezTo>
                    <a:pt x="65" y="196"/>
                    <a:pt x="65" y="195"/>
                    <a:pt x="63" y="194"/>
                  </a:cubicBezTo>
                  <a:cubicBezTo>
                    <a:pt x="65" y="192"/>
                    <a:pt x="71" y="194"/>
                    <a:pt x="69" y="189"/>
                  </a:cubicBezTo>
                  <a:cubicBezTo>
                    <a:pt x="70" y="190"/>
                    <a:pt x="72" y="193"/>
                    <a:pt x="73" y="193"/>
                  </a:cubicBezTo>
                  <a:cubicBezTo>
                    <a:pt x="73" y="191"/>
                    <a:pt x="70" y="190"/>
                    <a:pt x="69" y="188"/>
                  </a:cubicBezTo>
                  <a:cubicBezTo>
                    <a:pt x="67" y="181"/>
                    <a:pt x="79" y="186"/>
                    <a:pt x="80" y="183"/>
                  </a:cubicBezTo>
                  <a:cubicBezTo>
                    <a:pt x="80" y="174"/>
                    <a:pt x="87" y="171"/>
                    <a:pt x="90" y="166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86" y="160"/>
                    <a:pt x="102" y="170"/>
                    <a:pt x="93" y="160"/>
                  </a:cubicBezTo>
                  <a:cubicBezTo>
                    <a:pt x="95" y="161"/>
                    <a:pt x="95" y="159"/>
                    <a:pt x="98" y="162"/>
                  </a:cubicBezTo>
                  <a:cubicBezTo>
                    <a:pt x="94" y="157"/>
                    <a:pt x="105" y="163"/>
                    <a:pt x="101" y="156"/>
                  </a:cubicBezTo>
                  <a:cubicBezTo>
                    <a:pt x="100" y="156"/>
                    <a:pt x="101" y="156"/>
                    <a:pt x="101" y="157"/>
                  </a:cubicBezTo>
                  <a:cubicBezTo>
                    <a:pt x="107" y="159"/>
                    <a:pt x="103" y="152"/>
                    <a:pt x="108" y="154"/>
                  </a:cubicBezTo>
                  <a:cubicBezTo>
                    <a:pt x="109" y="155"/>
                    <a:pt x="109" y="155"/>
                    <a:pt x="111" y="157"/>
                  </a:cubicBezTo>
                  <a:cubicBezTo>
                    <a:pt x="115" y="159"/>
                    <a:pt x="105" y="149"/>
                    <a:pt x="114" y="156"/>
                  </a:cubicBezTo>
                  <a:cubicBezTo>
                    <a:pt x="114" y="155"/>
                    <a:pt x="110" y="152"/>
                    <a:pt x="110" y="152"/>
                  </a:cubicBezTo>
                  <a:cubicBezTo>
                    <a:pt x="116" y="151"/>
                    <a:pt x="115" y="142"/>
                    <a:pt x="117" y="136"/>
                  </a:cubicBezTo>
                  <a:cubicBezTo>
                    <a:pt x="125" y="137"/>
                    <a:pt x="131" y="148"/>
                    <a:pt x="127" y="140"/>
                  </a:cubicBezTo>
                  <a:cubicBezTo>
                    <a:pt x="129" y="142"/>
                    <a:pt x="124" y="137"/>
                    <a:pt x="126" y="139"/>
                  </a:cubicBezTo>
                  <a:cubicBezTo>
                    <a:pt x="124" y="136"/>
                    <a:pt x="136" y="146"/>
                    <a:pt x="133" y="141"/>
                  </a:cubicBezTo>
                  <a:cubicBezTo>
                    <a:pt x="127" y="137"/>
                    <a:pt x="130" y="138"/>
                    <a:pt x="127" y="135"/>
                  </a:cubicBezTo>
                  <a:cubicBezTo>
                    <a:pt x="132" y="137"/>
                    <a:pt x="137" y="140"/>
                    <a:pt x="134" y="135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1" y="129"/>
                    <a:pt x="137" y="131"/>
                    <a:pt x="129" y="122"/>
                  </a:cubicBezTo>
                  <a:cubicBezTo>
                    <a:pt x="136" y="111"/>
                    <a:pt x="139" y="97"/>
                    <a:pt x="146" y="87"/>
                  </a:cubicBezTo>
                  <a:cubicBezTo>
                    <a:pt x="156" y="79"/>
                    <a:pt x="160" y="67"/>
                    <a:pt x="173" y="62"/>
                  </a:cubicBezTo>
                  <a:cubicBezTo>
                    <a:pt x="182" y="66"/>
                    <a:pt x="182" y="65"/>
                    <a:pt x="181" y="60"/>
                  </a:cubicBezTo>
                  <a:cubicBezTo>
                    <a:pt x="182" y="62"/>
                    <a:pt x="182" y="62"/>
                    <a:pt x="184" y="63"/>
                  </a:cubicBezTo>
                  <a:cubicBezTo>
                    <a:pt x="178" y="57"/>
                    <a:pt x="185" y="61"/>
                    <a:pt x="179" y="55"/>
                  </a:cubicBezTo>
                  <a:cubicBezTo>
                    <a:pt x="183" y="53"/>
                    <a:pt x="184" y="48"/>
                    <a:pt x="188" y="45"/>
                  </a:cubicBezTo>
                  <a:cubicBezTo>
                    <a:pt x="188" y="46"/>
                    <a:pt x="192" y="50"/>
                    <a:pt x="192" y="49"/>
                  </a:cubicBezTo>
                  <a:cubicBezTo>
                    <a:pt x="189" y="45"/>
                    <a:pt x="189" y="45"/>
                    <a:pt x="189" y="45"/>
                  </a:cubicBezTo>
                  <a:cubicBezTo>
                    <a:pt x="191" y="47"/>
                    <a:pt x="191" y="47"/>
                    <a:pt x="191" y="47"/>
                  </a:cubicBezTo>
                  <a:cubicBezTo>
                    <a:pt x="191" y="45"/>
                    <a:pt x="188" y="42"/>
                    <a:pt x="186" y="41"/>
                  </a:cubicBezTo>
                  <a:cubicBezTo>
                    <a:pt x="189" y="28"/>
                    <a:pt x="208" y="29"/>
                    <a:pt x="214" y="19"/>
                  </a:cubicBezTo>
                  <a:cubicBezTo>
                    <a:pt x="219" y="20"/>
                    <a:pt x="219" y="15"/>
                    <a:pt x="220" y="11"/>
                  </a:cubicBezTo>
                  <a:cubicBezTo>
                    <a:pt x="234" y="12"/>
                    <a:pt x="245" y="11"/>
                    <a:pt x="246" y="0"/>
                  </a:cubicBezTo>
                  <a:cubicBezTo>
                    <a:pt x="246" y="0"/>
                    <a:pt x="260" y="14"/>
                    <a:pt x="261" y="2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36">
              <a:extLst>
                <a:ext uri="{FF2B5EF4-FFF2-40B4-BE49-F238E27FC236}">
                  <a16:creationId xmlns:a16="http://schemas.microsoft.com/office/drawing/2014/main" id="{AF4CA4B6-69A6-4B6D-BB83-9549EDE6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0513" y="2054225"/>
              <a:ext cx="11112" cy="9525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0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4" y="2"/>
                    <a:pt x="6" y="3"/>
                    <a:pt x="9" y="7"/>
                  </a:cubicBezTo>
                  <a:cubicBezTo>
                    <a:pt x="6" y="5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37">
              <a:extLst>
                <a:ext uri="{FF2B5EF4-FFF2-40B4-BE49-F238E27FC236}">
                  <a16:creationId xmlns:a16="http://schemas.microsoft.com/office/drawing/2014/main" id="{78A48710-EEAB-4A39-8D86-C8E044CC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250" y="2062163"/>
              <a:ext cx="6350" cy="4762"/>
            </a:xfrm>
            <a:custGeom>
              <a:avLst/>
              <a:gdLst>
                <a:gd name="T0" fmla="*/ 1 w 5"/>
                <a:gd name="T1" fmla="*/ 0 h 4"/>
                <a:gd name="T2" fmla="*/ 3 w 5"/>
                <a:gd name="T3" fmla="*/ 1 h 4"/>
                <a:gd name="T4" fmla="*/ 4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0"/>
                    <a:pt x="3" y="1"/>
                    <a:pt x="3" y="1"/>
                  </a:cubicBezTo>
                  <a:cubicBezTo>
                    <a:pt x="3" y="2"/>
                    <a:pt x="5" y="4"/>
                    <a:pt x="4" y="3"/>
                  </a:cubicBezTo>
                  <a:cubicBezTo>
                    <a:pt x="4" y="3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38">
              <a:extLst>
                <a:ext uri="{FF2B5EF4-FFF2-40B4-BE49-F238E27FC236}">
                  <a16:creationId xmlns:a16="http://schemas.microsoft.com/office/drawing/2014/main" id="{4A35598A-55EC-4044-8360-85DA09DA4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0363" y="2058988"/>
              <a:ext cx="3175" cy="7937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2"/>
                    <a:pt x="3" y="5"/>
                    <a:pt x="3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39">
              <a:extLst>
                <a:ext uri="{FF2B5EF4-FFF2-40B4-BE49-F238E27FC236}">
                  <a16:creationId xmlns:a16="http://schemas.microsoft.com/office/drawing/2014/main" id="{AEAE49CE-9C78-48BF-AAA4-1405A73A0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9413" y="2063750"/>
              <a:ext cx="3175" cy="3175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2"/>
                    <a:pt x="3" y="3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40">
              <a:extLst>
                <a:ext uri="{FF2B5EF4-FFF2-40B4-BE49-F238E27FC236}">
                  <a16:creationId xmlns:a16="http://schemas.microsoft.com/office/drawing/2014/main" id="{B5E177A7-C847-41BB-B81C-A551F3ED5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1475" y="2055813"/>
              <a:ext cx="4762" cy="6350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0" y="0"/>
                    <a:pt x="2" y="1"/>
                    <a:pt x="4" y="2"/>
                  </a:cubicBezTo>
                  <a:cubicBezTo>
                    <a:pt x="2" y="0"/>
                    <a:pt x="4" y="5"/>
                    <a:pt x="0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41">
              <a:extLst>
                <a:ext uri="{FF2B5EF4-FFF2-40B4-BE49-F238E27FC236}">
                  <a16:creationId xmlns:a16="http://schemas.microsoft.com/office/drawing/2014/main" id="{27E91B88-65A3-47B6-9C0D-AE4B23890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2047875"/>
              <a:ext cx="6350" cy="7937"/>
            </a:xfrm>
            <a:custGeom>
              <a:avLst/>
              <a:gdLst>
                <a:gd name="T0" fmla="*/ 1 w 5"/>
                <a:gd name="T1" fmla="*/ 3 h 6"/>
                <a:gd name="T2" fmla="*/ 3 w 5"/>
                <a:gd name="T3" fmla="*/ 2 h 6"/>
                <a:gd name="T4" fmla="*/ 1 w 5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2"/>
                    <a:pt x="0" y="0"/>
                    <a:pt x="3" y="2"/>
                  </a:cubicBezTo>
                  <a:cubicBezTo>
                    <a:pt x="0" y="1"/>
                    <a:pt x="5" y="6"/>
                    <a:pt x="1" y="3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42">
              <a:extLst>
                <a:ext uri="{FF2B5EF4-FFF2-40B4-BE49-F238E27FC236}">
                  <a16:creationId xmlns:a16="http://schemas.microsoft.com/office/drawing/2014/main" id="{344C84C8-FF45-4128-BBEE-2D21E91ED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041525"/>
              <a:ext cx="3175" cy="3175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1" y="0"/>
                    <a:pt x="3" y="2"/>
                    <a:pt x="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43">
              <a:extLst>
                <a:ext uri="{FF2B5EF4-FFF2-40B4-BE49-F238E27FC236}">
                  <a16:creationId xmlns:a16="http://schemas.microsoft.com/office/drawing/2014/main" id="{428CB156-272A-41E8-B4F9-ED23BC60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1914525"/>
              <a:ext cx="1587" cy="4762"/>
            </a:xfrm>
            <a:custGeom>
              <a:avLst/>
              <a:gdLst>
                <a:gd name="T0" fmla="*/ 0 w 1"/>
                <a:gd name="T1" fmla="*/ 1 h 3"/>
                <a:gd name="T2" fmla="*/ 1 w 1"/>
                <a:gd name="T3" fmla="*/ 3 h 3"/>
                <a:gd name="T4" fmla="*/ 0 w 1"/>
                <a:gd name="T5" fmla="*/ 0 h 3"/>
                <a:gd name="T6" fmla="*/ 0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44">
              <a:extLst>
                <a:ext uri="{FF2B5EF4-FFF2-40B4-BE49-F238E27FC236}">
                  <a16:creationId xmlns:a16="http://schemas.microsoft.com/office/drawing/2014/main" id="{760996EF-19FD-4D24-B117-C27670F4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2288" y="1863725"/>
              <a:ext cx="6350" cy="6350"/>
            </a:xfrm>
            <a:custGeom>
              <a:avLst/>
              <a:gdLst>
                <a:gd name="T0" fmla="*/ 1 w 5"/>
                <a:gd name="T1" fmla="*/ 2 h 5"/>
                <a:gd name="T2" fmla="*/ 5 w 5"/>
                <a:gd name="T3" fmla="*/ 4 h 5"/>
                <a:gd name="T4" fmla="*/ 1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2"/>
                  </a:moveTo>
                  <a:cubicBezTo>
                    <a:pt x="0" y="0"/>
                    <a:pt x="4" y="4"/>
                    <a:pt x="5" y="4"/>
                  </a:cubicBezTo>
                  <a:cubicBezTo>
                    <a:pt x="5" y="5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45">
              <a:extLst>
                <a:ext uri="{FF2B5EF4-FFF2-40B4-BE49-F238E27FC236}">
                  <a16:creationId xmlns:a16="http://schemas.microsoft.com/office/drawing/2014/main" id="{EEBD14DC-B7EB-41A1-A09D-6FEC0614E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5463" y="1819275"/>
              <a:ext cx="6350" cy="6350"/>
            </a:xfrm>
            <a:custGeom>
              <a:avLst/>
              <a:gdLst>
                <a:gd name="T0" fmla="*/ 4 w 4"/>
                <a:gd name="T1" fmla="*/ 3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46">
              <a:extLst>
                <a:ext uri="{FF2B5EF4-FFF2-40B4-BE49-F238E27FC236}">
                  <a16:creationId xmlns:a16="http://schemas.microsoft.com/office/drawing/2014/main" id="{B44F0654-5020-4E90-895F-FAACC3F5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8050" y="3475038"/>
              <a:ext cx="2136775" cy="2579687"/>
            </a:xfrm>
            <a:custGeom>
              <a:avLst/>
              <a:gdLst>
                <a:gd name="T0" fmla="*/ 0 w 1706"/>
                <a:gd name="T1" fmla="*/ 420 h 2063"/>
                <a:gd name="T2" fmla="*/ 554 w 1706"/>
                <a:gd name="T3" fmla="*/ 2063 h 2063"/>
                <a:gd name="T4" fmla="*/ 1489 w 1706"/>
                <a:gd name="T5" fmla="*/ 1620 h 2063"/>
                <a:gd name="T6" fmla="*/ 1244 w 1706"/>
                <a:gd name="T7" fmla="*/ 0 h 2063"/>
                <a:gd name="T8" fmla="*/ 0 w 1706"/>
                <a:gd name="T9" fmla="*/ 420 h 2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6" h="2063">
                  <a:moveTo>
                    <a:pt x="0" y="420"/>
                  </a:moveTo>
                  <a:cubicBezTo>
                    <a:pt x="0" y="420"/>
                    <a:pt x="585" y="1159"/>
                    <a:pt x="554" y="2063"/>
                  </a:cubicBezTo>
                  <a:cubicBezTo>
                    <a:pt x="1489" y="1620"/>
                    <a:pt x="1489" y="1620"/>
                    <a:pt x="1489" y="1620"/>
                  </a:cubicBezTo>
                  <a:cubicBezTo>
                    <a:pt x="1489" y="1620"/>
                    <a:pt x="1706" y="786"/>
                    <a:pt x="1244" y="0"/>
                  </a:cubicBezTo>
                  <a:lnTo>
                    <a:pt x="0" y="42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47">
              <a:extLst>
                <a:ext uri="{FF2B5EF4-FFF2-40B4-BE49-F238E27FC236}">
                  <a16:creationId xmlns:a16="http://schemas.microsoft.com/office/drawing/2014/main" id="{F52DBF3F-F937-4420-98A5-825D84AD2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4925" y="4700588"/>
              <a:ext cx="806450" cy="1365250"/>
            </a:xfrm>
            <a:custGeom>
              <a:avLst/>
              <a:gdLst>
                <a:gd name="T0" fmla="*/ 644 w 644"/>
                <a:gd name="T1" fmla="*/ 1092 h 1092"/>
                <a:gd name="T2" fmla="*/ 149 w 644"/>
                <a:gd name="T3" fmla="*/ 188 h 1092"/>
                <a:gd name="T4" fmla="*/ 40 w 644"/>
                <a:gd name="T5" fmla="*/ 17 h 1092"/>
                <a:gd name="T6" fmla="*/ 96 w 644"/>
                <a:gd name="T7" fmla="*/ 44 h 1092"/>
                <a:gd name="T8" fmla="*/ 184 w 644"/>
                <a:gd name="T9" fmla="*/ 98 h 1092"/>
                <a:gd name="T10" fmla="*/ 214 w 644"/>
                <a:gd name="T11" fmla="*/ 41 h 1092"/>
                <a:gd name="T12" fmla="*/ 307 w 644"/>
                <a:gd name="T13" fmla="*/ 14 h 1092"/>
                <a:gd name="T14" fmla="*/ 641 w 644"/>
                <a:gd name="T15" fmla="*/ 811 h 1092"/>
                <a:gd name="T16" fmla="*/ 644 w 644"/>
                <a:gd name="T17" fmla="*/ 1092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4" h="1092">
                  <a:moveTo>
                    <a:pt x="644" y="1092"/>
                  </a:moveTo>
                  <a:cubicBezTo>
                    <a:pt x="63" y="790"/>
                    <a:pt x="252" y="230"/>
                    <a:pt x="149" y="188"/>
                  </a:cubicBezTo>
                  <a:cubicBezTo>
                    <a:pt x="45" y="146"/>
                    <a:pt x="0" y="35"/>
                    <a:pt x="40" y="17"/>
                  </a:cubicBezTo>
                  <a:cubicBezTo>
                    <a:pt x="80" y="0"/>
                    <a:pt x="96" y="44"/>
                    <a:pt x="96" y="44"/>
                  </a:cubicBezTo>
                  <a:cubicBezTo>
                    <a:pt x="132" y="122"/>
                    <a:pt x="184" y="98"/>
                    <a:pt x="184" y="98"/>
                  </a:cubicBezTo>
                  <a:cubicBezTo>
                    <a:pt x="211" y="90"/>
                    <a:pt x="214" y="41"/>
                    <a:pt x="214" y="41"/>
                  </a:cubicBezTo>
                  <a:cubicBezTo>
                    <a:pt x="307" y="14"/>
                    <a:pt x="307" y="14"/>
                    <a:pt x="307" y="14"/>
                  </a:cubicBezTo>
                  <a:cubicBezTo>
                    <a:pt x="307" y="14"/>
                    <a:pt x="331" y="715"/>
                    <a:pt x="641" y="811"/>
                  </a:cubicBezTo>
                  <a:lnTo>
                    <a:pt x="644" y="1092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48">
              <a:extLst>
                <a:ext uri="{FF2B5EF4-FFF2-40B4-BE49-F238E27FC236}">
                  <a16:creationId xmlns:a16="http://schemas.microsoft.com/office/drawing/2014/main" id="{6B07F2C3-2858-41B2-AC3F-337F5B5D4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688" y="2232025"/>
              <a:ext cx="3214687" cy="3451225"/>
            </a:xfrm>
            <a:custGeom>
              <a:avLst/>
              <a:gdLst>
                <a:gd name="T0" fmla="*/ 338 w 2566"/>
                <a:gd name="T1" fmla="*/ 2363 h 2759"/>
                <a:gd name="T2" fmla="*/ 1898 w 2566"/>
                <a:gd name="T3" fmla="*/ 704 h 2759"/>
                <a:gd name="T4" fmla="*/ 2566 w 2566"/>
                <a:gd name="T5" fmla="*/ 2321 h 2759"/>
                <a:gd name="T6" fmla="*/ 338 w 2566"/>
                <a:gd name="T7" fmla="*/ 2363 h 2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6" h="2759">
                  <a:moveTo>
                    <a:pt x="338" y="2363"/>
                  </a:moveTo>
                  <a:cubicBezTo>
                    <a:pt x="338" y="2363"/>
                    <a:pt x="0" y="0"/>
                    <a:pt x="1898" y="704"/>
                  </a:cubicBezTo>
                  <a:cubicBezTo>
                    <a:pt x="1898" y="704"/>
                    <a:pt x="2505" y="1110"/>
                    <a:pt x="2566" y="2321"/>
                  </a:cubicBezTo>
                  <a:cubicBezTo>
                    <a:pt x="764" y="2759"/>
                    <a:pt x="338" y="2363"/>
                    <a:pt x="338" y="2363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49">
              <a:extLst>
                <a:ext uri="{FF2B5EF4-FFF2-40B4-BE49-F238E27FC236}">
                  <a16:creationId xmlns:a16="http://schemas.microsoft.com/office/drawing/2014/main" id="{7CE4C857-21BB-41D8-BDE2-C68AEE64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6650" y="2266950"/>
              <a:ext cx="3924300" cy="3014662"/>
            </a:xfrm>
            <a:custGeom>
              <a:avLst/>
              <a:gdLst>
                <a:gd name="T0" fmla="*/ 211 w 3134"/>
                <a:gd name="T1" fmla="*/ 0 h 2411"/>
                <a:gd name="T2" fmla="*/ 1723 w 3134"/>
                <a:gd name="T3" fmla="*/ 59 h 2411"/>
                <a:gd name="T4" fmla="*/ 2477 w 3134"/>
                <a:gd name="T5" fmla="*/ 570 h 2411"/>
                <a:gd name="T6" fmla="*/ 2806 w 3134"/>
                <a:gd name="T7" fmla="*/ 2294 h 2411"/>
                <a:gd name="T8" fmla="*/ 1817 w 3134"/>
                <a:gd name="T9" fmla="*/ 2411 h 2411"/>
                <a:gd name="T10" fmla="*/ 1627 w 3134"/>
                <a:gd name="T11" fmla="*/ 1754 h 2411"/>
                <a:gd name="T12" fmla="*/ 1823 w 3134"/>
                <a:gd name="T13" fmla="*/ 1700 h 2411"/>
                <a:gd name="T14" fmla="*/ 1607 w 3134"/>
                <a:gd name="T15" fmla="*/ 1630 h 2411"/>
                <a:gd name="T16" fmla="*/ 1466 w 3134"/>
                <a:gd name="T17" fmla="*/ 1197 h 2411"/>
                <a:gd name="T18" fmla="*/ 211 w 3134"/>
                <a:gd name="T19" fmla="*/ 0 h 2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4" h="2411">
                  <a:moveTo>
                    <a:pt x="211" y="0"/>
                  </a:moveTo>
                  <a:cubicBezTo>
                    <a:pt x="767" y="688"/>
                    <a:pt x="1065" y="66"/>
                    <a:pt x="1723" y="59"/>
                  </a:cubicBezTo>
                  <a:cubicBezTo>
                    <a:pt x="2345" y="52"/>
                    <a:pt x="2477" y="570"/>
                    <a:pt x="2477" y="570"/>
                  </a:cubicBezTo>
                  <a:cubicBezTo>
                    <a:pt x="3134" y="263"/>
                    <a:pt x="2806" y="2294"/>
                    <a:pt x="2806" y="2294"/>
                  </a:cubicBezTo>
                  <a:cubicBezTo>
                    <a:pt x="2806" y="2294"/>
                    <a:pt x="2351" y="2411"/>
                    <a:pt x="1817" y="2411"/>
                  </a:cubicBezTo>
                  <a:cubicBezTo>
                    <a:pt x="1713" y="2082"/>
                    <a:pt x="1627" y="1754"/>
                    <a:pt x="1627" y="1754"/>
                  </a:cubicBezTo>
                  <a:cubicBezTo>
                    <a:pt x="1627" y="1754"/>
                    <a:pt x="1810" y="1874"/>
                    <a:pt x="1823" y="1700"/>
                  </a:cubicBezTo>
                  <a:cubicBezTo>
                    <a:pt x="1841" y="1459"/>
                    <a:pt x="1607" y="1630"/>
                    <a:pt x="1607" y="1630"/>
                  </a:cubicBezTo>
                  <a:cubicBezTo>
                    <a:pt x="1466" y="1197"/>
                    <a:pt x="1466" y="1197"/>
                    <a:pt x="1466" y="1197"/>
                  </a:cubicBezTo>
                  <a:cubicBezTo>
                    <a:pt x="0" y="1450"/>
                    <a:pt x="211" y="0"/>
                    <a:pt x="211" y="0"/>
                  </a:cubicBezTo>
                  <a:close/>
                </a:path>
              </a:pathLst>
            </a:custGeom>
            <a:solidFill>
              <a:srgbClr val="4A2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50">
              <a:extLst>
                <a:ext uri="{FF2B5EF4-FFF2-40B4-BE49-F238E27FC236}">
                  <a16:creationId xmlns:a16="http://schemas.microsoft.com/office/drawing/2014/main" id="{D58FD6E2-E1E6-4A00-A45A-FD12BA61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0263" y="4068763"/>
              <a:ext cx="185737" cy="279400"/>
            </a:xfrm>
            <a:custGeom>
              <a:avLst/>
              <a:gdLst>
                <a:gd name="T0" fmla="*/ 134 w 148"/>
                <a:gd name="T1" fmla="*/ 127 h 224"/>
                <a:gd name="T2" fmla="*/ 49 w 148"/>
                <a:gd name="T3" fmla="*/ 216 h 224"/>
                <a:gd name="T4" fmla="*/ 14 w 148"/>
                <a:gd name="T5" fmla="*/ 97 h 224"/>
                <a:gd name="T6" fmla="*/ 100 w 148"/>
                <a:gd name="T7" fmla="*/ 8 h 224"/>
                <a:gd name="T8" fmla="*/ 134 w 148"/>
                <a:gd name="T9" fmla="*/ 127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224">
                  <a:moveTo>
                    <a:pt x="134" y="127"/>
                  </a:moveTo>
                  <a:cubicBezTo>
                    <a:pt x="120" y="184"/>
                    <a:pt x="82" y="224"/>
                    <a:pt x="49" y="216"/>
                  </a:cubicBezTo>
                  <a:cubicBezTo>
                    <a:pt x="15" y="208"/>
                    <a:pt x="0" y="155"/>
                    <a:pt x="14" y="97"/>
                  </a:cubicBezTo>
                  <a:cubicBezTo>
                    <a:pt x="28" y="40"/>
                    <a:pt x="66" y="0"/>
                    <a:pt x="100" y="8"/>
                  </a:cubicBezTo>
                  <a:cubicBezTo>
                    <a:pt x="133" y="16"/>
                    <a:pt x="148" y="69"/>
                    <a:pt x="134" y="127"/>
                  </a:cubicBezTo>
                  <a:close/>
                </a:path>
              </a:pathLst>
            </a:custGeom>
            <a:solidFill>
              <a:srgbClr val="4A2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51">
              <a:extLst>
                <a:ext uri="{FF2B5EF4-FFF2-40B4-BE49-F238E27FC236}">
                  <a16:creationId xmlns:a16="http://schemas.microsoft.com/office/drawing/2014/main" id="{589E14D3-B453-408E-AD89-5458D8F3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4557713"/>
              <a:ext cx="333375" cy="414337"/>
            </a:xfrm>
            <a:custGeom>
              <a:avLst/>
              <a:gdLst>
                <a:gd name="T0" fmla="*/ 214 w 266"/>
                <a:gd name="T1" fmla="*/ 53 h 331"/>
                <a:gd name="T2" fmla="*/ 4 w 266"/>
                <a:gd name="T3" fmla="*/ 0 h 331"/>
                <a:gd name="T4" fmla="*/ 8 w 266"/>
                <a:gd name="T5" fmla="*/ 309 h 331"/>
                <a:gd name="T6" fmla="*/ 266 w 266"/>
                <a:gd name="T7" fmla="*/ 331 h 331"/>
                <a:gd name="T8" fmla="*/ 214 w 266"/>
                <a:gd name="T9" fmla="*/ 53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6" h="331">
                  <a:moveTo>
                    <a:pt x="214" y="5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18"/>
                    <a:pt x="3" y="224"/>
                    <a:pt x="8" y="309"/>
                  </a:cubicBezTo>
                  <a:cubicBezTo>
                    <a:pt x="266" y="331"/>
                    <a:pt x="266" y="331"/>
                    <a:pt x="266" y="331"/>
                  </a:cubicBezTo>
                  <a:lnTo>
                    <a:pt x="214" y="53"/>
                  </a:lnTo>
                  <a:close/>
                </a:path>
              </a:pathLst>
            </a:custGeom>
            <a:solidFill>
              <a:srgbClr val="4A2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52">
              <a:extLst>
                <a:ext uri="{FF2B5EF4-FFF2-40B4-BE49-F238E27FC236}">
                  <a16:creationId xmlns:a16="http://schemas.microsoft.com/office/drawing/2014/main" id="{216BDE79-AB83-4698-AA65-B86A7EACE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0550" y="5135563"/>
              <a:ext cx="2794000" cy="1720850"/>
            </a:xfrm>
            <a:custGeom>
              <a:avLst/>
              <a:gdLst>
                <a:gd name="T0" fmla="*/ 2231 w 2231"/>
                <a:gd name="T1" fmla="*/ 1377 h 1377"/>
                <a:gd name="T2" fmla="*/ 2228 w 2231"/>
                <a:gd name="T3" fmla="*/ 0 h 1377"/>
                <a:gd name="T4" fmla="*/ 0 w 2231"/>
                <a:gd name="T5" fmla="*/ 42 h 1377"/>
                <a:gd name="T6" fmla="*/ 102 w 2231"/>
                <a:gd name="T7" fmla="*/ 1377 h 1377"/>
                <a:gd name="T8" fmla="*/ 2231 w 2231"/>
                <a:gd name="T9" fmla="*/ 1377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1" h="1377">
                  <a:moveTo>
                    <a:pt x="2231" y="1377"/>
                  </a:moveTo>
                  <a:cubicBezTo>
                    <a:pt x="2228" y="0"/>
                    <a:pt x="2228" y="0"/>
                    <a:pt x="2228" y="0"/>
                  </a:cubicBezTo>
                  <a:cubicBezTo>
                    <a:pt x="2228" y="0"/>
                    <a:pt x="755" y="267"/>
                    <a:pt x="0" y="42"/>
                  </a:cubicBezTo>
                  <a:cubicBezTo>
                    <a:pt x="102" y="1377"/>
                    <a:pt x="102" y="1377"/>
                    <a:pt x="102" y="1377"/>
                  </a:cubicBezTo>
                  <a:lnTo>
                    <a:pt x="2231" y="1377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53">
              <a:extLst>
                <a:ext uri="{FF2B5EF4-FFF2-40B4-BE49-F238E27FC236}">
                  <a16:creationId xmlns:a16="http://schemas.microsoft.com/office/drawing/2014/main" id="{E49BC263-C8CF-4AD3-8417-46CF33C5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3113" y="6035675"/>
              <a:ext cx="1000125" cy="820737"/>
            </a:xfrm>
            <a:custGeom>
              <a:avLst/>
              <a:gdLst>
                <a:gd name="T0" fmla="*/ 443 w 798"/>
                <a:gd name="T1" fmla="*/ 657 h 657"/>
                <a:gd name="T2" fmla="*/ 798 w 798"/>
                <a:gd name="T3" fmla="*/ 129 h 657"/>
                <a:gd name="T4" fmla="*/ 529 w 798"/>
                <a:gd name="T5" fmla="*/ 0 h 657"/>
                <a:gd name="T6" fmla="*/ 0 w 798"/>
                <a:gd name="T7" fmla="*/ 657 h 657"/>
                <a:gd name="T8" fmla="*/ 443 w 798"/>
                <a:gd name="T9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8" h="657">
                  <a:moveTo>
                    <a:pt x="443" y="657"/>
                  </a:moveTo>
                  <a:cubicBezTo>
                    <a:pt x="684" y="410"/>
                    <a:pt x="798" y="129"/>
                    <a:pt x="798" y="129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29" y="0"/>
                    <a:pt x="345" y="443"/>
                    <a:pt x="0" y="657"/>
                  </a:cubicBezTo>
                  <a:lnTo>
                    <a:pt x="443" y="657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54">
              <a:extLst>
                <a:ext uri="{FF2B5EF4-FFF2-40B4-BE49-F238E27FC236}">
                  <a16:creationId xmlns:a16="http://schemas.microsoft.com/office/drawing/2014/main" id="{4849674A-FFF6-45DD-AC33-A0900CC39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4750" y="5073650"/>
              <a:ext cx="1135062" cy="1782762"/>
            </a:xfrm>
            <a:custGeom>
              <a:avLst/>
              <a:gdLst>
                <a:gd name="T0" fmla="*/ 906 w 906"/>
                <a:gd name="T1" fmla="*/ 1426 h 1426"/>
                <a:gd name="T2" fmla="*/ 325 w 906"/>
                <a:gd name="T3" fmla="*/ 232 h 1426"/>
                <a:gd name="T4" fmla="*/ 395 w 906"/>
                <a:gd name="T5" fmla="*/ 5 h 1426"/>
                <a:gd name="T6" fmla="*/ 337 w 906"/>
                <a:gd name="T7" fmla="*/ 66 h 1426"/>
                <a:gd name="T8" fmla="*/ 245 w 906"/>
                <a:gd name="T9" fmla="*/ 165 h 1426"/>
                <a:gd name="T10" fmla="*/ 193 w 906"/>
                <a:gd name="T11" fmla="*/ 113 h 1426"/>
                <a:gd name="T12" fmla="*/ 68 w 906"/>
                <a:gd name="T13" fmla="*/ 121 h 1426"/>
                <a:gd name="T14" fmla="*/ 455 w 906"/>
                <a:gd name="T15" fmla="*/ 1426 h 1426"/>
                <a:gd name="T16" fmla="*/ 906 w 906"/>
                <a:gd name="T17" fmla="*/ 1426 h 1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6" h="1426">
                  <a:moveTo>
                    <a:pt x="906" y="1426"/>
                  </a:moveTo>
                  <a:cubicBezTo>
                    <a:pt x="351" y="1119"/>
                    <a:pt x="243" y="301"/>
                    <a:pt x="325" y="232"/>
                  </a:cubicBezTo>
                  <a:cubicBezTo>
                    <a:pt x="423" y="151"/>
                    <a:pt x="444" y="10"/>
                    <a:pt x="395" y="5"/>
                  </a:cubicBezTo>
                  <a:cubicBezTo>
                    <a:pt x="345" y="0"/>
                    <a:pt x="337" y="66"/>
                    <a:pt x="337" y="66"/>
                  </a:cubicBezTo>
                  <a:cubicBezTo>
                    <a:pt x="309" y="147"/>
                    <a:pt x="245" y="165"/>
                    <a:pt x="245" y="165"/>
                  </a:cubicBezTo>
                  <a:cubicBezTo>
                    <a:pt x="213" y="165"/>
                    <a:pt x="193" y="113"/>
                    <a:pt x="193" y="113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8" y="121"/>
                    <a:pt x="0" y="934"/>
                    <a:pt x="455" y="1426"/>
                  </a:cubicBezTo>
                  <a:lnTo>
                    <a:pt x="906" y="1426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55">
              <a:extLst>
                <a:ext uri="{FF2B5EF4-FFF2-40B4-BE49-F238E27FC236}">
                  <a16:creationId xmlns:a16="http://schemas.microsoft.com/office/drawing/2014/main" id="{8C2695D1-DA20-4B78-B851-790F6E6E5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225" y="5541963"/>
              <a:ext cx="6350" cy="476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1 h 5"/>
                <a:gd name="T4" fmla="*/ 4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5" y="0"/>
                    <a:pt x="0" y="5"/>
                    <a:pt x="4" y="1"/>
                  </a:cubicBezTo>
                  <a:cubicBezTo>
                    <a:pt x="5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56">
              <a:extLst>
                <a:ext uri="{FF2B5EF4-FFF2-40B4-BE49-F238E27FC236}">
                  <a16:creationId xmlns:a16="http://schemas.microsoft.com/office/drawing/2014/main" id="{834926EA-27C3-4F17-82B0-5F85524E7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6525" y="5551488"/>
              <a:ext cx="617537" cy="674687"/>
            </a:xfrm>
            <a:custGeom>
              <a:avLst/>
              <a:gdLst>
                <a:gd name="T0" fmla="*/ 438 w 493"/>
                <a:gd name="T1" fmla="*/ 249 h 540"/>
                <a:gd name="T2" fmla="*/ 423 w 493"/>
                <a:gd name="T3" fmla="*/ 281 h 540"/>
                <a:gd name="T4" fmla="*/ 402 w 493"/>
                <a:gd name="T5" fmla="*/ 350 h 540"/>
                <a:gd name="T6" fmla="*/ 391 w 493"/>
                <a:gd name="T7" fmla="*/ 373 h 540"/>
                <a:gd name="T8" fmla="*/ 354 w 493"/>
                <a:gd name="T9" fmla="*/ 441 h 540"/>
                <a:gd name="T10" fmla="*/ 343 w 493"/>
                <a:gd name="T11" fmla="*/ 464 h 540"/>
                <a:gd name="T12" fmla="*/ 329 w 493"/>
                <a:gd name="T13" fmla="*/ 505 h 540"/>
                <a:gd name="T14" fmla="*/ 303 w 493"/>
                <a:gd name="T15" fmla="*/ 540 h 540"/>
                <a:gd name="T16" fmla="*/ 286 w 493"/>
                <a:gd name="T17" fmla="*/ 527 h 540"/>
                <a:gd name="T18" fmla="*/ 268 w 493"/>
                <a:gd name="T19" fmla="*/ 523 h 540"/>
                <a:gd name="T20" fmla="*/ 228 w 493"/>
                <a:gd name="T21" fmla="*/ 508 h 540"/>
                <a:gd name="T22" fmla="*/ 207 w 493"/>
                <a:gd name="T23" fmla="*/ 496 h 540"/>
                <a:gd name="T24" fmla="*/ 183 w 493"/>
                <a:gd name="T25" fmla="*/ 488 h 540"/>
                <a:gd name="T26" fmla="*/ 156 w 493"/>
                <a:gd name="T27" fmla="*/ 471 h 540"/>
                <a:gd name="T28" fmla="*/ 124 w 493"/>
                <a:gd name="T29" fmla="*/ 455 h 540"/>
                <a:gd name="T30" fmla="*/ 87 w 493"/>
                <a:gd name="T31" fmla="*/ 432 h 540"/>
                <a:gd name="T32" fmla="*/ 69 w 493"/>
                <a:gd name="T33" fmla="*/ 426 h 540"/>
                <a:gd name="T34" fmla="*/ 55 w 493"/>
                <a:gd name="T35" fmla="*/ 414 h 540"/>
                <a:gd name="T36" fmla="*/ 40 w 493"/>
                <a:gd name="T37" fmla="*/ 410 h 540"/>
                <a:gd name="T38" fmla="*/ 33 w 493"/>
                <a:gd name="T39" fmla="*/ 407 h 540"/>
                <a:gd name="T40" fmla="*/ 15 w 493"/>
                <a:gd name="T41" fmla="*/ 399 h 540"/>
                <a:gd name="T42" fmla="*/ 8 w 493"/>
                <a:gd name="T43" fmla="*/ 397 h 540"/>
                <a:gd name="T44" fmla="*/ 2 w 493"/>
                <a:gd name="T45" fmla="*/ 373 h 540"/>
                <a:gd name="T46" fmla="*/ 25 w 493"/>
                <a:gd name="T47" fmla="*/ 325 h 540"/>
                <a:gd name="T48" fmla="*/ 35 w 493"/>
                <a:gd name="T49" fmla="*/ 303 h 540"/>
                <a:gd name="T50" fmla="*/ 44 w 493"/>
                <a:gd name="T51" fmla="*/ 285 h 540"/>
                <a:gd name="T52" fmla="*/ 67 w 493"/>
                <a:gd name="T53" fmla="*/ 240 h 540"/>
                <a:gd name="T54" fmla="*/ 82 w 493"/>
                <a:gd name="T55" fmla="*/ 235 h 540"/>
                <a:gd name="T56" fmla="*/ 80 w 493"/>
                <a:gd name="T57" fmla="*/ 214 h 540"/>
                <a:gd name="T58" fmla="*/ 78 w 493"/>
                <a:gd name="T59" fmla="*/ 196 h 540"/>
                <a:gd name="T60" fmla="*/ 91 w 493"/>
                <a:gd name="T61" fmla="*/ 177 h 540"/>
                <a:gd name="T62" fmla="*/ 90 w 493"/>
                <a:gd name="T63" fmla="*/ 168 h 540"/>
                <a:gd name="T64" fmla="*/ 98 w 493"/>
                <a:gd name="T65" fmla="*/ 161 h 540"/>
                <a:gd name="T66" fmla="*/ 115 w 493"/>
                <a:gd name="T67" fmla="*/ 149 h 540"/>
                <a:gd name="T68" fmla="*/ 115 w 493"/>
                <a:gd name="T69" fmla="*/ 128 h 540"/>
                <a:gd name="T70" fmla="*/ 123 w 493"/>
                <a:gd name="T71" fmla="*/ 122 h 540"/>
                <a:gd name="T72" fmla="*/ 125 w 493"/>
                <a:gd name="T73" fmla="*/ 104 h 540"/>
                <a:gd name="T74" fmla="*/ 133 w 493"/>
                <a:gd name="T75" fmla="*/ 88 h 540"/>
                <a:gd name="T76" fmla="*/ 141 w 493"/>
                <a:gd name="T77" fmla="*/ 101 h 540"/>
                <a:gd name="T78" fmla="*/ 147 w 493"/>
                <a:gd name="T79" fmla="*/ 70 h 540"/>
                <a:gd name="T80" fmla="*/ 183 w 493"/>
                <a:gd name="T81" fmla="*/ 38 h 540"/>
                <a:gd name="T82" fmla="*/ 191 w 493"/>
                <a:gd name="T83" fmla="*/ 27 h 540"/>
                <a:gd name="T84" fmla="*/ 204 w 493"/>
                <a:gd name="T85" fmla="*/ 0 h 540"/>
                <a:gd name="T86" fmla="*/ 205 w 493"/>
                <a:gd name="T87" fmla="*/ 15 h 540"/>
                <a:gd name="T88" fmla="*/ 187 w 493"/>
                <a:gd name="T89" fmla="*/ 36 h 540"/>
                <a:gd name="T90" fmla="*/ 175 w 493"/>
                <a:gd name="T91" fmla="*/ 87 h 540"/>
                <a:gd name="T92" fmla="*/ 142 w 493"/>
                <a:gd name="T93" fmla="*/ 166 h 540"/>
                <a:gd name="T94" fmla="*/ 103 w 493"/>
                <a:gd name="T95" fmla="*/ 252 h 540"/>
                <a:gd name="T96" fmla="*/ 72 w 493"/>
                <a:gd name="T97" fmla="*/ 321 h 540"/>
                <a:gd name="T98" fmla="*/ 49 w 493"/>
                <a:gd name="T99" fmla="*/ 371 h 540"/>
                <a:gd name="T100" fmla="*/ 37 w 493"/>
                <a:gd name="T101" fmla="*/ 391 h 540"/>
                <a:gd name="T102" fmla="*/ 27 w 493"/>
                <a:gd name="T103" fmla="*/ 360 h 540"/>
                <a:gd name="T104" fmla="*/ 109 w 493"/>
                <a:gd name="T105" fmla="*/ 404 h 540"/>
                <a:gd name="T106" fmla="*/ 161 w 493"/>
                <a:gd name="T107" fmla="*/ 437 h 540"/>
                <a:gd name="T108" fmla="*/ 230 w 493"/>
                <a:gd name="T109" fmla="*/ 477 h 540"/>
                <a:gd name="T110" fmla="*/ 319 w 493"/>
                <a:gd name="T111" fmla="*/ 510 h 540"/>
                <a:gd name="T112" fmla="*/ 282 w 493"/>
                <a:gd name="T113" fmla="*/ 522 h 540"/>
                <a:gd name="T114" fmla="*/ 352 w 493"/>
                <a:gd name="T115" fmla="*/ 373 h 540"/>
                <a:gd name="T116" fmla="*/ 382 w 493"/>
                <a:gd name="T117" fmla="*/ 311 h 540"/>
                <a:gd name="T118" fmla="*/ 489 w 493"/>
                <a:gd name="T119" fmla="*/ 13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3" h="540">
                  <a:moveTo>
                    <a:pt x="489" y="139"/>
                  </a:moveTo>
                  <a:cubicBezTo>
                    <a:pt x="493" y="157"/>
                    <a:pt x="474" y="169"/>
                    <a:pt x="474" y="186"/>
                  </a:cubicBezTo>
                  <a:cubicBezTo>
                    <a:pt x="474" y="188"/>
                    <a:pt x="469" y="183"/>
                    <a:pt x="468" y="187"/>
                  </a:cubicBezTo>
                  <a:cubicBezTo>
                    <a:pt x="469" y="205"/>
                    <a:pt x="455" y="224"/>
                    <a:pt x="441" y="238"/>
                  </a:cubicBezTo>
                  <a:cubicBezTo>
                    <a:pt x="440" y="237"/>
                    <a:pt x="440" y="237"/>
                    <a:pt x="440" y="237"/>
                  </a:cubicBezTo>
                  <a:cubicBezTo>
                    <a:pt x="437" y="239"/>
                    <a:pt x="440" y="246"/>
                    <a:pt x="438" y="249"/>
                  </a:cubicBezTo>
                  <a:cubicBezTo>
                    <a:pt x="437" y="248"/>
                    <a:pt x="437" y="247"/>
                    <a:pt x="435" y="247"/>
                  </a:cubicBezTo>
                  <a:cubicBezTo>
                    <a:pt x="438" y="249"/>
                    <a:pt x="434" y="254"/>
                    <a:pt x="435" y="256"/>
                  </a:cubicBezTo>
                  <a:cubicBezTo>
                    <a:pt x="433" y="257"/>
                    <a:pt x="431" y="256"/>
                    <a:pt x="429" y="257"/>
                  </a:cubicBezTo>
                  <a:cubicBezTo>
                    <a:pt x="431" y="260"/>
                    <a:pt x="431" y="260"/>
                    <a:pt x="431" y="260"/>
                  </a:cubicBezTo>
                  <a:cubicBezTo>
                    <a:pt x="437" y="270"/>
                    <a:pt x="425" y="273"/>
                    <a:pt x="425" y="283"/>
                  </a:cubicBezTo>
                  <a:cubicBezTo>
                    <a:pt x="425" y="282"/>
                    <a:pt x="424" y="281"/>
                    <a:pt x="423" y="281"/>
                  </a:cubicBezTo>
                  <a:cubicBezTo>
                    <a:pt x="423" y="295"/>
                    <a:pt x="415" y="310"/>
                    <a:pt x="410" y="324"/>
                  </a:cubicBezTo>
                  <a:cubicBezTo>
                    <a:pt x="410" y="322"/>
                    <a:pt x="407" y="321"/>
                    <a:pt x="406" y="321"/>
                  </a:cubicBezTo>
                  <a:cubicBezTo>
                    <a:pt x="409" y="323"/>
                    <a:pt x="408" y="328"/>
                    <a:pt x="407" y="332"/>
                  </a:cubicBezTo>
                  <a:cubicBezTo>
                    <a:pt x="403" y="332"/>
                    <a:pt x="408" y="340"/>
                    <a:pt x="404" y="343"/>
                  </a:cubicBezTo>
                  <a:cubicBezTo>
                    <a:pt x="403" y="342"/>
                    <a:pt x="403" y="342"/>
                    <a:pt x="403" y="342"/>
                  </a:cubicBezTo>
                  <a:cubicBezTo>
                    <a:pt x="405" y="347"/>
                    <a:pt x="399" y="345"/>
                    <a:pt x="402" y="350"/>
                  </a:cubicBezTo>
                  <a:cubicBezTo>
                    <a:pt x="398" y="351"/>
                    <a:pt x="398" y="351"/>
                    <a:pt x="398" y="351"/>
                  </a:cubicBezTo>
                  <a:cubicBezTo>
                    <a:pt x="403" y="355"/>
                    <a:pt x="393" y="354"/>
                    <a:pt x="395" y="358"/>
                  </a:cubicBezTo>
                  <a:cubicBezTo>
                    <a:pt x="396" y="358"/>
                    <a:pt x="396" y="358"/>
                    <a:pt x="396" y="358"/>
                  </a:cubicBezTo>
                  <a:cubicBezTo>
                    <a:pt x="396" y="361"/>
                    <a:pt x="393" y="361"/>
                    <a:pt x="393" y="364"/>
                  </a:cubicBezTo>
                  <a:cubicBezTo>
                    <a:pt x="392" y="364"/>
                    <a:pt x="392" y="364"/>
                    <a:pt x="392" y="364"/>
                  </a:cubicBezTo>
                  <a:cubicBezTo>
                    <a:pt x="391" y="369"/>
                    <a:pt x="387" y="371"/>
                    <a:pt x="391" y="373"/>
                  </a:cubicBezTo>
                  <a:cubicBezTo>
                    <a:pt x="387" y="373"/>
                    <a:pt x="392" y="367"/>
                    <a:pt x="385" y="368"/>
                  </a:cubicBezTo>
                  <a:cubicBezTo>
                    <a:pt x="382" y="387"/>
                    <a:pt x="372" y="404"/>
                    <a:pt x="364" y="421"/>
                  </a:cubicBezTo>
                  <a:cubicBezTo>
                    <a:pt x="362" y="422"/>
                    <a:pt x="361" y="423"/>
                    <a:pt x="359" y="423"/>
                  </a:cubicBezTo>
                  <a:cubicBezTo>
                    <a:pt x="359" y="425"/>
                    <a:pt x="356" y="430"/>
                    <a:pt x="358" y="432"/>
                  </a:cubicBezTo>
                  <a:cubicBezTo>
                    <a:pt x="358" y="432"/>
                    <a:pt x="355" y="433"/>
                    <a:pt x="355" y="433"/>
                  </a:cubicBezTo>
                  <a:cubicBezTo>
                    <a:pt x="352" y="436"/>
                    <a:pt x="358" y="439"/>
                    <a:pt x="354" y="441"/>
                  </a:cubicBezTo>
                  <a:cubicBezTo>
                    <a:pt x="354" y="440"/>
                    <a:pt x="352" y="438"/>
                    <a:pt x="351" y="438"/>
                  </a:cubicBezTo>
                  <a:cubicBezTo>
                    <a:pt x="353" y="443"/>
                    <a:pt x="350" y="446"/>
                    <a:pt x="350" y="450"/>
                  </a:cubicBezTo>
                  <a:cubicBezTo>
                    <a:pt x="349" y="449"/>
                    <a:pt x="349" y="448"/>
                    <a:pt x="348" y="448"/>
                  </a:cubicBezTo>
                  <a:cubicBezTo>
                    <a:pt x="350" y="453"/>
                    <a:pt x="344" y="454"/>
                    <a:pt x="344" y="459"/>
                  </a:cubicBezTo>
                  <a:cubicBezTo>
                    <a:pt x="343" y="456"/>
                    <a:pt x="343" y="456"/>
                    <a:pt x="343" y="456"/>
                  </a:cubicBezTo>
                  <a:cubicBezTo>
                    <a:pt x="337" y="460"/>
                    <a:pt x="347" y="460"/>
                    <a:pt x="343" y="464"/>
                  </a:cubicBezTo>
                  <a:cubicBezTo>
                    <a:pt x="343" y="463"/>
                    <a:pt x="342" y="463"/>
                    <a:pt x="341" y="462"/>
                  </a:cubicBezTo>
                  <a:cubicBezTo>
                    <a:pt x="343" y="468"/>
                    <a:pt x="338" y="475"/>
                    <a:pt x="338" y="480"/>
                  </a:cubicBezTo>
                  <a:cubicBezTo>
                    <a:pt x="337" y="479"/>
                    <a:pt x="337" y="479"/>
                    <a:pt x="337" y="479"/>
                  </a:cubicBezTo>
                  <a:cubicBezTo>
                    <a:pt x="335" y="484"/>
                    <a:pt x="331" y="488"/>
                    <a:pt x="331" y="494"/>
                  </a:cubicBezTo>
                  <a:cubicBezTo>
                    <a:pt x="329" y="496"/>
                    <a:pt x="325" y="491"/>
                    <a:pt x="324" y="496"/>
                  </a:cubicBezTo>
                  <a:cubicBezTo>
                    <a:pt x="329" y="498"/>
                    <a:pt x="322" y="506"/>
                    <a:pt x="329" y="505"/>
                  </a:cubicBezTo>
                  <a:cubicBezTo>
                    <a:pt x="326" y="509"/>
                    <a:pt x="321" y="515"/>
                    <a:pt x="321" y="519"/>
                  </a:cubicBezTo>
                  <a:cubicBezTo>
                    <a:pt x="320" y="516"/>
                    <a:pt x="314" y="518"/>
                    <a:pt x="316" y="514"/>
                  </a:cubicBezTo>
                  <a:cubicBezTo>
                    <a:pt x="311" y="515"/>
                    <a:pt x="311" y="515"/>
                    <a:pt x="311" y="515"/>
                  </a:cubicBezTo>
                  <a:cubicBezTo>
                    <a:pt x="310" y="514"/>
                    <a:pt x="313" y="513"/>
                    <a:pt x="310" y="513"/>
                  </a:cubicBezTo>
                  <a:cubicBezTo>
                    <a:pt x="310" y="514"/>
                    <a:pt x="309" y="521"/>
                    <a:pt x="308" y="522"/>
                  </a:cubicBezTo>
                  <a:cubicBezTo>
                    <a:pt x="306" y="527"/>
                    <a:pt x="321" y="530"/>
                    <a:pt x="303" y="540"/>
                  </a:cubicBezTo>
                  <a:cubicBezTo>
                    <a:pt x="320" y="533"/>
                    <a:pt x="300" y="536"/>
                    <a:pt x="307" y="534"/>
                  </a:cubicBezTo>
                  <a:cubicBezTo>
                    <a:pt x="295" y="539"/>
                    <a:pt x="295" y="539"/>
                    <a:pt x="295" y="539"/>
                  </a:cubicBezTo>
                  <a:cubicBezTo>
                    <a:pt x="293" y="538"/>
                    <a:pt x="296" y="535"/>
                    <a:pt x="293" y="535"/>
                  </a:cubicBezTo>
                  <a:cubicBezTo>
                    <a:pt x="293" y="536"/>
                    <a:pt x="291" y="536"/>
                    <a:pt x="290" y="537"/>
                  </a:cubicBezTo>
                  <a:cubicBezTo>
                    <a:pt x="290" y="536"/>
                    <a:pt x="282" y="534"/>
                    <a:pt x="284" y="529"/>
                  </a:cubicBezTo>
                  <a:cubicBezTo>
                    <a:pt x="284" y="527"/>
                    <a:pt x="287" y="530"/>
                    <a:pt x="286" y="527"/>
                  </a:cubicBezTo>
                  <a:cubicBezTo>
                    <a:pt x="283" y="526"/>
                    <a:pt x="282" y="527"/>
                    <a:pt x="279" y="526"/>
                  </a:cubicBezTo>
                  <a:cubicBezTo>
                    <a:pt x="279" y="525"/>
                    <a:pt x="279" y="525"/>
                    <a:pt x="279" y="525"/>
                  </a:cubicBezTo>
                  <a:cubicBezTo>
                    <a:pt x="277" y="523"/>
                    <a:pt x="272" y="524"/>
                    <a:pt x="273" y="527"/>
                  </a:cubicBezTo>
                  <a:cubicBezTo>
                    <a:pt x="274" y="528"/>
                    <a:pt x="274" y="524"/>
                    <a:pt x="275" y="527"/>
                  </a:cubicBezTo>
                  <a:cubicBezTo>
                    <a:pt x="272" y="529"/>
                    <a:pt x="268" y="527"/>
                    <a:pt x="265" y="526"/>
                  </a:cubicBezTo>
                  <a:cubicBezTo>
                    <a:pt x="266" y="526"/>
                    <a:pt x="267" y="524"/>
                    <a:pt x="268" y="523"/>
                  </a:cubicBezTo>
                  <a:cubicBezTo>
                    <a:pt x="262" y="525"/>
                    <a:pt x="257" y="523"/>
                    <a:pt x="251" y="522"/>
                  </a:cubicBezTo>
                  <a:cubicBezTo>
                    <a:pt x="250" y="525"/>
                    <a:pt x="255" y="519"/>
                    <a:pt x="255" y="521"/>
                  </a:cubicBezTo>
                  <a:cubicBezTo>
                    <a:pt x="251" y="515"/>
                    <a:pt x="240" y="518"/>
                    <a:pt x="237" y="511"/>
                  </a:cubicBezTo>
                  <a:cubicBezTo>
                    <a:pt x="238" y="511"/>
                    <a:pt x="236" y="515"/>
                    <a:pt x="237" y="514"/>
                  </a:cubicBezTo>
                  <a:cubicBezTo>
                    <a:pt x="234" y="512"/>
                    <a:pt x="236" y="509"/>
                    <a:pt x="233" y="509"/>
                  </a:cubicBezTo>
                  <a:cubicBezTo>
                    <a:pt x="234" y="507"/>
                    <a:pt x="230" y="509"/>
                    <a:pt x="228" y="508"/>
                  </a:cubicBezTo>
                  <a:cubicBezTo>
                    <a:pt x="226" y="509"/>
                    <a:pt x="228" y="507"/>
                    <a:pt x="230" y="508"/>
                  </a:cubicBezTo>
                  <a:cubicBezTo>
                    <a:pt x="226" y="508"/>
                    <a:pt x="214" y="505"/>
                    <a:pt x="209" y="499"/>
                  </a:cubicBezTo>
                  <a:cubicBezTo>
                    <a:pt x="208" y="500"/>
                    <a:pt x="202" y="501"/>
                    <a:pt x="201" y="500"/>
                  </a:cubicBezTo>
                  <a:cubicBezTo>
                    <a:pt x="203" y="498"/>
                    <a:pt x="203" y="498"/>
                    <a:pt x="203" y="498"/>
                  </a:cubicBezTo>
                  <a:cubicBezTo>
                    <a:pt x="203" y="495"/>
                    <a:pt x="198" y="495"/>
                    <a:pt x="199" y="493"/>
                  </a:cubicBezTo>
                  <a:cubicBezTo>
                    <a:pt x="194" y="494"/>
                    <a:pt x="213" y="496"/>
                    <a:pt x="207" y="496"/>
                  </a:cubicBezTo>
                  <a:cubicBezTo>
                    <a:pt x="207" y="493"/>
                    <a:pt x="199" y="498"/>
                    <a:pt x="202" y="495"/>
                  </a:cubicBezTo>
                  <a:cubicBezTo>
                    <a:pt x="199" y="493"/>
                    <a:pt x="194" y="495"/>
                    <a:pt x="193" y="491"/>
                  </a:cubicBezTo>
                  <a:cubicBezTo>
                    <a:pt x="193" y="492"/>
                    <a:pt x="197" y="488"/>
                    <a:pt x="195" y="487"/>
                  </a:cubicBezTo>
                  <a:cubicBezTo>
                    <a:pt x="190" y="485"/>
                    <a:pt x="193" y="488"/>
                    <a:pt x="189" y="487"/>
                  </a:cubicBezTo>
                  <a:cubicBezTo>
                    <a:pt x="186" y="487"/>
                    <a:pt x="186" y="487"/>
                    <a:pt x="186" y="487"/>
                  </a:cubicBezTo>
                  <a:cubicBezTo>
                    <a:pt x="185" y="490"/>
                    <a:pt x="183" y="484"/>
                    <a:pt x="183" y="488"/>
                  </a:cubicBezTo>
                  <a:cubicBezTo>
                    <a:pt x="183" y="486"/>
                    <a:pt x="176" y="487"/>
                    <a:pt x="179" y="482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79" y="478"/>
                    <a:pt x="176" y="481"/>
                    <a:pt x="174" y="482"/>
                  </a:cubicBezTo>
                  <a:cubicBezTo>
                    <a:pt x="174" y="482"/>
                    <a:pt x="174" y="481"/>
                    <a:pt x="174" y="480"/>
                  </a:cubicBezTo>
                  <a:cubicBezTo>
                    <a:pt x="171" y="485"/>
                    <a:pt x="170" y="477"/>
                    <a:pt x="166" y="480"/>
                  </a:cubicBezTo>
                  <a:cubicBezTo>
                    <a:pt x="163" y="476"/>
                    <a:pt x="156" y="475"/>
                    <a:pt x="156" y="471"/>
                  </a:cubicBezTo>
                  <a:cubicBezTo>
                    <a:pt x="153" y="471"/>
                    <a:pt x="149" y="471"/>
                    <a:pt x="146" y="468"/>
                  </a:cubicBezTo>
                  <a:cubicBezTo>
                    <a:pt x="147" y="468"/>
                    <a:pt x="148" y="469"/>
                    <a:pt x="149" y="468"/>
                  </a:cubicBezTo>
                  <a:cubicBezTo>
                    <a:pt x="148" y="465"/>
                    <a:pt x="146" y="466"/>
                    <a:pt x="144" y="466"/>
                  </a:cubicBezTo>
                  <a:cubicBezTo>
                    <a:pt x="145" y="465"/>
                    <a:pt x="142" y="460"/>
                    <a:pt x="140" y="457"/>
                  </a:cubicBezTo>
                  <a:cubicBezTo>
                    <a:pt x="137" y="457"/>
                    <a:pt x="136" y="461"/>
                    <a:pt x="135" y="463"/>
                  </a:cubicBezTo>
                  <a:cubicBezTo>
                    <a:pt x="135" y="456"/>
                    <a:pt x="125" y="462"/>
                    <a:pt x="124" y="455"/>
                  </a:cubicBezTo>
                  <a:cubicBezTo>
                    <a:pt x="125" y="455"/>
                    <a:pt x="130" y="454"/>
                    <a:pt x="128" y="452"/>
                  </a:cubicBezTo>
                  <a:cubicBezTo>
                    <a:pt x="128" y="445"/>
                    <a:pt x="120" y="453"/>
                    <a:pt x="118" y="448"/>
                  </a:cubicBezTo>
                  <a:cubicBezTo>
                    <a:pt x="116" y="453"/>
                    <a:pt x="116" y="453"/>
                    <a:pt x="116" y="453"/>
                  </a:cubicBezTo>
                  <a:cubicBezTo>
                    <a:pt x="116" y="449"/>
                    <a:pt x="108" y="453"/>
                    <a:pt x="111" y="448"/>
                  </a:cubicBezTo>
                  <a:cubicBezTo>
                    <a:pt x="109" y="449"/>
                    <a:pt x="107" y="444"/>
                    <a:pt x="105" y="449"/>
                  </a:cubicBezTo>
                  <a:cubicBezTo>
                    <a:pt x="100" y="441"/>
                    <a:pt x="87" y="442"/>
                    <a:pt x="87" y="432"/>
                  </a:cubicBezTo>
                  <a:cubicBezTo>
                    <a:pt x="86" y="432"/>
                    <a:pt x="84" y="430"/>
                    <a:pt x="83" y="432"/>
                  </a:cubicBezTo>
                  <a:cubicBezTo>
                    <a:pt x="83" y="436"/>
                    <a:pt x="86" y="432"/>
                    <a:pt x="86" y="434"/>
                  </a:cubicBezTo>
                  <a:cubicBezTo>
                    <a:pt x="85" y="434"/>
                    <a:pt x="84" y="435"/>
                    <a:pt x="84" y="435"/>
                  </a:cubicBezTo>
                  <a:cubicBezTo>
                    <a:pt x="82" y="433"/>
                    <a:pt x="80" y="432"/>
                    <a:pt x="84" y="429"/>
                  </a:cubicBezTo>
                  <a:cubicBezTo>
                    <a:pt x="81" y="424"/>
                    <a:pt x="75" y="434"/>
                    <a:pt x="70" y="429"/>
                  </a:cubicBezTo>
                  <a:cubicBezTo>
                    <a:pt x="71" y="427"/>
                    <a:pt x="71" y="426"/>
                    <a:pt x="69" y="426"/>
                  </a:cubicBezTo>
                  <a:cubicBezTo>
                    <a:pt x="64" y="427"/>
                    <a:pt x="64" y="427"/>
                    <a:pt x="64" y="427"/>
                  </a:cubicBezTo>
                  <a:cubicBezTo>
                    <a:pt x="61" y="424"/>
                    <a:pt x="64" y="422"/>
                    <a:pt x="66" y="418"/>
                  </a:cubicBezTo>
                  <a:cubicBezTo>
                    <a:pt x="63" y="418"/>
                    <a:pt x="61" y="416"/>
                    <a:pt x="59" y="418"/>
                  </a:cubicBezTo>
                  <a:cubicBezTo>
                    <a:pt x="58" y="413"/>
                    <a:pt x="58" y="413"/>
                    <a:pt x="58" y="413"/>
                  </a:cubicBezTo>
                  <a:cubicBezTo>
                    <a:pt x="59" y="417"/>
                    <a:pt x="55" y="414"/>
                    <a:pt x="54" y="414"/>
                  </a:cubicBezTo>
                  <a:cubicBezTo>
                    <a:pt x="55" y="414"/>
                    <a:pt x="55" y="414"/>
                    <a:pt x="55" y="414"/>
                  </a:cubicBezTo>
                  <a:cubicBezTo>
                    <a:pt x="56" y="412"/>
                    <a:pt x="53" y="412"/>
                    <a:pt x="51" y="412"/>
                  </a:cubicBezTo>
                  <a:cubicBezTo>
                    <a:pt x="51" y="414"/>
                    <a:pt x="53" y="416"/>
                    <a:pt x="54" y="417"/>
                  </a:cubicBezTo>
                  <a:cubicBezTo>
                    <a:pt x="52" y="418"/>
                    <a:pt x="50" y="417"/>
                    <a:pt x="48" y="418"/>
                  </a:cubicBezTo>
                  <a:cubicBezTo>
                    <a:pt x="50" y="415"/>
                    <a:pt x="46" y="414"/>
                    <a:pt x="44" y="412"/>
                  </a:cubicBezTo>
                  <a:cubicBezTo>
                    <a:pt x="43" y="411"/>
                    <a:pt x="41" y="414"/>
                    <a:pt x="40" y="414"/>
                  </a:cubicBezTo>
                  <a:cubicBezTo>
                    <a:pt x="41" y="412"/>
                    <a:pt x="37" y="412"/>
                    <a:pt x="40" y="410"/>
                  </a:cubicBezTo>
                  <a:cubicBezTo>
                    <a:pt x="41" y="410"/>
                    <a:pt x="41" y="412"/>
                    <a:pt x="42" y="412"/>
                  </a:cubicBezTo>
                  <a:cubicBezTo>
                    <a:pt x="42" y="410"/>
                    <a:pt x="43" y="407"/>
                    <a:pt x="40" y="408"/>
                  </a:cubicBezTo>
                  <a:cubicBezTo>
                    <a:pt x="37" y="408"/>
                    <a:pt x="37" y="414"/>
                    <a:pt x="34" y="410"/>
                  </a:cubicBezTo>
                  <a:cubicBezTo>
                    <a:pt x="36" y="410"/>
                    <a:pt x="36" y="409"/>
                    <a:pt x="38" y="408"/>
                  </a:cubicBezTo>
                  <a:cubicBezTo>
                    <a:pt x="35" y="404"/>
                    <a:pt x="35" y="404"/>
                    <a:pt x="35" y="404"/>
                  </a:cubicBezTo>
                  <a:cubicBezTo>
                    <a:pt x="33" y="407"/>
                    <a:pt x="33" y="407"/>
                    <a:pt x="33" y="407"/>
                  </a:cubicBezTo>
                  <a:cubicBezTo>
                    <a:pt x="33" y="406"/>
                    <a:pt x="34" y="406"/>
                    <a:pt x="34" y="406"/>
                  </a:cubicBezTo>
                  <a:cubicBezTo>
                    <a:pt x="31" y="408"/>
                    <a:pt x="28" y="404"/>
                    <a:pt x="25" y="407"/>
                  </a:cubicBezTo>
                  <a:cubicBezTo>
                    <a:pt x="23" y="406"/>
                    <a:pt x="23" y="403"/>
                    <a:pt x="21" y="401"/>
                  </a:cubicBezTo>
                  <a:cubicBezTo>
                    <a:pt x="21" y="401"/>
                    <a:pt x="21" y="401"/>
                    <a:pt x="21" y="401"/>
                  </a:cubicBezTo>
                  <a:cubicBezTo>
                    <a:pt x="20" y="399"/>
                    <a:pt x="17" y="398"/>
                    <a:pt x="14" y="399"/>
                  </a:cubicBezTo>
                  <a:cubicBezTo>
                    <a:pt x="15" y="399"/>
                    <a:pt x="15" y="399"/>
                    <a:pt x="15" y="399"/>
                  </a:cubicBezTo>
                  <a:cubicBezTo>
                    <a:pt x="14" y="398"/>
                    <a:pt x="11" y="397"/>
                    <a:pt x="8" y="398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8" y="397"/>
                    <a:pt x="8" y="397"/>
                    <a:pt x="8" y="397"/>
                  </a:cubicBezTo>
                  <a:cubicBezTo>
                    <a:pt x="5" y="386"/>
                    <a:pt x="16" y="421"/>
                    <a:pt x="0" y="373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1" y="373"/>
                    <a:pt x="1" y="373"/>
                    <a:pt x="1" y="373"/>
                  </a:cubicBezTo>
                  <a:cubicBezTo>
                    <a:pt x="2" y="373"/>
                    <a:pt x="2" y="373"/>
                    <a:pt x="2" y="373"/>
                  </a:cubicBezTo>
                  <a:cubicBezTo>
                    <a:pt x="6" y="374"/>
                    <a:pt x="6" y="374"/>
                    <a:pt x="6" y="374"/>
                  </a:cubicBezTo>
                  <a:cubicBezTo>
                    <a:pt x="8" y="375"/>
                    <a:pt x="10" y="375"/>
                    <a:pt x="9" y="372"/>
                  </a:cubicBezTo>
                  <a:cubicBezTo>
                    <a:pt x="10" y="369"/>
                    <a:pt x="6" y="365"/>
                    <a:pt x="3" y="365"/>
                  </a:cubicBezTo>
                  <a:cubicBezTo>
                    <a:pt x="8" y="361"/>
                    <a:pt x="6" y="353"/>
                    <a:pt x="13" y="350"/>
                  </a:cubicBezTo>
                  <a:cubicBezTo>
                    <a:pt x="12" y="349"/>
                    <a:pt x="11" y="349"/>
                    <a:pt x="11" y="347"/>
                  </a:cubicBezTo>
                  <a:cubicBezTo>
                    <a:pt x="16" y="339"/>
                    <a:pt x="16" y="329"/>
                    <a:pt x="25" y="325"/>
                  </a:cubicBezTo>
                  <a:cubicBezTo>
                    <a:pt x="25" y="328"/>
                    <a:pt x="28" y="327"/>
                    <a:pt x="29" y="327"/>
                  </a:cubicBezTo>
                  <a:cubicBezTo>
                    <a:pt x="28" y="324"/>
                    <a:pt x="33" y="327"/>
                    <a:pt x="29" y="324"/>
                  </a:cubicBezTo>
                  <a:cubicBezTo>
                    <a:pt x="26" y="323"/>
                    <a:pt x="25" y="322"/>
                    <a:pt x="23" y="323"/>
                  </a:cubicBezTo>
                  <a:cubicBezTo>
                    <a:pt x="24" y="318"/>
                    <a:pt x="28" y="311"/>
                    <a:pt x="31" y="310"/>
                  </a:cubicBezTo>
                  <a:cubicBezTo>
                    <a:pt x="29" y="310"/>
                    <a:pt x="29" y="309"/>
                    <a:pt x="29" y="307"/>
                  </a:cubicBezTo>
                  <a:cubicBezTo>
                    <a:pt x="33" y="310"/>
                    <a:pt x="35" y="307"/>
                    <a:pt x="35" y="303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6" y="301"/>
                    <a:pt x="36" y="301"/>
                    <a:pt x="36" y="301"/>
                  </a:cubicBezTo>
                  <a:cubicBezTo>
                    <a:pt x="36" y="300"/>
                    <a:pt x="31" y="298"/>
                    <a:pt x="35" y="296"/>
                  </a:cubicBezTo>
                  <a:cubicBezTo>
                    <a:pt x="36" y="297"/>
                    <a:pt x="37" y="297"/>
                    <a:pt x="38" y="297"/>
                  </a:cubicBezTo>
                  <a:cubicBezTo>
                    <a:pt x="37" y="293"/>
                    <a:pt x="36" y="288"/>
                    <a:pt x="39" y="286"/>
                  </a:cubicBezTo>
                  <a:cubicBezTo>
                    <a:pt x="44" y="285"/>
                    <a:pt x="44" y="285"/>
                    <a:pt x="44" y="285"/>
                  </a:cubicBezTo>
                  <a:cubicBezTo>
                    <a:pt x="45" y="284"/>
                    <a:pt x="43" y="280"/>
                    <a:pt x="41" y="282"/>
                  </a:cubicBezTo>
                  <a:cubicBezTo>
                    <a:pt x="46" y="278"/>
                    <a:pt x="48" y="275"/>
                    <a:pt x="52" y="275"/>
                  </a:cubicBezTo>
                  <a:cubicBezTo>
                    <a:pt x="48" y="263"/>
                    <a:pt x="54" y="250"/>
                    <a:pt x="60" y="240"/>
                  </a:cubicBezTo>
                  <a:cubicBezTo>
                    <a:pt x="61" y="242"/>
                    <a:pt x="61" y="242"/>
                    <a:pt x="61" y="242"/>
                  </a:cubicBezTo>
                  <a:cubicBezTo>
                    <a:pt x="65" y="240"/>
                    <a:pt x="59" y="238"/>
                    <a:pt x="61" y="237"/>
                  </a:cubicBezTo>
                  <a:cubicBezTo>
                    <a:pt x="62" y="239"/>
                    <a:pt x="66" y="237"/>
                    <a:pt x="67" y="240"/>
                  </a:cubicBezTo>
                  <a:cubicBezTo>
                    <a:pt x="71" y="238"/>
                    <a:pt x="66" y="234"/>
                    <a:pt x="67" y="231"/>
                  </a:cubicBezTo>
                  <a:cubicBezTo>
                    <a:pt x="64" y="229"/>
                    <a:pt x="67" y="234"/>
                    <a:pt x="64" y="232"/>
                  </a:cubicBezTo>
                  <a:cubicBezTo>
                    <a:pt x="64" y="231"/>
                    <a:pt x="69" y="227"/>
                    <a:pt x="66" y="225"/>
                  </a:cubicBezTo>
                  <a:cubicBezTo>
                    <a:pt x="68" y="225"/>
                    <a:pt x="70" y="227"/>
                    <a:pt x="71" y="228"/>
                  </a:cubicBezTo>
                  <a:cubicBezTo>
                    <a:pt x="71" y="225"/>
                    <a:pt x="71" y="225"/>
                    <a:pt x="71" y="225"/>
                  </a:cubicBezTo>
                  <a:cubicBezTo>
                    <a:pt x="76" y="224"/>
                    <a:pt x="75" y="235"/>
                    <a:pt x="82" y="235"/>
                  </a:cubicBezTo>
                  <a:cubicBezTo>
                    <a:pt x="82" y="232"/>
                    <a:pt x="82" y="232"/>
                    <a:pt x="82" y="232"/>
                  </a:cubicBezTo>
                  <a:cubicBezTo>
                    <a:pt x="87" y="232"/>
                    <a:pt x="84" y="240"/>
                    <a:pt x="88" y="236"/>
                  </a:cubicBezTo>
                  <a:cubicBezTo>
                    <a:pt x="87" y="232"/>
                    <a:pt x="83" y="228"/>
                    <a:pt x="80" y="229"/>
                  </a:cubicBezTo>
                  <a:cubicBezTo>
                    <a:pt x="82" y="223"/>
                    <a:pt x="72" y="222"/>
                    <a:pt x="75" y="217"/>
                  </a:cubicBezTo>
                  <a:cubicBezTo>
                    <a:pt x="78" y="217"/>
                    <a:pt x="74" y="221"/>
                    <a:pt x="77" y="222"/>
                  </a:cubicBezTo>
                  <a:cubicBezTo>
                    <a:pt x="82" y="221"/>
                    <a:pt x="78" y="216"/>
                    <a:pt x="80" y="214"/>
                  </a:cubicBezTo>
                  <a:cubicBezTo>
                    <a:pt x="78" y="216"/>
                    <a:pt x="75" y="212"/>
                    <a:pt x="75" y="210"/>
                  </a:cubicBezTo>
                  <a:cubicBezTo>
                    <a:pt x="78" y="209"/>
                    <a:pt x="78" y="214"/>
                    <a:pt x="80" y="210"/>
                  </a:cubicBezTo>
                  <a:cubicBezTo>
                    <a:pt x="78" y="209"/>
                    <a:pt x="78" y="204"/>
                    <a:pt x="75" y="206"/>
                  </a:cubicBezTo>
                  <a:cubicBezTo>
                    <a:pt x="71" y="203"/>
                    <a:pt x="79" y="203"/>
                    <a:pt x="76" y="199"/>
                  </a:cubicBezTo>
                  <a:cubicBezTo>
                    <a:pt x="80" y="200"/>
                    <a:pt x="82" y="207"/>
                    <a:pt x="86" y="204"/>
                  </a:cubicBezTo>
                  <a:cubicBezTo>
                    <a:pt x="82" y="203"/>
                    <a:pt x="84" y="196"/>
                    <a:pt x="78" y="196"/>
                  </a:cubicBezTo>
                  <a:cubicBezTo>
                    <a:pt x="79" y="195"/>
                    <a:pt x="82" y="196"/>
                    <a:pt x="84" y="198"/>
                  </a:cubicBezTo>
                  <a:cubicBezTo>
                    <a:pt x="87" y="197"/>
                    <a:pt x="80" y="190"/>
                    <a:pt x="87" y="192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6" y="189"/>
                    <a:pt x="87" y="189"/>
                    <a:pt x="90" y="189"/>
                  </a:cubicBezTo>
                  <a:cubicBezTo>
                    <a:pt x="91" y="187"/>
                    <a:pt x="88" y="180"/>
                    <a:pt x="93" y="182"/>
                  </a:cubicBezTo>
                  <a:cubicBezTo>
                    <a:pt x="93" y="181"/>
                    <a:pt x="96" y="177"/>
                    <a:pt x="91" y="177"/>
                  </a:cubicBezTo>
                  <a:cubicBezTo>
                    <a:pt x="88" y="179"/>
                    <a:pt x="92" y="182"/>
                    <a:pt x="87" y="181"/>
                  </a:cubicBezTo>
                  <a:cubicBezTo>
                    <a:pt x="92" y="181"/>
                    <a:pt x="88" y="176"/>
                    <a:pt x="88" y="174"/>
                  </a:cubicBezTo>
                  <a:cubicBezTo>
                    <a:pt x="90" y="175"/>
                    <a:pt x="90" y="175"/>
                    <a:pt x="90" y="175"/>
                  </a:cubicBezTo>
                  <a:cubicBezTo>
                    <a:pt x="90" y="173"/>
                    <a:pt x="91" y="171"/>
                    <a:pt x="89" y="169"/>
                  </a:cubicBezTo>
                  <a:cubicBezTo>
                    <a:pt x="90" y="171"/>
                    <a:pt x="92" y="171"/>
                    <a:pt x="93" y="171"/>
                  </a:cubicBezTo>
                  <a:cubicBezTo>
                    <a:pt x="90" y="168"/>
                    <a:pt x="90" y="168"/>
                    <a:pt x="90" y="168"/>
                  </a:cubicBezTo>
                  <a:cubicBezTo>
                    <a:pt x="91" y="163"/>
                    <a:pt x="96" y="170"/>
                    <a:pt x="97" y="165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98" y="169"/>
                    <a:pt x="101" y="169"/>
                    <a:pt x="101" y="166"/>
                  </a:cubicBezTo>
                  <a:cubicBezTo>
                    <a:pt x="99" y="164"/>
                    <a:pt x="96" y="161"/>
                    <a:pt x="94" y="159"/>
                  </a:cubicBezTo>
                  <a:cubicBezTo>
                    <a:pt x="94" y="156"/>
                    <a:pt x="98" y="160"/>
                    <a:pt x="96" y="156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9" y="162"/>
                    <a:pt x="104" y="161"/>
                    <a:pt x="105" y="158"/>
                  </a:cubicBezTo>
                  <a:cubicBezTo>
                    <a:pt x="105" y="156"/>
                    <a:pt x="102" y="151"/>
                    <a:pt x="99" y="153"/>
                  </a:cubicBezTo>
                  <a:cubicBezTo>
                    <a:pt x="100" y="151"/>
                    <a:pt x="103" y="150"/>
                    <a:pt x="104" y="152"/>
                  </a:cubicBezTo>
                  <a:cubicBezTo>
                    <a:pt x="105" y="149"/>
                    <a:pt x="101" y="151"/>
                    <a:pt x="101" y="148"/>
                  </a:cubicBezTo>
                  <a:cubicBezTo>
                    <a:pt x="103" y="147"/>
                    <a:pt x="108" y="145"/>
                    <a:pt x="112" y="144"/>
                  </a:cubicBezTo>
                  <a:cubicBezTo>
                    <a:pt x="115" y="149"/>
                    <a:pt x="115" y="149"/>
                    <a:pt x="115" y="149"/>
                  </a:cubicBezTo>
                  <a:cubicBezTo>
                    <a:pt x="116" y="147"/>
                    <a:pt x="116" y="147"/>
                    <a:pt x="116" y="147"/>
                  </a:cubicBezTo>
                  <a:cubicBezTo>
                    <a:pt x="118" y="152"/>
                    <a:pt x="119" y="147"/>
                    <a:pt x="122" y="151"/>
                  </a:cubicBezTo>
                  <a:cubicBezTo>
                    <a:pt x="124" y="150"/>
                    <a:pt x="123" y="147"/>
                    <a:pt x="123" y="145"/>
                  </a:cubicBezTo>
                  <a:cubicBezTo>
                    <a:pt x="115" y="146"/>
                    <a:pt x="117" y="137"/>
                    <a:pt x="110" y="135"/>
                  </a:cubicBezTo>
                  <a:cubicBezTo>
                    <a:pt x="112" y="129"/>
                    <a:pt x="126" y="138"/>
                    <a:pt x="120" y="128"/>
                  </a:cubicBezTo>
                  <a:cubicBezTo>
                    <a:pt x="118" y="128"/>
                    <a:pt x="115" y="123"/>
                    <a:pt x="115" y="128"/>
                  </a:cubicBezTo>
                  <a:cubicBezTo>
                    <a:pt x="117" y="125"/>
                    <a:pt x="110" y="123"/>
                    <a:pt x="115" y="120"/>
                  </a:cubicBezTo>
                  <a:cubicBezTo>
                    <a:pt x="116" y="124"/>
                    <a:pt x="122" y="119"/>
                    <a:pt x="123" y="125"/>
                  </a:cubicBezTo>
                  <a:cubicBezTo>
                    <a:pt x="122" y="124"/>
                    <a:pt x="121" y="127"/>
                    <a:pt x="121" y="128"/>
                  </a:cubicBezTo>
                  <a:cubicBezTo>
                    <a:pt x="124" y="128"/>
                    <a:pt x="126" y="131"/>
                    <a:pt x="128" y="128"/>
                  </a:cubicBezTo>
                  <a:cubicBezTo>
                    <a:pt x="129" y="125"/>
                    <a:pt x="130" y="122"/>
                    <a:pt x="127" y="121"/>
                  </a:cubicBezTo>
                  <a:cubicBezTo>
                    <a:pt x="124" y="120"/>
                    <a:pt x="126" y="125"/>
                    <a:pt x="123" y="122"/>
                  </a:cubicBezTo>
                  <a:cubicBezTo>
                    <a:pt x="124" y="117"/>
                    <a:pt x="129" y="118"/>
                    <a:pt x="124" y="114"/>
                  </a:cubicBezTo>
                  <a:cubicBezTo>
                    <a:pt x="124" y="117"/>
                    <a:pt x="120" y="116"/>
                    <a:pt x="118" y="115"/>
                  </a:cubicBezTo>
                  <a:cubicBezTo>
                    <a:pt x="118" y="111"/>
                    <a:pt x="118" y="111"/>
                    <a:pt x="118" y="111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4" y="108"/>
                    <a:pt x="117" y="109"/>
                    <a:pt x="120" y="104"/>
                  </a:cubicBezTo>
                  <a:cubicBezTo>
                    <a:pt x="125" y="104"/>
                    <a:pt x="125" y="104"/>
                    <a:pt x="125" y="104"/>
                  </a:cubicBezTo>
                  <a:cubicBezTo>
                    <a:pt x="128" y="107"/>
                    <a:pt x="120" y="110"/>
                    <a:pt x="126" y="113"/>
                  </a:cubicBezTo>
                  <a:cubicBezTo>
                    <a:pt x="128" y="110"/>
                    <a:pt x="126" y="107"/>
                    <a:pt x="129" y="105"/>
                  </a:cubicBezTo>
                  <a:cubicBezTo>
                    <a:pt x="129" y="108"/>
                    <a:pt x="129" y="108"/>
                    <a:pt x="129" y="108"/>
                  </a:cubicBezTo>
                  <a:cubicBezTo>
                    <a:pt x="129" y="106"/>
                    <a:pt x="138" y="109"/>
                    <a:pt x="136" y="102"/>
                  </a:cubicBezTo>
                  <a:cubicBezTo>
                    <a:pt x="135" y="99"/>
                    <a:pt x="134" y="101"/>
                    <a:pt x="132" y="100"/>
                  </a:cubicBezTo>
                  <a:cubicBezTo>
                    <a:pt x="133" y="94"/>
                    <a:pt x="132" y="91"/>
                    <a:pt x="133" y="88"/>
                  </a:cubicBezTo>
                  <a:cubicBezTo>
                    <a:pt x="137" y="91"/>
                    <a:pt x="137" y="82"/>
                    <a:pt x="139" y="88"/>
                  </a:cubicBezTo>
                  <a:cubicBezTo>
                    <a:pt x="136" y="89"/>
                    <a:pt x="132" y="96"/>
                    <a:pt x="136" y="100"/>
                  </a:cubicBezTo>
                  <a:cubicBezTo>
                    <a:pt x="142" y="101"/>
                    <a:pt x="133" y="104"/>
                    <a:pt x="138" y="107"/>
                  </a:cubicBezTo>
                  <a:cubicBezTo>
                    <a:pt x="140" y="103"/>
                    <a:pt x="145" y="106"/>
                    <a:pt x="148" y="107"/>
                  </a:cubicBezTo>
                  <a:cubicBezTo>
                    <a:pt x="149" y="106"/>
                    <a:pt x="148" y="104"/>
                    <a:pt x="148" y="103"/>
                  </a:cubicBezTo>
                  <a:cubicBezTo>
                    <a:pt x="145" y="101"/>
                    <a:pt x="145" y="103"/>
                    <a:pt x="141" y="101"/>
                  </a:cubicBezTo>
                  <a:cubicBezTo>
                    <a:pt x="144" y="97"/>
                    <a:pt x="145" y="92"/>
                    <a:pt x="143" y="88"/>
                  </a:cubicBezTo>
                  <a:cubicBezTo>
                    <a:pt x="145" y="87"/>
                    <a:pt x="148" y="89"/>
                    <a:pt x="148" y="91"/>
                  </a:cubicBezTo>
                  <a:cubicBezTo>
                    <a:pt x="150" y="85"/>
                    <a:pt x="153" y="79"/>
                    <a:pt x="156" y="75"/>
                  </a:cubicBezTo>
                  <a:cubicBezTo>
                    <a:pt x="150" y="75"/>
                    <a:pt x="158" y="68"/>
                    <a:pt x="153" y="68"/>
                  </a:cubicBezTo>
                  <a:cubicBezTo>
                    <a:pt x="150" y="71"/>
                    <a:pt x="145" y="71"/>
                    <a:pt x="144" y="69"/>
                  </a:cubicBezTo>
                  <a:cubicBezTo>
                    <a:pt x="145" y="67"/>
                    <a:pt x="146" y="70"/>
                    <a:pt x="147" y="70"/>
                  </a:cubicBezTo>
                  <a:cubicBezTo>
                    <a:pt x="146" y="66"/>
                    <a:pt x="154" y="68"/>
                    <a:pt x="150" y="64"/>
                  </a:cubicBezTo>
                  <a:cubicBezTo>
                    <a:pt x="149" y="70"/>
                    <a:pt x="156" y="68"/>
                    <a:pt x="160" y="71"/>
                  </a:cubicBezTo>
                  <a:cubicBezTo>
                    <a:pt x="159" y="66"/>
                    <a:pt x="162" y="73"/>
                    <a:pt x="164" y="69"/>
                  </a:cubicBezTo>
                  <a:cubicBezTo>
                    <a:pt x="164" y="64"/>
                    <a:pt x="164" y="59"/>
                    <a:pt x="165" y="55"/>
                  </a:cubicBezTo>
                  <a:cubicBezTo>
                    <a:pt x="172" y="51"/>
                    <a:pt x="172" y="42"/>
                    <a:pt x="174" y="37"/>
                  </a:cubicBezTo>
                  <a:cubicBezTo>
                    <a:pt x="177" y="36"/>
                    <a:pt x="181" y="40"/>
                    <a:pt x="183" y="38"/>
                  </a:cubicBezTo>
                  <a:cubicBezTo>
                    <a:pt x="184" y="35"/>
                    <a:pt x="177" y="37"/>
                    <a:pt x="181" y="34"/>
                  </a:cubicBezTo>
                  <a:cubicBezTo>
                    <a:pt x="182" y="35"/>
                    <a:pt x="182" y="35"/>
                    <a:pt x="182" y="35"/>
                  </a:cubicBezTo>
                  <a:cubicBezTo>
                    <a:pt x="181" y="33"/>
                    <a:pt x="189" y="28"/>
                    <a:pt x="183" y="24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8" y="27"/>
                    <a:pt x="187" y="26"/>
                    <a:pt x="187" y="25"/>
                  </a:cubicBezTo>
                  <a:cubicBezTo>
                    <a:pt x="189" y="25"/>
                    <a:pt x="191" y="25"/>
                    <a:pt x="191" y="27"/>
                  </a:cubicBezTo>
                  <a:cubicBezTo>
                    <a:pt x="196" y="26"/>
                    <a:pt x="193" y="21"/>
                    <a:pt x="195" y="18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1" y="12"/>
                    <a:pt x="196" y="10"/>
                    <a:pt x="197" y="5"/>
                  </a:cubicBezTo>
                  <a:cubicBezTo>
                    <a:pt x="200" y="7"/>
                    <a:pt x="200" y="7"/>
                    <a:pt x="200" y="7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202" y="5"/>
                    <a:pt x="205" y="3"/>
                    <a:pt x="204" y="0"/>
                  </a:cubicBezTo>
                  <a:cubicBezTo>
                    <a:pt x="207" y="11"/>
                    <a:pt x="207" y="11"/>
                    <a:pt x="207" y="11"/>
                  </a:cubicBezTo>
                  <a:cubicBezTo>
                    <a:pt x="204" y="13"/>
                    <a:pt x="205" y="7"/>
                    <a:pt x="201" y="7"/>
                  </a:cubicBezTo>
                  <a:cubicBezTo>
                    <a:pt x="198" y="7"/>
                    <a:pt x="197" y="12"/>
                    <a:pt x="199" y="14"/>
                  </a:cubicBezTo>
                  <a:cubicBezTo>
                    <a:pt x="200" y="13"/>
                    <a:pt x="200" y="12"/>
                    <a:pt x="199" y="10"/>
                  </a:cubicBezTo>
                  <a:cubicBezTo>
                    <a:pt x="204" y="12"/>
                    <a:pt x="202" y="14"/>
                    <a:pt x="204" y="17"/>
                  </a:cubicBezTo>
                  <a:cubicBezTo>
                    <a:pt x="204" y="16"/>
                    <a:pt x="206" y="15"/>
                    <a:pt x="205" y="15"/>
                  </a:cubicBezTo>
                  <a:cubicBezTo>
                    <a:pt x="206" y="17"/>
                    <a:pt x="205" y="19"/>
                    <a:pt x="204" y="22"/>
                  </a:cubicBezTo>
                  <a:cubicBezTo>
                    <a:pt x="204" y="19"/>
                    <a:pt x="201" y="22"/>
                    <a:pt x="200" y="21"/>
                  </a:cubicBezTo>
                  <a:cubicBezTo>
                    <a:pt x="204" y="23"/>
                    <a:pt x="203" y="26"/>
                    <a:pt x="201" y="29"/>
                  </a:cubicBezTo>
                  <a:cubicBezTo>
                    <a:pt x="195" y="30"/>
                    <a:pt x="200" y="38"/>
                    <a:pt x="196" y="41"/>
                  </a:cubicBezTo>
                  <a:cubicBezTo>
                    <a:pt x="194" y="38"/>
                    <a:pt x="192" y="34"/>
                    <a:pt x="192" y="31"/>
                  </a:cubicBezTo>
                  <a:cubicBezTo>
                    <a:pt x="189" y="33"/>
                    <a:pt x="191" y="34"/>
                    <a:pt x="187" y="36"/>
                  </a:cubicBezTo>
                  <a:cubicBezTo>
                    <a:pt x="189" y="38"/>
                    <a:pt x="193" y="41"/>
                    <a:pt x="193" y="46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8"/>
                    <a:pt x="194" y="50"/>
                    <a:pt x="191" y="54"/>
                  </a:cubicBezTo>
                  <a:cubicBezTo>
                    <a:pt x="186" y="60"/>
                    <a:pt x="183" y="67"/>
                    <a:pt x="180" y="72"/>
                  </a:cubicBezTo>
                  <a:cubicBezTo>
                    <a:pt x="177" y="71"/>
                    <a:pt x="177" y="71"/>
                    <a:pt x="177" y="71"/>
                  </a:cubicBezTo>
                  <a:cubicBezTo>
                    <a:pt x="181" y="77"/>
                    <a:pt x="174" y="82"/>
                    <a:pt x="175" y="87"/>
                  </a:cubicBezTo>
                  <a:cubicBezTo>
                    <a:pt x="169" y="93"/>
                    <a:pt x="170" y="103"/>
                    <a:pt x="164" y="104"/>
                  </a:cubicBezTo>
                  <a:cubicBezTo>
                    <a:pt x="160" y="117"/>
                    <a:pt x="157" y="129"/>
                    <a:pt x="150" y="140"/>
                  </a:cubicBezTo>
                  <a:cubicBezTo>
                    <a:pt x="147" y="136"/>
                    <a:pt x="147" y="136"/>
                    <a:pt x="147" y="136"/>
                  </a:cubicBezTo>
                  <a:cubicBezTo>
                    <a:pt x="149" y="140"/>
                    <a:pt x="144" y="137"/>
                    <a:pt x="143" y="139"/>
                  </a:cubicBezTo>
                  <a:cubicBezTo>
                    <a:pt x="148" y="138"/>
                    <a:pt x="146" y="144"/>
                    <a:pt x="147" y="147"/>
                  </a:cubicBezTo>
                  <a:cubicBezTo>
                    <a:pt x="142" y="151"/>
                    <a:pt x="142" y="160"/>
                    <a:pt x="142" y="166"/>
                  </a:cubicBezTo>
                  <a:cubicBezTo>
                    <a:pt x="139" y="165"/>
                    <a:pt x="139" y="165"/>
                    <a:pt x="139" y="165"/>
                  </a:cubicBezTo>
                  <a:cubicBezTo>
                    <a:pt x="142" y="172"/>
                    <a:pt x="134" y="176"/>
                    <a:pt x="130" y="181"/>
                  </a:cubicBezTo>
                  <a:cubicBezTo>
                    <a:pt x="129" y="182"/>
                    <a:pt x="126" y="181"/>
                    <a:pt x="125" y="183"/>
                  </a:cubicBezTo>
                  <a:cubicBezTo>
                    <a:pt x="128" y="189"/>
                    <a:pt x="127" y="190"/>
                    <a:pt x="127" y="197"/>
                  </a:cubicBezTo>
                  <a:cubicBezTo>
                    <a:pt x="125" y="200"/>
                    <a:pt x="121" y="205"/>
                    <a:pt x="118" y="208"/>
                  </a:cubicBezTo>
                  <a:cubicBezTo>
                    <a:pt x="117" y="224"/>
                    <a:pt x="107" y="236"/>
                    <a:pt x="103" y="252"/>
                  </a:cubicBezTo>
                  <a:cubicBezTo>
                    <a:pt x="100" y="251"/>
                    <a:pt x="100" y="251"/>
                    <a:pt x="100" y="251"/>
                  </a:cubicBezTo>
                  <a:cubicBezTo>
                    <a:pt x="100" y="268"/>
                    <a:pt x="85" y="282"/>
                    <a:pt x="83" y="295"/>
                  </a:cubicBezTo>
                  <a:cubicBezTo>
                    <a:pt x="78" y="291"/>
                    <a:pt x="78" y="291"/>
                    <a:pt x="78" y="291"/>
                  </a:cubicBezTo>
                  <a:cubicBezTo>
                    <a:pt x="75" y="294"/>
                    <a:pt x="76" y="300"/>
                    <a:pt x="80" y="301"/>
                  </a:cubicBezTo>
                  <a:cubicBezTo>
                    <a:pt x="76" y="304"/>
                    <a:pt x="78" y="311"/>
                    <a:pt x="72" y="311"/>
                  </a:cubicBezTo>
                  <a:cubicBezTo>
                    <a:pt x="70" y="315"/>
                    <a:pt x="73" y="317"/>
                    <a:pt x="72" y="321"/>
                  </a:cubicBezTo>
                  <a:cubicBezTo>
                    <a:pt x="66" y="327"/>
                    <a:pt x="65" y="330"/>
                    <a:pt x="63" y="337"/>
                  </a:cubicBezTo>
                  <a:cubicBezTo>
                    <a:pt x="64" y="336"/>
                    <a:pt x="64" y="336"/>
                    <a:pt x="64" y="336"/>
                  </a:cubicBezTo>
                  <a:cubicBezTo>
                    <a:pt x="63" y="334"/>
                    <a:pt x="61" y="333"/>
                    <a:pt x="60" y="335"/>
                  </a:cubicBezTo>
                  <a:cubicBezTo>
                    <a:pt x="60" y="338"/>
                    <a:pt x="54" y="344"/>
                    <a:pt x="61" y="344"/>
                  </a:cubicBezTo>
                  <a:cubicBezTo>
                    <a:pt x="54" y="350"/>
                    <a:pt x="55" y="363"/>
                    <a:pt x="47" y="368"/>
                  </a:cubicBezTo>
                  <a:cubicBezTo>
                    <a:pt x="49" y="368"/>
                    <a:pt x="48" y="370"/>
                    <a:pt x="49" y="371"/>
                  </a:cubicBezTo>
                  <a:cubicBezTo>
                    <a:pt x="46" y="378"/>
                    <a:pt x="39" y="383"/>
                    <a:pt x="39" y="390"/>
                  </a:cubicBezTo>
                  <a:cubicBezTo>
                    <a:pt x="38" y="390"/>
                    <a:pt x="37" y="387"/>
                    <a:pt x="36" y="389"/>
                  </a:cubicBezTo>
                  <a:cubicBezTo>
                    <a:pt x="36" y="390"/>
                    <a:pt x="36" y="390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7" y="391"/>
                    <a:pt x="37" y="391"/>
                    <a:pt x="37" y="391"/>
                  </a:cubicBezTo>
                  <a:cubicBezTo>
                    <a:pt x="33" y="377"/>
                    <a:pt x="47" y="421"/>
                    <a:pt x="27" y="360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27" y="360"/>
                    <a:pt x="27" y="360"/>
                    <a:pt x="27" y="360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29" y="359"/>
                    <a:pt x="29" y="359"/>
                    <a:pt x="29" y="359"/>
                  </a:cubicBezTo>
                  <a:cubicBezTo>
                    <a:pt x="41" y="362"/>
                    <a:pt x="48" y="374"/>
                    <a:pt x="58" y="378"/>
                  </a:cubicBezTo>
                  <a:cubicBezTo>
                    <a:pt x="77" y="384"/>
                    <a:pt x="94" y="395"/>
                    <a:pt x="110" y="403"/>
                  </a:cubicBezTo>
                  <a:cubicBezTo>
                    <a:pt x="109" y="404"/>
                    <a:pt x="109" y="404"/>
                    <a:pt x="109" y="404"/>
                  </a:cubicBezTo>
                  <a:cubicBezTo>
                    <a:pt x="117" y="402"/>
                    <a:pt x="119" y="416"/>
                    <a:pt x="128" y="411"/>
                  </a:cubicBezTo>
                  <a:cubicBezTo>
                    <a:pt x="128" y="413"/>
                    <a:pt x="132" y="414"/>
                    <a:pt x="130" y="416"/>
                  </a:cubicBezTo>
                  <a:cubicBezTo>
                    <a:pt x="136" y="415"/>
                    <a:pt x="140" y="425"/>
                    <a:pt x="149" y="424"/>
                  </a:cubicBezTo>
                  <a:cubicBezTo>
                    <a:pt x="148" y="424"/>
                    <a:pt x="148" y="424"/>
                    <a:pt x="147" y="424"/>
                  </a:cubicBezTo>
                  <a:cubicBezTo>
                    <a:pt x="152" y="430"/>
                    <a:pt x="159" y="430"/>
                    <a:pt x="165" y="436"/>
                  </a:cubicBezTo>
                  <a:cubicBezTo>
                    <a:pt x="164" y="436"/>
                    <a:pt x="162" y="436"/>
                    <a:pt x="161" y="437"/>
                  </a:cubicBezTo>
                  <a:cubicBezTo>
                    <a:pt x="163" y="440"/>
                    <a:pt x="170" y="435"/>
                    <a:pt x="168" y="441"/>
                  </a:cubicBezTo>
                  <a:cubicBezTo>
                    <a:pt x="170" y="442"/>
                    <a:pt x="171" y="439"/>
                    <a:pt x="170" y="439"/>
                  </a:cubicBezTo>
                  <a:cubicBezTo>
                    <a:pt x="183" y="449"/>
                    <a:pt x="201" y="453"/>
                    <a:pt x="217" y="460"/>
                  </a:cubicBezTo>
                  <a:cubicBezTo>
                    <a:pt x="226" y="469"/>
                    <a:pt x="212" y="470"/>
                    <a:pt x="223" y="470"/>
                  </a:cubicBezTo>
                  <a:cubicBezTo>
                    <a:pt x="223" y="472"/>
                    <a:pt x="225" y="468"/>
                    <a:pt x="224" y="470"/>
                  </a:cubicBezTo>
                  <a:cubicBezTo>
                    <a:pt x="228" y="470"/>
                    <a:pt x="226" y="479"/>
                    <a:pt x="230" y="477"/>
                  </a:cubicBezTo>
                  <a:cubicBezTo>
                    <a:pt x="231" y="473"/>
                    <a:pt x="232" y="476"/>
                    <a:pt x="234" y="474"/>
                  </a:cubicBezTo>
                  <a:cubicBezTo>
                    <a:pt x="239" y="480"/>
                    <a:pt x="239" y="484"/>
                    <a:pt x="245" y="484"/>
                  </a:cubicBezTo>
                  <a:cubicBezTo>
                    <a:pt x="244" y="485"/>
                    <a:pt x="244" y="485"/>
                    <a:pt x="244" y="485"/>
                  </a:cubicBezTo>
                  <a:cubicBezTo>
                    <a:pt x="253" y="483"/>
                    <a:pt x="258" y="490"/>
                    <a:pt x="267" y="486"/>
                  </a:cubicBezTo>
                  <a:cubicBezTo>
                    <a:pt x="284" y="495"/>
                    <a:pt x="301" y="502"/>
                    <a:pt x="318" y="510"/>
                  </a:cubicBezTo>
                  <a:cubicBezTo>
                    <a:pt x="319" y="510"/>
                    <a:pt x="319" y="510"/>
                    <a:pt x="319" y="510"/>
                  </a:cubicBezTo>
                  <a:cubicBezTo>
                    <a:pt x="319" y="510"/>
                    <a:pt x="319" y="510"/>
                    <a:pt x="319" y="510"/>
                  </a:cubicBezTo>
                  <a:cubicBezTo>
                    <a:pt x="319" y="510"/>
                    <a:pt x="319" y="510"/>
                    <a:pt x="319" y="510"/>
                  </a:cubicBezTo>
                  <a:cubicBezTo>
                    <a:pt x="353" y="499"/>
                    <a:pt x="273" y="526"/>
                    <a:pt x="281" y="523"/>
                  </a:cubicBezTo>
                  <a:cubicBezTo>
                    <a:pt x="281" y="523"/>
                    <a:pt x="281" y="523"/>
                    <a:pt x="281" y="523"/>
                  </a:cubicBezTo>
                  <a:cubicBezTo>
                    <a:pt x="281" y="523"/>
                    <a:pt x="281" y="523"/>
                    <a:pt x="281" y="523"/>
                  </a:cubicBezTo>
                  <a:cubicBezTo>
                    <a:pt x="282" y="522"/>
                    <a:pt x="282" y="522"/>
                    <a:pt x="282" y="522"/>
                  </a:cubicBezTo>
                  <a:cubicBezTo>
                    <a:pt x="282" y="521"/>
                    <a:pt x="282" y="521"/>
                    <a:pt x="282" y="521"/>
                  </a:cubicBezTo>
                  <a:cubicBezTo>
                    <a:pt x="284" y="517"/>
                    <a:pt x="284" y="517"/>
                    <a:pt x="284" y="517"/>
                  </a:cubicBezTo>
                  <a:cubicBezTo>
                    <a:pt x="286" y="511"/>
                    <a:pt x="286" y="511"/>
                    <a:pt x="286" y="511"/>
                  </a:cubicBezTo>
                  <a:cubicBezTo>
                    <a:pt x="291" y="498"/>
                    <a:pt x="291" y="498"/>
                    <a:pt x="291" y="498"/>
                  </a:cubicBezTo>
                  <a:cubicBezTo>
                    <a:pt x="302" y="472"/>
                    <a:pt x="302" y="472"/>
                    <a:pt x="302" y="472"/>
                  </a:cubicBezTo>
                  <a:cubicBezTo>
                    <a:pt x="319" y="440"/>
                    <a:pt x="332" y="405"/>
                    <a:pt x="352" y="373"/>
                  </a:cubicBezTo>
                  <a:cubicBezTo>
                    <a:pt x="361" y="368"/>
                    <a:pt x="361" y="367"/>
                    <a:pt x="363" y="357"/>
                  </a:cubicBezTo>
                  <a:cubicBezTo>
                    <a:pt x="363" y="358"/>
                    <a:pt x="363" y="359"/>
                    <a:pt x="364" y="359"/>
                  </a:cubicBezTo>
                  <a:cubicBezTo>
                    <a:pt x="360" y="356"/>
                    <a:pt x="367" y="352"/>
                    <a:pt x="363" y="350"/>
                  </a:cubicBezTo>
                  <a:cubicBezTo>
                    <a:pt x="370" y="337"/>
                    <a:pt x="374" y="325"/>
                    <a:pt x="380" y="312"/>
                  </a:cubicBezTo>
                  <a:cubicBezTo>
                    <a:pt x="380" y="315"/>
                    <a:pt x="383" y="317"/>
                    <a:pt x="384" y="315"/>
                  </a:cubicBezTo>
                  <a:cubicBezTo>
                    <a:pt x="382" y="311"/>
                    <a:pt x="382" y="311"/>
                    <a:pt x="382" y="311"/>
                  </a:cubicBezTo>
                  <a:cubicBezTo>
                    <a:pt x="384" y="311"/>
                    <a:pt x="384" y="311"/>
                    <a:pt x="384" y="311"/>
                  </a:cubicBezTo>
                  <a:cubicBezTo>
                    <a:pt x="384" y="309"/>
                    <a:pt x="383" y="306"/>
                    <a:pt x="380" y="307"/>
                  </a:cubicBezTo>
                  <a:cubicBezTo>
                    <a:pt x="392" y="273"/>
                    <a:pt x="416" y="246"/>
                    <a:pt x="430" y="213"/>
                  </a:cubicBezTo>
                  <a:cubicBezTo>
                    <a:pt x="435" y="207"/>
                    <a:pt x="439" y="195"/>
                    <a:pt x="442" y="187"/>
                  </a:cubicBezTo>
                  <a:cubicBezTo>
                    <a:pt x="459" y="165"/>
                    <a:pt x="474" y="145"/>
                    <a:pt x="482" y="119"/>
                  </a:cubicBezTo>
                  <a:cubicBezTo>
                    <a:pt x="482" y="119"/>
                    <a:pt x="491" y="127"/>
                    <a:pt x="489" y="139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57">
              <a:extLst>
                <a:ext uri="{FF2B5EF4-FFF2-40B4-BE49-F238E27FC236}">
                  <a16:creationId xmlns:a16="http://schemas.microsoft.com/office/drawing/2014/main" id="{2110144B-BD07-4079-A18C-A42967AEE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875" y="5551488"/>
              <a:ext cx="7937" cy="3175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0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1"/>
                    <a:pt x="1" y="3"/>
                    <a:pt x="0" y="0"/>
                  </a:cubicBezTo>
                  <a:cubicBezTo>
                    <a:pt x="2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58">
              <a:extLst>
                <a:ext uri="{FF2B5EF4-FFF2-40B4-BE49-F238E27FC236}">
                  <a16:creationId xmlns:a16="http://schemas.microsoft.com/office/drawing/2014/main" id="{9AD0EF70-D4A1-4E56-BD97-BA32E619A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8613" y="5629275"/>
              <a:ext cx="3175" cy="4762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1" y="3"/>
                    <a:pt x="1" y="3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59">
              <a:extLst>
                <a:ext uri="{FF2B5EF4-FFF2-40B4-BE49-F238E27FC236}">
                  <a16:creationId xmlns:a16="http://schemas.microsoft.com/office/drawing/2014/main" id="{146852BC-D8BC-451D-8EE5-6B6CA08B4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5913" y="5645150"/>
              <a:ext cx="3175" cy="11112"/>
            </a:xfrm>
            <a:custGeom>
              <a:avLst/>
              <a:gdLst>
                <a:gd name="T0" fmla="*/ 2 w 2"/>
                <a:gd name="T1" fmla="*/ 9 h 9"/>
                <a:gd name="T2" fmla="*/ 2 w 2"/>
                <a:gd name="T3" fmla="*/ 0 h 9"/>
                <a:gd name="T4" fmla="*/ 2 w 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2" y="9"/>
                  </a:moveTo>
                  <a:cubicBezTo>
                    <a:pt x="0" y="7"/>
                    <a:pt x="1" y="3"/>
                    <a:pt x="2" y="0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60">
              <a:extLst>
                <a:ext uri="{FF2B5EF4-FFF2-40B4-BE49-F238E27FC236}">
                  <a16:creationId xmlns:a16="http://schemas.microsoft.com/office/drawing/2014/main" id="{D3C1C254-AA3A-45EC-826D-E629CF6D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5670550"/>
              <a:ext cx="3175" cy="3175"/>
            </a:xfrm>
            <a:custGeom>
              <a:avLst/>
              <a:gdLst>
                <a:gd name="T0" fmla="*/ 3 w 3"/>
                <a:gd name="T1" fmla="*/ 3 h 3"/>
                <a:gd name="T2" fmla="*/ 1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1" y="0"/>
                  </a:cubicBezTo>
                  <a:cubicBezTo>
                    <a:pt x="2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61">
              <a:extLst>
                <a:ext uri="{FF2B5EF4-FFF2-40B4-BE49-F238E27FC236}">
                  <a16:creationId xmlns:a16="http://schemas.microsoft.com/office/drawing/2014/main" id="{87216C4B-E4D1-40DB-A877-73A178017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6863" y="5675313"/>
              <a:ext cx="4762" cy="6350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4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2" y="5"/>
                    <a:pt x="1" y="0"/>
                    <a:pt x="4" y="2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62">
              <a:extLst>
                <a:ext uri="{FF2B5EF4-FFF2-40B4-BE49-F238E27FC236}">
                  <a16:creationId xmlns:a16="http://schemas.microsoft.com/office/drawing/2014/main" id="{28A9F36B-4AFF-44D1-9952-158F98E8D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8288" y="5719763"/>
              <a:ext cx="3175" cy="7937"/>
            </a:xfrm>
            <a:custGeom>
              <a:avLst/>
              <a:gdLst>
                <a:gd name="T0" fmla="*/ 2 w 2"/>
                <a:gd name="T1" fmla="*/ 2 h 6"/>
                <a:gd name="T2" fmla="*/ 0 w 2"/>
                <a:gd name="T3" fmla="*/ 5 h 6"/>
                <a:gd name="T4" fmla="*/ 2 w 2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2" y="2"/>
                  </a:moveTo>
                  <a:cubicBezTo>
                    <a:pt x="2" y="3"/>
                    <a:pt x="2" y="6"/>
                    <a:pt x="0" y="5"/>
                  </a:cubicBezTo>
                  <a:cubicBezTo>
                    <a:pt x="2" y="5"/>
                    <a:pt x="0" y="0"/>
                    <a:pt x="2" y="2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63">
              <a:extLst>
                <a:ext uri="{FF2B5EF4-FFF2-40B4-BE49-F238E27FC236}">
                  <a16:creationId xmlns:a16="http://schemas.microsoft.com/office/drawing/2014/main" id="{15112EC5-DFA6-4245-9779-991E924D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0350" y="5746750"/>
              <a:ext cx="3175" cy="1587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64">
              <a:extLst>
                <a:ext uri="{FF2B5EF4-FFF2-40B4-BE49-F238E27FC236}">
                  <a16:creationId xmlns:a16="http://schemas.microsoft.com/office/drawing/2014/main" id="{8E330F85-0DA2-4881-9F76-416A0B7E0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4163" y="611663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65">
              <a:extLst>
                <a:ext uri="{FF2B5EF4-FFF2-40B4-BE49-F238E27FC236}">
                  <a16:creationId xmlns:a16="http://schemas.microsoft.com/office/drawing/2014/main" id="{7BAEBC6A-A76A-4B5E-8907-9B5EC9E1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1963" y="6211888"/>
              <a:ext cx="6350" cy="3175"/>
            </a:xfrm>
            <a:custGeom>
              <a:avLst/>
              <a:gdLst>
                <a:gd name="T0" fmla="*/ 1 w 4"/>
                <a:gd name="T1" fmla="*/ 1 h 3"/>
                <a:gd name="T2" fmla="*/ 2 w 4"/>
                <a:gd name="T3" fmla="*/ 3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4" y="0"/>
                    <a:pt x="2" y="3"/>
                    <a:pt x="2" y="3"/>
                  </a:cubicBezTo>
                  <a:cubicBezTo>
                    <a:pt x="0" y="3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66">
              <a:extLst>
                <a:ext uri="{FF2B5EF4-FFF2-40B4-BE49-F238E27FC236}">
                  <a16:creationId xmlns:a16="http://schemas.microsoft.com/office/drawing/2014/main" id="{537020B5-7AFB-409E-A7F7-53DBFC1B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4513" y="6172200"/>
              <a:ext cx="6350" cy="3175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2 h 2"/>
                <a:gd name="T4" fmla="*/ 0 w 4"/>
                <a:gd name="T5" fmla="*/ 0 h 2"/>
                <a:gd name="T6" fmla="*/ 4 w 4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2D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67">
              <a:extLst>
                <a:ext uri="{FF2B5EF4-FFF2-40B4-BE49-F238E27FC236}">
                  <a16:creationId xmlns:a16="http://schemas.microsoft.com/office/drawing/2014/main" id="{2E48EE9C-84B6-4A9E-808F-1E3CBCEC2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3850" y="4340225"/>
              <a:ext cx="1001712" cy="395287"/>
            </a:xfrm>
            <a:custGeom>
              <a:avLst/>
              <a:gdLst>
                <a:gd name="T0" fmla="*/ 5 w 631"/>
                <a:gd name="T1" fmla="*/ 249 h 249"/>
                <a:gd name="T2" fmla="*/ 0 w 631"/>
                <a:gd name="T3" fmla="*/ 236 h 249"/>
                <a:gd name="T4" fmla="*/ 625 w 631"/>
                <a:gd name="T5" fmla="*/ 0 h 249"/>
                <a:gd name="T6" fmla="*/ 631 w 631"/>
                <a:gd name="T7" fmla="*/ 13 h 249"/>
                <a:gd name="T8" fmla="*/ 5 w 631"/>
                <a:gd name="T9" fmla="*/ 249 h 249"/>
                <a:gd name="T10" fmla="*/ 5 w 631"/>
                <a:gd name="T1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249">
                  <a:moveTo>
                    <a:pt x="5" y="249"/>
                  </a:moveTo>
                  <a:lnTo>
                    <a:pt x="0" y="236"/>
                  </a:lnTo>
                  <a:lnTo>
                    <a:pt x="625" y="0"/>
                  </a:lnTo>
                  <a:lnTo>
                    <a:pt x="631" y="13"/>
                  </a:lnTo>
                  <a:lnTo>
                    <a:pt x="5" y="249"/>
                  </a:lnTo>
                  <a:lnTo>
                    <a:pt x="5" y="249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68">
              <a:extLst>
                <a:ext uri="{FF2B5EF4-FFF2-40B4-BE49-F238E27FC236}">
                  <a16:creationId xmlns:a16="http://schemas.microsoft.com/office/drawing/2014/main" id="{FA664F81-675C-454D-B0FE-A4AA7E43B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238" y="4513263"/>
              <a:ext cx="1001712" cy="395287"/>
            </a:xfrm>
            <a:custGeom>
              <a:avLst/>
              <a:gdLst>
                <a:gd name="T0" fmla="*/ 5 w 631"/>
                <a:gd name="T1" fmla="*/ 249 h 249"/>
                <a:gd name="T2" fmla="*/ 0 w 631"/>
                <a:gd name="T3" fmla="*/ 236 h 249"/>
                <a:gd name="T4" fmla="*/ 626 w 631"/>
                <a:gd name="T5" fmla="*/ 0 h 249"/>
                <a:gd name="T6" fmla="*/ 631 w 631"/>
                <a:gd name="T7" fmla="*/ 13 h 249"/>
                <a:gd name="T8" fmla="*/ 5 w 631"/>
                <a:gd name="T9" fmla="*/ 249 h 249"/>
                <a:gd name="T10" fmla="*/ 5 w 631"/>
                <a:gd name="T11" fmla="*/ 24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249">
                  <a:moveTo>
                    <a:pt x="5" y="249"/>
                  </a:moveTo>
                  <a:lnTo>
                    <a:pt x="0" y="236"/>
                  </a:lnTo>
                  <a:lnTo>
                    <a:pt x="626" y="0"/>
                  </a:lnTo>
                  <a:lnTo>
                    <a:pt x="631" y="13"/>
                  </a:lnTo>
                  <a:lnTo>
                    <a:pt x="5" y="249"/>
                  </a:lnTo>
                  <a:lnTo>
                    <a:pt x="5" y="249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69">
              <a:extLst>
                <a:ext uri="{FF2B5EF4-FFF2-40B4-BE49-F238E27FC236}">
                  <a16:creationId xmlns:a16="http://schemas.microsoft.com/office/drawing/2014/main" id="{DAF4EA7D-73CF-4646-99DB-D55C4C6CE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1163" y="4678363"/>
              <a:ext cx="1000125" cy="396875"/>
            </a:xfrm>
            <a:custGeom>
              <a:avLst/>
              <a:gdLst>
                <a:gd name="T0" fmla="*/ 5 w 630"/>
                <a:gd name="T1" fmla="*/ 250 h 250"/>
                <a:gd name="T2" fmla="*/ 0 w 630"/>
                <a:gd name="T3" fmla="*/ 236 h 250"/>
                <a:gd name="T4" fmla="*/ 626 w 630"/>
                <a:gd name="T5" fmla="*/ 0 h 250"/>
                <a:gd name="T6" fmla="*/ 630 w 630"/>
                <a:gd name="T7" fmla="*/ 13 h 250"/>
                <a:gd name="T8" fmla="*/ 5 w 630"/>
                <a:gd name="T9" fmla="*/ 250 h 250"/>
                <a:gd name="T10" fmla="*/ 5 w 630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0" h="250">
                  <a:moveTo>
                    <a:pt x="5" y="250"/>
                  </a:moveTo>
                  <a:lnTo>
                    <a:pt x="0" y="236"/>
                  </a:lnTo>
                  <a:lnTo>
                    <a:pt x="626" y="0"/>
                  </a:lnTo>
                  <a:lnTo>
                    <a:pt x="630" y="13"/>
                  </a:lnTo>
                  <a:lnTo>
                    <a:pt x="5" y="250"/>
                  </a:lnTo>
                  <a:lnTo>
                    <a:pt x="5" y="250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70">
              <a:extLst>
                <a:ext uri="{FF2B5EF4-FFF2-40B4-BE49-F238E27FC236}">
                  <a16:creationId xmlns:a16="http://schemas.microsoft.com/office/drawing/2014/main" id="{7B85D78D-C94E-4BC5-9F2A-07A7FE59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0" y="4873625"/>
              <a:ext cx="1001712" cy="396875"/>
            </a:xfrm>
            <a:custGeom>
              <a:avLst/>
              <a:gdLst>
                <a:gd name="T0" fmla="*/ 5 w 631"/>
                <a:gd name="T1" fmla="*/ 250 h 250"/>
                <a:gd name="T2" fmla="*/ 0 w 631"/>
                <a:gd name="T3" fmla="*/ 236 h 250"/>
                <a:gd name="T4" fmla="*/ 626 w 631"/>
                <a:gd name="T5" fmla="*/ 0 h 250"/>
                <a:gd name="T6" fmla="*/ 631 w 631"/>
                <a:gd name="T7" fmla="*/ 13 h 250"/>
                <a:gd name="T8" fmla="*/ 5 w 631"/>
                <a:gd name="T9" fmla="*/ 250 h 250"/>
                <a:gd name="T10" fmla="*/ 5 w 631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1" h="250">
                  <a:moveTo>
                    <a:pt x="5" y="250"/>
                  </a:moveTo>
                  <a:lnTo>
                    <a:pt x="0" y="236"/>
                  </a:lnTo>
                  <a:lnTo>
                    <a:pt x="626" y="0"/>
                  </a:lnTo>
                  <a:lnTo>
                    <a:pt x="631" y="13"/>
                  </a:lnTo>
                  <a:lnTo>
                    <a:pt x="5" y="250"/>
                  </a:lnTo>
                  <a:lnTo>
                    <a:pt x="5" y="250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71">
              <a:extLst>
                <a:ext uri="{FF2B5EF4-FFF2-40B4-BE49-F238E27FC236}">
                  <a16:creationId xmlns:a16="http://schemas.microsoft.com/office/drawing/2014/main" id="{75AC0AAD-0777-426A-9CAD-66F426028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3550" y="5060950"/>
              <a:ext cx="965200" cy="388937"/>
            </a:xfrm>
            <a:custGeom>
              <a:avLst/>
              <a:gdLst>
                <a:gd name="T0" fmla="*/ 5 w 608"/>
                <a:gd name="T1" fmla="*/ 245 h 245"/>
                <a:gd name="T2" fmla="*/ 0 w 608"/>
                <a:gd name="T3" fmla="*/ 232 h 245"/>
                <a:gd name="T4" fmla="*/ 602 w 608"/>
                <a:gd name="T5" fmla="*/ 0 h 245"/>
                <a:gd name="T6" fmla="*/ 608 w 608"/>
                <a:gd name="T7" fmla="*/ 13 h 245"/>
                <a:gd name="T8" fmla="*/ 5 w 608"/>
                <a:gd name="T9" fmla="*/ 245 h 245"/>
                <a:gd name="T10" fmla="*/ 5 w 608"/>
                <a:gd name="T11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8" h="245">
                  <a:moveTo>
                    <a:pt x="5" y="245"/>
                  </a:moveTo>
                  <a:lnTo>
                    <a:pt x="0" y="232"/>
                  </a:lnTo>
                  <a:lnTo>
                    <a:pt x="602" y="0"/>
                  </a:lnTo>
                  <a:lnTo>
                    <a:pt x="608" y="13"/>
                  </a:lnTo>
                  <a:lnTo>
                    <a:pt x="5" y="245"/>
                  </a:lnTo>
                  <a:lnTo>
                    <a:pt x="5" y="245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72">
              <a:extLst>
                <a:ext uri="{FF2B5EF4-FFF2-40B4-BE49-F238E27FC236}">
                  <a16:creationId xmlns:a16="http://schemas.microsoft.com/office/drawing/2014/main" id="{BC7F0B60-A5C0-4FC7-8339-CA10DEAA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7838" y="5248275"/>
              <a:ext cx="950912" cy="404812"/>
            </a:xfrm>
            <a:custGeom>
              <a:avLst/>
              <a:gdLst>
                <a:gd name="T0" fmla="*/ 5 w 599"/>
                <a:gd name="T1" fmla="*/ 255 h 255"/>
                <a:gd name="T2" fmla="*/ 0 w 599"/>
                <a:gd name="T3" fmla="*/ 241 h 255"/>
                <a:gd name="T4" fmla="*/ 593 w 599"/>
                <a:gd name="T5" fmla="*/ 0 h 255"/>
                <a:gd name="T6" fmla="*/ 599 w 599"/>
                <a:gd name="T7" fmla="*/ 14 h 255"/>
                <a:gd name="T8" fmla="*/ 5 w 599"/>
                <a:gd name="T9" fmla="*/ 255 h 255"/>
                <a:gd name="T10" fmla="*/ 5 w 599"/>
                <a:gd name="T11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9" h="255">
                  <a:moveTo>
                    <a:pt x="5" y="255"/>
                  </a:moveTo>
                  <a:lnTo>
                    <a:pt x="0" y="241"/>
                  </a:lnTo>
                  <a:lnTo>
                    <a:pt x="593" y="0"/>
                  </a:lnTo>
                  <a:lnTo>
                    <a:pt x="599" y="14"/>
                  </a:lnTo>
                  <a:lnTo>
                    <a:pt x="5" y="255"/>
                  </a:lnTo>
                  <a:lnTo>
                    <a:pt x="5" y="255"/>
                  </a:lnTo>
                  <a:close/>
                </a:path>
              </a:pathLst>
            </a:custGeom>
            <a:solidFill>
              <a:srgbClr val="7F9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73">
              <a:extLst>
                <a:ext uri="{FF2B5EF4-FFF2-40B4-BE49-F238E27FC236}">
                  <a16:creationId xmlns:a16="http://schemas.microsoft.com/office/drawing/2014/main" id="{2163EECB-5889-45F7-B2C0-7181956C4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081463"/>
              <a:ext cx="325437" cy="400050"/>
            </a:xfrm>
            <a:custGeom>
              <a:avLst/>
              <a:gdLst>
                <a:gd name="T0" fmla="*/ 0 w 205"/>
                <a:gd name="T1" fmla="*/ 56 h 252"/>
                <a:gd name="T2" fmla="*/ 152 w 205"/>
                <a:gd name="T3" fmla="*/ 0 h 252"/>
                <a:gd name="T4" fmla="*/ 171 w 205"/>
                <a:gd name="T5" fmla="*/ 40 h 252"/>
                <a:gd name="T6" fmla="*/ 121 w 205"/>
                <a:gd name="T7" fmla="*/ 59 h 252"/>
                <a:gd name="T8" fmla="*/ 205 w 205"/>
                <a:gd name="T9" fmla="*/ 233 h 252"/>
                <a:gd name="T10" fmla="*/ 152 w 205"/>
                <a:gd name="T11" fmla="*/ 252 h 252"/>
                <a:gd name="T12" fmla="*/ 68 w 205"/>
                <a:gd name="T13" fmla="*/ 78 h 252"/>
                <a:gd name="T14" fmla="*/ 20 w 205"/>
                <a:gd name="T15" fmla="*/ 96 h 252"/>
                <a:gd name="T16" fmla="*/ 0 w 205"/>
                <a:gd name="T17" fmla="*/ 5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252">
                  <a:moveTo>
                    <a:pt x="0" y="56"/>
                  </a:moveTo>
                  <a:lnTo>
                    <a:pt x="152" y="0"/>
                  </a:lnTo>
                  <a:lnTo>
                    <a:pt x="171" y="40"/>
                  </a:lnTo>
                  <a:lnTo>
                    <a:pt x="121" y="59"/>
                  </a:lnTo>
                  <a:lnTo>
                    <a:pt x="205" y="233"/>
                  </a:lnTo>
                  <a:lnTo>
                    <a:pt x="152" y="252"/>
                  </a:lnTo>
                  <a:lnTo>
                    <a:pt x="68" y="78"/>
                  </a:lnTo>
                  <a:lnTo>
                    <a:pt x="20" y="9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CF28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74">
              <a:extLst>
                <a:ext uri="{FF2B5EF4-FFF2-40B4-BE49-F238E27FC236}">
                  <a16:creationId xmlns:a16="http://schemas.microsoft.com/office/drawing/2014/main" id="{230DC218-12C1-45DD-982B-46601B54F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5613" y="3979863"/>
              <a:ext cx="419100" cy="434975"/>
            </a:xfrm>
            <a:custGeom>
              <a:avLst/>
              <a:gdLst>
                <a:gd name="T0" fmla="*/ 3 w 264"/>
                <a:gd name="T1" fmla="*/ 20 h 274"/>
                <a:gd name="T2" fmla="*/ 56 w 264"/>
                <a:gd name="T3" fmla="*/ 0 h 274"/>
                <a:gd name="T4" fmla="*/ 264 w 264"/>
                <a:gd name="T5" fmla="*/ 176 h 274"/>
                <a:gd name="T6" fmla="*/ 210 w 264"/>
                <a:gd name="T7" fmla="*/ 196 h 274"/>
                <a:gd name="T8" fmla="*/ 167 w 264"/>
                <a:gd name="T9" fmla="*/ 160 h 274"/>
                <a:gd name="T10" fmla="*/ 56 w 264"/>
                <a:gd name="T11" fmla="*/ 201 h 274"/>
                <a:gd name="T12" fmla="*/ 54 w 264"/>
                <a:gd name="T13" fmla="*/ 253 h 274"/>
                <a:gd name="T14" fmla="*/ 0 w 264"/>
                <a:gd name="T15" fmla="*/ 274 h 274"/>
                <a:gd name="T16" fmla="*/ 3 w 264"/>
                <a:gd name="T17" fmla="*/ 20 h 274"/>
                <a:gd name="T18" fmla="*/ 56 w 264"/>
                <a:gd name="T19" fmla="*/ 67 h 274"/>
                <a:gd name="T20" fmla="*/ 56 w 264"/>
                <a:gd name="T21" fmla="*/ 154 h 274"/>
                <a:gd name="T22" fmla="*/ 128 w 264"/>
                <a:gd name="T23" fmla="*/ 127 h 274"/>
                <a:gd name="T24" fmla="*/ 56 w 264"/>
                <a:gd name="T25" fmla="*/ 6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274">
                  <a:moveTo>
                    <a:pt x="3" y="20"/>
                  </a:moveTo>
                  <a:lnTo>
                    <a:pt x="56" y="0"/>
                  </a:lnTo>
                  <a:lnTo>
                    <a:pt x="264" y="176"/>
                  </a:lnTo>
                  <a:lnTo>
                    <a:pt x="210" y="196"/>
                  </a:lnTo>
                  <a:lnTo>
                    <a:pt x="167" y="160"/>
                  </a:lnTo>
                  <a:lnTo>
                    <a:pt x="56" y="201"/>
                  </a:lnTo>
                  <a:lnTo>
                    <a:pt x="54" y="253"/>
                  </a:lnTo>
                  <a:lnTo>
                    <a:pt x="0" y="274"/>
                  </a:lnTo>
                  <a:lnTo>
                    <a:pt x="3" y="20"/>
                  </a:lnTo>
                  <a:close/>
                  <a:moveTo>
                    <a:pt x="56" y="67"/>
                  </a:moveTo>
                  <a:lnTo>
                    <a:pt x="56" y="154"/>
                  </a:lnTo>
                  <a:lnTo>
                    <a:pt x="128" y="127"/>
                  </a:lnTo>
                  <a:lnTo>
                    <a:pt x="56" y="67"/>
                  </a:lnTo>
                  <a:close/>
                </a:path>
              </a:pathLst>
            </a:custGeom>
            <a:solidFill>
              <a:srgbClr val="CF28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75">
              <a:extLst>
                <a:ext uri="{FF2B5EF4-FFF2-40B4-BE49-F238E27FC236}">
                  <a16:creationId xmlns:a16="http://schemas.microsoft.com/office/drawing/2014/main" id="{5DA3DDC7-52C9-4792-92B0-46B31CEE8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3768725"/>
              <a:ext cx="541337" cy="481012"/>
            </a:xfrm>
            <a:custGeom>
              <a:avLst/>
              <a:gdLst>
                <a:gd name="T0" fmla="*/ 0 w 341"/>
                <a:gd name="T1" fmla="*/ 86 h 303"/>
                <a:gd name="T2" fmla="*/ 59 w 341"/>
                <a:gd name="T3" fmla="*/ 65 h 303"/>
                <a:gd name="T4" fmla="*/ 150 w 341"/>
                <a:gd name="T5" fmla="*/ 112 h 303"/>
                <a:gd name="T6" fmla="*/ 174 w 341"/>
                <a:gd name="T7" fmla="*/ 22 h 303"/>
                <a:gd name="T8" fmla="*/ 232 w 341"/>
                <a:gd name="T9" fmla="*/ 0 h 303"/>
                <a:gd name="T10" fmla="*/ 195 w 341"/>
                <a:gd name="T11" fmla="*/ 136 h 303"/>
                <a:gd name="T12" fmla="*/ 341 w 341"/>
                <a:gd name="T13" fmla="*/ 212 h 303"/>
                <a:gd name="T14" fmla="*/ 282 w 341"/>
                <a:gd name="T15" fmla="*/ 234 h 303"/>
                <a:gd name="T16" fmla="*/ 184 w 341"/>
                <a:gd name="T17" fmla="*/ 182 h 303"/>
                <a:gd name="T18" fmla="*/ 157 w 341"/>
                <a:gd name="T19" fmla="*/ 281 h 303"/>
                <a:gd name="T20" fmla="*/ 98 w 341"/>
                <a:gd name="T21" fmla="*/ 303 h 303"/>
                <a:gd name="T22" fmla="*/ 137 w 341"/>
                <a:gd name="T23" fmla="*/ 158 h 303"/>
                <a:gd name="T24" fmla="*/ 0 w 341"/>
                <a:gd name="T25" fmla="*/ 86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1" h="303">
                  <a:moveTo>
                    <a:pt x="0" y="86"/>
                  </a:moveTo>
                  <a:lnTo>
                    <a:pt x="59" y="65"/>
                  </a:lnTo>
                  <a:lnTo>
                    <a:pt x="150" y="112"/>
                  </a:lnTo>
                  <a:lnTo>
                    <a:pt x="174" y="22"/>
                  </a:lnTo>
                  <a:lnTo>
                    <a:pt x="232" y="0"/>
                  </a:lnTo>
                  <a:lnTo>
                    <a:pt x="195" y="136"/>
                  </a:lnTo>
                  <a:lnTo>
                    <a:pt x="341" y="212"/>
                  </a:lnTo>
                  <a:lnTo>
                    <a:pt x="282" y="234"/>
                  </a:lnTo>
                  <a:lnTo>
                    <a:pt x="184" y="182"/>
                  </a:lnTo>
                  <a:lnTo>
                    <a:pt x="157" y="281"/>
                  </a:lnTo>
                  <a:lnTo>
                    <a:pt x="98" y="303"/>
                  </a:lnTo>
                  <a:lnTo>
                    <a:pt x="137" y="158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F28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6069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" name="Image 364">
            <a:extLst>
              <a:ext uri="{FF2B5EF4-FFF2-40B4-BE49-F238E27FC236}">
                <a16:creationId xmlns:a16="http://schemas.microsoft.com/office/drawing/2014/main" id="{4554A3AF-3DC3-4FBC-8353-43DC9AC1D5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43084" y="284458"/>
            <a:ext cx="952711" cy="2829589"/>
          </a:xfrm>
          <a:prstGeom prst="rect">
            <a:avLst/>
          </a:prstGeom>
        </p:spPr>
      </p:pic>
      <p:pic>
        <p:nvPicPr>
          <p:cNvPr id="366" name="Image 365">
            <a:extLst>
              <a:ext uri="{FF2B5EF4-FFF2-40B4-BE49-F238E27FC236}">
                <a16:creationId xmlns:a16="http://schemas.microsoft.com/office/drawing/2014/main" id="{4A5329AF-BBF3-46AE-B5A0-AD910F6E78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15004" y="3463946"/>
            <a:ext cx="952710" cy="2850781"/>
          </a:xfrm>
          <a:prstGeom prst="rect">
            <a:avLst/>
          </a:prstGeom>
        </p:spPr>
      </p:pic>
      <p:pic>
        <p:nvPicPr>
          <p:cNvPr id="367" name="Image 366">
            <a:extLst>
              <a:ext uri="{FF2B5EF4-FFF2-40B4-BE49-F238E27FC236}">
                <a16:creationId xmlns:a16="http://schemas.microsoft.com/office/drawing/2014/main" id="{5CD0FEC8-A8C2-466A-9C70-78E42E4D82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6378" y="220526"/>
            <a:ext cx="952709" cy="2893527"/>
          </a:xfrm>
          <a:prstGeom prst="rect">
            <a:avLst/>
          </a:prstGeom>
        </p:spPr>
      </p:pic>
      <p:pic>
        <p:nvPicPr>
          <p:cNvPr id="368" name="Image 367">
            <a:extLst>
              <a:ext uri="{FF2B5EF4-FFF2-40B4-BE49-F238E27FC236}">
                <a16:creationId xmlns:a16="http://schemas.microsoft.com/office/drawing/2014/main" id="{E5B8FA0E-912F-4DF5-9E0A-EDDD9C677B8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9434" y="284464"/>
            <a:ext cx="1472946" cy="2834201"/>
          </a:xfrm>
          <a:prstGeom prst="rect">
            <a:avLst/>
          </a:prstGeom>
        </p:spPr>
      </p:pic>
      <p:pic>
        <p:nvPicPr>
          <p:cNvPr id="369" name="Image 368">
            <a:extLst>
              <a:ext uri="{FF2B5EF4-FFF2-40B4-BE49-F238E27FC236}">
                <a16:creationId xmlns:a16="http://schemas.microsoft.com/office/drawing/2014/main" id="{B0AE6EA1-6186-41A8-B8F4-D996AA5D44D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6378" y="3463952"/>
            <a:ext cx="952708" cy="2850775"/>
          </a:xfrm>
          <a:prstGeom prst="rect">
            <a:avLst/>
          </a:prstGeom>
        </p:spPr>
      </p:pic>
      <p:pic>
        <p:nvPicPr>
          <p:cNvPr id="370" name="Image 369">
            <a:extLst>
              <a:ext uri="{FF2B5EF4-FFF2-40B4-BE49-F238E27FC236}">
                <a16:creationId xmlns:a16="http://schemas.microsoft.com/office/drawing/2014/main" id="{BA8D746F-655E-4AE2-B846-59B6AD35488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5724" y="3491547"/>
            <a:ext cx="1096656" cy="2823180"/>
          </a:xfrm>
          <a:prstGeom prst="rect">
            <a:avLst/>
          </a:prstGeom>
        </p:spPr>
      </p:pic>
      <p:grpSp>
        <p:nvGrpSpPr>
          <p:cNvPr id="371" name="Group 4">
            <a:extLst>
              <a:ext uri="{FF2B5EF4-FFF2-40B4-BE49-F238E27FC236}">
                <a16:creationId xmlns:a16="http://schemas.microsoft.com/office/drawing/2014/main" id="{A71E1D4E-56F3-475B-BA4C-1B863E5424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23445" y="806714"/>
            <a:ext cx="901700" cy="2398712"/>
            <a:chOff x="1039" y="649"/>
            <a:chExt cx="568" cy="1511"/>
          </a:xfrm>
        </p:grpSpPr>
        <p:sp>
          <p:nvSpPr>
            <p:cNvPr id="372" name="AutoShape 3">
              <a:extLst>
                <a:ext uri="{FF2B5EF4-FFF2-40B4-BE49-F238E27FC236}">
                  <a16:creationId xmlns:a16="http://schemas.microsoft.com/office/drawing/2014/main" id="{4F615FDB-2CF9-4235-8B0D-6C064B9E43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39" y="649"/>
              <a:ext cx="568" cy="1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5">
              <a:extLst>
                <a:ext uri="{FF2B5EF4-FFF2-40B4-BE49-F238E27FC236}">
                  <a16:creationId xmlns:a16="http://schemas.microsoft.com/office/drawing/2014/main" id="{460D4B39-4924-4F7A-84D2-52118186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659"/>
              <a:ext cx="116" cy="504"/>
            </a:xfrm>
            <a:custGeom>
              <a:avLst/>
              <a:gdLst>
                <a:gd name="T0" fmla="*/ 99 w 100"/>
                <a:gd name="T1" fmla="*/ 380 h 436"/>
                <a:gd name="T2" fmla="*/ 89 w 100"/>
                <a:gd name="T3" fmla="*/ 358 h 436"/>
                <a:gd name="T4" fmla="*/ 94 w 100"/>
                <a:gd name="T5" fmla="*/ 12 h 436"/>
                <a:gd name="T6" fmla="*/ 39 w 100"/>
                <a:gd name="T7" fmla="*/ 8 h 436"/>
                <a:gd name="T8" fmla="*/ 61 w 100"/>
                <a:gd name="T9" fmla="*/ 361 h 436"/>
                <a:gd name="T10" fmla="*/ 40 w 100"/>
                <a:gd name="T11" fmla="*/ 408 h 436"/>
                <a:gd name="T12" fmla="*/ 14 w 100"/>
                <a:gd name="T13" fmla="*/ 431 h 436"/>
                <a:gd name="T14" fmla="*/ 79 w 100"/>
                <a:gd name="T15" fmla="*/ 416 h 436"/>
                <a:gd name="T16" fmla="*/ 79 w 100"/>
                <a:gd name="T17" fmla="*/ 416 h 436"/>
                <a:gd name="T18" fmla="*/ 79 w 100"/>
                <a:gd name="T19" fmla="*/ 425 h 436"/>
                <a:gd name="T20" fmla="*/ 89 w 100"/>
                <a:gd name="T21" fmla="*/ 427 h 436"/>
                <a:gd name="T22" fmla="*/ 89 w 100"/>
                <a:gd name="T23" fmla="*/ 428 h 436"/>
                <a:gd name="T24" fmla="*/ 99 w 100"/>
                <a:gd name="T25" fmla="*/ 428 h 436"/>
                <a:gd name="T26" fmla="*/ 99 w 100"/>
                <a:gd name="T27" fmla="*/ 38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436">
                  <a:moveTo>
                    <a:pt x="99" y="380"/>
                  </a:moveTo>
                  <a:cubicBezTo>
                    <a:pt x="97" y="371"/>
                    <a:pt x="89" y="358"/>
                    <a:pt x="89" y="358"/>
                  </a:cubicBezTo>
                  <a:cubicBezTo>
                    <a:pt x="89" y="318"/>
                    <a:pt x="94" y="12"/>
                    <a:pt x="94" y="12"/>
                  </a:cubicBezTo>
                  <a:cubicBezTo>
                    <a:pt x="94" y="12"/>
                    <a:pt x="54" y="0"/>
                    <a:pt x="39" y="8"/>
                  </a:cubicBezTo>
                  <a:cubicBezTo>
                    <a:pt x="39" y="8"/>
                    <a:pt x="59" y="329"/>
                    <a:pt x="61" y="361"/>
                  </a:cubicBezTo>
                  <a:cubicBezTo>
                    <a:pt x="61" y="361"/>
                    <a:pt x="42" y="408"/>
                    <a:pt x="40" y="408"/>
                  </a:cubicBezTo>
                  <a:cubicBezTo>
                    <a:pt x="19" y="412"/>
                    <a:pt x="0" y="430"/>
                    <a:pt x="14" y="431"/>
                  </a:cubicBezTo>
                  <a:cubicBezTo>
                    <a:pt x="63" y="436"/>
                    <a:pt x="74" y="419"/>
                    <a:pt x="79" y="416"/>
                  </a:cubicBezTo>
                  <a:cubicBezTo>
                    <a:pt x="79" y="416"/>
                    <a:pt x="79" y="416"/>
                    <a:pt x="79" y="416"/>
                  </a:cubicBezTo>
                  <a:cubicBezTo>
                    <a:pt x="79" y="425"/>
                    <a:pt x="79" y="425"/>
                    <a:pt x="79" y="425"/>
                  </a:cubicBezTo>
                  <a:cubicBezTo>
                    <a:pt x="89" y="427"/>
                    <a:pt x="89" y="427"/>
                    <a:pt x="89" y="427"/>
                  </a:cubicBezTo>
                  <a:cubicBezTo>
                    <a:pt x="89" y="428"/>
                    <a:pt x="89" y="428"/>
                    <a:pt x="89" y="428"/>
                  </a:cubicBezTo>
                  <a:cubicBezTo>
                    <a:pt x="99" y="428"/>
                    <a:pt x="99" y="428"/>
                    <a:pt x="99" y="428"/>
                  </a:cubicBezTo>
                  <a:cubicBezTo>
                    <a:pt x="99" y="428"/>
                    <a:pt x="100" y="389"/>
                    <a:pt x="99" y="380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6">
              <a:extLst>
                <a:ext uri="{FF2B5EF4-FFF2-40B4-BE49-F238E27FC236}">
                  <a16:creationId xmlns:a16="http://schemas.microsoft.com/office/drawing/2014/main" id="{372A8045-0812-4584-A103-A208E08B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091"/>
              <a:ext cx="110" cy="72"/>
            </a:xfrm>
            <a:custGeom>
              <a:avLst/>
              <a:gdLst>
                <a:gd name="T0" fmla="*/ 9 w 95"/>
                <a:gd name="T1" fmla="*/ 58 h 63"/>
                <a:gd name="T2" fmla="*/ 74 w 95"/>
                <a:gd name="T3" fmla="*/ 43 h 63"/>
                <a:gd name="T4" fmla="*/ 74 w 95"/>
                <a:gd name="T5" fmla="*/ 43 h 63"/>
                <a:gd name="T6" fmla="*/ 74 w 95"/>
                <a:gd name="T7" fmla="*/ 52 h 63"/>
                <a:gd name="T8" fmla="*/ 84 w 95"/>
                <a:gd name="T9" fmla="*/ 54 h 63"/>
                <a:gd name="T10" fmla="*/ 84 w 95"/>
                <a:gd name="T11" fmla="*/ 55 h 63"/>
                <a:gd name="T12" fmla="*/ 94 w 95"/>
                <a:gd name="T13" fmla="*/ 55 h 63"/>
                <a:gd name="T14" fmla="*/ 94 w 95"/>
                <a:gd name="T15" fmla="*/ 7 h 63"/>
                <a:gd name="T16" fmla="*/ 92 w 95"/>
                <a:gd name="T17" fmla="*/ 0 h 63"/>
                <a:gd name="T18" fmla="*/ 92 w 95"/>
                <a:gd name="T19" fmla="*/ 0 h 63"/>
                <a:gd name="T20" fmla="*/ 49 w 95"/>
                <a:gd name="T21" fmla="*/ 45 h 63"/>
                <a:gd name="T22" fmla="*/ 16 w 95"/>
                <a:gd name="T23" fmla="*/ 43 h 63"/>
                <a:gd name="T24" fmla="*/ 9 w 95"/>
                <a:gd name="T25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63">
                  <a:moveTo>
                    <a:pt x="9" y="58"/>
                  </a:moveTo>
                  <a:cubicBezTo>
                    <a:pt x="58" y="63"/>
                    <a:pt x="69" y="46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5" y="16"/>
                    <a:pt x="94" y="7"/>
                  </a:cubicBezTo>
                  <a:cubicBezTo>
                    <a:pt x="94" y="5"/>
                    <a:pt x="93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6" y="7"/>
                    <a:pt x="49" y="45"/>
                    <a:pt x="49" y="45"/>
                  </a:cubicBezTo>
                  <a:cubicBezTo>
                    <a:pt x="29" y="48"/>
                    <a:pt x="20" y="45"/>
                    <a:pt x="16" y="43"/>
                  </a:cubicBezTo>
                  <a:cubicBezTo>
                    <a:pt x="5" y="49"/>
                    <a:pt x="0" y="57"/>
                    <a:pt x="9" y="5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7">
              <a:extLst>
                <a:ext uri="{FF2B5EF4-FFF2-40B4-BE49-F238E27FC236}">
                  <a16:creationId xmlns:a16="http://schemas.microsoft.com/office/drawing/2014/main" id="{F0C11140-3F29-40B1-90E8-D6055F17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659"/>
              <a:ext cx="117" cy="504"/>
            </a:xfrm>
            <a:custGeom>
              <a:avLst/>
              <a:gdLst>
                <a:gd name="T0" fmla="*/ 2 w 101"/>
                <a:gd name="T1" fmla="*/ 380 h 436"/>
                <a:gd name="T2" fmla="*/ 12 w 101"/>
                <a:gd name="T3" fmla="*/ 358 h 436"/>
                <a:gd name="T4" fmla="*/ 6 w 101"/>
                <a:gd name="T5" fmla="*/ 12 h 436"/>
                <a:gd name="T6" fmla="*/ 62 w 101"/>
                <a:gd name="T7" fmla="*/ 8 h 436"/>
                <a:gd name="T8" fmla="*/ 40 w 101"/>
                <a:gd name="T9" fmla="*/ 361 h 436"/>
                <a:gd name="T10" fmla="*/ 60 w 101"/>
                <a:gd name="T11" fmla="*/ 408 h 436"/>
                <a:gd name="T12" fmla="*/ 86 w 101"/>
                <a:gd name="T13" fmla="*/ 431 h 436"/>
                <a:gd name="T14" fmla="*/ 22 w 101"/>
                <a:gd name="T15" fmla="*/ 416 h 436"/>
                <a:gd name="T16" fmla="*/ 22 w 101"/>
                <a:gd name="T17" fmla="*/ 416 h 436"/>
                <a:gd name="T18" fmla="*/ 21 w 101"/>
                <a:gd name="T19" fmla="*/ 425 h 436"/>
                <a:gd name="T20" fmla="*/ 11 w 101"/>
                <a:gd name="T21" fmla="*/ 427 h 436"/>
                <a:gd name="T22" fmla="*/ 11 w 101"/>
                <a:gd name="T23" fmla="*/ 428 h 436"/>
                <a:gd name="T24" fmla="*/ 2 w 101"/>
                <a:gd name="T25" fmla="*/ 428 h 436"/>
                <a:gd name="T26" fmla="*/ 2 w 101"/>
                <a:gd name="T27" fmla="*/ 38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436">
                  <a:moveTo>
                    <a:pt x="2" y="380"/>
                  </a:moveTo>
                  <a:cubicBezTo>
                    <a:pt x="3" y="371"/>
                    <a:pt x="12" y="358"/>
                    <a:pt x="12" y="358"/>
                  </a:cubicBezTo>
                  <a:cubicBezTo>
                    <a:pt x="12" y="318"/>
                    <a:pt x="6" y="12"/>
                    <a:pt x="6" y="12"/>
                  </a:cubicBezTo>
                  <a:cubicBezTo>
                    <a:pt x="6" y="12"/>
                    <a:pt x="47" y="0"/>
                    <a:pt x="62" y="8"/>
                  </a:cubicBezTo>
                  <a:cubicBezTo>
                    <a:pt x="62" y="8"/>
                    <a:pt x="41" y="329"/>
                    <a:pt x="40" y="361"/>
                  </a:cubicBezTo>
                  <a:cubicBezTo>
                    <a:pt x="40" y="361"/>
                    <a:pt x="59" y="408"/>
                    <a:pt x="60" y="408"/>
                  </a:cubicBezTo>
                  <a:cubicBezTo>
                    <a:pt x="82" y="412"/>
                    <a:pt x="101" y="430"/>
                    <a:pt x="86" y="431"/>
                  </a:cubicBezTo>
                  <a:cubicBezTo>
                    <a:pt x="38" y="436"/>
                    <a:pt x="26" y="419"/>
                    <a:pt x="22" y="416"/>
                  </a:cubicBezTo>
                  <a:cubicBezTo>
                    <a:pt x="22" y="416"/>
                    <a:pt x="22" y="416"/>
                    <a:pt x="22" y="416"/>
                  </a:cubicBezTo>
                  <a:cubicBezTo>
                    <a:pt x="21" y="425"/>
                    <a:pt x="21" y="425"/>
                    <a:pt x="21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1" y="428"/>
                    <a:pt x="11" y="428"/>
                    <a:pt x="11" y="428"/>
                  </a:cubicBezTo>
                  <a:cubicBezTo>
                    <a:pt x="2" y="428"/>
                    <a:pt x="2" y="428"/>
                    <a:pt x="2" y="428"/>
                  </a:cubicBezTo>
                  <a:cubicBezTo>
                    <a:pt x="2" y="428"/>
                    <a:pt x="0" y="389"/>
                    <a:pt x="2" y="380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8">
              <a:extLst>
                <a:ext uri="{FF2B5EF4-FFF2-40B4-BE49-F238E27FC236}">
                  <a16:creationId xmlns:a16="http://schemas.microsoft.com/office/drawing/2014/main" id="{722AEB12-0312-4632-9886-528F6EA13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2091"/>
              <a:ext cx="112" cy="72"/>
            </a:xfrm>
            <a:custGeom>
              <a:avLst/>
              <a:gdLst>
                <a:gd name="T0" fmla="*/ 86 w 96"/>
                <a:gd name="T1" fmla="*/ 58 h 63"/>
                <a:gd name="T2" fmla="*/ 22 w 96"/>
                <a:gd name="T3" fmla="*/ 43 h 63"/>
                <a:gd name="T4" fmla="*/ 22 w 96"/>
                <a:gd name="T5" fmla="*/ 43 h 63"/>
                <a:gd name="T6" fmla="*/ 21 w 96"/>
                <a:gd name="T7" fmla="*/ 52 h 63"/>
                <a:gd name="T8" fmla="*/ 11 w 96"/>
                <a:gd name="T9" fmla="*/ 54 h 63"/>
                <a:gd name="T10" fmla="*/ 11 w 96"/>
                <a:gd name="T11" fmla="*/ 55 h 63"/>
                <a:gd name="T12" fmla="*/ 2 w 96"/>
                <a:gd name="T13" fmla="*/ 55 h 63"/>
                <a:gd name="T14" fmla="*/ 2 w 96"/>
                <a:gd name="T15" fmla="*/ 7 h 63"/>
                <a:gd name="T16" fmla="*/ 3 w 96"/>
                <a:gd name="T17" fmla="*/ 0 h 63"/>
                <a:gd name="T18" fmla="*/ 3 w 96"/>
                <a:gd name="T19" fmla="*/ 0 h 63"/>
                <a:gd name="T20" fmla="*/ 46 w 96"/>
                <a:gd name="T21" fmla="*/ 45 h 63"/>
                <a:gd name="T22" fmla="*/ 80 w 96"/>
                <a:gd name="T23" fmla="*/ 43 h 63"/>
                <a:gd name="T24" fmla="*/ 86 w 96"/>
                <a:gd name="T25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63">
                  <a:moveTo>
                    <a:pt x="86" y="58"/>
                  </a:moveTo>
                  <a:cubicBezTo>
                    <a:pt x="38" y="63"/>
                    <a:pt x="26" y="46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0" y="16"/>
                    <a:pt x="2" y="7"/>
                  </a:cubicBezTo>
                  <a:cubicBezTo>
                    <a:pt x="2" y="5"/>
                    <a:pt x="3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7"/>
                    <a:pt x="46" y="45"/>
                    <a:pt x="46" y="45"/>
                  </a:cubicBezTo>
                  <a:cubicBezTo>
                    <a:pt x="67" y="48"/>
                    <a:pt x="76" y="45"/>
                    <a:pt x="80" y="43"/>
                  </a:cubicBezTo>
                  <a:cubicBezTo>
                    <a:pt x="91" y="49"/>
                    <a:pt x="96" y="57"/>
                    <a:pt x="86" y="5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9">
              <a:extLst>
                <a:ext uri="{FF2B5EF4-FFF2-40B4-BE49-F238E27FC236}">
                  <a16:creationId xmlns:a16="http://schemas.microsoft.com/office/drawing/2014/main" id="{2FA686A8-504B-4467-8104-DCA3723F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104"/>
              <a:ext cx="70" cy="154"/>
            </a:xfrm>
            <a:custGeom>
              <a:avLst/>
              <a:gdLst>
                <a:gd name="T0" fmla="*/ 57 w 70"/>
                <a:gd name="T1" fmla="*/ 0 h 154"/>
                <a:gd name="T2" fmla="*/ 0 w 70"/>
                <a:gd name="T3" fmla="*/ 133 h 154"/>
                <a:gd name="T4" fmla="*/ 20 w 70"/>
                <a:gd name="T5" fmla="*/ 154 h 154"/>
                <a:gd name="T6" fmla="*/ 70 w 70"/>
                <a:gd name="T7" fmla="*/ 58 h 154"/>
                <a:gd name="T8" fmla="*/ 57 w 70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54">
                  <a:moveTo>
                    <a:pt x="57" y="0"/>
                  </a:moveTo>
                  <a:lnTo>
                    <a:pt x="0" y="133"/>
                  </a:lnTo>
                  <a:lnTo>
                    <a:pt x="20" y="154"/>
                  </a:lnTo>
                  <a:lnTo>
                    <a:pt x="70" y="5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10">
              <a:extLst>
                <a:ext uri="{FF2B5EF4-FFF2-40B4-BE49-F238E27FC236}">
                  <a16:creationId xmlns:a16="http://schemas.microsoft.com/office/drawing/2014/main" id="{F2C72E8B-1270-4070-BEC7-010DDAF8D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978"/>
              <a:ext cx="88" cy="133"/>
            </a:xfrm>
            <a:custGeom>
              <a:avLst/>
              <a:gdLst>
                <a:gd name="T0" fmla="*/ 0 w 76"/>
                <a:gd name="T1" fmla="*/ 104 h 115"/>
                <a:gd name="T2" fmla="*/ 8 w 76"/>
                <a:gd name="T3" fmla="*/ 86 h 115"/>
                <a:gd name="T4" fmla="*/ 4 w 76"/>
                <a:gd name="T5" fmla="*/ 61 h 115"/>
                <a:gd name="T6" fmla="*/ 3 w 76"/>
                <a:gd name="T7" fmla="*/ 34 h 115"/>
                <a:gd name="T8" fmla="*/ 11 w 76"/>
                <a:gd name="T9" fmla="*/ 32 h 115"/>
                <a:gd name="T10" fmla="*/ 18 w 76"/>
                <a:gd name="T11" fmla="*/ 52 h 115"/>
                <a:gd name="T12" fmla="*/ 33 w 76"/>
                <a:gd name="T13" fmla="*/ 6 h 115"/>
                <a:gd name="T14" fmla="*/ 41 w 76"/>
                <a:gd name="T15" fmla="*/ 9 h 115"/>
                <a:gd name="T16" fmla="*/ 33 w 76"/>
                <a:gd name="T17" fmla="*/ 45 h 115"/>
                <a:gd name="T18" fmla="*/ 50 w 76"/>
                <a:gd name="T19" fmla="*/ 8 h 115"/>
                <a:gd name="T20" fmla="*/ 57 w 76"/>
                <a:gd name="T21" fmla="*/ 10 h 115"/>
                <a:gd name="T22" fmla="*/ 45 w 76"/>
                <a:gd name="T23" fmla="*/ 49 h 115"/>
                <a:gd name="T24" fmla="*/ 63 w 76"/>
                <a:gd name="T25" fmla="*/ 16 h 115"/>
                <a:gd name="T26" fmla="*/ 68 w 76"/>
                <a:gd name="T27" fmla="*/ 19 h 115"/>
                <a:gd name="T28" fmla="*/ 55 w 76"/>
                <a:gd name="T29" fmla="*/ 52 h 115"/>
                <a:gd name="T30" fmla="*/ 70 w 76"/>
                <a:gd name="T31" fmla="*/ 33 h 115"/>
                <a:gd name="T32" fmla="*/ 74 w 76"/>
                <a:gd name="T33" fmla="*/ 37 h 115"/>
                <a:gd name="T34" fmla="*/ 59 w 76"/>
                <a:gd name="T35" fmla="*/ 62 h 115"/>
                <a:gd name="T36" fmla="*/ 45 w 76"/>
                <a:gd name="T37" fmla="*/ 89 h 115"/>
                <a:gd name="T38" fmla="*/ 33 w 76"/>
                <a:gd name="T39" fmla="*/ 99 h 115"/>
                <a:gd name="T40" fmla="*/ 25 w 76"/>
                <a:gd name="T41" fmla="*/ 115 h 115"/>
                <a:gd name="T42" fmla="*/ 0 w 76"/>
                <a:gd name="T43" fmla="*/ 10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6" h="115">
                  <a:moveTo>
                    <a:pt x="0" y="104"/>
                  </a:moveTo>
                  <a:cubicBezTo>
                    <a:pt x="0" y="104"/>
                    <a:pt x="6" y="89"/>
                    <a:pt x="8" y="86"/>
                  </a:cubicBezTo>
                  <a:cubicBezTo>
                    <a:pt x="9" y="83"/>
                    <a:pt x="4" y="73"/>
                    <a:pt x="4" y="61"/>
                  </a:cubicBezTo>
                  <a:cubicBezTo>
                    <a:pt x="3" y="49"/>
                    <a:pt x="2" y="39"/>
                    <a:pt x="3" y="34"/>
                  </a:cubicBezTo>
                  <a:cubicBezTo>
                    <a:pt x="3" y="29"/>
                    <a:pt x="9" y="27"/>
                    <a:pt x="11" y="32"/>
                  </a:cubicBezTo>
                  <a:cubicBezTo>
                    <a:pt x="14" y="38"/>
                    <a:pt x="18" y="52"/>
                    <a:pt x="18" y="52"/>
                  </a:cubicBezTo>
                  <a:cubicBezTo>
                    <a:pt x="18" y="52"/>
                    <a:pt x="31" y="12"/>
                    <a:pt x="33" y="6"/>
                  </a:cubicBezTo>
                  <a:cubicBezTo>
                    <a:pt x="35" y="0"/>
                    <a:pt x="42" y="2"/>
                    <a:pt x="41" y="9"/>
                  </a:cubicBezTo>
                  <a:cubicBezTo>
                    <a:pt x="39" y="17"/>
                    <a:pt x="33" y="45"/>
                    <a:pt x="33" y="45"/>
                  </a:cubicBezTo>
                  <a:cubicBezTo>
                    <a:pt x="33" y="45"/>
                    <a:pt x="49" y="9"/>
                    <a:pt x="50" y="8"/>
                  </a:cubicBezTo>
                  <a:cubicBezTo>
                    <a:pt x="52" y="6"/>
                    <a:pt x="57" y="6"/>
                    <a:pt x="57" y="10"/>
                  </a:cubicBezTo>
                  <a:cubicBezTo>
                    <a:pt x="56" y="15"/>
                    <a:pt x="45" y="49"/>
                    <a:pt x="45" y="49"/>
                  </a:cubicBezTo>
                  <a:cubicBezTo>
                    <a:pt x="45" y="49"/>
                    <a:pt x="62" y="18"/>
                    <a:pt x="63" y="16"/>
                  </a:cubicBezTo>
                  <a:cubicBezTo>
                    <a:pt x="63" y="14"/>
                    <a:pt x="69" y="14"/>
                    <a:pt x="68" y="19"/>
                  </a:cubicBezTo>
                  <a:cubicBezTo>
                    <a:pt x="67" y="24"/>
                    <a:pt x="55" y="52"/>
                    <a:pt x="55" y="52"/>
                  </a:cubicBezTo>
                  <a:cubicBezTo>
                    <a:pt x="55" y="52"/>
                    <a:pt x="67" y="36"/>
                    <a:pt x="70" y="33"/>
                  </a:cubicBezTo>
                  <a:cubicBezTo>
                    <a:pt x="73" y="30"/>
                    <a:pt x="76" y="32"/>
                    <a:pt x="74" y="37"/>
                  </a:cubicBezTo>
                  <a:cubicBezTo>
                    <a:pt x="73" y="41"/>
                    <a:pt x="60" y="60"/>
                    <a:pt x="59" y="62"/>
                  </a:cubicBezTo>
                  <a:cubicBezTo>
                    <a:pt x="58" y="64"/>
                    <a:pt x="47" y="85"/>
                    <a:pt x="45" y="89"/>
                  </a:cubicBezTo>
                  <a:cubicBezTo>
                    <a:pt x="43" y="93"/>
                    <a:pt x="35" y="97"/>
                    <a:pt x="33" y="99"/>
                  </a:cubicBezTo>
                  <a:cubicBezTo>
                    <a:pt x="31" y="101"/>
                    <a:pt x="25" y="115"/>
                    <a:pt x="25" y="115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11">
              <a:extLst>
                <a:ext uri="{FF2B5EF4-FFF2-40B4-BE49-F238E27FC236}">
                  <a16:creationId xmlns:a16="http://schemas.microsoft.com/office/drawing/2014/main" id="{E976FE91-0BA0-4F24-8AA1-805411A1D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440"/>
              <a:ext cx="225" cy="244"/>
            </a:xfrm>
            <a:custGeom>
              <a:avLst/>
              <a:gdLst>
                <a:gd name="T0" fmla="*/ 194 w 194"/>
                <a:gd name="T1" fmla="*/ 0 h 211"/>
                <a:gd name="T2" fmla="*/ 98 w 194"/>
                <a:gd name="T3" fmla="*/ 18 h 211"/>
                <a:gd name="T4" fmla="*/ 98 w 194"/>
                <a:gd name="T5" fmla="*/ 17 h 211"/>
                <a:gd name="T6" fmla="*/ 97 w 194"/>
                <a:gd name="T7" fmla="*/ 18 h 211"/>
                <a:gd name="T8" fmla="*/ 97 w 194"/>
                <a:gd name="T9" fmla="*/ 17 h 211"/>
                <a:gd name="T10" fmla="*/ 97 w 194"/>
                <a:gd name="T11" fmla="*/ 18 h 211"/>
                <a:gd name="T12" fmla="*/ 0 w 194"/>
                <a:gd name="T13" fmla="*/ 0 h 211"/>
                <a:gd name="T14" fmla="*/ 19 w 194"/>
                <a:gd name="T15" fmla="*/ 204 h 211"/>
                <a:gd name="T16" fmla="*/ 97 w 194"/>
                <a:gd name="T17" fmla="*/ 211 h 211"/>
                <a:gd name="T18" fmla="*/ 97 w 194"/>
                <a:gd name="T19" fmla="*/ 211 h 211"/>
                <a:gd name="T20" fmla="*/ 97 w 194"/>
                <a:gd name="T21" fmla="*/ 211 h 211"/>
                <a:gd name="T22" fmla="*/ 98 w 194"/>
                <a:gd name="T23" fmla="*/ 211 h 211"/>
                <a:gd name="T24" fmla="*/ 98 w 194"/>
                <a:gd name="T25" fmla="*/ 211 h 211"/>
                <a:gd name="T26" fmla="*/ 175 w 194"/>
                <a:gd name="T27" fmla="*/ 204 h 211"/>
                <a:gd name="T28" fmla="*/ 194 w 194"/>
                <a:gd name="T2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211">
                  <a:moveTo>
                    <a:pt x="194" y="0"/>
                  </a:moveTo>
                  <a:cubicBezTo>
                    <a:pt x="98" y="18"/>
                    <a:pt x="98" y="18"/>
                    <a:pt x="98" y="18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67"/>
                    <a:pt x="19" y="204"/>
                  </a:cubicBezTo>
                  <a:cubicBezTo>
                    <a:pt x="19" y="204"/>
                    <a:pt x="50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144" y="211"/>
                    <a:pt x="175" y="204"/>
                    <a:pt x="175" y="204"/>
                  </a:cubicBezTo>
                  <a:cubicBezTo>
                    <a:pt x="193" y="67"/>
                    <a:pt x="194" y="0"/>
                    <a:pt x="194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12">
              <a:extLst>
                <a:ext uri="{FF2B5EF4-FFF2-40B4-BE49-F238E27FC236}">
                  <a16:creationId xmlns:a16="http://schemas.microsoft.com/office/drawing/2014/main" id="{A203AE1B-479C-4C25-8C00-0389034F1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075"/>
              <a:ext cx="134" cy="278"/>
            </a:xfrm>
            <a:custGeom>
              <a:avLst/>
              <a:gdLst>
                <a:gd name="T0" fmla="*/ 116 w 134"/>
                <a:gd name="T1" fmla="*/ 0 h 278"/>
                <a:gd name="T2" fmla="*/ 66 w 134"/>
                <a:gd name="T3" fmla="*/ 0 h 278"/>
                <a:gd name="T4" fmla="*/ 17 w 134"/>
                <a:gd name="T5" fmla="*/ 0 h 278"/>
                <a:gd name="T6" fmla="*/ 0 w 134"/>
                <a:gd name="T7" fmla="*/ 125 h 278"/>
                <a:gd name="T8" fmla="*/ 66 w 134"/>
                <a:gd name="T9" fmla="*/ 278 h 278"/>
                <a:gd name="T10" fmla="*/ 134 w 134"/>
                <a:gd name="T11" fmla="*/ 125 h 278"/>
                <a:gd name="T12" fmla="*/ 116 w 134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78">
                  <a:moveTo>
                    <a:pt x="116" y="0"/>
                  </a:moveTo>
                  <a:lnTo>
                    <a:pt x="66" y="0"/>
                  </a:lnTo>
                  <a:lnTo>
                    <a:pt x="17" y="0"/>
                  </a:lnTo>
                  <a:lnTo>
                    <a:pt x="0" y="125"/>
                  </a:lnTo>
                  <a:lnTo>
                    <a:pt x="66" y="278"/>
                  </a:lnTo>
                  <a:lnTo>
                    <a:pt x="134" y="12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Rectangle 13">
              <a:extLst>
                <a:ext uri="{FF2B5EF4-FFF2-40B4-BE49-F238E27FC236}">
                  <a16:creationId xmlns:a16="http://schemas.microsoft.com/office/drawing/2014/main" id="{14E8E712-4C08-4010-A63B-EB87AE05A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996"/>
              <a:ext cx="71" cy="86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14">
              <a:extLst>
                <a:ext uri="{FF2B5EF4-FFF2-40B4-BE49-F238E27FC236}">
                  <a16:creationId xmlns:a16="http://schemas.microsoft.com/office/drawing/2014/main" id="{7C4E117C-0B19-4C8F-BB4E-FFF69BD4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105"/>
              <a:ext cx="107" cy="245"/>
            </a:xfrm>
            <a:custGeom>
              <a:avLst/>
              <a:gdLst>
                <a:gd name="T0" fmla="*/ 0 w 92"/>
                <a:gd name="T1" fmla="*/ 0 h 211"/>
                <a:gd name="T2" fmla="*/ 45 w 92"/>
                <a:gd name="T3" fmla="*/ 21 h 211"/>
                <a:gd name="T4" fmla="*/ 92 w 92"/>
                <a:gd name="T5" fmla="*/ 0 h 211"/>
                <a:gd name="T6" fmla="*/ 92 w 92"/>
                <a:gd name="T7" fmla="*/ 125 h 211"/>
                <a:gd name="T8" fmla="*/ 45 w 92"/>
                <a:gd name="T9" fmla="*/ 211 h 211"/>
                <a:gd name="T10" fmla="*/ 0 w 92"/>
                <a:gd name="T11" fmla="*/ 127 h 211"/>
                <a:gd name="T12" fmla="*/ 0 w 92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1">
                  <a:moveTo>
                    <a:pt x="0" y="0"/>
                  </a:moveTo>
                  <a:cubicBezTo>
                    <a:pt x="0" y="0"/>
                    <a:pt x="16" y="21"/>
                    <a:pt x="45" y="21"/>
                  </a:cubicBezTo>
                  <a:cubicBezTo>
                    <a:pt x="75" y="21"/>
                    <a:pt x="92" y="0"/>
                    <a:pt x="92" y="0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45" y="211"/>
                    <a:pt x="45" y="211"/>
                    <a:pt x="45" y="211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15">
              <a:extLst>
                <a:ext uri="{FF2B5EF4-FFF2-40B4-BE49-F238E27FC236}">
                  <a16:creationId xmlns:a16="http://schemas.microsoft.com/office/drawing/2014/main" id="{CCF4CEBF-C9C5-421B-94CA-77BD5AC0F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996"/>
              <a:ext cx="71" cy="30"/>
            </a:xfrm>
            <a:custGeom>
              <a:avLst/>
              <a:gdLst>
                <a:gd name="T0" fmla="*/ 0 w 61"/>
                <a:gd name="T1" fmla="*/ 18 h 26"/>
                <a:gd name="T2" fmla="*/ 30 w 61"/>
                <a:gd name="T3" fmla="*/ 26 h 26"/>
                <a:gd name="T4" fmla="*/ 61 w 61"/>
                <a:gd name="T5" fmla="*/ 18 h 26"/>
                <a:gd name="T6" fmla="*/ 61 w 61"/>
                <a:gd name="T7" fmla="*/ 0 h 26"/>
                <a:gd name="T8" fmla="*/ 0 w 61"/>
                <a:gd name="T9" fmla="*/ 0 h 26"/>
                <a:gd name="T10" fmla="*/ 0 w 61"/>
                <a:gd name="T1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6">
                  <a:moveTo>
                    <a:pt x="0" y="18"/>
                  </a:moveTo>
                  <a:cubicBezTo>
                    <a:pt x="6" y="21"/>
                    <a:pt x="17" y="26"/>
                    <a:pt x="30" y="26"/>
                  </a:cubicBezTo>
                  <a:cubicBezTo>
                    <a:pt x="44" y="26"/>
                    <a:pt x="55" y="21"/>
                    <a:pt x="61" y="18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16">
              <a:extLst>
                <a:ext uri="{FF2B5EF4-FFF2-40B4-BE49-F238E27FC236}">
                  <a16:creationId xmlns:a16="http://schemas.microsoft.com/office/drawing/2014/main" id="{51612EA7-4D1A-4CC9-8873-F179D786A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643"/>
              <a:ext cx="376" cy="383"/>
            </a:xfrm>
            <a:custGeom>
              <a:avLst/>
              <a:gdLst>
                <a:gd name="T0" fmla="*/ 302 w 324"/>
                <a:gd name="T1" fmla="*/ 240 h 331"/>
                <a:gd name="T2" fmla="*/ 274 w 324"/>
                <a:gd name="T3" fmla="*/ 223 h 331"/>
                <a:gd name="T4" fmla="*/ 274 w 324"/>
                <a:gd name="T5" fmla="*/ 72 h 331"/>
                <a:gd name="T6" fmla="*/ 162 w 324"/>
                <a:gd name="T7" fmla="*/ 4 h 331"/>
                <a:gd name="T8" fmla="*/ 105 w 324"/>
                <a:gd name="T9" fmla="*/ 18 h 331"/>
                <a:gd name="T10" fmla="*/ 51 w 324"/>
                <a:gd name="T11" fmla="*/ 72 h 331"/>
                <a:gd name="T12" fmla="*/ 51 w 324"/>
                <a:gd name="T13" fmla="*/ 223 h 331"/>
                <a:gd name="T14" fmla="*/ 23 w 324"/>
                <a:gd name="T15" fmla="*/ 240 h 331"/>
                <a:gd name="T16" fmla="*/ 25 w 324"/>
                <a:gd name="T17" fmla="*/ 296 h 331"/>
                <a:gd name="T18" fmla="*/ 162 w 324"/>
                <a:gd name="T19" fmla="*/ 304 h 331"/>
                <a:gd name="T20" fmla="*/ 300 w 324"/>
                <a:gd name="T21" fmla="*/ 296 h 331"/>
                <a:gd name="T22" fmla="*/ 302 w 324"/>
                <a:gd name="T23" fmla="*/ 24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31">
                  <a:moveTo>
                    <a:pt x="302" y="240"/>
                  </a:moveTo>
                  <a:cubicBezTo>
                    <a:pt x="317" y="262"/>
                    <a:pt x="262" y="285"/>
                    <a:pt x="274" y="223"/>
                  </a:cubicBezTo>
                  <a:cubicBezTo>
                    <a:pt x="285" y="162"/>
                    <a:pt x="287" y="125"/>
                    <a:pt x="274" y="72"/>
                  </a:cubicBezTo>
                  <a:cubicBezTo>
                    <a:pt x="255" y="0"/>
                    <a:pt x="162" y="4"/>
                    <a:pt x="162" y="4"/>
                  </a:cubicBezTo>
                  <a:cubicBezTo>
                    <a:pt x="162" y="4"/>
                    <a:pt x="122" y="1"/>
                    <a:pt x="105" y="18"/>
                  </a:cubicBezTo>
                  <a:cubicBezTo>
                    <a:pt x="105" y="18"/>
                    <a:pt x="68" y="19"/>
                    <a:pt x="51" y="72"/>
                  </a:cubicBezTo>
                  <a:cubicBezTo>
                    <a:pt x="34" y="124"/>
                    <a:pt x="40" y="162"/>
                    <a:pt x="51" y="223"/>
                  </a:cubicBezTo>
                  <a:cubicBezTo>
                    <a:pt x="62" y="285"/>
                    <a:pt x="7" y="262"/>
                    <a:pt x="23" y="240"/>
                  </a:cubicBezTo>
                  <a:cubicBezTo>
                    <a:pt x="23" y="240"/>
                    <a:pt x="0" y="269"/>
                    <a:pt x="25" y="296"/>
                  </a:cubicBezTo>
                  <a:cubicBezTo>
                    <a:pt x="50" y="323"/>
                    <a:pt x="116" y="331"/>
                    <a:pt x="162" y="304"/>
                  </a:cubicBezTo>
                  <a:cubicBezTo>
                    <a:pt x="209" y="331"/>
                    <a:pt x="275" y="323"/>
                    <a:pt x="300" y="296"/>
                  </a:cubicBezTo>
                  <a:cubicBezTo>
                    <a:pt x="324" y="269"/>
                    <a:pt x="302" y="240"/>
                    <a:pt x="302" y="24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17">
              <a:extLst>
                <a:ext uri="{FF2B5EF4-FFF2-40B4-BE49-F238E27FC236}">
                  <a16:creationId xmlns:a16="http://schemas.microsoft.com/office/drawing/2014/main" id="{1F52470C-7F89-411F-8441-145E100E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816"/>
              <a:ext cx="28" cy="77"/>
            </a:xfrm>
            <a:custGeom>
              <a:avLst/>
              <a:gdLst>
                <a:gd name="T0" fmla="*/ 24 w 24"/>
                <a:gd name="T1" fmla="*/ 10 h 67"/>
                <a:gd name="T2" fmla="*/ 0 w 24"/>
                <a:gd name="T3" fmla="*/ 24 h 67"/>
                <a:gd name="T4" fmla="*/ 24 w 24"/>
                <a:gd name="T5" fmla="*/ 67 h 67"/>
                <a:gd name="T6" fmla="*/ 24 w 24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">
                  <a:moveTo>
                    <a:pt x="24" y="10"/>
                  </a:moveTo>
                  <a:cubicBezTo>
                    <a:pt x="24" y="10"/>
                    <a:pt x="0" y="0"/>
                    <a:pt x="0" y="24"/>
                  </a:cubicBezTo>
                  <a:cubicBezTo>
                    <a:pt x="1" y="48"/>
                    <a:pt x="24" y="67"/>
                    <a:pt x="24" y="67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18">
              <a:extLst>
                <a:ext uri="{FF2B5EF4-FFF2-40B4-BE49-F238E27FC236}">
                  <a16:creationId xmlns:a16="http://schemas.microsoft.com/office/drawing/2014/main" id="{32691B5A-C481-42D2-8D3C-D5487D072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816"/>
              <a:ext cx="28" cy="77"/>
            </a:xfrm>
            <a:custGeom>
              <a:avLst/>
              <a:gdLst>
                <a:gd name="T0" fmla="*/ 0 w 24"/>
                <a:gd name="T1" fmla="*/ 10 h 67"/>
                <a:gd name="T2" fmla="*/ 23 w 24"/>
                <a:gd name="T3" fmla="*/ 24 h 67"/>
                <a:gd name="T4" fmla="*/ 0 w 24"/>
                <a:gd name="T5" fmla="*/ 67 h 67"/>
                <a:gd name="T6" fmla="*/ 0 w 24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">
                  <a:moveTo>
                    <a:pt x="0" y="10"/>
                  </a:moveTo>
                  <a:cubicBezTo>
                    <a:pt x="0" y="10"/>
                    <a:pt x="24" y="0"/>
                    <a:pt x="23" y="24"/>
                  </a:cubicBezTo>
                  <a:cubicBezTo>
                    <a:pt x="22" y="48"/>
                    <a:pt x="0" y="67"/>
                    <a:pt x="0" y="67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19">
              <a:extLst>
                <a:ext uri="{FF2B5EF4-FFF2-40B4-BE49-F238E27FC236}">
                  <a16:creationId xmlns:a16="http://schemas.microsoft.com/office/drawing/2014/main" id="{FC3956E9-D395-4361-AF23-05762F48A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706"/>
              <a:ext cx="251" cy="310"/>
            </a:xfrm>
            <a:custGeom>
              <a:avLst/>
              <a:gdLst>
                <a:gd name="T0" fmla="*/ 108 w 216"/>
                <a:gd name="T1" fmla="*/ 2 h 268"/>
                <a:gd name="T2" fmla="*/ 0 w 216"/>
                <a:gd name="T3" fmla="*/ 48 h 268"/>
                <a:gd name="T4" fmla="*/ 8 w 216"/>
                <a:gd name="T5" fmla="*/ 167 h 268"/>
                <a:gd name="T6" fmla="*/ 108 w 216"/>
                <a:gd name="T7" fmla="*/ 268 h 268"/>
                <a:gd name="T8" fmla="*/ 108 w 216"/>
                <a:gd name="T9" fmla="*/ 268 h 268"/>
                <a:gd name="T10" fmla="*/ 108 w 216"/>
                <a:gd name="T11" fmla="*/ 268 h 268"/>
                <a:gd name="T12" fmla="*/ 108 w 216"/>
                <a:gd name="T13" fmla="*/ 268 h 268"/>
                <a:gd name="T14" fmla="*/ 108 w 216"/>
                <a:gd name="T15" fmla="*/ 268 h 268"/>
                <a:gd name="T16" fmla="*/ 208 w 216"/>
                <a:gd name="T17" fmla="*/ 167 h 268"/>
                <a:gd name="T18" fmla="*/ 216 w 216"/>
                <a:gd name="T19" fmla="*/ 48 h 268"/>
                <a:gd name="T20" fmla="*/ 108 w 216"/>
                <a:gd name="T21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268">
                  <a:moveTo>
                    <a:pt x="108" y="2"/>
                  </a:moveTo>
                  <a:cubicBezTo>
                    <a:pt x="103" y="1"/>
                    <a:pt x="28" y="0"/>
                    <a:pt x="0" y="48"/>
                  </a:cubicBezTo>
                  <a:cubicBezTo>
                    <a:pt x="0" y="48"/>
                    <a:pt x="6" y="145"/>
                    <a:pt x="8" y="167"/>
                  </a:cubicBezTo>
                  <a:cubicBezTo>
                    <a:pt x="15" y="219"/>
                    <a:pt x="65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51" y="268"/>
                    <a:pt x="201" y="219"/>
                    <a:pt x="208" y="167"/>
                  </a:cubicBezTo>
                  <a:cubicBezTo>
                    <a:pt x="211" y="145"/>
                    <a:pt x="216" y="48"/>
                    <a:pt x="216" y="48"/>
                  </a:cubicBezTo>
                  <a:cubicBezTo>
                    <a:pt x="188" y="0"/>
                    <a:pt x="114" y="1"/>
                    <a:pt x="108" y="2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Oval 20">
              <a:extLst>
                <a:ext uri="{FF2B5EF4-FFF2-40B4-BE49-F238E27FC236}">
                  <a16:creationId xmlns:a16="http://schemas.microsoft.com/office/drawing/2014/main" id="{4CFF65FF-3D7B-4E93-9C81-0C42159A4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820"/>
              <a:ext cx="27" cy="46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Oval 21">
              <a:extLst>
                <a:ext uri="{FF2B5EF4-FFF2-40B4-BE49-F238E27FC236}">
                  <a16:creationId xmlns:a16="http://schemas.microsoft.com/office/drawing/2014/main" id="{9EB3E543-58D0-46E9-922F-CA419C75C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83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Oval 22">
              <a:extLst>
                <a:ext uri="{FF2B5EF4-FFF2-40B4-BE49-F238E27FC236}">
                  <a16:creationId xmlns:a16="http://schemas.microsoft.com/office/drawing/2014/main" id="{7FB90AF1-6B24-4DDA-A3C0-6F910B068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820"/>
              <a:ext cx="27" cy="46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Oval 23">
              <a:extLst>
                <a:ext uri="{FF2B5EF4-FFF2-40B4-BE49-F238E27FC236}">
                  <a16:creationId xmlns:a16="http://schemas.microsoft.com/office/drawing/2014/main" id="{4C1D1A97-B027-4B3B-842D-83AE45071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" y="830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24">
              <a:extLst>
                <a:ext uri="{FF2B5EF4-FFF2-40B4-BE49-F238E27FC236}">
                  <a16:creationId xmlns:a16="http://schemas.microsoft.com/office/drawing/2014/main" id="{42847B53-69AE-4A82-BA52-6A043416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855"/>
              <a:ext cx="21" cy="67"/>
            </a:xfrm>
            <a:custGeom>
              <a:avLst/>
              <a:gdLst>
                <a:gd name="T0" fmla="*/ 18 w 18"/>
                <a:gd name="T1" fmla="*/ 0 h 58"/>
                <a:gd name="T2" fmla="*/ 0 w 18"/>
                <a:gd name="T3" fmla="*/ 39 h 58"/>
                <a:gd name="T4" fmla="*/ 18 w 18"/>
                <a:gd name="T5" fmla="*/ 43 h 58"/>
                <a:gd name="T6" fmla="*/ 18 w 18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18" y="0"/>
                  </a:moveTo>
                  <a:cubicBezTo>
                    <a:pt x="18" y="0"/>
                    <a:pt x="0" y="21"/>
                    <a:pt x="0" y="39"/>
                  </a:cubicBezTo>
                  <a:cubicBezTo>
                    <a:pt x="0" y="58"/>
                    <a:pt x="18" y="43"/>
                    <a:pt x="18" y="4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25">
              <a:extLst>
                <a:ext uri="{FF2B5EF4-FFF2-40B4-BE49-F238E27FC236}">
                  <a16:creationId xmlns:a16="http://schemas.microsoft.com/office/drawing/2014/main" id="{7878504A-0E87-477C-AD45-65449DDF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815"/>
              <a:ext cx="37" cy="15"/>
            </a:xfrm>
            <a:custGeom>
              <a:avLst/>
              <a:gdLst>
                <a:gd name="T0" fmla="*/ 0 w 32"/>
                <a:gd name="T1" fmla="*/ 13 h 13"/>
                <a:gd name="T2" fmla="*/ 11 w 32"/>
                <a:gd name="T3" fmla="*/ 0 h 13"/>
                <a:gd name="T4" fmla="*/ 32 w 32"/>
                <a:gd name="T5" fmla="*/ 4 h 13"/>
                <a:gd name="T6" fmla="*/ 23 w 32"/>
                <a:gd name="T7" fmla="*/ 13 h 13"/>
                <a:gd name="T8" fmla="*/ 11 w 32"/>
                <a:gd name="T9" fmla="*/ 3 h 13"/>
                <a:gd name="T10" fmla="*/ 0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0" y="13"/>
                    <a:pt x="1" y="0"/>
                    <a:pt x="11" y="0"/>
                  </a:cubicBezTo>
                  <a:cubicBezTo>
                    <a:pt x="21" y="0"/>
                    <a:pt x="22" y="12"/>
                    <a:pt x="32" y="4"/>
                  </a:cubicBezTo>
                  <a:cubicBezTo>
                    <a:pt x="32" y="4"/>
                    <a:pt x="29" y="11"/>
                    <a:pt x="23" y="13"/>
                  </a:cubicBezTo>
                  <a:cubicBezTo>
                    <a:pt x="23" y="13"/>
                    <a:pt x="16" y="3"/>
                    <a:pt x="11" y="3"/>
                  </a:cubicBezTo>
                  <a:cubicBezTo>
                    <a:pt x="4" y="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26">
              <a:extLst>
                <a:ext uri="{FF2B5EF4-FFF2-40B4-BE49-F238E27FC236}">
                  <a16:creationId xmlns:a16="http://schemas.microsoft.com/office/drawing/2014/main" id="{F00F20CD-BD4A-4A7C-9107-A2522BB5A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815"/>
              <a:ext cx="38" cy="15"/>
            </a:xfrm>
            <a:custGeom>
              <a:avLst/>
              <a:gdLst>
                <a:gd name="T0" fmla="*/ 32 w 32"/>
                <a:gd name="T1" fmla="*/ 13 h 13"/>
                <a:gd name="T2" fmla="*/ 21 w 32"/>
                <a:gd name="T3" fmla="*/ 0 h 13"/>
                <a:gd name="T4" fmla="*/ 0 w 32"/>
                <a:gd name="T5" fmla="*/ 4 h 13"/>
                <a:gd name="T6" fmla="*/ 9 w 32"/>
                <a:gd name="T7" fmla="*/ 13 h 13"/>
                <a:gd name="T8" fmla="*/ 21 w 32"/>
                <a:gd name="T9" fmla="*/ 3 h 13"/>
                <a:gd name="T10" fmla="*/ 32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cubicBezTo>
                    <a:pt x="32" y="13"/>
                    <a:pt x="31" y="0"/>
                    <a:pt x="21" y="0"/>
                  </a:cubicBezTo>
                  <a:cubicBezTo>
                    <a:pt x="11" y="0"/>
                    <a:pt x="10" y="12"/>
                    <a:pt x="0" y="4"/>
                  </a:cubicBezTo>
                  <a:cubicBezTo>
                    <a:pt x="0" y="4"/>
                    <a:pt x="3" y="11"/>
                    <a:pt x="9" y="13"/>
                  </a:cubicBezTo>
                  <a:cubicBezTo>
                    <a:pt x="9" y="13"/>
                    <a:pt x="16" y="3"/>
                    <a:pt x="21" y="3"/>
                  </a:cubicBezTo>
                  <a:cubicBezTo>
                    <a:pt x="27" y="3"/>
                    <a:pt x="32" y="13"/>
                    <a:pt x="32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27">
              <a:extLst>
                <a:ext uri="{FF2B5EF4-FFF2-40B4-BE49-F238E27FC236}">
                  <a16:creationId xmlns:a16="http://schemas.microsoft.com/office/drawing/2014/main" id="{EAB442EF-B894-45C4-9260-E9005FD3F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938"/>
              <a:ext cx="90" cy="18"/>
            </a:xfrm>
            <a:custGeom>
              <a:avLst/>
              <a:gdLst>
                <a:gd name="T0" fmla="*/ 0 w 78"/>
                <a:gd name="T1" fmla="*/ 0 h 15"/>
                <a:gd name="T2" fmla="*/ 3 w 78"/>
                <a:gd name="T3" fmla="*/ 2 h 15"/>
                <a:gd name="T4" fmla="*/ 12 w 78"/>
                <a:gd name="T5" fmla="*/ 6 h 15"/>
                <a:gd name="T6" fmla="*/ 18 w 78"/>
                <a:gd name="T7" fmla="*/ 8 h 15"/>
                <a:gd name="T8" fmla="*/ 24 w 78"/>
                <a:gd name="T9" fmla="*/ 10 h 15"/>
                <a:gd name="T10" fmla="*/ 32 w 78"/>
                <a:gd name="T11" fmla="*/ 11 h 15"/>
                <a:gd name="T12" fmla="*/ 39 w 78"/>
                <a:gd name="T13" fmla="*/ 11 h 15"/>
                <a:gd name="T14" fmla="*/ 43 w 78"/>
                <a:gd name="T15" fmla="*/ 11 h 15"/>
                <a:gd name="T16" fmla="*/ 47 w 78"/>
                <a:gd name="T17" fmla="*/ 11 h 15"/>
                <a:gd name="T18" fmla="*/ 54 w 78"/>
                <a:gd name="T19" fmla="*/ 10 h 15"/>
                <a:gd name="T20" fmla="*/ 60 w 78"/>
                <a:gd name="T21" fmla="*/ 8 h 15"/>
                <a:gd name="T22" fmla="*/ 66 w 78"/>
                <a:gd name="T23" fmla="*/ 6 h 15"/>
                <a:gd name="T24" fmla="*/ 71 w 78"/>
                <a:gd name="T25" fmla="*/ 3 h 15"/>
                <a:gd name="T26" fmla="*/ 74 w 78"/>
                <a:gd name="T27" fmla="*/ 1 h 15"/>
                <a:gd name="T28" fmla="*/ 78 w 78"/>
                <a:gd name="T29" fmla="*/ 0 h 15"/>
                <a:gd name="T30" fmla="*/ 75 w 78"/>
                <a:gd name="T31" fmla="*/ 2 h 15"/>
                <a:gd name="T32" fmla="*/ 72 w 78"/>
                <a:gd name="T33" fmla="*/ 5 h 15"/>
                <a:gd name="T34" fmla="*/ 67 w 78"/>
                <a:gd name="T35" fmla="*/ 8 h 15"/>
                <a:gd name="T36" fmla="*/ 61 w 78"/>
                <a:gd name="T37" fmla="*/ 11 h 15"/>
                <a:gd name="T38" fmla="*/ 55 w 78"/>
                <a:gd name="T39" fmla="*/ 13 h 15"/>
                <a:gd name="T40" fmla="*/ 47 w 78"/>
                <a:gd name="T41" fmla="*/ 15 h 15"/>
                <a:gd name="T42" fmla="*/ 43 w 78"/>
                <a:gd name="T43" fmla="*/ 15 h 15"/>
                <a:gd name="T44" fmla="*/ 39 w 78"/>
                <a:gd name="T45" fmla="*/ 15 h 15"/>
                <a:gd name="T46" fmla="*/ 31 w 78"/>
                <a:gd name="T47" fmla="*/ 14 h 15"/>
                <a:gd name="T48" fmla="*/ 23 w 78"/>
                <a:gd name="T49" fmla="*/ 13 h 15"/>
                <a:gd name="T50" fmla="*/ 17 w 78"/>
                <a:gd name="T51" fmla="*/ 10 h 15"/>
                <a:gd name="T52" fmla="*/ 11 w 78"/>
                <a:gd name="T53" fmla="*/ 8 h 15"/>
                <a:gd name="T54" fmla="*/ 3 w 78"/>
                <a:gd name="T55" fmla="*/ 2 h 15"/>
                <a:gd name="T56" fmla="*/ 0 w 78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5">
                  <a:moveTo>
                    <a:pt x="0" y="0"/>
                  </a:move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8" y="4"/>
                    <a:pt x="12" y="6"/>
                  </a:cubicBezTo>
                  <a:cubicBezTo>
                    <a:pt x="14" y="6"/>
                    <a:pt x="16" y="7"/>
                    <a:pt x="18" y="8"/>
                  </a:cubicBezTo>
                  <a:cubicBezTo>
                    <a:pt x="20" y="8"/>
                    <a:pt x="22" y="9"/>
                    <a:pt x="24" y="10"/>
                  </a:cubicBezTo>
                  <a:cubicBezTo>
                    <a:pt x="27" y="10"/>
                    <a:pt x="29" y="11"/>
                    <a:pt x="32" y="11"/>
                  </a:cubicBezTo>
                  <a:cubicBezTo>
                    <a:pt x="34" y="11"/>
                    <a:pt x="37" y="11"/>
                    <a:pt x="39" y="11"/>
                  </a:cubicBezTo>
                  <a:cubicBezTo>
                    <a:pt x="40" y="11"/>
                    <a:pt x="42" y="11"/>
                    <a:pt x="43" y="11"/>
                  </a:cubicBezTo>
                  <a:cubicBezTo>
                    <a:pt x="44" y="11"/>
                    <a:pt x="45" y="11"/>
                    <a:pt x="47" y="11"/>
                  </a:cubicBezTo>
                  <a:cubicBezTo>
                    <a:pt x="49" y="11"/>
                    <a:pt x="51" y="10"/>
                    <a:pt x="54" y="10"/>
                  </a:cubicBezTo>
                  <a:cubicBezTo>
                    <a:pt x="56" y="9"/>
                    <a:pt x="58" y="8"/>
                    <a:pt x="60" y="8"/>
                  </a:cubicBezTo>
                  <a:cubicBezTo>
                    <a:pt x="62" y="7"/>
                    <a:pt x="64" y="6"/>
                    <a:pt x="66" y="6"/>
                  </a:cubicBezTo>
                  <a:cubicBezTo>
                    <a:pt x="68" y="5"/>
                    <a:pt x="70" y="4"/>
                    <a:pt x="71" y="3"/>
                  </a:cubicBezTo>
                  <a:cubicBezTo>
                    <a:pt x="72" y="3"/>
                    <a:pt x="73" y="2"/>
                    <a:pt x="74" y="1"/>
                  </a:cubicBezTo>
                  <a:cubicBezTo>
                    <a:pt x="76" y="0"/>
                    <a:pt x="78" y="0"/>
                    <a:pt x="78" y="0"/>
                  </a:cubicBezTo>
                  <a:cubicBezTo>
                    <a:pt x="78" y="0"/>
                    <a:pt x="77" y="0"/>
                    <a:pt x="75" y="2"/>
                  </a:cubicBezTo>
                  <a:cubicBezTo>
                    <a:pt x="74" y="3"/>
                    <a:pt x="73" y="3"/>
                    <a:pt x="72" y="5"/>
                  </a:cubicBezTo>
                  <a:cubicBezTo>
                    <a:pt x="70" y="6"/>
                    <a:pt x="69" y="6"/>
                    <a:pt x="67" y="8"/>
                  </a:cubicBezTo>
                  <a:cubicBezTo>
                    <a:pt x="65" y="9"/>
                    <a:pt x="64" y="10"/>
                    <a:pt x="61" y="11"/>
                  </a:cubicBezTo>
                  <a:cubicBezTo>
                    <a:pt x="59" y="11"/>
                    <a:pt x="57" y="13"/>
                    <a:pt x="55" y="13"/>
                  </a:cubicBezTo>
                  <a:cubicBezTo>
                    <a:pt x="52" y="14"/>
                    <a:pt x="50" y="15"/>
                    <a:pt x="47" y="15"/>
                  </a:cubicBezTo>
                  <a:cubicBezTo>
                    <a:pt x="46" y="15"/>
                    <a:pt x="44" y="15"/>
                    <a:pt x="43" y="15"/>
                  </a:cubicBezTo>
                  <a:cubicBezTo>
                    <a:pt x="42" y="15"/>
                    <a:pt x="40" y="15"/>
                    <a:pt x="39" y="15"/>
                  </a:cubicBezTo>
                  <a:cubicBezTo>
                    <a:pt x="36" y="15"/>
                    <a:pt x="34" y="15"/>
                    <a:pt x="31" y="14"/>
                  </a:cubicBezTo>
                  <a:cubicBezTo>
                    <a:pt x="28" y="14"/>
                    <a:pt x="26" y="13"/>
                    <a:pt x="23" y="13"/>
                  </a:cubicBezTo>
                  <a:cubicBezTo>
                    <a:pt x="21" y="12"/>
                    <a:pt x="19" y="11"/>
                    <a:pt x="17" y="10"/>
                  </a:cubicBezTo>
                  <a:cubicBezTo>
                    <a:pt x="15" y="9"/>
                    <a:pt x="13" y="8"/>
                    <a:pt x="11" y="8"/>
                  </a:cubicBezTo>
                  <a:cubicBezTo>
                    <a:pt x="7" y="6"/>
                    <a:pt x="5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28">
              <a:extLst>
                <a:ext uri="{FF2B5EF4-FFF2-40B4-BE49-F238E27FC236}">
                  <a16:creationId xmlns:a16="http://schemas.microsoft.com/office/drawing/2014/main" id="{3099C214-4828-44A1-A549-E66F697B4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678"/>
              <a:ext cx="275" cy="188"/>
            </a:xfrm>
            <a:custGeom>
              <a:avLst/>
              <a:gdLst>
                <a:gd name="T0" fmla="*/ 81 w 237"/>
                <a:gd name="T1" fmla="*/ 43 h 162"/>
                <a:gd name="T2" fmla="*/ 193 w 237"/>
                <a:gd name="T3" fmla="*/ 108 h 162"/>
                <a:gd name="T4" fmla="*/ 184 w 237"/>
                <a:gd name="T5" fmla="*/ 69 h 162"/>
                <a:gd name="T6" fmla="*/ 213 w 237"/>
                <a:gd name="T7" fmla="*/ 162 h 162"/>
                <a:gd name="T8" fmla="*/ 228 w 237"/>
                <a:gd name="T9" fmla="*/ 61 h 162"/>
                <a:gd name="T10" fmla="*/ 77 w 237"/>
                <a:gd name="T11" fmla="*/ 17 h 162"/>
                <a:gd name="T12" fmla="*/ 6 w 237"/>
                <a:gd name="T13" fmla="*/ 69 h 162"/>
                <a:gd name="T14" fmla="*/ 11 w 237"/>
                <a:gd name="T15" fmla="*/ 128 h 162"/>
                <a:gd name="T16" fmla="*/ 81 w 237"/>
                <a:gd name="T17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162">
                  <a:moveTo>
                    <a:pt x="81" y="43"/>
                  </a:moveTo>
                  <a:cubicBezTo>
                    <a:pt x="81" y="43"/>
                    <a:pt x="99" y="103"/>
                    <a:pt x="193" y="108"/>
                  </a:cubicBezTo>
                  <a:cubicBezTo>
                    <a:pt x="193" y="108"/>
                    <a:pt x="193" y="83"/>
                    <a:pt x="184" y="69"/>
                  </a:cubicBezTo>
                  <a:cubicBezTo>
                    <a:pt x="184" y="69"/>
                    <a:pt x="218" y="109"/>
                    <a:pt x="213" y="162"/>
                  </a:cubicBezTo>
                  <a:cubicBezTo>
                    <a:pt x="213" y="162"/>
                    <a:pt x="237" y="109"/>
                    <a:pt x="228" y="61"/>
                  </a:cubicBezTo>
                  <a:cubicBezTo>
                    <a:pt x="219" y="12"/>
                    <a:pt x="96" y="0"/>
                    <a:pt x="77" y="17"/>
                  </a:cubicBezTo>
                  <a:cubicBezTo>
                    <a:pt x="77" y="17"/>
                    <a:pt x="11" y="17"/>
                    <a:pt x="6" y="69"/>
                  </a:cubicBezTo>
                  <a:cubicBezTo>
                    <a:pt x="0" y="121"/>
                    <a:pt x="11" y="128"/>
                    <a:pt x="11" y="128"/>
                  </a:cubicBezTo>
                  <a:cubicBezTo>
                    <a:pt x="11" y="128"/>
                    <a:pt x="78" y="98"/>
                    <a:pt x="81" y="43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Oval 29">
              <a:extLst>
                <a:ext uri="{FF2B5EF4-FFF2-40B4-BE49-F238E27FC236}">
                  <a16:creationId xmlns:a16="http://schemas.microsoft.com/office/drawing/2014/main" id="{8E4830EE-8427-4DBA-8E31-8E274031F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" y="874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Oval 30">
              <a:extLst>
                <a:ext uri="{FF2B5EF4-FFF2-40B4-BE49-F238E27FC236}">
                  <a16:creationId xmlns:a16="http://schemas.microsoft.com/office/drawing/2014/main" id="{0FE4EA6C-0CE7-475E-BC2C-E230CC333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874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1">
              <a:extLst>
                <a:ext uri="{FF2B5EF4-FFF2-40B4-BE49-F238E27FC236}">
                  <a16:creationId xmlns:a16="http://schemas.microsoft.com/office/drawing/2014/main" id="{462AC426-FE06-4B22-8C1D-90726A1C6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060"/>
              <a:ext cx="260" cy="413"/>
            </a:xfrm>
            <a:custGeom>
              <a:avLst/>
              <a:gdLst>
                <a:gd name="T0" fmla="*/ 219 w 224"/>
                <a:gd name="T1" fmla="*/ 38 h 357"/>
                <a:gd name="T2" fmla="*/ 143 w 224"/>
                <a:gd name="T3" fmla="*/ 0 h 357"/>
                <a:gd name="T4" fmla="*/ 140 w 224"/>
                <a:gd name="T5" fmla="*/ 118 h 357"/>
                <a:gd name="T6" fmla="*/ 112 w 224"/>
                <a:gd name="T7" fmla="*/ 253 h 357"/>
                <a:gd name="T8" fmla="*/ 84 w 224"/>
                <a:gd name="T9" fmla="*/ 118 h 357"/>
                <a:gd name="T10" fmla="*/ 82 w 224"/>
                <a:gd name="T11" fmla="*/ 0 h 357"/>
                <a:gd name="T12" fmla="*/ 5 w 224"/>
                <a:gd name="T13" fmla="*/ 38 h 357"/>
                <a:gd name="T14" fmla="*/ 33 w 224"/>
                <a:gd name="T15" fmla="*/ 255 h 357"/>
                <a:gd name="T16" fmla="*/ 0 w 224"/>
                <a:gd name="T17" fmla="*/ 331 h 357"/>
                <a:gd name="T18" fmla="*/ 112 w 224"/>
                <a:gd name="T19" fmla="*/ 357 h 357"/>
                <a:gd name="T20" fmla="*/ 224 w 224"/>
                <a:gd name="T21" fmla="*/ 331 h 357"/>
                <a:gd name="T22" fmla="*/ 191 w 224"/>
                <a:gd name="T23" fmla="*/ 255 h 357"/>
                <a:gd name="T24" fmla="*/ 219 w 224"/>
                <a:gd name="T25" fmla="*/ 38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357">
                  <a:moveTo>
                    <a:pt x="219" y="38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30" y="233"/>
                    <a:pt x="33" y="255"/>
                  </a:cubicBezTo>
                  <a:cubicBezTo>
                    <a:pt x="34" y="261"/>
                    <a:pt x="0" y="331"/>
                    <a:pt x="0" y="331"/>
                  </a:cubicBezTo>
                  <a:cubicBezTo>
                    <a:pt x="112" y="357"/>
                    <a:pt x="112" y="357"/>
                    <a:pt x="112" y="357"/>
                  </a:cubicBezTo>
                  <a:cubicBezTo>
                    <a:pt x="224" y="331"/>
                    <a:pt x="224" y="331"/>
                    <a:pt x="224" y="331"/>
                  </a:cubicBezTo>
                  <a:cubicBezTo>
                    <a:pt x="224" y="331"/>
                    <a:pt x="191" y="261"/>
                    <a:pt x="191" y="255"/>
                  </a:cubicBezTo>
                  <a:cubicBezTo>
                    <a:pt x="194" y="233"/>
                    <a:pt x="219" y="38"/>
                    <a:pt x="219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32">
              <a:extLst>
                <a:ext uri="{FF2B5EF4-FFF2-40B4-BE49-F238E27FC236}">
                  <a16:creationId xmlns:a16="http://schemas.microsoft.com/office/drawing/2014/main" id="{D477EB78-4D2E-433F-9FF6-CF517B515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058"/>
              <a:ext cx="81" cy="292"/>
            </a:xfrm>
            <a:custGeom>
              <a:avLst/>
              <a:gdLst>
                <a:gd name="T0" fmla="*/ 40 w 70"/>
                <a:gd name="T1" fmla="*/ 0 h 252"/>
                <a:gd name="T2" fmla="*/ 22 w 70"/>
                <a:gd name="T3" fmla="*/ 9 h 252"/>
                <a:gd name="T4" fmla="*/ 1 w 70"/>
                <a:gd name="T5" fmla="*/ 99 h 252"/>
                <a:gd name="T6" fmla="*/ 24 w 70"/>
                <a:gd name="T7" fmla="*/ 106 h 252"/>
                <a:gd name="T8" fmla="*/ 12 w 70"/>
                <a:gd name="T9" fmla="*/ 120 h 252"/>
                <a:gd name="T10" fmla="*/ 70 w 70"/>
                <a:gd name="T11" fmla="*/ 252 h 252"/>
                <a:gd name="T12" fmla="*/ 42 w 70"/>
                <a:gd name="T13" fmla="*/ 117 h 252"/>
                <a:gd name="T14" fmla="*/ 40 w 70"/>
                <a:gd name="T1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52">
                  <a:moveTo>
                    <a:pt x="40" y="0"/>
                  </a:moveTo>
                  <a:cubicBezTo>
                    <a:pt x="40" y="0"/>
                    <a:pt x="22" y="6"/>
                    <a:pt x="22" y="9"/>
                  </a:cubicBezTo>
                  <a:cubicBezTo>
                    <a:pt x="21" y="13"/>
                    <a:pt x="0" y="95"/>
                    <a:pt x="1" y="99"/>
                  </a:cubicBezTo>
                  <a:cubicBezTo>
                    <a:pt x="1" y="102"/>
                    <a:pt x="24" y="106"/>
                    <a:pt x="24" y="106"/>
                  </a:cubicBezTo>
                  <a:cubicBezTo>
                    <a:pt x="24" y="106"/>
                    <a:pt x="12" y="118"/>
                    <a:pt x="12" y="120"/>
                  </a:cubicBezTo>
                  <a:cubicBezTo>
                    <a:pt x="13" y="122"/>
                    <a:pt x="70" y="252"/>
                    <a:pt x="70" y="252"/>
                  </a:cubicBezTo>
                  <a:cubicBezTo>
                    <a:pt x="42" y="117"/>
                    <a:pt x="42" y="117"/>
                    <a:pt x="42" y="11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3">
              <a:extLst>
                <a:ext uri="{FF2B5EF4-FFF2-40B4-BE49-F238E27FC236}">
                  <a16:creationId xmlns:a16="http://schemas.microsoft.com/office/drawing/2014/main" id="{8B3340E6-719C-4445-9D51-7E8E18603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058"/>
              <a:ext cx="83" cy="292"/>
            </a:xfrm>
            <a:custGeom>
              <a:avLst/>
              <a:gdLst>
                <a:gd name="T0" fmla="*/ 31 w 71"/>
                <a:gd name="T1" fmla="*/ 0 h 252"/>
                <a:gd name="T2" fmla="*/ 49 w 71"/>
                <a:gd name="T3" fmla="*/ 9 h 252"/>
                <a:gd name="T4" fmla="*/ 70 w 71"/>
                <a:gd name="T5" fmla="*/ 99 h 252"/>
                <a:gd name="T6" fmla="*/ 46 w 71"/>
                <a:gd name="T7" fmla="*/ 106 h 252"/>
                <a:gd name="T8" fmla="*/ 58 w 71"/>
                <a:gd name="T9" fmla="*/ 120 h 252"/>
                <a:gd name="T10" fmla="*/ 0 w 71"/>
                <a:gd name="T11" fmla="*/ 252 h 252"/>
                <a:gd name="T12" fmla="*/ 28 w 71"/>
                <a:gd name="T13" fmla="*/ 117 h 252"/>
                <a:gd name="T14" fmla="*/ 31 w 71"/>
                <a:gd name="T1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52">
                  <a:moveTo>
                    <a:pt x="31" y="0"/>
                  </a:moveTo>
                  <a:cubicBezTo>
                    <a:pt x="31" y="0"/>
                    <a:pt x="49" y="6"/>
                    <a:pt x="49" y="9"/>
                  </a:cubicBezTo>
                  <a:cubicBezTo>
                    <a:pt x="49" y="13"/>
                    <a:pt x="71" y="95"/>
                    <a:pt x="70" y="99"/>
                  </a:cubicBezTo>
                  <a:cubicBezTo>
                    <a:pt x="70" y="102"/>
                    <a:pt x="46" y="106"/>
                    <a:pt x="46" y="106"/>
                  </a:cubicBezTo>
                  <a:cubicBezTo>
                    <a:pt x="46" y="106"/>
                    <a:pt x="59" y="118"/>
                    <a:pt x="58" y="120"/>
                  </a:cubicBezTo>
                  <a:cubicBezTo>
                    <a:pt x="58" y="122"/>
                    <a:pt x="0" y="252"/>
                    <a:pt x="0" y="252"/>
                  </a:cubicBezTo>
                  <a:cubicBezTo>
                    <a:pt x="28" y="117"/>
                    <a:pt x="28" y="117"/>
                    <a:pt x="28" y="117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Oval 34">
              <a:extLst>
                <a:ext uri="{FF2B5EF4-FFF2-40B4-BE49-F238E27FC236}">
                  <a16:creationId xmlns:a16="http://schemas.microsoft.com/office/drawing/2014/main" id="{8E062A8E-BE71-499F-B54E-5F11BB259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1" y="106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Oval 35">
              <a:extLst>
                <a:ext uri="{FF2B5EF4-FFF2-40B4-BE49-F238E27FC236}">
                  <a16:creationId xmlns:a16="http://schemas.microsoft.com/office/drawing/2014/main" id="{756F3EB1-BC84-42D7-B908-73C344FD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07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Oval 36">
              <a:extLst>
                <a:ext uri="{FF2B5EF4-FFF2-40B4-BE49-F238E27FC236}">
                  <a16:creationId xmlns:a16="http://schemas.microsoft.com/office/drawing/2014/main" id="{AE69DA7F-46B4-4CEF-9841-7B90C2C11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07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Oval 37">
              <a:extLst>
                <a:ext uri="{FF2B5EF4-FFF2-40B4-BE49-F238E27FC236}">
                  <a16:creationId xmlns:a16="http://schemas.microsoft.com/office/drawing/2014/main" id="{D759DAD6-56E0-4299-9540-1CB237708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07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Oval 38">
              <a:extLst>
                <a:ext uri="{FF2B5EF4-FFF2-40B4-BE49-F238E27FC236}">
                  <a16:creationId xmlns:a16="http://schemas.microsoft.com/office/drawing/2014/main" id="{9005C86B-787F-4D7F-AD85-C9186B868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07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Oval 39">
              <a:extLst>
                <a:ext uri="{FF2B5EF4-FFF2-40B4-BE49-F238E27FC236}">
                  <a16:creationId xmlns:a16="http://schemas.microsoft.com/office/drawing/2014/main" id="{F919DFCC-56C1-4AC6-9015-92474A81E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07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Oval 40">
              <a:extLst>
                <a:ext uri="{FF2B5EF4-FFF2-40B4-BE49-F238E27FC236}">
                  <a16:creationId xmlns:a16="http://schemas.microsoft.com/office/drawing/2014/main" id="{1E1241C6-5A19-409E-BC1F-19BDC144A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107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Oval 41">
              <a:extLst>
                <a:ext uri="{FF2B5EF4-FFF2-40B4-BE49-F238E27FC236}">
                  <a16:creationId xmlns:a16="http://schemas.microsoft.com/office/drawing/2014/main" id="{C9EDF256-5843-44E7-B5B4-A9F4DE7A6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06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2">
              <a:extLst>
                <a:ext uri="{FF2B5EF4-FFF2-40B4-BE49-F238E27FC236}">
                  <a16:creationId xmlns:a16="http://schemas.microsoft.com/office/drawing/2014/main" id="{20D634E7-D174-417E-96CB-8ABF6D14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087"/>
              <a:ext cx="191" cy="179"/>
            </a:xfrm>
            <a:custGeom>
              <a:avLst/>
              <a:gdLst>
                <a:gd name="T0" fmla="*/ 13 w 164"/>
                <a:gd name="T1" fmla="*/ 15 h 155"/>
                <a:gd name="T2" fmla="*/ 72 w 164"/>
                <a:gd name="T3" fmla="*/ 101 h 155"/>
                <a:gd name="T4" fmla="*/ 132 w 164"/>
                <a:gd name="T5" fmla="*/ 0 h 155"/>
                <a:gd name="T6" fmla="*/ 164 w 164"/>
                <a:gd name="T7" fmla="*/ 16 h 155"/>
                <a:gd name="T8" fmla="*/ 72 w 164"/>
                <a:gd name="T9" fmla="*/ 155 h 155"/>
                <a:gd name="T10" fmla="*/ 0 w 164"/>
                <a:gd name="T11" fmla="*/ 80 h 155"/>
                <a:gd name="T12" fmla="*/ 13 w 164"/>
                <a:gd name="T13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5">
                  <a:moveTo>
                    <a:pt x="13" y="15"/>
                  </a:moveTo>
                  <a:cubicBezTo>
                    <a:pt x="13" y="15"/>
                    <a:pt x="68" y="101"/>
                    <a:pt x="72" y="101"/>
                  </a:cubicBezTo>
                  <a:cubicBezTo>
                    <a:pt x="75" y="101"/>
                    <a:pt x="132" y="0"/>
                    <a:pt x="132" y="0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6"/>
                    <a:pt x="95" y="155"/>
                    <a:pt x="72" y="155"/>
                  </a:cubicBezTo>
                  <a:cubicBezTo>
                    <a:pt x="49" y="155"/>
                    <a:pt x="0" y="80"/>
                    <a:pt x="0" y="80"/>
                  </a:cubicBezTo>
                  <a:lnTo>
                    <a:pt x="13" y="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3">
              <a:extLst>
                <a:ext uri="{FF2B5EF4-FFF2-40B4-BE49-F238E27FC236}">
                  <a16:creationId xmlns:a16="http://schemas.microsoft.com/office/drawing/2014/main" id="{597AB002-539B-43C0-8D99-23F927C7A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074"/>
              <a:ext cx="64" cy="56"/>
            </a:xfrm>
            <a:custGeom>
              <a:avLst/>
              <a:gdLst>
                <a:gd name="T0" fmla="*/ 20 w 64"/>
                <a:gd name="T1" fmla="*/ 0 h 56"/>
                <a:gd name="T2" fmla="*/ 0 w 64"/>
                <a:gd name="T3" fmla="*/ 28 h 56"/>
                <a:gd name="T4" fmla="*/ 25 w 64"/>
                <a:gd name="T5" fmla="*/ 40 h 56"/>
                <a:gd name="T6" fmla="*/ 38 w 64"/>
                <a:gd name="T7" fmla="*/ 30 h 56"/>
                <a:gd name="T8" fmla="*/ 35 w 64"/>
                <a:gd name="T9" fmla="*/ 45 h 56"/>
                <a:gd name="T10" fmla="*/ 53 w 64"/>
                <a:gd name="T11" fmla="*/ 56 h 56"/>
                <a:gd name="T12" fmla="*/ 64 w 64"/>
                <a:gd name="T13" fmla="*/ 23 h 56"/>
                <a:gd name="T14" fmla="*/ 20 w 6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6">
                  <a:moveTo>
                    <a:pt x="20" y="0"/>
                  </a:moveTo>
                  <a:lnTo>
                    <a:pt x="0" y="28"/>
                  </a:lnTo>
                  <a:lnTo>
                    <a:pt x="25" y="40"/>
                  </a:lnTo>
                  <a:lnTo>
                    <a:pt x="38" y="30"/>
                  </a:lnTo>
                  <a:lnTo>
                    <a:pt x="35" y="45"/>
                  </a:lnTo>
                  <a:lnTo>
                    <a:pt x="53" y="56"/>
                  </a:lnTo>
                  <a:lnTo>
                    <a:pt x="64" y="2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4">
              <a:extLst>
                <a:ext uri="{FF2B5EF4-FFF2-40B4-BE49-F238E27FC236}">
                  <a16:creationId xmlns:a16="http://schemas.microsoft.com/office/drawing/2014/main" id="{6430ECEA-52C9-4CFB-865B-E874D614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1246"/>
              <a:ext cx="57" cy="90"/>
            </a:xfrm>
            <a:custGeom>
              <a:avLst/>
              <a:gdLst>
                <a:gd name="T0" fmla="*/ 0 w 49"/>
                <a:gd name="T1" fmla="*/ 67 h 77"/>
                <a:gd name="T2" fmla="*/ 28 w 49"/>
                <a:gd name="T3" fmla="*/ 0 h 77"/>
                <a:gd name="T4" fmla="*/ 49 w 49"/>
                <a:gd name="T5" fmla="*/ 52 h 77"/>
                <a:gd name="T6" fmla="*/ 22 w 49"/>
                <a:gd name="T7" fmla="*/ 77 h 77"/>
                <a:gd name="T8" fmla="*/ 0 w 49"/>
                <a:gd name="T9" fmla="*/ 6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7">
                  <a:moveTo>
                    <a:pt x="0" y="67"/>
                  </a:moveTo>
                  <a:cubicBezTo>
                    <a:pt x="0" y="67"/>
                    <a:pt x="2" y="44"/>
                    <a:pt x="28" y="0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22" y="77"/>
                    <a:pt x="22" y="77"/>
                    <a:pt x="22" y="77"/>
                  </a:cubicBezTo>
                  <a:lnTo>
                    <a:pt x="0" y="6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5">
              <a:extLst>
                <a:ext uri="{FF2B5EF4-FFF2-40B4-BE49-F238E27FC236}">
                  <a16:creationId xmlns:a16="http://schemas.microsoft.com/office/drawing/2014/main" id="{FC74BC6F-6AE6-4767-9093-936FEF18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079"/>
              <a:ext cx="215" cy="271"/>
            </a:xfrm>
            <a:custGeom>
              <a:avLst/>
              <a:gdLst>
                <a:gd name="T0" fmla="*/ 0 w 215"/>
                <a:gd name="T1" fmla="*/ 38 h 271"/>
                <a:gd name="T2" fmla="*/ 159 w 215"/>
                <a:gd name="T3" fmla="*/ 0 h 271"/>
                <a:gd name="T4" fmla="*/ 215 w 215"/>
                <a:gd name="T5" fmla="*/ 232 h 271"/>
                <a:gd name="T6" fmla="*/ 55 w 215"/>
                <a:gd name="T7" fmla="*/ 271 h 271"/>
                <a:gd name="T8" fmla="*/ 0 w 215"/>
                <a:gd name="T9" fmla="*/ 3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71">
                  <a:moveTo>
                    <a:pt x="0" y="38"/>
                  </a:moveTo>
                  <a:lnTo>
                    <a:pt x="159" y="0"/>
                  </a:lnTo>
                  <a:lnTo>
                    <a:pt x="215" y="232"/>
                  </a:lnTo>
                  <a:lnTo>
                    <a:pt x="55" y="27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4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6">
              <a:extLst>
                <a:ext uri="{FF2B5EF4-FFF2-40B4-BE49-F238E27FC236}">
                  <a16:creationId xmlns:a16="http://schemas.microsoft.com/office/drawing/2014/main" id="{E32A713C-25F8-4FBA-B3F8-F4377E80B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123"/>
              <a:ext cx="86" cy="32"/>
            </a:xfrm>
            <a:custGeom>
              <a:avLst/>
              <a:gdLst>
                <a:gd name="T0" fmla="*/ 86 w 86"/>
                <a:gd name="T1" fmla="*/ 12 h 32"/>
                <a:gd name="T2" fmla="*/ 4 w 86"/>
                <a:gd name="T3" fmla="*/ 32 h 32"/>
                <a:gd name="T4" fmla="*/ 0 w 86"/>
                <a:gd name="T5" fmla="*/ 19 h 32"/>
                <a:gd name="T6" fmla="*/ 84 w 86"/>
                <a:gd name="T7" fmla="*/ 0 h 32"/>
                <a:gd name="T8" fmla="*/ 86 w 86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2">
                  <a:moveTo>
                    <a:pt x="86" y="12"/>
                  </a:moveTo>
                  <a:lnTo>
                    <a:pt x="4" y="32"/>
                  </a:lnTo>
                  <a:lnTo>
                    <a:pt x="0" y="19"/>
                  </a:lnTo>
                  <a:lnTo>
                    <a:pt x="84" y="0"/>
                  </a:lnTo>
                  <a:lnTo>
                    <a:pt x="8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7">
              <a:extLst>
                <a:ext uri="{FF2B5EF4-FFF2-40B4-BE49-F238E27FC236}">
                  <a16:creationId xmlns:a16="http://schemas.microsoft.com/office/drawing/2014/main" id="{0C7D2299-60B3-44F6-BC6D-8BDFCAFC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113"/>
              <a:ext cx="69" cy="237"/>
            </a:xfrm>
            <a:custGeom>
              <a:avLst/>
              <a:gdLst>
                <a:gd name="T0" fmla="*/ 69 w 69"/>
                <a:gd name="T1" fmla="*/ 233 h 237"/>
                <a:gd name="T2" fmla="*/ 55 w 69"/>
                <a:gd name="T3" fmla="*/ 237 h 237"/>
                <a:gd name="T4" fmla="*/ 0 w 69"/>
                <a:gd name="T5" fmla="*/ 4 h 237"/>
                <a:gd name="T6" fmla="*/ 14 w 69"/>
                <a:gd name="T7" fmla="*/ 0 h 237"/>
                <a:gd name="T8" fmla="*/ 69 w 69"/>
                <a:gd name="T9" fmla="*/ 23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7">
                  <a:moveTo>
                    <a:pt x="69" y="233"/>
                  </a:moveTo>
                  <a:lnTo>
                    <a:pt x="55" y="237"/>
                  </a:lnTo>
                  <a:lnTo>
                    <a:pt x="0" y="4"/>
                  </a:lnTo>
                  <a:lnTo>
                    <a:pt x="14" y="0"/>
                  </a:lnTo>
                  <a:lnTo>
                    <a:pt x="69" y="233"/>
                  </a:lnTo>
                  <a:close/>
                </a:path>
              </a:pathLst>
            </a:custGeom>
            <a:solidFill>
              <a:srgbClr val="44A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8">
              <a:extLst>
                <a:ext uri="{FF2B5EF4-FFF2-40B4-BE49-F238E27FC236}">
                  <a16:creationId xmlns:a16="http://schemas.microsoft.com/office/drawing/2014/main" id="{48887310-4A44-4D20-887E-857FF9D01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228"/>
              <a:ext cx="99" cy="78"/>
            </a:xfrm>
            <a:custGeom>
              <a:avLst/>
              <a:gdLst>
                <a:gd name="T0" fmla="*/ 0 w 85"/>
                <a:gd name="T1" fmla="*/ 40 h 67"/>
                <a:gd name="T2" fmla="*/ 19 w 85"/>
                <a:gd name="T3" fmla="*/ 35 h 67"/>
                <a:gd name="T4" fmla="*/ 38 w 85"/>
                <a:gd name="T5" fmla="*/ 17 h 67"/>
                <a:gd name="T6" fmla="*/ 56 w 85"/>
                <a:gd name="T7" fmla="*/ 3 h 67"/>
                <a:gd name="T8" fmla="*/ 65 w 85"/>
                <a:gd name="T9" fmla="*/ 11 h 67"/>
                <a:gd name="T10" fmla="*/ 52 w 85"/>
                <a:gd name="T11" fmla="*/ 22 h 67"/>
                <a:gd name="T12" fmla="*/ 62 w 85"/>
                <a:gd name="T13" fmla="*/ 18 h 67"/>
                <a:gd name="T14" fmla="*/ 70 w 85"/>
                <a:gd name="T15" fmla="*/ 60 h 67"/>
                <a:gd name="T16" fmla="*/ 40 w 85"/>
                <a:gd name="T17" fmla="*/ 66 h 67"/>
                <a:gd name="T18" fmla="*/ 25 w 85"/>
                <a:gd name="T19" fmla="*/ 63 h 67"/>
                <a:gd name="T20" fmla="*/ 7 w 85"/>
                <a:gd name="T21" fmla="*/ 67 h 67"/>
                <a:gd name="T22" fmla="*/ 0 w 85"/>
                <a:gd name="T23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67">
                  <a:moveTo>
                    <a:pt x="0" y="40"/>
                  </a:moveTo>
                  <a:cubicBezTo>
                    <a:pt x="0" y="40"/>
                    <a:pt x="16" y="36"/>
                    <a:pt x="19" y="35"/>
                  </a:cubicBezTo>
                  <a:cubicBezTo>
                    <a:pt x="22" y="34"/>
                    <a:pt x="29" y="25"/>
                    <a:pt x="38" y="17"/>
                  </a:cubicBezTo>
                  <a:cubicBezTo>
                    <a:pt x="47" y="9"/>
                    <a:pt x="52" y="6"/>
                    <a:pt x="56" y="3"/>
                  </a:cubicBezTo>
                  <a:cubicBezTo>
                    <a:pt x="61" y="0"/>
                    <a:pt x="68" y="6"/>
                    <a:pt x="65" y="11"/>
                  </a:cubicBezTo>
                  <a:cubicBezTo>
                    <a:pt x="62" y="16"/>
                    <a:pt x="52" y="22"/>
                    <a:pt x="52" y="22"/>
                  </a:cubicBezTo>
                  <a:cubicBezTo>
                    <a:pt x="52" y="22"/>
                    <a:pt x="56" y="21"/>
                    <a:pt x="62" y="18"/>
                  </a:cubicBezTo>
                  <a:cubicBezTo>
                    <a:pt x="71" y="15"/>
                    <a:pt x="85" y="57"/>
                    <a:pt x="70" y="60"/>
                  </a:cubicBezTo>
                  <a:cubicBezTo>
                    <a:pt x="68" y="60"/>
                    <a:pt x="45" y="65"/>
                    <a:pt x="40" y="66"/>
                  </a:cubicBezTo>
                  <a:cubicBezTo>
                    <a:pt x="35" y="66"/>
                    <a:pt x="28" y="63"/>
                    <a:pt x="25" y="63"/>
                  </a:cubicBezTo>
                  <a:cubicBezTo>
                    <a:pt x="22" y="63"/>
                    <a:pt x="7" y="67"/>
                    <a:pt x="7" y="67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9">
              <a:extLst>
                <a:ext uri="{FF2B5EF4-FFF2-40B4-BE49-F238E27FC236}">
                  <a16:creationId xmlns:a16="http://schemas.microsoft.com/office/drawing/2014/main" id="{5C37EB86-C6DD-4ABC-84F4-08FE9F11E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268"/>
              <a:ext cx="153" cy="80"/>
            </a:xfrm>
            <a:custGeom>
              <a:avLst/>
              <a:gdLst>
                <a:gd name="T0" fmla="*/ 17 w 132"/>
                <a:gd name="T1" fmla="*/ 25 h 69"/>
                <a:gd name="T2" fmla="*/ 123 w 132"/>
                <a:gd name="T3" fmla="*/ 0 h 69"/>
                <a:gd name="T4" fmla="*/ 132 w 132"/>
                <a:gd name="T5" fmla="*/ 34 h 69"/>
                <a:gd name="T6" fmla="*/ 37 w 132"/>
                <a:gd name="T7" fmla="*/ 65 h 69"/>
                <a:gd name="T8" fmla="*/ 7 w 132"/>
                <a:gd name="T9" fmla="*/ 57 h 69"/>
                <a:gd name="T10" fmla="*/ 17 w 132"/>
                <a:gd name="T11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69">
                  <a:moveTo>
                    <a:pt x="17" y="25"/>
                  </a:moveTo>
                  <a:cubicBezTo>
                    <a:pt x="123" y="0"/>
                    <a:pt x="123" y="0"/>
                    <a:pt x="123" y="0"/>
                  </a:cubicBezTo>
                  <a:cubicBezTo>
                    <a:pt x="132" y="34"/>
                    <a:pt x="132" y="34"/>
                    <a:pt x="132" y="34"/>
                  </a:cubicBezTo>
                  <a:cubicBezTo>
                    <a:pt x="132" y="34"/>
                    <a:pt x="43" y="63"/>
                    <a:pt x="37" y="65"/>
                  </a:cubicBezTo>
                  <a:cubicBezTo>
                    <a:pt x="30" y="67"/>
                    <a:pt x="14" y="69"/>
                    <a:pt x="7" y="57"/>
                  </a:cubicBezTo>
                  <a:cubicBezTo>
                    <a:pt x="0" y="44"/>
                    <a:pt x="12" y="27"/>
                    <a:pt x="17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50">
              <a:extLst>
                <a:ext uri="{FF2B5EF4-FFF2-40B4-BE49-F238E27FC236}">
                  <a16:creationId xmlns:a16="http://schemas.microsoft.com/office/drawing/2014/main" id="{9B134645-DBCA-439C-918E-C020C7632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263"/>
              <a:ext cx="43" cy="61"/>
            </a:xfrm>
            <a:custGeom>
              <a:avLst/>
              <a:gdLst>
                <a:gd name="T0" fmla="*/ 33 w 43"/>
                <a:gd name="T1" fmla="*/ 0 h 61"/>
                <a:gd name="T2" fmla="*/ 0 w 43"/>
                <a:gd name="T3" fmla="*/ 2 h 61"/>
                <a:gd name="T4" fmla="*/ 6 w 43"/>
                <a:gd name="T5" fmla="*/ 31 h 61"/>
                <a:gd name="T6" fmla="*/ 23 w 43"/>
                <a:gd name="T7" fmla="*/ 33 h 61"/>
                <a:gd name="T8" fmla="*/ 9 w 43"/>
                <a:gd name="T9" fmla="*/ 40 h 61"/>
                <a:gd name="T10" fmla="*/ 11 w 43"/>
                <a:gd name="T11" fmla="*/ 61 h 61"/>
                <a:gd name="T12" fmla="*/ 43 w 43"/>
                <a:gd name="T13" fmla="*/ 48 h 61"/>
                <a:gd name="T14" fmla="*/ 33 w 43"/>
                <a:gd name="T1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61">
                  <a:moveTo>
                    <a:pt x="33" y="0"/>
                  </a:moveTo>
                  <a:lnTo>
                    <a:pt x="0" y="2"/>
                  </a:lnTo>
                  <a:lnTo>
                    <a:pt x="6" y="31"/>
                  </a:lnTo>
                  <a:lnTo>
                    <a:pt x="23" y="33"/>
                  </a:lnTo>
                  <a:lnTo>
                    <a:pt x="9" y="40"/>
                  </a:lnTo>
                  <a:lnTo>
                    <a:pt x="11" y="61"/>
                  </a:lnTo>
                  <a:lnTo>
                    <a:pt x="43" y="4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19" name="Group 53">
            <a:extLst>
              <a:ext uri="{FF2B5EF4-FFF2-40B4-BE49-F238E27FC236}">
                <a16:creationId xmlns:a16="http://schemas.microsoft.com/office/drawing/2014/main" id="{B413B78E-B5E4-46FC-9C09-6F7F74150A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68107" y="735827"/>
            <a:ext cx="1489075" cy="2403475"/>
            <a:chOff x="2476" y="534"/>
            <a:chExt cx="938" cy="1514"/>
          </a:xfrm>
        </p:grpSpPr>
        <p:sp>
          <p:nvSpPr>
            <p:cNvPr id="420" name="AutoShape 52">
              <a:extLst>
                <a:ext uri="{FF2B5EF4-FFF2-40B4-BE49-F238E27FC236}">
                  <a16:creationId xmlns:a16="http://schemas.microsoft.com/office/drawing/2014/main" id="{BA130D1D-037E-4C1C-A6E3-BE41A9DC9BB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76" y="534"/>
              <a:ext cx="938" cy="15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54">
              <a:extLst>
                <a:ext uri="{FF2B5EF4-FFF2-40B4-BE49-F238E27FC236}">
                  <a16:creationId xmlns:a16="http://schemas.microsoft.com/office/drawing/2014/main" id="{0DF6238C-6855-477A-B541-23A57789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586"/>
              <a:ext cx="24" cy="1312"/>
            </a:xfrm>
            <a:custGeom>
              <a:avLst/>
              <a:gdLst>
                <a:gd name="T0" fmla="*/ 10 w 21"/>
                <a:gd name="T1" fmla="*/ 1133 h 1133"/>
                <a:gd name="T2" fmla="*/ 10 w 21"/>
                <a:gd name="T3" fmla="*/ 1133 h 1133"/>
                <a:gd name="T4" fmla="*/ 0 w 21"/>
                <a:gd name="T5" fmla="*/ 1123 h 1133"/>
                <a:gd name="T6" fmla="*/ 0 w 21"/>
                <a:gd name="T7" fmla="*/ 10 h 1133"/>
                <a:gd name="T8" fmla="*/ 10 w 21"/>
                <a:gd name="T9" fmla="*/ 0 h 1133"/>
                <a:gd name="T10" fmla="*/ 10 w 21"/>
                <a:gd name="T11" fmla="*/ 0 h 1133"/>
                <a:gd name="T12" fmla="*/ 21 w 21"/>
                <a:gd name="T13" fmla="*/ 10 h 1133"/>
                <a:gd name="T14" fmla="*/ 21 w 21"/>
                <a:gd name="T15" fmla="*/ 1123 h 1133"/>
                <a:gd name="T16" fmla="*/ 10 w 21"/>
                <a:gd name="T17" fmla="*/ 1133 h 1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133">
                  <a:moveTo>
                    <a:pt x="10" y="1133"/>
                  </a:moveTo>
                  <a:cubicBezTo>
                    <a:pt x="10" y="1133"/>
                    <a:pt x="10" y="1133"/>
                    <a:pt x="10" y="1133"/>
                  </a:cubicBezTo>
                  <a:cubicBezTo>
                    <a:pt x="5" y="1133"/>
                    <a:pt x="0" y="1129"/>
                    <a:pt x="0" y="112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1123"/>
                    <a:pt x="21" y="1123"/>
                    <a:pt x="21" y="1123"/>
                  </a:cubicBezTo>
                  <a:cubicBezTo>
                    <a:pt x="21" y="1129"/>
                    <a:pt x="16" y="1133"/>
                    <a:pt x="10" y="113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55">
              <a:extLst>
                <a:ext uri="{FF2B5EF4-FFF2-40B4-BE49-F238E27FC236}">
                  <a16:creationId xmlns:a16="http://schemas.microsoft.com/office/drawing/2014/main" id="{7EE439A5-D220-45A0-B511-21E2BA7A0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828"/>
              <a:ext cx="45" cy="210"/>
            </a:xfrm>
            <a:custGeom>
              <a:avLst/>
              <a:gdLst>
                <a:gd name="T0" fmla="*/ 25 w 39"/>
                <a:gd name="T1" fmla="*/ 181 h 181"/>
                <a:gd name="T2" fmla="*/ 14 w 39"/>
                <a:gd name="T3" fmla="*/ 181 h 181"/>
                <a:gd name="T4" fmla="*/ 0 w 39"/>
                <a:gd name="T5" fmla="*/ 166 h 181"/>
                <a:gd name="T6" fmla="*/ 0 w 39"/>
                <a:gd name="T7" fmla="*/ 15 h 181"/>
                <a:gd name="T8" fmla="*/ 14 w 39"/>
                <a:gd name="T9" fmla="*/ 0 h 181"/>
                <a:gd name="T10" fmla="*/ 25 w 39"/>
                <a:gd name="T11" fmla="*/ 0 h 181"/>
                <a:gd name="T12" fmla="*/ 39 w 39"/>
                <a:gd name="T13" fmla="*/ 15 h 181"/>
                <a:gd name="T14" fmla="*/ 39 w 39"/>
                <a:gd name="T15" fmla="*/ 166 h 181"/>
                <a:gd name="T16" fmla="*/ 25 w 39"/>
                <a:gd name="T17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81">
                  <a:moveTo>
                    <a:pt x="25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6" y="181"/>
                    <a:pt x="0" y="174"/>
                    <a:pt x="0" y="16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3" y="0"/>
                    <a:pt x="39" y="7"/>
                    <a:pt x="39" y="15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9" y="174"/>
                    <a:pt x="33" y="181"/>
                    <a:pt x="25" y="181"/>
                  </a:cubicBezTo>
                  <a:close/>
                </a:path>
              </a:pathLst>
            </a:custGeom>
            <a:solidFill>
              <a:srgbClr val="A6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56">
              <a:extLst>
                <a:ext uri="{FF2B5EF4-FFF2-40B4-BE49-F238E27FC236}">
                  <a16:creationId xmlns:a16="http://schemas.microsoft.com/office/drawing/2014/main" id="{7911AF66-4588-4D65-8C4E-BF496BD85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990"/>
              <a:ext cx="209" cy="45"/>
            </a:xfrm>
            <a:custGeom>
              <a:avLst/>
              <a:gdLst>
                <a:gd name="T0" fmla="*/ 0 w 181"/>
                <a:gd name="T1" fmla="*/ 25 h 39"/>
                <a:gd name="T2" fmla="*/ 0 w 181"/>
                <a:gd name="T3" fmla="*/ 14 h 39"/>
                <a:gd name="T4" fmla="*/ 15 w 181"/>
                <a:gd name="T5" fmla="*/ 0 h 39"/>
                <a:gd name="T6" fmla="*/ 166 w 181"/>
                <a:gd name="T7" fmla="*/ 0 h 39"/>
                <a:gd name="T8" fmla="*/ 181 w 181"/>
                <a:gd name="T9" fmla="*/ 14 h 39"/>
                <a:gd name="T10" fmla="*/ 181 w 181"/>
                <a:gd name="T11" fmla="*/ 25 h 39"/>
                <a:gd name="T12" fmla="*/ 166 w 181"/>
                <a:gd name="T13" fmla="*/ 39 h 39"/>
                <a:gd name="T14" fmla="*/ 15 w 181"/>
                <a:gd name="T15" fmla="*/ 39 h 39"/>
                <a:gd name="T16" fmla="*/ 0 w 181"/>
                <a:gd name="T17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39">
                  <a:moveTo>
                    <a:pt x="0" y="25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4" y="0"/>
                    <a:pt x="181" y="6"/>
                    <a:pt x="181" y="14"/>
                  </a:cubicBezTo>
                  <a:cubicBezTo>
                    <a:pt x="181" y="25"/>
                    <a:pt x="181" y="25"/>
                    <a:pt x="181" y="25"/>
                  </a:cubicBezTo>
                  <a:cubicBezTo>
                    <a:pt x="181" y="33"/>
                    <a:pt x="174" y="39"/>
                    <a:pt x="166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7" y="39"/>
                    <a:pt x="0" y="33"/>
                    <a:pt x="0" y="25"/>
                  </a:cubicBezTo>
                  <a:close/>
                </a:path>
              </a:pathLst>
            </a:custGeom>
            <a:solidFill>
              <a:srgbClr val="A6A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57">
              <a:extLst>
                <a:ext uri="{FF2B5EF4-FFF2-40B4-BE49-F238E27FC236}">
                  <a16:creationId xmlns:a16="http://schemas.microsoft.com/office/drawing/2014/main" id="{FA1B369F-01E3-4EB2-A7F8-F7B610EE7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653"/>
              <a:ext cx="527" cy="23"/>
            </a:xfrm>
            <a:custGeom>
              <a:avLst/>
              <a:gdLst>
                <a:gd name="T0" fmla="*/ 444 w 455"/>
                <a:gd name="T1" fmla="*/ 20 h 20"/>
                <a:gd name="T2" fmla="*/ 11 w 455"/>
                <a:gd name="T3" fmla="*/ 20 h 20"/>
                <a:gd name="T4" fmla="*/ 0 w 455"/>
                <a:gd name="T5" fmla="*/ 10 h 20"/>
                <a:gd name="T6" fmla="*/ 0 w 455"/>
                <a:gd name="T7" fmla="*/ 10 h 20"/>
                <a:gd name="T8" fmla="*/ 11 w 455"/>
                <a:gd name="T9" fmla="*/ 0 h 20"/>
                <a:gd name="T10" fmla="*/ 444 w 455"/>
                <a:gd name="T11" fmla="*/ 0 h 20"/>
                <a:gd name="T12" fmla="*/ 455 w 455"/>
                <a:gd name="T13" fmla="*/ 10 h 20"/>
                <a:gd name="T14" fmla="*/ 455 w 455"/>
                <a:gd name="T15" fmla="*/ 10 h 20"/>
                <a:gd name="T16" fmla="*/ 444 w 455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5" h="20">
                  <a:moveTo>
                    <a:pt x="444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5" y="20"/>
                    <a:pt x="0" y="16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450" y="0"/>
                    <a:pt x="455" y="4"/>
                    <a:pt x="455" y="10"/>
                  </a:cubicBezTo>
                  <a:cubicBezTo>
                    <a:pt x="455" y="10"/>
                    <a:pt x="455" y="10"/>
                    <a:pt x="455" y="10"/>
                  </a:cubicBezTo>
                  <a:cubicBezTo>
                    <a:pt x="455" y="16"/>
                    <a:pt x="450" y="20"/>
                    <a:pt x="444" y="2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58">
              <a:extLst>
                <a:ext uri="{FF2B5EF4-FFF2-40B4-BE49-F238E27FC236}">
                  <a16:creationId xmlns:a16="http://schemas.microsoft.com/office/drawing/2014/main" id="{0484588D-7DCE-4BE1-9495-303BEA45E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267"/>
              <a:ext cx="527" cy="24"/>
            </a:xfrm>
            <a:custGeom>
              <a:avLst/>
              <a:gdLst>
                <a:gd name="T0" fmla="*/ 444 w 455"/>
                <a:gd name="T1" fmla="*/ 21 h 21"/>
                <a:gd name="T2" fmla="*/ 11 w 455"/>
                <a:gd name="T3" fmla="*/ 21 h 21"/>
                <a:gd name="T4" fmla="*/ 0 w 455"/>
                <a:gd name="T5" fmla="*/ 11 h 21"/>
                <a:gd name="T6" fmla="*/ 0 w 455"/>
                <a:gd name="T7" fmla="*/ 11 h 21"/>
                <a:gd name="T8" fmla="*/ 11 w 455"/>
                <a:gd name="T9" fmla="*/ 0 h 21"/>
                <a:gd name="T10" fmla="*/ 444 w 455"/>
                <a:gd name="T11" fmla="*/ 0 h 21"/>
                <a:gd name="T12" fmla="*/ 455 w 455"/>
                <a:gd name="T13" fmla="*/ 11 h 21"/>
                <a:gd name="T14" fmla="*/ 455 w 455"/>
                <a:gd name="T15" fmla="*/ 11 h 21"/>
                <a:gd name="T16" fmla="*/ 444 w 455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5" h="21">
                  <a:moveTo>
                    <a:pt x="444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444" y="0"/>
                    <a:pt x="444" y="0"/>
                    <a:pt x="444" y="0"/>
                  </a:cubicBezTo>
                  <a:cubicBezTo>
                    <a:pt x="450" y="0"/>
                    <a:pt x="455" y="5"/>
                    <a:pt x="455" y="11"/>
                  </a:cubicBezTo>
                  <a:cubicBezTo>
                    <a:pt x="455" y="11"/>
                    <a:pt x="455" y="11"/>
                    <a:pt x="455" y="11"/>
                  </a:cubicBezTo>
                  <a:cubicBezTo>
                    <a:pt x="455" y="16"/>
                    <a:pt x="450" y="21"/>
                    <a:pt x="444" y="21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Rectangle 59">
              <a:extLst>
                <a:ext uri="{FF2B5EF4-FFF2-40B4-BE49-F238E27FC236}">
                  <a16:creationId xmlns:a16="http://schemas.microsoft.com/office/drawing/2014/main" id="{7330C2A5-6919-4E14-ACBB-E9DE1FC75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1" y="676"/>
              <a:ext cx="501" cy="591"/>
            </a:xfrm>
            <a:prstGeom prst="rect">
              <a:avLst/>
            </a:prstGeom>
            <a:solidFill>
              <a:srgbClr val="FFF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60">
              <a:extLst>
                <a:ext uri="{FF2B5EF4-FFF2-40B4-BE49-F238E27FC236}">
                  <a16:creationId xmlns:a16="http://schemas.microsoft.com/office/drawing/2014/main" id="{36DC7161-E6F8-4506-828F-B19EFB59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812"/>
              <a:ext cx="320" cy="319"/>
            </a:xfrm>
            <a:custGeom>
              <a:avLst/>
              <a:gdLst>
                <a:gd name="T0" fmla="*/ 138 w 276"/>
                <a:gd name="T1" fmla="*/ 0 h 276"/>
                <a:gd name="T2" fmla="*/ 0 w 276"/>
                <a:gd name="T3" fmla="*/ 138 h 276"/>
                <a:gd name="T4" fmla="*/ 138 w 276"/>
                <a:gd name="T5" fmla="*/ 276 h 276"/>
                <a:gd name="T6" fmla="*/ 276 w 276"/>
                <a:gd name="T7" fmla="*/ 138 h 276"/>
                <a:gd name="T8" fmla="*/ 138 w 276"/>
                <a:gd name="T9" fmla="*/ 138 h 276"/>
                <a:gd name="T10" fmla="*/ 138 w 276"/>
                <a:gd name="T11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6" h="276">
                  <a:moveTo>
                    <a:pt x="138" y="0"/>
                  </a:moveTo>
                  <a:cubicBezTo>
                    <a:pt x="62" y="0"/>
                    <a:pt x="0" y="62"/>
                    <a:pt x="0" y="138"/>
                  </a:cubicBezTo>
                  <a:cubicBezTo>
                    <a:pt x="0" y="214"/>
                    <a:pt x="62" y="276"/>
                    <a:pt x="138" y="276"/>
                  </a:cubicBezTo>
                  <a:cubicBezTo>
                    <a:pt x="215" y="276"/>
                    <a:pt x="276" y="214"/>
                    <a:pt x="276" y="138"/>
                  </a:cubicBezTo>
                  <a:cubicBezTo>
                    <a:pt x="138" y="138"/>
                    <a:pt x="138" y="138"/>
                    <a:pt x="138" y="138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61">
              <a:extLst>
                <a:ext uri="{FF2B5EF4-FFF2-40B4-BE49-F238E27FC236}">
                  <a16:creationId xmlns:a16="http://schemas.microsoft.com/office/drawing/2014/main" id="{19D3B40A-A6EC-493F-BCF3-0C5AE027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800"/>
              <a:ext cx="159" cy="160"/>
            </a:xfrm>
            <a:custGeom>
              <a:avLst/>
              <a:gdLst>
                <a:gd name="T0" fmla="*/ 0 w 137"/>
                <a:gd name="T1" fmla="*/ 0 h 138"/>
                <a:gd name="T2" fmla="*/ 0 w 137"/>
                <a:gd name="T3" fmla="*/ 138 h 138"/>
                <a:gd name="T4" fmla="*/ 137 w 137"/>
                <a:gd name="T5" fmla="*/ 138 h 138"/>
                <a:gd name="T6" fmla="*/ 0 w 137"/>
                <a:gd name="T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37" y="138"/>
                    <a:pt x="137" y="138"/>
                    <a:pt x="137" y="138"/>
                  </a:cubicBezTo>
                  <a:cubicBezTo>
                    <a:pt x="137" y="62"/>
                    <a:pt x="76" y="0"/>
                    <a:pt x="0" y="0"/>
                  </a:cubicBez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62">
              <a:extLst>
                <a:ext uri="{FF2B5EF4-FFF2-40B4-BE49-F238E27FC236}">
                  <a16:creationId xmlns:a16="http://schemas.microsoft.com/office/drawing/2014/main" id="{C4EA2DE7-1721-4CBA-8AA4-B31C9398E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555"/>
              <a:ext cx="120" cy="481"/>
            </a:xfrm>
            <a:custGeom>
              <a:avLst/>
              <a:gdLst>
                <a:gd name="T0" fmla="*/ 85 w 104"/>
                <a:gd name="T1" fmla="*/ 0 h 416"/>
                <a:gd name="T2" fmla="*/ 85 w 104"/>
                <a:gd name="T3" fmla="*/ 45 h 416"/>
                <a:gd name="T4" fmla="*/ 50 w 104"/>
                <a:gd name="T5" fmla="*/ 343 h 416"/>
                <a:gd name="T6" fmla="*/ 78 w 104"/>
                <a:gd name="T7" fmla="*/ 393 h 416"/>
                <a:gd name="T8" fmla="*/ 79 w 104"/>
                <a:gd name="T9" fmla="*/ 414 h 416"/>
                <a:gd name="T10" fmla="*/ 28 w 104"/>
                <a:gd name="T11" fmla="*/ 394 h 416"/>
                <a:gd name="T12" fmla="*/ 18 w 104"/>
                <a:gd name="T13" fmla="*/ 383 h 416"/>
                <a:gd name="T14" fmla="*/ 18 w 104"/>
                <a:gd name="T15" fmla="*/ 405 h 416"/>
                <a:gd name="T16" fmla="*/ 10 w 104"/>
                <a:gd name="T17" fmla="*/ 406 h 416"/>
                <a:gd name="T18" fmla="*/ 3 w 104"/>
                <a:gd name="T19" fmla="*/ 360 h 416"/>
                <a:gd name="T20" fmla="*/ 20 w 104"/>
                <a:gd name="T21" fmla="*/ 300 h 416"/>
                <a:gd name="T22" fmla="*/ 13 w 104"/>
                <a:gd name="T23" fmla="*/ 153 h 416"/>
                <a:gd name="T24" fmla="*/ 36 w 104"/>
                <a:gd name="T25" fmla="*/ 67 h 416"/>
                <a:gd name="T26" fmla="*/ 30 w 104"/>
                <a:gd name="T27" fmla="*/ 0 h 416"/>
                <a:gd name="T28" fmla="*/ 85 w 104"/>
                <a:gd name="T29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416">
                  <a:moveTo>
                    <a:pt x="85" y="0"/>
                  </a:moveTo>
                  <a:cubicBezTo>
                    <a:pt x="85" y="0"/>
                    <a:pt x="89" y="23"/>
                    <a:pt x="85" y="45"/>
                  </a:cubicBezTo>
                  <a:cubicBezTo>
                    <a:pt x="80" y="68"/>
                    <a:pt x="48" y="316"/>
                    <a:pt x="50" y="343"/>
                  </a:cubicBezTo>
                  <a:cubicBezTo>
                    <a:pt x="52" y="369"/>
                    <a:pt x="57" y="383"/>
                    <a:pt x="78" y="393"/>
                  </a:cubicBezTo>
                  <a:cubicBezTo>
                    <a:pt x="100" y="404"/>
                    <a:pt x="104" y="413"/>
                    <a:pt x="79" y="414"/>
                  </a:cubicBezTo>
                  <a:cubicBezTo>
                    <a:pt x="54" y="416"/>
                    <a:pt x="42" y="414"/>
                    <a:pt x="28" y="394"/>
                  </a:cubicBezTo>
                  <a:cubicBezTo>
                    <a:pt x="18" y="383"/>
                    <a:pt x="18" y="383"/>
                    <a:pt x="18" y="383"/>
                  </a:cubicBezTo>
                  <a:cubicBezTo>
                    <a:pt x="18" y="405"/>
                    <a:pt x="18" y="405"/>
                    <a:pt x="18" y="405"/>
                  </a:cubicBezTo>
                  <a:cubicBezTo>
                    <a:pt x="10" y="406"/>
                    <a:pt x="10" y="406"/>
                    <a:pt x="10" y="406"/>
                  </a:cubicBezTo>
                  <a:cubicBezTo>
                    <a:pt x="10" y="406"/>
                    <a:pt x="6" y="379"/>
                    <a:pt x="3" y="360"/>
                  </a:cubicBezTo>
                  <a:cubicBezTo>
                    <a:pt x="0" y="341"/>
                    <a:pt x="24" y="324"/>
                    <a:pt x="20" y="300"/>
                  </a:cubicBezTo>
                  <a:cubicBezTo>
                    <a:pt x="15" y="276"/>
                    <a:pt x="5" y="189"/>
                    <a:pt x="13" y="153"/>
                  </a:cubicBezTo>
                  <a:cubicBezTo>
                    <a:pt x="21" y="117"/>
                    <a:pt x="37" y="86"/>
                    <a:pt x="36" y="67"/>
                  </a:cubicBezTo>
                  <a:cubicBezTo>
                    <a:pt x="35" y="47"/>
                    <a:pt x="30" y="0"/>
                    <a:pt x="30" y="0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63">
              <a:extLst>
                <a:ext uri="{FF2B5EF4-FFF2-40B4-BE49-F238E27FC236}">
                  <a16:creationId xmlns:a16="http://schemas.microsoft.com/office/drawing/2014/main" id="{1C138F59-21E4-47FF-B74F-0C9C00680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555"/>
              <a:ext cx="147" cy="508"/>
            </a:xfrm>
            <a:custGeom>
              <a:avLst/>
              <a:gdLst>
                <a:gd name="T0" fmla="*/ 127 w 127"/>
                <a:gd name="T1" fmla="*/ 0 h 439"/>
                <a:gd name="T2" fmla="*/ 116 w 127"/>
                <a:gd name="T3" fmla="*/ 72 h 439"/>
                <a:gd name="T4" fmla="*/ 62 w 127"/>
                <a:gd name="T5" fmla="*/ 311 h 439"/>
                <a:gd name="T6" fmla="*/ 41 w 127"/>
                <a:gd name="T7" fmla="*/ 396 h 439"/>
                <a:gd name="T8" fmla="*/ 0 w 127"/>
                <a:gd name="T9" fmla="*/ 396 h 439"/>
                <a:gd name="T10" fmla="*/ 36 w 127"/>
                <a:gd name="T11" fmla="*/ 306 h 439"/>
                <a:gd name="T12" fmla="*/ 46 w 127"/>
                <a:gd name="T13" fmla="*/ 131 h 439"/>
                <a:gd name="T14" fmla="*/ 72 w 127"/>
                <a:gd name="T15" fmla="*/ 48 h 439"/>
                <a:gd name="T16" fmla="*/ 71 w 127"/>
                <a:gd name="T17" fmla="*/ 0 h 439"/>
                <a:gd name="T18" fmla="*/ 127 w 127"/>
                <a:gd name="T19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439">
                  <a:moveTo>
                    <a:pt x="127" y="0"/>
                  </a:moveTo>
                  <a:cubicBezTo>
                    <a:pt x="127" y="0"/>
                    <a:pt x="122" y="45"/>
                    <a:pt x="116" y="72"/>
                  </a:cubicBezTo>
                  <a:cubicBezTo>
                    <a:pt x="109" y="100"/>
                    <a:pt x="70" y="271"/>
                    <a:pt x="62" y="311"/>
                  </a:cubicBezTo>
                  <a:cubicBezTo>
                    <a:pt x="55" y="350"/>
                    <a:pt x="60" y="362"/>
                    <a:pt x="41" y="396"/>
                  </a:cubicBezTo>
                  <a:cubicBezTo>
                    <a:pt x="21" y="430"/>
                    <a:pt x="0" y="439"/>
                    <a:pt x="0" y="396"/>
                  </a:cubicBezTo>
                  <a:cubicBezTo>
                    <a:pt x="0" y="352"/>
                    <a:pt x="39" y="336"/>
                    <a:pt x="36" y="306"/>
                  </a:cubicBezTo>
                  <a:cubicBezTo>
                    <a:pt x="34" y="275"/>
                    <a:pt x="42" y="162"/>
                    <a:pt x="46" y="131"/>
                  </a:cubicBezTo>
                  <a:cubicBezTo>
                    <a:pt x="51" y="99"/>
                    <a:pt x="72" y="61"/>
                    <a:pt x="72" y="48"/>
                  </a:cubicBezTo>
                  <a:cubicBezTo>
                    <a:pt x="72" y="36"/>
                    <a:pt x="71" y="0"/>
                    <a:pt x="71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64">
              <a:extLst>
                <a:ext uri="{FF2B5EF4-FFF2-40B4-BE49-F238E27FC236}">
                  <a16:creationId xmlns:a16="http://schemas.microsoft.com/office/drawing/2014/main" id="{8C23F793-D058-497E-BDCC-F72FF27CD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879"/>
              <a:ext cx="96" cy="104"/>
            </a:xfrm>
            <a:custGeom>
              <a:avLst/>
              <a:gdLst>
                <a:gd name="T0" fmla="*/ 0 w 83"/>
                <a:gd name="T1" fmla="*/ 77 h 90"/>
                <a:gd name="T2" fmla="*/ 8 w 83"/>
                <a:gd name="T3" fmla="*/ 63 h 90"/>
                <a:gd name="T4" fmla="*/ 6 w 83"/>
                <a:gd name="T5" fmla="*/ 43 h 90"/>
                <a:gd name="T6" fmla="*/ 12 w 83"/>
                <a:gd name="T7" fmla="*/ 16 h 90"/>
                <a:gd name="T8" fmla="*/ 21 w 83"/>
                <a:gd name="T9" fmla="*/ 14 h 90"/>
                <a:gd name="T10" fmla="*/ 23 w 83"/>
                <a:gd name="T11" fmla="*/ 38 h 90"/>
                <a:gd name="T12" fmla="*/ 47 w 83"/>
                <a:gd name="T13" fmla="*/ 24 h 90"/>
                <a:gd name="T14" fmla="*/ 61 w 83"/>
                <a:gd name="T15" fmla="*/ 3 h 90"/>
                <a:gd name="T16" fmla="*/ 67 w 83"/>
                <a:gd name="T17" fmla="*/ 4 h 90"/>
                <a:gd name="T18" fmla="*/ 62 w 83"/>
                <a:gd name="T19" fmla="*/ 19 h 90"/>
                <a:gd name="T20" fmla="*/ 70 w 83"/>
                <a:gd name="T21" fmla="*/ 6 h 90"/>
                <a:gd name="T22" fmla="*/ 76 w 83"/>
                <a:gd name="T23" fmla="*/ 7 h 90"/>
                <a:gd name="T24" fmla="*/ 72 w 83"/>
                <a:gd name="T25" fmla="*/ 19 h 90"/>
                <a:gd name="T26" fmla="*/ 77 w 83"/>
                <a:gd name="T27" fmla="*/ 13 h 90"/>
                <a:gd name="T28" fmla="*/ 81 w 83"/>
                <a:gd name="T29" fmla="*/ 15 h 90"/>
                <a:gd name="T30" fmla="*/ 72 w 83"/>
                <a:gd name="T31" fmla="*/ 30 h 90"/>
                <a:gd name="T32" fmla="*/ 78 w 83"/>
                <a:gd name="T33" fmla="*/ 24 h 90"/>
                <a:gd name="T34" fmla="*/ 80 w 83"/>
                <a:gd name="T35" fmla="*/ 28 h 90"/>
                <a:gd name="T36" fmla="*/ 60 w 83"/>
                <a:gd name="T37" fmla="*/ 58 h 90"/>
                <a:gd name="T38" fmla="*/ 38 w 83"/>
                <a:gd name="T39" fmla="*/ 72 h 90"/>
                <a:gd name="T40" fmla="*/ 23 w 83"/>
                <a:gd name="T41" fmla="*/ 90 h 90"/>
                <a:gd name="T42" fmla="*/ 0 w 83"/>
                <a:gd name="T43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0">
                  <a:moveTo>
                    <a:pt x="0" y="77"/>
                  </a:moveTo>
                  <a:cubicBezTo>
                    <a:pt x="0" y="77"/>
                    <a:pt x="5" y="68"/>
                    <a:pt x="8" y="63"/>
                  </a:cubicBezTo>
                  <a:cubicBezTo>
                    <a:pt x="12" y="59"/>
                    <a:pt x="5" y="50"/>
                    <a:pt x="6" y="43"/>
                  </a:cubicBezTo>
                  <a:cubicBezTo>
                    <a:pt x="8" y="36"/>
                    <a:pt x="9" y="22"/>
                    <a:pt x="12" y="16"/>
                  </a:cubicBezTo>
                  <a:cubicBezTo>
                    <a:pt x="14" y="11"/>
                    <a:pt x="20" y="9"/>
                    <a:pt x="21" y="14"/>
                  </a:cubicBezTo>
                  <a:cubicBezTo>
                    <a:pt x="22" y="18"/>
                    <a:pt x="23" y="38"/>
                    <a:pt x="23" y="38"/>
                  </a:cubicBezTo>
                  <a:cubicBezTo>
                    <a:pt x="23" y="38"/>
                    <a:pt x="40" y="31"/>
                    <a:pt x="47" y="24"/>
                  </a:cubicBezTo>
                  <a:cubicBezTo>
                    <a:pt x="54" y="16"/>
                    <a:pt x="59" y="5"/>
                    <a:pt x="61" y="3"/>
                  </a:cubicBezTo>
                  <a:cubicBezTo>
                    <a:pt x="62" y="0"/>
                    <a:pt x="67" y="0"/>
                    <a:pt x="67" y="4"/>
                  </a:cubicBezTo>
                  <a:cubicBezTo>
                    <a:pt x="68" y="7"/>
                    <a:pt x="62" y="19"/>
                    <a:pt x="62" y="19"/>
                  </a:cubicBezTo>
                  <a:cubicBezTo>
                    <a:pt x="62" y="19"/>
                    <a:pt x="68" y="10"/>
                    <a:pt x="70" y="6"/>
                  </a:cubicBezTo>
                  <a:cubicBezTo>
                    <a:pt x="72" y="1"/>
                    <a:pt x="77" y="2"/>
                    <a:pt x="76" y="7"/>
                  </a:cubicBezTo>
                  <a:cubicBezTo>
                    <a:pt x="75" y="13"/>
                    <a:pt x="72" y="19"/>
                    <a:pt x="72" y="19"/>
                  </a:cubicBezTo>
                  <a:cubicBezTo>
                    <a:pt x="72" y="19"/>
                    <a:pt x="76" y="15"/>
                    <a:pt x="77" y="13"/>
                  </a:cubicBezTo>
                  <a:cubicBezTo>
                    <a:pt x="79" y="10"/>
                    <a:pt x="83" y="11"/>
                    <a:pt x="81" y="15"/>
                  </a:cubicBezTo>
                  <a:cubicBezTo>
                    <a:pt x="79" y="20"/>
                    <a:pt x="72" y="30"/>
                    <a:pt x="72" y="30"/>
                  </a:cubicBezTo>
                  <a:cubicBezTo>
                    <a:pt x="72" y="30"/>
                    <a:pt x="76" y="27"/>
                    <a:pt x="78" y="24"/>
                  </a:cubicBezTo>
                  <a:cubicBezTo>
                    <a:pt x="79" y="22"/>
                    <a:pt x="81" y="24"/>
                    <a:pt x="80" y="28"/>
                  </a:cubicBezTo>
                  <a:cubicBezTo>
                    <a:pt x="80" y="32"/>
                    <a:pt x="67" y="53"/>
                    <a:pt x="60" y="58"/>
                  </a:cubicBezTo>
                  <a:cubicBezTo>
                    <a:pt x="53" y="63"/>
                    <a:pt x="43" y="69"/>
                    <a:pt x="38" y="72"/>
                  </a:cubicBezTo>
                  <a:cubicBezTo>
                    <a:pt x="34" y="75"/>
                    <a:pt x="23" y="90"/>
                    <a:pt x="23" y="90"/>
                  </a:cubicBezTo>
                  <a:lnTo>
                    <a:pt x="0" y="77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65">
              <a:extLst>
                <a:ext uri="{FF2B5EF4-FFF2-40B4-BE49-F238E27FC236}">
                  <a16:creationId xmlns:a16="http://schemas.microsoft.com/office/drawing/2014/main" id="{2CE8BA58-059F-4F0B-8D49-F7D56FEC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326"/>
              <a:ext cx="222" cy="244"/>
            </a:xfrm>
            <a:custGeom>
              <a:avLst/>
              <a:gdLst>
                <a:gd name="T0" fmla="*/ 192 w 192"/>
                <a:gd name="T1" fmla="*/ 0 h 211"/>
                <a:gd name="T2" fmla="*/ 96 w 192"/>
                <a:gd name="T3" fmla="*/ 18 h 211"/>
                <a:gd name="T4" fmla="*/ 96 w 192"/>
                <a:gd name="T5" fmla="*/ 18 h 211"/>
                <a:gd name="T6" fmla="*/ 95 w 192"/>
                <a:gd name="T7" fmla="*/ 18 h 211"/>
                <a:gd name="T8" fmla="*/ 95 w 192"/>
                <a:gd name="T9" fmla="*/ 18 h 211"/>
                <a:gd name="T10" fmla="*/ 95 w 192"/>
                <a:gd name="T11" fmla="*/ 18 h 211"/>
                <a:gd name="T12" fmla="*/ 10 w 192"/>
                <a:gd name="T13" fmla="*/ 0 h 211"/>
                <a:gd name="T14" fmla="*/ 17 w 192"/>
                <a:gd name="T15" fmla="*/ 205 h 211"/>
                <a:gd name="T16" fmla="*/ 95 w 192"/>
                <a:gd name="T17" fmla="*/ 211 h 211"/>
                <a:gd name="T18" fmla="*/ 95 w 192"/>
                <a:gd name="T19" fmla="*/ 211 h 211"/>
                <a:gd name="T20" fmla="*/ 95 w 192"/>
                <a:gd name="T21" fmla="*/ 211 h 211"/>
                <a:gd name="T22" fmla="*/ 96 w 192"/>
                <a:gd name="T23" fmla="*/ 211 h 211"/>
                <a:gd name="T24" fmla="*/ 96 w 192"/>
                <a:gd name="T25" fmla="*/ 211 h 211"/>
                <a:gd name="T26" fmla="*/ 169 w 192"/>
                <a:gd name="T27" fmla="*/ 205 h 211"/>
                <a:gd name="T28" fmla="*/ 192 w 192"/>
                <a:gd name="T2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211">
                  <a:moveTo>
                    <a:pt x="192" y="0"/>
                  </a:move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0" y="67"/>
                    <a:pt x="17" y="205"/>
                  </a:cubicBezTo>
                  <a:cubicBezTo>
                    <a:pt x="17" y="205"/>
                    <a:pt x="48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5" y="211"/>
                    <a:pt x="95" y="211"/>
                    <a:pt x="96" y="211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142" y="211"/>
                    <a:pt x="169" y="205"/>
                    <a:pt x="169" y="205"/>
                  </a:cubicBezTo>
                  <a:cubicBezTo>
                    <a:pt x="187" y="67"/>
                    <a:pt x="192" y="0"/>
                    <a:pt x="192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66">
              <a:extLst>
                <a:ext uri="{FF2B5EF4-FFF2-40B4-BE49-F238E27FC236}">
                  <a16:creationId xmlns:a16="http://schemas.microsoft.com/office/drawing/2014/main" id="{282DC68F-AAF8-40EF-A85B-885C2E8CC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962"/>
              <a:ext cx="133" cy="278"/>
            </a:xfrm>
            <a:custGeom>
              <a:avLst/>
              <a:gdLst>
                <a:gd name="T0" fmla="*/ 115 w 133"/>
                <a:gd name="T1" fmla="*/ 0 h 278"/>
                <a:gd name="T2" fmla="*/ 66 w 133"/>
                <a:gd name="T3" fmla="*/ 0 h 278"/>
                <a:gd name="T4" fmla="*/ 17 w 133"/>
                <a:gd name="T5" fmla="*/ 0 h 278"/>
                <a:gd name="T6" fmla="*/ 0 w 133"/>
                <a:gd name="T7" fmla="*/ 125 h 278"/>
                <a:gd name="T8" fmla="*/ 77 w 133"/>
                <a:gd name="T9" fmla="*/ 278 h 278"/>
                <a:gd name="T10" fmla="*/ 133 w 133"/>
                <a:gd name="T11" fmla="*/ 125 h 278"/>
                <a:gd name="T12" fmla="*/ 115 w 133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78">
                  <a:moveTo>
                    <a:pt x="115" y="0"/>
                  </a:moveTo>
                  <a:lnTo>
                    <a:pt x="66" y="0"/>
                  </a:lnTo>
                  <a:lnTo>
                    <a:pt x="17" y="0"/>
                  </a:lnTo>
                  <a:lnTo>
                    <a:pt x="0" y="125"/>
                  </a:lnTo>
                  <a:lnTo>
                    <a:pt x="77" y="278"/>
                  </a:lnTo>
                  <a:lnTo>
                    <a:pt x="133" y="12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Rectangle 67">
              <a:extLst>
                <a:ext uri="{FF2B5EF4-FFF2-40B4-BE49-F238E27FC236}">
                  <a16:creationId xmlns:a16="http://schemas.microsoft.com/office/drawing/2014/main" id="{E6A36208-246F-4B03-A1A6-594CCCB2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882"/>
              <a:ext cx="70" cy="86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68">
              <a:extLst>
                <a:ext uri="{FF2B5EF4-FFF2-40B4-BE49-F238E27FC236}">
                  <a16:creationId xmlns:a16="http://schemas.microsoft.com/office/drawing/2014/main" id="{A23C5CD4-5CB6-4B85-B18F-9215BB626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991"/>
              <a:ext cx="107" cy="246"/>
            </a:xfrm>
            <a:custGeom>
              <a:avLst/>
              <a:gdLst>
                <a:gd name="T0" fmla="*/ 0 w 92"/>
                <a:gd name="T1" fmla="*/ 0 h 212"/>
                <a:gd name="T2" fmla="*/ 45 w 92"/>
                <a:gd name="T3" fmla="*/ 21 h 212"/>
                <a:gd name="T4" fmla="*/ 92 w 92"/>
                <a:gd name="T5" fmla="*/ 0 h 212"/>
                <a:gd name="T6" fmla="*/ 92 w 92"/>
                <a:gd name="T7" fmla="*/ 125 h 212"/>
                <a:gd name="T8" fmla="*/ 55 w 92"/>
                <a:gd name="T9" fmla="*/ 212 h 212"/>
                <a:gd name="T10" fmla="*/ 0 w 92"/>
                <a:gd name="T11" fmla="*/ 128 h 212"/>
                <a:gd name="T12" fmla="*/ 0 w 92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2">
                  <a:moveTo>
                    <a:pt x="0" y="0"/>
                  </a:moveTo>
                  <a:cubicBezTo>
                    <a:pt x="0" y="0"/>
                    <a:pt x="16" y="21"/>
                    <a:pt x="45" y="21"/>
                  </a:cubicBezTo>
                  <a:cubicBezTo>
                    <a:pt x="75" y="21"/>
                    <a:pt x="92" y="0"/>
                    <a:pt x="92" y="0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0" y="128"/>
                    <a:pt x="0" y="128"/>
                    <a:pt x="0" y="1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69">
              <a:extLst>
                <a:ext uri="{FF2B5EF4-FFF2-40B4-BE49-F238E27FC236}">
                  <a16:creationId xmlns:a16="http://schemas.microsoft.com/office/drawing/2014/main" id="{3DCA5D98-CD59-4D4A-BF9C-F9CE40985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882"/>
              <a:ext cx="70" cy="30"/>
            </a:xfrm>
            <a:custGeom>
              <a:avLst/>
              <a:gdLst>
                <a:gd name="T0" fmla="*/ 0 w 61"/>
                <a:gd name="T1" fmla="*/ 18 h 26"/>
                <a:gd name="T2" fmla="*/ 30 w 61"/>
                <a:gd name="T3" fmla="*/ 26 h 26"/>
                <a:gd name="T4" fmla="*/ 61 w 61"/>
                <a:gd name="T5" fmla="*/ 18 h 26"/>
                <a:gd name="T6" fmla="*/ 61 w 61"/>
                <a:gd name="T7" fmla="*/ 0 h 26"/>
                <a:gd name="T8" fmla="*/ 0 w 61"/>
                <a:gd name="T9" fmla="*/ 0 h 26"/>
                <a:gd name="T10" fmla="*/ 0 w 61"/>
                <a:gd name="T1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6">
                  <a:moveTo>
                    <a:pt x="0" y="18"/>
                  </a:moveTo>
                  <a:cubicBezTo>
                    <a:pt x="6" y="22"/>
                    <a:pt x="17" y="26"/>
                    <a:pt x="30" y="26"/>
                  </a:cubicBezTo>
                  <a:cubicBezTo>
                    <a:pt x="44" y="26"/>
                    <a:pt x="55" y="22"/>
                    <a:pt x="61" y="18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70">
              <a:extLst>
                <a:ext uri="{FF2B5EF4-FFF2-40B4-BE49-F238E27FC236}">
                  <a16:creationId xmlns:a16="http://schemas.microsoft.com/office/drawing/2014/main" id="{C81B5578-13CB-47C2-95E5-5C36365A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529"/>
              <a:ext cx="375" cy="385"/>
            </a:xfrm>
            <a:custGeom>
              <a:avLst/>
              <a:gdLst>
                <a:gd name="T0" fmla="*/ 302 w 324"/>
                <a:gd name="T1" fmla="*/ 240 h 332"/>
                <a:gd name="T2" fmla="*/ 274 w 324"/>
                <a:gd name="T3" fmla="*/ 224 h 332"/>
                <a:gd name="T4" fmla="*/ 274 w 324"/>
                <a:gd name="T5" fmla="*/ 72 h 332"/>
                <a:gd name="T6" fmla="*/ 162 w 324"/>
                <a:gd name="T7" fmla="*/ 4 h 332"/>
                <a:gd name="T8" fmla="*/ 105 w 324"/>
                <a:gd name="T9" fmla="*/ 18 h 332"/>
                <a:gd name="T10" fmla="*/ 51 w 324"/>
                <a:gd name="T11" fmla="*/ 72 h 332"/>
                <a:gd name="T12" fmla="*/ 51 w 324"/>
                <a:gd name="T13" fmla="*/ 224 h 332"/>
                <a:gd name="T14" fmla="*/ 23 w 324"/>
                <a:gd name="T15" fmla="*/ 240 h 332"/>
                <a:gd name="T16" fmla="*/ 25 w 324"/>
                <a:gd name="T17" fmla="*/ 296 h 332"/>
                <a:gd name="T18" fmla="*/ 162 w 324"/>
                <a:gd name="T19" fmla="*/ 304 h 332"/>
                <a:gd name="T20" fmla="*/ 300 w 324"/>
                <a:gd name="T21" fmla="*/ 296 h 332"/>
                <a:gd name="T22" fmla="*/ 302 w 324"/>
                <a:gd name="T23" fmla="*/ 24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32">
                  <a:moveTo>
                    <a:pt x="302" y="240"/>
                  </a:moveTo>
                  <a:cubicBezTo>
                    <a:pt x="317" y="263"/>
                    <a:pt x="262" y="285"/>
                    <a:pt x="274" y="224"/>
                  </a:cubicBezTo>
                  <a:cubicBezTo>
                    <a:pt x="285" y="162"/>
                    <a:pt x="288" y="125"/>
                    <a:pt x="274" y="72"/>
                  </a:cubicBezTo>
                  <a:cubicBezTo>
                    <a:pt x="255" y="0"/>
                    <a:pt x="162" y="4"/>
                    <a:pt x="162" y="4"/>
                  </a:cubicBezTo>
                  <a:cubicBezTo>
                    <a:pt x="162" y="4"/>
                    <a:pt x="123" y="1"/>
                    <a:pt x="105" y="18"/>
                  </a:cubicBezTo>
                  <a:cubicBezTo>
                    <a:pt x="105" y="18"/>
                    <a:pt x="68" y="19"/>
                    <a:pt x="51" y="72"/>
                  </a:cubicBezTo>
                  <a:cubicBezTo>
                    <a:pt x="34" y="124"/>
                    <a:pt x="40" y="162"/>
                    <a:pt x="51" y="224"/>
                  </a:cubicBezTo>
                  <a:cubicBezTo>
                    <a:pt x="62" y="285"/>
                    <a:pt x="7" y="263"/>
                    <a:pt x="23" y="240"/>
                  </a:cubicBezTo>
                  <a:cubicBezTo>
                    <a:pt x="23" y="240"/>
                    <a:pt x="0" y="269"/>
                    <a:pt x="25" y="296"/>
                  </a:cubicBezTo>
                  <a:cubicBezTo>
                    <a:pt x="50" y="323"/>
                    <a:pt x="116" y="332"/>
                    <a:pt x="162" y="304"/>
                  </a:cubicBezTo>
                  <a:cubicBezTo>
                    <a:pt x="209" y="332"/>
                    <a:pt x="275" y="323"/>
                    <a:pt x="300" y="296"/>
                  </a:cubicBezTo>
                  <a:cubicBezTo>
                    <a:pt x="324" y="269"/>
                    <a:pt x="302" y="240"/>
                    <a:pt x="302" y="24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71">
              <a:extLst>
                <a:ext uri="{FF2B5EF4-FFF2-40B4-BE49-F238E27FC236}">
                  <a16:creationId xmlns:a16="http://schemas.microsoft.com/office/drawing/2014/main" id="{F6E6CD30-B2BE-4309-AAA4-5D74D7699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703"/>
              <a:ext cx="28" cy="76"/>
            </a:xfrm>
            <a:custGeom>
              <a:avLst/>
              <a:gdLst>
                <a:gd name="T0" fmla="*/ 24 w 24"/>
                <a:gd name="T1" fmla="*/ 10 h 66"/>
                <a:gd name="T2" fmla="*/ 0 w 24"/>
                <a:gd name="T3" fmla="*/ 24 h 66"/>
                <a:gd name="T4" fmla="*/ 24 w 24"/>
                <a:gd name="T5" fmla="*/ 66 h 66"/>
                <a:gd name="T6" fmla="*/ 24 w 24"/>
                <a:gd name="T7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6">
                  <a:moveTo>
                    <a:pt x="24" y="10"/>
                  </a:moveTo>
                  <a:cubicBezTo>
                    <a:pt x="24" y="10"/>
                    <a:pt x="0" y="0"/>
                    <a:pt x="0" y="24"/>
                  </a:cubicBezTo>
                  <a:cubicBezTo>
                    <a:pt x="1" y="48"/>
                    <a:pt x="24" y="66"/>
                    <a:pt x="24" y="66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72">
              <a:extLst>
                <a:ext uri="{FF2B5EF4-FFF2-40B4-BE49-F238E27FC236}">
                  <a16:creationId xmlns:a16="http://schemas.microsoft.com/office/drawing/2014/main" id="{17370711-08FD-4C0D-AB4E-D6F040ADA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703"/>
              <a:ext cx="28" cy="76"/>
            </a:xfrm>
            <a:custGeom>
              <a:avLst/>
              <a:gdLst>
                <a:gd name="T0" fmla="*/ 0 w 24"/>
                <a:gd name="T1" fmla="*/ 10 h 66"/>
                <a:gd name="T2" fmla="*/ 23 w 24"/>
                <a:gd name="T3" fmla="*/ 24 h 66"/>
                <a:gd name="T4" fmla="*/ 0 w 24"/>
                <a:gd name="T5" fmla="*/ 66 h 66"/>
                <a:gd name="T6" fmla="*/ 0 w 24"/>
                <a:gd name="T7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6">
                  <a:moveTo>
                    <a:pt x="0" y="10"/>
                  </a:moveTo>
                  <a:cubicBezTo>
                    <a:pt x="0" y="10"/>
                    <a:pt x="24" y="0"/>
                    <a:pt x="23" y="24"/>
                  </a:cubicBezTo>
                  <a:cubicBezTo>
                    <a:pt x="23" y="48"/>
                    <a:pt x="0" y="66"/>
                    <a:pt x="0" y="66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73">
              <a:extLst>
                <a:ext uri="{FF2B5EF4-FFF2-40B4-BE49-F238E27FC236}">
                  <a16:creationId xmlns:a16="http://schemas.microsoft.com/office/drawing/2014/main" id="{129536D5-6708-4D63-891E-D86C2D48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592"/>
              <a:ext cx="251" cy="311"/>
            </a:xfrm>
            <a:custGeom>
              <a:avLst/>
              <a:gdLst>
                <a:gd name="T0" fmla="*/ 108 w 216"/>
                <a:gd name="T1" fmla="*/ 2 h 269"/>
                <a:gd name="T2" fmla="*/ 0 w 216"/>
                <a:gd name="T3" fmla="*/ 48 h 269"/>
                <a:gd name="T4" fmla="*/ 9 w 216"/>
                <a:gd name="T5" fmla="*/ 168 h 269"/>
                <a:gd name="T6" fmla="*/ 108 w 216"/>
                <a:gd name="T7" fmla="*/ 269 h 269"/>
                <a:gd name="T8" fmla="*/ 108 w 216"/>
                <a:gd name="T9" fmla="*/ 269 h 269"/>
                <a:gd name="T10" fmla="*/ 108 w 216"/>
                <a:gd name="T11" fmla="*/ 269 h 269"/>
                <a:gd name="T12" fmla="*/ 108 w 216"/>
                <a:gd name="T13" fmla="*/ 269 h 269"/>
                <a:gd name="T14" fmla="*/ 108 w 216"/>
                <a:gd name="T15" fmla="*/ 269 h 269"/>
                <a:gd name="T16" fmla="*/ 208 w 216"/>
                <a:gd name="T17" fmla="*/ 168 h 269"/>
                <a:gd name="T18" fmla="*/ 216 w 216"/>
                <a:gd name="T19" fmla="*/ 48 h 269"/>
                <a:gd name="T20" fmla="*/ 108 w 216"/>
                <a:gd name="T21" fmla="*/ 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269">
                  <a:moveTo>
                    <a:pt x="108" y="2"/>
                  </a:moveTo>
                  <a:cubicBezTo>
                    <a:pt x="103" y="2"/>
                    <a:pt x="28" y="0"/>
                    <a:pt x="0" y="48"/>
                  </a:cubicBezTo>
                  <a:cubicBezTo>
                    <a:pt x="0" y="48"/>
                    <a:pt x="6" y="146"/>
                    <a:pt x="9" y="168"/>
                  </a:cubicBezTo>
                  <a:cubicBezTo>
                    <a:pt x="15" y="220"/>
                    <a:pt x="65" y="268"/>
                    <a:pt x="108" y="269"/>
                  </a:cubicBezTo>
                  <a:cubicBezTo>
                    <a:pt x="108" y="269"/>
                    <a:pt x="108" y="269"/>
                    <a:pt x="108" y="269"/>
                  </a:cubicBezTo>
                  <a:cubicBezTo>
                    <a:pt x="108" y="269"/>
                    <a:pt x="108" y="269"/>
                    <a:pt x="108" y="269"/>
                  </a:cubicBezTo>
                  <a:cubicBezTo>
                    <a:pt x="108" y="269"/>
                    <a:pt x="108" y="269"/>
                    <a:pt x="108" y="269"/>
                  </a:cubicBezTo>
                  <a:cubicBezTo>
                    <a:pt x="108" y="269"/>
                    <a:pt x="108" y="269"/>
                    <a:pt x="108" y="269"/>
                  </a:cubicBezTo>
                  <a:cubicBezTo>
                    <a:pt x="151" y="268"/>
                    <a:pt x="201" y="220"/>
                    <a:pt x="208" y="168"/>
                  </a:cubicBezTo>
                  <a:cubicBezTo>
                    <a:pt x="211" y="146"/>
                    <a:pt x="216" y="48"/>
                    <a:pt x="216" y="48"/>
                  </a:cubicBezTo>
                  <a:cubicBezTo>
                    <a:pt x="188" y="0"/>
                    <a:pt x="114" y="2"/>
                    <a:pt x="108" y="2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Oval 74">
              <a:extLst>
                <a:ext uri="{FF2B5EF4-FFF2-40B4-BE49-F238E27FC236}">
                  <a16:creationId xmlns:a16="http://schemas.microsoft.com/office/drawing/2014/main" id="{6BF7D1FD-A2E9-4E02-A595-FD00F39BB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706"/>
              <a:ext cx="27" cy="46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Oval 75">
              <a:extLst>
                <a:ext uri="{FF2B5EF4-FFF2-40B4-BE49-F238E27FC236}">
                  <a16:creationId xmlns:a16="http://schemas.microsoft.com/office/drawing/2014/main" id="{A9B8EC09-D3CF-4155-A7FC-19F2A1EC5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" y="716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Oval 76">
              <a:extLst>
                <a:ext uri="{FF2B5EF4-FFF2-40B4-BE49-F238E27FC236}">
                  <a16:creationId xmlns:a16="http://schemas.microsoft.com/office/drawing/2014/main" id="{B66F1026-85F5-4BAE-8ED3-A5DB6B3EE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708"/>
              <a:ext cx="27" cy="45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Oval 77">
              <a:extLst>
                <a:ext uri="{FF2B5EF4-FFF2-40B4-BE49-F238E27FC236}">
                  <a16:creationId xmlns:a16="http://schemas.microsoft.com/office/drawing/2014/main" id="{1467D551-B0DC-4D2A-81EF-64147022F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9" y="716"/>
              <a:ext cx="9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78">
              <a:extLst>
                <a:ext uri="{FF2B5EF4-FFF2-40B4-BE49-F238E27FC236}">
                  <a16:creationId xmlns:a16="http://schemas.microsoft.com/office/drawing/2014/main" id="{5F544452-9541-4555-B456-F876A187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741"/>
              <a:ext cx="21" cy="67"/>
            </a:xfrm>
            <a:custGeom>
              <a:avLst/>
              <a:gdLst>
                <a:gd name="T0" fmla="*/ 0 w 18"/>
                <a:gd name="T1" fmla="*/ 0 h 58"/>
                <a:gd name="T2" fmla="*/ 18 w 18"/>
                <a:gd name="T3" fmla="*/ 39 h 58"/>
                <a:gd name="T4" fmla="*/ 0 w 18"/>
                <a:gd name="T5" fmla="*/ 43 h 58"/>
                <a:gd name="T6" fmla="*/ 0 w 18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0" y="0"/>
                    <a:pt x="18" y="21"/>
                    <a:pt x="18" y="39"/>
                  </a:cubicBezTo>
                  <a:cubicBezTo>
                    <a:pt x="18" y="58"/>
                    <a:pt x="0" y="43"/>
                    <a:pt x="0" y="4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79">
              <a:extLst>
                <a:ext uri="{FF2B5EF4-FFF2-40B4-BE49-F238E27FC236}">
                  <a16:creationId xmlns:a16="http://schemas.microsoft.com/office/drawing/2014/main" id="{F7E01B0B-201A-4A50-B146-E9AC2047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701"/>
              <a:ext cx="39" cy="15"/>
            </a:xfrm>
            <a:custGeom>
              <a:avLst/>
              <a:gdLst>
                <a:gd name="T0" fmla="*/ 0 w 33"/>
                <a:gd name="T1" fmla="*/ 13 h 13"/>
                <a:gd name="T2" fmla="*/ 12 w 33"/>
                <a:gd name="T3" fmla="*/ 0 h 13"/>
                <a:gd name="T4" fmla="*/ 33 w 33"/>
                <a:gd name="T5" fmla="*/ 4 h 13"/>
                <a:gd name="T6" fmla="*/ 23 w 33"/>
                <a:gd name="T7" fmla="*/ 13 h 13"/>
                <a:gd name="T8" fmla="*/ 12 w 33"/>
                <a:gd name="T9" fmla="*/ 4 h 13"/>
                <a:gd name="T10" fmla="*/ 0 w 33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0" y="13"/>
                  </a:moveTo>
                  <a:cubicBezTo>
                    <a:pt x="0" y="13"/>
                    <a:pt x="2" y="0"/>
                    <a:pt x="12" y="0"/>
                  </a:cubicBezTo>
                  <a:cubicBezTo>
                    <a:pt x="22" y="0"/>
                    <a:pt x="23" y="12"/>
                    <a:pt x="33" y="4"/>
                  </a:cubicBezTo>
                  <a:cubicBezTo>
                    <a:pt x="33" y="4"/>
                    <a:pt x="30" y="11"/>
                    <a:pt x="23" y="13"/>
                  </a:cubicBezTo>
                  <a:cubicBezTo>
                    <a:pt x="23" y="13"/>
                    <a:pt x="17" y="4"/>
                    <a:pt x="12" y="4"/>
                  </a:cubicBezTo>
                  <a:cubicBezTo>
                    <a:pt x="5" y="4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80">
              <a:extLst>
                <a:ext uri="{FF2B5EF4-FFF2-40B4-BE49-F238E27FC236}">
                  <a16:creationId xmlns:a16="http://schemas.microsoft.com/office/drawing/2014/main" id="{404DF87A-1E85-49D7-8B31-97898DA68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701"/>
              <a:ext cx="37" cy="15"/>
            </a:xfrm>
            <a:custGeom>
              <a:avLst/>
              <a:gdLst>
                <a:gd name="T0" fmla="*/ 32 w 32"/>
                <a:gd name="T1" fmla="*/ 13 h 13"/>
                <a:gd name="T2" fmla="*/ 20 w 32"/>
                <a:gd name="T3" fmla="*/ 0 h 13"/>
                <a:gd name="T4" fmla="*/ 0 w 32"/>
                <a:gd name="T5" fmla="*/ 4 h 13"/>
                <a:gd name="T6" fmla="*/ 9 w 32"/>
                <a:gd name="T7" fmla="*/ 13 h 13"/>
                <a:gd name="T8" fmla="*/ 20 w 32"/>
                <a:gd name="T9" fmla="*/ 4 h 13"/>
                <a:gd name="T10" fmla="*/ 32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cubicBezTo>
                    <a:pt x="32" y="13"/>
                    <a:pt x="30" y="0"/>
                    <a:pt x="20" y="0"/>
                  </a:cubicBezTo>
                  <a:cubicBezTo>
                    <a:pt x="10" y="0"/>
                    <a:pt x="10" y="12"/>
                    <a:pt x="0" y="4"/>
                  </a:cubicBezTo>
                  <a:cubicBezTo>
                    <a:pt x="0" y="4"/>
                    <a:pt x="2" y="11"/>
                    <a:pt x="9" y="13"/>
                  </a:cubicBezTo>
                  <a:cubicBezTo>
                    <a:pt x="9" y="13"/>
                    <a:pt x="15" y="4"/>
                    <a:pt x="20" y="4"/>
                  </a:cubicBezTo>
                  <a:cubicBezTo>
                    <a:pt x="27" y="4"/>
                    <a:pt x="32" y="13"/>
                    <a:pt x="32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81">
              <a:extLst>
                <a:ext uri="{FF2B5EF4-FFF2-40B4-BE49-F238E27FC236}">
                  <a16:creationId xmlns:a16="http://schemas.microsoft.com/office/drawing/2014/main" id="{6E640FC0-D7C5-4446-9692-802F69EC8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564"/>
              <a:ext cx="275" cy="189"/>
            </a:xfrm>
            <a:custGeom>
              <a:avLst/>
              <a:gdLst>
                <a:gd name="T0" fmla="*/ 81 w 237"/>
                <a:gd name="T1" fmla="*/ 43 h 163"/>
                <a:gd name="T2" fmla="*/ 193 w 237"/>
                <a:gd name="T3" fmla="*/ 108 h 163"/>
                <a:gd name="T4" fmla="*/ 184 w 237"/>
                <a:gd name="T5" fmla="*/ 69 h 163"/>
                <a:gd name="T6" fmla="*/ 213 w 237"/>
                <a:gd name="T7" fmla="*/ 163 h 163"/>
                <a:gd name="T8" fmla="*/ 228 w 237"/>
                <a:gd name="T9" fmla="*/ 61 h 163"/>
                <a:gd name="T10" fmla="*/ 77 w 237"/>
                <a:gd name="T11" fmla="*/ 17 h 163"/>
                <a:gd name="T12" fmla="*/ 6 w 237"/>
                <a:gd name="T13" fmla="*/ 69 h 163"/>
                <a:gd name="T14" fmla="*/ 11 w 237"/>
                <a:gd name="T15" fmla="*/ 129 h 163"/>
                <a:gd name="T16" fmla="*/ 81 w 237"/>
                <a:gd name="T17" fmla="*/ 4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163">
                  <a:moveTo>
                    <a:pt x="81" y="43"/>
                  </a:moveTo>
                  <a:cubicBezTo>
                    <a:pt x="81" y="43"/>
                    <a:pt x="99" y="104"/>
                    <a:pt x="193" y="108"/>
                  </a:cubicBezTo>
                  <a:cubicBezTo>
                    <a:pt x="193" y="108"/>
                    <a:pt x="193" y="83"/>
                    <a:pt x="184" y="69"/>
                  </a:cubicBezTo>
                  <a:cubicBezTo>
                    <a:pt x="184" y="69"/>
                    <a:pt x="218" y="109"/>
                    <a:pt x="213" y="163"/>
                  </a:cubicBezTo>
                  <a:cubicBezTo>
                    <a:pt x="213" y="163"/>
                    <a:pt x="237" y="110"/>
                    <a:pt x="228" y="61"/>
                  </a:cubicBezTo>
                  <a:cubicBezTo>
                    <a:pt x="220" y="12"/>
                    <a:pt x="96" y="0"/>
                    <a:pt x="77" y="17"/>
                  </a:cubicBezTo>
                  <a:cubicBezTo>
                    <a:pt x="77" y="17"/>
                    <a:pt x="11" y="17"/>
                    <a:pt x="6" y="69"/>
                  </a:cubicBezTo>
                  <a:cubicBezTo>
                    <a:pt x="0" y="121"/>
                    <a:pt x="11" y="129"/>
                    <a:pt x="11" y="129"/>
                  </a:cubicBezTo>
                  <a:cubicBezTo>
                    <a:pt x="11" y="129"/>
                    <a:pt x="79" y="98"/>
                    <a:pt x="81" y="43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Oval 82">
              <a:extLst>
                <a:ext uri="{FF2B5EF4-FFF2-40B4-BE49-F238E27FC236}">
                  <a16:creationId xmlns:a16="http://schemas.microsoft.com/office/drawing/2014/main" id="{1C00C678-12B3-4475-86B9-69653ECEC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76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Oval 83">
              <a:extLst>
                <a:ext uri="{FF2B5EF4-FFF2-40B4-BE49-F238E27FC236}">
                  <a16:creationId xmlns:a16="http://schemas.microsoft.com/office/drawing/2014/main" id="{2BE45ED0-5E53-4E70-A898-BF448092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760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84">
              <a:extLst>
                <a:ext uri="{FF2B5EF4-FFF2-40B4-BE49-F238E27FC236}">
                  <a16:creationId xmlns:a16="http://schemas.microsoft.com/office/drawing/2014/main" id="{A77627DB-FC88-4AA5-BDEC-B103C10D5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820"/>
              <a:ext cx="84" cy="39"/>
            </a:xfrm>
            <a:custGeom>
              <a:avLst/>
              <a:gdLst>
                <a:gd name="T0" fmla="*/ 0 w 73"/>
                <a:gd name="T1" fmla="*/ 0 h 34"/>
                <a:gd name="T2" fmla="*/ 73 w 73"/>
                <a:gd name="T3" fmla="*/ 0 h 34"/>
                <a:gd name="T4" fmla="*/ 36 w 73"/>
                <a:gd name="T5" fmla="*/ 34 h 34"/>
                <a:gd name="T6" fmla="*/ 0 w 7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34">
                  <a:moveTo>
                    <a:pt x="0" y="0"/>
                  </a:moveTo>
                  <a:cubicBezTo>
                    <a:pt x="0" y="0"/>
                    <a:pt x="34" y="12"/>
                    <a:pt x="73" y="0"/>
                  </a:cubicBezTo>
                  <a:cubicBezTo>
                    <a:pt x="73" y="0"/>
                    <a:pt x="68" y="34"/>
                    <a:pt x="36" y="34"/>
                  </a:cubicBezTo>
                  <a:cubicBezTo>
                    <a:pt x="5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85">
              <a:extLst>
                <a:ext uri="{FF2B5EF4-FFF2-40B4-BE49-F238E27FC236}">
                  <a16:creationId xmlns:a16="http://schemas.microsoft.com/office/drawing/2014/main" id="{C0599990-6458-476B-84BA-85AE5A31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821"/>
              <a:ext cx="71" cy="13"/>
            </a:xfrm>
            <a:custGeom>
              <a:avLst/>
              <a:gdLst>
                <a:gd name="T0" fmla="*/ 0 w 62"/>
                <a:gd name="T1" fmla="*/ 0 h 11"/>
                <a:gd name="T2" fmla="*/ 2 w 62"/>
                <a:gd name="T3" fmla="*/ 7 h 11"/>
                <a:gd name="T4" fmla="*/ 31 w 62"/>
                <a:gd name="T5" fmla="*/ 11 h 11"/>
                <a:gd name="T6" fmla="*/ 61 w 62"/>
                <a:gd name="T7" fmla="*/ 7 h 11"/>
                <a:gd name="T8" fmla="*/ 62 w 62"/>
                <a:gd name="T9" fmla="*/ 0 h 11"/>
                <a:gd name="T10" fmla="*/ 0 w 6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1">
                  <a:moveTo>
                    <a:pt x="0" y="0"/>
                  </a:moveTo>
                  <a:cubicBezTo>
                    <a:pt x="0" y="2"/>
                    <a:pt x="1" y="6"/>
                    <a:pt x="2" y="7"/>
                  </a:cubicBezTo>
                  <a:cubicBezTo>
                    <a:pt x="2" y="8"/>
                    <a:pt x="15" y="11"/>
                    <a:pt x="31" y="11"/>
                  </a:cubicBezTo>
                  <a:cubicBezTo>
                    <a:pt x="47" y="11"/>
                    <a:pt x="59" y="8"/>
                    <a:pt x="61" y="7"/>
                  </a:cubicBezTo>
                  <a:cubicBezTo>
                    <a:pt x="62" y="7"/>
                    <a:pt x="62" y="3"/>
                    <a:pt x="62" y="0"/>
                  </a:cubicBezTo>
                  <a:cubicBezTo>
                    <a:pt x="35" y="8"/>
                    <a:pt x="1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86">
              <a:extLst>
                <a:ext uri="{FF2B5EF4-FFF2-40B4-BE49-F238E27FC236}">
                  <a16:creationId xmlns:a16="http://schemas.microsoft.com/office/drawing/2014/main" id="{E8EAE8E4-3ADE-46C1-B39D-C92FAC46D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946"/>
              <a:ext cx="259" cy="413"/>
            </a:xfrm>
            <a:custGeom>
              <a:avLst/>
              <a:gdLst>
                <a:gd name="T0" fmla="*/ 220 w 224"/>
                <a:gd name="T1" fmla="*/ 39 h 357"/>
                <a:gd name="T2" fmla="*/ 143 w 224"/>
                <a:gd name="T3" fmla="*/ 0 h 357"/>
                <a:gd name="T4" fmla="*/ 140 w 224"/>
                <a:gd name="T5" fmla="*/ 118 h 357"/>
                <a:gd name="T6" fmla="*/ 122 w 224"/>
                <a:gd name="T7" fmla="*/ 254 h 357"/>
                <a:gd name="T8" fmla="*/ 85 w 224"/>
                <a:gd name="T9" fmla="*/ 118 h 357"/>
                <a:gd name="T10" fmla="*/ 82 w 224"/>
                <a:gd name="T11" fmla="*/ 0 h 357"/>
                <a:gd name="T12" fmla="*/ 5 w 224"/>
                <a:gd name="T13" fmla="*/ 39 h 357"/>
                <a:gd name="T14" fmla="*/ 43 w 224"/>
                <a:gd name="T15" fmla="*/ 255 h 357"/>
                <a:gd name="T16" fmla="*/ 0 w 224"/>
                <a:gd name="T17" fmla="*/ 332 h 357"/>
                <a:gd name="T18" fmla="*/ 112 w 224"/>
                <a:gd name="T19" fmla="*/ 357 h 357"/>
                <a:gd name="T20" fmla="*/ 224 w 224"/>
                <a:gd name="T21" fmla="*/ 332 h 357"/>
                <a:gd name="T22" fmla="*/ 206 w 224"/>
                <a:gd name="T23" fmla="*/ 251 h 357"/>
                <a:gd name="T24" fmla="*/ 220 w 224"/>
                <a:gd name="T25" fmla="*/ 3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357">
                  <a:moveTo>
                    <a:pt x="220" y="39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22" y="254"/>
                    <a:pt x="122" y="254"/>
                    <a:pt x="122" y="254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9"/>
                    <a:pt x="40" y="234"/>
                    <a:pt x="43" y="255"/>
                  </a:cubicBezTo>
                  <a:cubicBezTo>
                    <a:pt x="44" y="262"/>
                    <a:pt x="0" y="332"/>
                    <a:pt x="0" y="332"/>
                  </a:cubicBezTo>
                  <a:cubicBezTo>
                    <a:pt x="112" y="357"/>
                    <a:pt x="112" y="357"/>
                    <a:pt x="112" y="357"/>
                  </a:cubicBezTo>
                  <a:cubicBezTo>
                    <a:pt x="224" y="332"/>
                    <a:pt x="224" y="332"/>
                    <a:pt x="224" y="332"/>
                  </a:cubicBezTo>
                  <a:cubicBezTo>
                    <a:pt x="224" y="332"/>
                    <a:pt x="205" y="257"/>
                    <a:pt x="206" y="251"/>
                  </a:cubicBezTo>
                  <a:cubicBezTo>
                    <a:pt x="209" y="230"/>
                    <a:pt x="220" y="39"/>
                    <a:pt x="220" y="3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87">
              <a:extLst>
                <a:ext uri="{FF2B5EF4-FFF2-40B4-BE49-F238E27FC236}">
                  <a16:creationId xmlns:a16="http://schemas.microsoft.com/office/drawing/2014/main" id="{BC2F9B56-7320-486A-9FFE-F7428BB31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944"/>
              <a:ext cx="93" cy="293"/>
            </a:xfrm>
            <a:custGeom>
              <a:avLst/>
              <a:gdLst>
                <a:gd name="T0" fmla="*/ 40 w 80"/>
                <a:gd name="T1" fmla="*/ 0 h 253"/>
                <a:gd name="T2" fmla="*/ 22 w 80"/>
                <a:gd name="T3" fmla="*/ 10 h 253"/>
                <a:gd name="T4" fmla="*/ 1 w 80"/>
                <a:gd name="T5" fmla="*/ 99 h 253"/>
                <a:gd name="T6" fmla="*/ 24 w 80"/>
                <a:gd name="T7" fmla="*/ 107 h 253"/>
                <a:gd name="T8" fmla="*/ 13 w 80"/>
                <a:gd name="T9" fmla="*/ 120 h 253"/>
                <a:gd name="T10" fmla="*/ 80 w 80"/>
                <a:gd name="T11" fmla="*/ 253 h 253"/>
                <a:gd name="T12" fmla="*/ 43 w 80"/>
                <a:gd name="T13" fmla="*/ 118 h 253"/>
                <a:gd name="T14" fmla="*/ 40 w 80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53">
                  <a:moveTo>
                    <a:pt x="40" y="0"/>
                  </a:moveTo>
                  <a:cubicBezTo>
                    <a:pt x="40" y="0"/>
                    <a:pt x="22" y="6"/>
                    <a:pt x="22" y="10"/>
                  </a:cubicBezTo>
                  <a:cubicBezTo>
                    <a:pt x="22" y="13"/>
                    <a:pt x="0" y="96"/>
                    <a:pt x="1" y="99"/>
                  </a:cubicBezTo>
                  <a:cubicBezTo>
                    <a:pt x="1" y="102"/>
                    <a:pt x="24" y="107"/>
                    <a:pt x="24" y="107"/>
                  </a:cubicBezTo>
                  <a:cubicBezTo>
                    <a:pt x="24" y="107"/>
                    <a:pt x="12" y="118"/>
                    <a:pt x="13" y="120"/>
                  </a:cubicBezTo>
                  <a:cubicBezTo>
                    <a:pt x="13" y="122"/>
                    <a:pt x="80" y="253"/>
                    <a:pt x="80" y="253"/>
                  </a:cubicBezTo>
                  <a:cubicBezTo>
                    <a:pt x="43" y="118"/>
                    <a:pt x="43" y="118"/>
                    <a:pt x="43" y="11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88">
              <a:extLst>
                <a:ext uri="{FF2B5EF4-FFF2-40B4-BE49-F238E27FC236}">
                  <a16:creationId xmlns:a16="http://schemas.microsoft.com/office/drawing/2014/main" id="{168E4238-0D6A-46F2-B37A-AD5167A31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944"/>
              <a:ext cx="71" cy="293"/>
            </a:xfrm>
            <a:custGeom>
              <a:avLst/>
              <a:gdLst>
                <a:gd name="T0" fmla="*/ 21 w 61"/>
                <a:gd name="T1" fmla="*/ 0 h 253"/>
                <a:gd name="T2" fmla="*/ 39 w 61"/>
                <a:gd name="T3" fmla="*/ 10 h 253"/>
                <a:gd name="T4" fmla="*/ 60 w 61"/>
                <a:gd name="T5" fmla="*/ 99 h 253"/>
                <a:gd name="T6" fmla="*/ 37 w 61"/>
                <a:gd name="T7" fmla="*/ 107 h 253"/>
                <a:gd name="T8" fmla="*/ 48 w 61"/>
                <a:gd name="T9" fmla="*/ 120 h 253"/>
                <a:gd name="T10" fmla="*/ 0 w 61"/>
                <a:gd name="T11" fmla="*/ 253 h 253"/>
                <a:gd name="T12" fmla="*/ 18 w 61"/>
                <a:gd name="T13" fmla="*/ 118 h 253"/>
                <a:gd name="T14" fmla="*/ 21 w 61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53">
                  <a:moveTo>
                    <a:pt x="21" y="0"/>
                  </a:moveTo>
                  <a:cubicBezTo>
                    <a:pt x="21" y="0"/>
                    <a:pt x="39" y="6"/>
                    <a:pt x="39" y="10"/>
                  </a:cubicBezTo>
                  <a:cubicBezTo>
                    <a:pt x="39" y="13"/>
                    <a:pt x="61" y="96"/>
                    <a:pt x="60" y="99"/>
                  </a:cubicBezTo>
                  <a:cubicBezTo>
                    <a:pt x="60" y="102"/>
                    <a:pt x="37" y="107"/>
                    <a:pt x="37" y="107"/>
                  </a:cubicBezTo>
                  <a:cubicBezTo>
                    <a:pt x="37" y="107"/>
                    <a:pt x="49" y="118"/>
                    <a:pt x="48" y="120"/>
                  </a:cubicBezTo>
                  <a:cubicBezTo>
                    <a:pt x="48" y="122"/>
                    <a:pt x="0" y="253"/>
                    <a:pt x="0" y="253"/>
                  </a:cubicBezTo>
                  <a:cubicBezTo>
                    <a:pt x="18" y="118"/>
                    <a:pt x="18" y="118"/>
                    <a:pt x="18" y="118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Oval 89">
              <a:extLst>
                <a:ext uri="{FF2B5EF4-FFF2-40B4-BE49-F238E27FC236}">
                  <a16:creationId xmlns:a16="http://schemas.microsoft.com/office/drawing/2014/main" id="{6945AC1B-B2BC-4F5D-BB6B-00DC0B23C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9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Oval 90">
              <a:extLst>
                <a:ext uri="{FF2B5EF4-FFF2-40B4-BE49-F238E27FC236}">
                  <a16:creationId xmlns:a16="http://schemas.microsoft.com/office/drawing/2014/main" id="{FF777EB7-5500-45C1-B171-2A20CD2F6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95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Oval 91">
              <a:extLst>
                <a:ext uri="{FF2B5EF4-FFF2-40B4-BE49-F238E27FC236}">
                  <a16:creationId xmlns:a16="http://schemas.microsoft.com/office/drawing/2014/main" id="{DE3345CA-C9E0-4FA5-BC58-B2B5C7CB4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9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Oval 92">
              <a:extLst>
                <a:ext uri="{FF2B5EF4-FFF2-40B4-BE49-F238E27FC236}">
                  <a16:creationId xmlns:a16="http://schemas.microsoft.com/office/drawing/2014/main" id="{17ADDDDB-4116-4AB6-9B10-6BA09B77F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96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Oval 93">
              <a:extLst>
                <a:ext uri="{FF2B5EF4-FFF2-40B4-BE49-F238E27FC236}">
                  <a16:creationId xmlns:a16="http://schemas.microsoft.com/office/drawing/2014/main" id="{FD909C52-1B4E-41AB-B04F-ECA35C74F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962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Oval 94">
              <a:extLst>
                <a:ext uri="{FF2B5EF4-FFF2-40B4-BE49-F238E27FC236}">
                  <a16:creationId xmlns:a16="http://schemas.microsoft.com/office/drawing/2014/main" id="{A8B2CF6C-FD0E-4029-8014-DA39CA003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96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Oval 95">
              <a:extLst>
                <a:ext uri="{FF2B5EF4-FFF2-40B4-BE49-F238E27FC236}">
                  <a16:creationId xmlns:a16="http://schemas.microsoft.com/office/drawing/2014/main" id="{CF66F202-A34C-42DF-8582-7E52E13FC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95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Oval 96">
              <a:extLst>
                <a:ext uri="{FF2B5EF4-FFF2-40B4-BE49-F238E27FC236}">
                  <a16:creationId xmlns:a16="http://schemas.microsoft.com/office/drawing/2014/main" id="{2F19B9FA-2098-4FD9-AE81-B6023334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95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97">
              <a:extLst>
                <a:ext uri="{FF2B5EF4-FFF2-40B4-BE49-F238E27FC236}">
                  <a16:creationId xmlns:a16="http://schemas.microsoft.com/office/drawing/2014/main" id="{B02BE8E1-2832-4A30-B5E9-3B4B67946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973"/>
              <a:ext cx="190" cy="180"/>
            </a:xfrm>
            <a:custGeom>
              <a:avLst/>
              <a:gdLst>
                <a:gd name="T0" fmla="*/ 14 w 164"/>
                <a:gd name="T1" fmla="*/ 16 h 156"/>
                <a:gd name="T2" fmla="*/ 72 w 164"/>
                <a:gd name="T3" fmla="*/ 101 h 156"/>
                <a:gd name="T4" fmla="*/ 132 w 164"/>
                <a:gd name="T5" fmla="*/ 0 h 156"/>
                <a:gd name="T6" fmla="*/ 164 w 164"/>
                <a:gd name="T7" fmla="*/ 16 h 156"/>
                <a:gd name="T8" fmla="*/ 72 w 164"/>
                <a:gd name="T9" fmla="*/ 156 h 156"/>
                <a:gd name="T10" fmla="*/ 0 w 164"/>
                <a:gd name="T11" fmla="*/ 80 h 156"/>
                <a:gd name="T12" fmla="*/ 14 w 164"/>
                <a:gd name="T13" fmla="*/ 1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6">
                  <a:moveTo>
                    <a:pt x="14" y="16"/>
                  </a:moveTo>
                  <a:cubicBezTo>
                    <a:pt x="14" y="16"/>
                    <a:pt x="68" y="101"/>
                    <a:pt x="72" y="101"/>
                  </a:cubicBezTo>
                  <a:cubicBezTo>
                    <a:pt x="76" y="101"/>
                    <a:pt x="132" y="0"/>
                    <a:pt x="132" y="0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6"/>
                    <a:pt x="95" y="156"/>
                    <a:pt x="72" y="156"/>
                  </a:cubicBezTo>
                  <a:cubicBezTo>
                    <a:pt x="49" y="156"/>
                    <a:pt x="0" y="80"/>
                    <a:pt x="0" y="80"/>
                  </a:cubicBezTo>
                  <a:lnTo>
                    <a:pt x="14" y="1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98">
              <a:extLst>
                <a:ext uri="{FF2B5EF4-FFF2-40B4-BE49-F238E27FC236}">
                  <a16:creationId xmlns:a16="http://schemas.microsoft.com/office/drawing/2014/main" id="{5ED178B9-9760-4EEC-81D1-E7F65C011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961"/>
              <a:ext cx="64" cy="55"/>
            </a:xfrm>
            <a:custGeom>
              <a:avLst/>
              <a:gdLst>
                <a:gd name="T0" fmla="*/ 20 w 64"/>
                <a:gd name="T1" fmla="*/ 0 h 55"/>
                <a:gd name="T2" fmla="*/ 0 w 64"/>
                <a:gd name="T3" fmla="*/ 27 h 55"/>
                <a:gd name="T4" fmla="*/ 26 w 64"/>
                <a:gd name="T5" fmla="*/ 41 h 55"/>
                <a:gd name="T6" fmla="*/ 39 w 64"/>
                <a:gd name="T7" fmla="*/ 29 h 55"/>
                <a:gd name="T8" fmla="*/ 35 w 64"/>
                <a:gd name="T9" fmla="*/ 44 h 55"/>
                <a:gd name="T10" fmla="*/ 54 w 64"/>
                <a:gd name="T11" fmla="*/ 55 h 55"/>
                <a:gd name="T12" fmla="*/ 64 w 64"/>
                <a:gd name="T13" fmla="*/ 22 h 55"/>
                <a:gd name="T14" fmla="*/ 20 w 64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5">
                  <a:moveTo>
                    <a:pt x="20" y="0"/>
                  </a:moveTo>
                  <a:lnTo>
                    <a:pt x="0" y="27"/>
                  </a:lnTo>
                  <a:lnTo>
                    <a:pt x="26" y="41"/>
                  </a:lnTo>
                  <a:lnTo>
                    <a:pt x="39" y="29"/>
                  </a:lnTo>
                  <a:lnTo>
                    <a:pt x="35" y="44"/>
                  </a:lnTo>
                  <a:lnTo>
                    <a:pt x="54" y="55"/>
                  </a:lnTo>
                  <a:lnTo>
                    <a:pt x="64" y="2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99">
              <a:extLst>
                <a:ext uri="{FF2B5EF4-FFF2-40B4-BE49-F238E27FC236}">
                  <a16:creationId xmlns:a16="http://schemas.microsoft.com/office/drawing/2014/main" id="{B2F8A097-4747-4774-A536-625DFC34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991"/>
              <a:ext cx="118" cy="241"/>
            </a:xfrm>
            <a:custGeom>
              <a:avLst/>
              <a:gdLst>
                <a:gd name="T0" fmla="*/ 86 w 102"/>
                <a:gd name="T1" fmla="*/ 0 h 208"/>
                <a:gd name="T2" fmla="*/ 0 w 102"/>
                <a:gd name="T3" fmla="*/ 132 h 208"/>
                <a:gd name="T4" fmla="*/ 84 w 102"/>
                <a:gd name="T5" fmla="*/ 208 h 208"/>
                <a:gd name="T6" fmla="*/ 102 w 102"/>
                <a:gd name="T7" fmla="*/ 185 h 208"/>
                <a:gd name="T8" fmla="*/ 45 w 102"/>
                <a:gd name="T9" fmla="*/ 130 h 208"/>
                <a:gd name="T10" fmla="*/ 98 w 102"/>
                <a:gd name="T11" fmla="*/ 68 h 208"/>
                <a:gd name="T12" fmla="*/ 86 w 102"/>
                <a:gd name="T1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208">
                  <a:moveTo>
                    <a:pt x="86" y="0"/>
                  </a:moveTo>
                  <a:cubicBezTo>
                    <a:pt x="86" y="0"/>
                    <a:pt x="0" y="123"/>
                    <a:pt x="0" y="132"/>
                  </a:cubicBezTo>
                  <a:cubicBezTo>
                    <a:pt x="0" y="144"/>
                    <a:pt x="84" y="208"/>
                    <a:pt x="84" y="208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44" y="131"/>
                    <a:pt x="45" y="130"/>
                  </a:cubicBezTo>
                  <a:cubicBezTo>
                    <a:pt x="54" y="118"/>
                    <a:pt x="98" y="68"/>
                    <a:pt x="98" y="68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100">
              <a:extLst>
                <a:ext uri="{FF2B5EF4-FFF2-40B4-BE49-F238E27FC236}">
                  <a16:creationId xmlns:a16="http://schemas.microsoft.com/office/drawing/2014/main" id="{1D55D665-C7C9-4F49-8C43-04E7D83F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200"/>
              <a:ext cx="93" cy="53"/>
            </a:xfrm>
            <a:custGeom>
              <a:avLst/>
              <a:gdLst>
                <a:gd name="T0" fmla="*/ 13 w 80"/>
                <a:gd name="T1" fmla="*/ 7 h 46"/>
                <a:gd name="T2" fmla="*/ 27 w 80"/>
                <a:gd name="T3" fmla="*/ 16 h 46"/>
                <a:gd name="T4" fmla="*/ 53 w 80"/>
                <a:gd name="T5" fmla="*/ 0 h 46"/>
                <a:gd name="T6" fmla="*/ 75 w 80"/>
                <a:gd name="T7" fmla="*/ 5 h 46"/>
                <a:gd name="T8" fmla="*/ 71 w 80"/>
                <a:gd name="T9" fmla="*/ 9 h 46"/>
                <a:gd name="T10" fmla="*/ 54 w 80"/>
                <a:gd name="T11" fmla="*/ 7 h 46"/>
                <a:gd name="T12" fmla="*/ 46 w 80"/>
                <a:gd name="T13" fmla="*/ 11 h 46"/>
                <a:gd name="T14" fmla="*/ 57 w 80"/>
                <a:gd name="T15" fmla="*/ 11 h 46"/>
                <a:gd name="T16" fmla="*/ 77 w 80"/>
                <a:gd name="T17" fmla="*/ 27 h 46"/>
                <a:gd name="T18" fmla="*/ 60 w 80"/>
                <a:gd name="T19" fmla="*/ 44 h 46"/>
                <a:gd name="T20" fmla="*/ 45 w 80"/>
                <a:gd name="T21" fmla="*/ 37 h 46"/>
                <a:gd name="T22" fmla="*/ 26 w 80"/>
                <a:gd name="T23" fmla="*/ 42 h 46"/>
                <a:gd name="T24" fmla="*/ 14 w 80"/>
                <a:gd name="T25" fmla="*/ 34 h 46"/>
                <a:gd name="T26" fmla="*/ 0 w 80"/>
                <a:gd name="T27" fmla="*/ 26 h 46"/>
                <a:gd name="T28" fmla="*/ 13 w 80"/>
                <a:gd name="T29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46">
                  <a:moveTo>
                    <a:pt x="13" y="7"/>
                  </a:moveTo>
                  <a:cubicBezTo>
                    <a:pt x="13" y="7"/>
                    <a:pt x="23" y="17"/>
                    <a:pt x="27" y="16"/>
                  </a:cubicBezTo>
                  <a:cubicBezTo>
                    <a:pt x="30" y="15"/>
                    <a:pt x="50" y="0"/>
                    <a:pt x="53" y="0"/>
                  </a:cubicBezTo>
                  <a:cubicBezTo>
                    <a:pt x="57" y="0"/>
                    <a:pt x="72" y="4"/>
                    <a:pt x="75" y="5"/>
                  </a:cubicBezTo>
                  <a:cubicBezTo>
                    <a:pt x="79" y="5"/>
                    <a:pt x="80" y="10"/>
                    <a:pt x="71" y="9"/>
                  </a:cubicBezTo>
                  <a:cubicBezTo>
                    <a:pt x="61" y="8"/>
                    <a:pt x="55" y="7"/>
                    <a:pt x="54" y="7"/>
                  </a:cubicBezTo>
                  <a:cubicBezTo>
                    <a:pt x="54" y="7"/>
                    <a:pt x="46" y="11"/>
                    <a:pt x="46" y="11"/>
                  </a:cubicBezTo>
                  <a:cubicBezTo>
                    <a:pt x="46" y="11"/>
                    <a:pt x="56" y="10"/>
                    <a:pt x="57" y="11"/>
                  </a:cubicBezTo>
                  <a:cubicBezTo>
                    <a:pt x="59" y="11"/>
                    <a:pt x="75" y="23"/>
                    <a:pt x="77" y="27"/>
                  </a:cubicBezTo>
                  <a:cubicBezTo>
                    <a:pt x="79" y="31"/>
                    <a:pt x="67" y="46"/>
                    <a:pt x="60" y="44"/>
                  </a:cubicBezTo>
                  <a:cubicBezTo>
                    <a:pt x="53" y="42"/>
                    <a:pt x="51" y="35"/>
                    <a:pt x="45" y="37"/>
                  </a:cubicBezTo>
                  <a:cubicBezTo>
                    <a:pt x="40" y="38"/>
                    <a:pt x="32" y="43"/>
                    <a:pt x="26" y="42"/>
                  </a:cubicBezTo>
                  <a:cubicBezTo>
                    <a:pt x="20" y="41"/>
                    <a:pt x="19" y="37"/>
                    <a:pt x="14" y="34"/>
                  </a:cubicBezTo>
                  <a:cubicBezTo>
                    <a:pt x="9" y="32"/>
                    <a:pt x="0" y="26"/>
                    <a:pt x="0" y="26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101">
              <a:extLst>
                <a:ext uri="{FF2B5EF4-FFF2-40B4-BE49-F238E27FC236}">
                  <a16:creationId xmlns:a16="http://schemas.microsoft.com/office/drawing/2014/main" id="{B8E41134-0180-40C5-BCBB-6EC241EE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178"/>
              <a:ext cx="62" cy="62"/>
            </a:xfrm>
            <a:custGeom>
              <a:avLst/>
              <a:gdLst>
                <a:gd name="T0" fmla="*/ 62 w 62"/>
                <a:gd name="T1" fmla="*/ 25 h 62"/>
                <a:gd name="T2" fmla="*/ 40 w 62"/>
                <a:gd name="T3" fmla="*/ 0 h 62"/>
                <a:gd name="T4" fmla="*/ 21 w 62"/>
                <a:gd name="T5" fmla="*/ 22 h 62"/>
                <a:gd name="T6" fmla="*/ 29 w 62"/>
                <a:gd name="T7" fmla="*/ 37 h 62"/>
                <a:gd name="T8" fmla="*/ 15 w 62"/>
                <a:gd name="T9" fmla="*/ 30 h 62"/>
                <a:gd name="T10" fmla="*/ 0 w 62"/>
                <a:gd name="T11" fmla="*/ 45 h 62"/>
                <a:gd name="T12" fmla="*/ 30 w 62"/>
                <a:gd name="T13" fmla="*/ 62 h 62"/>
                <a:gd name="T14" fmla="*/ 62 w 62"/>
                <a:gd name="T15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2">
                  <a:moveTo>
                    <a:pt x="62" y="25"/>
                  </a:moveTo>
                  <a:lnTo>
                    <a:pt x="40" y="0"/>
                  </a:lnTo>
                  <a:lnTo>
                    <a:pt x="21" y="22"/>
                  </a:lnTo>
                  <a:lnTo>
                    <a:pt x="29" y="37"/>
                  </a:lnTo>
                  <a:lnTo>
                    <a:pt x="15" y="30"/>
                  </a:lnTo>
                  <a:lnTo>
                    <a:pt x="0" y="45"/>
                  </a:lnTo>
                  <a:lnTo>
                    <a:pt x="30" y="62"/>
                  </a:lnTo>
                  <a:lnTo>
                    <a:pt x="62" y="2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102">
              <a:extLst>
                <a:ext uri="{FF2B5EF4-FFF2-40B4-BE49-F238E27FC236}">
                  <a16:creationId xmlns:a16="http://schemas.microsoft.com/office/drawing/2014/main" id="{6D02CF32-B1FD-4461-B446-73B82B4E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944"/>
              <a:ext cx="118" cy="92"/>
            </a:xfrm>
            <a:custGeom>
              <a:avLst/>
              <a:gdLst>
                <a:gd name="T0" fmla="*/ 16 w 102"/>
                <a:gd name="T1" fmla="*/ 47 h 80"/>
                <a:gd name="T2" fmla="*/ 26 w 102"/>
                <a:gd name="T3" fmla="*/ 58 h 80"/>
                <a:gd name="T4" fmla="*/ 77 w 102"/>
                <a:gd name="T5" fmla="*/ 78 h 80"/>
                <a:gd name="T6" fmla="*/ 78 w 102"/>
                <a:gd name="T7" fmla="*/ 58 h 80"/>
                <a:gd name="T8" fmla="*/ 54 w 102"/>
                <a:gd name="T9" fmla="*/ 64 h 80"/>
                <a:gd name="T10" fmla="*/ 13 w 102"/>
                <a:gd name="T11" fmla="*/ 9 h 80"/>
                <a:gd name="T12" fmla="*/ 7 w 102"/>
                <a:gd name="T13" fmla="*/ 0 h 80"/>
                <a:gd name="T14" fmla="*/ 1 w 102"/>
                <a:gd name="T15" fmla="*/ 24 h 80"/>
                <a:gd name="T16" fmla="*/ 8 w 102"/>
                <a:gd name="T17" fmla="*/ 70 h 80"/>
                <a:gd name="T18" fmla="*/ 16 w 102"/>
                <a:gd name="T19" fmla="*/ 69 h 80"/>
                <a:gd name="T20" fmla="*/ 16 w 102"/>
                <a:gd name="T21" fmla="*/ 4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80">
                  <a:moveTo>
                    <a:pt x="16" y="47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40" y="78"/>
                    <a:pt x="52" y="80"/>
                    <a:pt x="77" y="78"/>
                  </a:cubicBezTo>
                  <a:cubicBezTo>
                    <a:pt x="102" y="77"/>
                    <a:pt x="98" y="68"/>
                    <a:pt x="78" y="58"/>
                  </a:cubicBezTo>
                  <a:cubicBezTo>
                    <a:pt x="76" y="63"/>
                    <a:pt x="68" y="67"/>
                    <a:pt x="54" y="64"/>
                  </a:cubicBezTo>
                  <a:cubicBezTo>
                    <a:pt x="33" y="61"/>
                    <a:pt x="13" y="22"/>
                    <a:pt x="13" y="9"/>
                  </a:cubicBezTo>
                  <a:cubicBezTo>
                    <a:pt x="13" y="3"/>
                    <a:pt x="10" y="1"/>
                    <a:pt x="7" y="0"/>
                  </a:cubicBezTo>
                  <a:cubicBezTo>
                    <a:pt x="3" y="8"/>
                    <a:pt x="0" y="16"/>
                    <a:pt x="1" y="24"/>
                  </a:cubicBezTo>
                  <a:cubicBezTo>
                    <a:pt x="4" y="43"/>
                    <a:pt x="8" y="70"/>
                    <a:pt x="8" y="70"/>
                  </a:cubicBezTo>
                  <a:cubicBezTo>
                    <a:pt x="16" y="69"/>
                    <a:pt x="16" y="69"/>
                    <a:pt x="16" y="69"/>
                  </a:cubicBezTo>
                  <a:lnTo>
                    <a:pt x="16" y="47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103">
              <a:extLst>
                <a:ext uri="{FF2B5EF4-FFF2-40B4-BE49-F238E27FC236}">
                  <a16:creationId xmlns:a16="http://schemas.microsoft.com/office/drawing/2014/main" id="{14D6ABC4-5737-40C3-96B9-C360CBDB1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99"/>
              <a:ext cx="48" cy="64"/>
            </a:xfrm>
            <a:custGeom>
              <a:avLst/>
              <a:gdLst>
                <a:gd name="T0" fmla="*/ 42 w 42"/>
                <a:gd name="T1" fmla="*/ 10 h 55"/>
                <a:gd name="T2" fmla="*/ 15 w 42"/>
                <a:gd name="T3" fmla="*/ 22 h 55"/>
                <a:gd name="T4" fmla="*/ 1 w 42"/>
                <a:gd name="T5" fmla="*/ 0 h 55"/>
                <a:gd name="T6" fmla="*/ 0 w 42"/>
                <a:gd name="T7" fmla="*/ 12 h 55"/>
                <a:gd name="T8" fmla="*/ 41 w 42"/>
                <a:gd name="T9" fmla="*/ 12 h 55"/>
                <a:gd name="T10" fmla="*/ 42 w 42"/>
                <a:gd name="T11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5">
                  <a:moveTo>
                    <a:pt x="42" y="10"/>
                  </a:moveTo>
                  <a:cubicBezTo>
                    <a:pt x="35" y="15"/>
                    <a:pt x="24" y="22"/>
                    <a:pt x="15" y="22"/>
                  </a:cubicBezTo>
                  <a:cubicBezTo>
                    <a:pt x="6" y="22"/>
                    <a:pt x="2" y="10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0" y="55"/>
                    <a:pt x="21" y="46"/>
                    <a:pt x="41" y="12"/>
                  </a:cubicBezTo>
                  <a:cubicBezTo>
                    <a:pt x="41" y="11"/>
                    <a:pt x="41" y="11"/>
                    <a:pt x="42" y="1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71" name="Group 106">
            <a:extLst>
              <a:ext uri="{FF2B5EF4-FFF2-40B4-BE49-F238E27FC236}">
                <a16:creationId xmlns:a16="http://schemas.microsoft.com/office/drawing/2014/main" id="{C9733B56-5F0A-4757-BB7A-E0E29F1077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11220" y="705665"/>
            <a:ext cx="1660525" cy="2463800"/>
            <a:chOff x="3317" y="1384"/>
            <a:chExt cx="1046" cy="1552"/>
          </a:xfrm>
        </p:grpSpPr>
        <p:sp>
          <p:nvSpPr>
            <p:cNvPr id="472" name="AutoShape 105">
              <a:extLst>
                <a:ext uri="{FF2B5EF4-FFF2-40B4-BE49-F238E27FC236}">
                  <a16:creationId xmlns:a16="http://schemas.microsoft.com/office/drawing/2014/main" id="{75CB161E-7C4C-49CC-915C-B350726D328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17" y="1384"/>
              <a:ext cx="1046" cy="1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107">
              <a:extLst>
                <a:ext uri="{FF2B5EF4-FFF2-40B4-BE49-F238E27FC236}">
                  <a16:creationId xmlns:a16="http://schemas.microsoft.com/office/drawing/2014/main" id="{46CD4E7A-80C9-4C12-8029-828CE0AB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435"/>
              <a:ext cx="116" cy="504"/>
            </a:xfrm>
            <a:custGeom>
              <a:avLst/>
              <a:gdLst>
                <a:gd name="T0" fmla="*/ 99 w 100"/>
                <a:gd name="T1" fmla="*/ 380 h 436"/>
                <a:gd name="T2" fmla="*/ 89 w 100"/>
                <a:gd name="T3" fmla="*/ 358 h 436"/>
                <a:gd name="T4" fmla="*/ 94 w 100"/>
                <a:gd name="T5" fmla="*/ 12 h 436"/>
                <a:gd name="T6" fmla="*/ 39 w 100"/>
                <a:gd name="T7" fmla="*/ 8 h 436"/>
                <a:gd name="T8" fmla="*/ 61 w 100"/>
                <a:gd name="T9" fmla="*/ 361 h 436"/>
                <a:gd name="T10" fmla="*/ 40 w 100"/>
                <a:gd name="T11" fmla="*/ 408 h 436"/>
                <a:gd name="T12" fmla="*/ 14 w 100"/>
                <a:gd name="T13" fmla="*/ 431 h 436"/>
                <a:gd name="T14" fmla="*/ 79 w 100"/>
                <a:gd name="T15" fmla="*/ 416 h 436"/>
                <a:gd name="T16" fmla="*/ 79 w 100"/>
                <a:gd name="T17" fmla="*/ 416 h 436"/>
                <a:gd name="T18" fmla="*/ 79 w 100"/>
                <a:gd name="T19" fmla="*/ 425 h 436"/>
                <a:gd name="T20" fmla="*/ 89 w 100"/>
                <a:gd name="T21" fmla="*/ 427 h 436"/>
                <a:gd name="T22" fmla="*/ 89 w 100"/>
                <a:gd name="T23" fmla="*/ 428 h 436"/>
                <a:gd name="T24" fmla="*/ 99 w 100"/>
                <a:gd name="T25" fmla="*/ 428 h 436"/>
                <a:gd name="T26" fmla="*/ 99 w 100"/>
                <a:gd name="T27" fmla="*/ 38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436">
                  <a:moveTo>
                    <a:pt x="99" y="380"/>
                  </a:moveTo>
                  <a:cubicBezTo>
                    <a:pt x="97" y="371"/>
                    <a:pt x="89" y="358"/>
                    <a:pt x="89" y="358"/>
                  </a:cubicBezTo>
                  <a:cubicBezTo>
                    <a:pt x="89" y="318"/>
                    <a:pt x="94" y="12"/>
                    <a:pt x="94" y="12"/>
                  </a:cubicBezTo>
                  <a:cubicBezTo>
                    <a:pt x="94" y="12"/>
                    <a:pt x="54" y="0"/>
                    <a:pt x="39" y="8"/>
                  </a:cubicBezTo>
                  <a:cubicBezTo>
                    <a:pt x="39" y="8"/>
                    <a:pt x="59" y="329"/>
                    <a:pt x="61" y="361"/>
                  </a:cubicBezTo>
                  <a:cubicBezTo>
                    <a:pt x="61" y="361"/>
                    <a:pt x="42" y="408"/>
                    <a:pt x="40" y="408"/>
                  </a:cubicBezTo>
                  <a:cubicBezTo>
                    <a:pt x="19" y="412"/>
                    <a:pt x="0" y="430"/>
                    <a:pt x="14" y="431"/>
                  </a:cubicBezTo>
                  <a:cubicBezTo>
                    <a:pt x="63" y="436"/>
                    <a:pt x="74" y="419"/>
                    <a:pt x="79" y="416"/>
                  </a:cubicBezTo>
                  <a:cubicBezTo>
                    <a:pt x="79" y="416"/>
                    <a:pt x="79" y="416"/>
                    <a:pt x="79" y="416"/>
                  </a:cubicBezTo>
                  <a:cubicBezTo>
                    <a:pt x="79" y="425"/>
                    <a:pt x="79" y="425"/>
                    <a:pt x="79" y="425"/>
                  </a:cubicBezTo>
                  <a:cubicBezTo>
                    <a:pt x="89" y="427"/>
                    <a:pt x="89" y="427"/>
                    <a:pt x="89" y="427"/>
                  </a:cubicBezTo>
                  <a:cubicBezTo>
                    <a:pt x="89" y="428"/>
                    <a:pt x="89" y="428"/>
                    <a:pt x="89" y="428"/>
                  </a:cubicBezTo>
                  <a:cubicBezTo>
                    <a:pt x="99" y="428"/>
                    <a:pt x="99" y="428"/>
                    <a:pt x="99" y="428"/>
                  </a:cubicBezTo>
                  <a:cubicBezTo>
                    <a:pt x="99" y="428"/>
                    <a:pt x="100" y="389"/>
                    <a:pt x="99" y="380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108">
              <a:extLst>
                <a:ext uri="{FF2B5EF4-FFF2-40B4-BE49-F238E27FC236}">
                  <a16:creationId xmlns:a16="http://schemas.microsoft.com/office/drawing/2014/main" id="{3B9064D3-252E-4567-92F0-2864357DF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867"/>
              <a:ext cx="110" cy="72"/>
            </a:xfrm>
            <a:custGeom>
              <a:avLst/>
              <a:gdLst>
                <a:gd name="T0" fmla="*/ 9 w 95"/>
                <a:gd name="T1" fmla="*/ 58 h 63"/>
                <a:gd name="T2" fmla="*/ 74 w 95"/>
                <a:gd name="T3" fmla="*/ 43 h 63"/>
                <a:gd name="T4" fmla="*/ 74 w 95"/>
                <a:gd name="T5" fmla="*/ 43 h 63"/>
                <a:gd name="T6" fmla="*/ 74 w 95"/>
                <a:gd name="T7" fmla="*/ 52 h 63"/>
                <a:gd name="T8" fmla="*/ 84 w 95"/>
                <a:gd name="T9" fmla="*/ 54 h 63"/>
                <a:gd name="T10" fmla="*/ 84 w 95"/>
                <a:gd name="T11" fmla="*/ 55 h 63"/>
                <a:gd name="T12" fmla="*/ 94 w 95"/>
                <a:gd name="T13" fmla="*/ 55 h 63"/>
                <a:gd name="T14" fmla="*/ 94 w 95"/>
                <a:gd name="T15" fmla="*/ 7 h 63"/>
                <a:gd name="T16" fmla="*/ 92 w 95"/>
                <a:gd name="T17" fmla="*/ 0 h 63"/>
                <a:gd name="T18" fmla="*/ 92 w 95"/>
                <a:gd name="T19" fmla="*/ 0 h 63"/>
                <a:gd name="T20" fmla="*/ 49 w 95"/>
                <a:gd name="T21" fmla="*/ 45 h 63"/>
                <a:gd name="T22" fmla="*/ 16 w 95"/>
                <a:gd name="T23" fmla="*/ 43 h 63"/>
                <a:gd name="T24" fmla="*/ 9 w 95"/>
                <a:gd name="T25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63">
                  <a:moveTo>
                    <a:pt x="9" y="58"/>
                  </a:moveTo>
                  <a:cubicBezTo>
                    <a:pt x="58" y="63"/>
                    <a:pt x="69" y="46"/>
                    <a:pt x="74" y="43"/>
                  </a:cubicBezTo>
                  <a:cubicBezTo>
                    <a:pt x="74" y="43"/>
                    <a:pt x="74" y="43"/>
                    <a:pt x="74" y="43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5" y="16"/>
                    <a:pt x="94" y="7"/>
                  </a:cubicBezTo>
                  <a:cubicBezTo>
                    <a:pt x="94" y="5"/>
                    <a:pt x="93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6" y="7"/>
                    <a:pt x="49" y="45"/>
                    <a:pt x="49" y="45"/>
                  </a:cubicBezTo>
                  <a:cubicBezTo>
                    <a:pt x="29" y="48"/>
                    <a:pt x="20" y="45"/>
                    <a:pt x="16" y="43"/>
                  </a:cubicBezTo>
                  <a:cubicBezTo>
                    <a:pt x="5" y="49"/>
                    <a:pt x="0" y="57"/>
                    <a:pt x="9" y="5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109">
              <a:extLst>
                <a:ext uri="{FF2B5EF4-FFF2-40B4-BE49-F238E27FC236}">
                  <a16:creationId xmlns:a16="http://schemas.microsoft.com/office/drawing/2014/main" id="{DF8718AE-59C8-419B-965D-22043586B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435"/>
              <a:ext cx="117" cy="504"/>
            </a:xfrm>
            <a:custGeom>
              <a:avLst/>
              <a:gdLst>
                <a:gd name="T0" fmla="*/ 2 w 101"/>
                <a:gd name="T1" fmla="*/ 380 h 436"/>
                <a:gd name="T2" fmla="*/ 12 w 101"/>
                <a:gd name="T3" fmla="*/ 358 h 436"/>
                <a:gd name="T4" fmla="*/ 6 w 101"/>
                <a:gd name="T5" fmla="*/ 12 h 436"/>
                <a:gd name="T6" fmla="*/ 62 w 101"/>
                <a:gd name="T7" fmla="*/ 8 h 436"/>
                <a:gd name="T8" fmla="*/ 40 w 101"/>
                <a:gd name="T9" fmla="*/ 361 h 436"/>
                <a:gd name="T10" fmla="*/ 60 w 101"/>
                <a:gd name="T11" fmla="*/ 408 h 436"/>
                <a:gd name="T12" fmla="*/ 86 w 101"/>
                <a:gd name="T13" fmla="*/ 431 h 436"/>
                <a:gd name="T14" fmla="*/ 22 w 101"/>
                <a:gd name="T15" fmla="*/ 416 h 436"/>
                <a:gd name="T16" fmla="*/ 22 w 101"/>
                <a:gd name="T17" fmla="*/ 416 h 436"/>
                <a:gd name="T18" fmla="*/ 21 w 101"/>
                <a:gd name="T19" fmla="*/ 425 h 436"/>
                <a:gd name="T20" fmla="*/ 11 w 101"/>
                <a:gd name="T21" fmla="*/ 427 h 436"/>
                <a:gd name="T22" fmla="*/ 11 w 101"/>
                <a:gd name="T23" fmla="*/ 428 h 436"/>
                <a:gd name="T24" fmla="*/ 2 w 101"/>
                <a:gd name="T25" fmla="*/ 428 h 436"/>
                <a:gd name="T26" fmla="*/ 2 w 101"/>
                <a:gd name="T27" fmla="*/ 38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436">
                  <a:moveTo>
                    <a:pt x="2" y="380"/>
                  </a:moveTo>
                  <a:cubicBezTo>
                    <a:pt x="3" y="371"/>
                    <a:pt x="12" y="358"/>
                    <a:pt x="12" y="358"/>
                  </a:cubicBezTo>
                  <a:cubicBezTo>
                    <a:pt x="12" y="318"/>
                    <a:pt x="6" y="12"/>
                    <a:pt x="6" y="12"/>
                  </a:cubicBezTo>
                  <a:cubicBezTo>
                    <a:pt x="6" y="12"/>
                    <a:pt x="47" y="0"/>
                    <a:pt x="62" y="8"/>
                  </a:cubicBezTo>
                  <a:cubicBezTo>
                    <a:pt x="62" y="8"/>
                    <a:pt x="41" y="329"/>
                    <a:pt x="40" y="361"/>
                  </a:cubicBezTo>
                  <a:cubicBezTo>
                    <a:pt x="40" y="361"/>
                    <a:pt x="59" y="408"/>
                    <a:pt x="60" y="408"/>
                  </a:cubicBezTo>
                  <a:cubicBezTo>
                    <a:pt x="82" y="412"/>
                    <a:pt x="101" y="430"/>
                    <a:pt x="86" y="431"/>
                  </a:cubicBezTo>
                  <a:cubicBezTo>
                    <a:pt x="38" y="436"/>
                    <a:pt x="26" y="419"/>
                    <a:pt x="22" y="416"/>
                  </a:cubicBezTo>
                  <a:cubicBezTo>
                    <a:pt x="22" y="416"/>
                    <a:pt x="22" y="416"/>
                    <a:pt x="22" y="416"/>
                  </a:cubicBezTo>
                  <a:cubicBezTo>
                    <a:pt x="21" y="425"/>
                    <a:pt x="21" y="425"/>
                    <a:pt x="21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1" y="428"/>
                    <a:pt x="11" y="428"/>
                    <a:pt x="11" y="428"/>
                  </a:cubicBezTo>
                  <a:cubicBezTo>
                    <a:pt x="2" y="428"/>
                    <a:pt x="2" y="428"/>
                    <a:pt x="2" y="428"/>
                  </a:cubicBezTo>
                  <a:cubicBezTo>
                    <a:pt x="2" y="428"/>
                    <a:pt x="0" y="389"/>
                    <a:pt x="2" y="380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110">
              <a:extLst>
                <a:ext uri="{FF2B5EF4-FFF2-40B4-BE49-F238E27FC236}">
                  <a16:creationId xmlns:a16="http://schemas.microsoft.com/office/drawing/2014/main" id="{2386FE68-34C4-47AC-A3A3-B4F671AA7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867"/>
              <a:ext cx="111" cy="72"/>
            </a:xfrm>
            <a:custGeom>
              <a:avLst/>
              <a:gdLst>
                <a:gd name="T0" fmla="*/ 86 w 96"/>
                <a:gd name="T1" fmla="*/ 58 h 63"/>
                <a:gd name="T2" fmla="*/ 22 w 96"/>
                <a:gd name="T3" fmla="*/ 43 h 63"/>
                <a:gd name="T4" fmla="*/ 22 w 96"/>
                <a:gd name="T5" fmla="*/ 43 h 63"/>
                <a:gd name="T6" fmla="*/ 21 w 96"/>
                <a:gd name="T7" fmla="*/ 52 h 63"/>
                <a:gd name="T8" fmla="*/ 11 w 96"/>
                <a:gd name="T9" fmla="*/ 54 h 63"/>
                <a:gd name="T10" fmla="*/ 11 w 96"/>
                <a:gd name="T11" fmla="*/ 55 h 63"/>
                <a:gd name="T12" fmla="*/ 2 w 96"/>
                <a:gd name="T13" fmla="*/ 55 h 63"/>
                <a:gd name="T14" fmla="*/ 2 w 96"/>
                <a:gd name="T15" fmla="*/ 7 h 63"/>
                <a:gd name="T16" fmla="*/ 3 w 96"/>
                <a:gd name="T17" fmla="*/ 0 h 63"/>
                <a:gd name="T18" fmla="*/ 3 w 96"/>
                <a:gd name="T19" fmla="*/ 0 h 63"/>
                <a:gd name="T20" fmla="*/ 46 w 96"/>
                <a:gd name="T21" fmla="*/ 45 h 63"/>
                <a:gd name="T22" fmla="*/ 80 w 96"/>
                <a:gd name="T23" fmla="*/ 43 h 63"/>
                <a:gd name="T24" fmla="*/ 86 w 96"/>
                <a:gd name="T25" fmla="*/ 5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63">
                  <a:moveTo>
                    <a:pt x="86" y="58"/>
                  </a:moveTo>
                  <a:cubicBezTo>
                    <a:pt x="38" y="63"/>
                    <a:pt x="26" y="46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0" y="16"/>
                    <a:pt x="2" y="7"/>
                  </a:cubicBezTo>
                  <a:cubicBezTo>
                    <a:pt x="2" y="5"/>
                    <a:pt x="3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7"/>
                    <a:pt x="46" y="45"/>
                    <a:pt x="46" y="45"/>
                  </a:cubicBezTo>
                  <a:cubicBezTo>
                    <a:pt x="67" y="48"/>
                    <a:pt x="76" y="45"/>
                    <a:pt x="80" y="43"/>
                  </a:cubicBezTo>
                  <a:cubicBezTo>
                    <a:pt x="91" y="49"/>
                    <a:pt x="96" y="57"/>
                    <a:pt x="86" y="58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111">
              <a:extLst>
                <a:ext uri="{FF2B5EF4-FFF2-40B4-BE49-F238E27FC236}">
                  <a16:creationId xmlns:a16="http://schemas.microsoft.com/office/drawing/2014/main" id="{046786A8-27D6-4195-941C-341325BD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216"/>
              <a:ext cx="225" cy="244"/>
            </a:xfrm>
            <a:custGeom>
              <a:avLst/>
              <a:gdLst>
                <a:gd name="T0" fmla="*/ 194 w 194"/>
                <a:gd name="T1" fmla="*/ 0 h 211"/>
                <a:gd name="T2" fmla="*/ 97 w 194"/>
                <a:gd name="T3" fmla="*/ 18 h 211"/>
                <a:gd name="T4" fmla="*/ 97 w 194"/>
                <a:gd name="T5" fmla="*/ 17 h 211"/>
                <a:gd name="T6" fmla="*/ 97 w 194"/>
                <a:gd name="T7" fmla="*/ 18 h 211"/>
                <a:gd name="T8" fmla="*/ 97 w 194"/>
                <a:gd name="T9" fmla="*/ 17 h 211"/>
                <a:gd name="T10" fmla="*/ 97 w 194"/>
                <a:gd name="T11" fmla="*/ 18 h 211"/>
                <a:gd name="T12" fmla="*/ 0 w 194"/>
                <a:gd name="T13" fmla="*/ 0 h 211"/>
                <a:gd name="T14" fmla="*/ 19 w 194"/>
                <a:gd name="T15" fmla="*/ 204 h 211"/>
                <a:gd name="T16" fmla="*/ 97 w 194"/>
                <a:gd name="T17" fmla="*/ 211 h 211"/>
                <a:gd name="T18" fmla="*/ 97 w 194"/>
                <a:gd name="T19" fmla="*/ 211 h 211"/>
                <a:gd name="T20" fmla="*/ 97 w 194"/>
                <a:gd name="T21" fmla="*/ 211 h 211"/>
                <a:gd name="T22" fmla="*/ 97 w 194"/>
                <a:gd name="T23" fmla="*/ 211 h 211"/>
                <a:gd name="T24" fmla="*/ 97 w 194"/>
                <a:gd name="T25" fmla="*/ 211 h 211"/>
                <a:gd name="T26" fmla="*/ 175 w 194"/>
                <a:gd name="T27" fmla="*/ 204 h 211"/>
                <a:gd name="T28" fmla="*/ 194 w 194"/>
                <a:gd name="T2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211">
                  <a:moveTo>
                    <a:pt x="194" y="0"/>
                  </a:moveTo>
                  <a:cubicBezTo>
                    <a:pt x="97" y="18"/>
                    <a:pt x="97" y="18"/>
                    <a:pt x="97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67"/>
                    <a:pt x="19" y="204"/>
                  </a:cubicBezTo>
                  <a:cubicBezTo>
                    <a:pt x="19" y="204"/>
                    <a:pt x="50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144" y="211"/>
                    <a:pt x="175" y="204"/>
                    <a:pt x="175" y="204"/>
                  </a:cubicBezTo>
                  <a:cubicBezTo>
                    <a:pt x="193" y="67"/>
                    <a:pt x="194" y="0"/>
                    <a:pt x="194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112">
              <a:extLst>
                <a:ext uri="{FF2B5EF4-FFF2-40B4-BE49-F238E27FC236}">
                  <a16:creationId xmlns:a16="http://schemas.microsoft.com/office/drawing/2014/main" id="{03493C8D-EBFA-4F39-BCE9-E2BE26C89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852"/>
              <a:ext cx="134" cy="277"/>
            </a:xfrm>
            <a:custGeom>
              <a:avLst/>
              <a:gdLst>
                <a:gd name="T0" fmla="*/ 116 w 134"/>
                <a:gd name="T1" fmla="*/ 0 h 277"/>
                <a:gd name="T2" fmla="*/ 66 w 134"/>
                <a:gd name="T3" fmla="*/ 0 h 277"/>
                <a:gd name="T4" fmla="*/ 18 w 134"/>
                <a:gd name="T5" fmla="*/ 0 h 277"/>
                <a:gd name="T6" fmla="*/ 0 w 134"/>
                <a:gd name="T7" fmla="*/ 125 h 277"/>
                <a:gd name="T8" fmla="*/ 66 w 134"/>
                <a:gd name="T9" fmla="*/ 277 h 277"/>
                <a:gd name="T10" fmla="*/ 134 w 134"/>
                <a:gd name="T11" fmla="*/ 125 h 277"/>
                <a:gd name="T12" fmla="*/ 116 w 134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77">
                  <a:moveTo>
                    <a:pt x="116" y="0"/>
                  </a:moveTo>
                  <a:lnTo>
                    <a:pt x="66" y="0"/>
                  </a:lnTo>
                  <a:lnTo>
                    <a:pt x="18" y="0"/>
                  </a:lnTo>
                  <a:lnTo>
                    <a:pt x="0" y="125"/>
                  </a:lnTo>
                  <a:lnTo>
                    <a:pt x="66" y="277"/>
                  </a:lnTo>
                  <a:lnTo>
                    <a:pt x="134" y="12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Rectangle 113">
              <a:extLst>
                <a:ext uri="{FF2B5EF4-FFF2-40B4-BE49-F238E27FC236}">
                  <a16:creationId xmlns:a16="http://schemas.microsoft.com/office/drawing/2014/main" id="{167C70F2-41C5-4851-A720-8F5AADD28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773"/>
              <a:ext cx="70" cy="86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114">
              <a:extLst>
                <a:ext uri="{FF2B5EF4-FFF2-40B4-BE49-F238E27FC236}">
                  <a16:creationId xmlns:a16="http://schemas.microsoft.com/office/drawing/2014/main" id="{00699C53-F0DF-44C9-A93D-81F2001C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882"/>
              <a:ext cx="107" cy="244"/>
            </a:xfrm>
            <a:custGeom>
              <a:avLst/>
              <a:gdLst>
                <a:gd name="T0" fmla="*/ 0 w 92"/>
                <a:gd name="T1" fmla="*/ 0 h 211"/>
                <a:gd name="T2" fmla="*/ 45 w 92"/>
                <a:gd name="T3" fmla="*/ 21 h 211"/>
                <a:gd name="T4" fmla="*/ 92 w 92"/>
                <a:gd name="T5" fmla="*/ 0 h 211"/>
                <a:gd name="T6" fmla="*/ 92 w 92"/>
                <a:gd name="T7" fmla="*/ 125 h 211"/>
                <a:gd name="T8" fmla="*/ 45 w 92"/>
                <a:gd name="T9" fmla="*/ 211 h 211"/>
                <a:gd name="T10" fmla="*/ 0 w 92"/>
                <a:gd name="T11" fmla="*/ 127 h 211"/>
                <a:gd name="T12" fmla="*/ 0 w 92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1">
                  <a:moveTo>
                    <a:pt x="0" y="0"/>
                  </a:moveTo>
                  <a:cubicBezTo>
                    <a:pt x="0" y="0"/>
                    <a:pt x="16" y="21"/>
                    <a:pt x="45" y="21"/>
                  </a:cubicBezTo>
                  <a:cubicBezTo>
                    <a:pt x="75" y="21"/>
                    <a:pt x="92" y="0"/>
                    <a:pt x="92" y="0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45" y="211"/>
                    <a:pt x="45" y="211"/>
                    <a:pt x="45" y="211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115">
              <a:extLst>
                <a:ext uri="{FF2B5EF4-FFF2-40B4-BE49-F238E27FC236}">
                  <a16:creationId xmlns:a16="http://schemas.microsoft.com/office/drawing/2014/main" id="{313AC77A-F9FB-4EE8-91DB-CB7BD4AF2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773"/>
              <a:ext cx="70" cy="30"/>
            </a:xfrm>
            <a:custGeom>
              <a:avLst/>
              <a:gdLst>
                <a:gd name="T0" fmla="*/ 0 w 61"/>
                <a:gd name="T1" fmla="*/ 18 h 26"/>
                <a:gd name="T2" fmla="*/ 30 w 61"/>
                <a:gd name="T3" fmla="*/ 26 h 26"/>
                <a:gd name="T4" fmla="*/ 61 w 61"/>
                <a:gd name="T5" fmla="*/ 18 h 26"/>
                <a:gd name="T6" fmla="*/ 61 w 61"/>
                <a:gd name="T7" fmla="*/ 0 h 26"/>
                <a:gd name="T8" fmla="*/ 0 w 61"/>
                <a:gd name="T9" fmla="*/ 0 h 26"/>
                <a:gd name="T10" fmla="*/ 0 w 61"/>
                <a:gd name="T1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6">
                  <a:moveTo>
                    <a:pt x="0" y="18"/>
                  </a:moveTo>
                  <a:cubicBezTo>
                    <a:pt x="6" y="21"/>
                    <a:pt x="17" y="26"/>
                    <a:pt x="30" y="26"/>
                  </a:cubicBezTo>
                  <a:cubicBezTo>
                    <a:pt x="44" y="26"/>
                    <a:pt x="55" y="21"/>
                    <a:pt x="61" y="18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116">
              <a:extLst>
                <a:ext uri="{FF2B5EF4-FFF2-40B4-BE49-F238E27FC236}">
                  <a16:creationId xmlns:a16="http://schemas.microsoft.com/office/drawing/2014/main" id="{31D399D8-9A02-4CAD-9295-4B02E49D8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20"/>
              <a:ext cx="375" cy="383"/>
            </a:xfrm>
            <a:custGeom>
              <a:avLst/>
              <a:gdLst>
                <a:gd name="T0" fmla="*/ 302 w 324"/>
                <a:gd name="T1" fmla="*/ 240 h 331"/>
                <a:gd name="T2" fmla="*/ 274 w 324"/>
                <a:gd name="T3" fmla="*/ 223 h 331"/>
                <a:gd name="T4" fmla="*/ 274 w 324"/>
                <a:gd name="T5" fmla="*/ 72 h 331"/>
                <a:gd name="T6" fmla="*/ 162 w 324"/>
                <a:gd name="T7" fmla="*/ 4 h 331"/>
                <a:gd name="T8" fmla="*/ 105 w 324"/>
                <a:gd name="T9" fmla="*/ 18 h 331"/>
                <a:gd name="T10" fmla="*/ 51 w 324"/>
                <a:gd name="T11" fmla="*/ 72 h 331"/>
                <a:gd name="T12" fmla="*/ 51 w 324"/>
                <a:gd name="T13" fmla="*/ 223 h 331"/>
                <a:gd name="T14" fmla="*/ 22 w 324"/>
                <a:gd name="T15" fmla="*/ 240 h 331"/>
                <a:gd name="T16" fmla="*/ 25 w 324"/>
                <a:gd name="T17" fmla="*/ 296 h 331"/>
                <a:gd name="T18" fmla="*/ 162 w 324"/>
                <a:gd name="T19" fmla="*/ 304 h 331"/>
                <a:gd name="T20" fmla="*/ 300 w 324"/>
                <a:gd name="T21" fmla="*/ 296 h 331"/>
                <a:gd name="T22" fmla="*/ 302 w 324"/>
                <a:gd name="T23" fmla="*/ 24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31">
                  <a:moveTo>
                    <a:pt x="302" y="240"/>
                  </a:moveTo>
                  <a:cubicBezTo>
                    <a:pt x="317" y="262"/>
                    <a:pt x="262" y="285"/>
                    <a:pt x="274" y="223"/>
                  </a:cubicBezTo>
                  <a:cubicBezTo>
                    <a:pt x="285" y="162"/>
                    <a:pt x="287" y="125"/>
                    <a:pt x="274" y="72"/>
                  </a:cubicBezTo>
                  <a:cubicBezTo>
                    <a:pt x="255" y="0"/>
                    <a:pt x="162" y="4"/>
                    <a:pt x="162" y="4"/>
                  </a:cubicBezTo>
                  <a:cubicBezTo>
                    <a:pt x="162" y="4"/>
                    <a:pt x="122" y="1"/>
                    <a:pt x="105" y="18"/>
                  </a:cubicBezTo>
                  <a:cubicBezTo>
                    <a:pt x="105" y="18"/>
                    <a:pt x="68" y="19"/>
                    <a:pt x="51" y="72"/>
                  </a:cubicBezTo>
                  <a:cubicBezTo>
                    <a:pt x="34" y="124"/>
                    <a:pt x="40" y="162"/>
                    <a:pt x="51" y="223"/>
                  </a:cubicBezTo>
                  <a:cubicBezTo>
                    <a:pt x="62" y="285"/>
                    <a:pt x="7" y="262"/>
                    <a:pt x="22" y="240"/>
                  </a:cubicBezTo>
                  <a:cubicBezTo>
                    <a:pt x="22" y="240"/>
                    <a:pt x="0" y="269"/>
                    <a:pt x="25" y="296"/>
                  </a:cubicBezTo>
                  <a:cubicBezTo>
                    <a:pt x="50" y="323"/>
                    <a:pt x="116" y="331"/>
                    <a:pt x="162" y="304"/>
                  </a:cubicBezTo>
                  <a:cubicBezTo>
                    <a:pt x="209" y="331"/>
                    <a:pt x="275" y="323"/>
                    <a:pt x="300" y="296"/>
                  </a:cubicBezTo>
                  <a:cubicBezTo>
                    <a:pt x="324" y="269"/>
                    <a:pt x="302" y="240"/>
                    <a:pt x="302" y="24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117">
              <a:extLst>
                <a:ext uri="{FF2B5EF4-FFF2-40B4-BE49-F238E27FC236}">
                  <a16:creationId xmlns:a16="http://schemas.microsoft.com/office/drawing/2014/main" id="{6A56AE75-DDF9-4A99-9513-97E7878C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592"/>
              <a:ext cx="28" cy="78"/>
            </a:xfrm>
            <a:custGeom>
              <a:avLst/>
              <a:gdLst>
                <a:gd name="T0" fmla="*/ 24 w 24"/>
                <a:gd name="T1" fmla="*/ 10 h 67"/>
                <a:gd name="T2" fmla="*/ 0 w 24"/>
                <a:gd name="T3" fmla="*/ 24 h 67"/>
                <a:gd name="T4" fmla="*/ 24 w 24"/>
                <a:gd name="T5" fmla="*/ 67 h 67"/>
                <a:gd name="T6" fmla="*/ 24 w 24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">
                  <a:moveTo>
                    <a:pt x="24" y="10"/>
                  </a:moveTo>
                  <a:cubicBezTo>
                    <a:pt x="24" y="10"/>
                    <a:pt x="0" y="0"/>
                    <a:pt x="0" y="24"/>
                  </a:cubicBezTo>
                  <a:cubicBezTo>
                    <a:pt x="1" y="48"/>
                    <a:pt x="24" y="67"/>
                    <a:pt x="24" y="67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118">
              <a:extLst>
                <a:ext uri="{FF2B5EF4-FFF2-40B4-BE49-F238E27FC236}">
                  <a16:creationId xmlns:a16="http://schemas.microsoft.com/office/drawing/2014/main" id="{044DEA94-7B52-4D50-A6D8-E0FD6427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592"/>
              <a:ext cx="28" cy="78"/>
            </a:xfrm>
            <a:custGeom>
              <a:avLst/>
              <a:gdLst>
                <a:gd name="T0" fmla="*/ 0 w 24"/>
                <a:gd name="T1" fmla="*/ 10 h 67"/>
                <a:gd name="T2" fmla="*/ 23 w 24"/>
                <a:gd name="T3" fmla="*/ 24 h 67"/>
                <a:gd name="T4" fmla="*/ 0 w 24"/>
                <a:gd name="T5" fmla="*/ 67 h 67"/>
                <a:gd name="T6" fmla="*/ 0 w 24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">
                  <a:moveTo>
                    <a:pt x="0" y="10"/>
                  </a:moveTo>
                  <a:cubicBezTo>
                    <a:pt x="0" y="10"/>
                    <a:pt x="24" y="0"/>
                    <a:pt x="23" y="24"/>
                  </a:cubicBezTo>
                  <a:cubicBezTo>
                    <a:pt x="22" y="48"/>
                    <a:pt x="0" y="67"/>
                    <a:pt x="0" y="67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19">
              <a:extLst>
                <a:ext uri="{FF2B5EF4-FFF2-40B4-BE49-F238E27FC236}">
                  <a16:creationId xmlns:a16="http://schemas.microsoft.com/office/drawing/2014/main" id="{E90F3AC9-D80A-4906-9D2E-5BF2B701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82"/>
              <a:ext cx="251" cy="311"/>
            </a:xfrm>
            <a:custGeom>
              <a:avLst/>
              <a:gdLst>
                <a:gd name="T0" fmla="*/ 108 w 216"/>
                <a:gd name="T1" fmla="*/ 2 h 268"/>
                <a:gd name="T2" fmla="*/ 0 w 216"/>
                <a:gd name="T3" fmla="*/ 48 h 268"/>
                <a:gd name="T4" fmla="*/ 8 w 216"/>
                <a:gd name="T5" fmla="*/ 167 h 268"/>
                <a:gd name="T6" fmla="*/ 108 w 216"/>
                <a:gd name="T7" fmla="*/ 268 h 268"/>
                <a:gd name="T8" fmla="*/ 108 w 216"/>
                <a:gd name="T9" fmla="*/ 268 h 268"/>
                <a:gd name="T10" fmla="*/ 108 w 216"/>
                <a:gd name="T11" fmla="*/ 268 h 268"/>
                <a:gd name="T12" fmla="*/ 108 w 216"/>
                <a:gd name="T13" fmla="*/ 268 h 268"/>
                <a:gd name="T14" fmla="*/ 108 w 216"/>
                <a:gd name="T15" fmla="*/ 268 h 268"/>
                <a:gd name="T16" fmla="*/ 208 w 216"/>
                <a:gd name="T17" fmla="*/ 167 h 268"/>
                <a:gd name="T18" fmla="*/ 216 w 216"/>
                <a:gd name="T19" fmla="*/ 48 h 268"/>
                <a:gd name="T20" fmla="*/ 108 w 216"/>
                <a:gd name="T21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268">
                  <a:moveTo>
                    <a:pt x="108" y="2"/>
                  </a:moveTo>
                  <a:cubicBezTo>
                    <a:pt x="102" y="1"/>
                    <a:pt x="28" y="0"/>
                    <a:pt x="0" y="48"/>
                  </a:cubicBezTo>
                  <a:cubicBezTo>
                    <a:pt x="0" y="48"/>
                    <a:pt x="5" y="145"/>
                    <a:pt x="8" y="167"/>
                  </a:cubicBezTo>
                  <a:cubicBezTo>
                    <a:pt x="15" y="219"/>
                    <a:pt x="65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51" y="268"/>
                    <a:pt x="201" y="219"/>
                    <a:pt x="208" y="167"/>
                  </a:cubicBezTo>
                  <a:cubicBezTo>
                    <a:pt x="210" y="145"/>
                    <a:pt x="216" y="48"/>
                    <a:pt x="216" y="48"/>
                  </a:cubicBezTo>
                  <a:cubicBezTo>
                    <a:pt x="188" y="0"/>
                    <a:pt x="113" y="1"/>
                    <a:pt x="108" y="2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120">
              <a:extLst>
                <a:ext uri="{FF2B5EF4-FFF2-40B4-BE49-F238E27FC236}">
                  <a16:creationId xmlns:a16="http://schemas.microsoft.com/office/drawing/2014/main" id="{99398FE8-6A16-4F43-BE0C-A88FC482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629"/>
              <a:ext cx="20" cy="67"/>
            </a:xfrm>
            <a:custGeom>
              <a:avLst/>
              <a:gdLst>
                <a:gd name="T0" fmla="*/ 18 w 18"/>
                <a:gd name="T1" fmla="*/ 0 h 58"/>
                <a:gd name="T2" fmla="*/ 0 w 18"/>
                <a:gd name="T3" fmla="*/ 39 h 58"/>
                <a:gd name="T4" fmla="*/ 18 w 18"/>
                <a:gd name="T5" fmla="*/ 43 h 58"/>
                <a:gd name="T6" fmla="*/ 18 w 18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18" y="0"/>
                  </a:moveTo>
                  <a:cubicBezTo>
                    <a:pt x="18" y="0"/>
                    <a:pt x="0" y="21"/>
                    <a:pt x="0" y="39"/>
                  </a:cubicBezTo>
                  <a:cubicBezTo>
                    <a:pt x="0" y="58"/>
                    <a:pt x="18" y="43"/>
                    <a:pt x="18" y="4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121">
              <a:extLst>
                <a:ext uri="{FF2B5EF4-FFF2-40B4-BE49-F238E27FC236}">
                  <a16:creationId xmlns:a16="http://schemas.microsoft.com/office/drawing/2014/main" id="{D7FC76AD-B37C-4173-89C8-27F7CDED6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598"/>
              <a:ext cx="66" cy="20"/>
            </a:xfrm>
            <a:custGeom>
              <a:avLst/>
              <a:gdLst>
                <a:gd name="T0" fmla="*/ 0 w 57"/>
                <a:gd name="T1" fmla="*/ 17 h 17"/>
                <a:gd name="T2" fmla="*/ 21 w 57"/>
                <a:gd name="T3" fmla="*/ 0 h 17"/>
                <a:gd name="T4" fmla="*/ 57 w 57"/>
                <a:gd name="T5" fmla="*/ 5 h 17"/>
                <a:gd name="T6" fmla="*/ 41 w 57"/>
                <a:gd name="T7" fmla="*/ 17 h 17"/>
                <a:gd name="T8" fmla="*/ 21 w 57"/>
                <a:gd name="T9" fmla="*/ 4 h 17"/>
                <a:gd name="T10" fmla="*/ 0 w 57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7">
                  <a:moveTo>
                    <a:pt x="0" y="17"/>
                  </a:moveTo>
                  <a:cubicBezTo>
                    <a:pt x="0" y="17"/>
                    <a:pt x="3" y="0"/>
                    <a:pt x="21" y="0"/>
                  </a:cubicBezTo>
                  <a:cubicBezTo>
                    <a:pt x="39" y="0"/>
                    <a:pt x="40" y="15"/>
                    <a:pt x="57" y="5"/>
                  </a:cubicBezTo>
                  <a:cubicBezTo>
                    <a:pt x="57" y="5"/>
                    <a:pt x="53" y="14"/>
                    <a:pt x="41" y="17"/>
                  </a:cubicBezTo>
                  <a:cubicBezTo>
                    <a:pt x="41" y="17"/>
                    <a:pt x="30" y="4"/>
                    <a:pt x="21" y="4"/>
                  </a:cubicBezTo>
                  <a:cubicBezTo>
                    <a:pt x="9" y="4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122">
              <a:extLst>
                <a:ext uri="{FF2B5EF4-FFF2-40B4-BE49-F238E27FC236}">
                  <a16:creationId xmlns:a16="http://schemas.microsoft.com/office/drawing/2014/main" id="{0F2B5A7A-F29E-4873-BE65-A409F0DE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598"/>
              <a:ext cx="66" cy="20"/>
            </a:xfrm>
            <a:custGeom>
              <a:avLst/>
              <a:gdLst>
                <a:gd name="T0" fmla="*/ 57 w 57"/>
                <a:gd name="T1" fmla="*/ 17 h 17"/>
                <a:gd name="T2" fmla="*/ 37 w 57"/>
                <a:gd name="T3" fmla="*/ 0 h 17"/>
                <a:gd name="T4" fmla="*/ 0 w 57"/>
                <a:gd name="T5" fmla="*/ 5 h 17"/>
                <a:gd name="T6" fmla="*/ 17 w 57"/>
                <a:gd name="T7" fmla="*/ 17 h 17"/>
                <a:gd name="T8" fmla="*/ 37 w 57"/>
                <a:gd name="T9" fmla="*/ 4 h 17"/>
                <a:gd name="T10" fmla="*/ 57 w 57"/>
                <a:gd name="T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7">
                  <a:moveTo>
                    <a:pt x="57" y="17"/>
                  </a:moveTo>
                  <a:cubicBezTo>
                    <a:pt x="57" y="17"/>
                    <a:pt x="55" y="0"/>
                    <a:pt x="37" y="0"/>
                  </a:cubicBezTo>
                  <a:cubicBezTo>
                    <a:pt x="19" y="0"/>
                    <a:pt x="18" y="15"/>
                    <a:pt x="0" y="5"/>
                  </a:cubicBezTo>
                  <a:cubicBezTo>
                    <a:pt x="0" y="5"/>
                    <a:pt x="5" y="14"/>
                    <a:pt x="17" y="17"/>
                  </a:cubicBezTo>
                  <a:cubicBezTo>
                    <a:pt x="17" y="17"/>
                    <a:pt x="28" y="4"/>
                    <a:pt x="37" y="4"/>
                  </a:cubicBezTo>
                  <a:cubicBezTo>
                    <a:pt x="49" y="4"/>
                    <a:pt x="57" y="17"/>
                    <a:pt x="57" y="17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123">
              <a:extLst>
                <a:ext uri="{FF2B5EF4-FFF2-40B4-BE49-F238E27FC236}">
                  <a16:creationId xmlns:a16="http://schemas.microsoft.com/office/drawing/2014/main" id="{4312AD6F-2E14-481D-BDBB-48518D67E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1455"/>
              <a:ext cx="275" cy="187"/>
            </a:xfrm>
            <a:custGeom>
              <a:avLst/>
              <a:gdLst>
                <a:gd name="T0" fmla="*/ 81 w 237"/>
                <a:gd name="T1" fmla="*/ 43 h 162"/>
                <a:gd name="T2" fmla="*/ 193 w 237"/>
                <a:gd name="T3" fmla="*/ 108 h 162"/>
                <a:gd name="T4" fmla="*/ 184 w 237"/>
                <a:gd name="T5" fmla="*/ 69 h 162"/>
                <a:gd name="T6" fmla="*/ 213 w 237"/>
                <a:gd name="T7" fmla="*/ 162 h 162"/>
                <a:gd name="T8" fmla="*/ 228 w 237"/>
                <a:gd name="T9" fmla="*/ 61 h 162"/>
                <a:gd name="T10" fmla="*/ 77 w 237"/>
                <a:gd name="T11" fmla="*/ 17 h 162"/>
                <a:gd name="T12" fmla="*/ 6 w 237"/>
                <a:gd name="T13" fmla="*/ 69 h 162"/>
                <a:gd name="T14" fmla="*/ 11 w 237"/>
                <a:gd name="T15" fmla="*/ 128 h 162"/>
                <a:gd name="T16" fmla="*/ 81 w 237"/>
                <a:gd name="T17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162">
                  <a:moveTo>
                    <a:pt x="81" y="43"/>
                  </a:moveTo>
                  <a:cubicBezTo>
                    <a:pt x="81" y="43"/>
                    <a:pt x="99" y="103"/>
                    <a:pt x="193" y="108"/>
                  </a:cubicBezTo>
                  <a:cubicBezTo>
                    <a:pt x="193" y="108"/>
                    <a:pt x="193" y="83"/>
                    <a:pt x="184" y="69"/>
                  </a:cubicBezTo>
                  <a:cubicBezTo>
                    <a:pt x="184" y="69"/>
                    <a:pt x="218" y="109"/>
                    <a:pt x="213" y="162"/>
                  </a:cubicBezTo>
                  <a:cubicBezTo>
                    <a:pt x="213" y="162"/>
                    <a:pt x="237" y="109"/>
                    <a:pt x="228" y="61"/>
                  </a:cubicBezTo>
                  <a:cubicBezTo>
                    <a:pt x="219" y="12"/>
                    <a:pt x="96" y="0"/>
                    <a:pt x="77" y="17"/>
                  </a:cubicBezTo>
                  <a:cubicBezTo>
                    <a:pt x="77" y="17"/>
                    <a:pt x="11" y="17"/>
                    <a:pt x="6" y="69"/>
                  </a:cubicBezTo>
                  <a:cubicBezTo>
                    <a:pt x="0" y="121"/>
                    <a:pt x="11" y="128"/>
                    <a:pt x="11" y="128"/>
                  </a:cubicBezTo>
                  <a:cubicBezTo>
                    <a:pt x="11" y="128"/>
                    <a:pt x="78" y="98"/>
                    <a:pt x="81" y="43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Oval 124">
              <a:extLst>
                <a:ext uri="{FF2B5EF4-FFF2-40B4-BE49-F238E27FC236}">
                  <a16:creationId xmlns:a16="http://schemas.microsoft.com/office/drawing/2014/main" id="{77108B29-1569-4972-9227-32B13F39D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65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Oval 125">
              <a:extLst>
                <a:ext uri="{FF2B5EF4-FFF2-40B4-BE49-F238E27FC236}">
                  <a16:creationId xmlns:a16="http://schemas.microsoft.com/office/drawing/2014/main" id="{FEC844E8-E3BB-4CD5-8AF7-0D52F334D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65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126">
              <a:extLst>
                <a:ext uri="{FF2B5EF4-FFF2-40B4-BE49-F238E27FC236}">
                  <a16:creationId xmlns:a16="http://schemas.microsoft.com/office/drawing/2014/main" id="{B3DBB2F9-A90D-409C-A0AE-45003A97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707"/>
              <a:ext cx="125" cy="58"/>
            </a:xfrm>
            <a:custGeom>
              <a:avLst/>
              <a:gdLst>
                <a:gd name="T0" fmla="*/ 54 w 108"/>
                <a:gd name="T1" fmla="*/ 6 h 50"/>
                <a:gd name="T2" fmla="*/ 0 w 108"/>
                <a:gd name="T3" fmla="*/ 0 h 50"/>
                <a:gd name="T4" fmla="*/ 54 w 108"/>
                <a:gd name="T5" fmla="*/ 46 h 50"/>
                <a:gd name="T6" fmla="*/ 108 w 108"/>
                <a:gd name="T7" fmla="*/ 0 h 50"/>
                <a:gd name="T8" fmla="*/ 54 w 108"/>
                <a:gd name="T9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50">
                  <a:moveTo>
                    <a:pt x="54" y="6"/>
                  </a:moveTo>
                  <a:cubicBezTo>
                    <a:pt x="21" y="6"/>
                    <a:pt x="0" y="0"/>
                    <a:pt x="0" y="0"/>
                  </a:cubicBezTo>
                  <a:cubicBezTo>
                    <a:pt x="7" y="50"/>
                    <a:pt x="54" y="46"/>
                    <a:pt x="54" y="46"/>
                  </a:cubicBezTo>
                  <a:cubicBezTo>
                    <a:pt x="54" y="46"/>
                    <a:pt x="101" y="50"/>
                    <a:pt x="108" y="0"/>
                  </a:cubicBezTo>
                  <a:cubicBezTo>
                    <a:pt x="108" y="0"/>
                    <a:pt x="87" y="6"/>
                    <a:pt x="54" y="6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127">
              <a:extLst>
                <a:ext uri="{FF2B5EF4-FFF2-40B4-BE49-F238E27FC236}">
                  <a16:creationId xmlns:a16="http://schemas.microsoft.com/office/drawing/2014/main" id="{3A35D8C8-8A6C-4C9A-AC8F-32275302C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709"/>
              <a:ext cx="109" cy="16"/>
            </a:xfrm>
            <a:custGeom>
              <a:avLst/>
              <a:gdLst>
                <a:gd name="T0" fmla="*/ 91 w 94"/>
                <a:gd name="T1" fmla="*/ 9 h 14"/>
                <a:gd name="T2" fmla="*/ 94 w 94"/>
                <a:gd name="T3" fmla="*/ 0 h 14"/>
                <a:gd name="T4" fmla="*/ 47 w 94"/>
                <a:gd name="T5" fmla="*/ 4 h 14"/>
                <a:gd name="T6" fmla="*/ 0 w 94"/>
                <a:gd name="T7" fmla="*/ 0 h 14"/>
                <a:gd name="T8" fmla="*/ 3 w 94"/>
                <a:gd name="T9" fmla="*/ 9 h 14"/>
                <a:gd name="T10" fmla="*/ 47 w 94"/>
                <a:gd name="T11" fmla="*/ 14 h 14"/>
                <a:gd name="T12" fmla="*/ 47 w 94"/>
                <a:gd name="T13" fmla="*/ 14 h 14"/>
                <a:gd name="T14" fmla="*/ 47 w 94"/>
                <a:gd name="T15" fmla="*/ 14 h 14"/>
                <a:gd name="T16" fmla="*/ 47 w 94"/>
                <a:gd name="T17" fmla="*/ 14 h 14"/>
                <a:gd name="T18" fmla="*/ 47 w 94"/>
                <a:gd name="T19" fmla="*/ 14 h 14"/>
                <a:gd name="T20" fmla="*/ 91 w 94"/>
                <a:gd name="T2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4">
                  <a:moveTo>
                    <a:pt x="91" y="9"/>
                  </a:moveTo>
                  <a:cubicBezTo>
                    <a:pt x="92" y="7"/>
                    <a:pt x="93" y="3"/>
                    <a:pt x="94" y="0"/>
                  </a:cubicBezTo>
                  <a:cubicBezTo>
                    <a:pt x="85" y="1"/>
                    <a:pt x="69" y="4"/>
                    <a:pt x="47" y="4"/>
                  </a:cubicBezTo>
                  <a:cubicBezTo>
                    <a:pt x="25" y="4"/>
                    <a:pt x="9" y="1"/>
                    <a:pt x="0" y="0"/>
                  </a:cubicBezTo>
                  <a:cubicBezTo>
                    <a:pt x="1" y="3"/>
                    <a:pt x="2" y="7"/>
                    <a:pt x="3" y="9"/>
                  </a:cubicBezTo>
                  <a:cubicBezTo>
                    <a:pt x="4" y="12"/>
                    <a:pt x="2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68" y="14"/>
                    <a:pt x="90" y="12"/>
                    <a:pt x="9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128">
              <a:extLst>
                <a:ext uri="{FF2B5EF4-FFF2-40B4-BE49-F238E27FC236}">
                  <a16:creationId xmlns:a16="http://schemas.microsoft.com/office/drawing/2014/main" id="{A3AFF8E9-7E0D-4A68-B6D7-AC15A370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20"/>
              <a:ext cx="259" cy="430"/>
            </a:xfrm>
            <a:custGeom>
              <a:avLst/>
              <a:gdLst>
                <a:gd name="T0" fmla="*/ 219 w 224"/>
                <a:gd name="T1" fmla="*/ 0 h 371"/>
                <a:gd name="T2" fmla="*/ 143 w 224"/>
                <a:gd name="T3" fmla="*/ 14 h 371"/>
                <a:gd name="T4" fmla="*/ 140 w 224"/>
                <a:gd name="T5" fmla="*/ 132 h 371"/>
                <a:gd name="T6" fmla="*/ 112 w 224"/>
                <a:gd name="T7" fmla="*/ 267 h 371"/>
                <a:gd name="T8" fmla="*/ 84 w 224"/>
                <a:gd name="T9" fmla="*/ 132 h 371"/>
                <a:gd name="T10" fmla="*/ 82 w 224"/>
                <a:gd name="T11" fmla="*/ 14 h 371"/>
                <a:gd name="T12" fmla="*/ 5 w 224"/>
                <a:gd name="T13" fmla="*/ 0 h 371"/>
                <a:gd name="T14" fmla="*/ 33 w 224"/>
                <a:gd name="T15" fmla="*/ 249 h 371"/>
                <a:gd name="T16" fmla="*/ 0 w 224"/>
                <a:gd name="T17" fmla="*/ 345 h 371"/>
                <a:gd name="T18" fmla="*/ 112 w 224"/>
                <a:gd name="T19" fmla="*/ 371 h 371"/>
                <a:gd name="T20" fmla="*/ 224 w 224"/>
                <a:gd name="T21" fmla="*/ 345 h 371"/>
                <a:gd name="T22" fmla="*/ 191 w 224"/>
                <a:gd name="T23" fmla="*/ 249 h 371"/>
                <a:gd name="T24" fmla="*/ 219 w 224"/>
                <a:gd name="T25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371">
                  <a:moveTo>
                    <a:pt x="219" y="0"/>
                  </a:moveTo>
                  <a:cubicBezTo>
                    <a:pt x="143" y="14"/>
                    <a:pt x="143" y="14"/>
                    <a:pt x="143" y="14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12" y="267"/>
                    <a:pt x="112" y="267"/>
                    <a:pt x="112" y="267"/>
                  </a:cubicBezTo>
                  <a:cubicBezTo>
                    <a:pt x="84" y="132"/>
                    <a:pt x="84" y="132"/>
                    <a:pt x="84" y="132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0" y="228"/>
                    <a:pt x="33" y="249"/>
                  </a:cubicBezTo>
                  <a:cubicBezTo>
                    <a:pt x="34" y="255"/>
                    <a:pt x="0" y="345"/>
                    <a:pt x="0" y="345"/>
                  </a:cubicBezTo>
                  <a:cubicBezTo>
                    <a:pt x="112" y="371"/>
                    <a:pt x="112" y="371"/>
                    <a:pt x="112" y="371"/>
                  </a:cubicBezTo>
                  <a:cubicBezTo>
                    <a:pt x="224" y="345"/>
                    <a:pt x="224" y="345"/>
                    <a:pt x="224" y="345"/>
                  </a:cubicBezTo>
                  <a:cubicBezTo>
                    <a:pt x="224" y="345"/>
                    <a:pt x="190" y="255"/>
                    <a:pt x="191" y="249"/>
                  </a:cubicBezTo>
                  <a:cubicBezTo>
                    <a:pt x="194" y="228"/>
                    <a:pt x="219" y="0"/>
                    <a:pt x="21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129">
              <a:extLst>
                <a:ext uri="{FF2B5EF4-FFF2-40B4-BE49-F238E27FC236}">
                  <a16:creationId xmlns:a16="http://schemas.microsoft.com/office/drawing/2014/main" id="{67EEFAAE-C599-493F-8B07-D1EE5384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830"/>
              <a:ext cx="81" cy="296"/>
            </a:xfrm>
            <a:custGeom>
              <a:avLst/>
              <a:gdLst>
                <a:gd name="T0" fmla="*/ 40 w 70"/>
                <a:gd name="T1" fmla="*/ 0 h 256"/>
                <a:gd name="T2" fmla="*/ 22 w 70"/>
                <a:gd name="T3" fmla="*/ 10 h 256"/>
                <a:gd name="T4" fmla="*/ 1 w 70"/>
                <a:gd name="T5" fmla="*/ 103 h 256"/>
                <a:gd name="T6" fmla="*/ 24 w 70"/>
                <a:gd name="T7" fmla="*/ 110 h 256"/>
                <a:gd name="T8" fmla="*/ 12 w 70"/>
                <a:gd name="T9" fmla="*/ 124 h 256"/>
                <a:gd name="T10" fmla="*/ 70 w 70"/>
                <a:gd name="T11" fmla="*/ 256 h 256"/>
                <a:gd name="T12" fmla="*/ 42 w 70"/>
                <a:gd name="T13" fmla="*/ 121 h 256"/>
                <a:gd name="T14" fmla="*/ 40 w 70"/>
                <a:gd name="T1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56">
                  <a:moveTo>
                    <a:pt x="40" y="0"/>
                  </a:moveTo>
                  <a:cubicBezTo>
                    <a:pt x="40" y="0"/>
                    <a:pt x="22" y="6"/>
                    <a:pt x="22" y="10"/>
                  </a:cubicBezTo>
                  <a:cubicBezTo>
                    <a:pt x="21" y="13"/>
                    <a:pt x="0" y="99"/>
                    <a:pt x="1" y="103"/>
                  </a:cubicBezTo>
                  <a:cubicBezTo>
                    <a:pt x="1" y="106"/>
                    <a:pt x="24" y="110"/>
                    <a:pt x="24" y="110"/>
                  </a:cubicBezTo>
                  <a:cubicBezTo>
                    <a:pt x="24" y="110"/>
                    <a:pt x="12" y="122"/>
                    <a:pt x="12" y="124"/>
                  </a:cubicBezTo>
                  <a:cubicBezTo>
                    <a:pt x="13" y="126"/>
                    <a:pt x="70" y="256"/>
                    <a:pt x="70" y="256"/>
                  </a:cubicBezTo>
                  <a:cubicBezTo>
                    <a:pt x="42" y="121"/>
                    <a:pt x="42" y="121"/>
                    <a:pt x="42" y="121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130">
              <a:extLst>
                <a:ext uri="{FF2B5EF4-FFF2-40B4-BE49-F238E27FC236}">
                  <a16:creationId xmlns:a16="http://schemas.microsoft.com/office/drawing/2014/main" id="{0B10C94C-F686-4BD6-90BE-DBD815CE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830"/>
              <a:ext cx="83" cy="296"/>
            </a:xfrm>
            <a:custGeom>
              <a:avLst/>
              <a:gdLst>
                <a:gd name="T0" fmla="*/ 31 w 71"/>
                <a:gd name="T1" fmla="*/ 0 h 256"/>
                <a:gd name="T2" fmla="*/ 49 w 71"/>
                <a:gd name="T3" fmla="*/ 10 h 256"/>
                <a:gd name="T4" fmla="*/ 70 w 71"/>
                <a:gd name="T5" fmla="*/ 103 h 256"/>
                <a:gd name="T6" fmla="*/ 46 w 71"/>
                <a:gd name="T7" fmla="*/ 110 h 256"/>
                <a:gd name="T8" fmla="*/ 58 w 71"/>
                <a:gd name="T9" fmla="*/ 124 h 256"/>
                <a:gd name="T10" fmla="*/ 0 w 71"/>
                <a:gd name="T11" fmla="*/ 256 h 256"/>
                <a:gd name="T12" fmla="*/ 28 w 71"/>
                <a:gd name="T13" fmla="*/ 121 h 256"/>
                <a:gd name="T14" fmla="*/ 31 w 71"/>
                <a:gd name="T1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56">
                  <a:moveTo>
                    <a:pt x="31" y="0"/>
                  </a:moveTo>
                  <a:cubicBezTo>
                    <a:pt x="31" y="0"/>
                    <a:pt x="49" y="6"/>
                    <a:pt x="49" y="10"/>
                  </a:cubicBezTo>
                  <a:cubicBezTo>
                    <a:pt x="49" y="13"/>
                    <a:pt x="71" y="99"/>
                    <a:pt x="70" y="103"/>
                  </a:cubicBezTo>
                  <a:cubicBezTo>
                    <a:pt x="70" y="106"/>
                    <a:pt x="46" y="110"/>
                    <a:pt x="46" y="110"/>
                  </a:cubicBezTo>
                  <a:cubicBezTo>
                    <a:pt x="46" y="110"/>
                    <a:pt x="59" y="122"/>
                    <a:pt x="58" y="124"/>
                  </a:cubicBezTo>
                  <a:cubicBezTo>
                    <a:pt x="58" y="126"/>
                    <a:pt x="0" y="256"/>
                    <a:pt x="0" y="256"/>
                  </a:cubicBezTo>
                  <a:cubicBezTo>
                    <a:pt x="28" y="121"/>
                    <a:pt x="28" y="121"/>
                    <a:pt x="28" y="121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Oval 131">
              <a:extLst>
                <a:ext uri="{FF2B5EF4-FFF2-40B4-BE49-F238E27FC236}">
                  <a16:creationId xmlns:a16="http://schemas.microsoft.com/office/drawing/2014/main" id="{512D3E19-74B7-4842-80ED-592B913FE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842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Oval 132">
              <a:extLst>
                <a:ext uri="{FF2B5EF4-FFF2-40B4-BE49-F238E27FC236}">
                  <a16:creationId xmlns:a16="http://schemas.microsoft.com/office/drawing/2014/main" id="{F5B02487-768D-4F7C-BC70-080EDB3B2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847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Oval 133">
              <a:extLst>
                <a:ext uri="{FF2B5EF4-FFF2-40B4-BE49-F238E27FC236}">
                  <a16:creationId xmlns:a16="http://schemas.microsoft.com/office/drawing/2014/main" id="{1F8F200B-0378-4826-9B69-E76B35925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" y="185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Oval 134">
              <a:extLst>
                <a:ext uri="{FF2B5EF4-FFF2-40B4-BE49-F238E27FC236}">
                  <a16:creationId xmlns:a16="http://schemas.microsoft.com/office/drawing/2014/main" id="{2B856C5E-8336-471B-8FAC-FA41C4471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85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Oval 135">
              <a:extLst>
                <a:ext uri="{FF2B5EF4-FFF2-40B4-BE49-F238E27FC236}">
                  <a16:creationId xmlns:a16="http://schemas.microsoft.com/office/drawing/2014/main" id="{7D207991-C0E9-4F9F-BC62-0E1C6C5C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85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Oval 136">
              <a:extLst>
                <a:ext uri="{FF2B5EF4-FFF2-40B4-BE49-F238E27FC236}">
                  <a16:creationId xmlns:a16="http://schemas.microsoft.com/office/drawing/2014/main" id="{9AAC2FD6-37D0-40AD-8454-29537DF4F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85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Oval 137">
              <a:extLst>
                <a:ext uri="{FF2B5EF4-FFF2-40B4-BE49-F238E27FC236}">
                  <a16:creationId xmlns:a16="http://schemas.microsoft.com/office/drawing/2014/main" id="{6E0B09E6-A1C2-45B0-9053-F17645D32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" y="184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Oval 138">
              <a:extLst>
                <a:ext uri="{FF2B5EF4-FFF2-40B4-BE49-F238E27FC236}">
                  <a16:creationId xmlns:a16="http://schemas.microsoft.com/office/drawing/2014/main" id="{7C03BA04-F914-44B7-9020-8F785230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842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139">
              <a:extLst>
                <a:ext uri="{FF2B5EF4-FFF2-40B4-BE49-F238E27FC236}">
                  <a16:creationId xmlns:a16="http://schemas.microsoft.com/office/drawing/2014/main" id="{78734DA3-8AF3-4F82-BD4B-D882D4BA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603"/>
              <a:ext cx="97" cy="78"/>
            </a:xfrm>
            <a:custGeom>
              <a:avLst/>
              <a:gdLst>
                <a:gd name="T0" fmla="*/ 0 w 84"/>
                <a:gd name="T1" fmla="*/ 43 h 68"/>
                <a:gd name="T2" fmla="*/ 11 w 84"/>
                <a:gd name="T3" fmla="*/ 36 h 68"/>
                <a:gd name="T4" fmla="*/ 18 w 84"/>
                <a:gd name="T5" fmla="*/ 22 h 68"/>
                <a:gd name="T6" fmla="*/ 29 w 84"/>
                <a:gd name="T7" fmla="*/ 1 h 68"/>
                <a:gd name="T8" fmla="*/ 31 w 84"/>
                <a:gd name="T9" fmla="*/ 13 h 68"/>
                <a:gd name="T10" fmla="*/ 28 w 84"/>
                <a:gd name="T11" fmla="*/ 23 h 68"/>
                <a:gd name="T12" fmla="*/ 54 w 84"/>
                <a:gd name="T13" fmla="*/ 16 h 68"/>
                <a:gd name="T14" fmla="*/ 77 w 84"/>
                <a:gd name="T15" fmla="*/ 15 h 68"/>
                <a:gd name="T16" fmla="*/ 76 w 84"/>
                <a:gd name="T17" fmla="*/ 40 h 68"/>
                <a:gd name="T18" fmla="*/ 39 w 84"/>
                <a:gd name="T19" fmla="*/ 56 h 68"/>
                <a:gd name="T20" fmla="*/ 13 w 84"/>
                <a:gd name="T21" fmla="*/ 68 h 68"/>
                <a:gd name="T22" fmla="*/ 0 w 84"/>
                <a:gd name="T23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68">
                  <a:moveTo>
                    <a:pt x="0" y="43"/>
                  </a:moveTo>
                  <a:cubicBezTo>
                    <a:pt x="0" y="43"/>
                    <a:pt x="7" y="38"/>
                    <a:pt x="11" y="36"/>
                  </a:cubicBezTo>
                  <a:cubicBezTo>
                    <a:pt x="15" y="35"/>
                    <a:pt x="15" y="26"/>
                    <a:pt x="18" y="22"/>
                  </a:cubicBezTo>
                  <a:cubicBezTo>
                    <a:pt x="21" y="17"/>
                    <a:pt x="23" y="1"/>
                    <a:pt x="29" y="1"/>
                  </a:cubicBezTo>
                  <a:cubicBezTo>
                    <a:pt x="34" y="0"/>
                    <a:pt x="32" y="9"/>
                    <a:pt x="31" y="13"/>
                  </a:cubicBezTo>
                  <a:cubicBezTo>
                    <a:pt x="30" y="16"/>
                    <a:pt x="28" y="23"/>
                    <a:pt x="28" y="23"/>
                  </a:cubicBezTo>
                  <a:cubicBezTo>
                    <a:pt x="28" y="23"/>
                    <a:pt x="46" y="17"/>
                    <a:pt x="54" y="16"/>
                  </a:cubicBezTo>
                  <a:cubicBezTo>
                    <a:pt x="61" y="15"/>
                    <a:pt x="76" y="13"/>
                    <a:pt x="77" y="15"/>
                  </a:cubicBezTo>
                  <a:cubicBezTo>
                    <a:pt x="79" y="18"/>
                    <a:pt x="84" y="36"/>
                    <a:pt x="76" y="40"/>
                  </a:cubicBezTo>
                  <a:cubicBezTo>
                    <a:pt x="69" y="44"/>
                    <a:pt x="45" y="57"/>
                    <a:pt x="39" y="56"/>
                  </a:cubicBezTo>
                  <a:cubicBezTo>
                    <a:pt x="33" y="56"/>
                    <a:pt x="13" y="68"/>
                    <a:pt x="13" y="68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140">
              <a:extLst>
                <a:ext uri="{FF2B5EF4-FFF2-40B4-BE49-F238E27FC236}">
                  <a16:creationId xmlns:a16="http://schemas.microsoft.com/office/drawing/2014/main" id="{ED8289BD-6DBB-4691-AE7E-3B5FDD7D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646"/>
              <a:ext cx="338" cy="260"/>
            </a:xfrm>
            <a:custGeom>
              <a:avLst/>
              <a:gdLst>
                <a:gd name="T0" fmla="*/ 8 w 292"/>
                <a:gd name="T1" fmla="*/ 151 h 225"/>
                <a:gd name="T2" fmla="*/ 128 w 292"/>
                <a:gd name="T3" fmla="*/ 73 h 225"/>
                <a:gd name="T4" fmla="*/ 275 w 292"/>
                <a:gd name="T5" fmla="*/ 0 h 225"/>
                <a:gd name="T6" fmla="*/ 292 w 292"/>
                <a:gd name="T7" fmla="*/ 30 h 225"/>
                <a:gd name="T8" fmla="*/ 144 w 292"/>
                <a:gd name="T9" fmla="*/ 117 h 225"/>
                <a:gd name="T10" fmla="*/ 0 w 292"/>
                <a:gd name="T11" fmla="*/ 225 h 225"/>
                <a:gd name="T12" fmla="*/ 8 w 292"/>
                <a:gd name="T13" fmla="*/ 1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2" h="225">
                  <a:moveTo>
                    <a:pt x="8" y="151"/>
                  </a:moveTo>
                  <a:cubicBezTo>
                    <a:pt x="8" y="151"/>
                    <a:pt x="109" y="83"/>
                    <a:pt x="128" y="73"/>
                  </a:cubicBezTo>
                  <a:cubicBezTo>
                    <a:pt x="148" y="63"/>
                    <a:pt x="275" y="0"/>
                    <a:pt x="275" y="0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2" y="30"/>
                    <a:pt x="150" y="113"/>
                    <a:pt x="144" y="117"/>
                  </a:cubicBezTo>
                  <a:cubicBezTo>
                    <a:pt x="138" y="121"/>
                    <a:pt x="0" y="225"/>
                    <a:pt x="0" y="225"/>
                  </a:cubicBezTo>
                  <a:lnTo>
                    <a:pt x="8" y="15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141">
              <a:extLst>
                <a:ext uri="{FF2B5EF4-FFF2-40B4-BE49-F238E27FC236}">
                  <a16:creationId xmlns:a16="http://schemas.microsoft.com/office/drawing/2014/main" id="{E51DDF7D-5199-464B-8642-22BF1004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640"/>
              <a:ext cx="55" cy="65"/>
            </a:xfrm>
            <a:custGeom>
              <a:avLst/>
              <a:gdLst>
                <a:gd name="T0" fmla="*/ 31 w 55"/>
                <a:gd name="T1" fmla="*/ 0 h 65"/>
                <a:gd name="T2" fmla="*/ 0 w 55"/>
                <a:gd name="T3" fmla="*/ 11 h 65"/>
                <a:gd name="T4" fmla="*/ 14 w 55"/>
                <a:gd name="T5" fmla="*/ 37 h 65"/>
                <a:gd name="T6" fmla="*/ 31 w 55"/>
                <a:gd name="T7" fmla="*/ 35 h 65"/>
                <a:gd name="T8" fmla="*/ 20 w 55"/>
                <a:gd name="T9" fmla="*/ 46 h 65"/>
                <a:gd name="T10" fmla="*/ 29 w 55"/>
                <a:gd name="T11" fmla="*/ 65 h 65"/>
                <a:gd name="T12" fmla="*/ 55 w 55"/>
                <a:gd name="T13" fmla="*/ 43 h 65"/>
                <a:gd name="T14" fmla="*/ 31 w 55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5">
                  <a:moveTo>
                    <a:pt x="31" y="0"/>
                  </a:moveTo>
                  <a:lnTo>
                    <a:pt x="0" y="11"/>
                  </a:lnTo>
                  <a:lnTo>
                    <a:pt x="14" y="37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9" y="65"/>
                  </a:lnTo>
                  <a:lnTo>
                    <a:pt x="55" y="4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142">
              <a:extLst>
                <a:ext uri="{FF2B5EF4-FFF2-40B4-BE49-F238E27FC236}">
                  <a16:creationId xmlns:a16="http://schemas.microsoft.com/office/drawing/2014/main" id="{8F9478EA-2FE0-49EF-8872-D5BAC27A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603"/>
              <a:ext cx="98" cy="78"/>
            </a:xfrm>
            <a:custGeom>
              <a:avLst/>
              <a:gdLst>
                <a:gd name="T0" fmla="*/ 84 w 84"/>
                <a:gd name="T1" fmla="*/ 43 h 68"/>
                <a:gd name="T2" fmla="*/ 73 w 84"/>
                <a:gd name="T3" fmla="*/ 36 h 68"/>
                <a:gd name="T4" fmla="*/ 66 w 84"/>
                <a:gd name="T5" fmla="*/ 22 h 68"/>
                <a:gd name="T6" fmla="*/ 55 w 84"/>
                <a:gd name="T7" fmla="*/ 1 h 68"/>
                <a:gd name="T8" fmla="*/ 53 w 84"/>
                <a:gd name="T9" fmla="*/ 13 h 68"/>
                <a:gd name="T10" fmla="*/ 56 w 84"/>
                <a:gd name="T11" fmla="*/ 23 h 68"/>
                <a:gd name="T12" fmla="*/ 30 w 84"/>
                <a:gd name="T13" fmla="*/ 16 h 68"/>
                <a:gd name="T14" fmla="*/ 6 w 84"/>
                <a:gd name="T15" fmla="*/ 15 h 68"/>
                <a:gd name="T16" fmla="*/ 7 w 84"/>
                <a:gd name="T17" fmla="*/ 40 h 68"/>
                <a:gd name="T18" fmla="*/ 44 w 84"/>
                <a:gd name="T19" fmla="*/ 56 h 68"/>
                <a:gd name="T20" fmla="*/ 71 w 84"/>
                <a:gd name="T21" fmla="*/ 68 h 68"/>
                <a:gd name="T22" fmla="*/ 84 w 84"/>
                <a:gd name="T23" fmla="*/ 4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68">
                  <a:moveTo>
                    <a:pt x="84" y="43"/>
                  </a:moveTo>
                  <a:cubicBezTo>
                    <a:pt x="84" y="43"/>
                    <a:pt x="77" y="38"/>
                    <a:pt x="73" y="36"/>
                  </a:cubicBezTo>
                  <a:cubicBezTo>
                    <a:pt x="69" y="35"/>
                    <a:pt x="68" y="26"/>
                    <a:pt x="66" y="22"/>
                  </a:cubicBezTo>
                  <a:cubicBezTo>
                    <a:pt x="63" y="17"/>
                    <a:pt x="60" y="1"/>
                    <a:pt x="55" y="1"/>
                  </a:cubicBezTo>
                  <a:cubicBezTo>
                    <a:pt x="50" y="0"/>
                    <a:pt x="52" y="9"/>
                    <a:pt x="53" y="13"/>
                  </a:cubicBezTo>
                  <a:cubicBezTo>
                    <a:pt x="53" y="16"/>
                    <a:pt x="56" y="23"/>
                    <a:pt x="56" y="23"/>
                  </a:cubicBezTo>
                  <a:cubicBezTo>
                    <a:pt x="56" y="23"/>
                    <a:pt x="37" y="17"/>
                    <a:pt x="30" y="16"/>
                  </a:cubicBezTo>
                  <a:cubicBezTo>
                    <a:pt x="22" y="15"/>
                    <a:pt x="8" y="13"/>
                    <a:pt x="6" y="15"/>
                  </a:cubicBezTo>
                  <a:cubicBezTo>
                    <a:pt x="5" y="18"/>
                    <a:pt x="0" y="36"/>
                    <a:pt x="7" y="40"/>
                  </a:cubicBezTo>
                  <a:cubicBezTo>
                    <a:pt x="15" y="44"/>
                    <a:pt x="38" y="57"/>
                    <a:pt x="44" y="56"/>
                  </a:cubicBezTo>
                  <a:cubicBezTo>
                    <a:pt x="50" y="56"/>
                    <a:pt x="71" y="68"/>
                    <a:pt x="71" y="68"/>
                  </a:cubicBezTo>
                  <a:lnTo>
                    <a:pt x="84" y="43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143">
              <a:extLst>
                <a:ext uri="{FF2B5EF4-FFF2-40B4-BE49-F238E27FC236}">
                  <a16:creationId xmlns:a16="http://schemas.microsoft.com/office/drawing/2014/main" id="{F3CC7730-E5C3-4B30-8027-704CF406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46"/>
              <a:ext cx="339" cy="260"/>
            </a:xfrm>
            <a:custGeom>
              <a:avLst/>
              <a:gdLst>
                <a:gd name="T0" fmla="*/ 284 w 292"/>
                <a:gd name="T1" fmla="*/ 151 h 225"/>
                <a:gd name="T2" fmla="*/ 164 w 292"/>
                <a:gd name="T3" fmla="*/ 73 h 225"/>
                <a:gd name="T4" fmla="*/ 18 w 292"/>
                <a:gd name="T5" fmla="*/ 0 h 225"/>
                <a:gd name="T6" fmla="*/ 0 w 292"/>
                <a:gd name="T7" fmla="*/ 30 h 225"/>
                <a:gd name="T8" fmla="*/ 149 w 292"/>
                <a:gd name="T9" fmla="*/ 117 h 225"/>
                <a:gd name="T10" fmla="*/ 292 w 292"/>
                <a:gd name="T11" fmla="*/ 225 h 225"/>
                <a:gd name="T12" fmla="*/ 284 w 292"/>
                <a:gd name="T13" fmla="*/ 15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2" h="225">
                  <a:moveTo>
                    <a:pt x="284" y="151"/>
                  </a:moveTo>
                  <a:cubicBezTo>
                    <a:pt x="284" y="151"/>
                    <a:pt x="184" y="83"/>
                    <a:pt x="164" y="73"/>
                  </a:cubicBezTo>
                  <a:cubicBezTo>
                    <a:pt x="145" y="63"/>
                    <a:pt x="18" y="0"/>
                    <a:pt x="18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43" y="113"/>
                    <a:pt x="149" y="117"/>
                  </a:cubicBezTo>
                  <a:cubicBezTo>
                    <a:pt x="155" y="121"/>
                    <a:pt x="292" y="225"/>
                    <a:pt x="292" y="225"/>
                  </a:cubicBezTo>
                  <a:lnTo>
                    <a:pt x="284" y="15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144">
              <a:extLst>
                <a:ext uri="{FF2B5EF4-FFF2-40B4-BE49-F238E27FC236}">
                  <a16:creationId xmlns:a16="http://schemas.microsoft.com/office/drawing/2014/main" id="{95D9F7F2-0964-4B5C-9B15-13D75E7D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640"/>
              <a:ext cx="55" cy="65"/>
            </a:xfrm>
            <a:custGeom>
              <a:avLst/>
              <a:gdLst>
                <a:gd name="T0" fmla="*/ 24 w 55"/>
                <a:gd name="T1" fmla="*/ 0 h 65"/>
                <a:gd name="T2" fmla="*/ 55 w 55"/>
                <a:gd name="T3" fmla="*/ 11 h 65"/>
                <a:gd name="T4" fmla="*/ 40 w 55"/>
                <a:gd name="T5" fmla="*/ 37 h 65"/>
                <a:gd name="T6" fmla="*/ 24 w 55"/>
                <a:gd name="T7" fmla="*/ 35 h 65"/>
                <a:gd name="T8" fmla="*/ 35 w 55"/>
                <a:gd name="T9" fmla="*/ 46 h 65"/>
                <a:gd name="T10" fmla="*/ 26 w 55"/>
                <a:gd name="T11" fmla="*/ 65 h 65"/>
                <a:gd name="T12" fmla="*/ 0 w 55"/>
                <a:gd name="T13" fmla="*/ 43 h 65"/>
                <a:gd name="T14" fmla="*/ 24 w 55"/>
                <a:gd name="T1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5">
                  <a:moveTo>
                    <a:pt x="24" y="0"/>
                  </a:moveTo>
                  <a:lnTo>
                    <a:pt x="55" y="11"/>
                  </a:lnTo>
                  <a:lnTo>
                    <a:pt x="40" y="37"/>
                  </a:lnTo>
                  <a:lnTo>
                    <a:pt x="24" y="35"/>
                  </a:lnTo>
                  <a:lnTo>
                    <a:pt x="35" y="46"/>
                  </a:lnTo>
                  <a:lnTo>
                    <a:pt x="26" y="65"/>
                  </a:lnTo>
                  <a:lnTo>
                    <a:pt x="0" y="4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145">
              <a:extLst>
                <a:ext uri="{FF2B5EF4-FFF2-40B4-BE49-F238E27FC236}">
                  <a16:creationId xmlns:a16="http://schemas.microsoft.com/office/drawing/2014/main" id="{40DFB8A9-9C46-4285-8537-864A90C9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503"/>
              <a:ext cx="48" cy="41"/>
            </a:xfrm>
            <a:custGeom>
              <a:avLst/>
              <a:gdLst>
                <a:gd name="T0" fmla="*/ 5 w 41"/>
                <a:gd name="T1" fmla="*/ 0 h 35"/>
                <a:gd name="T2" fmla="*/ 33 w 41"/>
                <a:gd name="T3" fmla="*/ 0 h 35"/>
                <a:gd name="T4" fmla="*/ 41 w 41"/>
                <a:gd name="T5" fmla="*/ 20 h 35"/>
                <a:gd name="T6" fmla="*/ 0 w 41"/>
                <a:gd name="T7" fmla="*/ 20 h 35"/>
                <a:gd name="T8" fmla="*/ 5 w 41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5">
                  <a:moveTo>
                    <a:pt x="5" y="0"/>
                  </a:moveTo>
                  <a:cubicBezTo>
                    <a:pt x="5" y="0"/>
                    <a:pt x="18" y="10"/>
                    <a:pt x="33" y="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19" y="35"/>
                    <a:pt x="0" y="2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146">
              <a:extLst>
                <a:ext uri="{FF2B5EF4-FFF2-40B4-BE49-F238E27FC236}">
                  <a16:creationId xmlns:a16="http://schemas.microsoft.com/office/drawing/2014/main" id="{10B0AF7A-EA55-4FB4-9DA9-5E99830B1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992"/>
              <a:ext cx="43" cy="46"/>
            </a:xfrm>
            <a:custGeom>
              <a:avLst/>
              <a:gdLst>
                <a:gd name="T0" fmla="*/ 15 w 37"/>
                <a:gd name="T1" fmla="*/ 40 h 40"/>
                <a:gd name="T2" fmla="*/ 0 w 37"/>
                <a:gd name="T3" fmla="*/ 17 h 40"/>
                <a:gd name="T4" fmla="*/ 12 w 37"/>
                <a:gd name="T5" fmla="*/ 0 h 40"/>
                <a:gd name="T6" fmla="*/ 34 w 37"/>
                <a:gd name="T7" fmla="*/ 33 h 40"/>
                <a:gd name="T8" fmla="*/ 15 w 37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15" y="40"/>
                  </a:moveTo>
                  <a:cubicBezTo>
                    <a:pt x="15" y="40"/>
                    <a:pt x="17" y="24"/>
                    <a:pt x="0" y="1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37" y="9"/>
                    <a:pt x="34" y="33"/>
                  </a:cubicBezTo>
                  <a:lnTo>
                    <a:pt x="15" y="40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147">
              <a:extLst>
                <a:ext uri="{FF2B5EF4-FFF2-40B4-BE49-F238E27FC236}">
                  <a16:creationId xmlns:a16="http://schemas.microsoft.com/office/drawing/2014/main" id="{85923381-B448-4510-9571-794EE59C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168"/>
              <a:ext cx="44" cy="44"/>
            </a:xfrm>
            <a:custGeom>
              <a:avLst/>
              <a:gdLst>
                <a:gd name="T0" fmla="*/ 0 w 38"/>
                <a:gd name="T1" fmla="*/ 24 h 38"/>
                <a:gd name="T2" fmla="*/ 14 w 38"/>
                <a:gd name="T3" fmla="*/ 0 h 38"/>
                <a:gd name="T4" fmla="*/ 35 w 38"/>
                <a:gd name="T5" fmla="*/ 3 h 38"/>
                <a:gd name="T6" fmla="*/ 15 w 38"/>
                <a:gd name="T7" fmla="*/ 38 h 38"/>
                <a:gd name="T8" fmla="*/ 0 w 38"/>
                <a:gd name="T9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0" y="24"/>
                  </a:moveTo>
                  <a:cubicBezTo>
                    <a:pt x="0" y="24"/>
                    <a:pt x="16" y="18"/>
                    <a:pt x="14" y="0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8" y="30"/>
                    <a:pt x="15" y="38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148">
              <a:extLst>
                <a:ext uri="{FF2B5EF4-FFF2-40B4-BE49-F238E27FC236}">
                  <a16:creationId xmlns:a16="http://schemas.microsoft.com/office/drawing/2014/main" id="{9A1657C1-0510-4BF9-9E0C-7BA23C378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511"/>
              <a:ext cx="40" cy="47"/>
            </a:xfrm>
            <a:custGeom>
              <a:avLst/>
              <a:gdLst>
                <a:gd name="T0" fmla="*/ 0 w 35"/>
                <a:gd name="T1" fmla="*/ 35 h 40"/>
                <a:gd name="T2" fmla="*/ 0 w 35"/>
                <a:gd name="T3" fmla="*/ 7 h 40"/>
                <a:gd name="T4" fmla="*/ 19 w 35"/>
                <a:gd name="T5" fmla="*/ 0 h 40"/>
                <a:gd name="T6" fmla="*/ 19 w 35"/>
                <a:gd name="T7" fmla="*/ 40 h 40"/>
                <a:gd name="T8" fmla="*/ 0 w 35"/>
                <a:gd name="T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0">
                  <a:moveTo>
                    <a:pt x="0" y="35"/>
                  </a:moveTo>
                  <a:cubicBezTo>
                    <a:pt x="0" y="35"/>
                    <a:pt x="10" y="22"/>
                    <a:pt x="0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35" y="22"/>
                    <a:pt x="19" y="4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149">
              <a:extLst>
                <a:ext uri="{FF2B5EF4-FFF2-40B4-BE49-F238E27FC236}">
                  <a16:creationId xmlns:a16="http://schemas.microsoft.com/office/drawing/2014/main" id="{C9F69992-6297-4E5F-AF47-7705573C0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119"/>
              <a:ext cx="44" cy="44"/>
            </a:xfrm>
            <a:custGeom>
              <a:avLst/>
              <a:gdLst>
                <a:gd name="T0" fmla="*/ 0 w 38"/>
                <a:gd name="T1" fmla="*/ 21 h 38"/>
                <a:gd name="T2" fmla="*/ 18 w 38"/>
                <a:gd name="T3" fmla="*/ 0 h 38"/>
                <a:gd name="T4" fmla="*/ 38 w 38"/>
                <a:gd name="T5" fmla="*/ 8 h 38"/>
                <a:gd name="T6" fmla="*/ 11 w 38"/>
                <a:gd name="T7" fmla="*/ 38 h 38"/>
                <a:gd name="T8" fmla="*/ 0 w 38"/>
                <a:gd name="T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0" y="21"/>
                  </a:moveTo>
                  <a:cubicBezTo>
                    <a:pt x="0" y="21"/>
                    <a:pt x="16" y="18"/>
                    <a:pt x="18" y="0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5" y="34"/>
                    <a:pt x="11" y="38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150">
              <a:extLst>
                <a:ext uri="{FF2B5EF4-FFF2-40B4-BE49-F238E27FC236}">
                  <a16:creationId xmlns:a16="http://schemas.microsoft.com/office/drawing/2014/main" id="{45BEBE0F-FCBA-440D-A8E3-E85AA264D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834"/>
              <a:ext cx="47" cy="43"/>
            </a:xfrm>
            <a:custGeom>
              <a:avLst/>
              <a:gdLst>
                <a:gd name="T0" fmla="*/ 0 w 40"/>
                <a:gd name="T1" fmla="*/ 7 h 37"/>
                <a:gd name="T2" fmla="*/ 27 w 40"/>
                <a:gd name="T3" fmla="*/ 0 h 37"/>
                <a:gd name="T4" fmla="*/ 40 w 40"/>
                <a:gd name="T5" fmla="*/ 17 h 37"/>
                <a:gd name="T6" fmla="*/ 1 w 40"/>
                <a:gd name="T7" fmla="*/ 27 h 37"/>
                <a:gd name="T8" fmla="*/ 0 w 40"/>
                <a:gd name="T9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7">
                  <a:moveTo>
                    <a:pt x="0" y="7"/>
                  </a:moveTo>
                  <a:cubicBezTo>
                    <a:pt x="0" y="7"/>
                    <a:pt x="15" y="13"/>
                    <a:pt x="27" y="0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23" y="37"/>
                    <a:pt x="1" y="2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00B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151">
              <a:extLst>
                <a:ext uri="{FF2B5EF4-FFF2-40B4-BE49-F238E27FC236}">
                  <a16:creationId xmlns:a16="http://schemas.microsoft.com/office/drawing/2014/main" id="{136ADC43-918E-4C5A-B346-3B81EA581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383"/>
              <a:ext cx="47" cy="44"/>
            </a:xfrm>
            <a:custGeom>
              <a:avLst/>
              <a:gdLst>
                <a:gd name="T0" fmla="*/ 0 w 41"/>
                <a:gd name="T1" fmla="*/ 12 h 38"/>
                <a:gd name="T2" fmla="*/ 25 w 41"/>
                <a:gd name="T3" fmla="*/ 0 h 38"/>
                <a:gd name="T4" fmla="*/ 41 w 41"/>
                <a:gd name="T5" fmla="*/ 14 h 38"/>
                <a:gd name="T6" fmla="*/ 5 w 41"/>
                <a:gd name="T7" fmla="*/ 32 h 38"/>
                <a:gd name="T8" fmla="*/ 0 w 41"/>
                <a:gd name="T9" fmla="*/ 1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8">
                  <a:moveTo>
                    <a:pt x="0" y="12"/>
                  </a:moveTo>
                  <a:cubicBezTo>
                    <a:pt x="0" y="12"/>
                    <a:pt x="16" y="16"/>
                    <a:pt x="25" y="0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28" y="38"/>
                    <a:pt x="5" y="32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152">
              <a:extLst>
                <a:ext uri="{FF2B5EF4-FFF2-40B4-BE49-F238E27FC236}">
                  <a16:creationId xmlns:a16="http://schemas.microsoft.com/office/drawing/2014/main" id="{FF1622FE-68FD-48D6-B931-B0DB1EF77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833"/>
              <a:ext cx="44" cy="42"/>
            </a:xfrm>
            <a:custGeom>
              <a:avLst/>
              <a:gdLst>
                <a:gd name="T0" fmla="*/ 15 w 38"/>
                <a:gd name="T1" fmla="*/ 0 h 36"/>
                <a:gd name="T2" fmla="*/ 38 w 38"/>
                <a:gd name="T3" fmla="*/ 16 h 36"/>
                <a:gd name="T4" fmla="*/ 33 w 38"/>
                <a:gd name="T5" fmla="*/ 36 h 36"/>
                <a:gd name="T6" fmla="*/ 0 w 38"/>
                <a:gd name="T7" fmla="*/ 13 h 36"/>
                <a:gd name="T8" fmla="*/ 15 w 3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15" y="0"/>
                  </a:moveTo>
                  <a:cubicBezTo>
                    <a:pt x="15" y="0"/>
                    <a:pt x="20" y="15"/>
                    <a:pt x="38" y="1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6" y="36"/>
                    <a:pt x="0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153">
              <a:extLst>
                <a:ext uri="{FF2B5EF4-FFF2-40B4-BE49-F238E27FC236}">
                  <a16:creationId xmlns:a16="http://schemas.microsoft.com/office/drawing/2014/main" id="{130E164A-D172-4EFB-8CA4-A86CFADAB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074"/>
              <a:ext cx="44" cy="44"/>
            </a:xfrm>
            <a:custGeom>
              <a:avLst/>
              <a:gdLst>
                <a:gd name="T0" fmla="*/ 0 w 38"/>
                <a:gd name="T1" fmla="*/ 27 h 38"/>
                <a:gd name="T2" fmla="*/ 10 w 38"/>
                <a:gd name="T3" fmla="*/ 1 h 38"/>
                <a:gd name="T4" fmla="*/ 31 w 38"/>
                <a:gd name="T5" fmla="*/ 0 h 38"/>
                <a:gd name="T6" fmla="*/ 17 w 38"/>
                <a:gd name="T7" fmla="*/ 38 h 38"/>
                <a:gd name="T8" fmla="*/ 0 w 38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0" y="27"/>
                  </a:moveTo>
                  <a:cubicBezTo>
                    <a:pt x="0" y="27"/>
                    <a:pt x="14" y="18"/>
                    <a:pt x="1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8" y="26"/>
                    <a:pt x="17" y="38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154">
              <a:extLst>
                <a:ext uri="{FF2B5EF4-FFF2-40B4-BE49-F238E27FC236}">
                  <a16:creationId xmlns:a16="http://schemas.microsoft.com/office/drawing/2014/main" id="{42E649AE-A714-4770-8AA5-C939CFDF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336"/>
              <a:ext cx="46" cy="43"/>
            </a:xfrm>
            <a:custGeom>
              <a:avLst/>
              <a:gdLst>
                <a:gd name="T0" fmla="*/ 0 w 40"/>
                <a:gd name="T1" fmla="*/ 16 h 37"/>
                <a:gd name="T2" fmla="*/ 23 w 40"/>
                <a:gd name="T3" fmla="*/ 0 h 37"/>
                <a:gd name="T4" fmla="*/ 40 w 40"/>
                <a:gd name="T5" fmla="*/ 11 h 37"/>
                <a:gd name="T6" fmla="*/ 8 w 40"/>
                <a:gd name="T7" fmla="*/ 35 h 37"/>
                <a:gd name="T8" fmla="*/ 0 w 40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7">
                  <a:moveTo>
                    <a:pt x="0" y="16"/>
                  </a:moveTo>
                  <a:cubicBezTo>
                    <a:pt x="0" y="16"/>
                    <a:pt x="17" y="17"/>
                    <a:pt x="23" y="0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2" y="37"/>
                    <a:pt x="8" y="35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155">
              <a:extLst>
                <a:ext uri="{FF2B5EF4-FFF2-40B4-BE49-F238E27FC236}">
                  <a16:creationId xmlns:a16="http://schemas.microsoft.com/office/drawing/2014/main" id="{2DC80FE8-FD37-4C60-882E-E7247C562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563"/>
              <a:ext cx="47" cy="41"/>
            </a:xfrm>
            <a:custGeom>
              <a:avLst/>
              <a:gdLst>
                <a:gd name="T0" fmla="*/ 5 w 40"/>
                <a:gd name="T1" fmla="*/ 0 h 35"/>
                <a:gd name="T2" fmla="*/ 33 w 40"/>
                <a:gd name="T3" fmla="*/ 0 h 35"/>
                <a:gd name="T4" fmla="*/ 40 w 40"/>
                <a:gd name="T5" fmla="*/ 20 h 35"/>
                <a:gd name="T6" fmla="*/ 0 w 40"/>
                <a:gd name="T7" fmla="*/ 20 h 35"/>
                <a:gd name="T8" fmla="*/ 5 w 4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5">
                  <a:moveTo>
                    <a:pt x="5" y="0"/>
                  </a:moveTo>
                  <a:cubicBezTo>
                    <a:pt x="5" y="0"/>
                    <a:pt x="18" y="10"/>
                    <a:pt x="33" y="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18" y="35"/>
                    <a:pt x="0" y="2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156">
              <a:extLst>
                <a:ext uri="{FF2B5EF4-FFF2-40B4-BE49-F238E27FC236}">
                  <a16:creationId xmlns:a16="http://schemas.microsoft.com/office/drawing/2014/main" id="{EE80D369-EFB7-4E6D-8A8E-0B245677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229"/>
              <a:ext cx="44" cy="43"/>
            </a:xfrm>
            <a:custGeom>
              <a:avLst/>
              <a:gdLst>
                <a:gd name="T0" fmla="*/ 15 w 38"/>
                <a:gd name="T1" fmla="*/ 0 h 37"/>
                <a:gd name="T2" fmla="*/ 38 w 38"/>
                <a:gd name="T3" fmla="*/ 14 h 37"/>
                <a:gd name="T4" fmla="*/ 35 w 38"/>
                <a:gd name="T5" fmla="*/ 35 h 37"/>
                <a:gd name="T6" fmla="*/ 0 w 38"/>
                <a:gd name="T7" fmla="*/ 14 h 37"/>
                <a:gd name="T8" fmla="*/ 15 w 38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7">
                  <a:moveTo>
                    <a:pt x="15" y="0"/>
                  </a:moveTo>
                  <a:cubicBezTo>
                    <a:pt x="15" y="0"/>
                    <a:pt x="20" y="15"/>
                    <a:pt x="38" y="14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5"/>
                    <a:pt x="8" y="37"/>
                    <a:pt x="0" y="14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157">
              <a:extLst>
                <a:ext uri="{FF2B5EF4-FFF2-40B4-BE49-F238E27FC236}">
                  <a16:creationId xmlns:a16="http://schemas.microsoft.com/office/drawing/2014/main" id="{22BF6A2B-8B39-4C40-8A00-056725D2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103"/>
              <a:ext cx="45" cy="46"/>
            </a:xfrm>
            <a:custGeom>
              <a:avLst/>
              <a:gdLst>
                <a:gd name="T0" fmla="*/ 24 w 38"/>
                <a:gd name="T1" fmla="*/ 0 h 40"/>
                <a:gd name="T2" fmla="*/ 38 w 38"/>
                <a:gd name="T3" fmla="*/ 24 h 40"/>
                <a:gd name="T4" fmla="*/ 25 w 38"/>
                <a:gd name="T5" fmla="*/ 40 h 40"/>
                <a:gd name="T6" fmla="*/ 4 w 38"/>
                <a:gd name="T7" fmla="*/ 5 h 40"/>
                <a:gd name="T8" fmla="*/ 24 w 3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24" y="0"/>
                  </a:moveTo>
                  <a:cubicBezTo>
                    <a:pt x="24" y="0"/>
                    <a:pt x="22" y="16"/>
                    <a:pt x="38" y="24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0" y="29"/>
                    <a:pt x="4" y="5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158">
              <a:extLst>
                <a:ext uri="{FF2B5EF4-FFF2-40B4-BE49-F238E27FC236}">
                  <a16:creationId xmlns:a16="http://schemas.microsoft.com/office/drawing/2014/main" id="{720E5FA2-51EB-4A72-A6AE-E562E926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909"/>
              <a:ext cx="44" cy="47"/>
            </a:xfrm>
            <a:custGeom>
              <a:avLst/>
              <a:gdLst>
                <a:gd name="T0" fmla="*/ 24 w 38"/>
                <a:gd name="T1" fmla="*/ 0 h 40"/>
                <a:gd name="T2" fmla="*/ 38 w 38"/>
                <a:gd name="T3" fmla="*/ 24 h 40"/>
                <a:gd name="T4" fmla="*/ 24 w 38"/>
                <a:gd name="T5" fmla="*/ 40 h 40"/>
                <a:gd name="T6" fmla="*/ 4 w 38"/>
                <a:gd name="T7" fmla="*/ 5 h 40"/>
                <a:gd name="T8" fmla="*/ 24 w 3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24" y="0"/>
                  </a:moveTo>
                  <a:cubicBezTo>
                    <a:pt x="24" y="0"/>
                    <a:pt x="22" y="16"/>
                    <a:pt x="38" y="24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0" y="29"/>
                    <a:pt x="4" y="5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05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159">
              <a:extLst>
                <a:ext uri="{FF2B5EF4-FFF2-40B4-BE49-F238E27FC236}">
                  <a16:creationId xmlns:a16="http://schemas.microsoft.com/office/drawing/2014/main" id="{AD0F5C0F-FB55-4E36-AF51-0B9F37E47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555"/>
              <a:ext cx="43" cy="45"/>
            </a:xfrm>
            <a:custGeom>
              <a:avLst/>
              <a:gdLst>
                <a:gd name="T0" fmla="*/ 17 w 37"/>
                <a:gd name="T1" fmla="*/ 0 h 39"/>
                <a:gd name="T2" fmla="*/ 37 w 37"/>
                <a:gd name="T3" fmla="*/ 20 h 39"/>
                <a:gd name="T4" fmla="*/ 28 w 37"/>
                <a:gd name="T5" fmla="*/ 39 h 39"/>
                <a:gd name="T6" fmla="*/ 0 w 37"/>
                <a:gd name="T7" fmla="*/ 10 h 39"/>
                <a:gd name="T8" fmla="*/ 17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17" y="0"/>
                  </a:moveTo>
                  <a:cubicBezTo>
                    <a:pt x="17" y="0"/>
                    <a:pt x="19" y="16"/>
                    <a:pt x="37" y="2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" y="34"/>
                    <a:pt x="0" y="1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160">
              <a:extLst>
                <a:ext uri="{FF2B5EF4-FFF2-40B4-BE49-F238E27FC236}">
                  <a16:creationId xmlns:a16="http://schemas.microsoft.com/office/drawing/2014/main" id="{C8CFAF04-8557-4DDF-97EB-FA4FEAAA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009"/>
              <a:ext cx="43" cy="44"/>
            </a:xfrm>
            <a:custGeom>
              <a:avLst/>
              <a:gdLst>
                <a:gd name="T0" fmla="*/ 37 w 37"/>
                <a:gd name="T1" fmla="*/ 15 h 38"/>
                <a:gd name="T2" fmla="*/ 22 w 37"/>
                <a:gd name="T3" fmla="*/ 38 h 38"/>
                <a:gd name="T4" fmla="*/ 1 w 37"/>
                <a:gd name="T5" fmla="*/ 34 h 38"/>
                <a:gd name="T6" fmla="*/ 23 w 37"/>
                <a:gd name="T7" fmla="*/ 0 h 38"/>
                <a:gd name="T8" fmla="*/ 37 w 37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8">
                  <a:moveTo>
                    <a:pt x="37" y="15"/>
                  </a:moveTo>
                  <a:cubicBezTo>
                    <a:pt x="37" y="15"/>
                    <a:pt x="22" y="20"/>
                    <a:pt x="22" y="38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8"/>
                    <a:pt x="23" y="0"/>
                  </a:cubicBezTo>
                  <a:lnTo>
                    <a:pt x="37" y="15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161">
              <a:extLst>
                <a:ext uri="{FF2B5EF4-FFF2-40B4-BE49-F238E27FC236}">
                  <a16:creationId xmlns:a16="http://schemas.microsoft.com/office/drawing/2014/main" id="{E478F7C5-689D-4D4C-B9AD-257447CC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843"/>
              <a:ext cx="44" cy="44"/>
            </a:xfrm>
            <a:custGeom>
              <a:avLst/>
              <a:gdLst>
                <a:gd name="T0" fmla="*/ 38 w 38"/>
                <a:gd name="T1" fmla="*/ 16 h 38"/>
                <a:gd name="T2" fmla="*/ 20 w 38"/>
                <a:gd name="T3" fmla="*/ 38 h 38"/>
                <a:gd name="T4" fmla="*/ 0 w 38"/>
                <a:gd name="T5" fmla="*/ 32 h 38"/>
                <a:gd name="T6" fmla="*/ 25 w 38"/>
                <a:gd name="T7" fmla="*/ 0 h 38"/>
                <a:gd name="T8" fmla="*/ 38 w 38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8" y="16"/>
                  </a:moveTo>
                  <a:cubicBezTo>
                    <a:pt x="38" y="16"/>
                    <a:pt x="22" y="20"/>
                    <a:pt x="20" y="3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2" y="5"/>
                    <a:pt x="25" y="0"/>
                  </a:cubicBezTo>
                  <a:lnTo>
                    <a:pt x="38" y="16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162">
              <a:extLst>
                <a:ext uri="{FF2B5EF4-FFF2-40B4-BE49-F238E27FC236}">
                  <a16:creationId xmlns:a16="http://schemas.microsoft.com/office/drawing/2014/main" id="{1D41E8C5-72A0-4646-8255-E4C3DE63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379"/>
              <a:ext cx="45" cy="43"/>
            </a:xfrm>
            <a:custGeom>
              <a:avLst/>
              <a:gdLst>
                <a:gd name="T0" fmla="*/ 39 w 39"/>
                <a:gd name="T1" fmla="*/ 31 h 37"/>
                <a:gd name="T2" fmla="*/ 12 w 39"/>
                <a:gd name="T3" fmla="*/ 37 h 37"/>
                <a:gd name="T4" fmla="*/ 0 w 39"/>
                <a:gd name="T5" fmla="*/ 20 h 37"/>
                <a:gd name="T6" fmla="*/ 39 w 39"/>
                <a:gd name="T7" fmla="*/ 10 h 37"/>
                <a:gd name="T8" fmla="*/ 39 w 39"/>
                <a:gd name="T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39" y="31"/>
                  </a:moveTo>
                  <a:cubicBezTo>
                    <a:pt x="39" y="31"/>
                    <a:pt x="24" y="24"/>
                    <a:pt x="12" y="3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7" y="0"/>
                    <a:pt x="39" y="10"/>
                  </a:cubicBezTo>
                  <a:lnTo>
                    <a:pt x="39" y="31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163">
              <a:extLst>
                <a:ext uri="{FF2B5EF4-FFF2-40B4-BE49-F238E27FC236}">
                  <a16:creationId xmlns:a16="http://schemas.microsoft.com/office/drawing/2014/main" id="{8E358F08-708E-46E1-AE3B-CF2CD92F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821"/>
              <a:ext cx="43" cy="46"/>
            </a:xfrm>
            <a:custGeom>
              <a:avLst/>
              <a:gdLst>
                <a:gd name="T0" fmla="*/ 18 w 37"/>
                <a:gd name="T1" fmla="*/ 0 h 39"/>
                <a:gd name="T2" fmla="*/ 37 w 37"/>
                <a:gd name="T3" fmla="*/ 20 h 39"/>
                <a:gd name="T4" fmla="*/ 28 w 37"/>
                <a:gd name="T5" fmla="*/ 39 h 39"/>
                <a:gd name="T6" fmla="*/ 0 w 37"/>
                <a:gd name="T7" fmla="*/ 10 h 39"/>
                <a:gd name="T8" fmla="*/ 1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18" y="0"/>
                  </a:moveTo>
                  <a:cubicBezTo>
                    <a:pt x="18" y="0"/>
                    <a:pt x="19" y="17"/>
                    <a:pt x="37" y="2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" y="34"/>
                    <a:pt x="0" y="1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164">
              <a:extLst>
                <a:ext uri="{FF2B5EF4-FFF2-40B4-BE49-F238E27FC236}">
                  <a16:creationId xmlns:a16="http://schemas.microsoft.com/office/drawing/2014/main" id="{0476C749-A874-4EF1-87B5-8DC829C2D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986"/>
              <a:ext cx="46" cy="41"/>
            </a:xfrm>
            <a:custGeom>
              <a:avLst/>
              <a:gdLst>
                <a:gd name="T0" fmla="*/ 6 w 40"/>
                <a:gd name="T1" fmla="*/ 0 h 36"/>
                <a:gd name="T2" fmla="*/ 34 w 40"/>
                <a:gd name="T3" fmla="*/ 2 h 36"/>
                <a:gd name="T4" fmla="*/ 40 w 40"/>
                <a:gd name="T5" fmla="*/ 22 h 36"/>
                <a:gd name="T6" fmla="*/ 0 w 40"/>
                <a:gd name="T7" fmla="*/ 19 h 36"/>
                <a:gd name="T8" fmla="*/ 6 w 4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6" y="0"/>
                  </a:moveTo>
                  <a:cubicBezTo>
                    <a:pt x="6" y="0"/>
                    <a:pt x="18" y="11"/>
                    <a:pt x="34" y="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17" y="36"/>
                    <a:pt x="0" y="19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165">
              <a:extLst>
                <a:ext uri="{FF2B5EF4-FFF2-40B4-BE49-F238E27FC236}">
                  <a16:creationId xmlns:a16="http://schemas.microsoft.com/office/drawing/2014/main" id="{4FCF58FD-E3E3-4E9B-A750-44B61118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148"/>
              <a:ext cx="44" cy="43"/>
            </a:xfrm>
            <a:custGeom>
              <a:avLst/>
              <a:gdLst>
                <a:gd name="T0" fmla="*/ 14 w 38"/>
                <a:gd name="T1" fmla="*/ 0 h 37"/>
                <a:gd name="T2" fmla="*/ 38 w 38"/>
                <a:gd name="T3" fmla="*/ 13 h 37"/>
                <a:gd name="T4" fmla="*/ 35 w 38"/>
                <a:gd name="T5" fmla="*/ 34 h 37"/>
                <a:gd name="T6" fmla="*/ 0 w 38"/>
                <a:gd name="T7" fmla="*/ 15 h 37"/>
                <a:gd name="T8" fmla="*/ 14 w 38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7">
                  <a:moveTo>
                    <a:pt x="14" y="0"/>
                  </a:moveTo>
                  <a:cubicBezTo>
                    <a:pt x="14" y="0"/>
                    <a:pt x="20" y="15"/>
                    <a:pt x="38" y="1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9" y="37"/>
                    <a:pt x="0" y="15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166">
              <a:extLst>
                <a:ext uri="{FF2B5EF4-FFF2-40B4-BE49-F238E27FC236}">
                  <a16:creationId xmlns:a16="http://schemas.microsoft.com/office/drawing/2014/main" id="{7C61D9FE-E519-4D38-ACB9-2FF86975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415"/>
              <a:ext cx="47" cy="44"/>
            </a:xfrm>
            <a:custGeom>
              <a:avLst/>
              <a:gdLst>
                <a:gd name="T0" fmla="*/ 0 w 41"/>
                <a:gd name="T1" fmla="*/ 11 h 38"/>
                <a:gd name="T2" fmla="*/ 26 w 41"/>
                <a:gd name="T3" fmla="*/ 0 h 38"/>
                <a:gd name="T4" fmla="*/ 41 w 41"/>
                <a:gd name="T5" fmla="*/ 16 h 38"/>
                <a:gd name="T6" fmla="*/ 3 w 41"/>
                <a:gd name="T7" fmla="*/ 31 h 38"/>
                <a:gd name="T8" fmla="*/ 0 w 41"/>
                <a:gd name="T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8">
                  <a:moveTo>
                    <a:pt x="0" y="11"/>
                  </a:moveTo>
                  <a:cubicBezTo>
                    <a:pt x="0" y="11"/>
                    <a:pt x="16" y="15"/>
                    <a:pt x="26" y="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26" y="38"/>
                    <a:pt x="3" y="31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D6DE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33" name="Group 169">
            <a:extLst>
              <a:ext uri="{FF2B5EF4-FFF2-40B4-BE49-F238E27FC236}">
                <a16:creationId xmlns:a16="http://schemas.microsoft.com/office/drawing/2014/main" id="{B2222096-88BA-4BC0-ADC4-2C999F9A18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21820" y="3727713"/>
            <a:ext cx="1225550" cy="2200275"/>
            <a:chOff x="3454" y="1467"/>
            <a:chExt cx="772" cy="1386"/>
          </a:xfrm>
        </p:grpSpPr>
        <p:sp>
          <p:nvSpPr>
            <p:cNvPr id="534" name="AutoShape 168">
              <a:extLst>
                <a:ext uri="{FF2B5EF4-FFF2-40B4-BE49-F238E27FC236}">
                  <a16:creationId xmlns:a16="http://schemas.microsoft.com/office/drawing/2014/main" id="{F21614C8-BC8C-4D4F-9CAD-0E80DB9F6B1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54" y="1467"/>
              <a:ext cx="772" cy="13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170">
              <a:extLst>
                <a:ext uri="{FF2B5EF4-FFF2-40B4-BE49-F238E27FC236}">
                  <a16:creationId xmlns:a16="http://schemas.microsoft.com/office/drawing/2014/main" id="{AF32C50F-0295-44EA-BA3B-7EEAD9D79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11"/>
              <a:ext cx="46" cy="328"/>
            </a:xfrm>
            <a:custGeom>
              <a:avLst/>
              <a:gdLst>
                <a:gd name="T0" fmla="*/ 20 w 39"/>
                <a:gd name="T1" fmla="*/ 284 h 284"/>
                <a:gd name="T2" fmla="*/ 20 w 39"/>
                <a:gd name="T3" fmla="*/ 284 h 284"/>
                <a:gd name="T4" fmla="*/ 0 w 39"/>
                <a:gd name="T5" fmla="*/ 264 h 284"/>
                <a:gd name="T6" fmla="*/ 0 w 39"/>
                <a:gd name="T7" fmla="*/ 20 h 284"/>
                <a:gd name="T8" fmla="*/ 20 w 39"/>
                <a:gd name="T9" fmla="*/ 0 h 284"/>
                <a:gd name="T10" fmla="*/ 20 w 39"/>
                <a:gd name="T11" fmla="*/ 0 h 284"/>
                <a:gd name="T12" fmla="*/ 39 w 39"/>
                <a:gd name="T13" fmla="*/ 20 h 284"/>
                <a:gd name="T14" fmla="*/ 39 w 39"/>
                <a:gd name="T15" fmla="*/ 264 h 284"/>
                <a:gd name="T16" fmla="*/ 20 w 39"/>
                <a:gd name="T17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84">
                  <a:moveTo>
                    <a:pt x="20" y="284"/>
                  </a:moveTo>
                  <a:cubicBezTo>
                    <a:pt x="20" y="284"/>
                    <a:pt x="20" y="284"/>
                    <a:pt x="20" y="284"/>
                  </a:cubicBezTo>
                  <a:cubicBezTo>
                    <a:pt x="9" y="284"/>
                    <a:pt x="0" y="275"/>
                    <a:pt x="0" y="26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0" y="0"/>
                    <a:pt x="39" y="9"/>
                    <a:pt x="39" y="20"/>
                  </a:cubicBezTo>
                  <a:cubicBezTo>
                    <a:pt x="39" y="264"/>
                    <a:pt x="39" y="264"/>
                    <a:pt x="39" y="264"/>
                  </a:cubicBezTo>
                  <a:cubicBezTo>
                    <a:pt x="39" y="275"/>
                    <a:pt x="30" y="284"/>
                    <a:pt x="20" y="284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171">
              <a:extLst>
                <a:ext uri="{FF2B5EF4-FFF2-40B4-BE49-F238E27FC236}">
                  <a16:creationId xmlns:a16="http://schemas.microsoft.com/office/drawing/2014/main" id="{1ECCF395-7428-45C3-A1BC-F17FD33AF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714"/>
              <a:ext cx="260" cy="28"/>
            </a:xfrm>
            <a:custGeom>
              <a:avLst/>
              <a:gdLst>
                <a:gd name="T0" fmla="*/ 216 w 225"/>
                <a:gd name="T1" fmla="*/ 24 h 24"/>
                <a:gd name="T2" fmla="*/ 9 w 225"/>
                <a:gd name="T3" fmla="*/ 24 h 24"/>
                <a:gd name="T4" fmla="*/ 0 w 225"/>
                <a:gd name="T5" fmla="*/ 16 h 24"/>
                <a:gd name="T6" fmla="*/ 0 w 225"/>
                <a:gd name="T7" fmla="*/ 9 h 24"/>
                <a:gd name="T8" fmla="*/ 9 w 225"/>
                <a:gd name="T9" fmla="*/ 0 h 24"/>
                <a:gd name="T10" fmla="*/ 216 w 225"/>
                <a:gd name="T11" fmla="*/ 0 h 24"/>
                <a:gd name="T12" fmla="*/ 225 w 225"/>
                <a:gd name="T13" fmla="*/ 9 h 24"/>
                <a:gd name="T14" fmla="*/ 225 w 225"/>
                <a:gd name="T15" fmla="*/ 16 h 24"/>
                <a:gd name="T16" fmla="*/ 216 w 225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5" h="24">
                  <a:moveTo>
                    <a:pt x="216" y="24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4" y="24"/>
                    <a:pt x="0" y="20"/>
                    <a:pt x="0" y="1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21" y="0"/>
                    <a:pt x="225" y="4"/>
                    <a:pt x="225" y="9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25" y="20"/>
                    <a:pt x="221" y="24"/>
                    <a:pt x="216" y="24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172">
              <a:extLst>
                <a:ext uri="{FF2B5EF4-FFF2-40B4-BE49-F238E27FC236}">
                  <a16:creationId xmlns:a16="http://schemas.microsoft.com/office/drawing/2014/main" id="{718E95AC-1479-4627-B5CA-68AAC9166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728"/>
              <a:ext cx="15" cy="30"/>
            </a:xfrm>
            <a:custGeom>
              <a:avLst/>
              <a:gdLst>
                <a:gd name="T0" fmla="*/ 6 w 13"/>
                <a:gd name="T1" fmla="*/ 26 h 26"/>
                <a:gd name="T2" fmla="*/ 6 w 13"/>
                <a:gd name="T3" fmla="*/ 26 h 26"/>
                <a:gd name="T4" fmla="*/ 0 w 13"/>
                <a:gd name="T5" fmla="*/ 19 h 26"/>
                <a:gd name="T6" fmla="*/ 0 w 13"/>
                <a:gd name="T7" fmla="*/ 7 h 26"/>
                <a:gd name="T8" fmla="*/ 6 w 13"/>
                <a:gd name="T9" fmla="*/ 0 h 26"/>
                <a:gd name="T10" fmla="*/ 6 w 13"/>
                <a:gd name="T11" fmla="*/ 0 h 26"/>
                <a:gd name="T12" fmla="*/ 13 w 13"/>
                <a:gd name="T13" fmla="*/ 7 h 26"/>
                <a:gd name="T14" fmla="*/ 13 w 13"/>
                <a:gd name="T15" fmla="*/ 19 h 26"/>
                <a:gd name="T16" fmla="*/ 6 w 1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6">
                  <a:moveTo>
                    <a:pt x="6" y="26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3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3"/>
                    <a:pt x="10" y="26"/>
                    <a:pt x="6" y="2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173">
              <a:extLst>
                <a:ext uri="{FF2B5EF4-FFF2-40B4-BE49-F238E27FC236}">
                  <a16:creationId xmlns:a16="http://schemas.microsoft.com/office/drawing/2014/main" id="{C6647A3D-A82D-4C53-B773-2778AC18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728"/>
              <a:ext cx="16" cy="30"/>
            </a:xfrm>
            <a:custGeom>
              <a:avLst/>
              <a:gdLst>
                <a:gd name="T0" fmla="*/ 7 w 14"/>
                <a:gd name="T1" fmla="*/ 26 h 26"/>
                <a:gd name="T2" fmla="*/ 7 w 14"/>
                <a:gd name="T3" fmla="*/ 26 h 26"/>
                <a:gd name="T4" fmla="*/ 0 w 14"/>
                <a:gd name="T5" fmla="*/ 19 h 26"/>
                <a:gd name="T6" fmla="*/ 0 w 14"/>
                <a:gd name="T7" fmla="*/ 7 h 26"/>
                <a:gd name="T8" fmla="*/ 7 w 14"/>
                <a:gd name="T9" fmla="*/ 0 h 26"/>
                <a:gd name="T10" fmla="*/ 7 w 14"/>
                <a:gd name="T11" fmla="*/ 0 h 26"/>
                <a:gd name="T12" fmla="*/ 14 w 14"/>
                <a:gd name="T13" fmla="*/ 7 h 26"/>
                <a:gd name="T14" fmla="*/ 14 w 14"/>
                <a:gd name="T15" fmla="*/ 19 h 26"/>
                <a:gd name="T16" fmla="*/ 7 w 14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6"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3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3"/>
                    <a:pt x="11" y="26"/>
                    <a:pt x="7" y="2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174">
              <a:extLst>
                <a:ext uri="{FF2B5EF4-FFF2-40B4-BE49-F238E27FC236}">
                  <a16:creationId xmlns:a16="http://schemas.microsoft.com/office/drawing/2014/main" id="{46165605-D410-4806-9342-0D2DE29A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48"/>
              <a:ext cx="27" cy="32"/>
            </a:xfrm>
            <a:custGeom>
              <a:avLst/>
              <a:gdLst>
                <a:gd name="T0" fmla="*/ 12 w 23"/>
                <a:gd name="T1" fmla="*/ 28 h 28"/>
                <a:gd name="T2" fmla="*/ 11 w 23"/>
                <a:gd name="T3" fmla="*/ 28 h 28"/>
                <a:gd name="T4" fmla="*/ 0 w 23"/>
                <a:gd name="T5" fmla="*/ 17 h 28"/>
                <a:gd name="T6" fmla="*/ 0 w 23"/>
                <a:gd name="T7" fmla="*/ 10 h 28"/>
                <a:gd name="T8" fmla="*/ 11 w 23"/>
                <a:gd name="T9" fmla="*/ 0 h 28"/>
                <a:gd name="T10" fmla="*/ 12 w 23"/>
                <a:gd name="T11" fmla="*/ 0 h 28"/>
                <a:gd name="T12" fmla="*/ 23 w 23"/>
                <a:gd name="T13" fmla="*/ 10 h 28"/>
                <a:gd name="T14" fmla="*/ 23 w 23"/>
                <a:gd name="T15" fmla="*/ 17 h 28"/>
                <a:gd name="T16" fmla="*/ 12 w 23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12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5" y="28"/>
                    <a:pt x="0" y="23"/>
                    <a:pt x="0" y="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8" y="0"/>
                    <a:pt x="23" y="4"/>
                    <a:pt x="23" y="1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3"/>
                    <a:pt x="18" y="28"/>
                    <a:pt x="12" y="2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175">
              <a:extLst>
                <a:ext uri="{FF2B5EF4-FFF2-40B4-BE49-F238E27FC236}">
                  <a16:creationId xmlns:a16="http://schemas.microsoft.com/office/drawing/2014/main" id="{BFF94500-766F-4BFD-A756-55020A7CB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748"/>
              <a:ext cx="27" cy="32"/>
            </a:xfrm>
            <a:custGeom>
              <a:avLst/>
              <a:gdLst>
                <a:gd name="T0" fmla="*/ 13 w 23"/>
                <a:gd name="T1" fmla="*/ 28 h 28"/>
                <a:gd name="T2" fmla="*/ 11 w 23"/>
                <a:gd name="T3" fmla="*/ 28 h 28"/>
                <a:gd name="T4" fmla="*/ 0 w 23"/>
                <a:gd name="T5" fmla="*/ 17 h 28"/>
                <a:gd name="T6" fmla="*/ 0 w 23"/>
                <a:gd name="T7" fmla="*/ 10 h 28"/>
                <a:gd name="T8" fmla="*/ 11 w 23"/>
                <a:gd name="T9" fmla="*/ 0 h 28"/>
                <a:gd name="T10" fmla="*/ 13 w 23"/>
                <a:gd name="T11" fmla="*/ 0 h 28"/>
                <a:gd name="T12" fmla="*/ 23 w 23"/>
                <a:gd name="T13" fmla="*/ 10 h 28"/>
                <a:gd name="T14" fmla="*/ 23 w 23"/>
                <a:gd name="T15" fmla="*/ 17 h 28"/>
                <a:gd name="T16" fmla="*/ 13 w 23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1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5" y="28"/>
                    <a:pt x="0" y="23"/>
                    <a:pt x="0" y="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3" y="4"/>
                    <a:pt x="23" y="1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3"/>
                    <a:pt x="19" y="28"/>
                    <a:pt x="13" y="2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176">
              <a:extLst>
                <a:ext uri="{FF2B5EF4-FFF2-40B4-BE49-F238E27FC236}">
                  <a16:creationId xmlns:a16="http://schemas.microsoft.com/office/drawing/2014/main" id="{C5DF6A96-BD41-4CA0-BC1C-C8D9E1DF4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731"/>
              <a:ext cx="15" cy="30"/>
            </a:xfrm>
            <a:custGeom>
              <a:avLst/>
              <a:gdLst>
                <a:gd name="T0" fmla="*/ 7 w 13"/>
                <a:gd name="T1" fmla="*/ 26 h 26"/>
                <a:gd name="T2" fmla="*/ 7 w 13"/>
                <a:gd name="T3" fmla="*/ 26 h 26"/>
                <a:gd name="T4" fmla="*/ 0 w 13"/>
                <a:gd name="T5" fmla="*/ 19 h 26"/>
                <a:gd name="T6" fmla="*/ 0 w 13"/>
                <a:gd name="T7" fmla="*/ 7 h 26"/>
                <a:gd name="T8" fmla="*/ 7 w 13"/>
                <a:gd name="T9" fmla="*/ 0 h 26"/>
                <a:gd name="T10" fmla="*/ 7 w 13"/>
                <a:gd name="T11" fmla="*/ 0 h 26"/>
                <a:gd name="T12" fmla="*/ 13 w 13"/>
                <a:gd name="T13" fmla="*/ 7 h 26"/>
                <a:gd name="T14" fmla="*/ 13 w 13"/>
                <a:gd name="T15" fmla="*/ 19 h 26"/>
                <a:gd name="T16" fmla="*/ 7 w 13"/>
                <a:gd name="T1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6"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3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3"/>
                    <a:pt x="10" y="26"/>
                    <a:pt x="7" y="2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177">
              <a:extLst>
                <a:ext uri="{FF2B5EF4-FFF2-40B4-BE49-F238E27FC236}">
                  <a16:creationId xmlns:a16="http://schemas.microsoft.com/office/drawing/2014/main" id="{BBD73866-D842-43F1-AD96-9202CA34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748"/>
              <a:ext cx="26" cy="32"/>
            </a:xfrm>
            <a:custGeom>
              <a:avLst/>
              <a:gdLst>
                <a:gd name="T0" fmla="*/ 13 w 23"/>
                <a:gd name="T1" fmla="*/ 28 h 28"/>
                <a:gd name="T2" fmla="*/ 11 w 23"/>
                <a:gd name="T3" fmla="*/ 28 h 28"/>
                <a:gd name="T4" fmla="*/ 0 w 23"/>
                <a:gd name="T5" fmla="*/ 17 h 28"/>
                <a:gd name="T6" fmla="*/ 0 w 23"/>
                <a:gd name="T7" fmla="*/ 10 h 28"/>
                <a:gd name="T8" fmla="*/ 11 w 23"/>
                <a:gd name="T9" fmla="*/ 0 h 28"/>
                <a:gd name="T10" fmla="*/ 13 w 23"/>
                <a:gd name="T11" fmla="*/ 0 h 28"/>
                <a:gd name="T12" fmla="*/ 23 w 23"/>
                <a:gd name="T13" fmla="*/ 10 h 28"/>
                <a:gd name="T14" fmla="*/ 23 w 23"/>
                <a:gd name="T15" fmla="*/ 17 h 28"/>
                <a:gd name="T16" fmla="*/ 13 w 23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13" y="2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5" y="28"/>
                    <a:pt x="0" y="23"/>
                    <a:pt x="0" y="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8" y="0"/>
                    <a:pt x="23" y="4"/>
                    <a:pt x="23" y="10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3"/>
                    <a:pt x="18" y="28"/>
                    <a:pt x="13" y="2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Oval 178">
              <a:extLst>
                <a:ext uri="{FF2B5EF4-FFF2-40B4-BE49-F238E27FC236}">
                  <a16:creationId xmlns:a16="http://schemas.microsoft.com/office/drawing/2014/main" id="{CC897481-AE0D-4633-9371-13DEB0600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328"/>
              <a:ext cx="461" cy="146"/>
            </a:xfrm>
            <a:prstGeom prst="ellipse">
              <a:avLst/>
            </a:prstGeom>
            <a:solidFill>
              <a:srgbClr val="7A8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Oval 179">
              <a:extLst>
                <a:ext uri="{FF2B5EF4-FFF2-40B4-BE49-F238E27FC236}">
                  <a16:creationId xmlns:a16="http://schemas.microsoft.com/office/drawing/2014/main" id="{294D9BDB-EC64-4749-8A25-646BBECC4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328"/>
              <a:ext cx="461" cy="115"/>
            </a:xfrm>
            <a:prstGeom prst="ellipse">
              <a:avLst/>
            </a:prstGeom>
            <a:solidFill>
              <a:srgbClr val="8F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180">
              <a:extLst>
                <a:ext uri="{FF2B5EF4-FFF2-40B4-BE49-F238E27FC236}">
                  <a16:creationId xmlns:a16="http://schemas.microsoft.com/office/drawing/2014/main" id="{5BD187F3-7B9E-4605-A43F-8B1A1AD8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856"/>
              <a:ext cx="403" cy="279"/>
            </a:xfrm>
            <a:custGeom>
              <a:avLst/>
              <a:gdLst>
                <a:gd name="T0" fmla="*/ 273 w 348"/>
                <a:gd name="T1" fmla="*/ 241 h 241"/>
                <a:gd name="T2" fmla="*/ 75 w 348"/>
                <a:gd name="T3" fmla="*/ 241 h 241"/>
                <a:gd name="T4" fmla="*/ 0 w 348"/>
                <a:gd name="T5" fmla="*/ 166 h 241"/>
                <a:gd name="T6" fmla="*/ 0 w 348"/>
                <a:gd name="T7" fmla="*/ 76 h 241"/>
                <a:gd name="T8" fmla="*/ 75 w 348"/>
                <a:gd name="T9" fmla="*/ 0 h 241"/>
                <a:gd name="T10" fmla="*/ 273 w 348"/>
                <a:gd name="T11" fmla="*/ 0 h 241"/>
                <a:gd name="T12" fmla="*/ 348 w 348"/>
                <a:gd name="T13" fmla="*/ 76 h 241"/>
                <a:gd name="T14" fmla="*/ 348 w 348"/>
                <a:gd name="T15" fmla="*/ 166 h 241"/>
                <a:gd name="T16" fmla="*/ 273 w 348"/>
                <a:gd name="T1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8" h="241">
                  <a:moveTo>
                    <a:pt x="273" y="241"/>
                  </a:moveTo>
                  <a:cubicBezTo>
                    <a:pt x="75" y="241"/>
                    <a:pt x="75" y="241"/>
                    <a:pt x="75" y="241"/>
                  </a:cubicBezTo>
                  <a:cubicBezTo>
                    <a:pt x="34" y="241"/>
                    <a:pt x="0" y="207"/>
                    <a:pt x="0" y="16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34"/>
                    <a:pt x="34" y="0"/>
                    <a:pt x="7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314" y="0"/>
                    <a:pt x="348" y="34"/>
                    <a:pt x="348" y="76"/>
                  </a:cubicBezTo>
                  <a:cubicBezTo>
                    <a:pt x="348" y="166"/>
                    <a:pt x="348" y="166"/>
                    <a:pt x="348" y="166"/>
                  </a:cubicBezTo>
                  <a:cubicBezTo>
                    <a:pt x="348" y="207"/>
                    <a:pt x="314" y="241"/>
                    <a:pt x="273" y="241"/>
                  </a:cubicBezTo>
                  <a:close/>
                </a:path>
              </a:pathLst>
            </a:custGeom>
            <a:solidFill>
              <a:srgbClr val="8F9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181">
              <a:extLst>
                <a:ext uri="{FF2B5EF4-FFF2-40B4-BE49-F238E27FC236}">
                  <a16:creationId xmlns:a16="http://schemas.microsoft.com/office/drawing/2014/main" id="{B0769969-A579-40A2-BCF6-E86400A9E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252"/>
              <a:ext cx="333" cy="198"/>
            </a:xfrm>
            <a:custGeom>
              <a:avLst/>
              <a:gdLst>
                <a:gd name="T0" fmla="*/ 28 w 287"/>
                <a:gd name="T1" fmla="*/ 0 h 171"/>
                <a:gd name="T2" fmla="*/ 40 w 287"/>
                <a:gd name="T3" fmla="*/ 135 h 171"/>
                <a:gd name="T4" fmla="*/ 228 w 287"/>
                <a:gd name="T5" fmla="*/ 171 h 171"/>
                <a:gd name="T6" fmla="*/ 286 w 287"/>
                <a:gd name="T7" fmla="*/ 120 h 171"/>
                <a:gd name="T8" fmla="*/ 268 w 287"/>
                <a:gd name="T9" fmla="*/ 64 h 171"/>
                <a:gd name="T10" fmla="*/ 213 w 287"/>
                <a:gd name="T11" fmla="*/ 0 h 171"/>
                <a:gd name="T12" fmla="*/ 28 w 287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171">
                  <a:moveTo>
                    <a:pt x="28" y="0"/>
                  </a:moveTo>
                  <a:cubicBezTo>
                    <a:pt x="28" y="0"/>
                    <a:pt x="0" y="91"/>
                    <a:pt x="40" y="135"/>
                  </a:cubicBezTo>
                  <a:cubicBezTo>
                    <a:pt x="69" y="167"/>
                    <a:pt x="171" y="171"/>
                    <a:pt x="228" y="171"/>
                  </a:cubicBezTo>
                  <a:cubicBezTo>
                    <a:pt x="258" y="171"/>
                    <a:pt x="283" y="149"/>
                    <a:pt x="286" y="120"/>
                  </a:cubicBezTo>
                  <a:cubicBezTo>
                    <a:pt x="287" y="101"/>
                    <a:pt x="284" y="81"/>
                    <a:pt x="268" y="64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182">
              <a:extLst>
                <a:ext uri="{FF2B5EF4-FFF2-40B4-BE49-F238E27FC236}">
                  <a16:creationId xmlns:a16="http://schemas.microsoft.com/office/drawing/2014/main" id="{60109CC9-7670-4D24-BDDD-8665A9E66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811"/>
              <a:ext cx="96" cy="104"/>
            </a:xfrm>
            <a:custGeom>
              <a:avLst/>
              <a:gdLst>
                <a:gd name="T0" fmla="*/ 0 w 83"/>
                <a:gd name="T1" fmla="*/ 78 h 90"/>
                <a:gd name="T2" fmla="*/ 8 w 83"/>
                <a:gd name="T3" fmla="*/ 64 h 90"/>
                <a:gd name="T4" fmla="*/ 6 w 83"/>
                <a:gd name="T5" fmla="*/ 44 h 90"/>
                <a:gd name="T6" fmla="*/ 12 w 83"/>
                <a:gd name="T7" fmla="*/ 17 h 90"/>
                <a:gd name="T8" fmla="*/ 21 w 83"/>
                <a:gd name="T9" fmla="*/ 14 h 90"/>
                <a:gd name="T10" fmla="*/ 23 w 83"/>
                <a:gd name="T11" fmla="*/ 38 h 90"/>
                <a:gd name="T12" fmla="*/ 47 w 83"/>
                <a:gd name="T13" fmla="*/ 24 h 90"/>
                <a:gd name="T14" fmla="*/ 61 w 83"/>
                <a:gd name="T15" fmla="*/ 3 h 90"/>
                <a:gd name="T16" fmla="*/ 67 w 83"/>
                <a:gd name="T17" fmla="*/ 4 h 90"/>
                <a:gd name="T18" fmla="*/ 62 w 83"/>
                <a:gd name="T19" fmla="*/ 20 h 90"/>
                <a:gd name="T20" fmla="*/ 70 w 83"/>
                <a:gd name="T21" fmla="*/ 6 h 90"/>
                <a:gd name="T22" fmla="*/ 76 w 83"/>
                <a:gd name="T23" fmla="*/ 8 h 90"/>
                <a:gd name="T24" fmla="*/ 72 w 83"/>
                <a:gd name="T25" fmla="*/ 20 h 90"/>
                <a:gd name="T26" fmla="*/ 77 w 83"/>
                <a:gd name="T27" fmla="*/ 13 h 90"/>
                <a:gd name="T28" fmla="*/ 81 w 83"/>
                <a:gd name="T29" fmla="*/ 16 h 90"/>
                <a:gd name="T30" fmla="*/ 72 w 83"/>
                <a:gd name="T31" fmla="*/ 30 h 90"/>
                <a:gd name="T32" fmla="*/ 78 w 83"/>
                <a:gd name="T33" fmla="*/ 25 h 90"/>
                <a:gd name="T34" fmla="*/ 80 w 83"/>
                <a:gd name="T35" fmla="*/ 29 h 90"/>
                <a:gd name="T36" fmla="*/ 60 w 83"/>
                <a:gd name="T37" fmla="*/ 58 h 90"/>
                <a:gd name="T38" fmla="*/ 38 w 83"/>
                <a:gd name="T39" fmla="*/ 72 h 90"/>
                <a:gd name="T40" fmla="*/ 23 w 83"/>
                <a:gd name="T41" fmla="*/ 90 h 90"/>
                <a:gd name="T42" fmla="*/ 0 w 83"/>
                <a:gd name="T43" fmla="*/ 7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3" h="90">
                  <a:moveTo>
                    <a:pt x="0" y="78"/>
                  </a:moveTo>
                  <a:cubicBezTo>
                    <a:pt x="0" y="78"/>
                    <a:pt x="5" y="68"/>
                    <a:pt x="8" y="64"/>
                  </a:cubicBezTo>
                  <a:cubicBezTo>
                    <a:pt x="12" y="59"/>
                    <a:pt x="5" y="51"/>
                    <a:pt x="6" y="44"/>
                  </a:cubicBezTo>
                  <a:cubicBezTo>
                    <a:pt x="8" y="36"/>
                    <a:pt x="9" y="22"/>
                    <a:pt x="12" y="17"/>
                  </a:cubicBezTo>
                  <a:cubicBezTo>
                    <a:pt x="14" y="11"/>
                    <a:pt x="20" y="9"/>
                    <a:pt x="21" y="14"/>
                  </a:cubicBezTo>
                  <a:cubicBezTo>
                    <a:pt x="22" y="19"/>
                    <a:pt x="23" y="38"/>
                    <a:pt x="23" y="38"/>
                  </a:cubicBezTo>
                  <a:cubicBezTo>
                    <a:pt x="23" y="38"/>
                    <a:pt x="40" y="32"/>
                    <a:pt x="47" y="24"/>
                  </a:cubicBezTo>
                  <a:cubicBezTo>
                    <a:pt x="54" y="17"/>
                    <a:pt x="59" y="6"/>
                    <a:pt x="61" y="3"/>
                  </a:cubicBezTo>
                  <a:cubicBezTo>
                    <a:pt x="62" y="0"/>
                    <a:pt x="66" y="1"/>
                    <a:pt x="67" y="4"/>
                  </a:cubicBezTo>
                  <a:cubicBezTo>
                    <a:pt x="68" y="8"/>
                    <a:pt x="62" y="20"/>
                    <a:pt x="62" y="20"/>
                  </a:cubicBezTo>
                  <a:cubicBezTo>
                    <a:pt x="62" y="20"/>
                    <a:pt x="68" y="11"/>
                    <a:pt x="70" y="6"/>
                  </a:cubicBezTo>
                  <a:cubicBezTo>
                    <a:pt x="72" y="1"/>
                    <a:pt x="77" y="2"/>
                    <a:pt x="76" y="8"/>
                  </a:cubicBezTo>
                  <a:cubicBezTo>
                    <a:pt x="75" y="14"/>
                    <a:pt x="72" y="20"/>
                    <a:pt x="72" y="20"/>
                  </a:cubicBezTo>
                  <a:cubicBezTo>
                    <a:pt x="72" y="20"/>
                    <a:pt x="75" y="16"/>
                    <a:pt x="77" y="13"/>
                  </a:cubicBezTo>
                  <a:cubicBezTo>
                    <a:pt x="79" y="10"/>
                    <a:pt x="83" y="12"/>
                    <a:pt x="81" y="16"/>
                  </a:cubicBezTo>
                  <a:cubicBezTo>
                    <a:pt x="79" y="20"/>
                    <a:pt x="72" y="30"/>
                    <a:pt x="72" y="30"/>
                  </a:cubicBezTo>
                  <a:cubicBezTo>
                    <a:pt x="72" y="30"/>
                    <a:pt x="76" y="27"/>
                    <a:pt x="78" y="25"/>
                  </a:cubicBezTo>
                  <a:cubicBezTo>
                    <a:pt x="79" y="23"/>
                    <a:pt x="81" y="25"/>
                    <a:pt x="80" y="29"/>
                  </a:cubicBezTo>
                  <a:cubicBezTo>
                    <a:pt x="80" y="32"/>
                    <a:pt x="67" y="53"/>
                    <a:pt x="60" y="58"/>
                  </a:cubicBezTo>
                  <a:cubicBezTo>
                    <a:pt x="53" y="64"/>
                    <a:pt x="42" y="69"/>
                    <a:pt x="38" y="72"/>
                  </a:cubicBezTo>
                  <a:cubicBezTo>
                    <a:pt x="34" y="75"/>
                    <a:pt x="23" y="90"/>
                    <a:pt x="23" y="90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183">
              <a:extLst>
                <a:ext uri="{FF2B5EF4-FFF2-40B4-BE49-F238E27FC236}">
                  <a16:creationId xmlns:a16="http://schemas.microsoft.com/office/drawing/2014/main" id="{6DB3C287-B0EB-4E24-BC68-D0FF2FA9B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894"/>
              <a:ext cx="134" cy="278"/>
            </a:xfrm>
            <a:custGeom>
              <a:avLst/>
              <a:gdLst>
                <a:gd name="T0" fmla="*/ 116 w 134"/>
                <a:gd name="T1" fmla="*/ 0 h 278"/>
                <a:gd name="T2" fmla="*/ 66 w 134"/>
                <a:gd name="T3" fmla="*/ 0 h 278"/>
                <a:gd name="T4" fmla="*/ 18 w 134"/>
                <a:gd name="T5" fmla="*/ 0 h 278"/>
                <a:gd name="T6" fmla="*/ 0 w 134"/>
                <a:gd name="T7" fmla="*/ 125 h 278"/>
                <a:gd name="T8" fmla="*/ 78 w 134"/>
                <a:gd name="T9" fmla="*/ 278 h 278"/>
                <a:gd name="T10" fmla="*/ 134 w 134"/>
                <a:gd name="T11" fmla="*/ 125 h 278"/>
                <a:gd name="T12" fmla="*/ 116 w 134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78">
                  <a:moveTo>
                    <a:pt x="116" y="0"/>
                  </a:moveTo>
                  <a:lnTo>
                    <a:pt x="66" y="0"/>
                  </a:lnTo>
                  <a:lnTo>
                    <a:pt x="18" y="0"/>
                  </a:lnTo>
                  <a:lnTo>
                    <a:pt x="0" y="125"/>
                  </a:lnTo>
                  <a:lnTo>
                    <a:pt x="78" y="278"/>
                  </a:lnTo>
                  <a:lnTo>
                    <a:pt x="134" y="12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Rectangle 184">
              <a:extLst>
                <a:ext uri="{FF2B5EF4-FFF2-40B4-BE49-F238E27FC236}">
                  <a16:creationId xmlns:a16="http://schemas.microsoft.com/office/drawing/2014/main" id="{96607D8E-2DFF-4801-AE24-D432EF257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815"/>
              <a:ext cx="70" cy="86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185">
              <a:extLst>
                <a:ext uri="{FF2B5EF4-FFF2-40B4-BE49-F238E27FC236}">
                  <a16:creationId xmlns:a16="http://schemas.microsoft.com/office/drawing/2014/main" id="{82CAA623-A136-464F-978B-B234AC2B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24"/>
              <a:ext cx="107" cy="246"/>
            </a:xfrm>
            <a:custGeom>
              <a:avLst/>
              <a:gdLst>
                <a:gd name="T0" fmla="*/ 0 w 92"/>
                <a:gd name="T1" fmla="*/ 0 h 212"/>
                <a:gd name="T2" fmla="*/ 45 w 92"/>
                <a:gd name="T3" fmla="*/ 21 h 212"/>
                <a:gd name="T4" fmla="*/ 92 w 92"/>
                <a:gd name="T5" fmla="*/ 0 h 212"/>
                <a:gd name="T6" fmla="*/ 92 w 92"/>
                <a:gd name="T7" fmla="*/ 125 h 212"/>
                <a:gd name="T8" fmla="*/ 55 w 92"/>
                <a:gd name="T9" fmla="*/ 212 h 212"/>
                <a:gd name="T10" fmla="*/ 0 w 92"/>
                <a:gd name="T11" fmla="*/ 127 h 212"/>
                <a:gd name="T12" fmla="*/ 0 w 92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2">
                  <a:moveTo>
                    <a:pt x="0" y="0"/>
                  </a:moveTo>
                  <a:cubicBezTo>
                    <a:pt x="0" y="0"/>
                    <a:pt x="16" y="21"/>
                    <a:pt x="45" y="21"/>
                  </a:cubicBezTo>
                  <a:cubicBezTo>
                    <a:pt x="75" y="21"/>
                    <a:pt x="92" y="0"/>
                    <a:pt x="92" y="0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186">
              <a:extLst>
                <a:ext uri="{FF2B5EF4-FFF2-40B4-BE49-F238E27FC236}">
                  <a16:creationId xmlns:a16="http://schemas.microsoft.com/office/drawing/2014/main" id="{B91F9580-3AF5-41BD-9324-F1B318DBE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815"/>
              <a:ext cx="70" cy="31"/>
            </a:xfrm>
            <a:custGeom>
              <a:avLst/>
              <a:gdLst>
                <a:gd name="T0" fmla="*/ 0 w 61"/>
                <a:gd name="T1" fmla="*/ 17 h 26"/>
                <a:gd name="T2" fmla="*/ 30 w 61"/>
                <a:gd name="T3" fmla="*/ 26 h 26"/>
                <a:gd name="T4" fmla="*/ 61 w 61"/>
                <a:gd name="T5" fmla="*/ 17 h 26"/>
                <a:gd name="T6" fmla="*/ 61 w 61"/>
                <a:gd name="T7" fmla="*/ 0 h 26"/>
                <a:gd name="T8" fmla="*/ 0 w 61"/>
                <a:gd name="T9" fmla="*/ 0 h 26"/>
                <a:gd name="T10" fmla="*/ 0 w 61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6">
                  <a:moveTo>
                    <a:pt x="0" y="17"/>
                  </a:moveTo>
                  <a:cubicBezTo>
                    <a:pt x="6" y="21"/>
                    <a:pt x="17" y="26"/>
                    <a:pt x="30" y="26"/>
                  </a:cubicBezTo>
                  <a:cubicBezTo>
                    <a:pt x="44" y="26"/>
                    <a:pt x="55" y="21"/>
                    <a:pt x="61" y="17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187">
              <a:extLst>
                <a:ext uri="{FF2B5EF4-FFF2-40B4-BE49-F238E27FC236}">
                  <a16:creationId xmlns:a16="http://schemas.microsoft.com/office/drawing/2014/main" id="{759DC714-C6BE-47B7-87F8-C637A135F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1462"/>
              <a:ext cx="375" cy="384"/>
            </a:xfrm>
            <a:custGeom>
              <a:avLst/>
              <a:gdLst>
                <a:gd name="T0" fmla="*/ 302 w 324"/>
                <a:gd name="T1" fmla="*/ 240 h 331"/>
                <a:gd name="T2" fmla="*/ 274 w 324"/>
                <a:gd name="T3" fmla="*/ 223 h 331"/>
                <a:gd name="T4" fmla="*/ 274 w 324"/>
                <a:gd name="T5" fmla="*/ 71 h 331"/>
                <a:gd name="T6" fmla="*/ 162 w 324"/>
                <a:gd name="T7" fmla="*/ 4 h 331"/>
                <a:gd name="T8" fmla="*/ 105 w 324"/>
                <a:gd name="T9" fmla="*/ 18 h 331"/>
                <a:gd name="T10" fmla="*/ 51 w 324"/>
                <a:gd name="T11" fmla="*/ 71 h 331"/>
                <a:gd name="T12" fmla="*/ 51 w 324"/>
                <a:gd name="T13" fmla="*/ 223 h 331"/>
                <a:gd name="T14" fmla="*/ 23 w 324"/>
                <a:gd name="T15" fmla="*/ 240 h 331"/>
                <a:gd name="T16" fmla="*/ 25 w 324"/>
                <a:gd name="T17" fmla="*/ 296 h 331"/>
                <a:gd name="T18" fmla="*/ 162 w 324"/>
                <a:gd name="T19" fmla="*/ 304 h 331"/>
                <a:gd name="T20" fmla="*/ 300 w 324"/>
                <a:gd name="T21" fmla="*/ 296 h 331"/>
                <a:gd name="T22" fmla="*/ 302 w 324"/>
                <a:gd name="T23" fmla="*/ 24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31">
                  <a:moveTo>
                    <a:pt x="302" y="240"/>
                  </a:moveTo>
                  <a:cubicBezTo>
                    <a:pt x="317" y="262"/>
                    <a:pt x="262" y="284"/>
                    <a:pt x="274" y="223"/>
                  </a:cubicBezTo>
                  <a:cubicBezTo>
                    <a:pt x="285" y="162"/>
                    <a:pt x="287" y="125"/>
                    <a:pt x="274" y="71"/>
                  </a:cubicBezTo>
                  <a:cubicBezTo>
                    <a:pt x="255" y="0"/>
                    <a:pt x="162" y="4"/>
                    <a:pt x="162" y="4"/>
                  </a:cubicBezTo>
                  <a:cubicBezTo>
                    <a:pt x="162" y="4"/>
                    <a:pt x="122" y="1"/>
                    <a:pt x="105" y="18"/>
                  </a:cubicBezTo>
                  <a:cubicBezTo>
                    <a:pt x="105" y="18"/>
                    <a:pt x="68" y="19"/>
                    <a:pt x="51" y="71"/>
                  </a:cubicBezTo>
                  <a:cubicBezTo>
                    <a:pt x="34" y="124"/>
                    <a:pt x="40" y="162"/>
                    <a:pt x="51" y="223"/>
                  </a:cubicBezTo>
                  <a:cubicBezTo>
                    <a:pt x="62" y="284"/>
                    <a:pt x="7" y="262"/>
                    <a:pt x="23" y="240"/>
                  </a:cubicBezTo>
                  <a:cubicBezTo>
                    <a:pt x="23" y="240"/>
                    <a:pt x="0" y="269"/>
                    <a:pt x="25" y="296"/>
                  </a:cubicBezTo>
                  <a:cubicBezTo>
                    <a:pt x="50" y="323"/>
                    <a:pt x="116" y="331"/>
                    <a:pt x="162" y="304"/>
                  </a:cubicBezTo>
                  <a:cubicBezTo>
                    <a:pt x="209" y="331"/>
                    <a:pt x="275" y="323"/>
                    <a:pt x="300" y="296"/>
                  </a:cubicBezTo>
                  <a:cubicBezTo>
                    <a:pt x="324" y="269"/>
                    <a:pt x="302" y="240"/>
                    <a:pt x="302" y="24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3" name="Freeform 188">
              <a:extLst>
                <a:ext uri="{FF2B5EF4-FFF2-40B4-BE49-F238E27FC236}">
                  <a16:creationId xmlns:a16="http://schemas.microsoft.com/office/drawing/2014/main" id="{FA5D1BA7-CBB5-496C-A696-F7504174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635"/>
              <a:ext cx="28" cy="76"/>
            </a:xfrm>
            <a:custGeom>
              <a:avLst/>
              <a:gdLst>
                <a:gd name="T0" fmla="*/ 24 w 24"/>
                <a:gd name="T1" fmla="*/ 10 h 66"/>
                <a:gd name="T2" fmla="*/ 0 w 24"/>
                <a:gd name="T3" fmla="*/ 24 h 66"/>
                <a:gd name="T4" fmla="*/ 24 w 24"/>
                <a:gd name="T5" fmla="*/ 66 h 66"/>
                <a:gd name="T6" fmla="*/ 24 w 24"/>
                <a:gd name="T7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6">
                  <a:moveTo>
                    <a:pt x="24" y="10"/>
                  </a:moveTo>
                  <a:cubicBezTo>
                    <a:pt x="24" y="10"/>
                    <a:pt x="0" y="0"/>
                    <a:pt x="0" y="24"/>
                  </a:cubicBezTo>
                  <a:cubicBezTo>
                    <a:pt x="1" y="48"/>
                    <a:pt x="24" y="66"/>
                    <a:pt x="24" y="66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4" name="Freeform 189">
              <a:extLst>
                <a:ext uri="{FF2B5EF4-FFF2-40B4-BE49-F238E27FC236}">
                  <a16:creationId xmlns:a16="http://schemas.microsoft.com/office/drawing/2014/main" id="{A2F71108-8A6A-47D9-B338-8B91ED54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635"/>
              <a:ext cx="28" cy="76"/>
            </a:xfrm>
            <a:custGeom>
              <a:avLst/>
              <a:gdLst>
                <a:gd name="T0" fmla="*/ 0 w 24"/>
                <a:gd name="T1" fmla="*/ 10 h 66"/>
                <a:gd name="T2" fmla="*/ 23 w 24"/>
                <a:gd name="T3" fmla="*/ 24 h 66"/>
                <a:gd name="T4" fmla="*/ 0 w 24"/>
                <a:gd name="T5" fmla="*/ 66 h 66"/>
                <a:gd name="T6" fmla="*/ 0 w 24"/>
                <a:gd name="T7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6">
                  <a:moveTo>
                    <a:pt x="0" y="10"/>
                  </a:moveTo>
                  <a:cubicBezTo>
                    <a:pt x="0" y="10"/>
                    <a:pt x="24" y="0"/>
                    <a:pt x="23" y="24"/>
                  </a:cubicBezTo>
                  <a:cubicBezTo>
                    <a:pt x="22" y="48"/>
                    <a:pt x="0" y="66"/>
                    <a:pt x="0" y="66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190">
              <a:extLst>
                <a:ext uri="{FF2B5EF4-FFF2-40B4-BE49-F238E27FC236}">
                  <a16:creationId xmlns:a16="http://schemas.microsoft.com/office/drawing/2014/main" id="{EEF980D9-E98F-47D5-8211-8FFAFF4EF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525"/>
              <a:ext cx="251" cy="310"/>
            </a:xfrm>
            <a:custGeom>
              <a:avLst/>
              <a:gdLst>
                <a:gd name="T0" fmla="*/ 108 w 216"/>
                <a:gd name="T1" fmla="*/ 2 h 268"/>
                <a:gd name="T2" fmla="*/ 0 w 216"/>
                <a:gd name="T3" fmla="*/ 48 h 268"/>
                <a:gd name="T4" fmla="*/ 8 w 216"/>
                <a:gd name="T5" fmla="*/ 167 h 268"/>
                <a:gd name="T6" fmla="*/ 108 w 216"/>
                <a:gd name="T7" fmla="*/ 268 h 268"/>
                <a:gd name="T8" fmla="*/ 108 w 216"/>
                <a:gd name="T9" fmla="*/ 268 h 268"/>
                <a:gd name="T10" fmla="*/ 108 w 216"/>
                <a:gd name="T11" fmla="*/ 268 h 268"/>
                <a:gd name="T12" fmla="*/ 108 w 216"/>
                <a:gd name="T13" fmla="*/ 268 h 268"/>
                <a:gd name="T14" fmla="*/ 108 w 216"/>
                <a:gd name="T15" fmla="*/ 268 h 268"/>
                <a:gd name="T16" fmla="*/ 208 w 216"/>
                <a:gd name="T17" fmla="*/ 167 h 268"/>
                <a:gd name="T18" fmla="*/ 216 w 216"/>
                <a:gd name="T19" fmla="*/ 48 h 268"/>
                <a:gd name="T20" fmla="*/ 108 w 216"/>
                <a:gd name="T21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" h="268">
                  <a:moveTo>
                    <a:pt x="108" y="2"/>
                  </a:moveTo>
                  <a:cubicBezTo>
                    <a:pt x="103" y="1"/>
                    <a:pt x="28" y="0"/>
                    <a:pt x="0" y="48"/>
                  </a:cubicBezTo>
                  <a:cubicBezTo>
                    <a:pt x="0" y="48"/>
                    <a:pt x="6" y="145"/>
                    <a:pt x="8" y="167"/>
                  </a:cubicBezTo>
                  <a:cubicBezTo>
                    <a:pt x="15" y="219"/>
                    <a:pt x="65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51" y="268"/>
                    <a:pt x="201" y="219"/>
                    <a:pt x="208" y="167"/>
                  </a:cubicBezTo>
                  <a:cubicBezTo>
                    <a:pt x="211" y="145"/>
                    <a:pt x="216" y="48"/>
                    <a:pt x="216" y="48"/>
                  </a:cubicBezTo>
                  <a:cubicBezTo>
                    <a:pt x="188" y="0"/>
                    <a:pt x="114" y="1"/>
                    <a:pt x="108" y="2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Oval 191">
              <a:extLst>
                <a:ext uri="{FF2B5EF4-FFF2-40B4-BE49-F238E27FC236}">
                  <a16:creationId xmlns:a16="http://schemas.microsoft.com/office/drawing/2014/main" id="{E5424277-EB70-401C-B81A-186D445B1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639"/>
              <a:ext cx="26" cy="46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Oval 192">
              <a:extLst>
                <a:ext uri="{FF2B5EF4-FFF2-40B4-BE49-F238E27FC236}">
                  <a16:creationId xmlns:a16="http://schemas.microsoft.com/office/drawing/2014/main" id="{84AF49A9-ECF7-4904-9466-63C9F8274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64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Oval 193">
              <a:extLst>
                <a:ext uri="{FF2B5EF4-FFF2-40B4-BE49-F238E27FC236}">
                  <a16:creationId xmlns:a16="http://schemas.microsoft.com/office/drawing/2014/main" id="{0B60B2CB-3554-4F17-9603-AE7B8D065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5" y="1639"/>
              <a:ext cx="27" cy="46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Oval 194">
              <a:extLst>
                <a:ext uri="{FF2B5EF4-FFF2-40B4-BE49-F238E27FC236}">
                  <a16:creationId xmlns:a16="http://schemas.microsoft.com/office/drawing/2014/main" id="{3FE224EC-9C61-4DD2-AB04-69C1783A9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649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195">
              <a:extLst>
                <a:ext uri="{FF2B5EF4-FFF2-40B4-BE49-F238E27FC236}">
                  <a16:creationId xmlns:a16="http://schemas.microsoft.com/office/drawing/2014/main" id="{6AFF4AB5-4529-4A26-B199-510FAF531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674"/>
              <a:ext cx="21" cy="67"/>
            </a:xfrm>
            <a:custGeom>
              <a:avLst/>
              <a:gdLst>
                <a:gd name="T0" fmla="*/ 0 w 18"/>
                <a:gd name="T1" fmla="*/ 0 h 58"/>
                <a:gd name="T2" fmla="*/ 18 w 18"/>
                <a:gd name="T3" fmla="*/ 39 h 58"/>
                <a:gd name="T4" fmla="*/ 0 w 18"/>
                <a:gd name="T5" fmla="*/ 42 h 58"/>
                <a:gd name="T6" fmla="*/ 0 w 18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0" y="0"/>
                  </a:moveTo>
                  <a:cubicBezTo>
                    <a:pt x="0" y="0"/>
                    <a:pt x="18" y="20"/>
                    <a:pt x="18" y="39"/>
                  </a:cubicBezTo>
                  <a:cubicBezTo>
                    <a:pt x="18" y="58"/>
                    <a:pt x="0" y="42"/>
                    <a:pt x="0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196">
              <a:extLst>
                <a:ext uri="{FF2B5EF4-FFF2-40B4-BE49-F238E27FC236}">
                  <a16:creationId xmlns:a16="http://schemas.microsoft.com/office/drawing/2014/main" id="{A7E0FB11-3D06-4115-BF83-6D2E024D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634"/>
              <a:ext cx="37" cy="15"/>
            </a:xfrm>
            <a:custGeom>
              <a:avLst/>
              <a:gdLst>
                <a:gd name="T0" fmla="*/ 0 w 32"/>
                <a:gd name="T1" fmla="*/ 13 h 13"/>
                <a:gd name="T2" fmla="*/ 12 w 32"/>
                <a:gd name="T3" fmla="*/ 0 h 13"/>
                <a:gd name="T4" fmla="*/ 32 w 32"/>
                <a:gd name="T5" fmla="*/ 4 h 13"/>
                <a:gd name="T6" fmla="*/ 23 w 32"/>
                <a:gd name="T7" fmla="*/ 13 h 13"/>
                <a:gd name="T8" fmla="*/ 12 w 32"/>
                <a:gd name="T9" fmla="*/ 3 h 13"/>
                <a:gd name="T10" fmla="*/ 0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0" y="13"/>
                    <a:pt x="2" y="0"/>
                    <a:pt x="12" y="0"/>
                  </a:cubicBezTo>
                  <a:cubicBezTo>
                    <a:pt x="22" y="0"/>
                    <a:pt x="22" y="11"/>
                    <a:pt x="32" y="4"/>
                  </a:cubicBezTo>
                  <a:cubicBezTo>
                    <a:pt x="32" y="4"/>
                    <a:pt x="30" y="11"/>
                    <a:pt x="23" y="13"/>
                  </a:cubicBezTo>
                  <a:cubicBezTo>
                    <a:pt x="23" y="13"/>
                    <a:pt x="17" y="3"/>
                    <a:pt x="12" y="3"/>
                  </a:cubicBezTo>
                  <a:cubicBezTo>
                    <a:pt x="5" y="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197">
              <a:extLst>
                <a:ext uri="{FF2B5EF4-FFF2-40B4-BE49-F238E27FC236}">
                  <a16:creationId xmlns:a16="http://schemas.microsoft.com/office/drawing/2014/main" id="{6DA1B5FD-2AA9-4D63-8E09-93D2B208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634"/>
              <a:ext cx="37" cy="15"/>
            </a:xfrm>
            <a:custGeom>
              <a:avLst/>
              <a:gdLst>
                <a:gd name="T0" fmla="*/ 32 w 32"/>
                <a:gd name="T1" fmla="*/ 13 h 13"/>
                <a:gd name="T2" fmla="*/ 20 w 32"/>
                <a:gd name="T3" fmla="*/ 0 h 13"/>
                <a:gd name="T4" fmla="*/ 0 w 32"/>
                <a:gd name="T5" fmla="*/ 4 h 13"/>
                <a:gd name="T6" fmla="*/ 9 w 32"/>
                <a:gd name="T7" fmla="*/ 13 h 13"/>
                <a:gd name="T8" fmla="*/ 20 w 32"/>
                <a:gd name="T9" fmla="*/ 3 h 13"/>
                <a:gd name="T10" fmla="*/ 32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32" y="13"/>
                  </a:moveTo>
                  <a:cubicBezTo>
                    <a:pt x="32" y="13"/>
                    <a:pt x="30" y="0"/>
                    <a:pt x="20" y="0"/>
                  </a:cubicBezTo>
                  <a:cubicBezTo>
                    <a:pt x="10" y="0"/>
                    <a:pt x="10" y="11"/>
                    <a:pt x="0" y="4"/>
                  </a:cubicBezTo>
                  <a:cubicBezTo>
                    <a:pt x="0" y="4"/>
                    <a:pt x="2" y="11"/>
                    <a:pt x="9" y="13"/>
                  </a:cubicBezTo>
                  <a:cubicBezTo>
                    <a:pt x="9" y="13"/>
                    <a:pt x="15" y="3"/>
                    <a:pt x="20" y="3"/>
                  </a:cubicBezTo>
                  <a:cubicBezTo>
                    <a:pt x="27" y="3"/>
                    <a:pt x="32" y="13"/>
                    <a:pt x="32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198">
              <a:extLst>
                <a:ext uri="{FF2B5EF4-FFF2-40B4-BE49-F238E27FC236}">
                  <a16:creationId xmlns:a16="http://schemas.microsoft.com/office/drawing/2014/main" id="{C51307F3-1E7B-4B5A-86D9-8F544D8B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497"/>
              <a:ext cx="275" cy="188"/>
            </a:xfrm>
            <a:custGeom>
              <a:avLst/>
              <a:gdLst>
                <a:gd name="T0" fmla="*/ 81 w 237"/>
                <a:gd name="T1" fmla="*/ 43 h 162"/>
                <a:gd name="T2" fmla="*/ 193 w 237"/>
                <a:gd name="T3" fmla="*/ 108 h 162"/>
                <a:gd name="T4" fmla="*/ 184 w 237"/>
                <a:gd name="T5" fmla="*/ 69 h 162"/>
                <a:gd name="T6" fmla="*/ 213 w 237"/>
                <a:gd name="T7" fmla="*/ 162 h 162"/>
                <a:gd name="T8" fmla="*/ 228 w 237"/>
                <a:gd name="T9" fmla="*/ 60 h 162"/>
                <a:gd name="T10" fmla="*/ 77 w 237"/>
                <a:gd name="T11" fmla="*/ 17 h 162"/>
                <a:gd name="T12" fmla="*/ 6 w 237"/>
                <a:gd name="T13" fmla="*/ 69 h 162"/>
                <a:gd name="T14" fmla="*/ 11 w 237"/>
                <a:gd name="T15" fmla="*/ 128 h 162"/>
                <a:gd name="T16" fmla="*/ 81 w 237"/>
                <a:gd name="T17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162">
                  <a:moveTo>
                    <a:pt x="81" y="43"/>
                  </a:moveTo>
                  <a:cubicBezTo>
                    <a:pt x="81" y="43"/>
                    <a:pt x="99" y="103"/>
                    <a:pt x="193" y="108"/>
                  </a:cubicBezTo>
                  <a:cubicBezTo>
                    <a:pt x="193" y="108"/>
                    <a:pt x="193" y="82"/>
                    <a:pt x="184" y="69"/>
                  </a:cubicBezTo>
                  <a:cubicBezTo>
                    <a:pt x="184" y="69"/>
                    <a:pt x="218" y="109"/>
                    <a:pt x="213" y="162"/>
                  </a:cubicBezTo>
                  <a:cubicBezTo>
                    <a:pt x="213" y="162"/>
                    <a:pt x="237" y="109"/>
                    <a:pt x="228" y="60"/>
                  </a:cubicBezTo>
                  <a:cubicBezTo>
                    <a:pt x="219" y="12"/>
                    <a:pt x="96" y="0"/>
                    <a:pt x="77" y="17"/>
                  </a:cubicBezTo>
                  <a:cubicBezTo>
                    <a:pt x="77" y="17"/>
                    <a:pt x="11" y="17"/>
                    <a:pt x="6" y="69"/>
                  </a:cubicBezTo>
                  <a:cubicBezTo>
                    <a:pt x="0" y="121"/>
                    <a:pt x="11" y="128"/>
                    <a:pt x="11" y="128"/>
                  </a:cubicBezTo>
                  <a:cubicBezTo>
                    <a:pt x="11" y="128"/>
                    <a:pt x="78" y="98"/>
                    <a:pt x="81" y="43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Oval 199">
              <a:extLst>
                <a:ext uri="{FF2B5EF4-FFF2-40B4-BE49-F238E27FC236}">
                  <a16:creationId xmlns:a16="http://schemas.microsoft.com/office/drawing/2014/main" id="{4E884D61-A6B1-4D11-858C-F828EDA8D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6" y="1693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Oval 200">
              <a:extLst>
                <a:ext uri="{FF2B5EF4-FFF2-40B4-BE49-F238E27FC236}">
                  <a16:creationId xmlns:a16="http://schemas.microsoft.com/office/drawing/2014/main" id="{B0228750-5961-4019-BEF1-1F24A0CEC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169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201">
              <a:extLst>
                <a:ext uri="{FF2B5EF4-FFF2-40B4-BE49-F238E27FC236}">
                  <a16:creationId xmlns:a16="http://schemas.microsoft.com/office/drawing/2014/main" id="{76086194-EB74-4014-A3F2-A6C11F394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752"/>
              <a:ext cx="84" cy="39"/>
            </a:xfrm>
            <a:custGeom>
              <a:avLst/>
              <a:gdLst>
                <a:gd name="T0" fmla="*/ 0 w 73"/>
                <a:gd name="T1" fmla="*/ 0 h 34"/>
                <a:gd name="T2" fmla="*/ 73 w 73"/>
                <a:gd name="T3" fmla="*/ 0 h 34"/>
                <a:gd name="T4" fmla="*/ 36 w 73"/>
                <a:gd name="T5" fmla="*/ 34 h 34"/>
                <a:gd name="T6" fmla="*/ 0 w 7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34">
                  <a:moveTo>
                    <a:pt x="0" y="0"/>
                  </a:moveTo>
                  <a:cubicBezTo>
                    <a:pt x="0" y="0"/>
                    <a:pt x="34" y="13"/>
                    <a:pt x="73" y="0"/>
                  </a:cubicBezTo>
                  <a:cubicBezTo>
                    <a:pt x="73" y="0"/>
                    <a:pt x="67" y="34"/>
                    <a:pt x="36" y="34"/>
                  </a:cubicBezTo>
                  <a:cubicBezTo>
                    <a:pt x="5" y="3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202">
              <a:extLst>
                <a:ext uri="{FF2B5EF4-FFF2-40B4-BE49-F238E27FC236}">
                  <a16:creationId xmlns:a16="http://schemas.microsoft.com/office/drawing/2014/main" id="{09108829-A0D8-41B6-A076-80CF295D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754"/>
              <a:ext cx="72" cy="13"/>
            </a:xfrm>
            <a:custGeom>
              <a:avLst/>
              <a:gdLst>
                <a:gd name="T0" fmla="*/ 0 w 62"/>
                <a:gd name="T1" fmla="*/ 0 h 11"/>
                <a:gd name="T2" fmla="*/ 2 w 62"/>
                <a:gd name="T3" fmla="*/ 7 h 11"/>
                <a:gd name="T4" fmla="*/ 31 w 62"/>
                <a:gd name="T5" fmla="*/ 11 h 11"/>
                <a:gd name="T6" fmla="*/ 61 w 62"/>
                <a:gd name="T7" fmla="*/ 7 h 11"/>
                <a:gd name="T8" fmla="*/ 62 w 62"/>
                <a:gd name="T9" fmla="*/ 0 h 11"/>
                <a:gd name="T10" fmla="*/ 0 w 6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1">
                  <a:moveTo>
                    <a:pt x="0" y="0"/>
                  </a:moveTo>
                  <a:cubicBezTo>
                    <a:pt x="0" y="2"/>
                    <a:pt x="1" y="6"/>
                    <a:pt x="2" y="7"/>
                  </a:cubicBezTo>
                  <a:cubicBezTo>
                    <a:pt x="2" y="8"/>
                    <a:pt x="15" y="11"/>
                    <a:pt x="31" y="11"/>
                  </a:cubicBezTo>
                  <a:cubicBezTo>
                    <a:pt x="47" y="11"/>
                    <a:pt x="59" y="8"/>
                    <a:pt x="61" y="7"/>
                  </a:cubicBezTo>
                  <a:cubicBezTo>
                    <a:pt x="62" y="6"/>
                    <a:pt x="62" y="3"/>
                    <a:pt x="62" y="0"/>
                  </a:cubicBezTo>
                  <a:cubicBezTo>
                    <a:pt x="35" y="7"/>
                    <a:pt x="10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203">
              <a:extLst>
                <a:ext uri="{FF2B5EF4-FFF2-40B4-BE49-F238E27FC236}">
                  <a16:creationId xmlns:a16="http://schemas.microsoft.com/office/drawing/2014/main" id="{1D1A78D5-7D84-46DC-A6C8-03103827F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879"/>
              <a:ext cx="259" cy="412"/>
            </a:xfrm>
            <a:custGeom>
              <a:avLst/>
              <a:gdLst>
                <a:gd name="T0" fmla="*/ 219 w 224"/>
                <a:gd name="T1" fmla="*/ 38 h 356"/>
                <a:gd name="T2" fmla="*/ 143 w 224"/>
                <a:gd name="T3" fmla="*/ 0 h 356"/>
                <a:gd name="T4" fmla="*/ 140 w 224"/>
                <a:gd name="T5" fmla="*/ 117 h 356"/>
                <a:gd name="T6" fmla="*/ 122 w 224"/>
                <a:gd name="T7" fmla="*/ 253 h 356"/>
                <a:gd name="T8" fmla="*/ 84 w 224"/>
                <a:gd name="T9" fmla="*/ 117 h 356"/>
                <a:gd name="T10" fmla="*/ 82 w 224"/>
                <a:gd name="T11" fmla="*/ 0 h 356"/>
                <a:gd name="T12" fmla="*/ 5 w 224"/>
                <a:gd name="T13" fmla="*/ 38 h 356"/>
                <a:gd name="T14" fmla="*/ 43 w 224"/>
                <a:gd name="T15" fmla="*/ 255 h 356"/>
                <a:gd name="T16" fmla="*/ 0 w 224"/>
                <a:gd name="T17" fmla="*/ 331 h 356"/>
                <a:gd name="T18" fmla="*/ 112 w 224"/>
                <a:gd name="T19" fmla="*/ 356 h 356"/>
                <a:gd name="T20" fmla="*/ 224 w 224"/>
                <a:gd name="T21" fmla="*/ 331 h 356"/>
                <a:gd name="T22" fmla="*/ 206 w 224"/>
                <a:gd name="T23" fmla="*/ 251 h 356"/>
                <a:gd name="T24" fmla="*/ 219 w 224"/>
                <a:gd name="T25" fmla="*/ 38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356">
                  <a:moveTo>
                    <a:pt x="219" y="38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0" y="117"/>
                    <a:pt x="140" y="117"/>
                    <a:pt x="140" y="117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39" y="233"/>
                    <a:pt x="43" y="255"/>
                  </a:cubicBezTo>
                  <a:cubicBezTo>
                    <a:pt x="43" y="261"/>
                    <a:pt x="0" y="331"/>
                    <a:pt x="0" y="331"/>
                  </a:cubicBezTo>
                  <a:cubicBezTo>
                    <a:pt x="112" y="356"/>
                    <a:pt x="112" y="356"/>
                    <a:pt x="112" y="356"/>
                  </a:cubicBezTo>
                  <a:cubicBezTo>
                    <a:pt x="224" y="331"/>
                    <a:pt x="224" y="331"/>
                    <a:pt x="224" y="331"/>
                  </a:cubicBezTo>
                  <a:cubicBezTo>
                    <a:pt x="224" y="331"/>
                    <a:pt x="205" y="257"/>
                    <a:pt x="206" y="251"/>
                  </a:cubicBezTo>
                  <a:cubicBezTo>
                    <a:pt x="209" y="229"/>
                    <a:pt x="219" y="38"/>
                    <a:pt x="219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204">
              <a:extLst>
                <a:ext uri="{FF2B5EF4-FFF2-40B4-BE49-F238E27FC236}">
                  <a16:creationId xmlns:a16="http://schemas.microsoft.com/office/drawing/2014/main" id="{F06B548B-E2FD-4336-96F9-7010A58A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877"/>
              <a:ext cx="93" cy="293"/>
            </a:xfrm>
            <a:custGeom>
              <a:avLst/>
              <a:gdLst>
                <a:gd name="T0" fmla="*/ 40 w 80"/>
                <a:gd name="T1" fmla="*/ 0 h 253"/>
                <a:gd name="T2" fmla="*/ 22 w 80"/>
                <a:gd name="T3" fmla="*/ 9 h 253"/>
                <a:gd name="T4" fmla="*/ 1 w 80"/>
                <a:gd name="T5" fmla="*/ 98 h 253"/>
                <a:gd name="T6" fmla="*/ 24 w 80"/>
                <a:gd name="T7" fmla="*/ 106 h 253"/>
                <a:gd name="T8" fmla="*/ 12 w 80"/>
                <a:gd name="T9" fmla="*/ 120 h 253"/>
                <a:gd name="T10" fmla="*/ 80 w 80"/>
                <a:gd name="T11" fmla="*/ 253 h 253"/>
                <a:gd name="T12" fmla="*/ 42 w 80"/>
                <a:gd name="T13" fmla="*/ 117 h 253"/>
                <a:gd name="T14" fmla="*/ 40 w 80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0" h="253">
                  <a:moveTo>
                    <a:pt x="40" y="0"/>
                  </a:moveTo>
                  <a:cubicBezTo>
                    <a:pt x="40" y="0"/>
                    <a:pt x="22" y="6"/>
                    <a:pt x="22" y="9"/>
                  </a:cubicBezTo>
                  <a:cubicBezTo>
                    <a:pt x="21" y="13"/>
                    <a:pt x="0" y="95"/>
                    <a:pt x="1" y="98"/>
                  </a:cubicBezTo>
                  <a:cubicBezTo>
                    <a:pt x="1" y="102"/>
                    <a:pt x="24" y="106"/>
                    <a:pt x="24" y="106"/>
                  </a:cubicBezTo>
                  <a:cubicBezTo>
                    <a:pt x="24" y="106"/>
                    <a:pt x="12" y="118"/>
                    <a:pt x="12" y="120"/>
                  </a:cubicBezTo>
                  <a:cubicBezTo>
                    <a:pt x="13" y="122"/>
                    <a:pt x="80" y="253"/>
                    <a:pt x="80" y="253"/>
                  </a:cubicBezTo>
                  <a:cubicBezTo>
                    <a:pt x="42" y="117"/>
                    <a:pt x="42" y="117"/>
                    <a:pt x="42" y="11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205">
              <a:extLst>
                <a:ext uri="{FF2B5EF4-FFF2-40B4-BE49-F238E27FC236}">
                  <a16:creationId xmlns:a16="http://schemas.microsoft.com/office/drawing/2014/main" id="{52D5E918-9556-4635-AC9C-3F889486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877"/>
              <a:ext cx="71" cy="293"/>
            </a:xfrm>
            <a:custGeom>
              <a:avLst/>
              <a:gdLst>
                <a:gd name="T0" fmla="*/ 21 w 61"/>
                <a:gd name="T1" fmla="*/ 0 h 253"/>
                <a:gd name="T2" fmla="*/ 39 w 61"/>
                <a:gd name="T3" fmla="*/ 9 h 253"/>
                <a:gd name="T4" fmla="*/ 60 w 61"/>
                <a:gd name="T5" fmla="*/ 98 h 253"/>
                <a:gd name="T6" fmla="*/ 36 w 61"/>
                <a:gd name="T7" fmla="*/ 106 h 253"/>
                <a:gd name="T8" fmla="*/ 48 w 61"/>
                <a:gd name="T9" fmla="*/ 120 h 253"/>
                <a:gd name="T10" fmla="*/ 0 w 61"/>
                <a:gd name="T11" fmla="*/ 253 h 253"/>
                <a:gd name="T12" fmla="*/ 18 w 61"/>
                <a:gd name="T13" fmla="*/ 117 h 253"/>
                <a:gd name="T14" fmla="*/ 21 w 61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53">
                  <a:moveTo>
                    <a:pt x="21" y="0"/>
                  </a:moveTo>
                  <a:cubicBezTo>
                    <a:pt x="21" y="0"/>
                    <a:pt x="39" y="6"/>
                    <a:pt x="39" y="9"/>
                  </a:cubicBezTo>
                  <a:cubicBezTo>
                    <a:pt x="39" y="13"/>
                    <a:pt x="61" y="95"/>
                    <a:pt x="60" y="98"/>
                  </a:cubicBezTo>
                  <a:cubicBezTo>
                    <a:pt x="60" y="102"/>
                    <a:pt x="36" y="106"/>
                    <a:pt x="36" y="106"/>
                  </a:cubicBezTo>
                  <a:cubicBezTo>
                    <a:pt x="36" y="106"/>
                    <a:pt x="49" y="118"/>
                    <a:pt x="48" y="120"/>
                  </a:cubicBezTo>
                  <a:cubicBezTo>
                    <a:pt x="48" y="122"/>
                    <a:pt x="0" y="253"/>
                    <a:pt x="0" y="253"/>
                  </a:cubicBezTo>
                  <a:cubicBezTo>
                    <a:pt x="18" y="117"/>
                    <a:pt x="18" y="117"/>
                    <a:pt x="18" y="117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Oval 206">
              <a:extLst>
                <a:ext uri="{FF2B5EF4-FFF2-40B4-BE49-F238E27FC236}">
                  <a16:creationId xmlns:a16="http://schemas.microsoft.com/office/drawing/2014/main" id="{BCFC0316-2038-4515-92A8-F9D913FD8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88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Oval 207">
              <a:extLst>
                <a:ext uri="{FF2B5EF4-FFF2-40B4-BE49-F238E27FC236}">
                  <a16:creationId xmlns:a16="http://schemas.microsoft.com/office/drawing/2014/main" id="{5B09ABD7-C62D-4156-AF8C-2BFB64429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89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Oval 208">
              <a:extLst>
                <a:ext uri="{FF2B5EF4-FFF2-40B4-BE49-F238E27FC236}">
                  <a16:creationId xmlns:a16="http://schemas.microsoft.com/office/drawing/2014/main" id="{FAB7EEEB-D498-4896-BD91-57763E9C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189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Oval 209">
              <a:extLst>
                <a:ext uri="{FF2B5EF4-FFF2-40B4-BE49-F238E27FC236}">
                  <a16:creationId xmlns:a16="http://schemas.microsoft.com/office/drawing/2014/main" id="{FCF02E56-C710-406F-91DE-CA81C3B2D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1895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Oval 210">
              <a:extLst>
                <a:ext uri="{FF2B5EF4-FFF2-40B4-BE49-F238E27FC236}">
                  <a16:creationId xmlns:a16="http://schemas.microsoft.com/office/drawing/2014/main" id="{2685E456-0D82-4509-9407-C3FB5BB98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189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Oval 211">
              <a:extLst>
                <a:ext uri="{FF2B5EF4-FFF2-40B4-BE49-F238E27FC236}">
                  <a16:creationId xmlns:a16="http://schemas.microsoft.com/office/drawing/2014/main" id="{7EC5DC96-D746-4525-B352-E5EB69366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89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Oval 212">
              <a:extLst>
                <a:ext uri="{FF2B5EF4-FFF2-40B4-BE49-F238E27FC236}">
                  <a16:creationId xmlns:a16="http://schemas.microsoft.com/office/drawing/2014/main" id="{4D410882-37C8-4753-A0D2-B32EB2362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189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Oval 213">
              <a:extLst>
                <a:ext uri="{FF2B5EF4-FFF2-40B4-BE49-F238E27FC236}">
                  <a16:creationId xmlns:a16="http://schemas.microsoft.com/office/drawing/2014/main" id="{87C9CB5B-23C2-4C9F-BD93-1528D815E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88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214">
              <a:extLst>
                <a:ext uri="{FF2B5EF4-FFF2-40B4-BE49-F238E27FC236}">
                  <a16:creationId xmlns:a16="http://schemas.microsoft.com/office/drawing/2014/main" id="{11957F14-2DBE-447A-BAC8-D4DF5D2C4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906"/>
              <a:ext cx="190" cy="179"/>
            </a:xfrm>
            <a:custGeom>
              <a:avLst/>
              <a:gdLst>
                <a:gd name="T0" fmla="*/ 13 w 164"/>
                <a:gd name="T1" fmla="*/ 15 h 155"/>
                <a:gd name="T2" fmla="*/ 72 w 164"/>
                <a:gd name="T3" fmla="*/ 101 h 155"/>
                <a:gd name="T4" fmla="*/ 132 w 164"/>
                <a:gd name="T5" fmla="*/ 0 h 155"/>
                <a:gd name="T6" fmla="*/ 164 w 164"/>
                <a:gd name="T7" fmla="*/ 16 h 155"/>
                <a:gd name="T8" fmla="*/ 72 w 164"/>
                <a:gd name="T9" fmla="*/ 155 h 155"/>
                <a:gd name="T10" fmla="*/ 0 w 164"/>
                <a:gd name="T11" fmla="*/ 79 h 155"/>
                <a:gd name="T12" fmla="*/ 13 w 164"/>
                <a:gd name="T13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5">
                  <a:moveTo>
                    <a:pt x="13" y="15"/>
                  </a:moveTo>
                  <a:cubicBezTo>
                    <a:pt x="13" y="15"/>
                    <a:pt x="68" y="101"/>
                    <a:pt x="72" y="101"/>
                  </a:cubicBezTo>
                  <a:cubicBezTo>
                    <a:pt x="76" y="101"/>
                    <a:pt x="132" y="0"/>
                    <a:pt x="132" y="0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4" y="16"/>
                    <a:pt x="95" y="155"/>
                    <a:pt x="72" y="155"/>
                  </a:cubicBezTo>
                  <a:cubicBezTo>
                    <a:pt x="49" y="155"/>
                    <a:pt x="0" y="79"/>
                    <a:pt x="0" y="79"/>
                  </a:cubicBezTo>
                  <a:lnTo>
                    <a:pt x="13" y="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215">
              <a:extLst>
                <a:ext uri="{FF2B5EF4-FFF2-40B4-BE49-F238E27FC236}">
                  <a16:creationId xmlns:a16="http://schemas.microsoft.com/office/drawing/2014/main" id="{827166C2-B330-4E91-9EA2-5A28C78A1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893"/>
              <a:ext cx="64" cy="56"/>
            </a:xfrm>
            <a:custGeom>
              <a:avLst/>
              <a:gdLst>
                <a:gd name="T0" fmla="*/ 20 w 64"/>
                <a:gd name="T1" fmla="*/ 0 h 56"/>
                <a:gd name="T2" fmla="*/ 0 w 64"/>
                <a:gd name="T3" fmla="*/ 27 h 56"/>
                <a:gd name="T4" fmla="*/ 26 w 64"/>
                <a:gd name="T5" fmla="*/ 41 h 56"/>
                <a:gd name="T6" fmla="*/ 39 w 64"/>
                <a:gd name="T7" fmla="*/ 29 h 56"/>
                <a:gd name="T8" fmla="*/ 35 w 64"/>
                <a:gd name="T9" fmla="*/ 45 h 56"/>
                <a:gd name="T10" fmla="*/ 54 w 64"/>
                <a:gd name="T11" fmla="*/ 56 h 56"/>
                <a:gd name="T12" fmla="*/ 64 w 64"/>
                <a:gd name="T13" fmla="*/ 23 h 56"/>
                <a:gd name="T14" fmla="*/ 20 w 64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6">
                  <a:moveTo>
                    <a:pt x="20" y="0"/>
                  </a:moveTo>
                  <a:lnTo>
                    <a:pt x="0" y="27"/>
                  </a:lnTo>
                  <a:lnTo>
                    <a:pt x="26" y="41"/>
                  </a:lnTo>
                  <a:lnTo>
                    <a:pt x="39" y="29"/>
                  </a:lnTo>
                  <a:lnTo>
                    <a:pt x="35" y="45"/>
                  </a:lnTo>
                  <a:lnTo>
                    <a:pt x="54" y="56"/>
                  </a:lnTo>
                  <a:lnTo>
                    <a:pt x="64" y="2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216">
              <a:extLst>
                <a:ext uri="{FF2B5EF4-FFF2-40B4-BE49-F238E27FC236}">
                  <a16:creationId xmlns:a16="http://schemas.microsoft.com/office/drawing/2014/main" id="{B1F91A37-9B9F-47DF-A8EB-205F9237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1923"/>
              <a:ext cx="261" cy="194"/>
            </a:xfrm>
            <a:custGeom>
              <a:avLst/>
              <a:gdLst>
                <a:gd name="T0" fmla="*/ 208 w 225"/>
                <a:gd name="T1" fmla="*/ 0 h 167"/>
                <a:gd name="T2" fmla="*/ 141 w 225"/>
                <a:gd name="T3" fmla="*/ 107 h 167"/>
                <a:gd name="T4" fmla="*/ 16 w 225"/>
                <a:gd name="T5" fmla="*/ 53 h 167"/>
                <a:gd name="T6" fmla="*/ 0 w 225"/>
                <a:gd name="T7" fmla="*/ 86 h 167"/>
                <a:gd name="T8" fmla="*/ 148 w 225"/>
                <a:gd name="T9" fmla="*/ 164 h 167"/>
                <a:gd name="T10" fmla="*/ 225 w 225"/>
                <a:gd name="T11" fmla="*/ 82 h 167"/>
                <a:gd name="T12" fmla="*/ 208 w 225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167">
                  <a:moveTo>
                    <a:pt x="208" y="0"/>
                  </a:moveTo>
                  <a:cubicBezTo>
                    <a:pt x="208" y="0"/>
                    <a:pt x="142" y="101"/>
                    <a:pt x="141" y="107"/>
                  </a:cubicBezTo>
                  <a:cubicBezTo>
                    <a:pt x="140" y="112"/>
                    <a:pt x="16" y="53"/>
                    <a:pt x="16" y="53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126" y="167"/>
                    <a:pt x="148" y="164"/>
                  </a:cubicBezTo>
                  <a:cubicBezTo>
                    <a:pt x="170" y="161"/>
                    <a:pt x="225" y="82"/>
                    <a:pt x="225" y="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217">
              <a:extLst>
                <a:ext uri="{FF2B5EF4-FFF2-40B4-BE49-F238E27FC236}">
                  <a16:creationId xmlns:a16="http://schemas.microsoft.com/office/drawing/2014/main" id="{69E93B9F-6F82-40EE-85C4-FC2AD303C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00"/>
              <a:ext cx="223" cy="274"/>
            </a:xfrm>
            <a:custGeom>
              <a:avLst/>
              <a:gdLst>
                <a:gd name="T0" fmla="*/ 0 w 223"/>
                <a:gd name="T1" fmla="*/ 44 h 274"/>
                <a:gd name="T2" fmla="*/ 158 w 223"/>
                <a:gd name="T3" fmla="*/ 0 h 274"/>
                <a:gd name="T4" fmla="*/ 223 w 223"/>
                <a:gd name="T5" fmla="*/ 230 h 274"/>
                <a:gd name="T6" fmla="*/ 65 w 223"/>
                <a:gd name="T7" fmla="*/ 274 h 274"/>
                <a:gd name="T8" fmla="*/ 0 w 223"/>
                <a:gd name="T9" fmla="*/ 4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274">
                  <a:moveTo>
                    <a:pt x="0" y="44"/>
                  </a:moveTo>
                  <a:lnTo>
                    <a:pt x="158" y="0"/>
                  </a:lnTo>
                  <a:lnTo>
                    <a:pt x="223" y="230"/>
                  </a:lnTo>
                  <a:lnTo>
                    <a:pt x="65" y="27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4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218">
              <a:extLst>
                <a:ext uri="{FF2B5EF4-FFF2-40B4-BE49-F238E27FC236}">
                  <a16:creationId xmlns:a16="http://schemas.microsoft.com/office/drawing/2014/main" id="{AF474467-C070-4650-A274-D5F8A92A2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945"/>
              <a:ext cx="86" cy="35"/>
            </a:xfrm>
            <a:custGeom>
              <a:avLst/>
              <a:gdLst>
                <a:gd name="T0" fmla="*/ 86 w 86"/>
                <a:gd name="T1" fmla="*/ 13 h 35"/>
                <a:gd name="T2" fmla="*/ 4 w 86"/>
                <a:gd name="T3" fmla="*/ 35 h 35"/>
                <a:gd name="T4" fmla="*/ 0 w 86"/>
                <a:gd name="T5" fmla="*/ 23 h 35"/>
                <a:gd name="T6" fmla="*/ 83 w 86"/>
                <a:gd name="T7" fmla="*/ 0 h 35"/>
                <a:gd name="T8" fmla="*/ 86 w 86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5">
                  <a:moveTo>
                    <a:pt x="86" y="13"/>
                  </a:moveTo>
                  <a:lnTo>
                    <a:pt x="4" y="35"/>
                  </a:lnTo>
                  <a:lnTo>
                    <a:pt x="0" y="23"/>
                  </a:lnTo>
                  <a:lnTo>
                    <a:pt x="83" y="0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219">
              <a:extLst>
                <a:ext uri="{FF2B5EF4-FFF2-40B4-BE49-F238E27FC236}">
                  <a16:creationId xmlns:a16="http://schemas.microsoft.com/office/drawing/2014/main" id="{468EAD1B-D8B8-44FA-A849-5DF90921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39"/>
              <a:ext cx="79" cy="235"/>
            </a:xfrm>
            <a:custGeom>
              <a:avLst/>
              <a:gdLst>
                <a:gd name="T0" fmla="*/ 79 w 79"/>
                <a:gd name="T1" fmla="*/ 231 h 235"/>
                <a:gd name="T2" fmla="*/ 65 w 79"/>
                <a:gd name="T3" fmla="*/ 235 h 235"/>
                <a:gd name="T4" fmla="*/ 0 w 79"/>
                <a:gd name="T5" fmla="*/ 5 h 235"/>
                <a:gd name="T6" fmla="*/ 14 w 79"/>
                <a:gd name="T7" fmla="*/ 0 h 235"/>
                <a:gd name="T8" fmla="*/ 79 w 79"/>
                <a:gd name="T9" fmla="*/ 23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5">
                  <a:moveTo>
                    <a:pt x="79" y="231"/>
                  </a:moveTo>
                  <a:lnTo>
                    <a:pt x="65" y="235"/>
                  </a:lnTo>
                  <a:lnTo>
                    <a:pt x="0" y="5"/>
                  </a:lnTo>
                  <a:lnTo>
                    <a:pt x="14" y="0"/>
                  </a:lnTo>
                  <a:lnTo>
                    <a:pt x="79" y="231"/>
                  </a:lnTo>
                  <a:close/>
                </a:path>
              </a:pathLst>
            </a:custGeom>
            <a:solidFill>
              <a:srgbClr val="44A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220">
              <a:extLst>
                <a:ext uri="{FF2B5EF4-FFF2-40B4-BE49-F238E27FC236}">
                  <a16:creationId xmlns:a16="http://schemas.microsoft.com/office/drawing/2014/main" id="{5D9EC2F3-169C-418A-AC52-C517F8D52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044"/>
              <a:ext cx="53" cy="66"/>
            </a:xfrm>
            <a:custGeom>
              <a:avLst/>
              <a:gdLst>
                <a:gd name="T0" fmla="*/ 42 w 45"/>
                <a:gd name="T1" fmla="*/ 11 h 57"/>
                <a:gd name="T2" fmla="*/ 19 w 45"/>
                <a:gd name="T3" fmla="*/ 11 h 57"/>
                <a:gd name="T4" fmla="*/ 13 w 45"/>
                <a:gd name="T5" fmla="*/ 16 h 57"/>
                <a:gd name="T6" fmla="*/ 2 w 45"/>
                <a:gd name="T7" fmla="*/ 12 h 57"/>
                <a:gd name="T8" fmla="*/ 7 w 45"/>
                <a:gd name="T9" fmla="*/ 37 h 57"/>
                <a:gd name="T10" fmla="*/ 7 w 45"/>
                <a:gd name="T11" fmla="*/ 38 h 57"/>
                <a:gd name="T12" fmla="*/ 8 w 45"/>
                <a:gd name="T13" fmla="*/ 40 h 57"/>
                <a:gd name="T14" fmla="*/ 8 w 45"/>
                <a:gd name="T15" fmla="*/ 40 h 57"/>
                <a:gd name="T16" fmla="*/ 30 w 45"/>
                <a:gd name="T17" fmla="*/ 50 h 57"/>
                <a:gd name="T18" fmla="*/ 42 w 45"/>
                <a:gd name="T19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57">
                  <a:moveTo>
                    <a:pt x="42" y="11"/>
                  </a:moveTo>
                  <a:cubicBezTo>
                    <a:pt x="39" y="0"/>
                    <a:pt x="31" y="3"/>
                    <a:pt x="19" y="11"/>
                  </a:cubicBezTo>
                  <a:cubicBezTo>
                    <a:pt x="16" y="13"/>
                    <a:pt x="15" y="14"/>
                    <a:pt x="13" y="16"/>
                  </a:cubicBezTo>
                  <a:cubicBezTo>
                    <a:pt x="11" y="4"/>
                    <a:pt x="5" y="9"/>
                    <a:pt x="2" y="12"/>
                  </a:cubicBezTo>
                  <a:cubicBezTo>
                    <a:pt x="0" y="15"/>
                    <a:pt x="5" y="30"/>
                    <a:pt x="7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11" y="50"/>
                    <a:pt x="18" y="57"/>
                    <a:pt x="30" y="50"/>
                  </a:cubicBezTo>
                  <a:cubicBezTo>
                    <a:pt x="43" y="42"/>
                    <a:pt x="45" y="22"/>
                    <a:pt x="42" y="11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221">
              <a:extLst>
                <a:ext uri="{FF2B5EF4-FFF2-40B4-BE49-F238E27FC236}">
                  <a16:creationId xmlns:a16="http://schemas.microsoft.com/office/drawing/2014/main" id="{4D921EEB-5EB3-413D-8CFF-CB28059F9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55"/>
              <a:ext cx="145" cy="499"/>
            </a:xfrm>
            <a:custGeom>
              <a:avLst/>
              <a:gdLst>
                <a:gd name="T0" fmla="*/ 95 w 125"/>
                <a:gd name="T1" fmla="*/ 73 h 431"/>
                <a:gd name="T2" fmla="*/ 74 w 125"/>
                <a:gd name="T3" fmla="*/ 223 h 431"/>
                <a:gd name="T4" fmla="*/ 59 w 125"/>
                <a:gd name="T5" fmla="*/ 354 h 431"/>
                <a:gd name="T6" fmla="*/ 95 w 125"/>
                <a:gd name="T7" fmla="*/ 408 h 431"/>
                <a:gd name="T8" fmla="*/ 83 w 125"/>
                <a:gd name="T9" fmla="*/ 430 h 431"/>
                <a:gd name="T10" fmla="*/ 25 w 125"/>
                <a:gd name="T11" fmla="*/ 393 h 431"/>
                <a:gd name="T12" fmla="*/ 25 w 125"/>
                <a:gd name="T13" fmla="*/ 419 h 431"/>
                <a:gd name="T14" fmla="*/ 8 w 125"/>
                <a:gd name="T15" fmla="*/ 419 h 431"/>
                <a:gd name="T16" fmla="*/ 8 w 125"/>
                <a:gd name="T17" fmla="*/ 369 h 431"/>
                <a:gd name="T18" fmla="*/ 24 w 125"/>
                <a:gd name="T19" fmla="*/ 302 h 431"/>
                <a:gd name="T20" fmla="*/ 21 w 125"/>
                <a:gd name="T21" fmla="*/ 153 h 431"/>
                <a:gd name="T22" fmla="*/ 31 w 125"/>
                <a:gd name="T23" fmla="*/ 89 h 431"/>
                <a:gd name="T24" fmla="*/ 20 w 125"/>
                <a:gd name="T25" fmla="*/ 50 h 431"/>
                <a:gd name="T26" fmla="*/ 95 w 125"/>
                <a:gd name="T27" fmla="*/ 7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431">
                  <a:moveTo>
                    <a:pt x="95" y="73"/>
                  </a:moveTo>
                  <a:cubicBezTo>
                    <a:pt x="95" y="73"/>
                    <a:pt x="85" y="174"/>
                    <a:pt x="74" y="223"/>
                  </a:cubicBezTo>
                  <a:cubicBezTo>
                    <a:pt x="64" y="272"/>
                    <a:pt x="51" y="337"/>
                    <a:pt x="59" y="354"/>
                  </a:cubicBezTo>
                  <a:cubicBezTo>
                    <a:pt x="66" y="371"/>
                    <a:pt x="77" y="396"/>
                    <a:pt x="95" y="408"/>
                  </a:cubicBezTo>
                  <a:cubicBezTo>
                    <a:pt x="113" y="420"/>
                    <a:pt x="125" y="431"/>
                    <a:pt x="83" y="430"/>
                  </a:cubicBezTo>
                  <a:cubicBezTo>
                    <a:pt x="42" y="429"/>
                    <a:pt x="25" y="393"/>
                    <a:pt x="25" y="393"/>
                  </a:cubicBezTo>
                  <a:cubicBezTo>
                    <a:pt x="25" y="419"/>
                    <a:pt x="25" y="419"/>
                    <a:pt x="25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8" y="419"/>
                    <a:pt x="16" y="393"/>
                    <a:pt x="8" y="369"/>
                  </a:cubicBezTo>
                  <a:cubicBezTo>
                    <a:pt x="0" y="346"/>
                    <a:pt x="28" y="333"/>
                    <a:pt x="24" y="302"/>
                  </a:cubicBezTo>
                  <a:cubicBezTo>
                    <a:pt x="20" y="271"/>
                    <a:pt x="17" y="194"/>
                    <a:pt x="21" y="153"/>
                  </a:cubicBezTo>
                  <a:cubicBezTo>
                    <a:pt x="25" y="111"/>
                    <a:pt x="31" y="102"/>
                    <a:pt x="31" y="89"/>
                  </a:cubicBezTo>
                  <a:cubicBezTo>
                    <a:pt x="31" y="76"/>
                    <a:pt x="18" y="62"/>
                    <a:pt x="20" y="50"/>
                  </a:cubicBezTo>
                  <a:cubicBezTo>
                    <a:pt x="21" y="39"/>
                    <a:pt x="95" y="0"/>
                    <a:pt x="95" y="73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222">
              <a:extLst>
                <a:ext uri="{FF2B5EF4-FFF2-40B4-BE49-F238E27FC236}">
                  <a16:creationId xmlns:a16="http://schemas.microsoft.com/office/drawing/2014/main" id="{79445680-31AC-4AEA-AB20-ADF2E7F25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355"/>
              <a:ext cx="88" cy="107"/>
            </a:xfrm>
            <a:custGeom>
              <a:avLst/>
              <a:gdLst>
                <a:gd name="T0" fmla="*/ 74 w 76"/>
                <a:gd name="T1" fmla="*/ 92 h 92"/>
                <a:gd name="T2" fmla="*/ 76 w 76"/>
                <a:gd name="T3" fmla="*/ 73 h 92"/>
                <a:gd name="T4" fmla="*/ 1 w 76"/>
                <a:gd name="T5" fmla="*/ 50 h 92"/>
                <a:gd name="T6" fmla="*/ 10 w 76"/>
                <a:gd name="T7" fmla="*/ 79 h 92"/>
                <a:gd name="T8" fmla="*/ 57 w 76"/>
                <a:gd name="T9" fmla="*/ 60 h 92"/>
                <a:gd name="T10" fmla="*/ 74 w 76"/>
                <a:gd name="T11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92">
                  <a:moveTo>
                    <a:pt x="74" y="92"/>
                  </a:moveTo>
                  <a:cubicBezTo>
                    <a:pt x="75" y="80"/>
                    <a:pt x="76" y="73"/>
                    <a:pt x="76" y="73"/>
                  </a:cubicBezTo>
                  <a:cubicBezTo>
                    <a:pt x="76" y="0"/>
                    <a:pt x="2" y="39"/>
                    <a:pt x="1" y="50"/>
                  </a:cubicBezTo>
                  <a:cubicBezTo>
                    <a:pt x="0" y="59"/>
                    <a:pt x="6" y="69"/>
                    <a:pt x="10" y="79"/>
                  </a:cubicBezTo>
                  <a:cubicBezTo>
                    <a:pt x="21" y="76"/>
                    <a:pt x="44" y="68"/>
                    <a:pt x="57" y="60"/>
                  </a:cubicBezTo>
                  <a:cubicBezTo>
                    <a:pt x="57" y="60"/>
                    <a:pt x="66" y="83"/>
                    <a:pt x="74" y="92"/>
                  </a:cubicBezTo>
                  <a:close/>
                </a:path>
              </a:pathLst>
            </a:custGeom>
            <a:solidFill>
              <a:srgbClr val="F7A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223">
              <a:extLst>
                <a:ext uri="{FF2B5EF4-FFF2-40B4-BE49-F238E27FC236}">
                  <a16:creationId xmlns:a16="http://schemas.microsoft.com/office/drawing/2014/main" id="{90A5DF5D-9BDB-4CE1-A8FE-EC925781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18"/>
              <a:ext cx="319" cy="484"/>
            </a:xfrm>
            <a:custGeom>
              <a:avLst/>
              <a:gdLst>
                <a:gd name="T0" fmla="*/ 0 w 276"/>
                <a:gd name="T1" fmla="*/ 98 h 418"/>
                <a:gd name="T2" fmla="*/ 70 w 276"/>
                <a:gd name="T3" fmla="*/ 15 h 418"/>
                <a:gd name="T4" fmla="*/ 166 w 276"/>
                <a:gd name="T5" fmla="*/ 73 h 418"/>
                <a:gd name="T6" fmla="*/ 213 w 276"/>
                <a:gd name="T7" fmla="*/ 288 h 418"/>
                <a:gd name="T8" fmla="*/ 268 w 276"/>
                <a:gd name="T9" fmla="*/ 373 h 418"/>
                <a:gd name="T10" fmla="*/ 240 w 276"/>
                <a:gd name="T11" fmla="*/ 400 h 418"/>
                <a:gd name="T12" fmla="*/ 184 w 276"/>
                <a:gd name="T13" fmla="*/ 317 h 418"/>
                <a:gd name="T14" fmla="*/ 178 w 276"/>
                <a:gd name="T15" fmla="*/ 276 h 418"/>
                <a:gd name="T16" fmla="*/ 96 w 276"/>
                <a:gd name="T17" fmla="*/ 75 h 418"/>
                <a:gd name="T18" fmla="*/ 0 w 276"/>
                <a:gd name="T19" fmla="*/ 98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418">
                  <a:moveTo>
                    <a:pt x="0" y="98"/>
                  </a:moveTo>
                  <a:cubicBezTo>
                    <a:pt x="0" y="98"/>
                    <a:pt x="32" y="31"/>
                    <a:pt x="70" y="15"/>
                  </a:cubicBezTo>
                  <a:cubicBezTo>
                    <a:pt x="108" y="0"/>
                    <a:pt x="152" y="35"/>
                    <a:pt x="166" y="73"/>
                  </a:cubicBezTo>
                  <a:cubicBezTo>
                    <a:pt x="180" y="112"/>
                    <a:pt x="206" y="272"/>
                    <a:pt x="213" y="288"/>
                  </a:cubicBezTo>
                  <a:cubicBezTo>
                    <a:pt x="219" y="305"/>
                    <a:pt x="261" y="344"/>
                    <a:pt x="268" y="373"/>
                  </a:cubicBezTo>
                  <a:cubicBezTo>
                    <a:pt x="276" y="401"/>
                    <a:pt x="272" y="418"/>
                    <a:pt x="240" y="400"/>
                  </a:cubicBezTo>
                  <a:cubicBezTo>
                    <a:pt x="207" y="382"/>
                    <a:pt x="192" y="353"/>
                    <a:pt x="184" y="317"/>
                  </a:cubicBezTo>
                  <a:cubicBezTo>
                    <a:pt x="184" y="317"/>
                    <a:pt x="181" y="294"/>
                    <a:pt x="178" y="276"/>
                  </a:cubicBezTo>
                  <a:cubicBezTo>
                    <a:pt x="174" y="257"/>
                    <a:pt x="122" y="134"/>
                    <a:pt x="96" y="75"/>
                  </a:cubicBezTo>
                  <a:cubicBezTo>
                    <a:pt x="96" y="75"/>
                    <a:pt x="58" y="108"/>
                    <a:pt x="0" y="98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224">
              <a:extLst>
                <a:ext uri="{FF2B5EF4-FFF2-40B4-BE49-F238E27FC236}">
                  <a16:creationId xmlns:a16="http://schemas.microsoft.com/office/drawing/2014/main" id="{D856FD1A-034D-4522-92AF-D9FAF0355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331"/>
              <a:ext cx="104" cy="103"/>
            </a:xfrm>
            <a:custGeom>
              <a:avLst/>
              <a:gdLst>
                <a:gd name="T0" fmla="*/ 70 w 90"/>
                <a:gd name="T1" fmla="*/ 4 h 89"/>
                <a:gd name="T2" fmla="*/ 0 w 90"/>
                <a:gd name="T3" fmla="*/ 87 h 89"/>
                <a:gd name="T4" fmla="*/ 20 w 90"/>
                <a:gd name="T5" fmla="*/ 89 h 89"/>
                <a:gd name="T6" fmla="*/ 16 w 90"/>
                <a:gd name="T7" fmla="*/ 71 h 89"/>
                <a:gd name="T8" fmla="*/ 90 w 90"/>
                <a:gd name="T9" fmla="*/ 0 h 89"/>
                <a:gd name="T10" fmla="*/ 70 w 90"/>
                <a:gd name="T11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89">
                  <a:moveTo>
                    <a:pt x="70" y="4"/>
                  </a:moveTo>
                  <a:cubicBezTo>
                    <a:pt x="32" y="20"/>
                    <a:pt x="0" y="87"/>
                    <a:pt x="0" y="87"/>
                  </a:cubicBezTo>
                  <a:cubicBezTo>
                    <a:pt x="7" y="88"/>
                    <a:pt x="14" y="89"/>
                    <a:pt x="20" y="89"/>
                  </a:cubicBezTo>
                  <a:cubicBezTo>
                    <a:pt x="7" y="89"/>
                    <a:pt x="16" y="71"/>
                    <a:pt x="16" y="71"/>
                  </a:cubicBezTo>
                  <a:cubicBezTo>
                    <a:pt x="51" y="9"/>
                    <a:pt x="79" y="1"/>
                    <a:pt x="90" y="0"/>
                  </a:cubicBezTo>
                  <a:cubicBezTo>
                    <a:pt x="83" y="0"/>
                    <a:pt x="77" y="1"/>
                    <a:pt x="70" y="4"/>
                  </a:cubicBezTo>
                  <a:close/>
                </a:path>
              </a:pathLst>
            </a:custGeom>
            <a:solidFill>
              <a:srgbClr val="F7A0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225">
              <a:extLst>
                <a:ext uri="{FF2B5EF4-FFF2-40B4-BE49-F238E27FC236}">
                  <a16:creationId xmlns:a16="http://schemas.microsoft.com/office/drawing/2014/main" id="{F1497BDD-4E5A-480B-8D2C-47F750006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760"/>
              <a:ext cx="138" cy="94"/>
            </a:xfrm>
            <a:custGeom>
              <a:avLst/>
              <a:gdLst>
                <a:gd name="T0" fmla="*/ 89 w 119"/>
                <a:gd name="T1" fmla="*/ 58 h 81"/>
                <a:gd name="T2" fmla="*/ 89 w 119"/>
                <a:gd name="T3" fmla="*/ 58 h 81"/>
                <a:gd name="T4" fmla="*/ 54 w 119"/>
                <a:gd name="T5" fmla="*/ 62 h 81"/>
                <a:gd name="T6" fmla="*/ 9 w 119"/>
                <a:gd name="T7" fmla="*/ 3 h 81"/>
                <a:gd name="T8" fmla="*/ 3 w 119"/>
                <a:gd name="T9" fmla="*/ 0 h 81"/>
                <a:gd name="T10" fmla="*/ 2 w 119"/>
                <a:gd name="T11" fmla="*/ 19 h 81"/>
                <a:gd name="T12" fmla="*/ 2 w 119"/>
                <a:gd name="T13" fmla="*/ 69 h 81"/>
                <a:gd name="T14" fmla="*/ 19 w 119"/>
                <a:gd name="T15" fmla="*/ 69 h 81"/>
                <a:gd name="T16" fmla="*/ 19 w 119"/>
                <a:gd name="T17" fmla="*/ 43 h 81"/>
                <a:gd name="T18" fmla="*/ 77 w 119"/>
                <a:gd name="T19" fmla="*/ 80 h 81"/>
                <a:gd name="T20" fmla="*/ 89 w 119"/>
                <a:gd name="T21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81">
                  <a:moveTo>
                    <a:pt x="89" y="58"/>
                  </a:moveTo>
                  <a:cubicBezTo>
                    <a:pt x="89" y="58"/>
                    <a:pt x="89" y="58"/>
                    <a:pt x="89" y="58"/>
                  </a:cubicBezTo>
                  <a:cubicBezTo>
                    <a:pt x="90" y="67"/>
                    <a:pt x="83" y="73"/>
                    <a:pt x="54" y="62"/>
                  </a:cubicBezTo>
                  <a:cubicBezTo>
                    <a:pt x="19" y="49"/>
                    <a:pt x="9" y="3"/>
                    <a:pt x="9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6"/>
                    <a:pt x="0" y="12"/>
                    <a:pt x="2" y="19"/>
                  </a:cubicBezTo>
                  <a:cubicBezTo>
                    <a:pt x="10" y="43"/>
                    <a:pt x="2" y="69"/>
                    <a:pt x="2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36" y="79"/>
                    <a:pt x="77" y="80"/>
                  </a:cubicBezTo>
                  <a:cubicBezTo>
                    <a:pt x="119" y="81"/>
                    <a:pt x="107" y="70"/>
                    <a:pt x="89" y="5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226">
              <a:extLst>
                <a:ext uri="{FF2B5EF4-FFF2-40B4-BE49-F238E27FC236}">
                  <a16:creationId xmlns:a16="http://schemas.microsoft.com/office/drawing/2014/main" id="{545C024F-DA85-4426-B255-C9F9B039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729"/>
              <a:ext cx="75" cy="73"/>
            </a:xfrm>
            <a:custGeom>
              <a:avLst/>
              <a:gdLst>
                <a:gd name="T0" fmla="*/ 57 w 65"/>
                <a:gd name="T1" fmla="*/ 18 h 63"/>
                <a:gd name="T2" fmla="*/ 49 w 65"/>
                <a:gd name="T3" fmla="*/ 0 h 63"/>
                <a:gd name="T4" fmla="*/ 42 w 65"/>
                <a:gd name="T5" fmla="*/ 31 h 63"/>
                <a:gd name="T6" fmla="*/ 0 w 65"/>
                <a:gd name="T7" fmla="*/ 21 h 63"/>
                <a:gd name="T8" fmla="*/ 29 w 65"/>
                <a:gd name="T9" fmla="*/ 45 h 63"/>
                <a:gd name="T10" fmla="*/ 57 w 65"/>
                <a:gd name="T11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63">
                  <a:moveTo>
                    <a:pt x="57" y="18"/>
                  </a:moveTo>
                  <a:cubicBezTo>
                    <a:pt x="56" y="12"/>
                    <a:pt x="53" y="6"/>
                    <a:pt x="49" y="0"/>
                  </a:cubicBezTo>
                  <a:cubicBezTo>
                    <a:pt x="51" y="11"/>
                    <a:pt x="52" y="26"/>
                    <a:pt x="42" y="31"/>
                  </a:cubicBezTo>
                  <a:cubicBezTo>
                    <a:pt x="31" y="36"/>
                    <a:pt x="11" y="27"/>
                    <a:pt x="0" y="21"/>
                  </a:cubicBezTo>
                  <a:cubicBezTo>
                    <a:pt x="8" y="30"/>
                    <a:pt x="17" y="38"/>
                    <a:pt x="29" y="45"/>
                  </a:cubicBezTo>
                  <a:cubicBezTo>
                    <a:pt x="61" y="63"/>
                    <a:pt x="65" y="46"/>
                    <a:pt x="57" y="18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92" name="Group 229">
            <a:extLst>
              <a:ext uri="{FF2B5EF4-FFF2-40B4-BE49-F238E27FC236}">
                <a16:creationId xmlns:a16="http://schemas.microsoft.com/office/drawing/2014/main" id="{CB6B10C2-F1AE-4BA0-9961-63CC64EE6A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68120" y="3639365"/>
            <a:ext cx="806450" cy="2413000"/>
            <a:chOff x="3586" y="1400"/>
            <a:chExt cx="508" cy="1520"/>
          </a:xfrm>
        </p:grpSpPr>
        <p:sp>
          <p:nvSpPr>
            <p:cNvPr id="593" name="AutoShape 228">
              <a:extLst>
                <a:ext uri="{FF2B5EF4-FFF2-40B4-BE49-F238E27FC236}">
                  <a16:creationId xmlns:a16="http://schemas.microsoft.com/office/drawing/2014/main" id="{0BFF28C7-2381-41D4-991C-99A40F48CCC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86" y="1400"/>
              <a:ext cx="508" cy="15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230">
              <a:extLst>
                <a:ext uri="{FF2B5EF4-FFF2-40B4-BE49-F238E27FC236}">
                  <a16:creationId xmlns:a16="http://schemas.microsoft.com/office/drawing/2014/main" id="{5F974301-AE25-48DD-89CD-B83D7D46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421"/>
              <a:ext cx="116" cy="504"/>
            </a:xfrm>
            <a:custGeom>
              <a:avLst/>
              <a:gdLst>
                <a:gd name="T0" fmla="*/ 98 w 100"/>
                <a:gd name="T1" fmla="*/ 379 h 435"/>
                <a:gd name="T2" fmla="*/ 88 w 100"/>
                <a:gd name="T3" fmla="*/ 357 h 435"/>
                <a:gd name="T4" fmla="*/ 94 w 100"/>
                <a:gd name="T5" fmla="*/ 11 h 435"/>
                <a:gd name="T6" fmla="*/ 38 w 100"/>
                <a:gd name="T7" fmla="*/ 7 h 435"/>
                <a:gd name="T8" fmla="*/ 60 w 100"/>
                <a:gd name="T9" fmla="*/ 360 h 435"/>
                <a:gd name="T10" fmla="*/ 40 w 100"/>
                <a:gd name="T11" fmla="*/ 407 h 435"/>
                <a:gd name="T12" fmla="*/ 14 w 100"/>
                <a:gd name="T13" fmla="*/ 430 h 435"/>
                <a:gd name="T14" fmla="*/ 79 w 100"/>
                <a:gd name="T15" fmla="*/ 415 h 435"/>
                <a:gd name="T16" fmla="*/ 79 w 100"/>
                <a:gd name="T17" fmla="*/ 415 h 435"/>
                <a:gd name="T18" fmla="*/ 79 w 100"/>
                <a:gd name="T19" fmla="*/ 424 h 435"/>
                <a:gd name="T20" fmla="*/ 89 w 100"/>
                <a:gd name="T21" fmla="*/ 427 h 435"/>
                <a:gd name="T22" fmla="*/ 89 w 100"/>
                <a:gd name="T23" fmla="*/ 427 h 435"/>
                <a:gd name="T24" fmla="*/ 99 w 100"/>
                <a:gd name="T25" fmla="*/ 427 h 435"/>
                <a:gd name="T26" fmla="*/ 98 w 100"/>
                <a:gd name="T27" fmla="*/ 37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435">
                  <a:moveTo>
                    <a:pt x="98" y="379"/>
                  </a:moveTo>
                  <a:cubicBezTo>
                    <a:pt x="97" y="370"/>
                    <a:pt x="88" y="357"/>
                    <a:pt x="88" y="357"/>
                  </a:cubicBezTo>
                  <a:cubicBezTo>
                    <a:pt x="88" y="317"/>
                    <a:pt x="94" y="11"/>
                    <a:pt x="94" y="11"/>
                  </a:cubicBezTo>
                  <a:cubicBezTo>
                    <a:pt x="94" y="11"/>
                    <a:pt x="53" y="0"/>
                    <a:pt x="38" y="7"/>
                  </a:cubicBezTo>
                  <a:cubicBezTo>
                    <a:pt x="38" y="7"/>
                    <a:pt x="59" y="328"/>
                    <a:pt x="60" y="360"/>
                  </a:cubicBezTo>
                  <a:cubicBezTo>
                    <a:pt x="60" y="360"/>
                    <a:pt x="42" y="407"/>
                    <a:pt x="40" y="407"/>
                  </a:cubicBezTo>
                  <a:cubicBezTo>
                    <a:pt x="18" y="412"/>
                    <a:pt x="0" y="429"/>
                    <a:pt x="14" y="430"/>
                  </a:cubicBezTo>
                  <a:cubicBezTo>
                    <a:pt x="63" y="435"/>
                    <a:pt x="74" y="419"/>
                    <a:pt x="79" y="415"/>
                  </a:cubicBezTo>
                  <a:cubicBezTo>
                    <a:pt x="79" y="415"/>
                    <a:pt x="79" y="415"/>
                    <a:pt x="79" y="415"/>
                  </a:cubicBezTo>
                  <a:cubicBezTo>
                    <a:pt x="79" y="424"/>
                    <a:pt x="79" y="424"/>
                    <a:pt x="79" y="424"/>
                  </a:cubicBezTo>
                  <a:cubicBezTo>
                    <a:pt x="89" y="427"/>
                    <a:pt x="89" y="427"/>
                    <a:pt x="89" y="427"/>
                  </a:cubicBezTo>
                  <a:cubicBezTo>
                    <a:pt x="89" y="427"/>
                    <a:pt x="89" y="427"/>
                    <a:pt x="89" y="427"/>
                  </a:cubicBezTo>
                  <a:cubicBezTo>
                    <a:pt x="99" y="427"/>
                    <a:pt x="99" y="427"/>
                    <a:pt x="99" y="427"/>
                  </a:cubicBezTo>
                  <a:cubicBezTo>
                    <a:pt x="99" y="427"/>
                    <a:pt x="100" y="389"/>
                    <a:pt x="98" y="379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231">
              <a:extLst>
                <a:ext uri="{FF2B5EF4-FFF2-40B4-BE49-F238E27FC236}">
                  <a16:creationId xmlns:a16="http://schemas.microsoft.com/office/drawing/2014/main" id="{72043145-A50F-48A3-8302-B176D90B9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853"/>
              <a:ext cx="111" cy="72"/>
            </a:xfrm>
            <a:custGeom>
              <a:avLst/>
              <a:gdLst>
                <a:gd name="T0" fmla="*/ 10 w 96"/>
                <a:gd name="T1" fmla="*/ 57 h 62"/>
                <a:gd name="T2" fmla="*/ 75 w 96"/>
                <a:gd name="T3" fmla="*/ 42 h 62"/>
                <a:gd name="T4" fmla="*/ 75 w 96"/>
                <a:gd name="T5" fmla="*/ 42 h 62"/>
                <a:gd name="T6" fmla="*/ 75 w 96"/>
                <a:gd name="T7" fmla="*/ 51 h 62"/>
                <a:gd name="T8" fmla="*/ 85 w 96"/>
                <a:gd name="T9" fmla="*/ 54 h 62"/>
                <a:gd name="T10" fmla="*/ 85 w 96"/>
                <a:gd name="T11" fmla="*/ 54 h 62"/>
                <a:gd name="T12" fmla="*/ 95 w 96"/>
                <a:gd name="T13" fmla="*/ 54 h 62"/>
                <a:gd name="T14" fmla="*/ 94 w 96"/>
                <a:gd name="T15" fmla="*/ 6 h 62"/>
                <a:gd name="T16" fmla="*/ 93 w 96"/>
                <a:gd name="T17" fmla="*/ 0 h 62"/>
                <a:gd name="T18" fmla="*/ 93 w 96"/>
                <a:gd name="T19" fmla="*/ 0 h 62"/>
                <a:gd name="T20" fmla="*/ 50 w 96"/>
                <a:gd name="T21" fmla="*/ 44 h 62"/>
                <a:gd name="T22" fmla="*/ 17 w 96"/>
                <a:gd name="T23" fmla="*/ 42 h 62"/>
                <a:gd name="T24" fmla="*/ 10 w 96"/>
                <a:gd name="T25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62">
                  <a:moveTo>
                    <a:pt x="10" y="57"/>
                  </a:moveTo>
                  <a:cubicBezTo>
                    <a:pt x="59" y="62"/>
                    <a:pt x="70" y="46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5" y="54"/>
                    <a:pt x="96" y="16"/>
                    <a:pt x="94" y="6"/>
                  </a:cubicBezTo>
                  <a:cubicBezTo>
                    <a:pt x="94" y="4"/>
                    <a:pt x="94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86" y="6"/>
                    <a:pt x="50" y="44"/>
                    <a:pt x="50" y="44"/>
                  </a:cubicBezTo>
                  <a:cubicBezTo>
                    <a:pt x="30" y="47"/>
                    <a:pt x="20" y="44"/>
                    <a:pt x="17" y="42"/>
                  </a:cubicBezTo>
                  <a:cubicBezTo>
                    <a:pt x="6" y="48"/>
                    <a:pt x="0" y="56"/>
                    <a:pt x="10" y="5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232">
              <a:extLst>
                <a:ext uri="{FF2B5EF4-FFF2-40B4-BE49-F238E27FC236}">
                  <a16:creationId xmlns:a16="http://schemas.microsoft.com/office/drawing/2014/main" id="{7A9D2591-4717-4E8B-B9F4-5C357634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421"/>
              <a:ext cx="116" cy="504"/>
            </a:xfrm>
            <a:custGeom>
              <a:avLst/>
              <a:gdLst>
                <a:gd name="T0" fmla="*/ 1 w 100"/>
                <a:gd name="T1" fmla="*/ 379 h 435"/>
                <a:gd name="T2" fmla="*/ 11 w 100"/>
                <a:gd name="T3" fmla="*/ 357 h 435"/>
                <a:gd name="T4" fmla="*/ 6 w 100"/>
                <a:gd name="T5" fmla="*/ 11 h 435"/>
                <a:gd name="T6" fmla="*/ 62 w 100"/>
                <a:gd name="T7" fmla="*/ 7 h 435"/>
                <a:gd name="T8" fmla="*/ 40 w 100"/>
                <a:gd name="T9" fmla="*/ 360 h 435"/>
                <a:gd name="T10" fmla="*/ 60 w 100"/>
                <a:gd name="T11" fmla="*/ 407 h 435"/>
                <a:gd name="T12" fmla="*/ 86 w 100"/>
                <a:gd name="T13" fmla="*/ 430 h 435"/>
                <a:gd name="T14" fmla="*/ 21 w 100"/>
                <a:gd name="T15" fmla="*/ 415 h 435"/>
                <a:gd name="T16" fmla="*/ 21 w 100"/>
                <a:gd name="T17" fmla="*/ 415 h 435"/>
                <a:gd name="T18" fmla="*/ 21 w 100"/>
                <a:gd name="T19" fmla="*/ 424 h 435"/>
                <a:gd name="T20" fmla="*/ 11 w 100"/>
                <a:gd name="T21" fmla="*/ 427 h 435"/>
                <a:gd name="T22" fmla="*/ 11 w 100"/>
                <a:gd name="T23" fmla="*/ 427 h 435"/>
                <a:gd name="T24" fmla="*/ 1 w 100"/>
                <a:gd name="T25" fmla="*/ 427 h 435"/>
                <a:gd name="T26" fmla="*/ 1 w 100"/>
                <a:gd name="T27" fmla="*/ 379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0" h="435">
                  <a:moveTo>
                    <a:pt x="1" y="379"/>
                  </a:moveTo>
                  <a:cubicBezTo>
                    <a:pt x="3" y="370"/>
                    <a:pt x="11" y="357"/>
                    <a:pt x="11" y="357"/>
                  </a:cubicBezTo>
                  <a:cubicBezTo>
                    <a:pt x="11" y="317"/>
                    <a:pt x="6" y="11"/>
                    <a:pt x="6" y="11"/>
                  </a:cubicBezTo>
                  <a:cubicBezTo>
                    <a:pt x="6" y="11"/>
                    <a:pt x="47" y="0"/>
                    <a:pt x="62" y="7"/>
                  </a:cubicBezTo>
                  <a:cubicBezTo>
                    <a:pt x="62" y="7"/>
                    <a:pt x="41" y="328"/>
                    <a:pt x="40" y="360"/>
                  </a:cubicBezTo>
                  <a:cubicBezTo>
                    <a:pt x="40" y="360"/>
                    <a:pt x="58" y="407"/>
                    <a:pt x="60" y="407"/>
                  </a:cubicBezTo>
                  <a:cubicBezTo>
                    <a:pt x="82" y="412"/>
                    <a:pt x="100" y="429"/>
                    <a:pt x="86" y="430"/>
                  </a:cubicBezTo>
                  <a:cubicBezTo>
                    <a:pt x="37" y="435"/>
                    <a:pt x="26" y="419"/>
                    <a:pt x="21" y="415"/>
                  </a:cubicBezTo>
                  <a:cubicBezTo>
                    <a:pt x="21" y="415"/>
                    <a:pt x="21" y="415"/>
                    <a:pt x="21" y="415"/>
                  </a:cubicBezTo>
                  <a:cubicBezTo>
                    <a:pt x="21" y="424"/>
                    <a:pt x="21" y="424"/>
                    <a:pt x="21" y="424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" y="427"/>
                    <a:pt x="1" y="427"/>
                    <a:pt x="1" y="427"/>
                  </a:cubicBezTo>
                  <a:cubicBezTo>
                    <a:pt x="1" y="427"/>
                    <a:pt x="0" y="389"/>
                    <a:pt x="1" y="379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233">
              <a:extLst>
                <a:ext uri="{FF2B5EF4-FFF2-40B4-BE49-F238E27FC236}">
                  <a16:creationId xmlns:a16="http://schemas.microsoft.com/office/drawing/2014/main" id="{2AF75DA9-312E-4E8A-BB47-95DCD741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853"/>
              <a:ext cx="111" cy="72"/>
            </a:xfrm>
            <a:custGeom>
              <a:avLst/>
              <a:gdLst>
                <a:gd name="T0" fmla="*/ 86 w 96"/>
                <a:gd name="T1" fmla="*/ 57 h 62"/>
                <a:gd name="T2" fmla="*/ 21 w 96"/>
                <a:gd name="T3" fmla="*/ 42 h 62"/>
                <a:gd name="T4" fmla="*/ 21 w 96"/>
                <a:gd name="T5" fmla="*/ 42 h 62"/>
                <a:gd name="T6" fmla="*/ 21 w 96"/>
                <a:gd name="T7" fmla="*/ 51 h 62"/>
                <a:gd name="T8" fmla="*/ 11 w 96"/>
                <a:gd name="T9" fmla="*/ 54 h 62"/>
                <a:gd name="T10" fmla="*/ 11 w 96"/>
                <a:gd name="T11" fmla="*/ 54 h 62"/>
                <a:gd name="T12" fmla="*/ 1 w 96"/>
                <a:gd name="T13" fmla="*/ 54 h 62"/>
                <a:gd name="T14" fmla="*/ 1 w 96"/>
                <a:gd name="T15" fmla="*/ 6 h 62"/>
                <a:gd name="T16" fmla="*/ 3 w 96"/>
                <a:gd name="T17" fmla="*/ 0 h 62"/>
                <a:gd name="T18" fmla="*/ 3 w 96"/>
                <a:gd name="T19" fmla="*/ 0 h 62"/>
                <a:gd name="T20" fmla="*/ 46 w 96"/>
                <a:gd name="T21" fmla="*/ 44 h 62"/>
                <a:gd name="T22" fmla="*/ 79 w 96"/>
                <a:gd name="T23" fmla="*/ 42 h 62"/>
                <a:gd name="T24" fmla="*/ 86 w 96"/>
                <a:gd name="T25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62">
                  <a:moveTo>
                    <a:pt x="86" y="57"/>
                  </a:moveTo>
                  <a:cubicBezTo>
                    <a:pt x="37" y="62"/>
                    <a:pt x="26" y="46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0" y="16"/>
                    <a:pt x="1" y="6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0" y="6"/>
                    <a:pt x="46" y="44"/>
                    <a:pt x="46" y="44"/>
                  </a:cubicBezTo>
                  <a:cubicBezTo>
                    <a:pt x="66" y="47"/>
                    <a:pt x="75" y="44"/>
                    <a:pt x="79" y="42"/>
                  </a:cubicBezTo>
                  <a:cubicBezTo>
                    <a:pt x="90" y="48"/>
                    <a:pt x="96" y="56"/>
                    <a:pt x="86" y="57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234">
              <a:extLst>
                <a:ext uri="{FF2B5EF4-FFF2-40B4-BE49-F238E27FC236}">
                  <a16:creationId xmlns:a16="http://schemas.microsoft.com/office/drawing/2014/main" id="{24BE8D5F-E5EF-4FD1-BC3D-0E3EFADC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202"/>
              <a:ext cx="225" cy="244"/>
            </a:xfrm>
            <a:custGeom>
              <a:avLst/>
              <a:gdLst>
                <a:gd name="T0" fmla="*/ 194 w 194"/>
                <a:gd name="T1" fmla="*/ 0 h 211"/>
                <a:gd name="T2" fmla="*/ 97 w 194"/>
                <a:gd name="T3" fmla="*/ 18 h 211"/>
                <a:gd name="T4" fmla="*/ 97 w 194"/>
                <a:gd name="T5" fmla="*/ 18 h 211"/>
                <a:gd name="T6" fmla="*/ 97 w 194"/>
                <a:gd name="T7" fmla="*/ 18 h 211"/>
                <a:gd name="T8" fmla="*/ 96 w 194"/>
                <a:gd name="T9" fmla="*/ 18 h 211"/>
                <a:gd name="T10" fmla="*/ 96 w 194"/>
                <a:gd name="T11" fmla="*/ 18 h 211"/>
                <a:gd name="T12" fmla="*/ 0 w 194"/>
                <a:gd name="T13" fmla="*/ 0 h 211"/>
                <a:gd name="T14" fmla="*/ 19 w 194"/>
                <a:gd name="T15" fmla="*/ 205 h 211"/>
                <a:gd name="T16" fmla="*/ 96 w 194"/>
                <a:gd name="T17" fmla="*/ 211 h 211"/>
                <a:gd name="T18" fmla="*/ 96 w 194"/>
                <a:gd name="T19" fmla="*/ 211 h 211"/>
                <a:gd name="T20" fmla="*/ 97 w 194"/>
                <a:gd name="T21" fmla="*/ 211 h 211"/>
                <a:gd name="T22" fmla="*/ 97 w 194"/>
                <a:gd name="T23" fmla="*/ 211 h 211"/>
                <a:gd name="T24" fmla="*/ 97 w 194"/>
                <a:gd name="T25" fmla="*/ 211 h 211"/>
                <a:gd name="T26" fmla="*/ 175 w 194"/>
                <a:gd name="T27" fmla="*/ 205 h 211"/>
                <a:gd name="T28" fmla="*/ 194 w 194"/>
                <a:gd name="T2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211">
                  <a:moveTo>
                    <a:pt x="194" y="0"/>
                  </a:moveTo>
                  <a:cubicBezTo>
                    <a:pt x="97" y="18"/>
                    <a:pt x="97" y="18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96" y="18"/>
                    <a:pt x="96" y="18"/>
                    <a:pt x="9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67"/>
                    <a:pt x="19" y="205"/>
                  </a:cubicBezTo>
                  <a:cubicBezTo>
                    <a:pt x="19" y="205"/>
                    <a:pt x="50" y="211"/>
                    <a:pt x="96" y="211"/>
                  </a:cubicBezTo>
                  <a:cubicBezTo>
                    <a:pt x="96" y="211"/>
                    <a:pt x="96" y="211"/>
                    <a:pt x="96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97" y="211"/>
                    <a:pt x="97" y="211"/>
                    <a:pt x="97" y="211"/>
                  </a:cubicBezTo>
                  <a:cubicBezTo>
                    <a:pt x="144" y="211"/>
                    <a:pt x="175" y="205"/>
                    <a:pt x="175" y="205"/>
                  </a:cubicBezTo>
                  <a:cubicBezTo>
                    <a:pt x="192" y="67"/>
                    <a:pt x="194" y="0"/>
                    <a:pt x="194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235">
              <a:extLst>
                <a:ext uri="{FF2B5EF4-FFF2-40B4-BE49-F238E27FC236}">
                  <a16:creationId xmlns:a16="http://schemas.microsoft.com/office/drawing/2014/main" id="{64F72FFB-E342-41D7-8E35-2AEAB2071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837"/>
              <a:ext cx="133" cy="278"/>
            </a:xfrm>
            <a:custGeom>
              <a:avLst/>
              <a:gdLst>
                <a:gd name="T0" fmla="*/ 117 w 133"/>
                <a:gd name="T1" fmla="*/ 0 h 278"/>
                <a:gd name="T2" fmla="*/ 67 w 133"/>
                <a:gd name="T3" fmla="*/ 0 h 278"/>
                <a:gd name="T4" fmla="*/ 17 w 133"/>
                <a:gd name="T5" fmla="*/ 0 h 278"/>
                <a:gd name="T6" fmla="*/ 0 w 133"/>
                <a:gd name="T7" fmla="*/ 126 h 278"/>
                <a:gd name="T8" fmla="*/ 67 w 133"/>
                <a:gd name="T9" fmla="*/ 278 h 278"/>
                <a:gd name="T10" fmla="*/ 133 w 133"/>
                <a:gd name="T11" fmla="*/ 126 h 278"/>
                <a:gd name="T12" fmla="*/ 117 w 133"/>
                <a:gd name="T13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278">
                  <a:moveTo>
                    <a:pt x="117" y="0"/>
                  </a:moveTo>
                  <a:lnTo>
                    <a:pt x="67" y="0"/>
                  </a:lnTo>
                  <a:lnTo>
                    <a:pt x="17" y="0"/>
                  </a:lnTo>
                  <a:lnTo>
                    <a:pt x="0" y="126"/>
                  </a:lnTo>
                  <a:lnTo>
                    <a:pt x="67" y="278"/>
                  </a:lnTo>
                  <a:lnTo>
                    <a:pt x="133" y="12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Rectangle 236">
              <a:extLst>
                <a:ext uri="{FF2B5EF4-FFF2-40B4-BE49-F238E27FC236}">
                  <a16:creationId xmlns:a16="http://schemas.microsoft.com/office/drawing/2014/main" id="{170C8E46-5550-47C5-B153-740381527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759"/>
              <a:ext cx="72" cy="85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237">
              <a:extLst>
                <a:ext uri="{FF2B5EF4-FFF2-40B4-BE49-F238E27FC236}">
                  <a16:creationId xmlns:a16="http://schemas.microsoft.com/office/drawing/2014/main" id="{85F6B07E-AB54-4CD2-8882-92270C38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867"/>
              <a:ext cx="106" cy="246"/>
            </a:xfrm>
            <a:custGeom>
              <a:avLst/>
              <a:gdLst>
                <a:gd name="T0" fmla="*/ 0 w 92"/>
                <a:gd name="T1" fmla="*/ 0 h 212"/>
                <a:gd name="T2" fmla="*/ 46 w 92"/>
                <a:gd name="T3" fmla="*/ 21 h 212"/>
                <a:gd name="T4" fmla="*/ 92 w 92"/>
                <a:gd name="T5" fmla="*/ 0 h 212"/>
                <a:gd name="T6" fmla="*/ 92 w 92"/>
                <a:gd name="T7" fmla="*/ 125 h 212"/>
                <a:gd name="T8" fmla="*/ 46 w 92"/>
                <a:gd name="T9" fmla="*/ 212 h 212"/>
                <a:gd name="T10" fmla="*/ 0 w 92"/>
                <a:gd name="T11" fmla="*/ 128 h 212"/>
                <a:gd name="T12" fmla="*/ 0 w 92"/>
                <a:gd name="T13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12">
                  <a:moveTo>
                    <a:pt x="0" y="0"/>
                  </a:moveTo>
                  <a:cubicBezTo>
                    <a:pt x="0" y="0"/>
                    <a:pt x="17" y="21"/>
                    <a:pt x="46" y="21"/>
                  </a:cubicBezTo>
                  <a:cubicBezTo>
                    <a:pt x="75" y="21"/>
                    <a:pt x="92" y="0"/>
                    <a:pt x="92" y="0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46" y="212"/>
                    <a:pt x="46" y="212"/>
                    <a:pt x="46" y="212"/>
                  </a:cubicBezTo>
                  <a:cubicBezTo>
                    <a:pt x="0" y="128"/>
                    <a:pt x="0" y="128"/>
                    <a:pt x="0" y="1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238">
              <a:extLst>
                <a:ext uri="{FF2B5EF4-FFF2-40B4-BE49-F238E27FC236}">
                  <a16:creationId xmlns:a16="http://schemas.microsoft.com/office/drawing/2014/main" id="{7260D5E8-0BD4-48A8-A772-7A06C2C91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811"/>
              <a:ext cx="72" cy="30"/>
            </a:xfrm>
            <a:custGeom>
              <a:avLst/>
              <a:gdLst>
                <a:gd name="T0" fmla="*/ 0 w 62"/>
                <a:gd name="T1" fmla="*/ 18 h 26"/>
                <a:gd name="T2" fmla="*/ 31 w 62"/>
                <a:gd name="T3" fmla="*/ 26 h 26"/>
                <a:gd name="T4" fmla="*/ 62 w 62"/>
                <a:gd name="T5" fmla="*/ 18 h 26"/>
                <a:gd name="T6" fmla="*/ 62 w 62"/>
                <a:gd name="T7" fmla="*/ 0 h 26"/>
                <a:gd name="T8" fmla="*/ 0 w 62"/>
                <a:gd name="T9" fmla="*/ 0 h 26"/>
                <a:gd name="T10" fmla="*/ 0 w 62"/>
                <a:gd name="T1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6">
                  <a:moveTo>
                    <a:pt x="0" y="18"/>
                  </a:moveTo>
                  <a:cubicBezTo>
                    <a:pt x="7" y="21"/>
                    <a:pt x="17" y="26"/>
                    <a:pt x="31" y="26"/>
                  </a:cubicBezTo>
                  <a:cubicBezTo>
                    <a:pt x="45" y="26"/>
                    <a:pt x="55" y="21"/>
                    <a:pt x="62" y="18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239">
              <a:extLst>
                <a:ext uri="{FF2B5EF4-FFF2-40B4-BE49-F238E27FC236}">
                  <a16:creationId xmlns:a16="http://schemas.microsoft.com/office/drawing/2014/main" id="{84BFC7C6-E9F4-4B60-803C-05EE7020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822"/>
              <a:ext cx="260" cy="413"/>
            </a:xfrm>
            <a:custGeom>
              <a:avLst/>
              <a:gdLst>
                <a:gd name="T0" fmla="*/ 219 w 224"/>
                <a:gd name="T1" fmla="*/ 19 h 357"/>
                <a:gd name="T2" fmla="*/ 143 w 224"/>
                <a:gd name="T3" fmla="*/ 0 h 357"/>
                <a:gd name="T4" fmla="*/ 140 w 224"/>
                <a:gd name="T5" fmla="*/ 118 h 357"/>
                <a:gd name="T6" fmla="*/ 112 w 224"/>
                <a:gd name="T7" fmla="*/ 253 h 357"/>
                <a:gd name="T8" fmla="*/ 84 w 224"/>
                <a:gd name="T9" fmla="*/ 118 h 357"/>
                <a:gd name="T10" fmla="*/ 81 w 224"/>
                <a:gd name="T11" fmla="*/ 0 h 357"/>
                <a:gd name="T12" fmla="*/ 5 w 224"/>
                <a:gd name="T13" fmla="*/ 19 h 357"/>
                <a:gd name="T14" fmla="*/ 33 w 224"/>
                <a:gd name="T15" fmla="*/ 255 h 357"/>
                <a:gd name="T16" fmla="*/ 0 w 224"/>
                <a:gd name="T17" fmla="*/ 332 h 357"/>
                <a:gd name="T18" fmla="*/ 112 w 224"/>
                <a:gd name="T19" fmla="*/ 357 h 357"/>
                <a:gd name="T20" fmla="*/ 224 w 224"/>
                <a:gd name="T21" fmla="*/ 332 h 357"/>
                <a:gd name="T22" fmla="*/ 191 w 224"/>
                <a:gd name="T23" fmla="*/ 255 h 357"/>
                <a:gd name="T24" fmla="*/ 219 w 224"/>
                <a:gd name="T25" fmla="*/ 1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357">
                  <a:moveTo>
                    <a:pt x="219" y="19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12" y="253"/>
                    <a:pt x="112" y="253"/>
                    <a:pt x="112" y="253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30" y="233"/>
                    <a:pt x="33" y="255"/>
                  </a:cubicBezTo>
                  <a:cubicBezTo>
                    <a:pt x="34" y="261"/>
                    <a:pt x="0" y="332"/>
                    <a:pt x="0" y="332"/>
                  </a:cubicBezTo>
                  <a:cubicBezTo>
                    <a:pt x="112" y="357"/>
                    <a:pt x="112" y="357"/>
                    <a:pt x="112" y="357"/>
                  </a:cubicBezTo>
                  <a:cubicBezTo>
                    <a:pt x="224" y="332"/>
                    <a:pt x="224" y="332"/>
                    <a:pt x="224" y="332"/>
                  </a:cubicBezTo>
                  <a:cubicBezTo>
                    <a:pt x="224" y="332"/>
                    <a:pt x="190" y="261"/>
                    <a:pt x="191" y="255"/>
                  </a:cubicBezTo>
                  <a:cubicBezTo>
                    <a:pt x="194" y="233"/>
                    <a:pt x="219" y="19"/>
                    <a:pt x="219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240">
              <a:extLst>
                <a:ext uri="{FF2B5EF4-FFF2-40B4-BE49-F238E27FC236}">
                  <a16:creationId xmlns:a16="http://schemas.microsoft.com/office/drawing/2014/main" id="{AE752284-1F26-4E95-89D7-F7F7836DF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833"/>
              <a:ext cx="114" cy="46"/>
            </a:xfrm>
            <a:custGeom>
              <a:avLst/>
              <a:gdLst>
                <a:gd name="T0" fmla="*/ 0 w 99"/>
                <a:gd name="T1" fmla="*/ 17 h 40"/>
                <a:gd name="T2" fmla="*/ 46 w 99"/>
                <a:gd name="T3" fmla="*/ 40 h 40"/>
                <a:gd name="T4" fmla="*/ 99 w 99"/>
                <a:gd name="T5" fmla="*/ 17 h 40"/>
                <a:gd name="T6" fmla="*/ 99 w 99"/>
                <a:gd name="T7" fmla="*/ 0 h 40"/>
                <a:gd name="T8" fmla="*/ 0 w 99"/>
                <a:gd name="T9" fmla="*/ 0 h 40"/>
                <a:gd name="T10" fmla="*/ 0 w 99"/>
                <a:gd name="T11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40">
                  <a:moveTo>
                    <a:pt x="0" y="17"/>
                  </a:moveTo>
                  <a:cubicBezTo>
                    <a:pt x="0" y="17"/>
                    <a:pt x="11" y="40"/>
                    <a:pt x="46" y="40"/>
                  </a:cubicBezTo>
                  <a:cubicBezTo>
                    <a:pt x="82" y="40"/>
                    <a:pt x="99" y="17"/>
                    <a:pt x="99" y="17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241">
              <a:extLst>
                <a:ext uri="{FF2B5EF4-FFF2-40B4-BE49-F238E27FC236}">
                  <a16:creationId xmlns:a16="http://schemas.microsoft.com/office/drawing/2014/main" id="{C0C817DD-5772-4DD5-B8D8-2974C1C4F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822"/>
              <a:ext cx="81" cy="291"/>
            </a:xfrm>
            <a:custGeom>
              <a:avLst/>
              <a:gdLst>
                <a:gd name="T0" fmla="*/ 39 w 70"/>
                <a:gd name="T1" fmla="*/ 0 h 251"/>
                <a:gd name="T2" fmla="*/ 21 w 70"/>
                <a:gd name="T3" fmla="*/ 8 h 251"/>
                <a:gd name="T4" fmla="*/ 0 w 70"/>
                <a:gd name="T5" fmla="*/ 97 h 251"/>
                <a:gd name="T6" fmla="*/ 24 w 70"/>
                <a:gd name="T7" fmla="*/ 104 h 251"/>
                <a:gd name="T8" fmla="*/ 12 w 70"/>
                <a:gd name="T9" fmla="*/ 118 h 251"/>
                <a:gd name="T10" fmla="*/ 70 w 70"/>
                <a:gd name="T11" fmla="*/ 251 h 251"/>
                <a:gd name="T12" fmla="*/ 42 w 70"/>
                <a:gd name="T13" fmla="*/ 116 h 251"/>
                <a:gd name="T14" fmla="*/ 39 w 70"/>
                <a:gd name="T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51">
                  <a:moveTo>
                    <a:pt x="39" y="0"/>
                  </a:moveTo>
                  <a:cubicBezTo>
                    <a:pt x="39" y="0"/>
                    <a:pt x="21" y="4"/>
                    <a:pt x="21" y="8"/>
                  </a:cubicBezTo>
                  <a:cubicBezTo>
                    <a:pt x="21" y="11"/>
                    <a:pt x="0" y="94"/>
                    <a:pt x="0" y="97"/>
                  </a:cubicBezTo>
                  <a:cubicBezTo>
                    <a:pt x="1" y="100"/>
                    <a:pt x="24" y="104"/>
                    <a:pt x="24" y="104"/>
                  </a:cubicBezTo>
                  <a:cubicBezTo>
                    <a:pt x="24" y="104"/>
                    <a:pt x="11" y="116"/>
                    <a:pt x="12" y="118"/>
                  </a:cubicBezTo>
                  <a:cubicBezTo>
                    <a:pt x="12" y="120"/>
                    <a:pt x="70" y="251"/>
                    <a:pt x="70" y="251"/>
                  </a:cubicBezTo>
                  <a:cubicBezTo>
                    <a:pt x="42" y="116"/>
                    <a:pt x="42" y="116"/>
                    <a:pt x="42" y="116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242">
              <a:extLst>
                <a:ext uri="{FF2B5EF4-FFF2-40B4-BE49-F238E27FC236}">
                  <a16:creationId xmlns:a16="http://schemas.microsoft.com/office/drawing/2014/main" id="{B1941031-75DA-41BB-B232-730F87D5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822"/>
              <a:ext cx="81" cy="291"/>
            </a:xfrm>
            <a:custGeom>
              <a:avLst/>
              <a:gdLst>
                <a:gd name="T0" fmla="*/ 31 w 70"/>
                <a:gd name="T1" fmla="*/ 0 h 251"/>
                <a:gd name="T2" fmla="*/ 49 w 70"/>
                <a:gd name="T3" fmla="*/ 8 h 251"/>
                <a:gd name="T4" fmla="*/ 70 w 70"/>
                <a:gd name="T5" fmla="*/ 97 h 251"/>
                <a:gd name="T6" fmla="*/ 46 w 70"/>
                <a:gd name="T7" fmla="*/ 104 h 251"/>
                <a:gd name="T8" fmla="*/ 58 w 70"/>
                <a:gd name="T9" fmla="*/ 118 h 251"/>
                <a:gd name="T10" fmla="*/ 0 w 70"/>
                <a:gd name="T11" fmla="*/ 251 h 251"/>
                <a:gd name="T12" fmla="*/ 28 w 70"/>
                <a:gd name="T13" fmla="*/ 116 h 251"/>
                <a:gd name="T14" fmla="*/ 31 w 70"/>
                <a:gd name="T1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51">
                  <a:moveTo>
                    <a:pt x="31" y="0"/>
                  </a:moveTo>
                  <a:cubicBezTo>
                    <a:pt x="31" y="0"/>
                    <a:pt x="48" y="4"/>
                    <a:pt x="49" y="8"/>
                  </a:cubicBezTo>
                  <a:cubicBezTo>
                    <a:pt x="49" y="11"/>
                    <a:pt x="70" y="94"/>
                    <a:pt x="70" y="97"/>
                  </a:cubicBezTo>
                  <a:cubicBezTo>
                    <a:pt x="69" y="100"/>
                    <a:pt x="46" y="104"/>
                    <a:pt x="46" y="104"/>
                  </a:cubicBezTo>
                  <a:cubicBezTo>
                    <a:pt x="46" y="104"/>
                    <a:pt x="58" y="116"/>
                    <a:pt x="58" y="118"/>
                  </a:cubicBezTo>
                  <a:cubicBezTo>
                    <a:pt x="57" y="120"/>
                    <a:pt x="0" y="251"/>
                    <a:pt x="0" y="251"/>
                  </a:cubicBezTo>
                  <a:cubicBezTo>
                    <a:pt x="28" y="116"/>
                    <a:pt x="28" y="116"/>
                    <a:pt x="28" y="11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Oval 243">
              <a:extLst>
                <a:ext uri="{FF2B5EF4-FFF2-40B4-BE49-F238E27FC236}">
                  <a16:creationId xmlns:a16="http://schemas.microsoft.com/office/drawing/2014/main" id="{B1C18F60-33D9-4C98-869D-89B1C159D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82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Oval 244">
              <a:extLst>
                <a:ext uri="{FF2B5EF4-FFF2-40B4-BE49-F238E27FC236}">
                  <a16:creationId xmlns:a16="http://schemas.microsoft.com/office/drawing/2014/main" id="{0AB61B71-2314-43EC-B2AD-AFE4AF092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4" y="183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Oval 245">
              <a:extLst>
                <a:ext uri="{FF2B5EF4-FFF2-40B4-BE49-F238E27FC236}">
                  <a16:creationId xmlns:a16="http://schemas.microsoft.com/office/drawing/2014/main" id="{EA7742A2-1960-4976-ADED-122AE01F8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183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Oval 246">
              <a:extLst>
                <a:ext uri="{FF2B5EF4-FFF2-40B4-BE49-F238E27FC236}">
                  <a16:creationId xmlns:a16="http://schemas.microsoft.com/office/drawing/2014/main" id="{92F07400-EF17-4F81-B64D-0B53575C7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838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Oval 247">
              <a:extLst>
                <a:ext uri="{FF2B5EF4-FFF2-40B4-BE49-F238E27FC236}">
                  <a16:creationId xmlns:a16="http://schemas.microsoft.com/office/drawing/2014/main" id="{6E028DF8-C22D-4E2E-8A00-43F44C245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1838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Oval 248">
              <a:extLst>
                <a:ext uri="{FF2B5EF4-FFF2-40B4-BE49-F238E27FC236}">
                  <a16:creationId xmlns:a16="http://schemas.microsoft.com/office/drawing/2014/main" id="{89AE93C0-CE6D-4BBA-B211-D930A3CFA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83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Oval 249">
              <a:extLst>
                <a:ext uri="{FF2B5EF4-FFF2-40B4-BE49-F238E27FC236}">
                  <a16:creationId xmlns:a16="http://schemas.microsoft.com/office/drawing/2014/main" id="{567127D5-2505-4507-BF80-E1244842E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183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Oval 250">
              <a:extLst>
                <a:ext uri="{FF2B5EF4-FFF2-40B4-BE49-F238E27FC236}">
                  <a16:creationId xmlns:a16="http://schemas.microsoft.com/office/drawing/2014/main" id="{E205B958-CA90-430C-AB27-FE8881F6B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1828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251">
              <a:extLst>
                <a:ext uri="{FF2B5EF4-FFF2-40B4-BE49-F238E27FC236}">
                  <a16:creationId xmlns:a16="http://schemas.microsoft.com/office/drawing/2014/main" id="{5E9FB515-B6FE-412A-8036-A2912E40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844"/>
              <a:ext cx="121" cy="243"/>
            </a:xfrm>
            <a:custGeom>
              <a:avLst/>
              <a:gdLst>
                <a:gd name="T0" fmla="*/ 96 w 104"/>
                <a:gd name="T1" fmla="*/ 0 h 210"/>
                <a:gd name="T2" fmla="*/ 0 w 104"/>
                <a:gd name="T3" fmla="*/ 105 h 210"/>
                <a:gd name="T4" fmla="*/ 83 w 104"/>
                <a:gd name="T5" fmla="*/ 210 h 210"/>
                <a:gd name="T6" fmla="*/ 102 w 104"/>
                <a:gd name="T7" fmla="*/ 188 h 210"/>
                <a:gd name="T8" fmla="*/ 40 w 104"/>
                <a:gd name="T9" fmla="*/ 109 h 210"/>
                <a:gd name="T10" fmla="*/ 104 w 104"/>
                <a:gd name="T11" fmla="*/ 67 h 210"/>
                <a:gd name="T12" fmla="*/ 96 w 104"/>
                <a:gd name="T1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10">
                  <a:moveTo>
                    <a:pt x="96" y="0"/>
                  </a:moveTo>
                  <a:cubicBezTo>
                    <a:pt x="96" y="0"/>
                    <a:pt x="0" y="96"/>
                    <a:pt x="0" y="105"/>
                  </a:cubicBezTo>
                  <a:cubicBezTo>
                    <a:pt x="0" y="117"/>
                    <a:pt x="83" y="210"/>
                    <a:pt x="83" y="210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39" y="110"/>
                    <a:pt x="40" y="109"/>
                  </a:cubicBezTo>
                  <a:cubicBezTo>
                    <a:pt x="50" y="101"/>
                    <a:pt x="104" y="67"/>
                    <a:pt x="104" y="6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252">
              <a:extLst>
                <a:ext uri="{FF2B5EF4-FFF2-40B4-BE49-F238E27FC236}">
                  <a16:creationId xmlns:a16="http://schemas.microsoft.com/office/drawing/2014/main" id="{35614C05-F555-4632-A38F-229F83112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055"/>
              <a:ext cx="93" cy="53"/>
            </a:xfrm>
            <a:custGeom>
              <a:avLst/>
              <a:gdLst>
                <a:gd name="T0" fmla="*/ 13 w 80"/>
                <a:gd name="T1" fmla="*/ 8 h 46"/>
                <a:gd name="T2" fmla="*/ 28 w 80"/>
                <a:gd name="T3" fmla="*/ 16 h 46"/>
                <a:gd name="T4" fmla="*/ 54 w 80"/>
                <a:gd name="T5" fmla="*/ 0 h 46"/>
                <a:gd name="T6" fmla="*/ 76 w 80"/>
                <a:gd name="T7" fmla="*/ 5 h 46"/>
                <a:gd name="T8" fmla="*/ 71 w 80"/>
                <a:gd name="T9" fmla="*/ 10 h 46"/>
                <a:gd name="T10" fmla="*/ 55 w 80"/>
                <a:gd name="T11" fmla="*/ 7 h 46"/>
                <a:gd name="T12" fmla="*/ 46 w 80"/>
                <a:gd name="T13" fmla="*/ 12 h 46"/>
                <a:gd name="T14" fmla="*/ 58 w 80"/>
                <a:gd name="T15" fmla="*/ 11 h 46"/>
                <a:gd name="T16" fmla="*/ 78 w 80"/>
                <a:gd name="T17" fmla="*/ 28 h 46"/>
                <a:gd name="T18" fmla="*/ 61 w 80"/>
                <a:gd name="T19" fmla="*/ 44 h 46"/>
                <a:gd name="T20" fmla="*/ 45 w 80"/>
                <a:gd name="T21" fmla="*/ 37 h 46"/>
                <a:gd name="T22" fmla="*/ 26 w 80"/>
                <a:gd name="T23" fmla="*/ 42 h 46"/>
                <a:gd name="T24" fmla="*/ 14 w 80"/>
                <a:gd name="T25" fmla="*/ 35 h 46"/>
                <a:gd name="T26" fmla="*/ 0 w 80"/>
                <a:gd name="T27" fmla="*/ 26 h 46"/>
                <a:gd name="T28" fmla="*/ 13 w 80"/>
                <a:gd name="T2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46">
                  <a:moveTo>
                    <a:pt x="13" y="8"/>
                  </a:moveTo>
                  <a:cubicBezTo>
                    <a:pt x="13" y="8"/>
                    <a:pt x="23" y="17"/>
                    <a:pt x="28" y="16"/>
                  </a:cubicBezTo>
                  <a:cubicBezTo>
                    <a:pt x="31" y="15"/>
                    <a:pt x="50" y="0"/>
                    <a:pt x="54" y="0"/>
                  </a:cubicBezTo>
                  <a:cubicBezTo>
                    <a:pt x="57" y="0"/>
                    <a:pt x="73" y="5"/>
                    <a:pt x="76" y="5"/>
                  </a:cubicBezTo>
                  <a:cubicBezTo>
                    <a:pt x="79" y="5"/>
                    <a:pt x="80" y="10"/>
                    <a:pt x="71" y="10"/>
                  </a:cubicBezTo>
                  <a:cubicBezTo>
                    <a:pt x="62" y="9"/>
                    <a:pt x="56" y="7"/>
                    <a:pt x="55" y="7"/>
                  </a:cubicBezTo>
                  <a:cubicBezTo>
                    <a:pt x="54" y="8"/>
                    <a:pt x="46" y="12"/>
                    <a:pt x="46" y="12"/>
                  </a:cubicBezTo>
                  <a:cubicBezTo>
                    <a:pt x="46" y="12"/>
                    <a:pt x="56" y="11"/>
                    <a:pt x="58" y="11"/>
                  </a:cubicBezTo>
                  <a:cubicBezTo>
                    <a:pt x="60" y="12"/>
                    <a:pt x="75" y="23"/>
                    <a:pt x="78" y="28"/>
                  </a:cubicBezTo>
                  <a:cubicBezTo>
                    <a:pt x="80" y="32"/>
                    <a:pt x="67" y="46"/>
                    <a:pt x="61" y="44"/>
                  </a:cubicBezTo>
                  <a:cubicBezTo>
                    <a:pt x="54" y="42"/>
                    <a:pt x="51" y="36"/>
                    <a:pt x="45" y="37"/>
                  </a:cubicBezTo>
                  <a:cubicBezTo>
                    <a:pt x="40" y="39"/>
                    <a:pt x="33" y="43"/>
                    <a:pt x="26" y="42"/>
                  </a:cubicBezTo>
                  <a:cubicBezTo>
                    <a:pt x="20" y="41"/>
                    <a:pt x="19" y="38"/>
                    <a:pt x="14" y="35"/>
                  </a:cubicBezTo>
                  <a:cubicBezTo>
                    <a:pt x="10" y="32"/>
                    <a:pt x="0" y="26"/>
                    <a:pt x="0" y="26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253">
              <a:extLst>
                <a:ext uri="{FF2B5EF4-FFF2-40B4-BE49-F238E27FC236}">
                  <a16:creationId xmlns:a16="http://schemas.microsoft.com/office/drawing/2014/main" id="{C2439FA2-2996-4020-AA0A-AF6D2D33E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033"/>
              <a:ext cx="62" cy="63"/>
            </a:xfrm>
            <a:custGeom>
              <a:avLst/>
              <a:gdLst>
                <a:gd name="T0" fmla="*/ 62 w 62"/>
                <a:gd name="T1" fmla="*/ 25 h 63"/>
                <a:gd name="T2" fmla="*/ 40 w 62"/>
                <a:gd name="T3" fmla="*/ 0 h 63"/>
                <a:gd name="T4" fmla="*/ 21 w 62"/>
                <a:gd name="T5" fmla="*/ 23 h 63"/>
                <a:gd name="T6" fmla="*/ 29 w 62"/>
                <a:gd name="T7" fmla="*/ 37 h 63"/>
                <a:gd name="T8" fmla="*/ 14 w 62"/>
                <a:gd name="T9" fmla="*/ 30 h 63"/>
                <a:gd name="T10" fmla="*/ 0 w 62"/>
                <a:gd name="T11" fmla="*/ 46 h 63"/>
                <a:gd name="T12" fmla="*/ 29 w 62"/>
                <a:gd name="T13" fmla="*/ 63 h 63"/>
                <a:gd name="T14" fmla="*/ 62 w 62"/>
                <a:gd name="T1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3">
                  <a:moveTo>
                    <a:pt x="62" y="25"/>
                  </a:moveTo>
                  <a:lnTo>
                    <a:pt x="40" y="0"/>
                  </a:lnTo>
                  <a:lnTo>
                    <a:pt x="21" y="23"/>
                  </a:lnTo>
                  <a:lnTo>
                    <a:pt x="29" y="37"/>
                  </a:lnTo>
                  <a:lnTo>
                    <a:pt x="14" y="30"/>
                  </a:lnTo>
                  <a:lnTo>
                    <a:pt x="0" y="46"/>
                  </a:lnTo>
                  <a:lnTo>
                    <a:pt x="29" y="63"/>
                  </a:lnTo>
                  <a:lnTo>
                    <a:pt x="62" y="2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254">
              <a:extLst>
                <a:ext uri="{FF2B5EF4-FFF2-40B4-BE49-F238E27FC236}">
                  <a16:creationId xmlns:a16="http://schemas.microsoft.com/office/drawing/2014/main" id="{419E1B6E-8311-416F-A326-9754C306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844"/>
              <a:ext cx="120" cy="243"/>
            </a:xfrm>
            <a:custGeom>
              <a:avLst/>
              <a:gdLst>
                <a:gd name="T0" fmla="*/ 8 w 104"/>
                <a:gd name="T1" fmla="*/ 0 h 210"/>
                <a:gd name="T2" fmla="*/ 104 w 104"/>
                <a:gd name="T3" fmla="*/ 105 h 210"/>
                <a:gd name="T4" fmla="*/ 21 w 104"/>
                <a:gd name="T5" fmla="*/ 210 h 210"/>
                <a:gd name="T6" fmla="*/ 2 w 104"/>
                <a:gd name="T7" fmla="*/ 188 h 210"/>
                <a:gd name="T8" fmla="*/ 63 w 104"/>
                <a:gd name="T9" fmla="*/ 109 h 210"/>
                <a:gd name="T10" fmla="*/ 0 w 104"/>
                <a:gd name="T11" fmla="*/ 67 h 210"/>
                <a:gd name="T12" fmla="*/ 8 w 104"/>
                <a:gd name="T1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10">
                  <a:moveTo>
                    <a:pt x="8" y="0"/>
                  </a:moveTo>
                  <a:cubicBezTo>
                    <a:pt x="8" y="0"/>
                    <a:pt x="104" y="96"/>
                    <a:pt x="104" y="105"/>
                  </a:cubicBezTo>
                  <a:cubicBezTo>
                    <a:pt x="104" y="117"/>
                    <a:pt x="21" y="210"/>
                    <a:pt x="21" y="210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8"/>
                    <a:pt x="64" y="110"/>
                    <a:pt x="63" y="109"/>
                  </a:cubicBezTo>
                  <a:cubicBezTo>
                    <a:pt x="54" y="101"/>
                    <a:pt x="0" y="67"/>
                    <a:pt x="0" y="67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255">
              <a:extLst>
                <a:ext uri="{FF2B5EF4-FFF2-40B4-BE49-F238E27FC236}">
                  <a16:creationId xmlns:a16="http://schemas.microsoft.com/office/drawing/2014/main" id="{7B227A20-066B-4D29-984B-72F074CD2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055"/>
              <a:ext cx="93" cy="53"/>
            </a:xfrm>
            <a:custGeom>
              <a:avLst/>
              <a:gdLst>
                <a:gd name="T0" fmla="*/ 68 w 80"/>
                <a:gd name="T1" fmla="*/ 8 h 46"/>
                <a:gd name="T2" fmla="*/ 53 w 80"/>
                <a:gd name="T3" fmla="*/ 16 h 46"/>
                <a:gd name="T4" fmla="*/ 27 w 80"/>
                <a:gd name="T5" fmla="*/ 0 h 46"/>
                <a:gd name="T6" fmla="*/ 5 w 80"/>
                <a:gd name="T7" fmla="*/ 5 h 46"/>
                <a:gd name="T8" fmla="*/ 10 w 80"/>
                <a:gd name="T9" fmla="*/ 9 h 46"/>
                <a:gd name="T10" fmla="*/ 26 w 80"/>
                <a:gd name="T11" fmla="*/ 7 h 46"/>
                <a:gd name="T12" fmla="*/ 35 w 80"/>
                <a:gd name="T13" fmla="*/ 12 h 46"/>
                <a:gd name="T14" fmla="*/ 23 w 80"/>
                <a:gd name="T15" fmla="*/ 11 h 46"/>
                <a:gd name="T16" fmla="*/ 3 w 80"/>
                <a:gd name="T17" fmla="*/ 27 h 46"/>
                <a:gd name="T18" fmla="*/ 20 w 80"/>
                <a:gd name="T19" fmla="*/ 44 h 46"/>
                <a:gd name="T20" fmla="*/ 35 w 80"/>
                <a:gd name="T21" fmla="*/ 37 h 46"/>
                <a:gd name="T22" fmla="*/ 54 w 80"/>
                <a:gd name="T23" fmla="*/ 42 h 46"/>
                <a:gd name="T24" fmla="*/ 66 w 80"/>
                <a:gd name="T25" fmla="*/ 35 h 46"/>
                <a:gd name="T26" fmla="*/ 80 w 80"/>
                <a:gd name="T27" fmla="*/ 26 h 46"/>
                <a:gd name="T28" fmla="*/ 68 w 80"/>
                <a:gd name="T2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46">
                  <a:moveTo>
                    <a:pt x="68" y="8"/>
                  </a:moveTo>
                  <a:cubicBezTo>
                    <a:pt x="68" y="8"/>
                    <a:pt x="58" y="17"/>
                    <a:pt x="53" y="16"/>
                  </a:cubicBezTo>
                  <a:cubicBezTo>
                    <a:pt x="50" y="15"/>
                    <a:pt x="30" y="0"/>
                    <a:pt x="27" y="0"/>
                  </a:cubicBezTo>
                  <a:cubicBezTo>
                    <a:pt x="23" y="0"/>
                    <a:pt x="8" y="5"/>
                    <a:pt x="5" y="5"/>
                  </a:cubicBezTo>
                  <a:cubicBezTo>
                    <a:pt x="2" y="5"/>
                    <a:pt x="0" y="10"/>
                    <a:pt x="10" y="9"/>
                  </a:cubicBezTo>
                  <a:cubicBezTo>
                    <a:pt x="19" y="9"/>
                    <a:pt x="25" y="7"/>
                    <a:pt x="26" y="7"/>
                  </a:cubicBezTo>
                  <a:cubicBezTo>
                    <a:pt x="27" y="7"/>
                    <a:pt x="35" y="12"/>
                    <a:pt x="35" y="12"/>
                  </a:cubicBezTo>
                  <a:cubicBezTo>
                    <a:pt x="35" y="12"/>
                    <a:pt x="25" y="10"/>
                    <a:pt x="23" y="11"/>
                  </a:cubicBezTo>
                  <a:cubicBezTo>
                    <a:pt x="21" y="12"/>
                    <a:pt x="5" y="23"/>
                    <a:pt x="3" y="27"/>
                  </a:cubicBezTo>
                  <a:cubicBezTo>
                    <a:pt x="1" y="32"/>
                    <a:pt x="13" y="46"/>
                    <a:pt x="20" y="44"/>
                  </a:cubicBezTo>
                  <a:cubicBezTo>
                    <a:pt x="27" y="42"/>
                    <a:pt x="30" y="36"/>
                    <a:pt x="35" y="37"/>
                  </a:cubicBezTo>
                  <a:cubicBezTo>
                    <a:pt x="41" y="39"/>
                    <a:pt x="48" y="43"/>
                    <a:pt x="54" y="42"/>
                  </a:cubicBezTo>
                  <a:cubicBezTo>
                    <a:pt x="61" y="41"/>
                    <a:pt x="62" y="37"/>
                    <a:pt x="66" y="35"/>
                  </a:cubicBezTo>
                  <a:cubicBezTo>
                    <a:pt x="71" y="32"/>
                    <a:pt x="80" y="26"/>
                    <a:pt x="80" y="26"/>
                  </a:cubicBezTo>
                  <a:lnTo>
                    <a:pt x="68" y="8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256">
              <a:extLst>
                <a:ext uri="{FF2B5EF4-FFF2-40B4-BE49-F238E27FC236}">
                  <a16:creationId xmlns:a16="http://schemas.microsoft.com/office/drawing/2014/main" id="{65A3AAE2-D623-4772-BD3E-99171CAC1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033"/>
              <a:ext cx="62" cy="62"/>
            </a:xfrm>
            <a:custGeom>
              <a:avLst/>
              <a:gdLst>
                <a:gd name="T0" fmla="*/ 0 w 62"/>
                <a:gd name="T1" fmla="*/ 25 h 62"/>
                <a:gd name="T2" fmla="*/ 22 w 62"/>
                <a:gd name="T3" fmla="*/ 0 h 62"/>
                <a:gd name="T4" fmla="*/ 41 w 62"/>
                <a:gd name="T5" fmla="*/ 22 h 62"/>
                <a:gd name="T6" fmla="*/ 33 w 62"/>
                <a:gd name="T7" fmla="*/ 37 h 62"/>
                <a:gd name="T8" fmla="*/ 48 w 62"/>
                <a:gd name="T9" fmla="*/ 30 h 62"/>
                <a:gd name="T10" fmla="*/ 62 w 62"/>
                <a:gd name="T11" fmla="*/ 45 h 62"/>
                <a:gd name="T12" fmla="*/ 31 w 62"/>
                <a:gd name="T13" fmla="*/ 62 h 62"/>
                <a:gd name="T14" fmla="*/ 0 w 62"/>
                <a:gd name="T15" fmla="*/ 2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62">
                  <a:moveTo>
                    <a:pt x="0" y="25"/>
                  </a:moveTo>
                  <a:lnTo>
                    <a:pt x="22" y="0"/>
                  </a:lnTo>
                  <a:lnTo>
                    <a:pt x="41" y="22"/>
                  </a:lnTo>
                  <a:lnTo>
                    <a:pt x="33" y="37"/>
                  </a:lnTo>
                  <a:lnTo>
                    <a:pt x="48" y="30"/>
                  </a:lnTo>
                  <a:lnTo>
                    <a:pt x="62" y="45"/>
                  </a:lnTo>
                  <a:lnTo>
                    <a:pt x="31" y="6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257">
              <a:extLst>
                <a:ext uri="{FF2B5EF4-FFF2-40B4-BE49-F238E27FC236}">
                  <a16:creationId xmlns:a16="http://schemas.microsoft.com/office/drawing/2014/main" id="{C1178968-2B08-401E-A78E-3ABCCE177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493"/>
              <a:ext cx="375" cy="382"/>
            </a:xfrm>
            <a:custGeom>
              <a:avLst/>
              <a:gdLst>
                <a:gd name="T0" fmla="*/ 302 w 324"/>
                <a:gd name="T1" fmla="*/ 240 h 331"/>
                <a:gd name="T2" fmla="*/ 273 w 324"/>
                <a:gd name="T3" fmla="*/ 223 h 331"/>
                <a:gd name="T4" fmla="*/ 273 w 324"/>
                <a:gd name="T5" fmla="*/ 72 h 331"/>
                <a:gd name="T6" fmla="*/ 162 w 324"/>
                <a:gd name="T7" fmla="*/ 4 h 331"/>
                <a:gd name="T8" fmla="*/ 104 w 324"/>
                <a:gd name="T9" fmla="*/ 18 h 331"/>
                <a:gd name="T10" fmla="*/ 51 w 324"/>
                <a:gd name="T11" fmla="*/ 72 h 331"/>
                <a:gd name="T12" fmla="*/ 51 w 324"/>
                <a:gd name="T13" fmla="*/ 223 h 331"/>
                <a:gd name="T14" fmla="*/ 22 w 324"/>
                <a:gd name="T15" fmla="*/ 240 h 331"/>
                <a:gd name="T16" fmla="*/ 24 w 324"/>
                <a:gd name="T17" fmla="*/ 296 h 331"/>
                <a:gd name="T18" fmla="*/ 162 w 324"/>
                <a:gd name="T19" fmla="*/ 304 h 331"/>
                <a:gd name="T20" fmla="*/ 299 w 324"/>
                <a:gd name="T21" fmla="*/ 296 h 331"/>
                <a:gd name="T22" fmla="*/ 302 w 324"/>
                <a:gd name="T23" fmla="*/ 24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4" h="331">
                  <a:moveTo>
                    <a:pt x="302" y="240"/>
                  </a:moveTo>
                  <a:cubicBezTo>
                    <a:pt x="317" y="262"/>
                    <a:pt x="262" y="285"/>
                    <a:pt x="273" y="223"/>
                  </a:cubicBezTo>
                  <a:cubicBezTo>
                    <a:pt x="284" y="162"/>
                    <a:pt x="287" y="125"/>
                    <a:pt x="273" y="72"/>
                  </a:cubicBezTo>
                  <a:cubicBezTo>
                    <a:pt x="255" y="0"/>
                    <a:pt x="162" y="4"/>
                    <a:pt x="162" y="4"/>
                  </a:cubicBezTo>
                  <a:cubicBezTo>
                    <a:pt x="162" y="4"/>
                    <a:pt x="122" y="1"/>
                    <a:pt x="104" y="18"/>
                  </a:cubicBezTo>
                  <a:cubicBezTo>
                    <a:pt x="104" y="18"/>
                    <a:pt x="68" y="19"/>
                    <a:pt x="51" y="72"/>
                  </a:cubicBezTo>
                  <a:cubicBezTo>
                    <a:pt x="33" y="124"/>
                    <a:pt x="39" y="162"/>
                    <a:pt x="51" y="223"/>
                  </a:cubicBezTo>
                  <a:cubicBezTo>
                    <a:pt x="62" y="285"/>
                    <a:pt x="7" y="262"/>
                    <a:pt x="22" y="240"/>
                  </a:cubicBezTo>
                  <a:cubicBezTo>
                    <a:pt x="22" y="240"/>
                    <a:pt x="0" y="269"/>
                    <a:pt x="24" y="296"/>
                  </a:cubicBezTo>
                  <a:cubicBezTo>
                    <a:pt x="49" y="323"/>
                    <a:pt x="115" y="331"/>
                    <a:pt x="162" y="304"/>
                  </a:cubicBezTo>
                  <a:cubicBezTo>
                    <a:pt x="208" y="331"/>
                    <a:pt x="274" y="323"/>
                    <a:pt x="299" y="296"/>
                  </a:cubicBezTo>
                  <a:cubicBezTo>
                    <a:pt x="324" y="269"/>
                    <a:pt x="302" y="240"/>
                    <a:pt x="302" y="240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258">
              <a:extLst>
                <a:ext uri="{FF2B5EF4-FFF2-40B4-BE49-F238E27FC236}">
                  <a16:creationId xmlns:a16="http://schemas.microsoft.com/office/drawing/2014/main" id="{0F1A88CA-02C6-42AC-B0D2-7E97837E3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665"/>
              <a:ext cx="28" cy="77"/>
            </a:xfrm>
            <a:custGeom>
              <a:avLst/>
              <a:gdLst>
                <a:gd name="T0" fmla="*/ 24 w 24"/>
                <a:gd name="T1" fmla="*/ 10 h 67"/>
                <a:gd name="T2" fmla="*/ 1 w 24"/>
                <a:gd name="T3" fmla="*/ 24 h 67"/>
                <a:gd name="T4" fmla="*/ 24 w 24"/>
                <a:gd name="T5" fmla="*/ 67 h 67"/>
                <a:gd name="T6" fmla="*/ 24 w 24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7">
                  <a:moveTo>
                    <a:pt x="24" y="10"/>
                  </a:moveTo>
                  <a:cubicBezTo>
                    <a:pt x="24" y="10"/>
                    <a:pt x="0" y="0"/>
                    <a:pt x="1" y="24"/>
                  </a:cubicBezTo>
                  <a:cubicBezTo>
                    <a:pt x="2" y="48"/>
                    <a:pt x="24" y="67"/>
                    <a:pt x="24" y="67"/>
                  </a:cubicBezTo>
                  <a:lnTo>
                    <a:pt x="24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259">
              <a:extLst>
                <a:ext uri="{FF2B5EF4-FFF2-40B4-BE49-F238E27FC236}">
                  <a16:creationId xmlns:a16="http://schemas.microsoft.com/office/drawing/2014/main" id="{0B9764F8-398F-446A-9B99-384D93049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65"/>
              <a:ext cx="29" cy="77"/>
            </a:xfrm>
            <a:custGeom>
              <a:avLst/>
              <a:gdLst>
                <a:gd name="T0" fmla="*/ 0 w 25"/>
                <a:gd name="T1" fmla="*/ 10 h 67"/>
                <a:gd name="T2" fmla="*/ 24 w 25"/>
                <a:gd name="T3" fmla="*/ 24 h 67"/>
                <a:gd name="T4" fmla="*/ 0 w 25"/>
                <a:gd name="T5" fmla="*/ 67 h 67"/>
                <a:gd name="T6" fmla="*/ 0 w 25"/>
                <a:gd name="T7" fmla="*/ 1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7">
                  <a:moveTo>
                    <a:pt x="0" y="10"/>
                  </a:moveTo>
                  <a:cubicBezTo>
                    <a:pt x="0" y="10"/>
                    <a:pt x="25" y="0"/>
                    <a:pt x="24" y="24"/>
                  </a:cubicBezTo>
                  <a:cubicBezTo>
                    <a:pt x="23" y="48"/>
                    <a:pt x="0" y="67"/>
                    <a:pt x="0" y="67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260">
              <a:extLst>
                <a:ext uri="{FF2B5EF4-FFF2-40B4-BE49-F238E27FC236}">
                  <a16:creationId xmlns:a16="http://schemas.microsoft.com/office/drawing/2014/main" id="{2878D458-30DC-461E-B880-2AC084B1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555"/>
              <a:ext cx="250" cy="310"/>
            </a:xfrm>
            <a:custGeom>
              <a:avLst/>
              <a:gdLst>
                <a:gd name="T0" fmla="*/ 107 w 215"/>
                <a:gd name="T1" fmla="*/ 2 h 268"/>
                <a:gd name="T2" fmla="*/ 0 w 215"/>
                <a:gd name="T3" fmla="*/ 48 h 268"/>
                <a:gd name="T4" fmla="*/ 8 w 215"/>
                <a:gd name="T5" fmla="*/ 167 h 268"/>
                <a:gd name="T6" fmla="*/ 107 w 215"/>
                <a:gd name="T7" fmla="*/ 268 h 268"/>
                <a:gd name="T8" fmla="*/ 107 w 215"/>
                <a:gd name="T9" fmla="*/ 268 h 268"/>
                <a:gd name="T10" fmla="*/ 107 w 215"/>
                <a:gd name="T11" fmla="*/ 268 h 268"/>
                <a:gd name="T12" fmla="*/ 108 w 215"/>
                <a:gd name="T13" fmla="*/ 268 h 268"/>
                <a:gd name="T14" fmla="*/ 108 w 215"/>
                <a:gd name="T15" fmla="*/ 268 h 268"/>
                <a:gd name="T16" fmla="*/ 207 w 215"/>
                <a:gd name="T17" fmla="*/ 167 h 268"/>
                <a:gd name="T18" fmla="*/ 215 w 215"/>
                <a:gd name="T19" fmla="*/ 48 h 268"/>
                <a:gd name="T20" fmla="*/ 107 w 215"/>
                <a:gd name="T21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68">
                  <a:moveTo>
                    <a:pt x="107" y="2"/>
                  </a:moveTo>
                  <a:cubicBezTo>
                    <a:pt x="102" y="1"/>
                    <a:pt x="27" y="0"/>
                    <a:pt x="0" y="48"/>
                  </a:cubicBezTo>
                  <a:cubicBezTo>
                    <a:pt x="0" y="48"/>
                    <a:pt x="5" y="145"/>
                    <a:pt x="8" y="167"/>
                  </a:cubicBezTo>
                  <a:cubicBezTo>
                    <a:pt x="15" y="219"/>
                    <a:pt x="65" y="268"/>
                    <a:pt x="107" y="268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7" y="268"/>
                    <a:pt x="107" y="268"/>
                    <a:pt x="107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50" y="268"/>
                    <a:pt x="200" y="219"/>
                    <a:pt x="207" y="167"/>
                  </a:cubicBezTo>
                  <a:cubicBezTo>
                    <a:pt x="210" y="145"/>
                    <a:pt x="215" y="48"/>
                    <a:pt x="215" y="48"/>
                  </a:cubicBezTo>
                  <a:cubicBezTo>
                    <a:pt x="188" y="0"/>
                    <a:pt x="113" y="1"/>
                    <a:pt x="107" y="2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Oval 261">
              <a:extLst>
                <a:ext uri="{FF2B5EF4-FFF2-40B4-BE49-F238E27FC236}">
                  <a16:creationId xmlns:a16="http://schemas.microsoft.com/office/drawing/2014/main" id="{E06D841D-0C0B-42D5-82DD-F2997EDBC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2" y="1670"/>
              <a:ext cx="27" cy="45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Oval 262">
              <a:extLst>
                <a:ext uri="{FF2B5EF4-FFF2-40B4-BE49-F238E27FC236}">
                  <a16:creationId xmlns:a16="http://schemas.microsoft.com/office/drawing/2014/main" id="{7A72952E-A2E0-422A-AFF5-2E785C96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167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Oval 263">
              <a:extLst>
                <a:ext uri="{FF2B5EF4-FFF2-40B4-BE49-F238E27FC236}">
                  <a16:creationId xmlns:a16="http://schemas.microsoft.com/office/drawing/2014/main" id="{E778AFB7-629C-42F5-AEFD-036A0728C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670"/>
              <a:ext cx="27" cy="45"/>
            </a:xfrm>
            <a:prstGeom prst="ellipse">
              <a:avLst/>
            </a:pr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Oval 264">
              <a:extLst>
                <a:ext uri="{FF2B5EF4-FFF2-40B4-BE49-F238E27FC236}">
                  <a16:creationId xmlns:a16="http://schemas.microsoft.com/office/drawing/2014/main" id="{63D65E29-496E-4110-993E-1A3673973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679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265">
              <a:extLst>
                <a:ext uri="{FF2B5EF4-FFF2-40B4-BE49-F238E27FC236}">
                  <a16:creationId xmlns:a16="http://schemas.microsoft.com/office/drawing/2014/main" id="{E50F6E20-DE7D-4D33-91CB-DD8125D88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704"/>
              <a:ext cx="21" cy="67"/>
            </a:xfrm>
            <a:custGeom>
              <a:avLst/>
              <a:gdLst>
                <a:gd name="T0" fmla="*/ 18 w 18"/>
                <a:gd name="T1" fmla="*/ 0 h 58"/>
                <a:gd name="T2" fmla="*/ 0 w 18"/>
                <a:gd name="T3" fmla="*/ 39 h 58"/>
                <a:gd name="T4" fmla="*/ 18 w 18"/>
                <a:gd name="T5" fmla="*/ 43 h 58"/>
                <a:gd name="T6" fmla="*/ 18 w 18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18" y="0"/>
                  </a:moveTo>
                  <a:cubicBezTo>
                    <a:pt x="18" y="0"/>
                    <a:pt x="0" y="21"/>
                    <a:pt x="0" y="39"/>
                  </a:cubicBezTo>
                  <a:cubicBezTo>
                    <a:pt x="0" y="58"/>
                    <a:pt x="18" y="43"/>
                    <a:pt x="18" y="4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266">
              <a:extLst>
                <a:ext uri="{FF2B5EF4-FFF2-40B4-BE49-F238E27FC236}">
                  <a16:creationId xmlns:a16="http://schemas.microsoft.com/office/drawing/2014/main" id="{A39F3D74-3304-4245-B5BF-B4C26B3E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664"/>
              <a:ext cx="37" cy="15"/>
            </a:xfrm>
            <a:custGeom>
              <a:avLst/>
              <a:gdLst>
                <a:gd name="T0" fmla="*/ 0 w 32"/>
                <a:gd name="T1" fmla="*/ 13 h 13"/>
                <a:gd name="T2" fmla="*/ 12 w 32"/>
                <a:gd name="T3" fmla="*/ 0 h 13"/>
                <a:gd name="T4" fmla="*/ 32 w 32"/>
                <a:gd name="T5" fmla="*/ 4 h 13"/>
                <a:gd name="T6" fmla="*/ 23 w 32"/>
                <a:gd name="T7" fmla="*/ 13 h 13"/>
                <a:gd name="T8" fmla="*/ 12 w 32"/>
                <a:gd name="T9" fmla="*/ 3 h 13"/>
                <a:gd name="T10" fmla="*/ 0 w 3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0" y="13"/>
                    <a:pt x="1" y="0"/>
                    <a:pt x="12" y="0"/>
                  </a:cubicBezTo>
                  <a:cubicBezTo>
                    <a:pt x="22" y="0"/>
                    <a:pt x="22" y="12"/>
                    <a:pt x="32" y="4"/>
                  </a:cubicBezTo>
                  <a:cubicBezTo>
                    <a:pt x="32" y="4"/>
                    <a:pt x="30" y="11"/>
                    <a:pt x="23" y="13"/>
                  </a:cubicBezTo>
                  <a:cubicBezTo>
                    <a:pt x="23" y="13"/>
                    <a:pt x="17" y="3"/>
                    <a:pt x="12" y="3"/>
                  </a:cubicBezTo>
                  <a:cubicBezTo>
                    <a:pt x="5" y="3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267">
              <a:extLst>
                <a:ext uri="{FF2B5EF4-FFF2-40B4-BE49-F238E27FC236}">
                  <a16:creationId xmlns:a16="http://schemas.microsoft.com/office/drawing/2014/main" id="{C161AC4A-7EFB-4867-A58B-4B06169A9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664"/>
              <a:ext cx="38" cy="15"/>
            </a:xfrm>
            <a:custGeom>
              <a:avLst/>
              <a:gdLst>
                <a:gd name="T0" fmla="*/ 33 w 33"/>
                <a:gd name="T1" fmla="*/ 13 h 13"/>
                <a:gd name="T2" fmla="*/ 21 w 33"/>
                <a:gd name="T3" fmla="*/ 0 h 13"/>
                <a:gd name="T4" fmla="*/ 0 w 33"/>
                <a:gd name="T5" fmla="*/ 4 h 13"/>
                <a:gd name="T6" fmla="*/ 10 w 33"/>
                <a:gd name="T7" fmla="*/ 13 h 13"/>
                <a:gd name="T8" fmla="*/ 21 w 33"/>
                <a:gd name="T9" fmla="*/ 3 h 13"/>
                <a:gd name="T10" fmla="*/ 33 w 33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3" y="13"/>
                  </a:moveTo>
                  <a:cubicBezTo>
                    <a:pt x="33" y="13"/>
                    <a:pt x="31" y="0"/>
                    <a:pt x="21" y="0"/>
                  </a:cubicBezTo>
                  <a:cubicBezTo>
                    <a:pt x="11" y="0"/>
                    <a:pt x="10" y="12"/>
                    <a:pt x="0" y="4"/>
                  </a:cubicBezTo>
                  <a:cubicBezTo>
                    <a:pt x="0" y="4"/>
                    <a:pt x="3" y="11"/>
                    <a:pt x="10" y="13"/>
                  </a:cubicBezTo>
                  <a:cubicBezTo>
                    <a:pt x="10" y="13"/>
                    <a:pt x="16" y="3"/>
                    <a:pt x="21" y="3"/>
                  </a:cubicBezTo>
                  <a:cubicBezTo>
                    <a:pt x="28" y="3"/>
                    <a:pt x="33" y="13"/>
                    <a:pt x="33" y="13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268">
              <a:extLst>
                <a:ext uri="{FF2B5EF4-FFF2-40B4-BE49-F238E27FC236}">
                  <a16:creationId xmlns:a16="http://schemas.microsoft.com/office/drawing/2014/main" id="{6A0EC954-0A98-468C-8932-F53E2849A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527"/>
              <a:ext cx="275" cy="188"/>
            </a:xfrm>
            <a:custGeom>
              <a:avLst/>
              <a:gdLst>
                <a:gd name="T0" fmla="*/ 80 w 237"/>
                <a:gd name="T1" fmla="*/ 43 h 162"/>
                <a:gd name="T2" fmla="*/ 192 w 237"/>
                <a:gd name="T3" fmla="*/ 108 h 162"/>
                <a:gd name="T4" fmla="*/ 183 w 237"/>
                <a:gd name="T5" fmla="*/ 69 h 162"/>
                <a:gd name="T6" fmla="*/ 213 w 237"/>
                <a:gd name="T7" fmla="*/ 162 h 162"/>
                <a:gd name="T8" fmla="*/ 228 w 237"/>
                <a:gd name="T9" fmla="*/ 60 h 162"/>
                <a:gd name="T10" fmla="*/ 77 w 237"/>
                <a:gd name="T11" fmla="*/ 17 h 162"/>
                <a:gd name="T12" fmla="*/ 5 w 237"/>
                <a:gd name="T13" fmla="*/ 69 h 162"/>
                <a:gd name="T14" fmla="*/ 10 w 237"/>
                <a:gd name="T15" fmla="*/ 128 h 162"/>
                <a:gd name="T16" fmla="*/ 80 w 237"/>
                <a:gd name="T17" fmla="*/ 4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162">
                  <a:moveTo>
                    <a:pt x="80" y="43"/>
                  </a:moveTo>
                  <a:cubicBezTo>
                    <a:pt x="80" y="43"/>
                    <a:pt x="99" y="103"/>
                    <a:pt x="192" y="108"/>
                  </a:cubicBezTo>
                  <a:cubicBezTo>
                    <a:pt x="192" y="108"/>
                    <a:pt x="193" y="83"/>
                    <a:pt x="183" y="69"/>
                  </a:cubicBezTo>
                  <a:cubicBezTo>
                    <a:pt x="183" y="69"/>
                    <a:pt x="218" y="109"/>
                    <a:pt x="213" y="162"/>
                  </a:cubicBezTo>
                  <a:cubicBezTo>
                    <a:pt x="213" y="162"/>
                    <a:pt x="237" y="109"/>
                    <a:pt x="228" y="60"/>
                  </a:cubicBezTo>
                  <a:cubicBezTo>
                    <a:pt x="219" y="12"/>
                    <a:pt x="96" y="0"/>
                    <a:pt x="77" y="17"/>
                  </a:cubicBezTo>
                  <a:cubicBezTo>
                    <a:pt x="77" y="17"/>
                    <a:pt x="10" y="17"/>
                    <a:pt x="5" y="69"/>
                  </a:cubicBezTo>
                  <a:cubicBezTo>
                    <a:pt x="0" y="121"/>
                    <a:pt x="10" y="128"/>
                    <a:pt x="10" y="128"/>
                  </a:cubicBezTo>
                  <a:cubicBezTo>
                    <a:pt x="10" y="128"/>
                    <a:pt x="78" y="98"/>
                    <a:pt x="80" y="43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Oval 269">
              <a:extLst>
                <a:ext uri="{FF2B5EF4-FFF2-40B4-BE49-F238E27FC236}">
                  <a16:creationId xmlns:a16="http://schemas.microsoft.com/office/drawing/2014/main" id="{B847A092-DB72-43BA-8D72-8D69DA474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723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Oval 270">
              <a:extLst>
                <a:ext uri="{FF2B5EF4-FFF2-40B4-BE49-F238E27FC236}">
                  <a16:creationId xmlns:a16="http://schemas.microsoft.com/office/drawing/2014/main" id="{9F527926-CABA-4404-85C7-5C564E973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1723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271">
              <a:extLst>
                <a:ext uri="{FF2B5EF4-FFF2-40B4-BE49-F238E27FC236}">
                  <a16:creationId xmlns:a16="http://schemas.microsoft.com/office/drawing/2014/main" id="{DBC286DD-3A0A-4429-B629-8C3CBEB5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638"/>
              <a:ext cx="22" cy="26"/>
            </a:xfrm>
            <a:custGeom>
              <a:avLst/>
              <a:gdLst>
                <a:gd name="T0" fmla="*/ 0 w 22"/>
                <a:gd name="T1" fmla="*/ 5 h 26"/>
                <a:gd name="T2" fmla="*/ 22 w 22"/>
                <a:gd name="T3" fmla="*/ 26 h 26"/>
                <a:gd name="T4" fmla="*/ 6 w 22"/>
                <a:gd name="T5" fmla="*/ 0 h 26"/>
                <a:gd name="T6" fmla="*/ 0 w 22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0" y="5"/>
                  </a:moveTo>
                  <a:lnTo>
                    <a:pt x="22" y="26"/>
                  </a:lnTo>
                  <a:lnTo>
                    <a:pt x="6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272">
              <a:extLst>
                <a:ext uri="{FF2B5EF4-FFF2-40B4-BE49-F238E27FC236}">
                  <a16:creationId xmlns:a16="http://schemas.microsoft.com/office/drawing/2014/main" id="{1F361D66-0594-4CAF-8E48-E6F8A47E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638"/>
              <a:ext cx="22" cy="26"/>
            </a:xfrm>
            <a:custGeom>
              <a:avLst/>
              <a:gdLst>
                <a:gd name="T0" fmla="*/ 22 w 22"/>
                <a:gd name="T1" fmla="*/ 5 h 26"/>
                <a:gd name="T2" fmla="*/ 0 w 22"/>
                <a:gd name="T3" fmla="*/ 26 h 26"/>
                <a:gd name="T4" fmla="*/ 16 w 22"/>
                <a:gd name="T5" fmla="*/ 0 h 26"/>
                <a:gd name="T6" fmla="*/ 22 w 22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22" y="5"/>
                  </a:moveTo>
                  <a:lnTo>
                    <a:pt x="0" y="26"/>
                  </a:lnTo>
                  <a:lnTo>
                    <a:pt x="16" y="0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273">
              <a:extLst>
                <a:ext uri="{FF2B5EF4-FFF2-40B4-BE49-F238E27FC236}">
                  <a16:creationId xmlns:a16="http://schemas.microsoft.com/office/drawing/2014/main" id="{26DBD8F6-9605-4890-8AFA-FCFAB82A7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774"/>
              <a:ext cx="156" cy="64"/>
            </a:xfrm>
            <a:custGeom>
              <a:avLst/>
              <a:gdLst>
                <a:gd name="T0" fmla="*/ 112 w 135"/>
                <a:gd name="T1" fmla="*/ 0 h 56"/>
                <a:gd name="T2" fmla="*/ 67 w 135"/>
                <a:gd name="T3" fmla="*/ 8 h 56"/>
                <a:gd name="T4" fmla="*/ 23 w 135"/>
                <a:gd name="T5" fmla="*/ 0 h 56"/>
                <a:gd name="T6" fmla="*/ 9 w 135"/>
                <a:gd name="T7" fmla="*/ 34 h 56"/>
                <a:gd name="T8" fmla="*/ 67 w 135"/>
                <a:gd name="T9" fmla="*/ 56 h 56"/>
                <a:gd name="T10" fmla="*/ 126 w 135"/>
                <a:gd name="T11" fmla="*/ 34 h 56"/>
                <a:gd name="T12" fmla="*/ 112 w 135"/>
                <a:gd name="T1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56">
                  <a:moveTo>
                    <a:pt x="112" y="0"/>
                  </a:moveTo>
                  <a:cubicBezTo>
                    <a:pt x="98" y="0"/>
                    <a:pt x="81" y="8"/>
                    <a:pt x="67" y="8"/>
                  </a:cubicBezTo>
                  <a:cubicBezTo>
                    <a:pt x="54" y="8"/>
                    <a:pt x="36" y="0"/>
                    <a:pt x="23" y="0"/>
                  </a:cubicBezTo>
                  <a:cubicBezTo>
                    <a:pt x="10" y="0"/>
                    <a:pt x="0" y="18"/>
                    <a:pt x="9" y="34"/>
                  </a:cubicBezTo>
                  <a:cubicBezTo>
                    <a:pt x="18" y="51"/>
                    <a:pt x="44" y="56"/>
                    <a:pt x="67" y="56"/>
                  </a:cubicBezTo>
                  <a:cubicBezTo>
                    <a:pt x="90" y="56"/>
                    <a:pt x="117" y="51"/>
                    <a:pt x="126" y="34"/>
                  </a:cubicBezTo>
                  <a:cubicBezTo>
                    <a:pt x="135" y="18"/>
                    <a:pt x="125" y="0"/>
                    <a:pt x="112" y="0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274">
              <a:extLst>
                <a:ext uri="{FF2B5EF4-FFF2-40B4-BE49-F238E27FC236}">
                  <a16:creationId xmlns:a16="http://schemas.microsoft.com/office/drawing/2014/main" id="{35FC942F-6AAE-4164-AAAB-45B838FD6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774"/>
              <a:ext cx="108" cy="16"/>
            </a:xfrm>
            <a:custGeom>
              <a:avLst/>
              <a:gdLst>
                <a:gd name="T0" fmla="*/ 91 w 93"/>
                <a:gd name="T1" fmla="*/ 0 h 14"/>
                <a:gd name="T2" fmla="*/ 46 w 93"/>
                <a:gd name="T3" fmla="*/ 8 h 14"/>
                <a:gd name="T4" fmla="*/ 2 w 93"/>
                <a:gd name="T5" fmla="*/ 0 h 14"/>
                <a:gd name="T6" fmla="*/ 0 w 93"/>
                <a:gd name="T7" fmla="*/ 0 h 14"/>
                <a:gd name="T8" fmla="*/ 2 w 93"/>
                <a:gd name="T9" fmla="*/ 7 h 14"/>
                <a:gd name="T10" fmla="*/ 46 w 93"/>
                <a:gd name="T11" fmla="*/ 14 h 14"/>
                <a:gd name="T12" fmla="*/ 91 w 93"/>
                <a:gd name="T13" fmla="*/ 7 h 14"/>
                <a:gd name="T14" fmla="*/ 93 w 93"/>
                <a:gd name="T15" fmla="*/ 0 h 14"/>
                <a:gd name="T16" fmla="*/ 91 w 93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4">
                  <a:moveTo>
                    <a:pt x="91" y="0"/>
                  </a:moveTo>
                  <a:cubicBezTo>
                    <a:pt x="77" y="0"/>
                    <a:pt x="60" y="8"/>
                    <a:pt x="46" y="8"/>
                  </a:cubicBezTo>
                  <a:cubicBezTo>
                    <a:pt x="33" y="8"/>
                    <a:pt x="15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4" y="8"/>
                    <a:pt x="20" y="14"/>
                    <a:pt x="46" y="14"/>
                  </a:cubicBezTo>
                  <a:cubicBezTo>
                    <a:pt x="73" y="14"/>
                    <a:pt x="89" y="8"/>
                    <a:pt x="91" y="7"/>
                  </a:cubicBezTo>
                  <a:cubicBezTo>
                    <a:pt x="93" y="6"/>
                    <a:pt x="93" y="3"/>
                    <a:pt x="93" y="0"/>
                  </a:cubicBezTo>
                  <a:cubicBezTo>
                    <a:pt x="92" y="0"/>
                    <a:pt x="92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275">
              <a:extLst>
                <a:ext uri="{FF2B5EF4-FFF2-40B4-BE49-F238E27FC236}">
                  <a16:creationId xmlns:a16="http://schemas.microsoft.com/office/drawing/2014/main" id="{75F2C034-B81C-4C01-89C0-4EF7CD33D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553"/>
              <a:ext cx="13" cy="32"/>
            </a:xfrm>
            <a:custGeom>
              <a:avLst/>
              <a:gdLst>
                <a:gd name="T0" fmla="*/ 3 w 12"/>
                <a:gd name="T1" fmla="*/ 28 h 28"/>
                <a:gd name="T2" fmla="*/ 0 w 12"/>
                <a:gd name="T3" fmla="*/ 24 h 28"/>
                <a:gd name="T4" fmla="*/ 7 w 12"/>
                <a:gd name="T5" fmla="*/ 13 h 28"/>
                <a:gd name="T6" fmla="*/ 3 w 12"/>
                <a:gd name="T7" fmla="*/ 4 h 28"/>
                <a:gd name="T8" fmla="*/ 6 w 12"/>
                <a:gd name="T9" fmla="*/ 0 h 28"/>
                <a:gd name="T10" fmla="*/ 12 w 12"/>
                <a:gd name="T11" fmla="*/ 14 h 28"/>
                <a:gd name="T12" fmla="*/ 3 w 12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8">
                  <a:moveTo>
                    <a:pt x="3" y="28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5" y="21"/>
                    <a:pt x="7" y="17"/>
                    <a:pt x="7" y="13"/>
                  </a:cubicBezTo>
                  <a:cubicBezTo>
                    <a:pt x="8" y="8"/>
                    <a:pt x="3" y="4"/>
                    <a:pt x="3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12" y="6"/>
                    <a:pt x="12" y="14"/>
                  </a:cubicBezTo>
                  <a:cubicBezTo>
                    <a:pt x="12" y="19"/>
                    <a:pt x="9" y="24"/>
                    <a:pt x="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276">
              <a:extLst>
                <a:ext uri="{FF2B5EF4-FFF2-40B4-BE49-F238E27FC236}">
                  <a16:creationId xmlns:a16="http://schemas.microsoft.com/office/drawing/2014/main" id="{3E8B0F9B-8672-4D4C-B325-92DA0C6C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549"/>
              <a:ext cx="31" cy="15"/>
            </a:xfrm>
            <a:custGeom>
              <a:avLst/>
              <a:gdLst>
                <a:gd name="T0" fmla="*/ 27 w 27"/>
                <a:gd name="T1" fmla="*/ 7 h 13"/>
                <a:gd name="T2" fmla="*/ 11 w 27"/>
                <a:gd name="T3" fmla="*/ 12 h 13"/>
                <a:gd name="T4" fmla="*/ 0 w 27"/>
                <a:gd name="T5" fmla="*/ 2 h 13"/>
                <a:gd name="T6" fmla="*/ 4 w 27"/>
                <a:gd name="T7" fmla="*/ 0 h 13"/>
                <a:gd name="T8" fmla="*/ 2 w 27"/>
                <a:gd name="T9" fmla="*/ 1 h 13"/>
                <a:gd name="T10" fmla="*/ 4 w 27"/>
                <a:gd name="T11" fmla="*/ 0 h 13"/>
                <a:gd name="T12" fmla="*/ 12 w 27"/>
                <a:gd name="T13" fmla="*/ 7 h 13"/>
                <a:gd name="T14" fmla="*/ 24 w 27"/>
                <a:gd name="T15" fmla="*/ 4 h 13"/>
                <a:gd name="T16" fmla="*/ 27 w 27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3">
                  <a:moveTo>
                    <a:pt x="27" y="7"/>
                  </a:moveTo>
                  <a:cubicBezTo>
                    <a:pt x="21" y="12"/>
                    <a:pt x="16" y="13"/>
                    <a:pt x="11" y="12"/>
                  </a:cubicBezTo>
                  <a:cubicBezTo>
                    <a:pt x="3" y="10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7" y="6"/>
                    <a:pt x="12" y="7"/>
                  </a:cubicBezTo>
                  <a:cubicBezTo>
                    <a:pt x="15" y="8"/>
                    <a:pt x="20" y="7"/>
                    <a:pt x="24" y="4"/>
                  </a:cubicBez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277">
              <a:extLst>
                <a:ext uri="{FF2B5EF4-FFF2-40B4-BE49-F238E27FC236}">
                  <a16:creationId xmlns:a16="http://schemas.microsoft.com/office/drawing/2014/main" id="{90D74E1D-6306-4DC8-9009-C776ACAE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560"/>
              <a:ext cx="14" cy="31"/>
            </a:xfrm>
            <a:custGeom>
              <a:avLst/>
              <a:gdLst>
                <a:gd name="T0" fmla="*/ 7 w 12"/>
                <a:gd name="T1" fmla="*/ 27 h 27"/>
                <a:gd name="T2" fmla="*/ 0 w 12"/>
                <a:gd name="T3" fmla="*/ 14 h 27"/>
                <a:gd name="T4" fmla="*/ 9 w 12"/>
                <a:gd name="T5" fmla="*/ 0 h 27"/>
                <a:gd name="T6" fmla="*/ 12 w 12"/>
                <a:gd name="T7" fmla="*/ 3 h 27"/>
                <a:gd name="T8" fmla="*/ 5 w 12"/>
                <a:gd name="T9" fmla="*/ 14 h 27"/>
                <a:gd name="T10" fmla="*/ 9 w 12"/>
                <a:gd name="T11" fmla="*/ 24 h 27"/>
                <a:gd name="T12" fmla="*/ 7 w 1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7" y="27"/>
                  </a:moveTo>
                  <a:cubicBezTo>
                    <a:pt x="6" y="27"/>
                    <a:pt x="0" y="22"/>
                    <a:pt x="0" y="14"/>
                  </a:cubicBezTo>
                  <a:cubicBezTo>
                    <a:pt x="0" y="9"/>
                    <a:pt x="3" y="4"/>
                    <a:pt x="9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7"/>
                    <a:pt x="5" y="11"/>
                    <a:pt x="5" y="14"/>
                  </a:cubicBezTo>
                  <a:cubicBezTo>
                    <a:pt x="5" y="20"/>
                    <a:pt x="9" y="24"/>
                    <a:pt x="9" y="24"/>
                  </a:cubicBezTo>
                  <a:lnTo>
                    <a:pt x="7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278">
              <a:extLst>
                <a:ext uri="{FF2B5EF4-FFF2-40B4-BE49-F238E27FC236}">
                  <a16:creationId xmlns:a16="http://schemas.microsoft.com/office/drawing/2014/main" id="{F432D2C0-CB54-4957-A99B-5E92C930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580"/>
              <a:ext cx="31" cy="16"/>
            </a:xfrm>
            <a:custGeom>
              <a:avLst/>
              <a:gdLst>
                <a:gd name="T0" fmla="*/ 27 w 27"/>
                <a:gd name="T1" fmla="*/ 11 h 13"/>
                <a:gd name="T2" fmla="*/ 23 w 27"/>
                <a:gd name="T3" fmla="*/ 13 h 13"/>
                <a:gd name="T4" fmla="*/ 25 w 27"/>
                <a:gd name="T5" fmla="*/ 12 h 13"/>
                <a:gd name="T6" fmla="*/ 23 w 27"/>
                <a:gd name="T7" fmla="*/ 13 h 13"/>
                <a:gd name="T8" fmla="*/ 15 w 27"/>
                <a:gd name="T9" fmla="*/ 5 h 13"/>
                <a:gd name="T10" fmla="*/ 3 w 27"/>
                <a:gd name="T11" fmla="*/ 9 h 13"/>
                <a:gd name="T12" fmla="*/ 0 w 27"/>
                <a:gd name="T13" fmla="*/ 6 h 13"/>
                <a:gd name="T14" fmla="*/ 16 w 27"/>
                <a:gd name="T15" fmla="*/ 1 h 13"/>
                <a:gd name="T16" fmla="*/ 27 w 27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3">
                  <a:moveTo>
                    <a:pt x="27" y="11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0" y="7"/>
                    <a:pt x="15" y="5"/>
                  </a:cubicBezTo>
                  <a:cubicBezTo>
                    <a:pt x="12" y="4"/>
                    <a:pt x="7" y="6"/>
                    <a:pt x="3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1"/>
                    <a:pt x="11" y="0"/>
                    <a:pt x="16" y="1"/>
                  </a:cubicBezTo>
                  <a:cubicBezTo>
                    <a:pt x="24" y="3"/>
                    <a:pt x="27" y="11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279">
              <a:extLst>
                <a:ext uri="{FF2B5EF4-FFF2-40B4-BE49-F238E27FC236}">
                  <a16:creationId xmlns:a16="http://schemas.microsoft.com/office/drawing/2014/main" id="{7C247278-EB3B-42EE-A47E-7B195D51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394"/>
              <a:ext cx="104" cy="110"/>
            </a:xfrm>
            <a:custGeom>
              <a:avLst/>
              <a:gdLst>
                <a:gd name="T0" fmla="*/ 71 w 90"/>
                <a:gd name="T1" fmla="*/ 37 h 95"/>
                <a:gd name="T2" fmla="*/ 75 w 90"/>
                <a:gd name="T3" fmla="*/ 13 h 95"/>
                <a:gd name="T4" fmla="*/ 56 w 90"/>
                <a:gd name="T5" fmla="*/ 17 h 95"/>
                <a:gd name="T6" fmla="*/ 39 w 90"/>
                <a:gd name="T7" fmla="*/ 8 h 95"/>
                <a:gd name="T8" fmla="*/ 32 w 90"/>
                <a:gd name="T9" fmla="*/ 20 h 95"/>
                <a:gd name="T10" fmla="*/ 13 w 90"/>
                <a:gd name="T11" fmla="*/ 26 h 95"/>
                <a:gd name="T12" fmla="*/ 16 w 90"/>
                <a:gd name="T13" fmla="*/ 40 h 95"/>
                <a:gd name="T14" fmla="*/ 6 w 90"/>
                <a:gd name="T15" fmla="*/ 60 h 95"/>
                <a:gd name="T16" fmla="*/ 32 w 90"/>
                <a:gd name="T17" fmla="*/ 60 h 95"/>
                <a:gd name="T18" fmla="*/ 90 w 90"/>
                <a:gd name="T19" fmla="*/ 95 h 95"/>
                <a:gd name="T20" fmla="*/ 71 w 90"/>
                <a:gd name="T21" fmla="*/ 3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5">
                  <a:moveTo>
                    <a:pt x="71" y="37"/>
                  </a:moveTo>
                  <a:cubicBezTo>
                    <a:pt x="71" y="37"/>
                    <a:pt x="86" y="24"/>
                    <a:pt x="75" y="13"/>
                  </a:cubicBezTo>
                  <a:cubicBezTo>
                    <a:pt x="64" y="2"/>
                    <a:pt x="56" y="17"/>
                    <a:pt x="56" y="17"/>
                  </a:cubicBezTo>
                  <a:cubicBezTo>
                    <a:pt x="56" y="17"/>
                    <a:pt x="51" y="0"/>
                    <a:pt x="39" y="8"/>
                  </a:cubicBezTo>
                  <a:cubicBezTo>
                    <a:pt x="28" y="15"/>
                    <a:pt x="32" y="20"/>
                    <a:pt x="32" y="20"/>
                  </a:cubicBezTo>
                  <a:cubicBezTo>
                    <a:pt x="32" y="20"/>
                    <a:pt x="18" y="14"/>
                    <a:pt x="13" y="26"/>
                  </a:cubicBezTo>
                  <a:cubicBezTo>
                    <a:pt x="8" y="37"/>
                    <a:pt x="16" y="40"/>
                    <a:pt x="16" y="40"/>
                  </a:cubicBezTo>
                  <a:cubicBezTo>
                    <a:pt x="16" y="40"/>
                    <a:pt x="0" y="46"/>
                    <a:pt x="6" y="60"/>
                  </a:cubicBezTo>
                  <a:cubicBezTo>
                    <a:pt x="12" y="75"/>
                    <a:pt x="32" y="60"/>
                    <a:pt x="32" y="60"/>
                  </a:cubicBezTo>
                  <a:cubicBezTo>
                    <a:pt x="90" y="95"/>
                    <a:pt x="90" y="95"/>
                    <a:pt x="90" y="95"/>
                  </a:cubicBezTo>
                  <a:lnTo>
                    <a:pt x="71" y="37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280">
              <a:extLst>
                <a:ext uri="{FF2B5EF4-FFF2-40B4-BE49-F238E27FC236}">
                  <a16:creationId xmlns:a16="http://schemas.microsoft.com/office/drawing/2014/main" id="{106B741A-C8CD-4069-AA12-C7DBC1D2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724"/>
              <a:ext cx="86" cy="81"/>
            </a:xfrm>
            <a:custGeom>
              <a:avLst/>
              <a:gdLst>
                <a:gd name="T0" fmla="*/ 45 w 74"/>
                <a:gd name="T1" fmla="*/ 15 h 70"/>
                <a:gd name="T2" fmla="*/ 64 w 74"/>
                <a:gd name="T3" fmla="*/ 12 h 70"/>
                <a:gd name="T4" fmla="*/ 61 w 74"/>
                <a:gd name="T5" fmla="*/ 27 h 70"/>
                <a:gd name="T6" fmla="*/ 68 w 74"/>
                <a:gd name="T7" fmla="*/ 40 h 70"/>
                <a:gd name="T8" fmla="*/ 58 w 74"/>
                <a:gd name="T9" fmla="*/ 46 h 70"/>
                <a:gd name="T10" fmla="*/ 54 w 74"/>
                <a:gd name="T11" fmla="*/ 60 h 70"/>
                <a:gd name="T12" fmla="*/ 43 w 74"/>
                <a:gd name="T13" fmla="*/ 58 h 70"/>
                <a:gd name="T14" fmla="*/ 27 w 74"/>
                <a:gd name="T15" fmla="*/ 66 h 70"/>
                <a:gd name="T16" fmla="*/ 27 w 74"/>
                <a:gd name="T17" fmla="*/ 45 h 70"/>
                <a:gd name="T18" fmla="*/ 0 w 74"/>
                <a:gd name="T19" fmla="*/ 0 h 70"/>
                <a:gd name="T20" fmla="*/ 45 w 74"/>
                <a:gd name="T21" fmla="*/ 1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0">
                  <a:moveTo>
                    <a:pt x="45" y="15"/>
                  </a:moveTo>
                  <a:cubicBezTo>
                    <a:pt x="45" y="15"/>
                    <a:pt x="55" y="3"/>
                    <a:pt x="64" y="12"/>
                  </a:cubicBezTo>
                  <a:cubicBezTo>
                    <a:pt x="72" y="20"/>
                    <a:pt x="61" y="27"/>
                    <a:pt x="61" y="27"/>
                  </a:cubicBezTo>
                  <a:cubicBezTo>
                    <a:pt x="61" y="27"/>
                    <a:pt x="74" y="31"/>
                    <a:pt x="68" y="40"/>
                  </a:cubicBezTo>
                  <a:cubicBezTo>
                    <a:pt x="62" y="49"/>
                    <a:pt x="58" y="46"/>
                    <a:pt x="58" y="46"/>
                  </a:cubicBezTo>
                  <a:cubicBezTo>
                    <a:pt x="58" y="46"/>
                    <a:pt x="63" y="56"/>
                    <a:pt x="54" y="60"/>
                  </a:cubicBezTo>
                  <a:cubicBezTo>
                    <a:pt x="45" y="64"/>
                    <a:pt x="43" y="58"/>
                    <a:pt x="43" y="58"/>
                  </a:cubicBezTo>
                  <a:cubicBezTo>
                    <a:pt x="43" y="58"/>
                    <a:pt x="38" y="70"/>
                    <a:pt x="27" y="66"/>
                  </a:cubicBezTo>
                  <a:cubicBezTo>
                    <a:pt x="16" y="61"/>
                    <a:pt x="27" y="45"/>
                    <a:pt x="27" y="4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5" y="15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281">
              <a:extLst>
                <a:ext uri="{FF2B5EF4-FFF2-40B4-BE49-F238E27FC236}">
                  <a16:creationId xmlns:a16="http://schemas.microsoft.com/office/drawing/2014/main" id="{1DB76821-45F6-4FF0-962A-7FFA5148B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697"/>
              <a:ext cx="86" cy="81"/>
            </a:xfrm>
            <a:custGeom>
              <a:avLst/>
              <a:gdLst>
                <a:gd name="T0" fmla="*/ 29 w 74"/>
                <a:gd name="T1" fmla="*/ 14 h 70"/>
                <a:gd name="T2" fmla="*/ 10 w 74"/>
                <a:gd name="T3" fmla="*/ 11 h 70"/>
                <a:gd name="T4" fmla="*/ 13 w 74"/>
                <a:gd name="T5" fmla="*/ 26 h 70"/>
                <a:gd name="T6" fmla="*/ 6 w 74"/>
                <a:gd name="T7" fmla="*/ 39 h 70"/>
                <a:gd name="T8" fmla="*/ 16 w 74"/>
                <a:gd name="T9" fmla="*/ 45 h 70"/>
                <a:gd name="T10" fmla="*/ 20 w 74"/>
                <a:gd name="T11" fmla="*/ 60 h 70"/>
                <a:gd name="T12" fmla="*/ 31 w 74"/>
                <a:gd name="T13" fmla="*/ 58 h 70"/>
                <a:gd name="T14" fmla="*/ 47 w 74"/>
                <a:gd name="T15" fmla="*/ 65 h 70"/>
                <a:gd name="T16" fmla="*/ 47 w 74"/>
                <a:gd name="T17" fmla="*/ 45 h 70"/>
                <a:gd name="T18" fmla="*/ 74 w 74"/>
                <a:gd name="T19" fmla="*/ 0 h 70"/>
                <a:gd name="T20" fmla="*/ 29 w 74"/>
                <a:gd name="T21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70">
                  <a:moveTo>
                    <a:pt x="29" y="14"/>
                  </a:moveTo>
                  <a:cubicBezTo>
                    <a:pt x="29" y="14"/>
                    <a:pt x="18" y="3"/>
                    <a:pt x="10" y="11"/>
                  </a:cubicBezTo>
                  <a:cubicBezTo>
                    <a:pt x="2" y="20"/>
                    <a:pt x="13" y="26"/>
                    <a:pt x="13" y="26"/>
                  </a:cubicBezTo>
                  <a:cubicBezTo>
                    <a:pt x="13" y="26"/>
                    <a:pt x="0" y="30"/>
                    <a:pt x="6" y="39"/>
                  </a:cubicBezTo>
                  <a:cubicBezTo>
                    <a:pt x="11" y="48"/>
                    <a:pt x="16" y="45"/>
                    <a:pt x="16" y="45"/>
                  </a:cubicBezTo>
                  <a:cubicBezTo>
                    <a:pt x="16" y="45"/>
                    <a:pt x="11" y="56"/>
                    <a:pt x="20" y="60"/>
                  </a:cubicBezTo>
                  <a:cubicBezTo>
                    <a:pt x="29" y="63"/>
                    <a:pt x="31" y="58"/>
                    <a:pt x="31" y="58"/>
                  </a:cubicBezTo>
                  <a:cubicBezTo>
                    <a:pt x="31" y="58"/>
                    <a:pt x="36" y="70"/>
                    <a:pt x="47" y="65"/>
                  </a:cubicBezTo>
                  <a:cubicBezTo>
                    <a:pt x="58" y="61"/>
                    <a:pt x="47" y="45"/>
                    <a:pt x="47" y="45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282">
              <a:extLst>
                <a:ext uri="{FF2B5EF4-FFF2-40B4-BE49-F238E27FC236}">
                  <a16:creationId xmlns:a16="http://schemas.microsoft.com/office/drawing/2014/main" id="{F345EAFD-25A3-49EB-B622-4BD8929B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423"/>
              <a:ext cx="83" cy="87"/>
            </a:xfrm>
            <a:custGeom>
              <a:avLst/>
              <a:gdLst>
                <a:gd name="T0" fmla="*/ 15 w 72"/>
                <a:gd name="T1" fmla="*/ 29 h 75"/>
                <a:gd name="T2" fmla="*/ 12 w 72"/>
                <a:gd name="T3" fmla="*/ 10 h 75"/>
                <a:gd name="T4" fmla="*/ 27 w 72"/>
                <a:gd name="T5" fmla="*/ 13 h 75"/>
                <a:gd name="T6" fmla="*/ 41 w 72"/>
                <a:gd name="T7" fmla="*/ 5 h 75"/>
                <a:gd name="T8" fmla="*/ 47 w 72"/>
                <a:gd name="T9" fmla="*/ 16 h 75"/>
                <a:gd name="T10" fmla="*/ 62 w 72"/>
                <a:gd name="T11" fmla="*/ 20 h 75"/>
                <a:gd name="T12" fmla="*/ 60 w 72"/>
                <a:gd name="T13" fmla="*/ 31 h 75"/>
                <a:gd name="T14" fmla="*/ 67 w 72"/>
                <a:gd name="T15" fmla="*/ 48 h 75"/>
                <a:gd name="T16" fmla="*/ 47 w 72"/>
                <a:gd name="T17" fmla="*/ 47 h 75"/>
                <a:gd name="T18" fmla="*/ 0 w 72"/>
                <a:gd name="T19" fmla="*/ 75 h 75"/>
                <a:gd name="T20" fmla="*/ 15 w 72"/>
                <a:gd name="T21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5">
                  <a:moveTo>
                    <a:pt x="15" y="29"/>
                  </a:moveTo>
                  <a:cubicBezTo>
                    <a:pt x="15" y="29"/>
                    <a:pt x="3" y="18"/>
                    <a:pt x="12" y="10"/>
                  </a:cubicBezTo>
                  <a:cubicBezTo>
                    <a:pt x="21" y="1"/>
                    <a:pt x="27" y="13"/>
                    <a:pt x="27" y="13"/>
                  </a:cubicBezTo>
                  <a:cubicBezTo>
                    <a:pt x="27" y="13"/>
                    <a:pt x="32" y="0"/>
                    <a:pt x="41" y="5"/>
                  </a:cubicBezTo>
                  <a:cubicBezTo>
                    <a:pt x="50" y="11"/>
                    <a:pt x="47" y="16"/>
                    <a:pt x="47" y="16"/>
                  </a:cubicBezTo>
                  <a:cubicBezTo>
                    <a:pt x="47" y="16"/>
                    <a:pt x="58" y="11"/>
                    <a:pt x="62" y="20"/>
                  </a:cubicBezTo>
                  <a:cubicBezTo>
                    <a:pt x="65" y="29"/>
                    <a:pt x="60" y="31"/>
                    <a:pt x="60" y="31"/>
                  </a:cubicBezTo>
                  <a:cubicBezTo>
                    <a:pt x="60" y="31"/>
                    <a:pt x="72" y="36"/>
                    <a:pt x="67" y="48"/>
                  </a:cubicBezTo>
                  <a:cubicBezTo>
                    <a:pt x="63" y="59"/>
                    <a:pt x="47" y="47"/>
                    <a:pt x="47" y="47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15" y="29"/>
                  </a:ln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647" name="Group 285">
            <a:extLst>
              <a:ext uri="{FF2B5EF4-FFF2-40B4-BE49-F238E27FC236}">
                <a16:creationId xmlns:a16="http://schemas.microsoft.com/office/drawing/2014/main" id="{9625A6F5-DE8E-4B38-93F2-41CE6319FC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561630" y="3585390"/>
            <a:ext cx="1060450" cy="2320925"/>
            <a:chOff x="3506" y="1429"/>
            <a:chExt cx="668" cy="1462"/>
          </a:xfrm>
        </p:grpSpPr>
        <p:sp>
          <p:nvSpPr>
            <p:cNvPr id="648" name="AutoShape 284">
              <a:extLst>
                <a:ext uri="{FF2B5EF4-FFF2-40B4-BE49-F238E27FC236}">
                  <a16:creationId xmlns:a16="http://schemas.microsoft.com/office/drawing/2014/main" id="{054F99A2-E13B-4D55-AA7B-DDA19DE0E21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06" y="1429"/>
              <a:ext cx="668" cy="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286">
              <a:extLst>
                <a:ext uri="{FF2B5EF4-FFF2-40B4-BE49-F238E27FC236}">
                  <a16:creationId xmlns:a16="http://schemas.microsoft.com/office/drawing/2014/main" id="{5EE760B1-FC8D-4D47-8016-725EDA9C5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217"/>
              <a:ext cx="80" cy="86"/>
            </a:xfrm>
            <a:custGeom>
              <a:avLst/>
              <a:gdLst>
                <a:gd name="T0" fmla="*/ 69 w 69"/>
                <a:gd name="T1" fmla="*/ 14 h 74"/>
                <a:gd name="T2" fmla="*/ 62 w 69"/>
                <a:gd name="T3" fmla="*/ 33 h 74"/>
                <a:gd name="T4" fmla="*/ 62 w 69"/>
                <a:gd name="T5" fmla="*/ 67 h 74"/>
                <a:gd name="T6" fmla="*/ 50 w 69"/>
                <a:gd name="T7" fmla="*/ 46 h 74"/>
                <a:gd name="T8" fmla="*/ 16 w 69"/>
                <a:gd name="T9" fmla="*/ 73 h 74"/>
                <a:gd name="T10" fmla="*/ 3 w 69"/>
                <a:gd name="T11" fmla="*/ 48 h 74"/>
                <a:gd name="T12" fmla="*/ 41 w 69"/>
                <a:gd name="T13" fmla="*/ 0 h 74"/>
                <a:gd name="T14" fmla="*/ 69 w 69"/>
                <a:gd name="T15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74">
                  <a:moveTo>
                    <a:pt x="69" y="14"/>
                  </a:moveTo>
                  <a:cubicBezTo>
                    <a:pt x="69" y="14"/>
                    <a:pt x="65" y="25"/>
                    <a:pt x="62" y="33"/>
                  </a:cubicBezTo>
                  <a:cubicBezTo>
                    <a:pt x="59" y="42"/>
                    <a:pt x="68" y="66"/>
                    <a:pt x="62" y="67"/>
                  </a:cubicBezTo>
                  <a:cubicBezTo>
                    <a:pt x="56" y="68"/>
                    <a:pt x="50" y="55"/>
                    <a:pt x="50" y="46"/>
                  </a:cubicBezTo>
                  <a:cubicBezTo>
                    <a:pt x="50" y="46"/>
                    <a:pt x="30" y="72"/>
                    <a:pt x="16" y="73"/>
                  </a:cubicBezTo>
                  <a:cubicBezTo>
                    <a:pt x="3" y="74"/>
                    <a:pt x="0" y="56"/>
                    <a:pt x="3" y="48"/>
                  </a:cubicBezTo>
                  <a:cubicBezTo>
                    <a:pt x="6" y="41"/>
                    <a:pt x="25" y="24"/>
                    <a:pt x="41" y="0"/>
                  </a:cubicBezTo>
                  <a:lnTo>
                    <a:pt x="69" y="14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287">
              <a:extLst>
                <a:ext uri="{FF2B5EF4-FFF2-40B4-BE49-F238E27FC236}">
                  <a16:creationId xmlns:a16="http://schemas.microsoft.com/office/drawing/2014/main" id="{59C89EB2-B611-4ED8-A76F-B774635A5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382"/>
              <a:ext cx="92" cy="517"/>
            </a:xfrm>
            <a:custGeom>
              <a:avLst/>
              <a:gdLst>
                <a:gd name="T0" fmla="*/ 0 w 79"/>
                <a:gd name="T1" fmla="*/ 24 h 447"/>
                <a:gd name="T2" fmla="*/ 11 w 79"/>
                <a:gd name="T3" fmla="*/ 110 h 447"/>
                <a:gd name="T4" fmla="*/ 23 w 79"/>
                <a:gd name="T5" fmla="*/ 363 h 447"/>
                <a:gd name="T6" fmla="*/ 58 w 79"/>
                <a:gd name="T7" fmla="*/ 440 h 447"/>
                <a:gd name="T8" fmla="*/ 58 w 79"/>
                <a:gd name="T9" fmla="*/ 356 h 447"/>
                <a:gd name="T10" fmla="*/ 57 w 79"/>
                <a:gd name="T11" fmla="*/ 194 h 447"/>
                <a:gd name="T12" fmla="*/ 53 w 79"/>
                <a:gd name="T13" fmla="*/ 108 h 447"/>
                <a:gd name="T14" fmla="*/ 58 w 79"/>
                <a:gd name="T15" fmla="*/ 16 h 447"/>
                <a:gd name="T16" fmla="*/ 0 w 79"/>
                <a:gd name="T17" fmla="*/ 24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47">
                  <a:moveTo>
                    <a:pt x="0" y="24"/>
                  </a:moveTo>
                  <a:cubicBezTo>
                    <a:pt x="0" y="24"/>
                    <a:pt x="8" y="96"/>
                    <a:pt x="11" y="110"/>
                  </a:cubicBezTo>
                  <a:cubicBezTo>
                    <a:pt x="13" y="123"/>
                    <a:pt x="23" y="342"/>
                    <a:pt x="23" y="363"/>
                  </a:cubicBezTo>
                  <a:cubicBezTo>
                    <a:pt x="23" y="384"/>
                    <a:pt x="37" y="432"/>
                    <a:pt x="58" y="440"/>
                  </a:cubicBezTo>
                  <a:cubicBezTo>
                    <a:pt x="79" y="447"/>
                    <a:pt x="63" y="371"/>
                    <a:pt x="58" y="356"/>
                  </a:cubicBezTo>
                  <a:cubicBezTo>
                    <a:pt x="53" y="340"/>
                    <a:pt x="54" y="224"/>
                    <a:pt x="57" y="194"/>
                  </a:cubicBezTo>
                  <a:cubicBezTo>
                    <a:pt x="60" y="164"/>
                    <a:pt x="53" y="115"/>
                    <a:pt x="53" y="108"/>
                  </a:cubicBezTo>
                  <a:cubicBezTo>
                    <a:pt x="53" y="100"/>
                    <a:pt x="63" y="32"/>
                    <a:pt x="58" y="16"/>
                  </a:cubicBezTo>
                  <a:cubicBezTo>
                    <a:pt x="53" y="0"/>
                    <a:pt x="0" y="18"/>
                    <a:pt x="0" y="24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288">
              <a:extLst>
                <a:ext uri="{FF2B5EF4-FFF2-40B4-BE49-F238E27FC236}">
                  <a16:creationId xmlns:a16="http://schemas.microsoft.com/office/drawing/2014/main" id="{68E40D7B-7237-48C5-9FFA-DF269269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393"/>
              <a:ext cx="205" cy="479"/>
            </a:xfrm>
            <a:custGeom>
              <a:avLst/>
              <a:gdLst>
                <a:gd name="T0" fmla="*/ 103 w 177"/>
                <a:gd name="T1" fmla="*/ 24 h 414"/>
                <a:gd name="T2" fmla="*/ 78 w 177"/>
                <a:gd name="T3" fmla="*/ 333 h 414"/>
                <a:gd name="T4" fmla="*/ 20 w 177"/>
                <a:gd name="T5" fmla="*/ 400 h 414"/>
                <a:gd name="T6" fmla="*/ 65 w 177"/>
                <a:gd name="T7" fmla="*/ 407 h 414"/>
                <a:gd name="T8" fmla="*/ 91 w 177"/>
                <a:gd name="T9" fmla="*/ 395 h 414"/>
                <a:gd name="T10" fmla="*/ 91 w 177"/>
                <a:gd name="T11" fmla="*/ 411 h 414"/>
                <a:gd name="T12" fmla="*/ 104 w 177"/>
                <a:gd name="T13" fmla="*/ 411 h 414"/>
                <a:gd name="T14" fmla="*/ 106 w 177"/>
                <a:gd name="T15" fmla="*/ 374 h 414"/>
                <a:gd name="T16" fmla="*/ 110 w 177"/>
                <a:gd name="T17" fmla="*/ 343 h 414"/>
                <a:gd name="T18" fmla="*/ 136 w 177"/>
                <a:gd name="T19" fmla="*/ 212 h 414"/>
                <a:gd name="T20" fmla="*/ 171 w 177"/>
                <a:gd name="T21" fmla="*/ 28 h 414"/>
                <a:gd name="T22" fmla="*/ 103 w 177"/>
                <a:gd name="T23" fmla="*/ 2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7" h="414">
                  <a:moveTo>
                    <a:pt x="103" y="24"/>
                  </a:moveTo>
                  <a:cubicBezTo>
                    <a:pt x="103" y="24"/>
                    <a:pt x="79" y="312"/>
                    <a:pt x="78" y="333"/>
                  </a:cubicBezTo>
                  <a:cubicBezTo>
                    <a:pt x="76" y="355"/>
                    <a:pt x="39" y="387"/>
                    <a:pt x="20" y="400"/>
                  </a:cubicBezTo>
                  <a:cubicBezTo>
                    <a:pt x="0" y="413"/>
                    <a:pt x="48" y="414"/>
                    <a:pt x="65" y="407"/>
                  </a:cubicBezTo>
                  <a:cubicBezTo>
                    <a:pt x="82" y="400"/>
                    <a:pt x="91" y="395"/>
                    <a:pt x="91" y="395"/>
                  </a:cubicBezTo>
                  <a:cubicBezTo>
                    <a:pt x="91" y="411"/>
                    <a:pt x="91" y="411"/>
                    <a:pt x="91" y="411"/>
                  </a:cubicBezTo>
                  <a:cubicBezTo>
                    <a:pt x="104" y="411"/>
                    <a:pt x="104" y="411"/>
                    <a:pt x="104" y="411"/>
                  </a:cubicBezTo>
                  <a:cubicBezTo>
                    <a:pt x="104" y="411"/>
                    <a:pt x="108" y="386"/>
                    <a:pt x="106" y="374"/>
                  </a:cubicBezTo>
                  <a:cubicBezTo>
                    <a:pt x="104" y="361"/>
                    <a:pt x="105" y="350"/>
                    <a:pt x="110" y="343"/>
                  </a:cubicBezTo>
                  <a:cubicBezTo>
                    <a:pt x="115" y="336"/>
                    <a:pt x="136" y="241"/>
                    <a:pt x="136" y="212"/>
                  </a:cubicBezTo>
                  <a:cubicBezTo>
                    <a:pt x="136" y="183"/>
                    <a:pt x="164" y="56"/>
                    <a:pt x="171" y="28"/>
                  </a:cubicBezTo>
                  <a:cubicBezTo>
                    <a:pt x="177" y="0"/>
                    <a:pt x="103" y="24"/>
                    <a:pt x="103" y="24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289">
              <a:extLst>
                <a:ext uri="{FF2B5EF4-FFF2-40B4-BE49-F238E27FC236}">
                  <a16:creationId xmlns:a16="http://schemas.microsoft.com/office/drawing/2014/main" id="{E4EC08B6-4606-4F45-BD12-3947F8E8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760"/>
              <a:ext cx="60" cy="86"/>
            </a:xfrm>
            <a:custGeom>
              <a:avLst/>
              <a:gdLst>
                <a:gd name="T0" fmla="*/ 8 w 52"/>
                <a:gd name="T1" fmla="*/ 60 h 74"/>
                <a:gd name="T2" fmla="*/ 11 w 52"/>
                <a:gd name="T3" fmla="*/ 46 h 74"/>
                <a:gd name="T4" fmla="*/ 2 w 52"/>
                <a:gd name="T5" fmla="*/ 23 h 74"/>
                <a:gd name="T6" fmla="*/ 9 w 52"/>
                <a:gd name="T7" fmla="*/ 20 h 74"/>
                <a:gd name="T8" fmla="*/ 21 w 52"/>
                <a:gd name="T9" fmla="*/ 33 h 74"/>
                <a:gd name="T10" fmla="*/ 38 w 52"/>
                <a:gd name="T11" fmla="*/ 8 h 74"/>
                <a:gd name="T12" fmla="*/ 46 w 52"/>
                <a:gd name="T13" fmla="*/ 10 h 74"/>
                <a:gd name="T14" fmla="*/ 35 w 52"/>
                <a:gd name="T15" fmla="*/ 31 h 74"/>
                <a:gd name="T16" fmla="*/ 51 w 52"/>
                <a:gd name="T17" fmla="*/ 51 h 74"/>
                <a:gd name="T18" fmla="*/ 36 w 52"/>
                <a:gd name="T19" fmla="*/ 67 h 74"/>
                <a:gd name="T20" fmla="*/ 26 w 52"/>
                <a:gd name="T21" fmla="*/ 74 h 74"/>
                <a:gd name="T22" fmla="*/ 8 w 52"/>
                <a:gd name="T23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4">
                  <a:moveTo>
                    <a:pt x="8" y="60"/>
                  </a:moveTo>
                  <a:cubicBezTo>
                    <a:pt x="8" y="60"/>
                    <a:pt x="13" y="51"/>
                    <a:pt x="11" y="46"/>
                  </a:cubicBezTo>
                  <a:cubicBezTo>
                    <a:pt x="9" y="40"/>
                    <a:pt x="3" y="26"/>
                    <a:pt x="2" y="23"/>
                  </a:cubicBezTo>
                  <a:cubicBezTo>
                    <a:pt x="0" y="19"/>
                    <a:pt x="4" y="16"/>
                    <a:pt x="9" y="20"/>
                  </a:cubicBezTo>
                  <a:cubicBezTo>
                    <a:pt x="14" y="24"/>
                    <a:pt x="20" y="33"/>
                    <a:pt x="21" y="33"/>
                  </a:cubicBezTo>
                  <a:cubicBezTo>
                    <a:pt x="22" y="33"/>
                    <a:pt x="32" y="16"/>
                    <a:pt x="38" y="8"/>
                  </a:cubicBezTo>
                  <a:cubicBezTo>
                    <a:pt x="44" y="0"/>
                    <a:pt x="49" y="0"/>
                    <a:pt x="46" y="10"/>
                  </a:cubicBezTo>
                  <a:cubicBezTo>
                    <a:pt x="42" y="20"/>
                    <a:pt x="37" y="28"/>
                    <a:pt x="35" y="31"/>
                  </a:cubicBezTo>
                  <a:cubicBezTo>
                    <a:pt x="34" y="35"/>
                    <a:pt x="52" y="42"/>
                    <a:pt x="51" y="51"/>
                  </a:cubicBezTo>
                  <a:cubicBezTo>
                    <a:pt x="50" y="59"/>
                    <a:pt x="41" y="64"/>
                    <a:pt x="36" y="67"/>
                  </a:cubicBezTo>
                  <a:cubicBezTo>
                    <a:pt x="30" y="69"/>
                    <a:pt x="26" y="74"/>
                    <a:pt x="26" y="74"/>
                  </a:cubicBezTo>
                  <a:lnTo>
                    <a:pt x="8" y="6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290">
              <a:extLst>
                <a:ext uri="{FF2B5EF4-FFF2-40B4-BE49-F238E27FC236}">
                  <a16:creationId xmlns:a16="http://schemas.microsoft.com/office/drawing/2014/main" id="{282C2FE7-DFF7-4192-98B1-542D73E5E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796"/>
              <a:ext cx="34" cy="36"/>
            </a:xfrm>
            <a:custGeom>
              <a:avLst/>
              <a:gdLst>
                <a:gd name="T0" fmla="*/ 29 w 30"/>
                <a:gd name="T1" fmla="*/ 20 h 31"/>
                <a:gd name="T2" fmla="*/ 13 w 30"/>
                <a:gd name="T3" fmla="*/ 0 h 31"/>
                <a:gd name="T4" fmla="*/ 11 w 30"/>
                <a:gd name="T5" fmla="*/ 0 h 31"/>
                <a:gd name="T6" fmla="*/ 1 w 30"/>
                <a:gd name="T7" fmla="*/ 14 h 31"/>
                <a:gd name="T8" fmla="*/ 14 w 30"/>
                <a:gd name="T9" fmla="*/ 27 h 31"/>
                <a:gd name="T10" fmla="*/ 22 w 30"/>
                <a:gd name="T11" fmla="*/ 31 h 31"/>
                <a:gd name="T12" fmla="*/ 29 w 30"/>
                <a:gd name="T1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1">
                  <a:moveTo>
                    <a:pt x="29" y="20"/>
                  </a:moveTo>
                  <a:cubicBezTo>
                    <a:pt x="30" y="11"/>
                    <a:pt x="13" y="4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2"/>
                    <a:pt x="0" y="11"/>
                    <a:pt x="1" y="14"/>
                  </a:cubicBezTo>
                  <a:cubicBezTo>
                    <a:pt x="1" y="17"/>
                    <a:pt x="4" y="22"/>
                    <a:pt x="14" y="27"/>
                  </a:cubicBezTo>
                  <a:cubicBezTo>
                    <a:pt x="18" y="30"/>
                    <a:pt x="20" y="31"/>
                    <a:pt x="22" y="31"/>
                  </a:cubicBezTo>
                  <a:cubicBezTo>
                    <a:pt x="26" y="28"/>
                    <a:pt x="29" y="24"/>
                    <a:pt x="29" y="20"/>
                  </a:cubicBezTo>
                  <a:close/>
                </a:path>
              </a:pathLst>
            </a:custGeom>
            <a:solidFill>
              <a:srgbClr val="F8A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291">
              <a:extLst>
                <a:ext uri="{FF2B5EF4-FFF2-40B4-BE49-F238E27FC236}">
                  <a16:creationId xmlns:a16="http://schemas.microsoft.com/office/drawing/2014/main" id="{EFBF0E7C-CB37-4562-8573-21BB9133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795"/>
              <a:ext cx="38" cy="37"/>
            </a:xfrm>
            <a:custGeom>
              <a:avLst/>
              <a:gdLst>
                <a:gd name="T0" fmla="*/ 19 w 33"/>
                <a:gd name="T1" fmla="*/ 6 h 32"/>
                <a:gd name="T2" fmla="*/ 9 w 33"/>
                <a:gd name="T3" fmla="*/ 1 h 32"/>
                <a:gd name="T4" fmla="*/ 0 w 33"/>
                <a:gd name="T5" fmla="*/ 14 h 32"/>
                <a:gd name="T6" fmla="*/ 12 w 33"/>
                <a:gd name="T7" fmla="*/ 27 h 32"/>
                <a:gd name="T8" fmla="*/ 25 w 33"/>
                <a:gd name="T9" fmla="*/ 28 h 32"/>
                <a:gd name="T10" fmla="*/ 29 w 33"/>
                <a:gd name="T11" fmla="*/ 16 h 32"/>
                <a:gd name="T12" fmla="*/ 19 w 33"/>
                <a:gd name="T13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19" y="6"/>
                  </a:moveTo>
                  <a:cubicBezTo>
                    <a:pt x="19" y="6"/>
                    <a:pt x="12" y="0"/>
                    <a:pt x="9" y="1"/>
                  </a:cubicBezTo>
                  <a:cubicBezTo>
                    <a:pt x="6" y="3"/>
                    <a:pt x="0" y="11"/>
                    <a:pt x="0" y="14"/>
                  </a:cubicBezTo>
                  <a:cubicBezTo>
                    <a:pt x="0" y="17"/>
                    <a:pt x="3" y="22"/>
                    <a:pt x="12" y="27"/>
                  </a:cubicBezTo>
                  <a:cubicBezTo>
                    <a:pt x="21" y="32"/>
                    <a:pt x="22" y="31"/>
                    <a:pt x="25" y="28"/>
                  </a:cubicBezTo>
                  <a:cubicBezTo>
                    <a:pt x="27" y="26"/>
                    <a:pt x="33" y="20"/>
                    <a:pt x="29" y="16"/>
                  </a:cubicBezTo>
                  <a:cubicBezTo>
                    <a:pt x="25" y="11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292">
              <a:extLst>
                <a:ext uri="{FF2B5EF4-FFF2-40B4-BE49-F238E27FC236}">
                  <a16:creationId xmlns:a16="http://schemas.microsoft.com/office/drawing/2014/main" id="{5043CC8F-D6F3-4F2A-B342-E647CE05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194"/>
              <a:ext cx="230" cy="239"/>
            </a:xfrm>
            <a:custGeom>
              <a:avLst/>
              <a:gdLst>
                <a:gd name="T0" fmla="*/ 198 w 198"/>
                <a:gd name="T1" fmla="*/ 0 h 206"/>
                <a:gd name="T2" fmla="*/ 103 w 198"/>
                <a:gd name="T3" fmla="*/ 17 h 206"/>
                <a:gd name="T4" fmla="*/ 103 w 198"/>
                <a:gd name="T5" fmla="*/ 17 h 206"/>
                <a:gd name="T6" fmla="*/ 103 w 198"/>
                <a:gd name="T7" fmla="*/ 17 h 206"/>
                <a:gd name="T8" fmla="*/ 102 w 198"/>
                <a:gd name="T9" fmla="*/ 17 h 206"/>
                <a:gd name="T10" fmla="*/ 102 w 198"/>
                <a:gd name="T11" fmla="*/ 17 h 206"/>
                <a:gd name="T12" fmla="*/ 8 w 198"/>
                <a:gd name="T13" fmla="*/ 0 h 206"/>
                <a:gd name="T14" fmla="*/ 17 w 198"/>
                <a:gd name="T15" fmla="*/ 200 h 206"/>
                <a:gd name="T16" fmla="*/ 102 w 198"/>
                <a:gd name="T17" fmla="*/ 206 h 206"/>
                <a:gd name="T18" fmla="*/ 102 w 198"/>
                <a:gd name="T19" fmla="*/ 206 h 206"/>
                <a:gd name="T20" fmla="*/ 103 w 198"/>
                <a:gd name="T21" fmla="*/ 206 h 206"/>
                <a:gd name="T22" fmla="*/ 103 w 198"/>
                <a:gd name="T23" fmla="*/ 206 h 206"/>
                <a:gd name="T24" fmla="*/ 103 w 198"/>
                <a:gd name="T25" fmla="*/ 206 h 206"/>
                <a:gd name="T26" fmla="*/ 179 w 198"/>
                <a:gd name="T27" fmla="*/ 200 h 206"/>
                <a:gd name="T28" fmla="*/ 198 w 198"/>
                <a:gd name="T2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8" h="206">
                  <a:moveTo>
                    <a:pt x="198" y="0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102" y="17"/>
                    <a:pt x="102" y="17"/>
                    <a:pt x="102" y="1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65"/>
                    <a:pt x="17" y="200"/>
                  </a:cubicBezTo>
                  <a:cubicBezTo>
                    <a:pt x="17" y="200"/>
                    <a:pt x="57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3" y="206"/>
                    <a:pt x="103" y="206"/>
                    <a:pt x="103" y="206"/>
                  </a:cubicBezTo>
                  <a:cubicBezTo>
                    <a:pt x="103" y="206"/>
                    <a:pt x="103" y="206"/>
                    <a:pt x="103" y="206"/>
                  </a:cubicBezTo>
                  <a:cubicBezTo>
                    <a:pt x="103" y="206"/>
                    <a:pt x="103" y="206"/>
                    <a:pt x="103" y="206"/>
                  </a:cubicBezTo>
                  <a:cubicBezTo>
                    <a:pt x="148" y="206"/>
                    <a:pt x="179" y="200"/>
                    <a:pt x="179" y="200"/>
                  </a:cubicBezTo>
                  <a:cubicBezTo>
                    <a:pt x="196" y="65"/>
                    <a:pt x="198" y="0"/>
                    <a:pt x="198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293">
              <a:extLst>
                <a:ext uri="{FF2B5EF4-FFF2-40B4-BE49-F238E27FC236}">
                  <a16:creationId xmlns:a16="http://schemas.microsoft.com/office/drawing/2014/main" id="{03802866-4CCB-48D8-988B-8C6934EA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839"/>
              <a:ext cx="130" cy="271"/>
            </a:xfrm>
            <a:custGeom>
              <a:avLst/>
              <a:gdLst>
                <a:gd name="T0" fmla="*/ 114 w 130"/>
                <a:gd name="T1" fmla="*/ 0 h 271"/>
                <a:gd name="T2" fmla="*/ 65 w 130"/>
                <a:gd name="T3" fmla="*/ 0 h 271"/>
                <a:gd name="T4" fmla="*/ 17 w 130"/>
                <a:gd name="T5" fmla="*/ 0 h 271"/>
                <a:gd name="T6" fmla="*/ 0 w 130"/>
                <a:gd name="T7" fmla="*/ 122 h 271"/>
                <a:gd name="T8" fmla="*/ 65 w 130"/>
                <a:gd name="T9" fmla="*/ 271 h 271"/>
                <a:gd name="T10" fmla="*/ 130 w 130"/>
                <a:gd name="T11" fmla="*/ 122 h 271"/>
                <a:gd name="T12" fmla="*/ 114 w 130"/>
                <a:gd name="T1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271">
                  <a:moveTo>
                    <a:pt x="114" y="0"/>
                  </a:moveTo>
                  <a:lnTo>
                    <a:pt x="65" y="0"/>
                  </a:lnTo>
                  <a:lnTo>
                    <a:pt x="17" y="0"/>
                  </a:lnTo>
                  <a:lnTo>
                    <a:pt x="0" y="122"/>
                  </a:lnTo>
                  <a:lnTo>
                    <a:pt x="65" y="271"/>
                  </a:lnTo>
                  <a:lnTo>
                    <a:pt x="130" y="12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Rectangle 294">
              <a:extLst>
                <a:ext uri="{FF2B5EF4-FFF2-40B4-BE49-F238E27FC236}">
                  <a16:creationId xmlns:a16="http://schemas.microsoft.com/office/drawing/2014/main" id="{B402ABD3-181F-42A3-89AA-61C89E8C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762"/>
              <a:ext cx="69" cy="84"/>
            </a:xfrm>
            <a:prstGeom prst="rect">
              <a:avLst/>
            </a:pr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295">
              <a:extLst>
                <a:ext uri="{FF2B5EF4-FFF2-40B4-BE49-F238E27FC236}">
                  <a16:creationId xmlns:a16="http://schemas.microsoft.com/office/drawing/2014/main" id="{A167E779-D48B-4BE2-AE46-D0D7DBCDC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868"/>
              <a:ext cx="104" cy="239"/>
            </a:xfrm>
            <a:custGeom>
              <a:avLst/>
              <a:gdLst>
                <a:gd name="T0" fmla="*/ 0 w 89"/>
                <a:gd name="T1" fmla="*/ 0 h 207"/>
                <a:gd name="T2" fmla="*/ 44 w 89"/>
                <a:gd name="T3" fmla="*/ 21 h 207"/>
                <a:gd name="T4" fmla="*/ 89 w 89"/>
                <a:gd name="T5" fmla="*/ 0 h 207"/>
                <a:gd name="T6" fmla="*/ 89 w 89"/>
                <a:gd name="T7" fmla="*/ 122 h 207"/>
                <a:gd name="T8" fmla="*/ 44 w 89"/>
                <a:gd name="T9" fmla="*/ 207 h 207"/>
                <a:gd name="T10" fmla="*/ 0 w 89"/>
                <a:gd name="T11" fmla="*/ 125 h 207"/>
                <a:gd name="T12" fmla="*/ 0 w 89"/>
                <a:gd name="T13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07">
                  <a:moveTo>
                    <a:pt x="0" y="0"/>
                  </a:moveTo>
                  <a:cubicBezTo>
                    <a:pt x="0" y="0"/>
                    <a:pt x="15" y="21"/>
                    <a:pt x="44" y="21"/>
                  </a:cubicBezTo>
                  <a:cubicBezTo>
                    <a:pt x="73" y="21"/>
                    <a:pt x="89" y="0"/>
                    <a:pt x="89" y="0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44" y="207"/>
                    <a:pt x="44" y="207"/>
                    <a:pt x="44" y="207"/>
                  </a:cubicBezTo>
                  <a:cubicBezTo>
                    <a:pt x="0" y="125"/>
                    <a:pt x="0" y="125"/>
                    <a:pt x="0" y="1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296">
              <a:extLst>
                <a:ext uri="{FF2B5EF4-FFF2-40B4-BE49-F238E27FC236}">
                  <a16:creationId xmlns:a16="http://schemas.microsoft.com/office/drawing/2014/main" id="{2896D1AD-F295-449E-BC1D-774BA562A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764"/>
              <a:ext cx="69" cy="30"/>
            </a:xfrm>
            <a:custGeom>
              <a:avLst/>
              <a:gdLst>
                <a:gd name="T0" fmla="*/ 0 w 60"/>
                <a:gd name="T1" fmla="*/ 18 h 26"/>
                <a:gd name="T2" fmla="*/ 30 w 60"/>
                <a:gd name="T3" fmla="*/ 26 h 26"/>
                <a:gd name="T4" fmla="*/ 60 w 60"/>
                <a:gd name="T5" fmla="*/ 18 h 26"/>
                <a:gd name="T6" fmla="*/ 60 w 60"/>
                <a:gd name="T7" fmla="*/ 0 h 26"/>
                <a:gd name="T8" fmla="*/ 0 w 60"/>
                <a:gd name="T9" fmla="*/ 0 h 26"/>
                <a:gd name="T10" fmla="*/ 0 w 60"/>
                <a:gd name="T11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6">
                  <a:moveTo>
                    <a:pt x="0" y="18"/>
                  </a:moveTo>
                  <a:cubicBezTo>
                    <a:pt x="6" y="22"/>
                    <a:pt x="17" y="26"/>
                    <a:pt x="30" y="26"/>
                  </a:cubicBezTo>
                  <a:cubicBezTo>
                    <a:pt x="43" y="26"/>
                    <a:pt x="54" y="22"/>
                    <a:pt x="60" y="18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7A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297">
              <a:extLst>
                <a:ext uri="{FF2B5EF4-FFF2-40B4-BE49-F238E27FC236}">
                  <a16:creationId xmlns:a16="http://schemas.microsoft.com/office/drawing/2014/main" id="{958040EF-C7E9-46D5-96D1-5FC26D64E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423"/>
              <a:ext cx="365" cy="380"/>
            </a:xfrm>
            <a:custGeom>
              <a:avLst/>
              <a:gdLst>
                <a:gd name="T0" fmla="*/ 296 w 315"/>
                <a:gd name="T1" fmla="*/ 245 h 328"/>
                <a:gd name="T2" fmla="*/ 269 w 315"/>
                <a:gd name="T3" fmla="*/ 227 h 328"/>
                <a:gd name="T4" fmla="*/ 280 w 315"/>
                <a:gd name="T5" fmla="*/ 80 h 328"/>
                <a:gd name="T6" fmla="*/ 176 w 315"/>
                <a:gd name="T7" fmla="*/ 6 h 328"/>
                <a:gd name="T8" fmla="*/ 119 w 315"/>
                <a:gd name="T9" fmla="*/ 16 h 328"/>
                <a:gd name="T10" fmla="*/ 63 w 315"/>
                <a:gd name="T11" fmla="*/ 64 h 328"/>
                <a:gd name="T12" fmla="*/ 53 w 315"/>
                <a:gd name="T13" fmla="*/ 212 h 328"/>
                <a:gd name="T14" fmla="*/ 24 w 315"/>
                <a:gd name="T15" fmla="*/ 226 h 328"/>
                <a:gd name="T16" fmla="*/ 22 w 315"/>
                <a:gd name="T17" fmla="*/ 281 h 328"/>
                <a:gd name="T18" fmla="*/ 155 w 315"/>
                <a:gd name="T19" fmla="*/ 298 h 328"/>
                <a:gd name="T20" fmla="*/ 289 w 315"/>
                <a:gd name="T21" fmla="*/ 300 h 328"/>
                <a:gd name="T22" fmla="*/ 296 w 315"/>
                <a:gd name="T23" fmla="*/ 24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5" h="328">
                  <a:moveTo>
                    <a:pt x="296" y="245"/>
                  </a:moveTo>
                  <a:cubicBezTo>
                    <a:pt x="309" y="268"/>
                    <a:pt x="254" y="286"/>
                    <a:pt x="269" y="227"/>
                  </a:cubicBezTo>
                  <a:cubicBezTo>
                    <a:pt x="284" y="168"/>
                    <a:pt x="289" y="133"/>
                    <a:pt x="280" y="80"/>
                  </a:cubicBezTo>
                  <a:cubicBezTo>
                    <a:pt x="267" y="9"/>
                    <a:pt x="176" y="6"/>
                    <a:pt x="176" y="6"/>
                  </a:cubicBezTo>
                  <a:cubicBezTo>
                    <a:pt x="176" y="6"/>
                    <a:pt x="138" y="0"/>
                    <a:pt x="119" y="16"/>
                  </a:cubicBezTo>
                  <a:cubicBezTo>
                    <a:pt x="119" y="16"/>
                    <a:pt x="84" y="14"/>
                    <a:pt x="63" y="64"/>
                  </a:cubicBezTo>
                  <a:cubicBezTo>
                    <a:pt x="43" y="114"/>
                    <a:pt x="46" y="151"/>
                    <a:pt x="53" y="212"/>
                  </a:cubicBezTo>
                  <a:cubicBezTo>
                    <a:pt x="59" y="272"/>
                    <a:pt x="8" y="247"/>
                    <a:pt x="24" y="226"/>
                  </a:cubicBezTo>
                  <a:cubicBezTo>
                    <a:pt x="24" y="226"/>
                    <a:pt x="0" y="252"/>
                    <a:pt x="22" y="281"/>
                  </a:cubicBezTo>
                  <a:cubicBezTo>
                    <a:pt x="45" y="309"/>
                    <a:pt x="108" y="321"/>
                    <a:pt x="155" y="298"/>
                  </a:cubicBezTo>
                  <a:cubicBezTo>
                    <a:pt x="199" y="328"/>
                    <a:pt x="264" y="324"/>
                    <a:pt x="289" y="300"/>
                  </a:cubicBezTo>
                  <a:cubicBezTo>
                    <a:pt x="315" y="275"/>
                    <a:pt x="296" y="245"/>
                    <a:pt x="296" y="245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298">
              <a:extLst>
                <a:ext uri="{FF2B5EF4-FFF2-40B4-BE49-F238E27FC236}">
                  <a16:creationId xmlns:a16="http://schemas.microsoft.com/office/drawing/2014/main" id="{9DACCD80-4312-4A19-9D72-C7DAEA200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582"/>
              <a:ext cx="29" cy="76"/>
            </a:xfrm>
            <a:custGeom>
              <a:avLst/>
              <a:gdLst>
                <a:gd name="T0" fmla="*/ 25 w 25"/>
                <a:gd name="T1" fmla="*/ 12 h 66"/>
                <a:gd name="T2" fmla="*/ 1 w 25"/>
                <a:gd name="T3" fmla="*/ 23 h 66"/>
                <a:gd name="T4" fmla="*/ 21 w 25"/>
                <a:gd name="T5" fmla="*/ 66 h 66"/>
                <a:gd name="T6" fmla="*/ 25 w 25"/>
                <a:gd name="T7" fmla="*/ 1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6">
                  <a:moveTo>
                    <a:pt x="25" y="12"/>
                  </a:moveTo>
                  <a:cubicBezTo>
                    <a:pt x="25" y="12"/>
                    <a:pt x="2" y="0"/>
                    <a:pt x="1" y="23"/>
                  </a:cubicBezTo>
                  <a:cubicBezTo>
                    <a:pt x="0" y="47"/>
                    <a:pt x="21" y="66"/>
                    <a:pt x="21" y="66"/>
                  </a:cubicBezTo>
                  <a:lnTo>
                    <a:pt x="25" y="12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299">
              <a:extLst>
                <a:ext uri="{FF2B5EF4-FFF2-40B4-BE49-F238E27FC236}">
                  <a16:creationId xmlns:a16="http://schemas.microsoft.com/office/drawing/2014/main" id="{857BB317-89B0-4588-A741-EBFD458FA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602"/>
              <a:ext cx="33" cy="72"/>
            </a:xfrm>
            <a:custGeom>
              <a:avLst/>
              <a:gdLst>
                <a:gd name="T0" fmla="*/ 3 w 28"/>
                <a:gd name="T1" fmla="*/ 8 h 63"/>
                <a:gd name="T2" fmla="*/ 25 w 28"/>
                <a:gd name="T3" fmla="*/ 23 h 63"/>
                <a:gd name="T4" fmla="*/ 0 w 28"/>
                <a:gd name="T5" fmla="*/ 63 h 63"/>
                <a:gd name="T6" fmla="*/ 3 w 28"/>
                <a:gd name="T7" fmla="*/ 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63">
                  <a:moveTo>
                    <a:pt x="3" y="8"/>
                  </a:moveTo>
                  <a:cubicBezTo>
                    <a:pt x="3" y="8"/>
                    <a:pt x="28" y="0"/>
                    <a:pt x="25" y="23"/>
                  </a:cubicBezTo>
                  <a:cubicBezTo>
                    <a:pt x="23" y="46"/>
                    <a:pt x="0" y="63"/>
                    <a:pt x="0" y="63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F9A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300">
              <a:extLst>
                <a:ext uri="{FF2B5EF4-FFF2-40B4-BE49-F238E27FC236}">
                  <a16:creationId xmlns:a16="http://schemas.microsoft.com/office/drawing/2014/main" id="{494C0816-6A40-4CE3-8B47-B5F94A00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478"/>
              <a:ext cx="245" cy="311"/>
            </a:xfrm>
            <a:custGeom>
              <a:avLst/>
              <a:gdLst>
                <a:gd name="T0" fmla="*/ 110 w 211"/>
                <a:gd name="T1" fmla="*/ 7 h 269"/>
                <a:gd name="T2" fmla="*/ 2 w 211"/>
                <a:gd name="T3" fmla="*/ 45 h 269"/>
                <a:gd name="T4" fmla="*/ 1 w 211"/>
                <a:gd name="T5" fmla="*/ 162 h 269"/>
                <a:gd name="T6" fmla="*/ 91 w 211"/>
                <a:gd name="T7" fmla="*/ 267 h 269"/>
                <a:gd name="T8" fmla="*/ 91 w 211"/>
                <a:gd name="T9" fmla="*/ 267 h 269"/>
                <a:gd name="T10" fmla="*/ 91 w 211"/>
                <a:gd name="T11" fmla="*/ 267 h 269"/>
                <a:gd name="T12" fmla="*/ 91 w 211"/>
                <a:gd name="T13" fmla="*/ 267 h 269"/>
                <a:gd name="T14" fmla="*/ 91 w 211"/>
                <a:gd name="T15" fmla="*/ 267 h 269"/>
                <a:gd name="T16" fmla="*/ 195 w 211"/>
                <a:gd name="T17" fmla="*/ 175 h 269"/>
                <a:gd name="T18" fmla="*/ 211 w 211"/>
                <a:gd name="T19" fmla="*/ 60 h 269"/>
                <a:gd name="T20" fmla="*/ 110 w 211"/>
                <a:gd name="T21" fmla="*/ 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69">
                  <a:moveTo>
                    <a:pt x="110" y="7"/>
                  </a:moveTo>
                  <a:cubicBezTo>
                    <a:pt x="104" y="7"/>
                    <a:pt x="31" y="0"/>
                    <a:pt x="2" y="45"/>
                  </a:cubicBezTo>
                  <a:cubicBezTo>
                    <a:pt x="2" y="45"/>
                    <a:pt x="0" y="140"/>
                    <a:pt x="1" y="162"/>
                  </a:cubicBezTo>
                  <a:cubicBezTo>
                    <a:pt x="4" y="212"/>
                    <a:pt x="49" y="263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91" y="267"/>
                    <a:pt x="91" y="267"/>
                    <a:pt x="91" y="267"/>
                  </a:cubicBezTo>
                  <a:cubicBezTo>
                    <a:pt x="133" y="269"/>
                    <a:pt x="185" y="225"/>
                    <a:pt x="195" y="175"/>
                  </a:cubicBezTo>
                  <a:cubicBezTo>
                    <a:pt x="199" y="154"/>
                    <a:pt x="211" y="60"/>
                    <a:pt x="211" y="60"/>
                  </a:cubicBezTo>
                  <a:cubicBezTo>
                    <a:pt x="188" y="11"/>
                    <a:pt x="115" y="8"/>
                    <a:pt x="110" y="7"/>
                  </a:cubicBezTo>
                  <a:close/>
                </a:path>
              </a:pathLst>
            </a:custGeom>
            <a:solidFill>
              <a:srgbClr val="FCB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301">
              <a:extLst>
                <a:ext uri="{FF2B5EF4-FFF2-40B4-BE49-F238E27FC236}">
                  <a16:creationId xmlns:a16="http://schemas.microsoft.com/office/drawing/2014/main" id="{7DDC97DC-72E7-429C-8D45-C0B367191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591"/>
              <a:ext cx="26" cy="45"/>
            </a:xfrm>
            <a:custGeom>
              <a:avLst/>
              <a:gdLst>
                <a:gd name="T0" fmla="*/ 23 w 23"/>
                <a:gd name="T1" fmla="*/ 20 h 39"/>
                <a:gd name="T2" fmla="*/ 10 w 23"/>
                <a:gd name="T3" fmla="*/ 38 h 39"/>
                <a:gd name="T4" fmla="*/ 0 w 23"/>
                <a:gd name="T5" fmla="*/ 19 h 39"/>
                <a:gd name="T6" fmla="*/ 13 w 23"/>
                <a:gd name="T7" fmla="*/ 1 h 39"/>
                <a:gd name="T8" fmla="*/ 23 w 23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9">
                  <a:moveTo>
                    <a:pt x="23" y="20"/>
                  </a:moveTo>
                  <a:cubicBezTo>
                    <a:pt x="22" y="31"/>
                    <a:pt x="16" y="39"/>
                    <a:pt x="10" y="38"/>
                  </a:cubicBezTo>
                  <a:cubicBezTo>
                    <a:pt x="4" y="38"/>
                    <a:pt x="0" y="29"/>
                    <a:pt x="0" y="19"/>
                  </a:cubicBezTo>
                  <a:cubicBezTo>
                    <a:pt x="1" y="8"/>
                    <a:pt x="7" y="0"/>
                    <a:pt x="13" y="1"/>
                  </a:cubicBezTo>
                  <a:cubicBezTo>
                    <a:pt x="19" y="1"/>
                    <a:pt x="23" y="10"/>
                    <a:pt x="23" y="2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302">
              <a:extLst>
                <a:ext uri="{FF2B5EF4-FFF2-40B4-BE49-F238E27FC236}">
                  <a16:creationId xmlns:a16="http://schemas.microsoft.com/office/drawing/2014/main" id="{B3E7894C-573F-4ECC-A754-7E6A22B56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0"/>
              <a:ext cx="11" cy="13"/>
            </a:xfrm>
            <a:custGeom>
              <a:avLst/>
              <a:gdLst>
                <a:gd name="T0" fmla="*/ 9 w 9"/>
                <a:gd name="T1" fmla="*/ 6 h 11"/>
                <a:gd name="T2" fmla="*/ 4 w 9"/>
                <a:gd name="T3" fmla="*/ 11 h 11"/>
                <a:gd name="T4" fmla="*/ 0 w 9"/>
                <a:gd name="T5" fmla="*/ 5 h 11"/>
                <a:gd name="T6" fmla="*/ 5 w 9"/>
                <a:gd name="T7" fmla="*/ 0 h 11"/>
                <a:gd name="T8" fmla="*/ 9 w 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8" y="9"/>
                    <a:pt x="6" y="11"/>
                    <a:pt x="4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303">
              <a:extLst>
                <a:ext uri="{FF2B5EF4-FFF2-40B4-BE49-F238E27FC236}">
                  <a16:creationId xmlns:a16="http://schemas.microsoft.com/office/drawing/2014/main" id="{856ED9AE-27DE-4FA6-98E7-5CBB4BCE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629"/>
              <a:ext cx="25" cy="64"/>
            </a:xfrm>
            <a:custGeom>
              <a:avLst/>
              <a:gdLst>
                <a:gd name="T0" fmla="*/ 22 w 22"/>
                <a:gd name="T1" fmla="*/ 0 h 55"/>
                <a:gd name="T2" fmla="*/ 2 w 22"/>
                <a:gd name="T3" fmla="*/ 37 h 55"/>
                <a:gd name="T4" fmla="*/ 19 w 22"/>
                <a:gd name="T5" fmla="*/ 42 h 55"/>
                <a:gd name="T6" fmla="*/ 22 w 22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5">
                  <a:moveTo>
                    <a:pt x="22" y="0"/>
                  </a:moveTo>
                  <a:cubicBezTo>
                    <a:pt x="22" y="0"/>
                    <a:pt x="3" y="19"/>
                    <a:pt x="2" y="37"/>
                  </a:cubicBezTo>
                  <a:cubicBezTo>
                    <a:pt x="0" y="55"/>
                    <a:pt x="19" y="42"/>
                    <a:pt x="19" y="42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8A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304">
              <a:extLst>
                <a:ext uri="{FF2B5EF4-FFF2-40B4-BE49-F238E27FC236}">
                  <a16:creationId xmlns:a16="http://schemas.microsoft.com/office/drawing/2014/main" id="{EDFFB8FE-3586-455C-BB40-006B45A54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585"/>
              <a:ext cx="35" cy="17"/>
            </a:xfrm>
            <a:custGeom>
              <a:avLst/>
              <a:gdLst>
                <a:gd name="T0" fmla="*/ 30 w 30"/>
                <a:gd name="T1" fmla="*/ 14 h 14"/>
                <a:gd name="T2" fmla="*/ 20 w 30"/>
                <a:gd name="T3" fmla="*/ 1 h 14"/>
                <a:gd name="T4" fmla="*/ 0 w 30"/>
                <a:gd name="T5" fmla="*/ 3 h 14"/>
                <a:gd name="T6" fmla="*/ 8 w 30"/>
                <a:gd name="T7" fmla="*/ 12 h 14"/>
                <a:gd name="T8" fmla="*/ 20 w 30"/>
                <a:gd name="T9" fmla="*/ 4 h 14"/>
                <a:gd name="T10" fmla="*/ 30 w 3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4">
                  <a:moveTo>
                    <a:pt x="30" y="14"/>
                  </a:moveTo>
                  <a:cubicBezTo>
                    <a:pt x="30" y="14"/>
                    <a:pt x="30" y="1"/>
                    <a:pt x="20" y="1"/>
                  </a:cubicBezTo>
                  <a:cubicBezTo>
                    <a:pt x="10" y="0"/>
                    <a:pt x="9" y="11"/>
                    <a:pt x="0" y="3"/>
                  </a:cubicBezTo>
                  <a:cubicBezTo>
                    <a:pt x="0" y="3"/>
                    <a:pt x="2" y="10"/>
                    <a:pt x="8" y="12"/>
                  </a:cubicBezTo>
                  <a:cubicBezTo>
                    <a:pt x="8" y="12"/>
                    <a:pt x="15" y="4"/>
                    <a:pt x="20" y="4"/>
                  </a:cubicBezTo>
                  <a:cubicBezTo>
                    <a:pt x="27" y="4"/>
                    <a:pt x="30" y="14"/>
                    <a:pt x="30" y="14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305">
              <a:extLst>
                <a:ext uri="{FF2B5EF4-FFF2-40B4-BE49-F238E27FC236}">
                  <a16:creationId xmlns:a16="http://schemas.microsoft.com/office/drawing/2014/main" id="{92F24018-ECE2-4BE0-9C9F-F03704AE2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456"/>
              <a:ext cx="269" cy="192"/>
            </a:xfrm>
            <a:custGeom>
              <a:avLst/>
              <a:gdLst>
                <a:gd name="T0" fmla="*/ 84 w 232"/>
                <a:gd name="T1" fmla="*/ 41 h 166"/>
                <a:gd name="T2" fmla="*/ 189 w 232"/>
                <a:gd name="T3" fmla="*/ 112 h 166"/>
                <a:gd name="T4" fmla="*/ 182 w 232"/>
                <a:gd name="T5" fmla="*/ 73 h 166"/>
                <a:gd name="T6" fmla="*/ 204 w 232"/>
                <a:gd name="T7" fmla="*/ 166 h 166"/>
                <a:gd name="T8" fmla="*/ 226 w 232"/>
                <a:gd name="T9" fmla="*/ 68 h 166"/>
                <a:gd name="T10" fmla="*/ 82 w 232"/>
                <a:gd name="T11" fmla="*/ 15 h 166"/>
                <a:gd name="T12" fmla="*/ 9 w 232"/>
                <a:gd name="T13" fmla="*/ 61 h 166"/>
                <a:gd name="T14" fmla="*/ 10 w 232"/>
                <a:gd name="T15" fmla="*/ 119 h 166"/>
                <a:gd name="T16" fmla="*/ 84 w 232"/>
                <a:gd name="T17" fmla="*/ 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166">
                  <a:moveTo>
                    <a:pt x="84" y="41"/>
                  </a:moveTo>
                  <a:cubicBezTo>
                    <a:pt x="84" y="41"/>
                    <a:pt x="98" y="101"/>
                    <a:pt x="189" y="112"/>
                  </a:cubicBezTo>
                  <a:cubicBezTo>
                    <a:pt x="189" y="112"/>
                    <a:pt x="191" y="87"/>
                    <a:pt x="182" y="73"/>
                  </a:cubicBezTo>
                  <a:cubicBezTo>
                    <a:pt x="182" y="73"/>
                    <a:pt x="213" y="114"/>
                    <a:pt x="204" y="166"/>
                  </a:cubicBezTo>
                  <a:cubicBezTo>
                    <a:pt x="204" y="166"/>
                    <a:pt x="232" y="116"/>
                    <a:pt x="226" y="68"/>
                  </a:cubicBezTo>
                  <a:cubicBezTo>
                    <a:pt x="221" y="20"/>
                    <a:pt x="102" y="0"/>
                    <a:pt x="82" y="15"/>
                  </a:cubicBezTo>
                  <a:cubicBezTo>
                    <a:pt x="82" y="15"/>
                    <a:pt x="18" y="10"/>
                    <a:pt x="9" y="61"/>
                  </a:cubicBezTo>
                  <a:cubicBezTo>
                    <a:pt x="0" y="111"/>
                    <a:pt x="10" y="119"/>
                    <a:pt x="10" y="119"/>
                  </a:cubicBezTo>
                  <a:cubicBezTo>
                    <a:pt x="10" y="119"/>
                    <a:pt x="78" y="94"/>
                    <a:pt x="84" y="41"/>
                  </a:cubicBezTo>
                  <a:close/>
                </a:path>
              </a:pathLst>
            </a:custGeom>
            <a:solidFill>
              <a:srgbClr val="5A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306">
              <a:extLst>
                <a:ext uri="{FF2B5EF4-FFF2-40B4-BE49-F238E27FC236}">
                  <a16:creationId xmlns:a16="http://schemas.microsoft.com/office/drawing/2014/main" id="{286E56A6-232E-4203-B029-ADE0DF7FA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639"/>
              <a:ext cx="12" cy="12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307">
              <a:extLst>
                <a:ext uri="{FF2B5EF4-FFF2-40B4-BE49-F238E27FC236}">
                  <a16:creationId xmlns:a16="http://schemas.microsoft.com/office/drawing/2014/main" id="{18284A4F-6D81-48C6-8FCA-01220B6F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656"/>
              <a:ext cx="14" cy="13"/>
            </a:xfrm>
            <a:custGeom>
              <a:avLst/>
              <a:gdLst>
                <a:gd name="T0" fmla="*/ 12 w 12"/>
                <a:gd name="T1" fmla="*/ 6 h 11"/>
                <a:gd name="T2" fmla="*/ 6 w 12"/>
                <a:gd name="T3" fmla="*/ 11 h 11"/>
                <a:gd name="T4" fmla="*/ 1 w 12"/>
                <a:gd name="T5" fmla="*/ 5 h 11"/>
                <a:gd name="T6" fmla="*/ 6 w 12"/>
                <a:gd name="T7" fmla="*/ 0 h 11"/>
                <a:gd name="T8" fmla="*/ 12 w 1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1" y="9"/>
                    <a:pt x="9" y="11"/>
                    <a:pt x="6" y="11"/>
                  </a:cubicBezTo>
                  <a:cubicBezTo>
                    <a:pt x="3" y="11"/>
                    <a:pt x="0" y="8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308">
              <a:extLst>
                <a:ext uri="{FF2B5EF4-FFF2-40B4-BE49-F238E27FC236}">
                  <a16:creationId xmlns:a16="http://schemas.microsoft.com/office/drawing/2014/main" id="{8D91A33F-F06C-477A-B8EB-8E180AD68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600"/>
              <a:ext cx="41" cy="45"/>
            </a:xfrm>
            <a:custGeom>
              <a:avLst/>
              <a:gdLst>
                <a:gd name="T0" fmla="*/ 29 w 35"/>
                <a:gd name="T1" fmla="*/ 0 h 39"/>
                <a:gd name="T2" fmla="*/ 0 w 35"/>
                <a:gd name="T3" fmla="*/ 31 h 39"/>
                <a:gd name="T4" fmla="*/ 35 w 35"/>
                <a:gd name="T5" fmla="*/ 39 h 39"/>
                <a:gd name="T6" fmla="*/ 8 w 35"/>
                <a:gd name="T7" fmla="*/ 25 h 39"/>
                <a:gd name="T8" fmla="*/ 29 w 35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9">
                  <a:moveTo>
                    <a:pt x="29" y="0"/>
                  </a:moveTo>
                  <a:cubicBezTo>
                    <a:pt x="29" y="0"/>
                    <a:pt x="7" y="3"/>
                    <a:pt x="0" y="31"/>
                  </a:cubicBezTo>
                  <a:cubicBezTo>
                    <a:pt x="0" y="31"/>
                    <a:pt x="22" y="28"/>
                    <a:pt x="35" y="39"/>
                  </a:cubicBezTo>
                  <a:cubicBezTo>
                    <a:pt x="35" y="39"/>
                    <a:pt x="27" y="23"/>
                    <a:pt x="8" y="25"/>
                  </a:cubicBezTo>
                  <a:cubicBezTo>
                    <a:pt x="8" y="25"/>
                    <a:pt x="10" y="10"/>
                    <a:pt x="29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309">
              <a:extLst>
                <a:ext uri="{FF2B5EF4-FFF2-40B4-BE49-F238E27FC236}">
                  <a16:creationId xmlns:a16="http://schemas.microsoft.com/office/drawing/2014/main" id="{A669449F-89BB-466C-8C0F-9ED1DAD9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699"/>
              <a:ext cx="117" cy="66"/>
            </a:xfrm>
            <a:custGeom>
              <a:avLst/>
              <a:gdLst>
                <a:gd name="T0" fmla="*/ 50 w 101"/>
                <a:gd name="T1" fmla="*/ 10 h 57"/>
                <a:gd name="T2" fmla="*/ 0 w 101"/>
                <a:gd name="T3" fmla="*/ 0 h 57"/>
                <a:gd name="T4" fmla="*/ 47 w 101"/>
                <a:gd name="T5" fmla="*/ 49 h 57"/>
                <a:gd name="T6" fmla="*/ 101 w 101"/>
                <a:gd name="T7" fmla="*/ 7 h 57"/>
                <a:gd name="T8" fmla="*/ 50 w 101"/>
                <a:gd name="T9" fmla="*/ 1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7">
                  <a:moveTo>
                    <a:pt x="50" y="10"/>
                  </a:moveTo>
                  <a:cubicBezTo>
                    <a:pt x="24" y="8"/>
                    <a:pt x="0" y="0"/>
                    <a:pt x="0" y="0"/>
                  </a:cubicBezTo>
                  <a:cubicBezTo>
                    <a:pt x="17" y="53"/>
                    <a:pt x="47" y="49"/>
                    <a:pt x="47" y="49"/>
                  </a:cubicBezTo>
                  <a:cubicBezTo>
                    <a:pt x="47" y="49"/>
                    <a:pt x="76" y="57"/>
                    <a:pt x="101" y="7"/>
                  </a:cubicBezTo>
                  <a:cubicBezTo>
                    <a:pt x="101" y="7"/>
                    <a:pt x="75" y="12"/>
                    <a:pt x="50" y="10"/>
                  </a:cubicBezTo>
                  <a:close/>
                </a:path>
              </a:pathLst>
            </a:custGeom>
            <a:solidFill>
              <a:srgbClr val="F48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310">
              <a:extLst>
                <a:ext uri="{FF2B5EF4-FFF2-40B4-BE49-F238E27FC236}">
                  <a16:creationId xmlns:a16="http://schemas.microsoft.com/office/drawing/2014/main" id="{5D577227-722E-429D-BA4A-1F8FC6C7E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702"/>
              <a:ext cx="92" cy="21"/>
            </a:xfrm>
            <a:custGeom>
              <a:avLst/>
              <a:gdLst>
                <a:gd name="T0" fmla="*/ 74 w 79"/>
                <a:gd name="T1" fmla="*/ 16 h 18"/>
                <a:gd name="T2" fmla="*/ 79 w 79"/>
                <a:gd name="T3" fmla="*/ 5 h 18"/>
                <a:gd name="T4" fmla="*/ 39 w 79"/>
                <a:gd name="T5" fmla="*/ 7 h 18"/>
                <a:gd name="T6" fmla="*/ 0 w 79"/>
                <a:gd name="T7" fmla="*/ 0 h 18"/>
                <a:gd name="T8" fmla="*/ 3 w 79"/>
                <a:gd name="T9" fmla="*/ 11 h 18"/>
                <a:gd name="T10" fmla="*/ 38 w 79"/>
                <a:gd name="T11" fmla="*/ 17 h 18"/>
                <a:gd name="T12" fmla="*/ 74 w 79"/>
                <a:gd name="T1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8">
                  <a:moveTo>
                    <a:pt x="74" y="16"/>
                  </a:moveTo>
                  <a:cubicBezTo>
                    <a:pt x="76" y="16"/>
                    <a:pt x="78" y="9"/>
                    <a:pt x="79" y="5"/>
                  </a:cubicBezTo>
                  <a:cubicBezTo>
                    <a:pt x="69" y="7"/>
                    <a:pt x="54" y="8"/>
                    <a:pt x="39" y="7"/>
                  </a:cubicBezTo>
                  <a:cubicBezTo>
                    <a:pt x="24" y="6"/>
                    <a:pt x="9" y="3"/>
                    <a:pt x="0" y="0"/>
                  </a:cubicBezTo>
                  <a:cubicBezTo>
                    <a:pt x="0" y="4"/>
                    <a:pt x="2" y="10"/>
                    <a:pt x="3" y="11"/>
                  </a:cubicBezTo>
                  <a:cubicBezTo>
                    <a:pt x="5" y="12"/>
                    <a:pt x="23" y="16"/>
                    <a:pt x="38" y="17"/>
                  </a:cubicBezTo>
                  <a:cubicBezTo>
                    <a:pt x="53" y="18"/>
                    <a:pt x="72" y="17"/>
                    <a:pt x="7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311">
              <a:extLst>
                <a:ext uri="{FF2B5EF4-FFF2-40B4-BE49-F238E27FC236}">
                  <a16:creationId xmlns:a16="http://schemas.microsoft.com/office/drawing/2014/main" id="{A1ECDCD5-3CAA-418C-A989-81D15F2B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825"/>
              <a:ext cx="253" cy="402"/>
            </a:xfrm>
            <a:custGeom>
              <a:avLst/>
              <a:gdLst>
                <a:gd name="T0" fmla="*/ 213 w 218"/>
                <a:gd name="T1" fmla="*/ 37 h 347"/>
                <a:gd name="T2" fmla="*/ 139 w 218"/>
                <a:gd name="T3" fmla="*/ 0 h 347"/>
                <a:gd name="T4" fmla="*/ 136 w 218"/>
                <a:gd name="T5" fmla="*/ 114 h 347"/>
                <a:gd name="T6" fmla="*/ 109 w 218"/>
                <a:gd name="T7" fmla="*/ 246 h 347"/>
                <a:gd name="T8" fmla="*/ 82 w 218"/>
                <a:gd name="T9" fmla="*/ 114 h 347"/>
                <a:gd name="T10" fmla="*/ 79 w 218"/>
                <a:gd name="T11" fmla="*/ 0 h 347"/>
                <a:gd name="T12" fmla="*/ 5 w 218"/>
                <a:gd name="T13" fmla="*/ 37 h 347"/>
                <a:gd name="T14" fmla="*/ 32 w 218"/>
                <a:gd name="T15" fmla="*/ 248 h 347"/>
                <a:gd name="T16" fmla="*/ 0 w 218"/>
                <a:gd name="T17" fmla="*/ 322 h 347"/>
                <a:gd name="T18" fmla="*/ 109 w 218"/>
                <a:gd name="T19" fmla="*/ 347 h 347"/>
                <a:gd name="T20" fmla="*/ 218 w 218"/>
                <a:gd name="T21" fmla="*/ 322 h 347"/>
                <a:gd name="T22" fmla="*/ 186 w 218"/>
                <a:gd name="T23" fmla="*/ 248 h 347"/>
                <a:gd name="T24" fmla="*/ 213 w 218"/>
                <a:gd name="T25" fmla="*/ 3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" h="347">
                  <a:moveTo>
                    <a:pt x="213" y="37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09" y="246"/>
                    <a:pt x="109" y="246"/>
                    <a:pt x="109" y="246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29" y="227"/>
                    <a:pt x="32" y="248"/>
                  </a:cubicBezTo>
                  <a:cubicBezTo>
                    <a:pt x="33" y="254"/>
                    <a:pt x="0" y="322"/>
                    <a:pt x="0" y="322"/>
                  </a:cubicBezTo>
                  <a:cubicBezTo>
                    <a:pt x="109" y="347"/>
                    <a:pt x="109" y="347"/>
                    <a:pt x="109" y="347"/>
                  </a:cubicBezTo>
                  <a:cubicBezTo>
                    <a:pt x="218" y="322"/>
                    <a:pt x="218" y="322"/>
                    <a:pt x="218" y="322"/>
                  </a:cubicBezTo>
                  <a:cubicBezTo>
                    <a:pt x="218" y="322"/>
                    <a:pt x="185" y="254"/>
                    <a:pt x="186" y="248"/>
                  </a:cubicBezTo>
                  <a:cubicBezTo>
                    <a:pt x="189" y="227"/>
                    <a:pt x="213" y="37"/>
                    <a:pt x="213" y="3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312">
              <a:extLst>
                <a:ext uri="{FF2B5EF4-FFF2-40B4-BE49-F238E27FC236}">
                  <a16:creationId xmlns:a16="http://schemas.microsoft.com/office/drawing/2014/main" id="{190ED9D1-9DEA-4A80-B327-89CCB7A6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821"/>
              <a:ext cx="79" cy="286"/>
            </a:xfrm>
            <a:custGeom>
              <a:avLst/>
              <a:gdLst>
                <a:gd name="T0" fmla="*/ 38 w 68"/>
                <a:gd name="T1" fmla="*/ 0 h 247"/>
                <a:gd name="T2" fmla="*/ 20 w 68"/>
                <a:gd name="T3" fmla="*/ 10 h 247"/>
                <a:gd name="T4" fmla="*/ 0 w 68"/>
                <a:gd name="T5" fmla="*/ 97 h 247"/>
                <a:gd name="T6" fmla="*/ 23 w 68"/>
                <a:gd name="T7" fmla="*/ 104 h 247"/>
                <a:gd name="T8" fmla="*/ 12 w 68"/>
                <a:gd name="T9" fmla="*/ 117 h 247"/>
                <a:gd name="T10" fmla="*/ 68 w 68"/>
                <a:gd name="T11" fmla="*/ 247 h 247"/>
                <a:gd name="T12" fmla="*/ 41 w 68"/>
                <a:gd name="T13" fmla="*/ 115 h 247"/>
                <a:gd name="T14" fmla="*/ 38 w 68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247">
                  <a:moveTo>
                    <a:pt x="38" y="0"/>
                  </a:moveTo>
                  <a:cubicBezTo>
                    <a:pt x="38" y="0"/>
                    <a:pt x="21" y="6"/>
                    <a:pt x="20" y="10"/>
                  </a:cubicBezTo>
                  <a:cubicBezTo>
                    <a:pt x="20" y="13"/>
                    <a:pt x="0" y="93"/>
                    <a:pt x="0" y="97"/>
                  </a:cubicBezTo>
                  <a:cubicBezTo>
                    <a:pt x="0" y="100"/>
                    <a:pt x="23" y="104"/>
                    <a:pt x="23" y="104"/>
                  </a:cubicBezTo>
                  <a:cubicBezTo>
                    <a:pt x="23" y="104"/>
                    <a:pt x="11" y="116"/>
                    <a:pt x="12" y="117"/>
                  </a:cubicBezTo>
                  <a:cubicBezTo>
                    <a:pt x="12" y="119"/>
                    <a:pt x="68" y="247"/>
                    <a:pt x="68" y="247"/>
                  </a:cubicBezTo>
                  <a:cubicBezTo>
                    <a:pt x="41" y="115"/>
                    <a:pt x="41" y="115"/>
                    <a:pt x="41" y="11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313">
              <a:extLst>
                <a:ext uri="{FF2B5EF4-FFF2-40B4-BE49-F238E27FC236}">
                  <a16:creationId xmlns:a16="http://schemas.microsoft.com/office/drawing/2014/main" id="{6D19C8C1-A65B-4D01-9B3E-41081D7D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821"/>
              <a:ext cx="80" cy="286"/>
            </a:xfrm>
            <a:custGeom>
              <a:avLst/>
              <a:gdLst>
                <a:gd name="T0" fmla="*/ 30 w 69"/>
                <a:gd name="T1" fmla="*/ 0 h 247"/>
                <a:gd name="T2" fmla="*/ 48 w 69"/>
                <a:gd name="T3" fmla="*/ 10 h 247"/>
                <a:gd name="T4" fmla="*/ 68 w 69"/>
                <a:gd name="T5" fmla="*/ 97 h 247"/>
                <a:gd name="T6" fmla="*/ 45 w 69"/>
                <a:gd name="T7" fmla="*/ 104 h 247"/>
                <a:gd name="T8" fmla="*/ 57 w 69"/>
                <a:gd name="T9" fmla="*/ 117 h 247"/>
                <a:gd name="T10" fmla="*/ 0 w 69"/>
                <a:gd name="T11" fmla="*/ 247 h 247"/>
                <a:gd name="T12" fmla="*/ 27 w 69"/>
                <a:gd name="T13" fmla="*/ 115 h 247"/>
                <a:gd name="T14" fmla="*/ 30 w 69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47">
                  <a:moveTo>
                    <a:pt x="30" y="0"/>
                  </a:moveTo>
                  <a:cubicBezTo>
                    <a:pt x="30" y="0"/>
                    <a:pt x="47" y="6"/>
                    <a:pt x="48" y="10"/>
                  </a:cubicBezTo>
                  <a:cubicBezTo>
                    <a:pt x="48" y="13"/>
                    <a:pt x="69" y="93"/>
                    <a:pt x="68" y="97"/>
                  </a:cubicBezTo>
                  <a:cubicBezTo>
                    <a:pt x="68" y="100"/>
                    <a:pt x="45" y="104"/>
                    <a:pt x="45" y="104"/>
                  </a:cubicBezTo>
                  <a:cubicBezTo>
                    <a:pt x="45" y="104"/>
                    <a:pt x="57" y="116"/>
                    <a:pt x="57" y="117"/>
                  </a:cubicBezTo>
                  <a:cubicBezTo>
                    <a:pt x="56" y="119"/>
                    <a:pt x="0" y="247"/>
                    <a:pt x="0" y="247"/>
                  </a:cubicBezTo>
                  <a:cubicBezTo>
                    <a:pt x="27" y="115"/>
                    <a:pt x="27" y="115"/>
                    <a:pt x="27" y="1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Oval 314">
              <a:extLst>
                <a:ext uri="{FF2B5EF4-FFF2-40B4-BE49-F238E27FC236}">
                  <a16:creationId xmlns:a16="http://schemas.microsoft.com/office/drawing/2014/main" id="{6C1D6F09-1237-49E8-B292-63E7F671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183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Oval 315">
              <a:extLst>
                <a:ext uri="{FF2B5EF4-FFF2-40B4-BE49-F238E27FC236}">
                  <a16:creationId xmlns:a16="http://schemas.microsoft.com/office/drawing/2014/main" id="{186ABDAB-94B9-4F55-B018-D64788231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83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Oval 316">
              <a:extLst>
                <a:ext uri="{FF2B5EF4-FFF2-40B4-BE49-F238E27FC236}">
                  <a16:creationId xmlns:a16="http://schemas.microsoft.com/office/drawing/2014/main" id="{19757133-2657-498B-8B83-EF7664837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183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Oval 317">
              <a:extLst>
                <a:ext uri="{FF2B5EF4-FFF2-40B4-BE49-F238E27FC236}">
                  <a16:creationId xmlns:a16="http://schemas.microsoft.com/office/drawing/2014/main" id="{4592BB83-A04E-49C8-9962-9159AA3BE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184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Oval 318">
              <a:extLst>
                <a:ext uri="{FF2B5EF4-FFF2-40B4-BE49-F238E27FC236}">
                  <a16:creationId xmlns:a16="http://schemas.microsoft.com/office/drawing/2014/main" id="{6B478D11-C3B2-436F-B6EC-E542458DA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84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Oval 319">
              <a:extLst>
                <a:ext uri="{FF2B5EF4-FFF2-40B4-BE49-F238E27FC236}">
                  <a16:creationId xmlns:a16="http://schemas.microsoft.com/office/drawing/2014/main" id="{94028D2A-F7D8-4B3D-AE38-268D247A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1838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Oval 320">
              <a:extLst>
                <a:ext uri="{FF2B5EF4-FFF2-40B4-BE49-F238E27FC236}">
                  <a16:creationId xmlns:a16="http://schemas.microsoft.com/office/drawing/2014/main" id="{3BA7E42C-F76C-432E-A9A1-DDF7A6D2B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1834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Oval 321">
              <a:extLst>
                <a:ext uri="{FF2B5EF4-FFF2-40B4-BE49-F238E27FC236}">
                  <a16:creationId xmlns:a16="http://schemas.microsoft.com/office/drawing/2014/main" id="{98393FF7-C1EB-4264-9F3E-8DBD25A8A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183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322">
              <a:extLst>
                <a:ext uri="{FF2B5EF4-FFF2-40B4-BE49-F238E27FC236}">
                  <a16:creationId xmlns:a16="http://schemas.microsoft.com/office/drawing/2014/main" id="{D43E6D30-1F9B-4846-B23A-070BC019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833"/>
              <a:ext cx="212" cy="169"/>
            </a:xfrm>
            <a:custGeom>
              <a:avLst/>
              <a:gdLst>
                <a:gd name="T0" fmla="*/ 13 w 183"/>
                <a:gd name="T1" fmla="*/ 30 h 146"/>
                <a:gd name="T2" fmla="*/ 74 w 183"/>
                <a:gd name="T3" fmla="*/ 87 h 146"/>
                <a:gd name="T4" fmla="*/ 152 w 183"/>
                <a:gd name="T5" fmla="*/ 0 h 146"/>
                <a:gd name="T6" fmla="*/ 183 w 183"/>
                <a:gd name="T7" fmla="*/ 16 h 146"/>
                <a:gd name="T8" fmla="*/ 73 w 183"/>
                <a:gd name="T9" fmla="*/ 146 h 146"/>
                <a:gd name="T10" fmla="*/ 0 w 183"/>
                <a:gd name="T11" fmla="*/ 93 h 146"/>
                <a:gd name="T12" fmla="*/ 13 w 183"/>
                <a:gd name="T13" fmla="*/ 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146">
                  <a:moveTo>
                    <a:pt x="13" y="30"/>
                  </a:moveTo>
                  <a:cubicBezTo>
                    <a:pt x="13" y="30"/>
                    <a:pt x="71" y="87"/>
                    <a:pt x="74" y="87"/>
                  </a:cubicBezTo>
                  <a:cubicBezTo>
                    <a:pt x="78" y="87"/>
                    <a:pt x="152" y="0"/>
                    <a:pt x="152" y="0"/>
                  </a:cubicBezTo>
                  <a:cubicBezTo>
                    <a:pt x="183" y="16"/>
                    <a:pt x="183" y="16"/>
                    <a:pt x="183" y="16"/>
                  </a:cubicBezTo>
                  <a:cubicBezTo>
                    <a:pt x="183" y="16"/>
                    <a:pt x="95" y="146"/>
                    <a:pt x="73" y="146"/>
                  </a:cubicBezTo>
                  <a:cubicBezTo>
                    <a:pt x="51" y="146"/>
                    <a:pt x="0" y="93"/>
                    <a:pt x="0" y="93"/>
                  </a:cubicBezTo>
                  <a:lnTo>
                    <a:pt x="13" y="3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323">
              <a:extLst>
                <a:ext uri="{FF2B5EF4-FFF2-40B4-BE49-F238E27FC236}">
                  <a16:creationId xmlns:a16="http://schemas.microsoft.com/office/drawing/2014/main" id="{22625A61-41A2-4DA8-9108-E9F6EC7F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818"/>
              <a:ext cx="61" cy="59"/>
            </a:xfrm>
            <a:custGeom>
              <a:avLst/>
              <a:gdLst>
                <a:gd name="T0" fmla="*/ 22 w 61"/>
                <a:gd name="T1" fmla="*/ 0 h 59"/>
                <a:gd name="T2" fmla="*/ 0 w 61"/>
                <a:gd name="T3" fmla="*/ 24 h 59"/>
                <a:gd name="T4" fmla="*/ 23 w 61"/>
                <a:gd name="T5" fmla="*/ 40 h 59"/>
                <a:gd name="T6" fmla="*/ 36 w 61"/>
                <a:gd name="T7" fmla="*/ 31 h 59"/>
                <a:gd name="T8" fmla="*/ 31 w 61"/>
                <a:gd name="T9" fmla="*/ 46 h 59"/>
                <a:gd name="T10" fmla="*/ 47 w 61"/>
                <a:gd name="T11" fmla="*/ 59 h 59"/>
                <a:gd name="T12" fmla="*/ 61 w 61"/>
                <a:gd name="T13" fmla="*/ 29 h 59"/>
                <a:gd name="T14" fmla="*/ 22 w 61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9">
                  <a:moveTo>
                    <a:pt x="22" y="0"/>
                  </a:moveTo>
                  <a:lnTo>
                    <a:pt x="0" y="24"/>
                  </a:lnTo>
                  <a:lnTo>
                    <a:pt x="23" y="40"/>
                  </a:lnTo>
                  <a:lnTo>
                    <a:pt x="36" y="31"/>
                  </a:lnTo>
                  <a:lnTo>
                    <a:pt x="31" y="46"/>
                  </a:lnTo>
                  <a:lnTo>
                    <a:pt x="47" y="59"/>
                  </a:lnTo>
                  <a:lnTo>
                    <a:pt x="61" y="29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324">
              <a:extLst>
                <a:ext uri="{FF2B5EF4-FFF2-40B4-BE49-F238E27FC236}">
                  <a16:creationId xmlns:a16="http://schemas.microsoft.com/office/drawing/2014/main" id="{441BB3D1-B6AC-46AA-813D-0FEAFE94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758"/>
              <a:ext cx="36" cy="22"/>
            </a:xfrm>
            <a:custGeom>
              <a:avLst/>
              <a:gdLst>
                <a:gd name="T0" fmla="*/ 19 w 31"/>
                <a:gd name="T1" fmla="*/ 19 h 19"/>
                <a:gd name="T2" fmla="*/ 0 w 31"/>
                <a:gd name="T3" fmla="*/ 10 h 19"/>
                <a:gd name="T4" fmla="*/ 17 w 31"/>
                <a:gd name="T5" fmla="*/ 11 h 19"/>
                <a:gd name="T6" fmla="*/ 31 w 31"/>
                <a:gd name="T7" fmla="*/ 0 h 19"/>
                <a:gd name="T8" fmla="*/ 19 w 31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9">
                  <a:moveTo>
                    <a:pt x="19" y="19"/>
                  </a:moveTo>
                  <a:cubicBezTo>
                    <a:pt x="19" y="19"/>
                    <a:pt x="8" y="7"/>
                    <a:pt x="0" y="10"/>
                  </a:cubicBezTo>
                  <a:cubicBezTo>
                    <a:pt x="0" y="10"/>
                    <a:pt x="11" y="3"/>
                    <a:pt x="17" y="11"/>
                  </a:cubicBezTo>
                  <a:cubicBezTo>
                    <a:pt x="17" y="11"/>
                    <a:pt x="22" y="1"/>
                    <a:pt x="31" y="0"/>
                  </a:cubicBezTo>
                  <a:cubicBezTo>
                    <a:pt x="31" y="0"/>
                    <a:pt x="19" y="13"/>
                    <a:pt x="19" y="19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325">
              <a:extLst>
                <a:ext uri="{FF2B5EF4-FFF2-40B4-BE49-F238E27FC236}">
                  <a16:creationId xmlns:a16="http://schemas.microsoft.com/office/drawing/2014/main" id="{8AAB72AC-5B02-40E6-B0FD-1C04E6C8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868"/>
              <a:ext cx="168" cy="353"/>
            </a:xfrm>
            <a:custGeom>
              <a:avLst/>
              <a:gdLst>
                <a:gd name="T0" fmla="*/ 134 w 145"/>
                <a:gd name="T1" fmla="*/ 0 h 305"/>
                <a:gd name="T2" fmla="*/ 75 w 145"/>
                <a:gd name="T3" fmla="*/ 136 h 305"/>
                <a:gd name="T4" fmla="*/ 0 w 145"/>
                <a:gd name="T5" fmla="*/ 289 h 305"/>
                <a:gd name="T6" fmla="*/ 39 w 145"/>
                <a:gd name="T7" fmla="*/ 305 h 305"/>
                <a:gd name="T8" fmla="*/ 108 w 145"/>
                <a:gd name="T9" fmla="*/ 176 h 305"/>
                <a:gd name="T10" fmla="*/ 145 w 145"/>
                <a:gd name="T11" fmla="*/ 90 h 305"/>
                <a:gd name="T12" fmla="*/ 134 w 145"/>
                <a:gd name="T1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305">
                  <a:moveTo>
                    <a:pt x="134" y="0"/>
                  </a:moveTo>
                  <a:cubicBezTo>
                    <a:pt x="134" y="0"/>
                    <a:pt x="79" y="127"/>
                    <a:pt x="75" y="136"/>
                  </a:cubicBezTo>
                  <a:cubicBezTo>
                    <a:pt x="72" y="146"/>
                    <a:pt x="0" y="289"/>
                    <a:pt x="0" y="289"/>
                  </a:cubicBezTo>
                  <a:cubicBezTo>
                    <a:pt x="39" y="305"/>
                    <a:pt x="39" y="305"/>
                    <a:pt x="39" y="305"/>
                  </a:cubicBezTo>
                  <a:cubicBezTo>
                    <a:pt x="39" y="305"/>
                    <a:pt x="102" y="190"/>
                    <a:pt x="108" y="176"/>
                  </a:cubicBezTo>
                  <a:cubicBezTo>
                    <a:pt x="114" y="161"/>
                    <a:pt x="145" y="90"/>
                    <a:pt x="145" y="90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326">
              <a:extLst>
                <a:ext uri="{FF2B5EF4-FFF2-40B4-BE49-F238E27FC236}">
                  <a16:creationId xmlns:a16="http://schemas.microsoft.com/office/drawing/2014/main" id="{E823C84C-845B-44C6-AEC2-C0BA68C0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804"/>
              <a:ext cx="125" cy="72"/>
            </a:xfrm>
            <a:custGeom>
              <a:avLst/>
              <a:gdLst>
                <a:gd name="T0" fmla="*/ 104 w 108"/>
                <a:gd name="T1" fmla="*/ 56 h 62"/>
                <a:gd name="T2" fmla="*/ 106 w 108"/>
                <a:gd name="T3" fmla="*/ 19 h 62"/>
                <a:gd name="T4" fmla="*/ 106 w 108"/>
                <a:gd name="T5" fmla="*/ 0 h 62"/>
                <a:gd name="T6" fmla="*/ 101 w 108"/>
                <a:gd name="T7" fmla="*/ 0 h 62"/>
                <a:gd name="T8" fmla="*/ 84 w 108"/>
                <a:gd name="T9" fmla="*/ 32 h 62"/>
                <a:gd name="T10" fmla="*/ 26 w 108"/>
                <a:gd name="T11" fmla="*/ 40 h 62"/>
                <a:gd name="T12" fmla="*/ 20 w 108"/>
                <a:gd name="T13" fmla="*/ 45 h 62"/>
                <a:gd name="T14" fmla="*/ 65 w 108"/>
                <a:gd name="T15" fmla="*/ 52 h 62"/>
                <a:gd name="T16" fmla="*/ 91 w 108"/>
                <a:gd name="T17" fmla="*/ 40 h 62"/>
                <a:gd name="T18" fmla="*/ 91 w 108"/>
                <a:gd name="T19" fmla="*/ 56 h 62"/>
                <a:gd name="T20" fmla="*/ 104 w 108"/>
                <a:gd name="T21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62">
                  <a:moveTo>
                    <a:pt x="104" y="56"/>
                  </a:moveTo>
                  <a:cubicBezTo>
                    <a:pt x="104" y="56"/>
                    <a:pt x="108" y="31"/>
                    <a:pt x="106" y="19"/>
                  </a:cubicBezTo>
                  <a:cubicBezTo>
                    <a:pt x="105" y="12"/>
                    <a:pt x="105" y="5"/>
                    <a:pt x="10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90" y="27"/>
                    <a:pt x="84" y="32"/>
                  </a:cubicBezTo>
                  <a:cubicBezTo>
                    <a:pt x="78" y="37"/>
                    <a:pt x="31" y="62"/>
                    <a:pt x="26" y="40"/>
                  </a:cubicBezTo>
                  <a:cubicBezTo>
                    <a:pt x="24" y="42"/>
                    <a:pt x="22" y="44"/>
                    <a:pt x="20" y="45"/>
                  </a:cubicBezTo>
                  <a:cubicBezTo>
                    <a:pt x="0" y="58"/>
                    <a:pt x="48" y="59"/>
                    <a:pt x="65" y="52"/>
                  </a:cubicBezTo>
                  <a:cubicBezTo>
                    <a:pt x="82" y="45"/>
                    <a:pt x="91" y="40"/>
                    <a:pt x="91" y="40"/>
                  </a:cubicBezTo>
                  <a:cubicBezTo>
                    <a:pt x="91" y="56"/>
                    <a:pt x="91" y="56"/>
                    <a:pt x="91" y="56"/>
                  </a:cubicBezTo>
                  <a:lnTo>
                    <a:pt x="104" y="56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327">
              <a:extLst>
                <a:ext uri="{FF2B5EF4-FFF2-40B4-BE49-F238E27FC236}">
                  <a16:creationId xmlns:a16="http://schemas.microsoft.com/office/drawing/2014/main" id="{38A31502-A8D2-4E80-9D81-C2E716B84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842"/>
              <a:ext cx="44" cy="54"/>
            </a:xfrm>
            <a:custGeom>
              <a:avLst/>
              <a:gdLst>
                <a:gd name="T0" fmla="*/ 34 w 38"/>
                <a:gd name="T1" fmla="*/ 0 h 46"/>
                <a:gd name="T2" fmla="*/ 24 w 38"/>
                <a:gd name="T3" fmla="*/ 23 h 46"/>
                <a:gd name="T4" fmla="*/ 0 w 38"/>
                <a:gd name="T5" fmla="*/ 7 h 46"/>
                <a:gd name="T6" fmla="*/ 26 w 38"/>
                <a:gd name="T7" fmla="*/ 42 h 46"/>
                <a:gd name="T8" fmla="*/ 34 w 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34" y="0"/>
                  </a:moveTo>
                  <a:cubicBezTo>
                    <a:pt x="35" y="7"/>
                    <a:pt x="32" y="21"/>
                    <a:pt x="24" y="23"/>
                  </a:cubicBezTo>
                  <a:cubicBezTo>
                    <a:pt x="16" y="26"/>
                    <a:pt x="0" y="7"/>
                    <a:pt x="0" y="7"/>
                  </a:cubicBezTo>
                  <a:cubicBezTo>
                    <a:pt x="6" y="23"/>
                    <a:pt x="15" y="38"/>
                    <a:pt x="26" y="42"/>
                  </a:cubicBezTo>
                  <a:cubicBezTo>
                    <a:pt x="38" y="46"/>
                    <a:pt x="38" y="23"/>
                    <a:pt x="34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328">
              <a:extLst>
                <a:ext uri="{FF2B5EF4-FFF2-40B4-BE49-F238E27FC236}">
                  <a16:creationId xmlns:a16="http://schemas.microsoft.com/office/drawing/2014/main" id="{235C53B0-7311-43DE-A118-66250E50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183"/>
              <a:ext cx="63" cy="56"/>
            </a:xfrm>
            <a:custGeom>
              <a:avLst/>
              <a:gdLst>
                <a:gd name="T0" fmla="*/ 44 w 63"/>
                <a:gd name="T1" fmla="*/ 56 h 56"/>
                <a:gd name="T2" fmla="*/ 63 w 63"/>
                <a:gd name="T3" fmla="*/ 27 h 56"/>
                <a:gd name="T4" fmla="*/ 36 w 63"/>
                <a:gd name="T5" fmla="*/ 15 h 56"/>
                <a:gd name="T6" fmla="*/ 25 w 63"/>
                <a:gd name="T7" fmla="*/ 26 h 56"/>
                <a:gd name="T8" fmla="*/ 27 w 63"/>
                <a:gd name="T9" fmla="*/ 10 h 56"/>
                <a:gd name="T10" fmla="*/ 8 w 63"/>
                <a:gd name="T11" fmla="*/ 0 h 56"/>
                <a:gd name="T12" fmla="*/ 0 w 63"/>
                <a:gd name="T13" fmla="*/ 34 h 56"/>
                <a:gd name="T14" fmla="*/ 44 w 63"/>
                <a:gd name="T1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56">
                  <a:moveTo>
                    <a:pt x="44" y="56"/>
                  </a:moveTo>
                  <a:lnTo>
                    <a:pt x="63" y="27"/>
                  </a:lnTo>
                  <a:lnTo>
                    <a:pt x="36" y="15"/>
                  </a:lnTo>
                  <a:lnTo>
                    <a:pt x="25" y="26"/>
                  </a:lnTo>
                  <a:lnTo>
                    <a:pt x="27" y="10"/>
                  </a:lnTo>
                  <a:lnTo>
                    <a:pt x="8" y="0"/>
                  </a:lnTo>
                  <a:lnTo>
                    <a:pt x="0" y="34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329">
              <a:extLst>
                <a:ext uri="{FF2B5EF4-FFF2-40B4-BE49-F238E27FC236}">
                  <a16:creationId xmlns:a16="http://schemas.microsoft.com/office/drawing/2014/main" id="{0824C4EF-71D3-4262-AA8F-7FB35E3D8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451"/>
              <a:ext cx="95" cy="120"/>
            </a:xfrm>
            <a:custGeom>
              <a:avLst/>
              <a:gdLst>
                <a:gd name="T0" fmla="*/ 59 w 82"/>
                <a:gd name="T1" fmla="*/ 12 h 104"/>
                <a:gd name="T2" fmla="*/ 10 w 82"/>
                <a:gd name="T3" fmla="*/ 43 h 104"/>
                <a:gd name="T4" fmla="*/ 6 w 82"/>
                <a:gd name="T5" fmla="*/ 82 h 104"/>
                <a:gd name="T6" fmla="*/ 17 w 82"/>
                <a:gd name="T7" fmla="*/ 95 h 104"/>
                <a:gd name="T8" fmla="*/ 35 w 82"/>
                <a:gd name="T9" fmla="*/ 96 h 104"/>
                <a:gd name="T10" fmla="*/ 64 w 82"/>
                <a:gd name="T11" fmla="*/ 70 h 104"/>
                <a:gd name="T12" fmla="*/ 59 w 82"/>
                <a:gd name="T13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04">
                  <a:moveTo>
                    <a:pt x="59" y="12"/>
                  </a:moveTo>
                  <a:cubicBezTo>
                    <a:pt x="35" y="0"/>
                    <a:pt x="10" y="22"/>
                    <a:pt x="10" y="43"/>
                  </a:cubicBezTo>
                  <a:cubicBezTo>
                    <a:pt x="9" y="63"/>
                    <a:pt x="12" y="70"/>
                    <a:pt x="6" y="82"/>
                  </a:cubicBezTo>
                  <a:cubicBezTo>
                    <a:pt x="6" y="82"/>
                    <a:pt x="0" y="86"/>
                    <a:pt x="17" y="95"/>
                  </a:cubicBezTo>
                  <a:cubicBezTo>
                    <a:pt x="34" y="104"/>
                    <a:pt x="35" y="96"/>
                    <a:pt x="35" y="96"/>
                  </a:cubicBezTo>
                  <a:cubicBezTo>
                    <a:pt x="40" y="85"/>
                    <a:pt x="47" y="82"/>
                    <a:pt x="64" y="70"/>
                  </a:cubicBezTo>
                  <a:cubicBezTo>
                    <a:pt x="80" y="57"/>
                    <a:pt x="82" y="24"/>
                    <a:pt x="59" y="12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330">
              <a:extLst>
                <a:ext uri="{FF2B5EF4-FFF2-40B4-BE49-F238E27FC236}">
                  <a16:creationId xmlns:a16="http://schemas.microsoft.com/office/drawing/2014/main" id="{F2D32431-3502-4E6F-95CE-C423E5AD9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46"/>
              <a:ext cx="45" cy="32"/>
            </a:xfrm>
            <a:custGeom>
              <a:avLst/>
              <a:gdLst>
                <a:gd name="T0" fmla="*/ 37 w 39"/>
                <a:gd name="T1" fmla="*/ 21 h 28"/>
                <a:gd name="T2" fmla="*/ 37 w 39"/>
                <a:gd name="T3" fmla="*/ 19 h 28"/>
                <a:gd name="T4" fmla="*/ 39 w 39"/>
                <a:gd name="T5" fmla="*/ 18 h 28"/>
                <a:gd name="T6" fmla="*/ 38 w 39"/>
                <a:gd name="T7" fmla="*/ 16 h 28"/>
                <a:gd name="T8" fmla="*/ 7 w 39"/>
                <a:gd name="T9" fmla="*/ 0 h 28"/>
                <a:gd name="T10" fmla="*/ 5 w 39"/>
                <a:gd name="T11" fmla="*/ 1 h 28"/>
                <a:gd name="T12" fmla="*/ 6 w 39"/>
                <a:gd name="T13" fmla="*/ 3 h 28"/>
                <a:gd name="T14" fmla="*/ 3 w 39"/>
                <a:gd name="T15" fmla="*/ 4 h 28"/>
                <a:gd name="T16" fmla="*/ 4 w 39"/>
                <a:gd name="T17" fmla="*/ 6 h 28"/>
                <a:gd name="T18" fmla="*/ 2 w 39"/>
                <a:gd name="T19" fmla="*/ 7 h 28"/>
                <a:gd name="T20" fmla="*/ 3 w 39"/>
                <a:gd name="T21" fmla="*/ 9 h 28"/>
                <a:gd name="T22" fmla="*/ 0 w 39"/>
                <a:gd name="T23" fmla="*/ 10 h 28"/>
                <a:gd name="T24" fmla="*/ 1 w 39"/>
                <a:gd name="T25" fmla="*/ 12 h 28"/>
                <a:gd name="T26" fmla="*/ 32 w 39"/>
                <a:gd name="T27" fmla="*/ 28 h 28"/>
                <a:gd name="T28" fmla="*/ 35 w 39"/>
                <a:gd name="T29" fmla="*/ 27 h 28"/>
                <a:gd name="T30" fmla="*/ 34 w 39"/>
                <a:gd name="T31" fmla="*/ 25 h 28"/>
                <a:gd name="T32" fmla="*/ 36 w 39"/>
                <a:gd name="T33" fmla="*/ 24 h 28"/>
                <a:gd name="T34" fmla="*/ 35 w 39"/>
                <a:gd name="T35" fmla="*/ 22 h 28"/>
                <a:gd name="T36" fmla="*/ 37 w 39"/>
                <a:gd name="T3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8">
                  <a:moveTo>
                    <a:pt x="37" y="21"/>
                  </a:moveTo>
                  <a:cubicBezTo>
                    <a:pt x="38" y="20"/>
                    <a:pt x="38" y="19"/>
                    <a:pt x="37" y="19"/>
                  </a:cubicBezTo>
                  <a:cubicBezTo>
                    <a:pt x="38" y="19"/>
                    <a:pt x="39" y="19"/>
                    <a:pt x="39" y="18"/>
                  </a:cubicBezTo>
                  <a:cubicBezTo>
                    <a:pt x="39" y="18"/>
                    <a:pt x="39" y="17"/>
                    <a:pt x="38" y="1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3" y="6"/>
                    <a:pt x="2" y="6"/>
                    <a:pt x="2" y="7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2" y="9"/>
                    <a:pt x="1" y="9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4" y="28"/>
                    <a:pt x="35" y="27"/>
                  </a:cubicBezTo>
                  <a:cubicBezTo>
                    <a:pt x="35" y="26"/>
                    <a:pt x="35" y="25"/>
                    <a:pt x="34" y="25"/>
                  </a:cubicBezTo>
                  <a:cubicBezTo>
                    <a:pt x="35" y="25"/>
                    <a:pt x="36" y="25"/>
                    <a:pt x="36" y="24"/>
                  </a:cubicBezTo>
                  <a:cubicBezTo>
                    <a:pt x="36" y="23"/>
                    <a:pt x="36" y="22"/>
                    <a:pt x="35" y="22"/>
                  </a:cubicBezTo>
                  <a:cubicBezTo>
                    <a:pt x="36" y="22"/>
                    <a:pt x="37" y="22"/>
                    <a:pt x="37" y="21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331">
              <a:extLst>
                <a:ext uri="{FF2B5EF4-FFF2-40B4-BE49-F238E27FC236}">
                  <a16:creationId xmlns:a16="http://schemas.microsoft.com/office/drawing/2014/main" id="{C1901492-8278-48AB-B00C-941E23AB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560"/>
              <a:ext cx="37" cy="24"/>
            </a:xfrm>
            <a:custGeom>
              <a:avLst/>
              <a:gdLst>
                <a:gd name="T0" fmla="*/ 19 w 37"/>
                <a:gd name="T1" fmla="*/ 9 h 24"/>
                <a:gd name="T2" fmla="*/ 1 w 37"/>
                <a:gd name="T3" fmla="*/ 0 h 24"/>
                <a:gd name="T4" fmla="*/ 0 w 37"/>
                <a:gd name="T5" fmla="*/ 7 h 24"/>
                <a:gd name="T6" fmla="*/ 16 w 37"/>
                <a:gd name="T7" fmla="*/ 16 h 24"/>
                <a:gd name="T8" fmla="*/ 32 w 37"/>
                <a:gd name="T9" fmla="*/ 24 h 24"/>
                <a:gd name="T10" fmla="*/ 37 w 37"/>
                <a:gd name="T11" fmla="*/ 18 h 24"/>
                <a:gd name="T12" fmla="*/ 19 w 37"/>
                <a:gd name="T13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19" y="9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16" y="16"/>
                  </a:lnTo>
                  <a:lnTo>
                    <a:pt x="32" y="24"/>
                  </a:lnTo>
                  <a:lnTo>
                    <a:pt x="37" y="18"/>
                  </a:lnTo>
                  <a:lnTo>
                    <a:pt x="19" y="9"/>
                  </a:lnTo>
                  <a:close/>
                </a:path>
              </a:pathLst>
            </a:custGeom>
            <a:solidFill>
              <a:srgbClr val="808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332">
              <a:extLst>
                <a:ext uri="{FF2B5EF4-FFF2-40B4-BE49-F238E27FC236}">
                  <a16:creationId xmlns:a16="http://schemas.microsoft.com/office/drawing/2014/main" id="{84364FE3-42B5-4737-BB49-2B496988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568"/>
              <a:ext cx="36" cy="25"/>
            </a:xfrm>
            <a:custGeom>
              <a:avLst/>
              <a:gdLst>
                <a:gd name="T0" fmla="*/ 5 w 31"/>
                <a:gd name="T1" fmla="*/ 0 h 22"/>
                <a:gd name="T2" fmla="*/ 14 w 31"/>
                <a:gd name="T3" fmla="*/ 15 h 22"/>
                <a:gd name="T4" fmla="*/ 31 w 31"/>
                <a:gd name="T5" fmla="*/ 13 h 22"/>
                <a:gd name="T6" fmla="*/ 5 w 3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5" y="0"/>
                  </a:moveTo>
                  <a:cubicBezTo>
                    <a:pt x="5" y="0"/>
                    <a:pt x="0" y="9"/>
                    <a:pt x="14" y="15"/>
                  </a:cubicBezTo>
                  <a:cubicBezTo>
                    <a:pt x="27" y="22"/>
                    <a:pt x="31" y="13"/>
                    <a:pt x="31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333">
              <a:extLst>
                <a:ext uri="{FF2B5EF4-FFF2-40B4-BE49-F238E27FC236}">
                  <a16:creationId xmlns:a16="http://schemas.microsoft.com/office/drawing/2014/main" id="{110A27EE-8E76-4DDA-8045-C98A70CF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435"/>
              <a:ext cx="16" cy="24"/>
            </a:xfrm>
            <a:custGeom>
              <a:avLst/>
              <a:gdLst>
                <a:gd name="T0" fmla="*/ 2 w 14"/>
                <a:gd name="T1" fmla="*/ 20 h 21"/>
                <a:gd name="T2" fmla="*/ 2 w 14"/>
                <a:gd name="T3" fmla="*/ 20 h 21"/>
                <a:gd name="T4" fmla="*/ 1 w 14"/>
                <a:gd name="T5" fmla="*/ 16 h 21"/>
                <a:gd name="T6" fmla="*/ 8 w 14"/>
                <a:gd name="T7" fmla="*/ 2 h 21"/>
                <a:gd name="T8" fmla="*/ 12 w 14"/>
                <a:gd name="T9" fmla="*/ 1 h 21"/>
                <a:gd name="T10" fmla="*/ 12 w 14"/>
                <a:gd name="T11" fmla="*/ 1 h 21"/>
                <a:gd name="T12" fmla="*/ 13 w 14"/>
                <a:gd name="T13" fmla="*/ 5 h 21"/>
                <a:gd name="T14" fmla="*/ 6 w 14"/>
                <a:gd name="T15" fmla="*/ 19 h 21"/>
                <a:gd name="T16" fmla="*/ 2 w 14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1"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19"/>
                    <a:pt x="0" y="17"/>
                    <a:pt x="1" y="1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0"/>
                    <a:pt x="10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3"/>
                    <a:pt x="13" y="5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4" y="21"/>
                    <a:pt x="2" y="20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334">
              <a:extLst>
                <a:ext uri="{FF2B5EF4-FFF2-40B4-BE49-F238E27FC236}">
                  <a16:creationId xmlns:a16="http://schemas.microsoft.com/office/drawing/2014/main" id="{BDDA66FA-1E34-467F-8393-B3BBE2FAE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476"/>
              <a:ext cx="26" cy="13"/>
            </a:xfrm>
            <a:custGeom>
              <a:avLst/>
              <a:gdLst>
                <a:gd name="T0" fmla="*/ 1 w 22"/>
                <a:gd name="T1" fmla="*/ 9 h 11"/>
                <a:gd name="T2" fmla="*/ 1 w 22"/>
                <a:gd name="T3" fmla="*/ 9 h 11"/>
                <a:gd name="T4" fmla="*/ 2 w 22"/>
                <a:gd name="T5" fmla="*/ 5 h 11"/>
                <a:gd name="T6" fmla="*/ 17 w 22"/>
                <a:gd name="T7" fmla="*/ 0 h 11"/>
                <a:gd name="T8" fmla="*/ 21 w 22"/>
                <a:gd name="T9" fmla="*/ 2 h 11"/>
                <a:gd name="T10" fmla="*/ 21 w 22"/>
                <a:gd name="T11" fmla="*/ 2 h 11"/>
                <a:gd name="T12" fmla="*/ 19 w 22"/>
                <a:gd name="T13" fmla="*/ 6 h 11"/>
                <a:gd name="T14" fmla="*/ 4 w 22"/>
                <a:gd name="T15" fmla="*/ 11 h 11"/>
                <a:gd name="T16" fmla="*/ 1 w 22"/>
                <a:gd name="T1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1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20" y="1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4"/>
                    <a:pt x="21" y="6"/>
                    <a:pt x="19" y="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1" y="11"/>
                    <a:pt x="1" y="9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335">
              <a:extLst>
                <a:ext uri="{FF2B5EF4-FFF2-40B4-BE49-F238E27FC236}">
                  <a16:creationId xmlns:a16="http://schemas.microsoft.com/office/drawing/2014/main" id="{2562046D-B822-4494-84A5-AE344D06C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523"/>
              <a:ext cx="24" cy="16"/>
            </a:xfrm>
            <a:custGeom>
              <a:avLst/>
              <a:gdLst>
                <a:gd name="T0" fmla="*/ 1 w 21"/>
                <a:gd name="T1" fmla="*/ 2 h 14"/>
                <a:gd name="T2" fmla="*/ 1 w 21"/>
                <a:gd name="T3" fmla="*/ 2 h 14"/>
                <a:gd name="T4" fmla="*/ 5 w 21"/>
                <a:gd name="T5" fmla="*/ 1 h 14"/>
                <a:gd name="T6" fmla="*/ 19 w 21"/>
                <a:gd name="T7" fmla="*/ 8 h 14"/>
                <a:gd name="T8" fmla="*/ 20 w 21"/>
                <a:gd name="T9" fmla="*/ 12 h 14"/>
                <a:gd name="T10" fmla="*/ 20 w 21"/>
                <a:gd name="T11" fmla="*/ 12 h 14"/>
                <a:gd name="T12" fmla="*/ 16 w 21"/>
                <a:gd name="T13" fmla="*/ 13 h 14"/>
                <a:gd name="T14" fmla="*/ 2 w 21"/>
                <a:gd name="T15" fmla="*/ 6 h 14"/>
                <a:gd name="T16" fmla="*/ 1 w 21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1" y="10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3"/>
                    <a:pt x="18" y="14"/>
                    <a:pt x="16" y="1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336">
              <a:extLst>
                <a:ext uri="{FF2B5EF4-FFF2-40B4-BE49-F238E27FC236}">
                  <a16:creationId xmlns:a16="http://schemas.microsoft.com/office/drawing/2014/main" id="{F60614D7-A266-4D99-A7F2-BDC5F6F4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549"/>
              <a:ext cx="14" cy="26"/>
            </a:xfrm>
            <a:custGeom>
              <a:avLst/>
              <a:gdLst>
                <a:gd name="T0" fmla="*/ 3 w 12"/>
                <a:gd name="T1" fmla="*/ 0 h 22"/>
                <a:gd name="T2" fmla="*/ 3 w 12"/>
                <a:gd name="T3" fmla="*/ 0 h 22"/>
                <a:gd name="T4" fmla="*/ 7 w 12"/>
                <a:gd name="T5" fmla="*/ 2 h 22"/>
                <a:gd name="T6" fmla="*/ 11 w 12"/>
                <a:gd name="T7" fmla="*/ 17 h 22"/>
                <a:gd name="T8" fmla="*/ 10 w 12"/>
                <a:gd name="T9" fmla="*/ 21 h 22"/>
                <a:gd name="T10" fmla="*/ 10 w 12"/>
                <a:gd name="T11" fmla="*/ 21 h 22"/>
                <a:gd name="T12" fmla="*/ 6 w 12"/>
                <a:gd name="T13" fmla="*/ 19 h 22"/>
                <a:gd name="T14" fmla="*/ 1 w 12"/>
                <a:gd name="T15" fmla="*/ 4 h 22"/>
                <a:gd name="T16" fmla="*/ 3 w 1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9"/>
                    <a:pt x="11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8" y="22"/>
                    <a:pt x="6" y="21"/>
                    <a:pt x="6" y="19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337">
              <a:extLst>
                <a:ext uri="{FF2B5EF4-FFF2-40B4-BE49-F238E27FC236}">
                  <a16:creationId xmlns:a16="http://schemas.microsoft.com/office/drawing/2014/main" id="{DB14A30E-FFDE-4058-ACB0-8EFECB614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515"/>
              <a:ext cx="26" cy="14"/>
            </a:xfrm>
            <a:custGeom>
              <a:avLst/>
              <a:gdLst>
                <a:gd name="T0" fmla="*/ 21 w 22"/>
                <a:gd name="T1" fmla="*/ 3 h 12"/>
                <a:gd name="T2" fmla="*/ 21 w 22"/>
                <a:gd name="T3" fmla="*/ 3 h 12"/>
                <a:gd name="T4" fmla="*/ 19 w 22"/>
                <a:gd name="T5" fmla="*/ 7 h 12"/>
                <a:gd name="T6" fmla="*/ 5 w 22"/>
                <a:gd name="T7" fmla="*/ 11 h 12"/>
                <a:gd name="T8" fmla="*/ 1 w 22"/>
                <a:gd name="T9" fmla="*/ 10 h 12"/>
                <a:gd name="T10" fmla="*/ 1 w 22"/>
                <a:gd name="T11" fmla="*/ 10 h 12"/>
                <a:gd name="T12" fmla="*/ 3 w 22"/>
                <a:gd name="T13" fmla="*/ 6 h 12"/>
                <a:gd name="T14" fmla="*/ 18 w 22"/>
                <a:gd name="T15" fmla="*/ 1 h 12"/>
                <a:gd name="T16" fmla="*/ 21 w 22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"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4"/>
                    <a:pt x="21" y="6"/>
                    <a:pt x="19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12"/>
                    <a:pt x="1" y="11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8"/>
                    <a:pt x="1" y="6"/>
                    <a:pt x="3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0"/>
                    <a:pt x="21" y="1"/>
                    <a:pt x="21" y="3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338">
              <a:extLst>
                <a:ext uri="{FF2B5EF4-FFF2-40B4-BE49-F238E27FC236}">
                  <a16:creationId xmlns:a16="http://schemas.microsoft.com/office/drawing/2014/main" id="{5D3B7416-C78C-47B1-9096-BD3FA04DA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66"/>
              <a:ext cx="24" cy="16"/>
            </a:xfrm>
            <a:custGeom>
              <a:avLst/>
              <a:gdLst>
                <a:gd name="T0" fmla="*/ 20 w 21"/>
                <a:gd name="T1" fmla="*/ 12 h 14"/>
                <a:gd name="T2" fmla="*/ 20 w 21"/>
                <a:gd name="T3" fmla="*/ 12 h 14"/>
                <a:gd name="T4" fmla="*/ 16 w 21"/>
                <a:gd name="T5" fmla="*/ 13 h 14"/>
                <a:gd name="T6" fmla="*/ 2 w 21"/>
                <a:gd name="T7" fmla="*/ 6 h 14"/>
                <a:gd name="T8" fmla="*/ 1 w 21"/>
                <a:gd name="T9" fmla="*/ 2 h 14"/>
                <a:gd name="T10" fmla="*/ 1 w 21"/>
                <a:gd name="T11" fmla="*/ 2 h 14"/>
                <a:gd name="T12" fmla="*/ 5 w 21"/>
                <a:gd name="T13" fmla="*/ 1 h 14"/>
                <a:gd name="T14" fmla="*/ 19 w 21"/>
                <a:gd name="T15" fmla="*/ 8 h 14"/>
                <a:gd name="T16" fmla="*/ 20 w 21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19" y="13"/>
                    <a:pt x="17" y="14"/>
                    <a:pt x="16" y="1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1" y="10"/>
                    <a:pt x="20" y="12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339">
              <a:extLst>
                <a:ext uri="{FF2B5EF4-FFF2-40B4-BE49-F238E27FC236}">
                  <a16:creationId xmlns:a16="http://schemas.microsoft.com/office/drawing/2014/main" id="{DE61D9B0-2FE2-4715-A2F7-2E498AFFF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430"/>
              <a:ext cx="14" cy="26"/>
            </a:xfrm>
            <a:custGeom>
              <a:avLst/>
              <a:gdLst>
                <a:gd name="T0" fmla="*/ 9 w 12"/>
                <a:gd name="T1" fmla="*/ 21 h 22"/>
                <a:gd name="T2" fmla="*/ 9 w 12"/>
                <a:gd name="T3" fmla="*/ 21 h 22"/>
                <a:gd name="T4" fmla="*/ 5 w 12"/>
                <a:gd name="T5" fmla="*/ 19 h 22"/>
                <a:gd name="T6" fmla="*/ 0 w 12"/>
                <a:gd name="T7" fmla="*/ 5 h 22"/>
                <a:gd name="T8" fmla="*/ 2 w 12"/>
                <a:gd name="T9" fmla="*/ 1 h 22"/>
                <a:gd name="T10" fmla="*/ 2 w 12"/>
                <a:gd name="T11" fmla="*/ 1 h 22"/>
                <a:gd name="T12" fmla="*/ 6 w 12"/>
                <a:gd name="T13" fmla="*/ 3 h 22"/>
                <a:gd name="T14" fmla="*/ 11 w 12"/>
                <a:gd name="T15" fmla="*/ 18 h 22"/>
                <a:gd name="T16" fmla="*/ 9 w 12"/>
                <a:gd name="T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2"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6" y="21"/>
                    <a:pt x="5" y="1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1" y="21"/>
                    <a:pt x="9" y="21"/>
                  </a:cubicBezTo>
                  <a:close/>
                </a:path>
              </a:pathLst>
            </a:custGeom>
            <a:solidFill>
              <a:srgbClr val="FFD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535345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">
            <a:extLst>
              <a:ext uri="{FF2B5EF4-FFF2-40B4-BE49-F238E27FC236}">
                <a16:creationId xmlns:a16="http://schemas.microsoft.com/office/drawing/2014/main" id="{5FB286C5-115D-410C-A532-2A1827B425D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01188" y="469900"/>
            <a:ext cx="2047875" cy="2314575"/>
            <a:chOff x="5985" y="296"/>
            <a:chExt cx="1290" cy="1458"/>
          </a:xfrm>
        </p:grpSpPr>
        <p:sp>
          <p:nvSpPr>
            <p:cNvPr id="8" name="AutoShape 3">
              <a:extLst>
                <a:ext uri="{FF2B5EF4-FFF2-40B4-BE49-F238E27FC236}">
                  <a16:creationId xmlns:a16="http://schemas.microsoft.com/office/drawing/2014/main" id="{7605A04B-5034-4FEA-81C8-C4BD6908D64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985" y="296"/>
              <a:ext cx="1290" cy="14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77119640-C6FB-4694-AC90-AA89B101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7" y="689"/>
              <a:ext cx="1288" cy="661"/>
            </a:xfrm>
            <a:custGeom>
              <a:avLst/>
              <a:gdLst>
                <a:gd name="T0" fmla="*/ 197 w 695"/>
                <a:gd name="T1" fmla="*/ 75 h 356"/>
                <a:gd name="T2" fmla="*/ 119 w 695"/>
                <a:gd name="T3" fmla="*/ 121 h 356"/>
                <a:gd name="T4" fmla="*/ 35 w 695"/>
                <a:gd name="T5" fmla="*/ 156 h 356"/>
                <a:gd name="T6" fmla="*/ 0 w 695"/>
                <a:gd name="T7" fmla="*/ 185 h 356"/>
                <a:gd name="T8" fmla="*/ 76 w 695"/>
                <a:gd name="T9" fmla="*/ 217 h 356"/>
                <a:gd name="T10" fmla="*/ 329 w 695"/>
                <a:gd name="T11" fmla="*/ 354 h 356"/>
                <a:gd name="T12" fmla="*/ 567 w 695"/>
                <a:gd name="T13" fmla="*/ 246 h 356"/>
                <a:gd name="T14" fmla="*/ 695 w 695"/>
                <a:gd name="T15" fmla="*/ 244 h 356"/>
                <a:gd name="T16" fmla="*/ 636 w 695"/>
                <a:gd name="T17" fmla="*/ 135 h 356"/>
                <a:gd name="T18" fmla="*/ 507 w 695"/>
                <a:gd name="T19" fmla="*/ 0 h 356"/>
                <a:gd name="T20" fmla="*/ 197 w 695"/>
                <a:gd name="T21" fmla="*/ 75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5" h="356">
                  <a:moveTo>
                    <a:pt x="197" y="75"/>
                  </a:moveTo>
                  <a:cubicBezTo>
                    <a:pt x="197" y="75"/>
                    <a:pt x="183" y="98"/>
                    <a:pt x="119" y="121"/>
                  </a:cubicBezTo>
                  <a:cubicBezTo>
                    <a:pt x="55" y="145"/>
                    <a:pt x="55" y="145"/>
                    <a:pt x="35" y="156"/>
                  </a:cubicBezTo>
                  <a:cubicBezTo>
                    <a:pt x="15" y="167"/>
                    <a:pt x="0" y="185"/>
                    <a:pt x="0" y="185"/>
                  </a:cubicBezTo>
                  <a:cubicBezTo>
                    <a:pt x="0" y="185"/>
                    <a:pt x="40" y="187"/>
                    <a:pt x="76" y="217"/>
                  </a:cubicBezTo>
                  <a:cubicBezTo>
                    <a:pt x="112" y="247"/>
                    <a:pt x="206" y="352"/>
                    <a:pt x="329" y="354"/>
                  </a:cubicBezTo>
                  <a:cubicBezTo>
                    <a:pt x="451" y="356"/>
                    <a:pt x="521" y="269"/>
                    <a:pt x="567" y="246"/>
                  </a:cubicBezTo>
                  <a:cubicBezTo>
                    <a:pt x="613" y="222"/>
                    <a:pt x="695" y="244"/>
                    <a:pt x="695" y="244"/>
                  </a:cubicBezTo>
                  <a:cubicBezTo>
                    <a:pt x="695" y="244"/>
                    <a:pt x="668" y="167"/>
                    <a:pt x="636" y="135"/>
                  </a:cubicBezTo>
                  <a:cubicBezTo>
                    <a:pt x="604" y="103"/>
                    <a:pt x="507" y="0"/>
                    <a:pt x="507" y="0"/>
                  </a:cubicBezTo>
                  <a:cubicBezTo>
                    <a:pt x="197" y="75"/>
                    <a:pt x="197" y="75"/>
                    <a:pt x="197" y="75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9D98E4FC-DCB2-4AB8-A55E-8DB0451AE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" y="1071"/>
              <a:ext cx="235" cy="362"/>
            </a:xfrm>
            <a:custGeom>
              <a:avLst/>
              <a:gdLst>
                <a:gd name="T0" fmla="*/ 127 w 127"/>
                <a:gd name="T1" fmla="*/ 75 h 195"/>
                <a:gd name="T2" fmla="*/ 96 w 127"/>
                <a:gd name="T3" fmla="*/ 123 h 195"/>
                <a:gd name="T4" fmla="*/ 117 w 127"/>
                <a:gd name="T5" fmla="*/ 158 h 195"/>
                <a:gd name="T6" fmla="*/ 89 w 127"/>
                <a:gd name="T7" fmla="*/ 195 h 195"/>
                <a:gd name="T8" fmla="*/ 19 w 127"/>
                <a:gd name="T9" fmla="*/ 152 h 195"/>
                <a:gd name="T10" fmla="*/ 72 w 127"/>
                <a:gd name="T11" fmla="*/ 0 h 195"/>
                <a:gd name="T12" fmla="*/ 120 w 127"/>
                <a:gd name="T13" fmla="*/ 0 h 195"/>
                <a:gd name="T14" fmla="*/ 127 w 127"/>
                <a:gd name="T15" fmla="*/ 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95">
                  <a:moveTo>
                    <a:pt x="127" y="75"/>
                  </a:moveTo>
                  <a:cubicBezTo>
                    <a:pt x="127" y="75"/>
                    <a:pt x="97" y="100"/>
                    <a:pt x="96" y="123"/>
                  </a:cubicBezTo>
                  <a:cubicBezTo>
                    <a:pt x="95" y="145"/>
                    <a:pt x="117" y="158"/>
                    <a:pt x="117" y="158"/>
                  </a:cubicBezTo>
                  <a:cubicBezTo>
                    <a:pt x="89" y="195"/>
                    <a:pt x="89" y="195"/>
                    <a:pt x="89" y="195"/>
                  </a:cubicBezTo>
                  <a:cubicBezTo>
                    <a:pt x="89" y="195"/>
                    <a:pt x="39" y="177"/>
                    <a:pt x="19" y="152"/>
                  </a:cubicBezTo>
                  <a:cubicBezTo>
                    <a:pt x="0" y="127"/>
                    <a:pt x="72" y="0"/>
                    <a:pt x="72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7" y="75"/>
                    <a:pt x="127" y="75"/>
                    <a:pt x="127" y="75"/>
                  </a:cubicBezTo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D7068D22-0892-42C5-B9B7-96E27D0FC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1071"/>
              <a:ext cx="174" cy="420"/>
            </a:xfrm>
            <a:custGeom>
              <a:avLst/>
              <a:gdLst>
                <a:gd name="T0" fmla="*/ 17 w 94"/>
                <a:gd name="T1" fmla="*/ 75 h 226"/>
                <a:gd name="T2" fmla="*/ 13 w 94"/>
                <a:gd name="T3" fmla="*/ 138 h 226"/>
                <a:gd name="T4" fmla="*/ 0 w 94"/>
                <a:gd name="T5" fmla="*/ 221 h 226"/>
                <a:gd name="T6" fmla="*/ 52 w 94"/>
                <a:gd name="T7" fmla="*/ 226 h 226"/>
                <a:gd name="T8" fmla="*/ 81 w 94"/>
                <a:gd name="T9" fmla="*/ 136 h 226"/>
                <a:gd name="T10" fmla="*/ 94 w 94"/>
                <a:gd name="T11" fmla="*/ 0 h 226"/>
                <a:gd name="T12" fmla="*/ 10 w 94"/>
                <a:gd name="T13" fmla="*/ 1 h 226"/>
                <a:gd name="T14" fmla="*/ 17 w 94"/>
                <a:gd name="T15" fmla="*/ 7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26">
                  <a:moveTo>
                    <a:pt x="17" y="75"/>
                  </a:moveTo>
                  <a:cubicBezTo>
                    <a:pt x="17" y="75"/>
                    <a:pt x="16" y="108"/>
                    <a:pt x="13" y="138"/>
                  </a:cubicBezTo>
                  <a:cubicBezTo>
                    <a:pt x="10" y="168"/>
                    <a:pt x="0" y="221"/>
                    <a:pt x="0" y="221"/>
                  </a:cubicBezTo>
                  <a:cubicBezTo>
                    <a:pt x="52" y="226"/>
                    <a:pt x="52" y="226"/>
                    <a:pt x="52" y="226"/>
                  </a:cubicBezTo>
                  <a:cubicBezTo>
                    <a:pt x="52" y="226"/>
                    <a:pt x="74" y="175"/>
                    <a:pt x="81" y="136"/>
                  </a:cubicBezTo>
                  <a:cubicBezTo>
                    <a:pt x="88" y="97"/>
                    <a:pt x="94" y="0"/>
                    <a:pt x="94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7" y="75"/>
                    <a:pt x="17" y="75"/>
                    <a:pt x="17" y="75"/>
                  </a:cubicBezTo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9684736-F0AD-43B7-9396-17CDE79D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" y="648"/>
              <a:ext cx="253" cy="203"/>
            </a:xfrm>
            <a:custGeom>
              <a:avLst/>
              <a:gdLst>
                <a:gd name="T0" fmla="*/ 38 w 136"/>
                <a:gd name="T1" fmla="*/ 0 h 109"/>
                <a:gd name="T2" fmla="*/ 122 w 136"/>
                <a:gd name="T3" fmla="*/ 59 h 109"/>
                <a:gd name="T4" fmla="*/ 103 w 136"/>
                <a:gd name="T5" fmla="*/ 102 h 109"/>
                <a:gd name="T6" fmla="*/ 56 w 136"/>
                <a:gd name="T7" fmla="*/ 91 h 109"/>
                <a:gd name="T8" fmla="*/ 0 w 136"/>
                <a:gd name="T9" fmla="*/ 78 h 109"/>
                <a:gd name="T10" fmla="*/ 0 w 136"/>
                <a:gd name="T11" fmla="*/ 22 h 109"/>
                <a:gd name="T12" fmla="*/ 38 w 136"/>
                <a:gd name="T1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09">
                  <a:moveTo>
                    <a:pt x="38" y="0"/>
                  </a:moveTo>
                  <a:cubicBezTo>
                    <a:pt x="38" y="0"/>
                    <a:pt x="108" y="37"/>
                    <a:pt x="122" y="59"/>
                  </a:cubicBezTo>
                  <a:cubicBezTo>
                    <a:pt x="136" y="81"/>
                    <a:pt x="133" y="95"/>
                    <a:pt x="103" y="102"/>
                  </a:cubicBezTo>
                  <a:cubicBezTo>
                    <a:pt x="73" y="109"/>
                    <a:pt x="80" y="101"/>
                    <a:pt x="56" y="91"/>
                  </a:cubicBezTo>
                  <a:cubicBezTo>
                    <a:pt x="31" y="81"/>
                    <a:pt x="0" y="78"/>
                    <a:pt x="0" y="7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B52180-391A-4D3D-8DC4-38E0AAA03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9" y="736"/>
              <a:ext cx="117" cy="70"/>
            </a:xfrm>
            <a:custGeom>
              <a:avLst/>
              <a:gdLst>
                <a:gd name="T0" fmla="*/ 63 w 63"/>
                <a:gd name="T1" fmla="*/ 0 h 38"/>
                <a:gd name="T2" fmla="*/ 39 w 63"/>
                <a:gd name="T3" fmla="*/ 5 h 38"/>
                <a:gd name="T4" fmla="*/ 10 w 63"/>
                <a:gd name="T5" fmla="*/ 10 h 38"/>
                <a:gd name="T6" fmla="*/ 5 w 63"/>
                <a:gd name="T7" fmla="*/ 10 h 38"/>
                <a:gd name="T8" fmla="*/ 1 w 63"/>
                <a:gd name="T9" fmla="*/ 13 h 38"/>
                <a:gd name="T10" fmla="*/ 0 w 63"/>
                <a:gd name="T11" fmla="*/ 32 h 38"/>
                <a:gd name="T12" fmla="*/ 31 w 63"/>
                <a:gd name="T13" fmla="*/ 38 h 38"/>
                <a:gd name="T14" fmla="*/ 34 w 63"/>
                <a:gd name="T15" fmla="*/ 16 h 38"/>
                <a:gd name="T16" fmla="*/ 63 w 6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38">
                  <a:moveTo>
                    <a:pt x="63" y="0"/>
                  </a:moveTo>
                  <a:cubicBezTo>
                    <a:pt x="55" y="1"/>
                    <a:pt x="46" y="2"/>
                    <a:pt x="39" y="5"/>
                  </a:cubicBezTo>
                  <a:cubicBezTo>
                    <a:pt x="32" y="9"/>
                    <a:pt x="2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ubicBezTo>
                    <a:pt x="4" y="11"/>
                    <a:pt x="3" y="12"/>
                    <a:pt x="1" y="1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7" y="33"/>
                    <a:pt x="19" y="35"/>
                    <a:pt x="31" y="38"/>
                  </a:cubicBezTo>
                  <a:cubicBezTo>
                    <a:pt x="31" y="31"/>
                    <a:pt x="30" y="22"/>
                    <a:pt x="34" y="16"/>
                  </a:cubicBezTo>
                  <a:cubicBezTo>
                    <a:pt x="38" y="9"/>
                    <a:pt x="49" y="3"/>
                    <a:pt x="63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E2505B44-76A2-4978-9D0D-D802AA01D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8" y="747"/>
              <a:ext cx="169" cy="258"/>
            </a:xfrm>
            <a:custGeom>
              <a:avLst/>
              <a:gdLst>
                <a:gd name="T0" fmla="*/ 88 w 91"/>
                <a:gd name="T1" fmla="*/ 0 h 139"/>
                <a:gd name="T2" fmla="*/ 7 w 91"/>
                <a:gd name="T3" fmla="*/ 90 h 139"/>
                <a:gd name="T4" fmla="*/ 30 w 91"/>
                <a:gd name="T5" fmla="*/ 139 h 139"/>
                <a:gd name="T6" fmla="*/ 84 w 91"/>
                <a:gd name="T7" fmla="*/ 104 h 139"/>
                <a:gd name="T8" fmla="*/ 80 w 91"/>
                <a:gd name="T9" fmla="*/ 85 h 139"/>
                <a:gd name="T10" fmla="*/ 91 w 91"/>
                <a:gd name="T11" fmla="*/ 67 h 139"/>
                <a:gd name="T12" fmla="*/ 88 w 91"/>
                <a:gd name="T1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39">
                  <a:moveTo>
                    <a:pt x="88" y="0"/>
                  </a:moveTo>
                  <a:cubicBezTo>
                    <a:pt x="88" y="0"/>
                    <a:pt x="14" y="59"/>
                    <a:pt x="7" y="90"/>
                  </a:cubicBezTo>
                  <a:cubicBezTo>
                    <a:pt x="0" y="122"/>
                    <a:pt x="30" y="139"/>
                    <a:pt x="30" y="139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4"/>
                    <a:pt x="80" y="94"/>
                    <a:pt x="80" y="85"/>
                  </a:cubicBezTo>
                  <a:cubicBezTo>
                    <a:pt x="80" y="76"/>
                    <a:pt x="91" y="67"/>
                    <a:pt x="91" y="67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39FE597-2E7E-4B7E-BAD7-A64694106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914"/>
              <a:ext cx="32" cy="76"/>
            </a:xfrm>
            <a:custGeom>
              <a:avLst/>
              <a:gdLst>
                <a:gd name="T0" fmla="*/ 17 w 17"/>
                <a:gd name="T1" fmla="*/ 41 h 41"/>
                <a:gd name="T2" fmla="*/ 3 w 17"/>
                <a:gd name="T3" fmla="*/ 2 h 41"/>
                <a:gd name="T4" fmla="*/ 3 w 17"/>
                <a:gd name="T5" fmla="*/ 2 h 41"/>
                <a:gd name="T6" fmla="*/ 3 w 17"/>
                <a:gd name="T7" fmla="*/ 2 h 41"/>
                <a:gd name="T8" fmla="*/ 3 w 17"/>
                <a:gd name="T9" fmla="*/ 2 h 41"/>
                <a:gd name="T10" fmla="*/ 3 w 17"/>
                <a:gd name="T11" fmla="*/ 2 h 41"/>
                <a:gd name="T12" fmla="*/ 3 w 17"/>
                <a:gd name="T13" fmla="*/ 2 h 41"/>
                <a:gd name="T14" fmla="*/ 3 w 17"/>
                <a:gd name="T15" fmla="*/ 2 h 41"/>
                <a:gd name="T16" fmla="*/ 3 w 17"/>
                <a:gd name="T17" fmla="*/ 2 h 41"/>
                <a:gd name="T18" fmla="*/ 3 w 17"/>
                <a:gd name="T19" fmla="*/ 2 h 41"/>
                <a:gd name="T20" fmla="*/ 3 w 17"/>
                <a:gd name="T21" fmla="*/ 2 h 41"/>
                <a:gd name="T22" fmla="*/ 3 w 17"/>
                <a:gd name="T23" fmla="*/ 2 h 41"/>
                <a:gd name="T24" fmla="*/ 3 w 17"/>
                <a:gd name="T25" fmla="*/ 2 h 41"/>
                <a:gd name="T26" fmla="*/ 3 w 17"/>
                <a:gd name="T27" fmla="*/ 2 h 41"/>
                <a:gd name="T28" fmla="*/ 3 w 17"/>
                <a:gd name="T29" fmla="*/ 2 h 41"/>
                <a:gd name="T30" fmla="*/ 3 w 17"/>
                <a:gd name="T31" fmla="*/ 2 h 41"/>
                <a:gd name="T32" fmla="*/ 3 w 17"/>
                <a:gd name="T33" fmla="*/ 1 h 41"/>
                <a:gd name="T34" fmla="*/ 3 w 17"/>
                <a:gd name="T35" fmla="*/ 1 h 41"/>
                <a:gd name="T36" fmla="*/ 3 w 17"/>
                <a:gd name="T37" fmla="*/ 1 h 41"/>
                <a:gd name="T38" fmla="*/ 3 w 17"/>
                <a:gd name="T39" fmla="*/ 1 h 41"/>
                <a:gd name="T40" fmla="*/ 3 w 17"/>
                <a:gd name="T41" fmla="*/ 1 h 41"/>
                <a:gd name="T42" fmla="*/ 3 w 17"/>
                <a:gd name="T43" fmla="*/ 1 h 41"/>
                <a:gd name="T44" fmla="*/ 3 w 17"/>
                <a:gd name="T45" fmla="*/ 1 h 41"/>
                <a:gd name="T46" fmla="*/ 3 w 17"/>
                <a:gd name="T47" fmla="*/ 1 h 41"/>
                <a:gd name="T48" fmla="*/ 3 w 17"/>
                <a:gd name="T49" fmla="*/ 1 h 41"/>
                <a:gd name="T50" fmla="*/ 3 w 17"/>
                <a:gd name="T51" fmla="*/ 1 h 41"/>
                <a:gd name="T52" fmla="*/ 3 w 17"/>
                <a:gd name="T53" fmla="*/ 1 h 41"/>
                <a:gd name="T54" fmla="*/ 3 w 17"/>
                <a:gd name="T55" fmla="*/ 1 h 41"/>
                <a:gd name="T56" fmla="*/ 3 w 17"/>
                <a:gd name="T57" fmla="*/ 1 h 41"/>
                <a:gd name="T58" fmla="*/ 3 w 17"/>
                <a:gd name="T59" fmla="*/ 1 h 41"/>
                <a:gd name="T60" fmla="*/ 3 w 17"/>
                <a:gd name="T61" fmla="*/ 1 h 41"/>
                <a:gd name="T62" fmla="*/ 3 w 17"/>
                <a:gd name="T63" fmla="*/ 1 h 41"/>
                <a:gd name="T64" fmla="*/ 3 w 17"/>
                <a:gd name="T65" fmla="*/ 1 h 41"/>
                <a:gd name="T66" fmla="*/ 3 w 17"/>
                <a:gd name="T67" fmla="*/ 0 h 41"/>
                <a:gd name="T68" fmla="*/ 3 w 17"/>
                <a:gd name="T69" fmla="*/ 0 h 41"/>
                <a:gd name="T70" fmla="*/ 3 w 17"/>
                <a:gd name="T71" fmla="*/ 0 h 41"/>
                <a:gd name="T72" fmla="*/ 3 w 17"/>
                <a:gd name="T7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41">
                  <a:moveTo>
                    <a:pt x="3" y="2"/>
                  </a:moveTo>
                  <a:cubicBezTo>
                    <a:pt x="0" y="21"/>
                    <a:pt x="9" y="34"/>
                    <a:pt x="17" y="41"/>
                  </a:cubicBezTo>
                  <a:cubicBezTo>
                    <a:pt x="9" y="34"/>
                    <a:pt x="0" y="21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EDBD8ADA-1A33-4AC1-A5B1-3E0DF5435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5" y="899"/>
              <a:ext cx="48" cy="94"/>
            </a:xfrm>
            <a:custGeom>
              <a:avLst/>
              <a:gdLst>
                <a:gd name="T0" fmla="*/ 6 w 26"/>
                <a:gd name="T1" fmla="*/ 0 h 51"/>
                <a:gd name="T2" fmla="*/ 3 w 26"/>
                <a:gd name="T3" fmla="*/ 8 h 51"/>
                <a:gd name="T4" fmla="*/ 3 w 26"/>
                <a:gd name="T5" fmla="*/ 8 h 51"/>
                <a:gd name="T6" fmla="*/ 3 w 26"/>
                <a:gd name="T7" fmla="*/ 8 h 51"/>
                <a:gd name="T8" fmla="*/ 3 w 26"/>
                <a:gd name="T9" fmla="*/ 8 h 51"/>
                <a:gd name="T10" fmla="*/ 3 w 26"/>
                <a:gd name="T11" fmla="*/ 8 h 51"/>
                <a:gd name="T12" fmla="*/ 3 w 26"/>
                <a:gd name="T13" fmla="*/ 9 h 51"/>
                <a:gd name="T14" fmla="*/ 3 w 26"/>
                <a:gd name="T15" fmla="*/ 9 h 51"/>
                <a:gd name="T16" fmla="*/ 3 w 26"/>
                <a:gd name="T17" fmla="*/ 9 h 51"/>
                <a:gd name="T18" fmla="*/ 3 w 26"/>
                <a:gd name="T19" fmla="*/ 9 h 51"/>
                <a:gd name="T20" fmla="*/ 3 w 26"/>
                <a:gd name="T21" fmla="*/ 9 h 51"/>
                <a:gd name="T22" fmla="*/ 3 w 26"/>
                <a:gd name="T23" fmla="*/ 9 h 51"/>
                <a:gd name="T24" fmla="*/ 3 w 26"/>
                <a:gd name="T25" fmla="*/ 9 h 51"/>
                <a:gd name="T26" fmla="*/ 3 w 26"/>
                <a:gd name="T27" fmla="*/ 9 h 51"/>
                <a:gd name="T28" fmla="*/ 3 w 26"/>
                <a:gd name="T29" fmla="*/ 9 h 51"/>
                <a:gd name="T30" fmla="*/ 3 w 26"/>
                <a:gd name="T31" fmla="*/ 9 h 51"/>
                <a:gd name="T32" fmla="*/ 3 w 26"/>
                <a:gd name="T33" fmla="*/ 9 h 51"/>
                <a:gd name="T34" fmla="*/ 3 w 26"/>
                <a:gd name="T35" fmla="*/ 9 h 51"/>
                <a:gd name="T36" fmla="*/ 3 w 26"/>
                <a:gd name="T37" fmla="*/ 9 h 51"/>
                <a:gd name="T38" fmla="*/ 3 w 26"/>
                <a:gd name="T39" fmla="*/ 9 h 51"/>
                <a:gd name="T40" fmla="*/ 3 w 26"/>
                <a:gd name="T41" fmla="*/ 9 h 51"/>
                <a:gd name="T42" fmla="*/ 3 w 26"/>
                <a:gd name="T43" fmla="*/ 9 h 51"/>
                <a:gd name="T44" fmla="*/ 3 w 26"/>
                <a:gd name="T45" fmla="*/ 9 h 51"/>
                <a:gd name="T46" fmla="*/ 3 w 26"/>
                <a:gd name="T47" fmla="*/ 9 h 51"/>
                <a:gd name="T48" fmla="*/ 3 w 26"/>
                <a:gd name="T49" fmla="*/ 9 h 51"/>
                <a:gd name="T50" fmla="*/ 3 w 26"/>
                <a:gd name="T51" fmla="*/ 9 h 51"/>
                <a:gd name="T52" fmla="*/ 3 w 26"/>
                <a:gd name="T53" fmla="*/ 9 h 51"/>
                <a:gd name="T54" fmla="*/ 3 w 26"/>
                <a:gd name="T55" fmla="*/ 9 h 51"/>
                <a:gd name="T56" fmla="*/ 3 w 26"/>
                <a:gd name="T57" fmla="*/ 9 h 51"/>
                <a:gd name="T58" fmla="*/ 3 w 26"/>
                <a:gd name="T59" fmla="*/ 10 h 51"/>
                <a:gd name="T60" fmla="*/ 3 w 26"/>
                <a:gd name="T61" fmla="*/ 10 h 51"/>
                <a:gd name="T62" fmla="*/ 3 w 26"/>
                <a:gd name="T63" fmla="*/ 10 h 51"/>
                <a:gd name="T64" fmla="*/ 3 w 26"/>
                <a:gd name="T65" fmla="*/ 10 h 51"/>
                <a:gd name="T66" fmla="*/ 3 w 26"/>
                <a:gd name="T67" fmla="*/ 10 h 51"/>
                <a:gd name="T68" fmla="*/ 3 w 26"/>
                <a:gd name="T69" fmla="*/ 10 h 51"/>
                <a:gd name="T70" fmla="*/ 3 w 26"/>
                <a:gd name="T71" fmla="*/ 10 h 51"/>
                <a:gd name="T72" fmla="*/ 3 w 26"/>
                <a:gd name="T73" fmla="*/ 10 h 51"/>
                <a:gd name="T74" fmla="*/ 3 w 26"/>
                <a:gd name="T75" fmla="*/ 10 h 51"/>
                <a:gd name="T76" fmla="*/ 3 w 26"/>
                <a:gd name="T77" fmla="*/ 10 h 51"/>
                <a:gd name="T78" fmla="*/ 3 w 26"/>
                <a:gd name="T79" fmla="*/ 10 h 51"/>
                <a:gd name="T80" fmla="*/ 3 w 26"/>
                <a:gd name="T81" fmla="*/ 10 h 51"/>
                <a:gd name="T82" fmla="*/ 3 w 26"/>
                <a:gd name="T83" fmla="*/ 10 h 51"/>
                <a:gd name="T84" fmla="*/ 3 w 26"/>
                <a:gd name="T85" fmla="*/ 10 h 51"/>
                <a:gd name="T86" fmla="*/ 3 w 26"/>
                <a:gd name="T87" fmla="*/ 10 h 51"/>
                <a:gd name="T88" fmla="*/ 3 w 26"/>
                <a:gd name="T89" fmla="*/ 10 h 51"/>
                <a:gd name="T90" fmla="*/ 3 w 26"/>
                <a:gd name="T91" fmla="*/ 10 h 51"/>
                <a:gd name="T92" fmla="*/ 3 w 26"/>
                <a:gd name="T93" fmla="*/ 10 h 51"/>
                <a:gd name="T94" fmla="*/ 3 w 26"/>
                <a:gd name="T95" fmla="*/ 10 h 51"/>
                <a:gd name="T96" fmla="*/ 3 w 26"/>
                <a:gd name="T97" fmla="*/ 10 h 51"/>
                <a:gd name="T98" fmla="*/ 17 w 26"/>
                <a:gd name="T99" fmla="*/ 49 h 51"/>
                <a:gd name="T100" fmla="*/ 19 w 26"/>
                <a:gd name="T101" fmla="*/ 51 h 51"/>
                <a:gd name="T102" fmla="*/ 26 w 26"/>
                <a:gd name="T103" fmla="*/ 37 h 51"/>
                <a:gd name="T104" fmla="*/ 13 w 26"/>
                <a:gd name="T105" fmla="*/ 22 h 51"/>
                <a:gd name="T106" fmla="*/ 6 w 26"/>
                <a:gd name="T10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6" h="51">
                  <a:moveTo>
                    <a:pt x="6" y="0"/>
                  </a:moveTo>
                  <a:cubicBezTo>
                    <a:pt x="5" y="3"/>
                    <a:pt x="4" y="6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29"/>
                    <a:pt x="9" y="42"/>
                    <a:pt x="17" y="49"/>
                  </a:cubicBezTo>
                  <a:cubicBezTo>
                    <a:pt x="17" y="50"/>
                    <a:pt x="18" y="51"/>
                    <a:pt x="19" y="51"/>
                  </a:cubicBezTo>
                  <a:cubicBezTo>
                    <a:pt x="20" y="47"/>
                    <a:pt x="22" y="42"/>
                    <a:pt x="26" y="37"/>
                  </a:cubicBezTo>
                  <a:cubicBezTo>
                    <a:pt x="22" y="34"/>
                    <a:pt x="17" y="29"/>
                    <a:pt x="13" y="22"/>
                  </a:cubicBezTo>
                  <a:cubicBezTo>
                    <a:pt x="7" y="14"/>
                    <a:pt x="6" y="5"/>
                    <a:pt x="6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D99B21A7-0AA1-4D1B-BCAB-2E5458A5C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" y="904"/>
              <a:ext cx="4" cy="23"/>
            </a:xfrm>
            <a:custGeom>
              <a:avLst/>
              <a:gdLst>
                <a:gd name="T0" fmla="*/ 0 w 2"/>
                <a:gd name="T1" fmla="*/ 1 h 12"/>
                <a:gd name="T2" fmla="*/ 2 w 2"/>
                <a:gd name="T3" fmla="*/ 12 h 12"/>
                <a:gd name="T4" fmla="*/ 2 w 2"/>
                <a:gd name="T5" fmla="*/ 12 h 12"/>
                <a:gd name="T6" fmla="*/ 0 w 2"/>
                <a:gd name="T7" fmla="*/ 1 h 12"/>
                <a:gd name="T8" fmla="*/ 0 w 2"/>
                <a:gd name="T9" fmla="*/ 1 h 12"/>
                <a:gd name="T10" fmla="*/ 0 w 2"/>
                <a:gd name="T11" fmla="*/ 1 h 12"/>
                <a:gd name="T12" fmla="*/ 0 w 2"/>
                <a:gd name="T13" fmla="*/ 1 h 12"/>
                <a:gd name="T14" fmla="*/ 0 w 2"/>
                <a:gd name="T15" fmla="*/ 1 h 12"/>
                <a:gd name="T16" fmla="*/ 0 w 2"/>
                <a:gd name="T17" fmla="*/ 1 h 12"/>
                <a:gd name="T18" fmla="*/ 0 w 2"/>
                <a:gd name="T19" fmla="*/ 1 h 12"/>
                <a:gd name="T20" fmla="*/ 0 w 2"/>
                <a:gd name="T21" fmla="*/ 0 h 12"/>
                <a:gd name="T22" fmla="*/ 0 w 2"/>
                <a:gd name="T23" fmla="*/ 1 h 12"/>
                <a:gd name="T24" fmla="*/ 0 w 2"/>
                <a:gd name="T25" fmla="*/ 0 h 12"/>
                <a:gd name="T26" fmla="*/ 0 w 2"/>
                <a:gd name="T27" fmla="*/ 0 h 12"/>
                <a:gd name="T28" fmla="*/ 0 w 2"/>
                <a:gd name="T29" fmla="*/ 0 h 12"/>
                <a:gd name="T30" fmla="*/ 0 w 2"/>
                <a:gd name="T31" fmla="*/ 0 h 12"/>
                <a:gd name="T32" fmla="*/ 0 w 2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2">
                  <a:moveTo>
                    <a:pt x="0" y="1"/>
                  </a:moveTo>
                  <a:cubicBezTo>
                    <a:pt x="0" y="5"/>
                    <a:pt x="1" y="9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9"/>
                    <a:pt x="0" y="5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5401F172-BFBE-4DD3-A19C-2A8E5620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4" y="827"/>
              <a:ext cx="41" cy="102"/>
            </a:xfrm>
            <a:custGeom>
              <a:avLst/>
              <a:gdLst>
                <a:gd name="T0" fmla="*/ 20 w 22"/>
                <a:gd name="T1" fmla="*/ 0 h 55"/>
                <a:gd name="T2" fmla="*/ 0 w 22"/>
                <a:gd name="T3" fmla="*/ 37 h 55"/>
                <a:gd name="T4" fmla="*/ 5 w 22"/>
                <a:gd name="T5" fmla="*/ 55 h 55"/>
                <a:gd name="T6" fmla="*/ 14 w 22"/>
                <a:gd name="T7" fmla="*/ 54 h 55"/>
                <a:gd name="T8" fmla="*/ 12 w 22"/>
                <a:gd name="T9" fmla="*/ 43 h 55"/>
                <a:gd name="T10" fmla="*/ 12 w 22"/>
                <a:gd name="T11" fmla="*/ 43 h 55"/>
                <a:gd name="T12" fmla="*/ 12 w 22"/>
                <a:gd name="T13" fmla="*/ 43 h 55"/>
                <a:gd name="T14" fmla="*/ 12 w 22"/>
                <a:gd name="T15" fmla="*/ 43 h 55"/>
                <a:gd name="T16" fmla="*/ 12 w 22"/>
                <a:gd name="T17" fmla="*/ 43 h 55"/>
                <a:gd name="T18" fmla="*/ 12 w 22"/>
                <a:gd name="T19" fmla="*/ 43 h 55"/>
                <a:gd name="T20" fmla="*/ 12 w 22"/>
                <a:gd name="T21" fmla="*/ 42 h 55"/>
                <a:gd name="T22" fmla="*/ 12 w 22"/>
                <a:gd name="T23" fmla="*/ 42 h 55"/>
                <a:gd name="T24" fmla="*/ 12 w 22"/>
                <a:gd name="T25" fmla="*/ 42 h 55"/>
                <a:gd name="T26" fmla="*/ 12 w 22"/>
                <a:gd name="T27" fmla="*/ 42 h 55"/>
                <a:gd name="T28" fmla="*/ 12 w 22"/>
                <a:gd name="T29" fmla="*/ 42 h 55"/>
                <a:gd name="T30" fmla="*/ 22 w 22"/>
                <a:gd name="T31" fmla="*/ 25 h 55"/>
                <a:gd name="T32" fmla="*/ 20 w 22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55">
                  <a:moveTo>
                    <a:pt x="20" y="0"/>
                  </a:moveTo>
                  <a:cubicBezTo>
                    <a:pt x="15" y="6"/>
                    <a:pt x="0" y="25"/>
                    <a:pt x="0" y="37"/>
                  </a:cubicBezTo>
                  <a:cubicBezTo>
                    <a:pt x="0" y="51"/>
                    <a:pt x="5" y="55"/>
                    <a:pt x="5" y="55"/>
                  </a:cubicBezTo>
                  <a:cubicBezTo>
                    <a:pt x="9" y="55"/>
                    <a:pt x="12" y="54"/>
                    <a:pt x="14" y="54"/>
                  </a:cubicBezTo>
                  <a:cubicBezTo>
                    <a:pt x="13" y="51"/>
                    <a:pt x="12" y="47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35"/>
                    <a:pt x="20" y="27"/>
                    <a:pt x="22" y="2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1B327B99-5E27-4F85-AB2C-4949F8887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" y="687"/>
              <a:ext cx="411" cy="416"/>
            </a:xfrm>
            <a:custGeom>
              <a:avLst/>
              <a:gdLst>
                <a:gd name="T0" fmla="*/ 292 w 411"/>
                <a:gd name="T1" fmla="*/ 4 h 416"/>
                <a:gd name="T2" fmla="*/ 209 w 411"/>
                <a:gd name="T3" fmla="*/ 0 h 416"/>
                <a:gd name="T4" fmla="*/ 126 w 411"/>
                <a:gd name="T5" fmla="*/ 4 h 416"/>
                <a:gd name="T6" fmla="*/ 0 w 411"/>
                <a:gd name="T7" fmla="*/ 56 h 416"/>
                <a:gd name="T8" fmla="*/ 24 w 411"/>
                <a:gd name="T9" fmla="*/ 334 h 416"/>
                <a:gd name="T10" fmla="*/ 209 w 411"/>
                <a:gd name="T11" fmla="*/ 416 h 416"/>
                <a:gd name="T12" fmla="*/ 392 w 411"/>
                <a:gd name="T13" fmla="*/ 334 h 416"/>
                <a:gd name="T14" fmla="*/ 411 w 411"/>
                <a:gd name="T15" fmla="*/ 26 h 416"/>
                <a:gd name="T16" fmla="*/ 292 w 411"/>
                <a:gd name="T17" fmla="*/ 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416">
                  <a:moveTo>
                    <a:pt x="292" y="4"/>
                  </a:moveTo>
                  <a:lnTo>
                    <a:pt x="209" y="0"/>
                  </a:lnTo>
                  <a:lnTo>
                    <a:pt x="126" y="4"/>
                  </a:lnTo>
                  <a:lnTo>
                    <a:pt x="0" y="56"/>
                  </a:lnTo>
                  <a:lnTo>
                    <a:pt x="24" y="334"/>
                  </a:lnTo>
                  <a:lnTo>
                    <a:pt x="209" y="416"/>
                  </a:lnTo>
                  <a:lnTo>
                    <a:pt x="392" y="334"/>
                  </a:lnTo>
                  <a:lnTo>
                    <a:pt x="411" y="26"/>
                  </a:lnTo>
                  <a:lnTo>
                    <a:pt x="292" y="4"/>
                  </a:lnTo>
                  <a:close/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0D91607-7AB4-44EB-A4D2-46B837CAA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" y="687"/>
              <a:ext cx="411" cy="416"/>
            </a:xfrm>
            <a:custGeom>
              <a:avLst/>
              <a:gdLst>
                <a:gd name="T0" fmla="*/ 292 w 411"/>
                <a:gd name="T1" fmla="*/ 4 h 416"/>
                <a:gd name="T2" fmla="*/ 209 w 411"/>
                <a:gd name="T3" fmla="*/ 0 h 416"/>
                <a:gd name="T4" fmla="*/ 126 w 411"/>
                <a:gd name="T5" fmla="*/ 4 h 416"/>
                <a:gd name="T6" fmla="*/ 0 w 411"/>
                <a:gd name="T7" fmla="*/ 56 h 416"/>
                <a:gd name="T8" fmla="*/ 24 w 411"/>
                <a:gd name="T9" fmla="*/ 334 h 416"/>
                <a:gd name="T10" fmla="*/ 209 w 411"/>
                <a:gd name="T11" fmla="*/ 416 h 416"/>
                <a:gd name="T12" fmla="*/ 392 w 411"/>
                <a:gd name="T13" fmla="*/ 334 h 416"/>
                <a:gd name="T14" fmla="*/ 411 w 411"/>
                <a:gd name="T15" fmla="*/ 26 h 416"/>
                <a:gd name="T16" fmla="*/ 292 w 411"/>
                <a:gd name="T17" fmla="*/ 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1" h="416">
                  <a:moveTo>
                    <a:pt x="292" y="4"/>
                  </a:moveTo>
                  <a:lnTo>
                    <a:pt x="209" y="0"/>
                  </a:lnTo>
                  <a:lnTo>
                    <a:pt x="126" y="4"/>
                  </a:lnTo>
                  <a:lnTo>
                    <a:pt x="0" y="56"/>
                  </a:lnTo>
                  <a:lnTo>
                    <a:pt x="24" y="334"/>
                  </a:lnTo>
                  <a:lnTo>
                    <a:pt x="209" y="416"/>
                  </a:lnTo>
                  <a:lnTo>
                    <a:pt x="392" y="334"/>
                  </a:lnTo>
                  <a:lnTo>
                    <a:pt x="411" y="26"/>
                  </a:lnTo>
                  <a:lnTo>
                    <a:pt x="292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173F4B45-AE1B-403D-B942-3CC456A3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7" y="6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E256066D-9377-4007-A5C8-801A1DD7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" y="648"/>
              <a:ext cx="76" cy="106"/>
            </a:xfrm>
            <a:custGeom>
              <a:avLst/>
              <a:gdLst>
                <a:gd name="T0" fmla="*/ 30 w 41"/>
                <a:gd name="T1" fmla="*/ 0 h 57"/>
                <a:gd name="T2" fmla="*/ 30 w 41"/>
                <a:gd name="T3" fmla="*/ 0 h 57"/>
                <a:gd name="T4" fmla="*/ 1 w 41"/>
                <a:gd name="T5" fmla="*/ 40 h 57"/>
                <a:gd name="T6" fmla="*/ 0 w 41"/>
                <a:gd name="T7" fmla="*/ 57 h 57"/>
                <a:gd name="T8" fmla="*/ 4 w 41"/>
                <a:gd name="T9" fmla="*/ 57 h 57"/>
                <a:gd name="T10" fmla="*/ 20 w 41"/>
                <a:gd name="T11" fmla="*/ 42 h 57"/>
                <a:gd name="T12" fmla="*/ 41 w 41"/>
                <a:gd name="T13" fmla="*/ 6 h 57"/>
                <a:gd name="T14" fmla="*/ 41 w 41"/>
                <a:gd name="T15" fmla="*/ 6 h 57"/>
                <a:gd name="T16" fmla="*/ 30 w 41"/>
                <a:gd name="T17" fmla="*/ 0 h 57"/>
                <a:gd name="T18" fmla="*/ 30 w 4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7"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19" y="21"/>
                    <a:pt x="1" y="4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7"/>
                    <a:pt x="3" y="57"/>
                    <a:pt x="4" y="57"/>
                  </a:cubicBezTo>
                  <a:cubicBezTo>
                    <a:pt x="10" y="52"/>
                    <a:pt x="15" y="47"/>
                    <a:pt x="20" y="42"/>
                  </a:cubicBezTo>
                  <a:cubicBezTo>
                    <a:pt x="35" y="28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4B0A91D-24A5-4245-9B31-D364D0DA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" y="754"/>
              <a:ext cx="8" cy="6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3 h 3"/>
                <a:gd name="T4" fmla="*/ 4 w 4"/>
                <a:gd name="T5" fmla="*/ 0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88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4FE6A67B-62DE-4FE7-B5E5-11208F791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" y="767"/>
              <a:ext cx="53" cy="39"/>
            </a:xfrm>
            <a:custGeom>
              <a:avLst/>
              <a:gdLst>
                <a:gd name="T0" fmla="*/ 51 w 53"/>
                <a:gd name="T1" fmla="*/ 0 h 39"/>
                <a:gd name="T2" fmla="*/ 0 w 53"/>
                <a:gd name="T3" fmla="*/ 39 h 39"/>
                <a:gd name="T4" fmla="*/ 53 w 53"/>
                <a:gd name="T5" fmla="*/ 21 h 39"/>
                <a:gd name="T6" fmla="*/ 51 w 5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9">
                  <a:moveTo>
                    <a:pt x="51" y="0"/>
                  </a:moveTo>
                  <a:lnTo>
                    <a:pt x="0" y="39"/>
                  </a:lnTo>
                  <a:lnTo>
                    <a:pt x="53" y="2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E636B09B-BA97-4F2F-8735-3FA23E49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4" y="767"/>
              <a:ext cx="53" cy="39"/>
            </a:xfrm>
            <a:custGeom>
              <a:avLst/>
              <a:gdLst>
                <a:gd name="T0" fmla="*/ 51 w 53"/>
                <a:gd name="T1" fmla="*/ 0 h 39"/>
                <a:gd name="T2" fmla="*/ 0 w 53"/>
                <a:gd name="T3" fmla="*/ 39 h 39"/>
                <a:gd name="T4" fmla="*/ 53 w 53"/>
                <a:gd name="T5" fmla="*/ 21 h 39"/>
                <a:gd name="T6" fmla="*/ 51 w 5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9">
                  <a:moveTo>
                    <a:pt x="51" y="0"/>
                  </a:moveTo>
                  <a:lnTo>
                    <a:pt x="0" y="39"/>
                  </a:lnTo>
                  <a:lnTo>
                    <a:pt x="53" y="21"/>
                  </a:lnTo>
                  <a:lnTo>
                    <a:pt x="5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5907D0ED-BF34-43F2-9E2C-94390321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5" y="723"/>
              <a:ext cx="408" cy="139"/>
            </a:xfrm>
            <a:custGeom>
              <a:avLst/>
              <a:gdLst>
                <a:gd name="T0" fmla="*/ 220 w 220"/>
                <a:gd name="T1" fmla="*/ 0 h 75"/>
                <a:gd name="T2" fmla="*/ 183 w 220"/>
                <a:gd name="T3" fmla="*/ 28 h 75"/>
                <a:gd name="T4" fmla="*/ 114 w 220"/>
                <a:gd name="T5" fmla="*/ 72 h 75"/>
                <a:gd name="T6" fmla="*/ 48 w 220"/>
                <a:gd name="T7" fmla="*/ 34 h 75"/>
                <a:gd name="T8" fmla="*/ 0 w 220"/>
                <a:gd name="T9" fmla="*/ 24 h 75"/>
                <a:gd name="T10" fmla="*/ 0 w 220"/>
                <a:gd name="T11" fmla="*/ 24 h 75"/>
                <a:gd name="T12" fmla="*/ 1 w 220"/>
                <a:gd name="T13" fmla="*/ 35 h 75"/>
                <a:gd name="T14" fmla="*/ 1 w 220"/>
                <a:gd name="T15" fmla="*/ 35 h 75"/>
                <a:gd name="T16" fmla="*/ 3 w 220"/>
                <a:gd name="T17" fmla="*/ 35 h 75"/>
                <a:gd name="T18" fmla="*/ 50 w 220"/>
                <a:gd name="T19" fmla="*/ 48 h 75"/>
                <a:gd name="T20" fmla="*/ 114 w 220"/>
                <a:gd name="T21" fmla="*/ 75 h 75"/>
                <a:gd name="T22" fmla="*/ 173 w 220"/>
                <a:gd name="T23" fmla="*/ 45 h 75"/>
                <a:gd name="T24" fmla="*/ 219 w 220"/>
                <a:gd name="T25" fmla="*/ 20 h 75"/>
                <a:gd name="T26" fmla="*/ 219 w 220"/>
                <a:gd name="T27" fmla="*/ 17 h 75"/>
                <a:gd name="T28" fmla="*/ 220 w 220"/>
                <a:gd name="T2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75">
                  <a:moveTo>
                    <a:pt x="220" y="0"/>
                  </a:moveTo>
                  <a:cubicBezTo>
                    <a:pt x="210" y="11"/>
                    <a:pt x="197" y="22"/>
                    <a:pt x="183" y="28"/>
                  </a:cubicBezTo>
                  <a:cubicBezTo>
                    <a:pt x="146" y="42"/>
                    <a:pt x="114" y="72"/>
                    <a:pt x="114" y="72"/>
                  </a:cubicBezTo>
                  <a:cubicBezTo>
                    <a:pt x="114" y="72"/>
                    <a:pt x="72" y="44"/>
                    <a:pt x="48" y="34"/>
                  </a:cubicBezTo>
                  <a:cubicBezTo>
                    <a:pt x="25" y="25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8" y="35"/>
                    <a:pt x="28" y="36"/>
                    <a:pt x="50" y="48"/>
                  </a:cubicBezTo>
                  <a:cubicBezTo>
                    <a:pt x="76" y="62"/>
                    <a:pt x="114" y="75"/>
                    <a:pt x="114" y="75"/>
                  </a:cubicBezTo>
                  <a:cubicBezTo>
                    <a:pt x="114" y="75"/>
                    <a:pt x="147" y="51"/>
                    <a:pt x="173" y="45"/>
                  </a:cubicBezTo>
                  <a:cubicBezTo>
                    <a:pt x="190" y="41"/>
                    <a:pt x="206" y="31"/>
                    <a:pt x="219" y="20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0" y="0"/>
                    <a:pt x="220" y="0"/>
                    <a:pt x="220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Rectangle 23">
              <a:extLst>
                <a:ext uri="{FF2B5EF4-FFF2-40B4-BE49-F238E27FC236}">
                  <a16:creationId xmlns:a16="http://schemas.microsoft.com/office/drawing/2014/main" id="{9E9987F3-1017-4079-9C00-892D1F027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8" y="1016"/>
              <a:ext cx="368" cy="55"/>
            </a:xfrm>
            <a:prstGeom prst="rect">
              <a:avLst/>
            </a:pr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Rectangle 24">
              <a:extLst>
                <a:ext uri="{FF2B5EF4-FFF2-40B4-BE49-F238E27FC236}">
                  <a16:creationId xmlns:a16="http://schemas.microsoft.com/office/drawing/2014/main" id="{8A82E1D5-8585-4256-A10D-1F8C6624A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8" y="1016"/>
              <a:ext cx="368" cy="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5">
              <a:extLst>
                <a:ext uri="{FF2B5EF4-FFF2-40B4-BE49-F238E27FC236}">
                  <a16:creationId xmlns:a16="http://schemas.microsoft.com/office/drawing/2014/main" id="{72121EE2-1914-44F8-B164-EAAA2FE71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" y="1071"/>
              <a:ext cx="368" cy="140"/>
            </a:xfrm>
            <a:custGeom>
              <a:avLst/>
              <a:gdLst>
                <a:gd name="T0" fmla="*/ 100 w 199"/>
                <a:gd name="T1" fmla="*/ 0 h 75"/>
                <a:gd name="T2" fmla="*/ 0 w 199"/>
                <a:gd name="T3" fmla="*/ 0 h 75"/>
                <a:gd name="T4" fmla="*/ 11 w 199"/>
                <a:gd name="T5" fmla="*/ 5 h 75"/>
                <a:gd name="T6" fmla="*/ 77 w 199"/>
                <a:gd name="T7" fmla="*/ 75 h 75"/>
                <a:gd name="T8" fmla="*/ 100 w 199"/>
                <a:gd name="T9" fmla="*/ 75 h 75"/>
                <a:gd name="T10" fmla="*/ 122 w 199"/>
                <a:gd name="T11" fmla="*/ 75 h 75"/>
                <a:gd name="T12" fmla="*/ 188 w 199"/>
                <a:gd name="T13" fmla="*/ 5 h 75"/>
                <a:gd name="T14" fmla="*/ 199 w 199"/>
                <a:gd name="T15" fmla="*/ 0 h 75"/>
                <a:gd name="T16" fmla="*/ 100 w 199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75">
                  <a:moveTo>
                    <a:pt x="10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2" y="18"/>
                    <a:pt x="66" y="44"/>
                    <a:pt x="77" y="75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34" y="44"/>
                    <a:pt x="158" y="18"/>
                    <a:pt x="188" y="5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6">
              <a:extLst>
                <a:ext uri="{FF2B5EF4-FFF2-40B4-BE49-F238E27FC236}">
                  <a16:creationId xmlns:a16="http://schemas.microsoft.com/office/drawing/2014/main" id="{C5D1C615-28E3-4079-A6D6-27253C87C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2" y="600"/>
              <a:ext cx="545" cy="256"/>
            </a:xfrm>
            <a:custGeom>
              <a:avLst/>
              <a:gdLst>
                <a:gd name="T0" fmla="*/ 112 w 294"/>
                <a:gd name="T1" fmla="*/ 49 h 138"/>
                <a:gd name="T2" fmla="*/ 89 w 294"/>
                <a:gd name="T3" fmla="*/ 47 h 138"/>
                <a:gd name="T4" fmla="*/ 82 w 294"/>
                <a:gd name="T5" fmla="*/ 46 h 138"/>
                <a:gd name="T6" fmla="*/ 72 w 294"/>
                <a:gd name="T7" fmla="*/ 43 h 138"/>
                <a:gd name="T8" fmla="*/ 22 w 294"/>
                <a:gd name="T9" fmla="*/ 84 h 138"/>
                <a:gd name="T10" fmla="*/ 0 w 294"/>
                <a:gd name="T11" fmla="*/ 123 h 138"/>
                <a:gd name="T12" fmla="*/ 45 w 294"/>
                <a:gd name="T13" fmla="*/ 90 h 138"/>
                <a:gd name="T14" fmla="*/ 93 w 294"/>
                <a:gd name="T15" fmla="*/ 100 h 138"/>
                <a:gd name="T16" fmla="*/ 159 w 294"/>
                <a:gd name="T17" fmla="*/ 138 h 138"/>
                <a:gd name="T18" fmla="*/ 228 w 294"/>
                <a:gd name="T19" fmla="*/ 94 h 138"/>
                <a:gd name="T20" fmla="*/ 294 w 294"/>
                <a:gd name="T21" fmla="*/ 26 h 138"/>
                <a:gd name="T22" fmla="*/ 270 w 294"/>
                <a:gd name="T23" fmla="*/ 17 h 138"/>
                <a:gd name="T24" fmla="*/ 228 w 294"/>
                <a:gd name="T25" fmla="*/ 9 h 138"/>
                <a:gd name="T26" fmla="*/ 112 w 294"/>
                <a:gd name="T27" fmla="*/ 4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4" h="138">
                  <a:moveTo>
                    <a:pt x="112" y="49"/>
                  </a:moveTo>
                  <a:cubicBezTo>
                    <a:pt x="112" y="49"/>
                    <a:pt x="100" y="41"/>
                    <a:pt x="89" y="47"/>
                  </a:cubicBezTo>
                  <a:cubicBezTo>
                    <a:pt x="83" y="50"/>
                    <a:pt x="83" y="48"/>
                    <a:pt x="82" y="46"/>
                  </a:cubicBezTo>
                  <a:cubicBezTo>
                    <a:pt x="81" y="44"/>
                    <a:pt x="79" y="42"/>
                    <a:pt x="72" y="43"/>
                  </a:cubicBezTo>
                  <a:cubicBezTo>
                    <a:pt x="56" y="46"/>
                    <a:pt x="33" y="66"/>
                    <a:pt x="22" y="84"/>
                  </a:cubicBezTo>
                  <a:cubicBezTo>
                    <a:pt x="10" y="103"/>
                    <a:pt x="0" y="123"/>
                    <a:pt x="0" y="123"/>
                  </a:cubicBezTo>
                  <a:cubicBezTo>
                    <a:pt x="45" y="90"/>
                    <a:pt x="45" y="90"/>
                    <a:pt x="45" y="90"/>
                  </a:cubicBezTo>
                  <a:cubicBezTo>
                    <a:pt x="45" y="90"/>
                    <a:pt x="70" y="91"/>
                    <a:pt x="93" y="100"/>
                  </a:cubicBezTo>
                  <a:cubicBezTo>
                    <a:pt x="117" y="110"/>
                    <a:pt x="159" y="138"/>
                    <a:pt x="159" y="138"/>
                  </a:cubicBezTo>
                  <a:cubicBezTo>
                    <a:pt x="159" y="138"/>
                    <a:pt x="191" y="108"/>
                    <a:pt x="228" y="94"/>
                  </a:cubicBezTo>
                  <a:cubicBezTo>
                    <a:pt x="266" y="79"/>
                    <a:pt x="294" y="26"/>
                    <a:pt x="294" y="26"/>
                  </a:cubicBezTo>
                  <a:cubicBezTo>
                    <a:pt x="294" y="26"/>
                    <a:pt x="277" y="21"/>
                    <a:pt x="270" y="17"/>
                  </a:cubicBezTo>
                  <a:cubicBezTo>
                    <a:pt x="262" y="12"/>
                    <a:pt x="242" y="18"/>
                    <a:pt x="228" y="9"/>
                  </a:cubicBezTo>
                  <a:cubicBezTo>
                    <a:pt x="215" y="0"/>
                    <a:pt x="112" y="49"/>
                    <a:pt x="112" y="49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7">
              <a:extLst>
                <a:ext uri="{FF2B5EF4-FFF2-40B4-BE49-F238E27FC236}">
                  <a16:creationId xmlns:a16="http://schemas.microsoft.com/office/drawing/2014/main" id="{D9AADB8B-FDD7-4848-9924-6A9F82F33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" y="871"/>
              <a:ext cx="91" cy="89"/>
            </a:xfrm>
            <a:custGeom>
              <a:avLst/>
              <a:gdLst>
                <a:gd name="T0" fmla="*/ 39 w 49"/>
                <a:gd name="T1" fmla="*/ 0 h 48"/>
                <a:gd name="T2" fmla="*/ 12 w 49"/>
                <a:gd name="T3" fmla="*/ 10 h 48"/>
                <a:gd name="T4" fmla="*/ 3 w 49"/>
                <a:gd name="T5" fmla="*/ 46 h 48"/>
                <a:gd name="T6" fmla="*/ 12 w 49"/>
                <a:gd name="T7" fmla="*/ 48 h 48"/>
                <a:gd name="T8" fmla="*/ 39 w 49"/>
                <a:gd name="T9" fmla="*/ 37 h 48"/>
                <a:gd name="T10" fmla="*/ 49 w 49"/>
                <a:gd name="T11" fmla="*/ 16 h 48"/>
                <a:gd name="T12" fmla="*/ 49 w 49"/>
                <a:gd name="T13" fmla="*/ 5 h 48"/>
                <a:gd name="T14" fmla="*/ 48 w 49"/>
                <a:gd name="T15" fmla="*/ 1 h 48"/>
                <a:gd name="T16" fmla="*/ 39 w 4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8">
                  <a:moveTo>
                    <a:pt x="39" y="0"/>
                  </a:moveTo>
                  <a:cubicBezTo>
                    <a:pt x="29" y="0"/>
                    <a:pt x="20" y="3"/>
                    <a:pt x="12" y="10"/>
                  </a:cubicBezTo>
                  <a:cubicBezTo>
                    <a:pt x="3" y="20"/>
                    <a:pt x="0" y="34"/>
                    <a:pt x="3" y="46"/>
                  </a:cubicBezTo>
                  <a:cubicBezTo>
                    <a:pt x="6" y="47"/>
                    <a:pt x="9" y="48"/>
                    <a:pt x="12" y="48"/>
                  </a:cubicBezTo>
                  <a:cubicBezTo>
                    <a:pt x="22" y="48"/>
                    <a:pt x="31" y="44"/>
                    <a:pt x="39" y="37"/>
                  </a:cubicBezTo>
                  <a:cubicBezTo>
                    <a:pt x="45" y="31"/>
                    <a:pt x="48" y="24"/>
                    <a:pt x="49" y="16"/>
                  </a:cubicBezTo>
                  <a:cubicBezTo>
                    <a:pt x="49" y="12"/>
                    <a:pt x="49" y="9"/>
                    <a:pt x="49" y="5"/>
                  </a:cubicBezTo>
                  <a:cubicBezTo>
                    <a:pt x="49" y="3"/>
                    <a:pt x="49" y="2"/>
                    <a:pt x="48" y="1"/>
                  </a:cubicBezTo>
                  <a:cubicBezTo>
                    <a:pt x="45" y="0"/>
                    <a:pt x="42" y="0"/>
                    <a:pt x="39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8">
              <a:extLst>
                <a:ext uri="{FF2B5EF4-FFF2-40B4-BE49-F238E27FC236}">
                  <a16:creationId xmlns:a16="http://schemas.microsoft.com/office/drawing/2014/main" id="{E6EE1AE2-56EF-4302-B237-551007F4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7" y="871"/>
              <a:ext cx="92" cy="89"/>
            </a:xfrm>
            <a:custGeom>
              <a:avLst/>
              <a:gdLst>
                <a:gd name="T0" fmla="*/ 11 w 50"/>
                <a:gd name="T1" fmla="*/ 0 h 48"/>
                <a:gd name="T2" fmla="*/ 1 w 50"/>
                <a:gd name="T3" fmla="*/ 1 h 48"/>
                <a:gd name="T4" fmla="*/ 0 w 50"/>
                <a:gd name="T5" fmla="*/ 5 h 48"/>
                <a:gd name="T6" fmla="*/ 0 w 50"/>
                <a:gd name="T7" fmla="*/ 16 h 48"/>
                <a:gd name="T8" fmla="*/ 11 w 50"/>
                <a:gd name="T9" fmla="*/ 37 h 48"/>
                <a:gd name="T10" fmla="*/ 37 w 50"/>
                <a:gd name="T11" fmla="*/ 48 h 48"/>
                <a:gd name="T12" fmla="*/ 47 w 50"/>
                <a:gd name="T13" fmla="*/ 46 h 48"/>
                <a:gd name="T14" fmla="*/ 37 w 50"/>
                <a:gd name="T15" fmla="*/ 10 h 48"/>
                <a:gd name="T16" fmla="*/ 11 w 50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8">
                  <a:moveTo>
                    <a:pt x="11" y="0"/>
                  </a:moveTo>
                  <a:cubicBezTo>
                    <a:pt x="7" y="0"/>
                    <a:pt x="4" y="0"/>
                    <a:pt x="1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9"/>
                    <a:pt x="1" y="12"/>
                    <a:pt x="0" y="16"/>
                  </a:cubicBezTo>
                  <a:cubicBezTo>
                    <a:pt x="1" y="24"/>
                    <a:pt x="5" y="31"/>
                    <a:pt x="11" y="37"/>
                  </a:cubicBezTo>
                  <a:cubicBezTo>
                    <a:pt x="18" y="44"/>
                    <a:pt x="27" y="48"/>
                    <a:pt x="37" y="48"/>
                  </a:cubicBezTo>
                  <a:cubicBezTo>
                    <a:pt x="40" y="48"/>
                    <a:pt x="43" y="47"/>
                    <a:pt x="47" y="46"/>
                  </a:cubicBezTo>
                  <a:cubicBezTo>
                    <a:pt x="50" y="34"/>
                    <a:pt x="47" y="20"/>
                    <a:pt x="37" y="10"/>
                  </a:cubicBezTo>
                  <a:cubicBezTo>
                    <a:pt x="30" y="3"/>
                    <a:pt x="20" y="0"/>
                    <a:pt x="11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9">
              <a:extLst>
                <a:ext uri="{FF2B5EF4-FFF2-40B4-BE49-F238E27FC236}">
                  <a16:creationId xmlns:a16="http://schemas.microsoft.com/office/drawing/2014/main" id="{91648975-C766-4958-ADFA-618B6EDCE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7" y="880"/>
              <a:ext cx="2" cy="21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11 h 11"/>
                <a:gd name="T4" fmla="*/ 0 w 1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1" y="7"/>
                    <a:pt x="1" y="4"/>
                    <a:pt x="0" y="0"/>
                  </a:cubicBezTo>
                </a:path>
              </a:pathLst>
            </a:custGeom>
            <a:solidFill>
              <a:srgbClr val="BC5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3FF20A99-F6F7-4A2C-B10D-D22F24971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" y="847"/>
              <a:ext cx="96" cy="96"/>
            </a:xfrm>
            <a:custGeom>
              <a:avLst/>
              <a:gdLst>
                <a:gd name="T0" fmla="*/ 48 w 52"/>
                <a:gd name="T1" fmla="*/ 3 h 52"/>
                <a:gd name="T2" fmla="*/ 12 w 52"/>
                <a:gd name="T3" fmla="*/ 13 h 52"/>
                <a:gd name="T4" fmla="*/ 3 w 52"/>
                <a:gd name="T5" fmla="*/ 49 h 52"/>
                <a:gd name="T6" fmla="*/ 39 w 52"/>
                <a:gd name="T7" fmla="*/ 39 h 52"/>
                <a:gd name="T8" fmla="*/ 48 w 52"/>
                <a:gd name="T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8" y="3"/>
                  </a:moveTo>
                  <a:cubicBezTo>
                    <a:pt x="36" y="0"/>
                    <a:pt x="22" y="3"/>
                    <a:pt x="12" y="13"/>
                  </a:cubicBezTo>
                  <a:cubicBezTo>
                    <a:pt x="3" y="23"/>
                    <a:pt x="0" y="36"/>
                    <a:pt x="3" y="49"/>
                  </a:cubicBezTo>
                  <a:cubicBezTo>
                    <a:pt x="15" y="52"/>
                    <a:pt x="29" y="49"/>
                    <a:pt x="39" y="39"/>
                  </a:cubicBezTo>
                  <a:cubicBezTo>
                    <a:pt x="48" y="29"/>
                    <a:pt x="52" y="16"/>
                    <a:pt x="48" y="3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A3AC4F4C-A039-4BB1-AEAB-1191E52D7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847"/>
              <a:ext cx="96" cy="96"/>
            </a:xfrm>
            <a:custGeom>
              <a:avLst/>
              <a:gdLst>
                <a:gd name="T0" fmla="*/ 3 w 52"/>
                <a:gd name="T1" fmla="*/ 3 h 52"/>
                <a:gd name="T2" fmla="*/ 39 w 52"/>
                <a:gd name="T3" fmla="*/ 13 h 52"/>
                <a:gd name="T4" fmla="*/ 49 w 52"/>
                <a:gd name="T5" fmla="*/ 49 h 52"/>
                <a:gd name="T6" fmla="*/ 13 w 52"/>
                <a:gd name="T7" fmla="*/ 39 h 52"/>
                <a:gd name="T8" fmla="*/ 3 w 52"/>
                <a:gd name="T9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3" y="3"/>
                  </a:moveTo>
                  <a:cubicBezTo>
                    <a:pt x="15" y="0"/>
                    <a:pt x="29" y="3"/>
                    <a:pt x="39" y="13"/>
                  </a:cubicBezTo>
                  <a:cubicBezTo>
                    <a:pt x="49" y="23"/>
                    <a:pt x="52" y="36"/>
                    <a:pt x="49" y="49"/>
                  </a:cubicBezTo>
                  <a:cubicBezTo>
                    <a:pt x="36" y="52"/>
                    <a:pt x="22" y="49"/>
                    <a:pt x="13" y="39"/>
                  </a:cubicBezTo>
                  <a:cubicBezTo>
                    <a:pt x="3" y="29"/>
                    <a:pt x="0" y="16"/>
                    <a:pt x="3" y="3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Oval 32">
              <a:extLst>
                <a:ext uri="{FF2B5EF4-FFF2-40B4-BE49-F238E27FC236}">
                  <a16:creationId xmlns:a16="http://schemas.microsoft.com/office/drawing/2014/main" id="{D502BF11-EA66-423A-AC21-D1B5C70CC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3" y="828"/>
              <a:ext cx="48" cy="49"/>
            </a:xfrm>
            <a:prstGeom prst="ellipse">
              <a:avLst/>
            </a:pr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3">
              <a:extLst>
                <a:ext uri="{FF2B5EF4-FFF2-40B4-BE49-F238E27FC236}">
                  <a16:creationId xmlns:a16="http://schemas.microsoft.com/office/drawing/2014/main" id="{61E5563E-AB44-4C66-BE8D-8FFB8F50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995"/>
              <a:ext cx="152" cy="97"/>
            </a:xfrm>
            <a:custGeom>
              <a:avLst/>
              <a:gdLst>
                <a:gd name="T0" fmla="*/ 71 w 82"/>
                <a:gd name="T1" fmla="*/ 52 h 52"/>
                <a:gd name="T2" fmla="*/ 10 w 82"/>
                <a:gd name="T3" fmla="*/ 52 h 52"/>
                <a:gd name="T4" fmla="*/ 0 w 82"/>
                <a:gd name="T5" fmla="*/ 41 h 52"/>
                <a:gd name="T6" fmla="*/ 0 w 82"/>
                <a:gd name="T7" fmla="*/ 11 h 52"/>
                <a:gd name="T8" fmla="*/ 10 w 82"/>
                <a:gd name="T9" fmla="*/ 0 h 52"/>
                <a:gd name="T10" fmla="*/ 71 w 82"/>
                <a:gd name="T11" fmla="*/ 0 h 52"/>
                <a:gd name="T12" fmla="*/ 82 w 82"/>
                <a:gd name="T13" fmla="*/ 11 h 52"/>
                <a:gd name="T14" fmla="*/ 82 w 82"/>
                <a:gd name="T15" fmla="*/ 41 h 52"/>
                <a:gd name="T16" fmla="*/ 71 w 8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2">
                  <a:moveTo>
                    <a:pt x="71" y="52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5" y="52"/>
                    <a:pt x="0" y="47"/>
                    <a:pt x="0" y="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7" y="0"/>
                    <a:pt x="82" y="5"/>
                    <a:pt x="82" y="1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7"/>
                    <a:pt x="77" y="52"/>
                    <a:pt x="71" y="52"/>
                  </a:cubicBezTo>
                </a:path>
              </a:pathLst>
            </a:custGeom>
            <a:solidFill>
              <a:srgbClr val="F8E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4">
              <a:extLst>
                <a:ext uri="{FF2B5EF4-FFF2-40B4-BE49-F238E27FC236}">
                  <a16:creationId xmlns:a16="http://schemas.microsoft.com/office/drawing/2014/main" id="{9ADE0DD5-7BEB-4BC7-89F9-64817DA9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8" y="1062"/>
              <a:ext cx="141" cy="30"/>
            </a:xfrm>
            <a:custGeom>
              <a:avLst/>
              <a:gdLst>
                <a:gd name="T0" fmla="*/ 76 w 76"/>
                <a:gd name="T1" fmla="*/ 0 h 16"/>
                <a:gd name="T2" fmla="*/ 65 w 76"/>
                <a:gd name="T3" fmla="*/ 11 h 16"/>
                <a:gd name="T4" fmla="*/ 4 w 76"/>
                <a:gd name="T5" fmla="*/ 11 h 16"/>
                <a:gd name="T6" fmla="*/ 4 w 76"/>
                <a:gd name="T7" fmla="*/ 11 h 16"/>
                <a:gd name="T8" fmla="*/ 0 w 76"/>
                <a:gd name="T9" fmla="*/ 15 h 16"/>
                <a:gd name="T10" fmla="*/ 4 w 76"/>
                <a:gd name="T11" fmla="*/ 16 h 16"/>
                <a:gd name="T12" fmla="*/ 65 w 76"/>
                <a:gd name="T13" fmla="*/ 16 h 16"/>
                <a:gd name="T14" fmla="*/ 76 w 76"/>
                <a:gd name="T15" fmla="*/ 5 h 16"/>
                <a:gd name="T16" fmla="*/ 76 w 76"/>
                <a:gd name="T17" fmla="*/ 5 h 16"/>
                <a:gd name="T18" fmla="*/ 76 w 76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16">
                  <a:moveTo>
                    <a:pt x="76" y="0"/>
                  </a:moveTo>
                  <a:cubicBezTo>
                    <a:pt x="76" y="6"/>
                    <a:pt x="71" y="11"/>
                    <a:pt x="6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1" y="13"/>
                    <a:pt x="0" y="15"/>
                  </a:cubicBezTo>
                  <a:cubicBezTo>
                    <a:pt x="1" y="16"/>
                    <a:pt x="3" y="16"/>
                    <a:pt x="4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71" y="16"/>
                    <a:pt x="76" y="11"/>
                    <a:pt x="76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0"/>
                    <a:pt x="76" y="0"/>
                    <a:pt x="76" y="0"/>
                  </a:cubicBezTo>
                </a:path>
              </a:pathLst>
            </a:custGeom>
            <a:solidFill>
              <a:srgbClr val="DFC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1C36C420-60C4-4C87-A969-F0E9510C9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680"/>
              <a:ext cx="322" cy="135"/>
            </a:xfrm>
            <a:custGeom>
              <a:avLst/>
              <a:gdLst>
                <a:gd name="T0" fmla="*/ 174 w 174"/>
                <a:gd name="T1" fmla="*/ 0 h 73"/>
                <a:gd name="T2" fmla="*/ 144 w 174"/>
                <a:gd name="T3" fmla="*/ 37 h 73"/>
                <a:gd name="T4" fmla="*/ 132 w 174"/>
                <a:gd name="T5" fmla="*/ 40 h 73"/>
                <a:gd name="T6" fmla="*/ 117 w 174"/>
                <a:gd name="T7" fmla="*/ 50 h 73"/>
                <a:gd name="T8" fmla="*/ 95 w 174"/>
                <a:gd name="T9" fmla="*/ 60 h 73"/>
                <a:gd name="T10" fmla="*/ 79 w 174"/>
                <a:gd name="T11" fmla="*/ 60 h 73"/>
                <a:gd name="T12" fmla="*/ 57 w 174"/>
                <a:gd name="T13" fmla="*/ 50 h 73"/>
                <a:gd name="T14" fmla="*/ 57 w 174"/>
                <a:gd name="T15" fmla="*/ 50 h 73"/>
                <a:gd name="T16" fmla="*/ 41 w 174"/>
                <a:gd name="T17" fmla="*/ 40 h 73"/>
                <a:gd name="T18" fmla="*/ 29 w 174"/>
                <a:gd name="T19" fmla="*/ 37 h 73"/>
                <a:gd name="T20" fmla="*/ 0 w 174"/>
                <a:gd name="T21" fmla="*/ 4 h 73"/>
                <a:gd name="T22" fmla="*/ 0 w 174"/>
                <a:gd name="T23" fmla="*/ 4 h 73"/>
                <a:gd name="T24" fmla="*/ 0 w 174"/>
                <a:gd name="T25" fmla="*/ 12 h 73"/>
                <a:gd name="T26" fmla="*/ 29 w 174"/>
                <a:gd name="T27" fmla="*/ 50 h 73"/>
                <a:gd name="T28" fmla="*/ 41 w 174"/>
                <a:gd name="T29" fmla="*/ 52 h 73"/>
                <a:gd name="T30" fmla="*/ 57 w 174"/>
                <a:gd name="T31" fmla="*/ 62 h 73"/>
                <a:gd name="T32" fmla="*/ 79 w 174"/>
                <a:gd name="T33" fmla="*/ 73 h 73"/>
                <a:gd name="T34" fmla="*/ 95 w 174"/>
                <a:gd name="T35" fmla="*/ 73 h 73"/>
                <a:gd name="T36" fmla="*/ 117 w 174"/>
                <a:gd name="T37" fmla="*/ 62 h 73"/>
                <a:gd name="T38" fmla="*/ 132 w 174"/>
                <a:gd name="T39" fmla="*/ 52 h 73"/>
                <a:gd name="T40" fmla="*/ 144 w 174"/>
                <a:gd name="T41" fmla="*/ 50 h 73"/>
                <a:gd name="T42" fmla="*/ 174 w 174"/>
                <a:gd name="T43" fmla="*/ 12 h 73"/>
                <a:gd name="T44" fmla="*/ 174 w 174"/>
                <a:gd name="T4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73">
                  <a:moveTo>
                    <a:pt x="174" y="0"/>
                  </a:moveTo>
                  <a:cubicBezTo>
                    <a:pt x="174" y="18"/>
                    <a:pt x="162" y="33"/>
                    <a:pt x="144" y="37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26" y="41"/>
                    <a:pt x="121" y="45"/>
                    <a:pt x="117" y="50"/>
                  </a:cubicBezTo>
                  <a:cubicBezTo>
                    <a:pt x="111" y="56"/>
                    <a:pt x="103" y="60"/>
                    <a:pt x="95" y="60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70" y="60"/>
                    <a:pt x="62" y="56"/>
                    <a:pt x="57" y="50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3" y="45"/>
                    <a:pt x="47" y="41"/>
                    <a:pt x="41" y="40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13" y="33"/>
                    <a:pt x="1" y="2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30"/>
                    <a:pt x="12" y="46"/>
                    <a:pt x="29" y="50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7" y="54"/>
                    <a:pt x="53" y="57"/>
                    <a:pt x="57" y="62"/>
                  </a:cubicBezTo>
                  <a:cubicBezTo>
                    <a:pt x="62" y="69"/>
                    <a:pt x="70" y="73"/>
                    <a:pt x="79" y="73"/>
                  </a:cubicBezTo>
                  <a:cubicBezTo>
                    <a:pt x="95" y="73"/>
                    <a:pt x="95" y="73"/>
                    <a:pt x="95" y="73"/>
                  </a:cubicBezTo>
                  <a:cubicBezTo>
                    <a:pt x="103" y="73"/>
                    <a:pt x="111" y="69"/>
                    <a:pt x="117" y="62"/>
                  </a:cubicBezTo>
                  <a:cubicBezTo>
                    <a:pt x="121" y="57"/>
                    <a:pt x="126" y="54"/>
                    <a:pt x="132" y="52"/>
                  </a:cubicBezTo>
                  <a:cubicBezTo>
                    <a:pt x="144" y="50"/>
                    <a:pt x="144" y="50"/>
                    <a:pt x="144" y="50"/>
                  </a:cubicBezTo>
                  <a:cubicBezTo>
                    <a:pt x="162" y="46"/>
                    <a:pt x="174" y="30"/>
                    <a:pt x="174" y="12"/>
                  </a:cubicBezTo>
                  <a:cubicBezTo>
                    <a:pt x="174" y="0"/>
                    <a:pt x="174" y="0"/>
                    <a:pt x="174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64CEE7ED-9F29-42A9-9321-C7203E63C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426"/>
              <a:ext cx="322" cy="365"/>
            </a:xfrm>
            <a:custGeom>
              <a:avLst/>
              <a:gdLst>
                <a:gd name="T0" fmla="*/ 174 w 174"/>
                <a:gd name="T1" fmla="*/ 0 h 197"/>
                <a:gd name="T2" fmla="*/ 0 w 174"/>
                <a:gd name="T3" fmla="*/ 0 h 197"/>
                <a:gd name="T4" fmla="*/ 0 w 174"/>
                <a:gd name="T5" fmla="*/ 137 h 197"/>
                <a:gd name="T6" fmla="*/ 29 w 174"/>
                <a:gd name="T7" fmla="*/ 174 h 197"/>
                <a:gd name="T8" fmla="*/ 41 w 174"/>
                <a:gd name="T9" fmla="*/ 177 h 197"/>
                <a:gd name="T10" fmla="*/ 57 w 174"/>
                <a:gd name="T11" fmla="*/ 187 h 197"/>
                <a:gd name="T12" fmla="*/ 57 w 174"/>
                <a:gd name="T13" fmla="*/ 187 h 197"/>
                <a:gd name="T14" fmla="*/ 79 w 174"/>
                <a:gd name="T15" fmla="*/ 197 h 197"/>
                <a:gd name="T16" fmla="*/ 95 w 174"/>
                <a:gd name="T17" fmla="*/ 197 h 197"/>
                <a:gd name="T18" fmla="*/ 117 w 174"/>
                <a:gd name="T19" fmla="*/ 187 h 197"/>
                <a:gd name="T20" fmla="*/ 132 w 174"/>
                <a:gd name="T21" fmla="*/ 177 h 197"/>
                <a:gd name="T22" fmla="*/ 144 w 174"/>
                <a:gd name="T23" fmla="*/ 174 h 197"/>
                <a:gd name="T24" fmla="*/ 174 w 174"/>
                <a:gd name="T25" fmla="*/ 137 h 197"/>
                <a:gd name="T26" fmla="*/ 174 w 174"/>
                <a:gd name="T27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4" h="197">
                  <a:moveTo>
                    <a:pt x="17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55"/>
                    <a:pt x="12" y="170"/>
                    <a:pt x="29" y="174"/>
                  </a:cubicBezTo>
                  <a:cubicBezTo>
                    <a:pt x="41" y="177"/>
                    <a:pt x="41" y="177"/>
                    <a:pt x="41" y="177"/>
                  </a:cubicBezTo>
                  <a:cubicBezTo>
                    <a:pt x="47" y="178"/>
                    <a:pt x="53" y="182"/>
                    <a:pt x="57" y="187"/>
                  </a:cubicBezTo>
                  <a:cubicBezTo>
                    <a:pt x="57" y="187"/>
                    <a:pt x="57" y="187"/>
                    <a:pt x="57" y="187"/>
                  </a:cubicBezTo>
                  <a:cubicBezTo>
                    <a:pt x="62" y="193"/>
                    <a:pt x="70" y="197"/>
                    <a:pt x="79" y="197"/>
                  </a:cubicBezTo>
                  <a:cubicBezTo>
                    <a:pt x="95" y="197"/>
                    <a:pt x="95" y="197"/>
                    <a:pt x="95" y="197"/>
                  </a:cubicBezTo>
                  <a:cubicBezTo>
                    <a:pt x="103" y="197"/>
                    <a:pt x="111" y="193"/>
                    <a:pt x="117" y="187"/>
                  </a:cubicBezTo>
                  <a:cubicBezTo>
                    <a:pt x="121" y="182"/>
                    <a:pt x="126" y="178"/>
                    <a:pt x="132" y="177"/>
                  </a:cubicBezTo>
                  <a:cubicBezTo>
                    <a:pt x="144" y="174"/>
                    <a:pt x="144" y="174"/>
                    <a:pt x="144" y="174"/>
                  </a:cubicBezTo>
                  <a:cubicBezTo>
                    <a:pt x="162" y="170"/>
                    <a:pt x="174" y="155"/>
                    <a:pt x="174" y="137"/>
                  </a:cubicBezTo>
                  <a:cubicBezTo>
                    <a:pt x="174" y="0"/>
                    <a:pt x="174" y="0"/>
                    <a:pt x="174" y="0"/>
                  </a:cubicBezTo>
                </a:path>
              </a:pathLst>
            </a:custGeom>
            <a:solidFill>
              <a:srgbClr val="FFA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A2891007-C783-4CDA-9F16-66FA4B37E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8" y="413"/>
              <a:ext cx="169" cy="37"/>
            </a:xfrm>
            <a:custGeom>
              <a:avLst/>
              <a:gdLst>
                <a:gd name="T0" fmla="*/ 87 w 91"/>
                <a:gd name="T1" fmla="*/ 9 h 20"/>
                <a:gd name="T2" fmla="*/ 87 w 91"/>
                <a:gd name="T3" fmla="*/ 20 h 20"/>
                <a:gd name="T4" fmla="*/ 91 w 91"/>
                <a:gd name="T5" fmla="*/ 19 h 20"/>
                <a:gd name="T6" fmla="*/ 87 w 91"/>
                <a:gd name="T7" fmla="*/ 9 h 20"/>
                <a:gd name="T8" fmla="*/ 84 w 91"/>
                <a:gd name="T9" fmla="*/ 0 h 20"/>
                <a:gd name="T10" fmla="*/ 0 w 91"/>
                <a:gd name="T11" fmla="*/ 7 h 20"/>
                <a:gd name="T12" fmla="*/ 86 w 91"/>
                <a:gd name="T13" fmla="*/ 7 h 20"/>
                <a:gd name="T14" fmla="*/ 84 w 91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20">
                  <a:moveTo>
                    <a:pt x="87" y="9"/>
                  </a:moveTo>
                  <a:cubicBezTo>
                    <a:pt x="87" y="20"/>
                    <a:pt x="87" y="20"/>
                    <a:pt x="87" y="20"/>
                  </a:cubicBezTo>
                  <a:cubicBezTo>
                    <a:pt x="89" y="19"/>
                    <a:pt x="91" y="19"/>
                    <a:pt x="91" y="19"/>
                  </a:cubicBezTo>
                  <a:cubicBezTo>
                    <a:pt x="87" y="9"/>
                    <a:pt x="87" y="9"/>
                    <a:pt x="87" y="9"/>
                  </a:cubicBezTo>
                  <a:moveTo>
                    <a:pt x="84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A7C76771-8DED-4902-A5AB-ABDC0831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9" y="426"/>
              <a:ext cx="250" cy="39"/>
            </a:xfrm>
            <a:custGeom>
              <a:avLst/>
              <a:gdLst>
                <a:gd name="T0" fmla="*/ 134 w 135"/>
                <a:gd name="T1" fmla="*/ 0 h 21"/>
                <a:gd name="T2" fmla="*/ 48 w 135"/>
                <a:gd name="T3" fmla="*/ 0 h 21"/>
                <a:gd name="T4" fmla="*/ 0 w 135"/>
                <a:gd name="T5" fmla="*/ 4 h 21"/>
                <a:gd name="T6" fmla="*/ 33 w 135"/>
                <a:gd name="T7" fmla="*/ 20 h 21"/>
                <a:gd name="T8" fmla="*/ 49 w 135"/>
                <a:gd name="T9" fmla="*/ 21 h 21"/>
                <a:gd name="T10" fmla="*/ 77 w 135"/>
                <a:gd name="T11" fmla="*/ 17 h 21"/>
                <a:gd name="T12" fmla="*/ 71 w 135"/>
                <a:gd name="T13" fmla="*/ 11 h 21"/>
                <a:gd name="T14" fmla="*/ 95 w 135"/>
                <a:gd name="T15" fmla="*/ 14 h 21"/>
                <a:gd name="T16" fmla="*/ 102 w 135"/>
                <a:gd name="T17" fmla="*/ 15 h 21"/>
                <a:gd name="T18" fmla="*/ 135 w 135"/>
                <a:gd name="T19" fmla="*/ 13 h 21"/>
                <a:gd name="T20" fmla="*/ 135 w 135"/>
                <a:gd name="T21" fmla="*/ 2 h 21"/>
                <a:gd name="T22" fmla="*/ 134 w 13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21">
                  <a:moveTo>
                    <a:pt x="134" y="0"/>
                  </a:moveTo>
                  <a:cubicBezTo>
                    <a:pt x="48" y="0"/>
                    <a:pt x="48" y="0"/>
                    <a:pt x="48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7" y="16"/>
                    <a:pt x="33" y="20"/>
                  </a:cubicBezTo>
                  <a:cubicBezTo>
                    <a:pt x="39" y="20"/>
                    <a:pt x="44" y="21"/>
                    <a:pt x="49" y="21"/>
                  </a:cubicBezTo>
                  <a:cubicBezTo>
                    <a:pt x="66" y="21"/>
                    <a:pt x="77" y="17"/>
                    <a:pt x="7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82" y="13"/>
                    <a:pt x="95" y="14"/>
                  </a:cubicBezTo>
                  <a:cubicBezTo>
                    <a:pt x="97" y="15"/>
                    <a:pt x="100" y="15"/>
                    <a:pt x="102" y="15"/>
                  </a:cubicBezTo>
                  <a:cubicBezTo>
                    <a:pt x="113" y="15"/>
                    <a:pt x="128" y="13"/>
                    <a:pt x="135" y="13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4" y="0"/>
                    <a:pt x="134" y="0"/>
                    <a:pt x="134" y="0"/>
                  </a:cubicBezTo>
                </a:path>
              </a:pathLst>
            </a:custGeom>
            <a:solidFill>
              <a:srgbClr val="E59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E5770087-600A-4324-8778-531D4B67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" y="292"/>
              <a:ext cx="433" cy="290"/>
            </a:xfrm>
            <a:custGeom>
              <a:avLst/>
              <a:gdLst>
                <a:gd name="T0" fmla="*/ 26 w 234"/>
                <a:gd name="T1" fmla="*/ 153 h 156"/>
                <a:gd name="T2" fmla="*/ 35 w 234"/>
                <a:gd name="T3" fmla="*/ 103 h 156"/>
                <a:gd name="T4" fmla="*/ 65 w 234"/>
                <a:gd name="T5" fmla="*/ 76 h 156"/>
                <a:gd name="T6" fmla="*/ 99 w 234"/>
                <a:gd name="T7" fmla="*/ 85 h 156"/>
                <a:gd name="T8" fmla="*/ 141 w 234"/>
                <a:gd name="T9" fmla="*/ 83 h 156"/>
                <a:gd name="T10" fmla="*/ 134 w 234"/>
                <a:gd name="T11" fmla="*/ 76 h 156"/>
                <a:gd name="T12" fmla="*/ 157 w 234"/>
                <a:gd name="T13" fmla="*/ 80 h 156"/>
                <a:gd name="T14" fmla="*/ 193 w 234"/>
                <a:gd name="T15" fmla="*/ 79 h 156"/>
                <a:gd name="T16" fmla="*/ 200 w 234"/>
                <a:gd name="T17" fmla="*/ 118 h 156"/>
                <a:gd name="T18" fmla="*/ 200 w 234"/>
                <a:gd name="T19" fmla="*/ 156 h 156"/>
                <a:gd name="T20" fmla="*/ 216 w 234"/>
                <a:gd name="T21" fmla="*/ 150 h 156"/>
                <a:gd name="T22" fmla="*/ 219 w 234"/>
                <a:gd name="T23" fmla="*/ 113 h 156"/>
                <a:gd name="T24" fmla="*/ 220 w 234"/>
                <a:gd name="T25" fmla="*/ 84 h 156"/>
                <a:gd name="T26" fmla="*/ 227 w 234"/>
                <a:gd name="T27" fmla="*/ 86 h 156"/>
                <a:gd name="T28" fmla="*/ 234 w 234"/>
                <a:gd name="T29" fmla="*/ 87 h 156"/>
                <a:gd name="T30" fmla="*/ 223 w 234"/>
                <a:gd name="T31" fmla="*/ 58 h 156"/>
                <a:gd name="T32" fmla="*/ 206 w 234"/>
                <a:gd name="T33" fmla="*/ 38 h 156"/>
                <a:gd name="T34" fmla="*/ 215 w 234"/>
                <a:gd name="T35" fmla="*/ 27 h 156"/>
                <a:gd name="T36" fmla="*/ 219 w 234"/>
                <a:gd name="T37" fmla="*/ 17 h 156"/>
                <a:gd name="T38" fmla="*/ 178 w 234"/>
                <a:gd name="T39" fmla="*/ 17 h 156"/>
                <a:gd name="T40" fmla="*/ 102 w 234"/>
                <a:gd name="T41" fmla="*/ 1 h 156"/>
                <a:gd name="T42" fmla="*/ 48 w 234"/>
                <a:gd name="T43" fmla="*/ 30 h 156"/>
                <a:gd name="T44" fmla="*/ 42 w 234"/>
                <a:gd name="T45" fmla="*/ 43 h 156"/>
                <a:gd name="T46" fmla="*/ 9 w 234"/>
                <a:gd name="T47" fmla="*/ 67 h 156"/>
                <a:gd name="T48" fmla="*/ 9 w 234"/>
                <a:gd name="T49" fmla="*/ 149 h 156"/>
                <a:gd name="T50" fmla="*/ 26 w 234"/>
                <a:gd name="T51" fmla="*/ 15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4" h="156">
                  <a:moveTo>
                    <a:pt x="26" y="153"/>
                  </a:moveTo>
                  <a:cubicBezTo>
                    <a:pt x="26" y="153"/>
                    <a:pt x="24" y="123"/>
                    <a:pt x="35" y="103"/>
                  </a:cubicBezTo>
                  <a:cubicBezTo>
                    <a:pt x="47" y="83"/>
                    <a:pt x="65" y="76"/>
                    <a:pt x="65" y="76"/>
                  </a:cubicBezTo>
                  <a:cubicBezTo>
                    <a:pt x="65" y="76"/>
                    <a:pt x="71" y="82"/>
                    <a:pt x="99" y="85"/>
                  </a:cubicBezTo>
                  <a:cubicBezTo>
                    <a:pt x="127" y="88"/>
                    <a:pt x="141" y="83"/>
                    <a:pt x="141" y="83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4" y="76"/>
                    <a:pt x="140" y="79"/>
                    <a:pt x="157" y="80"/>
                  </a:cubicBezTo>
                  <a:cubicBezTo>
                    <a:pt x="173" y="81"/>
                    <a:pt x="193" y="79"/>
                    <a:pt x="193" y="79"/>
                  </a:cubicBezTo>
                  <a:cubicBezTo>
                    <a:pt x="193" y="79"/>
                    <a:pt x="200" y="101"/>
                    <a:pt x="200" y="118"/>
                  </a:cubicBezTo>
                  <a:cubicBezTo>
                    <a:pt x="200" y="135"/>
                    <a:pt x="200" y="156"/>
                    <a:pt x="200" y="156"/>
                  </a:cubicBezTo>
                  <a:cubicBezTo>
                    <a:pt x="216" y="150"/>
                    <a:pt x="216" y="150"/>
                    <a:pt x="216" y="150"/>
                  </a:cubicBezTo>
                  <a:cubicBezTo>
                    <a:pt x="216" y="150"/>
                    <a:pt x="218" y="128"/>
                    <a:pt x="219" y="113"/>
                  </a:cubicBezTo>
                  <a:cubicBezTo>
                    <a:pt x="220" y="98"/>
                    <a:pt x="220" y="84"/>
                    <a:pt x="220" y="84"/>
                  </a:cubicBezTo>
                  <a:cubicBezTo>
                    <a:pt x="220" y="84"/>
                    <a:pt x="223" y="85"/>
                    <a:pt x="227" y="86"/>
                  </a:cubicBezTo>
                  <a:cubicBezTo>
                    <a:pt x="230" y="87"/>
                    <a:pt x="234" y="87"/>
                    <a:pt x="234" y="87"/>
                  </a:cubicBezTo>
                  <a:cubicBezTo>
                    <a:pt x="234" y="87"/>
                    <a:pt x="230" y="72"/>
                    <a:pt x="223" y="58"/>
                  </a:cubicBezTo>
                  <a:cubicBezTo>
                    <a:pt x="216" y="43"/>
                    <a:pt x="206" y="38"/>
                    <a:pt x="206" y="38"/>
                  </a:cubicBezTo>
                  <a:cubicBezTo>
                    <a:pt x="206" y="38"/>
                    <a:pt x="212" y="32"/>
                    <a:pt x="215" y="27"/>
                  </a:cubicBezTo>
                  <a:cubicBezTo>
                    <a:pt x="219" y="22"/>
                    <a:pt x="219" y="17"/>
                    <a:pt x="219" y="17"/>
                  </a:cubicBezTo>
                  <a:cubicBezTo>
                    <a:pt x="219" y="17"/>
                    <a:pt x="205" y="24"/>
                    <a:pt x="178" y="17"/>
                  </a:cubicBezTo>
                  <a:cubicBezTo>
                    <a:pt x="150" y="9"/>
                    <a:pt x="130" y="0"/>
                    <a:pt x="102" y="1"/>
                  </a:cubicBezTo>
                  <a:cubicBezTo>
                    <a:pt x="74" y="2"/>
                    <a:pt x="54" y="24"/>
                    <a:pt x="48" y="30"/>
                  </a:cubicBezTo>
                  <a:cubicBezTo>
                    <a:pt x="42" y="37"/>
                    <a:pt x="42" y="43"/>
                    <a:pt x="42" y="43"/>
                  </a:cubicBezTo>
                  <a:cubicBezTo>
                    <a:pt x="42" y="43"/>
                    <a:pt x="17" y="47"/>
                    <a:pt x="9" y="67"/>
                  </a:cubicBezTo>
                  <a:cubicBezTo>
                    <a:pt x="0" y="87"/>
                    <a:pt x="9" y="149"/>
                    <a:pt x="9" y="149"/>
                  </a:cubicBezTo>
                  <a:lnTo>
                    <a:pt x="26" y="153"/>
                  </a:ln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9E7B4D34-8423-4834-AD59-877BB9394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9" y="558"/>
              <a:ext cx="48" cy="87"/>
            </a:xfrm>
            <a:custGeom>
              <a:avLst/>
              <a:gdLst>
                <a:gd name="T0" fmla="*/ 23 w 26"/>
                <a:gd name="T1" fmla="*/ 47 h 47"/>
                <a:gd name="T2" fmla="*/ 26 w 26"/>
                <a:gd name="T3" fmla="*/ 47 h 47"/>
                <a:gd name="T4" fmla="*/ 26 w 26"/>
                <a:gd name="T5" fmla="*/ 0 h 47"/>
                <a:gd name="T6" fmla="*/ 23 w 26"/>
                <a:gd name="T7" fmla="*/ 0 h 47"/>
                <a:gd name="T8" fmla="*/ 0 w 26"/>
                <a:gd name="T9" fmla="*/ 24 h 47"/>
                <a:gd name="T10" fmla="*/ 23 w 26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7">
                  <a:moveTo>
                    <a:pt x="23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6"/>
                    <a:pt x="10" y="47"/>
                    <a:pt x="23" y="47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81D1AC62-35BD-4DE6-A4D8-0F5A72930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" y="558"/>
              <a:ext cx="49" cy="87"/>
            </a:xfrm>
            <a:custGeom>
              <a:avLst/>
              <a:gdLst>
                <a:gd name="T0" fmla="*/ 2 w 26"/>
                <a:gd name="T1" fmla="*/ 47 h 47"/>
                <a:gd name="T2" fmla="*/ 0 w 26"/>
                <a:gd name="T3" fmla="*/ 47 h 47"/>
                <a:gd name="T4" fmla="*/ 0 w 26"/>
                <a:gd name="T5" fmla="*/ 0 h 47"/>
                <a:gd name="T6" fmla="*/ 2 w 26"/>
                <a:gd name="T7" fmla="*/ 0 h 47"/>
                <a:gd name="T8" fmla="*/ 26 w 26"/>
                <a:gd name="T9" fmla="*/ 24 h 47"/>
                <a:gd name="T10" fmla="*/ 2 w 26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7">
                  <a:moveTo>
                    <a:pt x="2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5" y="0"/>
                    <a:pt x="26" y="11"/>
                    <a:pt x="26" y="24"/>
                  </a:cubicBezTo>
                  <a:cubicBezTo>
                    <a:pt x="26" y="36"/>
                    <a:pt x="15" y="47"/>
                    <a:pt x="2" y="47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77852CC7-19CF-471C-8C8D-2CD1EF704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498"/>
              <a:ext cx="322" cy="95"/>
            </a:xfrm>
            <a:custGeom>
              <a:avLst/>
              <a:gdLst>
                <a:gd name="T0" fmla="*/ 174 w 174"/>
                <a:gd name="T1" fmla="*/ 0 h 51"/>
                <a:gd name="T2" fmla="*/ 5 w 174"/>
                <a:gd name="T3" fmla="*/ 0 h 51"/>
                <a:gd name="T4" fmla="*/ 0 w 174"/>
                <a:gd name="T5" fmla="*/ 32 h 51"/>
                <a:gd name="T6" fmla="*/ 0 w 174"/>
                <a:gd name="T7" fmla="*/ 51 h 51"/>
                <a:gd name="T8" fmla="*/ 174 w 174"/>
                <a:gd name="T9" fmla="*/ 51 h 51"/>
                <a:gd name="T10" fmla="*/ 174 w 174"/>
                <a:gd name="T11" fmla="*/ 45 h 51"/>
                <a:gd name="T12" fmla="*/ 174 w 174"/>
                <a:gd name="T13" fmla="*/ 7 h 51"/>
                <a:gd name="T14" fmla="*/ 174 w 174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51">
                  <a:moveTo>
                    <a:pt x="17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2"/>
                    <a:pt x="0" y="24"/>
                    <a:pt x="0" y="3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74" y="51"/>
                    <a:pt x="174" y="51"/>
                    <a:pt x="174" y="51"/>
                  </a:cubicBezTo>
                  <a:cubicBezTo>
                    <a:pt x="174" y="45"/>
                    <a:pt x="174" y="45"/>
                    <a:pt x="174" y="45"/>
                  </a:cubicBezTo>
                  <a:cubicBezTo>
                    <a:pt x="174" y="7"/>
                    <a:pt x="174" y="7"/>
                    <a:pt x="174" y="7"/>
                  </a:cubicBezTo>
                  <a:cubicBezTo>
                    <a:pt x="174" y="5"/>
                    <a:pt x="174" y="3"/>
                    <a:pt x="174" y="0"/>
                  </a:cubicBezTo>
                  <a:close/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Oval 43">
              <a:extLst>
                <a:ext uri="{FF2B5EF4-FFF2-40B4-BE49-F238E27FC236}">
                  <a16:creationId xmlns:a16="http://schemas.microsoft.com/office/drawing/2014/main" id="{7D7F86A8-1F68-4AA5-B7AF-C93D6C66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4" y="526"/>
              <a:ext cx="52" cy="52"/>
            </a:xfrm>
            <a:prstGeom prst="ellipse">
              <a:avLst/>
            </a:pr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Oval 44">
              <a:extLst>
                <a:ext uri="{FF2B5EF4-FFF2-40B4-BE49-F238E27FC236}">
                  <a16:creationId xmlns:a16="http://schemas.microsoft.com/office/drawing/2014/main" id="{96C010E0-52D7-43EE-A321-C3FDCC92A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2" y="533"/>
              <a:ext cx="18" cy="19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Oval 45">
              <a:extLst>
                <a:ext uri="{FF2B5EF4-FFF2-40B4-BE49-F238E27FC236}">
                  <a16:creationId xmlns:a16="http://schemas.microsoft.com/office/drawing/2014/main" id="{21648662-6A67-4A2D-A690-9A6F1668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8" y="526"/>
              <a:ext cx="52" cy="52"/>
            </a:xfrm>
            <a:prstGeom prst="ellipse">
              <a:avLst/>
            </a:pr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Oval 46">
              <a:extLst>
                <a:ext uri="{FF2B5EF4-FFF2-40B4-BE49-F238E27FC236}">
                  <a16:creationId xmlns:a16="http://schemas.microsoft.com/office/drawing/2014/main" id="{2655940A-62D7-485E-9C71-D663C440E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6" y="533"/>
              <a:ext cx="18" cy="19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9C3B94D5-6F61-4E6E-AA17-092FDA54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6" y="593"/>
              <a:ext cx="43" cy="33"/>
            </a:xfrm>
            <a:custGeom>
              <a:avLst/>
              <a:gdLst>
                <a:gd name="T0" fmla="*/ 12 w 23"/>
                <a:gd name="T1" fmla="*/ 18 h 18"/>
                <a:gd name="T2" fmla="*/ 12 w 23"/>
                <a:gd name="T3" fmla="*/ 18 h 18"/>
                <a:gd name="T4" fmla="*/ 0 w 23"/>
                <a:gd name="T5" fmla="*/ 7 h 18"/>
                <a:gd name="T6" fmla="*/ 0 w 23"/>
                <a:gd name="T7" fmla="*/ 0 h 18"/>
                <a:gd name="T8" fmla="*/ 23 w 23"/>
                <a:gd name="T9" fmla="*/ 0 h 18"/>
                <a:gd name="T10" fmla="*/ 23 w 23"/>
                <a:gd name="T11" fmla="*/ 7 h 18"/>
                <a:gd name="T12" fmla="*/ 12 w 23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8">
                  <a:moveTo>
                    <a:pt x="12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5" y="18"/>
                    <a:pt x="0" y="13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13"/>
                    <a:pt x="18" y="18"/>
                    <a:pt x="12" y="18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84F5EC77-21FC-4A3A-A186-5B155AE89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8" y="637"/>
              <a:ext cx="198" cy="104"/>
            </a:xfrm>
            <a:custGeom>
              <a:avLst/>
              <a:gdLst>
                <a:gd name="T0" fmla="*/ 54 w 107"/>
                <a:gd name="T1" fmla="*/ 56 h 56"/>
                <a:gd name="T2" fmla="*/ 54 w 107"/>
                <a:gd name="T3" fmla="*/ 56 h 56"/>
                <a:gd name="T4" fmla="*/ 0 w 107"/>
                <a:gd name="T5" fmla="*/ 2 h 56"/>
                <a:gd name="T6" fmla="*/ 0 w 107"/>
                <a:gd name="T7" fmla="*/ 0 h 56"/>
                <a:gd name="T8" fmla="*/ 107 w 107"/>
                <a:gd name="T9" fmla="*/ 0 h 56"/>
                <a:gd name="T10" fmla="*/ 107 w 107"/>
                <a:gd name="T11" fmla="*/ 2 h 56"/>
                <a:gd name="T12" fmla="*/ 54 w 107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56"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24" y="56"/>
                    <a:pt x="0" y="3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7" y="32"/>
                    <a:pt x="83" y="56"/>
                    <a:pt x="54" y="56"/>
                  </a:cubicBezTo>
                  <a:close/>
                </a:path>
              </a:pathLst>
            </a:custGeom>
            <a:solidFill>
              <a:srgbClr val="ED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23A12A3B-B129-4819-8433-6B27882E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8" y="637"/>
              <a:ext cx="198" cy="36"/>
            </a:xfrm>
            <a:custGeom>
              <a:avLst/>
              <a:gdLst>
                <a:gd name="T0" fmla="*/ 105 w 107"/>
                <a:gd name="T1" fmla="*/ 19 h 19"/>
                <a:gd name="T2" fmla="*/ 107 w 107"/>
                <a:gd name="T3" fmla="*/ 2 h 19"/>
                <a:gd name="T4" fmla="*/ 107 w 107"/>
                <a:gd name="T5" fmla="*/ 0 h 19"/>
                <a:gd name="T6" fmla="*/ 0 w 107"/>
                <a:gd name="T7" fmla="*/ 0 h 19"/>
                <a:gd name="T8" fmla="*/ 0 w 107"/>
                <a:gd name="T9" fmla="*/ 2 h 19"/>
                <a:gd name="T10" fmla="*/ 3 w 107"/>
                <a:gd name="T11" fmla="*/ 19 h 19"/>
                <a:gd name="T12" fmla="*/ 105 w 107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19">
                  <a:moveTo>
                    <a:pt x="105" y="19"/>
                  </a:moveTo>
                  <a:cubicBezTo>
                    <a:pt x="106" y="14"/>
                    <a:pt x="107" y="8"/>
                    <a:pt x="107" y="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1" y="14"/>
                    <a:pt x="3" y="19"/>
                  </a:cubicBezTo>
                  <a:lnTo>
                    <a:pt x="105" y="19"/>
                  </a:lnTo>
                  <a:close/>
                </a:path>
              </a:pathLst>
            </a:cu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ACF864BC-D2A2-4D9D-8ADD-5B17E5FF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7" y="927"/>
              <a:ext cx="287" cy="219"/>
            </a:xfrm>
            <a:custGeom>
              <a:avLst/>
              <a:gdLst>
                <a:gd name="T0" fmla="*/ 0 w 155"/>
                <a:gd name="T1" fmla="*/ 42 h 118"/>
                <a:gd name="T2" fmla="*/ 21 w 155"/>
                <a:gd name="T3" fmla="*/ 11 h 118"/>
                <a:gd name="T4" fmla="*/ 63 w 155"/>
                <a:gd name="T5" fmla="*/ 0 h 118"/>
                <a:gd name="T6" fmla="*/ 105 w 155"/>
                <a:gd name="T7" fmla="*/ 42 h 118"/>
                <a:gd name="T8" fmla="*/ 140 w 155"/>
                <a:gd name="T9" fmla="*/ 46 h 118"/>
                <a:gd name="T10" fmla="*/ 146 w 155"/>
                <a:gd name="T11" fmla="*/ 82 h 118"/>
                <a:gd name="T12" fmla="*/ 101 w 155"/>
                <a:gd name="T13" fmla="*/ 115 h 118"/>
                <a:gd name="T14" fmla="*/ 76 w 155"/>
                <a:gd name="T15" fmla="*/ 92 h 118"/>
                <a:gd name="T16" fmla="*/ 67 w 155"/>
                <a:gd name="T17" fmla="*/ 80 h 118"/>
                <a:gd name="T18" fmla="*/ 0 w 155"/>
                <a:gd name="T19" fmla="*/ 4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18">
                  <a:moveTo>
                    <a:pt x="0" y="42"/>
                  </a:moveTo>
                  <a:cubicBezTo>
                    <a:pt x="0" y="42"/>
                    <a:pt x="4" y="22"/>
                    <a:pt x="21" y="11"/>
                  </a:cubicBezTo>
                  <a:cubicBezTo>
                    <a:pt x="39" y="0"/>
                    <a:pt x="63" y="0"/>
                    <a:pt x="63" y="0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2"/>
                    <a:pt x="125" y="40"/>
                    <a:pt x="140" y="46"/>
                  </a:cubicBezTo>
                  <a:cubicBezTo>
                    <a:pt x="155" y="51"/>
                    <a:pt x="151" y="76"/>
                    <a:pt x="146" y="82"/>
                  </a:cubicBezTo>
                  <a:cubicBezTo>
                    <a:pt x="141" y="88"/>
                    <a:pt x="111" y="118"/>
                    <a:pt x="101" y="115"/>
                  </a:cubicBezTo>
                  <a:cubicBezTo>
                    <a:pt x="92" y="112"/>
                    <a:pt x="81" y="100"/>
                    <a:pt x="76" y="92"/>
                  </a:cubicBezTo>
                  <a:cubicBezTo>
                    <a:pt x="73" y="86"/>
                    <a:pt x="67" y="80"/>
                    <a:pt x="67" y="80"/>
                  </a:cubicBezTo>
                  <a:cubicBezTo>
                    <a:pt x="67" y="80"/>
                    <a:pt x="19" y="58"/>
                    <a:pt x="0" y="42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77902A69-9DD9-48B2-95A1-03E63081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2" y="726"/>
              <a:ext cx="224" cy="221"/>
            </a:xfrm>
            <a:custGeom>
              <a:avLst/>
              <a:gdLst>
                <a:gd name="T0" fmla="*/ 22 w 121"/>
                <a:gd name="T1" fmla="*/ 55 h 119"/>
                <a:gd name="T2" fmla="*/ 22 w 121"/>
                <a:gd name="T3" fmla="*/ 21 h 119"/>
                <a:gd name="T4" fmla="*/ 84 w 121"/>
                <a:gd name="T5" fmla="*/ 5 h 119"/>
                <a:gd name="T6" fmla="*/ 120 w 121"/>
                <a:gd name="T7" fmla="*/ 40 h 119"/>
                <a:gd name="T8" fmla="*/ 94 w 121"/>
                <a:gd name="T9" fmla="*/ 76 h 119"/>
                <a:gd name="T10" fmla="*/ 94 w 121"/>
                <a:gd name="T11" fmla="*/ 98 h 119"/>
                <a:gd name="T12" fmla="*/ 74 w 121"/>
                <a:gd name="T13" fmla="*/ 117 h 119"/>
                <a:gd name="T14" fmla="*/ 11 w 121"/>
                <a:gd name="T15" fmla="*/ 101 h 119"/>
                <a:gd name="T16" fmla="*/ 22 w 121"/>
                <a:gd name="T17" fmla="*/ 5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19">
                  <a:moveTo>
                    <a:pt x="22" y="55"/>
                  </a:moveTo>
                  <a:cubicBezTo>
                    <a:pt x="22" y="55"/>
                    <a:pt x="15" y="33"/>
                    <a:pt x="22" y="21"/>
                  </a:cubicBezTo>
                  <a:cubicBezTo>
                    <a:pt x="28" y="10"/>
                    <a:pt x="56" y="0"/>
                    <a:pt x="84" y="5"/>
                  </a:cubicBezTo>
                  <a:cubicBezTo>
                    <a:pt x="111" y="10"/>
                    <a:pt x="120" y="27"/>
                    <a:pt x="120" y="40"/>
                  </a:cubicBezTo>
                  <a:cubicBezTo>
                    <a:pt x="121" y="54"/>
                    <a:pt x="94" y="76"/>
                    <a:pt x="94" y="76"/>
                  </a:cubicBezTo>
                  <a:cubicBezTo>
                    <a:pt x="94" y="76"/>
                    <a:pt x="99" y="84"/>
                    <a:pt x="94" y="98"/>
                  </a:cubicBezTo>
                  <a:cubicBezTo>
                    <a:pt x="89" y="113"/>
                    <a:pt x="81" y="115"/>
                    <a:pt x="74" y="117"/>
                  </a:cubicBezTo>
                  <a:cubicBezTo>
                    <a:pt x="66" y="119"/>
                    <a:pt x="19" y="115"/>
                    <a:pt x="11" y="101"/>
                  </a:cubicBezTo>
                  <a:cubicBezTo>
                    <a:pt x="3" y="88"/>
                    <a:pt x="0" y="58"/>
                    <a:pt x="22" y="55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1C174AAC-11BD-4C94-AECA-22107924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" y="1023"/>
              <a:ext cx="55" cy="41"/>
            </a:xfrm>
            <a:custGeom>
              <a:avLst/>
              <a:gdLst>
                <a:gd name="T0" fmla="*/ 23 w 30"/>
                <a:gd name="T1" fmla="*/ 0 h 22"/>
                <a:gd name="T2" fmla="*/ 22 w 30"/>
                <a:gd name="T3" fmla="*/ 0 h 22"/>
                <a:gd name="T4" fmla="*/ 22 w 30"/>
                <a:gd name="T5" fmla="*/ 0 h 22"/>
                <a:gd name="T6" fmla="*/ 4 w 30"/>
                <a:gd name="T7" fmla="*/ 6 h 22"/>
                <a:gd name="T8" fmla="*/ 4 w 30"/>
                <a:gd name="T9" fmla="*/ 22 h 22"/>
                <a:gd name="T10" fmla="*/ 8 w 30"/>
                <a:gd name="T11" fmla="*/ 22 h 22"/>
                <a:gd name="T12" fmla="*/ 25 w 30"/>
                <a:gd name="T13" fmla="*/ 13 h 22"/>
                <a:gd name="T14" fmla="*/ 23 w 3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2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8" y="0"/>
                    <a:pt x="4" y="6"/>
                  </a:cubicBezTo>
                  <a:cubicBezTo>
                    <a:pt x="0" y="13"/>
                    <a:pt x="0" y="19"/>
                    <a:pt x="4" y="22"/>
                  </a:cubicBezTo>
                  <a:cubicBezTo>
                    <a:pt x="5" y="22"/>
                    <a:pt x="7" y="22"/>
                    <a:pt x="8" y="22"/>
                  </a:cubicBezTo>
                  <a:cubicBezTo>
                    <a:pt x="13" y="22"/>
                    <a:pt x="21" y="19"/>
                    <a:pt x="25" y="13"/>
                  </a:cubicBezTo>
                  <a:cubicBezTo>
                    <a:pt x="30" y="7"/>
                    <a:pt x="29" y="0"/>
                    <a:pt x="23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3">
              <a:extLst>
                <a:ext uri="{FF2B5EF4-FFF2-40B4-BE49-F238E27FC236}">
                  <a16:creationId xmlns:a16="http://schemas.microsoft.com/office/drawing/2014/main" id="{07B0325B-491E-4B81-9A0E-144FFFE6E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8" y="750"/>
              <a:ext cx="58" cy="43"/>
            </a:xfrm>
            <a:custGeom>
              <a:avLst/>
              <a:gdLst>
                <a:gd name="T0" fmla="*/ 24 w 31"/>
                <a:gd name="T1" fmla="*/ 0 h 23"/>
                <a:gd name="T2" fmla="*/ 23 w 31"/>
                <a:gd name="T3" fmla="*/ 0 h 23"/>
                <a:gd name="T4" fmla="*/ 22 w 31"/>
                <a:gd name="T5" fmla="*/ 0 h 23"/>
                <a:gd name="T6" fmla="*/ 5 w 31"/>
                <a:gd name="T7" fmla="*/ 7 h 23"/>
                <a:gd name="T8" fmla="*/ 5 w 31"/>
                <a:gd name="T9" fmla="*/ 22 h 23"/>
                <a:gd name="T10" fmla="*/ 9 w 31"/>
                <a:gd name="T11" fmla="*/ 23 h 23"/>
                <a:gd name="T12" fmla="*/ 26 w 31"/>
                <a:gd name="T13" fmla="*/ 14 h 23"/>
                <a:gd name="T14" fmla="*/ 24 w 31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3">
                  <a:moveTo>
                    <a:pt x="24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0" y="0"/>
                    <a:pt x="9" y="0"/>
                    <a:pt x="5" y="7"/>
                  </a:cubicBezTo>
                  <a:cubicBezTo>
                    <a:pt x="1" y="14"/>
                    <a:pt x="0" y="19"/>
                    <a:pt x="5" y="22"/>
                  </a:cubicBezTo>
                  <a:cubicBezTo>
                    <a:pt x="6" y="22"/>
                    <a:pt x="7" y="23"/>
                    <a:pt x="9" y="23"/>
                  </a:cubicBezTo>
                  <a:cubicBezTo>
                    <a:pt x="14" y="23"/>
                    <a:pt x="21" y="19"/>
                    <a:pt x="26" y="14"/>
                  </a:cubicBezTo>
                  <a:cubicBezTo>
                    <a:pt x="31" y="7"/>
                    <a:pt x="30" y="0"/>
                    <a:pt x="24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5E847A01-3B03-435D-A419-75B7F864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0" y="836"/>
              <a:ext cx="35" cy="22"/>
            </a:xfrm>
            <a:custGeom>
              <a:avLst/>
              <a:gdLst>
                <a:gd name="T0" fmla="*/ 9 w 19"/>
                <a:gd name="T1" fmla="*/ 0 h 12"/>
                <a:gd name="T2" fmla="*/ 4 w 19"/>
                <a:gd name="T3" fmla="*/ 1 h 12"/>
                <a:gd name="T4" fmla="*/ 4 w 19"/>
                <a:gd name="T5" fmla="*/ 9 h 12"/>
                <a:gd name="T6" fmla="*/ 13 w 19"/>
                <a:gd name="T7" fmla="*/ 12 h 12"/>
                <a:gd name="T8" fmla="*/ 17 w 19"/>
                <a:gd name="T9" fmla="*/ 11 h 12"/>
                <a:gd name="T10" fmla="*/ 15 w 19"/>
                <a:gd name="T11" fmla="*/ 2 h 12"/>
                <a:gd name="T12" fmla="*/ 9 w 1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2">
                  <a:moveTo>
                    <a:pt x="9" y="0"/>
                  </a:moveTo>
                  <a:cubicBezTo>
                    <a:pt x="6" y="0"/>
                    <a:pt x="4" y="1"/>
                    <a:pt x="4" y="1"/>
                  </a:cubicBezTo>
                  <a:cubicBezTo>
                    <a:pt x="0" y="1"/>
                    <a:pt x="0" y="6"/>
                    <a:pt x="4" y="9"/>
                  </a:cubicBezTo>
                  <a:cubicBezTo>
                    <a:pt x="7" y="11"/>
                    <a:pt x="10" y="12"/>
                    <a:pt x="13" y="12"/>
                  </a:cubicBezTo>
                  <a:cubicBezTo>
                    <a:pt x="15" y="12"/>
                    <a:pt x="16" y="12"/>
                    <a:pt x="17" y="11"/>
                  </a:cubicBezTo>
                  <a:cubicBezTo>
                    <a:pt x="19" y="9"/>
                    <a:pt x="18" y="5"/>
                    <a:pt x="15" y="2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8CD7ABD3-F75C-48B7-B1BD-B47A7614F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8" y="1136"/>
              <a:ext cx="9" cy="4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0 w 5"/>
                <a:gd name="T5" fmla="*/ 2 h 2"/>
                <a:gd name="T6" fmla="*/ 0 w 5"/>
                <a:gd name="T7" fmla="*/ 2 h 2"/>
                <a:gd name="T8" fmla="*/ 0 w 5"/>
                <a:gd name="T9" fmla="*/ 2 h 2"/>
                <a:gd name="T10" fmla="*/ 5 w 5"/>
                <a:gd name="T11" fmla="*/ 1 h 2"/>
                <a:gd name="T12" fmla="*/ 0 w 5"/>
                <a:gd name="T13" fmla="*/ 2 h 2"/>
                <a:gd name="T14" fmla="*/ 5 w 5"/>
                <a:gd name="T15" fmla="*/ 1 h 2"/>
                <a:gd name="T16" fmla="*/ 5 w 5"/>
                <a:gd name="T17" fmla="*/ 1 h 2"/>
                <a:gd name="T18" fmla="*/ 5 w 5"/>
                <a:gd name="T19" fmla="*/ 1 h 2"/>
                <a:gd name="T20" fmla="*/ 5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1 h 2"/>
                <a:gd name="T28" fmla="*/ 5 w 5"/>
                <a:gd name="T29" fmla="*/ 0 h 2"/>
                <a:gd name="T30" fmla="*/ 5 w 5"/>
                <a:gd name="T31" fmla="*/ 0 h 2"/>
                <a:gd name="T32" fmla="*/ 5 w 5"/>
                <a:gd name="T33" fmla="*/ 0 h 2"/>
                <a:gd name="T34" fmla="*/ 5 w 5"/>
                <a:gd name="T35" fmla="*/ 0 h 2"/>
                <a:gd name="T36" fmla="*/ 5 w 5"/>
                <a:gd name="T37" fmla="*/ 0 h 2"/>
                <a:gd name="T38" fmla="*/ 5 w 5"/>
                <a:gd name="T3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5" y="1"/>
                  </a:moveTo>
                  <a:cubicBezTo>
                    <a:pt x="3" y="1"/>
                    <a:pt x="1" y="2"/>
                    <a:pt x="0" y="2"/>
                  </a:cubicBezTo>
                  <a:cubicBezTo>
                    <a:pt x="1" y="2"/>
                    <a:pt x="3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96544C55-7176-4654-9CF6-8FB6848A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7" y="980"/>
              <a:ext cx="250" cy="160"/>
            </a:xfrm>
            <a:custGeom>
              <a:avLst/>
              <a:gdLst>
                <a:gd name="T0" fmla="*/ 5 w 135"/>
                <a:gd name="T1" fmla="*/ 0 h 86"/>
                <a:gd name="T2" fmla="*/ 0 w 135"/>
                <a:gd name="T3" fmla="*/ 13 h 86"/>
                <a:gd name="T4" fmla="*/ 0 w 135"/>
                <a:gd name="T5" fmla="*/ 13 h 86"/>
                <a:gd name="T6" fmla="*/ 67 w 135"/>
                <a:gd name="T7" fmla="*/ 51 h 86"/>
                <a:gd name="T8" fmla="*/ 76 w 135"/>
                <a:gd name="T9" fmla="*/ 63 h 86"/>
                <a:gd name="T10" fmla="*/ 101 w 135"/>
                <a:gd name="T11" fmla="*/ 86 h 86"/>
                <a:gd name="T12" fmla="*/ 103 w 135"/>
                <a:gd name="T13" fmla="*/ 86 h 86"/>
                <a:gd name="T14" fmla="*/ 103 w 135"/>
                <a:gd name="T15" fmla="*/ 86 h 86"/>
                <a:gd name="T16" fmla="*/ 103 w 135"/>
                <a:gd name="T17" fmla="*/ 86 h 86"/>
                <a:gd name="T18" fmla="*/ 103 w 135"/>
                <a:gd name="T19" fmla="*/ 86 h 86"/>
                <a:gd name="T20" fmla="*/ 108 w 135"/>
                <a:gd name="T21" fmla="*/ 85 h 86"/>
                <a:gd name="T22" fmla="*/ 108 w 135"/>
                <a:gd name="T23" fmla="*/ 85 h 86"/>
                <a:gd name="T24" fmla="*/ 108 w 135"/>
                <a:gd name="T25" fmla="*/ 85 h 86"/>
                <a:gd name="T26" fmla="*/ 108 w 135"/>
                <a:gd name="T27" fmla="*/ 85 h 86"/>
                <a:gd name="T28" fmla="*/ 108 w 135"/>
                <a:gd name="T29" fmla="*/ 85 h 86"/>
                <a:gd name="T30" fmla="*/ 108 w 135"/>
                <a:gd name="T31" fmla="*/ 84 h 86"/>
                <a:gd name="T32" fmla="*/ 108 w 135"/>
                <a:gd name="T33" fmla="*/ 84 h 86"/>
                <a:gd name="T34" fmla="*/ 108 w 135"/>
                <a:gd name="T35" fmla="*/ 84 h 86"/>
                <a:gd name="T36" fmla="*/ 108 w 135"/>
                <a:gd name="T37" fmla="*/ 84 h 86"/>
                <a:gd name="T38" fmla="*/ 135 w 135"/>
                <a:gd name="T39" fmla="*/ 64 h 86"/>
                <a:gd name="T40" fmla="*/ 103 w 135"/>
                <a:gd name="T41" fmla="*/ 72 h 86"/>
                <a:gd name="T42" fmla="*/ 94 w 135"/>
                <a:gd name="T43" fmla="*/ 69 h 86"/>
                <a:gd name="T44" fmla="*/ 72 w 135"/>
                <a:gd name="T45" fmla="*/ 41 h 86"/>
                <a:gd name="T46" fmla="*/ 5 w 135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86">
                  <a:moveTo>
                    <a:pt x="5" y="0"/>
                  </a:moveTo>
                  <a:cubicBezTo>
                    <a:pt x="1" y="7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9" y="29"/>
                    <a:pt x="67" y="51"/>
                    <a:pt x="67" y="51"/>
                  </a:cubicBezTo>
                  <a:cubicBezTo>
                    <a:pt x="67" y="51"/>
                    <a:pt x="73" y="57"/>
                    <a:pt x="76" y="63"/>
                  </a:cubicBezTo>
                  <a:cubicBezTo>
                    <a:pt x="81" y="71"/>
                    <a:pt x="92" y="83"/>
                    <a:pt x="101" y="86"/>
                  </a:cubicBezTo>
                  <a:cubicBezTo>
                    <a:pt x="102" y="86"/>
                    <a:pt x="102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4" y="86"/>
                    <a:pt x="106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5"/>
                    <a:pt x="108" y="85"/>
                    <a:pt x="108" y="85"/>
                  </a:cubicBezTo>
                  <a:cubicBezTo>
                    <a:pt x="108" y="85"/>
                    <a:pt x="108" y="85"/>
                    <a:pt x="108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08" y="84"/>
                    <a:pt x="108" y="84"/>
                    <a:pt x="108" y="84"/>
                  </a:cubicBezTo>
                  <a:cubicBezTo>
                    <a:pt x="116" y="81"/>
                    <a:pt x="127" y="72"/>
                    <a:pt x="135" y="64"/>
                  </a:cubicBezTo>
                  <a:cubicBezTo>
                    <a:pt x="125" y="68"/>
                    <a:pt x="113" y="72"/>
                    <a:pt x="103" y="72"/>
                  </a:cubicBezTo>
                  <a:cubicBezTo>
                    <a:pt x="99" y="72"/>
                    <a:pt x="96" y="71"/>
                    <a:pt x="94" y="69"/>
                  </a:cubicBezTo>
                  <a:cubicBezTo>
                    <a:pt x="81" y="61"/>
                    <a:pt x="80" y="47"/>
                    <a:pt x="72" y="41"/>
                  </a:cubicBezTo>
                  <a:cubicBezTo>
                    <a:pt x="65" y="37"/>
                    <a:pt x="19" y="9"/>
                    <a:pt x="5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85918C34-C845-466C-A8A0-DD7AF1B03D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2" y="914"/>
              <a:ext cx="117" cy="31"/>
            </a:xfrm>
            <a:custGeom>
              <a:avLst/>
              <a:gdLst>
                <a:gd name="T0" fmla="*/ 57 w 63"/>
                <a:gd name="T1" fmla="*/ 17 h 17"/>
                <a:gd name="T2" fmla="*/ 57 w 63"/>
                <a:gd name="T3" fmla="*/ 17 h 17"/>
                <a:gd name="T4" fmla="*/ 57 w 63"/>
                <a:gd name="T5" fmla="*/ 17 h 17"/>
                <a:gd name="T6" fmla="*/ 57 w 63"/>
                <a:gd name="T7" fmla="*/ 17 h 17"/>
                <a:gd name="T8" fmla="*/ 55 w 63"/>
                <a:gd name="T9" fmla="*/ 16 h 17"/>
                <a:gd name="T10" fmla="*/ 55 w 63"/>
                <a:gd name="T11" fmla="*/ 17 h 17"/>
                <a:gd name="T12" fmla="*/ 55 w 63"/>
                <a:gd name="T13" fmla="*/ 16 h 17"/>
                <a:gd name="T14" fmla="*/ 54 w 63"/>
                <a:gd name="T15" fmla="*/ 16 h 17"/>
                <a:gd name="T16" fmla="*/ 55 w 63"/>
                <a:gd name="T17" fmla="*/ 16 h 17"/>
                <a:gd name="T18" fmla="*/ 54 w 63"/>
                <a:gd name="T19" fmla="*/ 16 h 17"/>
                <a:gd name="T20" fmla="*/ 49 w 63"/>
                <a:gd name="T21" fmla="*/ 16 h 17"/>
                <a:gd name="T22" fmla="*/ 54 w 63"/>
                <a:gd name="T23" fmla="*/ 16 h 17"/>
                <a:gd name="T24" fmla="*/ 49 w 63"/>
                <a:gd name="T25" fmla="*/ 16 h 17"/>
                <a:gd name="T26" fmla="*/ 49 w 63"/>
                <a:gd name="T27" fmla="*/ 16 h 17"/>
                <a:gd name="T28" fmla="*/ 49 w 63"/>
                <a:gd name="T29" fmla="*/ 16 h 17"/>
                <a:gd name="T30" fmla="*/ 49 w 63"/>
                <a:gd name="T31" fmla="*/ 16 h 17"/>
                <a:gd name="T32" fmla="*/ 49 w 63"/>
                <a:gd name="T33" fmla="*/ 16 h 17"/>
                <a:gd name="T34" fmla="*/ 49 w 63"/>
                <a:gd name="T35" fmla="*/ 16 h 17"/>
                <a:gd name="T36" fmla="*/ 49 w 63"/>
                <a:gd name="T37" fmla="*/ 16 h 17"/>
                <a:gd name="T38" fmla="*/ 63 w 63"/>
                <a:gd name="T39" fmla="*/ 16 h 17"/>
                <a:gd name="T40" fmla="*/ 57 w 63"/>
                <a:gd name="T41" fmla="*/ 17 h 17"/>
                <a:gd name="T42" fmla="*/ 63 w 63"/>
                <a:gd name="T43" fmla="*/ 16 h 17"/>
                <a:gd name="T44" fmla="*/ 0 w 63"/>
                <a:gd name="T45" fmla="*/ 0 h 17"/>
                <a:gd name="T46" fmla="*/ 0 w 63"/>
                <a:gd name="T47" fmla="*/ 0 h 17"/>
                <a:gd name="T48" fmla="*/ 0 w 63"/>
                <a:gd name="T49" fmla="*/ 0 h 17"/>
                <a:gd name="T50" fmla="*/ 0 w 63"/>
                <a:gd name="T51" fmla="*/ 0 h 17"/>
                <a:gd name="T52" fmla="*/ 0 w 63"/>
                <a:gd name="T53" fmla="*/ 0 h 17"/>
                <a:gd name="T54" fmla="*/ 0 w 63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17">
                  <a:moveTo>
                    <a:pt x="57" y="17"/>
                  </a:move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7"/>
                    <a:pt x="57" y="17"/>
                    <a:pt x="57" y="17"/>
                  </a:cubicBezTo>
                  <a:moveTo>
                    <a:pt x="55" y="16"/>
                  </a:moveTo>
                  <a:cubicBezTo>
                    <a:pt x="55" y="16"/>
                    <a:pt x="55" y="17"/>
                    <a:pt x="55" y="17"/>
                  </a:cubicBezTo>
                  <a:cubicBezTo>
                    <a:pt x="55" y="17"/>
                    <a:pt x="55" y="16"/>
                    <a:pt x="55" y="16"/>
                  </a:cubicBezTo>
                  <a:moveTo>
                    <a:pt x="54" y="16"/>
                  </a:moveTo>
                  <a:cubicBezTo>
                    <a:pt x="54" y="16"/>
                    <a:pt x="55" y="16"/>
                    <a:pt x="55" y="16"/>
                  </a:cubicBezTo>
                  <a:cubicBezTo>
                    <a:pt x="55" y="16"/>
                    <a:pt x="54" y="16"/>
                    <a:pt x="54" y="16"/>
                  </a:cubicBezTo>
                  <a:moveTo>
                    <a:pt x="49" y="16"/>
                  </a:moveTo>
                  <a:cubicBezTo>
                    <a:pt x="51" y="16"/>
                    <a:pt x="53" y="16"/>
                    <a:pt x="54" y="16"/>
                  </a:cubicBezTo>
                  <a:cubicBezTo>
                    <a:pt x="53" y="16"/>
                    <a:pt x="51" y="16"/>
                    <a:pt x="49" y="16"/>
                  </a:cubicBezTo>
                  <a:moveTo>
                    <a:pt x="49" y="16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moveTo>
                    <a:pt x="49" y="16"/>
                  </a:move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moveTo>
                    <a:pt x="63" y="16"/>
                  </a:moveTo>
                  <a:cubicBezTo>
                    <a:pt x="62" y="16"/>
                    <a:pt x="60" y="17"/>
                    <a:pt x="57" y="17"/>
                  </a:cubicBezTo>
                  <a:cubicBezTo>
                    <a:pt x="60" y="17"/>
                    <a:pt x="62" y="16"/>
                    <a:pt x="63" y="1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58">
              <a:extLst>
                <a:ext uri="{FF2B5EF4-FFF2-40B4-BE49-F238E27FC236}">
                  <a16:creationId xmlns:a16="http://schemas.microsoft.com/office/drawing/2014/main" id="{BFC5C262-6F26-4AD4-839C-F972C7EFD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7" y="867"/>
              <a:ext cx="163" cy="78"/>
            </a:xfrm>
            <a:custGeom>
              <a:avLst/>
              <a:gdLst>
                <a:gd name="T0" fmla="*/ 86 w 88"/>
                <a:gd name="T1" fmla="*/ 0 h 42"/>
                <a:gd name="T2" fmla="*/ 81 w 88"/>
                <a:gd name="T3" fmla="*/ 18 h 42"/>
                <a:gd name="T4" fmla="*/ 50 w 88"/>
                <a:gd name="T5" fmla="*/ 31 h 42"/>
                <a:gd name="T6" fmla="*/ 41 w 88"/>
                <a:gd name="T7" fmla="*/ 31 h 42"/>
                <a:gd name="T8" fmla="*/ 0 w 88"/>
                <a:gd name="T9" fmla="*/ 18 h 42"/>
                <a:gd name="T10" fmla="*/ 3 w 88"/>
                <a:gd name="T11" fmla="*/ 25 h 42"/>
                <a:gd name="T12" fmla="*/ 3 w 88"/>
                <a:gd name="T13" fmla="*/ 25 h 42"/>
                <a:gd name="T14" fmla="*/ 3 w 88"/>
                <a:gd name="T15" fmla="*/ 25 h 42"/>
                <a:gd name="T16" fmla="*/ 3 w 88"/>
                <a:gd name="T17" fmla="*/ 25 h 42"/>
                <a:gd name="T18" fmla="*/ 3 w 88"/>
                <a:gd name="T19" fmla="*/ 25 h 42"/>
                <a:gd name="T20" fmla="*/ 52 w 88"/>
                <a:gd name="T21" fmla="*/ 41 h 42"/>
                <a:gd name="T22" fmla="*/ 52 w 88"/>
                <a:gd name="T23" fmla="*/ 41 h 42"/>
                <a:gd name="T24" fmla="*/ 52 w 88"/>
                <a:gd name="T25" fmla="*/ 41 h 42"/>
                <a:gd name="T26" fmla="*/ 52 w 88"/>
                <a:gd name="T27" fmla="*/ 41 h 42"/>
                <a:gd name="T28" fmla="*/ 52 w 88"/>
                <a:gd name="T29" fmla="*/ 41 h 42"/>
                <a:gd name="T30" fmla="*/ 57 w 88"/>
                <a:gd name="T31" fmla="*/ 41 h 42"/>
                <a:gd name="T32" fmla="*/ 57 w 88"/>
                <a:gd name="T33" fmla="*/ 41 h 42"/>
                <a:gd name="T34" fmla="*/ 58 w 88"/>
                <a:gd name="T35" fmla="*/ 41 h 42"/>
                <a:gd name="T36" fmla="*/ 58 w 88"/>
                <a:gd name="T37" fmla="*/ 41 h 42"/>
                <a:gd name="T38" fmla="*/ 58 w 88"/>
                <a:gd name="T39" fmla="*/ 42 h 42"/>
                <a:gd name="T40" fmla="*/ 60 w 88"/>
                <a:gd name="T41" fmla="*/ 42 h 42"/>
                <a:gd name="T42" fmla="*/ 60 w 88"/>
                <a:gd name="T43" fmla="*/ 42 h 42"/>
                <a:gd name="T44" fmla="*/ 60 w 88"/>
                <a:gd name="T45" fmla="*/ 42 h 42"/>
                <a:gd name="T46" fmla="*/ 66 w 88"/>
                <a:gd name="T47" fmla="*/ 41 h 42"/>
                <a:gd name="T48" fmla="*/ 66 w 88"/>
                <a:gd name="T49" fmla="*/ 41 h 42"/>
                <a:gd name="T50" fmla="*/ 86 w 88"/>
                <a:gd name="T51" fmla="*/ 22 h 42"/>
                <a:gd name="T52" fmla="*/ 88 w 88"/>
                <a:gd name="T53" fmla="*/ 10 h 42"/>
                <a:gd name="T54" fmla="*/ 86 w 88"/>
                <a:gd name="T55" fmla="*/ 0 h 42"/>
                <a:gd name="T56" fmla="*/ 86 w 88"/>
                <a:gd name="T57" fmla="*/ 0 h 42"/>
                <a:gd name="T58" fmla="*/ 86 w 88"/>
                <a:gd name="T5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8" h="42">
                  <a:moveTo>
                    <a:pt x="86" y="0"/>
                  </a:moveTo>
                  <a:cubicBezTo>
                    <a:pt x="86" y="0"/>
                    <a:pt x="84" y="10"/>
                    <a:pt x="81" y="18"/>
                  </a:cubicBezTo>
                  <a:cubicBezTo>
                    <a:pt x="79" y="25"/>
                    <a:pt x="70" y="31"/>
                    <a:pt x="50" y="31"/>
                  </a:cubicBezTo>
                  <a:cubicBezTo>
                    <a:pt x="47" y="31"/>
                    <a:pt x="44" y="31"/>
                    <a:pt x="41" y="31"/>
                  </a:cubicBezTo>
                  <a:cubicBezTo>
                    <a:pt x="22" y="29"/>
                    <a:pt x="7" y="22"/>
                    <a:pt x="0" y="18"/>
                  </a:cubicBezTo>
                  <a:cubicBezTo>
                    <a:pt x="1" y="21"/>
                    <a:pt x="2" y="23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0" y="35"/>
                    <a:pt x="35" y="40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4" y="41"/>
                    <a:pt x="56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8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9" y="42"/>
                    <a:pt x="59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3" y="42"/>
                    <a:pt x="65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73" y="39"/>
                    <a:pt x="81" y="37"/>
                    <a:pt x="86" y="22"/>
                  </a:cubicBezTo>
                  <a:cubicBezTo>
                    <a:pt x="87" y="17"/>
                    <a:pt x="88" y="13"/>
                    <a:pt x="88" y="10"/>
                  </a:cubicBezTo>
                  <a:cubicBezTo>
                    <a:pt x="88" y="3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59">
              <a:extLst>
                <a:ext uri="{FF2B5EF4-FFF2-40B4-BE49-F238E27FC236}">
                  <a16:creationId xmlns:a16="http://schemas.microsoft.com/office/drawing/2014/main" id="{BA808F6D-92A6-4A36-BF07-2F6DCCC91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4" y="795"/>
              <a:ext cx="0" cy="6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3 h 3"/>
                <a:gd name="T4" fmla="*/ 0 h 3"/>
                <a:gd name="T5" fmla="*/ 0 h 3"/>
                <a:gd name="T6" fmla="*/ 0 h 3"/>
                <a:gd name="T7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0">
              <a:extLst>
                <a:ext uri="{FF2B5EF4-FFF2-40B4-BE49-F238E27FC236}">
                  <a16:creationId xmlns:a16="http://schemas.microsoft.com/office/drawing/2014/main" id="{88FC9DF0-AB3F-4A4A-886F-9E85E1A4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" y="771"/>
              <a:ext cx="48" cy="96"/>
            </a:xfrm>
            <a:custGeom>
              <a:avLst/>
              <a:gdLst>
                <a:gd name="T0" fmla="*/ 22 w 26"/>
                <a:gd name="T1" fmla="*/ 0 h 52"/>
                <a:gd name="T2" fmla="*/ 0 w 26"/>
                <a:gd name="T3" fmla="*/ 52 h 52"/>
                <a:gd name="T4" fmla="*/ 26 w 26"/>
                <a:gd name="T5" fmla="*/ 16 h 52"/>
                <a:gd name="T6" fmla="*/ 26 w 26"/>
                <a:gd name="T7" fmla="*/ 16 h 52"/>
                <a:gd name="T8" fmla="*/ 26 w 26"/>
                <a:gd name="T9" fmla="*/ 13 h 52"/>
                <a:gd name="T10" fmla="*/ 26 w 26"/>
                <a:gd name="T11" fmla="*/ 13 h 52"/>
                <a:gd name="T12" fmla="*/ 26 w 26"/>
                <a:gd name="T13" fmla="*/ 13 h 52"/>
                <a:gd name="T14" fmla="*/ 22 w 26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2">
                  <a:moveTo>
                    <a:pt x="22" y="0"/>
                  </a:moveTo>
                  <a:cubicBezTo>
                    <a:pt x="17" y="18"/>
                    <a:pt x="0" y="52"/>
                    <a:pt x="0" y="52"/>
                  </a:cubicBezTo>
                  <a:cubicBezTo>
                    <a:pt x="0" y="52"/>
                    <a:pt x="26" y="30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5" y="9"/>
                    <a:pt x="24" y="4"/>
                    <a:pt x="22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1ED8151B-7239-4265-B8F4-2E9E59716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344"/>
              <a:ext cx="7" cy="7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4 h 4"/>
                <a:gd name="T4" fmla="*/ 4 w 4"/>
                <a:gd name="T5" fmla="*/ 4 h 4"/>
                <a:gd name="T6" fmla="*/ 0 w 4"/>
                <a:gd name="T7" fmla="*/ 0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1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2">
              <a:extLst>
                <a:ext uri="{FF2B5EF4-FFF2-40B4-BE49-F238E27FC236}">
                  <a16:creationId xmlns:a16="http://schemas.microsoft.com/office/drawing/2014/main" id="{9A3FBB1A-F566-40EC-836C-D3C915C319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3" y="1300"/>
              <a:ext cx="133" cy="44"/>
            </a:xfrm>
            <a:custGeom>
              <a:avLst/>
              <a:gdLst>
                <a:gd name="T0" fmla="*/ 72 w 72"/>
                <a:gd name="T1" fmla="*/ 15 h 24"/>
                <a:gd name="T2" fmla="*/ 72 w 72"/>
                <a:gd name="T3" fmla="*/ 15 h 24"/>
                <a:gd name="T4" fmla="*/ 72 w 72"/>
                <a:gd name="T5" fmla="*/ 15 h 24"/>
                <a:gd name="T6" fmla="*/ 72 w 72"/>
                <a:gd name="T7" fmla="*/ 15 h 24"/>
                <a:gd name="T8" fmla="*/ 72 w 72"/>
                <a:gd name="T9" fmla="*/ 15 h 24"/>
                <a:gd name="T10" fmla="*/ 72 w 72"/>
                <a:gd name="T11" fmla="*/ 15 h 24"/>
                <a:gd name="T12" fmla="*/ 0 w 72"/>
                <a:gd name="T13" fmla="*/ 0 h 24"/>
                <a:gd name="T14" fmla="*/ 8 w 72"/>
                <a:gd name="T15" fmla="*/ 24 h 24"/>
                <a:gd name="T16" fmla="*/ 8 w 72"/>
                <a:gd name="T17" fmla="*/ 24 h 24"/>
                <a:gd name="T18" fmla="*/ 0 w 72"/>
                <a:gd name="T19" fmla="*/ 0 h 24"/>
                <a:gd name="T20" fmla="*/ 0 w 72"/>
                <a:gd name="T21" fmla="*/ 0 h 24"/>
                <a:gd name="T22" fmla="*/ 0 w 72"/>
                <a:gd name="T23" fmla="*/ 0 h 24"/>
                <a:gd name="T24" fmla="*/ 0 w 72"/>
                <a:gd name="T25" fmla="*/ 0 h 24"/>
                <a:gd name="T26" fmla="*/ 0 w 72"/>
                <a:gd name="T27" fmla="*/ 0 h 24"/>
                <a:gd name="T28" fmla="*/ 0 w 72"/>
                <a:gd name="T29" fmla="*/ 0 h 24"/>
                <a:gd name="T30" fmla="*/ 0 w 72"/>
                <a:gd name="T31" fmla="*/ 0 h 24"/>
                <a:gd name="T32" fmla="*/ 0 w 72"/>
                <a:gd name="T33" fmla="*/ 0 h 24"/>
                <a:gd name="T34" fmla="*/ 0 w 72"/>
                <a:gd name="T35" fmla="*/ 0 h 24"/>
                <a:gd name="T36" fmla="*/ 0 w 72"/>
                <a:gd name="T3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24">
                  <a:moveTo>
                    <a:pt x="72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72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moveTo>
                    <a:pt x="0" y="0"/>
                  </a:moveTo>
                  <a:cubicBezTo>
                    <a:pt x="0" y="10"/>
                    <a:pt x="4" y="18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4" y="18"/>
                    <a:pt x="0" y="1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3">
              <a:extLst>
                <a:ext uri="{FF2B5EF4-FFF2-40B4-BE49-F238E27FC236}">
                  <a16:creationId xmlns:a16="http://schemas.microsoft.com/office/drawing/2014/main" id="{56218B14-9D83-41AF-99AB-C318D1B67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" y="1177"/>
              <a:ext cx="90" cy="197"/>
            </a:xfrm>
            <a:custGeom>
              <a:avLst/>
              <a:gdLst>
                <a:gd name="T0" fmla="*/ 41 w 49"/>
                <a:gd name="T1" fmla="*/ 0 h 106"/>
                <a:gd name="T2" fmla="*/ 6 w 49"/>
                <a:gd name="T3" fmla="*/ 56 h 106"/>
                <a:gd name="T4" fmla="*/ 21 w 49"/>
                <a:gd name="T5" fmla="*/ 106 h 106"/>
                <a:gd name="T6" fmla="*/ 30 w 49"/>
                <a:gd name="T7" fmla="*/ 94 h 106"/>
                <a:gd name="T8" fmla="*/ 26 w 49"/>
                <a:gd name="T9" fmla="*/ 90 h 106"/>
                <a:gd name="T10" fmla="*/ 18 w 49"/>
                <a:gd name="T11" fmla="*/ 66 h 106"/>
                <a:gd name="T12" fmla="*/ 18 w 49"/>
                <a:gd name="T13" fmla="*/ 66 h 106"/>
                <a:gd name="T14" fmla="*/ 18 w 49"/>
                <a:gd name="T15" fmla="*/ 66 h 106"/>
                <a:gd name="T16" fmla="*/ 18 w 49"/>
                <a:gd name="T17" fmla="*/ 66 h 106"/>
                <a:gd name="T18" fmla="*/ 18 w 49"/>
                <a:gd name="T19" fmla="*/ 66 h 106"/>
                <a:gd name="T20" fmla="*/ 18 w 49"/>
                <a:gd name="T21" fmla="*/ 66 h 106"/>
                <a:gd name="T22" fmla="*/ 18 w 49"/>
                <a:gd name="T23" fmla="*/ 66 h 106"/>
                <a:gd name="T24" fmla="*/ 18 w 49"/>
                <a:gd name="T25" fmla="*/ 66 h 106"/>
                <a:gd name="T26" fmla="*/ 49 w 49"/>
                <a:gd name="T27" fmla="*/ 18 h 106"/>
                <a:gd name="T28" fmla="*/ 41 w 49"/>
                <a:gd name="T29" fmla="*/ 0 h 106"/>
                <a:gd name="T30" fmla="*/ 41 w 49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106">
                  <a:moveTo>
                    <a:pt x="41" y="0"/>
                  </a:moveTo>
                  <a:cubicBezTo>
                    <a:pt x="41" y="0"/>
                    <a:pt x="11" y="26"/>
                    <a:pt x="6" y="56"/>
                  </a:cubicBezTo>
                  <a:cubicBezTo>
                    <a:pt x="0" y="86"/>
                    <a:pt x="21" y="106"/>
                    <a:pt x="21" y="106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29" y="93"/>
                    <a:pt x="28" y="91"/>
                    <a:pt x="26" y="90"/>
                  </a:cubicBezTo>
                  <a:cubicBezTo>
                    <a:pt x="22" y="84"/>
                    <a:pt x="18" y="7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9" y="43"/>
                    <a:pt x="49" y="18"/>
                    <a:pt x="49" y="18"/>
                  </a:cubicBezTo>
                  <a:cubicBezTo>
                    <a:pt x="47" y="12"/>
                    <a:pt x="44" y="5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4">
              <a:extLst>
                <a:ext uri="{FF2B5EF4-FFF2-40B4-BE49-F238E27FC236}">
                  <a16:creationId xmlns:a16="http://schemas.microsoft.com/office/drawing/2014/main" id="{F1692039-FC15-42D6-8851-629E49F4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1177"/>
              <a:ext cx="48" cy="291"/>
            </a:xfrm>
            <a:custGeom>
              <a:avLst/>
              <a:gdLst>
                <a:gd name="T0" fmla="*/ 25 w 26"/>
                <a:gd name="T1" fmla="*/ 0 h 157"/>
                <a:gd name="T2" fmla="*/ 25 w 26"/>
                <a:gd name="T3" fmla="*/ 0 h 157"/>
                <a:gd name="T4" fmla="*/ 16 w 26"/>
                <a:gd name="T5" fmla="*/ 18 h 157"/>
                <a:gd name="T6" fmla="*/ 16 w 26"/>
                <a:gd name="T7" fmla="*/ 18 h 157"/>
                <a:gd name="T8" fmla="*/ 12 w 26"/>
                <a:gd name="T9" fmla="*/ 81 h 157"/>
                <a:gd name="T10" fmla="*/ 12 w 26"/>
                <a:gd name="T11" fmla="*/ 81 h 157"/>
                <a:gd name="T12" fmla="*/ 12 w 26"/>
                <a:gd name="T13" fmla="*/ 81 h 157"/>
                <a:gd name="T14" fmla="*/ 12 w 26"/>
                <a:gd name="T15" fmla="*/ 81 h 157"/>
                <a:gd name="T16" fmla="*/ 12 w 26"/>
                <a:gd name="T17" fmla="*/ 81 h 157"/>
                <a:gd name="T18" fmla="*/ 12 w 26"/>
                <a:gd name="T19" fmla="*/ 81 h 157"/>
                <a:gd name="T20" fmla="*/ 0 w 26"/>
                <a:gd name="T21" fmla="*/ 157 h 157"/>
                <a:gd name="T22" fmla="*/ 11 w 26"/>
                <a:gd name="T23" fmla="*/ 156 h 157"/>
                <a:gd name="T24" fmla="*/ 25 w 26"/>
                <a:gd name="T25" fmla="*/ 79 h 157"/>
                <a:gd name="T26" fmla="*/ 25 w 26"/>
                <a:gd name="T2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7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5"/>
                    <a:pt x="18" y="12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5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9" y="105"/>
                    <a:pt x="3" y="142"/>
                    <a:pt x="0" y="157"/>
                  </a:cubicBezTo>
                  <a:cubicBezTo>
                    <a:pt x="3" y="157"/>
                    <a:pt x="6" y="156"/>
                    <a:pt x="11" y="156"/>
                  </a:cubicBezTo>
                  <a:cubicBezTo>
                    <a:pt x="11" y="156"/>
                    <a:pt x="23" y="118"/>
                    <a:pt x="25" y="79"/>
                  </a:cubicBezTo>
                  <a:cubicBezTo>
                    <a:pt x="26" y="39"/>
                    <a:pt x="25" y="0"/>
                    <a:pt x="25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5">
              <a:extLst>
                <a:ext uri="{FF2B5EF4-FFF2-40B4-BE49-F238E27FC236}">
                  <a16:creationId xmlns:a16="http://schemas.microsoft.com/office/drawing/2014/main" id="{A52FAADE-54A5-4A42-93E6-93A3CA31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" y="1177"/>
              <a:ext cx="114" cy="34"/>
            </a:xfrm>
            <a:custGeom>
              <a:avLst/>
              <a:gdLst>
                <a:gd name="T0" fmla="*/ 0 w 62"/>
                <a:gd name="T1" fmla="*/ 0 h 18"/>
                <a:gd name="T2" fmla="*/ 8 w 62"/>
                <a:gd name="T3" fmla="*/ 18 h 18"/>
                <a:gd name="T4" fmla="*/ 8 w 62"/>
                <a:gd name="T5" fmla="*/ 18 h 18"/>
                <a:gd name="T6" fmla="*/ 31 w 62"/>
                <a:gd name="T7" fmla="*/ 18 h 18"/>
                <a:gd name="T8" fmla="*/ 53 w 62"/>
                <a:gd name="T9" fmla="*/ 18 h 18"/>
                <a:gd name="T10" fmla="*/ 53 w 62"/>
                <a:gd name="T11" fmla="*/ 18 h 18"/>
                <a:gd name="T12" fmla="*/ 62 w 62"/>
                <a:gd name="T13" fmla="*/ 0 h 18"/>
                <a:gd name="T14" fmla="*/ 35 w 62"/>
                <a:gd name="T15" fmla="*/ 4 h 18"/>
                <a:gd name="T16" fmla="*/ 32 w 62"/>
                <a:gd name="T17" fmla="*/ 4 h 18"/>
                <a:gd name="T18" fmla="*/ 0 w 6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18">
                  <a:moveTo>
                    <a:pt x="0" y="0"/>
                  </a:moveTo>
                  <a:cubicBezTo>
                    <a:pt x="3" y="5"/>
                    <a:pt x="6" y="12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12"/>
                    <a:pt x="58" y="5"/>
                    <a:pt x="62" y="0"/>
                  </a:cubicBezTo>
                  <a:cubicBezTo>
                    <a:pt x="61" y="0"/>
                    <a:pt x="50" y="4"/>
                    <a:pt x="35" y="4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16" y="3"/>
                    <a:pt x="1" y="0"/>
                    <a:pt x="0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66">
              <a:extLst>
                <a:ext uri="{FF2B5EF4-FFF2-40B4-BE49-F238E27FC236}">
                  <a16:creationId xmlns:a16="http://schemas.microsoft.com/office/drawing/2014/main" id="{9A96FEDA-2DDC-4BF9-9287-5884C9E4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" y="1463"/>
              <a:ext cx="152" cy="298"/>
            </a:xfrm>
            <a:custGeom>
              <a:avLst/>
              <a:gdLst>
                <a:gd name="T0" fmla="*/ 15 w 82"/>
                <a:gd name="T1" fmla="*/ 4 h 161"/>
                <a:gd name="T2" fmla="*/ 56 w 82"/>
                <a:gd name="T3" fmla="*/ 4 h 161"/>
                <a:gd name="T4" fmla="*/ 82 w 82"/>
                <a:gd name="T5" fmla="*/ 15 h 161"/>
                <a:gd name="T6" fmla="*/ 41 w 82"/>
                <a:gd name="T7" fmla="*/ 99 h 161"/>
                <a:gd name="T8" fmla="*/ 29 w 82"/>
                <a:gd name="T9" fmla="*/ 155 h 161"/>
                <a:gd name="T10" fmla="*/ 2 w 82"/>
                <a:gd name="T11" fmla="*/ 127 h 161"/>
                <a:gd name="T12" fmla="*/ 2 w 82"/>
                <a:gd name="T13" fmla="*/ 82 h 161"/>
                <a:gd name="T14" fmla="*/ 15 w 82"/>
                <a:gd name="T15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61">
                  <a:moveTo>
                    <a:pt x="15" y="4"/>
                  </a:moveTo>
                  <a:cubicBezTo>
                    <a:pt x="15" y="4"/>
                    <a:pt x="39" y="0"/>
                    <a:pt x="56" y="4"/>
                  </a:cubicBezTo>
                  <a:cubicBezTo>
                    <a:pt x="73" y="8"/>
                    <a:pt x="82" y="15"/>
                    <a:pt x="82" y="15"/>
                  </a:cubicBezTo>
                  <a:cubicBezTo>
                    <a:pt x="41" y="99"/>
                    <a:pt x="41" y="99"/>
                    <a:pt x="41" y="99"/>
                  </a:cubicBezTo>
                  <a:cubicBezTo>
                    <a:pt x="41" y="99"/>
                    <a:pt x="43" y="150"/>
                    <a:pt x="29" y="155"/>
                  </a:cubicBezTo>
                  <a:cubicBezTo>
                    <a:pt x="15" y="161"/>
                    <a:pt x="2" y="151"/>
                    <a:pt x="2" y="127"/>
                  </a:cubicBezTo>
                  <a:cubicBezTo>
                    <a:pt x="3" y="104"/>
                    <a:pt x="0" y="92"/>
                    <a:pt x="2" y="82"/>
                  </a:cubicBezTo>
                  <a:cubicBezTo>
                    <a:pt x="5" y="72"/>
                    <a:pt x="15" y="4"/>
                    <a:pt x="15" y="4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67">
              <a:extLst>
                <a:ext uri="{FF2B5EF4-FFF2-40B4-BE49-F238E27FC236}">
                  <a16:creationId xmlns:a16="http://schemas.microsoft.com/office/drawing/2014/main" id="{7BE011DF-6D90-47CA-BD24-BCA22619B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8" y="1344"/>
              <a:ext cx="149" cy="223"/>
            </a:xfrm>
            <a:custGeom>
              <a:avLst/>
              <a:gdLst>
                <a:gd name="T0" fmla="*/ 0 w 80"/>
                <a:gd name="T1" fmla="*/ 48 h 120"/>
                <a:gd name="T2" fmla="*/ 39 w 80"/>
                <a:gd name="T3" fmla="*/ 0 h 120"/>
                <a:gd name="T4" fmla="*/ 79 w 80"/>
                <a:gd name="T5" fmla="*/ 48 h 120"/>
                <a:gd name="T6" fmla="*/ 32 w 80"/>
                <a:gd name="T7" fmla="*/ 119 h 120"/>
                <a:gd name="T8" fmla="*/ 34 w 80"/>
                <a:gd name="T9" fmla="*/ 66 h 120"/>
                <a:gd name="T10" fmla="*/ 0 w 80"/>
                <a:gd name="T11" fmla="*/ 4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20">
                  <a:moveTo>
                    <a:pt x="0" y="48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79" y="40"/>
                    <a:pt x="79" y="48"/>
                  </a:cubicBezTo>
                  <a:cubicBezTo>
                    <a:pt x="80" y="56"/>
                    <a:pt x="48" y="118"/>
                    <a:pt x="32" y="119"/>
                  </a:cubicBezTo>
                  <a:cubicBezTo>
                    <a:pt x="15" y="120"/>
                    <a:pt x="34" y="66"/>
                    <a:pt x="34" y="66"/>
                  </a:cubicBezTo>
                  <a:cubicBezTo>
                    <a:pt x="0" y="48"/>
                    <a:pt x="0" y="48"/>
                    <a:pt x="0" y="48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68">
              <a:extLst>
                <a:ext uri="{FF2B5EF4-FFF2-40B4-BE49-F238E27FC236}">
                  <a16:creationId xmlns:a16="http://schemas.microsoft.com/office/drawing/2014/main" id="{91B2294F-524E-40E0-BFB7-F7C2F88B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1467"/>
              <a:ext cx="65" cy="270"/>
            </a:xfrm>
            <a:custGeom>
              <a:avLst/>
              <a:gdLst>
                <a:gd name="T0" fmla="*/ 35 w 35"/>
                <a:gd name="T1" fmla="*/ 0 h 146"/>
                <a:gd name="T2" fmla="*/ 14 w 35"/>
                <a:gd name="T3" fmla="*/ 2 h 146"/>
                <a:gd name="T4" fmla="*/ 14 w 35"/>
                <a:gd name="T5" fmla="*/ 2 h 146"/>
                <a:gd name="T6" fmla="*/ 1 w 35"/>
                <a:gd name="T7" fmla="*/ 80 h 146"/>
                <a:gd name="T8" fmla="*/ 0 w 35"/>
                <a:gd name="T9" fmla="*/ 90 h 146"/>
                <a:gd name="T10" fmla="*/ 1 w 35"/>
                <a:gd name="T11" fmla="*/ 120 h 146"/>
                <a:gd name="T12" fmla="*/ 1 w 35"/>
                <a:gd name="T13" fmla="*/ 125 h 146"/>
                <a:gd name="T14" fmla="*/ 1 w 35"/>
                <a:gd name="T15" fmla="*/ 125 h 146"/>
                <a:gd name="T16" fmla="*/ 6 w 35"/>
                <a:gd name="T17" fmla="*/ 146 h 146"/>
                <a:gd name="T18" fmla="*/ 8 w 35"/>
                <a:gd name="T19" fmla="*/ 85 h 146"/>
                <a:gd name="T20" fmla="*/ 35 w 35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46">
                  <a:moveTo>
                    <a:pt x="35" y="0"/>
                  </a:moveTo>
                  <a:cubicBezTo>
                    <a:pt x="24" y="0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4" y="70"/>
                    <a:pt x="1" y="80"/>
                  </a:cubicBezTo>
                  <a:cubicBezTo>
                    <a:pt x="1" y="83"/>
                    <a:pt x="0" y="86"/>
                    <a:pt x="0" y="90"/>
                  </a:cubicBezTo>
                  <a:cubicBezTo>
                    <a:pt x="0" y="97"/>
                    <a:pt x="1" y="106"/>
                    <a:pt x="1" y="120"/>
                  </a:cubicBezTo>
                  <a:cubicBezTo>
                    <a:pt x="1" y="122"/>
                    <a:pt x="1" y="123"/>
                    <a:pt x="1" y="125"/>
                  </a:cubicBezTo>
                  <a:cubicBezTo>
                    <a:pt x="1" y="125"/>
                    <a:pt x="1" y="125"/>
                    <a:pt x="1" y="125"/>
                  </a:cubicBezTo>
                  <a:cubicBezTo>
                    <a:pt x="1" y="134"/>
                    <a:pt x="3" y="141"/>
                    <a:pt x="6" y="146"/>
                  </a:cubicBezTo>
                  <a:cubicBezTo>
                    <a:pt x="5" y="126"/>
                    <a:pt x="6" y="92"/>
                    <a:pt x="8" y="85"/>
                  </a:cubicBezTo>
                  <a:cubicBezTo>
                    <a:pt x="10" y="76"/>
                    <a:pt x="35" y="0"/>
                    <a:pt x="35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9">
              <a:extLst>
                <a:ext uri="{FF2B5EF4-FFF2-40B4-BE49-F238E27FC236}">
                  <a16:creationId xmlns:a16="http://schemas.microsoft.com/office/drawing/2014/main" id="{F01CBA8D-35E1-4907-B050-6214959C8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" y="1344"/>
              <a:ext cx="74" cy="97"/>
            </a:xfrm>
            <a:custGeom>
              <a:avLst/>
              <a:gdLst>
                <a:gd name="T0" fmla="*/ 0 w 40"/>
                <a:gd name="T1" fmla="*/ 0 h 52"/>
                <a:gd name="T2" fmla="*/ 40 w 40"/>
                <a:gd name="T3" fmla="*/ 48 h 52"/>
                <a:gd name="T4" fmla="*/ 39 w 40"/>
                <a:gd name="T5" fmla="*/ 52 h 52"/>
                <a:gd name="T6" fmla="*/ 40 w 40"/>
                <a:gd name="T7" fmla="*/ 48 h 52"/>
                <a:gd name="T8" fmla="*/ 0 w 40"/>
                <a:gd name="T9" fmla="*/ 0 h 52"/>
                <a:gd name="T10" fmla="*/ 0 w 40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2">
                  <a:moveTo>
                    <a:pt x="0" y="0"/>
                  </a:moveTo>
                  <a:cubicBezTo>
                    <a:pt x="1" y="0"/>
                    <a:pt x="40" y="40"/>
                    <a:pt x="40" y="48"/>
                  </a:cubicBezTo>
                  <a:cubicBezTo>
                    <a:pt x="40" y="49"/>
                    <a:pt x="40" y="50"/>
                    <a:pt x="39" y="52"/>
                  </a:cubicBezTo>
                  <a:cubicBezTo>
                    <a:pt x="40" y="50"/>
                    <a:pt x="40" y="49"/>
                    <a:pt x="40" y="48"/>
                  </a:cubicBezTo>
                  <a:cubicBezTo>
                    <a:pt x="40" y="4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0">
              <a:extLst>
                <a:ext uri="{FF2B5EF4-FFF2-40B4-BE49-F238E27FC236}">
                  <a16:creationId xmlns:a16="http://schemas.microsoft.com/office/drawing/2014/main" id="{7A39641D-1004-4622-A5D3-4CF456B0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" y="1344"/>
              <a:ext cx="108" cy="124"/>
            </a:xfrm>
            <a:custGeom>
              <a:avLst/>
              <a:gdLst>
                <a:gd name="T0" fmla="*/ 18 w 58"/>
                <a:gd name="T1" fmla="*/ 0 h 67"/>
                <a:gd name="T2" fmla="*/ 18 w 58"/>
                <a:gd name="T3" fmla="*/ 0 h 67"/>
                <a:gd name="T4" fmla="*/ 0 w 58"/>
                <a:gd name="T5" fmla="*/ 22 h 67"/>
                <a:gd name="T6" fmla="*/ 0 w 58"/>
                <a:gd name="T7" fmla="*/ 22 h 67"/>
                <a:gd name="T8" fmla="*/ 45 w 58"/>
                <a:gd name="T9" fmla="*/ 47 h 67"/>
                <a:gd name="T10" fmla="*/ 51 w 58"/>
                <a:gd name="T11" fmla="*/ 67 h 67"/>
                <a:gd name="T12" fmla="*/ 57 w 58"/>
                <a:gd name="T13" fmla="*/ 52 h 67"/>
                <a:gd name="T14" fmla="*/ 58 w 58"/>
                <a:gd name="T15" fmla="*/ 48 h 67"/>
                <a:gd name="T16" fmla="*/ 18 w 58"/>
                <a:gd name="T17" fmla="*/ 0 h 67"/>
                <a:gd name="T18" fmla="*/ 18 w 58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40" y="38"/>
                    <a:pt x="45" y="47"/>
                  </a:cubicBezTo>
                  <a:cubicBezTo>
                    <a:pt x="49" y="52"/>
                    <a:pt x="50" y="61"/>
                    <a:pt x="51" y="67"/>
                  </a:cubicBezTo>
                  <a:cubicBezTo>
                    <a:pt x="54" y="61"/>
                    <a:pt x="56" y="56"/>
                    <a:pt x="57" y="52"/>
                  </a:cubicBezTo>
                  <a:cubicBezTo>
                    <a:pt x="58" y="50"/>
                    <a:pt x="58" y="49"/>
                    <a:pt x="58" y="48"/>
                  </a:cubicBezTo>
                  <a:cubicBezTo>
                    <a:pt x="58" y="40"/>
                    <a:pt x="19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1">
              <a:extLst>
                <a:ext uri="{FF2B5EF4-FFF2-40B4-BE49-F238E27FC236}">
                  <a16:creationId xmlns:a16="http://schemas.microsoft.com/office/drawing/2014/main" id="{285B06F7-0115-4518-9D5B-E4B6331F7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7" y="1522"/>
              <a:ext cx="24" cy="35"/>
            </a:xfrm>
            <a:custGeom>
              <a:avLst/>
              <a:gdLst>
                <a:gd name="T0" fmla="*/ 9 w 13"/>
                <a:gd name="T1" fmla="*/ 0 h 19"/>
                <a:gd name="T2" fmla="*/ 7 w 13"/>
                <a:gd name="T3" fmla="*/ 1 h 19"/>
                <a:gd name="T4" fmla="*/ 0 w 13"/>
                <a:gd name="T5" fmla="*/ 11 h 19"/>
                <a:gd name="T6" fmla="*/ 6 w 13"/>
                <a:gd name="T7" fmla="*/ 19 h 19"/>
                <a:gd name="T8" fmla="*/ 6 w 13"/>
                <a:gd name="T9" fmla="*/ 19 h 19"/>
                <a:gd name="T10" fmla="*/ 13 w 13"/>
                <a:gd name="T11" fmla="*/ 7 h 19"/>
                <a:gd name="T12" fmla="*/ 9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9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0" y="6"/>
                    <a:pt x="0" y="11"/>
                  </a:cubicBezTo>
                  <a:cubicBezTo>
                    <a:pt x="1" y="16"/>
                    <a:pt x="3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13"/>
                    <a:pt x="13" y="7"/>
                  </a:cubicBezTo>
                  <a:cubicBezTo>
                    <a:pt x="13" y="3"/>
                    <a:pt x="12" y="0"/>
                    <a:pt x="9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2">
              <a:extLst>
                <a:ext uri="{FF2B5EF4-FFF2-40B4-BE49-F238E27FC236}">
                  <a16:creationId xmlns:a16="http://schemas.microsoft.com/office/drawing/2014/main" id="{09E0E477-0EF3-4DFA-9665-61BAFA4E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0" y="1702"/>
              <a:ext cx="26" cy="35"/>
            </a:xfrm>
            <a:custGeom>
              <a:avLst/>
              <a:gdLst>
                <a:gd name="T0" fmla="*/ 10 w 14"/>
                <a:gd name="T1" fmla="*/ 0 h 19"/>
                <a:gd name="T2" fmla="*/ 7 w 14"/>
                <a:gd name="T3" fmla="*/ 2 h 19"/>
                <a:gd name="T4" fmla="*/ 1 w 14"/>
                <a:gd name="T5" fmla="*/ 12 h 19"/>
                <a:gd name="T6" fmla="*/ 6 w 14"/>
                <a:gd name="T7" fmla="*/ 19 h 19"/>
                <a:gd name="T8" fmla="*/ 7 w 14"/>
                <a:gd name="T9" fmla="*/ 19 h 19"/>
                <a:gd name="T10" fmla="*/ 14 w 14"/>
                <a:gd name="T11" fmla="*/ 7 h 19"/>
                <a:gd name="T12" fmla="*/ 10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10" y="0"/>
                  </a:moveTo>
                  <a:cubicBezTo>
                    <a:pt x="9" y="0"/>
                    <a:pt x="8" y="1"/>
                    <a:pt x="7" y="2"/>
                  </a:cubicBezTo>
                  <a:cubicBezTo>
                    <a:pt x="7" y="2"/>
                    <a:pt x="0" y="6"/>
                    <a:pt x="1" y="12"/>
                  </a:cubicBezTo>
                  <a:cubicBezTo>
                    <a:pt x="1" y="16"/>
                    <a:pt x="3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10" y="19"/>
                    <a:pt x="14" y="13"/>
                    <a:pt x="14" y="7"/>
                  </a:cubicBezTo>
                  <a:cubicBezTo>
                    <a:pt x="14" y="3"/>
                    <a:pt x="12" y="0"/>
                    <a:pt x="10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8" name="Group 75">
            <a:extLst>
              <a:ext uri="{FF2B5EF4-FFF2-40B4-BE49-F238E27FC236}">
                <a16:creationId xmlns:a16="http://schemas.microsoft.com/office/drawing/2014/main" id="{1339B534-58B9-4DBC-91EF-0B28E88AE7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203290" y="3446228"/>
            <a:ext cx="2175358" cy="1976672"/>
            <a:chOff x="3413" y="1772"/>
            <a:chExt cx="854" cy="776"/>
          </a:xfrm>
        </p:grpSpPr>
        <p:sp>
          <p:nvSpPr>
            <p:cNvPr id="79" name="AutoShape 74">
              <a:extLst>
                <a:ext uri="{FF2B5EF4-FFF2-40B4-BE49-F238E27FC236}">
                  <a16:creationId xmlns:a16="http://schemas.microsoft.com/office/drawing/2014/main" id="{A9FF808D-9861-412A-A2AD-13546355ADB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13" y="1772"/>
              <a:ext cx="854" cy="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76">
              <a:extLst>
                <a:ext uri="{FF2B5EF4-FFF2-40B4-BE49-F238E27FC236}">
                  <a16:creationId xmlns:a16="http://schemas.microsoft.com/office/drawing/2014/main" id="{54E0C3E5-E0E9-4EB1-B9D4-D4E761FD1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956"/>
              <a:ext cx="198" cy="184"/>
            </a:xfrm>
            <a:custGeom>
              <a:avLst/>
              <a:gdLst>
                <a:gd name="T0" fmla="*/ 24 w 198"/>
                <a:gd name="T1" fmla="*/ 75 h 184"/>
                <a:gd name="T2" fmla="*/ 177 w 198"/>
                <a:gd name="T3" fmla="*/ 0 h 184"/>
                <a:gd name="T4" fmla="*/ 198 w 198"/>
                <a:gd name="T5" fmla="*/ 46 h 184"/>
                <a:gd name="T6" fmla="*/ 0 w 198"/>
                <a:gd name="T7" fmla="*/ 184 h 184"/>
                <a:gd name="T8" fmla="*/ 11 w 198"/>
                <a:gd name="T9" fmla="*/ 92 h 184"/>
                <a:gd name="T10" fmla="*/ 24 w 198"/>
                <a:gd name="T11" fmla="*/ 7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184">
                  <a:moveTo>
                    <a:pt x="24" y="75"/>
                  </a:moveTo>
                  <a:lnTo>
                    <a:pt x="177" y="0"/>
                  </a:lnTo>
                  <a:lnTo>
                    <a:pt x="198" y="46"/>
                  </a:lnTo>
                  <a:lnTo>
                    <a:pt x="0" y="184"/>
                  </a:lnTo>
                  <a:lnTo>
                    <a:pt x="11" y="92"/>
                  </a:lnTo>
                  <a:lnTo>
                    <a:pt x="24" y="75"/>
                  </a:lnTo>
                  <a:close/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77">
              <a:extLst>
                <a:ext uri="{FF2B5EF4-FFF2-40B4-BE49-F238E27FC236}">
                  <a16:creationId xmlns:a16="http://schemas.microsoft.com/office/drawing/2014/main" id="{CEF4D4D5-5A34-4CE3-98A1-9C481D8D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956"/>
              <a:ext cx="198" cy="184"/>
            </a:xfrm>
            <a:custGeom>
              <a:avLst/>
              <a:gdLst>
                <a:gd name="T0" fmla="*/ 24 w 198"/>
                <a:gd name="T1" fmla="*/ 75 h 184"/>
                <a:gd name="T2" fmla="*/ 177 w 198"/>
                <a:gd name="T3" fmla="*/ 0 h 184"/>
                <a:gd name="T4" fmla="*/ 198 w 198"/>
                <a:gd name="T5" fmla="*/ 46 h 184"/>
                <a:gd name="T6" fmla="*/ 0 w 198"/>
                <a:gd name="T7" fmla="*/ 184 h 184"/>
                <a:gd name="T8" fmla="*/ 11 w 198"/>
                <a:gd name="T9" fmla="*/ 92 h 184"/>
                <a:gd name="T10" fmla="*/ 24 w 198"/>
                <a:gd name="T11" fmla="*/ 7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184">
                  <a:moveTo>
                    <a:pt x="24" y="75"/>
                  </a:moveTo>
                  <a:lnTo>
                    <a:pt x="177" y="0"/>
                  </a:lnTo>
                  <a:lnTo>
                    <a:pt x="198" y="46"/>
                  </a:lnTo>
                  <a:lnTo>
                    <a:pt x="0" y="184"/>
                  </a:lnTo>
                  <a:lnTo>
                    <a:pt x="11" y="92"/>
                  </a:lnTo>
                  <a:lnTo>
                    <a:pt x="24" y="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78">
              <a:extLst>
                <a:ext uri="{FF2B5EF4-FFF2-40B4-BE49-F238E27FC236}">
                  <a16:creationId xmlns:a16="http://schemas.microsoft.com/office/drawing/2014/main" id="{C29E01FF-A6B7-4A45-831B-EA0E64AF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873"/>
              <a:ext cx="142" cy="146"/>
            </a:xfrm>
            <a:custGeom>
              <a:avLst/>
              <a:gdLst>
                <a:gd name="T0" fmla="*/ 22 w 122"/>
                <a:gd name="T1" fmla="*/ 126 h 126"/>
                <a:gd name="T2" fmla="*/ 0 w 122"/>
                <a:gd name="T3" fmla="*/ 72 h 126"/>
                <a:gd name="T4" fmla="*/ 60 w 122"/>
                <a:gd name="T5" fmla="*/ 39 h 126"/>
                <a:gd name="T6" fmla="*/ 76 w 122"/>
                <a:gd name="T7" fmla="*/ 14 h 126"/>
                <a:gd name="T8" fmla="*/ 114 w 122"/>
                <a:gd name="T9" fmla="*/ 25 h 126"/>
                <a:gd name="T10" fmla="*/ 108 w 122"/>
                <a:gd name="T11" fmla="*/ 75 h 126"/>
                <a:gd name="T12" fmla="*/ 75 w 122"/>
                <a:gd name="T13" fmla="*/ 76 h 126"/>
                <a:gd name="T14" fmla="*/ 22 w 122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26">
                  <a:moveTo>
                    <a:pt x="22" y="126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3" y="18"/>
                    <a:pt x="76" y="14"/>
                  </a:cubicBezTo>
                  <a:cubicBezTo>
                    <a:pt x="90" y="10"/>
                    <a:pt x="106" y="0"/>
                    <a:pt x="114" y="25"/>
                  </a:cubicBezTo>
                  <a:cubicBezTo>
                    <a:pt x="121" y="49"/>
                    <a:pt x="122" y="68"/>
                    <a:pt x="108" y="75"/>
                  </a:cubicBezTo>
                  <a:cubicBezTo>
                    <a:pt x="94" y="81"/>
                    <a:pt x="75" y="76"/>
                    <a:pt x="75" y="76"/>
                  </a:cubicBezTo>
                  <a:cubicBezTo>
                    <a:pt x="22" y="126"/>
                    <a:pt x="22" y="126"/>
                    <a:pt x="22" y="126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79">
              <a:extLst>
                <a:ext uri="{FF2B5EF4-FFF2-40B4-BE49-F238E27FC236}">
                  <a16:creationId xmlns:a16="http://schemas.microsoft.com/office/drawing/2014/main" id="{3DA32581-1C77-422F-8674-07441EBB68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7" y="1960"/>
              <a:ext cx="248" cy="150"/>
            </a:xfrm>
            <a:custGeom>
              <a:avLst/>
              <a:gdLst>
                <a:gd name="T0" fmla="*/ 125 w 215"/>
                <a:gd name="T1" fmla="*/ 42 h 129"/>
                <a:gd name="T2" fmla="*/ 0 w 215"/>
                <a:gd name="T3" fmla="*/ 129 h 129"/>
                <a:gd name="T4" fmla="*/ 125 w 215"/>
                <a:gd name="T5" fmla="*/ 42 h 129"/>
                <a:gd name="T6" fmla="*/ 129 w 215"/>
                <a:gd name="T7" fmla="*/ 51 h 129"/>
                <a:gd name="T8" fmla="*/ 125 w 215"/>
                <a:gd name="T9" fmla="*/ 42 h 129"/>
                <a:gd name="T10" fmla="*/ 198 w 215"/>
                <a:gd name="T11" fmla="*/ 3 h 129"/>
                <a:gd name="T12" fmla="*/ 198 w 215"/>
                <a:gd name="T13" fmla="*/ 3 h 129"/>
                <a:gd name="T14" fmla="*/ 198 w 215"/>
                <a:gd name="T15" fmla="*/ 3 h 129"/>
                <a:gd name="T16" fmla="*/ 198 w 215"/>
                <a:gd name="T17" fmla="*/ 3 h 129"/>
                <a:gd name="T18" fmla="*/ 214 w 215"/>
                <a:gd name="T19" fmla="*/ 0 h 129"/>
                <a:gd name="T20" fmla="*/ 198 w 215"/>
                <a:gd name="T21" fmla="*/ 3 h 129"/>
                <a:gd name="T22" fmla="*/ 214 w 215"/>
                <a:gd name="T23" fmla="*/ 0 h 129"/>
                <a:gd name="T24" fmla="*/ 214 w 215"/>
                <a:gd name="T25" fmla="*/ 0 h 129"/>
                <a:gd name="T26" fmla="*/ 214 w 215"/>
                <a:gd name="T27" fmla="*/ 0 h 129"/>
                <a:gd name="T28" fmla="*/ 214 w 215"/>
                <a:gd name="T29" fmla="*/ 0 h 129"/>
                <a:gd name="T30" fmla="*/ 215 w 215"/>
                <a:gd name="T31" fmla="*/ 0 h 129"/>
                <a:gd name="T32" fmla="*/ 215 w 215"/>
                <a:gd name="T33" fmla="*/ 0 h 129"/>
                <a:gd name="T34" fmla="*/ 215 w 215"/>
                <a:gd name="T35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5" h="129">
                  <a:moveTo>
                    <a:pt x="125" y="42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9" y="51"/>
                    <a:pt x="129" y="51"/>
                    <a:pt x="129" y="51"/>
                  </a:cubicBezTo>
                  <a:cubicBezTo>
                    <a:pt x="125" y="42"/>
                    <a:pt x="125" y="42"/>
                    <a:pt x="125" y="42"/>
                  </a:cubicBezTo>
                  <a:moveTo>
                    <a:pt x="198" y="3"/>
                  </a:moveTo>
                  <a:cubicBezTo>
                    <a:pt x="198" y="3"/>
                    <a:pt x="198" y="3"/>
                    <a:pt x="198" y="3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3"/>
                    <a:pt x="198" y="3"/>
                    <a:pt x="198" y="3"/>
                  </a:cubicBezTo>
                  <a:moveTo>
                    <a:pt x="214" y="0"/>
                  </a:moveTo>
                  <a:cubicBezTo>
                    <a:pt x="209" y="2"/>
                    <a:pt x="203" y="3"/>
                    <a:pt x="198" y="3"/>
                  </a:cubicBezTo>
                  <a:cubicBezTo>
                    <a:pt x="203" y="3"/>
                    <a:pt x="209" y="2"/>
                    <a:pt x="214" y="0"/>
                  </a:cubicBezTo>
                  <a:moveTo>
                    <a:pt x="214" y="0"/>
                  </a:move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14" y="0"/>
                    <a:pt x="214" y="0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5" y="0"/>
                    <a:pt x="215" y="0"/>
                    <a:pt x="21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0">
              <a:extLst>
                <a:ext uri="{FF2B5EF4-FFF2-40B4-BE49-F238E27FC236}">
                  <a16:creationId xmlns:a16="http://schemas.microsoft.com/office/drawing/2014/main" id="{BDD60FEB-436D-4B91-BC44-26C212419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998"/>
              <a:ext cx="183" cy="138"/>
            </a:xfrm>
            <a:custGeom>
              <a:avLst/>
              <a:gdLst>
                <a:gd name="T0" fmla="*/ 155 w 158"/>
                <a:gd name="T1" fmla="*/ 0 h 119"/>
                <a:gd name="T2" fmla="*/ 155 w 158"/>
                <a:gd name="T3" fmla="*/ 0 h 119"/>
                <a:gd name="T4" fmla="*/ 10 w 158"/>
                <a:gd name="T5" fmla="*/ 87 h 119"/>
                <a:gd name="T6" fmla="*/ 9 w 158"/>
                <a:gd name="T7" fmla="*/ 90 h 119"/>
                <a:gd name="T8" fmla="*/ 0 w 158"/>
                <a:gd name="T9" fmla="*/ 119 h 119"/>
                <a:gd name="T10" fmla="*/ 33 w 158"/>
                <a:gd name="T11" fmla="*/ 96 h 119"/>
                <a:gd name="T12" fmla="*/ 158 w 158"/>
                <a:gd name="T13" fmla="*/ 9 h 119"/>
                <a:gd name="T14" fmla="*/ 155 w 158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19"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8" y="99"/>
                    <a:pt x="5" y="109"/>
                    <a:pt x="0" y="119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5" y="0"/>
                    <a:pt x="155" y="0"/>
                    <a:pt x="155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1">
              <a:extLst>
                <a:ext uri="{FF2B5EF4-FFF2-40B4-BE49-F238E27FC236}">
                  <a16:creationId xmlns:a16="http://schemas.microsoft.com/office/drawing/2014/main" id="{2E44EF1C-F62D-4027-90DC-482B02E4B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37"/>
              <a:ext cx="120" cy="82"/>
            </a:xfrm>
            <a:custGeom>
              <a:avLst/>
              <a:gdLst>
                <a:gd name="T0" fmla="*/ 104 w 104"/>
                <a:gd name="T1" fmla="*/ 0 h 71"/>
                <a:gd name="T2" fmla="*/ 87 w 104"/>
                <a:gd name="T3" fmla="*/ 12 h 71"/>
                <a:gd name="T4" fmla="*/ 67 w 104"/>
                <a:gd name="T5" fmla="*/ 15 h 71"/>
                <a:gd name="T6" fmla="*/ 59 w 104"/>
                <a:gd name="T7" fmla="*/ 15 h 71"/>
                <a:gd name="T8" fmla="*/ 0 w 104"/>
                <a:gd name="T9" fmla="*/ 53 h 71"/>
                <a:gd name="T10" fmla="*/ 3 w 104"/>
                <a:gd name="T11" fmla="*/ 62 h 71"/>
                <a:gd name="T12" fmla="*/ 7 w 104"/>
                <a:gd name="T13" fmla="*/ 71 h 71"/>
                <a:gd name="T14" fmla="*/ 60 w 104"/>
                <a:gd name="T15" fmla="*/ 21 h 71"/>
                <a:gd name="T16" fmla="*/ 76 w 104"/>
                <a:gd name="T17" fmla="*/ 23 h 71"/>
                <a:gd name="T18" fmla="*/ 76 w 104"/>
                <a:gd name="T19" fmla="*/ 23 h 71"/>
                <a:gd name="T20" fmla="*/ 76 w 104"/>
                <a:gd name="T21" fmla="*/ 23 h 71"/>
                <a:gd name="T22" fmla="*/ 92 w 104"/>
                <a:gd name="T23" fmla="*/ 20 h 71"/>
                <a:gd name="T24" fmla="*/ 92 w 104"/>
                <a:gd name="T25" fmla="*/ 20 h 71"/>
                <a:gd name="T26" fmla="*/ 92 w 104"/>
                <a:gd name="T27" fmla="*/ 20 h 71"/>
                <a:gd name="T28" fmla="*/ 93 w 104"/>
                <a:gd name="T29" fmla="*/ 20 h 71"/>
                <a:gd name="T30" fmla="*/ 93 w 104"/>
                <a:gd name="T31" fmla="*/ 20 h 71"/>
                <a:gd name="T32" fmla="*/ 93 w 104"/>
                <a:gd name="T33" fmla="*/ 20 h 71"/>
                <a:gd name="T34" fmla="*/ 104 w 104"/>
                <a:gd name="T3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4" h="71">
                  <a:moveTo>
                    <a:pt x="104" y="0"/>
                  </a:moveTo>
                  <a:cubicBezTo>
                    <a:pt x="100" y="4"/>
                    <a:pt x="94" y="9"/>
                    <a:pt x="87" y="12"/>
                  </a:cubicBezTo>
                  <a:cubicBezTo>
                    <a:pt x="81" y="15"/>
                    <a:pt x="73" y="15"/>
                    <a:pt x="67" y="15"/>
                  </a:cubicBezTo>
                  <a:cubicBezTo>
                    <a:pt x="63" y="15"/>
                    <a:pt x="59" y="15"/>
                    <a:pt x="59" y="1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1"/>
                    <a:pt x="67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81" y="23"/>
                    <a:pt x="87" y="22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00" y="16"/>
                    <a:pt x="103" y="9"/>
                    <a:pt x="104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2">
              <a:extLst>
                <a:ext uri="{FF2B5EF4-FFF2-40B4-BE49-F238E27FC236}">
                  <a16:creationId xmlns:a16="http://schemas.microsoft.com/office/drawing/2014/main" id="{EFD9FA72-8B74-458D-817B-2B089880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886"/>
              <a:ext cx="74" cy="47"/>
            </a:xfrm>
            <a:custGeom>
              <a:avLst/>
              <a:gdLst>
                <a:gd name="T0" fmla="*/ 64 w 64"/>
                <a:gd name="T1" fmla="*/ 26 h 41"/>
                <a:gd name="T2" fmla="*/ 35 w 64"/>
                <a:gd name="T3" fmla="*/ 2 h 41"/>
                <a:gd name="T4" fmla="*/ 0 w 64"/>
                <a:gd name="T5" fmla="*/ 15 h 41"/>
                <a:gd name="T6" fmla="*/ 29 w 64"/>
                <a:gd name="T7" fmla="*/ 39 h 41"/>
                <a:gd name="T8" fmla="*/ 64 w 64"/>
                <a:gd name="T9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41">
                  <a:moveTo>
                    <a:pt x="64" y="26"/>
                  </a:moveTo>
                  <a:cubicBezTo>
                    <a:pt x="59" y="14"/>
                    <a:pt x="49" y="4"/>
                    <a:pt x="35" y="2"/>
                  </a:cubicBezTo>
                  <a:cubicBezTo>
                    <a:pt x="21" y="0"/>
                    <a:pt x="8" y="5"/>
                    <a:pt x="0" y="15"/>
                  </a:cubicBezTo>
                  <a:cubicBezTo>
                    <a:pt x="5" y="27"/>
                    <a:pt x="15" y="37"/>
                    <a:pt x="29" y="39"/>
                  </a:cubicBezTo>
                  <a:cubicBezTo>
                    <a:pt x="42" y="41"/>
                    <a:pt x="55" y="36"/>
                    <a:pt x="64" y="26"/>
                  </a:cubicBezTo>
                  <a:close/>
                </a:path>
              </a:pathLst>
            </a:custGeom>
            <a:solidFill>
              <a:srgbClr val="C24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3">
              <a:extLst>
                <a:ext uri="{FF2B5EF4-FFF2-40B4-BE49-F238E27FC236}">
                  <a16:creationId xmlns:a16="http://schemas.microsoft.com/office/drawing/2014/main" id="{77748AAA-EBA2-421F-BF09-FEA47AF0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917"/>
              <a:ext cx="48" cy="74"/>
            </a:xfrm>
            <a:custGeom>
              <a:avLst/>
              <a:gdLst>
                <a:gd name="T0" fmla="*/ 26 w 41"/>
                <a:gd name="T1" fmla="*/ 0 h 64"/>
                <a:gd name="T2" fmla="*/ 39 w 41"/>
                <a:gd name="T3" fmla="*/ 35 h 64"/>
                <a:gd name="T4" fmla="*/ 15 w 41"/>
                <a:gd name="T5" fmla="*/ 64 h 64"/>
                <a:gd name="T6" fmla="*/ 2 w 41"/>
                <a:gd name="T7" fmla="*/ 29 h 64"/>
                <a:gd name="T8" fmla="*/ 26 w 41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4">
                  <a:moveTo>
                    <a:pt x="26" y="0"/>
                  </a:moveTo>
                  <a:cubicBezTo>
                    <a:pt x="35" y="8"/>
                    <a:pt x="41" y="21"/>
                    <a:pt x="39" y="35"/>
                  </a:cubicBezTo>
                  <a:cubicBezTo>
                    <a:pt x="36" y="49"/>
                    <a:pt x="27" y="59"/>
                    <a:pt x="15" y="64"/>
                  </a:cubicBezTo>
                  <a:cubicBezTo>
                    <a:pt x="5" y="55"/>
                    <a:pt x="0" y="42"/>
                    <a:pt x="2" y="29"/>
                  </a:cubicBezTo>
                  <a:cubicBezTo>
                    <a:pt x="4" y="15"/>
                    <a:pt x="14" y="5"/>
                    <a:pt x="26" y="0"/>
                  </a:cubicBezTo>
                  <a:close/>
                </a:path>
              </a:pathLst>
            </a:custGeom>
            <a:solidFill>
              <a:srgbClr val="C24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4">
              <a:extLst>
                <a:ext uri="{FF2B5EF4-FFF2-40B4-BE49-F238E27FC236}">
                  <a16:creationId xmlns:a16="http://schemas.microsoft.com/office/drawing/2014/main" id="{8BFCA649-584D-424A-AE80-16AE60909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898"/>
              <a:ext cx="34" cy="35"/>
            </a:xfrm>
            <a:custGeom>
              <a:avLst/>
              <a:gdLst>
                <a:gd name="T0" fmla="*/ 23 w 30"/>
                <a:gd name="T1" fmla="*/ 26 h 30"/>
                <a:gd name="T2" fmla="*/ 4 w 30"/>
                <a:gd name="T3" fmla="*/ 23 h 30"/>
                <a:gd name="T4" fmla="*/ 7 w 30"/>
                <a:gd name="T5" fmla="*/ 4 h 30"/>
                <a:gd name="T6" fmla="*/ 26 w 30"/>
                <a:gd name="T7" fmla="*/ 7 h 30"/>
                <a:gd name="T8" fmla="*/ 23 w 30"/>
                <a:gd name="T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23" y="26"/>
                  </a:moveTo>
                  <a:cubicBezTo>
                    <a:pt x="17" y="30"/>
                    <a:pt x="9" y="29"/>
                    <a:pt x="4" y="23"/>
                  </a:cubicBezTo>
                  <a:cubicBezTo>
                    <a:pt x="0" y="17"/>
                    <a:pt x="2" y="9"/>
                    <a:pt x="7" y="4"/>
                  </a:cubicBezTo>
                  <a:cubicBezTo>
                    <a:pt x="13" y="0"/>
                    <a:pt x="22" y="2"/>
                    <a:pt x="26" y="7"/>
                  </a:cubicBezTo>
                  <a:cubicBezTo>
                    <a:pt x="30" y="13"/>
                    <a:pt x="29" y="22"/>
                    <a:pt x="23" y="26"/>
                  </a:cubicBezTo>
                  <a:close/>
                </a:path>
              </a:pathLst>
            </a:custGeom>
            <a:solidFill>
              <a:srgbClr val="C24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5">
              <a:extLst>
                <a:ext uri="{FF2B5EF4-FFF2-40B4-BE49-F238E27FC236}">
                  <a16:creationId xmlns:a16="http://schemas.microsoft.com/office/drawing/2014/main" id="{43F1AF51-201E-489B-A4D6-8887EE20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48"/>
              <a:ext cx="525" cy="386"/>
            </a:xfrm>
            <a:custGeom>
              <a:avLst/>
              <a:gdLst>
                <a:gd name="T0" fmla="*/ 212 w 454"/>
                <a:gd name="T1" fmla="*/ 29 h 333"/>
                <a:gd name="T2" fmla="*/ 145 w 454"/>
                <a:gd name="T3" fmla="*/ 101 h 333"/>
                <a:gd name="T4" fmla="*/ 35 w 454"/>
                <a:gd name="T5" fmla="*/ 169 h 333"/>
                <a:gd name="T6" fmla="*/ 0 w 454"/>
                <a:gd name="T7" fmla="*/ 209 h 333"/>
                <a:gd name="T8" fmla="*/ 106 w 454"/>
                <a:gd name="T9" fmla="*/ 225 h 333"/>
                <a:gd name="T10" fmla="*/ 190 w 454"/>
                <a:gd name="T11" fmla="*/ 295 h 333"/>
                <a:gd name="T12" fmla="*/ 297 w 454"/>
                <a:gd name="T13" fmla="*/ 299 h 333"/>
                <a:gd name="T14" fmla="*/ 345 w 454"/>
                <a:gd name="T15" fmla="*/ 295 h 333"/>
                <a:gd name="T16" fmla="*/ 393 w 454"/>
                <a:gd name="T17" fmla="*/ 333 h 333"/>
                <a:gd name="T18" fmla="*/ 400 w 454"/>
                <a:gd name="T19" fmla="*/ 246 h 333"/>
                <a:gd name="T20" fmla="*/ 454 w 454"/>
                <a:gd name="T21" fmla="*/ 93 h 333"/>
                <a:gd name="T22" fmla="*/ 318 w 454"/>
                <a:gd name="T23" fmla="*/ 0 h 333"/>
                <a:gd name="T24" fmla="*/ 212 w 454"/>
                <a:gd name="T25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333">
                  <a:moveTo>
                    <a:pt x="212" y="29"/>
                  </a:moveTo>
                  <a:cubicBezTo>
                    <a:pt x="212" y="29"/>
                    <a:pt x="194" y="68"/>
                    <a:pt x="145" y="101"/>
                  </a:cubicBezTo>
                  <a:cubicBezTo>
                    <a:pt x="96" y="133"/>
                    <a:pt x="62" y="148"/>
                    <a:pt x="35" y="169"/>
                  </a:cubicBezTo>
                  <a:cubicBezTo>
                    <a:pt x="8" y="189"/>
                    <a:pt x="0" y="209"/>
                    <a:pt x="0" y="209"/>
                  </a:cubicBezTo>
                  <a:cubicBezTo>
                    <a:pt x="0" y="209"/>
                    <a:pt x="77" y="198"/>
                    <a:pt x="106" y="225"/>
                  </a:cubicBezTo>
                  <a:cubicBezTo>
                    <a:pt x="135" y="252"/>
                    <a:pt x="125" y="272"/>
                    <a:pt x="190" y="295"/>
                  </a:cubicBezTo>
                  <a:cubicBezTo>
                    <a:pt x="229" y="309"/>
                    <a:pt x="267" y="304"/>
                    <a:pt x="297" y="299"/>
                  </a:cubicBezTo>
                  <a:cubicBezTo>
                    <a:pt x="317" y="296"/>
                    <a:pt x="334" y="293"/>
                    <a:pt x="345" y="295"/>
                  </a:cubicBezTo>
                  <a:cubicBezTo>
                    <a:pt x="373" y="301"/>
                    <a:pt x="393" y="333"/>
                    <a:pt x="393" y="333"/>
                  </a:cubicBezTo>
                  <a:cubicBezTo>
                    <a:pt x="393" y="333"/>
                    <a:pt x="384" y="314"/>
                    <a:pt x="400" y="246"/>
                  </a:cubicBezTo>
                  <a:cubicBezTo>
                    <a:pt x="416" y="177"/>
                    <a:pt x="454" y="93"/>
                    <a:pt x="454" y="93"/>
                  </a:cubicBezTo>
                  <a:cubicBezTo>
                    <a:pt x="318" y="0"/>
                    <a:pt x="318" y="0"/>
                    <a:pt x="318" y="0"/>
                  </a:cubicBezTo>
                  <a:cubicBezTo>
                    <a:pt x="212" y="29"/>
                    <a:pt x="212" y="29"/>
                    <a:pt x="212" y="29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86">
              <a:extLst>
                <a:ext uri="{FF2B5EF4-FFF2-40B4-BE49-F238E27FC236}">
                  <a16:creationId xmlns:a16="http://schemas.microsoft.com/office/drawing/2014/main" id="{149A7474-6F54-4BBE-86B6-CF926D698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290"/>
              <a:ext cx="202" cy="154"/>
            </a:xfrm>
            <a:custGeom>
              <a:avLst/>
              <a:gdLst>
                <a:gd name="T0" fmla="*/ 175 w 175"/>
                <a:gd name="T1" fmla="*/ 2 h 132"/>
                <a:gd name="T2" fmla="*/ 104 w 175"/>
                <a:gd name="T3" fmla="*/ 72 h 132"/>
                <a:gd name="T4" fmla="*/ 23 w 175"/>
                <a:gd name="T5" fmla="*/ 132 h 132"/>
                <a:gd name="T6" fmla="*/ 0 w 175"/>
                <a:gd name="T7" fmla="*/ 102 h 132"/>
                <a:gd name="T8" fmla="*/ 91 w 175"/>
                <a:gd name="T9" fmla="*/ 0 h 132"/>
                <a:gd name="T10" fmla="*/ 175 w 175"/>
                <a:gd name="T11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32">
                  <a:moveTo>
                    <a:pt x="175" y="2"/>
                  </a:moveTo>
                  <a:cubicBezTo>
                    <a:pt x="175" y="2"/>
                    <a:pt x="126" y="52"/>
                    <a:pt x="104" y="72"/>
                  </a:cubicBezTo>
                  <a:cubicBezTo>
                    <a:pt x="82" y="92"/>
                    <a:pt x="23" y="132"/>
                    <a:pt x="23" y="13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175" y="2"/>
                  </a:lnTo>
                  <a:close/>
                </a:path>
              </a:pathLst>
            </a:custGeom>
            <a:solidFill>
              <a:srgbClr val="C24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87">
              <a:extLst>
                <a:ext uri="{FF2B5EF4-FFF2-40B4-BE49-F238E27FC236}">
                  <a16:creationId xmlns:a16="http://schemas.microsoft.com/office/drawing/2014/main" id="{6BE9B5D0-E1F8-4110-9790-CFBA8996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86"/>
              <a:ext cx="108" cy="167"/>
            </a:xfrm>
            <a:custGeom>
              <a:avLst/>
              <a:gdLst>
                <a:gd name="T0" fmla="*/ 65 w 93"/>
                <a:gd name="T1" fmla="*/ 0 h 144"/>
                <a:gd name="T2" fmla="*/ 93 w 93"/>
                <a:gd name="T3" fmla="*/ 45 h 144"/>
                <a:gd name="T4" fmla="*/ 46 w 93"/>
                <a:gd name="T5" fmla="*/ 83 h 144"/>
                <a:gd name="T6" fmla="*/ 24 w 93"/>
                <a:gd name="T7" fmla="*/ 134 h 144"/>
                <a:gd name="T8" fmla="*/ 1 w 93"/>
                <a:gd name="T9" fmla="*/ 134 h 144"/>
                <a:gd name="T10" fmla="*/ 8 w 93"/>
                <a:gd name="T11" fmla="*/ 95 h 144"/>
                <a:gd name="T12" fmla="*/ 11 w 93"/>
                <a:gd name="T13" fmla="*/ 61 h 144"/>
                <a:gd name="T14" fmla="*/ 23 w 93"/>
                <a:gd name="T15" fmla="*/ 53 h 144"/>
                <a:gd name="T16" fmla="*/ 65 w 93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44">
                  <a:moveTo>
                    <a:pt x="65" y="0"/>
                  </a:move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48" y="80"/>
                    <a:pt x="46" y="83"/>
                  </a:cubicBezTo>
                  <a:cubicBezTo>
                    <a:pt x="43" y="86"/>
                    <a:pt x="32" y="124"/>
                    <a:pt x="24" y="134"/>
                  </a:cubicBezTo>
                  <a:cubicBezTo>
                    <a:pt x="17" y="144"/>
                    <a:pt x="2" y="143"/>
                    <a:pt x="1" y="134"/>
                  </a:cubicBezTo>
                  <a:cubicBezTo>
                    <a:pt x="0" y="125"/>
                    <a:pt x="7" y="105"/>
                    <a:pt x="8" y="95"/>
                  </a:cubicBezTo>
                  <a:cubicBezTo>
                    <a:pt x="8" y="85"/>
                    <a:pt x="3" y="67"/>
                    <a:pt x="11" y="61"/>
                  </a:cubicBezTo>
                  <a:cubicBezTo>
                    <a:pt x="18" y="54"/>
                    <a:pt x="23" y="53"/>
                    <a:pt x="23" y="53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88">
              <a:extLst>
                <a:ext uri="{FF2B5EF4-FFF2-40B4-BE49-F238E27FC236}">
                  <a16:creationId xmlns:a16="http://schemas.microsoft.com/office/drawing/2014/main" id="{1CE35C52-47B0-4454-B52D-FF32C5612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234"/>
              <a:ext cx="187" cy="184"/>
            </a:xfrm>
            <a:custGeom>
              <a:avLst/>
              <a:gdLst>
                <a:gd name="T0" fmla="*/ 101 w 187"/>
                <a:gd name="T1" fmla="*/ 0 h 184"/>
                <a:gd name="T2" fmla="*/ 0 w 187"/>
                <a:gd name="T3" fmla="*/ 145 h 184"/>
                <a:gd name="T4" fmla="*/ 29 w 187"/>
                <a:gd name="T5" fmla="*/ 184 h 184"/>
                <a:gd name="T6" fmla="*/ 149 w 187"/>
                <a:gd name="T7" fmla="*/ 99 h 184"/>
                <a:gd name="T8" fmla="*/ 187 w 187"/>
                <a:gd name="T9" fmla="*/ 25 h 184"/>
                <a:gd name="T10" fmla="*/ 101 w 187"/>
                <a:gd name="T1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184">
                  <a:moveTo>
                    <a:pt x="101" y="0"/>
                  </a:moveTo>
                  <a:lnTo>
                    <a:pt x="0" y="145"/>
                  </a:lnTo>
                  <a:lnTo>
                    <a:pt x="29" y="184"/>
                  </a:lnTo>
                  <a:lnTo>
                    <a:pt x="149" y="99"/>
                  </a:lnTo>
                  <a:lnTo>
                    <a:pt x="187" y="2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89">
              <a:extLst>
                <a:ext uri="{FF2B5EF4-FFF2-40B4-BE49-F238E27FC236}">
                  <a16:creationId xmlns:a16="http://schemas.microsoft.com/office/drawing/2014/main" id="{7ABF6DBA-FF24-4104-9A2E-DA92B280E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234"/>
              <a:ext cx="187" cy="184"/>
            </a:xfrm>
            <a:custGeom>
              <a:avLst/>
              <a:gdLst>
                <a:gd name="T0" fmla="*/ 101 w 187"/>
                <a:gd name="T1" fmla="*/ 0 h 184"/>
                <a:gd name="T2" fmla="*/ 0 w 187"/>
                <a:gd name="T3" fmla="*/ 145 h 184"/>
                <a:gd name="T4" fmla="*/ 29 w 187"/>
                <a:gd name="T5" fmla="*/ 184 h 184"/>
                <a:gd name="T6" fmla="*/ 149 w 187"/>
                <a:gd name="T7" fmla="*/ 99 h 184"/>
                <a:gd name="T8" fmla="*/ 187 w 187"/>
                <a:gd name="T9" fmla="*/ 25 h 184"/>
                <a:gd name="T10" fmla="*/ 101 w 187"/>
                <a:gd name="T1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184">
                  <a:moveTo>
                    <a:pt x="101" y="0"/>
                  </a:moveTo>
                  <a:lnTo>
                    <a:pt x="0" y="145"/>
                  </a:lnTo>
                  <a:lnTo>
                    <a:pt x="29" y="184"/>
                  </a:lnTo>
                  <a:lnTo>
                    <a:pt x="149" y="99"/>
                  </a:lnTo>
                  <a:lnTo>
                    <a:pt x="187" y="25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0">
              <a:extLst>
                <a:ext uri="{FF2B5EF4-FFF2-40B4-BE49-F238E27FC236}">
                  <a16:creationId xmlns:a16="http://schemas.microsoft.com/office/drawing/2014/main" id="{70481237-5458-424F-94B6-C803B1953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227"/>
              <a:ext cx="130" cy="106"/>
            </a:xfrm>
            <a:custGeom>
              <a:avLst/>
              <a:gdLst>
                <a:gd name="T0" fmla="*/ 5 w 112"/>
                <a:gd name="T1" fmla="*/ 0 h 92"/>
                <a:gd name="T2" fmla="*/ 0 w 112"/>
                <a:gd name="T3" fmla="*/ 6 h 92"/>
                <a:gd name="T4" fmla="*/ 38 w 112"/>
                <a:gd name="T5" fmla="*/ 32 h 92"/>
                <a:gd name="T6" fmla="*/ 41 w 112"/>
                <a:gd name="T7" fmla="*/ 92 h 92"/>
                <a:gd name="T8" fmla="*/ 83 w 112"/>
                <a:gd name="T9" fmla="*/ 68 h 92"/>
                <a:gd name="T10" fmla="*/ 112 w 112"/>
                <a:gd name="T11" fmla="*/ 57 h 92"/>
                <a:gd name="T12" fmla="*/ 45 w 112"/>
                <a:gd name="T13" fmla="*/ 9 h 92"/>
                <a:gd name="T14" fmla="*/ 5 w 112"/>
                <a:gd name="T15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92">
                  <a:moveTo>
                    <a:pt x="5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7" y="16"/>
                    <a:pt x="38" y="32"/>
                  </a:cubicBezTo>
                  <a:cubicBezTo>
                    <a:pt x="50" y="49"/>
                    <a:pt x="41" y="92"/>
                    <a:pt x="41" y="92"/>
                  </a:cubicBezTo>
                  <a:cubicBezTo>
                    <a:pt x="41" y="92"/>
                    <a:pt x="62" y="77"/>
                    <a:pt x="83" y="68"/>
                  </a:cubicBezTo>
                  <a:cubicBezTo>
                    <a:pt x="105" y="59"/>
                    <a:pt x="112" y="57"/>
                    <a:pt x="112" y="57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1">
              <a:extLst>
                <a:ext uri="{FF2B5EF4-FFF2-40B4-BE49-F238E27FC236}">
                  <a16:creationId xmlns:a16="http://schemas.microsoft.com/office/drawing/2014/main" id="{FA231301-745C-4489-8C6C-AF0471953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202"/>
              <a:ext cx="146" cy="91"/>
            </a:xfrm>
            <a:custGeom>
              <a:avLst/>
              <a:gdLst>
                <a:gd name="T0" fmla="*/ 10 w 126"/>
                <a:gd name="T1" fmla="*/ 0 h 78"/>
                <a:gd name="T2" fmla="*/ 0 w 126"/>
                <a:gd name="T3" fmla="*/ 21 h 78"/>
                <a:gd name="T4" fmla="*/ 72 w 126"/>
                <a:gd name="T5" fmla="*/ 66 h 78"/>
                <a:gd name="T6" fmla="*/ 107 w 126"/>
                <a:gd name="T7" fmla="*/ 78 h 78"/>
                <a:gd name="T8" fmla="*/ 126 w 126"/>
                <a:gd name="T9" fmla="*/ 56 h 78"/>
                <a:gd name="T10" fmla="*/ 10 w 126"/>
                <a:gd name="T1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78">
                  <a:moveTo>
                    <a:pt x="1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47" y="54"/>
                    <a:pt x="72" y="66"/>
                  </a:cubicBezTo>
                  <a:cubicBezTo>
                    <a:pt x="97" y="78"/>
                    <a:pt x="107" y="78"/>
                    <a:pt x="107" y="78"/>
                  </a:cubicBezTo>
                  <a:cubicBezTo>
                    <a:pt x="126" y="56"/>
                    <a:pt x="126" y="56"/>
                    <a:pt x="126" y="56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2">
              <a:extLst>
                <a:ext uri="{FF2B5EF4-FFF2-40B4-BE49-F238E27FC236}">
                  <a16:creationId xmlns:a16="http://schemas.microsoft.com/office/drawing/2014/main" id="{489DCD63-98AB-4546-AFDB-1BEA2B224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998"/>
              <a:ext cx="295" cy="269"/>
            </a:xfrm>
            <a:custGeom>
              <a:avLst/>
              <a:gdLst>
                <a:gd name="T0" fmla="*/ 238 w 255"/>
                <a:gd name="T1" fmla="*/ 35 h 232"/>
                <a:gd name="T2" fmla="*/ 228 w 255"/>
                <a:gd name="T3" fmla="*/ 127 h 232"/>
                <a:gd name="T4" fmla="*/ 116 w 255"/>
                <a:gd name="T5" fmla="*/ 232 h 232"/>
                <a:gd name="T6" fmla="*/ 47 w 255"/>
                <a:gd name="T7" fmla="*/ 203 h 232"/>
                <a:gd name="T8" fmla="*/ 0 w 255"/>
                <a:gd name="T9" fmla="*/ 176 h 232"/>
                <a:gd name="T10" fmla="*/ 14 w 255"/>
                <a:gd name="T11" fmla="*/ 128 h 232"/>
                <a:gd name="T12" fmla="*/ 69 w 255"/>
                <a:gd name="T13" fmla="*/ 16 h 232"/>
                <a:gd name="T14" fmla="*/ 164 w 255"/>
                <a:gd name="T15" fmla="*/ 8 h 232"/>
                <a:gd name="T16" fmla="*/ 238 w 255"/>
                <a:gd name="T17" fmla="*/ 3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32">
                  <a:moveTo>
                    <a:pt x="238" y="35"/>
                  </a:moveTo>
                  <a:cubicBezTo>
                    <a:pt x="238" y="35"/>
                    <a:pt x="255" y="87"/>
                    <a:pt x="228" y="127"/>
                  </a:cubicBezTo>
                  <a:cubicBezTo>
                    <a:pt x="202" y="167"/>
                    <a:pt x="116" y="232"/>
                    <a:pt x="116" y="232"/>
                  </a:cubicBezTo>
                  <a:cubicBezTo>
                    <a:pt x="116" y="232"/>
                    <a:pt x="83" y="222"/>
                    <a:pt x="47" y="203"/>
                  </a:cubicBezTo>
                  <a:cubicBezTo>
                    <a:pt x="11" y="184"/>
                    <a:pt x="0" y="176"/>
                    <a:pt x="0" y="176"/>
                  </a:cubicBezTo>
                  <a:cubicBezTo>
                    <a:pt x="0" y="176"/>
                    <a:pt x="8" y="163"/>
                    <a:pt x="14" y="128"/>
                  </a:cubicBezTo>
                  <a:cubicBezTo>
                    <a:pt x="20" y="94"/>
                    <a:pt x="46" y="33"/>
                    <a:pt x="69" y="16"/>
                  </a:cubicBezTo>
                  <a:cubicBezTo>
                    <a:pt x="92" y="0"/>
                    <a:pt x="164" y="8"/>
                    <a:pt x="164" y="8"/>
                  </a:cubicBezTo>
                  <a:cubicBezTo>
                    <a:pt x="238" y="35"/>
                    <a:pt x="238" y="35"/>
                    <a:pt x="238" y="35"/>
                  </a:cubicBezTo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3">
              <a:extLst>
                <a:ext uri="{FF2B5EF4-FFF2-40B4-BE49-F238E27FC236}">
                  <a16:creationId xmlns:a16="http://schemas.microsoft.com/office/drawing/2014/main" id="{2A059FB9-A463-485A-8BE2-F831340FD2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5" y="2143"/>
              <a:ext cx="1" cy="4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3 h 3"/>
                <a:gd name="T12" fmla="*/ 0 w 1"/>
                <a:gd name="T13" fmla="*/ 3 h 3"/>
                <a:gd name="T14" fmla="*/ 0 w 1"/>
                <a:gd name="T15" fmla="*/ 3 h 3"/>
                <a:gd name="T16" fmla="*/ 0 w 1"/>
                <a:gd name="T17" fmla="*/ 3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2 h 3"/>
                <a:gd name="T30" fmla="*/ 1 w 1"/>
                <a:gd name="T31" fmla="*/ 2 h 3"/>
                <a:gd name="T32" fmla="*/ 1 w 1"/>
                <a:gd name="T33" fmla="*/ 2 h 3"/>
                <a:gd name="T34" fmla="*/ 1 w 1"/>
                <a:gd name="T35" fmla="*/ 2 h 3"/>
                <a:gd name="T36" fmla="*/ 1 w 1"/>
                <a:gd name="T37" fmla="*/ 2 h 3"/>
                <a:gd name="T38" fmla="*/ 1 w 1"/>
                <a:gd name="T39" fmla="*/ 2 h 3"/>
                <a:gd name="T40" fmla="*/ 1 w 1"/>
                <a:gd name="T41" fmla="*/ 2 h 3"/>
                <a:gd name="T42" fmla="*/ 1 w 1"/>
                <a:gd name="T43" fmla="*/ 2 h 3"/>
                <a:gd name="T44" fmla="*/ 1 w 1"/>
                <a:gd name="T45" fmla="*/ 2 h 3"/>
                <a:gd name="T46" fmla="*/ 1 w 1"/>
                <a:gd name="T47" fmla="*/ 2 h 3"/>
                <a:gd name="T48" fmla="*/ 1 w 1"/>
                <a:gd name="T49" fmla="*/ 2 h 3"/>
                <a:gd name="T50" fmla="*/ 1 w 1"/>
                <a:gd name="T51" fmla="*/ 2 h 3"/>
                <a:gd name="T52" fmla="*/ 1 w 1"/>
                <a:gd name="T53" fmla="*/ 2 h 3"/>
                <a:gd name="T54" fmla="*/ 1 w 1"/>
                <a:gd name="T55" fmla="*/ 1 h 3"/>
                <a:gd name="T56" fmla="*/ 1 w 1"/>
                <a:gd name="T57" fmla="*/ 1 h 3"/>
                <a:gd name="T58" fmla="*/ 1 w 1"/>
                <a:gd name="T59" fmla="*/ 1 h 3"/>
                <a:gd name="T60" fmla="*/ 1 w 1"/>
                <a:gd name="T61" fmla="*/ 1 h 3"/>
                <a:gd name="T62" fmla="*/ 1 w 1"/>
                <a:gd name="T63" fmla="*/ 1 h 3"/>
                <a:gd name="T64" fmla="*/ 1 w 1"/>
                <a:gd name="T65" fmla="*/ 1 h 3"/>
                <a:gd name="T66" fmla="*/ 1 w 1"/>
                <a:gd name="T67" fmla="*/ 1 h 3"/>
                <a:gd name="T68" fmla="*/ 1 w 1"/>
                <a:gd name="T69" fmla="*/ 1 h 3"/>
                <a:gd name="T70" fmla="*/ 1 w 1"/>
                <a:gd name="T71" fmla="*/ 1 h 3"/>
                <a:gd name="T72" fmla="*/ 1 w 1"/>
                <a:gd name="T73" fmla="*/ 1 h 3"/>
                <a:gd name="T74" fmla="*/ 1 w 1"/>
                <a:gd name="T75" fmla="*/ 1 h 3"/>
                <a:gd name="T76" fmla="*/ 1 w 1"/>
                <a:gd name="T77" fmla="*/ 1 h 3"/>
                <a:gd name="T78" fmla="*/ 1 w 1"/>
                <a:gd name="T79" fmla="*/ 1 h 3"/>
                <a:gd name="T80" fmla="*/ 1 w 1"/>
                <a:gd name="T81" fmla="*/ 1 h 3"/>
                <a:gd name="T82" fmla="*/ 1 w 1"/>
                <a:gd name="T83" fmla="*/ 1 h 3"/>
                <a:gd name="T84" fmla="*/ 1 w 1"/>
                <a:gd name="T85" fmla="*/ 0 h 3"/>
                <a:gd name="T86" fmla="*/ 1 w 1"/>
                <a:gd name="T87" fmla="*/ 0 h 3"/>
                <a:gd name="T88" fmla="*/ 1 w 1"/>
                <a:gd name="T89" fmla="*/ 0 h 3"/>
                <a:gd name="T90" fmla="*/ 1 w 1"/>
                <a:gd name="T91" fmla="*/ 0 h 3"/>
                <a:gd name="T92" fmla="*/ 1 w 1"/>
                <a:gd name="T93" fmla="*/ 0 h 3"/>
                <a:gd name="T94" fmla="*/ 1 w 1"/>
                <a:gd name="T95" fmla="*/ 0 h 3"/>
                <a:gd name="T96" fmla="*/ 1 w 1"/>
                <a:gd name="T97" fmla="*/ 0 h 3"/>
                <a:gd name="T98" fmla="*/ 1 w 1"/>
                <a:gd name="T99" fmla="*/ 0 h 3"/>
                <a:gd name="T100" fmla="*/ 1 w 1"/>
                <a:gd name="T101" fmla="*/ 0 h 3"/>
                <a:gd name="T102" fmla="*/ 1 w 1"/>
                <a:gd name="T103" fmla="*/ 0 h 3"/>
                <a:gd name="T104" fmla="*/ 1 w 1"/>
                <a:gd name="T105" fmla="*/ 0 h 3"/>
                <a:gd name="T106" fmla="*/ 1 w 1"/>
                <a:gd name="T10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4">
              <a:extLst>
                <a:ext uri="{FF2B5EF4-FFF2-40B4-BE49-F238E27FC236}">
                  <a16:creationId xmlns:a16="http://schemas.microsoft.com/office/drawing/2014/main" id="{E5F839FC-C611-43FA-B5D5-2F511821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68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0 w 4"/>
                <a:gd name="T5" fmla="*/ 5 h 5"/>
                <a:gd name="T6" fmla="*/ 4 w 4"/>
                <a:gd name="T7" fmla="*/ 0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5">
              <a:extLst>
                <a:ext uri="{FF2B5EF4-FFF2-40B4-BE49-F238E27FC236}">
                  <a16:creationId xmlns:a16="http://schemas.microsoft.com/office/drawing/2014/main" id="{1BE08AC3-3812-4B10-BF9D-A27CAAB5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68"/>
              <a:ext cx="4" cy="5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0 w 4"/>
                <a:gd name="T5" fmla="*/ 5 h 5"/>
                <a:gd name="T6" fmla="*/ 4 w 4"/>
                <a:gd name="T7" fmla="*/ 0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96">
              <a:extLst>
                <a:ext uri="{FF2B5EF4-FFF2-40B4-BE49-F238E27FC236}">
                  <a16:creationId xmlns:a16="http://schemas.microsoft.com/office/drawing/2014/main" id="{68B03069-43C0-4F43-852B-E9FA8DF9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250"/>
              <a:ext cx="84" cy="118"/>
            </a:xfrm>
            <a:custGeom>
              <a:avLst/>
              <a:gdLst>
                <a:gd name="T0" fmla="*/ 84 w 84"/>
                <a:gd name="T1" fmla="*/ 0 h 118"/>
                <a:gd name="T2" fmla="*/ 84 w 84"/>
                <a:gd name="T3" fmla="*/ 0 h 118"/>
                <a:gd name="T4" fmla="*/ 0 w 84"/>
                <a:gd name="T5" fmla="*/ 118 h 118"/>
                <a:gd name="T6" fmla="*/ 0 w 84"/>
                <a:gd name="T7" fmla="*/ 118 h 118"/>
                <a:gd name="T8" fmla="*/ 84 w 84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">
                  <a:moveTo>
                    <a:pt x="84" y="0"/>
                  </a:moveTo>
                  <a:lnTo>
                    <a:pt x="84" y="0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97">
              <a:extLst>
                <a:ext uri="{FF2B5EF4-FFF2-40B4-BE49-F238E27FC236}">
                  <a16:creationId xmlns:a16="http://schemas.microsoft.com/office/drawing/2014/main" id="{58BF3B35-95CA-4A7A-B144-EA5ABC2D8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250"/>
              <a:ext cx="84" cy="118"/>
            </a:xfrm>
            <a:custGeom>
              <a:avLst/>
              <a:gdLst>
                <a:gd name="T0" fmla="*/ 84 w 84"/>
                <a:gd name="T1" fmla="*/ 0 h 118"/>
                <a:gd name="T2" fmla="*/ 84 w 84"/>
                <a:gd name="T3" fmla="*/ 0 h 118"/>
                <a:gd name="T4" fmla="*/ 0 w 84"/>
                <a:gd name="T5" fmla="*/ 118 h 118"/>
                <a:gd name="T6" fmla="*/ 0 w 84"/>
                <a:gd name="T7" fmla="*/ 118 h 118"/>
                <a:gd name="T8" fmla="*/ 84 w 84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">
                  <a:moveTo>
                    <a:pt x="84" y="0"/>
                  </a:moveTo>
                  <a:lnTo>
                    <a:pt x="84" y="0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98">
              <a:extLst>
                <a:ext uri="{FF2B5EF4-FFF2-40B4-BE49-F238E27FC236}">
                  <a16:creationId xmlns:a16="http://schemas.microsoft.com/office/drawing/2014/main" id="{E2A38D6B-F945-43DE-BDA6-23A2FB26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237"/>
              <a:ext cx="130" cy="138"/>
            </a:xfrm>
            <a:custGeom>
              <a:avLst/>
              <a:gdLst>
                <a:gd name="T0" fmla="*/ 93 w 112"/>
                <a:gd name="T1" fmla="*/ 0 h 119"/>
                <a:gd name="T2" fmla="*/ 78 w 112"/>
                <a:gd name="T3" fmla="*/ 10 h 119"/>
                <a:gd name="T4" fmla="*/ 76 w 112"/>
                <a:gd name="T5" fmla="*/ 11 h 119"/>
                <a:gd name="T6" fmla="*/ 3 w 112"/>
                <a:gd name="T7" fmla="*/ 113 h 119"/>
                <a:gd name="T8" fmla="*/ 0 w 112"/>
                <a:gd name="T9" fmla="*/ 117 h 119"/>
                <a:gd name="T10" fmla="*/ 1 w 112"/>
                <a:gd name="T11" fmla="*/ 118 h 119"/>
                <a:gd name="T12" fmla="*/ 2 w 112"/>
                <a:gd name="T13" fmla="*/ 119 h 119"/>
                <a:gd name="T14" fmla="*/ 110 w 112"/>
                <a:gd name="T15" fmla="*/ 15 h 119"/>
                <a:gd name="T16" fmla="*/ 112 w 112"/>
                <a:gd name="T17" fmla="*/ 11 h 119"/>
                <a:gd name="T18" fmla="*/ 93 w 112"/>
                <a:gd name="T1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9">
                  <a:moveTo>
                    <a:pt x="93" y="0"/>
                  </a:moveTo>
                  <a:cubicBezTo>
                    <a:pt x="90" y="5"/>
                    <a:pt x="85" y="9"/>
                    <a:pt x="78" y="10"/>
                  </a:cubicBezTo>
                  <a:cubicBezTo>
                    <a:pt x="77" y="10"/>
                    <a:pt x="76" y="10"/>
                    <a:pt x="76" y="11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10" y="15"/>
                    <a:pt x="110" y="14"/>
                    <a:pt x="112" y="11"/>
                  </a:cubicBezTo>
                  <a:cubicBezTo>
                    <a:pt x="105" y="7"/>
                    <a:pt x="99" y="3"/>
                    <a:pt x="93" y="0"/>
                  </a:cubicBezTo>
                </a:path>
              </a:pathLst>
            </a:cu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99">
              <a:extLst>
                <a:ext uri="{FF2B5EF4-FFF2-40B4-BE49-F238E27FC236}">
                  <a16:creationId xmlns:a16="http://schemas.microsoft.com/office/drawing/2014/main" id="{CA35C856-E61A-446E-AA77-3BC39549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231"/>
              <a:ext cx="24" cy="19"/>
            </a:xfrm>
            <a:custGeom>
              <a:avLst/>
              <a:gdLst>
                <a:gd name="T0" fmla="*/ 3 w 21"/>
                <a:gd name="T1" fmla="*/ 0 h 16"/>
                <a:gd name="T2" fmla="*/ 0 w 21"/>
                <a:gd name="T3" fmla="*/ 5 h 16"/>
                <a:gd name="T4" fmla="*/ 19 w 21"/>
                <a:gd name="T5" fmla="*/ 16 h 16"/>
                <a:gd name="T6" fmla="*/ 21 w 21"/>
                <a:gd name="T7" fmla="*/ 12 h 16"/>
                <a:gd name="T8" fmla="*/ 3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  <a:cubicBezTo>
                    <a:pt x="6" y="8"/>
                    <a:pt x="12" y="12"/>
                    <a:pt x="19" y="16"/>
                  </a:cubicBezTo>
                  <a:cubicBezTo>
                    <a:pt x="19" y="15"/>
                    <a:pt x="20" y="14"/>
                    <a:pt x="21" y="12"/>
                  </a:cubicBezTo>
                  <a:cubicBezTo>
                    <a:pt x="14" y="7"/>
                    <a:pt x="7" y="3"/>
                    <a:pt x="3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0">
              <a:extLst>
                <a:ext uri="{FF2B5EF4-FFF2-40B4-BE49-F238E27FC236}">
                  <a16:creationId xmlns:a16="http://schemas.microsoft.com/office/drawing/2014/main" id="{A98D508B-40A3-467F-845E-70915BD1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202"/>
              <a:ext cx="34" cy="43"/>
            </a:xfrm>
            <a:custGeom>
              <a:avLst/>
              <a:gdLst>
                <a:gd name="T0" fmla="*/ 4 w 29"/>
                <a:gd name="T1" fmla="*/ 0 h 37"/>
                <a:gd name="T2" fmla="*/ 2 w 29"/>
                <a:gd name="T3" fmla="*/ 5 h 37"/>
                <a:gd name="T4" fmla="*/ 2 w 29"/>
                <a:gd name="T5" fmla="*/ 10 h 37"/>
                <a:gd name="T6" fmla="*/ 0 w 29"/>
                <a:gd name="T7" fmla="*/ 25 h 37"/>
                <a:gd name="T8" fmla="*/ 18 w 29"/>
                <a:gd name="T9" fmla="*/ 37 h 37"/>
                <a:gd name="T10" fmla="*/ 29 w 29"/>
                <a:gd name="T11" fmla="*/ 15 h 37"/>
                <a:gd name="T12" fmla="*/ 4 w 29"/>
                <a:gd name="T13" fmla="*/ 0 h 37"/>
                <a:gd name="T14" fmla="*/ 4 w 29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7">
                  <a:moveTo>
                    <a:pt x="4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7"/>
                    <a:pt x="2" y="8"/>
                    <a:pt x="2" y="10"/>
                  </a:cubicBezTo>
                  <a:cubicBezTo>
                    <a:pt x="3" y="16"/>
                    <a:pt x="2" y="21"/>
                    <a:pt x="0" y="25"/>
                  </a:cubicBezTo>
                  <a:cubicBezTo>
                    <a:pt x="4" y="28"/>
                    <a:pt x="11" y="32"/>
                    <a:pt x="18" y="37"/>
                  </a:cubicBezTo>
                  <a:cubicBezTo>
                    <a:pt x="20" y="32"/>
                    <a:pt x="24" y="24"/>
                    <a:pt x="29" y="15"/>
                  </a:cubicBezTo>
                  <a:cubicBezTo>
                    <a:pt x="10" y="5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1">
              <a:extLst>
                <a:ext uri="{FF2B5EF4-FFF2-40B4-BE49-F238E27FC236}">
                  <a16:creationId xmlns:a16="http://schemas.microsoft.com/office/drawing/2014/main" id="{A9BCA924-6418-4E37-9FB8-6A4B5A944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076"/>
              <a:ext cx="121" cy="144"/>
            </a:xfrm>
            <a:custGeom>
              <a:avLst/>
              <a:gdLst>
                <a:gd name="T0" fmla="*/ 97 w 105"/>
                <a:gd name="T1" fmla="*/ 0 h 124"/>
                <a:gd name="T2" fmla="*/ 39 w 105"/>
                <a:gd name="T3" fmla="*/ 19 h 124"/>
                <a:gd name="T4" fmla="*/ 25 w 105"/>
                <a:gd name="T5" fmla="*/ 24 h 124"/>
                <a:gd name="T6" fmla="*/ 15 w 105"/>
                <a:gd name="T7" fmla="*/ 58 h 124"/>
                <a:gd name="T8" fmla="*/ 15 w 105"/>
                <a:gd name="T9" fmla="*/ 58 h 124"/>
                <a:gd name="T10" fmla="*/ 15 w 105"/>
                <a:gd name="T11" fmla="*/ 58 h 124"/>
                <a:gd name="T12" fmla="*/ 15 w 105"/>
                <a:gd name="T13" fmla="*/ 58 h 124"/>
                <a:gd name="T14" fmla="*/ 15 w 105"/>
                <a:gd name="T15" fmla="*/ 58 h 124"/>
                <a:gd name="T16" fmla="*/ 15 w 105"/>
                <a:gd name="T17" fmla="*/ 58 h 124"/>
                <a:gd name="T18" fmla="*/ 15 w 105"/>
                <a:gd name="T19" fmla="*/ 58 h 124"/>
                <a:gd name="T20" fmla="*/ 15 w 105"/>
                <a:gd name="T21" fmla="*/ 58 h 124"/>
                <a:gd name="T22" fmla="*/ 15 w 105"/>
                <a:gd name="T23" fmla="*/ 59 h 124"/>
                <a:gd name="T24" fmla="*/ 15 w 105"/>
                <a:gd name="T25" fmla="*/ 59 h 124"/>
                <a:gd name="T26" fmla="*/ 15 w 105"/>
                <a:gd name="T27" fmla="*/ 59 h 124"/>
                <a:gd name="T28" fmla="*/ 15 w 105"/>
                <a:gd name="T29" fmla="*/ 59 h 124"/>
                <a:gd name="T30" fmla="*/ 15 w 105"/>
                <a:gd name="T31" fmla="*/ 59 h 124"/>
                <a:gd name="T32" fmla="*/ 15 w 105"/>
                <a:gd name="T33" fmla="*/ 59 h 124"/>
                <a:gd name="T34" fmla="*/ 15 w 105"/>
                <a:gd name="T35" fmla="*/ 59 h 124"/>
                <a:gd name="T36" fmla="*/ 15 w 105"/>
                <a:gd name="T37" fmla="*/ 59 h 124"/>
                <a:gd name="T38" fmla="*/ 15 w 105"/>
                <a:gd name="T39" fmla="*/ 59 h 124"/>
                <a:gd name="T40" fmla="*/ 15 w 105"/>
                <a:gd name="T41" fmla="*/ 59 h 124"/>
                <a:gd name="T42" fmla="*/ 15 w 105"/>
                <a:gd name="T43" fmla="*/ 60 h 124"/>
                <a:gd name="T44" fmla="*/ 15 w 105"/>
                <a:gd name="T45" fmla="*/ 60 h 124"/>
                <a:gd name="T46" fmla="*/ 15 w 105"/>
                <a:gd name="T47" fmla="*/ 60 h 124"/>
                <a:gd name="T48" fmla="*/ 15 w 105"/>
                <a:gd name="T49" fmla="*/ 60 h 124"/>
                <a:gd name="T50" fmla="*/ 15 w 105"/>
                <a:gd name="T51" fmla="*/ 60 h 124"/>
                <a:gd name="T52" fmla="*/ 15 w 105"/>
                <a:gd name="T53" fmla="*/ 60 h 124"/>
                <a:gd name="T54" fmla="*/ 15 w 105"/>
                <a:gd name="T55" fmla="*/ 60 h 124"/>
                <a:gd name="T56" fmla="*/ 15 w 105"/>
                <a:gd name="T57" fmla="*/ 60 h 124"/>
                <a:gd name="T58" fmla="*/ 14 w 105"/>
                <a:gd name="T59" fmla="*/ 60 h 124"/>
                <a:gd name="T60" fmla="*/ 14 w 105"/>
                <a:gd name="T61" fmla="*/ 60 h 124"/>
                <a:gd name="T62" fmla="*/ 14 w 105"/>
                <a:gd name="T63" fmla="*/ 60 h 124"/>
                <a:gd name="T64" fmla="*/ 14 w 105"/>
                <a:gd name="T65" fmla="*/ 60 h 124"/>
                <a:gd name="T66" fmla="*/ 14 w 105"/>
                <a:gd name="T67" fmla="*/ 61 h 124"/>
                <a:gd name="T68" fmla="*/ 14 w 105"/>
                <a:gd name="T69" fmla="*/ 61 h 124"/>
                <a:gd name="T70" fmla="*/ 14 w 105"/>
                <a:gd name="T71" fmla="*/ 61 h 124"/>
                <a:gd name="T72" fmla="*/ 14 w 105"/>
                <a:gd name="T73" fmla="*/ 61 h 124"/>
                <a:gd name="T74" fmla="*/ 14 w 105"/>
                <a:gd name="T75" fmla="*/ 61 h 124"/>
                <a:gd name="T76" fmla="*/ 14 w 105"/>
                <a:gd name="T77" fmla="*/ 61 h 124"/>
                <a:gd name="T78" fmla="*/ 14 w 105"/>
                <a:gd name="T79" fmla="*/ 61 h 124"/>
                <a:gd name="T80" fmla="*/ 14 w 105"/>
                <a:gd name="T81" fmla="*/ 61 h 124"/>
                <a:gd name="T82" fmla="*/ 0 w 105"/>
                <a:gd name="T83" fmla="*/ 109 h 124"/>
                <a:gd name="T84" fmla="*/ 0 w 105"/>
                <a:gd name="T85" fmla="*/ 109 h 124"/>
                <a:gd name="T86" fmla="*/ 25 w 105"/>
                <a:gd name="T87" fmla="*/ 124 h 124"/>
                <a:gd name="T88" fmla="*/ 78 w 105"/>
                <a:gd name="T89" fmla="*/ 27 h 124"/>
                <a:gd name="T90" fmla="*/ 105 w 105"/>
                <a:gd name="T91" fmla="*/ 11 h 124"/>
                <a:gd name="T92" fmla="*/ 97 w 105"/>
                <a:gd name="T9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5" h="124">
                  <a:moveTo>
                    <a:pt x="97" y="0"/>
                  </a:moveTo>
                  <a:cubicBezTo>
                    <a:pt x="83" y="11"/>
                    <a:pt x="59" y="14"/>
                    <a:pt x="39" y="19"/>
                  </a:cubicBezTo>
                  <a:cubicBezTo>
                    <a:pt x="33" y="20"/>
                    <a:pt x="29" y="21"/>
                    <a:pt x="25" y="24"/>
                  </a:cubicBezTo>
                  <a:cubicBezTo>
                    <a:pt x="21" y="36"/>
                    <a:pt x="17" y="4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9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96"/>
                    <a:pt x="0" y="109"/>
                    <a:pt x="0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09"/>
                    <a:pt x="6" y="114"/>
                    <a:pt x="25" y="124"/>
                  </a:cubicBezTo>
                  <a:cubicBezTo>
                    <a:pt x="42" y="89"/>
                    <a:pt x="70" y="36"/>
                    <a:pt x="78" y="27"/>
                  </a:cubicBezTo>
                  <a:cubicBezTo>
                    <a:pt x="91" y="14"/>
                    <a:pt x="105" y="11"/>
                    <a:pt x="105" y="11"/>
                  </a:cubicBezTo>
                  <a:cubicBezTo>
                    <a:pt x="97" y="0"/>
                    <a:pt x="97" y="0"/>
                    <a:pt x="97" y="0"/>
                  </a:cubicBezTo>
                </a:path>
              </a:pathLst>
            </a:cu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2">
              <a:extLst>
                <a:ext uri="{FF2B5EF4-FFF2-40B4-BE49-F238E27FC236}">
                  <a16:creationId xmlns:a16="http://schemas.microsoft.com/office/drawing/2014/main" id="{71E9EE57-04D9-45C3-9F65-EFE72A23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035"/>
              <a:ext cx="93" cy="62"/>
            </a:xfrm>
            <a:custGeom>
              <a:avLst/>
              <a:gdLst>
                <a:gd name="T0" fmla="*/ 27 w 80"/>
                <a:gd name="T1" fmla="*/ 15 h 53"/>
                <a:gd name="T2" fmla="*/ 15 w 80"/>
                <a:gd name="T3" fmla="*/ 32 h 53"/>
                <a:gd name="T4" fmla="*/ 0 w 80"/>
                <a:gd name="T5" fmla="*/ 53 h 53"/>
                <a:gd name="T6" fmla="*/ 42 w 80"/>
                <a:gd name="T7" fmla="*/ 40 h 53"/>
                <a:gd name="T8" fmla="*/ 80 w 80"/>
                <a:gd name="T9" fmla="*/ 0 h 53"/>
                <a:gd name="T10" fmla="*/ 27 w 80"/>
                <a:gd name="T1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53">
                  <a:moveTo>
                    <a:pt x="27" y="15"/>
                  </a:moveTo>
                  <a:cubicBezTo>
                    <a:pt x="27" y="15"/>
                    <a:pt x="24" y="20"/>
                    <a:pt x="15" y="32"/>
                  </a:cubicBezTo>
                  <a:cubicBezTo>
                    <a:pt x="7" y="44"/>
                    <a:pt x="0" y="53"/>
                    <a:pt x="0" y="53"/>
                  </a:cubicBezTo>
                  <a:cubicBezTo>
                    <a:pt x="0" y="53"/>
                    <a:pt x="18" y="49"/>
                    <a:pt x="42" y="40"/>
                  </a:cubicBezTo>
                  <a:cubicBezTo>
                    <a:pt x="67" y="31"/>
                    <a:pt x="80" y="0"/>
                    <a:pt x="80" y="0"/>
                  </a:cubicBezTo>
                  <a:cubicBezTo>
                    <a:pt x="27" y="15"/>
                    <a:pt x="27" y="15"/>
                    <a:pt x="27" y="15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3">
              <a:extLst>
                <a:ext uri="{FF2B5EF4-FFF2-40B4-BE49-F238E27FC236}">
                  <a16:creationId xmlns:a16="http://schemas.microsoft.com/office/drawing/2014/main" id="{F3872C9D-D4B1-4A06-8434-6E91622E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995"/>
              <a:ext cx="82" cy="73"/>
            </a:xfrm>
            <a:custGeom>
              <a:avLst/>
              <a:gdLst>
                <a:gd name="T0" fmla="*/ 6 w 71"/>
                <a:gd name="T1" fmla="*/ 0 h 63"/>
                <a:gd name="T2" fmla="*/ 0 w 71"/>
                <a:gd name="T3" fmla="*/ 21 h 63"/>
                <a:gd name="T4" fmla="*/ 29 w 71"/>
                <a:gd name="T5" fmla="*/ 49 h 63"/>
                <a:gd name="T6" fmla="*/ 59 w 71"/>
                <a:gd name="T7" fmla="*/ 61 h 63"/>
                <a:gd name="T8" fmla="*/ 71 w 71"/>
                <a:gd name="T9" fmla="*/ 47 h 63"/>
                <a:gd name="T10" fmla="*/ 6 w 71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63">
                  <a:moveTo>
                    <a:pt x="6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5" y="34"/>
                    <a:pt x="29" y="49"/>
                  </a:cubicBezTo>
                  <a:cubicBezTo>
                    <a:pt x="53" y="63"/>
                    <a:pt x="59" y="61"/>
                    <a:pt x="59" y="61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4">
              <a:extLst>
                <a:ext uri="{FF2B5EF4-FFF2-40B4-BE49-F238E27FC236}">
                  <a16:creationId xmlns:a16="http://schemas.microsoft.com/office/drawing/2014/main" id="{4DD5603E-47FA-4FFC-AD36-671FC7D3E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771"/>
              <a:ext cx="257" cy="174"/>
            </a:xfrm>
            <a:custGeom>
              <a:avLst/>
              <a:gdLst>
                <a:gd name="T0" fmla="*/ 6 w 222"/>
                <a:gd name="T1" fmla="*/ 133 h 150"/>
                <a:gd name="T2" fmla="*/ 15 w 222"/>
                <a:gd name="T3" fmla="*/ 44 h 150"/>
                <a:gd name="T4" fmla="*/ 54 w 222"/>
                <a:gd name="T5" fmla="*/ 20 h 150"/>
                <a:gd name="T6" fmla="*/ 105 w 222"/>
                <a:gd name="T7" fmla="*/ 2 h 150"/>
                <a:gd name="T8" fmla="*/ 175 w 222"/>
                <a:gd name="T9" fmla="*/ 23 h 150"/>
                <a:gd name="T10" fmla="*/ 217 w 222"/>
                <a:gd name="T11" fmla="*/ 41 h 150"/>
                <a:gd name="T12" fmla="*/ 205 w 222"/>
                <a:gd name="T13" fmla="*/ 56 h 150"/>
                <a:gd name="T14" fmla="*/ 218 w 222"/>
                <a:gd name="T15" fmla="*/ 81 h 150"/>
                <a:gd name="T16" fmla="*/ 218 w 222"/>
                <a:gd name="T17" fmla="*/ 109 h 150"/>
                <a:gd name="T18" fmla="*/ 209 w 222"/>
                <a:gd name="T19" fmla="*/ 102 h 150"/>
                <a:gd name="T20" fmla="*/ 206 w 222"/>
                <a:gd name="T21" fmla="*/ 116 h 150"/>
                <a:gd name="T22" fmla="*/ 196 w 222"/>
                <a:gd name="T23" fmla="*/ 126 h 150"/>
                <a:gd name="T24" fmla="*/ 12 w 222"/>
                <a:gd name="T25" fmla="*/ 150 h 150"/>
                <a:gd name="T26" fmla="*/ 6 w 222"/>
                <a:gd name="T27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" h="150">
                  <a:moveTo>
                    <a:pt x="6" y="133"/>
                  </a:moveTo>
                  <a:cubicBezTo>
                    <a:pt x="6" y="133"/>
                    <a:pt x="0" y="68"/>
                    <a:pt x="15" y="44"/>
                  </a:cubicBezTo>
                  <a:cubicBezTo>
                    <a:pt x="29" y="20"/>
                    <a:pt x="54" y="20"/>
                    <a:pt x="54" y="20"/>
                  </a:cubicBezTo>
                  <a:cubicBezTo>
                    <a:pt x="54" y="20"/>
                    <a:pt x="78" y="3"/>
                    <a:pt x="105" y="2"/>
                  </a:cubicBezTo>
                  <a:cubicBezTo>
                    <a:pt x="133" y="0"/>
                    <a:pt x="159" y="8"/>
                    <a:pt x="175" y="23"/>
                  </a:cubicBezTo>
                  <a:cubicBezTo>
                    <a:pt x="191" y="38"/>
                    <a:pt x="214" y="38"/>
                    <a:pt x="217" y="41"/>
                  </a:cubicBezTo>
                  <a:cubicBezTo>
                    <a:pt x="220" y="43"/>
                    <a:pt x="205" y="56"/>
                    <a:pt x="205" y="56"/>
                  </a:cubicBezTo>
                  <a:cubicBezTo>
                    <a:pt x="205" y="56"/>
                    <a:pt x="214" y="59"/>
                    <a:pt x="218" y="81"/>
                  </a:cubicBezTo>
                  <a:cubicBezTo>
                    <a:pt x="222" y="103"/>
                    <a:pt x="221" y="108"/>
                    <a:pt x="218" y="109"/>
                  </a:cubicBezTo>
                  <a:cubicBezTo>
                    <a:pt x="215" y="110"/>
                    <a:pt x="209" y="102"/>
                    <a:pt x="209" y="102"/>
                  </a:cubicBezTo>
                  <a:cubicBezTo>
                    <a:pt x="209" y="102"/>
                    <a:pt x="209" y="107"/>
                    <a:pt x="206" y="116"/>
                  </a:cubicBezTo>
                  <a:cubicBezTo>
                    <a:pt x="203" y="125"/>
                    <a:pt x="196" y="126"/>
                    <a:pt x="196" y="126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6" y="133"/>
                    <a:pt x="6" y="133"/>
                    <a:pt x="6" y="133"/>
                  </a:cubicBezTo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105">
              <a:extLst>
                <a:ext uri="{FF2B5EF4-FFF2-40B4-BE49-F238E27FC236}">
                  <a16:creationId xmlns:a16="http://schemas.microsoft.com/office/drawing/2014/main" id="{BCDC95AC-A73F-4711-B372-7A578FFAC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08"/>
              <a:ext cx="44" cy="51"/>
            </a:xfrm>
            <a:custGeom>
              <a:avLst/>
              <a:gdLst>
                <a:gd name="T0" fmla="*/ 38 w 38"/>
                <a:gd name="T1" fmla="*/ 15 h 44"/>
                <a:gd name="T2" fmla="*/ 20 w 38"/>
                <a:gd name="T3" fmla="*/ 2 h 44"/>
                <a:gd name="T4" fmla="*/ 4 w 38"/>
                <a:gd name="T5" fmla="*/ 23 h 44"/>
                <a:gd name="T6" fmla="*/ 34 w 38"/>
                <a:gd name="T7" fmla="*/ 44 h 44"/>
                <a:gd name="T8" fmla="*/ 38 w 38"/>
                <a:gd name="T9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4">
                  <a:moveTo>
                    <a:pt x="38" y="15"/>
                  </a:moveTo>
                  <a:cubicBezTo>
                    <a:pt x="38" y="15"/>
                    <a:pt x="30" y="4"/>
                    <a:pt x="20" y="2"/>
                  </a:cubicBezTo>
                  <a:cubicBezTo>
                    <a:pt x="10" y="0"/>
                    <a:pt x="0" y="5"/>
                    <a:pt x="4" y="23"/>
                  </a:cubicBezTo>
                  <a:cubicBezTo>
                    <a:pt x="8" y="40"/>
                    <a:pt x="34" y="44"/>
                    <a:pt x="34" y="44"/>
                  </a:cubicBezTo>
                  <a:lnTo>
                    <a:pt x="38" y="15"/>
                  </a:ln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06">
              <a:extLst>
                <a:ext uri="{FF2B5EF4-FFF2-40B4-BE49-F238E27FC236}">
                  <a16:creationId xmlns:a16="http://schemas.microsoft.com/office/drawing/2014/main" id="{1F4197C5-57C5-49BD-A778-A77086DAF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241"/>
              <a:ext cx="61" cy="54"/>
            </a:xfrm>
            <a:custGeom>
              <a:avLst/>
              <a:gdLst>
                <a:gd name="T0" fmla="*/ 35 w 53"/>
                <a:gd name="T1" fmla="*/ 46 h 47"/>
                <a:gd name="T2" fmla="*/ 4 w 53"/>
                <a:gd name="T3" fmla="*/ 32 h 47"/>
                <a:gd name="T4" fmla="*/ 1 w 53"/>
                <a:gd name="T5" fmla="*/ 23 h 47"/>
                <a:gd name="T6" fmla="*/ 10 w 53"/>
                <a:gd name="T7" fmla="*/ 4 h 47"/>
                <a:gd name="T8" fmla="*/ 18 w 53"/>
                <a:gd name="T9" fmla="*/ 1 h 47"/>
                <a:gd name="T10" fmla="*/ 49 w 53"/>
                <a:gd name="T11" fmla="*/ 15 h 47"/>
                <a:gd name="T12" fmla="*/ 52 w 53"/>
                <a:gd name="T13" fmla="*/ 24 h 47"/>
                <a:gd name="T14" fmla="*/ 43 w 53"/>
                <a:gd name="T15" fmla="*/ 43 h 47"/>
                <a:gd name="T16" fmla="*/ 35 w 53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7">
                  <a:moveTo>
                    <a:pt x="35" y="46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1" y="30"/>
                    <a:pt x="0" y="26"/>
                    <a:pt x="1" y="2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1"/>
                    <a:pt x="15" y="0"/>
                    <a:pt x="18" y="1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2" y="17"/>
                    <a:pt x="53" y="21"/>
                    <a:pt x="52" y="24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6"/>
                    <a:pt x="38" y="47"/>
                    <a:pt x="35" y="46"/>
                  </a:cubicBezTo>
                  <a:close/>
                </a:path>
              </a:pathLst>
            </a:custGeom>
            <a:solidFill>
              <a:srgbClr val="F8E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07">
              <a:extLst>
                <a:ext uri="{FF2B5EF4-FFF2-40B4-BE49-F238E27FC236}">
                  <a16:creationId xmlns:a16="http://schemas.microsoft.com/office/drawing/2014/main" id="{6317F498-D74F-4CA8-AB15-C7369765F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995"/>
              <a:ext cx="2" cy="10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10 h 10"/>
                <a:gd name="T4" fmla="*/ 0 w 2"/>
                <a:gd name="T5" fmla="*/ 10 h 10"/>
                <a:gd name="T6" fmla="*/ 2 w 2"/>
                <a:gd name="T7" fmla="*/ 0 h 10"/>
                <a:gd name="T8" fmla="*/ 2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08">
              <a:extLst>
                <a:ext uri="{FF2B5EF4-FFF2-40B4-BE49-F238E27FC236}">
                  <a16:creationId xmlns:a16="http://schemas.microsoft.com/office/drawing/2014/main" id="{EEC62AC7-6DBF-4523-98D3-D69193E8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995"/>
              <a:ext cx="2" cy="10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10 h 10"/>
                <a:gd name="T4" fmla="*/ 0 w 2"/>
                <a:gd name="T5" fmla="*/ 10 h 10"/>
                <a:gd name="T6" fmla="*/ 2 w 2"/>
                <a:gd name="T7" fmla="*/ 0 h 10"/>
                <a:gd name="T8" fmla="*/ 2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lnTo>
                    <a:pt x="0" y="10"/>
                  </a:lnTo>
                  <a:lnTo>
                    <a:pt x="0" y="10"/>
                  </a:lnTo>
                  <a:lnTo>
                    <a:pt x="2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09">
              <a:extLst>
                <a:ext uri="{FF2B5EF4-FFF2-40B4-BE49-F238E27FC236}">
                  <a16:creationId xmlns:a16="http://schemas.microsoft.com/office/drawing/2014/main" id="{B188B45C-5A00-425B-BCE7-9F42A4F5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060"/>
              <a:ext cx="10" cy="9"/>
            </a:xfrm>
            <a:custGeom>
              <a:avLst/>
              <a:gdLst>
                <a:gd name="T0" fmla="*/ 6 w 9"/>
                <a:gd name="T1" fmla="*/ 0 h 8"/>
                <a:gd name="T2" fmla="*/ 2 w 9"/>
                <a:gd name="T3" fmla="*/ 5 h 8"/>
                <a:gd name="T4" fmla="*/ 1 w 9"/>
                <a:gd name="T5" fmla="*/ 5 h 8"/>
                <a:gd name="T6" fmla="*/ 0 w 9"/>
                <a:gd name="T7" fmla="*/ 5 h 8"/>
                <a:gd name="T8" fmla="*/ 4 w 9"/>
                <a:gd name="T9" fmla="*/ 8 h 8"/>
                <a:gd name="T10" fmla="*/ 9 w 9"/>
                <a:gd name="T11" fmla="*/ 1 h 8"/>
                <a:gd name="T12" fmla="*/ 6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1" y="6"/>
                    <a:pt x="3" y="7"/>
                    <a:pt x="4" y="8"/>
                  </a:cubicBezTo>
                  <a:cubicBezTo>
                    <a:pt x="6" y="5"/>
                    <a:pt x="8" y="3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0">
              <a:extLst>
                <a:ext uri="{FF2B5EF4-FFF2-40B4-BE49-F238E27FC236}">
                  <a16:creationId xmlns:a16="http://schemas.microsoft.com/office/drawing/2014/main" id="{DCEEF91B-5F01-426F-A7F9-A91380DA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057"/>
              <a:ext cx="55" cy="17"/>
            </a:xfrm>
            <a:custGeom>
              <a:avLst/>
              <a:gdLst>
                <a:gd name="T0" fmla="*/ 48 w 48"/>
                <a:gd name="T1" fmla="*/ 0 h 14"/>
                <a:gd name="T2" fmla="*/ 33 w 48"/>
                <a:gd name="T3" fmla="*/ 6 h 14"/>
                <a:gd name="T4" fmla="*/ 23 w 48"/>
                <a:gd name="T5" fmla="*/ 7 h 14"/>
                <a:gd name="T6" fmla="*/ 5 w 48"/>
                <a:gd name="T7" fmla="*/ 3 h 14"/>
                <a:gd name="T8" fmla="*/ 0 w 48"/>
                <a:gd name="T9" fmla="*/ 10 h 14"/>
                <a:gd name="T10" fmla="*/ 8 w 48"/>
                <a:gd name="T11" fmla="*/ 13 h 14"/>
                <a:gd name="T12" fmla="*/ 17 w 48"/>
                <a:gd name="T13" fmla="*/ 14 h 14"/>
                <a:gd name="T14" fmla="*/ 44 w 48"/>
                <a:gd name="T15" fmla="*/ 6 h 14"/>
                <a:gd name="T16" fmla="*/ 48 w 4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4">
                  <a:moveTo>
                    <a:pt x="48" y="0"/>
                  </a:moveTo>
                  <a:cubicBezTo>
                    <a:pt x="44" y="3"/>
                    <a:pt x="39" y="5"/>
                    <a:pt x="33" y="6"/>
                  </a:cubicBezTo>
                  <a:cubicBezTo>
                    <a:pt x="29" y="7"/>
                    <a:pt x="26" y="7"/>
                    <a:pt x="23" y="7"/>
                  </a:cubicBezTo>
                  <a:cubicBezTo>
                    <a:pt x="16" y="7"/>
                    <a:pt x="10" y="6"/>
                    <a:pt x="5" y="3"/>
                  </a:cubicBezTo>
                  <a:cubicBezTo>
                    <a:pt x="4" y="5"/>
                    <a:pt x="2" y="7"/>
                    <a:pt x="0" y="10"/>
                  </a:cubicBezTo>
                  <a:cubicBezTo>
                    <a:pt x="3" y="11"/>
                    <a:pt x="5" y="12"/>
                    <a:pt x="8" y="13"/>
                  </a:cubicBezTo>
                  <a:cubicBezTo>
                    <a:pt x="11" y="14"/>
                    <a:pt x="14" y="14"/>
                    <a:pt x="17" y="14"/>
                  </a:cubicBezTo>
                  <a:cubicBezTo>
                    <a:pt x="29" y="14"/>
                    <a:pt x="40" y="8"/>
                    <a:pt x="44" y="6"/>
                  </a:cubicBezTo>
                  <a:cubicBezTo>
                    <a:pt x="46" y="5"/>
                    <a:pt x="47" y="3"/>
                    <a:pt x="48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1">
              <a:extLst>
                <a:ext uri="{FF2B5EF4-FFF2-40B4-BE49-F238E27FC236}">
                  <a16:creationId xmlns:a16="http://schemas.microsoft.com/office/drawing/2014/main" id="{15AD8A96-61C9-4533-BD3E-0C3D22B0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995"/>
              <a:ext cx="68" cy="70"/>
            </a:xfrm>
            <a:custGeom>
              <a:avLst/>
              <a:gdLst>
                <a:gd name="T0" fmla="*/ 2 w 59"/>
                <a:gd name="T1" fmla="*/ 0 h 61"/>
                <a:gd name="T2" fmla="*/ 0 w 59"/>
                <a:gd name="T3" fmla="*/ 9 h 61"/>
                <a:gd name="T4" fmla="*/ 10 w 59"/>
                <a:gd name="T5" fmla="*/ 25 h 61"/>
                <a:gd name="T6" fmla="*/ 34 w 59"/>
                <a:gd name="T7" fmla="*/ 41 h 61"/>
                <a:gd name="T8" fmla="*/ 53 w 59"/>
                <a:gd name="T9" fmla="*/ 61 h 61"/>
                <a:gd name="T10" fmla="*/ 54 w 59"/>
                <a:gd name="T11" fmla="*/ 61 h 61"/>
                <a:gd name="T12" fmla="*/ 55 w 59"/>
                <a:gd name="T13" fmla="*/ 61 h 61"/>
                <a:gd name="T14" fmla="*/ 59 w 59"/>
                <a:gd name="T15" fmla="*/ 56 h 61"/>
                <a:gd name="T16" fmla="*/ 46 w 59"/>
                <a:gd name="T17" fmla="*/ 42 h 61"/>
                <a:gd name="T18" fmla="*/ 12 w 59"/>
                <a:gd name="T19" fmla="*/ 15 h 61"/>
                <a:gd name="T20" fmla="*/ 2 w 59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61">
                  <a:moveTo>
                    <a:pt x="2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3" y="20"/>
                    <a:pt x="10" y="25"/>
                  </a:cubicBezTo>
                  <a:cubicBezTo>
                    <a:pt x="17" y="30"/>
                    <a:pt x="26" y="29"/>
                    <a:pt x="34" y="41"/>
                  </a:cubicBezTo>
                  <a:cubicBezTo>
                    <a:pt x="40" y="49"/>
                    <a:pt x="45" y="56"/>
                    <a:pt x="53" y="61"/>
                  </a:cubicBezTo>
                  <a:cubicBezTo>
                    <a:pt x="53" y="61"/>
                    <a:pt x="54" y="61"/>
                    <a:pt x="54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3" y="52"/>
                    <a:pt x="49" y="47"/>
                    <a:pt x="46" y="42"/>
                  </a:cubicBezTo>
                  <a:cubicBezTo>
                    <a:pt x="39" y="29"/>
                    <a:pt x="26" y="24"/>
                    <a:pt x="12" y="15"/>
                  </a:cubicBezTo>
                  <a:cubicBezTo>
                    <a:pt x="7" y="11"/>
                    <a:pt x="4" y="6"/>
                    <a:pt x="2" y="0"/>
                  </a:cubicBezTo>
                </a:path>
              </a:pathLst>
            </a:custGeom>
            <a:solidFill>
              <a:srgbClr val="CF8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2">
              <a:extLst>
                <a:ext uri="{FF2B5EF4-FFF2-40B4-BE49-F238E27FC236}">
                  <a16:creationId xmlns:a16="http://schemas.microsoft.com/office/drawing/2014/main" id="{2B3C4C86-C7BA-4C14-9EBE-D1B798F5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31"/>
              <a:ext cx="213" cy="239"/>
            </a:xfrm>
            <a:custGeom>
              <a:avLst/>
              <a:gdLst>
                <a:gd name="T0" fmla="*/ 184 w 184"/>
                <a:gd name="T1" fmla="*/ 74 h 206"/>
                <a:gd name="T2" fmla="*/ 133 w 184"/>
                <a:gd name="T3" fmla="*/ 174 h 206"/>
                <a:gd name="T4" fmla="*/ 94 w 184"/>
                <a:gd name="T5" fmla="*/ 201 h 206"/>
                <a:gd name="T6" fmla="*/ 50 w 184"/>
                <a:gd name="T7" fmla="*/ 183 h 206"/>
                <a:gd name="T8" fmla="*/ 16 w 184"/>
                <a:gd name="T9" fmla="*/ 156 h 206"/>
                <a:gd name="T10" fmla="*/ 5 w 184"/>
                <a:gd name="T11" fmla="*/ 101 h 206"/>
                <a:gd name="T12" fmla="*/ 45 w 184"/>
                <a:gd name="T13" fmla="*/ 10 h 206"/>
                <a:gd name="T14" fmla="*/ 79 w 184"/>
                <a:gd name="T15" fmla="*/ 10 h 206"/>
                <a:gd name="T16" fmla="*/ 117 w 184"/>
                <a:gd name="T17" fmla="*/ 38 h 206"/>
                <a:gd name="T18" fmla="*/ 144 w 184"/>
                <a:gd name="T19" fmla="*/ 43 h 206"/>
                <a:gd name="T20" fmla="*/ 136 w 184"/>
                <a:gd name="T21" fmla="*/ 29 h 206"/>
                <a:gd name="T22" fmla="*/ 134 w 184"/>
                <a:gd name="T23" fmla="*/ 21 h 206"/>
                <a:gd name="T24" fmla="*/ 166 w 184"/>
                <a:gd name="T25" fmla="*/ 47 h 206"/>
                <a:gd name="T26" fmla="*/ 184 w 184"/>
                <a:gd name="T27" fmla="*/ 74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4" h="206">
                  <a:moveTo>
                    <a:pt x="184" y="74"/>
                  </a:moveTo>
                  <a:cubicBezTo>
                    <a:pt x="184" y="74"/>
                    <a:pt x="147" y="162"/>
                    <a:pt x="133" y="174"/>
                  </a:cubicBezTo>
                  <a:cubicBezTo>
                    <a:pt x="119" y="185"/>
                    <a:pt x="115" y="196"/>
                    <a:pt x="94" y="201"/>
                  </a:cubicBezTo>
                  <a:cubicBezTo>
                    <a:pt x="73" y="206"/>
                    <a:pt x="57" y="196"/>
                    <a:pt x="50" y="183"/>
                  </a:cubicBezTo>
                  <a:cubicBezTo>
                    <a:pt x="43" y="170"/>
                    <a:pt x="30" y="165"/>
                    <a:pt x="16" y="156"/>
                  </a:cubicBezTo>
                  <a:cubicBezTo>
                    <a:pt x="2" y="146"/>
                    <a:pt x="0" y="119"/>
                    <a:pt x="5" y="101"/>
                  </a:cubicBezTo>
                  <a:cubicBezTo>
                    <a:pt x="9" y="86"/>
                    <a:pt x="33" y="19"/>
                    <a:pt x="45" y="10"/>
                  </a:cubicBezTo>
                  <a:cubicBezTo>
                    <a:pt x="56" y="0"/>
                    <a:pt x="71" y="3"/>
                    <a:pt x="79" y="10"/>
                  </a:cubicBezTo>
                  <a:cubicBezTo>
                    <a:pt x="87" y="16"/>
                    <a:pt x="100" y="31"/>
                    <a:pt x="117" y="38"/>
                  </a:cubicBezTo>
                  <a:cubicBezTo>
                    <a:pt x="134" y="44"/>
                    <a:pt x="144" y="43"/>
                    <a:pt x="144" y="43"/>
                  </a:cubicBezTo>
                  <a:cubicBezTo>
                    <a:pt x="144" y="43"/>
                    <a:pt x="137" y="34"/>
                    <a:pt x="136" y="29"/>
                  </a:cubicBezTo>
                  <a:cubicBezTo>
                    <a:pt x="134" y="25"/>
                    <a:pt x="134" y="21"/>
                    <a:pt x="134" y="21"/>
                  </a:cubicBezTo>
                  <a:cubicBezTo>
                    <a:pt x="134" y="21"/>
                    <a:pt x="150" y="34"/>
                    <a:pt x="166" y="47"/>
                  </a:cubicBezTo>
                  <a:cubicBezTo>
                    <a:pt x="183" y="61"/>
                    <a:pt x="184" y="74"/>
                    <a:pt x="184" y="74"/>
                  </a:cubicBezTo>
                </a:path>
              </a:pathLst>
            </a:custGeom>
            <a:solidFill>
              <a:srgbClr val="FFA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3">
              <a:extLst>
                <a:ext uri="{FF2B5EF4-FFF2-40B4-BE49-F238E27FC236}">
                  <a16:creationId xmlns:a16="http://schemas.microsoft.com/office/drawing/2014/main" id="{612DCBC4-70AB-42BC-8E78-2022B6DB2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873"/>
              <a:ext cx="224" cy="109"/>
            </a:xfrm>
            <a:custGeom>
              <a:avLst/>
              <a:gdLst>
                <a:gd name="T0" fmla="*/ 73 w 194"/>
                <a:gd name="T1" fmla="*/ 6 h 94"/>
                <a:gd name="T2" fmla="*/ 15 w 194"/>
                <a:gd name="T3" fmla="*/ 5 h 94"/>
                <a:gd name="T4" fmla="*/ 2 w 194"/>
                <a:gd name="T5" fmla="*/ 21 h 94"/>
                <a:gd name="T6" fmla="*/ 0 w 194"/>
                <a:gd name="T7" fmla="*/ 32 h 94"/>
                <a:gd name="T8" fmla="*/ 7 w 194"/>
                <a:gd name="T9" fmla="*/ 32 h 94"/>
                <a:gd name="T10" fmla="*/ 25 w 194"/>
                <a:gd name="T11" fmla="*/ 45 h 94"/>
                <a:gd name="T12" fmla="*/ 172 w 194"/>
                <a:gd name="T13" fmla="*/ 94 h 94"/>
                <a:gd name="T14" fmla="*/ 194 w 194"/>
                <a:gd name="T15" fmla="*/ 45 h 94"/>
                <a:gd name="T16" fmla="*/ 73 w 194"/>
                <a:gd name="T1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94">
                  <a:moveTo>
                    <a:pt x="73" y="6"/>
                  </a:moveTo>
                  <a:cubicBezTo>
                    <a:pt x="54" y="0"/>
                    <a:pt x="34" y="0"/>
                    <a:pt x="15" y="5"/>
                  </a:cubicBezTo>
                  <a:cubicBezTo>
                    <a:pt x="8" y="7"/>
                    <a:pt x="3" y="13"/>
                    <a:pt x="2" y="2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1"/>
                    <a:pt x="5" y="31"/>
                    <a:pt x="7" y="32"/>
                  </a:cubicBezTo>
                  <a:cubicBezTo>
                    <a:pt x="17" y="34"/>
                    <a:pt x="25" y="45"/>
                    <a:pt x="25" y="45"/>
                  </a:cubicBezTo>
                  <a:cubicBezTo>
                    <a:pt x="172" y="94"/>
                    <a:pt x="172" y="94"/>
                    <a:pt x="172" y="94"/>
                  </a:cubicBezTo>
                  <a:cubicBezTo>
                    <a:pt x="194" y="45"/>
                    <a:pt x="194" y="45"/>
                    <a:pt x="194" y="45"/>
                  </a:cubicBezTo>
                  <a:lnTo>
                    <a:pt x="73" y="6"/>
                  </a:lnTo>
                  <a:close/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4">
              <a:extLst>
                <a:ext uri="{FF2B5EF4-FFF2-40B4-BE49-F238E27FC236}">
                  <a16:creationId xmlns:a16="http://schemas.microsoft.com/office/drawing/2014/main" id="{D7DC8C46-DC33-4135-9B3C-3B376ED96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900"/>
              <a:ext cx="37" cy="36"/>
            </a:xfrm>
            <a:custGeom>
              <a:avLst/>
              <a:gdLst>
                <a:gd name="T0" fmla="*/ 29 w 32"/>
                <a:gd name="T1" fmla="*/ 20 h 31"/>
                <a:gd name="T2" fmla="*/ 12 w 32"/>
                <a:gd name="T3" fmla="*/ 29 h 31"/>
                <a:gd name="T4" fmla="*/ 2 w 32"/>
                <a:gd name="T5" fmla="*/ 12 h 31"/>
                <a:gd name="T6" fmla="*/ 20 w 32"/>
                <a:gd name="T7" fmla="*/ 2 h 31"/>
                <a:gd name="T8" fmla="*/ 29 w 32"/>
                <a:gd name="T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1">
                  <a:moveTo>
                    <a:pt x="29" y="20"/>
                  </a:moveTo>
                  <a:cubicBezTo>
                    <a:pt x="27" y="27"/>
                    <a:pt x="19" y="31"/>
                    <a:pt x="12" y="29"/>
                  </a:cubicBezTo>
                  <a:cubicBezTo>
                    <a:pt x="4" y="27"/>
                    <a:pt x="0" y="19"/>
                    <a:pt x="2" y="12"/>
                  </a:cubicBezTo>
                  <a:cubicBezTo>
                    <a:pt x="5" y="4"/>
                    <a:pt x="13" y="0"/>
                    <a:pt x="20" y="2"/>
                  </a:cubicBezTo>
                  <a:cubicBezTo>
                    <a:pt x="27" y="5"/>
                    <a:pt x="32" y="12"/>
                    <a:pt x="29" y="20"/>
                  </a:cubicBez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5">
              <a:extLst>
                <a:ext uri="{FF2B5EF4-FFF2-40B4-BE49-F238E27FC236}">
                  <a16:creationId xmlns:a16="http://schemas.microsoft.com/office/drawing/2014/main" id="{E4A10750-0E23-4C1E-903D-9CE2BEE51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904"/>
              <a:ext cx="12" cy="13"/>
            </a:xfrm>
            <a:custGeom>
              <a:avLst/>
              <a:gdLst>
                <a:gd name="T0" fmla="*/ 10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1 h 11"/>
                <a:gd name="T8" fmla="*/ 10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7"/>
                  </a:moveTo>
                  <a:cubicBezTo>
                    <a:pt x="10" y="10"/>
                    <a:pt x="7" y="11"/>
                    <a:pt x="4" y="10"/>
                  </a:cubicBezTo>
                  <a:cubicBezTo>
                    <a:pt x="1" y="9"/>
                    <a:pt x="0" y="7"/>
                    <a:pt x="1" y="4"/>
                  </a:cubicBezTo>
                  <a:cubicBezTo>
                    <a:pt x="2" y="1"/>
                    <a:pt x="4" y="0"/>
                    <a:pt x="7" y="1"/>
                  </a:cubicBezTo>
                  <a:cubicBezTo>
                    <a:pt x="10" y="2"/>
                    <a:pt x="11" y="4"/>
                    <a:pt x="10" y="7"/>
                  </a:cubicBezTo>
                  <a:close/>
                </a:path>
              </a:pathLst>
            </a:cu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16">
              <a:extLst>
                <a:ext uri="{FF2B5EF4-FFF2-40B4-BE49-F238E27FC236}">
                  <a16:creationId xmlns:a16="http://schemas.microsoft.com/office/drawing/2014/main" id="{890CA8FA-15B2-430D-88DA-B3E44A9D7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1923"/>
              <a:ext cx="35" cy="36"/>
            </a:xfrm>
            <a:custGeom>
              <a:avLst/>
              <a:gdLst>
                <a:gd name="T0" fmla="*/ 29 w 31"/>
                <a:gd name="T1" fmla="*/ 19 h 31"/>
                <a:gd name="T2" fmla="*/ 11 w 31"/>
                <a:gd name="T3" fmla="*/ 29 h 31"/>
                <a:gd name="T4" fmla="*/ 2 w 31"/>
                <a:gd name="T5" fmla="*/ 11 h 31"/>
                <a:gd name="T6" fmla="*/ 19 w 31"/>
                <a:gd name="T7" fmla="*/ 2 h 31"/>
                <a:gd name="T8" fmla="*/ 29 w 31"/>
                <a:gd name="T9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29" y="19"/>
                  </a:moveTo>
                  <a:cubicBezTo>
                    <a:pt x="26" y="27"/>
                    <a:pt x="19" y="31"/>
                    <a:pt x="11" y="29"/>
                  </a:cubicBezTo>
                  <a:cubicBezTo>
                    <a:pt x="4" y="27"/>
                    <a:pt x="0" y="19"/>
                    <a:pt x="2" y="11"/>
                  </a:cubicBezTo>
                  <a:cubicBezTo>
                    <a:pt x="4" y="4"/>
                    <a:pt x="12" y="0"/>
                    <a:pt x="19" y="2"/>
                  </a:cubicBezTo>
                  <a:cubicBezTo>
                    <a:pt x="27" y="4"/>
                    <a:pt x="31" y="12"/>
                    <a:pt x="29" y="19"/>
                  </a:cubicBez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17">
              <a:extLst>
                <a:ext uri="{FF2B5EF4-FFF2-40B4-BE49-F238E27FC236}">
                  <a16:creationId xmlns:a16="http://schemas.microsoft.com/office/drawing/2014/main" id="{B0E6386F-5ACB-4138-8873-3490A24F3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27"/>
              <a:ext cx="12" cy="13"/>
            </a:xfrm>
            <a:custGeom>
              <a:avLst/>
              <a:gdLst>
                <a:gd name="T0" fmla="*/ 11 w 11"/>
                <a:gd name="T1" fmla="*/ 7 h 11"/>
                <a:gd name="T2" fmla="*/ 4 w 11"/>
                <a:gd name="T3" fmla="*/ 10 h 11"/>
                <a:gd name="T4" fmla="*/ 1 w 11"/>
                <a:gd name="T5" fmla="*/ 4 h 11"/>
                <a:gd name="T6" fmla="*/ 7 w 11"/>
                <a:gd name="T7" fmla="*/ 0 h 11"/>
                <a:gd name="T8" fmla="*/ 11 w 11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cubicBezTo>
                    <a:pt x="10" y="9"/>
                    <a:pt x="7" y="11"/>
                    <a:pt x="4" y="10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1"/>
                    <a:pt x="11" y="4"/>
                    <a:pt x="11" y="7"/>
                  </a:cubicBezTo>
                  <a:close/>
                </a:path>
              </a:pathLst>
            </a:cu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18">
              <a:extLst>
                <a:ext uri="{FF2B5EF4-FFF2-40B4-BE49-F238E27FC236}">
                  <a16:creationId xmlns:a16="http://schemas.microsoft.com/office/drawing/2014/main" id="{2E9CC9AD-F938-435E-B706-3F9DBD1FA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965"/>
              <a:ext cx="26" cy="20"/>
            </a:xfrm>
            <a:custGeom>
              <a:avLst/>
              <a:gdLst>
                <a:gd name="T0" fmla="*/ 8 w 22"/>
                <a:gd name="T1" fmla="*/ 17 h 18"/>
                <a:gd name="T2" fmla="*/ 8 w 22"/>
                <a:gd name="T3" fmla="*/ 17 h 18"/>
                <a:gd name="T4" fmla="*/ 2 w 22"/>
                <a:gd name="T5" fmla="*/ 5 h 18"/>
                <a:gd name="T6" fmla="*/ 3 w 22"/>
                <a:gd name="T7" fmla="*/ 0 h 18"/>
                <a:gd name="T8" fmla="*/ 22 w 22"/>
                <a:gd name="T9" fmla="*/ 5 h 18"/>
                <a:gd name="T10" fmla="*/ 20 w 22"/>
                <a:gd name="T11" fmla="*/ 10 h 18"/>
                <a:gd name="T12" fmla="*/ 8 w 22"/>
                <a:gd name="T1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8" y="17"/>
                  </a:moveTo>
                  <a:cubicBezTo>
                    <a:pt x="8" y="17"/>
                    <a:pt x="8" y="17"/>
                    <a:pt x="8" y="17"/>
                  </a:cubicBezTo>
                  <a:cubicBezTo>
                    <a:pt x="3" y="15"/>
                    <a:pt x="0" y="10"/>
                    <a:pt x="2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15"/>
                    <a:pt x="13" y="18"/>
                    <a:pt x="8" y="17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19">
              <a:extLst>
                <a:ext uri="{FF2B5EF4-FFF2-40B4-BE49-F238E27FC236}">
                  <a16:creationId xmlns:a16="http://schemas.microsoft.com/office/drawing/2014/main" id="{CF9DF6ED-3C19-4F80-AF64-AF51BA9E7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959"/>
              <a:ext cx="61" cy="47"/>
            </a:xfrm>
            <a:custGeom>
              <a:avLst/>
              <a:gdLst>
                <a:gd name="T0" fmla="*/ 0 w 53"/>
                <a:gd name="T1" fmla="*/ 6 h 41"/>
                <a:gd name="T2" fmla="*/ 10 w 53"/>
                <a:gd name="T3" fmla="*/ 21 h 41"/>
                <a:gd name="T4" fmla="*/ 48 w 53"/>
                <a:gd name="T5" fmla="*/ 41 h 41"/>
                <a:gd name="T6" fmla="*/ 52 w 53"/>
                <a:gd name="T7" fmla="*/ 37 h 41"/>
                <a:gd name="T8" fmla="*/ 49 w 53"/>
                <a:gd name="T9" fmla="*/ 33 h 41"/>
                <a:gd name="T10" fmla="*/ 16 w 53"/>
                <a:gd name="T11" fmla="*/ 16 h 41"/>
                <a:gd name="T12" fmla="*/ 10 w 53"/>
                <a:gd name="T13" fmla="*/ 7 h 41"/>
                <a:gd name="T14" fmla="*/ 8 w 53"/>
                <a:gd name="T15" fmla="*/ 4 h 41"/>
                <a:gd name="T16" fmla="*/ 8 w 53"/>
                <a:gd name="T17" fmla="*/ 4 h 41"/>
                <a:gd name="T18" fmla="*/ 8 w 53"/>
                <a:gd name="T19" fmla="*/ 3 h 41"/>
                <a:gd name="T20" fmla="*/ 8 w 53"/>
                <a:gd name="T21" fmla="*/ 4 h 41"/>
                <a:gd name="T22" fmla="*/ 8 w 53"/>
                <a:gd name="T23" fmla="*/ 3 h 41"/>
                <a:gd name="T24" fmla="*/ 8 w 53"/>
                <a:gd name="T25" fmla="*/ 3 h 41"/>
                <a:gd name="T26" fmla="*/ 8 w 53"/>
                <a:gd name="T27" fmla="*/ 4 h 41"/>
                <a:gd name="T28" fmla="*/ 8 w 53"/>
                <a:gd name="T29" fmla="*/ 3 h 41"/>
                <a:gd name="T30" fmla="*/ 3 w 53"/>
                <a:gd name="T31" fmla="*/ 1 h 41"/>
                <a:gd name="T32" fmla="*/ 0 w 53"/>
                <a:gd name="T3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41">
                  <a:moveTo>
                    <a:pt x="0" y="6"/>
                  </a:moveTo>
                  <a:cubicBezTo>
                    <a:pt x="1" y="6"/>
                    <a:pt x="3" y="13"/>
                    <a:pt x="10" y="21"/>
                  </a:cubicBezTo>
                  <a:cubicBezTo>
                    <a:pt x="16" y="29"/>
                    <a:pt x="28" y="38"/>
                    <a:pt x="48" y="41"/>
                  </a:cubicBezTo>
                  <a:cubicBezTo>
                    <a:pt x="50" y="41"/>
                    <a:pt x="52" y="40"/>
                    <a:pt x="52" y="37"/>
                  </a:cubicBezTo>
                  <a:cubicBezTo>
                    <a:pt x="53" y="35"/>
                    <a:pt x="51" y="33"/>
                    <a:pt x="49" y="33"/>
                  </a:cubicBezTo>
                  <a:cubicBezTo>
                    <a:pt x="32" y="30"/>
                    <a:pt x="21" y="23"/>
                    <a:pt x="16" y="16"/>
                  </a:cubicBezTo>
                  <a:cubicBezTo>
                    <a:pt x="13" y="12"/>
                    <a:pt x="11" y="9"/>
                    <a:pt x="10" y="7"/>
                  </a:cubicBezTo>
                  <a:cubicBezTo>
                    <a:pt x="9" y="6"/>
                    <a:pt x="9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5" y="0"/>
                    <a:pt x="3" y="1"/>
                  </a:cubicBezTo>
                  <a:cubicBezTo>
                    <a:pt x="1" y="1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CD8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0">
              <a:extLst>
                <a:ext uri="{FF2B5EF4-FFF2-40B4-BE49-F238E27FC236}">
                  <a16:creationId xmlns:a16="http://schemas.microsoft.com/office/drawing/2014/main" id="{24802DC7-9D64-47D9-8E68-3CBABBD4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018"/>
              <a:ext cx="193" cy="107"/>
            </a:xfrm>
            <a:custGeom>
              <a:avLst/>
              <a:gdLst>
                <a:gd name="T0" fmla="*/ 139 w 167"/>
                <a:gd name="T1" fmla="*/ 2 h 92"/>
                <a:gd name="T2" fmla="*/ 41 w 167"/>
                <a:gd name="T3" fmla="*/ 30 h 92"/>
                <a:gd name="T4" fmla="*/ 0 w 167"/>
                <a:gd name="T5" fmla="*/ 82 h 92"/>
                <a:gd name="T6" fmla="*/ 59 w 167"/>
                <a:gd name="T7" fmla="*/ 92 h 92"/>
                <a:gd name="T8" fmla="*/ 90 w 167"/>
                <a:gd name="T9" fmla="*/ 69 h 92"/>
                <a:gd name="T10" fmla="*/ 157 w 167"/>
                <a:gd name="T11" fmla="*/ 41 h 92"/>
                <a:gd name="T12" fmla="*/ 139 w 167"/>
                <a:gd name="T13" fmla="*/ 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92">
                  <a:moveTo>
                    <a:pt x="139" y="2"/>
                  </a:moveTo>
                  <a:cubicBezTo>
                    <a:pt x="139" y="2"/>
                    <a:pt x="71" y="9"/>
                    <a:pt x="41" y="30"/>
                  </a:cubicBezTo>
                  <a:cubicBezTo>
                    <a:pt x="11" y="51"/>
                    <a:pt x="0" y="82"/>
                    <a:pt x="0" y="82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9" y="92"/>
                    <a:pt x="65" y="74"/>
                    <a:pt x="90" y="69"/>
                  </a:cubicBezTo>
                  <a:cubicBezTo>
                    <a:pt x="115" y="63"/>
                    <a:pt x="146" y="59"/>
                    <a:pt x="157" y="41"/>
                  </a:cubicBezTo>
                  <a:cubicBezTo>
                    <a:pt x="167" y="23"/>
                    <a:pt x="165" y="0"/>
                    <a:pt x="139" y="2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1">
              <a:extLst>
                <a:ext uri="{FF2B5EF4-FFF2-40B4-BE49-F238E27FC236}">
                  <a16:creationId xmlns:a16="http://schemas.microsoft.com/office/drawing/2014/main" id="{406C7BD7-5584-4D6B-A66F-324627A49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040"/>
              <a:ext cx="122" cy="79"/>
            </a:xfrm>
            <a:custGeom>
              <a:avLst/>
              <a:gdLst>
                <a:gd name="T0" fmla="*/ 96 w 106"/>
                <a:gd name="T1" fmla="*/ 0 h 68"/>
                <a:gd name="T2" fmla="*/ 29 w 106"/>
                <a:gd name="T3" fmla="*/ 5 h 68"/>
                <a:gd name="T4" fmla="*/ 53 w 106"/>
                <a:gd name="T5" fmla="*/ 18 h 68"/>
                <a:gd name="T6" fmla="*/ 63 w 106"/>
                <a:gd name="T7" fmla="*/ 29 h 68"/>
                <a:gd name="T8" fmla="*/ 17 w 106"/>
                <a:gd name="T9" fmla="*/ 46 h 68"/>
                <a:gd name="T10" fmla="*/ 0 w 106"/>
                <a:gd name="T11" fmla="*/ 63 h 68"/>
                <a:gd name="T12" fmla="*/ 11 w 106"/>
                <a:gd name="T13" fmla="*/ 68 h 68"/>
                <a:gd name="T14" fmla="*/ 40 w 106"/>
                <a:gd name="T15" fmla="*/ 50 h 68"/>
                <a:gd name="T16" fmla="*/ 106 w 106"/>
                <a:gd name="T17" fmla="*/ 23 h 68"/>
                <a:gd name="T18" fmla="*/ 96 w 106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68">
                  <a:moveTo>
                    <a:pt x="96" y="0"/>
                  </a:moveTo>
                  <a:cubicBezTo>
                    <a:pt x="93" y="0"/>
                    <a:pt x="29" y="5"/>
                    <a:pt x="29" y="5"/>
                  </a:cubicBezTo>
                  <a:cubicBezTo>
                    <a:pt x="29" y="5"/>
                    <a:pt x="45" y="11"/>
                    <a:pt x="53" y="18"/>
                  </a:cubicBezTo>
                  <a:cubicBezTo>
                    <a:pt x="61" y="25"/>
                    <a:pt x="63" y="29"/>
                    <a:pt x="63" y="29"/>
                  </a:cubicBezTo>
                  <a:cubicBezTo>
                    <a:pt x="63" y="29"/>
                    <a:pt x="28" y="40"/>
                    <a:pt x="17" y="46"/>
                  </a:cubicBezTo>
                  <a:cubicBezTo>
                    <a:pt x="9" y="50"/>
                    <a:pt x="3" y="58"/>
                    <a:pt x="0" y="63"/>
                  </a:cubicBezTo>
                  <a:cubicBezTo>
                    <a:pt x="4" y="64"/>
                    <a:pt x="8" y="67"/>
                    <a:pt x="11" y="68"/>
                  </a:cubicBezTo>
                  <a:cubicBezTo>
                    <a:pt x="15" y="63"/>
                    <a:pt x="23" y="53"/>
                    <a:pt x="40" y="50"/>
                  </a:cubicBezTo>
                  <a:cubicBezTo>
                    <a:pt x="65" y="44"/>
                    <a:pt x="95" y="40"/>
                    <a:pt x="106" y="23"/>
                  </a:cubicBezTo>
                  <a:cubicBezTo>
                    <a:pt x="103" y="13"/>
                    <a:pt x="98" y="0"/>
                    <a:pt x="96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2">
              <a:extLst>
                <a:ext uri="{FF2B5EF4-FFF2-40B4-BE49-F238E27FC236}">
                  <a16:creationId xmlns:a16="http://schemas.microsoft.com/office/drawing/2014/main" id="{3C830EAA-DC18-415B-9A7A-305B8A400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105"/>
              <a:ext cx="99" cy="147"/>
            </a:xfrm>
            <a:custGeom>
              <a:avLst/>
              <a:gdLst>
                <a:gd name="T0" fmla="*/ 14 w 86"/>
                <a:gd name="T1" fmla="*/ 7 h 127"/>
                <a:gd name="T2" fmla="*/ 55 w 86"/>
                <a:gd name="T3" fmla="*/ 3 h 127"/>
                <a:gd name="T4" fmla="*/ 86 w 86"/>
                <a:gd name="T5" fmla="*/ 17 h 127"/>
                <a:gd name="T6" fmla="*/ 63 w 86"/>
                <a:gd name="T7" fmla="*/ 48 h 127"/>
                <a:gd name="T8" fmla="*/ 56 w 86"/>
                <a:gd name="T9" fmla="*/ 77 h 127"/>
                <a:gd name="T10" fmla="*/ 68 w 86"/>
                <a:gd name="T11" fmla="*/ 94 h 127"/>
                <a:gd name="T12" fmla="*/ 48 w 86"/>
                <a:gd name="T13" fmla="*/ 124 h 127"/>
                <a:gd name="T14" fmla="*/ 5 w 86"/>
                <a:gd name="T15" fmla="*/ 107 h 127"/>
                <a:gd name="T16" fmla="*/ 14 w 86"/>
                <a:gd name="T17" fmla="*/ 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27">
                  <a:moveTo>
                    <a:pt x="14" y="7"/>
                  </a:moveTo>
                  <a:cubicBezTo>
                    <a:pt x="14" y="7"/>
                    <a:pt x="34" y="0"/>
                    <a:pt x="55" y="3"/>
                  </a:cubicBezTo>
                  <a:cubicBezTo>
                    <a:pt x="77" y="7"/>
                    <a:pt x="86" y="17"/>
                    <a:pt x="86" y="17"/>
                  </a:cubicBezTo>
                  <a:cubicBezTo>
                    <a:pt x="86" y="17"/>
                    <a:pt x="71" y="28"/>
                    <a:pt x="63" y="48"/>
                  </a:cubicBezTo>
                  <a:cubicBezTo>
                    <a:pt x="56" y="68"/>
                    <a:pt x="56" y="77"/>
                    <a:pt x="56" y="77"/>
                  </a:cubicBezTo>
                  <a:cubicBezTo>
                    <a:pt x="56" y="77"/>
                    <a:pt x="68" y="80"/>
                    <a:pt x="68" y="94"/>
                  </a:cubicBezTo>
                  <a:cubicBezTo>
                    <a:pt x="69" y="109"/>
                    <a:pt x="62" y="122"/>
                    <a:pt x="48" y="124"/>
                  </a:cubicBezTo>
                  <a:cubicBezTo>
                    <a:pt x="35" y="127"/>
                    <a:pt x="11" y="122"/>
                    <a:pt x="5" y="107"/>
                  </a:cubicBezTo>
                  <a:cubicBezTo>
                    <a:pt x="0" y="91"/>
                    <a:pt x="14" y="7"/>
                    <a:pt x="14" y="7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3">
              <a:extLst>
                <a:ext uri="{FF2B5EF4-FFF2-40B4-BE49-F238E27FC236}">
                  <a16:creationId xmlns:a16="http://schemas.microsoft.com/office/drawing/2014/main" id="{B0776DFD-ECC0-43D7-AB4D-C84C06D1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67"/>
              <a:ext cx="114" cy="176"/>
            </a:xfrm>
            <a:custGeom>
              <a:avLst/>
              <a:gdLst>
                <a:gd name="T0" fmla="*/ 69 w 99"/>
                <a:gd name="T1" fmla="*/ 0 h 152"/>
                <a:gd name="T2" fmla="*/ 99 w 99"/>
                <a:gd name="T3" fmla="*/ 47 h 152"/>
                <a:gd name="T4" fmla="*/ 49 w 99"/>
                <a:gd name="T5" fmla="*/ 87 h 152"/>
                <a:gd name="T6" fmla="*/ 26 w 99"/>
                <a:gd name="T7" fmla="*/ 141 h 152"/>
                <a:gd name="T8" fmla="*/ 1 w 99"/>
                <a:gd name="T9" fmla="*/ 141 h 152"/>
                <a:gd name="T10" fmla="*/ 9 w 99"/>
                <a:gd name="T11" fmla="*/ 100 h 152"/>
                <a:gd name="T12" fmla="*/ 12 w 99"/>
                <a:gd name="T13" fmla="*/ 64 h 152"/>
                <a:gd name="T14" fmla="*/ 25 w 99"/>
                <a:gd name="T15" fmla="*/ 55 h 152"/>
                <a:gd name="T16" fmla="*/ 69 w 99"/>
                <a:gd name="T1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52">
                  <a:moveTo>
                    <a:pt x="69" y="0"/>
                  </a:moveTo>
                  <a:cubicBezTo>
                    <a:pt x="99" y="47"/>
                    <a:pt x="99" y="47"/>
                    <a:pt x="99" y="47"/>
                  </a:cubicBezTo>
                  <a:cubicBezTo>
                    <a:pt x="99" y="47"/>
                    <a:pt x="51" y="84"/>
                    <a:pt x="49" y="87"/>
                  </a:cubicBezTo>
                  <a:cubicBezTo>
                    <a:pt x="46" y="91"/>
                    <a:pt x="34" y="131"/>
                    <a:pt x="26" y="141"/>
                  </a:cubicBezTo>
                  <a:cubicBezTo>
                    <a:pt x="18" y="152"/>
                    <a:pt x="3" y="151"/>
                    <a:pt x="1" y="141"/>
                  </a:cubicBezTo>
                  <a:cubicBezTo>
                    <a:pt x="0" y="132"/>
                    <a:pt x="8" y="111"/>
                    <a:pt x="9" y="100"/>
                  </a:cubicBezTo>
                  <a:cubicBezTo>
                    <a:pt x="9" y="90"/>
                    <a:pt x="3" y="71"/>
                    <a:pt x="12" y="64"/>
                  </a:cubicBezTo>
                  <a:cubicBezTo>
                    <a:pt x="20" y="57"/>
                    <a:pt x="25" y="55"/>
                    <a:pt x="25" y="55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4">
              <a:extLst>
                <a:ext uri="{FF2B5EF4-FFF2-40B4-BE49-F238E27FC236}">
                  <a16:creationId xmlns:a16="http://schemas.microsoft.com/office/drawing/2014/main" id="{F36F83AC-E826-4015-9578-3C5478CF2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991"/>
              <a:ext cx="194" cy="123"/>
            </a:xfrm>
            <a:custGeom>
              <a:avLst/>
              <a:gdLst>
                <a:gd name="T0" fmla="*/ 168 w 168"/>
                <a:gd name="T1" fmla="*/ 88 h 106"/>
                <a:gd name="T2" fmla="*/ 144 w 168"/>
                <a:gd name="T3" fmla="*/ 12 h 106"/>
                <a:gd name="T4" fmla="*/ 83 w 168"/>
                <a:gd name="T5" fmla="*/ 12 h 106"/>
                <a:gd name="T6" fmla="*/ 0 w 168"/>
                <a:gd name="T7" fmla="*/ 49 h 106"/>
                <a:gd name="T8" fmla="*/ 64 w 168"/>
                <a:gd name="T9" fmla="*/ 55 h 106"/>
                <a:gd name="T10" fmla="*/ 168 w 168"/>
                <a:gd name="T11" fmla="*/ 8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106">
                  <a:moveTo>
                    <a:pt x="168" y="88"/>
                  </a:move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15" y="0"/>
                    <a:pt x="83" y="12"/>
                  </a:cubicBezTo>
                  <a:cubicBezTo>
                    <a:pt x="51" y="24"/>
                    <a:pt x="0" y="49"/>
                    <a:pt x="0" y="49"/>
                  </a:cubicBezTo>
                  <a:cubicBezTo>
                    <a:pt x="0" y="49"/>
                    <a:pt x="23" y="40"/>
                    <a:pt x="64" y="55"/>
                  </a:cubicBezTo>
                  <a:cubicBezTo>
                    <a:pt x="105" y="70"/>
                    <a:pt x="112" y="106"/>
                    <a:pt x="168" y="88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5">
              <a:extLst>
                <a:ext uri="{FF2B5EF4-FFF2-40B4-BE49-F238E27FC236}">
                  <a16:creationId xmlns:a16="http://schemas.microsoft.com/office/drawing/2014/main" id="{AC25EC71-B708-43BC-924E-87122133C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091"/>
              <a:ext cx="64" cy="56"/>
            </a:xfrm>
            <a:custGeom>
              <a:avLst/>
              <a:gdLst>
                <a:gd name="T0" fmla="*/ 53 w 55"/>
                <a:gd name="T1" fmla="*/ 5 h 48"/>
                <a:gd name="T2" fmla="*/ 16 w 55"/>
                <a:gd name="T3" fmla="*/ 9 h 48"/>
                <a:gd name="T4" fmla="*/ 1 w 55"/>
                <a:gd name="T5" fmla="*/ 42 h 48"/>
                <a:gd name="T6" fmla="*/ 38 w 55"/>
                <a:gd name="T7" fmla="*/ 39 h 48"/>
                <a:gd name="T8" fmla="*/ 53 w 55"/>
                <a:gd name="T9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48">
                  <a:moveTo>
                    <a:pt x="53" y="5"/>
                  </a:moveTo>
                  <a:cubicBezTo>
                    <a:pt x="42" y="0"/>
                    <a:pt x="28" y="1"/>
                    <a:pt x="16" y="9"/>
                  </a:cubicBezTo>
                  <a:cubicBezTo>
                    <a:pt x="5" y="17"/>
                    <a:pt x="0" y="30"/>
                    <a:pt x="1" y="42"/>
                  </a:cubicBezTo>
                  <a:cubicBezTo>
                    <a:pt x="12" y="48"/>
                    <a:pt x="27" y="47"/>
                    <a:pt x="38" y="39"/>
                  </a:cubicBezTo>
                  <a:cubicBezTo>
                    <a:pt x="49" y="31"/>
                    <a:pt x="55" y="18"/>
                    <a:pt x="53" y="5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26">
              <a:extLst>
                <a:ext uri="{FF2B5EF4-FFF2-40B4-BE49-F238E27FC236}">
                  <a16:creationId xmlns:a16="http://schemas.microsoft.com/office/drawing/2014/main" id="{CCF47A65-8A56-4790-9435-82C80B3C2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096"/>
              <a:ext cx="56" cy="63"/>
            </a:xfrm>
            <a:custGeom>
              <a:avLst/>
              <a:gdLst>
                <a:gd name="T0" fmla="*/ 5 w 48"/>
                <a:gd name="T1" fmla="*/ 2 h 55"/>
                <a:gd name="T2" fmla="*/ 39 w 48"/>
                <a:gd name="T3" fmla="*/ 17 h 55"/>
                <a:gd name="T4" fmla="*/ 42 w 48"/>
                <a:gd name="T5" fmla="*/ 54 h 55"/>
                <a:gd name="T6" fmla="*/ 8 w 48"/>
                <a:gd name="T7" fmla="*/ 39 h 55"/>
                <a:gd name="T8" fmla="*/ 5 w 48"/>
                <a:gd name="T9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5">
                  <a:moveTo>
                    <a:pt x="5" y="2"/>
                  </a:moveTo>
                  <a:cubicBezTo>
                    <a:pt x="18" y="0"/>
                    <a:pt x="31" y="6"/>
                    <a:pt x="39" y="17"/>
                  </a:cubicBezTo>
                  <a:cubicBezTo>
                    <a:pt x="47" y="28"/>
                    <a:pt x="48" y="43"/>
                    <a:pt x="42" y="54"/>
                  </a:cubicBezTo>
                  <a:cubicBezTo>
                    <a:pt x="29" y="55"/>
                    <a:pt x="16" y="50"/>
                    <a:pt x="8" y="39"/>
                  </a:cubicBezTo>
                  <a:cubicBezTo>
                    <a:pt x="0" y="27"/>
                    <a:pt x="0" y="13"/>
                    <a:pt x="5" y="2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27">
              <a:extLst>
                <a:ext uri="{FF2B5EF4-FFF2-40B4-BE49-F238E27FC236}">
                  <a16:creationId xmlns:a16="http://schemas.microsoft.com/office/drawing/2014/main" id="{3FE749A5-A71E-44CC-B52C-61E17D536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081"/>
              <a:ext cx="32" cy="32"/>
            </a:xfrm>
            <a:custGeom>
              <a:avLst/>
              <a:gdLst>
                <a:gd name="T0" fmla="*/ 27 w 28"/>
                <a:gd name="T1" fmla="*/ 16 h 28"/>
                <a:gd name="T2" fmla="*/ 12 w 28"/>
                <a:gd name="T3" fmla="*/ 27 h 28"/>
                <a:gd name="T4" fmla="*/ 1 w 28"/>
                <a:gd name="T5" fmla="*/ 12 h 28"/>
                <a:gd name="T6" fmla="*/ 16 w 28"/>
                <a:gd name="T7" fmla="*/ 1 h 28"/>
                <a:gd name="T8" fmla="*/ 27 w 28"/>
                <a:gd name="T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7" y="16"/>
                  </a:moveTo>
                  <a:cubicBezTo>
                    <a:pt x="26" y="24"/>
                    <a:pt x="19" y="28"/>
                    <a:pt x="12" y="27"/>
                  </a:cubicBezTo>
                  <a:cubicBezTo>
                    <a:pt x="4" y="26"/>
                    <a:pt x="0" y="19"/>
                    <a:pt x="1" y="12"/>
                  </a:cubicBezTo>
                  <a:cubicBezTo>
                    <a:pt x="2" y="5"/>
                    <a:pt x="9" y="0"/>
                    <a:pt x="16" y="1"/>
                  </a:cubicBezTo>
                  <a:cubicBezTo>
                    <a:pt x="23" y="2"/>
                    <a:pt x="28" y="9"/>
                    <a:pt x="27" y="16"/>
                  </a:cubicBezTo>
                  <a:close/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28">
              <a:extLst>
                <a:ext uri="{FF2B5EF4-FFF2-40B4-BE49-F238E27FC236}">
                  <a16:creationId xmlns:a16="http://schemas.microsoft.com/office/drawing/2014/main" id="{CDFF00E9-D024-4C7C-8DD9-B0F671AC1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527"/>
              <a:ext cx="15" cy="16"/>
            </a:xfrm>
            <a:custGeom>
              <a:avLst/>
              <a:gdLst>
                <a:gd name="T0" fmla="*/ 9 w 13"/>
                <a:gd name="T1" fmla="*/ 0 h 14"/>
                <a:gd name="T2" fmla="*/ 4 w 13"/>
                <a:gd name="T3" fmla="*/ 2 h 14"/>
                <a:gd name="T4" fmla="*/ 2 w 13"/>
                <a:gd name="T5" fmla="*/ 13 h 14"/>
                <a:gd name="T6" fmla="*/ 4 w 13"/>
                <a:gd name="T7" fmla="*/ 14 h 14"/>
                <a:gd name="T8" fmla="*/ 9 w 13"/>
                <a:gd name="T9" fmla="*/ 11 h 14"/>
                <a:gd name="T10" fmla="*/ 13 w 13"/>
                <a:gd name="T11" fmla="*/ 3 h 14"/>
                <a:gd name="T12" fmla="*/ 9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5"/>
                    <a:pt x="0" y="11"/>
                    <a:pt x="2" y="13"/>
                  </a:cubicBezTo>
                  <a:cubicBezTo>
                    <a:pt x="2" y="13"/>
                    <a:pt x="3" y="14"/>
                    <a:pt x="4" y="14"/>
                  </a:cubicBezTo>
                  <a:cubicBezTo>
                    <a:pt x="6" y="14"/>
                    <a:pt x="7" y="13"/>
                    <a:pt x="9" y="11"/>
                  </a:cubicBezTo>
                  <a:cubicBezTo>
                    <a:pt x="12" y="9"/>
                    <a:pt x="13" y="3"/>
                    <a:pt x="13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3E4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29">
              <a:extLst>
                <a:ext uri="{FF2B5EF4-FFF2-40B4-BE49-F238E27FC236}">
                  <a16:creationId xmlns:a16="http://schemas.microsoft.com/office/drawing/2014/main" id="{1C87308A-9C47-4CD9-BBE0-5F64B6A4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514"/>
              <a:ext cx="17" cy="19"/>
            </a:xfrm>
            <a:custGeom>
              <a:avLst/>
              <a:gdLst>
                <a:gd name="T0" fmla="*/ 10 w 15"/>
                <a:gd name="T1" fmla="*/ 0 h 16"/>
                <a:gd name="T2" fmla="*/ 4 w 15"/>
                <a:gd name="T3" fmla="*/ 2 h 16"/>
                <a:gd name="T4" fmla="*/ 2 w 15"/>
                <a:gd name="T5" fmla="*/ 15 h 16"/>
                <a:gd name="T6" fmla="*/ 5 w 15"/>
                <a:gd name="T7" fmla="*/ 16 h 16"/>
                <a:gd name="T8" fmla="*/ 10 w 15"/>
                <a:gd name="T9" fmla="*/ 13 h 16"/>
                <a:gd name="T10" fmla="*/ 15 w 15"/>
                <a:gd name="T11" fmla="*/ 4 h 16"/>
                <a:gd name="T12" fmla="*/ 10 w 1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0" y="0"/>
                  </a:moveTo>
                  <a:cubicBezTo>
                    <a:pt x="8" y="0"/>
                    <a:pt x="6" y="1"/>
                    <a:pt x="4" y="2"/>
                  </a:cubicBezTo>
                  <a:cubicBezTo>
                    <a:pt x="1" y="6"/>
                    <a:pt x="0" y="12"/>
                    <a:pt x="2" y="15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6" y="16"/>
                    <a:pt x="8" y="15"/>
                    <a:pt x="10" y="13"/>
                  </a:cubicBezTo>
                  <a:cubicBezTo>
                    <a:pt x="14" y="10"/>
                    <a:pt x="15" y="4"/>
                    <a:pt x="15" y="4"/>
                  </a:cubicBezTo>
                  <a:cubicBezTo>
                    <a:pt x="14" y="1"/>
                    <a:pt x="12" y="0"/>
                    <a:pt x="10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0">
              <a:extLst>
                <a:ext uri="{FF2B5EF4-FFF2-40B4-BE49-F238E27FC236}">
                  <a16:creationId xmlns:a16="http://schemas.microsoft.com/office/drawing/2014/main" id="{C00DD482-780A-4521-A6D5-A5A148509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507"/>
              <a:ext cx="8" cy="9"/>
            </a:xfrm>
            <a:custGeom>
              <a:avLst/>
              <a:gdLst>
                <a:gd name="T0" fmla="*/ 4 w 7"/>
                <a:gd name="T1" fmla="*/ 0 h 7"/>
                <a:gd name="T2" fmla="*/ 2 w 7"/>
                <a:gd name="T3" fmla="*/ 1 h 7"/>
                <a:gd name="T4" fmla="*/ 1 w 7"/>
                <a:gd name="T5" fmla="*/ 6 h 7"/>
                <a:gd name="T6" fmla="*/ 2 w 7"/>
                <a:gd name="T7" fmla="*/ 7 h 7"/>
                <a:gd name="T8" fmla="*/ 5 w 7"/>
                <a:gd name="T9" fmla="*/ 6 h 7"/>
                <a:gd name="T10" fmla="*/ 7 w 7"/>
                <a:gd name="T11" fmla="*/ 1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4"/>
                    <a:pt x="7" y="1"/>
                    <a:pt x="7" y="1"/>
                  </a:cubicBezTo>
                  <a:cubicBezTo>
                    <a:pt x="7" y="0"/>
                    <a:pt x="6" y="0"/>
                    <a:pt x="4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1">
              <a:extLst>
                <a:ext uri="{FF2B5EF4-FFF2-40B4-BE49-F238E27FC236}">
                  <a16:creationId xmlns:a16="http://schemas.microsoft.com/office/drawing/2014/main" id="{A2E4CC4D-A852-45A7-BE6C-27485D9FE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87"/>
              <a:ext cx="23" cy="15"/>
            </a:xfrm>
            <a:custGeom>
              <a:avLst/>
              <a:gdLst>
                <a:gd name="T0" fmla="*/ 12 w 20"/>
                <a:gd name="T1" fmla="*/ 0 h 13"/>
                <a:gd name="T2" fmla="*/ 7 w 20"/>
                <a:gd name="T3" fmla="*/ 1 h 13"/>
                <a:gd name="T4" fmla="*/ 2 w 20"/>
                <a:gd name="T5" fmla="*/ 9 h 13"/>
                <a:gd name="T6" fmla="*/ 10 w 20"/>
                <a:gd name="T7" fmla="*/ 13 h 13"/>
                <a:gd name="T8" fmla="*/ 14 w 20"/>
                <a:gd name="T9" fmla="*/ 13 h 13"/>
                <a:gd name="T10" fmla="*/ 19 w 20"/>
                <a:gd name="T11" fmla="*/ 4 h 13"/>
                <a:gd name="T12" fmla="*/ 12 w 2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3">
                  <a:moveTo>
                    <a:pt x="12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2" y="3"/>
                    <a:pt x="0" y="6"/>
                    <a:pt x="2" y="9"/>
                  </a:cubicBezTo>
                  <a:cubicBezTo>
                    <a:pt x="3" y="11"/>
                    <a:pt x="6" y="13"/>
                    <a:pt x="10" y="13"/>
                  </a:cubicBezTo>
                  <a:cubicBezTo>
                    <a:pt x="12" y="13"/>
                    <a:pt x="13" y="13"/>
                    <a:pt x="14" y="13"/>
                  </a:cubicBezTo>
                  <a:cubicBezTo>
                    <a:pt x="19" y="11"/>
                    <a:pt x="20" y="8"/>
                    <a:pt x="19" y="4"/>
                  </a:cubicBezTo>
                  <a:cubicBezTo>
                    <a:pt x="19" y="4"/>
                    <a:pt x="17" y="0"/>
                    <a:pt x="12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2">
              <a:extLst>
                <a:ext uri="{FF2B5EF4-FFF2-40B4-BE49-F238E27FC236}">
                  <a16:creationId xmlns:a16="http://schemas.microsoft.com/office/drawing/2014/main" id="{D539CFFF-1A89-4409-BA4C-F31A37DC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223"/>
              <a:ext cx="27" cy="20"/>
            </a:xfrm>
            <a:custGeom>
              <a:avLst/>
              <a:gdLst>
                <a:gd name="T0" fmla="*/ 11 w 23"/>
                <a:gd name="T1" fmla="*/ 0 h 17"/>
                <a:gd name="T2" fmla="*/ 10 w 23"/>
                <a:gd name="T3" fmla="*/ 0 h 17"/>
                <a:gd name="T4" fmla="*/ 1 w 23"/>
                <a:gd name="T5" fmla="*/ 8 h 17"/>
                <a:gd name="T6" fmla="*/ 14 w 23"/>
                <a:gd name="T7" fmla="*/ 17 h 17"/>
                <a:gd name="T8" fmla="*/ 14 w 23"/>
                <a:gd name="T9" fmla="*/ 17 h 17"/>
                <a:gd name="T10" fmla="*/ 23 w 23"/>
                <a:gd name="T11" fmla="*/ 8 h 17"/>
                <a:gd name="T12" fmla="*/ 11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4" y="0"/>
                    <a:pt x="0" y="4"/>
                    <a:pt x="1" y="8"/>
                  </a:cubicBezTo>
                  <a:cubicBezTo>
                    <a:pt x="1" y="12"/>
                    <a:pt x="7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21" y="17"/>
                    <a:pt x="23" y="14"/>
                    <a:pt x="23" y="8"/>
                  </a:cubicBezTo>
                  <a:cubicBezTo>
                    <a:pt x="23" y="8"/>
                    <a:pt x="22" y="0"/>
                    <a:pt x="11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3">
              <a:extLst>
                <a:ext uri="{FF2B5EF4-FFF2-40B4-BE49-F238E27FC236}">
                  <a16:creationId xmlns:a16="http://schemas.microsoft.com/office/drawing/2014/main" id="{C053E77C-F504-4D4A-80EB-122E35E5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115"/>
              <a:ext cx="45" cy="79"/>
            </a:xfrm>
            <a:custGeom>
              <a:avLst/>
              <a:gdLst>
                <a:gd name="T0" fmla="*/ 26 w 39"/>
                <a:gd name="T1" fmla="*/ 0 h 68"/>
                <a:gd name="T2" fmla="*/ 6 w 39"/>
                <a:gd name="T3" fmla="*/ 39 h 68"/>
                <a:gd name="T4" fmla="*/ 2 w 39"/>
                <a:gd name="T5" fmla="*/ 65 h 68"/>
                <a:gd name="T6" fmla="*/ 9 w 39"/>
                <a:gd name="T7" fmla="*/ 68 h 68"/>
                <a:gd name="T8" fmla="*/ 9 w 39"/>
                <a:gd name="T9" fmla="*/ 68 h 68"/>
                <a:gd name="T10" fmla="*/ 9 w 39"/>
                <a:gd name="T11" fmla="*/ 68 h 68"/>
                <a:gd name="T12" fmla="*/ 9 w 39"/>
                <a:gd name="T13" fmla="*/ 68 h 68"/>
                <a:gd name="T14" fmla="*/ 16 w 39"/>
                <a:gd name="T15" fmla="*/ 39 h 68"/>
                <a:gd name="T16" fmla="*/ 39 w 39"/>
                <a:gd name="T17" fmla="*/ 8 h 68"/>
                <a:gd name="T18" fmla="*/ 39 w 39"/>
                <a:gd name="T19" fmla="*/ 8 h 68"/>
                <a:gd name="T20" fmla="*/ 26 w 39"/>
                <a:gd name="T21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68">
                  <a:moveTo>
                    <a:pt x="26" y="0"/>
                  </a:moveTo>
                  <a:cubicBezTo>
                    <a:pt x="26" y="0"/>
                    <a:pt x="12" y="17"/>
                    <a:pt x="6" y="39"/>
                  </a:cubicBezTo>
                  <a:cubicBezTo>
                    <a:pt x="0" y="61"/>
                    <a:pt x="2" y="65"/>
                    <a:pt x="2" y="65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59"/>
                    <a:pt x="16" y="39"/>
                  </a:cubicBezTo>
                  <a:cubicBezTo>
                    <a:pt x="24" y="19"/>
                    <a:pt x="39" y="8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5" y="4"/>
                    <a:pt x="26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4">
              <a:extLst>
                <a:ext uri="{FF2B5EF4-FFF2-40B4-BE49-F238E27FC236}">
                  <a16:creationId xmlns:a16="http://schemas.microsoft.com/office/drawing/2014/main" id="{40DD320A-4D95-4388-A937-D43E98B0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875"/>
              <a:ext cx="22" cy="6"/>
            </a:xfrm>
            <a:custGeom>
              <a:avLst/>
              <a:gdLst>
                <a:gd name="T0" fmla="*/ 0 w 19"/>
                <a:gd name="T1" fmla="*/ 0 h 5"/>
                <a:gd name="T2" fmla="*/ 19 w 19"/>
                <a:gd name="T3" fmla="*/ 5 h 5"/>
                <a:gd name="T4" fmla="*/ 19 w 19"/>
                <a:gd name="T5" fmla="*/ 5 h 5"/>
                <a:gd name="T6" fmla="*/ 0 w 1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">
                  <a:moveTo>
                    <a:pt x="0" y="0"/>
                  </a:moveTo>
                  <a:cubicBezTo>
                    <a:pt x="8" y="3"/>
                    <a:pt x="15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4"/>
                    <a:pt x="8" y="3"/>
                    <a:pt x="0" y="0"/>
                  </a:cubicBezTo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5">
              <a:extLst>
                <a:ext uri="{FF2B5EF4-FFF2-40B4-BE49-F238E27FC236}">
                  <a16:creationId xmlns:a16="http://schemas.microsoft.com/office/drawing/2014/main" id="{C182614D-5AC4-4D6E-A913-7023EA705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837"/>
              <a:ext cx="79" cy="53"/>
            </a:xfrm>
            <a:custGeom>
              <a:avLst/>
              <a:gdLst>
                <a:gd name="T0" fmla="*/ 0 w 68"/>
                <a:gd name="T1" fmla="*/ 0 h 46"/>
                <a:gd name="T2" fmla="*/ 17 w 68"/>
                <a:gd name="T3" fmla="*/ 18 h 46"/>
                <a:gd name="T4" fmla="*/ 50 w 68"/>
                <a:gd name="T5" fmla="*/ 44 h 46"/>
                <a:gd name="T6" fmla="*/ 64 w 68"/>
                <a:gd name="T7" fmla="*/ 46 h 46"/>
                <a:gd name="T8" fmla="*/ 68 w 68"/>
                <a:gd name="T9" fmla="*/ 46 h 46"/>
                <a:gd name="T10" fmla="*/ 66 w 68"/>
                <a:gd name="T11" fmla="*/ 38 h 46"/>
                <a:gd name="T12" fmla="*/ 47 w 68"/>
                <a:gd name="T13" fmla="*/ 33 h 46"/>
                <a:gd name="T14" fmla="*/ 47 w 68"/>
                <a:gd name="T15" fmla="*/ 33 h 46"/>
                <a:gd name="T16" fmla="*/ 47 w 68"/>
                <a:gd name="T17" fmla="*/ 33 h 46"/>
                <a:gd name="T18" fmla="*/ 9 w 68"/>
                <a:gd name="T19" fmla="*/ 5 h 46"/>
                <a:gd name="T20" fmla="*/ 9 w 68"/>
                <a:gd name="T21" fmla="*/ 5 h 46"/>
                <a:gd name="T22" fmla="*/ 0 w 68"/>
                <a:gd name="T2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46">
                  <a:moveTo>
                    <a:pt x="0" y="0"/>
                  </a:moveTo>
                  <a:cubicBezTo>
                    <a:pt x="3" y="2"/>
                    <a:pt x="10" y="8"/>
                    <a:pt x="17" y="18"/>
                  </a:cubicBezTo>
                  <a:cubicBezTo>
                    <a:pt x="26" y="33"/>
                    <a:pt x="39" y="40"/>
                    <a:pt x="50" y="44"/>
                  </a:cubicBezTo>
                  <a:cubicBezTo>
                    <a:pt x="56" y="45"/>
                    <a:pt x="61" y="46"/>
                    <a:pt x="64" y="46"/>
                  </a:cubicBezTo>
                  <a:cubicBezTo>
                    <a:pt x="67" y="46"/>
                    <a:pt x="68" y="46"/>
                    <a:pt x="68" y="46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2" y="37"/>
                    <a:pt x="55" y="36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30" y="26"/>
                    <a:pt x="17" y="11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E59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36">
              <a:extLst>
                <a:ext uri="{FF2B5EF4-FFF2-40B4-BE49-F238E27FC236}">
                  <a16:creationId xmlns:a16="http://schemas.microsoft.com/office/drawing/2014/main" id="{02451F9C-F549-4729-A1B4-6D67183E6D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2" y="1865"/>
              <a:ext cx="0" cy="1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4530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37">
              <a:extLst>
                <a:ext uri="{FF2B5EF4-FFF2-40B4-BE49-F238E27FC236}">
                  <a16:creationId xmlns:a16="http://schemas.microsoft.com/office/drawing/2014/main" id="{A2026D2C-9B7C-406A-B8D2-11BAD4D72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55"/>
              <a:ext cx="58" cy="62"/>
            </a:xfrm>
            <a:custGeom>
              <a:avLst/>
              <a:gdLst>
                <a:gd name="T0" fmla="*/ 0 w 50"/>
                <a:gd name="T1" fmla="*/ 0 h 53"/>
                <a:gd name="T2" fmla="*/ 2 w 50"/>
                <a:gd name="T3" fmla="*/ 8 h 53"/>
                <a:gd name="T4" fmla="*/ 2 w 50"/>
                <a:gd name="T5" fmla="*/ 8 h 53"/>
                <a:gd name="T6" fmla="*/ 2 w 50"/>
                <a:gd name="T7" fmla="*/ 9 h 53"/>
                <a:gd name="T8" fmla="*/ 2 w 50"/>
                <a:gd name="T9" fmla="*/ 9 h 53"/>
                <a:gd name="T10" fmla="*/ 2 w 50"/>
                <a:gd name="T11" fmla="*/ 9 h 53"/>
                <a:gd name="T12" fmla="*/ 6 w 50"/>
                <a:gd name="T13" fmla="*/ 15 h 53"/>
                <a:gd name="T14" fmla="*/ 18 w 50"/>
                <a:gd name="T15" fmla="*/ 24 h 53"/>
                <a:gd name="T16" fmla="*/ 50 w 50"/>
                <a:gd name="T17" fmla="*/ 53 h 53"/>
                <a:gd name="T18" fmla="*/ 32 w 50"/>
                <a:gd name="T19" fmla="*/ 26 h 53"/>
                <a:gd name="T20" fmla="*/ 0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0" y="0"/>
                    <a:pt x="0" y="4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1"/>
                    <a:pt x="4" y="13"/>
                    <a:pt x="6" y="15"/>
                  </a:cubicBezTo>
                  <a:cubicBezTo>
                    <a:pt x="9" y="17"/>
                    <a:pt x="13" y="20"/>
                    <a:pt x="18" y="24"/>
                  </a:cubicBezTo>
                  <a:cubicBezTo>
                    <a:pt x="29" y="32"/>
                    <a:pt x="50" y="53"/>
                    <a:pt x="50" y="53"/>
                  </a:cubicBezTo>
                  <a:cubicBezTo>
                    <a:pt x="50" y="53"/>
                    <a:pt x="49" y="40"/>
                    <a:pt x="32" y="26"/>
                  </a:cubicBezTo>
                  <a:cubicBezTo>
                    <a:pt x="16" y="13"/>
                    <a:pt x="0" y="0"/>
                    <a:pt x="0" y="0"/>
                  </a:cubicBezTo>
                </a:path>
              </a:pathLst>
            </a:custGeom>
            <a:solidFill>
              <a:srgbClr val="E59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3" name="Group 140">
            <a:extLst>
              <a:ext uri="{FF2B5EF4-FFF2-40B4-BE49-F238E27FC236}">
                <a16:creationId xmlns:a16="http://schemas.microsoft.com/office/drawing/2014/main" id="{13B4D6BE-6CB8-4FA2-A0D3-15CD7B53B25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81825" y="3000375"/>
            <a:ext cx="1338263" cy="2459038"/>
            <a:chOff x="4398" y="1890"/>
            <a:chExt cx="843" cy="1549"/>
          </a:xfrm>
        </p:grpSpPr>
        <p:sp>
          <p:nvSpPr>
            <p:cNvPr id="144" name="AutoShape 139">
              <a:extLst>
                <a:ext uri="{FF2B5EF4-FFF2-40B4-BE49-F238E27FC236}">
                  <a16:creationId xmlns:a16="http://schemas.microsoft.com/office/drawing/2014/main" id="{24FA6839-9C09-4685-B1B7-CBBF11097F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98" y="1890"/>
              <a:ext cx="843" cy="1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41">
              <a:extLst>
                <a:ext uri="{FF2B5EF4-FFF2-40B4-BE49-F238E27FC236}">
                  <a16:creationId xmlns:a16="http://schemas.microsoft.com/office/drawing/2014/main" id="{5FB2FCD2-94BD-4744-8AAF-28BD8F31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497"/>
              <a:ext cx="838" cy="710"/>
            </a:xfrm>
            <a:custGeom>
              <a:avLst/>
              <a:gdLst>
                <a:gd name="T0" fmla="*/ 86 w 453"/>
                <a:gd name="T1" fmla="*/ 90 h 385"/>
                <a:gd name="T2" fmla="*/ 55 w 453"/>
                <a:gd name="T3" fmla="*/ 224 h 385"/>
                <a:gd name="T4" fmla="*/ 0 w 453"/>
                <a:gd name="T5" fmla="*/ 326 h 385"/>
                <a:gd name="T6" fmla="*/ 92 w 453"/>
                <a:gd name="T7" fmla="*/ 337 h 385"/>
                <a:gd name="T8" fmla="*/ 239 w 453"/>
                <a:gd name="T9" fmla="*/ 382 h 385"/>
                <a:gd name="T10" fmla="*/ 368 w 453"/>
                <a:gd name="T11" fmla="*/ 341 h 385"/>
                <a:gd name="T12" fmla="*/ 453 w 453"/>
                <a:gd name="T13" fmla="*/ 334 h 385"/>
                <a:gd name="T14" fmla="*/ 374 w 453"/>
                <a:gd name="T15" fmla="*/ 151 h 385"/>
                <a:gd name="T16" fmla="*/ 353 w 453"/>
                <a:gd name="T17" fmla="*/ 0 h 385"/>
                <a:gd name="T18" fmla="*/ 124 w 453"/>
                <a:gd name="T19" fmla="*/ 2 h 385"/>
                <a:gd name="T20" fmla="*/ 86 w 453"/>
                <a:gd name="T21" fmla="*/ 9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3" h="385">
                  <a:moveTo>
                    <a:pt x="86" y="90"/>
                  </a:moveTo>
                  <a:cubicBezTo>
                    <a:pt x="86" y="90"/>
                    <a:pt x="79" y="163"/>
                    <a:pt x="55" y="224"/>
                  </a:cubicBezTo>
                  <a:cubicBezTo>
                    <a:pt x="31" y="285"/>
                    <a:pt x="0" y="326"/>
                    <a:pt x="0" y="326"/>
                  </a:cubicBezTo>
                  <a:cubicBezTo>
                    <a:pt x="0" y="326"/>
                    <a:pt x="50" y="312"/>
                    <a:pt x="92" y="337"/>
                  </a:cubicBezTo>
                  <a:cubicBezTo>
                    <a:pt x="134" y="362"/>
                    <a:pt x="175" y="379"/>
                    <a:pt x="239" y="382"/>
                  </a:cubicBezTo>
                  <a:cubicBezTo>
                    <a:pt x="304" y="385"/>
                    <a:pt x="327" y="353"/>
                    <a:pt x="368" y="341"/>
                  </a:cubicBezTo>
                  <a:cubicBezTo>
                    <a:pt x="409" y="329"/>
                    <a:pt x="453" y="334"/>
                    <a:pt x="453" y="334"/>
                  </a:cubicBezTo>
                  <a:cubicBezTo>
                    <a:pt x="453" y="334"/>
                    <a:pt x="400" y="232"/>
                    <a:pt x="374" y="151"/>
                  </a:cubicBezTo>
                  <a:cubicBezTo>
                    <a:pt x="348" y="71"/>
                    <a:pt x="353" y="0"/>
                    <a:pt x="353" y="0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86" y="90"/>
                    <a:pt x="86" y="90"/>
                    <a:pt x="86" y="90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2">
              <a:extLst>
                <a:ext uri="{FF2B5EF4-FFF2-40B4-BE49-F238E27FC236}">
                  <a16:creationId xmlns:a16="http://schemas.microsoft.com/office/drawing/2014/main" id="{F24DA89A-E282-481C-BEFC-AC02E6AA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897"/>
              <a:ext cx="142" cy="402"/>
            </a:xfrm>
            <a:custGeom>
              <a:avLst/>
              <a:gdLst>
                <a:gd name="T0" fmla="*/ 0 w 142"/>
                <a:gd name="T1" fmla="*/ 138 h 402"/>
                <a:gd name="T2" fmla="*/ 0 w 142"/>
                <a:gd name="T3" fmla="*/ 402 h 402"/>
                <a:gd name="T4" fmla="*/ 96 w 142"/>
                <a:gd name="T5" fmla="*/ 402 h 402"/>
                <a:gd name="T6" fmla="*/ 142 w 142"/>
                <a:gd name="T7" fmla="*/ 0 h 402"/>
                <a:gd name="T8" fmla="*/ 0 w 142"/>
                <a:gd name="T9" fmla="*/ 0 h 402"/>
                <a:gd name="T10" fmla="*/ 0 w 142"/>
                <a:gd name="T11" fmla="*/ 13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402">
                  <a:moveTo>
                    <a:pt x="0" y="138"/>
                  </a:moveTo>
                  <a:lnTo>
                    <a:pt x="0" y="402"/>
                  </a:lnTo>
                  <a:lnTo>
                    <a:pt x="96" y="402"/>
                  </a:lnTo>
                  <a:lnTo>
                    <a:pt x="142" y="0"/>
                  </a:ln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43">
              <a:extLst>
                <a:ext uri="{FF2B5EF4-FFF2-40B4-BE49-F238E27FC236}">
                  <a16:creationId xmlns:a16="http://schemas.microsoft.com/office/drawing/2014/main" id="{A634C02E-FFCE-4E33-9597-0DEF29D4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897"/>
              <a:ext cx="142" cy="402"/>
            </a:xfrm>
            <a:custGeom>
              <a:avLst/>
              <a:gdLst>
                <a:gd name="T0" fmla="*/ 0 w 142"/>
                <a:gd name="T1" fmla="*/ 138 h 402"/>
                <a:gd name="T2" fmla="*/ 0 w 142"/>
                <a:gd name="T3" fmla="*/ 402 h 402"/>
                <a:gd name="T4" fmla="*/ 96 w 142"/>
                <a:gd name="T5" fmla="*/ 402 h 402"/>
                <a:gd name="T6" fmla="*/ 142 w 142"/>
                <a:gd name="T7" fmla="*/ 0 h 402"/>
                <a:gd name="T8" fmla="*/ 0 w 142"/>
                <a:gd name="T9" fmla="*/ 0 h 402"/>
                <a:gd name="T10" fmla="*/ 0 w 142"/>
                <a:gd name="T11" fmla="*/ 13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402">
                  <a:moveTo>
                    <a:pt x="0" y="138"/>
                  </a:moveTo>
                  <a:lnTo>
                    <a:pt x="0" y="402"/>
                  </a:lnTo>
                  <a:lnTo>
                    <a:pt x="96" y="402"/>
                  </a:lnTo>
                  <a:lnTo>
                    <a:pt x="142" y="0"/>
                  </a:lnTo>
                  <a:lnTo>
                    <a:pt x="0" y="0"/>
                  </a:lnTo>
                  <a:lnTo>
                    <a:pt x="0" y="1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4">
              <a:extLst>
                <a:ext uri="{FF2B5EF4-FFF2-40B4-BE49-F238E27FC236}">
                  <a16:creationId xmlns:a16="http://schemas.microsoft.com/office/drawing/2014/main" id="{5A28345A-E180-414B-984B-81001214D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3227"/>
              <a:ext cx="168" cy="216"/>
            </a:xfrm>
            <a:custGeom>
              <a:avLst/>
              <a:gdLst>
                <a:gd name="T0" fmla="*/ 0 w 91"/>
                <a:gd name="T1" fmla="*/ 0 h 117"/>
                <a:gd name="T2" fmla="*/ 72 w 91"/>
                <a:gd name="T3" fmla="*/ 0 h 117"/>
                <a:gd name="T4" fmla="*/ 58 w 91"/>
                <a:gd name="T5" fmla="*/ 60 h 117"/>
                <a:gd name="T6" fmla="*/ 86 w 91"/>
                <a:gd name="T7" fmla="*/ 88 h 117"/>
                <a:gd name="T8" fmla="*/ 76 w 91"/>
                <a:gd name="T9" fmla="*/ 113 h 117"/>
                <a:gd name="T10" fmla="*/ 34 w 91"/>
                <a:gd name="T11" fmla="*/ 101 h 117"/>
                <a:gd name="T12" fmla="*/ 4 w 91"/>
                <a:gd name="T13" fmla="*/ 71 h 117"/>
                <a:gd name="T14" fmla="*/ 0 w 91"/>
                <a:gd name="T1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17">
                  <a:moveTo>
                    <a:pt x="0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82" y="82"/>
                    <a:pt x="86" y="88"/>
                  </a:cubicBezTo>
                  <a:cubicBezTo>
                    <a:pt x="90" y="93"/>
                    <a:pt x="91" y="109"/>
                    <a:pt x="76" y="113"/>
                  </a:cubicBezTo>
                  <a:cubicBezTo>
                    <a:pt x="62" y="117"/>
                    <a:pt x="44" y="108"/>
                    <a:pt x="34" y="101"/>
                  </a:cubicBezTo>
                  <a:cubicBezTo>
                    <a:pt x="24" y="93"/>
                    <a:pt x="6" y="77"/>
                    <a:pt x="4" y="71"/>
                  </a:cubicBezTo>
                  <a:cubicBezTo>
                    <a:pt x="2" y="65"/>
                    <a:pt x="0" y="0"/>
                    <a:pt x="0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5">
              <a:extLst>
                <a:ext uri="{FF2B5EF4-FFF2-40B4-BE49-F238E27FC236}">
                  <a16:creationId xmlns:a16="http://schemas.microsoft.com/office/drawing/2014/main" id="{FD1045BE-CFCB-45BB-9D9D-40F37E38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897"/>
              <a:ext cx="142" cy="402"/>
            </a:xfrm>
            <a:custGeom>
              <a:avLst/>
              <a:gdLst>
                <a:gd name="T0" fmla="*/ 142 w 142"/>
                <a:gd name="T1" fmla="*/ 138 h 402"/>
                <a:gd name="T2" fmla="*/ 142 w 142"/>
                <a:gd name="T3" fmla="*/ 402 h 402"/>
                <a:gd name="T4" fmla="*/ 46 w 142"/>
                <a:gd name="T5" fmla="*/ 402 h 402"/>
                <a:gd name="T6" fmla="*/ 0 w 142"/>
                <a:gd name="T7" fmla="*/ 0 h 402"/>
                <a:gd name="T8" fmla="*/ 142 w 142"/>
                <a:gd name="T9" fmla="*/ 0 h 402"/>
                <a:gd name="T10" fmla="*/ 142 w 142"/>
                <a:gd name="T11" fmla="*/ 13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402">
                  <a:moveTo>
                    <a:pt x="142" y="138"/>
                  </a:moveTo>
                  <a:lnTo>
                    <a:pt x="142" y="402"/>
                  </a:lnTo>
                  <a:lnTo>
                    <a:pt x="46" y="402"/>
                  </a:lnTo>
                  <a:lnTo>
                    <a:pt x="0" y="0"/>
                  </a:lnTo>
                  <a:lnTo>
                    <a:pt x="142" y="0"/>
                  </a:lnTo>
                  <a:lnTo>
                    <a:pt x="142" y="138"/>
                  </a:lnTo>
                  <a:close/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46">
              <a:extLst>
                <a:ext uri="{FF2B5EF4-FFF2-40B4-BE49-F238E27FC236}">
                  <a16:creationId xmlns:a16="http://schemas.microsoft.com/office/drawing/2014/main" id="{0F183A1C-9002-4A7F-9AEB-F430DC83F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897"/>
              <a:ext cx="142" cy="402"/>
            </a:xfrm>
            <a:custGeom>
              <a:avLst/>
              <a:gdLst>
                <a:gd name="T0" fmla="*/ 142 w 142"/>
                <a:gd name="T1" fmla="*/ 138 h 402"/>
                <a:gd name="T2" fmla="*/ 142 w 142"/>
                <a:gd name="T3" fmla="*/ 402 h 402"/>
                <a:gd name="T4" fmla="*/ 46 w 142"/>
                <a:gd name="T5" fmla="*/ 402 h 402"/>
                <a:gd name="T6" fmla="*/ 0 w 142"/>
                <a:gd name="T7" fmla="*/ 0 h 402"/>
                <a:gd name="T8" fmla="*/ 142 w 142"/>
                <a:gd name="T9" fmla="*/ 0 h 402"/>
                <a:gd name="T10" fmla="*/ 142 w 142"/>
                <a:gd name="T11" fmla="*/ 138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402">
                  <a:moveTo>
                    <a:pt x="142" y="138"/>
                  </a:moveTo>
                  <a:lnTo>
                    <a:pt x="142" y="402"/>
                  </a:lnTo>
                  <a:lnTo>
                    <a:pt x="46" y="402"/>
                  </a:lnTo>
                  <a:lnTo>
                    <a:pt x="0" y="0"/>
                  </a:lnTo>
                  <a:lnTo>
                    <a:pt x="142" y="0"/>
                  </a:lnTo>
                  <a:lnTo>
                    <a:pt x="142" y="1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47">
              <a:extLst>
                <a:ext uri="{FF2B5EF4-FFF2-40B4-BE49-F238E27FC236}">
                  <a16:creationId xmlns:a16="http://schemas.microsoft.com/office/drawing/2014/main" id="{E1B5B3D7-867B-4450-98F2-4090458F0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27"/>
              <a:ext cx="403" cy="413"/>
            </a:xfrm>
            <a:custGeom>
              <a:avLst/>
              <a:gdLst>
                <a:gd name="T0" fmla="*/ 285 w 403"/>
                <a:gd name="T1" fmla="*/ 3 h 413"/>
                <a:gd name="T2" fmla="*/ 202 w 403"/>
                <a:gd name="T3" fmla="*/ 0 h 413"/>
                <a:gd name="T4" fmla="*/ 119 w 403"/>
                <a:gd name="T5" fmla="*/ 3 h 413"/>
                <a:gd name="T6" fmla="*/ 0 w 403"/>
                <a:gd name="T7" fmla="*/ 61 h 413"/>
                <a:gd name="T8" fmla="*/ 19 w 403"/>
                <a:gd name="T9" fmla="*/ 413 h 413"/>
                <a:gd name="T10" fmla="*/ 202 w 403"/>
                <a:gd name="T11" fmla="*/ 413 h 413"/>
                <a:gd name="T12" fmla="*/ 387 w 403"/>
                <a:gd name="T13" fmla="*/ 413 h 413"/>
                <a:gd name="T14" fmla="*/ 403 w 403"/>
                <a:gd name="T15" fmla="*/ 61 h 413"/>
                <a:gd name="T16" fmla="*/ 285 w 403"/>
                <a:gd name="T17" fmla="*/ 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3" h="413">
                  <a:moveTo>
                    <a:pt x="285" y="3"/>
                  </a:moveTo>
                  <a:lnTo>
                    <a:pt x="202" y="0"/>
                  </a:lnTo>
                  <a:lnTo>
                    <a:pt x="119" y="3"/>
                  </a:lnTo>
                  <a:lnTo>
                    <a:pt x="0" y="61"/>
                  </a:lnTo>
                  <a:lnTo>
                    <a:pt x="19" y="413"/>
                  </a:lnTo>
                  <a:lnTo>
                    <a:pt x="202" y="413"/>
                  </a:lnTo>
                  <a:lnTo>
                    <a:pt x="387" y="413"/>
                  </a:lnTo>
                  <a:lnTo>
                    <a:pt x="403" y="61"/>
                  </a:lnTo>
                  <a:lnTo>
                    <a:pt x="285" y="3"/>
                  </a:lnTo>
                  <a:close/>
                </a:path>
              </a:pathLst>
            </a:custGeom>
            <a:solidFill>
              <a:srgbClr val="E96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48">
              <a:extLst>
                <a:ext uri="{FF2B5EF4-FFF2-40B4-BE49-F238E27FC236}">
                  <a16:creationId xmlns:a16="http://schemas.microsoft.com/office/drawing/2014/main" id="{ACF18A65-121B-4E5C-8D7E-3AD572E69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427"/>
              <a:ext cx="403" cy="413"/>
            </a:xfrm>
            <a:custGeom>
              <a:avLst/>
              <a:gdLst>
                <a:gd name="T0" fmla="*/ 285 w 403"/>
                <a:gd name="T1" fmla="*/ 3 h 413"/>
                <a:gd name="T2" fmla="*/ 202 w 403"/>
                <a:gd name="T3" fmla="*/ 0 h 413"/>
                <a:gd name="T4" fmla="*/ 119 w 403"/>
                <a:gd name="T5" fmla="*/ 3 h 413"/>
                <a:gd name="T6" fmla="*/ 0 w 403"/>
                <a:gd name="T7" fmla="*/ 61 h 413"/>
                <a:gd name="T8" fmla="*/ 19 w 403"/>
                <a:gd name="T9" fmla="*/ 413 h 413"/>
                <a:gd name="T10" fmla="*/ 202 w 403"/>
                <a:gd name="T11" fmla="*/ 413 h 413"/>
                <a:gd name="T12" fmla="*/ 387 w 403"/>
                <a:gd name="T13" fmla="*/ 413 h 413"/>
                <a:gd name="T14" fmla="*/ 403 w 403"/>
                <a:gd name="T15" fmla="*/ 61 h 413"/>
                <a:gd name="T16" fmla="*/ 285 w 403"/>
                <a:gd name="T17" fmla="*/ 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3" h="413">
                  <a:moveTo>
                    <a:pt x="285" y="3"/>
                  </a:moveTo>
                  <a:lnTo>
                    <a:pt x="202" y="0"/>
                  </a:lnTo>
                  <a:lnTo>
                    <a:pt x="119" y="3"/>
                  </a:lnTo>
                  <a:lnTo>
                    <a:pt x="0" y="61"/>
                  </a:lnTo>
                  <a:lnTo>
                    <a:pt x="19" y="413"/>
                  </a:lnTo>
                  <a:lnTo>
                    <a:pt x="202" y="413"/>
                  </a:lnTo>
                  <a:lnTo>
                    <a:pt x="387" y="413"/>
                  </a:lnTo>
                  <a:lnTo>
                    <a:pt x="403" y="61"/>
                  </a:lnTo>
                  <a:lnTo>
                    <a:pt x="285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149">
              <a:extLst>
                <a:ext uri="{FF2B5EF4-FFF2-40B4-BE49-F238E27FC236}">
                  <a16:creationId xmlns:a16="http://schemas.microsoft.com/office/drawing/2014/main" id="{D336AFBF-1A5E-4D26-96D1-B39AE885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" y="2497"/>
              <a:ext cx="1" cy="1"/>
            </a:xfrm>
            <a:prstGeom prst="rect">
              <a:avLst/>
            </a:pr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Rectangle 150">
              <a:extLst>
                <a:ext uri="{FF2B5EF4-FFF2-40B4-BE49-F238E27FC236}">
                  <a16:creationId xmlns:a16="http://schemas.microsoft.com/office/drawing/2014/main" id="{8C2CA1D8-F92E-4C77-B99C-8D24BABF2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" y="2497"/>
              <a:ext cx="1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Rectangle 151">
              <a:extLst>
                <a:ext uri="{FF2B5EF4-FFF2-40B4-BE49-F238E27FC236}">
                  <a16:creationId xmlns:a16="http://schemas.microsoft.com/office/drawing/2014/main" id="{D0CF2C62-518B-4D00-AE1C-696206C8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9" y="2497"/>
              <a:ext cx="1" cy="1"/>
            </a:xfrm>
            <a:prstGeom prst="rect">
              <a:avLst/>
            </a:pr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2">
              <a:extLst>
                <a:ext uri="{FF2B5EF4-FFF2-40B4-BE49-F238E27FC236}">
                  <a16:creationId xmlns:a16="http://schemas.microsoft.com/office/drawing/2014/main" id="{70471EF1-9215-4C35-AD5F-B8D1375DE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3">
              <a:extLst>
                <a:ext uri="{FF2B5EF4-FFF2-40B4-BE49-F238E27FC236}">
                  <a16:creationId xmlns:a16="http://schemas.microsoft.com/office/drawing/2014/main" id="{D3EDB926-F2DB-42F0-BAB0-64E7CFCEC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500"/>
              <a:ext cx="13" cy="15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7 w 7"/>
                <a:gd name="T5" fmla="*/ 0 h 8"/>
                <a:gd name="T6" fmla="*/ 0 w 7"/>
                <a:gd name="T7" fmla="*/ 8 h 8"/>
                <a:gd name="T8" fmla="*/ 0 w 7"/>
                <a:gd name="T9" fmla="*/ 8 h 8"/>
                <a:gd name="T10" fmla="*/ 0 w 7"/>
                <a:gd name="T11" fmla="*/ 8 h 8"/>
                <a:gd name="T12" fmla="*/ 7 w 7"/>
                <a:gd name="T13" fmla="*/ 0 h 8"/>
                <a:gd name="T14" fmla="*/ 7 w 7"/>
                <a:gd name="T15" fmla="*/ 0 h 8"/>
                <a:gd name="T16" fmla="*/ 7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Oval 154">
              <a:extLst>
                <a:ext uri="{FF2B5EF4-FFF2-40B4-BE49-F238E27FC236}">
                  <a16:creationId xmlns:a16="http://schemas.microsoft.com/office/drawing/2014/main" id="{78918CF5-7E50-4564-999F-D64A180E0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2500"/>
              <a:ext cx="1" cy="1"/>
            </a:xfrm>
            <a:prstGeom prst="ellipse">
              <a:avLst/>
            </a:pr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5">
              <a:extLst>
                <a:ext uri="{FF2B5EF4-FFF2-40B4-BE49-F238E27FC236}">
                  <a16:creationId xmlns:a16="http://schemas.microsoft.com/office/drawing/2014/main" id="{674BE8CB-912F-4FFA-90C0-314A7961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495"/>
              <a:ext cx="401" cy="116"/>
            </a:xfrm>
            <a:custGeom>
              <a:avLst/>
              <a:gdLst>
                <a:gd name="T0" fmla="*/ 217 w 217"/>
                <a:gd name="T1" fmla="*/ 0 h 63"/>
                <a:gd name="T2" fmla="*/ 180 w 217"/>
                <a:gd name="T3" fmla="*/ 10 h 63"/>
                <a:gd name="T4" fmla="*/ 110 w 217"/>
                <a:gd name="T5" fmla="*/ 54 h 63"/>
                <a:gd name="T6" fmla="*/ 45 w 217"/>
                <a:gd name="T7" fmla="*/ 16 h 63"/>
                <a:gd name="T8" fmla="*/ 0 w 217"/>
                <a:gd name="T9" fmla="*/ 4 h 63"/>
                <a:gd name="T10" fmla="*/ 0 w 217"/>
                <a:gd name="T11" fmla="*/ 15 h 63"/>
                <a:gd name="T12" fmla="*/ 42 w 217"/>
                <a:gd name="T13" fmla="*/ 33 h 63"/>
                <a:gd name="T14" fmla="*/ 93 w 217"/>
                <a:gd name="T15" fmla="*/ 59 h 63"/>
                <a:gd name="T16" fmla="*/ 100 w 217"/>
                <a:gd name="T17" fmla="*/ 58 h 63"/>
                <a:gd name="T18" fmla="*/ 110 w 217"/>
                <a:gd name="T19" fmla="*/ 59 h 63"/>
                <a:gd name="T20" fmla="*/ 111 w 217"/>
                <a:gd name="T21" fmla="*/ 63 h 63"/>
                <a:gd name="T22" fmla="*/ 112 w 217"/>
                <a:gd name="T23" fmla="*/ 59 h 63"/>
                <a:gd name="T24" fmla="*/ 121 w 217"/>
                <a:gd name="T25" fmla="*/ 58 h 63"/>
                <a:gd name="T26" fmla="*/ 124 w 217"/>
                <a:gd name="T27" fmla="*/ 58 h 63"/>
                <a:gd name="T28" fmla="*/ 168 w 217"/>
                <a:gd name="T29" fmla="*/ 27 h 63"/>
                <a:gd name="T30" fmla="*/ 217 w 217"/>
                <a:gd name="T31" fmla="*/ 3 h 63"/>
                <a:gd name="T32" fmla="*/ 217 w 217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7" h="63">
                  <a:moveTo>
                    <a:pt x="217" y="0"/>
                  </a:moveTo>
                  <a:cubicBezTo>
                    <a:pt x="212" y="0"/>
                    <a:pt x="201" y="2"/>
                    <a:pt x="180" y="10"/>
                  </a:cubicBezTo>
                  <a:cubicBezTo>
                    <a:pt x="142" y="24"/>
                    <a:pt x="110" y="54"/>
                    <a:pt x="110" y="54"/>
                  </a:cubicBezTo>
                  <a:cubicBezTo>
                    <a:pt x="110" y="54"/>
                    <a:pt x="68" y="26"/>
                    <a:pt x="45" y="16"/>
                  </a:cubicBezTo>
                  <a:cubicBezTo>
                    <a:pt x="29" y="10"/>
                    <a:pt x="10" y="6"/>
                    <a:pt x="0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3" y="19"/>
                    <a:pt x="31" y="26"/>
                    <a:pt x="42" y="33"/>
                  </a:cubicBezTo>
                  <a:cubicBezTo>
                    <a:pt x="55" y="40"/>
                    <a:pt x="79" y="52"/>
                    <a:pt x="93" y="59"/>
                  </a:cubicBezTo>
                  <a:cubicBezTo>
                    <a:pt x="95" y="58"/>
                    <a:pt x="98" y="58"/>
                    <a:pt x="100" y="58"/>
                  </a:cubicBezTo>
                  <a:cubicBezTo>
                    <a:pt x="103" y="58"/>
                    <a:pt x="107" y="58"/>
                    <a:pt x="110" y="59"/>
                  </a:cubicBezTo>
                  <a:cubicBezTo>
                    <a:pt x="110" y="61"/>
                    <a:pt x="111" y="62"/>
                    <a:pt x="111" y="63"/>
                  </a:cubicBezTo>
                  <a:cubicBezTo>
                    <a:pt x="111" y="62"/>
                    <a:pt x="111" y="61"/>
                    <a:pt x="112" y="59"/>
                  </a:cubicBezTo>
                  <a:cubicBezTo>
                    <a:pt x="115" y="58"/>
                    <a:pt x="118" y="58"/>
                    <a:pt x="121" y="58"/>
                  </a:cubicBezTo>
                  <a:cubicBezTo>
                    <a:pt x="122" y="58"/>
                    <a:pt x="123" y="58"/>
                    <a:pt x="124" y="58"/>
                  </a:cubicBezTo>
                  <a:cubicBezTo>
                    <a:pt x="132" y="50"/>
                    <a:pt x="148" y="37"/>
                    <a:pt x="168" y="27"/>
                  </a:cubicBezTo>
                  <a:cubicBezTo>
                    <a:pt x="190" y="16"/>
                    <a:pt x="208" y="7"/>
                    <a:pt x="217" y="3"/>
                  </a:cubicBezTo>
                  <a:cubicBezTo>
                    <a:pt x="217" y="0"/>
                    <a:pt x="217" y="0"/>
                    <a:pt x="217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156">
              <a:extLst>
                <a:ext uri="{FF2B5EF4-FFF2-40B4-BE49-F238E27FC236}">
                  <a16:creationId xmlns:a16="http://schemas.microsoft.com/office/drawing/2014/main" id="{0518B7E2-A5AE-4130-AFFC-0C2766F40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840"/>
              <a:ext cx="368" cy="57"/>
            </a:xfrm>
            <a:prstGeom prst="rect">
              <a:avLst/>
            </a:pr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Rectangle 157">
              <a:extLst>
                <a:ext uri="{FF2B5EF4-FFF2-40B4-BE49-F238E27FC236}">
                  <a16:creationId xmlns:a16="http://schemas.microsoft.com/office/drawing/2014/main" id="{F5B97ACD-0BAE-479F-8254-AAC10286B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840"/>
              <a:ext cx="368" cy="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58">
              <a:extLst>
                <a:ext uri="{FF2B5EF4-FFF2-40B4-BE49-F238E27FC236}">
                  <a16:creationId xmlns:a16="http://schemas.microsoft.com/office/drawing/2014/main" id="{90CA7F40-DCE2-433F-A089-9C2D5F7D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897"/>
              <a:ext cx="368" cy="138"/>
            </a:xfrm>
            <a:custGeom>
              <a:avLst/>
              <a:gdLst>
                <a:gd name="T0" fmla="*/ 99 w 199"/>
                <a:gd name="T1" fmla="*/ 0 h 75"/>
                <a:gd name="T2" fmla="*/ 0 w 199"/>
                <a:gd name="T3" fmla="*/ 0 h 75"/>
                <a:gd name="T4" fmla="*/ 11 w 199"/>
                <a:gd name="T5" fmla="*/ 5 h 75"/>
                <a:gd name="T6" fmla="*/ 77 w 199"/>
                <a:gd name="T7" fmla="*/ 75 h 75"/>
                <a:gd name="T8" fmla="*/ 99 w 199"/>
                <a:gd name="T9" fmla="*/ 75 h 75"/>
                <a:gd name="T10" fmla="*/ 122 w 199"/>
                <a:gd name="T11" fmla="*/ 75 h 75"/>
                <a:gd name="T12" fmla="*/ 188 w 199"/>
                <a:gd name="T13" fmla="*/ 5 h 75"/>
                <a:gd name="T14" fmla="*/ 199 w 199"/>
                <a:gd name="T15" fmla="*/ 0 h 75"/>
                <a:gd name="T16" fmla="*/ 99 w 199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75">
                  <a:moveTo>
                    <a:pt x="9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42" y="18"/>
                    <a:pt x="66" y="43"/>
                    <a:pt x="77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33" y="43"/>
                    <a:pt x="157" y="18"/>
                    <a:pt x="188" y="5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59">
              <a:extLst>
                <a:ext uri="{FF2B5EF4-FFF2-40B4-BE49-F238E27FC236}">
                  <a16:creationId xmlns:a16="http://schemas.microsoft.com/office/drawing/2014/main" id="{CE6CD82B-1557-43EE-BAB1-D66B171B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227"/>
              <a:ext cx="169" cy="216"/>
            </a:xfrm>
            <a:custGeom>
              <a:avLst/>
              <a:gdLst>
                <a:gd name="T0" fmla="*/ 91 w 91"/>
                <a:gd name="T1" fmla="*/ 0 h 117"/>
                <a:gd name="T2" fmla="*/ 20 w 91"/>
                <a:gd name="T3" fmla="*/ 0 h 117"/>
                <a:gd name="T4" fmla="*/ 34 w 91"/>
                <a:gd name="T5" fmla="*/ 60 h 117"/>
                <a:gd name="T6" fmla="*/ 5 w 91"/>
                <a:gd name="T7" fmla="*/ 88 h 117"/>
                <a:gd name="T8" fmla="*/ 15 w 91"/>
                <a:gd name="T9" fmla="*/ 113 h 117"/>
                <a:gd name="T10" fmla="*/ 57 w 91"/>
                <a:gd name="T11" fmla="*/ 101 h 117"/>
                <a:gd name="T12" fmla="*/ 87 w 91"/>
                <a:gd name="T13" fmla="*/ 71 h 117"/>
                <a:gd name="T14" fmla="*/ 91 w 91"/>
                <a:gd name="T1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117">
                  <a:moveTo>
                    <a:pt x="9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9" y="82"/>
                    <a:pt x="5" y="88"/>
                  </a:cubicBezTo>
                  <a:cubicBezTo>
                    <a:pt x="1" y="93"/>
                    <a:pt x="0" y="109"/>
                    <a:pt x="15" y="113"/>
                  </a:cubicBezTo>
                  <a:cubicBezTo>
                    <a:pt x="29" y="117"/>
                    <a:pt x="47" y="108"/>
                    <a:pt x="57" y="101"/>
                  </a:cubicBezTo>
                  <a:cubicBezTo>
                    <a:pt x="67" y="93"/>
                    <a:pt x="85" y="77"/>
                    <a:pt x="87" y="71"/>
                  </a:cubicBezTo>
                  <a:cubicBezTo>
                    <a:pt x="89" y="65"/>
                    <a:pt x="91" y="0"/>
                    <a:pt x="91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0">
              <a:extLst>
                <a:ext uri="{FF2B5EF4-FFF2-40B4-BE49-F238E27FC236}">
                  <a16:creationId xmlns:a16="http://schemas.microsoft.com/office/drawing/2014/main" id="{1A092B65-901D-4FBF-B323-6B9DBB3A3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488"/>
              <a:ext cx="218" cy="381"/>
            </a:xfrm>
            <a:custGeom>
              <a:avLst/>
              <a:gdLst>
                <a:gd name="T0" fmla="*/ 114 w 118"/>
                <a:gd name="T1" fmla="*/ 0 h 207"/>
                <a:gd name="T2" fmla="*/ 13 w 118"/>
                <a:gd name="T3" fmla="*/ 112 h 207"/>
                <a:gd name="T4" fmla="*/ 17 w 118"/>
                <a:gd name="T5" fmla="*/ 161 h 207"/>
                <a:gd name="T6" fmla="*/ 76 w 118"/>
                <a:gd name="T7" fmla="*/ 207 h 207"/>
                <a:gd name="T8" fmla="*/ 108 w 118"/>
                <a:gd name="T9" fmla="*/ 168 h 207"/>
                <a:gd name="T10" fmla="*/ 68 w 118"/>
                <a:gd name="T11" fmla="*/ 130 h 207"/>
                <a:gd name="T12" fmla="*/ 118 w 118"/>
                <a:gd name="T13" fmla="*/ 72 h 207"/>
                <a:gd name="T14" fmla="*/ 114 w 118"/>
                <a:gd name="T1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207">
                  <a:moveTo>
                    <a:pt x="114" y="0"/>
                  </a:moveTo>
                  <a:cubicBezTo>
                    <a:pt x="13" y="112"/>
                    <a:pt x="13" y="112"/>
                    <a:pt x="13" y="112"/>
                  </a:cubicBezTo>
                  <a:cubicBezTo>
                    <a:pt x="0" y="126"/>
                    <a:pt x="2" y="149"/>
                    <a:pt x="17" y="161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108" y="168"/>
                    <a:pt x="108" y="168"/>
                    <a:pt x="108" y="168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118" y="72"/>
                    <a:pt x="118" y="72"/>
                    <a:pt x="118" y="72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1">
              <a:extLst>
                <a:ext uri="{FF2B5EF4-FFF2-40B4-BE49-F238E27FC236}">
                  <a16:creationId xmlns:a16="http://schemas.microsoft.com/office/drawing/2014/main" id="{8742D310-7038-48D0-B2E6-DCAAB087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725"/>
              <a:ext cx="244" cy="207"/>
            </a:xfrm>
            <a:custGeom>
              <a:avLst/>
              <a:gdLst>
                <a:gd name="T0" fmla="*/ 44 w 132"/>
                <a:gd name="T1" fmla="*/ 0 h 112"/>
                <a:gd name="T2" fmla="*/ 0 w 132"/>
                <a:gd name="T3" fmla="*/ 49 h 112"/>
                <a:gd name="T4" fmla="*/ 65 w 132"/>
                <a:gd name="T5" fmla="*/ 90 h 112"/>
                <a:gd name="T6" fmla="*/ 82 w 132"/>
                <a:gd name="T7" fmla="*/ 105 h 112"/>
                <a:gd name="T8" fmla="*/ 118 w 132"/>
                <a:gd name="T9" fmla="*/ 93 h 112"/>
                <a:gd name="T10" fmla="*/ 118 w 132"/>
                <a:gd name="T11" fmla="*/ 45 h 112"/>
                <a:gd name="T12" fmla="*/ 83 w 132"/>
                <a:gd name="T13" fmla="*/ 39 h 112"/>
                <a:gd name="T14" fmla="*/ 44 w 132"/>
                <a:gd name="T1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12">
                  <a:moveTo>
                    <a:pt x="44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5" y="90"/>
                    <a:pt x="65" y="90"/>
                    <a:pt x="65" y="90"/>
                  </a:cubicBezTo>
                  <a:cubicBezTo>
                    <a:pt x="65" y="90"/>
                    <a:pt x="70" y="98"/>
                    <a:pt x="82" y="105"/>
                  </a:cubicBezTo>
                  <a:cubicBezTo>
                    <a:pt x="93" y="112"/>
                    <a:pt x="109" y="108"/>
                    <a:pt x="118" y="93"/>
                  </a:cubicBezTo>
                  <a:cubicBezTo>
                    <a:pt x="126" y="78"/>
                    <a:pt x="132" y="54"/>
                    <a:pt x="118" y="45"/>
                  </a:cubicBezTo>
                  <a:cubicBezTo>
                    <a:pt x="103" y="35"/>
                    <a:pt x="83" y="39"/>
                    <a:pt x="83" y="3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2">
              <a:extLst>
                <a:ext uri="{FF2B5EF4-FFF2-40B4-BE49-F238E27FC236}">
                  <a16:creationId xmlns:a16="http://schemas.microsoft.com/office/drawing/2014/main" id="{33ABC890-540F-4A6C-823F-C2E963647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488"/>
              <a:ext cx="220" cy="381"/>
            </a:xfrm>
            <a:custGeom>
              <a:avLst/>
              <a:gdLst>
                <a:gd name="T0" fmla="*/ 4 w 119"/>
                <a:gd name="T1" fmla="*/ 0 h 207"/>
                <a:gd name="T2" fmla="*/ 106 w 119"/>
                <a:gd name="T3" fmla="*/ 112 h 207"/>
                <a:gd name="T4" fmla="*/ 101 w 119"/>
                <a:gd name="T5" fmla="*/ 161 h 207"/>
                <a:gd name="T6" fmla="*/ 43 w 119"/>
                <a:gd name="T7" fmla="*/ 207 h 207"/>
                <a:gd name="T8" fmla="*/ 11 w 119"/>
                <a:gd name="T9" fmla="*/ 168 h 207"/>
                <a:gd name="T10" fmla="*/ 50 w 119"/>
                <a:gd name="T11" fmla="*/ 130 h 207"/>
                <a:gd name="T12" fmla="*/ 0 w 119"/>
                <a:gd name="T13" fmla="*/ 72 h 207"/>
                <a:gd name="T14" fmla="*/ 4 w 119"/>
                <a:gd name="T1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207">
                  <a:moveTo>
                    <a:pt x="4" y="0"/>
                  </a:moveTo>
                  <a:cubicBezTo>
                    <a:pt x="106" y="112"/>
                    <a:pt x="106" y="112"/>
                    <a:pt x="106" y="112"/>
                  </a:cubicBezTo>
                  <a:cubicBezTo>
                    <a:pt x="119" y="126"/>
                    <a:pt x="117" y="149"/>
                    <a:pt x="101" y="161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3">
              <a:extLst>
                <a:ext uri="{FF2B5EF4-FFF2-40B4-BE49-F238E27FC236}">
                  <a16:creationId xmlns:a16="http://schemas.microsoft.com/office/drawing/2014/main" id="{716CEB0E-A6A8-4EA3-B96F-71740AF7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2725"/>
              <a:ext cx="244" cy="207"/>
            </a:xfrm>
            <a:custGeom>
              <a:avLst/>
              <a:gdLst>
                <a:gd name="T0" fmla="*/ 88 w 132"/>
                <a:gd name="T1" fmla="*/ 0 h 112"/>
                <a:gd name="T2" fmla="*/ 132 w 132"/>
                <a:gd name="T3" fmla="*/ 49 h 112"/>
                <a:gd name="T4" fmla="*/ 67 w 132"/>
                <a:gd name="T5" fmla="*/ 90 h 112"/>
                <a:gd name="T6" fmla="*/ 50 w 132"/>
                <a:gd name="T7" fmla="*/ 105 h 112"/>
                <a:gd name="T8" fmla="*/ 15 w 132"/>
                <a:gd name="T9" fmla="*/ 93 h 112"/>
                <a:gd name="T10" fmla="*/ 15 w 132"/>
                <a:gd name="T11" fmla="*/ 45 h 112"/>
                <a:gd name="T12" fmla="*/ 49 w 132"/>
                <a:gd name="T13" fmla="*/ 39 h 112"/>
                <a:gd name="T14" fmla="*/ 88 w 132"/>
                <a:gd name="T1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12">
                  <a:moveTo>
                    <a:pt x="88" y="0"/>
                  </a:moveTo>
                  <a:cubicBezTo>
                    <a:pt x="132" y="49"/>
                    <a:pt x="132" y="49"/>
                    <a:pt x="132" y="49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2" y="98"/>
                    <a:pt x="50" y="105"/>
                  </a:cubicBezTo>
                  <a:cubicBezTo>
                    <a:pt x="39" y="112"/>
                    <a:pt x="23" y="108"/>
                    <a:pt x="15" y="93"/>
                  </a:cubicBezTo>
                  <a:cubicBezTo>
                    <a:pt x="6" y="78"/>
                    <a:pt x="0" y="54"/>
                    <a:pt x="15" y="45"/>
                  </a:cubicBezTo>
                  <a:cubicBezTo>
                    <a:pt x="29" y="35"/>
                    <a:pt x="49" y="39"/>
                    <a:pt x="49" y="39"/>
                  </a:cubicBezTo>
                  <a:cubicBezTo>
                    <a:pt x="88" y="0"/>
                    <a:pt x="88" y="0"/>
                    <a:pt x="88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4">
              <a:extLst>
                <a:ext uri="{FF2B5EF4-FFF2-40B4-BE49-F238E27FC236}">
                  <a16:creationId xmlns:a16="http://schemas.microsoft.com/office/drawing/2014/main" id="{BB10FF97-0C1E-40AB-90A0-ECC5DE1A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412"/>
              <a:ext cx="499" cy="182"/>
            </a:xfrm>
            <a:custGeom>
              <a:avLst/>
              <a:gdLst>
                <a:gd name="T0" fmla="*/ 108 w 270"/>
                <a:gd name="T1" fmla="*/ 10 h 99"/>
                <a:gd name="T2" fmla="*/ 86 w 270"/>
                <a:gd name="T3" fmla="*/ 8 h 99"/>
                <a:gd name="T4" fmla="*/ 58 w 270"/>
                <a:gd name="T5" fmla="*/ 24 h 99"/>
                <a:gd name="T6" fmla="*/ 18 w 270"/>
                <a:gd name="T7" fmla="*/ 46 h 99"/>
                <a:gd name="T8" fmla="*/ 0 w 270"/>
                <a:gd name="T9" fmla="*/ 90 h 99"/>
                <a:gd name="T10" fmla="*/ 38 w 270"/>
                <a:gd name="T11" fmla="*/ 48 h 99"/>
                <a:gd name="T12" fmla="*/ 90 w 270"/>
                <a:gd name="T13" fmla="*/ 61 h 99"/>
                <a:gd name="T14" fmla="*/ 155 w 270"/>
                <a:gd name="T15" fmla="*/ 99 h 99"/>
                <a:gd name="T16" fmla="*/ 225 w 270"/>
                <a:gd name="T17" fmla="*/ 55 h 99"/>
                <a:gd name="T18" fmla="*/ 267 w 270"/>
                <a:gd name="T19" fmla="*/ 46 h 99"/>
                <a:gd name="T20" fmla="*/ 262 w 270"/>
                <a:gd name="T21" fmla="*/ 29 h 99"/>
                <a:gd name="T22" fmla="*/ 228 w 270"/>
                <a:gd name="T23" fmla="*/ 14 h 99"/>
                <a:gd name="T24" fmla="*/ 205 w 270"/>
                <a:gd name="T25" fmla="*/ 1 h 99"/>
                <a:gd name="T26" fmla="*/ 189 w 270"/>
                <a:gd name="T27" fmla="*/ 1 h 99"/>
                <a:gd name="T28" fmla="*/ 108 w 270"/>
                <a:gd name="T29" fmla="*/ 1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0" h="99">
                  <a:moveTo>
                    <a:pt x="108" y="10"/>
                  </a:moveTo>
                  <a:cubicBezTo>
                    <a:pt x="108" y="10"/>
                    <a:pt x="97" y="2"/>
                    <a:pt x="86" y="8"/>
                  </a:cubicBezTo>
                  <a:cubicBezTo>
                    <a:pt x="74" y="14"/>
                    <a:pt x="74" y="21"/>
                    <a:pt x="58" y="24"/>
                  </a:cubicBezTo>
                  <a:cubicBezTo>
                    <a:pt x="42" y="28"/>
                    <a:pt x="29" y="27"/>
                    <a:pt x="18" y="46"/>
                  </a:cubicBezTo>
                  <a:cubicBezTo>
                    <a:pt x="7" y="64"/>
                    <a:pt x="0" y="90"/>
                    <a:pt x="0" y="90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8"/>
                    <a:pt x="66" y="52"/>
                    <a:pt x="90" y="61"/>
                  </a:cubicBezTo>
                  <a:cubicBezTo>
                    <a:pt x="113" y="71"/>
                    <a:pt x="155" y="99"/>
                    <a:pt x="155" y="99"/>
                  </a:cubicBezTo>
                  <a:cubicBezTo>
                    <a:pt x="155" y="99"/>
                    <a:pt x="187" y="69"/>
                    <a:pt x="225" y="55"/>
                  </a:cubicBezTo>
                  <a:cubicBezTo>
                    <a:pt x="262" y="41"/>
                    <a:pt x="267" y="46"/>
                    <a:pt x="267" y="46"/>
                  </a:cubicBezTo>
                  <a:cubicBezTo>
                    <a:pt x="267" y="46"/>
                    <a:pt x="270" y="34"/>
                    <a:pt x="262" y="29"/>
                  </a:cubicBezTo>
                  <a:cubicBezTo>
                    <a:pt x="254" y="25"/>
                    <a:pt x="241" y="23"/>
                    <a:pt x="228" y="14"/>
                  </a:cubicBezTo>
                  <a:cubicBezTo>
                    <a:pt x="214" y="5"/>
                    <a:pt x="212" y="0"/>
                    <a:pt x="205" y="1"/>
                  </a:cubicBezTo>
                  <a:cubicBezTo>
                    <a:pt x="198" y="1"/>
                    <a:pt x="189" y="1"/>
                    <a:pt x="189" y="1"/>
                  </a:cubicBezTo>
                  <a:cubicBezTo>
                    <a:pt x="108" y="10"/>
                    <a:pt x="108" y="10"/>
                    <a:pt x="108" y="1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5">
              <a:extLst>
                <a:ext uri="{FF2B5EF4-FFF2-40B4-BE49-F238E27FC236}">
                  <a16:creationId xmlns:a16="http://schemas.microsoft.com/office/drawing/2014/main" id="{E0B0E2DB-BF52-4C5A-B555-5CFCCC3DB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68"/>
              <a:ext cx="166" cy="120"/>
            </a:xfrm>
            <a:custGeom>
              <a:avLst/>
              <a:gdLst>
                <a:gd name="T0" fmla="*/ 69 w 90"/>
                <a:gd name="T1" fmla="*/ 65 h 65"/>
                <a:gd name="T2" fmla="*/ 22 w 90"/>
                <a:gd name="T3" fmla="*/ 65 h 65"/>
                <a:gd name="T4" fmla="*/ 0 w 90"/>
                <a:gd name="T5" fmla="*/ 43 h 65"/>
                <a:gd name="T6" fmla="*/ 0 w 90"/>
                <a:gd name="T7" fmla="*/ 0 h 65"/>
                <a:gd name="T8" fmla="*/ 90 w 90"/>
                <a:gd name="T9" fmla="*/ 0 h 65"/>
                <a:gd name="T10" fmla="*/ 90 w 90"/>
                <a:gd name="T11" fmla="*/ 43 h 65"/>
                <a:gd name="T12" fmla="*/ 69 w 90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65">
                  <a:moveTo>
                    <a:pt x="69" y="65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10" y="65"/>
                    <a:pt x="0" y="55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55"/>
                    <a:pt x="81" y="65"/>
                    <a:pt x="69" y="65"/>
                  </a:cubicBezTo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66">
              <a:extLst>
                <a:ext uri="{FF2B5EF4-FFF2-40B4-BE49-F238E27FC236}">
                  <a16:creationId xmlns:a16="http://schemas.microsoft.com/office/drawing/2014/main" id="{27920AF3-8841-42CA-9745-CD17F870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166" cy="64"/>
            </a:xfrm>
            <a:custGeom>
              <a:avLst/>
              <a:gdLst>
                <a:gd name="T0" fmla="*/ 90 w 90"/>
                <a:gd name="T1" fmla="*/ 0 h 35"/>
                <a:gd name="T2" fmla="*/ 78 w 90"/>
                <a:gd name="T3" fmla="*/ 9 h 35"/>
                <a:gd name="T4" fmla="*/ 54 w 90"/>
                <a:gd name="T5" fmla="*/ 21 h 35"/>
                <a:gd name="T6" fmla="*/ 37 w 90"/>
                <a:gd name="T7" fmla="*/ 21 h 35"/>
                <a:gd name="T8" fmla="*/ 13 w 90"/>
                <a:gd name="T9" fmla="*/ 9 h 35"/>
                <a:gd name="T10" fmla="*/ 0 w 90"/>
                <a:gd name="T11" fmla="*/ 0 h 35"/>
                <a:gd name="T12" fmla="*/ 0 w 90"/>
                <a:gd name="T13" fmla="*/ 14 h 35"/>
                <a:gd name="T14" fmla="*/ 13 w 90"/>
                <a:gd name="T15" fmla="*/ 24 h 35"/>
                <a:gd name="T16" fmla="*/ 37 w 90"/>
                <a:gd name="T17" fmla="*/ 35 h 35"/>
                <a:gd name="T18" fmla="*/ 54 w 90"/>
                <a:gd name="T19" fmla="*/ 35 h 35"/>
                <a:gd name="T20" fmla="*/ 78 w 90"/>
                <a:gd name="T21" fmla="*/ 24 h 35"/>
                <a:gd name="T22" fmla="*/ 90 w 90"/>
                <a:gd name="T23" fmla="*/ 14 h 35"/>
                <a:gd name="T24" fmla="*/ 90 w 90"/>
                <a:gd name="T25" fmla="*/ 12 h 35"/>
                <a:gd name="T26" fmla="*/ 90 w 90"/>
                <a:gd name="T2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35">
                  <a:moveTo>
                    <a:pt x="90" y="0"/>
                  </a:moveTo>
                  <a:cubicBezTo>
                    <a:pt x="86" y="2"/>
                    <a:pt x="81" y="5"/>
                    <a:pt x="78" y="9"/>
                  </a:cubicBezTo>
                  <a:cubicBezTo>
                    <a:pt x="72" y="17"/>
                    <a:pt x="63" y="21"/>
                    <a:pt x="54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27" y="21"/>
                    <a:pt x="19" y="17"/>
                    <a:pt x="13" y="9"/>
                  </a:cubicBezTo>
                  <a:cubicBezTo>
                    <a:pt x="9" y="5"/>
                    <a:pt x="5" y="2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16"/>
                    <a:pt x="9" y="19"/>
                    <a:pt x="13" y="24"/>
                  </a:cubicBezTo>
                  <a:cubicBezTo>
                    <a:pt x="19" y="31"/>
                    <a:pt x="27" y="35"/>
                    <a:pt x="37" y="35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63" y="35"/>
                    <a:pt x="72" y="31"/>
                    <a:pt x="78" y="24"/>
                  </a:cubicBezTo>
                  <a:cubicBezTo>
                    <a:pt x="81" y="19"/>
                    <a:pt x="86" y="16"/>
                    <a:pt x="90" y="14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solidFill>
              <a:srgbClr val="CF8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67">
              <a:extLst>
                <a:ext uri="{FF2B5EF4-FFF2-40B4-BE49-F238E27FC236}">
                  <a16:creationId xmlns:a16="http://schemas.microsoft.com/office/drawing/2014/main" id="{08E65A8E-09EA-46B9-A99F-231570AF4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034"/>
              <a:ext cx="352" cy="396"/>
            </a:xfrm>
            <a:custGeom>
              <a:avLst/>
              <a:gdLst>
                <a:gd name="T0" fmla="*/ 190 w 190"/>
                <a:gd name="T1" fmla="*/ 0 h 215"/>
                <a:gd name="T2" fmla="*/ 0 w 190"/>
                <a:gd name="T3" fmla="*/ 0 h 215"/>
                <a:gd name="T4" fmla="*/ 0 w 190"/>
                <a:gd name="T5" fmla="*/ 149 h 215"/>
                <a:gd name="T6" fmla="*/ 33 w 190"/>
                <a:gd name="T7" fmla="*/ 190 h 215"/>
                <a:gd name="T8" fmla="*/ 45 w 190"/>
                <a:gd name="T9" fmla="*/ 193 h 215"/>
                <a:gd name="T10" fmla="*/ 63 w 190"/>
                <a:gd name="T11" fmla="*/ 203 h 215"/>
                <a:gd name="T12" fmla="*/ 87 w 190"/>
                <a:gd name="T13" fmla="*/ 215 h 215"/>
                <a:gd name="T14" fmla="*/ 104 w 190"/>
                <a:gd name="T15" fmla="*/ 215 h 215"/>
                <a:gd name="T16" fmla="*/ 128 w 190"/>
                <a:gd name="T17" fmla="*/ 203 h 215"/>
                <a:gd name="T18" fmla="*/ 145 w 190"/>
                <a:gd name="T19" fmla="*/ 193 h 215"/>
                <a:gd name="T20" fmla="*/ 158 w 190"/>
                <a:gd name="T21" fmla="*/ 190 h 215"/>
                <a:gd name="T22" fmla="*/ 190 w 190"/>
                <a:gd name="T23" fmla="*/ 149 h 215"/>
                <a:gd name="T24" fmla="*/ 190 w 190"/>
                <a:gd name="T2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215">
                  <a:moveTo>
                    <a:pt x="19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9"/>
                    <a:pt x="14" y="185"/>
                    <a:pt x="33" y="190"/>
                  </a:cubicBezTo>
                  <a:cubicBezTo>
                    <a:pt x="45" y="193"/>
                    <a:pt x="45" y="193"/>
                    <a:pt x="45" y="193"/>
                  </a:cubicBezTo>
                  <a:cubicBezTo>
                    <a:pt x="52" y="194"/>
                    <a:pt x="58" y="198"/>
                    <a:pt x="63" y="203"/>
                  </a:cubicBezTo>
                  <a:cubicBezTo>
                    <a:pt x="69" y="211"/>
                    <a:pt x="77" y="215"/>
                    <a:pt x="87" y="215"/>
                  </a:cubicBezTo>
                  <a:cubicBezTo>
                    <a:pt x="104" y="215"/>
                    <a:pt x="104" y="215"/>
                    <a:pt x="104" y="215"/>
                  </a:cubicBezTo>
                  <a:cubicBezTo>
                    <a:pt x="113" y="215"/>
                    <a:pt x="122" y="211"/>
                    <a:pt x="128" y="203"/>
                  </a:cubicBezTo>
                  <a:cubicBezTo>
                    <a:pt x="132" y="198"/>
                    <a:pt x="138" y="194"/>
                    <a:pt x="145" y="193"/>
                  </a:cubicBezTo>
                  <a:cubicBezTo>
                    <a:pt x="158" y="190"/>
                    <a:pt x="158" y="190"/>
                    <a:pt x="158" y="190"/>
                  </a:cubicBezTo>
                  <a:cubicBezTo>
                    <a:pt x="177" y="185"/>
                    <a:pt x="190" y="169"/>
                    <a:pt x="190" y="149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FFA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68">
              <a:extLst>
                <a:ext uri="{FF2B5EF4-FFF2-40B4-BE49-F238E27FC236}">
                  <a16:creationId xmlns:a16="http://schemas.microsoft.com/office/drawing/2014/main" id="{A30A34CF-0BD4-4FE2-90A2-44290F25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019"/>
              <a:ext cx="168" cy="15"/>
            </a:xfrm>
            <a:custGeom>
              <a:avLst/>
              <a:gdLst>
                <a:gd name="T0" fmla="*/ 128 w 168"/>
                <a:gd name="T1" fmla="*/ 0 h 15"/>
                <a:gd name="T2" fmla="*/ 0 w 168"/>
                <a:gd name="T3" fmla="*/ 15 h 15"/>
                <a:gd name="T4" fmla="*/ 168 w 168"/>
                <a:gd name="T5" fmla="*/ 15 h 15"/>
                <a:gd name="T6" fmla="*/ 128 w 16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5">
                  <a:moveTo>
                    <a:pt x="128" y="0"/>
                  </a:moveTo>
                  <a:lnTo>
                    <a:pt x="0" y="15"/>
                  </a:lnTo>
                  <a:lnTo>
                    <a:pt x="168" y="15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69">
              <a:extLst>
                <a:ext uri="{FF2B5EF4-FFF2-40B4-BE49-F238E27FC236}">
                  <a16:creationId xmlns:a16="http://schemas.microsoft.com/office/drawing/2014/main" id="{CDFA37AB-A9BB-41CB-8E75-426D5C66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019"/>
              <a:ext cx="168" cy="15"/>
            </a:xfrm>
            <a:custGeom>
              <a:avLst/>
              <a:gdLst>
                <a:gd name="T0" fmla="*/ 128 w 168"/>
                <a:gd name="T1" fmla="*/ 0 h 15"/>
                <a:gd name="T2" fmla="*/ 0 w 168"/>
                <a:gd name="T3" fmla="*/ 15 h 15"/>
                <a:gd name="T4" fmla="*/ 168 w 168"/>
                <a:gd name="T5" fmla="*/ 15 h 15"/>
                <a:gd name="T6" fmla="*/ 128 w 16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5">
                  <a:moveTo>
                    <a:pt x="128" y="0"/>
                  </a:moveTo>
                  <a:lnTo>
                    <a:pt x="0" y="15"/>
                  </a:lnTo>
                  <a:lnTo>
                    <a:pt x="168" y="15"/>
                  </a:lnTo>
                  <a:lnTo>
                    <a:pt x="1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0">
              <a:extLst>
                <a:ext uri="{FF2B5EF4-FFF2-40B4-BE49-F238E27FC236}">
                  <a16:creationId xmlns:a16="http://schemas.microsoft.com/office/drawing/2014/main" id="{58FFA9D4-8CD8-4743-A04B-2FBA7CDD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034"/>
              <a:ext cx="270" cy="44"/>
            </a:xfrm>
            <a:custGeom>
              <a:avLst/>
              <a:gdLst>
                <a:gd name="T0" fmla="*/ 128 w 146"/>
                <a:gd name="T1" fmla="*/ 0 h 24"/>
                <a:gd name="T2" fmla="*/ 37 w 146"/>
                <a:gd name="T3" fmla="*/ 0 h 24"/>
                <a:gd name="T4" fmla="*/ 0 w 146"/>
                <a:gd name="T5" fmla="*/ 4 h 24"/>
                <a:gd name="T6" fmla="*/ 45 w 146"/>
                <a:gd name="T7" fmla="*/ 23 h 24"/>
                <a:gd name="T8" fmla="*/ 61 w 146"/>
                <a:gd name="T9" fmla="*/ 24 h 24"/>
                <a:gd name="T10" fmla="*/ 86 w 146"/>
                <a:gd name="T11" fmla="*/ 21 h 24"/>
                <a:gd name="T12" fmla="*/ 83 w 146"/>
                <a:gd name="T13" fmla="*/ 14 h 24"/>
                <a:gd name="T14" fmla="*/ 103 w 146"/>
                <a:gd name="T15" fmla="*/ 16 h 24"/>
                <a:gd name="T16" fmla="*/ 111 w 146"/>
                <a:gd name="T17" fmla="*/ 16 h 24"/>
                <a:gd name="T18" fmla="*/ 146 w 146"/>
                <a:gd name="T19" fmla="*/ 7 h 24"/>
                <a:gd name="T20" fmla="*/ 146 w 146"/>
                <a:gd name="T21" fmla="*/ 7 h 24"/>
                <a:gd name="T22" fmla="*/ 128 w 146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24">
                  <a:moveTo>
                    <a:pt x="12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9" y="20"/>
                    <a:pt x="45" y="23"/>
                  </a:cubicBezTo>
                  <a:cubicBezTo>
                    <a:pt x="51" y="23"/>
                    <a:pt x="57" y="24"/>
                    <a:pt x="61" y="24"/>
                  </a:cubicBezTo>
                  <a:cubicBezTo>
                    <a:pt x="77" y="24"/>
                    <a:pt x="86" y="21"/>
                    <a:pt x="86" y="21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4"/>
                    <a:pt x="90" y="16"/>
                    <a:pt x="103" y="16"/>
                  </a:cubicBezTo>
                  <a:cubicBezTo>
                    <a:pt x="105" y="16"/>
                    <a:pt x="108" y="16"/>
                    <a:pt x="111" y="16"/>
                  </a:cubicBezTo>
                  <a:cubicBezTo>
                    <a:pt x="130" y="14"/>
                    <a:pt x="146" y="7"/>
                    <a:pt x="146" y="7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E59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1">
              <a:extLst>
                <a:ext uri="{FF2B5EF4-FFF2-40B4-BE49-F238E27FC236}">
                  <a16:creationId xmlns:a16="http://schemas.microsoft.com/office/drawing/2014/main" id="{79230659-63F8-4910-B2EB-3460FF588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888"/>
              <a:ext cx="470" cy="314"/>
            </a:xfrm>
            <a:custGeom>
              <a:avLst/>
              <a:gdLst>
                <a:gd name="T0" fmla="*/ 27 w 254"/>
                <a:gd name="T1" fmla="*/ 167 h 170"/>
                <a:gd name="T2" fmla="*/ 38 w 254"/>
                <a:gd name="T3" fmla="*/ 113 h 170"/>
                <a:gd name="T4" fmla="*/ 71 w 254"/>
                <a:gd name="T5" fmla="*/ 83 h 170"/>
                <a:gd name="T6" fmla="*/ 107 w 254"/>
                <a:gd name="T7" fmla="*/ 93 h 170"/>
                <a:gd name="T8" fmla="*/ 153 w 254"/>
                <a:gd name="T9" fmla="*/ 91 h 170"/>
                <a:gd name="T10" fmla="*/ 146 w 254"/>
                <a:gd name="T11" fmla="*/ 83 h 170"/>
                <a:gd name="T12" fmla="*/ 170 w 254"/>
                <a:gd name="T13" fmla="*/ 87 h 170"/>
                <a:gd name="T14" fmla="*/ 210 w 254"/>
                <a:gd name="T15" fmla="*/ 86 h 170"/>
                <a:gd name="T16" fmla="*/ 217 w 254"/>
                <a:gd name="T17" fmla="*/ 129 h 170"/>
                <a:gd name="T18" fmla="*/ 217 w 254"/>
                <a:gd name="T19" fmla="*/ 170 h 170"/>
                <a:gd name="T20" fmla="*/ 234 w 254"/>
                <a:gd name="T21" fmla="*/ 164 h 170"/>
                <a:gd name="T22" fmla="*/ 238 w 254"/>
                <a:gd name="T23" fmla="*/ 124 h 170"/>
                <a:gd name="T24" fmla="*/ 240 w 254"/>
                <a:gd name="T25" fmla="*/ 92 h 170"/>
                <a:gd name="T26" fmla="*/ 246 w 254"/>
                <a:gd name="T27" fmla="*/ 94 h 170"/>
                <a:gd name="T28" fmla="*/ 254 w 254"/>
                <a:gd name="T29" fmla="*/ 96 h 170"/>
                <a:gd name="T30" fmla="*/ 242 w 254"/>
                <a:gd name="T31" fmla="*/ 63 h 170"/>
                <a:gd name="T32" fmla="*/ 224 w 254"/>
                <a:gd name="T33" fmla="*/ 42 h 170"/>
                <a:gd name="T34" fmla="*/ 234 w 254"/>
                <a:gd name="T35" fmla="*/ 30 h 170"/>
                <a:gd name="T36" fmla="*/ 238 w 254"/>
                <a:gd name="T37" fmla="*/ 19 h 170"/>
                <a:gd name="T38" fmla="*/ 193 w 254"/>
                <a:gd name="T39" fmla="*/ 19 h 170"/>
                <a:gd name="T40" fmla="*/ 111 w 254"/>
                <a:gd name="T41" fmla="*/ 2 h 170"/>
                <a:gd name="T42" fmla="*/ 51 w 254"/>
                <a:gd name="T43" fmla="*/ 33 h 170"/>
                <a:gd name="T44" fmla="*/ 45 w 254"/>
                <a:gd name="T45" fmla="*/ 47 h 170"/>
                <a:gd name="T46" fmla="*/ 9 w 254"/>
                <a:gd name="T47" fmla="*/ 74 h 170"/>
                <a:gd name="T48" fmla="*/ 9 w 254"/>
                <a:gd name="T49" fmla="*/ 163 h 170"/>
                <a:gd name="T50" fmla="*/ 27 w 254"/>
                <a:gd name="T51" fmla="*/ 1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4" h="170">
                  <a:moveTo>
                    <a:pt x="27" y="167"/>
                  </a:moveTo>
                  <a:cubicBezTo>
                    <a:pt x="27" y="167"/>
                    <a:pt x="25" y="135"/>
                    <a:pt x="38" y="113"/>
                  </a:cubicBezTo>
                  <a:cubicBezTo>
                    <a:pt x="51" y="91"/>
                    <a:pt x="71" y="83"/>
                    <a:pt x="71" y="83"/>
                  </a:cubicBezTo>
                  <a:cubicBezTo>
                    <a:pt x="71" y="83"/>
                    <a:pt x="77" y="90"/>
                    <a:pt x="107" y="93"/>
                  </a:cubicBezTo>
                  <a:cubicBezTo>
                    <a:pt x="138" y="96"/>
                    <a:pt x="153" y="91"/>
                    <a:pt x="153" y="91"/>
                  </a:cubicBezTo>
                  <a:cubicBezTo>
                    <a:pt x="146" y="83"/>
                    <a:pt x="146" y="83"/>
                    <a:pt x="146" y="83"/>
                  </a:cubicBezTo>
                  <a:cubicBezTo>
                    <a:pt x="146" y="83"/>
                    <a:pt x="152" y="86"/>
                    <a:pt x="170" y="87"/>
                  </a:cubicBezTo>
                  <a:cubicBezTo>
                    <a:pt x="188" y="88"/>
                    <a:pt x="210" y="86"/>
                    <a:pt x="210" y="86"/>
                  </a:cubicBezTo>
                  <a:cubicBezTo>
                    <a:pt x="210" y="86"/>
                    <a:pt x="217" y="111"/>
                    <a:pt x="217" y="129"/>
                  </a:cubicBezTo>
                  <a:cubicBezTo>
                    <a:pt x="217" y="148"/>
                    <a:pt x="217" y="170"/>
                    <a:pt x="217" y="170"/>
                  </a:cubicBezTo>
                  <a:cubicBezTo>
                    <a:pt x="234" y="164"/>
                    <a:pt x="234" y="164"/>
                    <a:pt x="234" y="164"/>
                  </a:cubicBezTo>
                  <a:cubicBezTo>
                    <a:pt x="234" y="164"/>
                    <a:pt x="237" y="140"/>
                    <a:pt x="238" y="124"/>
                  </a:cubicBezTo>
                  <a:cubicBezTo>
                    <a:pt x="240" y="107"/>
                    <a:pt x="240" y="92"/>
                    <a:pt x="240" y="92"/>
                  </a:cubicBezTo>
                  <a:cubicBezTo>
                    <a:pt x="240" y="92"/>
                    <a:pt x="242" y="93"/>
                    <a:pt x="246" y="94"/>
                  </a:cubicBezTo>
                  <a:cubicBezTo>
                    <a:pt x="251" y="96"/>
                    <a:pt x="254" y="96"/>
                    <a:pt x="254" y="96"/>
                  </a:cubicBezTo>
                  <a:cubicBezTo>
                    <a:pt x="254" y="96"/>
                    <a:pt x="250" y="79"/>
                    <a:pt x="242" y="63"/>
                  </a:cubicBezTo>
                  <a:cubicBezTo>
                    <a:pt x="234" y="48"/>
                    <a:pt x="224" y="42"/>
                    <a:pt x="224" y="42"/>
                  </a:cubicBezTo>
                  <a:cubicBezTo>
                    <a:pt x="224" y="42"/>
                    <a:pt x="230" y="36"/>
                    <a:pt x="234" y="30"/>
                  </a:cubicBezTo>
                  <a:cubicBezTo>
                    <a:pt x="238" y="24"/>
                    <a:pt x="238" y="19"/>
                    <a:pt x="238" y="19"/>
                  </a:cubicBezTo>
                  <a:cubicBezTo>
                    <a:pt x="238" y="19"/>
                    <a:pt x="223" y="27"/>
                    <a:pt x="193" y="19"/>
                  </a:cubicBezTo>
                  <a:cubicBezTo>
                    <a:pt x="163" y="11"/>
                    <a:pt x="141" y="0"/>
                    <a:pt x="111" y="2"/>
                  </a:cubicBezTo>
                  <a:cubicBezTo>
                    <a:pt x="81" y="3"/>
                    <a:pt x="58" y="26"/>
                    <a:pt x="51" y="33"/>
                  </a:cubicBezTo>
                  <a:cubicBezTo>
                    <a:pt x="45" y="40"/>
                    <a:pt x="45" y="47"/>
                    <a:pt x="45" y="47"/>
                  </a:cubicBezTo>
                  <a:cubicBezTo>
                    <a:pt x="45" y="47"/>
                    <a:pt x="18" y="52"/>
                    <a:pt x="9" y="74"/>
                  </a:cubicBezTo>
                  <a:cubicBezTo>
                    <a:pt x="0" y="96"/>
                    <a:pt x="9" y="163"/>
                    <a:pt x="9" y="163"/>
                  </a:cubicBezTo>
                  <a:lnTo>
                    <a:pt x="27" y="167"/>
                  </a:ln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2">
              <a:extLst>
                <a:ext uri="{FF2B5EF4-FFF2-40B4-BE49-F238E27FC236}">
                  <a16:creationId xmlns:a16="http://schemas.microsoft.com/office/drawing/2014/main" id="{62B82CD1-90DA-4704-B39F-28FB0CBEA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178"/>
              <a:ext cx="51" cy="92"/>
            </a:xfrm>
            <a:custGeom>
              <a:avLst/>
              <a:gdLst>
                <a:gd name="T0" fmla="*/ 26 w 28"/>
                <a:gd name="T1" fmla="*/ 50 h 50"/>
                <a:gd name="T2" fmla="*/ 28 w 28"/>
                <a:gd name="T3" fmla="*/ 50 h 50"/>
                <a:gd name="T4" fmla="*/ 28 w 28"/>
                <a:gd name="T5" fmla="*/ 0 h 50"/>
                <a:gd name="T6" fmla="*/ 26 w 28"/>
                <a:gd name="T7" fmla="*/ 0 h 50"/>
                <a:gd name="T8" fmla="*/ 0 w 28"/>
                <a:gd name="T9" fmla="*/ 25 h 50"/>
                <a:gd name="T10" fmla="*/ 26 w 28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0">
                  <a:moveTo>
                    <a:pt x="26" y="50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9"/>
                    <a:pt x="12" y="50"/>
                    <a:pt x="26" y="50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3">
              <a:extLst>
                <a:ext uri="{FF2B5EF4-FFF2-40B4-BE49-F238E27FC236}">
                  <a16:creationId xmlns:a16="http://schemas.microsoft.com/office/drawing/2014/main" id="{EB61A314-92DF-45BE-84B4-86300C16B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178"/>
              <a:ext cx="51" cy="92"/>
            </a:xfrm>
            <a:custGeom>
              <a:avLst/>
              <a:gdLst>
                <a:gd name="T0" fmla="*/ 3 w 28"/>
                <a:gd name="T1" fmla="*/ 50 h 50"/>
                <a:gd name="T2" fmla="*/ 0 w 28"/>
                <a:gd name="T3" fmla="*/ 50 h 50"/>
                <a:gd name="T4" fmla="*/ 0 w 28"/>
                <a:gd name="T5" fmla="*/ 0 h 50"/>
                <a:gd name="T6" fmla="*/ 3 w 28"/>
                <a:gd name="T7" fmla="*/ 0 h 50"/>
                <a:gd name="T8" fmla="*/ 28 w 28"/>
                <a:gd name="T9" fmla="*/ 25 h 50"/>
                <a:gd name="T10" fmla="*/ 3 w 28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50">
                  <a:moveTo>
                    <a:pt x="3" y="5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7" y="0"/>
                    <a:pt x="28" y="11"/>
                    <a:pt x="28" y="25"/>
                  </a:cubicBezTo>
                  <a:cubicBezTo>
                    <a:pt x="28" y="39"/>
                    <a:pt x="17" y="50"/>
                    <a:pt x="3" y="50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4">
              <a:extLst>
                <a:ext uri="{FF2B5EF4-FFF2-40B4-BE49-F238E27FC236}">
                  <a16:creationId xmlns:a16="http://schemas.microsoft.com/office/drawing/2014/main" id="{52D8CA08-4FEA-4A81-BBF4-C9954638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113"/>
              <a:ext cx="352" cy="102"/>
            </a:xfrm>
            <a:custGeom>
              <a:avLst/>
              <a:gdLst>
                <a:gd name="T0" fmla="*/ 190 w 190"/>
                <a:gd name="T1" fmla="*/ 0 h 55"/>
                <a:gd name="T2" fmla="*/ 7 w 190"/>
                <a:gd name="T3" fmla="*/ 0 h 55"/>
                <a:gd name="T4" fmla="*/ 0 w 190"/>
                <a:gd name="T5" fmla="*/ 35 h 55"/>
                <a:gd name="T6" fmla="*/ 0 w 190"/>
                <a:gd name="T7" fmla="*/ 55 h 55"/>
                <a:gd name="T8" fmla="*/ 190 w 190"/>
                <a:gd name="T9" fmla="*/ 55 h 55"/>
                <a:gd name="T10" fmla="*/ 190 w 190"/>
                <a:gd name="T11" fmla="*/ 48 h 55"/>
                <a:gd name="T12" fmla="*/ 190 w 190"/>
                <a:gd name="T13" fmla="*/ 7 h 55"/>
                <a:gd name="T14" fmla="*/ 190 w 190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55">
                  <a:moveTo>
                    <a:pt x="19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2"/>
                    <a:pt x="1" y="26"/>
                    <a:pt x="0" y="3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0" y="55"/>
                    <a:pt x="190" y="55"/>
                    <a:pt x="190" y="55"/>
                  </a:cubicBezTo>
                  <a:cubicBezTo>
                    <a:pt x="190" y="48"/>
                    <a:pt x="190" y="48"/>
                    <a:pt x="190" y="48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5"/>
                    <a:pt x="190" y="3"/>
                    <a:pt x="190" y="0"/>
                  </a:cubicBezTo>
                  <a:close/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Oval 175">
              <a:extLst>
                <a:ext uri="{FF2B5EF4-FFF2-40B4-BE49-F238E27FC236}">
                  <a16:creationId xmlns:a16="http://schemas.microsoft.com/office/drawing/2014/main" id="{4A15396C-DEB8-41B4-A25A-99E7F985A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2143"/>
              <a:ext cx="56" cy="55"/>
            </a:xfrm>
            <a:prstGeom prst="ellipse">
              <a:avLst/>
            </a:pr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Oval 176">
              <a:extLst>
                <a:ext uri="{FF2B5EF4-FFF2-40B4-BE49-F238E27FC236}">
                  <a16:creationId xmlns:a16="http://schemas.microsoft.com/office/drawing/2014/main" id="{AE5A4D76-81C2-49DB-847F-FD7531D28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2150"/>
              <a:ext cx="21" cy="20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Oval 177">
              <a:extLst>
                <a:ext uri="{FF2B5EF4-FFF2-40B4-BE49-F238E27FC236}">
                  <a16:creationId xmlns:a16="http://schemas.microsoft.com/office/drawing/2014/main" id="{909C44BA-9898-432D-A32C-B6B407996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2143"/>
              <a:ext cx="56" cy="55"/>
            </a:xfrm>
            <a:prstGeom prst="ellipse">
              <a:avLst/>
            </a:pr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Oval 178">
              <a:extLst>
                <a:ext uri="{FF2B5EF4-FFF2-40B4-BE49-F238E27FC236}">
                  <a16:creationId xmlns:a16="http://schemas.microsoft.com/office/drawing/2014/main" id="{AD4F4182-5AA0-4AF6-9D9A-8E7679741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" y="2150"/>
              <a:ext cx="18" cy="20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79">
              <a:extLst>
                <a:ext uri="{FF2B5EF4-FFF2-40B4-BE49-F238E27FC236}">
                  <a16:creationId xmlns:a16="http://schemas.microsoft.com/office/drawing/2014/main" id="{578FCAB4-CE1D-4029-BE88-9003F835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274"/>
              <a:ext cx="131" cy="51"/>
            </a:xfrm>
            <a:custGeom>
              <a:avLst/>
              <a:gdLst>
                <a:gd name="T0" fmla="*/ 1 w 71"/>
                <a:gd name="T1" fmla="*/ 7 h 28"/>
                <a:gd name="T2" fmla="*/ 13 w 71"/>
                <a:gd name="T3" fmla="*/ 18 h 28"/>
                <a:gd name="T4" fmla="*/ 53 w 71"/>
                <a:gd name="T5" fmla="*/ 28 h 28"/>
                <a:gd name="T6" fmla="*/ 67 w 71"/>
                <a:gd name="T7" fmla="*/ 27 h 28"/>
                <a:gd name="T8" fmla="*/ 71 w 71"/>
                <a:gd name="T9" fmla="*/ 23 h 28"/>
                <a:gd name="T10" fmla="*/ 66 w 71"/>
                <a:gd name="T11" fmla="*/ 19 h 28"/>
                <a:gd name="T12" fmla="*/ 53 w 71"/>
                <a:gd name="T13" fmla="*/ 20 h 28"/>
                <a:gd name="T14" fmla="*/ 18 w 71"/>
                <a:gd name="T15" fmla="*/ 11 h 28"/>
                <a:gd name="T16" fmla="*/ 10 w 71"/>
                <a:gd name="T17" fmla="*/ 5 h 28"/>
                <a:gd name="T18" fmla="*/ 8 w 71"/>
                <a:gd name="T19" fmla="*/ 3 h 28"/>
                <a:gd name="T20" fmla="*/ 8 w 71"/>
                <a:gd name="T21" fmla="*/ 3 h 28"/>
                <a:gd name="T22" fmla="*/ 8 w 71"/>
                <a:gd name="T23" fmla="*/ 3 h 28"/>
                <a:gd name="T24" fmla="*/ 8 w 71"/>
                <a:gd name="T25" fmla="*/ 3 h 28"/>
                <a:gd name="T26" fmla="*/ 6 w 71"/>
                <a:gd name="T27" fmla="*/ 4 h 28"/>
                <a:gd name="T28" fmla="*/ 8 w 71"/>
                <a:gd name="T29" fmla="*/ 3 h 28"/>
                <a:gd name="T30" fmla="*/ 8 w 71"/>
                <a:gd name="T31" fmla="*/ 3 h 28"/>
                <a:gd name="T32" fmla="*/ 6 w 71"/>
                <a:gd name="T33" fmla="*/ 4 h 28"/>
                <a:gd name="T34" fmla="*/ 8 w 71"/>
                <a:gd name="T35" fmla="*/ 3 h 28"/>
                <a:gd name="T36" fmla="*/ 2 w 71"/>
                <a:gd name="T37" fmla="*/ 2 h 28"/>
                <a:gd name="T38" fmla="*/ 1 w 71"/>
                <a:gd name="T39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28">
                  <a:moveTo>
                    <a:pt x="1" y="7"/>
                  </a:moveTo>
                  <a:cubicBezTo>
                    <a:pt x="2" y="8"/>
                    <a:pt x="5" y="13"/>
                    <a:pt x="13" y="18"/>
                  </a:cubicBezTo>
                  <a:cubicBezTo>
                    <a:pt x="22" y="23"/>
                    <a:pt x="35" y="28"/>
                    <a:pt x="53" y="28"/>
                  </a:cubicBezTo>
                  <a:cubicBezTo>
                    <a:pt x="57" y="28"/>
                    <a:pt x="62" y="28"/>
                    <a:pt x="67" y="27"/>
                  </a:cubicBezTo>
                  <a:cubicBezTo>
                    <a:pt x="70" y="27"/>
                    <a:pt x="71" y="25"/>
                    <a:pt x="71" y="23"/>
                  </a:cubicBezTo>
                  <a:cubicBezTo>
                    <a:pt x="71" y="21"/>
                    <a:pt x="69" y="19"/>
                    <a:pt x="66" y="19"/>
                  </a:cubicBezTo>
                  <a:cubicBezTo>
                    <a:pt x="62" y="20"/>
                    <a:pt x="57" y="20"/>
                    <a:pt x="53" y="20"/>
                  </a:cubicBezTo>
                  <a:cubicBezTo>
                    <a:pt x="36" y="20"/>
                    <a:pt x="25" y="16"/>
                    <a:pt x="18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4"/>
                    <a:pt x="9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1"/>
                    <a:pt x="4" y="0"/>
                    <a:pt x="2" y="2"/>
                  </a:cubicBezTo>
                  <a:cubicBezTo>
                    <a:pt x="1" y="3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CD8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0">
              <a:extLst>
                <a:ext uri="{FF2B5EF4-FFF2-40B4-BE49-F238E27FC236}">
                  <a16:creationId xmlns:a16="http://schemas.microsoft.com/office/drawing/2014/main" id="{55ACBA39-E7BA-46BE-BD9B-9B9F9795E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215"/>
              <a:ext cx="46" cy="36"/>
            </a:xfrm>
            <a:custGeom>
              <a:avLst/>
              <a:gdLst>
                <a:gd name="T0" fmla="*/ 12 w 25"/>
                <a:gd name="T1" fmla="*/ 20 h 20"/>
                <a:gd name="T2" fmla="*/ 12 w 25"/>
                <a:gd name="T3" fmla="*/ 20 h 20"/>
                <a:gd name="T4" fmla="*/ 0 w 25"/>
                <a:gd name="T5" fmla="*/ 7 h 20"/>
                <a:gd name="T6" fmla="*/ 0 w 25"/>
                <a:gd name="T7" fmla="*/ 0 h 20"/>
                <a:gd name="T8" fmla="*/ 25 w 25"/>
                <a:gd name="T9" fmla="*/ 0 h 20"/>
                <a:gd name="T10" fmla="*/ 25 w 25"/>
                <a:gd name="T11" fmla="*/ 7 h 20"/>
                <a:gd name="T12" fmla="*/ 12 w 25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0"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5" y="20"/>
                    <a:pt x="0" y="14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14"/>
                    <a:pt x="19" y="20"/>
                    <a:pt x="12" y="20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1">
              <a:extLst>
                <a:ext uri="{FF2B5EF4-FFF2-40B4-BE49-F238E27FC236}">
                  <a16:creationId xmlns:a16="http://schemas.microsoft.com/office/drawing/2014/main" id="{778C1796-4928-4521-AECA-0FA1B338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604"/>
              <a:ext cx="93" cy="86"/>
            </a:xfrm>
            <a:custGeom>
              <a:avLst/>
              <a:gdLst>
                <a:gd name="T0" fmla="*/ 32 w 50"/>
                <a:gd name="T1" fmla="*/ 0 h 47"/>
                <a:gd name="T2" fmla="*/ 13 w 50"/>
                <a:gd name="T3" fmla="*/ 10 h 47"/>
                <a:gd name="T4" fmla="*/ 3 w 50"/>
                <a:gd name="T5" fmla="*/ 46 h 47"/>
                <a:gd name="T6" fmla="*/ 13 w 50"/>
                <a:gd name="T7" fmla="*/ 47 h 47"/>
                <a:gd name="T8" fmla="*/ 39 w 50"/>
                <a:gd name="T9" fmla="*/ 36 h 47"/>
                <a:gd name="T10" fmla="*/ 50 w 50"/>
                <a:gd name="T11" fmla="*/ 16 h 47"/>
                <a:gd name="T12" fmla="*/ 50 w 50"/>
                <a:gd name="T13" fmla="*/ 5 h 47"/>
                <a:gd name="T14" fmla="*/ 43 w 50"/>
                <a:gd name="T15" fmla="*/ 5 h 47"/>
                <a:gd name="T16" fmla="*/ 32 w 50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7">
                  <a:moveTo>
                    <a:pt x="32" y="0"/>
                  </a:moveTo>
                  <a:cubicBezTo>
                    <a:pt x="25" y="1"/>
                    <a:pt x="18" y="4"/>
                    <a:pt x="13" y="10"/>
                  </a:cubicBezTo>
                  <a:cubicBezTo>
                    <a:pt x="3" y="20"/>
                    <a:pt x="0" y="33"/>
                    <a:pt x="3" y="46"/>
                  </a:cubicBezTo>
                  <a:cubicBezTo>
                    <a:pt x="7" y="47"/>
                    <a:pt x="10" y="47"/>
                    <a:pt x="13" y="47"/>
                  </a:cubicBezTo>
                  <a:cubicBezTo>
                    <a:pt x="23" y="47"/>
                    <a:pt x="32" y="43"/>
                    <a:pt x="39" y="36"/>
                  </a:cubicBezTo>
                  <a:cubicBezTo>
                    <a:pt x="45" y="30"/>
                    <a:pt x="49" y="23"/>
                    <a:pt x="50" y="16"/>
                  </a:cubicBezTo>
                  <a:cubicBezTo>
                    <a:pt x="49" y="12"/>
                    <a:pt x="49" y="9"/>
                    <a:pt x="50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39" y="3"/>
                    <a:pt x="32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2">
              <a:extLst>
                <a:ext uri="{FF2B5EF4-FFF2-40B4-BE49-F238E27FC236}">
                  <a16:creationId xmlns:a16="http://schemas.microsoft.com/office/drawing/2014/main" id="{10B9DAA9-B733-4E13-BEDD-18CD7EBB7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602"/>
              <a:ext cx="34" cy="11"/>
            </a:xfrm>
            <a:custGeom>
              <a:avLst/>
              <a:gdLst>
                <a:gd name="T0" fmla="*/ 7 w 18"/>
                <a:gd name="T1" fmla="*/ 0 h 6"/>
                <a:gd name="T2" fmla="*/ 0 w 18"/>
                <a:gd name="T3" fmla="*/ 1 h 6"/>
                <a:gd name="T4" fmla="*/ 11 w 18"/>
                <a:gd name="T5" fmla="*/ 6 h 6"/>
                <a:gd name="T6" fmla="*/ 18 w 18"/>
                <a:gd name="T7" fmla="*/ 6 h 6"/>
                <a:gd name="T8" fmla="*/ 18 w 18"/>
                <a:gd name="T9" fmla="*/ 5 h 6"/>
                <a:gd name="T10" fmla="*/ 17 w 18"/>
                <a:gd name="T11" fmla="*/ 1 h 6"/>
                <a:gd name="T12" fmla="*/ 7 w 1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7" y="0"/>
                  </a:moveTo>
                  <a:cubicBezTo>
                    <a:pt x="5" y="0"/>
                    <a:pt x="2" y="0"/>
                    <a:pt x="0" y="1"/>
                  </a:cubicBezTo>
                  <a:cubicBezTo>
                    <a:pt x="7" y="4"/>
                    <a:pt x="11" y="6"/>
                    <a:pt x="11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4"/>
                    <a:pt x="17" y="3"/>
                    <a:pt x="17" y="1"/>
                  </a:cubicBezTo>
                  <a:cubicBezTo>
                    <a:pt x="14" y="0"/>
                    <a:pt x="10" y="0"/>
                    <a:pt x="7" y="0"/>
                  </a:cubicBezTo>
                </a:path>
              </a:pathLst>
            </a:custGeom>
            <a:solidFill>
              <a:srgbClr val="BC5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3">
              <a:extLst>
                <a:ext uri="{FF2B5EF4-FFF2-40B4-BE49-F238E27FC236}">
                  <a16:creationId xmlns:a16="http://schemas.microsoft.com/office/drawing/2014/main" id="{382352F0-365B-4891-831B-69A58099A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602"/>
              <a:ext cx="90" cy="88"/>
            </a:xfrm>
            <a:custGeom>
              <a:avLst/>
              <a:gdLst>
                <a:gd name="T0" fmla="*/ 13 w 49"/>
                <a:gd name="T1" fmla="*/ 0 h 48"/>
                <a:gd name="T2" fmla="*/ 7 w 49"/>
                <a:gd name="T3" fmla="*/ 6 h 48"/>
                <a:gd name="T4" fmla="*/ 0 w 49"/>
                <a:gd name="T5" fmla="*/ 6 h 48"/>
                <a:gd name="T6" fmla="*/ 0 w 49"/>
                <a:gd name="T7" fmla="*/ 17 h 48"/>
                <a:gd name="T8" fmla="*/ 10 w 49"/>
                <a:gd name="T9" fmla="*/ 37 h 48"/>
                <a:gd name="T10" fmla="*/ 36 w 49"/>
                <a:gd name="T11" fmla="*/ 48 h 48"/>
                <a:gd name="T12" fmla="*/ 46 w 49"/>
                <a:gd name="T13" fmla="*/ 47 h 48"/>
                <a:gd name="T14" fmla="*/ 36 w 49"/>
                <a:gd name="T15" fmla="*/ 11 h 48"/>
                <a:gd name="T16" fmla="*/ 13 w 49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8">
                  <a:moveTo>
                    <a:pt x="13" y="0"/>
                  </a:moveTo>
                  <a:cubicBezTo>
                    <a:pt x="9" y="4"/>
                    <a:pt x="7" y="6"/>
                    <a:pt x="7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3"/>
                    <a:pt x="0" y="17"/>
                  </a:cubicBezTo>
                  <a:cubicBezTo>
                    <a:pt x="1" y="24"/>
                    <a:pt x="4" y="31"/>
                    <a:pt x="10" y="37"/>
                  </a:cubicBezTo>
                  <a:cubicBezTo>
                    <a:pt x="17" y="44"/>
                    <a:pt x="27" y="48"/>
                    <a:pt x="36" y="48"/>
                  </a:cubicBezTo>
                  <a:cubicBezTo>
                    <a:pt x="40" y="48"/>
                    <a:pt x="43" y="48"/>
                    <a:pt x="46" y="47"/>
                  </a:cubicBezTo>
                  <a:cubicBezTo>
                    <a:pt x="49" y="34"/>
                    <a:pt x="46" y="21"/>
                    <a:pt x="36" y="11"/>
                  </a:cubicBezTo>
                  <a:cubicBezTo>
                    <a:pt x="30" y="4"/>
                    <a:pt x="21" y="1"/>
                    <a:pt x="13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4">
              <a:extLst>
                <a:ext uri="{FF2B5EF4-FFF2-40B4-BE49-F238E27FC236}">
                  <a16:creationId xmlns:a16="http://schemas.microsoft.com/office/drawing/2014/main" id="{598AE889-895C-45C2-8113-E183127D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602"/>
              <a:ext cx="24" cy="11"/>
            </a:xfrm>
            <a:custGeom>
              <a:avLst/>
              <a:gdLst>
                <a:gd name="T0" fmla="*/ 10 w 13"/>
                <a:gd name="T1" fmla="*/ 0 h 6"/>
                <a:gd name="T2" fmla="*/ 1 w 13"/>
                <a:gd name="T3" fmla="*/ 1 h 6"/>
                <a:gd name="T4" fmla="*/ 0 w 13"/>
                <a:gd name="T5" fmla="*/ 5 h 6"/>
                <a:gd name="T6" fmla="*/ 0 w 13"/>
                <a:gd name="T7" fmla="*/ 6 h 6"/>
                <a:gd name="T8" fmla="*/ 7 w 13"/>
                <a:gd name="T9" fmla="*/ 6 h 6"/>
                <a:gd name="T10" fmla="*/ 13 w 13"/>
                <a:gd name="T11" fmla="*/ 0 h 6"/>
                <a:gd name="T12" fmla="*/ 10 w 1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10" y="0"/>
                  </a:moveTo>
                  <a:cubicBezTo>
                    <a:pt x="7" y="0"/>
                    <a:pt x="4" y="0"/>
                    <a:pt x="1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9" y="4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BC5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5">
              <a:extLst>
                <a:ext uri="{FF2B5EF4-FFF2-40B4-BE49-F238E27FC236}">
                  <a16:creationId xmlns:a16="http://schemas.microsoft.com/office/drawing/2014/main" id="{56081C86-ED18-4A5C-A4E5-D8595B146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13"/>
              <a:ext cx="2" cy="20"/>
            </a:xfrm>
            <a:custGeom>
              <a:avLst/>
              <a:gdLst>
                <a:gd name="T0" fmla="*/ 1 w 1"/>
                <a:gd name="T1" fmla="*/ 0 h 11"/>
                <a:gd name="T2" fmla="*/ 1 w 1"/>
                <a:gd name="T3" fmla="*/ 0 h 11"/>
                <a:gd name="T4" fmla="*/ 1 w 1"/>
                <a:gd name="T5" fmla="*/ 11 h 11"/>
                <a:gd name="T6" fmla="*/ 1 w 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</a:path>
              </a:pathLst>
            </a:custGeom>
            <a:solidFill>
              <a:srgbClr val="BC5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86">
              <a:extLst>
                <a:ext uri="{FF2B5EF4-FFF2-40B4-BE49-F238E27FC236}">
                  <a16:creationId xmlns:a16="http://schemas.microsoft.com/office/drawing/2014/main" id="{8AA2C532-123F-433A-AED3-56BBB982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2611"/>
              <a:ext cx="0" cy="2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94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87">
              <a:extLst>
                <a:ext uri="{FF2B5EF4-FFF2-40B4-BE49-F238E27FC236}">
                  <a16:creationId xmlns:a16="http://schemas.microsoft.com/office/drawing/2014/main" id="{24ACEF74-6E3D-43F1-B7A5-9F397CC88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585"/>
              <a:ext cx="96" cy="96"/>
            </a:xfrm>
            <a:custGeom>
              <a:avLst/>
              <a:gdLst>
                <a:gd name="T0" fmla="*/ 49 w 52"/>
                <a:gd name="T1" fmla="*/ 4 h 52"/>
                <a:gd name="T2" fmla="*/ 13 w 52"/>
                <a:gd name="T3" fmla="*/ 13 h 52"/>
                <a:gd name="T4" fmla="*/ 3 w 52"/>
                <a:gd name="T5" fmla="*/ 49 h 52"/>
                <a:gd name="T6" fmla="*/ 39 w 52"/>
                <a:gd name="T7" fmla="*/ 39 h 52"/>
                <a:gd name="T8" fmla="*/ 49 w 52"/>
                <a:gd name="T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9" y="4"/>
                  </a:moveTo>
                  <a:cubicBezTo>
                    <a:pt x="36" y="0"/>
                    <a:pt x="23" y="3"/>
                    <a:pt x="13" y="13"/>
                  </a:cubicBezTo>
                  <a:cubicBezTo>
                    <a:pt x="3" y="23"/>
                    <a:pt x="0" y="37"/>
                    <a:pt x="3" y="49"/>
                  </a:cubicBezTo>
                  <a:cubicBezTo>
                    <a:pt x="16" y="52"/>
                    <a:pt x="30" y="49"/>
                    <a:pt x="39" y="39"/>
                  </a:cubicBezTo>
                  <a:cubicBezTo>
                    <a:pt x="49" y="30"/>
                    <a:pt x="52" y="16"/>
                    <a:pt x="49" y="4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88">
              <a:extLst>
                <a:ext uri="{FF2B5EF4-FFF2-40B4-BE49-F238E27FC236}">
                  <a16:creationId xmlns:a16="http://schemas.microsoft.com/office/drawing/2014/main" id="{22198ABF-E3AB-4F70-8605-165DF57C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585"/>
              <a:ext cx="96" cy="96"/>
            </a:xfrm>
            <a:custGeom>
              <a:avLst/>
              <a:gdLst>
                <a:gd name="T0" fmla="*/ 4 w 52"/>
                <a:gd name="T1" fmla="*/ 4 h 52"/>
                <a:gd name="T2" fmla="*/ 39 w 52"/>
                <a:gd name="T3" fmla="*/ 13 h 52"/>
                <a:gd name="T4" fmla="*/ 49 w 52"/>
                <a:gd name="T5" fmla="*/ 49 h 52"/>
                <a:gd name="T6" fmla="*/ 13 w 52"/>
                <a:gd name="T7" fmla="*/ 39 h 52"/>
                <a:gd name="T8" fmla="*/ 4 w 52"/>
                <a:gd name="T9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" y="4"/>
                  </a:moveTo>
                  <a:cubicBezTo>
                    <a:pt x="16" y="0"/>
                    <a:pt x="30" y="3"/>
                    <a:pt x="39" y="13"/>
                  </a:cubicBezTo>
                  <a:cubicBezTo>
                    <a:pt x="49" y="23"/>
                    <a:pt x="52" y="37"/>
                    <a:pt x="49" y="49"/>
                  </a:cubicBezTo>
                  <a:cubicBezTo>
                    <a:pt x="37" y="52"/>
                    <a:pt x="23" y="49"/>
                    <a:pt x="13" y="39"/>
                  </a:cubicBezTo>
                  <a:cubicBezTo>
                    <a:pt x="3" y="30"/>
                    <a:pt x="0" y="16"/>
                    <a:pt x="4" y="4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Oval 189">
              <a:extLst>
                <a:ext uri="{FF2B5EF4-FFF2-40B4-BE49-F238E27FC236}">
                  <a16:creationId xmlns:a16="http://schemas.microsoft.com/office/drawing/2014/main" id="{9D718A7A-D5BB-4427-A41A-3EF3D3B87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2567"/>
              <a:ext cx="48" cy="48"/>
            </a:xfrm>
            <a:prstGeom prst="ellipse">
              <a:avLst/>
            </a:pr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90">
              <a:extLst>
                <a:ext uri="{FF2B5EF4-FFF2-40B4-BE49-F238E27FC236}">
                  <a16:creationId xmlns:a16="http://schemas.microsoft.com/office/drawing/2014/main" id="{65AF1FAA-28F3-4484-9751-0E2531FB9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21"/>
              <a:ext cx="152" cy="96"/>
            </a:xfrm>
            <a:custGeom>
              <a:avLst/>
              <a:gdLst>
                <a:gd name="T0" fmla="*/ 72 w 82"/>
                <a:gd name="T1" fmla="*/ 52 h 52"/>
                <a:gd name="T2" fmla="*/ 11 w 82"/>
                <a:gd name="T3" fmla="*/ 52 h 52"/>
                <a:gd name="T4" fmla="*/ 0 w 82"/>
                <a:gd name="T5" fmla="*/ 41 h 52"/>
                <a:gd name="T6" fmla="*/ 0 w 82"/>
                <a:gd name="T7" fmla="*/ 10 h 52"/>
                <a:gd name="T8" fmla="*/ 11 w 82"/>
                <a:gd name="T9" fmla="*/ 0 h 52"/>
                <a:gd name="T10" fmla="*/ 72 w 82"/>
                <a:gd name="T11" fmla="*/ 0 h 52"/>
                <a:gd name="T12" fmla="*/ 82 w 82"/>
                <a:gd name="T13" fmla="*/ 10 h 52"/>
                <a:gd name="T14" fmla="*/ 82 w 82"/>
                <a:gd name="T15" fmla="*/ 41 h 52"/>
                <a:gd name="T16" fmla="*/ 72 w 8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2">
                  <a:moveTo>
                    <a:pt x="72" y="52"/>
                  </a:moveTo>
                  <a:cubicBezTo>
                    <a:pt x="11" y="52"/>
                    <a:pt x="11" y="52"/>
                    <a:pt x="11" y="52"/>
                  </a:cubicBezTo>
                  <a:cubicBezTo>
                    <a:pt x="5" y="52"/>
                    <a:pt x="0" y="47"/>
                    <a:pt x="0" y="4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7" y="0"/>
                    <a:pt x="82" y="4"/>
                    <a:pt x="82" y="10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7"/>
                    <a:pt x="77" y="52"/>
                    <a:pt x="72" y="52"/>
                  </a:cubicBezTo>
                </a:path>
              </a:pathLst>
            </a:custGeom>
            <a:solidFill>
              <a:srgbClr val="F8E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91">
              <a:extLst>
                <a:ext uri="{FF2B5EF4-FFF2-40B4-BE49-F238E27FC236}">
                  <a16:creationId xmlns:a16="http://schemas.microsoft.com/office/drawing/2014/main" id="{5AE38BC0-8C26-437A-B070-AC11BCE2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884"/>
              <a:ext cx="152" cy="33"/>
            </a:xfrm>
            <a:custGeom>
              <a:avLst/>
              <a:gdLst>
                <a:gd name="T0" fmla="*/ 82 w 82"/>
                <a:gd name="T1" fmla="*/ 0 h 18"/>
                <a:gd name="T2" fmla="*/ 72 w 82"/>
                <a:gd name="T3" fmla="*/ 11 h 18"/>
                <a:gd name="T4" fmla="*/ 11 w 82"/>
                <a:gd name="T5" fmla="*/ 11 h 18"/>
                <a:gd name="T6" fmla="*/ 0 w 82"/>
                <a:gd name="T7" fmla="*/ 0 h 18"/>
                <a:gd name="T8" fmla="*/ 0 w 82"/>
                <a:gd name="T9" fmla="*/ 7 h 18"/>
                <a:gd name="T10" fmla="*/ 11 w 82"/>
                <a:gd name="T11" fmla="*/ 18 h 18"/>
                <a:gd name="T12" fmla="*/ 72 w 82"/>
                <a:gd name="T13" fmla="*/ 18 h 18"/>
                <a:gd name="T14" fmla="*/ 82 w 82"/>
                <a:gd name="T15" fmla="*/ 7 h 18"/>
                <a:gd name="T16" fmla="*/ 82 w 82"/>
                <a:gd name="T17" fmla="*/ 7 h 18"/>
                <a:gd name="T18" fmla="*/ 82 w 8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18">
                  <a:moveTo>
                    <a:pt x="82" y="0"/>
                  </a:moveTo>
                  <a:cubicBezTo>
                    <a:pt x="82" y="6"/>
                    <a:pt x="77" y="11"/>
                    <a:pt x="7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5" y="11"/>
                    <a:pt x="0" y="6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3"/>
                    <a:pt x="5" y="18"/>
                    <a:pt x="11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7" y="18"/>
                    <a:pt x="82" y="13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DFC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92">
              <a:extLst>
                <a:ext uri="{FF2B5EF4-FFF2-40B4-BE49-F238E27FC236}">
                  <a16:creationId xmlns:a16="http://schemas.microsoft.com/office/drawing/2014/main" id="{7135B9BD-0443-4974-AA7C-F9C1A3196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620"/>
              <a:ext cx="91" cy="105"/>
            </a:xfrm>
            <a:custGeom>
              <a:avLst/>
              <a:gdLst>
                <a:gd name="T0" fmla="*/ 91 w 91"/>
                <a:gd name="T1" fmla="*/ 0 h 105"/>
                <a:gd name="T2" fmla="*/ 0 w 91"/>
                <a:gd name="T3" fmla="*/ 105 h 105"/>
                <a:gd name="T4" fmla="*/ 0 w 91"/>
                <a:gd name="T5" fmla="*/ 105 h 105"/>
                <a:gd name="T6" fmla="*/ 91 w 91"/>
                <a:gd name="T7" fmla="*/ 0 h 105"/>
                <a:gd name="T8" fmla="*/ 91 w 91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5">
                  <a:moveTo>
                    <a:pt x="91" y="0"/>
                  </a:moveTo>
                  <a:lnTo>
                    <a:pt x="0" y="105"/>
                  </a:lnTo>
                  <a:lnTo>
                    <a:pt x="0" y="105"/>
                  </a:lnTo>
                  <a:lnTo>
                    <a:pt x="91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93">
              <a:extLst>
                <a:ext uri="{FF2B5EF4-FFF2-40B4-BE49-F238E27FC236}">
                  <a16:creationId xmlns:a16="http://schemas.microsoft.com/office/drawing/2014/main" id="{E9F15023-A97F-4F09-880F-497E27E70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620"/>
              <a:ext cx="91" cy="105"/>
            </a:xfrm>
            <a:custGeom>
              <a:avLst/>
              <a:gdLst>
                <a:gd name="T0" fmla="*/ 91 w 91"/>
                <a:gd name="T1" fmla="*/ 0 h 105"/>
                <a:gd name="T2" fmla="*/ 0 w 91"/>
                <a:gd name="T3" fmla="*/ 105 h 105"/>
                <a:gd name="T4" fmla="*/ 0 w 91"/>
                <a:gd name="T5" fmla="*/ 105 h 105"/>
                <a:gd name="T6" fmla="*/ 91 w 91"/>
                <a:gd name="T7" fmla="*/ 0 h 105"/>
                <a:gd name="T8" fmla="*/ 91 w 91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5">
                  <a:moveTo>
                    <a:pt x="91" y="0"/>
                  </a:moveTo>
                  <a:lnTo>
                    <a:pt x="0" y="105"/>
                  </a:lnTo>
                  <a:lnTo>
                    <a:pt x="0" y="105"/>
                  </a:lnTo>
                  <a:lnTo>
                    <a:pt x="91" y="0"/>
                  </a:lnTo>
                  <a:lnTo>
                    <a:pt x="9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94">
              <a:extLst>
                <a:ext uri="{FF2B5EF4-FFF2-40B4-BE49-F238E27FC236}">
                  <a16:creationId xmlns:a16="http://schemas.microsoft.com/office/drawing/2014/main" id="{D5FDD620-DE9B-4EDA-953D-BC924E101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567"/>
              <a:ext cx="94" cy="158"/>
            </a:xfrm>
            <a:custGeom>
              <a:avLst/>
              <a:gdLst>
                <a:gd name="T0" fmla="*/ 49 w 51"/>
                <a:gd name="T1" fmla="*/ 0 h 86"/>
                <a:gd name="T2" fmla="*/ 7 w 51"/>
                <a:gd name="T3" fmla="*/ 62 h 86"/>
                <a:gd name="T4" fmla="*/ 2 w 51"/>
                <a:gd name="T5" fmla="*/ 86 h 86"/>
                <a:gd name="T6" fmla="*/ 51 w 51"/>
                <a:gd name="T7" fmla="*/ 29 h 86"/>
                <a:gd name="T8" fmla="*/ 49 w 51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6">
                  <a:moveTo>
                    <a:pt x="49" y="0"/>
                  </a:moveTo>
                  <a:cubicBezTo>
                    <a:pt x="7" y="62"/>
                    <a:pt x="7" y="62"/>
                    <a:pt x="7" y="62"/>
                  </a:cubicBezTo>
                  <a:cubicBezTo>
                    <a:pt x="2" y="69"/>
                    <a:pt x="0" y="77"/>
                    <a:pt x="2" y="86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95">
              <a:extLst>
                <a:ext uri="{FF2B5EF4-FFF2-40B4-BE49-F238E27FC236}">
                  <a16:creationId xmlns:a16="http://schemas.microsoft.com/office/drawing/2014/main" id="{48FDF4C9-9F62-444B-A19F-7D850530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50"/>
              <a:ext cx="65" cy="75"/>
            </a:xfrm>
            <a:custGeom>
              <a:avLst/>
              <a:gdLst>
                <a:gd name="T0" fmla="*/ 0 w 65"/>
                <a:gd name="T1" fmla="*/ 0 h 75"/>
                <a:gd name="T2" fmla="*/ 0 w 65"/>
                <a:gd name="T3" fmla="*/ 0 h 75"/>
                <a:gd name="T4" fmla="*/ 65 w 65"/>
                <a:gd name="T5" fmla="*/ 75 h 75"/>
                <a:gd name="T6" fmla="*/ 65 w 65"/>
                <a:gd name="T7" fmla="*/ 75 h 75"/>
                <a:gd name="T8" fmla="*/ 0 w 65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5">
                  <a:moveTo>
                    <a:pt x="0" y="0"/>
                  </a:moveTo>
                  <a:lnTo>
                    <a:pt x="0" y="0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196">
              <a:extLst>
                <a:ext uri="{FF2B5EF4-FFF2-40B4-BE49-F238E27FC236}">
                  <a16:creationId xmlns:a16="http://schemas.microsoft.com/office/drawing/2014/main" id="{CDDF9DC1-30B0-4828-BABE-8F9C25BE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50"/>
              <a:ext cx="65" cy="75"/>
            </a:xfrm>
            <a:custGeom>
              <a:avLst/>
              <a:gdLst>
                <a:gd name="T0" fmla="*/ 0 w 65"/>
                <a:gd name="T1" fmla="*/ 0 h 75"/>
                <a:gd name="T2" fmla="*/ 0 w 65"/>
                <a:gd name="T3" fmla="*/ 0 h 75"/>
                <a:gd name="T4" fmla="*/ 65 w 65"/>
                <a:gd name="T5" fmla="*/ 75 h 75"/>
                <a:gd name="T6" fmla="*/ 65 w 65"/>
                <a:gd name="T7" fmla="*/ 75 h 75"/>
                <a:gd name="T8" fmla="*/ 0 w 65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5">
                  <a:moveTo>
                    <a:pt x="0" y="0"/>
                  </a:moveTo>
                  <a:lnTo>
                    <a:pt x="0" y="0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197">
              <a:extLst>
                <a:ext uri="{FF2B5EF4-FFF2-40B4-BE49-F238E27FC236}">
                  <a16:creationId xmlns:a16="http://schemas.microsoft.com/office/drawing/2014/main" id="{C5A4CAE3-DC77-41BF-9086-65E1B117F4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2" y="2567"/>
              <a:ext cx="4" cy="53"/>
            </a:xfrm>
            <a:custGeom>
              <a:avLst/>
              <a:gdLst>
                <a:gd name="T0" fmla="*/ 0 w 4"/>
                <a:gd name="T1" fmla="*/ 53 h 53"/>
                <a:gd name="T2" fmla="*/ 2 w 4"/>
                <a:gd name="T3" fmla="*/ 53 h 53"/>
                <a:gd name="T4" fmla="*/ 0 w 4"/>
                <a:gd name="T5" fmla="*/ 53 h 53"/>
                <a:gd name="T6" fmla="*/ 4 w 4"/>
                <a:gd name="T7" fmla="*/ 0 h 53"/>
                <a:gd name="T8" fmla="*/ 0 w 4"/>
                <a:gd name="T9" fmla="*/ 53 h 53"/>
                <a:gd name="T10" fmla="*/ 4 w 4"/>
                <a:gd name="T11" fmla="*/ 0 h 53"/>
                <a:gd name="T12" fmla="*/ 4 w 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3">
                  <a:moveTo>
                    <a:pt x="0" y="53"/>
                  </a:moveTo>
                  <a:lnTo>
                    <a:pt x="2" y="53"/>
                  </a:lnTo>
                  <a:lnTo>
                    <a:pt x="0" y="53"/>
                  </a:lnTo>
                  <a:close/>
                  <a:moveTo>
                    <a:pt x="4" y="0"/>
                  </a:moveTo>
                  <a:lnTo>
                    <a:pt x="0" y="53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198">
              <a:extLst>
                <a:ext uri="{FF2B5EF4-FFF2-40B4-BE49-F238E27FC236}">
                  <a16:creationId xmlns:a16="http://schemas.microsoft.com/office/drawing/2014/main" id="{7785A097-E6C0-4798-A85D-A23354708C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2" y="2567"/>
              <a:ext cx="4" cy="53"/>
            </a:xfrm>
            <a:custGeom>
              <a:avLst/>
              <a:gdLst>
                <a:gd name="T0" fmla="*/ 0 w 4"/>
                <a:gd name="T1" fmla="*/ 53 h 53"/>
                <a:gd name="T2" fmla="*/ 2 w 4"/>
                <a:gd name="T3" fmla="*/ 53 h 53"/>
                <a:gd name="T4" fmla="*/ 0 w 4"/>
                <a:gd name="T5" fmla="*/ 53 h 53"/>
                <a:gd name="T6" fmla="*/ 4 w 4"/>
                <a:gd name="T7" fmla="*/ 0 h 53"/>
                <a:gd name="T8" fmla="*/ 0 w 4"/>
                <a:gd name="T9" fmla="*/ 53 h 53"/>
                <a:gd name="T10" fmla="*/ 4 w 4"/>
                <a:gd name="T11" fmla="*/ 0 h 53"/>
                <a:gd name="T12" fmla="*/ 4 w 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3">
                  <a:moveTo>
                    <a:pt x="0" y="53"/>
                  </a:moveTo>
                  <a:lnTo>
                    <a:pt x="2" y="53"/>
                  </a:lnTo>
                  <a:lnTo>
                    <a:pt x="0" y="53"/>
                  </a:lnTo>
                  <a:moveTo>
                    <a:pt x="4" y="0"/>
                  </a:moveTo>
                  <a:lnTo>
                    <a:pt x="0" y="53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199">
              <a:extLst>
                <a:ext uri="{FF2B5EF4-FFF2-40B4-BE49-F238E27FC236}">
                  <a16:creationId xmlns:a16="http://schemas.microsoft.com/office/drawing/2014/main" id="{5C8BA22E-301E-4BDC-8609-7A148B297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2567"/>
              <a:ext cx="94" cy="158"/>
            </a:xfrm>
            <a:custGeom>
              <a:avLst/>
              <a:gdLst>
                <a:gd name="T0" fmla="*/ 2 w 51"/>
                <a:gd name="T1" fmla="*/ 0 h 86"/>
                <a:gd name="T2" fmla="*/ 0 w 51"/>
                <a:gd name="T3" fmla="*/ 29 h 86"/>
                <a:gd name="T4" fmla="*/ 1 w 51"/>
                <a:gd name="T5" fmla="*/ 29 h 86"/>
                <a:gd name="T6" fmla="*/ 14 w 51"/>
                <a:gd name="T7" fmla="*/ 45 h 86"/>
                <a:gd name="T8" fmla="*/ 49 w 51"/>
                <a:gd name="T9" fmla="*/ 86 h 86"/>
                <a:gd name="T10" fmla="*/ 49 w 51"/>
                <a:gd name="T11" fmla="*/ 86 h 86"/>
                <a:gd name="T12" fmla="*/ 49 w 51"/>
                <a:gd name="T13" fmla="*/ 86 h 86"/>
                <a:gd name="T14" fmla="*/ 44 w 51"/>
                <a:gd name="T15" fmla="*/ 62 h 86"/>
                <a:gd name="T16" fmla="*/ 2 w 51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86">
                  <a:moveTo>
                    <a:pt x="2" y="0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51" y="77"/>
                    <a:pt x="49" y="69"/>
                    <a:pt x="44" y="6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Rectangle 200">
              <a:extLst>
                <a:ext uri="{FF2B5EF4-FFF2-40B4-BE49-F238E27FC236}">
                  <a16:creationId xmlns:a16="http://schemas.microsoft.com/office/drawing/2014/main" id="{CB68BD6C-8AEB-4212-BC5D-BFEA2B2D2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725"/>
              <a:ext cx="1" cy="1"/>
            </a:xfrm>
            <a:prstGeom prst="rect">
              <a:avLst/>
            </a:pr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Rectangle 201">
              <a:extLst>
                <a:ext uri="{FF2B5EF4-FFF2-40B4-BE49-F238E27FC236}">
                  <a16:creationId xmlns:a16="http://schemas.microsoft.com/office/drawing/2014/main" id="{35ADD863-2F73-405E-B340-97BAD309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725"/>
              <a:ext cx="1" cy="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2">
              <a:extLst>
                <a:ext uri="{FF2B5EF4-FFF2-40B4-BE49-F238E27FC236}">
                  <a16:creationId xmlns:a16="http://schemas.microsoft.com/office/drawing/2014/main" id="{B85A9CBE-5599-4A90-BCDB-0ED6CAAF12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5" y="2783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0 w 1"/>
                <a:gd name="T31" fmla="*/ 1 h 1"/>
                <a:gd name="T32" fmla="*/ 0 w 1"/>
                <a:gd name="T33" fmla="*/ 1 h 1"/>
                <a:gd name="T34" fmla="*/ 0 w 1"/>
                <a:gd name="T35" fmla="*/ 1 h 1"/>
                <a:gd name="T36" fmla="*/ 0 w 1"/>
                <a:gd name="T37" fmla="*/ 1 h 1"/>
                <a:gd name="T38" fmla="*/ 0 w 1"/>
                <a:gd name="T39" fmla="*/ 1 h 1"/>
                <a:gd name="T40" fmla="*/ 0 w 1"/>
                <a:gd name="T41" fmla="*/ 1 h 1"/>
                <a:gd name="T42" fmla="*/ 0 w 1"/>
                <a:gd name="T43" fmla="*/ 0 h 1"/>
                <a:gd name="T44" fmla="*/ 0 w 1"/>
                <a:gd name="T45" fmla="*/ 0 h 1"/>
                <a:gd name="T46" fmla="*/ 0 w 1"/>
                <a:gd name="T47" fmla="*/ 0 h 1"/>
                <a:gd name="T48" fmla="*/ 0 w 1"/>
                <a:gd name="T49" fmla="*/ 0 h 1"/>
                <a:gd name="T50" fmla="*/ 0 w 1"/>
                <a:gd name="T51" fmla="*/ 0 h 1"/>
                <a:gd name="T52" fmla="*/ 0 w 1"/>
                <a:gd name="T53" fmla="*/ 0 h 1"/>
                <a:gd name="T54" fmla="*/ 0 w 1"/>
                <a:gd name="T55" fmla="*/ 0 h 1"/>
                <a:gd name="T56" fmla="*/ 0 w 1"/>
                <a:gd name="T57" fmla="*/ 0 h 1"/>
                <a:gd name="T58" fmla="*/ 0 w 1"/>
                <a:gd name="T5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203">
              <a:extLst>
                <a:ext uri="{FF2B5EF4-FFF2-40B4-BE49-F238E27FC236}">
                  <a16:creationId xmlns:a16="http://schemas.microsoft.com/office/drawing/2014/main" id="{A14E2FE6-5496-43C8-925D-F7170369A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696"/>
              <a:ext cx="77" cy="109"/>
            </a:xfrm>
            <a:custGeom>
              <a:avLst/>
              <a:gdLst>
                <a:gd name="T0" fmla="*/ 12 w 42"/>
                <a:gd name="T1" fmla="*/ 0 h 59"/>
                <a:gd name="T2" fmla="*/ 16 w 42"/>
                <a:gd name="T3" fmla="*/ 47 h 59"/>
                <a:gd name="T4" fmla="*/ 16 w 42"/>
                <a:gd name="T5" fmla="*/ 47 h 59"/>
                <a:gd name="T6" fmla="*/ 16 w 42"/>
                <a:gd name="T7" fmla="*/ 47 h 59"/>
                <a:gd name="T8" fmla="*/ 16 w 42"/>
                <a:gd name="T9" fmla="*/ 47 h 59"/>
                <a:gd name="T10" fmla="*/ 16 w 42"/>
                <a:gd name="T11" fmla="*/ 47 h 59"/>
                <a:gd name="T12" fmla="*/ 16 w 42"/>
                <a:gd name="T13" fmla="*/ 47 h 59"/>
                <a:gd name="T14" fmla="*/ 16 w 42"/>
                <a:gd name="T15" fmla="*/ 48 h 59"/>
                <a:gd name="T16" fmla="*/ 16 w 42"/>
                <a:gd name="T17" fmla="*/ 48 h 59"/>
                <a:gd name="T18" fmla="*/ 16 w 42"/>
                <a:gd name="T19" fmla="*/ 48 h 59"/>
                <a:gd name="T20" fmla="*/ 16 w 42"/>
                <a:gd name="T21" fmla="*/ 48 h 59"/>
                <a:gd name="T22" fmla="*/ 17 w 42"/>
                <a:gd name="T23" fmla="*/ 48 h 59"/>
                <a:gd name="T24" fmla="*/ 17 w 42"/>
                <a:gd name="T25" fmla="*/ 48 h 59"/>
                <a:gd name="T26" fmla="*/ 17 w 42"/>
                <a:gd name="T27" fmla="*/ 48 h 59"/>
                <a:gd name="T28" fmla="*/ 17 w 42"/>
                <a:gd name="T29" fmla="*/ 48 h 59"/>
                <a:gd name="T30" fmla="*/ 17 w 42"/>
                <a:gd name="T31" fmla="*/ 48 h 59"/>
                <a:gd name="T32" fmla="*/ 17 w 42"/>
                <a:gd name="T33" fmla="*/ 48 h 59"/>
                <a:gd name="T34" fmla="*/ 17 w 42"/>
                <a:gd name="T35" fmla="*/ 48 h 59"/>
                <a:gd name="T36" fmla="*/ 17 w 42"/>
                <a:gd name="T37" fmla="*/ 48 h 59"/>
                <a:gd name="T38" fmla="*/ 17 w 42"/>
                <a:gd name="T39" fmla="*/ 48 h 59"/>
                <a:gd name="T40" fmla="*/ 17 w 42"/>
                <a:gd name="T41" fmla="*/ 48 h 59"/>
                <a:gd name="T42" fmla="*/ 17 w 42"/>
                <a:gd name="T43" fmla="*/ 48 h 59"/>
                <a:gd name="T44" fmla="*/ 31 w 42"/>
                <a:gd name="T45" fmla="*/ 59 h 59"/>
                <a:gd name="T46" fmla="*/ 34 w 42"/>
                <a:gd name="T47" fmla="*/ 55 h 59"/>
                <a:gd name="T48" fmla="*/ 42 w 42"/>
                <a:gd name="T49" fmla="*/ 47 h 59"/>
                <a:gd name="T50" fmla="*/ 16 w 42"/>
                <a:gd name="T51" fmla="*/ 16 h 59"/>
                <a:gd name="T52" fmla="*/ 12 w 42"/>
                <a:gd name="T5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59">
                  <a:moveTo>
                    <a:pt x="12" y="0"/>
                  </a:moveTo>
                  <a:cubicBezTo>
                    <a:pt x="0" y="14"/>
                    <a:pt x="2" y="35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25" y="36"/>
                    <a:pt x="16" y="16"/>
                  </a:cubicBezTo>
                  <a:cubicBezTo>
                    <a:pt x="14" y="10"/>
                    <a:pt x="12" y="4"/>
                    <a:pt x="12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204">
              <a:extLst>
                <a:ext uri="{FF2B5EF4-FFF2-40B4-BE49-F238E27FC236}">
                  <a16:creationId xmlns:a16="http://schemas.microsoft.com/office/drawing/2014/main" id="{1307B71F-8F07-4A54-8A66-8B92D83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805"/>
              <a:ext cx="11" cy="11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11 h 11"/>
                <a:gd name="T4" fmla="*/ 11 w 11"/>
                <a:gd name="T5" fmla="*/ 0 h 11"/>
                <a:gd name="T6" fmla="*/ 11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205">
              <a:extLst>
                <a:ext uri="{FF2B5EF4-FFF2-40B4-BE49-F238E27FC236}">
                  <a16:creationId xmlns:a16="http://schemas.microsoft.com/office/drawing/2014/main" id="{7D3FC81D-D9E5-44F7-A448-A3F99A80A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805"/>
              <a:ext cx="11" cy="11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11 h 11"/>
                <a:gd name="T4" fmla="*/ 11 w 11"/>
                <a:gd name="T5" fmla="*/ 0 h 11"/>
                <a:gd name="T6" fmla="*/ 11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06">
              <a:extLst>
                <a:ext uri="{FF2B5EF4-FFF2-40B4-BE49-F238E27FC236}">
                  <a16:creationId xmlns:a16="http://schemas.microsoft.com/office/drawing/2014/main" id="{60C83EF4-8D8D-48FA-850A-13D3979CE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919"/>
              <a:ext cx="14" cy="6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3 h 3"/>
                <a:gd name="T4" fmla="*/ 0 w 8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07">
              <a:extLst>
                <a:ext uri="{FF2B5EF4-FFF2-40B4-BE49-F238E27FC236}">
                  <a16:creationId xmlns:a16="http://schemas.microsoft.com/office/drawing/2014/main" id="{EB7D9E6E-2BB0-4A8D-8CEC-403C048B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797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0 w 6"/>
                <a:gd name="T7" fmla="*/ 8 h 8"/>
                <a:gd name="T8" fmla="*/ 6 w 6"/>
                <a:gd name="T9" fmla="*/ 0 h 8"/>
                <a:gd name="T10" fmla="*/ 6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08">
              <a:extLst>
                <a:ext uri="{FF2B5EF4-FFF2-40B4-BE49-F238E27FC236}">
                  <a16:creationId xmlns:a16="http://schemas.microsoft.com/office/drawing/2014/main" id="{515A52C6-8AE3-424E-B849-3FD1FD8A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797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0 w 6"/>
                <a:gd name="T7" fmla="*/ 8 h 8"/>
                <a:gd name="T8" fmla="*/ 6 w 6"/>
                <a:gd name="T9" fmla="*/ 0 h 8"/>
                <a:gd name="T10" fmla="*/ 6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09">
              <a:extLst>
                <a:ext uri="{FF2B5EF4-FFF2-40B4-BE49-F238E27FC236}">
                  <a16:creationId xmlns:a16="http://schemas.microsoft.com/office/drawing/2014/main" id="{A6B155EB-A1E4-4F52-A745-8BEC81E3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797"/>
              <a:ext cx="207" cy="128"/>
            </a:xfrm>
            <a:custGeom>
              <a:avLst/>
              <a:gdLst>
                <a:gd name="T0" fmla="*/ 9 w 112"/>
                <a:gd name="T1" fmla="*/ 0 h 69"/>
                <a:gd name="T2" fmla="*/ 6 w 112"/>
                <a:gd name="T3" fmla="*/ 4 h 69"/>
                <a:gd name="T4" fmla="*/ 0 w 112"/>
                <a:gd name="T5" fmla="*/ 10 h 69"/>
                <a:gd name="T6" fmla="*/ 65 w 112"/>
                <a:gd name="T7" fmla="*/ 51 h 69"/>
                <a:gd name="T8" fmla="*/ 82 w 112"/>
                <a:gd name="T9" fmla="*/ 66 h 69"/>
                <a:gd name="T10" fmla="*/ 82 w 112"/>
                <a:gd name="T11" fmla="*/ 66 h 69"/>
                <a:gd name="T12" fmla="*/ 90 w 112"/>
                <a:gd name="T13" fmla="*/ 69 h 69"/>
                <a:gd name="T14" fmla="*/ 94 w 112"/>
                <a:gd name="T15" fmla="*/ 69 h 69"/>
                <a:gd name="T16" fmla="*/ 112 w 112"/>
                <a:gd name="T17" fmla="*/ 61 h 69"/>
                <a:gd name="T18" fmla="*/ 89 w 112"/>
                <a:gd name="T19" fmla="*/ 56 h 69"/>
                <a:gd name="T20" fmla="*/ 68 w 112"/>
                <a:gd name="T21" fmla="*/ 39 h 69"/>
                <a:gd name="T22" fmla="*/ 9 w 112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69">
                  <a:moveTo>
                    <a:pt x="9" y="0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70" y="59"/>
                    <a:pt x="82" y="66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5" y="67"/>
                    <a:pt x="87" y="68"/>
                    <a:pt x="90" y="69"/>
                  </a:cubicBezTo>
                  <a:cubicBezTo>
                    <a:pt x="92" y="69"/>
                    <a:pt x="93" y="69"/>
                    <a:pt x="94" y="69"/>
                  </a:cubicBezTo>
                  <a:cubicBezTo>
                    <a:pt x="100" y="69"/>
                    <a:pt x="107" y="66"/>
                    <a:pt x="112" y="61"/>
                  </a:cubicBezTo>
                  <a:cubicBezTo>
                    <a:pt x="105" y="61"/>
                    <a:pt x="95" y="60"/>
                    <a:pt x="89" y="56"/>
                  </a:cubicBezTo>
                  <a:cubicBezTo>
                    <a:pt x="77" y="49"/>
                    <a:pt x="68" y="39"/>
                    <a:pt x="68" y="3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0">
              <a:extLst>
                <a:ext uri="{FF2B5EF4-FFF2-40B4-BE49-F238E27FC236}">
                  <a16:creationId xmlns:a16="http://schemas.microsoft.com/office/drawing/2014/main" id="{3179EA0E-FB2B-4F75-B51B-1A1AFF68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797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88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1">
              <a:extLst>
                <a:ext uri="{FF2B5EF4-FFF2-40B4-BE49-F238E27FC236}">
                  <a16:creationId xmlns:a16="http://schemas.microsoft.com/office/drawing/2014/main" id="{B9BEB9D0-0ED6-43A2-9788-3331CBFA4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797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8 h 8"/>
                <a:gd name="T4" fmla="*/ 0 w 6"/>
                <a:gd name="T5" fmla="*/ 8 h 8"/>
                <a:gd name="T6" fmla="*/ 6 w 6"/>
                <a:gd name="T7" fmla="*/ 0 h 8"/>
                <a:gd name="T8" fmla="*/ 6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0" y="8"/>
                  </a:lnTo>
                  <a:lnTo>
                    <a:pt x="0" y="8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2">
              <a:extLst>
                <a:ext uri="{FF2B5EF4-FFF2-40B4-BE49-F238E27FC236}">
                  <a16:creationId xmlns:a16="http://schemas.microsoft.com/office/drawing/2014/main" id="{F0033C7A-0AFE-48B3-912E-B02BF2F5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696"/>
              <a:ext cx="76" cy="109"/>
            </a:xfrm>
            <a:custGeom>
              <a:avLst/>
              <a:gdLst>
                <a:gd name="T0" fmla="*/ 30 w 41"/>
                <a:gd name="T1" fmla="*/ 0 h 59"/>
                <a:gd name="T2" fmla="*/ 25 w 41"/>
                <a:gd name="T3" fmla="*/ 16 h 59"/>
                <a:gd name="T4" fmla="*/ 0 w 41"/>
                <a:gd name="T5" fmla="*/ 47 h 59"/>
                <a:gd name="T6" fmla="*/ 10 w 41"/>
                <a:gd name="T7" fmla="*/ 59 h 59"/>
                <a:gd name="T8" fmla="*/ 24 w 41"/>
                <a:gd name="T9" fmla="*/ 48 h 59"/>
                <a:gd name="T10" fmla="*/ 30 w 41"/>
                <a:gd name="T1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59">
                  <a:moveTo>
                    <a:pt x="30" y="0"/>
                  </a:moveTo>
                  <a:cubicBezTo>
                    <a:pt x="29" y="4"/>
                    <a:pt x="27" y="10"/>
                    <a:pt x="25" y="16"/>
                  </a:cubicBezTo>
                  <a:cubicBezTo>
                    <a:pt x="17" y="35"/>
                    <a:pt x="1" y="46"/>
                    <a:pt x="0" y="4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39" y="36"/>
                    <a:pt x="41" y="15"/>
                    <a:pt x="30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13">
              <a:extLst>
                <a:ext uri="{FF2B5EF4-FFF2-40B4-BE49-F238E27FC236}">
                  <a16:creationId xmlns:a16="http://schemas.microsoft.com/office/drawing/2014/main" id="{8D216461-826D-45A6-BECC-BD93746B6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783"/>
              <a:ext cx="19" cy="22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0 h 12"/>
                <a:gd name="T4" fmla="*/ 7 w 10"/>
                <a:gd name="T5" fmla="*/ 8 h 12"/>
                <a:gd name="T6" fmla="*/ 7 w 10"/>
                <a:gd name="T7" fmla="*/ 8 h 12"/>
                <a:gd name="T8" fmla="*/ 10 w 10"/>
                <a:gd name="T9" fmla="*/ 12 h 12"/>
                <a:gd name="T10" fmla="*/ 10 w 10"/>
                <a:gd name="T11" fmla="*/ 12 h 12"/>
                <a:gd name="T12" fmla="*/ 0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14">
              <a:extLst>
                <a:ext uri="{FF2B5EF4-FFF2-40B4-BE49-F238E27FC236}">
                  <a16:creationId xmlns:a16="http://schemas.microsoft.com/office/drawing/2014/main" id="{B384D24B-A7CA-46B5-A8C0-1BE9DCB30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2923"/>
              <a:ext cx="11" cy="2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1 h 1"/>
                <a:gd name="T6" fmla="*/ 6 w 6"/>
                <a:gd name="T7" fmla="*/ 1 h 1"/>
                <a:gd name="T8" fmla="*/ 0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5">
              <a:extLst>
                <a:ext uri="{FF2B5EF4-FFF2-40B4-BE49-F238E27FC236}">
                  <a16:creationId xmlns:a16="http://schemas.microsoft.com/office/drawing/2014/main" id="{9BA12259-99DD-41A9-AD96-979BB4065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910"/>
              <a:ext cx="22" cy="13"/>
            </a:xfrm>
            <a:custGeom>
              <a:avLst/>
              <a:gdLst>
                <a:gd name="T0" fmla="*/ 0 w 12"/>
                <a:gd name="T1" fmla="*/ 0 h 7"/>
                <a:gd name="T2" fmla="*/ 0 w 12"/>
                <a:gd name="T3" fmla="*/ 0 h 7"/>
                <a:gd name="T4" fmla="*/ 12 w 12"/>
                <a:gd name="T5" fmla="*/ 7 h 7"/>
                <a:gd name="T6" fmla="*/ 12 w 12"/>
                <a:gd name="T7" fmla="*/ 7 h 7"/>
                <a:gd name="T8" fmla="*/ 0 w 1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8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8" y="6"/>
                    <a:pt x="4" y="4"/>
                    <a:pt x="0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16">
              <a:extLst>
                <a:ext uri="{FF2B5EF4-FFF2-40B4-BE49-F238E27FC236}">
                  <a16:creationId xmlns:a16="http://schemas.microsoft.com/office/drawing/2014/main" id="{00E305DE-EE84-4FF7-9B18-E99E339D7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797"/>
              <a:ext cx="207" cy="128"/>
            </a:xfrm>
            <a:custGeom>
              <a:avLst/>
              <a:gdLst>
                <a:gd name="T0" fmla="*/ 103 w 112"/>
                <a:gd name="T1" fmla="*/ 0 h 69"/>
                <a:gd name="T2" fmla="*/ 44 w 112"/>
                <a:gd name="T3" fmla="*/ 39 h 69"/>
                <a:gd name="T4" fmla="*/ 23 w 112"/>
                <a:gd name="T5" fmla="*/ 56 h 69"/>
                <a:gd name="T6" fmla="*/ 0 w 112"/>
                <a:gd name="T7" fmla="*/ 61 h 69"/>
                <a:gd name="T8" fmla="*/ 12 w 112"/>
                <a:gd name="T9" fmla="*/ 68 h 69"/>
                <a:gd name="T10" fmla="*/ 18 w 112"/>
                <a:gd name="T11" fmla="*/ 69 h 69"/>
                <a:gd name="T12" fmla="*/ 30 w 112"/>
                <a:gd name="T13" fmla="*/ 66 h 69"/>
                <a:gd name="T14" fmla="*/ 47 w 112"/>
                <a:gd name="T15" fmla="*/ 51 h 69"/>
                <a:gd name="T16" fmla="*/ 112 w 112"/>
                <a:gd name="T17" fmla="*/ 10 h 69"/>
                <a:gd name="T18" fmla="*/ 106 w 112"/>
                <a:gd name="T19" fmla="*/ 4 h 69"/>
                <a:gd name="T20" fmla="*/ 106 w 112"/>
                <a:gd name="T21" fmla="*/ 4 h 69"/>
                <a:gd name="T22" fmla="*/ 103 w 112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69">
                  <a:moveTo>
                    <a:pt x="103" y="0"/>
                  </a:move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36" y="49"/>
                    <a:pt x="23" y="56"/>
                  </a:cubicBezTo>
                  <a:cubicBezTo>
                    <a:pt x="17" y="60"/>
                    <a:pt x="8" y="61"/>
                    <a:pt x="0" y="61"/>
                  </a:cubicBezTo>
                  <a:cubicBezTo>
                    <a:pt x="4" y="65"/>
                    <a:pt x="8" y="67"/>
                    <a:pt x="12" y="68"/>
                  </a:cubicBezTo>
                  <a:cubicBezTo>
                    <a:pt x="14" y="69"/>
                    <a:pt x="16" y="69"/>
                    <a:pt x="18" y="69"/>
                  </a:cubicBezTo>
                  <a:cubicBezTo>
                    <a:pt x="23" y="69"/>
                    <a:pt x="27" y="68"/>
                    <a:pt x="30" y="66"/>
                  </a:cubicBezTo>
                  <a:cubicBezTo>
                    <a:pt x="42" y="59"/>
                    <a:pt x="47" y="51"/>
                    <a:pt x="47" y="51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17">
              <a:extLst>
                <a:ext uri="{FF2B5EF4-FFF2-40B4-BE49-F238E27FC236}">
                  <a16:creationId xmlns:a16="http://schemas.microsoft.com/office/drawing/2014/main" id="{C469A061-109B-4F56-B0E9-B99A88CF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2797"/>
              <a:ext cx="6" cy="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6 w 6"/>
                <a:gd name="T5" fmla="*/ 8 h 8"/>
                <a:gd name="T6" fmla="*/ 6 w 6"/>
                <a:gd name="T7" fmla="*/ 8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3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18">
              <a:extLst>
                <a:ext uri="{FF2B5EF4-FFF2-40B4-BE49-F238E27FC236}">
                  <a16:creationId xmlns:a16="http://schemas.microsoft.com/office/drawing/2014/main" id="{E5F0F411-1F4F-447D-ADC7-BB6E2AAD6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2797"/>
              <a:ext cx="6" cy="8"/>
            </a:xfrm>
            <a:custGeom>
              <a:avLst/>
              <a:gdLst>
                <a:gd name="T0" fmla="*/ 0 w 6"/>
                <a:gd name="T1" fmla="*/ 0 h 8"/>
                <a:gd name="T2" fmla="*/ 0 w 6"/>
                <a:gd name="T3" fmla="*/ 0 h 8"/>
                <a:gd name="T4" fmla="*/ 6 w 6"/>
                <a:gd name="T5" fmla="*/ 8 h 8"/>
                <a:gd name="T6" fmla="*/ 6 w 6"/>
                <a:gd name="T7" fmla="*/ 8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0" y="0"/>
                  </a:lnTo>
                  <a:lnTo>
                    <a:pt x="6" y="8"/>
                  </a:lnTo>
                  <a:lnTo>
                    <a:pt x="6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19">
              <a:extLst>
                <a:ext uri="{FF2B5EF4-FFF2-40B4-BE49-F238E27FC236}">
                  <a16:creationId xmlns:a16="http://schemas.microsoft.com/office/drawing/2014/main" id="{EDCFDFE1-3C8B-4463-968C-7658CF48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808"/>
              <a:ext cx="56" cy="43"/>
            </a:xfrm>
            <a:custGeom>
              <a:avLst/>
              <a:gdLst>
                <a:gd name="T0" fmla="*/ 7 w 30"/>
                <a:gd name="T1" fmla="*/ 0 h 23"/>
                <a:gd name="T2" fmla="*/ 5 w 30"/>
                <a:gd name="T3" fmla="*/ 14 h 23"/>
                <a:gd name="T4" fmla="*/ 22 w 30"/>
                <a:gd name="T5" fmla="*/ 23 h 23"/>
                <a:gd name="T6" fmla="*/ 25 w 30"/>
                <a:gd name="T7" fmla="*/ 22 h 23"/>
                <a:gd name="T8" fmla="*/ 25 w 30"/>
                <a:gd name="T9" fmla="*/ 7 h 23"/>
                <a:gd name="T10" fmla="*/ 8 w 30"/>
                <a:gd name="T11" fmla="*/ 0 h 23"/>
                <a:gd name="T12" fmla="*/ 8 w 30"/>
                <a:gd name="T13" fmla="*/ 0 h 23"/>
                <a:gd name="T14" fmla="*/ 7 w 3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3">
                  <a:moveTo>
                    <a:pt x="7" y="0"/>
                  </a:moveTo>
                  <a:cubicBezTo>
                    <a:pt x="0" y="0"/>
                    <a:pt x="0" y="7"/>
                    <a:pt x="5" y="14"/>
                  </a:cubicBezTo>
                  <a:cubicBezTo>
                    <a:pt x="9" y="19"/>
                    <a:pt x="16" y="23"/>
                    <a:pt x="22" y="23"/>
                  </a:cubicBezTo>
                  <a:cubicBezTo>
                    <a:pt x="23" y="23"/>
                    <a:pt x="24" y="23"/>
                    <a:pt x="25" y="22"/>
                  </a:cubicBezTo>
                  <a:cubicBezTo>
                    <a:pt x="30" y="20"/>
                    <a:pt x="30" y="14"/>
                    <a:pt x="25" y="7"/>
                  </a:cubicBezTo>
                  <a:cubicBezTo>
                    <a:pt x="21" y="0"/>
                    <a:pt x="10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0">
              <a:extLst>
                <a:ext uri="{FF2B5EF4-FFF2-40B4-BE49-F238E27FC236}">
                  <a16:creationId xmlns:a16="http://schemas.microsoft.com/office/drawing/2014/main" id="{3667000E-FFDF-4174-93E8-32824AA55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2807"/>
              <a:ext cx="20" cy="14"/>
            </a:xfrm>
            <a:custGeom>
              <a:avLst/>
              <a:gdLst>
                <a:gd name="T0" fmla="*/ 3 w 11"/>
                <a:gd name="T1" fmla="*/ 0 h 8"/>
                <a:gd name="T2" fmla="*/ 2 w 11"/>
                <a:gd name="T3" fmla="*/ 5 h 8"/>
                <a:gd name="T4" fmla="*/ 8 w 11"/>
                <a:gd name="T5" fmla="*/ 8 h 8"/>
                <a:gd name="T6" fmla="*/ 10 w 11"/>
                <a:gd name="T7" fmla="*/ 8 h 8"/>
                <a:gd name="T8" fmla="*/ 10 w 11"/>
                <a:gd name="T9" fmla="*/ 2 h 8"/>
                <a:gd name="T10" fmla="*/ 3 w 11"/>
                <a:gd name="T11" fmla="*/ 0 h 8"/>
                <a:gd name="T12" fmla="*/ 3 w 11"/>
                <a:gd name="T13" fmla="*/ 0 h 8"/>
                <a:gd name="T14" fmla="*/ 3 w 1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0" y="0"/>
                    <a:pt x="0" y="2"/>
                    <a:pt x="2" y="5"/>
                  </a:cubicBezTo>
                  <a:cubicBezTo>
                    <a:pt x="3" y="7"/>
                    <a:pt x="6" y="8"/>
                    <a:pt x="8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1" y="7"/>
                    <a:pt x="11" y="5"/>
                    <a:pt x="10" y="2"/>
                  </a:cubicBezTo>
                  <a:cubicBezTo>
                    <a:pt x="8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1">
              <a:extLst>
                <a:ext uri="{FF2B5EF4-FFF2-40B4-BE49-F238E27FC236}">
                  <a16:creationId xmlns:a16="http://schemas.microsoft.com/office/drawing/2014/main" id="{7BDE4728-225A-4B2E-9936-70006747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808"/>
              <a:ext cx="55" cy="43"/>
            </a:xfrm>
            <a:custGeom>
              <a:avLst/>
              <a:gdLst>
                <a:gd name="T0" fmla="*/ 23 w 30"/>
                <a:gd name="T1" fmla="*/ 0 h 23"/>
                <a:gd name="T2" fmla="*/ 22 w 30"/>
                <a:gd name="T3" fmla="*/ 0 h 23"/>
                <a:gd name="T4" fmla="*/ 22 w 30"/>
                <a:gd name="T5" fmla="*/ 0 h 23"/>
                <a:gd name="T6" fmla="*/ 4 w 30"/>
                <a:gd name="T7" fmla="*/ 7 h 23"/>
                <a:gd name="T8" fmla="*/ 4 w 30"/>
                <a:gd name="T9" fmla="*/ 22 h 23"/>
                <a:gd name="T10" fmla="*/ 8 w 30"/>
                <a:gd name="T11" fmla="*/ 23 h 23"/>
                <a:gd name="T12" fmla="*/ 25 w 30"/>
                <a:gd name="T13" fmla="*/ 14 h 23"/>
                <a:gd name="T14" fmla="*/ 23 w 3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3">
                  <a:moveTo>
                    <a:pt x="23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8" y="0"/>
                    <a:pt x="4" y="7"/>
                  </a:cubicBezTo>
                  <a:cubicBezTo>
                    <a:pt x="0" y="14"/>
                    <a:pt x="0" y="20"/>
                    <a:pt x="4" y="22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13" y="23"/>
                    <a:pt x="21" y="19"/>
                    <a:pt x="25" y="14"/>
                  </a:cubicBezTo>
                  <a:cubicBezTo>
                    <a:pt x="30" y="7"/>
                    <a:pt x="29" y="0"/>
                    <a:pt x="23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2">
              <a:extLst>
                <a:ext uri="{FF2B5EF4-FFF2-40B4-BE49-F238E27FC236}">
                  <a16:creationId xmlns:a16="http://schemas.microsoft.com/office/drawing/2014/main" id="{3BB0B006-EEA6-498D-9247-678602F93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3375"/>
              <a:ext cx="42" cy="36"/>
            </a:xfrm>
            <a:custGeom>
              <a:avLst/>
              <a:gdLst>
                <a:gd name="T0" fmla="*/ 15 w 23"/>
                <a:gd name="T1" fmla="*/ 0 h 20"/>
                <a:gd name="T2" fmla="*/ 15 w 23"/>
                <a:gd name="T3" fmla="*/ 0 h 20"/>
                <a:gd name="T4" fmla="*/ 3 w 23"/>
                <a:gd name="T5" fmla="*/ 7 h 20"/>
                <a:gd name="T6" fmla="*/ 3 w 23"/>
                <a:gd name="T7" fmla="*/ 19 h 20"/>
                <a:gd name="T8" fmla="*/ 6 w 23"/>
                <a:gd name="T9" fmla="*/ 20 h 20"/>
                <a:gd name="T10" fmla="*/ 19 w 23"/>
                <a:gd name="T11" fmla="*/ 13 h 20"/>
                <a:gd name="T12" fmla="*/ 15 w 2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7" y="2"/>
                    <a:pt x="3" y="7"/>
                  </a:cubicBezTo>
                  <a:cubicBezTo>
                    <a:pt x="0" y="13"/>
                    <a:pt x="0" y="17"/>
                    <a:pt x="3" y="19"/>
                  </a:cubicBezTo>
                  <a:cubicBezTo>
                    <a:pt x="4" y="20"/>
                    <a:pt x="5" y="20"/>
                    <a:pt x="6" y="20"/>
                  </a:cubicBezTo>
                  <a:cubicBezTo>
                    <a:pt x="10" y="20"/>
                    <a:pt x="16" y="17"/>
                    <a:pt x="19" y="13"/>
                  </a:cubicBezTo>
                  <a:cubicBezTo>
                    <a:pt x="23" y="8"/>
                    <a:pt x="20" y="0"/>
                    <a:pt x="15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3">
              <a:extLst>
                <a:ext uri="{FF2B5EF4-FFF2-40B4-BE49-F238E27FC236}">
                  <a16:creationId xmlns:a16="http://schemas.microsoft.com/office/drawing/2014/main" id="{9925A887-7DEE-4ED4-A56A-06057E47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807"/>
              <a:ext cx="22" cy="14"/>
            </a:xfrm>
            <a:custGeom>
              <a:avLst/>
              <a:gdLst>
                <a:gd name="T0" fmla="*/ 9 w 12"/>
                <a:gd name="T1" fmla="*/ 0 h 8"/>
                <a:gd name="T2" fmla="*/ 9 w 12"/>
                <a:gd name="T3" fmla="*/ 0 h 8"/>
                <a:gd name="T4" fmla="*/ 9 w 12"/>
                <a:gd name="T5" fmla="*/ 0 h 8"/>
                <a:gd name="T6" fmla="*/ 2 w 12"/>
                <a:gd name="T7" fmla="*/ 2 h 8"/>
                <a:gd name="T8" fmla="*/ 2 w 12"/>
                <a:gd name="T9" fmla="*/ 8 h 8"/>
                <a:gd name="T10" fmla="*/ 4 w 12"/>
                <a:gd name="T11" fmla="*/ 8 h 8"/>
                <a:gd name="T12" fmla="*/ 10 w 12"/>
                <a:gd name="T13" fmla="*/ 5 h 8"/>
                <a:gd name="T14" fmla="*/ 9 w 12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4" y="0"/>
                    <a:pt x="2" y="2"/>
                  </a:cubicBezTo>
                  <a:cubicBezTo>
                    <a:pt x="1" y="5"/>
                    <a:pt x="0" y="7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6" y="8"/>
                    <a:pt x="8" y="7"/>
                    <a:pt x="10" y="5"/>
                  </a:cubicBezTo>
                  <a:cubicBezTo>
                    <a:pt x="12" y="2"/>
                    <a:pt x="12" y="0"/>
                    <a:pt x="9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4">
              <a:extLst>
                <a:ext uri="{FF2B5EF4-FFF2-40B4-BE49-F238E27FC236}">
                  <a16:creationId xmlns:a16="http://schemas.microsoft.com/office/drawing/2014/main" id="{82DF63D1-0CD4-4AD7-B06F-E8C0A99E4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972"/>
              <a:ext cx="35" cy="255"/>
            </a:xfrm>
            <a:custGeom>
              <a:avLst/>
              <a:gdLst>
                <a:gd name="T0" fmla="*/ 19 w 19"/>
                <a:gd name="T1" fmla="*/ 0 h 138"/>
                <a:gd name="T2" fmla="*/ 19 w 19"/>
                <a:gd name="T3" fmla="*/ 0 h 138"/>
                <a:gd name="T4" fmla="*/ 1 w 19"/>
                <a:gd name="T5" fmla="*/ 34 h 138"/>
                <a:gd name="T6" fmla="*/ 0 w 19"/>
                <a:gd name="T7" fmla="*/ 34 h 138"/>
                <a:gd name="T8" fmla="*/ 0 w 19"/>
                <a:gd name="T9" fmla="*/ 138 h 138"/>
                <a:gd name="T10" fmla="*/ 13 w 19"/>
                <a:gd name="T11" fmla="*/ 138 h 138"/>
                <a:gd name="T12" fmla="*/ 19 w 19"/>
                <a:gd name="T13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1" y="10"/>
                    <a:pt x="5" y="22"/>
                    <a:pt x="1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5">
              <a:extLst>
                <a:ext uri="{FF2B5EF4-FFF2-40B4-BE49-F238E27FC236}">
                  <a16:creationId xmlns:a16="http://schemas.microsoft.com/office/drawing/2014/main" id="{7B7030AE-2101-4806-B8CE-DE56011D7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984"/>
              <a:ext cx="27" cy="243"/>
            </a:xfrm>
            <a:custGeom>
              <a:avLst/>
              <a:gdLst>
                <a:gd name="T0" fmla="*/ 0 w 15"/>
                <a:gd name="T1" fmla="*/ 0 h 132"/>
                <a:gd name="T2" fmla="*/ 4 w 15"/>
                <a:gd name="T3" fmla="*/ 132 h 132"/>
                <a:gd name="T4" fmla="*/ 15 w 15"/>
                <a:gd name="T5" fmla="*/ 132 h 132"/>
                <a:gd name="T6" fmla="*/ 15 w 15"/>
                <a:gd name="T7" fmla="*/ 28 h 132"/>
                <a:gd name="T8" fmla="*/ 0 w 15"/>
                <a:gd name="T9" fmla="*/ 0 h 132"/>
                <a:gd name="T10" fmla="*/ 0 w 15"/>
                <a:gd name="T1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2">
                  <a:moveTo>
                    <a:pt x="0" y="0"/>
                  </a:moveTo>
                  <a:cubicBezTo>
                    <a:pt x="4" y="132"/>
                    <a:pt x="4" y="132"/>
                    <a:pt x="4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1" y="18"/>
                    <a:pt x="6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5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26">
              <a:extLst>
                <a:ext uri="{FF2B5EF4-FFF2-40B4-BE49-F238E27FC236}">
                  <a16:creationId xmlns:a16="http://schemas.microsoft.com/office/drawing/2014/main" id="{47DAA2A4-5A77-42A1-B60E-DDD41585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972"/>
              <a:ext cx="144" cy="63"/>
            </a:xfrm>
            <a:custGeom>
              <a:avLst/>
              <a:gdLst>
                <a:gd name="T0" fmla="*/ 78 w 78"/>
                <a:gd name="T1" fmla="*/ 0 h 34"/>
                <a:gd name="T2" fmla="*/ 39 w 78"/>
                <a:gd name="T3" fmla="*/ 16 h 34"/>
                <a:gd name="T4" fmla="*/ 37 w 78"/>
                <a:gd name="T5" fmla="*/ 16 h 34"/>
                <a:gd name="T6" fmla="*/ 0 w 78"/>
                <a:gd name="T7" fmla="*/ 6 h 34"/>
                <a:gd name="T8" fmla="*/ 15 w 78"/>
                <a:gd name="T9" fmla="*/ 34 h 34"/>
                <a:gd name="T10" fmla="*/ 15 w 78"/>
                <a:gd name="T11" fmla="*/ 34 h 34"/>
                <a:gd name="T12" fmla="*/ 59 w 78"/>
                <a:gd name="T13" fmla="*/ 34 h 34"/>
                <a:gd name="T14" fmla="*/ 60 w 78"/>
                <a:gd name="T15" fmla="*/ 34 h 34"/>
                <a:gd name="T16" fmla="*/ 78 w 78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34">
                  <a:moveTo>
                    <a:pt x="78" y="0"/>
                  </a:moveTo>
                  <a:cubicBezTo>
                    <a:pt x="77" y="1"/>
                    <a:pt x="58" y="16"/>
                    <a:pt x="39" y="16"/>
                  </a:cubicBezTo>
                  <a:cubicBezTo>
                    <a:pt x="38" y="16"/>
                    <a:pt x="38" y="16"/>
                    <a:pt x="37" y="16"/>
                  </a:cubicBezTo>
                  <a:cubicBezTo>
                    <a:pt x="18" y="15"/>
                    <a:pt x="1" y="6"/>
                    <a:pt x="0" y="6"/>
                  </a:cubicBezTo>
                  <a:cubicBezTo>
                    <a:pt x="6" y="14"/>
                    <a:pt x="11" y="2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4" y="22"/>
                    <a:pt x="70" y="10"/>
                    <a:pt x="78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27">
              <a:extLst>
                <a:ext uri="{FF2B5EF4-FFF2-40B4-BE49-F238E27FC236}">
                  <a16:creationId xmlns:a16="http://schemas.microsoft.com/office/drawing/2014/main" id="{566DDF38-8DE3-45F6-8D8B-C29BE3A5F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827"/>
              <a:ext cx="83" cy="24"/>
            </a:xfrm>
            <a:custGeom>
              <a:avLst/>
              <a:gdLst>
                <a:gd name="T0" fmla="*/ 39 w 45"/>
                <a:gd name="T1" fmla="*/ 0 h 13"/>
                <a:gd name="T2" fmla="*/ 7 w 45"/>
                <a:gd name="T3" fmla="*/ 0 h 13"/>
                <a:gd name="T4" fmla="*/ 0 w 45"/>
                <a:gd name="T5" fmla="*/ 7 h 13"/>
                <a:gd name="T6" fmla="*/ 7 w 45"/>
                <a:gd name="T7" fmla="*/ 13 h 13"/>
                <a:gd name="T8" fmla="*/ 39 w 45"/>
                <a:gd name="T9" fmla="*/ 13 h 13"/>
                <a:gd name="T10" fmla="*/ 45 w 45"/>
                <a:gd name="T11" fmla="*/ 7 h 13"/>
                <a:gd name="T12" fmla="*/ 39 w 4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">
                  <a:moveTo>
                    <a:pt x="3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3"/>
                    <a:pt x="45" y="10"/>
                    <a:pt x="45" y="7"/>
                  </a:cubicBezTo>
                  <a:cubicBezTo>
                    <a:pt x="45" y="3"/>
                    <a:pt x="42" y="0"/>
                    <a:pt x="39" y="0"/>
                  </a:cubicBezTo>
                </a:path>
              </a:pathLst>
            </a:custGeom>
            <a:solidFill>
              <a:srgbClr val="F9E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28">
              <a:extLst>
                <a:ext uri="{FF2B5EF4-FFF2-40B4-BE49-F238E27FC236}">
                  <a16:creationId xmlns:a16="http://schemas.microsoft.com/office/drawing/2014/main" id="{C1BC3B82-FF7C-4CA4-A6F8-74FBFF1B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3227"/>
              <a:ext cx="143" cy="210"/>
            </a:xfrm>
            <a:custGeom>
              <a:avLst/>
              <a:gdLst>
                <a:gd name="T0" fmla="*/ 77 w 77"/>
                <a:gd name="T1" fmla="*/ 0 h 114"/>
                <a:gd name="T2" fmla="*/ 51 w 77"/>
                <a:gd name="T3" fmla="*/ 0 h 114"/>
                <a:gd name="T4" fmla="*/ 58 w 77"/>
                <a:gd name="T5" fmla="*/ 65 h 114"/>
                <a:gd name="T6" fmla="*/ 0 w 77"/>
                <a:gd name="T7" fmla="*/ 112 h 114"/>
                <a:gd name="T8" fmla="*/ 1 w 77"/>
                <a:gd name="T9" fmla="*/ 113 h 114"/>
                <a:gd name="T10" fmla="*/ 9 w 77"/>
                <a:gd name="T11" fmla="*/ 114 h 114"/>
                <a:gd name="T12" fmla="*/ 43 w 77"/>
                <a:gd name="T13" fmla="*/ 101 h 114"/>
                <a:gd name="T14" fmla="*/ 73 w 77"/>
                <a:gd name="T15" fmla="*/ 71 h 114"/>
                <a:gd name="T16" fmla="*/ 77 w 77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14">
                  <a:moveTo>
                    <a:pt x="77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9" y="55"/>
                    <a:pt x="58" y="65"/>
                  </a:cubicBezTo>
                  <a:cubicBezTo>
                    <a:pt x="58" y="74"/>
                    <a:pt x="44" y="104"/>
                    <a:pt x="0" y="112"/>
                  </a:cubicBezTo>
                  <a:cubicBezTo>
                    <a:pt x="0" y="113"/>
                    <a:pt x="1" y="113"/>
                    <a:pt x="1" y="113"/>
                  </a:cubicBezTo>
                  <a:cubicBezTo>
                    <a:pt x="4" y="114"/>
                    <a:pt x="6" y="114"/>
                    <a:pt x="9" y="114"/>
                  </a:cubicBezTo>
                  <a:cubicBezTo>
                    <a:pt x="21" y="114"/>
                    <a:pt x="35" y="107"/>
                    <a:pt x="43" y="101"/>
                  </a:cubicBezTo>
                  <a:cubicBezTo>
                    <a:pt x="53" y="93"/>
                    <a:pt x="71" y="77"/>
                    <a:pt x="73" y="71"/>
                  </a:cubicBezTo>
                  <a:cubicBezTo>
                    <a:pt x="75" y="65"/>
                    <a:pt x="77" y="0"/>
                    <a:pt x="77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29">
              <a:extLst>
                <a:ext uri="{FF2B5EF4-FFF2-40B4-BE49-F238E27FC236}">
                  <a16:creationId xmlns:a16="http://schemas.microsoft.com/office/drawing/2014/main" id="{9A91F095-FF89-4FFA-AA54-D1F5B32C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3375"/>
              <a:ext cx="44" cy="36"/>
            </a:xfrm>
            <a:custGeom>
              <a:avLst/>
              <a:gdLst>
                <a:gd name="T0" fmla="*/ 8 w 24"/>
                <a:gd name="T1" fmla="*/ 0 h 20"/>
                <a:gd name="T2" fmla="*/ 4 w 24"/>
                <a:gd name="T3" fmla="*/ 13 h 20"/>
                <a:gd name="T4" fmla="*/ 17 w 24"/>
                <a:gd name="T5" fmla="*/ 20 h 20"/>
                <a:gd name="T6" fmla="*/ 20 w 24"/>
                <a:gd name="T7" fmla="*/ 19 h 20"/>
                <a:gd name="T8" fmla="*/ 20 w 24"/>
                <a:gd name="T9" fmla="*/ 7 h 20"/>
                <a:gd name="T10" fmla="*/ 9 w 24"/>
                <a:gd name="T11" fmla="*/ 0 h 20"/>
                <a:gd name="T12" fmla="*/ 8 w 2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0">
                  <a:moveTo>
                    <a:pt x="8" y="0"/>
                  </a:moveTo>
                  <a:cubicBezTo>
                    <a:pt x="3" y="0"/>
                    <a:pt x="0" y="8"/>
                    <a:pt x="4" y="13"/>
                  </a:cubicBezTo>
                  <a:cubicBezTo>
                    <a:pt x="8" y="17"/>
                    <a:pt x="13" y="20"/>
                    <a:pt x="17" y="20"/>
                  </a:cubicBezTo>
                  <a:cubicBezTo>
                    <a:pt x="18" y="20"/>
                    <a:pt x="19" y="20"/>
                    <a:pt x="20" y="19"/>
                  </a:cubicBezTo>
                  <a:cubicBezTo>
                    <a:pt x="24" y="17"/>
                    <a:pt x="23" y="13"/>
                    <a:pt x="20" y="7"/>
                  </a:cubicBezTo>
                  <a:cubicBezTo>
                    <a:pt x="17" y="2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0">
              <a:extLst>
                <a:ext uri="{FF2B5EF4-FFF2-40B4-BE49-F238E27FC236}">
                  <a16:creationId xmlns:a16="http://schemas.microsoft.com/office/drawing/2014/main" id="{00C9C388-B167-4004-B966-639D93712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3227"/>
              <a:ext cx="144" cy="210"/>
            </a:xfrm>
            <a:custGeom>
              <a:avLst/>
              <a:gdLst>
                <a:gd name="T0" fmla="*/ 27 w 78"/>
                <a:gd name="T1" fmla="*/ 0 h 114"/>
                <a:gd name="T2" fmla="*/ 0 w 78"/>
                <a:gd name="T3" fmla="*/ 0 h 114"/>
                <a:gd name="T4" fmla="*/ 4 w 78"/>
                <a:gd name="T5" fmla="*/ 71 h 114"/>
                <a:gd name="T6" fmla="*/ 34 w 78"/>
                <a:gd name="T7" fmla="*/ 101 h 114"/>
                <a:gd name="T8" fmla="*/ 69 w 78"/>
                <a:gd name="T9" fmla="*/ 114 h 114"/>
                <a:gd name="T10" fmla="*/ 76 w 78"/>
                <a:gd name="T11" fmla="*/ 113 h 114"/>
                <a:gd name="T12" fmla="*/ 78 w 78"/>
                <a:gd name="T13" fmla="*/ 112 h 114"/>
                <a:gd name="T14" fmla="*/ 19 w 78"/>
                <a:gd name="T15" fmla="*/ 65 h 114"/>
                <a:gd name="T16" fmla="*/ 27 w 78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114">
                  <a:moveTo>
                    <a:pt x="2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65"/>
                    <a:pt x="4" y="71"/>
                  </a:cubicBezTo>
                  <a:cubicBezTo>
                    <a:pt x="6" y="77"/>
                    <a:pt x="24" y="93"/>
                    <a:pt x="34" y="101"/>
                  </a:cubicBezTo>
                  <a:cubicBezTo>
                    <a:pt x="43" y="107"/>
                    <a:pt x="56" y="114"/>
                    <a:pt x="69" y="114"/>
                  </a:cubicBezTo>
                  <a:cubicBezTo>
                    <a:pt x="71" y="114"/>
                    <a:pt x="74" y="114"/>
                    <a:pt x="76" y="113"/>
                  </a:cubicBezTo>
                  <a:cubicBezTo>
                    <a:pt x="77" y="113"/>
                    <a:pt x="77" y="113"/>
                    <a:pt x="78" y="112"/>
                  </a:cubicBezTo>
                  <a:cubicBezTo>
                    <a:pt x="33" y="104"/>
                    <a:pt x="20" y="74"/>
                    <a:pt x="19" y="65"/>
                  </a:cubicBezTo>
                  <a:cubicBezTo>
                    <a:pt x="18" y="55"/>
                    <a:pt x="27" y="0"/>
                    <a:pt x="27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07" name="Group 304">
            <a:extLst>
              <a:ext uri="{FF2B5EF4-FFF2-40B4-BE49-F238E27FC236}">
                <a16:creationId xmlns:a16="http://schemas.microsoft.com/office/drawing/2014/main" id="{3E0A08F2-823B-4798-9B2A-C8B680A556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64003" y="495300"/>
            <a:ext cx="2598953" cy="1879600"/>
            <a:chOff x="3392" y="1836"/>
            <a:chExt cx="896" cy="648"/>
          </a:xfrm>
        </p:grpSpPr>
        <p:sp>
          <p:nvSpPr>
            <p:cNvPr id="308" name="AutoShape 303">
              <a:extLst>
                <a:ext uri="{FF2B5EF4-FFF2-40B4-BE49-F238E27FC236}">
                  <a16:creationId xmlns:a16="http://schemas.microsoft.com/office/drawing/2014/main" id="{FDD80C99-1301-41C3-8F96-27F03EE19D4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92" y="1836"/>
              <a:ext cx="896" cy="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5">
              <a:extLst>
                <a:ext uri="{FF2B5EF4-FFF2-40B4-BE49-F238E27FC236}">
                  <a16:creationId xmlns:a16="http://schemas.microsoft.com/office/drawing/2014/main" id="{E6378E60-FBD2-41B6-9078-AB9800D26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014"/>
              <a:ext cx="895" cy="396"/>
            </a:xfrm>
            <a:custGeom>
              <a:avLst/>
              <a:gdLst>
                <a:gd name="T0" fmla="*/ 603 w 773"/>
                <a:gd name="T1" fmla="*/ 51 h 341"/>
                <a:gd name="T2" fmla="*/ 484 w 773"/>
                <a:gd name="T3" fmla="*/ 16 h 341"/>
                <a:gd name="T4" fmla="*/ 424 w 773"/>
                <a:gd name="T5" fmla="*/ 0 h 341"/>
                <a:gd name="T6" fmla="*/ 332 w 773"/>
                <a:gd name="T7" fmla="*/ 44 h 341"/>
                <a:gd name="T8" fmla="*/ 329 w 773"/>
                <a:gd name="T9" fmla="*/ 19 h 341"/>
                <a:gd name="T10" fmla="*/ 177 w 773"/>
                <a:gd name="T11" fmla="*/ 120 h 341"/>
                <a:gd name="T12" fmla="*/ 181 w 773"/>
                <a:gd name="T13" fmla="*/ 132 h 341"/>
                <a:gd name="T14" fmla="*/ 153 w 773"/>
                <a:gd name="T15" fmla="*/ 190 h 341"/>
                <a:gd name="T16" fmla="*/ 0 w 773"/>
                <a:gd name="T17" fmla="*/ 280 h 341"/>
                <a:gd name="T18" fmla="*/ 284 w 773"/>
                <a:gd name="T19" fmla="*/ 327 h 341"/>
                <a:gd name="T20" fmla="*/ 355 w 773"/>
                <a:gd name="T21" fmla="*/ 310 h 341"/>
                <a:gd name="T22" fmla="*/ 515 w 773"/>
                <a:gd name="T23" fmla="*/ 280 h 341"/>
                <a:gd name="T24" fmla="*/ 638 w 773"/>
                <a:gd name="T25" fmla="*/ 136 h 341"/>
                <a:gd name="T26" fmla="*/ 736 w 773"/>
                <a:gd name="T27" fmla="*/ 73 h 341"/>
                <a:gd name="T28" fmla="*/ 773 w 773"/>
                <a:gd name="T29" fmla="*/ 26 h 341"/>
                <a:gd name="T30" fmla="*/ 603 w 773"/>
                <a:gd name="T31" fmla="*/ 5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3" h="341">
                  <a:moveTo>
                    <a:pt x="603" y="51"/>
                  </a:moveTo>
                  <a:cubicBezTo>
                    <a:pt x="530" y="46"/>
                    <a:pt x="484" y="16"/>
                    <a:pt x="484" y="16"/>
                  </a:cubicBezTo>
                  <a:cubicBezTo>
                    <a:pt x="464" y="4"/>
                    <a:pt x="424" y="0"/>
                    <a:pt x="424" y="0"/>
                  </a:cubicBezTo>
                  <a:cubicBezTo>
                    <a:pt x="332" y="44"/>
                    <a:pt x="332" y="44"/>
                    <a:pt x="332" y="44"/>
                  </a:cubicBezTo>
                  <a:cubicBezTo>
                    <a:pt x="330" y="28"/>
                    <a:pt x="329" y="19"/>
                    <a:pt x="329" y="19"/>
                  </a:cubicBezTo>
                  <a:cubicBezTo>
                    <a:pt x="177" y="120"/>
                    <a:pt x="177" y="120"/>
                    <a:pt x="177" y="120"/>
                  </a:cubicBezTo>
                  <a:cubicBezTo>
                    <a:pt x="177" y="120"/>
                    <a:pt x="178" y="124"/>
                    <a:pt x="181" y="132"/>
                  </a:cubicBezTo>
                  <a:cubicBezTo>
                    <a:pt x="183" y="144"/>
                    <a:pt x="179" y="164"/>
                    <a:pt x="153" y="190"/>
                  </a:cubicBezTo>
                  <a:cubicBezTo>
                    <a:pt x="108" y="233"/>
                    <a:pt x="0" y="280"/>
                    <a:pt x="0" y="280"/>
                  </a:cubicBezTo>
                  <a:cubicBezTo>
                    <a:pt x="0" y="280"/>
                    <a:pt x="114" y="341"/>
                    <a:pt x="284" y="327"/>
                  </a:cubicBezTo>
                  <a:cubicBezTo>
                    <a:pt x="295" y="327"/>
                    <a:pt x="324" y="325"/>
                    <a:pt x="355" y="310"/>
                  </a:cubicBezTo>
                  <a:cubicBezTo>
                    <a:pt x="435" y="272"/>
                    <a:pt x="423" y="297"/>
                    <a:pt x="515" y="280"/>
                  </a:cubicBezTo>
                  <a:cubicBezTo>
                    <a:pt x="607" y="263"/>
                    <a:pt x="608" y="186"/>
                    <a:pt x="638" y="136"/>
                  </a:cubicBezTo>
                  <a:cubicBezTo>
                    <a:pt x="668" y="86"/>
                    <a:pt x="707" y="83"/>
                    <a:pt x="736" y="73"/>
                  </a:cubicBezTo>
                  <a:cubicBezTo>
                    <a:pt x="765" y="64"/>
                    <a:pt x="773" y="26"/>
                    <a:pt x="773" y="26"/>
                  </a:cubicBezTo>
                  <a:cubicBezTo>
                    <a:pt x="773" y="26"/>
                    <a:pt x="675" y="55"/>
                    <a:pt x="603" y="51"/>
                  </a:cubicBezTo>
                </a:path>
              </a:pathLst>
            </a:custGeom>
            <a:solidFill>
              <a:srgbClr val="1E2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06">
              <a:extLst>
                <a:ext uri="{FF2B5EF4-FFF2-40B4-BE49-F238E27FC236}">
                  <a16:creationId xmlns:a16="http://schemas.microsoft.com/office/drawing/2014/main" id="{A0F4C6EA-04A5-4DBD-AEF0-DEA2E8A0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251"/>
              <a:ext cx="167" cy="188"/>
            </a:xfrm>
            <a:custGeom>
              <a:avLst/>
              <a:gdLst>
                <a:gd name="T0" fmla="*/ 82 w 144"/>
                <a:gd name="T1" fmla="*/ 20 h 162"/>
                <a:gd name="T2" fmla="*/ 32 w 144"/>
                <a:gd name="T3" fmla="*/ 11 h 162"/>
                <a:gd name="T4" fmla="*/ 12 w 144"/>
                <a:gd name="T5" fmla="*/ 70 h 162"/>
                <a:gd name="T6" fmla="*/ 125 w 144"/>
                <a:gd name="T7" fmla="*/ 162 h 162"/>
                <a:gd name="T8" fmla="*/ 144 w 144"/>
                <a:gd name="T9" fmla="*/ 137 h 162"/>
                <a:gd name="T10" fmla="*/ 82 w 144"/>
                <a:gd name="T11" fmla="*/ 2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4" h="162">
                  <a:moveTo>
                    <a:pt x="82" y="20"/>
                  </a:moveTo>
                  <a:cubicBezTo>
                    <a:pt x="82" y="20"/>
                    <a:pt x="60" y="0"/>
                    <a:pt x="32" y="11"/>
                  </a:cubicBezTo>
                  <a:cubicBezTo>
                    <a:pt x="3" y="22"/>
                    <a:pt x="0" y="45"/>
                    <a:pt x="12" y="70"/>
                  </a:cubicBezTo>
                  <a:cubicBezTo>
                    <a:pt x="24" y="96"/>
                    <a:pt x="125" y="162"/>
                    <a:pt x="125" y="162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82" y="20"/>
                    <a:pt x="82" y="20"/>
                    <a:pt x="82" y="20"/>
                  </a:cubicBezTo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07">
              <a:extLst>
                <a:ext uri="{FF2B5EF4-FFF2-40B4-BE49-F238E27FC236}">
                  <a16:creationId xmlns:a16="http://schemas.microsoft.com/office/drawing/2014/main" id="{38C8CE9B-0E3B-4BD2-8C64-BCD4A4966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314"/>
              <a:ext cx="165" cy="172"/>
            </a:xfrm>
            <a:custGeom>
              <a:avLst/>
              <a:gdLst>
                <a:gd name="T0" fmla="*/ 66 w 142"/>
                <a:gd name="T1" fmla="*/ 0 h 148"/>
                <a:gd name="T2" fmla="*/ 28 w 142"/>
                <a:gd name="T3" fmla="*/ 23 h 148"/>
                <a:gd name="T4" fmla="*/ 0 w 142"/>
                <a:gd name="T5" fmla="*/ 64 h 148"/>
                <a:gd name="T6" fmla="*/ 71 w 142"/>
                <a:gd name="T7" fmla="*/ 107 h 148"/>
                <a:gd name="T8" fmla="*/ 45 w 142"/>
                <a:gd name="T9" fmla="*/ 134 h 148"/>
                <a:gd name="T10" fmla="*/ 118 w 142"/>
                <a:gd name="T11" fmla="*/ 127 h 148"/>
                <a:gd name="T12" fmla="*/ 142 w 142"/>
                <a:gd name="T13" fmla="*/ 92 h 148"/>
                <a:gd name="T14" fmla="*/ 66 w 142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48">
                  <a:moveTo>
                    <a:pt x="66" y="0"/>
                  </a:moveTo>
                  <a:cubicBezTo>
                    <a:pt x="66" y="0"/>
                    <a:pt x="53" y="3"/>
                    <a:pt x="28" y="23"/>
                  </a:cubicBezTo>
                  <a:cubicBezTo>
                    <a:pt x="3" y="44"/>
                    <a:pt x="0" y="64"/>
                    <a:pt x="0" y="64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40" y="120"/>
                    <a:pt x="45" y="134"/>
                  </a:cubicBezTo>
                  <a:cubicBezTo>
                    <a:pt x="50" y="148"/>
                    <a:pt x="101" y="142"/>
                    <a:pt x="118" y="127"/>
                  </a:cubicBezTo>
                  <a:cubicBezTo>
                    <a:pt x="135" y="111"/>
                    <a:pt x="142" y="92"/>
                    <a:pt x="142" y="92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08">
              <a:extLst>
                <a:ext uri="{FF2B5EF4-FFF2-40B4-BE49-F238E27FC236}">
                  <a16:creationId xmlns:a16="http://schemas.microsoft.com/office/drawing/2014/main" id="{F8ADA4EE-D94D-43ED-BAA7-B66222BAF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339"/>
              <a:ext cx="39" cy="63"/>
            </a:xfrm>
            <a:custGeom>
              <a:avLst/>
              <a:gdLst>
                <a:gd name="T0" fmla="*/ 30 w 34"/>
                <a:gd name="T1" fmla="*/ 0 h 54"/>
                <a:gd name="T2" fmla="*/ 12 w 34"/>
                <a:gd name="T3" fmla="*/ 21 h 54"/>
                <a:gd name="T4" fmla="*/ 1 w 34"/>
                <a:gd name="T5" fmla="*/ 50 h 54"/>
                <a:gd name="T6" fmla="*/ 30 w 34"/>
                <a:gd name="T7" fmla="*/ 40 h 54"/>
                <a:gd name="T8" fmla="*/ 30 w 34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4">
                  <a:moveTo>
                    <a:pt x="30" y="0"/>
                  </a:moveTo>
                  <a:cubicBezTo>
                    <a:pt x="30" y="0"/>
                    <a:pt x="24" y="5"/>
                    <a:pt x="12" y="21"/>
                  </a:cubicBezTo>
                  <a:cubicBezTo>
                    <a:pt x="0" y="38"/>
                    <a:pt x="1" y="50"/>
                    <a:pt x="1" y="50"/>
                  </a:cubicBezTo>
                  <a:cubicBezTo>
                    <a:pt x="1" y="50"/>
                    <a:pt x="27" y="54"/>
                    <a:pt x="30" y="40"/>
                  </a:cubicBezTo>
                  <a:cubicBezTo>
                    <a:pt x="34" y="25"/>
                    <a:pt x="30" y="0"/>
                    <a:pt x="30" y="0"/>
                  </a:cubicBezTo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09">
              <a:extLst>
                <a:ext uri="{FF2B5EF4-FFF2-40B4-BE49-F238E27FC236}">
                  <a16:creationId xmlns:a16="http://schemas.microsoft.com/office/drawing/2014/main" id="{1BCE1E19-38BB-4A7C-9284-7C71237C2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256"/>
              <a:ext cx="125" cy="85"/>
            </a:xfrm>
            <a:custGeom>
              <a:avLst/>
              <a:gdLst>
                <a:gd name="T0" fmla="*/ 125 w 125"/>
                <a:gd name="T1" fmla="*/ 85 h 85"/>
                <a:gd name="T2" fmla="*/ 66 w 125"/>
                <a:gd name="T3" fmla="*/ 85 h 85"/>
                <a:gd name="T4" fmla="*/ 0 w 125"/>
                <a:gd name="T5" fmla="*/ 7 h 85"/>
                <a:gd name="T6" fmla="*/ 107 w 125"/>
                <a:gd name="T7" fmla="*/ 0 h 85"/>
                <a:gd name="T8" fmla="*/ 125 w 125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85">
                  <a:moveTo>
                    <a:pt x="125" y="85"/>
                  </a:moveTo>
                  <a:lnTo>
                    <a:pt x="66" y="85"/>
                  </a:lnTo>
                  <a:lnTo>
                    <a:pt x="0" y="7"/>
                  </a:lnTo>
                  <a:lnTo>
                    <a:pt x="107" y="0"/>
                  </a:lnTo>
                  <a:lnTo>
                    <a:pt x="125" y="85"/>
                  </a:lnTo>
                  <a:close/>
                </a:path>
              </a:pathLst>
            </a:custGeom>
            <a:solidFill>
              <a:srgbClr val="C24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0">
              <a:extLst>
                <a:ext uri="{FF2B5EF4-FFF2-40B4-BE49-F238E27FC236}">
                  <a16:creationId xmlns:a16="http://schemas.microsoft.com/office/drawing/2014/main" id="{E36749C7-E935-4240-B1A1-5DC8EB235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256"/>
              <a:ext cx="125" cy="85"/>
            </a:xfrm>
            <a:custGeom>
              <a:avLst/>
              <a:gdLst>
                <a:gd name="T0" fmla="*/ 125 w 125"/>
                <a:gd name="T1" fmla="*/ 85 h 85"/>
                <a:gd name="T2" fmla="*/ 66 w 125"/>
                <a:gd name="T3" fmla="*/ 85 h 85"/>
                <a:gd name="T4" fmla="*/ 0 w 125"/>
                <a:gd name="T5" fmla="*/ 7 h 85"/>
                <a:gd name="T6" fmla="*/ 107 w 125"/>
                <a:gd name="T7" fmla="*/ 0 h 85"/>
                <a:gd name="T8" fmla="*/ 125 w 125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85">
                  <a:moveTo>
                    <a:pt x="125" y="85"/>
                  </a:moveTo>
                  <a:lnTo>
                    <a:pt x="66" y="85"/>
                  </a:lnTo>
                  <a:lnTo>
                    <a:pt x="0" y="7"/>
                  </a:lnTo>
                  <a:lnTo>
                    <a:pt x="107" y="0"/>
                  </a:lnTo>
                  <a:lnTo>
                    <a:pt x="125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1">
              <a:extLst>
                <a:ext uri="{FF2B5EF4-FFF2-40B4-BE49-F238E27FC236}">
                  <a16:creationId xmlns:a16="http://schemas.microsoft.com/office/drawing/2014/main" id="{9E8665C0-258D-461C-867A-F5EDAB969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209"/>
              <a:ext cx="264" cy="196"/>
            </a:xfrm>
            <a:custGeom>
              <a:avLst/>
              <a:gdLst>
                <a:gd name="T0" fmla="*/ 14 w 228"/>
                <a:gd name="T1" fmla="*/ 106 h 169"/>
                <a:gd name="T2" fmla="*/ 108 w 228"/>
                <a:gd name="T3" fmla="*/ 125 h 169"/>
                <a:gd name="T4" fmla="*/ 153 w 228"/>
                <a:gd name="T5" fmla="*/ 150 h 169"/>
                <a:gd name="T6" fmla="*/ 209 w 228"/>
                <a:gd name="T7" fmla="*/ 169 h 169"/>
                <a:gd name="T8" fmla="*/ 223 w 228"/>
                <a:gd name="T9" fmla="*/ 146 h 169"/>
                <a:gd name="T10" fmla="*/ 69 w 228"/>
                <a:gd name="T11" fmla="*/ 0 h 169"/>
                <a:gd name="T12" fmla="*/ 0 w 228"/>
                <a:gd name="T13" fmla="*/ 34 h 169"/>
                <a:gd name="T14" fmla="*/ 14 w 228"/>
                <a:gd name="T15" fmla="*/ 10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169">
                  <a:moveTo>
                    <a:pt x="14" y="106"/>
                  </a:moveTo>
                  <a:cubicBezTo>
                    <a:pt x="14" y="106"/>
                    <a:pt x="98" y="121"/>
                    <a:pt x="108" y="125"/>
                  </a:cubicBezTo>
                  <a:cubicBezTo>
                    <a:pt x="119" y="130"/>
                    <a:pt x="129" y="140"/>
                    <a:pt x="153" y="150"/>
                  </a:cubicBezTo>
                  <a:cubicBezTo>
                    <a:pt x="177" y="159"/>
                    <a:pt x="196" y="169"/>
                    <a:pt x="209" y="169"/>
                  </a:cubicBezTo>
                  <a:cubicBezTo>
                    <a:pt x="222" y="169"/>
                    <a:pt x="228" y="161"/>
                    <a:pt x="223" y="146"/>
                  </a:cubicBezTo>
                  <a:cubicBezTo>
                    <a:pt x="219" y="131"/>
                    <a:pt x="69" y="0"/>
                    <a:pt x="69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4" y="106"/>
                    <a:pt x="14" y="106"/>
                    <a:pt x="14" y="106"/>
                  </a:cubicBezTo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2">
              <a:extLst>
                <a:ext uri="{FF2B5EF4-FFF2-40B4-BE49-F238E27FC236}">
                  <a16:creationId xmlns:a16="http://schemas.microsoft.com/office/drawing/2014/main" id="{DE5D6F2A-E7D5-4770-AD60-A6B8B9885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186"/>
              <a:ext cx="230" cy="155"/>
            </a:xfrm>
            <a:custGeom>
              <a:avLst/>
              <a:gdLst>
                <a:gd name="T0" fmla="*/ 195 w 199"/>
                <a:gd name="T1" fmla="*/ 0 h 134"/>
                <a:gd name="T2" fmla="*/ 199 w 199"/>
                <a:gd name="T3" fmla="*/ 20 h 134"/>
                <a:gd name="T4" fmla="*/ 161 w 199"/>
                <a:gd name="T5" fmla="*/ 76 h 134"/>
                <a:gd name="T6" fmla="*/ 144 w 199"/>
                <a:gd name="T7" fmla="*/ 126 h 134"/>
                <a:gd name="T8" fmla="*/ 81 w 199"/>
                <a:gd name="T9" fmla="*/ 134 h 134"/>
                <a:gd name="T10" fmla="*/ 56 w 199"/>
                <a:gd name="T11" fmla="*/ 105 h 134"/>
                <a:gd name="T12" fmla="*/ 17 w 199"/>
                <a:gd name="T13" fmla="*/ 84 h 134"/>
                <a:gd name="T14" fmla="*/ 0 w 199"/>
                <a:gd name="T15" fmla="*/ 50 h 134"/>
                <a:gd name="T16" fmla="*/ 195 w 199"/>
                <a:gd name="T1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134">
                  <a:moveTo>
                    <a:pt x="195" y="0"/>
                  </a:moveTo>
                  <a:cubicBezTo>
                    <a:pt x="199" y="20"/>
                    <a:pt x="199" y="20"/>
                    <a:pt x="199" y="20"/>
                  </a:cubicBezTo>
                  <a:cubicBezTo>
                    <a:pt x="199" y="20"/>
                    <a:pt x="171" y="49"/>
                    <a:pt x="161" y="76"/>
                  </a:cubicBezTo>
                  <a:cubicBezTo>
                    <a:pt x="151" y="103"/>
                    <a:pt x="144" y="126"/>
                    <a:pt x="144" y="126"/>
                  </a:cubicBezTo>
                  <a:cubicBezTo>
                    <a:pt x="81" y="134"/>
                    <a:pt x="81" y="134"/>
                    <a:pt x="81" y="134"/>
                  </a:cubicBezTo>
                  <a:cubicBezTo>
                    <a:pt x="81" y="134"/>
                    <a:pt x="73" y="119"/>
                    <a:pt x="56" y="105"/>
                  </a:cubicBezTo>
                  <a:cubicBezTo>
                    <a:pt x="39" y="92"/>
                    <a:pt x="17" y="84"/>
                    <a:pt x="17" y="8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3">
              <a:extLst>
                <a:ext uri="{FF2B5EF4-FFF2-40B4-BE49-F238E27FC236}">
                  <a16:creationId xmlns:a16="http://schemas.microsoft.com/office/drawing/2014/main" id="{4B46929B-0EEA-44B7-85CA-263D2FA9F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999"/>
              <a:ext cx="197" cy="173"/>
            </a:xfrm>
            <a:custGeom>
              <a:avLst/>
              <a:gdLst>
                <a:gd name="T0" fmla="*/ 33 w 170"/>
                <a:gd name="T1" fmla="*/ 0 h 149"/>
                <a:gd name="T2" fmla="*/ 82 w 170"/>
                <a:gd name="T3" fmla="*/ 28 h 149"/>
                <a:gd name="T4" fmla="*/ 134 w 170"/>
                <a:gd name="T5" fmla="*/ 76 h 149"/>
                <a:gd name="T6" fmla="*/ 170 w 170"/>
                <a:gd name="T7" fmla="*/ 98 h 149"/>
                <a:gd name="T8" fmla="*/ 148 w 170"/>
                <a:gd name="T9" fmla="*/ 149 h 149"/>
                <a:gd name="T10" fmla="*/ 78 w 170"/>
                <a:gd name="T11" fmla="*/ 110 h 149"/>
                <a:gd name="T12" fmla="*/ 33 w 170"/>
                <a:gd name="T13" fmla="*/ 90 h 149"/>
                <a:gd name="T14" fmla="*/ 33 w 170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49">
                  <a:moveTo>
                    <a:pt x="33" y="0"/>
                  </a:moveTo>
                  <a:cubicBezTo>
                    <a:pt x="33" y="0"/>
                    <a:pt x="60" y="1"/>
                    <a:pt x="82" y="28"/>
                  </a:cubicBezTo>
                  <a:cubicBezTo>
                    <a:pt x="103" y="54"/>
                    <a:pt x="119" y="64"/>
                    <a:pt x="134" y="76"/>
                  </a:cubicBezTo>
                  <a:cubicBezTo>
                    <a:pt x="150" y="88"/>
                    <a:pt x="170" y="98"/>
                    <a:pt x="170" y="98"/>
                  </a:cubicBezTo>
                  <a:cubicBezTo>
                    <a:pt x="148" y="149"/>
                    <a:pt x="148" y="149"/>
                    <a:pt x="148" y="149"/>
                  </a:cubicBezTo>
                  <a:cubicBezTo>
                    <a:pt x="148" y="149"/>
                    <a:pt x="99" y="123"/>
                    <a:pt x="78" y="110"/>
                  </a:cubicBezTo>
                  <a:cubicBezTo>
                    <a:pt x="57" y="96"/>
                    <a:pt x="33" y="90"/>
                    <a:pt x="33" y="90"/>
                  </a:cubicBezTo>
                  <a:cubicBezTo>
                    <a:pt x="33" y="90"/>
                    <a:pt x="0" y="20"/>
                    <a:pt x="33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4">
              <a:extLst>
                <a:ext uri="{FF2B5EF4-FFF2-40B4-BE49-F238E27FC236}">
                  <a16:creationId xmlns:a16="http://schemas.microsoft.com/office/drawing/2014/main" id="{D2932700-1F94-41EB-B862-B1F16932CF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136"/>
              <a:ext cx="42" cy="23"/>
            </a:xfrm>
            <a:custGeom>
              <a:avLst/>
              <a:gdLst>
                <a:gd name="T0" fmla="*/ 0 w 37"/>
                <a:gd name="T1" fmla="*/ 0 h 20"/>
                <a:gd name="T2" fmla="*/ 37 w 37"/>
                <a:gd name="T3" fmla="*/ 20 h 20"/>
                <a:gd name="T4" fmla="*/ 0 w 37"/>
                <a:gd name="T5" fmla="*/ 0 h 20"/>
                <a:gd name="T6" fmla="*/ 0 w 37"/>
                <a:gd name="T7" fmla="*/ 0 h 20"/>
                <a:gd name="T8" fmla="*/ 0 w 37"/>
                <a:gd name="T9" fmla="*/ 0 h 20"/>
                <a:gd name="T10" fmla="*/ 0 w 37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0">
                  <a:moveTo>
                    <a:pt x="0" y="0"/>
                  </a:moveTo>
                  <a:cubicBezTo>
                    <a:pt x="12" y="7"/>
                    <a:pt x="26" y="14"/>
                    <a:pt x="37" y="20"/>
                  </a:cubicBezTo>
                  <a:cubicBezTo>
                    <a:pt x="26" y="14"/>
                    <a:pt x="12" y="7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B2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5">
              <a:extLst>
                <a:ext uri="{FF2B5EF4-FFF2-40B4-BE49-F238E27FC236}">
                  <a16:creationId xmlns:a16="http://schemas.microsoft.com/office/drawing/2014/main" id="{3ED5B0B7-A72E-488E-95BF-4802F8E50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2053"/>
              <a:ext cx="121" cy="111"/>
            </a:xfrm>
            <a:custGeom>
              <a:avLst/>
              <a:gdLst>
                <a:gd name="T0" fmla="*/ 1 w 105"/>
                <a:gd name="T1" fmla="*/ 0 h 95"/>
                <a:gd name="T2" fmla="*/ 0 w 105"/>
                <a:gd name="T3" fmla="*/ 0 h 95"/>
                <a:gd name="T4" fmla="*/ 0 w 105"/>
                <a:gd name="T5" fmla="*/ 0 h 95"/>
                <a:gd name="T6" fmla="*/ 1 w 105"/>
                <a:gd name="T7" fmla="*/ 0 h 95"/>
                <a:gd name="T8" fmla="*/ 1 w 105"/>
                <a:gd name="T9" fmla="*/ 0 h 95"/>
                <a:gd name="T10" fmla="*/ 0 w 105"/>
                <a:gd name="T11" fmla="*/ 3 h 95"/>
                <a:gd name="T12" fmla="*/ 5 w 105"/>
                <a:gd name="T13" fmla="*/ 45 h 95"/>
                <a:gd name="T14" fmla="*/ 44 w 105"/>
                <a:gd name="T15" fmla="*/ 63 h 95"/>
                <a:gd name="T16" fmla="*/ 57 w 105"/>
                <a:gd name="T17" fmla="*/ 71 h 95"/>
                <a:gd name="T18" fmla="*/ 57 w 105"/>
                <a:gd name="T19" fmla="*/ 71 h 95"/>
                <a:gd name="T20" fmla="*/ 57 w 105"/>
                <a:gd name="T21" fmla="*/ 71 h 95"/>
                <a:gd name="T22" fmla="*/ 94 w 105"/>
                <a:gd name="T23" fmla="*/ 91 h 95"/>
                <a:gd name="T24" fmla="*/ 101 w 105"/>
                <a:gd name="T25" fmla="*/ 95 h 95"/>
                <a:gd name="T26" fmla="*/ 105 w 105"/>
                <a:gd name="T27" fmla="*/ 82 h 95"/>
                <a:gd name="T28" fmla="*/ 52 w 105"/>
                <a:gd name="T29" fmla="*/ 49 h 95"/>
                <a:gd name="T30" fmla="*/ 5 w 105"/>
                <a:gd name="T31" fmla="*/ 0 h 95"/>
                <a:gd name="T32" fmla="*/ 1 w 105"/>
                <a:gd name="T3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9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3"/>
                  </a:cubicBezTo>
                  <a:cubicBezTo>
                    <a:pt x="2" y="14"/>
                    <a:pt x="4" y="29"/>
                    <a:pt x="5" y="45"/>
                  </a:cubicBezTo>
                  <a:cubicBezTo>
                    <a:pt x="14" y="47"/>
                    <a:pt x="30" y="53"/>
                    <a:pt x="44" y="63"/>
                  </a:cubicBezTo>
                  <a:cubicBezTo>
                    <a:pt x="48" y="65"/>
                    <a:pt x="52" y="68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69" y="78"/>
                    <a:pt x="83" y="85"/>
                    <a:pt x="94" y="91"/>
                  </a:cubicBezTo>
                  <a:cubicBezTo>
                    <a:pt x="96" y="93"/>
                    <a:pt x="99" y="94"/>
                    <a:pt x="101" y="95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5" y="82"/>
                    <a:pt x="75" y="70"/>
                    <a:pt x="52" y="49"/>
                  </a:cubicBezTo>
                  <a:cubicBezTo>
                    <a:pt x="29" y="28"/>
                    <a:pt x="5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16">
              <a:extLst>
                <a:ext uri="{FF2B5EF4-FFF2-40B4-BE49-F238E27FC236}">
                  <a16:creationId xmlns:a16="http://schemas.microsoft.com/office/drawing/2014/main" id="{9346B816-316F-468C-B3E6-14DB3A4B1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032"/>
              <a:ext cx="261" cy="244"/>
            </a:xfrm>
            <a:custGeom>
              <a:avLst/>
              <a:gdLst>
                <a:gd name="T0" fmla="*/ 26 w 225"/>
                <a:gd name="T1" fmla="*/ 13 h 210"/>
                <a:gd name="T2" fmla="*/ 0 w 225"/>
                <a:gd name="T3" fmla="*/ 43 h 210"/>
                <a:gd name="T4" fmla="*/ 7 w 225"/>
                <a:gd name="T5" fmla="*/ 144 h 210"/>
                <a:gd name="T6" fmla="*/ 47 w 225"/>
                <a:gd name="T7" fmla="*/ 207 h 210"/>
                <a:gd name="T8" fmla="*/ 131 w 225"/>
                <a:gd name="T9" fmla="*/ 203 h 210"/>
                <a:gd name="T10" fmla="*/ 203 w 225"/>
                <a:gd name="T11" fmla="*/ 150 h 210"/>
                <a:gd name="T12" fmla="*/ 202 w 225"/>
                <a:gd name="T13" fmla="*/ 0 h 210"/>
                <a:gd name="T14" fmla="*/ 26 w 225"/>
                <a:gd name="T15" fmla="*/ 1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5" h="210">
                  <a:moveTo>
                    <a:pt x="26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7" y="144"/>
                    <a:pt x="7" y="144"/>
                    <a:pt x="7" y="144"/>
                  </a:cubicBezTo>
                  <a:cubicBezTo>
                    <a:pt x="47" y="207"/>
                    <a:pt x="47" y="207"/>
                    <a:pt x="47" y="207"/>
                  </a:cubicBezTo>
                  <a:cubicBezTo>
                    <a:pt x="47" y="207"/>
                    <a:pt x="94" y="210"/>
                    <a:pt x="131" y="203"/>
                  </a:cubicBezTo>
                  <a:cubicBezTo>
                    <a:pt x="168" y="197"/>
                    <a:pt x="181" y="184"/>
                    <a:pt x="203" y="150"/>
                  </a:cubicBezTo>
                  <a:cubicBezTo>
                    <a:pt x="225" y="116"/>
                    <a:pt x="202" y="0"/>
                    <a:pt x="202" y="0"/>
                  </a:cubicBezTo>
                  <a:cubicBezTo>
                    <a:pt x="26" y="13"/>
                    <a:pt x="26" y="13"/>
                    <a:pt x="26" y="13"/>
                  </a:cubicBezTo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17">
              <a:extLst>
                <a:ext uri="{FF2B5EF4-FFF2-40B4-BE49-F238E27FC236}">
                  <a16:creationId xmlns:a16="http://schemas.microsoft.com/office/drawing/2014/main" id="{FCBA2864-C209-4994-83EB-5855835E8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082"/>
              <a:ext cx="115" cy="268"/>
            </a:xfrm>
            <a:custGeom>
              <a:avLst/>
              <a:gdLst>
                <a:gd name="T0" fmla="*/ 36 w 100"/>
                <a:gd name="T1" fmla="*/ 0 h 231"/>
                <a:gd name="T2" fmla="*/ 3 w 100"/>
                <a:gd name="T3" fmla="*/ 61 h 231"/>
                <a:gd name="T4" fmla="*/ 48 w 100"/>
                <a:gd name="T5" fmla="*/ 224 h 231"/>
                <a:gd name="T6" fmla="*/ 71 w 100"/>
                <a:gd name="T7" fmla="*/ 228 h 231"/>
                <a:gd name="T8" fmla="*/ 100 w 100"/>
                <a:gd name="T9" fmla="*/ 212 h 231"/>
                <a:gd name="T10" fmla="*/ 36 w 100"/>
                <a:gd name="T11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231">
                  <a:moveTo>
                    <a:pt x="36" y="0"/>
                  </a:moveTo>
                  <a:cubicBezTo>
                    <a:pt x="36" y="0"/>
                    <a:pt x="5" y="23"/>
                    <a:pt x="3" y="61"/>
                  </a:cubicBezTo>
                  <a:cubicBezTo>
                    <a:pt x="0" y="98"/>
                    <a:pt x="48" y="224"/>
                    <a:pt x="48" y="224"/>
                  </a:cubicBezTo>
                  <a:cubicBezTo>
                    <a:pt x="48" y="224"/>
                    <a:pt x="53" y="231"/>
                    <a:pt x="71" y="228"/>
                  </a:cubicBezTo>
                  <a:cubicBezTo>
                    <a:pt x="90" y="225"/>
                    <a:pt x="100" y="212"/>
                    <a:pt x="100" y="212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8B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18">
              <a:extLst>
                <a:ext uri="{FF2B5EF4-FFF2-40B4-BE49-F238E27FC236}">
                  <a16:creationId xmlns:a16="http://schemas.microsoft.com/office/drawing/2014/main" id="{D60D73D6-2C50-4A0C-AE7E-AEA884C08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296"/>
              <a:ext cx="6" cy="18"/>
            </a:xfrm>
            <a:custGeom>
              <a:avLst/>
              <a:gdLst>
                <a:gd name="T0" fmla="*/ 0 w 5"/>
                <a:gd name="T1" fmla="*/ 0 h 16"/>
                <a:gd name="T2" fmla="*/ 5 w 5"/>
                <a:gd name="T3" fmla="*/ 16 h 16"/>
                <a:gd name="T4" fmla="*/ 5 w 5"/>
                <a:gd name="T5" fmla="*/ 16 h 16"/>
                <a:gd name="T6" fmla="*/ 0 w 5"/>
                <a:gd name="T7" fmla="*/ 0 h 16"/>
                <a:gd name="T8" fmla="*/ 0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4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19">
              <a:extLst>
                <a:ext uri="{FF2B5EF4-FFF2-40B4-BE49-F238E27FC236}">
                  <a16:creationId xmlns:a16="http://schemas.microsoft.com/office/drawing/2014/main" id="{CE876CE3-8A34-4399-A9A0-71EC66EA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282"/>
              <a:ext cx="4" cy="14"/>
            </a:xfrm>
            <a:custGeom>
              <a:avLst/>
              <a:gdLst>
                <a:gd name="T0" fmla="*/ 0 w 3"/>
                <a:gd name="T1" fmla="*/ 0 h 12"/>
                <a:gd name="T2" fmla="*/ 3 w 3"/>
                <a:gd name="T3" fmla="*/ 12 h 12"/>
                <a:gd name="T4" fmla="*/ 3 w 3"/>
                <a:gd name="T5" fmla="*/ 12 h 12"/>
                <a:gd name="T6" fmla="*/ 0 w 3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0">
              <a:extLst>
                <a:ext uri="{FF2B5EF4-FFF2-40B4-BE49-F238E27FC236}">
                  <a16:creationId xmlns:a16="http://schemas.microsoft.com/office/drawing/2014/main" id="{C4F67894-9A19-410F-A4FB-A44F6E81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128"/>
              <a:ext cx="67" cy="195"/>
            </a:xfrm>
            <a:custGeom>
              <a:avLst/>
              <a:gdLst>
                <a:gd name="T0" fmla="*/ 10 w 58"/>
                <a:gd name="T1" fmla="*/ 0 h 168"/>
                <a:gd name="T2" fmla="*/ 0 w 58"/>
                <a:gd name="T3" fmla="*/ 2 h 168"/>
                <a:gd name="T4" fmla="*/ 43 w 58"/>
                <a:gd name="T5" fmla="*/ 168 h 168"/>
                <a:gd name="T6" fmla="*/ 52 w 58"/>
                <a:gd name="T7" fmla="*/ 165 h 168"/>
                <a:gd name="T8" fmla="*/ 51 w 58"/>
                <a:gd name="T9" fmla="*/ 161 h 168"/>
                <a:gd name="T10" fmla="*/ 58 w 58"/>
                <a:gd name="T11" fmla="*/ 161 h 168"/>
                <a:gd name="T12" fmla="*/ 53 w 58"/>
                <a:gd name="T13" fmla="*/ 145 h 168"/>
                <a:gd name="T14" fmla="*/ 50 w 58"/>
                <a:gd name="T15" fmla="*/ 133 h 168"/>
                <a:gd name="T16" fmla="*/ 10 w 58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8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45"/>
                    <a:pt x="53" y="145"/>
                    <a:pt x="53" y="145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DF9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1">
              <a:extLst>
                <a:ext uri="{FF2B5EF4-FFF2-40B4-BE49-F238E27FC236}">
                  <a16:creationId xmlns:a16="http://schemas.microsoft.com/office/drawing/2014/main" id="{25B6E034-DC55-4B05-B0B1-AB3465360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971"/>
              <a:ext cx="361" cy="193"/>
            </a:xfrm>
            <a:custGeom>
              <a:avLst/>
              <a:gdLst>
                <a:gd name="T0" fmla="*/ 149 w 312"/>
                <a:gd name="T1" fmla="*/ 158 h 166"/>
                <a:gd name="T2" fmla="*/ 66 w 312"/>
                <a:gd name="T3" fmla="*/ 135 h 166"/>
                <a:gd name="T4" fmla="*/ 5 w 312"/>
                <a:gd name="T5" fmla="*/ 157 h 166"/>
                <a:gd name="T6" fmla="*/ 5 w 312"/>
                <a:gd name="T7" fmla="*/ 126 h 166"/>
                <a:gd name="T8" fmla="*/ 26 w 312"/>
                <a:gd name="T9" fmla="*/ 96 h 166"/>
                <a:gd name="T10" fmla="*/ 66 w 312"/>
                <a:gd name="T11" fmla="*/ 56 h 166"/>
                <a:gd name="T12" fmla="*/ 231 w 312"/>
                <a:gd name="T13" fmla="*/ 6 h 166"/>
                <a:gd name="T14" fmla="*/ 265 w 312"/>
                <a:gd name="T15" fmla="*/ 16 h 166"/>
                <a:gd name="T16" fmla="*/ 291 w 312"/>
                <a:gd name="T17" fmla="*/ 32 h 166"/>
                <a:gd name="T18" fmla="*/ 312 w 312"/>
                <a:gd name="T19" fmla="*/ 53 h 166"/>
                <a:gd name="T20" fmla="*/ 252 w 312"/>
                <a:gd name="T21" fmla="*/ 60 h 166"/>
                <a:gd name="T22" fmla="*/ 192 w 312"/>
                <a:gd name="T23" fmla="*/ 142 h 166"/>
                <a:gd name="T24" fmla="*/ 149 w 312"/>
                <a:gd name="T25" fmla="*/ 15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2" h="166">
                  <a:moveTo>
                    <a:pt x="149" y="158"/>
                  </a:moveTo>
                  <a:cubicBezTo>
                    <a:pt x="149" y="158"/>
                    <a:pt x="89" y="142"/>
                    <a:pt x="66" y="135"/>
                  </a:cubicBezTo>
                  <a:cubicBezTo>
                    <a:pt x="43" y="128"/>
                    <a:pt x="5" y="157"/>
                    <a:pt x="5" y="157"/>
                  </a:cubicBezTo>
                  <a:cubicBezTo>
                    <a:pt x="5" y="157"/>
                    <a:pt x="0" y="144"/>
                    <a:pt x="5" y="126"/>
                  </a:cubicBezTo>
                  <a:cubicBezTo>
                    <a:pt x="9" y="108"/>
                    <a:pt x="14" y="116"/>
                    <a:pt x="26" y="96"/>
                  </a:cubicBezTo>
                  <a:cubicBezTo>
                    <a:pt x="38" y="76"/>
                    <a:pt x="66" y="56"/>
                    <a:pt x="66" y="56"/>
                  </a:cubicBezTo>
                  <a:cubicBezTo>
                    <a:pt x="66" y="56"/>
                    <a:pt x="205" y="13"/>
                    <a:pt x="231" y="6"/>
                  </a:cubicBezTo>
                  <a:cubicBezTo>
                    <a:pt x="257" y="0"/>
                    <a:pt x="257" y="7"/>
                    <a:pt x="265" y="16"/>
                  </a:cubicBezTo>
                  <a:cubicBezTo>
                    <a:pt x="273" y="25"/>
                    <a:pt x="280" y="24"/>
                    <a:pt x="291" y="32"/>
                  </a:cubicBezTo>
                  <a:cubicBezTo>
                    <a:pt x="300" y="38"/>
                    <a:pt x="312" y="53"/>
                    <a:pt x="312" y="53"/>
                  </a:cubicBezTo>
                  <a:cubicBezTo>
                    <a:pt x="312" y="53"/>
                    <a:pt x="272" y="35"/>
                    <a:pt x="252" y="60"/>
                  </a:cubicBezTo>
                  <a:cubicBezTo>
                    <a:pt x="231" y="85"/>
                    <a:pt x="213" y="119"/>
                    <a:pt x="192" y="142"/>
                  </a:cubicBezTo>
                  <a:cubicBezTo>
                    <a:pt x="171" y="166"/>
                    <a:pt x="149" y="158"/>
                    <a:pt x="149" y="158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2">
              <a:extLst>
                <a:ext uri="{FF2B5EF4-FFF2-40B4-BE49-F238E27FC236}">
                  <a16:creationId xmlns:a16="http://schemas.microsoft.com/office/drawing/2014/main" id="{A35A84A9-845B-4DF9-AF36-73D7ED45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152"/>
              <a:ext cx="64" cy="66"/>
            </a:xfrm>
            <a:custGeom>
              <a:avLst/>
              <a:gdLst>
                <a:gd name="T0" fmla="*/ 53 w 56"/>
                <a:gd name="T1" fmla="*/ 3 h 57"/>
                <a:gd name="T2" fmla="*/ 14 w 56"/>
                <a:gd name="T3" fmla="*/ 14 h 57"/>
                <a:gd name="T4" fmla="*/ 4 w 56"/>
                <a:gd name="T5" fmla="*/ 53 h 57"/>
                <a:gd name="T6" fmla="*/ 42 w 56"/>
                <a:gd name="T7" fmla="*/ 42 h 57"/>
                <a:gd name="T8" fmla="*/ 53 w 56"/>
                <a:gd name="T9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3" y="3"/>
                  </a:moveTo>
                  <a:cubicBezTo>
                    <a:pt x="39" y="0"/>
                    <a:pt x="24" y="3"/>
                    <a:pt x="14" y="14"/>
                  </a:cubicBezTo>
                  <a:cubicBezTo>
                    <a:pt x="3" y="25"/>
                    <a:pt x="0" y="40"/>
                    <a:pt x="4" y="53"/>
                  </a:cubicBezTo>
                  <a:cubicBezTo>
                    <a:pt x="17" y="57"/>
                    <a:pt x="32" y="53"/>
                    <a:pt x="42" y="42"/>
                  </a:cubicBezTo>
                  <a:cubicBezTo>
                    <a:pt x="53" y="32"/>
                    <a:pt x="56" y="17"/>
                    <a:pt x="53" y="3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3">
              <a:extLst>
                <a:ext uri="{FF2B5EF4-FFF2-40B4-BE49-F238E27FC236}">
                  <a16:creationId xmlns:a16="http://schemas.microsoft.com/office/drawing/2014/main" id="{5CD0034B-4D8F-4D84-A493-8DB93B618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152"/>
              <a:ext cx="66" cy="65"/>
            </a:xfrm>
            <a:custGeom>
              <a:avLst/>
              <a:gdLst>
                <a:gd name="T0" fmla="*/ 3 w 57"/>
                <a:gd name="T1" fmla="*/ 3 h 56"/>
                <a:gd name="T2" fmla="*/ 42 w 57"/>
                <a:gd name="T3" fmla="*/ 14 h 56"/>
                <a:gd name="T4" fmla="*/ 53 w 57"/>
                <a:gd name="T5" fmla="*/ 52 h 56"/>
                <a:gd name="T6" fmla="*/ 14 w 57"/>
                <a:gd name="T7" fmla="*/ 42 h 56"/>
                <a:gd name="T8" fmla="*/ 3 w 57"/>
                <a:gd name="T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3" y="3"/>
                  </a:moveTo>
                  <a:cubicBezTo>
                    <a:pt x="17" y="0"/>
                    <a:pt x="32" y="3"/>
                    <a:pt x="42" y="14"/>
                  </a:cubicBezTo>
                  <a:cubicBezTo>
                    <a:pt x="53" y="24"/>
                    <a:pt x="57" y="39"/>
                    <a:pt x="53" y="52"/>
                  </a:cubicBezTo>
                  <a:cubicBezTo>
                    <a:pt x="40" y="56"/>
                    <a:pt x="25" y="53"/>
                    <a:pt x="14" y="42"/>
                  </a:cubicBezTo>
                  <a:cubicBezTo>
                    <a:pt x="3" y="32"/>
                    <a:pt x="0" y="17"/>
                    <a:pt x="3" y="3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Oval 324">
              <a:extLst>
                <a:ext uri="{FF2B5EF4-FFF2-40B4-BE49-F238E27FC236}">
                  <a16:creationId xmlns:a16="http://schemas.microsoft.com/office/drawing/2014/main" id="{42F6B7B7-7659-4F18-B3D8-F8240520D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139"/>
              <a:ext cx="32" cy="33"/>
            </a:xfrm>
            <a:prstGeom prst="ellipse">
              <a:avLst/>
            </a:pr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5">
              <a:extLst>
                <a:ext uri="{FF2B5EF4-FFF2-40B4-BE49-F238E27FC236}">
                  <a16:creationId xmlns:a16="http://schemas.microsoft.com/office/drawing/2014/main" id="{5829D632-8048-41CD-B7B4-DBF0DCB3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2053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88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26">
              <a:extLst>
                <a:ext uri="{FF2B5EF4-FFF2-40B4-BE49-F238E27FC236}">
                  <a16:creationId xmlns:a16="http://schemas.microsoft.com/office/drawing/2014/main" id="{FDDC6008-8C02-4241-BF65-BA124D725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1" y="2053"/>
              <a:ext cx="183" cy="111"/>
            </a:xfrm>
            <a:custGeom>
              <a:avLst/>
              <a:gdLst>
                <a:gd name="T0" fmla="*/ 0 w 158"/>
                <a:gd name="T1" fmla="*/ 70 h 95"/>
                <a:gd name="T2" fmla="*/ 39 w 158"/>
                <a:gd name="T3" fmla="*/ 95 h 95"/>
                <a:gd name="T4" fmla="*/ 43 w 158"/>
                <a:gd name="T5" fmla="*/ 95 h 95"/>
                <a:gd name="T6" fmla="*/ 64 w 158"/>
                <a:gd name="T7" fmla="*/ 87 h 95"/>
                <a:gd name="T8" fmla="*/ 64 w 158"/>
                <a:gd name="T9" fmla="*/ 86 h 95"/>
                <a:gd name="T10" fmla="*/ 0 w 158"/>
                <a:gd name="T11" fmla="*/ 70 h 95"/>
                <a:gd name="T12" fmla="*/ 158 w 158"/>
                <a:gd name="T13" fmla="*/ 0 h 95"/>
                <a:gd name="T14" fmla="*/ 113 w 158"/>
                <a:gd name="T15" fmla="*/ 64 h 95"/>
                <a:gd name="T16" fmla="*/ 142 w 158"/>
                <a:gd name="T17" fmla="*/ 39 h 95"/>
                <a:gd name="T18" fmla="*/ 158 w 158"/>
                <a:gd name="T19" fmla="*/ 3 h 95"/>
                <a:gd name="T20" fmla="*/ 158 w 15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" h="95">
                  <a:moveTo>
                    <a:pt x="0" y="70"/>
                  </a:moveTo>
                  <a:cubicBezTo>
                    <a:pt x="5" y="77"/>
                    <a:pt x="17" y="92"/>
                    <a:pt x="39" y="95"/>
                  </a:cubicBezTo>
                  <a:cubicBezTo>
                    <a:pt x="40" y="95"/>
                    <a:pt x="42" y="95"/>
                    <a:pt x="43" y="95"/>
                  </a:cubicBezTo>
                  <a:cubicBezTo>
                    <a:pt x="49" y="91"/>
                    <a:pt x="57" y="88"/>
                    <a:pt x="64" y="87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59" y="85"/>
                    <a:pt x="26" y="77"/>
                    <a:pt x="0" y="70"/>
                  </a:cubicBezTo>
                  <a:moveTo>
                    <a:pt x="158" y="0"/>
                  </a:moveTo>
                  <a:cubicBezTo>
                    <a:pt x="143" y="21"/>
                    <a:pt x="128" y="45"/>
                    <a:pt x="113" y="64"/>
                  </a:cubicBezTo>
                  <a:cubicBezTo>
                    <a:pt x="125" y="57"/>
                    <a:pt x="137" y="48"/>
                    <a:pt x="142" y="39"/>
                  </a:cubicBezTo>
                  <a:cubicBezTo>
                    <a:pt x="149" y="29"/>
                    <a:pt x="156" y="10"/>
                    <a:pt x="158" y="3"/>
                  </a:cubicBezTo>
                  <a:cubicBezTo>
                    <a:pt x="158" y="2"/>
                    <a:pt x="158" y="1"/>
                    <a:pt x="158" y="0"/>
                  </a:cubicBezTo>
                </a:path>
              </a:pathLst>
            </a:cu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27">
              <a:extLst>
                <a:ext uri="{FF2B5EF4-FFF2-40B4-BE49-F238E27FC236}">
                  <a16:creationId xmlns:a16="http://schemas.microsoft.com/office/drawing/2014/main" id="{A1096249-D554-4439-99B4-CFB35A3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053"/>
              <a:ext cx="186" cy="100"/>
            </a:xfrm>
            <a:custGeom>
              <a:avLst/>
              <a:gdLst>
                <a:gd name="T0" fmla="*/ 160 w 160"/>
                <a:gd name="T1" fmla="*/ 0 h 86"/>
                <a:gd name="T2" fmla="*/ 104 w 160"/>
                <a:gd name="T3" fmla="*/ 0 h 86"/>
                <a:gd name="T4" fmla="*/ 0 w 160"/>
                <a:gd name="T5" fmla="*/ 65 h 86"/>
                <a:gd name="T6" fmla="*/ 2 w 160"/>
                <a:gd name="T7" fmla="*/ 70 h 86"/>
                <a:gd name="T8" fmla="*/ 66 w 160"/>
                <a:gd name="T9" fmla="*/ 86 h 86"/>
                <a:gd name="T10" fmla="*/ 80 w 160"/>
                <a:gd name="T11" fmla="*/ 74 h 86"/>
                <a:gd name="T12" fmla="*/ 80 w 160"/>
                <a:gd name="T13" fmla="*/ 74 h 86"/>
                <a:gd name="T14" fmla="*/ 88 w 160"/>
                <a:gd name="T15" fmla="*/ 77 h 86"/>
                <a:gd name="T16" fmla="*/ 94 w 160"/>
                <a:gd name="T17" fmla="*/ 74 h 86"/>
                <a:gd name="T18" fmla="*/ 115 w 160"/>
                <a:gd name="T19" fmla="*/ 64 h 86"/>
                <a:gd name="T20" fmla="*/ 160 w 160"/>
                <a:gd name="T21" fmla="*/ 0 h 86"/>
                <a:gd name="T22" fmla="*/ 160 w 160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0" h="86">
                  <a:moveTo>
                    <a:pt x="160" y="0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1" y="67"/>
                    <a:pt x="2" y="70"/>
                  </a:cubicBezTo>
                  <a:cubicBezTo>
                    <a:pt x="28" y="77"/>
                    <a:pt x="61" y="85"/>
                    <a:pt x="66" y="86"/>
                  </a:cubicBezTo>
                  <a:cubicBezTo>
                    <a:pt x="67" y="79"/>
                    <a:pt x="73" y="74"/>
                    <a:pt x="8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3" y="74"/>
                    <a:pt x="86" y="75"/>
                    <a:pt x="88" y="77"/>
                  </a:cubicBezTo>
                  <a:cubicBezTo>
                    <a:pt x="90" y="76"/>
                    <a:pt x="92" y="75"/>
                    <a:pt x="94" y="74"/>
                  </a:cubicBezTo>
                  <a:cubicBezTo>
                    <a:pt x="100" y="72"/>
                    <a:pt x="108" y="68"/>
                    <a:pt x="115" y="64"/>
                  </a:cubicBezTo>
                  <a:cubicBezTo>
                    <a:pt x="130" y="45"/>
                    <a:pt x="145" y="21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28">
              <a:extLst>
                <a:ext uri="{FF2B5EF4-FFF2-40B4-BE49-F238E27FC236}">
                  <a16:creationId xmlns:a16="http://schemas.microsoft.com/office/drawing/2014/main" id="{8C33879E-FD93-47DB-AC71-FD64CC95F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154"/>
              <a:ext cx="25" cy="10"/>
            </a:xfrm>
            <a:custGeom>
              <a:avLst/>
              <a:gdLst>
                <a:gd name="T0" fmla="*/ 21 w 21"/>
                <a:gd name="T1" fmla="*/ 0 h 8"/>
                <a:gd name="T2" fmla="*/ 0 w 21"/>
                <a:gd name="T3" fmla="*/ 8 h 8"/>
                <a:gd name="T4" fmla="*/ 3 w 21"/>
                <a:gd name="T5" fmla="*/ 8 h 8"/>
                <a:gd name="T6" fmla="*/ 21 w 21"/>
                <a:gd name="T7" fmla="*/ 4 h 8"/>
                <a:gd name="T8" fmla="*/ 21 w 21"/>
                <a:gd name="T9" fmla="*/ 1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4" y="1"/>
                    <a:pt x="6" y="4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11" y="8"/>
                    <a:pt x="16" y="7"/>
                    <a:pt x="21" y="4"/>
                  </a:cubicBezTo>
                  <a:cubicBezTo>
                    <a:pt x="21" y="3"/>
                    <a:pt x="21" y="2"/>
                    <a:pt x="21" y="1"/>
                  </a:cubicBezTo>
                  <a:cubicBezTo>
                    <a:pt x="21" y="1"/>
                    <a:pt x="21" y="1"/>
                    <a:pt x="21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29">
              <a:extLst>
                <a:ext uri="{FF2B5EF4-FFF2-40B4-BE49-F238E27FC236}">
                  <a16:creationId xmlns:a16="http://schemas.microsoft.com/office/drawing/2014/main" id="{551E6452-487D-44C5-9B76-013CE11C4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139"/>
              <a:ext cx="25" cy="20"/>
            </a:xfrm>
            <a:custGeom>
              <a:avLst/>
              <a:gdLst>
                <a:gd name="T0" fmla="*/ 14 w 22"/>
                <a:gd name="T1" fmla="*/ 0 h 17"/>
                <a:gd name="T2" fmla="*/ 14 w 22"/>
                <a:gd name="T3" fmla="*/ 0 h 17"/>
                <a:gd name="T4" fmla="*/ 0 w 22"/>
                <a:gd name="T5" fmla="*/ 12 h 17"/>
                <a:gd name="T6" fmla="*/ 0 w 22"/>
                <a:gd name="T7" fmla="*/ 13 h 17"/>
                <a:gd name="T8" fmla="*/ 0 w 22"/>
                <a:gd name="T9" fmla="*/ 14 h 17"/>
                <a:gd name="T10" fmla="*/ 0 w 22"/>
                <a:gd name="T11" fmla="*/ 17 h 17"/>
                <a:gd name="T12" fmla="*/ 22 w 22"/>
                <a:gd name="T13" fmla="*/ 3 h 17"/>
                <a:gd name="T14" fmla="*/ 14 w 2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7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1" y="5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9" y="13"/>
                    <a:pt x="15" y="7"/>
                    <a:pt x="22" y="3"/>
                  </a:cubicBezTo>
                  <a:cubicBezTo>
                    <a:pt x="20" y="1"/>
                    <a:pt x="17" y="0"/>
                    <a:pt x="14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0">
              <a:extLst>
                <a:ext uri="{FF2B5EF4-FFF2-40B4-BE49-F238E27FC236}">
                  <a16:creationId xmlns:a16="http://schemas.microsoft.com/office/drawing/2014/main" id="{564EF3D6-3931-4AF7-8B3C-7FBBBF40D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261"/>
              <a:ext cx="59" cy="27"/>
            </a:xfrm>
            <a:custGeom>
              <a:avLst/>
              <a:gdLst>
                <a:gd name="T0" fmla="*/ 46 w 51"/>
                <a:gd name="T1" fmla="*/ 18 h 23"/>
                <a:gd name="T2" fmla="*/ 6 w 51"/>
                <a:gd name="T3" fmla="*/ 23 h 23"/>
                <a:gd name="T4" fmla="*/ 1 w 51"/>
                <a:gd name="T5" fmla="*/ 18 h 23"/>
                <a:gd name="T6" fmla="*/ 0 w 51"/>
                <a:gd name="T7" fmla="*/ 10 h 23"/>
                <a:gd name="T8" fmla="*/ 4 w 51"/>
                <a:gd name="T9" fmla="*/ 4 h 23"/>
                <a:gd name="T10" fmla="*/ 44 w 51"/>
                <a:gd name="T11" fmla="*/ 0 h 23"/>
                <a:gd name="T12" fmla="*/ 50 w 51"/>
                <a:gd name="T13" fmla="*/ 4 h 23"/>
                <a:gd name="T14" fmla="*/ 51 w 51"/>
                <a:gd name="T15" fmla="*/ 12 h 23"/>
                <a:gd name="T16" fmla="*/ 46 w 51"/>
                <a:gd name="T1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3">
                  <a:moveTo>
                    <a:pt x="46" y="18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4" y="23"/>
                    <a:pt x="1" y="21"/>
                    <a:pt x="1" y="1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1" y="5"/>
                    <a:pt x="4" y="4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49" y="2"/>
                    <a:pt x="50" y="4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5"/>
                    <a:pt x="49" y="18"/>
                    <a:pt x="46" y="18"/>
                  </a:cubicBezTo>
                  <a:close/>
                </a:path>
              </a:pathLst>
            </a:custGeom>
            <a:solidFill>
              <a:srgbClr val="F8E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1">
              <a:extLst>
                <a:ext uri="{FF2B5EF4-FFF2-40B4-BE49-F238E27FC236}">
                  <a16:creationId xmlns:a16="http://schemas.microsoft.com/office/drawing/2014/main" id="{ABA28851-2043-40F3-BA93-A055ED822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831"/>
              <a:ext cx="278" cy="227"/>
            </a:xfrm>
            <a:custGeom>
              <a:avLst/>
              <a:gdLst>
                <a:gd name="T0" fmla="*/ 213 w 240"/>
                <a:gd name="T1" fmla="*/ 180 h 195"/>
                <a:gd name="T2" fmla="*/ 233 w 240"/>
                <a:gd name="T3" fmla="*/ 85 h 195"/>
                <a:gd name="T4" fmla="*/ 201 w 240"/>
                <a:gd name="T5" fmla="*/ 47 h 195"/>
                <a:gd name="T6" fmla="*/ 154 w 240"/>
                <a:gd name="T7" fmla="*/ 11 h 195"/>
                <a:gd name="T8" fmla="*/ 75 w 240"/>
                <a:gd name="T9" fmla="*/ 11 h 195"/>
                <a:gd name="T10" fmla="*/ 25 w 240"/>
                <a:gd name="T11" fmla="*/ 15 h 195"/>
                <a:gd name="T12" fmla="*/ 33 w 240"/>
                <a:gd name="T13" fmla="*/ 34 h 195"/>
                <a:gd name="T14" fmla="*/ 11 w 240"/>
                <a:gd name="T15" fmla="*/ 57 h 195"/>
                <a:gd name="T16" fmla="*/ 2 w 240"/>
                <a:gd name="T17" fmla="*/ 85 h 195"/>
                <a:gd name="T18" fmla="*/ 14 w 240"/>
                <a:gd name="T19" fmla="*/ 81 h 195"/>
                <a:gd name="T20" fmla="*/ 12 w 240"/>
                <a:gd name="T21" fmla="*/ 97 h 195"/>
                <a:gd name="T22" fmla="*/ 19 w 240"/>
                <a:gd name="T23" fmla="*/ 110 h 195"/>
                <a:gd name="T24" fmla="*/ 201 w 240"/>
                <a:gd name="T25" fmla="*/ 195 h 195"/>
                <a:gd name="T26" fmla="*/ 213 w 240"/>
                <a:gd name="T27" fmla="*/ 18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0" h="195">
                  <a:moveTo>
                    <a:pt x="213" y="180"/>
                  </a:moveTo>
                  <a:cubicBezTo>
                    <a:pt x="213" y="180"/>
                    <a:pt x="240" y="114"/>
                    <a:pt x="233" y="85"/>
                  </a:cubicBezTo>
                  <a:cubicBezTo>
                    <a:pt x="226" y="55"/>
                    <a:pt x="201" y="47"/>
                    <a:pt x="201" y="47"/>
                  </a:cubicBezTo>
                  <a:cubicBezTo>
                    <a:pt x="201" y="47"/>
                    <a:pt x="181" y="22"/>
                    <a:pt x="154" y="11"/>
                  </a:cubicBezTo>
                  <a:cubicBezTo>
                    <a:pt x="126" y="1"/>
                    <a:pt x="97" y="0"/>
                    <a:pt x="75" y="11"/>
                  </a:cubicBezTo>
                  <a:cubicBezTo>
                    <a:pt x="54" y="21"/>
                    <a:pt x="29" y="13"/>
                    <a:pt x="25" y="15"/>
                  </a:cubicBezTo>
                  <a:cubicBezTo>
                    <a:pt x="21" y="16"/>
                    <a:pt x="33" y="34"/>
                    <a:pt x="33" y="34"/>
                  </a:cubicBezTo>
                  <a:cubicBezTo>
                    <a:pt x="33" y="34"/>
                    <a:pt x="23" y="35"/>
                    <a:pt x="11" y="57"/>
                  </a:cubicBezTo>
                  <a:cubicBezTo>
                    <a:pt x="0" y="78"/>
                    <a:pt x="0" y="83"/>
                    <a:pt x="2" y="85"/>
                  </a:cubicBezTo>
                  <a:cubicBezTo>
                    <a:pt x="5" y="87"/>
                    <a:pt x="14" y="81"/>
                    <a:pt x="14" y="81"/>
                  </a:cubicBezTo>
                  <a:cubicBezTo>
                    <a:pt x="14" y="81"/>
                    <a:pt x="11" y="86"/>
                    <a:pt x="12" y="97"/>
                  </a:cubicBezTo>
                  <a:cubicBezTo>
                    <a:pt x="12" y="107"/>
                    <a:pt x="19" y="110"/>
                    <a:pt x="19" y="110"/>
                  </a:cubicBezTo>
                  <a:cubicBezTo>
                    <a:pt x="201" y="195"/>
                    <a:pt x="201" y="195"/>
                    <a:pt x="201" y="195"/>
                  </a:cubicBezTo>
                  <a:lnTo>
                    <a:pt x="213" y="180"/>
                  </a:ln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2">
              <a:extLst>
                <a:ext uri="{FF2B5EF4-FFF2-40B4-BE49-F238E27FC236}">
                  <a16:creationId xmlns:a16="http://schemas.microsoft.com/office/drawing/2014/main" id="{069E4C8C-C1F5-4CF1-85CD-A2A09685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023"/>
              <a:ext cx="56" cy="52"/>
            </a:xfrm>
            <a:custGeom>
              <a:avLst/>
              <a:gdLst>
                <a:gd name="T0" fmla="*/ 6 w 48"/>
                <a:gd name="T1" fmla="*/ 10 h 45"/>
                <a:gd name="T2" fmla="*/ 28 w 48"/>
                <a:gd name="T3" fmla="*/ 1 h 45"/>
                <a:gd name="T4" fmla="*/ 38 w 48"/>
                <a:gd name="T5" fmla="*/ 28 h 45"/>
                <a:gd name="T6" fmla="*/ 0 w 48"/>
                <a:gd name="T7" fmla="*/ 40 h 45"/>
                <a:gd name="T8" fmla="*/ 6 w 48"/>
                <a:gd name="T9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5">
                  <a:moveTo>
                    <a:pt x="6" y="10"/>
                  </a:moveTo>
                  <a:cubicBezTo>
                    <a:pt x="6" y="10"/>
                    <a:pt x="18" y="0"/>
                    <a:pt x="28" y="1"/>
                  </a:cubicBezTo>
                  <a:cubicBezTo>
                    <a:pt x="39" y="3"/>
                    <a:pt x="48" y="11"/>
                    <a:pt x="38" y="28"/>
                  </a:cubicBezTo>
                  <a:cubicBezTo>
                    <a:pt x="28" y="45"/>
                    <a:pt x="0" y="40"/>
                    <a:pt x="0" y="40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3">
              <a:extLst>
                <a:ext uri="{FF2B5EF4-FFF2-40B4-BE49-F238E27FC236}">
                  <a16:creationId xmlns:a16="http://schemas.microsoft.com/office/drawing/2014/main" id="{04B53630-FB21-403A-91AE-991967502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1915"/>
              <a:ext cx="205" cy="245"/>
            </a:xfrm>
            <a:custGeom>
              <a:avLst/>
              <a:gdLst>
                <a:gd name="T0" fmla="*/ 0 w 177"/>
                <a:gd name="T1" fmla="*/ 38 h 211"/>
                <a:gd name="T2" fmla="*/ 20 w 177"/>
                <a:gd name="T3" fmla="*/ 157 h 211"/>
                <a:gd name="T4" fmla="*/ 51 w 177"/>
                <a:gd name="T5" fmla="*/ 199 h 211"/>
                <a:gd name="T6" fmla="*/ 103 w 177"/>
                <a:gd name="T7" fmla="*/ 195 h 211"/>
                <a:gd name="T8" fmla="*/ 147 w 177"/>
                <a:gd name="T9" fmla="*/ 178 h 211"/>
                <a:gd name="T10" fmla="*/ 176 w 177"/>
                <a:gd name="T11" fmla="*/ 125 h 211"/>
                <a:gd name="T12" fmla="*/ 165 w 177"/>
                <a:gd name="T13" fmla="*/ 17 h 211"/>
                <a:gd name="T14" fmla="*/ 129 w 177"/>
                <a:gd name="T15" fmla="*/ 6 h 211"/>
                <a:gd name="T16" fmla="*/ 81 w 177"/>
                <a:gd name="T17" fmla="*/ 23 h 211"/>
                <a:gd name="T18" fmla="*/ 52 w 177"/>
                <a:gd name="T19" fmla="*/ 19 h 211"/>
                <a:gd name="T20" fmla="*/ 65 w 177"/>
                <a:gd name="T21" fmla="*/ 8 h 211"/>
                <a:gd name="T22" fmla="*/ 69 w 177"/>
                <a:gd name="T23" fmla="*/ 0 h 211"/>
                <a:gd name="T24" fmla="*/ 27 w 177"/>
                <a:gd name="T25" fmla="*/ 16 h 211"/>
                <a:gd name="T26" fmla="*/ 0 w 177"/>
                <a:gd name="T27" fmla="*/ 38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7" h="211">
                  <a:moveTo>
                    <a:pt x="0" y="38"/>
                  </a:moveTo>
                  <a:cubicBezTo>
                    <a:pt x="0" y="38"/>
                    <a:pt x="9" y="141"/>
                    <a:pt x="20" y="157"/>
                  </a:cubicBezTo>
                  <a:cubicBezTo>
                    <a:pt x="30" y="174"/>
                    <a:pt x="31" y="187"/>
                    <a:pt x="51" y="199"/>
                  </a:cubicBezTo>
                  <a:cubicBezTo>
                    <a:pt x="72" y="211"/>
                    <a:pt x="91" y="206"/>
                    <a:pt x="103" y="195"/>
                  </a:cubicBezTo>
                  <a:cubicBezTo>
                    <a:pt x="114" y="184"/>
                    <a:pt x="129" y="183"/>
                    <a:pt x="147" y="178"/>
                  </a:cubicBezTo>
                  <a:cubicBezTo>
                    <a:pt x="164" y="173"/>
                    <a:pt x="175" y="145"/>
                    <a:pt x="176" y="125"/>
                  </a:cubicBezTo>
                  <a:cubicBezTo>
                    <a:pt x="177" y="108"/>
                    <a:pt x="174" y="31"/>
                    <a:pt x="165" y="17"/>
                  </a:cubicBezTo>
                  <a:cubicBezTo>
                    <a:pt x="157" y="4"/>
                    <a:pt x="140" y="2"/>
                    <a:pt x="129" y="6"/>
                  </a:cubicBezTo>
                  <a:cubicBezTo>
                    <a:pt x="119" y="10"/>
                    <a:pt x="101" y="21"/>
                    <a:pt x="81" y="23"/>
                  </a:cubicBezTo>
                  <a:cubicBezTo>
                    <a:pt x="61" y="24"/>
                    <a:pt x="52" y="19"/>
                    <a:pt x="52" y="19"/>
                  </a:cubicBezTo>
                  <a:cubicBezTo>
                    <a:pt x="52" y="19"/>
                    <a:pt x="62" y="12"/>
                    <a:pt x="65" y="8"/>
                  </a:cubicBezTo>
                  <a:cubicBezTo>
                    <a:pt x="68" y="3"/>
                    <a:pt x="69" y="0"/>
                    <a:pt x="69" y="0"/>
                  </a:cubicBezTo>
                  <a:cubicBezTo>
                    <a:pt x="69" y="0"/>
                    <a:pt x="49" y="8"/>
                    <a:pt x="27" y="16"/>
                  </a:cubicBezTo>
                  <a:cubicBezTo>
                    <a:pt x="6" y="25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FFA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4">
              <a:extLst>
                <a:ext uri="{FF2B5EF4-FFF2-40B4-BE49-F238E27FC236}">
                  <a16:creationId xmlns:a16="http://schemas.microsoft.com/office/drawing/2014/main" id="{AEAC04E9-B3E4-4365-B4E1-EA6363759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968"/>
              <a:ext cx="241" cy="68"/>
            </a:xfrm>
            <a:custGeom>
              <a:avLst/>
              <a:gdLst>
                <a:gd name="T0" fmla="*/ 138 w 208"/>
                <a:gd name="T1" fmla="*/ 0 h 58"/>
                <a:gd name="T2" fmla="*/ 198 w 208"/>
                <a:gd name="T3" fmla="*/ 18 h 58"/>
                <a:gd name="T4" fmla="*/ 207 w 208"/>
                <a:gd name="T5" fmla="*/ 39 h 58"/>
                <a:gd name="T6" fmla="*/ 205 w 208"/>
                <a:gd name="T7" fmla="*/ 51 h 58"/>
                <a:gd name="T8" fmla="*/ 197 w 208"/>
                <a:gd name="T9" fmla="*/ 48 h 58"/>
                <a:gd name="T10" fmla="*/ 175 w 208"/>
                <a:gd name="T11" fmla="*/ 57 h 58"/>
                <a:gd name="T12" fmla="*/ 6 w 208"/>
                <a:gd name="T13" fmla="*/ 58 h 58"/>
                <a:gd name="T14" fmla="*/ 0 w 208"/>
                <a:gd name="T15" fmla="*/ 1 h 58"/>
                <a:gd name="T16" fmla="*/ 138 w 208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8" h="58">
                  <a:moveTo>
                    <a:pt x="138" y="0"/>
                  </a:moveTo>
                  <a:cubicBezTo>
                    <a:pt x="159" y="0"/>
                    <a:pt x="180" y="6"/>
                    <a:pt x="198" y="18"/>
                  </a:cubicBezTo>
                  <a:cubicBezTo>
                    <a:pt x="204" y="23"/>
                    <a:pt x="208" y="31"/>
                    <a:pt x="207" y="39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02" y="49"/>
                    <a:pt x="200" y="49"/>
                    <a:pt x="197" y="48"/>
                  </a:cubicBezTo>
                  <a:cubicBezTo>
                    <a:pt x="187" y="47"/>
                    <a:pt x="175" y="57"/>
                    <a:pt x="175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75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5">
              <a:extLst>
                <a:ext uri="{FF2B5EF4-FFF2-40B4-BE49-F238E27FC236}">
                  <a16:creationId xmlns:a16="http://schemas.microsoft.com/office/drawing/2014/main" id="{7170AA4E-40FC-4E08-A445-2BB42DF7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981"/>
              <a:ext cx="36" cy="36"/>
            </a:xfrm>
            <a:custGeom>
              <a:avLst/>
              <a:gdLst>
                <a:gd name="T0" fmla="*/ 0 w 31"/>
                <a:gd name="T1" fmla="*/ 15 h 31"/>
                <a:gd name="T2" fmla="*/ 15 w 31"/>
                <a:gd name="T3" fmla="*/ 31 h 31"/>
                <a:gd name="T4" fmla="*/ 31 w 31"/>
                <a:gd name="T5" fmla="*/ 16 h 31"/>
                <a:gd name="T6" fmla="*/ 16 w 31"/>
                <a:gd name="T7" fmla="*/ 0 h 31"/>
                <a:gd name="T8" fmla="*/ 0 w 31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24"/>
                    <a:pt x="7" y="31"/>
                    <a:pt x="15" y="31"/>
                  </a:cubicBezTo>
                  <a:cubicBezTo>
                    <a:pt x="24" y="31"/>
                    <a:pt x="30" y="24"/>
                    <a:pt x="31" y="16"/>
                  </a:cubicBezTo>
                  <a:cubicBezTo>
                    <a:pt x="31" y="7"/>
                    <a:pt x="24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Oval 336">
              <a:extLst>
                <a:ext uri="{FF2B5EF4-FFF2-40B4-BE49-F238E27FC236}">
                  <a16:creationId xmlns:a16="http://schemas.microsoft.com/office/drawing/2014/main" id="{1AEDB510-3E46-419F-9D85-F7690DFF2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1987"/>
              <a:ext cx="13" cy="13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37">
              <a:extLst>
                <a:ext uri="{FF2B5EF4-FFF2-40B4-BE49-F238E27FC236}">
                  <a16:creationId xmlns:a16="http://schemas.microsoft.com/office/drawing/2014/main" id="{49A42529-7754-4B55-A1CF-CCFF5AC1D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978"/>
              <a:ext cx="36" cy="36"/>
            </a:xfrm>
            <a:custGeom>
              <a:avLst/>
              <a:gdLst>
                <a:gd name="T0" fmla="*/ 0 w 31"/>
                <a:gd name="T1" fmla="*/ 15 h 31"/>
                <a:gd name="T2" fmla="*/ 15 w 31"/>
                <a:gd name="T3" fmla="*/ 31 h 31"/>
                <a:gd name="T4" fmla="*/ 30 w 31"/>
                <a:gd name="T5" fmla="*/ 16 h 31"/>
                <a:gd name="T6" fmla="*/ 15 w 31"/>
                <a:gd name="T7" fmla="*/ 0 h 31"/>
                <a:gd name="T8" fmla="*/ 0 w 31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0" y="15"/>
                  </a:moveTo>
                  <a:cubicBezTo>
                    <a:pt x="0" y="24"/>
                    <a:pt x="7" y="31"/>
                    <a:pt x="15" y="31"/>
                  </a:cubicBezTo>
                  <a:cubicBezTo>
                    <a:pt x="23" y="31"/>
                    <a:pt x="30" y="24"/>
                    <a:pt x="30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lose/>
                </a:path>
              </a:pathLst>
            </a:custGeom>
            <a:solidFill>
              <a:srgbClr val="4D3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Oval 338">
              <a:extLst>
                <a:ext uri="{FF2B5EF4-FFF2-40B4-BE49-F238E27FC236}">
                  <a16:creationId xmlns:a16="http://schemas.microsoft.com/office/drawing/2014/main" id="{C57436D2-8B29-499F-B109-B78688B8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984"/>
              <a:ext cx="13" cy="12"/>
            </a:xfrm>
            <a:prstGeom prst="ellipse">
              <a:avLst/>
            </a:pr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39">
              <a:extLst>
                <a:ext uri="{FF2B5EF4-FFF2-40B4-BE49-F238E27FC236}">
                  <a16:creationId xmlns:a16="http://schemas.microsoft.com/office/drawing/2014/main" id="{C98CF490-4298-4CF1-B40D-DF6320DB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035"/>
              <a:ext cx="25" cy="18"/>
            </a:xfrm>
            <a:custGeom>
              <a:avLst/>
              <a:gdLst>
                <a:gd name="T0" fmla="*/ 10 w 21"/>
                <a:gd name="T1" fmla="*/ 16 h 16"/>
                <a:gd name="T2" fmla="*/ 10 w 21"/>
                <a:gd name="T3" fmla="*/ 16 h 16"/>
                <a:gd name="T4" fmla="*/ 21 w 21"/>
                <a:gd name="T5" fmla="*/ 6 h 16"/>
                <a:gd name="T6" fmla="*/ 21 w 21"/>
                <a:gd name="T7" fmla="*/ 0 h 16"/>
                <a:gd name="T8" fmla="*/ 0 w 21"/>
                <a:gd name="T9" fmla="*/ 0 h 16"/>
                <a:gd name="T10" fmla="*/ 0 w 21"/>
                <a:gd name="T11" fmla="*/ 6 h 16"/>
                <a:gd name="T12" fmla="*/ 10 w 21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6" y="16"/>
                    <a:pt x="21" y="12"/>
                    <a:pt x="21" y="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4" y="16"/>
                    <a:pt x="10" y="16"/>
                  </a:cubicBezTo>
                  <a:close/>
                </a:path>
              </a:pathLst>
            </a:custGeom>
            <a:solidFill>
              <a:srgbClr val="E69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0">
              <a:extLst>
                <a:ext uri="{FF2B5EF4-FFF2-40B4-BE49-F238E27FC236}">
                  <a16:creationId xmlns:a16="http://schemas.microsoft.com/office/drawing/2014/main" id="{76EF9007-1497-448C-A3F5-035EBD525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064"/>
              <a:ext cx="81" cy="46"/>
            </a:xfrm>
            <a:custGeom>
              <a:avLst/>
              <a:gdLst>
                <a:gd name="T0" fmla="*/ 70 w 70"/>
                <a:gd name="T1" fmla="*/ 40 h 40"/>
                <a:gd name="T2" fmla="*/ 0 w 70"/>
                <a:gd name="T3" fmla="*/ 40 h 40"/>
                <a:gd name="T4" fmla="*/ 0 w 70"/>
                <a:gd name="T5" fmla="*/ 35 h 40"/>
                <a:gd name="T6" fmla="*/ 35 w 70"/>
                <a:gd name="T7" fmla="*/ 0 h 40"/>
                <a:gd name="T8" fmla="*/ 70 w 70"/>
                <a:gd name="T9" fmla="*/ 35 h 40"/>
                <a:gd name="T10" fmla="*/ 70 w 7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40">
                  <a:moveTo>
                    <a:pt x="70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5" y="0"/>
                    <a:pt x="70" y="15"/>
                    <a:pt x="70" y="35"/>
                  </a:cubicBezTo>
                  <a:lnTo>
                    <a:pt x="70" y="40"/>
                  </a:lnTo>
                  <a:close/>
                </a:path>
              </a:pathLst>
            </a:custGeom>
            <a:solidFill>
              <a:srgbClr val="ED2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1">
              <a:extLst>
                <a:ext uri="{FF2B5EF4-FFF2-40B4-BE49-F238E27FC236}">
                  <a16:creationId xmlns:a16="http://schemas.microsoft.com/office/drawing/2014/main" id="{F21B1EC2-49E6-48DC-8868-659A1969F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64"/>
              <a:ext cx="69" cy="18"/>
            </a:xfrm>
            <a:custGeom>
              <a:avLst/>
              <a:gdLst>
                <a:gd name="T0" fmla="*/ 0 w 60"/>
                <a:gd name="T1" fmla="*/ 16 h 16"/>
                <a:gd name="T2" fmla="*/ 60 w 60"/>
                <a:gd name="T3" fmla="*/ 16 h 16"/>
                <a:gd name="T4" fmla="*/ 30 w 60"/>
                <a:gd name="T5" fmla="*/ 0 h 16"/>
                <a:gd name="T6" fmla="*/ 0 w 6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cubicBezTo>
                    <a:pt x="60" y="16"/>
                    <a:pt x="60" y="16"/>
                    <a:pt x="60" y="16"/>
                  </a:cubicBezTo>
                  <a:cubicBezTo>
                    <a:pt x="54" y="6"/>
                    <a:pt x="43" y="0"/>
                    <a:pt x="30" y="0"/>
                  </a:cubicBezTo>
                  <a:cubicBezTo>
                    <a:pt x="18" y="0"/>
                    <a:pt x="7" y="6"/>
                    <a:pt x="0" y="16"/>
                  </a:cubicBezTo>
                  <a:close/>
                </a:path>
              </a:pathLst>
            </a:custGeom>
            <a:solidFill>
              <a:srgbClr val="FEFD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2">
              <a:extLst>
                <a:ext uri="{FF2B5EF4-FFF2-40B4-BE49-F238E27FC236}">
                  <a16:creationId xmlns:a16="http://schemas.microsoft.com/office/drawing/2014/main" id="{7C956EC8-29C4-40E6-AA2F-9344D1C18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090"/>
              <a:ext cx="74" cy="90"/>
            </a:xfrm>
            <a:custGeom>
              <a:avLst/>
              <a:gdLst>
                <a:gd name="T0" fmla="*/ 4 w 64"/>
                <a:gd name="T1" fmla="*/ 65 h 77"/>
                <a:gd name="T2" fmla="*/ 10 w 64"/>
                <a:gd name="T3" fmla="*/ 20 h 77"/>
                <a:gd name="T4" fmla="*/ 41 w 64"/>
                <a:gd name="T5" fmla="*/ 2 h 77"/>
                <a:gd name="T6" fmla="*/ 64 w 64"/>
                <a:gd name="T7" fmla="*/ 17 h 77"/>
                <a:gd name="T8" fmla="*/ 42 w 64"/>
                <a:gd name="T9" fmla="*/ 77 h 77"/>
                <a:gd name="T10" fmla="*/ 4 w 64"/>
                <a:gd name="T11" fmla="*/ 6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7">
                  <a:moveTo>
                    <a:pt x="4" y="65"/>
                  </a:moveTo>
                  <a:cubicBezTo>
                    <a:pt x="4" y="65"/>
                    <a:pt x="0" y="36"/>
                    <a:pt x="10" y="20"/>
                  </a:cubicBezTo>
                  <a:cubicBezTo>
                    <a:pt x="20" y="4"/>
                    <a:pt x="30" y="0"/>
                    <a:pt x="41" y="2"/>
                  </a:cubicBezTo>
                  <a:cubicBezTo>
                    <a:pt x="51" y="5"/>
                    <a:pt x="64" y="17"/>
                    <a:pt x="64" y="17"/>
                  </a:cubicBezTo>
                  <a:cubicBezTo>
                    <a:pt x="42" y="77"/>
                    <a:pt x="42" y="77"/>
                    <a:pt x="42" y="77"/>
                  </a:cubicBezTo>
                  <a:lnTo>
                    <a:pt x="4" y="65"/>
                  </a:lnTo>
                  <a:close/>
                </a:path>
              </a:pathLst>
            </a:custGeom>
            <a:solidFill>
              <a:srgbClr val="2838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3">
              <a:extLst>
                <a:ext uri="{FF2B5EF4-FFF2-40B4-BE49-F238E27FC236}">
                  <a16:creationId xmlns:a16="http://schemas.microsoft.com/office/drawing/2014/main" id="{1EDDCDFC-7C29-4EAB-8803-0FD51B2C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096"/>
              <a:ext cx="91" cy="115"/>
            </a:xfrm>
            <a:custGeom>
              <a:avLst/>
              <a:gdLst>
                <a:gd name="T0" fmla="*/ 74 w 79"/>
                <a:gd name="T1" fmla="*/ 40 h 99"/>
                <a:gd name="T2" fmla="*/ 78 w 79"/>
                <a:gd name="T3" fmla="*/ 22 h 99"/>
                <a:gd name="T4" fmla="*/ 60 w 79"/>
                <a:gd name="T5" fmla="*/ 5 h 99"/>
                <a:gd name="T6" fmla="*/ 14 w 79"/>
                <a:gd name="T7" fmla="*/ 7 h 99"/>
                <a:gd name="T8" fmla="*/ 5 w 79"/>
                <a:gd name="T9" fmla="*/ 44 h 99"/>
                <a:gd name="T10" fmla="*/ 0 w 79"/>
                <a:gd name="T11" fmla="*/ 82 h 99"/>
                <a:gd name="T12" fmla="*/ 26 w 79"/>
                <a:gd name="T13" fmla="*/ 96 h 99"/>
                <a:gd name="T14" fmla="*/ 62 w 79"/>
                <a:gd name="T15" fmla="*/ 84 h 99"/>
                <a:gd name="T16" fmla="*/ 74 w 79"/>
                <a:gd name="T17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99">
                  <a:moveTo>
                    <a:pt x="74" y="40"/>
                  </a:moveTo>
                  <a:cubicBezTo>
                    <a:pt x="74" y="40"/>
                    <a:pt x="79" y="33"/>
                    <a:pt x="78" y="22"/>
                  </a:cubicBezTo>
                  <a:cubicBezTo>
                    <a:pt x="76" y="11"/>
                    <a:pt x="72" y="7"/>
                    <a:pt x="60" y="5"/>
                  </a:cubicBezTo>
                  <a:cubicBezTo>
                    <a:pt x="48" y="3"/>
                    <a:pt x="22" y="0"/>
                    <a:pt x="14" y="7"/>
                  </a:cubicBezTo>
                  <a:cubicBezTo>
                    <a:pt x="5" y="15"/>
                    <a:pt x="7" y="22"/>
                    <a:pt x="5" y="44"/>
                  </a:cubicBezTo>
                  <a:cubicBezTo>
                    <a:pt x="4" y="65"/>
                    <a:pt x="0" y="73"/>
                    <a:pt x="0" y="82"/>
                  </a:cubicBezTo>
                  <a:cubicBezTo>
                    <a:pt x="1" y="91"/>
                    <a:pt x="4" y="92"/>
                    <a:pt x="26" y="96"/>
                  </a:cubicBezTo>
                  <a:cubicBezTo>
                    <a:pt x="48" y="99"/>
                    <a:pt x="56" y="95"/>
                    <a:pt x="62" y="84"/>
                  </a:cubicBezTo>
                  <a:cubicBezTo>
                    <a:pt x="69" y="73"/>
                    <a:pt x="74" y="40"/>
                    <a:pt x="74" y="4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4">
              <a:extLst>
                <a:ext uri="{FF2B5EF4-FFF2-40B4-BE49-F238E27FC236}">
                  <a16:creationId xmlns:a16="http://schemas.microsoft.com/office/drawing/2014/main" id="{01A0CB0D-501D-4347-9E80-BB7234DD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3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5">
              <a:extLst>
                <a:ext uri="{FF2B5EF4-FFF2-40B4-BE49-F238E27FC236}">
                  <a16:creationId xmlns:a16="http://schemas.microsoft.com/office/drawing/2014/main" id="{2DB6A4E5-8B9D-4D73-8598-1D997773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312"/>
              <a:ext cx="41" cy="29"/>
            </a:xfrm>
            <a:custGeom>
              <a:avLst/>
              <a:gdLst>
                <a:gd name="T0" fmla="*/ 16 w 36"/>
                <a:gd name="T1" fmla="*/ 0 h 25"/>
                <a:gd name="T2" fmla="*/ 0 w 36"/>
                <a:gd name="T3" fmla="*/ 2 h 25"/>
                <a:gd name="T4" fmla="*/ 1 w 36"/>
                <a:gd name="T5" fmla="*/ 4 h 25"/>
                <a:gd name="T6" fmla="*/ 6 w 36"/>
                <a:gd name="T7" fmla="*/ 2 h 25"/>
                <a:gd name="T8" fmla="*/ 13 w 36"/>
                <a:gd name="T9" fmla="*/ 25 h 25"/>
                <a:gd name="T10" fmla="*/ 36 w 36"/>
                <a:gd name="T11" fmla="*/ 25 h 25"/>
                <a:gd name="T12" fmla="*/ 16 w 3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5">
                  <a:moveTo>
                    <a:pt x="1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0" y="13"/>
                    <a:pt x="16" y="0"/>
                  </a:cubicBezTo>
                </a:path>
              </a:pathLst>
            </a:custGeom>
            <a:solidFill>
              <a:srgbClr val="AE4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46">
              <a:extLst>
                <a:ext uri="{FF2B5EF4-FFF2-40B4-BE49-F238E27FC236}">
                  <a16:creationId xmlns:a16="http://schemas.microsoft.com/office/drawing/2014/main" id="{03AEF750-18FB-4553-A944-905517C0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302"/>
              <a:ext cx="199" cy="90"/>
            </a:xfrm>
            <a:custGeom>
              <a:avLst/>
              <a:gdLst>
                <a:gd name="T0" fmla="*/ 9 w 172"/>
                <a:gd name="T1" fmla="*/ 0 h 78"/>
                <a:gd name="T2" fmla="*/ 0 w 172"/>
                <a:gd name="T3" fmla="*/ 26 h 78"/>
                <a:gd name="T4" fmla="*/ 94 w 172"/>
                <a:gd name="T5" fmla="*/ 45 h 78"/>
                <a:gd name="T6" fmla="*/ 139 w 172"/>
                <a:gd name="T7" fmla="*/ 70 h 78"/>
                <a:gd name="T8" fmla="*/ 139 w 172"/>
                <a:gd name="T9" fmla="*/ 70 h 78"/>
                <a:gd name="T10" fmla="*/ 139 w 172"/>
                <a:gd name="T11" fmla="*/ 70 h 78"/>
                <a:gd name="T12" fmla="*/ 160 w 172"/>
                <a:gd name="T13" fmla="*/ 78 h 78"/>
                <a:gd name="T14" fmla="*/ 167 w 172"/>
                <a:gd name="T15" fmla="*/ 72 h 78"/>
                <a:gd name="T16" fmla="*/ 167 w 172"/>
                <a:gd name="T17" fmla="*/ 72 h 78"/>
                <a:gd name="T18" fmla="*/ 171 w 172"/>
                <a:gd name="T19" fmla="*/ 67 h 78"/>
                <a:gd name="T20" fmla="*/ 172 w 172"/>
                <a:gd name="T21" fmla="*/ 67 h 78"/>
                <a:gd name="T22" fmla="*/ 130 w 172"/>
                <a:gd name="T23" fmla="*/ 51 h 78"/>
                <a:gd name="T24" fmla="*/ 67 w 172"/>
                <a:gd name="T25" fmla="*/ 21 h 78"/>
                <a:gd name="T26" fmla="*/ 9 w 172"/>
                <a:gd name="T2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" h="78">
                  <a:moveTo>
                    <a:pt x="9" y="0"/>
                  </a:moveTo>
                  <a:cubicBezTo>
                    <a:pt x="3" y="15"/>
                    <a:pt x="0" y="26"/>
                    <a:pt x="0" y="26"/>
                  </a:cubicBezTo>
                  <a:cubicBezTo>
                    <a:pt x="0" y="26"/>
                    <a:pt x="84" y="41"/>
                    <a:pt x="94" y="45"/>
                  </a:cubicBezTo>
                  <a:cubicBezTo>
                    <a:pt x="105" y="50"/>
                    <a:pt x="115" y="60"/>
                    <a:pt x="139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39" y="70"/>
                    <a:pt x="139" y="70"/>
                    <a:pt x="139" y="70"/>
                  </a:cubicBezTo>
                  <a:cubicBezTo>
                    <a:pt x="147" y="73"/>
                    <a:pt x="154" y="76"/>
                    <a:pt x="160" y="78"/>
                  </a:cubicBezTo>
                  <a:cubicBezTo>
                    <a:pt x="162" y="77"/>
                    <a:pt x="165" y="74"/>
                    <a:pt x="167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9" y="70"/>
                    <a:pt x="170" y="69"/>
                    <a:pt x="171" y="67"/>
                  </a:cubicBezTo>
                  <a:cubicBezTo>
                    <a:pt x="172" y="67"/>
                    <a:pt x="172" y="67"/>
                    <a:pt x="172" y="67"/>
                  </a:cubicBezTo>
                  <a:cubicBezTo>
                    <a:pt x="172" y="67"/>
                    <a:pt x="152" y="64"/>
                    <a:pt x="130" y="51"/>
                  </a:cubicBezTo>
                  <a:cubicBezTo>
                    <a:pt x="108" y="38"/>
                    <a:pt x="78" y="25"/>
                    <a:pt x="67" y="21"/>
                  </a:cubicBezTo>
                  <a:cubicBezTo>
                    <a:pt x="55" y="17"/>
                    <a:pt x="9" y="0"/>
                    <a:pt x="9" y="0"/>
                  </a:cubicBezTo>
                </a:path>
              </a:pathLst>
            </a:cu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47">
              <a:extLst>
                <a:ext uri="{FF2B5EF4-FFF2-40B4-BE49-F238E27FC236}">
                  <a16:creationId xmlns:a16="http://schemas.microsoft.com/office/drawing/2014/main" id="{8AFFA985-B4A3-4E1E-A989-7CAE2703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302"/>
              <a:ext cx="107" cy="39"/>
            </a:xfrm>
            <a:custGeom>
              <a:avLst/>
              <a:gdLst>
                <a:gd name="T0" fmla="*/ 92 w 92"/>
                <a:gd name="T1" fmla="*/ 0 h 34"/>
                <a:gd name="T2" fmla="*/ 0 w 92"/>
                <a:gd name="T3" fmla="*/ 9 h 34"/>
                <a:gd name="T4" fmla="*/ 20 w 92"/>
                <a:gd name="T5" fmla="*/ 34 h 34"/>
                <a:gd name="T6" fmla="*/ 20 w 92"/>
                <a:gd name="T7" fmla="*/ 34 h 34"/>
                <a:gd name="T8" fmla="*/ 83 w 92"/>
                <a:gd name="T9" fmla="*/ 26 h 34"/>
                <a:gd name="T10" fmla="*/ 83 w 92"/>
                <a:gd name="T11" fmla="*/ 26 h 34"/>
                <a:gd name="T12" fmla="*/ 92 w 92"/>
                <a:gd name="T13" fmla="*/ 0 h 34"/>
                <a:gd name="T14" fmla="*/ 92 w 9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34">
                  <a:moveTo>
                    <a:pt x="92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4" y="22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cubicBezTo>
                    <a:pt x="83" y="26"/>
                    <a:pt x="86" y="15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348">
              <a:extLst>
                <a:ext uri="{FF2B5EF4-FFF2-40B4-BE49-F238E27FC236}">
                  <a16:creationId xmlns:a16="http://schemas.microsoft.com/office/drawing/2014/main" id="{6FC0EDD1-1910-442C-A302-DCF9CF0FE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314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3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349">
              <a:extLst>
                <a:ext uri="{FF2B5EF4-FFF2-40B4-BE49-F238E27FC236}">
                  <a16:creationId xmlns:a16="http://schemas.microsoft.com/office/drawing/2014/main" id="{280B2EF4-DDAC-4436-BA11-31FD4636C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314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350">
              <a:extLst>
                <a:ext uri="{FF2B5EF4-FFF2-40B4-BE49-F238E27FC236}">
                  <a16:creationId xmlns:a16="http://schemas.microsoft.com/office/drawing/2014/main" id="{1ECD6FD9-EAB1-4CFE-B0EC-7B55026AA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314"/>
              <a:ext cx="9" cy="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0 h 5"/>
                <a:gd name="T4" fmla="*/ 1 w 9"/>
                <a:gd name="T5" fmla="*/ 5 h 5"/>
                <a:gd name="T6" fmla="*/ 9 w 9"/>
                <a:gd name="T7" fmla="*/ 3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9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C88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1">
              <a:extLst>
                <a:ext uri="{FF2B5EF4-FFF2-40B4-BE49-F238E27FC236}">
                  <a16:creationId xmlns:a16="http://schemas.microsoft.com/office/drawing/2014/main" id="{EE55E735-2163-4E01-A17B-61262F082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314"/>
              <a:ext cx="9" cy="5"/>
            </a:xfrm>
            <a:custGeom>
              <a:avLst/>
              <a:gdLst>
                <a:gd name="T0" fmla="*/ 8 w 9"/>
                <a:gd name="T1" fmla="*/ 0 h 5"/>
                <a:gd name="T2" fmla="*/ 0 w 9"/>
                <a:gd name="T3" fmla="*/ 0 h 5"/>
                <a:gd name="T4" fmla="*/ 1 w 9"/>
                <a:gd name="T5" fmla="*/ 5 h 5"/>
                <a:gd name="T6" fmla="*/ 9 w 9"/>
                <a:gd name="T7" fmla="*/ 3 h 5"/>
                <a:gd name="T8" fmla="*/ 8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9" y="3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2">
              <a:extLst>
                <a:ext uri="{FF2B5EF4-FFF2-40B4-BE49-F238E27FC236}">
                  <a16:creationId xmlns:a16="http://schemas.microsoft.com/office/drawing/2014/main" id="{E8FDB16A-C19F-4FAC-BFB7-642CD86E9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39"/>
              <a:ext cx="135" cy="118"/>
            </a:xfrm>
            <a:custGeom>
              <a:avLst/>
              <a:gdLst>
                <a:gd name="T0" fmla="*/ 0 w 117"/>
                <a:gd name="T1" fmla="*/ 50 h 102"/>
                <a:gd name="T2" fmla="*/ 20 w 117"/>
                <a:gd name="T3" fmla="*/ 30 h 102"/>
                <a:gd name="T4" fmla="*/ 29 w 117"/>
                <a:gd name="T5" fmla="*/ 0 h 102"/>
                <a:gd name="T6" fmla="*/ 75 w 117"/>
                <a:gd name="T7" fmla="*/ 50 h 102"/>
                <a:gd name="T8" fmla="*/ 109 w 117"/>
                <a:gd name="T9" fmla="*/ 78 h 102"/>
                <a:gd name="T10" fmla="*/ 97 w 117"/>
                <a:gd name="T11" fmla="*/ 101 h 102"/>
                <a:gd name="T12" fmla="*/ 55 w 117"/>
                <a:gd name="T13" fmla="*/ 76 h 102"/>
                <a:gd name="T14" fmla="*/ 0 w 117"/>
                <a:gd name="T15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02">
                  <a:moveTo>
                    <a:pt x="0" y="50"/>
                  </a:moveTo>
                  <a:cubicBezTo>
                    <a:pt x="0" y="50"/>
                    <a:pt x="12" y="41"/>
                    <a:pt x="20" y="30"/>
                  </a:cubicBezTo>
                  <a:cubicBezTo>
                    <a:pt x="27" y="18"/>
                    <a:pt x="29" y="0"/>
                    <a:pt x="29" y="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0"/>
                    <a:pt x="103" y="67"/>
                    <a:pt x="109" y="78"/>
                  </a:cubicBezTo>
                  <a:cubicBezTo>
                    <a:pt x="115" y="89"/>
                    <a:pt x="117" y="102"/>
                    <a:pt x="97" y="101"/>
                  </a:cubicBezTo>
                  <a:cubicBezTo>
                    <a:pt x="78" y="100"/>
                    <a:pt x="55" y="76"/>
                    <a:pt x="55" y="76"/>
                  </a:cubicBezTo>
                  <a:cubicBezTo>
                    <a:pt x="0" y="50"/>
                    <a:pt x="0" y="50"/>
                    <a:pt x="0" y="5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3">
              <a:extLst>
                <a:ext uri="{FF2B5EF4-FFF2-40B4-BE49-F238E27FC236}">
                  <a16:creationId xmlns:a16="http://schemas.microsoft.com/office/drawing/2014/main" id="{CAEA957C-3FD5-4E2F-BE70-419CD695D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92"/>
              <a:ext cx="5" cy="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3"/>
                    <a:pt x="0" y="4"/>
                    <a:pt x="0" y="4"/>
                  </a:cubicBezTo>
                  <a:cubicBezTo>
                    <a:pt x="0" y="4"/>
                    <a:pt x="2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243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Oval 354">
              <a:extLst>
                <a:ext uri="{FF2B5EF4-FFF2-40B4-BE49-F238E27FC236}">
                  <a16:creationId xmlns:a16="http://schemas.microsoft.com/office/drawing/2014/main" id="{A1F17C38-6378-4A0E-9C82-D8F5D89CF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2392"/>
              <a:ext cx="1" cy="1"/>
            </a:xfrm>
            <a:prstGeom prst="ellipse">
              <a:avLst/>
            </a:prstGeom>
            <a:solidFill>
              <a:srgbClr val="DE5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5">
              <a:extLst>
                <a:ext uri="{FF2B5EF4-FFF2-40B4-BE49-F238E27FC236}">
                  <a16:creationId xmlns:a16="http://schemas.microsoft.com/office/drawing/2014/main" id="{FC122991-13D5-4B74-8BA0-B14209ECF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385"/>
              <a:ext cx="8" cy="7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0 w 7"/>
                <a:gd name="T5" fmla="*/ 6 h 6"/>
                <a:gd name="T6" fmla="*/ 7 w 7"/>
                <a:gd name="T7" fmla="*/ 0 h 6"/>
                <a:gd name="T8" fmla="*/ 7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2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74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56">
              <a:extLst>
                <a:ext uri="{FF2B5EF4-FFF2-40B4-BE49-F238E27FC236}">
                  <a16:creationId xmlns:a16="http://schemas.microsoft.com/office/drawing/2014/main" id="{75C6E2C5-7541-43E4-9999-D3DE8327D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85"/>
              <a:ext cx="128" cy="71"/>
            </a:xfrm>
            <a:custGeom>
              <a:avLst/>
              <a:gdLst>
                <a:gd name="T0" fmla="*/ 11 w 111"/>
                <a:gd name="T1" fmla="*/ 0 h 61"/>
                <a:gd name="T2" fmla="*/ 4 w 111"/>
                <a:gd name="T3" fmla="*/ 6 h 61"/>
                <a:gd name="T4" fmla="*/ 4 w 111"/>
                <a:gd name="T5" fmla="*/ 6 h 61"/>
                <a:gd name="T6" fmla="*/ 0 w 111"/>
                <a:gd name="T7" fmla="*/ 10 h 61"/>
                <a:gd name="T8" fmla="*/ 0 w 111"/>
                <a:gd name="T9" fmla="*/ 10 h 61"/>
                <a:gd name="T10" fmla="*/ 0 w 111"/>
                <a:gd name="T11" fmla="*/ 10 h 61"/>
                <a:gd name="T12" fmla="*/ 55 w 111"/>
                <a:gd name="T13" fmla="*/ 36 h 61"/>
                <a:gd name="T14" fmla="*/ 97 w 111"/>
                <a:gd name="T15" fmla="*/ 61 h 61"/>
                <a:gd name="T16" fmla="*/ 99 w 111"/>
                <a:gd name="T17" fmla="*/ 61 h 61"/>
                <a:gd name="T18" fmla="*/ 111 w 111"/>
                <a:gd name="T19" fmla="*/ 56 h 61"/>
                <a:gd name="T20" fmla="*/ 108 w 111"/>
                <a:gd name="T21" fmla="*/ 57 h 61"/>
                <a:gd name="T22" fmla="*/ 87 w 111"/>
                <a:gd name="T23" fmla="*/ 51 h 61"/>
                <a:gd name="T24" fmla="*/ 57 w 111"/>
                <a:gd name="T25" fmla="*/ 27 h 61"/>
                <a:gd name="T26" fmla="*/ 11 w 111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61">
                  <a:moveTo>
                    <a:pt x="11" y="0"/>
                  </a:moveTo>
                  <a:cubicBezTo>
                    <a:pt x="9" y="2"/>
                    <a:pt x="6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6"/>
                    <a:pt x="78" y="60"/>
                    <a:pt x="97" y="61"/>
                  </a:cubicBezTo>
                  <a:cubicBezTo>
                    <a:pt x="97" y="61"/>
                    <a:pt x="98" y="61"/>
                    <a:pt x="99" y="61"/>
                  </a:cubicBezTo>
                  <a:cubicBezTo>
                    <a:pt x="105" y="61"/>
                    <a:pt x="109" y="59"/>
                    <a:pt x="111" y="56"/>
                  </a:cubicBezTo>
                  <a:cubicBezTo>
                    <a:pt x="111" y="56"/>
                    <a:pt x="110" y="57"/>
                    <a:pt x="108" y="57"/>
                  </a:cubicBezTo>
                  <a:cubicBezTo>
                    <a:pt x="104" y="57"/>
                    <a:pt x="96" y="56"/>
                    <a:pt x="87" y="51"/>
                  </a:cubicBezTo>
                  <a:cubicBezTo>
                    <a:pt x="74" y="44"/>
                    <a:pt x="57" y="27"/>
                    <a:pt x="57" y="27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214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57">
              <a:extLst>
                <a:ext uri="{FF2B5EF4-FFF2-40B4-BE49-F238E27FC236}">
                  <a16:creationId xmlns:a16="http://schemas.microsoft.com/office/drawing/2014/main" id="{121C7F1F-8802-4434-BE23-439353D3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314"/>
              <a:ext cx="120" cy="176"/>
            </a:xfrm>
            <a:custGeom>
              <a:avLst/>
              <a:gdLst>
                <a:gd name="T0" fmla="*/ 62 w 104"/>
                <a:gd name="T1" fmla="*/ 0 h 151"/>
                <a:gd name="T2" fmla="*/ 0 w 104"/>
                <a:gd name="T3" fmla="*/ 19 h 151"/>
                <a:gd name="T4" fmla="*/ 35 w 104"/>
                <a:gd name="T5" fmla="*/ 94 h 151"/>
                <a:gd name="T6" fmla="*/ 13 w 104"/>
                <a:gd name="T7" fmla="*/ 129 h 151"/>
                <a:gd name="T8" fmla="*/ 51 w 104"/>
                <a:gd name="T9" fmla="*/ 143 h 151"/>
                <a:gd name="T10" fmla="*/ 82 w 104"/>
                <a:gd name="T11" fmla="*/ 109 h 151"/>
                <a:gd name="T12" fmla="*/ 88 w 104"/>
                <a:gd name="T13" fmla="*/ 118 h 151"/>
                <a:gd name="T14" fmla="*/ 102 w 104"/>
                <a:gd name="T15" fmla="*/ 120 h 151"/>
                <a:gd name="T16" fmla="*/ 104 w 104"/>
                <a:gd name="T17" fmla="*/ 114 h 151"/>
                <a:gd name="T18" fmla="*/ 93 w 104"/>
                <a:gd name="T19" fmla="*/ 86 h 151"/>
                <a:gd name="T20" fmla="*/ 84 w 104"/>
                <a:gd name="T21" fmla="*/ 73 h 151"/>
                <a:gd name="T22" fmla="*/ 62 w 104"/>
                <a:gd name="T23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51">
                  <a:moveTo>
                    <a:pt x="62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11" y="121"/>
                    <a:pt x="13" y="129"/>
                  </a:cubicBezTo>
                  <a:cubicBezTo>
                    <a:pt x="15" y="137"/>
                    <a:pt x="31" y="151"/>
                    <a:pt x="51" y="143"/>
                  </a:cubicBezTo>
                  <a:cubicBezTo>
                    <a:pt x="72" y="134"/>
                    <a:pt x="82" y="109"/>
                    <a:pt x="82" y="109"/>
                  </a:cubicBezTo>
                  <a:cubicBezTo>
                    <a:pt x="82" y="109"/>
                    <a:pt x="84" y="112"/>
                    <a:pt x="88" y="118"/>
                  </a:cubicBezTo>
                  <a:cubicBezTo>
                    <a:pt x="92" y="123"/>
                    <a:pt x="102" y="120"/>
                    <a:pt x="102" y="120"/>
                  </a:cubicBezTo>
                  <a:cubicBezTo>
                    <a:pt x="102" y="120"/>
                    <a:pt x="104" y="120"/>
                    <a:pt x="104" y="114"/>
                  </a:cubicBezTo>
                  <a:cubicBezTo>
                    <a:pt x="103" y="108"/>
                    <a:pt x="95" y="93"/>
                    <a:pt x="93" y="86"/>
                  </a:cubicBezTo>
                  <a:cubicBezTo>
                    <a:pt x="91" y="78"/>
                    <a:pt x="84" y="73"/>
                    <a:pt x="84" y="73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254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58">
              <a:extLst>
                <a:ext uri="{FF2B5EF4-FFF2-40B4-BE49-F238E27FC236}">
                  <a16:creationId xmlns:a16="http://schemas.microsoft.com/office/drawing/2014/main" id="{7DFC2694-108E-4E7A-BEB3-913DA1CF6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427"/>
              <a:ext cx="22" cy="20"/>
            </a:xfrm>
            <a:custGeom>
              <a:avLst/>
              <a:gdLst>
                <a:gd name="T0" fmla="*/ 6 w 19"/>
                <a:gd name="T1" fmla="*/ 0 h 17"/>
                <a:gd name="T2" fmla="*/ 1 w 19"/>
                <a:gd name="T3" fmla="*/ 3 h 17"/>
                <a:gd name="T4" fmla="*/ 9 w 19"/>
                <a:gd name="T5" fmla="*/ 16 h 17"/>
                <a:gd name="T6" fmla="*/ 14 w 19"/>
                <a:gd name="T7" fmla="*/ 17 h 17"/>
                <a:gd name="T8" fmla="*/ 18 w 19"/>
                <a:gd name="T9" fmla="*/ 12 h 17"/>
                <a:gd name="T10" fmla="*/ 11 w 19"/>
                <a:gd name="T11" fmla="*/ 1 h 17"/>
                <a:gd name="T12" fmla="*/ 6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6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7"/>
                    <a:pt x="4" y="13"/>
                    <a:pt x="9" y="16"/>
                  </a:cubicBezTo>
                  <a:cubicBezTo>
                    <a:pt x="11" y="16"/>
                    <a:pt x="13" y="17"/>
                    <a:pt x="14" y="17"/>
                  </a:cubicBezTo>
                  <a:cubicBezTo>
                    <a:pt x="17" y="17"/>
                    <a:pt x="19" y="15"/>
                    <a:pt x="18" y="12"/>
                  </a:cubicBezTo>
                  <a:cubicBezTo>
                    <a:pt x="18" y="12"/>
                    <a:pt x="16" y="3"/>
                    <a:pt x="11" y="1"/>
                  </a:cubicBezTo>
                  <a:cubicBezTo>
                    <a:pt x="9" y="0"/>
                    <a:pt x="7" y="0"/>
                    <a:pt x="6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59">
              <a:extLst>
                <a:ext uri="{FF2B5EF4-FFF2-40B4-BE49-F238E27FC236}">
                  <a16:creationId xmlns:a16="http://schemas.microsoft.com/office/drawing/2014/main" id="{4323A3BB-CE93-4DF2-B19A-BA6B5AEB4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112"/>
              <a:ext cx="30" cy="42"/>
            </a:xfrm>
            <a:custGeom>
              <a:avLst/>
              <a:gdLst>
                <a:gd name="T0" fmla="*/ 14 w 26"/>
                <a:gd name="T1" fmla="*/ 0 h 36"/>
                <a:gd name="T2" fmla="*/ 13 w 26"/>
                <a:gd name="T3" fmla="*/ 0 h 36"/>
                <a:gd name="T4" fmla="*/ 1 w 26"/>
                <a:gd name="T5" fmla="*/ 24 h 36"/>
                <a:gd name="T6" fmla="*/ 9 w 26"/>
                <a:gd name="T7" fmla="*/ 36 h 36"/>
                <a:gd name="T8" fmla="*/ 14 w 26"/>
                <a:gd name="T9" fmla="*/ 34 h 36"/>
                <a:gd name="T10" fmla="*/ 24 w 26"/>
                <a:gd name="T11" fmla="*/ 14 h 36"/>
                <a:gd name="T12" fmla="*/ 14 w 26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6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6" y="2"/>
                    <a:pt x="0" y="13"/>
                    <a:pt x="1" y="24"/>
                  </a:cubicBezTo>
                  <a:cubicBezTo>
                    <a:pt x="1" y="31"/>
                    <a:pt x="5" y="36"/>
                    <a:pt x="9" y="36"/>
                  </a:cubicBezTo>
                  <a:cubicBezTo>
                    <a:pt x="10" y="36"/>
                    <a:pt x="12" y="35"/>
                    <a:pt x="14" y="34"/>
                  </a:cubicBezTo>
                  <a:cubicBezTo>
                    <a:pt x="14" y="34"/>
                    <a:pt x="26" y="24"/>
                    <a:pt x="24" y="14"/>
                  </a:cubicBezTo>
                  <a:cubicBezTo>
                    <a:pt x="23" y="6"/>
                    <a:pt x="19" y="0"/>
                    <a:pt x="14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0">
              <a:extLst>
                <a:ext uri="{FF2B5EF4-FFF2-40B4-BE49-F238E27FC236}">
                  <a16:creationId xmlns:a16="http://schemas.microsoft.com/office/drawing/2014/main" id="{15053D53-A4ED-47D5-89C7-2366011D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440"/>
              <a:ext cx="31" cy="25"/>
            </a:xfrm>
            <a:custGeom>
              <a:avLst/>
              <a:gdLst>
                <a:gd name="T0" fmla="*/ 20 w 27"/>
                <a:gd name="T1" fmla="*/ 0 h 22"/>
                <a:gd name="T2" fmla="*/ 4 w 27"/>
                <a:gd name="T3" fmla="*/ 9 h 22"/>
                <a:gd name="T4" fmla="*/ 6 w 27"/>
                <a:gd name="T5" fmla="*/ 22 h 22"/>
                <a:gd name="T6" fmla="*/ 8 w 27"/>
                <a:gd name="T7" fmla="*/ 22 h 22"/>
                <a:gd name="T8" fmla="*/ 23 w 27"/>
                <a:gd name="T9" fmla="*/ 15 h 22"/>
                <a:gd name="T10" fmla="*/ 23 w 27"/>
                <a:gd name="T11" fmla="*/ 0 h 22"/>
                <a:gd name="T12" fmla="*/ 20 w 2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2">
                  <a:moveTo>
                    <a:pt x="20" y="0"/>
                  </a:moveTo>
                  <a:cubicBezTo>
                    <a:pt x="15" y="0"/>
                    <a:pt x="8" y="4"/>
                    <a:pt x="4" y="9"/>
                  </a:cubicBezTo>
                  <a:cubicBezTo>
                    <a:pt x="0" y="16"/>
                    <a:pt x="1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20" y="21"/>
                    <a:pt x="23" y="15"/>
                  </a:cubicBezTo>
                  <a:cubicBezTo>
                    <a:pt x="27" y="8"/>
                    <a:pt x="27" y="2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solidFill>
              <a:srgbClr val="3B5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66" name="Group 363">
            <a:extLst>
              <a:ext uri="{FF2B5EF4-FFF2-40B4-BE49-F238E27FC236}">
                <a16:creationId xmlns:a16="http://schemas.microsoft.com/office/drawing/2014/main" id="{EF6526C8-0656-4234-9184-3204F7F047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6600" y="835025"/>
            <a:ext cx="1146175" cy="2082800"/>
            <a:chOff x="363" y="390"/>
            <a:chExt cx="722" cy="1312"/>
          </a:xfrm>
        </p:grpSpPr>
        <p:sp>
          <p:nvSpPr>
            <p:cNvPr id="367" name="AutoShape 362">
              <a:extLst>
                <a:ext uri="{FF2B5EF4-FFF2-40B4-BE49-F238E27FC236}">
                  <a16:creationId xmlns:a16="http://schemas.microsoft.com/office/drawing/2014/main" id="{C9435A93-CCCD-474E-94EF-0D34ABD7483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3" y="390"/>
              <a:ext cx="722" cy="1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Oval 364">
              <a:extLst>
                <a:ext uri="{FF2B5EF4-FFF2-40B4-BE49-F238E27FC236}">
                  <a16:creationId xmlns:a16="http://schemas.microsoft.com/office/drawing/2014/main" id="{F64E4297-0E17-4FA1-9819-5080C4AE7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" y="1637"/>
              <a:ext cx="587" cy="65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5">
              <a:extLst>
                <a:ext uri="{FF2B5EF4-FFF2-40B4-BE49-F238E27FC236}">
                  <a16:creationId xmlns:a16="http://schemas.microsoft.com/office/drawing/2014/main" id="{9404F020-B0C2-4204-B3FD-385FBAEAD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583"/>
              <a:ext cx="747" cy="623"/>
            </a:xfrm>
            <a:custGeom>
              <a:avLst/>
              <a:gdLst>
                <a:gd name="T0" fmla="*/ 136 w 472"/>
                <a:gd name="T1" fmla="*/ 74 h 395"/>
                <a:gd name="T2" fmla="*/ 108 w 472"/>
                <a:gd name="T3" fmla="*/ 157 h 395"/>
                <a:gd name="T4" fmla="*/ 51 w 472"/>
                <a:gd name="T5" fmla="*/ 246 h 395"/>
                <a:gd name="T6" fmla="*/ 111 w 472"/>
                <a:gd name="T7" fmla="*/ 337 h 395"/>
                <a:gd name="T8" fmla="*/ 437 w 472"/>
                <a:gd name="T9" fmla="*/ 308 h 395"/>
                <a:gd name="T10" fmla="*/ 415 w 472"/>
                <a:gd name="T11" fmla="*/ 207 h 395"/>
                <a:gd name="T12" fmla="*/ 449 w 472"/>
                <a:gd name="T13" fmla="*/ 159 h 395"/>
                <a:gd name="T14" fmla="*/ 386 w 472"/>
                <a:gd name="T15" fmla="*/ 69 h 395"/>
                <a:gd name="T16" fmla="*/ 136 w 472"/>
                <a:gd name="T17" fmla="*/ 74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2" h="395">
                  <a:moveTo>
                    <a:pt x="136" y="74"/>
                  </a:moveTo>
                  <a:cubicBezTo>
                    <a:pt x="136" y="74"/>
                    <a:pt x="154" y="133"/>
                    <a:pt x="108" y="157"/>
                  </a:cubicBezTo>
                  <a:cubicBezTo>
                    <a:pt x="61" y="181"/>
                    <a:pt x="0" y="216"/>
                    <a:pt x="51" y="246"/>
                  </a:cubicBezTo>
                  <a:cubicBezTo>
                    <a:pt x="102" y="276"/>
                    <a:pt x="27" y="311"/>
                    <a:pt x="111" y="337"/>
                  </a:cubicBezTo>
                  <a:cubicBezTo>
                    <a:pt x="195" y="363"/>
                    <a:pt x="401" y="395"/>
                    <a:pt x="437" y="308"/>
                  </a:cubicBezTo>
                  <a:cubicBezTo>
                    <a:pt x="472" y="222"/>
                    <a:pt x="422" y="231"/>
                    <a:pt x="415" y="207"/>
                  </a:cubicBezTo>
                  <a:cubicBezTo>
                    <a:pt x="409" y="184"/>
                    <a:pt x="461" y="177"/>
                    <a:pt x="449" y="159"/>
                  </a:cubicBezTo>
                  <a:cubicBezTo>
                    <a:pt x="438" y="141"/>
                    <a:pt x="380" y="111"/>
                    <a:pt x="386" y="69"/>
                  </a:cubicBezTo>
                  <a:cubicBezTo>
                    <a:pt x="386" y="69"/>
                    <a:pt x="214" y="0"/>
                    <a:pt x="136" y="74"/>
                  </a:cubicBezTo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66">
              <a:extLst>
                <a:ext uri="{FF2B5EF4-FFF2-40B4-BE49-F238E27FC236}">
                  <a16:creationId xmlns:a16="http://schemas.microsoft.com/office/drawing/2014/main" id="{AA07B21F-9DE5-4197-87CB-47EB8884B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868"/>
              <a:ext cx="553" cy="777"/>
            </a:xfrm>
            <a:custGeom>
              <a:avLst/>
              <a:gdLst>
                <a:gd name="T0" fmla="*/ 55 w 349"/>
                <a:gd name="T1" fmla="*/ 113 h 492"/>
                <a:gd name="T2" fmla="*/ 47 w 349"/>
                <a:gd name="T3" fmla="*/ 414 h 492"/>
                <a:gd name="T4" fmla="*/ 349 w 349"/>
                <a:gd name="T5" fmla="*/ 414 h 492"/>
                <a:gd name="T6" fmla="*/ 310 w 349"/>
                <a:gd name="T7" fmla="*/ 72 h 492"/>
                <a:gd name="T8" fmla="*/ 203 w 349"/>
                <a:gd name="T9" fmla="*/ 1 h 492"/>
                <a:gd name="T10" fmla="*/ 55 w 349"/>
                <a:gd name="T11" fmla="*/ 11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492">
                  <a:moveTo>
                    <a:pt x="55" y="113"/>
                  </a:moveTo>
                  <a:cubicBezTo>
                    <a:pt x="55" y="113"/>
                    <a:pt x="0" y="302"/>
                    <a:pt x="47" y="414"/>
                  </a:cubicBezTo>
                  <a:cubicBezTo>
                    <a:pt x="47" y="414"/>
                    <a:pt x="238" y="492"/>
                    <a:pt x="349" y="414"/>
                  </a:cubicBezTo>
                  <a:cubicBezTo>
                    <a:pt x="349" y="414"/>
                    <a:pt x="324" y="111"/>
                    <a:pt x="310" y="72"/>
                  </a:cubicBezTo>
                  <a:cubicBezTo>
                    <a:pt x="297" y="32"/>
                    <a:pt x="236" y="0"/>
                    <a:pt x="203" y="1"/>
                  </a:cubicBezTo>
                  <a:cubicBezTo>
                    <a:pt x="169" y="3"/>
                    <a:pt x="93" y="20"/>
                    <a:pt x="55" y="113"/>
                  </a:cubicBezTo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67">
              <a:extLst>
                <a:ext uri="{FF2B5EF4-FFF2-40B4-BE49-F238E27FC236}">
                  <a16:creationId xmlns:a16="http://schemas.microsoft.com/office/drawing/2014/main" id="{10F0604C-CC83-4DC8-A319-0F6D461A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911"/>
              <a:ext cx="428" cy="543"/>
            </a:xfrm>
            <a:custGeom>
              <a:avLst/>
              <a:gdLst>
                <a:gd name="T0" fmla="*/ 159 w 270"/>
                <a:gd name="T1" fmla="*/ 0 h 344"/>
                <a:gd name="T2" fmla="*/ 157 w 270"/>
                <a:gd name="T3" fmla="*/ 0 h 344"/>
                <a:gd name="T4" fmla="*/ 43 w 270"/>
                <a:gd name="T5" fmla="*/ 86 h 344"/>
                <a:gd name="T6" fmla="*/ 36 w 270"/>
                <a:gd name="T7" fmla="*/ 318 h 344"/>
                <a:gd name="T8" fmla="*/ 171 w 270"/>
                <a:gd name="T9" fmla="*/ 344 h 344"/>
                <a:gd name="T10" fmla="*/ 270 w 270"/>
                <a:gd name="T11" fmla="*/ 318 h 344"/>
                <a:gd name="T12" fmla="*/ 240 w 270"/>
                <a:gd name="T13" fmla="*/ 54 h 344"/>
                <a:gd name="T14" fmla="*/ 159 w 270"/>
                <a:gd name="T15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344">
                  <a:moveTo>
                    <a:pt x="159" y="0"/>
                  </a:moveTo>
                  <a:cubicBezTo>
                    <a:pt x="158" y="0"/>
                    <a:pt x="157" y="0"/>
                    <a:pt x="157" y="0"/>
                  </a:cubicBezTo>
                  <a:cubicBezTo>
                    <a:pt x="131" y="1"/>
                    <a:pt x="72" y="14"/>
                    <a:pt x="43" y="86"/>
                  </a:cubicBezTo>
                  <a:cubicBezTo>
                    <a:pt x="43" y="86"/>
                    <a:pt x="0" y="232"/>
                    <a:pt x="36" y="318"/>
                  </a:cubicBezTo>
                  <a:cubicBezTo>
                    <a:pt x="36" y="318"/>
                    <a:pt x="102" y="344"/>
                    <a:pt x="171" y="344"/>
                  </a:cubicBezTo>
                  <a:cubicBezTo>
                    <a:pt x="206" y="344"/>
                    <a:pt x="242" y="338"/>
                    <a:pt x="270" y="318"/>
                  </a:cubicBezTo>
                  <a:cubicBezTo>
                    <a:pt x="270" y="318"/>
                    <a:pt x="250" y="84"/>
                    <a:pt x="240" y="54"/>
                  </a:cubicBezTo>
                  <a:cubicBezTo>
                    <a:pt x="230" y="25"/>
                    <a:pt x="185" y="0"/>
                    <a:pt x="159" y="0"/>
                  </a:cubicBezTo>
                </a:path>
              </a:pathLst>
            </a:custGeom>
            <a:solidFill>
              <a:srgbClr val="5F3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68">
              <a:extLst>
                <a:ext uri="{FF2B5EF4-FFF2-40B4-BE49-F238E27FC236}">
                  <a16:creationId xmlns:a16="http://schemas.microsoft.com/office/drawing/2014/main" id="{2D9C7631-7CCD-4639-BBC9-ACA225E3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728"/>
              <a:ext cx="60" cy="155"/>
            </a:xfrm>
            <a:custGeom>
              <a:avLst/>
              <a:gdLst>
                <a:gd name="T0" fmla="*/ 0 w 60"/>
                <a:gd name="T1" fmla="*/ 19 h 155"/>
                <a:gd name="T2" fmla="*/ 19 w 60"/>
                <a:gd name="T3" fmla="*/ 155 h 155"/>
                <a:gd name="T4" fmla="*/ 60 w 60"/>
                <a:gd name="T5" fmla="*/ 155 h 155"/>
                <a:gd name="T6" fmla="*/ 52 w 60"/>
                <a:gd name="T7" fmla="*/ 0 h 155"/>
                <a:gd name="T8" fmla="*/ 0 w 60"/>
                <a:gd name="T9" fmla="*/ 1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55">
                  <a:moveTo>
                    <a:pt x="0" y="19"/>
                  </a:moveTo>
                  <a:lnTo>
                    <a:pt x="19" y="155"/>
                  </a:lnTo>
                  <a:lnTo>
                    <a:pt x="60" y="155"/>
                  </a:lnTo>
                  <a:lnTo>
                    <a:pt x="5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69">
              <a:extLst>
                <a:ext uri="{FF2B5EF4-FFF2-40B4-BE49-F238E27FC236}">
                  <a16:creationId xmlns:a16="http://schemas.microsoft.com/office/drawing/2014/main" id="{B8C47627-B858-4200-B8F1-20E0F8237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28"/>
              <a:ext cx="464" cy="529"/>
            </a:xfrm>
            <a:custGeom>
              <a:avLst/>
              <a:gdLst>
                <a:gd name="T0" fmla="*/ 237 w 293"/>
                <a:gd name="T1" fmla="*/ 154 h 335"/>
                <a:gd name="T2" fmla="*/ 213 w 293"/>
                <a:gd name="T3" fmla="*/ 305 h 335"/>
                <a:gd name="T4" fmla="*/ 13 w 293"/>
                <a:gd name="T5" fmla="*/ 216 h 335"/>
                <a:gd name="T6" fmla="*/ 237 w 293"/>
                <a:gd name="T7" fmla="*/ 15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335">
                  <a:moveTo>
                    <a:pt x="237" y="154"/>
                  </a:moveTo>
                  <a:cubicBezTo>
                    <a:pt x="237" y="154"/>
                    <a:pt x="293" y="275"/>
                    <a:pt x="213" y="305"/>
                  </a:cubicBezTo>
                  <a:cubicBezTo>
                    <a:pt x="134" y="335"/>
                    <a:pt x="0" y="317"/>
                    <a:pt x="13" y="216"/>
                  </a:cubicBezTo>
                  <a:cubicBezTo>
                    <a:pt x="27" y="115"/>
                    <a:pt x="190" y="0"/>
                    <a:pt x="237" y="154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0">
              <a:extLst>
                <a:ext uri="{FF2B5EF4-FFF2-40B4-BE49-F238E27FC236}">
                  <a16:creationId xmlns:a16="http://schemas.microsoft.com/office/drawing/2014/main" id="{77CF8F85-503A-42E5-8A38-451561694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598"/>
              <a:ext cx="114" cy="155"/>
            </a:xfrm>
            <a:custGeom>
              <a:avLst/>
              <a:gdLst>
                <a:gd name="T0" fmla="*/ 72 w 72"/>
                <a:gd name="T1" fmla="*/ 63 h 98"/>
                <a:gd name="T2" fmla="*/ 32 w 72"/>
                <a:gd name="T3" fmla="*/ 24 h 98"/>
                <a:gd name="T4" fmla="*/ 72 w 72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98">
                  <a:moveTo>
                    <a:pt x="72" y="63"/>
                  </a:moveTo>
                  <a:cubicBezTo>
                    <a:pt x="72" y="63"/>
                    <a:pt x="65" y="0"/>
                    <a:pt x="32" y="24"/>
                  </a:cubicBezTo>
                  <a:cubicBezTo>
                    <a:pt x="0" y="47"/>
                    <a:pt x="44" y="98"/>
                    <a:pt x="72" y="6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1">
              <a:extLst>
                <a:ext uri="{FF2B5EF4-FFF2-40B4-BE49-F238E27FC236}">
                  <a16:creationId xmlns:a16="http://schemas.microsoft.com/office/drawing/2014/main" id="{11192D6D-1934-4CA0-9AD7-E3820394C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236"/>
              <a:ext cx="114" cy="442"/>
            </a:xfrm>
            <a:custGeom>
              <a:avLst/>
              <a:gdLst>
                <a:gd name="T0" fmla="*/ 30 w 72"/>
                <a:gd name="T1" fmla="*/ 43 h 280"/>
                <a:gd name="T2" fmla="*/ 36 w 72"/>
                <a:gd name="T3" fmla="*/ 258 h 280"/>
                <a:gd name="T4" fmla="*/ 5 w 72"/>
                <a:gd name="T5" fmla="*/ 273 h 280"/>
                <a:gd name="T6" fmla="*/ 52 w 72"/>
                <a:gd name="T7" fmla="*/ 259 h 280"/>
                <a:gd name="T8" fmla="*/ 72 w 72"/>
                <a:gd name="T9" fmla="*/ 0 h 280"/>
                <a:gd name="T10" fmla="*/ 30 w 72"/>
                <a:gd name="T11" fmla="*/ 4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280">
                  <a:moveTo>
                    <a:pt x="30" y="43"/>
                  </a:moveTo>
                  <a:cubicBezTo>
                    <a:pt x="36" y="258"/>
                    <a:pt x="36" y="258"/>
                    <a:pt x="36" y="258"/>
                  </a:cubicBezTo>
                  <a:cubicBezTo>
                    <a:pt x="36" y="258"/>
                    <a:pt x="10" y="266"/>
                    <a:pt x="5" y="273"/>
                  </a:cubicBezTo>
                  <a:cubicBezTo>
                    <a:pt x="0" y="280"/>
                    <a:pt x="52" y="259"/>
                    <a:pt x="52" y="259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30" y="43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2">
              <a:extLst>
                <a:ext uri="{FF2B5EF4-FFF2-40B4-BE49-F238E27FC236}">
                  <a16:creationId xmlns:a16="http://schemas.microsoft.com/office/drawing/2014/main" id="{FD1D9EC9-BE56-4D98-BD3A-BF50D511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236"/>
              <a:ext cx="128" cy="442"/>
            </a:xfrm>
            <a:custGeom>
              <a:avLst/>
              <a:gdLst>
                <a:gd name="T0" fmla="*/ 46 w 81"/>
                <a:gd name="T1" fmla="*/ 31 h 280"/>
                <a:gd name="T2" fmla="*/ 46 w 81"/>
                <a:gd name="T3" fmla="*/ 258 h 280"/>
                <a:gd name="T4" fmla="*/ 76 w 81"/>
                <a:gd name="T5" fmla="*/ 273 h 280"/>
                <a:gd name="T6" fmla="*/ 34 w 81"/>
                <a:gd name="T7" fmla="*/ 260 h 280"/>
                <a:gd name="T8" fmla="*/ 0 w 81"/>
                <a:gd name="T9" fmla="*/ 0 h 280"/>
                <a:gd name="T10" fmla="*/ 46 w 81"/>
                <a:gd name="T11" fmla="*/ 3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280">
                  <a:moveTo>
                    <a:pt x="46" y="31"/>
                  </a:moveTo>
                  <a:cubicBezTo>
                    <a:pt x="46" y="258"/>
                    <a:pt x="46" y="258"/>
                    <a:pt x="46" y="258"/>
                  </a:cubicBezTo>
                  <a:cubicBezTo>
                    <a:pt x="46" y="258"/>
                    <a:pt x="71" y="266"/>
                    <a:pt x="76" y="273"/>
                  </a:cubicBezTo>
                  <a:cubicBezTo>
                    <a:pt x="81" y="280"/>
                    <a:pt x="34" y="260"/>
                    <a:pt x="34" y="26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6" y="31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3">
              <a:extLst>
                <a:ext uri="{FF2B5EF4-FFF2-40B4-BE49-F238E27FC236}">
                  <a16:creationId xmlns:a16="http://schemas.microsoft.com/office/drawing/2014/main" id="{89D687B5-A7E1-4096-8032-E4DD65B2B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870"/>
              <a:ext cx="230" cy="434"/>
            </a:xfrm>
            <a:custGeom>
              <a:avLst/>
              <a:gdLst>
                <a:gd name="T0" fmla="*/ 12 w 145"/>
                <a:gd name="T1" fmla="*/ 10 h 275"/>
                <a:gd name="T2" fmla="*/ 117 w 145"/>
                <a:gd name="T3" fmla="*/ 13 h 275"/>
                <a:gd name="T4" fmla="*/ 145 w 145"/>
                <a:gd name="T5" fmla="*/ 266 h 275"/>
                <a:gd name="T6" fmla="*/ 0 w 145"/>
                <a:gd name="T7" fmla="*/ 275 h 275"/>
                <a:gd name="T8" fmla="*/ 12 w 145"/>
                <a:gd name="T9" fmla="*/ 1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75">
                  <a:moveTo>
                    <a:pt x="12" y="10"/>
                  </a:moveTo>
                  <a:cubicBezTo>
                    <a:pt x="12" y="10"/>
                    <a:pt x="99" y="0"/>
                    <a:pt x="117" y="13"/>
                  </a:cubicBezTo>
                  <a:cubicBezTo>
                    <a:pt x="135" y="26"/>
                    <a:pt x="145" y="266"/>
                    <a:pt x="145" y="266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0" y="275"/>
                    <a:pt x="0" y="25"/>
                    <a:pt x="12" y="1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4">
              <a:extLst>
                <a:ext uri="{FF2B5EF4-FFF2-40B4-BE49-F238E27FC236}">
                  <a16:creationId xmlns:a16="http://schemas.microsoft.com/office/drawing/2014/main" id="{B6BEFA13-FC35-4C10-B2DD-7F041B9C3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886"/>
              <a:ext cx="280" cy="436"/>
            </a:xfrm>
            <a:custGeom>
              <a:avLst/>
              <a:gdLst>
                <a:gd name="T0" fmla="*/ 40 w 177"/>
                <a:gd name="T1" fmla="*/ 146 h 276"/>
                <a:gd name="T2" fmla="*/ 151 w 177"/>
                <a:gd name="T3" fmla="*/ 239 h 276"/>
                <a:gd name="T4" fmla="*/ 143 w 177"/>
                <a:gd name="T5" fmla="*/ 271 h 276"/>
                <a:gd name="T6" fmla="*/ 142 w 177"/>
                <a:gd name="T7" fmla="*/ 238 h 276"/>
                <a:gd name="T8" fmla="*/ 14 w 177"/>
                <a:gd name="T9" fmla="*/ 137 h 276"/>
                <a:gd name="T10" fmla="*/ 177 w 177"/>
                <a:gd name="T11" fmla="*/ 0 h 276"/>
                <a:gd name="T12" fmla="*/ 171 w 177"/>
                <a:gd name="T13" fmla="*/ 50 h 276"/>
                <a:gd name="T14" fmla="*/ 40 w 177"/>
                <a:gd name="T15" fmla="*/ 14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7" h="276">
                  <a:moveTo>
                    <a:pt x="40" y="146"/>
                  </a:moveTo>
                  <a:cubicBezTo>
                    <a:pt x="40" y="146"/>
                    <a:pt x="154" y="235"/>
                    <a:pt x="151" y="239"/>
                  </a:cubicBezTo>
                  <a:cubicBezTo>
                    <a:pt x="149" y="243"/>
                    <a:pt x="146" y="276"/>
                    <a:pt x="143" y="271"/>
                  </a:cubicBezTo>
                  <a:cubicBezTo>
                    <a:pt x="139" y="265"/>
                    <a:pt x="142" y="238"/>
                    <a:pt x="142" y="238"/>
                  </a:cubicBezTo>
                  <a:cubicBezTo>
                    <a:pt x="142" y="238"/>
                    <a:pt x="0" y="150"/>
                    <a:pt x="14" y="137"/>
                  </a:cubicBezTo>
                  <a:cubicBezTo>
                    <a:pt x="29" y="124"/>
                    <a:pt x="177" y="0"/>
                    <a:pt x="177" y="0"/>
                  </a:cubicBezTo>
                  <a:cubicBezTo>
                    <a:pt x="171" y="50"/>
                    <a:pt x="171" y="50"/>
                    <a:pt x="171" y="50"/>
                  </a:cubicBezTo>
                  <a:lnTo>
                    <a:pt x="40" y="146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5">
              <a:extLst>
                <a:ext uri="{FF2B5EF4-FFF2-40B4-BE49-F238E27FC236}">
                  <a16:creationId xmlns:a16="http://schemas.microsoft.com/office/drawing/2014/main" id="{8D206F6E-BE77-48CE-9824-6CC7C6917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891"/>
              <a:ext cx="282" cy="426"/>
            </a:xfrm>
            <a:custGeom>
              <a:avLst/>
              <a:gdLst>
                <a:gd name="T0" fmla="*/ 133 w 178"/>
                <a:gd name="T1" fmla="*/ 139 h 270"/>
                <a:gd name="T2" fmla="*/ 21 w 178"/>
                <a:gd name="T3" fmla="*/ 235 h 270"/>
                <a:gd name="T4" fmla="*/ 26 w 178"/>
                <a:gd name="T5" fmla="*/ 265 h 270"/>
                <a:gd name="T6" fmla="*/ 28 w 178"/>
                <a:gd name="T7" fmla="*/ 234 h 270"/>
                <a:gd name="T8" fmla="*/ 163 w 178"/>
                <a:gd name="T9" fmla="*/ 134 h 270"/>
                <a:gd name="T10" fmla="*/ 0 w 178"/>
                <a:gd name="T11" fmla="*/ 0 h 270"/>
                <a:gd name="T12" fmla="*/ 7 w 178"/>
                <a:gd name="T13" fmla="*/ 47 h 270"/>
                <a:gd name="T14" fmla="*/ 133 w 178"/>
                <a:gd name="T15" fmla="*/ 13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270">
                  <a:moveTo>
                    <a:pt x="133" y="139"/>
                  </a:moveTo>
                  <a:cubicBezTo>
                    <a:pt x="133" y="139"/>
                    <a:pt x="18" y="231"/>
                    <a:pt x="21" y="235"/>
                  </a:cubicBezTo>
                  <a:cubicBezTo>
                    <a:pt x="23" y="239"/>
                    <a:pt x="23" y="270"/>
                    <a:pt x="26" y="265"/>
                  </a:cubicBezTo>
                  <a:cubicBezTo>
                    <a:pt x="30" y="259"/>
                    <a:pt x="28" y="234"/>
                    <a:pt x="28" y="234"/>
                  </a:cubicBezTo>
                  <a:cubicBezTo>
                    <a:pt x="28" y="234"/>
                    <a:pt x="178" y="147"/>
                    <a:pt x="163" y="134"/>
                  </a:cubicBezTo>
                  <a:cubicBezTo>
                    <a:pt x="149" y="121"/>
                    <a:pt x="0" y="0"/>
                    <a:pt x="0" y="0"/>
                  </a:cubicBezTo>
                  <a:cubicBezTo>
                    <a:pt x="7" y="47"/>
                    <a:pt x="7" y="47"/>
                    <a:pt x="7" y="47"/>
                  </a:cubicBezTo>
                  <a:lnTo>
                    <a:pt x="133" y="139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76">
              <a:extLst>
                <a:ext uri="{FF2B5EF4-FFF2-40B4-BE49-F238E27FC236}">
                  <a16:creationId xmlns:a16="http://schemas.microsoft.com/office/drawing/2014/main" id="{63BE1F47-4246-44EC-90E6-451F76F4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464"/>
              <a:ext cx="138" cy="218"/>
            </a:xfrm>
            <a:custGeom>
              <a:avLst/>
              <a:gdLst>
                <a:gd name="T0" fmla="*/ 0 w 87"/>
                <a:gd name="T1" fmla="*/ 0 h 138"/>
                <a:gd name="T2" fmla="*/ 42 w 87"/>
                <a:gd name="T3" fmla="*/ 23 h 138"/>
                <a:gd name="T4" fmla="*/ 36 w 87"/>
                <a:gd name="T5" fmla="*/ 111 h 138"/>
                <a:gd name="T6" fmla="*/ 84 w 87"/>
                <a:gd name="T7" fmla="*/ 135 h 138"/>
                <a:gd name="T8" fmla="*/ 16 w 87"/>
                <a:gd name="T9" fmla="*/ 127 h 138"/>
                <a:gd name="T10" fmla="*/ 0 w 87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38">
                  <a:moveTo>
                    <a:pt x="0" y="0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36" y="111"/>
                    <a:pt x="36" y="111"/>
                    <a:pt x="36" y="111"/>
                  </a:cubicBezTo>
                  <a:cubicBezTo>
                    <a:pt x="36" y="111"/>
                    <a:pt x="87" y="132"/>
                    <a:pt x="84" y="135"/>
                  </a:cubicBezTo>
                  <a:cubicBezTo>
                    <a:pt x="82" y="138"/>
                    <a:pt x="16" y="127"/>
                    <a:pt x="16" y="1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77">
              <a:extLst>
                <a:ext uri="{FF2B5EF4-FFF2-40B4-BE49-F238E27FC236}">
                  <a16:creationId xmlns:a16="http://schemas.microsoft.com/office/drawing/2014/main" id="{E72D20D6-D82D-400A-89ED-DF0B5248C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464"/>
              <a:ext cx="137" cy="218"/>
            </a:xfrm>
            <a:custGeom>
              <a:avLst/>
              <a:gdLst>
                <a:gd name="T0" fmla="*/ 87 w 87"/>
                <a:gd name="T1" fmla="*/ 0 h 138"/>
                <a:gd name="T2" fmla="*/ 45 w 87"/>
                <a:gd name="T3" fmla="*/ 18 h 138"/>
                <a:gd name="T4" fmla="*/ 51 w 87"/>
                <a:gd name="T5" fmla="*/ 111 h 138"/>
                <a:gd name="T6" fmla="*/ 3 w 87"/>
                <a:gd name="T7" fmla="*/ 135 h 138"/>
                <a:gd name="T8" fmla="*/ 71 w 87"/>
                <a:gd name="T9" fmla="*/ 127 h 138"/>
                <a:gd name="T10" fmla="*/ 87 w 87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38">
                  <a:moveTo>
                    <a:pt x="87" y="0"/>
                  </a:moveTo>
                  <a:cubicBezTo>
                    <a:pt x="45" y="18"/>
                    <a:pt x="45" y="18"/>
                    <a:pt x="45" y="18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1" y="111"/>
                    <a:pt x="0" y="132"/>
                    <a:pt x="3" y="135"/>
                  </a:cubicBezTo>
                  <a:cubicBezTo>
                    <a:pt x="5" y="138"/>
                    <a:pt x="71" y="127"/>
                    <a:pt x="71" y="127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78">
              <a:extLst>
                <a:ext uri="{FF2B5EF4-FFF2-40B4-BE49-F238E27FC236}">
                  <a16:creationId xmlns:a16="http://schemas.microsoft.com/office/drawing/2014/main" id="{1E5FE6E3-FFCA-4365-A1C6-AA5835E73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1145"/>
              <a:ext cx="223" cy="50"/>
            </a:xfrm>
            <a:custGeom>
              <a:avLst/>
              <a:gdLst>
                <a:gd name="T0" fmla="*/ 0 w 223"/>
                <a:gd name="T1" fmla="*/ 0 h 50"/>
                <a:gd name="T2" fmla="*/ 223 w 223"/>
                <a:gd name="T3" fmla="*/ 0 h 50"/>
                <a:gd name="T4" fmla="*/ 223 w 223"/>
                <a:gd name="T5" fmla="*/ 42 h 50"/>
                <a:gd name="T6" fmla="*/ 0 w 223"/>
                <a:gd name="T7" fmla="*/ 50 h 50"/>
                <a:gd name="T8" fmla="*/ 0 w 223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50">
                  <a:moveTo>
                    <a:pt x="0" y="0"/>
                  </a:moveTo>
                  <a:lnTo>
                    <a:pt x="223" y="0"/>
                  </a:lnTo>
                  <a:lnTo>
                    <a:pt x="223" y="42"/>
                  </a:lnTo>
                  <a:lnTo>
                    <a:pt x="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79">
              <a:extLst>
                <a:ext uri="{FF2B5EF4-FFF2-40B4-BE49-F238E27FC236}">
                  <a16:creationId xmlns:a16="http://schemas.microsoft.com/office/drawing/2014/main" id="{48BCC8F9-A8E2-4F0B-B8E4-00A845CE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845"/>
              <a:ext cx="70" cy="74"/>
            </a:xfrm>
            <a:custGeom>
              <a:avLst/>
              <a:gdLst>
                <a:gd name="T0" fmla="*/ 0 w 70"/>
                <a:gd name="T1" fmla="*/ 0 h 74"/>
                <a:gd name="T2" fmla="*/ 60 w 70"/>
                <a:gd name="T3" fmla="*/ 0 h 74"/>
                <a:gd name="T4" fmla="*/ 70 w 70"/>
                <a:gd name="T5" fmla="*/ 74 h 74"/>
                <a:gd name="T6" fmla="*/ 0 w 70"/>
                <a:gd name="T7" fmla="*/ 74 h 74"/>
                <a:gd name="T8" fmla="*/ 0 w 70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4">
                  <a:moveTo>
                    <a:pt x="0" y="0"/>
                  </a:moveTo>
                  <a:lnTo>
                    <a:pt x="60" y="0"/>
                  </a:lnTo>
                  <a:lnTo>
                    <a:pt x="70" y="74"/>
                  </a:lnTo>
                  <a:lnTo>
                    <a:pt x="0" y="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0">
              <a:extLst>
                <a:ext uri="{FF2B5EF4-FFF2-40B4-BE49-F238E27FC236}">
                  <a16:creationId xmlns:a16="http://schemas.microsoft.com/office/drawing/2014/main" id="{B201346C-40A4-4956-8236-9B1F5888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832"/>
              <a:ext cx="211" cy="167"/>
            </a:xfrm>
            <a:custGeom>
              <a:avLst/>
              <a:gdLst>
                <a:gd name="T0" fmla="*/ 133 w 133"/>
                <a:gd name="T1" fmla="*/ 30 h 106"/>
                <a:gd name="T2" fmla="*/ 0 w 133"/>
                <a:gd name="T3" fmla="*/ 106 h 106"/>
                <a:gd name="T4" fmla="*/ 133 w 133"/>
                <a:gd name="T5" fmla="*/ 3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3" h="106">
                  <a:moveTo>
                    <a:pt x="133" y="30"/>
                  </a:moveTo>
                  <a:cubicBezTo>
                    <a:pt x="133" y="30"/>
                    <a:pt x="76" y="106"/>
                    <a:pt x="0" y="106"/>
                  </a:cubicBezTo>
                  <a:cubicBezTo>
                    <a:pt x="0" y="106"/>
                    <a:pt x="62" y="0"/>
                    <a:pt x="133" y="30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1">
              <a:extLst>
                <a:ext uri="{FF2B5EF4-FFF2-40B4-BE49-F238E27FC236}">
                  <a16:creationId xmlns:a16="http://schemas.microsoft.com/office/drawing/2014/main" id="{8A37CB0E-B90F-4970-B117-C397BBB95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834"/>
              <a:ext cx="148" cy="113"/>
            </a:xfrm>
            <a:custGeom>
              <a:avLst/>
              <a:gdLst>
                <a:gd name="T0" fmla="*/ 0 w 94"/>
                <a:gd name="T1" fmla="*/ 28 h 72"/>
                <a:gd name="T2" fmla="*/ 94 w 94"/>
                <a:gd name="T3" fmla="*/ 68 h 72"/>
                <a:gd name="T4" fmla="*/ 0 w 94"/>
                <a:gd name="T5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4" h="72">
                  <a:moveTo>
                    <a:pt x="0" y="28"/>
                  </a:moveTo>
                  <a:cubicBezTo>
                    <a:pt x="0" y="28"/>
                    <a:pt x="38" y="72"/>
                    <a:pt x="94" y="68"/>
                  </a:cubicBezTo>
                  <a:cubicBezTo>
                    <a:pt x="94" y="68"/>
                    <a:pt x="58" y="0"/>
                    <a:pt x="0" y="28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2">
              <a:extLst>
                <a:ext uri="{FF2B5EF4-FFF2-40B4-BE49-F238E27FC236}">
                  <a16:creationId xmlns:a16="http://schemas.microsoft.com/office/drawing/2014/main" id="{43C9E7CE-C24E-43EF-B781-92E39656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392"/>
              <a:ext cx="119" cy="251"/>
            </a:xfrm>
            <a:custGeom>
              <a:avLst/>
              <a:gdLst>
                <a:gd name="T0" fmla="*/ 58 w 75"/>
                <a:gd name="T1" fmla="*/ 0 h 159"/>
                <a:gd name="T2" fmla="*/ 75 w 75"/>
                <a:gd name="T3" fmla="*/ 49 h 159"/>
                <a:gd name="T4" fmla="*/ 16 w 75"/>
                <a:gd name="T5" fmla="*/ 159 h 159"/>
                <a:gd name="T6" fmla="*/ 58 w 75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159">
                  <a:moveTo>
                    <a:pt x="58" y="0"/>
                  </a:moveTo>
                  <a:cubicBezTo>
                    <a:pt x="75" y="49"/>
                    <a:pt x="75" y="49"/>
                    <a:pt x="75" y="49"/>
                  </a:cubicBezTo>
                  <a:cubicBezTo>
                    <a:pt x="16" y="159"/>
                    <a:pt x="16" y="159"/>
                    <a:pt x="16" y="159"/>
                  </a:cubicBezTo>
                  <a:cubicBezTo>
                    <a:pt x="16" y="159"/>
                    <a:pt x="0" y="58"/>
                    <a:pt x="58" y="0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3">
              <a:extLst>
                <a:ext uri="{FF2B5EF4-FFF2-40B4-BE49-F238E27FC236}">
                  <a16:creationId xmlns:a16="http://schemas.microsoft.com/office/drawing/2014/main" id="{58B68E36-1DE1-4F33-9264-3FD367DF7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392"/>
              <a:ext cx="109" cy="257"/>
            </a:xfrm>
            <a:custGeom>
              <a:avLst/>
              <a:gdLst>
                <a:gd name="T0" fmla="*/ 14 w 69"/>
                <a:gd name="T1" fmla="*/ 0 h 163"/>
                <a:gd name="T2" fmla="*/ 0 w 69"/>
                <a:gd name="T3" fmla="*/ 121 h 163"/>
                <a:gd name="T4" fmla="*/ 61 w 69"/>
                <a:gd name="T5" fmla="*/ 163 h 163"/>
                <a:gd name="T6" fmla="*/ 14 w 69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63">
                  <a:moveTo>
                    <a:pt x="14" y="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1" y="163"/>
                    <a:pt x="69" y="42"/>
                    <a:pt x="14" y="0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4">
              <a:extLst>
                <a:ext uri="{FF2B5EF4-FFF2-40B4-BE49-F238E27FC236}">
                  <a16:creationId xmlns:a16="http://schemas.microsoft.com/office/drawing/2014/main" id="{64DBCF69-89D0-4DBB-ACD2-C330D5400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636"/>
              <a:ext cx="55" cy="89"/>
            </a:xfrm>
            <a:custGeom>
              <a:avLst/>
              <a:gdLst>
                <a:gd name="T0" fmla="*/ 35 w 35"/>
                <a:gd name="T1" fmla="*/ 6 h 56"/>
                <a:gd name="T2" fmla="*/ 35 w 35"/>
                <a:gd name="T3" fmla="*/ 56 h 56"/>
                <a:gd name="T4" fmla="*/ 19 w 35"/>
                <a:gd name="T5" fmla="*/ 0 h 56"/>
                <a:gd name="T6" fmla="*/ 35 w 35"/>
                <a:gd name="T7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35" y="6"/>
                  </a:move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0" y="37"/>
                    <a:pt x="19" y="0"/>
                  </a:cubicBezTo>
                  <a:lnTo>
                    <a:pt x="35" y="6"/>
                  </a:ln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Oval 385">
              <a:extLst>
                <a:ext uri="{FF2B5EF4-FFF2-40B4-BE49-F238E27FC236}">
                  <a16:creationId xmlns:a16="http://schemas.microsoft.com/office/drawing/2014/main" id="{34F1898D-2033-421A-B91C-0C7F0EE24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" y="663"/>
              <a:ext cx="75" cy="74"/>
            </a:xfrm>
            <a:prstGeom prst="ellipse">
              <a:avLst/>
            </a:prstGeom>
            <a:solidFill>
              <a:srgbClr val="F4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Oval 386">
              <a:extLst>
                <a:ext uri="{FF2B5EF4-FFF2-40B4-BE49-F238E27FC236}">
                  <a16:creationId xmlns:a16="http://schemas.microsoft.com/office/drawing/2014/main" id="{C53EA832-D724-4405-941B-566491252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649"/>
              <a:ext cx="74" cy="74"/>
            </a:xfrm>
            <a:prstGeom prst="ellipse">
              <a:avLst/>
            </a:prstGeom>
            <a:solidFill>
              <a:srgbClr val="F4A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87">
              <a:extLst>
                <a:ext uri="{FF2B5EF4-FFF2-40B4-BE49-F238E27FC236}">
                  <a16:creationId xmlns:a16="http://schemas.microsoft.com/office/drawing/2014/main" id="{F17EA771-D7E1-466D-AD9D-7182B45F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414"/>
              <a:ext cx="383" cy="279"/>
            </a:xfrm>
            <a:custGeom>
              <a:avLst/>
              <a:gdLst>
                <a:gd name="T0" fmla="*/ 242 w 242"/>
                <a:gd name="T1" fmla="*/ 149 h 177"/>
                <a:gd name="T2" fmla="*/ 114 w 242"/>
                <a:gd name="T3" fmla="*/ 9 h 177"/>
                <a:gd name="T4" fmla="*/ 0 w 242"/>
                <a:gd name="T5" fmla="*/ 145 h 177"/>
                <a:gd name="T6" fmla="*/ 84 w 242"/>
                <a:gd name="T7" fmla="*/ 172 h 177"/>
                <a:gd name="T8" fmla="*/ 139 w 242"/>
                <a:gd name="T9" fmla="*/ 145 h 177"/>
                <a:gd name="T10" fmla="*/ 194 w 242"/>
                <a:gd name="T11" fmla="*/ 164 h 177"/>
                <a:gd name="T12" fmla="*/ 242 w 242"/>
                <a:gd name="T13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177">
                  <a:moveTo>
                    <a:pt x="242" y="149"/>
                  </a:moveTo>
                  <a:cubicBezTo>
                    <a:pt x="242" y="149"/>
                    <a:pt x="242" y="0"/>
                    <a:pt x="114" y="9"/>
                  </a:cubicBezTo>
                  <a:cubicBezTo>
                    <a:pt x="7" y="16"/>
                    <a:pt x="0" y="145"/>
                    <a:pt x="0" y="145"/>
                  </a:cubicBezTo>
                  <a:cubicBezTo>
                    <a:pt x="0" y="145"/>
                    <a:pt x="50" y="177"/>
                    <a:pt x="84" y="172"/>
                  </a:cubicBezTo>
                  <a:cubicBezTo>
                    <a:pt x="119" y="168"/>
                    <a:pt x="139" y="145"/>
                    <a:pt x="139" y="145"/>
                  </a:cubicBezTo>
                  <a:cubicBezTo>
                    <a:pt x="139" y="145"/>
                    <a:pt x="169" y="161"/>
                    <a:pt x="194" y="164"/>
                  </a:cubicBezTo>
                  <a:cubicBezTo>
                    <a:pt x="218" y="166"/>
                    <a:pt x="242" y="149"/>
                    <a:pt x="242" y="149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88">
              <a:extLst>
                <a:ext uri="{FF2B5EF4-FFF2-40B4-BE49-F238E27FC236}">
                  <a16:creationId xmlns:a16="http://schemas.microsoft.com/office/drawing/2014/main" id="{253B9703-512C-453E-9E8E-C6EB4749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1172"/>
              <a:ext cx="106" cy="159"/>
            </a:xfrm>
            <a:custGeom>
              <a:avLst/>
              <a:gdLst>
                <a:gd name="T0" fmla="*/ 0 w 67"/>
                <a:gd name="T1" fmla="*/ 30 h 101"/>
                <a:gd name="T2" fmla="*/ 8 w 67"/>
                <a:gd name="T3" fmla="*/ 0 h 101"/>
                <a:gd name="T4" fmla="*/ 61 w 67"/>
                <a:gd name="T5" fmla="*/ 54 h 101"/>
                <a:gd name="T6" fmla="*/ 57 w 67"/>
                <a:gd name="T7" fmla="*/ 93 h 101"/>
                <a:gd name="T8" fmla="*/ 53 w 67"/>
                <a:gd name="T9" fmla="*/ 61 h 101"/>
                <a:gd name="T10" fmla="*/ 0 w 67"/>
                <a:gd name="T11" fmla="*/ 3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01">
                  <a:moveTo>
                    <a:pt x="0" y="3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7" y="85"/>
                    <a:pt x="57" y="93"/>
                  </a:cubicBezTo>
                  <a:cubicBezTo>
                    <a:pt x="47" y="101"/>
                    <a:pt x="53" y="61"/>
                    <a:pt x="53" y="61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89">
              <a:extLst>
                <a:ext uri="{FF2B5EF4-FFF2-40B4-BE49-F238E27FC236}">
                  <a16:creationId xmlns:a16="http://schemas.microsoft.com/office/drawing/2014/main" id="{562FE4DE-E8B9-44FA-95DE-D251D933D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172"/>
              <a:ext cx="107" cy="159"/>
            </a:xfrm>
            <a:custGeom>
              <a:avLst/>
              <a:gdLst>
                <a:gd name="T0" fmla="*/ 67 w 67"/>
                <a:gd name="T1" fmla="*/ 30 h 101"/>
                <a:gd name="T2" fmla="*/ 59 w 67"/>
                <a:gd name="T3" fmla="*/ 0 h 101"/>
                <a:gd name="T4" fmla="*/ 6 w 67"/>
                <a:gd name="T5" fmla="*/ 54 h 101"/>
                <a:gd name="T6" fmla="*/ 10 w 67"/>
                <a:gd name="T7" fmla="*/ 93 h 101"/>
                <a:gd name="T8" fmla="*/ 15 w 67"/>
                <a:gd name="T9" fmla="*/ 61 h 101"/>
                <a:gd name="T10" fmla="*/ 67 w 67"/>
                <a:gd name="T11" fmla="*/ 3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101">
                  <a:moveTo>
                    <a:pt x="67" y="3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0" y="85"/>
                    <a:pt x="10" y="93"/>
                  </a:cubicBezTo>
                  <a:cubicBezTo>
                    <a:pt x="20" y="101"/>
                    <a:pt x="15" y="61"/>
                    <a:pt x="15" y="61"/>
                  </a:cubicBezTo>
                  <a:lnTo>
                    <a:pt x="67" y="30"/>
                  </a:ln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90">
              <a:extLst>
                <a:ext uri="{FF2B5EF4-FFF2-40B4-BE49-F238E27FC236}">
                  <a16:creationId xmlns:a16="http://schemas.microsoft.com/office/drawing/2014/main" id="{E1DAE50A-9DCD-4658-BA9D-90789952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881"/>
              <a:ext cx="69" cy="123"/>
            </a:xfrm>
            <a:custGeom>
              <a:avLst/>
              <a:gdLst>
                <a:gd name="T0" fmla="*/ 32 w 44"/>
                <a:gd name="T1" fmla="*/ 0 h 78"/>
                <a:gd name="T2" fmla="*/ 19 w 44"/>
                <a:gd name="T3" fmla="*/ 78 h 78"/>
                <a:gd name="T4" fmla="*/ 32 w 44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8">
                  <a:moveTo>
                    <a:pt x="32" y="0"/>
                  </a:moveTo>
                  <a:cubicBezTo>
                    <a:pt x="32" y="0"/>
                    <a:pt x="44" y="50"/>
                    <a:pt x="19" y="78"/>
                  </a:cubicBezTo>
                  <a:cubicBezTo>
                    <a:pt x="19" y="78"/>
                    <a:pt x="0" y="33"/>
                    <a:pt x="32" y="0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1">
              <a:extLst>
                <a:ext uri="{FF2B5EF4-FFF2-40B4-BE49-F238E27FC236}">
                  <a16:creationId xmlns:a16="http://schemas.microsoft.com/office/drawing/2014/main" id="{BF0639F3-F831-4AB6-984A-53B47C67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878"/>
              <a:ext cx="70" cy="117"/>
            </a:xfrm>
            <a:custGeom>
              <a:avLst/>
              <a:gdLst>
                <a:gd name="T0" fmla="*/ 0 w 44"/>
                <a:gd name="T1" fmla="*/ 0 h 74"/>
                <a:gd name="T2" fmla="*/ 44 w 44"/>
                <a:gd name="T3" fmla="*/ 74 h 74"/>
                <a:gd name="T4" fmla="*/ 0 w 44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4">
                  <a:moveTo>
                    <a:pt x="0" y="0"/>
                  </a:moveTo>
                  <a:cubicBezTo>
                    <a:pt x="0" y="0"/>
                    <a:pt x="39" y="37"/>
                    <a:pt x="44" y="74"/>
                  </a:cubicBezTo>
                  <a:cubicBezTo>
                    <a:pt x="44" y="74"/>
                    <a:pt x="0" y="52"/>
                    <a:pt x="0" y="0"/>
                  </a:cubicBezTo>
                  <a:close/>
                </a:path>
              </a:pathLst>
            </a:custGeom>
            <a:solidFill>
              <a:srgbClr val="814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2">
              <a:extLst>
                <a:ext uri="{FF2B5EF4-FFF2-40B4-BE49-F238E27FC236}">
                  <a16:creationId xmlns:a16="http://schemas.microsoft.com/office/drawing/2014/main" id="{DC64B6C4-7FD8-47C6-93E6-ADF368F7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638"/>
              <a:ext cx="58" cy="65"/>
            </a:xfrm>
            <a:custGeom>
              <a:avLst/>
              <a:gdLst>
                <a:gd name="T0" fmla="*/ 21 w 37"/>
                <a:gd name="T1" fmla="*/ 41 h 41"/>
                <a:gd name="T2" fmla="*/ 19 w 37"/>
                <a:gd name="T3" fmla="*/ 41 h 41"/>
                <a:gd name="T4" fmla="*/ 19 w 37"/>
                <a:gd name="T5" fmla="*/ 38 h 41"/>
                <a:gd name="T6" fmla="*/ 31 w 37"/>
                <a:gd name="T7" fmla="*/ 16 h 41"/>
                <a:gd name="T8" fmla="*/ 13 w 37"/>
                <a:gd name="T9" fmla="*/ 31 h 41"/>
                <a:gd name="T10" fmla="*/ 11 w 37"/>
                <a:gd name="T11" fmla="*/ 31 h 41"/>
                <a:gd name="T12" fmla="*/ 10 w 37"/>
                <a:gd name="T13" fmla="*/ 30 h 41"/>
                <a:gd name="T14" fmla="*/ 1 w 37"/>
                <a:gd name="T15" fmla="*/ 3 h 41"/>
                <a:gd name="T16" fmla="*/ 2 w 37"/>
                <a:gd name="T17" fmla="*/ 1 h 41"/>
                <a:gd name="T18" fmla="*/ 4 w 37"/>
                <a:gd name="T19" fmla="*/ 2 h 41"/>
                <a:gd name="T20" fmla="*/ 13 w 37"/>
                <a:gd name="T21" fmla="*/ 26 h 41"/>
                <a:gd name="T22" fmla="*/ 33 w 37"/>
                <a:gd name="T23" fmla="*/ 11 h 41"/>
                <a:gd name="T24" fmla="*/ 35 w 37"/>
                <a:gd name="T25" fmla="*/ 12 h 41"/>
                <a:gd name="T26" fmla="*/ 22 w 37"/>
                <a:gd name="T27" fmla="*/ 40 h 41"/>
                <a:gd name="T28" fmla="*/ 21 w 37"/>
                <a:gd name="T2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1">
                  <a:moveTo>
                    <a:pt x="21" y="41"/>
                  </a:moveTo>
                  <a:cubicBezTo>
                    <a:pt x="19" y="41"/>
                    <a:pt x="19" y="41"/>
                    <a:pt x="19" y="41"/>
                  </a:cubicBezTo>
                  <a:cubicBezTo>
                    <a:pt x="19" y="40"/>
                    <a:pt x="18" y="39"/>
                    <a:pt x="19" y="38"/>
                  </a:cubicBezTo>
                  <a:cubicBezTo>
                    <a:pt x="24" y="30"/>
                    <a:pt x="29" y="20"/>
                    <a:pt x="31" y="16"/>
                  </a:cubicBezTo>
                  <a:cubicBezTo>
                    <a:pt x="27" y="18"/>
                    <a:pt x="19" y="25"/>
                    <a:pt x="13" y="31"/>
                  </a:cubicBezTo>
                  <a:cubicBezTo>
                    <a:pt x="13" y="31"/>
                    <a:pt x="12" y="31"/>
                    <a:pt x="11" y="31"/>
                  </a:cubicBezTo>
                  <a:cubicBezTo>
                    <a:pt x="11" y="31"/>
                    <a:pt x="10" y="30"/>
                    <a:pt x="10" y="3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18"/>
                    <a:pt x="29" y="11"/>
                    <a:pt x="33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7" y="16"/>
                    <a:pt x="22" y="40"/>
                  </a:cubicBezTo>
                  <a:cubicBezTo>
                    <a:pt x="22" y="41"/>
                    <a:pt x="21" y="41"/>
                    <a:pt x="21" y="41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3">
              <a:extLst>
                <a:ext uri="{FF2B5EF4-FFF2-40B4-BE49-F238E27FC236}">
                  <a16:creationId xmlns:a16="http://schemas.microsoft.com/office/drawing/2014/main" id="{DC9CABD2-B8B4-4A98-98E2-EF4F8928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529"/>
              <a:ext cx="136" cy="180"/>
            </a:xfrm>
            <a:custGeom>
              <a:avLst/>
              <a:gdLst>
                <a:gd name="T0" fmla="*/ 0 w 86"/>
                <a:gd name="T1" fmla="*/ 62 h 114"/>
                <a:gd name="T2" fmla="*/ 86 w 86"/>
                <a:gd name="T3" fmla="*/ 58 h 114"/>
                <a:gd name="T4" fmla="*/ 0 w 86"/>
                <a:gd name="T5" fmla="*/ 6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114">
                  <a:moveTo>
                    <a:pt x="0" y="62"/>
                  </a:moveTo>
                  <a:cubicBezTo>
                    <a:pt x="0" y="62"/>
                    <a:pt x="34" y="0"/>
                    <a:pt x="86" y="58"/>
                  </a:cubicBezTo>
                  <a:cubicBezTo>
                    <a:pt x="86" y="58"/>
                    <a:pt x="56" y="114"/>
                    <a:pt x="0" y="62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94">
              <a:extLst>
                <a:ext uri="{FF2B5EF4-FFF2-40B4-BE49-F238E27FC236}">
                  <a16:creationId xmlns:a16="http://schemas.microsoft.com/office/drawing/2014/main" id="{56AB8904-D7B9-4C37-BFD3-52577BA67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538"/>
              <a:ext cx="130" cy="161"/>
            </a:xfrm>
            <a:custGeom>
              <a:avLst/>
              <a:gdLst>
                <a:gd name="T0" fmla="*/ 0 w 82"/>
                <a:gd name="T1" fmla="*/ 53 h 102"/>
                <a:gd name="T2" fmla="*/ 82 w 82"/>
                <a:gd name="T3" fmla="*/ 42 h 102"/>
                <a:gd name="T4" fmla="*/ 0 w 82"/>
                <a:gd name="T5" fmla="*/ 5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102">
                  <a:moveTo>
                    <a:pt x="0" y="53"/>
                  </a:moveTo>
                  <a:cubicBezTo>
                    <a:pt x="0" y="53"/>
                    <a:pt x="37" y="0"/>
                    <a:pt x="82" y="42"/>
                  </a:cubicBezTo>
                  <a:cubicBezTo>
                    <a:pt x="82" y="42"/>
                    <a:pt x="75" y="102"/>
                    <a:pt x="0" y="5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Oval 395">
              <a:extLst>
                <a:ext uri="{FF2B5EF4-FFF2-40B4-BE49-F238E27FC236}">
                  <a16:creationId xmlns:a16="http://schemas.microsoft.com/office/drawing/2014/main" id="{326AE8F3-D6A6-4B1A-8F82-EEA710869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605"/>
              <a:ext cx="44" cy="44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Oval 396">
              <a:extLst>
                <a:ext uri="{FF2B5EF4-FFF2-40B4-BE49-F238E27FC236}">
                  <a16:creationId xmlns:a16="http://schemas.microsoft.com/office/drawing/2014/main" id="{3E4AED42-AB0B-4FC3-B0D0-CC78EACC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" y="598"/>
              <a:ext cx="43" cy="46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97">
              <a:extLst>
                <a:ext uri="{FF2B5EF4-FFF2-40B4-BE49-F238E27FC236}">
                  <a16:creationId xmlns:a16="http://schemas.microsoft.com/office/drawing/2014/main" id="{33BD2F2A-C241-42AA-9C50-059D0AC2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532"/>
              <a:ext cx="82" cy="51"/>
            </a:xfrm>
            <a:custGeom>
              <a:avLst/>
              <a:gdLst>
                <a:gd name="T0" fmla="*/ 0 w 52"/>
                <a:gd name="T1" fmla="*/ 32 h 32"/>
                <a:gd name="T2" fmla="*/ 52 w 52"/>
                <a:gd name="T3" fmla="*/ 32 h 32"/>
                <a:gd name="T4" fmla="*/ 0 w 52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32">
                  <a:moveTo>
                    <a:pt x="0" y="32"/>
                  </a:moveTo>
                  <a:cubicBezTo>
                    <a:pt x="0" y="32"/>
                    <a:pt x="31" y="0"/>
                    <a:pt x="52" y="32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98">
              <a:extLst>
                <a:ext uri="{FF2B5EF4-FFF2-40B4-BE49-F238E27FC236}">
                  <a16:creationId xmlns:a16="http://schemas.microsoft.com/office/drawing/2014/main" id="{3588AB7C-8DBA-4D78-BD47-BDC79DC4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538"/>
              <a:ext cx="58" cy="48"/>
            </a:xfrm>
            <a:custGeom>
              <a:avLst/>
              <a:gdLst>
                <a:gd name="T0" fmla="*/ 0 w 37"/>
                <a:gd name="T1" fmla="*/ 27 h 30"/>
                <a:gd name="T2" fmla="*/ 37 w 37"/>
                <a:gd name="T3" fmla="*/ 30 h 30"/>
                <a:gd name="T4" fmla="*/ 0 w 37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0" y="27"/>
                  </a:moveTo>
                  <a:cubicBezTo>
                    <a:pt x="0" y="27"/>
                    <a:pt x="21" y="0"/>
                    <a:pt x="37" y="3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399">
              <a:extLst>
                <a:ext uri="{FF2B5EF4-FFF2-40B4-BE49-F238E27FC236}">
                  <a16:creationId xmlns:a16="http://schemas.microsoft.com/office/drawing/2014/main" id="{7D5C2C3B-5D2C-4ABE-8168-988E81B7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707"/>
              <a:ext cx="65" cy="62"/>
            </a:xfrm>
            <a:custGeom>
              <a:avLst/>
              <a:gdLst>
                <a:gd name="T0" fmla="*/ 6 w 41"/>
                <a:gd name="T1" fmla="*/ 0 h 39"/>
                <a:gd name="T2" fmla="*/ 13 w 41"/>
                <a:gd name="T3" fmla="*/ 35 h 39"/>
                <a:gd name="T4" fmla="*/ 41 w 41"/>
                <a:gd name="T5" fmla="*/ 10 h 39"/>
                <a:gd name="T6" fmla="*/ 6 w 41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9">
                  <a:moveTo>
                    <a:pt x="6" y="0"/>
                  </a:moveTo>
                  <a:cubicBezTo>
                    <a:pt x="6" y="0"/>
                    <a:pt x="0" y="32"/>
                    <a:pt x="13" y="35"/>
                  </a:cubicBezTo>
                  <a:cubicBezTo>
                    <a:pt x="27" y="39"/>
                    <a:pt x="41" y="10"/>
                    <a:pt x="41" y="10"/>
                  </a:cubicBezTo>
                  <a:cubicBezTo>
                    <a:pt x="41" y="10"/>
                    <a:pt x="27" y="16"/>
                    <a:pt x="6" y="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5" name="Group 402">
            <a:extLst>
              <a:ext uri="{FF2B5EF4-FFF2-40B4-BE49-F238E27FC236}">
                <a16:creationId xmlns:a16="http://schemas.microsoft.com/office/drawing/2014/main" id="{C6AC3A41-CBE4-4108-8660-6E894B2E4B7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83625" y="847725"/>
            <a:ext cx="1117600" cy="2022475"/>
            <a:chOff x="1369" y="398"/>
            <a:chExt cx="704" cy="1274"/>
          </a:xfrm>
        </p:grpSpPr>
        <p:sp>
          <p:nvSpPr>
            <p:cNvPr id="406" name="AutoShape 401">
              <a:extLst>
                <a:ext uri="{FF2B5EF4-FFF2-40B4-BE49-F238E27FC236}">
                  <a16:creationId xmlns:a16="http://schemas.microsoft.com/office/drawing/2014/main" id="{DD75AB11-E34D-4F28-B7C9-E49C9744B1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69" y="398"/>
              <a:ext cx="704" cy="1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Oval 403">
              <a:extLst>
                <a:ext uri="{FF2B5EF4-FFF2-40B4-BE49-F238E27FC236}">
                  <a16:creationId xmlns:a16="http://schemas.microsoft.com/office/drawing/2014/main" id="{8EBAE61F-7615-4210-BFEE-8A4807921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" y="1610"/>
              <a:ext cx="566" cy="62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404">
              <a:extLst>
                <a:ext uri="{FF2B5EF4-FFF2-40B4-BE49-F238E27FC236}">
                  <a16:creationId xmlns:a16="http://schemas.microsoft.com/office/drawing/2014/main" id="{E2967AB8-ACC8-4A2A-A148-0F92A9A4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391"/>
              <a:ext cx="636" cy="657"/>
            </a:xfrm>
            <a:custGeom>
              <a:avLst/>
              <a:gdLst>
                <a:gd name="T0" fmla="*/ 241 w 417"/>
                <a:gd name="T1" fmla="*/ 6 h 432"/>
                <a:gd name="T2" fmla="*/ 66 w 417"/>
                <a:gd name="T3" fmla="*/ 189 h 432"/>
                <a:gd name="T4" fmla="*/ 59 w 417"/>
                <a:gd name="T5" fmla="*/ 379 h 432"/>
                <a:gd name="T6" fmla="*/ 389 w 417"/>
                <a:gd name="T7" fmla="*/ 368 h 432"/>
                <a:gd name="T8" fmla="*/ 347 w 417"/>
                <a:gd name="T9" fmla="*/ 264 h 432"/>
                <a:gd name="T10" fmla="*/ 241 w 417"/>
                <a:gd name="T11" fmla="*/ 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7" h="432">
                  <a:moveTo>
                    <a:pt x="241" y="6"/>
                  </a:moveTo>
                  <a:cubicBezTo>
                    <a:pt x="79" y="0"/>
                    <a:pt x="34" y="130"/>
                    <a:pt x="66" y="189"/>
                  </a:cubicBezTo>
                  <a:cubicBezTo>
                    <a:pt x="155" y="350"/>
                    <a:pt x="0" y="290"/>
                    <a:pt x="59" y="379"/>
                  </a:cubicBezTo>
                  <a:cubicBezTo>
                    <a:pt x="88" y="424"/>
                    <a:pt x="362" y="432"/>
                    <a:pt x="389" y="368"/>
                  </a:cubicBezTo>
                  <a:cubicBezTo>
                    <a:pt x="416" y="305"/>
                    <a:pt x="332" y="325"/>
                    <a:pt x="347" y="264"/>
                  </a:cubicBezTo>
                  <a:cubicBezTo>
                    <a:pt x="355" y="230"/>
                    <a:pt x="417" y="13"/>
                    <a:pt x="241" y="6"/>
                  </a:cubicBezTo>
                </a:path>
              </a:pathLst>
            </a:custGeom>
            <a:solidFill>
              <a:srgbClr val="AA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5">
              <a:extLst>
                <a:ext uri="{FF2B5EF4-FFF2-40B4-BE49-F238E27FC236}">
                  <a16:creationId xmlns:a16="http://schemas.microsoft.com/office/drawing/2014/main" id="{6D637228-0760-4231-8111-64E3DF03A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891"/>
              <a:ext cx="719" cy="725"/>
            </a:xfrm>
            <a:custGeom>
              <a:avLst/>
              <a:gdLst>
                <a:gd name="T0" fmla="*/ 38 w 472"/>
                <a:gd name="T1" fmla="*/ 104 h 476"/>
                <a:gd name="T2" fmla="*/ 26 w 472"/>
                <a:gd name="T3" fmla="*/ 403 h 476"/>
                <a:gd name="T4" fmla="*/ 329 w 472"/>
                <a:gd name="T5" fmla="*/ 371 h 476"/>
                <a:gd name="T6" fmla="*/ 461 w 472"/>
                <a:gd name="T7" fmla="*/ 218 h 476"/>
                <a:gd name="T8" fmla="*/ 388 w 472"/>
                <a:gd name="T9" fmla="*/ 110 h 476"/>
                <a:gd name="T10" fmla="*/ 162 w 472"/>
                <a:gd name="T11" fmla="*/ 28 h 476"/>
                <a:gd name="T12" fmla="*/ 38 w 472"/>
                <a:gd name="T13" fmla="*/ 10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2" h="476">
                  <a:moveTo>
                    <a:pt x="38" y="104"/>
                  </a:moveTo>
                  <a:cubicBezTo>
                    <a:pt x="38" y="104"/>
                    <a:pt x="0" y="209"/>
                    <a:pt x="26" y="403"/>
                  </a:cubicBezTo>
                  <a:cubicBezTo>
                    <a:pt x="26" y="403"/>
                    <a:pt x="278" y="476"/>
                    <a:pt x="329" y="371"/>
                  </a:cubicBezTo>
                  <a:cubicBezTo>
                    <a:pt x="380" y="266"/>
                    <a:pt x="409" y="193"/>
                    <a:pt x="461" y="218"/>
                  </a:cubicBezTo>
                  <a:cubicBezTo>
                    <a:pt x="461" y="218"/>
                    <a:pt x="472" y="166"/>
                    <a:pt x="388" y="110"/>
                  </a:cubicBezTo>
                  <a:cubicBezTo>
                    <a:pt x="305" y="54"/>
                    <a:pt x="240" y="0"/>
                    <a:pt x="162" y="28"/>
                  </a:cubicBezTo>
                  <a:cubicBezTo>
                    <a:pt x="83" y="57"/>
                    <a:pt x="44" y="70"/>
                    <a:pt x="38" y="104"/>
                  </a:cubicBezTo>
                </a:path>
              </a:pathLst>
            </a:custGeom>
            <a:solidFill>
              <a:srgbClr val="9E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06">
              <a:extLst>
                <a:ext uri="{FF2B5EF4-FFF2-40B4-BE49-F238E27FC236}">
                  <a16:creationId xmlns:a16="http://schemas.microsoft.com/office/drawing/2014/main" id="{27D01831-6F9B-4B4B-B78F-4F6339FA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893"/>
              <a:ext cx="279" cy="88"/>
            </a:xfrm>
            <a:custGeom>
              <a:avLst/>
              <a:gdLst>
                <a:gd name="T0" fmla="*/ 89 w 183"/>
                <a:gd name="T1" fmla="*/ 0 h 58"/>
                <a:gd name="T2" fmla="*/ 0 w 183"/>
                <a:gd name="T3" fmla="*/ 39 h 58"/>
                <a:gd name="T4" fmla="*/ 33 w 183"/>
                <a:gd name="T5" fmla="*/ 27 h 58"/>
                <a:gd name="T6" fmla="*/ 76 w 183"/>
                <a:gd name="T7" fmla="*/ 20 h 58"/>
                <a:gd name="T8" fmla="*/ 183 w 183"/>
                <a:gd name="T9" fmla="*/ 58 h 58"/>
                <a:gd name="T10" fmla="*/ 102 w 183"/>
                <a:gd name="T11" fmla="*/ 1 h 58"/>
                <a:gd name="T12" fmla="*/ 89 w 183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58">
                  <a:moveTo>
                    <a:pt x="89" y="0"/>
                  </a:moveTo>
                  <a:cubicBezTo>
                    <a:pt x="46" y="0"/>
                    <a:pt x="16" y="23"/>
                    <a:pt x="0" y="39"/>
                  </a:cubicBezTo>
                  <a:cubicBezTo>
                    <a:pt x="10" y="36"/>
                    <a:pt x="21" y="32"/>
                    <a:pt x="33" y="27"/>
                  </a:cubicBezTo>
                  <a:cubicBezTo>
                    <a:pt x="48" y="22"/>
                    <a:pt x="62" y="20"/>
                    <a:pt x="76" y="20"/>
                  </a:cubicBezTo>
                  <a:cubicBezTo>
                    <a:pt x="112" y="20"/>
                    <a:pt x="147" y="35"/>
                    <a:pt x="183" y="58"/>
                  </a:cubicBezTo>
                  <a:cubicBezTo>
                    <a:pt x="158" y="28"/>
                    <a:pt x="130" y="4"/>
                    <a:pt x="102" y="1"/>
                  </a:cubicBezTo>
                  <a:cubicBezTo>
                    <a:pt x="98" y="0"/>
                    <a:pt x="93" y="0"/>
                    <a:pt x="89" y="0"/>
                  </a:cubicBezTo>
                </a:path>
              </a:pathLst>
            </a:custGeom>
            <a:solidFill>
              <a:srgbClr val="9452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07">
              <a:extLst>
                <a:ext uri="{FF2B5EF4-FFF2-40B4-BE49-F238E27FC236}">
                  <a16:creationId xmlns:a16="http://schemas.microsoft.com/office/drawing/2014/main" id="{F01522C3-1F38-4631-8710-D4A8E7407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923"/>
              <a:ext cx="558" cy="515"/>
            </a:xfrm>
            <a:custGeom>
              <a:avLst/>
              <a:gdLst>
                <a:gd name="T0" fmla="*/ 177 w 366"/>
                <a:gd name="T1" fmla="*/ 0 h 338"/>
                <a:gd name="T2" fmla="*/ 134 w 366"/>
                <a:gd name="T3" fmla="*/ 7 h 338"/>
                <a:gd name="T4" fmla="*/ 101 w 366"/>
                <a:gd name="T5" fmla="*/ 19 h 338"/>
                <a:gd name="T6" fmla="*/ 86 w 366"/>
                <a:gd name="T7" fmla="*/ 37 h 338"/>
                <a:gd name="T8" fmla="*/ 66 w 366"/>
                <a:gd name="T9" fmla="*/ 320 h 338"/>
                <a:gd name="T10" fmla="*/ 121 w 366"/>
                <a:gd name="T11" fmla="*/ 338 h 338"/>
                <a:gd name="T12" fmla="*/ 280 w 366"/>
                <a:gd name="T13" fmla="*/ 240 h 338"/>
                <a:gd name="T14" fmla="*/ 364 w 366"/>
                <a:gd name="T15" fmla="*/ 170 h 338"/>
                <a:gd name="T16" fmla="*/ 366 w 366"/>
                <a:gd name="T17" fmla="*/ 170 h 338"/>
                <a:gd name="T18" fmla="*/ 284 w 366"/>
                <a:gd name="T19" fmla="*/ 38 h 338"/>
                <a:gd name="T20" fmla="*/ 177 w 366"/>
                <a:gd name="T2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38">
                  <a:moveTo>
                    <a:pt x="177" y="0"/>
                  </a:moveTo>
                  <a:cubicBezTo>
                    <a:pt x="163" y="0"/>
                    <a:pt x="149" y="2"/>
                    <a:pt x="134" y="7"/>
                  </a:cubicBezTo>
                  <a:cubicBezTo>
                    <a:pt x="122" y="12"/>
                    <a:pt x="111" y="16"/>
                    <a:pt x="101" y="19"/>
                  </a:cubicBezTo>
                  <a:cubicBezTo>
                    <a:pt x="91" y="29"/>
                    <a:pt x="86" y="37"/>
                    <a:pt x="86" y="37"/>
                  </a:cubicBezTo>
                  <a:cubicBezTo>
                    <a:pt x="86" y="37"/>
                    <a:pt x="0" y="273"/>
                    <a:pt x="66" y="320"/>
                  </a:cubicBezTo>
                  <a:cubicBezTo>
                    <a:pt x="84" y="332"/>
                    <a:pt x="103" y="338"/>
                    <a:pt x="121" y="338"/>
                  </a:cubicBezTo>
                  <a:cubicBezTo>
                    <a:pt x="173" y="338"/>
                    <a:pt x="228" y="296"/>
                    <a:pt x="280" y="240"/>
                  </a:cubicBezTo>
                  <a:cubicBezTo>
                    <a:pt x="339" y="175"/>
                    <a:pt x="359" y="170"/>
                    <a:pt x="364" y="170"/>
                  </a:cubicBezTo>
                  <a:cubicBezTo>
                    <a:pt x="365" y="170"/>
                    <a:pt x="366" y="170"/>
                    <a:pt x="366" y="170"/>
                  </a:cubicBezTo>
                  <a:cubicBezTo>
                    <a:pt x="366" y="170"/>
                    <a:pt x="330" y="94"/>
                    <a:pt x="284" y="38"/>
                  </a:cubicBezTo>
                  <a:cubicBezTo>
                    <a:pt x="248" y="15"/>
                    <a:pt x="213" y="0"/>
                    <a:pt x="177" y="0"/>
                  </a:cubicBezTo>
                </a:path>
              </a:pathLst>
            </a:custGeom>
            <a:solidFill>
              <a:srgbClr val="8A2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08">
              <a:extLst>
                <a:ext uri="{FF2B5EF4-FFF2-40B4-BE49-F238E27FC236}">
                  <a16:creationId xmlns:a16="http://schemas.microsoft.com/office/drawing/2014/main" id="{4558A047-3CF7-4861-A8CA-E6C2AEA51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882"/>
              <a:ext cx="272" cy="321"/>
            </a:xfrm>
            <a:custGeom>
              <a:avLst/>
              <a:gdLst>
                <a:gd name="T0" fmla="*/ 160 w 179"/>
                <a:gd name="T1" fmla="*/ 0 h 211"/>
                <a:gd name="T2" fmla="*/ 19 w 179"/>
                <a:gd name="T3" fmla="*/ 118 h 211"/>
                <a:gd name="T4" fmla="*/ 128 w 179"/>
                <a:gd name="T5" fmla="*/ 200 h 211"/>
                <a:gd name="T6" fmla="*/ 139 w 179"/>
                <a:gd name="T7" fmla="*/ 196 h 211"/>
                <a:gd name="T8" fmla="*/ 45 w 179"/>
                <a:gd name="T9" fmla="*/ 110 h 211"/>
                <a:gd name="T10" fmla="*/ 179 w 179"/>
                <a:gd name="T11" fmla="*/ 29 h 211"/>
                <a:gd name="T12" fmla="*/ 160 w 179"/>
                <a:gd name="T1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211">
                  <a:moveTo>
                    <a:pt x="160" y="0"/>
                  </a:moveTo>
                  <a:cubicBezTo>
                    <a:pt x="160" y="0"/>
                    <a:pt x="0" y="93"/>
                    <a:pt x="19" y="118"/>
                  </a:cubicBezTo>
                  <a:cubicBezTo>
                    <a:pt x="37" y="143"/>
                    <a:pt x="125" y="189"/>
                    <a:pt x="128" y="200"/>
                  </a:cubicBezTo>
                  <a:cubicBezTo>
                    <a:pt x="130" y="211"/>
                    <a:pt x="137" y="211"/>
                    <a:pt x="139" y="196"/>
                  </a:cubicBezTo>
                  <a:cubicBezTo>
                    <a:pt x="140" y="181"/>
                    <a:pt x="44" y="122"/>
                    <a:pt x="45" y="110"/>
                  </a:cubicBezTo>
                  <a:cubicBezTo>
                    <a:pt x="46" y="99"/>
                    <a:pt x="179" y="29"/>
                    <a:pt x="179" y="29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EE9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09">
              <a:extLst>
                <a:ext uri="{FF2B5EF4-FFF2-40B4-BE49-F238E27FC236}">
                  <a16:creationId xmlns:a16="http://schemas.microsoft.com/office/drawing/2014/main" id="{AA011290-5DAC-4CFE-8962-642E4B550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882"/>
              <a:ext cx="352" cy="349"/>
            </a:xfrm>
            <a:custGeom>
              <a:avLst/>
              <a:gdLst>
                <a:gd name="T0" fmla="*/ 6 w 231"/>
                <a:gd name="T1" fmla="*/ 0 h 229"/>
                <a:gd name="T2" fmla="*/ 219 w 231"/>
                <a:gd name="T3" fmla="*/ 199 h 229"/>
                <a:gd name="T4" fmla="*/ 219 w 231"/>
                <a:gd name="T5" fmla="*/ 224 h 229"/>
                <a:gd name="T6" fmla="*/ 201 w 231"/>
                <a:gd name="T7" fmla="*/ 178 h 229"/>
                <a:gd name="T8" fmla="*/ 0 w 231"/>
                <a:gd name="T9" fmla="*/ 41 h 229"/>
                <a:gd name="T10" fmla="*/ 6 w 231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229">
                  <a:moveTo>
                    <a:pt x="6" y="0"/>
                  </a:moveTo>
                  <a:cubicBezTo>
                    <a:pt x="6" y="0"/>
                    <a:pt x="201" y="120"/>
                    <a:pt x="219" y="199"/>
                  </a:cubicBezTo>
                  <a:cubicBezTo>
                    <a:pt x="219" y="199"/>
                    <a:pt x="231" y="219"/>
                    <a:pt x="219" y="224"/>
                  </a:cubicBezTo>
                  <a:cubicBezTo>
                    <a:pt x="208" y="229"/>
                    <a:pt x="212" y="188"/>
                    <a:pt x="201" y="178"/>
                  </a:cubicBezTo>
                  <a:cubicBezTo>
                    <a:pt x="191" y="167"/>
                    <a:pt x="54" y="56"/>
                    <a:pt x="0" y="4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E9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10">
              <a:extLst>
                <a:ext uri="{FF2B5EF4-FFF2-40B4-BE49-F238E27FC236}">
                  <a16:creationId xmlns:a16="http://schemas.microsoft.com/office/drawing/2014/main" id="{11E8361E-9005-49DA-A9F6-854FE814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760"/>
              <a:ext cx="50" cy="145"/>
            </a:xfrm>
            <a:custGeom>
              <a:avLst/>
              <a:gdLst>
                <a:gd name="T0" fmla="*/ 0 w 50"/>
                <a:gd name="T1" fmla="*/ 13 h 145"/>
                <a:gd name="T2" fmla="*/ 5 w 50"/>
                <a:gd name="T3" fmla="*/ 145 h 145"/>
                <a:gd name="T4" fmla="*/ 50 w 50"/>
                <a:gd name="T5" fmla="*/ 137 h 145"/>
                <a:gd name="T6" fmla="*/ 50 w 50"/>
                <a:gd name="T7" fmla="*/ 0 h 145"/>
                <a:gd name="T8" fmla="*/ 0 w 50"/>
                <a:gd name="T9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45">
                  <a:moveTo>
                    <a:pt x="0" y="13"/>
                  </a:moveTo>
                  <a:lnTo>
                    <a:pt x="5" y="145"/>
                  </a:lnTo>
                  <a:lnTo>
                    <a:pt x="50" y="137"/>
                  </a:lnTo>
                  <a:lnTo>
                    <a:pt x="5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11">
              <a:extLst>
                <a:ext uri="{FF2B5EF4-FFF2-40B4-BE49-F238E27FC236}">
                  <a16:creationId xmlns:a16="http://schemas.microsoft.com/office/drawing/2014/main" id="{1E938FD1-BFD9-4975-86BF-70246562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352"/>
              <a:ext cx="432" cy="483"/>
            </a:xfrm>
            <a:custGeom>
              <a:avLst/>
              <a:gdLst>
                <a:gd name="T0" fmla="*/ 247 w 283"/>
                <a:gd name="T1" fmla="*/ 155 h 317"/>
                <a:gd name="T2" fmla="*/ 187 w 283"/>
                <a:gd name="T3" fmla="*/ 305 h 317"/>
                <a:gd name="T4" fmla="*/ 13 w 283"/>
                <a:gd name="T5" fmla="*/ 204 h 317"/>
                <a:gd name="T6" fmla="*/ 247 w 283"/>
                <a:gd name="T7" fmla="*/ 15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3" h="317">
                  <a:moveTo>
                    <a:pt x="247" y="155"/>
                  </a:moveTo>
                  <a:cubicBezTo>
                    <a:pt x="247" y="155"/>
                    <a:pt x="283" y="291"/>
                    <a:pt x="187" y="305"/>
                  </a:cubicBezTo>
                  <a:cubicBezTo>
                    <a:pt x="103" y="317"/>
                    <a:pt x="24" y="305"/>
                    <a:pt x="13" y="204"/>
                  </a:cubicBezTo>
                  <a:cubicBezTo>
                    <a:pt x="0" y="76"/>
                    <a:pt x="200" y="0"/>
                    <a:pt x="247" y="155"/>
                  </a:cubicBezTo>
                </a:path>
              </a:pathLst>
            </a:custGeom>
            <a:solidFill>
              <a:srgbClr val="EE9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12">
              <a:extLst>
                <a:ext uri="{FF2B5EF4-FFF2-40B4-BE49-F238E27FC236}">
                  <a16:creationId xmlns:a16="http://schemas.microsoft.com/office/drawing/2014/main" id="{68B49F70-440E-4325-87A7-B6422DE1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607"/>
              <a:ext cx="124" cy="149"/>
            </a:xfrm>
            <a:custGeom>
              <a:avLst/>
              <a:gdLst>
                <a:gd name="T0" fmla="*/ 81 w 81"/>
                <a:gd name="T1" fmla="*/ 63 h 98"/>
                <a:gd name="T2" fmla="*/ 37 w 81"/>
                <a:gd name="T3" fmla="*/ 24 h 98"/>
                <a:gd name="T4" fmla="*/ 81 w 81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8">
                  <a:moveTo>
                    <a:pt x="81" y="63"/>
                  </a:moveTo>
                  <a:cubicBezTo>
                    <a:pt x="81" y="63"/>
                    <a:pt x="74" y="0"/>
                    <a:pt x="37" y="24"/>
                  </a:cubicBezTo>
                  <a:cubicBezTo>
                    <a:pt x="0" y="48"/>
                    <a:pt x="49" y="98"/>
                    <a:pt x="81" y="63"/>
                  </a:cubicBezTo>
                  <a:close/>
                </a:path>
              </a:pathLst>
            </a:custGeom>
            <a:solidFill>
              <a:srgbClr val="EE9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13">
              <a:extLst>
                <a:ext uri="{FF2B5EF4-FFF2-40B4-BE49-F238E27FC236}">
                  <a16:creationId xmlns:a16="http://schemas.microsoft.com/office/drawing/2014/main" id="{FACBA6BF-8673-4CBB-BBB3-9953CA7C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607"/>
              <a:ext cx="124" cy="149"/>
            </a:xfrm>
            <a:custGeom>
              <a:avLst/>
              <a:gdLst>
                <a:gd name="T0" fmla="*/ 0 w 81"/>
                <a:gd name="T1" fmla="*/ 63 h 98"/>
                <a:gd name="T2" fmla="*/ 44 w 81"/>
                <a:gd name="T3" fmla="*/ 24 h 98"/>
                <a:gd name="T4" fmla="*/ 0 w 81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8">
                  <a:moveTo>
                    <a:pt x="0" y="63"/>
                  </a:moveTo>
                  <a:cubicBezTo>
                    <a:pt x="0" y="63"/>
                    <a:pt x="7" y="0"/>
                    <a:pt x="44" y="24"/>
                  </a:cubicBezTo>
                  <a:cubicBezTo>
                    <a:pt x="81" y="48"/>
                    <a:pt x="32" y="98"/>
                    <a:pt x="0" y="63"/>
                  </a:cubicBezTo>
                  <a:close/>
                </a:path>
              </a:pathLst>
            </a:custGeom>
            <a:solidFill>
              <a:srgbClr val="EE9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14">
              <a:extLst>
                <a:ext uri="{FF2B5EF4-FFF2-40B4-BE49-F238E27FC236}">
                  <a16:creationId xmlns:a16="http://schemas.microsoft.com/office/drawing/2014/main" id="{AF50B590-B6EB-42BB-92E4-CD7610223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1197"/>
              <a:ext cx="117" cy="451"/>
            </a:xfrm>
            <a:custGeom>
              <a:avLst/>
              <a:gdLst>
                <a:gd name="T0" fmla="*/ 46 w 77"/>
                <a:gd name="T1" fmla="*/ 0 h 296"/>
                <a:gd name="T2" fmla="*/ 46 w 77"/>
                <a:gd name="T3" fmla="*/ 275 h 296"/>
                <a:gd name="T4" fmla="*/ 5 w 77"/>
                <a:gd name="T5" fmla="*/ 288 h 296"/>
                <a:gd name="T6" fmla="*/ 61 w 77"/>
                <a:gd name="T7" fmla="*/ 288 h 296"/>
                <a:gd name="T8" fmla="*/ 77 w 77"/>
                <a:gd name="T9" fmla="*/ 0 h 296"/>
                <a:gd name="T10" fmla="*/ 46 w 77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96">
                  <a:moveTo>
                    <a:pt x="46" y="0"/>
                  </a:moveTo>
                  <a:cubicBezTo>
                    <a:pt x="46" y="275"/>
                    <a:pt x="46" y="275"/>
                    <a:pt x="46" y="275"/>
                  </a:cubicBezTo>
                  <a:cubicBezTo>
                    <a:pt x="46" y="275"/>
                    <a:pt x="10" y="281"/>
                    <a:pt x="5" y="288"/>
                  </a:cubicBezTo>
                  <a:cubicBezTo>
                    <a:pt x="0" y="296"/>
                    <a:pt x="61" y="288"/>
                    <a:pt x="61" y="288"/>
                  </a:cubicBezTo>
                  <a:cubicBezTo>
                    <a:pt x="77" y="0"/>
                    <a:pt x="77" y="0"/>
                    <a:pt x="77" y="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15">
              <a:extLst>
                <a:ext uri="{FF2B5EF4-FFF2-40B4-BE49-F238E27FC236}">
                  <a16:creationId xmlns:a16="http://schemas.microsoft.com/office/drawing/2014/main" id="{0C664EB1-1CD2-495D-A86C-BC68EC2C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197"/>
              <a:ext cx="117" cy="451"/>
            </a:xfrm>
            <a:custGeom>
              <a:avLst/>
              <a:gdLst>
                <a:gd name="T0" fmla="*/ 31 w 77"/>
                <a:gd name="T1" fmla="*/ 0 h 296"/>
                <a:gd name="T2" fmla="*/ 31 w 77"/>
                <a:gd name="T3" fmla="*/ 275 h 296"/>
                <a:gd name="T4" fmla="*/ 72 w 77"/>
                <a:gd name="T5" fmla="*/ 288 h 296"/>
                <a:gd name="T6" fmla="*/ 16 w 77"/>
                <a:gd name="T7" fmla="*/ 288 h 296"/>
                <a:gd name="T8" fmla="*/ 0 w 77"/>
                <a:gd name="T9" fmla="*/ 0 h 296"/>
                <a:gd name="T10" fmla="*/ 31 w 77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96">
                  <a:moveTo>
                    <a:pt x="31" y="0"/>
                  </a:moveTo>
                  <a:cubicBezTo>
                    <a:pt x="31" y="275"/>
                    <a:pt x="31" y="275"/>
                    <a:pt x="31" y="275"/>
                  </a:cubicBezTo>
                  <a:cubicBezTo>
                    <a:pt x="31" y="275"/>
                    <a:pt x="67" y="281"/>
                    <a:pt x="72" y="288"/>
                  </a:cubicBezTo>
                  <a:cubicBezTo>
                    <a:pt x="77" y="296"/>
                    <a:pt x="16" y="288"/>
                    <a:pt x="16" y="28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16">
              <a:extLst>
                <a:ext uri="{FF2B5EF4-FFF2-40B4-BE49-F238E27FC236}">
                  <a16:creationId xmlns:a16="http://schemas.microsoft.com/office/drawing/2014/main" id="{6C4246C7-1F1B-44D2-AE67-CE75484AA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862"/>
              <a:ext cx="215" cy="427"/>
            </a:xfrm>
            <a:custGeom>
              <a:avLst/>
              <a:gdLst>
                <a:gd name="T0" fmla="*/ 15 w 141"/>
                <a:gd name="T1" fmla="*/ 13 h 280"/>
                <a:gd name="T2" fmla="*/ 113 w 141"/>
                <a:gd name="T3" fmla="*/ 13 h 280"/>
                <a:gd name="T4" fmla="*/ 141 w 141"/>
                <a:gd name="T5" fmla="*/ 280 h 280"/>
                <a:gd name="T6" fmla="*/ 0 w 141"/>
                <a:gd name="T7" fmla="*/ 280 h 280"/>
                <a:gd name="T8" fmla="*/ 15 w 141"/>
                <a:gd name="T9" fmla="*/ 13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280">
                  <a:moveTo>
                    <a:pt x="15" y="13"/>
                  </a:moveTo>
                  <a:cubicBezTo>
                    <a:pt x="15" y="13"/>
                    <a:pt x="98" y="0"/>
                    <a:pt x="113" y="13"/>
                  </a:cubicBezTo>
                  <a:cubicBezTo>
                    <a:pt x="129" y="25"/>
                    <a:pt x="141" y="280"/>
                    <a:pt x="141" y="28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280"/>
                    <a:pt x="4" y="28"/>
                    <a:pt x="15" y="13"/>
                  </a:cubicBez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Oval 417">
              <a:extLst>
                <a:ext uri="{FF2B5EF4-FFF2-40B4-BE49-F238E27FC236}">
                  <a16:creationId xmlns:a16="http://schemas.microsoft.com/office/drawing/2014/main" id="{CD195EF7-34D8-42AA-90CE-548A84B48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5" y="692"/>
              <a:ext cx="72" cy="71"/>
            </a:xfrm>
            <a:prstGeom prst="ellipse">
              <a:avLst/>
            </a:prstGeom>
            <a:solidFill>
              <a:srgbClr val="DD7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Oval 418">
              <a:extLst>
                <a:ext uri="{FF2B5EF4-FFF2-40B4-BE49-F238E27FC236}">
                  <a16:creationId xmlns:a16="http://schemas.microsoft.com/office/drawing/2014/main" id="{F8905C10-F68D-456E-946D-44896ECB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6" y="692"/>
              <a:ext cx="71" cy="71"/>
            </a:xfrm>
            <a:prstGeom prst="ellipse">
              <a:avLst/>
            </a:prstGeom>
            <a:solidFill>
              <a:srgbClr val="DD79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419">
              <a:extLst>
                <a:ext uri="{FF2B5EF4-FFF2-40B4-BE49-F238E27FC236}">
                  <a16:creationId xmlns:a16="http://schemas.microsoft.com/office/drawing/2014/main" id="{79DE509B-9FAC-4190-A79D-44D8048BC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474"/>
              <a:ext cx="328" cy="119"/>
            </a:xfrm>
            <a:custGeom>
              <a:avLst/>
              <a:gdLst>
                <a:gd name="T0" fmla="*/ 0 w 328"/>
                <a:gd name="T1" fmla="*/ 72 h 119"/>
                <a:gd name="T2" fmla="*/ 169 w 328"/>
                <a:gd name="T3" fmla="*/ 119 h 119"/>
                <a:gd name="T4" fmla="*/ 328 w 328"/>
                <a:gd name="T5" fmla="*/ 58 h 119"/>
                <a:gd name="T6" fmla="*/ 299 w 328"/>
                <a:gd name="T7" fmla="*/ 0 h 119"/>
                <a:gd name="T8" fmla="*/ 163 w 328"/>
                <a:gd name="T9" fmla="*/ 49 h 119"/>
                <a:gd name="T10" fmla="*/ 52 w 328"/>
                <a:gd name="T11" fmla="*/ 0 h 119"/>
                <a:gd name="T12" fmla="*/ 0 w 328"/>
                <a:gd name="T13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8" h="119">
                  <a:moveTo>
                    <a:pt x="0" y="72"/>
                  </a:moveTo>
                  <a:lnTo>
                    <a:pt x="169" y="119"/>
                  </a:lnTo>
                  <a:lnTo>
                    <a:pt x="328" y="58"/>
                  </a:lnTo>
                  <a:lnTo>
                    <a:pt x="299" y="0"/>
                  </a:lnTo>
                  <a:lnTo>
                    <a:pt x="163" y="49"/>
                  </a:lnTo>
                  <a:lnTo>
                    <a:pt x="52" y="0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420">
              <a:extLst>
                <a:ext uri="{FF2B5EF4-FFF2-40B4-BE49-F238E27FC236}">
                  <a16:creationId xmlns:a16="http://schemas.microsoft.com/office/drawing/2014/main" id="{CC545B07-7F3D-4088-BB79-4F9A48431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74"/>
              <a:ext cx="185" cy="310"/>
            </a:xfrm>
            <a:custGeom>
              <a:avLst/>
              <a:gdLst>
                <a:gd name="T0" fmla="*/ 121 w 121"/>
                <a:gd name="T1" fmla="*/ 62 h 204"/>
                <a:gd name="T2" fmla="*/ 51 w 121"/>
                <a:gd name="T3" fmla="*/ 200 h 204"/>
                <a:gd name="T4" fmla="*/ 121 w 121"/>
                <a:gd name="T5" fmla="*/ 6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204">
                  <a:moveTo>
                    <a:pt x="121" y="62"/>
                  </a:moveTo>
                  <a:cubicBezTo>
                    <a:pt x="121" y="62"/>
                    <a:pt x="94" y="204"/>
                    <a:pt x="51" y="200"/>
                  </a:cubicBezTo>
                  <a:cubicBezTo>
                    <a:pt x="9" y="196"/>
                    <a:pt x="0" y="0"/>
                    <a:pt x="121" y="62"/>
                  </a:cubicBezTo>
                  <a:close/>
                </a:path>
              </a:pathLst>
            </a:custGeom>
            <a:solidFill>
              <a:srgbClr val="AA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21">
              <a:extLst>
                <a:ext uri="{FF2B5EF4-FFF2-40B4-BE49-F238E27FC236}">
                  <a16:creationId xmlns:a16="http://schemas.microsoft.com/office/drawing/2014/main" id="{A1E16E08-67C3-4523-AE93-2A376F7C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398"/>
              <a:ext cx="201" cy="263"/>
            </a:xfrm>
            <a:custGeom>
              <a:avLst/>
              <a:gdLst>
                <a:gd name="T0" fmla="*/ 0 w 132"/>
                <a:gd name="T1" fmla="*/ 38 h 173"/>
                <a:gd name="T2" fmla="*/ 81 w 132"/>
                <a:gd name="T3" fmla="*/ 173 h 173"/>
                <a:gd name="T4" fmla="*/ 0 w 132"/>
                <a:gd name="T5" fmla="*/ 3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173">
                  <a:moveTo>
                    <a:pt x="0" y="38"/>
                  </a:moveTo>
                  <a:cubicBezTo>
                    <a:pt x="0" y="38"/>
                    <a:pt x="29" y="173"/>
                    <a:pt x="81" y="173"/>
                  </a:cubicBezTo>
                  <a:cubicBezTo>
                    <a:pt x="132" y="173"/>
                    <a:pt x="89" y="0"/>
                    <a:pt x="0" y="38"/>
                  </a:cubicBezTo>
                  <a:close/>
                </a:path>
              </a:pathLst>
            </a:custGeom>
            <a:solidFill>
              <a:srgbClr val="AA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2">
              <a:extLst>
                <a:ext uri="{FF2B5EF4-FFF2-40B4-BE49-F238E27FC236}">
                  <a16:creationId xmlns:a16="http://schemas.microsoft.com/office/drawing/2014/main" id="{5A2E7FC7-50D2-4AC2-9875-A4E3653A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158"/>
              <a:ext cx="314" cy="131"/>
            </a:xfrm>
            <a:custGeom>
              <a:avLst/>
              <a:gdLst>
                <a:gd name="T0" fmla="*/ 262 w 314"/>
                <a:gd name="T1" fmla="*/ 0 h 131"/>
                <a:gd name="T2" fmla="*/ 314 w 314"/>
                <a:gd name="T3" fmla="*/ 131 h 131"/>
                <a:gd name="T4" fmla="*/ 0 w 314"/>
                <a:gd name="T5" fmla="*/ 131 h 131"/>
                <a:gd name="T6" fmla="*/ 54 w 314"/>
                <a:gd name="T7" fmla="*/ 0 h 131"/>
                <a:gd name="T8" fmla="*/ 262 w 314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4" h="131">
                  <a:moveTo>
                    <a:pt x="262" y="0"/>
                  </a:moveTo>
                  <a:lnTo>
                    <a:pt x="314" y="131"/>
                  </a:lnTo>
                  <a:lnTo>
                    <a:pt x="0" y="131"/>
                  </a:lnTo>
                  <a:lnTo>
                    <a:pt x="54" y="0"/>
                  </a:lnTo>
                  <a:lnTo>
                    <a:pt x="262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3">
              <a:extLst>
                <a:ext uri="{FF2B5EF4-FFF2-40B4-BE49-F238E27FC236}">
                  <a16:creationId xmlns:a16="http://schemas.microsoft.com/office/drawing/2014/main" id="{957B98B1-50D3-45E5-A31F-879F81A6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855"/>
              <a:ext cx="136" cy="118"/>
            </a:xfrm>
            <a:custGeom>
              <a:avLst/>
              <a:gdLst>
                <a:gd name="T0" fmla="*/ 0 w 89"/>
                <a:gd name="T1" fmla="*/ 16 h 78"/>
                <a:gd name="T2" fmla="*/ 46 w 89"/>
                <a:gd name="T3" fmla="*/ 74 h 78"/>
                <a:gd name="T4" fmla="*/ 89 w 89"/>
                <a:gd name="T5" fmla="*/ 18 h 78"/>
                <a:gd name="T6" fmla="*/ 0 w 89"/>
                <a:gd name="T7" fmla="*/ 1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8">
                  <a:moveTo>
                    <a:pt x="0" y="16"/>
                  </a:moveTo>
                  <a:cubicBezTo>
                    <a:pt x="0" y="16"/>
                    <a:pt x="22" y="71"/>
                    <a:pt x="46" y="74"/>
                  </a:cubicBezTo>
                  <a:cubicBezTo>
                    <a:pt x="71" y="78"/>
                    <a:pt x="89" y="18"/>
                    <a:pt x="89" y="18"/>
                  </a:cubicBezTo>
                  <a:cubicBezTo>
                    <a:pt x="89" y="18"/>
                    <a:pt x="53" y="0"/>
                    <a:pt x="0" y="16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4">
              <a:extLst>
                <a:ext uri="{FF2B5EF4-FFF2-40B4-BE49-F238E27FC236}">
                  <a16:creationId xmlns:a16="http://schemas.microsoft.com/office/drawing/2014/main" id="{006D4C78-07F2-4C91-ACD3-3255E6067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066"/>
              <a:ext cx="129" cy="163"/>
            </a:xfrm>
            <a:custGeom>
              <a:avLst/>
              <a:gdLst>
                <a:gd name="T0" fmla="*/ 21 w 85"/>
                <a:gd name="T1" fmla="*/ 0 h 107"/>
                <a:gd name="T2" fmla="*/ 0 w 85"/>
                <a:gd name="T3" fmla="*/ 23 h 107"/>
                <a:gd name="T4" fmla="*/ 51 w 85"/>
                <a:gd name="T5" fmla="*/ 65 h 107"/>
                <a:gd name="T6" fmla="*/ 70 w 85"/>
                <a:gd name="T7" fmla="*/ 103 h 107"/>
                <a:gd name="T8" fmla="*/ 21 w 85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7">
                  <a:moveTo>
                    <a:pt x="21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48" y="51"/>
                    <a:pt x="51" y="65"/>
                  </a:cubicBezTo>
                  <a:cubicBezTo>
                    <a:pt x="53" y="80"/>
                    <a:pt x="56" y="107"/>
                    <a:pt x="70" y="103"/>
                  </a:cubicBezTo>
                  <a:cubicBezTo>
                    <a:pt x="85" y="99"/>
                    <a:pt x="85" y="65"/>
                    <a:pt x="21" y="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5">
              <a:extLst>
                <a:ext uri="{FF2B5EF4-FFF2-40B4-BE49-F238E27FC236}">
                  <a16:creationId xmlns:a16="http://schemas.microsoft.com/office/drawing/2014/main" id="{E5529546-B273-4F30-86C2-D2A8D000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1113"/>
              <a:ext cx="96" cy="124"/>
            </a:xfrm>
            <a:custGeom>
              <a:avLst/>
              <a:gdLst>
                <a:gd name="T0" fmla="*/ 2 w 63"/>
                <a:gd name="T1" fmla="*/ 20 h 81"/>
                <a:gd name="T2" fmla="*/ 24 w 63"/>
                <a:gd name="T3" fmla="*/ 0 h 81"/>
                <a:gd name="T4" fmla="*/ 54 w 63"/>
                <a:gd name="T5" fmla="*/ 55 h 81"/>
                <a:gd name="T6" fmla="*/ 5 w 63"/>
                <a:gd name="T7" fmla="*/ 75 h 81"/>
                <a:gd name="T8" fmla="*/ 39 w 63"/>
                <a:gd name="T9" fmla="*/ 47 h 81"/>
                <a:gd name="T10" fmla="*/ 2 w 63"/>
                <a:gd name="T1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81">
                  <a:moveTo>
                    <a:pt x="2" y="20"/>
                  </a:moveTo>
                  <a:cubicBezTo>
                    <a:pt x="5" y="19"/>
                    <a:pt x="24" y="0"/>
                    <a:pt x="24" y="0"/>
                  </a:cubicBezTo>
                  <a:cubicBezTo>
                    <a:pt x="24" y="0"/>
                    <a:pt x="63" y="46"/>
                    <a:pt x="54" y="55"/>
                  </a:cubicBezTo>
                  <a:cubicBezTo>
                    <a:pt x="45" y="65"/>
                    <a:pt x="9" y="81"/>
                    <a:pt x="5" y="75"/>
                  </a:cubicBezTo>
                  <a:cubicBezTo>
                    <a:pt x="0" y="69"/>
                    <a:pt x="30" y="47"/>
                    <a:pt x="39" y="47"/>
                  </a:cubicBezTo>
                  <a:cubicBezTo>
                    <a:pt x="48" y="47"/>
                    <a:pt x="2" y="20"/>
                    <a:pt x="2" y="20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26">
              <a:extLst>
                <a:ext uri="{FF2B5EF4-FFF2-40B4-BE49-F238E27FC236}">
                  <a16:creationId xmlns:a16="http://schemas.microsoft.com/office/drawing/2014/main" id="{68919086-1D68-45AB-B0C7-4E05045B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419"/>
              <a:ext cx="128" cy="233"/>
            </a:xfrm>
            <a:custGeom>
              <a:avLst/>
              <a:gdLst>
                <a:gd name="T0" fmla="*/ 51 w 84"/>
                <a:gd name="T1" fmla="*/ 7 h 153"/>
                <a:gd name="T2" fmla="*/ 84 w 84"/>
                <a:gd name="T3" fmla="*/ 0 h 153"/>
                <a:gd name="T4" fmla="*/ 71 w 84"/>
                <a:gd name="T5" fmla="*/ 142 h 153"/>
                <a:gd name="T6" fmla="*/ 8 w 84"/>
                <a:gd name="T7" fmla="*/ 146 h 153"/>
                <a:gd name="T8" fmla="*/ 56 w 84"/>
                <a:gd name="T9" fmla="*/ 129 h 153"/>
                <a:gd name="T10" fmla="*/ 51 w 84"/>
                <a:gd name="T11" fmla="*/ 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53">
                  <a:moveTo>
                    <a:pt x="51" y="7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71" y="142"/>
                    <a:pt x="71" y="142"/>
                    <a:pt x="71" y="142"/>
                  </a:cubicBezTo>
                  <a:cubicBezTo>
                    <a:pt x="71" y="142"/>
                    <a:pt x="16" y="153"/>
                    <a:pt x="8" y="146"/>
                  </a:cubicBezTo>
                  <a:cubicBezTo>
                    <a:pt x="0" y="138"/>
                    <a:pt x="56" y="129"/>
                    <a:pt x="56" y="129"/>
                  </a:cubicBezTo>
                  <a:lnTo>
                    <a:pt x="51" y="7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27">
              <a:extLst>
                <a:ext uri="{FF2B5EF4-FFF2-40B4-BE49-F238E27FC236}">
                  <a16:creationId xmlns:a16="http://schemas.microsoft.com/office/drawing/2014/main" id="{6C53DB03-C293-4713-B320-A0D40D7D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419"/>
              <a:ext cx="128" cy="233"/>
            </a:xfrm>
            <a:custGeom>
              <a:avLst/>
              <a:gdLst>
                <a:gd name="T0" fmla="*/ 33 w 84"/>
                <a:gd name="T1" fmla="*/ 7 h 153"/>
                <a:gd name="T2" fmla="*/ 0 w 84"/>
                <a:gd name="T3" fmla="*/ 0 h 153"/>
                <a:gd name="T4" fmla="*/ 13 w 84"/>
                <a:gd name="T5" fmla="*/ 142 h 153"/>
                <a:gd name="T6" fmla="*/ 76 w 84"/>
                <a:gd name="T7" fmla="*/ 146 h 153"/>
                <a:gd name="T8" fmla="*/ 28 w 84"/>
                <a:gd name="T9" fmla="*/ 129 h 153"/>
                <a:gd name="T10" fmla="*/ 33 w 84"/>
                <a:gd name="T11" fmla="*/ 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53">
                  <a:moveTo>
                    <a:pt x="33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3" y="142"/>
                    <a:pt x="68" y="153"/>
                    <a:pt x="76" y="146"/>
                  </a:cubicBezTo>
                  <a:cubicBezTo>
                    <a:pt x="84" y="138"/>
                    <a:pt x="28" y="129"/>
                    <a:pt x="28" y="129"/>
                  </a:cubicBezTo>
                  <a:lnTo>
                    <a:pt x="33" y="7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28">
              <a:extLst>
                <a:ext uri="{FF2B5EF4-FFF2-40B4-BE49-F238E27FC236}">
                  <a16:creationId xmlns:a16="http://schemas.microsoft.com/office/drawing/2014/main" id="{692CE17C-08AC-4A3C-8FD4-D1DB4045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097"/>
              <a:ext cx="208" cy="140"/>
            </a:xfrm>
            <a:custGeom>
              <a:avLst/>
              <a:gdLst>
                <a:gd name="T0" fmla="*/ 208 w 208"/>
                <a:gd name="T1" fmla="*/ 61 h 140"/>
                <a:gd name="T2" fmla="*/ 103 w 208"/>
                <a:gd name="T3" fmla="*/ 140 h 140"/>
                <a:gd name="T4" fmla="*/ 0 w 208"/>
                <a:gd name="T5" fmla="*/ 61 h 140"/>
                <a:gd name="T6" fmla="*/ 74 w 208"/>
                <a:gd name="T7" fmla="*/ 0 h 140"/>
                <a:gd name="T8" fmla="*/ 208 w 208"/>
                <a:gd name="T9" fmla="*/ 6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140">
                  <a:moveTo>
                    <a:pt x="208" y="61"/>
                  </a:moveTo>
                  <a:lnTo>
                    <a:pt x="103" y="140"/>
                  </a:lnTo>
                  <a:lnTo>
                    <a:pt x="0" y="61"/>
                  </a:lnTo>
                  <a:lnTo>
                    <a:pt x="74" y="0"/>
                  </a:lnTo>
                  <a:lnTo>
                    <a:pt x="208" y="61"/>
                  </a:lnTo>
                  <a:close/>
                </a:path>
              </a:pathLst>
            </a:custGeom>
            <a:solidFill>
              <a:srgbClr val="F0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Oval 429">
              <a:extLst>
                <a:ext uri="{FF2B5EF4-FFF2-40B4-BE49-F238E27FC236}">
                  <a16:creationId xmlns:a16="http://schemas.microsoft.com/office/drawing/2014/main" id="{CE265F7D-BC21-4389-A02D-2401705ED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" y="640"/>
              <a:ext cx="41" cy="43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Oval 430">
              <a:extLst>
                <a:ext uri="{FF2B5EF4-FFF2-40B4-BE49-F238E27FC236}">
                  <a16:creationId xmlns:a16="http://schemas.microsoft.com/office/drawing/2014/main" id="{F8329B1A-2C2B-45DE-934F-0CA6626A0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640"/>
              <a:ext cx="41" cy="43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431">
              <a:extLst>
                <a:ext uri="{FF2B5EF4-FFF2-40B4-BE49-F238E27FC236}">
                  <a16:creationId xmlns:a16="http://schemas.microsoft.com/office/drawing/2014/main" id="{BF90F6E2-D8F6-49B7-B889-A6999B5F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579"/>
              <a:ext cx="55" cy="46"/>
            </a:xfrm>
            <a:custGeom>
              <a:avLst/>
              <a:gdLst>
                <a:gd name="T0" fmla="*/ 0 w 36"/>
                <a:gd name="T1" fmla="*/ 30 h 30"/>
                <a:gd name="T2" fmla="*/ 36 w 36"/>
                <a:gd name="T3" fmla="*/ 26 h 30"/>
                <a:gd name="T4" fmla="*/ 0 w 3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0">
                  <a:moveTo>
                    <a:pt x="0" y="30"/>
                  </a:moveTo>
                  <a:cubicBezTo>
                    <a:pt x="0" y="30"/>
                    <a:pt x="15" y="0"/>
                    <a:pt x="36" y="26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AA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2">
              <a:extLst>
                <a:ext uri="{FF2B5EF4-FFF2-40B4-BE49-F238E27FC236}">
                  <a16:creationId xmlns:a16="http://schemas.microsoft.com/office/drawing/2014/main" id="{1B5F047A-1988-420A-A56C-A5BA34D62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584"/>
              <a:ext cx="56" cy="45"/>
            </a:xfrm>
            <a:custGeom>
              <a:avLst/>
              <a:gdLst>
                <a:gd name="T0" fmla="*/ 0 w 37"/>
                <a:gd name="T1" fmla="*/ 27 h 30"/>
                <a:gd name="T2" fmla="*/ 37 w 37"/>
                <a:gd name="T3" fmla="*/ 30 h 30"/>
                <a:gd name="T4" fmla="*/ 0 w 37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0">
                  <a:moveTo>
                    <a:pt x="0" y="27"/>
                  </a:moveTo>
                  <a:cubicBezTo>
                    <a:pt x="0" y="27"/>
                    <a:pt x="21" y="0"/>
                    <a:pt x="37" y="3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AA5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3">
              <a:extLst>
                <a:ext uri="{FF2B5EF4-FFF2-40B4-BE49-F238E27FC236}">
                  <a16:creationId xmlns:a16="http://schemas.microsoft.com/office/drawing/2014/main" id="{E18AB714-FCA6-4D9E-90B9-6DA98349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727"/>
              <a:ext cx="72" cy="46"/>
            </a:xfrm>
            <a:custGeom>
              <a:avLst/>
              <a:gdLst>
                <a:gd name="T0" fmla="*/ 0 w 47"/>
                <a:gd name="T1" fmla="*/ 4 h 30"/>
                <a:gd name="T2" fmla="*/ 47 w 47"/>
                <a:gd name="T3" fmla="*/ 0 h 30"/>
                <a:gd name="T4" fmla="*/ 25 w 47"/>
                <a:gd name="T5" fmla="*/ 29 h 30"/>
                <a:gd name="T6" fmla="*/ 0 w 47"/>
                <a:gd name="T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30">
                  <a:moveTo>
                    <a:pt x="0" y="4"/>
                  </a:moveTo>
                  <a:cubicBezTo>
                    <a:pt x="0" y="4"/>
                    <a:pt x="25" y="23"/>
                    <a:pt x="47" y="0"/>
                  </a:cubicBezTo>
                  <a:cubicBezTo>
                    <a:pt x="47" y="0"/>
                    <a:pt x="44" y="30"/>
                    <a:pt x="25" y="29"/>
                  </a:cubicBezTo>
                  <a:cubicBezTo>
                    <a:pt x="6" y="28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4">
              <a:extLst>
                <a:ext uri="{FF2B5EF4-FFF2-40B4-BE49-F238E27FC236}">
                  <a16:creationId xmlns:a16="http://schemas.microsoft.com/office/drawing/2014/main" id="{3ACB0B22-74BD-47A7-B6B3-E80E76ACA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643"/>
              <a:ext cx="40" cy="70"/>
            </a:xfrm>
            <a:custGeom>
              <a:avLst/>
              <a:gdLst>
                <a:gd name="T0" fmla="*/ 21 w 26"/>
                <a:gd name="T1" fmla="*/ 46 h 46"/>
                <a:gd name="T2" fmla="*/ 20 w 26"/>
                <a:gd name="T3" fmla="*/ 46 h 46"/>
                <a:gd name="T4" fmla="*/ 19 w 26"/>
                <a:gd name="T5" fmla="*/ 44 h 46"/>
                <a:gd name="T6" fmla="*/ 21 w 26"/>
                <a:gd name="T7" fmla="*/ 20 h 46"/>
                <a:gd name="T8" fmla="*/ 8 w 26"/>
                <a:gd name="T9" fmla="*/ 32 h 46"/>
                <a:gd name="T10" fmla="*/ 6 w 26"/>
                <a:gd name="T11" fmla="*/ 33 h 46"/>
                <a:gd name="T12" fmla="*/ 5 w 26"/>
                <a:gd name="T13" fmla="*/ 31 h 46"/>
                <a:gd name="T14" fmla="*/ 0 w 26"/>
                <a:gd name="T15" fmla="*/ 2 h 46"/>
                <a:gd name="T16" fmla="*/ 2 w 26"/>
                <a:gd name="T17" fmla="*/ 0 h 46"/>
                <a:gd name="T18" fmla="*/ 4 w 26"/>
                <a:gd name="T19" fmla="*/ 1 h 46"/>
                <a:gd name="T20" fmla="*/ 8 w 26"/>
                <a:gd name="T21" fmla="*/ 26 h 46"/>
                <a:gd name="T22" fmla="*/ 23 w 26"/>
                <a:gd name="T23" fmla="*/ 16 h 46"/>
                <a:gd name="T24" fmla="*/ 25 w 26"/>
                <a:gd name="T25" fmla="*/ 19 h 46"/>
                <a:gd name="T26" fmla="*/ 23 w 26"/>
                <a:gd name="T27" fmla="*/ 44 h 46"/>
                <a:gd name="T28" fmla="*/ 21 w 26"/>
                <a:gd name="T2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6">
                  <a:moveTo>
                    <a:pt x="21" y="46"/>
                  </a:move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8" y="45"/>
                    <a:pt x="19" y="44"/>
                  </a:cubicBezTo>
                  <a:cubicBezTo>
                    <a:pt x="19" y="44"/>
                    <a:pt x="22" y="27"/>
                    <a:pt x="21" y="20"/>
                  </a:cubicBezTo>
                  <a:cubicBezTo>
                    <a:pt x="19" y="21"/>
                    <a:pt x="13" y="26"/>
                    <a:pt x="8" y="32"/>
                  </a:cubicBezTo>
                  <a:cubicBezTo>
                    <a:pt x="8" y="33"/>
                    <a:pt x="7" y="33"/>
                    <a:pt x="6" y="33"/>
                  </a:cubicBezTo>
                  <a:cubicBezTo>
                    <a:pt x="6" y="32"/>
                    <a:pt x="5" y="32"/>
                    <a:pt x="5" y="3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4" y="20"/>
                    <a:pt x="20" y="14"/>
                    <a:pt x="23" y="16"/>
                  </a:cubicBezTo>
                  <a:cubicBezTo>
                    <a:pt x="24" y="16"/>
                    <a:pt x="25" y="17"/>
                    <a:pt x="25" y="19"/>
                  </a:cubicBezTo>
                  <a:cubicBezTo>
                    <a:pt x="26" y="26"/>
                    <a:pt x="23" y="44"/>
                    <a:pt x="23" y="44"/>
                  </a:cubicBezTo>
                  <a:cubicBezTo>
                    <a:pt x="22" y="45"/>
                    <a:pt x="22" y="46"/>
                    <a:pt x="21" y="46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435">
              <a:extLst>
                <a:ext uri="{FF2B5EF4-FFF2-40B4-BE49-F238E27FC236}">
                  <a16:creationId xmlns:a16="http://schemas.microsoft.com/office/drawing/2014/main" id="{950DB076-3A5F-4109-95FA-05645596E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862"/>
              <a:ext cx="150" cy="70"/>
            </a:xfrm>
            <a:custGeom>
              <a:avLst/>
              <a:gdLst>
                <a:gd name="T0" fmla="*/ 0 w 98"/>
                <a:gd name="T1" fmla="*/ 41 h 46"/>
                <a:gd name="T2" fmla="*/ 98 w 98"/>
                <a:gd name="T3" fmla="*/ 4 h 46"/>
                <a:gd name="T4" fmla="*/ 0 w 98"/>
                <a:gd name="T5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" h="46">
                  <a:moveTo>
                    <a:pt x="0" y="41"/>
                  </a:moveTo>
                  <a:cubicBezTo>
                    <a:pt x="0" y="41"/>
                    <a:pt x="25" y="0"/>
                    <a:pt x="98" y="4"/>
                  </a:cubicBezTo>
                  <a:cubicBezTo>
                    <a:pt x="98" y="4"/>
                    <a:pt x="43" y="46"/>
                    <a:pt x="0" y="41"/>
                  </a:cubicBezTo>
                  <a:close/>
                </a:path>
              </a:pathLst>
            </a:custGeom>
            <a:solidFill>
              <a:srgbClr val="9E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36">
              <a:extLst>
                <a:ext uri="{FF2B5EF4-FFF2-40B4-BE49-F238E27FC236}">
                  <a16:creationId xmlns:a16="http://schemas.microsoft.com/office/drawing/2014/main" id="{7E6A80B2-2039-4CDC-909D-14098911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855"/>
              <a:ext cx="131" cy="74"/>
            </a:xfrm>
            <a:custGeom>
              <a:avLst/>
              <a:gdLst>
                <a:gd name="T0" fmla="*/ 0 w 86"/>
                <a:gd name="T1" fmla="*/ 10 h 49"/>
                <a:gd name="T2" fmla="*/ 86 w 86"/>
                <a:gd name="T3" fmla="*/ 41 h 49"/>
                <a:gd name="T4" fmla="*/ 0 w 86"/>
                <a:gd name="T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49">
                  <a:moveTo>
                    <a:pt x="0" y="10"/>
                  </a:moveTo>
                  <a:cubicBezTo>
                    <a:pt x="0" y="10"/>
                    <a:pt x="49" y="49"/>
                    <a:pt x="86" y="41"/>
                  </a:cubicBezTo>
                  <a:cubicBezTo>
                    <a:pt x="86" y="41"/>
                    <a:pt x="56" y="0"/>
                    <a:pt x="0" y="10"/>
                  </a:cubicBezTo>
                  <a:close/>
                </a:path>
              </a:pathLst>
            </a:custGeom>
            <a:solidFill>
              <a:srgbClr val="9E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37">
              <a:extLst>
                <a:ext uri="{FF2B5EF4-FFF2-40B4-BE49-F238E27FC236}">
                  <a16:creationId xmlns:a16="http://schemas.microsoft.com/office/drawing/2014/main" id="{316B2390-A17F-486F-B148-0627AA826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870"/>
              <a:ext cx="62" cy="116"/>
            </a:xfrm>
            <a:custGeom>
              <a:avLst/>
              <a:gdLst>
                <a:gd name="T0" fmla="*/ 30 w 41"/>
                <a:gd name="T1" fmla="*/ 0 h 76"/>
                <a:gd name="T2" fmla="*/ 11 w 41"/>
                <a:gd name="T3" fmla="*/ 76 h 76"/>
                <a:gd name="T4" fmla="*/ 30 w 41"/>
                <a:gd name="T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76">
                  <a:moveTo>
                    <a:pt x="30" y="0"/>
                  </a:moveTo>
                  <a:cubicBezTo>
                    <a:pt x="30" y="0"/>
                    <a:pt x="0" y="30"/>
                    <a:pt x="11" y="76"/>
                  </a:cubicBezTo>
                  <a:cubicBezTo>
                    <a:pt x="11" y="76"/>
                    <a:pt x="41" y="51"/>
                    <a:pt x="30" y="0"/>
                  </a:cubicBezTo>
                  <a:close/>
                </a:path>
              </a:pathLst>
            </a:custGeom>
            <a:solidFill>
              <a:srgbClr val="9E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438">
              <a:extLst>
                <a:ext uri="{FF2B5EF4-FFF2-40B4-BE49-F238E27FC236}">
                  <a16:creationId xmlns:a16="http://schemas.microsoft.com/office/drawing/2014/main" id="{95625280-8794-424D-9D2D-44C935AE3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870"/>
              <a:ext cx="67" cy="110"/>
            </a:xfrm>
            <a:custGeom>
              <a:avLst/>
              <a:gdLst>
                <a:gd name="T0" fmla="*/ 0 w 44"/>
                <a:gd name="T1" fmla="*/ 0 h 72"/>
                <a:gd name="T2" fmla="*/ 38 w 44"/>
                <a:gd name="T3" fmla="*/ 72 h 72"/>
                <a:gd name="T4" fmla="*/ 0 w 44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72">
                  <a:moveTo>
                    <a:pt x="0" y="0"/>
                  </a:moveTo>
                  <a:cubicBezTo>
                    <a:pt x="0" y="0"/>
                    <a:pt x="7" y="46"/>
                    <a:pt x="38" y="72"/>
                  </a:cubicBezTo>
                  <a:cubicBezTo>
                    <a:pt x="38" y="72"/>
                    <a:pt x="44" y="28"/>
                    <a:pt x="0" y="0"/>
                  </a:cubicBezTo>
                  <a:close/>
                </a:path>
              </a:pathLst>
            </a:custGeom>
            <a:solidFill>
              <a:srgbClr val="9E2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4" name="Group 441">
            <a:extLst>
              <a:ext uri="{FF2B5EF4-FFF2-40B4-BE49-F238E27FC236}">
                <a16:creationId xmlns:a16="http://schemas.microsoft.com/office/drawing/2014/main" id="{29F378DD-4306-4931-A067-BAB623A269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53662" y="800100"/>
            <a:ext cx="1298575" cy="2014538"/>
            <a:chOff x="2358" y="368"/>
            <a:chExt cx="818" cy="1269"/>
          </a:xfrm>
        </p:grpSpPr>
        <p:sp>
          <p:nvSpPr>
            <p:cNvPr id="445" name="AutoShape 440">
              <a:extLst>
                <a:ext uri="{FF2B5EF4-FFF2-40B4-BE49-F238E27FC236}">
                  <a16:creationId xmlns:a16="http://schemas.microsoft.com/office/drawing/2014/main" id="{45A62FD6-F12B-4C8C-B171-9E893E5359C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58" y="368"/>
              <a:ext cx="818" cy="1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Oval 442">
              <a:extLst>
                <a:ext uri="{FF2B5EF4-FFF2-40B4-BE49-F238E27FC236}">
                  <a16:creationId xmlns:a16="http://schemas.microsoft.com/office/drawing/2014/main" id="{CC226EF4-1181-42F0-A5C8-2E5ADB85B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1577"/>
              <a:ext cx="544" cy="60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3">
              <a:extLst>
                <a:ext uri="{FF2B5EF4-FFF2-40B4-BE49-F238E27FC236}">
                  <a16:creationId xmlns:a16="http://schemas.microsoft.com/office/drawing/2014/main" id="{7EDA1D55-B778-416D-A544-B2896E58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877"/>
              <a:ext cx="606" cy="593"/>
            </a:xfrm>
            <a:custGeom>
              <a:avLst/>
              <a:gdLst>
                <a:gd name="T0" fmla="*/ 173 w 413"/>
                <a:gd name="T1" fmla="*/ 0 h 405"/>
                <a:gd name="T2" fmla="*/ 413 w 413"/>
                <a:gd name="T3" fmla="*/ 261 h 405"/>
                <a:gd name="T4" fmla="*/ 314 w 413"/>
                <a:gd name="T5" fmla="*/ 397 h 405"/>
                <a:gd name="T6" fmla="*/ 143 w 413"/>
                <a:gd name="T7" fmla="*/ 387 h 405"/>
                <a:gd name="T8" fmla="*/ 6 w 413"/>
                <a:gd name="T9" fmla="*/ 375 h 405"/>
                <a:gd name="T10" fmla="*/ 82 w 413"/>
                <a:gd name="T11" fmla="*/ 15 h 405"/>
                <a:gd name="T12" fmla="*/ 173 w 413"/>
                <a:gd name="T1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3" h="405">
                  <a:moveTo>
                    <a:pt x="173" y="0"/>
                  </a:moveTo>
                  <a:cubicBezTo>
                    <a:pt x="173" y="0"/>
                    <a:pt x="400" y="132"/>
                    <a:pt x="413" y="261"/>
                  </a:cubicBezTo>
                  <a:cubicBezTo>
                    <a:pt x="413" y="261"/>
                    <a:pt x="389" y="383"/>
                    <a:pt x="314" y="397"/>
                  </a:cubicBezTo>
                  <a:cubicBezTo>
                    <a:pt x="274" y="405"/>
                    <a:pt x="206" y="396"/>
                    <a:pt x="143" y="387"/>
                  </a:cubicBezTo>
                  <a:cubicBezTo>
                    <a:pt x="85" y="379"/>
                    <a:pt x="32" y="371"/>
                    <a:pt x="6" y="375"/>
                  </a:cubicBezTo>
                  <a:cubicBezTo>
                    <a:pt x="6" y="375"/>
                    <a:pt x="0" y="31"/>
                    <a:pt x="82" y="15"/>
                  </a:cubicBezTo>
                  <a:cubicBezTo>
                    <a:pt x="165" y="0"/>
                    <a:pt x="173" y="0"/>
                    <a:pt x="173" y="0"/>
                  </a:cubicBezTo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4">
              <a:extLst>
                <a:ext uri="{FF2B5EF4-FFF2-40B4-BE49-F238E27FC236}">
                  <a16:creationId xmlns:a16="http://schemas.microsoft.com/office/drawing/2014/main" id="{FC344530-26A0-40AE-A156-E03A0515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920"/>
              <a:ext cx="509" cy="439"/>
            </a:xfrm>
            <a:custGeom>
              <a:avLst/>
              <a:gdLst>
                <a:gd name="T0" fmla="*/ 142 w 347"/>
                <a:gd name="T1" fmla="*/ 0 h 300"/>
                <a:gd name="T2" fmla="*/ 107 w 347"/>
                <a:gd name="T3" fmla="*/ 8 h 300"/>
                <a:gd name="T4" fmla="*/ 68 w 347"/>
                <a:gd name="T5" fmla="*/ 300 h 300"/>
                <a:gd name="T6" fmla="*/ 78 w 347"/>
                <a:gd name="T7" fmla="*/ 298 h 300"/>
                <a:gd name="T8" fmla="*/ 327 w 347"/>
                <a:gd name="T9" fmla="*/ 254 h 300"/>
                <a:gd name="T10" fmla="*/ 217 w 347"/>
                <a:gd name="T11" fmla="*/ 49 h 300"/>
                <a:gd name="T12" fmla="*/ 142 w 347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7" h="300">
                  <a:moveTo>
                    <a:pt x="142" y="0"/>
                  </a:moveTo>
                  <a:cubicBezTo>
                    <a:pt x="132" y="0"/>
                    <a:pt x="120" y="3"/>
                    <a:pt x="107" y="8"/>
                  </a:cubicBezTo>
                  <a:cubicBezTo>
                    <a:pt x="37" y="38"/>
                    <a:pt x="0" y="300"/>
                    <a:pt x="68" y="300"/>
                  </a:cubicBezTo>
                  <a:cubicBezTo>
                    <a:pt x="71" y="300"/>
                    <a:pt x="74" y="299"/>
                    <a:pt x="78" y="298"/>
                  </a:cubicBezTo>
                  <a:cubicBezTo>
                    <a:pt x="159" y="273"/>
                    <a:pt x="307" y="277"/>
                    <a:pt x="327" y="254"/>
                  </a:cubicBezTo>
                  <a:cubicBezTo>
                    <a:pt x="347" y="231"/>
                    <a:pt x="217" y="49"/>
                    <a:pt x="217" y="49"/>
                  </a:cubicBezTo>
                  <a:cubicBezTo>
                    <a:pt x="217" y="49"/>
                    <a:pt x="192" y="0"/>
                    <a:pt x="142" y="0"/>
                  </a:cubicBezTo>
                </a:path>
              </a:pathLst>
            </a:custGeom>
            <a:solidFill>
              <a:srgbClr val="5F3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5">
              <a:extLst>
                <a:ext uri="{FF2B5EF4-FFF2-40B4-BE49-F238E27FC236}">
                  <a16:creationId xmlns:a16="http://schemas.microsoft.com/office/drawing/2014/main" id="{F7CA8E79-3D3A-45D7-B8F3-A8592CC64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21"/>
              <a:ext cx="563" cy="673"/>
            </a:xfrm>
            <a:custGeom>
              <a:avLst/>
              <a:gdLst>
                <a:gd name="T0" fmla="*/ 146 w 384"/>
                <a:gd name="T1" fmla="*/ 79 h 460"/>
                <a:gd name="T2" fmla="*/ 252 w 384"/>
                <a:gd name="T3" fmla="*/ 48 h 460"/>
                <a:gd name="T4" fmla="*/ 319 w 384"/>
                <a:gd name="T5" fmla="*/ 303 h 460"/>
                <a:gd name="T6" fmla="*/ 321 w 384"/>
                <a:gd name="T7" fmla="*/ 359 h 460"/>
                <a:gd name="T8" fmla="*/ 296 w 384"/>
                <a:gd name="T9" fmla="*/ 395 h 460"/>
                <a:gd name="T10" fmla="*/ 146 w 384"/>
                <a:gd name="T11" fmla="*/ 79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4" h="460">
                  <a:moveTo>
                    <a:pt x="146" y="79"/>
                  </a:moveTo>
                  <a:cubicBezTo>
                    <a:pt x="146" y="79"/>
                    <a:pt x="168" y="0"/>
                    <a:pt x="252" y="48"/>
                  </a:cubicBezTo>
                  <a:cubicBezTo>
                    <a:pt x="335" y="97"/>
                    <a:pt x="384" y="231"/>
                    <a:pt x="319" y="303"/>
                  </a:cubicBezTo>
                  <a:cubicBezTo>
                    <a:pt x="255" y="375"/>
                    <a:pt x="321" y="359"/>
                    <a:pt x="321" y="359"/>
                  </a:cubicBezTo>
                  <a:cubicBezTo>
                    <a:pt x="321" y="359"/>
                    <a:pt x="340" y="373"/>
                    <a:pt x="296" y="395"/>
                  </a:cubicBezTo>
                  <a:cubicBezTo>
                    <a:pt x="168" y="460"/>
                    <a:pt x="0" y="168"/>
                    <a:pt x="146" y="79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46">
              <a:extLst>
                <a:ext uri="{FF2B5EF4-FFF2-40B4-BE49-F238E27FC236}">
                  <a16:creationId xmlns:a16="http://schemas.microsoft.com/office/drawing/2014/main" id="{6A58CDAC-B02B-4A4A-9B3C-81F7433E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374"/>
              <a:ext cx="527" cy="461"/>
            </a:xfrm>
            <a:custGeom>
              <a:avLst/>
              <a:gdLst>
                <a:gd name="T0" fmla="*/ 67 w 359"/>
                <a:gd name="T1" fmla="*/ 70 h 315"/>
                <a:gd name="T2" fmla="*/ 191 w 359"/>
                <a:gd name="T3" fmla="*/ 48 h 315"/>
                <a:gd name="T4" fmla="*/ 197 w 359"/>
                <a:gd name="T5" fmla="*/ 293 h 315"/>
                <a:gd name="T6" fmla="*/ 67 w 359"/>
                <a:gd name="T7" fmla="*/ 7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9" h="315">
                  <a:moveTo>
                    <a:pt x="67" y="70"/>
                  </a:moveTo>
                  <a:cubicBezTo>
                    <a:pt x="67" y="70"/>
                    <a:pt x="97" y="0"/>
                    <a:pt x="191" y="48"/>
                  </a:cubicBezTo>
                  <a:cubicBezTo>
                    <a:pt x="285" y="96"/>
                    <a:pt x="359" y="271"/>
                    <a:pt x="197" y="293"/>
                  </a:cubicBezTo>
                  <a:cubicBezTo>
                    <a:pt x="35" y="315"/>
                    <a:pt x="0" y="108"/>
                    <a:pt x="67" y="7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47">
              <a:extLst>
                <a:ext uri="{FF2B5EF4-FFF2-40B4-BE49-F238E27FC236}">
                  <a16:creationId xmlns:a16="http://schemas.microsoft.com/office/drawing/2014/main" id="{DF886CB6-3E6C-47D5-BADB-9DDC509B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196"/>
              <a:ext cx="75" cy="320"/>
            </a:xfrm>
            <a:custGeom>
              <a:avLst/>
              <a:gdLst>
                <a:gd name="T0" fmla="*/ 51 w 75"/>
                <a:gd name="T1" fmla="*/ 19 h 320"/>
                <a:gd name="T2" fmla="*/ 75 w 75"/>
                <a:gd name="T3" fmla="*/ 195 h 320"/>
                <a:gd name="T4" fmla="*/ 63 w 75"/>
                <a:gd name="T5" fmla="*/ 320 h 320"/>
                <a:gd name="T6" fmla="*/ 0 w 75"/>
                <a:gd name="T7" fmla="*/ 0 h 320"/>
                <a:gd name="T8" fmla="*/ 51 w 75"/>
                <a:gd name="T9" fmla="*/ 1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0">
                  <a:moveTo>
                    <a:pt x="51" y="19"/>
                  </a:moveTo>
                  <a:lnTo>
                    <a:pt x="75" y="195"/>
                  </a:lnTo>
                  <a:lnTo>
                    <a:pt x="63" y="320"/>
                  </a:lnTo>
                  <a:lnTo>
                    <a:pt x="0" y="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448">
              <a:extLst>
                <a:ext uri="{FF2B5EF4-FFF2-40B4-BE49-F238E27FC236}">
                  <a16:creationId xmlns:a16="http://schemas.microsoft.com/office/drawing/2014/main" id="{F277E2E5-310E-49AD-9F2D-DB15544DA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877"/>
              <a:ext cx="212" cy="289"/>
            </a:xfrm>
            <a:custGeom>
              <a:avLst/>
              <a:gdLst>
                <a:gd name="T0" fmla="*/ 31 w 145"/>
                <a:gd name="T1" fmla="*/ 197 h 197"/>
                <a:gd name="T2" fmla="*/ 101 w 145"/>
                <a:gd name="T3" fmla="*/ 115 h 197"/>
                <a:gd name="T4" fmla="*/ 5 w 145"/>
                <a:gd name="T5" fmla="*/ 38 h 197"/>
                <a:gd name="T6" fmla="*/ 0 w 145"/>
                <a:gd name="T7" fmla="*/ 0 h 197"/>
                <a:gd name="T8" fmla="*/ 141 w 145"/>
                <a:gd name="T9" fmla="*/ 110 h 197"/>
                <a:gd name="T10" fmla="*/ 61 w 145"/>
                <a:gd name="T11" fmla="*/ 189 h 197"/>
                <a:gd name="T12" fmla="*/ 31 w 145"/>
                <a:gd name="T13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97">
                  <a:moveTo>
                    <a:pt x="31" y="197"/>
                  </a:moveTo>
                  <a:cubicBezTo>
                    <a:pt x="31" y="197"/>
                    <a:pt x="98" y="141"/>
                    <a:pt x="101" y="115"/>
                  </a:cubicBezTo>
                  <a:cubicBezTo>
                    <a:pt x="104" y="89"/>
                    <a:pt x="5" y="38"/>
                    <a:pt x="5" y="3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34" y="76"/>
                    <a:pt x="141" y="110"/>
                  </a:cubicBezTo>
                  <a:cubicBezTo>
                    <a:pt x="145" y="133"/>
                    <a:pt x="61" y="189"/>
                    <a:pt x="61" y="189"/>
                  </a:cubicBezTo>
                  <a:lnTo>
                    <a:pt x="31" y="197"/>
                  </a:lnTo>
                  <a:close/>
                </a:path>
              </a:pathLst>
            </a:custGeom>
            <a:solidFill>
              <a:srgbClr val="F58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49">
              <a:extLst>
                <a:ext uri="{FF2B5EF4-FFF2-40B4-BE49-F238E27FC236}">
                  <a16:creationId xmlns:a16="http://schemas.microsoft.com/office/drawing/2014/main" id="{3DDB367A-F377-42D1-9DD4-8A20D718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731"/>
              <a:ext cx="56" cy="143"/>
            </a:xfrm>
            <a:custGeom>
              <a:avLst/>
              <a:gdLst>
                <a:gd name="T0" fmla="*/ 56 w 56"/>
                <a:gd name="T1" fmla="*/ 16 h 143"/>
                <a:gd name="T2" fmla="*/ 40 w 56"/>
                <a:gd name="T3" fmla="*/ 143 h 143"/>
                <a:gd name="T4" fmla="*/ 0 w 56"/>
                <a:gd name="T5" fmla="*/ 143 h 143"/>
                <a:gd name="T6" fmla="*/ 9 w 56"/>
                <a:gd name="T7" fmla="*/ 0 h 143"/>
                <a:gd name="T8" fmla="*/ 56 w 56"/>
                <a:gd name="T9" fmla="*/ 1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3">
                  <a:moveTo>
                    <a:pt x="56" y="16"/>
                  </a:moveTo>
                  <a:lnTo>
                    <a:pt x="40" y="143"/>
                  </a:lnTo>
                  <a:lnTo>
                    <a:pt x="0" y="143"/>
                  </a:lnTo>
                  <a:lnTo>
                    <a:pt x="9" y="0"/>
                  </a:lnTo>
                  <a:lnTo>
                    <a:pt x="56" y="16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450">
              <a:extLst>
                <a:ext uri="{FF2B5EF4-FFF2-40B4-BE49-F238E27FC236}">
                  <a16:creationId xmlns:a16="http://schemas.microsoft.com/office/drawing/2014/main" id="{A0835CF9-40ED-45A3-93B3-A2BC596CF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61"/>
              <a:ext cx="442" cy="490"/>
            </a:xfrm>
            <a:custGeom>
              <a:avLst/>
              <a:gdLst>
                <a:gd name="T0" fmla="*/ 56 w 302"/>
                <a:gd name="T1" fmla="*/ 154 h 335"/>
                <a:gd name="T2" fmla="*/ 79 w 302"/>
                <a:gd name="T3" fmla="*/ 305 h 335"/>
                <a:gd name="T4" fmla="*/ 288 w 302"/>
                <a:gd name="T5" fmla="*/ 218 h 335"/>
                <a:gd name="T6" fmla="*/ 56 w 302"/>
                <a:gd name="T7" fmla="*/ 15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335">
                  <a:moveTo>
                    <a:pt x="56" y="154"/>
                  </a:moveTo>
                  <a:cubicBezTo>
                    <a:pt x="56" y="154"/>
                    <a:pt x="0" y="275"/>
                    <a:pt x="79" y="305"/>
                  </a:cubicBezTo>
                  <a:cubicBezTo>
                    <a:pt x="159" y="335"/>
                    <a:pt x="274" y="315"/>
                    <a:pt x="288" y="218"/>
                  </a:cubicBezTo>
                  <a:cubicBezTo>
                    <a:pt x="302" y="114"/>
                    <a:pt x="103" y="0"/>
                    <a:pt x="56" y="154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451">
              <a:extLst>
                <a:ext uri="{FF2B5EF4-FFF2-40B4-BE49-F238E27FC236}">
                  <a16:creationId xmlns:a16="http://schemas.microsoft.com/office/drawing/2014/main" id="{F43943DA-DAD4-4022-997D-F9F9168A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611"/>
              <a:ext cx="119" cy="143"/>
            </a:xfrm>
            <a:custGeom>
              <a:avLst/>
              <a:gdLst>
                <a:gd name="T0" fmla="*/ 0 w 81"/>
                <a:gd name="T1" fmla="*/ 63 h 98"/>
                <a:gd name="T2" fmla="*/ 44 w 81"/>
                <a:gd name="T3" fmla="*/ 24 h 98"/>
                <a:gd name="T4" fmla="*/ 0 w 81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8">
                  <a:moveTo>
                    <a:pt x="0" y="63"/>
                  </a:moveTo>
                  <a:cubicBezTo>
                    <a:pt x="0" y="63"/>
                    <a:pt x="7" y="0"/>
                    <a:pt x="44" y="24"/>
                  </a:cubicBezTo>
                  <a:cubicBezTo>
                    <a:pt x="81" y="48"/>
                    <a:pt x="31" y="98"/>
                    <a:pt x="0" y="6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52">
              <a:extLst>
                <a:ext uri="{FF2B5EF4-FFF2-40B4-BE49-F238E27FC236}">
                  <a16:creationId xmlns:a16="http://schemas.microsoft.com/office/drawing/2014/main" id="{50F53485-2024-4E77-BCC8-EA1F4BC3A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96"/>
              <a:ext cx="107" cy="419"/>
            </a:xfrm>
            <a:custGeom>
              <a:avLst/>
              <a:gdLst>
                <a:gd name="T0" fmla="*/ 35 w 73"/>
                <a:gd name="T1" fmla="*/ 9 h 286"/>
                <a:gd name="T2" fmla="*/ 35 w 73"/>
                <a:gd name="T3" fmla="*/ 262 h 286"/>
                <a:gd name="T4" fmla="*/ 5 w 73"/>
                <a:gd name="T5" fmla="*/ 279 h 286"/>
                <a:gd name="T6" fmla="*/ 50 w 73"/>
                <a:gd name="T7" fmla="*/ 275 h 286"/>
                <a:gd name="T8" fmla="*/ 73 w 73"/>
                <a:gd name="T9" fmla="*/ 0 h 286"/>
                <a:gd name="T10" fmla="*/ 35 w 73"/>
                <a:gd name="T11" fmla="*/ 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286">
                  <a:moveTo>
                    <a:pt x="35" y="9"/>
                  </a:moveTo>
                  <a:cubicBezTo>
                    <a:pt x="35" y="262"/>
                    <a:pt x="35" y="262"/>
                    <a:pt x="35" y="262"/>
                  </a:cubicBezTo>
                  <a:cubicBezTo>
                    <a:pt x="35" y="262"/>
                    <a:pt x="10" y="271"/>
                    <a:pt x="5" y="279"/>
                  </a:cubicBezTo>
                  <a:cubicBezTo>
                    <a:pt x="0" y="286"/>
                    <a:pt x="50" y="275"/>
                    <a:pt x="50" y="275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35" y="9"/>
                  </a:ln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3">
              <a:extLst>
                <a:ext uri="{FF2B5EF4-FFF2-40B4-BE49-F238E27FC236}">
                  <a16:creationId xmlns:a16="http://schemas.microsoft.com/office/drawing/2014/main" id="{49A7DB4A-45FB-436E-8528-A91134CE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877"/>
              <a:ext cx="205" cy="338"/>
            </a:xfrm>
            <a:custGeom>
              <a:avLst/>
              <a:gdLst>
                <a:gd name="T0" fmla="*/ 115 w 140"/>
                <a:gd name="T1" fmla="*/ 0 h 231"/>
                <a:gd name="T2" fmla="*/ 24 w 140"/>
                <a:gd name="T3" fmla="*/ 15 h 231"/>
                <a:gd name="T4" fmla="*/ 0 w 140"/>
                <a:gd name="T5" fmla="*/ 227 h 231"/>
                <a:gd name="T6" fmla="*/ 140 w 140"/>
                <a:gd name="T7" fmla="*/ 231 h 231"/>
                <a:gd name="T8" fmla="*/ 115 w 140"/>
                <a:gd name="T9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31">
                  <a:moveTo>
                    <a:pt x="115" y="0"/>
                  </a:moveTo>
                  <a:cubicBezTo>
                    <a:pt x="115" y="0"/>
                    <a:pt x="40" y="3"/>
                    <a:pt x="24" y="15"/>
                  </a:cubicBezTo>
                  <a:cubicBezTo>
                    <a:pt x="9" y="28"/>
                    <a:pt x="0" y="227"/>
                    <a:pt x="0" y="227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26" y="15"/>
                    <a:pt x="115" y="0"/>
                  </a:cubicBezTo>
                  <a:close/>
                </a:path>
              </a:pathLst>
            </a:custGeom>
            <a:solidFill>
              <a:srgbClr val="F58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Oval 454">
              <a:extLst>
                <a:ext uri="{FF2B5EF4-FFF2-40B4-BE49-F238E27FC236}">
                  <a16:creationId xmlns:a16="http://schemas.microsoft.com/office/drawing/2014/main" id="{C7A25C2B-C0EC-44E1-80F7-AFD52A697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687"/>
              <a:ext cx="69" cy="69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Oval 455">
              <a:extLst>
                <a:ext uri="{FF2B5EF4-FFF2-40B4-BE49-F238E27FC236}">
                  <a16:creationId xmlns:a16="http://schemas.microsoft.com/office/drawing/2014/main" id="{81E4C444-B15F-4EB6-BFC2-E7E26DDB5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697"/>
              <a:ext cx="69" cy="69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56">
              <a:extLst>
                <a:ext uri="{FF2B5EF4-FFF2-40B4-BE49-F238E27FC236}">
                  <a16:creationId xmlns:a16="http://schemas.microsoft.com/office/drawing/2014/main" id="{5DDBD4B9-A00A-4C85-8DB5-CA8ED1909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377"/>
              <a:ext cx="137" cy="237"/>
            </a:xfrm>
            <a:custGeom>
              <a:avLst/>
              <a:gdLst>
                <a:gd name="T0" fmla="*/ 60 w 93"/>
                <a:gd name="T1" fmla="*/ 21 h 162"/>
                <a:gd name="T2" fmla="*/ 93 w 93"/>
                <a:gd name="T3" fmla="*/ 0 h 162"/>
                <a:gd name="T4" fmla="*/ 84 w 93"/>
                <a:gd name="T5" fmla="*/ 156 h 162"/>
                <a:gd name="T6" fmla="*/ 19 w 93"/>
                <a:gd name="T7" fmla="*/ 158 h 162"/>
                <a:gd name="T8" fmla="*/ 65 w 93"/>
                <a:gd name="T9" fmla="*/ 139 h 162"/>
                <a:gd name="T10" fmla="*/ 60 w 93"/>
                <a:gd name="T11" fmla="*/ 2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162">
                  <a:moveTo>
                    <a:pt x="60" y="21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4" y="156"/>
                    <a:pt x="38" y="162"/>
                    <a:pt x="19" y="158"/>
                  </a:cubicBezTo>
                  <a:cubicBezTo>
                    <a:pt x="0" y="154"/>
                    <a:pt x="65" y="139"/>
                    <a:pt x="65" y="139"/>
                  </a:cubicBezTo>
                  <a:lnTo>
                    <a:pt x="60" y="21"/>
                  </a:ln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57">
              <a:extLst>
                <a:ext uri="{FF2B5EF4-FFF2-40B4-BE49-F238E27FC236}">
                  <a16:creationId xmlns:a16="http://schemas.microsoft.com/office/drawing/2014/main" id="{D3F42E99-C290-4540-9112-3DF16D80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366"/>
              <a:ext cx="161" cy="248"/>
            </a:xfrm>
            <a:custGeom>
              <a:avLst/>
              <a:gdLst>
                <a:gd name="T0" fmla="*/ 31 w 110"/>
                <a:gd name="T1" fmla="*/ 7 h 169"/>
                <a:gd name="T2" fmla="*/ 0 w 110"/>
                <a:gd name="T3" fmla="*/ 0 h 169"/>
                <a:gd name="T4" fmla="*/ 26 w 110"/>
                <a:gd name="T5" fmla="*/ 163 h 169"/>
                <a:gd name="T6" fmla="*/ 91 w 110"/>
                <a:gd name="T7" fmla="*/ 165 h 169"/>
                <a:gd name="T8" fmla="*/ 48 w 110"/>
                <a:gd name="T9" fmla="*/ 148 h 169"/>
                <a:gd name="T10" fmla="*/ 31 w 110"/>
                <a:gd name="T11" fmla="*/ 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69">
                  <a:moveTo>
                    <a:pt x="31" y="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26" y="163"/>
                    <a:pt x="72" y="169"/>
                    <a:pt x="91" y="165"/>
                  </a:cubicBezTo>
                  <a:cubicBezTo>
                    <a:pt x="110" y="161"/>
                    <a:pt x="48" y="148"/>
                    <a:pt x="48" y="148"/>
                  </a:cubicBezTo>
                  <a:lnTo>
                    <a:pt x="31" y="7"/>
                  </a:ln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58">
              <a:extLst>
                <a:ext uri="{FF2B5EF4-FFF2-40B4-BE49-F238E27FC236}">
                  <a16:creationId xmlns:a16="http://schemas.microsoft.com/office/drawing/2014/main" id="{3348E702-BF0C-4234-8BD6-3CB7B876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845"/>
              <a:ext cx="83" cy="70"/>
            </a:xfrm>
            <a:custGeom>
              <a:avLst/>
              <a:gdLst>
                <a:gd name="T0" fmla="*/ 0 w 83"/>
                <a:gd name="T1" fmla="*/ 70 h 70"/>
                <a:gd name="T2" fmla="*/ 7 w 83"/>
                <a:gd name="T3" fmla="*/ 6 h 70"/>
                <a:gd name="T4" fmla="*/ 83 w 83"/>
                <a:gd name="T5" fmla="*/ 0 h 70"/>
                <a:gd name="T6" fmla="*/ 71 w 83"/>
                <a:gd name="T7" fmla="*/ 70 h 70"/>
                <a:gd name="T8" fmla="*/ 0 w 83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0">
                  <a:moveTo>
                    <a:pt x="0" y="70"/>
                  </a:moveTo>
                  <a:lnTo>
                    <a:pt x="7" y="6"/>
                  </a:lnTo>
                  <a:lnTo>
                    <a:pt x="83" y="0"/>
                  </a:lnTo>
                  <a:lnTo>
                    <a:pt x="71" y="7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F58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59">
              <a:extLst>
                <a:ext uri="{FF2B5EF4-FFF2-40B4-BE49-F238E27FC236}">
                  <a16:creationId xmlns:a16="http://schemas.microsoft.com/office/drawing/2014/main" id="{50B8DA85-159B-40D2-9D34-EEBB1427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154"/>
              <a:ext cx="205" cy="105"/>
            </a:xfrm>
            <a:custGeom>
              <a:avLst/>
              <a:gdLst>
                <a:gd name="T0" fmla="*/ 5 w 205"/>
                <a:gd name="T1" fmla="*/ 13 h 105"/>
                <a:gd name="T2" fmla="*/ 201 w 205"/>
                <a:gd name="T3" fmla="*/ 0 h 105"/>
                <a:gd name="T4" fmla="*/ 205 w 205"/>
                <a:gd name="T5" fmla="*/ 61 h 105"/>
                <a:gd name="T6" fmla="*/ 167 w 205"/>
                <a:gd name="T7" fmla="*/ 105 h 105"/>
                <a:gd name="T8" fmla="*/ 51 w 205"/>
                <a:gd name="T9" fmla="*/ 105 h 105"/>
                <a:gd name="T10" fmla="*/ 0 w 205"/>
                <a:gd name="T11" fmla="*/ 56 h 105"/>
                <a:gd name="T12" fmla="*/ 5 w 205"/>
                <a:gd name="T13" fmla="*/ 1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05">
                  <a:moveTo>
                    <a:pt x="5" y="13"/>
                  </a:moveTo>
                  <a:lnTo>
                    <a:pt x="201" y="0"/>
                  </a:lnTo>
                  <a:lnTo>
                    <a:pt x="205" y="61"/>
                  </a:lnTo>
                  <a:lnTo>
                    <a:pt x="167" y="105"/>
                  </a:lnTo>
                  <a:lnTo>
                    <a:pt x="51" y="105"/>
                  </a:lnTo>
                  <a:lnTo>
                    <a:pt x="0" y="56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0">
              <a:extLst>
                <a:ext uri="{FF2B5EF4-FFF2-40B4-BE49-F238E27FC236}">
                  <a16:creationId xmlns:a16="http://schemas.microsoft.com/office/drawing/2014/main" id="{F70358F8-B4C8-4759-8388-DB2028AD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060"/>
              <a:ext cx="125" cy="210"/>
            </a:xfrm>
            <a:custGeom>
              <a:avLst/>
              <a:gdLst>
                <a:gd name="T0" fmla="*/ 81 w 85"/>
                <a:gd name="T1" fmla="*/ 0 h 143"/>
                <a:gd name="T2" fmla="*/ 85 w 85"/>
                <a:gd name="T3" fmla="*/ 35 h 143"/>
                <a:gd name="T4" fmla="*/ 27 w 85"/>
                <a:gd name="T5" fmla="*/ 84 h 143"/>
                <a:gd name="T6" fmla="*/ 14 w 85"/>
                <a:gd name="T7" fmla="*/ 135 h 143"/>
                <a:gd name="T8" fmla="*/ 9 w 85"/>
                <a:gd name="T9" fmla="*/ 77 h 143"/>
                <a:gd name="T10" fmla="*/ 81 w 85"/>
                <a:gd name="T11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43">
                  <a:moveTo>
                    <a:pt x="81" y="0"/>
                  </a:moveTo>
                  <a:cubicBezTo>
                    <a:pt x="85" y="35"/>
                    <a:pt x="85" y="35"/>
                    <a:pt x="85" y="35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128"/>
                    <a:pt x="14" y="135"/>
                  </a:cubicBezTo>
                  <a:cubicBezTo>
                    <a:pt x="0" y="143"/>
                    <a:pt x="9" y="77"/>
                    <a:pt x="9" y="77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1">
              <a:extLst>
                <a:ext uri="{FF2B5EF4-FFF2-40B4-BE49-F238E27FC236}">
                  <a16:creationId xmlns:a16="http://schemas.microsoft.com/office/drawing/2014/main" id="{53D8D0A6-EF92-4569-AF8C-6B551E66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817"/>
              <a:ext cx="264" cy="265"/>
            </a:xfrm>
            <a:custGeom>
              <a:avLst/>
              <a:gdLst>
                <a:gd name="T0" fmla="*/ 172 w 180"/>
                <a:gd name="T1" fmla="*/ 56 h 181"/>
                <a:gd name="T2" fmla="*/ 73 w 180"/>
                <a:gd name="T3" fmla="*/ 139 h 181"/>
                <a:gd name="T4" fmla="*/ 19 w 180"/>
                <a:gd name="T5" fmla="*/ 0 h 181"/>
                <a:gd name="T6" fmla="*/ 0 w 180"/>
                <a:gd name="T7" fmla="*/ 3 h 181"/>
                <a:gd name="T8" fmla="*/ 57 w 180"/>
                <a:gd name="T9" fmla="*/ 166 h 181"/>
                <a:gd name="T10" fmla="*/ 180 w 180"/>
                <a:gd name="T11" fmla="*/ 96 h 181"/>
                <a:gd name="T12" fmla="*/ 172 w 180"/>
                <a:gd name="T13" fmla="*/ 5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81">
                  <a:moveTo>
                    <a:pt x="172" y="56"/>
                  </a:moveTo>
                  <a:cubicBezTo>
                    <a:pt x="172" y="56"/>
                    <a:pt x="97" y="143"/>
                    <a:pt x="73" y="139"/>
                  </a:cubicBezTo>
                  <a:cubicBezTo>
                    <a:pt x="50" y="136"/>
                    <a:pt x="19" y="0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6" y="151"/>
                    <a:pt x="57" y="166"/>
                  </a:cubicBezTo>
                  <a:cubicBezTo>
                    <a:pt x="89" y="181"/>
                    <a:pt x="180" y="96"/>
                    <a:pt x="180" y="96"/>
                  </a:cubicBezTo>
                  <a:lnTo>
                    <a:pt x="172" y="56"/>
                  </a:lnTo>
                  <a:close/>
                </a:path>
              </a:pathLst>
            </a:custGeom>
            <a:solidFill>
              <a:srgbClr val="F58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62">
              <a:extLst>
                <a:ext uri="{FF2B5EF4-FFF2-40B4-BE49-F238E27FC236}">
                  <a16:creationId xmlns:a16="http://schemas.microsoft.com/office/drawing/2014/main" id="{A940CED0-0AEC-4379-BDFF-4AF221EB4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680"/>
              <a:ext cx="175" cy="281"/>
            </a:xfrm>
            <a:custGeom>
              <a:avLst/>
              <a:gdLst>
                <a:gd name="T0" fmla="*/ 80 w 120"/>
                <a:gd name="T1" fmla="*/ 49 h 192"/>
                <a:gd name="T2" fmla="*/ 19 w 120"/>
                <a:gd name="T3" fmla="*/ 2 h 192"/>
                <a:gd name="T4" fmla="*/ 60 w 120"/>
                <a:gd name="T5" fmla="*/ 60 h 192"/>
                <a:gd name="T6" fmla="*/ 76 w 120"/>
                <a:gd name="T7" fmla="*/ 192 h 192"/>
                <a:gd name="T8" fmla="*/ 120 w 120"/>
                <a:gd name="T9" fmla="*/ 171 h 192"/>
                <a:gd name="T10" fmla="*/ 80 w 120"/>
                <a:gd name="T11" fmla="*/ 4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92">
                  <a:moveTo>
                    <a:pt x="80" y="49"/>
                  </a:moveTo>
                  <a:cubicBezTo>
                    <a:pt x="80" y="49"/>
                    <a:pt x="37" y="0"/>
                    <a:pt x="19" y="2"/>
                  </a:cubicBezTo>
                  <a:cubicBezTo>
                    <a:pt x="0" y="5"/>
                    <a:pt x="60" y="60"/>
                    <a:pt x="60" y="60"/>
                  </a:cubicBezTo>
                  <a:cubicBezTo>
                    <a:pt x="76" y="192"/>
                    <a:pt x="76" y="192"/>
                    <a:pt x="76" y="192"/>
                  </a:cubicBezTo>
                  <a:cubicBezTo>
                    <a:pt x="120" y="171"/>
                    <a:pt x="120" y="171"/>
                    <a:pt x="120" y="171"/>
                  </a:cubicBezTo>
                  <a:lnTo>
                    <a:pt x="80" y="49"/>
                  </a:ln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3">
              <a:extLst>
                <a:ext uri="{FF2B5EF4-FFF2-40B4-BE49-F238E27FC236}">
                  <a16:creationId xmlns:a16="http://schemas.microsoft.com/office/drawing/2014/main" id="{A5B57D47-8C23-40CB-B87C-C4AA94CF9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501"/>
              <a:ext cx="362" cy="261"/>
            </a:xfrm>
            <a:custGeom>
              <a:avLst/>
              <a:gdLst>
                <a:gd name="T0" fmla="*/ 12 w 247"/>
                <a:gd name="T1" fmla="*/ 65 h 178"/>
                <a:gd name="T2" fmla="*/ 235 w 247"/>
                <a:gd name="T3" fmla="*/ 65 h 178"/>
                <a:gd name="T4" fmla="*/ 247 w 247"/>
                <a:gd name="T5" fmla="*/ 105 h 178"/>
                <a:gd name="T6" fmla="*/ 96 w 247"/>
                <a:gd name="T7" fmla="*/ 94 h 178"/>
                <a:gd name="T8" fmla="*/ 0 w 247"/>
                <a:gd name="T9" fmla="*/ 105 h 178"/>
                <a:gd name="T10" fmla="*/ 12 w 247"/>
                <a:gd name="T11" fmla="*/ 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7" h="178">
                  <a:moveTo>
                    <a:pt x="12" y="65"/>
                  </a:moveTo>
                  <a:cubicBezTo>
                    <a:pt x="12" y="65"/>
                    <a:pt x="118" y="0"/>
                    <a:pt x="235" y="65"/>
                  </a:cubicBezTo>
                  <a:cubicBezTo>
                    <a:pt x="247" y="105"/>
                    <a:pt x="247" y="105"/>
                    <a:pt x="247" y="105"/>
                  </a:cubicBezTo>
                  <a:cubicBezTo>
                    <a:pt x="247" y="105"/>
                    <a:pt x="129" y="178"/>
                    <a:pt x="96" y="94"/>
                  </a:cubicBezTo>
                  <a:cubicBezTo>
                    <a:pt x="96" y="94"/>
                    <a:pt x="41" y="162"/>
                    <a:pt x="0" y="105"/>
                  </a:cubicBezTo>
                  <a:cubicBezTo>
                    <a:pt x="0" y="105"/>
                    <a:pt x="7" y="77"/>
                    <a:pt x="12" y="65"/>
                  </a:cubicBezTo>
                  <a:close/>
                </a:path>
              </a:pathLst>
            </a:custGeom>
            <a:solidFill>
              <a:srgbClr val="EE4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4">
              <a:extLst>
                <a:ext uri="{FF2B5EF4-FFF2-40B4-BE49-F238E27FC236}">
                  <a16:creationId xmlns:a16="http://schemas.microsoft.com/office/drawing/2014/main" id="{6D9A6AEA-32BD-44D9-8087-CC6E2D8F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465"/>
              <a:ext cx="289" cy="251"/>
            </a:xfrm>
            <a:custGeom>
              <a:avLst/>
              <a:gdLst>
                <a:gd name="T0" fmla="*/ 4 w 197"/>
                <a:gd name="T1" fmla="*/ 0 h 172"/>
                <a:gd name="T2" fmla="*/ 115 w 197"/>
                <a:gd name="T3" fmla="*/ 90 h 172"/>
                <a:gd name="T4" fmla="*/ 119 w 197"/>
                <a:gd name="T5" fmla="*/ 159 h 172"/>
                <a:gd name="T6" fmla="*/ 4 w 197"/>
                <a:gd name="T7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172">
                  <a:moveTo>
                    <a:pt x="4" y="0"/>
                  </a:moveTo>
                  <a:cubicBezTo>
                    <a:pt x="4" y="0"/>
                    <a:pt x="0" y="90"/>
                    <a:pt x="115" y="90"/>
                  </a:cubicBezTo>
                  <a:cubicBezTo>
                    <a:pt x="115" y="90"/>
                    <a:pt x="106" y="172"/>
                    <a:pt x="119" y="159"/>
                  </a:cubicBezTo>
                  <a:cubicBezTo>
                    <a:pt x="133" y="147"/>
                    <a:pt x="197" y="10"/>
                    <a:pt x="4" y="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465">
              <a:extLst>
                <a:ext uri="{FF2B5EF4-FFF2-40B4-BE49-F238E27FC236}">
                  <a16:creationId xmlns:a16="http://schemas.microsoft.com/office/drawing/2014/main" id="{D72D1FAC-86E5-4DAF-82BB-27E283237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78"/>
              <a:ext cx="254" cy="226"/>
            </a:xfrm>
            <a:custGeom>
              <a:avLst/>
              <a:gdLst>
                <a:gd name="T0" fmla="*/ 173 w 173"/>
                <a:gd name="T1" fmla="*/ 59 h 154"/>
                <a:gd name="T2" fmla="*/ 67 w 173"/>
                <a:gd name="T3" fmla="*/ 149 h 154"/>
                <a:gd name="T4" fmla="*/ 173 w 173"/>
                <a:gd name="T5" fmla="*/ 5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3" h="154">
                  <a:moveTo>
                    <a:pt x="173" y="59"/>
                  </a:moveTo>
                  <a:cubicBezTo>
                    <a:pt x="173" y="59"/>
                    <a:pt x="134" y="154"/>
                    <a:pt x="67" y="149"/>
                  </a:cubicBezTo>
                  <a:cubicBezTo>
                    <a:pt x="0" y="143"/>
                    <a:pt x="69" y="0"/>
                    <a:pt x="173" y="59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66">
              <a:extLst>
                <a:ext uri="{FF2B5EF4-FFF2-40B4-BE49-F238E27FC236}">
                  <a16:creationId xmlns:a16="http://schemas.microsoft.com/office/drawing/2014/main" id="{DE118CAA-AD83-4140-B9DB-DCD30898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564"/>
              <a:ext cx="142" cy="120"/>
            </a:xfrm>
            <a:custGeom>
              <a:avLst/>
              <a:gdLst>
                <a:gd name="T0" fmla="*/ 0 w 97"/>
                <a:gd name="T1" fmla="*/ 36 h 82"/>
                <a:gd name="T2" fmla="*/ 39 w 97"/>
                <a:gd name="T3" fmla="*/ 81 h 82"/>
                <a:gd name="T4" fmla="*/ 97 w 97"/>
                <a:gd name="T5" fmla="*/ 42 h 82"/>
                <a:gd name="T6" fmla="*/ 0 w 97"/>
                <a:gd name="T7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82">
                  <a:moveTo>
                    <a:pt x="0" y="36"/>
                  </a:moveTo>
                  <a:cubicBezTo>
                    <a:pt x="0" y="36"/>
                    <a:pt x="10" y="82"/>
                    <a:pt x="39" y="81"/>
                  </a:cubicBezTo>
                  <a:cubicBezTo>
                    <a:pt x="69" y="80"/>
                    <a:pt x="97" y="42"/>
                    <a:pt x="97" y="42"/>
                  </a:cubicBezTo>
                  <a:cubicBezTo>
                    <a:pt x="97" y="42"/>
                    <a:pt x="59" y="0"/>
                    <a:pt x="0" y="36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67">
              <a:extLst>
                <a:ext uri="{FF2B5EF4-FFF2-40B4-BE49-F238E27FC236}">
                  <a16:creationId xmlns:a16="http://schemas.microsoft.com/office/drawing/2014/main" id="{46BE0D5E-8627-4CF7-9CA3-3B49A37C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582"/>
              <a:ext cx="114" cy="89"/>
            </a:xfrm>
            <a:custGeom>
              <a:avLst/>
              <a:gdLst>
                <a:gd name="T0" fmla="*/ 13 w 78"/>
                <a:gd name="T1" fmla="*/ 15 h 61"/>
                <a:gd name="T2" fmla="*/ 29 w 78"/>
                <a:gd name="T3" fmla="*/ 60 h 61"/>
                <a:gd name="T4" fmla="*/ 78 w 78"/>
                <a:gd name="T5" fmla="*/ 27 h 61"/>
                <a:gd name="T6" fmla="*/ 13 w 78"/>
                <a:gd name="T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61">
                  <a:moveTo>
                    <a:pt x="13" y="15"/>
                  </a:moveTo>
                  <a:cubicBezTo>
                    <a:pt x="13" y="15"/>
                    <a:pt x="0" y="61"/>
                    <a:pt x="29" y="60"/>
                  </a:cubicBezTo>
                  <a:cubicBezTo>
                    <a:pt x="59" y="59"/>
                    <a:pt x="78" y="27"/>
                    <a:pt x="78" y="27"/>
                  </a:cubicBezTo>
                  <a:cubicBezTo>
                    <a:pt x="78" y="27"/>
                    <a:pt x="50" y="0"/>
                    <a:pt x="13" y="15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68">
              <a:extLst>
                <a:ext uri="{FF2B5EF4-FFF2-40B4-BE49-F238E27FC236}">
                  <a16:creationId xmlns:a16="http://schemas.microsoft.com/office/drawing/2014/main" id="{48FBCDB0-A896-4344-981F-30CAA251A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648"/>
              <a:ext cx="44" cy="60"/>
            </a:xfrm>
            <a:custGeom>
              <a:avLst/>
              <a:gdLst>
                <a:gd name="T0" fmla="*/ 17 w 30"/>
                <a:gd name="T1" fmla="*/ 41 h 41"/>
                <a:gd name="T2" fmla="*/ 15 w 30"/>
                <a:gd name="T3" fmla="*/ 40 h 41"/>
                <a:gd name="T4" fmla="*/ 3 w 30"/>
                <a:gd name="T5" fmla="*/ 12 h 41"/>
                <a:gd name="T6" fmla="*/ 5 w 30"/>
                <a:gd name="T7" fmla="*/ 11 h 41"/>
                <a:gd name="T8" fmla="*/ 19 w 30"/>
                <a:gd name="T9" fmla="*/ 21 h 41"/>
                <a:gd name="T10" fmla="*/ 26 w 30"/>
                <a:gd name="T11" fmla="*/ 2 h 41"/>
                <a:gd name="T12" fmla="*/ 29 w 30"/>
                <a:gd name="T13" fmla="*/ 0 h 41"/>
                <a:gd name="T14" fmla="*/ 30 w 30"/>
                <a:gd name="T15" fmla="*/ 3 h 41"/>
                <a:gd name="T16" fmla="*/ 22 w 30"/>
                <a:gd name="T17" fmla="*/ 25 h 41"/>
                <a:gd name="T18" fmla="*/ 21 w 30"/>
                <a:gd name="T19" fmla="*/ 26 h 41"/>
                <a:gd name="T20" fmla="*/ 19 w 30"/>
                <a:gd name="T21" fmla="*/ 26 h 41"/>
                <a:gd name="T22" fmla="*/ 7 w 30"/>
                <a:gd name="T23" fmla="*/ 16 h 41"/>
                <a:gd name="T24" fmla="*/ 19 w 30"/>
                <a:gd name="T25" fmla="*/ 38 h 41"/>
                <a:gd name="T26" fmla="*/ 18 w 30"/>
                <a:gd name="T27" fmla="*/ 41 h 41"/>
                <a:gd name="T28" fmla="*/ 17 w 30"/>
                <a:gd name="T2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41">
                  <a:moveTo>
                    <a:pt x="17" y="41"/>
                  </a:moveTo>
                  <a:cubicBezTo>
                    <a:pt x="16" y="41"/>
                    <a:pt x="16" y="41"/>
                    <a:pt x="15" y="40"/>
                  </a:cubicBezTo>
                  <a:cubicBezTo>
                    <a:pt x="0" y="16"/>
                    <a:pt x="2" y="13"/>
                    <a:pt x="3" y="12"/>
                  </a:cubicBezTo>
                  <a:cubicBezTo>
                    <a:pt x="3" y="12"/>
                    <a:pt x="4" y="11"/>
                    <a:pt x="5" y="11"/>
                  </a:cubicBezTo>
                  <a:cubicBezTo>
                    <a:pt x="8" y="11"/>
                    <a:pt x="15" y="16"/>
                    <a:pt x="19" y="2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8" y="0"/>
                    <a:pt x="29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0" y="26"/>
                    <a:pt x="19" y="26"/>
                    <a:pt x="19" y="26"/>
                  </a:cubicBezTo>
                  <a:cubicBezTo>
                    <a:pt x="15" y="22"/>
                    <a:pt x="9" y="17"/>
                    <a:pt x="7" y="16"/>
                  </a:cubicBezTo>
                  <a:cubicBezTo>
                    <a:pt x="8" y="20"/>
                    <a:pt x="13" y="30"/>
                    <a:pt x="19" y="38"/>
                  </a:cubicBezTo>
                  <a:cubicBezTo>
                    <a:pt x="19" y="39"/>
                    <a:pt x="19" y="40"/>
                    <a:pt x="18" y="41"/>
                  </a:cubicBezTo>
                  <a:cubicBezTo>
                    <a:pt x="18" y="41"/>
                    <a:pt x="17" y="41"/>
                    <a:pt x="17" y="41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69">
              <a:extLst>
                <a:ext uri="{FF2B5EF4-FFF2-40B4-BE49-F238E27FC236}">
                  <a16:creationId xmlns:a16="http://schemas.microsoft.com/office/drawing/2014/main" id="{D467C5C3-18D4-4EFD-B1C6-18159DA1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715"/>
              <a:ext cx="91" cy="72"/>
            </a:xfrm>
            <a:custGeom>
              <a:avLst/>
              <a:gdLst>
                <a:gd name="T0" fmla="*/ 1 w 62"/>
                <a:gd name="T1" fmla="*/ 4 h 49"/>
                <a:gd name="T2" fmla="*/ 60 w 62"/>
                <a:gd name="T3" fmla="*/ 0 h 49"/>
                <a:gd name="T4" fmla="*/ 31 w 62"/>
                <a:gd name="T5" fmla="*/ 48 h 49"/>
                <a:gd name="T6" fmla="*/ 1 w 62"/>
                <a:gd name="T7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49">
                  <a:moveTo>
                    <a:pt x="1" y="4"/>
                  </a:moveTo>
                  <a:cubicBezTo>
                    <a:pt x="1" y="4"/>
                    <a:pt x="28" y="42"/>
                    <a:pt x="60" y="0"/>
                  </a:cubicBezTo>
                  <a:cubicBezTo>
                    <a:pt x="60" y="0"/>
                    <a:pt x="62" y="47"/>
                    <a:pt x="31" y="48"/>
                  </a:cubicBezTo>
                  <a:cubicBezTo>
                    <a:pt x="0" y="49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Oval 470">
              <a:extLst>
                <a:ext uri="{FF2B5EF4-FFF2-40B4-BE49-F238E27FC236}">
                  <a16:creationId xmlns:a16="http://schemas.microsoft.com/office/drawing/2014/main" id="{A9828DCA-F942-42B4-BC28-EDED01100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612"/>
              <a:ext cx="41" cy="41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Oval 471">
              <a:extLst>
                <a:ext uri="{FF2B5EF4-FFF2-40B4-BE49-F238E27FC236}">
                  <a16:creationId xmlns:a16="http://schemas.microsoft.com/office/drawing/2014/main" id="{8721A8B6-7878-4A12-AC45-46BE1AA0A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618"/>
              <a:ext cx="41" cy="41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2">
              <a:extLst>
                <a:ext uri="{FF2B5EF4-FFF2-40B4-BE49-F238E27FC236}">
                  <a16:creationId xmlns:a16="http://schemas.microsoft.com/office/drawing/2014/main" id="{C64B34B4-62C3-4001-A219-DDFC761A6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554"/>
              <a:ext cx="62" cy="58"/>
            </a:xfrm>
            <a:custGeom>
              <a:avLst/>
              <a:gdLst>
                <a:gd name="T0" fmla="*/ 42 w 42"/>
                <a:gd name="T1" fmla="*/ 31 h 40"/>
                <a:gd name="T2" fmla="*/ 0 w 42"/>
                <a:gd name="T3" fmla="*/ 40 h 40"/>
                <a:gd name="T4" fmla="*/ 42 w 42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42" y="31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17" y="0"/>
                    <a:pt x="42" y="31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3">
              <a:extLst>
                <a:ext uri="{FF2B5EF4-FFF2-40B4-BE49-F238E27FC236}">
                  <a16:creationId xmlns:a16="http://schemas.microsoft.com/office/drawing/2014/main" id="{7000D1B2-B483-4E6D-84C3-C6F960EAE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552"/>
              <a:ext cx="61" cy="59"/>
            </a:xfrm>
            <a:custGeom>
              <a:avLst/>
              <a:gdLst>
                <a:gd name="T0" fmla="*/ 0 w 42"/>
                <a:gd name="T1" fmla="*/ 31 h 40"/>
                <a:gd name="T2" fmla="*/ 42 w 42"/>
                <a:gd name="T3" fmla="*/ 40 h 40"/>
                <a:gd name="T4" fmla="*/ 0 w 42"/>
                <a:gd name="T5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40">
                  <a:moveTo>
                    <a:pt x="0" y="31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26" y="0"/>
                    <a:pt x="0" y="31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4">
              <a:extLst>
                <a:ext uri="{FF2B5EF4-FFF2-40B4-BE49-F238E27FC236}">
                  <a16:creationId xmlns:a16="http://schemas.microsoft.com/office/drawing/2014/main" id="{28C9CC84-89B6-4715-B305-AED491FB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861"/>
              <a:ext cx="224" cy="87"/>
            </a:xfrm>
            <a:custGeom>
              <a:avLst/>
              <a:gdLst>
                <a:gd name="T0" fmla="*/ 0 w 153"/>
                <a:gd name="T1" fmla="*/ 39 h 59"/>
                <a:gd name="T2" fmla="*/ 67 w 153"/>
                <a:gd name="T3" fmla="*/ 15 h 59"/>
                <a:gd name="T4" fmla="*/ 153 w 153"/>
                <a:gd name="T5" fmla="*/ 35 h 59"/>
                <a:gd name="T6" fmla="*/ 67 w 153"/>
                <a:gd name="T7" fmla="*/ 9 h 59"/>
                <a:gd name="T8" fmla="*/ 0 w 153"/>
                <a:gd name="T9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59">
                  <a:moveTo>
                    <a:pt x="0" y="39"/>
                  </a:moveTo>
                  <a:cubicBezTo>
                    <a:pt x="0" y="39"/>
                    <a:pt x="19" y="59"/>
                    <a:pt x="67" y="15"/>
                  </a:cubicBezTo>
                  <a:cubicBezTo>
                    <a:pt x="67" y="15"/>
                    <a:pt x="115" y="45"/>
                    <a:pt x="153" y="35"/>
                  </a:cubicBezTo>
                  <a:cubicBezTo>
                    <a:pt x="153" y="35"/>
                    <a:pt x="123" y="0"/>
                    <a:pt x="67" y="9"/>
                  </a:cubicBezTo>
                  <a:cubicBezTo>
                    <a:pt x="11" y="17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5">
              <a:extLst>
                <a:ext uri="{FF2B5EF4-FFF2-40B4-BE49-F238E27FC236}">
                  <a16:creationId xmlns:a16="http://schemas.microsoft.com/office/drawing/2014/main" id="{557F292F-06C5-48E1-B158-A34B00890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883"/>
              <a:ext cx="69" cy="98"/>
            </a:xfrm>
            <a:custGeom>
              <a:avLst/>
              <a:gdLst>
                <a:gd name="T0" fmla="*/ 6 w 47"/>
                <a:gd name="T1" fmla="*/ 67 h 67"/>
                <a:gd name="T2" fmla="*/ 33 w 47"/>
                <a:gd name="T3" fmla="*/ 0 h 67"/>
                <a:gd name="T4" fmla="*/ 6 w 47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67">
                  <a:moveTo>
                    <a:pt x="6" y="67"/>
                  </a:moveTo>
                  <a:cubicBezTo>
                    <a:pt x="6" y="67"/>
                    <a:pt x="47" y="35"/>
                    <a:pt x="33" y="0"/>
                  </a:cubicBezTo>
                  <a:cubicBezTo>
                    <a:pt x="33" y="0"/>
                    <a:pt x="0" y="28"/>
                    <a:pt x="6" y="67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76">
              <a:extLst>
                <a:ext uri="{FF2B5EF4-FFF2-40B4-BE49-F238E27FC236}">
                  <a16:creationId xmlns:a16="http://schemas.microsoft.com/office/drawing/2014/main" id="{57070DA6-1D93-4ECD-9073-0DD3D59AD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883"/>
              <a:ext cx="42" cy="98"/>
            </a:xfrm>
            <a:custGeom>
              <a:avLst/>
              <a:gdLst>
                <a:gd name="T0" fmla="*/ 26 w 29"/>
                <a:gd name="T1" fmla="*/ 67 h 67"/>
                <a:gd name="T2" fmla="*/ 0 w 29"/>
                <a:gd name="T3" fmla="*/ 0 h 67"/>
                <a:gd name="T4" fmla="*/ 26 w 29"/>
                <a:gd name="T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67">
                  <a:moveTo>
                    <a:pt x="26" y="67"/>
                  </a:moveTo>
                  <a:cubicBezTo>
                    <a:pt x="26" y="67"/>
                    <a:pt x="0" y="50"/>
                    <a:pt x="0" y="0"/>
                  </a:cubicBezTo>
                  <a:cubicBezTo>
                    <a:pt x="0" y="0"/>
                    <a:pt x="29" y="6"/>
                    <a:pt x="26" y="67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82" name="Group 479">
            <a:extLst>
              <a:ext uri="{FF2B5EF4-FFF2-40B4-BE49-F238E27FC236}">
                <a16:creationId xmlns:a16="http://schemas.microsoft.com/office/drawing/2014/main" id="{52EA4194-7856-42E3-BDFF-7D968A6C4E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0465" y="3246063"/>
            <a:ext cx="1369136" cy="2239156"/>
            <a:chOff x="3541" y="1671"/>
            <a:chExt cx="598" cy="978"/>
          </a:xfrm>
        </p:grpSpPr>
        <p:sp>
          <p:nvSpPr>
            <p:cNvPr id="483" name="AutoShape 478">
              <a:extLst>
                <a:ext uri="{FF2B5EF4-FFF2-40B4-BE49-F238E27FC236}">
                  <a16:creationId xmlns:a16="http://schemas.microsoft.com/office/drawing/2014/main" id="{9C749D54-8F6D-4C82-A7E2-0A9CEC24336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41" y="1671"/>
              <a:ext cx="598" cy="9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Oval 480">
              <a:extLst>
                <a:ext uri="{FF2B5EF4-FFF2-40B4-BE49-F238E27FC236}">
                  <a16:creationId xmlns:a16="http://schemas.microsoft.com/office/drawing/2014/main" id="{9422FF4C-6A41-460C-947F-9DEDF5678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2603"/>
              <a:ext cx="431" cy="46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1">
              <a:extLst>
                <a:ext uri="{FF2B5EF4-FFF2-40B4-BE49-F238E27FC236}">
                  <a16:creationId xmlns:a16="http://schemas.microsoft.com/office/drawing/2014/main" id="{1367DC06-51ED-4180-83E4-28F71E65F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055"/>
              <a:ext cx="571" cy="570"/>
            </a:xfrm>
            <a:custGeom>
              <a:avLst/>
              <a:gdLst>
                <a:gd name="T0" fmla="*/ 194 w 493"/>
                <a:gd name="T1" fmla="*/ 32 h 491"/>
                <a:gd name="T2" fmla="*/ 0 w 493"/>
                <a:gd name="T3" fmla="*/ 266 h 491"/>
                <a:gd name="T4" fmla="*/ 116 w 493"/>
                <a:gd name="T5" fmla="*/ 341 h 491"/>
                <a:gd name="T6" fmla="*/ 391 w 493"/>
                <a:gd name="T7" fmla="*/ 431 h 491"/>
                <a:gd name="T8" fmla="*/ 391 w 493"/>
                <a:gd name="T9" fmla="*/ 28 h 491"/>
                <a:gd name="T10" fmla="*/ 194 w 493"/>
                <a:gd name="T11" fmla="*/ 3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3" h="491">
                  <a:moveTo>
                    <a:pt x="194" y="32"/>
                  </a:moveTo>
                  <a:cubicBezTo>
                    <a:pt x="194" y="32"/>
                    <a:pt x="5" y="122"/>
                    <a:pt x="0" y="266"/>
                  </a:cubicBezTo>
                  <a:cubicBezTo>
                    <a:pt x="0" y="266"/>
                    <a:pt x="81" y="266"/>
                    <a:pt x="116" y="341"/>
                  </a:cubicBezTo>
                  <a:cubicBezTo>
                    <a:pt x="145" y="405"/>
                    <a:pt x="289" y="491"/>
                    <a:pt x="391" y="431"/>
                  </a:cubicBezTo>
                  <a:cubicBezTo>
                    <a:pt x="493" y="371"/>
                    <a:pt x="482" y="56"/>
                    <a:pt x="391" y="28"/>
                  </a:cubicBezTo>
                  <a:cubicBezTo>
                    <a:pt x="300" y="0"/>
                    <a:pt x="194" y="32"/>
                    <a:pt x="194" y="32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82">
              <a:extLst>
                <a:ext uri="{FF2B5EF4-FFF2-40B4-BE49-F238E27FC236}">
                  <a16:creationId xmlns:a16="http://schemas.microsoft.com/office/drawing/2014/main" id="{E51B5F12-F85B-4AD8-B68B-A784CF8F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069"/>
              <a:ext cx="476" cy="434"/>
            </a:xfrm>
            <a:custGeom>
              <a:avLst/>
              <a:gdLst>
                <a:gd name="T0" fmla="*/ 381 w 411"/>
                <a:gd name="T1" fmla="*/ 79 h 374"/>
                <a:gd name="T2" fmla="*/ 289 w 411"/>
                <a:gd name="T3" fmla="*/ 352 h 374"/>
                <a:gd name="T4" fmla="*/ 0 w 411"/>
                <a:gd name="T5" fmla="*/ 206 h 374"/>
                <a:gd name="T6" fmla="*/ 196 w 411"/>
                <a:gd name="T7" fmla="*/ 12 h 374"/>
                <a:gd name="T8" fmla="*/ 381 w 411"/>
                <a:gd name="T9" fmla="*/ 79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374">
                  <a:moveTo>
                    <a:pt x="381" y="79"/>
                  </a:moveTo>
                  <a:cubicBezTo>
                    <a:pt x="381" y="79"/>
                    <a:pt x="411" y="319"/>
                    <a:pt x="289" y="352"/>
                  </a:cubicBezTo>
                  <a:cubicBezTo>
                    <a:pt x="208" y="374"/>
                    <a:pt x="130" y="196"/>
                    <a:pt x="0" y="206"/>
                  </a:cubicBezTo>
                  <a:cubicBezTo>
                    <a:pt x="0" y="206"/>
                    <a:pt x="72" y="25"/>
                    <a:pt x="196" y="12"/>
                  </a:cubicBezTo>
                  <a:cubicBezTo>
                    <a:pt x="319" y="0"/>
                    <a:pt x="380" y="20"/>
                    <a:pt x="381" y="79"/>
                  </a:cubicBezTo>
                  <a:close/>
                </a:path>
              </a:pathLst>
            </a:custGeom>
            <a:solidFill>
              <a:srgbClr val="F58A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83">
              <a:extLst>
                <a:ext uri="{FF2B5EF4-FFF2-40B4-BE49-F238E27FC236}">
                  <a16:creationId xmlns:a16="http://schemas.microsoft.com/office/drawing/2014/main" id="{DC0E3756-A03F-43AC-B7CE-A374CC8B2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648"/>
              <a:ext cx="461" cy="368"/>
            </a:xfrm>
            <a:custGeom>
              <a:avLst/>
              <a:gdLst>
                <a:gd name="T0" fmla="*/ 128 w 398"/>
                <a:gd name="T1" fmla="*/ 58 h 317"/>
                <a:gd name="T2" fmla="*/ 5 w 398"/>
                <a:gd name="T3" fmla="*/ 208 h 317"/>
                <a:gd name="T4" fmla="*/ 176 w 398"/>
                <a:gd name="T5" fmla="*/ 301 h 317"/>
                <a:gd name="T6" fmla="*/ 128 w 398"/>
                <a:gd name="T7" fmla="*/ 58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8" h="317">
                  <a:moveTo>
                    <a:pt x="128" y="58"/>
                  </a:moveTo>
                  <a:cubicBezTo>
                    <a:pt x="128" y="58"/>
                    <a:pt x="0" y="92"/>
                    <a:pt x="5" y="208"/>
                  </a:cubicBezTo>
                  <a:cubicBezTo>
                    <a:pt x="9" y="302"/>
                    <a:pt x="109" y="297"/>
                    <a:pt x="176" y="301"/>
                  </a:cubicBezTo>
                  <a:cubicBezTo>
                    <a:pt x="398" y="317"/>
                    <a:pt x="300" y="0"/>
                    <a:pt x="128" y="58"/>
                  </a:cubicBez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84">
              <a:extLst>
                <a:ext uri="{FF2B5EF4-FFF2-40B4-BE49-F238E27FC236}">
                  <a16:creationId xmlns:a16="http://schemas.microsoft.com/office/drawing/2014/main" id="{2669FD7F-DF3D-43E1-B2FF-89DCF5DF4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901"/>
              <a:ext cx="131" cy="192"/>
            </a:xfrm>
            <a:custGeom>
              <a:avLst/>
              <a:gdLst>
                <a:gd name="T0" fmla="*/ 113 w 113"/>
                <a:gd name="T1" fmla="*/ 37 h 166"/>
                <a:gd name="T2" fmla="*/ 0 w 113"/>
                <a:gd name="T3" fmla="*/ 108 h 166"/>
                <a:gd name="T4" fmla="*/ 113 w 113"/>
                <a:gd name="T5" fmla="*/ 3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66">
                  <a:moveTo>
                    <a:pt x="113" y="37"/>
                  </a:moveTo>
                  <a:cubicBezTo>
                    <a:pt x="113" y="37"/>
                    <a:pt x="7" y="0"/>
                    <a:pt x="0" y="108"/>
                  </a:cubicBezTo>
                  <a:cubicBezTo>
                    <a:pt x="0" y="108"/>
                    <a:pt x="104" y="166"/>
                    <a:pt x="113" y="37"/>
                  </a:cubicBez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5">
              <a:extLst>
                <a:ext uri="{FF2B5EF4-FFF2-40B4-BE49-F238E27FC236}">
                  <a16:creationId xmlns:a16="http://schemas.microsoft.com/office/drawing/2014/main" id="{F08921C7-E698-464D-8678-34019644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926"/>
              <a:ext cx="146" cy="169"/>
            </a:xfrm>
            <a:custGeom>
              <a:avLst/>
              <a:gdLst>
                <a:gd name="T0" fmla="*/ 1 w 126"/>
                <a:gd name="T1" fmla="*/ 32 h 145"/>
                <a:gd name="T2" fmla="*/ 105 w 126"/>
                <a:gd name="T3" fmla="*/ 117 h 145"/>
                <a:gd name="T4" fmla="*/ 1 w 126"/>
                <a:gd name="T5" fmla="*/ 3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45">
                  <a:moveTo>
                    <a:pt x="1" y="32"/>
                  </a:moveTo>
                  <a:cubicBezTo>
                    <a:pt x="1" y="32"/>
                    <a:pt x="0" y="145"/>
                    <a:pt x="105" y="117"/>
                  </a:cubicBezTo>
                  <a:cubicBezTo>
                    <a:pt x="105" y="117"/>
                    <a:pt x="126" y="0"/>
                    <a:pt x="1" y="32"/>
                  </a:cubicBez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86">
              <a:extLst>
                <a:ext uri="{FF2B5EF4-FFF2-40B4-BE49-F238E27FC236}">
                  <a16:creationId xmlns:a16="http://schemas.microsoft.com/office/drawing/2014/main" id="{14C39B59-8017-4E9C-BC5A-668606B9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941"/>
              <a:ext cx="44" cy="113"/>
            </a:xfrm>
            <a:custGeom>
              <a:avLst/>
              <a:gdLst>
                <a:gd name="T0" fmla="*/ 0 w 44"/>
                <a:gd name="T1" fmla="*/ 13 h 113"/>
                <a:gd name="T2" fmla="*/ 13 w 44"/>
                <a:gd name="T3" fmla="*/ 113 h 113"/>
                <a:gd name="T4" fmla="*/ 44 w 44"/>
                <a:gd name="T5" fmla="*/ 113 h 113"/>
                <a:gd name="T6" fmla="*/ 38 w 44"/>
                <a:gd name="T7" fmla="*/ 0 h 113"/>
                <a:gd name="T8" fmla="*/ 0 w 44"/>
                <a:gd name="T9" fmla="*/ 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13">
                  <a:moveTo>
                    <a:pt x="0" y="13"/>
                  </a:moveTo>
                  <a:lnTo>
                    <a:pt x="13" y="113"/>
                  </a:lnTo>
                  <a:lnTo>
                    <a:pt x="44" y="113"/>
                  </a:lnTo>
                  <a:lnTo>
                    <a:pt x="3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87">
              <a:extLst>
                <a:ext uri="{FF2B5EF4-FFF2-40B4-BE49-F238E27FC236}">
                  <a16:creationId xmlns:a16="http://schemas.microsoft.com/office/drawing/2014/main" id="{603E11CA-2A5A-49D7-9EB4-11A7669F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647"/>
              <a:ext cx="340" cy="388"/>
            </a:xfrm>
            <a:custGeom>
              <a:avLst/>
              <a:gdLst>
                <a:gd name="T0" fmla="*/ 237 w 293"/>
                <a:gd name="T1" fmla="*/ 155 h 335"/>
                <a:gd name="T2" fmla="*/ 213 w 293"/>
                <a:gd name="T3" fmla="*/ 305 h 335"/>
                <a:gd name="T4" fmla="*/ 13 w 293"/>
                <a:gd name="T5" fmla="*/ 217 h 335"/>
                <a:gd name="T6" fmla="*/ 237 w 293"/>
                <a:gd name="T7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3" h="335">
                  <a:moveTo>
                    <a:pt x="237" y="155"/>
                  </a:moveTo>
                  <a:cubicBezTo>
                    <a:pt x="237" y="155"/>
                    <a:pt x="293" y="276"/>
                    <a:pt x="213" y="305"/>
                  </a:cubicBezTo>
                  <a:cubicBezTo>
                    <a:pt x="134" y="335"/>
                    <a:pt x="0" y="317"/>
                    <a:pt x="13" y="217"/>
                  </a:cubicBezTo>
                  <a:cubicBezTo>
                    <a:pt x="27" y="116"/>
                    <a:pt x="190" y="0"/>
                    <a:pt x="237" y="155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488">
              <a:extLst>
                <a:ext uri="{FF2B5EF4-FFF2-40B4-BE49-F238E27FC236}">
                  <a16:creationId xmlns:a16="http://schemas.microsoft.com/office/drawing/2014/main" id="{697F2787-5B6E-413F-BE6C-675129985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845"/>
              <a:ext cx="94" cy="115"/>
            </a:xfrm>
            <a:custGeom>
              <a:avLst/>
              <a:gdLst>
                <a:gd name="T0" fmla="*/ 81 w 81"/>
                <a:gd name="T1" fmla="*/ 63 h 99"/>
                <a:gd name="T2" fmla="*/ 37 w 81"/>
                <a:gd name="T3" fmla="*/ 25 h 99"/>
                <a:gd name="T4" fmla="*/ 81 w 81"/>
                <a:gd name="T5" fmla="*/ 6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9">
                  <a:moveTo>
                    <a:pt x="81" y="63"/>
                  </a:moveTo>
                  <a:cubicBezTo>
                    <a:pt x="81" y="63"/>
                    <a:pt x="74" y="0"/>
                    <a:pt x="37" y="25"/>
                  </a:cubicBezTo>
                  <a:cubicBezTo>
                    <a:pt x="0" y="49"/>
                    <a:pt x="49" y="99"/>
                    <a:pt x="81" y="6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489">
              <a:extLst>
                <a:ext uri="{FF2B5EF4-FFF2-40B4-BE49-F238E27FC236}">
                  <a16:creationId xmlns:a16="http://schemas.microsoft.com/office/drawing/2014/main" id="{351CFCAA-54CB-4985-8B4A-6EC1EAE5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315"/>
              <a:ext cx="74" cy="324"/>
            </a:xfrm>
            <a:custGeom>
              <a:avLst/>
              <a:gdLst>
                <a:gd name="T0" fmla="*/ 22 w 64"/>
                <a:gd name="T1" fmla="*/ 42 h 279"/>
                <a:gd name="T2" fmla="*/ 28 w 64"/>
                <a:gd name="T3" fmla="*/ 257 h 279"/>
                <a:gd name="T4" fmla="*/ 5 w 64"/>
                <a:gd name="T5" fmla="*/ 271 h 279"/>
                <a:gd name="T6" fmla="*/ 44 w 64"/>
                <a:gd name="T7" fmla="*/ 271 h 279"/>
                <a:gd name="T8" fmla="*/ 64 w 64"/>
                <a:gd name="T9" fmla="*/ 0 h 279"/>
                <a:gd name="T10" fmla="*/ 22 w 64"/>
                <a:gd name="T11" fmla="*/ 42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79">
                  <a:moveTo>
                    <a:pt x="22" y="42"/>
                  </a:moveTo>
                  <a:cubicBezTo>
                    <a:pt x="28" y="257"/>
                    <a:pt x="28" y="257"/>
                    <a:pt x="28" y="257"/>
                  </a:cubicBezTo>
                  <a:cubicBezTo>
                    <a:pt x="28" y="257"/>
                    <a:pt x="10" y="264"/>
                    <a:pt x="5" y="271"/>
                  </a:cubicBezTo>
                  <a:cubicBezTo>
                    <a:pt x="0" y="279"/>
                    <a:pt x="44" y="271"/>
                    <a:pt x="44" y="271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490">
              <a:extLst>
                <a:ext uri="{FF2B5EF4-FFF2-40B4-BE49-F238E27FC236}">
                  <a16:creationId xmlns:a16="http://schemas.microsoft.com/office/drawing/2014/main" id="{81CA58DB-BFAA-4032-B34D-5C7DFCB30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303"/>
              <a:ext cx="75" cy="329"/>
            </a:xfrm>
            <a:custGeom>
              <a:avLst/>
              <a:gdLst>
                <a:gd name="T0" fmla="*/ 40 w 65"/>
                <a:gd name="T1" fmla="*/ 40 h 283"/>
                <a:gd name="T2" fmla="*/ 40 w 65"/>
                <a:gd name="T3" fmla="*/ 267 h 283"/>
                <a:gd name="T4" fmla="*/ 61 w 65"/>
                <a:gd name="T5" fmla="*/ 276 h 283"/>
                <a:gd name="T6" fmla="*/ 24 w 65"/>
                <a:gd name="T7" fmla="*/ 281 h 283"/>
                <a:gd name="T8" fmla="*/ 0 w 65"/>
                <a:gd name="T9" fmla="*/ 0 h 283"/>
                <a:gd name="T10" fmla="*/ 40 w 65"/>
                <a:gd name="T11" fmla="*/ 4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283">
                  <a:moveTo>
                    <a:pt x="40" y="40"/>
                  </a:moveTo>
                  <a:cubicBezTo>
                    <a:pt x="40" y="267"/>
                    <a:pt x="40" y="267"/>
                    <a:pt x="40" y="267"/>
                  </a:cubicBezTo>
                  <a:cubicBezTo>
                    <a:pt x="40" y="267"/>
                    <a:pt x="56" y="269"/>
                    <a:pt x="61" y="276"/>
                  </a:cubicBezTo>
                  <a:cubicBezTo>
                    <a:pt x="65" y="283"/>
                    <a:pt x="24" y="281"/>
                    <a:pt x="24" y="28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0" y="40"/>
                  </a:ln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491">
              <a:extLst>
                <a:ext uri="{FF2B5EF4-FFF2-40B4-BE49-F238E27FC236}">
                  <a16:creationId xmlns:a16="http://schemas.microsoft.com/office/drawing/2014/main" id="{19D9F2AA-DF14-4DCC-A89B-460E9E6D1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046"/>
              <a:ext cx="168" cy="318"/>
            </a:xfrm>
            <a:custGeom>
              <a:avLst/>
              <a:gdLst>
                <a:gd name="T0" fmla="*/ 12 w 145"/>
                <a:gd name="T1" fmla="*/ 9 h 274"/>
                <a:gd name="T2" fmla="*/ 117 w 145"/>
                <a:gd name="T3" fmla="*/ 13 h 274"/>
                <a:gd name="T4" fmla="*/ 145 w 145"/>
                <a:gd name="T5" fmla="*/ 265 h 274"/>
                <a:gd name="T6" fmla="*/ 0 w 145"/>
                <a:gd name="T7" fmla="*/ 274 h 274"/>
                <a:gd name="T8" fmla="*/ 12 w 145"/>
                <a:gd name="T9" fmla="*/ 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274">
                  <a:moveTo>
                    <a:pt x="12" y="9"/>
                  </a:moveTo>
                  <a:cubicBezTo>
                    <a:pt x="12" y="9"/>
                    <a:pt x="99" y="0"/>
                    <a:pt x="117" y="13"/>
                  </a:cubicBezTo>
                  <a:cubicBezTo>
                    <a:pt x="135" y="25"/>
                    <a:pt x="145" y="265"/>
                    <a:pt x="145" y="265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0" y="274"/>
                    <a:pt x="0" y="24"/>
                    <a:pt x="12" y="9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492">
              <a:extLst>
                <a:ext uri="{FF2B5EF4-FFF2-40B4-BE49-F238E27FC236}">
                  <a16:creationId xmlns:a16="http://schemas.microsoft.com/office/drawing/2014/main" id="{46A23B8C-8FFE-4A23-827F-F0C5774C0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452"/>
              <a:ext cx="101" cy="189"/>
            </a:xfrm>
            <a:custGeom>
              <a:avLst/>
              <a:gdLst>
                <a:gd name="T0" fmla="*/ 0 w 87"/>
                <a:gd name="T1" fmla="*/ 46 h 163"/>
                <a:gd name="T2" fmla="*/ 38 w 87"/>
                <a:gd name="T3" fmla="*/ 0 h 163"/>
                <a:gd name="T4" fmla="*/ 36 w 87"/>
                <a:gd name="T5" fmla="*/ 136 h 163"/>
                <a:gd name="T6" fmla="*/ 84 w 87"/>
                <a:gd name="T7" fmla="*/ 160 h 163"/>
                <a:gd name="T8" fmla="*/ 16 w 87"/>
                <a:gd name="T9" fmla="*/ 153 h 163"/>
                <a:gd name="T10" fmla="*/ 0 w 87"/>
                <a:gd name="T11" fmla="*/ 4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63">
                  <a:moveTo>
                    <a:pt x="0" y="46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87" y="158"/>
                    <a:pt x="84" y="160"/>
                  </a:cubicBezTo>
                  <a:cubicBezTo>
                    <a:pt x="82" y="163"/>
                    <a:pt x="16" y="153"/>
                    <a:pt x="16" y="153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EF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493">
              <a:extLst>
                <a:ext uri="{FF2B5EF4-FFF2-40B4-BE49-F238E27FC236}">
                  <a16:creationId xmlns:a16="http://schemas.microsoft.com/office/drawing/2014/main" id="{B7FF60BB-1113-44E6-AC86-7752EC317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452"/>
              <a:ext cx="100" cy="189"/>
            </a:xfrm>
            <a:custGeom>
              <a:avLst/>
              <a:gdLst>
                <a:gd name="T0" fmla="*/ 87 w 87"/>
                <a:gd name="T1" fmla="*/ 39 h 163"/>
                <a:gd name="T2" fmla="*/ 49 w 87"/>
                <a:gd name="T3" fmla="*/ 0 h 163"/>
                <a:gd name="T4" fmla="*/ 49 w 87"/>
                <a:gd name="T5" fmla="*/ 40 h 163"/>
                <a:gd name="T6" fmla="*/ 51 w 87"/>
                <a:gd name="T7" fmla="*/ 136 h 163"/>
                <a:gd name="T8" fmla="*/ 3 w 87"/>
                <a:gd name="T9" fmla="*/ 160 h 163"/>
                <a:gd name="T10" fmla="*/ 71 w 87"/>
                <a:gd name="T11" fmla="*/ 153 h 163"/>
                <a:gd name="T12" fmla="*/ 87 w 87"/>
                <a:gd name="T13" fmla="*/ 3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163">
                  <a:moveTo>
                    <a:pt x="87" y="39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51" y="136"/>
                    <a:pt x="0" y="158"/>
                    <a:pt x="3" y="160"/>
                  </a:cubicBezTo>
                  <a:cubicBezTo>
                    <a:pt x="5" y="163"/>
                    <a:pt x="71" y="153"/>
                    <a:pt x="71" y="153"/>
                  </a:cubicBezTo>
                  <a:lnTo>
                    <a:pt x="87" y="39"/>
                  </a:lnTo>
                  <a:close/>
                </a:path>
              </a:pathLst>
            </a:custGeom>
            <a:solidFill>
              <a:srgbClr val="EF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494">
              <a:extLst>
                <a:ext uri="{FF2B5EF4-FFF2-40B4-BE49-F238E27FC236}">
                  <a16:creationId xmlns:a16="http://schemas.microsoft.com/office/drawing/2014/main" id="{EA10252E-3ABC-47BC-A608-F0B84427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232"/>
              <a:ext cx="165" cy="56"/>
            </a:xfrm>
            <a:custGeom>
              <a:avLst/>
              <a:gdLst>
                <a:gd name="T0" fmla="*/ 0 w 165"/>
                <a:gd name="T1" fmla="*/ 10 h 56"/>
                <a:gd name="T2" fmla="*/ 161 w 165"/>
                <a:gd name="T3" fmla="*/ 0 h 56"/>
                <a:gd name="T4" fmla="*/ 165 w 165"/>
                <a:gd name="T5" fmla="*/ 52 h 56"/>
                <a:gd name="T6" fmla="*/ 0 w 165"/>
                <a:gd name="T7" fmla="*/ 56 h 56"/>
                <a:gd name="T8" fmla="*/ 0 w 165"/>
                <a:gd name="T9" fmla="*/ 1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56">
                  <a:moveTo>
                    <a:pt x="0" y="10"/>
                  </a:moveTo>
                  <a:lnTo>
                    <a:pt x="161" y="0"/>
                  </a:lnTo>
                  <a:lnTo>
                    <a:pt x="165" y="52"/>
                  </a:lnTo>
                  <a:lnTo>
                    <a:pt x="0" y="5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F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495">
              <a:extLst>
                <a:ext uri="{FF2B5EF4-FFF2-40B4-BE49-F238E27FC236}">
                  <a16:creationId xmlns:a16="http://schemas.microsoft.com/office/drawing/2014/main" id="{381ECAE1-D8FA-4E4F-BA92-AB8ACC53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026"/>
              <a:ext cx="60" cy="56"/>
            </a:xfrm>
            <a:custGeom>
              <a:avLst/>
              <a:gdLst>
                <a:gd name="T0" fmla="*/ 4 w 60"/>
                <a:gd name="T1" fmla="*/ 2 h 56"/>
                <a:gd name="T2" fmla="*/ 53 w 60"/>
                <a:gd name="T3" fmla="*/ 0 h 56"/>
                <a:gd name="T4" fmla="*/ 60 w 60"/>
                <a:gd name="T5" fmla="*/ 56 h 56"/>
                <a:gd name="T6" fmla="*/ 0 w 60"/>
                <a:gd name="T7" fmla="*/ 56 h 56"/>
                <a:gd name="T8" fmla="*/ 4 w 60"/>
                <a:gd name="T9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6">
                  <a:moveTo>
                    <a:pt x="4" y="2"/>
                  </a:moveTo>
                  <a:lnTo>
                    <a:pt x="53" y="0"/>
                  </a:lnTo>
                  <a:lnTo>
                    <a:pt x="60" y="56"/>
                  </a:lnTo>
                  <a:lnTo>
                    <a:pt x="0" y="5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496">
              <a:extLst>
                <a:ext uri="{FF2B5EF4-FFF2-40B4-BE49-F238E27FC236}">
                  <a16:creationId xmlns:a16="http://schemas.microsoft.com/office/drawing/2014/main" id="{D4C615D3-E43F-49C8-9B87-666F1461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874"/>
              <a:ext cx="40" cy="65"/>
            </a:xfrm>
            <a:custGeom>
              <a:avLst/>
              <a:gdLst>
                <a:gd name="T0" fmla="*/ 35 w 35"/>
                <a:gd name="T1" fmla="*/ 5 h 56"/>
                <a:gd name="T2" fmla="*/ 35 w 35"/>
                <a:gd name="T3" fmla="*/ 56 h 56"/>
                <a:gd name="T4" fmla="*/ 19 w 35"/>
                <a:gd name="T5" fmla="*/ 0 h 56"/>
                <a:gd name="T6" fmla="*/ 35 w 35"/>
                <a:gd name="T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6">
                  <a:moveTo>
                    <a:pt x="35" y="5"/>
                  </a:move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0" y="36"/>
                    <a:pt x="19" y="0"/>
                  </a:cubicBezTo>
                  <a:lnTo>
                    <a:pt x="35" y="5"/>
                  </a:ln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Oval 497">
              <a:extLst>
                <a:ext uri="{FF2B5EF4-FFF2-40B4-BE49-F238E27FC236}">
                  <a16:creationId xmlns:a16="http://schemas.microsoft.com/office/drawing/2014/main" id="{4A99C264-E600-48A6-B429-235A5C6E2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2" y="1893"/>
              <a:ext cx="54" cy="54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Oval 498">
              <a:extLst>
                <a:ext uri="{FF2B5EF4-FFF2-40B4-BE49-F238E27FC236}">
                  <a16:creationId xmlns:a16="http://schemas.microsoft.com/office/drawing/2014/main" id="{BA79F243-4BA2-44FB-99E9-5C4B4955F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888"/>
              <a:ext cx="55" cy="55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499">
              <a:extLst>
                <a:ext uri="{FF2B5EF4-FFF2-40B4-BE49-F238E27FC236}">
                  <a16:creationId xmlns:a16="http://schemas.microsoft.com/office/drawing/2014/main" id="{0FC62C4F-9028-46F6-AA3B-57D1FEC4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737"/>
              <a:ext cx="185" cy="246"/>
            </a:xfrm>
            <a:custGeom>
              <a:avLst/>
              <a:gdLst>
                <a:gd name="T0" fmla="*/ 160 w 160"/>
                <a:gd name="T1" fmla="*/ 115 h 212"/>
                <a:gd name="T2" fmla="*/ 0 w 160"/>
                <a:gd name="T3" fmla="*/ 97 h 212"/>
                <a:gd name="T4" fmla="*/ 160 w 160"/>
                <a:gd name="T5" fmla="*/ 11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212">
                  <a:moveTo>
                    <a:pt x="160" y="115"/>
                  </a:moveTo>
                  <a:cubicBezTo>
                    <a:pt x="160" y="115"/>
                    <a:pt x="97" y="0"/>
                    <a:pt x="0" y="97"/>
                  </a:cubicBezTo>
                  <a:cubicBezTo>
                    <a:pt x="0" y="97"/>
                    <a:pt x="47" y="212"/>
                    <a:pt x="160" y="115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500">
              <a:extLst>
                <a:ext uri="{FF2B5EF4-FFF2-40B4-BE49-F238E27FC236}">
                  <a16:creationId xmlns:a16="http://schemas.microsoft.com/office/drawing/2014/main" id="{B723D26E-9824-49CB-8568-F850446B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730"/>
              <a:ext cx="177" cy="230"/>
            </a:xfrm>
            <a:custGeom>
              <a:avLst/>
              <a:gdLst>
                <a:gd name="T0" fmla="*/ 0 w 153"/>
                <a:gd name="T1" fmla="*/ 126 h 198"/>
                <a:gd name="T2" fmla="*/ 153 w 153"/>
                <a:gd name="T3" fmla="*/ 76 h 198"/>
                <a:gd name="T4" fmla="*/ 0 w 153"/>
                <a:gd name="T5" fmla="*/ 12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3" h="198">
                  <a:moveTo>
                    <a:pt x="0" y="126"/>
                  </a:moveTo>
                  <a:cubicBezTo>
                    <a:pt x="0" y="126"/>
                    <a:pt x="39" y="0"/>
                    <a:pt x="153" y="76"/>
                  </a:cubicBezTo>
                  <a:cubicBezTo>
                    <a:pt x="153" y="76"/>
                    <a:pt x="129" y="198"/>
                    <a:pt x="0" y="126"/>
                  </a:cubicBez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501">
              <a:extLst>
                <a:ext uri="{FF2B5EF4-FFF2-40B4-BE49-F238E27FC236}">
                  <a16:creationId xmlns:a16="http://schemas.microsoft.com/office/drawing/2014/main" id="{A8112BC5-771A-4E57-9525-4B3F4352D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061"/>
              <a:ext cx="213" cy="281"/>
            </a:xfrm>
            <a:custGeom>
              <a:avLst/>
              <a:gdLst>
                <a:gd name="T0" fmla="*/ 0 w 184"/>
                <a:gd name="T1" fmla="*/ 0 h 242"/>
                <a:gd name="T2" fmla="*/ 155 w 184"/>
                <a:gd name="T3" fmla="*/ 242 h 242"/>
                <a:gd name="T4" fmla="*/ 133 w 184"/>
                <a:gd name="T5" fmla="*/ 215 h 242"/>
                <a:gd name="T6" fmla="*/ 3 w 184"/>
                <a:gd name="T7" fmla="*/ 33 h 242"/>
                <a:gd name="T8" fmla="*/ 0 w 184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242">
                  <a:moveTo>
                    <a:pt x="0" y="0"/>
                  </a:moveTo>
                  <a:cubicBezTo>
                    <a:pt x="0" y="0"/>
                    <a:pt x="184" y="58"/>
                    <a:pt x="155" y="242"/>
                  </a:cubicBezTo>
                  <a:cubicBezTo>
                    <a:pt x="133" y="215"/>
                    <a:pt x="133" y="215"/>
                    <a:pt x="133" y="215"/>
                  </a:cubicBezTo>
                  <a:cubicBezTo>
                    <a:pt x="133" y="215"/>
                    <a:pt x="145" y="98"/>
                    <a:pt x="3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502">
              <a:extLst>
                <a:ext uri="{FF2B5EF4-FFF2-40B4-BE49-F238E27FC236}">
                  <a16:creationId xmlns:a16="http://schemas.microsoft.com/office/drawing/2014/main" id="{CC4C1245-C252-456D-B521-EFF511ABF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056"/>
              <a:ext cx="211" cy="286"/>
            </a:xfrm>
            <a:custGeom>
              <a:avLst/>
              <a:gdLst>
                <a:gd name="T0" fmla="*/ 182 w 182"/>
                <a:gd name="T1" fmla="*/ 0 h 246"/>
                <a:gd name="T2" fmla="*/ 29 w 182"/>
                <a:gd name="T3" fmla="*/ 246 h 246"/>
                <a:gd name="T4" fmla="*/ 54 w 182"/>
                <a:gd name="T5" fmla="*/ 229 h 246"/>
                <a:gd name="T6" fmla="*/ 181 w 182"/>
                <a:gd name="T7" fmla="*/ 37 h 246"/>
                <a:gd name="T8" fmla="*/ 182 w 182"/>
                <a:gd name="T9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246">
                  <a:moveTo>
                    <a:pt x="182" y="0"/>
                  </a:moveTo>
                  <a:cubicBezTo>
                    <a:pt x="182" y="0"/>
                    <a:pt x="0" y="62"/>
                    <a:pt x="29" y="246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4" y="229"/>
                    <a:pt x="31" y="95"/>
                    <a:pt x="181" y="37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683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503">
              <a:extLst>
                <a:ext uri="{FF2B5EF4-FFF2-40B4-BE49-F238E27FC236}">
                  <a16:creationId xmlns:a16="http://schemas.microsoft.com/office/drawing/2014/main" id="{5F224FF0-A9C2-448B-A0A4-0B6B392A7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633"/>
              <a:ext cx="298" cy="245"/>
            </a:xfrm>
            <a:custGeom>
              <a:avLst/>
              <a:gdLst>
                <a:gd name="T0" fmla="*/ 40 w 257"/>
                <a:gd name="T1" fmla="*/ 91 h 211"/>
                <a:gd name="T2" fmla="*/ 169 w 257"/>
                <a:gd name="T3" fmla="*/ 46 h 211"/>
                <a:gd name="T4" fmla="*/ 257 w 257"/>
                <a:gd name="T5" fmla="*/ 140 h 211"/>
                <a:gd name="T6" fmla="*/ 40 w 257"/>
                <a:gd name="T7" fmla="*/ 9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7" h="211">
                  <a:moveTo>
                    <a:pt x="40" y="91"/>
                  </a:moveTo>
                  <a:cubicBezTo>
                    <a:pt x="40" y="91"/>
                    <a:pt x="96" y="0"/>
                    <a:pt x="169" y="46"/>
                  </a:cubicBezTo>
                  <a:cubicBezTo>
                    <a:pt x="243" y="91"/>
                    <a:pt x="257" y="140"/>
                    <a:pt x="257" y="140"/>
                  </a:cubicBezTo>
                  <a:cubicBezTo>
                    <a:pt x="257" y="140"/>
                    <a:pt x="0" y="211"/>
                    <a:pt x="40" y="91"/>
                  </a:cubicBez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504">
              <a:extLst>
                <a:ext uri="{FF2B5EF4-FFF2-40B4-BE49-F238E27FC236}">
                  <a16:creationId xmlns:a16="http://schemas.microsoft.com/office/drawing/2014/main" id="{E5777ADC-096D-4C13-A8C0-2D31C1F78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89"/>
              <a:ext cx="106" cy="142"/>
            </a:xfrm>
            <a:custGeom>
              <a:avLst/>
              <a:gdLst>
                <a:gd name="T0" fmla="*/ 92 w 92"/>
                <a:gd name="T1" fmla="*/ 66 h 122"/>
                <a:gd name="T2" fmla="*/ 0 w 92"/>
                <a:gd name="T3" fmla="*/ 56 h 122"/>
                <a:gd name="T4" fmla="*/ 92 w 92"/>
                <a:gd name="T5" fmla="*/ 6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" h="122">
                  <a:moveTo>
                    <a:pt x="92" y="66"/>
                  </a:moveTo>
                  <a:cubicBezTo>
                    <a:pt x="92" y="66"/>
                    <a:pt x="56" y="0"/>
                    <a:pt x="0" y="56"/>
                  </a:cubicBezTo>
                  <a:cubicBezTo>
                    <a:pt x="0" y="56"/>
                    <a:pt x="27" y="122"/>
                    <a:pt x="92" y="66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505">
              <a:extLst>
                <a:ext uri="{FF2B5EF4-FFF2-40B4-BE49-F238E27FC236}">
                  <a16:creationId xmlns:a16="http://schemas.microsoft.com/office/drawing/2014/main" id="{EC762A0D-6631-4119-A07F-FA9F4C7B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781"/>
              <a:ext cx="101" cy="146"/>
            </a:xfrm>
            <a:custGeom>
              <a:avLst/>
              <a:gdLst>
                <a:gd name="T0" fmla="*/ 87 w 87"/>
                <a:gd name="T1" fmla="*/ 49 h 126"/>
                <a:gd name="T2" fmla="*/ 0 w 87"/>
                <a:gd name="T3" fmla="*/ 69 h 126"/>
                <a:gd name="T4" fmla="*/ 87 w 87"/>
                <a:gd name="T5" fmla="*/ 4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26">
                  <a:moveTo>
                    <a:pt x="87" y="49"/>
                  </a:moveTo>
                  <a:cubicBezTo>
                    <a:pt x="87" y="49"/>
                    <a:pt x="38" y="0"/>
                    <a:pt x="0" y="69"/>
                  </a:cubicBezTo>
                  <a:cubicBezTo>
                    <a:pt x="0" y="69"/>
                    <a:pt x="42" y="126"/>
                    <a:pt x="87" y="49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506">
              <a:extLst>
                <a:ext uri="{FF2B5EF4-FFF2-40B4-BE49-F238E27FC236}">
                  <a16:creationId xmlns:a16="http://schemas.microsoft.com/office/drawing/2014/main" id="{98342FBF-54B8-4EF3-AD0D-0F243AF2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75"/>
              <a:ext cx="43" cy="48"/>
            </a:xfrm>
            <a:custGeom>
              <a:avLst/>
              <a:gdLst>
                <a:gd name="T0" fmla="*/ 21 w 37"/>
                <a:gd name="T1" fmla="*/ 41 h 41"/>
                <a:gd name="T2" fmla="*/ 19 w 37"/>
                <a:gd name="T3" fmla="*/ 40 h 41"/>
                <a:gd name="T4" fmla="*/ 19 w 37"/>
                <a:gd name="T5" fmla="*/ 38 h 41"/>
                <a:gd name="T6" fmla="*/ 31 w 37"/>
                <a:gd name="T7" fmla="*/ 16 h 41"/>
                <a:gd name="T8" fmla="*/ 13 w 37"/>
                <a:gd name="T9" fmla="*/ 30 h 41"/>
                <a:gd name="T10" fmla="*/ 11 w 37"/>
                <a:gd name="T11" fmla="*/ 31 h 41"/>
                <a:gd name="T12" fmla="*/ 10 w 37"/>
                <a:gd name="T13" fmla="*/ 29 h 41"/>
                <a:gd name="T14" fmla="*/ 1 w 37"/>
                <a:gd name="T15" fmla="*/ 3 h 41"/>
                <a:gd name="T16" fmla="*/ 2 w 37"/>
                <a:gd name="T17" fmla="*/ 0 h 41"/>
                <a:gd name="T18" fmla="*/ 4 w 37"/>
                <a:gd name="T19" fmla="*/ 1 h 41"/>
                <a:gd name="T20" fmla="*/ 13 w 37"/>
                <a:gd name="T21" fmla="*/ 25 h 41"/>
                <a:gd name="T22" fmla="*/ 33 w 37"/>
                <a:gd name="T23" fmla="*/ 11 h 41"/>
                <a:gd name="T24" fmla="*/ 35 w 37"/>
                <a:gd name="T25" fmla="*/ 12 h 41"/>
                <a:gd name="T26" fmla="*/ 22 w 37"/>
                <a:gd name="T27" fmla="*/ 40 h 41"/>
                <a:gd name="T28" fmla="*/ 21 w 37"/>
                <a:gd name="T2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41">
                  <a:moveTo>
                    <a:pt x="21" y="41"/>
                  </a:moveTo>
                  <a:cubicBezTo>
                    <a:pt x="20" y="41"/>
                    <a:pt x="20" y="41"/>
                    <a:pt x="19" y="40"/>
                  </a:cubicBezTo>
                  <a:cubicBezTo>
                    <a:pt x="19" y="40"/>
                    <a:pt x="18" y="39"/>
                    <a:pt x="19" y="38"/>
                  </a:cubicBezTo>
                  <a:cubicBezTo>
                    <a:pt x="24" y="30"/>
                    <a:pt x="29" y="20"/>
                    <a:pt x="31" y="16"/>
                  </a:cubicBezTo>
                  <a:cubicBezTo>
                    <a:pt x="27" y="18"/>
                    <a:pt x="19" y="24"/>
                    <a:pt x="13" y="30"/>
                  </a:cubicBezTo>
                  <a:cubicBezTo>
                    <a:pt x="13" y="31"/>
                    <a:pt x="12" y="31"/>
                    <a:pt x="11" y="31"/>
                  </a:cubicBezTo>
                  <a:cubicBezTo>
                    <a:pt x="11" y="30"/>
                    <a:pt x="10" y="30"/>
                    <a:pt x="10" y="2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0" y="18"/>
                    <a:pt x="29" y="10"/>
                    <a:pt x="33" y="11"/>
                  </a:cubicBezTo>
                  <a:cubicBezTo>
                    <a:pt x="34" y="11"/>
                    <a:pt x="34" y="11"/>
                    <a:pt x="35" y="12"/>
                  </a:cubicBezTo>
                  <a:cubicBezTo>
                    <a:pt x="35" y="13"/>
                    <a:pt x="37" y="16"/>
                    <a:pt x="22" y="40"/>
                  </a:cubicBezTo>
                  <a:cubicBezTo>
                    <a:pt x="22" y="40"/>
                    <a:pt x="21" y="41"/>
                    <a:pt x="21" y="41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507">
              <a:extLst>
                <a:ext uri="{FF2B5EF4-FFF2-40B4-BE49-F238E27FC236}">
                  <a16:creationId xmlns:a16="http://schemas.microsoft.com/office/drawing/2014/main" id="{90E51E4C-8957-4F6E-AAF0-8456A7EB5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925"/>
              <a:ext cx="71" cy="112"/>
            </a:xfrm>
            <a:custGeom>
              <a:avLst/>
              <a:gdLst>
                <a:gd name="T0" fmla="*/ 0 w 62"/>
                <a:gd name="T1" fmla="*/ 0 h 96"/>
                <a:gd name="T2" fmla="*/ 62 w 62"/>
                <a:gd name="T3" fmla="*/ 0 h 96"/>
                <a:gd name="T4" fmla="*/ 0 w 62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96">
                  <a:moveTo>
                    <a:pt x="0" y="0"/>
                  </a:moveTo>
                  <a:cubicBezTo>
                    <a:pt x="0" y="0"/>
                    <a:pt x="33" y="96"/>
                    <a:pt x="62" y="0"/>
                  </a:cubicBezTo>
                  <a:cubicBezTo>
                    <a:pt x="62" y="0"/>
                    <a:pt x="28" y="28"/>
                    <a:pt x="0" y="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Oval 508">
              <a:extLst>
                <a:ext uri="{FF2B5EF4-FFF2-40B4-BE49-F238E27FC236}">
                  <a16:creationId xmlns:a16="http://schemas.microsoft.com/office/drawing/2014/main" id="{20D75F22-0999-4C57-A3B4-57E757914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844"/>
              <a:ext cx="32" cy="32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Oval 509">
              <a:extLst>
                <a:ext uri="{FF2B5EF4-FFF2-40B4-BE49-F238E27FC236}">
                  <a16:creationId xmlns:a16="http://schemas.microsoft.com/office/drawing/2014/main" id="{4E690FD2-3E53-4230-AAAB-70FA52FEC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1851"/>
              <a:ext cx="33" cy="32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510">
              <a:extLst>
                <a:ext uri="{FF2B5EF4-FFF2-40B4-BE49-F238E27FC236}">
                  <a16:creationId xmlns:a16="http://schemas.microsoft.com/office/drawing/2014/main" id="{AA38BE34-5FC6-45B9-8555-8D5764740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10"/>
              <a:ext cx="41" cy="36"/>
            </a:xfrm>
            <a:custGeom>
              <a:avLst/>
              <a:gdLst>
                <a:gd name="T0" fmla="*/ 0 w 36"/>
                <a:gd name="T1" fmla="*/ 24 h 31"/>
                <a:gd name="T2" fmla="*/ 36 w 36"/>
                <a:gd name="T3" fmla="*/ 31 h 31"/>
                <a:gd name="T4" fmla="*/ 0 w 36"/>
                <a:gd name="T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1">
                  <a:moveTo>
                    <a:pt x="0" y="24"/>
                  </a:moveTo>
                  <a:cubicBezTo>
                    <a:pt x="0" y="24"/>
                    <a:pt x="23" y="0"/>
                    <a:pt x="36" y="31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511">
              <a:extLst>
                <a:ext uri="{FF2B5EF4-FFF2-40B4-BE49-F238E27FC236}">
                  <a16:creationId xmlns:a16="http://schemas.microsoft.com/office/drawing/2014/main" id="{3E96C003-9D22-430F-B7C2-552ACF778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809"/>
              <a:ext cx="48" cy="29"/>
            </a:xfrm>
            <a:custGeom>
              <a:avLst/>
              <a:gdLst>
                <a:gd name="T0" fmla="*/ 41 w 41"/>
                <a:gd name="T1" fmla="*/ 21 h 25"/>
                <a:gd name="T2" fmla="*/ 0 w 41"/>
                <a:gd name="T3" fmla="*/ 25 h 25"/>
                <a:gd name="T4" fmla="*/ 41 w 41"/>
                <a:gd name="T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25">
                  <a:moveTo>
                    <a:pt x="41" y="21"/>
                  </a:moveTo>
                  <a:cubicBezTo>
                    <a:pt x="21" y="0"/>
                    <a:pt x="0" y="25"/>
                    <a:pt x="0" y="25"/>
                  </a:cubicBezTo>
                  <a:lnTo>
                    <a:pt x="41" y="21"/>
                  </a:lnTo>
                  <a:close/>
                </a:path>
              </a:pathLst>
            </a:custGeom>
            <a:solidFill>
              <a:srgbClr val="A06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512">
              <a:extLst>
                <a:ext uri="{FF2B5EF4-FFF2-40B4-BE49-F238E27FC236}">
                  <a16:creationId xmlns:a16="http://schemas.microsoft.com/office/drawing/2014/main" id="{B6F87797-BC41-4727-A32C-6AE3D719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273"/>
              <a:ext cx="79" cy="131"/>
            </a:xfrm>
            <a:custGeom>
              <a:avLst/>
              <a:gdLst>
                <a:gd name="T0" fmla="*/ 5 w 68"/>
                <a:gd name="T1" fmla="*/ 18 h 113"/>
                <a:gd name="T2" fmla="*/ 40 w 68"/>
                <a:gd name="T3" fmla="*/ 0 h 113"/>
                <a:gd name="T4" fmla="*/ 29 w 68"/>
                <a:gd name="T5" fmla="*/ 69 h 113"/>
                <a:gd name="T6" fmla="*/ 44 w 68"/>
                <a:gd name="T7" fmla="*/ 101 h 113"/>
                <a:gd name="T8" fmla="*/ 5 w 68"/>
                <a:gd name="T9" fmla="*/ 1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13">
                  <a:moveTo>
                    <a:pt x="5" y="18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68" y="89"/>
                    <a:pt x="44" y="101"/>
                  </a:cubicBezTo>
                  <a:cubicBezTo>
                    <a:pt x="20" y="113"/>
                    <a:pt x="0" y="62"/>
                    <a:pt x="5" y="18"/>
                  </a:cubicBezTo>
                  <a:close/>
                </a:path>
              </a:pathLst>
            </a:custGeom>
            <a:solidFill>
              <a:srgbClr val="EF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513">
              <a:extLst>
                <a:ext uri="{FF2B5EF4-FFF2-40B4-BE49-F238E27FC236}">
                  <a16:creationId xmlns:a16="http://schemas.microsoft.com/office/drawing/2014/main" id="{5E6EB5E4-A333-4979-94CE-07D1A7DEF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273"/>
              <a:ext cx="77" cy="131"/>
            </a:xfrm>
            <a:custGeom>
              <a:avLst/>
              <a:gdLst>
                <a:gd name="T0" fmla="*/ 63 w 67"/>
                <a:gd name="T1" fmla="*/ 18 h 113"/>
                <a:gd name="T2" fmla="*/ 28 w 67"/>
                <a:gd name="T3" fmla="*/ 0 h 113"/>
                <a:gd name="T4" fmla="*/ 39 w 67"/>
                <a:gd name="T5" fmla="*/ 69 h 113"/>
                <a:gd name="T6" fmla="*/ 24 w 67"/>
                <a:gd name="T7" fmla="*/ 101 h 113"/>
                <a:gd name="T8" fmla="*/ 63 w 67"/>
                <a:gd name="T9" fmla="*/ 1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13">
                  <a:moveTo>
                    <a:pt x="63" y="18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0" y="89"/>
                    <a:pt x="24" y="101"/>
                  </a:cubicBezTo>
                  <a:cubicBezTo>
                    <a:pt x="48" y="113"/>
                    <a:pt x="67" y="62"/>
                    <a:pt x="63" y="18"/>
                  </a:cubicBezTo>
                  <a:close/>
                </a:path>
              </a:pathLst>
            </a:custGeom>
            <a:solidFill>
              <a:srgbClr val="EF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514">
              <a:extLst>
                <a:ext uri="{FF2B5EF4-FFF2-40B4-BE49-F238E27FC236}">
                  <a16:creationId xmlns:a16="http://schemas.microsoft.com/office/drawing/2014/main" id="{4704E310-003A-42C4-81AD-4B1997DF2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010"/>
              <a:ext cx="164" cy="59"/>
            </a:xfrm>
            <a:custGeom>
              <a:avLst/>
              <a:gdLst>
                <a:gd name="T0" fmla="*/ 0 w 141"/>
                <a:gd name="T1" fmla="*/ 48 h 51"/>
                <a:gd name="T2" fmla="*/ 67 w 141"/>
                <a:gd name="T3" fmla="*/ 33 h 51"/>
                <a:gd name="T4" fmla="*/ 141 w 141"/>
                <a:gd name="T5" fmla="*/ 51 h 51"/>
                <a:gd name="T6" fmla="*/ 0 w 141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51">
                  <a:moveTo>
                    <a:pt x="0" y="48"/>
                  </a:moveTo>
                  <a:cubicBezTo>
                    <a:pt x="0" y="48"/>
                    <a:pt x="37" y="48"/>
                    <a:pt x="67" y="33"/>
                  </a:cubicBezTo>
                  <a:cubicBezTo>
                    <a:pt x="67" y="33"/>
                    <a:pt x="108" y="48"/>
                    <a:pt x="141" y="51"/>
                  </a:cubicBezTo>
                  <a:cubicBezTo>
                    <a:pt x="141" y="51"/>
                    <a:pt x="70" y="0"/>
                    <a:pt x="0" y="48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515">
              <a:extLst>
                <a:ext uri="{FF2B5EF4-FFF2-40B4-BE49-F238E27FC236}">
                  <a16:creationId xmlns:a16="http://schemas.microsoft.com/office/drawing/2014/main" id="{66F45EBC-E858-4583-A21D-904444F14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047"/>
              <a:ext cx="43" cy="73"/>
            </a:xfrm>
            <a:custGeom>
              <a:avLst/>
              <a:gdLst>
                <a:gd name="T0" fmla="*/ 18 w 37"/>
                <a:gd name="T1" fmla="*/ 63 h 63"/>
                <a:gd name="T2" fmla="*/ 36 w 37"/>
                <a:gd name="T3" fmla="*/ 0 h 63"/>
                <a:gd name="T4" fmla="*/ 18 w 37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63">
                  <a:moveTo>
                    <a:pt x="18" y="63"/>
                  </a:moveTo>
                  <a:cubicBezTo>
                    <a:pt x="18" y="63"/>
                    <a:pt x="0" y="9"/>
                    <a:pt x="36" y="0"/>
                  </a:cubicBezTo>
                  <a:cubicBezTo>
                    <a:pt x="36" y="0"/>
                    <a:pt x="37" y="33"/>
                    <a:pt x="18" y="6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516">
              <a:extLst>
                <a:ext uri="{FF2B5EF4-FFF2-40B4-BE49-F238E27FC236}">
                  <a16:creationId xmlns:a16="http://schemas.microsoft.com/office/drawing/2014/main" id="{892D7BE6-3E39-4196-BBF4-A235B268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047"/>
              <a:ext cx="42" cy="73"/>
            </a:xfrm>
            <a:custGeom>
              <a:avLst/>
              <a:gdLst>
                <a:gd name="T0" fmla="*/ 18 w 36"/>
                <a:gd name="T1" fmla="*/ 63 h 63"/>
                <a:gd name="T2" fmla="*/ 0 w 36"/>
                <a:gd name="T3" fmla="*/ 0 h 63"/>
                <a:gd name="T4" fmla="*/ 18 w 36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63">
                  <a:moveTo>
                    <a:pt x="18" y="63"/>
                  </a:moveTo>
                  <a:cubicBezTo>
                    <a:pt x="18" y="63"/>
                    <a:pt x="36" y="9"/>
                    <a:pt x="0" y="0"/>
                  </a:cubicBezTo>
                  <a:cubicBezTo>
                    <a:pt x="0" y="0"/>
                    <a:pt x="0" y="33"/>
                    <a:pt x="18" y="63"/>
                  </a:cubicBez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22" name="Group 519">
            <a:extLst>
              <a:ext uri="{FF2B5EF4-FFF2-40B4-BE49-F238E27FC236}">
                <a16:creationId xmlns:a16="http://schemas.microsoft.com/office/drawing/2014/main" id="{84B81443-467E-4C40-B491-F4316FC439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79062" y="3319463"/>
            <a:ext cx="1539875" cy="2163762"/>
            <a:chOff x="2374" y="1955"/>
            <a:chExt cx="970" cy="1363"/>
          </a:xfrm>
        </p:grpSpPr>
        <p:sp>
          <p:nvSpPr>
            <p:cNvPr id="523" name="AutoShape 518">
              <a:extLst>
                <a:ext uri="{FF2B5EF4-FFF2-40B4-BE49-F238E27FC236}">
                  <a16:creationId xmlns:a16="http://schemas.microsoft.com/office/drawing/2014/main" id="{5CA48CEF-6C1E-4DC8-8A2D-C25984FC98B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74" y="1955"/>
              <a:ext cx="970" cy="1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Oval 520">
              <a:extLst>
                <a:ext uri="{FF2B5EF4-FFF2-40B4-BE49-F238E27FC236}">
                  <a16:creationId xmlns:a16="http://schemas.microsoft.com/office/drawing/2014/main" id="{454EA254-F8C8-4F84-BEF2-158523D1D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2" y="3253"/>
              <a:ext cx="602" cy="65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521">
              <a:extLst>
                <a:ext uri="{FF2B5EF4-FFF2-40B4-BE49-F238E27FC236}">
                  <a16:creationId xmlns:a16="http://schemas.microsoft.com/office/drawing/2014/main" id="{281B29DB-D622-40C3-8371-5189F72A5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426"/>
              <a:ext cx="774" cy="761"/>
            </a:xfrm>
            <a:custGeom>
              <a:avLst/>
              <a:gdLst>
                <a:gd name="T0" fmla="*/ 184 w 476"/>
                <a:gd name="T1" fmla="*/ 73 h 469"/>
                <a:gd name="T2" fmla="*/ 0 w 476"/>
                <a:gd name="T3" fmla="*/ 241 h 469"/>
                <a:gd name="T4" fmla="*/ 119 w 476"/>
                <a:gd name="T5" fmla="*/ 378 h 469"/>
                <a:gd name="T6" fmla="*/ 431 w 476"/>
                <a:gd name="T7" fmla="*/ 441 h 469"/>
                <a:gd name="T8" fmla="*/ 365 w 476"/>
                <a:gd name="T9" fmla="*/ 30 h 469"/>
                <a:gd name="T10" fmla="*/ 184 w 476"/>
                <a:gd name="T11" fmla="*/ 73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6" h="469">
                  <a:moveTo>
                    <a:pt x="184" y="73"/>
                  </a:moveTo>
                  <a:cubicBezTo>
                    <a:pt x="184" y="73"/>
                    <a:pt x="62" y="121"/>
                    <a:pt x="0" y="241"/>
                  </a:cubicBezTo>
                  <a:cubicBezTo>
                    <a:pt x="0" y="241"/>
                    <a:pt x="126" y="287"/>
                    <a:pt x="119" y="378"/>
                  </a:cubicBezTo>
                  <a:cubicBezTo>
                    <a:pt x="112" y="469"/>
                    <a:pt x="431" y="441"/>
                    <a:pt x="431" y="441"/>
                  </a:cubicBezTo>
                  <a:cubicBezTo>
                    <a:pt x="431" y="441"/>
                    <a:pt x="476" y="51"/>
                    <a:pt x="365" y="30"/>
                  </a:cubicBezTo>
                  <a:cubicBezTo>
                    <a:pt x="212" y="0"/>
                    <a:pt x="184" y="73"/>
                    <a:pt x="184" y="73"/>
                  </a:cubicBezTo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522">
              <a:extLst>
                <a:ext uri="{FF2B5EF4-FFF2-40B4-BE49-F238E27FC236}">
                  <a16:creationId xmlns:a16="http://schemas.microsoft.com/office/drawing/2014/main" id="{49C0D75F-7208-49FF-9247-888990AA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499"/>
              <a:ext cx="629" cy="511"/>
            </a:xfrm>
            <a:custGeom>
              <a:avLst/>
              <a:gdLst>
                <a:gd name="T0" fmla="*/ 211 w 387"/>
                <a:gd name="T1" fmla="*/ 0 h 315"/>
                <a:gd name="T2" fmla="*/ 138 w 387"/>
                <a:gd name="T3" fmla="*/ 32 h 315"/>
                <a:gd name="T4" fmla="*/ 0 w 387"/>
                <a:gd name="T5" fmla="*/ 157 h 315"/>
                <a:gd name="T6" fmla="*/ 92 w 387"/>
                <a:gd name="T7" fmla="*/ 260 h 315"/>
                <a:gd name="T8" fmla="*/ 188 w 387"/>
                <a:gd name="T9" fmla="*/ 315 h 315"/>
                <a:gd name="T10" fmla="*/ 303 w 387"/>
                <a:gd name="T11" fmla="*/ 280 h 315"/>
                <a:gd name="T12" fmla="*/ 279 w 387"/>
                <a:gd name="T13" fmla="*/ 14 h 315"/>
                <a:gd name="T14" fmla="*/ 211 w 387"/>
                <a:gd name="T15" fmla="*/ 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7" h="315">
                  <a:moveTo>
                    <a:pt x="211" y="0"/>
                  </a:moveTo>
                  <a:cubicBezTo>
                    <a:pt x="184" y="0"/>
                    <a:pt x="158" y="9"/>
                    <a:pt x="138" y="32"/>
                  </a:cubicBezTo>
                  <a:cubicBezTo>
                    <a:pt x="138" y="32"/>
                    <a:pt x="45" y="73"/>
                    <a:pt x="0" y="157"/>
                  </a:cubicBezTo>
                  <a:cubicBezTo>
                    <a:pt x="0" y="157"/>
                    <a:pt x="92" y="196"/>
                    <a:pt x="92" y="260"/>
                  </a:cubicBezTo>
                  <a:cubicBezTo>
                    <a:pt x="92" y="294"/>
                    <a:pt x="136" y="315"/>
                    <a:pt x="188" y="315"/>
                  </a:cubicBezTo>
                  <a:cubicBezTo>
                    <a:pt x="226" y="315"/>
                    <a:pt x="268" y="304"/>
                    <a:pt x="303" y="280"/>
                  </a:cubicBezTo>
                  <a:cubicBezTo>
                    <a:pt x="387" y="221"/>
                    <a:pt x="328" y="34"/>
                    <a:pt x="279" y="14"/>
                  </a:cubicBezTo>
                  <a:cubicBezTo>
                    <a:pt x="257" y="6"/>
                    <a:pt x="233" y="0"/>
                    <a:pt x="211" y="0"/>
                  </a:cubicBezTo>
                </a:path>
              </a:pathLst>
            </a:custGeom>
            <a:solidFill>
              <a:srgbClr val="B25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523">
              <a:extLst>
                <a:ext uri="{FF2B5EF4-FFF2-40B4-BE49-F238E27FC236}">
                  <a16:creationId xmlns:a16="http://schemas.microsoft.com/office/drawing/2014/main" id="{2AE04CF2-59EA-47F4-967F-ABCEA5EC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1968"/>
              <a:ext cx="450" cy="501"/>
            </a:xfrm>
            <a:custGeom>
              <a:avLst/>
              <a:gdLst>
                <a:gd name="T0" fmla="*/ 216 w 277"/>
                <a:gd name="T1" fmla="*/ 74 h 309"/>
                <a:gd name="T2" fmla="*/ 141 w 277"/>
                <a:gd name="T3" fmla="*/ 14 h 309"/>
                <a:gd name="T4" fmla="*/ 110 w 277"/>
                <a:gd name="T5" fmla="*/ 112 h 309"/>
                <a:gd name="T6" fmla="*/ 51 w 277"/>
                <a:gd name="T7" fmla="*/ 122 h 309"/>
                <a:gd name="T8" fmla="*/ 51 w 277"/>
                <a:gd name="T9" fmla="*/ 194 h 309"/>
                <a:gd name="T10" fmla="*/ 2 w 277"/>
                <a:gd name="T11" fmla="*/ 215 h 309"/>
                <a:gd name="T12" fmla="*/ 89 w 277"/>
                <a:gd name="T13" fmla="*/ 235 h 309"/>
                <a:gd name="T14" fmla="*/ 121 w 277"/>
                <a:gd name="T15" fmla="*/ 253 h 309"/>
                <a:gd name="T16" fmla="*/ 170 w 277"/>
                <a:gd name="T17" fmla="*/ 201 h 309"/>
                <a:gd name="T18" fmla="*/ 193 w 277"/>
                <a:gd name="T19" fmla="*/ 231 h 309"/>
                <a:gd name="T20" fmla="*/ 216 w 277"/>
                <a:gd name="T21" fmla="*/ 7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309">
                  <a:moveTo>
                    <a:pt x="216" y="74"/>
                  </a:moveTo>
                  <a:cubicBezTo>
                    <a:pt x="216" y="74"/>
                    <a:pt x="179" y="0"/>
                    <a:pt x="141" y="14"/>
                  </a:cubicBezTo>
                  <a:cubicBezTo>
                    <a:pt x="103" y="29"/>
                    <a:pt x="105" y="109"/>
                    <a:pt x="110" y="112"/>
                  </a:cubicBezTo>
                  <a:cubicBezTo>
                    <a:pt x="114" y="115"/>
                    <a:pt x="57" y="83"/>
                    <a:pt x="51" y="122"/>
                  </a:cubicBezTo>
                  <a:cubicBezTo>
                    <a:pt x="45" y="160"/>
                    <a:pt x="51" y="194"/>
                    <a:pt x="51" y="194"/>
                  </a:cubicBezTo>
                  <a:cubicBezTo>
                    <a:pt x="51" y="194"/>
                    <a:pt x="0" y="169"/>
                    <a:pt x="2" y="215"/>
                  </a:cubicBezTo>
                  <a:cubicBezTo>
                    <a:pt x="4" y="261"/>
                    <a:pt x="82" y="309"/>
                    <a:pt x="89" y="235"/>
                  </a:cubicBezTo>
                  <a:cubicBezTo>
                    <a:pt x="89" y="235"/>
                    <a:pt x="80" y="254"/>
                    <a:pt x="121" y="253"/>
                  </a:cubicBezTo>
                  <a:cubicBezTo>
                    <a:pt x="162" y="252"/>
                    <a:pt x="170" y="201"/>
                    <a:pt x="170" y="201"/>
                  </a:cubicBezTo>
                  <a:cubicBezTo>
                    <a:pt x="170" y="201"/>
                    <a:pt x="145" y="237"/>
                    <a:pt x="193" y="231"/>
                  </a:cubicBezTo>
                  <a:cubicBezTo>
                    <a:pt x="241" y="225"/>
                    <a:pt x="277" y="110"/>
                    <a:pt x="216" y="74"/>
                  </a:cubicBezTo>
                  <a:close/>
                </a:path>
              </a:pathLst>
            </a:custGeom>
            <a:solidFill>
              <a:srgbClr val="F4E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524">
              <a:extLst>
                <a:ext uri="{FF2B5EF4-FFF2-40B4-BE49-F238E27FC236}">
                  <a16:creationId xmlns:a16="http://schemas.microsoft.com/office/drawing/2014/main" id="{81469F38-0A2D-4F01-B9A4-24FD9EAEC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968"/>
              <a:ext cx="449" cy="501"/>
            </a:xfrm>
            <a:custGeom>
              <a:avLst/>
              <a:gdLst>
                <a:gd name="T0" fmla="*/ 61 w 276"/>
                <a:gd name="T1" fmla="*/ 74 h 309"/>
                <a:gd name="T2" fmla="*/ 136 w 276"/>
                <a:gd name="T3" fmla="*/ 14 h 309"/>
                <a:gd name="T4" fmla="*/ 167 w 276"/>
                <a:gd name="T5" fmla="*/ 112 h 309"/>
                <a:gd name="T6" fmla="*/ 226 w 276"/>
                <a:gd name="T7" fmla="*/ 122 h 309"/>
                <a:gd name="T8" fmla="*/ 226 w 276"/>
                <a:gd name="T9" fmla="*/ 194 h 309"/>
                <a:gd name="T10" fmla="*/ 275 w 276"/>
                <a:gd name="T11" fmla="*/ 215 h 309"/>
                <a:gd name="T12" fmla="*/ 187 w 276"/>
                <a:gd name="T13" fmla="*/ 235 h 309"/>
                <a:gd name="T14" fmla="*/ 156 w 276"/>
                <a:gd name="T15" fmla="*/ 253 h 309"/>
                <a:gd name="T16" fmla="*/ 106 w 276"/>
                <a:gd name="T17" fmla="*/ 201 h 309"/>
                <a:gd name="T18" fmla="*/ 84 w 276"/>
                <a:gd name="T19" fmla="*/ 231 h 309"/>
                <a:gd name="T20" fmla="*/ 61 w 276"/>
                <a:gd name="T21" fmla="*/ 7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6" h="309">
                  <a:moveTo>
                    <a:pt x="61" y="74"/>
                  </a:moveTo>
                  <a:cubicBezTo>
                    <a:pt x="61" y="74"/>
                    <a:pt x="98" y="0"/>
                    <a:pt x="136" y="14"/>
                  </a:cubicBezTo>
                  <a:cubicBezTo>
                    <a:pt x="174" y="29"/>
                    <a:pt x="172" y="109"/>
                    <a:pt x="167" y="112"/>
                  </a:cubicBezTo>
                  <a:cubicBezTo>
                    <a:pt x="163" y="115"/>
                    <a:pt x="220" y="83"/>
                    <a:pt x="226" y="122"/>
                  </a:cubicBezTo>
                  <a:cubicBezTo>
                    <a:pt x="232" y="160"/>
                    <a:pt x="226" y="194"/>
                    <a:pt x="226" y="194"/>
                  </a:cubicBezTo>
                  <a:cubicBezTo>
                    <a:pt x="226" y="194"/>
                    <a:pt x="276" y="169"/>
                    <a:pt x="275" y="215"/>
                  </a:cubicBezTo>
                  <a:cubicBezTo>
                    <a:pt x="273" y="261"/>
                    <a:pt x="195" y="309"/>
                    <a:pt x="187" y="235"/>
                  </a:cubicBezTo>
                  <a:cubicBezTo>
                    <a:pt x="187" y="235"/>
                    <a:pt x="197" y="254"/>
                    <a:pt x="156" y="253"/>
                  </a:cubicBezTo>
                  <a:cubicBezTo>
                    <a:pt x="115" y="252"/>
                    <a:pt x="106" y="201"/>
                    <a:pt x="106" y="201"/>
                  </a:cubicBezTo>
                  <a:cubicBezTo>
                    <a:pt x="106" y="201"/>
                    <a:pt x="132" y="237"/>
                    <a:pt x="84" y="231"/>
                  </a:cubicBezTo>
                  <a:cubicBezTo>
                    <a:pt x="36" y="225"/>
                    <a:pt x="0" y="110"/>
                    <a:pt x="61" y="74"/>
                  </a:cubicBezTo>
                  <a:close/>
                </a:path>
              </a:pathLst>
            </a:custGeom>
            <a:solidFill>
              <a:srgbClr val="F4E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525">
              <a:extLst>
                <a:ext uri="{FF2B5EF4-FFF2-40B4-BE49-F238E27FC236}">
                  <a16:creationId xmlns:a16="http://schemas.microsoft.com/office/drawing/2014/main" id="{8F82EBE2-B5C1-4930-AF0F-D85C54019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306"/>
              <a:ext cx="356" cy="280"/>
            </a:xfrm>
            <a:custGeom>
              <a:avLst/>
              <a:gdLst>
                <a:gd name="T0" fmla="*/ 219 w 219"/>
                <a:gd name="T1" fmla="*/ 101 h 173"/>
                <a:gd name="T2" fmla="*/ 34 w 219"/>
                <a:gd name="T3" fmla="*/ 141 h 173"/>
                <a:gd name="T4" fmla="*/ 38 w 219"/>
                <a:gd name="T5" fmla="*/ 0 h 173"/>
                <a:gd name="T6" fmla="*/ 16 w 219"/>
                <a:gd name="T7" fmla="*/ 27 h 173"/>
                <a:gd name="T8" fmla="*/ 14 w 219"/>
                <a:gd name="T9" fmla="*/ 173 h 173"/>
                <a:gd name="T10" fmla="*/ 208 w 219"/>
                <a:gd name="T11" fmla="*/ 162 h 173"/>
                <a:gd name="T12" fmla="*/ 219 w 219"/>
                <a:gd name="T13" fmla="*/ 10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173">
                  <a:moveTo>
                    <a:pt x="219" y="101"/>
                  </a:moveTo>
                  <a:cubicBezTo>
                    <a:pt x="219" y="101"/>
                    <a:pt x="34" y="157"/>
                    <a:pt x="34" y="141"/>
                  </a:cubicBezTo>
                  <a:cubicBezTo>
                    <a:pt x="34" y="125"/>
                    <a:pt x="38" y="0"/>
                    <a:pt x="38" y="0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0" y="173"/>
                    <a:pt x="14" y="173"/>
                  </a:cubicBezTo>
                  <a:cubicBezTo>
                    <a:pt x="29" y="173"/>
                    <a:pt x="208" y="162"/>
                    <a:pt x="208" y="162"/>
                  </a:cubicBezTo>
                  <a:lnTo>
                    <a:pt x="219" y="101"/>
                  </a:ln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526">
              <a:extLst>
                <a:ext uri="{FF2B5EF4-FFF2-40B4-BE49-F238E27FC236}">
                  <a16:creationId xmlns:a16="http://schemas.microsoft.com/office/drawing/2014/main" id="{D8AC7648-00B1-4FEA-825D-559509D8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218"/>
              <a:ext cx="104" cy="238"/>
            </a:xfrm>
            <a:custGeom>
              <a:avLst/>
              <a:gdLst>
                <a:gd name="T0" fmla="*/ 32 w 64"/>
                <a:gd name="T1" fmla="*/ 147 h 147"/>
                <a:gd name="T2" fmla="*/ 0 w 64"/>
                <a:gd name="T3" fmla="*/ 122 h 147"/>
                <a:gd name="T4" fmla="*/ 32 w 64"/>
                <a:gd name="T5" fmla="*/ 19 h 147"/>
                <a:gd name="T6" fmla="*/ 32 w 64"/>
                <a:gd name="T7" fmla="*/ 62 h 147"/>
                <a:gd name="T8" fmla="*/ 32 w 64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147">
                  <a:moveTo>
                    <a:pt x="32" y="147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3" y="37"/>
                    <a:pt x="32" y="19"/>
                  </a:cubicBezTo>
                  <a:cubicBezTo>
                    <a:pt x="62" y="0"/>
                    <a:pt x="64" y="67"/>
                    <a:pt x="32" y="62"/>
                  </a:cubicBezTo>
                  <a:lnTo>
                    <a:pt x="32" y="147"/>
                  </a:ln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527">
              <a:extLst>
                <a:ext uri="{FF2B5EF4-FFF2-40B4-BE49-F238E27FC236}">
                  <a16:creationId xmlns:a16="http://schemas.microsoft.com/office/drawing/2014/main" id="{825FC07F-E940-44CF-BB10-B589EE13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336"/>
              <a:ext cx="55" cy="158"/>
            </a:xfrm>
            <a:custGeom>
              <a:avLst/>
              <a:gdLst>
                <a:gd name="T0" fmla="*/ 0 w 55"/>
                <a:gd name="T1" fmla="*/ 13 h 158"/>
                <a:gd name="T2" fmla="*/ 5 w 55"/>
                <a:gd name="T3" fmla="*/ 154 h 158"/>
                <a:gd name="T4" fmla="*/ 47 w 55"/>
                <a:gd name="T5" fmla="*/ 158 h 158"/>
                <a:gd name="T6" fmla="*/ 55 w 55"/>
                <a:gd name="T7" fmla="*/ 0 h 158"/>
                <a:gd name="T8" fmla="*/ 0 w 55"/>
                <a:gd name="T9" fmla="*/ 1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58">
                  <a:moveTo>
                    <a:pt x="0" y="13"/>
                  </a:moveTo>
                  <a:lnTo>
                    <a:pt x="5" y="154"/>
                  </a:lnTo>
                  <a:lnTo>
                    <a:pt x="47" y="158"/>
                  </a:lnTo>
                  <a:lnTo>
                    <a:pt x="55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528">
              <a:extLst>
                <a:ext uri="{FF2B5EF4-FFF2-40B4-BE49-F238E27FC236}">
                  <a16:creationId xmlns:a16="http://schemas.microsoft.com/office/drawing/2014/main" id="{C5238D81-AE57-4FA8-A715-4968970A3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901"/>
              <a:ext cx="455" cy="521"/>
            </a:xfrm>
            <a:custGeom>
              <a:avLst/>
              <a:gdLst>
                <a:gd name="T0" fmla="*/ 246 w 280"/>
                <a:gd name="T1" fmla="*/ 155 h 321"/>
                <a:gd name="T2" fmla="*/ 184 w 280"/>
                <a:gd name="T3" fmla="*/ 309 h 321"/>
                <a:gd name="T4" fmla="*/ 13 w 280"/>
                <a:gd name="T5" fmla="*/ 204 h 321"/>
                <a:gd name="T6" fmla="*/ 246 w 280"/>
                <a:gd name="T7" fmla="*/ 15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0" h="321">
                  <a:moveTo>
                    <a:pt x="246" y="155"/>
                  </a:moveTo>
                  <a:cubicBezTo>
                    <a:pt x="246" y="155"/>
                    <a:pt x="280" y="295"/>
                    <a:pt x="184" y="309"/>
                  </a:cubicBezTo>
                  <a:cubicBezTo>
                    <a:pt x="100" y="321"/>
                    <a:pt x="23" y="305"/>
                    <a:pt x="13" y="204"/>
                  </a:cubicBezTo>
                  <a:cubicBezTo>
                    <a:pt x="0" y="76"/>
                    <a:pt x="199" y="0"/>
                    <a:pt x="246" y="155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529">
              <a:extLst>
                <a:ext uri="{FF2B5EF4-FFF2-40B4-BE49-F238E27FC236}">
                  <a16:creationId xmlns:a16="http://schemas.microsoft.com/office/drawing/2014/main" id="{B0639D6E-34EB-4282-9890-8187AE6A4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172"/>
              <a:ext cx="132" cy="159"/>
            </a:xfrm>
            <a:custGeom>
              <a:avLst/>
              <a:gdLst>
                <a:gd name="T0" fmla="*/ 81 w 81"/>
                <a:gd name="T1" fmla="*/ 63 h 98"/>
                <a:gd name="T2" fmla="*/ 37 w 81"/>
                <a:gd name="T3" fmla="*/ 24 h 98"/>
                <a:gd name="T4" fmla="*/ 81 w 81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98">
                  <a:moveTo>
                    <a:pt x="81" y="63"/>
                  </a:moveTo>
                  <a:cubicBezTo>
                    <a:pt x="81" y="63"/>
                    <a:pt x="74" y="0"/>
                    <a:pt x="37" y="24"/>
                  </a:cubicBezTo>
                  <a:cubicBezTo>
                    <a:pt x="0" y="48"/>
                    <a:pt x="50" y="98"/>
                    <a:pt x="81" y="6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530">
              <a:extLst>
                <a:ext uri="{FF2B5EF4-FFF2-40B4-BE49-F238E27FC236}">
                  <a16:creationId xmlns:a16="http://schemas.microsoft.com/office/drawing/2014/main" id="{8BB5C72A-BA77-4809-BCBD-A98D5305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172"/>
              <a:ext cx="133" cy="159"/>
            </a:xfrm>
            <a:custGeom>
              <a:avLst/>
              <a:gdLst>
                <a:gd name="T0" fmla="*/ 0 w 82"/>
                <a:gd name="T1" fmla="*/ 63 h 98"/>
                <a:gd name="T2" fmla="*/ 45 w 82"/>
                <a:gd name="T3" fmla="*/ 24 h 98"/>
                <a:gd name="T4" fmla="*/ 0 w 82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98">
                  <a:moveTo>
                    <a:pt x="0" y="63"/>
                  </a:moveTo>
                  <a:cubicBezTo>
                    <a:pt x="0" y="63"/>
                    <a:pt x="7" y="0"/>
                    <a:pt x="45" y="24"/>
                  </a:cubicBezTo>
                  <a:cubicBezTo>
                    <a:pt x="82" y="48"/>
                    <a:pt x="32" y="98"/>
                    <a:pt x="0" y="63"/>
                  </a:cubicBezTo>
                  <a:close/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531">
              <a:extLst>
                <a:ext uri="{FF2B5EF4-FFF2-40B4-BE49-F238E27FC236}">
                  <a16:creationId xmlns:a16="http://schemas.microsoft.com/office/drawing/2014/main" id="{B16F68BB-99CD-4F39-9930-D8C79A036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800"/>
              <a:ext cx="125" cy="479"/>
            </a:xfrm>
            <a:custGeom>
              <a:avLst/>
              <a:gdLst>
                <a:gd name="T0" fmla="*/ 46 w 77"/>
                <a:gd name="T1" fmla="*/ 0 h 295"/>
                <a:gd name="T2" fmla="*/ 46 w 77"/>
                <a:gd name="T3" fmla="*/ 275 h 295"/>
                <a:gd name="T4" fmla="*/ 5 w 77"/>
                <a:gd name="T5" fmla="*/ 288 h 295"/>
                <a:gd name="T6" fmla="*/ 59 w 77"/>
                <a:gd name="T7" fmla="*/ 282 h 295"/>
                <a:gd name="T8" fmla="*/ 77 w 77"/>
                <a:gd name="T9" fmla="*/ 0 h 295"/>
                <a:gd name="T10" fmla="*/ 46 w 77"/>
                <a:gd name="T11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95">
                  <a:moveTo>
                    <a:pt x="46" y="0"/>
                  </a:moveTo>
                  <a:cubicBezTo>
                    <a:pt x="46" y="275"/>
                    <a:pt x="46" y="275"/>
                    <a:pt x="46" y="275"/>
                  </a:cubicBezTo>
                  <a:cubicBezTo>
                    <a:pt x="46" y="275"/>
                    <a:pt x="10" y="281"/>
                    <a:pt x="5" y="288"/>
                  </a:cubicBezTo>
                  <a:cubicBezTo>
                    <a:pt x="0" y="295"/>
                    <a:pt x="59" y="282"/>
                    <a:pt x="59" y="282"/>
                  </a:cubicBezTo>
                  <a:cubicBezTo>
                    <a:pt x="77" y="0"/>
                    <a:pt x="77" y="0"/>
                    <a:pt x="77" y="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532">
              <a:extLst>
                <a:ext uri="{FF2B5EF4-FFF2-40B4-BE49-F238E27FC236}">
                  <a16:creationId xmlns:a16="http://schemas.microsoft.com/office/drawing/2014/main" id="{98BCFB87-B24A-45F4-928F-3B1426C9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02"/>
              <a:ext cx="125" cy="480"/>
            </a:xfrm>
            <a:custGeom>
              <a:avLst/>
              <a:gdLst>
                <a:gd name="T0" fmla="*/ 32 w 77"/>
                <a:gd name="T1" fmla="*/ 0 h 296"/>
                <a:gd name="T2" fmla="*/ 32 w 77"/>
                <a:gd name="T3" fmla="*/ 275 h 296"/>
                <a:gd name="T4" fmla="*/ 73 w 77"/>
                <a:gd name="T5" fmla="*/ 288 h 296"/>
                <a:gd name="T6" fmla="*/ 18 w 77"/>
                <a:gd name="T7" fmla="*/ 281 h 296"/>
                <a:gd name="T8" fmla="*/ 0 w 77"/>
                <a:gd name="T9" fmla="*/ 0 h 296"/>
                <a:gd name="T10" fmla="*/ 32 w 77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96">
                  <a:moveTo>
                    <a:pt x="32" y="0"/>
                  </a:moveTo>
                  <a:cubicBezTo>
                    <a:pt x="32" y="275"/>
                    <a:pt x="32" y="275"/>
                    <a:pt x="32" y="275"/>
                  </a:cubicBezTo>
                  <a:cubicBezTo>
                    <a:pt x="32" y="275"/>
                    <a:pt x="68" y="281"/>
                    <a:pt x="73" y="288"/>
                  </a:cubicBezTo>
                  <a:cubicBezTo>
                    <a:pt x="77" y="296"/>
                    <a:pt x="18" y="281"/>
                    <a:pt x="18" y="28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533">
              <a:extLst>
                <a:ext uri="{FF2B5EF4-FFF2-40B4-BE49-F238E27FC236}">
                  <a16:creationId xmlns:a16="http://schemas.microsoft.com/office/drawing/2014/main" id="{C3B41376-4898-445F-9801-46D93FDBD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448"/>
              <a:ext cx="229" cy="451"/>
            </a:xfrm>
            <a:custGeom>
              <a:avLst/>
              <a:gdLst>
                <a:gd name="T0" fmla="*/ 17 w 141"/>
                <a:gd name="T1" fmla="*/ 17 h 278"/>
                <a:gd name="T2" fmla="*/ 117 w 141"/>
                <a:gd name="T3" fmla="*/ 16 h 278"/>
                <a:gd name="T4" fmla="*/ 141 w 141"/>
                <a:gd name="T5" fmla="*/ 278 h 278"/>
                <a:gd name="T6" fmla="*/ 0 w 141"/>
                <a:gd name="T7" fmla="*/ 278 h 278"/>
                <a:gd name="T8" fmla="*/ 17 w 141"/>
                <a:gd name="T9" fmla="*/ 17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278">
                  <a:moveTo>
                    <a:pt x="17" y="17"/>
                  </a:moveTo>
                  <a:cubicBezTo>
                    <a:pt x="17" y="17"/>
                    <a:pt x="70" y="0"/>
                    <a:pt x="117" y="16"/>
                  </a:cubicBezTo>
                  <a:cubicBezTo>
                    <a:pt x="136" y="23"/>
                    <a:pt x="141" y="278"/>
                    <a:pt x="141" y="278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78"/>
                    <a:pt x="6" y="32"/>
                    <a:pt x="17" y="17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534">
              <a:extLst>
                <a:ext uri="{FF2B5EF4-FFF2-40B4-BE49-F238E27FC236}">
                  <a16:creationId xmlns:a16="http://schemas.microsoft.com/office/drawing/2014/main" id="{E3AD340E-C1B8-4472-A59A-876E450F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306"/>
              <a:ext cx="356" cy="280"/>
            </a:xfrm>
            <a:custGeom>
              <a:avLst/>
              <a:gdLst>
                <a:gd name="T0" fmla="*/ 0 w 219"/>
                <a:gd name="T1" fmla="*/ 101 h 173"/>
                <a:gd name="T2" fmla="*/ 185 w 219"/>
                <a:gd name="T3" fmla="*/ 141 h 173"/>
                <a:gd name="T4" fmla="*/ 181 w 219"/>
                <a:gd name="T5" fmla="*/ 0 h 173"/>
                <a:gd name="T6" fmla="*/ 202 w 219"/>
                <a:gd name="T7" fmla="*/ 27 h 173"/>
                <a:gd name="T8" fmla="*/ 204 w 219"/>
                <a:gd name="T9" fmla="*/ 173 h 173"/>
                <a:gd name="T10" fmla="*/ 10 w 219"/>
                <a:gd name="T11" fmla="*/ 162 h 173"/>
                <a:gd name="T12" fmla="*/ 0 w 219"/>
                <a:gd name="T13" fmla="*/ 10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173">
                  <a:moveTo>
                    <a:pt x="0" y="101"/>
                  </a:moveTo>
                  <a:cubicBezTo>
                    <a:pt x="0" y="101"/>
                    <a:pt x="185" y="157"/>
                    <a:pt x="185" y="141"/>
                  </a:cubicBezTo>
                  <a:cubicBezTo>
                    <a:pt x="185" y="125"/>
                    <a:pt x="181" y="0"/>
                    <a:pt x="181" y="0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2" y="27"/>
                    <a:pt x="219" y="173"/>
                    <a:pt x="204" y="173"/>
                  </a:cubicBezTo>
                  <a:cubicBezTo>
                    <a:pt x="190" y="173"/>
                    <a:pt x="10" y="162"/>
                    <a:pt x="10" y="162"/>
                  </a:cubicBezTo>
                  <a:lnTo>
                    <a:pt x="0" y="101"/>
                  </a:ln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535">
              <a:extLst>
                <a:ext uri="{FF2B5EF4-FFF2-40B4-BE49-F238E27FC236}">
                  <a16:creationId xmlns:a16="http://schemas.microsoft.com/office/drawing/2014/main" id="{788BE2CE-0B1B-4D51-9085-EB242842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69"/>
              <a:ext cx="147" cy="117"/>
            </a:xfrm>
            <a:custGeom>
              <a:avLst/>
              <a:gdLst>
                <a:gd name="T0" fmla="*/ 0 w 91"/>
                <a:gd name="T1" fmla="*/ 0 h 72"/>
                <a:gd name="T2" fmla="*/ 44 w 91"/>
                <a:gd name="T3" fmla="*/ 72 h 72"/>
                <a:gd name="T4" fmla="*/ 91 w 91"/>
                <a:gd name="T5" fmla="*/ 3 h 72"/>
                <a:gd name="T6" fmla="*/ 0 w 91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72">
                  <a:moveTo>
                    <a:pt x="0" y="0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1" y="3"/>
                    <a:pt x="48" y="19"/>
                    <a:pt x="0" y="0"/>
                  </a:cubicBez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536">
              <a:extLst>
                <a:ext uri="{FF2B5EF4-FFF2-40B4-BE49-F238E27FC236}">
                  <a16:creationId xmlns:a16="http://schemas.microsoft.com/office/drawing/2014/main" id="{98549062-D4D5-41E6-8698-DE9F6EEE6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00"/>
              <a:ext cx="403" cy="99"/>
            </a:xfrm>
            <a:custGeom>
              <a:avLst/>
              <a:gdLst>
                <a:gd name="T0" fmla="*/ 78 w 403"/>
                <a:gd name="T1" fmla="*/ 0 h 99"/>
                <a:gd name="T2" fmla="*/ 0 w 403"/>
                <a:gd name="T3" fmla="*/ 99 h 99"/>
                <a:gd name="T4" fmla="*/ 403 w 403"/>
                <a:gd name="T5" fmla="*/ 99 h 99"/>
                <a:gd name="T6" fmla="*/ 309 w 403"/>
                <a:gd name="T7" fmla="*/ 2 h 99"/>
                <a:gd name="T8" fmla="*/ 78 w 40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" h="99">
                  <a:moveTo>
                    <a:pt x="78" y="0"/>
                  </a:moveTo>
                  <a:lnTo>
                    <a:pt x="0" y="99"/>
                  </a:lnTo>
                  <a:lnTo>
                    <a:pt x="403" y="99"/>
                  </a:lnTo>
                  <a:lnTo>
                    <a:pt x="309" y="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537">
              <a:extLst>
                <a:ext uri="{FF2B5EF4-FFF2-40B4-BE49-F238E27FC236}">
                  <a16:creationId xmlns:a16="http://schemas.microsoft.com/office/drawing/2014/main" id="{9DBAECF9-9F55-4934-B04A-A2E7A250D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768"/>
              <a:ext cx="231" cy="34"/>
            </a:xfrm>
            <a:custGeom>
              <a:avLst/>
              <a:gdLst>
                <a:gd name="T0" fmla="*/ 4 w 231"/>
                <a:gd name="T1" fmla="*/ 0 h 34"/>
                <a:gd name="T2" fmla="*/ 224 w 231"/>
                <a:gd name="T3" fmla="*/ 0 h 34"/>
                <a:gd name="T4" fmla="*/ 231 w 231"/>
                <a:gd name="T5" fmla="*/ 34 h 34"/>
                <a:gd name="T6" fmla="*/ 0 w 231"/>
                <a:gd name="T7" fmla="*/ 32 h 34"/>
                <a:gd name="T8" fmla="*/ 4 w 231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34">
                  <a:moveTo>
                    <a:pt x="4" y="0"/>
                  </a:moveTo>
                  <a:lnTo>
                    <a:pt x="224" y="0"/>
                  </a:lnTo>
                  <a:lnTo>
                    <a:pt x="231" y="34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AB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538">
              <a:extLst>
                <a:ext uri="{FF2B5EF4-FFF2-40B4-BE49-F238E27FC236}">
                  <a16:creationId xmlns:a16="http://schemas.microsoft.com/office/drawing/2014/main" id="{2F500EF2-D3AC-4060-8CD2-4E19BBDC1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039"/>
              <a:ext cx="155" cy="243"/>
            </a:xfrm>
            <a:custGeom>
              <a:avLst/>
              <a:gdLst>
                <a:gd name="T0" fmla="*/ 59 w 95"/>
                <a:gd name="T1" fmla="*/ 11 h 150"/>
                <a:gd name="T2" fmla="*/ 95 w 95"/>
                <a:gd name="T3" fmla="*/ 0 h 150"/>
                <a:gd name="T4" fmla="*/ 79 w 95"/>
                <a:gd name="T5" fmla="*/ 141 h 150"/>
                <a:gd name="T6" fmla="*/ 11 w 95"/>
                <a:gd name="T7" fmla="*/ 145 h 150"/>
                <a:gd name="T8" fmla="*/ 59 w 95"/>
                <a:gd name="T9" fmla="*/ 121 h 150"/>
                <a:gd name="T10" fmla="*/ 59 w 95"/>
                <a:gd name="T11" fmla="*/ 1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59" y="11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22" y="150"/>
                    <a:pt x="11" y="145"/>
                  </a:cubicBezTo>
                  <a:cubicBezTo>
                    <a:pt x="0" y="141"/>
                    <a:pt x="59" y="121"/>
                    <a:pt x="59" y="121"/>
                  </a:cubicBezTo>
                  <a:lnTo>
                    <a:pt x="59" y="11"/>
                  </a:ln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539">
              <a:extLst>
                <a:ext uri="{FF2B5EF4-FFF2-40B4-BE49-F238E27FC236}">
                  <a16:creationId xmlns:a16="http://schemas.microsoft.com/office/drawing/2014/main" id="{83718D2B-AA7B-4FED-A1C2-55B9D05E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039"/>
              <a:ext cx="154" cy="243"/>
            </a:xfrm>
            <a:custGeom>
              <a:avLst/>
              <a:gdLst>
                <a:gd name="T0" fmla="*/ 36 w 95"/>
                <a:gd name="T1" fmla="*/ 11 h 150"/>
                <a:gd name="T2" fmla="*/ 0 w 95"/>
                <a:gd name="T3" fmla="*/ 0 h 150"/>
                <a:gd name="T4" fmla="*/ 16 w 95"/>
                <a:gd name="T5" fmla="*/ 141 h 150"/>
                <a:gd name="T6" fmla="*/ 84 w 95"/>
                <a:gd name="T7" fmla="*/ 145 h 150"/>
                <a:gd name="T8" fmla="*/ 36 w 95"/>
                <a:gd name="T9" fmla="*/ 121 h 150"/>
                <a:gd name="T10" fmla="*/ 36 w 95"/>
                <a:gd name="T11" fmla="*/ 1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36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1"/>
                    <a:pt x="74" y="150"/>
                    <a:pt x="84" y="145"/>
                  </a:cubicBezTo>
                  <a:cubicBezTo>
                    <a:pt x="95" y="141"/>
                    <a:pt x="36" y="121"/>
                    <a:pt x="36" y="121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540">
              <a:extLst>
                <a:ext uri="{FF2B5EF4-FFF2-40B4-BE49-F238E27FC236}">
                  <a16:creationId xmlns:a16="http://schemas.microsoft.com/office/drawing/2014/main" id="{FFA93AF2-08A4-4CB6-957C-B67DCF2CB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218"/>
              <a:ext cx="106" cy="238"/>
            </a:xfrm>
            <a:custGeom>
              <a:avLst/>
              <a:gdLst>
                <a:gd name="T0" fmla="*/ 32 w 65"/>
                <a:gd name="T1" fmla="*/ 147 h 147"/>
                <a:gd name="T2" fmla="*/ 65 w 65"/>
                <a:gd name="T3" fmla="*/ 122 h 147"/>
                <a:gd name="T4" fmla="*/ 32 w 65"/>
                <a:gd name="T5" fmla="*/ 19 h 147"/>
                <a:gd name="T6" fmla="*/ 32 w 65"/>
                <a:gd name="T7" fmla="*/ 62 h 147"/>
                <a:gd name="T8" fmla="*/ 32 w 65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7">
                  <a:moveTo>
                    <a:pt x="32" y="147"/>
                  </a:moveTo>
                  <a:cubicBezTo>
                    <a:pt x="65" y="122"/>
                    <a:pt x="65" y="122"/>
                    <a:pt x="65" y="122"/>
                  </a:cubicBezTo>
                  <a:cubicBezTo>
                    <a:pt x="65" y="122"/>
                    <a:pt x="62" y="37"/>
                    <a:pt x="32" y="19"/>
                  </a:cubicBezTo>
                  <a:cubicBezTo>
                    <a:pt x="3" y="0"/>
                    <a:pt x="0" y="67"/>
                    <a:pt x="32" y="62"/>
                  </a:cubicBezTo>
                  <a:lnTo>
                    <a:pt x="32" y="147"/>
                  </a:lnTo>
                  <a:close/>
                </a:path>
              </a:pathLst>
            </a:custGeom>
            <a:solidFill>
              <a:srgbClr val="F3C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541">
              <a:extLst>
                <a:ext uri="{FF2B5EF4-FFF2-40B4-BE49-F238E27FC236}">
                  <a16:creationId xmlns:a16="http://schemas.microsoft.com/office/drawing/2014/main" id="{E6A06FE5-E344-4700-A39E-382B0190D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93"/>
              <a:ext cx="171" cy="102"/>
            </a:xfrm>
            <a:custGeom>
              <a:avLst/>
              <a:gdLst>
                <a:gd name="T0" fmla="*/ 0 w 105"/>
                <a:gd name="T1" fmla="*/ 62 h 63"/>
                <a:gd name="T2" fmla="*/ 105 w 105"/>
                <a:gd name="T3" fmla="*/ 57 h 63"/>
                <a:gd name="T4" fmla="*/ 0 w 105"/>
                <a:gd name="T5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63">
                  <a:moveTo>
                    <a:pt x="0" y="62"/>
                  </a:moveTo>
                  <a:cubicBezTo>
                    <a:pt x="0" y="62"/>
                    <a:pt x="69" y="63"/>
                    <a:pt x="105" y="57"/>
                  </a:cubicBezTo>
                  <a:cubicBezTo>
                    <a:pt x="105" y="57"/>
                    <a:pt x="94" y="0"/>
                    <a:pt x="0" y="62"/>
                  </a:cubicBez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542">
              <a:extLst>
                <a:ext uri="{FF2B5EF4-FFF2-40B4-BE49-F238E27FC236}">
                  <a16:creationId xmlns:a16="http://schemas.microsoft.com/office/drawing/2014/main" id="{E3597284-A06D-49BE-B44C-5323E251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398"/>
              <a:ext cx="104" cy="89"/>
            </a:xfrm>
            <a:custGeom>
              <a:avLst/>
              <a:gdLst>
                <a:gd name="T0" fmla="*/ 64 w 64"/>
                <a:gd name="T1" fmla="*/ 55 h 55"/>
                <a:gd name="T2" fmla="*/ 0 w 64"/>
                <a:gd name="T3" fmla="*/ 54 h 55"/>
                <a:gd name="T4" fmla="*/ 64 w 64"/>
                <a:gd name="T5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55">
                  <a:moveTo>
                    <a:pt x="64" y="55"/>
                  </a:moveTo>
                  <a:cubicBezTo>
                    <a:pt x="64" y="55"/>
                    <a:pt x="21" y="53"/>
                    <a:pt x="0" y="54"/>
                  </a:cubicBezTo>
                  <a:cubicBezTo>
                    <a:pt x="0" y="54"/>
                    <a:pt x="14" y="0"/>
                    <a:pt x="64" y="55"/>
                  </a:cubicBez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543">
              <a:extLst>
                <a:ext uri="{FF2B5EF4-FFF2-40B4-BE49-F238E27FC236}">
                  <a16:creationId xmlns:a16="http://schemas.microsoft.com/office/drawing/2014/main" id="{347023CD-416B-4135-B15D-07DBD08A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916"/>
              <a:ext cx="460" cy="318"/>
            </a:xfrm>
            <a:custGeom>
              <a:avLst/>
              <a:gdLst>
                <a:gd name="T0" fmla="*/ 0 w 283"/>
                <a:gd name="T1" fmla="*/ 175 h 196"/>
                <a:gd name="T2" fmla="*/ 92 w 283"/>
                <a:gd name="T3" fmla="*/ 161 h 196"/>
                <a:gd name="T4" fmla="*/ 142 w 283"/>
                <a:gd name="T5" fmla="*/ 95 h 196"/>
                <a:gd name="T6" fmla="*/ 283 w 283"/>
                <a:gd name="T7" fmla="*/ 166 h 196"/>
                <a:gd name="T8" fmla="*/ 126 w 283"/>
                <a:gd name="T9" fmla="*/ 38 h 196"/>
                <a:gd name="T10" fmla="*/ 0 w 283"/>
                <a:gd name="T11" fmla="*/ 17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96">
                  <a:moveTo>
                    <a:pt x="0" y="175"/>
                  </a:moveTo>
                  <a:cubicBezTo>
                    <a:pt x="0" y="175"/>
                    <a:pt x="55" y="180"/>
                    <a:pt x="92" y="161"/>
                  </a:cubicBezTo>
                  <a:cubicBezTo>
                    <a:pt x="130" y="143"/>
                    <a:pt x="142" y="95"/>
                    <a:pt x="142" y="95"/>
                  </a:cubicBezTo>
                  <a:cubicBezTo>
                    <a:pt x="142" y="95"/>
                    <a:pt x="229" y="196"/>
                    <a:pt x="283" y="166"/>
                  </a:cubicBezTo>
                  <a:cubicBezTo>
                    <a:pt x="283" y="166"/>
                    <a:pt x="252" y="0"/>
                    <a:pt x="126" y="38"/>
                  </a:cubicBezTo>
                  <a:cubicBezTo>
                    <a:pt x="0" y="75"/>
                    <a:pt x="0" y="175"/>
                    <a:pt x="0" y="175"/>
                  </a:cubicBezTo>
                  <a:close/>
                </a:path>
              </a:pathLst>
            </a:custGeom>
            <a:solidFill>
              <a:srgbClr val="F4E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544">
              <a:extLst>
                <a:ext uri="{FF2B5EF4-FFF2-40B4-BE49-F238E27FC236}">
                  <a16:creationId xmlns:a16="http://schemas.microsoft.com/office/drawing/2014/main" id="{636598FF-6D67-408A-A069-C128FE61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12"/>
              <a:ext cx="143" cy="144"/>
            </a:xfrm>
            <a:custGeom>
              <a:avLst/>
              <a:gdLst>
                <a:gd name="T0" fmla="*/ 84 w 143"/>
                <a:gd name="T1" fmla="*/ 79 h 144"/>
                <a:gd name="T2" fmla="*/ 104 w 143"/>
                <a:gd name="T3" fmla="*/ 0 h 144"/>
                <a:gd name="T4" fmla="*/ 143 w 143"/>
                <a:gd name="T5" fmla="*/ 45 h 144"/>
                <a:gd name="T6" fmla="*/ 66 w 143"/>
                <a:gd name="T7" fmla="*/ 144 h 144"/>
                <a:gd name="T8" fmla="*/ 0 w 143"/>
                <a:gd name="T9" fmla="*/ 91 h 144"/>
                <a:gd name="T10" fmla="*/ 84 w 143"/>
                <a:gd name="T11" fmla="*/ 7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144">
                  <a:moveTo>
                    <a:pt x="84" y="79"/>
                  </a:moveTo>
                  <a:lnTo>
                    <a:pt x="104" y="0"/>
                  </a:lnTo>
                  <a:lnTo>
                    <a:pt x="143" y="45"/>
                  </a:lnTo>
                  <a:lnTo>
                    <a:pt x="66" y="144"/>
                  </a:lnTo>
                  <a:lnTo>
                    <a:pt x="0" y="91"/>
                  </a:lnTo>
                  <a:lnTo>
                    <a:pt x="84" y="79"/>
                  </a:ln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545">
              <a:extLst>
                <a:ext uri="{FF2B5EF4-FFF2-40B4-BE49-F238E27FC236}">
                  <a16:creationId xmlns:a16="http://schemas.microsoft.com/office/drawing/2014/main" id="{10EECB1F-2967-4E99-944B-9F80DDC3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955"/>
              <a:ext cx="140" cy="148"/>
            </a:xfrm>
            <a:custGeom>
              <a:avLst/>
              <a:gdLst>
                <a:gd name="T0" fmla="*/ 63 w 140"/>
                <a:gd name="T1" fmla="*/ 86 h 148"/>
                <a:gd name="T2" fmla="*/ 140 w 140"/>
                <a:gd name="T3" fmla="*/ 114 h 148"/>
                <a:gd name="T4" fmla="*/ 91 w 140"/>
                <a:gd name="T5" fmla="*/ 148 h 148"/>
                <a:gd name="T6" fmla="*/ 0 w 140"/>
                <a:gd name="T7" fmla="*/ 62 h 148"/>
                <a:gd name="T8" fmla="*/ 60 w 140"/>
                <a:gd name="T9" fmla="*/ 0 h 148"/>
                <a:gd name="T10" fmla="*/ 63 w 140"/>
                <a:gd name="T11" fmla="*/ 8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48">
                  <a:moveTo>
                    <a:pt x="63" y="86"/>
                  </a:moveTo>
                  <a:lnTo>
                    <a:pt x="140" y="114"/>
                  </a:lnTo>
                  <a:lnTo>
                    <a:pt x="91" y="148"/>
                  </a:lnTo>
                  <a:lnTo>
                    <a:pt x="0" y="62"/>
                  </a:lnTo>
                  <a:lnTo>
                    <a:pt x="60" y="0"/>
                  </a:lnTo>
                  <a:lnTo>
                    <a:pt x="63" y="86"/>
                  </a:ln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546">
              <a:extLst>
                <a:ext uri="{FF2B5EF4-FFF2-40B4-BE49-F238E27FC236}">
                  <a16:creationId xmlns:a16="http://schemas.microsoft.com/office/drawing/2014/main" id="{AC5F673E-DF3F-443B-AE3E-E7D8325C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306"/>
              <a:ext cx="83" cy="60"/>
            </a:xfrm>
            <a:custGeom>
              <a:avLst/>
              <a:gdLst>
                <a:gd name="T0" fmla="*/ 49 w 51"/>
                <a:gd name="T1" fmla="*/ 0 h 37"/>
                <a:gd name="T2" fmla="*/ 29 w 51"/>
                <a:gd name="T3" fmla="*/ 35 h 37"/>
                <a:gd name="T4" fmla="*/ 0 w 51"/>
                <a:gd name="T5" fmla="*/ 0 h 37"/>
                <a:gd name="T6" fmla="*/ 49 w 51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7">
                  <a:moveTo>
                    <a:pt x="49" y="0"/>
                  </a:moveTo>
                  <a:cubicBezTo>
                    <a:pt x="49" y="0"/>
                    <a:pt x="51" y="35"/>
                    <a:pt x="29" y="35"/>
                  </a:cubicBezTo>
                  <a:cubicBezTo>
                    <a:pt x="8" y="35"/>
                    <a:pt x="0" y="0"/>
                    <a:pt x="0" y="0"/>
                  </a:cubicBezTo>
                  <a:cubicBezTo>
                    <a:pt x="0" y="0"/>
                    <a:pt x="29" y="37"/>
                    <a:pt x="49" y="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Oval 547">
              <a:extLst>
                <a:ext uri="{FF2B5EF4-FFF2-40B4-BE49-F238E27FC236}">
                  <a16:creationId xmlns:a16="http://schemas.microsoft.com/office/drawing/2014/main" id="{7104A2FE-34A5-4C57-833D-530195B96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1" y="2270"/>
              <a:ext cx="74" cy="71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Oval 548">
              <a:extLst>
                <a:ext uri="{FF2B5EF4-FFF2-40B4-BE49-F238E27FC236}">
                  <a16:creationId xmlns:a16="http://schemas.microsoft.com/office/drawing/2014/main" id="{43CA2D85-F3CF-476A-873C-4A26BC138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" y="2270"/>
              <a:ext cx="72" cy="71"/>
            </a:xfrm>
            <a:prstGeom prst="ellipse">
              <a:avLst/>
            </a:prstGeom>
            <a:solidFill>
              <a:srgbClr val="F69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3" name="Freeform 549">
              <a:extLst>
                <a:ext uri="{FF2B5EF4-FFF2-40B4-BE49-F238E27FC236}">
                  <a16:creationId xmlns:a16="http://schemas.microsoft.com/office/drawing/2014/main" id="{DD655DBA-7A3B-4DA9-AEFD-4BC0C83A9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098"/>
              <a:ext cx="247" cy="313"/>
            </a:xfrm>
            <a:custGeom>
              <a:avLst/>
              <a:gdLst>
                <a:gd name="T0" fmla="*/ 152 w 152"/>
                <a:gd name="T1" fmla="*/ 81 h 193"/>
                <a:gd name="T2" fmla="*/ 0 w 152"/>
                <a:gd name="T3" fmla="*/ 33 h 193"/>
                <a:gd name="T4" fmla="*/ 152 w 152"/>
                <a:gd name="T5" fmla="*/ 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93">
                  <a:moveTo>
                    <a:pt x="152" y="81"/>
                  </a:moveTo>
                  <a:cubicBezTo>
                    <a:pt x="152" y="81"/>
                    <a:pt x="67" y="0"/>
                    <a:pt x="0" y="33"/>
                  </a:cubicBezTo>
                  <a:cubicBezTo>
                    <a:pt x="0" y="33"/>
                    <a:pt x="24" y="193"/>
                    <a:pt x="152" y="81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4" name="Freeform 550">
              <a:extLst>
                <a:ext uri="{FF2B5EF4-FFF2-40B4-BE49-F238E27FC236}">
                  <a16:creationId xmlns:a16="http://schemas.microsoft.com/office/drawing/2014/main" id="{6A8748D5-2F7F-4D46-989C-D226ADC4C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098"/>
              <a:ext cx="247" cy="313"/>
            </a:xfrm>
            <a:custGeom>
              <a:avLst/>
              <a:gdLst>
                <a:gd name="T0" fmla="*/ 0 w 152"/>
                <a:gd name="T1" fmla="*/ 81 h 193"/>
                <a:gd name="T2" fmla="*/ 152 w 152"/>
                <a:gd name="T3" fmla="*/ 33 h 193"/>
                <a:gd name="T4" fmla="*/ 0 w 152"/>
                <a:gd name="T5" fmla="*/ 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93">
                  <a:moveTo>
                    <a:pt x="0" y="81"/>
                  </a:moveTo>
                  <a:cubicBezTo>
                    <a:pt x="0" y="81"/>
                    <a:pt x="85" y="0"/>
                    <a:pt x="152" y="33"/>
                  </a:cubicBezTo>
                  <a:cubicBezTo>
                    <a:pt x="152" y="33"/>
                    <a:pt x="128" y="193"/>
                    <a:pt x="0" y="81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551">
              <a:extLst>
                <a:ext uri="{FF2B5EF4-FFF2-40B4-BE49-F238E27FC236}">
                  <a16:creationId xmlns:a16="http://schemas.microsoft.com/office/drawing/2014/main" id="{122C8DAC-7EB8-4266-B304-20D40A41F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64"/>
              <a:ext cx="130" cy="114"/>
            </a:xfrm>
            <a:custGeom>
              <a:avLst/>
              <a:gdLst>
                <a:gd name="T0" fmla="*/ 80 w 80"/>
                <a:gd name="T1" fmla="*/ 44 h 70"/>
                <a:gd name="T2" fmla="*/ 7 w 80"/>
                <a:gd name="T3" fmla="*/ 22 h 70"/>
                <a:gd name="T4" fmla="*/ 31 w 80"/>
                <a:gd name="T5" fmla="*/ 63 h 70"/>
                <a:gd name="T6" fmla="*/ 80 w 80"/>
                <a:gd name="T7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70">
                  <a:moveTo>
                    <a:pt x="80" y="44"/>
                  </a:moveTo>
                  <a:cubicBezTo>
                    <a:pt x="80" y="44"/>
                    <a:pt x="43" y="0"/>
                    <a:pt x="7" y="22"/>
                  </a:cubicBezTo>
                  <a:cubicBezTo>
                    <a:pt x="7" y="22"/>
                    <a:pt x="0" y="56"/>
                    <a:pt x="31" y="63"/>
                  </a:cubicBezTo>
                  <a:cubicBezTo>
                    <a:pt x="61" y="70"/>
                    <a:pt x="80" y="45"/>
                    <a:pt x="80" y="45"/>
                  </a:cubicBezTo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552">
              <a:extLst>
                <a:ext uri="{FF2B5EF4-FFF2-40B4-BE49-F238E27FC236}">
                  <a16:creationId xmlns:a16="http://schemas.microsoft.com/office/drawing/2014/main" id="{5C33260D-DE18-485F-A4FF-02B39ED0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59"/>
              <a:ext cx="130" cy="114"/>
            </a:xfrm>
            <a:custGeom>
              <a:avLst/>
              <a:gdLst>
                <a:gd name="T0" fmla="*/ 0 w 80"/>
                <a:gd name="T1" fmla="*/ 43 h 70"/>
                <a:gd name="T2" fmla="*/ 73 w 80"/>
                <a:gd name="T3" fmla="*/ 22 h 70"/>
                <a:gd name="T4" fmla="*/ 50 w 80"/>
                <a:gd name="T5" fmla="*/ 63 h 70"/>
                <a:gd name="T6" fmla="*/ 0 w 80"/>
                <a:gd name="T7" fmla="*/ 4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70">
                  <a:moveTo>
                    <a:pt x="0" y="43"/>
                  </a:moveTo>
                  <a:cubicBezTo>
                    <a:pt x="0" y="43"/>
                    <a:pt x="37" y="0"/>
                    <a:pt x="73" y="22"/>
                  </a:cubicBezTo>
                  <a:cubicBezTo>
                    <a:pt x="73" y="22"/>
                    <a:pt x="80" y="56"/>
                    <a:pt x="50" y="63"/>
                  </a:cubicBezTo>
                  <a:cubicBezTo>
                    <a:pt x="19" y="70"/>
                    <a:pt x="0" y="45"/>
                    <a:pt x="0" y="45"/>
                  </a:cubicBezTo>
                </a:path>
              </a:pathLst>
            </a:custGeom>
            <a:solidFill>
              <a:srgbClr val="F6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Oval 553">
              <a:extLst>
                <a:ext uri="{FF2B5EF4-FFF2-40B4-BE49-F238E27FC236}">
                  <a16:creationId xmlns:a16="http://schemas.microsoft.com/office/drawing/2014/main" id="{600EB8B2-19DA-45BA-AD01-4BBE2DABD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9" y="2208"/>
              <a:ext cx="44" cy="46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Oval 554">
              <a:extLst>
                <a:ext uri="{FF2B5EF4-FFF2-40B4-BE49-F238E27FC236}">
                  <a16:creationId xmlns:a16="http://schemas.microsoft.com/office/drawing/2014/main" id="{CED97139-CA97-41D2-B73F-79BAE70B6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2208"/>
              <a:ext cx="45" cy="46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Freeform 555">
              <a:extLst>
                <a:ext uri="{FF2B5EF4-FFF2-40B4-BE49-F238E27FC236}">
                  <a16:creationId xmlns:a16="http://schemas.microsoft.com/office/drawing/2014/main" id="{354D5C5B-7C1D-4063-89A7-55C54D65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249"/>
              <a:ext cx="39" cy="53"/>
            </a:xfrm>
            <a:custGeom>
              <a:avLst/>
              <a:gdLst>
                <a:gd name="T0" fmla="*/ 10 w 24"/>
                <a:gd name="T1" fmla="*/ 33 h 33"/>
                <a:gd name="T2" fmla="*/ 5 w 24"/>
                <a:gd name="T3" fmla="*/ 32 h 33"/>
                <a:gd name="T4" fmla="*/ 4 w 24"/>
                <a:gd name="T5" fmla="*/ 30 h 33"/>
                <a:gd name="T6" fmla="*/ 6 w 24"/>
                <a:gd name="T7" fmla="*/ 28 h 33"/>
                <a:gd name="T8" fmla="*/ 14 w 24"/>
                <a:gd name="T9" fmla="*/ 27 h 33"/>
                <a:gd name="T10" fmla="*/ 17 w 24"/>
                <a:gd name="T11" fmla="*/ 6 h 33"/>
                <a:gd name="T12" fmla="*/ 10 w 24"/>
                <a:gd name="T13" fmla="*/ 21 h 33"/>
                <a:gd name="T14" fmla="*/ 8 w 24"/>
                <a:gd name="T15" fmla="*/ 22 h 33"/>
                <a:gd name="T16" fmla="*/ 7 w 24"/>
                <a:gd name="T17" fmla="*/ 21 h 33"/>
                <a:gd name="T18" fmla="*/ 0 w 24"/>
                <a:gd name="T19" fmla="*/ 4 h 33"/>
                <a:gd name="T20" fmla="*/ 1 w 24"/>
                <a:gd name="T21" fmla="*/ 1 h 33"/>
                <a:gd name="T22" fmla="*/ 4 w 24"/>
                <a:gd name="T23" fmla="*/ 2 h 33"/>
                <a:gd name="T24" fmla="*/ 9 w 24"/>
                <a:gd name="T25" fmla="*/ 14 h 33"/>
                <a:gd name="T26" fmla="*/ 18 w 24"/>
                <a:gd name="T27" fmla="*/ 0 h 33"/>
                <a:gd name="T28" fmla="*/ 20 w 24"/>
                <a:gd name="T29" fmla="*/ 2 h 33"/>
                <a:gd name="T30" fmla="*/ 17 w 24"/>
                <a:gd name="T31" fmla="*/ 30 h 33"/>
                <a:gd name="T32" fmla="*/ 10 w 24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3">
                  <a:moveTo>
                    <a:pt x="10" y="33"/>
                  </a:moveTo>
                  <a:cubicBezTo>
                    <a:pt x="8" y="33"/>
                    <a:pt x="7" y="33"/>
                    <a:pt x="5" y="32"/>
                  </a:cubicBezTo>
                  <a:cubicBezTo>
                    <a:pt x="4" y="32"/>
                    <a:pt x="3" y="31"/>
                    <a:pt x="4" y="30"/>
                  </a:cubicBezTo>
                  <a:cubicBezTo>
                    <a:pt x="4" y="29"/>
                    <a:pt x="5" y="28"/>
                    <a:pt x="6" y="28"/>
                  </a:cubicBezTo>
                  <a:cubicBezTo>
                    <a:pt x="10" y="29"/>
                    <a:pt x="12" y="29"/>
                    <a:pt x="14" y="27"/>
                  </a:cubicBezTo>
                  <a:cubicBezTo>
                    <a:pt x="18" y="23"/>
                    <a:pt x="18" y="12"/>
                    <a:pt x="17" y="6"/>
                  </a:cubicBezTo>
                  <a:cubicBezTo>
                    <a:pt x="15" y="10"/>
                    <a:pt x="12" y="15"/>
                    <a:pt x="10" y="21"/>
                  </a:cubicBezTo>
                  <a:cubicBezTo>
                    <a:pt x="10" y="21"/>
                    <a:pt x="9" y="22"/>
                    <a:pt x="8" y="22"/>
                  </a:cubicBezTo>
                  <a:cubicBezTo>
                    <a:pt x="8" y="22"/>
                    <a:pt x="7" y="21"/>
                    <a:pt x="7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8" y="0"/>
                    <a:pt x="19" y="1"/>
                    <a:pt x="20" y="2"/>
                  </a:cubicBezTo>
                  <a:cubicBezTo>
                    <a:pt x="21" y="5"/>
                    <a:pt x="24" y="23"/>
                    <a:pt x="17" y="30"/>
                  </a:cubicBezTo>
                  <a:cubicBezTo>
                    <a:pt x="15" y="32"/>
                    <a:pt x="13" y="33"/>
                    <a:pt x="10" y="33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556">
              <a:extLst>
                <a:ext uri="{FF2B5EF4-FFF2-40B4-BE49-F238E27FC236}">
                  <a16:creationId xmlns:a16="http://schemas.microsoft.com/office/drawing/2014/main" id="{3A2F890C-A207-4178-B00D-0E136DFE1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2143"/>
              <a:ext cx="50" cy="57"/>
            </a:xfrm>
            <a:custGeom>
              <a:avLst/>
              <a:gdLst>
                <a:gd name="T0" fmla="*/ 0 w 31"/>
                <a:gd name="T1" fmla="*/ 35 h 35"/>
                <a:gd name="T2" fmla="*/ 31 w 31"/>
                <a:gd name="T3" fmla="*/ 29 h 35"/>
                <a:gd name="T4" fmla="*/ 0 w 31"/>
                <a:gd name="T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7" y="0"/>
                    <a:pt x="0" y="35"/>
                  </a:cubicBezTo>
                  <a:close/>
                </a:path>
              </a:pathLst>
            </a:custGeom>
            <a:solidFill>
              <a:srgbClr val="F4E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557">
              <a:extLst>
                <a:ext uri="{FF2B5EF4-FFF2-40B4-BE49-F238E27FC236}">
                  <a16:creationId xmlns:a16="http://schemas.microsoft.com/office/drawing/2014/main" id="{32D8E04E-1F6A-4FDE-ACCC-3ECFA8F3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142"/>
              <a:ext cx="49" cy="56"/>
            </a:xfrm>
            <a:custGeom>
              <a:avLst/>
              <a:gdLst>
                <a:gd name="T0" fmla="*/ 0 w 30"/>
                <a:gd name="T1" fmla="*/ 31 h 35"/>
                <a:gd name="T2" fmla="*/ 30 w 30"/>
                <a:gd name="T3" fmla="*/ 35 h 35"/>
                <a:gd name="T4" fmla="*/ 0 w 30"/>
                <a:gd name="T5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5">
                  <a:moveTo>
                    <a:pt x="0" y="31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19" y="0"/>
                    <a:pt x="0" y="31"/>
                  </a:cubicBezTo>
                  <a:close/>
                </a:path>
              </a:pathLst>
            </a:custGeom>
            <a:solidFill>
              <a:srgbClr val="F4E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558">
              <a:extLst>
                <a:ext uri="{FF2B5EF4-FFF2-40B4-BE49-F238E27FC236}">
                  <a16:creationId xmlns:a16="http://schemas.microsoft.com/office/drawing/2014/main" id="{20B2B3DC-24EC-4652-B599-EC9BDF35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476"/>
              <a:ext cx="59" cy="92"/>
            </a:xfrm>
            <a:custGeom>
              <a:avLst/>
              <a:gdLst>
                <a:gd name="T0" fmla="*/ 36 w 36"/>
                <a:gd name="T1" fmla="*/ 0 h 57"/>
                <a:gd name="T2" fmla="*/ 1 w 36"/>
                <a:gd name="T3" fmla="*/ 57 h 57"/>
                <a:gd name="T4" fmla="*/ 36 w 36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7">
                  <a:moveTo>
                    <a:pt x="36" y="0"/>
                  </a:moveTo>
                  <a:cubicBezTo>
                    <a:pt x="36" y="0"/>
                    <a:pt x="0" y="6"/>
                    <a:pt x="1" y="57"/>
                  </a:cubicBezTo>
                  <a:cubicBezTo>
                    <a:pt x="1" y="57"/>
                    <a:pt x="33" y="39"/>
                    <a:pt x="36" y="0"/>
                  </a:cubicBez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559">
              <a:extLst>
                <a:ext uri="{FF2B5EF4-FFF2-40B4-BE49-F238E27FC236}">
                  <a16:creationId xmlns:a16="http://schemas.microsoft.com/office/drawing/2014/main" id="{9DF44242-60D7-4AE0-9BF3-6A0DE180E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76"/>
              <a:ext cx="58" cy="92"/>
            </a:xfrm>
            <a:custGeom>
              <a:avLst/>
              <a:gdLst>
                <a:gd name="T0" fmla="*/ 0 w 36"/>
                <a:gd name="T1" fmla="*/ 0 h 57"/>
                <a:gd name="T2" fmla="*/ 35 w 36"/>
                <a:gd name="T3" fmla="*/ 57 h 57"/>
                <a:gd name="T4" fmla="*/ 0 w 36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7">
                  <a:moveTo>
                    <a:pt x="0" y="0"/>
                  </a:moveTo>
                  <a:cubicBezTo>
                    <a:pt x="0" y="0"/>
                    <a:pt x="36" y="6"/>
                    <a:pt x="35" y="57"/>
                  </a:cubicBezTo>
                  <a:cubicBezTo>
                    <a:pt x="35" y="57"/>
                    <a:pt x="4" y="39"/>
                    <a:pt x="0" y="0"/>
                  </a:cubicBezTo>
                  <a:close/>
                </a:path>
              </a:pathLst>
            </a:custGeom>
            <a:solidFill>
              <a:srgbClr val="D26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65" name="Group 562">
            <a:extLst>
              <a:ext uri="{FF2B5EF4-FFF2-40B4-BE49-F238E27FC236}">
                <a16:creationId xmlns:a16="http://schemas.microsoft.com/office/drawing/2014/main" id="{31F0DB0D-0A9A-478D-898E-B1D95DFEE2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50550" y="3287506"/>
            <a:ext cx="1231900" cy="2193925"/>
            <a:chOff x="3558" y="1658"/>
            <a:chExt cx="776" cy="1382"/>
          </a:xfrm>
        </p:grpSpPr>
        <p:sp>
          <p:nvSpPr>
            <p:cNvPr id="566" name="AutoShape 561">
              <a:extLst>
                <a:ext uri="{FF2B5EF4-FFF2-40B4-BE49-F238E27FC236}">
                  <a16:creationId xmlns:a16="http://schemas.microsoft.com/office/drawing/2014/main" id="{B892592E-4CEE-4C57-98EB-1584F807FF3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58" y="1658"/>
              <a:ext cx="776" cy="1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Oval 563">
              <a:extLst>
                <a:ext uri="{FF2B5EF4-FFF2-40B4-BE49-F238E27FC236}">
                  <a16:creationId xmlns:a16="http://schemas.microsoft.com/office/drawing/2014/main" id="{16F4F7C3-A12B-42E6-B6D5-9556A2B80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976"/>
              <a:ext cx="593" cy="64"/>
            </a:xfrm>
            <a:prstGeom prst="ellipse">
              <a:avLst/>
            </a:prstGeom>
            <a:solidFill>
              <a:srgbClr val="DBE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564">
              <a:extLst>
                <a:ext uri="{FF2B5EF4-FFF2-40B4-BE49-F238E27FC236}">
                  <a16:creationId xmlns:a16="http://schemas.microsoft.com/office/drawing/2014/main" id="{B08FBCA1-5CA1-443B-89BA-DFA0032DE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599"/>
              <a:ext cx="722" cy="864"/>
            </a:xfrm>
            <a:custGeom>
              <a:avLst/>
              <a:gdLst>
                <a:gd name="T0" fmla="*/ 24 w 452"/>
                <a:gd name="T1" fmla="*/ 227 h 542"/>
                <a:gd name="T2" fmla="*/ 129 w 452"/>
                <a:gd name="T3" fmla="*/ 44 h 542"/>
                <a:gd name="T4" fmla="*/ 328 w 452"/>
                <a:gd name="T5" fmla="*/ 345 h 542"/>
                <a:gd name="T6" fmla="*/ 383 w 452"/>
                <a:gd name="T7" fmla="*/ 410 h 542"/>
                <a:gd name="T8" fmla="*/ 79 w 452"/>
                <a:gd name="T9" fmla="*/ 341 h 542"/>
                <a:gd name="T10" fmla="*/ 24 w 452"/>
                <a:gd name="T11" fmla="*/ 227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2" h="542">
                  <a:moveTo>
                    <a:pt x="24" y="227"/>
                  </a:moveTo>
                  <a:cubicBezTo>
                    <a:pt x="24" y="227"/>
                    <a:pt x="0" y="88"/>
                    <a:pt x="129" y="44"/>
                  </a:cubicBezTo>
                  <a:cubicBezTo>
                    <a:pt x="259" y="0"/>
                    <a:pt x="452" y="183"/>
                    <a:pt x="328" y="345"/>
                  </a:cubicBezTo>
                  <a:cubicBezTo>
                    <a:pt x="328" y="345"/>
                    <a:pt x="424" y="337"/>
                    <a:pt x="383" y="410"/>
                  </a:cubicBezTo>
                  <a:cubicBezTo>
                    <a:pt x="342" y="483"/>
                    <a:pt x="65" y="542"/>
                    <a:pt x="79" y="341"/>
                  </a:cubicBezTo>
                  <a:cubicBezTo>
                    <a:pt x="79" y="341"/>
                    <a:pt x="9" y="333"/>
                    <a:pt x="24" y="227"/>
                  </a:cubicBezTo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565">
              <a:extLst>
                <a:ext uri="{FF2B5EF4-FFF2-40B4-BE49-F238E27FC236}">
                  <a16:creationId xmlns:a16="http://schemas.microsoft.com/office/drawing/2014/main" id="{0851DC54-6AE1-47A2-9E14-5E61B42A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168"/>
              <a:ext cx="717" cy="759"/>
            </a:xfrm>
            <a:custGeom>
              <a:avLst/>
              <a:gdLst>
                <a:gd name="T0" fmla="*/ 76 w 449"/>
                <a:gd name="T1" fmla="*/ 35 h 476"/>
                <a:gd name="T2" fmla="*/ 176 w 449"/>
                <a:gd name="T3" fmla="*/ 438 h 476"/>
                <a:gd name="T4" fmla="*/ 349 w 449"/>
                <a:gd name="T5" fmla="*/ 399 h 476"/>
                <a:gd name="T6" fmla="*/ 449 w 449"/>
                <a:gd name="T7" fmla="*/ 327 h 476"/>
                <a:gd name="T8" fmla="*/ 210 w 449"/>
                <a:gd name="T9" fmla="*/ 4 h 476"/>
                <a:gd name="T10" fmla="*/ 76 w 449"/>
                <a:gd name="T11" fmla="*/ 3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476">
                  <a:moveTo>
                    <a:pt x="76" y="35"/>
                  </a:moveTo>
                  <a:cubicBezTo>
                    <a:pt x="76" y="35"/>
                    <a:pt x="0" y="316"/>
                    <a:pt x="176" y="438"/>
                  </a:cubicBezTo>
                  <a:cubicBezTo>
                    <a:pt x="176" y="438"/>
                    <a:pt x="316" y="476"/>
                    <a:pt x="349" y="399"/>
                  </a:cubicBezTo>
                  <a:cubicBezTo>
                    <a:pt x="382" y="321"/>
                    <a:pt x="449" y="327"/>
                    <a:pt x="449" y="327"/>
                  </a:cubicBezTo>
                  <a:cubicBezTo>
                    <a:pt x="449" y="327"/>
                    <a:pt x="430" y="16"/>
                    <a:pt x="210" y="4"/>
                  </a:cubicBezTo>
                  <a:cubicBezTo>
                    <a:pt x="132" y="0"/>
                    <a:pt x="76" y="35"/>
                    <a:pt x="76" y="35"/>
                  </a:cubicBezTo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566">
              <a:extLst>
                <a:ext uri="{FF2B5EF4-FFF2-40B4-BE49-F238E27FC236}">
                  <a16:creationId xmlns:a16="http://schemas.microsoft.com/office/drawing/2014/main" id="{3E6E6509-D3DC-4A03-A521-116150418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195"/>
              <a:ext cx="605" cy="526"/>
            </a:xfrm>
            <a:custGeom>
              <a:avLst/>
              <a:gdLst>
                <a:gd name="T0" fmla="*/ 157 w 379"/>
                <a:gd name="T1" fmla="*/ 0 h 330"/>
                <a:gd name="T2" fmla="*/ 56 w 379"/>
                <a:gd name="T3" fmla="*/ 35 h 330"/>
                <a:gd name="T4" fmla="*/ 91 w 379"/>
                <a:gd name="T5" fmla="*/ 310 h 330"/>
                <a:gd name="T6" fmla="*/ 142 w 379"/>
                <a:gd name="T7" fmla="*/ 330 h 330"/>
                <a:gd name="T8" fmla="*/ 232 w 379"/>
                <a:gd name="T9" fmla="*/ 292 h 330"/>
                <a:gd name="T10" fmla="*/ 319 w 379"/>
                <a:gd name="T11" fmla="*/ 254 h 330"/>
                <a:gd name="T12" fmla="*/ 348 w 379"/>
                <a:gd name="T13" fmla="*/ 261 h 330"/>
                <a:gd name="T14" fmla="*/ 174 w 379"/>
                <a:gd name="T15" fmla="*/ 0 h 330"/>
                <a:gd name="T16" fmla="*/ 157 w 379"/>
                <a:gd name="T17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9" h="330">
                  <a:moveTo>
                    <a:pt x="157" y="0"/>
                  </a:moveTo>
                  <a:cubicBezTo>
                    <a:pt x="56" y="0"/>
                    <a:pt x="56" y="35"/>
                    <a:pt x="56" y="35"/>
                  </a:cubicBezTo>
                  <a:cubicBezTo>
                    <a:pt x="56" y="35"/>
                    <a:pt x="0" y="235"/>
                    <a:pt x="91" y="310"/>
                  </a:cubicBezTo>
                  <a:cubicBezTo>
                    <a:pt x="108" y="324"/>
                    <a:pt x="125" y="330"/>
                    <a:pt x="142" y="330"/>
                  </a:cubicBezTo>
                  <a:cubicBezTo>
                    <a:pt x="173" y="330"/>
                    <a:pt x="202" y="311"/>
                    <a:pt x="232" y="292"/>
                  </a:cubicBezTo>
                  <a:cubicBezTo>
                    <a:pt x="261" y="273"/>
                    <a:pt x="290" y="254"/>
                    <a:pt x="319" y="254"/>
                  </a:cubicBezTo>
                  <a:cubicBezTo>
                    <a:pt x="329" y="254"/>
                    <a:pt x="338" y="256"/>
                    <a:pt x="348" y="261"/>
                  </a:cubicBezTo>
                  <a:cubicBezTo>
                    <a:pt x="348" y="261"/>
                    <a:pt x="379" y="8"/>
                    <a:pt x="174" y="0"/>
                  </a:cubicBezTo>
                  <a:cubicBezTo>
                    <a:pt x="168" y="0"/>
                    <a:pt x="162" y="0"/>
                    <a:pt x="157" y="0"/>
                  </a:cubicBezTo>
                </a:path>
              </a:pathLst>
            </a:custGeom>
            <a:solidFill>
              <a:srgbClr val="516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567">
              <a:extLst>
                <a:ext uri="{FF2B5EF4-FFF2-40B4-BE49-F238E27FC236}">
                  <a16:creationId xmlns:a16="http://schemas.microsoft.com/office/drawing/2014/main" id="{6E18DE4D-D675-47A6-ADF8-218BFC6D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951"/>
              <a:ext cx="265" cy="330"/>
            </a:xfrm>
            <a:custGeom>
              <a:avLst/>
              <a:gdLst>
                <a:gd name="T0" fmla="*/ 155 w 166"/>
                <a:gd name="T1" fmla="*/ 148 h 207"/>
                <a:gd name="T2" fmla="*/ 58 w 166"/>
                <a:gd name="T3" fmla="*/ 172 h 207"/>
                <a:gd name="T4" fmla="*/ 23 w 166"/>
                <a:gd name="T5" fmla="*/ 0 h 207"/>
                <a:gd name="T6" fmla="*/ 0 w 166"/>
                <a:gd name="T7" fmla="*/ 5 h 207"/>
                <a:gd name="T8" fmla="*/ 45 w 166"/>
                <a:gd name="T9" fmla="*/ 196 h 207"/>
                <a:gd name="T10" fmla="*/ 166 w 166"/>
                <a:gd name="T11" fmla="*/ 172 h 207"/>
                <a:gd name="T12" fmla="*/ 155 w 166"/>
                <a:gd name="T13" fmla="*/ 14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07">
                  <a:moveTo>
                    <a:pt x="155" y="148"/>
                  </a:moveTo>
                  <a:cubicBezTo>
                    <a:pt x="155" y="148"/>
                    <a:pt x="73" y="178"/>
                    <a:pt x="58" y="172"/>
                  </a:cubicBezTo>
                  <a:cubicBezTo>
                    <a:pt x="43" y="166"/>
                    <a:pt x="23" y="0"/>
                    <a:pt x="2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33" y="185"/>
                    <a:pt x="45" y="196"/>
                  </a:cubicBezTo>
                  <a:cubicBezTo>
                    <a:pt x="58" y="207"/>
                    <a:pt x="166" y="172"/>
                    <a:pt x="166" y="172"/>
                  </a:cubicBezTo>
                  <a:lnTo>
                    <a:pt x="155" y="148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568">
              <a:extLst>
                <a:ext uri="{FF2B5EF4-FFF2-40B4-BE49-F238E27FC236}">
                  <a16:creationId xmlns:a16="http://schemas.microsoft.com/office/drawing/2014/main" id="{7038445A-AFF2-498E-91EF-9CE0836C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175"/>
              <a:ext cx="249" cy="387"/>
            </a:xfrm>
            <a:custGeom>
              <a:avLst/>
              <a:gdLst>
                <a:gd name="T0" fmla="*/ 11 w 156"/>
                <a:gd name="T1" fmla="*/ 0 h 243"/>
                <a:gd name="T2" fmla="*/ 151 w 156"/>
                <a:gd name="T3" fmla="*/ 106 h 243"/>
                <a:gd name="T4" fmla="*/ 136 w 156"/>
                <a:gd name="T5" fmla="*/ 243 h 243"/>
                <a:gd name="T6" fmla="*/ 116 w 156"/>
                <a:gd name="T7" fmla="*/ 231 h 243"/>
                <a:gd name="T8" fmla="*/ 132 w 156"/>
                <a:gd name="T9" fmla="*/ 98 h 243"/>
                <a:gd name="T10" fmla="*/ 0 w 156"/>
                <a:gd name="T11" fmla="*/ 29 h 243"/>
                <a:gd name="T12" fmla="*/ 11 w 156"/>
                <a:gd name="T1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243">
                  <a:moveTo>
                    <a:pt x="11" y="0"/>
                  </a:moveTo>
                  <a:cubicBezTo>
                    <a:pt x="11" y="0"/>
                    <a:pt x="147" y="25"/>
                    <a:pt x="151" y="106"/>
                  </a:cubicBezTo>
                  <a:cubicBezTo>
                    <a:pt x="156" y="186"/>
                    <a:pt x="136" y="243"/>
                    <a:pt x="136" y="243"/>
                  </a:cubicBezTo>
                  <a:cubicBezTo>
                    <a:pt x="116" y="231"/>
                    <a:pt x="116" y="231"/>
                    <a:pt x="116" y="231"/>
                  </a:cubicBezTo>
                  <a:cubicBezTo>
                    <a:pt x="116" y="231"/>
                    <a:pt x="139" y="140"/>
                    <a:pt x="132" y="98"/>
                  </a:cubicBezTo>
                  <a:cubicBezTo>
                    <a:pt x="125" y="56"/>
                    <a:pt x="0" y="29"/>
                    <a:pt x="0" y="29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569">
              <a:extLst>
                <a:ext uri="{FF2B5EF4-FFF2-40B4-BE49-F238E27FC236}">
                  <a16:creationId xmlns:a16="http://schemas.microsoft.com/office/drawing/2014/main" id="{A221E577-A87A-47A2-99BB-3B10724CC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018"/>
              <a:ext cx="51" cy="150"/>
            </a:xfrm>
            <a:custGeom>
              <a:avLst/>
              <a:gdLst>
                <a:gd name="T0" fmla="*/ 5 w 51"/>
                <a:gd name="T1" fmla="*/ 8 h 150"/>
                <a:gd name="T2" fmla="*/ 0 w 51"/>
                <a:gd name="T3" fmla="*/ 150 h 150"/>
                <a:gd name="T4" fmla="*/ 43 w 51"/>
                <a:gd name="T5" fmla="*/ 150 h 150"/>
                <a:gd name="T6" fmla="*/ 51 w 51"/>
                <a:gd name="T7" fmla="*/ 0 h 150"/>
                <a:gd name="T8" fmla="*/ 5 w 51"/>
                <a:gd name="T9" fmla="*/ 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0">
                  <a:moveTo>
                    <a:pt x="5" y="8"/>
                  </a:moveTo>
                  <a:lnTo>
                    <a:pt x="0" y="150"/>
                  </a:lnTo>
                  <a:lnTo>
                    <a:pt x="43" y="150"/>
                  </a:lnTo>
                  <a:lnTo>
                    <a:pt x="51" y="0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B32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570">
              <a:extLst>
                <a:ext uri="{FF2B5EF4-FFF2-40B4-BE49-F238E27FC236}">
                  <a16:creationId xmlns:a16="http://schemas.microsoft.com/office/drawing/2014/main" id="{B2605BA6-CED7-4304-89FA-5FE847D17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645"/>
              <a:ext cx="444" cy="487"/>
            </a:xfrm>
            <a:custGeom>
              <a:avLst/>
              <a:gdLst>
                <a:gd name="T0" fmla="*/ 237 w 278"/>
                <a:gd name="T1" fmla="*/ 132 h 305"/>
                <a:gd name="T2" fmla="*/ 170 w 278"/>
                <a:gd name="T3" fmla="*/ 295 h 305"/>
                <a:gd name="T4" fmla="*/ 14 w 278"/>
                <a:gd name="T5" fmla="*/ 194 h 305"/>
                <a:gd name="T6" fmla="*/ 23 w 278"/>
                <a:gd name="T7" fmla="*/ 119 h 305"/>
                <a:gd name="T8" fmla="*/ 237 w 278"/>
                <a:gd name="T9" fmla="*/ 13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305">
                  <a:moveTo>
                    <a:pt x="237" y="132"/>
                  </a:moveTo>
                  <a:cubicBezTo>
                    <a:pt x="237" y="132"/>
                    <a:pt x="278" y="282"/>
                    <a:pt x="170" y="295"/>
                  </a:cubicBezTo>
                  <a:cubicBezTo>
                    <a:pt x="86" y="305"/>
                    <a:pt x="0" y="294"/>
                    <a:pt x="14" y="194"/>
                  </a:cubicBezTo>
                  <a:cubicBezTo>
                    <a:pt x="16" y="179"/>
                    <a:pt x="15" y="133"/>
                    <a:pt x="23" y="119"/>
                  </a:cubicBezTo>
                  <a:cubicBezTo>
                    <a:pt x="68" y="35"/>
                    <a:pt x="197" y="0"/>
                    <a:pt x="237" y="132"/>
                  </a:cubicBez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571">
              <a:extLst>
                <a:ext uri="{FF2B5EF4-FFF2-40B4-BE49-F238E27FC236}">
                  <a16:creationId xmlns:a16="http://schemas.microsoft.com/office/drawing/2014/main" id="{CB1CD92A-6389-4A77-85DD-00168CB14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861"/>
              <a:ext cx="131" cy="157"/>
            </a:xfrm>
            <a:custGeom>
              <a:avLst/>
              <a:gdLst>
                <a:gd name="T0" fmla="*/ 82 w 82"/>
                <a:gd name="T1" fmla="*/ 63 h 99"/>
                <a:gd name="T2" fmla="*/ 37 w 82"/>
                <a:gd name="T3" fmla="*/ 24 h 99"/>
                <a:gd name="T4" fmla="*/ 82 w 82"/>
                <a:gd name="T5" fmla="*/ 6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99">
                  <a:moveTo>
                    <a:pt x="82" y="63"/>
                  </a:moveTo>
                  <a:cubicBezTo>
                    <a:pt x="82" y="63"/>
                    <a:pt x="74" y="0"/>
                    <a:pt x="37" y="24"/>
                  </a:cubicBezTo>
                  <a:cubicBezTo>
                    <a:pt x="0" y="48"/>
                    <a:pt x="50" y="99"/>
                    <a:pt x="82" y="63"/>
                  </a:cubicBez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572">
              <a:extLst>
                <a:ext uri="{FF2B5EF4-FFF2-40B4-BE49-F238E27FC236}">
                  <a16:creationId xmlns:a16="http://schemas.microsoft.com/office/drawing/2014/main" id="{DE2D9E69-9965-487C-9279-4829B0EA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1867"/>
              <a:ext cx="131" cy="156"/>
            </a:xfrm>
            <a:custGeom>
              <a:avLst/>
              <a:gdLst>
                <a:gd name="T0" fmla="*/ 0 w 82"/>
                <a:gd name="T1" fmla="*/ 63 h 98"/>
                <a:gd name="T2" fmla="*/ 45 w 82"/>
                <a:gd name="T3" fmla="*/ 24 h 98"/>
                <a:gd name="T4" fmla="*/ 0 w 82"/>
                <a:gd name="T5" fmla="*/ 6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2" h="98">
                  <a:moveTo>
                    <a:pt x="0" y="63"/>
                  </a:moveTo>
                  <a:cubicBezTo>
                    <a:pt x="0" y="63"/>
                    <a:pt x="7" y="0"/>
                    <a:pt x="45" y="24"/>
                  </a:cubicBezTo>
                  <a:cubicBezTo>
                    <a:pt x="82" y="48"/>
                    <a:pt x="32" y="98"/>
                    <a:pt x="0" y="63"/>
                  </a:cubicBez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573">
              <a:extLst>
                <a:ext uri="{FF2B5EF4-FFF2-40B4-BE49-F238E27FC236}">
                  <a16:creationId xmlns:a16="http://schemas.microsoft.com/office/drawing/2014/main" id="{BE6EA2BC-60A5-464B-B442-F25ACAAFC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948"/>
              <a:ext cx="59" cy="66"/>
            </a:xfrm>
            <a:custGeom>
              <a:avLst/>
              <a:gdLst>
                <a:gd name="T0" fmla="*/ 17 w 37"/>
                <a:gd name="T1" fmla="*/ 41 h 41"/>
                <a:gd name="T2" fmla="*/ 15 w 37"/>
                <a:gd name="T3" fmla="*/ 40 h 41"/>
                <a:gd name="T4" fmla="*/ 3 w 37"/>
                <a:gd name="T5" fmla="*/ 12 h 41"/>
                <a:gd name="T6" fmla="*/ 26 w 37"/>
                <a:gd name="T7" fmla="*/ 21 h 41"/>
                <a:gd name="T8" fmla="*/ 33 w 37"/>
                <a:gd name="T9" fmla="*/ 1 h 41"/>
                <a:gd name="T10" fmla="*/ 35 w 37"/>
                <a:gd name="T11" fmla="*/ 0 h 41"/>
                <a:gd name="T12" fmla="*/ 37 w 37"/>
                <a:gd name="T13" fmla="*/ 3 h 41"/>
                <a:gd name="T14" fmla="*/ 29 w 37"/>
                <a:gd name="T15" fmla="*/ 24 h 41"/>
                <a:gd name="T16" fmla="*/ 28 w 37"/>
                <a:gd name="T17" fmla="*/ 26 h 41"/>
                <a:gd name="T18" fmla="*/ 26 w 37"/>
                <a:gd name="T19" fmla="*/ 25 h 41"/>
                <a:gd name="T20" fmla="*/ 6 w 37"/>
                <a:gd name="T21" fmla="*/ 15 h 41"/>
                <a:gd name="T22" fmla="*/ 18 w 37"/>
                <a:gd name="T23" fmla="*/ 38 h 41"/>
                <a:gd name="T24" fmla="*/ 18 w 37"/>
                <a:gd name="T25" fmla="*/ 40 h 41"/>
                <a:gd name="T26" fmla="*/ 17 w 37"/>
                <a:gd name="T27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41">
                  <a:moveTo>
                    <a:pt x="17" y="41"/>
                  </a:moveTo>
                  <a:cubicBezTo>
                    <a:pt x="16" y="41"/>
                    <a:pt x="15" y="40"/>
                    <a:pt x="15" y="40"/>
                  </a:cubicBezTo>
                  <a:cubicBezTo>
                    <a:pt x="0" y="16"/>
                    <a:pt x="2" y="13"/>
                    <a:pt x="3" y="12"/>
                  </a:cubicBezTo>
                  <a:cubicBezTo>
                    <a:pt x="3" y="11"/>
                    <a:pt x="5" y="8"/>
                    <a:pt x="26" y="2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2"/>
                    <a:pt x="37" y="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7" y="26"/>
                    <a:pt x="26" y="26"/>
                    <a:pt x="26" y="25"/>
                  </a:cubicBezTo>
                  <a:cubicBezTo>
                    <a:pt x="19" y="21"/>
                    <a:pt x="10" y="16"/>
                    <a:pt x="6" y="15"/>
                  </a:cubicBezTo>
                  <a:cubicBezTo>
                    <a:pt x="7" y="19"/>
                    <a:pt x="13" y="29"/>
                    <a:pt x="18" y="38"/>
                  </a:cubicBezTo>
                  <a:cubicBezTo>
                    <a:pt x="19" y="39"/>
                    <a:pt x="19" y="40"/>
                    <a:pt x="18" y="40"/>
                  </a:cubicBezTo>
                  <a:lnTo>
                    <a:pt x="17" y="41"/>
                  </a:ln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574">
              <a:extLst>
                <a:ext uri="{FF2B5EF4-FFF2-40B4-BE49-F238E27FC236}">
                  <a16:creationId xmlns:a16="http://schemas.microsoft.com/office/drawing/2014/main" id="{E90B4F5D-41BA-4724-BD5D-F547E4FB7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154"/>
              <a:ext cx="230" cy="436"/>
            </a:xfrm>
            <a:custGeom>
              <a:avLst/>
              <a:gdLst>
                <a:gd name="T0" fmla="*/ 132 w 144"/>
                <a:gd name="T1" fmla="*/ 9 h 274"/>
                <a:gd name="T2" fmla="*/ 27 w 144"/>
                <a:gd name="T3" fmla="*/ 13 h 274"/>
                <a:gd name="T4" fmla="*/ 0 w 144"/>
                <a:gd name="T5" fmla="*/ 265 h 274"/>
                <a:gd name="T6" fmla="*/ 144 w 144"/>
                <a:gd name="T7" fmla="*/ 274 h 274"/>
                <a:gd name="T8" fmla="*/ 132 w 144"/>
                <a:gd name="T9" fmla="*/ 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274">
                  <a:moveTo>
                    <a:pt x="132" y="9"/>
                  </a:moveTo>
                  <a:cubicBezTo>
                    <a:pt x="132" y="9"/>
                    <a:pt x="45" y="0"/>
                    <a:pt x="27" y="13"/>
                  </a:cubicBezTo>
                  <a:cubicBezTo>
                    <a:pt x="9" y="25"/>
                    <a:pt x="0" y="265"/>
                    <a:pt x="0" y="265"/>
                  </a:cubicBezTo>
                  <a:cubicBezTo>
                    <a:pt x="144" y="274"/>
                    <a:pt x="144" y="274"/>
                    <a:pt x="144" y="274"/>
                  </a:cubicBezTo>
                  <a:cubicBezTo>
                    <a:pt x="144" y="274"/>
                    <a:pt x="144" y="24"/>
                    <a:pt x="132" y="9"/>
                  </a:cubicBezTo>
                  <a:close/>
                </a:path>
              </a:pathLst>
            </a:custGeom>
            <a:solidFill>
              <a:srgbClr val="C09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575">
              <a:extLst>
                <a:ext uri="{FF2B5EF4-FFF2-40B4-BE49-F238E27FC236}">
                  <a16:creationId xmlns:a16="http://schemas.microsoft.com/office/drawing/2014/main" id="{29D80728-3728-4A31-BD18-4736FD1E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44"/>
              <a:ext cx="70" cy="59"/>
            </a:xfrm>
            <a:custGeom>
              <a:avLst/>
              <a:gdLst>
                <a:gd name="T0" fmla="*/ 63 w 70"/>
                <a:gd name="T1" fmla="*/ 0 h 59"/>
                <a:gd name="T2" fmla="*/ 6 w 70"/>
                <a:gd name="T3" fmla="*/ 2 h 59"/>
                <a:gd name="T4" fmla="*/ 3 w 70"/>
                <a:gd name="T5" fmla="*/ 24 h 59"/>
                <a:gd name="T6" fmla="*/ 0 w 70"/>
                <a:gd name="T7" fmla="*/ 59 h 59"/>
                <a:gd name="T8" fmla="*/ 70 w 70"/>
                <a:gd name="T9" fmla="*/ 59 h 59"/>
                <a:gd name="T10" fmla="*/ 63 w 70"/>
                <a:gd name="T1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59">
                  <a:moveTo>
                    <a:pt x="63" y="0"/>
                  </a:moveTo>
                  <a:lnTo>
                    <a:pt x="6" y="2"/>
                  </a:lnTo>
                  <a:lnTo>
                    <a:pt x="3" y="24"/>
                  </a:lnTo>
                  <a:lnTo>
                    <a:pt x="0" y="59"/>
                  </a:lnTo>
                  <a:lnTo>
                    <a:pt x="70" y="59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576">
              <a:extLst>
                <a:ext uri="{FF2B5EF4-FFF2-40B4-BE49-F238E27FC236}">
                  <a16:creationId xmlns:a16="http://schemas.microsoft.com/office/drawing/2014/main" id="{DD4473FD-9C87-4604-A8C4-C2822944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21"/>
              <a:ext cx="53" cy="151"/>
            </a:xfrm>
            <a:custGeom>
              <a:avLst/>
              <a:gdLst>
                <a:gd name="T0" fmla="*/ 2 w 33"/>
                <a:gd name="T1" fmla="*/ 0 h 95"/>
                <a:gd name="T2" fmla="*/ 0 w 33"/>
                <a:gd name="T3" fmla="*/ 95 h 95"/>
                <a:gd name="T4" fmla="*/ 8 w 33"/>
                <a:gd name="T5" fmla="*/ 15 h 95"/>
                <a:gd name="T6" fmla="*/ 2 w 33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95">
                  <a:moveTo>
                    <a:pt x="2" y="0"/>
                  </a:moveTo>
                  <a:cubicBezTo>
                    <a:pt x="0" y="95"/>
                    <a:pt x="0" y="95"/>
                    <a:pt x="0" y="95"/>
                  </a:cubicBezTo>
                  <a:cubicBezTo>
                    <a:pt x="0" y="95"/>
                    <a:pt x="33" y="81"/>
                    <a:pt x="8" y="15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577">
              <a:extLst>
                <a:ext uri="{FF2B5EF4-FFF2-40B4-BE49-F238E27FC236}">
                  <a16:creationId xmlns:a16="http://schemas.microsoft.com/office/drawing/2014/main" id="{5C9AF33E-D684-4294-9473-9B41DF85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498"/>
              <a:ext cx="233" cy="434"/>
            </a:xfrm>
            <a:custGeom>
              <a:avLst/>
              <a:gdLst>
                <a:gd name="T0" fmla="*/ 112 w 146"/>
                <a:gd name="T1" fmla="*/ 0 h 272"/>
                <a:gd name="T2" fmla="*/ 0 w 146"/>
                <a:gd name="T3" fmla="*/ 58 h 272"/>
                <a:gd name="T4" fmla="*/ 112 w 146"/>
                <a:gd name="T5" fmla="*/ 223 h 272"/>
                <a:gd name="T6" fmla="*/ 108 w 146"/>
                <a:gd name="T7" fmla="*/ 266 h 272"/>
                <a:gd name="T8" fmla="*/ 132 w 146"/>
                <a:gd name="T9" fmla="*/ 214 h 272"/>
                <a:gd name="T10" fmla="*/ 38 w 146"/>
                <a:gd name="T11" fmla="*/ 70 h 272"/>
                <a:gd name="T12" fmla="*/ 146 w 146"/>
                <a:gd name="T13" fmla="*/ 51 h 272"/>
                <a:gd name="T14" fmla="*/ 112 w 146"/>
                <a:gd name="T15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272">
                  <a:moveTo>
                    <a:pt x="112" y="0"/>
                  </a:moveTo>
                  <a:cubicBezTo>
                    <a:pt x="112" y="0"/>
                    <a:pt x="0" y="27"/>
                    <a:pt x="0" y="58"/>
                  </a:cubicBezTo>
                  <a:cubicBezTo>
                    <a:pt x="0" y="90"/>
                    <a:pt x="112" y="223"/>
                    <a:pt x="112" y="223"/>
                  </a:cubicBezTo>
                  <a:cubicBezTo>
                    <a:pt x="112" y="223"/>
                    <a:pt x="99" y="272"/>
                    <a:pt x="108" y="266"/>
                  </a:cubicBezTo>
                  <a:cubicBezTo>
                    <a:pt x="117" y="261"/>
                    <a:pt x="132" y="214"/>
                    <a:pt x="132" y="214"/>
                  </a:cubicBezTo>
                  <a:cubicBezTo>
                    <a:pt x="132" y="214"/>
                    <a:pt x="22" y="79"/>
                    <a:pt x="38" y="70"/>
                  </a:cubicBezTo>
                  <a:cubicBezTo>
                    <a:pt x="54" y="60"/>
                    <a:pt x="146" y="51"/>
                    <a:pt x="146" y="51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C09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578">
              <a:extLst>
                <a:ext uri="{FF2B5EF4-FFF2-40B4-BE49-F238E27FC236}">
                  <a16:creationId xmlns:a16="http://schemas.microsoft.com/office/drawing/2014/main" id="{42D87DF9-C415-4ACE-A58E-34D7042C0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547"/>
              <a:ext cx="168" cy="469"/>
            </a:xfrm>
            <a:custGeom>
              <a:avLst/>
              <a:gdLst>
                <a:gd name="T0" fmla="*/ 0 w 105"/>
                <a:gd name="T1" fmla="*/ 24 h 294"/>
                <a:gd name="T2" fmla="*/ 85 w 105"/>
                <a:gd name="T3" fmla="*/ 247 h 294"/>
                <a:gd name="T4" fmla="*/ 85 w 105"/>
                <a:gd name="T5" fmla="*/ 292 h 294"/>
                <a:gd name="T6" fmla="*/ 105 w 105"/>
                <a:gd name="T7" fmla="*/ 246 h 294"/>
                <a:gd name="T8" fmla="*/ 36 w 105"/>
                <a:gd name="T9" fmla="*/ 0 h 294"/>
                <a:gd name="T10" fmla="*/ 0 w 105"/>
                <a:gd name="T11" fmla="*/ 2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94">
                  <a:moveTo>
                    <a:pt x="0" y="24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76" y="294"/>
                    <a:pt x="85" y="292"/>
                  </a:cubicBezTo>
                  <a:cubicBezTo>
                    <a:pt x="95" y="290"/>
                    <a:pt x="105" y="246"/>
                    <a:pt x="105" y="246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C09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579">
              <a:extLst>
                <a:ext uri="{FF2B5EF4-FFF2-40B4-BE49-F238E27FC236}">
                  <a16:creationId xmlns:a16="http://schemas.microsoft.com/office/drawing/2014/main" id="{813E4F83-E4C4-43B2-A319-A725400FE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689"/>
              <a:ext cx="128" cy="251"/>
            </a:xfrm>
            <a:custGeom>
              <a:avLst/>
              <a:gdLst>
                <a:gd name="T0" fmla="*/ 0 w 80"/>
                <a:gd name="T1" fmla="*/ 33 h 157"/>
                <a:gd name="T2" fmla="*/ 16 w 80"/>
                <a:gd name="T3" fmla="*/ 0 h 157"/>
                <a:gd name="T4" fmla="*/ 80 w 80"/>
                <a:gd name="T5" fmla="*/ 94 h 157"/>
                <a:gd name="T6" fmla="*/ 56 w 80"/>
                <a:gd name="T7" fmla="*/ 155 h 157"/>
                <a:gd name="T8" fmla="*/ 60 w 80"/>
                <a:gd name="T9" fmla="*/ 101 h 157"/>
                <a:gd name="T10" fmla="*/ 0 w 80"/>
                <a:gd name="T11" fmla="*/ 3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57">
                  <a:moveTo>
                    <a:pt x="0" y="33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0" y="94"/>
                    <a:pt x="66" y="157"/>
                    <a:pt x="56" y="155"/>
                  </a:cubicBezTo>
                  <a:cubicBezTo>
                    <a:pt x="46" y="153"/>
                    <a:pt x="60" y="101"/>
                    <a:pt x="60" y="101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580">
              <a:extLst>
                <a:ext uri="{FF2B5EF4-FFF2-40B4-BE49-F238E27FC236}">
                  <a16:creationId xmlns:a16="http://schemas.microsoft.com/office/drawing/2014/main" id="{F2D1C13E-4BDF-4BEB-993D-86116E271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455"/>
              <a:ext cx="375" cy="250"/>
            </a:xfrm>
            <a:custGeom>
              <a:avLst/>
              <a:gdLst>
                <a:gd name="T0" fmla="*/ 0 w 235"/>
                <a:gd name="T1" fmla="*/ 27 h 157"/>
                <a:gd name="T2" fmla="*/ 56 w 235"/>
                <a:gd name="T3" fmla="*/ 0 h 157"/>
                <a:gd name="T4" fmla="*/ 194 w 235"/>
                <a:gd name="T5" fmla="*/ 0 h 157"/>
                <a:gd name="T6" fmla="*/ 235 w 235"/>
                <a:gd name="T7" fmla="*/ 96 h 157"/>
                <a:gd name="T8" fmla="*/ 0 w 235"/>
                <a:gd name="T9" fmla="*/ 2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57">
                  <a:moveTo>
                    <a:pt x="0" y="27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235" y="96"/>
                    <a:pt x="235" y="96"/>
                    <a:pt x="235" y="96"/>
                  </a:cubicBezTo>
                  <a:cubicBezTo>
                    <a:pt x="235" y="96"/>
                    <a:pt x="52" y="157"/>
                    <a:pt x="0" y="27"/>
                  </a:cubicBez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581">
              <a:extLst>
                <a:ext uri="{FF2B5EF4-FFF2-40B4-BE49-F238E27FC236}">
                  <a16:creationId xmlns:a16="http://schemas.microsoft.com/office/drawing/2014/main" id="{BC1C0597-DF66-4895-B63A-BA6E7DDC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2780"/>
              <a:ext cx="83" cy="231"/>
            </a:xfrm>
            <a:custGeom>
              <a:avLst/>
              <a:gdLst>
                <a:gd name="T0" fmla="*/ 0 w 52"/>
                <a:gd name="T1" fmla="*/ 21 h 145"/>
                <a:gd name="T2" fmla="*/ 28 w 52"/>
                <a:gd name="T3" fmla="*/ 0 h 145"/>
                <a:gd name="T4" fmla="*/ 52 w 52"/>
                <a:gd name="T5" fmla="*/ 100 h 145"/>
                <a:gd name="T6" fmla="*/ 37 w 52"/>
                <a:gd name="T7" fmla="*/ 143 h 145"/>
                <a:gd name="T8" fmla="*/ 36 w 52"/>
                <a:gd name="T9" fmla="*/ 98 h 145"/>
                <a:gd name="T10" fmla="*/ 0 w 52"/>
                <a:gd name="T11" fmla="*/ 2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45">
                  <a:moveTo>
                    <a:pt x="0" y="21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100"/>
                    <a:pt x="45" y="145"/>
                    <a:pt x="37" y="143"/>
                  </a:cubicBezTo>
                  <a:cubicBezTo>
                    <a:pt x="28" y="141"/>
                    <a:pt x="36" y="98"/>
                    <a:pt x="36" y="98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582">
              <a:extLst>
                <a:ext uri="{FF2B5EF4-FFF2-40B4-BE49-F238E27FC236}">
                  <a16:creationId xmlns:a16="http://schemas.microsoft.com/office/drawing/2014/main" id="{DA73ED55-F0AA-41E1-B043-CAF2FD4DB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363"/>
              <a:ext cx="220" cy="165"/>
            </a:xfrm>
            <a:custGeom>
              <a:avLst/>
              <a:gdLst>
                <a:gd name="T0" fmla="*/ 138 w 138"/>
                <a:gd name="T1" fmla="*/ 58 h 104"/>
                <a:gd name="T2" fmla="*/ 51 w 138"/>
                <a:gd name="T3" fmla="*/ 104 h 104"/>
                <a:gd name="T4" fmla="*/ 0 w 138"/>
                <a:gd name="T5" fmla="*/ 58 h 104"/>
                <a:gd name="T6" fmla="*/ 138 w 138"/>
                <a:gd name="T7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" h="104">
                  <a:moveTo>
                    <a:pt x="138" y="58"/>
                  </a:moveTo>
                  <a:cubicBezTo>
                    <a:pt x="51" y="104"/>
                    <a:pt x="51" y="104"/>
                    <a:pt x="51" y="10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81" y="0"/>
                    <a:pt x="138" y="58"/>
                  </a:cubicBezTo>
                  <a:close/>
                </a:path>
              </a:pathLst>
            </a:custGeom>
            <a:solidFill>
              <a:srgbClr val="C09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583">
              <a:extLst>
                <a:ext uri="{FF2B5EF4-FFF2-40B4-BE49-F238E27FC236}">
                  <a16:creationId xmlns:a16="http://schemas.microsoft.com/office/drawing/2014/main" id="{C40277DD-0B3B-45BF-A018-FC17D5CC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692"/>
              <a:ext cx="306" cy="145"/>
            </a:xfrm>
            <a:custGeom>
              <a:avLst/>
              <a:gdLst>
                <a:gd name="T0" fmla="*/ 178 w 192"/>
                <a:gd name="T1" fmla="*/ 34 h 91"/>
                <a:gd name="T2" fmla="*/ 103 w 192"/>
                <a:gd name="T3" fmla="*/ 90 h 91"/>
                <a:gd name="T4" fmla="*/ 17 w 192"/>
                <a:gd name="T5" fmla="*/ 29 h 91"/>
                <a:gd name="T6" fmla="*/ 178 w 192"/>
                <a:gd name="T7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91">
                  <a:moveTo>
                    <a:pt x="178" y="34"/>
                  </a:moveTo>
                  <a:cubicBezTo>
                    <a:pt x="178" y="34"/>
                    <a:pt x="192" y="90"/>
                    <a:pt x="103" y="90"/>
                  </a:cubicBezTo>
                  <a:cubicBezTo>
                    <a:pt x="13" y="91"/>
                    <a:pt x="0" y="58"/>
                    <a:pt x="17" y="29"/>
                  </a:cubicBezTo>
                  <a:cubicBezTo>
                    <a:pt x="34" y="0"/>
                    <a:pt x="135" y="0"/>
                    <a:pt x="178" y="34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584">
              <a:extLst>
                <a:ext uri="{FF2B5EF4-FFF2-40B4-BE49-F238E27FC236}">
                  <a16:creationId xmlns:a16="http://schemas.microsoft.com/office/drawing/2014/main" id="{177F7A4F-EA4E-475E-8330-E78F4021D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002"/>
              <a:ext cx="74" cy="128"/>
            </a:xfrm>
            <a:custGeom>
              <a:avLst/>
              <a:gdLst>
                <a:gd name="T0" fmla="*/ 0 w 46"/>
                <a:gd name="T1" fmla="*/ 19 h 80"/>
                <a:gd name="T2" fmla="*/ 42 w 46"/>
                <a:gd name="T3" fmla="*/ 0 h 80"/>
                <a:gd name="T4" fmla="*/ 0 w 46"/>
                <a:gd name="T5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80">
                  <a:moveTo>
                    <a:pt x="0" y="19"/>
                  </a:moveTo>
                  <a:cubicBezTo>
                    <a:pt x="0" y="19"/>
                    <a:pt x="46" y="80"/>
                    <a:pt x="42" y="0"/>
                  </a:cubicBezTo>
                  <a:cubicBezTo>
                    <a:pt x="42" y="0"/>
                    <a:pt x="35" y="38"/>
                    <a:pt x="0" y="19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585">
              <a:extLst>
                <a:ext uri="{FF2B5EF4-FFF2-40B4-BE49-F238E27FC236}">
                  <a16:creationId xmlns:a16="http://schemas.microsoft.com/office/drawing/2014/main" id="{435E4909-BC75-49D8-9E0C-9A96BCAD7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31"/>
              <a:ext cx="99" cy="199"/>
            </a:xfrm>
            <a:custGeom>
              <a:avLst/>
              <a:gdLst>
                <a:gd name="T0" fmla="*/ 41 w 62"/>
                <a:gd name="T1" fmla="*/ 0 h 125"/>
                <a:gd name="T2" fmla="*/ 62 w 62"/>
                <a:gd name="T3" fmla="*/ 0 h 125"/>
                <a:gd name="T4" fmla="*/ 51 w 62"/>
                <a:gd name="T5" fmla="*/ 89 h 125"/>
                <a:gd name="T6" fmla="*/ 28 w 62"/>
                <a:gd name="T7" fmla="*/ 125 h 125"/>
                <a:gd name="T8" fmla="*/ 27 w 62"/>
                <a:gd name="T9" fmla="*/ 70 h 125"/>
                <a:gd name="T10" fmla="*/ 41 w 62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25">
                  <a:moveTo>
                    <a:pt x="41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1" y="89"/>
                    <a:pt x="51" y="89"/>
                    <a:pt x="51" y="89"/>
                  </a:cubicBezTo>
                  <a:cubicBezTo>
                    <a:pt x="51" y="89"/>
                    <a:pt x="55" y="125"/>
                    <a:pt x="28" y="125"/>
                  </a:cubicBezTo>
                  <a:cubicBezTo>
                    <a:pt x="0" y="125"/>
                    <a:pt x="27" y="70"/>
                    <a:pt x="27" y="7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586">
              <a:extLst>
                <a:ext uri="{FF2B5EF4-FFF2-40B4-BE49-F238E27FC236}">
                  <a16:creationId xmlns:a16="http://schemas.microsoft.com/office/drawing/2014/main" id="{73F60F19-E747-448C-9DB5-FE2267C9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873"/>
              <a:ext cx="105" cy="247"/>
            </a:xfrm>
            <a:custGeom>
              <a:avLst/>
              <a:gdLst>
                <a:gd name="T0" fmla="*/ 29 w 66"/>
                <a:gd name="T1" fmla="*/ 155 h 155"/>
                <a:gd name="T2" fmla="*/ 66 w 66"/>
                <a:gd name="T3" fmla="*/ 148 h 155"/>
                <a:gd name="T4" fmla="*/ 49 w 66"/>
                <a:gd name="T5" fmla="*/ 41 h 155"/>
                <a:gd name="T6" fmla="*/ 29 w 66"/>
                <a:gd name="T7" fmla="*/ 3 h 155"/>
                <a:gd name="T8" fmla="*/ 29 w 66"/>
                <a:gd name="T9" fmla="*/ 54 h 155"/>
                <a:gd name="T10" fmla="*/ 29 w 66"/>
                <a:gd name="T11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5">
                  <a:moveTo>
                    <a:pt x="29" y="155"/>
                  </a:moveTo>
                  <a:cubicBezTo>
                    <a:pt x="66" y="148"/>
                    <a:pt x="66" y="148"/>
                    <a:pt x="66" y="1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7" y="6"/>
                    <a:pt x="29" y="3"/>
                  </a:cubicBezTo>
                  <a:cubicBezTo>
                    <a:pt x="0" y="0"/>
                    <a:pt x="29" y="54"/>
                    <a:pt x="29" y="54"/>
                  </a:cubicBezTo>
                  <a:lnTo>
                    <a:pt x="29" y="155"/>
                  </a:ln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587">
              <a:extLst>
                <a:ext uri="{FF2B5EF4-FFF2-40B4-BE49-F238E27FC236}">
                  <a16:creationId xmlns:a16="http://schemas.microsoft.com/office/drawing/2014/main" id="{5F3D00A0-4C85-4C9E-9560-4F3E920C8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141"/>
              <a:ext cx="168" cy="202"/>
            </a:xfrm>
            <a:custGeom>
              <a:avLst/>
              <a:gdLst>
                <a:gd name="T0" fmla="*/ 0 w 105"/>
                <a:gd name="T1" fmla="*/ 21 h 127"/>
                <a:gd name="T2" fmla="*/ 50 w 105"/>
                <a:gd name="T3" fmla="*/ 127 h 127"/>
                <a:gd name="T4" fmla="*/ 105 w 105"/>
                <a:gd name="T5" fmla="*/ 17 h 127"/>
                <a:gd name="T6" fmla="*/ 0 w 105"/>
                <a:gd name="T7" fmla="*/ 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127">
                  <a:moveTo>
                    <a:pt x="0" y="21"/>
                  </a:moveTo>
                  <a:cubicBezTo>
                    <a:pt x="50" y="127"/>
                    <a:pt x="50" y="127"/>
                    <a:pt x="50" y="12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17"/>
                    <a:pt x="36" y="0"/>
                    <a:pt x="0" y="21"/>
                  </a:cubicBez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588">
              <a:extLst>
                <a:ext uri="{FF2B5EF4-FFF2-40B4-BE49-F238E27FC236}">
                  <a16:creationId xmlns:a16="http://schemas.microsoft.com/office/drawing/2014/main" id="{906EB5EA-CF0C-4259-8CEE-1397736C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856"/>
              <a:ext cx="77" cy="145"/>
            </a:xfrm>
            <a:custGeom>
              <a:avLst/>
              <a:gdLst>
                <a:gd name="T0" fmla="*/ 31 w 48"/>
                <a:gd name="T1" fmla="*/ 0 h 91"/>
                <a:gd name="T2" fmla="*/ 48 w 48"/>
                <a:gd name="T3" fmla="*/ 91 h 91"/>
                <a:gd name="T4" fmla="*/ 25 w 48"/>
                <a:gd name="T5" fmla="*/ 15 h 91"/>
                <a:gd name="T6" fmla="*/ 31 w 48"/>
                <a:gd name="T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91">
                  <a:moveTo>
                    <a:pt x="31" y="0"/>
                  </a:moveTo>
                  <a:cubicBezTo>
                    <a:pt x="48" y="91"/>
                    <a:pt x="48" y="91"/>
                    <a:pt x="48" y="91"/>
                  </a:cubicBezTo>
                  <a:cubicBezTo>
                    <a:pt x="48" y="91"/>
                    <a:pt x="0" y="81"/>
                    <a:pt x="25" y="15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Oval 589">
              <a:extLst>
                <a:ext uri="{FF2B5EF4-FFF2-40B4-BE49-F238E27FC236}">
                  <a16:creationId xmlns:a16="http://schemas.microsoft.com/office/drawing/2014/main" id="{B2EC7056-DAC0-404D-883C-5D28BD9A9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" y="1975"/>
              <a:ext cx="71" cy="70"/>
            </a:xfrm>
            <a:prstGeom prst="ellipse">
              <a:avLst/>
            </a:prstGeom>
            <a:solidFill>
              <a:srgbClr val="9D3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Oval 590">
              <a:extLst>
                <a:ext uri="{FF2B5EF4-FFF2-40B4-BE49-F238E27FC236}">
                  <a16:creationId xmlns:a16="http://schemas.microsoft.com/office/drawing/2014/main" id="{2BFEA3C1-6E6A-41FE-BAEC-CF1F58DDF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1975"/>
              <a:ext cx="71" cy="70"/>
            </a:xfrm>
            <a:prstGeom prst="ellipse">
              <a:avLst/>
            </a:prstGeom>
            <a:solidFill>
              <a:srgbClr val="9D3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591">
              <a:extLst>
                <a:ext uri="{FF2B5EF4-FFF2-40B4-BE49-F238E27FC236}">
                  <a16:creationId xmlns:a16="http://schemas.microsoft.com/office/drawing/2014/main" id="{9C013F4A-9FC8-466B-B639-7862B910A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743"/>
              <a:ext cx="427" cy="341"/>
            </a:xfrm>
            <a:custGeom>
              <a:avLst/>
              <a:gdLst>
                <a:gd name="T0" fmla="*/ 24 w 268"/>
                <a:gd name="T1" fmla="*/ 49 h 214"/>
                <a:gd name="T2" fmla="*/ 114 w 268"/>
                <a:gd name="T3" fmla="*/ 105 h 214"/>
                <a:gd name="T4" fmla="*/ 268 w 268"/>
                <a:gd name="T5" fmla="*/ 75 h 214"/>
                <a:gd name="T6" fmla="*/ 113 w 268"/>
                <a:gd name="T7" fmla="*/ 123 h 214"/>
                <a:gd name="T8" fmla="*/ 24 w 268"/>
                <a:gd name="T9" fmla="*/ 4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14">
                  <a:moveTo>
                    <a:pt x="24" y="49"/>
                  </a:moveTo>
                  <a:cubicBezTo>
                    <a:pt x="24" y="49"/>
                    <a:pt x="106" y="16"/>
                    <a:pt x="114" y="105"/>
                  </a:cubicBezTo>
                  <a:cubicBezTo>
                    <a:pt x="114" y="105"/>
                    <a:pt x="214" y="0"/>
                    <a:pt x="268" y="75"/>
                  </a:cubicBezTo>
                  <a:cubicBezTo>
                    <a:pt x="268" y="75"/>
                    <a:pt x="229" y="214"/>
                    <a:pt x="113" y="123"/>
                  </a:cubicBezTo>
                  <a:cubicBezTo>
                    <a:pt x="113" y="123"/>
                    <a:pt x="0" y="165"/>
                    <a:pt x="24" y="49"/>
                  </a:cubicBezTo>
                  <a:close/>
                </a:path>
              </a:pathLst>
            </a:custGeom>
            <a:solidFill>
              <a:srgbClr val="514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592">
              <a:extLst>
                <a:ext uri="{FF2B5EF4-FFF2-40B4-BE49-F238E27FC236}">
                  <a16:creationId xmlns:a16="http://schemas.microsoft.com/office/drawing/2014/main" id="{52CAF2B0-7BE6-492C-AAEB-1142F0FE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25"/>
              <a:ext cx="105" cy="139"/>
            </a:xfrm>
            <a:custGeom>
              <a:avLst/>
              <a:gdLst>
                <a:gd name="T0" fmla="*/ 66 w 66"/>
                <a:gd name="T1" fmla="*/ 63 h 87"/>
                <a:gd name="T2" fmla="*/ 21 w 66"/>
                <a:gd name="T3" fmla="*/ 23 h 87"/>
                <a:gd name="T4" fmla="*/ 66 w 66"/>
                <a:gd name="T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87">
                  <a:moveTo>
                    <a:pt x="66" y="63"/>
                  </a:moveTo>
                  <a:cubicBezTo>
                    <a:pt x="66" y="63"/>
                    <a:pt x="66" y="0"/>
                    <a:pt x="21" y="23"/>
                  </a:cubicBezTo>
                  <a:cubicBezTo>
                    <a:pt x="21" y="23"/>
                    <a:pt x="0" y="87"/>
                    <a:pt x="66" y="63"/>
                  </a:cubicBez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593">
              <a:extLst>
                <a:ext uri="{FF2B5EF4-FFF2-40B4-BE49-F238E27FC236}">
                  <a16:creationId xmlns:a16="http://schemas.microsoft.com/office/drawing/2014/main" id="{4588B873-4B64-4D2E-B6BC-2BC8E193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86"/>
              <a:ext cx="132" cy="216"/>
            </a:xfrm>
            <a:custGeom>
              <a:avLst/>
              <a:gdLst>
                <a:gd name="T0" fmla="*/ 0 w 83"/>
                <a:gd name="T1" fmla="*/ 89 h 136"/>
                <a:gd name="T2" fmla="*/ 83 w 83"/>
                <a:gd name="T3" fmla="*/ 81 h 136"/>
                <a:gd name="T4" fmla="*/ 0 w 83"/>
                <a:gd name="T5" fmla="*/ 8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3" h="136">
                  <a:moveTo>
                    <a:pt x="0" y="89"/>
                  </a:moveTo>
                  <a:cubicBezTo>
                    <a:pt x="0" y="89"/>
                    <a:pt x="55" y="136"/>
                    <a:pt x="83" y="81"/>
                  </a:cubicBezTo>
                  <a:cubicBezTo>
                    <a:pt x="83" y="81"/>
                    <a:pt x="67" y="0"/>
                    <a:pt x="0" y="89"/>
                  </a:cubicBezTo>
                  <a:close/>
                </a:path>
              </a:pathLst>
            </a:custGeom>
            <a:solidFill>
              <a:srgbClr val="CC5B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Oval 594">
              <a:extLst>
                <a:ext uri="{FF2B5EF4-FFF2-40B4-BE49-F238E27FC236}">
                  <a16:creationId xmlns:a16="http://schemas.microsoft.com/office/drawing/2014/main" id="{81EA8B50-E8FA-4B25-B1F7-2E6288CDD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1876"/>
              <a:ext cx="43" cy="45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Oval 595">
              <a:extLst>
                <a:ext uri="{FF2B5EF4-FFF2-40B4-BE49-F238E27FC236}">
                  <a16:creationId xmlns:a16="http://schemas.microsoft.com/office/drawing/2014/main" id="{E6A23BDA-3CFF-477B-B1DD-F2DBC88D3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900"/>
              <a:ext cx="44" cy="45"/>
            </a:xfrm>
            <a:prstGeom prst="ellipse">
              <a:avLst/>
            </a:pr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96">
              <a:extLst>
                <a:ext uri="{FF2B5EF4-FFF2-40B4-BE49-F238E27FC236}">
                  <a16:creationId xmlns:a16="http://schemas.microsoft.com/office/drawing/2014/main" id="{B2A40511-FBB2-4BAE-9794-3180B6DFD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14"/>
              <a:ext cx="54" cy="55"/>
            </a:xfrm>
            <a:custGeom>
              <a:avLst/>
              <a:gdLst>
                <a:gd name="T0" fmla="*/ 0 w 34"/>
                <a:gd name="T1" fmla="*/ 13 h 34"/>
                <a:gd name="T2" fmla="*/ 34 w 34"/>
                <a:gd name="T3" fmla="*/ 34 h 34"/>
                <a:gd name="T4" fmla="*/ 0 w 34"/>
                <a:gd name="T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34">
                  <a:moveTo>
                    <a:pt x="0" y="13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0" y="0"/>
                    <a:pt x="0" y="13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597">
              <a:extLst>
                <a:ext uri="{FF2B5EF4-FFF2-40B4-BE49-F238E27FC236}">
                  <a16:creationId xmlns:a16="http://schemas.microsoft.com/office/drawing/2014/main" id="{E59D6BFD-B0AB-4639-9917-0B1C790E4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830"/>
              <a:ext cx="64" cy="48"/>
            </a:xfrm>
            <a:custGeom>
              <a:avLst/>
              <a:gdLst>
                <a:gd name="T0" fmla="*/ 40 w 40"/>
                <a:gd name="T1" fmla="*/ 20 h 30"/>
                <a:gd name="T2" fmla="*/ 0 w 40"/>
                <a:gd name="T3" fmla="*/ 30 h 30"/>
                <a:gd name="T4" fmla="*/ 40 w 40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30">
                  <a:moveTo>
                    <a:pt x="40" y="20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14" y="0"/>
                    <a:pt x="40" y="20"/>
                  </a:cubicBezTo>
                  <a:close/>
                </a:path>
              </a:pathLst>
            </a:custGeom>
            <a:solidFill>
              <a:srgbClr val="3C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598">
              <a:extLst>
                <a:ext uri="{FF2B5EF4-FFF2-40B4-BE49-F238E27FC236}">
                  <a16:creationId xmlns:a16="http://schemas.microsoft.com/office/drawing/2014/main" id="{5180FAA3-D630-4627-A0BB-E4F67AD10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096"/>
              <a:ext cx="288" cy="114"/>
            </a:xfrm>
            <a:custGeom>
              <a:avLst/>
              <a:gdLst>
                <a:gd name="T0" fmla="*/ 0 w 180"/>
                <a:gd name="T1" fmla="*/ 71 h 71"/>
                <a:gd name="T2" fmla="*/ 180 w 180"/>
                <a:gd name="T3" fmla="*/ 60 h 71"/>
                <a:gd name="T4" fmla="*/ 88 w 180"/>
                <a:gd name="T5" fmla="*/ 45 h 71"/>
                <a:gd name="T6" fmla="*/ 0 w 180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71">
                  <a:moveTo>
                    <a:pt x="0" y="71"/>
                  </a:moveTo>
                  <a:cubicBezTo>
                    <a:pt x="0" y="71"/>
                    <a:pt x="50" y="0"/>
                    <a:pt x="180" y="60"/>
                  </a:cubicBezTo>
                  <a:cubicBezTo>
                    <a:pt x="180" y="60"/>
                    <a:pt x="165" y="66"/>
                    <a:pt x="88" y="45"/>
                  </a:cubicBezTo>
                  <a:cubicBezTo>
                    <a:pt x="88" y="45"/>
                    <a:pt x="54" y="55"/>
                    <a:pt x="0" y="71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599">
              <a:extLst>
                <a:ext uri="{FF2B5EF4-FFF2-40B4-BE49-F238E27FC236}">
                  <a16:creationId xmlns:a16="http://schemas.microsoft.com/office/drawing/2014/main" id="{A17CA8BE-1FE9-4A5F-BD40-95A81A4E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63"/>
              <a:ext cx="87" cy="104"/>
            </a:xfrm>
            <a:custGeom>
              <a:avLst/>
              <a:gdLst>
                <a:gd name="T0" fmla="*/ 19 w 55"/>
                <a:gd name="T1" fmla="*/ 0 h 65"/>
                <a:gd name="T2" fmla="*/ 46 w 55"/>
                <a:gd name="T3" fmla="*/ 65 h 65"/>
                <a:gd name="T4" fmla="*/ 19 w 55"/>
                <a:gd name="T5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65">
                  <a:moveTo>
                    <a:pt x="19" y="0"/>
                  </a:moveTo>
                  <a:cubicBezTo>
                    <a:pt x="19" y="0"/>
                    <a:pt x="55" y="33"/>
                    <a:pt x="46" y="65"/>
                  </a:cubicBezTo>
                  <a:cubicBezTo>
                    <a:pt x="46" y="65"/>
                    <a:pt x="0" y="39"/>
                    <a:pt x="19" y="0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00">
              <a:extLst>
                <a:ext uri="{FF2B5EF4-FFF2-40B4-BE49-F238E27FC236}">
                  <a16:creationId xmlns:a16="http://schemas.microsoft.com/office/drawing/2014/main" id="{DCA6D542-02B3-4B82-88AA-A4E634A0B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163"/>
              <a:ext cx="69" cy="101"/>
            </a:xfrm>
            <a:custGeom>
              <a:avLst/>
              <a:gdLst>
                <a:gd name="T0" fmla="*/ 43 w 43"/>
                <a:gd name="T1" fmla="*/ 0 h 63"/>
                <a:gd name="T2" fmla="*/ 3 w 43"/>
                <a:gd name="T3" fmla="*/ 63 h 63"/>
                <a:gd name="T4" fmla="*/ 43 w 43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63">
                  <a:moveTo>
                    <a:pt x="43" y="0"/>
                  </a:moveTo>
                  <a:cubicBezTo>
                    <a:pt x="43" y="0"/>
                    <a:pt x="35" y="55"/>
                    <a:pt x="3" y="63"/>
                  </a:cubicBezTo>
                  <a:cubicBezTo>
                    <a:pt x="3" y="63"/>
                    <a:pt x="0" y="3"/>
                    <a:pt x="43" y="0"/>
                  </a:cubicBezTo>
                  <a:close/>
                </a:path>
              </a:pathLst>
            </a:custGeom>
            <a:solidFill>
              <a:srgbClr val="507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759218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" name="Group 725">
            <a:extLst>
              <a:ext uri="{FF2B5EF4-FFF2-40B4-BE49-F238E27FC236}">
                <a16:creationId xmlns:a16="http://schemas.microsoft.com/office/drawing/2014/main" id="{4BC386B2-0982-44CF-912F-639F2ACD27C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995846" y="3429000"/>
            <a:ext cx="1131066" cy="2645768"/>
            <a:chOff x="3669" y="1760"/>
            <a:chExt cx="342" cy="800"/>
          </a:xfrm>
        </p:grpSpPr>
        <p:sp>
          <p:nvSpPr>
            <p:cNvPr id="725" name="AutoShape 724">
              <a:extLst>
                <a:ext uri="{FF2B5EF4-FFF2-40B4-BE49-F238E27FC236}">
                  <a16:creationId xmlns:a16="http://schemas.microsoft.com/office/drawing/2014/main" id="{2F4533EC-08CA-4A4A-863C-F0BBFFD77EE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69" y="1760"/>
              <a:ext cx="342" cy="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726">
              <a:extLst>
                <a:ext uri="{FF2B5EF4-FFF2-40B4-BE49-F238E27FC236}">
                  <a16:creationId xmlns:a16="http://schemas.microsoft.com/office/drawing/2014/main" id="{D5B6A52C-51AF-463D-BBAE-5959BB5AD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473"/>
              <a:ext cx="54" cy="70"/>
            </a:xfrm>
            <a:custGeom>
              <a:avLst/>
              <a:gdLst>
                <a:gd name="T0" fmla="*/ 46 w 46"/>
                <a:gd name="T1" fmla="*/ 60 h 60"/>
                <a:gd name="T2" fmla="*/ 0 w 46"/>
                <a:gd name="T3" fmla="*/ 55 h 60"/>
                <a:gd name="T4" fmla="*/ 4 w 46"/>
                <a:gd name="T5" fmla="*/ 34 h 60"/>
                <a:gd name="T6" fmla="*/ 5 w 46"/>
                <a:gd name="T7" fmla="*/ 11 h 60"/>
                <a:gd name="T8" fmla="*/ 35 w 46"/>
                <a:gd name="T9" fmla="*/ 11 h 60"/>
                <a:gd name="T10" fmla="*/ 38 w 46"/>
                <a:gd name="T11" fmla="*/ 34 h 60"/>
                <a:gd name="T12" fmla="*/ 46 w 46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46" y="60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3" y="51"/>
                    <a:pt x="4" y="42"/>
                    <a:pt x="4" y="34"/>
                  </a:cubicBezTo>
                  <a:cubicBezTo>
                    <a:pt x="5" y="24"/>
                    <a:pt x="5" y="11"/>
                    <a:pt x="5" y="11"/>
                  </a:cubicBezTo>
                  <a:cubicBezTo>
                    <a:pt x="5" y="11"/>
                    <a:pt x="35" y="0"/>
                    <a:pt x="35" y="11"/>
                  </a:cubicBezTo>
                  <a:cubicBezTo>
                    <a:pt x="35" y="18"/>
                    <a:pt x="36" y="26"/>
                    <a:pt x="38" y="34"/>
                  </a:cubicBezTo>
                  <a:cubicBezTo>
                    <a:pt x="42" y="46"/>
                    <a:pt x="46" y="60"/>
                    <a:pt x="46" y="60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727">
              <a:extLst>
                <a:ext uri="{FF2B5EF4-FFF2-40B4-BE49-F238E27FC236}">
                  <a16:creationId xmlns:a16="http://schemas.microsoft.com/office/drawing/2014/main" id="{733D171D-D042-4F2C-95C6-11753C7B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523"/>
              <a:ext cx="60" cy="35"/>
            </a:xfrm>
            <a:custGeom>
              <a:avLst/>
              <a:gdLst>
                <a:gd name="T0" fmla="*/ 52 w 52"/>
                <a:gd name="T1" fmla="*/ 20 h 30"/>
                <a:gd name="T2" fmla="*/ 52 w 52"/>
                <a:gd name="T3" fmla="*/ 22 h 30"/>
                <a:gd name="T4" fmla="*/ 50 w 52"/>
                <a:gd name="T5" fmla="*/ 30 h 30"/>
                <a:gd name="T6" fmla="*/ 2 w 52"/>
                <a:gd name="T7" fmla="*/ 30 h 30"/>
                <a:gd name="T8" fmla="*/ 0 w 52"/>
                <a:gd name="T9" fmla="*/ 22 h 30"/>
                <a:gd name="T10" fmla="*/ 0 w 52"/>
                <a:gd name="T11" fmla="*/ 21 h 30"/>
                <a:gd name="T12" fmla="*/ 26 w 52"/>
                <a:gd name="T13" fmla="*/ 0 h 30"/>
                <a:gd name="T14" fmla="*/ 52 w 52"/>
                <a:gd name="T1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30">
                  <a:moveTo>
                    <a:pt x="52" y="20"/>
                  </a:moveTo>
                  <a:cubicBezTo>
                    <a:pt x="52" y="22"/>
                    <a:pt x="52" y="22"/>
                    <a:pt x="52" y="22"/>
                  </a:cubicBezTo>
                  <a:cubicBezTo>
                    <a:pt x="52" y="25"/>
                    <a:pt x="51" y="23"/>
                    <a:pt x="50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23"/>
                    <a:pt x="0" y="25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2" y="0"/>
                    <a:pt x="26" y="0"/>
                  </a:cubicBezTo>
                  <a:cubicBezTo>
                    <a:pt x="40" y="0"/>
                    <a:pt x="52" y="9"/>
                    <a:pt x="52" y="20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728">
              <a:extLst>
                <a:ext uri="{FF2B5EF4-FFF2-40B4-BE49-F238E27FC236}">
                  <a16:creationId xmlns:a16="http://schemas.microsoft.com/office/drawing/2014/main" id="{977F9F93-4A74-4FF4-BCB6-F2C86FB0E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473"/>
              <a:ext cx="40" cy="43"/>
            </a:xfrm>
            <a:custGeom>
              <a:avLst/>
              <a:gdLst>
                <a:gd name="T0" fmla="*/ 0 w 34"/>
                <a:gd name="T1" fmla="*/ 37 h 37"/>
                <a:gd name="T2" fmla="*/ 1 w 34"/>
                <a:gd name="T3" fmla="*/ 11 h 37"/>
                <a:gd name="T4" fmla="*/ 31 w 34"/>
                <a:gd name="T5" fmla="*/ 11 h 37"/>
                <a:gd name="T6" fmla="*/ 34 w 34"/>
                <a:gd name="T7" fmla="*/ 37 h 37"/>
                <a:gd name="T8" fmla="*/ 0 w 3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7">
                  <a:moveTo>
                    <a:pt x="0" y="37"/>
                  </a:moveTo>
                  <a:cubicBezTo>
                    <a:pt x="1" y="22"/>
                    <a:pt x="1" y="11"/>
                    <a:pt x="1" y="11"/>
                  </a:cubicBezTo>
                  <a:cubicBezTo>
                    <a:pt x="1" y="11"/>
                    <a:pt x="31" y="0"/>
                    <a:pt x="31" y="11"/>
                  </a:cubicBezTo>
                  <a:cubicBezTo>
                    <a:pt x="31" y="18"/>
                    <a:pt x="32" y="29"/>
                    <a:pt x="34" y="37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729">
              <a:extLst>
                <a:ext uri="{FF2B5EF4-FFF2-40B4-BE49-F238E27FC236}">
                  <a16:creationId xmlns:a16="http://schemas.microsoft.com/office/drawing/2014/main" id="{A4A146F1-DEF6-468C-A75D-7679403D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547"/>
              <a:ext cx="60" cy="9"/>
            </a:xfrm>
            <a:custGeom>
              <a:avLst/>
              <a:gdLst>
                <a:gd name="T0" fmla="*/ 52 w 52"/>
                <a:gd name="T1" fmla="*/ 0 h 8"/>
                <a:gd name="T2" fmla="*/ 50 w 52"/>
                <a:gd name="T3" fmla="*/ 8 h 8"/>
                <a:gd name="T4" fmla="*/ 2 w 52"/>
                <a:gd name="T5" fmla="*/ 8 h 8"/>
                <a:gd name="T6" fmla="*/ 0 w 52"/>
                <a:gd name="T7" fmla="*/ 0 h 8"/>
                <a:gd name="T8" fmla="*/ 52 w 5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">
                  <a:moveTo>
                    <a:pt x="52" y="0"/>
                  </a:moveTo>
                  <a:cubicBezTo>
                    <a:pt x="52" y="0"/>
                    <a:pt x="51" y="8"/>
                    <a:pt x="5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0"/>
                    <a:pt x="0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730">
              <a:extLst>
                <a:ext uri="{FF2B5EF4-FFF2-40B4-BE49-F238E27FC236}">
                  <a16:creationId xmlns:a16="http://schemas.microsoft.com/office/drawing/2014/main" id="{7C295DCD-1E43-4A24-961F-917818A4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545"/>
              <a:ext cx="65" cy="14"/>
            </a:xfrm>
            <a:custGeom>
              <a:avLst/>
              <a:gdLst>
                <a:gd name="T0" fmla="*/ 54 w 56"/>
                <a:gd name="T1" fmla="*/ 0 h 12"/>
                <a:gd name="T2" fmla="*/ 52 w 56"/>
                <a:gd name="T3" fmla="*/ 2 h 12"/>
                <a:gd name="T4" fmla="*/ 52 w 56"/>
                <a:gd name="T5" fmla="*/ 3 h 12"/>
                <a:gd name="T6" fmla="*/ 51 w 56"/>
                <a:gd name="T7" fmla="*/ 8 h 12"/>
                <a:gd name="T8" fmla="*/ 50 w 56"/>
                <a:gd name="T9" fmla="*/ 8 h 12"/>
                <a:gd name="T10" fmla="*/ 51 w 56"/>
                <a:gd name="T11" fmla="*/ 8 h 12"/>
                <a:gd name="T12" fmla="*/ 51 w 56"/>
                <a:gd name="T13" fmla="*/ 9 h 12"/>
                <a:gd name="T14" fmla="*/ 52 w 56"/>
                <a:gd name="T15" fmla="*/ 9 h 12"/>
                <a:gd name="T16" fmla="*/ 51 w 56"/>
                <a:gd name="T17" fmla="*/ 8 h 12"/>
                <a:gd name="T18" fmla="*/ 52 w 56"/>
                <a:gd name="T19" fmla="*/ 8 h 12"/>
                <a:gd name="T20" fmla="*/ 4 w 56"/>
                <a:gd name="T21" fmla="*/ 9 h 12"/>
                <a:gd name="T22" fmla="*/ 4 w 56"/>
                <a:gd name="T23" fmla="*/ 8 h 12"/>
                <a:gd name="T24" fmla="*/ 5 w 56"/>
                <a:gd name="T25" fmla="*/ 8 h 12"/>
                <a:gd name="T26" fmla="*/ 5 w 56"/>
                <a:gd name="T27" fmla="*/ 8 h 12"/>
                <a:gd name="T28" fmla="*/ 4 w 56"/>
                <a:gd name="T29" fmla="*/ 9 h 12"/>
                <a:gd name="T30" fmla="*/ 5 w 56"/>
                <a:gd name="T31" fmla="*/ 8 h 12"/>
                <a:gd name="T32" fmla="*/ 5 w 56"/>
                <a:gd name="T33" fmla="*/ 8 h 12"/>
                <a:gd name="T34" fmla="*/ 5 w 56"/>
                <a:gd name="T35" fmla="*/ 8 h 12"/>
                <a:gd name="T36" fmla="*/ 5 w 56"/>
                <a:gd name="T37" fmla="*/ 4 h 12"/>
                <a:gd name="T38" fmla="*/ 4 w 56"/>
                <a:gd name="T39" fmla="*/ 2 h 12"/>
                <a:gd name="T40" fmla="*/ 4 w 56"/>
                <a:gd name="T41" fmla="*/ 2 h 12"/>
                <a:gd name="T42" fmla="*/ 3 w 56"/>
                <a:gd name="T43" fmla="*/ 1 h 12"/>
                <a:gd name="T44" fmla="*/ 2 w 56"/>
                <a:gd name="T45" fmla="*/ 4 h 12"/>
                <a:gd name="T46" fmla="*/ 54 w 56"/>
                <a:gd name="T47" fmla="*/ 0 h 12"/>
                <a:gd name="T48" fmla="*/ 54 w 56"/>
                <a:gd name="T49" fmla="*/ 0 h 12"/>
                <a:gd name="T50" fmla="*/ 2 w 56"/>
                <a:gd name="T51" fmla="*/ 4 h 12"/>
                <a:gd name="T52" fmla="*/ 1 w 56"/>
                <a:gd name="T53" fmla="*/ 4 h 12"/>
                <a:gd name="T54" fmla="*/ 2 w 56"/>
                <a:gd name="T55" fmla="*/ 2 h 12"/>
                <a:gd name="T56" fmla="*/ 2 w 56"/>
                <a:gd name="T57" fmla="*/ 2 h 12"/>
                <a:gd name="T58" fmla="*/ 1 w 56"/>
                <a:gd name="T59" fmla="*/ 4 h 12"/>
                <a:gd name="T60" fmla="*/ 0 w 56"/>
                <a:gd name="T61" fmla="*/ 3 h 12"/>
                <a:gd name="T62" fmla="*/ 0 w 56"/>
                <a:gd name="T63" fmla="*/ 3 h 12"/>
                <a:gd name="T64" fmla="*/ 2 w 56"/>
                <a:gd name="T65" fmla="*/ 2 h 12"/>
                <a:gd name="T66" fmla="*/ 0 w 56"/>
                <a:gd name="T67" fmla="*/ 3 h 12"/>
                <a:gd name="T68" fmla="*/ 2 w 56"/>
                <a:gd name="T69" fmla="*/ 9 h 12"/>
                <a:gd name="T70" fmla="*/ 3 w 56"/>
                <a:gd name="T71" fmla="*/ 11 h 12"/>
                <a:gd name="T72" fmla="*/ 52 w 56"/>
                <a:gd name="T73" fmla="*/ 12 h 12"/>
                <a:gd name="T74" fmla="*/ 54 w 56"/>
                <a:gd name="T75" fmla="*/ 10 h 12"/>
                <a:gd name="T76" fmla="*/ 55 w 56"/>
                <a:gd name="T77" fmla="*/ 4 h 12"/>
                <a:gd name="T78" fmla="*/ 56 w 56"/>
                <a:gd name="T79" fmla="*/ 3 h 12"/>
                <a:gd name="T80" fmla="*/ 56 w 56"/>
                <a:gd name="T81" fmla="*/ 3 h 12"/>
                <a:gd name="T82" fmla="*/ 55 w 56"/>
                <a:gd name="T83" fmla="*/ 3 h 12"/>
                <a:gd name="T84" fmla="*/ 54 w 56"/>
                <a:gd name="T85" fmla="*/ 2 h 12"/>
                <a:gd name="T86" fmla="*/ 56 w 56"/>
                <a:gd name="T87" fmla="*/ 3 h 12"/>
                <a:gd name="T88" fmla="*/ 55 w 56"/>
                <a:gd name="T89" fmla="*/ 3 h 12"/>
                <a:gd name="T90" fmla="*/ 55 w 56"/>
                <a:gd name="T91" fmla="*/ 4 h 12"/>
                <a:gd name="T92" fmla="*/ 54 w 56"/>
                <a:gd name="T93" fmla="*/ 2 h 12"/>
                <a:gd name="T94" fmla="*/ 54 w 56"/>
                <a:gd name="T95" fmla="*/ 2 h 12"/>
                <a:gd name="T96" fmla="*/ 55 w 56"/>
                <a:gd name="T97" fmla="*/ 4 h 12"/>
                <a:gd name="T98" fmla="*/ 55 w 56"/>
                <a:gd name="T99" fmla="*/ 4 h 12"/>
                <a:gd name="T100" fmla="*/ 54 w 56"/>
                <a:gd name="T101" fmla="*/ 4 h 12"/>
                <a:gd name="T102" fmla="*/ 54 w 56"/>
                <a:gd name="T103" fmla="*/ 2 h 12"/>
                <a:gd name="T104" fmla="*/ 54 w 56"/>
                <a:gd name="T10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12">
                  <a:moveTo>
                    <a:pt x="54" y="2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2" y="1"/>
                    <a:pt x="52" y="1"/>
                  </a:cubicBezTo>
                  <a:cubicBezTo>
                    <a:pt x="52" y="1"/>
                    <a:pt x="52" y="1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3"/>
                    <a:pt x="51" y="5"/>
                    <a:pt x="51" y="6"/>
                  </a:cubicBezTo>
                  <a:cubicBezTo>
                    <a:pt x="51" y="7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3" y="11"/>
                    <a:pt x="53" y="11"/>
                  </a:cubicBezTo>
                  <a:cubicBezTo>
                    <a:pt x="54" y="11"/>
                    <a:pt x="54" y="10"/>
                    <a:pt x="54" y="10"/>
                  </a:cubicBezTo>
                  <a:cubicBezTo>
                    <a:pt x="54" y="9"/>
                    <a:pt x="55" y="8"/>
                    <a:pt x="55" y="8"/>
                  </a:cubicBezTo>
                  <a:cubicBezTo>
                    <a:pt x="55" y="6"/>
                    <a:pt x="55" y="5"/>
                    <a:pt x="55" y="4"/>
                  </a:cubicBezTo>
                  <a:cubicBezTo>
                    <a:pt x="55" y="4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54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731">
              <a:extLst>
                <a:ext uri="{FF2B5EF4-FFF2-40B4-BE49-F238E27FC236}">
                  <a16:creationId xmlns:a16="http://schemas.microsoft.com/office/drawing/2014/main" id="{2AFACE43-6D76-4611-8480-5E139C50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521"/>
              <a:ext cx="19" cy="7"/>
            </a:xfrm>
            <a:custGeom>
              <a:avLst/>
              <a:gdLst>
                <a:gd name="T0" fmla="*/ 17 w 17"/>
                <a:gd name="T1" fmla="*/ 5 h 6"/>
                <a:gd name="T2" fmla="*/ 1 w 17"/>
                <a:gd name="T3" fmla="*/ 5 h 6"/>
                <a:gd name="T4" fmla="*/ 1 w 17"/>
                <a:gd name="T5" fmla="*/ 6 h 6"/>
                <a:gd name="T6" fmla="*/ 8 w 17"/>
                <a:gd name="T7" fmla="*/ 4 h 6"/>
                <a:gd name="T8" fmla="*/ 16 w 17"/>
                <a:gd name="T9" fmla="*/ 6 h 6"/>
                <a:gd name="T10" fmla="*/ 17 w 1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7" y="5"/>
                  </a:moveTo>
                  <a:cubicBezTo>
                    <a:pt x="13" y="0"/>
                    <a:pt x="5" y="2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4" y="6"/>
                    <a:pt x="6" y="4"/>
                    <a:pt x="8" y="4"/>
                  </a:cubicBezTo>
                  <a:cubicBezTo>
                    <a:pt x="11" y="4"/>
                    <a:pt x="13" y="6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732">
              <a:extLst>
                <a:ext uri="{FF2B5EF4-FFF2-40B4-BE49-F238E27FC236}">
                  <a16:creationId xmlns:a16="http://schemas.microsoft.com/office/drawing/2014/main" id="{95D3427B-ADA7-49D9-8A8E-4337513E3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528"/>
              <a:ext cx="20" cy="6"/>
            </a:xfrm>
            <a:custGeom>
              <a:avLst/>
              <a:gdLst>
                <a:gd name="T0" fmla="*/ 16 w 17"/>
                <a:gd name="T1" fmla="*/ 4 h 6"/>
                <a:gd name="T2" fmla="*/ 1 w 17"/>
                <a:gd name="T3" fmla="*/ 4 h 6"/>
                <a:gd name="T4" fmla="*/ 2 w 17"/>
                <a:gd name="T5" fmla="*/ 6 h 6"/>
                <a:gd name="T6" fmla="*/ 9 w 17"/>
                <a:gd name="T7" fmla="*/ 5 h 6"/>
                <a:gd name="T8" fmla="*/ 16 w 17"/>
                <a:gd name="T9" fmla="*/ 6 h 6"/>
                <a:gd name="T10" fmla="*/ 16 w 17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4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5"/>
                    <a:pt x="7" y="5"/>
                    <a:pt x="9" y="5"/>
                  </a:cubicBezTo>
                  <a:cubicBezTo>
                    <a:pt x="11" y="5"/>
                    <a:pt x="13" y="6"/>
                    <a:pt x="16" y="6"/>
                  </a:cubicBezTo>
                  <a:cubicBezTo>
                    <a:pt x="17" y="6"/>
                    <a:pt x="17" y="4"/>
                    <a:pt x="16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733">
              <a:extLst>
                <a:ext uri="{FF2B5EF4-FFF2-40B4-BE49-F238E27FC236}">
                  <a16:creationId xmlns:a16="http://schemas.microsoft.com/office/drawing/2014/main" id="{A7DA935F-F4BF-49F5-A9CB-6B192A02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488"/>
              <a:ext cx="95" cy="68"/>
            </a:xfrm>
            <a:custGeom>
              <a:avLst/>
              <a:gdLst>
                <a:gd name="T0" fmla="*/ 80 w 81"/>
                <a:gd name="T1" fmla="*/ 49 h 59"/>
                <a:gd name="T2" fmla="*/ 79 w 81"/>
                <a:gd name="T3" fmla="*/ 56 h 59"/>
                <a:gd name="T4" fmla="*/ 1 w 81"/>
                <a:gd name="T5" fmla="*/ 57 h 59"/>
                <a:gd name="T6" fmla="*/ 1 w 81"/>
                <a:gd name="T7" fmla="*/ 55 h 59"/>
                <a:gd name="T8" fmla="*/ 2 w 81"/>
                <a:gd name="T9" fmla="*/ 52 h 59"/>
                <a:gd name="T10" fmla="*/ 31 w 81"/>
                <a:gd name="T11" fmla="*/ 37 h 59"/>
                <a:gd name="T12" fmla="*/ 39 w 81"/>
                <a:gd name="T13" fmla="*/ 33 h 59"/>
                <a:gd name="T14" fmla="*/ 45 w 81"/>
                <a:gd name="T15" fmla="*/ 24 h 59"/>
                <a:gd name="T16" fmla="*/ 48 w 81"/>
                <a:gd name="T17" fmla="*/ 0 h 59"/>
                <a:gd name="T18" fmla="*/ 79 w 81"/>
                <a:gd name="T19" fmla="*/ 1 h 59"/>
                <a:gd name="T20" fmla="*/ 80 w 81"/>
                <a:gd name="T21" fmla="*/ 24 h 59"/>
                <a:gd name="T22" fmla="*/ 80 w 81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59">
                  <a:moveTo>
                    <a:pt x="80" y="49"/>
                  </a:moveTo>
                  <a:cubicBezTo>
                    <a:pt x="80" y="52"/>
                    <a:pt x="79" y="54"/>
                    <a:pt x="79" y="56"/>
                  </a:cubicBezTo>
                  <a:cubicBezTo>
                    <a:pt x="79" y="56"/>
                    <a:pt x="6" y="59"/>
                    <a:pt x="1" y="57"/>
                  </a:cubicBezTo>
                  <a:cubicBezTo>
                    <a:pt x="0" y="56"/>
                    <a:pt x="0" y="56"/>
                    <a:pt x="1" y="55"/>
                  </a:cubicBezTo>
                  <a:cubicBezTo>
                    <a:pt x="2" y="54"/>
                    <a:pt x="2" y="53"/>
                    <a:pt x="2" y="52"/>
                  </a:cubicBezTo>
                  <a:cubicBezTo>
                    <a:pt x="5" y="46"/>
                    <a:pt x="12" y="36"/>
                    <a:pt x="31" y="37"/>
                  </a:cubicBezTo>
                  <a:cubicBezTo>
                    <a:pt x="35" y="36"/>
                    <a:pt x="38" y="34"/>
                    <a:pt x="39" y="33"/>
                  </a:cubicBezTo>
                  <a:cubicBezTo>
                    <a:pt x="42" y="32"/>
                    <a:pt x="44" y="29"/>
                    <a:pt x="45" y="24"/>
                  </a:cubicBezTo>
                  <a:cubicBezTo>
                    <a:pt x="48" y="15"/>
                    <a:pt x="48" y="3"/>
                    <a:pt x="4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80" y="12"/>
                    <a:pt x="80" y="24"/>
                  </a:cubicBezTo>
                  <a:cubicBezTo>
                    <a:pt x="81" y="33"/>
                    <a:pt x="81" y="43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Freeform 734">
              <a:extLst>
                <a:ext uri="{FF2B5EF4-FFF2-40B4-BE49-F238E27FC236}">
                  <a16:creationId xmlns:a16="http://schemas.microsoft.com/office/drawing/2014/main" id="{9C68874D-D76C-411F-8EE1-C1B2A2483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481"/>
              <a:ext cx="40" cy="35"/>
            </a:xfrm>
            <a:custGeom>
              <a:avLst/>
              <a:gdLst>
                <a:gd name="T0" fmla="*/ 0 w 35"/>
                <a:gd name="T1" fmla="*/ 30 h 30"/>
                <a:gd name="T2" fmla="*/ 3 w 35"/>
                <a:gd name="T3" fmla="*/ 0 h 30"/>
                <a:gd name="T4" fmla="*/ 34 w 35"/>
                <a:gd name="T5" fmla="*/ 0 h 30"/>
                <a:gd name="T6" fmla="*/ 35 w 35"/>
                <a:gd name="T7" fmla="*/ 30 h 30"/>
                <a:gd name="T8" fmla="*/ 0 w 35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cubicBezTo>
                    <a:pt x="3" y="22"/>
                    <a:pt x="3" y="4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15"/>
                    <a:pt x="35" y="3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735">
              <a:extLst>
                <a:ext uri="{FF2B5EF4-FFF2-40B4-BE49-F238E27FC236}">
                  <a16:creationId xmlns:a16="http://schemas.microsoft.com/office/drawing/2014/main" id="{A85FED11-7FF1-410E-A18A-EBACFB25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545"/>
              <a:ext cx="93" cy="11"/>
            </a:xfrm>
            <a:custGeom>
              <a:avLst/>
              <a:gdLst>
                <a:gd name="T0" fmla="*/ 80 w 80"/>
                <a:gd name="T1" fmla="*/ 0 h 10"/>
                <a:gd name="T2" fmla="*/ 79 w 80"/>
                <a:gd name="T3" fmla="*/ 7 h 10"/>
                <a:gd name="T4" fmla="*/ 1 w 80"/>
                <a:gd name="T5" fmla="*/ 8 h 10"/>
                <a:gd name="T6" fmla="*/ 1 w 80"/>
                <a:gd name="T7" fmla="*/ 6 h 10"/>
                <a:gd name="T8" fmla="*/ 2 w 80"/>
                <a:gd name="T9" fmla="*/ 3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80" y="3"/>
                    <a:pt x="79" y="5"/>
                    <a:pt x="79" y="7"/>
                  </a:cubicBezTo>
                  <a:cubicBezTo>
                    <a:pt x="79" y="7"/>
                    <a:pt x="6" y="10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15" y="3"/>
                    <a:pt x="60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736">
              <a:extLst>
                <a:ext uri="{FF2B5EF4-FFF2-40B4-BE49-F238E27FC236}">
                  <a16:creationId xmlns:a16="http://schemas.microsoft.com/office/drawing/2014/main" id="{EA09556F-4D55-4795-AEB1-4A98EFC87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543"/>
              <a:ext cx="97" cy="15"/>
            </a:xfrm>
            <a:custGeom>
              <a:avLst/>
              <a:gdLst>
                <a:gd name="T0" fmla="*/ 79 w 83"/>
                <a:gd name="T1" fmla="*/ 2 h 13"/>
                <a:gd name="T2" fmla="*/ 80 w 83"/>
                <a:gd name="T3" fmla="*/ 9 h 13"/>
                <a:gd name="T4" fmla="*/ 73 w 83"/>
                <a:gd name="T5" fmla="*/ 7 h 13"/>
                <a:gd name="T6" fmla="*/ 7 w 83"/>
                <a:gd name="T7" fmla="*/ 8 h 13"/>
                <a:gd name="T8" fmla="*/ 3 w 83"/>
                <a:gd name="T9" fmla="*/ 8 h 13"/>
                <a:gd name="T10" fmla="*/ 3 w 83"/>
                <a:gd name="T11" fmla="*/ 8 h 13"/>
                <a:gd name="T12" fmla="*/ 3 w 83"/>
                <a:gd name="T13" fmla="*/ 8 h 13"/>
                <a:gd name="T14" fmla="*/ 3 w 83"/>
                <a:gd name="T15" fmla="*/ 8 h 13"/>
                <a:gd name="T16" fmla="*/ 2 w 83"/>
                <a:gd name="T17" fmla="*/ 9 h 13"/>
                <a:gd name="T18" fmla="*/ 3 w 83"/>
                <a:gd name="T19" fmla="*/ 8 h 13"/>
                <a:gd name="T20" fmla="*/ 3 w 83"/>
                <a:gd name="T21" fmla="*/ 8 h 13"/>
                <a:gd name="T22" fmla="*/ 4 w 83"/>
                <a:gd name="T23" fmla="*/ 9 h 13"/>
                <a:gd name="T24" fmla="*/ 2 w 83"/>
                <a:gd name="T25" fmla="*/ 9 h 13"/>
                <a:gd name="T26" fmla="*/ 2 w 83"/>
                <a:gd name="T27" fmla="*/ 9 h 13"/>
                <a:gd name="T28" fmla="*/ 4 w 83"/>
                <a:gd name="T29" fmla="*/ 9 h 13"/>
                <a:gd name="T30" fmla="*/ 3 w 83"/>
                <a:gd name="T31" fmla="*/ 10 h 13"/>
                <a:gd name="T32" fmla="*/ 3 w 83"/>
                <a:gd name="T33" fmla="*/ 10 h 13"/>
                <a:gd name="T34" fmla="*/ 3 w 83"/>
                <a:gd name="T35" fmla="*/ 9 h 13"/>
                <a:gd name="T36" fmla="*/ 4 w 83"/>
                <a:gd name="T37" fmla="*/ 9 h 13"/>
                <a:gd name="T38" fmla="*/ 4 w 83"/>
                <a:gd name="T39" fmla="*/ 8 h 13"/>
                <a:gd name="T40" fmla="*/ 3 w 83"/>
                <a:gd name="T41" fmla="*/ 5 h 13"/>
                <a:gd name="T42" fmla="*/ 12 w 83"/>
                <a:gd name="T43" fmla="*/ 7 h 13"/>
                <a:gd name="T44" fmla="*/ 81 w 83"/>
                <a:gd name="T45" fmla="*/ 2 h 13"/>
                <a:gd name="T46" fmla="*/ 81 w 83"/>
                <a:gd name="T47" fmla="*/ 2 h 13"/>
                <a:gd name="T48" fmla="*/ 12 w 83"/>
                <a:gd name="T49" fmla="*/ 3 h 13"/>
                <a:gd name="T50" fmla="*/ 2 w 83"/>
                <a:gd name="T51" fmla="*/ 3 h 13"/>
                <a:gd name="T52" fmla="*/ 1 w 83"/>
                <a:gd name="T53" fmla="*/ 7 h 13"/>
                <a:gd name="T54" fmla="*/ 1 w 83"/>
                <a:gd name="T55" fmla="*/ 6 h 13"/>
                <a:gd name="T56" fmla="*/ 0 w 83"/>
                <a:gd name="T57" fmla="*/ 9 h 13"/>
                <a:gd name="T58" fmla="*/ 1 w 83"/>
                <a:gd name="T59" fmla="*/ 12 h 13"/>
                <a:gd name="T60" fmla="*/ 18 w 83"/>
                <a:gd name="T61" fmla="*/ 13 h 13"/>
                <a:gd name="T62" fmla="*/ 81 w 83"/>
                <a:gd name="T63" fmla="*/ 11 h 13"/>
                <a:gd name="T64" fmla="*/ 83 w 83"/>
                <a:gd name="T65" fmla="*/ 3 h 13"/>
                <a:gd name="T66" fmla="*/ 81 w 83"/>
                <a:gd name="T6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13">
                  <a:moveTo>
                    <a:pt x="8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5"/>
                    <a:pt x="78" y="7"/>
                    <a:pt x="78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7"/>
                    <a:pt x="77" y="7"/>
                    <a:pt x="73" y="7"/>
                  </a:cubicBezTo>
                  <a:cubicBezTo>
                    <a:pt x="61" y="8"/>
                    <a:pt x="35" y="9"/>
                    <a:pt x="18" y="9"/>
                  </a:cubicBezTo>
                  <a:cubicBezTo>
                    <a:pt x="14" y="9"/>
                    <a:pt x="10" y="9"/>
                    <a:pt x="7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8" y="7"/>
                    <a:pt x="12" y="7"/>
                  </a:cubicBezTo>
                  <a:cubicBezTo>
                    <a:pt x="30" y="7"/>
                    <a:pt x="65" y="7"/>
                    <a:pt x="81" y="4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3"/>
                    <a:pt x="30" y="3"/>
                    <a:pt x="12" y="3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1" y="11"/>
                    <a:pt x="1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7" y="13"/>
                    <a:pt x="12" y="13"/>
                    <a:pt x="18" y="13"/>
                  </a:cubicBezTo>
                  <a:cubicBezTo>
                    <a:pt x="41" y="13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2" y="8"/>
                    <a:pt x="83" y="5"/>
                    <a:pt x="83" y="3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737">
              <a:extLst>
                <a:ext uri="{FF2B5EF4-FFF2-40B4-BE49-F238E27FC236}">
                  <a16:creationId xmlns:a16="http://schemas.microsoft.com/office/drawing/2014/main" id="{B3222DC2-9D42-49D6-AA3C-6F190E505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528"/>
              <a:ext cx="12" cy="8"/>
            </a:xfrm>
            <a:custGeom>
              <a:avLst/>
              <a:gdLst>
                <a:gd name="T0" fmla="*/ 10 w 10"/>
                <a:gd name="T1" fmla="*/ 5 h 7"/>
                <a:gd name="T2" fmla="*/ 0 w 10"/>
                <a:gd name="T3" fmla="*/ 2 h 7"/>
                <a:gd name="T4" fmla="*/ 0 w 10"/>
                <a:gd name="T5" fmla="*/ 3 h 7"/>
                <a:gd name="T6" fmla="*/ 5 w 10"/>
                <a:gd name="T7" fmla="*/ 4 h 7"/>
                <a:gd name="T8" fmla="*/ 8 w 10"/>
                <a:gd name="T9" fmla="*/ 6 h 7"/>
                <a:gd name="T10" fmla="*/ 10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10" y="5"/>
                  </a:moveTo>
                  <a:cubicBezTo>
                    <a:pt x="9" y="2"/>
                    <a:pt x="3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3"/>
                    <a:pt x="5" y="4"/>
                  </a:cubicBezTo>
                  <a:cubicBezTo>
                    <a:pt x="6" y="4"/>
                    <a:pt x="7" y="5"/>
                    <a:pt x="8" y="6"/>
                  </a:cubicBezTo>
                  <a:cubicBezTo>
                    <a:pt x="9" y="7"/>
                    <a:pt x="10" y="6"/>
                    <a:pt x="10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738">
              <a:extLst>
                <a:ext uri="{FF2B5EF4-FFF2-40B4-BE49-F238E27FC236}">
                  <a16:creationId xmlns:a16="http://schemas.microsoft.com/office/drawing/2014/main" id="{80EC0ED3-B885-4090-A5A0-1CCED6AF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523"/>
              <a:ext cx="15" cy="8"/>
            </a:xfrm>
            <a:custGeom>
              <a:avLst/>
              <a:gdLst>
                <a:gd name="T0" fmla="*/ 13 w 13"/>
                <a:gd name="T1" fmla="*/ 5 h 7"/>
                <a:gd name="T2" fmla="*/ 6 w 13"/>
                <a:gd name="T3" fmla="*/ 0 h 7"/>
                <a:gd name="T4" fmla="*/ 1 w 13"/>
                <a:gd name="T5" fmla="*/ 3 h 7"/>
                <a:gd name="T6" fmla="*/ 1 w 13"/>
                <a:gd name="T7" fmla="*/ 4 h 7"/>
                <a:gd name="T8" fmla="*/ 5 w 13"/>
                <a:gd name="T9" fmla="*/ 3 h 7"/>
                <a:gd name="T10" fmla="*/ 9 w 13"/>
                <a:gd name="T11" fmla="*/ 5 h 7"/>
                <a:gd name="T12" fmla="*/ 11 w 13"/>
                <a:gd name="T13" fmla="*/ 7 h 7"/>
                <a:gd name="T14" fmla="*/ 13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12" y="2"/>
                    <a:pt x="9" y="0"/>
                    <a:pt x="6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6" y="3"/>
                    <a:pt x="8" y="4"/>
                    <a:pt x="9" y="5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2" y="7"/>
                    <a:pt x="13" y="5"/>
                    <a:pt x="13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Freeform 739">
              <a:extLst>
                <a:ext uri="{FF2B5EF4-FFF2-40B4-BE49-F238E27FC236}">
                  <a16:creationId xmlns:a16="http://schemas.microsoft.com/office/drawing/2014/main" id="{11D2D171-922D-4323-B52B-E7A32711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57"/>
              <a:ext cx="157" cy="203"/>
            </a:xfrm>
            <a:custGeom>
              <a:avLst/>
              <a:gdLst>
                <a:gd name="T0" fmla="*/ 1 w 135"/>
                <a:gd name="T1" fmla="*/ 13 h 175"/>
                <a:gd name="T2" fmla="*/ 135 w 135"/>
                <a:gd name="T3" fmla="*/ 11 h 175"/>
                <a:gd name="T4" fmla="*/ 115 w 135"/>
                <a:gd name="T5" fmla="*/ 162 h 175"/>
                <a:gd name="T6" fmla="*/ 19 w 135"/>
                <a:gd name="T7" fmla="*/ 161 h 175"/>
                <a:gd name="T8" fmla="*/ 1 w 135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5">
                  <a:moveTo>
                    <a:pt x="1" y="13"/>
                  </a:moveTo>
                  <a:cubicBezTo>
                    <a:pt x="1" y="13"/>
                    <a:pt x="70" y="0"/>
                    <a:pt x="135" y="11"/>
                  </a:cubicBezTo>
                  <a:cubicBezTo>
                    <a:pt x="135" y="11"/>
                    <a:pt x="120" y="135"/>
                    <a:pt x="115" y="162"/>
                  </a:cubicBezTo>
                  <a:cubicBezTo>
                    <a:pt x="115" y="162"/>
                    <a:pt x="64" y="175"/>
                    <a:pt x="19" y="161"/>
                  </a:cubicBezTo>
                  <a:cubicBezTo>
                    <a:pt x="19" y="161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740">
              <a:extLst>
                <a:ext uri="{FF2B5EF4-FFF2-40B4-BE49-F238E27FC236}">
                  <a16:creationId xmlns:a16="http://schemas.microsoft.com/office/drawing/2014/main" id="{D37E0D5E-F8F6-4183-8412-F9EEC0BC4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08"/>
              <a:ext cx="43" cy="79"/>
            </a:xfrm>
            <a:custGeom>
              <a:avLst/>
              <a:gdLst>
                <a:gd name="T0" fmla="*/ 37 w 37"/>
                <a:gd name="T1" fmla="*/ 47 h 68"/>
                <a:gd name="T2" fmla="*/ 19 w 37"/>
                <a:gd name="T3" fmla="*/ 68 h 68"/>
                <a:gd name="T4" fmla="*/ 0 w 37"/>
                <a:gd name="T5" fmla="*/ 47 h 68"/>
                <a:gd name="T6" fmla="*/ 0 w 37"/>
                <a:gd name="T7" fmla="*/ 21 h 68"/>
                <a:gd name="T8" fmla="*/ 19 w 37"/>
                <a:gd name="T9" fmla="*/ 0 h 68"/>
                <a:gd name="T10" fmla="*/ 37 w 37"/>
                <a:gd name="T11" fmla="*/ 21 h 68"/>
                <a:gd name="T12" fmla="*/ 37 w 37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37" y="47"/>
                  </a:moveTo>
                  <a:cubicBezTo>
                    <a:pt x="37" y="58"/>
                    <a:pt x="30" y="68"/>
                    <a:pt x="19" y="68"/>
                  </a:cubicBezTo>
                  <a:cubicBezTo>
                    <a:pt x="7" y="68"/>
                    <a:pt x="0" y="58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7" y="0"/>
                    <a:pt x="19" y="0"/>
                  </a:cubicBezTo>
                  <a:cubicBezTo>
                    <a:pt x="30" y="0"/>
                    <a:pt x="37" y="9"/>
                    <a:pt x="37" y="21"/>
                  </a:cubicBezTo>
                  <a:lnTo>
                    <a:pt x="37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Oval 741">
              <a:extLst>
                <a:ext uri="{FF2B5EF4-FFF2-40B4-BE49-F238E27FC236}">
                  <a16:creationId xmlns:a16="http://schemas.microsoft.com/office/drawing/2014/main" id="{62737CF9-839C-48AD-B69E-79EB5D04E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00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Oval 742">
              <a:extLst>
                <a:ext uri="{FF2B5EF4-FFF2-40B4-BE49-F238E27FC236}">
                  <a16:creationId xmlns:a16="http://schemas.microsoft.com/office/drawing/2014/main" id="{EF99669F-2B70-41DD-82F3-4D22CD1A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038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Oval 743">
              <a:extLst>
                <a:ext uri="{FF2B5EF4-FFF2-40B4-BE49-F238E27FC236}">
                  <a16:creationId xmlns:a16="http://schemas.microsoft.com/office/drawing/2014/main" id="{E87BD1FE-F205-4AB9-82A6-3D196C045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10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Oval 744">
              <a:extLst>
                <a:ext uri="{FF2B5EF4-FFF2-40B4-BE49-F238E27FC236}">
                  <a16:creationId xmlns:a16="http://schemas.microsoft.com/office/drawing/2014/main" id="{631A1B48-4920-4C10-9AEA-EC0FD4D98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07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Freeform 745">
              <a:extLst>
                <a:ext uri="{FF2B5EF4-FFF2-40B4-BE49-F238E27FC236}">
                  <a16:creationId xmlns:a16="http://schemas.microsoft.com/office/drawing/2014/main" id="{BEAAD5C0-A47E-457A-980E-8E5DB1FA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1792"/>
              <a:ext cx="115" cy="152"/>
            </a:xfrm>
            <a:custGeom>
              <a:avLst/>
              <a:gdLst>
                <a:gd name="T0" fmla="*/ 99 w 99"/>
                <a:gd name="T1" fmla="*/ 89 h 131"/>
                <a:gd name="T2" fmla="*/ 70 w 99"/>
                <a:gd name="T3" fmla="*/ 125 h 131"/>
                <a:gd name="T4" fmla="*/ 48 w 99"/>
                <a:gd name="T5" fmla="*/ 129 h 131"/>
                <a:gd name="T6" fmla="*/ 3 w 99"/>
                <a:gd name="T7" fmla="*/ 78 h 131"/>
                <a:gd name="T8" fmla="*/ 4 w 99"/>
                <a:gd name="T9" fmla="*/ 32 h 131"/>
                <a:gd name="T10" fmla="*/ 7 w 99"/>
                <a:gd name="T11" fmla="*/ 25 h 131"/>
                <a:gd name="T12" fmla="*/ 31 w 99"/>
                <a:gd name="T13" fmla="*/ 4 h 131"/>
                <a:gd name="T14" fmla="*/ 63 w 99"/>
                <a:gd name="T15" fmla="*/ 2 h 131"/>
                <a:gd name="T16" fmla="*/ 93 w 99"/>
                <a:gd name="T17" fmla="*/ 28 h 131"/>
                <a:gd name="T18" fmla="*/ 96 w 99"/>
                <a:gd name="T19" fmla="*/ 43 h 131"/>
                <a:gd name="T20" fmla="*/ 98 w 99"/>
                <a:gd name="T21" fmla="*/ 74 h 131"/>
                <a:gd name="T22" fmla="*/ 99 w 99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31">
                  <a:moveTo>
                    <a:pt x="99" y="89"/>
                  </a:moveTo>
                  <a:cubicBezTo>
                    <a:pt x="99" y="105"/>
                    <a:pt x="81" y="118"/>
                    <a:pt x="70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8"/>
                    <a:pt x="5" y="97"/>
                    <a:pt x="3" y="78"/>
                  </a:cubicBezTo>
                  <a:cubicBezTo>
                    <a:pt x="2" y="70"/>
                    <a:pt x="0" y="53"/>
                    <a:pt x="4" y="32"/>
                  </a:cubicBezTo>
                  <a:cubicBezTo>
                    <a:pt x="5" y="30"/>
                    <a:pt x="6" y="27"/>
                    <a:pt x="7" y="25"/>
                  </a:cubicBezTo>
                  <a:cubicBezTo>
                    <a:pt x="14" y="10"/>
                    <a:pt x="31" y="4"/>
                    <a:pt x="31" y="4"/>
                  </a:cubicBezTo>
                  <a:cubicBezTo>
                    <a:pt x="41" y="1"/>
                    <a:pt x="52" y="0"/>
                    <a:pt x="63" y="2"/>
                  </a:cubicBezTo>
                  <a:cubicBezTo>
                    <a:pt x="78" y="5"/>
                    <a:pt x="90" y="12"/>
                    <a:pt x="93" y="28"/>
                  </a:cubicBezTo>
                  <a:cubicBezTo>
                    <a:pt x="95" y="33"/>
                    <a:pt x="95" y="38"/>
                    <a:pt x="96" y="43"/>
                  </a:cubicBezTo>
                  <a:cubicBezTo>
                    <a:pt x="97" y="53"/>
                    <a:pt x="98" y="64"/>
                    <a:pt x="98" y="74"/>
                  </a:cubicBezTo>
                  <a:cubicBezTo>
                    <a:pt x="98" y="79"/>
                    <a:pt x="99" y="84"/>
                    <a:pt x="99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Freeform 746">
              <a:extLst>
                <a:ext uri="{FF2B5EF4-FFF2-40B4-BE49-F238E27FC236}">
                  <a16:creationId xmlns:a16="http://schemas.microsoft.com/office/drawing/2014/main" id="{6E12E0C2-0A02-42CE-AFCD-8CE125E3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39"/>
              <a:ext cx="29" cy="52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9 w 25"/>
                <a:gd name="T5" fmla="*/ 37 h 45"/>
                <a:gd name="T6" fmla="*/ 3 w 25"/>
                <a:gd name="T7" fmla="*/ 39 h 45"/>
                <a:gd name="T8" fmla="*/ 12 w 25"/>
                <a:gd name="T9" fmla="*/ 45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7" y="0"/>
                    <a:pt x="7" y="12"/>
                  </a:cubicBezTo>
                  <a:cubicBezTo>
                    <a:pt x="7" y="24"/>
                    <a:pt x="9" y="37"/>
                    <a:pt x="9" y="37"/>
                  </a:cubicBezTo>
                  <a:cubicBezTo>
                    <a:pt x="9" y="37"/>
                    <a:pt x="0" y="33"/>
                    <a:pt x="3" y="39"/>
                  </a:cubicBezTo>
                  <a:cubicBezTo>
                    <a:pt x="5" y="42"/>
                    <a:pt x="9" y="44"/>
                    <a:pt x="12" y="45"/>
                  </a:cubicBezTo>
                  <a:cubicBezTo>
                    <a:pt x="15" y="45"/>
                    <a:pt x="18" y="44"/>
                    <a:pt x="19" y="42"/>
                  </a:cubicBezTo>
                  <a:cubicBezTo>
                    <a:pt x="20" y="41"/>
                    <a:pt x="25" y="36"/>
                    <a:pt x="23" y="34"/>
                  </a:cubicBezTo>
                  <a:cubicBezTo>
                    <a:pt x="23" y="34"/>
                    <a:pt x="18" y="36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Freeform 747">
              <a:extLst>
                <a:ext uri="{FF2B5EF4-FFF2-40B4-BE49-F238E27FC236}">
                  <a16:creationId xmlns:a16="http://schemas.microsoft.com/office/drawing/2014/main" id="{607C67A8-B54A-4AA9-A5FC-7AC7F1152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28"/>
              <a:ext cx="31" cy="18"/>
            </a:xfrm>
            <a:custGeom>
              <a:avLst/>
              <a:gdLst>
                <a:gd name="T0" fmla="*/ 0 w 27"/>
                <a:gd name="T1" fmla="*/ 4 h 15"/>
                <a:gd name="T2" fmla="*/ 27 w 27"/>
                <a:gd name="T3" fmla="*/ 15 h 15"/>
                <a:gd name="T4" fmla="*/ 0 w 27"/>
                <a:gd name="T5" fmla="*/ 12 h 15"/>
                <a:gd name="T6" fmla="*/ 0 w 27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0" y="4"/>
                  </a:moveTo>
                  <a:cubicBezTo>
                    <a:pt x="0" y="4"/>
                    <a:pt x="21" y="0"/>
                    <a:pt x="27" y="15"/>
                  </a:cubicBezTo>
                  <a:cubicBezTo>
                    <a:pt x="27" y="15"/>
                    <a:pt x="4" y="8"/>
                    <a:pt x="0" y="1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Freeform 748">
              <a:extLst>
                <a:ext uri="{FF2B5EF4-FFF2-40B4-BE49-F238E27FC236}">
                  <a16:creationId xmlns:a16="http://schemas.microsoft.com/office/drawing/2014/main" id="{798C5FF0-683F-4424-A17E-C7644E97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828"/>
              <a:ext cx="33" cy="18"/>
            </a:xfrm>
            <a:custGeom>
              <a:avLst/>
              <a:gdLst>
                <a:gd name="T0" fmla="*/ 28 w 28"/>
                <a:gd name="T1" fmla="*/ 6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6"/>
                  </a:moveTo>
                  <a:cubicBezTo>
                    <a:pt x="28" y="6"/>
                    <a:pt x="8" y="0"/>
                    <a:pt x="0" y="15"/>
                  </a:cubicBezTo>
                  <a:cubicBezTo>
                    <a:pt x="0" y="15"/>
                    <a:pt x="24" y="10"/>
                    <a:pt x="28" y="13"/>
                  </a:cubicBezTo>
                  <a:lnTo>
                    <a:pt x="28" y="6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749">
              <a:extLst>
                <a:ext uri="{FF2B5EF4-FFF2-40B4-BE49-F238E27FC236}">
                  <a16:creationId xmlns:a16="http://schemas.microsoft.com/office/drawing/2014/main" id="{FD0CAC7C-E121-46B4-AE59-2BE4FD32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849"/>
              <a:ext cx="28" cy="26"/>
            </a:xfrm>
            <a:custGeom>
              <a:avLst/>
              <a:gdLst>
                <a:gd name="T0" fmla="*/ 0 w 24"/>
                <a:gd name="T1" fmla="*/ 12 h 22"/>
                <a:gd name="T2" fmla="*/ 13 w 24"/>
                <a:gd name="T3" fmla="*/ 22 h 22"/>
                <a:gd name="T4" fmla="*/ 24 w 24"/>
                <a:gd name="T5" fmla="*/ 10 h 22"/>
                <a:gd name="T6" fmla="*/ 11 w 24"/>
                <a:gd name="T7" fmla="*/ 0 h 22"/>
                <a:gd name="T8" fmla="*/ 0 w 24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0" y="12"/>
                  </a:moveTo>
                  <a:cubicBezTo>
                    <a:pt x="1" y="18"/>
                    <a:pt x="6" y="22"/>
                    <a:pt x="13" y="22"/>
                  </a:cubicBezTo>
                  <a:cubicBezTo>
                    <a:pt x="19" y="22"/>
                    <a:pt x="24" y="16"/>
                    <a:pt x="24" y="10"/>
                  </a:cubicBezTo>
                  <a:cubicBezTo>
                    <a:pt x="24" y="4"/>
                    <a:pt x="18" y="0"/>
                    <a:pt x="11" y="0"/>
                  </a:cubicBezTo>
                  <a:cubicBezTo>
                    <a:pt x="5" y="1"/>
                    <a:pt x="0" y="6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Freeform 750">
              <a:extLst>
                <a:ext uri="{FF2B5EF4-FFF2-40B4-BE49-F238E27FC236}">
                  <a16:creationId xmlns:a16="http://schemas.microsoft.com/office/drawing/2014/main" id="{669EF73A-47CD-4F44-9A33-82E48D876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50"/>
              <a:ext cx="17" cy="24"/>
            </a:xfrm>
            <a:custGeom>
              <a:avLst/>
              <a:gdLst>
                <a:gd name="T0" fmla="*/ 15 w 15"/>
                <a:gd name="T1" fmla="*/ 9 h 20"/>
                <a:gd name="T2" fmla="*/ 8 w 15"/>
                <a:gd name="T3" fmla="*/ 19 h 20"/>
                <a:gd name="T4" fmla="*/ 0 w 15"/>
                <a:gd name="T5" fmla="*/ 10 h 20"/>
                <a:gd name="T6" fmla="*/ 7 w 15"/>
                <a:gd name="T7" fmla="*/ 0 h 20"/>
                <a:gd name="T8" fmla="*/ 15 w 15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9"/>
                  </a:moveTo>
                  <a:cubicBezTo>
                    <a:pt x="15" y="15"/>
                    <a:pt x="12" y="19"/>
                    <a:pt x="8" y="19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Freeform 751">
              <a:extLst>
                <a:ext uri="{FF2B5EF4-FFF2-40B4-BE49-F238E27FC236}">
                  <a16:creationId xmlns:a16="http://schemas.microsoft.com/office/drawing/2014/main" id="{EBA5808A-15C0-42D7-88B3-8116F35EF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4"/>
              <a:ext cx="13" cy="16"/>
            </a:xfrm>
            <a:custGeom>
              <a:avLst/>
              <a:gdLst>
                <a:gd name="T0" fmla="*/ 11 w 11"/>
                <a:gd name="T1" fmla="*/ 6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10"/>
                    <a:pt x="9" y="13"/>
                    <a:pt x="6" y="14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Freeform 752">
              <a:extLst>
                <a:ext uri="{FF2B5EF4-FFF2-40B4-BE49-F238E27FC236}">
                  <a16:creationId xmlns:a16="http://schemas.microsoft.com/office/drawing/2014/main" id="{C8EC850B-FE6A-47D6-8D4E-331BCEAB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852"/>
              <a:ext cx="7" cy="4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0 w 6"/>
                <a:gd name="T5" fmla="*/ 2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753">
              <a:extLst>
                <a:ext uri="{FF2B5EF4-FFF2-40B4-BE49-F238E27FC236}">
                  <a16:creationId xmlns:a16="http://schemas.microsoft.com/office/drawing/2014/main" id="{F04B6C1E-0FA4-42C4-8FD3-3C9E439C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47"/>
              <a:ext cx="28" cy="27"/>
            </a:xfrm>
            <a:custGeom>
              <a:avLst/>
              <a:gdLst>
                <a:gd name="T0" fmla="*/ 0 w 24"/>
                <a:gd name="T1" fmla="*/ 13 h 23"/>
                <a:gd name="T2" fmla="*/ 13 w 24"/>
                <a:gd name="T3" fmla="*/ 23 h 23"/>
                <a:gd name="T4" fmla="*/ 24 w 24"/>
                <a:gd name="T5" fmla="*/ 11 h 23"/>
                <a:gd name="T6" fmla="*/ 11 w 24"/>
                <a:gd name="T7" fmla="*/ 1 h 23"/>
                <a:gd name="T8" fmla="*/ 0 w 24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cubicBezTo>
                    <a:pt x="0" y="19"/>
                    <a:pt x="6" y="23"/>
                    <a:pt x="13" y="23"/>
                  </a:cubicBezTo>
                  <a:cubicBezTo>
                    <a:pt x="19" y="22"/>
                    <a:pt x="24" y="17"/>
                    <a:pt x="24" y="11"/>
                  </a:cubicBezTo>
                  <a:cubicBezTo>
                    <a:pt x="24" y="5"/>
                    <a:pt x="18" y="0"/>
                    <a:pt x="11" y="1"/>
                  </a:cubicBezTo>
                  <a:cubicBezTo>
                    <a:pt x="5" y="1"/>
                    <a:pt x="0" y="7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Freeform 754">
              <a:extLst>
                <a:ext uri="{FF2B5EF4-FFF2-40B4-BE49-F238E27FC236}">
                  <a16:creationId xmlns:a16="http://schemas.microsoft.com/office/drawing/2014/main" id="{2379A685-BAC7-44A3-A2F4-0C4F780E4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849"/>
              <a:ext cx="19" cy="22"/>
            </a:xfrm>
            <a:custGeom>
              <a:avLst/>
              <a:gdLst>
                <a:gd name="T0" fmla="*/ 15 w 16"/>
                <a:gd name="T1" fmla="*/ 9 h 19"/>
                <a:gd name="T2" fmla="*/ 8 w 16"/>
                <a:gd name="T3" fmla="*/ 19 h 19"/>
                <a:gd name="T4" fmla="*/ 0 w 16"/>
                <a:gd name="T5" fmla="*/ 10 h 19"/>
                <a:gd name="T6" fmla="*/ 7 w 16"/>
                <a:gd name="T7" fmla="*/ 0 h 19"/>
                <a:gd name="T8" fmla="*/ 15 w 16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4"/>
                    <a:pt x="13" y="19"/>
                    <a:pt x="8" y="19"/>
                  </a:cubicBezTo>
                  <a:cubicBezTo>
                    <a:pt x="4" y="19"/>
                    <a:pt x="1" y="15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Freeform 755">
              <a:extLst>
                <a:ext uri="{FF2B5EF4-FFF2-40B4-BE49-F238E27FC236}">
                  <a16:creationId xmlns:a16="http://schemas.microsoft.com/office/drawing/2014/main" id="{334481B7-E2E1-4D85-97C5-1B54C8A9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852"/>
              <a:ext cx="12" cy="17"/>
            </a:xfrm>
            <a:custGeom>
              <a:avLst/>
              <a:gdLst>
                <a:gd name="T0" fmla="*/ 11 w 11"/>
                <a:gd name="T1" fmla="*/ 7 h 15"/>
                <a:gd name="T2" fmla="*/ 6 w 11"/>
                <a:gd name="T3" fmla="*/ 14 h 15"/>
                <a:gd name="T4" fmla="*/ 0 w 11"/>
                <a:gd name="T5" fmla="*/ 8 h 15"/>
                <a:gd name="T6" fmla="*/ 5 w 11"/>
                <a:gd name="T7" fmla="*/ 1 h 15"/>
                <a:gd name="T8" fmla="*/ 11 w 11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7"/>
                  </a:moveTo>
                  <a:cubicBezTo>
                    <a:pt x="11" y="11"/>
                    <a:pt x="9" y="14"/>
                    <a:pt x="6" y="14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Freeform 756">
              <a:extLst>
                <a:ext uri="{FF2B5EF4-FFF2-40B4-BE49-F238E27FC236}">
                  <a16:creationId xmlns:a16="http://schemas.microsoft.com/office/drawing/2014/main" id="{2EA78C58-A6A8-44FE-85D1-BC3A8ECA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850"/>
              <a:ext cx="7" cy="5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1 w 6"/>
                <a:gd name="T5" fmla="*/ 2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Freeform 757">
              <a:extLst>
                <a:ext uri="{FF2B5EF4-FFF2-40B4-BE49-F238E27FC236}">
                  <a16:creationId xmlns:a16="http://schemas.microsoft.com/office/drawing/2014/main" id="{A5DCD3C5-6AC3-4A4E-B009-CE5F8959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92"/>
              <a:ext cx="60" cy="38"/>
            </a:xfrm>
            <a:custGeom>
              <a:avLst/>
              <a:gdLst>
                <a:gd name="T0" fmla="*/ 52 w 52"/>
                <a:gd name="T1" fmla="*/ 2 h 33"/>
                <a:gd name="T2" fmla="*/ 47 w 52"/>
                <a:gd name="T3" fmla="*/ 14 h 33"/>
                <a:gd name="T4" fmla="*/ 41 w 52"/>
                <a:gd name="T5" fmla="*/ 23 h 33"/>
                <a:gd name="T6" fmla="*/ 15 w 52"/>
                <a:gd name="T7" fmla="*/ 23 h 33"/>
                <a:gd name="T8" fmla="*/ 4 w 52"/>
                <a:gd name="T9" fmla="*/ 9 h 33"/>
                <a:gd name="T10" fmla="*/ 0 w 52"/>
                <a:gd name="T11" fmla="*/ 0 h 33"/>
                <a:gd name="T12" fmla="*/ 52 w 52"/>
                <a:gd name="T1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3">
                  <a:moveTo>
                    <a:pt x="52" y="2"/>
                  </a:moveTo>
                  <a:cubicBezTo>
                    <a:pt x="52" y="2"/>
                    <a:pt x="50" y="8"/>
                    <a:pt x="47" y="14"/>
                  </a:cubicBezTo>
                  <a:cubicBezTo>
                    <a:pt x="45" y="17"/>
                    <a:pt x="43" y="20"/>
                    <a:pt x="41" y="23"/>
                  </a:cubicBezTo>
                  <a:cubicBezTo>
                    <a:pt x="34" y="30"/>
                    <a:pt x="26" y="33"/>
                    <a:pt x="15" y="23"/>
                  </a:cubicBezTo>
                  <a:cubicBezTo>
                    <a:pt x="12" y="20"/>
                    <a:pt x="8" y="15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Freeform 758">
              <a:extLst>
                <a:ext uri="{FF2B5EF4-FFF2-40B4-BE49-F238E27FC236}">
                  <a16:creationId xmlns:a16="http://schemas.microsoft.com/office/drawing/2014/main" id="{7F3DFCA4-72F6-48C2-B3CB-2EB914B5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92"/>
              <a:ext cx="60" cy="22"/>
            </a:xfrm>
            <a:custGeom>
              <a:avLst/>
              <a:gdLst>
                <a:gd name="T0" fmla="*/ 52 w 52"/>
                <a:gd name="T1" fmla="*/ 2 h 19"/>
                <a:gd name="T2" fmla="*/ 47 w 52"/>
                <a:gd name="T3" fmla="*/ 14 h 19"/>
                <a:gd name="T4" fmla="*/ 4 w 52"/>
                <a:gd name="T5" fmla="*/ 9 h 19"/>
                <a:gd name="T6" fmla="*/ 0 w 52"/>
                <a:gd name="T7" fmla="*/ 0 h 19"/>
                <a:gd name="T8" fmla="*/ 52 w 52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9">
                  <a:moveTo>
                    <a:pt x="52" y="2"/>
                  </a:moveTo>
                  <a:cubicBezTo>
                    <a:pt x="52" y="2"/>
                    <a:pt x="50" y="8"/>
                    <a:pt x="47" y="14"/>
                  </a:cubicBezTo>
                  <a:cubicBezTo>
                    <a:pt x="33" y="19"/>
                    <a:pt x="15" y="13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Freeform 759">
              <a:extLst>
                <a:ext uri="{FF2B5EF4-FFF2-40B4-BE49-F238E27FC236}">
                  <a16:creationId xmlns:a16="http://schemas.microsoft.com/office/drawing/2014/main" id="{14C830D9-9140-4562-8967-C060B2127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912"/>
              <a:ext cx="30" cy="18"/>
            </a:xfrm>
            <a:custGeom>
              <a:avLst/>
              <a:gdLst>
                <a:gd name="T0" fmla="*/ 26 w 26"/>
                <a:gd name="T1" fmla="*/ 6 h 16"/>
                <a:gd name="T2" fmla="*/ 0 w 26"/>
                <a:gd name="T3" fmla="*/ 6 h 16"/>
                <a:gd name="T4" fmla="*/ 26 w 26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19" y="13"/>
                    <a:pt x="11" y="16"/>
                    <a:pt x="0" y="6"/>
                  </a:cubicBezTo>
                  <a:cubicBezTo>
                    <a:pt x="5" y="4"/>
                    <a:pt x="15" y="0"/>
                    <a:pt x="26" y="6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760">
              <a:extLst>
                <a:ext uri="{FF2B5EF4-FFF2-40B4-BE49-F238E27FC236}">
                  <a16:creationId xmlns:a16="http://schemas.microsoft.com/office/drawing/2014/main" id="{0D18B840-9335-47BA-A27A-C0D56F07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759"/>
              <a:ext cx="126" cy="73"/>
            </a:xfrm>
            <a:custGeom>
              <a:avLst/>
              <a:gdLst>
                <a:gd name="T0" fmla="*/ 107 w 108"/>
                <a:gd name="T1" fmla="*/ 23 h 63"/>
                <a:gd name="T2" fmla="*/ 95 w 108"/>
                <a:gd name="T3" fmla="*/ 32 h 63"/>
                <a:gd name="T4" fmla="*/ 102 w 108"/>
                <a:gd name="T5" fmla="*/ 16 h 63"/>
                <a:gd name="T6" fmla="*/ 101 w 108"/>
                <a:gd name="T7" fmla="*/ 16 h 63"/>
                <a:gd name="T8" fmla="*/ 99 w 108"/>
                <a:gd name="T9" fmla="*/ 18 h 63"/>
                <a:gd name="T10" fmla="*/ 85 w 108"/>
                <a:gd name="T11" fmla="*/ 19 h 63"/>
                <a:gd name="T12" fmla="*/ 65 w 108"/>
                <a:gd name="T13" fmla="*/ 7 h 63"/>
                <a:gd name="T14" fmla="*/ 41 w 108"/>
                <a:gd name="T15" fmla="*/ 0 h 63"/>
                <a:gd name="T16" fmla="*/ 27 w 108"/>
                <a:gd name="T17" fmla="*/ 3 h 63"/>
                <a:gd name="T18" fmla="*/ 0 w 108"/>
                <a:gd name="T19" fmla="*/ 27 h 63"/>
                <a:gd name="T20" fmla="*/ 0 w 108"/>
                <a:gd name="T21" fmla="*/ 32 h 63"/>
                <a:gd name="T22" fmla="*/ 0 w 108"/>
                <a:gd name="T23" fmla="*/ 37 h 63"/>
                <a:gd name="T24" fmla="*/ 1 w 108"/>
                <a:gd name="T25" fmla="*/ 38 h 63"/>
                <a:gd name="T26" fmla="*/ 1 w 108"/>
                <a:gd name="T27" fmla="*/ 37 h 63"/>
                <a:gd name="T28" fmla="*/ 2 w 108"/>
                <a:gd name="T29" fmla="*/ 37 h 63"/>
                <a:gd name="T30" fmla="*/ 18 w 108"/>
                <a:gd name="T31" fmla="*/ 51 h 63"/>
                <a:gd name="T32" fmla="*/ 61 w 108"/>
                <a:gd name="T33" fmla="*/ 59 h 63"/>
                <a:gd name="T34" fmla="*/ 103 w 108"/>
                <a:gd name="T35" fmla="*/ 30 h 63"/>
                <a:gd name="T36" fmla="*/ 107 w 108"/>
                <a:gd name="T37" fmla="*/ 24 h 63"/>
                <a:gd name="T38" fmla="*/ 107 w 108"/>
                <a:gd name="T39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63">
                  <a:moveTo>
                    <a:pt x="107" y="23"/>
                  </a:moveTo>
                  <a:cubicBezTo>
                    <a:pt x="104" y="27"/>
                    <a:pt x="99" y="31"/>
                    <a:pt x="95" y="32"/>
                  </a:cubicBezTo>
                  <a:cubicBezTo>
                    <a:pt x="99" y="28"/>
                    <a:pt x="102" y="22"/>
                    <a:pt x="102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0" y="16"/>
                    <a:pt x="100" y="17"/>
                    <a:pt x="99" y="18"/>
                  </a:cubicBezTo>
                  <a:cubicBezTo>
                    <a:pt x="95" y="21"/>
                    <a:pt x="90" y="21"/>
                    <a:pt x="85" y="19"/>
                  </a:cubicBezTo>
                  <a:cubicBezTo>
                    <a:pt x="78" y="16"/>
                    <a:pt x="72" y="11"/>
                    <a:pt x="65" y="7"/>
                  </a:cubicBezTo>
                  <a:cubicBezTo>
                    <a:pt x="58" y="3"/>
                    <a:pt x="49" y="0"/>
                    <a:pt x="41" y="0"/>
                  </a:cubicBezTo>
                  <a:cubicBezTo>
                    <a:pt x="36" y="1"/>
                    <a:pt x="31" y="2"/>
                    <a:pt x="27" y="3"/>
                  </a:cubicBezTo>
                  <a:cubicBezTo>
                    <a:pt x="16" y="7"/>
                    <a:pt x="3" y="15"/>
                    <a:pt x="0" y="27"/>
                  </a:cubicBezTo>
                  <a:cubicBezTo>
                    <a:pt x="0" y="28"/>
                    <a:pt x="0" y="30"/>
                    <a:pt x="0" y="32"/>
                  </a:cubicBezTo>
                  <a:cubicBezTo>
                    <a:pt x="0" y="33"/>
                    <a:pt x="1" y="36"/>
                    <a:pt x="0" y="37"/>
                  </a:cubicBezTo>
                  <a:cubicBezTo>
                    <a:pt x="0" y="37"/>
                    <a:pt x="1" y="38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7" y="33"/>
                    <a:pt x="15" y="49"/>
                    <a:pt x="18" y="51"/>
                  </a:cubicBezTo>
                  <a:cubicBezTo>
                    <a:pt x="30" y="61"/>
                    <a:pt x="47" y="63"/>
                    <a:pt x="61" y="59"/>
                  </a:cubicBezTo>
                  <a:cubicBezTo>
                    <a:pt x="77" y="55"/>
                    <a:pt x="94" y="44"/>
                    <a:pt x="103" y="30"/>
                  </a:cubicBezTo>
                  <a:cubicBezTo>
                    <a:pt x="105" y="28"/>
                    <a:pt x="106" y="26"/>
                    <a:pt x="107" y="24"/>
                  </a:cubicBezTo>
                  <a:cubicBezTo>
                    <a:pt x="108" y="23"/>
                    <a:pt x="107" y="23"/>
                    <a:pt x="107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1" name="Freeform 761">
              <a:extLst>
                <a:ext uri="{FF2B5EF4-FFF2-40B4-BE49-F238E27FC236}">
                  <a16:creationId xmlns:a16="http://schemas.microsoft.com/office/drawing/2014/main" id="{2398B34B-E1D7-482C-8FA4-49EC3CD8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1830"/>
              <a:ext cx="33" cy="53"/>
            </a:xfrm>
            <a:custGeom>
              <a:avLst/>
              <a:gdLst>
                <a:gd name="T0" fmla="*/ 4 w 29"/>
                <a:gd name="T1" fmla="*/ 23 h 46"/>
                <a:gd name="T2" fmla="*/ 22 w 29"/>
                <a:gd name="T3" fmla="*/ 18 h 46"/>
                <a:gd name="T4" fmla="*/ 9 w 29"/>
                <a:gd name="T5" fmla="*/ 45 h 46"/>
                <a:gd name="T6" fmla="*/ 4 w 29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4" y="23"/>
                  </a:moveTo>
                  <a:cubicBezTo>
                    <a:pt x="4" y="23"/>
                    <a:pt x="14" y="0"/>
                    <a:pt x="22" y="18"/>
                  </a:cubicBezTo>
                  <a:cubicBezTo>
                    <a:pt x="29" y="32"/>
                    <a:pt x="18" y="46"/>
                    <a:pt x="9" y="45"/>
                  </a:cubicBezTo>
                  <a:cubicBezTo>
                    <a:pt x="0" y="44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2" name="Freeform 762">
              <a:extLst>
                <a:ext uri="{FF2B5EF4-FFF2-40B4-BE49-F238E27FC236}">
                  <a16:creationId xmlns:a16="http://schemas.microsoft.com/office/drawing/2014/main" id="{2BF557FC-4F1C-4A0E-B4A8-0F578E28F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44"/>
              <a:ext cx="22" cy="31"/>
            </a:xfrm>
            <a:custGeom>
              <a:avLst/>
              <a:gdLst>
                <a:gd name="T0" fmla="*/ 3 w 19"/>
                <a:gd name="T1" fmla="*/ 14 h 27"/>
                <a:gd name="T2" fmla="*/ 15 w 19"/>
                <a:gd name="T3" fmla="*/ 5 h 27"/>
                <a:gd name="T4" fmla="*/ 18 w 19"/>
                <a:gd name="T5" fmla="*/ 17 h 27"/>
                <a:gd name="T6" fmla="*/ 10 w 19"/>
                <a:gd name="T7" fmla="*/ 15 h 27"/>
                <a:gd name="T8" fmla="*/ 5 w 19"/>
                <a:gd name="T9" fmla="*/ 24 h 27"/>
                <a:gd name="T10" fmla="*/ 3 w 19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3" y="14"/>
                  </a:moveTo>
                  <a:cubicBezTo>
                    <a:pt x="3" y="14"/>
                    <a:pt x="11" y="0"/>
                    <a:pt x="15" y="5"/>
                  </a:cubicBezTo>
                  <a:cubicBezTo>
                    <a:pt x="19" y="10"/>
                    <a:pt x="18" y="17"/>
                    <a:pt x="18" y="17"/>
                  </a:cubicBezTo>
                  <a:cubicBezTo>
                    <a:pt x="18" y="17"/>
                    <a:pt x="16" y="10"/>
                    <a:pt x="10" y="15"/>
                  </a:cubicBezTo>
                  <a:cubicBezTo>
                    <a:pt x="10" y="15"/>
                    <a:pt x="18" y="27"/>
                    <a:pt x="5" y="24"/>
                  </a:cubicBezTo>
                  <a:cubicBezTo>
                    <a:pt x="5" y="24"/>
                    <a:pt x="0" y="21"/>
                    <a:pt x="3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3" name="Freeform 763">
              <a:extLst>
                <a:ext uri="{FF2B5EF4-FFF2-40B4-BE49-F238E27FC236}">
                  <a16:creationId xmlns:a16="http://schemas.microsoft.com/office/drawing/2014/main" id="{308C920A-851A-4C73-893A-CEDD4B1E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795"/>
              <a:ext cx="52" cy="69"/>
            </a:xfrm>
            <a:custGeom>
              <a:avLst/>
              <a:gdLst>
                <a:gd name="T0" fmla="*/ 43 w 44"/>
                <a:gd name="T1" fmla="*/ 5 h 60"/>
                <a:gd name="T2" fmla="*/ 37 w 44"/>
                <a:gd name="T3" fmla="*/ 32 h 60"/>
                <a:gd name="T4" fmla="*/ 28 w 44"/>
                <a:gd name="T5" fmla="*/ 60 h 60"/>
                <a:gd name="T6" fmla="*/ 32 w 44"/>
                <a:gd name="T7" fmla="*/ 3 h 60"/>
                <a:gd name="T8" fmla="*/ 43 w 44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0">
                  <a:moveTo>
                    <a:pt x="43" y="5"/>
                  </a:moveTo>
                  <a:cubicBezTo>
                    <a:pt x="43" y="5"/>
                    <a:pt x="44" y="23"/>
                    <a:pt x="37" y="32"/>
                  </a:cubicBezTo>
                  <a:cubicBezTo>
                    <a:pt x="29" y="41"/>
                    <a:pt x="28" y="60"/>
                    <a:pt x="28" y="60"/>
                  </a:cubicBezTo>
                  <a:cubicBezTo>
                    <a:pt x="28" y="60"/>
                    <a:pt x="0" y="24"/>
                    <a:pt x="32" y="3"/>
                  </a:cubicBezTo>
                  <a:cubicBezTo>
                    <a:pt x="32" y="3"/>
                    <a:pt x="38" y="0"/>
                    <a:pt x="43" y="5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4" name="Freeform 764">
              <a:extLst>
                <a:ext uri="{FF2B5EF4-FFF2-40B4-BE49-F238E27FC236}">
                  <a16:creationId xmlns:a16="http://schemas.microsoft.com/office/drawing/2014/main" id="{AC0262B6-90F9-4258-8BB9-4E0395FE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790"/>
              <a:ext cx="43" cy="69"/>
            </a:xfrm>
            <a:custGeom>
              <a:avLst/>
              <a:gdLst>
                <a:gd name="T0" fmla="*/ 2 w 37"/>
                <a:gd name="T1" fmla="*/ 16 h 59"/>
                <a:gd name="T2" fmla="*/ 18 w 37"/>
                <a:gd name="T3" fmla="*/ 59 h 59"/>
                <a:gd name="T4" fmla="*/ 19 w 37"/>
                <a:gd name="T5" fmla="*/ 8 h 59"/>
                <a:gd name="T6" fmla="*/ 2 w 37"/>
                <a:gd name="T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2" y="16"/>
                  </a:moveTo>
                  <a:cubicBezTo>
                    <a:pt x="2" y="16"/>
                    <a:pt x="15" y="34"/>
                    <a:pt x="18" y="59"/>
                  </a:cubicBezTo>
                  <a:cubicBezTo>
                    <a:pt x="18" y="59"/>
                    <a:pt x="37" y="31"/>
                    <a:pt x="19" y="8"/>
                  </a:cubicBezTo>
                  <a:cubicBezTo>
                    <a:pt x="19" y="8"/>
                    <a:pt x="0" y="0"/>
                    <a:pt x="2" y="1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5" name="Freeform 765">
              <a:extLst>
                <a:ext uri="{FF2B5EF4-FFF2-40B4-BE49-F238E27FC236}">
                  <a16:creationId xmlns:a16="http://schemas.microsoft.com/office/drawing/2014/main" id="{18ECF151-AF85-4F3F-88B4-92AE9ECD0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34"/>
              <a:ext cx="34" cy="54"/>
            </a:xfrm>
            <a:custGeom>
              <a:avLst/>
              <a:gdLst>
                <a:gd name="T0" fmla="*/ 25 w 29"/>
                <a:gd name="T1" fmla="*/ 22 h 46"/>
                <a:gd name="T2" fmla="*/ 6 w 29"/>
                <a:gd name="T3" fmla="*/ 17 h 46"/>
                <a:gd name="T4" fmla="*/ 20 w 29"/>
                <a:gd name="T5" fmla="*/ 45 h 46"/>
                <a:gd name="T6" fmla="*/ 25 w 29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25" y="22"/>
                  </a:moveTo>
                  <a:cubicBezTo>
                    <a:pt x="25" y="22"/>
                    <a:pt x="15" y="0"/>
                    <a:pt x="6" y="17"/>
                  </a:cubicBezTo>
                  <a:cubicBezTo>
                    <a:pt x="0" y="32"/>
                    <a:pt x="11" y="46"/>
                    <a:pt x="20" y="45"/>
                  </a:cubicBezTo>
                  <a:cubicBezTo>
                    <a:pt x="29" y="44"/>
                    <a:pt x="25" y="22"/>
                    <a:pt x="25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6" name="Freeform 766">
              <a:extLst>
                <a:ext uri="{FF2B5EF4-FFF2-40B4-BE49-F238E27FC236}">
                  <a16:creationId xmlns:a16="http://schemas.microsoft.com/office/drawing/2014/main" id="{AFA43CCB-D051-44A8-B259-512D19868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847"/>
              <a:ext cx="20" cy="31"/>
            </a:xfrm>
            <a:custGeom>
              <a:avLst/>
              <a:gdLst>
                <a:gd name="T0" fmla="*/ 15 w 18"/>
                <a:gd name="T1" fmla="*/ 15 h 27"/>
                <a:gd name="T2" fmla="*/ 4 w 18"/>
                <a:gd name="T3" fmla="*/ 5 h 27"/>
                <a:gd name="T4" fmla="*/ 0 w 18"/>
                <a:gd name="T5" fmla="*/ 18 h 27"/>
                <a:gd name="T6" fmla="*/ 8 w 18"/>
                <a:gd name="T7" fmla="*/ 15 h 27"/>
                <a:gd name="T8" fmla="*/ 13 w 18"/>
                <a:gd name="T9" fmla="*/ 25 h 27"/>
                <a:gd name="T10" fmla="*/ 15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5"/>
                  </a:moveTo>
                  <a:cubicBezTo>
                    <a:pt x="15" y="15"/>
                    <a:pt x="8" y="0"/>
                    <a:pt x="4" y="5"/>
                  </a:cubicBezTo>
                  <a:cubicBezTo>
                    <a:pt x="0" y="11"/>
                    <a:pt x="0" y="18"/>
                    <a:pt x="0" y="18"/>
                  </a:cubicBezTo>
                  <a:cubicBezTo>
                    <a:pt x="0" y="18"/>
                    <a:pt x="3" y="10"/>
                    <a:pt x="8" y="15"/>
                  </a:cubicBezTo>
                  <a:cubicBezTo>
                    <a:pt x="8" y="15"/>
                    <a:pt x="1" y="27"/>
                    <a:pt x="13" y="25"/>
                  </a:cubicBezTo>
                  <a:cubicBezTo>
                    <a:pt x="13" y="25"/>
                    <a:pt x="18" y="21"/>
                    <a:pt x="15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7" name="Rectangle 767">
              <a:extLst>
                <a:ext uri="{FF2B5EF4-FFF2-40B4-BE49-F238E27FC236}">
                  <a16:creationId xmlns:a16="http://schemas.microsoft.com/office/drawing/2014/main" id="{F2A5DE17-C555-44F6-90E6-E6C589F2D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847"/>
              <a:ext cx="26" cy="32"/>
            </a:xfrm>
            <a:prstGeom prst="rect">
              <a:avLst/>
            </a:pr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8" name="Freeform 768">
              <a:extLst>
                <a:ext uri="{FF2B5EF4-FFF2-40B4-BE49-F238E27FC236}">
                  <a16:creationId xmlns:a16="http://schemas.microsoft.com/office/drawing/2014/main" id="{D2711E84-6F85-41B8-BE01-50ECD932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849"/>
              <a:ext cx="21" cy="26"/>
            </a:xfrm>
            <a:custGeom>
              <a:avLst/>
              <a:gdLst>
                <a:gd name="T0" fmla="*/ 12 w 18"/>
                <a:gd name="T1" fmla="*/ 0 h 22"/>
                <a:gd name="T2" fmla="*/ 11 w 18"/>
                <a:gd name="T3" fmla="*/ 0 h 22"/>
                <a:gd name="T4" fmla="*/ 4 w 18"/>
                <a:gd name="T5" fmla="*/ 3 h 22"/>
                <a:gd name="T6" fmla="*/ 0 w 18"/>
                <a:gd name="T7" fmla="*/ 11 h 22"/>
                <a:gd name="T8" fmla="*/ 0 w 18"/>
                <a:gd name="T9" fmla="*/ 11 h 22"/>
                <a:gd name="T10" fmla="*/ 0 w 18"/>
                <a:gd name="T11" fmla="*/ 12 h 22"/>
                <a:gd name="T12" fmla="*/ 12 w 18"/>
                <a:gd name="T13" fmla="*/ 22 h 22"/>
                <a:gd name="T14" fmla="*/ 12 w 18"/>
                <a:gd name="T15" fmla="*/ 20 h 22"/>
                <a:gd name="T16" fmla="*/ 5 w 18"/>
                <a:gd name="T17" fmla="*/ 11 h 22"/>
                <a:gd name="T18" fmla="*/ 12 w 18"/>
                <a:gd name="T19" fmla="*/ 1 h 22"/>
                <a:gd name="T20" fmla="*/ 12 w 18"/>
                <a:gd name="T21" fmla="*/ 1 h 22"/>
                <a:gd name="T22" fmla="*/ 16 w 18"/>
                <a:gd name="T23" fmla="*/ 2 h 22"/>
                <a:gd name="T24" fmla="*/ 17 w 18"/>
                <a:gd name="T25" fmla="*/ 3 h 22"/>
                <a:gd name="T26" fmla="*/ 18 w 18"/>
                <a:gd name="T27" fmla="*/ 1 h 22"/>
                <a:gd name="T28" fmla="*/ 12 w 18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1"/>
                    <a:pt x="6" y="2"/>
                    <a:pt x="4" y="3"/>
                  </a:cubicBezTo>
                  <a:cubicBezTo>
                    <a:pt x="3" y="6"/>
                    <a:pt x="1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6" y="22"/>
                    <a:pt x="12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8" y="20"/>
                    <a:pt x="5" y="16"/>
                    <a:pt x="5" y="11"/>
                  </a:cubicBezTo>
                  <a:cubicBezTo>
                    <a:pt x="5" y="6"/>
                    <a:pt x="8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1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9" name="Freeform 769">
              <a:extLst>
                <a:ext uri="{FF2B5EF4-FFF2-40B4-BE49-F238E27FC236}">
                  <a16:creationId xmlns:a16="http://schemas.microsoft.com/office/drawing/2014/main" id="{0969A39A-8D86-4883-A44D-C13FD3C4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50"/>
              <a:ext cx="13" cy="22"/>
            </a:xfrm>
            <a:custGeom>
              <a:avLst/>
              <a:gdLst>
                <a:gd name="T0" fmla="*/ 7 w 11"/>
                <a:gd name="T1" fmla="*/ 0 h 19"/>
                <a:gd name="T2" fmla="*/ 7 w 11"/>
                <a:gd name="T3" fmla="*/ 0 h 19"/>
                <a:gd name="T4" fmla="*/ 0 w 11"/>
                <a:gd name="T5" fmla="*/ 10 h 19"/>
                <a:gd name="T6" fmla="*/ 7 w 11"/>
                <a:gd name="T7" fmla="*/ 19 h 19"/>
                <a:gd name="T8" fmla="*/ 8 w 11"/>
                <a:gd name="T9" fmla="*/ 17 h 19"/>
                <a:gd name="T10" fmla="*/ 2 w 11"/>
                <a:gd name="T11" fmla="*/ 10 h 19"/>
                <a:gd name="T12" fmla="*/ 7 w 11"/>
                <a:gd name="T13" fmla="*/ 3 h 19"/>
                <a:gd name="T14" fmla="*/ 7 w 11"/>
                <a:gd name="T15" fmla="*/ 3 h 19"/>
                <a:gd name="T16" fmla="*/ 10 w 11"/>
                <a:gd name="T17" fmla="*/ 1 h 19"/>
                <a:gd name="T18" fmla="*/ 10 w 11"/>
                <a:gd name="T19" fmla="*/ 1 h 19"/>
                <a:gd name="T20" fmla="*/ 11 w 11"/>
                <a:gd name="T21" fmla="*/ 1 h 19"/>
                <a:gd name="T22" fmla="*/ 7 w 1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9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0"/>
                  </a:cubicBezTo>
                  <a:cubicBezTo>
                    <a:pt x="0" y="15"/>
                    <a:pt x="3" y="19"/>
                    <a:pt x="7" y="19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5" y="16"/>
                    <a:pt x="3" y="14"/>
                    <a:pt x="2" y="10"/>
                  </a:cubicBezTo>
                  <a:cubicBezTo>
                    <a:pt x="2" y="6"/>
                    <a:pt x="4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0" name="Freeform 770">
              <a:extLst>
                <a:ext uri="{FF2B5EF4-FFF2-40B4-BE49-F238E27FC236}">
                  <a16:creationId xmlns:a16="http://schemas.microsoft.com/office/drawing/2014/main" id="{FB60D555-A5BB-49EB-9710-458FF5DEC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4"/>
              <a:ext cx="11" cy="16"/>
            </a:xfrm>
            <a:custGeom>
              <a:avLst/>
              <a:gdLst>
                <a:gd name="T0" fmla="*/ 5 w 9"/>
                <a:gd name="T1" fmla="*/ 0 h 14"/>
                <a:gd name="T2" fmla="*/ 5 w 9"/>
                <a:gd name="T3" fmla="*/ 0 h 14"/>
                <a:gd name="T4" fmla="*/ 0 w 9"/>
                <a:gd name="T5" fmla="*/ 7 h 14"/>
                <a:gd name="T6" fmla="*/ 6 w 9"/>
                <a:gd name="T7" fmla="*/ 14 h 14"/>
                <a:gd name="T8" fmla="*/ 9 w 9"/>
                <a:gd name="T9" fmla="*/ 2 h 14"/>
                <a:gd name="T10" fmla="*/ 8 w 9"/>
                <a:gd name="T11" fmla="*/ 2 h 14"/>
                <a:gd name="T12" fmla="*/ 8 w 9"/>
                <a:gd name="T13" fmla="*/ 2 h 14"/>
                <a:gd name="T14" fmla="*/ 5 w 9"/>
                <a:gd name="T15" fmla="*/ 0 h 14"/>
                <a:gd name="T16" fmla="*/ 5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1" y="11"/>
                    <a:pt x="3" y="13"/>
                    <a:pt x="6" y="14"/>
                  </a:cubicBezTo>
                  <a:cubicBezTo>
                    <a:pt x="6" y="10"/>
                    <a:pt x="7" y="6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1" name="Freeform 771">
              <a:extLst>
                <a:ext uri="{FF2B5EF4-FFF2-40B4-BE49-F238E27FC236}">
                  <a16:creationId xmlns:a16="http://schemas.microsoft.com/office/drawing/2014/main" id="{D29CEEA8-4DE8-4DB5-8028-60EAC9F3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852"/>
              <a:ext cx="6" cy="4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3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5 w 5"/>
                <a:gd name="T15" fmla="*/ 1 h 4"/>
                <a:gd name="T16" fmla="*/ 4 w 5"/>
                <a:gd name="T17" fmla="*/ 0 h 4"/>
                <a:gd name="T18" fmla="*/ 3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2" name="Freeform 772">
              <a:extLst>
                <a:ext uri="{FF2B5EF4-FFF2-40B4-BE49-F238E27FC236}">
                  <a16:creationId xmlns:a16="http://schemas.microsoft.com/office/drawing/2014/main" id="{1A016624-AF0E-46EA-9B59-B456E7FF8B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7" y="1846"/>
              <a:ext cx="24" cy="33"/>
            </a:xfrm>
            <a:custGeom>
              <a:avLst/>
              <a:gdLst>
                <a:gd name="T0" fmla="*/ 0 w 20"/>
                <a:gd name="T1" fmla="*/ 21 h 29"/>
                <a:gd name="T2" fmla="*/ 0 w 20"/>
                <a:gd name="T3" fmla="*/ 25 h 29"/>
                <a:gd name="T4" fmla="*/ 11 w 20"/>
                <a:gd name="T5" fmla="*/ 29 h 29"/>
                <a:gd name="T6" fmla="*/ 14 w 20"/>
                <a:gd name="T7" fmla="*/ 29 h 29"/>
                <a:gd name="T8" fmla="*/ 15 w 20"/>
                <a:gd name="T9" fmla="*/ 22 h 29"/>
                <a:gd name="T10" fmla="*/ 9 w 20"/>
                <a:gd name="T11" fmla="*/ 24 h 29"/>
                <a:gd name="T12" fmla="*/ 8 w 20"/>
                <a:gd name="T13" fmla="*/ 24 h 29"/>
                <a:gd name="T14" fmla="*/ 0 w 20"/>
                <a:gd name="T15" fmla="*/ 21 h 29"/>
                <a:gd name="T16" fmla="*/ 16 w 20"/>
                <a:gd name="T17" fmla="*/ 0 h 29"/>
                <a:gd name="T18" fmla="*/ 7 w 20"/>
                <a:gd name="T19" fmla="*/ 1 h 29"/>
                <a:gd name="T20" fmla="*/ 7 w 20"/>
                <a:gd name="T21" fmla="*/ 2 h 29"/>
                <a:gd name="T22" fmla="*/ 7 w 20"/>
                <a:gd name="T23" fmla="*/ 2 h 29"/>
                <a:gd name="T24" fmla="*/ 8 w 20"/>
                <a:gd name="T25" fmla="*/ 2 h 29"/>
                <a:gd name="T26" fmla="*/ 17 w 20"/>
                <a:gd name="T27" fmla="*/ 6 h 29"/>
                <a:gd name="T28" fmla="*/ 20 w 20"/>
                <a:gd name="T29" fmla="*/ 1 h 29"/>
                <a:gd name="T30" fmla="*/ 16 w 20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9">
                  <a:moveTo>
                    <a:pt x="0" y="21"/>
                  </a:moveTo>
                  <a:cubicBezTo>
                    <a:pt x="0" y="23"/>
                    <a:pt x="0" y="24"/>
                    <a:pt x="0" y="25"/>
                  </a:cubicBezTo>
                  <a:cubicBezTo>
                    <a:pt x="3" y="28"/>
                    <a:pt x="7" y="29"/>
                    <a:pt x="11" y="29"/>
                  </a:cubicBezTo>
                  <a:cubicBezTo>
                    <a:pt x="12" y="29"/>
                    <a:pt x="13" y="29"/>
                    <a:pt x="14" y="29"/>
                  </a:cubicBezTo>
                  <a:cubicBezTo>
                    <a:pt x="14" y="26"/>
                    <a:pt x="14" y="24"/>
                    <a:pt x="15" y="22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moveTo>
                    <a:pt x="16" y="0"/>
                  </a:moveTo>
                  <a:cubicBezTo>
                    <a:pt x="13" y="0"/>
                    <a:pt x="10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5" y="3"/>
                    <a:pt x="17" y="6"/>
                  </a:cubicBezTo>
                  <a:cubicBezTo>
                    <a:pt x="18" y="4"/>
                    <a:pt x="19" y="2"/>
                    <a:pt x="20" y="1"/>
                  </a:cubicBezTo>
                  <a:cubicBezTo>
                    <a:pt x="19" y="0"/>
                    <a:pt x="17" y="0"/>
                    <a:pt x="16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3" name="Freeform 773">
              <a:extLst>
                <a:ext uri="{FF2B5EF4-FFF2-40B4-BE49-F238E27FC236}">
                  <a16:creationId xmlns:a16="http://schemas.microsoft.com/office/drawing/2014/main" id="{BF9923AA-F0AC-46D7-974F-0EDA7A6B1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848"/>
              <a:ext cx="20" cy="26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7 w 17"/>
                <a:gd name="T5" fmla="*/ 0 h 22"/>
                <a:gd name="T6" fmla="*/ 6 w 17"/>
                <a:gd name="T7" fmla="*/ 1 h 22"/>
                <a:gd name="T8" fmla="*/ 7 w 17"/>
                <a:gd name="T9" fmla="*/ 1 h 22"/>
                <a:gd name="T10" fmla="*/ 10 w 17"/>
                <a:gd name="T11" fmla="*/ 2 h 22"/>
                <a:gd name="T12" fmla="*/ 12 w 17"/>
                <a:gd name="T13" fmla="*/ 4 h 22"/>
                <a:gd name="T14" fmla="*/ 12 w 17"/>
                <a:gd name="T15" fmla="*/ 4 h 22"/>
                <a:gd name="T16" fmla="*/ 14 w 17"/>
                <a:gd name="T17" fmla="*/ 10 h 22"/>
                <a:gd name="T18" fmla="*/ 7 w 17"/>
                <a:gd name="T19" fmla="*/ 20 h 22"/>
                <a:gd name="T20" fmla="*/ 7 w 17"/>
                <a:gd name="T21" fmla="*/ 20 h 22"/>
                <a:gd name="T22" fmla="*/ 1 w 17"/>
                <a:gd name="T23" fmla="*/ 16 h 22"/>
                <a:gd name="T24" fmla="*/ 0 w 17"/>
                <a:gd name="T25" fmla="*/ 19 h 22"/>
                <a:gd name="T26" fmla="*/ 8 w 17"/>
                <a:gd name="T27" fmla="*/ 22 h 22"/>
                <a:gd name="T28" fmla="*/ 9 w 17"/>
                <a:gd name="T29" fmla="*/ 22 h 22"/>
                <a:gd name="T30" fmla="*/ 15 w 17"/>
                <a:gd name="T31" fmla="*/ 20 h 22"/>
                <a:gd name="T32" fmla="*/ 17 w 17"/>
                <a:gd name="T33" fmla="*/ 4 h 22"/>
                <a:gd name="T34" fmla="*/ 8 w 17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4" y="8"/>
                    <a:pt x="14" y="10"/>
                  </a:cubicBezTo>
                  <a:cubicBezTo>
                    <a:pt x="15" y="15"/>
                    <a:pt x="12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20"/>
                    <a:pt x="2" y="19"/>
                    <a:pt x="1" y="16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2" y="21"/>
                    <a:pt x="5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11" y="22"/>
                    <a:pt x="13" y="21"/>
                    <a:pt x="15" y="20"/>
                  </a:cubicBezTo>
                  <a:cubicBezTo>
                    <a:pt x="15" y="14"/>
                    <a:pt x="16" y="9"/>
                    <a:pt x="17" y="4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4" name="Freeform 774">
              <a:extLst>
                <a:ext uri="{FF2B5EF4-FFF2-40B4-BE49-F238E27FC236}">
                  <a16:creationId xmlns:a16="http://schemas.microsoft.com/office/drawing/2014/main" id="{9A78A68B-B2E6-40DE-B679-C7FFF58322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9" y="1849"/>
              <a:ext cx="16" cy="22"/>
            </a:xfrm>
            <a:custGeom>
              <a:avLst/>
              <a:gdLst>
                <a:gd name="T0" fmla="*/ 11 w 14"/>
                <a:gd name="T1" fmla="*/ 3 h 19"/>
                <a:gd name="T2" fmla="*/ 9 w 14"/>
                <a:gd name="T3" fmla="*/ 5 h 19"/>
                <a:gd name="T4" fmla="*/ 11 w 14"/>
                <a:gd name="T5" fmla="*/ 9 h 19"/>
                <a:gd name="T6" fmla="*/ 6 w 14"/>
                <a:gd name="T7" fmla="*/ 16 h 19"/>
                <a:gd name="T8" fmla="*/ 6 w 14"/>
                <a:gd name="T9" fmla="*/ 16 h 19"/>
                <a:gd name="T10" fmla="*/ 1 w 14"/>
                <a:gd name="T11" fmla="*/ 12 h 19"/>
                <a:gd name="T12" fmla="*/ 0 w 14"/>
                <a:gd name="T13" fmla="*/ 15 h 19"/>
                <a:gd name="T14" fmla="*/ 6 w 14"/>
                <a:gd name="T15" fmla="*/ 19 h 19"/>
                <a:gd name="T16" fmla="*/ 6 w 14"/>
                <a:gd name="T17" fmla="*/ 19 h 19"/>
                <a:gd name="T18" fmla="*/ 13 w 14"/>
                <a:gd name="T19" fmla="*/ 9 h 19"/>
                <a:gd name="T20" fmla="*/ 11 w 14"/>
                <a:gd name="T21" fmla="*/ 3 h 19"/>
                <a:gd name="T22" fmla="*/ 6 w 14"/>
                <a:gd name="T23" fmla="*/ 0 h 19"/>
                <a:gd name="T24" fmla="*/ 5 w 14"/>
                <a:gd name="T25" fmla="*/ 0 h 19"/>
                <a:gd name="T26" fmla="*/ 4 w 14"/>
                <a:gd name="T27" fmla="*/ 3 h 19"/>
                <a:gd name="T28" fmla="*/ 5 w 14"/>
                <a:gd name="T29" fmla="*/ 3 h 19"/>
                <a:gd name="T30" fmla="*/ 6 w 14"/>
                <a:gd name="T31" fmla="*/ 3 h 19"/>
                <a:gd name="T32" fmla="*/ 8 w 14"/>
                <a:gd name="T33" fmla="*/ 1 h 19"/>
                <a:gd name="T34" fmla="*/ 8 w 14"/>
                <a:gd name="T35" fmla="*/ 1 h 19"/>
                <a:gd name="T36" fmla="*/ 9 w 14"/>
                <a:gd name="T37" fmla="*/ 1 h 19"/>
                <a:gd name="T38" fmla="*/ 6 w 14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9">
                  <a:moveTo>
                    <a:pt x="11" y="3"/>
                  </a:moveTo>
                  <a:cubicBezTo>
                    <a:pt x="11" y="4"/>
                    <a:pt x="10" y="4"/>
                    <a:pt x="9" y="5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1" y="13"/>
                    <a:pt x="9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6"/>
                    <a:pt x="2" y="14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1" y="18"/>
                    <a:pt x="4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1" y="19"/>
                    <a:pt x="14" y="14"/>
                    <a:pt x="13" y="9"/>
                  </a:cubicBezTo>
                  <a:cubicBezTo>
                    <a:pt x="13" y="7"/>
                    <a:pt x="12" y="4"/>
                    <a:pt x="11" y="3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5" name="Freeform 775">
              <a:extLst>
                <a:ext uri="{FF2B5EF4-FFF2-40B4-BE49-F238E27FC236}">
                  <a16:creationId xmlns:a16="http://schemas.microsoft.com/office/drawing/2014/main" id="{CF13730D-5723-4E30-9FF0-88A6357D1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853"/>
              <a:ext cx="11" cy="15"/>
            </a:xfrm>
            <a:custGeom>
              <a:avLst/>
              <a:gdLst>
                <a:gd name="T0" fmla="*/ 5 w 10"/>
                <a:gd name="T1" fmla="*/ 0 h 13"/>
                <a:gd name="T2" fmla="*/ 4 w 10"/>
                <a:gd name="T3" fmla="*/ 0 h 13"/>
                <a:gd name="T4" fmla="*/ 3 w 10"/>
                <a:gd name="T5" fmla="*/ 0 h 13"/>
                <a:gd name="T6" fmla="*/ 0 w 10"/>
                <a:gd name="T7" fmla="*/ 9 h 13"/>
                <a:gd name="T8" fmla="*/ 0 w 10"/>
                <a:gd name="T9" fmla="*/ 9 h 13"/>
                <a:gd name="T10" fmla="*/ 5 w 10"/>
                <a:gd name="T11" fmla="*/ 13 h 13"/>
                <a:gd name="T12" fmla="*/ 5 w 10"/>
                <a:gd name="T13" fmla="*/ 13 h 13"/>
                <a:gd name="T14" fmla="*/ 10 w 10"/>
                <a:gd name="T15" fmla="*/ 6 h 13"/>
                <a:gd name="T16" fmla="*/ 8 w 10"/>
                <a:gd name="T17" fmla="*/ 2 h 13"/>
                <a:gd name="T18" fmla="*/ 7 w 10"/>
                <a:gd name="T19" fmla="*/ 2 h 13"/>
                <a:gd name="T20" fmla="*/ 7 w 10"/>
                <a:gd name="T21" fmla="*/ 2 h 13"/>
                <a:gd name="T22" fmla="*/ 5 w 10"/>
                <a:gd name="T23" fmla="*/ 0 h 13"/>
                <a:gd name="T24" fmla="*/ 5 w 10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8" y="13"/>
                    <a:pt x="10" y="10"/>
                    <a:pt x="10" y="6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6" name="Freeform 776">
              <a:extLst>
                <a:ext uri="{FF2B5EF4-FFF2-40B4-BE49-F238E27FC236}">
                  <a16:creationId xmlns:a16="http://schemas.microsoft.com/office/drawing/2014/main" id="{7F9FA01A-84FA-417A-8D91-7D8E278AE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850"/>
              <a:ext cx="5" cy="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2 w 5"/>
                <a:gd name="T9" fmla="*/ 4 h 4"/>
                <a:gd name="T10" fmla="*/ 2 w 5"/>
                <a:gd name="T11" fmla="*/ 4 h 4"/>
                <a:gd name="T12" fmla="*/ 3 w 5"/>
                <a:gd name="T13" fmla="*/ 4 h 4"/>
                <a:gd name="T14" fmla="*/ 5 w 5"/>
                <a:gd name="T15" fmla="*/ 2 h 4"/>
                <a:gd name="T16" fmla="*/ 5 w 5"/>
                <a:gd name="T17" fmla="*/ 2 h 4"/>
                <a:gd name="T18" fmla="*/ 3 w 5"/>
                <a:gd name="T19" fmla="*/ 0 h 4"/>
                <a:gd name="T20" fmla="*/ 2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7" name="Freeform 777">
              <a:extLst>
                <a:ext uri="{FF2B5EF4-FFF2-40B4-BE49-F238E27FC236}">
                  <a16:creationId xmlns:a16="http://schemas.microsoft.com/office/drawing/2014/main" id="{4E03C8FB-230A-442A-B991-44F8027E4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2" y="1838"/>
              <a:ext cx="115" cy="45"/>
            </a:xfrm>
            <a:custGeom>
              <a:avLst/>
              <a:gdLst>
                <a:gd name="T0" fmla="*/ 95 w 99"/>
                <a:gd name="T1" fmla="*/ 26 h 39"/>
                <a:gd name="T2" fmla="*/ 98 w 99"/>
                <a:gd name="T3" fmla="*/ 9 h 39"/>
                <a:gd name="T4" fmla="*/ 97 w 99"/>
                <a:gd name="T5" fmla="*/ 8 h 39"/>
                <a:gd name="T6" fmla="*/ 96 w 99"/>
                <a:gd name="T7" fmla="*/ 7 h 39"/>
                <a:gd name="T8" fmla="*/ 59 w 99"/>
                <a:gd name="T9" fmla="*/ 9 h 39"/>
                <a:gd name="T10" fmla="*/ 54 w 99"/>
                <a:gd name="T11" fmla="*/ 12 h 39"/>
                <a:gd name="T12" fmla="*/ 54 w 99"/>
                <a:gd name="T13" fmla="*/ 12 h 39"/>
                <a:gd name="T14" fmla="*/ 47 w 99"/>
                <a:gd name="T15" fmla="*/ 12 h 39"/>
                <a:gd name="T16" fmla="*/ 47 w 99"/>
                <a:gd name="T17" fmla="*/ 11 h 39"/>
                <a:gd name="T18" fmla="*/ 46 w 99"/>
                <a:gd name="T19" fmla="*/ 11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9 h 39"/>
                <a:gd name="T26" fmla="*/ 1 w 99"/>
                <a:gd name="T27" fmla="*/ 10 h 39"/>
                <a:gd name="T28" fmla="*/ 5 w 99"/>
                <a:gd name="T29" fmla="*/ 28 h 39"/>
                <a:gd name="T30" fmla="*/ 15 w 99"/>
                <a:gd name="T31" fmla="*/ 37 h 39"/>
                <a:gd name="T32" fmla="*/ 27 w 99"/>
                <a:gd name="T33" fmla="*/ 39 h 39"/>
                <a:gd name="T34" fmla="*/ 44 w 99"/>
                <a:gd name="T35" fmla="*/ 26 h 39"/>
                <a:gd name="T36" fmla="*/ 45 w 99"/>
                <a:gd name="T37" fmla="*/ 25 h 39"/>
                <a:gd name="T38" fmla="*/ 47 w 99"/>
                <a:gd name="T39" fmla="*/ 18 h 39"/>
                <a:gd name="T40" fmla="*/ 53 w 99"/>
                <a:gd name="T41" fmla="*/ 18 h 39"/>
                <a:gd name="T42" fmla="*/ 55 w 99"/>
                <a:gd name="T43" fmla="*/ 26 h 39"/>
                <a:gd name="T44" fmla="*/ 56 w 99"/>
                <a:gd name="T45" fmla="*/ 27 h 39"/>
                <a:gd name="T46" fmla="*/ 74 w 99"/>
                <a:gd name="T47" fmla="*/ 38 h 39"/>
                <a:gd name="T48" fmla="*/ 86 w 99"/>
                <a:gd name="T49" fmla="*/ 36 h 39"/>
                <a:gd name="T50" fmla="*/ 95 w 99"/>
                <a:gd name="T51" fmla="*/ 26 h 39"/>
                <a:gd name="T52" fmla="*/ 26 w 99"/>
                <a:gd name="T53" fmla="*/ 35 h 39"/>
                <a:gd name="T54" fmla="*/ 16 w 99"/>
                <a:gd name="T55" fmla="*/ 33 h 39"/>
                <a:gd name="T56" fmla="*/ 9 w 99"/>
                <a:gd name="T57" fmla="*/ 26 h 39"/>
                <a:gd name="T58" fmla="*/ 5 w 99"/>
                <a:gd name="T59" fmla="*/ 12 h 39"/>
                <a:gd name="T60" fmla="*/ 38 w 99"/>
                <a:gd name="T61" fmla="*/ 12 h 39"/>
                <a:gd name="T62" fmla="*/ 43 w 99"/>
                <a:gd name="T63" fmla="*/ 14 h 39"/>
                <a:gd name="T64" fmla="*/ 41 w 99"/>
                <a:gd name="T65" fmla="*/ 24 h 39"/>
                <a:gd name="T66" fmla="*/ 40 w 99"/>
                <a:gd name="T67" fmla="*/ 25 h 39"/>
                <a:gd name="T68" fmla="*/ 26 w 99"/>
                <a:gd name="T69" fmla="*/ 35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5 h 39"/>
                <a:gd name="T78" fmla="*/ 56 w 99"/>
                <a:gd name="T79" fmla="*/ 15 h 39"/>
                <a:gd name="T80" fmla="*/ 61 w 99"/>
                <a:gd name="T81" fmla="*/ 12 h 39"/>
                <a:gd name="T82" fmla="*/ 94 w 99"/>
                <a:gd name="T83" fmla="*/ 11 h 39"/>
                <a:gd name="T84" fmla="*/ 91 w 99"/>
                <a:gd name="T85" fmla="*/ 25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8" y="9"/>
                    <a:pt x="98" y="9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78" y="0"/>
                    <a:pt x="59" y="9"/>
                  </a:cubicBezTo>
                  <a:cubicBezTo>
                    <a:pt x="57" y="10"/>
                    <a:pt x="55" y="11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4" y="10"/>
                    <a:pt x="42" y="9"/>
                    <a:pt x="39" y="8"/>
                  </a:cubicBezTo>
                  <a:cubicBezTo>
                    <a:pt x="20" y="1"/>
                    <a:pt x="3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8"/>
                  </a:cubicBezTo>
                  <a:cubicBezTo>
                    <a:pt x="7" y="32"/>
                    <a:pt x="10" y="35"/>
                    <a:pt x="15" y="37"/>
                  </a:cubicBezTo>
                  <a:cubicBezTo>
                    <a:pt x="21" y="39"/>
                    <a:pt x="26" y="39"/>
                    <a:pt x="27" y="39"/>
                  </a:cubicBezTo>
                  <a:cubicBezTo>
                    <a:pt x="40" y="37"/>
                    <a:pt x="43" y="31"/>
                    <a:pt x="44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2"/>
                    <a:pt x="46" y="20"/>
                    <a:pt x="47" y="18"/>
                  </a:cubicBezTo>
                  <a:cubicBezTo>
                    <a:pt x="48" y="17"/>
                    <a:pt x="50" y="17"/>
                    <a:pt x="53" y="18"/>
                  </a:cubicBezTo>
                  <a:cubicBezTo>
                    <a:pt x="53" y="20"/>
                    <a:pt x="54" y="23"/>
                    <a:pt x="55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7" y="31"/>
                    <a:pt x="60" y="38"/>
                    <a:pt x="74" y="38"/>
                  </a:cubicBezTo>
                  <a:cubicBezTo>
                    <a:pt x="74" y="38"/>
                    <a:pt x="80" y="38"/>
                    <a:pt x="86" y="36"/>
                  </a:cubicBezTo>
                  <a:cubicBezTo>
                    <a:pt x="90" y="34"/>
                    <a:pt x="93" y="31"/>
                    <a:pt x="95" y="26"/>
                  </a:cubicBezTo>
                  <a:close/>
                  <a:moveTo>
                    <a:pt x="26" y="35"/>
                  </a:moveTo>
                  <a:cubicBezTo>
                    <a:pt x="26" y="35"/>
                    <a:pt x="21" y="35"/>
                    <a:pt x="16" y="33"/>
                  </a:cubicBezTo>
                  <a:cubicBezTo>
                    <a:pt x="13" y="32"/>
                    <a:pt x="10" y="30"/>
                    <a:pt x="9" y="26"/>
                  </a:cubicBezTo>
                  <a:cubicBezTo>
                    <a:pt x="6" y="19"/>
                    <a:pt x="5" y="14"/>
                    <a:pt x="5" y="12"/>
                  </a:cubicBezTo>
                  <a:cubicBezTo>
                    <a:pt x="9" y="11"/>
                    <a:pt x="23" y="6"/>
                    <a:pt x="38" y="12"/>
                  </a:cubicBezTo>
                  <a:cubicBezTo>
                    <a:pt x="40" y="12"/>
                    <a:pt x="41" y="13"/>
                    <a:pt x="43" y="14"/>
                  </a:cubicBezTo>
                  <a:cubicBezTo>
                    <a:pt x="43" y="16"/>
                    <a:pt x="43" y="19"/>
                    <a:pt x="41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9"/>
                    <a:pt x="37" y="33"/>
                    <a:pt x="26" y="35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4"/>
                    <a:pt x="61" y="29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0"/>
                    <a:pt x="56" y="16"/>
                    <a:pt x="56" y="15"/>
                  </a:cubicBezTo>
                  <a:cubicBezTo>
                    <a:pt x="58" y="14"/>
                    <a:pt x="59" y="13"/>
                    <a:pt x="61" y="12"/>
                  </a:cubicBezTo>
                  <a:cubicBezTo>
                    <a:pt x="76" y="6"/>
                    <a:pt x="90" y="9"/>
                    <a:pt x="94" y="11"/>
                  </a:cubicBezTo>
                  <a:cubicBezTo>
                    <a:pt x="94" y="12"/>
                    <a:pt x="94" y="17"/>
                    <a:pt x="91" y="25"/>
                  </a:cubicBezTo>
                  <a:cubicBezTo>
                    <a:pt x="90" y="28"/>
                    <a:pt x="88" y="31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8" name="Freeform 778">
              <a:extLst>
                <a:ext uri="{FF2B5EF4-FFF2-40B4-BE49-F238E27FC236}">
                  <a16:creationId xmlns:a16="http://schemas.microsoft.com/office/drawing/2014/main" id="{92B55B3E-BFCE-4B0D-8FA8-1B90130F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948"/>
              <a:ext cx="43" cy="61"/>
            </a:xfrm>
            <a:custGeom>
              <a:avLst/>
              <a:gdLst>
                <a:gd name="T0" fmla="*/ 17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4 h 53"/>
                <a:gd name="T8" fmla="*/ 17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7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19" y="15"/>
                    <a:pt x="17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9" name="Freeform 779">
              <a:extLst>
                <a:ext uri="{FF2B5EF4-FFF2-40B4-BE49-F238E27FC236}">
                  <a16:creationId xmlns:a16="http://schemas.microsoft.com/office/drawing/2014/main" id="{7E7CF9F6-89DC-4A85-B1B8-4D5A20DC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948"/>
              <a:ext cx="43" cy="61"/>
            </a:xfrm>
            <a:custGeom>
              <a:avLst/>
              <a:gdLst>
                <a:gd name="T0" fmla="*/ 21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4 h 53"/>
                <a:gd name="T8" fmla="*/ 21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1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8" y="15"/>
                    <a:pt x="21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0" name="Freeform 780">
              <a:extLst>
                <a:ext uri="{FF2B5EF4-FFF2-40B4-BE49-F238E27FC236}">
                  <a16:creationId xmlns:a16="http://schemas.microsoft.com/office/drawing/2014/main" id="{0D8B98D4-9748-432B-BEE0-D8488E48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144"/>
              <a:ext cx="130" cy="366"/>
            </a:xfrm>
            <a:custGeom>
              <a:avLst/>
              <a:gdLst>
                <a:gd name="T0" fmla="*/ 1 w 112"/>
                <a:gd name="T1" fmla="*/ 316 h 316"/>
                <a:gd name="T2" fmla="*/ 41 w 112"/>
                <a:gd name="T3" fmla="*/ 316 h 316"/>
                <a:gd name="T4" fmla="*/ 52 w 112"/>
                <a:gd name="T5" fmla="*/ 73 h 316"/>
                <a:gd name="T6" fmla="*/ 56 w 112"/>
                <a:gd name="T7" fmla="*/ 73 h 316"/>
                <a:gd name="T8" fmla="*/ 70 w 112"/>
                <a:gd name="T9" fmla="*/ 315 h 316"/>
                <a:gd name="T10" fmla="*/ 110 w 112"/>
                <a:gd name="T11" fmla="*/ 315 h 316"/>
                <a:gd name="T12" fmla="*/ 101 w 112"/>
                <a:gd name="T13" fmla="*/ 1 h 316"/>
                <a:gd name="T14" fmla="*/ 5 w 112"/>
                <a:gd name="T15" fmla="*/ 0 h 316"/>
                <a:gd name="T16" fmla="*/ 1 w 112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316">
                  <a:moveTo>
                    <a:pt x="1" y="316"/>
                  </a:moveTo>
                  <a:cubicBezTo>
                    <a:pt x="41" y="316"/>
                    <a:pt x="41" y="316"/>
                    <a:pt x="41" y="31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3" y="73"/>
                    <a:pt x="55" y="73"/>
                    <a:pt x="56" y="73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110" y="315"/>
                    <a:pt x="110" y="315"/>
                    <a:pt x="110" y="315"/>
                  </a:cubicBezTo>
                  <a:cubicBezTo>
                    <a:pt x="110" y="284"/>
                    <a:pt x="112" y="54"/>
                    <a:pt x="101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3"/>
                    <a:pt x="0" y="221"/>
                    <a:pt x="1" y="31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1" name="Freeform 781">
              <a:extLst>
                <a:ext uri="{FF2B5EF4-FFF2-40B4-BE49-F238E27FC236}">
                  <a16:creationId xmlns:a16="http://schemas.microsoft.com/office/drawing/2014/main" id="{32ED19F8-D92E-4136-B7FD-FFF61EC23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145"/>
              <a:ext cx="14" cy="16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14 h 14"/>
                <a:gd name="T4" fmla="*/ 11 w 12"/>
                <a:gd name="T5" fmla="*/ 0 h 14"/>
                <a:gd name="T6" fmla="*/ 0 w 12"/>
                <a:gd name="T7" fmla="*/ 0 h 14"/>
                <a:gd name="T8" fmla="*/ 1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1" y="9"/>
                    <a:pt x="1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2" name="Freeform 782">
              <a:extLst>
                <a:ext uri="{FF2B5EF4-FFF2-40B4-BE49-F238E27FC236}">
                  <a16:creationId xmlns:a16="http://schemas.microsoft.com/office/drawing/2014/main" id="{869F0AF4-E526-438C-A107-5D71911E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144"/>
              <a:ext cx="58" cy="18"/>
            </a:xfrm>
            <a:custGeom>
              <a:avLst/>
              <a:gdLst>
                <a:gd name="T0" fmla="*/ 49 w 50"/>
                <a:gd name="T1" fmla="*/ 1 h 16"/>
                <a:gd name="T2" fmla="*/ 0 w 50"/>
                <a:gd name="T3" fmla="*/ 0 h 16"/>
                <a:gd name="T4" fmla="*/ 1 w 50"/>
                <a:gd name="T5" fmla="*/ 16 h 16"/>
                <a:gd name="T6" fmla="*/ 50 w 50"/>
                <a:gd name="T7" fmla="*/ 15 h 16"/>
                <a:gd name="T8" fmla="*/ 49 w 5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6">
                  <a:moveTo>
                    <a:pt x="4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1"/>
                    <a:pt x="1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1"/>
                    <a:pt x="49" y="6"/>
                    <a:pt x="49" y="1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3" name="Freeform 783">
              <a:extLst>
                <a:ext uri="{FF2B5EF4-FFF2-40B4-BE49-F238E27FC236}">
                  <a16:creationId xmlns:a16="http://schemas.microsoft.com/office/drawing/2014/main" id="{6224E0A4-3D06-4FD5-B551-64583DFD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144"/>
              <a:ext cx="19" cy="18"/>
            </a:xfrm>
            <a:custGeom>
              <a:avLst/>
              <a:gdLst>
                <a:gd name="T0" fmla="*/ 14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4" name="Rectangle 784">
              <a:extLst>
                <a:ext uri="{FF2B5EF4-FFF2-40B4-BE49-F238E27FC236}">
                  <a16:creationId xmlns:a16="http://schemas.microsoft.com/office/drawing/2014/main" id="{FFC7B9AE-065F-474C-AD41-DC5FCE385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6" y="2138"/>
              <a:ext cx="29" cy="25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5" name="Freeform 785">
              <a:extLst>
                <a:ext uri="{FF2B5EF4-FFF2-40B4-BE49-F238E27FC236}">
                  <a16:creationId xmlns:a16="http://schemas.microsoft.com/office/drawing/2014/main" id="{8056802C-0414-495F-A922-0973E11D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013"/>
              <a:ext cx="98" cy="154"/>
            </a:xfrm>
            <a:custGeom>
              <a:avLst/>
              <a:gdLst>
                <a:gd name="T0" fmla="*/ 48 w 84"/>
                <a:gd name="T1" fmla="*/ 8 h 133"/>
                <a:gd name="T2" fmla="*/ 0 w 84"/>
                <a:gd name="T3" fmla="*/ 72 h 133"/>
                <a:gd name="T4" fmla="*/ 77 w 84"/>
                <a:gd name="T5" fmla="*/ 133 h 133"/>
                <a:gd name="T6" fmla="*/ 84 w 84"/>
                <a:gd name="T7" fmla="*/ 117 h 133"/>
                <a:gd name="T8" fmla="*/ 31 w 84"/>
                <a:gd name="T9" fmla="*/ 66 h 133"/>
                <a:gd name="T10" fmla="*/ 65 w 84"/>
                <a:gd name="T11" fmla="*/ 30 h 133"/>
                <a:gd name="T12" fmla="*/ 48 w 84"/>
                <a:gd name="T13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3">
                  <a:moveTo>
                    <a:pt x="48" y="8"/>
                  </a:moveTo>
                  <a:cubicBezTo>
                    <a:pt x="56" y="0"/>
                    <a:pt x="0" y="60"/>
                    <a:pt x="0" y="72"/>
                  </a:cubicBezTo>
                  <a:cubicBezTo>
                    <a:pt x="0" y="84"/>
                    <a:pt x="77" y="133"/>
                    <a:pt x="77" y="133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43" y="72"/>
                    <a:pt x="31" y="66"/>
                  </a:cubicBezTo>
                  <a:cubicBezTo>
                    <a:pt x="31" y="66"/>
                    <a:pt x="60" y="38"/>
                    <a:pt x="65" y="30"/>
                  </a:cubicBezTo>
                  <a:cubicBezTo>
                    <a:pt x="70" y="22"/>
                    <a:pt x="48" y="8"/>
                    <a:pt x="48" y="8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6" name="Freeform 786">
              <a:extLst>
                <a:ext uri="{FF2B5EF4-FFF2-40B4-BE49-F238E27FC236}">
                  <a16:creationId xmlns:a16="http://schemas.microsoft.com/office/drawing/2014/main" id="{F06BC7A2-7540-403F-A4CB-09CBD1C0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122"/>
              <a:ext cx="59" cy="57"/>
            </a:xfrm>
            <a:custGeom>
              <a:avLst/>
              <a:gdLst>
                <a:gd name="T0" fmla="*/ 36 w 51"/>
                <a:gd name="T1" fmla="*/ 22 h 49"/>
                <a:gd name="T2" fmla="*/ 49 w 51"/>
                <a:gd name="T3" fmla="*/ 21 h 49"/>
                <a:gd name="T4" fmla="*/ 50 w 51"/>
                <a:gd name="T5" fmla="*/ 20 h 49"/>
                <a:gd name="T6" fmla="*/ 40 w 51"/>
                <a:gd name="T7" fmla="*/ 11 h 49"/>
                <a:gd name="T8" fmla="*/ 32 w 51"/>
                <a:gd name="T9" fmla="*/ 11 h 49"/>
                <a:gd name="T10" fmla="*/ 39 w 51"/>
                <a:gd name="T11" fmla="*/ 4 h 49"/>
                <a:gd name="T12" fmla="*/ 39 w 51"/>
                <a:gd name="T13" fmla="*/ 3 h 49"/>
                <a:gd name="T14" fmla="*/ 27 w 51"/>
                <a:gd name="T15" fmla="*/ 6 h 49"/>
                <a:gd name="T16" fmla="*/ 19 w 51"/>
                <a:gd name="T17" fmla="*/ 14 h 49"/>
                <a:gd name="T18" fmla="*/ 10 w 51"/>
                <a:gd name="T19" fmla="*/ 19 h 49"/>
                <a:gd name="T20" fmla="*/ 10 w 51"/>
                <a:gd name="T21" fmla="*/ 19 h 49"/>
                <a:gd name="T22" fmla="*/ 4 w 51"/>
                <a:gd name="T23" fmla="*/ 36 h 49"/>
                <a:gd name="T24" fmla="*/ 14 w 51"/>
                <a:gd name="T25" fmla="*/ 43 h 49"/>
                <a:gd name="T26" fmla="*/ 23 w 51"/>
                <a:gd name="T27" fmla="*/ 42 h 49"/>
                <a:gd name="T28" fmla="*/ 41 w 51"/>
                <a:gd name="T29" fmla="*/ 48 h 49"/>
                <a:gd name="T30" fmla="*/ 43 w 51"/>
                <a:gd name="T31" fmla="*/ 47 h 49"/>
                <a:gd name="T32" fmla="*/ 30 w 51"/>
                <a:gd name="T33" fmla="*/ 30 h 49"/>
                <a:gd name="T34" fmla="*/ 50 w 51"/>
                <a:gd name="T35" fmla="*/ 34 h 49"/>
                <a:gd name="T36" fmla="*/ 51 w 51"/>
                <a:gd name="T37" fmla="*/ 33 h 49"/>
                <a:gd name="T38" fmla="*/ 36 w 51"/>
                <a:gd name="T39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49">
                  <a:moveTo>
                    <a:pt x="36" y="22"/>
                  </a:moveTo>
                  <a:cubicBezTo>
                    <a:pt x="40" y="21"/>
                    <a:pt x="45" y="21"/>
                    <a:pt x="49" y="21"/>
                  </a:cubicBezTo>
                  <a:cubicBezTo>
                    <a:pt x="50" y="21"/>
                    <a:pt x="50" y="20"/>
                    <a:pt x="50" y="20"/>
                  </a:cubicBezTo>
                  <a:cubicBezTo>
                    <a:pt x="50" y="14"/>
                    <a:pt x="45" y="11"/>
                    <a:pt x="40" y="11"/>
                  </a:cubicBezTo>
                  <a:cubicBezTo>
                    <a:pt x="37" y="11"/>
                    <a:pt x="35" y="11"/>
                    <a:pt x="32" y="11"/>
                  </a:cubicBezTo>
                  <a:cubicBezTo>
                    <a:pt x="35" y="9"/>
                    <a:pt x="37" y="7"/>
                    <a:pt x="39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4" y="0"/>
                    <a:pt x="30" y="3"/>
                    <a:pt x="27" y="6"/>
                  </a:cubicBezTo>
                  <a:cubicBezTo>
                    <a:pt x="24" y="8"/>
                    <a:pt x="22" y="11"/>
                    <a:pt x="19" y="14"/>
                  </a:cubicBezTo>
                  <a:cubicBezTo>
                    <a:pt x="17" y="17"/>
                    <a:pt x="14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" y="21"/>
                    <a:pt x="0" y="29"/>
                    <a:pt x="4" y="36"/>
                  </a:cubicBezTo>
                  <a:cubicBezTo>
                    <a:pt x="6" y="40"/>
                    <a:pt x="10" y="42"/>
                    <a:pt x="14" y="43"/>
                  </a:cubicBezTo>
                  <a:cubicBezTo>
                    <a:pt x="17" y="43"/>
                    <a:pt x="20" y="42"/>
                    <a:pt x="23" y="42"/>
                  </a:cubicBezTo>
                  <a:cubicBezTo>
                    <a:pt x="30" y="40"/>
                    <a:pt x="36" y="44"/>
                    <a:pt x="41" y="48"/>
                  </a:cubicBezTo>
                  <a:cubicBezTo>
                    <a:pt x="42" y="49"/>
                    <a:pt x="43" y="48"/>
                    <a:pt x="43" y="47"/>
                  </a:cubicBezTo>
                  <a:cubicBezTo>
                    <a:pt x="44" y="39"/>
                    <a:pt x="37" y="33"/>
                    <a:pt x="30" y="30"/>
                  </a:cubicBezTo>
                  <a:cubicBezTo>
                    <a:pt x="37" y="29"/>
                    <a:pt x="43" y="34"/>
                    <a:pt x="50" y="34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1" y="26"/>
                    <a:pt x="43" y="23"/>
                    <a:pt x="36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7" name="Freeform 787">
              <a:extLst>
                <a:ext uri="{FF2B5EF4-FFF2-40B4-BE49-F238E27FC236}">
                  <a16:creationId xmlns:a16="http://schemas.microsoft.com/office/drawing/2014/main" id="{AC3A6374-6768-427A-9B60-00FC0F9AF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972"/>
              <a:ext cx="108" cy="191"/>
            </a:xfrm>
            <a:custGeom>
              <a:avLst/>
              <a:gdLst>
                <a:gd name="T0" fmla="*/ 92 w 93"/>
                <a:gd name="T1" fmla="*/ 41 h 165"/>
                <a:gd name="T2" fmla="*/ 39 w 93"/>
                <a:gd name="T3" fmla="*/ 101 h 165"/>
                <a:gd name="T4" fmla="*/ 79 w 93"/>
                <a:gd name="T5" fmla="*/ 138 h 165"/>
                <a:gd name="T6" fmla="*/ 85 w 93"/>
                <a:gd name="T7" fmla="*/ 144 h 165"/>
                <a:gd name="T8" fmla="*/ 73 w 93"/>
                <a:gd name="T9" fmla="*/ 165 h 165"/>
                <a:gd name="T10" fmla="*/ 65 w 93"/>
                <a:gd name="T11" fmla="*/ 161 h 165"/>
                <a:gd name="T12" fmla="*/ 0 w 93"/>
                <a:gd name="T13" fmla="*/ 107 h 165"/>
                <a:gd name="T14" fmla="*/ 82 w 93"/>
                <a:gd name="T15" fmla="*/ 0 h 165"/>
                <a:gd name="T16" fmla="*/ 92 w 93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65">
                  <a:moveTo>
                    <a:pt x="92" y="41"/>
                  </a:moveTo>
                  <a:cubicBezTo>
                    <a:pt x="85" y="55"/>
                    <a:pt x="39" y="101"/>
                    <a:pt x="39" y="101"/>
                  </a:cubicBezTo>
                  <a:cubicBezTo>
                    <a:pt x="46" y="106"/>
                    <a:pt x="68" y="127"/>
                    <a:pt x="79" y="138"/>
                  </a:cubicBezTo>
                  <a:cubicBezTo>
                    <a:pt x="82" y="141"/>
                    <a:pt x="85" y="144"/>
                    <a:pt x="85" y="144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0" y="164"/>
                    <a:pt x="68" y="163"/>
                    <a:pt x="65" y="161"/>
                  </a:cubicBezTo>
                  <a:cubicBezTo>
                    <a:pt x="17" y="136"/>
                    <a:pt x="0" y="107"/>
                    <a:pt x="0" y="107"/>
                  </a:cubicBezTo>
                  <a:cubicBezTo>
                    <a:pt x="11" y="62"/>
                    <a:pt x="82" y="0"/>
                    <a:pt x="82" y="0"/>
                  </a:cubicBezTo>
                  <a:cubicBezTo>
                    <a:pt x="93" y="8"/>
                    <a:pt x="92" y="41"/>
                    <a:pt x="92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8" name="Freeform 788">
              <a:extLst>
                <a:ext uri="{FF2B5EF4-FFF2-40B4-BE49-F238E27FC236}">
                  <a16:creationId xmlns:a16="http://schemas.microsoft.com/office/drawing/2014/main" id="{0E079B1F-E9C6-4859-99EF-8B67F335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010"/>
              <a:ext cx="97" cy="156"/>
            </a:xfrm>
            <a:custGeom>
              <a:avLst/>
              <a:gdLst>
                <a:gd name="T0" fmla="*/ 36 w 83"/>
                <a:gd name="T1" fmla="*/ 9 h 134"/>
                <a:gd name="T2" fmla="*/ 83 w 83"/>
                <a:gd name="T3" fmla="*/ 73 h 134"/>
                <a:gd name="T4" fmla="*/ 7 w 83"/>
                <a:gd name="T5" fmla="*/ 134 h 134"/>
                <a:gd name="T6" fmla="*/ 0 w 83"/>
                <a:gd name="T7" fmla="*/ 118 h 134"/>
                <a:gd name="T8" fmla="*/ 53 w 83"/>
                <a:gd name="T9" fmla="*/ 66 h 134"/>
                <a:gd name="T10" fmla="*/ 18 w 83"/>
                <a:gd name="T11" fmla="*/ 31 h 134"/>
                <a:gd name="T12" fmla="*/ 36 w 83"/>
                <a:gd name="T13" fmla="*/ 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34">
                  <a:moveTo>
                    <a:pt x="36" y="9"/>
                  </a:moveTo>
                  <a:cubicBezTo>
                    <a:pt x="28" y="0"/>
                    <a:pt x="83" y="60"/>
                    <a:pt x="83" y="73"/>
                  </a:cubicBezTo>
                  <a:cubicBezTo>
                    <a:pt x="83" y="85"/>
                    <a:pt x="7" y="134"/>
                    <a:pt x="7" y="13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41" y="73"/>
                    <a:pt x="53" y="66"/>
                  </a:cubicBezTo>
                  <a:cubicBezTo>
                    <a:pt x="53" y="66"/>
                    <a:pt x="24" y="38"/>
                    <a:pt x="18" y="31"/>
                  </a:cubicBezTo>
                  <a:cubicBezTo>
                    <a:pt x="13" y="23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9" name="Freeform 789">
              <a:extLst>
                <a:ext uri="{FF2B5EF4-FFF2-40B4-BE49-F238E27FC236}">
                  <a16:creationId xmlns:a16="http://schemas.microsoft.com/office/drawing/2014/main" id="{5F0E0920-777C-446F-8E6A-7AA3C0849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121"/>
              <a:ext cx="60" cy="55"/>
            </a:xfrm>
            <a:custGeom>
              <a:avLst/>
              <a:gdLst>
                <a:gd name="T0" fmla="*/ 0 w 52"/>
                <a:gd name="T1" fmla="*/ 33 h 48"/>
                <a:gd name="T2" fmla="*/ 2 w 52"/>
                <a:gd name="T3" fmla="*/ 34 h 48"/>
                <a:gd name="T4" fmla="*/ 21 w 52"/>
                <a:gd name="T5" fmla="*/ 29 h 48"/>
                <a:gd name="T6" fmla="*/ 9 w 52"/>
                <a:gd name="T7" fmla="*/ 47 h 48"/>
                <a:gd name="T8" fmla="*/ 11 w 52"/>
                <a:gd name="T9" fmla="*/ 47 h 48"/>
                <a:gd name="T10" fmla="*/ 28 w 52"/>
                <a:gd name="T11" fmla="*/ 41 h 48"/>
                <a:gd name="T12" fmla="*/ 38 w 52"/>
                <a:gd name="T13" fmla="*/ 42 h 48"/>
                <a:gd name="T14" fmla="*/ 48 w 52"/>
                <a:gd name="T15" fmla="*/ 36 h 48"/>
                <a:gd name="T16" fmla="*/ 42 w 52"/>
                <a:gd name="T17" fmla="*/ 19 h 48"/>
                <a:gd name="T18" fmla="*/ 41 w 52"/>
                <a:gd name="T19" fmla="*/ 19 h 48"/>
                <a:gd name="T20" fmla="*/ 32 w 52"/>
                <a:gd name="T21" fmla="*/ 13 h 48"/>
                <a:gd name="T22" fmla="*/ 25 w 52"/>
                <a:gd name="T23" fmla="*/ 6 h 48"/>
                <a:gd name="T24" fmla="*/ 13 w 52"/>
                <a:gd name="T25" fmla="*/ 2 h 48"/>
                <a:gd name="T26" fmla="*/ 12 w 52"/>
                <a:gd name="T27" fmla="*/ 4 h 48"/>
                <a:gd name="T28" fmla="*/ 19 w 52"/>
                <a:gd name="T29" fmla="*/ 11 h 48"/>
                <a:gd name="T30" fmla="*/ 12 w 52"/>
                <a:gd name="T31" fmla="*/ 10 h 48"/>
                <a:gd name="T32" fmla="*/ 1 w 52"/>
                <a:gd name="T33" fmla="*/ 19 h 48"/>
                <a:gd name="T34" fmla="*/ 2 w 52"/>
                <a:gd name="T35" fmla="*/ 20 h 48"/>
                <a:gd name="T36" fmla="*/ 16 w 52"/>
                <a:gd name="T37" fmla="*/ 21 h 48"/>
                <a:gd name="T38" fmla="*/ 0 w 52"/>
                <a:gd name="T39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48">
                  <a:moveTo>
                    <a:pt x="0" y="33"/>
                  </a:moveTo>
                  <a:cubicBezTo>
                    <a:pt x="0" y="33"/>
                    <a:pt x="1" y="34"/>
                    <a:pt x="2" y="34"/>
                  </a:cubicBezTo>
                  <a:cubicBezTo>
                    <a:pt x="9" y="33"/>
                    <a:pt x="14" y="28"/>
                    <a:pt x="21" y="29"/>
                  </a:cubicBezTo>
                  <a:cubicBezTo>
                    <a:pt x="14" y="32"/>
                    <a:pt x="8" y="38"/>
                    <a:pt x="9" y="47"/>
                  </a:cubicBezTo>
                  <a:cubicBezTo>
                    <a:pt x="9" y="48"/>
                    <a:pt x="10" y="48"/>
                    <a:pt x="11" y="47"/>
                  </a:cubicBezTo>
                  <a:cubicBezTo>
                    <a:pt x="16" y="43"/>
                    <a:pt x="22" y="40"/>
                    <a:pt x="28" y="41"/>
                  </a:cubicBezTo>
                  <a:cubicBezTo>
                    <a:pt x="31" y="42"/>
                    <a:pt x="35" y="43"/>
                    <a:pt x="38" y="42"/>
                  </a:cubicBezTo>
                  <a:cubicBezTo>
                    <a:pt x="42" y="42"/>
                    <a:pt x="46" y="40"/>
                    <a:pt x="48" y="36"/>
                  </a:cubicBezTo>
                  <a:cubicBezTo>
                    <a:pt x="52" y="29"/>
                    <a:pt x="50" y="20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8" y="18"/>
                    <a:pt x="35" y="16"/>
                    <a:pt x="32" y="13"/>
                  </a:cubicBezTo>
                  <a:cubicBezTo>
                    <a:pt x="30" y="11"/>
                    <a:pt x="28" y="8"/>
                    <a:pt x="25" y="6"/>
                  </a:cubicBezTo>
                  <a:cubicBezTo>
                    <a:pt x="21" y="2"/>
                    <a:pt x="17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4" y="6"/>
                    <a:pt x="17" y="9"/>
                    <a:pt x="19" y="11"/>
                  </a:cubicBezTo>
                  <a:cubicBezTo>
                    <a:pt x="17" y="10"/>
                    <a:pt x="14" y="10"/>
                    <a:pt x="12" y="10"/>
                  </a:cubicBezTo>
                  <a:cubicBezTo>
                    <a:pt x="7" y="11"/>
                    <a:pt x="1" y="14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7" y="21"/>
                    <a:pt x="11" y="21"/>
                    <a:pt x="16" y="21"/>
                  </a:cubicBezTo>
                  <a:cubicBezTo>
                    <a:pt x="9" y="23"/>
                    <a:pt x="0" y="25"/>
                    <a:pt x="0" y="3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0" name="Freeform 790">
              <a:extLst>
                <a:ext uri="{FF2B5EF4-FFF2-40B4-BE49-F238E27FC236}">
                  <a16:creationId xmlns:a16="http://schemas.microsoft.com/office/drawing/2014/main" id="{4DFCFDF8-DDFE-42FE-9AE6-9FFBF3942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971"/>
              <a:ext cx="107" cy="191"/>
            </a:xfrm>
            <a:custGeom>
              <a:avLst/>
              <a:gdLst>
                <a:gd name="T0" fmla="*/ 1 w 92"/>
                <a:gd name="T1" fmla="*/ 41 h 165"/>
                <a:gd name="T2" fmla="*/ 54 w 92"/>
                <a:gd name="T3" fmla="*/ 100 h 165"/>
                <a:gd name="T4" fmla="*/ 14 w 92"/>
                <a:gd name="T5" fmla="*/ 137 h 165"/>
                <a:gd name="T6" fmla="*/ 8 w 92"/>
                <a:gd name="T7" fmla="*/ 143 h 165"/>
                <a:gd name="T8" fmla="*/ 20 w 92"/>
                <a:gd name="T9" fmla="*/ 165 h 165"/>
                <a:gd name="T10" fmla="*/ 27 w 92"/>
                <a:gd name="T11" fmla="*/ 161 h 165"/>
                <a:gd name="T12" fmla="*/ 92 w 92"/>
                <a:gd name="T13" fmla="*/ 106 h 165"/>
                <a:gd name="T14" fmla="*/ 11 w 92"/>
                <a:gd name="T15" fmla="*/ 0 h 165"/>
                <a:gd name="T16" fmla="*/ 1 w 92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65">
                  <a:moveTo>
                    <a:pt x="1" y="41"/>
                  </a:moveTo>
                  <a:cubicBezTo>
                    <a:pt x="8" y="54"/>
                    <a:pt x="54" y="100"/>
                    <a:pt x="54" y="100"/>
                  </a:cubicBezTo>
                  <a:cubicBezTo>
                    <a:pt x="46" y="105"/>
                    <a:pt x="24" y="127"/>
                    <a:pt x="14" y="137"/>
                  </a:cubicBezTo>
                  <a:cubicBezTo>
                    <a:pt x="10" y="141"/>
                    <a:pt x="8" y="143"/>
                    <a:pt x="8" y="143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2" y="164"/>
                    <a:pt x="25" y="162"/>
                    <a:pt x="27" y="161"/>
                  </a:cubicBezTo>
                  <a:cubicBezTo>
                    <a:pt x="75" y="135"/>
                    <a:pt x="92" y="106"/>
                    <a:pt x="92" y="106"/>
                  </a:cubicBezTo>
                  <a:cubicBezTo>
                    <a:pt x="81" y="61"/>
                    <a:pt x="11" y="0"/>
                    <a:pt x="11" y="0"/>
                  </a:cubicBezTo>
                  <a:cubicBezTo>
                    <a:pt x="0" y="7"/>
                    <a:pt x="1" y="41"/>
                    <a:pt x="1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92" name="Group 793">
            <a:extLst>
              <a:ext uri="{FF2B5EF4-FFF2-40B4-BE49-F238E27FC236}">
                <a16:creationId xmlns:a16="http://schemas.microsoft.com/office/drawing/2014/main" id="{3676327F-EB7F-42B1-94EF-73C2617EB1C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137119" y="1028160"/>
            <a:ext cx="908050" cy="1843088"/>
            <a:chOff x="3641" y="1756"/>
            <a:chExt cx="572" cy="1161"/>
          </a:xfrm>
        </p:grpSpPr>
        <p:sp>
          <p:nvSpPr>
            <p:cNvPr id="793" name="AutoShape 792">
              <a:extLst>
                <a:ext uri="{FF2B5EF4-FFF2-40B4-BE49-F238E27FC236}">
                  <a16:creationId xmlns:a16="http://schemas.microsoft.com/office/drawing/2014/main" id="{00C7C6F3-3082-46B7-95AA-0BA7EB242A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41" y="1756"/>
              <a:ext cx="572" cy="1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4" name="Freeform 794">
              <a:extLst>
                <a:ext uri="{FF2B5EF4-FFF2-40B4-BE49-F238E27FC236}">
                  <a16:creationId xmlns:a16="http://schemas.microsoft.com/office/drawing/2014/main" id="{0E6FA6D8-44D2-4C84-AC08-592C5BEA9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758"/>
              <a:ext cx="93" cy="106"/>
            </a:xfrm>
            <a:custGeom>
              <a:avLst/>
              <a:gdLst>
                <a:gd name="T0" fmla="*/ 55 w 56"/>
                <a:gd name="T1" fmla="*/ 20 h 64"/>
                <a:gd name="T2" fmla="*/ 39 w 56"/>
                <a:gd name="T3" fmla="*/ 24 h 64"/>
                <a:gd name="T4" fmla="*/ 41 w 56"/>
                <a:gd name="T5" fmla="*/ 13 h 64"/>
                <a:gd name="T6" fmla="*/ 41 w 56"/>
                <a:gd name="T7" fmla="*/ 5 h 64"/>
                <a:gd name="T8" fmla="*/ 33 w 56"/>
                <a:gd name="T9" fmla="*/ 7 h 64"/>
                <a:gd name="T10" fmla="*/ 29 w 56"/>
                <a:gd name="T11" fmla="*/ 2 h 64"/>
                <a:gd name="T12" fmla="*/ 23 w 56"/>
                <a:gd name="T13" fmla="*/ 7 h 64"/>
                <a:gd name="T14" fmla="*/ 18 w 56"/>
                <a:gd name="T15" fmla="*/ 0 h 64"/>
                <a:gd name="T16" fmla="*/ 13 w 56"/>
                <a:gd name="T17" fmla="*/ 6 h 64"/>
                <a:gd name="T18" fmla="*/ 3 w 56"/>
                <a:gd name="T19" fmla="*/ 13 h 64"/>
                <a:gd name="T20" fmla="*/ 10 w 56"/>
                <a:gd name="T21" fmla="*/ 44 h 64"/>
                <a:gd name="T22" fmla="*/ 9 w 56"/>
                <a:gd name="T23" fmla="*/ 45 h 64"/>
                <a:gd name="T24" fmla="*/ 11 w 56"/>
                <a:gd name="T25" fmla="*/ 49 h 64"/>
                <a:gd name="T26" fmla="*/ 11 w 56"/>
                <a:gd name="T27" fmla="*/ 50 h 64"/>
                <a:gd name="T28" fmla="*/ 12 w 56"/>
                <a:gd name="T29" fmla="*/ 50 h 64"/>
                <a:gd name="T30" fmla="*/ 21 w 56"/>
                <a:gd name="T31" fmla="*/ 52 h 64"/>
                <a:gd name="T32" fmla="*/ 31 w 56"/>
                <a:gd name="T33" fmla="*/ 51 h 64"/>
                <a:gd name="T34" fmla="*/ 40 w 56"/>
                <a:gd name="T35" fmla="*/ 39 h 64"/>
                <a:gd name="T36" fmla="*/ 54 w 56"/>
                <a:gd name="T37" fmla="*/ 22 h 64"/>
                <a:gd name="T38" fmla="*/ 55 w 56"/>
                <a:gd name="T39" fmla="*/ 2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64">
                  <a:moveTo>
                    <a:pt x="55" y="20"/>
                  </a:moveTo>
                  <a:cubicBezTo>
                    <a:pt x="47" y="15"/>
                    <a:pt x="43" y="19"/>
                    <a:pt x="39" y="24"/>
                  </a:cubicBezTo>
                  <a:cubicBezTo>
                    <a:pt x="39" y="20"/>
                    <a:pt x="40" y="16"/>
                    <a:pt x="41" y="13"/>
                  </a:cubicBezTo>
                  <a:cubicBezTo>
                    <a:pt x="41" y="10"/>
                    <a:pt x="42" y="7"/>
                    <a:pt x="41" y="5"/>
                  </a:cubicBezTo>
                  <a:cubicBezTo>
                    <a:pt x="38" y="2"/>
                    <a:pt x="35" y="4"/>
                    <a:pt x="33" y="7"/>
                  </a:cubicBezTo>
                  <a:cubicBezTo>
                    <a:pt x="33" y="4"/>
                    <a:pt x="32" y="2"/>
                    <a:pt x="29" y="2"/>
                  </a:cubicBezTo>
                  <a:cubicBezTo>
                    <a:pt x="26" y="1"/>
                    <a:pt x="24" y="4"/>
                    <a:pt x="23" y="7"/>
                  </a:cubicBezTo>
                  <a:cubicBezTo>
                    <a:pt x="23" y="3"/>
                    <a:pt x="21" y="0"/>
                    <a:pt x="18" y="0"/>
                  </a:cubicBezTo>
                  <a:cubicBezTo>
                    <a:pt x="15" y="0"/>
                    <a:pt x="14" y="3"/>
                    <a:pt x="13" y="6"/>
                  </a:cubicBezTo>
                  <a:cubicBezTo>
                    <a:pt x="9" y="2"/>
                    <a:pt x="4" y="7"/>
                    <a:pt x="3" y="13"/>
                  </a:cubicBezTo>
                  <a:cubicBezTo>
                    <a:pt x="0" y="25"/>
                    <a:pt x="6" y="34"/>
                    <a:pt x="10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0" y="48"/>
                    <a:pt x="11" y="49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4" y="52"/>
                    <a:pt x="18" y="53"/>
                    <a:pt x="21" y="52"/>
                  </a:cubicBezTo>
                  <a:cubicBezTo>
                    <a:pt x="25" y="51"/>
                    <a:pt x="30" y="64"/>
                    <a:pt x="31" y="51"/>
                  </a:cubicBezTo>
                  <a:cubicBezTo>
                    <a:pt x="34" y="50"/>
                    <a:pt x="38" y="43"/>
                    <a:pt x="40" y="39"/>
                  </a:cubicBezTo>
                  <a:cubicBezTo>
                    <a:pt x="44" y="32"/>
                    <a:pt x="46" y="25"/>
                    <a:pt x="54" y="22"/>
                  </a:cubicBezTo>
                  <a:cubicBezTo>
                    <a:pt x="55" y="22"/>
                    <a:pt x="56" y="20"/>
                    <a:pt x="55" y="2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5" name="Freeform 795">
              <a:extLst>
                <a:ext uri="{FF2B5EF4-FFF2-40B4-BE49-F238E27FC236}">
                  <a16:creationId xmlns:a16="http://schemas.microsoft.com/office/drawing/2014/main" id="{F0CA982D-ADB8-4886-9E9E-DE818276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810"/>
              <a:ext cx="76" cy="85"/>
            </a:xfrm>
            <a:custGeom>
              <a:avLst/>
              <a:gdLst>
                <a:gd name="T0" fmla="*/ 45 w 45"/>
                <a:gd name="T1" fmla="*/ 51 h 51"/>
                <a:gd name="T2" fmla="*/ 0 w 45"/>
                <a:gd name="T3" fmla="*/ 46 h 51"/>
                <a:gd name="T4" fmla="*/ 4 w 45"/>
                <a:gd name="T5" fmla="*/ 26 h 51"/>
                <a:gd name="T6" fmla="*/ 4 w 45"/>
                <a:gd name="T7" fmla="*/ 4 h 51"/>
                <a:gd name="T8" fmla="*/ 34 w 45"/>
                <a:gd name="T9" fmla="*/ 4 h 51"/>
                <a:gd name="T10" fmla="*/ 38 w 45"/>
                <a:gd name="T11" fmla="*/ 26 h 51"/>
                <a:gd name="T12" fmla="*/ 45 w 45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1">
                  <a:moveTo>
                    <a:pt x="45" y="5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" y="43"/>
                    <a:pt x="3" y="34"/>
                    <a:pt x="4" y="26"/>
                  </a:cubicBezTo>
                  <a:cubicBezTo>
                    <a:pt x="4" y="16"/>
                    <a:pt x="4" y="4"/>
                    <a:pt x="4" y="4"/>
                  </a:cubicBezTo>
                  <a:cubicBezTo>
                    <a:pt x="4" y="4"/>
                    <a:pt x="34" y="0"/>
                    <a:pt x="34" y="4"/>
                  </a:cubicBezTo>
                  <a:cubicBezTo>
                    <a:pt x="34" y="7"/>
                    <a:pt x="36" y="18"/>
                    <a:pt x="38" y="26"/>
                  </a:cubicBezTo>
                  <a:cubicBezTo>
                    <a:pt x="41" y="39"/>
                    <a:pt x="45" y="51"/>
                    <a:pt x="45" y="5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6" name="Freeform 796">
              <a:extLst>
                <a:ext uri="{FF2B5EF4-FFF2-40B4-BE49-F238E27FC236}">
                  <a16:creationId xmlns:a16="http://schemas.microsoft.com/office/drawing/2014/main" id="{AAB3BC1A-D318-4320-8D36-43613221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865"/>
              <a:ext cx="85" cy="44"/>
            </a:xfrm>
            <a:custGeom>
              <a:avLst/>
              <a:gdLst>
                <a:gd name="T0" fmla="*/ 51 w 51"/>
                <a:gd name="T1" fmla="*/ 21 h 26"/>
                <a:gd name="T2" fmla="*/ 51 w 51"/>
                <a:gd name="T3" fmla="*/ 20 h 26"/>
                <a:gd name="T4" fmla="*/ 49 w 51"/>
                <a:gd name="T5" fmla="*/ 26 h 26"/>
                <a:gd name="T6" fmla="*/ 2 w 51"/>
                <a:gd name="T7" fmla="*/ 26 h 26"/>
                <a:gd name="T8" fmla="*/ 0 w 51"/>
                <a:gd name="T9" fmla="*/ 20 h 26"/>
                <a:gd name="T10" fmla="*/ 0 w 51"/>
                <a:gd name="T11" fmla="*/ 21 h 26"/>
                <a:gd name="T12" fmla="*/ 25 w 51"/>
                <a:gd name="T13" fmla="*/ 0 h 26"/>
                <a:gd name="T14" fmla="*/ 51 w 51"/>
                <a:gd name="T1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6">
                  <a:moveTo>
                    <a:pt x="51" y="21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3"/>
                    <a:pt x="50" y="22"/>
                    <a:pt x="49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22"/>
                    <a:pt x="0" y="23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1" y="0"/>
                    <a:pt x="25" y="0"/>
                  </a:cubicBezTo>
                  <a:cubicBezTo>
                    <a:pt x="40" y="0"/>
                    <a:pt x="51" y="10"/>
                    <a:pt x="51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7" name="Freeform 797">
              <a:extLst>
                <a:ext uri="{FF2B5EF4-FFF2-40B4-BE49-F238E27FC236}">
                  <a16:creationId xmlns:a16="http://schemas.microsoft.com/office/drawing/2014/main" id="{EF8A2B2F-5323-46E5-B748-B2DC5660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810"/>
              <a:ext cx="57" cy="49"/>
            </a:xfrm>
            <a:custGeom>
              <a:avLst/>
              <a:gdLst>
                <a:gd name="T0" fmla="*/ 0 w 34"/>
                <a:gd name="T1" fmla="*/ 29 h 29"/>
                <a:gd name="T2" fmla="*/ 0 w 34"/>
                <a:gd name="T3" fmla="*/ 4 h 29"/>
                <a:gd name="T4" fmla="*/ 30 w 34"/>
                <a:gd name="T5" fmla="*/ 4 h 29"/>
                <a:gd name="T6" fmla="*/ 34 w 34"/>
                <a:gd name="T7" fmla="*/ 29 h 29"/>
                <a:gd name="T8" fmla="*/ 0 w 3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9">
                  <a:moveTo>
                    <a:pt x="0" y="29"/>
                  </a:moveTo>
                  <a:cubicBezTo>
                    <a:pt x="0" y="15"/>
                    <a:pt x="0" y="4"/>
                    <a:pt x="0" y="4"/>
                  </a:cubicBezTo>
                  <a:cubicBezTo>
                    <a:pt x="0" y="4"/>
                    <a:pt x="30" y="0"/>
                    <a:pt x="30" y="4"/>
                  </a:cubicBezTo>
                  <a:cubicBezTo>
                    <a:pt x="30" y="7"/>
                    <a:pt x="32" y="15"/>
                    <a:pt x="34" y="29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8" name="Freeform 798">
              <a:extLst>
                <a:ext uri="{FF2B5EF4-FFF2-40B4-BE49-F238E27FC236}">
                  <a16:creationId xmlns:a16="http://schemas.microsoft.com/office/drawing/2014/main" id="{62A40B25-21E4-43DF-9D33-31CA367D2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894"/>
              <a:ext cx="85" cy="11"/>
            </a:xfrm>
            <a:custGeom>
              <a:avLst/>
              <a:gdLst>
                <a:gd name="T0" fmla="*/ 51 w 51"/>
                <a:gd name="T1" fmla="*/ 0 h 7"/>
                <a:gd name="T2" fmla="*/ 49 w 51"/>
                <a:gd name="T3" fmla="*/ 7 h 7"/>
                <a:gd name="T4" fmla="*/ 2 w 51"/>
                <a:gd name="T5" fmla="*/ 7 h 7"/>
                <a:gd name="T6" fmla="*/ 0 w 51"/>
                <a:gd name="T7" fmla="*/ 0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51" y="0"/>
                  </a:moveTo>
                  <a:cubicBezTo>
                    <a:pt x="51" y="0"/>
                    <a:pt x="50" y="3"/>
                    <a:pt x="49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3"/>
                    <a:pt x="0" y="0"/>
                    <a:pt x="0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9" name="Freeform 799">
              <a:extLst>
                <a:ext uri="{FF2B5EF4-FFF2-40B4-BE49-F238E27FC236}">
                  <a16:creationId xmlns:a16="http://schemas.microsoft.com/office/drawing/2014/main" id="{1CE1FD1C-4BC4-4C46-A7DE-53F84B556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890"/>
              <a:ext cx="92" cy="19"/>
            </a:xfrm>
            <a:custGeom>
              <a:avLst/>
              <a:gdLst>
                <a:gd name="T0" fmla="*/ 53 w 55"/>
                <a:gd name="T1" fmla="*/ 0 h 11"/>
                <a:gd name="T2" fmla="*/ 51 w 55"/>
                <a:gd name="T3" fmla="*/ 1 h 11"/>
                <a:gd name="T4" fmla="*/ 49 w 55"/>
                <a:gd name="T5" fmla="*/ 8 h 11"/>
                <a:gd name="T6" fmla="*/ 51 w 55"/>
                <a:gd name="T7" fmla="*/ 7 h 11"/>
                <a:gd name="T8" fmla="*/ 4 w 55"/>
                <a:gd name="T9" fmla="*/ 9 h 11"/>
                <a:gd name="T10" fmla="*/ 4 w 55"/>
                <a:gd name="T11" fmla="*/ 3 h 11"/>
                <a:gd name="T12" fmla="*/ 4 w 55"/>
                <a:gd name="T13" fmla="*/ 1 h 11"/>
                <a:gd name="T14" fmla="*/ 3 w 55"/>
                <a:gd name="T15" fmla="*/ 1 h 11"/>
                <a:gd name="T16" fmla="*/ 2 w 55"/>
                <a:gd name="T17" fmla="*/ 0 h 11"/>
                <a:gd name="T18" fmla="*/ 53 w 55"/>
                <a:gd name="T19" fmla="*/ 4 h 11"/>
                <a:gd name="T20" fmla="*/ 53 w 55"/>
                <a:gd name="T21" fmla="*/ 2 h 11"/>
                <a:gd name="T22" fmla="*/ 2 w 55"/>
                <a:gd name="T23" fmla="*/ 0 h 11"/>
                <a:gd name="T24" fmla="*/ 2 w 55"/>
                <a:gd name="T25" fmla="*/ 2 h 11"/>
                <a:gd name="T26" fmla="*/ 2 w 55"/>
                <a:gd name="T27" fmla="*/ 4 h 11"/>
                <a:gd name="T28" fmla="*/ 0 w 55"/>
                <a:gd name="T29" fmla="*/ 3 h 11"/>
                <a:gd name="T30" fmla="*/ 0 w 55"/>
                <a:gd name="T31" fmla="*/ 2 h 11"/>
                <a:gd name="T32" fmla="*/ 2 w 55"/>
                <a:gd name="T33" fmla="*/ 2 h 11"/>
                <a:gd name="T34" fmla="*/ 1 w 55"/>
                <a:gd name="T35" fmla="*/ 2 h 11"/>
                <a:gd name="T36" fmla="*/ 0 w 55"/>
                <a:gd name="T37" fmla="*/ 2 h 11"/>
                <a:gd name="T38" fmla="*/ 0 w 55"/>
                <a:gd name="T39" fmla="*/ 2 h 11"/>
                <a:gd name="T40" fmla="*/ 2 w 55"/>
                <a:gd name="T41" fmla="*/ 10 h 11"/>
                <a:gd name="T42" fmla="*/ 53 w 55"/>
                <a:gd name="T43" fmla="*/ 11 h 11"/>
                <a:gd name="T44" fmla="*/ 54 w 55"/>
                <a:gd name="T45" fmla="*/ 4 h 11"/>
                <a:gd name="T46" fmla="*/ 55 w 55"/>
                <a:gd name="T47" fmla="*/ 2 h 11"/>
                <a:gd name="T48" fmla="*/ 54 w 55"/>
                <a:gd name="T49" fmla="*/ 2 h 11"/>
                <a:gd name="T50" fmla="*/ 55 w 55"/>
                <a:gd name="T51" fmla="*/ 2 h 11"/>
                <a:gd name="T52" fmla="*/ 55 w 55"/>
                <a:gd name="T53" fmla="*/ 2 h 11"/>
                <a:gd name="T54" fmla="*/ 55 w 55"/>
                <a:gd name="T55" fmla="*/ 3 h 11"/>
                <a:gd name="T56" fmla="*/ 53 w 55"/>
                <a:gd name="T57" fmla="*/ 2 h 11"/>
                <a:gd name="T58" fmla="*/ 53 w 55"/>
                <a:gd name="T59" fmla="*/ 2 h 11"/>
                <a:gd name="T60" fmla="*/ 55 w 55"/>
                <a:gd name="T61" fmla="*/ 3 h 11"/>
                <a:gd name="T62" fmla="*/ 54 w 55"/>
                <a:gd name="T63" fmla="*/ 3 h 11"/>
                <a:gd name="T64" fmla="*/ 53 w 55"/>
                <a:gd name="T65" fmla="*/ 4 h 11"/>
                <a:gd name="T66" fmla="*/ 53 w 55"/>
                <a:gd name="T67" fmla="*/ 2 h 11"/>
                <a:gd name="T68" fmla="*/ 53 w 55"/>
                <a:gd name="T6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11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2"/>
                    <a:pt x="50" y="5"/>
                    <a:pt x="49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5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6"/>
                    <a:pt x="1" y="8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8"/>
                    <a:pt x="54" y="6"/>
                    <a:pt x="54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0" name="Freeform 800">
              <a:extLst>
                <a:ext uri="{FF2B5EF4-FFF2-40B4-BE49-F238E27FC236}">
                  <a16:creationId xmlns:a16="http://schemas.microsoft.com/office/drawing/2014/main" id="{16F8D7CE-2F7B-4CBE-A41A-479FCDF01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864"/>
              <a:ext cx="28" cy="11"/>
            </a:xfrm>
            <a:custGeom>
              <a:avLst/>
              <a:gdLst>
                <a:gd name="T0" fmla="*/ 17 w 17"/>
                <a:gd name="T1" fmla="*/ 5 h 7"/>
                <a:gd name="T2" fmla="*/ 1 w 17"/>
                <a:gd name="T3" fmla="*/ 5 h 7"/>
                <a:gd name="T4" fmla="*/ 2 w 17"/>
                <a:gd name="T5" fmla="*/ 7 h 7"/>
                <a:gd name="T6" fmla="*/ 9 w 17"/>
                <a:gd name="T7" fmla="*/ 5 h 7"/>
                <a:gd name="T8" fmla="*/ 16 w 17"/>
                <a:gd name="T9" fmla="*/ 7 h 7"/>
                <a:gd name="T10" fmla="*/ 17 w 1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5"/>
                  </a:moveTo>
                  <a:cubicBezTo>
                    <a:pt x="13" y="0"/>
                    <a:pt x="5" y="2"/>
                    <a:pt x="1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4" y="6"/>
                    <a:pt x="6" y="5"/>
                    <a:pt x="9" y="5"/>
                  </a:cubicBezTo>
                  <a:cubicBezTo>
                    <a:pt x="12" y="5"/>
                    <a:pt x="14" y="6"/>
                    <a:pt x="16" y="7"/>
                  </a:cubicBezTo>
                  <a:cubicBezTo>
                    <a:pt x="17" y="7"/>
                    <a:pt x="17" y="6"/>
                    <a:pt x="17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1" name="Freeform 801">
              <a:extLst>
                <a:ext uri="{FF2B5EF4-FFF2-40B4-BE49-F238E27FC236}">
                  <a16:creationId xmlns:a16="http://schemas.microsoft.com/office/drawing/2014/main" id="{CC0F4562-FCE9-42D5-BB58-833CDD08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875"/>
              <a:ext cx="26" cy="10"/>
            </a:xfrm>
            <a:custGeom>
              <a:avLst/>
              <a:gdLst>
                <a:gd name="T0" fmla="*/ 16 w 16"/>
                <a:gd name="T1" fmla="*/ 3 h 6"/>
                <a:gd name="T2" fmla="*/ 0 w 16"/>
                <a:gd name="T3" fmla="*/ 4 h 6"/>
                <a:gd name="T4" fmla="*/ 1 w 16"/>
                <a:gd name="T5" fmla="*/ 5 h 6"/>
                <a:gd name="T6" fmla="*/ 8 w 16"/>
                <a:gd name="T7" fmla="*/ 4 h 6"/>
                <a:gd name="T8" fmla="*/ 15 w 16"/>
                <a:gd name="T9" fmla="*/ 5 h 6"/>
                <a:gd name="T10" fmla="*/ 16 w 16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2" y="1"/>
                    <a:pt x="4" y="0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4"/>
                    <a:pt x="6" y="4"/>
                    <a:pt x="8" y="4"/>
                  </a:cubicBezTo>
                  <a:cubicBezTo>
                    <a:pt x="11" y="4"/>
                    <a:pt x="13" y="6"/>
                    <a:pt x="15" y="5"/>
                  </a:cubicBezTo>
                  <a:cubicBezTo>
                    <a:pt x="16" y="5"/>
                    <a:pt x="16" y="4"/>
                    <a:pt x="16" y="3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2" name="Freeform 802">
              <a:extLst>
                <a:ext uri="{FF2B5EF4-FFF2-40B4-BE49-F238E27FC236}">
                  <a16:creationId xmlns:a16="http://schemas.microsoft.com/office/drawing/2014/main" id="{41D0B774-7242-4B94-A636-7FA11F6E9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819"/>
              <a:ext cx="134" cy="98"/>
            </a:xfrm>
            <a:custGeom>
              <a:avLst/>
              <a:gdLst>
                <a:gd name="T0" fmla="*/ 79 w 80"/>
                <a:gd name="T1" fmla="*/ 49 h 59"/>
                <a:gd name="T2" fmla="*/ 78 w 80"/>
                <a:gd name="T3" fmla="*/ 55 h 59"/>
                <a:gd name="T4" fmla="*/ 0 w 80"/>
                <a:gd name="T5" fmla="*/ 56 h 59"/>
                <a:gd name="T6" fmla="*/ 1 w 80"/>
                <a:gd name="T7" fmla="*/ 54 h 59"/>
                <a:gd name="T8" fmla="*/ 2 w 80"/>
                <a:gd name="T9" fmla="*/ 51 h 59"/>
                <a:gd name="T10" fmla="*/ 31 w 80"/>
                <a:gd name="T11" fmla="*/ 37 h 59"/>
                <a:gd name="T12" fmla="*/ 39 w 80"/>
                <a:gd name="T13" fmla="*/ 33 h 59"/>
                <a:gd name="T14" fmla="*/ 44 w 80"/>
                <a:gd name="T15" fmla="*/ 24 h 59"/>
                <a:gd name="T16" fmla="*/ 47 w 80"/>
                <a:gd name="T17" fmla="*/ 0 h 59"/>
                <a:gd name="T18" fmla="*/ 78 w 80"/>
                <a:gd name="T19" fmla="*/ 0 h 59"/>
                <a:gd name="T20" fmla="*/ 80 w 80"/>
                <a:gd name="T21" fmla="*/ 24 h 59"/>
                <a:gd name="T22" fmla="*/ 79 w 80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9">
                  <a:moveTo>
                    <a:pt x="79" y="49"/>
                  </a:moveTo>
                  <a:cubicBezTo>
                    <a:pt x="79" y="52"/>
                    <a:pt x="79" y="54"/>
                    <a:pt x="78" y="55"/>
                  </a:cubicBezTo>
                  <a:cubicBezTo>
                    <a:pt x="78" y="55"/>
                    <a:pt x="6" y="59"/>
                    <a:pt x="0" y="56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1" y="53"/>
                    <a:pt x="1" y="52"/>
                    <a:pt x="2" y="51"/>
                  </a:cubicBezTo>
                  <a:cubicBezTo>
                    <a:pt x="4" y="45"/>
                    <a:pt x="11" y="36"/>
                    <a:pt x="31" y="37"/>
                  </a:cubicBezTo>
                  <a:cubicBezTo>
                    <a:pt x="34" y="35"/>
                    <a:pt x="37" y="34"/>
                    <a:pt x="39" y="33"/>
                  </a:cubicBezTo>
                  <a:cubicBezTo>
                    <a:pt x="41" y="32"/>
                    <a:pt x="43" y="28"/>
                    <a:pt x="44" y="24"/>
                  </a:cubicBezTo>
                  <a:cubicBezTo>
                    <a:pt x="47" y="15"/>
                    <a:pt x="48" y="2"/>
                    <a:pt x="4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11"/>
                    <a:pt x="80" y="24"/>
                  </a:cubicBezTo>
                  <a:cubicBezTo>
                    <a:pt x="80" y="33"/>
                    <a:pt x="80" y="42"/>
                    <a:pt x="79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3" name="Freeform 803">
              <a:extLst>
                <a:ext uri="{FF2B5EF4-FFF2-40B4-BE49-F238E27FC236}">
                  <a16:creationId xmlns:a16="http://schemas.microsoft.com/office/drawing/2014/main" id="{7B5C3A9D-60B0-4C2C-82CA-CABFEE7B8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819"/>
              <a:ext cx="61" cy="40"/>
            </a:xfrm>
            <a:custGeom>
              <a:avLst/>
              <a:gdLst>
                <a:gd name="T0" fmla="*/ 0 w 36"/>
                <a:gd name="T1" fmla="*/ 24 h 24"/>
                <a:gd name="T2" fmla="*/ 3 w 36"/>
                <a:gd name="T3" fmla="*/ 0 h 24"/>
                <a:gd name="T4" fmla="*/ 34 w 36"/>
                <a:gd name="T5" fmla="*/ 0 h 24"/>
                <a:gd name="T6" fmla="*/ 36 w 36"/>
                <a:gd name="T7" fmla="*/ 24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cubicBezTo>
                    <a:pt x="3" y="10"/>
                    <a:pt x="4" y="2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10"/>
                    <a:pt x="36" y="2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4" name="Freeform 804">
              <a:extLst>
                <a:ext uri="{FF2B5EF4-FFF2-40B4-BE49-F238E27FC236}">
                  <a16:creationId xmlns:a16="http://schemas.microsoft.com/office/drawing/2014/main" id="{73963894-D404-47EA-803E-EEC1A76F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900"/>
              <a:ext cx="132" cy="17"/>
            </a:xfrm>
            <a:custGeom>
              <a:avLst/>
              <a:gdLst>
                <a:gd name="T0" fmla="*/ 79 w 79"/>
                <a:gd name="T1" fmla="*/ 0 h 10"/>
                <a:gd name="T2" fmla="*/ 78 w 79"/>
                <a:gd name="T3" fmla="*/ 6 h 10"/>
                <a:gd name="T4" fmla="*/ 0 w 79"/>
                <a:gd name="T5" fmla="*/ 7 h 10"/>
                <a:gd name="T6" fmla="*/ 1 w 79"/>
                <a:gd name="T7" fmla="*/ 5 h 10"/>
                <a:gd name="T8" fmla="*/ 2 w 79"/>
                <a:gd name="T9" fmla="*/ 2 h 10"/>
                <a:gd name="T10" fmla="*/ 79 w 7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">
                  <a:moveTo>
                    <a:pt x="79" y="0"/>
                  </a:moveTo>
                  <a:cubicBezTo>
                    <a:pt x="79" y="3"/>
                    <a:pt x="79" y="5"/>
                    <a:pt x="78" y="6"/>
                  </a:cubicBezTo>
                  <a:cubicBezTo>
                    <a:pt x="78" y="6"/>
                    <a:pt x="6" y="10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14" y="2"/>
                    <a:pt x="60" y="3"/>
                    <a:pt x="79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5" name="Freeform 805">
              <a:extLst>
                <a:ext uri="{FF2B5EF4-FFF2-40B4-BE49-F238E27FC236}">
                  <a16:creationId xmlns:a16="http://schemas.microsoft.com/office/drawing/2014/main" id="{9AA1203A-7856-403B-BB74-3D43D4FA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897"/>
              <a:ext cx="141" cy="20"/>
            </a:xfrm>
            <a:custGeom>
              <a:avLst/>
              <a:gdLst>
                <a:gd name="T0" fmla="*/ 79 w 84"/>
                <a:gd name="T1" fmla="*/ 2 h 12"/>
                <a:gd name="T2" fmla="*/ 80 w 84"/>
                <a:gd name="T3" fmla="*/ 8 h 12"/>
                <a:gd name="T4" fmla="*/ 73 w 84"/>
                <a:gd name="T5" fmla="*/ 7 h 12"/>
                <a:gd name="T6" fmla="*/ 8 w 84"/>
                <a:gd name="T7" fmla="*/ 8 h 12"/>
                <a:gd name="T8" fmla="*/ 4 w 84"/>
                <a:gd name="T9" fmla="*/ 8 h 12"/>
                <a:gd name="T10" fmla="*/ 3 w 84"/>
                <a:gd name="T11" fmla="*/ 7 h 12"/>
                <a:gd name="T12" fmla="*/ 3 w 84"/>
                <a:gd name="T13" fmla="*/ 7 h 12"/>
                <a:gd name="T14" fmla="*/ 3 w 84"/>
                <a:gd name="T15" fmla="*/ 8 h 12"/>
                <a:gd name="T16" fmla="*/ 3 w 84"/>
                <a:gd name="T17" fmla="*/ 8 h 12"/>
                <a:gd name="T18" fmla="*/ 3 w 84"/>
                <a:gd name="T19" fmla="*/ 7 h 12"/>
                <a:gd name="T20" fmla="*/ 4 w 84"/>
                <a:gd name="T21" fmla="*/ 8 h 12"/>
                <a:gd name="T22" fmla="*/ 4 w 84"/>
                <a:gd name="T23" fmla="*/ 9 h 12"/>
                <a:gd name="T24" fmla="*/ 3 w 84"/>
                <a:gd name="T25" fmla="*/ 9 h 12"/>
                <a:gd name="T26" fmla="*/ 3 w 84"/>
                <a:gd name="T27" fmla="*/ 9 h 12"/>
                <a:gd name="T28" fmla="*/ 4 w 84"/>
                <a:gd name="T29" fmla="*/ 9 h 12"/>
                <a:gd name="T30" fmla="*/ 4 w 84"/>
                <a:gd name="T31" fmla="*/ 9 h 12"/>
                <a:gd name="T32" fmla="*/ 4 w 84"/>
                <a:gd name="T33" fmla="*/ 9 h 12"/>
                <a:gd name="T34" fmla="*/ 4 w 84"/>
                <a:gd name="T35" fmla="*/ 9 h 12"/>
                <a:gd name="T36" fmla="*/ 4 w 84"/>
                <a:gd name="T37" fmla="*/ 9 h 12"/>
                <a:gd name="T38" fmla="*/ 5 w 84"/>
                <a:gd name="T39" fmla="*/ 8 h 12"/>
                <a:gd name="T40" fmla="*/ 4 w 84"/>
                <a:gd name="T41" fmla="*/ 4 h 12"/>
                <a:gd name="T42" fmla="*/ 13 w 84"/>
                <a:gd name="T43" fmla="*/ 6 h 12"/>
                <a:gd name="T44" fmla="*/ 81 w 84"/>
                <a:gd name="T45" fmla="*/ 2 h 12"/>
                <a:gd name="T46" fmla="*/ 81 w 84"/>
                <a:gd name="T47" fmla="*/ 2 h 12"/>
                <a:gd name="T48" fmla="*/ 13 w 84"/>
                <a:gd name="T49" fmla="*/ 2 h 12"/>
                <a:gd name="T50" fmla="*/ 2 w 84"/>
                <a:gd name="T51" fmla="*/ 2 h 12"/>
                <a:gd name="T52" fmla="*/ 1 w 84"/>
                <a:gd name="T53" fmla="*/ 7 h 12"/>
                <a:gd name="T54" fmla="*/ 1 w 84"/>
                <a:gd name="T55" fmla="*/ 6 h 12"/>
                <a:gd name="T56" fmla="*/ 0 w 84"/>
                <a:gd name="T57" fmla="*/ 9 h 12"/>
                <a:gd name="T58" fmla="*/ 2 w 84"/>
                <a:gd name="T59" fmla="*/ 11 h 12"/>
                <a:gd name="T60" fmla="*/ 18 w 84"/>
                <a:gd name="T61" fmla="*/ 12 h 12"/>
                <a:gd name="T62" fmla="*/ 81 w 84"/>
                <a:gd name="T63" fmla="*/ 10 h 12"/>
                <a:gd name="T64" fmla="*/ 83 w 84"/>
                <a:gd name="T65" fmla="*/ 2 h 12"/>
                <a:gd name="T66" fmla="*/ 81 w 84"/>
                <a:gd name="T6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2">
                  <a:moveTo>
                    <a:pt x="8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4"/>
                    <a:pt x="79" y="6"/>
                    <a:pt x="78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77" y="7"/>
                    <a:pt x="73" y="7"/>
                  </a:cubicBezTo>
                  <a:cubicBezTo>
                    <a:pt x="61" y="7"/>
                    <a:pt x="35" y="8"/>
                    <a:pt x="18" y="8"/>
                  </a:cubicBezTo>
                  <a:cubicBezTo>
                    <a:pt x="14" y="8"/>
                    <a:pt x="11" y="8"/>
                    <a:pt x="8" y="8"/>
                  </a:cubicBezTo>
                  <a:cubicBezTo>
                    <a:pt x="7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9" y="6"/>
                    <a:pt x="13" y="6"/>
                  </a:cubicBezTo>
                  <a:cubicBezTo>
                    <a:pt x="31" y="6"/>
                    <a:pt x="65" y="6"/>
                    <a:pt x="82" y="4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2"/>
                    <a:pt x="31" y="2"/>
                    <a:pt x="13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3" y="12"/>
                    <a:pt x="4" y="12"/>
                  </a:cubicBezTo>
                  <a:cubicBezTo>
                    <a:pt x="7" y="12"/>
                    <a:pt x="12" y="12"/>
                    <a:pt x="18" y="12"/>
                  </a:cubicBezTo>
                  <a:cubicBezTo>
                    <a:pt x="41" y="12"/>
                    <a:pt x="80" y="10"/>
                    <a:pt x="80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7"/>
                    <a:pt x="83" y="5"/>
                    <a:pt x="83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6" name="Freeform 806">
              <a:extLst>
                <a:ext uri="{FF2B5EF4-FFF2-40B4-BE49-F238E27FC236}">
                  <a16:creationId xmlns:a16="http://schemas.microsoft.com/office/drawing/2014/main" id="{E0E006C6-7B1F-4FBD-89FE-94D95081B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875"/>
              <a:ext cx="18" cy="10"/>
            </a:xfrm>
            <a:custGeom>
              <a:avLst/>
              <a:gdLst>
                <a:gd name="T0" fmla="*/ 10 w 11"/>
                <a:gd name="T1" fmla="*/ 5 h 6"/>
                <a:gd name="T2" fmla="*/ 1 w 11"/>
                <a:gd name="T3" fmla="*/ 2 h 6"/>
                <a:gd name="T4" fmla="*/ 1 w 11"/>
                <a:gd name="T5" fmla="*/ 3 h 6"/>
                <a:gd name="T6" fmla="*/ 5 w 11"/>
                <a:gd name="T7" fmla="*/ 3 h 6"/>
                <a:gd name="T8" fmla="*/ 8 w 11"/>
                <a:gd name="T9" fmla="*/ 6 h 6"/>
                <a:gd name="T10" fmla="*/ 10 w 11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0" y="5"/>
                  </a:moveTo>
                  <a:cubicBezTo>
                    <a:pt x="9" y="1"/>
                    <a:pt x="4" y="0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7" y="4"/>
                    <a:pt x="7" y="5"/>
                    <a:pt x="8" y="6"/>
                  </a:cubicBezTo>
                  <a:cubicBezTo>
                    <a:pt x="9" y="6"/>
                    <a:pt x="11" y="6"/>
                    <a:pt x="10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7" name="Freeform 807">
              <a:extLst>
                <a:ext uri="{FF2B5EF4-FFF2-40B4-BE49-F238E27FC236}">
                  <a16:creationId xmlns:a16="http://schemas.microsoft.com/office/drawing/2014/main" id="{8F95F537-C5CD-416E-9514-26E783CA8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867"/>
              <a:ext cx="22" cy="12"/>
            </a:xfrm>
            <a:custGeom>
              <a:avLst/>
              <a:gdLst>
                <a:gd name="T0" fmla="*/ 13 w 13"/>
                <a:gd name="T1" fmla="*/ 5 h 7"/>
                <a:gd name="T2" fmla="*/ 7 w 13"/>
                <a:gd name="T3" fmla="*/ 1 h 7"/>
                <a:gd name="T4" fmla="*/ 1 w 13"/>
                <a:gd name="T5" fmla="*/ 4 h 7"/>
                <a:gd name="T6" fmla="*/ 1 w 13"/>
                <a:gd name="T7" fmla="*/ 4 h 7"/>
                <a:gd name="T8" fmla="*/ 5 w 13"/>
                <a:gd name="T9" fmla="*/ 3 h 7"/>
                <a:gd name="T10" fmla="*/ 9 w 13"/>
                <a:gd name="T11" fmla="*/ 5 h 7"/>
                <a:gd name="T12" fmla="*/ 12 w 13"/>
                <a:gd name="T13" fmla="*/ 7 h 7"/>
                <a:gd name="T14" fmla="*/ 13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12" y="3"/>
                    <a:pt x="9" y="1"/>
                    <a:pt x="7" y="1"/>
                  </a:cubicBezTo>
                  <a:cubicBezTo>
                    <a:pt x="5" y="0"/>
                    <a:pt x="0" y="1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0" y="7"/>
                    <a:pt x="12" y="7"/>
                  </a:cubicBezTo>
                  <a:cubicBezTo>
                    <a:pt x="13" y="7"/>
                    <a:pt x="13" y="6"/>
                    <a:pt x="13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8" name="Freeform 808">
              <a:extLst>
                <a:ext uri="{FF2B5EF4-FFF2-40B4-BE49-F238E27FC236}">
                  <a16:creationId xmlns:a16="http://schemas.microsoft.com/office/drawing/2014/main" id="{0B454328-22D2-4455-874E-221B8925F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053"/>
              <a:ext cx="224" cy="292"/>
            </a:xfrm>
            <a:custGeom>
              <a:avLst/>
              <a:gdLst>
                <a:gd name="T0" fmla="*/ 1 w 134"/>
                <a:gd name="T1" fmla="*/ 13 h 175"/>
                <a:gd name="T2" fmla="*/ 134 w 134"/>
                <a:gd name="T3" fmla="*/ 11 h 175"/>
                <a:gd name="T4" fmla="*/ 115 w 134"/>
                <a:gd name="T5" fmla="*/ 162 h 175"/>
                <a:gd name="T6" fmla="*/ 19 w 134"/>
                <a:gd name="T7" fmla="*/ 162 h 175"/>
                <a:gd name="T8" fmla="*/ 1 w 134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75">
                  <a:moveTo>
                    <a:pt x="1" y="13"/>
                  </a:moveTo>
                  <a:cubicBezTo>
                    <a:pt x="1" y="13"/>
                    <a:pt x="69" y="0"/>
                    <a:pt x="134" y="11"/>
                  </a:cubicBezTo>
                  <a:cubicBezTo>
                    <a:pt x="134" y="11"/>
                    <a:pt x="120" y="136"/>
                    <a:pt x="115" y="162"/>
                  </a:cubicBezTo>
                  <a:cubicBezTo>
                    <a:pt x="115" y="162"/>
                    <a:pt x="63" y="175"/>
                    <a:pt x="19" y="162"/>
                  </a:cubicBezTo>
                  <a:cubicBezTo>
                    <a:pt x="19" y="162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9" name="Freeform 809">
              <a:extLst>
                <a:ext uri="{FF2B5EF4-FFF2-40B4-BE49-F238E27FC236}">
                  <a16:creationId xmlns:a16="http://schemas.microsoft.com/office/drawing/2014/main" id="{0B791AFC-10BD-4F84-B6D7-4867B0D4B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983"/>
              <a:ext cx="67" cy="113"/>
            </a:xfrm>
            <a:custGeom>
              <a:avLst/>
              <a:gdLst>
                <a:gd name="T0" fmla="*/ 40 w 40"/>
                <a:gd name="T1" fmla="*/ 47 h 68"/>
                <a:gd name="T2" fmla="*/ 20 w 40"/>
                <a:gd name="T3" fmla="*/ 68 h 68"/>
                <a:gd name="T4" fmla="*/ 0 w 40"/>
                <a:gd name="T5" fmla="*/ 47 h 68"/>
                <a:gd name="T6" fmla="*/ 0 w 40"/>
                <a:gd name="T7" fmla="*/ 21 h 68"/>
                <a:gd name="T8" fmla="*/ 20 w 40"/>
                <a:gd name="T9" fmla="*/ 0 h 68"/>
                <a:gd name="T10" fmla="*/ 40 w 40"/>
                <a:gd name="T11" fmla="*/ 21 h 68"/>
                <a:gd name="T12" fmla="*/ 40 w 40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8">
                  <a:moveTo>
                    <a:pt x="40" y="47"/>
                  </a:moveTo>
                  <a:cubicBezTo>
                    <a:pt x="40" y="59"/>
                    <a:pt x="32" y="68"/>
                    <a:pt x="20" y="68"/>
                  </a:cubicBezTo>
                  <a:cubicBezTo>
                    <a:pt x="9" y="68"/>
                    <a:pt x="0" y="59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2" y="0"/>
                    <a:pt x="40" y="10"/>
                    <a:pt x="40" y="21"/>
                  </a:cubicBezTo>
                  <a:lnTo>
                    <a:pt x="40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0" name="Oval 810">
              <a:extLst>
                <a:ext uri="{FF2B5EF4-FFF2-40B4-BE49-F238E27FC236}">
                  <a16:creationId xmlns:a16="http://schemas.microsoft.com/office/drawing/2014/main" id="{DDBB552C-971B-48A8-AF84-BE987D18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211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1" name="Oval 811">
              <a:extLst>
                <a:ext uri="{FF2B5EF4-FFF2-40B4-BE49-F238E27FC236}">
                  <a16:creationId xmlns:a16="http://schemas.microsoft.com/office/drawing/2014/main" id="{6F8F0290-5D06-448F-BB63-5DC856730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217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2" name="Oval 812">
              <a:extLst>
                <a:ext uri="{FF2B5EF4-FFF2-40B4-BE49-F238E27FC236}">
                  <a16:creationId xmlns:a16="http://schemas.microsoft.com/office/drawing/2014/main" id="{09709EFE-2FEA-4F60-AAB4-4DDF353A6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227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3" name="Oval 813">
              <a:extLst>
                <a:ext uri="{FF2B5EF4-FFF2-40B4-BE49-F238E27FC236}">
                  <a16:creationId xmlns:a16="http://schemas.microsoft.com/office/drawing/2014/main" id="{16A86BE0-E81D-4F14-8737-8427DCCB7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222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4" name="Freeform 814">
              <a:extLst>
                <a:ext uri="{FF2B5EF4-FFF2-40B4-BE49-F238E27FC236}">
                  <a16:creationId xmlns:a16="http://schemas.microsoft.com/office/drawing/2014/main" id="{04370FEB-5F7F-42D3-8100-96DDD7CBE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041"/>
              <a:ext cx="62" cy="89"/>
            </a:xfrm>
            <a:custGeom>
              <a:avLst/>
              <a:gdLst>
                <a:gd name="T0" fmla="*/ 16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3 h 53"/>
                <a:gd name="T8" fmla="*/ 16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5" name="Freeform 815">
              <a:extLst>
                <a:ext uri="{FF2B5EF4-FFF2-40B4-BE49-F238E27FC236}">
                  <a16:creationId xmlns:a16="http://schemas.microsoft.com/office/drawing/2014/main" id="{00A7ECED-3177-4AAF-95D1-B8EF7DDB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041"/>
              <a:ext cx="62" cy="89"/>
            </a:xfrm>
            <a:custGeom>
              <a:avLst/>
              <a:gdLst>
                <a:gd name="T0" fmla="*/ 20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3 h 53"/>
                <a:gd name="T8" fmla="*/ 20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0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8" y="14"/>
                    <a:pt x="20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6" name="Freeform 816">
              <a:extLst>
                <a:ext uri="{FF2B5EF4-FFF2-40B4-BE49-F238E27FC236}">
                  <a16:creationId xmlns:a16="http://schemas.microsoft.com/office/drawing/2014/main" id="{B0CBB26A-7299-42C8-B57A-E0B3EFE3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323"/>
              <a:ext cx="186" cy="527"/>
            </a:xfrm>
            <a:custGeom>
              <a:avLst/>
              <a:gdLst>
                <a:gd name="T0" fmla="*/ 0 w 111"/>
                <a:gd name="T1" fmla="*/ 316 h 316"/>
                <a:gd name="T2" fmla="*/ 40 w 111"/>
                <a:gd name="T3" fmla="*/ 316 h 316"/>
                <a:gd name="T4" fmla="*/ 51 w 111"/>
                <a:gd name="T5" fmla="*/ 72 h 316"/>
                <a:gd name="T6" fmla="*/ 55 w 111"/>
                <a:gd name="T7" fmla="*/ 72 h 316"/>
                <a:gd name="T8" fmla="*/ 69 w 111"/>
                <a:gd name="T9" fmla="*/ 314 h 316"/>
                <a:gd name="T10" fmla="*/ 109 w 111"/>
                <a:gd name="T11" fmla="*/ 314 h 316"/>
                <a:gd name="T12" fmla="*/ 101 w 111"/>
                <a:gd name="T13" fmla="*/ 0 h 316"/>
                <a:gd name="T14" fmla="*/ 5 w 111"/>
                <a:gd name="T15" fmla="*/ 0 h 316"/>
                <a:gd name="T16" fmla="*/ 0 w 111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16">
                  <a:moveTo>
                    <a:pt x="0" y="316"/>
                  </a:moveTo>
                  <a:cubicBezTo>
                    <a:pt x="40" y="316"/>
                    <a:pt x="40" y="316"/>
                    <a:pt x="40" y="316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3" y="72"/>
                    <a:pt x="54" y="72"/>
                    <a:pt x="55" y="72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109" y="314"/>
                    <a:pt x="109" y="314"/>
                    <a:pt x="109" y="314"/>
                  </a:cubicBezTo>
                  <a:cubicBezTo>
                    <a:pt x="109" y="284"/>
                    <a:pt x="111" y="53"/>
                    <a:pt x="10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0" y="221"/>
                    <a:pt x="0" y="31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7" name="Freeform 817">
              <a:extLst>
                <a:ext uri="{FF2B5EF4-FFF2-40B4-BE49-F238E27FC236}">
                  <a16:creationId xmlns:a16="http://schemas.microsoft.com/office/drawing/2014/main" id="{D3203AE9-2AF6-4593-B867-9E17BD200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323"/>
              <a:ext cx="20" cy="23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14 h 14"/>
                <a:gd name="T4" fmla="*/ 12 w 12"/>
                <a:gd name="T5" fmla="*/ 0 h 14"/>
                <a:gd name="T6" fmla="*/ 0 w 12"/>
                <a:gd name="T7" fmla="*/ 0 h 14"/>
                <a:gd name="T8" fmla="*/ 1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8" name="Freeform 818">
              <a:extLst>
                <a:ext uri="{FF2B5EF4-FFF2-40B4-BE49-F238E27FC236}">
                  <a16:creationId xmlns:a16="http://schemas.microsoft.com/office/drawing/2014/main" id="{B716D82D-7DA1-47EE-9336-9F35E22BB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23"/>
              <a:ext cx="82" cy="25"/>
            </a:xfrm>
            <a:custGeom>
              <a:avLst/>
              <a:gdLst>
                <a:gd name="T0" fmla="*/ 49 w 49"/>
                <a:gd name="T1" fmla="*/ 0 h 15"/>
                <a:gd name="T2" fmla="*/ 0 w 49"/>
                <a:gd name="T3" fmla="*/ 0 h 15"/>
                <a:gd name="T4" fmla="*/ 0 w 49"/>
                <a:gd name="T5" fmla="*/ 15 h 15"/>
                <a:gd name="T6" fmla="*/ 49 w 49"/>
                <a:gd name="T7" fmla="*/ 14 h 15"/>
                <a:gd name="T8" fmla="*/ 49 w 4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0"/>
                    <a:pt x="48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9" name="Freeform 819">
              <a:extLst>
                <a:ext uri="{FF2B5EF4-FFF2-40B4-BE49-F238E27FC236}">
                  <a16:creationId xmlns:a16="http://schemas.microsoft.com/office/drawing/2014/main" id="{70C20EE0-52DB-4874-BB8B-3B37F0C25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323"/>
              <a:ext cx="26" cy="27"/>
            </a:xfrm>
            <a:custGeom>
              <a:avLst/>
              <a:gdLst>
                <a:gd name="T0" fmla="*/ 14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4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1"/>
                    <a:pt x="13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0" name="Rectangle 820">
              <a:extLst>
                <a:ext uri="{FF2B5EF4-FFF2-40B4-BE49-F238E27FC236}">
                  <a16:creationId xmlns:a16="http://schemas.microsoft.com/office/drawing/2014/main" id="{26CE93AC-9619-49F2-93CF-FF07AF831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2315"/>
              <a:ext cx="41" cy="36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1" name="Freeform 821">
              <a:extLst>
                <a:ext uri="{FF2B5EF4-FFF2-40B4-BE49-F238E27FC236}">
                  <a16:creationId xmlns:a16="http://schemas.microsoft.com/office/drawing/2014/main" id="{1EA4A4B4-2457-4823-B857-32686134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16"/>
              <a:ext cx="164" cy="219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5 h 131"/>
                <a:gd name="T4" fmla="*/ 48 w 98"/>
                <a:gd name="T5" fmla="*/ 129 h 131"/>
                <a:gd name="T6" fmla="*/ 2 w 98"/>
                <a:gd name="T7" fmla="*/ 79 h 131"/>
                <a:gd name="T8" fmla="*/ 4 w 98"/>
                <a:gd name="T9" fmla="*/ 33 h 131"/>
                <a:gd name="T10" fmla="*/ 6 w 98"/>
                <a:gd name="T11" fmla="*/ 25 h 131"/>
                <a:gd name="T12" fmla="*/ 30 w 98"/>
                <a:gd name="T13" fmla="*/ 5 h 131"/>
                <a:gd name="T14" fmla="*/ 62 w 98"/>
                <a:gd name="T15" fmla="*/ 2 h 131"/>
                <a:gd name="T16" fmla="*/ 93 w 98"/>
                <a:gd name="T17" fmla="*/ 28 h 131"/>
                <a:gd name="T18" fmla="*/ 95 w 98"/>
                <a:gd name="T19" fmla="*/ 43 h 131"/>
                <a:gd name="T20" fmla="*/ 98 w 98"/>
                <a:gd name="T21" fmla="*/ 75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6"/>
                    <a:pt x="81" y="119"/>
                    <a:pt x="69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9"/>
                    <a:pt x="5" y="97"/>
                    <a:pt x="2" y="79"/>
                  </a:cubicBezTo>
                  <a:cubicBezTo>
                    <a:pt x="1" y="70"/>
                    <a:pt x="0" y="53"/>
                    <a:pt x="4" y="33"/>
                  </a:cubicBezTo>
                  <a:cubicBezTo>
                    <a:pt x="4" y="30"/>
                    <a:pt x="5" y="28"/>
                    <a:pt x="6" y="25"/>
                  </a:cubicBezTo>
                  <a:cubicBezTo>
                    <a:pt x="13" y="10"/>
                    <a:pt x="30" y="5"/>
                    <a:pt x="30" y="5"/>
                  </a:cubicBezTo>
                  <a:cubicBezTo>
                    <a:pt x="40" y="1"/>
                    <a:pt x="52" y="0"/>
                    <a:pt x="62" y="2"/>
                  </a:cubicBezTo>
                  <a:cubicBezTo>
                    <a:pt x="77" y="5"/>
                    <a:pt x="89" y="13"/>
                    <a:pt x="93" y="28"/>
                  </a:cubicBezTo>
                  <a:cubicBezTo>
                    <a:pt x="94" y="33"/>
                    <a:pt x="95" y="38"/>
                    <a:pt x="95" y="43"/>
                  </a:cubicBezTo>
                  <a:cubicBezTo>
                    <a:pt x="97" y="54"/>
                    <a:pt x="97" y="64"/>
                    <a:pt x="98" y="75"/>
                  </a:cubicBezTo>
                  <a:cubicBezTo>
                    <a:pt x="98" y="80"/>
                    <a:pt x="98" y="85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2" name="Freeform 822">
              <a:extLst>
                <a:ext uri="{FF2B5EF4-FFF2-40B4-BE49-F238E27FC236}">
                  <a16:creationId xmlns:a16="http://schemas.microsoft.com/office/drawing/2014/main" id="{AF1A3577-FAF7-4914-B52B-7270BA7DD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84"/>
              <a:ext cx="40" cy="75"/>
            </a:xfrm>
            <a:custGeom>
              <a:avLst/>
              <a:gdLst>
                <a:gd name="T0" fmla="*/ 10 w 24"/>
                <a:gd name="T1" fmla="*/ 3 h 45"/>
                <a:gd name="T2" fmla="*/ 6 w 24"/>
                <a:gd name="T3" fmla="*/ 12 h 45"/>
                <a:gd name="T4" fmla="*/ 8 w 24"/>
                <a:gd name="T5" fmla="*/ 36 h 45"/>
                <a:gd name="T6" fmla="*/ 3 w 24"/>
                <a:gd name="T7" fmla="*/ 38 h 45"/>
                <a:gd name="T8" fmla="*/ 12 w 24"/>
                <a:gd name="T9" fmla="*/ 44 h 45"/>
                <a:gd name="T10" fmla="*/ 19 w 24"/>
                <a:gd name="T11" fmla="*/ 42 h 45"/>
                <a:gd name="T12" fmla="*/ 23 w 24"/>
                <a:gd name="T13" fmla="*/ 34 h 45"/>
                <a:gd name="T14" fmla="*/ 17 w 24"/>
                <a:gd name="T15" fmla="*/ 36 h 45"/>
                <a:gd name="T16" fmla="*/ 10 w 24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5">
                  <a:moveTo>
                    <a:pt x="10" y="3"/>
                  </a:moveTo>
                  <a:cubicBezTo>
                    <a:pt x="10" y="3"/>
                    <a:pt x="6" y="0"/>
                    <a:pt x="6" y="12"/>
                  </a:cubicBezTo>
                  <a:cubicBezTo>
                    <a:pt x="7" y="24"/>
                    <a:pt x="8" y="36"/>
                    <a:pt x="8" y="36"/>
                  </a:cubicBezTo>
                  <a:cubicBezTo>
                    <a:pt x="8" y="36"/>
                    <a:pt x="0" y="32"/>
                    <a:pt x="3" y="38"/>
                  </a:cubicBezTo>
                  <a:cubicBezTo>
                    <a:pt x="5" y="42"/>
                    <a:pt x="8" y="44"/>
                    <a:pt x="12" y="44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4" y="35"/>
                    <a:pt x="23" y="34"/>
                  </a:cubicBezTo>
                  <a:cubicBezTo>
                    <a:pt x="22" y="33"/>
                    <a:pt x="18" y="35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3" name="Freeform 823">
              <a:extLst>
                <a:ext uri="{FF2B5EF4-FFF2-40B4-BE49-F238E27FC236}">
                  <a16:creationId xmlns:a16="http://schemas.microsoft.com/office/drawing/2014/main" id="{92064616-4EFE-44EC-BCEE-8E688EE4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868"/>
              <a:ext cx="47" cy="26"/>
            </a:xfrm>
            <a:custGeom>
              <a:avLst/>
              <a:gdLst>
                <a:gd name="T0" fmla="*/ 1 w 28"/>
                <a:gd name="T1" fmla="*/ 4 h 16"/>
                <a:gd name="T2" fmla="*/ 28 w 28"/>
                <a:gd name="T3" fmla="*/ 16 h 16"/>
                <a:gd name="T4" fmla="*/ 0 w 28"/>
                <a:gd name="T5" fmla="*/ 12 h 16"/>
                <a:gd name="T6" fmla="*/ 1 w 28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6">
                  <a:moveTo>
                    <a:pt x="1" y="4"/>
                  </a:moveTo>
                  <a:cubicBezTo>
                    <a:pt x="1" y="4"/>
                    <a:pt x="21" y="0"/>
                    <a:pt x="28" y="16"/>
                  </a:cubicBezTo>
                  <a:cubicBezTo>
                    <a:pt x="28" y="16"/>
                    <a:pt x="5" y="9"/>
                    <a:pt x="0" y="12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4" name="Freeform 824">
              <a:extLst>
                <a:ext uri="{FF2B5EF4-FFF2-40B4-BE49-F238E27FC236}">
                  <a16:creationId xmlns:a16="http://schemas.microsoft.com/office/drawing/2014/main" id="{B856C8E9-7CC6-4AE4-ACEA-4DCFC48BB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869"/>
              <a:ext cx="47" cy="25"/>
            </a:xfrm>
            <a:custGeom>
              <a:avLst/>
              <a:gdLst>
                <a:gd name="T0" fmla="*/ 28 w 28"/>
                <a:gd name="T1" fmla="*/ 5 h 15"/>
                <a:gd name="T2" fmla="*/ 0 w 28"/>
                <a:gd name="T3" fmla="*/ 15 h 15"/>
                <a:gd name="T4" fmla="*/ 27 w 28"/>
                <a:gd name="T5" fmla="*/ 13 h 15"/>
                <a:gd name="T6" fmla="*/ 28 w 28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7" y="0"/>
                    <a:pt x="0" y="15"/>
                  </a:cubicBezTo>
                  <a:cubicBezTo>
                    <a:pt x="0" y="15"/>
                    <a:pt x="23" y="9"/>
                    <a:pt x="27" y="13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5" name="Freeform 825">
              <a:extLst>
                <a:ext uri="{FF2B5EF4-FFF2-40B4-BE49-F238E27FC236}">
                  <a16:creationId xmlns:a16="http://schemas.microsoft.com/office/drawing/2014/main" id="{1BC471DA-3152-4E4B-9F35-8685F16C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98"/>
              <a:ext cx="42" cy="38"/>
            </a:xfrm>
            <a:custGeom>
              <a:avLst/>
              <a:gdLst>
                <a:gd name="T0" fmla="*/ 1 w 25"/>
                <a:gd name="T1" fmla="*/ 12 h 23"/>
                <a:gd name="T2" fmla="*/ 13 w 25"/>
                <a:gd name="T3" fmla="*/ 22 h 23"/>
                <a:gd name="T4" fmla="*/ 24 w 25"/>
                <a:gd name="T5" fmla="*/ 11 h 23"/>
                <a:gd name="T6" fmla="*/ 12 w 25"/>
                <a:gd name="T7" fmla="*/ 1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3" y="22"/>
                  </a:cubicBezTo>
                  <a:cubicBezTo>
                    <a:pt x="20" y="22"/>
                    <a:pt x="25" y="17"/>
                    <a:pt x="24" y="11"/>
                  </a:cubicBezTo>
                  <a:cubicBezTo>
                    <a:pt x="24" y="5"/>
                    <a:pt x="18" y="0"/>
                    <a:pt x="12" y="1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6" name="Freeform 826">
              <a:extLst>
                <a:ext uri="{FF2B5EF4-FFF2-40B4-BE49-F238E27FC236}">
                  <a16:creationId xmlns:a16="http://schemas.microsoft.com/office/drawing/2014/main" id="{7BC782D6-A637-4609-85AA-63804DB1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899"/>
              <a:ext cx="27" cy="34"/>
            </a:xfrm>
            <a:custGeom>
              <a:avLst/>
              <a:gdLst>
                <a:gd name="T0" fmla="*/ 15 w 16"/>
                <a:gd name="T1" fmla="*/ 10 h 20"/>
                <a:gd name="T2" fmla="*/ 9 w 16"/>
                <a:gd name="T3" fmla="*/ 20 h 20"/>
                <a:gd name="T4" fmla="*/ 1 w 16"/>
                <a:gd name="T5" fmla="*/ 11 h 20"/>
                <a:gd name="T6" fmla="*/ 7 w 16"/>
                <a:gd name="T7" fmla="*/ 1 h 20"/>
                <a:gd name="T8" fmla="*/ 15 w 16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5" y="10"/>
                  </a:moveTo>
                  <a:cubicBezTo>
                    <a:pt x="16" y="15"/>
                    <a:pt x="13" y="20"/>
                    <a:pt x="9" y="20"/>
                  </a:cubicBezTo>
                  <a:cubicBezTo>
                    <a:pt x="5" y="20"/>
                    <a:pt x="1" y="16"/>
                    <a:pt x="1" y="11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2" y="0"/>
                    <a:pt x="15" y="4"/>
                    <a:pt x="15" y="1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7" name="Freeform 827">
              <a:extLst>
                <a:ext uri="{FF2B5EF4-FFF2-40B4-BE49-F238E27FC236}">
                  <a16:creationId xmlns:a16="http://schemas.microsoft.com/office/drawing/2014/main" id="{420AF937-3EEE-48E7-BFBD-55F6AB728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04"/>
              <a:ext cx="20" cy="24"/>
            </a:xfrm>
            <a:custGeom>
              <a:avLst/>
              <a:gdLst>
                <a:gd name="T0" fmla="*/ 11 w 12"/>
                <a:gd name="T1" fmla="*/ 7 h 14"/>
                <a:gd name="T2" fmla="*/ 6 w 12"/>
                <a:gd name="T3" fmla="*/ 14 h 14"/>
                <a:gd name="T4" fmla="*/ 1 w 12"/>
                <a:gd name="T5" fmla="*/ 8 h 14"/>
                <a:gd name="T6" fmla="*/ 6 w 12"/>
                <a:gd name="T7" fmla="*/ 0 h 14"/>
                <a:gd name="T8" fmla="*/ 11 w 12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2" y="11"/>
                    <a:pt x="9" y="14"/>
                    <a:pt x="6" y="14"/>
                  </a:cubicBezTo>
                  <a:cubicBezTo>
                    <a:pt x="4" y="14"/>
                    <a:pt x="1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9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8" name="Freeform 828">
              <a:extLst>
                <a:ext uri="{FF2B5EF4-FFF2-40B4-BE49-F238E27FC236}">
                  <a16:creationId xmlns:a16="http://schemas.microsoft.com/office/drawing/2014/main" id="{EF8F7ACA-7BB0-4FB9-82BC-106E41F5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903"/>
              <a:ext cx="8" cy="6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3 h 4"/>
                <a:gd name="T4" fmla="*/ 0 w 5"/>
                <a:gd name="T5" fmla="*/ 2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4" y="3"/>
                    <a:pt x="3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9" name="Freeform 829">
              <a:extLst>
                <a:ext uri="{FF2B5EF4-FFF2-40B4-BE49-F238E27FC236}">
                  <a16:creationId xmlns:a16="http://schemas.microsoft.com/office/drawing/2014/main" id="{4CC1D05E-5BAD-48C5-A7B6-AB86938D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896"/>
              <a:ext cx="42" cy="38"/>
            </a:xfrm>
            <a:custGeom>
              <a:avLst/>
              <a:gdLst>
                <a:gd name="T0" fmla="*/ 0 w 25"/>
                <a:gd name="T1" fmla="*/ 12 h 23"/>
                <a:gd name="T2" fmla="*/ 13 w 25"/>
                <a:gd name="T3" fmla="*/ 22 h 23"/>
                <a:gd name="T4" fmla="*/ 24 w 25"/>
                <a:gd name="T5" fmla="*/ 10 h 23"/>
                <a:gd name="T6" fmla="*/ 12 w 25"/>
                <a:gd name="T7" fmla="*/ 0 h 23"/>
                <a:gd name="T8" fmla="*/ 0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12"/>
                  </a:moveTo>
                  <a:cubicBezTo>
                    <a:pt x="1" y="18"/>
                    <a:pt x="7" y="23"/>
                    <a:pt x="13" y="22"/>
                  </a:cubicBezTo>
                  <a:cubicBezTo>
                    <a:pt x="20" y="22"/>
                    <a:pt x="25" y="17"/>
                    <a:pt x="24" y="10"/>
                  </a:cubicBezTo>
                  <a:cubicBezTo>
                    <a:pt x="24" y="4"/>
                    <a:pt x="18" y="0"/>
                    <a:pt x="12" y="0"/>
                  </a:cubicBezTo>
                  <a:cubicBezTo>
                    <a:pt x="5" y="1"/>
                    <a:pt x="0" y="6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0" name="Freeform 830">
              <a:extLst>
                <a:ext uri="{FF2B5EF4-FFF2-40B4-BE49-F238E27FC236}">
                  <a16:creationId xmlns:a16="http://schemas.microsoft.com/office/drawing/2014/main" id="{B6738B7E-162A-487F-B5A4-D0C169346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898"/>
              <a:ext cx="27" cy="33"/>
            </a:xfrm>
            <a:custGeom>
              <a:avLst/>
              <a:gdLst>
                <a:gd name="T0" fmla="*/ 16 w 16"/>
                <a:gd name="T1" fmla="*/ 9 h 20"/>
                <a:gd name="T2" fmla="*/ 9 w 16"/>
                <a:gd name="T3" fmla="*/ 20 h 20"/>
                <a:gd name="T4" fmla="*/ 1 w 16"/>
                <a:gd name="T5" fmla="*/ 10 h 20"/>
                <a:gd name="T6" fmla="*/ 8 w 16"/>
                <a:gd name="T7" fmla="*/ 0 h 20"/>
                <a:gd name="T8" fmla="*/ 16 w 16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9"/>
                  </a:moveTo>
                  <a:cubicBezTo>
                    <a:pt x="16" y="15"/>
                    <a:pt x="13" y="19"/>
                    <a:pt x="9" y="20"/>
                  </a:cubicBezTo>
                  <a:cubicBezTo>
                    <a:pt x="5" y="20"/>
                    <a:pt x="1" y="16"/>
                    <a:pt x="1" y="10"/>
                  </a:cubicBezTo>
                  <a:cubicBezTo>
                    <a:pt x="0" y="5"/>
                    <a:pt x="3" y="1"/>
                    <a:pt x="8" y="0"/>
                  </a:cubicBezTo>
                  <a:cubicBezTo>
                    <a:pt x="12" y="0"/>
                    <a:pt x="15" y="4"/>
                    <a:pt x="16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1" name="Freeform 831">
              <a:extLst>
                <a:ext uri="{FF2B5EF4-FFF2-40B4-BE49-F238E27FC236}">
                  <a16:creationId xmlns:a16="http://schemas.microsoft.com/office/drawing/2014/main" id="{C384221D-8846-4ED5-85E4-08F78B03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03"/>
              <a:ext cx="19" cy="23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0"/>
                    <a:pt x="9" y="14"/>
                    <a:pt x="6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8" y="0"/>
                    <a:pt x="10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2" name="Freeform 832">
              <a:extLst>
                <a:ext uri="{FF2B5EF4-FFF2-40B4-BE49-F238E27FC236}">
                  <a16:creationId xmlns:a16="http://schemas.microsoft.com/office/drawing/2014/main" id="{B13DB6C0-DB40-4E49-B152-83083266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899"/>
              <a:ext cx="10" cy="7"/>
            </a:xfrm>
            <a:custGeom>
              <a:avLst/>
              <a:gdLst>
                <a:gd name="T0" fmla="*/ 5 w 6"/>
                <a:gd name="T1" fmla="*/ 2 h 4"/>
                <a:gd name="T2" fmla="*/ 3 w 6"/>
                <a:gd name="T3" fmla="*/ 4 h 4"/>
                <a:gd name="T4" fmla="*/ 0 w 6"/>
                <a:gd name="T5" fmla="*/ 3 h 4"/>
                <a:gd name="T6" fmla="*/ 3 w 6"/>
                <a:gd name="T7" fmla="*/ 0 h 4"/>
                <a:gd name="T8" fmla="*/ 5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cubicBezTo>
                    <a:pt x="6" y="3"/>
                    <a:pt x="4" y="4"/>
                    <a:pt x="3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3" name="Freeform 833">
              <a:extLst>
                <a:ext uri="{FF2B5EF4-FFF2-40B4-BE49-F238E27FC236}">
                  <a16:creationId xmlns:a16="http://schemas.microsoft.com/office/drawing/2014/main" id="{7552071F-A6B5-4496-98F9-8351526C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769"/>
              <a:ext cx="180" cy="104"/>
            </a:xfrm>
            <a:custGeom>
              <a:avLst/>
              <a:gdLst>
                <a:gd name="T0" fmla="*/ 107 w 108"/>
                <a:gd name="T1" fmla="*/ 23 h 62"/>
                <a:gd name="T2" fmla="*/ 95 w 108"/>
                <a:gd name="T3" fmla="*/ 31 h 62"/>
                <a:gd name="T4" fmla="*/ 102 w 108"/>
                <a:gd name="T5" fmla="*/ 16 h 62"/>
                <a:gd name="T6" fmla="*/ 102 w 108"/>
                <a:gd name="T7" fmla="*/ 15 h 62"/>
                <a:gd name="T8" fmla="*/ 99 w 108"/>
                <a:gd name="T9" fmla="*/ 17 h 62"/>
                <a:gd name="T10" fmla="*/ 86 w 108"/>
                <a:gd name="T11" fmla="*/ 19 h 62"/>
                <a:gd name="T12" fmla="*/ 65 w 108"/>
                <a:gd name="T13" fmla="*/ 7 h 62"/>
                <a:gd name="T14" fmla="*/ 41 w 108"/>
                <a:gd name="T15" fmla="*/ 0 h 62"/>
                <a:gd name="T16" fmla="*/ 27 w 108"/>
                <a:gd name="T17" fmla="*/ 3 h 62"/>
                <a:gd name="T18" fmla="*/ 1 w 108"/>
                <a:gd name="T19" fmla="*/ 26 h 62"/>
                <a:gd name="T20" fmla="*/ 0 w 108"/>
                <a:gd name="T21" fmla="*/ 31 h 62"/>
                <a:gd name="T22" fmla="*/ 1 w 108"/>
                <a:gd name="T23" fmla="*/ 36 h 62"/>
                <a:gd name="T24" fmla="*/ 1 w 108"/>
                <a:gd name="T25" fmla="*/ 37 h 62"/>
                <a:gd name="T26" fmla="*/ 2 w 108"/>
                <a:gd name="T27" fmla="*/ 37 h 62"/>
                <a:gd name="T28" fmla="*/ 2 w 108"/>
                <a:gd name="T29" fmla="*/ 36 h 62"/>
                <a:gd name="T30" fmla="*/ 19 w 108"/>
                <a:gd name="T31" fmla="*/ 51 h 62"/>
                <a:gd name="T32" fmla="*/ 61 w 108"/>
                <a:gd name="T33" fmla="*/ 58 h 62"/>
                <a:gd name="T34" fmla="*/ 104 w 108"/>
                <a:gd name="T35" fmla="*/ 30 h 62"/>
                <a:gd name="T36" fmla="*/ 108 w 108"/>
                <a:gd name="T37" fmla="*/ 23 h 62"/>
                <a:gd name="T38" fmla="*/ 107 w 108"/>
                <a:gd name="T3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62">
                  <a:moveTo>
                    <a:pt x="107" y="23"/>
                  </a:moveTo>
                  <a:cubicBezTo>
                    <a:pt x="104" y="27"/>
                    <a:pt x="100" y="30"/>
                    <a:pt x="95" y="31"/>
                  </a:cubicBezTo>
                  <a:cubicBezTo>
                    <a:pt x="99" y="27"/>
                    <a:pt x="103" y="21"/>
                    <a:pt x="102" y="16"/>
                  </a:cubicBezTo>
                  <a:cubicBezTo>
                    <a:pt x="102" y="15"/>
                    <a:pt x="102" y="15"/>
                    <a:pt x="102" y="15"/>
                  </a:cubicBezTo>
                  <a:cubicBezTo>
                    <a:pt x="101" y="16"/>
                    <a:pt x="100" y="16"/>
                    <a:pt x="99" y="17"/>
                  </a:cubicBezTo>
                  <a:cubicBezTo>
                    <a:pt x="96" y="20"/>
                    <a:pt x="90" y="20"/>
                    <a:pt x="86" y="19"/>
                  </a:cubicBezTo>
                  <a:cubicBezTo>
                    <a:pt x="78" y="16"/>
                    <a:pt x="72" y="11"/>
                    <a:pt x="65" y="7"/>
                  </a:cubicBezTo>
                  <a:cubicBezTo>
                    <a:pt x="58" y="2"/>
                    <a:pt x="50" y="0"/>
                    <a:pt x="41" y="0"/>
                  </a:cubicBezTo>
                  <a:cubicBezTo>
                    <a:pt x="36" y="0"/>
                    <a:pt x="32" y="1"/>
                    <a:pt x="27" y="3"/>
                  </a:cubicBezTo>
                  <a:cubicBezTo>
                    <a:pt x="17" y="7"/>
                    <a:pt x="4" y="14"/>
                    <a:pt x="1" y="26"/>
                  </a:cubicBezTo>
                  <a:cubicBezTo>
                    <a:pt x="0" y="28"/>
                    <a:pt x="0" y="30"/>
                    <a:pt x="0" y="31"/>
                  </a:cubicBezTo>
                  <a:cubicBezTo>
                    <a:pt x="0" y="32"/>
                    <a:pt x="1" y="36"/>
                    <a:pt x="1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7" y="32"/>
                    <a:pt x="16" y="48"/>
                    <a:pt x="19" y="51"/>
                  </a:cubicBezTo>
                  <a:cubicBezTo>
                    <a:pt x="30" y="61"/>
                    <a:pt x="47" y="62"/>
                    <a:pt x="61" y="58"/>
                  </a:cubicBezTo>
                  <a:cubicBezTo>
                    <a:pt x="77" y="54"/>
                    <a:pt x="95" y="43"/>
                    <a:pt x="104" y="30"/>
                  </a:cubicBezTo>
                  <a:cubicBezTo>
                    <a:pt x="105" y="28"/>
                    <a:pt x="107" y="26"/>
                    <a:pt x="108" y="23"/>
                  </a:cubicBezTo>
                  <a:cubicBezTo>
                    <a:pt x="108" y="23"/>
                    <a:pt x="107" y="22"/>
                    <a:pt x="107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4" name="Freeform 834">
              <a:extLst>
                <a:ext uri="{FF2B5EF4-FFF2-40B4-BE49-F238E27FC236}">
                  <a16:creationId xmlns:a16="http://schemas.microsoft.com/office/drawing/2014/main" id="{B1DB7CA9-E975-4797-81BF-DD6C75D27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871"/>
              <a:ext cx="48" cy="77"/>
            </a:xfrm>
            <a:custGeom>
              <a:avLst/>
              <a:gdLst>
                <a:gd name="T0" fmla="*/ 4 w 29"/>
                <a:gd name="T1" fmla="*/ 22 h 46"/>
                <a:gd name="T2" fmla="*/ 22 w 29"/>
                <a:gd name="T3" fmla="*/ 17 h 46"/>
                <a:gd name="T4" fmla="*/ 9 w 29"/>
                <a:gd name="T5" fmla="*/ 45 h 46"/>
                <a:gd name="T6" fmla="*/ 4 w 29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4" y="22"/>
                  </a:moveTo>
                  <a:cubicBezTo>
                    <a:pt x="4" y="22"/>
                    <a:pt x="14" y="0"/>
                    <a:pt x="22" y="17"/>
                  </a:cubicBezTo>
                  <a:cubicBezTo>
                    <a:pt x="29" y="32"/>
                    <a:pt x="18" y="46"/>
                    <a:pt x="9" y="45"/>
                  </a:cubicBezTo>
                  <a:cubicBezTo>
                    <a:pt x="0" y="44"/>
                    <a:pt x="4" y="22"/>
                    <a:pt x="4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5" name="Freeform 835">
              <a:extLst>
                <a:ext uri="{FF2B5EF4-FFF2-40B4-BE49-F238E27FC236}">
                  <a16:creationId xmlns:a16="http://schemas.microsoft.com/office/drawing/2014/main" id="{9A0D22E2-0004-4AEC-817E-32A3DB79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889"/>
              <a:ext cx="30" cy="45"/>
            </a:xfrm>
            <a:custGeom>
              <a:avLst/>
              <a:gdLst>
                <a:gd name="T0" fmla="*/ 3 w 18"/>
                <a:gd name="T1" fmla="*/ 15 h 27"/>
                <a:gd name="T2" fmla="*/ 14 w 18"/>
                <a:gd name="T3" fmla="*/ 5 h 27"/>
                <a:gd name="T4" fmla="*/ 18 w 18"/>
                <a:gd name="T5" fmla="*/ 18 h 27"/>
                <a:gd name="T6" fmla="*/ 10 w 18"/>
                <a:gd name="T7" fmla="*/ 15 h 27"/>
                <a:gd name="T8" fmla="*/ 5 w 18"/>
                <a:gd name="T9" fmla="*/ 25 h 27"/>
                <a:gd name="T10" fmla="*/ 3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5"/>
                  </a:moveTo>
                  <a:cubicBezTo>
                    <a:pt x="3" y="15"/>
                    <a:pt x="10" y="0"/>
                    <a:pt x="14" y="5"/>
                  </a:cubicBezTo>
                  <a:cubicBezTo>
                    <a:pt x="18" y="11"/>
                    <a:pt x="18" y="18"/>
                    <a:pt x="18" y="18"/>
                  </a:cubicBezTo>
                  <a:cubicBezTo>
                    <a:pt x="18" y="18"/>
                    <a:pt x="15" y="10"/>
                    <a:pt x="10" y="15"/>
                  </a:cubicBezTo>
                  <a:cubicBezTo>
                    <a:pt x="10" y="15"/>
                    <a:pt x="17" y="27"/>
                    <a:pt x="5" y="25"/>
                  </a:cubicBezTo>
                  <a:cubicBezTo>
                    <a:pt x="5" y="25"/>
                    <a:pt x="0" y="21"/>
                    <a:pt x="3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6" name="Freeform 836">
              <a:extLst>
                <a:ext uri="{FF2B5EF4-FFF2-40B4-BE49-F238E27FC236}">
                  <a16:creationId xmlns:a16="http://schemas.microsoft.com/office/drawing/2014/main" id="{D3F7BC7A-1197-43D9-9455-812656B0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21"/>
              <a:ext cx="75" cy="98"/>
            </a:xfrm>
            <a:custGeom>
              <a:avLst/>
              <a:gdLst>
                <a:gd name="T0" fmla="*/ 44 w 45"/>
                <a:gd name="T1" fmla="*/ 4 h 59"/>
                <a:gd name="T2" fmla="*/ 37 w 45"/>
                <a:gd name="T3" fmla="*/ 32 h 59"/>
                <a:gd name="T4" fmla="*/ 29 w 45"/>
                <a:gd name="T5" fmla="*/ 59 h 59"/>
                <a:gd name="T6" fmla="*/ 32 w 45"/>
                <a:gd name="T7" fmla="*/ 2 h 59"/>
                <a:gd name="T8" fmla="*/ 44 w 45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9">
                  <a:moveTo>
                    <a:pt x="44" y="4"/>
                  </a:moveTo>
                  <a:cubicBezTo>
                    <a:pt x="44" y="4"/>
                    <a:pt x="45" y="23"/>
                    <a:pt x="37" y="32"/>
                  </a:cubicBezTo>
                  <a:cubicBezTo>
                    <a:pt x="29" y="41"/>
                    <a:pt x="29" y="59"/>
                    <a:pt x="29" y="59"/>
                  </a:cubicBezTo>
                  <a:cubicBezTo>
                    <a:pt x="29" y="59"/>
                    <a:pt x="0" y="23"/>
                    <a:pt x="32" y="2"/>
                  </a:cubicBezTo>
                  <a:cubicBezTo>
                    <a:pt x="32" y="2"/>
                    <a:pt x="39" y="0"/>
                    <a:pt x="44" y="4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7" name="Freeform 837">
              <a:extLst>
                <a:ext uri="{FF2B5EF4-FFF2-40B4-BE49-F238E27FC236}">
                  <a16:creationId xmlns:a16="http://schemas.microsoft.com/office/drawing/2014/main" id="{B87A7132-F1EA-44BA-8F8E-2321EB02F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813"/>
              <a:ext cx="62" cy="98"/>
            </a:xfrm>
            <a:custGeom>
              <a:avLst/>
              <a:gdLst>
                <a:gd name="T0" fmla="*/ 3 w 37"/>
                <a:gd name="T1" fmla="*/ 17 h 59"/>
                <a:gd name="T2" fmla="*/ 19 w 37"/>
                <a:gd name="T3" fmla="*/ 59 h 59"/>
                <a:gd name="T4" fmla="*/ 19 w 37"/>
                <a:gd name="T5" fmla="*/ 8 h 59"/>
                <a:gd name="T6" fmla="*/ 3 w 37"/>
                <a:gd name="T7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7"/>
                  </a:moveTo>
                  <a:cubicBezTo>
                    <a:pt x="3" y="17"/>
                    <a:pt x="16" y="34"/>
                    <a:pt x="19" y="59"/>
                  </a:cubicBezTo>
                  <a:cubicBezTo>
                    <a:pt x="19" y="59"/>
                    <a:pt x="37" y="32"/>
                    <a:pt x="19" y="8"/>
                  </a:cubicBezTo>
                  <a:cubicBezTo>
                    <a:pt x="19" y="8"/>
                    <a:pt x="0" y="0"/>
                    <a:pt x="3" y="17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8" name="Freeform 838">
              <a:extLst>
                <a:ext uri="{FF2B5EF4-FFF2-40B4-BE49-F238E27FC236}">
                  <a16:creationId xmlns:a16="http://schemas.microsoft.com/office/drawing/2014/main" id="{B65AB990-9114-4B7B-AA1A-BC266B37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876"/>
              <a:ext cx="48" cy="77"/>
            </a:xfrm>
            <a:custGeom>
              <a:avLst/>
              <a:gdLst>
                <a:gd name="T0" fmla="*/ 25 w 29"/>
                <a:gd name="T1" fmla="*/ 23 h 46"/>
                <a:gd name="T2" fmla="*/ 7 w 29"/>
                <a:gd name="T3" fmla="*/ 18 h 46"/>
                <a:gd name="T4" fmla="*/ 20 w 29"/>
                <a:gd name="T5" fmla="*/ 45 h 46"/>
                <a:gd name="T6" fmla="*/ 25 w 29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25" y="23"/>
                  </a:moveTo>
                  <a:cubicBezTo>
                    <a:pt x="25" y="23"/>
                    <a:pt x="15" y="0"/>
                    <a:pt x="7" y="18"/>
                  </a:cubicBezTo>
                  <a:cubicBezTo>
                    <a:pt x="0" y="32"/>
                    <a:pt x="11" y="46"/>
                    <a:pt x="20" y="45"/>
                  </a:cubicBezTo>
                  <a:cubicBezTo>
                    <a:pt x="29" y="44"/>
                    <a:pt x="25" y="23"/>
                    <a:pt x="25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9" name="Freeform 839">
              <a:extLst>
                <a:ext uri="{FF2B5EF4-FFF2-40B4-BE49-F238E27FC236}">
                  <a16:creationId xmlns:a16="http://schemas.microsoft.com/office/drawing/2014/main" id="{0A284B28-B02A-435C-B169-6C78DF1DF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96"/>
              <a:ext cx="31" cy="45"/>
            </a:xfrm>
            <a:custGeom>
              <a:avLst/>
              <a:gdLst>
                <a:gd name="T0" fmla="*/ 16 w 19"/>
                <a:gd name="T1" fmla="*/ 14 h 27"/>
                <a:gd name="T2" fmla="*/ 4 w 19"/>
                <a:gd name="T3" fmla="*/ 5 h 27"/>
                <a:gd name="T4" fmla="*/ 0 w 19"/>
                <a:gd name="T5" fmla="*/ 17 h 27"/>
                <a:gd name="T6" fmla="*/ 9 w 19"/>
                <a:gd name="T7" fmla="*/ 15 h 27"/>
                <a:gd name="T8" fmla="*/ 13 w 19"/>
                <a:gd name="T9" fmla="*/ 24 h 27"/>
                <a:gd name="T10" fmla="*/ 16 w 19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6" y="14"/>
                  </a:moveTo>
                  <a:cubicBezTo>
                    <a:pt x="16" y="14"/>
                    <a:pt x="8" y="0"/>
                    <a:pt x="4" y="5"/>
                  </a:cubicBezTo>
                  <a:cubicBezTo>
                    <a:pt x="0" y="10"/>
                    <a:pt x="0" y="17"/>
                    <a:pt x="0" y="17"/>
                  </a:cubicBezTo>
                  <a:cubicBezTo>
                    <a:pt x="0" y="17"/>
                    <a:pt x="3" y="10"/>
                    <a:pt x="9" y="15"/>
                  </a:cubicBezTo>
                  <a:cubicBezTo>
                    <a:pt x="9" y="15"/>
                    <a:pt x="1" y="27"/>
                    <a:pt x="13" y="24"/>
                  </a:cubicBezTo>
                  <a:cubicBezTo>
                    <a:pt x="13" y="24"/>
                    <a:pt x="19" y="21"/>
                    <a:pt x="16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0" name="Freeform 840">
              <a:extLst>
                <a:ext uri="{FF2B5EF4-FFF2-40B4-BE49-F238E27FC236}">
                  <a16:creationId xmlns:a16="http://schemas.microsoft.com/office/drawing/2014/main" id="{B302AD12-54BE-4B00-975E-5E62378EAA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7" y="1894"/>
              <a:ext cx="38" cy="47"/>
            </a:xfrm>
            <a:custGeom>
              <a:avLst/>
              <a:gdLst>
                <a:gd name="T0" fmla="*/ 4 w 23"/>
                <a:gd name="T1" fmla="*/ 14 h 28"/>
                <a:gd name="T2" fmla="*/ 0 w 23"/>
                <a:gd name="T3" fmla="*/ 24 h 28"/>
                <a:gd name="T4" fmla="*/ 14 w 23"/>
                <a:gd name="T5" fmla="*/ 28 h 28"/>
                <a:gd name="T6" fmla="*/ 15 w 23"/>
                <a:gd name="T7" fmla="*/ 24 h 28"/>
                <a:gd name="T8" fmla="*/ 4 w 23"/>
                <a:gd name="T9" fmla="*/ 14 h 28"/>
                <a:gd name="T10" fmla="*/ 4 w 23"/>
                <a:gd name="T11" fmla="*/ 14 h 28"/>
                <a:gd name="T12" fmla="*/ 13 w 23"/>
                <a:gd name="T13" fmla="*/ 0 h 28"/>
                <a:gd name="T14" fmla="*/ 10 w 23"/>
                <a:gd name="T15" fmla="*/ 0 h 28"/>
                <a:gd name="T16" fmla="*/ 7 w 23"/>
                <a:gd name="T17" fmla="*/ 6 h 28"/>
                <a:gd name="T18" fmla="*/ 15 w 23"/>
                <a:gd name="T19" fmla="*/ 3 h 28"/>
                <a:gd name="T20" fmla="*/ 16 w 23"/>
                <a:gd name="T21" fmla="*/ 3 h 28"/>
                <a:gd name="T22" fmla="*/ 21 w 23"/>
                <a:gd name="T23" fmla="*/ 4 h 28"/>
                <a:gd name="T24" fmla="*/ 23 w 23"/>
                <a:gd name="T25" fmla="*/ 1 h 28"/>
                <a:gd name="T26" fmla="*/ 13 w 23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8">
                  <a:moveTo>
                    <a:pt x="4" y="14"/>
                  </a:moveTo>
                  <a:cubicBezTo>
                    <a:pt x="2" y="17"/>
                    <a:pt x="1" y="20"/>
                    <a:pt x="0" y="24"/>
                  </a:cubicBezTo>
                  <a:cubicBezTo>
                    <a:pt x="4" y="27"/>
                    <a:pt x="9" y="28"/>
                    <a:pt x="14" y="28"/>
                  </a:cubicBezTo>
                  <a:cubicBezTo>
                    <a:pt x="15" y="27"/>
                    <a:pt x="15" y="26"/>
                    <a:pt x="15" y="24"/>
                  </a:cubicBezTo>
                  <a:cubicBezTo>
                    <a:pt x="9" y="24"/>
                    <a:pt x="4" y="20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9" y="2"/>
                    <a:pt x="8" y="4"/>
                    <a:pt x="7" y="6"/>
                  </a:cubicBezTo>
                  <a:cubicBezTo>
                    <a:pt x="9" y="4"/>
                    <a:pt x="12" y="3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8" y="3"/>
                    <a:pt x="19" y="3"/>
                    <a:pt x="21" y="4"/>
                  </a:cubicBezTo>
                  <a:cubicBezTo>
                    <a:pt x="22" y="3"/>
                    <a:pt x="22" y="2"/>
                    <a:pt x="23" y="1"/>
                  </a:cubicBezTo>
                  <a:cubicBezTo>
                    <a:pt x="19" y="0"/>
                    <a:pt x="16" y="0"/>
                    <a:pt x="13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1" name="Freeform 841">
              <a:extLst>
                <a:ext uri="{FF2B5EF4-FFF2-40B4-BE49-F238E27FC236}">
                  <a16:creationId xmlns:a16="http://schemas.microsoft.com/office/drawing/2014/main" id="{EA54F41C-2C24-4255-AA98-334C4C35F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99"/>
              <a:ext cx="29" cy="35"/>
            </a:xfrm>
            <a:custGeom>
              <a:avLst/>
              <a:gdLst>
                <a:gd name="T0" fmla="*/ 12 w 17"/>
                <a:gd name="T1" fmla="*/ 0 h 21"/>
                <a:gd name="T2" fmla="*/ 11 w 17"/>
                <a:gd name="T3" fmla="*/ 0 h 21"/>
                <a:gd name="T4" fmla="*/ 3 w 17"/>
                <a:gd name="T5" fmla="*/ 3 h 21"/>
                <a:gd name="T6" fmla="*/ 0 w 17"/>
                <a:gd name="T7" fmla="*/ 10 h 21"/>
                <a:gd name="T8" fmla="*/ 0 w 17"/>
                <a:gd name="T9" fmla="*/ 11 h 21"/>
                <a:gd name="T10" fmla="*/ 0 w 17"/>
                <a:gd name="T11" fmla="*/ 11 h 21"/>
                <a:gd name="T12" fmla="*/ 11 w 17"/>
                <a:gd name="T13" fmla="*/ 21 h 21"/>
                <a:gd name="T14" fmla="*/ 12 w 17"/>
                <a:gd name="T15" fmla="*/ 20 h 21"/>
                <a:gd name="T16" fmla="*/ 5 w 17"/>
                <a:gd name="T17" fmla="*/ 11 h 21"/>
                <a:gd name="T18" fmla="*/ 11 w 17"/>
                <a:gd name="T19" fmla="*/ 1 h 21"/>
                <a:gd name="T20" fmla="*/ 12 w 17"/>
                <a:gd name="T21" fmla="*/ 1 h 21"/>
                <a:gd name="T22" fmla="*/ 15 w 17"/>
                <a:gd name="T23" fmla="*/ 2 h 21"/>
                <a:gd name="T24" fmla="*/ 16 w 17"/>
                <a:gd name="T25" fmla="*/ 2 h 21"/>
                <a:gd name="T26" fmla="*/ 17 w 17"/>
                <a:gd name="T27" fmla="*/ 1 h 21"/>
                <a:gd name="T28" fmla="*/ 12 w 17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2" y="5"/>
                    <a:pt x="1" y="8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8" y="19"/>
                    <a:pt x="5" y="16"/>
                    <a:pt x="5" y="11"/>
                  </a:cubicBezTo>
                  <a:cubicBezTo>
                    <a:pt x="4" y="5"/>
                    <a:pt x="7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5" y="0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2" name="Freeform 842">
              <a:extLst>
                <a:ext uri="{FF2B5EF4-FFF2-40B4-BE49-F238E27FC236}">
                  <a16:creationId xmlns:a16="http://schemas.microsoft.com/office/drawing/2014/main" id="{F28E12B5-70C8-4631-BF13-0D9AF114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901"/>
              <a:ext cx="19" cy="32"/>
            </a:xfrm>
            <a:custGeom>
              <a:avLst/>
              <a:gdLst>
                <a:gd name="T0" fmla="*/ 8 w 11"/>
                <a:gd name="T1" fmla="*/ 0 h 19"/>
                <a:gd name="T2" fmla="*/ 7 w 11"/>
                <a:gd name="T3" fmla="*/ 0 h 19"/>
                <a:gd name="T4" fmla="*/ 1 w 11"/>
                <a:gd name="T5" fmla="*/ 10 h 19"/>
                <a:gd name="T6" fmla="*/ 8 w 11"/>
                <a:gd name="T7" fmla="*/ 19 h 19"/>
                <a:gd name="T8" fmla="*/ 8 w 11"/>
                <a:gd name="T9" fmla="*/ 16 h 19"/>
                <a:gd name="T10" fmla="*/ 3 w 11"/>
                <a:gd name="T11" fmla="*/ 10 h 19"/>
                <a:gd name="T12" fmla="*/ 8 w 11"/>
                <a:gd name="T13" fmla="*/ 2 h 19"/>
                <a:gd name="T14" fmla="*/ 8 w 11"/>
                <a:gd name="T15" fmla="*/ 2 h 19"/>
                <a:gd name="T16" fmla="*/ 10 w 11"/>
                <a:gd name="T17" fmla="*/ 1 h 19"/>
                <a:gd name="T18" fmla="*/ 11 w 11"/>
                <a:gd name="T19" fmla="*/ 1 h 19"/>
                <a:gd name="T20" fmla="*/ 11 w 11"/>
                <a:gd name="T21" fmla="*/ 1 h 19"/>
                <a:gd name="T22" fmla="*/ 8 w 1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9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3" y="0"/>
                    <a:pt x="0" y="4"/>
                    <a:pt x="1" y="10"/>
                  </a:cubicBezTo>
                  <a:cubicBezTo>
                    <a:pt x="1" y="15"/>
                    <a:pt x="4" y="18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5" y="16"/>
                    <a:pt x="3" y="13"/>
                    <a:pt x="3" y="10"/>
                  </a:cubicBezTo>
                  <a:cubicBezTo>
                    <a:pt x="2" y="6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3" name="Freeform 843">
              <a:extLst>
                <a:ext uri="{FF2B5EF4-FFF2-40B4-BE49-F238E27FC236}">
                  <a16:creationId xmlns:a16="http://schemas.microsoft.com/office/drawing/2014/main" id="{348F856E-9876-4037-87C2-9D569E001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04"/>
              <a:ext cx="15" cy="24"/>
            </a:xfrm>
            <a:custGeom>
              <a:avLst/>
              <a:gdLst>
                <a:gd name="T0" fmla="*/ 6 w 9"/>
                <a:gd name="T1" fmla="*/ 0 h 14"/>
                <a:gd name="T2" fmla="*/ 6 w 9"/>
                <a:gd name="T3" fmla="*/ 0 h 14"/>
                <a:gd name="T4" fmla="*/ 1 w 9"/>
                <a:gd name="T5" fmla="*/ 8 h 14"/>
                <a:gd name="T6" fmla="*/ 6 w 9"/>
                <a:gd name="T7" fmla="*/ 14 h 14"/>
                <a:gd name="T8" fmla="*/ 9 w 9"/>
                <a:gd name="T9" fmla="*/ 2 h 14"/>
                <a:gd name="T10" fmla="*/ 9 w 9"/>
                <a:gd name="T11" fmla="*/ 2 h 14"/>
                <a:gd name="T12" fmla="*/ 8 w 9"/>
                <a:gd name="T13" fmla="*/ 2 h 14"/>
                <a:gd name="T14" fmla="*/ 6 w 9"/>
                <a:gd name="T15" fmla="*/ 1 h 14"/>
                <a:gd name="T16" fmla="*/ 6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4"/>
                    <a:pt x="1" y="8"/>
                  </a:cubicBezTo>
                  <a:cubicBezTo>
                    <a:pt x="1" y="11"/>
                    <a:pt x="3" y="14"/>
                    <a:pt x="6" y="14"/>
                  </a:cubicBezTo>
                  <a:cubicBezTo>
                    <a:pt x="7" y="10"/>
                    <a:pt x="8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4" name="Freeform 844">
              <a:extLst>
                <a:ext uri="{FF2B5EF4-FFF2-40B4-BE49-F238E27FC236}">
                  <a16:creationId xmlns:a16="http://schemas.microsoft.com/office/drawing/2014/main" id="{153C11EE-95A3-4874-9024-082500716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903"/>
              <a:ext cx="6" cy="5"/>
            </a:xfrm>
            <a:custGeom>
              <a:avLst/>
              <a:gdLst>
                <a:gd name="T0" fmla="*/ 3 w 4"/>
                <a:gd name="T1" fmla="*/ 0 h 3"/>
                <a:gd name="T2" fmla="*/ 2 w 4"/>
                <a:gd name="T3" fmla="*/ 0 h 3"/>
                <a:gd name="T4" fmla="*/ 0 w 4"/>
                <a:gd name="T5" fmla="*/ 1 h 3"/>
                <a:gd name="T6" fmla="*/ 0 w 4"/>
                <a:gd name="T7" fmla="*/ 2 h 3"/>
                <a:gd name="T8" fmla="*/ 2 w 4"/>
                <a:gd name="T9" fmla="*/ 3 h 3"/>
                <a:gd name="T10" fmla="*/ 3 w 4"/>
                <a:gd name="T11" fmla="*/ 3 h 3"/>
                <a:gd name="T12" fmla="*/ 3 w 4"/>
                <a:gd name="T13" fmla="*/ 3 h 3"/>
                <a:gd name="T14" fmla="*/ 4 w 4"/>
                <a:gd name="T15" fmla="*/ 0 h 3"/>
                <a:gd name="T16" fmla="*/ 3 w 4"/>
                <a:gd name="T17" fmla="*/ 0 h 3"/>
                <a:gd name="T18" fmla="*/ 3 w 4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5" name="Freeform 845">
              <a:extLst>
                <a:ext uri="{FF2B5EF4-FFF2-40B4-BE49-F238E27FC236}">
                  <a16:creationId xmlns:a16="http://schemas.microsoft.com/office/drawing/2014/main" id="{49B982A9-F1F5-488A-895A-67AA83345C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9" y="1894"/>
              <a:ext cx="33" cy="47"/>
            </a:xfrm>
            <a:custGeom>
              <a:avLst/>
              <a:gdLst>
                <a:gd name="T0" fmla="*/ 1 w 20"/>
                <a:gd name="T1" fmla="*/ 21 h 28"/>
                <a:gd name="T2" fmla="*/ 0 w 20"/>
                <a:gd name="T3" fmla="*/ 25 h 28"/>
                <a:gd name="T4" fmla="*/ 12 w 20"/>
                <a:gd name="T5" fmla="*/ 28 h 28"/>
                <a:gd name="T6" fmla="*/ 14 w 20"/>
                <a:gd name="T7" fmla="*/ 28 h 28"/>
                <a:gd name="T8" fmla="*/ 15 w 20"/>
                <a:gd name="T9" fmla="*/ 21 h 28"/>
                <a:gd name="T10" fmla="*/ 9 w 20"/>
                <a:gd name="T11" fmla="*/ 23 h 28"/>
                <a:gd name="T12" fmla="*/ 8 w 20"/>
                <a:gd name="T13" fmla="*/ 23 h 28"/>
                <a:gd name="T14" fmla="*/ 1 w 20"/>
                <a:gd name="T15" fmla="*/ 21 h 28"/>
                <a:gd name="T16" fmla="*/ 17 w 20"/>
                <a:gd name="T17" fmla="*/ 0 h 28"/>
                <a:gd name="T18" fmla="*/ 8 w 20"/>
                <a:gd name="T19" fmla="*/ 1 h 28"/>
                <a:gd name="T20" fmla="*/ 7 w 20"/>
                <a:gd name="T21" fmla="*/ 1 h 28"/>
                <a:gd name="T22" fmla="*/ 8 w 20"/>
                <a:gd name="T23" fmla="*/ 1 h 28"/>
                <a:gd name="T24" fmla="*/ 9 w 20"/>
                <a:gd name="T25" fmla="*/ 1 h 28"/>
                <a:gd name="T26" fmla="*/ 18 w 20"/>
                <a:gd name="T27" fmla="*/ 5 h 28"/>
                <a:gd name="T28" fmla="*/ 20 w 20"/>
                <a:gd name="T29" fmla="*/ 0 h 28"/>
                <a:gd name="T30" fmla="*/ 17 w 20"/>
                <a:gd name="T3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8">
                  <a:moveTo>
                    <a:pt x="1" y="21"/>
                  </a:moveTo>
                  <a:cubicBezTo>
                    <a:pt x="0" y="22"/>
                    <a:pt x="0" y="23"/>
                    <a:pt x="0" y="25"/>
                  </a:cubicBezTo>
                  <a:cubicBezTo>
                    <a:pt x="3" y="27"/>
                    <a:pt x="7" y="28"/>
                    <a:pt x="12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5" y="26"/>
                    <a:pt x="15" y="24"/>
                    <a:pt x="15" y="21"/>
                  </a:cubicBezTo>
                  <a:cubicBezTo>
                    <a:pt x="13" y="22"/>
                    <a:pt x="11" y="23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5" y="23"/>
                    <a:pt x="3" y="22"/>
                    <a:pt x="1" y="21"/>
                  </a:cubicBezTo>
                  <a:moveTo>
                    <a:pt x="17" y="0"/>
                  </a:moveTo>
                  <a:cubicBezTo>
                    <a:pt x="14" y="0"/>
                    <a:pt x="11" y="0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2" y="1"/>
                    <a:pt x="16" y="3"/>
                    <a:pt x="18" y="5"/>
                  </a:cubicBezTo>
                  <a:cubicBezTo>
                    <a:pt x="18" y="4"/>
                    <a:pt x="19" y="2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6" name="Freeform 846">
              <a:extLst>
                <a:ext uri="{FF2B5EF4-FFF2-40B4-BE49-F238E27FC236}">
                  <a16:creationId xmlns:a16="http://schemas.microsoft.com/office/drawing/2014/main" id="{23952C86-D891-4E86-96AC-252B9293A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896"/>
              <a:ext cx="29" cy="37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6 w 17"/>
                <a:gd name="T5" fmla="*/ 0 h 22"/>
                <a:gd name="T6" fmla="*/ 6 w 17"/>
                <a:gd name="T7" fmla="*/ 1 h 22"/>
                <a:gd name="T8" fmla="*/ 6 w 17"/>
                <a:gd name="T9" fmla="*/ 1 h 22"/>
                <a:gd name="T10" fmla="*/ 10 w 17"/>
                <a:gd name="T11" fmla="*/ 3 h 22"/>
                <a:gd name="T12" fmla="*/ 11 w 17"/>
                <a:gd name="T13" fmla="*/ 4 h 22"/>
                <a:gd name="T14" fmla="*/ 11 w 17"/>
                <a:gd name="T15" fmla="*/ 4 h 22"/>
                <a:gd name="T16" fmla="*/ 14 w 17"/>
                <a:gd name="T17" fmla="*/ 10 h 22"/>
                <a:gd name="T18" fmla="*/ 7 w 17"/>
                <a:gd name="T19" fmla="*/ 21 h 22"/>
                <a:gd name="T20" fmla="*/ 6 w 17"/>
                <a:gd name="T21" fmla="*/ 21 h 22"/>
                <a:gd name="T22" fmla="*/ 0 w 17"/>
                <a:gd name="T23" fmla="*/ 17 h 22"/>
                <a:gd name="T24" fmla="*/ 0 w 17"/>
                <a:gd name="T25" fmla="*/ 20 h 22"/>
                <a:gd name="T26" fmla="*/ 7 w 17"/>
                <a:gd name="T27" fmla="*/ 22 h 22"/>
                <a:gd name="T28" fmla="*/ 8 w 17"/>
                <a:gd name="T29" fmla="*/ 22 h 22"/>
                <a:gd name="T30" fmla="*/ 14 w 17"/>
                <a:gd name="T31" fmla="*/ 20 h 22"/>
                <a:gd name="T32" fmla="*/ 17 w 17"/>
                <a:gd name="T33" fmla="*/ 4 h 22"/>
                <a:gd name="T34" fmla="*/ 8 w 17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6"/>
                    <a:pt x="14" y="8"/>
                    <a:pt x="14" y="10"/>
                  </a:cubicBezTo>
                  <a:cubicBezTo>
                    <a:pt x="14" y="16"/>
                    <a:pt x="11" y="20"/>
                    <a:pt x="7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4" y="21"/>
                    <a:pt x="2" y="19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2" y="21"/>
                    <a:pt x="4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2" y="21"/>
                    <a:pt x="14" y="20"/>
                  </a:cubicBezTo>
                  <a:cubicBezTo>
                    <a:pt x="15" y="15"/>
                    <a:pt x="15" y="9"/>
                    <a:pt x="17" y="4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7" name="Freeform 847">
              <a:extLst>
                <a:ext uri="{FF2B5EF4-FFF2-40B4-BE49-F238E27FC236}">
                  <a16:creationId xmlns:a16="http://schemas.microsoft.com/office/drawing/2014/main" id="{53EC01B4-BDDA-4231-9411-C582B13F2E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0" y="1898"/>
              <a:ext cx="24" cy="33"/>
            </a:xfrm>
            <a:custGeom>
              <a:avLst/>
              <a:gdLst>
                <a:gd name="T0" fmla="*/ 11 w 14"/>
                <a:gd name="T1" fmla="*/ 3 h 20"/>
                <a:gd name="T2" fmla="*/ 10 w 14"/>
                <a:gd name="T3" fmla="*/ 5 h 20"/>
                <a:gd name="T4" fmla="*/ 12 w 14"/>
                <a:gd name="T5" fmla="*/ 10 h 20"/>
                <a:gd name="T6" fmla="*/ 7 w 14"/>
                <a:gd name="T7" fmla="*/ 17 h 20"/>
                <a:gd name="T8" fmla="*/ 6 w 14"/>
                <a:gd name="T9" fmla="*/ 17 h 20"/>
                <a:gd name="T10" fmla="*/ 1 w 14"/>
                <a:gd name="T11" fmla="*/ 12 h 20"/>
                <a:gd name="T12" fmla="*/ 0 w 14"/>
                <a:gd name="T13" fmla="*/ 16 h 20"/>
                <a:gd name="T14" fmla="*/ 6 w 14"/>
                <a:gd name="T15" fmla="*/ 20 h 20"/>
                <a:gd name="T16" fmla="*/ 7 w 14"/>
                <a:gd name="T17" fmla="*/ 20 h 20"/>
                <a:gd name="T18" fmla="*/ 14 w 14"/>
                <a:gd name="T19" fmla="*/ 9 h 20"/>
                <a:gd name="T20" fmla="*/ 11 w 14"/>
                <a:gd name="T21" fmla="*/ 3 h 20"/>
                <a:gd name="T22" fmla="*/ 6 w 14"/>
                <a:gd name="T23" fmla="*/ 0 h 20"/>
                <a:gd name="T24" fmla="*/ 6 w 14"/>
                <a:gd name="T25" fmla="*/ 0 h 20"/>
                <a:gd name="T26" fmla="*/ 5 w 14"/>
                <a:gd name="T27" fmla="*/ 3 h 20"/>
                <a:gd name="T28" fmla="*/ 6 w 14"/>
                <a:gd name="T29" fmla="*/ 3 h 20"/>
                <a:gd name="T30" fmla="*/ 6 w 14"/>
                <a:gd name="T31" fmla="*/ 3 h 20"/>
                <a:gd name="T32" fmla="*/ 9 w 14"/>
                <a:gd name="T33" fmla="*/ 1 h 20"/>
                <a:gd name="T34" fmla="*/ 9 w 14"/>
                <a:gd name="T35" fmla="*/ 1 h 20"/>
                <a:gd name="T36" fmla="*/ 10 w 14"/>
                <a:gd name="T37" fmla="*/ 2 h 20"/>
                <a:gd name="T38" fmla="*/ 6 w 14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20">
                  <a:moveTo>
                    <a:pt x="11" y="3"/>
                  </a:moveTo>
                  <a:cubicBezTo>
                    <a:pt x="11" y="4"/>
                    <a:pt x="11" y="5"/>
                    <a:pt x="10" y="5"/>
                  </a:cubicBezTo>
                  <a:cubicBezTo>
                    <a:pt x="11" y="6"/>
                    <a:pt x="11" y="8"/>
                    <a:pt x="12" y="10"/>
                  </a:cubicBezTo>
                  <a:cubicBezTo>
                    <a:pt x="12" y="13"/>
                    <a:pt x="10" y="17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1" y="13"/>
                    <a:pt x="1" y="15"/>
                    <a:pt x="0" y="16"/>
                  </a:cubicBezTo>
                  <a:cubicBezTo>
                    <a:pt x="2" y="18"/>
                    <a:pt x="4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1" y="19"/>
                    <a:pt x="14" y="15"/>
                    <a:pt x="14" y="9"/>
                  </a:cubicBezTo>
                  <a:cubicBezTo>
                    <a:pt x="14" y="7"/>
                    <a:pt x="13" y="5"/>
                    <a:pt x="11" y="3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8" name="Freeform 848">
              <a:extLst>
                <a:ext uri="{FF2B5EF4-FFF2-40B4-BE49-F238E27FC236}">
                  <a16:creationId xmlns:a16="http://schemas.microsoft.com/office/drawing/2014/main" id="{144A5ACF-169A-41D5-A44B-5541B1AF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03"/>
              <a:ext cx="19" cy="23"/>
            </a:xfrm>
            <a:custGeom>
              <a:avLst/>
              <a:gdLst>
                <a:gd name="T0" fmla="*/ 5 w 11"/>
                <a:gd name="T1" fmla="*/ 0 h 14"/>
                <a:gd name="T2" fmla="*/ 5 w 11"/>
                <a:gd name="T3" fmla="*/ 0 h 14"/>
                <a:gd name="T4" fmla="*/ 4 w 11"/>
                <a:gd name="T5" fmla="*/ 0 h 14"/>
                <a:gd name="T6" fmla="*/ 0 w 11"/>
                <a:gd name="T7" fmla="*/ 9 h 14"/>
                <a:gd name="T8" fmla="*/ 0 w 11"/>
                <a:gd name="T9" fmla="*/ 9 h 14"/>
                <a:gd name="T10" fmla="*/ 5 w 11"/>
                <a:gd name="T11" fmla="*/ 14 h 14"/>
                <a:gd name="T12" fmla="*/ 6 w 11"/>
                <a:gd name="T13" fmla="*/ 14 h 14"/>
                <a:gd name="T14" fmla="*/ 11 w 11"/>
                <a:gd name="T15" fmla="*/ 7 h 14"/>
                <a:gd name="T16" fmla="*/ 9 w 11"/>
                <a:gd name="T17" fmla="*/ 2 h 14"/>
                <a:gd name="T18" fmla="*/ 8 w 11"/>
                <a:gd name="T19" fmla="*/ 2 h 14"/>
                <a:gd name="T20" fmla="*/ 8 w 11"/>
                <a:gd name="T21" fmla="*/ 2 h 14"/>
                <a:gd name="T22" fmla="*/ 5 w 11"/>
                <a:gd name="T23" fmla="*/ 1 h 14"/>
                <a:gd name="T24" fmla="*/ 5 w 11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2"/>
                    <a:pt x="3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9" y="14"/>
                    <a:pt x="11" y="10"/>
                    <a:pt x="11" y="7"/>
                  </a:cubicBezTo>
                  <a:cubicBezTo>
                    <a:pt x="10" y="5"/>
                    <a:pt x="10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9" name="Freeform 849">
              <a:extLst>
                <a:ext uri="{FF2B5EF4-FFF2-40B4-BE49-F238E27FC236}">
                  <a16:creationId xmlns:a16="http://schemas.microsoft.com/office/drawing/2014/main" id="{631AFEA8-83D7-4302-8ED7-67EA3C301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899"/>
              <a:ext cx="8" cy="7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0 w 5"/>
                <a:gd name="T5" fmla="*/ 2 h 4"/>
                <a:gd name="T6" fmla="*/ 0 w 5"/>
                <a:gd name="T7" fmla="*/ 3 h 4"/>
                <a:gd name="T8" fmla="*/ 3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5 w 5"/>
                <a:gd name="T15" fmla="*/ 2 h 4"/>
                <a:gd name="T16" fmla="*/ 5 w 5"/>
                <a:gd name="T17" fmla="*/ 2 h 4"/>
                <a:gd name="T18" fmla="*/ 4 w 5"/>
                <a:gd name="T19" fmla="*/ 1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0" name="Freeform 850">
              <a:extLst>
                <a:ext uri="{FF2B5EF4-FFF2-40B4-BE49-F238E27FC236}">
                  <a16:creationId xmlns:a16="http://schemas.microsoft.com/office/drawing/2014/main" id="{34F219A2-C7AE-4124-9248-C5E55FDBC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" y="1883"/>
              <a:ext cx="164" cy="65"/>
            </a:xfrm>
            <a:custGeom>
              <a:avLst/>
              <a:gdLst>
                <a:gd name="T0" fmla="*/ 94 w 98"/>
                <a:gd name="T1" fmla="*/ 26 h 39"/>
                <a:gd name="T2" fmla="*/ 97 w 98"/>
                <a:gd name="T3" fmla="*/ 8 h 39"/>
                <a:gd name="T4" fmla="*/ 97 w 98"/>
                <a:gd name="T5" fmla="*/ 7 h 39"/>
                <a:gd name="T6" fmla="*/ 96 w 98"/>
                <a:gd name="T7" fmla="*/ 7 h 39"/>
                <a:gd name="T8" fmla="*/ 59 w 98"/>
                <a:gd name="T9" fmla="*/ 8 h 39"/>
                <a:gd name="T10" fmla="*/ 53 w 98"/>
                <a:gd name="T11" fmla="*/ 11 h 39"/>
                <a:gd name="T12" fmla="*/ 53 w 98"/>
                <a:gd name="T13" fmla="*/ 11 h 39"/>
                <a:gd name="T14" fmla="*/ 46 w 98"/>
                <a:gd name="T15" fmla="*/ 11 h 39"/>
                <a:gd name="T16" fmla="*/ 46 w 98"/>
                <a:gd name="T17" fmla="*/ 11 h 39"/>
                <a:gd name="T18" fmla="*/ 45 w 98"/>
                <a:gd name="T19" fmla="*/ 10 h 39"/>
                <a:gd name="T20" fmla="*/ 39 w 98"/>
                <a:gd name="T21" fmla="*/ 8 h 39"/>
                <a:gd name="T22" fmla="*/ 2 w 98"/>
                <a:gd name="T23" fmla="*/ 9 h 39"/>
                <a:gd name="T24" fmla="*/ 1 w 98"/>
                <a:gd name="T25" fmla="*/ 9 h 39"/>
                <a:gd name="T26" fmla="*/ 1 w 98"/>
                <a:gd name="T27" fmla="*/ 10 h 39"/>
                <a:gd name="T28" fmla="*/ 4 w 98"/>
                <a:gd name="T29" fmla="*/ 27 h 39"/>
                <a:gd name="T30" fmla="*/ 14 w 98"/>
                <a:gd name="T31" fmla="*/ 36 h 39"/>
                <a:gd name="T32" fmla="*/ 26 w 98"/>
                <a:gd name="T33" fmla="*/ 38 h 39"/>
                <a:gd name="T34" fmla="*/ 44 w 98"/>
                <a:gd name="T35" fmla="*/ 26 h 39"/>
                <a:gd name="T36" fmla="*/ 44 w 98"/>
                <a:gd name="T37" fmla="*/ 25 h 39"/>
                <a:gd name="T38" fmla="*/ 46 w 98"/>
                <a:gd name="T39" fmla="*/ 17 h 39"/>
                <a:gd name="T40" fmla="*/ 52 w 98"/>
                <a:gd name="T41" fmla="*/ 17 h 39"/>
                <a:gd name="T42" fmla="*/ 55 w 98"/>
                <a:gd name="T43" fmla="*/ 26 h 39"/>
                <a:gd name="T44" fmla="*/ 55 w 98"/>
                <a:gd name="T45" fmla="*/ 27 h 39"/>
                <a:gd name="T46" fmla="*/ 73 w 98"/>
                <a:gd name="T47" fmla="*/ 38 h 39"/>
                <a:gd name="T48" fmla="*/ 85 w 98"/>
                <a:gd name="T49" fmla="*/ 35 h 39"/>
                <a:gd name="T50" fmla="*/ 94 w 98"/>
                <a:gd name="T51" fmla="*/ 26 h 39"/>
                <a:gd name="T52" fmla="*/ 26 w 98"/>
                <a:gd name="T53" fmla="*/ 34 h 39"/>
                <a:gd name="T54" fmla="*/ 16 w 98"/>
                <a:gd name="T55" fmla="*/ 33 h 39"/>
                <a:gd name="T56" fmla="*/ 8 w 98"/>
                <a:gd name="T57" fmla="*/ 26 h 39"/>
                <a:gd name="T58" fmla="*/ 5 w 98"/>
                <a:gd name="T59" fmla="*/ 12 h 39"/>
                <a:gd name="T60" fmla="*/ 37 w 98"/>
                <a:gd name="T61" fmla="*/ 11 h 39"/>
                <a:gd name="T62" fmla="*/ 42 w 98"/>
                <a:gd name="T63" fmla="*/ 13 h 39"/>
                <a:gd name="T64" fmla="*/ 40 w 98"/>
                <a:gd name="T65" fmla="*/ 24 h 39"/>
                <a:gd name="T66" fmla="*/ 40 w 98"/>
                <a:gd name="T67" fmla="*/ 24 h 39"/>
                <a:gd name="T68" fmla="*/ 26 w 98"/>
                <a:gd name="T69" fmla="*/ 34 h 39"/>
                <a:gd name="T70" fmla="*/ 83 w 98"/>
                <a:gd name="T71" fmla="*/ 32 h 39"/>
                <a:gd name="T72" fmla="*/ 74 w 98"/>
                <a:gd name="T73" fmla="*/ 34 h 39"/>
                <a:gd name="T74" fmla="*/ 59 w 98"/>
                <a:gd name="T75" fmla="*/ 25 h 39"/>
                <a:gd name="T76" fmla="*/ 58 w 98"/>
                <a:gd name="T77" fmla="*/ 24 h 39"/>
                <a:gd name="T78" fmla="*/ 56 w 98"/>
                <a:gd name="T79" fmla="*/ 14 h 39"/>
                <a:gd name="T80" fmla="*/ 60 w 98"/>
                <a:gd name="T81" fmla="*/ 12 h 39"/>
                <a:gd name="T82" fmla="*/ 93 w 98"/>
                <a:gd name="T83" fmla="*/ 10 h 39"/>
                <a:gd name="T84" fmla="*/ 90 w 98"/>
                <a:gd name="T85" fmla="*/ 24 h 39"/>
                <a:gd name="T86" fmla="*/ 83 w 98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39">
                  <a:moveTo>
                    <a:pt x="94" y="26"/>
                  </a:moveTo>
                  <a:cubicBezTo>
                    <a:pt x="98" y="14"/>
                    <a:pt x="97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6"/>
                    <a:pt x="78" y="0"/>
                    <a:pt x="59" y="8"/>
                  </a:cubicBezTo>
                  <a:cubicBezTo>
                    <a:pt x="57" y="9"/>
                    <a:pt x="55" y="10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9"/>
                    <a:pt x="41" y="8"/>
                    <a:pt x="39" y="8"/>
                  </a:cubicBezTo>
                  <a:cubicBezTo>
                    <a:pt x="20" y="0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6"/>
                    <a:pt x="4" y="27"/>
                  </a:cubicBezTo>
                  <a:cubicBezTo>
                    <a:pt x="6" y="32"/>
                    <a:pt x="10" y="35"/>
                    <a:pt x="14" y="36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2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19"/>
                    <a:pt x="46" y="17"/>
                  </a:cubicBezTo>
                  <a:cubicBezTo>
                    <a:pt x="47" y="17"/>
                    <a:pt x="49" y="16"/>
                    <a:pt x="52" y="17"/>
                  </a:cubicBezTo>
                  <a:cubicBezTo>
                    <a:pt x="52" y="20"/>
                    <a:pt x="53" y="22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7"/>
                    <a:pt x="73" y="38"/>
                  </a:cubicBezTo>
                  <a:cubicBezTo>
                    <a:pt x="74" y="38"/>
                    <a:pt x="80" y="38"/>
                    <a:pt x="85" y="35"/>
                  </a:cubicBezTo>
                  <a:cubicBezTo>
                    <a:pt x="90" y="33"/>
                    <a:pt x="93" y="30"/>
                    <a:pt x="94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0" y="35"/>
                    <a:pt x="16" y="33"/>
                  </a:cubicBezTo>
                  <a:cubicBezTo>
                    <a:pt x="12" y="31"/>
                    <a:pt x="10" y="29"/>
                    <a:pt x="8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8" y="10"/>
                    <a:pt x="22" y="6"/>
                    <a:pt x="37" y="11"/>
                  </a:cubicBezTo>
                  <a:cubicBezTo>
                    <a:pt x="39" y="12"/>
                    <a:pt x="41" y="13"/>
                    <a:pt x="42" y="13"/>
                  </a:cubicBezTo>
                  <a:cubicBezTo>
                    <a:pt x="42" y="15"/>
                    <a:pt x="42" y="19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8"/>
                    <a:pt x="37" y="33"/>
                    <a:pt x="26" y="34"/>
                  </a:cubicBezTo>
                  <a:close/>
                  <a:moveTo>
                    <a:pt x="83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2" y="33"/>
                    <a:pt x="60" y="29"/>
                    <a:pt x="59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20"/>
                    <a:pt x="56" y="16"/>
                    <a:pt x="56" y="14"/>
                  </a:cubicBezTo>
                  <a:cubicBezTo>
                    <a:pt x="57" y="13"/>
                    <a:pt x="59" y="13"/>
                    <a:pt x="60" y="12"/>
                  </a:cubicBezTo>
                  <a:cubicBezTo>
                    <a:pt x="75" y="5"/>
                    <a:pt x="89" y="9"/>
                    <a:pt x="93" y="10"/>
                  </a:cubicBezTo>
                  <a:cubicBezTo>
                    <a:pt x="93" y="12"/>
                    <a:pt x="93" y="16"/>
                    <a:pt x="90" y="24"/>
                  </a:cubicBezTo>
                  <a:cubicBezTo>
                    <a:pt x="89" y="28"/>
                    <a:pt x="87" y="30"/>
                    <a:pt x="83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1" name="Freeform 851">
              <a:extLst>
                <a:ext uri="{FF2B5EF4-FFF2-40B4-BE49-F238E27FC236}">
                  <a16:creationId xmlns:a16="http://schemas.microsoft.com/office/drawing/2014/main" id="{66741137-2519-4EB1-A898-FA02D574A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959"/>
              <a:ext cx="70" cy="51"/>
            </a:xfrm>
            <a:custGeom>
              <a:avLst/>
              <a:gdLst>
                <a:gd name="T0" fmla="*/ 0 w 42"/>
                <a:gd name="T1" fmla="*/ 4 h 30"/>
                <a:gd name="T2" fmla="*/ 42 w 42"/>
                <a:gd name="T3" fmla="*/ 0 h 30"/>
                <a:gd name="T4" fmla="*/ 0 w 42"/>
                <a:gd name="T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0">
                  <a:moveTo>
                    <a:pt x="0" y="4"/>
                  </a:moveTo>
                  <a:cubicBezTo>
                    <a:pt x="0" y="4"/>
                    <a:pt x="25" y="30"/>
                    <a:pt x="42" y="0"/>
                  </a:cubicBezTo>
                  <a:cubicBezTo>
                    <a:pt x="42" y="0"/>
                    <a:pt x="28" y="15"/>
                    <a:pt x="0" y="4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2" name="Rectangle 852">
              <a:extLst>
                <a:ext uri="{FF2B5EF4-FFF2-40B4-BE49-F238E27FC236}">
                  <a16:creationId xmlns:a16="http://schemas.microsoft.com/office/drawing/2014/main" id="{336F6C5C-31C1-4D58-B23B-DD88C6F4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512"/>
              <a:ext cx="221" cy="133"/>
            </a:xfrm>
            <a:prstGeom prst="rect">
              <a:avLst/>
            </a:pr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3" name="Freeform 853">
              <a:extLst>
                <a:ext uri="{FF2B5EF4-FFF2-40B4-BE49-F238E27FC236}">
                  <a16:creationId xmlns:a16="http://schemas.microsoft.com/office/drawing/2014/main" id="{BBDB753E-43BE-46AB-842E-B3486CB1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465"/>
              <a:ext cx="91" cy="65"/>
            </a:xfrm>
            <a:custGeom>
              <a:avLst/>
              <a:gdLst>
                <a:gd name="T0" fmla="*/ 12 w 54"/>
                <a:gd name="T1" fmla="*/ 39 h 39"/>
                <a:gd name="T2" fmla="*/ 12 w 54"/>
                <a:gd name="T3" fmla="*/ 13 h 39"/>
                <a:gd name="T4" fmla="*/ 13 w 54"/>
                <a:gd name="T5" fmla="*/ 12 h 39"/>
                <a:gd name="T6" fmla="*/ 42 w 54"/>
                <a:gd name="T7" fmla="*/ 12 h 39"/>
                <a:gd name="T8" fmla="*/ 43 w 54"/>
                <a:gd name="T9" fmla="*/ 13 h 39"/>
                <a:gd name="T10" fmla="*/ 43 w 54"/>
                <a:gd name="T11" fmla="*/ 39 h 39"/>
                <a:gd name="T12" fmla="*/ 54 w 54"/>
                <a:gd name="T13" fmla="*/ 39 h 39"/>
                <a:gd name="T14" fmla="*/ 54 w 54"/>
                <a:gd name="T15" fmla="*/ 13 h 39"/>
                <a:gd name="T16" fmla="*/ 42 w 54"/>
                <a:gd name="T17" fmla="*/ 0 h 39"/>
                <a:gd name="T18" fmla="*/ 13 w 54"/>
                <a:gd name="T19" fmla="*/ 0 h 39"/>
                <a:gd name="T20" fmla="*/ 0 w 54"/>
                <a:gd name="T21" fmla="*/ 13 h 39"/>
                <a:gd name="T22" fmla="*/ 0 w 54"/>
                <a:gd name="T23" fmla="*/ 39 h 39"/>
                <a:gd name="T24" fmla="*/ 12 w 54"/>
                <a:gd name="T2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9">
                  <a:moveTo>
                    <a:pt x="12" y="39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3" y="12"/>
                    <a:pt x="43" y="13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6"/>
                    <a:pt x="49" y="0"/>
                    <a:pt x="4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12" y="39"/>
                  </a:ln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4" name="Rectangle 854">
              <a:extLst>
                <a:ext uri="{FF2B5EF4-FFF2-40B4-BE49-F238E27FC236}">
                  <a16:creationId xmlns:a16="http://schemas.microsoft.com/office/drawing/2014/main" id="{968BBF18-142B-4F00-A05F-9C40AFDA5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4" y="2512"/>
              <a:ext cx="221" cy="48"/>
            </a:xfrm>
            <a:prstGeom prst="rect">
              <a:avLst/>
            </a:prstGeom>
            <a:solidFill>
              <a:srgbClr val="854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5" name="Rectangle 855">
              <a:extLst>
                <a:ext uri="{FF2B5EF4-FFF2-40B4-BE49-F238E27FC236}">
                  <a16:creationId xmlns:a16="http://schemas.microsoft.com/office/drawing/2014/main" id="{29DC1E03-BE3E-4EE4-BBED-2D11D6A5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3" y="2548"/>
              <a:ext cx="30" cy="30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6" name="Freeform 856">
              <a:extLst>
                <a:ext uri="{FF2B5EF4-FFF2-40B4-BE49-F238E27FC236}">
                  <a16:creationId xmlns:a16="http://schemas.microsoft.com/office/drawing/2014/main" id="{8FB1E6ED-E931-4AB4-A1BA-7A58C87EA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423"/>
              <a:ext cx="73" cy="84"/>
            </a:xfrm>
            <a:custGeom>
              <a:avLst/>
              <a:gdLst>
                <a:gd name="T0" fmla="*/ 42 w 44"/>
                <a:gd name="T1" fmla="*/ 25 h 50"/>
                <a:gd name="T2" fmla="*/ 17 w 44"/>
                <a:gd name="T3" fmla="*/ 11 h 50"/>
                <a:gd name="T4" fmla="*/ 12 w 44"/>
                <a:gd name="T5" fmla="*/ 20 h 50"/>
                <a:gd name="T6" fmla="*/ 1 w 44"/>
                <a:gd name="T7" fmla="*/ 44 h 50"/>
                <a:gd name="T8" fmla="*/ 1 w 44"/>
                <a:gd name="T9" fmla="*/ 46 h 50"/>
                <a:gd name="T10" fmla="*/ 14 w 44"/>
                <a:gd name="T11" fmla="*/ 40 h 50"/>
                <a:gd name="T12" fmla="*/ 17 w 44"/>
                <a:gd name="T13" fmla="*/ 47 h 50"/>
                <a:gd name="T14" fmla="*/ 23 w 44"/>
                <a:gd name="T15" fmla="*/ 45 h 50"/>
                <a:gd name="T16" fmla="*/ 32 w 44"/>
                <a:gd name="T17" fmla="*/ 44 h 50"/>
                <a:gd name="T18" fmla="*/ 38 w 44"/>
                <a:gd name="T19" fmla="*/ 46 h 50"/>
                <a:gd name="T20" fmla="*/ 42 w 44"/>
                <a:gd name="T21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0">
                  <a:moveTo>
                    <a:pt x="42" y="25"/>
                  </a:moveTo>
                  <a:cubicBezTo>
                    <a:pt x="41" y="12"/>
                    <a:pt x="27" y="0"/>
                    <a:pt x="17" y="11"/>
                  </a:cubicBezTo>
                  <a:cubicBezTo>
                    <a:pt x="14" y="13"/>
                    <a:pt x="13" y="17"/>
                    <a:pt x="12" y="20"/>
                  </a:cubicBezTo>
                  <a:cubicBezTo>
                    <a:pt x="9" y="29"/>
                    <a:pt x="9" y="39"/>
                    <a:pt x="1" y="44"/>
                  </a:cubicBezTo>
                  <a:cubicBezTo>
                    <a:pt x="0" y="44"/>
                    <a:pt x="0" y="46"/>
                    <a:pt x="1" y="46"/>
                  </a:cubicBezTo>
                  <a:cubicBezTo>
                    <a:pt x="7" y="47"/>
                    <a:pt x="11" y="44"/>
                    <a:pt x="14" y="40"/>
                  </a:cubicBezTo>
                  <a:cubicBezTo>
                    <a:pt x="14" y="43"/>
                    <a:pt x="15" y="46"/>
                    <a:pt x="17" y="47"/>
                  </a:cubicBezTo>
                  <a:cubicBezTo>
                    <a:pt x="20" y="50"/>
                    <a:pt x="22" y="48"/>
                    <a:pt x="23" y="45"/>
                  </a:cubicBezTo>
                  <a:cubicBezTo>
                    <a:pt x="25" y="49"/>
                    <a:pt x="30" y="48"/>
                    <a:pt x="32" y="44"/>
                  </a:cubicBezTo>
                  <a:cubicBezTo>
                    <a:pt x="33" y="46"/>
                    <a:pt x="35" y="48"/>
                    <a:pt x="38" y="46"/>
                  </a:cubicBezTo>
                  <a:cubicBezTo>
                    <a:pt x="44" y="44"/>
                    <a:pt x="43" y="30"/>
                    <a:pt x="42" y="2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7" name="Freeform 857">
              <a:extLst>
                <a:ext uri="{FF2B5EF4-FFF2-40B4-BE49-F238E27FC236}">
                  <a16:creationId xmlns:a16="http://schemas.microsoft.com/office/drawing/2014/main" id="{4FDF68D4-6DB1-494E-8BCE-ED378573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071"/>
              <a:ext cx="122" cy="379"/>
            </a:xfrm>
            <a:custGeom>
              <a:avLst/>
              <a:gdLst>
                <a:gd name="T0" fmla="*/ 68 w 73"/>
                <a:gd name="T1" fmla="*/ 227 h 227"/>
                <a:gd name="T2" fmla="*/ 12 w 73"/>
                <a:gd name="T3" fmla="*/ 0 h 227"/>
                <a:gd name="T4" fmla="*/ 1 w 73"/>
                <a:gd name="T5" fmla="*/ 72 h 227"/>
                <a:gd name="T6" fmla="*/ 34 w 73"/>
                <a:gd name="T7" fmla="*/ 227 h 227"/>
                <a:gd name="T8" fmla="*/ 68 w 73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27">
                  <a:moveTo>
                    <a:pt x="68" y="227"/>
                  </a:moveTo>
                  <a:cubicBezTo>
                    <a:pt x="73" y="49"/>
                    <a:pt x="12" y="0"/>
                    <a:pt x="12" y="0"/>
                  </a:cubicBezTo>
                  <a:cubicBezTo>
                    <a:pt x="0" y="13"/>
                    <a:pt x="1" y="72"/>
                    <a:pt x="1" y="72"/>
                  </a:cubicBezTo>
                  <a:cubicBezTo>
                    <a:pt x="20" y="97"/>
                    <a:pt x="30" y="192"/>
                    <a:pt x="34" y="227"/>
                  </a:cubicBezTo>
                  <a:lnTo>
                    <a:pt x="68" y="227"/>
                  </a:ln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8" name="Freeform 858">
              <a:extLst>
                <a:ext uri="{FF2B5EF4-FFF2-40B4-BE49-F238E27FC236}">
                  <a16:creationId xmlns:a16="http://schemas.microsoft.com/office/drawing/2014/main" id="{1265E864-F554-4FC5-893E-5FAE57ED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834"/>
              <a:ext cx="207" cy="337"/>
            </a:xfrm>
            <a:custGeom>
              <a:avLst/>
              <a:gdLst>
                <a:gd name="T0" fmla="*/ 114 w 124"/>
                <a:gd name="T1" fmla="*/ 144 h 202"/>
                <a:gd name="T2" fmla="*/ 53 w 124"/>
                <a:gd name="T3" fmla="*/ 92 h 202"/>
                <a:gd name="T4" fmla="*/ 44 w 124"/>
                <a:gd name="T5" fmla="*/ 0 h 202"/>
                <a:gd name="T6" fmla="*/ 7 w 124"/>
                <a:gd name="T7" fmla="*/ 0 h 202"/>
                <a:gd name="T8" fmla="*/ 17 w 124"/>
                <a:gd name="T9" fmla="*/ 118 h 202"/>
                <a:gd name="T10" fmla="*/ 118 w 124"/>
                <a:gd name="T11" fmla="*/ 202 h 202"/>
                <a:gd name="T12" fmla="*/ 114 w 124"/>
                <a:gd name="T13" fmla="*/ 14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202">
                  <a:moveTo>
                    <a:pt x="114" y="144"/>
                  </a:moveTo>
                  <a:cubicBezTo>
                    <a:pt x="114" y="144"/>
                    <a:pt x="61" y="115"/>
                    <a:pt x="53" y="92"/>
                  </a:cubicBezTo>
                  <a:cubicBezTo>
                    <a:pt x="46" y="71"/>
                    <a:pt x="44" y="12"/>
                    <a:pt x="4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8"/>
                    <a:pt x="0" y="87"/>
                    <a:pt x="17" y="118"/>
                  </a:cubicBezTo>
                  <a:cubicBezTo>
                    <a:pt x="38" y="155"/>
                    <a:pt x="118" y="202"/>
                    <a:pt x="118" y="202"/>
                  </a:cubicBezTo>
                  <a:cubicBezTo>
                    <a:pt x="118" y="202"/>
                    <a:pt x="124" y="165"/>
                    <a:pt x="114" y="144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860" name="Group 861">
            <a:extLst>
              <a:ext uri="{FF2B5EF4-FFF2-40B4-BE49-F238E27FC236}">
                <a16:creationId xmlns:a16="http://schemas.microsoft.com/office/drawing/2014/main" id="{04B744C8-579B-4DEC-A10E-2BDCBA388B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60729" y="1034934"/>
            <a:ext cx="1204360" cy="1872403"/>
            <a:chOff x="3584" y="1762"/>
            <a:chExt cx="512" cy="796"/>
          </a:xfrm>
        </p:grpSpPr>
        <p:sp>
          <p:nvSpPr>
            <p:cNvPr id="861" name="AutoShape 860">
              <a:extLst>
                <a:ext uri="{FF2B5EF4-FFF2-40B4-BE49-F238E27FC236}">
                  <a16:creationId xmlns:a16="http://schemas.microsoft.com/office/drawing/2014/main" id="{F17F8AC9-8DF9-4921-BCF0-9AA18560525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84" y="1762"/>
              <a:ext cx="512" cy="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2" name="Freeform 862">
              <a:extLst>
                <a:ext uri="{FF2B5EF4-FFF2-40B4-BE49-F238E27FC236}">
                  <a16:creationId xmlns:a16="http://schemas.microsoft.com/office/drawing/2014/main" id="{9E4067E3-EA46-480F-AF69-610AD19A3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946"/>
              <a:ext cx="455" cy="530"/>
            </a:xfrm>
            <a:custGeom>
              <a:avLst/>
              <a:gdLst>
                <a:gd name="T0" fmla="*/ 323 w 392"/>
                <a:gd name="T1" fmla="*/ 412 h 457"/>
                <a:gd name="T2" fmla="*/ 285 w 392"/>
                <a:gd name="T3" fmla="*/ 411 h 457"/>
                <a:gd name="T4" fmla="*/ 243 w 392"/>
                <a:gd name="T5" fmla="*/ 417 h 457"/>
                <a:gd name="T6" fmla="*/ 242 w 392"/>
                <a:gd name="T7" fmla="*/ 420 h 457"/>
                <a:gd name="T8" fmla="*/ 152 w 392"/>
                <a:gd name="T9" fmla="*/ 408 h 457"/>
                <a:gd name="T10" fmla="*/ 152 w 392"/>
                <a:gd name="T11" fmla="*/ 406 h 457"/>
                <a:gd name="T12" fmla="*/ 124 w 392"/>
                <a:gd name="T13" fmla="*/ 380 h 457"/>
                <a:gd name="T14" fmla="*/ 99 w 392"/>
                <a:gd name="T15" fmla="*/ 405 h 457"/>
                <a:gd name="T16" fmla="*/ 70 w 392"/>
                <a:gd name="T17" fmla="*/ 411 h 457"/>
                <a:gd name="T18" fmla="*/ 0 w 392"/>
                <a:gd name="T19" fmla="*/ 366 h 457"/>
                <a:gd name="T20" fmla="*/ 168 w 392"/>
                <a:gd name="T21" fmla="*/ 122 h 457"/>
                <a:gd name="T22" fmla="*/ 264 w 392"/>
                <a:gd name="T23" fmla="*/ 20 h 457"/>
                <a:gd name="T24" fmla="*/ 334 w 392"/>
                <a:gd name="T25" fmla="*/ 60 h 457"/>
                <a:gd name="T26" fmla="*/ 348 w 392"/>
                <a:gd name="T27" fmla="*/ 143 h 457"/>
                <a:gd name="T28" fmla="*/ 323 w 392"/>
                <a:gd name="T29" fmla="*/ 412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2" h="457">
                  <a:moveTo>
                    <a:pt x="323" y="412"/>
                  </a:moveTo>
                  <a:cubicBezTo>
                    <a:pt x="311" y="420"/>
                    <a:pt x="298" y="416"/>
                    <a:pt x="285" y="411"/>
                  </a:cubicBezTo>
                  <a:cubicBezTo>
                    <a:pt x="267" y="404"/>
                    <a:pt x="250" y="393"/>
                    <a:pt x="243" y="417"/>
                  </a:cubicBezTo>
                  <a:cubicBezTo>
                    <a:pt x="243" y="418"/>
                    <a:pt x="243" y="419"/>
                    <a:pt x="242" y="420"/>
                  </a:cubicBezTo>
                  <a:cubicBezTo>
                    <a:pt x="228" y="457"/>
                    <a:pt x="156" y="448"/>
                    <a:pt x="152" y="408"/>
                  </a:cubicBezTo>
                  <a:cubicBezTo>
                    <a:pt x="152" y="407"/>
                    <a:pt x="152" y="407"/>
                    <a:pt x="152" y="406"/>
                  </a:cubicBezTo>
                  <a:cubicBezTo>
                    <a:pt x="149" y="382"/>
                    <a:pt x="137" y="374"/>
                    <a:pt x="124" y="380"/>
                  </a:cubicBezTo>
                  <a:cubicBezTo>
                    <a:pt x="116" y="383"/>
                    <a:pt x="107" y="392"/>
                    <a:pt x="99" y="405"/>
                  </a:cubicBezTo>
                  <a:cubicBezTo>
                    <a:pt x="94" y="415"/>
                    <a:pt x="83" y="415"/>
                    <a:pt x="70" y="411"/>
                  </a:cubicBezTo>
                  <a:cubicBezTo>
                    <a:pt x="40" y="402"/>
                    <a:pt x="0" y="366"/>
                    <a:pt x="0" y="366"/>
                  </a:cubicBezTo>
                  <a:cubicBezTo>
                    <a:pt x="58" y="371"/>
                    <a:pt x="130" y="244"/>
                    <a:pt x="168" y="122"/>
                  </a:cubicBezTo>
                  <a:cubicBezTo>
                    <a:pt x="205" y="0"/>
                    <a:pt x="264" y="20"/>
                    <a:pt x="264" y="20"/>
                  </a:cubicBezTo>
                  <a:cubicBezTo>
                    <a:pt x="269" y="12"/>
                    <a:pt x="334" y="60"/>
                    <a:pt x="334" y="60"/>
                  </a:cubicBezTo>
                  <a:cubicBezTo>
                    <a:pt x="335" y="80"/>
                    <a:pt x="341" y="110"/>
                    <a:pt x="348" y="143"/>
                  </a:cubicBezTo>
                  <a:cubicBezTo>
                    <a:pt x="367" y="238"/>
                    <a:pt x="392" y="367"/>
                    <a:pt x="323" y="412"/>
                  </a:cubicBezTo>
                  <a:close/>
                </a:path>
              </a:pathLst>
            </a:custGeom>
            <a:solidFill>
              <a:srgbClr val="D51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3" name="Freeform 863">
              <a:extLst>
                <a:ext uri="{FF2B5EF4-FFF2-40B4-BE49-F238E27FC236}">
                  <a16:creationId xmlns:a16="http://schemas.microsoft.com/office/drawing/2014/main" id="{43E4A0FB-E5A9-4823-8F5B-0261C7528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946"/>
              <a:ext cx="404" cy="476"/>
            </a:xfrm>
            <a:custGeom>
              <a:avLst/>
              <a:gdLst>
                <a:gd name="T0" fmla="*/ 348 w 348"/>
                <a:gd name="T1" fmla="*/ 143 h 411"/>
                <a:gd name="T2" fmla="*/ 156 w 348"/>
                <a:gd name="T3" fmla="*/ 276 h 411"/>
                <a:gd name="T4" fmla="*/ 70 w 348"/>
                <a:gd name="T5" fmla="*/ 411 h 411"/>
                <a:gd name="T6" fmla="*/ 0 w 348"/>
                <a:gd name="T7" fmla="*/ 366 h 411"/>
                <a:gd name="T8" fmla="*/ 168 w 348"/>
                <a:gd name="T9" fmla="*/ 122 h 411"/>
                <a:gd name="T10" fmla="*/ 264 w 348"/>
                <a:gd name="T11" fmla="*/ 20 h 411"/>
                <a:gd name="T12" fmla="*/ 334 w 348"/>
                <a:gd name="T13" fmla="*/ 60 h 411"/>
                <a:gd name="T14" fmla="*/ 348 w 348"/>
                <a:gd name="T15" fmla="*/ 143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8" h="411">
                  <a:moveTo>
                    <a:pt x="348" y="143"/>
                  </a:moveTo>
                  <a:cubicBezTo>
                    <a:pt x="255" y="23"/>
                    <a:pt x="231" y="221"/>
                    <a:pt x="156" y="276"/>
                  </a:cubicBezTo>
                  <a:cubicBezTo>
                    <a:pt x="95" y="321"/>
                    <a:pt x="76" y="382"/>
                    <a:pt x="70" y="411"/>
                  </a:cubicBezTo>
                  <a:cubicBezTo>
                    <a:pt x="40" y="402"/>
                    <a:pt x="0" y="366"/>
                    <a:pt x="0" y="366"/>
                  </a:cubicBezTo>
                  <a:cubicBezTo>
                    <a:pt x="58" y="371"/>
                    <a:pt x="130" y="244"/>
                    <a:pt x="168" y="122"/>
                  </a:cubicBezTo>
                  <a:cubicBezTo>
                    <a:pt x="205" y="0"/>
                    <a:pt x="264" y="20"/>
                    <a:pt x="264" y="20"/>
                  </a:cubicBezTo>
                  <a:cubicBezTo>
                    <a:pt x="269" y="12"/>
                    <a:pt x="334" y="60"/>
                    <a:pt x="334" y="60"/>
                  </a:cubicBezTo>
                  <a:cubicBezTo>
                    <a:pt x="335" y="80"/>
                    <a:pt x="341" y="110"/>
                    <a:pt x="348" y="143"/>
                  </a:cubicBezTo>
                  <a:close/>
                </a:path>
              </a:pathLst>
            </a:custGeom>
            <a:solidFill>
              <a:srgbClr val="BA1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4" name="Freeform 864">
              <a:extLst>
                <a:ext uri="{FF2B5EF4-FFF2-40B4-BE49-F238E27FC236}">
                  <a16:creationId xmlns:a16="http://schemas.microsoft.com/office/drawing/2014/main" id="{EAB9D50A-FD0F-4762-A0B2-7AF44D97E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053"/>
              <a:ext cx="133" cy="364"/>
            </a:xfrm>
            <a:custGeom>
              <a:avLst/>
              <a:gdLst>
                <a:gd name="T0" fmla="*/ 115 w 115"/>
                <a:gd name="T1" fmla="*/ 0 h 314"/>
                <a:gd name="T2" fmla="*/ 94 w 115"/>
                <a:gd name="T3" fmla="*/ 151 h 314"/>
                <a:gd name="T4" fmla="*/ 28 w 115"/>
                <a:gd name="T5" fmla="*/ 314 h 314"/>
                <a:gd name="T6" fmla="*/ 0 w 115"/>
                <a:gd name="T7" fmla="*/ 288 h 314"/>
                <a:gd name="T8" fmla="*/ 41 w 115"/>
                <a:gd name="T9" fmla="*/ 203 h 314"/>
                <a:gd name="T10" fmla="*/ 115 w 115"/>
                <a:gd name="T11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314">
                  <a:moveTo>
                    <a:pt x="115" y="0"/>
                  </a:moveTo>
                  <a:cubicBezTo>
                    <a:pt x="115" y="0"/>
                    <a:pt x="111" y="114"/>
                    <a:pt x="94" y="151"/>
                  </a:cubicBezTo>
                  <a:cubicBezTo>
                    <a:pt x="80" y="183"/>
                    <a:pt x="37" y="253"/>
                    <a:pt x="28" y="314"/>
                  </a:cubicBezTo>
                  <a:cubicBezTo>
                    <a:pt x="25" y="290"/>
                    <a:pt x="13" y="282"/>
                    <a:pt x="0" y="288"/>
                  </a:cubicBezTo>
                  <a:cubicBezTo>
                    <a:pt x="4" y="268"/>
                    <a:pt x="15" y="238"/>
                    <a:pt x="41" y="203"/>
                  </a:cubicBezTo>
                  <a:cubicBezTo>
                    <a:pt x="84" y="145"/>
                    <a:pt x="113" y="7"/>
                    <a:pt x="115" y="0"/>
                  </a:cubicBezTo>
                  <a:close/>
                </a:path>
              </a:pathLst>
            </a:custGeom>
            <a:solidFill>
              <a:srgbClr val="BA1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5" name="Freeform 865">
              <a:extLst>
                <a:ext uri="{FF2B5EF4-FFF2-40B4-BE49-F238E27FC236}">
                  <a16:creationId xmlns:a16="http://schemas.microsoft.com/office/drawing/2014/main" id="{3D4AECA0-D2E6-419B-8393-ACF9B6043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987"/>
              <a:ext cx="77" cy="446"/>
            </a:xfrm>
            <a:custGeom>
              <a:avLst/>
              <a:gdLst>
                <a:gd name="T0" fmla="*/ 39 w 66"/>
                <a:gd name="T1" fmla="*/ 0 h 385"/>
                <a:gd name="T2" fmla="*/ 50 w 66"/>
                <a:gd name="T3" fmla="*/ 376 h 385"/>
                <a:gd name="T4" fmla="*/ 8 w 66"/>
                <a:gd name="T5" fmla="*/ 382 h 385"/>
                <a:gd name="T6" fmla="*/ 7 w 66"/>
                <a:gd name="T7" fmla="*/ 385 h 385"/>
                <a:gd name="T8" fmla="*/ 17 w 66"/>
                <a:gd name="T9" fmla="*/ 230 h 385"/>
                <a:gd name="T10" fmla="*/ 39 w 66"/>
                <a:gd name="T11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85">
                  <a:moveTo>
                    <a:pt x="39" y="0"/>
                  </a:moveTo>
                  <a:cubicBezTo>
                    <a:pt x="39" y="0"/>
                    <a:pt x="66" y="272"/>
                    <a:pt x="50" y="376"/>
                  </a:cubicBezTo>
                  <a:cubicBezTo>
                    <a:pt x="32" y="369"/>
                    <a:pt x="15" y="358"/>
                    <a:pt x="8" y="382"/>
                  </a:cubicBezTo>
                  <a:cubicBezTo>
                    <a:pt x="8" y="383"/>
                    <a:pt x="8" y="384"/>
                    <a:pt x="7" y="385"/>
                  </a:cubicBezTo>
                  <a:cubicBezTo>
                    <a:pt x="4" y="351"/>
                    <a:pt x="0" y="281"/>
                    <a:pt x="17" y="230"/>
                  </a:cubicBezTo>
                  <a:cubicBezTo>
                    <a:pt x="40" y="160"/>
                    <a:pt x="39" y="0"/>
                    <a:pt x="39" y="0"/>
                  </a:cubicBezTo>
                  <a:close/>
                </a:path>
              </a:pathLst>
            </a:custGeom>
            <a:solidFill>
              <a:srgbClr val="BA1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6" name="Freeform 866">
              <a:extLst>
                <a:ext uri="{FF2B5EF4-FFF2-40B4-BE49-F238E27FC236}">
                  <a16:creationId xmlns:a16="http://schemas.microsoft.com/office/drawing/2014/main" id="{94A5B984-8D48-4AC9-91AC-7C7E2AE86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952"/>
              <a:ext cx="333" cy="492"/>
            </a:xfrm>
            <a:custGeom>
              <a:avLst/>
              <a:gdLst>
                <a:gd name="T0" fmla="*/ 111 w 287"/>
                <a:gd name="T1" fmla="*/ 425 h 425"/>
                <a:gd name="T2" fmla="*/ 115 w 287"/>
                <a:gd name="T3" fmla="*/ 357 h 425"/>
                <a:gd name="T4" fmla="*/ 277 w 287"/>
                <a:gd name="T5" fmla="*/ 46 h 425"/>
                <a:gd name="T6" fmla="*/ 287 w 287"/>
                <a:gd name="T7" fmla="*/ 21 h 425"/>
                <a:gd name="T8" fmla="*/ 220 w 287"/>
                <a:gd name="T9" fmla="*/ 100 h 425"/>
                <a:gd name="T10" fmla="*/ 49 w 287"/>
                <a:gd name="T11" fmla="*/ 348 h 425"/>
                <a:gd name="T12" fmla="*/ 111 w 287"/>
                <a:gd name="T13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7" h="425">
                  <a:moveTo>
                    <a:pt x="111" y="425"/>
                  </a:moveTo>
                  <a:cubicBezTo>
                    <a:pt x="111" y="425"/>
                    <a:pt x="80" y="380"/>
                    <a:pt x="115" y="357"/>
                  </a:cubicBezTo>
                  <a:cubicBezTo>
                    <a:pt x="151" y="334"/>
                    <a:pt x="251" y="110"/>
                    <a:pt x="277" y="46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66" y="0"/>
                    <a:pt x="220" y="100"/>
                  </a:cubicBezTo>
                  <a:cubicBezTo>
                    <a:pt x="174" y="200"/>
                    <a:pt x="99" y="311"/>
                    <a:pt x="49" y="348"/>
                  </a:cubicBezTo>
                  <a:cubicBezTo>
                    <a:pt x="0" y="385"/>
                    <a:pt x="111" y="425"/>
                    <a:pt x="111" y="425"/>
                  </a:cubicBezTo>
                  <a:close/>
                </a:path>
              </a:pathLst>
            </a:custGeom>
            <a:solidFill>
              <a:srgbClr val="F75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7" name="Freeform 867">
              <a:extLst>
                <a:ext uri="{FF2B5EF4-FFF2-40B4-BE49-F238E27FC236}">
                  <a16:creationId xmlns:a16="http://schemas.microsoft.com/office/drawing/2014/main" id="{5D03E101-1602-4073-9715-731E5D6B4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482"/>
              <a:ext cx="54" cy="61"/>
            </a:xfrm>
            <a:custGeom>
              <a:avLst/>
              <a:gdLst>
                <a:gd name="T0" fmla="*/ 46 w 46"/>
                <a:gd name="T1" fmla="*/ 53 h 53"/>
                <a:gd name="T2" fmla="*/ 0 w 46"/>
                <a:gd name="T3" fmla="*/ 48 h 53"/>
                <a:gd name="T4" fmla="*/ 4 w 46"/>
                <a:gd name="T5" fmla="*/ 29 h 53"/>
                <a:gd name="T6" fmla="*/ 5 w 46"/>
                <a:gd name="T7" fmla="*/ 7 h 53"/>
                <a:gd name="T8" fmla="*/ 35 w 46"/>
                <a:gd name="T9" fmla="*/ 7 h 53"/>
                <a:gd name="T10" fmla="*/ 38 w 46"/>
                <a:gd name="T11" fmla="*/ 29 h 53"/>
                <a:gd name="T12" fmla="*/ 46 w 46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3">
                  <a:moveTo>
                    <a:pt x="46" y="53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2" y="45"/>
                    <a:pt x="3" y="37"/>
                    <a:pt x="4" y="29"/>
                  </a:cubicBezTo>
                  <a:cubicBezTo>
                    <a:pt x="5" y="18"/>
                    <a:pt x="5" y="7"/>
                    <a:pt x="5" y="7"/>
                  </a:cubicBezTo>
                  <a:cubicBezTo>
                    <a:pt x="5" y="7"/>
                    <a:pt x="35" y="0"/>
                    <a:pt x="35" y="7"/>
                  </a:cubicBezTo>
                  <a:cubicBezTo>
                    <a:pt x="35" y="11"/>
                    <a:pt x="36" y="21"/>
                    <a:pt x="38" y="29"/>
                  </a:cubicBezTo>
                  <a:cubicBezTo>
                    <a:pt x="42" y="41"/>
                    <a:pt x="46" y="53"/>
                    <a:pt x="46" y="5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8" name="Freeform 868">
              <a:extLst>
                <a:ext uri="{FF2B5EF4-FFF2-40B4-BE49-F238E27FC236}">
                  <a16:creationId xmlns:a16="http://schemas.microsoft.com/office/drawing/2014/main" id="{C97280AF-8361-4D8A-B9AE-69E0BEAB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523"/>
              <a:ext cx="60" cy="30"/>
            </a:xfrm>
            <a:custGeom>
              <a:avLst/>
              <a:gdLst>
                <a:gd name="T0" fmla="*/ 52 w 52"/>
                <a:gd name="T1" fmla="*/ 20 h 26"/>
                <a:gd name="T2" fmla="*/ 51 w 52"/>
                <a:gd name="T3" fmla="*/ 20 h 26"/>
                <a:gd name="T4" fmla="*/ 50 w 52"/>
                <a:gd name="T5" fmla="*/ 26 h 26"/>
                <a:gd name="T6" fmla="*/ 2 w 52"/>
                <a:gd name="T7" fmla="*/ 26 h 26"/>
                <a:gd name="T8" fmla="*/ 0 w 52"/>
                <a:gd name="T9" fmla="*/ 20 h 26"/>
                <a:gd name="T10" fmla="*/ 0 w 52"/>
                <a:gd name="T11" fmla="*/ 20 h 26"/>
                <a:gd name="T12" fmla="*/ 26 w 52"/>
                <a:gd name="T13" fmla="*/ 0 h 26"/>
                <a:gd name="T14" fmla="*/ 52 w 52"/>
                <a:gd name="T1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6">
                  <a:moveTo>
                    <a:pt x="52" y="20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2"/>
                    <a:pt x="0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12" y="0"/>
                    <a:pt x="26" y="0"/>
                  </a:cubicBezTo>
                  <a:cubicBezTo>
                    <a:pt x="40" y="0"/>
                    <a:pt x="52" y="9"/>
                    <a:pt x="52" y="20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9" name="Freeform 869">
              <a:extLst>
                <a:ext uri="{FF2B5EF4-FFF2-40B4-BE49-F238E27FC236}">
                  <a16:creationId xmlns:a16="http://schemas.microsoft.com/office/drawing/2014/main" id="{05191D2D-2C48-4C24-9E38-33134D10E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482"/>
              <a:ext cx="40" cy="38"/>
            </a:xfrm>
            <a:custGeom>
              <a:avLst/>
              <a:gdLst>
                <a:gd name="T0" fmla="*/ 0 w 34"/>
                <a:gd name="T1" fmla="*/ 33 h 33"/>
                <a:gd name="T2" fmla="*/ 1 w 34"/>
                <a:gd name="T3" fmla="*/ 7 h 33"/>
                <a:gd name="T4" fmla="*/ 31 w 34"/>
                <a:gd name="T5" fmla="*/ 7 h 33"/>
                <a:gd name="T6" fmla="*/ 34 w 34"/>
                <a:gd name="T7" fmla="*/ 33 h 33"/>
                <a:gd name="T8" fmla="*/ 0 w 3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0" y="33"/>
                  </a:moveTo>
                  <a:cubicBezTo>
                    <a:pt x="1" y="18"/>
                    <a:pt x="1" y="7"/>
                    <a:pt x="1" y="7"/>
                  </a:cubicBezTo>
                  <a:cubicBezTo>
                    <a:pt x="1" y="7"/>
                    <a:pt x="31" y="0"/>
                    <a:pt x="31" y="7"/>
                  </a:cubicBezTo>
                  <a:cubicBezTo>
                    <a:pt x="31" y="11"/>
                    <a:pt x="32" y="18"/>
                    <a:pt x="34" y="33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0" name="Freeform 870">
              <a:extLst>
                <a:ext uri="{FF2B5EF4-FFF2-40B4-BE49-F238E27FC236}">
                  <a16:creationId xmlns:a16="http://schemas.microsoft.com/office/drawing/2014/main" id="{02559157-1413-42F3-A4B4-CC7A6E3D2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543"/>
              <a:ext cx="59" cy="8"/>
            </a:xfrm>
            <a:custGeom>
              <a:avLst/>
              <a:gdLst>
                <a:gd name="T0" fmla="*/ 51 w 51"/>
                <a:gd name="T1" fmla="*/ 0 h 7"/>
                <a:gd name="T2" fmla="*/ 50 w 51"/>
                <a:gd name="T3" fmla="*/ 7 h 7"/>
                <a:gd name="T4" fmla="*/ 2 w 51"/>
                <a:gd name="T5" fmla="*/ 7 h 7"/>
                <a:gd name="T6" fmla="*/ 0 w 51"/>
                <a:gd name="T7" fmla="*/ 0 h 7"/>
                <a:gd name="T8" fmla="*/ 51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51" y="0"/>
                  </a:moveTo>
                  <a:cubicBezTo>
                    <a:pt x="51" y="0"/>
                    <a:pt x="51" y="3"/>
                    <a:pt x="5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1" name="Freeform 871">
              <a:extLst>
                <a:ext uri="{FF2B5EF4-FFF2-40B4-BE49-F238E27FC236}">
                  <a16:creationId xmlns:a16="http://schemas.microsoft.com/office/drawing/2014/main" id="{DEC1CFAD-E120-48B1-BF9B-3D88893F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541"/>
              <a:ext cx="64" cy="12"/>
            </a:xfrm>
            <a:custGeom>
              <a:avLst/>
              <a:gdLst>
                <a:gd name="T0" fmla="*/ 53 w 55"/>
                <a:gd name="T1" fmla="*/ 0 h 11"/>
                <a:gd name="T2" fmla="*/ 52 w 55"/>
                <a:gd name="T3" fmla="*/ 1 h 11"/>
                <a:gd name="T4" fmla="*/ 50 w 55"/>
                <a:gd name="T5" fmla="*/ 9 h 11"/>
                <a:gd name="T6" fmla="*/ 52 w 55"/>
                <a:gd name="T7" fmla="*/ 7 h 11"/>
                <a:gd name="T8" fmla="*/ 4 w 55"/>
                <a:gd name="T9" fmla="*/ 9 h 11"/>
                <a:gd name="T10" fmla="*/ 5 w 55"/>
                <a:gd name="T11" fmla="*/ 4 h 11"/>
                <a:gd name="T12" fmla="*/ 4 w 55"/>
                <a:gd name="T13" fmla="*/ 1 h 11"/>
                <a:gd name="T14" fmla="*/ 4 w 55"/>
                <a:gd name="T15" fmla="*/ 1 h 11"/>
                <a:gd name="T16" fmla="*/ 3 w 55"/>
                <a:gd name="T17" fmla="*/ 0 h 11"/>
                <a:gd name="T18" fmla="*/ 2 w 55"/>
                <a:gd name="T19" fmla="*/ 4 h 11"/>
                <a:gd name="T20" fmla="*/ 53 w 55"/>
                <a:gd name="T21" fmla="*/ 0 h 11"/>
                <a:gd name="T22" fmla="*/ 53 w 55"/>
                <a:gd name="T23" fmla="*/ 0 h 11"/>
                <a:gd name="T24" fmla="*/ 2 w 55"/>
                <a:gd name="T25" fmla="*/ 4 h 11"/>
                <a:gd name="T26" fmla="*/ 1 w 55"/>
                <a:gd name="T27" fmla="*/ 4 h 11"/>
                <a:gd name="T28" fmla="*/ 2 w 55"/>
                <a:gd name="T29" fmla="*/ 2 h 11"/>
                <a:gd name="T30" fmla="*/ 2 w 55"/>
                <a:gd name="T31" fmla="*/ 2 h 11"/>
                <a:gd name="T32" fmla="*/ 1 w 55"/>
                <a:gd name="T33" fmla="*/ 4 h 11"/>
                <a:gd name="T34" fmla="*/ 0 w 55"/>
                <a:gd name="T35" fmla="*/ 3 h 11"/>
                <a:gd name="T36" fmla="*/ 0 w 55"/>
                <a:gd name="T37" fmla="*/ 3 h 11"/>
                <a:gd name="T38" fmla="*/ 2 w 55"/>
                <a:gd name="T39" fmla="*/ 2 h 11"/>
                <a:gd name="T40" fmla="*/ 1 w 55"/>
                <a:gd name="T41" fmla="*/ 2 h 11"/>
                <a:gd name="T42" fmla="*/ 0 w 55"/>
                <a:gd name="T43" fmla="*/ 3 h 11"/>
                <a:gd name="T44" fmla="*/ 0 w 55"/>
                <a:gd name="T45" fmla="*/ 2 h 11"/>
                <a:gd name="T46" fmla="*/ 2 w 55"/>
                <a:gd name="T47" fmla="*/ 10 h 11"/>
                <a:gd name="T48" fmla="*/ 53 w 55"/>
                <a:gd name="T49" fmla="*/ 11 h 11"/>
                <a:gd name="T50" fmla="*/ 55 w 55"/>
                <a:gd name="T51" fmla="*/ 5 h 11"/>
                <a:gd name="T52" fmla="*/ 55 w 55"/>
                <a:gd name="T53" fmla="*/ 2 h 11"/>
                <a:gd name="T54" fmla="*/ 54 w 55"/>
                <a:gd name="T55" fmla="*/ 2 h 11"/>
                <a:gd name="T56" fmla="*/ 55 w 55"/>
                <a:gd name="T57" fmla="*/ 2 h 11"/>
                <a:gd name="T58" fmla="*/ 55 w 55"/>
                <a:gd name="T59" fmla="*/ 3 h 11"/>
                <a:gd name="T60" fmla="*/ 55 w 55"/>
                <a:gd name="T61" fmla="*/ 3 h 11"/>
                <a:gd name="T62" fmla="*/ 54 w 55"/>
                <a:gd name="T63" fmla="*/ 2 h 11"/>
                <a:gd name="T64" fmla="*/ 53 w 55"/>
                <a:gd name="T65" fmla="*/ 2 h 11"/>
                <a:gd name="T66" fmla="*/ 55 w 55"/>
                <a:gd name="T67" fmla="*/ 3 h 11"/>
                <a:gd name="T68" fmla="*/ 55 w 55"/>
                <a:gd name="T69" fmla="*/ 3 h 11"/>
                <a:gd name="T70" fmla="*/ 53 w 55"/>
                <a:gd name="T71" fmla="*/ 4 h 11"/>
                <a:gd name="T72" fmla="*/ 53 w 55"/>
                <a:gd name="T73" fmla="*/ 2 h 11"/>
                <a:gd name="T74" fmla="*/ 53 w 55"/>
                <a:gd name="T7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5" h="11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3"/>
                    <a:pt x="51" y="6"/>
                    <a:pt x="50" y="9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5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6"/>
                    <a:pt x="2" y="8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8"/>
                    <a:pt x="55" y="6"/>
                    <a:pt x="55" y="5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5" y="4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2" name="Freeform 872">
              <a:extLst>
                <a:ext uri="{FF2B5EF4-FFF2-40B4-BE49-F238E27FC236}">
                  <a16:creationId xmlns:a16="http://schemas.microsoft.com/office/drawing/2014/main" id="{F88F4C50-805E-48B1-B13B-528C9100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521"/>
              <a:ext cx="19" cy="8"/>
            </a:xfrm>
            <a:custGeom>
              <a:avLst/>
              <a:gdLst>
                <a:gd name="T0" fmla="*/ 16 w 17"/>
                <a:gd name="T1" fmla="*/ 5 h 7"/>
                <a:gd name="T2" fmla="*/ 0 w 17"/>
                <a:gd name="T3" fmla="*/ 5 h 7"/>
                <a:gd name="T4" fmla="*/ 1 w 17"/>
                <a:gd name="T5" fmla="*/ 7 h 7"/>
                <a:gd name="T6" fmla="*/ 8 w 17"/>
                <a:gd name="T7" fmla="*/ 5 h 7"/>
                <a:gd name="T8" fmla="*/ 16 w 17"/>
                <a:gd name="T9" fmla="*/ 7 h 7"/>
                <a:gd name="T10" fmla="*/ 16 w 1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6" y="5"/>
                  </a:moveTo>
                  <a:cubicBezTo>
                    <a:pt x="13" y="0"/>
                    <a:pt x="4" y="2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4" y="6"/>
                    <a:pt x="6" y="5"/>
                    <a:pt x="8" y="5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6" y="7"/>
                    <a:pt x="17" y="6"/>
                    <a:pt x="16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3" name="Freeform 873">
              <a:extLst>
                <a:ext uri="{FF2B5EF4-FFF2-40B4-BE49-F238E27FC236}">
                  <a16:creationId xmlns:a16="http://schemas.microsoft.com/office/drawing/2014/main" id="{2C828B74-54EE-4B9A-A633-52754533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529"/>
              <a:ext cx="20" cy="7"/>
            </a:xfrm>
            <a:custGeom>
              <a:avLst/>
              <a:gdLst>
                <a:gd name="T0" fmla="*/ 16 w 17"/>
                <a:gd name="T1" fmla="*/ 3 h 6"/>
                <a:gd name="T2" fmla="*/ 1 w 17"/>
                <a:gd name="T3" fmla="*/ 4 h 6"/>
                <a:gd name="T4" fmla="*/ 1 w 17"/>
                <a:gd name="T5" fmla="*/ 5 h 6"/>
                <a:gd name="T6" fmla="*/ 9 w 17"/>
                <a:gd name="T7" fmla="*/ 4 h 6"/>
                <a:gd name="T8" fmla="*/ 16 w 17"/>
                <a:gd name="T9" fmla="*/ 5 h 6"/>
                <a:gd name="T10" fmla="*/ 16 w 1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4"/>
                    <a:pt x="7" y="4"/>
                    <a:pt x="9" y="4"/>
                  </a:cubicBezTo>
                  <a:cubicBezTo>
                    <a:pt x="11" y="4"/>
                    <a:pt x="13" y="6"/>
                    <a:pt x="16" y="5"/>
                  </a:cubicBezTo>
                  <a:cubicBezTo>
                    <a:pt x="17" y="5"/>
                    <a:pt x="17" y="4"/>
                    <a:pt x="16" y="3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4" name="Freeform 874">
              <a:extLst>
                <a:ext uri="{FF2B5EF4-FFF2-40B4-BE49-F238E27FC236}">
                  <a16:creationId xmlns:a16="http://schemas.microsoft.com/office/drawing/2014/main" id="{01130470-4AC8-4497-B2D3-02DA3A46F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490"/>
              <a:ext cx="92" cy="68"/>
            </a:xfrm>
            <a:custGeom>
              <a:avLst/>
              <a:gdLst>
                <a:gd name="T0" fmla="*/ 80 w 80"/>
                <a:gd name="T1" fmla="*/ 49 h 59"/>
                <a:gd name="T2" fmla="*/ 78 w 80"/>
                <a:gd name="T3" fmla="*/ 55 h 59"/>
                <a:gd name="T4" fmla="*/ 1 w 80"/>
                <a:gd name="T5" fmla="*/ 56 h 59"/>
                <a:gd name="T6" fmla="*/ 1 w 80"/>
                <a:gd name="T7" fmla="*/ 54 h 59"/>
                <a:gd name="T8" fmla="*/ 2 w 80"/>
                <a:gd name="T9" fmla="*/ 51 h 59"/>
                <a:gd name="T10" fmla="*/ 31 w 80"/>
                <a:gd name="T11" fmla="*/ 37 h 59"/>
                <a:gd name="T12" fmla="*/ 39 w 80"/>
                <a:gd name="T13" fmla="*/ 33 h 59"/>
                <a:gd name="T14" fmla="*/ 45 w 80"/>
                <a:gd name="T15" fmla="*/ 24 h 59"/>
                <a:gd name="T16" fmla="*/ 48 w 80"/>
                <a:gd name="T17" fmla="*/ 0 h 59"/>
                <a:gd name="T18" fmla="*/ 78 w 80"/>
                <a:gd name="T19" fmla="*/ 0 h 59"/>
                <a:gd name="T20" fmla="*/ 80 w 80"/>
                <a:gd name="T21" fmla="*/ 24 h 59"/>
                <a:gd name="T22" fmla="*/ 80 w 80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9">
                  <a:moveTo>
                    <a:pt x="80" y="49"/>
                  </a:moveTo>
                  <a:cubicBezTo>
                    <a:pt x="79" y="52"/>
                    <a:pt x="79" y="54"/>
                    <a:pt x="78" y="55"/>
                  </a:cubicBezTo>
                  <a:cubicBezTo>
                    <a:pt x="78" y="55"/>
                    <a:pt x="6" y="59"/>
                    <a:pt x="1" y="56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1" y="53"/>
                    <a:pt x="2" y="52"/>
                    <a:pt x="2" y="51"/>
                  </a:cubicBezTo>
                  <a:cubicBezTo>
                    <a:pt x="5" y="45"/>
                    <a:pt x="12" y="36"/>
                    <a:pt x="31" y="37"/>
                  </a:cubicBezTo>
                  <a:cubicBezTo>
                    <a:pt x="35" y="35"/>
                    <a:pt x="38" y="34"/>
                    <a:pt x="39" y="33"/>
                  </a:cubicBezTo>
                  <a:cubicBezTo>
                    <a:pt x="42" y="31"/>
                    <a:pt x="43" y="28"/>
                    <a:pt x="45" y="24"/>
                  </a:cubicBezTo>
                  <a:cubicBezTo>
                    <a:pt x="48" y="15"/>
                    <a:pt x="48" y="2"/>
                    <a:pt x="4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11"/>
                    <a:pt x="80" y="24"/>
                  </a:cubicBezTo>
                  <a:cubicBezTo>
                    <a:pt x="80" y="33"/>
                    <a:pt x="80" y="42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5" name="Freeform 875">
              <a:extLst>
                <a:ext uri="{FF2B5EF4-FFF2-40B4-BE49-F238E27FC236}">
                  <a16:creationId xmlns:a16="http://schemas.microsoft.com/office/drawing/2014/main" id="{2948E574-02DE-444D-8ABA-6528915B0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490"/>
              <a:ext cx="40" cy="30"/>
            </a:xfrm>
            <a:custGeom>
              <a:avLst/>
              <a:gdLst>
                <a:gd name="T0" fmla="*/ 0 w 35"/>
                <a:gd name="T1" fmla="*/ 26 h 26"/>
                <a:gd name="T2" fmla="*/ 3 w 35"/>
                <a:gd name="T3" fmla="*/ 0 h 26"/>
                <a:gd name="T4" fmla="*/ 33 w 35"/>
                <a:gd name="T5" fmla="*/ 1 h 26"/>
                <a:gd name="T6" fmla="*/ 35 w 35"/>
                <a:gd name="T7" fmla="*/ 26 h 26"/>
                <a:gd name="T8" fmla="*/ 0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0" y="26"/>
                  </a:moveTo>
                  <a:cubicBezTo>
                    <a:pt x="3" y="11"/>
                    <a:pt x="3" y="3"/>
                    <a:pt x="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11"/>
                    <a:pt x="35" y="26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6" name="Freeform 876">
              <a:extLst>
                <a:ext uri="{FF2B5EF4-FFF2-40B4-BE49-F238E27FC236}">
                  <a16:creationId xmlns:a16="http://schemas.microsoft.com/office/drawing/2014/main" id="{1891702F-BD72-4D8B-8E26-0FBC7DFB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546"/>
              <a:ext cx="92" cy="12"/>
            </a:xfrm>
            <a:custGeom>
              <a:avLst/>
              <a:gdLst>
                <a:gd name="T0" fmla="*/ 80 w 80"/>
                <a:gd name="T1" fmla="*/ 0 h 10"/>
                <a:gd name="T2" fmla="*/ 78 w 80"/>
                <a:gd name="T3" fmla="*/ 6 h 10"/>
                <a:gd name="T4" fmla="*/ 1 w 80"/>
                <a:gd name="T5" fmla="*/ 7 h 10"/>
                <a:gd name="T6" fmla="*/ 1 w 80"/>
                <a:gd name="T7" fmla="*/ 5 h 10"/>
                <a:gd name="T8" fmla="*/ 2 w 80"/>
                <a:gd name="T9" fmla="*/ 2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79" y="3"/>
                    <a:pt x="79" y="5"/>
                    <a:pt x="78" y="6"/>
                  </a:cubicBezTo>
                  <a:cubicBezTo>
                    <a:pt x="78" y="6"/>
                    <a:pt x="6" y="10"/>
                    <a:pt x="1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15" y="2"/>
                    <a:pt x="60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7" name="Freeform 877">
              <a:extLst>
                <a:ext uri="{FF2B5EF4-FFF2-40B4-BE49-F238E27FC236}">
                  <a16:creationId xmlns:a16="http://schemas.microsoft.com/office/drawing/2014/main" id="{CBFAA822-0DA2-4D7C-9CCC-A50843C92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544"/>
              <a:ext cx="98" cy="14"/>
            </a:xfrm>
            <a:custGeom>
              <a:avLst/>
              <a:gdLst>
                <a:gd name="T0" fmla="*/ 80 w 84"/>
                <a:gd name="T1" fmla="*/ 2 h 12"/>
                <a:gd name="T2" fmla="*/ 80 w 84"/>
                <a:gd name="T3" fmla="*/ 8 h 12"/>
                <a:gd name="T4" fmla="*/ 74 w 84"/>
                <a:gd name="T5" fmla="*/ 7 h 12"/>
                <a:gd name="T6" fmla="*/ 8 w 84"/>
                <a:gd name="T7" fmla="*/ 8 h 12"/>
                <a:gd name="T8" fmla="*/ 4 w 84"/>
                <a:gd name="T9" fmla="*/ 8 h 12"/>
                <a:gd name="T10" fmla="*/ 4 w 84"/>
                <a:gd name="T11" fmla="*/ 7 h 12"/>
                <a:gd name="T12" fmla="*/ 4 w 84"/>
                <a:gd name="T13" fmla="*/ 7 h 12"/>
                <a:gd name="T14" fmla="*/ 4 w 84"/>
                <a:gd name="T15" fmla="*/ 8 h 12"/>
                <a:gd name="T16" fmla="*/ 3 w 84"/>
                <a:gd name="T17" fmla="*/ 8 h 12"/>
                <a:gd name="T18" fmla="*/ 4 w 84"/>
                <a:gd name="T19" fmla="*/ 7 h 12"/>
                <a:gd name="T20" fmla="*/ 4 w 84"/>
                <a:gd name="T21" fmla="*/ 8 h 12"/>
                <a:gd name="T22" fmla="*/ 4 w 84"/>
                <a:gd name="T23" fmla="*/ 9 h 12"/>
                <a:gd name="T24" fmla="*/ 3 w 84"/>
                <a:gd name="T25" fmla="*/ 9 h 12"/>
                <a:gd name="T26" fmla="*/ 3 w 84"/>
                <a:gd name="T27" fmla="*/ 9 h 12"/>
                <a:gd name="T28" fmla="*/ 4 w 84"/>
                <a:gd name="T29" fmla="*/ 9 h 12"/>
                <a:gd name="T30" fmla="*/ 4 w 84"/>
                <a:gd name="T31" fmla="*/ 9 h 12"/>
                <a:gd name="T32" fmla="*/ 4 w 84"/>
                <a:gd name="T33" fmla="*/ 9 h 12"/>
                <a:gd name="T34" fmla="*/ 4 w 84"/>
                <a:gd name="T35" fmla="*/ 9 h 12"/>
                <a:gd name="T36" fmla="*/ 5 w 84"/>
                <a:gd name="T37" fmla="*/ 9 h 12"/>
                <a:gd name="T38" fmla="*/ 5 w 84"/>
                <a:gd name="T39" fmla="*/ 8 h 12"/>
                <a:gd name="T40" fmla="*/ 4 w 84"/>
                <a:gd name="T41" fmla="*/ 4 h 12"/>
                <a:gd name="T42" fmla="*/ 13 w 84"/>
                <a:gd name="T43" fmla="*/ 6 h 12"/>
                <a:gd name="T44" fmla="*/ 82 w 84"/>
                <a:gd name="T45" fmla="*/ 2 h 12"/>
                <a:gd name="T46" fmla="*/ 82 w 84"/>
                <a:gd name="T47" fmla="*/ 2 h 12"/>
                <a:gd name="T48" fmla="*/ 13 w 84"/>
                <a:gd name="T49" fmla="*/ 2 h 12"/>
                <a:gd name="T50" fmla="*/ 3 w 84"/>
                <a:gd name="T51" fmla="*/ 2 h 12"/>
                <a:gd name="T52" fmla="*/ 1 w 84"/>
                <a:gd name="T53" fmla="*/ 7 h 12"/>
                <a:gd name="T54" fmla="*/ 2 w 84"/>
                <a:gd name="T55" fmla="*/ 6 h 12"/>
                <a:gd name="T56" fmla="*/ 0 w 84"/>
                <a:gd name="T57" fmla="*/ 9 h 12"/>
                <a:gd name="T58" fmla="*/ 2 w 84"/>
                <a:gd name="T59" fmla="*/ 11 h 12"/>
                <a:gd name="T60" fmla="*/ 19 w 84"/>
                <a:gd name="T61" fmla="*/ 12 h 12"/>
                <a:gd name="T62" fmla="*/ 82 w 84"/>
                <a:gd name="T63" fmla="*/ 10 h 12"/>
                <a:gd name="T64" fmla="*/ 84 w 84"/>
                <a:gd name="T65" fmla="*/ 2 h 12"/>
                <a:gd name="T66" fmla="*/ 81 w 84"/>
                <a:gd name="T6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2">
                  <a:moveTo>
                    <a:pt x="82" y="2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9" y="4"/>
                    <a:pt x="79" y="6"/>
                    <a:pt x="79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78" y="7"/>
                    <a:pt x="74" y="7"/>
                  </a:cubicBezTo>
                  <a:cubicBezTo>
                    <a:pt x="62" y="7"/>
                    <a:pt x="36" y="8"/>
                    <a:pt x="19" y="8"/>
                  </a:cubicBezTo>
                  <a:cubicBezTo>
                    <a:pt x="15" y="8"/>
                    <a:pt x="11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9" y="6"/>
                    <a:pt x="13" y="6"/>
                  </a:cubicBezTo>
                  <a:cubicBezTo>
                    <a:pt x="31" y="6"/>
                    <a:pt x="66" y="6"/>
                    <a:pt x="82" y="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6" y="2"/>
                    <a:pt x="31" y="2"/>
                    <a:pt x="13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6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4" y="12"/>
                    <a:pt x="5" y="12"/>
                  </a:cubicBezTo>
                  <a:cubicBezTo>
                    <a:pt x="7" y="12"/>
                    <a:pt x="12" y="12"/>
                    <a:pt x="19" y="12"/>
                  </a:cubicBezTo>
                  <a:cubicBezTo>
                    <a:pt x="42" y="12"/>
                    <a:pt x="80" y="10"/>
                    <a:pt x="80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7"/>
                    <a:pt x="83" y="5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8" name="Freeform 878">
              <a:extLst>
                <a:ext uri="{FF2B5EF4-FFF2-40B4-BE49-F238E27FC236}">
                  <a16:creationId xmlns:a16="http://schemas.microsoft.com/office/drawing/2014/main" id="{02381E47-7038-4160-ABC3-D0380EE4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529"/>
              <a:ext cx="12" cy="7"/>
            </a:xfrm>
            <a:custGeom>
              <a:avLst/>
              <a:gdLst>
                <a:gd name="T0" fmla="*/ 10 w 10"/>
                <a:gd name="T1" fmla="*/ 5 h 6"/>
                <a:gd name="T2" fmla="*/ 0 w 10"/>
                <a:gd name="T3" fmla="*/ 2 h 6"/>
                <a:gd name="T4" fmla="*/ 0 w 10"/>
                <a:gd name="T5" fmla="*/ 3 h 6"/>
                <a:gd name="T6" fmla="*/ 4 w 10"/>
                <a:gd name="T7" fmla="*/ 3 h 6"/>
                <a:gd name="T8" fmla="*/ 8 w 10"/>
                <a:gd name="T9" fmla="*/ 6 h 6"/>
                <a:gd name="T10" fmla="*/ 10 w 10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9" y="1"/>
                    <a:pt x="3" y="0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6" y="4"/>
                    <a:pt x="7" y="5"/>
                    <a:pt x="8" y="6"/>
                  </a:cubicBezTo>
                  <a:cubicBezTo>
                    <a:pt x="9" y="6"/>
                    <a:pt x="10" y="6"/>
                    <a:pt x="10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9" name="Freeform 879">
              <a:extLst>
                <a:ext uri="{FF2B5EF4-FFF2-40B4-BE49-F238E27FC236}">
                  <a16:creationId xmlns:a16="http://schemas.microsoft.com/office/drawing/2014/main" id="{419AD9ED-F4E0-4684-A89E-66644DF1F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523"/>
              <a:ext cx="15" cy="8"/>
            </a:xfrm>
            <a:custGeom>
              <a:avLst/>
              <a:gdLst>
                <a:gd name="T0" fmla="*/ 12 w 13"/>
                <a:gd name="T1" fmla="*/ 5 h 7"/>
                <a:gd name="T2" fmla="*/ 6 w 13"/>
                <a:gd name="T3" fmla="*/ 1 h 7"/>
                <a:gd name="T4" fmla="*/ 0 w 13"/>
                <a:gd name="T5" fmla="*/ 4 h 7"/>
                <a:gd name="T6" fmla="*/ 1 w 13"/>
                <a:gd name="T7" fmla="*/ 4 h 7"/>
                <a:gd name="T8" fmla="*/ 5 w 13"/>
                <a:gd name="T9" fmla="*/ 3 h 7"/>
                <a:gd name="T10" fmla="*/ 8 w 13"/>
                <a:gd name="T11" fmla="*/ 5 h 7"/>
                <a:gd name="T12" fmla="*/ 11 w 13"/>
                <a:gd name="T13" fmla="*/ 7 h 7"/>
                <a:gd name="T14" fmla="*/ 12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5"/>
                  </a:moveTo>
                  <a:cubicBezTo>
                    <a:pt x="11" y="3"/>
                    <a:pt x="9" y="1"/>
                    <a:pt x="6" y="1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5" y="3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10" y="7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0" name="Freeform 880">
              <a:extLst>
                <a:ext uri="{FF2B5EF4-FFF2-40B4-BE49-F238E27FC236}">
                  <a16:creationId xmlns:a16="http://schemas.microsoft.com/office/drawing/2014/main" id="{77A74F13-B3D7-4E5D-9022-DBD251DC5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958"/>
              <a:ext cx="157" cy="203"/>
            </a:xfrm>
            <a:custGeom>
              <a:avLst/>
              <a:gdLst>
                <a:gd name="T0" fmla="*/ 1 w 135"/>
                <a:gd name="T1" fmla="*/ 13 h 175"/>
                <a:gd name="T2" fmla="*/ 135 w 135"/>
                <a:gd name="T3" fmla="*/ 11 h 175"/>
                <a:gd name="T4" fmla="*/ 115 w 135"/>
                <a:gd name="T5" fmla="*/ 162 h 175"/>
                <a:gd name="T6" fmla="*/ 19 w 135"/>
                <a:gd name="T7" fmla="*/ 162 h 175"/>
                <a:gd name="T8" fmla="*/ 1 w 135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5">
                  <a:moveTo>
                    <a:pt x="1" y="13"/>
                  </a:moveTo>
                  <a:cubicBezTo>
                    <a:pt x="1" y="13"/>
                    <a:pt x="70" y="0"/>
                    <a:pt x="135" y="11"/>
                  </a:cubicBezTo>
                  <a:cubicBezTo>
                    <a:pt x="135" y="11"/>
                    <a:pt x="120" y="136"/>
                    <a:pt x="115" y="162"/>
                  </a:cubicBezTo>
                  <a:cubicBezTo>
                    <a:pt x="115" y="162"/>
                    <a:pt x="64" y="175"/>
                    <a:pt x="19" y="162"/>
                  </a:cubicBezTo>
                  <a:cubicBezTo>
                    <a:pt x="19" y="162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1" name="Freeform 881">
              <a:extLst>
                <a:ext uri="{FF2B5EF4-FFF2-40B4-BE49-F238E27FC236}">
                  <a16:creationId xmlns:a16="http://schemas.microsoft.com/office/drawing/2014/main" id="{3749EA61-D4BB-4854-B841-C16F44A5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909"/>
              <a:ext cx="38" cy="79"/>
            </a:xfrm>
            <a:custGeom>
              <a:avLst/>
              <a:gdLst>
                <a:gd name="T0" fmla="*/ 33 w 33"/>
                <a:gd name="T1" fmla="*/ 47 h 68"/>
                <a:gd name="T2" fmla="*/ 16 w 33"/>
                <a:gd name="T3" fmla="*/ 68 h 68"/>
                <a:gd name="T4" fmla="*/ 0 w 33"/>
                <a:gd name="T5" fmla="*/ 47 h 68"/>
                <a:gd name="T6" fmla="*/ 0 w 33"/>
                <a:gd name="T7" fmla="*/ 21 h 68"/>
                <a:gd name="T8" fmla="*/ 16 w 33"/>
                <a:gd name="T9" fmla="*/ 0 h 68"/>
                <a:gd name="T10" fmla="*/ 33 w 33"/>
                <a:gd name="T11" fmla="*/ 21 h 68"/>
                <a:gd name="T12" fmla="*/ 33 w 33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68">
                  <a:moveTo>
                    <a:pt x="33" y="47"/>
                  </a:moveTo>
                  <a:cubicBezTo>
                    <a:pt x="33" y="59"/>
                    <a:pt x="28" y="68"/>
                    <a:pt x="16" y="68"/>
                  </a:cubicBezTo>
                  <a:cubicBezTo>
                    <a:pt x="5" y="68"/>
                    <a:pt x="0" y="59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5" y="0"/>
                    <a:pt x="16" y="0"/>
                  </a:cubicBezTo>
                  <a:cubicBezTo>
                    <a:pt x="28" y="0"/>
                    <a:pt x="33" y="10"/>
                    <a:pt x="33" y="21"/>
                  </a:cubicBezTo>
                  <a:lnTo>
                    <a:pt x="33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2" name="Oval 882">
              <a:extLst>
                <a:ext uri="{FF2B5EF4-FFF2-40B4-BE49-F238E27FC236}">
                  <a16:creationId xmlns:a16="http://schemas.microsoft.com/office/drawing/2014/main" id="{51487D2D-C36B-4C10-A32D-5DB32390C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00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3" name="Oval 883">
              <a:extLst>
                <a:ext uri="{FF2B5EF4-FFF2-40B4-BE49-F238E27FC236}">
                  <a16:creationId xmlns:a16="http://schemas.microsoft.com/office/drawing/2014/main" id="{B66F3EDB-62F3-4140-B356-42F7C110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03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4" name="Oval 884">
              <a:extLst>
                <a:ext uri="{FF2B5EF4-FFF2-40B4-BE49-F238E27FC236}">
                  <a16:creationId xmlns:a16="http://schemas.microsoft.com/office/drawing/2014/main" id="{EA52DDBD-7A54-4BFA-BC4A-5C20750A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11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5" name="Oval 885">
              <a:extLst>
                <a:ext uri="{FF2B5EF4-FFF2-40B4-BE49-F238E27FC236}">
                  <a16:creationId xmlns:a16="http://schemas.microsoft.com/office/drawing/2014/main" id="{17F8C08C-17FB-4262-AD5A-D05B2DD4F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20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6" name="Freeform 886">
              <a:extLst>
                <a:ext uri="{FF2B5EF4-FFF2-40B4-BE49-F238E27FC236}">
                  <a16:creationId xmlns:a16="http://schemas.microsoft.com/office/drawing/2014/main" id="{AF9ECE75-3D54-45C0-BB74-26491A61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793"/>
              <a:ext cx="115" cy="152"/>
            </a:xfrm>
            <a:custGeom>
              <a:avLst/>
              <a:gdLst>
                <a:gd name="T0" fmla="*/ 98 w 99"/>
                <a:gd name="T1" fmla="*/ 89 h 131"/>
                <a:gd name="T2" fmla="*/ 70 w 99"/>
                <a:gd name="T3" fmla="*/ 125 h 131"/>
                <a:gd name="T4" fmla="*/ 48 w 99"/>
                <a:gd name="T5" fmla="*/ 129 h 131"/>
                <a:gd name="T6" fmla="*/ 3 w 99"/>
                <a:gd name="T7" fmla="*/ 79 h 131"/>
                <a:gd name="T8" fmla="*/ 4 w 99"/>
                <a:gd name="T9" fmla="*/ 33 h 131"/>
                <a:gd name="T10" fmla="*/ 7 w 99"/>
                <a:gd name="T11" fmla="*/ 25 h 131"/>
                <a:gd name="T12" fmla="*/ 31 w 99"/>
                <a:gd name="T13" fmla="*/ 5 h 131"/>
                <a:gd name="T14" fmla="*/ 63 w 99"/>
                <a:gd name="T15" fmla="*/ 2 h 131"/>
                <a:gd name="T16" fmla="*/ 93 w 99"/>
                <a:gd name="T17" fmla="*/ 28 h 131"/>
                <a:gd name="T18" fmla="*/ 96 w 99"/>
                <a:gd name="T19" fmla="*/ 43 h 131"/>
                <a:gd name="T20" fmla="*/ 98 w 99"/>
                <a:gd name="T21" fmla="*/ 75 h 131"/>
                <a:gd name="T22" fmla="*/ 98 w 99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31">
                  <a:moveTo>
                    <a:pt x="98" y="89"/>
                  </a:moveTo>
                  <a:cubicBezTo>
                    <a:pt x="99" y="106"/>
                    <a:pt x="81" y="119"/>
                    <a:pt x="70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9"/>
                    <a:pt x="5" y="97"/>
                    <a:pt x="3" y="79"/>
                  </a:cubicBezTo>
                  <a:cubicBezTo>
                    <a:pt x="1" y="70"/>
                    <a:pt x="0" y="53"/>
                    <a:pt x="4" y="33"/>
                  </a:cubicBezTo>
                  <a:cubicBezTo>
                    <a:pt x="5" y="30"/>
                    <a:pt x="6" y="28"/>
                    <a:pt x="7" y="25"/>
                  </a:cubicBezTo>
                  <a:cubicBezTo>
                    <a:pt x="14" y="10"/>
                    <a:pt x="31" y="5"/>
                    <a:pt x="31" y="5"/>
                  </a:cubicBezTo>
                  <a:cubicBezTo>
                    <a:pt x="41" y="1"/>
                    <a:pt x="52" y="0"/>
                    <a:pt x="63" y="2"/>
                  </a:cubicBezTo>
                  <a:cubicBezTo>
                    <a:pt x="78" y="5"/>
                    <a:pt x="89" y="13"/>
                    <a:pt x="93" y="28"/>
                  </a:cubicBezTo>
                  <a:cubicBezTo>
                    <a:pt x="94" y="33"/>
                    <a:pt x="95" y="38"/>
                    <a:pt x="96" y="43"/>
                  </a:cubicBezTo>
                  <a:cubicBezTo>
                    <a:pt x="97" y="54"/>
                    <a:pt x="98" y="64"/>
                    <a:pt x="98" y="75"/>
                  </a:cubicBezTo>
                  <a:cubicBezTo>
                    <a:pt x="98" y="80"/>
                    <a:pt x="98" y="85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7" name="Freeform 887">
              <a:extLst>
                <a:ext uri="{FF2B5EF4-FFF2-40B4-BE49-F238E27FC236}">
                  <a16:creationId xmlns:a16="http://schemas.microsoft.com/office/drawing/2014/main" id="{007607BB-BBA1-42DA-864A-45E84F88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841"/>
              <a:ext cx="29" cy="52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8 w 25"/>
                <a:gd name="T5" fmla="*/ 36 h 45"/>
                <a:gd name="T6" fmla="*/ 3 w 25"/>
                <a:gd name="T7" fmla="*/ 38 h 45"/>
                <a:gd name="T8" fmla="*/ 12 w 25"/>
                <a:gd name="T9" fmla="*/ 44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7" y="0"/>
                    <a:pt x="7" y="12"/>
                  </a:cubicBezTo>
                  <a:cubicBezTo>
                    <a:pt x="7" y="24"/>
                    <a:pt x="8" y="36"/>
                    <a:pt x="8" y="36"/>
                  </a:cubicBezTo>
                  <a:cubicBezTo>
                    <a:pt x="8" y="36"/>
                    <a:pt x="0" y="32"/>
                    <a:pt x="3" y="38"/>
                  </a:cubicBezTo>
                  <a:cubicBezTo>
                    <a:pt x="5" y="42"/>
                    <a:pt x="8" y="44"/>
                    <a:pt x="12" y="44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5" y="35"/>
                    <a:pt x="23" y="34"/>
                  </a:cubicBezTo>
                  <a:cubicBezTo>
                    <a:pt x="22" y="33"/>
                    <a:pt x="18" y="35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8" name="Freeform 888">
              <a:extLst>
                <a:ext uri="{FF2B5EF4-FFF2-40B4-BE49-F238E27FC236}">
                  <a16:creationId xmlns:a16="http://schemas.microsoft.com/office/drawing/2014/main" id="{A0420C6E-5498-405B-A490-374A76F2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829"/>
              <a:ext cx="31" cy="19"/>
            </a:xfrm>
            <a:custGeom>
              <a:avLst/>
              <a:gdLst>
                <a:gd name="T0" fmla="*/ 0 w 27"/>
                <a:gd name="T1" fmla="*/ 4 h 16"/>
                <a:gd name="T2" fmla="*/ 27 w 27"/>
                <a:gd name="T3" fmla="*/ 16 h 16"/>
                <a:gd name="T4" fmla="*/ 0 w 27"/>
                <a:gd name="T5" fmla="*/ 12 h 16"/>
                <a:gd name="T6" fmla="*/ 0 w 27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6">
                  <a:moveTo>
                    <a:pt x="0" y="4"/>
                  </a:moveTo>
                  <a:cubicBezTo>
                    <a:pt x="0" y="4"/>
                    <a:pt x="21" y="0"/>
                    <a:pt x="27" y="16"/>
                  </a:cubicBezTo>
                  <a:cubicBezTo>
                    <a:pt x="27" y="16"/>
                    <a:pt x="4" y="9"/>
                    <a:pt x="0" y="1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9" name="Freeform 889">
              <a:extLst>
                <a:ext uri="{FF2B5EF4-FFF2-40B4-BE49-F238E27FC236}">
                  <a16:creationId xmlns:a16="http://schemas.microsoft.com/office/drawing/2014/main" id="{D9A19CFE-9BAE-430B-9428-292313AA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30"/>
              <a:ext cx="33" cy="18"/>
            </a:xfrm>
            <a:custGeom>
              <a:avLst/>
              <a:gdLst>
                <a:gd name="T0" fmla="*/ 28 w 28"/>
                <a:gd name="T1" fmla="*/ 5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7" y="0"/>
                    <a:pt x="0" y="15"/>
                  </a:cubicBezTo>
                  <a:cubicBezTo>
                    <a:pt x="0" y="15"/>
                    <a:pt x="24" y="9"/>
                    <a:pt x="28" y="13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0" name="Freeform 890">
              <a:extLst>
                <a:ext uri="{FF2B5EF4-FFF2-40B4-BE49-F238E27FC236}">
                  <a16:creationId xmlns:a16="http://schemas.microsoft.com/office/drawing/2014/main" id="{435DF1B9-146C-449E-8B36-F748EC37C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850"/>
              <a:ext cx="28" cy="27"/>
            </a:xfrm>
            <a:custGeom>
              <a:avLst/>
              <a:gdLst>
                <a:gd name="T0" fmla="*/ 0 w 24"/>
                <a:gd name="T1" fmla="*/ 12 h 23"/>
                <a:gd name="T2" fmla="*/ 13 w 24"/>
                <a:gd name="T3" fmla="*/ 22 h 23"/>
                <a:gd name="T4" fmla="*/ 24 w 24"/>
                <a:gd name="T5" fmla="*/ 11 h 23"/>
                <a:gd name="T6" fmla="*/ 11 w 24"/>
                <a:gd name="T7" fmla="*/ 1 h 23"/>
                <a:gd name="T8" fmla="*/ 0 w 24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12"/>
                  </a:moveTo>
                  <a:cubicBezTo>
                    <a:pt x="0" y="18"/>
                    <a:pt x="6" y="23"/>
                    <a:pt x="13" y="22"/>
                  </a:cubicBezTo>
                  <a:cubicBezTo>
                    <a:pt x="19" y="22"/>
                    <a:pt x="24" y="17"/>
                    <a:pt x="24" y="11"/>
                  </a:cubicBezTo>
                  <a:cubicBezTo>
                    <a:pt x="23" y="5"/>
                    <a:pt x="18" y="0"/>
                    <a:pt x="11" y="1"/>
                  </a:cubicBezTo>
                  <a:cubicBezTo>
                    <a:pt x="5" y="1"/>
                    <a:pt x="0" y="6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1" name="Freeform 891">
              <a:extLst>
                <a:ext uri="{FF2B5EF4-FFF2-40B4-BE49-F238E27FC236}">
                  <a16:creationId xmlns:a16="http://schemas.microsoft.com/office/drawing/2014/main" id="{365D4C87-01A7-4B6E-8F77-1D071468C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851"/>
              <a:ext cx="17" cy="23"/>
            </a:xfrm>
            <a:custGeom>
              <a:avLst/>
              <a:gdLst>
                <a:gd name="T0" fmla="*/ 15 w 15"/>
                <a:gd name="T1" fmla="*/ 10 h 20"/>
                <a:gd name="T2" fmla="*/ 8 w 15"/>
                <a:gd name="T3" fmla="*/ 20 h 20"/>
                <a:gd name="T4" fmla="*/ 0 w 15"/>
                <a:gd name="T5" fmla="*/ 11 h 20"/>
                <a:gd name="T6" fmla="*/ 7 w 15"/>
                <a:gd name="T7" fmla="*/ 1 h 20"/>
                <a:gd name="T8" fmla="*/ 15 w 1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5" y="15"/>
                    <a:pt x="12" y="20"/>
                    <a:pt x="8" y="20"/>
                  </a:cubicBezTo>
                  <a:cubicBezTo>
                    <a:pt x="4" y="20"/>
                    <a:pt x="0" y="16"/>
                    <a:pt x="0" y="11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4"/>
                    <a:pt x="15" y="1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2" name="Freeform 892">
              <a:extLst>
                <a:ext uri="{FF2B5EF4-FFF2-40B4-BE49-F238E27FC236}">
                  <a16:creationId xmlns:a16="http://schemas.microsoft.com/office/drawing/2014/main" id="{34BB2DB8-95F7-4375-BBD3-62F907A2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55"/>
              <a:ext cx="13" cy="16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8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1"/>
                    <a:pt x="9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3" name="Freeform 893">
              <a:extLst>
                <a:ext uri="{FF2B5EF4-FFF2-40B4-BE49-F238E27FC236}">
                  <a16:creationId xmlns:a16="http://schemas.microsoft.com/office/drawing/2014/main" id="{6968FA85-9935-4750-8A92-3DCF25EA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853"/>
              <a:ext cx="7" cy="5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3 h 4"/>
                <a:gd name="T4" fmla="*/ 0 w 6"/>
                <a:gd name="T5" fmla="*/ 2 h 4"/>
                <a:gd name="T6" fmla="*/ 3 w 6"/>
                <a:gd name="T7" fmla="*/ 0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2"/>
                    <a:pt x="5" y="3"/>
                    <a:pt x="3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4" name="Freeform 894">
              <a:extLst>
                <a:ext uri="{FF2B5EF4-FFF2-40B4-BE49-F238E27FC236}">
                  <a16:creationId xmlns:a16="http://schemas.microsoft.com/office/drawing/2014/main" id="{4811B208-C82C-4AAE-8066-7E2C329D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849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4 w 25"/>
                <a:gd name="T3" fmla="*/ 22 h 23"/>
                <a:gd name="T4" fmla="*/ 25 w 25"/>
                <a:gd name="T5" fmla="*/ 10 h 23"/>
                <a:gd name="T6" fmla="*/ 12 w 25"/>
                <a:gd name="T7" fmla="*/ 0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4" y="22"/>
                  </a:cubicBezTo>
                  <a:cubicBezTo>
                    <a:pt x="20" y="22"/>
                    <a:pt x="25" y="17"/>
                    <a:pt x="25" y="10"/>
                  </a:cubicBezTo>
                  <a:cubicBezTo>
                    <a:pt x="24" y="4"/>
                    <a:pt x="19" y="0"/>
                    <a:pt x="12" y="0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5" name="Freeform 895">
              <a:extLst>
                <a:ext uri="{FF2B5EF4-FFF2-40B4-BE49-F238E27FC236}">
                  <a16:creationId xmlns:a16="http://schemas.microsoft.com/office/drawing/2014/main" id="{909BCC5C-4B89-43C2-A92E-621E245C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850"/>
              <a:ext cx="18" cy="23"/>
            </a:xfrm>
            <a:custGeom>
              <a:avLst/>
              <a:gdLst>
                <a:gd name="T0" fmla="*/ 15 w 15"/>
                <a:gd name="T1" fmla="*/ 9 h 20"/>
                <a:gd name="T2" fmla="*/ 8 w 15"/>
                <a:gd name="T3" fmla="*/ 20 h 20"/>
                <a:gd name="T4" fmla="*/ 0 w 15"/>
                <a:gd name="T5" fmla="*/ 10 h 20"/>
                <a:gd name="T6" fmla="*/ 7 w 15"/>
                <a:gd name="T7" fmla="*/ 0 h 20"/>
                <a:gd name="T8" fmla="*/ 15 w 15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9"/>
                  </a:moveTo>
                  <a:cubicBezTo>
                    <a:pt x="15" y="15"/>
                    <a:pt x="12" y="19"/>
                    <a:pt x="8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5"/>
                    <a:pt x="3" y="1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6" name="Freeform 896">
              <a:extLst>
                <a:ext uri="{FF2B5EF4-FFF2-40B4-BE49-F238E27FC236}">
                  <a16:creationId xmlns:a16="http://schemas.microsoft.com/office/drawing/2014/main" id="{75EDB980-36DC-49A6-9812-6C6768C3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853"/>
              <a:ext cx="12" cy="17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0"/>
                    <a:pt x="9" y="14"/>
                    <a:pt x="6" y="14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8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7" name="Freeform 897">
              <a:extLst>
                <a:ext uri="{FF2B5EF4-FFF2-40B4-BE49-F238E27FC236}">
                  <a16:creationId xmlns:a16="http://schemas.microsoft.com/office/drawing/2014/main" id="{1D47DAE7-D6C1-4A0A-9CF1-867E2CA1C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851"/>
              <a:ext cx="7" cy="5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0 w 6"/>
                <a:gd name="T5" fmla="*/ 3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8" name="Freeform 898">
              <a:extLst>
                <a:ext uri="{FF2B5EF4-FFF2-40B4-BE49-F238E27FC236}">
                  <a16:creationId xmlns:a16="http://schemas.microsoft.com/office/drawing/2014/main" id="{F0A1E908-FEB8-44C5-B51C-83256B4B2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894"/>
              <a:ext cx="60" cy="38"/>
            </a:xfrm>
            <a:custGeom>
              <a:avLst/>
              <a:gdLst>
                <a:gd name="T0" fmla="*/ 52 w 52"/>
                <a:gd name="T1" fmla="*/ 2 h 33"/>
                <a:gd name="T2" fmla="*/ 47 w 52"/>
                <a:gd name="T3" fmla="*/ 13 h 33"/>
                <a:gd name="T4" fmla="*/ 40 w 52"/>
                <a:gd name="T5" fmla="*/ 22 h 33"/>
                <a:gd name="T6" fmla="*/ 15 w 52"/>
                <a:gd name="T7" fmla="*/ 23 h 33"/>
                <a:gd name="T8" fmla="*/ 4 w 52"/>
                <a:gd name="T9" fmla="*/ 8 h 33"/>
                <a:gd name="T10" fmla="*/ 0 w 52"/>
                <a:gd name="T11" fmla="*/ 0 h 33"/>
                <a:gd name="T12" fmla="*/ 52 w 52"/>
                <a:gd name="T1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3">
                  <a:moveTo>
                    <a:pt x="52" y="2"/>
                  </a:moveTo>
                  <a:cubicBezTo>
                    <a:pt x="52" y="2"/>
                    <a:pt x="50" y="7"/>
                    <a:pt x="47" y="13"/>
                  </a:cubicBezTo>
                  <a:cubicBezTo>
                    <a:pt x="45" y="16"/>
                    <a:pt x="43" y="19"/>
                    <a:pt x="40" y="22"/>
                  </a:cubicBezTo>
                  <a:cubicBezTo>
                    <a:pt x="34" y="29"/>
                    <a:pt x="26" y="33"/>
                    <a:pt x="15" y="23"/>
                  </a:cubicBezTo>
                  <a:cubicBezTo>
                    <a:pt x="12" y="20"/>
                    <a:pt x="8" y="15"/>
                    <a:pt x="4" y="8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9" name="Freeform 899">
              <a:extLst>
                <a:ext uri="{FF2B5EF4-FFF2-40B4-BE49-F238E27FC236}">
                  <a16:creationId xmlns:a16="http://schemas.microsoft.com/office/drawing/2014/main" id="{AF1EC9FB-E23A-4C41-8B8D-9C19587F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894"/>
              <a:ext cx="60" cy="21"/>
            </a:xfrm>
            <a:custGeom>
              <a:avLst/>
              <a:gdLst>
                <a:gd name="T0" fmla="*/ 52 w 52"/>
                <a:gd name="T1" fmla="*/ 2 h 18"/>
                <a:gd name="T2" fmla="*/ 47 w 52"/>
                <a:gd name="T3" fmla="*/ 13 h 18"/>
                <a:gd name="T4" fmla="*/ 4 w 52"/>
                <a:gd name="T5" fmla="*/ 8 h 18"/>
                <a:gd name="T6" fmla="*/ 0 w 52"/>
                <a:gd name="T7" fmla="*/ 0 h 18"/>
                <a:gd name="T8" fmla="*/ 52 w 52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8">
                  <a:moveTo>
                    <a:pt x="52" y="2"/>
                  </a:moveTo>
                  <a:cubicBezTo>
                    <a:pt x="52" y="2"/>
                    <a:pt x="50" y="7"/>
                    <a:pt x="47" y="13"/>
                  </a:cubicBezTo>
                  <a:cubicBezTo>
                    <a:pt x="33" y="18"/>
                    <a:pt x="15" y="13"/>
                    <a:pt x="4" y="8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0" name="Freeform 900">
              <a:extLst>
                <a:ext uri="{FF2B5EF4-FFF2-40B4-BE49-F238E27FC236}">
                  <a16:creationId xmlns:a16="http://schemas.microsoft.com/office/drawing/2014/main" id="{536BA1F1-2399-40D2-8527-D5B55C2A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914"/>
              <a:ext cx="29" cy="18"/>
            </a:xfrm>
            <a:custGeom>
              <a:avLst/>
              <a:gdLst>
                <a:gd name="T0" fmla="*/ 25 w 25"/>
                <a:gd name="T1" fmla="*/ 5 h 16"/>
                <a:gd name="T2" fmla="*/ 0 w 25"/>
                <a:gd name="T3" fmla="*/ 6 h 16"/>
                <a:gd name="T4" fmla="*/ 25 w 25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25" y="5"/>
                  </a:moveTo>
                  <a:cubicBezTo>
                    <a:pt x="19" y="12"/>
                    <a:pt x="11" y="16"/>
                    <a:pt x="0" y="6"/>
                  </a:cubicBezTo>
                  <a:cubicBezTo>
                    <a:pt x="5" y="3"/>
                    <a:pt x="15" y="0"/>
                    <a:pt x="25" y="5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1" name="Freeform 901">
              <a:extLst>
                <a:ext uri="{FF2B5EF4-FFF2-40B4-BE49-F238E27FC236}">
                  <a16:creationId xmlns:a16="http://schemas.microsoft.com/office/drawing/2014/main" id="{3C746600-446D-4BC0-964D-92F57CECE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761"/>
              <a:ext cx="124" cy="72"/>
            </a:xfrm>
            <a:custGeom>
              <a:avLst/>
              <a:gdLst>
                <a:gd name="T0" fmla="*/ 106 w 107"/>
                <a:gd name="T1" fmla="*/ 23 h 62"/>
                <a:gd name="T2" fmla="*/ 95 w 107"/>
                <a:gd name="T3" fmla="*/ 31 h 62"/>
                <a:gd name="T4" fmla="*/ 102 w 107"/>
                <a:gd name="T5" fmla="*/ 16 h 62"/>
                <a:gd name="T6" fmla="*/ 101 w 107"/>
                <a:gd name="T7" fmla="*/ 15 h 62"/>
                <a:gd name="T8" fmla="*/ 99 w 107"/>
                <a:gd name="T9" fmla="*/ 17 h 62"/>
                <a:gd name="T10" fmla="*/ 85 w 107"/>
                <a:gd name="T11" fmla="*/ 19 h 62"/>
                <a:gd name="T12" fmla="*/ 65 w 107"/>
                <a:gd name="T13" fmla="*/ 7 h 62"/>
                <a:gd name="T14" fmla="*/ 40 w 107"/>
                <a:gd name="T15" fmla="*/ 0 h 62"/>
                <a:gd name="T16" fmla="*/ 27 w 107"/>
                <a:gd name="T17" fmla="*/ 3 h 62"/>
                <a:gd name="T18" fmla="*/ 0 w 107"/>
                <a:gd name="T19" fmla="*/ 26 h 62"/>
                <a:gd name="T20" fmla="*/ 0 w 107"/>
                <a:gd name="T21" fmla="*/ 31 h 62"/>
                <a:gd name="T22" fmla="*/ 0 w 107"/>
                <a:gd name="T23" fmla="*/ 36 h 62"/>
                <a:gd name="T24" fmla="*/ 1 w 107"/>
                <a:gd name="T25" fmla="*/ 37 h 62"/>
                <a:gd name="T26" fmla="*/ 1 w 107"/>
                <a:gd name="T27" fmla="*/ 37 h 62"/>
                <a:gd name="T28" fmla="*/ 1 w 107"/>
                <a:gd name="T29" fmla="*/ 36 h 62"/>
                <a:gd name="T30" fmla="*/ 18 w 107"/>
                <a:gd name="T31" fmla="*/ 51 h 62"/>
                <a:gd name="T32" fmla="*/ 61 w 107"/>
                <a:gd name="T33" fmla="*/ 58 h 62"/>
                <a:gd name="T34" fmla="*/ 103 w 107"/>
                <a:gd name="T35" fmla="*/ 30 h 62"/>
                <a:gd name="T36" fmla="*/ 107 w 107"/>
                <a:gd name="T37" fmla="*/ 23 h 62"/>
                <a:gd name="T38" fmla="*/ 106 w 107"/>
                <a:gd name="T3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62">
                  <a:moveTo>
                    <a:pt x="106" y="23"/>
                  </a:moveTo>
                  <a:cubicBezTo>
                    <a:pt x="104" y="27"/>
                    <a:pt x="99" y="30"/>
                    <a:pt x="95" y="31"/>
                  </a:cubicBezTo>
                  <a:cubicBezTo>
                    <a:pt x="98" y="27"/>
                    <a:pt x="102" y="21"/>
                    <a:pt x="102" y="16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0" y="16"/>
                    <a:pt x="100" y="16"/>
                    <a:pt x="99" y="17"/>
                  </a:cubicBezTo>
                  <a:cubicBezTo>
                    <a:pt x="95" y="20"/>
                    <a:pt x="89" y="20"/>
                    <a:pt x="85" y="19"/>
                  </a:cubicBezTo>
                  <a:cubicBezTo>
                    <a:pt x="78" y="16"/>
                    <a:pt x="71" y="11"/>
                    <a:pt x="65" y="7"/>
                  </a:cubicBezTo>
                  <a:cubicBezTo>
                    <a:pt x="57" y="2"/>
                    <a:pt x="49" y="0"/>
                    <a:pt x="40" y="0"/>
                  </a:cubicBezTo>
                  <a:cubicBezTo>
                    <a:pt x="36" y="0"/>
                    <a:pt x="31" y="1"/>
                    <a:pt x="27" y="3"/>
                  </a:cubicBezTo>
                  <a:cubicBezTo>
                    <a:pt x="16" y="7"/>
                    <a:pt x="3" y="14"/>
                    <a:pt x="0" y="26"/>
                  </a:cubicBezTo>
                  <a:cubicBezTo>
                    <a:pt x="0" y="28"/>
                    <a:pt x="0" y="30"/>
                    <a:pt x="0" y="31"/>
                  </a:cubicBezTo>
                  <a:cubicBezTo>
                    <a:pt x="0" y="32"/>
                    <a:pt x="1" y="36"/>
                    <a:pt x="0" y="36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6" y="32"/>
                    <a:pt x="15" y="48"/>
                    <a:pt x="18" y="51"/>
                  </a:cubicBezTo>
                  <a:cubicBezTo>
                    <a:pt x="30" y="61"/>
                    <a:pt x="47" y="62"/>
                    <a:pt x="61" y="58"/>
                  </a:cubicBezTo>
                  <a:cubicBezTo>
                    <a:pt x="77" y="54"/>
                    <a:pt x="94" y="43"/>
                    <a:pt x="103" y="30"/>
                  </a:cubicBezTo>
                  <a:cubicBezTo>
                    <a:pt x="105" y="28"/>
                    <a:pt x="106" y="26"/>
                    <a:pt x="107" y="23"/>
                  </a:cubicBezTo>
                  <a:cubicBezTo>
                    <a:pt x="107" y="23"/>
                    <a:pt x="107" y="22"/>
                    <a:pt x="106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2" name="Freeform 902">
              <a:extLst>
                <a:ext uri="{FF2B5EF4-FFF2-40B4-BE49-F238E27FC236}">
                  <a16:creationId xmlns:a16="http://schemas.microsoft.com/office/drawing/2014/main" id="{EC5BD384-E745-4CCD-B115-A74401400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831"/>
              <a:ext cx="33" cy="54"/>
            </a:xfrm>
            <a:custGeom>
              <a:avLst/>
              <a:gdLst>
                <a:gd name="T0" fmla="*/ 4 w 28"/>
                <a:gd name="T1" fmla="*/ 22 h 46"/>
                <a:gd name="T2" fmla="*/ 22 w 28"/>
                <a:gd name="T3" fmla="*/ 17 h 46"/>
                <a:gd name="T4" fmla="*/ 9 w 28"/>
                <a:gd name="T5" fmla="*/ 45 h 46"/>
                <a:gd name="T6" fmla="*/ 4 w 28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4" y="22"/>
                  </a:moveTo>
                  <a:cubicBezTo>
                    <a:pt x="4" y="22"/>
                    <a:pt x="14" y="0"/>
                    <a:pt x="22" y="17"/>
                  </a:cubicBezTo>
                  <a:cubicBezTo>
                    <a:pt x="28" y="32"/>
                    <a:pt x="17" y="46"/>
                    <a:pt x="9" y="45"/>
                  </a:cubicBezTo>
                  <a:cubicBezTo>
                    <a:pt x="0" y="44"/>
                    <a:pt x="4" y="22"/>
                    <a:pt x="4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3" name="Freeform 903">
              <a:extLst>
                <a:ext uri="{FF2B5EF4-FFF2-40B4-BE49-F238E27FC236}">
                  <a16:creationId xmlns:a16="http://schemas.microsoft.com/office/drawing/2014/main" id="{2FA5BAAD-5595-4266-A819-95AA31622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844"/>
              <a:ext cx="21" cy="32"/>
            </a:xfrm>
            <a:custGeom>
              <a:avLst/>
              <a:gdLst>
                <a:gd name="T0" fmla="*/ 3 w 18"/>
                <a:gd name="T1" fmla="*/ 15 h 27"/>
                <a:gd name="T2" fmla="*/ 14 w 18"/>
                <a:gd name="T3" fmla="*/ 5 h 27"/>
                <a:gd name="T4" fmla="*/ 18 w 18"/>
                <a:gd name="T5" fmla="*/ 18 h 27"/>
                <a:gd name="T6" fmla="*/ 10 w 18"/>
                <a:gd name="T7" fmla="*/ 15 h 27"/>
                <a:gd name="T8" fmla="*/ 5 w 18"/>
                <a:gd name="T9" fmla="*/ 25 h 27"/>
                <a:gd name="T10" fmla="*/ 3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5"/>
                  </a:moveTo>
                  <a:cubicBezTo>
                    <a:pt x="3" y="15"/>
                    <a:pt x="11" y="0"/>
                    <a:pt x="14" y="5"/>
                  </a:cubicBezTo>
                  <a:cubicBezTo>
                    <a:pt x="18" y="11"/>
                    <a:pt x="18" y="18"/>
                    <a:pt x="18" y="18"/>
                  </a:cubicBezTo>
                  <a:cubicBezTo>
                    <a:pt x="18" y="18"/>
                    <a:pt x="16" y="10"/>
                    <a:pt x="10" y="15"/>
                  </a:cubicBezTo>
                  <a:cubicBezTo>
                    <a:pt x="10" y="15"/>
                    <a:pt x="17" y="27"/>
                    <a:pt x="5" y="25"/>
                  </a:cubicBezTo>
                  <a:cubicBezTo>
                    <a:pt x="5" y="25"/>
                    <a:pt x="0" y="21"/>
                    <a:pt x="3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4" name="Freeform 904">
              <a:extLst>
                <a:ext uri="{FF2B5EF4-FFF2-40B4-BE49-F238E27FC236}">
                  <a16:creationId xmlns:a16="http://schemas.microsoft.com/office/drawing/2014/main" id="{ADEE82FE-4AA0-4615-8712-29AA8CD6C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797"/>
              <a:ext cx="51" cy="68"/>
            </a:xfrm>
            <a:custGeom>
              <a:avLst/>
              <a:gdLst>
                <a:gd name="T0" fmla="*/ 43 w 44"/>
                <a:gd name="T1" fmla="*/ 4 h 59"/>
                <a:gd name="T2" fmla="*/ 36 w 44"/>
                <a:gd name="T3" fmla="*/ 32 h 59"/>
                <a:gd name="T4" fmla="*/ 28 w 44"/>
                <a:gd name="T5" fmla="*/ 59 h 59"/>
                <a:gd name="T6" fmla="*/ 32 w 44"/>
                <a:gd name="T7" fmla="*/ 2 h 59"/>
                <a:gd name="T8" fmla="*/ 43 w 44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9">
                  <a:moveTo>
                    <a:pt x="43" y="4"/>
                  </a:moveTo>
                  <a:cubicBezTo>
                    <a:pt x="43" y="4"/>
                    <a:pt x="44" y="23"/>
                    <a:pt x="36" y="32"/>
                  </a:cubicBezTo>
                  <a:cubicBezTo>
                    <a:pt x="29" y="41"/>
                    <a:pt x="28" y="59"/>
                    <a:pt x="28" y="59"/>
                  </a:cubicBezTo>
                  <a:cubicBezTo>
                    <a:pt x="28" y="59"/>
                    <a:pt x="0" y="23"/>
                    <a:pt x="32" y="2"/>
                  </a:cubicBezTo>
                  <a:cubicBezTo>
                    <a:pt x="32" y="2"/>
                    <a:pt x="38" y="0"/>
                    <a:pt x="43" y="4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5" name="Freeform 905">
              <a:extLst>
                <a:ext uri="{FF2B5EF4-FFF2-40B4-BE49-F238E27FC236}">
                  <a16:creationId xmlns:a16="http://schemas.microsoft.com/office/drawing/2014/main" id="{7E332E59-C82B-4CE1-9D23-77EE7FC52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791"/>
              <a:ext cx="42" cy="68"/>
            </a:xfrm>
            <a:custGeom>
              <a:avLst/>
              <a:gdLst>
                <a:gd name="T0" fmla="*/ 2 w 36"/>
                <a:gd name="T1" fmla="*/ 17 h 59"/>
                <a:gd name="T2" fmla="*/ 18 w 36"/>
                <a:gd name="T3" fmla="*/ 59 h 59"/>
                <a:gd name="T4" fmla="*/ 19 w 36"/>
                <a:gd name="T5" fmla="*/ 8 h 59"/>
                <a:gd name="T6" fmla="*/ 2 w 36"/>
                <a:gd name="T7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9">
                  <a:moveTo>
                    <a:pt x="2" y="17"/>
                  </a:moveTo>
                  <a:cubicBezTo>
                    <a:pt x="2" y="17"/>
                    <a:pt x="15" y="34"/>
                    <a:pt x="18" y="59"/>
                  </a:cubicBezTo>
                  <a:cubicBezTo>
                    <a:pt x="18" y="59"/>
                    <a:pt x="36" y="32"/>
                    <a:pt x="19" y="8"/>
                  </a:cubicBezTo>
                  <a:cubicBezTo>
                    <a:pt x="19" y="8"/>
                    <a:pt x="0" y="0"/>
                    <a:pt x="2" y="17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6" name="Freeform 906">
              <a:extLst>
                <a:ext uri="{FF2B5EF4-FFF2-40B4-BE49-F238E27FC236}">
                  <a16:creationId xmlns:a16="http://schemas.microsoft.com/office/drawing/2014/main" id="{C42070F5-8B20-4BCB-9AFB-D8979640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835"/>
              <a:ext cx="33" cy="53"/>
            </a:xfrm>
            <a:custGeom>
              <a:avLst/>
              <a:gdLst>
                <a:gd name="T0" fmla="*/ 25 w 28"/>
                <a:gd name="T1" fmla="*/ 23 h 46"/>
                <a:gd name="T2" fmla="*/ 6 w 28"/>
                <a:gd name="T3" fmla="*/ 18 h 46"/>
                <a:gd name="T4" fmla="*/ 20 w 28"/>
                <a:gd name="T5" fmla="*/ 45 h 46"/>
                <a:gd name="T6" fmla="*/ 25 w 28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25" y="23"/>
                  </a:moveTo>
                  <a:cubicBezTo>
                    <a:pt x="25" y="23"/>
                    <a:pt x="15" y="0"/>
                    <a:pt x="6" y="18"/>
                  </a:cubicBezTo>
                  <a:cubicBezTo>
                    <a:pt x="0" y="32"/>
                    <a:pt x="11" y="46"/>
                    <a:pt x="20" y="45"/>
                  </a:cubicBezTo>
                  <a:cubicBezTo>
                    <a:pt x="28" y="44"/>
                    <a:pt x="25" y="23"/>
                    <a:pt x="25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7" name="Freeform 907">
              <a:extLst>
                <a:ext uri="{FF2B5EF4-FFF2-40B4-BE49-F238E27FC236}">
                  <a16:creationId xmlns:a16="http://schemas.microsoft.com/office/drawing/2014/main" id="{80CB093E-09DC-41B7-8D0A-C0BA0D628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49"/>
              <a:ext cx="21" cy="31"/>
            </a:xfrm>
            <a:custGeom>
              <a:avLst/>
              <a:gdLst>
                <a:gd name="T0" fmla="*/ 15 w 18"/>
                <a:gd name="T1" fmla="*/ 14 h 27"/>
                <a:gd name="T2" fmla="*/ 4 w 18"/>
                <a:gd name="T3" fmla="*/ 5 h 27"/>
                <a:gd name="T4" fmla="*/ 0 w 18"/>
                <a:gd name="T5" fmla="*/ 17 h 27"/>
                <a:gd name="T6" fmla="*/ 8 w 18"/>
                <a:gd name="T7" fmla="*/ 15 h 27"/>
                <a:gd name="T8" fmla="*/ 13 w 18"/>
                <a:gd name="T9" fmla="*/ 24 h 27"/>
                <a:gd name="T10" fmla="*/ 15 w 18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4"/>
                  </a:moveTo>
                  <a:cubicBezTo>
                    <a:pt x="15" y="14"/>
                    <a:pt x="8" y="0"/>
                    <a:pt x="4" y="5"/>
                  </a:cubicBezTo>
                  <a:cubicBezTo>
                    <a:pt x="0" y="10"/>
                    <a:pt x="0" y="17"/>
                    <a:pt x="0" y="17"/>
                  </a:cubicBezTo>
                  <a:cubicBezTo>
                    <a:pt x="0" y="17"/>
                    <a:pt x="3" y="10"/>
                    <a:pt x="8" y="15"/>
                  </a:cubicBezTo>
                  <a:cubicBezTo>
                    <a:pt x="8" y="15"/>
                    <a:pt x="1" y="27"/>
                    <a:pt x="13" y="24"/>
                  </a:cubicBezTo>
                  <a:cubicBezTo>
                    <a:pt x="13" y="24"/>
                    <a:pt x="18" y="21"/>
                    <a:pt x="15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8" name="Freeform 908">
              <a:extLst>
                <a:ext uri="{FF2B5EF4-FFF2-40B4-BE49-F238E27FC236}">
                  <a16:creationId xmlns:a16="http://schemas.microsoft.com/office/drawing/2014/main" id="{74FA4544-6887-4256-8236-A7B04C68B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7" y="1848"/>
              <a:ext cx="25" cy="32"/>
            </a:xfrm>
            <a:custGeom>
              <a:avLst/>
              <a:gdLst>
                <a:gd name="T0" fmla="*/ 3 w 22"/>
                <a:gd name="T1" fmla="*/ 14 h 28"/>
                <a:gd name="T2" fmla="*/ 0 w 22"/>
                <a:gd name="T3" fmla="*/ 24 h 28"/>
                <a:gd name="T4" fmla="*/ 14 w 22"/>
                <a:gd name="T5" fmla="*/ 28 h 28"/>
                <a:gd name="T6" fmla="*/ 15 w 22"/>
                <a:gd name="T7" fmla="*/ 24 h 28"/>
                <a:gd name="T8" fmla="*/ 3 w 22"/>
                <a:gd name="T9" fmla="*/ 14 h 28"/>
                <a:gd name="T10" fmla="*/ 3 w 22"/>
                <a:gd name="T11" fmla="*/ 14 h 28"/>
                <a:gd name="T12" fmla="*/ 12 w 22"/>
                <a:gd name="T13" fmla="*/ 0 h 28"/>
                <a:gd name="T14" fmla="*/ 10 w 22"/>
                <a:gd name="T15" fmla="*/ 0 h 28"/>
                <a:gd name="T16" fmla="*/ 7 w 22"/>
                <a:gd name="T17" fmla="*/ 6 h 28"/>
                <a:gd name="T18" fmla="*/ 14 w 22"/>
                <a:gd name="T19" fmla="*/ 3 h 28"/>
                <a:gd name="T20" fmla="*/ 15 w 22"/>
                <a:gd name="T21" fmla="*/ 3 h 28"/>
                <a:gd name="T22" fmla="*/ 20 w 22"/>
                <a:gd name="T23" fmla="*/ 4 h 28"/>
                <a:gd name="T24" fmla="*/ 22 w 22"/>
                <a:gd name="T25" fmla="*/ 1 h 28"/>
                <a:gd name="T26" fmla="*/ 12 w 2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8">
                  <a:moveTo>
                    <a:pt x="3" y="14"/>
                  </a:moveTo>
                  <a:cubicBezTo>
                    <a:pt x="2" y="17"/>
                    <a:pt x="0" y="20"/>
                    <a:pt x="0" y="24"/>
                  </a:cubicBezTo>
                  <a:cubicBezTo>
                    <a:pt x="4" y="27"/>
                    <a:pt x="9" y="28"/>
                    <a:pt x="14" y="28"/>
                  </a:cubicBezTo>
                  <a:cubicBezTo>
                    <a:pt x="14" y="27"/>
                    <a:pt x="14" y="26"/>
                    <a:pt x="15" y="24"/>
                  </a:cubicBezTo>
                  <a:cubicBezTo>
                    <a:pt x="8" y="24"/>
                    <a:pt x="3" y="2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9" y="2"/>
                    <a:pt x="8" y="4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3"/>
                    <a:pt x="19" y="3"/>
                    <a:pt x="20" y="4"/>
                  </a:cubicBezTo>
                  <a:cubicBezTo>
                    <a:pt x="21" y="3"/>
                    <a:pt x="21" y="2"/>
                    <a:pt x="22" y="1"/>
                  </a:cubicBezTo>
                  <a:cubicBezTo>
                    <a:pt x="19" y="0"/>
                    <a:pt x="16" y="0"/>
                    <a:pt x="12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9" name="Freeform 909">
              <a:extLst>
                <a:ext uri="{FF2B5EF4-FFF2-40B4-BE49-F238E27FC236}">
                  <a16:creationId xmlns:a16="http://schemas.microsoft.com/office/drawing/2014/main" id="{D08AF2A8-FCDF-4E23-9FF1-3D2AAA3D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851"/>
              <a:ext cx="20" cy="25"/>
            </a:xfrm>
            <a:custGeom>
              <a:avLst/>
              <a:gdLst>
                <a:gd name="T0" fmla="*/ 12 w 17"/>
                <a:gd name="T1" fmla="*/ 0 h 21"/>
                <a:gd name="T2" fmla="*/ 11 w 17"/>
                <a:gd name="T3" fmla="*/ 0 h 21"/>
                <a:gd name="T4" fmla="*/ 4 w 17"/>
                <a:gd name="T5" fmla="*/ 3 h 21"/>
                <a:gd name="T6" fmla="*/ 0 w 17"/>
                <a:gd name="T7" fmla="*/ 10 h 21"/>
                <a:gd name="T8" fmla="*/ 0 w 17"/>
                <a:gd name="T9" fmla="*/ 11 h 21"/>
                <a:gd name="T10" fmla="*/ 0 w 17"/>
                <a:gd name="T11" fmla="*/ 11 h 21"/>
                <a:gd name="T12" fmla="*/ 12 w 17"/>
                <a:gd name="T13" fmla="*/ 21 h 21"/>
                <a:gd name="T14" fmla="*/ 12 w 17"/>
                <a:gd name="T15" fmla="*/ 20 h 21"/>
                <a:gd name="T16" fmla="*/ 5 w 17"/>
                <a:gd name="T17" fmla="*/ 11 h 21"/>
                <a:gd name="T18" fmla="*/ 12 w 17"/>
                <a:gd name="T19" fmla="*/ 1 h 21"/>
                <a:gd name="T20" fmla="*/ 12 w 17"/>
                <a:gd name="T21" fmla="*/ 1 h 21"/>
                <a:gd name="T22" fmla="*/ 16 w 17"/>
                <a:gd name="T23" fmla="*/ 2 h 21"/>
                <a:gd name="T24" fmla="*/ 17 w 17"/>
                <a:gd name="T25" fmla="*/ 2 h 21"/>
                <a:gd name="T26" fmla="*/ 17 w 17"/>
                <a:gd name="T27" fmla="*/ 1 h 21"/>
                <a:gd name="T28" fmla="*/ 12 w 17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2" y="5"/>
                    <a:pt x="1" y="8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5" y="21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8" y="19"/>
                    <a:pt x="5" y="16"/>
                    <a:pt x="5" y="11"/>
                  </a:cubicBezTo>
                  <a:cubicBezTo>
                    <a:pt x="5" y="5"/>
                    <a:pt x="8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0" name="Freeform 910">
              <a:extLst>
                <a:ext uri="{FF2B5EF4-FFF2-40B4-BE49-F238E27FC236}">
                  <a16:creationId xmlns:a16="http://schemas.microsoft.com/office/drawing/2014/main" id="{7E999F6C-5490-40BF-B4B1-F35C97A9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852"/>
              <a:ext cx="13" cy="22"/>
            </a:xfrm>
            <a:custGeom>
              <a:avLst/>
              <a:gdLst>
                <a:gd name="T0" fmla="*/ 7 w 11"/>
                <a:gd name="T1" fmla="*/ 0 h 19"/>
                <a:gd name="T2" fmla="*/ 7 w 11"/>
                <a:gd name="T3" fmla="*/ 0 h 19"/>
                <a:gd name="T4" fmla="*/ 0 w 11"/>
                <a:gd name="T5" fmla="*/ 10 h 19"/>
                <a:gd name="T6" fmla="*/ 7 w 11"/>
                <a:gd name="T7" fmla="*/ 19 h 19"/>
                <a:gd name="T8" fmla="*/ 7 w 11"/>
                <a:gd name="T9" fmla="*/ 16 h 19"/>
                <a:gd name="T10" fmla="*/ 2 w 11"/>
                <a:gd name="T11" fmla="*/ 10 h 19"/>
                <a:gd name="T12" fmla="*/ 7 w 11"/>
                <a:gd name="T13" fmla="*/ 2 h 19"/>
                <a:gd name="T14" fmla="*/ 7 w 11"/>
                <a:gd name="T15" fmla="*/ 2 h 19"/>
                <a:gd name="T16" fmla="*/ 10 w 11"/>
                <a:gd name="T17" fmla="*/ 1 h 19"/>
                <a:gd name="T18" fmla="*/ 10 w 11"/>
                <a:gd name="T19" fmla="*/ 1 h 19"/>
                <a:gd name="T20" fmla="*/ 11 w 11"/>
                <a:gd name="T21" fmla="*/ 1 h 19"/>
                <a:gd name="T22" fmla="*/ 7 w 1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9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10"/>
                  </a:cubicBezTo>
                  <a:cubicBezTo>
                    <a:pt x="0" y="15"/>
                    <a:pt x="3" y="18"/>
                    <a:pt x="7" y="19"/>
                  </a:cubicBezTo>
                  <a:cubicBezTo>
                    <a:pt x="7" y="18"/>
                    <a:pt x="7" y="17"/>
                    <a:pt x="7" y="16"/>
                  </a:cubicBezTo>
                  <a:cubicBezTo>
                    <a:pt x="5" y="16"/>
                    <a:pt x="2" y="13"/>
                    <a:pt x="2" y="10"/>
                  </a:cubicBezTo>
                  <a:cubicBezTo>
                    <a:pt x="2" y="6"/>
                    <a:pt x="4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1" name="Freeform 911">
              <a:extLst>
                <a:ext uri="{FF2B5EF4-FFF2-40B4-BE49-F238E27FC236}">
                  <a16:creationId xmlns:a16="http://schemas.microsoft.com/office/drawing/2014/main" id="{9DF415A3-73AA-480F-846E-18D50385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55"/>
              <a:ext cx="11" cy="16"/>
            </a:xfrm>
            <a:custGeom>
              <a:avLst/>
              <a:gdLst>
                <a:gd name="T0" fmla="*/ 5 w 9"/>
                <a:gd name="T1" fmla="*/ 0 h 14"/>
                <a:gd name="T2" fmla="*/ 5 w 9"/>
                <a:gd name="T3" fmla="*/ 0 h 14"/>
                <a:gd name="T4" fmla="*/ 0 w 9"/>
                <a:gd name="T5" fmla="*/ 8 h 14"/>
                <a:gd name="T6" fmla="*/ 5 w 9"/>
                <a:gd name="T7" fmla="*/ 14 h 14"/>
                <a:gd name="T8" fmla="*/ 9 w 9"/>
                <a:gd name="T9" fmla="*/ 2 h 14"/>
                <a:gd name="T10" fmla="*/ 8 w 9"/>
                <a:gd name="T11" fmla="*/ 2 h 14"/>
                <a:gd name="T12" fmla="*/ 8 w 9"/>
                <a:gd name="T13" fmla="*/ 2 h 14"/>
                <a:gd name="T14" fmla="*/ 5 w 9"/>
                <a:gd name="T15" fmla="*/ 1 h 14"/>
                <a:gd name="T16" fmla="*/ 5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0" y="11"/>
                    <a:pt x="3" y="14"/>
                    <a:pt x="5" y="14"/>
                  </a:cubicBezTo>
                  <a:cubicBezTo>
                    <a:pt x="6" y="10"/>
                    <a:pt x="7" y="6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2" name="Freeform 912">
              <a:extLst>
                <a:ext uri="{FF2B5EF4-FFF2-40B4-BE49-F238E27FC236}">
                  <a16:creationId xmlns:a16="http://schemas.microsoft.com/office/drawing/2014/main" id="{503D8445-EC7F-464F-BED5-B29A20C0C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853"/>
              <a:ext cx="6" cy="4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0 w 5"/>
                <a:gd name="T5" fmla="*/ 1 h 3"/>
                <a:gd name="T6" fmla="*/ 0 w 5"/>
                <a:gd name="T7" fmla="*/ 2 h 3"/>
                <a:gd name="T8" fmla="*/ 3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5 w 5"/>
                <a:gd name="T15" fmla="*/ 0 h 3"/>
                <a:gd name="T16" fmla="*/ 4 w 5"/>
                <a:gd name="T17" fmla="*/ 0 h 3"/>
                <a:gd name="T18" fmla="*/ 3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3" name="Freeform 913">
              <a:extLst>
                <a:ext uri="{FF2B5EF4-FFF2-40B4-BE49-F238E27FC236}">
                  <a16:creationId xmlns:a16="http://schemas.microsoft.com/office/drawing/2014/main" id="{CD58F139-6C25-4BF1-A66C-666D3A0CE0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9" y="1848"/>
              <a:ext cx="23" cy="32"/>
            </a:xfrm>
            <a:custGeom>
              <a:avLst/>
              <a:gdLst>
                <a:gd name="T0" fmla="*/ 1 w 20"/>
                <a:gd name="T1" fmla="*/ 21 h 28"/>
                <a:gd name="T2" fmla="*/ 0 w 20"/>
                <a:gd name="T3" fmla="*/ 25 h 28"/>
                <a:gd name="T4" fmla="*/ 12 w 20"/>
                <a:gd name="T5" fmla="*/ 28 h 28"/>
                <a:gd name="T6" fmla="*/ 15 w 20"/>
                <a:gd name="T7" fmla="*/ 28 h 28"/>
                <a:gd name="T8" fmla="*/ 16 w 20"/>
                <a:gd name="T9" fmla="*/ 21 h 28"/>
                <a:gd name="T10" fmla="*/ 10 w 20"/>
                <a:gd name="T11" fmla="*/ 23 h 28"/>
                <a:gd name="T12" fmla="*/ 9 w 20"/>
                <a:gd name="T13" fmla="*/ 23 h 28"/>
                <a:gd name="T14" fmla="*/ 1 w 20"/>
                <a:gd name="T15" fmla="*/ 21 h 28"/>
                <a:gd name="T16" fmla="*/ 17 w 20"/>
                <a:gd name="T17" fmla="*/ 0 h 28"/>
                <a:gd name="T18" fmla="*/ 8 w 20"/>
                <a:gd name="T19" fmla="*/ 1 h 28"/>
                <a:gd name="T20" fmla="*/ 8 w 20"/>
                <a:gd name="T21" fmla="*/ 1 h 28"/>
                <a:gd name="T22" fmla="*/ 8 w 20"/>
                <a:gd name="T23" fmla="*/ 1 h 28"/>
                <a:gd name="T24" fmla="*/ 9 w 20"/>
                <a:gd name="T25" fmla="*/ 1 h 28"/>
                <a:gd name="T26" fmla="*/ 18 w 20"/>
                <a:gd name="T27" fmla="*/ 5 h 28"/>
                <a:gd name="T28" fmla="*/ 20 w 20"/>
                <a:gd name="T29" fmla="*/ 0 h 28"/>
                <a:gd name="T30" fmla="*/ 17 w 20"/>
                <a:gd name="T3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8">
                  <a:moveTo>
                    <a:pt x="1" y="21"/>
                  </a:moveTo>
                  <a:cubicBezTo>
                    <a:pt x="1" y="22"/>
                    <a:pt x="1" y="23"/>
                    <a:pt x="0" y="25"/>
                  </a:cubicBezTo>
                  <a:cubicBezTo>
                    <a:pt x="4" y="27"/>
                    <a:pt x="8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5" y="26"/>
                    <a:pt x="15" y="24"/>
                    <a:pt x="16" y="21"/>
                  </a:cubicBezTo>
                  <a:cubicBezTo>
                    <a:pt x="14" y="22"/>
                    <a:pt x="12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3"/>
                    <a:pt x="3" y="22"/>
                    <a:pt x="1" y="21"/>
                  </a:cubicBezTo>
                  <a:moveTo>
                    <a:pt x="17" y="0"/>
                  </a:moveTo>
                  <a:cubicBezTo>
                    <a:pt x="14" y="0"/>
                    <a:pt x="11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3" y="1"/>
                    <a:pt x="16" y="3"/>
                    <a:pt x="18" y="5"/>
                  </a:cubicBezTo>
                  <a:cubicBezTo>
                    <a:pt x="19" y="4"/>
                    <a:pt x="20" y="2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4" name="Freeform 914">
              <a:extLst>
                <a:ext uri="{FF2B5EF4-FFF2-40B4-BE49-F238E27FC236}">
                  <a16:creationId xmlns:a16="http://schemas.microsoft.com/office/drawing/2014/main" id="{AC35E73B-D33E-4778-A3C1-71E02005D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849"/>
              <a:ext cx="20" cy="25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7 w 17"/>
                <a:gd name="T5" fmla="*/ 0 h 22"/>
                <a:gd name="T6" fmla="*/ 6 w 17"/>
                <a:gd name="T7" fmla="*/ 1 h 22"/>
                <a:gd name="T8" fmla="*/ 6 w 17"/>
                <a:gd name="T9" fmla="*/ 1 h 22"/>
                <a:gd name="T10" fmla="*/ 10 w 17"/>
                <a:gd name="T11" fmla="*/ 3 h 22"/>
                <a:gd name="T12" fmla="*/ 12 w 17"/>
                <a:gd name="T13" fmla="*/ 4 h 22"/>
                <a:gd name="T14" fmla="*/ 12 w 17"/>
                <a:gd name="T15" fmla="*/ 4 h 22"/>
                <a:gd name="T16" fmla="*/ 14 w 17"/>
                <a:gd name="T17" fmla="*/ 10 h 22"/>
                <a:gd name="T18" fmla="*/ 7 w 17"/>
                <a:gd name="T19" fmla="*/ 21 h 22"/>
                <a:gd name="T20" fmla="*/ 7 w 17"/>
                <a:gd name="T21" fmla="*/ 21 h 22"/>
                <a:gd name="T22" fmla="*/ 1 w 17"/>
                <a:gd name="T23" fmla="*/ 17 h 22"/>
                <a:gd name="T24" fmla="*/ 0 w 17"/>
                <a:gd name="T25" fmla="*/ 20 h 22"/>
                <a:gd name="T26" fmla="*/ 8 w 17"/>
                <a:gd name="T27" fmla="*/ 22 h 22"/>
                <a:gd name="T28" fmla="*/ 9 w 17"/>
                <a:gd name="T29" fmla="*/ 22 h 22"/>
                <a:gd name="T30" fmla="*/ 15 w 17"/>
                <a:gd name="T31" fmla="*/ 20 h 22"/>
                <a:gd name="T32" fmla="*/ 17 w 17"/>
                <a:gd name="T33" fmla="*/ 4 h 22"/>
                <a:gd name="T34" fmla="*/ 8 w 17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6"/>
                    <a:pt x="14" y="8"/>
                    <a:pt x="14" y="10"/>
                  </a:cubicBezTo>
                  <a:cubicBezTo>
                    <a:pt x="14" y="16"/>
                    <a:pt x="11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2" y="21"/>
                    <a:pt x="5" y="22"/>
                    <a:pt x="8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11" y="22"/>
                    <a:pt x="13" y="21"/>
                    <a:pt x="15" y="20"/>
                  </a:cubicBezTo>
                  <a:cubicBezTo>
                    <a:pt x="15" y="15"/>
                    <a:pt x="16" y="9"/>
                    <a:pt x="17" y="4"/>
                  </a:cubicBezTo>
                  <a:cubicBezTo>
                    <a:pt x="15" y="2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5" name="Freeform 915">
              <a:extLst>
                <a:ext uri="{FF2B5EF4-FFF2-40B4-BE49-F238E27FC236}">
                  <a16:creationId xmlns:a16="http://schemas.microsoft.com/office/drawing/2014/main" id="{29E8BDA6-18F3-4520-AA69-6632A9B97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2" y="1850"/>
              <a:ext cx="15" cy="23"/>
            </a:xfrm>
            <a:custGeom>
              <a:avLst/>
              <a:gdLst>
                <a:gd name="T0" fmla="*/ 11 w 13"/>
                <a:gd name="T1" fmla="*/ 3 h 20"/>
                <a:gd name="T2" fmla="*/ 9 w 13"/>
                <a:gd name="T3" fmla="*/ 5 h 20"/>
                <a:gd name="T4" fmla="*/ 11 w 13"/>
                <a:gd name="T5" fmla="*/ 10 h 20"/>
                <a:gd name="T6" fmla="*/ 6 w 13"/>
                <a:gd name="T7" fmla="*/ 17 h 20"/>
                <a:gd name="T8" fmla="*/ 6 w 13"/>
                <a:gd name="T9" fmla="*/ 17 h 20"/>
                <a:gd name="T10" fmla="*/ 1 w 13"/>
                <a:gd name="T11" fmla="*/ 12 h 20"/>
                <a:gd name="T12" fmla="*/ 0 w 13"/>
                <a:gd name="T13" fmla="*/ 16 h 20"/>
                <a:gd name="T14" fmla="*/ 6 w 13"/>
                <a:gd name="T15" fmla="*/ 20 h 20"/>
                <a:gd name="T16" fmla="*/ 6 w 13"/>
                <a:gd name="T17" fmla="*/ 20 h 20"/>
                <a:gd name="T18" fmla="*/ 13 w 13"/>
                <a:gd name="T19" fmla="*/ 9 h 20"/>
                <a:gd name="T20" fmla="*/ 11 w 13"/>
                <a:gd name="T21" fmla="*/ 3 h 20"/>
                <a:gd name="T22" fmla="*/ 5 w 13"/>
                <a:gd name="T23" fmla="*/ 0 h 20"/>
                <a:gd name="T24" fmla="*/ 5 w 13"/>
                <a:gd name="T25" fmla="*/ 0 h 20"/>
                <a:gd name="T26" fmla="*/ 4 w 13"/>
                <a:gd name="T27" fmla="*/ 3 h 20"/>
                <a:gd name="T28" fmla="*/ 5 w 13"/>
                <a:gd name="T29" fmla="*/ 3 h 20"/>
                <a:gd name="T30" fmla="*/ 5 w 13"/>
                <a:gd name="T31" fmla="*/ 3 h 20"/>
                <a:gd name="T32" fmla="*/ 8 w 13"/>
                <a:gd name="T33" fmla="*/ 1 h 20"/>
                <a:gd name="T34" fmla="*/ 8 w 13"/>
                <a:gd name="T35" fmla="*/ 1 h 20"/>
                <a:gd name="T36" fmla="*/ 9 w 13"/>
                <a:gd name="T37" fmla="*/ 2 h 20"/>
                <a:gd name="T38" fmla="*/ 5 w 13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0">
                  <a:moveTo>
                    <a:pt x="11" y="3"/>
                  </a:moveTo>
                  <a:cubicBezTo>
                    <a:pt x="11" y="4"/>
                    <a:pt x="10" y="5"/>
                    <a:pt x="9" y="5"/>
                  </a:cubicBezTo>
                  <a:cubicBezTo>
                    <a:pt x="10" y="6"/>
                    <a:pt x="11" y="8"/>
                    <a:pt x="11" y="10"/>
                  </a:cubicBezTo>
                  <a:cubicBezTo>
                    <a:pt x="11" y="13"/>
                    <a:pt x="9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1" y="18"/>
                    <a:pt x="3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0" y="19"/>
                    <a:pt x="13" y="15"/>
                    <a:pt x="13" y="9"/>
                  </a:cubicBezTo>
                  <a:cubicBezTo>
                    <a:pt x="13" y="7"/>
                    <a:pt x="12" y="5"/>
                    <a:pt x="11" y="3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6" name="Freeform 916">
              <a:extLst>
                <a:ext uri="{FF2B5EF4-FFF2-40B4-BE49-F238E27FC236}">
                  <a16:creationId xmlns:a16="http://schemas.microsoft.com/office/drawing/2014/main" id="{DADDEF56-E910-4D4A-AA7B-ACF44878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853"/>
              <a:ext cx="11" cy="17"/>
            </a:xfrm>
            <a:custGeom>
              <a:avLst/>
              <a:gdLst>
                <a:gd name="T0" fmla="*/ 4 w 10"/>
                <a:gd name="T1" fmla="*/ 0 h 14"/>
                <a:gd name="T2" fmla="*/ 4 w 10"/>
                <a:gd name="T3" fmla="*/ 0 h 14"/>
                <a:gd name="T4" fmla="*/ 3 w 10"/>
                <a:gd name="T5" fmla="*/ 0 h 14"/>
                <a:gd name="T6" fmla="*/ 0 w 10"/>
                <a:gd name="T7" fmla="*/ 9 h 14"/>
                <a:gd name="T8" fmla="*/ 0 w 10"/>
                <a:gd name="T9" fmla="*/ 9 h 14"/>
                <a:gd name="T10" fmla="*/ 5 w 10"/>
                <a:gd name="T11" fmla="*/ 14 h 14"/>
                <a:gd name="T12" fmla="*/ 5 w 10"/>
                <a:gd name="T13" fmla="*/ 14 h 14"/>
                <a:gd name="T14" fmla="*/ 10 w 10"/>
                <a:gd name="T15" fmla="*/ 7 h 14"/>
                <a:gd name="T16" fmla="*/ 8 w 10"/>
                <a:gd name="T17" fmla="*/ 2 h 14"/>
                <a:gd name="T18" fmla="*/ 7 w 10"/>
                <a:gd name="T19" fmla="*/ 2 h 14"/>
                <a:gd name="T20" fmla="*/ 7 w 10"/>
                <a:gd name="T21" fmla="*/ 2 h 14"/>
                <a:gd name="T22" fmla="*/ 4 w 10"/>
                <a:gd name="T23" fmla="*/ 1 h 14"/>
                <a:gd name="T24" fmla="*/ 4 w 10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2"/>
                    <a:pt x="3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0"/>
                    <a:pt x="10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7" name="Freeform 917">
              <a:extLst>
                <a:ext uri="{FF2B5EF4-FFF2-40B4-BE49-F238E27FC236}">
                  <a16:creationId xmlns:a16="http://schemas.microsoft.com/office/drawing/2014/main" id="{8CB31E8E-C8AE-41D1-976F-D869AC1B4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851"/>
              <a:ext cx="7" cy="5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0 w 6"/>
                <a:gd name="T7" fmla="*/ 3 h 4"/>
                <a:gd name="T8" fmla="*/ 3 w 6"/>
                <a:gd name="T9" fmla="*/ 4 h 4"/>
                <a:gd name="T10" fmla="*/ 3 w 6"/>
                <a:gd name="T11" fmla="*/ 4 h 4"/>
                <a:gd name="T12" fmla="*/ 4 w 6"/>
                <a:gd name="T13" fmla="*/ 4 h 4"/>
                <a:gd name="T14" fmla="*/ 6 w 6"/>
                <a:gd name="T15" fmla="*/ 2 h 4"/>
                <a:gd name="T16" fmla="*/ 6 w 6"/>
                <a:gd name="T17" fmla="*/ 2 h 4"/>
                <a:gd name="T18" fmla="*/ 4 w 6"/>
                <a:gd name="T19" fmla="*/ 1 h 4"/>
                <a:gd name="T20" fmla="*/ 3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8" name="Freeform 918">
              <a:extLst>
                <a:ext uri="{FF2B5EF4-FFF2-40B4-BE49-F238E27FC236}">
                  <a16:creationId xmlns:a16="http://schemas.microsoft.com/office/drawing/2014/main" id="{BDE329FF-015A-472F-ABDA-DA9FB5539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" y="1840"/>
              <a:ext cx="115" cy="45"/>
            </a:xfrm>
            <a:custGeom>
              <a:avLst/>
              <a:gdLst>
                <a:gd name="T0" fmla="*/ 95 w 99"/>
                <a:gd name="T1" fmla="*/ 26 h 39"/>
                <a:gd name="T2" fmla="*/ 97 w 99"/>
                <a:gd name="T3" fmla="*/ 8 h 39"/>
                <a:gd name="T4" fmla="*/ 97 w 99"/>
                <a:gd name="T5" fmla="*/ 7 h 39"/>
                <a:gd name="T6" fmla="*/ 96 w 99"/>
                <a:gd name="T7" fmla="*/ 7 h 39"/>
                <a:gd name="T8" fmla="*/ 59 w 99"/>
                <a:gd name="T9" fmla="*/ 8 h 39"/>
                <a:gd name="T10" fmla="*/ 54 w 99"/>
                <a:gd name="T11" fmla="*/ 11 h 39"/>
                <a:gd name="T12" fmla="*/ 54 w 99"/>
                <a:gd name="T13" fmla="*/ 11 h 39"/>
                <a:gd name="T14" fmla="*/ 47 w 99"/>
                <a:gd name="T15" fmla="*/ 11 h 39"/>
                <a:gd name="T16" fmla="*/ 46 w 99"/>
                <a:gd name="T17" fmla="*/ 11 h 39"/>
                <a:gd name="T18" fmla="*/ 46 w 99"/>
                <a:gd name="T19" fmla="*/ 10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9 h 39"/>
                <a:gd name="T26" fmla="*/ 1 w 99"/>
                <a:gd name="T27" fmla="*/ 10 h 39"/>
                <a:gd name="T28" fmla="*/ 5 w 99"/>
                <a:gd name="T29" fmla="*/ 27 h 39"/>
                <a:gd name="T30" fmla="*/ 15 w 99"/>
                <a:gd name="T31" fmla="*/ 36 h 39"/>
                <a:gd name="T32" fmla="*/ 26 w 99"/>
                <a:gd name="T33" fmla="*/ 38 h 39"/>
                <a:gd name="T34" fmla="*/ 44 w 99"/>
                <a:gd name="T35" fmla="*/ 26 h 39"/>
                <a:gd name="T36" fmla="*/ 44 w 99"/>
                <a:gd name="T37" fmla="*/ 25 h 39"/>
                <a:gd name="T38" fmla="*/ 46 w 99"/>
                <a:gd name="T39" fmla="*/ 17 h 39"/>
                <a:gd name="T40" fmla="*/ 52 w 99"/>
                <a:gd name="T41" fmla="*/ 17 h 39"/>
                <a:gd name="T42" fmla="*/ 55 w 99"/>
                <a:gd name="T43" fmla="*/ 26 h 39"/>
                <a:gd name="T44" fmla="*/ 55 w 99"/>
                <a:gd name="T45" fmla="*/ 27 h 39"/>
                <a:gd name="T46" fmla="*/ 74 w 99"/>
                <a:gd name="T47" fmla="*/ 38 h 39"/>
                <a:gd name="T48" fmla="*/ 86 w 99"/>
                <a:gd name="T49" fmla="*/ 35 h 39"/>
                <a:gd name="T50" fmla="*/ 95 w 99"/>
                <a:gd name="T51" fmla="*/ 26 h 39"/>
                <a:gd name="T52" fmla="*/ 26 w 99"/>
                <a:gd name="T53" fmla="*/ 34 h 39"/>
                <a:gd name="T54" fmla="*/ 16 w 99"/>
                <a:gd name="T55" fmla="*/ 33 h 39"/>
                <a:gd name="T56" fmla="*/ 9 w 99"/>
                <a:gd name="T57" fmla="*/ 26 h 39"/>
                <a:gd name="T58" fmla="*/ 5 w 99"/>
                <a:gd name="T59" fmla="*/ 12 h 39"/>
                <a:gd name="T60" fmla="*/ 38 w 99"/>
                <a:gd name="T61" fmla="*/ 11 h 39"/>
                <a:gd name="T62" fmla="*/ 43 w 99"/>
                <a:gd name="T63" fmla="*/ 13 h 39"/>
                <a:gd name="T64" fmla="*/ 41 w 99"/>
                <a:gd name="T65" fmla="*/ 24 h 39"/>
                <a:gd name="T66" fmla="*/ 40 w 99"/>
                <a:gd name="T67" fmla="*/ 24 h 39"/>
                <a:gd name="T68" fmla="*/ 26 w 99"/>
                <a:gd name="T69" fmla="*/ 34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4 h 39"/>
                <a:gd name="T78" fmla="*/ 56 w 99"/>
                <a:gd name="T79" fmla="*/ 14 h 39"/>
                <a:gd name="T80" fmla="*/ 61 w 99"/>
                <a:gd name="T81" fmla="*/ 12 h 39"/>
                <a:gd name="T82" fmla="*/ 94 w 99"/>
                <a:gd name="T83" fmla="*/ 10 h 39"/>
                <a:gd name="T84" fmla="*/ 91 w 99"/>
                <a:gd name="T85" fmla="*/ 24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8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6"/>
                    <a:pt x="78" y="0"/>
                    <a:pt x="59" y="8"/>
                  </a:cubicBezTo>
                  <a:cubicBezTo>
                    <a:pt x="57" y="9"/>
                    <a:pt x="55" y="10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9"/>
                    <a:pt x="41" y="8"/>
                    <a:pt x="39" y="8"/>
                  </a:cubicBezTo>
                  <a:cubicBezTo>
                    <a:pt x="20" y="0"/>
                    <a:pt x="3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7"/>
                  </a:cubicBezTo>
                  <a:cubicBezTo>
                    <a:pt x="7" y="32"/>
                    <a:pt x="10" y="35"/>
                    <a:pt x="15" y="36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3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19"/>
                    <a:pt x="46" y="17"/>
                  </a:cubicBezTo>
                  <a:cubicBezTo>
                    <a:pt x="48" y="17"/>
                    <a:pt x="50" y="16"/>
                    <a:pt x="52" y="17"/>
                  </a:cubicBezTo>
                  <a:cubicBezTo>
                    <a:pt x="53" y="20"/>
                    <a:pt x="54" y="22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7"/>
                    <a:pt x="74" y="38"/>
                  </a:cubicBezTo>
                  <a:cubicBezTo>
                    <a:pt x="74" y="38"/>
                    <a:pt x="80" y="38"/>
                    <a:pt x="86" y="35"/>
                  </a:cubicBezTo>
                  <a:cubicBezTo>
                    <a:pt x="90" y="33"/>
                    <a:pt x="93" y="30"/>
                    <a:pt x="95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1" y="35"/>
                    <a:pt x="16" y="33"/>
                  </a:cubicBezTo>
                  <a:cubicBezTo>
                    <a:pt x="12" y="31"/>
                    <a:pt x="10" y="29"/>
                    <a:pt x="9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9" y="10"/>
                    <a:pt x="23" y="6"/>
                    <a:pt x="38" y="11"/>
                  </a:cubicBezTo>
                  <a:cubicBezTo>
                    <a:pt x="39" y="12"/>
                    <a:pt x="41" y="13"/>
                    <a:pt x="43" y="13"/>
                  </a:cubicBezTo>
                  <a:cubicBezTo>
                    <a:pt x="43" y="15"/>
                    <a:pt x="42" y="19"/>
                    <a:pt x="41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8"/>
                    <a:pt x="37" y="33"/>
                    <a:pt x="26" y="34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3"/>
                    <a:pt x="61" y="29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0"/>
                    <a:pt x="56" y="16"/>
                    <a:pt x="56" y="14"/>
                  </a:cubicBezTo>
                  <a:cubicBezTo>
                    <a:pt x="58" y="13"/>
                    <a:pt x="59" y="13"/>
                    <a:pt x="61" y="12"/>
                  </a:cubicBezTo>
                  <a:cubicBezTo>
                    <a:pt x="75" y="5"/>
                    <a:pt x="90" y="9"/>
                    <a:pt x="94" y="10"/>
                  </a:cubicBezTo>
                  <a:cubicBezTo>
                    <a:pt x="94" y="12"/>
                    <a:pt x="94" y="16"/>
                    <a:pt x="91" y="24"/>
                  </a:cubicBezTo>
                  <a:cubicBezTo>
                    <a:pt x="90" y="28"/>
                    <a:pt x="87" y="30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9" name="Freeform 919">
              <a:extLst>
                <a:ext uri="{FF2B5EF4-FFF2-40B4-BE49-F238E27FC236}">
                  <a16:creationId xmlns:a16="http://schemas.microsoft.com/office/drawing/2014/main" id="{4CACEDA2-FC3D-4003-92A7-F8DC560A1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950"/>
              <a:ext cx="43" cy="61"/>
            </a:xfrm>
            <a:custGeom>
              <a:avLst/>
              <a:gdLst>
                <a:gd name="T0" fmla="*/ 17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3 h 53"/>
                <a:gd name="T8" fmla="*/ 17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7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19" y="14"/>
                    <a:pt x="17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0" name="Freeform 920">
              <a:extLst>
                <a:ext uri="{FF2B5EF4-FFF2-40B4-BE49-F238E27FC236}">
                  <a16:creationId xmlns:a16="http://schemas.microsoft.com/office/drawing/2014/main" id="{6B2F1483-2A14-4F20-82AA-2164AB7E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950"/>
              <a:ext cx="43" cy="61"/>
            </a:xfrm>
            <a:custGeom>
              <a:avLst/>
              <a:gdLst>
                <a:gd name="T0" fmla="*/ 21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3 h 53"/>
                <a:gd name="T8" fmla="*/ 21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1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8" y="14"/>
                    <a:pt x="21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1" name="Freeform 921">
              <a:extLst>
                <a:ext uri="{FF2B5EF4-FFF2-40B4-BE49-F238E27FC236}">
                  <a16:creationId xmlns:a16="http://schemas.microsoft.com/office/drawing/2014/main" id="{2A15DE9D-CA99-4752-B948-65373A21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45"/>
              <a:ext cx="129" cy="367"/>
            </a:xfrm>
            <a:custGeom>
              <a:avLst/>
              <a:gdLst>
                <a:gd name="T0" fmla="*/ 1 w 111"/>
                <a:gd name="T1" fmla="*/ 316 h 316"/>
                <a:gd name="T2" fmla="*/ 40 w 111"/>
                <a:gd name="T3" fmla="*/ 316 h 316"/>
                <a:gd name="T4" fmla="*/ 52 w 111"/>
                <a:gd name="T5" fmla="*/ 72 h 316"/>
                <a:gd name="T6" fmla="*/ 56 w 111"/>
                <a:gd name="T7" fmla="*/ 72 h 316"/>
                <a:gd name="T8" fmla="*/ 70 w 111"/>
                <a:gd name="T9" fmla="*/ 314 h 316"/>
                <a:gd name="T10" fmla="*/ 110 w 111"/>
                <a:gd name="T11" fmla="*/ 314 h 316"/>
                <a:gd name="T12" fmla="*/ 101 w 111"/>
                <a:gd name="T13" fmla="*/ 0 h 316"/>
                <a:gd name="T14" fmla="*/ 5 w 111"/>
                <a:gd name="T15" fmla="*/ 0 h 316"/>
                <a:gd name="T16" fmla="*/ 1 w 111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16">
                  <a:moveTo>
                    <a:pt x="1" y="316"/>
                  </a:moveTo>
                  <a:cubicBezTo>
                    <a:pt x="40" y="316"/>
                    <a:pt x="40" y="316"/>
                    <a:pt x="40" y="316"/>
                  </a:cubicBezTo>
                  <a:cubicBezTo>
                    <a:pt x="52" y="72"/>
                    <a:pt x="52" y="72"/>
                    <a:pt x="52" y="72"/>
                  </a:cubicBezTo>
                  <a:cubicBezTo>
                    <a:pt x="53" y="72"/>
                    <a:pt x="54" y="72"/>
                    <a:pt x="56" y="72"/>
                  </a:cubicBezTo>
                  <a:cubicBezTo>
                    <a:pt x="70" y="314"/>
                    <a:pt x="70" y="314"/>
                    <a:pt x="7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10" y="284"/>
                    <a:pt x="111" y="53"/>
                    <a:pt x="10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0" y="221"/>
                    <a:pt x="1" y="31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2" name="Freeform 922">
              <a:extLst>
                <a:ext uri="{FF2B5EF4-FFF2-40B4-BE49-F238E27FC236}">
                  <a16:creationId xmlns:a16="http://schemas.microsoft.com/office/drawing/2014/main" id="{CAE75FA0-B26C-4E51-9935-85818242D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145"/>
              <a:ext cx="14" cy="17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14 h 14"/>
                <a:gd name="T4" fmla="*/ 11 w 12"/>
                <a:gd name="T5" fmla="*/ 0 h 14"/>
                <a:gd name="T6" fmla="*/ 0 w 12"/>
                <a:gd name="T7" fmla="*/ 0 h 14"/>
                <a:gd name="T8" fmla="*/ 1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3" name="Freeform 923">
              <a:extLst>
                <a:ext uri="{FF2B5EF4-FFF2-40B4-BE49-F238E27FC236}">
                  <a16:creationId xmlns:a16="http://schemas.microsoft.com/office/drawing/2014/main" id="{1FAC840F-7A3E-4559-9DB8-441F2AFB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145"/>
              <a:ext cx="58" cy="18"/>
            </a:xfrm>
            <a:custGeom>
              <a:avLst/>
              <a:gdLst>
                <a:gd name="T0" fmla="*/ 49 w 50"/>
                <a:gd name="T1" fmla="*/ 0 h 15"/>
                <a:gd name="T2" fmla="*/ 0 w 50"/>
                <a:gd name="T3" fmla="*/ 0 h 15"/>
                <a:gd name="T4" fmla="*/ 0 w 50"/>
                <a:gd name="T5" fmla="*/ 15 h 15"/>
                <a:gd name="T6" fmla="*/ 50 w 50"/>
                <a:gd name="T7" fmla="*/ 14 h 15"/>
                <a:gd name="T8" fmla="*/ 49 w 5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0"/>
                    <a:pt x="49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4" name="Freeform 924">
              <a:extLst>
                <a:ext uri="{FF2B5EF4-FFF2-40B4-BE49-F238E27FC236}">
                  <a16:creationId xmlns:a16="http://schemas.microsoft.com/office/drawing/2014/main" id="{AA8A0A04-FFC2-41D3-A0F1-3117EAED3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145"/>
              <a:ext cx="18" cy="19"/>
            </a:xfrm>
            <a:custGeom>
              <a:avLst/>
              <a:gdLst>
                <a:gd name="T0" fmla="*/ 14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4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5" name="Rectangle 925">
              <a:extLst>
                <a:ext uri="{FF2B5EF4-FFF2-40B4-BE49-F238E27FC236}">
                  <a16:creationId xmlns:a16="http://schemas.microsoft.com/office/drawing/2014/main" id="{57262166-17F9-4453-82CD-468F3ED4F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2141"/>
              <a:ext cx="21" cy="25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6" name="Freeform 926">
              <a:extLst>
                <a:ext uri="{FF2B5EF4-FFF2-40B4-BE49-F238E27FC236}">
                  <a16:creationId xmlns:a16="http://schemas.microsoft.com/office/drawing/2014/main" id="{E4FB4FFE-A015-466F-91D7-051A817C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013"/>
              <a:ext cx="96" cy="156"/>
            </a:xfrm>
            <a:custGeom>
              <a:avLst/>
              <a:gdLst>
                <a:gd name="T0" fmla="*/ 48 w 83"/>
                <a:gd name="T1" fmla="*/ 9 h 134"/>
                <a:gd name="T2" fmla="*/ 0 w 83"/>
                <a:gd name="T3" fmla="*/ 73 h 134"/>
                <a:gd name="T4" fmla="*/ 77 w 83"/>
                <a:gd name="T5" fmla="*/ 134 h 134"/>
                <a:gd name="T6" fmla="*/ 83 w 83"/>
                <a:gd name="T7" fmla="*/ 118 h 134"/>
                <a:gd name="T8" fmla="*/ 31 w 83"/>
                <a:gd name="T9" fmla="*/ 66 h 134"/>
                <a:gd name="T10" fmla="*/ 65 w 83"/>
                <a:gd name="T11" fmla="*/ 31 h 134"/>
                <a:gd name="T12" fmla="*/ 48 w 83"/>
                <a:gd name="T13" fmla="*/ 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34">
                  <a:moveTo>
                    <a:pt x="48" y="9"/>
                  </a:moveTo>
                  <a:cubicBezTo>
                    <a:pt x="55" y="0"/>
                    <a:pt x="0" y="60"/>
                    <a:pt x="0" y="73"/>
                  </a:cubicBezTo>
                  <a:cubicBezTo>
                    <a:pt x="0" y="85"/>
                    <a:pt x="77" y="134"/>
                    <a:pt x="77" y="134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3" y="118"/>
                    <a:pt x="42" y="73"/>
                    <a:pt x="31" y="66"/>
                  </a:cubicBezTo>
                  <a:cubicBezTo>
                    <a:pt x="31" y="66"/>
                    <a:pt x="60" y="38"/>
                    <a:pt x="65" y="31"/>
                  </a:cubicBezTo>
                  <a:cubicBezTo>
                    <a:pt x="70" y="23"/>
                    <a:pt x="48" y="9"/>
                    <a:pt x="48" y="9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7" name="Freeform 927">
              <a:extLst>
                <a:ext uri="{FF2B5EF4-FFF2-40B4-BE49-F238E27FC236}">
                  <a16:creationId xmlns:a16="http://schemas.microsoft.com/office/drawing/2014/main" id="{7A68D173-401E-46B7-A8F7-CFED054E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23"/>
              <a:ext cx="59" cy="56"/>
            </a:xfrm>
            <a:custGeom>
              <a:avLst/>
              <a:gdLst>
                <a:gd name="T0" fmla="*/ 36 w 51"/>
                <a:gd name="T1" fmla="*/ 21 h 48"/>
                <a:gd name="T2" fmla="*/ 49 w 51"/>
                <a:gd name="T3" fmla="*/ 20 h 48"/>
                <a:gd name="T4" fmla="*/ 50 w 51"/>
                <a:gd name="T5" fmla="*/ 19 h 48"/>
                <a:gd name="T6" fmla="*/ 40 w 51"/>
                <a:gd name="T7" fmla="*/ 10 h 48"/>
                <a:gd name="T8" fmla="*/ 32 w 51"/>
                <a:gd name="T9" fmla="*/ 11 h 48"/>
                <a:gd name="T10" fmla="*/ 39 w 51"/>
                <a:gd name="T11" fmla="*/ 4 h 48"/>
                <a:gd name="T12" fmla="*/ 39 w 51"/>
                <a:gd name="T13" fmla="*/ 2 h 48"/>
                <a:gd name="T14" fmla="*/ 27 w 51"/>
                <a:gd name="T15" fmla="*/ 6 h 48"/>
                <a:gd name="T16" fmla="*/ 19 w 51"/>
                <a:gd name="T17" fmla="*/ 13 h 48"/>
                <a:gd name="T18" fmla="*/ 10 w 51"/>
                <a:gd name="T19" fmla="*/ 19 h 48"/>
                <a:gd name="T20" fmla="*/ 10 w 51"/>
                <a:gd name="T21" fmla="*/ 19 h 48"/>
                <a:gd name="T22" fmla="*/ 3 w 51"/>
                <a:gd name="T23" fmla="*/ 36 h 48"/>
                <a:gd name="T24" fmla="*/ 14 w 51"/>
                <a:gd name="T25" fmla="*/ 42 h 48"/>
                <a:gd name="T26" fmla="*/ 23 w 51"/>
                <a:gd name="T27" fmla="*/ 41 h 48"/>
                <a:gd name="T28" fmla="*/ 41 w 51"/>
                <a:gd name="T29" fmla="*/ 47 h 48"/>
                <a:gd name="T30" fmla="*/ 43 w 51"/>
                <a:gd name="T31" fmla="*/ 47 h 48"/>
                <a:gd name="T32" fmla="*/ 30 w 51"/>
                <a:gd name="T33" fmla="*/ 29 h 48"/>
                <a:gd name="T34" fmla="*/ 50 w 51"/>
                <a:gd name="T35" fmla="*/ 34 h 48"/>
                <a:gd name="T36" fmla="*/ 51 w 51"/>
                <a:gd name="T37" fmla="*/ 33 h 48"/>
                <a:gd name="T38" fmla="*/ 36 w 51"/>
                <a:gd name="T3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48">
                  <a:moveTo>
                    <a:pt x="36" y="21"/>
                  </a:moveTo>
                  <a:cubicBezTo>
                    <a:pt x="40" y="21"/>
                    <a:pt x="45" y="21"/>
                    <a:pt x="49" y="20"/>
                  </a:cubicBezTo>
                  <a:cubicBezTo>
                    <a:pt x="50" y="20"/>
                    <a:pt x="50" y="20"/>
                    <a:pt x="50" y="19"/>
                  </a:cubicBezTo>
                  <a:cubicBezTo>
                    <a:pt x="50" y="14"/>
                    <a:pt x="45" y="11"/>
                    <a:pt x="40" y="10"/>
                  </a:cubicBezTo>
                  <a:cubicBezTo>
                    <a:pt x="37" y="10"/>
                    <a:pt x="35" y="10"/>
                    <a:pt x="32" y="11"/>
                  </a:cubicBezTo>
                  <a:cubicBezTo>
                    <a:pt x="35" y="9"/>
                    <a:pt x="37" y="6"/>
                    <a:pt x="39" y="4"/>
                  </a:cubicBezTo>
                  <a:cubicBezTo>
                    <a:pt x="40" y="3"/>
                    <a:pt x="40" y="2"/>
                    <a:pt x="39" y="2"/>
                  </a:cubicBezTo>
                  <a:cubicBezTo>
                    <a:pt x="34" y="0"/>
                    <a:pt x="30" y="2"/>
                    <a:pt x="27" y="6"/>
                  </a:cubicBezTo>
                  <a:cubicBezTo>
                    <a:pt x="24" y="8"/>
                    <a:pt x="21" y="11"/>
                    <a:pt x="19" y="13"/>
                  </a:cubicBezTo>
                  <a:cubicBezTo>
                    <a:pt x="16" y="16"/>
                    <a:pt x="13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" y="20"/>
                    <a:pt x="0" y="29"/>
                    <a:pt x="3" y="36"/>
                  </a:cubicBezTo>
                  <a:cubicBezTo>
                    <a:pt x="6" y="40"/>
                    <a:pt x="9" y="42"/>
                    <a:pt x="14" y="42"/>
                  </a:cubicBezTo>
                  <a:cubicBezTo>
                    <a:pt x="17" y="43"/>
                    <a:pt x="20" y="42"/>
                    <a:pt x="23" y="41"/>
                  </a:cubicBezTo>
                  <a:cubicBezTo>
                    <a:pt x="30" y="40"/>
                    <a:pt x="36" y="43"/>
                    <a:pt x="41" y="47"/>
                  </a:cubicBezTo>
                  <a:cubicBezTo>
                    <a:pt x="41" y="48"/>
                    <a:pt x="42" y="48"/>
                    <a:pt x="43" y="47"/>
                  </a:cubicBezTo>
                  <a:cubicBezTo>
                    <a:pt x="43" y="38"/>
                    <a:pt x="37" y="32"/>
                    <a:pt x="30" y="29"/>
                  </a:cubicBezTo>
                  <a:cubicBezTo>
                    <a:pt x="37" y="28"/>
                    <a:pt x="43" y="33"/>
                    <a:pt x="50" y="34"/>
                  </a:cubicBezTo>
                  <a:cubicBezTo>
                    <a:pt x="50" y="34"/>
                    <a:pt x="51" y="33"/>
                    <a:pt x="51" y="33"/>
                  </a:cubicBezTo>
                  <a:cubicBezTo>
                    <a:pt x="51" y="25"/>
                    <a:pt x="43" y="23"/>
                    <a:pt x="36" y="21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8" name="Freeform 928">
              <a:extLst>
                <a:ext uri="{FF2B5EF4-FFF2-40B4-BE49-F238E27FC236}">
                  <a16:creationId xmlns:a16="http://schemas.microsoft.com/office/drawing/2014/main" id="{F31FC434-B1C9-46DD-A5AE-DF9FBEB24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974"/>
              <a:ext cx="107" cy="191"/>
            </a:xfrm>
            <a:custGeom>
              <a:avLst/>
              <a:gdLst>
                <a:gd name="T0" fmla="*/ 91 w 92"/>
                <a:gd name="T1" fmla="*/ 41 h 165"/>
                <a:gd name="T2" fmla="*/ 39 w 92"/>
                <a:gd name="T3" fmla="*/ 100 h 165"/>
                <a:gd name="T4" fmla="*/ 79 w 92"/>
                <a:gd name="T5" fmla="*/ 137 h 165"/>
                <a:gd name="T6" fmla="*/ 84 w 92"/>
                <a:gd name="T7" fmla="*/ 143 h 165"/>
                <a:gd name="T8" fmla="*/ 73 w 92"/>
                <a:gd name="T9" fmla="*/ 165 h 165"/>
                <a:gd name="T10" fmla="*/ 65 w 92"/>
                <a:gd name="T11" fmla="*/ 161 h 165"/>
                <a:gd name="T12" fmla="*/ 0 w 92"/>
                <a:gd name="T13" fmla="*/ 106 h 165"/>
                <a:gd name="T14" fmla="*/ 81 w 92"/>
                <a:gd name="T15" fmla="*/ 0 h 165"/>
                <a:gd name="T16" fmla="*/ 91 w 92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65">
                  <a:moveTo>
                    <a:pt x="91" y="41"/>
                  </a:moveTo>
                  <a:cubicBezTo>
                    <a:pt x="84" y="54"/>
                    <a:pt x="39" y="100"/>
                    <a:pt x="39" y="100"/>
                  </a:cubicBezTo>
                  <a:cubicBezTo>
                    <a:pt x="46" y="105"/>
                    <a:pt x="68" y="127"/>
                    <a:pt x="79" y="137"/>
                  </a:cubicBezTo>
                  <a:cubicBezTo>
                    <a:pt x="82" y="141"/>
                    <a:pt x="84" y="143"/>
                    <a:pt x="84" y="143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0" y="164"/>
                    <a:pt x="68" y="162"/>
                    <a:pt x="65" y="161"/>
                  </a:cubicBezTo>
                  <a:cubicBezTo>
                    <a:pt x="17" y="135"/>
                    <a:pt x="0" y="106"/>
                    <a:pt x="0" y="106"/>
                  </a:cubicBezTo>
                  <a:cubicBezTo>
                    <a:pt x="11" y="61"/>
                    <a:pt x="81" y="0"/>
                    <a:pt x="81" y="0"/>
                  </a:cubicBezTo>
                  <a:cubicBezTo>
                    <a:pt x="92" y="7"/>
                    <a:pt x="91" y="41"/>
                    <a:pt x="91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9" name="Freeform 929">
              <a:extLst>
                <a:ext uri="{FF2B5EF4-FFF2-40B4-BE49-F238E27FC236}">
                  <a16:creationId xmlns:a16="http://schemas.microsoft.com/office/drawing/2014/main" id="{23EC5425-0047-40D5-BFAC-DEEFD665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012"/>
              <a:ext cx="96" cy="154"/>
            </a:xfrm>
            <a:custGeom>
              <a:avLst/>
              <a:gdLst>
                <a:gd name="T0" fmla="*/ 36 w 83"/>
                <a:gd name="T1" fmla="*/ 8 h 133"/>
                <a:gd name="T2" fmla="*/ 83 w 83"/>
                <a:gd name="T3" fmla="*/ 72 h 133"/>
                <a:gd name="T4" fmla="*/ 6 w 83"/>
                <a:gd name="T5" fmla="*/ 133 h 133"/>
                <a:gd name="T6" fmla="*/ 0 w 83"/>
                <a:gd name="T7" fmla="*/ 117 h 133"/>
                <a:gd name="T8" fmla="*/ 53 w 83"/>
                <a:gd name="T9" fmla="*/ 66 h 133"/>
                <a:gd name="T10" fmla="*/ 18 w 83"/>
                <a:gd name="T11" fmla="*/ 30 h 133"/>
                <a:gd name="T12" fmla="*/ 36 w 83"/>
                <a:gd name="T13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33">
                  <a:moveTo>
                    <a:pt x="36" y="8"/>
                  </a:moveTo>
                  <a:cubicBezTo>
                    <a:pt x="28" y="0"/>
                    <a:pt x="83" y="60"/>
                    <a:pt x="83" y="72"/>
                  </a:cubicBezTo>
                  <a:cubicBezTo>
                    <a:pt x="83" y="84"/>
                    <a:pt x="6" y="133"/>
                    <a:pt x="6" y="13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7"/>
                    <a:pt x="41" y="72"/>
                    <a:pt x="53" y="66"/>
                  </a:cubicBezTo>
                  <a:cubicBezTo>
                    <a:pt x="53" y="66"/>
                    <a:pt x="24" y="38"/>
                    <a:pt x="18" y="30"/>
                  </a:cubicBezTo>
                  <a:cubicBezTo>
                    <a:pt x="13" y="22"/>
                    <a:pt x="36" y="8"/>
                    <a:pt x="36" y="8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0" name="Freeform 930">
              <a:extLst>
                <a:ext uri="{FF2B5EF4-FFF2-40B4-BE49-F238E27FC236}">
                  <a16:creationId xmlns:a16="http://schemas.microsoft.com/office/drawing/2014/main" id="{C4023141-009D-4F6F-AA35-44BA20EE9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21"/>
              <a:ext cx="60" cy="57"/>
            </a:xfrm>
            <a:custGeom>
              <a:avLst/>
              <a:gdLst>
                <a:gd name="T0" fmla="*/ 0 w 52"/>
                <a:gd name="T1" fmla="*/ 33 h 49"/>
                <a:gd name="T2" fmla="*/ 1 w 52"/>
                <a:gd name="T3" fmla="*/ 34 h 49"/>
                <a:gd name="T4" fmla="*/ 21 w 52"/>
                <a:gd name="T5" fmla="*/ 30 h 49"/>
                <a:gd name="T6" fmla="*/ 9 w 52"/>
                <a:gd name="T7" fmla="*/ 47 h 49"/>
                <a:gd name="T8" fmla="*/ 11 w 52"/>
                <a:gd name="T9" fmla="*/ 48 h 49"/>
                <a:gd name="T10" fmla="*/ 28 w 52"/>
                <a:gd name="T11" fmla="*/ 42 h 49"/>
                <a:gd name="T12" fmla="*/ 37 w 52"/>
                <a:gd name="T13" fmla="*/ 43 h 49"/>
                <a:gd name="T14" fmla="*/ 48 w 52"/>
                <a:gd name="T15" fmla="*/ 36 h 49"/>
                <a:gd name="T16" fmla="*/ 42 w 52"/>
                <a:gd name="T17" fmla="*/ 19 h 49"/>
                <a:gd name="T18" fmla="*/ 41 w 52"/>
                <a:gd name="T19" fmla="*/ 19 h 49"/>
                <a:gd name="T20" fmla="*/ 32 w 52"/>
                <a:gd name="T21" fmla="*/ 14 h 49"/>
                <a:gd name="T22" fmla="*/ 25 w 52"/>
                <a:gd name="T23" fmla="*/ 6 h 49"/>
                <a:gd name="T24" fmla="*/ 12 w 52"/>
                <a:gd name="T25" fmla="*/ 2 h 49"/>
                <a:gd name="T26" fmla="*/ 12 w 52"/>
                <a:gd name="T27" fmla="*/ 4 h 49"/>
                <a:gd name="T28" fmla="*/ 19 w 52"/>
                <a:gd name="T29" fmla="*/ 11 h 49"/>
                <a:gd name="T30" fmla="*/ 11 w 52"/>
                <a:gd name="T31" fmla="*/ 11 h 49"/>
                <a:gd name="T32" fmla="*/ 1 w 52"/>
                <a:gd name="T33" fmla="*/ 20 h 49"/>
                <a:gd name="T34" fmla="*/ 2 w 52"/>
                <a:gd name="T35" fmla="*/ 21 h 49"/>
                <a:gd name="T36" fmla="*/ 15 w 52"/>
                <a:gd name="T37" fmla="*/ 21 h 49"/>
                <a:gd name="T38" fmla="*/ 0 w 52"/>
                <a:gd name="T3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49">
                  <a:moveTo>
                    <a:pt x="0" y="33"/>
                  </a:moveTo>
                  <a:cubicBezTo>
                    <a:pt x="0" y="34"/>
                    <a:pt x="1" y="35"/>
                    <a:pt x="1" y="34"/>
                  </a:cubicBezTo>
                  <a:cubicBezTo>
                    <a:pt x="9" y="34"/>
                    <a:pt x="14" y="29"/>
                    <a:pt x="21" y="30"/>
                  </a:cubicBezTo>
                  <a:cubicBezTo>
                    <a:pt x="14" y="33"/>
                    <a:pt x="8" y="39"/>
                    <a:pt x="9" y="47"/>
                  </a:cubicBezTo>
                  <a:cubicBezTo>
                    <a:pt x="9" y="48"/>
                    <a:pt x="10" y="49"/>
                    <a:pt x="11" y="48"/>
                  </a:cubicBezTo>
                  <a:cubicBezTo>
                    <a:pt x="16" y="44"/>
                    <a:pt x="21" y="40"/>
                    <a:pt x="28" y="42"/>
                  </a:cubicBezTo>
                  <a:cubicBezTo>
                    <a:pt x="31" y="42"/>
                    <a:pt x="34" y="43"/>
                    <a:pt x="37" y="43"/>
                  </a:cubicBezTo>
                  <a:cubicBezTo>
                    <a:pt x="42" y="42"/>
                    <a:pt x="46" y="40"/>
                    <a:pt x="48" y="36"/>
                  </a:cubicBezTo>
                  <a:cubicBezTo>
                    <a:pt x="52" y="29"/>
                    <a:pt x="50" y="21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8" y="18"/>
                    <a:pt x="35" y="17"/>
                    <a:pt x="32" y="14"/>
                  </a:cubicBezTo>
                  <a:cubicBezTo>
                    <a:pt x="30" y="11"/>
                    <a:pt x="27" y="8"/>
                    <a:pt x="25" y="6"/>
                  </a:cubicBezTo>
                  <a:cubicBezTo>
                    <a:pt x="21" y="3"/>
                    <a:pt x="17" y="0"/>
                    <a:pt x="12" y="2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4" y="7"/>
                    <a:pt x="17" y="9"/>
                    <a:pt x="19" y="11"/>
                  </a:cubicBezTo>
                  <a:cubicBezTo>
                    <a:pt x="17" y="11"/>
                    <a:pt x="14" y="11"/>
                    <a:pt x="11" y="11"/>
                  </a:cubicBezTo>
                  <a:cubicBezTo>
                    <a:pt x="7" y="11"/>
                    <a:pt x="1" y="14"/>
                    <a:pt x="1" y="20"/>
                  </a:cubicBezTo>
                  <a:cubicBezTo>
                    <a:pt x="1" y="20"/>
                    <a:pt x="2" y="21"/>
                    <a:pt x="2" y="21"/>
                  </a:cubicBezTo>
                  <a:cubicBezTo>
                    <a:pt x="7" y="21"/>
                    <a:pt x="11" y="21"/>
                    <a:pt x="15" y="21"/>
                  </a:cubicBezTo>
                  <a:cubicBezTo>
                    <a:pt x="9" y="23"/>
                    <a:pt x="0" y="26"/>
                    <a:pt x="0" y="3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1" name="Freeform 931">
              <a:extLst>
                <a:ext uri="{FF2B5EF4-FFF2-40B4-BE49-F238E27FC236}">
                  <a16:creationId xmlns:a16="http://schemas.microsoft.com/office/drawing/2014/main" id="{F591B1DD-6509-47E3-BEC3-B2E7DA6F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972"/>
              <a:ext cx="107" cy="191"/>
            </a:xfrm>
            <a:custGeom>
              <a:avLst/>
              <a:gdLst>
                <a:gd name="T0" fmla="*/ 1 w 92"/>
                <a:gd name="T1" fmla="*/ 41 h 165"/>
                <a:gd name="T2" fmla="*/ 53 w 92"/>
                <a:gd name="T3" fmla="*/ 101 h 165"/>
                <a:gd name="T4" fmla="*/ 14 w 92"/>
                <a:gd name="T5" fmla="*/ 138 h 165"/>
                <a:gd name="T6" fmla="*/ 8 w 92"/>
                <a:gd name="T7" fmla="*/ 143 h 165"/>
                <a:gd name="T8" fmla="*/ 20 w 92"/>
                <a:gd name="T9" fmla="*/ 165 h 165"/>
                <a:gd name="T10" fmla="*/ 27 w 92"/>
                <a:gd name="T11" fmla="*/ 161 h 165"/>
                <a:gd name="T12" fmla="*/ 92 w 92"/>
                <a:gd name="T13" fmla="*/ 107 h 165"/>
                <a:gd name="T14" fmla="*/ 11 w 92"/>
                <a:gd name="T15" fmla="*/ 0 h 165"/>
                <a:gd name="T16" fmla="*/ 1 w 92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65">
                  <a:moveTo>
                    <a:pt x="1" y="41"/>
                  </a:moveTo>
                  <a:cubicBezTo>
                    <a:pt x="8" y="55"/>
                    <a:pt x="53" y="101"/>
                    <a:pt x="53" y="101"/>
                  </a:cubicBezTo>
                  <a:cubicBezTo>
                    <a:pt x="46" y="106"/>
                    <a:pt x="24" y="127"/>
                    <a:pt x="14" y="138"/>
                  </a:cubicBezTo>
                  <a:cubicBezTo>
                    <a:pt x="10" y="141"/>
                    <a:pt x="8" y="143"/>
                    <a:pt x="8" y="143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2" y="164"/>
                    <a:pt x="25" y="163"/>
                    <a:pt x="27" y="161"/>
                  </a:cubicBezTo>
                  <a:cubicBezTo>
                    <a:pt x="75" y="136"/>
                    <a:pt x="92" y="107"/>
                    <a:pt x="92" y="107"/>
                  </a:cubicBezTo>
                  <a:cubicBezTo>
                    <a:pt x="81" y="62"/>
                    <a:pt x="11" y="0"/>
                    <a:pt x="11" y="0"/>
                  </a:cubicBezTo>
                  <a:cubicBezTo>
                    <a:pt x="0" y="8"/>
                    <a:pt x="1" y="41"/>
                    <a:pt x="1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933" name="Group 934">
            <a:extLst>
              <a:ext uri="{FF2B5EF4-FFF2-40B4-BE49-F238E27FC236}">
                <a16:creationId xmlns:a16="http://schemas.microsoft.com/office/drawing/2014/main" id="{D9798478-DBA9-4F43-B6F3-A049EE3D0DC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51298" y="1067482"/>
            <a:ext cx="902788" cy="1920216"/>
            <a:chOff x="3651" y="1758"/>
            <a:chExt cx="378" cy="804"/>
          </a:xfrm>
        </p:grpSpPr>
        <p:sp>
          <p:nvSpPr>
            <p:cNvPr id="934" name="AutoShape 933">
              <a:extLst>
                <a:ext uri="{FF2B5EF4-FFF2-40B4-BE49-F238E27FC236}">
                  <a16:creationId xmlns:a16="http://schemas.microsoft.com/office/drawing/2014/main" id="{B3799E8E-A4C3-47AA-AE57-06FE665D46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51" y="1758"/>
              <a:ext cx="378" cy="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5" name="Freeform 935">
              <a:extLst>
                <a:ext uri="{FF2B5EF4-FFF2-40B4-BE49-F238E27FC236}">
                  <a16:creationId xmlns:a16="http://schemas.microsoft.com/office/drawing/2014/main" id="{58B7094E-97B5-4C88-BDF1-4E7CFE43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429"/>
              <a:ext cx="74" cy="111"/>
            </a:xfrm>
            <a:custGeom>
              <a:avLst/>
              <a:gdLst>
                <a:gd name="T0" fmla="*/ 59 w 63"/>
                <a:gd name="T1" fmla="*/ 29 h 96"/>
                <a:gd name="T2" fmla="*/ 63 w 63"/>
                <a:gd name="T3" fmla="*/ 34 h 96"/>
                <a:gd name="T4" fmla="*/ 16 w 63"/>
                <a:gd name="T5" fmla="*/ 96 h 96"/>
                <a:gd name="T6" fmla="*/ 14 w 63"/>
                <a:gd name="T7" fmla="*/ 94 h 96"/>
                <a:gd name="T8" fmla="*/ 13 w 63"/>
                <a:gd name="T9" fmla="*/ 92 h 96"/>
                <a:gd name="T10" fmla="*/ 19 w 63"/>
                <a:gd name="T11" fmla="*/ 60 h 96"/>
                <a:gd name="T12" fmla="*/ 21 w 63"/>
                <a:gd name="T13" fmla="*/ 51 h 96"/>
                <a:gd name="T14" fmla="*/ 17 w 63"/>
                <a:gd name="T15" fmla="*/ 41 h 96"/>
                <a:gd name="T16" fmla="*/ 0 w 63"/>
                <a:gd name="T17" fmla="*/ 24 h 96"/>
                <a:gd name="T18" fmla="*/ 19 w 63"/>
                <a:gd name="T19" fmla="*/ 0 h 96"/>
                <a:gd name="T20" fmla="*/ 39 w 63"/>
                <a:gd name="T21" fmla="*/ 14 h 96"/>
                <a:gd name="T22" fmla="*/ 59 w 63"/>
                <a:gd name="T23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96">
                  <a:moveTo>
                    <a:pt x="59" y="29"/>
                  </a:moveTo>
                  <a:cubicBezTo>
                    <a:pt x="61" y="31"/>
                    <a:pt x="62" y="33"/>
                    <a:pt x="63" y="34"/>
                  </a:cubicBezTo>
                  <a:cubicBezTo>
                    <a:pt x="63" y="34"/>
                    <a:pt x="21" y="93"/>
                    <a:pt x="16" y="96"/>
                  </a:cubicBezTo>
                  <a:cubicBezTo>
                    <a:pt x="15" y="96"/>
                    <a:pt x="15" y="96"/>
                    <a:pt x="14" y="94"/>
                  </a:cubicBezTo>
                  <a:cubicBezTo>
                    <a:pt x="14" y="94"/>
                    <a:pt x="13" y="93"/>
                    <a:pt x="13" y="92"/>
                  </a:cubicBezTo>
                  <a:cubicBezTo>
                    <a:pt x="9" y="86"/>
                    <a:pt x="6" y="74"/>
                    <a:pt x="19" y="60"/>
                  </a:cubicBezTo>
                  <a:cubicBezTo>
                    <a:pt x="20" y="56"/>
                    <a:pt x="21" y="53"/>
                    <a:pt x="21" y="51"/>
                  </a:cubicBezTo>
                  <a:cubicBezTo>
                    <a:pt x="21" y="48"/>
                    <a:pt x="20" y="45"/>
                    <a:pt x="17" y="41"/>
                  </a:cubicBezTo>
                  <a:cubicBezTo>
                    <a:pt x="12" y="33"/>
                    <a:pt x="2" y="25"/>
                    <a:pt x="0" y="2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9" y="6"/>
                    <a:pt x="39" y="14"/>
                  </a:cubicBezTo>
                  <a:cubicBezTo>
                    <a:pt x="46" y="19"/>
                    <a:pt x="54" y="25"/>
                    <a:pt x="59" y="2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6" name="Freeform 936">
              <a:extLst>
                <a:ext uri="{FF2B5EF4-FFF2-40B4-BE49-F238E27FC236}">
                  <a16:creationId xmlns:a16="http://schemas.microsoft.com/office/drawing/2014/main" id="{86DC2586-8C67-4CFF-B52C-755DEF61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429"/>
              <a:ext cx="46" cy="47"/>
            </a:xfrm>
            <a:custGeom>
              <a:avLst/>
              <a:gdLst>
                <a:gd name="T0" fmla="*/ 17 w 39"/>
                <a:gd name="T1" fmla="*/ 41 h 41"/>
                <a:gd name="T2" fmla="*/ 0 w 39"/>
                <a:gd name="T3" fmla="*/ 24 h 41"/>
                <a:gd name="T4" fmla="*/ 19 w 39"/>
                <a:gd name="T5" fmla="*/ 0 h 41"/>
                <a:gd name="T6" fmla="*/ 39 w 39"/>
                <a:gd name="T7" fmla="*/ 13 h 41"/>
                <a:gd name="T8" fmla="*/ 17 w 39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1">
                  <a:moveTo>
                    <a:pt x="17" y="41"/>
                  </a:moveTo>
                  <a:cubicBezTo>
                    <a:pt x="12" y="33"/>
                    <a:pt x="2" y="25"/>
                    <a:pt x="0" y="2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9" y="6"/>
                    <a:pt x="39" y="13"/>
                  </a:cubicBezTo>
                  <a:lnTo>
                    <a:pt x="17" y="41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7" name="Freeform 937">
              <a:extLst>
                <a:ext uri="{FF2B5EF4-FFF2-40B4-BE49-F238E27FC236}">
                  <a16:creationId xmlns:a16="http://schemas.microsoft.com/office/drawing/2014/main" id="{BB7C4107-E84D-44D9-BBE0-10BF4A08F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462"/>
              <a:ext cx="59" cy="78"/>
            </a:xfrm>
            <a:custGeom>
              <a:avLst/>
              <a:gdLst>
                <a:gd name="T0" fmla="*/ 46 w 50"/>
                <a:gd name="T1" fmla="*/ 0 h 67"/>
                <a:gd name="T2" fmla="*/ 50 w 50"/>
                <a:gd name="T3" fmla="*/ 5 h 67"/>
                <a:gd name="T4" fmla="*/ 3 w 50"/>
                <a:gd name="T5" fmla="*/ 67 h 67"/>
                <a:gd name="T6" fmla="*/ 1 w 50"/>
                <a:gd name="T7" fmla="*/ 65 h 67"/>
                <a:gd name="T8" fmla="*/ 0 w 50"/>
                <a:gd name="T9" fmla="*/ 63 h 67"/>
                <a:gd name="T10" fmla="*/ 46 w 50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67">
                  <a:moveTo>
                    <a:pt x="46" y="0"/>
                  </a:moveTo>
                  <a:cubicBezTo>
                    <a:pt x="48" y="2"/>
                    <a:pt x="49" y="4"/>
                    <a:pt x="50" y="5"/>
                  </a:cubicBezTo>
                  <a:cubicBezTo>
                    <a:pt x="50" y="5"/>
                    <a:pt x="8" y="64"/>
                    <a:pt x="3" y="67"/>
                  </a:cubicBezTo>
                  <a:cubicBezTo>
                    <a:pt x="2" y="67"/>
                    <a:pt x="2" y="67"/>
                    <a:pt x="1" y="65"/>
                  </a:cubicBezTo>
                  <a:cubicBezTo>
                    <a:pt x="1" y="65"/>
                    <a:pt x="0" y="64"/>
                    <a:pt x="0" y="63"/>
                  </a:cubicBezTo>
                  <a:cubicBezTo>
                    <a:pt x="8" y="53"/>
                    <a:pt x="36" y="17"/>
                    <a:pt x="46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8" name="Freeform 938">
              <a:extLst>
                <a:ext uri="{FF2B5EF4-FFF2-40B4-BE49-F238E27FC236}">
                  <a16:creationId xmlns:a16="http://schemas.microsoft.com/office/drawing/2014/main" id="{96A8A76B-8CAA-4873-AFF2-1BA4207A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459"/>
              <a:ext cx="64" cy="83"/>
            </a:xfrm>
            <a:custGeom>
              <a:avLst/>
              <a:gdLst>
                <a:gd name="T0" fmla="*/ 47 w 55"/>
                <a:gd name="T1" fmla="*/ 5 h 72"/>
                <a:gd name="T2" fmla="*/ 53 w 55"/>
                <a:gd name="T3" fmla="*/ 8 h 72"/>
                <a:gd name="T4" fmla="*/ 45 w 55"/>
                <a:gd name="T5" fmla="*/ 16 h 72"/>
                <a:gd name="T6" fmla="*/ 10 w 55"/>
                <a:gd name="T7" fmla="*/ 62 h 72"/>
                <a:gd name="T8" fmla="*/ 5 w 55"/>
                <a:gd name="T9" fmla="*/ 68 h 72"/>
                <a:gd name="T10" fmla="*/ 5 w 55"/>
                <a:gd name="T11" fmla="*/ 68 h 72"/>
                <a:gd name="T12" fmla="*/ 5 w 55"/>
                <a:gd name="T13" fmla="*/ 69 h 72"/>
                <a:gd name="T14" fmla="*/ 5 w 55"/>
                <a:gd name="T15" fmla="*/ 68 h 72"/>
                <a:gd name="T16" fmla="*/ 5 w 55"/>
                <a:gd name="T17" fmla="*/ 68 h 72"/>
                <a:gd name="T18" fmla="*/ 6 w 55"/>
                <a:gd name="T19" fmla="*/ 68 h 72"/>
                <a:gd name="T20" fmla="*/ 5 w 55"/>
                <a:gd name="T21" fmla="*/ 69 h 72"/>
                <a:gd name="T22" fmla="*/ 6 w 55"/>
                <a:gd name="T23" fmla="*/ 69 h 72"/>
                <a:gd name="T24" fmla="*/ 6 w 55"/>
                <a:gd name="T25" fmla="*/ 68 h 72"/>
                <a:gd name="T26" fmla="*/ 6 w 55"/>
                <a:gd name="T27" fmla="*/ 68 h 72"/>
                <a:gd name="T28" fmla="*/ 6 w 55"/>
                <a:gd name="T29" fmla="*/ 69 h 72"/>
                <a:gd name="T30" fmla="*/ 6 w 55"/>
                <a:gd name="T31" fmla="*/ 69 h 72"/>
                <a:gd name="T32" fmla="*/ 6 w 55"/>
                <a:gd name="T33" fmla="*/ 68 h 72"/>
                <a:gd name="T34" fmla="*/ 6 w 55"/>
                <a:gd name="T35" fmla="*/ 67 h 72"/>
                <a:gd name="T36" fmla="*/ 3 w 55"/>
                <a:gd name="T37" fmla="*/ 66 h 72"/>
                <a:gd name="T38" fmla="*/ 26 w 55"/>
                <a:gd name="T39" fmla="*/ 38 h 72"/>
                <a:gd name="T40" fmla="*/ 49 w 55"/>
                <a:gd name="T41" fmla="*/ 3 h 72"/>
                <a:gd name="T42" fmla="*/ 49 w 55"/>
                <a:gd name="T43" fmla="*/ 3 h 72"/>
                <a:gd name="T44" fmla="*/ 23 w 55"/>
                <a:gd name="T45" fmla="*/ 36 h 72"/>
                <a:gd name="T46" fmla="*/ 0 w 55"/>
                <a:gd name="T47" fmla="*/ 66 h 72"/>
                <a:gd name="T48" fmla="*/ 3 w 55"/>
                <a:gd name="T49" fmla="*/ 69 h 72"/>
                <a:gd name="T50" fmla="*/ 2 w 55"/>
                <a:gd name="T51" fmla="*/ 68 h 72"/>
                <a:gd name="T52" fmla="*/ 4 w 55"/>
                <a:gd name="T53" fmla="*/ 71 h 72"/>
                <a:gd name="T54" fmla="*/ 7 w 55"/>
                <a:gd name="T55" fmla="*/ 72 h 72"/>
                <a:gd name="T56" fmla="*/ 20 w 55"/>
                <a:gd name="T57" fmla="*/ 57 h 72"/>
                <a:gd name="T58" fmla="*/ 55 w 55"/>
                <a:gd name="T59" fmla="*/ 8 h 72"/>
                <a:gd name="T60" fmla="*/ 50 w 55"/>
                <a:gd name="T61" fmla="*/ 2 h 72"/>
                <a:gd name="T62" fmla="*/ 47 w 55"/>
                <a:gd name="T63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5" h="72">
                  <a:moveTo>
                    <a:pt x="49" y="3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9" y="6"/>
                    <a:pt x="51" y="8"/>
                    <a:pt x="51" y="9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49" y="11"/>
                    <a:pt x="45" y="16"/>
                  </a:cubicBezTo>
                  <a:cubicBezTo>
                    <a:pt x="39" y="25"/>
                    <a:pt x="29" y="37"/>
                    <a:pt x="21" y="48"/>
                  </a:cubicBezTo>
                  <a:cubicBezTo>
                    <a:pt x="17" y="53"/>
                    <a:pt x="13" y="58"/>
                    <a:pt x="10" y="62"/>
                  </a:cubicBezTo>
                  <a:cubicBezTo>
                    <a:pt x="9" y="64"/>
                    <a:pt x="8" y="65"/>
                    <a:pt x="7" y="66"/>
                  </a:cubicBezTo>
                  <a:cubicBezTo>
                    <a:pt x="6" y="67"/>
                    <a:pt x="6" y="67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9"/>
                    <a:pt x="6" y="69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6"/>
                    <a:pt x="5" y="66"/>
                    <a:pt x="4" y="6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8" y="62"/>
                    <a:pt x="17" y="51"/>
                    <a:pt x="26" y="38"/>
                  </a:cubicBezTo>
                  <a:cubicBezTo>
                    <a:pt x="36" y="26"/>
                    <a:pt x="45" y="13"/>
                    <a:pt x="50" y="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2" y="11"/>
                    <a:pt x="33" y="24"/>
                    <a:pt x="23" y="36"/>
                  </a:cubicBezTo>
                  <a:cubicBezTo>
                    <a:pt x="14" y="48"/>
                    <a:pt x="5" y="60"/>
                    <a:pt x="1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9"/>
                    <a:pt x="3" y="69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9"/>
                    <a:pt x="3" y="70"/>
                    <a:pt x="3" y="70"/>
                  </a:cubicBezTo>
                  <a:cubicBezTo>
                    <a:pt x="3" y="71"/>
                    <a:pt x="3" y="71"/>
                    <a:pt x="4" y="71"/>
                  </a:cubicBezTo>
                  <a:cubicBezTo>
                    <a:pt x="4" y="72"/>
                    <a:pt x="5" y="72"/>
                    <a:pt x="5" y="72"/>
                  </a:cubicBezTo>
                  <a:cubicBezTo>
                    <a:pt x="6" y="72"/>
                    <a:pt x="6" y="72"/>
                    <a:pt x="7" y="72"/>
                  </a:cubicBezTo>
                  <a:cubicBezTo>
                    <a:pt x="7" y="71"/>
                    <a:pt x="8" y="71"/>
                    <a:pt x="9" y="70"/>
                  </a:cubicBezTo>
                  <a:cubicBezTo>
                    <a:pt x="11" y="68"/>
                    <a:pt x="15" y="63"/>
                    <a:pt x="20" y="57"/>
                  </a:cubicBezTo>
                  <a:cubicBezTo>
                    <a:pt x="34" y="39"/>
                    <a:pt x="55" y="10"/>
                    <a:pt x="55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4" y="6"/>
                    <a:pt x="52" y="4"/>
                    <a:pt x="50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2"/>
                    <a:pt x="47" y="2"/>
                    <a:pt x="47" y="2"/>
                  </a:cubicBezTo>
                  <a:lnTo>
                    <a:pt x="49" y="3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9" name="Freeform 939">
              <a:extLst>
                <a:ext uri="{FF2B5EF4-FFF2-40B4-BE49-F238E27FC236}">
                  <a16:creationId xmlns:a16="http://schemas.microsoft.com/office/drawing/2014/main" id="{205A7B2C-1931-42AA-B658-D341A42A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491"/>
              <a:ext cx="11" cy="9"/>
            </a:xfrm>
            <a:custGeom>
              <a:avLst/>
              <a:gdLst>
                <a:gd name="T0" fmla="*/ 8 w 9"/>
                <a:gd name="T1" fmla="*/ 1 h 8"/>
                <a:gd name="T2" fmla="*/ 0 w 9"/>
                <a:gd name="T3" fmla="*/ 7 h 8"/>
                <a:gd name="T4" fmla="*/ 1 w 9"/>
                <a:gd name="T5" fmla="*/ 8 h 8"/>
                <a:gd name="T6" fmla="*/ 4 w 9"/>
                <a:gd name="T7" fmla="*/ 4 h 8"/>
                <a:gd name="T8" fmla="*/ 8 w 9"/>
                <a:gd name="T9" fmla="*/ 3 h 8"/>
                <a:gd name="T10" fmla="*/ 8 w 9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8" y="1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2" y="7"/>
                    <a:pt x="3" y="5"/>
                    <a:pt x="4" y="4"/>
                  </a:cubicBezTo>
                  <a:cubicBezTo>
                    <a:pt x="5" y="3"/>
                    <a:pt x="6" y="4"/>
                    <a:pt x="8" y="3"/>
                  </a:cubicBezTo>
                  <a:cubicBezTo>
                    <a:pt x="9" y="3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0" name="Freeform 940">
              <a:extLst>
                <a:ext uri="{FF2B5EF4-FFF2-40B4-BE49-F238E27FC236}">
                  <a16:creationId xmlns:a16="http://schemas.microsoft.com/office/drawing/2014/main" id="{CF04708E-76C2-402E-B9EE-628ED0AE8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478"/>
              <a:ext cx="15" cy="11"/>
            </a:xfrm>
            <a:custGeom>
              <a:avLst/>
              <a:gdLst>
                <a:gd name="T0" fmla="*/ 11 w 13"/>
                <a:gd name="T1" fmla="*/ 1 h 9"/>
                <a:gd name="T2" fmla="*/ 4 w 13"/>
                <a:gd name="T3" fmla="*/ 3 h 9"/>
                <a:gd name="T4" fmla="*/ 3 w 13"/>
                <a:gd name="T5" fmla="*/ 9 h 9"/>
                <a:gd name="T6" fmla="*/ 3 w 13"/>
                <a:gd name="T7" fmla="*/ 9 h 9"/>
                <a:gd name="T8" fmla="*/ 5 w 13"/>
                <a:gd name="T9" fmla="*/ 6 h 9"/>
                <a:gd name="T10" fmla="*/ 9 w 13"/>
                <a:gd name="T11" fmla="*/ 4 h 9"/>
                <a:gd name="T12" fmla="*/ 12 w 13"/>
                <a:gd name="T13" fmla="*/ 3 h 9"/>
                <a:gd name="T14" fmla="*/ 11 w 13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11" y="1"/>
                  </a:move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7"/>
                    <a:pt x="5" y="6"/>
                  </a:cubicBezTo>
                  <a:cubicBezTo>
                    <a:pt x="6" y="5"/>
                    <a:pt x="8" y="4"/>
                    <a:pt x="9" y="4"/>
                  </a:cubicBezTo>
                  <a:cubicBezTo>
                    <a:pt x="10" y="4"/>
                    <a:pt x="11" y="4"/>
                    <a:pt x="12" y="3"/>
                  </a:cubicBezTo>
                  <a:cubicBezTo>
                    <a:pt x="13" y="2"/>
                    <a:pt x="12" y="1"/>
                    <a:pt x="11" y="1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1" name="Freeform 941">
              <a:extLst>
                <a:ext uri="{FF2B5EF4-FFF2-40B4-BE49-F238E27FC236}">
                  <a16:creationId xmlns:a16="http://schemas.microsoft.com/office/drawing/2014/main" id="{AC2149F0-1831-4DF1-9EB6-847E7EC0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451"/>
              <a:ext cx="72" cy="110"/>
            </a:xfrm>
            <a:custGeom>
              <a:avLst/>
              <a:gdLst>
                <a:gd name="T0" fmla="*/ 58 w 62"/>
                <a:gd name="T1" fmla="*/ 34 h 95"/>
                <a:gd name="T2" fmla="*/ 62 w 62"/>
                <a:gd name="T3" fmla="*/ 40 h 95"/>
                <a:gd name="T4" fmla="*/ 7 w 62"/>
                <a:gd name="T5" fmla="*/ 94 h 95"/>
                <a:gd name="T6" fmla="*/ 5 w 62"/>
                <a:gd name="T7" fmla="*/ 93 h 95"/>
                <a:gd name="T8" fmla="*/ 4 w 62"/>
                <a:gd name="T9" fmla="*/ 90 h 95"/>
                <a:gd name="T10" fmla="*/ 15 w 62"/>
                <a:gd name="T11" fmla="*/ 59 h 95"/>
                <a:gd name="T12" fmla="*/ 18 w 62"/>
                <a:gd name="T13" fmla="*/ 51 h 95"/>
                <a:gd name="T14" fmla="*/ 16 w 62"/>
                <a:gd name="T15" fmla="*/ 41 h 95"/>
                <a:gd name="T16" fmla="*/ 1 w 62"/>
                <a:gd name="T17" fmla="*/ 21 h 95"/>
                <a:gd name="T18" fmla="*/ 23 w 62"/>
                <a:gd name="T19" fmla="*/ 0 h 95"/>
                <a:gd name="T20" fmla="*/ 41 w 62"/>
                <a:gd name="T21" fmla="*/ 16 h 95"/>
                <a:gd name="T22" fmla="*/ 58 w 62"/>
                <a:gd name="T23" fmla="*/ 3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95">
                  <a:moveTo>
                    <a:pt x="58" y="34"/>
                  </a:moveTo>
                  <a:cubicBezTo>
                    <a:pt x="60" y="36"/>
                    <a:pt x="61" y="38"/>
                    <a:pt x="62" y="40"/>
                  </a:cubicBezTo>
                  <a:cubicBezTo>
                    <a:pt x="62" y="40"/>
                    <a:pt x="12" y="92"/>
                    <a:pt x="7" y="94"/>
                  </a:cubicBezTo>
                  <a:cubicBezTo>
                    <a:pt x="6" y="95"/>
                    <a:pt x="5" y="94"/>
                    <a:pt x="5" y="93"/>
                  </a:cubicBezTo>
                  <a:cubicBezTo>
                    <a:pt x="5" y="92"/>
                    <a:pt x="5" y="91"/>
                    <a:pt x="4" y="90"/>
                  </a:cubicBezTo>
                  <a:cubicBezTo>
                    <a:pt x="2" y="84"/>
                    <a:pt x="0" y="72"/>
                    <a:pt x="15" y="59"/>
                  </a:cubicBezTo>
                  <a:cubicBezTo>
                    <a:pt x="16" y="56"/>
                    <a:pt x="17" y="53"/>
                    <a:pt x="18" y="51"/>
                  </a:cubicBezTo>
                  <a:cubicBezTo>
                    <a:pt x="19" y="48"/>
                    <a:pt x="18" y="45"/>
                    <a:pt x="16" y="41"/>
                  </a:cubicBezTo>
                  <a:cubicBezTo>
                    <a:pt x="11" y="32"/>
                    <a:pt x="3" y="23"/>
                    <a:pt x="1" y="2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32" y="7"/>
                    <a:pt x="41" y="16"/>
                  </a:cubicBezTo>
                  <a:cubicBezTo>
                    <a:pt x="47" y="22"/>
                    <a:pt x="54" y="29"/>
                    <a:pt x="58" y="34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2" name="Freeform 942">
              <a:extLst>
                <a:ext uri="{FF2B5EF4-FFF2-40B4-BE49-F238E27FC236}">
                  <a16:creationId xmlns:a16="http://schemas.microsoft.com/office/drawing/2014/main" id="{48A6121D-9C0D-4D04-BFE2-6A1DBBA71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451"/>
              <a:ext cx="47" cy="46"/>
            </a:xfrm>
            <a:custGeom>
              <a:avLst/>
              <a:gdLst>
                <a:gd name="T0" fmla="*/ 14 w 40"/>
                <a:gd name="T1" fmla="*/ 40 h 40"/>
                <a:gd name="T2" fmla="*/ 0 w 40"/>
                <a:gd name="T3" fmla="*/ 21 h 40"/>
                <a:gd name="T4" fmla="*/ 22 w 40"/>
                <a:gd name="T5" fmla="*/ 0 h 40"/>
                <a:gd name="T6" fmla="*/ 40 w 40"/>
                <a:gd name="T7" fmla="*/ 16 h 40"/>
                <a:gd name="T8" fmla="*/ 14 w 4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4" y="40"/>
                  </a:moveTo>
                  <a:cubicBezTo>
                    <a:pt x="10" y="32"/>
                    <a:pt x="2" y="23"/>
                    <a:pt x="0" y="2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31" y="8"/>
                    <a:pt x="40" y="16"/>
                  </a:cubicBezTo>
                  <a:lnTo>
                    <a:pt x="14" y="40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3" name="Freeform 943">
              <a:extLst>
                <a:ext uri="{FF2B5EF4-FFF2-40B4-BE49-F238E27FC236}">
                  <a16:creationId xmlns:a16="http://schemas.microsoft.com/office/drawing/2014/main" id="{E1F42CA1-FAD2-4A77-A83D-ED90267F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490"/>
              <a:ext cx="67" cy="71"/>
            </a:xfrm>
            <a:custGeom>
              <a:avLst/>
              <a:gdLst>
                <a:gd name="T0" fmla="*/ 54 w 58"/>
                <a:gd name="T1" fmla="*/ 0 h 61"/>
                <a:gd name="T2" fmla="*/ 58 w 58"/>
                <a:gd name="T3" fmla="*/ 6 h 61"/>
                <a:gd name="T4" fmla="*/ 3 w 58"/>
                <a:gd name="T5" fmla="*/ 60 h 61"/>
                <a:gd name="T6" fmla="*/ 1 w 58"/>
                <a:gd name="T7" fmla="*/ 59 h 61"/>
                <a:gd name="T8" fmla="*/ 0 w 58"/>
                <a:gd name="T9" fmla="*/ 56 h 61"/>
                <a:gd name="T10" fmla="*/ 54 w 58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1">
                  <a:moveTo>
                    <a:pt x="54" y="0"/>
                  </a:moveTo>
                  <a:cubicBezTo>
                    <a:pt x="56" y="2"/>
                    <a:pt x="57" y="4"/>
                    <a:pt x="58" y="6"/>
                  </a:cubicBezTo>
                  <a:cubicBezTo>
                    <a:pt x="58" y="6"/>
                    <a:pt x="8" y="58"/>
                    <a:pt x="3" y="60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7"/>
                    <a:pt x="0" y="56"/>
                  </a:cubicBezTo>
                  <a:cubicBezTo>
                    <a:pt x="9" y="47"/>
                    <a:pt x="42" y="16"/>
                    <a:pt x="54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4" name="Freeform 944">
              <a:extLst>
                <a:ext uri="{FF2B5EF4-FFF2-40B4-BE49-F238E27FC236}">
                  <a16:creationId xmlns:a16="http://schemas.microsoft.com/office/drawing/2014/main" id="{58AF3277-F1EC-43CA-B56F-AC3DA8B5B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487"/>
              <a:ext cx="73" cy="75"/>
            </a:xfrm>
            <a:custGeom>
              <a:avLst/>
              <a:gdLst>
                <a:gd name="T0" fmla="*/ 54 w 62"/>
                <a:gd name="T1" fmla="*/ 4 h 65"/>
                <a:gd name="T2" fmla="*/ 60 w 62"/>
                <a:gd name="T3" fmla="*/ 9 h 65"/>
                <a:gd name="T4" fmla="*/ 50 w 62"/>
                <a:gd name="T5" fmla="*/ 16 h 65"/>
                <a:gd name="T6" fmla="*/ 10 w 62"/>
                <a:gd name="T7" fmla="*/ 56 h 65"/>
                <a:gd name="T8" fmla="*/ 4 w 62"/>
                <a:gd name="T9" fmla="*/ 61 h 65"/>
                <a:gd name="T10" fmla="*/ 4 w 62"/>
                <a:gd name="T11" fmla="*/ 61 h 65"/>
                <a:gd name="T12" fmla="*/ 4 w 62"/>
                <a:gd name="T13" fmla="*/ 62 h 65"/>
                <a:gd name="T14" fmla="*/ 4 w 62"/>
                <a:gd name="T15" fmla="*/ 62 h 65"/>
                <a:gd name="T16" fmla="*/ 4 w 62"/>
                <a:gd name="T17" fmla="*/ 61 h 65"/>
                <a:gd name="T18" fmla="*/ 5 w 62"/>
                <a:gd name="T19" fmla="*/ 62 h 65"/>
                <a:gd name="T20" fmla="*/ 4 w 62"/>
                <a:gd name="T21" fmla="*/ 63 h 65"/>
                <a:gd name="T22" fmla="*/ 4 w 62"/>
                <a:gd name="T23" fmla="*/ 63 h 65"/>
                <a:gd name="T24" fmla="*/ 5 w 62"/>
                <a:gd name="T25" fmla="*/ 62 h 65"/>
                <a:gd name="T26" fmla="*/ 5 w 62"/>
                <a:gd name="T27" fmla="*/ 62 h 65"/>
                <a:gd name="T28" fmla="*/ 5 w 62"/>
                <a:gd name="T29" fmla="*/ 62 h 65"/>
                <a:gd name="T30" fmla="*/ 5 w 62"/>
                <a:gd name="T31" fmla="*/ 62 h 65"/>
                <a:gd name="T32" fmla="*/ 5 w 62"/>
                <a:gd name="T33" fmla="*/ 62 h 65"/>
                <a:gd name="T34" fmla="*/ 5 w 62"/>
                <a:gd name="T35" fmla="*/ 61 h 65"/>
                <a:gd name="T36" fmla="*/ 2 w 62"/>
                <a:gd name="T37" fmla="*/ 59 h 65"/>
                <a:gd name="T38" fmla="*/ 29 w 62"/>
                <a:gd name="T39" fmla="*/ 35 h 65"/>
                <a:gd name="T40" fmla="*/ 56 w 62"/>
                <a:gd name="T41" fmla="*/ 3 h 65"/>
                <a:gd name="T42" fmla="*/ 56 w 62"/>
                <a:gd name="T43" fmla="*/ 3 h 65"/>
                <a:gd name="T44" fmla="*/ 27 w 62"/>
                <a:gd name="T45" fmla="*/ 32 h 65"/>
                <a:gd name="T46" fmla="*/ 0 w 62"/>
                <a:gd name="T47" fmla="*/ 58 h 65"/>
                <a:gd name="T48" fmla="*/ 2 w 62"/>
                <a:gd name="T49" fmla="*/ 63 h 65"/>
                <a:gd name="T50" fmla="*/ 1 w 62"/>
                <a:gd name="T51" fmla="*/ 62 h 65"/>
                <a:gd name="T52" fmla="*/ 3 w 62"/>
                <a:gd name="T53" fmla="*/ 65 h 65"/>
                <a:gd name="T54" fmla="*/ 5 w 62"/>
                <a:gd name="T55" fmla="*/ 65 h 65"/>
                <a:gd name="T56" fmla="*/ 20 w 62"/>
                <a:gd name="T57" fmla="*/ 52 h 65"/>
                <a:gd name="T58" fmla="*/ 62 w 62"/>
                <a:gd name="T59" fmla="*/ 9 h 65"/>
                <a:gd name="T60" fmla="*/ 58 w 62"/>
                <a:gd name="T61" fmla="*/ 2 h 65"/>
                <a:gd name="T62" fmla="*/ 55 w 62"/>
                <a:gd name="T63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2" h="65">
                  <a:moveTo>
                    <a:pt x="56" y="3"/>
                  </a:moveTo>
                  <a:cubicBezTo>
                    <a:pt x="54" y="4"/>
                    <a:pt x="54" y="4"/>
                    <a:pt x="54" y="4"/>
                  </a:cubicBezTo>
                  <a:cubicBezTo>
                    <a:pt x="56" y="7"/>
                    <a:pt x="57" y="8"/>
                    <a:pt x="58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5" y="11"/>
                    <a:pt x="50" y="16"/>
                  </a:cubicBezTo>
                  <a:cubicBezTo>
                    <a:pt x="43" y="23"/>
                    <a:pt x="32" y="34"/>
                    <a:pt x="23" y="44"/>
                  </a:cubicBezTo>
                  <a:cubicBezTo>
                    <a:pt x="18" y="49"/>
                    <a:pt x="14" y="53"/>
                    <a:pt x="10" y="56"/>
                  </a:cubicBezTo>
                  <a:cubicBezTo>
                    <a:pt x="9" y="58"/>
                    <a:pt x="7" y="59"/>
                    <a:pt x="6" y="60"/>
                  </a:cubicBezTo>
                  <a:cubicBezTo>
                    <a:pt x="5" y="61"/>
                    <a:pt x="5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60"/>
                    <a:pt x="4" y="59"/>
                    <a:pt x="4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8" y="56"/>
                    <a:pt x="19" y="46"/>
                    <a:pt x="29" y="35"/>
                  </a:cubicBezTo>
                  <a:cubicBezTo>
                    <a:pt x="40" y="24"/>
                    <a:pt x="51" y="12"/>
                    <a:pt x="58" y="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9" y="10"/>
                    <a:pt x="37" y="21"/>
                    <a:pt x="27" y="32"/>
                  </a:cubicBezTo>
                  <a:cubicBezTo>
                    <a:pt x="16" y="43"/>
                    <a:pt x="5" y="53"/>
                    <a:pt x="1" y="5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" y="61"/>
                    <a:pt x="1" y="62"/>
                    <a:pt x="2" y="6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2"/>
                    <a:pt x="1" y="63"/>
                    <a:pt x="2" y="64"/>
                  </a:cubicBezTo>
                  <a:cubicBezTo>
                    <a:pt x="2" y="64"/>
                    <a:pt x="2" y="65"/>
                    <a:pt x="3" y="65"/>
                  </a:cubicBezTo>
                  <a:cubicBezTo>
                    <a:pt x="3" y="65"/>
                    <a:pt x="4" y="65"/>
                    <a:pt x="4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6" y="65"/>
                    <a:pt x="7" y="65"/>
                    <a:pt x="7" y="64"/>
                  </a:cubicBezTo>
                  <a:cubicBezTo>
                    <a:pt x="10" y="62"/>
                    <a:pt x="14" y="58"/>
                    <a:pt x="20" y="52"/>
                  </a:cubicBezTo>
                  <a:cubicBezTo>
                    <a:pt x="36" y="36"/>
                    <a:pt x="61" y="10"/>
                    <a:pt x="61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6"/>
                    <a:pt x="59" y="4"/>
                    <a:pt x="58" y="2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2"/>
                    <a:pt x="55" y="2"/>
                    <a:pt x="55" y="2"/>
                  </a:cubicBezTo>
                  <a:lnTo>
                    <a:pt x="56" y="3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5" name="Freeform 945">
              <a:extLst>
                <a:ext uri="{FF2B5EF4-FFF2-40B4-BE49-F238E27FC236}">
                  <a16:creationId xmlns:a16="http://schemas.microsoft.com/office/drawing/2014/main" id="{AD21FADE-6EB8-4174-962A-F6A206FAF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12"/>
              <a:ext cx="13" cy="9"/>
            </a:xfrm>
            <a:custGeom>
              <a:avLst/>
              <a:gdLst>
                <a:gd name="T0" fmla="*/ 9 w 11"/>
                <a:gd name="T1" fmla="*/ 2 h 8"/>
                <a:gd name="T2" fmla="*/ 0 w 11"/>
                <a:gd name="T3" fmla="*/ 7 h 8"/>
                <a:gd name="T4" fmla="*/ 1 w 11"/>
                <a:gd name="T5" fmla="*/ 8 h 8"/>
                <a:gd name="T6" fmla="*/ 5 w 11"/>
                <a:gd name="T7" fmla="*/ 5 h 8"/>
                <a:gd name="T8" fmla="*/ 9 w 11"/>
                <a:gd name="T9" fmla="*/ 4 h 8"/>
                <a:gd name="T10" fmla="*/ 9 w 11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9" y="2"/>
                  </a:moveTo>
                  <a:cubicBezTo>
                    <a:pt x="6" y="0"/>
                    <a:pt x="1" y="3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2" y="7"/>
                    <a:pt x="3" y="6"/>
                    <a:pt x="5" y="5"/>
                  </a:cubicBezTo>
                  <a:cubicBezTo>
                    <a:pt x="6" y="4"/>
                    <a:pt x="7" y="5"/>
                    <a:pt x="9" y="4"/>
                  </a:cubicBezTo>
                  <a:cubicBezTo>
                    <a:pt x="10" y="4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6" name="Freeform 946">
              <a:extLst>
                <a:ext uri="{FF2B5EF4-FFF2-40B4-BE49-F238E27FC236}">
                  <a16:creationId xmlns:a16="http://schemas.microsoft.com/office/drawing/2014/main" id="{0025819A-60C7-44E3-B79E-F655537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02"/>
              <a:ext cx="15" cy="9"/>
            </a:xfrm>
            <a:custGeom>
              <a:avLst/>
              <a:gdLst>
                <a:gd name="T0" fmla="*/ 12 w 13"/>
                <a:gd name="T1" fmla="*/ 1 h 8"/>
                <a:gd name="T2" fmla="*/ 4 w 13"/>
                <a:gd name="T3" fmla="*/ 2 h 8"/>
                <a:gd name="T4" fmla="*/ 2 w 13"/>
                <a:gd name="T5" fmla="*/ 8 h 8"/>
                <a:gd name="T6" fmla="*/ 3 w 13"/>
                <a:gd name="T7" fmla="*/ 8 h 8"/>
                <a:gd name="T8" fmla="*/ 5 w 13"/>
                <a:gd name="T9" fmla="*/ 5 h 8"/>
                <a:gd name="T10" fmla="*/ 9 w 13"/>
                <a:gd name="T11" fmla="*/ 3 h 8"/>
                <a:gd name="T12" fmla="*/ 13 w 13"/>
                <a:gd name="T13" fmla="*/ 3 h 8"/>
                <a:gd name="T14" fmla="*/ 12 w 13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2" y="1"/>
                  </a:moveTo>
                  <a:cubicBezTo>
                    <a:pt x="10" y="0"/>
                    <a:pt x="6" y="0"/>
                    <a:pt x="4" y="2"/>
                  </a:cubicBezTo>
                  <a:cubicBezTo>
                    <a:pt x="3" y="3"/>
                    <a:pt x="0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6"/>
                    <a:pt x="5" y="5"/>
                  </a:cubicBezTo>
                  <a:cubicBezTo>
                    <a:pt x="6" y="4"/>
                    <a:pt x="8" y="3"/>
                    <a:pt x="9" y="3"/>
                  </a:cubicBezTo>
                  <a:cubicBezTo>
                    <a:pt x="10" y="3"/>
                    <a:pt x="11" y="4"/>
                    <a:pt x="13" y="3"/>
                  </a:cubicBezTo>
                  <a:cubicBezTo>
                    <a:pt x="13" y="2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7" name="Freeform 947">
              <a:extLst>
                <a:ext uri="{FF2B5EF4-FFF2-40B4-BE49-F238E27FC236}">
                  <a16:creationId xmlns:a16="http://schemas.microsoft.com/office/drawing/2014/main" id="{B3D1FC5E-60B4-4A4D-9296-FAFB34E5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954"/>
              <a:ext cx="156" cy="203"/>
            </a:xfrm>
            <a:custGeom>
              <a:avLst/>
              <a:gdLst>
                <a:gd name="T0" fmla="*/ 0 w 134"/>
                <a:gd name="T1" fmla="*/ 13 h 175"/>
                <a:gd name="T2" fmla="*/ 134 w 134"/>
                <a:gd name="T3" fmla="*/ 11 h 175"/>
                <a:gd name="T4" fmla="*/ 114 w 134"/>
                <a:gd name="T5" fmla="*/ 162 h 175"/>
                <a:gd name="T6" fmla="*/ 18 w 134"/>
                <a:gd name="T7" fmla="*/ 161 h 175"/>
                <a:gd name="T8" fmla="*/ 0 w 134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75">
                  <a:moveTo>
                    <a:pt x="0" y="13"/>
                  </a:moveTo>
                  <a:cubicBezTo>
                    <a:pt x="0" y="13"/>
                    <a:pt x="69" y="0"/>
                    <a:pt x="134" y="11"/>
                  </a:cubicBezTo>
                  <a:cubicBezTo>
                    <a:pt x="134" y="11"/>
                    <a:pt x="120" y="136"/>
                    <a:pt x="114" y="162"/>
                  </a:cubicBezTo>
                  <a:cubicBezTo>
                    <a:pt x="114" y="162"/>
                    <a:pt x="63" y="175"/>
                    <a:pt x="18" y="161"/>
                  </a:cubicBezTo>
                  <a:cubicBezTo>
                    <a:pt x="18" y="161"/>
                    <a:pt x="0" y="37"/>
                    <a:pt x="0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8" name="Freeform 948">
              <a:extLst>
                <a:ext uri="{FF2B5EF4-FFF2-40B4-BE49-F238E27FC236}">
                  <a16:creationId xmlns:a16="http://schemas.microsoft.com/office/drawing/2014/main" id="{98CF4DFD-6C92-4042-AE6E-9120922B2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05"/>
              <a:ext cx="56" cy="79"/>
            </a:xfrm>
            <a:custGeom>
              <a:avLst/>
              <a:gdLst>
                <a:gd name="T0" fmla="*/ 48 w 48"/>
                <a:gd name="T1" fmla="*/ 47 h 68"/>
                <a:gd name="T2" fmla="*/ 24 w 48"/>
                <a:gd name="T3" fmla="*/ 68 h 68"/>
                <a:gd name="T4" fmla="*/ 0 w 48"/>
                <a:gd name="T5" fmla="*/ 47 h 68"/>
                <a:gd name="T6" fmla="*/ 0 w 48"/>
                <a:gd name="T7" fmla="*/ 21 h 68"/>
                <a:gd name="T8" fmla="*/ 24 w 48"/>
                <a:gd name="T9" fmla="*/ 0 h 68"/>
                <a:gd name="T10" fmla="*/ 48 w 48"/>
                <a:gd name="T11" fmla="*/ 21 h 68"/>
                <a:gd name="T12" fmla="*/ 48 w 48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8">
                  <a:moveTo>
                    <a:pt x="48" y="47"/>
                  </a:moveTo>
                  <a:cubicBezTo>
                    <a:pt x="48" y="59"/>
                    <a:pt x="36" y="68"/>
                    <a:pt x="24" y="68"/>
                  </a:cubicBezTo>
                  <a:cubicBezTo>
                    <a:pt x="13" y="68"/>
                    <a:pt x="0" y="59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3" y="0"/>
                    <a:pt x="24" y="0"/>
                  </a:cubicBezTo>
                  <a:cubicBezTo>
                    <a:pt x="36" y="0"/>
                    <a:pt x="48" y="9"/>
                    <a:pt x="48" y="21"/>
                  </a:cubicBezTo>
                  <a:lnTo>
                    <a:pt x="48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9" name="Oval 949">
              <a:extLst>
                <a:ext uri="{FF2B5EF4-FFF2-40B4-BE49-F238E27FC236}">
                  <a16:creationId xmlns:a16="http://schemas.microsoft.com/office/drawing/2014/main" id="{300DD517-A2F2-42E8-B30C-C2C227E60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99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0" name="Oval 950">
              <a:extLst>
                <a:ext uri="{FF2B5EF4-FFF2-40B4-BE49-F238E27FC236}">
                  <a16:creationId xmlns:a16="http://schemas.microsoft.com/office/drawing/2014/main" id="{2DF9F051-A3CF-4A2B-B6F6-A1619C1FB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03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1" name="Oval 951">
              <a:extLst>
                <a:ext uri="{FF2B5EF4-FFF2-40B4-BE49-F238E27FC236}">
                  <a16:creationId xmlns:a16="http://schemas.microsoft.com/office/drawing/2014/main" id="{42379693-B9AE-4EED-8512-D6C8F3926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06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2" name="Oval 952">
              <a:extLst>
                <a:ext uri="{FF2B5EF4-FFF2-40B4-BE49-F238E27FC236}">
                  <a16:creationId xmlns:a16="http://schemas.microsoft.com/office/drawing/2014/main" id="{D13C4B9E-2EED-4B1F-B3C4-1C577A40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07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3" name="Freeform 953">
              <a:extLst>
                <a:ext uri="{FF2B5EF4-FFF2-40B4-BE49-F238E27FC236}">
                  <a16:creationId xmlns:a16="http://schemas.microsoft.com/office/drawing/2014/main" id="{16A86CB4-84C8-49D9-A52D-F16F3B4A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945"/>
              <a:ext cx="43" cy="62"/>
            </a:xfrm>
            <a:custGeom>
              <a:avLst/>
              <a:gdLst>
                <a:gd name="T0" fmla="*/ 16 w 37"/>
                <a:gd name="T1" fmla="*/ 0 h 54"/>
                <a:gd name="T2" fmla="*/ 0 w 37"/>
                <a:gd name="T3" fmla="*/ 18 h 54"/>
                <a:gd name="T4" fmla="*/ 13 w 37"/>
                <a:gd name="T5" fmla="*/ 54 h 54"/>
                <a:gd name="T6" fmla="*/ 37 w 37"/>
                <a:gd name="T7" fmla="*/ 34 h 54"/>
                <a:gd name="T8" fmla="*/ 16 w 37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4">
                  <a:moveTo>
                    <a:pt x="16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19" y="15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4" name="Freeform 954">
              <a:extLst>
                <a:ext uri="{FF2B5EF4-FFF2-40B4-BE49-F238E27FC236}">
                  <a16:creationId xmlns:a16="http://schemas.microsoft.com/office/drawing/2014/main" id="{325B00C2-8DBE-4B6C-845F-B654C0ED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945"/>
              <a:ext cx="42" cy="62"/>
            </a:xfrm>
            <a:custGeom>
              <a:avLst/>
              <a:gdLst>
                <a:gd name="T0" fmla="*/ 20 w 36"/>
                <a:gd name="T1" fmla="*/ 0 h 54"/>
                <a:gd name="T2" fmla="*/ 36 w 36"/>
                <a:gd name="T3" fmla="*/ 18 h 54"/>
                <a:gd name="T4" fmla="*/ 23 w 36"/>
                <a:gd name="T5" fmla="*/ 54 h 54"/>
                <a:gd name="T6" fmla="*/ 0 w 36"/>
                <a:gd name="T7" fmla="*/ 34 h 54"/>
                <a:gd name="T8" fmla="*/ 20 w 36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4">
                  <a:moveTo>
                    <a:pt x="20" y="0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8" y="15"/>
                    <a:pt x="20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5" name="Freeform 955">
              <a:extLst>
                <a:ext uri="{FF2B5EF4-FFF2-40B4-BE49-F238E27FC236}">
                  <a16:creationId xmlns:a16="http://schemas.microsoft.com/office/drawing/2014/main" id="{E8551D38-E923-459A-A8DB-D730F5A1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41"/>
              <a:ext cx="118" cy="117"/>
            </a:xfrm>
            <a:custGeom>
              <a:avLst/>
              <a:gdLst>
                <a:gd name="T0" fmla="*/ 101 w 101"/>
                <a:gd name="T1" fmla="*/ 42 h 101"/>
                <a:gd name="T2" fmla="*/ 0 w 101"/>
                <a:gd name="T3" fmla="*/ 38 h 101"/>
                <a:gd name="T4" fmla="*/ 0 w 101"/>
                <a:gd name="T5" fmla="*/ 38 h 101"/>
                <a:gd name="T6" fmla="*/ 0 w 101"/>
                <a:gd name="T7" fmla="*/ 0 h 101"/>
                <a:gd name="T8" fmla="*/ 96 w 101"/>
                <a:gd name="T9" fmla="*/ 1 h 101"/>
                <a:gd name="T10" fmla="*/ 101 w 101"/>
                <a:gd name="T11" fmla="*/ 4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01">
                  <a:moveTo>
                    <a:pt x="101" y="42"/>
                  </a:moveTo>
                  <a:cubicBezTo>
                    <a:pt x="50" y="101"/>
                    <a:pt x="14" y="60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5"/>
                    <a:pt x="1" y="1"/>
                    <a:pt x="0" y="0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98" y="10"/>
                    <a:pt x="100" y="24"/>
                    <a:pt x="101" y="42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6" name="Freeform 956">
              <a:extLst>
                <a:ext uri="{FF2B5EF4-FFF2-40B4-BE49-F238E27FC236}">
                  <a16:creationId xmlns:a16="http://schemas.microsoft.com/office/drawing/2014/main" id="{C29E68FD-C9E8-4F0F-8330-BF3B90E85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142"/>
              <a:ext cx="14" cy="16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14 h 14"/>
                <a:gd name="T4" fmla="*/ 11 w 12"/>
                <a:gd name="T5" fmla="*/ 0 h 14"/>
                <a:gd name="T6" fmla="*/ 0 w 12"/>
                <a:gd name="T7" fmla="*/ 0 h 14"/>
                <a:gd name="T8" fmla="*/ 1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7" name="Freeform 957">
              <a:extLst>
                <a:ext uri="{FF2B5EF4-FFF2-40B4-BE49-F238E27FC236}">
                  <a16:creationId xmlns:a16="http://schemas.microsoft.com/office/drawing/2014/main" id="{2899CADD-5025-40F0-8A92-E86F46726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142"/>
              <a:ext cx="59" cy="17"/>
            </a:xfrm>
            <a:custGeom>
              <a:avLst/>
              <a:gdLst>
                <a:gd name="T0" fmla="*/ 49 w 50"/>
                <a:gd name="T1" fmla="*/ 0 h 15"/>
                <a:gd name="T2" fmla="*/ 0 w 50"/>
                <a:gd name="T3" fmla="*/ 0 h 15"/>
                <a:gd name="T4" fmla="*/ 1 w 50"/>
                <a:gd name="T5" fmla="*/ 15 h 15"/>
                <a:gd name="T6" fmla="*/ 50 w 50"/>
                <a:gd name="T7" fmla="*/ 15 h 15"/>
                <a:gd name="T8" fmla="*/ 49 w 5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10"/>
                    <a:pt x="1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0"/>
                    <a:pt x="49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8" name="Freeform 958">
              <a:extLst>
                <a:ext uri="{FF2B5EF4-FFF2-40B4-BE49-F238E27FC236}">
                  <a16:creationId xmlns:a16="http://schemas.microsoft.com/office/drawing/2014/main" id="{0CFCBF1C-0425-47C9-8CE9-0A994790C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42"/>
              <a:ext cx="19" cy="19"/>
            </a:xfrm>
            <a:custGeom>
              <a:avLst/>
              <a:gdLst>
                <a:gd name="T0" fmla="*/ 14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9" name="Rectangle 959">
              <a:extLst>
                <a:ext uri="{FF2B5EF4-FFF2-40B4-BE49-F238E27FC236}">
                  <a16:creationId xmlns:a16="http://schemas.microsoft.com/office/drawing/2014/main" id="{A36B371B-95F1-4CDE-8D32-4B9B4487D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37"/>
              <a:ext cx="35" cy="13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0" name="Freeform 960">
              <a:extLst>
                <a:ext uri="{FF2B5EF4-FFF2-40B4-BE49-F238E27FC236}">
                  <a16:creationId xmlns:a16="http://schemas.microsoft.com/office/drawing/2014/main" id="{6E16B608-A5F8-4D47-8BA5-2D5B1E0BF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789"/>
              <a:ext cx="114" cy="152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5 h 131"/>
                <a:gd name="T4" fmla="*/ 47 w 98"/>
                <a:gd name="T5" fmla="*/ 129 h 131"/>
                <a:gd name="T6" fmla="*/ 2 w 98"/>
                <a:gd name="T7" fmla="*/ 79 h 131"/>
                <a:gd name="T8" fmla="*/ 4 w 98"/>
                <a:gd name="T9" fmla="*/ 33 h 131"/>
                <a:gd name="T10" fmla="*/ 6 w 98"/>
                <a:gd name="T11" fmla="*/ 25 h 131"/>
                <a:gd name="T12" fmla="*/ 30 w 98"/>
                <a:gd name="T13" fmla="*/ 4 h 131"/>
                <a:gd name="T14" fmla="*/ 62 w 98"/>
                <a:gd name="T15" fmla="*/ 2 h 131"/>
                <a:gd name="T16" fmla="*/ 93 w 98"/>
                <a:gd name="T17" fmla="*/ 28 h 131"/>
                <a:gd name="T18" fmla="*/ 95 w 98"/>
                <a:gd name="T19" fmla="*/ 43 h 131"/>
                <a:gd name="T20" fmla="*/ 98 w 98"/>
                <a:gd name="T21" fmla="*/ 75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5"/>
                    <a:pt x="81" y="119"/>
                    <a:pt x="69" y="125"/>
                  </a:cubicBezTo>
                  <a:cubicBezTo>
                    <a:pt x="58" y="131"/>
                    <a:pt x="47" y="129"/>
                    <a:pt x="47" y="129"/>
                  </a:cubicBezTo>
                  <a:cubicBezTo>
                    <a:pt x="2" y="119"/>
                    <a:pt x="5" y="97"/>
                    <a:pt x="2" y="79"/>
                  </a:cubicBezTo>
                  <a:cubicBezTo>
                    <a:pt x="1" y="70"/>
                    <a:pt x="0" y="53"/>
                    <a:pt x="4" y="33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13" y="10"/>
                    <a:pt x="30" y="4"/>
                    <a:pt x="30" y="4"/>
                  </a:cubicBezTo>
                  <a:cubicBezTo>
                    <a:pt x="40" y="1"/>
                    <a:pt x="52" y="0"/>
                    <a:pt x="62" y="2"/>
                  </a:cubicBezTo>
                  <a:cubicBezTo>
                    <a:pt x="77" y="5"/>
                    <a:pt x="89" y="13"/>
                    <a:pt x="93" y="28"/>
                  </a:cubicBezTo>
                  <a:cubicBezTo>
                    <a:pt x="94" y="33"/>
                    <a:pt x="95" y="38"/>
                    <a:pt x="95" y="43"/>
                  </a:cubicBezTo>
                  <a:cubicBezTo>
                    <a:pt x="97" y="54"/>
                    <a:pt x="97" y="64"/>
                    <a:pt x="98" y="75"/>
                  </a:cubicBezTo>
                  <a:cubicBezTo>
                    <a:pt x="98" y="79"/>
                    <a:pt x="98" y="84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1" name="Freeform 961">
              <a:extLst>
                <a:ext uri="{FF2B5EF4-FFF2-40B4-BE49-F238E27FC236}">
                  <a16:creationId xmlns:a16="http://schemas.microsoft.com/office/drawing/2014/main" id="{A004D11C-F7B0-425A-99B8-6F28221FE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757"/>
              <a:ext cx="126" cy="72"/>
            </a:xfrm>
            <a:custGeom>
              <a:avLst/>
              <a:gdLst>
                <a:gd name="T0" fmla="*/ 107 w 108"/>
                <a:gd name="T1" fmla="*/ 23 h 62"/>
                <a:gd name="T2" fmla="*/ 95 w 108"/>
                <a:gd name="T3" fmla="*/ 31 h 62"/>
                <a:gd name="T4" fmla="*/ 102 w 108"/>
                <a:gd name="T5" fmla="*/ 16 h 62"/>
                <a:gd name="T6" fmla="*/ 101 w 108"/>
                <a:gd name="T7" fmla="*/ 15 h 62"/>
                <a:gd name="T8" fmla="*/ 99 w 108"/>
                <a:gd name="T9" fmla="*/ 17 h 62"/>
                <a:gd name="T10" fmla="*/ 86 w 108"/>
                <a:gd name="T11" fmla="*/ 19 h 62"/>
                <a:gd name="T12" fmla="*/ 65 w 108"/>
                <a:gd name="T13" fmla="*/ 7 h 62"/>
                <a:gd name="T14" fmla="*/ 41 w 108"/>
                <a:gd name="T15" fmla="*/ 0 h 62"/>
                <a:gd name="T16" fmla="*/ 27 w 108"/>
                <a:gd name="T17" fmla="*/ 3 h 62"/>
                <a:gd name="T18" fmla="*/ 1 w 108"/>
                <a:gd name="T19" fmla="*/ 26 h 62"/>
                <a:gd name="T20" fmla="*/ 0 w 108"/>
                <a:gd name="T21" fmla="*/ 31 h 62"/>
                <a:gd name="T22" fmla="*/ 1 w 108"/>
                <a:gd name="T23" fmla="*/ 37 h 62"/>
                <a:gd name="T24" fmla="*/ 1 w 108"/>
                <a:gd name="T25" fmla="*/ 37 h 62"/>
                <a:gd name="T26" fmla="*/ 2 w 108"/>
                <a:gd name="T27" fmla="*/ 37 h 62"/>
                <a:gd name="T28" fmla="*/ 2 w 108"/>
                <a:gd name="T29" fmla="*/ 37 h 62"/>
                <a:gd name="T30" fmla="*/ 18 w 108"/>
                <a:gd name="T31" fmla="*/ 51 h 62"/>
                <a:gd name="T32" fmla="*/ 61 w 108"/>
                <a:gd name="T33" fmla="*/ 58 h 62"/>
                <a:gd name="T34" fmla="*/ 104 w 108"/>
                <a:gd name="T35" fmla="*/ 30 h 62"/>
                <a:gd name="T36" fmla="*/ 108 w 108"/>
                <a:gd name="T37" fmla="*/ 23 h 62"/>
                <a:gd name="T38" fmla="*/ 107 w 108"/>
                <a:gd name="T3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62">
                  <a:moveTo>
                    <a:pt x="107" y="23"/>
                  </a:moveTo>
                  <a:cubicBezTo>
                    <a:pt x="104" y="27"/>
                    <a:pt x="100" y="30"/>
                    <a:pt x="95" y="31"/>
                  </a:cubicBezTo>
                  <a:cubicBezTo>
                    <a:pt x="99" y="27"/>
                    <a:pt x="103" y="22"/>
                    <a:pt x="102" y="16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6"/>
                    <a:pt x="100" y="17"/>
                    <a:pt x="99" y="17"/>
                  </a:cubicBezTo>
                  <a:cubicBezTo>
                    <a:pt x="96" y="20"/>
                    <a:pt x="90" y="20"/>
                    <a:pt x="86" y="19"/>
                  </a:cubicBezTo>
                  <a:cubicBezTo>
                    <a:pt x="78" y="16"/>
                    <a:pt x="72" y="11"/>
                    <a:pt x="65" y="7"/>
                  </a:cubicBezTo>
                  <a:cubicBezTo>
                    <a:pt x="58" y="2"/>
                    <a:pt x="50" y="0"/>
                    <a:pt x="41" y="0"/>
                  </a:cubicBezTo>
                  <a:cubicBezTo>
                    <a:pt x="36" y="0"/>
                    <a:pt x="32" y="1"/>
                    <a:pt x="27" y="3"/>
                  </a:cubicBezTo>
                  <a:cubicBezTo>
                    <a:pt x="16" y="7"/>
                    <a:pt x="4" y="14"/>
                    <a:pt x="1" y="26"/>
                  </a:cubicBezTo>
                  <a:cubicBezTo>
                    <a:pt x="0" y="28"/>
                    <a:pt x="0" y="30"/>
                    <a:pt x="0" y="31"/>
                  </a:cubicBezTo>
                  <a:cubicBezTo>
                    <a:pt x="0" y="33"/>
                    <a:pt x="1" y="36"/>
                    <a:pt x="1" y="37"/>
                  </a:cubicBezTo>
                  <a:cubicBezTo>
                    <a:pt x="0" y="37"/>
                    <a:pt x="1" y="37"/>
                    <a:pt x="1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7" y="32"/>
                    <a:pt x="15" y="48"/>
                    <a:pt x="18" y="51"/>
                  </a:cubicBezTo>
                  <a:cubicBezTo>
                    <a:pt x="30" y="61"/>
                    <a:pt x="47" y="62"/>
                    <a:pt x="61" y="58"/>
                  </a:cubicBezTo>
                  <a:cubicBezTo>
                    <a:pt x="77" y="54"/>
                    <a:pt x="95" y="43"/>
                    <a:pt x="104" y="30"/>
                  </a:cubicBezTo>
                  <a:cubicBezTo>
                    <a:pt x="105" y="28"/>
                    <a:pt x="107" y="26"/>
                    <a:pt x="108" y="23"/>
                  </a:cubicBezTo>
                  <a:cubicBezTo>
                    <a:pt x="108" y="23"/>
                    <a:pt x="107" y="22"/>
                    <a:pt x="107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2" name="Freeform 962">
              <a:extLst>
                <a:ext uri="{FF2B5EF4-FFF2-40B4-BE49-F238E27FC236}">
                  <a16:creationId xmlns:a16="http://schemas.microsoft.com/office/drawing/2014/main" id="{8F9EF87A-3498-4465-911A-0F27C015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26"/>
              <a:ext cx="34" cy="54"/>
            </a:xfrm>
            <a:custGeom>
              <a:avLst/>
              <a:gdLst>
                <a:gd name="T0" fmla="*/ 4 w 29"/>
                <a:gd name="T1" fmla="*/ 23 h 46"/>
                <a:gd name="T2" fmla="*/ 22 w 29"/>
                <a:gd name="T3" fmla="*/ 18 h 46"/>
                <a:gd name="T4" fmla="*/ 9 w 29"/>
                <a:gd name="T5" fmla="*/ 45 h 46"/>
                <a:gd name="T6" fmla="*/ 4 w 29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4" y="23"/>
                  </a:moveTo>
                  <a:cubicBezTo>
                    <a:pt x="4" y="23"/>
                    <a:pt x="14" y="0"/>
                    <a:pt x="22" y="18"/>
                  </a:cubicBezTo>
                  <a:cubicBezTo>
                    <a:pt x="29" y="32"/>
                    <a:pt x="18" y="46"/>
                    <a:pt x="9" y="45"/>
                  </a:cubicBezTo>
                  <a:cubicBezTo>
                    <a:pt x="0" y="44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3" name="Freeform 963">
              <a:extLst>
                <a:ext uri="{FF2B5EF4-FFF2-40B4-BE49-F238E27FC236}">
                  <a16:creationId xmlns:a16="http://schemas.microsoft.com/office/drawing/2014/main" id="{CA3D5D34-6F64-4754-9439-DFB0FB30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40"/>
              <a:ext cx="21" cy="32"/>
            </a:xfrm>
            <a:custGeom>
              <a:avLst/>
              <a:gdLst>
                <a:gd name="T0" fmla="*/ 3 w 18"/>
                <a:gd name="T1" fmla="*/ 15 h 27"/>
                <a:gd name="T2" fmla="*/ 14 w 18"/>
                <a:gd name="T3" fmla="*/ 5 h 27"/>
                <a:gd name="T4" fmla="*/ 18 w 18"/>
                <a:gd name="T5" fmla="*/ 18 h 27"/>
                <a:gd name="T6" fmla="*/ 10 w 18"/>
                <a:gd name="T7" fmla="*/ 15 h 27"/>
                <a:gd name="T8" fmla="*/ 5 w 18"/>
                <a:gd name="T9" fmla="*/ 24 h 27"/>
                <a:gd name="T10" fmla="*/ 3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5"/>
                  </a:moveTo>
                  <a:cubicBezTo>
                    <a:pt x="3" y="15"/>
                    <a:pt x="10" y="0"/>
                    <a:pt x="14" y="5"/>
                  </a:cubicBezTo>
                  <a:cubicBezTo>
                    <a:pt x="18" y="10"/>
                    <a:pt x="18" y="18"/>
                    <a:pt x="18" y="18"/>
                  </a:cubicBezTo>
                  <a:cubicBezTo>
                    <a:pt x="18" y="18"/>
                    <a:pt x="15" y="10"/>
                    <a:pt x="10" y="15"/>
                  </a:cubicBezTo>
                  <a:cubicBezTo>
                    <a:pt x="10" y="15"/>
                    <a:pt x="17" y="27"/>
                    <a:pt x="5" y="24"/>
                  </a:cubicBezTo>
                  <a:cubicBezTo>
                    <a:pt x="5" y="24"/>
                    <a:pt x="0" y="21"/>
                    <a:pt x="3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4" name="Freeform 964">
              <a:extLst>
                <a:ext uri="{FF2B5EF4-FFF2-40B4-BE49-F238E27FC236}">
                  <a16:creationId xmlns:a16="http://schemas.microsoft.com/office/drawing/2014/main" id="{546E3AEC-3DD3-4C1F-8FEB-2A8C2D44B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792"/>
              <a:ext cx="53" cy="69"/>
            </a:xfrm>
            <a:custGeom>
              <a:avLst/>
              <a:gdLst>
                <a:gd name="T0" fmla="*/ 43 w 45"/>
                <a:gd name="T1" fmla="*/ 5 h 60"/>
                <a:gd name="T2" fmla="*/ 37 w 45"/>
                <a:gd name="T3" fmla="*/ 33 h 60"/>
                <a:gd name="T4" fmla="*/ 28 w 45"/>
                <a:gd name="T5" fmla="*/ 60 h 60"/>
                <a:gd name="T6" fmla="*/ 32 w 45"/>
                <a:gd name="T7" fmla="*/ 3 h 60"/>
                <a:gd name="T8" fmla="*/ 43 w 45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0">
                  <a:moveTo>
                    <a:pt x="43" y="5"/>
                  </a:moveTo>
                  <a:cubicBezTo>
                    <a:pt x="43" y="5"/>
                    <a:pt x="45" y="24"/>
                    <a:pt x="37" y="33"/>
                  </a:cubicBezTo>
                  <a:cubicBezTo>
                    <a:pt x="29" y="42"/>
                    <a:pt x="28" y="60"/>
                    <a:pt x="28" y="60"/>
                  </a:cubicBezTo>
                  <a:cubicBezTo>
                    <a:pt x="28" y="60"/>
                    <a:pt x="0" y="24"/>
                    <a:pt x="32" y="3"/>
                  </a:cubicBezTo>
                  <a:cubicBezTo>
                    <a:pt x="32" y="3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5" name="Freeform 965">
              <a:extLst>
                <a:ext uri="{FF2B5EF4-FFF2-40B4-BE49-F238E27FC236}">
                  <a16:creationId xmlns:a16="http://schemas.microsoft.com/office/drawing/2014/main" id="{515C22FE-354D-4B04-AE33-0B51999A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787"/>
              <a:ext cx="43" cy="68"/>
            </a:xfrm>
            <a:custGeom>
              <a:avLst/>
              <a:gdLst>
                <a:gd name="T0" fmla="*/ 3 w 37"/>
                <a:gd name="T1" fmla="*/ 16 h 59"/>
                <a:gd name="T2" fmla="*/ 18 w 37"/>
                <a:gd name="T3" fmla="*/ 59 h 59"/>
                <a:gd name="T4" fmla="*/ 19 w 37"/>
                <a:gd name="T5" fmla="*/ 8 h 59"/>
                <a:gd name="T6" fmla="*/ 3 w 37"/>
                <a:gd name="T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6"/>
                  </a:moveTo>
                  <a:cubicBezTo>
                    <a:pt x="3" y="16"/>
                    <a:pt x="16" y="34"/>
                    <a:pt x="18" y="59"/>
                  </a:cubicBezTo>
                  <a:cubicBezTo>
                    <a:pt x="18" y="59"/>
                    <a:pt x="37" y="31"/>
                    <a:pt x="19" y="8"/>
                  </a:cubicBezTo>
                  <a:cubicBezTo>
                    <a:pt x="19" y="8"/>
                    <a:pt x="0" y="0"/>
                    <a:pt x="3" y="1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6" name="Freeform 966">
              <a:extLst>
                <a:ext uri="{FF2B5EF4-FFF2-40B4-BE49-F238E27FC236}">
                  <a16:creationId xmlns:a16="http://schemas.microsoft.com/office/drawing/2014/main" id="{B44B801E-AEC2-476D-AB35-BDF9A07F4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831"/>
              <a:ext cx="34" cy="53"/>
            </a:xfrm>
            <a:custGeom>
              <a:avLst/>
              <a:gdLst>
                <a:gd name="T0" fmla="*/ 25 w 29"/>
                <a:gd name="T1" fmla="*/ 22 h 46"/>
                <a:gd name="T2" fmla="*/ 7 w 29"/>
                <a:gd name="T3" fmla="*/ 18 h 46"/>
                <a:gd name="T4" fmla="*/ 20 w 29"/>
                <a:gd name="T5" fmla="*/ 45 h 46"/>
                <a:gd name="T6" fmla="*/ 25 w 29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25" y="22"/>
                  </a:moveTo>
                  <a:cubicBezTo>
                    <a:pt x="25" y="22"/>
                    <a:pt x="15" y="0"/>
                    <a:pt x="7" y="18"/>
                  </a:cubicBezTo>
                  <a:cubicBezTo>
                    <a:pt x="0" y="32"/>
                    <a:pt x="11" y="46"/>
                    <a:pt x="20" y="45"/>
                  </a:cubicBezTo>
                  <a:cubicBezTo>
                    <a:pt x="29" y="44"/>
                    <a:pt x="25" y="22"/>
                    <a:pt x="25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7" name="Freeform 967">
              <a:extLst>
                <a:ext uri="{FF2B5EF4-FFF2-40B4-BE49-F238E27FC236}">
                  <a16:creationId xmlns:a16="http://schemas.microsoft.com/office/drawing/2014/main" id="{78810691-D186-4850-886A-0E757288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844"/>
              <a:ext cx="22" cy="31"/>
            </a:xfrm>
            <a:custGeom>
              <a:avLst/>
              <a:gdLst>
                <a:gd name="T0" fmla="*/ 15 w 19"/>
                <a:gd name="T1" fmla="*/ 15 h 27"/>
                <a:gd name="T2" fmla="*/ 4 w 19"/>
                <a:gd name="T3" fmla="*/ 6 h 27"/>
                <a:gd name="T4" fmla="*/ 0 w 19"/>
                <a:gd name="T5" fmla="*/ 18 h 27"/>
                <a:gd name="T6" fmla="*/ 8 w 19"/>
                <a:gd name="T7" fmla="*/ 15 h 27"/>
                <a:gd name="T8" fmla="*/ 13 w 19"/>
                <a:gd name="T9" fmla="*/ 25 h 27"/>
                <a:gd name="T10" fmla="*/ 15 w 19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5" y="15"/>
                  </a:moveTo>
                  <a:cubicBezTo>
                    <a:pt x="15" y="15"/>
                    <a:pt x="8" y="0"/>
                    <a:pt x="4" y="6"/>
                  </a:cubicBezTo>
                  <a:cubicBezTo>
                    <a:pt x="0" y="11"/>
                    <a:pt x="0" y="18"/>
                    <a:pt x="0" y="18"/>
                  </a:cubicBezTo>
                  <a:cubicBezTo>
                    <a:pt x="0" y="18"/>
                    <a:pt x="3" y="10"/>
                    <a:pt x="8" y="15"/>
                  </a:cubicBezTo>
                  <a:cubicBezTo>
                    <a:pt x="8" y="15"/>
                    <a:pt x="1" y="27"/>
                    <a:pt x="13" y="25"/>
                  </a:cubicBezTo>
                  <a:cubicBezTo>
                    <a:pt x="13" y="25"/>
                    <a:pt x="19" y="22"/>
                    <a:pt x="15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8" name="Freeform 968">
              <a:extLst>
                <a:ext uri="{FF2B5EF4-FFF2-40B4-BE49-F238E27FC236}">
                  <a16:creationId xmlns:a16="http://schemas.microsoft.com/office/drawing/2014/main" id="{B02EFB84-DCB1-4F78-BFC1-B0F97A9D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36"/>
              <a:ext cx="28" cy="53"/>
            </a:xfrm>
            <a:custGeom>
              <a:avLst/>
              <a:gdLst>
                <a:gd name="T0" fmla="*/ 10 w 24"/>
                <a:gd name="T1" fmla="*/ 4 h 46"/>
                <a:gd name="T2" fmla="*/ 6 w 24"/>
                <a:gd name="T3" fmla="*/ 12 h 46"/>
                <a:gd name="T4" fmla="*/ 8 w 24"/>
                <a:gd name="T5" fmla="*/ 37 h 46"/>
                <a:gd name="T6" fmla="*/ 3 w 24"/>
                <a:gd name="T7" fmla="*/ 39 h 46"/>
                <a:gd name="T8" fmla="*/ 12 w 24"/>
                <a:gd name="T9" fmla="*/ 45 h 46"/>
                <a:gd name="T10" fmla="*/ 19 w 24"/>
                <a:gd name="T11" fmla="*/ 42 h 46"/>
                <a:gd name="T12" fmla="*/ 23 w 24"/>
                <a:gd name="T13" fmla="*/ 35 h 46"/>
                <a:gd name="T14" fmla="*/ 17 w 24"/>
                <a:gd name="T15" fmla="*/ 36 h 46"/>
                <a:gd name="T16" fmla="*/ 10 w 24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6">
                  <a:moveTo>
                    <a:pt x="10" y="4"/>
                  </a:moveTo>
                  <a:cubicBezTo>
                    <a:pt x="10" y="4"/>
                    <a:pt x="6" y="0"/>
                    <a:pt x="6" y="12"/>
                  </a:cubicBezTo>
                  <a:cubicBezTo>
                    <a:pt x="6" y="24"/>
                    <a:pt x="8" y="37"/>
                    <a:pt x="8" y="37"/>
                  </a:cubicBezTo>
                  <a:cubicBezTo>
                    <a:pt x="8" y="37"/>
                    <a:pt x="0" y="33"/>
                    <a:pt x="3" y="39"/>
                  </a:cubicBezTo>
                  <a:cubicBezTo>
                    <a:pt x="4" y="43"/>
                    <a:pt x="8" y="44"/>
                    <a:pt x="12" y="45"/>
                  </a:cubicBezTo>
                  <a:cubicBezTo>
                    <a:pt x="15" y="46"/>
                    <a:pt x="17" y="44"/>
                    <a:pt x="19" y="42"/>
                  </a:cubicBezTo>
                  <a:cubicBezTo>
                    <a:pt x="20" y="41"/>
                    <a:pt x="24" y="36"/>
                    <a:pt x="23" y="35"/>
                  </a:cubicBezTo>
                  <a:cubicBezTo>
                    <a:pt x="22" y="34"/>
                    <a:pt x="18" y="36"/>
                    <a:pt x="17" y="36"/>
                  </a:cubicBezTo>
                  <a:cubicBezTo>
                    <a:pt x="17" y="36"/>
                    <a:pt x="15" y="0"/>
                    <a:pt x="10" y="4"/>
                  </a:cubicBezTo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9" name="Freeform 969">
              <a:extLst>
                <a:ext uri="{FF2B5EF4-FFF2-40B4-BE49-F238E27FC236}">
                  <a16:creationId xmlns:a16="http://schemas.microsoft.com/office/drawing/2014/main" id="{1FD6C11A-E834-45E5-9E70-D1D35423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825"/>
              <a:ext cx="33" cy="18"/>
            </a:xfrm>
            <a:custGeom>
              <a:avLst/>
              <a:gdLst>
                <a:gd name="T0" fmla="*/ 0 w 28"/>
                <a:gd name="T1" fmla="*/ 4 h 15"/>
                <a:gd name="T2" fmla="*/ 28 w 28"/>
                <a:gd name="T3" fmla="*/ 15 h 15"/>
                <a:gd name="T4" fmla="*/ 0 w 28"/>
                <a:gd name="T5" fmla="*/ 12 h 15"/>
                <a:gd name="T6" fmla="*/ 0 w 28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4"/>
                  </a:moveTo>
                  <a:cubicBezTo>
                    <a:pt x="0" y="4"/>
                    <a:pt x="21" y="0"/>
                    <a:pt x="28" y="15"/>
                  </a:cubicBezTo>
                  <a:cubicBezTo>
                    <a:pt x="28" y="15"/>
                    <a:pt x="5" y="8"/>
                    <a:pt x="0" y="1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0" name="Freeform 970">
              <a:extLst>
                <a:ext uri="{FF2B5EF4-FFF2-40B4-BE49-F238E27FC236}">
                  <a16:creationId xmlns:a16="http://schemas.microsoft.com/office/drawing/2014/main" id="{B108A011-6B7C-42EE-BFFA-56F1F59DC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25"/>
              <a:ext cx="33" cy="18"/>
            </a:xfrm>
            <a:custGeom>
              <a:avLst/>
              <a:gdLst>
                <a:gd name="T0" fmla="*/ 28 w 28"/>
                <a:gd name="T1" fmla="*/ 6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6"/>
                  </a:moveTo>
                  <a:cubicBezTo>
                    <a:pt x="28" y="6"/>
                    <a:pt x="8" y="0"/>
                    <a:pt x="0" y="15"/>
                  </a:cubicBezTo>
                  <a:cubicBezTo>
                    <a:pt x="0" y="15"/>
                    <a:pt x="24" y="10"/>
                    <a:pt x="28" y="13"/>
                  </a:cubicBezTo>
                  <a:lnTo>
                    <a:pt x="28" y="6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1" name="Freeform 971">
              <a:extLst>
                <a:ext uri="{FF2B5EF4-FFF2-40B4-BE49-F238E27FC236}">
                  <a16:creationId xmlns:a16="http://schemas.microsoft.com/office/drawing/2014/main" id="{F7F4887C-80F5-432A-B941-0DA50F251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890"/>
              <a:ext cx="60" cy="37"/>
            </a:xfrm>
            <a:custGeom>
              <a:avLst/>
              <a:gdLst>
                <a:gd name="T0" fmla="*/ 52 w 52"/>
                <a:gd name="T1" fmla="*/ 1 h 32"/>
                <a:gd name="T2" fmla="*/ 47 w 52"/>
                <a:gd name="T3" fmla="*/ 13 h 32"/>
                <a:gd name="T4" fmla="*/ 41 w 52"/>
                <a:gd name="T5" fmla="*/ 22 h 32"/>
                <a:gd name="T6" fmla="*/ 16 w 52"/>
                <a:gd name="T7" fmla="*/ 23 h 32"/>
                <a:gd name="T8" fmla="*/ 5 w 52"/>
                <a:gd name="T9" fmla="*/ 8 h 32"/>
                <a:gd name="T10" fmla="*/ 0 w 52"/>
                <a:gd name="T11" fmla="*/ 0 h 32"/>
                <a:gd name="T12" fmla="*/ 52 w 52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2">
                  <a:moveTo>
                    <a:pt x="52" y="1"/>
                  </a:moveTo>
                  <a:cubicBezTo>
                    <a:pt x="52" y="1"/>
                    <a:pt x="51" y="7"/>
                    <a:pt x="47" y="13"/>
                  </a:cubicBezTo>
                  <a:cubicBezTo>
                    <a:pt x="45" y="16"/>
                    <a:pt x="43" y="19"/>
                    <a:pt x="41" y="22"/>
                  </a:cubicBezTo>
                  <a:cubicBezTo>
                    <a:pt x="35" y="29"/>
                    <a:pt x="26" y="32"/>
                    <a:pt x="16" y="23"/>
                  </a:cubicBezTo>
                  <a:cubicBezTo>
                    <a:pt x="12" y="19"/>
                    <a:pt x="8" y="15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ubicBezTo>
                    <a:pt x="0" y="0"/>
                    <a:pt x="45" y="7"/>
                    <a:pt x="52" y="1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2" name="Freeform 972">
              <a:extLst>
                <a:ext uri="{FF2B5EF4-FFF2-40B4-BE49-F238E27FC236}">
                  <a16:creationId xmlns:a16="http://schemas.microsoft.com/office/drawing/2014/main" id="{5F91CE8B-A8F1-419D-A0C1-AAB5FC131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890"/>
              <a:ext cx="60" cy="21"/>
            </a:xfrm>
            <a:custGeom>
              <a:avLst/>
              <a:gdLst>
                <a:gd name="T0" fmla="*/ 52 w 52"/>
                <a:gd name="T1" fmla="*/ 1 h 18"/>
                <a:gd name="T2" fmla="*/ 47 w 52"/>
                <a:gd name="T3" fmla="*/ 13 h 18"/>
                <a:gd name="T4" fmla="*/ 5 w 52"/>
                <a:gd name="T5" fmla="*/ 8 h 18"/>
                <a:gd name="T6" fmla="*/ 0 w 52"/>
                <a:gd name="T7" fmla="*/ 0 h 18"/>
                <a:gd name="T8" fmla="*/ 52 w 52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8">
                  <a:moveTo>
                    <a:pt x="52" y="1"/>
                  </a:moveTo>
                  <a:cubicBezTo>
                    <a:pt x="52" y="1"/>
                    <a:pt x="51" y="7"/>
                    <a:pt x="47" y="13"/>
                  </a:cubicBezTo>
                  <a:cubicBezTo>
                    <a:pt x="33" y="18"/>
                    <a:pt x="15" y="12"/>
                    <a:pt x="5" y="8"/>
                  </a:cubicBezTo>
                  <a:cubicBezTo>
                    <a:pt x="3" y="5"/>
                    <a:pt x="2" y="3"/>
                    <a:pt x="0" y="0"/>
                  </a:cubicBezTo>
                  <a:cubicBezTo>
                    <a:pt x="0" y="0"/>
                    <a:pt x="45" y="7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3" name="Freeform 973">
              <a:extLst>
                <a:ext uri="{FF2B5EF4-FFF2-40B4-BE49-F238E27FC236}">
                  <a16:creationId xmlns:a16="http://schemas.microsoft.com/office/drawing/2014/main" id="{E9E926FC-1FB0-4701-80D7-D30B7DF0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909"/>
              <a:ext cx="30" cy="18"/>
            </a:xfrm>
            <a:custGeom>
              <a:avLst/>
              <a:gdLst>
                <a:gd name="T0" fmla="*/ 25 w 25"/>
                <a:gd name="T1" fmla="*/ 6 h 16"/>
                <a:gd name="T2" fmla="*/ 0 w 25"/>
                <a:gd name="T3" fmla="*/ 7 h 16"/>
                <a:gd name="T4" fmla="*/ 25 w 25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6">
                  <a:moveTo>
                    <a:pt x="25" y="6"/>
                  </a:moveTo>
                  <a:cubicBezTo>
                    <a:pt x="19" y="13"/>
                    <a:pt x="10" y="16"/>
                    <a:pt x="0" y="7"/>
                  </a:cubicBezTo>
                  <a:cubicBezTo>
                    <a:pt x="5" y="4"/>
                    <a:pt x="14" y="0"/>
                    <a:pt x="25" y="6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4" name="Freeform 974">
              <a:extLst>
                <a:ext uri="{FF2B5EF4-FFF2-40B4-BE49-F238E27FC236}">
                  <a16:creationId xmlns:a16="http://schemas.microsoft.com/office/drawing/2014/main" id="{E77D6B8D-673C-4B00-83E0-62490FAB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843"/>
              <a:ext cx="35" cy="26"/>
            </a:xfrm>
            <a:custGeom>
              <a:avLst/>
              <a:gdLst>
                <a:gd name="T0" fmla="*/ 0 w 30"/>
                <a:gd name="T1" fmla="*/ 23 h 23"/>
                <a:gd name="T2" fmla="*/ 16 w 30"/>
                <a:gd name="T3" fmla="*/ 7 h 23"/>
                <a:gd name="T4" fmla="*/ 30 w 30"/>
                <a:gd name="T5" fmla="*/ 23 h 23"/>
                <a:gd name="T6" fmla="*/ 0 w 30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3">
                  <a:moveTo>
                    <a:pt x="0" y="23"/>
                  </a:moveTo>
                  <a:cubicBezTo>
                    <a:pt x="0" y="23"/>
                    <a:pt x="5" y="4"/>
                    <a:pt x="16" y="7"/>
                  </a:cubicBezTo>
                  <a:cubicBezTo>
                    <a:pt x="27" y="9"/>
                    <a:pt x="30" y="23"/>
                    <a:pt x="30" y="23"/>
                  </a:cubicBezTo>
                  <a:cubicBezTo>
                    <a:pt x="30" y="23"/>
                    <a:pt x="18" y="0"/>
                    <a:pt x="0" y="23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5" name="Freeform 975">
              <a:extLst>
                <a:ext uri="{FF2B5EF4-FFF2-40B4-BE49-F238E27FC236}">
                  <a16:creationId xmlns:a16="http://schemas.microsoft.com/office/drawing/2014/main" id="{16F243ED-0BFC-4033-8DE1-2C99D9E2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843"/>
              <a:ext cx="35" cy="26"/>
            </a:xfrm>
            <a:custGeom>
              <a:avLst/>
              <a:gdLst>
                <a:gd name="T0" fmla="*/ 0 w 30"/>
                <a:gd name="T1" fmla="*/ 23 h 23"/>
                <a:gd name="T2" fmla="*/ 16 w 30"/>
                <a:gd name="T3" fmla="*/ 7 h 23"/>
                <a:gd name="T4" fmla="*/ 30 w 30"/>
                <a:gd name="T5" fmla="*/ 23 h 23"/>
                <a:gd name="T6" fmla="*/ 0 w 30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3">
                  <a:moveTo>
                    <a:pt x="0" y="23"/>
                  </a:moveTo>
                  <a:cubicBezTo>
                    <a:pt x="0" y="23"/>
                    <a:pt x="4" y="4"/>
                    <a:pt x="16" y="7"/>
                  </a:cubicBezTo>
                  <a:cubicBezTo>
                    <a:pt x="27" y="9"/>
                    <a:pt x="30" y="23"/>
                    <a:pt x="30" y="23"/>
                  </a:cubicBezTo>
                  <a:cubicBezTo>
                    <a:pt x="30" y="23"/>
                    <a:pt x="17" y="0"/>
                    <a:pt x="0" y="23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6" name="Rectangle 976">
              <a:extLst>
                <a:ext uri="{FF2B5EF4-FFF2-40B4-BE49-F238E27FC236}">
                  <a16:creationId xmlns:a16="http://schemas.microsoft.com/office/drawing/2014/main" id="{DA87BB8C-1B62-467E-AD17-DD61F0B43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3" y="1847"/>
              <a:ext cx="27" cy="33"/>
            </a:xfrm>
            <a:prstGeom prst="rect">
              <a:avLst/>
            </a:pr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7" name="Freeform 977">
              <a:extLst>
                <a:ext uri="{FF2B5EF4-FFF2-40B4-BE49-F238E27FC236}">
                  <a16:creationId xmlns:a16="http://schemas.microsoft.com/office/drawing/2014/main" id="{B0AD6B42-4348-4EEA-AE0C-97C50C7EE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851"/>
              <a:ext cx="21" cy="15"/>
            </a:xfrm>
            <a:custGeom>
              <a:avLst/>
              <a:gdLst>
                <a:gd name="T0" fmla="*/ 12 w 18"/>
                <a:gd name="T1" fmla="*/ 0 h 13"/>
                <a:gd name="T2" fmla="*/ 5 w 18"/>
                <a:gd name="T3" fmla="*/ 3 h 13"/>
                <a:gd name="T4" fmla="*/ 2 w 18"/>
                <a:gd name="T5" fmla="*/ 10 h 13"/>
                <a:gd name="T6" fmla="*/ 0 w 18"/>
                <a:gd name="T7" fmla="*/ 13 h 13"/>
                <a:gd name="T8" fmla="*/ 13 w 18"/>
                <a:gd name="T9" fmla="*/ 6 h 13"/>
                <a:gd name="T10" fmla="*/ 17 w 18"/>
                <a:gd name="T11" fmla="*/ 6 h 13"/>
                <a:gd name="T12" fmla="*/ 18 w 18"/>
                <a:gd name="T13" fmla="*/ 1 h 13"/>
                <a:gd name="T14" fmla="*/ 14 w 18"/>
                <a:gd name="T15" fmla="*/ 0 h 13"/>
                <a:gd name="T16" fmla="*/ 12 w 18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3">
                  <a:moveTo>
                    <a:pt x="12" y="0"/>
                  </a:moveTo>
                  <a:cubicBezTo>
                    <a:pt x="9" y="0"/>
                    <a:pt x="7" y="1"/>
                    <a:pt x="5" y="3"/>
                  </a:cubicBezTo>
                  <a:cubicBezTo>
                    <a:pt x="4" y="5"/>
                    <a:pt x="3" y="7"/>
                    <a:pt x="2" y="10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5" y="8"/>
                    <a:pt x="10" y="6"/>
                    <a:pt x="13" y="6"/>
                  </a:cubicBezTo>
                  <a:cubicBezTo>
                    <a:pt x="15" y="6"/>
                    <a:pt x="16" y="6"/>
                    <a:pt x="17" y="6"/>
                  </a:cubicBezTo>
                  <a:cubicBezTo>
                    <a:pt x="17" y="4"/>
                    <a:pt x="18" y="3"/>
                    <a:pt x="18" y="1"/>
                  </a:cubicBezTo>
                  <a:cubicBezTo>
                    <a:pt x="17" y="1"/>
                    <a:pt x="16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8" name="Freeform 978">
              <a:extLst>
                <a:ext uri="{FF2B5EF4-FFF2-40B4-BE49-F238E27FC236}">
                  <a16:creationId xmlns:a16="http://schemas.microsoft.com/office/drawing/2014/main" id="{D4A86DD2-59B7-4D9F-A1E1-E4E7E1DE42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8" y="1846"/>
              <a:ext cx="23" cy="33"/>
            </a:xfrm>
            <a:custGeom>
              <a:avLst/>
              <a:gdLst>
                <a:gd name="T0" fmla="*/ 9 w 20"/>
                <a:gd name="T1" fmla="*/ 10 h 28"/>
                <a:gd name="T2" fmla="*/ 3 w 20"/>
                <a:gd name="T3" fmla="*/ 11 h 28"/>
                <a:gd name="T4" fmla="*/ 2 w 20"/>
                <a:gd name="T5" fmla="*/ 14 h 28"/>
                <a:gd name="T6" fmla="*/ 0 w 20"/>
                <a:gd name="T7" fmla="*/ 25 h 28"/>
                <a:gd name="T8" fmla="*/ 12 w 20"/>
                <a:gd name="T9" fmla="*/ 28 h 28"/>
                <a:gd name="T10" fmla="*/ 14 w 20"/>
                <a:gd name="T11" fmla="*/ 28 h 28"/>
                <a:gd name="T12" fmla="*/ 16 w 20"/>
                <a:gd name="T13" fmla="*/ 12 h 28"/>
                <a:gd name="T14" fmla="*/ 9 w 20"/>
                <a:gd name="T15" fmla="*/ 10 h 28"/>
                <a:gd name="T16" fmla="*/ 17 w 20"/>
                <a:gd name="T17" fmla="*/ 0 h 28"/>
                <a:gd name="T18" fmla="*/ 8 w 20"/>
                <a:gd name="T19" fmla="*/ 1 h 28"/>
                <a:gd name="T20" fmla="*/ 6 w 20"/>
                <a:gd name="T21" fmla="*/ 4 h 28"/>
                <a:gd name="T22" fmla="*/ 8 w 20"/>
                <a:gd name="T23" fmla="*/ 4 h 28"/>
                <a:gd name="T24" fmla="*/ 10 w 20"/>
                <a:gd name="T25" fmla="*/ 4 h 28"/>
                <a:gd name="T26" fmla="*/ 17 w 20"/>
                <a:gd name="T27" fmla="*/ 8 h 28"/>
                <a:gd name="T28" fmla="*/ 20 w 20"/>
                <a:gd name="T29" fmla="*/ 0 h 28"/>
                <a:gd name="T30" fmla="*/ 17 w 20"/>
                <a:gd name="T3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8">
                  <a:moveTo>
                    <a:pt x="9" y="10"/>
                  </a:moveTo>
                  <a:cubicBezTo>
                    <a:pt x="8" y="10"/>
                    <a:pt x="6" y="10"/>
                    <a:pt x="3" y="11"/>
                  </a:cubicBezTo>
                  <a:cubicBezTo>
                    <a:pt x="3" y="12"/>
                    <a:pt x="3" y="13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3" y="28"/>
                    <a:pt x="7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3"/>
                    <a:pt x="15" y="17"/>
                    <a:pt x="16" y="12"/>
                  </a:cubicBezTo>
                  <a:cubicBezTo>
                    <a:pt x="14" y="11"/>
                    <a:pt x="12" y="10"/>
                    <a:pt x="9" y="10"/>
                  </a:cubicBezTo>
                  <a:moveTo>
                    <a:pt x="17" y="0"/>
                  </a:moveTo>
                  <a:cubicBezTo>
                    <a:pt x="14" y="0"/>
                    <a:pt x="11" y="0"/>
                    <a:pt x="8" y="1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3" y="4"/>
                    <a:pt x="15" y="6"/>
                    <a:pt x="17" y="8"/>
                  </a:cubicBezTo>
                  <a:cubicBezTo>
                    <a:pt x="18" y="5"/>
                    <a:pt x="19" y="3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9" name="Freeform 979">
              <a:extLst>
                <a:ext uri="{FF2B5EF4-FFF2-40B4-BE49-F238E27FC236}">
                  <a16:creationId xmlns:a16="http://schemas.microsoft.com/office/drawing/2014/main" id="{DE575F8C-51DC-43BB-A424-0CB8B4949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851"/>
              <a:ext cx="16" cy="9"/>
            </a:xfrm>
            <a:custGeom>
              <a:avLst/>
              <a:gdLst>
                <a:gd name="T0" fmla="*/ 5 w 14"/>
                <a:gd name="T1" fmla="*/ 0 h 8"/>
                <a:gd name="T2" fmla="*/ 3 w 14"/>
                <a:gd name="T3" fmla="*/ 0 h 8"/>
                <a:gd name="T4" fmla="*/ 0 w 14"/>
                <a:gd name="T5" fmla="*/ 7 h 8"/>
                <a:gd name="T6" fmla="*/ 6 w 14"/>
                <a:gd name="T7" fmla="*/ 6 h 8"/>
                <a:gd name="T8" fmla="*/ 13 w 14"/>
                <a:gd name="T9" fmla="*/ 8 h 8"/>
                <a:gd name="T10" fmla="*/ 14 w 14"/>
                <a:gd name="T11" fmla="*/ 4 h 8"/>
                <a:gd name="T12" fmla="*/ 7 w 14"/>
                <a:gd name="T13" fmla="*/ 0 h 8"/>
                <a:gd name="T14" fmla="*/ 5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2"/>
                    <a:pt x="1" y="5"/>
                    <a:pt x="0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9" y="6"/>
                    <a:pt x="11" y="7"/>
                    <a:pt x="13" y="8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2" y="2"/>
                    <a:pt x="10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0" name="Freeform 980">
              <a:extLst>
                <a:ext uri="{FF2B5EF4-FFF2-40B4-BE49-F238E27FC236}">
                  <a16:creationId xmlns:a16="http://schemas.microsoft.com/office/drawing/2014/main" id="{B502D25F-5B7F-4C95-AE92-73ED0DE41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3" y="1838"/>
              <a:ext cx="114" cy="45"/>
            </a:xfrm>
            <a:custGeom>
              <a:avLst/>
              <a:gdLst>
                <a:gd name="T0" fmla="*/ 94 w 98"/>
                <a:gd name="T1" fmla="*/ 26 h 39"/>
                <a:gd name="T2" fmla="*/ 97 w 98"/>
                <a:gd name="T3" fmla="*/ 8 h 39"/>
                <a:gd name="T4" fmla="*/ 97 w 98"/>
                <a:gd name="T5" fmla="*/ 7 h 39"/>
                <a:gd name="T6" fmla="*/ 96 w 98"/>
                <a:gd name="T7" fmla="*/ 7 h 39"/>
                <a:gd name="T8" fmla="*/ 59 w 98"/>
                <a:gd name="T9" fmla="*/ 8 h 39"/>
                <a:gd name="T10" fmla="*/ 53 w 98"/>
                <a:gd name="T11" fmla="*/ 11 h 39"/>
                <a:gd name="T12" fmla="*/ 53 w 98"/>
                <a:gd name="T13" fmla="*/ 11 h 39"/>
                <a:gd name="T14" fmla="*/ 46 w 98"/>
                <a:gd name="T15" fmla="*/ 11 h 39"/>
                <a:gd name="T16" fmla="*/ 46 w 98"/>
                <a:gd name="T17" fmla="*/ 11 h 39"/>
                <a:gd name="T18" fmla="*/ 45 w 98"/>
                <a:gd name="T19" fmla="*/ 10 h 39"/>
                <a:gd name="T20" fmla="*/ 39 w 98"/>
                <a:gd name="T21" fmla="*/ 7 h 39"/>
                <a:gd name="T22" fmla="*/ 2 w 98"/>
                <a:gd name="T23" fmla="*/ 8 h 39"/>
                <a:gd name="T24" fmla="*/ 1 w 98"/>
                <a:gd name="T25" fmla="*/ 9 h 39"/>
                <a:gd name="T26" fmla="*/ 1 w 98"/>
                <a:gd name="T27" fmla="*/ 10 h 39"/>
                <a:gd name="T28" fmla="*/ 4 w 98"/>
                <a:gd name="T29" fmla="*/ 27 h 39"/>
                <a:gd name="T30" fmla="*/ 14 w 98"/>
                <a:gd name="T31" fmla="*/ 36 h 39"/>
                <a:gd name="T32" fmla="*/ 26 w 98"/>
                <a:gd name="T33" fmla="*/ 38 h 39"/>
                <a:gd name="T34" fmla="*/ 44 w 98"/>
                <a:gd name="T35" fmla="*/ 26 h 39"/>
                <a:gd name="T36" fmla="*/ 44 w 98"/>
                <a:gd name="T37" fmla="*/ 25 h 39"/>
                <a:gd name="T38" fmla="*/ 46 w 98"/>
                <a:gd name="T39" fmla="*/ 17 h 39"/>
                <a:gd name="T40" fmla="*/ 52 w 98"/>
                <a:gd name="T41" fmla="*/ 17 h 39"/>
                <a:gd name="T42" fmla="*/ 55 w 98"/>
                <a:gd name="T43" fmla="*/ 26 h 39"/>
                <a:gd name="T44" fmla="*/ 55 w 98"/>
                <a:gd name="T45" fmla="*/ 26 h 39"/>
                <a:gd name="T46" fmla="*/ 73 w 98"/>
                <a:gd name="T47" fmla="*/ 38 h 39"/>
                <a:gd name="T48" fmla="*/ 85 w 98"/>
                <a:gd name="T49" fmla="*/ 35 h 39"/>
                <a:gd name="T50" fmla="*/ 94 w 98"/>
                <a:gd name="T51" fmla="*/ 26 h 39"/>
                <a:gd name="T52" fmla="*/ 26 w 98"/>
                <a:gd name="T53" fmla="*/ 34 h 39"/>
                <a:gd name="T54" fmla="*/ 16 w 98"/>
                <a:gd name="T55" fmla="*/ 33 h 39"/>
                <a:gd name="T56" fmla="*/ 8 w 98"/>
                <a:gd name="T57" fmla="*/ 26 h 39"/>
                <a:gd name="T58" fmla="*/ 5 w 98"/>
                <a:gd name="T59" fmla="*/ 12 h 39"/>
                <a:gd name="T60" fmla="*/ 37 w 98"/>
                <a:gd name="T61" fmla="*/ 11 h 39"/>
                <a:gd name="T62" fmla="*/ 42 w 98"/>
                <a:gd name="T63" fmla="*/ 13 h 39"/>
                <a:gd name="T64" fmla="*/ 40 w 98"/>
                <a:gd name="T65" fmla="*/ 23 h 39"/>
                <a:gd name="T66" fmla="*/ 40 w 98"/>
                <a:gd name="T67" fmla="*/ 24 h 39"/>
                <a:gd name="T68" fmla="*/ 26 w 98"/>
                <a:gd name="T69" fmla="*/ 34 h 39"/>
                <a:gd name="T70" fmla="*/ 83 w 98"/>
                <a:gd name="T71" fmla="*/ 32 h 39"/>
                <a:gd name="T72" fmla="*/ 74 w 98"/>
                <a:gd name="T73" fmla="*/ 34 h 39"/>
                <a:gd name="T74" fmla="*/ 59 w 98"/>
                <a:gd name="T75" fmla="*/ 25 h 39"/>
                <a:gd name="T76" fmla="*/ 58 w 98"/>
                <a:gd name="T77" fmla="*/ 24 h 39"/>
                <a:gd name="T78" fmla="*/ 56 w 98"/>
                <a:gd name="T79" fmla="*/ 14 h 39"/>
                <a:gd name="T80" fmla="*/ 60 w 98"/>
                <a:gd name="T81" fmla="*/ 12 h 39"/>
                <a:gd name="T82" fmla="*/ 93 w 98"/>
                <a:gd name="T83" fmla="*/ 10 h 39"/>
                <a:gd name="T84" fmla="*/ 90 w 98"/>
                <a:gd name="T85" fmla="*/ 24 h 39"/>
                <a:gd name="T86" fmla="*/ 83 w 98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39">
                  <a:moveTo>
                    <a:pt x="94" y="26"/>
                  </a:moveTo>
                  <a:cubicBezTo>
                    <a:pt x="98" y="14"/>
                    <a:pt x="97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6"/>
                    <a:pt x="78" y="0"/>
                    <a:pt x="59" y="8"/>
                  </a:cubicBezTo>
                  <a:cubicBezTo>
                    <a:pt x="57" y="9"/>
                    <a:pt x="55" y="10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9"/>
                    <a:pt x="41" y="8"/>
                    <a:pt x="39" y="7"/>
                  </a:cubicBezTo>
                  <a:cubicBezTo>
                    <a:pt x="20" y="0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6"/>
                    <a:pt x="4" y="27"/>
                  </a:cubicBezTo>
                  <a:cubicBezTo>
                    <a:pt x="6" y="32"/>
                    <a:pt x="9" y="35"/>
                    <a:pt x="14" y="36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2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19"/>
                    <a:pt x="46" y="17"/>
                  </a:cubicBezTo>
                  <a:cubicBezTo>
                    <a:pt x="47" y="17"/>
                    <a:pt x="49" y="16"/>
                    <a:pt x="52" y="17"/>
                  </a:cubicBezTo>
                  <a:cubicBezTo>
                    <a:pt x="52" y="19"/>
                    <a:pt x="53" y="22"/>
                    <a:pt x="55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31"/>
                    <a:pt x="60" y="37"/>
                    <a:pt x="73" y="38"/>
                  </a:cubicBezTo>
                  <a:cubicBezTo>
                    <a:pt x="74" y="38"/>
                    <a:pt x="80" y="38"/>
                    <a:pt x="85" y="35"/>
                  </a:cubicBezTo>
                  <a:cubicBezTo>
                    <a:pt x="90" y="33"/>
                    <a:pt x="93" y="30"/>
                    <a:pt x="94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0" y="34"/>
                    <a:pt x="16" y="33"/>
                  </a:cubicBezTo>
                  <a:cubicBezTo>
                    <a:pt x="12" y="31"/>
                    <a:pt x="9" y="29"/>
                    <a:pt x="8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8" y="10"/>
                    <a:pt x="22" y="6"/>
                    <a:pt x="37" y="11"/>
                  </a:cubicBezTo>
                  <a:cubicBezTo>
                    <a:pt x="39" y="12"/>
                    <a:pt x="41" y="13"/>
                    <a:pt x="42" y="13"/>
                  </a:cubicBezTo>
                  <a:cubicBezTo>
                    <a:pt x="42" y="15"/>
                    <a:pt x="42" y="19"/>
                    <a:pt x="40" y="23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8"/>
                    <a:pt x="37" y="33"/>
                    <a:pt x="26" y="34"/>
                  </a:cubicBezTo>
                  <a:close/>
                  <a:moveTo>
                    <a:pt x="83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2" y="33"/>
                    <a:pt x="60" y="29"/>
                    <a:pt x="59" y="25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6" y="19"/>
                    <a:pt x="56" y="16"/>
                    <a:pt x="56" y="14"/>
                  </a:cubicBezTo>
                  <a:cubicBezTo>
                    <a:pt x="57" y="13"/>
                    <a:pt x="59" y="12"/>
                    <a:pt x="60" y="12"/>
                  </a:cubicBezTo>
                  <a:cubicBezTo>
                    <a:pt x="75" y="5"/>
                    <a:pt x="89" y="9"/>
                    <a:pt x="93" y="10"/>
                  </a:cubicBezTo>
                  <a:cubicBezTo>
                    <a:pt x="93" y="12"/>
                    <a:pt x="93" y="16"/>
                    <a:pt x="90" y="24"/>
                  </a:cubicBezTo>
                  <a:cubicBezTo>
                    <a:pt x="89" y="28"/>
                    <a:pt x="87" y="30"/>
                    <a:pt x="83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1" name="Freeform 981">
              <a:extLst>
                <a:ext uri="{FF2B5EF4-FFF2-40B4-BE49-F238E27FC236}">
                  <a16:creationId xmlns:a16="http://schemas.microsoft.com/office/drawing/2014/main" id="{B21DC306-65C2-44BE-AE08-B6A3C856D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178"/>
              <a:ext cx="122" cy="309"/>
            </a:xfrm>
            <a:custGeom>
              <a:avLst/>
              <a:gdLst>
                <a:gd name="T0" fmla="*/ 27 w 105"/>
                <a:gd name="T1" fmla="*/ 6 h 266"/>
                <a:gd name="T2" fmla="*/ 1 w 105"/>
                <a:gd name="T3" fmla="*/ 166 h 266"/>
                <a:gd name="T4" fmla="*/ 76 w 105"/>
                <a:gd name="T5" fmla="*/ 266 h 266"/>
                <a:gd name="T6" fmla="*/ 105 w 105"/>
                <a:gd name="T7" fmla="*/ 241 h 266"/>
                <a:gd name="T8" fmla="*/ 46 w 105"/>
                <a:gd name="T9" fmla="*/ 155 h 266"/>
                <a:gd name="T10" fmla="*/ 69 w 105"/>
                <a:gd name="T11" fmla="*/ 17 h 266"/>
                <a:gd name="T12" fmla="*/ 28 w 105"/>
                <a:gd name="T13" fmla="*/ 2 h 266"/>
                <a:gd name="T14" fmla="*/ 27 w 105"/>
                <a:gd name="T15" fmla="*/ 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266">
                  <a:moveTo>
                    <a:pt x="27" y="6"/>
                  </a:moveTo>
                  <a:cubicBezTo>
                    <a:pt x="27" y="6"/>
                    <a:pt x="2" y="136"/>
                    <a:pt x="1" y="166"/>
                  </a:cubicBezTo>
                  <a:cubicBezTo>
                    <a:pt x="0" y="197"/>
                    <a:pt x="76" y="266"/>
                    <a:pt x="76" y="266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5" y="241"/>
                    <a:pt x="46" y="158"/>
                    <a:pt x="46" y="155"/>
                  </a:cubicBezTo>
                  <a:cubicBezTo>
                    <a:pt x="46" y="152"/>
                    <a:pt x="77" y="35"/>
                    <a:pt x="69" y="17"/>
                  </a:cubicBezTo>
                  <a:cubicBezTo>
                    <a:pt x="61" y="0"/>
                    <a:pt x="28" y="2"/>
                    <a:pt x="28" y="2"/>
                  </a:cubicBezTo>
                  <a:lnTo>
                    <a:pt x="27" y="6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2" name="Freeform 982">
              <a:extLst>
                <a:ext uri="{FF2B5EF4-FFF2-40B4-BE49-F238E27FC236}">
                  <a16:creationId xmlns:a16="http://schemas.microsoft.com/office/drawing/2014/main" id="{95E3CC12-150A-4F73-93BF-0805BA38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164"/>
              <a:ext cx="137" cy="306"/>
            </a:xfrm>
            <a:custGeom>
              <a:avLst/>
              <a:gdLst>
                <a:gd name="T0" fmla="*/ 6 w 117"/>
                <a:gd name="T1" fmla="*/ 14 h 264"/>
                <a:gd name="T2" fmla="*/ 3 w 117"/>
                <a:gd name="T3" fmla="*/ 176 h 264"/>
                <a:gd name="T4" fmla="*/ 92 w 117"/>
                <a:gd name="T5" fmla="*/ 264 h 264"/>
                <a:gd name="T6" fmla="*/ 117 w 117"/>
                <a:gd name="T7" fmla="*/ 235 h 264"/>
                <a:gd name="T8" fmla="*/ 46 w 117"/>
                <a:gd name="T9" fmla="*/ 159 h 264"/>
                <a:gd name="T10" fmla="*/ 55 w 117"/>
                <a:gd name="T11" fmla="*/ 16 h 264"/>
                <a:gd name="T12" fmla="*/ 7 w 117"/>
                <a:gd name="T13" fmla="*/ 10 h 264"/>
                <a:gd name="T14" fmla="*/ 6 w 117"/>
                <a:gd name="T15" fmla="*/ 1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264">
                  <a:moveTo>
                    <a:pt x="6" y="14"/>
                  </a:moveTo>
                  <a:cubicBezTo>
                    <a:pt x="6" y="14"/>
                    <a:pt x="0" y="146"/>
                    <a:pt x="3" y="176"/>
                  </a:cubicBezTo>
                  <a:cubicBezTo>
                    <a:pt x="7" y="207"/>
                    <a:pt x="92" y="264"/>
                    <a:pt x="92" y="264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7" y="235"/>
                    <a:pt x="46" y="162"/>
                    <a:pt x="46" y="159"/>
                  </a:cubicBezTo>
                  <a:cubicBezTo>
                    <a:pt x="46" y="156"/>
                    <a:pt x="66" y="32"/>
                    <a:pt x="55" y="16"/>
                  </a:cubicBezTo>
                  <a:cubicBezTo>
                    <a:pt x="45" y="0"/>
                    <a:pt x="7" y="10"/>
                    <a:pt x="7" y="10"/>
                  </a:cubicBezTo>
                  <a:lnTo>
                    <a:pt x="6" y="14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3" name="Freeform 983">
              <a:extLst>
                <a:ext uri="{FF2B5EF4-FFF2-40B4-BE49-F238E27FC236}">
                  <a16:creationId xmlns:a16="http://schemas.microsoft.com/office/drawing/2014/main" id="{A94EDD6A-6A8B-4ADE-A189-5459DAD83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761"/>
              <a:ext cx="67" cy="71"/>
            </a:xfrm>
            <a:custGeom>
              <a:avLst/>
              <a:gdLst>
                <a:gd name="T0" fmla="*/ 44 w 58"/>
                <a:gd name="T1" fmla="*/ 23 h 61"/>
                <a:gd name="T2" fmla="*/ 45 w 58"/>
                <a:gd name="T3" fmla="*/ 13 h 61"/>
                <a:gd name="T4" fmla="*/ 39 w 58"/>
                <a:gd name="T5" fmla="*/ 10 h 61"/>
                <a:gd name="T6" fmla="*/ 36 w 58"/>
                <a:gd name="T7" fmla="*/ 3 h 61"/>
                <a:gd name="T8" fmla="*/ 30 w 58"/>
                <a:gd name="T9" fmla="*/ 5 h 61"/>
                <a:gd name="T10" fmla="*/ 27 w 58"/>
                <a:gd name="T11" fmla="*/ 0 h 61"/>
                <a:gd name="T12" fmla="*/ 19 w 58"/>
                <a:gd name="T13" fmla="*/ 3 h 61"/>
                <a:gd name="T14" fmla="*/ 18 w 58"/>
                <a:gd name="T15" fmla="*/ 0 h 61"/>
                <a:gd name="T16" fmla="*/ 16 w 58"/>
                <a:gd name="T17" fmla="*/ 0 h 61"/>
                <a:gd name="T18" fmla="*/ 7 w 58"/>
                <a:gd name="T19" fmla="*/ 14 h 61"/>
                <a:gd name="T20" fmla="*/ 6 w 58"/>
                <a:gd name="T21" fmla="*/ 29 h 61"/>
                <a:gd name="T22" fmla="*/ 0 w 58"/>
                <a:gd name="T23" fmla="*/ 46 h 61"/>
                <a:gd name="T24" fmla="*/ 1 w 58"/>
                <a:gd name="T25" fmla="*/ 46 h 61"/>
                <a:gd name="T26" fmla="*/ 10 w 58"/>
                <a:gd name="T27" fmla="*/ 58 h 61"/>
                <a:gd name="T28" fmla="*/ 30 w 58"/>
                <a:gd name="T29" fmla="*/ 42 h 61"/>
                <a:gd name="T30" fmla="*/ 37 w 58"/>
                <a:gd name="T31" fmla="*/ 39 h 61"/>
                <a:gd name="T32" fmla="*/ 47 w 58"/>
                <a:gd name="T33" fmla="*/ 34 h 61"/>
                <a:gd name="T34" fmla="*/ 53 w 58"/>
                <a:gd name="T35" fmla="*/ 26 h 61"/>
                <a:gd name="T36" fmla="*/ 58 w 58"/>
                <a:gd name="T37" fmla="*/ 23 h 61"/>
                <a:gd name="T38" fmla="*/ 44 w 58"/>
                <a:gd name="T39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61">
                  <a:moveTo>
                    <a:pt x="44" y="23"/>
                  </a:moveTo>
                  <a:cubicBezTo>
                    <a:pt x="45" y="20"/>
                    <a:pt x="46" y="16"/>
                    <a:pt x="45" y="13"/>
                  </a:cubicBezTo>
                  <a:cubicBezTo>
                    <a:pt x="44" y="9"/>
                    <a:pt x="41" y="8"/>
                    <a:pt x="39" y="10"/>
                  </a:cubicBezTo>
                  <a:cubicBezTo>
                    <a:pt x="39" y="7"/>
                    <a:pt x="38" y="5"/>
                    <a:pt x="36" y="3"/>
                  </a:cubicBezTo>
                  <a:cubicBezTo>
                    <a:pt x="34" y="2"/>
                    <a:pt x="32" y="3"/>
                    <a:pt x="30" y="5"/>
                  </a:cubicBezTo>
                  <a:cubicBezTo>
                    <a:pt x="30" y="3"/>
                    <a:pt x="29" y="1"/>
                    <a:pt x="27" y="0"/>
                  </a:cubicBezTo>
                  <a:cubicBezTo>
                    <a:pt x="24" y="0"/>
                    <a:pt x="21" y="1"/>
                    <a:pt x="19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1" y="2"/>
                    <a:pt x="8" y="9"/>
                    <a:pt x="7" y="14"/>
                  </a:cubicBezTo>
                  <a:cubicBezTo>
                    <a:pt x="6" y="19"/>
                    <a:pt x="7" y="24"/>
                    <a:pt x="6" y="29"/>
                  </a:cubicBezTo>
                  <a:cubicBezTo>
                    <a:pt x="5" y="35"/>
                    <a:pt x="2" y="40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0" y="52"/>
                    <a:pt x="4" y="57"/>
                    <a:pt x="10" y="58"/>
                  </a:cubicBezTo>
                  <a:cubicBezTo>
                    <a:pt x="20" y="61"/>
                    <a:pt x="26" y="49"/>
                    <a:pt x="30" y="42"/>
                  </a:cubicBezTo>
                  <a:cubicBezTo>
                    <a:pt x="32" y="41"/>
                    <a:pt x="35" y="40"/>
                    <a:pt x="37" y="39"/>
                  </a:cubicBezTo>
                  <a:cubicBezTo>
                    <a:pt x="41" y="38"/>
                    <a:pt x="44" y="37"/>
                    <a:pt x="47" y="34"/>
                  </a:cubicBezTo>
                  <a:cubicBezTo>
                    <a:pt x="49" y="32"/>
                    <a:pt x="50" y="28"/>
                    <a:pt x="53" y="26"/>
                  </a:cubicBezTo>
                  <a:cubicBezTo>
                    <a:pt x="54" y="25"/>
                    <a:pt x="56" y="23"/>
                    <a:pt x="58" y="23"/>
                  </a:cubicBezTo>
                  <a:cubicBezTo>
                    <a:pt x="53" y="15"/>
                    <a:pt x="44" y="23"/>
                    <a:pt x="44" y="23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4" name="Freeform 984">
              <a:extLst>
                <a:ext uri="{FF2B5EF4-FFF2-40B4-BE49-F238E27FC236}">
                  <a16:creationId xmlns:a16="http://schemas.microsoft.com/office/drawing/2014/main" id="{EFB8C880-98B0-4D05-A777-95A2BBBA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804"/>
              <a:ext cx="130" cy="231"/>
            </a:xfrm>
            <a:custGeom>
              <a:avLst/>
              <a:gdLst>
                <a:gd name="T0" fmla="*/ 102 w 111"/>
                <a:gd name="T1" fmla="*/ 145 h 199"/>
                <a:gd name="T2" fmla="*/ 42 w 111"/>
                <a:gd name="T3" fmla="*/ 94 h 199"/>
                <a:gd name="T4" fmla="*/ 70 w 111"/>
                <a:gd name="T5" fmla="*/ 17 h 199"/>
                <a:gd name="T6" fmla="*/ 46 w 111"/>
                <a:gd name="T7" fmla="*/ 2 h 199"/>
                <a:gd name="T8" fmla="*/ 0 w 111"/>
                <a:gd name="T9" fmla="*/ 91 h 199"/>
                <a:gd name="T10" fmla="*/ 103 w 111"/>
                <a:gd name="T11" fmla="*/ 199 h 199"/>
                <a:gd name="T12" fmla="*/ 102 w 111"/>
                <a:gd name="T13" fmla="*/ 14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99">
                  <a:moveTo>
                    <a:pt x="102" y="145"/>
                  </a:moveTo>
                  <a:cubicBezTo>
                    <a:pt x="92" y="131"/>
                    <a:pt x="42" y="94"/>
                    <a:pt x="42" y="94"/>
                  </a:cubicBezTo>
                  <a:cubicBezTo>
                    <a:pt x="48" y="85"/>
                    <a:pt x="63" y="33"/>
                    <a:pt x="70" y="17"/>
                  </a:cubicBezTo>
                  <a:cubicBezTo>
                    <a:pt x="73" y="12"/>
                    <a:pt x="48" y="0"/>
                    <a:pt x="46" y="2"/>
                  </a:cubicBezTo>
                  <a:cubicBezTo>
                    <a:pt x="7" y="48"/>
                    <a:pt x="0" y="91"/>
                    <a:pt x="0" y="91"/>
                  </a:cubicBezTo>
                  <a:cubicBezTo>
                    <a:pt x="21" y="143"/>
                    <a:pt x="103" y="199"/>
                    <a:pt x="103" y="199"/>
                  </a:cubicBezTo>
                  <a:cubicBezTo>
                    <a:pt x="111" y="186"/>
                    <a:pt x="102" y="145"/>
                    <a:pt x="102" y="145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5" name="Freeform 985">
              <a:extLst>
                <a:ext uri="{FF2B5EF4-FFF2-40B4-BE49-F238E27FC236}">
                  <a16:creationId xmlns:a16="http://schemas.microsoft.com/office/drawing/2014/main" id="{8F909513-C702-4A1B-9865-7E6F1327B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63"/>
              <a:ext cx="67" cy="70"/>
            </a:xfrm>
            <a:custGeom>
              <a:avLst/>
              <a:gdLst>
                <a:gd name="T0" fmla="*/ 14 w 58"/>
                <a:gd name="T1" fmla="*/ 23 h 61"/>
                <a:gd name="T2" fmla="*/ 13 w 58"/>
                <a:gd name="T3" fmla="*/ 13 h 61"/>
                <a:gd name="T4" fmla="*/ 19 w 58"/>
                <a:gd name="T5" fmla="*/ 10 h 61"/>
                <a:gd name="T6" fmla="*/ 22 w 58"/>
                <a:gd name="T7" fmla="*/ 4 h 61"/>
                <a:gd name="T8" fmla="*/ 28 w 58"/>
                <a:gd name="T9" fmla="*/ 6 h 61"/>
                <a:gd name="T10" fmla="*/ 31 w 58"/>
                <a:gd name="T11" fmla="*/ 1 h 61"/>
                <a:gd name="T12" fmla="*/ 39 w 58"/>
                <a:gd name="T13" fmla="*/ 3 h 61"/>
                <a:gd name="T14" fmla="*/ 40 w 58"/>
                <a:gd name="T15" fmla="*/ 1 h 61"/>
                <a:gd name="T16" fmla="*/ 42 w 58"/>
                <a:gd name="T17" fmla="*/ 1 h 61"/>
                <a:gd name="T18" fmla="*/ 51 w 58"/>
                <a:gd name="T19" fmla="*/ 14 h 61"/>
                <a:gd name="T20" fmla="*/ 52 w 58"/>
                <a:gd name="T21" fmla="*/ 30 h 61"/>
                <a:gd name="T22" fmla="*/ 58 w 58"/>
                <a:gd name="T23" fmla="*/ 46 h 61"/>
                <a:gd name="T24" fmla="*/ 57 w 58"/>
                <a:gd name="T25" fmla="*/ 47 h 61"/>
                <a:gd name="T26" fmla="*/ 48 w 58"/>
                <a:gd name="T27" fmla="*/ 59 h 61"/>
                <a:gd name="T28" fmla="*/ 28 w 58"/>
                <a:gd name="T29" fmla="*/ 43 h 61"/>
                <a:gd name="T30" fmla="*/ 21 w 58"/>
                <a:gd name="T31" fmla="*/ 40 h 61"/>
                <a:gd name="T32" fmla="*/ 11 w 58"/>
                <a:gd name="T33" fmla="*/ 35 h 61"/>
                <a:gd name="T34" fmla="*/ 5 w 58"/>
                <a:gd name="T35" fmla="*/ 26 h 61"/>
                <a:gd name="T36" fmla="*/ 0 w 58"/>
                <a:gd name="T37" fmla="*/ 23 h 61"/>
                <a:gd name="T38" fmla="*/ 14 w 58"/>
                <a:gd name="T39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61">
                  <a:moveTo>
                    <a:pt x="14" y="23"/>
                  </a:moveTo>
                  <a:cubicBezTo>
                    <a:pt x="13" y="20"/>
                    <a:pt x="12" y="17"/>
                    <a:pt x="13" y="13"/>
                  </a:cubicBezTo>
                  <a:cubicBezTo>
                    <a:pt x="14" y="9"/>
                    <a:pt x="17" y="9"/>
                    <a:pt x="19" y="10"/>
                  </a:cubicBezTo>
                  <a:cubicBezTo>
                    <a:pt x="19" y="8"/>
                    <a:pt x="20" y="6"/>
                    <a:pt x="22" y="4"/>
                  </a:cubicBezTo>
                  <a:cubicBezTo>
                    <a:pt x="24" y="3"/>
                    <a:pt x="26" y="4"/>
                    <a:pt x="28" y="6"/>
                  </a:cubicBezTo>
                  <a:cubicBezTo>
                    <a:pt x="28" y="3"/>
                    <a:pt x="29" y="1"/>
                    <a:pt x="31" y="1"/>
                  </a:cubicBezTo>
                  <a:cubicBezTo>
                    <a:pt x="34" y="0"/>
                    <a:pt x="37" y="1"/>
                    <a:pt x="39" y="3"/>
                  </a:cubicBezTo>
                  <a:cubicBezTo>
                    <a:pt x="39" y="2"/>
                    <a:pt x="39" y="2"/>
                    <a:pt x="40" y="1"/>
                  </a:cubicBezTo>
                  <a:cubicBezTo>
                    <a:pt x="41" y="0"/>
                    <a:pt x="41" y="0"/>
                    <a:pt x="42" y="1"/>
                  </a:cubicBezTo>
                  <a:cubicBezTo>
                    <a:pt x="47" y="3"/>
                    <a:pt x="50" y="9"/>
                    <a:pt x="51" y="14"/>
                  </a:cubicBezTo>
                  <a:cubicBezTo>
                    <a:pt x="52" y="19"/>
                    <a:pt x="51" y="25"/>
                    <a:pt x="52" y="30"/>
                  </a:cubicBezTo>
                  <a:cubicBezTo>
                    <a:pt x="53" y="35"/>
                    <a:pt x="56" y="41"/>
                    <a:pt x="58" y="46"/>
                  </a:cubicBezTo>
                  <a:cubicBezTo>
                    <a:pt x="58" y="46"/>
                    <a:pt x="58" y="47"/>
                    <a:pt x="57" y="47"/>
                  </a:cubicBezTo>
                  <a:cubicBezTo>
                    <a:pt x="58" y="52"/>
                    <a:pt x="54" y="57"/>
                    <a:pt x="48" y="59"/>
                  </a:cubicBezTo>
                  <a:cubicBezTo>
                    <a:pt x="38" y="61"/>
                    <a:pt x="32" y="49"/>
                    <a:pt x="28" y="43"/>
                  </a:cubicBezTo>
                  <a:cubicBezTo>
                    <a:pt x="26" y="41"/>
                    <a:pt x="23" y="41"/>
                    <a:pt x="21" y="40"/>
                  </a:cubicBezTo>
                  <a:cubicBezTo>
                    <a:pt x="17" y="39"/>
                    <a:pt x="14" y="37"/>
                    <a:pt x="11" y="35"/>
                  </a:cubicBezTo>
                  <a:cubicBezTo>
                    <a:pt x="9" y="32"/>
                    <a:pt x="8" y="29"/>
                    <a:pt x="5" y="26"/>
                  </a:cubicBezTo>
                  <a:cubicBezTo>
                    <a:pt x="4" y="25"/>
                    <a:pt x="2" y="24"/>
                    <a:pt x="0" y="23"/>
                  </a:cubicBezTo>
                  <a:cubicBezTo>
                    <a:pt x="5" y="16"/>
                    <a:pt x="14" y="23"/>
                    <a:pt x="14" y="23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6" name="Freeform 986">
              <a:extLst>
                <a:ext uri="{FF2B5EF4-FFF2-40B4-BE49-F238E27FC236}">
                  <a16:creationId xmlns:a16="http://schemas.microsoft.com/office/drawing/2014/main" id="{83A5A647-5086-4819-9AB2-63A47D16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806"/>
              <a:ext cx="130" cy="230"/>
            </a:xfrm>
            <a:custGeom>
              <a:avLst/>
              <a:gdLst>
                <a:gd name="T0" fmla="*/ 9 w 111"/>
                <a:gd name="T1" fmla="*/ 146 h 199"/>
                <a:gd name="T2" fmla="*/ 69 w 111"/>
                <a:gd name="T3" fmla="*/ 94 h 199"/>
                <a:gd name="T4" fmla="*/ 41 w 111"/>
                <a:gd name="T5" fmla="*/ 18 h 199"/>
                <a:gd name="T6" fmla="*/ 65 w 111"/>
                <a:gd name="T7" fmla="*/ 3 h 199"/>
                <a:gd name="T8" fmla="*/ 111 w 111"/>
                <a:gd name="T9" fmla="*/ 92 h 199"/>
                <a:gd name="T10" fmla="*/ 8 w 111"/>
                <a:gd name="T11" fmla="*/ 199 h 199"/>
                <a:gd name="T12" fmla="*/ 9 w 111"/>
                <a:gd name="T13" fmla="*/ 14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99">
                  <a:moveTo>
                    <a:pt x="9" y="146"/>
                  </a:moveTo>
                  <a:cubicBezTo>
                    <a:pt x="19" y="132"/>
                    <a:pt x="69" y="94"/>
                    <a:pt x="69" y="94"/>
                  </a:cubicBezTo>
                  <a:cubicBezTo>
                    <a:pt x="63" y="86"/>
                    <a:pt x="48" y="34"/>
                    <a:pt x="41" y="18"/>
                  </a:cubicBezTo>
                  <a:cubicBezTo>
                    <a:pt x="38" y="13"/>
                    <a:pt x="63" y="0"/>
                    <a:pt x="65" y="3"/>
                  </a:cubicBezTo>
                  <a:cubicBezTo>
                    <a:pt x="104" y="48"/>
                    <a:pt x="111" y="92"/>
                    <a:pt x="111" y="92"/>
                  </a:cubicBezTo>
                  <a:cubicBezTo>
                    <a:pt x="90" y="144"/>
                    <a:pt x="8" y="199"/>
                    <a:pt x="8" y="199"/>
                  </a:cubicBezTo>
                  <a:cubicBezTo>
                    <a:pt x="0" y="187"/>
                    <a:pt x="9" y="146"/>
                    <a:pt x="9" y="146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988" name="Group 989">
            <a:extLst>
              <a:ext uri="{FF2B5EF4-FFF2-40B4-BE49-F238E27FC236}">
                <a16:creationId xmlns:a16="http://schemas.microsoft.com/office/drawing/2014/main" id="{932F3E4A-9088-4CDA-B0A0-2EC884BC561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007350" y="3363913"/>
            <a:ext cx="1566863" cy="1576387"/>
            <a:chOff x="5044" y="2119"/>
            <a:chExt cx="987" cy="993"/>
          </a:xfrm>
        </p:grpSpPr>
        <p:sp>
          <p:nvSpPr>
            <p:cNvPr id="989" name="AutoShape 988">
              <a:extLst>
                <a:ext uri="{FF2B5EF4-FFF2-40B4-BE49-F238E27FC236}">
                  <a16:creationId xmlns:a16="http://schemas.microsoft.com/office/drawing/2014/main" id="{67B12293-6434-44A9-BF83-8552112E7CA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044" y="2119"/>
              <a:ext cx="987" cy="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0" name="Rectangle 990">
              <a:extLst>
                <a:ext uri="{FF2B5EF4-FFF2-40B4-BE49-F238E27FC236}">
                  <a16:creationId xmlns:a16="http://schemas.microsoft.com/office/drawing/2014/main" id="{4D12F73D-7702-4819-83E3-5AA126A24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9" y="2815"/>
              <a:ext cx="37" cy="126"/>
            </a:xfrm>
            <a:prstGeom prst="rect">
              <a:avLst/>
            </a:prstGeom>
            <a:solidFill>
              <a:srgbClr val="3C3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1" name="Freeform 991">
              <a:extLst>
                <a:ext uri="{FF2B5EF4-FFF2-40B4-BE49-F238E27FC236}">
                  <a16:creationId xmlns:a16="http://schemas.microsoft.com/office/drawing/2014/main" id="{1FDD5D55-2A05-483B-93AE-05AA02E46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6" y="3010"/>
              <a:ext cx="69" cy="63"/>
            </a:xfrm>
            <a:custGeom>
              <a:avLst/>
              <a:gdLst>
                <a:gd name="T0" fmla="*/ 36 w 40"/>
                <a:gd name="T1" fmla="*/ 37 h 37"/>
                <a:gd name="T2" fmla="*/ 40 w 40"/>
                <a:gd name="T3" fmla="*/ 37 h 37"/>
                <a:gd name="T4" fmla="*/ 40 w 40"/>
                <a:gd name="T5" fmla="*/ 19 h 37"/>
                <a:gd name="T6" fmla="*/ 37 w 40"/>
                <a:gd name="T7" fmla="*/ 9 h 37"/>
                <a:gd name="T8" fmla="*/ 27 w 40"/>
                <a:gd name="T9" fmla="*/ 3 h 37"/>
                <a:gd name="T10" fmla="*/ 21 w 40"/>
                <a:gd name="T11" fmla="*/ 0 h 37"/>
                <a:gd name="T12" fmla="*/ 0 w 40"/>
                <a:gd name="T13" fmla="*/ 0 h 37"/>
                <a:gd name="T14" fmla="*/ 0 w 40"/>
                <a:gd name="T15" fmla="*/ 7 h 37"/>
                <a:gd name="T16" fmla="*/ 21 w 40"/>
                <a:gd name="T17" fmla="*/ 7 h 37"/>
                <a:gd name="T18" fmla="*/ 34 w 40"/>
                <a:gd name="T19" fmla="*/ 13 h 37"/>
                <a:gd name="T20" fmla="*/ 36 w 40"/>
                <a:gd name="T21" fmla="*/ 19 h 37"/>
                <a:gd name="T22" fmla="*/ 36 w 40"/>
                <a:gd name="T2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7">
                  <a:moveTo>
                    <a:pt x="36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5"/>
                    <a:pt x="40" y="12"/>
                    <a:pt x="37" y="9"/>
                  </a:cubicBezTo>
                  <a:cubicBezTo>
                    <a:pt x="35" y="7"/>
                    <a:pt x="31" y="3"/>
                    <a:pt x="27" y="3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4" y="7"/>
                    <a:pt x="31" y="9"/>
                    <a:pt x="34" y="13"/>
                  </a:cubicBezTo>
                  <a:cubicBezTo>
                    <a:pt x="35" y="14"/>
                    <a:pt x="36" y="17"/>
                    <a:pt x="36" y="19"/>
                  </a:cubicBezTo>
                  <a:lnTo>
                    <a:pt x="36" y="37"/>
                  </a:ln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2" name="Freeform 992">
              <a:extLst>
                <a:ext uri="{FF2B5EF4-FFF2-40B4-BE49-F238E27FC236}">
                  <a16:creationId xmlns:a16="http://schemas.microsoft.com/office/drawing/2014/main" id="{B7B7277C-AC89-424F-BA6E-643757237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" y="3066"/>
              <a:ext cx="34" cy="34"/>
            </a:xfrm>
            <a:custGeom>
              <a:avLst/>
              <a:gdLst>
                <a:gd name="T0" fmla="*/ 20 w 20"/>
                <a:gd name="T1" fmla="*/ 10 h 20"/>
                <a:gd name="T2" fmla="*/ 19 w 20"/>
                <a:gd name="T3" fmla="*/ 11 h 20"/>
                <a:gd name="T4" fmla="*/ 10 w 20"/>
                <a:gd name="T5" fmla="*/ 20 h 20"/>
                <a:gd name="T6" fmla="*/ 0 w 20"/>
                <a:gd name="T7" fmla="*/ 11 h 20"/>
                <a:gd name="T8" fmla="*/ 0 w 20"/>
                <a:gd name="T9" fmla="*/ 10 h 20"/>
                <a:gd name="T10" fmla="*/ 10 w 20"/>
                <a:gd name="T11" fmla="*/ 0 h 20"/>
                <a:gd name="T12" fmla="*/ 20 w 20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0" y="10"/>
                  </a:moveTo>
                  <a:cubicBezTo>
                    <a:pt x="20" y="10"/>
                    <a:pt x="20" y="11"/>
                    <a:pt x="19" y="11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5" y="20"/>
                    <a:pt x="1" y="16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3" name="Freeform 993">
              <a:extLst>
                <a:ext uri="{FF2B5EF4-FFF2-40B4-BE49-F238E27FC236}">
                  <a16:creationId xmlns:a16="http://schemas.microsoft.com/office/drawing/2014/main" id="{052A1170-3786-4759-BDC2-3396E6D37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4" y="3066"/>
              <a:ext cx="34" cy="19"/>
            </a:xfrm>
            <a:custGeom>
              <a:avLst/>
              <a:gdLst>
                <a:gd name="T0" fmla="*/ 20 w 20"/>
                <a:gd name="T1" fmla="*/ 10 h 11"/>
                <a:gd name="T2" fmla="*/ 19 w 20"/>
                <a:gd name="T3" fmla="*/ 11 h 11"/>
                <a:gd name="T4" fmla="*/ 0 w 20"/>
                <a:gd name="T5" fmla="*/ 11 h 11"/>
                <a:gd name="T6" fmla="*/ 0 w 20"/>
                <a:gd name="T7" fmla="*/ 10 h 11"/>
                <a:gd name="T8" fmla="*/ 10 w 20"/>
                <a:gd name="T9" fmla="*/ 0 h 11"/>
                <a:gd name="T10" fmla="*/ 20 w 20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0"/>
                  </a:moveTo>
                  <a:cubicBezTo>
                    <a:pt x="20" y="10"/>
                    <a:pt x="20" y="11"/>
                    <a:pt x="19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20" y="4"/>
                    <a:pt x="20" y="10"/>
                  </a:cubicBez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4" name="Freeform 994">
              <a:extLst>
                <a:ext uri="{FF2B5EF4-FFF2-40B4-BE49-F238E27FC236}">
                  <a16:creationId xmlns:a16="http://schemas.microsoft.com/office/drawing/2014/main" id="{5ED13840-9C9F-4C6F-A1A1-1CE3A5761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7" y="3010"/>
              <a:ext cx="82" cy="63"/>
            </a:xfrm>
            <a:custGeom>
              <a:avLst/>
              <a:gdLst>
                <a:gd name="T0" fmla="*/ 8 w 48"/>
                <a:gd name="T1" fmla="*/ 37 h 37"/>
                <a:gd name="T2" fmla="*/ 0 w 48"/>
                <a:gd name="T3" fmla="*/ 37 h 37"/>
                <a:gd name="T4" fmla="*/ 0 w 48"/>
                <a:gd name="T5" fmla="*/ 19 h 37"/>
                <a:gd name="T6" fmla="*/ 5 w 48"/>
                <a:gd name="T7" fmla="*/ 9 h 37"/>
                <a:gd name="T8" fmla="*/ 16 w 48"/>
                <a:gd name="T9" fmla="*/ 3 h 37"/>
                <a:gd name="T10" fmla="*/ 22 w 48"/>
                <a:gd name="T11" fmla="*/ 0 h 37"/>
                <a:gd name="T12" fmla="*/ 48 w 48"/>
                <a:gd name="T13" fmla="*/ 0 h 37"/>
                <a:gd name="T14" fmla="*/ 48 w 48"/>
                <a:gd name="T15" fmla="*/ 7 h 37"/>
                <a:gd name="T16" fmla="*/ 22 w 48"/>
                <a:gd name="T17" fmla="*/ 7 h 37"/>
                <a:gd name="T18" fmla="*/ 10 w 48"/>
                <a:gd name="T19" fmla="*/ 13 h 37"/>
                <a:gd name="T20" fmla="*/ 8 w 48"/>
                <a:gd name="T21" fmla="*/ 19 h 37"/>
                <a:gd name="T22" fmla="*/ 8 w 48"/>
                <a:gd name="T2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37">
                  <a:moveTo>
                    <a:pt x="8" y="37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5"/>
                    <a:pt x="2" y="12"/>
                    <a:pt x="5" y="9"/>
                  </a:cubicBezTo>
                  <a:cubicBezTo>
                    <a:pt x="7" y="7"/>
                    <a:pt x="11" y="3"/>
                    <a:pt x="16" y="3"/>
                  </a:cubicBezTo>
                  <a:cubicBezTo>
                    <a:pt x="19" y="2"/>
                    <a:pt x="21" y="0"/>
                    <a:pt x="2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9" y="7"/>
                    <a:pt x="13" y="9"/>
                    <a:pt x="10" y="13"/>
                  </a:cubicBezTo>
                  <a:cubicBezTo>
                    <a:pt x="8" y="14"/>
                    <a:pt x="8" y="17"/>
                    <a:pt x="8" y="19"/>
                  </a:cubicBezTo>
                  <a:lnTo>
                    <a:pt x="8" y="37"/>
                  </a:ln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5" name="Freeform 995">
              <a:extLst>
                <a:ext uri="{FF2B5EF4-FFF2-40B4-BE49-F238E27FC236}">
                  <a16:creationId xmlns:a16="http://schemas.microsoft.com/office/drawing/2014/main" id="{7EA6702B-2E05-4825-BD69-FDA9E42AF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3066"/>
              <a:ext cx="33" cy="34"/>
            </a:xfrm>
            <a:custGeom>
              <a:avLst/>
              <a:gdLst>
                <a:gd name="T0" fmla="*/ 0 w 19"/>
                <a:gd name="T1" fmla="*/ 10 h 20"/>
                <a:gd name="T2" fmla="*/ 0 w 19"/>
                <a:gd name="T3" fmla="*/ 11 h 20"/>
                <a:gd name="T4" fmla="*/ 9 w 19"/>
                <a:gd name="T5" fmla="*/ 20 h 20"/>
                <a:gd name="T6" fmla="*/ 19 w 19"/>
                <a:gd name="T7" fmla="*/ 11 h 20"/>
                <a:gd name="T8" fmla="*/ 19 w 19"/>
                <a:gd name="T9" fmla="*/ 10 h 20"/>
                <a:gd name="T10" fmla="*/ 9 w 19"/>
                <a:gd name="T11" fmla="*/ 0 h 20"/>
                <a:gd name="T12" fmla="*/ 0 w 19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0" y="16"/>
                    <a:pt x="4" y="20"/>
                    <a:pt x="9" y="20"/>
                  </a:cubicBezTo>
                  <a:cubicBezTo>
                    <a:pt x="14" y="20"/>
                    <a:pt x="18" y="16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6" name="Freeform 996">
              <a:extLst>
                <a:ext uri="{FF2B5EF4-FFF2-40B4-BE49-F238E27FC236}">
                  <a16:creationId xmlns:a16="http://schemas.microsoft.com/office/drawing/2014/main" id="{4D49DD70-4A55-45C0-A1AC-EF41FE96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3066"/>
              <a:ext cx="33" cy="19"/>
            </a:xfrm>
            <a:custGeom>
              <a:avLst/>
              <a:gdLst>
                <a:gd name="T0" fmla="*/ 0 w 19"/>
                <a:gd name="T1" fmla="*/ 10 h 11"/>
                <a:gd name="T2" fmla="*/ 0 w 19"/>
                <a:gd name="T3" fmla="*/ 11 h 11"/>
                <a:gd name="T4" fmla="*/ 19 w 19"/>
                <a:gd name="T5" fmla="*/ 11 h 11"/>
                <a:gd name="T6" fmla="*/ 19 w 19"/>
                <a:gd name="T7" fmla="*/ 10 h 11"/>
                <a:gd name="T8" fmla="*/ 9 w 19"/>
                <a:gd name="T9" fmla="*/ 0 h 11"/>
                <a:gd name="T10" fmla="*/ 0 w 19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10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9" y="4"/>
                    <a:pt x="15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7" name="Rectangle 997">
              <a:extLst>
                <a:ext uri="{FF2B5EF4-FFF2-40B4-BE49-F238E27FC236}">
                  <a16:creationId xmlns:a16="http://schemas.microsoft.com/office/drawing/2014/main" id="{32204BF4-1535-4C2E-9BD2-BFEFC5E3C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1" y="3022"/>
              <a:ext cx="13" cy="51"/>
            </a:xfrm>
            <a:prstGeom prst="rect">
              <a:avLst/>
            </a:pr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8" name="Freeform 998">
              <a:extLst>
                <a:ext uri="{FF2B5EF4-FFF2-40B4-BE49-F238E27FC236}">
                  <a16:creationId xmlns:a16="http://schemas.microsoft.com/office/drawing/2014/main" id="{A7A9BDA3-E48B-4C58-B364-DCE629483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3066"/>
              <a:ext cx="33" cy="34"/>
            </a:xfrm>
            <a:custGeom>
              <a:avLst/>
              <a:gdLst>
                <a:gd name="T0" fmla="*/ 19 w 19"/>
                <a:gd name="T1" fmla="*/ 10 h 20"/>
                <a:gd name="T2" fmla="*/ 19 w 19"/>
                <a:gd name="T3" fmla="*/ 11 h 20"/>
                <a:gd name="T4" fmla="*/ 10 w 19"/>
                <a:gd name="T5" fmla="*/ 20 h 20"/>
                <a:gd name="T6" fmla="*/ 0 w 19"/>
                <a:gd name="T7" fmla="*/ 11 h 20"/>
                <a:gd name="T8" fmla="*/ 0 w 19"/>
                <a:gd name="T9" fmla="*/ 10 h 20"/>
                <a:gd name="T10" fmla="*/ 10 w 19"/>
                <a:gd name="T11" fmla="*/ 0 h 20"/>
                <a:gd name="T12" fmla="*/ 19 w 19"/>
                <a:gd name="T1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9" y="10"/>
                  </a:moveTo>
                  <a:cubicBezTo>
                    <a:pt x="19" y="10"/>
                    <a:pt x="19" y="11"/>
                    <a:pt x="19" y="11"/>
                  </a:cubicBezTo>
                  <a:cubicBezTo>
                    <a:pt x="19" y="16"/>
                    <a:pt x="15" y="20"/>
                    <a:pt x="10" y="20"/>
                  </a:cubicBezTo>
                  <a:cubicBezTo>
                    <a:pt x="5" y="20"/>
                    <a:pt x="0" y="16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9" name="Freeform 999">
              <a:extLst>
                <a:ext uri="{FF2B5EF4-FFF2-40B4-BE49-F238E27FC236}">
                  <a16:creationId xmlns:a16="http://schemas.microsoft.com/office/drawing/2014/main" id="{39040C5C-EBA9-416C-B92A-13B1237C3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3066"/>
              <a:ext cx="33" cy="19"/>
            </a:xfrm>
            <a:custGeom>
              <a:avLst/>
              <a:gdLst>
                <a:gd name="T0" fmla="*/ 19 w 19"/>
                <a:gd name="T1" fmla="*/ 10 h 11"/>
                <a:gd name="T2" fmla="*/ 19 w 19"/>
                <a:gd name="T3" fmla="*/ 11 h 11"/>
                <a:gd name="T4" fmla="*/ 0 w 19"/>
                <a:gd name="T5" fmla="*/ 11 h 11"/>
                <a:gd name="T6" fmla="*/ 0 w 19"/>
                <a:gd name="T7" fmla="*/ 10 h 11"/>
                <a:gd name="T8" fmla="*/ 10 w 19"/>
                <a:gd name="T9" fmla="*/ 0 h 11"/>
                <a:gd name="T10" fmla="*/ 19 w 19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9" y="10"/>
                  </a:moveTo>
                  <a:cubicBezTo>
                    <a:pt x="19" y="10"/>
                    <a:pt x="19" y="11"/>
                    <a:pt x="19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15" y="0"/>
                    <a:pt x="19" y="4"/>
                    <a:pt x="19" y="10"/>
                  </a:cubicBez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0" name="Rectangle 1000">
              <a:extLst>
                <a:ext uri="{FF2B5EF4-FFF2-40B4-BE49-F238E27FC236}">
                  <a16:creationId xmlns:a16="http://schemas.microsoft.com/office/drawing/2014/main" id="{5BFDDAD9-9B3A-4499-A364-8A9E671FB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7" y="2923"/>
              <a:ext cx="56" cy="105"/>
            </a:xfrm>
            <a:prstGeom prst="rect">
              <a:avLst/>
            </a:pr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1" name="Rectangle 1001">
              <a:extLst>
                <a:ext uri="{FF2B5EF4-FFF2-40B4-BE49-F238E27FC236}">
                  <a16:creationId xmlns:a16="http://schemas.microsoft.com/office/drawing/2014/main" id="{AF472B53-0CDC-4EAE-BF7C-ADB8E6D41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" y="2803"/>
              <a:ext cx="136" cy="26"/>
            </a:xfrm>
            <a:prstGeom prst="rect">
              <a:avLst/>
            </a:pr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2" name="Rectangle 1002">
              <a:extLst>
                <a:ext uri="{FF2B5EF4-FFF2-40B4-BE49-F238E27FC236}">
                  <a16:creationId xmlns:a16="http://schemas.microsoft.com/office/drawing/2014/main" id="{87D40B80-B849-4BE0-86F4-C10F047CA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2" y="2716"/>
              <a:ext cx="44" cy="62"/>
            </a:xfrm>
            <a:prstGeom prst="rect">
              <a:avLst/>
            </a:pr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3" name="Freeform 1003">
              <a:extLst>
                <a:ext uri="{FF2B5EF4-FFF2-40B4-BE49-F238E27FC236}">
                  <a16:creationId xmlns:a16="http://schemas.microsoft.com/office/drawing/2014/main" id="{530CDB31-6C1D-4F78-9CD9-B3143EFB3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65"/>
              <a:ext cx="89" cy="126"/>
            </a:xfrm>
            <a:custGeom>
              <a:avLst/>
              <a:gdLst>
                <a:gd name="T0" fmla="*/ 52 w 52"/>
                <a:gd name="T1" fmla="*/ 63 h 74"/>
                <a:gd name="T2" fmla="*/ 52 w 52"/>
                <a:gd name="T3" fmla="*/ 74 h 74"/>
                <a:gd name="T4" fmla="*/ 23 w 52"/>
                <a:gd name="T5" fmla="*/ 74 h 74"/>
                <a:gd name="T6" fmla="*/ 8 w 52"/>
                <a:gd name="T7" fmla="*/ 68 h 74"/>
                <a:gd name="T8" fmla="*/ 1 w 52"/>
                <a:gd name="T9" fmla="*/ 52 h 74"/>
                <a:gd name="T10" fmla="*/ 1 w 52"/>
                <a:gd name="T11" fmla="*/ 43 h 74"/>
                <a:gd name="T12" fmla="*/ 1 w 52"/>
                <a:gd name="T13" fmla="*/ 0 h 74"/>
                <a:gd name="T14" fmla="*/ 12 w 52"/>
                <a:gd name="T15" fmla="*/ 0 h 74"/>
                <a:gd name="T16" fmla="*/ 12 w 52"/>
                <a:gd name="T17" fmla="*/ 43 h 74"/>
                <a:gd name="T18" fmla="*/ 16 w 52"/>
                <a:gd name="T19" fmla="*/ 61 h 74"/>
                <a:gd name="T20" fmla="*/ 23 w 52"/>
                <a:gd name="T21" fmla="*/ 63 h 74"/>
                <a:gd name="T22" fmla="*/ 52 w 52"/>
                <a:gd name="T23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4">
                  <a:moveTo>
                    <a:pt x="52" y="63"/>
                  </a:moveTo>
                  <a:cubicBezTo>
                    <a:pt x="52" y="74"/>
                    <a:pt x="52" y="74"/>
                    <a:pt x="52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17" y="74"/>
                    <a:pt x="12" y="73"/>
                    <a:pt x="8" y="68"/>
                  </a:cubicBezTo>
                  <a:cubicBezTo>
                    <a:pt x="4" y="64"/>
                    <a:pt x="2" y="59"/>
                    <a:pt x="1" y="52"/>
                  </a:cubicBezTo>
                  <a:cubicBezTo>
                    <a:pt x="0" y="47"/>
                    <a:pt x="1" y="44"/>
                    <a:pt x="1" y="4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7"/>
                    <a:pt x="11" y="56"/>
                    <a:pt x="16" y="61"/>
                  </a:cubicBezTo>
                  <a:cubicBezTo>
                    <a:pt x="18" y="63"/>
                    <a:pt x="20" y="63"/>
                    <a:pt x="23" y="63"/>
                  </a:cubicBezTo>
                  <a:lnTo>
                    <a:pt x="52" y="63"/>
                  </a:ln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4" name="Freeform 1004">
              <a:extLst>
                <a:ext uri="{FF2B5EF4-FFF2-40B4-BE49-F238E27FC236}">
                  <a16:creationId xmlns:a16="http://schemas.microsoft.com/office/drawing/2014/main" id="{3D3B62D3-B405-4AED-BB0F-7584AD65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" y="2653"/>
              <a:ext cx="79" cy="36"/>
            </a:xfrm>
            <a:custGeom>
              <a:avLst/>
              <a:gdLst>
                <a:gd name="T0" fmla="*/ 46 w 46"/>
                <a:gd name="T1" fmla="*/ 10 h 21"/>
                <a:gd name="T2" fmla="*/ 46 w 46"/>
                <a:gd name="T3" fmla="*/ 12 h 21"/>
                <a:gd name="T4" fmla="*/ 36 w 46"/>
                <a:gd name="T5" fmla="*/ 21 h 21"/>
                <a:gd name="T6" fmla="*/ 9 w 46"/>
                <a:gd name="T7" fmla="*/ 21 h 21"/>
                <a:gd name="T8" fmla="*/ 0 w 46"/>
                <a:gd name="T9" fmla="*/ 12 h 21"/>
                <a:gd name="T10" fmla="*/ 0 w 46"/>
                <a:gd name="T11" fmla="*/ 10 h 21"/>
                <a:gd name="T12" fmla="*/ 9 w 46"/>
                <a:gd name="T13" fmla="*/ 0 h 21"/>
                <a:gd name="T14" fmla="*/ 36 w 46"/>
                <a:gd name="T15" fmla="*/ 0 h 21"/>
                <a:gd name="T16" fmla="*/ 37 w 46"/>
                <a:gd name="T17" fmla="*/ 0 h 21"/>
                <a:gd name="T18" fmla="*/ 41 w 46"/>
                <a:gd name="T19" fmla="*/ 1 h 21"/>
                <a:gd name="T20" fmla="*/ 41 w 46"/>
                <a:gd name="T21" fmla="*/ 2 h 21"/>
                <a:gd name="T22" fmla="*/ 46 w 46"/>
                <a:gd name="T2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1">
                  <a:moveTo>
                    <a:pt x="46" y="10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6" y="17"/>
                    <a:pt x="42" y="21"/>
                    <a:pt x="36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4" y="21"/>
                    <a:pt x="0" y="17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40" y="1"/>
                    <a:pt x="41" y="1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4" y="3"/>
                    <a:pt x="46" y="6"/>
                    <a:pt x="46" y="10"/>
                  </a:cubicBezTo>
                  <a:close/>
                </a:path>
              </a:pathLst>
            </a:custGeom>
            <a:solidFill>
              <a:srgbClr val="854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5" name="Freeform 1005">
              <a:extLst>
                <a:ext uri="{FF2B5EF4-FFF2-40B4-BE49-F238E27FC236}">
                  <a16:creationId xmlns:a16="http://schemas.microsoft.com/office/drawing/2014/main" id="{BFB5EA94-DF64-4090-88B3-D69CC1C67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3" y="2665"/>
              <a:ext cx="87" cy="126"/>
            </a:xfrm>
            <a:custGeom>
              <a:avLst/>
              <a:gdLst>
                <a:gd name="T0" fmla="*/ 0 w 51"/>
                <a:gd name="T1" fmla="*/ 63 h 74"/>
                <a:gd name="T2" fmla="*/ 0 w 51"/>
                <a:gd name="T3" fmla="*/ 74 h 74"/>
                <a:gd name="T4" fmla="*/ 28 w 51"/>
                <a:gd name="T5" fmla="*/ 74 h 74"/>
                <a:gd name="T6" fmla="*/ 43 w 51"/>
                <a:gd name="T7" fmla="*/ 68 h 74"/>
                <a:gd name="T8" fmla="*/ 51 w 51"/>
                <a:gd name="T9" fmla="*/ 52 h 74"/>
                <a:gd name="T10" fmla="*/ 51 w 51"/>
                <a:gd name="T11" fmla="*/ 43 h 74"/>
                <a:gd name="T12" fmla="*/ 51 w 51"/>
                <a:gd name="T13" fmla="*/ 0 h 74"/>
                <a:gd name="T14" fmla="*/ 40 w 51"/>
                <a:gd name="T15" fmla="*/ 0 h 74"/>
                <a:gd name="T16" fmla="*/ 40 w 51"/>
                <a:gd name="T17" fmla="*/ 43 h 74"/>
                <a:gd name="T18" fmla="*/ 35 w 51"/>
                <a:gd name="T19" fmla="*/ 61 h 74"/>
                <a:gd name="T20" fmla="*/ 28 w 51"/>
                <a:gd name="T21" fmla="*/ 63 h 74"/>
                <a:gd name="T22" fmla="*/ 0 w 51"/>
                <a:gd name="T23" fmla="*/ 6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74">
                  <a:moveTo>
                    <a:pt x="0" y="63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34" y="74"/>
                    <a:pt x="39" y="73"/>
                    <a:pt x="43" y="68"/>
                  </a:cubicBezTo>
                  <a:cubicBezTo>
                    <a:pt x="47" y="64"/>
                    <a:pt x="50" y="59"/>
                    <a:pt x="51" y="52"/>
                  </a:cubicBezTo>
                  <a:cubicBezTo>
                    <a:pt x="51" y="47"/>
                    <a:pt x="51" y="44"/>
                    <a:pt x="51" y="4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7"/>
                    <a:pt x="40" y="56"/>
                    <a:pt x="35" y="61"/>
                  </a:cubicBezTo>
                  <a:cubicBezTo>
                    <a:pt x="33" y="63"/>
                    <a:pt x="31" y="63"/>
                    <a:pt x="28" y="63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F72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6" name="Freeform 1006">
              <a:extLst>
                <a:ext uri="{FF2B5EF4-FFF2-40B4-BE49-F238E27FC236}">
                  <a16:creationId xmlns:a16="http://schemas.microsoft.com/office/drawing/2014/main" id="{9CAC8C3D-E8D6-43DD-8BF5-415751FD1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" y="2648"/>
              <a:ext cx="82" cy="36"/>
            </a:xfrm>
            <a:custGeom>
              <a:avLst/>
              <a:gdLst>
                <a:gd name="T0" fmla="*/ 48 w 48"/>
                <a:gd name="T1" fmla="*/ 12 h 21"/>
                <a:gd name="T2" fmla="*/ 37 w 48"/>
                <a:gd name="T3" fmla="*/ 0 h 21"/>
                <a:gd name="T4" fmla="*/ 10 w 48"/>
                <a:gd name="T5" fmla="*/ 0 h 21"/>
                <a:gd name="T6" fmla="*/ 0 w 48"/>
                <a:gd name="T7" fmla="*/ 12 h 21"/>
                <a:gd name="T8" fmla="*/ 0 w 48"/>
                <a:gd name="T9" fmla="*/ 14 h 21"/>
                <a:gd name="T10" fmla="*/ 10 w 48"/>
                <a:gd name="T11" fmla="*/ 21 h 21"/>
                <a:gd name="T12" fmla="*/ 37 w 48"/>
                <a:gd name="T13" fmla="*/ 21 h 21"/>
                <a:gd name="T14" fmla="*/ 48 w 48"/>
                <a:gd name="T15" fmla="*/ 14 h 21"/>
                <a:gd name="T16" fmla="*/ 48 w 48"/>
                <a:gd name="T1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1">
                  <a:moveTo>
                    <a:pt x="48" y="12"/>
                  </a:moveTo>
                  <a:cubicBezTo>
                    <a:pt x="48" y="6"/>
                    <a:pt x="42" y="0"/>
                    <a:pt x="3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5" y="21"/>
                    <a:pt x="10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42" y="21"/>
                    <a:pt x="48" y="19"/>
                    <a:pt x="48" y="14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854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7" name="Freeform 1007">
              <a:extLst>
                <a:ext uri="{FF2B5EF4-FFF2-40B4-BE49-F238E27FC236}">
                  <a16:creationId xmlns:a16="http://schemas.microsoft.com/office/drawing/2014/main" id="{2852F270-7952-4A19-942F-CB76287BC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460"/>
              <a:ext cx="237" cy="299"/>
            </a:xfrm>
            <a:custGeom>
              <a:avLst/>
              <a:gdLst>
                <a:gd name="T0" fmla="*/ 139 w 139"/>
                <a:gd name="T1" fmla="*/ 166 h 175"/>
                <a:gd name="T2" fmla="*/ 130 w 139"/>
                <a:gd name="T3" fmla="*/ 175 h 175"/>
                <a:gd name="T4" fmla="*/ 9 w 139"/>
                <a:gd name="T5" fmla="*/ 175 h 175"/>
                <a:gd name="T6" fmla="*/ 0 w 139"/>
                <a:gd name="T7" fmla="*/ 166 h 175"/>
                <a:gd name="T8" fmla="*/ 0 w 139"/>
                <a:gd name="T9" fmla="*/ 9 h 175"/>
                <a:gd name="T10" fmla="*/ 9 w 139"/>
                <a:gd name="T11" fmla="*/ 0 h 175"/>
                <a:gd name="T12" fmla="*/ 130 w 139"/>
                <a:gd name="T13" fmla="*/ 0 h 175"/>
                <a:gd name="T14" fmla="*/ 139 w 139"/>
                <a:gd name="T15" fmla="*/ 9 h 175"/>
                <a:gd name="T16" fmla="*/ 139 w 139"/>
                <a:gd name="T17" fmla="*/ 166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75">
                  <a:moveTo>
                    <a:pt x="139" y="166"/>
                  </a:moveTo>
                  <a:cubicBezTo>
                    <a:pt x="139" y="171"/>
                    <a:pt x="135" y="175"/>
                    <a:pt x="130" y="175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4" y="175"/>
                    <a:pt x="0" y="171"/>
                    <a:pt x="0" y="16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35" y="0"/>
                    <a:pt x="139" y="4"/>
                    <a:pt x="139" y="9"/>
                  </a:cubicBezTo>
                  <a:lnTo>
                    <a:pt x="139" y="166"/>
                  </a:ln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8" name="Freeform 1008">
              <a:extLst>
                <a:ext uri="{FF2B5EF4-FFF2-40B4-BE49-F238E27FC236}">
                  <a16:creationId xmlns:a16="http://schemas.microsoft.com/office/drawing/2014/main" id="{526E83F0-8148-4A41-A77D-EB8902780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2759"/>
              <a:ext cx="305" cy="51"/>
            </a:xfrm>
            <a:custGeom>
              <a:avLst/>
              <a:gdLst>
                <a:gd name="T0" fmla="*/ 179 w 179"/>
                <a:gd name="T1" fmla="*/ 19 h 30"/>
                <a:gd name="T2" fmla="*/ 169 w 179"/>
                <a:gd name="T3" fmla="*/ 30 h 30"/>
                <a:gd name="T4" fmla="*/ 10 w 179"/>
                <a:gd name="T5" fmla="*/ 30 h 30"/>
                <a:gd name="T6" fmla="*/ 0 w 179"/>
                <a:gd name="T7" fmla="*/ 19 h 30"/>
                <a:gd name="T8" fmla="*/ 0 w 179"/>
                <a:gd name="T9" fmla="*/ 11 h 30"/>
                <a:gd name="T10" fmla="*/ 10 w 179"/>
                <a:gd name="T11" fmla="*/ 0 h 30"/>
                <a:gd name="T12" fmla="*/ 169 w 179"/>
                <a:gd name="T13" fmla="*/ 0 h 30"/>
                <a:gd name="T14" fmla="*/ 179 w 179"/>
                <a:gd name="T15" fmla="*/ 11 h 30"/>
                <a:gd name="T16" fmla="*/ 179 w 179"/>
                <a:gd name="T1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30">
                  <a:moveTo>
                    <a:pt x="179" y="19"/>
                  </a:moveTo>
                  <a:cubicBezTo>
                    <a:pt x="179" y="25"/>
                    <a:pt x="175" y="30"/>
                    <a:pt x="16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5" y="30"/>
                    <a:pt x="0" y="25"/>
                    <a:pt x="0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5" y="0"/>
                    <a:pt x="179" y="5"/>
                    <a:pt x="179" y="11"/>
                  </a:cubicBezTo>
                  <a:lnTo>
                    <a:pt x="179" y="19"/>
                  </a:lnTo>
                  <a:close/>
                </a:path>
              </a:pathLst>
            </a:custGeom>
            <a:solidFill>
              <a:srgbClr val="854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9" name="Freeform 1009">
              <a:extLst>
                <a:ext uri="{FF2B5EF4-FFF2-40B4-BE49-F238E27FC236}">
                  <a16:creationId xmlns:a16="http://schemas.microsoft.com/office/drawing/2014/main" id="{839D5529-6C46-48E4-B241-CE52EB70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0" y="3003"/>
              <a:ext cx="79" cy="92"/>
            </a:xfrm>
            <a:custGeom>
              <a:avLst/>
              <a:gdLst>
                <a:gd name="T0" fmla="*/ 46 w 46"/>
                <a:gd name="T1" fmla="*/ 54 h 54"/>
                <a:gd name="T2" fmla="*/ 0 w 46"/>
                <a:gd name="T3" fmla="*/ 49 h 54"/>
                <a:gd name="T4" fmla="*/ 4 w 46"/>
                <a:gd name="T5" fmla="*/ 28 h 54"/>
                <a:gd name="T6" fmla="*/ 5 w 46"/>
                <a:gd name="T7" fmla="*/ 4 h 54"/>
                <a:gd name="T8" fmla="*/ 35 w 46"/>
                <a:gd name="T9" fmla="*/ 4 h 54"/>
                <a:gd name="T10" fmla="*/ 38 w 46"/>
                <a:gd name="T11" fmla="*/ 28 h 54"/>
                <a:gd name="T12" fmla="*/ 46 w 46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4">
                  <a:moveTo>
                    <a:pt x="46" y="54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2" y="45"/>
                    <a:pt x="4" y="35"/>
                    <a:pt x="4" y="28"/>
                  </a:cubicBezTo>
                  <a:cubicBezTo>
                    <a:pt x="5" y="17"/>
                    <a:pt x="5" y="4"/>
                    <a:pt x="5" y="4"/>
                  </a:cubicBezTo>
                  <a:cubicBezTo>
                    <a:pt x="5" y="4"/>
                    <a:pt x="35" y="0"/>
                    <a:pt x="35" y="4"/>
                  </a:cubicBezTo>
                  <a:cubicBezTo>
                    <a:pt x="35" y="11"/>
                    <a:pt x="36" y="20"/>
                    <a:pt x="38" y="28"/>
                  </a:cubicBezTo>
                  <a:cubicBezTo>
                    <a:pt x="42" y="40"/>
                    <a:pt x="46" y="54"/>
                    <a:pt x="46" y="54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0" name="Freeform 1010">
              <a:extLst>
                <a:ext uri="{FF2B5EF4-FFF2-40B4-BE49-F238E27FC236}">
                  <a16:creationId xmlns:a16="http://schemas.microsoft.com/office/drawing/2014/main" id="{A1C6DF56-78C9-41E5-9128-0C600FA8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" y="3064"/>
              <a:ext cx="89" cy="46"/>
            </a:xfrm>
            <a:custGeom>
              <a:avLst/>
              <a:gdLst>
                <a:gd name="T0" fmla="*/ 52 w 52"/>
                <a:gd name="T1" fmla="*/ 21 h 27"/>
                <a:gd name="T2" fmla="*/ 52 w 52"/>
                <a:gd name="T3" fmla="*/ 21 h 27"/>
                <a:gd name="T4" fmla="*/ 50 w 52"/>
                <a:gd name="T5" fmla="*/ 27 h 27"/>
                <a:gd name="T6" fmla="*/ 2 w 52"/>
                <a:gd name="T7" fmla="*/ 27 h 27"/>
                <a:gd name="T8" fmla="*/ 0 w 52"/>
                <a:gd name="T9" fmla="*/ 21 h 27"/>
                <a:gd name="T10" fmla="*/ 0 w 52"/>
                <a:gd name="T11" fmla="*/ 21 h 27"/>
                <a:gd name="T12" fmla="*/ 26 w 52"/>
                <a:gd name="T13" fmla="*/ 0 h 27"/>
                <a:gd name="T14" fmla="*/ 52 w 52"/>
                <a:gd name="T1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7">
                  <a:moveTo>
                    <a:pt x="52" y="21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1" y="23"/>
                    <a:pt x="51" y="23"/>
                    <a:pt x="5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3"/>
                    <a:pt x="0" y="2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2" y="0"/>
                    <a:pt x="26" y="0"/>
                  </a:cubicBezTo>
                  <a:cubicBezTo>
                    <a:pt x="40" y="0"/>
                    <a:pt x="52" y="10"/>
                    <a:pt x="52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1" name="Freeform 1011">
              <a:extLst>
                <a:ext uri="{FF2B5EF4-FFF2-40B4-BE49-F238E27FC236}">
                  <a16:creationId xmlns:a16="http://schemas.microsoft.com/office/drawing/2014/main" id="{BEFAD31C-AAB5-46BE-9636-5B149E29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" y="3003"/>
              <a:ext cx="58" cy="44"/>
            </a:xfrm>
            <a:custGeom>
              <a:avLst/>
              <a:gdLst>
                <a:gd name="T0" fmla="*/ 0 w 34"/>
                <a:gd name="T1" fmla="*/ 26 h 26"/>
                <a:gd name="T2" fmla="*/ 1 w 34"/>
                <a:gd name="T3" fmla="*/ 4 h 26"/>
                <a:gd name="T4" fmla="*/ 31 w 34"/>
                <a:gd name="T5" fmla="*/ 4 h 26"/>
                <a:gd name="T6" fmla="*/ 34 w 34"/>
                <a:gd name="T7" fmla="*/ 26 h 26"/>
                <a:gd name="T8" fmla="*/ 0 w 3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0" y="26"/>
                  </a:moveTo>
                  <a:cubicBezTo>
                    <a:pt x="1" y="15"/>
                    <a:pt x="1" y="4"/>
                    <a:pt x="1" y="4"/>
                  </a:cubicBezTo>
                  <a:cubicBezTo>
                    <a:pt x="1" y="4"/>
                    <a:pt x="31" y="0"/>
                    <a:pt x="31" y="4"/>
                  </a:cubicBezTo>
                  <a:cubicBezTo>
                    <a:pt x="31" y="11"/>
                    <a:pt x="32" y="19"/>
                    <a:pt x="34" y="26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2" name="Freeform 1012">
              <a:extLst>
                <a:ext uri="{FF2B5EF4-FFF2-40B4-BE49-F238E27FC236}">
                  <a16:creationId xmlns:a16="http://schemas.microsoft.com/office/drawing/2014/main" id="{F67CBD39-DE11-47E2-AD21-D5C84AE8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" y="3095"/>
              <a:ext cx="89" cy="12"/>
            </a:xfrm>
            <a:custGeom>
              <a:avLst/>
              <a:gdLst>
                <a:gd name="T0" fmla="*/ 52 w 52"/>
                <a:gd name="T1" fmla="*/ 0 h 7"/>
                <a:gd name="T2" fmla="*/ 50 w 52"/>
                <a:gd name="T3" fmla="*/ 7 h 7"/>
                <a:gd name="T4" fmla="*/ 2 w 52"/>
                <a:gd name="T5" fmla="*/ 7 h 7"/>
                <a:gd name="T6" fmla="*/ 0 w 52"/>
                <a:gd name="T7" fmla="*/ 0 h 7"/>
                <a:gd name="T8" fmla="*/ 52 w 5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">
                  <a:moveTo>
                    <a:pt x="52" y="0"/>
                  </a:moveTo>
                  <a:cubicBezTo>
                    <a:pt x="51" y="0"/>
                    <a:pt x="51" y="7"/>
                    <a:pt x="5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0"/>
                    <a:pt x="0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3" name="Freeform 1013">
              <a:extLst>
                <a:ext uri="{FF2B5EF4-FFF2-40B4-BE49-F238E27FC236}">
                  <a16:creationId xmlns:a16="http://schemas.microsoft.com/office/drawing/2014/main" id="{9E84000F-5D8A-43B1-9733-FF9D44FA9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9" y="3092"/>
              <a:ext cx="93" cy="18"/>
            </a:xfrm>
            <a:custGeom>
              <a:avLst/>
              <a:gdLst>
                <a:gd name="T0" fmla="*/ 54 w 55"/>
                <a:gd name="T1" fmla="*/ 0 h 11"/>
                <a:gd name="T2" fmla="*/ 52 w 55"/>
                <a:gd name="T3" fmla="*/ 1 h 11"/>
                <a:gd name="T4" fmla="*/ 51 w 55"/>
                <a:gd name="T5" fmla="*/ 2 h 11"/>
                <a:gd name="T6" fmla="*/ 50 w 55"/>
                <a:gd name="T7" fmla="*/ 7 h 11"/>
                <a:gd name="T8" fmla="*/ 50 w 55"/>
                <a:gd name="T9" fmla="*/ 7 h 11"/>
                <a:gd name="T10" fmla="*/ 51 w 55"/>
                <a:gd name="T11" fmla="*/ 7 h 11"/>
                <a:gd name="T12" fmla="*/ 51 w 55"/>
                <a:gd name="T13" fmla="*/ 8 h 11"/>
                <a:gd name="T14" fmla="*/ 52 w 55"/>
                <a:gd name="T15" fmla="*/ 9 h 11"/>
                <a:gd name="T16" fmla="*/ 51 w 55"/>
                <a:gd name="T17" fmla="*/ 7 h 11"/>
                <a:gd name="T18" fmla="*/ 52 w 55"/>
                <a:gd name="T19" fmla="*/ 7 h 11"/>
                <a:gd name="T20" fmla="*/ 4 w 55"/>
                <a:gd name="T21" fmla="*/ 9 h 11"/>
                <a:gd name="T22" fmla="*/ 4 w 55"/>
                <a:gd name="T23" fmla="*/ 7 h 11"/>
                <a:gd name="T24" fmla="*/ 5 w 55"/>
                <a:gd name="T25" fmla="*/ 7 h 11"/>
                <a:gd name="T26" fmla="*/ 5 w 55"/>
                <a:gd name="T27" fmla="*/ 7 h 11"/>
                <a:gd name="T28" fmla="*/ 4 w 55"/>
                <a:gd name="T29" fmla="*/ 8 h 11"/>
                <a:gd name="T30" fmla="*/ 5 w 55"/>
                <a:gd name="T31" fmla="*/ 8 h 11"/>
                <a:gd name="T32" fmla="*/ 5 w 55"/>
                <a:gd name="T33" fmla="*/ 7 h 11"/>
                <a:gd name="T34" fmla="*/ 5 w 55"/>
                <a:gd name="T35" fmla="*/ 7 h 11"/>
                <a:gd name="T36" fmla="*/ 4 w 55"/>
                <a:gd name="T37" fmla="*/ 3 h 11"/>
                <a:gd name="T38" fmla="*/ 4 w 55"/>
                <a:gd name="T39" fmla="*/ 1 h 11"/>
                <a:gd name="T40" fmla="*/ 4 w 55"/>
                <a:gd name="T41" fmla="*/ 1 h 11"/>
                <a:gd name="T42" fmla="*/ 3 w 55"/>
                <a:gd name="T43" fmla="*/ 0 h 11"/>
                <a:gd name="T44" fmla="*/ 2 w 55"/>
                <a:gd name="T45" fmla="*/ 4 h 11"/>
                <a:gd name="T46" fmla="*/ 54 w 55"/>
                <a:gd name="T47" fmla="*/ 0 h 11"/>
                <a:gd name="T48" fmla="*/ 54 w 55"/>
                <a:gd name="T49" fmla="*/ 0 h 11"/>
                <a:gd name="T50" fmla="*/ 2 w 55"/>
                <a:gd name="T51" fmla="*/ 4 h 11"/>
                <a:gd name="T52" fmla="*/ 1 w 55"/>
                <a:gd name="T53" fmla="*/ 3 h 11"/>
                <a:gd name="T54" fmla="*/ 2 w 55"/>
                <a:gd name="T55" fmla="*/ 2 h 11"/>
                <a:gd name="T56" fmla="*/ 2 w 55"/>
                <a:gd name="T57" fmla="*/ 2 h 11"/>
                <a:gd name="T58" fmla="*/ 1 w 55"/>
                <a:gd name="T59" fmla="*/ 3 h 11"/>
                <a:gd name="T60" fmla="*/ 0 w 55"/>
                <a:gd name="T61" fmla="*/ 3 h 11"/>
                <a:gd name="T62" fmla="*/ 0 w 55"/>
                <a:gd name="T63" fmla="*/ 2 h 11"/>
                <a:gd name="T64" fmla="*/ 2 w 55"/>
                <a:gd name="T65" fmla="*/ 2 h 11"/>
                <a:gd name="T66" fmla="*/ 2 w 55"/>
                <a:gd name="T67" fmla="*/ 2 h 11"/>
                <a:gd name="T68" fmla="*/ 0 w 55"/>
                <a:gd name="T69" fmla="*/ 2 h 11"/>
                <a:gd name="T70" fmla="*/ 0 w 55"/>
                <a:gd name="T71" fmla="*/ 2 h 11"/>
                <a:gd name="T72" fmla="*/ 1 w 55"/>
                <a:gd name="T73" fmla="*/ 7 h 11"/>
                <a:gd name="T74" fmla="*/ 2 w 55"/>
                <a:gd name="T75" fmla="*/ 10 h 11"/>
                <a:gd name="T76" fmla="*/ 52 w 55"/>
                <a:gd name="T77" fmla="*/ 11 h 11"/>
                <a:gd name="T78" fmla="*/ 54 w 55"/>
                <a:gd name="T79" fmla="*/ 9 h 11"/>
                <a:gd name="T80" fmla="*/ 55 w 55"/>
                <a:gd name="T81" fmla="*/ 3 h 11"/>
                <a:gd name="T82" fmla="*/ 55 w 55"/>
                <a:gd name="T83" fmla="*/ 2 h 11"/>
                <a:gd name="T84" fmla="*/ 55 w 55"/>
                <a:gd name="T85" fmla="*/ 2 h 11"/>
                <a:gd name="T86" fmla="*/ 55 w 55"/>
                <a:gd name="T87" fmla="*/ 2 h 11"/>
                <a:gd name="T88" fmla="*/ 54 w 55"/>
                <a:gd name="T89" fmla="*/ 2 h 11"/>
                <a:gd name="T90" fmla="*/ 55 w 55"/>
                <a:gd name="T91" fmla="*/ 2 h 11"/>
                <a:gd name="T92" fmla="*/ 55 w 55"/>
                <a:gd name="T93" fmla="*/ 2 h 11"/>
                <a:gd name="T94" fmla="*/ 55 w 55"/>
                <a:gd name="T95" fmla="*/ 3 h 11"/>
                <a:gd name="T96" fmla="*/ 54 w 55"/>
                <a:gd name="T97" fmla="*/ 2 h 11"/>
                <a:gd name="T98" fmla="*/ 54 w 55"/>
                <a:gd name="T99" fmla="*/ 2 h 11"/>
                <a:gd name="T100" fmla="*/ 55 w 55"/>
                <a:gd name="T101" fmla="*/ 3 h 11"/>
                <a:gd name="T102" fmla="*/ 55 w 55"/>
                <a:gd name="T103" fmla="*/ 3 h 11"/>
                <a:gd name="T104" fmla="*/ 54 w 55"/>
                <a:gd name="T105" fmla="*/ 4 h 11"/>
                <a:gd name="T106" fmla="*/ 54 w 55"/>
                <a:gd name="T107" fmla="*/ 2 h 11"/>
                <a:gd name="T108" fmla="*/ 54 w 55"/>
                <a:gd name="T10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" h="11">
                  <a:moveTo>
                    <a:pt x="54" y="2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3"/>
                    <a:pt x="51" y="4"/>
                    <a:pt x="51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3" y="11"/>
                    <a:pt x="53" y="10"/>
                  </a:cubicBezTo>
                  <a:cubicBezTo>
                    <a:pt x="54" y="10"/>
                    <a:pt x="54" y="9"/>
                    <a:pt x="54" y="9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6"/>
                    <a:pt x="55" y="4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0"/>
                    <a:pt x="54" y="0"/>
                    <a:pt x="54" y="0"/>
                  </a:cubicBezTo>
                  <a:lnTo>
                    <a:pt x="54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4" name="Freeform 1014">
              <a:extLst>
                <a:ext uri="{FF2B5EF4-FFF2-40B4-BE49-F238E27FC236}">
                  <a16:creationId xmlns:a16="http://schemas.microsoft.com/office/drawing/2014/main" id="{02B88C5C-95FF-4386-8209-DF25F31DF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3" y="3063"/>
              <a:ext cx="29" cy="10"/>
            </a:xfrm>
            <a:custGeom>
              <a:avLst/>
              <a:gdLst>
                <a:gd name="T0" fmla="*/ 16 w 17"/>
                <a:gd name="T1" fmla="*/ 5 h 6"/>
                <a:gd name="T2" fmla="*/ 0 w 17"/>
                <a:gd name="T3" fmla="*/ 5 h 6"/>
                <a:gd name="T4" fmla="*/ 1 w 17"/>
                <a:gd name="T5" fmla="*/ 6 h 6"/>
                <a:gd name="T6" fmla="*/ 8 w 17"/>
                <a:gd name="T7" fmla="*/ 4 h 6"/>
                <a:gd name="T8" fmla="*/ 16 w 17"/>
                <a:gd name="T9" fmla="*/ 6 h 6"/>
                <a:gd name="T10" fmla="*/ 16 w 1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5"/>
                  </a:moveTo>
                  <a:cubicBezTo>
                    <a:pt x="13" y="0"/>
                    <a:pt x="4" y="2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4" y="6"/>
                    <a:pt x="6" y="5"/>
                    <a:pt x="8" y="4"/>
                  </a:cubicBezTo>
                  <a:cubicBezTo>
                    <a:pt x="11" y="4"/>
                    <a:pt x="13" y="6"/>
                    <a:pt x="16" y="6"/>
                  </a:cubicBezTo>
                  <a:cubicBezTo>
                    <a:pt x="16" y="6"/>
                    <a:pt x="17" y="5"/>
                    <a:pt x="16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5" name="Freeform 1015">
              <a:extLst>
                <a:ext uri="{FF2B5EF4-FFF2-40B4-BE49-F238E27FC236}">
                  <a16:creationId xmlns:a16="http://schemas.microsoft.com/office/drawing/2014/main" id="{F69BD33E-21E4-4FAF-A6B2-5C73825B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1" y="3073"/>
              <a:ext cx="29" cy="10"/>
            </a:xfrm>
            <a:custGeom>
              <a:avLst/>
              <a:gdLst>
                <a:gd name="T0" fmla="*/ 16 w 17"/>
                <a:gd name="T1" fmla="*/ 4 h 6"/>
                <a:gd name="T2" fmla="*/ 1 w 17"/>
                <a:gd name="T3" fmla="*/ 4 h 6"/>
                <a:gd name="T4" fmla="*/ 2 w 17"/>
                <a:gd name="T5" fmla="*/ 6 h 6"/>
                <a:gd name="T6" fmla="*/ 9 w 17"/>
                <a:gd name="T7" fmla="*/ 5 h 6"/>
                <a:gd name="T8" fmla="*/ 16 w 17"/>
                <a:gd name="T9" fmla="*/ 6 h 6"/>
                <a:gd name="T10" fmla="*/ 16 w 17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4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5"/>
                    <a:pt x="7" y="5"/>
                    <a:pt x="9" y="5"/>
                  </a:cubicBezTo>
                  <a:cubicBezTo>
                    <a:pt x="11" y="5"/>
                    <a:pt x="13" y="6"/>
                    <a:pt x="16" y="6"/>
                  </a:cubicBezTo>
                  <a:cubicBezTo>
                    <a:pt x="17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6" name="Freeform 1016">
              <a:extLst>
                <a:ext uri="{FF2B5EF4-FFF2-40B4-BE49-F238E27FC236}">
                  <a16:creationId xmlns:a16="http://schemas.microsoft.com/office/drawing/2014/main" id="{43B83EFA-BCB1-4DA1-A576-9F9ECCD69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" y="2713"/>
              <a:ext cx="191" cy="327"/>
            </a:xfrm>
            <a:custGeom>
              <a:avLst/>
              <a:gdLst>
                <a:gd name="T0" fmla="*/ 75 w 112"/>
                <a:gd name="T1" fmla="*/ 23 h 192"/>
                <a:gd name="T2" fmla="*/ 36 w 112"/>
                <a:gd name="T3" fmla="*/ 0 h 192"/>
                <a:gd name="T4" fmla="*/ 0 w 112"/>
                <a:gd name="T5" fmla="*/ 0 h 192"/>
                <a:gd name="T6" fmla="*/ 0 w 112"/>
                <a:gd name="T7" fmla="*/ 34 h 192"/>
                <a:gd name="T8" fmla="*/ 40 w 112"/>
                <a:gd name="T9" fmla="*/ 59 h 192"/>
                <a:gd name="T10" fmla="*/ 23 w 112"/>
                <a:gd name="T11" fmla="*/ 192 h 192"/>
                <a:gd name="T12" fmla="*/ 64 w 112"/>
                <a:gd name="T13" fmla="*/ 192 h 192"/>
                <a:gd name="T14" fmla="*/ 75 w 112"/>
                <a:gd name="T15" fmla="*/ 2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92">
                  <a:moveTo>
                    <a:pt x="75" y="23"/>
                  </a:moveTo>
                  <a:cubicBezTo>
                    <a:pt x="73" y="22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2" y="55"/>
                    <a:pt x="33" y="54"/>
                    <a:pt x="40" y="59"/>
                  </a:cubicBezTo>
                  <a:cubicBezTo>
                    <a:pt x="34" y="89"/>
                    <a:pt x="27" y="163"/>
                    <a:pt x="23" y="19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77" y="119"/>
                    <a:pt x="112" y="42"/>
                    <a:pt x="75" y="2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7" name="Freeform 1017">
              <a:extLst>
                <a:ext uri="{FF2B5EF4-FFF2-40B4-BE49-F238E27FC236}">
                  <a16:creationId xmlns:a16="http://schemas.microsoft.com/office/drawing/2014/main" id="{57CFC2DE-E0FE-4809-9D5E-6385EFB9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5" y="3003"/>
              <a:ext cx="76" cy="92"/>
            </a:xfrm>
            <a:custGeom>
              <a:avLst/>
              <a:gdLst>
                <a:gd name="T0" fmla="*/ 0 w 45"/>
                <a:gd name="T1" fmla="*/ 54 h 54"/>
                <a:gd name="T2" fmla="*/ 45 w 45"/>
                <a:gd name="T3" fmla="*/ 49 h 54"/>
                <a:gd name="T4" fmla="*/ 41 w 45"/>
                <a:gd name="T5" fmla="*/ 28 h 54"/>
                <a:gd name="T6" fmla="*/ 41 w 45"/>
                <a:gd name="T7" fmla="*/ 4 h 54"/>
                <a:gd name="T8" fmla="*/ 11 w 45"/>
                <a:gd name="T9" fmla="*/ 4 h 54"/>
                <a:gd name="T10" fmla="*/ 7 w 45"/>
                <a:gd name="T11" fmla="*/ 28 h 54"/>
                <a:gd name="T12" fmla="*/ 0 w 45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4">
                  <a:moveTo>
                    <a:pt x="0" y="54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3" y="45"/>
                    <a:pt x="42" y="35"/>
                    <a:pt x="41" y="28"/>
                  </a:cubicBezTo>
                  <a:cubicBezTo>
                    <a:pt x="40" y="17"/>
                    <a:pt x="41" y="4"/>
                    <a:pt x="41" y="4"/>
                  </a:cubicBezTo>
                  <a:cubicBezTo>
                    <a:pt x="41" y="4"/>
                    <a:pt x="11" y="0"/>
                    <a:pt x="11" y="4"/>
                  </a:cubicBezTo>
                  <a:cubicBezTo>
                    <a:pt x="11" y="11"/>
                    <a:pt x="9" y="20"/>
                    <a:pt x="7" y="28"/>
                  </a:cubicBezTo>
                  <a:cubicBezTo>
                    <a:pt x="4" y="40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8" name="Freeform 1018">
              <a:extLst>
                <a:ext uri="{FF2B5EF4-FFF2-40B4-BE49-F238E27FC236}">
                  <a16:creationId xmlns:a16="http://schemas.microsoft.com/office/drawing/2014/main" id="{7D34E4B5-0E88-492F-8C64-36C91787E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3064"/>
              <a:ext cx="87" cy="46"/>
            </a:xfrm>
            <a:custGeom>
              <a:avLst/>
              <a:gdLst>
                <a:gd name="T0" fmla="*/ 0 w 51"/>
                <a:gd name="T1" fmla="*/ 21 h 27"/>
                <a:gd name="T2" fmla="*/ 0 w 51"/>
                <a:gd name="T3" fmla="*/ 21 h 27"/>
                <a:gd name="T4" fmla="*/ 2 w 51"/>
                <a:gd name="T5" fmla="*/ 27 h 27"/>
                <a:gd name="T6" fmla="*/ 49 w 51"/>
                <a:gd name="T7" fmla="*/ 27 h 27"/>
                <a:gd name="T8" fmla="*/ 51 w 51"/>
                <a:gd name="T9" fmla="*/ 21 h 27"/>
                <a:gd name="T10" fmla="*/ 51 w 51"/>
                <a:gd name="T11" fmla="*/ 21 h 27"/>
                <a:gd name="T12" fmla="*/ 25 w 51"/>
                <a:gd name="T13" fmla="*/ 0 h 27"/>
                <a:gd name="T14" fmla="*/ 0 w 51"/>
                <a:gd name="T1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7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2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3"/>
                    <a:pt x="51" y="23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9"/>
                    <a:pt x="40" y="0"/>
                    <a:pt x="25" y="0"/>
                  </a:cubicBezTo>
                  <a:cubicBezTo>
                    <a:pt x="11" y="0"/>
                    <a:pt x="0" y="10"/>
                    <a:pt x="0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9" name="Freeform 1019">
              <a:extLst>
                <a:ext uri="{FF2B5EF4-FFF2-40B4-BE49-F238E27FC236}">
                  <a16:creationId xmlns:a16="http://schemas.microsoft.com/office/drawing/2014/main" id="{AC196D89-5FBD-479C-9BCB-0BA2EC93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3003"/>
              <a:ext cx="58" cy="44"/>
            </a:xfrm>
            <a:custGeom>
              <a:avLst/>
              <a:gdLst>
                <a:gd name="T0" fmla="*/ 34 w 34"/>
                <a:gd name="T1" fmla="*/ 26 h 26"/>
                <a:gd name="T2" fmla="*/ 34 w 34"/>
                <a:gd name="T3" fmla="*/ 4 h 26"/>
                <a:gd name="T4" fmla="*/ 4 w 34"/>
                <a:gd name="T5" fmla="*/ 4 h 26"/>
                <a:gd name="T6" fmla="*/ 0 w 34"/>
                <a:gd name="T7" fmla="*/ 26 h 26"/>
                <a:gd name="T8" fmla="*/ 34 w 3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6">
                  <a:moveTo>
                    <a:pt x="34" y="26"/>
                  </a:moveTo>
                  <a:cubicBezTo>
                    <a:pt x="33" y="15"/>
                    <a:pt x="34" y="4"/>
                    <a:pt x="34" y="4"/>
                  </a:cubicBezTo>
                  <a:cubicBezTo>
                    <a:pt x="34" y="4"/>
                    <a:pt x="4" y="0"/>
                    <a:pt x="4" y="4"/>
                  </a:cubicBezTo>
                  <a:cubicBezTo>
                    <a:pt x="4" y="11"/>
                    <a:pt x="2" y="19"/>
                    <a:pt x="0" y="26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0" name="Freeform 1020">
              <a:extLst>
                <a:ext uri="{FF2B5EF4-FFF2-40B4-BE49-F238E27FC236}">
                  <a16:creationId xmlns:a16="http://schemas.microsoft.com/office/drawing/2014/main" id="{FEEBF002-C94F-4E2E-A92A-C710E713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3095"/>
              <a:ext cx="87" cy="12"/>
            </a:xfrm>
            <a:custGeom>
              <a:avLst/>
              <a:gdLst>
                <a:gd name="T0" fmla="*/ 0 w 51"/>
                <a:gd name="T1" fmla="*/ 0 h 7"/>
                <a:gd name="T2" fmla="*/ 2 w 51"/>
                <a:gd name="T3" fmla="*/ 7 h 7"/>
                <a:gd name="T4" fmla="*/ 49 w 51"/>
                <a:gd name="T5" fmla="*/ 7 h 7"/>
                <a:gd name="T6" fmla="*/ 51 w 51"/>
                <a:gd name="T7" fmla="*/ 0 h 7"/>
                <a:gd name="T8" fmla="*/ 0 w 5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0" y="0"/>
                    <a:pt x="0" y="7"/>
                    <a:pt x="2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7"/>
                    <a:pt x="51" y="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1" name="Freeform 1021">
              <a:extLst>
                <a:ext uri="{FF2B5EF4-FFF2-40B4-BE49-F238E27FC236}">
                  <a16:creationId xmlns:a16="http://schemas.microsoft.com/office/drawing/2014/main" id="{7F39937B-9319-4443-A531-265D8DC5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3092"/>
              <a:ext cx="93" cy="18"/>
            </a:xfrm>
            <a:custGeom>
              <a:avLst/>
              <a:gdLst>
                <a:gd name="T0" fmla="*/ 2 w 55"/>
                <a:gd name="T1" fmla="*/ 4 h 11"/>
                <a:gd name="T2" fmla="*/ 1 w 55"/>
                <a:gd name="T3" fmla="*/ 3 h 11"/>
                <a:gd name="T4" fmla="*/ 2 w 55"/>
                <a:gd name="T5" fmla="*/ 2 h 11"/>
                <a:gd name="T6" fmla="*/ 2 w 55"/>
                <a:gd name="T7" fmla="*/ 2 h 11"/>
                <a:gd name="T8" fmla="*/ 1 w 55"/>
                <a:gd name="T9" fmla="*/ 3 h 11"/>
                <a:gd name="T10" fmla="*/ 0 w 55"/>
                <a:gd name="T11" fmla="*/ 3 h 11"/>
                <a:gd name="T12" fmla="*/ 0 w 55"/>
                <a:gd name="T13" fmla="*/ 2 h 11"/>
                <a:gd name="T14" fmla="*/ 2 w 55"/>
                <a:gd name="T15" fmla="*/ 2 h 11"/>
                <a:gd name="T16" fmla="*/ 1 w 55"/>
                <a:gd name="T17" fmla="*/ 2 h 11"/>
                <a:gd name="T18" fmla="*/ 0 w 55"/>
                <a:gd name="T19" fmla="*/ 2 h 11"/>
                <a:gd name="T20" fmla="*/ 0 w 55"/>
                <a:gd name="T21" fmla="*/ 2 h 11"/>
                <a:gd name="T22" fmla="*/ 1 w 55"/>
                <a:gd name="T23" fmla="*/ 7 h 11"/>
                <a:gd name="T24" fmla="*/ 2 w 55"/>
                <a:gd name="T25" fmla="*/ 10 h 11"/>
                <a:gd name="T26" fmla="*/ 51 w 55"/>
                <a:gd name="T27" fmla="*/ 11 h 11"/>
                <a:gd name="T28" fmla="*/ 54 w 55"/>
                <a:gd name="T29" fmla="*/ 9 h 11"/>
                <a:gd name="T30" fmla="*/ 55 w 55"/>
                <a:gd name="T31" fmla="*/ 3 h 11"/>
                <a:gd name="T32" fmla="*/ 55 w 55"/>
                <a:gd name="T33" fmla="*/ 2 h 11"/>
                <a:gd name="T34" fmla="*/ 55 w 55"/>
                <a:gd name="T35" fmla="*/ 2 h 11"/>
                <a:gd name="T36" fmla="*/ 54 w 55"/>
                <a:gd name="T37" fmla="*/ 2 h 11"/>
                <a:gd name="T38" fmla="*/ 53 w 55"/>
                <a:gd name="T39" fmla="*/ 2 h 11"/>
                <a:gd name="T40" fmla="*/ 55 w 55"/>
                <a:gd name="T41" fmla="*/ 2 h 11"/>
                <a:gd name="T42" fmla="*/ 55 w 55"/>
                <a:gd name="T43" fmla="*/ 2 h 11"/>
                <a:gd name="T44" fmla="*/ 55 w 55"/>
                <a:gd name="T45" fmla="*/ 3 h 11"/>
                <a:gd name="T46" fmla="*/ 53 w 55"/>
                <a:gd name="T47" fmla="*/ 2 h 11"/>
                <a:gd name="T48" fmla="*/ 53 w 55"/>
                <a:gd name="T49" fmla="*/ 2 h 11"/>
                <a:gd name="T50" fmla="*/ 55 w 55"/>
                <a:gd name="T51" fmla="*/ 3 h 11"/>
                <a:gd name="T52" fmla="*/ 54 w 55"/>
                <a:gd name="T53" fmla="*/ 3 h 11"/>
                <a:gd name="T54" fmla="*/ 53 w 55"/>
                <a:gd name="T55" fmla="*/ 4 h 11"/>
                <a:gd name="T56" fmla="*/ 53 w 55"/>
                <a:gd name="T57" fmla="*/ 2 h 11"/>
                <a:gd name="T58" fmla="*/ 53 w 55"/>
                <a:gd name="T59" fmla="*/ 0 h 11"/>
                <a:gd name="T60" fmla="*/ 2 w 55"/>
                <a:gd name="T61" fmla="*/ 4 h 11"/>
                <a:gd name="T62" fmla="*/ 2 w 55"/>
                <a:gd name="T63" fmla="*/ 4 h 11"/>
                <a:gd name="T64" fmla="*/ 53 w 55"/>
                <a:gd name="T65" fmla="*/ 0 h 11"/>
                <a:gd name="T66" fmla="*/ 51 w 55"/>
                <a:gd name="T67" fmla="*/ 1 h 11"/>
                <a:gd name="T68" fmla="*/ 50 w 55"/>
                <a:gd name="T69" fmla="*/ 5 h 11"/>
                <a:gd name="T70" fmla="*/ 50 w 55"/>
                <a:gd name="T71" fmla="*/ 7 h 11"/>
                <a:gd name="T72" fmla="*/ 51 w 55"/>
                <a:gd name="T73" fmla="*/ 8 h 11"/>
                <a:gd name="T74" fmla="*/ 50 w 55"/>
                <a:gd name="T75" fmla="*/ 7 h 11"/>
                <a:gd name="T76" fmla="*/ 50 w 55"/>
                <a:gd name="T77" fmla="*/ 7 h 11"/>
                <a:gd name="T78" fmla="*/ 51 w 55"/>
                <a:gd name="T79" fmla="*/ 7 h 11"/>
                <a:gd name="T80" fmla="*/ 51 w 55"/>
                <a:gd name="T81" fmla="*/ 9 h 11"/>
                <a:gd name="T82" fmla="*/ 4 w 55"/>
                <a:gd name="T83" fmla="*/ 7 h 11"/>
                <a:gd name="T84" fmla="*/ 5 w 55"/>
                <a:gd name="T85" fmla="*/ 7 h 11"/>
                <a:gd name="T86" fmla="*/ 4 w 55"/>
                <a:gd name="T87" fmla="*/ 9 h 11"/>
                <a:gd name="T88" fmla="*/ 4 w 55"/>
                <a:gd name="T89" fmla="*/ 8 h 11"/>
                <a:gd name="T90" fmla="*/ 5 w 55"/>
                <a:gd name="T91" fmla="*/ 7 h 11"/>
                <a:gd name="T92" fmla="*/ 5 w 55"/>
                <a:gd name="T93" fmla="*/ 7 h 11"/>
                <a:gd name="T94" fmla="*/ 5 w 55"/>
                <a:gd name="T95" fmla="*/ 7 h 11"/>
                <a:gd name="T96" fmla="*/ 5 w 55"/>
                <a:gd name="T97" fmla="*/ 8 h 11"/>
                <a:gd name="T98" fmla="*/ 4 w 55"/>
                <a:gd name="T99" fmla="*/ 6 h 11"/>
                <a:gd name="T100" fmla="*/ 4 w 55"/>
                <a:gd name="T101" fmla="*/ 2 h 11"/>
                <a:gd name="T102" fmla="*/ 4 w 55"/>
                <a:gd name="T103" fmla="*/ 1 h 11"/>
                <a:gd name="T104" fmla="*/ 3 w 55"/>
                <a:gd name="T105" fmla="*/ 0 h 11"/>
                <a:gd name="T106" fmla="*/ 2 w 55"/>
                <a:gd name="T107" fmla="*/ 0 h 11"/>
                <a:gd name="T108" fmla="*/ 2 w 55"/>
                <a:gd name="T10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" h="11">
                  <a:moveTo>
                    <a:pt x="2" y="2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2" y="11"/>
                    <a:pt x="53" y="10"/>
                  </a:cubicBezTo>
                  <a:cubicBezTo>
                    <a:pt x="53" y="10"/>
                    <a:pt x="53" y="9"/>
                    <a:pt x="54" y="9"/>
                  </a:cubicBezTo>
                  <a:cubicBezTo>
                    <a:pt x="54" y="8"/>
                    <a:pt x="54" y="8"/>
                    <a:pt x="54" y="7"/>
                  </a:cubicBezTo>
                  <a:cubicBezTo>
                    <a:pt x="54" y="6"/>
                    <a:pt x="55" y="4"/>
                    <a:pt x="55" y="3"/>
                  </a:cubicBezTo>
                  <a:cubicBezTo>
                    <a:pt x="55" y="3"/>
                    <a:pt x="55" y="3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2"/>
                    <a:pt x="51" y="4"/>
                    <a:pt x="50" y="5"/>
                  </a:cubicBezTo>
                  <a:cubicBezTo>
                    <a:pt x="50" y="6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0" y="7"/>
                    <a:pt x="50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2" name="Freeform 1022">
              <a:extLst>
                <a:ext uri="{FF2B5EF4-FFF2-40B4-BE49-F238E27FC236}">
                  <a16:creationId xmlns:a16="http://schemas.microsoft.com/office/drawing/2014/main" id="{38E8B817-60A8-4B36-9091-A5F9F139B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3063"/>
              <a:ext cx="29" cy="10"/>
            </a:xfrm>
            <a:custGeom>
              <a:avLst/>
              <a:gdLst>
                <a:gd name="T0" fmla="*/ 1 w 17"/>
                <a:gd name="T1" fmla="*/ 5 h 6"/>
                <a:gd name="T2" fmla="*/ 17 w 17"/>
                <a:gd name="T3" fmla="*/ 5 h 6"/>
                <a:gd name="T4" fmla="*/ 16 w 17"/>
                <a:gd name="T5" fmla="*/ 6 h 6"/>
                <a:gd name="T6" fmla="*/ 9 w 17"/>
                <a:gd name="T7" fmla="*/ 4 h 6"/>
                <a:gd name="T8" fmla="*/ 1 w 17"/>
                <a:gd name="T9" fmla="*/ 6 h 6"/>
                <a:gd name="T10" fmla="*/ 1 w 1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" y="5"/>
                  </a:moveTo>
                  <a:cubicBezTo>
                    <a:pt x="4" y="0"/>
                    <a:pt x="13" y="2"/>
                    <a:pt x="17" y="5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6" y="4"/>
                    <a:pt x="4" y="6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3" name="Freeform 1023">
              <a:extLst>
                <a:ext uri="{FF2B5EF4-FFF2-40B4-BE49-F238E27FC236}">
                  <a16:creationId xmlns:a16="http://schemas.microsoft.com/office/drawing/2014/main" id="{FC01DFC7-274C-4A21-8273-C3C72C37C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3073"/>
              <a:ext cx="27" cy="10"/>
            </a:xfrm>
            <a:custGeom>
              <a:avLst/>
              <a:gdLst>
                <a:gd name="T0" fmla="*/ 0 w 16"/>
                <a:gd name="T1" fmla="*/ 4 h 6"/>
                <a:gd name="T2" fmla="*/ 15 w 16"/>
                <a:gd name="T3" fmla="*/ 4 h 6"/>
                <a:gd name="T4" fmla="*/ 15 w 16"/>
                <a:gd name="T5" fmla="*/ 6 h 6"/>
                <a:gd name="T6" fmla="*/ 7 w 16"/>
                <a:gd name="T7" fmla="*/ 5 h 6"/>
                <a:gd name="T8" fmla="*/ 0 w 16"/>
                <a:gd name="T9" fmla="*/ 6 h 6"/>
                <a:gd name="T10" fmla="*/ 0 w 1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0" y="4"/>
                  </a:moveTo>
                  <a:cubicBezTo>
                    <a:pt x="4" y="1"/>
                    <a:pt x="12" y="0"/>
                    <a:pt x="15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2" y="5"/>
                    <a:pt x="10" y="5"/>
                    <a:pt x="7" y="5"/>
                  </a:cubicBezTo>
                  <a:cubicBezTo>
                    <a:pt x="5" y="5"/>
                    <a:pt x="3" y="6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4" name="Freeform 1024">
              <a:extLst>
                <a:ext uri="{FF2B5EF4-FFF2-40B4-BE49-F238E27FC236}">
                  <a16:creationId xmlns:a16="http://schemas.microsoft.com/office/drawing/2014/main" id="{67B44CA9-D023-4D0C-9B4A-4B452413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" y="2713"/>
              <a:ext cx="189" cy="327"/>
            </a:xfrm>
            <a:custGeom>
              <a:avLst/>
              <a:gdLst>
                <a:gd name="T0" fmla="*/ 37 w 111"/>
                <a:gd name="T1" fmla="*/ 23 h 192"/>
                <a:gd name="T2" fmla="*/ 76 w 111"/>
                <a:gd name="T3" fmla="*/ 0 h 192"/>
                <a:gd name="T4" fmla="*/ 111 w 111"/>
                <a:gd name="T5" fmla="*/ 0 h 192"/>
                <a:gd name="T6" fmla="*/ 111 w 111"/>
                <a:gd name="T7" fmla="*/ 34 h 192"/>
                <a:gd name="T8" fmla="*/ 71 w 111"/>
                <a:gd name="T9" fmla="*/ 59 h 192"/>
                <a:gd name="T10" fmla="*/ 88 w 111"/>
                <a:gd name="T11" fmla="*/ 192 h 192"/>
                <a:gd name="T12" fmla="*/ 48 w 111"/>
                <a:gd name="T13" fmla="*/ 192 h 192"/>
                <a:gd name="T14" fmla="*/ 37 w 111"/>
                <a:gd name="T15" fmla="*/ 2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92">
                  <a:moveTo>
                    <a:pt x="37" y="23"/>
                  </a:moveTo>
                  <a:cubicBezTo>
                    <a:pt x="39" y="22"/>
                    <a:pt x="76" y="0"/>
                    <a:pt x="76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00" y="55"/>
                    <a:pt x="79" y="54"/>
                    <a:pt x="71" y="59"/>
                  </a:cubicBezTo>
                  <a:cubicBezTo>
                    <a:pt x="78" y="89"/>
                    <a:pt x="85" y="163"/>
                    <a:pt x="88" y="192"/>
                  </a:cubicBezTo>
                  <a:cubicBezTo>
                    <a:pt x="48" y="192"/>
                    <a:pt x="48" y="192"/>
                    <a:pt x="48" y="192"/>
                  </a:cubicBezTo>
                  <a:cubicBezTo>
                    <a:pt x="34" y="119"/>
                    <a:pt x="0" y="42"/>
                    <a:pt x="37" y="2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5" name="Freeform 1025">
              <a:extLst>
                <a:ext uri="{FF2B5EF4-FFF2-40B4-BE49-F238E27FC236}">
                  <a16:creationId xmlns:a16="http://schemas.microsoft.com/office/drawing/2014/main" id="{F67A93BA-C299-4DCB-A6D2-465D40928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4" y="2660"/>
              <a:ext cx="179" cy="124"/>
            </a:xfrm>
            <a:custGeom>
              <a:avLst/>
              <a:gdLst>
                <a:gd name="T0" fmla="*/ 103 w 105"/>
                <a:gd name="T1" fmla="*/ 63 h 73"/>
                <a:gd name="T2" fmla="*/ 7 w 105"/>
                <a:gd name="T3" fmla="*/ 65 h 73"/>
                <a:gd name="T4" fmla="*/ 6 w 105"/>
                <a:gd name="T5" fmla="*/ 14 h 73"/>
                <a:gd name="T6" fmla="*/ 9 w 105"/>
                <a:gd name="T7" fmla="*/ 0 h 73"/>
                <a:gd name="T8" fmla="*/ 99 w 105"/>
                <a:gd name="T9" fmla="*/ 1 h 73"/>
                <a:gd name="T10" fmla="*/ 100 w 105"/>
                <a:gd name="T11" fmla="*/ 12 h 73"/>
                <a:gd name="T12" fmla="*/ 103 w 105"/>
                <a:gd name="T13" fmla="*/ 6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73">
                  <a:moveTo>
                    <a:pt x="103" y="63"/>
                  </a:moveTo>
                  <a:cubicBezTo>
                    <a:pt x="101" y="73"/>
                    <a:pt x="16" y="69"/>
                    <a:pt x="7" y="65"/>
                  </a:cubicBezTo>
                  <a:cubicBezTo>
                    <a:pt x="0" y="62"/>
                    <a:pt x="4" y="32"/>
                    <a:pt x="6" y="14"/>
                  </a:cubicBezTo>
                  <a:cubicBezTo>
                    <a:pt x="8" y="6"/>
                    <a:pt x="9" y="0"/>
                    <a:pt x="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1"/>
                    <a:pt x="100" y="6"/>
                    <a:pt x="100" y="12"/>
                  </a:cubicBezTo>
                  <a:cubicBezTo>
                    <a:pt x="102" y="28"/>
                    <a:pt x="105" y="55"/>
                    <a:pt x="103" y="6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6" name="Freeform 1026">
              <a:extLst>
                <a:ext uri="{FF2B5EF4-FFF2-40B4-BE49-F238E27FC236}">
                  <a16:creationId xmlns:a16="http://schemas.microsoft.com/office/drawing/2014/main" id="{BAF5B5C7-EB7D-48AB-9E8C-2F7353F9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" y="2663"/>
              <a:ext cx="20" cy="26"/>
            </a:xfrm>
            <a:custGeom>
              <a:avLst/>
              <a:gdLst>
                <a:gd name="T0" fmla="*/ 3 w 12"/>
                <a:gd name="T1" fmla="*/ 15 h 15"/>
                <a:gd name="T2" fmla="*/ 12 w 12"/>
                <a:gd name="T3" fmla="*/ 10 h 15"/>
                <a:gd name="T4" fmla="*/ 11 w 12"/>
                <a:gd name="T5" fmla="*/ 0 h 15"/>
                <a:gd name="T6" fmla="*/ 0 w 12"/>
                <a:gd name="T7" fmla="*/ 0 h 15"/>
                <a:gd name="T8" fmla="*/ 3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3" y="15"/>
                  </a:moveTo>
                  <a:cubicBezTo>
                    <a:pt x="6" y="13"/>
                    <a:pt x="9" y="12"/>
                    <a:pt x="12" y="10"/>
                  </a:cubicBezTo>
                  <a:cubicBezTo>
                    <a:pt x="12" y="4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10"/>
                    <a:pt x="3" y="15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7" name="Freeform 1027">
              <a:extLst>
                <a:ext uri="{FF2B5EF4-FFF2-40B4-BE49-F238E27FC236}">
                  <a16:creationId xmlns:a16="http://schemas.microsoft.com/office/drawing/2014/main" id="{A76539F3-8005-4BCC-99D7-54E2722A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5" y="2660"/>
              <a:ext cx="84" cy="39"/>
            </a:xfrm>
            <a:custGeom>
              <a:avLst/>
              <a:gdLst>
                <a:gd name="T0" fmla="*/ 49 w 49"/>
                <a:gd name="T1" fmla="*/ 20 h 23"/>
                <a:gd name="T2" fmla="*/ 39 w 49"/>
                <a:gd name="T3" fmla="*/ 22 h 23"/>
                <a:gd name="T4" fmla="*/ 9 w 49"/>
                <a:gd name="T5" fmla="*/ 22 h 23"/>
                <a:gd name="T6" fmla="*/ 0 w 49"/>
                <a:gd name="T7" fmla="*/ 20 h 23"/>
                <a:gd name="T8" fmla="*/ 1 w 49"/>
                <a:gd name="T9" fmla="*/ 0 h 23"/>
                <a:gd name="T10" fmla="*/ 44 w 49"/>
                <a:gd name="T11" fmla="*/ 1 h 23"/>
                <a:gd name="T12" fmla="*/ 49 w 49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3">
                  <a:moveTo>
                    <a:pt x="49" y="20"/>
                  </a:moveTo>
                  <a:cubicBezTo>
                    <a:pt x="45" y="21"/>
                    <a:pt x="42" y="21"/>
                    <a:pt x="39" y="22"/>
                  </a:cubicBezTo>
                  <a:cubicBezTo>
                    <a:pt x="28" y="23"/>
                    <a:pt x="18" y="23"/>
                    <a:pt x="9" y="22"/>
                  </a:cubicBezTo>
                  <a:cubicBezTo>
                    <a:pt x="6" y="21"/>
                    <a:pt x="3" y="21"/>
                    <a:pt x="0" y="20"/>
                  </a:cubicBezTo>
                  <a:cubicBezTo>
                    <a:pt x="1" y="14"/>
                    <a:pt x="1" y="7"/>
                    <a:pt x="1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6" y="7"/>
                    <a:pt x="47" y="14"/>
                    <a:pt x="49" y="2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8" name="Freeform 1028">
              <a:extLst>
                <a:ext uri="{FF2B5EF4-FFF2-40B4-BE49-F238E27FC236}">
                  <a16:creationId xmlns:a16="http://schemas.microsoft.com/office/drawing/2014/main" id="{C8A6B9C4-D779-4F83-AA63-7A91EC4E6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" y="2662"/>
              <a:ext cx="22" cy="29"/>
            </a:xfrm>
            <a:custGeom>
              <a:avLst/>
              <a:gdLst>
                <a:gd name="T0" fmla="*/ 13 w 13"/>
                <a:gd name="T1" fmla="*/ 0 h 17"/>
                <a:gd name="T2" fmla="*/ 3 w 13"/>
                <a:gd name="T3" fmla="*/ 0 h 17"/>
                <a:gd name="T4" fmla="*/ 0 w 13"/>
                <a:gd name="T5" fmla="*/ 13 h 17"/>
                <a:gd name="T6" fmla="*/ 11 w 13"/>
                <a:gd name="T7" fmla="*/ 17 h 17"/>
                <a:gd name="T8" fmla="*/ 13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5"/>
                    <a:pt x="0" y="13"/>
                  </a:cubicBezTo>
                  <a:cubicBezTo>
                    <a:pt x="3" y="14"/>
                    <a:pt x="7" y="15"/>
                    <a:pt x="11" y="17"/>
                  </a:cubicBezTo>
                  <a:cubicBezTo>
                    <a:pt x="11" y="11"/>
                    <a:pt x="12" y="6"/>
                    <a:pt x="13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9" name="Freeform 1029">
              <a:extLst>
                <a:ext uri="{FF2B5EF4-FFF2-40B4-BE49-F238E27FC236}">
                  <a16:creationId xmlns:a16="http://schemas.microsoft.com/office/drawing/2014/main" id="{2661017A-5DE6-46D1-BA95-471F0CD52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" y="2662"/>
              <a:ext cx="54" cy="37"/>
            </a:xfrm>
            <a:custGeom>
              <a:avLst/>
              <a:gdLst>
                <a:gd name="T0" fmla="*/ 32 w 32"/>
                <a:gd name="T1" fmla="*/ 21 h 22"/>
                <a:gd name="T2" fmla="*/ 2 w 32"/>
                <a:gd name="T3" fmla="*/ 21 h 22"/>
                <a:gd name="T4" fmla="*/ 0 w 32"/>
                <a:gd name="T5" fmla="*/ 2 h 22"/>
                <a:gd name="T6" fmla="*/ 30 w 32"/>
                <a:gd name="T7" fmla="*/ 0 h 22"/>
                <a:gd name="T8" fmla="*/ 32 w 32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2">
                  <a:moveTo>
                    <a:pt x="32" y="21"/>
                  </a:moveTo>
                  <a:cubicBezTo>
                    <a:pt x="21" y="22"/>
                    <a:pt x="11" y="22"/>
                    <a:pt x="2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0" y="0"/>
                    <a:pt x="30" y="0"/>
                    <a:pt x="30" y="0"/>
                  </a:cubicBezTo>
                  <a:lnTo>
                    <a:pt x="32" y="21"/>
                  </a:lnTo>
                  <a:close/>
                </a:path>
              </a:pathLst>
            </a:cu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0" name="Freeform 1030">
              <a:extLst>
                <a:ext uri="{FF2B5EF4-FFF2-40B4-BE49-F238E27FC236}">
                  <a16:creationId xmlns:a16="http://schemas.microsoft.com/office/drawing/2014/main" id="{2FE949CD-7CDC-4906-9D3F-3BA1A2BA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400"/>
              <a:ext cx="216" cy="282"/>
            </a:xfrm>
            <a:custGeom>
              <a:avLst/>
              <a:gdLst>
                <a:gd name="T0" fmla="*/ 1 w 127"/>
                <a:gd name="T1" fmla="*/ 13 h 165"/>
                <a:gd name="T2" fmla="*/ 127 w 127"/>
                <a:gd name="T3" fmla="*/ 11 h 165"/>
                <a:gd name="T4" fmla="*/ 108 w 127"/>
                <a:gd name="T5" fmla="*/ 153 h 165"/>
                <a:gd name="T6" fmla="*/ 18 w 127"/>
                <a:gd name="T7" fmla="*/ 152 h 165"/>
                <a:gd name="T8" fmla="*/ 1 w 127"/>
                <a:gd name="T9" fmla="*/ 1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13"/>
                  </a:moveTo>
                  <a:cubicBezTo>
                    <a:pt x="1" y="13"/>
                    <a:pt x="65" y="0"/>
                    <a:pt x="127" y="11"/>
                  </a:cubicBezTo>
                  <a:cubicBezTo>
                    <a:pt x="127" y="11"/>
                    <a:pt x="113" y="128"/>
                    <a:pt x="108" y="153"/>
                  </a:cubicBezTo>
                  <a:cubicBezTo>
                    <a:pt x="108" y="153"/>
                    <a:pt x="60" y="165"/>
                    <a:pt x="18" y="152"/>
                  </a:cubicBezTo>
                  <a:cubicBezTo>
                    <a:pt x="18" y="152"/>
                    <a:pt x="0" y="35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1" name="Freeform 1031">
              <a:extLst>
                <a:ext uri="{FF2B5EF4-FFF2-40B4-BE49-F238E27FC236}">
                  <a16:creationId xmlns:a16="http://schemas.microsoft.com/office/drawing/2014/main" id="{5AD6C868-EFB9-42F2-8E16-046EDFA59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334"/>
              <a:ext cx="75" cy="109"/>
            </a:xfrm>
            <a:custGeom>
              <a:avLst/>
              <a:gdLst>
                <a:gd name="T0" fmla="*/ 44 w 44"/>
                <a:gd name="T1" fmla="*/ 44 h 64"/>
                <a:gd name="T2" fmla="*/ 22 w 44"/>
                <a:gd name="T3" fmla="*/ 64 h 64"/>
                <a:gd name="T4" fmla="*/ 0 w 44"/>
                <a:gd name="T5" fmla="*/ 44 h 64"/>
                <a:gd name="T6" fmla="*/ 0 w 44"/>
                <a:gd name="T7" fmla="*/ 19 h 64"/>
                <a:gd name="T8" fmla="*/ 22 w 44"/>
                <a:gd name="T9" fmla="*/ 0 h 64"/>
                <a:gd name="T10" fmla="*/ 44 w 44"/>
                <a:gd name="T11" fmla="*/ 19 h 64"/>
                <a:gd name="T12" fmla="*/ 44 w 44"/>
                <a:gd name="T13" fmla="*/ 4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4">
                  <a:moveTo>
                    <a:pt x="44" y="44"/>
                  </a:moveTo>
                  <a:cubicBezTo>
                    <a:pt x="44" y="55"/>
                    <a:pt x="33" y="64"/>
                    <a:pt x="22" y="64"/>
                  </a:cubicBezTo>
                  <a:cubicBezTo>
                    <a:pt x="11" y="64"/>
                    <a:pt x="0" y="55"/>
                    <a:pt x="0" y="4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11" y="0"/>
                    <a:pt x="22" y="0"/>
                  </a:cubicBezTo>
                  <a:cubicBezTo>
                    <a:pt x="33" y="0"/>
                    <a:pt x="44" y="9"/>
                    <a:pt x="44" y="19"/>
                  </a:cubicBezTo>
                  <a:lnTo>
                    <a:pt x="44" y="44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2" name="Oval 1032">
              <a:extLst>
                <a:ext uri="{FF2B5EF4-FFF2-40B4-BE49-F238E27FC236}">
                  <a16:creationId xmlns:a16="http://schemas.microsoft.com/office/drawing/2014/main" id="{899F6664-1852-483C-BA51-245047E56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" y="2464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3" name="Oval 1033">
              <a:extLst>
                <a:ext uri="{FF2B5EF4-FFF2-40B4-BE49-F238E27FC236}">
                  <a16:creationId xmlns:a16="http://schemas.microsoft.com/office/drawing/2014/main" id="{3FA01B99-032B-4AF9-9E34-4F2EE1810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" y="251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4" name="Oval 1034">
              <a:extLst>
                <a:ext uri="{FF2B5EF4-FFF2-40B4-BE49-F238E27FC236}">
                  <a16:creationId xmlns:a16="http://schemas.microsoft.com/office/drawing/2014/main" id="{2AB4FE5C-6789-4154-B5D0-6F81F4053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" y="261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5" name="Oval 1035">
              <a:extLst>
                <a:ext uri="{FF2B5EF4-FFF2-40B4-BE49-F238E27FC236}">
                  <a16:creationId xmlns:a16="http://schemas.microsoft.com/office/drawing/2014/main" id="{DE55E013-66BD-4AB2-8931-B03D64744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9" y="256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6" name="Freeform 1036">
              <a:extLst>
                <a:ext uri="{FF2B5EF4-FFF2-40B4-BE49-F238E27FC236}">
                  <a16:creationId xmlns:a16="http://schemas.microsoft.com/office/drawing/2014/main" id="{47ED2A41-D22A-4F33-A760-6DB2569BA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2389"/>
              <a:ext cx="59" cy="85"/>
            </a:xfrm>
            <a:custGeom>
              <a:avLst/>
              <a:gdLst>
                <a:gd name="T0" fmla="*/ 16 w 35"/>
                <a:gd name="T1" fmla="*/ 0 h 50"/>
                <a:gd name="T2" fmla="*/ 0 w 35"/>
                <a:gd name="T3" fmla="*/ 16 h 50"/>
                <a:gd name="T4" fmla="*/ 13 w 35"/>
                <a:gd name="T5" fmla="*/ 50 h 50"/>
                <a:gd name="T6" fmla="*/ 35 w 35"/>
                <a:gd name="T7" fmla="*/ 32 h 50"/>
                <a:gd name="T8" fmla="*/ 16 w 35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16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18" y="14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7" name="Freeform 1037">
              <a:extLst>
                <a:ext uri="{FF2B5EF4-FFF2-40B4-BE49-F238E27FC236}">
                  <a16:creationId xmlns:a16="http://schemas.microsoft.com/office/drawing/2014/main" id="{B6EE4794-B153-4D07-BF12-58AFF3186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" y="2389"/>
              <a:ext cx="60" cy="85"/>
            </a:xfrm>
            <a:custGeom>
              <a:avLst/>
              <a:gdLst>
                <a:gd name="T0" fmla="*/ 19 w 35"/>
                <a:gd name="T1" fmla="*/ 0 h 50"/>
                <a:gd name="T2" fmla="*/ 35 w 35"/>
                <a:gd name="T3" fmla="*/ 16 h 50"/>
                <a:gd name="T4" fmla="*/ 22 w 35"/>
                <a:gd name="T5" fmla="*/ 50 h 50"/>
                <a:gd name="T6" fmla="*/ 0 w 35"/>
                <a:gd name="T7" fmla="*/ 32 h 50"/>
                <a:gd name="T8" fmla="*/ 19 w 35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19" y="0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17" y="14"/>
                    <a:pt x="19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8" name="Freeform 1038">
              <a:extLst>
                <a:ext uri="{FF2B5EF4-FFF2-40B4-BE49-F238E27FC236}">
                  <a16:creationId xmlns:a16="http://schemas.microsoft.com/office/drawing/2014/main" id="{2F855EEE-B871-4086-8CE7-87789796E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" y="2168"/>
              <a:ext cx="167" cy="224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5 h 131"/>
                <a:gd name="T4" fmla="*/ 48 w 98"/>
                <a:gd name="T5" fmla="*/ 129 h 131"/>
                <a:gd name="T6" fmla="*/ 2 w 98"/>
                <a:gd name="T7" fmla="*/ 78 h 131"/>
                <a:gd name="T8" fmla="*/ 4 w 98"/>
                <a:gd name="T9" fmla="*/ 32 h 131"/>
                <a:gd name="T10" fmla="*/ 6 w 98"/>
                <a:gd name="T11" fmla="*/ 25 h 131"/>
                <a:gd name="T12" fmla="*/ 30 w 98"/>
                <a:gd name="T13" fmla="*/ 4 h 131"/>
                <a:gd name="T14" fmla="*/ 62 w 98"/>
                <a:gd name="T15" fmla="*/ 2 h 131"/>
                <a:gd name="T16" fmla="*/ 93 w 98"/>
                <a:gd name="T17" fmla="*/ 28 h 131"/>
                <a:gd name="T18" fmla="*/ 96 w 98"/>
                <a:gd name="T19" fmla="*/ 43 h 131"/>
                <a:gd name="T20" fmla="*/ 98 w 98"/>
                <a:gd name="T21" fmla="*/ 74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5"/>
                    <a:pt x="81" y="119"/>
                    <a:pt x="69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8"/>
                    <a:pt x="5" y="97"/>
                    <a:pt x="2" y="78"/>
                  </a:cubicBezTo>
                  <a:cubicBezTo>
                    <a:pt x="1" y="70"/>
                    <a:pt x="0" y="53"/>
                    <a:pt x="4" y="32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14" y="10"/>
                    <a:pt x="30" y="4"/>
                    <a:pt x="30" y="4"/>
                  </a:cubicBezTo>
                  <a:cubicBezTo>
                    <a:pt x="40" y="1"/>
                    <a:pt x="52" y="0"/>
                    <a:pt x="62" y="2"/>
                  </a:cubicBezTo>
                  <a:cubicBezTo>
                    <a:pt x="77" y="5"/>
                    <a:pt x="89" y="12"/>
                    <a:pt x="93" y="28"/>
                  </a:cubicBezTo>
                  <a:cubicBezTo>
                    <a:pt x="94" y="33"/>
                    <a:pt x="95" y="38"/>
                    <a:pt x="96" y="43"/>
                  </a:cubicBezTo>
                  <a:cubicBezTo>
                    <a:pt x="97" y="53"/>
                    <a:pt x="97" y="64"/>
                    <a:pt x="98" y="74"/>
                  </a:cubicBezTo>
                  <a:cubicBezTo>
                    <a:pt x="98" y="79"/>
                    <a:pt x="98" y="84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9" name="Freeform 1039">
              <a:extLst>
                <a:ext uri="{FF2B5EF4-FFF2-40B4-BE49-F238E27FC236}">
                  <a16:creationId xmlns:a16="http://schemas.microsoft.com/office/drawing/2014/main" id="{A927E035-EE6D-4BD6-A4C9-A684E36AB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237"/>
              <a:ext cx="43" cy="76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8 w 25"/>
                <a:gd name="T5" fmla="*/ 37 h 45"/>
                <a:gd name="T6" fmla="*/ 3 w 25"/>
                <a:gd name="T7" fmla="*/ 39 h 45"/>
                <a:gd name="T8" fmla="*/ 12 w 25"/>
                <a:gd name="T9" fmla="*/ 45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6" y="0"/>
                    <a:pt x="7" y="12"/>
                  </a:cubicBezTo>
                  <a:cubicBezTo>
                    <a:pt x="7" y="24"/>
                    <a:pt x="8" y="37"/>
                    <a:pt x="8" y="37"/>
                  </a:cubicBezTo>
                  <a:cubicBezTo>
                    <a:pt x="8" y="37"/>
                    <a:pt x="0" y="33"/>
                    <a:pt x="3" y="39"/>
                  </a:cubicBezTo>
                  <a:cubicBezTo>
                    <a:pt x="5" y="43"/>
                    <a:pt x="8" y="44"/>
                    <a:pt x="12" y="45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5" y="36"/>
                    <a:pt x="23" y="34"/>
                  </a:cubicBezTo>
                  <a:cubicBezTo>
                    <a:pt x="22" y="34"/>
                    <a:pt x="18" y="36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0" name="Freeform 1040">
              <a:extLst>
                <a:ext uri="{FF2B5EF4-FFF2-40B4-BE49-F238E27FC236}">
                  <a16:creationId xmlns:a16="http://schemas.microsoft.com/office/drawing/2014/main" id="{D30161E3-7D5E-463D-98FA-0AA79465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6" y="2221"/>
              <a:ext cx="48" cy="26"/>
            </a:xfrm>
            <a:custGeom>
              <a:avLst/>
              <a:gdLst>
                <a:gd name="T0" fmla="*/ 1 w 28"/>
                <a:gd name="T1" fmla="*/ 4 h 15"/>
                <a:gd name="T2" fmla="*/ 28 w 28"/>
                <a:gd name="T3" fmla="*/ 15 h 15"/>
                <a:gd name="T4" fmla="*/ 0 w 28"/>
                <a:gd name="T5" fmla="*/ 12 h 15"/>
                <a:gd name="T6" fmla="*/ 1 w 28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1" y="4"/>
                  </a:moveTo>
                  <a:cubicBezTo>
                    <a:pt x="1" y="4"/>
                    <a:pt x="22" y="0"/>
                    <a:pt x="28" y="15"/>
                  </a:cubicBezTo>
                  <a:cubicBezTo>
                    <a:pt x="28" y="15"/>
                    <a:pt x="5" y="8"/>
                    <a:pt x="0" y="12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1" name="Freeform 1041">
              <a:extLst>
                <a:ext uri="{FF2B5EF4-FFF2-40B4-BE49-F238E27FC236}">
                  <a16:creationId xmlns:a16="http://schemas.microsoft.com/office/drawing/2014/main" id="{2330E941-CD86-4AD4-B00D-E6D693B5C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2221"/>
              <a:ext cx="47" cy="26"/>
            </a:xfrm>
            <a:custGeom>
              <a:avLst/>
              <a:gdLst>
                <a:gd name="T0" fmla="*/ 28 w 28"/>
                <a:gd name="T1" fmla="*/ 6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6"/>
                  </a:moveTo>
                  <a:cubicBezTo>
                    <a:pt x="28" y="6"/>
                    <a:pt x="7" y="0"/>
                    <a:pt x="0" y="15"/>
                  </a:cubicBezTo>
                  <a:cubicBezTo>
                    <a:pt x="0" y="15"/>
                    <a:pt x="23" y="10"/>
                    <a:pt x="28" y="13"/>
                  </a:cubicBezTo>
                  <a:lnTo>
                    <a:pt x="28" y="6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2" name="Freeform 1042">
              <a:extLst>
                <a:ext uri="{FF2B5EF4-FFF2-40B4-BE49-F238E27FC236}">
                  <a16:creationId xmlns:a16="http://schemas.microsoft.com/office/drawing/2014/main" id="{D7F40527-5B1A-4203-9F99-7C5D110A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2252"/>
              <a:ext cx="42" cy="38"/>
            </a:xfrm>
            <a:custGeom>
              <a:avLst/>
              <a:gdLst>
                <a:gd name="T0" fmla="*/ 1 w 25"/>
                <a:gd name="T1" fmla="*/ 12 h 22"/>
                <a:gd name="T2" fmla="*/ 13 w 25"/>
                <a:gd name="T3" fmla="*/ 22 h 22"/>
                <a:gd name="T4" fmla="*/ 25 w 25"/>
                <a:gd name="T5" fmla="*/ 10 h 22"/>
                <a:gd name="T6" fmla="*/ 12 w 25"/>
                <a:gd name="T7" fmla="*/ 0 h 22"/>
                <a:gd name="T8" fmla="*/ 1 w 25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1" y="12"/>
                  </a:moveTo>
                  <a:cubicBezTo>
                    <a:pt x="1" y="18"/>
                    <a:pt x="7" y="22"/>
                    <a:pt x="13" y="22"/>
                  </a:cubicBezTo>
                  <a:cubicBezTo>
                    <a:pt x="20" y="22"/>
                    <a:pt x="25" y="16"/>
                    <a:pt x="25" y="10"/>
                  </a:cubicBezTo>
                  <a:cubicBezTo>
                    <a:pt x="24" y="4"/>
                    <a:pt x="19" y="0"/>
                    <a:pt x="12" y="0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3" name="Freeform 1043">
              <a:extLst>
                <a:ext uri="{FF2B5EF4-FFF2-40B4-BE49-F238E27FC236}">
                  <a16:creationId xmlns:a16="http://schemas.microsoft.com/office/drawing/2014/main" id="{DE537E24-AE0C-4645-B5BF-FD3DFCA6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" y="2254"/>
              <a:ext cx="27" cy="34"/>
            </a:xfrm>
            <a:custGeom>
              <a:avLst/>
              <a:gdLst>
                <a:gd name="T0" fmla="*/ 16 w 16"/>
                <a:gd name="T1" fmla="*/ 9 h 20"/>
                <a:gd name="T2" fmla="*/ 9 w 16"/>
                <a:gd name="T3" fmla="*/ 19 h 20"/>
                <a:gd name="T4" fmla="*/ 1 w 16"/>
                <a:gd name="T5" fmla="*/ 10 h 20"/>
                <a:gd name="T6" fmla="*/ 8 w 16"/>
                <a:gd name="T7" fmla="*/ 0 h 20"/>
                <a:gd name="T8" fmla="*/ 16 w 16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9"/>
                  </a:moveTo>
                  <a:cubicBezTo>
                    <a:pt x="16" y="15"/>
                    <a:pt x="13" y="19"/>
                    <a:pt x="9" y="19"/>
                  </a:cubicBezTo>
                  <a:cubicBezTo>
                    <a:pt x="5" y="20"/>
                    <a:pt x="1" y="16"/>
                    <a:pt x="1" y="10"/>
                  </a:cubicBezTo>
                  <a:cubicBezTo>
                    <a:pt x="0" y="5"/>
                    <a:pt x="3" y="0"/>
                    <a:pt x="8" y="0"/>
                  </a:cubicBezTo>
                  <a:cubicBezTo>
                    <a:pt x="12" y="0"/>
                    <a:pt x="15" y="4"/>
                    <a:pt x="16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4" name="Freeform 1044">
              <a:extLst>
                <a:ext uri="{FF2B5EF4-FFF2-40B4-BE49-F238E27FC236}">
                  <a16:creationId xmlns:a16="http://schemas.microsoft.com/office/drawing/2014/main" id="{2900B622-3080-4C0C-9BCF-557B2D60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2259"/>
              <a:ext cx="19" cy="24"/>
            </a:xfrm>
            <a:custGeom>
              <a:avLst/>
              <a:gdLst>
                <a:gd name="T0" fmla="*/ 10 w 11"/>
                <a:gd name="T1" fmla="*/ 6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0 w 1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0" y="6"/>
                  </a:moveTo>
                  <a:cubicBezTo>
                    <a:pt x="11" y="10"/>
                    <a:pt x="9" y="13"/>
                    <a:pt x="6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5" name="Oval 1045">
              <a:extLst>
                <a:ext uri="{FF2B5EF4-FFF2-40B4-BE49-F238E27FC236}">
                  <a16:creationId xmlns:a16="http://schemas.microsoft.com/office/drawing/2014/main" id="{8B29F877-1FB1-474C-B7FC-806571A31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7" y="225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6" name="Freeform 1046">
              <a:extLst>
                <a:ext uri="{FF2B5EF4-FFF2-40B4-BE49-F238E27FC236}">
                  <a16:creationId xmlns:a16="http://schemas.microsoft.com/office/drawing/2014/main" id="{A0923E1D-30F7-43E2-945C-EB8F4FEA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6" y="2249"/>
              <a:ext cx="43" cy="39"/>
            </a:xfrm>
            <a:custGeom>
              <a:avLst/>
              <a:gdLst>
                <a:gd name="T0" fmla="*/ 1 w 25"/>
                <a:gd name="T1" fmla="*/ 13 h 23"/>
                <a:gd name="T2" fmla="*/ 13 w 25"/>
                <a:gd name="T3" fmla="*/ 23 h 23"/>
                <a:gd name="T4" fmla="*/ 25 w 25"/>
                <a:gd name="T5" fmla="*/ 11 h 23"/>
                <a:gd name="T6" fmla="*/ 12 w 25"/>
                <a:gd name="T7" fmla="*/ 1 h 23"/>
                <a:gd name="T8" fmla="*/ 1 w 25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3"/>
                  </a:moveTo>
                  <a:cubicBezTo>
                    <a:pt x="1" y="19"/>
                    <a:pt x="7" y="23"/>
                    <a:pt x="13" y="23"/>
                  </a:cubicBezTo>
                  <a:cubicBezTo>
                    <a:pt x="20" y="22"/>
                    <a:pt x="25" y="17"/>
                    <a:pt x="25" y="11"/>
                  </a:cubicBezTo>
                  <a:cubicBezTo>
                    <a:pt x="24" y="5"/>
                    <a:pt x="18" y="0"/>
                    <a:pt x="12" y="1"/>
                  </a:cubicBezTo>
                  <a:cubicBezTo>
                    <a:pt x="5" y="1"/>
                    <a:pt x="0" y="7"/>
                    <a:pt x="1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7" name="Freeform 1047">
              <a:extLst>
                <a:ext uri="{FF2B5EF4-FFF2-40B4-BE49-F238E27FC236}">
                  <a16:creationId xmlns:a16="http://schemas.microsoft.com/office/drawing/2014/main" id="{1CB18FB2-40C0-4356-94F8-E168D40F4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3" y="2252"/>
              <a:ext cx="26" cy="32"/>
            </a:xfrm>
            <a:custGeom>
              <a:avLst/>
              <a:gdLst>
                <a:gd name="T0" fmla="*/ 15 w 15"/>
                <a:gd name="T1" fmla="*/ 9 h 19"/>
                <a:gd name="T2" fmla="*/ 8 w 15"/>
                <a:gd name="T3" fmla="*/ 19 h 19"/>
                <a:gd name="T4" fmla="*/ 0 w 15"/>
                <a:gd name="T5" fmla="*/ 10 h 19"/>
                <a:gd name="T6" fmla="*/ 7 w 15"/>
                <a:gd name="T7" fmla="*/ 0 h 19"/>
                <a:gd name="T8" fmla="*/ 15 w 15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5" y="9"/>
                  </a:moveTo>
                  <a:cubicBezTo>
                    <a:pt x="15" y="14"/>
                    <a:pt x="12" y="19"/>
                    <a:pt x="8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1" y="0"/>
                    <a:pt x="14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8" name="Freeform 1048">
              <a:extLst>
                <a:ext uri="{FF2B5EF4-FFF2-40B4-BE49-F238E27FC236}">
                  <a16:creationId xmlns:a16="http://schemas.microsoft.com/office/drawing/2014/main" id="{BEB5E4A3-5D89-4BFD-8F52-FDAACDD86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7" y="2257"/>
              <a:ext cx="18" cy="24"/>
            </a:xfrm>
            <a:custGeom>
              <a:avLst/>
              <a:gdLst>
                <a:gd name="T0" fmla="*/ 11 w 11"/>
                <a:gd name="T1" fmla="*/ 6 h 14"/>
                <a:gd name="T2" fmla="*/ 6 w 11"/>
                <a:gd name="T3" fmla="*/ 13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10"/>
                    <a:pt x="9" y="13"/>
                    <a:pt x="6" y="13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1" y="6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9" name="Oval 1049">
              <a:extLst>
                <a:ext uri="{FF2B5EF4-FFF2-40B4-BE49-F238E27FC236}">
                  <a16:creationId xmlns:a16="http://schemas.microsoft.com/office/drawing/2014/main" id="{142C9912-D664-43CE-9E2E-DCCDD71D4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" y="2254"/>
              <a:ext cx="10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0" name="Freeform 1050">
              <a:extLst>
                <a:ext uri="{FF2B5EF4-FFF2-40B4-BE49-F238E27FC236}">
                  <a16:creationId xmlns:a16="http://schemas.microsoft.com/office/drawing/2014/main" id="{E88A8D57-A5E0-4782-B2A2-865FE06C7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9" y="2121"/>
              <a:ext cx="184" cy="107"/>
            </a:xfrm>
            <a:custGeom>
              <a:avLst/>
              <a:gdLst>
                <a:gd name="T0" fmla="*/ 107 w 108"/>
                <a:gd name="T1" fmla="*/ 23 h 63"/>
                <a:gd name="T2" fmla="*/ 95 w 108"/>
                <a:gd name="T3" fmla="*/ 32 h 63"/>
                <a:gd name="T4" fmla="*/ 102 w 108"/>
                <a:gd name="T5" fmla="*/ 16 h 63"/>
                <a:gd name="T6" fmla="*/ 102 w 108"/>
                <a:gd name="T7" fmla="*/ 16 h 63"/>
                <a:gd name="T8" fmla="*/ 100 w 108"/>
                <a:gd name="T9" fmla="*/ 18 h 63"/>
                <a:gd name="T10" fmla="*/ 86 w 108"/>
                <a:gd name="T11" fmla="*/ 19 h 63"/>
                <a:gd name="T12" fmla="*/ 66 w 108"/>
                <a:gd name="T13" fmla="*/ 7 h 63"/>
                <a:gd name="T14" fmla="*/ 41 w 108"/>
                <a:gd name="T15" fmla="*/ 0 h 63"/>
                <a:gd name="T16" fmla="*/ 28 w 108"/>
                <a:gd name="T17" fmla="*/ 3 h 63"/>
                <a:gd name="T18" fmla="*/ 1 w 108"/>
                <a:gd name="T19" fmla="*/ 27 h 63"/>
                <a:gd name="T20" fmla="*/ 0 w 108"/>
                <a:gd name="T21" fmla="*/ 32 h 63"/>
                <a:gd name="T22" fmla="*/ 1 w 108"/>
                <a:gd name="T23" fmla="*/ 37 h 63"/>
                <a:gd name="T24" fmla="*/ 2 w 108"/>
                <a:gd name="T25" fmla="*/ 38 h 63"/>
                <a:gd name="T26" fmla="*/ 2 w 108"/>
                <a:gd name="T27" fmla="*/ 37 h 63"/>
                <a:gd name="T28" fmla="*/ 2 w 108"/>
                <a:gd name="T29" fmla="*/ 37 h 63"/>
                <a:gd name="T30" fmla="*/ 19 w 108"/>
                <a:gd name="T31" fmla="*/ 51 h 63"/>
                <a:gd name="T32" fmla="*/ 62 w 108"/>
                <a:gd name="T33" fmla="*/ 59 h 63"/>
                <a:gd name="T34" fmla="*/ 104 w 108"/>
                <a:gd name="T35" fmla="*/ 30 h 63"/>
                <a:gd name="T36" fmla="*/ 108 w 108"/>
                <a:gd name="T37" fmla="*/ 24 h 63"/>
                <a:gd name="T38" fmla="*/ 107 w 108"/>
                <a:gd name="T39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63">
                  <a:moveTo>
                    <a:pt x="107" y="23"/>
                  </a:moveTo>
                  <a:cubicBezTo>
                    <a:pt x="105" y="27"/>
                    <a:pt x="100" y="31"/>
                    <a:pt x="95" y="32"/>
                  </a:cubicBezTo>
                  <a:cubicBezTo>
                    <a:pt x="99" y="28"/>
                    <a:pt x="103" y="22"/>
                    <a:pt x="102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1" y="16"/>
                    <a:pt x="100" y="17"/>
                    <a:pt x="100" y="18"/>
                  </a:cubicBezTo>
                  <a:cubicBezTo>
                    <a:pt x="96" y="21"/>
                    <a:pt x="90" y="21"/>
                    <a:pt x="86" y="19"/>
                  </a:cubicBezTo>
                  <a:cubicBezTo>
                    <a:pt x="78" y="16"/>
                    <a:pt x="72" y="11"/>
                    <a:pt x="66" y="7"/>
                  </a:cubicBezTo>
                  <a:cubicBezTo>
                    <a:pt x="58" y="3"/>
                    <a:pt x="50" y="0"/>
                    <a:pt x="41" y="0"/>
                  </a:cubicBezTo>
                  <a:cubicBezTo>
                    <a:pt x="37" y="1"/>
                    <a:pt x="32" y="2"/>
                    <a:pt x="28" y="3"/>
                  </a:cubicBezTo>
                  <a:cubicBezTo>
                    <a:pt x="17" y="7"/>
                    <a:pt x="4" y="15"/>
                    <a:pt x="1" y="27"/>
                  </a:cubicBezTo>
                  <a:cubicBezTo>
                    <a:pt x="1" y="28"/>
                    <a:pt x="0" y="30"/>
                    <a:pt x="0" y="32"/>
                  </a:cubicBezTo>
                  <a:cubicBezTo>
                    <a:pt x="1" y="33"/>
                    <a:pt x="1" y="36"/>
                    <a:pt x="1" y="37"/>
                  </a:cubicBezTo>
                  <a:cubicBezTo>
                    <a:pt x="1" y="37"/>
                    <a:pt x="1" y="38"/>
                    <a:pt x="2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7" y="33"/>
                    <a:pt x="16" y="49"/>
                    <a:pt x="19" y="51"/>
                  </a:cubicBezTo>
                  <a:cubicBezTo>
                    <a:pt x="31" y="61"/>
                    <a:pt x="48" y="63"/>
                    <a:pt x="62" y="59"/>
                  </a:cubicBezTo>
                  <a:cubicBezTo>
                    <a:pt x="77" y="55"/>
                    <a:pt x="95" y="44"/>
                    <a:pt x="104" y="30"/>
                  </a:cubicBezTo>
                  <a:cubicBezTo>
                    <a:pt x="105" y="28"/>
                    <a:pt x="107" y="26"/>
                    <a:pt x="108" y="24"/>
                  </a:cubicBezTo>
                  <a:cubicBezTo>
                    <a:pt x="108" y="23"/>
                    <a:pt x="108" y="23"/>
                    <a:pt x="107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1" name="Freeform 1051">
              <a:extLst>
                <a:ext uri="{FF2B5EF4-FFF2-40B4-BE49-F238E27FC236}">
                  <a16:creationId xmlns:a16="http://schemas.microsoft.com/office/drawing/2014/main" id="{EBA9EE0A-E2A5-425C-8BFD-0F9B0BAA3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2223"/>
              <a:ext cx="49" cy="79"/>
            </a:xfrm>
            <a:custGeom>
              <a:avLst/>
              <a:gdLst>
                <a:gd name="T0" fmla="*/ 4 w 29"/>
                <a:gd name="T1" fmla="*/ 23 h 46"/>
                <a:gd name="T2" fmla="*/ 23 w 29"/>
                <a:gd name="T3" fmla="*/ 18 h 46"/>
                <a:gd name="T4" fmla="*/ 9 w 29"/>
                <a:gd name="T5" fmla="*/ 45 h 46"/>
                <a:gd name="T6" fmla="*/ 4 w 29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4" y="23"/>
                  </a:moveTo>
                  <a:cubicBezTo>
                    <a:pt x="4" y="23"/>
                    <a:pt x="14" y="0"/>
                    <a:pt x="23" y="18"/>
                  </a:cubicBezTo>
                  <a:cubicBezTo>
                    <a:pt x="29" y="32"/>
                    <a:pt x="18" y="46"/>
                    <a:pt x="9" y="45"/>
                  </a:cubicBezTo>
                  <a:cubicBezTo>
                    <a:pt x="0" y="44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2" name="Freeform 1052">
              <a:extLst>
                <a:ext uri="{FF2B5EF4-FFF2-40B4-BE49-F238E27FC236}">
                  <a16:creationId xmlns:a16="http://schemas.microsoft.com/office/drawing/2014/main" id="{C7E922D3-7EEB-4806-872A-8ECF14B2E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9" y="2243"/>
              <a:ext cx="31" cy="47"/>
            </a:xfrm>
            <a:custGeom>
              <a:avLst/>
              <a:gdLst>
                <a:gd name="T0" fmla="*/ 3 w 18"/>
                <a:gd name="T1" fmla="*/ 14 h 27"/>
                <a:gd name="T2" fmla="*/ 14 w 18"/>
                <a:gd name="T3" fmla="*/ 5 h 27"/>
                <a:gd name="T4" fmla="*/ 18 w 18"/>
                <a:gd name="T5" fmla="*/ 17 h 27"/>
                <a:gd name="T6" fmla="*/ 10 w 18"/>
                <a:gd name="T7" fmla="*/ 15 h 27"/>
                <a:gd name="T8" fmla="*/ 5 w 18"/>
                <a:gd name="T9" fmla="*/ 24 h 27"/>
                <a:gd name="T10" fmla="*/ 3 w 18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4"/>
                  </a:moveTo>
                  <a:cubicBezTo>
                    <a:pt x="3" y="14"/>
                    <a:pt x="10" y="0"/>
                    <a:pt x="14" y="5"/>
                  </a:cubicBezTo>
                  <a:cubicBezTo>
                    <a:pt x="18" y="10"/>
                    <a:pt x="18" y="17"/>
                    <a:pt x="18" y="17"/>
                  </a:cubicBezTo>
                  <a:cubicBezTo>
                    <a:pt x="18" y="17"/>
                    <a:pt x="15" y="10"/>
                    <a:pt x="10" y="15"/>
                  </a:cubicBezTo>
                  <a:cubicBezTo>
                    <a:pt x="10" y="15"/>
                    <a:pt x="17" y="27"/>
                    <a:pt x="5" y="24"/>
                  </a:cubicBezTo>
                  <a:cubicBezTo>
                    <a:pt x="5" y="24"/>
                    <a:pt x="0" y="21"/>
                    <a:pt x="3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3" name="Freeform 1053">
              <a:extLst>
                <a:ext uri="{FF2B5EF4-FFF2-40B4-BE49-F238E27FC236}">
                  <a16:creationId xmlns:a16="http://schemas.microsoft.com/office/drawing/2014/main" id="{5429F0F2-762D-4B8F-95E4-D6EC185E9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" y="2172"/>
              <a:ext cx="77" cy="102"/>
            </a:xfrm>
            <a:custGeom>
              <a:avLst/>
              <a:gdLst>
                <a:gd name="T0" fmla="*/ 44 w 45"/>
                <a:gd name="T1" fmla="*/ 5 h 60"/>
                <a:gd name="T2" fmla="*/ 37 w 45"/>
                <a:gd name="T3" fmla="*/ 33 h 60"/>
                <a:gd name="T4" fmla="*/ 29 w 45"/>
                <a:gd name="T5" fmla="*/ 60 h 60"/>
                <a:gd name="T6" fmla="*/ 33 w 45"/>
                <a:gd name="T7" fmla="*/ 3 h 60"/>
                <a:gd name="T8" fmla="*/ 44 w 45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0">
                  <a:moveTo>
                    <a:pt x="44" y="5"/>
                  </a:moveTo>
                  <a:cubicBezTo>
                    <a:pt x="44" y="5"/>
                    <a:pt x="45" y="24"/>
                    <a:pt x="37" y="33"/>
                  </a:cubicBezTo>
                  <a:cubicBezTo>
                    <a:pt x="29" y="42"/>
                    <a:pt x="29" y="60"/>
                    <a:pt x="29" y="60"/>
                  </a:cubicBezTo>
                  <a:cubicBezTo>
                    <a:pt x="29" y="60"/>
                    <a:pt x="0" y="24"/>
                    <a:pt x="33" y="3"/>
                  </a:cubicBezTo>
                  <a:cubicBezTo>
                    <a:pt x="33" y="3"/>
                    <a:pt x="39" y="0"/>
                    <a:pt x="44" y="5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4" name="Freeform 1054">
              <a:extLst>
                <a:ext uri="{FF2B5EF4-FFF2-40B4-BE49-F238E27FC236}">
                  <a16:creationId xmlns:a16="http://schemas.microsoft.com/office/drawing/2014/main" id="{65EAD0DA-9E28-4ED8-A963-67FA6B1E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2" y="2165"/>
              <a:ext cx="63" cy="101"/>
            </a:xfrm>
            <a:custGeom>
              <a:avLst/>
              <a:gdLst>
                <a:gd name="T0" fmla="*/ 3 w 37"/>
                <a:gd name="T1" fmla="*/ 16 h 59"/>
                <a:gd name="T2" fmla="*/ 19 w 37"/>
                <a:gd name="T3" fmla="*/ 59 h 59"/>
                <a:gd name="T4" fmla="*/ 20 w 37"/>
                <a:gd name="T5" fmla="*/ 8 h 59"/>
                <a:gd name="T6" fmla="*/ 3 w 37"/>
                <a:gd name="T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6"/>
                  </a:moveTo>
                  <a:cubicBezTo>
                    <a:pt x="3" y="16"/>
                    <a:pt x="16" y="34"/>
                    <a:pt x="19" y="59"/>
                  </a:cubicBezTo>
                  <a:cubicBezTo>
                    <a:pt x="19" y="59"/>
                    <a:pt x="37" y="31"/>
                    <a:pt x="20" y="8"/>
                  </a:cubicBezTo>
                  <a:cubicBezTo>
                    <a:pt x="20" y="8"/>
                    <a:pt x="0" y="0"/>
                    <a:pt x="3" y="1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5" name="Freeform 1055">
              <a:extLst>
                <a:ext uri="{FF2B5EF4-FFF2-40B4-BE49-F238E27FC236}">
                  <a16:creationId xmlns:a16="http://schemas.microsoft.com/office/drawing/2014/main" id="{1B3C9081-8DA1-4697-AAD6-1E0F4C2F7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230"/>
              <a:ext cx="50" cy="78"/>
            </a:xfrm>
            <a:custGeom>
              <a:avLst/>
              <a:gdLst>
                <a:gd name="T0" fmla="*/ 25 w 29"/>
                <a:gd name="T1" fmla="*/ 22 h 46"/>
                <a:gd name="T2" fmla="*/ 7 w 29"/>
                <a:gd name="T3" fmla="*/ 17 h 46"/>
                <a:gd name="T4" fmla="*/ 20 w 29"/>
                <a:gd name="T5" fmla="*/ 45 h 46"/>
                <a:gd name="T6" fmla="*/ 25 w 29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25" y="22"/>
                  </a:moveTo>
                  <a:cubicBezTo>
                    <a:pt x="25" y="22"/>
                    <a:pt x="15" y="0"/>
                    <a:pt x="7" y="17"/>
                  </a:cubicBezTo>
                  <a:cubicBezTo>
                    <a:pt x="0" y="32"/>
                    <a:pt x="11" y="46"/>
                    <a:pt x="20" y="45"/>
                  </a:cubicBezTo>
                  <a:cubicBezTo>
                    <a:pt x="29" y="44"/>
                    <a:pt x="25" y="22"/>
                    <a:pt x="25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6" name="Freeform 1056">
              <a:extLst>
                <a:ext uri="{FF2B5EF4-FFF2-40B4-BE49-F238E27FC236}">
                  <a16:creationId xmlns:a16="http://schemas.microsoft.com/office/drawing/2014/main" id="{05CD9D52-036B-4EFA-9EDE-6E0EF986F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2249"/>
              <a:ext cx="31" cy="46"/>
            </a:xfrm>
            <a:custGeom>
              <a:avLst/>
              <a:gdLst>
                <a:gd name="T0" fmla="*/ 15 w 18"/>
                <a:gd name="T1" fmla="*/ 15 h 27"/>
                <a:gd name="T2" fmla="*/ 3 w 18"/>
                <a:gd name="T3" fmla="*/ 6 h 27"/>
                <a:gd name="T4" fmla="*/ 0 w 18"/>
                <a:gd name="T5" fmla="*/ 18 h 27"/>
                <a:gd name="T6" fmla="*/ 8 w 18"/>
                <a:gd name="T7" fmla="*/ 15 h 27"/>
                <a:gd name="T8" fmla="*/ 13 w 18"/>
                <a:gd name="T9" fmla="*/ 25 h 27"/>
                <a:gd name="T10" fmla="*/ 15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5"/>
                  </a:moveTo>
                  <a:cubicBezTo>
                    <a:pt x="15" y="15"/>
                    <a:pt x="7" y="0"/>
                    <a:pt x="3" y="6"/>
                  </a:cubicBezTo>
                  <a:cubicBezTo>
                    <a:pt x="0" y="11"/>
                    <a:pt x="0" y="18"/>
                    <a:pt x="0" y="18"/>
                  </a:cubicBezTo>
                  <a:cubicBezTo>
                    <a:pt x="0" y="18"/>
                    <a:pt x="2" y="10"/>
                    <a:pt x="8" y="15"/>
                  </a:cubicBezTo>
                  <a:cubicBezTo>
                    <a:pt x="8" y="15"/>
                    <a:pt x="1" y="27"/>
                    <a:pt x="13" y="25"/>
                  </a:cubicBezTo>
                  <a:cubicBezTo>
                    <a:pt x="13" y="25"/>
                    <a:pt x="18" y="21"/>
                    <a:pt x="15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7" name="Freeform 1057">
              <a:extLst>
                <a:ext uri="{FF2B5EF4-FFF2-40B4-BE49-F238E27FC236}">
                  <a16:creationId xmlns:a16="http://schemas.microsoft.com/office/drawing/2014/main" id="{B17CB4ED-0D40-4F82-8B56-11976D2E9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1" y="2250"/>
              <a:ext cx="38" cy="48"/>
            </a:xfrm>
            <a:custGeom>
              <a:avLst/>
              <a:gdLst>
                <a:gd name="T0" fmla="*/ 3 w 22"/>
                <a:gd name="T1" fmla="*/ 13 h 28"/>
                <a:gd name="T2" fmla="*/ 0 w 22"/>
                <a:gd name="T3" fmla="*/ 23 h 28"/>
                <a:gd name="T4" fmla="*/ 14 w 22"/>
                <a:gd name="T5" fmla="*/ 28 h 28"/>
                <a:gd name="T6" fmla="*/ 15 w 22"/>
                <a:gd name="T7" fmla="*/ 23 h 28"/>
                <a:gd name="T8" fmla="*/ 14 w 22"/>
                <a:gd name="T9" fmla="*/ 23 h 28"/>
                <a:gd name="T10" fmla="*/ 3 w 22"/>
                <a:gd name="T11" fmla="*/ 13 h 28"/>
                <a:gd name="T12" fmla="*/ 12 w 22"/>
                <a:gd name="T13" fmla="*/ 0 h 28"/>
                <a:gd name="T14" fmla="*/ 10 w 22"/>
                <a:gd name="T15" fmla="*/ 0 h 28"/>
                <a:gd name="T16" fmla="*/ 7 w 22"/>
                <a:gd name="T17" fmla="*/ 4 h 28"/>
                <a:gd name="T18" fmla="*/ 14 w 22"/>
                <a:gd name="T19" fmla="*/ 1 h 28"/>
                <a:gd name="T20" fmla="*/ 15 w 22"/>
                <a:gd name="T21" fmla="*/ 1 h 28"/>
                <a:gd name="T22" fmla="*/ 21 w 22"/>
                <a:gd name="T23" fmla="*/ 3 h 28"/>
                <a:gd name="T24" fmla="*/ 22 w 22"/>
                <a:gd name="T25" fmla="*/ 0 h 28"/>
                <a:gd name="T26" fmla="*/ 12 w 2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8">
                  <a:moveTo>
                    <a:pt x="3" y="13"/>
                  </a:moveTo>
                  <a:cubicBezTo>
                    <a:pt x="1" y="16"/>
                    <a:pt x="0" y="20"/>
                    <a:pt x="0" y="23"/>
                  </a:cubicBezTo>
                  <a:cubicBezTo>
                    <a:pt x="3" y="27"/>
                    <a:pt x="8" y="28"/>
                    <a:pt x="14" y="28"/>
                  </a:cubicBezTo>
                  <a:cubicBezTo>
                    <a:pt x="14" y="26"/>
                    <a:pt x="14" y="25"/>
                    <a:pt x="15" y="23"/>
                  </a:cubicBezTo>
                  <a:cubicBezTo>
                    <a:pt x="15" y="23"/>
                    <a:pt x="15" y="23"/>
                    <a:pt x="14" y="23"/>
                  </a:cubicBezTo>
                  <a:cubicBezTo>
                    <a:pt x="8" y="23"/>
                    <a:pt x="3" y="19"/>
                    <a:pt x="3" y="13"/>
                  </a:cubicBezTo>
                  <a:moveTo>
                    <a:pt x="12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9" y="1"/>
                    <a:pt x="8" y="2"/>
                    <a:pt x="7" y="4"/>
                  </a:cubicBezTo>
                  <a:cubicBezTo>
                    <a:pt x="9" y="2"/>
                    <a:pt x="11" y="2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7" y="1"/>
                    <a:pt x="19" y="2"/>
                    <a:pt x="21" y="3"/>
                  </a:cubicBezTo>
                  <a:cubicBezTo>
                    <a:pt x="21" y="2"/>
                    <a:pt x="21" y="1"/>
                    <a:pt x="22" y="0"/>
                  </a:cubicBezTo>
                  <a:cubicBezTo>
                    <a:pt x="19" y="0"/>
                    <a:pt x="15" y="0"/>
                    <a:pt x="12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8" name="Freeform 1058">
              <a:extLst>
                <a:ext uri="{FF2B5EF4-FFF2-40B4-BE49-F238E27FC236}">
                  <a16:creationId xmlns:a16="http://schemas.microsoft.com/office/drawing/2014/main" id="{67A1E784-70FA-4174-8002-A26EF254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6" y="2252"/>
              <a:ext cx="31" cy="38"/>
            </a:xfrm>
            <a:custGeom>
              <a:avLst/>
              <a:gdLst>
                <a:gd name="T0" fmla="*/ 12 w 18"/>
                <a:gd name="T1" fmla="*/ 0 h 22"/>
                <a:gd name="T2" fmla="*/ 11 w 18"/>
                <a:gd name="T3" fmla="*/ 0 h 22"/>
                <a:gd name="T4" fmla="*/ 4 w 18"/>
                <a:gd name="T5" fmla="*/ 3 h 22"/>
                <a:gd name="T6" fmla="*/ 0 w 18"/>
                <a:gd name="T7" fmla="*/ 12 h 22"/>
                <a:gd name="T8" fmla="*/ 0 w 18"/>
                <a:gd name="T9" fmla="*/ 12 h 22"/>
                <a:gd name="T10" fmla="*/ 11 w 18"/>
                <a:gd name="T11" fmla="*/ 22 h 22"/>
                <a:gd name="T12" fmla="*/ 12 w 18"/>
                <a:gd name="T13" fmla="*/ 22 h 22"/>
                <a:gd name="T14" fmla="*/ 12 w 18"/>
                <a:gd name="T15" fmla="*/ 20 h 22"/>
                <a:gd name="T16" fmla="*/ 5 w 18"/>
                <a:gd name="T17" fmla="*/ 11 h 22"/>
                <a:gd name="T18" fmla="*/ 12 w 18"/>
                <a:gd name="T19" fmla="*/ 1 h 22"/>
                <a:gd name="T20" fmla="*/ 12 w 18"/>
                <a:gd name="T21" fmla="*/ 1 h 22"/>
                <a:gd name="T22" fmla="*/ 16 w 18"/>
                <a:gd name="T23" fmla="*/ 2 h 22"/>
                <a:gd name="T24" fmla="*/ 17 w 18"/>
                <a:gd name="T25" fmla="*/ 3 h 22"/>
                <a:gd name="T26" fmla="*/ 18 w 18"/>
                <a:gd name="T27" fmla="*/ 2 h 22"/>
                <a:gd name="T28" fmla="*/ 12 w 18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6"/>
                    <a:pt x="1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5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1"/>
                    <a:pt x="12" y="20"/>
                  </a:cubicBezTo>
                  <a:cubicBezTo>
                    <a:pt x="8" y="20"/>
                    <a:pt x="5" y="16"/>
                    <a:pt x="5" y="11"/>
                  </a:cubicBezTo>
                  <a:cubicBezTo>
                    <a:pt x="4" y="6"/>
                    <a:pt x="7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9" name="Freeform 1059">
              <a:extLst>
                <a:ext uri="{FF2B5EF4-FFF2-40B4-BE49-F238E27FC236}">
                  <a16:creationId xmlns:a16="http://schemas.microsoft.com/office/drawing/2014/main" id="{4532FC73-FF51-425E-83B5-7AE020D4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" y="2254"/>
              <a:ext cx="21" cy="32"/>
            </a:xfrm>
            <a:custGeom>
              <a:avLst/>
              <a:gdLst>
                <a:gd name="T0" fmla="*/ 8 w 12"/>
                <a:gd name="T1" fmla="*/ 0 h 19"/>
                <a:gd name="T2" fmla="*/ 8 w 12"/>
                <a:gd name="T3" fmla="*/ 0 h 19"/>
                <a:gd name="T4" fmla="*/ 1 w 12"/>
                <a:gd name="T5" fmla="*/ 10 h 19"/>
                <a:gd name="T6" fmla="*/ 8 w 12"/>
                <a:gd name="T7" fmla="*/ 19 h 19"/>
                <a:gd name="T8" fmla="*/ 8 w 12"/>
                <a:gd name="T9" fmla="*/ 17 h 19"/>
                <a:gd name="T10" fmla="*/ 8 w 12"/>
                <a:gd name="T11" fmla="*/ 17 h 19"/>
                <a:gd name="T12" fmla="*/ 3 w 12"/>
                <a:gd name="T13" fmla="*/ 10 h 19"/>
                <a:gd name="T14" fmla="*/ 8 w 12"/>
                <a:gd name="T15" fmla="*/ 3 h 19"/>
                <a:gd name="T16" fmla="*/ 8 w 12"/>
                <a:gd name="T17" fmla="*/ 3 h 19"/>
                <a:gd name="T18" fmla="*/ 11 w 12"/>
                <a:gd name="T19" fmla="*/ 1 h 19"/>
                <a:gd name="T20" fmla="*/ 11 w 12"/>
                <a:gd name="T21" fmla="*/ 1 h 19"/>
                <a:gd name="T22" fmla="*/ 12 w 12"/>
                <a:gd name="T23" fmla="*/ 1 h 19"/>
                <a:gd name="T24" fmla="*/ 8 w 1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5"/>
                    <a:pt x="1" y="10"/>
                  </a:cubicBezTo>
                  <a:cubicBezTo>
                    <a:pt x="1" y="15"/>
                    <a:pt x="4" y="19"/>
                    <a:pt x="8" y="19"/>
                  </a:cubicBezTo>
                  <a:cubicBezTo>
                    <a:pt x="8" y="18"/>
                    <a:pt x="8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6" y="17"/>
                    <a:pt x="3" y="14"/>
                    <a:pt x="3" y="10"/>
                  </a:cubicBezTo>
                  <a:cubicBezTo>
                    <a:pt x="3" y="6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0" name="Freeform 1060">
              <a:extLst>
                <a:ext uri="{FF2B5EF4-FFF2-40B4-BE49-F238E27FC236}">
                  <a16:creationId xmlns:a16="http://schemas.microsoft.com/office/drawing/2014/main" id="{67AA830D-D0B7-43F2-BBC3-A3D8B209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8" y="2259"/>
              <a:ext cx="16" cy="24"/>
            </a:xfrm>
            <a:custGeom>
              <a:avLst/>
              <a:gdLst>
                <a:gd name="T0" fmla="*/ 5 w 9"/>
                <a:gd name="T1" fmla="*/ 0 h 14"/>
                <a:gd name="T2" fmla="*/ 5 w 9"/>
                <a:gd name="T3" fmla="*/ 0 h 14"/>
                <a:gd name="T4" fmla="*/ 0 w 9"/>
                <a:gd name="T5" fmla="*/ 7 h 14"/>
                <a:gd name="T6" fmla="*/ 5 w 9"/>
                <a:gd name="T7" fmla="*/ 14 h 14"/>
                <a:gd name="T8" fmla="*/ 5 w 9"/>
                <a:gd name="T9" fmla="*/ 14 h 14"/>
                <a:gd name="T10" fmla="*/ 9 w 9"/>
                <a:gd name="T11" fmla="*/ 2 h 14"/>
                <a:gd name="T12" fmla="*/ 8 w 9"/>
                <a:gd name="T13" fmla="*/ 2 h 14"/>
                <a:gd name="T14" fmla="*/ 7 w 9"/>
                <a:gd name="T15" fmla="*/ 2 h 14"/>
                <a:gd name="T16" fmla="*/ 5 w 9"/>
                <a:gd name="T17" fmla="*/ 0 h 14"/>
                <a:gd name="T18" fmla="*/ 5 w 9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0"/>
                    <a:pt x="7" y="6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1" name="Freeform 1061">
              <a:extLst>
                <a:ext uri="{FF2B5EF4-FFF2-40B4-BE49-F238E27FC236}">
                  <a16:creationId xmlns:a16="http://schemas.microsoft.com/office/drawing/2014/main" id="{98A9222F-223D-4B96-AA15-762645807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" y="2255"/>
              <a:ext cx="8" cy="7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5 w 5"/>
                <a:gd name="T15" fmla="*/ 1 h 4"/>
                <a:gd name="T16" fmla="*/ 4 w 5"/>
                <a:gd name="T17" fmla="*/ 0 h 4"/>
                <a:gd name="T18" fmla="*/ 3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2" name="Freeform 1062">
              <a:extLst>
                <a:ext uri="{FF2B5EF4-FFF2-40B4-BE49-F238E27FC236}">
                  <a16:creationId xmlns:a16="http://schemas.microsoft.com/office/drawing/2014/main" id="{3427A6E9-2ED9-448F-BAA0-A22357183D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3" y="2249"/>
              <a:ext cx="34" cy="49"/>
            </a:xfrm>
            <a:custGeom>
              <a:avLst/>
              <a:gdLst>
                <a:gd name="T0" fmla="*/ 1 w 20"/>
                <a:gd name="T1" fmla="*/ 20 h 29"/>
                <a:gd name="T2" fmla="*/ 0 w 20"/>
                <a:gd name="T3" fmla="*/ 25 h 29"/>
                <a:gd name="T4" fmla="*/ 12 w 20"/>
                <a:gd name="T5" fmla="*/ 29 h 29"/>
                <a:gd name="T6" fmla="*/ 15 w 20"/>
                <a:gd name="T7" fmla="*/ 29 h 29"/>
                <a:gd name="T8" fmla="*/ 15 w 20"/>
                <a:gd name="T9" fmla="*/ 21 h 29"/>
                <a:gd name="T10" fmla="*/ 9 w 20"/>
                <a:gd name="T11" fmla="*/ 23 h 29"/>
                <a:gd name="T12" fmla="*/ 8 w 20"/>
                <a:gd name="T13" fmla="*/ 23 h 29"/>
                <a:gd name="T14" fmla="*/ 1 w 20"/>
                <a:gd name="T15" fmla="*/ 20 h 29"/>
                <a:gd name="T16" fmla="*/ 17 w 20"/>
                <a:gd name="T17" fmla="*/ 0 h 29"/>
                <a:gd name="T18" fmla="*/ 9 w 20"/>
                <a:gd name="T19" fmla="*/ 1 h 29"/>
                <a:gd name="T20" fmla="*/ 18 w 20"/>
                <a:gd name="T21" fmla="*/ 5 h 29"/>
                <a:gd name="T22" fmla="*/ 20 w 20"/>
                <a:gd name="T23" fmla="*/ 1 h 29"/>
                <a:gd name="T24" fmla="*/ 17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1" y="20"/>
                  </a:moveTo>
                  <a:cubicBezTo>
                    <a:pt x="1" y="22"/>
                    <a:pt x="0" y="24"/>
                    <a:pt x="0" y="25"/>
                  </a:cubicBezTo>
                  <a:cubicBezTo>
                    <a:pt x="4" y="28"/>
                    <a:pt x="8" y="29"/>
                    <a:pt x="12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6"/>
                    <a:pt x="15" y="23"/>
                    <a:pt x="15" y="21"/>
                  </a:cubicBezTo>
                  <a:cubicBezTo>
                    <a:pt x="14" y="22"/>
                    <a:pt x="12" y="23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6" y="23"/>
                    <a:pt x="3" y="22"/>
                    <a:pt x="1" y="20"/>
                  </a:cubicBezTo>
                  <a:moveTo>
                    <a:pt x="17" y="0"/>
                  </a:moveTo>
                  <a:cubicBezTo>
                    <a:pt x="14" y="0"/>
                    <a:pt x="12" y="1"/>
                    <a:pt x="9" y="1"/>
                  </a:cubicBezTo>
                  <a:cubicBezTo>
                    <a:pt x="13" y="1"/>
                    <a:pt x="16" y="3"/>
                    <a:pt x="18" y="5"/>
                  </a:cubicBezTo>
                  <a:cubicBezTo>
                    <a:pt x="19" y="4"/>
                    <a:pt x="19" y="2"/>
                    <a:pt x="20" y="1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3" name="Freeform 1063">
              <a:extLst>
                <a:ext uri="{FF2B5EF4-FFF2-40B4-BE49-F238E27FC236}">
                  <a16:creationId xmlns:a16="http://schemas.microsoft.com/office/drawing/2014/main" id="{B279C9C0-A63B-4A52-94DC-90A649798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2250"/>
              <a:ext cx="29" cy="38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7 w 17"/>
                <a:gd name="T5" fmla="*/ 1 h 22"/>
                <a:gd name="T6" fmla="*/ 10 w 17"/>
                <a:gd name="T7" fmla="*/ 2 h 22"/>
                <a:gd name="T8" fmla="*/ 12 w 17"/>
                <a:gd name="T9" fmla="*/ 4 h 22"/>
                <a:gd name="T10" fmla="*/ 12 w 17"/>
                <a:gd name="T11" fmla="*/ 4 h 22"/>
                <a:gd name="T12" fmla="*/ 14 w 17"/>
                <a:gd name="T13" fmla="*/ 10 h 22"/>
                <a:gd name="T14" fmla="*/ 7 w 17"/>
                <a:gd name="T15" fmla="*/ 20 h 22"/>
                <a:gd name="T16" fmla="*/ 7 w 17"/>
                <a:gd name="T17" fmla="*/ 20 h 22"/>
                <a:gd name="T18" fmla="*/ 1 w 17"/>
                <a:gd name="T19" fmla="*/ 17 h 22"/>
                <a:gd name="T20" fmla="*/ 0 w 17"/>
                <a:gd name="T21" fmla="*/ 19 h 22"/>
                <a:gd name="T22" fmla="*/ 7 w 17"/>
                <a:gd name="T23" fmla="*/ 22 h 22"/>
                <a:gd name="T24" fmla="*/ 8 w 17"/>
                <a:gd name="T25" fmla="*/ 22 h 22"/>
                <a:gd name="T26" fmla="*/ 14 w 17"/>
                <a:gd name="T27" fmla="*/ 20 h 22"/>
                <a:gd name="T28" fmla="*/ 17 w 17"/>
                <a:gd name="T29" fmla="*/ 4 h 22"/>
                <a:gd name="T30" fmla="*/ 8 w 1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4" y="8"/>
                    <a:pt x="14" y="10"/>
                  </a:cubicBezTo>
                  <a:cubicBezTo>
                    <a:pt x="14" y="15"/>
                    <a:pt x="11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4" y="20"/>
                    <a:pt x="2" y="19"/>
                    <a:pt x="1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2" y="21"/>
                    <a:pt x="5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2"/>
                    <a:pt x="13" y="21"/>
                    <a:pt x="14" y="20"/>
                  </a:cubicBezTo>
                  <a:cubicBezTo>
                    <a:pt x="15" y="14"/>
                    <a:pt x="16" y="9"/>
                    <a:pt x="17" y="4"/>
                  </a:cubicBezTo>
                  <a:cubicBezTo>
                    <a:pt x="15" y="2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4" name="Freeform 1064">
              <a:extLst>
                <a:ext uri="{FF2B5EF4-FFF2-40B4-BE49-F238E27FC236}">
                  <a16:creationId xmlns:a16="http://schemas.microsoft.com/office/drawing/2014/main" id="{C8969C86-1F88-4053-B168-8794D16F1E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37" y="2252"/>
              <a:ext cx="22" cy="32"/>
            </a:xfrm>
            <a:custGeom>
              <a:avLst/>
              <a:gdLst>
                <a:gd name="T0" fmla="*/ 11 w 13"/>
                <a:gd name="T1" fmla="*/ 3 h 19"/>
                <a:gd name="T2" fmla="*/ 9 w 13"/>
                <a:gd name="T3" fmla="*/ 5 h 19"/>
                <a:gd name="T4" fmla="*/ 11 w 13"/>
                <a:gd name="T5" fmla="*/ 9 h 19"/>
                <a:gd name="T6" fmla="*/ 6 w 13"/>
                <a:gd name="T7" fmla="*/ 16 h 19"/>
                <a:gd name="T8" fmla="*/ 6 w 13"/>
                <a:gd name="T9" fmla="*/ 16 h 19"/>
                <a:gd name="T10" fmla="*/ 1 w 13"/>
                <a:gd name="T11" fmla="*/ 12 h 19"/>
                <a:gd name="T12" fmla="*/ 1 w 13"/>
                <a:gd name="T13" fmla="*/ 13 h 19"/>
                <a:gd name="T14" fmla="*/ 0 w 13"/>
                <a:gd name="T15" fmla="*/ 16 h 19"/>
                <a:gd name="T16" fmla="*/ 6 w 13"/>
                <a:gd name="T17" fmla="*/ 19 h 19"/>
                <a:gd name="T18" fmla="*/ 6 w 13"/>
                <a:gd name="T19" fmla="*/ 19 h 19"/>
                <a:gd name="T20" fmla="*/ 13 w 13"/>
                <a:gd name="T21" fmla="*/ 9 h 19"/>
                <a:gd name="T22" fmla="*/ 11 w 13"/>
                <a:gd name="T23" fmla="*/ 3 h 19"/>
                <a:gd name="T24" fmla="*/ 6 w 13"/>
                <a:gd name="T25" fmla="*/ 0 h 19"/>
                <a:gd name="T26" fmla="*/ 4 w 13"/>
                <a:gd name="T27" fmla="*/ 3 h 19"/>
                <a:gd name="T28" fmla="*/ 5 w 13"/>
                <a:gd name="T29" fmla="*/ 3 h 19"/>
                <a:gd name="T30" fmla="*/ 5 w 13"/>
                <a:gd name="T31" fmla="*/ 3 h 19"/>
                <a:gd name="T32" fmla="*/ 8 w 13"/>
                <a:gd name="T33" fmla="*/ 1 h 19"/>
                <a:gd name="T34" fmla="*/ 8 w 13"/>
                <a:gd name="T35" fmla="*/ 1 h 19"/>
                <a:gd name="T36" fmla="*/ 9 w 13"/>
                <a:gd name="T37" fmla="*/ 1 h 19"/>
                <a:gd name="T38" fmla="*/ 6 w 13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19">
                  <a:moveTo>
                    <a:pt x="11" y="3"/>
                  </a:moveTo>
                  <a:cubicBezTo>
                    <a:pt x="11" y="4"/>
                    <a:pt x="10" y="4"/>
                    <a:pt x="9" y="5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1" y="13"/>
                    <a:pt x="9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16"/>
                    <a:pt x="2" y="15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8"/>
                    <a:pt x="3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14"/>
                    <a:pt x="13" y="9"/>
                  </a:cubicBezTo>
                  <a:cubicBezTo>
                    <a:pt x="13" y="7"/>
                    <a:pt x="12" y="4"/>
                    <a:pt x="11" y="3"/>
                  </a:cubicBezTo>
                  <a:moveTo>
                    <a:pt x="6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5" name="Freeform 1065">
              <a:extLst>
                <a:ext uri="{FF2B5EF4-FFF2-40B4-BE49-F238E27FC236}">
                  <a16:creationId xmlns:a16="http://schemas.microsoft.com/office/drawing/2014/main" id="{FC29EC9F-DA38-4AE7-8A96-C7565D4A1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257"/>
              <a:ext cx="17" cy="22"/>
            </a:xfrm>
            <a:custGeom>
              <a:avLst/>
              <a:gdLst>
                <a:gd name="T0" fmla="*/ 4 w 10"/>
                <a:gd name="T1" fmla="*/ 0 h 13"/>
                <a:gd name="T2" fmla="*/ 4 w 10"/>
                <a:gd name="T3" fmla="*/ 0 h 13"/>
                <a:gd name="T4" fmla="*/ 3 w 10"/>
                <a:gd name="T5" fmla="*/ 0 h 13"/>
                <a:gd name="T6" fmla="*/ 0 w 10"/>
                <a:gd name="T7" fmla="*/ 9 h 13"/>
                <a:gd name="T8" fmla="*/ 5 w 10"/>
                <a:gd name="T9" fmla="*/ 13 h 13"/>
                <a:gd name="T10" fmla="*/ 5 w 10"/>
                <a:gd name="T11" fmla="*/ 13 h 13"/>
                <a:gd name="T12" fmla="*/ 10 w 10"/>
                <a:gd name="T13" fmla="*/ 6 h 13"/>
                <a:gd name="T14" fmla="*/ 8 w 10"/>
                <a:gd name="T15" fmla="*/ 2 h 13"/>
                <a:gd name="T16" fmla="*/ 7 w 10"/>
                <a:gd name="T17" fmla="*/ 2 h 13"/>
                <a:gd name="T18" fmla="*/ 7 w 10"/>
                <a:gd name="T19" fmla="*/ 2 h 13"/>
                <a:gd name="T20" fmla="*/ 4 w 10"/>
                <a:gd name="T21" fmla="*/ 0 h 13"/>
                <a:gd name="T22" fmla="*/ 4 w 10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1" y="12"/>
                    <a:pt x="2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8" y="13"/>
                    <a:pt x="10" y="10"/>
                    <a:pt x="10" y="6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6" name="Freeform 1066">
              <a:extLst>
                <a:ext uri="{FF2B5EF4-FFF2-40B4-BE49-F238E27FC236}">
                  <a16:creationId xmlns:a16="http://schemas.microsoft.com/office/drawing/2014/main" id="{3465F5AB-5719-4605-9F91-2F037BE97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5" y="2254"/>
              <a:ext cx="10" cy="7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0 w 6"/>
                <a:gd name="T7" fmla="*/ 2 h 4"/>
                <a:gd name="T8" fmla="*/ 3 w 6"/>
                <a:gd name="T9" fmla="*/ 4 h 4"/>
                <a:gd name="T10" fmla="*/ 3 w 6"/>
                <a:gd name="T11" fmla="*/ 4 h 4"/>
                <a:gd name="T12" fmla="*/ 4 w 6"/>
                <a:gd name="T13" fmla="*/ 4 h 4"/>
                <a:gd name="T14" fmla="*/ 6 w 6"/>
                <a:gd name="T15" fmla="*/ 2 h 4"/>
                <a:gd name="T16" fmla="*/ 6 w 6"/>
                <a:gd name="T17" fmla="*/ 2 h 4"/>
                <a:gd name="T18" fmla="*/ 4 w 6"/>
                <a:gd name="T19" fmla="*/ 0 h 4"/>
                <a:gd name="T20" fmla="*/ 3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7" name="Freeform 1067">
              <a:extLst>
                <a:ext uri="{FF2B5EF4-FFF2-40B4-BE49-F238E27FC236}">
                  <a16:creationId xmlns:a16="http://schemas.microsoft.com/office/drawing/2014/main" id="{C8D5D1D6-D7A6-49C7-B760-A76AFB4033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4" y="2235"/>
              <a:ext cx="169" cy="67"/>
            </a:xfrm>
            <a:custGeom>
              <a:avLst/>
              <a:gdLst>
                <a:gd name="T0" fmla="*/ 94 w 99"/>
                <a:gd name="T1" fmla="*/ 26 h 39"/>
                <a:gd name="T2" fmla="*/ 97 w 99"/>
                <a:gd name="T3" fmla="*/ 9 h 39"/>
                <a:gd name="T4" fmla="*/ 97 w 99"/>
                <a:gd name="T5" fmla="*/ 8 h 39"/>
                <a:gd name="T6" fmla="*/ 96 w 99"/>
                <a:gd name="T7" fmla="*/ 7 h 39"/>
                <a:gd name="T8" fmla="*/ 59 w 99"/>
                <a:gd name="T9" fmla="*/ 9 h 39"/>
                <a:gd name="T10" fmla="*/ 53 w 99"/>
                <a:gd name="T11" fmla="*/ 12 h 39"/>
                <a:gd name="T12" fmla="*/ 53 w 99"/>
                <a:gd name="T13" fmla="*/ 12 h 39"/>
                <a:gd name="T14" fmla="*/ 46 w 99"/>
                <a:gd name="T15" fmla="*/ 12 h 39"/>
                <a:gd name="T16" fmla="*/ 46 w 99"/>
                <a:gd name="T17" fmla="*/ 12 h 39"/>
                <a:gd name="T18" fmla="*/ 45 w 99"/>
                <a:gd name="T19" fmla="*/ 11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10 h 39"/>
                <a:gd name="T26" fmla="*/ 1 w 99"/>
                <a:gd name="T27" fmla="*/ 11 h 39"/>
                <a:gd name="T28" fmla="*/ 5 w 99"/>
                <a:gd name="T29" fmla="*/ 28 h 39"/>
                <a:gd name="T30" fmla="*/ 14 w 99"/>
                <a:gd name="T31" fmla="*/ 37 h 39"/>
                <a:gd name="T32" fmla="*/ 26 w 99"/>
                <a:gd name="T33" fmla="*/ 39 h 39"/>
                <a:gd name="T34" fmla="*/ 44 w 99"/>
                <a:gd name="T35" fmla="*/ 26 h 39"/>
                <a:gd name="T36" fmla="*/ 44 w 99"/>
                <a:gd name="T37" fmla="*/ 26 h 39"/>
                <a:gd name="T38" fmla="*/ 46 w 99"/>
                <a:gd name="T39" fmla="*/ 18 h 39"/>
                <a:gd name="T40" fmla="*/ 52 w 99"/>
                <a:gd name="T41" fmla="*/ 18 h 39"/>
                <a:gd name="T42" fmla="*/ 55 w 99"/>
                <a:gd name="T43" fmla="*/ 26 h 39"/>
                <a:gd name="T44" fmla="*/ 55 w 99"/>
                <a:gd name="T45" fmla="*/ 27 h 39"/>
                <a:gd name="T46" fmla="*/ 74 w 99"/>
                <a:gd name="T47" fmla="*/ 38 h 39"/>
                <a:gd name="T48" fmla="*/ 85 w 99"/>
                <a:gd name="T49" fmla="*/ 36 h 39"/>
                <a:gd name="T50" fmla="*/ 94 w 99"/>
                <a:gd name="T51" fmla="*/ 26 h 39"/>
                <a:gd name="T52" fmla="*/ 26 w 99"/>
                <a:gd name="T53" fmla="*/ 35 h 39"/>
                <a:gd name="T54" fmla="*/ 16 w 99"/>
                <a:gd name="T55" fmla="*/ 33 h 39"/>
                <a:gd name="T56" fmla="*/ 8 w 99"/>
                <a:gd name="T57" fmla="*/ 26 h 39"/>
                <a:gd name="T58" fmla="*/ 5 w 99"/>
                <a:gd name="T59" fmla="*/ 12 h 39"/>
                <a:gd name="T60" fmla="*/ 38 w 99"/>
                <a:gd name="T61" fmla="*/ 12 h 39"/>
                <a:gd name="T62" fmla="*/ 42 w 99"/>
                <a:gd name="T63" fmla="*/ 14 h 39"/>
                <a:gd name="T64" fmla="*/ 40 w 99"/>
                <a:gd name="T65" fmla="*/ 24 h 39"/>
                <a:gd name="T66" fmla="*/ 40 w 99"/>
                <a:gd name="T67" fmla="*/ 25 h 39"/>
                <a:gd name="T68" fmla="*/ 26 w 99"/>
                <a:gd name="T69" fmla="*/ 35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5 h 39"/>
                <a:gd name="T78" fmla="*/ 56 w 99"/>
                <a:gd name="T79" fmla="*/ 15 h 39"/>
                <a:gd name="T80" fmla="*/ 61 w 99"/>
                <a:gd name="T81" fmla="*/ 12 h 39"/>
                <a:gd name="T82" fmla="*/ 93 w 99"/>
                <a:gd name="T83" fmla="*/ 11 h 39"/>
                <a:gd name="T84" fmla="*/ 91 w 99"/>
                <a:gd name="T85" fmla="*/ 25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4" y="26"/>
                  </a:moveTo>
                  <a:cubicBezTo>
                    <a:pt x="99" y="14"/>
                    <a:pt x="97" y="9"/>
                    <a:pt x="97" y="9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7"/>
                    <a:pt x="78" y="0"/>
                    <a:pt x="59" y="9"/>
                  </a:cubicBezTo>
                  <a:cubicBezTo>
                    <a:pt x="57" y="10"/>
                    <a:pt x="55" y="11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3" y="10"/>
                    <a:pt x="41" y="9"/>
                    <a:pt x="39" y="8"/>
                  </a:cubicBezTo>
                  <a:cubicBezTo>
                    <a:pt x="20" y="1"/>
                    <a:pt x="3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6"/>
                    <a:pt x="5" y="28"/>
                  </a:cubicBezTo>
                  <a:cubicBezTo>
                    <a:pt x="6" y="32"/>
                    <a:pt x="10" y="35"/>
                    <a:pt x="14" y="37"/>
                  </a:cubicBezTo>
                  <a:cubicBezTo>
                    <a:pt x="20" y="39"/>
                    <a:pt x="26" y="39"/>
                    <a:pt x="26" y="39"/>
                  </a:cubicBezTo>
                  <a:cubicBezTo>
                    <a:pt x="40" y="37"/>
                    <a:pt x="42" y="31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3"/>
                    <a:pt x="46" y="20"/>
                    <a:pt x="46" y="18"/>
                  </a:cubicBezTo>
                  <a:cubicBezTo>
                    <a:pt x="47" y="17"/>
                    <a:pt x="49" y="17"/>
                    <a:pt x="52" y="18"/>
                  </a:cubicBezTo>
                  <a:cubicBezTo>
                    <a:pt x="53" y="20"/>
                    <a:pt x="53" y="23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8"/>
                    <a:pt x="74" y="38"/>
                  </a:cubicBezTo>
                  <a:cubicBezTo>
                    <a:pt x="74" y="38"/>
                    <a:pt x="80" y="39"/>
                    <a:pt x="85" y="36"/>
                  </a:cubicBezTo>
                  <a:cubicBezTo>
                    <a:pt x="90" y="34"/>
                    <a:pt x="93" y="31"/>
                    <a:pt x="94" y="26"/>
                  </a:cubicBezTo>
                  <a:close/>
                  <a:moveTo>
                    <a:pt x="26" y="35"/>
                  </a:moveTo>
                  <a:cubicBezTo>
                    <a:pt x="26" y="35"/>
                    <a:pt x="21" y="35"/>
                    <a:pt x="16" y="33"/>
                  </a:cubicBezTo>
                  <a:cubicBezTo>
                    <a:pt x="12" y="32"/>
                    <a:pt x="10" y="30"/>
                    <a:pt x="8" y="26"/>
                  </a:cubicBezTo>
                  <a:cubicBezTo>
                    <a:pt x="5" y="19"/>
                    <a:pt x="5" y="14"/>
                    <a:pt x="5" y="12"/>
                  </a:cubicBezTo>
                  <a:cubicBezTo>
                    <a:pt x="9" y="11"/>
                    <a:pt x="22" y="6"/>
                    <a:pt x="38" y="12"/>
                  </a:cubicBezTo>
                  <a:cubicBezTo>
                    <a:pt x="39" y="13"/>
                    <a:pt x="41" y="13"/>
                    <a:pt x="42" y="14"/>
                  </a:cubicBezTo>
                  <a:cubicBezTo>
                    <a:pt x="42" y="16"/>
                    <a:pt x="42" y="19"/>
                    <a:pt x="40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9"/>
                    <a:pt x="37" y="33"/>
                    <a:pt x="26" y="35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4"/>
                    <a:pt x="61" y="29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0"/>
                    <a:pt x="56" y="17"/>
                    <a:pt x="56" y="15"/>
                  </a:cubicBezTo>
                  <a:cubicBezTo>
                    <a:pt x="57" y="14"/>
                    <a:pt x="59" y="13"/>
                    <a:pt x="61" y="12"/>
                  </a:cubicBezTo>
                  <a:cubicBezTo>
                    <a:pt x="75" y="6"/>
                    <a:pt x="89" y="9"/>
                    <a:pt x="93" y="11"/>
                  </a:cubicBezTo>
                  <a:cubicBezTo>
                    <a:pt x="94" y="13"/>
                    <a:pt x="93" y="17"/>
                    <a:pt x="91" y="25"/>
                  </a:cubicBezTo>
                  <a:cubicBezTo>
                    <a:pt x="90" y="28"/>
                    <a:pt x="87" y="31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8" name="Freeform 1068">
              <a:extLst>
                <a:ext uri="{FF2B5EF4-FFF2-40B4-BE49-F238E27FC236}">
                  <a16:creationId xmlns:a16="http://schemas.microsoft.com/office/drawing/2014/main" id="{E9947668-1099-4A78-AB54-179651C02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2313"/>
              <a:ext cx="72" cy="53"/>
            </a:xfrm>
            <a:custGeom>
              <a:avLst/>
              <a:gdLst>
                <a:gd name="T0" fmla="*/ 0 w 42"/>
                <a:gd name="T1" fmla="*/ 4 h 31"/>
                <a:gd name="T2" fmla="*/ 42 w 42"/>
                <a:gd name="T3" fmla="*/ 0 h 31"/>
                <a:gd name="T4" fmla="*/ 0 w 42"/>
                <a:gd name="T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1">
                  <a:moveTo>
                    <a:pt x="0" y="4"/>
                  </a:moveTo>
                  <a:cubicBezTo>
                    <a:pt x="0" y="4"/>
                    <a:pt x="26" y="31"/>
                    <a:pt x="42" y="0"/>
                  </a:cubicBezTo>
                  <a:cubicBezTo>
                    <a:pt x="42" y="0"/>
                    <a:pt x="28" y="15"/>
                    <a:pt x="0" y="4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9" name="Freeform 1069">
              <a:extLst>
                <a:ext uri="{FF2B5EF4-FFF2-40B4-BE49-F238E27FC236}">
                  <a16:creationId xmlns:a16="http://schemas.microsoft.com/office/drawing/2014/main" id="{AD11FD1C-2FA4-424C-805E-EAEF8E1A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423"/>
              <a:ext cx="154" cy="239"/>
            </a:xfrm>
            <a:custGeom>
              <a:avLst/>
              <a:gdLst>
                <a:gd name="T0" fmla="*/ 78 w 90"/>
                <a:gd name="T1" fmla="*/ 1 h 140"/>
                <a:gd name="T2" fmla="*/ 0 w 90"/>
                <a:gd name="T3" fmla="*/ 105 h 140"/>
                <a:gd name="T4" fmla="*/ 90 w 90"/>
                <a:gd name="T5" fmla="*/ 41 h 140"/>
                <a:gd name="T6" fmla="*/ 78 w 90"/>
                <a:gd name="T7" fmla="*/ 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40">
                  <a:moveTo>
                    <a:pt x="78" y="1"/>
                  </a:moveTo>
                  <a:cubicBezTo>
                    <a:pt x="75" y="1"/>
                    <a:pt x="6" y="46"/>
                    <a:pt x="0" y="105"/>
                  </a:cubicBezTo>
                  <a:cubicBezTo>
                    <a:pt x="0" y="105"/>
                    <a:pt x="11" y="140"/>
                    <a:pt x="90" y="41"/>
                  </a:cubicBezTo>
                  <a:cubicBezTo>
                    <a:pt x="90" y="41"/>
                    <a:pt x="90" y="0"/>
                    <a:pt x="78" y="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0" name="Freeform 1070">
              <a:extLst>
                <a:ext uri="{FF2B5EF4-FFF2-40B4-BE49-F238E27FC236}">
                  <a16:creationId xmlns:a16="http://schemas.microsoft.com/office/drawing/2014/main" id="{E44A92A3-659B-473E-89E9-6C0CE02E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2528"/>
              <a:ext cx="178" cy="98"/>
            </a:xfrm>
            <a:custGeom>
              <a:avLst/>
              <a:gdLst>
                <a:gd name="T0" fmla="*/ 104 w 104"/>
                <a:gd name="T1" fmla="*/ 36 h 57"/>
                <a:gd name="T2" fmla="*/ 7 w 104"/>
                <a:gd name="T3" fmla="*/ 43 h 57"/>
                <a:gd name="T4" fmla="*/ 104 w 104"/>
                <a:gd name="T5" fmla="*/ 54 h 57"/>
                <a:gd name="T6" fmla="*/ 104 w 104"/>
                <a:gd name="T7" fmla="*/ 3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57">
                  <a:moveTo>
                    <a:pt x="104" y="36"/>
                  </a:moveTo>
                  <a:cubicBezTo>
                    <a:pt x="50" y="0"/>
                    <a:pt x="7" y="43"/>
                    <a:pt x="7" y="43"/>
                  </a:cubicBezTo>
                  <a:cubicBezTo>
                    <a:pt x="0" y="56"/>
                    <a:pt x="74" y="57"/>
                    <a:pt x="104" y="54"/>
                  </a:cubicBezTo>
                  <a:lnTo>
                    <a:pt x="104" y="36"/>
                  </a:ln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1" name="Freeform 1071">
              <a:extLst>
                <a:ext uri="{FF2B5EF4-FFF2-40B4-BE49-F238E27FC236}">
                  <a16:creationId xmlns:a16="http://schemas.microsoft.com/office/drawing/2014/main" id="{C246293D-3CF8-4464-8E9C-17FA9DDC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" y="2546"/>
              <a:ext cx="100" cy="80"/>
            </a:xfrm>
            <a:custGeom>
              <a:avLst/>
              <a:gdLst>
                <a:gd name="T0" fmla="*/ 0 w 59"/>
                <a:gd name="T1" fmla="*/ 47 h 47"/>
                <a:gd name="T2" fmla="*/ 59 w 59"/>
                <a:gd name="T3" fmla="*/ 46 h 47"/>
                <a:gd name="T4" fmla="*/ 0 w 59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47">
                  <a:moveTo>
                    <a:pt x="0" y="47"/>
                  </a:moveTo>
                  <a:cubicBezTo>
                    <a:pt x="0" y="47"/>
                    <a:pt x="23" y="0"/>
                    <a:pt x="59" y="46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2" name="Freeform 1072">
              <a:extLst>
                <a:ext uri="{FF2B5EF4-FFF2-40B4-BE49-F238E27FC236}">
                  <a16:creationId xmlns:a16="http://schemas.microsoft.com/office/drawing/2014/main" id="{0FA71796-6C79-4F8C-B8F6-924C9A3E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9" y="2424"/>
              <a:ext cx="288" cy="207"/>
            </a:xfrm>
            <a:custGeom>
              <a:avLst/>
              <a:gdLst>
                <a:gd name="T0" fmla="*/ 27 w 169"/>
                <a:gd name="T1" fmla="*/ 0 h 121"/>
                <a:gd name="T2" fmla="*/ 79 w 169"/>
                <a:gd name="T3" fmla="*/ 60 h 121"/>
                <a:gd name="T4" fmla="*/ 151 w 169"/>
                <a:gd name="T5" fmla="*/ 94 h 121"/>
                <a:gd name="T6" fmla="*/ 151 w 169"/>
                <a:gd name="T7" fmla="*/ 115 h 121"/>
                <a:gd name="T8" fmla="*/ 23 w 169"/>
                <a:gd name="T9" fmla="*/ 74 h 121"/>
                <a:gd name="T10" fmla="*/ 27 w 169"/>
                <a:gd name="T1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121">
                  <a:moveTo>
                    <a:pt x="27" y="0"/>
                  </a:moveTo>
                  <a:cubicBezTo>
                    <a:pt x="27" y="0"/>
                    <a:pt x="54" y="44"/>
                    <a:pt x="79" y="60"/>
                  </a:cubicBezTo>
                  <a:cubicBezTo>
                    <a:pt x="106" y="77"/>
                    <a:pt x="151" y="94"/>
                    <a:pt x="151" y="94"/>
                  </a:cubicBezTo>
                  <a:cubicBezTo>
                    <a:pt x="151" y="94"/>
                    <a:pt x="169" y="112"/>
                    <a:pt x="151" y="115"/>
                  </a:cubicBezTo>
                  <a:cubicBezTo>
                    <a:pt x="105" y="121"/>
                    <a:pt x="41" y="114"/>
                    <a:pt x="23" y="74"/>
                  </a:cubicBezTo>
                  <a:cubicBezTo>
                    <a:pt x="4" y="34"/>
                    <a:pt x="0" y="26"/>
                    <a:pt x="27" y="0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3" name="Freeform 1073">
              <a:extLst>
                <a:ext uri="{FF2B5EF4-FFF2-40B4-BE49-F238E27FC236}">
                  <a16:creationId xmlns:a16="http://schemas.microsoft.com/office/drawing/2014/main" id="{9DE52C60-9987-4D6F-9EFA-75200EAD6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0" y="2586"/>
              <a:ext cx="77" cy="38"/>
            </a:xfrm>
            <a:custGeom>
              <a:avLst/>
              <a:gdLst>
                <a:gd name="T0" fmla="*/ 45 w 45"/>
                <a:gd name="T1" fmla="*/ 22 h 22"/>
                <a:gd name="T2" fmla="*/ 22 w 45"/>
                <a:gd name="T3" fmla="*/ 0 h 22"/>
                <a:gd name="T4" fmla="*/ 0 w 45"/>
                <a:gd name="T5" fmla="*/ 22 h 22"/>
                <a:gd name="T6" fmla="*/ 45 w 45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2">
                  <a:moveTo>
                    <a:pt x="45" y="22"/>
                  </a:moveTo>
                  <a:cubicBezTo>
                    <a:pt x="42" y="9"/>
                    <a:pt x="33" y="0"/>
                    <a:pt x="22" y="0"/>
                  </a:cubicBezTo>
                  <a:cubicBezTo>
                    <a:pt x="12" y="0"/>
                    <a:pt x="3" y="9"/>
                    <a:pt x="0" y="22"/>
                  </a:cubicBezTo>
                  <a:lnTo>
                    <a:pt x="45" y="22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4" name="Oval 1074">
              <a:extLst>
                <a:ext uri="{FF2B5EF4-FFF2-40B4-BE49-F238E27FC236}">
                  <a16:creationId xmlns:a16="http://schemas.microsoft.com/office/drawing/2014/main" id="{4CAE02C7-0654-4579-9C1C-BC006C6C0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" y="2597"/>
              <a:ext cx="22" cy="18"/>
            </a:xfrm>
            <a:prstGeom prst="ellipse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5" name="Oval 1075">
              <a:extLst>
                <a:ext uri="{FF2B5EF4-FFF2-40B4-BE49-F238E27FC236}">
                  <a16:creationId xmlns:a16="http://schemas.microsoft.com/office/drawing/2014/main" id="{D94B4B5D-937A-4AF0-80C1-297F87CDF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9" y="2573"/>
              <a:ext cx="15" cy="25"/>
            </a:xfrm>
            <a:prstGeom prst="ellipse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6" name="Freeform 1076">
              <a:extLst>
                <a:ext uri="{FF2B5EF4-FFF2-40B4-BE49-F238E27FC236}">
                  <a16:creationId xmlns:a16="http://schemas.microsoft.com/office/drawing/2014/main" id="{357EAA4D-E35F-4444-AAFC-419EB5CE4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9" y="2571"/>
              <a:ext cx="21" cy="27"/>
            </a:xfrm>
            <a:custGeom>
              <a:avLst/>
              <a:gdLst>
                <a:gd name="T0" fmla="*/ 10 w 12"/>
                <a:gd name="T1" fmla="*/ 9 h 16"/>
                <a:gd name="T2" fmla="*/ 3 w 12"/>
                <a:gd name="T3" fmla="*/ 15 h 16"/>
                <a:gd name="T4" fmla="*/ 2 w 12"/>
                <a:gd name="T5" fmla="*/ 6 h 16"/>
                <a:gd name="T6" fmla="*/ 9 w 12"/>
                <a:gd name="T7" fmla="*/ 1 h 16"/>
                <a:gd name="T8" fmla="*/ 10 w 12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0" y="9"/>
                  </a:moveTo>
                  <a:cubicBezTo>
                    <a:pt x="9" y="13"/>
                    <a:pt x="6" y="16"/>
                    <a:pt x="3" y="15"/>
                  </a:cubicBezTo>
                  <a:cubicBezTo>
                    <a:pt x="1" y="14"/>
                    <a:pt x="0" y="10"/>
                    <a:pt x="2" y="6"/>
                  </a:cubicBezTo>
                  <a:cubicBezTo>
                    <a:pt x="3" y="2"/>
                    <a:pt x="6" y="0"/>
                    <a:pt x="9" y="1"/>
                  </a:cubicBezTo>
                  <a:cubicBezTo>
                    <a:pt x="11" y="1"/>
                    <a:pt x="12" y="5"/>
                    <a:pt x="10" y="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7" name="Freeform 1077">
              <a:extLst>
                <a:ext uri="{FF2B5EF4-FFF2-40B4-BE49-F238E27FC236}">
                  <a16:creationId xmlns:a16="http://schemas.microsoft.com/office/drawing/2014/main" id="{8AE7913C-B677-44FC-9E95-5DD83A94F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8" y="2586"/>
              <a:ext cx="24" cy="26"/>
            </a:xfrm>
            <a:custGeom>
              <a:avLst/>
              <a:gdLst>
                <a:gd name="T0" fmla="*/ 10 w 14"/>
                <a:gd name="T1" fmla="*/ 11 h 15"/>
                <a:gd name="T2" fmla="*/ 2 w 14"/>
                <a:gd name="T3" fmla="*/ 13 h 15"/>
                <a:gd name="T4" fmla="*/ 3 w 14"/>
                <a:gd name="T5" fmla="*/ 5 h 15"/>
                <a:gd name="T6" fmla="*/ 12 w 14"/>
                <a:gd name="T7" fmla="*/ 2 h 15"/>
                <a:gd name="T8" fmla="*/ 10 w 14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0" y="11"/>
                  </a:moveTo>
                  <a:cubicBezTo>
                    <a:pt x="8" y="14"/>
                    <a:pt x="4" y="15"/>
                    <a:pt x="2" y="13"/>
                  </a:cubicBezTo>
                  <a:cubicBezTo>
                    <a:pt x="0" y="12"/>
                    <a:pt x="1" y="8"/>
                    <a:pt x="3" y="5"/>
                  </a:cubicBezTo>
                  <a:cubicBezTo>
                    <a:pt x="6" y="1"/>
                    <a:pt x="10" y="0"/>
                    <a:pt x="12" y="2"/>
                  </a:cubicBezTo>
                  <a:cubicBezTo>
                    <a:pt x="14" y="3"/>
                    <a:pt x="13" y="7"/>
                    <a:pt x="10" y="11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8" name="Freeform 1078">
              <a:extLst>
                <a:ext uri="{FF2B5EF4-FFF2-40B4-BE49-F238E27FC236}">
                  <a16:creationId xmlns:a16="http://schemas.microsoft.com/office/drawing/2014/main" id="{8ECE41AF-6297-4627-89D4-8525777E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" y="2605"/>
              <a:ext cx="27" cy="19"/>
            </a:xfrm>
            <a:custGeom>
              <a:avLst/>
              <a:gdLst>
                <a:gd name="T0" fmla="*/ 10 w 16"/>
                <a:gd name="T1" fmla="*/ 10 h 11"/>
                <a:gd name="T2" fmla="*/ 1 w 16"/>
                <a:gd name="T3" fmla="*/ 8 h 11"/>
                <a:gd name="T4" fmla="*/ 7 w 16"/>
                <a:gd name="T5" fmla="*/ 1 h 11"/>
                <a:gd name="T6" fmla="*/ 15 w 16"/>
                <a:gd name="T7" fmla="*/ 3 h 11"/>
                <a:gd name="T8" fmla="*/ 10 w 1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0" y="10"/>
                  </a:moveTo>
                  <a:cubicBezTo>
                    <a:pt x="6" y="11"/>
                    <a:pt x="2" y="10"/>
                    <a:pt x="1" y="8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1" y="0"/>
                    <a:pt x="15" y="1"/>
                    <a:pt x="15" y="3"/>
                  </a:cubicBezTo>
                  <a:cubicBezTo>
                    <a:pt x="16" y="6"/>
                    <a:pt x="14" y="9"/>
                    <a:pt x="10" y="1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9" name="Freeform 1079">
              <a:extLst>
                <a:ext uri="{FF2B5EF4-FFF2-40B4-BE49-F238E27FC236}">
                  <a16:creationId xmlns:a16="http://schemas.microsoft.com/office/drawing/2014/main" id="{417A75EA-AE7E-4575-B5B2-ECB51E4A1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2658"/>
              <a:ext cx="125" cy="456"/>
            </a:xfrm>
            <a:custGeom>
              <a:avLst/>
              <a:gdLst>
                <a:gd name="T0" fmla="*/ 26 w 125"/>
                <a:gd name="T1" fmla="*/ 456 h 456"/>
                <a:gd name="T2" fmla="*/ 125 w 125"/>
                <a:gd name="T3" fmla="*/ 9 h 456"/>
                <a:gd name="T4" fmla="*/ 101 w 125"/>
                <a:gd name="T5" fmla="*/ 0 h 456"/>
                <a:gd name="T6" fmla="*/ 0 w 125"/>
                <a:gd name="T7" fmla="*/ 456 h 456"/>
                <a:gd name="T8" fmla="*/ 26 w 125"/>
                <a:gd name="T9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6">
                  <a:moveTo>
                    <a:pt x="26" y="456"/>
                  </a:moveTo>
                  <a:lnTo>
                    <a:pt x="125" y="9"/>
                  </a:lnTo>
                  <a:lnTo>
                    <a:pt x="101" y="0"/>
                  </a:lnTo>
                  <a:lnTo>
                    <a:pt x="0" y="456"/>
                  </a:lnTo>
                  <a:lnTo>
                    <a:pt x="26" y="456"/>
                  </a:ln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0" name="Freeform 1080">
              <a:extLst>
                <a:ext uri="{FF2B5EF4-FFF2-40B4-BE49-F238E27FC236}">
                  <a16:creationId xmlns:a16="http://schemas.microsoft.com/office/drawing/2014/main" id="{17394526-EA55-4BB9-80C6-D7190836B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" y="2658"/>
              <a:ext cx="125" cy="456"/>
            </a:xfrm>
            <a:custGeom>
              <a:avLst/>
              <a:gdLst>
                <a:gd name="T0" fmla="*/ 99 w 125"/>
                <a:gd name="T1" fmla="*/ 456 h 456"/>
                <a:gd name="T2" fmla="*/ 0 w 125"/>
                <a:gd name="T3" fmla="*/ 9 h 456"/>
                <a:gd name="T4" fmla="*/ 24 w 125"/>
                <a:gd name="T5" fmla="*/ 0 h 456"/>
                <a:gd name="T6" fmla="*/ 125 w 125"/>
                <a:gd name="T7" fmla="*/ 456 h 456"/>
                <a:gd name="T8" fmla="*/ 99 w 125"/>
                <a:gd name="T9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6">
                  <a:moveTo>
                    <a:pt x="99" y="456"/>
                  </a:moveTo>
                  <a:lnTo>
                    <a:pt x="0" y="9"/>
                  </a:lnTo>
                  <a:lnTo>
                    <a:pt x="24" y="0"/>
                  </a:lnTo>
                  <a:lnTo>
                    <a:pt x="125" y="456"/>
                  </a:lnTo>
                  <a:lnTo>
                    <a:pt x="99" y="456"/>
                  </a:ln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1" name="Rectangle 1081">
              <a:extLst>
                <a:ext uri="{FF2B5EF4-FFF2-40B4-BE49-F238E27FC236}">
                  <a16:creationId xmlns:a16="http://schemas.microsoft.com/office/drawing/2014/main" id="{57764B6F-EA43-425F-BB04-B838F92D8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2621"/>
              <a:ext cx="991" cy="47"/>
            </a:xfrm>
            <a:prstGeom prst="rect">
              <a:avLst/>
            </a:prstGeom>
            <a:solidFill>
              <a:srgbClr val="B8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2" name="Freeform 1082">
              <a:extLst>
                <a:ext uri="{FF2B5EF4-FFF2-40B4-BE49-F238E27FC236}">
                  <a16:creationId xmlns:a16="http://schemas.microsoft.com/office/drawing/2014/main" id="{F899DF4E-4F82-4FDC-BC2B-14A32BD94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" y="2455"/>
              <a:ext cx="251" cy="147"/>
            </a:xfrm>
            <a:custGeom>
              <a:avLst/>
              <a:gdLst>
                <a:gd name="T0" fmla="*/ 147 w 147"/>
                <a:gd name="T1" fmla="*/ 79 h 86"/>
                <a:gd name="T2" fmla="*/ 140 w 147"/>
                <a:gd name="T3" fmla="*/ 86 h 86"/>
                <a:gd name="T4" fmla="*/ 7 w 147"/>
                <a:gd name="T5" fmla="*/ 86 h 86"/>
                <a:gd name="T6" fmla="*/ 0 w 147"/>
                <a:gd name="T7" fmla="*/ 79 h 86"/>
                <a:gd name="T8" fmla="*/ 0 w 147"/>
                <a:gd name="T9" fmla="*/ 7 h 86"/>
                <a:gd name="T10" fmla="*/ 7 w 147"/>
                <a:gd name="T11" fmla="*/ 0 h 86"/>
                <a:gd name="T12" fmla="*/ 140 w 147"/>
                <a:gd name="T13" fmla="*/ 0 h 86"/>
                <a:gd name="T14" fmla="*/ 147 w 147"/>
                <a:gd name="T15" fmla="*/ 7 h 86"/>
                <a:gd name="T16" fmla="*/ 147 w 147"/>
                <a:gd name="T17" fmla="*/ 7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86">
                  <a:moveTo>
                    <a:pt x="147" y="79"/>
                  </a:moveTo>
                  <a:cubicBezTo>
                    <a:pt x="147" y="83"/>
                    <a:pt x="144" y="86"/>
                    <a:pt x="140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3" y="86"/>
                    <a:pt x="0" y="83"/>
                    <a:pt x="0" y="7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4" y="0"/>
                    <a:pt x="147" y="3"/>
                    <a:pt x="147" y="7"/>
                  </a:cubicBezTo>
                  <a:lnTo>
                    <a:pt x="147" y="79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3" name="Freeform 1083">
              <a:extLst>
                <a:ext uri="{FF2B5EF4-FFF2-40B4-BE49-F238E27FC236}">
                  <a16:creationId xmlns:a16="http://schemas.microsoft.com/office/drawing/2014/main" id="{E3226F49-A873-4008-B2DB-D0BF00432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600"/>
              <a:ext cx="292" cy="21"/>
            </a:xfrm>
            <a:custGeom>
              <a:avLst/>
              <a:gdLst>
                <a:gd name="T0" fmla="*/ 0 w 171"/>
                <a:gd name="T1" fmla="*/ 0 h 12"/>
                <a:gd name="T2" fmla="*/ 0 w 171"/>
                <a:gd name="T3" fmla="*/ 1 h 12"/>
                <a:gd name="T4" fmla="*/ 11 w 171"/>
                <a:gd name="T5" fmla="*/ 12 h 12"/>
                <a:gd name="T6" fmla="*/ 160 w 171"/>
                <a:gd name="T7" fmla="*/ 12 h 12"/>
                <a:gd name="T8" fmla="*/ 171 w 171"/>
                <a:gd name="T9" fmla="*/ 1 h 12"/>
                <a:gd name="T10" fmla="*/ 171 w 171"/>
                <a:gd name="T11" fmla="*/ 0 h 12"/>
                <a:gd name="T12" fmla="*/ 0 w 17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1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5" y="12"/>
                    <a:pt x="11" y="12"/>
                  </a:cubicBezTo>
                  <a:cubicBezTo>
                    <a:pt x="160" y="12"/>
                    <a:pt x="160" y="12"/>
                    <a:pt x="160" y="12"/>
                  </a:cubicBezTo>
                  <a:cubicBezTo>
                    <a:pt x="166" y="12"/>
                    <a:pt x="171" y="7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4" name="Oval 1084">
              <a:extLst>
                <a:ext uri="{FF2B5EF4-FFF2-40B4-BE49-F238E27FC236}">
                  <a16:creationId xmlns:a16="http://schemas.microsoft.com/office/drawing/2014/main" id="{BCD6BFAC-2359-4148-BDC3-F2FB73734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7" y="2515"/>
              <a:ext cx="29" cy="29"/>
            </a:xfrm>
            <a:prstGeom prst="ellipse">
              <a:avLst/>
            </a:prstGeom>
            <a:solidFill>
              <a:srgbClr val="74B5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86" name="Group 1087">
            <a:extLst>
              <a:ext uri="{FF2B5EF4-FFF2-40B4-BE49-F238E27FC236}">
                <a16:creationId xmlns:a16="http://schemas.microsoft.com/office/drawing/2014/main" id="{628412EB-F232-4880-A62A-EF82E91D43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27042" y="3448050"/>
            <a:ext cx="1300892" cy="2588840"/>
            <a:chOff x="3639" y="1760"/>
            <a:chExt cx="402" cy="800"/>
          </a:xfrm>
        </p:grpSpPr>
        <p:sp>
          <p:nvSpPr>
            <p:cNvPr id="1087" name="AutoShape 1086">
              <a:extLst>
                <a:ext uri="{FF2B5EF4-FFF2-40B4-BE49-F238E27FC236}">
                  <a16:creationId xmlns:a16="http://schemas.microsoft.com/office/drawing/2014/main" id="{02BBA98F-6B12-4E16-A92C-1E4FF10C8BB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39" y="1760"/>
              <a:ext cx="402" cy="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8" name="Freeform 1088">
              <a:extLst>
                <a:ext uri="{FF2B5EF4-FFF2-40B4-BE49-F238E27FC236}">
                  <a16:creationId xmlns:a16="http://schemas.microsoft.com/office/drawing/2014/main" id="{AA11D459-5665-4A69-98A7-16E6FD0A4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478"/>
              <a:ext cx="52" cy="67"/>
            </a:xfrm>
            <a:custGeom>
              <a:avLst/>
              <a:gdLst>
                <a:gd name="T0" fmla="*/ 45 w 45"/>
                <a:gd name="T1" fmla="*/ 58 h 58"/>
                <a:gd name="T2" fmla="*/ 0 w 45"/>
                <a:gd name="T3" fmla="*/ 53 h 58"/>
                <a:gd name="T4" fmla="*/ 3 w 45"/>
                <a:gd name="T5" fmla="*/ 31 h 58"/>
                <a:gd name="T6" fmla="*/ 4 w 45"/>
                <a:gd name="T7" fmla="*/ 7 h 58"/>
                <a:gd name="T8" fmla="*/ 34 w 45"/>
                <a:gd name="T9" fmla="*/ 7 h 58"/>
                <a:gd name="T10" fmla="*/ 38 w 45"/>
                <a:gd name="T11" fmla="*/ 31 h 58"/>
                <a:gd name="T12" fmla="*/ 45 w 45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8">
                  <a:moveTo>
                    <a:pt x="45" y="58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49"/>
                    <a:pt x="3" y="39"/>
                    <a:pt x="3" y="31"/>
                  </a:cubicBezTo>
                  <a:cubicBezTo>
                    <a:pt x="4" y="20"/>
                    <a:pt x="4" y="7"/>
                    <a:pt x="4" y="7"/>
                  </a:cubicBezTo>
                  <a:cubicBezTo>
                    <a:pt x="4" y="7"/>
                    <a:pt x="34" y="0"/>
                    <a:pt x="34" y="7"/>
                  </a:cubicBezTo>
                  <a:cubicBezTo>
                    <a:pt x="34" y="18"/>
                    <a:pt x="36" y="23"/>
                    <a:pt x="38" y="31"/>
                  </a:cubicBezTo>
                  <a:cubicBezTo>
                    <a:pt x="41" y="43"/>
                    <a:pt x="45" y="58"/>
                    <a:pt x="45" y="58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9" name="Freeform 1089">
              <a:extLst>
                <a:ext uri="{FF2B5EF4-FFF2-40B4-BE49-F238E27FC236}">
                  <a16:creationId xmlns:a16="http://schemas.microsoft.com/office/drawing/2014/main" id="{FFF303C8-E7B5-4BF8-8194-3CDC0C18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24"/>
              <a:ext cx="60" cy="34"/>
            </a:xfrm>
            <a:custGeom>
              <a:avLst/>
              <a:gdLst>
                <a:gd name="T0" fmla="*/ 52 w 52"/>
                <a:gd name="T1" fmla="*/ 21 h 29"/>
                <a:gd name="T2" fmla="*/ 52 w 52"/>
                <a:gd name="T3" fmla="*/ 22 h 29"/>
                <a:gd name="T4" fmla="*/ 50 w 52"/>
                <a:gd name="T5" fmla="*/ 29 h 29"/>
                <a:gd name="T6" fmla="*/ 2 w 52"/>
                <a:gd name="T7" fmla="*/ 29 h 29"/>
                <a:gd name="T8" fmla="*/ 0 w 52"/>
                <a:gd name="T9" fmla="*/ 22 h 29"/>
                <a:gd name="T10" fmla="*/ 0 w 52"/>
                <a:gd name="T11" fmla="*/ 21 h 29"/>
                <a:gd name="T12" fmla="*/ 26 w 52"/>
                <a:gd name="T13" fmla="*/ 0 h 29"/>
                <a:gd name="T14" fmla="*/ 52 w 52"/>
                <a:gd name="T15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29">
                  <a:moveTo>
                    <a:pt x="52" y="21"/>
                  </a:moveTo>
                  <a:cubicBezTo>
                    <a:pt x="52" y="22"/>
                    <a:pt x="52" y="22"/>
                    <a:pt x="52" y="22"/>
                  </a:cubicBezTo>
                  <a:cubicBezTo>
                    <a:pt x="52" y="24"/>
                    <a:pt x="51" y="26"/>
                    <a:pt x="50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6"/>
                    <a:pt x="1" y="24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12" y="0"/>
                    <a:pt x="26" y="0"/>
                  </a:cubicBezTo>
                  <a:cubicBezTo>
                    <a:pt x="40" y="0"/>
                    <a:pt x="52" y="10"/>
                    <a:pt x="52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0" name="Freeform 1090">
              <a:extLst>
                <a:ext uri="{FF2B5EF4-FFF2-40B4-BE49-F238E27FC236}">
                  <a16:creationId xmlns:a16="http://schemas.microsoft.com/office/drawing/2014/main" id="{2773C414-446A-480C-8B1F-C9F1CBDC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478"/>
              <a:ext cx="41" cy="38"/>
            </a:xfrm>
            <a:custGeom>
              <a:avLst/>
              <a:gdLst>
                <a:gd name="T0" fmla="*/ 0 w 35"/>
                <a:gd name="T1" fmla="*/ 33 h 33"/>
                <a:gd name="T2" fmla="*/ 1 w 35"/>
                <a:gd name="T3" fmla="*/ 7 h 33"/>
                <a:gd name="T4" fmla="*/ 31 w 35"/>
                <a:gd name="T5" fmla="*/ 7 h 33"/>
                <a:gd name="T6" fmla="*/ 35 w 35"/>
                <a:gd name="T7" fmla="*/ 33 h 33"/>
                <a:gd name="T8" fmla="*/ 0 w 35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3">
                  <a:moveTo>
                    <a:pt x="0" y="33"/>
                  </a:moveTo>
                  <a:cubicBezTo>
                    <a:pt x="1" y="22"/>
                    <a:pt x="1" y="7"/>
                    <a:pt x="1" y="7"/>
                  </a:cubicBezTo>
                  <a:cubicBezTo>
                    <a:pt x="1" y="7"/>
                    <a:pt x="31" y="0"/>
                    <a:pt x="31" y="7"/>
                  </a:cubicBezTo>
                  <a:cubicBezTo>
                    <a:pt x="31" y="18"/>
                    <a:pt x="33" y="25"/>
                    <a:pt x="35" y="33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1" name="Freeform 1091">
              <a:extLst>
                <a:ext uri="{FF2B5EF4-FFF2-40B4-BE49-F238E27FC236}">
                  <a16:creationId xmlns:a16="http://schemas.microsoft.com/office/drawing/2014/main" id="{3187A55F-D666-41C7-ABB9-43FB1AE0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47"/>
              <a:ext cx="60" cy="9"/>
            </a:xfrm>
            <a:custGeom>
              <a:avLst/>
              <a:gdLst>
                <a:gd name="T0" fmla="*/ 52 w 52"/>
                <a:gd name="T1" fmla="*/ 0 h 8"/>
                <a:gd name="T2" fmla="*/ 50 w 52"/>
                <a:gd name="T3" fmla="*/ 8 h 8"/>
                <a:gd name="T4" fmla="*/ 2 w 52"/>
                <a:gd name="T5" fmla="*/ 8 h 8"/>
                <a:gd name="T6" fmla="*/ 0 w 52"/>
                <a:gd name="T7" fmla="*/ 0 h 8"/>
                <a:gd name="T8" fmla="*/ 52 w 5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">
                  <a:moveTo>
                    <a:pt x="52" y="0"/>
                  </a:moveTo>
                  <a:cubicBezTo>
                    <a:pt x="52" y="0"/>
                    <a:pt x="51" y="8"/>
                    <a:pt x="5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0"/>
                    <a:pt x="0" y="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2" name="Freeform 1092">
              <a:extLst>
                <a:ext uri="{FF2B5EF4-FFF2-40B4-BE49-F238E27FC236}">
                  <a16:creationId xmlns:a16="http://schemas.microsoft.com/office/drawing/2014/main" id="{17A652D8-1736-4E86-AB51-B05D5597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545"/>
              <a:ext cx="64" cy="14"/>
            </a:xfrm>
            <a:custGeom>
              <a:avLst/>
              <a:gdLst>
                <a:gd name="T0" fmla="*/ 53 w 55"/>
                <a:gd name="T1" fmla="*/ 0 h 12"/>
                <a:gd name="T2" fmla="*/ 51 w 55"/>
                <a:gd name="T3" fmla="*/ 2 h 12"/>
                <a:gd name="T4" fmla="*/ 51 w 55"/>
                <a:gd name="T5" fmla="*/ 3 h 12"/>
                <a:gd name="T6" fmla="*/ 50 w 55"/>
                <a:gd name="T7" fmla="*/ 8 h 12"/>
                <a:gd name="T8" fmla="*/ 50 w 55"/>
                <a:gd name="T9" fmla="*/ 8 h 12"/>
                <a:gd name="T10" fmla="*/ 50 w 55"/>
                <a:gd name="T11" fmla="*/ 8 h 12"/>
                <a:gd name="T12" fmla="*/ 51 w 55"/>
                <a:gd name="T13" fmla="*/ 9 h 12"/>
                <a:gd name="T14" fmla="*/ 51 w 55"/>
                <a:gd name="T15" fmla="*/ 9 h 12"/>
                <a:gd name="T16" fmla="*/ 50 w 55"/>
                <a:gd name="T17" fmla="*/ 8 h 12"/>
                <a:gd name="T18" fmla="*/ 51 w 55"/>
                <a:gd name="T19" fmla="*/ 8 h 12"/>
                <a:gd name="T20" fmla="*/ 3 w 55"/>
                <a:gd name="T21" fmla="*/ 9 h 12"/>
                <a:gd name="T22" fmla="*/ 3 w 55"/>
                <a:gd name="T23" fmla="*/ 8 h 12"/>
                <a:gd name="T24" fmla="*/ 4 w 55"/>
                <a:gd name="T25" fmla="*/ 8 h 12"/>
                <a:gd name="T26" fmla="*/ 5 w 55"/>
                <a:gd name="T27" fmla="*/ 8 h 12"/>
                <a:gd name="T28" fmla="*/ 4 w 55"/>
                <a:gd name="T29" fmla="*/ 9 h 12"/>
                <a:gd name="T30" fmla="*/ 5 w 55"/>
                <a:gd name="T31" fmla="*/ 8 h 12"/>
                <a:gd name="T32" fmla="*/ 5 w 55"/>
                <a:gd name="T33" fmla="*/ 8 h 12"/>
                <a:gd name="T34" fmla="*/ 5 w 55"/>
                <a:gd name="T35" fmla="*/ 8 h 12"/>
                <a:gd name="T36" fmla="*/ 4 w 55"/>
                <a:gd name="T37" fmla="*/ 4 h 12"/>
                <a:gd name="T38" fmla="*/ 3 w 55"/>
                <a:gd name="T39" fmla="*/ 2 h 12"/>
                <a:gd name="T40" fmla="*/ 3 w 55"/>
                <a:gd name="T41" fmla="*/ 2 h 12"/>
                <a:gd name="T42" fmla="*/ 3 w 55"/>
                <a:gd name="T43" fmla="*/ 1 h 12"/>
                <a:gd name="T44" fmla="*/ 1 w 55"/>
                <a:gd name="T45" fmla="*/ 4 h 12"/>
                <a:gd name="T46" fmla="*/ 53 w 55"/>
                <a:gd name="T47" fmla="*/ 0 h 12"/>
                <a:gd name="T48" fmla="*/ 53 w 55"/>
                <a:gd name="T49" fmla="*/ 0 h 12"/>
                <a:gd name="T50" fmla="*/ 1 w 55"/>
                <a:gd name="T51" fmla="*/ 4 h 12"/>
                <a:gd name="T52" fmla="*/ 0 w 55"/>
                <a:gd name="T53" fmla="*/ 4 h 12"/>
                <a:gd name="T54" fmla="*/ 1 w 55"/>
                <a:gd name="T55" fmla="*/ 2 h 12"/>
                <a:gd name="T56" fmla="*/ 1 w 55"/>
                <a:gd name="T57" fmla="*/ 2 h 12"/>
                <a:gd name="T58" fmla="*/ 0 w 55"/>
                <a:gd name="T59" fmla="*/ 4 h 12"/>
                <a:gd name="T60" fmla="*/ 0 w 55"/>
                <a:gd name="T61" fmla="*/ 3 h 12"/>
                <a:gd name="T62" fmla="*/ 0 w 55"/>
                <a:gd name="T63" fmla="*/ 3 h 12"/>
                <a:gd name="T64" fmla="*/ 1 w 55"/>
                <a:gd name="T65" fmla="*/ 2 h 12"/>
                <a:gd name="T66" fmla="*/ 0 w 55"/>
                <a:gd name="T67" fmla="*/ 3 h 12"/>
                <a:gd name="T68" fmla="*/ 1 w 55"/>
                <a:gd name="T69" fmla="*/ 9 h 12"/>
                <a:gd name="T70" fmla="*/ 2 w 55"/>
                <a:gd name="T71" fmla="*/ 11 h 12"/>
                <a:gd name="T72" fmla="*/ 51 w 55"/>
                <a:gd name="T73" fmla="*/ 12 h 12"/>
                <a:gd name="T74" fmla="*/ 53 w 55"/>
                <a:gd name="T75" fmla="*/ 10 h 12"/>
                <a:gd name="T76" fmla="*/ 55 w 55"/>
                <a:gd name="T77" fmla="*/ 4 h 12"/>
                <a:gd name="T78" fmla="*/ 55 w 55"/>
                <a:gd name="T79" fmla="*/ 3 h 12"/>
                <a:gd name="T80" fmla="*/ 55 w 55"/>
                <a:gd name="T81" fmla="*/ 3 h 12"/>
                <a:gd name="T82" fmla="*/ 54 w 55"/>
                <a:gd name="T83" fmla="*/ 3 h 12"/>
                <a:gd name="T84" fmla="*/ 53 w 55"/>
                <a:gd name="T85" fmla="*/ 2 h 12"/>
                <a:gd name="T86" fmla="*/ 55 w 55"/>
                <a:gd name="T87" fmla="*/ 3 h 12"/>
                <a:gd name="T88" fmla="*/ 55 w 55"/>
                <a:gd name="T89" fmla="*/ 3 h 12"/>
                <a:gd name="T90" fmla="*/ 54 w 55"/>
                <a:gd name="T91" fmla="*/ 4 h 12"/>
                <a:gd name="T92" fmla="*/ 53 w 55"/>
                <a:gd name="T93" fmla="*/ 2 h 12"/>
                <a:gd name="T94" fmla="*/ 53 w 55"/>
                <a:gd name="T95" fmla="*/ 2 h 12"/>
                <a:gd name="T96" fmla="*/ 54 w 55"/>
                <a:gd name="T97" fmla="*/ 4 h 12"/>
                <a:gd name="T98" fmla="*/ 54 w 55"/>
                <a:gd name="T99" fmla="*/ 4 h 12"/>
                <a:gd name="T100" fmla="*/ 53 w 55"/>
                <a:gd name="T101" fmla="*/ 4 h 12"/>
                <a:gd name="T102" fmla="*/ 53 w 55"/>
                <a:gd name="T103" fmla="*/ 2 h 12"/>
                <a:gd name="T104" fmla="*/ 53 w 55"/>
                <a:gd name="T10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5" h="12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1"/>
                    <a:pt x="51" y="1"/>
                  </a:cubicBezTo>
                  <a:cubicBezTo>
                    <a:pt x="51" y="1"/>
                    <a:pt x="51" y="1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0" y="5"/>
                    <a:pt x="50" y="7"/>
                  </a:cubicBezTo>
                  <a:cubicBezTo>
                    <a:pt x="50" y="7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3" y="12"/>
                    <a:pt x="3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2" y="12"/>
                    <a:pt x="52" y="11"/>
                    <a:pt x="52" y="11"/>
                  </a:cubicBezTo>
                  <a:cubicBezTo>
                    <a:pt x="53" y="11"/>
                    <a:pt x="53" y="10"/>
                    <a:pt x="53" y="10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6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4" y="4"/>
                    <a:pt x="54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3" name="Freeform 1093">
              <a:extLst>
                <a:ext uri="{FF2B5EF4-FFF2-40B4-BE49-F238E27FC236}">
                  <a16:creationId xmlns:a16="http://schemas.microsoft.com/office/drawing/2014/main" id="{62AB9DDA-BD4A-428D-B300-2058CE3D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523"/>
              <a:ext cx="19" cy="7"/>
            </a:xfrm>
            <a:custGeom>
              <a:avLst/>
              <a:gdLst>
                <a:gd name="T0" fmla="*/ 17 w 17"/>
                <a:gd name="T1" fmla="*/ 5 h 6"/>
                <a:gd name="T2" fmla="*/ 1 w 17"/>
                <a:gd name="T3" fmla="*/ 5 h 6"/>
                <a:gd name="T4" fmla="*/ 1 w 17"/>
                <a:gd name="T5" fmla="*/ 6 h 6"/>
                <a:gd name="T6" fmla="*/ 9 w 17"/>
                <a:gd name="T7" fmla="*/ 4 h 6"/>
                <a:gd name="T8" fmla="*/ 16 w 17"/>
                <a:gd name="T9" fmla="*/ 6 h 6"/>
                <a:gd name="T10" fmla="*/ 17 w 1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7" y="5"/>
                  </a:moveTo>
                  <a:cubicBezTo>
                    <a:pt x="13" y="0"/>
                    <a:pt x="5" y="2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4" y="6"/>
                    <a:pt x="6" y="4"/>
                    <a:pt x="9" y="4"/>
                  </a:cubicBezTo>
                  <a:cubicBezTo>
                    <a:pt x="11" y="4"/>
                    <a:pt x="13" y="6"/>
                    <a:pt x="16" y="6"/>
                  </a:cubicBezTo>
                  <a:cubicBezTo>
                    <a:pt x="17" y="6"/>
                    <a:pt x="17" y="5"/>
                    <a:pt x="17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4" name="Freeform 1094">
              <a:extLst>
                <a:ext uri="{FF2B5EF4-FFF2-40B4-BE49-F238E27FC236}">
                  <a16:creationId xmlns:a16="http://schemas.microsoft.com/office/drawing/2014/main" id="{A90E30CB-EFE9-4A3B-B5AF-1D516D60C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530"/>
              <a:ext cx="18" cy="7"/>
            </a:xfrm>
            <a:custGeom>
              <a:avLst/>
              <a:gdLst>
                <a:gd name="T0" fmla="*/ 15 w 16"/>
                <a:gd name="T1" fmla="*/ 4 h 6"/>
                <a:gd name="T2" fmla="*/ 0 w 16"/>
                <a:gd name="T3" fmla="*/ 4 h 6"/>
                <a:gd name="T4" fmla="*/ 1 w 16"/>
                <a:gd name="T5" fmla="*/ 6 h 6"/>
                <a:gd name="T6" fmla="*/ 8 w 16"/>
                <a:gd name="T7" fmla="*/ 5 h 6"/>
                <a:gd name="T8" fmla="*/ 15 w 16"/>
                <a:gd name="T9" fmla="*/ 6 h 6"/>
                <a:gd name="T10" fmla="*/ 15 w 1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5" y="4"/>
                  </a:moveTo>
                  <a:cubicBezTo>
                    <a:pt x="11" y="1"/>
                    <a:pt x="4" y="0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5"/>
                    <a:pt x="6" y="5"/>
                    <a:pt x="8" y="5"/>
                  </a:cubicBezTo>
                  <a:cubicBezTo>
                    <a:pt x="11" y="5"/>
                    <a:pt x="13" y="6"/>
                    <a:pt x="15" y="6"/>
                  </a:cubicBezTo>
                  <a:cubicBezTo>
                    <a:pt x="16" y="6"/>
                    <a:pt x="16" y="4"/>
                    <a:pt x="15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5" name="Freeform 1095">
              <a:extLst>
                <a:ext uri="{FF2B5EF4-FFF2-40B4-BE49-F238E27FC236}">
                  <a16:creationId xmlns:a16="http://schemas.microsoft.com/office/drawing/2014/main" id="{B34A605E-0EDA-41B8-A8E8-3F4F130C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490"/>
              <a:ext cx="94" cy="69"/>
            </a:xfrm>
            <a:custGeom>
              <a:avLst/>
              <a:gdLst>
                <a:gd name="T0" fmla="*/ 80 w 81"/>
                <a:gd name="T1" fmla="*/ 49 h 59"/>
                <a:gd name="T2" fmla="*/ 79 w 81"/>
                <a:gd name="T3" fmla="*/ 56 h 59"/>
                <a:gd name="T4" fmla="*/ 1 w 81"/>
                <a:gd name="T5" fmla="*/ 57 h 59"/>
                <a:gd name="T6" fmla="*/ 2 w 81"/>
                <a:gd name="T7" fmla="*/ 55 h 59"/>
                <a:gd name="T8" fmla="*/ 3 w 81"/>
                <a:gd name="T9" fmla="*/ 52 h 59"/>
                <a:gd name="T10" fmla="*/ 32 w 81"/>
                <a:gd name="T11" fmla="*/ 37 h 59"/>
                <a:gd name="T12" fmla="*/ 40 w 81"/>
                <a:gd name="T13" fmla="*/ 33 h 59"/>
                <a:gd name="T14" fmla="*/ 45 w 81"/>
                <a:gd name="T15" fmla="*/ 24 h 59"/>
                <a:gd name="T16" fmla="*/ 48 w 81"/>
                <a:gd name="T17" fmla="*/ 0 h 59"/>
                <a:gd name="T18" fmla="*/ 79 w 81"/>
                <a:gd name="T19" fmla="*/ 0 h 59"/>
                <a:gd name="T20" fmla="*/ 80 w 81"/>
                <a:gd name="T21" fmla="*/ 24 h 59"/>
                <a:gd name="T22" fmla="*/ 80 w 81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59">
                  <a:moveTo>
                    <a:pt x="80" y="49"/>
                  </a:moveTo>
                  <a:cubicBezTo>
                    <a:pt x="80" y="52"/>
                    <a:pt x="79" y="54"/>
                    <a:pt x="79" y="56"/>
                  </a:cubicBezTo>
                  <a:cubicBezTo>
                    <a:pt x="79" y="56"/>
                    <a:pt x="6" y="59"/>
                    <a:pt x="1" y="57"/>
                  </a:cubicBezTo>
                  <a:cubicBezTo>
                    <a:pt x="0" y="56"/>
                    <a:pt x="1" y="56"/>
                    <a:pt x="2" y="55"/>
                  </a:cubicBezTo>
                  <a:cubicBezTo>
                    <a:pt x="2" y="54"/>
                    <a:pt x="2" y="53"/>
                    <a:pt x="3" y="52"/>
                  </a:cubicBezTo>
                  <a:cubicBezTo>
                    <a:pt x="5" y="46"/>
                    <a:pt x="12" y="36"/>
                    <a:pt x="32" y="37"/>
                  </a:cubicBezTo>
                  <a:cubicBezTo>
                    <a:pt x="35" y="36"/>
                    <a:pt x="38" y="34"/>
                    <a:pt x="40" y="33"/>
                  </a:cubicBezTo>
                  <a:cubicBezTo>
                    <a:pt x="42" y="32"/>
                    <a:pt x="44" y="29"/>
                    <a:pt x="45" y="24"/>
                  </a:cubicBezTo>
                  <a:cubicBezTo>
                    <a:pt x="48" y="15"/>
                    <a:pt x="49" y="3"/>
                    <a:pt x="48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80" y="12"/>
                    <a:pt x="80" y="24"/>
                  </a:cubicBezTo>
                  <a:cubicBezTo>
                    <a:pt x="81" y="33"/>
                    <a:pt x="81" y="43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6" name="Freeform 1096">
              <a:extLst>
                <a:ext uri="{FF2B5EF4-FFF2-40B4-BE49-F238E27FC236}">
                  <a16:creationId xmlns:a16="http://schemas.microsoft.com/office/drawing/2014/main" id="{8CF14C0B-A573-4737-9ED9-CAAF6176D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92"/>
              <a:ext cx="41" cy="27"/>
            </a:xfrm>
            <a:custGeom>
              <a:avLst/>
              <a:gdLst>
                <a:gd name="T0" fmla="*/ 0 w 35"/>
                <a:gd name="T1" fmla="*/ 24 h 24"/>
                <a:gd name="T2" fmla="*/ 3 w 35"/>
                <a:gd name="T3" fmla="*/ 0 h 24"/>
                <a:gd name="T4" fmla="*/ 34 w 35"/>
                <a:gd name="T5" fmla="*/ 0 h 24"/>
                <a:gd name="T6" fmla="*/ 35 w 35"/>
                <a:gd name="T7" fmla="*/ 24 h 24"/>
                <a:gd name="T8" fmla="*/ 0 w 3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0" y="24"/>
                  </a:moveTo>
                  <a:cubicBezTo>
                    <a:pt x="3" y="13"/>
                    <a:pt x="4" y="2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5" y="10"/>
                    <a:pt x="35" y="2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7" name="Freeform 1097">
              <a:extLst>
                <a:ext uri="{FF2B5EF4-FFF2-40B4-BE49-F238E27FC236}">
                  <a16:creationId xmlns:a16="http://schemas.microsoft.com/office/drawing/2014/main" id="{08EBEAE7-10D1-4CF0-BEAF-CDDA8496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547"/>
              <a:ext cx="93" cy="12"/>
            </a:xfrm>
            <a:custGeom>
              <a:avLst/>
              <a:gdLst>
                <a:gd name="T0" fmla="*/ 80 w 80"/>
                <a:gd name="T1" fmla="*/ 0 h 10"/>
                <a:gd name="T2" fmla="*/ 79 w 80"/>
                <a:gd name="T3" fmla="*/ 7 h 10"/>
                <a:gd name="T4" fmla="*/ 1 w 80"/>
                <a:gd name="T5" fmla="*/ 8 h 10"/>
                <a:gd name="T6" fmla="*/ 2 w 80"/>
                <a:gd name="T7" fmla="*/ 6 h 10"/>
                <a:gd name="T8" fmla="*/ 3 w 80"/>
                <a:gd name="T9" fmla="*/ 3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80" y="3"/>
                    <a:pt x="79" y="5"/>
                    <a:pt x="79" y="7"/>
                  </a:cubicBezTo>
                  <a:cubicBezTo>
                    <a:pt x="79" y="7"/>
                    <a:pt x="6" y="10"/>
                    <a:pt x="1" y="8"/>
                  </a:cubicBezTo>
                  <a:cubicBezTo>
                    <a:pt x="0" y="7"/>
                    <a:pt x="1" y="7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15" y="3"/>
                    <a:pt x="61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8" name="Freeform 1098">
              <a:extLst>
                <a:ext uri="{FF2B5EF4-FFF2-40B4-BE49-F238E27FC236}">
                  <a16:creationId xmlns:a16="http://schemas.microsoft.com/office/drawing/2014/main" id="{23DB1772-51B8-4EB6-B5A1-D0E34F4DD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545"/>
              <a:ext cx="97" cy="15"/>
            </a:xfrm>
            <a:custGeom>
              <a:avLst/>
              <a:gdLst>
                <a:gd name="T0" fmla="*/ 79 w 83"/>
                <a:gd name="T1" fmla="*/ 2 h 13"/>
                <a:gd name="T2" fmla="*/ 80 w 83"/>
                <a:gd name="T3" fmla="*/ 9 h 13"/>
                <a:gd name="T4" fmla="*/ 73 w 83"/>
                <a:gd name="T5" fmla="*/ 7 h 13"/>
                <a:gd name="T6" fmla="*/ 8 w 83"/>
                <a:gd name="T7" fmla="*/ 8 h 13"/>
                <a:gd name="T8" fmla="*/ 3 w 83"/>
                <a:gd name="T9" fmla="*/ 8 h 13"/>
                <a:gd name="T10" fmla="*/ 3 w 83"/>
                <a:gd name="T11" fmla="*/ 8 h 13"/>
                <a:gd name="T12" fmla="*/ 3 w 83"/>
                <a:gd name="T13" fmla="*/ 8 h 13"/>
                <a:gd name="T14" fmla="*/ 3 w 83"/>
                <a:gd name="T15" fmla="*/ 8 h 13"/>
                <a:gd name="T16" fmla="*/ 3 w 83"/>
                <a:gd name="T17" fmla="*/ 9 h 13"/>
                <a:gd name="T18" fmla="*/ 3 w 83"/>
                <a:gd name="T19" fmla="*/ 8 h 13"/>
                <a:gd name="T20" fmla="*/ 3 w 83"/>
                <a:gd name="T21" fmla="*/ 8 h 13"/>
                <a:gd name="T22" fmla="*/ 4 w 83"/>
                <a:gd name="T23" fmla="*/ 9 h 13"/>
                <a:gd name="T24" fmla="*/ 2 w 83"/>
                <a:gd name="T25" fmla="*/ 9 h 13"/>
                <a:gd name="T26" fmla="*/ 3 w 83"/>
                <a:gd name="T27" fmla="*/ 9 h 13"/>
                <a:gd name="T28" fmla="*/ 4 w 83"/>
                <a:gd name="T29" fmla="*/ 9 h 13"/>
                <a:gd name="T30" fmla="*/ 4 w 83"/>
                <a:gd name="T31" fmla="*/ 10 h 13"/>
                <a:gd name="T32" fmla="*/ 4 w 83"/>
                <a:gd name="T33" fmla="*/ 10 h 13"/>
                <a:gd name="T34" fmla="*/ 3 w 83"/>
                <a:gd name="T35" fmla="*/ 9 h 13"/>
                <a:gd name="T36" fmla="*/ 4 w 83"/>
                <a:gd name="T37" fmla="*/ 9 h 13"/>
                <a:gd name="T38" fmla="*/ 5 w 83"/>
                <a:gd name="T39" fmla="*/ 8 h 13"/>
                <a:gd name="T40" fmla="*/ 4 w 83"/>
                <a:gd name="T41" fmla="*/ 5 h 13"/>
                <a:gd name="T42" fmla="*/ 12 w 83"/>
                <a:gd name="T43" fmla="*/ 7 h 13"/>
                <a:gd name="T44" fmla="*/ 81 w 83"/>
                <a:gd name="T45" fmla="*/ 2 h 13"/>
                <a:gd name="T46" fmla="*/ 81 w 83"/>
                <a:gd name="T47" fmla="*/ 2 h 13"/>
                <a:gd name="T48" fmla="*/ 12 w 83"/>
                <a:gd name="T49" fmla="*/ 3 h 13"/>
                <a:gd name="T50" fmla="*/ 2 w 83"/>
                <a:gd name="T51" fmla="*/ 3 h 13"/>
                <a:gd name="T52" fmla="*/ 1 w 83"/>
                <a:gd name="T53" fmla="*/ 7 h 13"/>
                <a:gd name="T54" fmla="*/ 1 w 83"/>
                <a:gd name="T55" fmla="*/ 6 h 13"/>
                <a:gd name="T56" fmla="*/ 0 w 83"/>
                <a:gd name="T57" fmla="*/ 9 h 13"/>
                <a:gd name="T58" fmla="*/ 1 w 83"/>
                <a:gd name="T59" fmla="*/ 12 h 13"/>
                <a:gd name="T60" fmla="*/ 18 w 83"/>
                <a:gd name="T61" fmla="*/ 13 h 13"/>
                <a:gd name="T62" fmla="*/ 81 w 83"/>
                <a:gd name="T63" fmla="*/ 11 h 13"/>
                <a:gd name="T64" fmla="*/ 83 w 83"/>
                <a:gd name="T65" fmla="*/ 3 h 13"/>
                <a:gd name="T66" fmla="*/ 81 w 83"/>
                <a:gd name="T6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" h="13">
                  <a:moveTo>
                    <a:pt x="8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5"/>
                    <a:pt x="78" y="7"/>
                    <a:pt x="78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7" y="7"/>
                    <a:pt x="73" y="7"/>
                  </a:cubicBezTo>
                  <a:cubicBezTo>
                    <a:pt x="61" y="8"/>
                    <a:pt x="35" y="9"/>
                    <a:pt x="18" y="9"/>
                  </a:cubicBezTo>
                  <a:cubicBezTo>
                    <a:pt x="14" y="9"/>
                    <a:pt x="10" y="9"/>
                    <a:pt x="8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7"/>
                    <a:pt x="12" y="7"/>
                  </a:cubicBezTo>
                  <a:cubicBezTo>
                    <a:pt x="30" y="7"/>
                    <a:pt x="65" y="7"/>
                    <a:pt x="81" y="4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3"/>
                    <a:pt x="30" y="3"/>
                    <a:pt x="12" y="3"/>
                  </a:cubicBezTo>
                  <a:cubicBezTo>
                    <a:pt x="8" y="3"/>
                    <a:pt x="6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7" y="12"/>
                    <a:pt x="12" y="13"/>
                    <a:pt x="18" y="13"/>
                  </a:cubicBezTo>
                  <a:cubicBezTo>
                    <a:pt x="41" y="13"/>
                    <a:pt x="80" y="11"/>
                    <a:pt x="80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8"/>
                    <a:pt x="83" y="5"/>
                    <a:pt x="83" y="3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1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9" name="Freeform 1099">
              <a:extLst>
                <a:ext uri="{FF2B5EF4-FFF2-40B4-BE49-F238E27FC236}">
                  <a16:creationId xmlns:a16="http://schemas.microsoft.com/office/drawing/2014/main" id="{E962C711-B71D-457E-87ED-58E1C1FE6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530"/>
              <a:ext cx="13" cy="8"/>
            </a:xfrm>
            <a:custGeom>
              <a:avLst/>
              <a:gdLst>
                <a:gd name="T0" fmla="*/ 10 w 11"/>
                <a:gd name="T1" fmla="*/ 5 h 7"/>
                <a:gd name="T2" fmla="*/ 0 w 11"/>
                <a:gd name="T3" fmla="*/ 2 h 7"/>
                <a:gd name="T4" fmla="*/ 0 w 11"/>
                <a:gd name="T5" fmla="*/ 3 h 7"/>
                <a:gd name="T6" fmla="*/ 5 w 11"/>
                <a:gd name="T7" fmla="*/ 4 h 7"/>
                <a:gd name="T8" fmla="*/ 8 w 11"/>
                <a:gd name="T9" fmla="*/ 6 h 7"/>
                <a:gd name="T10" fmla="*/ 10 w 11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0" y="5"/>
                  </a:moveTo>
                  <a:cubicBezTo>
                    <a:pt x="9" y="2"/>
                    <a:pt x="3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4"/>
                    <a:pt x="3" y="3"/>
                    <a:pt x="5" y="4"/>
                  </a:cubicBezTo>
                  <a:cubicBezTo>
                    <a:pt x="6" y="4"/>
                    <a:pt x="7" y="5"/>
                    <a:pt x="8" y="6"/>
                  </a:cubicBezTo>
                  <a:cubicBezTo>
                    <a:pt x="9" y="7"/>
                    <a:pt x="11" y="6"/>
                    <a:pt x="10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0" name="Freeform 1100">
              <a:extLst>
                <a:ext uri="{FF2B5EF4-FFF2-40B4-BE49-F238E27FC236}">
                  <a16:creationId xmlns:a16="http://schemas.microsoft.com/office/drawing/2014/main" id="{1291EC2E-3FDD-4A53-8949-C86C09F6A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525"/>
              <a:ext cx="15" cy="8"/>
            </a:xfrm>
            <a:custGeom>
              <a:avLst/>
              <a:gdLst>
                <a:gd name="T0" fmla="*/ 13 w 13"/>
                <a:gd name="T1" fmla="*/ 5 h 7"/>
                <a:gd name="T2" fmla="*/ 6 w 13"/>
                <a:gd name="T3" fmla="*/ 0 h 7"/>
                <a:gd name="T4" fmla="*/ 1 w 13"/>
                <a:gd name="T5" fmla="*/ 3 h 7"/>
                <a:gd name="T6" fmla="*/ 1 w 13"/>
                <a:gd name="T7" fmla="*/ 3 h 7"/>
                <a:gd name="T8" fmla="*/ 5 w 13"/>
                <a:gd name="T9" fmla="*/ 3 h 7"/>
                <a:gd name="T10" fmla="*/ 9 w 13"/>
                <a:gd name="T11" fmla="*/ 5 h 7"/>
                <a:gd name="T12" fmla="*/ 12 w 13"/>
                <a:gd name="T13" fmla="*/ 7 h 7"/>
                <a:gd name="T14" fmla="*/ 13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12" y="2"/>
                    <a:pt x="9" y="0"/>
                    <a:pt x="6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6" y="3"/>
                    <a:pt x="8" y="4"/>
                    <a:pt x="9" y="5"/>
                  </a:cubicBezTo>
                  <a:cubicBezTo>
                    <a:pt x="10" y="5"/>
                    <a:pt x="10" y="6"/>
                    <a:pt x="12" y="7"/>
                  </a:cubicBezTo>
                  <a:cubicBezTo>
                    <a:pt x="13" y="7"/>
                    <a:pt x="13" y="5"/>
                    <a:pt x="13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1" name="Freeform 1101">
              <a:extLst>
                <a:ext uri="{FF2B5EF4-FFF2-40B4-BE49-F238E27FC236}">
                  <a16:creationId xmlns:a16="http://schemas.microsoft.com/office/drawing/2014/main" id="{B9BB6088-765B-4227-8E4B-264ACE48E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959"/>
              <a:ext cx="157" cy="203"/>
            </a:xfrm>
            <a:custGeom>
              <a:avLst/>
              <a:gdLst>
                <a:gd name="T0" fmla="*/ 1 w 135"/>
                <a:gd name="T1" fmla="*/ 13 h 175"/>
                <a:gd name="T2" fmla="*/ 135 w 135"/>
                <a:gd name="T3" fmla="*/ 11 h 175"/>
                <a:gd name="T4" fmla="*/ 115 w 135"/>
                <a:gd name="T5" fmla="*/ 162 h 175"/>
                <a:gd name="T6" fmla="*/ 19 w 135"/>
                <a:gd name="T7" fmla="*/ 161 h 175"/>
                <a:gd name="T8" fmla="*/ 1 w 135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5">
                  <a:moveTo>
                    <a:pt x="1" y="13"/>
                  </a:moveTo>
                  <a:cubicBezTo>
                    <a:pt x="1" y="13"/>
                    <a:pt x="70" y="0"/>
                    <a:pt x="135" y="11"/>
                  </a:cubicBezTo>
                  <a:cubicBezTo>
                    <a:pt x="135" y="11"/>
                    <a:pt x="120" y="135"/>
                    <a:pt x="115" y="162"/>
                  </a:cubicBezTo>
                  <a:cubicBezTo>
                    <a:pt x="115" y="162"/>
                    <a:pt x="64" y="175"/>
                    <a:pt x="19" y="161"/>
                  </a:cubicBezTo>
                  <a:cubicBezTo>
                    <a:pt x="19" y="161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2" name="Freeform 1102">
              <a:extLst>
                <a:ext uri="{FF2B5EF4-FFF2-40B4-BE49-F238E27FC236}">
                  <a16:creationId xmlns:a16="http://schemas.microsoft.com/office/drawing/2014/main" id="{B2156DB7-1878-43E1-8170-C24DFCAF4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911"/>
              <a:ext cx="51" cy="79"/>
            </a:xfrm>
            <a:custGeom>
              <a:avLst/>
              <a:gdLst>
                <a:gd name="T0" fmla="*/ 44 w 44"/>
                <a:gd name="T1" fmla="*/ 47 h 68"/>
                <a:gd name="T2" fmla="*/ 22 w 44"/>
                <a:gd name="T3" fmla="*/ 68 h 68"/>
                <a:gd name="T4" fmla="*/ 0 w 44"/>
                <a:gd name="T5" fmla="*/ 47 h 68"/>
                <a:gd name="T6" fmla="*/ 0 w 44"/>
                <a:gd name="T7" fmla="*/ 21 h 68"/>
                <a:gd name="T8" fmla="*/ 22 w 44"/>
                <a:gd name="T9" fmla="*/ 0 h 68"/>
                <a:gd name="T10" fmla="*/ 44 w 44"/>
                <a:gd name="T11" fmla="*/ 21 h 68"/>
                <a:gd name="T12" fmla="*/ 44 w 44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8">
                  <a:moveTo>
                    <a:pt x="44" y="47"/>
                  </a:moveTo>
                  <a:cubicBezTo>
                    <a:pt x="44" y="58"/>
                    <a:pt x="33" y="68"/>
                    <a:pt x="22" y="68"/>
                  </a:cubicBezTo>
                  <a:cubicBezTo>
                    <a:pt x="11" y="68"/>
                    <a:pt x="0" y="58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1" y="0"/>
                    <a:pt x="22" y="0"/>
                  </a:cubicBezTo>
                  <a:cubicBezTo>
                    <a:pt x="33" y="0"/>
                    <a:pt x="44" y="9"/>
                    <a:pt x="44" y="21"/>
                  </a:cubicBezTo>
                  <a:lnTo>
                    <a:pt x="44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3" name="Oval 1103">
              <a:extLst>
                <a:ext uri="{FF2B5EF4-FFF2-40B4-BE49-F238E27FC236}">
                  <a16:creationId xmlns:a16="http://schemas.microsoft.com/office/drawing/2014/main" id="{266A2BBF-D62A-443A-A7BE-478C518D1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00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4" name="Oval 1104">
              <a:extLst>
                <a:ext uri="{FF2B5EF4-FFF2-40B4-BE49-F238E27FC236}">
                  <a16:creationId xmlns:a16="http://schemas.microsoft.com/office/drawing/2014/main" id="{BBD191C8-502B-4DD0-BB8B-7FEDCAB39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04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5" name="Oval 1105">
              <a:extLst>
                <a:ext uri="{FF2B5EF4-FFF2-40B4-BE49-F238E27FC236}">
                  <a16:creationId xmlns:a16="http://schemas.microsoft.com/office/drawing/2014/main" id="{C3E782BF-5E91-4756-AD0F-5973F45AC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211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6" name="Oval 1106">
              <a:extLst>
                <a:ext uri="{FF2B5EF4-FFF2-40B4-BE49-F238E27FC236}">
                  <a16:creationId xmlns:a16="http://schemas.microsoft.com/office/drawing/2014/main" id="{F7332C02-A694-4025-99D5-62984CFA7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20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7" name="Freeform 1107">
              <a:extLst>
                <a:ext uri="{FF2B5EF4-FFF2-40B4-BE49-F238E27FC236}">
                  <a16:creationId xmlns:a16="http://schemas.microsoft.com/office/drawing/2014/main" id="{F35458AD-8A5A-4946-A96E-341D5B0C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795"/>
              <a:ext cx="114" cy="152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5 h 131"/>
                <a:gd name="T4" fmla="*/ 47 w 98"/>
                <a:gd name="T5" fmla="*/ 129 h 131"/>
                <a:gd name="T6" fmla="*/ 2 w 98"/>
                <a:gd name="T7" fmla="*/ 78 h 131"/>
                <a:gd name="T8" fmla="*/ 4 w 98"/>
                <a:gd name="T9" fmla="*/ 32 h 131"/>
                <a:gd name="T10" fmla="*/ 6 w 98"/>
                <a:gd name="T11" fmla="*/ 25 h 131"/>
                <a:gd name="T12" fmla="*/ 30 w 98"/>
                <a:gd name="T13" fmla="*/ 4 h 131"/>
                <a:gd name="T14" fmla="*/ 62 w 98"/>
                <a:gd name="T15" fmla="*/ 2 h 131"/>
                <a:gd name="T16" fmla="*/ 93 w 98"/>
                <a:gd name="T17" fmla="*/ 28 h 131"/>
                <a:gd name="T18" fmla="*/ 95 w 98"/>
                <a:gd name="T19" fmla="*/ 43 h 131"/>
                <a:gd name="T20" fmla="*/ 97 w 98"/>
                <a:gd name="T21" fmla="*/ 74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5"/>
                    <a:pt x="81" y="118"/>
                    <a:pt x="69" y="125"/>
                  </a:cubicBezTo>
                  <a:cubicBezTo>
                    <a:pt x="57" y="131"/>
                    <a:pt x="47" y="129"/>
                    <a:pt x="47" y="129"/>
                  </a:cubicBezTo>
                  <a:cubicBezTo>
                    <a:pt x="1" y="118"/>
                    <a:pt x="5" y="96"/>
                    <a:pt x="2" y="78"/>
                  </a:cubicBezTo>
                  <a:cubicBezTo>
                    <a:pt x="1" y="69"/>
                    <a:pt x="0" y="53"/>
                    <a:pt x="4" y="32"/>
                  </a:cubicBezTo>
                  <a:cubicBezTo>
                    <a:pt x="4" y="30"/>
                    <a:pt x="5" y="27"/>
                    <a:pt x="6" y="25"/>
                  </a:cubicBezTo>
                  <a:cubicBezTo>
                    <a:pt x="13" y="10"/>
                    <a:pt x="30" y="4"/>
                    <a:pt x="30" y="4"/>
                  </a:cubicBezTo>
                  <a:cubicBezTo>
                    <a:pt x="40" y="1"/>
                    <a:pt x="51" y="0"/>
                    <a:pt x="62" y="2"/>
                  </a:cubicBezTo>
                  <a:cubicBezTo>
                    <a:pt x="77" y="4"/>
                    <a:pt x="89" y="12"/>
                    <a:pt x="93" y="28"/>
                  </a:cubicBezTo>
                  <a:cubicBezTo>
                    <a:pt x="94" y="33"/>
                    <a:pt x="94" y="38"/>
                    <a:pt x="95" y="43"/>
                  </a:cubicBezTo>
                  <a:cubicBezTo>
                    <a:pt x="96" y="53"/>
                    <a:pt x="97" y="64"/>
                    <a:pt x="97" y="74"/>
                  </a:cubicBezTo>
                  <a:cubicBezTo>
                    <a:pt x="98" y="79"/>
                    <a:pt x="98" y="84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8" name="Freeform 1108">
              <a:extLst>
                <a:ext uri="{FF2B5EF4-FFF2-40B4-BE49-F238E27FC236}">
                  <a16:creationId xmlns:a16="http://schemas.microsoft.com/office/drawing/2014/main" id="{569ED8F9-59BB-4BAB-B9B2-3B0960921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841"/>
              <a:ext cx="28" cy="52"/>
            </a:xfrm>
            <a:custGeom>
              <a:avLst/>
              <a:gdLst>
                <a:gd name="T0" fmla="*/ 10 w 24"/>
                <a:gd name="T1" fmla="*/ 3 h 45"/>
                <a:gd name="T2" fmla="*/ 6 w 24"/>
                <a:gd name="T3" fmla="*/ 12 h 45"/>
                <a:gd name="T4" fmla="*/ 8 w 24"/>
                <a:gd name="T5" fmla="*/ 37 h 45"/>
                <a:gd name="T6" fmla="*/ 3 w 24"/>
                <a:gd name="T7" fmla="*/ 39 h 45"/>
                <a:gd name="T8" fmla="*/ 11 w 24"/>
                <a:gd name="T9" fmla="*/ 45 h 45"/>
                <a:gd name="T10" fmla="*/ 19 w 24"/>
                <a:gd name="T11" fmla="*/ 42 h 45"/>
                <a:gd name="T12" fmla="*/ 22 w 24"/>
                <a:gd name="T13" fmla="*/ 34 h 45"/>
                <a:gd name="T14" fmla="*/ 16 w 24"/>
                <a:gd name="T15" fmla="*/ 36 h 45"/>
                <a:gd name="T16" fmla="*/ 10 w 24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5">
                  <a:moveTo>
                    <a:pt x="10" y="3"/>
                  </a:moveTo>
                  <a:cubicBezTo>
                    <a:pt x="10" y="3"/>
                    <a:pt x="6" y="0"/>
                    <a:pt x="6" y="12"/>
                  </a:cubicBezTo>
                  <a:cubicBezTo>
                    <a:pt x="6" y="24"/>
                    <a:pt x="8" y="37"/>
                    <a:pt x="8" y="37"/>
                  </a:cubicBezTo>
                  <a:cubicBezTo>
                    <a:pt x="8" y="37"/>
                    <a:pt x="0" y="33"/>
                    <a:pt x="3" y="39"/>
                  </a:cubicBezTo>
                  <a:cubicBezTo>
                    <a:pt x="4" y="42"/>
                    <a:pt x="8" y="44"/>
                    <a:pt x="11" y="45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4" y="36"/>
                    <a:pt x="22" y="34"/>
                  </a:cubicBezTo>
                  <a:cubicBezTo>
                    <a:pt x="22" y="34"/>
                    <a:pt x="18" y="36"/>
                    <a:pt x="16" y="36"/>
                  </a:cubicBezTo>
                  <a:cubicBezTo>
                    <a:pt x="16" y="36"/>
                    <a:pt x="15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9" name="Freeform 1109">
              <a:extLst>
                <a:ext uri="{FF2B5EF4-FFF2-40B4-BE49-F238E27FC236}">
                  <a16:creationId xmlns:a16="http://schemas.microsoft.com/office/drawing/2014/main" id="{EC2B5750-154D-4C80-AB03-4A84EF06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31"/>
              <a:ext cx="32" cy="17"/>
            </a:xfrm>
            <a:custGeom>
              <a:avLst/>
              <a:gdLst>
                <a:gd name="T0" fmla="*/ 0 w 28"/>
                <a:gd name="T1" fmla="*/ 4 h 15"/>
                <a:gd name="T2" fmla="*/ 28 w 28"/>
                <a:gd name="T3" fmla="*/ 15 h 15"/>
                <a:gd name="T4" fmla="*/ 0 w 28"/>
                <a:gd name="T5" fmla="*/ 11 h 15"/>
                <a:gd name="T6" fmla="*/ 0 w 28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0" y="4"/>
                  </a:moveTo>
                  <a:cubicBezTo>
                    <a:pt x="0" y="4"/>
                    <a:pt x="21" y="0"/>
                    <a:pt x="28" y="15"/>
                  </a:cubicBezTo>
                  <a:cubicBezTo>
                    <a:pt x="28" y="15"/>
                    <a:pt x="4" y="8"/>
                    <a:pt x="0" y="11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0" name="Freeform 1110">
              <a:extLst>
                <a:ext uri="{FF2B5EF4-FFF2-40B4-BE49-F238E27FC236}">
                  <a16:creationId xmlns:a16="http://schemas.microsoft.com/office/drawing/2014/main" id="{3B9E1E79-0611-418D-994E-D2AA7D68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831"/>
              <a:ext cx="33" cy="17"/>
            </a:xfrm>
            <a:custGeom>
              <a:avLst/>
              <a:gdLst>
                <a:gd name="T0" fmla="*/ 28 w 28"/>
                <a:gd name="T1" fmla="*/ 6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6"/>
                  </a:moveTo>
                  <a:cubicBezTo>
                    <a:pt x="28" y="6"/>
                    <a:pt x="8" y="0"/>
                    <a:pt x="0" y="15"/>
                  </a:cubicBezTo>
                  <a:cubicBezTo>
                    <a:pt x="0" y="15"/>
                    <a:pt x="24" y="9"/>
                    <a:pt x="28" y="13"/>
                  </a:cubicBezTo>
                  <a:lnTo>
                    <a:pt x="28" y="6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1" name="Freeform 1111">
              <a:extLst>
                <a:ext uri="{FF2B5EF4-FFF2-40B4-BE49-F238E27FC236}">
                  <a16:creationId xmlns:a16="http://schemas.microsoft.com/office/drawing/2014/main" id="{35E9B7B6-BB01-44E6-84F2-54290F9B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852"/>
              <a:ext cx="29" cy="25"/>
            </a:xfrm>
            <a:custGeom>
              <a:avLst/>
              <a:gdLst>
                <a:gd name="T0" fmla="*/ 0 w 25"/>
                <a:gd name="T1" fmla="*/ 12 h 22"/>
                <a:gd name="T2" fmla="*/ 13 w 25"/>
                <a:gd name="T3" fmla="*/ 22 h 22"/>
                <a:gd name="T4" fmla="*/ 24 w 25"/>
                <a:gd name="T5" fmla="*/ 10 h 22"/>
                <a:gd name="T6" fmla="*/ 12 w 25"/>
                <a:gd name="T7" fmla="*/ 0 h 22"/>
                <a:gd name="T8" fmla="*/ 0 w 25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0" y="12"/>
                  </a:moveTo>
                  <a:cubicBezTo>
                    <a:pt x="1" y="18"/>
                    <a:pt x="6" y="22"/>
                    <a:pt x="13" y="22"/>
                  </a:cubicBezTo>
                  <a:cubicBezTo>
                    <a:pt x="20" y="21"/>
                    <a:pt x="25" y="16"/>
                    <a:pt x="24" y="10"/>
                  </a:cubicBezTo>
                  <a:cubicBezTo>
                    <a:pt x="24" y="4"/>
                    <a:pt x="18" y="0"/>
                    <a:pt x="12" y="0"/>
                  </a:cubicBezTo>
                  <a:cubicBezTo>
                    <a:pt x="5" y="1"/>
                    <a:pt x="0" y="6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2" name="Freeform 1112">
              <a:extLst>
                <a:ext uri="{FF2B5EF4-FFF2-40B4-BE49-F238E27FC236}">
                  <a16:creationId xmlns:a16="http://schemas.microsoft.com/office/drawing/2014/main" id="{5EC1F10C-1F85-49C4-AFEA-195B7638A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853"/>
              <a:ext cx="18" cy="23"/>
            </a:xfrm>
            <a:custGeom>
              <a:avLst/>
              <a:gdLst>
                <a:gd name="T0" fmla="*/ 15 w 16"/>
                <a:gd name="T1" fmla="*/ 9 h 20"/>
                <a:gd name="T2" fmla="*/ 8 w 16"/>
                <a:gd name="T3" fmla="*/ 19 h 20"/>
                <a:gd name="T4" fmla="*/ 0 w 16"/>
                <a:gd name="T5" fmla="*/ 10 h 20"/>
                <a:gd name="T6" fmla="*/ 7 w 16"/>
                <a:gd name="T7" fmla="*/ 0 h 20"/>
                <a:gd name="T8" fmla="*/ 15 w 16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5" y="9"/>
                  </a:moveTo>
                  <a:cubicBezTo>
                    <a:pt x="16" y="14"/>
                    <a:pt x="13" y="19"/>
                    <a:pt x="8" y="19"/>
                  </a:cubicBezTo>
                  <a:cubicBezTo>
                    <a:pt x="4" y="20"/>
                    <a:pt x="1" y="15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3" name="Freeform 1113">
              <a:extLst>
                <a:ext uri="{FF2B5EF4-FFF2-40B4-BE49-F238E27FC236}">
                  <a16:creationId xmlns:a16="http://schemas.microsoft.com/office/drawing/2014/main" id="{5A2A539B-7410-4089-AC6E-883CF033F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856"/>
              <a:ext cx="13" cy="16"/>
            </a:xfrm>
            <a:custGeom>
              <a:avLst/>
              <a:gdLst>
                <a:gd name="T0" fmla="*/ 11 w 11"/>
                <a:gd name="T1" fmla="*/ 6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10"/>
                    <a:pt x="9" y="13"/>
                    <a:pt x="6" y="14"/>
                  </a:cubicBezTo>
                  <a:cubicBezTo>
                    <a:pt x="3" y="14"/>
                    <a:pt x="1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1" y="3"/>
                    <a:pt x="11" y="6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4" name="Freeform 1114">
              <a:extLst>
                <a:ext uri="{FF2B5EF4-FFF2-40B4-BE49-F238E27FC236}">
                  <a16:creationId xmlns:a16="http://schemas.microsoft.com/office/drawing/2014/main" id="{BA65FAA1-AF3A-4572-875B-2240C3F9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854"/>
              <a:ext cx="7" cy="5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1 w 6"/>
                <a:gd name="T5" fmla="*/ 2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5" name="Freeform 1115">
              <a:extLst>
                <a:ext uri="{FF2B5EF4-FFF2-40B4-BE49-F238E27FC236}">
                  <a16:creationId xmlns:a16="http://schemas.microsoft.com/office/drawing/2014/main" id="{5DDA3EAC-B1D9-4ACF-A2A6-690E94E2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49"/>
              <a:ext cx="29" cy="27"/>
            </a:xfrm>
            <a:custGeom>
              <a:avLst/>
              <a:gdLst>
                <a:gd name="T0" fmla="*/ 0 w 25"/>
                <a:gd name="T1" fmla="*/ 13 h 23"/>
                <a:gd name="T2" fmla="*/ 13 w 25"/>
                <a:gd name="T3" fmla="*/ 23 h 23"/>
                <a:gd name="T4" fmla="*/ 24 w 25"/>
                <a:gd name="T5" fmla="*/ 11 h 23"/>
                <a:gd name="T6" fmla="*/ 11 w 25"/>
                <a:gd name="T7" fmla="*/ 1 h 23"/>
                <a:gd name="T8" fmla="*/ 0 w 25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13"/>
                  </a:moveTo>
                  <a:cubicBezTo>
                    <a:pt x="1" y="19"/>
                    <a:pt x="6" y="23"/>
                    <a:pt x="13" y="23"/>
                  </a:cubicBezTo>
                  <a:cubicBezTo>
                    <a:pt x="19" y="22"/>
                    <a:pt x="25" y="17"/>
                    <a:pt x="24" y="11"/>
                  </a:cubicBezTo>
                  <a:cubicBezTo>
                    <a:pt x="24" y="5"/>
                    <a:pt x="18" y="0"/>
                    <a:pt x="11" y="1"/>
                  </a:cubicBezTo>
                  <a:cubicBezTo>
                    <a:pt x="5" y="1"/>
                    <a:pt x="0" y="6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6" name="Freeform 1116">
              <a:extLst>
                <a:ext uri="{FF2B5EF4-FFF2-40B4-BE49-F238E27FC236}">
                  <a16:creationId xmlns:a16="http://schemas.microsoft.com/office/drawing/2014/main" id="{ACC8153E-263B-4B26-AE6E-25176B71F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852"/>
              <a:ext cx="19" cy="22"/>
            </a:xfrm>
            <a:custGeom>
              <a:avLst/>
              <a:gdLst>
                <a:gd name="T0" fmla="*/ 15 w 16"/>
                <a:gd name="T1" fmla="*/ 9 h 19"/>
                <a:gd name="T2" fmla="*/ 9 w 16"/>
                <a:gd name="T3" fmla="*/ 19 h 19"/>
                <a:gd name="T4" fmla="*/ 0 w 16"/>
                <a:gd name="T5" fmla="*/ 10 h 19"/>
                <a:gd name="T6" fmla="*/ 7 w 16"/>
                <a:gd name="T7" fmla="*/ 0 h 19"/>
                <a:gd name="T8" fmla="*/ 15 w 16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4"/>
                    <a:pt x="13" y="19"/>
                    <a:pt x="9" y="19"/>
                  </a:cubicBezTo>
                  <a:cubicBezTo>
                    <a:pt x="4" y="19"/>
                    <a:pt x="1" y="15"/>
                    <a:pt x="0" y="10"/>
                  </a:cubicBezTo>
                  <a:cubicBezTo>
                    <a:pt x="0" y="5"/>
                    <a:pt x="3" y="0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7" name="Freeform 1117">
              <a:extLst>
                <a:ext uri="{FF2B5EF4-FFF2-40B4-BE49-F238E27FC236}">
                  <a16:creationId xmlns:a16="http://schemas.microsoft.com/office/drawing/2014/main" id="{C54904CA-1272-4FB9-9810-07F54192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54"/>
              <a:ext cx="14" cy="16"/>
            </a:xfrm>
            <a:custGeom>
              <a:avLst/>
              <a:gdLst>
                <a:gd name="T0" fmla="*/ 11 w 12"/>
                <a:gd name="T1" fmla="*/ 7 h 14"/>
                <a:gd name="T2" fmla="*/ 6 w 12"/>
                <a:gd name="T3" fmla="*/ 14 h 14"/>
                <a:gd name="T4" fmla="*/ 1 w 12"/>
                <a:gd name="T5" fmla="*/ 8 h 14"/>
                <a:gd name="T6" fmla="*/ 6 w 12"/>
                <a:gd name="T7" fmla="*/ 1 h 14"/>
                <a:gd name="T8" fmla="*/ 11 w 12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1" y="7"/>
                  </a:moveTo>
                  <a:cubicBezTo>
                    <a:pt x="12" y="11"/>
                    <a:pt x="9" y="14"/>
                    <a:pt x="6" y="14"/>
                  </a:cubicBezTo>
                  <a:cubicBezTo>
                    <a:pt x="3" y="14"/>
                    <a:pt x="1" y="12"/>
                    <a:pt x="1" y="8"/>
                  </a:cubicBezTo>
                  <a:cubicBezTo>
                    <a:pt x="0" y="4"/>
                    <a:pt x="3" y="1"/>
                    <a:pt x="6" y="1"/>
                  </a:cubicBezTo>
                  <a:cubicBezTo>
                    <a:pt x="8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8" name="Freeform 1118">
              <a:extLst>
                <a:ext uri="{FF2B5EF4-FFF2-40B4-BE49-F238E27FC236}">
                  <a16:creationId xmlns:a16="http://schemas.microsoft.com/office/drawing/2014/main" id="{A682043C-BC8B-4DF1-9454-71716FCB0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853"/>
              <a:ext cx="5" cy="4"/>
            </a:xfrm>
            <a:custGeom>
              <a:avLst/>
              <a:gdLst>
                <a:gd name="T0" fmla="*/ 5 w 5"/>
                <a:gd name="T1" fmla="*/ 2 h 4"/>
                <a:gd name="T2" fmla="*/ 3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5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9" name="Freeform 1119">
              <a:extLst>
                <a:ext uri="{FF2B5EF4-FFF2-40B4-BE49-F238E27FC236}">
                  <a16:creationId xmlns:a16="http://schemas.microsoft.com/office/drawing/2014/main" id="{2043B778-4831-43AC-826D-8DF24EF2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95"/>
              <a:ext cx="61" cy="38"/>
            </a:xfrm>
            <a:custGeom>
              <a:avLst/>
              <a:gdLst>
                <a:gd name="T0" fmla="*/ 52 w 52"/>
                <a:gd name="T1" fmla="*/ 2 h 33"/>
                <a:gd name="T2" fmla="*/ 47 w 52"/>
                <a:gd name="T3" fmla="*/ 14 h 33"/>
                <a:gd name="T4" fmla="*/ 41 w 52"/>
                <a:gd name="T5" fmla="*/ 23 h 33"/>
                <a:gd name="T6" fmla="*/ 15 w 52"/>
                <a:gd name="T7" fmla="*/ 23 h 33"/>
                <a:gd name="T8" fmla="*/ 4 w 52"/>
                <a:gd name="T9" fmla="*/ 9 h 33"/>
                <a:gd name="T10" fmla="*/ 0 w 52"/>
                <a:gd name="T11" fmla="*/ 0 h 33"/>
                <a:gd name="T12" fmla="*/ 52 w 52"/>
                <a:gd name="T1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33">
                  <a:moveTo>
                    <a:pt x="52" y="2"/>
                  </a:moveTo>
                  <a:cubicBezTo>
                    <a:pt x="52" y="2"/>
                    <a:pt x="50" y="8"/>
                    <a:pt x="47" y="14"/>
                  </a:cubicBezTo>
                  <a:cubicBezTo>
                    <a:pt x="45" y="17"/>
                    <a:pt x="43" y="20"/>
                    <a:pt x="41" y="23"/>
                  </a:cubicBezTo>
                  <a:cubicBezTo>
                    <a:pt x="35" y="29"/>
                    <a:pt x="26" y="33"/>
                    <a:pt x="15" y="23"/>
                  </a:cubicBezTo>
                  <a:cubicBezTo>
                    <a:pt x="12" y="20"/>
                    <a:pt x="8" y="15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0" name="Freeform 1120">
              <a:extLst>
                <a:ext uri="{FF2B5EF4-FFF2-40B4-BE49-F238E27FC236}">
                  <a16:creationId xmlns:a16="http://schemas.microsoft.com/office/drawing/2014/main" id="{93E1FC30-1139-4F9C-853F-C64EF614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895"/>
              <a:ext cx="61" cy="22"/>
            </a:xfrm>
            <a:custGeom>
              <a:avLst/>
              <a:gdLst>
                <a:gd name="T0" fmla="*/ 52 w 52"/>
                <a:gd name="T1" fmla="*/ 2 h 19"/>
                <a:gd name="T2" fmla="*/ 47 w 52"/>
                <a:gd name="T3" fmla="*/ 14 h 19"/>
                <a:gd name="T4" fmla="*/ 4 w 52"/>
                <a:gd name="T5" fmla="*/ 9 h 19"/>
                <a:gd name="T6" fmla="*/ 0 w 52"/>
                <a:gd name="T7" fmla="*/ 0 h 19"/>
                <a:gd name="T8" fmla="*/ 52 w 52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9">
                  <a:moveTo>
                    <a:pt x="52" y="2"/>
                  </a:moveTo>
                  <a:cubicBezTo>
                    <a:pt x="52" y="2"/>
                    <a:pt x="50" y="8"/>
                    <a:pt x="47" y="14"/>
                  </a:cubicBezTo>
                  <a:cubicBezTo>
                    <a:pt x="33" y="19"/>
                    <a:pt x="15" y="13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0" y="0"/>
                    <a:pt x="45" y="8"/>
                    <a:pt x="5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1" name="Freeform 1121">
              <a:extLst>
                <a:ext uri="{FF2B5EF4-FFF2-40B4-BE49-F238E27FC236}">
                  <a16:creationId xmlns:a16="http://schemas.microsoft.com/office/drawing/2014/main" id="{4B0AB48C-8045-43FB-A25B-0E18DB352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14"/>
              <a:ext cx="30" cy="19"/>
            </a:xfrm>
            <a:custGeom>
              <a:avLst/>
              <a:gdLst>
                <a:gd name="T0" fmla="*/ 26 w 26"/>
                <a:gd name="T1" fmla="*/ 6 h 16"/>
                <a:gd name="T2" fmla="*/ 0 w 26"/>
                <a:gd name="T3" fmla="*/ 6 h 16"/>
                <a:gd name="T4" fmla="*/ 26 w 26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cubicBezTo>
                    <a:pt x="20" y="12"/>
                    <a:pt x="11" y="16"/>
                    <a:pt x="0" y="6"/>
                  </a:cubicBezTo>
                  <a:cubicBezTo>
                    <a:pt x="6" y="4"/>
                    <a:pt x="15" y="0"/>
                    <a:pt x="26" y="6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2" name="Freeform 1122">
              <a:extLst>
                <a:ext uri="{FF2B5EF4-FFF2-40B4-BE49-F238E27FC236}">
                  <a16:creationId xmlns:a16="http://schemas.microsoft.com/office/drawing/2014/main" id="{54F5C333-B154-45FE-9333-42E817313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761"/>
              <a:ext cx="126" cy="73"/>
            </a:xfrm>
            <a:custGeom>
              <a:avLst/>
              <a:gdLst>
                <a:gd name="T0" fmla="*/ 107 w 108"/>
                <a:gd name="T1" fmla="*/ 23 h 63"/>
                <a:gd name="T2" fmla="*/ 95 w 108"/>
                <a:gd name="T3" fmla="*/ 32 h 63"/>
                <a:gd name="T4" fmla="*/ 102 w 108"/>
                <a:gd name="T5" fmla="*/ 16 h 63"/>
                <a:gd name="T6" fmla="*/ 101 w 108"/>
                <a:gd name="T7" fmla="*/ 16 h 63"/>
                <a:gd name="T8" fmla="*/ 99 w 108"/>
                <a:gd name="T9" fmla="*/ 17 h 63"/>
                <a:gd name="T10" fmla="*/ 86 w 108"/>
                <a:gd name="T11" fmla="*/ 19 h 63"/>
                <a:gd name="T12" fmla="*/ 65 w 108"/>
                <a:gd name="T13" fmla="*/ 7 h 63"/>
                <a:gd name="T14" fmla="*/ 41 w 108"/>
                <a:gd name="T15" fmla="*/ 0 h 63"/>
                <a:gd name="T16" fmla="*/ 27 w 108"/>
                <a:gd name="T17" fmla="*/ 3 h 63"/>
                <a:gd name="T18" fmla="*/ 1 w 108"/>
                <a:gd name="T19" fmla="*/ 27 h 63"/>
                <a:gd name="T20" fmla="*/ 0 w 108"/>
                <a:gd name="T21" fmla="*/ 32 h 63"/>
                <a:gd name="T22" fmla="*/ 1 w 108"/>
                <a:gd name="T23" fmla="*/ 37 h 63"/>
                <a:gd name="T24" fmla="*/ 1 w 108"/>
                <a:gd name="T25" fmla="*/ 38 h 63"/>
                <a:gd name="T26" fmla="*/ 2 w 108"/>
                <a:gd name="T27" fmla="*/ 37 h 63"/>
                <a:gd name="T28" fmla="*/ 2 w 108"/>
                <a:gd name="T29" fmla="*/ 37 h 63"/>
                <a:gd name="T30" fmla="*/ 18 w 108"/>
                <a:gd name="T31" fmla="*/ 51 h 63"/>
                <a:gd name="T32" fmla="*/ 61 w 108"/>
                <a:gd name="T33" fmla="*/ 59 h 63"/>
                <a:gd name="T34" fmla="*/ 104 w 108"/>
                <a:gd name="T35" fmla="*/ 30 h 63"/>
                <a:gd name="T36" fmla="*/ 108 w 108"/>
                <a:gd name="T37" fmla="*/ 24 h 63"/>
                <a:gd name="T38" fmla="*/ 107 w 108"/>
                <a:gd name="T39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63">
                  <a:moveTo>
                    <a:pt x="107" y="23"/>
                  </a:moveTo>
                  <a:cubicBezTo>
                    <a:pt x="104" y="27"/>
                    <a:pt x="100" y="31"/>
                    <a:pt x="95" y="32"/>
                  </a:cubicBezTo>
                  <a:cubicBezTo>
                    <a:pt x="99" y="28"/>
                    <a:pt x="103" y="22"/>
                    <a:pt x="102" y="16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6"/>
                    <a:pt x="100" y="17"/>
                    <a:pt x="99" y="17"/>
                  </a:cubicBezTo>
                  <a:cubicBezTo>
                    <a:pt x="96" y="21"/>
                    <a:pt x="90" y="21"/>
                    <a:pt x="86" y="19"/>
                  </a:cubicBezTo>
                  <a:cubicBezTo>
                    <a:pt x="78" y="16"/>
                    <a:pt x="72" y="11"/>
                    <a:pt x="65" y="7"/>
                  </a:cubicBezTo>
                  <a:cubicBezTo>
                    <a:pt x="58" y="3"/>
                    <a:pt x="49" y="0"/>
                    <a:pt x="41" y="0"/>
                  </a:cubicBezTo>
                  <a:cubicBezTo>
                    <a:pt x="36" y="1"/>
                    <a:pt x="32" y="2"/>
                    <a:pt x="27" y="3"/>
                  </a:cubicBezTo>
                  <a:cubicBezTo>
                    <a:pt x="16" y="7"/>
                    <a:pt x="4" y="15"/>
                    <a:pt x="1" y="27"/>
                  </a:cubicBezTo>
                  <a:cubicBezTo>
                    <a:pt x="0" y="28"/>
                    <a:pt x="0" y="30"/>
                    <a:pt x="0" y="32"/>
                  </a:cubicBezTo>
                  <a:cubicBezTo>
                    <a:pt x="0" y="33"/>
                    <a:pt x="1" y="36"/>
                    <a:pt x="1" y="37"/>
                  </a:cubicBezTo>
                  <a:cubicBezTo>
                    <a:pt x="0" y="37"/>
                    <a:pt x="1" y="38"/>
                    <a:pt x="1" y="38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7" y="33"/>
                    <a:pt x="15" y="49"/>
                    <a:pt x="18" y="51"/>
                  </a:cubicBezTo>
                  <a:cubicBezTo>
                    <a:pt x="30" y="61"/>
                    <a:pt x="47" y="63"/>
                    <a:pt x="61" y="59"/>
                  </a:cubicBezTo>
                  <a:cubicBezTo>
                    <a:pt x="77" y="55"/>
                    <a:pt x="94" y="44"/>
                    <a:pt x="104" y="30"/>
                  </a:cubicBezTo>
                  <a:cubicBezTo>
                    <a:pt x="105" y="28"/>
                    <a:pt x="106" y="26"/>
                    <a:pt x="108" y="24"/>
                  </a:cubicBezTo>
                  <a:cubicBezTo>
                    <a:pt x="108" y="23"/>
                    <a:pt x="107" y="23"/>
                    <a:pt x="107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3" name="Freeform 1123">
              <a:extLst>
                <a:ext uri="{FF2B5EF4-FFF2-40B4-BE49-F238E27FC236}">
                  <a16:creationId xmlns:a16="http://schemas.microsoft.com/office/drawing/2014/main" id="{7E3746A0-B8D8-4603-8212-48A5B6476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832"/>
              <a:ext cx="34" cy="53"/>
            </a:xfrm>
            <a:custGeom>
              <a:avLst/>
              <a:gdLst>
                <a:gd name="T0" fmla="*/ 4 w 29"/>
                <a:gd name="T1" fmla="*/ 23 h 46"/>
                <a:gd name="T2" fmla="*/ 22 w 29"/>
                <a:gd name="T3" fmla="*/ 18 h 46"/>
                <a:gd name="T4" fmla="*/ 9 w 29"/>
                <a:gd name="T5" fmla="*/ 45 h 46"/>
                <a:gd name="T6" fmla="*/ 4 w 29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6">
                  <a:moveTo>
                    <a:pt x="4" y="23"/>
                  </a:moveTo>
                  <a:cubicBezTo>
                    <a:pt x="4" y="23"/>
                    <a:pt x="14" y="0"/>
                    <a:pt x="22" y="18"/>
                  </a:cubicBezTo>
                  <a:cubicBezTo>
                    <a:pt x="29" y="32"/>
                    <a:pt x="18" y="46"/>
                    <a:pt x="9" y="45"/>
                  </a:cubicBezTo>
                  <a:cubicBezTo>
                    <a:pt x="0" y="44"/>
                    <a:pt x="4" y="23"/>
                    <a:pt x="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4" name="Freeform 1124">
              <a:extLst>
                <a:ext uri="{FF2B5EF4-FFF2-40B4-BE49-F238E27FC236}">
                  <a16:creationId xmlns:a16="http://schemas.microsoft.com/office/drawing/2014/main" id="{DB5C5BA5-9F52-474B-91CD-3889741BE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46"/>
              <a:ext cx="22" cy="31"/>
            </a:xfrm>
            <a:custGeom>
              <a:avLst/>
              <a:gdLst>
                <a:gd name="T0" fmla="*/ 4 w 19"/>
                <a:gd name="T1" fmla="*/ 14 h 27"/>
                <a:gd name="T2" fmla="*/ 15 w 19"/>
                <a:gd name="T3" fmla="*/ 5 h 27"/>
                <a:gd name="T4" fmla="*/ 19 w 19"/>
                <a:gd name="T5" fmla="*/ 17 h 27"/>
                <a:gd name="T6" fmla="*/ 10 w 19"/>
                <a:gd name="T7" fmla="*/ 15 h 27"/>
                <a:gd name="T8" fmla="*/ 6 w 19"/>
                <a:gd name="T9" fmla="*/ 24 h 27"/>
                <a:gd name="T10" fmla="*/ 4 w 19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4" y="14"/>
                  </a:moveTo>
                  <a:cubicBezTo>
                    <a:pt x="4" y="14"/>
                    <a:pt x="11" y="0"/>
                    <a:pt x="15" y="5"/>
                  </a:cubicBezTo>
                  <a:cubicBezTo>
                    <a:pt x="19" y="10"/>
                    <a:pt x="19" y="17"/>
                    <a:pt x="19" y="17"/>
                  </a:cubicBezTo>
                  <a:cubicBezTo>
                    <a:pt x="19" y="17"/>
                    <a:pt x="16" y="10"/>
                    <a:pt x="10" y="15"/>
                  </a:cubicBezTo>
                  <a:cubicBezTo>
                    <a:pt x="10" y="15"/>
                    <a:pt x="18" y="27"/>
                    <a:pt x="6" y="24"/>
                  </a:cubicBezTo>
                  <a:cubicBezTo>
                    <a:pt x="6" y="24"/>
                    <a:pt x="0" y="21"/>
                    <a:pt x="4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5" name="Freeform 1125">
              <a:extLst>
                <a:ext uri="{FF2B5EF4-FFF2-40B4-BE49-F238E27FC236}">
                  <a16:creationId xmlns:a16="http://schemas.microsoft.com/office/drawing/2014/main" id="{1B9FF95D-C1FB-47F6-9F89-8BAA0B648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797"/>
              <a:ext cx="53" cy="70"/>
            </a:xfrm>
            <a:custGeom>
              <a:avLst/>
              <a:gdLst>
                <a:gd name="T0" fmla="*/ 43 w 45"/>
                <a:gd name="T1" fmla="*/ 5 h 60"/>
                <a:gd name="T2" fmla="*/ 37 w 45"/>
                <a:gd name="T3" fmla="*/ 32 h 60"/>
                <a:gd name="T4" fmla="*/ 28 w 45"/>
                <a:gd name="T5" fmla="*/ 60 h 60"/>
                <a:gd name="T6" fmla="*/ 32 w 45"/>
                <a:gd name="T7" fmla="*/ 3 h 60"/>
                <a:gd name="T8" fmla="*/ 43 w 45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0">
                  <a:moveTo>
                    <a:pt x="43" y="5"/>
                  </a:moveTo>
                  <a:cubicBezTo>
                    <a:pt x="43" y="5"/>
                    <a:pt x="45" y="23"/>
                    <a:pt x="37" y="32"/>
                  </a:cubicBezTo>
                  <a:cubicBezTo>
                    <a:pt x="29" y="41"/>
                    <a:pt x="28" y="60"/>
                    <a:pt x="28" y="60"/>
                  </a:cubicBezTo>
                  <a:cubicBezTo>
                    <a:pt x="28" y="60"/>
                    <a:pt x="0" y="24"/>
                    <a:pt x="32" y="3"/>
                  </a:cubicBezTo>
                  <a:cubicBezTo>
                    <a:pt x="32" y="3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" name="Freeform 1126">
              <a:extLst>
                <a:ext uri="{FF2B5EF4-FFF2-40B4-BE49-F238E27FC236}">
                  <a16:creationId xmlns:a16="http://schemas.microsoft.com/office/drawing/2014/main" id="{ADEA87BE-0223-4346-A70A-A2EF200D8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792"/>
              <a:ext cx="43" cy="69"/>
            </a:xfrm>
            <a:custGeom>
              <a:avLst/>
              <a:gdLst>
                <a:gd name="T0" fmla="*/ 3 w 37"/>
                <a:gd name="T1" fmla="*/ 16 h 59"/>
                <a:gd name="T2" fmla="*/ 18 w 37"/>
                <a:gd name="T3" fmla="*/ 59 h 59"/>
                <a:gd name="T4" fmla="*/ 19 w 37"/>
                <a:gd name="T5" fmla="*/ 8 h 59"/>
                <a:gd name="T6" fmla="*/ 3 w 37"/>
                <a:gd name="T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6"/>
                  </a:moveTo>
                  <a:cubicBezTo>
                    <a:pt x="3" y="16"/>
                    <a:pt x="16" y="34"/>
                    <a:pt x="18" y="59"/>
                  </a:cubicBezTo>
                  <a:cubicBezTo>
                    <a:pt x="18" y="59"/>
                    <a:pt x="37" y="31"/>
                    <a:pt x="19" y="8"/>
                  </a:cubicBezTo>
                  <a:cubicBezTo>
                    <a:pt x="19" y="8"/>
                    <a:pt x="0" y="0"/>
                    <a:pt x="3" y="1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" name="Freeform 1127">
              <a:extLst>
                <a:ext uri="{FF2B5EF4-FFF2-40B4-BE49-F238E27FC236}">
                  <a16:creationId xmlns:a16="http://schemas.microsoft.com/office/drawing/2014/main" id="{963B480C-0B15-4DB0-8D52-E376AA30A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835"/>
              <a:ext cx="34" cy="55"/>
            </a:xfrm>
            <a:custGeom>
              <a:avLst/>
              <a:gdLst>
                <a:gd name="T0" fmla="*/ 25 w 29"/>
                <a:gd name="T1" fmla="*/ 23 h 47"/>
                <a:gd name="T2" fmla="*/ 7 w 29"/>
                <a:gd name="T3" fmla="*/ 18 h 47"/>
                <a:gd name="T4" fmla="*/ 20 w 29"/>
                <a:gd name="T5" fmla="*/ 46 h 47"/>
                <a:gd name="T6" fmla="*/ 25 w 29"/>
                <a:gd name="T7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7">
                  <a:moveTo>
                    <a:pt x="25" y="23"/>
                  </a:moveTo>
                  <a:cubicBezTo>
                    <a:pt x="25" y="23"/>
                    <a:pt x="15" y="0"/>
                    <a:pt x="7" y="18"/>
                  </a:cubicBezTo>
                  <a:cubicBezTo>
                    <a:pt x="0" y="33"/>
                    <a:pt x="11" y="47"/>
                    <a:pt x="20" y="46"/>
                  </a:cubicBezTo>
                  <a:cubicBezTo>
                    <a:pt x="29" y="45"/>
                    <a:pt x="25" y="23"/>
                    <a:pt x="25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" name="Freeform 1128">
              <a:extLst>
                <a:ext uri="{FF2B5EF4-FFF2-40B4-BE49-F238E27FC236}">
                  <a16:creationId xmlns:a16="http://schemas.microsoft.com/office/drawing/2014/main" id="{30925AE5-3ECC-4DCE-871A-64BFA3B37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849"/>
              <a:ext cx="21" cy="32"/>
            </a:xfrm>
            <a:custGeom>
              <a:avLst/>
              <a:gdLst>
                <a:gd name="T0" fmla="*/ 15 w 18"/>
                <a:gd name="T1" fmla="*/ 15 h 27"/>
                <a:gd name="T2" fmla="*/ 4 w 18"/>
                <a:gd name="T3" fmla="*/ 5 h 27"/>
                <a:gd name="T4" fmla="*/ 0 w 18"/>
                <a:gd name="T5" fmla="*/ 18 h 27"/>
                <a:gd name="T6" fmla="*/ 8 w 18"/>
                <a:gd name="T7" fmla="*/ 15 h 27"/>
                <a:gd name="T8" fmla="*/ 13 w 18"/>
                <a:gd name="T9" fmla="*/ 25 h 27"/>
                <a:gd name="T10" fmla="*/ 15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5"/>
                  </a:moveTo>
                  <a:cubicBezTo>
                    <a:pt x="15" y="15"/>
                    <a:pt x="8" y="0"/>
                    <a:pt x="4" y="5"/>
                  </a:cubicBezTo>
                  <a:cubicBezTo>
                    <a:pt x="0" y="11"/>
                    <a:pt x="0" y="18"/>
                    <a:pt x="0" y="18"/>
                  </a:cubicBezTo>
                  <a:cubicBezTo>
                    <a:pt x="0" y="18"/>
                    <a:pt x="3" y="10"/>
                    <a:pt x="8" y="15"/>
                  </a:cubicBezTo>
                  <a:cubicBezTo>
                    <a:pt x="8" y="15"/>
                    <a:pt x="1" y="27"/>
                    <a:pt x="13" y="25"/>
                  </a:cubicBezTo>
                  <a:cubicBezTo>
                    <a:pt x="13" y="25"/>
                    <a:pt x="18" y="21"/>
                    <a:pt x="15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" name="Rectangle 1129">
              <a:extLst>
                <a:ext uri="{FF2B5EF4-FFF2-40B4-BE49-F238E27FC236}">
                  <a16:creationId xmlns:a16="http://schemas.microsoft.com/office/drawing/2014/main" id="{416ED924-A306-4B59-9895-5C14FF69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849"/>
              <a:ext cx="26" cy="33"/>
            </a:xfrm>
            <a:prstGeom prst="rect">
              <a:avLst/>
            </a:pr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" name="Freeform 1130">
              <a:extLst>
                <a:ext uri="{FF2B5EF4-FFF2-40B4-BE49-F238E27FC236}">
                  <a16:creationId xmlns:a16="http://schemas.microsoft.com/office/drawing/2014/main" id="{380644A7-927E-4465-8122-33B654B5D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852"/>
              <a:ext cx="21" cy="25"/>
            </a:xfrm>
            <a:custGeom>
              <a:avLst/>
              <a:gdLst>
                <a:gd name="T0" fmla="*/ 12 w 18"/>
                <a:gd name="T1" fmla="*/ 0 h 22"/>
                <a:gd name="T2" fmla="*/ 12 w 18"/>
                <a:gd name="T3" fmla="*/ 0 h 22"/>
                <a:gd name="T4" fmla="*/ 4 w 18"/>
                <a:gd name="T5" fmla="*/ 3 h 22"/>
                <a:gd name="T6" fmla="*/ 0 w 18"/>
                <a:gd name="T7" fmla="*/ 11 h 22"/>
                <a:gd name="T8" fmla="*/ 0 w 18"/>
                <a:gd name="T9" fmla="*/ 11 h 22"/>
                <a:gd name="T10" fmla="*/ 0 w 18"/>
                <a:gd name="T11" fmla="*/ 12 h 22"/>
                <a:gd name="T12" fmla="*/ 12 w 18"/>
                <a:gd name="T13" fmla="*/ 22 h 22"/>
                <a:gd name="T14" fmla="*/ 12 w 18"/>
                <a:gd name="T15" fmla="*/ 20 h 22"/>
                <a:gd name="T16" fmla="*/ 5 w 18"/>
                <a:gd name="T17" fmla="*/ 11 h 22"/>
                <a:gd name="T18" fmla="*/ 12 w 18"/>
                <a:gd name="T19" fmla="*/ 1 h 22"/>
                <a:gd name="T20" fmla="*/ 13 w 18"/>
                <a:gd name="T21" fmla="*/ 1 h 22"/>
                <a:gd name="T22" fmla="*/ 16 w 18"/>
                <a:gd name="T23" fmla="*/ 2 h 22"/>
                <a:gd name="T24" fmla="*/ 17 w 18"/>
                <a:gd name="T25" fmla="*/ 3 h 22"/>
                <a:gd name="T26" fmla="*/ 18 w 18"/>
                <a:gd name="T27" fmla="*/ 1 h 22"/>
                <a:gd name="T28" fmla="*/ 12 w 18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2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2"/>
                    <a:pt x="4" y="3"/>
                  </a:cubicBezTo>
                  <a:cubicBezTo>
                    <a:pt x="3" y="6"/>
                    <a:pt x="2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8"/>
                    <a:pt x="6" y="22"/>
                    <a:pt x="12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9" y="20"/>
                    <a:pt x="6" y="16"/>
                    <a:pt x="5" y="11"/>
                  </a:cubicBezTo>
                  <a:cubicBezTo>
                    <a:pt x="5" y="6"/>
                    <a:pt x="8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4" y="1"/>
                    <a:pt x="15" y="2"/>
                    <a:pt x="16" y="2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2"/>
                    <a:pt x="18" y="1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" name="Freeform 1131">
              <a:extLst>
                <a:ext uri="{FF2B5EF4-FFF2-40B4-BE49-F238E27FC236}">
                  <a16:creationId xmlns:a16="http://schemas.microsoft.com/office/drawing/2014/main" id="{4A8B5886-C679-414E-B26B-319C5C89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853"/>
              <a:ext cx="12" cy="22"/>
            </a:xfrm>
            <a:custGeom>
              <a:avLst/>
              <a:gdLst>
                <a:gd name="T0" fmla="*/ 8 w 11"/>
                <a:gd name="T1" fmla="*/ 0 h 19"/>
                <a:gd name="T2" fmla="*/ 7 w 11"/>
                <a:gd name="T3" fmla="*/ 0 h 19"/>
                <a:gd name="T4" fmla="*/ 0 w 11"/>
                <a:gd name="T5" fmla="*/ 10 h 19"/>
                <a:gd name="T6" fmla="*/ 7 w 11"/>
                <a:gd name="T7" fmla="*/ 19 h 19"/>
                <a:gd name="T8" fmla="*/ 8 w 11"/>
                <a:gd name="T9" fmla="*/ 17 h 19"/>
                <a:gd name="T10" fmla="*/ 2 w 11"/>
                <a:gd name="T11" fmla="*/ 10 h 19"/>
                <a:gd name="T12" fmla="*/ 7 w 11"/>
                <a:gd name="T13" fmla="*/ 3 h 19"/>
                <a:gd name="T14" fmla="*/ 8 w 11"/>
                <a:gd name="T15" fmla="*/ 3 h 19"/>
                <a:gd name="T16" fmla="*/ 10 w 11"/>
                <a:gd name="T17" fmla="*/ 1 h 19"/>
                <a:gd name="T18" fmla="*/ 10 w 11"/>
                <a:gd name="T19" fmla="*/ 1 h 19"/>
                <a:gd name="T20" fmla="*/ 11 w 11"/>
                <a:gd name="T21" fmla="*/ 1 h 19"/>
                <a:gd name="T22" fmla="*/ 8 w 1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9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5"/>
                    <a:pt x="0" y="10"/>
                  </a:cubicBezTo>
                  <a:cubicBezTo>
                    <a:pt x="1" y="15"/>
                    <a:pt x="4" y="19"/>
                    <a:pt x="7" y="19"/>
                  </a:cubicBezTo>
                  <a:cubicBezTo>
                    <a:pt x="7" y="18"/>
                    <a:pt x="8" y="17"/>
                    <a:pt x="8" y="17"/>
                  </a:cubicBezTo>
                  <a:cubicBezTo>
                    <a:pt x="5" y="16"/>
                    <a:pt x="3" y="14"/>
                    <a:pt x="2" y="10"/>
                  </a:cubicBezTo>
                  <a:cubicBezTo>
                    <a:pt x="2" y="6"/>
                    <a:pt x="4" y="3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" name="Freeform 1132">
              <a:extLst>
                <a:ext uri="{FF2B5EF4-FFF2-40B4-BE49-F238E27FC236}">
                  <a16:creationId xmlns:a16="http://schemas.microsoft.com/office/drawing/2014/main" id="{DDFCB971-11CA-4A7E-811D-7030FD76C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856"/>
              <a:ext cx="10" cy="16"/>
            </a:xfrm>
            <a:custGeom>
              <a:avLst/>
              <a:gdLst>
                <a:gd name="T0" fmla="*/ 6 w 9"/>
                <a:gd name="T1" fmla="*/ 0 h 14"/>
                <a:gd name="T2" fmla="*/ 5 w 9"/>
                <a:gd name="T3" fmla="*/ 0 h 14"/>
                <a:gd name="T4" fmla="*/ 0 w 9"/>
                <a:gd name="T5" fmla="*/ 7 h 14"/>
                <a:gd name="T6" fmla="*/ 6 w 9"/>
                <a:gd name="T7" fmla="*/ 14 h 14"/>
                <a:gd name="T8" fmla="*/ 9 w 9"/>
                <a:gd name="T9" fmla="*/ 2 h 14"/>
                <a:gd name="T10" fmla="*/ 8 w 9"/>
                <a:gd name="T11" fmla="*/ 2 h 14"/>
                <a:gd name="T12" fmla="*/ 8 w 9"/>
                <a:gd name="T13" fmla="*/ 2 h 14"/>
                <a:gd name="T14" fmla="*/ 6 w 9"/>
                <a:gd name="T15" fmla="*/ 0 h 14"/>
                <a:gd name="T16" fmla="*/ 6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1" y="11"/>
                    <a:pt x="3" y="13"/>
                    <a:pt x="6" y="14"/>
                  </a:cubicBezTo>
                  <a:cubicBezTo>
                    <a:pt x="7" y="10"/>
                    <a:pt x="8" y="6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" name="Freeform 1133">
              <a:extLst>
                <a:ext uri="{FF2B5EF4-FFF2-40B4-BE49-F238E27FC236}">
                  <a16:creationId xmlns:a16="http://schemas.microsoft.com/office/drawing/2014/main" id="{567344D3-C6D8-4865-82F5-D726989D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54"/>
              <a:ext cx="5" cy="5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4 h 4"/>
                <a:gd name="T10" fmla="*/ 2 w 4"/>
                <a:gd name="T11" fmla="*/ 4 h 4"/>
                <a:gd name="T12" fmla="*/ 3 w 4"/>
                <a:gd name="T13" fmla="*/ 4 h 4"/>
                <a:gd name="T14" fmla="*/ 4 w 4"/>
                <a:gd name="T15" fmla="*/ 1 h 4"/>
                <a:gd name="T16" fmla="*/ 3 w 4"/>
                <a:gd name="T17" fmla="*/ 0 h 4"/>
                <a:gd name="T18" fmla="*/ 2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" name="Freeform 1134">
              <a:extLst>
                <a:ext uri="{FF2B5EF4-FFF2-40B4-BE49-F238E27FC236}">
                  <a16:creationId xmlns:a16="http://schemas.microsoft.com/office/drawing/2014/main" id="{83CB7D21-7BF1-44CC-8B9B-09F09B61B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3" y="1848"/>
              <a:ext cx="24" cy="34"/>
            </a:xfrm>
            <a:custGeom>
              <a:avLst/>
              <a:gdLst>
                <a:gd name="T0" fmla="*/ 0 w 20"/>
                <a:gd name="T1" fmla="*/ 21 h 29"/>
                <a:gd name="T2" fmla="*/ 0 w 20"/>
                <a:gd name="T3" fmla="*/ 25 h 29"/>
                <a:gd name="T4" fmla="*/ 11 w 20"/>
                <a:gd name="T5" fmla="*/ 29 h 29"/>
                <a:gd name="T6" fmla="*/ 14 w 20"/>
                <a:gd name="T7" fmla="*/ 28 h 29"/>
                <a:gd name="T8" fmla="*/ 15 w 20"/>
                <a:gd name="T9" fmla="*/ 22 h 29"/>
                <a:gd name="T10" fmla="*/ 9 w 20"/>
                <a:gd name="T11" fmla="*/ 24 h 29"/>
                <a:gd name="T12" fmla="*/ 8 w 20"/>
                <a:gd name="T13" fmla="*/ 24 h 29"/>
                <a:gd name="T14" fmla="*/ 0 w 20"/>
                <a:gd name="T15" fmla="*/ 21 h 29"/>
                <a:gd name="T16" fmla="*/ 17 w 20"/>
                <a:gd name="T17" fmla="*/ 0 h 29"/>
                <a:gd name="T18" fmla="*/ 8 w 20"/>
                <a:gd name="T19" fmla="*/ 1 h 29"/>
                <a:gd name="T20" fmla="*/ 7 w 20"/>
                <a:gd name="T21" fmla="*/ 2 h 29"/>
                <a:gd name="T22" fmla="*/ 7 w 20"/>
                <a:gd name="T23" fmla="*/ 2 h 29"/>
                <a:gd name="T24" fmla="*/ 8 w 20"/>
                <a:gd name="T25" fmla="*/ 2 h 29"/>
                <a:gd name="T26" fmla="*/ 18 w 20"/>
                <a:gd name="T27" fmla="*/ 6 h 29"/>
                <a:gd name="T28" fmla="*/ 20 w 20"/>
                <a:gd name="T29" fmla="*/ 0 h 29"/>
                <a:gd name="T30" fmla="*/ 17 w 20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9">
                  <a:moveTo>
                    <a:pt x="0" y="21"/>
                  </a:moveTo>
                  <a:cubicBezTo>
                    <a:pt x="0" y="23"/>
                    <a:pt x="0" y="24"/>
                    <a:pt x="0" y="25"/>
                  </a:cubicBezTo>
                  <a:cubicBezTo>
                    <a:pt x="3" y="28"/>
                    <a:pt x="7" y="29"/>
                    <a:pt x="11" y="29"/>
                  </a:cubicBezTo>
                  <a:cubicBezTo>
                    <a:pt x="12" y="29"/>
                    <a:pt x="13" y="29"/>
                    <a:pt x="14" y="28"/>
                  </a:cubicBezTo>
                  <a:cubicBezTo>
                    <a:pt x="14" y="26"/>
                    <a:pt x="15" y="24"/>
                    <a:pt x="15" y="22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5" y="24"/>
                    <a:pt x="2" y="23"/>
                    <a:pt x="0" y="21"/>
                  </a:cubicBezTo>
                  <a:moveTo>
                    <a:pt x="17" y="0"/>
                  </a:moveTo>
                  <a:cubicBezTo>
                    <a:pt x="13" y="0"/>
                    <a:pt x="10" y="1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2" y="2"/>
                    <a:pt x="15" y="3"/>
                    <a:pt x="18" y="6"/>
                  </a:cubicBezTo>
                  <a:cubicBezTo>
                    <a:pt x="18" y="4"/>
                    <a:pt x="19" y="2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" name="Freeform 1135">
              <a:extLst>
                <a:ext uri="{FF2B5EF4-FFF2-40B4-BE49-F238E27FC236}">
                  <a16:creationId xmlns:a16="http://schemas.microsoft.com/office/drawing/2014/main" id="{FE66DCF0-5539-40DD-A19A-04AF836F6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50"/>
              <a:ext cx="21" cy="26"/>
            </a:xfrm>
            <a:custGeom>
              <a:avLst/>
              <a:gdLst>
                <a:gd name="T0" fmla="*/ 8 w 18"/>
                <a:gd name="T1" fmla="*/ 0 h 22"/>
                <a:gd name="T2" fmla="*/ 7 w 18"/>
                <a:gd name="T3" fmla="*/ 0 h 22"/>
                <a:gd name="T4" fmla="*/ 7 w 18"/>
                <a:gd name="T5" fmla="*/ 0 h 22"/>
                <a:gd name="T6" fmla="*/ 7 w 18"/>
                <a:gd name="T7" fmla="*/ 1 h 22"/>
                <a:gd name="T8" fmla="*/ 7 w 18"/>
                <a:gd name="T9" fmla="*/ 1 h 22"/>
                <a:gd name="T10" fmla="*/ 10 w 18"/>
                <a:gd name="T11" fmla="*/ 2 h 22"/>
                <a:gd name="T12" fmla="*/ 12 w 18"/>
                <a:gd name="T13" fmla="*/ 4 h 22"/>
                <a:gd name="T14" fmla="*/ 12 w 18"/>
                <a:gd name="T15" fmla="*/ 4 h 22"/>
                <a:gd name="T16" fmla="*/ 14 w 18"/>
                <a:gd name="T17" fmla="*/ 10 h 22"/>
                <a:gd name="T18" fmla="*/ 8 w 18"/>
                <a:gd name="T19" fmla="*/ 20 h 22"/>
                <a:gd name="T20" fmla="*/ 7 w 18"/>
                <a:gd name="T21" fmla="*/ 20 h 22"/>
                <a:gd name="T22" fmla="*/ 1 w 18"/>
                <a:gd name="T23" fmla="*/ 16 h 22"/>
                <a:gd name="T24" fmla="*/ 0 w 18"/>
                <a:gd name="T25" fmla="*/ 19 h 22"/>
                <a:gd name="T26" fmla="*/ 8 w 18"/>
                <a:gd name="T27" fmla="*/ 22 h 22"/>
                <a:gd name="T28" fmla="*/ 9 w 18"/>
                <a:gd name="T29" fmla="*/ 22 h 22"/>
                <a:gd name="T30" fmla="*/ 15 w 18"/>
                <a:gd name="T31" fmla="*/ 20 h 22"/>
                <a:gd name="T32" fmla="*/ 18 w 18"/>
                <a:gd name="T33" fmla="*/ 4 h 22"/>
                <a:gd name="T34" fmla="*/ 8 w 18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4" y="8"/>
                    <a:pt x="14" y="10"/>
                  </a:cubicBezTo>
                  <a:cubicBezTo>
                    <a:pt x="15" y="15"/>
                    <a:pt x="12" y="20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20"/>
                    <a:pt x="3" y="19"/>
                    <a:pt x="1" y="16"/>
                  </a:cubicBezTo>
                  <a:cubicBezTo>
                    <a:pt x="1" y="17"/>
                    <a:pt x="1" y="18"/>
                    <a:pt x="0" y="19"/>
                  </a:cubicBezTo>
                  <a:cubicBezTo>
                    <a:pt x="2" y="21"/>
                    <a:pt x="5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11" y="22"/>
                    <a:pt x="13" y="21"/>
                    <a:pt x="15" y="20"/>
                  </a:cubicBezTo>
                  <a:cubicBezTo>
                    <a:pt x="15" y="14"/>
                    <a:pt x="16" y="9"/>
                    <a:pt x="18" y="4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" name="Freeform 1136">
              <a:extLst>
                <a:ext uri="{FF2B5EF4-FFF2-40B4-BE49-F238E27FC236}">
                  <a16:creationId xmlns:a16="http://schemas.microsoft.com/office/drawing/2014/main" id="{4114534C-0C5C-4545-BB72-FBB357D429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5" y="1852"/>
              <a:ext cx="16" cy="22"/>
            </a:xfrm>
            <a:custGeom>
              <a:avLst/>
              <a:gdLst>
                <a:gd name="T0" fmla="*/ 11 w 14"/>
                <a:gd name="T1" fmla="*/ 3 h 19"/>
                <a:gd name="T2" fmla="*/ 9 w 14"/>
                <a:gd name="T3" fmla="*/ 4 h 19"/>
                <a:gd name="T4" fmla="*/ 11 w 14"/>
                <a:gd name="T5" fmla="*/ 9 h 19"/>
                <a:gd name="T6" fmla="*/ 6 w 14"/>
                <a:gd name="T7" fmla="*/ 16 h 19"/>
                <a:gd name="T8" fmla="*/ 6 w 14"/>
                <a:gd name="T9" fmla="*/ 16 h 19"/>
                <a:gd name="T10" fmla="*/ 1 w 14"/>
                <a:gd name="T11" fmla="*/ 12 h 19"/>
                <a:gd name="T12" fmla="*/ 0 w 14"/>
                <a:gd name="T13" fmla="*/ 15 h 19"/>
                <a:gd name="T14" fmla="*/ 6 w 14"/>
                <a:gd name="T15" fmla="*/ 19 h 19"/>
                <a:gd name="T16" fmla="*/ 7 w 14"/>
                <a:gd name="T17" fmla="*/ 19 h 19"/>
                <a:gd name="T18" fmla="*/ 13 w 14"/>
                <a:gd name="T19" fmla="*/ 9 h 19"/>
                <a:gd name="T20" fmla="*/ 11 w 14"/>
                <a:gd name="T21" fmla="*/ 3 h 19"/>
                <a:gd name="T22" fmla="*/ 6 w 14"/>
                <a:gd name="T23" fmla="*/ 0 h 19"/>
                <a:gd name="T24" fmla="*/ 6 w 14"/>
                <a:gd name="T25" fmla="*/ 0 h 19"/>
                <a:gd name="T26" fmla="*/ 4 w 14"/>
                <a:gd name="T27" fmla="*/ 3 h 19"/>
                <a:gd name="T28" fmla="*/ 6 w 14"/>
                <a:gd name="T29" fmla="*/ 3 h 19"/>
                <a:gd name="T30" fmla="*/ 6 w 14"/>
                <a:gd name="T31" fmla="*/ 3 h 19"/>
                <a:gd name="T32" fmla="*/ 8 w 14"/>
                <a:gd name="T33" fmla="*/ 1 h 19"/>
                <a:gd name="T34" fmla="*/ 9 w 14"/>
                <a:gd name="T35" fmla="*/ 1 h 19"/>
                <a:gd name="T36" fmla="*/ 9 w 14"/>
                <a:gd name="T37" fmla="*/ 1 h 19"/>
                <a:gd name="T38" fmla="*/ 6 w 14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9">
                  <a:moveTo>
                    <a:pt x="11" y="3"/>
                  </a:moveTo>
                  <a:cubicBezTo>
                    <a:pt x="11" y="3"/>
                    <a:pt x="10" y="4"/>
                    <a:pt x="9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2" y="13"/>
                    <a:pt x="9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6"/>
                    <a:pt x="2" y="14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2" y="18"/>
                    <a:pt x="4" y="19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11" y="19"/>
                    <a:pt x="14" y="14"/>
                    <a:pt x="13" y="9"/>
                  </a:cubicBezTo>
                  <a:cubicBezTo>
                    <a:pt x="13" y="7"/>
                    <a:pt x="12" y="4"/>
                    <a:pt x="11" y="3"/>
                  </a:cubicBezTo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" name="Freeform 1137">
              <a:extLst>
                <a:ext uri="{FF2B5EF4-FFF2-40B4-BE49-F238E27FC236}">
                  <a16:creationId xmlns:a16="http://schemas.microsoft.com/office/drawing/2014/main" id="{3B951A7F-F5D0-4DC4-BB17-0864006BC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855"/>
              <a:ext cx="13" cy="15"/>
            </a:xfrm>
            <a:custGeom>
              <a:avLst/>
              <a:gdLst>
                <a:gd name="T0" fmla="*/ 5 w 11"/>
                <a:gd name="T1" fmla="*/ 0 h 13"/>
                <a:gd name="T2" fmla="*/ 5 w 11"/>
                <a:gd name="T3" fmla="*/ 0 h 13"/>
                <a:gd name="T4" fmla="*/ 3 w 11"/>
                <a:gd name="T5" fmla="*/ 0 h 13"/>
                <a:gd name="T6" fmla="*/ 0 w 11"/>
                <a:gd name="T7" fmla="*/ 9 h 13"/>
                <a:gd name="T8" fmla="*/ 0 w 11"/>
                <a:gd name="T9" fmla="*/ 9 h 13"/>
                <a:gd name="T10" fmla="*/ 5 w 11"/>
                <a:gd name="T11" fmla="*/ 13 h 13"/>
                <a:gd name="T12" fmla="*/ 5 w 11"/>
                <a:gd name="T13" fmla="*/ 13 h 13"/>
                <a:gd name="T14" fmla="*/ 10 w 11"/>
                <a:gd name="T15" fmla="*/ 6 h 13"/>
                <a:gd name="T16" fmla="*/ 8 w 11"/>
                <a:gd name="T17" fmla="*/ 1 h 13"/>
                <a:gd name="T18" fmla="*/ 8 w 11"/>
                <a:gd name="T19" fmla="*/ 2 h 13"/>
                <a:gd name="T20" fmla="*/ 7 w 11"/>
                <a:gd name="T21" fmla="*/ 2 h 13"/>
                <a:gd name="T22" fmla="*/ 5 w 11"/>
                <a:gd name="T23" fmla="*/ 0 h 13"/>
                <a:gd name="T24" fmla="*/ 5 w 11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3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8" y="13"/>
                    <a:pt x="11" y="10"/>
                    <a:pt x="10" y="6"/>
                  </a:cubicBezTo>
                  <a:cubicBezTo>
                    <a:pt x="10" y="4"/>
                    <a:pt x="9" y="3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" name="Freeform 1138">
              <a:extLst>
                <a:ext uri="{FF2B5EF4-FFF2-40B4-BE49-F238E27FC236}">
                  <a16:creationId xmlns:a16="http://schemas.microsoft.com/office/drawing/2014/main" id="{D634EE79-78C5-4E18-ABD4-4F42923B4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853"/>
              <a:ext cx="5" cy="4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2 w 5"/>
                <a:gd name="T9" fmla="*/ 4 h 4"/>
                <a:gd name="T10" fmla="*/ 3 w 5"/>
                <a:gd name="T11" fmla="*/ 4 h 4"/>
                <a:gd name="T12" fmla="*/ 3 w 5"/>
                <a:gd name="T13" fmla="*/ 3 h 4"/>
                <a:gd name="T14" fmla="*/ 5 w 5"/>
                <a:gd name="T15" fmla="*/ 2 h 4"/>
                <a:gd name="T16" fmla="*/ 5 w 5"/>
                <a:gd name="T17" fmla="*/ 2 h 4"/>
                <a:gd name="T18" fmla="*/ 3 w 5"/>
                <a:gd name="T19" fmla="*/ 0 h 4"/>
                <a:gd name="T20" fmla="*/ 3 w 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" name="Freeform 1139">
              <a:extLst>
                <a:ext uri="{FF2B5EF4-FFF2-40B4-BE49-F238E27FC236}">
                  <a16:creationId xmlns:a16="http://schemas.microsoft.com/office/drawing/2014/main" id="{0ED3744E-16AE-41E5-B17E-7A328EA12D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8" y="1840"/>
              <a:ext cx="115" cy="45"/>
            </a:xfrm>
            <a:custGeom>
              <a:avLst/>
              <a:gdLst>
                <a:gd name="T0" fmla="*/ 95 w 99"/>
                <a:gd name="T1" fmla="*/ 26 h 39"/>
                <a:gd name="T2" fmla="*/ 98 w 99"/>
                <a:gd name="T3" fmla="*/ 9 h 39"/>
                <a:gd name="T4" fmla="*/ 98 w 99"/>
                <a:gd name="T5" fmla="*/ 8 h 39"/>
                <a:gd name="T6" fmla="*/ 97 w 99"/>
                <a:gd name="T7" fmla="*/ 7 h 39"/>
                <a:gd name="T8" fmla="*/ 60 w 99"/>
                <a:gd name="T9" fmla="*/ 9 h 39"/>
                <a:gd name="T10" fmla="*/ 54 w 99"/>
                <a:gd name="T11" fmla="*/ 12 h 39"/>
                <a:gd name="T12" fmla="*/ 54 w 99"/>
                <a:gd name="T13" fmla="*/ 11 h 39"/>
                <a:gd name="T14" fmla="*/ 47 w 99"/>
                <a:gd name="T15" fmla="*/ 12 h 39"/>
                <a:gd name="T16" fmla="*/ 47 w 99"/>
                <a:gd name="T17" fmla="*/ 11 h 39"/>
                <a:gd name="T18" fmla="*/ 46 w 99"/>
                <a:gd name="T19" fmla="*/ 11 h 39"/>
                <a:gd name="T20" fmla="*/ 40 w 99"/>
                <a:gd name="T21" fmla="*/ 8 h 39"/>
                <a:gd name="T22" fmla="*/ 2 w 99"/>
                <a:gd name="T23" fmla="*/ 9 h 39"/>
                <a:gd name="T24" fmla="*/ 2 w 99"/>
                <a:gd name="T25" fmla="*/ 9 h 39"/>
                <a:gd name="T26" fmla="*/ 1 w 99"/>
                <a:gd name="T27" fmla="*/ 10 h 39"/>
                <a:gd name="T28" fmla="*/ 5 w 99"/>
                <a:gd name="T29" fmla="*/ 28 h 39"/>
                <a:gd name="T30" fmla="*/ 15 w 99"/>
                <a:gd name="T31" fmla="*/ 37 h 39"/>
                <a:gd name="T32" fmla="*/ 27 w 99"/>
                <a:gd name="T33" fmla="*/ 39 h 39"/>
                <a:gd name="T34" fmla="*/ 44 w 99"/>
                <a:gd name="T35" fmla="*/ 26 h 39"/>
                <a:gd name="T36" fmla="*/ 45 w 99"/>
                <a:gd name="T37" fmla="*/ 25 h 39"/>
                <a:gd name="T38" fmla="*/ 47 w 99"/>
                <a:gd name="T39" fmla="*/ 18 h 39"/>
                <a:gd name="T40" fmla="*/ 53 w 99"/>
                <a:gd name="T41" fmla="*/ 18 h 39"/>
                <a:gd name="T42" fmla="*/ 55 w 99"/>
                <a:gd name="T43" fmla="*/ 26 h 39"/>
                <a:gd name="T44" fmla="*/ 56 w 99"/>
                <a:gd name="T45" fmla="*/ 27 h 39"/>
                <a:gd name="T46" fmla="*/ 74 w 99"/>
                <a:gd name="T47" fmla="*/ 38 h 39"/>
                <a:gd name="T48" fmla="*/ 86 w 99"/>
                <a:gd name="T49" fmla="*/ 36 h 39"/>
                <a:gd name="T50" fmla="*/ 95 w 99"/>
                <a:gd name="T51" fmla="*/ 26 h 39"/>
                <a:gd name="T52" fmla="*/ 26 w 99"/>
                <a:gd name="T53" fmla="*/ 35 h 39"/>
                <a:gd name="T54" fmla="*/ 16 w 99"/>
                <a:gd name="T55" fmla="*/ 33 h 39"/>
                <a:gd name="T56" fmla="*/ 9 w 99"/>
                <a:gd name="T57" fmla="*/ 26 h 39"/>
                <a:gd name="T58" fmla="*/ 5 w 99"/>
                <a:gd name="T59" fmla="*/ 12 h 39"/>
                <a:gd name="T60" fmla="*/ 38 w 99"/>
                <a:gd name="T61" fmla="*/ 12 h 39"/>
                <a:gd name="T62" fmla="*/ 43 w 99"/>
                <a:gd name="T63" fmla="*/ 14 h 39"/>
                <a:gd name="T64" fmla="*/ 41 w 99"/>
                <a:gd name="T65" fmla="*/ 24 h 39"/>
                <a:gd name="T66" fmla="*/ 41 w 99"/>
                <a:gd name="T67" fmla="*/ 25 h 39"/>
                <a:gd name="T68" fmla="*/ 26 w 99"/>
                <a:gd name="T69" fmla="*/ 35 h 39"/>
                <a:gd name="T70" fmla="*/ 84 w 99"/>
                <a:gd name="T71" fmla="*/ 32 h 39"/>
                <a:gd name="T72" fmla="*/ 74 w 99"/>
                <a:gd name="T73" fmla="*/ 34 h 39"/>
                <a:gd name="T74" fmla="*/ 60 w 99"/>
                <a:gd name="T75" fmla="*/ 25 h 39"/>
                <a:gd name="T76" fmla="*/ 59 w 99"/>
                <a:gd name="T77" fmla="*/ 25 h 39"/>
                <a:gd name="T78" fmla="*/ 57 w 99"/>
                <a:gd name="T79" fmla="*/ 15 h 39"/>
                <a:gd name="T80" fmla="*/ 61 w 99"/>
                <a:gd name="T81" fmla="*/ 12 h 39"/>
                <a:gd name="T82" fmla="*/ 94 w 99"/>
                <a:gd name="T83" fmla="*/ 11 h 39"/>
                <a:gd name="T84" fmla="*/ 91 w 99"/>
                <a:gd name="T85" fmla="*/ 25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8" y="9"/>
                    <a:pt x="98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78" y="0"/>
                    <a:pt x="60" y="9"/>
                  </a:cubicBezTo>
                  <a:cubicBezTo>
                    <a:pt x="58" y="10"/>
                    <a:pt x="56" y="11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4" y="10"/>
                    <a:pt x="42" y="9"/>
                    <a:pt x="40" y="8"/>
                  </a:cubicBezTo>
                  <a:cubicBezTo>
                    <a:pt x="20" y="1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8"/>
                  </a:cubicBezTo>
                  <a:cubicBezTo>
                    <a:pt x="7" y="32"/>
                    <a:pt x="10" y="35"/>
                    <a:pt x="15" y="37"/>
                  </a:cubicBezTo>
                  <a:cubicBezTo>
                    <a:pt x="21" y="39"/>
                    <a:pt x="27" y="39"/>
                    <a:pt x="27" y="39"/>
                  </a:cubicBezTo>
                  <a:cubicBezTo>
                    <a:pt x="40" y="37"/>
                    <a:pt x="43" y="30"/>
                    <a:pt x="44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2"/>
                    <a:pt x="46" y="20"/>
                    <a:pt x="47" y="18"/>
                  </a:cubicBezTo>
                  <a:cubicBezTo>
                    <a:pt x="48" y="17"/>
                    <a:pt x="50" y="17"/>
                    <a:pt x="53" y="18"/>
                  </a:cubicBezTo>
                  <a:cubicBezTo>
                    <a:pt x="53" y="20"/>
                    <a:pt x="54" y="23"/>
                    <a:pt x="55" y="26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8" y="31"/>
                    <a:pt x="60" y="38"/>
                    <a:pt x="74" y="38"/>
                  </a:cubicBezTo>
                  <a:cubicBezTo>
                    <a:pt x="74" y="38"/>
                    <a:pt x="80" y="38"/>
                    <a:pt x="86" y="36"/>
                  </a:cubicBezTo>
                  <a:cubicBezTo>
                    <a:pt x="91" y="34"/>
                    <a:pt x="94" y="31"/>
                    <a:pt x="95" y="26"/>
                  </a:cubicBezTo>
                  <a:close/>
                  <a:moveTo>
                    <a:pt x="26" y="35"/>
                  </a:moveTo>
                  <a:cubicBezTo>
                    <a:pt x="26" y="35"/>
                    <a:pt x="21" y="35"/>
                    <a:pt x="16" y="33"/>
                  </a:cubicBezTo>
                  <a:cubicBezTo>
                    <a:pt x="13" y="32"/>
                    <a:pt x="10" y="29"/>
                    <a:pt x="9" y="26"/>
                  </a:cubicBezTo>
                  <a:cubicBezTo>
                    <a:pt x="6" y="19"/>
                    <a:pt x="5" y="14"/>
                    <a:pt x="5" y="12"/>
                  </a:cubicBezTo>
                  <a:cubicBezTo>
                    <a:pt x="9" y="11"/>
                    <a:pt x="23" y="6"/>
                    <a:pt x="38" y="12"/>
                  </a:cubicBezTo>
                  <a:cubicBezTo>
                    <a:pt x="40" y="12"/>
                    <a:pt x="41" y="13"/>
                    <a:pt x="43" y="14"/>
                  </a:cubicBezTo>
                  <a:cubicBezTo>
                    <a:pt x="43" y="16"/>
                    <a:pt x="43" y="19"/>
                    <a:pt x="41" y="24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39" y="29"/>
                    <a:pt x="38" y="33"/>
                    <a:pt x="26" y="35"/>
                  </a:cubicBezTo>
                  <a:close/>
                  <a:moveTo>
                    <a:pt x="84" y="32"/>
                  </a:moveTo>
                  <a:cubicBezTo>
                    <a:pt x="80" y="34"/>
                    <a:pt x="74" y="34"/>
                    <a:pt x="74" y="34"/>
                  </a:cubicBezTo>
                  <a:cubicBezTo>
                    <a:pt x="63" y="34"/>
                    <a:pt x="61" y="29"/>
                    <a:pt x="60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7" y="20"/>
                    <a:pt x="57" y="16"/>
                    <a:pt x="57" y="15"/>
                  </a:cubicBezTo>
                  <a:cubicBezTo>
                    <a:pt x="58" y="14"/>
                    <a:pt x="60" y="13"/>
                    <a:pt x="61" y="12"/>
                  </a:cubicBezTo>
                  <a:cubicBezTo>
                    <a:pt x="76" y="6"/>
                    <a:pt x="90" y="9"/>
                    <a:pt x="94" y="11"/>
                  </a:cubicBezTo>
                  <a:cubicBezTo>
                    <a:pt x="94" y="12"/>
                    <a:pt x="94" y="17"/>
                    <a:pt x="91" y="25"/>
                  </a:cubicBezTo>
                  <a:cubicBezTo>
                    <a:pt x="90" y="28"/>
                    <a:pt x="88" y="31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" name="Freeform 1140">
              <a:extLst>
                <a:ext uri="{FF2B5EF4-FFF2-40B4-BE49-F238E27FC236}">
                  <a16:creationId xmlns:a16="http://schemas.microsoft.com/office/drawing/2014/main" id="{975856B8-EE3E-4A4A-B8A1-7C67ACD5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50"/>
              <a:ext cx="42" cy="62"/>
            </a:xfrm>
            <a:custGeom>
              <a:avLst/>
              <a:gdLst>
                <a:gd name="T0" fmla="*/ 16 w 36"/>
                <a:gd name="T1" fmla="*/ 0 h 53"/>
                <a:gd name="T2" fmla="*/ 0 w 36"/>
                <a:gd name="T3" fmla="*/ 17 h 53"/>
                <a:gd name="T4" fmla="*/ 13 w 36"/>
                <a:gd name="T5" fmla="*/ 53 h 53"/>
                <a:gd name="T6" fmla="*/ 36 w 36"/>
                <a:gd name="T7" fmla="*/ 34 h 53"/>
                <a:gd name="T8" fmla="*/ 16 w 3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3">
                  <a:moveTo>
                    <a:pt x="1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18" y="15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" name="Freeform 1141">
              <a:extLst>
                <a:ext uri="{FF2B5EF4-FFF2-40B4-BE49-F238E27FC236}">
                  <a16:creationId xmlns:a16="http://schemas.microsoft.com/office/drawing/2014/main" id="{6A8ED577-EF8A-4AC9-B160-D69ED0136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950"/>
              <a:ext cx="43" cy="62"/>
            </a:xfrm>
            <a:custGeom>
              <a:avLst/>
              <a:gdLst>
                <a:gd name="T0" fmla="*/ 21 w 37"/>
                <a:gd name="T1" fmla="*/ 0 h 53"/>
                <a:gd name="T2" fmla="*/ 37 w 37"/>
                <a:gd name="T3" fmla="*/ 17 h 53"/>
                <a:gd name="T4" fmla="*/ 24 w 37"/>
                <a:gd name="T5" fmla="*/ 53 h 53"/>
                <a:gd name="T6" fmla="*/ 0 w 37"/>
                <a:gd name="T7" fmla="*/ 34 h 53"/>
                <a:gd name="T8" fmla="*/ 21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1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8" y="15"/>
                    <a:pt x="21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" name="Freeform 1142">
              <a:extLst>
                <a:ext uri="{FF2B5EF4-FFF2-40B4-BE49-F238E27FC236}">
                  <a16:creationId xmlns:a16="http://schemas.microsoft.com/office/drawing/2014/main" id="{8006DE75-3224-4CB6-A82C-DC2993CE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146"/>
              <a:ext cx="130" cy="366"/>
            </a:xfrm>
            <a:custGeom>
              <a:avLst/>
              <a:gdLst>
                <a:gd name="T0" fmla="*/ 1 w 112"/>
                <a:gd name="T1" fmla="*/ 316 h 316"/>
                <a:gd name="T2" fmla="*/ 41 w 112"/>
                <a:gd name="T3" fmla="*/ 316 h 316"/>
                <a:gd name="T4" fmla="*/ 52 w 112"/>
                <a:gd name="T5" fmla="*/ 73 h 316"/>
                <a:gd name="T6" fmla="*/ 56 w 112"/>
                <a:gd name="T7" fmla="*/ 73 h 316"/>
                <a:gd name="T8" fmla="*/ 70 w 112"/>
                <a:gd name="T9" fmla="*/ 315 h 316"/>
                <a:gd name="T10" fmla="*/ 110 w 112"/>
                <a:gd name="T11" fmla="*/ 315 h 316"/>
                <a:gd name="T12" fmla="*/ 101 w 112"/>
                <a:gd name="T13" fmla="*/ 1 h 316"/>
                <a:gd name="T14" fmla="*/ 5 w 112"/>
                <a:gd name="T15" fmla="*/ 0 h 316"/>
                <a:gd name="T16" fmla="*/ 1 w 112"/>
                <a:gd name="T17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316">
                  <a:moveTo>
                    <a:pt x="1" y="316"/>
                  </a:moveTo>
                  <a:cubicBezTo>
                    <a:pt x="41" y="316"/>
                    <a:pt x="41" y="316"/>
                    <a:pt x="41" y="316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3" y="73"/>
                    <a:pt x="55" y="73"/>
                    <a:pt x="56" y="73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110" y="315"/>
                    <a:pt x="110" y="315"/>
                    <a:pt x="110" y="315"/>
                  </a:cubicBezTo>
                  <a:cubicBezTo>
                    <a:pt x="110" y="284"/>
                    <a:pt x="112" y="54"/>
                    <a:pt x="101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0" y="221"/>
                    <a:pt x="1" y="31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" name="Freeform 1143">
              <a:extLst>
                <a:ext uri="{FF2B5EF4-FFF2-40B4-BE49-F238E27FC236}">
                  <a16:creationId xmlns:a16="http://schemas.microsoft.com/office/drawing/2014/main" id="{4EB9F748-CE37-491D-A744-8DE2E6F4E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147"/>
              <a:ext cx="14" cy="16"/>
            </a:xfrm>
            <a:custGeom>
              <a:avLst/>
              <a:gdLst>
                <a:gd name="T0" fmla="*/ 1 w 12"/>
                <a:gd name="T1" fmla="*/ 14 h 14"/>
                <a:gd name="T2" fmla="*/ 12 w 12"/>
                <a:gd name="T3" fmla="*/ 14 h 14"/>
                <a:gd name="T4" fmla="*/ 11 w 12"/>
                <a:gd name="T5" fmla="*/ 0 h 14"/>
                <a:gd name="T6" fmla="*/ 0 w 12"/>
                <a:gd name="T7" fmla="*/ 0 h 14"/>
                <a:gd name="T8" fmla="*/ 1 w 12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1" y="14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9"/>
                    <a:pt x="1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" name="Freeform 1144">
              <a:extLst>
                <a:ext uri="{FF2B5EF4-FFF2-40B4-BE49-F238E27FC236}">
                  <a16:creationId xmlns:a16="http://schemas.microsoft.com/office/drawing/2014/main" id="{91EDE65A-F588-4E7B-A43F-F8A1B8CB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146"/>
              <a:ext cx="58" cy="19"/>
            </a:xfrm>
            <a:custGeom>
              <a:avLst/>
              <a:gdLst>
                <a:gd name="T0" fmla="*/ 49 w 50"/>
                <a:gd name="T1" fmla="*/ 1 h 16"/>
                <a:gd name="T2" fmla="*/ 0 w 50"/>
                <a:gd name="T3" fmla="*/ 0 h 16"/>
                <a:gd name="T4" fmla="*/ 1 w 50"/>
                <a:gd name="T5" fmla="*/ 16 h 16"/>
                <a:gd name="T6" fmla="*/ 50 w 50"/>
                <a:gd name="T7" fmla="*/ 15 h 16"/>
                <a:gd name="T8" fmla="*/ 49 w 50"/>
                <a:gd name="T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6">
                  <a:moveTo>
                    <a:pt x="4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11"/>
                    <a:pt x="1" y="16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0"/>
                    <a:pt x="49" y="5"/>
                    <a:pt x="49" y="1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" name="Freeform 1145">
              <a:extLst>
                <a:ext uri="{FF2B5EF4-FFF2-40B4-BE49-F238E27FC236}">
                  <a16:creationId xmlns:a16="http://schemas.microsoft.com/office/drawing/2014/main" id="{99EB3B1C-BF2A-43F3-81AB-D3A7ACD3A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146"/>
              <a:ext cx="18" cy="19"/>
            </a:xfrm>
            <a:custGeom>
              <a:avLst/>
              <a:gdLst>
                <a:gd name="T0" fmla="*/ 14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4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" name="Rectangle 1146">
              <a:extLst>
                <a:ext uri="{FF2B5EF4-FFF2-40B4-BE49-F238E27FC236}">
                  <a16:creationId xmlns:a16="http://schemas.microsoft.com/office/drawing/2014/main" id="{0841EE2E-3C61-43F1-9DF4-8EB2590C6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2141"/>
              <a:ext cx="26" cy="26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" name="Freeform 1147">
              <a:extLst>
                <a:ext uri="{FF2B5EF4-FFF2-40B4-BE49-F238E27FC236}">
                  <a16:creationId xmlns:a16="http://schemas.microsoft.com/office/drawing/2014/main" id="{39A7BBED-B057-4E71-9069-D90BA6BFD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015"/>
              <a:ext cx="98" cy="154"/>
            </a:xfrm>
            <a:custGeom>
              <a:avLst/>
              <a:gdLst>
                <a:gd name="T0" fmla="*/ 48 w 84"/>
                <a:gd name="T1" fmla="*/ 8 h 133"/>
                <a:gd name="T2" fmla="*/ 0 w 84"/>
                <a:gd name="T3" fmla="*/ 72 h 133"/>
                <a:gd name="T4" fmla="*/ 77 w 84"/>
                <a:gd name="T5" fmla="*/ 133 h 133"/>
                <a:gd name="T6" fmla="*/ 84 w 84"/>
                <a:gd name="T7" fmla="*/ 117 h 133"/>
                <a:gd name="T8" fmla="*/ 31 w 84"/>
                <a:gd name="T9" fmla="*/ 66 h 133"/>
                <a:gd name="T10" fmla="*/ 65 w 84"/>
                <a:gd name="T11" fmla="*/ 30 h 133"/>
                <a:gd name="T12" fmla="*/ 48 w 84"/>
                <a:gd name="T13" fmla="*/ 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3">
                  <a:moveTo>
                    <a:pt x="48" y="8"/>
                  </a:moveTo>
                  <a:cubicBezTo>
                    <a:pt x="56" y="0"/>
                    <a:pt x="0" y="60"/>
                    <a:pt x="0" y="72"/>
                  </a:cubicBezTo>
                  <a:cubicBezTo>
                    <a:pt x="0" y="84"/>
                    <a:pt x="77" y="133"/>
                    <a:pt x="77" y="133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4" y="117"/>
                    <a:pt x="43" y="72"/>
                    <a:pt x="31" y="66"/>
                  </a:cubicBezTo>
                  <a:cubicBezTo>
                    <a:pt x="31" y="66"/>
                    <a:pt x="60" y="38"/>
                    <a:pt x="65" y="30"/>
                  </a:cubicBezTo>
                  <a:cubicBezTo>
                    <a:pt x="71" y="22"/>
                    <a:pt x="48" y="8"/>
                    <a:pt x="48" y="8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" name="Freeform 1148">
              <a:extLst>
                <a:ext uri="{FF2B5EF4-FFF2-40B4-BE49-F238E27FC236}">
                  <a16:creationId xmlns:a16="http://schemas.microsoft.com/office/drawing/2014/main" id="{33C6C91A-5C4F-4515-992C-685DA740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124"/>
              <a:ext cx="59" cy="57"/>
            </a:xfrm>
            <a:custGeom>
              <a:avLst/>
              <a:gdLst>
                <a:gd name="T0" fmla="*/ 36 w 51"/>
                <a:gd name="T1" fmla="*/ 21 h 49"/>
                <a:gd name="T2" fmla="*/ 49 w 51"/>
                <a:gd name="T3" fmla="*/ 21 h 49"/>
                <a:gd name="T4" fmla="*/ 51 w 51"/>
                <a:gd name="T5" fmla="*/ 20 h 49"/>
                <a:gd name="T6" fmla="*/ 40 w 51"/>
                <a:gd name="T7" fmla="*/ 11 h 49"/>
                <a:gd name="T8" fmla="*/ 32 w 51"/>
                <a:gd name="T9" fmla="*/ 11 h 49"/>
                <a:gd name="T10" fmla="*/ 39 w 51"/>
                <a:gd name="T11" fmla="*/ 4 h 49"/>
                <a:gd name="T12" fmla="*/ 39 w 51"/>
                <a:gd name="T13" fmla="*/ 2 h 49"/>
                <a:gd name="T14" fmla="*/ 27 w 51"/>
                <a:gd name="T15" fmla="*/ 6 h 49"/>
                <a:gd name="T16" fmla="*/ 19 w 51"/>
                <a:gd name="T17" fmla="*/ 14 h 49"/>
                <a:gd name="T18" fmla="*/ 11 w 51"/>
                <a:gd name="T19" fmla="*/ 19 h 49"/>
                <a:gd name="T20" fmla="*/ 10 w 51"/>
                <a:gd name="T21" fmla="*/ 19 h 49"/>
                <a:gd name="T22" fmla="*/ 4 w 51"/>
                <a:gd name="T23" fmla="*/ 36 h 49"/>
                <a:gd name="T24" fmla="*/ 14 w 51"/>
                <a:gd name="T25" fmla="*/ 43 h 49"/>
                <a:gd name="T26" fmla="*/ 23 w 51"/>
                <a:gd name="T27" fmla="*/ 42 h 49"/>
                <a:gd name="T28" fmla="*/ 41 w 51"/>
                <a:gd name="T29" fmla="*/ 48 h 49"/>
                <a:gd name="T30" fmla="*/ 43 w 51"/>
                <a:gd name="T31" fmla="*/ 47 h 49"/>
                <a:gd name="T32" fmla="*/ 31 w 51"/>
                <a:gd name="T33" fmla="*/ 30 h 49"/>
                <a:gd name="T34" fmla="*/ 50 w 51"/>
                <a:gd name="T35" fmla="*/ 34 h 49"/>
                <a:gd name="T36" fmla="*/ 51 w 51"/>
                <a:gd name="T37" fmla="*/ 33 h 49"/>
                <a:gd name="T38" fmla="*/ 36 w 51"/>
                <a:gd name="T3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49">
                  <a:moveTo>
                    <a:pt x="36" y="21"/>
                  </a:moveTo>
                  <a:cubicBezTo>
                    <a:pt x="41" y="21"/>
                    <a:pt x="45" y="21"/>
                    <a:pt x="49" y="21"/>
                  </a:cubicBezTo>
                  <a:cubicBezTo>
                    <a:pt x="50" y="21"/>
                    <a:pt x="51" y="20"/>
                    <a:pt x="51" y="20"/>
                  </a:cubicBezTo>
                  <a:cubicBezTo>
                    <a:pt x="51" y="14"/>
                    <a:pt x="45" y="11"/>
                    <a:pt x="40" y="11"/>
                  </a:cubicBezTo>
                  <a:cubicBezTo>
                    <a:pt x="38" y="11"/>
                    <a:pt x="35" y="11"/>
                    <a:pt x="32" y="11"/>
                  </a:cubicBezTo>
                  <a:cubicBezTo>
                    <a:pt x="35" y="9"/>
                    <a:pt x="37" y="7"/>
                    <a:pt x="39" y="4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4" y="0"/>
                    <a:pt x="31" y="3"/>
                    <a:pt x="27" y="6"/>
                  </a:cubicBezTo>
                  <a:cubicBezTo>
                    <a:pt x="24" y="8"/>
                    <a:pt x="22" y="11"/>
                    <a:pt x="19" y="14"/>
                  </a:cubicBezTo>
                  <a:cubicBezTo>
                    <a:pt x="17" y="17"/>
                    <a:pt x="14" y="18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" y="21"/>
                    <a:pt x="0" y="29"/>
                    <a:pt x="4" y="36"/>
                  </a:cubicBezTo>
                  <a:cubicBezTo>
                    <a:pt x="6" y="40"/>
                    <a:pt x="10" y="42"/>
                    <a:pt x="14" y="43"/>
                  </a:cubicBezTo>
                  <a:cubicBezTo>
                    <a:pt x="17" y="43"/>
                    <a:pt x="21" y="42"/>
                    <a:pt x="23" y="42"/>
                  </a:cubicBezTo>
                  <a:cubicBezTo>
                    <a:pt x="30" y="40"/>
                    <a:pt x="36" y="44"/>
                    <a:pt x="41" y="48"/>
                  </a:cubicBezTo>
                  <a:cubicBezTo>
                    <a:pt x="42" y="49"/>
                    <a:pt x="43" y="48"/>
                    <a:pt x="43" y="47"/>
                  </a:cubicBezTo>
                  <a:cubicBezTo>
                    <a:pt x="44" y="39"/>
                    <a:pt x="38" y="33"/>
                    <a:pt x="31" y="30"/>
                  </a:cubicBezTo>
                  <a:cubicBezTo>
                    <a:pt x="38" y="29"/>
                    <a:pt x="43" y="34"/>
                    <a:pt x="50" y="34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1" y="26"/>
                    <a:pt x="43" y="23"/>
                    <a:pt x="36" y="21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" name="Freeform 1149">
              <a:extLst>
                <a:ext uri="{FF2B5EF4-FFF2-40B4-BE49-F238E27FC236}">
                  <a16:creationId xmlns:a16="http://schemas.microsoft.com/office/drawing/2014/main" id="{883BC1DD-516B-4F93-93B6-CF9F03CBF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975"/>
              <a:ext cx="109" cy="191"/>
            </a:xfrm>
            <a:custGeom>
              <a:avLst/>
              <a:gdLst>
                <a:gd name="T0" fmla="*/ 92 w 93"/>
                <a:gd name="T1" fmla="*/ 41 h 165"/>
                <a:gd name="T2" fmla="*/ 39 w 93"/>
                <a:gd name="T3" fmla="*/ 101 h 165"/>
                <a:gd name="T4" fmla="*/ 79 w 93"/>
                <a:gd name="T5" fmla="*/ 138 h 165"/>
                <a:gd name="T6" fmla="*/ 85 w 93"/>
                <a:gd name="T7" fmla="*/ 143 h 165"/>
                <a:gd name="T8" fmla="*/ 73 w 93"/>
                <a:gd name="T9" fmla="*/ 165 h 165"/>
                <a:gd name="T10" fmla="*/ 65 w 93"/>
                <a:gd name="T11" fmla="*/ 161 h 165"/>
                <a:gd name="T12" fmla="*/ 0 w 93"/>
                <a:gd name="T13" fmla="*/ 107 h 165"/>
                <a:gd name="T14" fmla="*/ 82 w 93"/>
                <a:gd name="T15" fmla="*/ 0 h 165"/>
                <a:gd name="T16" fmla="*/ 92 w 93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65">
                  <a:moveTo>
                    <a:pt x="92" y="41"/>
                  </a:moveTo>
                  <a:cubicBezTo>
                    <a:pt x="85" y="55"/>
                    <a:pt x="39" y="101"/>
                    <a:pt x="39" y="101"/>
                  </a:cubicBezTo>
                  <a:cubicBezTo>
                    <a:pt x="47" y="106"/>
                    <a:pt x="68" y="127"/>
                    <a:pt x="79" y="138"/>
                  </a:cubicBezTo>
                  <a:cubicBezTo>
                    <a:pt x="83" y="141"/>
                    <a:pt x="85" y="143"/>
                    <a:pt x="85" y="143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0" y="164"/>
                    <a:pt x="68" y="163"/>
                    <a:pt x="65" y="161"/>
                  </a:cubicBezTo>
                  <a:cubicBezTo>
                    <a:pt x="18" y="136"/>
                    <a:pt x="0" y="107"/>
                    <a:pt x="0" y="107"/>
                  </a:cubicBezTo>
                  <a:cubicBezTo>
                    <a:pt x="12" y="62"/>
                    <a:pt x="82" y="0"/>
                    <a:pt x="82" y="0"/>
                  </a:cubicBezTo>
                  <a:cubicBezTo>
                    <a:pt x="93" y="8"/>
                    <a:pt x="92" y="41"/>
                    <a:pt x="92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" name="Freeform 1150">
              <a:extLst>
                <a:ext uri="{FF2B5EF4-FFF2-40B4-BE49-F238E27FC236}">
                  <a16:creationId xmlns:a16="http://schemas.microsoft.com/office/drawing/2014/main" id="{B6795D17-3629-4688-9F1C-9E601F26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013"/>
              <a:ext cx="98" cy="155"/>
            </a:xfrm>
            <a:custGeom>
              <a:avLst/>
              <a:gdLst>
                <a:gd name="T0" fmla="*/ 36 w 84"/>
                <a:gd name="T1" fmla="*/ 9 h 134"/>
                <a:gd name="T2" fmla="*/ 84 w 84"/>
                <a:gd name="T3" fmla="*/ 73 h 134"/>
                <a:gd name="T4" fmla="*/ 7 w 84"/>
                <a:gd name="T5" fmla="*/ 134 h 134"/>
                <a:gd name="T6" fmla="*/ 0 w 84"/>
                <a:gd name="T7" fmla="*/ 118 h 134"/>
                <a:gd name="T8" fmla="*/ 53 w 84"/>
                <a:gd name="T9" fmla="*/ 66 h 134"/>
                <a:gd name="T10" fmla="*/ 19 w 84"/>
                <a:gd name="T11" fmla="*/ 30 h 134"/>
                <a:gd name="T12" fmla="*/ 36 w 84"/>
                <a:gd name="T13" fmla="*/ 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34">
                  <a:moveTo>
                    <a:pt x="36" y="9"/>
                  </a:moveTo>
                  <a:cubicBezTo>
                    <a:pt x="28" y="0"/>
                    <a:pt x="84" y="60"/>
                    <a:pt x="84" y="73"/>
                  </a:cubicBezTo>
                  <a:cubicBezTo>
                    <a:pt x="84" y="85"/>
                    <a:pt x="7" y="134"/>
                    <a:pt x="7" y="13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41" y="73"/>
                    <a:pt x="53" y="66"/>
                  </a:cubicBezTo>
                  <a:cubicBezTo>
                    <a:pt x="53" y="66"/>
                    <a:pt x="24" y="38"/>
                    <a:pt x="19" y="30"/>
                  </a:cubicBezTo>
                  <a:cubicBezTo>
                    <a:pt x="13" y="23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" name="Freeform 1151">
              <a:extLst>
                <a:ext uri="{FF2B5EF4-FFF2-40B4-BE49-F238E27FC236}">
                  <a16:creationId xmlns:a16="http://schemas.microsoft.com/office/drawing/2014/main" id="{CF0ED0DB-80BE-4543-A05E-38F9676F4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123"/>
              <a:ext cx="59" cy="56"/>
            </a:xfrm>
            <a:custGeom>
              <a:avLst/>
              <a:gdLst>
                <a:gd name="T0" fmla="*/ 0 w 51"/>
                <a:gd name="T1" fmla="*/ 33 h 48"/>
                <a:gd name="T2" fmla="*/ 1 w 51"/>
                <a:gd name="T3" fmla="*/ 34 h 48"/>
                <a:gd name="T4" fmla="*/ 20 w 51"/>
                <a:gd name="T5" fmla="*/ 29 h 48"/>
                <a:gd name="T6" fmla="*/ 8 w 51"/>
                <a:gd name="T7" fmla="*/ 47 h 48"/>
                <a:gd name="T8" fmla="*/ 10 w 51"/>
                <a:gd name="T9" fmla="*/ 47 h 48"/>
                <a:gd name="T10" fmla="*/ 28 w 51"/>
                <a:gd name="T11" fmla="*/ 41 h 48"/>
                <a:gd name="T12" fmla="*/ 37 w 51"/>
                <a:gd name="T13" fmla="*/ 42 h 48"/>
                <a:gd name="T14" fmla="*/ 47 w 51"/>
                <a:gd name="T15" fmla="*/ 36 h 48"/>
                <a:gd name="T16" fmla="*/ 41 w 51"/>
                <a:gd name="T17" fmla="*/ 19 h 48"/>
                <a:gd name="T18" fmla="*/ 40 w 51"/>
                <a:gd name="T19" fmla="*/ 19 h 48"/>
                <a:gd name="T20" fmla="*/ 32 w 51"/>
                <a:gd name="T21" fmla="*/ 13 h 48"/>
                <a:gd name="T22" fmla="*/ 24 w 51"/>
                <a:gd name="T23" fmla="*/ 5 h 48"/>
                <a:gd name="T24" fmla="*/ 12 w 51"/>
                <a:gd name="T25" fmla="*/ 2 h 48"/>
                <a:gd name="T26" fmla="*/ 11 w 51"/>
                <a:gd name="T27" fmla="*/ 4 h 48"/>
                <a:gd name="T28" fmla="*/ 19 w 51"/>
                <a:gd name="T29" fmla="*/ 11 h 48"/>
                <a:gd name="T30" fmla="*/ 11 w 51"/>
                <a:gd name="T31" fmla="*/ 10 h 48"/>
                <a:gd name="T32" fmla="*/ 0 w 51"/>
                <a:gd name="T33" fmla="*/ 19 h 48"/>
                <a:gd name="T34" fmla="*/ 2 w 51"/>
                <a:gd name="T35" fmla="*/ 20 h 48"/>
                <a:gd name="T36" fmla="*/ 15 w 51"/>
                <a:gd name="T37" fmla="*/ 21 h 48"/>
                <a:gd name="T38" fmla="*/ 0 w 51"/>
                <a:gd name="T39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48">
                  <a:moveTo>
                    <a:pt x="0" y="33"/>
                  </a:moveTo>
                  <a:cubicBezTo>
                    <a:pt x="0" y="33"/>
                    <a:pt x="0" y="34"/>
                    <a:pt x="1" y="34"/>
                  </a:cubicBezTo>
                  <a:cubicBezTo>
                    <a:pt x="8" y="33"/>
                    <a:pt x="13" y="28"/>
                    <a:pt x="20" y="29"/>
                  </a:cubicBezTo>
                  <a:cubicBezTo>
                    <a:pt x="13" y="32"/>
                    <a:pt x="7" y="38"/>
                    <a:pt x="8" y="47"/>
                  </a:cubicBezTo>
                  <a:cubicBezTo>
                    <a:pt x="8" y="48"/>
                    <a:pt x="9" y="48"/>
                    <a:pt x="10" y="47"/>
                  </a:cubicBezTo>
                  <a:cubicBezTo>
                    <a:pt x="15" y="43"/>
                    <a:pt x="21" y="40"/>
                    <a:pt x="28" y="41"/>
                  </a:cubicBezTo>
                  <a:cubicBezTo>
                    <a:pt x="30" y="42"/>
                    <a:pt x="34" y="43"/>
                    <a:pt x="37" y="42"/>
                  </a:cubicBezTo>
                  <a:cubicBezTo>
                    <a:pt x="41" y="42"/>
                    <a:pt x="45" y="40"/>
                    <a:pt x="47" y="36"/>
                  </a:cubicBezTo>
                  <a:cubicBezTo>
                    <a:pt x="51" y="29"/>
                    <a:pt x="50" y="20"/>
                    <a:pt x="41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7" y="17"/>
                    <a:pt x="34" y="16"/>
                    <a:pt x="32" y="13"/>
                  </a:cubicBezTo>
                  <a:cubicBezTo>
                    <a:pt x="29" y="11"/>
                    <a:pt x="27" y="8"/>
                    <a:pt x="24" y="5"/>
                  </a:cubicBezTo>
                  <a:cubicBezTo>
                    <a:pt x="20" y="2"/>
                    <a:pt x="17" y="0"/>
                    <a:pt x="12" y="2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4" y="6"/>
                    <a:pt x="16" y="9"/>
                    <a:pt x="19" y="11"/>
                  </a:cubicBezTo>
                  <a:cubicBezTo>
                    <a:pt x="16" y="10"/>
                    <a:pt x="13" y="10"/>
                    <a:pt x="11" y="10"/>
                  </a:cubicBezTo>
                  <a:cubicBezTo>
                    <a:pt x="6" y="11"/>
                    <a:pt x="0" y="14"/>
                    <a:pt x="0" y="19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6" y="21"/>
                    <a:pt x="10" y="21"/>
                    <a:pt x="15" y="21"/>
                  </a:cubicBezTo>
                  <a:cubicBezTo>
                    <a:pt x="8" y="23"/>
                    <a:pt x="0" y="25"/>
                    <a:pt x="0" y="3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" name="Freeform 1152">
              <a:extLst>
                <a:ext uri="{FF2B5EF4-FFF2-40B4-BE49-F238E27FC236}">
                  <a16:creationId xmlns:a16="http://schemas.microsoft.com/office/drawing/2014/main" id="{0AF42743-AE5E-4CF3-BDC1-45A6062D9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973"/>
              <a:ext cx="108" cy="192"/>
            </a:xfrm>
            <a:custGeom>
              <a:avLst/>
              <a:gdLst>
                <a:gd name="T0" fmla="*/ 1 w 93"/>
                <a:gd name="T1" fmla="*/ 41 h 165"/>
                <a:gd name="T2" fmla="*/ 54 w 93"/>
                <a:gd name="T3" fmla="*/ 100 h 165"/>
                <a:gd name="T4" fmla="*/ 14 w 93"/>
                <a:gd name="T5" fmla="*/ 137 h 165"/>
                <a:gd name="T6" fmla="*/ 8 w 93"/>
                <a:gd name="T7" fmla="*/ 143 h 165"/>
                <a:gd name="T8" fmla="*/ 20 w 93"/>
                <a:gd name="T9" fmla="*/ 165 h 165"/>
                <a:gd name="T10" fmla="*/ 27 w 93"/>
                <a:gd name="T11" fmla="*/ 161 h 165"/>
                <a:gd name="T12" fmla="*/ 93 w 93"/>
                <a:gd name="T13" fmla="*/ 106 h 165"/>
                <a:gd name="T14" fmla="*/ 11 w 93"/>
                <a:gd name="T15" fmla="*/ 0 h 165"/>
                <a:gd name="T16" fmla="*/ 1 w 93"/>
                <a:gd name="T17" fmla="*/ 4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65">
                  <a:moveTo>
                    <a:pt x="1" y="41"/>
                  </a:moveTo>
                  <a:cubicBezTo>
                    <a:pt x="8" y="54"/>
                    <a:pt x="54" y="100"/>
                    <a:pt x="54" y="100"/>
                  </a:cubicBezTo>
                  <a:cubicBezTo>
                    <a:pt x="46" y="105"/>
                    <a:pt x="25" y="127"/>
                    <a:pt x="14" y="137"/>
                  </a:cubicBezTo>
                  <a:cubicBezTo>
                    <a:pt x="10" y="141"/>
                    <a:pt x="8" y="143"/>
                    <a:pt x="8" y="143"/>
                  </a:cubicBezTo>
                  <a:cubicBezTo>
                    <a:pt x="20" y="165"/>
                    <a:pt x="20" y="165"/>
                    <a:pt x="20" y="165"/>
                  </a:cubicBezTo>
                  <a:cubicBezTo>
                    <a:pt x="23" y="163"/>
                    <a:pt x="25" y="162"/>
                    <a:pt x="27" y="161"/>
                  </a:cubicBezTo>
                  <a:cubicBezTo>
                    <a:pt x="75" y="135"/>
                    <a:pt x="93" y="106"/>
                    <a:pt x="93" y="106"/>
                  </a:cubicBezTo>
                  <a:cubicBezTo>
                    <a:pt x="81" y="61"/>
                    <a:pt x="11" y="0"/>
                    <a:pt x="11" y="0"/>
                  </a:cubicBezTo>
                  <a:cubicBezTo>
                    <a:pt x="0" y="7"/>
                    <a:pt x="1" y="41"/>
                    <a:pt x="1" y="41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" name="Freeform 1153">
              <a:extLst>
                <a:ext uri="{FF2B5EF4-FFF2-40B4-BE49-F238E27FC236}">
                  <a16:creationId xmlns:a16="http://schemas.microsoft.com/office/drawing/2014/main" id="{23FB82D1-A751-45D7-A512-FCC65BD6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008"/>
              <a:ext cx="393" cy="230"/>
            </a:xfrm>
            <a:custGeom>
              <a:avLst/>
              <a:gdLst>
                <a:gd name="T0" fmla="*/ 0 w 393"/>
                <a:gd name="T1" fmla="*/ 18 h 230"/>
                <a:gd name="T2" fmla="*/ 5 w 393"/>
                <a:gd name="T3" fmla="*/ 216 h 230"/>
                <a:gd name="T4" fmla="*/ 375 w 393"/>
                <a:gd name="T5" fmla="*/ 230 h 230"/>
                <a:gd name="T6" fmla="*/ 393 w 393"/>
                <a:gd name="T7" fmla="*/ 0 h 230"/>
                <a:gd name="T8" fmla="*/ 0 w 393"/>
                <a:gd name="T9" fmla="*/ 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230">
                  <a:moveTo>
                    <a:pt x="0" y="18"/>
                  </a:moveTo>
                  <a:lnTo>
                    <a:pt x="5" y="216"/>
                  </a:lnTo>
                  <a:lnTo>
                    <a:pt x="375" y="230"/>
                  </a:lnTo>
                  <a:lnTo>
                    <a:pt x="393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DD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" name="Freeform 1154">
              <a:extLst>
                <a:ext uri="{FF2B5EF4-FFF2-40B4-BE49-F238E27FC236}">
                  <a16:creationId xmlns:a16="http://schemas.microsoft.com/office/drawing/2014/main" id="{142AFA8C-3ACF-4A5A-A2B4-A2E1F8A5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031"/>
              <a:ext cx="305" cy="159"/>
            </a:xfrm>
            <a:custGeom>
              <a:avLst/>
              <a:gdLst>
                <a:gd name="T0" fmla="*/ 262 w 262"/>
                <a:gd name="T1" fmla="*/ 0 h 137"/>
                <a:gd name="T2" fmla="*/ 229 w 262"/>
                <a:gd name="T3" fmla="*/ 21 h 137"/>
                <a:gd name="T4" fmla="*/ 236 w 262"/>
                <a:gd name="T5" fmla="*/ 27 h 137"/>
                <a:gd name="T6" fmla="*/ 174 w 262"/>
                <a:gd name="T7" fmla="*/ 93 h 137"/>
                <a:gd name="T8" fmla="*/ 146 w 262"/>
                <a:gd name="T9" fmla="*/ 30 h 137"/>
                <a:gd name="T10" fmla="*/ 75 w 262"/>
                <a:gd name="T11" fmla="*/ 119 h 137"/>
                <a:gd name="T12" fmla="*/ 53 w 262"/>
                <a:gd name="T13" fmla="*/ 65 h 137"/>
                <a:gd name="T14" fmla="*/ 0 w 262"/>
                <a:gd name="T15" fmla="*/ 137 h 137"/>
                <a:gd name="T16" fmla="*/ 54 w 262"/>
                <a:gd name="T17" fmla="*/ 85 h 137"/>
                <a:gd name="T18" fmla="*/ 75 w 262"/>
                <a:gd name="T19" fmla="*/ 129 h 137"/>
                <a:gd name="T20" fmla="*/ 146 w 262"/>
                <a:gd name="T21" fmla="*/ 47 h 137"/>
                <a:gd name="T22" fmla="*/ 177 w 262"/>
                <a:gd name="T23" fmla="*/ 104 h 137"/>
                <a:gd name="T24" fmla="*/ 238 w 262"/>
                <a:gd name="T25" fmla="*/ 29 h 137"/>
                <a:gd name="T26" fmla="*/ 243 w 262"/>
                <a:gd name="T27" fmla="*/ 33 h 137"/>
                <a:gd name="T28" fmla="*/ 262 w 262"/>
                <a:gd name="T2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137">
                  <a:moveTo>
                    <a:pt x="262" y="0"/>
                  </a:moveTo>
                  <a:cubicBezTo>
                    <a:pt x="229" y="21"/>
                    <a:pt x="229" y="21"/>
                    <a:pt x="229" y="21"/>
                  </a:cubicBezTo>
                  <a:cubicBezTo>
                    <a:pt x="236" y="27"/>
                    <a:pt x="236" y="27"/>
                    <a:pt x="236" y="27"/>
                  </a:cubicBezTo>
                  <a:cubicBezTo>
                    <a:pt x="211" y="54"/>
                    <a:pt x="175" y="91"/>
                    <a:pt x="174" y="93"/>
                  </a:cubicBezTo>
                  <a:cubicBezTo>
                    <a:pt x="173" y="96"/>
                    <a:pt x="145" y="33"/>
                    <a:pt x="146" y="30"/>
                  </a:cubicBezTo>
                  <a:cubicBezTo>
                    <a:pt x="147" y="27"/>
                    <a:pt x="75" y="119"/>
                    <a:pt x="75" y="119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146" y="47"/>
                    <a:pt x="146" y="47"/>
                    <a:pt x="146" y="47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238" y="29"/>
                    <a:pt x="238" y="29"/>
                    <a:pt x="238" y="29"/>
                  </a:cubicBezTo>
                  <a:cubicBezTo>
                    <a:pt x="243" y="33"/>
                    <a:pt x="243" y="33"/>
                    <a:pt x="243" y="33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91A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" name="Freeform 1155">
              <a:extLst>
                <a:ext uri="{FF2B5EF4-FFF2-40B4-BE49-F238E27FC236}">
                  <a16:creationId xmlns:a16="http://schemas.microsoft.com/office/drawing/2014/main" id="{E62090B1-8843-4F5B-A14B-535FD6D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2044"/>
              <a:ext cx="336" cy="172"/>
            </a:xfrm>
            <a:custGeom>
              <a:avLst/>
              <a:gdLst>
                <a:gd name="T0" fmla="*/ 336 w 336"/>
                <a:gd name="T1" fmla="*/ 172 h 172"/>
                <a:gd name="T2" fmla="*/ 4 w 336"/>
                <a:gd name="T3" fmla="*/ 157 h 172"/>
                <a:gd name="T4" fmla="*/ 0 w 336"/>
                <a:gd name="T5" fmla="*/ 0 h 172"/>
                <a:gd name="T6" fmla="*/ 4 w 336"/>
                <a:gd name="T7" fmla="*/ 0 h 172"/>
                <a:gd name="T8" fmla="*/ 7 w 336"/>
                <a:gd name="T9" fmla="*/ 153 h 172"/>
                <a:gd name="T10" fmla="*/ 336 w 336"/>
                <a:gd name="T11" fmla="*/ 168 h 172"/>
                <a:gd name="T12" fmla="*/ 336 w 336"/>
                <a:gd name="T1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172">
                  <a:moveTo>
                    <a:pt x="336" y="172"/>
                  </a:moveTo>
                  <a:lnTo>
                    <a:pt x="4" y="157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153"/>
                  </a:lnTo>
                  <a:lnTo>
                    <a:pt x="336" y="168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91A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" name="Freeform 1156">
              <a:extLst>
                <a:ext uri="{FF2B5EF4-FFF2-40B4-BE49-F238E27FC236}">
                  <a16:creationId xmlns:a16="http://schemas.microsoft.com/office/drawing/2014/main" id="{EA32939B-9548-4521-8C29-AC6F95DCA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109"/>
              <a:ext cx="36" cy="31"/>
            </a:xfrm>
            <a:custGeom>
              <a:avLst/>
              <a:gdLst>
                <a:gd name="T0" fmla="*/ 27 w 31"/>
                <a:gd name="T1" fmla="*/ 3 h 27"/>
                <a:gd name="T2" fmla="*/ 20 w 31"/>
                <a:gd name="T3" fmla="*/ 0 h 27"/>
                <a:gd name="T4" fmla="*/ 12 w 31"/>
                <a:gd name="T5" fmla="*/ 2 h 27"/>
                <a:gd name="T6" fmla="*/ 14 w 31"/>
                <a:gd name="T7" fmla="*/ 8 h 27"/>
                <a:gd name="T8" fmla="*/ 18 w 31"/>
                <a:gd name="T9" fmla="*/ 21 h 27"/>
                <a:gd name="T10" fmla="*/ 13 w 31"/>
                <a:gd name="T11" fmla="*/ 24 h 27"/>
                <a:gd name="T12" fmla="*/ 29 w 31"/>
                <a:gd name="T13" fmla="*/ 14 h 27"/>
                <a:gd name="T14" fmla="*/ 27 w 31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7">
                  <a:moveTo>
                    <a:pt x="27" y="3"/>
                  </a:moveTo>
                  <a:cubicBezTo>
                    <a:pt x="26" y="1"/>
                    <a:pt x="23" y="0"/>
                    <a:pt x="20" y="0"/>
                  </a:cubicBezTo>
                  <a:cubicBezTo>
                    <a:pt x="17" y="0"/>
                    <a:pt x="14" y="1"/>
                    <a:pt x="12" y="2"/>
                  </a:cubicBezTo>
                  <a:cubicBezTo>
                    <a:pt x="7" y="5"/>
                    <a:pt x="7" y="8"/>
                    <a:pt x="14" y="8"/>
                  </a:cubicBezTo>
                  <a:cubicBezTo>
                    <a:pt x="0" y="9"/>
                    <a:pt x="8" y="21"/>
                    <a:pt x="18" y="21"/>
                  </a:cubicBezTo>
                  <a:cubicBezTo>
                    <a:pt x="17" y="21"/>
                    <a:pt x="8" y="20"/>
                    <a:pt x="13" y="24"/>
                  </a:cubicBezTo>
                  <a:cubicBezTo>
                    <a:pt x="18" y="27"/>
                    <a:pt x="31" y="22"/>
                    <a:pt x="29" y="14"/>
                  </a:cubicBezTo>
                  <a:cubicBezTo>
                    <a:pt x="31" y="10"/>
                    <a:pt x="30" y="6"/>
                    <a:pt x="27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" name="Freeform 1157">
              <a:extLst>
                <a:ext uri="{FF2B5EF4-FFF2-40B4-BE49-F238E27FC236}">
                  <a16:creationId xmlns:a16="http://schemas.microsoft.com/office/drawing/2014/main" id="{CA8AA14A-FAD8-42D1-A730-28567FED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109"/>
              <a:ext cx="35" cy="31"/>
            </a:xfrm>
            <a:custGeom>
              <a:avLst/>
              <a:gdLst>
                <a:gd name="T0" fmla="*/ 3 w 30"/>
                <a:gd name="T1" fmla="*/ 3 h 27"/>
                <a:gd name="T2" fmla="*/ 10 w 30"/>
                <a:gd name="T3" fmla="*/ 0 h 27"/>
                <a:gd name="T4" fmla="*/ 18 w 30"/>
                <a:gd name="T5" fmla="*/ 2 h 27"/>
                <a:gd name="T6" fmla="*/ 17 w 30"/>
                <a:gd name="T7" fmla="*/ 8 h 27"/>
                <a:gd name="T8" fmla="*/ 12 w 30"/>
                <a:gd name="T9" fmla="*/ 21 h 27"/>
                <a:gd name="T10" fmla="*/ 17 w 30"/>
                <a:gd name="T11" fmla="*/ 24 h 27"/>
                <a:gd name="T12" fmla="*/ 1 w 30"/>
                <a:gd name="T13" fmla="*/ 14 h 27"/>
                <a:gd name="T14" fmla="*/ 3 w 30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7">
                  <a:moveTo>
                    <a:pt x="3" y="3"/>
                  </a:move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6" y="1"/>
                    <a:pt x="18" y="2"/>
                  </a:cubicBezTo>
                  <a:cubicBezTo>
                    <a:pt x="24" y="5"/>
                    <a:pt x="23" y="8"/>
                    <a:pt x="17" y="8"/>
                  </a:cubicBezTo>
                  <a:cubicBezTo>
                    <a:pt x="30" y="9"/>
                    <a:pt x="22" y="21"/>
                    <a:pt x="12" y="21"/>
                  </a:cubicBezTo>
                  <a:cubicBezTo>
                    <a:pt x="13" y="21"/>
                    <a:pt x="22" y="20"/>
                    <a:pt x="17" y="24"/>
                  </a:cubicBezTo>
                  <a:cubicBezTo>
                    <a:pt x="12" y="27"/>
                    <a:pt x="0" y="22"/>
                    <a:pt x="1" y="14"/>
                  </a:cubicBezTo>
                  <a:cubicBezTo>
                    <a:pt x="0" y="10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59" name="Group 1160">
            <a:extLst>
              <a:ext uri="{FF2B5EF4-FFF2-40B4-BE49-F238E27FC236}">
                <a16:creationId xmlns:a16="http://schemas.microsoft.com/office/drawing/2014/main" id="{477FB204-FDB4-4A9D-9F27-ED63BAB06A7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82939" y="421582"/>
            <a:ext cx="1960599" cy="2426393"/>
            <a:chOff x="2785" y="997"/>
            <a:chExt cx="644" cy="797"/>
          </a:xfrm>
        </p:grpSpPr>
        <p:sp>
          <p:nvSpPr>
            <p:cNvPr id="1160" name="AutoShape 1159">
              <a:extLst>
                <a:ext uri="{FF2B5EF4-FFF2-40B4-BE49-F238E27FC236}">
                  <a16:creationId xmlns:a16="http://schemas.microsoft.com/office/drawing/2014/main" id="{E500B8C4-9713-4CA2-802A-C1778A8302A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85" y="997"/>
              <a:ext cx="644" cy="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" name="Rectangle 1161">
              <a:extLst>
                <a:ext uri="{FF2B5EF4-FFF2-40B4-BE49-F238E27FC236}">
                  <a16:creationId xmlns:a16="http://schemas.microsoft.com/office/drawing/2014/main" id="{1399F36E-2BA9-4330-9708-8DDE085C7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434"/>
              <a:ext cx="13" cy="28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" name="Rectangle 1162">
              <a:extLst>
                <a:ext uri="{FF2B5EF4-FFF2-40B4-BE49-F238E27FC236}">
                  <a16:creationId xmlns:a16="http://schemas.microsoft.com/office/drawing/2014/main" id="{9B37EE5F-3EFE-4509-AE97-FB0237F37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719"/>
              <a:ext cx="85" cy="17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" name="Rectangle 1163">
              <a:extLst>
                <a:ext uri="{FF2B5EF4-FFF2-40B4-BE49-F238E27FC236}">
                  <a16:creationId xmlns:a16="http://schemas.microsoft.com/office/drawing/2014/main" id="{7FD26250-7A9E-4C39-AC84-F745E5151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731"/>
              <a:ext cx="12" cy="3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" name="Rectangle 1164">
              <a:extLst>
                <a:ext uri="{FF2B5EF4-FFF2-40B4-BE49-F238E27FC236}">
                  <a16:creationId xmlns:a16="http://schemas.microsoft.com/office/drawing/2014/main" id="{B613F264-65AA-4910-A801-4FDDAA4B3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1731"/>
              <a:ext cx="18" cy="3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" name="Rectangle 1165">
              <a:extLst>
                <a:ext uri="{FF2B5EF4-FFF2-40B4-BE49-F238E27FC236}">
                  <a16:creationId xmlns:a16="http://schemas.microsoft.com/office/drawing/2014/main" id="{4505349B-F488-46E5-87A3-3BA6B2924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1434"/>
              <a:ext cx="9" cy="28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" name="Rectangle 1166">
              <a:extLst>
                <a:ext uri="{FF2B5EF4-FFF2-40B4-BE49-F238E27FC236}">
                  <a16:creationId xmlns:a16="http://schemas.microsoft.com/office/drawing/2014/main" id="{070B08D7-C7AC-4ADF-9B93-D458C739E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719"/>
              <a:ext cx="89" cy="17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" name="Rectangle 1167">
              <a:extLst>
                <a:ext uri="{FF2B5EF4-FFF2-40B4-BE49-F238E27FC236}">
                  <a16:creationId xmlns:a16="http://schemas.microsoft.com/office/drawing/2014/main" id="{0E75DBDB-40D7-4BC2-ACA5-3C96254BA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731"/>
              <a:ext cx="16" cy="3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" name="Rectangle 1168">
              <a:extLst>
                <a:ext uri="{FF2B5EF4-FFF2-40B4-BE49-F238E27FC236}">
                  <a16:creationId xmlns:a16="http://schemas.microsoft.com/office/drawing/2014/main" id="{B364C447-F5D5-4759-9E1A-9394068F2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731"/>
              <a:ext cx="20" cy="35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" name="Rectangle 1169">
              <a:extLst>
                <a:ext uri="{FF2B5EF4-FFF2-40B4-BE49-F238E27FC236}">
                  <a16:creationId xmlns:a16="http://schemas.microsoft.com/office/drawing/2014/main" id="{820B0DC8-5DAD-4BD5-B387-01A951D11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064"/>
              <a:ext cx="463" cy="388"/>
            </a:xfrm>
            <a:prstGeom prst="rect">
              <a:avLst/>
            </a:prstGeom>
            <a:solidFill>
              <a:srgbClr val="96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" name="Rectangle 1170">
              <a:extLst>
                <a:ext uri="{FF2B5EF4-FFF2-40B4-BE49-F238E27FC236}">
                  <a16:creationId xmlns:a16="http://schemas.microsoft.com/office/drawing/2014/main" id="{6F313D3D-02F4-487C-B5EF-15EF2D9A1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1064"/>
              <a:ext cx="463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" name="Rectangle 1171">
              <a:extLst>
                <a:ext uri="{FF2B5EF4-FFF2-40B4-BE49-F238E27FC236}">
                  <a16:creationId xmlns:a16="http://schemas.microsoft.com/office/drawing/2014/main" id="{148A4934-57A5-4B5E-BAC3-500693767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1082"/>
              <a:ext cx="442" cy="352"/>
            </a:xfrm>
            <a:prstGeom prst="rect">
              <a:avLst/>
            </a:prstGeom>
            <a:solidFill>
              <a:srgbClr val="E0D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" name="Rectangle 1172">
              <a:extLst>
                <a:ext uri="{FF2B5EF4-FFF2-40B4-BE49-F238E27FC236}">
                  <a16:creationId xmlns:a16="http://schemas.microsoft.com/office/drawing/2014/main" id="{0ABB3E75-5DD9-432D-A355-EFC8B9326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1082"/>
              <a:ext cx="442" cy="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" name="Rectangle 1173">
              <a:extLst>
                <a:ext uri="{FF2B5EF4-FFF2-40B4-BE49-F238E27FC236}">
                  <a16:creationId xmlns:a16="http://schemas.microsoft.com/office/drawing/2014/main" id="{4ECF1822-F9D6-4D72-B5CE-E1A57E4D4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1056"/>
              <a:ext cx="503" cy="26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" name="Rectangle 1174">
              <a:extLst>
                <a:ext uri="{FF2B5EF4-FFF2-40B4-BE49-F238E27FC236}">
                  <a16:creationId xmlns:a16="http://schemas.microsoft.com/office/drawing/2014/main" id="{0988D2D6-6652-46F5-BA66-7A28B9227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1430"/>
              <a:ext cx="503" cy="22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" name="Rectangle 1175">
              <a:extLst>
                <a:ext uri="{FF2B5EF4-FFF2-40B4-BE49-F238E27FC236}">
                  <a16:creationId xmlns:a16="http://schemas.microsoft.com/office/drawing/2014/main" id="{BBC5E49D-B394-48DD-8283-EA662ED68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1516"/>
              <a:ext cx="378" cy="3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" name="Rectangle 1176">
              <a:extLst>
                <a:ext uri="{FF2B5EF4-FFF2-40B4-BE49-F238E27FC236}">
                  <a16:creationId xmlns:a16="http://schemas.microsoft.com/office/drawing/2014/main" id="{706A439D-0CEB-447E-8C8B-B7D96C43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141"/>
              <a:ext cx="30" cy="209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" name="Rectangle 1177">
              <a:extLst>
                <a:ext uri="{FF2B5EF4-FFF2-40B4-BE49-F238E27FC236}">
                  <a16:creationId xmlns:a16="http://schemas.microsoft.com/office/drawing/2014/main" id="{978FADF7-CAA4-4FBD-A0DB-F53649AEF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1174"/>
              <a:ext cx="33" cy="176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8" name="Rectangle 1178">
              <a:extLst>
                <a:ext uri="{FF2B5EF4-FFF2-40B4-BE49-F238E27FC236}">
                  <a16:creationId xmlns:a16="http://schemas.microsoft.com/office/drawing/2014/main" id="{59415302-CCE5-4965-BCC4-DDAEAD640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196"/>
              <a:ext cx="30" cy="154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9" name="Rectangle 1179">
              <a:extLst>
                <a:ext uri="{FF2B5EF4-FFF2-40B4-BE49-F238E27FC236}">
                  <a16:creationId xmlns:a16="http://schemas.microsoft.com/office/drawing/2014/main" id="{4E11D0FE-523F-4233-8B1F-A81F6239D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235"/>
              <a:ext cx="25" cy="115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0" name="Rectangle 1180">
              <a:extLst>
                <a:ext uri="{FF2B5EF4-FFF2-40B4-BE49-F238E27FC236}">
                  <a16:creationId xmlns:a16="http://schemas.microsoft.com/office/drawing/2014/main" id="{5F13D85B-180C-4D1F-BE09-37888A0ED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1187"/>
              <a:ext cx="38" cy="163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1" name="Rectangle 1181">
              <a:extLst>
                <a:ext uri="{FF2B5EF4-FFF2-40B4-BE49-F238E27FC236}">
                  <a16:creationId xmlns:a16="http://schemas.microsoft.com/office/drawing/2014/main" id="{6D4E3650-1AB4-453E-8724-4132772EC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0" y="1362"/>
              <a:ext cx="357" cy="9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2" name="Rectangle 1182">
              <a:extLst>
                <a:ext uri="{FF2B5EF4-FFF2-40B4-BE49-F238E27FC236}">
                  <a16:creationId xmlns:a16="http://schemas.microsoft.com/office/drawing/2014/main" id="{B36C6E80-C405-4271-9126-99C1FAAF9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2" y="1137"/>
              <a:ext cx="7" cy="264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3" name="Rectangle 1183">
              <a:extLst>
                <a:ext uri="{FF2B5EF4-FFF2-40B4-BE49-F238E27FC236}">
                  <a16:creationId xmlns:a16="http://schemas.microsoft.com/office/drawing/2014/main" id="{2D994C7B-1AE9-4684-BAA2-FC5CC9A7F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1107"/>
              <a:ext cx="107" cy="13"/>
            </a:xfrm>
            <a:prstGeom prst="rect">
              <a:avLst/>
            </a:prstGeom>
            <a:solidFill>
              <a:srgbClr val="394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4" name="Freeform 1184">
              <a:extLst>
                <a:ext uri="{FF2B5EF4-FFF2-40B4-BE49-F238E27FC236}">
                  <a16:creationId xmlns:a16="http://schemas.microsoft.com/office/drawing/2014/main" id="{15D06E63-3222-456C-8625-C5A746E63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283"/>
              <a:ext cx="79" cy="65"/>
            </a:xfrm>
            <a:custGeom>
              <a:avLst/>
              <a:gdLst>
                <a:gd name="T0" fmla="*/ 62 w 68"/>
                <a:gd name="T1" fmla="*/ 28 h 56"/>
                <a:gd name="T2" fmla="*/ 53 w 68"/>
                <a:gd name="T3" fmla="*/ 22 h 56"/>
                <a:gd name="T4" fmla="*/ 40 w 68"/>
                <a:gd name="T5" fmla="*/ 11 h 56"/>
                <a:gd name="T6" fmla="*/ 29 w 68"/>
                <a:gd name="T7" fmla="*/ 0 h 56"/>
                <a:gd name="T8" fmla="*/ 35 w 68"/>
                <a:gd name="T9" fmla="*/ 16 h 56"/>
                <a:gd name="T10" fmla="*/ 5 w 68"/>
                <a:gd name="T11" fmla="*/ 19 h 56"/>
                <a:gd name="T12" fmla="*/ 7 w 68"/>
                <a:gd name="T13" fmla="*/ 28 h 56"/>
                <a:gd name="T14" fmla="*/ 13 w 68"/>
                <a:gd name="T15" fmla="*/ 35 h 56"/>
                <a:gd name="T16" fmla="*/ 9 w 68"/>
                <a:gd name="T17" fmla="*/ 38 h 56"/>
                <a:gd name="T18" fmla="*/ 54 w 68"/>
                <a:gd name="T19" fmla="*/ 49 h 56"/>
                <a:gd name="T20" fmla="*/ 63 w 68"/>
                <a:gd name="T21" fmla="*/ 42 h 56"/>
                <a:gd name="T22" fmla="*/ 62 w 68"/>
                <a:gd name="T23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56">
                  <a:moveTo>
                    <a:pt x="62" y="28"/>
                  </a:moveTo>
                  <a:cubicBezTo>
                    <a:pt x="62" y="28"/>
                    <a:pt x="55" y="26"/>
                    <a:pt x="53" y="22"/>
                  </a:cubicBezTo>
                  <a:cubicBezTo>
                    <a:pt x="51" y="18"/>
                    <a:pt x="49" y="16"/>
                    <a:pt x="40" y="11"/>
                  </a:cubicBezTo>
                  <a:cubicBezTo>
                    <a:pt x="31" y="6"/>
                    <a:pt x="29" y="0"/>
                    <a:pt x="29" y="0"/>
                  </a:cubicBezTo>
                  <a:cubicBezTo>
                    <a:pt x="29" y="0"/>
                    <a:pt x="21" y="7"/>
                    <a:pt x="35" y="16"/>
                  </a:cubicBezTo>
                  <a:cubicBezTo>
                    <a:pt x="43" y="21"/>
                    <a:pt x="14" y="20"/>
                    <a:pt x="5" y="19"/>
                  </a:cubicBezTo>
                  <a:cubicBezTo>
                    <a:pt x="5" y="19"/>
                    <a:pt x="0" y="23"/>
                    <a:pt x="7" y="28"/>
                  </a:cubicBezTo>
                  <a:cubicBezTo>
                    <a:pt x="12" y="31"/>
                    <a:pt x="11" y="32"/>
                    <a:pt x="13" y="35"/>
                  </a:cubicBezTo>
                  <a:cubicBezTo>
                    <a:pt x="9" y="34"/>
                    <a:pt x="5" y="34"/>
                    <a:pt x="9" y="38"/>
                  </a:cubicBezTo>
                  <a:cubicBezTo>
                    <a:pt x="16" y="46"/>
                    <a:pt x="45" y="56"/>
                    <a:pt x="54" y="49"/>
                  </a:cubicBezTo>
                  <a:cubicBezTo>
                    <a:pt x="58" y="48"/>
                    <a:pt x="61" y="45"/>
                    <a:pt x="63" y="42"/>
                  </a:cubicBezTo>
                  <a:cubicBezTo>
                    <a:pt x="68" y="29"/>
                    <a:pt x="62" y="28"/>
                    <a:pt x="62" y="28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5" name="Freeform 1185">
              <a:extLst>
                <a:ext uri="{FF2B5EF4-FFF2-40B4-BE49-F238E27FC236}">
                  <a16:creationId xmlns:a16="http://schemas.microsoft.com/office/drawing/2014/main" id="{96048268-14CF-41E4-951E-0912EBA2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208"/>
              <a:ext cx="150" cy="167"/>
            </a:xfrm>
            <a:custGeom>
              <a:avLst/>
              <a:gdLst>
                <a:gd name="T0" fmla="*/ 129 w 129"/>
                <a:gd name="T1" fmla="*/ 48 h 144"/>
                <a:gd name="T2" fmla="*/ 93 w 129"/>
                <a:gd name="T3" fmla="*/ 139 h 144"/>
                <a:gd name="T4" fmla="*/ 0 w 129"/>
                <a:gd name="T5" fmla="*/ 120 h 144"/>
                <a:gd name="T6" fmla="*/ 8 w 129"/>
                <a:gd name="T7" fmla="*/ 86 h 144"/>
                <a:gd name="T8" fmla="*/ 76 w 129"/>
                <a:gd name="T9" fmla="*/ 99 h 144"/>
                <a:gd name="T10" fmla="*/ 112 w 129"/>
                <a:gd name="T11" fmla="*/ 0 h 144"/>
                <a:gd name="T12" fmla="*/ 129 w 129"/>
                <a:gd name="T13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44">
                  <a:moveTo>
                    <a:pt x="129" y="48"/>
                  </a:moveTo>
                  <a:cubicBezTo>
                    <a:pt x="129" y="48"/>
                    <a:pt x="122" y="113"/>
                    <a:pt x="93" y="139"/>
                  </a:cubicBezTo>
                  <a:cubicBezTo>
                    <a:pt x="87" y="144"/>
                    <a:pt x="0" y="120"/>
                    <a:pt x="0" y="120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99"/>
                    <a:pt x="85" y="30"/>
                    <a:pt x="112" y="0"/>
                  </a:cubicBezTo>
                  <a:lnTo>
                    <a:pt x="129" y="48"/>
                  </a:ln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6" name="Freeform 1186">
              <a:extLst>
                <a:ext uri="{FF2B5EF4-FFF2-40B4-BE49-F238E27FC236}">
                  <a16:creationId xmlns:a16="http://schemas.microsoft.com/office/drawing/2014/main" id="{DE7FB906-2930-4162-BABE-5215ECD7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710"/>
              <a:ext cx="54" cy="69"/>
            </a:xfrm>
            <a:custGeom>
              <a:avLst/>
              <a:gdLst>
                <a:gd name="T0" fmla="*/ 46 w 46"/>
                <a:gd name="T1" fmla="*/ 59 h 59"/>
                <a:gd name="T2" fmla="*/ 0 w 46"/>
                <a:gd name="T3" fmla="*/ 54 h 59"/>
                <a:gd name="T4" fmla="*/ 4 w 46"/>
                <a:gd name="T5" fmla="*/ 32 h 59"/>
                <a:gd name="T6" fmla="*/ 4 w 46"/>
                <a:gd name="T7" fmla="*/ 7 h 59"/>
                <a:gd name="T8" fmla="*/ 34 w 46"/>
                <a:gd name="T9" fmla="*/ 7 h 59"/>
                <a:gd name="T10" fmla="*/ 38 w 46"/>
                <a:gd name="T11" fmla="*/ 32 h 59"/>
                <a:gd name="T12" fmla="*/ 46 w 46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2" y="51"/>
                    <a:pt x="3" y="40"/>
                    <a:pt x="4" y="32"/>
                  </a:cubicBezTo>
                  <a:cubicBezTo>
                    <a:pt x="5" y="21"/>
                    <a:pt x="4" y="7"/>
                    <a:pt x="4" y="7"/>
                  </a:cubicBezTo>
                  <a:cubicBezTo>
                    <a:pt x="4" y="7"/>
                    <a:pt x="34" y="0"/>
                    <a:pt x="34" y="7"/>
                  </a:cubicBezTo>
                  <a:cubicBezTo>
                    <a:pt x="34" y="18"/>
                    <a:pt x="36" y="24"/>
                    <a:pt x="38" y="32"/>
                  </a:cubicBezTo>
                  <a:cubicBezTo>
                    <a:pt x="41" y="44"/>
                    <a:pt x="46" y="59"/>
                    <a:pt x="46" y="5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7" name="Freeform 1187">
              <a:extLst>
                <a:ext uri="{FF2B5EF4-FFF2-40B4-BE49-F238E27FC236}">
                  <a16:creationId xmlns:a16="http://schemas.microsoft.com/office/drawing/2014/main" id="{50D0AD21-D717-4989-8EE7-BBD9F160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758"/>
              <a:ext cx="59" cy="29"/>
            </a:xfrm>
            <a:custGeom>
              <a:avLst/>
              <a:gdLst>
                <a:gd name="T0" fmla="*/ 51 w 51"/>
                <a:gd name="T1" fmla="*/ 21 h 25"/>
                <a:gd name="T2" fmla="*/ 51 w 51"/>
                <a:gd name="T3" fmla="*/ 20 h 25"/>
                <a:gd name="T4" fmla="*/ 49 w 51"/>
                <a:gd name="T5" fmla="*/ 25 h 25"/>
                <a:gd name="T6" fmla="*/ 2 w 51"/>
                <a:gd name="T7" fmla="*/ 25 h 25"/>
                <a:gd name="T8" fmla="*/ 0 w 51"/>
                <a:gd name="T9" fmla="*/ 20 h 25"/>
                <a:gd name="T10" fmla="*/ 0 w 51"/>
                <a:gd name="T11" fmla="*/ 20 h 25"/>
                <a:gd name="T12" fmla="*/ 26 w 51"/>
                <a:gd name="T13" fmla="*/ 0 h 25"/>
                <a:gd name="T14" fmla="*/ 51 w 51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5">
                  <a:moveTo>
                    <a:pt x="51" y="21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3"/>
                    <a:pt x="51" y="21"/>
                    <a:pt x="49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1"/>
                    <a:pt x="0" y="2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11" y="0"/>
                    <a:pt x="26" y="0"/>
                  </a:cubicBezTo>
                  <a:cubicBezTo>
                    <a:pt x="40" y="0"/>
                    <a:pt x="51" y="10"/>
                    <a:pt x="51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8" name="Freeform 1188">
              <a:extLst>
                <a:ext uri="{FF2B5EF4-FFF2-40B4-BE49-F238E27FC236}">
                  <a16:creationId xmlns:a16="http://schemas.microsoft.com/office/drawing/2014/main" id="{3B213680-8098-453C-A98C-1A4E6A784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710"/>
              <a:ext cx="40" cy="43"/>
            </a:xfrm>
            <a:custGeom>
              <a:avLst/>
              <a:gdLst>
                <a:gd name="T0" fmla="*/ 0 w 34"/>
                <a:gd name="T1" fmla="*/ 37 h 37"/>
                <a:gd name="T2" fmla="*/ 0 w 34"/>
                <a:gd name="T3" fmla="*/ 7 h 37"/>
                <a:gd name="T4" fmla="*/ 30 w 34"/>
                <a:gd name="T5" fmla="*/ 7 h 37"/>
                <a:gd name="T6" fmla="*/ 34 w 34"/>
                <a:gd name="T7" fmla="*/ 37 h 37"/>
                <a:gd name="T8" fmla="*/ 0 w 34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7">
                  <a:moveTo>
                    <a:pt x="0" y="37"/>
                  </a:moveTo>
                  <a:cubicBezTo>
                    <a:pt x="1" y="26"/>
                    <a:pt x="0" y="7"/>
                    <a:pt x="0" y="7"/>
                  </a:cubicBezTo>
                  <a:cubicBezTo>
                    <a:pt x="0" y="7"/>
                    <a:pt x="30" y="0"/>
                    <a:pt x="30" y="7"/>
                  </a:cubicBezTo>
                  <a:cubicBezTo>
                    <a:pt x="30" y="18"/>
                    <a:pt x="32" y="26"/>
                    <a:pt x="34" y="37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9" name="Freeform 1189">
              <a:extLst>
                <a:ext uri="{FF2B5EF4-FFF2-40B4-BE49-F238E27FC236}">
                  <a16:creationId xmlns:a16="http://schemas.microsoft.com/office/drawing/2014/main" id="{2E65FCFA-1261-4FA1-AB12-58CD2DCE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781"/>
              <a:ext cx="59" cy="4"/>
            </a:xfrm>
            <a:custGeom>
              <a:avLst/>
              <a:gdLst>
                <a:gd name="T0" fmla="*/ 51 w 51"/>
                <a:gd name="T1" fmla="*/ 0 h 3"/>
                <a:gd name="T2" fmla="*/ 49 w 51"/>
                <a:gd name="T3" fmla="*/ 3 h 3"/>
                <a:gd name="T4" fmla="*/ 2 w 51"/>
                <a:gd name="T5" fmla="*/ 3 h 3"/>
                <a:gd name="T6" fmla="*/ 0 w 51"/>
                <a:gd name="T7" fmla="*/ 0 h 3"/>
                <a:gd name="T8" fmla="*/ 51 w 5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51" y="0"/>
                  </a:moveTo>
                  <a:cubicBezTo>
                    <a:pt x="51" y="0"/>
                    <a:pt x="51" y="3"/>
                    <a:pt x="49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0"/>
                    <a:pt x="0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0" name="Freeform 1190">
              <a:extLst>
                <a:ext uri="{FF2B5EF4-FFF2-40B4-BE49-F238E27FC236}">
                  <a16:creationId xmlns:a16="http://schemas.microsoft.com/office/drawing/2014/main" id="{333FBAD4-7B38-4530-9D13-09260FB4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779"/>
              <a:ext cx="64" cy="8"/>
            </a:xfrm>
            <a:custGeom>
              <a:avLst/>
              <a:gdLst>
                <a:gd name="T0" fmla="*/ 53 w 55"/>
                <a:gd name="T1" fmla="*/ 0 h 7"/>
                <a:gd name="T2" fmla="*/ 52 w 55"/>
                <a:gd name="T3" fmla="*/ 1 h 7"/>
                <a:gd name="T4" fmla="*/ 51 w 55"/>
                <a:gd name="T5" fmla="*/ 3 h 7"/>
                <a:gd name="T6" fmla="*/ 51 w 55"/>
                <a:gd name="T7" fmla="*/ 4 h 7"/>
                <a:gd name="T8" fmla="*/ 51 w 55"/>
                <a:gd name="T9" fmla="*/ 4 h 7"/>
                <a:gd name="T10" fmla="*/ 51 w 55"/>
                <a:gd name="T11" fmla="*/ 3 h 7"/>
                <a:gd name="T12" fmla="*/ 51 w 55"/>
                <a:gd name="T13" fmla="*/ 3 h 7"/>
                <a:gd name="T14" fmla="*/ 51 w 55"/>
                <a:gd name="T15" fmla="*/ 5 h 7"/>
                <a:gd name="T16" fmla="*/ 4 w 55"/>
                <a:gd name="T17" fmla="*/ 3 h 7"/>
                <a:gd name="T18" fmla="*/ 5 w 55"/>
                <a:gd name="T19" fmla="*/ 3 h 7"/>
                <a:gd name="T20" fmla="*/ 4 w 55"/>
                <a:gd name="T21" fmla="*/ 5 h 7"/>
                <a:gd name="T22" fmla="*/ 4 w 55"/>
                <a:gd name="T23" fmla="*/ 4 h 7"/>
                <a:gd name="T24" fmla="*/ 5 w 55"/>
                <a:gd name="T25" fmla="*/ 3 h 7"/>
                <a:gd name="T26" fmla="*/ 5 w 55"/>
                <a:gd name="T27" fmla="*/ 4 h 7"/>
                <a:gd name="T28" fmla="*/ 4 w 55"/>
                <a:gd name="T29" fmla="*/ 2 h 7"/>
                <a:gd name="T30" fmla="*/ 4 w 55"/>
                <a:gd name="T31" fmla="*/ 1 h 7"/>
                <a:gd name="T32" fmla="*/ 4 w 55"/>
                <a:gd name="T33" fmla="*/ 0 h 7"/>
                <a:gd name="T34" fmla="*/ 2 w 55"/>
                <a:gd name="T35" fmla="*/ 0 h 7"/>
                <a:gd name="T36" fmla="*/ 53 w 55"/>
                <a:gd name="T37" fmla="*/ 4 h 7"/>
                <a:gd name="T38" fmla="*/ 53 w 55"/>
                <a:gd name="T39" fmla="*/ 2 h 7"/>
                <a:gd name="T40" fmla="*/ 2 w 55"/>
                <a:gd name="T41" fmla="*/ 0 h 7"/>
                <a:gd name="T42" fmla="*/ 2 w 55"/>
                <a:gd name="T43" fmla="*/ 2 h 7"/>
                <a:gd name="T44" fmla="*/ 2 w 55"/>
                <a:gd name="T45" fmla="*/ 4 h 7"/>
                <a:gd name="T46" fmla="*/ 1 w 55"/>
                <a:gd name="T47" fmla="*/ 3 h 7"/>
                <a:gd name="T48" fmla="*/ 0 w 55"/>
                <a:gd name="T49" fmla="*/ 2 h 7"/>
                <a:gd name="T50" fmla="*/ 2 w 55"/>
                <a:gd name="T51" fmla="*/ 2 h 7"/>
                <a:gd name="T52" fmla="*/ 1 w 55"/>
                <a:gd name="T53" fmla="*/ 2 h 7"/>
                <a:gd name="T54" fmla="*/ 0 w 55"/>
                <a:gd name="T55" fmla="*/ 2 h 7"/>
                <a:gd name="T56" fmla="*/ 0 w 55"/>
                <a:gd name="T57" fmla="*/ 2 h 7"/>
                <a:gd name="T58" fmla="*/ 1 w 55"/>
                <a:gd name="T59" fmla="*/ 5 h 7"/>
                <a:gd name="T60" fmla="*/ 4 w 55"/>
                <a:gd name="T61" fmla="*/ 7 h 7"/>
                <a:gd name="T62" fmla="*/ 53 w 55"/>
                <a:gd name="T63" fmla="*/ 7 h 7"/>
                <a:gd name="T64" fmla="*/ 55 w 55"/>
                <a:gd name="T65" fmla="*/ 3 h 7"/>
                <a:gd name="T66" fmla="*/ 55 w 55"/>
                <a:gd name="T67" fmla="*/ 2 h 7"/>
                <a:gd name="T68" fmla="*/ 54 w 55"/>
                <a:gd name="T69" fmla="*/ 2 h 7"/>
                <a:gd name="T70" fmla="*/ 55 w 55"/>
                <a:gd name="T71" fmla="*/ 2 h 7"/>
                <a:gd name="T72" fmla="*/ 55 w 55"/>
                <a:gd name="T73" fmla="*/ 2 h 7"/>
                <a:gd name="T74" fmla="*/ 55 w 55"/>
                <a:gd name="T75" fmla="*/ 3 h 7"/>
                <a:gd name="T76" fmla="*/ 53 w 55"/>
                <a:gd name="T77" fmla="*/ 2 h 7"/>
                <a:gd name="T78" fmla="*/ 53 w 55"/>
                <a:gd name="T79" fmla="*/ 2 h 7"/>
                <a:gd name="T80" fmla="*/ 55 w 55"/>
                <a:gd name="T81" fmla="*/ 3 h 7"/>
                <a:gd name="T82" fmla="*/ 55 w 55"/>
                <a:gd name="T83" fmla="*/ 3 h 7"/>
                <a:gd name="T84" fmla="*/ 53 w 55"/>
                <a:gd name="T85" fmla="*/ 4 h 7"/>
                <a:gd name="T86" fmla="*/ 53 w 55"/>
                <a:gd name="T87" fmla="*/ 2 h 7"/>
                <a:gd name="T88" fmla="*/ 53 w 55"/>
                <a:gd name="T8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5" h="7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2" y="0"/>
                    <a:pt x="52" y="0"/>
                  </a:cubicBezTo>
                  <a:cubicBezTo>
                    <a:pt x="52" y="0"/>
                    <a:pt x="52" y="1"/>
                    <a:pt x="52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2" y="7"/>
                    <a:pt x="53" y="7"/>
                    <a:pt x="53" y="7"/>
                  </a:cubicBezTo>
                  <a:cubicBezTo>
                    <a:pt x="54" y="6"/>
                    <a:pt x="54" y="6"/>
                    <a:pt x="54" y="5"/>
                  </a:cubicBezTo>
                  <a:cubicBezTo>
                    <a:pt x="55" y="4"/>
                    <a:pt x="55" y="4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1" name="Freeform 1191">
              <a:extLst>
                <a:ext uri="{FF2B5EF4-FFF2-40B4-BE49-F238E27FC236}">
                  <a16:creationId xmlns:a16="http://schemas.microsoft.com/office/drawing/2014/main" id="{EB163BBA-8D7F-4A40-BC2A-52FE0245C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757"/>
              <a:ext cx="19" cy="8"/>
            </a:xfrm>
            <a:custGeom>
              <a:avLst/>
              <a:gdLst>
                <a:gd name="T0" fmla="*/ 16 w 17"/>
                <a:gd name="T1" fmla="*/ 5 h 7"/>
                <a:gd name="T2" fmla="*/ 0 w 17"/>
                <a:gd name="T3" fmla="*/ 5 h 7"/>
                <a:gd name="T4" fmla="*/ 1 w 17"/>
                <a:gd name="T5" fmla="*/ 7 h 7"/>
                <a:gd name="T6" fmla="*/ 8 w 17"/>
                <a:gd name="T7" fmla="*/ 5 h 7"/>
                <a:gd name="T8" fmla="*/ 16 w 17"/>
                <a:gd name="T9" fmla="*/ 7 h 7"/>
                <a:gd name="T10" fmla="*/ 16 w 1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6" y="5"/>
                  </a:moveTo>
                  <a:cubicBezTo>
                    <a:pt x="13" y="0"/>
                    <a:pt x="4" y="2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3" y="6"/>
                    <a:pt x="5" y="5"/>
                    <a:pt x="8" y="5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6" y="7"/>
                    <a:pt x="17" y="6"/>
                    <a:pt x="16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2" name="Freeform 1192">
              <a:extLst>
                <a:ext uri="{FF2B5EF4-FFF2-40B4-BE49-F238E27FC236}">
                  <a16:creationId xmlns:a16="http://schemas.microsoft.com/office/drawing/2014/main" id="{BE63B0C5-6031-4EE7-8559-0DFE3AD01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765"/>
              <a:ext cx="19" cy="7"/>
            </a:xfrm>
            <a:custGeom>
              <a:avLst/>
              <a:gdLst>
                <a:gd name="T0" fmla="*/ 16 w 16"/>
                <a:gd name="T1" fmla="*/ 3 h 6"/>
                <a:gd name="T2" fmla="*/ 1 w 16"/>
                <a:gd name="T3" fmla="*/ 4 h 6"/>
                <a:gd name="T4" fmla="*/ 1 w 16"/>
                <a:gd name="T5" fmla="*/ 5 h 6"/>
                <a:gd name="T6" fmla="*/ 9 w 16"/>
                <a:gd name="T7" fmla="*/ 4 h 6"/>
                <a:gd name="T8" fmla="*/ 16 w 16"/>
                <a:gd name="T9" fmla="*/ 5 h 6"/>
                <a:gd name="T10" fmla="*/ 16 w 16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1" y="4"/>
                    <a:pt x="13" y="6"/>
                    <a:pt x="16" y="5"/>
                  </a:cubicBezTo>
                  <a:cubicBezTo>
                    <a:pt x="16" y="5"/>
                    <a:pt x="16" y="4"/>
                    <a:pt x="16" y="3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3" name="Freeform 1193">
              <a:extLst>
                <a:ext uri="{FF2B5EF4-FFF2-40B4-BE49-F238E27FC236}">
                  <a16:creationId xmlns:a16="http://schemas.microsoft.com/office/drawing/2014/main" id="{DDDC9BE9-3ED1-4755-A893-8FE625C82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726"/>
              <a:ext cx="93" cy="68"/>
            </a:xfrm>
            <a:custGeom>
              <a:avLst/>
              <a:gdLst>
                <a:gd name="T0" fmla="*/ 80 w 80"/>
                <a:gd name="T1" fmla="*/ 49 h 59"/>
                <a:gd name="T2" fmla="*/ 78 w 80"/>
                <a:gd name="T3" fmla="*/ 55 h 59"/>
                <a:gd name="T4" fmla="*/ 1 w 80"/>
                <a:gd name="T5" fmla="*/ 56 h 59"/>
                <a:gd name="T6" fmla="*/ 1 w 80"/>
                <a:gd name="T7" fmla="*/ 54 h 59"/>
                <a:gd name="T8" fmla="*/ 2 w 80"/>
                <a:gd name="T9" fmla="*/ 51 h 59"/>
                <a:gd name="T10" fmla="*/ 31 w 80"/>
                <a:gd name="T11" fmla="*/ 37 h 59"/>
                <a:gd name="T12" fmla="*/ 39 w 80"/>
                <a:gd name="T13" fmla="*/ 33 h 59"/>
                <a:gd name="T14" fmla="*/ 45 w 80"/>
                <a:gd name="T15" fmla="*/ 24 h 59"/>
                <a:gd name="T16" fmla="*/ 48 w 80"/>
                <a:gd name="T17" fmla="*/ 0 h 59"/>
                <a:gd name="T18" fmla="*/ 78 w 80"/>
                <a:gd name="T19" fmla="*/ 0 h 59"/>
                <a:gd name="T20" fmla="*/ 80 w 80"/>
                <a:gd name="T21" fmla="*/ 24 h 59"/>
                <a:gd name="T22" fmla="*/ 80 w 80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9">
                  <a:moveTo>
                    <a:pt x="80" y="49"/>
                  </a:moveTo>
                  <a:cubicBezTo>
                    <a:pt x="79" y="52"/>
                    <a:pt x="79" y="54"/>
                    <a:pt x="78" y="55"/>
                  </a:cubicBezTo>
                  <a:cubicBezTo>
                    <a:pt x="78" y="55"/>
                    <a:pt x="6" y="59"/>
                    <a:pt x="1" y="56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1" y="53"/>
                    <a:pt x="2" y="52"/>
                    <a:pt x="2" y="51"/>
                  </a:cubicBezTo>
                  <a:cubicBezTo>
                    <a:pt x="5" y="45"/>
                    <a:pt x="12" y="36"/>
                    <a:pt x="31" y="37"/>
                  </a:cubicBezTo>
                  <a:cubicBezTo>
                    <a:pt x="35" y="35"/>
                    <a:pt x="37" y="34"/>
                    <a:pt x="39" y="33"/>
                  </a:cubicBezTo>
                  <a:cubicBezTo>
                    <a:pt x="41" y="32"/>
                    <a:pt x="43" y="28"/>
                    <a:pt x="45" y="24"/>
                  </a:cubicBezTo>
                  <a:cubicBezTo>
                    <a:pt x="47" y="15"/>
                    <a:pt x="48" y="2"/>
                    <a:pt x="4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11"/>
                    <a:pt x="80" y="24"/>
                  </a:cubicBezTo>
                  <a:cubicBezTo>
                    <a:pt x="80" y="33"/>
                    <a:pt x="80" y="42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4" name="Freeform 1194">
              <a:extLst>
                <a:ext uri="{FF2B5EF4-FFF2-40B4-BE49-F238E27FC236}">
                  <a16:creationId xmlns:a16="http://schemas.microsoft.com/office/drawing/2014/main" id="{1AA0C9D3-1946-4C53-B9FC-FF889291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27"/>
              <a:ext cx="41" cy="30"/>
            </a:xfrm>
            <a:custGeom>
              <a:avLst/>
              <a:gdLst>
                <a:gd name="T0" fmla="*/ 0 w 35"/>
                <a:gd name="T1" fmla="*/ 26 h 26"/>
                <a:gd name="T2" fmla="*/ 3 w 35"/>
                <a:gd name="T3" fmla="*/ 0 h 26"/>
                <a:gd name="T4" fmla="*/ 33 w 35"/>
                <a:gd name="T5" fmla="*/ 2 h 26"/>
                <a:gd name="T6" fmla="*/ 35 w 35"/>
                <a:gd name="T7" fmla="*/ 26 h 26"/>
                <a:gd name="T8" fmla="*/ 0 w 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0" y="26"/>
                  </a:moveTo>
                  <a:cubicBezTo>
                    <a:pt x="2" y="15"/>
                    <a:pt x="3" y="3"/>
                    <a:pt x="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15"/>
                    <a:pt x="35" y="26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5" name="Freeform 1195">
              <a:extLst>
                <a:ext uri="{FF2B5EF4-FFF2-40B4-BE49-F238E27FC236}">
                  <a16:creationId xmlns:a16="http://schemas.microsoft.com/office/drawing/2014/main" id="{2A5668C1-A7E5-48EE-8B61-B99FC81F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782"/>
              <a:ext cx="93" cy="12"/>
            </a:xfrm>
            <a:custGeom>
              <a:avLst/>
              <a:gdLst>
                <a:gd name="T0" fmla="*/ 80 w 80"/>
                <a:gd name="T1" fmla="*/ 0 h 10"/>
                <a:gd name="T2" fmla="*/ 78 w 80"/>
                <a:gd name="T3" fmla="*/ 6 h 10"/>
                <a:gd name="T4" fmla="*/ 1 w 80"/>
                <a:gd name="T5" fmla="*/ 7 h 10"/>
                <a:gd name="T6" fmla="*/ 1 w 80"/>
                <a:gd name="T7" fmla="*/ 5 h 10"/>
                <a:gd name="T8" fmla="*/ 2 w 80"/>
                <a:gd name="T9" fmla="*/ 2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79" y="3"/>
                    <a:pt x="79" y="5"/>
                    <a:pt x="78" y="6"/>
                  </a:cubicBezTo>
                  <a:cubicBezTo>
                    <a:pt x="78" y="6"/>
                    <a:pt x="6" y="10"/>
                    <a:pt x="1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15" y="2"/>
                    <a:pt x="60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6" name="Freeform 1196">
              <a:extLst>
                <a:ext uri="{FF2B5EF4-FFF2-40B4-BE49-F238E27FC236}">
                  <a16:creationId xmlns:a16="http://schemas.microsoft.com/office/drawing/2014/main" id="{A756D66F-CEC0-400D-ACB6-AB68ED78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80"/>
              <a:ext cx="98" cy="14"/>
            </a:xfrm>
            <a:custGeom>
              <a:avLst/>
              <a:gdLst>
                <a:gd name="T0" fmla="*/ 80 w 84"/>
                <a:gd name="T1" fmla="*/ 2 h 12"/>
                <a:gd name="T2" fmla="*/ 80 w 84"/>
                <a:gd name="T3" fmla="*/ 8 h 12"/>
                <a:gd name="T4" fmla="*/ 74 w 84"/>
                <a:gd name="T5" fmla="*/ 7 h 12"/>
                <a:gd name="T6" fmla="*/ 8 w 84"/>
                <a:gd name="T7" fmla="*/ 8 h 12"/>
                <a:gd name="T8" fmla="*/ 4 w 84"/>
                <a:gd name="T9" fmla="*/ 8 h 12"/>
                <a:gd name="T10" fmla="*/ 4 w 84"/>
                <a:gd name="T11" fmla="*/ 7 h 12"/>
                <a:gd name="T12" fmla="*/ 4 w 84"/>
                <a:gd name="T13" fmla="*/ 7 h 12"/>
                <a:gd name="T14" fmla="*/ 3 w 84"/>
                <a:gd name="T15" fmla="*/ 8 h 12"/>
                <a:gd name="T16" fmla="*/ 3 w 84"/>
                <a:gd name="T17" fmla="*/ 8 h 12"/>
                <a:gd name="T18" fmla="*/ 4 w 84"/>
                <a:gd name="T19" fmla="*/ 7 h 12"/>
                <a:gd name="T20" fmla="*/ 4 w 84"/>
                <a:gd name="T21" fmla="*/ 8 h 12"/>
                <a:gd name="T22" fmla="*/ 4 w 84"/>
                <a:gd name="T23" fmla="*/ 9 h 12"/>
                <a:gd name="T24" fmla="*/ 3 w 84"/>
                <a:gd name="T25" fmla="*/ 9 h 12"/>
                <a:gd name="T26" fmla="*/ 3 w 84"/>
                <a:gd name="T27" fmla="*/ 9 h 12"/>
                <a:gd name="T28" fmla="*/ 4 w 84"/>
                <a:gd name="T29" fmla="*/ 9 h 12"/>
                <a:gd name="T30" fmla="*/ 4 w 84"/>
                <a:gd name="T31" fmla="*/ 9 h 12"/>
                <a:gd name="T32" fmla="*/ 4 w 84"/>
                <a:gd name="T33" fmla="*/ 9 h 12"/>
                <a:gd name="T34" fmla="*/ 4 w 84"/>
                <a:gd name="T35" fmla="*/ 9 h 12"/>
                <a:gd name="T36" fmla="*/ 5 w 84"/>
                <a:gd name="T37" fmla="*/ 9 h 12"/>
                <a:gd name="T38" fmla="*/ 5 w 84"/>
                <a:gd name="T39" fmla="*/ 8 h 12"/>
                <a:gd name="T40" fmla="*/ 4 w 84"/>
                <a:gd name="T41" fmla="*/ 4 h 12"/>
                <a:gd name="T42" fmla="*/ 12 w 84"/>
                <a:gd name="T43" fmla="*/ 6 h 12"/>
                <a:gd name="T44" fmla="*/ 82 w 84"/>
                <a:gd name="T45" fmla="*/ 2 h 12"/>
                <a:gd name="T46" fmla="*/ 82 w 84"/>
                <a:gd name="T47" fmla="*/ 2 h 12"/>
                <a:gd name="T48" fmla="*/ 12 w 84"/>
                <a:gd name="T49" fmla="*/ 2 h 12"/>
                <a:gd name="T50" fmla="*/ 3 w 84"/>
                <a:gd name="T51" fmla="*/ 2 h 12"/>
                <a:gd name="T52" fmla="*/ 1 w 84"/>
                <a:gd name="T53" fmla="*/ 7 h 12"/>
                <a:gd name="T54" fmla="*/ 2 w 84"/>
                <a:gd name="T55" fmla="*/ 6 h 12"/>
                <a:gd name="T56" fmla="*/ 0 w 84"/>
                <a:gd name="T57" fmla="*/ 9 h 12"/>
                <a:gd name="T58" fmla="*/ 2 w 84"/>
                <a:gd name="T59" fmla="*/ 11 h 12"/>
                <a:gd name="T60" fmla="*/ 19 w 84"/>
                <a:gd name="T61" fmla="*/ 12 h 12"/>
                <a:gd name="T62" fmla="*/ 82 w 84"/>
                <a:gd name="T63" fmla="*/ 10 h 12"/>
                <a:gd name="T64" fmla="*/ 84 w 84"/>
                <a:gd name="T65" fmla="*/ 2 h 12"/>
                <a:gd name="T66" fmla="*/ 81 w 84"/>
                <a:gd name="T6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4" h="12">
                  <a:moveTo>
                    <a:pt x="82" y="2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9" y="4"/>
                    <a:pt x="79" y="6"/>
                    <a:pt x="78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78" y="7"/>
                    <a:pt x="74" y="7"/>
                  </a:cubicBezTo>
                  <a:cubicBezTo>
                    <a:pt x="62" y="7"/>
                    <a:pt x="36" y="8"/>
                    <a:pt x="19" y="8"/>
                  </a:cubicBezTo>
                  <a:cubicBezTo>
                    <a:pt x="14" y="8"/>
                    <a:pt x="11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9" y="6"/>
                    <a:pt x="12" y="6"/>
                  </a:cubicBezTo>
                  <a:cubicBezTo>
                    <a:pt x="31" y="6"/>
                    <a:pt x="65" y="6"/>
                    <a:pt x="82" y="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2"/>
                    <a:pt x="31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3" y="11"/>
                    <a:pt x="3" y="12"/>
                    <a:pt x="4" y="12"/>
                  </a:cubicBezTo>
                  <a:cubicBezTo>
                    <a:pt x="7" y="12"/>
                    <a:pt x="12" y="12"/>
                    <a:pt x="19" y="12"/>
                  </a:cubicBezTo>
                  <a:cubicBezTo>
                    <a:pt x="41" y="12"/>
                    <a:pt x="80" y="10"/>
                    <a:pt x="80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7"/>
                    <a:pt x="83" y="5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7" name="Freeform 1197">
              <a:extLst>
                <a:ext uri="{FF2B5EF4-FFF2-40B4-BE49-F238E27FC236}">
                  <a16:creationId xmlns:a16="http://schemas.microsoft.com/office/drawing/2014/main" id="{22D87341-B0F4-4619-8A08-16D2EE1B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765"/>
              <a:ext cx="13" cy="7"/>
            </a:xfrm>
            <a:custGeom>
              <a:avLst/>
              <a:gdLst>
                <a:gd name="T0" fmla="*/ 11 w 11"/>
                <a:gd name="T1" fmla="*/ 4 h 6"/>
                <a:gd name="T2" fmla="*/ 1 w 11"/>
                <a:gd name="T3" fmla="*/ 2 h 6"/>
                <a:gd name="T4" fmla="*/ 1 w 11"/>
                <a:gd name="T5" fmla="*/ 3 h 6"/>
                <a:gd name="T6" fmla="*/ 5 w 11"/>
                <a:gd name="T7" fmla="*/ 3 h 6"/>
                <a:gd name="T8" fmla="*/ 9 w 11"/>
                <a:gd name="T9" fmla="*/ 6 h 6"/>
                <a:gd name="T10" fmla="*/ 11 w 11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1" y="4"/>
                  </a:moveTo>
                  <a:cubicBezTo>
                    <a:pt x="10" y="1"/>
                    <a:pt x="4" y="0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7" y="4"/>
                    <a:pt x="7" y="5"/>
                    <a:pt x="9" y="6"/>
                  </a:cubicBezTo>
                  <a:cubicBezTo>
                    <a:pt x="9" y="6"/>
                    <a:pt x="11" y="6"/>
                    <a:pt x="11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" name="Freeform 1198">
              <a:extLst>
                <a:ext uri="{FF2B5EF4-FFF2-40B4-BE49-F238E27FC236}">
                  <a16:creationId xmlns:a16="http://schemas.microsoft.com/office/drawing/2014/main" id="{D44D6D63-63B0-4DD3-B68C-F4ED2663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759"/>
              <a:ext cx="15" cy="8"/>
            </a:xfrm>
            <a:custGeom>
              <a:avLst/>
              <a:gdLst>
                <a:gd name="T0" fmla="*/ 12 w 13"/>
                <a:gd name="T1" fmla="*/ 5 h 7"/>
                <a:gd name="T2" fmla="*/ 6 w 13"/>
                <a:gd name="T3" fmla="*/ 1 h 7"/>
                <a:gd name="T4" fmla="*/ 0 w 13"/>
                <a:gd name="T5" fmla="*/ 4 h 7"/>
                <a:gd name="T6" fmla="*/ 1 w 13"/>
                <a:gd name="T7" fmla="*/ 4 h 7"/>
                <a:gd name="T8" fmla="*/ 4 w 13"/>
                <a:gd name="T9" fmla="*/ 3 h 7"/>
                <a:gd name="T10" fmla="*/ 8 w 13"/>
                <a:gd name="T11" fmla="*/ 5 h 7"/>
                <a:gd name="T12" fmla="*/ 11 w 13"/>
                <a:gd name="T13" fmla="*/ 7 h 7"/>
                <a:gd name="T14" fmla="*/ 12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5"/>
                  </a:moveTo>
                  <a:cubicBezTo>
                    <a:pt x="11" y="3"/>
                    <a:pt x="9" y="1"/>
                    <a:pt x="6" y="1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10" y="7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" name="Freeform 1199">
              <a:extLst>
                <a:ext uri="{FF2B5EF4-FFF2-40B4-BE49-F238E27FC236}">
                  <a16:creationId xmlns:a16="http://schemas.microsoft.com/office/drawing/2014/main" id="{03979CF5-48FA-4EC5-9EDA-FE269CCC3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193"/>
              <a:ext cx="157" cy="203"/>
            </a:xfrm>
            <a:custGeom>
              <a:avLst/>
              <a:gdLst>
                <a:gd name="T0" fmla="*/ 1 w 135"/>
                <a:gd name="T1" fmla="*/ 13 h 175"/>
                <a:gd name="T2" fmla="*/ 135 w 135"/>
                <a:gd name="T3" fmla="*/ 11 h 175"/>
                <a:gd name="T4" fmla="*/ 115 w 135"/>
                <a:gd name="T5" fmla="*/ 162 h 175"/>
                <a:gd name="T6" fmla="*/ 19 w 135"/>
                <a:gd name="T7" fmla="*/ 162 h 175"/>
                <a:gd name="T8" fmla="*/ 1 w 135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5">
                  <a:moveTo>
                    <a:pt x="1" y="13"/>
                  </a:moveTo>
                  <a:cubicBezTo>
                    <a:pt x="1" y="13"/>
                    <a:pt x="69" y="0"/>
                    <a:pt x="135" y="11"/>
                  </a:cubicBezTo>
                  <a:cubicBezTo>
                    <a:pt x="135" y="11"/>
                    <a:pt x="120" y="136"/>
                    <a:pt x="115" y="162"/>
                  </a:cubicBezTo>
                  <a:cubicBezTo>
                    <a:pt x="115" y="162"/>
                    <a:pt x="63" y="175"/>
                    <a:pt x="19" y="162"/>
                  </a:cubicBezTo>
                  <a:cubicBezTo>
                    <a:pt x="19" y="162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" name="Freeform 1200">
              <a:extLst>
                <a:ext uri="{FF2B5EF4-FFF2-40B4-BE49-F238E27FC236}">
                  <a16:creationId xmlns:a16="http://schemas.microsoft.com/office/drawing/2014/main" id="{756E2739-B491-4ED0-92BA-845753674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144"/>
              <a:ext cx="46" cy="79"/>
            </a:xfrm>
            <a:custGeom>
              <a:avLst/>
              <a:gdLst>
                <a:gd name="T0" fmla="*/ 40 w 40"/>
                <a:gd name="T1" fmla="*/ 47 h 68"/>
                <a:gd name="T2" fmla="*/ 20 w 40"/>
                <a:gd name="T3" fmla="*/ 68 h 68"/>
                <a:gd name="T4" fmla="*/ 0 w 40"/>
                <a:gd name="T5" fmla="*/ 47 h 68"/>
                <a:gd name="T6" fmla="*/ 0 w 40"/>
                <a:gd name="T7" fmla="*/ 21 h 68"/>
                <a:gd name="T8" fmla="*/ 20 w 40"/>
                <a:gd name="T9" fmla="*/ 0 h 68"/>
                <a:gd name="T10" fmla="*/ 40 w 40"/>
                <a:gd name="T11" fmla="*/ 21 h 68"/>
                <a:gd name="T12" fmla="*/ 40 w 40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8">
                  <a:moveTo>
                    <a:pt x="40" y="47"/>
                  </a:moveTo>
                  <a:cubicBezTo>
                    <a:pt x="40" y="59"/>
                    <a:pt x="31" y="68"/>
                    <a:pt x="20" y="68"/>
                  </a:cubicBezTo>
                  <a:cubicBezTo>
                    <a:pt x="9" y="68"/>
                    <a:pt x="0" y="59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1" y="0"/>
                    <a:pt x="40" y="10"/>
                    <a:pt x="40" y="21"/>
                  </a:cubicBezTo>
                  <a:lnTo>
                    <a:pt x="40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1" name="Oval 1201">
              <a:extLst>
                <a:ext uri="{FF2B5EF4-FFF2-40B4-BE49-F238E27FC236}">
                  <a16:creationId xmlns:a16="http://schemas.microsoft.com/office/drawing/2014/main" id="{11A0BC7D-3337-478B-86AC-CE8B5898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238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" name="Oval 1202">
              <a:extLst>
                <a:ext uri="{FF2B5EF4-FFF2-40B4-BE49-F238E27FC236}">
                  <a16:creationId xmlns:a16="http://schemas.microsoft.com/office/drawing/2014/main" id="{910CAEE0-7DD9-4934-8FFA-595F7DDB1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27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" name="Oval 1203">
              <a:extLst>
                <a:ext uri="{FF2B5EF4-FFF2-40B4-BE49-F238E27FC236}">
                  <a16:creationId xmlns:a16="http://schemas.microsoft.com/office/drawing/2014/main" id="{30B6F744-CFEA-476B-B76C-2BDBC27E4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34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" name="Oval 1204">
              <a:extLst>
                <a:ext uri="{FF2B5EF4-FFF2-40B4-BE49-F238E27FC236}">
                  <a16:creationId xmlns:a16="http://schemas.microsoft.com/office/drawing/2014/main" id="{637D6427-0662-4D95-83D3-9C5159CF8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31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" name="Freeform 1205">
              <a:extLst>
                <a:ext uri="{FF2B5EF4-FFF2-40B4-BE49-F238E27FC236}">
                  <a16:creationId xmlns:a16="http://schemas.microsoft.com/office/drawing/2014/main" id="{A514F83C-5572-4D91-968F-573ED1110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185"/>
              <a:ext cx="43" cy="61"/>
            </a:xfrm>
            <a:custGeom>
              <a:avLst/>
              <a:gdLst>
                <a:gd name="T0" fmla="*/ 16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3 h 53"/>
                <a:gd name="T8" fmla="*/ 16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" name="Freeform 1206">
              <a:extLst>
                <a:ext uri="{FF2B5EF4-FFF2-40B4-BE49-F238E27FC236}">
                  <a16:creationId xmlns:a16="http://schemas.microsoft.com/office/drawing/2014/main" id="{9ECC9D2F-49AC-4B82-B275-D6EA6926F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1185"/>
              <a:ext cx="43" cy="61"/>
            </a:xfrm>
            <a:custGeom>
              <a:avLst/>
              <a:gdLst>
                <a:gd name="T0" fmla="*/ 21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3 h 53"/>
                <a:gd name="T8" fmla="*/ 21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1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8" y="14"/>
                    <a:pt x="21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" name="Freeform 1207">
              <a:extLst>
                <a:ext uri="{FF2B5EF4-FFF2-40B4-BE49-F238E27FC236}">
                  <a16:creationId xmlns:a16="http://schemas.microsoft.com/office/drawing/2014/main" id="{E70BBC5A-941B-47F2-839B-E3D7BD3B8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379"/>
              <a:ext cx="129" cy="370"/>
            </a:xfrm>
            <a:custGeom>
              <a:avLst/>
              <a:gdLst>
                <a:gd name="T0" fmla="*/ 109 w 111"/>
                <a:gd name="T1" fmla="*/ 315 h 319"/>
                <a:gd name="T2" fmla="*/ 70 w 111"/>
                <a:gd name="T3" fmla="*/ 315 h 319"/>
                <a:gd name="T4" fmla="*/ 56 w 111"/>
                <a:gd name="T5" fmla="*/ 74 h 319"/>
                <a:gd name="T6" fmla="*/ 52 w 111"/>
                <a:gd name="T7" fmla="*/ 74 h 319"/>
                <a:gd name="T8" fmla="*/ 40 w 111"/>
                <a:gd name="T9" fmla="*/ 319 h 319"/>
                <a:gd name="T10" fmla="*/ 0 w 111"/>
                <a:gd name="T11" fmla="*/ 319 h 319"/>
                <a:gd name="T12" fmla="*/ 5 w 111"/>
                <a:gd name="T13" fmla="*/ 1 h 319"/>
                <a:gd name="T14" fmla="*/ 90 w 111"/>
                <a:gd name="T15" fmla="*/ 0 h 319"/>
                <a:gd name="T16" fmla="*/ 101 w 111"/>
                <a:gd name="T17" fmla="*/ 0 h 319"/>
                <a:gd name="T18" fmla="*/ 103 w 111"/>
                <a:gd name="T19" fmla="*/ 15 h 319"/>
                <a:gd name="T20" fmla="*/ 109 w 111"/>
                <a:gd name="T21" fmla="*/ 31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319">
                  <a:moveTo>
                    <a:pt x="109" y="315"/>
                  </a:moveTo>
                  <a:cubicBezTo>
                    <a:pt x="70" y="315"/>
                    <a:pt x="70" y="315"/>
                    <a:pt x="70" y="315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4" y="74"/>
                    <a:pt x="53" y="75"/>
                    <a:pt x="52" y="74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0" y="319"/>
                    <a:pt x="0" y="319"/>
                    <a:pt x="0" y="319"/>
                  </a:cubicBezTo>
                  <a:cubicBezTo>
                    <a:pt x="0" y="220"/>
                    <a:pt x="6" y="4"/>
                    <a:pt x="5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8"/>
                    <a:pt x="102" y="9"/>
                    <a:pt x="103" y="15"/>
                  </a:cubicBezTo>
                  <a:cubicBezTo>
                    <a:pt x="111" y="85"/>
                    <a:pt x="110" y="282"/>
                    <a:pt x="109" y="315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" name="Freeform 1208">
              <a:extLst>
                <a:ext uri="{FF2B5EF4-FFF2-40B4-BE49-F238E27FC236}">
                  <a16:creationId xmlns:a16="http://schemas.microsoft.com/office/drawing/2014/main" id="{66F5DD9A-1104-4181-A848-D211072DB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381"/>
              <a:ext cx="15" cy="16"/>
            </a:xfrm>
            <a:custGeom>
              <a:avLst/>
              <a:gdLst>
                <a:gd name="T0" fmla="*/ 13 w 13"/>
                <a:gd name="T1" fmla="*/ 14 h 14"/>
                <a:gd name="T2" fmla="*/ 1 w 13"/>
                <a:gd name="T3" fmla="*/ 14 h 14"/>
                <a:gd name="T4" fmla="*/ 0 w 13"/>
                <a:gd name="T5" fmla="*/ 0 h 14"/>
                <a:gd name="T6" fmla="*/ 11 w 13"/>
                <a:gd name="T7" fmla="*/ 0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0"/>
                    <a:pt x="0" y="5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4"/>
                    <a:pt x="12" y="9"/>
                    <a:pt x="13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" name="Freeform 1209">
              <a:extLst>
                <a:ext uri="{FF2B5EF4-FFF2-40B4-BE49-F238E27FC236}">
                  <a16:creationId xmlns:a16="http://schemas.microsoft.com/office/drawing/2014/main" id="{64A635B4-A147-461B-8F70-EAF11E7CC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382"/>
              <a:ext cx="58" cy="18"/>
            </a:xfrm>
            <a:custGeom>
              <a:avLst/>
              <a:gdLst>
                <a:gd name="T0" fmla="*/ 49 w 50"/>
                <a:gd name="T1" fmla="*/ 0 h 15"/>
                <a:gd name="T2" fmla="*/ 0 w 50"/>
                <a:gd name="T3" fmla="*/ 0 h 15"/>
                <a:gd name="T4" fmla="*/ 0 w 50"/>
                <a:gd name="T5" fmla="*/ 15 h 15"/>
                <a:gd name="T6" fmla="*/ 50 w 50"/>
                <a:gd name="T7" fmla="*/ 15 h 15"/>
                <a:gd name="T8" fmla="*/ 49 w 5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9" y="10"/>
                    <a:pt x="49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" name="Freeform 1210">
              <a:extLst>
                <a:ext uri="{FF2B5EF4-FFF2-40B4-BE49-F238E27FC236}">
                  <a16:creationId xmlns:a16="http://schemas.microsoft.com/office/drawing/2014/main" id="{622F6AC2-76A1-4226-8490-F14C6D6A2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382"/>
              <a:ext cx="18" cy="19"/>
            </a:xfrm>
            <a:custGeom>
              <a:avLst/>
              <a:gdLst>
                <a:gd name="T0" fmla="*/ 14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4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" name="Rectangle 1211">
              <a:extLst>
                <a:ext uri="{FF2B5EF4-FFF2-40B4-BE49-F238E27FC236}">
                  <a16:creationId xmlns:a16="http://schemas.microsoft.com/office/drawing/2014/main" id="{FD2266FA-01D9-44B1-ACA9-33E5DD19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1375"/>
              <a:ext cx="30" cy="26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" name="Freeform 1212">
              <a:extLst>
                <a:ext uri="{FF2B5EF4-FFF2-40B4-BE49-F238E27FC236}">
                  <a16:creationId xmlns:a16="http://schemas.microsoft.com/office/drawing/2014/main" id="{DDA148B3-F6C4-42E0-99CE-A3075CA5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028"/>
              <a:ext cx="113" cy="152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5 h 131"/>
                <a:gd name="T4" fmla="*/ 48 w 98"/>
                <a:gd name="T5" fmla="*/ 129 h 131"/>
                <a:gd name="T6" fmla="*/ 3 w 98"/>
                <a:gd name="T7" fmla="*/ 79 h 131"/>
                <a:gd name="T8" fmla="*/ 4 w 98"/>
                <a:gd name="T9" fmla="*/ 33 h 131"/>
                <a:gd name="T10" fmla="*/ 7 w 98"/>
                <a:gd name="T11" fmla="*/ 25 h 131"/>
                <a:gd name="T12" fmla="*/ 30 w 98"/>
                <a:gd name="T13" fmla="*/ 5 h 131"/>
                <a:gd name="T14" fmla="*/ 62 w 98"/>
                <a:gd name="T15" fmla="*/ 2 h 131"/>
                <a:gd name="T16" fmla="*/ 93 w 98"/>
                <a:gd name="T17" fmla="*/ 28 h 131"/>
                <a:gd name="T18" fmla="*/ 96 w 98"/>
                <a:gd name="T19" fmla="*/ 43 h 131"/>
                <a:gd name="T20" fmla="*/ 98 w 98"/>
                <a:gd name="T21" fmla="*/ 75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6"/>
                    <a:pt x="81" y="119"/>
                    <a:pt x="69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9"/>
                    <a:pt x="5" y="97"/>
                    <a:pt x="3" y="79"/>
                  </a:cubicBezTo>
                  <a:cubicBezTo>
                    <a:pt x="1" y="70"/>
                    <a:pt x="0" y="53"/>
                    <a:pt x="4" y="33"/>
                  </a:cubicBezTo>
                  <a:cubicBezTo>
                    <a:pt x="5" y="30"/>
                    <a:pt x="5" y="28"/>
                    <a:pt x="7" y="25"/>
                  </a:cubicBezTo>
                  <a:cubicBezTo>
                    <a:pt x="14" y="10"/>
                    <a:pt x="30" y="5"/>
                    <a:pt x="30" y="5"/>
                  </a:cubicBezTo>
                  <a:cubicBezTo>
                    <a:pt x="40" y="1"/>
                    <a:pt x="52" y="0"/>
                    <a:pt x="62" y="2"/>
                  </a:cubicBezTo>
                  <a:cubicBezTo>
                    <a:pt x="77" y="5"/>
                    <a:pt x="89" y="13"/>
                    <a:pt x="93" y="28"/>
                  </a:cubicBezTo>
                  <a:cubicBezTo>
                    <a:pt x="94" y="33"/>
                    <a:pt x="95" y="38"/>
                    <a:pt x="96" y="43"/>
                  </a:cubicBezTo>
                  <a:cubicBezTo>
                    <a:pt x="97" y="54"/>
                    <a:pt x="98" y="64"/>
                    <a:pt x="98" y="75"/>
                  </a:cubicBezTo>
                  <a:cubicBezTo>
                    <a:pt x="98" y="80"/>
                    <a:pt x="98" y="85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" name="Freeform 1213">
              <a:extLst>
                <a:ext uri="{FF2B5EF4-FFF2-40B4-BE49-F238E27FC236}">
                  <a16:creationId xmlns:a16="http://schemas.microsoft.com/office/drawing/2014/main" id="{EDA47299-9484-47F5-9264-9963AD22F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076"/>
              <a:ext cx="29" cy="52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8 w 25"/>
                <a:gd name="T5" fmla="*/ 36 h 45"/>
                <a:gd name="T6" fmla="*/ 3 w 25"/>
                <a:gd name="T7" fmla="*/ 38 h 45"/>
                <a:gd name="T8" fmla="*/ 12 w 25"/>
                <a:gd name="T9" fmla="*/ 44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7" y="0"/>
                    <a:pt x="7" y="12"/>
                  </a:cubicBezTo>
                  <a:cubicBezTo>
                    <a:pt x="7" y="24"/>
                    <a:pt x="8" y="36"/>
                    <a:pt x="8" y="36"/>
                  </a:cubicBezTo>
                  <a:cubicBezTo>
                    <a:pt x="8" y="36"/>
                    <a:pt x="0" y="32"/>
                    <a:pt x="3" y="38"/>
                  </a:cubicBezTo>
                  <a:cubicBezTo>
                    <a:pt x="5" y="42"/>
                    <a:pt x="8" y="44"/>
                    <a:pt x="12" y="44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5" y="35"/>
                    <a:pt x="23" y="34"/>
                  </a:cubicBezTo>
                  <a:cubicBezTo>
                    <a:pt x="22" y="33"/>
                    <a:pt x="18" y="35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" name="Freeform 1214">
              <a:extLst>
                <a:ext uri="{FF2B5EF4-FFF2-40B4-BE49-F238E27FC236}">
                  <a16:creationId xmlns:a16="http://schemas.microsoft.com/office/drawing/2014/main" id="{F748820C-BFB5-4345-8C6E-36941473B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064"/>
              <a:ext cx="32" cy="19"/>
            </a:xfrm>
            <a:custGeom>
              <a:avLst/>
              <a:gdLst>
                <a:gd name="T0" fmla="*/ 1 w 28"/>
                <a:gd name="T1" fmla="*/ 4 h 16"/>
                <a:gd name="T2" fmla="*/ 28 w 28"/>
                <a:gd name="T3" fmla="*/ 16 h 16"/>
                <a:gd name="T4" fmla="*/ 0 w 28"/>
                <a:gd name="T5" fmla="*/ 12 h 16"/>
                <a:gd name="T6" fmla="*/ 1 w 28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6">
                  <a:moveTo>
                    <a:pt x="1" y="4"/>
                  </a:moveTo>
                  <a:cubicBezTo>
                    <a:pt x="1" y="4"/>
                    <a:pt x="22" y="0"/>
                    <a:pt x="28" y="16"/>
                  </a:cubicBezTo>
                  <a:cubicBezTo>
                    <a:pt x="28" y="16"/>
                    <a:pt x="5" y="9"/>
                    <a:pt x="0" y="12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" name="Freeform 1215">
              <a:extLst>
                <a:ext uri="{FF2B5EF4-FFF2-40B4-BE49-F238E27FC236}">
                  <a16:creationId xmlns:a16="http://schemas.microsoft.com/office/drawing/2014/main" id="{F40C32B8-766D-40DA-A0FD-581B8DE7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065"/>
              <a:ext cx="33" cy="18"/>
            </a:xfrm>
            <a:custGeom>
              <a:avLst/>
              <a:gdLst>
                <a:gd name="T0" fmla="*/ 28 w 28"/>
                <a:gd name="T1" fmla="*/ 5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7" y="0"/>
                    <a:pt x="0" y="15"/>
                  </a:cubicBezTo>
                  <a:cubicBezTo>
                    <a:pt x="0" y="15"/>
                    <a:pt x="23" y="9"/>
                    <a:pt x="28" y="13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" name="Freeform 1216">
              <a:extLst>
                <a:ext uri="{FF2B5EF4-FFF2-40B4-BE49-F238E27FC236}">
                  <a16:creationId xmlns:a16="http://schemas.microsoft.com/office/drawing/2014/main" id="{32E895BA-736C-4384-B671-40BE159FD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085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3 w 25"/>
                <a:gd name="T3" fmla="*/ 22 h 23"/>
                <a:gd name="T4" fmla="*/ 25 w 25"/>
                <a:gd name="T5" fmla="*/ 11 h 23"/>
                <a:gd name="T6" fmla="*/ 12 w 25"/>
                <a:gd name="T7" fmla="*/ 1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3" y="22"/>
                  </a:cubicBezTo>
                  <a:cubicBezTo>
                    <a:pt x="20" y="22"/>
                    <a:pt x="25" y="17"/>
                    <a:pt x="25" y="11"/>
                  </a:cubicBezTo>
                  <a:cubicBezTo>
                    <a:pt x="24" y="5"/>
                    <a:pt x="19" y="0"/>
                    <a:pt x="12" y="1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" name="Freeform 1217">
              <a:extLst>
                <a:ext uri="{FF2B5EF4-FFF2-40B4-BE49-F238E27FC236}">
                  <a16:creationId xmlns:a16="http://schemas.microsoft.com/office/drawing/2014/main" id="{1BEFC852-C442-41F9-9C27-7439A6A13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086"/>
              <a:ext cx="18" cy="23"/>
            </a:xfrm>
            <a:custGeom>
              <a:avLst/>
              <a:gdLst>
                <a:gd name="T0" fmla="*/ 16 w 16"/>
                <a:gd name="T1" fmla="*/ 10 h 20"/>
                <a:gd name="T2" fmla="*/ 9 w 16"/>
                <a:gd name="T3" fmla="*/ 20 h 20"/>
                <a:gd name="T4" fmla="*/ 1 w 16"/>
                <a:gd name="T5" fmla="*/ 11 h 20"/>
                <a:gd name="T6" fmla="*/ 8 w 16"/>
                <a:gd name="T7" fmla="*/ 1 h 20"/>
                <a:gd name="T8" fmla="*/ 16 w 16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cubicBezTo>
                    <a:pt x="16" y="15"/>
                    <a:pt x="13" y="20"/>
                    <a:pt x="9" y="20"/>
                  </a:cubicBezTo>
                  <a:cubicBezTo>
                    <a:pt x="5" y="20"/>
                    <a:pt x="1" y="16"/>
                    <a:pt x="1" y="11"/>
                  </a:cubicBezTo>
                  <a:cubicBezTo>
                    <a:pt x="0" y="5"/>
                    <a:pt x="3" y="1"/>
                    <a:pt x="8" y="1"/>
                  </a:cubicBezTo>
                  <a:cubicBezTo>
                    <a:pt x="12" y="0"/>
                    <a:pt x="15" y="4"/>
                    <a:pt x="16" y="1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" name="Freeform 1218">
              <a:extLst>
                <a:ext uri="{FF2B5EF4-FFF2-40B4-BE49-F238E27FC236}">
                  <a16:creationId xmlns:a16="http://schemas.microsoft.com/office/drawing/2014/main" id="{1C82E391-E245-4676-B840-1504EBF3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090"/>
              <a:ext cx="13" cy="16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8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1"/>
                    <a:pt x="9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" name="Freeform 1219">
              <a:extLst>
                <a:ext uri="{FF2B5EF4-FFF2-40B4-BE49-F238E27FC236}">
                  <a16:creationId xmlns:a16="http://schemas.microsoft.com/office/drawing/2014/main" id="{15938810-13A9-4956-BB4C-A5A60E514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089"/>
              <a:ext cx="7" cy="4"/>
            </a:xfrm>
            <a:custGeom>
              <a:avLst/>
              <a:gdLst>
                <a:gd name="T0" fmla="*/ 5 w 6"/>
                <a:gd name="T1" fmla="*/ 1 h 4"/>
                <a:gd name="T2" fmla="*/ 3 w 6"/>
                <a:gd name="T3" fmla="*/ 3 h 4"/>
                <a:gd name="T4" fmla="*/ 0 w 6"/>
                <a:gd name="T5" fmla="*/ 2 h 4"/>
                <a:gd name="T6" fmla="*/ 3 w 6"/>
                <a:gd name="T7" fmla="*/ 0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cubicBezTo>
                    <a:pt x="6" y="2"/>
                    <a:pt x="4" y="3"/>
                    <a:pt x="3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" name="Freeform 1220">
              <a:extLst>
                <a:ext uri="{FF2B5EF4-FFF2-40B4-BE49-F238E27FC236}">
                  <a16:creationId xmlns:a16="http://schemas.microsoft.com/office/drawing/2014/main" id="{4F14ABB3-D7D2-4B14-9664-F7F561445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084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3 w 25"/>
                <a:gd name="T3" fmla="*/ 22 h 23"/>
                <a:gd name="T4" fmla="*/ 25 w 25"/>
                <a:gd name="T5" fmla="*/ 10 h 23"/>
                <a:gd name="T6" fmla="*/ 12 w 25"/>
                <a:gd name="T7" fmla="*/ 0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3" y="22"/>
                  </a:cubicBezTo>
                  <a:cubicBezTo>
                    <a:pt x="20" y="22"/>
                    <a:pt x="25" y="17"/>
                    <a:pt x="25" y="10"/>
                  </a:cubicBezTo>
                  <a:cubicBezTo>
                    <a:pt x="24" y="4"/>
                    <a:pt x="19" y="0"/>
                    <a:pt x="12" y="0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" name="Freeform 1221">
              <a:extLst>
                <a:ext uri="{FF2B5EF4-FFF2-40B4-BE49-F238E27FC236}">
                  <a16:creationId xmlns:a16="http://schemas.microsoft.com/office/drawing/2014/main" id="{4635A878-4867-4773-AEC9-B07329484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085"/>
              <a:ext cx="18" cy="23"/>
            </a:xfrm>
            <a:custGeom>
              <a:avLst/>
              <a:gdLst>
                <a:gd name="T0" fmla="*/ 15 w 15"/>
                <a:gd name="T1" fmla="*/ 9 h 20"/>
                <a:gd name="T2" fmla="*/ 8 w 15"/>
                <a:gd name="T3" fmla="*/ 20 h 20"/>
                <a:gd name="T4" fmla="*/ 0 w 15"/>
                <a:gd name="T5" fmla="*/ 10 h 20"/>
                <a:gd name="T6" fmla="*/ 7 w 15"/>
                <a:gd name="T7" fmla="*/ 0 h 20"/>
                <a:gd name="T8" fmla="*/ 15 w 15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9"/>
                  </a:moveTo>
                  <a:cubicBezTo>
                    <a:pt x="15" y="15"/>
                    <a:pt x="12" y="19"/>
                    <a:pt x="8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5"/>
                    <a:pt x="3" y="1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" name="Freeform 1222">
              <a:extLst>
                <a:ext uri="{FF2B5EF4-FFF2-40B4-BE49-F238E27FC236}">
                  <a16:creationId xmlns:a16="http://schemas.microsoft.com/office/drawing/2014/main" id="{74D791CB-4536-4A13-92CF-9131FFEA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089"/>
              <a:ext cx="12" cy="16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0"/>
                    <a:pt x="9" y="14"/>
                    <a:pt x="6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8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" name="Freeform 1223">
              <a:extLst>
                <a:ext uri="{FF2B5EF4-FFF2-40B4-BE49-F238E27FC236}">
                  <a16:creationId xmlns:a16="http://schemas.microsoft.com/office/drawing/2014/main" id="{00BE556C-2EEB-4300-95A2-71A39BF4F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086"/>
              <a:ext cx="7" cy="5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0 w 6"/>
                <a:gd name="T5" fmla="*/ 3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" name="Freeform 1224">
              <a:extLst>
                <a:ext uri="{FF2B5EF4-FFF2-40B4-BE49-F238E27FC236}">
                  <a16:creationId xmlns:a16="http://schemas.microsoft.com/office/drawing/2014/main" id="{2F2B0F03-906E-4421-B76F-AD4C0B3B5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997"/>
              <a:ext cx="124" cy="72"/>
            </a:xfrm>
            <a:custGeom>
              <a:avLst/>
              <a:gdLst>
                <a:gd name="T0" fmla="*/ 106 w 107"/>
                <a:gd name="T1" fmla="*/ 23 h 62"/>
                <a:gd name="T2" fmla="*/ 94 w 107"/>
                <a:gd name="T3" fmla="*/ 31 h 62"/>
                <a:gd name="T4" fmla="*/ 101 w 107"/>
                <a:gd name="T5" fmla="*/ 16 h 62"/>
                <a:gd name="T6" fmla="*/ 101 w 107"/>
                <a:gd name="T7" fmla="*/ 15 h 62"/>
                <a:gd name="T8" fmla="*/ 99 w 107"/>
                <a:gd name="T9" fmla="*/ 17 h 62"/>
                <a:gd name="T10" fmla="*/ 85 w 107"/>
                <a:gd name="T11" fmla="*/ 19 h 62"/>
                <a:gd name="T12" fmla="*/ 65 w 107"/>
                <a:gd name="T13" fmla="*/ 7 h 62"/>
                <a:gd name="T14" fmla="*/ 40 w 107"/>
                <a:gd name="T15" fmla="*/ 0 h 62"/>
                <a:gd name="T16" fmla="*/ 27 w 107"/>
                <a:gd name="T17" fmla="*/ 3 h 62"/>
                <a:gd name="T18" fmla="*/ 0 w 107"/>
                <a:gd name="T19" fmla="*/ 26 h 62"/>
                <a:gd name="T20" fmla="*/ 0 w 107"/>
                <a:gd name="T21" fmla="*/ 31 h 62"/>
                <a:gd name="T22" fmla="*/ 0 w 107"/>
                <a:gd name="T23" fmla="*/ 36 h 62"/>
                <a:gd name="T24" fmla="*/ 1 w 107"/>
                <a:gd name="T25" fmla="*/ 37 h 62"/>
                <a:gd name="T26" fmla="*/ 1 w 107"/>
                <a:gd name="T27" fmla="*/ 37 h 62"/>
                <a:gd name="T28" fmla="*/ 1 w 107"/>
                <a:gd name="T29" fmla="*/ 36 h 62"/>
                <a:gd name="T30" fmla="*/ 18 w 107"/>
                <a:gd name="T31" fmla="*/ 51 h 62"/>
                <a:gd name="T32" fmla="*/ 61 w 107"/>
                <a:gd name="T33" fmla="*/ 58 h 62"/>
                <a:gd name="T34" fmla="*/ 103 w 107"/>
                <a:gd name="T35" fmla="*/ 30 h 62"/>
                <a:gd name="T36" fmla="*/ 107 w 107"/>
                <a:gd name="T37" fmla="*/ 23 h 62"/>
                <a:gd name="T38" fmla="*/ 106 w 107"/>
                <a:gd name="T3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62">
                  <a:moveTo>
                    <a:pt x="106" y="23"/>
                  </a:moveTo>
                  <a:cubicBezTo>
                    <a:pt x="104" y="27"/>
                    <a:pt x="99" y="30"/>
                    <a:pt x="94" y="31"/>
                  </a:cubicBezTo>
                  <a:cubicBezTo>
                    <a:pt x="98" y="27"/>
                    <a:pt x="102" y="22"/>
                    <a:pt x="101" y="16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0" y="16"/>
                    <a:pt x="99" y="16"/>
                    <a:pt x="99" y="17"/>
                  </a:cubicBezTo>
                  <a:cubicBezTo>
                    <a:pt x="95" y="20"/>
                    <a:pt x="89" y="20"/>
                    <a:pt x="85" y="19"/>
                  </a:cubicBezTo>
                  <a:cubicBezTo>
                    <a:pt x="78" y="16"/>
                    <a:pt x="71" y="11"/>
                    <a:pt x="65" y="7"/>
                  </a:cubicBezTo>
                  <a:cubicBezTo>
                    <a:pt x="57" y="2"/>
                    <a:pt x="49" y="0"/>
                    <a:pt x="40" y="0"/>
                  </a:cubicBezTo>
                  <a:cubicBezTo>
                    <a:pt x="36" y="0"/>
                    <a:pt x="31" y="1"/>
                    <a:pt x="27" y="3"/>
                  </a:cubicBezTo>
                  <a:cubicBezTo>
                    <a:pt x="16" y="7"/>
                    <a:pt x="3" y="14"/>
                    <a:pt x="0" y="26"/>
                  </a:cubicBezTo>
                  <a:cubicBezTo>
                    <a:pt x="0" y="28"/>
                    <a:pt x="0" y="30"/>
                    <a:pt x="0" y="31"/>
                  </a:cubicBezTo>
                  <a:cubicBezTo>
                    <a:pt x="0" y="32"/>
                    <a:pt x="0" y="36"/>
                    <a:pt x="0" y="36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6" y="32"/>
                    <a:pt x="15" y="48"/>
                    <a:pt x="18" y="51"/>
                  </a:cubicBezTo>
                  <a:cubicBezTo>
                    <a:pt x="30" y="61"/>
                    <a:pt x="47" y="62"/>
                    <a:pt x="61" y="58"/>
                  </a:cubicBezTo>
                  <a:cubicBezTo>
                    <a:pt x="77" y="54"/>
                    <a:pt x="94" y="43"/>
                    <a:pt x="103" y="30"/>
                  </a:cubicBezTo>
                  <a:cubicBezTo>
                    <a:pt x="104" y="28"/>
                    <a:pt x="106" y="26"/>
                    <a:pt x="107" y="23"/>
                  </a:cubicBezTo>
                  <a:cubicBezTo>
                    <a:pt x="107" y="23"/>
                    <a:pt x="107" y="22"/>
                    <a:pt x="106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" name="Freeform 1225">
              <a:extLst>
                <a:ext uri="{FF2B5EF4-FFF2-40B4-BE49-F238E27FC236}">
                  <a16:creationId xmlns:a16="http://schemas.microsoft.com/office/drawing/2014/main" id="{88D493BB-5970-4AB7-AE10-B1F9DAD4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067"/>
              <a:ext cx="32" cy="53"/>
            </a:xfrm>
            <a:custGeom>
              <a:avLst/>
              <a:gdLst>
                <a:gd name="T0" fmla="*/ 3 w 28"/>
                <a:gd name="T1" fmla="*/ 22 h 46"/>
                <a:gd name="T2" fmla="*/ 22 w 28"/>
                <a:gd name="T3" fmla="*/ 17 h 46"/>
                <a:gd name="T4" fmla="*/ 8 w 28"/>
                <a:gd name="T5" fmla="*/ 45 h 46"/>
                <a:gd name="T6" fmla="*/ 3 w 28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3" y="22"/>
                  </a:moveTo>
                  <a:cubicBezTo>
                    <a:pt x="3" y="22"/>
                    <a:pt x="13" y="0"/>
                    <a:pt x="22" y="17"/>
                  </a:cubicBezTo>
                  <a:cubicBezTo>
                    <a:pt x="28" y="32"/>
                    <a:pt x="17" y="46"/>
                    <a:pt x="8" y="45"/>
                  </a:cubicBezTo>
                  <a:cubicBezTo>
                    <a:pt x="0" y="44"/>
                    <a:pt x="3" y="22"/>
                    <a:pt x="3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" name="Freeform 1226">
              <a:extLst>
                <a:ext uri="{FF2B5EF4-FFF2-40B4-BE49-F238E27FC236}">
                  <a16:creationId xmlns:a16="http://schemas.microsoft.com/office/drawing/2014/main" id="{97A3FBDF-210E-4E9F-A517-F4D68434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079"/>
              <a:ext cx="21" cy="32"/>
            </a:xfrm>
            <a:custGeom>
              <a:avLst/>
              <a:gdLst>
                <a:gd name="T0" fmla="*/ 3 w 18"/>
                <a:gd name="T1" fmla="*/ 15 h 27"/>
                <a:gd name="T2" fmla="*/ 14 w 18"/>
                <a:gd name="T3" fmla="*/ 5 h 27"/>
                <a:gd name="T4" fmla="*/ 18 w 18"/>
                <a:gd name="T5" fmla="*/ 18 h 27"/>
                <a:gd name="T6" fmla="*/ 10 w 18"/>
                <a:gd name="T7" fmla="*/ 15 h 27"/>
                <a:gd name="T8" fmla="*/ 5 w 18"/>
                <a:gd name="T9" fmla="*/ 25 h 27"/>
                <a:gd name="T10" fmla="*/ 3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5"/>
                  </a:moveTo>
                  <a:cubicBezTo>
                    <a:pt x="3" y="15"/>
                    <a:pt x="10" y="0"/>
                    <a:pt x="14" y="5"/>
                  </a:cubicBezTo>
                  <a:cubicBezTo>
                    <a:pt x="18" y="11"/>
                    <a:pt x="18" y="18"/>
                    <a:pt x="18" y="18"/>
                  </a:cubicBezTo>
                  <a:cubicBezTo>
                    <a:pt x="18" y="18"/>
                    <a:pt x="15" y="10"/>
                    <a:pt x="10" y="15"/>
                  </a:cubicBezTo>
                  <a:cubicBezTo>
                    <a:pt x="10" y="15"/>
                    <a:pt x="17" y="27"/>
                    <a:pt x="5" y="25"/>
                  </a:cubicBezTo>
                  <a:cubicBezTo>
                    <a:pt x="5" y="25"/>
                    <a:pt x="0" y="21"/>
                    <a:pt x="3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" name="Freeform 1227">
              <a:extLst>
                <a:ext uri="{FF2B5EF4-FFF2-40B4-BE49-F238E27FC236}">
                  <a16:creationId xmlns:a16="http://schemas.microsoft.com/office/drawing/2014/main" id="{7BA6F336-60D1-4A0E-A1CD-CC4D6F15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032"/>
              <a:ext cx="51" cy="68"/>
            </a:xfrm>
            <a:custGeom>
              <a:avLst/>
              <a:gdLst>
                <a:gd name="T0" fmla="*/ 43 w 44"/>
                <a:gd name="T1" fmla="*/ 4 h 59"/>
                <a:gd name="T2" fmla="*/ 36 w 44"/>
                <a:gd name="T3" fmla="*/ 32 h 59"/>
                <a:gd name="T4" fmla="*/ 28 w 44"/>
                <a:gd name="T5" fmla="*/ 59 h 59"/>
                <a:gd name="T6" fmla="*/ 32 w 44"/>
                <a:gd name="T7" fmla="*/ 2 h 59"/>
                <a:gd name="T8" fmla="*/ 43 w 44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9">
                  <a:moveTo>
                    <a:pt x="43" y="4"/>
                  </a:moveTo>
                  <a:cubicBezTo>
                    <a:pt x="43" y="4"/>
                    <a:pt x="44" y="23"/>
                    <a:pt x="36" y="32"/>
                  </a:cubicBezTo>
                  <a:cubicBezTo>
                    <a:pt x="29" y="41"/>
                    <a:pt x="28" y="59"/>
                    <a:pt x="28" y="59"/>
                  </a:cubicBezTo>
                  <a:cubicBezTo>
                    <a:pt x="28" y="59"/>
                    <a:pt x="0" y="23"/>
                    <a:pt x="32" y="2"/>
                  </a:cubicBezTo>
                  <a:cubicBezTo>
                    <a:pt x="32" y="2"/>
                    <a:pt x="38" y="0"/>
                    <a:pt x="43" y="4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" name="Freeform 1228">
              <a:extLst>
                <a:ext uri="{FF2B5EF4-FFF2-40B4-BE49-F238E27FC236}">
                  <a16:creationId xmlns:a16="http://schemas.microsoft.com/office/drawing/2014/main" id="{4C4CEF53-A710-46FD-8C99-CB21D24EA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026"/>
              <a:ext cx="43" cy="68"/>
            </a:xfrm>
            <a:custGeom>
              <a:avLst/>
              <a:gdLst>
                <a:gd name="T0" fmla="*/ 3 w 37"/>
                <a:gd name="T1" fmla="*/ 17 h 59"/>
                <a:gd name="T2" fmla="*/ 19 w 37"/>
                <a:gd name="T3" fmla="*/ 59 h 59"/>
                <a:gd name="T4" fmla="*/ 20 w 37"/>
                <a:gd name="T5" fmla="*/ 8 h 59"/>
                <a:gd name="T6" fmla="*/ 3 w 37"/>
                <a:gd name="T7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7"/>
                  </a:moveTo>
                  <a:cubicBezTo>
                    <a:pt x="3" y="17"/>
                    <a:pt x="16" y="34"/>
                    <a:pt x="19" y="59"/>
                  </a:cubicBezTo>
                  <a:cubicBezTo>
                    <a:pt x="19" y="59"/>
                    <a:pt x="37" y="32"/>
                    <a:pt x="20" y="8"/>
                  </a:cubicBezTo>
                  <a:cubicBezTo>
                    <a:pt x="20" y="8"/>
                    <a:pt x="0" y="0"/>
                    <a:pt x="3" y="17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" name="Freeform 1229">
              <a:extLst>
                <a:ext uri="{FF2B5EF4-FFF2-40B4-BE49-F238E27FC236}">
                  <a16:creationId xmlns:a16="http://schemas.microsoft.com/office/drawing/2014/main" id="{E36BBE1A-867C-4310-B406-530A2CD2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070"/>
              <a:ext cx="33" cy="53"/>
            </a:xfrm>
            <a:custGeom>
              <a:avLst/>
              <a:gdLst>
                <a:gd name="T0" fmla="*/ 24 w 28"/>
                <a:gd name="T1" fmla="*/ 23 h 46"/>
                <a:gd name="T2" fmla="*/ 6 w 28"/>
                <a:gd name="T3" fmla="*/ 18 h 46"/>
                <a:gd name="T4" fmla="*/ 19 w 28"/>
                <a:gd name="T5" fmla="*/ 45 h 46"/>
                <a:gd name="T6" fmla="*/ 24 w 28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24" y="23"/>
                  </a:moveTo>
                  <a:cubicBezTo>
                    <a:pt x="24" y="23"/>
                    <a:pt x="14" y="0"/>
                    <a:pt x="6" y="18"/>
                  </a:cubicBezTo>
                  <a:cubicBezTo>
                    <a:pt x="0" y="32"/>
                    <a:pt x="11" y="46"/>
                    <a:pt x="19" y="45"/>
                  </a:cubicBezTo>
                  <a:cubicBezTo>
                    <a:pt x="28" y="44"/>
                    <a:pt x="24" y="23"/>
                    <a:pt x="2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" name="Freeform 1230">
              <a:extLst>
                <a:ext uri="{FF2B5EF4-FFF2-40B4-BE49-F238E27FC236}">
                  <a16:creationId xmlns:a16="http://schemas.microsoft.com/office/drawing/2014/main" id="{90871AF3-6CCB-472C-98A6-8B3BAA1CC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084"/>
              <a:ext cx="21" cy="31"/>
            </a:xfrm>
            <a:custGeom>
              <a:avLst/>
              <a:gdLst>
                <a:gd name="T0" fmla="*/ 15 w 18"/>
                <a:gd name="T1" fmla="*/ 14 h 27"/>
                <a:gd name="T2" fmla="*/ 4 w 18"/>
                <a:gd name="T3" fmla="*/ 5 h 27"/>
                <a:gd name="T4" fmla="*/ 0 w 18"/>
                <a:gd name="T5" fmla="*/ 17 h 27"/>
                <a:gd name="T6" fmla="*/ 8 w 18"/>
                <a:gd name="T7" fmla="*/ 15 h 27"/>
                <a:gd name="T8" fmla="*/ 13 w 18"/>
                <a:gd name="T9" fmla="*/ 24 h 27"/>
                <a:gd name="T10" fmla="*/ 15 w 18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4"/>
                  </a:moveTo>
                  <a:cubicBezTo>
                    <a:pt x="15" y="14"/>
                    <a:pt x="7" y="0"/>
                    <a:pt x="4" y="5"/>
                  </a:cubicBezTo>
                  <a:cubicBezTo>
                    <a:pt x="0" y="10"/>
                    <a:pt x="0" y="17"/>
                    <a:pt x="0" y="17"/>
                  </a:cubicBezTo>
                  <a:cubicBezTo>
                    <a:pt x="0" y="17"/>
                    <a:pt x="2" y="10"/>
                    <a:pt x="8" y="15"/>
                  </a:cubicBezTo>
                  <a:cubicBezTo>
                    <a:pt x="8" y="15"/>
                    <a:pt x="1" y="27"/>
                    <a:pt x="13" y="24"/>
                  </a:cubicBezTo>
                  <a:cubicBezTo>
                    <a:pt x="13" y="24"/>
                    <a:pt x="18" y="21"/>
                    <a:pt x="15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" name="Freeform 1231">
              <a:extLst>
                <a:ext uri="{FF2B5EF4-FFF2-40B4-BE49-F238E27FC236}">
                  <a16:creationId xmlns:a16="http://schemas.microsoft.com/office/drawing/2014/main" id="{23EAE912-F5A6-4517-A432-EA51743EE4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3" y="1084"/>
              <a:ext cx="25" cy="32"/>
            </a:xfrm>
            <a:custGeom>
              <a:avLst/>
              <a:gdLst>
                <a:gd name="T0" fmla="*/ 3 w 22"/>
                <a:gd name="T1" fmla="*/ 14 h 28"/>
                <a:gd name="T2" fmla="*/ 0 w 22"/>
                <a:gd name="T3" fmla="*/ 24 h 28"/>
                <a:gd name="T4" fmla="*/ 14 w 22"/>
                <a:gd name="T5" fmla="*/ 28 h 28"/>
                <a:gd name="T6" fmla="*/ 15 w 22"/>
                <a:gd name="T7" fmla="*/ 23 h 28"/>
                <a:gd name="T8" fmla="*/ 15 w 22"/>
                <a:gd name="T9" fmla="*/ 23 h 28"/>
                <a:gd name="T10" fmla="*/ 3 w 22"/>
                <a:gd name="T11" fmla="*/ 14 h 28"/>
                <a:gd name="T12" fmla="*/ 12 w 22"/>
                <a:gd name="T13" fmla="*/ 0 h 28"/>
                <a:gd name="T14" fmla="*/ 10 w 22"/>
                <a:gd name="T15" fmla="*/ 0 h 28"/>
                <a:gd name="T16" fmla="*/ 8 w 22"/>
                <a:gd name="T17" fmla="*/ 4 h 28"/>
                <a:gd name="T18" fmla="*/ 14 w 22"/>
                <a:gd name="T19" fmla="*/ 2 h 28"/>
                <a:gd name="T20" fmla="*/ 15 w 22"/>
                <a:gd name="T21" fmla="*/ 2 h 28"/>
                <a:gd name="T22" fmla="*/ 21 w 22"/>
                <a:gd name="T23" fmla="*/ 3 h 28"/>
                <a:gd name="T24" fmla="*/ 22 w 22"/>
                <a:gd name="T25" fmla="*/ 1 h 28"/>
                <a:gd name="T26" fmla="*/ 12 w 2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8">
                  <a:moveTo>
                    <a:pt x="3" y="14"/>
                  </a:moveTo>
                  <a:cubicBezTo>
                    <a:pt x="2" y="17"/>
                    <a:pt x="0" y="20"/>
                    <a:pt x="0" y="24"/>
                  </a:cubicBezTo>
                  <a:cubicBezTo>
                    <a:pt x="3" y="27"/>
                    <a:pt x="9" y="28"/>
                    <a:pt x="14" y="28"/>
                  </a:cubicBezTo>
                  <a:cubicBezTo>
                    <a:pt x="14" y="27"/>
                    <a:pt x="14" y="25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8" y="23"/>
                    <a:pt x="3" y="19"/>
                    <a:pt x="3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9" y="2"/>
                    <a:pt x="8" y="3"/>
                    <a:pt x="8" y="4"/>
                  </a:cubicBezTo>
                  <a:cubicBezTo>
                    <a:pt x="9" y="3"/>
                    <a:pt x="12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7" y="2"/>
                    <a:pt x="19" y="2"/>
                    <a:pt x="21" y="3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19" y="1"/>
                    <a:pt x="15" y="0"/>
                    <a:pt x="12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" name="Freeform 1232">
              <a:extLst>
                <a:ext uri="{FF2B5EF4-FFF2-40B4-BE49-F238E27FC236}">
                  <a16:creationId xmlns:a16="http://schemas.microsoft.com/office/drawing/2014/main" id="{D8548922-B174-4DF1-8AE5-26902460C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086"/>
              <a:ext cx="21" cy="25"/>
            </a:xfrm>
            <a:custGeom>
              <a:avLst/>
              <a:gdLst>
                <a:gd name="T0" fmla="*/ 12 w 18"/>
                <a:gd name="T1" fmla="*/ 0 h 21"/>
                <a:gd name="T2" fmla="*/ 11 w 18"/>
                <a:gd name="T3" fmla="*/ 0 h 21"/>
                <a:gd name="T4" fmla="*/ 5 w 18"/>
                <a:gd name="T5" fmla="*/ 2 h 21"/>
                <a:gd name="T6" fmla="*/ 0 w 18"/>
                <a:gd name="T7" fmla="*/ 11 h 21"/>
                <a:gd name="T8" fmla="*/ 0 w 18"/>
                <a:gd name="T9" fmla="*/ 12 h 21"/>
                <a:gd name="T10" fmla="*/ 12 w 18"/>
                <a:gd name="T11" fmla="*/ 21 h 21"/>
                <a:gd name="T12" fmla="*/ 12 w 18"/>
                <a:gd name="T13" fmla="*/ 21 h 21"/>
                <a:gd name="T14" fmla="*/ 12 w 18"/>
                <a:gd name="T15" fmla="*/ 20 h 21"/>
                <a:gd name="T16" fmla="*/ 5 w 18"/>
                <a:gd name="T17" fmla="*/ 11 h 21"/>
                <a:gd name="T18" fmla="*/ 12 w 18"/>
                <a:gd name="T19" fmla="*/ 1 h 21"/>
                <a:gd name="T20" fmla="*/ 12 w 18"/>
                <a:gd name="T21" fmla="*/ 1 h 21"/>
                <a:gd name="T22" fmla="*/ 16 w 18"/>
                <a:gd name="T23" fmla="*/ 2 h 21"/>
                <a:gd name="T24" fmla="*/ 17 w 18"/>
                <a:gd name="T25" fmla="*/ 2 h 21"/>
                <a:gd name="T26" fmla="*/ 18 w 18"/>
                <a:gd name="T27" fmla="*/ 1 h 21"/>
                <a:gd name="T28" fmla="*/ 12 w 18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1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3" y="5"/>
                    <a:pt x="1" y="8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5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8" y="19"/>
                    <a:pt x="5" y="16"/>
                    <a:pt x="5" y="11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7" y="2"/>
                    <a:pt x="18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" name="Freeform 1233">
              <a:extLst>
                <a:ext uri="{FF2B5EF4-FFF2-40B4-BE49-F238E27FC236}">
                  <a16:creationId xmlns:a16="http://schemas.microsoft.com/office/drawing/2014/main" id="{D24FC0B4-7ED0-414A-8EF8-5068D60181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" y="1087"/>
              <a:ext cx="14" cy="22"/>
            </a:xfrm>
            <a:custGeom>
              <a:avLst/>
              <a:gdLst>
                <a:gd name="T0" fmla="*/ 12 w 12"/>
                <a:gd name="T1" fmla="*/ 4 h 19"/>
                <a:gd name="T2" fmla="*/ 12 w 12"/>
                <a:gd name="T3" fmla="*/ 4 h 19"/>
                <a:gd name="T4" fmla="*/ 12 w 12"/>
                <a:gd name="T5" fmla="*/ 4 h 19"/>
                <a:gd name="T6" fmla="*/ 12 w 12"/>
                <a:gd name="T7" fmla="*/ 4 h 19"/>
                <a:gd name="T8" fmla="*/ 8 w 12"/>
                <a:gd name="T9" fmla="*/ 0 h 19"/>
                <a:gd name="T10" fmla="*/ 8 w 12"/>
                <a:gd name="T11" fmla="*/ 0 h 19"/>
                <a:gd name="T12" fmla="*/ 1 w 12"/>
                <a:gd name="T13" fmla="*/ 10 h 19"/>
                <a:gd name="T14" fmla="*/ 8 w 12"/>
                <a:gd name="T15" fmla="*/ 19 h 19"/>
                <a:gd name="T16" fmla="*/ 9 w 12"/>
                <a:gd name="T17" fmla="*/ 16 h 19"/>
                <a:gd name="T18" fmla="*/ 8 w 12"/>
                <a:gd name="T19" fmla="*/ 16 h 19"/>
                <a:gd name="T20" fmla="*/ 3 w 12"/>
                <a:gd name="T21" fmla="*/ 10 h 19"/>
                <a:gd name="T22" fmla="*/ 8 w 12"/>
                <a:gd name="T23" fmla="*/ 2 h 19"/>
                <a:gd name="T24" fmla="*/ 8 w 12"/>
                <a:gd name="T25" fmla="*/ 2 h 19"/>
                <a:gd name="T26" fmla="*/ 11 w 12"/>
                <a:gd name="T27" fmla="*/ 1 h 19"/>
                <a:gd name="T28" fmla="*/ 11 w 12"/>
                <a:gd name="T29" fmla="*/ 1 h 19"/>
                <a:gd name="T30" fmla="*/ 12 w 12"/>
                <a:gd name="T31" fmla="*/ 1 h 19"/>
                <a:gd name="T32" fmla="*/ 8 w 12"/>
                <a:gd name="T3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9"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1" y="10"/>
                  </a:cubicBezTo>
                  <a:cubicBezTo>
                    <a:pt x="1" y="15"/>
                    <a:pt x="4" y="18"/>
                    <a:pt x="8" y="19"/>
                  </a:cubicBezTo>
                  <a:cubicBezTo>
                    <a:pt x="8" y="18"/>
                    <a:pt x="8" y="17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6" y="16"/>
                    <a:pt x="3" y="13"/>
                    <a:pt x="3" y="10"/>
                  </a:cubicBezTo>
                  <a:cubicBezTo>
                    <a:pt x="3" y="6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" name="Freeform 1234">
              <a:extLst>
                <a:ext uri="{FF2B5EF4-FFF2-40B4-BE49-F238E27FC236}">
                  <a16:creationId xmlns:a16="http://schemas.microsoft.com/office/drawing/2014/main" id="{BBE52E65-2620-4D6D-911B-C16CF4AE1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090"/>
              <a:ext cx="11" cy="16"/>
            </a:xfrm>
            <a:custGeom>
              <a:avLst/>
              <a:gdLst>
                <a:gd name="T0" fmla="*/ 5 w 9"/>
                <a:gd name="T1" fmla="*/ 0 h 14"/>
                <a:gd name="T2" fmla="*/ 5 w 9"/>
                <a:gd name="T3" fmla="*/ 0 h 14"/>
                <a:gd name="T4" fmla="*/ 0 w 9"/>
                <a:gd name="T5" fmla="*/ 8 h 14"/>
                <a:gd name="T6" fmla="*/ 5 w 9"/>
                <a:gd name="T7" fmla="*/ 14 h 14"/>
                <a:gd name="T8" fmla="*/ 6 w 9"/>
                <a:gd name="T9" fmla="*/ 14 h 14"/>
                <a:gd name="T10" fmla="*/ 9 w 9"/>
                <a:gd name="T11" fmla="*/ 2 h 14"/>
                <a:gd name="T12" fmla="*/ 9 w 9"/>
                <a:gd name="T13" fmla="*/ 2 h 14"/>
                <a:gd name="T14" fmla="*/ 8 w 9"/>
                <a:gd name="T15" fmla="*/ 2 h 14"/>
                <a:gd name="T16" fmla="*/ 8 w 9"/>
                <a:gd name="T17" fmla="*/ 2 h 14"/>
                <a:gd name="T18" fmla="*/ 5 w 9"/>
                <a:gd name="T19" fmla="*/ 1 h 14"/>
                <a:gd name="T20" fmla="*/ 5 w 9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0" y="11"/>
                    <a:pt x="3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0"/>
                    <a:pt x="7" y="6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" name="Freeform 1235">
              <a:extLst>
                <a:ext uri="{FF2B5EF4-FFF2-40B4-BE49-F238E27FC236}">
                  <a16:creationId xmlns:a16="http://schemas.microsoft.com/office/drawing/2014/main" id="{4992EB05-EC98-47DB-B18B-DB8C7A1C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089"/>
              <a:ext cx="6" cy="3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0 w 5"/>
                <a:gd name="T5" fmla="*/ 1 h 3"/>
                <a:gd name="T6" fmla="*/ 0 w 5"/>
                <a:gd name="T7" fmla="*/ 2 h 3"/>
                <a:gd name="T8" fmla="*/ 3 w 5"/>
                <a:gd name="T9" fmla="*/ 3 h 3"/>
                <a:gd name="T10" fmla="*/ 3 w 5"/>
                <a:gd name="T11" fmla="*/ 3 h 3"/>
                <a:gd name="T12" fmla="*/ 4 w 5"/>
                <a:gd name="T13" fmla="*/ 3 h 3"/>
                <a:gd name="T14" fmla="*/ 4 w 5"/>
                <a:gd name="T15" fmla="*/ 3 h 3"/>
                <a:gd name="T16" fmla="*/ 5 w 5"/>
                <a:gd name="T17" fmla="*/ 0 h 3"/>
                <a:gd name="T18" fmla="*/ 4 w 5"/>
                <a:gd name="T19" fmla="*/ 0 h 3"/>
                <a:gd name="T20" fmla="*/ 3 w 5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" name="Freeform 1236">
              <a:extLst>
                <a:ext uri="{FF2B5EF4-FFF2-40B4-BE49-F238E27FC236}">
                  <a16:creationId xmlns:a16="http://schemas.microsoft.com/office/drawing/2014/main" id="{4CC680CF-0EF8-4345-A8D9-6B53ECB5E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" y="1084"/>
              <a:ext cx="24" cy="32"/>
            </a:xfrm>
            <a:custGeom>
              <a:avLst/>
              <a:gdLst>
                <a:gd name="T0" fmla="*/ 1 w 20"/>
                <a:gd name="T1" fmla="*/ 20 h 28"/>
                <a:gd name="T2" fmla="*/ 0 w 20"/>
                <a:gd name="T3" fmla="*/ 25 h 28"/>
                <a:gd name="T4" fmla="*/ 12 w 20"/>
                <a:gd name="T5" fmla="*/ 28 h 28"/>
                <a:gd name="T6" fmla="*/ 15 w 20"/>
                <a:gd name="T7" fmla="*/ 28 h 28"/>
                <a:gd name="T8" fmla="*/ 16 w 20"/>
                <a:gd name="T9" fmla="*/ 20 h 28"/>
                <a:gd name="T10" fmla="*/ 9 w 20"/>
                <a:gd name="T11" fmla="*/ 22 h 28"/>
                <a:gd name="T12" fmla="*/ 8 w 20"/>
                <a:gd name="T13" fmla="*/ 22 h 28"/>
                <a:gd name="T14" fmla="*/ 1 w 20"/>
                <a:gd name="T15" fmla="*/ 20 h 28"/>
                <a:gd name="T16" fmla="*/ 17 w 20"/>
                <a:gd name="T17" fmla="*/ 0 h 28"/>
                <a:gd name="T18" fmla="*/ 10 w 20"/>
                <a:gd name="T19" fmla="*/ 0 h 28"/>
                <a:gd name="T20" fmla="*/ 18 w 20"/>
                <a:gd name="T21" fmla="*/ 5 h 28"/>
                <a:gd name="T22" fmla="*/ 20 w 20"/>
                <a:gd name="T23" fmla="*/ 0 h 28"/>
                <a:gd name="T24" fmla="*/ 17 w 20"/>
                <a:gd name="T2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8">
                  <a:moveTo>
                    <a:pt x="1" y="20"/>
                  </a:moveTo>
                  <a:cubicBezTo>
                    <a:pt x="1" y="21"/>
                    <a:pt x="0" y="23"/>
                    <a:pt x="0" y="25"/>
                  </a:cubicBezTo>
                  <a:cubicBezTo>
                    <a:pt x="4" y="27"/>
                    <a:pt x="8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5" y="25"/>
                    <a:pt x="15" y="23"/>
                    <a:pt x="16" y="20"/>
                  </a:cubicBezTo>
                  <a:cubicBezTo>
                    <a:pt x="14" y="21"/>
                    <a:pt x="12" y="22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6" y="22"/>
                    <a:pt x="3" y="21"/>
                    <a:pt x="1" y="20"/>
                  </a:cubicBezTo>
                  <a:moveTo>
                    <a:pt x="17" y="0"/>
                  </a:moveTo>
                  <a:cubicBezTo>
                    <a:pt x="15" y="0"/>
                    <a:pt x="12" y="0"/>
                    <a:pt x="10" y="0"/>
                  </a:cubicBezTo>
                  <a:cubicBezTo>
                    <a:pt x="13" y="1"/>
                    <a:pt x="16" y="2"/>
                    <a:pt x="18" y="5"/>
                  </a:cubicBezTo>
                  <a:cubicBezTo>
                    <a:pt x="19" y="3"/>
                    <a:pt x="20" y="2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" name="Freeform 1237">
              <a:extLst>
                <a:ext uri="{FF2B5EF4-FFF2-40B4-BE49-F238E27FC236}">
                  <a16:creationId xmlns:a16="http://schemas.microsoft.com/office/drawing/2014/main" id="{DDB316CF-47D2-410D-B373-492858AB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084"/>
              <a:ext cx="20" cy="25"/>
            </a:xfrm>
            <a:custGeom>
              <a:avLst/>
              <a:gdLst>
                <a:gd name="T0" fmla="*/ 9 w 17"/>
                <a:gd name="T1" fmla="*/ 0 h 22"/>
                <a:gd name="T2" fmla="*/ 7 w 17"/>
                <a:gd name="T3" fmla="*/ 1 h 22"/>
                <a:gd name="T4" fmla="*/ 7 w 17"/>
                <a:gd name="T5" fmla="*/ 1 h 22"/>
                <a:gd name="T6" fmla="*/ 10 w 17"/>
                <a:gd name="T7" fmla="*/ 3 h 22"/>
                <a:gd name="T8" fmla="*/ 12 w 17"/>
                <a:gd name="T9" fmla="*/ 4 h 22"/>
                <a:gd name="T10" fmla="*/ 12 w 17"/>
                <a:gd name="T11" fmla="*/ 4 h 22"/>
                <a:gd name="T12" fmla="*/ 14 w 17"/>
                <a:gd name="T13" fmla="*/ 10 h 22"/>
                <a:gd name="T14" fmla="*/ 7 w 17"/>
                <a:gd name="T15" fmla="*/ 21 h 22"/>
                <a:gd name="T16" fmla="*/ 7 w 17"/>
                <a:gd name="T17" fmla="*/ 21 h 22"/>
                <a:gd name="T18" fmla="*/ 1 w 17"/>
                <a:gd name="T19" fmla="*/ 17 h 22"/>
                <a:gd name="T20" fmla="*/ 0 w 17"/>
                <a:gd name="T21" fmla="*/ 20 h 22"/>
                <a:gd name="T22" fmla="*/ 7 w 17"/>
                <a:gd name="T23" fmla="*/ 22 h 22"/>
                <a:gd name="T24" fmla="*/ 8 w 17"/>
                <a:gd name="T25" fmla="*/ 22 h 22"/>
                <a:gd name="T26" fmla="*/ 15 w 17"/>
                <a:gd name="T27" fmla="*/ 20 h 22"/>
                <a:gd name="T28" fmla="*/ 17 w 17"/>
                <a:gd name="T29" fmla="*/ 5 h 22"/>
                <a:gd name="T30" fmla="*/ 9 w 1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2">
                  <a:moveTo>
                    <a:pt x="9" y="0"/>
                  </a:moveTo>
                  <a:cubicBezTo>
                    <a:pt x="8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6"/>
                    <a:pt x="14" y="8"/>
                    <a:pt x="14" y="10"/>
                  </a:cubicBezTo>
                  <a:cubicBezTo>
                    <a:pt x="14" y="16"/>
                    <a:pt x="11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1" y="18"/>
                    <a:pt x="0" y="19"/>
                    <a:pt x="0" y="20"/>
                  </a:cubicBezTo>
                  <a:cubicBezTo>
                    <a:pt x="2" y="21"/>
                    <a:pt x="5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2"/>
                    <a:pt x="13" y="21"/>
                    <a:pt x="15" y="20"/>
                  </a:cubicBezTo>
                  <a:cubicBezTo>
                    <a:pt x="15" y="15"/>
                    <a:pt x="16" y="10"/>
                    <a:pt x="17" y="5"/>
                  </a:cubicBezTo>
                  <a:cubicBezTo>
                    <a:pt x="15" y="2"/>
                    <a:pt x="12" y="1"/>
                    <a:pt x="9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" name="Freeform 1238">
              <a:extLst>
                <a:ext uri="{FF2B5EF4-FFF2-40B4-BE49-F238E27FC236}">
                  <a16:creationId xmlns:a16="http://schemas.microsoft.com/office/drawing/2014/main" id="{EE9194A1-C205-41B4-9BBB-488732EB1A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8" y="1085"/>
              <a:ext cx="15" cy="23"/>
            </a:xfrm>
            <a:custGeom>
              <a:avLst/>
              <a:gdLst>
                <a:gd name="T0" fmla="*/ 11 w 13"/>
                <a:gd name="T1" fmla="*/ 3 h 20"/>
                <a:gd name="T2" fmla="*/ 9 w 13"/>
                <a:gd name="T3" fmla="*/ 5 h 20"/>
                <a:gd name="T4" fmla="*/ 11 w 13"/>
                <a:gd name="T5" fmla="*/ 10 h 20"/>
                <a:gd name="T6" fmla="*/ 6 w 13"/>
                <a:gd name="T7" fmla="*/ 17 h 20"/>
                <a:gd name="T8" fmla="*/ 6 w 13"/>
                <a:gd name="T9" fmla="*/ 17 h 20"/>
                <a:gd name="T10" fmla="*/ 1 w 13"/>
                <a:gd name="T11" fmla="*/ 13 h 20"/>
                <a:gd name="T12" fmla="*/ 1 w 13"/>
                <a:gd name="T13" fmla="*/ 13 h 20"/>
                <a:gd name="T14" fmla="*/ 0 w 13"/>
                <a:gd name="T15" fmla="*/ 16 h 20"/>
                <a:gd name="T16" fmla="*/ 6 w 13"/>
                <a:gd name="T17" fmla="*/ 20 h 20"/>
                <a:gd name="T18" fmla="*/ 6 w 13"/>
                <a:gd name="T19" fmla="*/ 20 h 20"/>
                <a:gd name="T20" fmla="*/ 13 w 13"/>
                <a:gd name="T21" fmla="*/ 9 h 20"/>
                <a:gd name="T22" fmla="*/ 11 w 13"/>
                <a:gd name="T23" fmla="*/ 3 h 20"/>
                <a:gd name="T24" fmla="*/ 6 w 13"/>
                <a:gd name="T25" fmla="*/ 0 h 20"/>
                <a:gd name="T26" fmla="*/ 4 w 13"/>
                <a:gd name="T27" fmla="*/ 3 h 20"/>
                <a:gd name="T28" fmla="*/ 5 w 13"/>
                <a:gd name="T29" fmla="*/ 3 h 20"/>
                <a:gd name="T30" fmla="*/ 5 w 13"/>
                <a:gd name="T31" fmla="*/ 3 h 20"/>
                <a:gd name="T32" fmla="*/ 8 w 13"/>
                <a:gd name="T33" fmla="*/ 1 h 20"/>
                <a:gd name="T34" fmla="*/ 8 w 13"/>
                <a:gd name="T35" fmla="*/ 1 h 20"/>
                <a:gd name="T36" fmla="*/ 9 w 13"/>
                <a:gd name="T37" fmla="*/ 2 h 20"/>
                <a:gd name="T38" fmla="*/ 6 w 13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0">
                  <a:moveTo>
                    <a:pt x="11" y="3"/>
                  </a:moveTo>
                  <a:cubicBezTo>
                    <a:pt x="11" y="4"/>
                    <a:pt x="10" y="5"/>
                    <a:pt x="9" y="5"/>
                  </a:cubicBezTo>
                  <a:cubicBezTo>
                    <a:pt x="10" y="6"/>
                    <a:pt x="11" y="8"/>
                    <a:pt x="11" y="10"/>
                  </a:cubicBezTo>
                  <a:cubicBezTo>
                    <a:pt x="11" y="13"/>
                    <a:pt x="9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4" y="17"/>
                    <a:pt x="2" y="15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8"/>
                    <a:pt x="3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0" y="19"/>
                    <a:pt x="13" y="15"/>
                    <a:pt x="13" y="9"/>
                  </a:cubicBezTo>
                  <a:cubicBezTo>
                    <a:pt x="13" y="7"/>
                    <a:pt x="12" y="5"/>
                    <a:pt x="11" y="3"/>
                  </a:cubicBezTo>
                  <a:moveTo>
                    <a:pt x="6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" name="Freeform 1239">
              <a:extLst>
                <a:ext uri="{FF2B5EF4-FFF2-40B4-BE49-F238E27FC236}">
                  <a16:creationId xmlns:a16="http://schemas.microsoft.com/office/drawing/2014/main" id="{8569EB83-257B-4BEC-8C9E-89CF4E40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089"/>
              <a:ext cx="11" cy="16"/>
            </a:xfrm>
            <a:custGeom>
              <a:avLst/>
              <a:gdLst>
                <a:gd name="T0" fmla="*/ 4 w 10"/>
                <a:gd name="T1" fmla="*/ 0 h 14"/>
                <a:gd name="T2" fmla="*/ 4 w 10"/>
                <a:gd name="T3" fmla="*/ 0 h 14"/>
                <a:gd name="T4" fmla="*/ 3 w 10"/>
                <a:gd name="T5" fmla="*/ 0 h 14"/>
                <a:gd name="T6" fmla="*/ 0 w 10"/>
                <a:gd name="T7" fmla="*/ 10 h 14"/>
                <a:gd name="T8" fmla="*/ 5 w 10"/>
                <a:gd name="T9" fmla="*/ 14 h 14"/>
                <a:gd name="T10" fmla="*/ 5 w 10"/>
                <a:gd name="T11" fmla="*/ 14 h 14"/>
                <a:gd name="T12" fmla="*/ 10 w 10"/>
                <a:gd name="T13" fmla="*/ 7 h 14"/>
                <a:gd name="T14" fmla="*/ 8 w 10"/>
                <a:gd name="T15" fmla="*/ 2 h 14"/>
                <a:gd name="T16" fmla="*/ 7 w 10"/>
                <a:gd name="T17" fmla="*/ 2 h 14"/>
                <a:gd name="T18" fmla="*/ 7 w 10"/>
                <a:gd name="T19" fmla="*/ 2 h 14"/>
                <a:gd name="T20" fmla="*/ 4 w 10"/>
                <a:gd name="T21" fmla="*/ 1 h 14"/>
                <a:gd name="T22" fmla="*/ 4 w 10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1" y="12"/>
                    <a:pt x="3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0"/>
                    <a:pt x="10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0" name="Freeform 1240">
              <a:extLst>
                <a:ext uri="{FF2B5EF4-FFF2-40B4-BE49-F238E27FC236}">
                  <a16:creationId xmlns:a16="http://schemas.microsoft.com/office/drawing/2014/main" id="{F1DCCD8D-25FC-45A0-801D-0BDAC9942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086"/>
              <a:ext cx="7" cy="5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0 w 6"/>
                <a:gd name="T7" fmla="*/ 3 h 4"/>
                <a:gd name="T8" fmla="*/ 3 w 6"/>
                <a:gd name="T9" fmla="*/ 4 h 4"/>
                <a:gd name="T10" fmla="*/ 3 w 6"/>
                <a:gd name="T11" fmla="*/ 4 h 4"/>
                <a:gd name="T12" fmla="*/ 4 w 6"/>
                <a:gd name="T13" fmla="*/ 4 h 4"/>
                <a:gd name="T14" fmla="*/ 6 w 6"/>
                <a:gd name="T15" fmla="*/ 2 h 4"/>
                <a:gd name="T16" fmla="*/ 6 w 6"/>
                <a:gd name="T17" fmla="*/ 2 h 4"/>
                <a:gd name="T18" fmla="*/ 4 w 6"/>
                <a:gd name="T19" fmla="*/ 1 h 4"/>
                <a:gd name="T20" fmla="*/ 3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1" name="Freeform 1241">
              <a:extLst>
                <a:ext uri="{FF2B5EF4-FFF2-40B4-BE49-F238E27FC236}">
                  <a16:creationId xmlns:a16="http://schemas.microsoft.com/office/drawing/2014/main" id="{1E8EC1DA-9EB5-455C-8343-2DFD5EC3A3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1" y="1075"/>
              <a:ext cx="115" cy="45"/>
            </a:xfrm>
            <a:custGeom>
              <a:avLst/>
              <a:gdLst>
                <a:gd name="T0" fmla="*/ 95 w 99"/>
                <a:gd name="T1" fmla="*/ 26 h 39"/>
                <a:gd name="T2" fmla="*/ 97 w 99"/>
                <a:gd name="T3" fmla="*/ 8 h 39"/>
                <a:gd name="T4" fmla="*/ 97 w 99"/>
                <a:gd name="T5" fmla="*/ 7 h 39"/>
                <a:gd name="T6" fmla="*/ 96 w 99"/>
                <a:gd name="T7" fmla="*/ 7 h 39"/>
                <a:gd name="T8" fmla="*/ 59 w 99"/>
                <a:gd name="T9" fmla="*/ 8 h 39"/>
                <a:gd name="T10" fmla="*/ 53 w 99"/>
                <a:gd name="T11" fmla="*/ 11 h 39"/>
                <a:gd name="T12" fmla="*/ 53 w 99"/>
                <a:gd name="T13" fmla="*/ 11 h 39"/>
                <a:gd name="T14" fmla="*/ 46 w 99"/>
                <a:gd name="T15" fmla="*/ 11 h 39"/>
                <a:gd name="T16" fmla="*/ 46 w 99"/>
                <a:gd name="T17" fmla="*/ 11 h 39"/>
                <a:gd name="T18" fmla="*/ 45 w 99"/>
                <a:gd name="T19" fmla="*/ 10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9 h 39"/>
                <a:gd name="T26" fmla="*/ 1 w 99"/>
                <a:gd name="T27" fmla="*/ 10 h 39"/>
                <a:gd name="T28" fmla="*/ 5 w 99"/>
                <a:gd name="T29" fmla="*/ 27 h 39"/>
                <a:gd name="T30" fmla="*/ 14 w 99"/>
                <a:gd name="T31" fmla="*/ 36 h 39"/>
                <a:gd name="T32" fmla="*/ 26 w 99"/>
                <a:gd name="T33" fmla="*/ 38 h 39"/>
                <a:gd name="T34" fmla="*/ 44 w 99"/>
                <a:gd name="T35" fmla="*/ 26 h 39"/>
                <a:gd name="T36" fmla="*/ 44 w 99"/>
                <a:gd name="T37" fmla="*/ 25 h 39"/>
                <a:gd name="T38" fmla="*/ 46 w 99"/>
                <a:gd name="T39" fmla="*/ 17 h 39"/>
                <a:gd name="T40" fmla="*/ 52 w 99"/>
                <a:gd name="T41" fmla="*/ 17 h 39"/>
                <a:gd name="T42" fmla="*/ 55 w 99"/>
                <a:gd name="T43" fmla="*/ 26 h 39"/>
                <a:gd name="T44" fmla="*/ 55 w 99"/>
                <a:gd name="T45" fmla="*/ 27 h 39"/>
                <a:gd name="T46" fmla="*/ 74 w 99"/>
                <a:gd name="T47" fmla="*/ 38 h 39"/>
                <a:gd name="T48" fmla="*/ 85 w 99"/>
                <a:gd name="T49" fmla="*/ 35 h 39"/>
                <a:gd name="T50" fmla="*/ 95 w 99"/>
                <a:gd name="T51" fmla="*/ 26 h 39"/>
                <a:gd name="T52" fmla="*/ 26 w 99"/>
                <a:gd name="T53" fmla="*/ 34 h 39"/>
                <a:gd name="T54" fmla="*/ 16 w 99"/>
                <a:gd name="T55" fmla="*/ 33 h 39"/>
                <a:gd name="T56" fmla="*/ 8 w 99"/>
                <a:gd name="T57" fmla="*/ 26 h 39"/>
                <a:gd name="T58" fmla="*/ 5 w 99"/>
                <a:gd name="T59" fmla="*/ 12 h 39"/>
                <a:gd name="T60" fmla="*/ 38 w 99"/>
                <a:gd name="T61" fmla="*/ 11 h 39"/>
                <a:gd name="T62" fmla="*/ 42 w 99"/>
                <a:gd name="T63" fmla="*/ 13 h 39"/>
                <a:gd name="T64" fmla="*/ 40 w 99"/>
                <a:gd name="T65" fmla="*/ 24 h 39"/>
                <a:gd name="T66" fmla="*/ 40 w 99"/>
                <a:gd name="T67" fmla="*/ 24 h 39"/>
                <a:gd name="T68" fmla="*/ 26 w 99"/>
                <a:gd name="T69" fmla="*/ 34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4 h 39"/>
                <a:gd name="T78" fmla="*/ 56 w 99"/>
                <a:gd name="T79" fmla="*/ 14 h 39"/>
                <a:gd name="T80" fmla="*/ 61 w 99"/>
                <a:gd name="T81" fmla="*/ 12 h 39"/>
                <a:gd name="T82" fmla="*/ 94 w 99"/>
                <a:gd name="T83" fmla="*/ 10 h 39"/>
                <a:gd name="T84" fmla="*/ 91 w 99"/>
                <a:gd name="T85" fmla="*/ 24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7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6"/>
                    <a:pt x="78" y="0"/>
                    <a:pt x="59" y="8"/>
                  </a:cubicBezTo>
                  <a:cubicBezTo>
                    <a:pt x="57" y="9"/>
                    <a:pt x="55" y="10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9"/>
                    <a:pt x="41" y="8"/>
                    <a:pt x="39" y="8"/>
                  </a:cubicBezTo>
                  <a:cubicBezTo>
                    <a:pt x="20" y="0"/>
                    <a:pt x="3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7"/>
                  </a:cubicBezTo>
                  <a:cubicBezTo>
                    <a:pt x="6" y="32"/>
                    <a:pt x="10" y="35"/>
                    <a:pt x="14" y="36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2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19"/>
                    <a:pt x="46" y="17"/>
                  </a:cubicBezTo>
                  <a:cubicBezTo>
                    <a:pt x="48" y="17"/>
                    <a:pt x="50" y="16"/>
                    <a:pt x="52" y="17"/>
                  </a:cubicBezTo>
                  <a:cubicBezTo>
                    <a:pt x="53" y="20"/>
                    <a:pt x="53" y="22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7"/>
                    <a:pt x="74" y="38"/>
                  </a:cubicBezTo>
                  <a:cubicBezTo>
                    <a:pt x="74" y="38"/>
                    <a:pt x="80" y="38"/>
                    <a:pt x="85" y="35"/>
                  </a:cubicBezTo>
                  <a:cubicBezTo>
                    <a:pt x="90" y="33"/>
                    <a:pt x="93" y="30"/>
                    <a:pt x="95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1" y="35"/>
                    <a:pt x="16" y="33"/>
                  </a:cubicBezTo>
                  <a:cubicBezTo>
                    <a:pt x="12" y="31"/>
                    <a:pt x="10" y="29"/>
                    <a:pt x="8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9" y="10"/>
                    <a:pt x="23" y="6"/>
                    <a:pt x="38" y="11"/>
                  </a:cubicBezTo>
                  <a:cubicBezTo>
                    <a:pt x="39" y="12"/>
                    <a:pt x="41" y="13"/>
                    <a:pt x="42" y="13"/>
                  </a:cubicBezTo>
                  <a:cubicBezTo>
                    <a:pt x="42" y="15"/>
                    <a:pt x="42" y="19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8"/>
                    <a:pt x="37" y="33"/>
                    <a:pt x="26" y="34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3"/>
                    <a:pt x="61" y="29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0"/>
                    <a:pt x="56" y="16"/>
                    <a:pt x="56" y="14"/>
                  </a:cubicBezTo>
                  <a:cubicBezTo>
                    <a:pt x="58" y="13"/>
                    <a:pt x="59" y="13"/>
                    <a:pt x="61" y="12"/>
                  </a:cubicBezTo>
                  <a:cubicBezTo>
                    <a:pt x="75" y="5"/>
                    <a:pt x="90" y="9"/>
                    <a:pt x="94" y="10"/>
                  </a:cubicBezTo>
                  <a:cubicBezTo>
                    <a:pt x="94" y="12"/>
                    <a:pt x="93" y="16"/>
                    <a:pt x="91" y="24"/>
                  </a:cubicBezTo>
                  <a:cubicBezTo>
                    <a:pt x="90" y="28"/>
                    <a:pt x="87" y="30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2" name="Freeform 1242">
              <a:extLst>
                <a:ext uri="{FF2B5EF4-FFF2-40B4-BE49-F238E27FC236}">
                  <a16:creationId xmlns:a16="http://schemas.microsoft.com/office/drawing/2014/main" id="{0384DEA1-5DE2-43B3-9AD9-7E6338C2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133"/>
              <a:ext cx="46" cy="30"/>
            </a:xfrm>
            <a:custGeom>
              <a:avLst/>
              <a:gdLst>
                <a:gd name="T0" fmla="*/ 0 w 40"/>
                <a:gd name="T1" fmla="*/ 1 h 26"/>
                <a:gd name="T2" fmla="*/ 8 w 40"/>
                <a:gd name="T3" fmla="*/ 15 h 26"/>
                <a:gd name="T4" fmla="*/ 34 w 40"/>
                <a:gd name="T5" fmla="*/ 11 h 26"/>
                <a:gd name="T6" fmla="*/ 40 w 40"/>
                <a:gd name="T7" fmla="*/ 0 h 26"/>
                <a:gd name="T8" fmla="*/ 32 w 40"/>
                <a:gd name="T9" fmla="*/ 2 h 26"/>
                <a:gd name="T10" fmla="*/ 4 w 40"/>
                <a:gd name="T11" fmla="*/ 3 h 26"/>
                <a:gd name="T12" fmla="*/ 4 w 40"/>
                <a:gd name="T13" fmla="*/ 3 h 26"/>
                <a:gd name="T14" fmla="*/ 0 w 40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6">
                  <a:moveTo>
                    <a:pt x="0" y="1"/>
                  </a:moveTo>
                  <a:cubicBezTo>
                    <a:pt x="0" y="2"/>
                    <a:pt x="3" y="10"/>
                    <a:pt x="8" y="15"/>
                  </a:cubicBezTo>
                  <a:cubicBezTo>
                    <a:pt x="15" y="22"/>
                    <a:pt x="24" y="26"/>
                    <a:pt x="34" y="11"/>
                  </a:cubicBezTo>
                  <a:cubicBezTo>
                    <a:pt x="36" y="8"/>
                    <a:pt x="38" y="4"/>
                    <a:pt x="40" y="0"/>
                  </a:cubicBezTo>
                  <a:cubicBezTo>
                    <a:pt x="40" y="0"/>
                    <a:pt x="37" y="1"/>
                    <a:pt x="32" y="2"/>
                  </a:cubicBezTo>
                  <a:cubicBezTo>
                    <a:pt x="24" y="5"/>
                    <a:pt x="12" y="7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3" name="Freeform 1243">
              <a:extLst>
                <a:ext uri="{FF2B5EF4-FFF2-40B4-BE49-F238E27FC236}">
                  <a16:creationId xmlns:a16="http://schemas.microsoft.com/office/drawing/2014/main" id="{57BEBDD5-2599-4D70-8395-D83064216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142"/>
              <a:ext cx="30" cy="21"/>
            </a:xfrm>
            <a:custGeom>
              <a:avLst/>
              <a:gdLst>
                <a:gd name="T0" fmla="*/ 0 w 26"/>
                <a:gd name="T1" fmla="*/ 7 h 18"/>
                <a:gd name="T2" fmla="*/ 26 w 26"/>
                <a:gd name="T3" fmla="*/ 3 h 18"/>
                <a:gd name="T4" fmla="*/ 0 w 26"/>
                <a:gd name="T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8">
                  <a:moveTo>
                    <a:pt x="0" y="7"/>
                  </a:moveTo>
                  <a:cubicBezTo>
                    <a:pt x="7" y="14"/>
                    <a:pt x="16" y="18"/>
                    <a:pt x="26" y="3"/>
                  </a:cubicBezTo>
                  <a:cubicBezTo>
                    <a:pt x="20" y="2"/>
                    <a:pt x="8" y="0"/>
                    <a:pt x="0" y="7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4" name="Freeform 1244">
              <a:extLst>
                <a:ext uri="{FF2B5EF4-FFF2-40B4-BE49-F238E27FC236}">
                  <a16:creationId xmlns:a16="http://schemas.microsoft.com/office/drawing/2014/main" id="{A93065C3-0718-49B7-835D-DC1C2AFF0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135"/>
              <a:ext cx="32" cy="19"/>
            </a:xfrm>
            <a:custGeom>
              <a:avLst/>
              <a:gdLst>
                <a:gd name="T0" fmla="*/ 0 w 28"/>
                <a:gd name="T1" fmla="*/ 2 h 16"/>
                <a:gd name="T2" fmla="*/ 28 w 28"/>
                <a:gd name="T3" fmla="*/ 0 h 16"/>
                <a:gd name="T4" fmla="*/ 0 w 28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0" y="2"/>
                  </a:moveTo>
                  <a:cubicBezTo>
                    <a:pt x="13" y="16"/>
                    <a:pt x="22" y="8"/>
                    <a:pt x="28" y="0"/>
                  </a:cubicBezTo>
                  <a:cubicBezTo>
                    <a:pt x="20" y="3"/>
                    <a:pt x="8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5" name="Freeform 1245">
              <a:extLst>
                <a:ext uri="{FF2B5EF4-FFF2-40B4-BE49-F238E27FC236}">
                  <a16:creationId xmlns:a16="http://schemas.microsoft.com/office/drawing/2014/main" id="{2123624D-5F84-4DE3-9F0B-25957EC99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340"/>
              <a:ext cx="75" cy="42"/>
            </a:xfrm>
            <a:custGeom>
              <a:avLst/>
              <a:gdLst>
                <a:gd name="T0" fmla="*/ 58 w 64"/>
                <a:gd name="T1" fmla="*/ 10 h 36"/>
                <a:gd name="T2" fmla="*/ 47 w 64"/>
                <a:gd name="T3" fmla="*/ 9 h 36"/>
                <a:gd name="T4" fmla="*/ 32 w 64"/>
                <a:gd name="T5" fmla="*/ 5 h 36"/>
                <a:gd name="T6" fmla="*/ 16 w 64"/>
                <a:gd name="T7" fmla="*/ 0 h 36"/>
                <a:gd name="T8" fmla="*/ 28 w 64"/>
                <a:gd name="T9" fmla="*/ 10 h 36"/>
                <a:gd name="T10" fmla="*/ 3 w 64"/>
                <a:gd name="T11" fmla="*/ 25 h 36"/>
                <a:gd name="T12" fmla="*/ 9 w 64"/>
                <a:gd name="T13" fmla="*/ 31 h 36"/>
                <a:gd name="T14" fmla="*/ 28 w 64"/>
                <a:gd name="T15" fmla="*/ 36 h 36"/>
                <a:gd name="T16" fmla="*/ 64 w 64"/>
                <a:gd name="T17" fmla="*/ 20 h 36"/>
                <a:gd name="T18" fmla="*/ 58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58" y="10"/>
                  </a:moveTo>
                  <a:cubicBezTo>
                    <a:pt x="58" y="10"/>
                    <a:pt x="51" y="11"/>
                    <a:pt x="47" y="9"/>
                  </a:cubicBezTo>
                  <a:cubicBezTo>
                    <a:pt x="44" y="6"/>
                    <a:pt x="42" y="5"/>
                    <a:pt x="32" y="5"/>
                  </a:cubicBezTo>
                  <a:cubicBezTo>
                    <a:pt x="22" y="4"/>
                    <a:pt x="16" y="0"/>
                    <a:pt x="16" y="0"/>
                  </a:cubicBezTo>
                  <a:cubicBezTo>
                    <a:pt x="16" y="0"/>
                    <a:pt x="13" y="9"/>
                    <a:pt x="28" y="10"/>
                  </a:cubicBezTo>
                  <a:cubicBezTo>
                    <a:pt x="38" y="11"/>
                    <a:pt x="11" y="22"/>
                    <a:pt x="3" y="25"/>
                  </a:cubicBezTo>
                  <a:cubicBezTo>
                    <a:pt x="3" y="25"/>
                    <a:pt x="0" y="30"/>
                    <a:pt x="9" y="31"/>
                  </a:cubicBezTo>
                  <a:cubicBezTo>
                    <a:pt x="18" y="31"/>
                    <a:pt x="11" y="35"/>
                    <a:pt x="28" y="36"/>
                  </a:cubicBezTo>
                  <a:cubicBezTo>
                    <a:pt x="45" y="36"/>
                    <a:pt x="64" y="32"/>
                    <a:pt x="64" y="20"/>
                  </a:cubicBezTo>
                  <a:cubicBezTo>
                    <a:pt x="64" y="8"/>
                    <a:pt x="58" y="10"/>
                    <a:pt x="58" y="10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6" name="Rectangle 1246">
              <a:extLst>
                <a:ext uri="{FF2B5EF4-FFF2-40B4-BE49-F238E27FC236}">
                  <a16:creationId xmlns:a16="http://schemas.microsoft.com/office/drawing/2014/main" id="{A415781B-5E17-46D9-BE9F-00D8BF726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265"/>
              <a:ext cx="1" cy="1"/>
            </a:xfrm>
            <a:prstGeom prst="rect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7" name="Freeform 1247">
              <a:extLst>
                <a:ext uri="{FF2B5EF4-FFF2-40B4-BE49-F238E27FC236}">
                  <a16:creationId xmlns:a16="http://schemas.microsoft.com/office/drawing/2014/main" id="{31350254-36C9-4B16-BCC0-595046AF0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207"/>
              <a:ext cx="114" cy="175"/>
            </a:xfrm>
            <a:custGeom>
              <a:avLst/>
              <a:gdLst>
                <a:gd name="T0" fmla="*/ 32 w 98"/>
                <a:gd name="T1" fmla="*/ 37 h 151"/>
                <a:gd name="T2" fmla="*/ 54 w 98"/>
                <a:gd name="T3" fmla="*/ 103 h 151"/>
                <a:gd name="T4" fmla="*/ 0 w 98"/>
                <a:gd name="T5" fmla="*/ 119 h 151"/>
                <a:gd name="T6" fmla="*/ 2 w 98"/>
                <a:gd name="T7" fmla="*/ 151 h 151"/>
                <a:gd name="T8" fmla="*/ 84 w 98"/>
                <a:gd name="T9" fmla="*/ 122 h 151"/>
                <a:gd name="T10" fmla="*/ 41 w 98"/>
                <a:gd name="T11" fmla="*/ 0 h 151"/>
                <a:gd name="T12" fmla="*/ 32 w 98"/>
                <a:gd name="T13" fmla="*/ 3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1">
                  <a:moveTo>
                    <a:pt x="32" y="37"/>
                  </a:moveTo>
                  <a:cubicBezTo>
                    <a:pt x="33" y="51"/>
                    <a:pt x="54" y="103"/>
                    <a:pt x="54" y="103"/>
                  </a:cubicBezTo>
                  <a:cubicBezTo>
                    <a:pt x="46" y="105"/>
                    <a:pt x="0" y="119"/>
                    <a:pt x="0" y="11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5" y="151"/>
                    <a:pt x="80" y="142"/>
                    <a:pt x="84" y="122"/>
                  </a:cubicBezTo>
                  <a:cubicBezTo>
                    <a:pt x="98" y="65"/>
                    <a:pt x="41" y="0"/>
                    <a:pt x="41" y="0"/>
                  </a:cubicBezTo>
                  <a:cubicBezTo>
                    <a:pt x="29" y="2"/>
                    <a:pt x="32" y="37"/>
                    <a:pt x="32" y="37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49" name="Group 1250">
            <a:extLst>
              <a:ext uri="{FF2B5EF4-FFF2-40B4-BE49-F238E27FC236}">
                <a16:creationId xmlns:a16="http://schemas.microsoft.com/office/drawing/2014/main" id="{CCE96AC9-E566-4C79-9653-5A28DBDB02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48020" y="3567113"/>
            <a:ext cx="1161771" cy="3042006"/>
            <a:chOff x="3688" y="1762"/>
            <a:chExt cx="304" cy="796"/>
          </a:xfrm>
        </p:grpSpPr>
        <p:sp>
          <p:nvSpPr>
            <p:cNvPr id="1250" name="AutoShape 1249">
              <a:extLst>
                <a:ext uri="{FF2B5EF4-FFF2-40B4-BE49-F238E27FC236}">
                  <a16:creationId xmlns:a16="http://schemas.microsoft.com/office/drawing/2014/main" id="{76AF6F65-DD8A-4371-9AB0-D93D40BDAC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88" y="1762"/>
              <a:ext cx="304" cy="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1" name="Freeform 1251">
              <a:extLst>
                <a:ext uri="{FF2B5EF4-FFF2-40B4-BE49-F238E27FC236}">
                  <a16:creationId xmlns:a16="http://schemas.microsoft.com/office/drawing/2014/main" id="{36309AB6-A487-4239-9E50-DE2E2BAEC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76"/>
              <a:ext cx="54" cy="67"/>
            </a:xfrm>
            <a:custGeom>
              <a:avLst/>
              <a:gdLst>
                <a:gd name="T0" fmla="*/ 46 w 46"/>
                <a:gd name="T1" fmla="*/ 58 h 58"/>
                <a:gd name="T2" fmla="*/ 0 w 46"/>
                <a:gd name="T3" fmla="*/ 53 h 58"/>
                <a:gd name="T4" fmla="*/ 4 w 46"/>
                <a:gd name="T5" fmla="*/ 31 h 58"/>
                <a:gd name="T6" fmla="*/ 4 w 46"/>
                <a:gd name="T7" fmla="*/ 7 h 58"/>
                <a:gd name="T8" fmla="*/ 34 w 46"/>
                <a:gd name="T9" fmla="*/ 7 h 58"/>
                <a:gd name="T10" fmla="*/ 38 w 46"/>
                <a:gd name="T11" fmla="*/ 31 h 58"/>
                <a:gd name="T12" fmla="*/ 46 w 46"/>
                <a:gd name="T1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8">
                  <a:moveTo>
                    <a:pt x="46" y="58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0"/>
                    <a:pt x="3" y="39"/>
                    <a:pt x="4" y="31"/>
                  </a:cubicBezTo>
                  <a:cubicBezTo>
                    <a:pt x="5" y="21"/>
                    <a:pt x="4" y="7"/>
                    <a:pt x="4" y="7"/>
                  </a:cubicBezTo>
                  <a:cubicBezTo>
                    <a:pt x="4" y="7"/>
                    <a:pt x="34" y="0"/>
                    <a:pt x="34" y="7"/>
                  </a:cubicBezTo>
                  <a:cubicBezTo>
                    <a:pt x="34" y="15"/>
                    <a:pt x="36" y="24"/>
                    <a:pt x="38" y="31"/>
                  </a:cubicBezTo>
                  <a:cubicBezTo>
                    <a:pt x="41" y="44"/>
                    <a:pt x="46" y="58"/>
                    <a:pt x="46" y="58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2" name="Freeform 1252">
              <a:extLst>
                <a:ext uri="{FF2B5EF4-FFF2-40B4-BE49-F238E27FC236}">
                  <a16:creationId xmlns:a16="http://schemas.microsoft.com/office/drawing/2014/main" id="{A61C8406-DB3F-45C9-B5D1-83341C5C2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522"/>
              <a:ext cx="59" cy="30"/>
            </a:xfrm>
            <a:custGeom>
              <a:avLst/>
              <a:gdLst>
                <a:gd name="T0" fmla="*/ 51 w 51"/>
                <a:gd name="T1" fmla="*/ 21 h 26"/>
                <a:gd name="T2" fmla="*/ 51 w 51"/>
                <a:gd name="T3" fmla="*/ 20 h 26"/>
                <a:gd name="T4" fmla="*/ 50 w 51"/>
                <a:gd name="T5" fmla="*/ 26 h 26"/>
                <a:gd name="T6" fmla="*/ 2 w 51"/>
                <a:gd name="T7" fmla="*/ 26 h 26"/>
                <a:gd name="T8" fmla="*/ 0 w 51"/>
                <a:gd name="T9" fmla="*/ 20 h 26"/>
                <a:gd name="T10" fmla="*/ 0 w 51"/>
                <a:gd name="T11" fmla="*/ 21 h 26"/>
                <a:gd name="T12" fmla="*/ 26 w 51"/>
                <a:gd name="T13" fmla="*/ 0 h 26"/>
                <a:gd name="T14" fmla="*/ 51 w 51"/>
                <a:gd name="T1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6">
                  <a:moveTo>
                    <a:pt x="51" y="21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3"/>
                    <a:pt x="51" y="22"/>
                    <a:pt x="50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2"/>
                    <a:pt x="0" y="23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11" y="0"/>
                    <a:pt x="26" y="0"/>
                  </a:cubicBezTo>
                  <a:cubicBezTo>
                    <a:pt x="40" y="0"/>
                    <a:pt x="51" y="10"/>
                    <a:pt x="51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3" name="Freeform 1253">
              <a:extLst>
                <a:ext uri="{FF2B5EF4-FFF2-40B4-BE49-F238E27FC236}">
                  <a16:creationId xmlns:a16="http://schemas.microsoft.com/office/drawing/2014/main" id="{F18E9331-B467-4B59-8F78-D80218113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476"/>
              <a:ext cx="40" cy="38"/>
            </a:xfrm>
            <a:custGeom>
              <a:avLst/>
              <a:gdLst>
                <a:gd name="T0" fmla="*/ 0 w 34"/>
                <a:gd name="T1" fmla="*/ 33 h 33"/>
                <a:gd name="T2" fmla="*/ 0 w 34"/>
                <a:gd name="T3" fmla="*/ 7 h 33"/>
                <a:gd name="T4" fmla="*/ 30 w 34"/>
                <a:gd name="T5" fmla="*/ 7 h 33"/>
                <a:gd name="T6" fmla="*/ 34 w 34"/>
                <a:gd name="T7" fmla="*/ 33 h 33"/>
                <a:gd name="T8" fmla="*/ 0 w 3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3">
                  <a:moveTo>
                    <a:pt x="0" y="33"/>
                  </a:moveTo>
                  <a:cubicBezTo>
                    <a:pt x="1" y="22"/>
                    <a:pt x="0" y="7"/>
                    <a:pt x="0" y="7"/>
                  </a:cubicBezTo>
                  <a:cubicBezTo>
                    <a:pt x="0" y="7"/>
                    <a:pt x="30" y="0"/>
                    <a:pt x="30" y="7"/>
                  </a:cubicBezTo>
                  <a:cubicBezTo>
                    <a:pt x="30" y="15"/>
                    <a:pt x="32" y="22"/>
                    <a:pt x="34" y="33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4" name="Freeform 1254">
              <a:extLst>
                <a:ext uri="{FF2B5EF4-FFF2-40B4-BE49-F238E27FC236}">
                  <a16:creationId xmlns:a16="http://schemas.microsoft.com/office/drawing/2014/main" id="{5DE6788F-E0E4-4F9F-BF83-B95B0C909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545"/>
              <a:ext cx="59" cy="5"/>
            </a:xfrm>
            <a:custGeom>
              <a:avLst/>
              <a:gdLst>
                <a:gd name="T0" fmla="*/ 51 w 51"/>
                <a:gd name="T1" fmla="*/ 0 h 4"/>
                <a:gd name="T2" fmla="*/ 50 w 51"/>
                <a:gd name="T3" fmla="*/ 4 h 4"/>
                <a:gd name="T4" fmla="*/ 2 w 51"/>
                <a:gd name="T5" fmla="*/ 4 h 4"/>
                <a:gd name="T6" fmla="*/ 0 w 51"/>
                <a:gd name="T7" fmla="*/ 0 h 4"/>
                <a:gd name="T8" fmla="*/ 51 w 5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">
                  <a:moveTo>
                    <a:pt x="51" y="0"/>
                  </a:moveTo>
                  <a:cubicBezTo>
                    <a:pt x="51" y="0"/>
                    <a:pt x="51" y="4"/>
                    <a:pt x="5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0"/>
                    <a:pt x="0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5" name="Freeform 1255">
              <a:extLst>
                <a:ext uri="{FF2B5EF4-FFF2-40B4-BE49-F238E27FC236}">
                  <a16:creationId xmlns:a16="http://schemas.microsoft.com/office/drawing/2014/main" id="{1E0DCDDE-FCD4-4A21-AE59-9EE73B6E7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543"/>
              <a:ext cx="64" cy="9"/>
            </a:xfrm>
            <a:custGeom>
              <a:avLst/>
              <a:gdLst>
                <a:gd name="T0" fmla="*/ 53 w 55"/>
                <a:gd name="T1" fmla="*/ 0 h 8"/>
                <a:gd name="T2" fmla="*/ 52 w 55"/>
                <a:gd name="T3" fmla="*/ 1 h 8"/>
                <a:gd name="T4" fmla="*/ 51 w 55"/>
                <a:gd name="T5" fmla="*/ 2 h 8"/>
                <a:gd name="T6" fmla="*/ 51 w 55"/>
                <a:gd name="T7" fmla="*/ 4 h 8"/>
                <a:gd name="T8" fmla="*/ 51 w 55"/>
                <a:gd name="T9" fmla="*/ 4 h 8"/>
                <a:gd name="T10" fmla="*/ 51 w 55"/>
                <a:gd name="T11" fmla="*/ 5 h 8"/>
                <a:gd name="T12" fmla="*/ 52 w 55"/>
                <a:gd name="T13" fmla="*/ 5 h 8"/>
                <a:gd name="T14" fmla="*/ 51 w 55"/>
                <a:gd name="T15" fmla="*/ 4 h 8"/>
                <a:gd name="T16" fmla="*/ 52 w 55"/>
                <a:gd name="T17" fmla="*/ 4 h 8"/>
                <a:gd name="T18" fmla="*/ 4 w 55"/>
                <a:gd name="T19" fmla="*/ 5 h 8"/>
                <a:gd name="T20" fmla="*/ 4 w 55"/>
                <a:gd name="T21" fmla="*/ 4 h 8"/>
                <a:gd name="T22" fmla="*/ 5 w 55"/>
                <a:gd name="T23" fmla="*/ 4 h 8"/>
                <a:gd name="T24" fmla="*/ 5 w 55"/>
                <a:gd name="T25" fmla="*/ 4 h 8"/>
                <a:gd name="T26" fmla="*/ 4 w 55"/>
                <a:gd name="T27" fmla="*/ 5 h 8"/>
                <a:gd name="T28" fmla="*/ 5 w 55"/>
                <a:gd name="T29" fmla="*/ 4 h 8"/>
                <a:gd name="T30" fmla="*/ 4 w 55"/>
                <a:gd name="T31" fmla="*/ 2 h 8"/>
                <a:gd name="T32" fmla="*/ 4 w 55"/>
                <a:gd name="T33" fmla="*/ 2 h 8"/>
                <a:gd name="T34" fmla="*/ 3 w 55"/>
                <a:gd name="T35" fmla="*/ 1 h 8"/>
                <a:gd name="T36" fmla="*/ 2 w 55"/>
                <a:gd name="T37" fmla="*/ 4 h 8"/>
                <a:gd name="T38" fmla="*/ 53 w 55"/>
                <a:gd name="T39" fmla="*/ 0 h 8"/>
                <a:gd name="T40" fmla="*/ 53 w 55"/>
                <a:gd name="T41" fmla="*/ 0 h 8"/>
                <a:gd name="T42" fmla="*/ 2 w 55"/>
                <a:gd name="T43" fmla="*/ 4 h 8"/>
                <a:gd name="T44" fmla="*/ 1 w 55"/>
                <a:gd name="T45" fmla="*/ 4 h 8"/>
                <a:gd name="T46" fmla="*/ 2 w 55"/>
                <a:gd name="T47" fmla="*/ 2 h 8"/>
                <a:gd name="T48" fmla="*/ 2 w 55"/>
                <a:gd name="T49" fmla="*/ 2 h 8"/>
                <a:gd name="T50" fmla="*/ 1 w 55"/>
                <a:gd name="T51" fmla="*/ 4 h 8"/>
                <a:gd name="T52" fmla="*/ 0 w 55"/>
                <a:gd name="T53" fmla="*/ 3 h 8"/>
                <a:gd name="T54" fmla="*/ 0 w 55"/>
                <a:gd name="T55" fmla="*/ 3 h 8"/>
                <a:gd name="T56" fmla="*/ 2 w 55"/>
                <a:gd name="T57" fmla="*/ 2 h 8"/>
                <a:gd name="T58" fmla="*/ 1 w 55"/>
                <a:gd name="T59" fmla="*/ 3 h 8"/>
                <a:gd name="T60" fmla="*/ 0 w 55"/>
                <a:gd name="T61" fmla="*/ 3 h 8"/>
                <a:gd name="T62" fmla="*/ 0 w 55"/>
                <a:gd name="T63" fmla="*/ 3 h 8"/>
                <a:gd name="T64" fmla="*/ 1 w 55"/>
                <a:gd name="T65" fmla="*/ 5 h 8"/>
                <a:gd name="T66" fmla="*/ 2 w 55"/>
                <a:gd name="T67" fmla="*/ 7 h 8"/>
                <a:gd name="T68" fmla="*/ 52 w 55"/>
                <a:gd name="T69" fmla="*/ 8 h 8"/>
                <a:gd name="T70" fmla="*/ 54 w 55"/>
                <a:gd name="T71" fmla="*/ 6 h 8"/>
                <a:gd name="T72" fmla="*/ 55 w 55"/>
                <a:gd name="T73" fmla="*/ 3 h 8"/>
                <a:gd name="T74" fmla="*/ 55 w 55"/>
                <a:gd name="T75" fmla="*/ 3 h 8"/>
                <a:gd name="T76" fmla="*/ 55 w 55"/>
                <a:gd name="T77" fmla="*/ 3 h 8"/>
                <a:gd name="T78" fmla="*/ 54 w 55"/>
                <a:gd name="T79" fmla="*/ 3 h 8"/>
                <a:gd name="T80" fmla="*/ 53 w 55"/>
                <a:gd name="T81" fmla="*/ 2 h 8"/>
                <a:gd name="T82" fmla="*/ 55 w 55"/>
                <a:gd name="T83" fmla="*/ 3 h 8"/>
                <a:gd name="T84" fmla="*/ 55 w 55"/>
                <a:gd name="T85" fmla="*/ 3 h 8"/>
                <a:gd name="T86" fmla="*/ 55 w 55"/>
                <a:gd name="T87" fmla="*/ 4 h 8"/>
                <a:gd name="T88" fmla="*/ 53 w 55"/>
                <a:gd name="T89" fmla="*/ 2 h 8"/>
                <a:gd name="T90" fmla="*/ 53 w 55"/>
                <a:gd name="T91" fmla="*/ 2 h 8"/>
                <a:gd name="T92" fmla="*/ 55 w 55"/>
                <a:gd name="T93" fmla="*/ 4 h 8"/>
                <a:gd name="T94" fmla="*/ 53 w 55"/>
                <a:gd name="T95" fmla="*/ 4 h 8"/>
                <a:gd name="T96" fmla="*/ 53 w 55"/>
                <a:gd name="T9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" h="8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2" y="1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3"/>
                    <a:pt x="51" y="3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53" y="8"/>
                    <a:pt x="53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5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6" name="Freeform 1256">
              <a:extLst>
                <a:ext uri="{FF2B5EF4-FFF2-40B4-BE49-F238E27FC236}">
                  <a16:creationId xmlns:a16="http://schemas.microsoft.com/office/drawing/2014/main" id="{88B53D4A-F556-4A75-A25A-6EFEBE2F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521"/>
              <a:ext cx="19" cy="8"/>
            </a:xfrm>
            <a:custGeom>
              <a:avLst/>
              <a:gdLst>
                <a:gd name="T0" fmla="*/ 16 w 17"/>
                <a:gd name="T1" fmla="*/ 5 h 7"/>
                <a:gd name="T2" fmla="*/ 0 w 17"/>
                <a:gd name="T3" fmla="*/ 5 h 7"/>
                <a:gd name="T4" fmla="*/ 1 w 17"/>
                <a:gd name="T5" fmla="*/ 7 h 7"/>
                <a:gd name="T6" fmla="*/ 8 w 17"/>
                <a:gd name="T7" fmla="*/ 5 h 7"/>
                <a:gd name="T8" fmla="*/ 16 w 17"/>
                <a:gd name="T9" fmla="*/ 7 h 7"/>
                <a:gd name="T10" fmla="*/ 16 w 17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6" y="5"/>
                  </a:moveTo>
                  <a:cubicBezTo>
                    <a:pt x="13" y="0"/>
                    <a:pt x="4" y="2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4" y="6"/>
                    <a:pt x="6" y="5"/>
                    <a:pt x="8" y="5"/>
                  </a:cubicBezTo>
                  <a:cubicBezTo>
                    <a:pt x="11" y="5"/>
                    <a:pt x="13" y="6"/>
                    <a:pt x="16" y="7"/>
                  </a:cubicBezTo>
                  <a:cubicBezTo>
                    <a:pt x="16" y="7"/>
                    <a:pt x="17" y="6"/>
                    <a:pt x="16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7" name="Freeform 1257">
              <a:extLst>
                <a:ext uri="{FF2B5EF4-FFF2-40B4-BE49-F238E27FC236}">
                  <a16:creationId xmlns:a16="http://schemas.microsoft.com/office/drawing/2014/main" id="{8600D788-D4DF-41ED-9753-02E52283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529"/>
              <a:ext cx="20" cy="7"/>
            </a:xfrm>
            <a:custGeom>
              <a:avLst/>
              <a:gdLst>
                <a:gd name="T0" fmla="*/ 16 w 17"/>
                <a:gd name="T1" fmla="*/ 3 h 6"/>
                <a:gd name="T2" fmla="*/ 1 w 17"/>
                <a:gd name="T3" fmla="*/ 4 h 6"/>
                <a:gd name="T4" fmla="*/ 1 w 17"/>
                <a:gd name="T5" fmla="*/ 5 h 6"/>
                <a:gd name="T6" fmla="*/ 9 w 17"/>
                <a:gd name="T7" fmla="*/ 4 h 6"/>
                <a:gd name="T8" fmla="*/ 16 w 17"/>
                <a:gd name="T9" fmla="*/ 5 h 6"/>
                <a:gd name="T10" fmla="*/ 16 w 1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4"/>
                    <a:pt x="6" y="4"/>
                    <a:pt x="9" y="4"/>
                  </a:cubicBezTo>
                  <a:cubicBezTo>
                    <a:pt x="11" y="4"/>
                    <a:pt x="13" y="6"/>
                    <a:pt x="16" y="5"/>
                  </a:cubicBezTo>
                  <a:cubicBezTo>
                    <a:pt x="17" y="5"/>
                    <a:pt x="17" y="4"/>
                    <a:pt x="16" y="3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8" name="Freeform 1258">
              <a:extLst>
                <a:ext uri="{FF2B5EF4-FFF2-40B4-BE49-F238E27FC236}">
                  <a16:creationId xmlns:a16="http://schemas.microsoft.com/office/drawing/2014/main" id="{F76B9579-CB7F-4D94-A1CD-08B5C5C2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490"/>
              <a:ext cx="93" cy="68"/>
            </a:xfrm>
            <a:custGeom>
              <a:avLst/>
              <a:gdLst>
                <a:gd name="T0" fmla="*/ 80 w 80"/>
                <a:gd name="T1" fmla="*/ 49 h 59"/>
                <a:gd name="T2" fmla="*/ 78 w 80"/>
                <a:gd name="T3" fmla="*/ 55 h 59"/>
                <a:gd name="T4" fmla="*/ 1 w 80"/>
                <a:gd name="T5" fmla="*/ 56 h 59"/>
                <a:gd name="T6" fmla="*/ 1 w 80"/>
                <a:gd name="T7" fmla="*/ 54 h 59"/>
                <a:gd name="T8" fmla="*/ 2 w 80"/>
                <a:gd name="T9" fmla="*/ 51 h 59"/>
                <a:gd name="T10" fmla="*/ 31 w 80"/>
                <a:gd name="T11" fmla="*/ 37 h 59"/>
                <a:gd name="T12" fmla="*/ 39 w 80"/>
                <a:gd name="T13" fmla="*/ 33 h 59"/>
                <a:gd name="T14" fmla="*/ 45 w 80"/>
                <a:gd name="T15" fmla="*/ 24 h 59"/>
                <a:gd name="T16" fmla="*/ 48 w 80"/>
                <a:gd name="T17" fmla="*/ 0 h 59"/>
                <a:gd name="T18" fmla="*/ 78 w 80"/>
                <a:gd name="T19" fmla="*/ 0 h 59"/>
                <a:gd name="T20" fmla="*/ 80 w 80"/>
                <a:gd name="T21" fmla="*/ 24 h 59"/>
                <a:gd name="T22" fmla="*/ 80 w 80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9">
                  <a:moveTo>
                    <a:pt x="80" y="49"/>
                  </a:moveTo>
                  <a:cubicBezTo>
                    <a:pt x="79" y="52"/>
                    <a:pt x="79" y="54"/>
                    <a:pt x="78" y="55"/>
                  </a:cubicBezTo>
                  <a:cubicBezTo>
                    <a:pt x="78" y="55"/>
                    <a:pt x="6" y="59"/>
                    <a:pt x="1" y="56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1" y="53"/>
                    <a:pt x="2" y="52"/>
                    <a:pt x="2" y="51"/>
                  </a:cubicBezTo>
                  <a:cubicBezTo>
                    <a:pt x="5" y="45"/>
                    <a:pt x="12" y="36"/>
                    <a:pt x="31" y="37"/>
                  </a:cubicBezTo>
                  <a:cubicBezTo>
                    <a:pt x="35" y="35"/>
                    <a:pt x="37" y="34"/>
                    <a:pt x="39" y="33"/>
                  </a:cubicBezTo>
                  <a:cubicBezTo>
                    <a:pt x="42" y="32"/>
                    <a:pt x="43" y="28"/>
                    <a:pt x="45" y="24"/>
                  </a:cubicBezTo>
                  <a:cubicBezTo>
                    <a:pt x="48" y="15"/>
                    <a:pt x="48" y="2"/>
                    <a:pt x="4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11"/>
                    <a:pt x="80" y="24"/>
                  </a:cubicBezTo>
                  <a:cubicBezTo>
                    <a:pt x="80" y="33"/>
                    <a:pt x="80" y="42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" name="Freeform 1259">
              <a:extLst>
                <a:ext uri="{FF2B5EF4-FFF2-40B4-BE49-F238E27FC236}">
                  <a16:creationId xmlns:a16="http://schemas.microsoft.com/office/drawing/2014/main" id="{87C9EF54-BDCA-44D8-AC0B-6D9117799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490"/>
              <a:ext cx="40" cy="27"/>
            </a:xfrm>
            <a:custGeom>
              <a:avLst/>
              <a:gdLst>
                <a:gd name="T0" fmla="*/ 0 w 35"/>
                <a:gd name="T1" fmla="*/ 24 h 24"/>
                <a:gd name="T2" fmla="*/ 3 w 35"/>
                <a:gd name="T3" fmla="*/ 0 h 24"/>
                <a:gd name="T4" fmla="*/ 33 w 35"/>
                <a:gd name="T5" fmla="*/ 0 h 24"/>
                <a:gd name="T6" fmla="*/ 35 w 35"/>
                <a:gd name="T7" fmla="*/ 24 h 24"/>
                <a:gd name="T8" fmla="*/ 0 w 35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0" y="24"/>
                  </a:moveTo>
                  <a:cubicBezTo>
                    <a:pt x="3" y="10"/>
                    <a:pt x="3" y="2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10"/>
                    <a:pt x="35" y="24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" name="Freeform 1260">
              <a:extLst>
                <a:ext uri="{FF2B5EF4-FFF2-40B4-BE49-F238E27FC236}">
                  <a16:creationId xmlns:a16="http://schemas.microsoft.com/office/drawing/2014/main" id="{D17ACAC1-A972-41CE-AFD6-96530D197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546"/>
              <a:ext cx="93" cy="12"/>
            </a:xfrm>
            <a:custGeom>
              <a:avLst/>
              <a:gdLst>
                <a:gd name="T0" fmla="*/ 80 w 80"/>
                <a:gd name="T1" fmla="*/ 0 h 10"/>
                <a:gd name="T2" fmla="*/ 78 w 80"/>
                <a:gd name="T3" fmla="*/ 6 h 10"/>
                <a:gd name="T4" fmla="*/ 1 w 80"/>
                <a:gd name="T5" fmla="*/ 7 h 10"/>
                <a:gd name="T6" fmla="*/ 1 w 80"/>
                <a:gd name="T7" fmla="*/ 5 h 10"/>
                <a:gd name="T8" fmla="*/ 2 w 80"/>
                <a:gd name="T9" fmla="*/ 2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79" y="3"/>
                    <a:pt x="79" y="5"/>
                    <a:pt x="78" y="6"/>
                  </a:cubicBezTo>
                  <a:cubicBezTo>
                    <a:pt x="78" y="6"/>
                    <a:pt x="6" y="10"/>
                    <a:pt x="1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15" y="2"/>
                    <a:pt x="60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" name="Freeform 1261">
              <a:extLst>
                <a:ext uri="{FF2B5EF4-FFF2-40B4-BE49-F238E27FC236}">
                  <a16:creationId xmlns:a16="http://schemas.microsoft.com/office/drawing/2014/main" id="{57663EC5-BFFA-4FA8-B8F6-B256156F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544"/>
              <a:ext cx="98" cy="14"/>
            </a:xfrm>
            <a:custGeom>
              <a:avLst/>
              <a:gdLst>
                <a:gd name="T0" fmla="*/ 80 w 84"/>
                <a:gd name="T1" fmla="*/ 2 h 12"/>
                <a:gd name="T2" fmla="*/ 80 w 84"/>
                <a:gd name="T3" fmla="*/ 8 h 12"/>
                <a:gd name="T4" fmla="*/ 74 w 84"/>
                <a:gd name="T5" fmla="*/ 7 h 12"/>
                <a:gd name="T6" fmla="*/ 8 w 84"/>
                <a:gd name="T7" fmla="*/ 8 h 12"/>
                <a:gd name="T8" fmla="*/ 4 w 84"/>
                <a:gd name="T9" fmla="*/ 8 h 12"/>
                <a:gd name="T10" fmla="*/ 4 w 84"/>
                <a:gd name="T11" fmla="*/ 7 h 12"/>
                <a:gd name="T12" fmla="*/ 4 w 84"/>
                <a:gd name="T13" fmla="*/ 7 h 12"/>
                <a:gd name="T14" fmla="*/ 4 w 84"/>
                <a:gd name="T15" fmla="*/ 8 h 12"/>
                <a:gd name="T16" fmla="*/ 4 w 84"/>
                <a:gd name="T17" fmla="*/ 7 h 12"/>
                <a:gd name="T18" fmla="*/ 4 w 84"/>
                <a:gd name="T19" fmla="*/ 8 h 12"/>
                <a:gd name="T20" fmla="*/ 3 w 84"/>
                <a:gd name="T21" fmla="*/ 8 h 12"/>
                <a:gd name="T22" fmla="*/ 3 w 84"/>
                <a:gd name="T23" fmla="*/ 9 h 12"/>
                <a:gd name="T24" fmla="*/ 4 w 84"/>
                <a:gd name="T25" fmla="*/ 8 h 12"/>
                <a:gd name="T26" fmla="*/ 4 w 84"/>
                <a:gd name="T27" fmla="*/ 9 h 12"/>
                <a:gd name="T28" fmla="*/ 4 w 84"/>
                <a:gd name="T29" fmla="*/ 9 h 12"/>
                <a:gd name="T30" fmla="*/ 3 w 84"/>
                <a:gd name="T31" fmla="*/ 9 h 12"/>
                <a:gd name="T32" fmla="*/ 4 w 84"/>
                <a:gd name="T33" fmla="*/ 9 h 12"/>
                <a:gd name="T34" fmla="*/ 4 w 84"/>
                <a:gd name="T35" fmla="*/ 9 h 12"/>
                <a:gd name="T36" fmla="*/ 4 w 84"/>
                <a:gd name="T37" fmla="*/ 9 h 12"/>
                <a:gd name="T38" fmla="*/ 5 w 84"/>
                <a:gd name="T39" fmla="*/ 8 h 12"/>
                <a:gd name="T40" fmla="*/ 6 w 84"/>
                <a:gd name="T41" fmla="*/ 5 h 12"/>
                <a:gd name="T42" fmla="*/ 4 w 84"/>
                <a:gd name="T43" fmla="*/ 6 h 12"/>
                <a:gd name="T44" fmla="*/ 82 w 84"/>
                <a:gd name="T45" fmla="*/ 4 h 12"/>
                <a:gd name="T46" fmla="*/ 80 w 84"/>
                <a:gd name="T47" fmla="*/ 2 h 12"/>
                <a:gd name="T48" fmla="*/ 81 w 84"/>
                <a:gd name="T49" fmla="*/ 0 h 12"/>
                <a:gd name="T50" fmla="*/ 4 w 84"/>
                <a:gd name="T51" fmla="*/ 2 h 12"/>
                <a:gd name="T52" fmla="*/ 2 w 84"/>
                <a:gd name="T53" fmla="*/ 4 h 12"/>
                <a:gd name="T54" fmla="*/ 3 w 84"/>
                <a:gd name="T55" fmla="*/ 7 h 12"/>
                <a:gd name="T56" fmla="*/ 1 w 84"/>
                <a:gd name="T57" fmla="*/ 7 h 12"/>
                <a:gd name="T58" fmla="*/ 1 w 84"/>
                <a:gd name="T59" fmla="*/ 10 h 12"/>
                <a:gd name="T60" fmla="*/ 2 w 84"/>
                <a:gd name="T61" fmla="*/ 11 h 12"/>
                <a:gd name="T62" fmla="*/ 19 w 84"/>
                <a:gd name="T63" fmla="*/ 12 h 12"/>
                <a:gd name="T64" fmla="*/ 82 w 84"/>
                <a:gd name="T65" fmla="*/ 10 h 12"/>
                <a:gd name="T66" fmla="*/ 84 w 84"/>
                <a:gd name="T67" fmla="*/ 2 h 12"/>
                <a:gd name="T68" fmla="*/ 81 w 84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12">
                  <a:moveTo>
                    <a:pt x="82" y="2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9" y="4"/>
                    <a:pt x="79" y="6"/>
                    <a:pt x="78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78" y="7"/>
                    <a:pt x="74" y="7"/>
                  </a:cubicBezTo>
                  <a:cubicBezTo>
                    <a:pt x="62" y="7"/>
                    <a:pt x="36" y="8"/>
                    <a:pt x="19" y="8"/>
                  </a:cubicBezTo>
                  <a:cubicBezTo>
                    <a:pt x="14" y="8"/>
                    <a:pt x="11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9" y="6"/>
                    <a:pt x="13" y="6"/>
                  </a:cubicBezTo>
                  <a:cubicBezTo>
                    <a:pt x="31" y="6"/>
                    <a:pt x="65" y="6"/>
                    <a:pt x="82" y="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2"/>
                    <a:pt x="31" y="2"/>
                    <a:pt x="13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2"/>
                    <a:pt x="4" y="12"/>
                  </a:cubicBezTo>
                  <a:cubicBezTo>
                    <a:pt x="7" y="12"/>
                    <a:pt x="12" y="12"/>
                    <a:pt x="19" y="12"/>
                  </a:cubicBezTo>
                  <a:cubicBezTo>
                    <a:pt x="42" y="12"/>
                    <a:pt x="80" y="10"/>
                    <a:pt x="80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3" y="7"/>
                    <a:pt x="83" y="5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" name="Freeform 1262">
              <a:extLst>
                <a:ext uri="{FF2B5EF4-FFF2-40B4-BE49-F238E27FC236}">
                  <a16:creationId xmlns:a16="http://schemas.microsoft.com/office/drawing/2014/main" id="{FF9AA8CF-F7EE-4554-91FF-148C14F81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529"/>
              <a:ext cx="13" cy="7"/>
            </a:xfrm>
            <a:custGeom>
              <a:avLst/>
              <a:gdLst>
                <a:gd name="T0" fmla="*/ 11 w 11"/>
                <a:gd name="T1" fmla="*/ 5 h 6"/>
                <a:gd name="T2" fmla="*/ 1 w 11"/>
                <a:gd name="T3" fmla="*/ 2 h 6"/>
                <a:gd name="T4" fmla="*/ 1 w 11"/>
                <a:gd name="T5" fmla="*/ 3 h 6"/>
                <a:gd name="T6" fmla="*/ 5 w 11"/>
                <a:gd name="T7" fmla="*/ 3 h 6"/>
                <a:gd name="T8" fmla="*/ 9 w 11"/>
                <a:gd name="T9" fmla="*/ 6 h 6"/>
                <a:gd name="T10" fmla="*/ 11 w 11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">
                  <a:moveTo>
                    <a:pt x="11" y="5"/>
                  </a:moveTo>
                  <a:cubicBezTo>
                    <a:pt x="10" y="1"/>
                    <a:pt x="4" y="0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4" y="3"/>
                    <a:pt x="5" y="3"/>
                  </a:cubicBezTo>
                  <a:cubicBezTo>
                    <a:pt x="7" y="4"/>
                    <a:pt x="7" y="5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" name="Freeform 1263">
              <a:extLst>
                <a:ext uri="{FF2B5EF4-FFF2-40B4-BE49-F238E27FC236}">
                  <a16:creationId xmlns:a16="http://schemas.microsoft.com/office/drawing/2014/main" id="{51B0ABC1-C647-44F2-8488-AF5CACC8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523"/>
              <a:ext cx="15" cy="8"/>
            </a:xfrm>
            <a:custGeom>
              <a:avLst/>
              <a:gdLst>
                <a:gd name="T0" fmla="*/ 12 w 13"/>
                <a:gd name="T1" fmla="*/ 5 h 7"/>
                <a:gd name="T2" fmla="*/ 6 w 13"/>
                <a:gd name="T3" fmla="*/ 1 h 7"/>
                <a:gd name="T4" fmla="*/ 0 w 13"/>
                <a:gd name="T5" fmla="*/ 4 h 7"/>
                <a:gd name="T6" fmla="*/ 1 w 13"/>
                <a:gd name="T7" fmla="*/ 4 h 7"/>
                <a:gd name="T8" fmla="*/ 4 w 13"/>
                <a:gd name="T9" fmla="*/ 3 h 7"/>
                <a:gd name="T10" fmla="*/ 8 w 13"/>
                <a:gd name="T11" fmla="*/ 5 h 7"/>
                <a:gd name="T12" fmla="*/ 11 w 13"/>
                <a:gd name="T13" fmla="*/ 7 h 7"/>
                <a:gd name="T14" fmla="*/ 12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5"/>
                  </a:moveTo>
                  <a:cubicBezTo>
                    <a:pt x="11" y="3"/>
                    <a:pt x="9" y="1"/>
                    <a:pt x="6" y="1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10" y="7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" name="Freeform 1264">
              <a:extLst>
                <a:ext uri="{FF2B5EF4-FFF2-40B4-BE49-F238E27FC236}">
                  <a16:creationId xmlns:a16="http://schemas.microsoft.com/office/drawing/2014/main" id="{2D94BA55-5042-4296-9A87-2792802E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958"/>
              <a:ext cx="157" cy="203"/>
            </a:xfrm>
            <a:custGeom>
              <a:avLst/>
              <a:gdLst>
                <a:gd name="T0" fmla="*/ 1 w 135"/>
                <a:gd name="T1" fmla="*/ 13 h 175"/>
                <a:gd name="T2" fmla="*/ 135 w 135"/>
                <a:gd name="T3" fmla="*/ 11 h 175"/>
                <a:gd name="T4" fmla="*/ 115 w 135"/>
                <a:gd name="T5" fmla="*/ 162 h 175"/>
                <a:gd name="T6" fmla="*/ 19 w 135"/>
                <a:gd name="T7" fmla="*/ 162 h 175"/>
                <a:gd name="T8" fmla="*/ 1 w 135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75">
                  <a:moveTo>
                    <a:pt x="1" y="13"/>
                  </a:moveTo>
                  <a:cubicBezTo>
                    <a:pt x="1" y="13"/>
                    <a:pt x="69" y="0"/>
                    <a:pt x="135" y="11"/>
                  </a:cubicBezTo>
                  <a:cubicBezTo>
                    <a:pt x="135" y="11"/>
                    <a:pt x="120" y="136"/>
                    <a:pt x="115" y="162"/>
                  </a:cubicBezTo>
                  <a:cubicBezTo>
                    <a:pt x="115" y="162"/>
                    <a:pt x="63" y="175"/>
                    <a:pt x="19" y="162"/>
                  </a:cubicBezTo>
                  <a:cubicBezTo>
                    <a:pt x="19" y="162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" name="Freeform 1265">
              <a:extLst>
                <a:ext uri="{FF2B5EF4-FFF2-40B4-BE49-F238E27FC236}">
                  <a16:creationId xmlns:a16="http://schemas.microsoft.com/office/drawing/2014/main" id="{B762148F-A1DD-4126-9DE6-8E482D0E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1909"/>
              <a:ext cx="48" cy="79"/>
            </a:xfrm>
            <a:custGeom>
              <a:avLst/>
              <a:gdLst>
                <a:gd name="T0" fmla="*/ 41 w 41"/>
                <a:gd name="T1" fmla="*/ 47 h 68"/>
                <a:gd name="T2" fmla="*/ 20 w 41"/>
                <a:gd name="T3" fmla="*/ 68 h 68"/>
                <a:gd name="T4" fmla="*/ 0 w 41"/>
                <a:gd name="T5" fmla="*/ 47 h 68"/>
                <a:gd name="T6" fmla="*/ 0 w 41"/>
                <a:gd name="T7" fmla="*/ 21 h 68"/>
                <a:gd name="T8" fmla="*/ 20 w 41"/>
                <a:gd name="T9" fmla="*/ 0 h 68"/>
                <a:gd name="T10" fmla="*/ 41 w 41"/>
                <a:gd name="T11" fmla="*/ 21 h 68"/>
                <a:gd name="T12" fmla="*/ 41 w 41"/>
                <a:gd name="T13" fmla="*/ 4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8">
                  <a:moveTo>
                    <a:pt x="41" y="47"/>
                  </a:moveTo>
                  <a:cubicBezTo>
                    <a:pt x="41" y="59"/>
                    <a:pt x="32" y="68"/>
                    <a:pt x="20" y="68"/>
                  </a:cubicBezTo>
                  <a:cubicBezTo>
                    <a:pt x="9" y="68"/>
                    <a:pt x="0" y="59"/>
                    <a:pt x="0" y="4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0"/>
                    <a:pt x="9" y="0"/>
                    <a:pt x="20" y="0"/>
                  </a:cubicBezTo>
                  <a:cubicBezTo>
                    <a:pt x="32" y="0"/>
                    <a:pt x="41" y="10"/>
                    <a:pt x="41" y="21"/>
                  </a:cubicBezTo>
                  <a:lnTo>
                    <a:pt x="41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" name="Oval 1266">
              <a:extLst>
                <a:ext uri="{FF2B5EF4-FFF2-40B4-BE49-F238E27FC236}">
                  <a16:creationId xmlns:a16="http://schemas.microsoft.com/office/drawing/2014/main" id="{F9A25882-62A3-44AF-A438-02F3E61EA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003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" name="Oval 1267">
              <a:extLst>
                <a:ext uri="{FF2B5EF4-FFF2-40B4-BE49-F238E27FC236}">
                  <a16:creationId xmlns:a16="http://schemas.microsoft.com/office/drawing/2014/main" id="{F8B15A25-0587-4D57-B200-09F588722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03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" name="Oval 1268">
              <a:extLst>
                <a:ext uri="{FF2B5EF4-FFF2-40B4-BE49-F238E27FC236}">
                  <a16:creationId xmlns:a16="http://schemas.microsoft.com/office/drawing/2014/main" id="{969C4531-BA12-4802-9250-C79238928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11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" name="Oval 1269">
              <a:extLst>
                <a:ext uri="{FF2B5EF4-FFF2-40B4-BE49-F238E27FC236}">
                  <a16:creationId xmlns:a16="http://schemas.microsoft.com/office/drawing/2014/main" id="{E0E645EF-7655-4807-9C23-C3C90EBB3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07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0" name="Freeform 1270">
              <a:extLst>
                <a:ext uri="{FF2B5EF4-FFF2-40B4-BE49-F238E27FC236}">
                  <a16:creationId xmlns:a16="http://schemas.microsoft.com/office/drawing/2014/main" id="{51EF0D52-6434-4C98-B562-8F3B0817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50"/>
              <a:ext cx="44" cy="61"/>
            </a:xfrm>
            <a:custGeom>
              <a:avLst/>
              <a:gdLst>
                <a:gd name="T0" fmla="*/ 16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3 h 53"/>
                <a:gd name="T8" fmla="*/ 16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1" name="Freeform 1271">
              <a:extLst>
                <a:ext uri="{FF2B5EF4-FFF2-40B4-BE49-F238E27FC236}">
                  <a16:creationId xmlns:a16="http://schemas.microsoft.com/office/drawing/2014/main" id="{9D6B6509-0E88-4468-AB9B-2F2F11A0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950"/>
              <a:ext cx="43" cy="61"/>
            </a:xfrm>
            <a:custGeom>
              <a:avLst/>
              <a:gdLst>
                <a:gd name="T0" fmla="*/ 21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3 h 53"/>
                <a:gd name="T8" fmla="*/ 21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1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8" y="14"/>
                    <a:pt x="21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2" name="Freeform 1272">
              <a:extLst>
                <a:ext uri="{FF2B5EF4-FFF2-40B4-BE49-F238E27FC236}">
                  <a16:creationId xmlns:a16="http://schemas.microsoft.com/office/drawing/2014/main" id="{2C6647A8-DAA6-4975-878E-419D4177F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140"/>
              <a:ext cx="129" cy="369"/>
            </a:xfrm>
            <a:custGeom>
              <a:avLst/>
              <a:gdLst>
                <a:gd name="T0" fmla="*/ 109 w 111"/>
                <a:gd name="T1" fmla="*/ 315 h 319"/>
                <a:gd name="T2" fmla="*/ 70 w 111"/>
                <a:gd name="T3" fmla="*/ 315 h 319"/>
                <a:gd name="T4" fmla="*/ 56 w 111"/>
                <a:gd name="T5" fmla="*/ 76 h 319"/>
                <a:gd name="T6" fmla="*/ 52 w 111"/>
                <a:gd name="T7" fmla="*/ 75 h 319"/>
                <a:gd name="T8" fmla="*/ 40 w 111"/>
                <a:gd name="T9" fmla="*/ 319 h 319"/>
                <a:gd name="T10" fmla="*/ 1 w 111"/>
                <a:gd name="T11" fmla="*/ 319 h 319"/>
                <a:gd name="T12" fmla="*/ 5 w 111"/>
                <a:gd name="T13" fmla="*/ 1 h 319"/>
                <a:gd name="T14" fmla="*/ 90 w 111"/>
                <a:gd name="T15" fmla="*/ 0 h 319"/>
                <a:gd name="T16" fmla="*/ 101 w 111"/>
                <a:gd name="T17" fmla="*/ 0 h 319"/>
                <a:gd name="T18" fmla="*/ 103 w 111"/>
                <a:gd name="T19" fmla="*/ 15 h 319"/>
                <a:gd name="T20" fmla="*/ 109 w 111"/>
                <a:gd name="T21" fmla="*/ 315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319">
                  <a:moveTo>
                    <a:pt x="109" y="315"/>
                  </a:moveTo>
                  <a:cubicBezTo>
                    <a:pt x="70" y="315"/>
                    <a:pt x="70" y="315"/>
                    <a:pt x="70" y="315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4" y="76"/>
                    <a:pt x="53" y="76"/>
                    <a:pt x="52" y="75"/>
                  </a:cubicBezTo>
                  <a:cubicBezTo>
                    <a:pt x="40" y="319"/>
                    <a:pt x="40" y="319"/>
                    <a:pt x="40" y="319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0" y="220"/>
                    <a:pt x="6" y="4"/>
                    <a:pt x="5" y="1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8"/>
                    <a:pt x="102" y="9"/>
                    <a:pt x="103" y="15"/>
                  </a:cubicBezTo>
                  <a:cubicBezTo>
                    <a:pt x="111" y="86"/>
                    <a:pt x="110" y="286"/>
                    <a:pt x="109" y="315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3" name="Freeform 1273">
              <a:extLst>
                <a:ext uri="{FF2B5EF4-FFF2-40B4-BE49-F238E27FC236}">
                  <a16:creationId xmlns:a16="http://schemas.microsoft.com/office/drawing/2014/main" id="{00ECC09F-18F0-447C-A3ED-DC30C4348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45"/>
              <a:ext cx="15" cy="17"/>
            </a:xfrm>
            <a:custGeom>
              <a:avLst/>
              <a:gdLst>
                <a:gd name="T0" fmla="*/ 13 w 13"/>
                <a:gd name="T1" fmla="*/ 14 h 14"/>
                <a:gd name="T2" fmla="*/ 1 w 13"/>
                <a:gd name="T3" fmla="*/ 14 h 14"/>
                <a:gd name="T4" fmla="*/ 0 w 13"/>
                <a:gd name="T5" fmla="*/ 0 h 14"/>
                <a:gd name="T6" fmla="*/ 11 w 13"/>
                <a:gd name="T7" fmla="*/ 0 h 14"/>
                <a:gd name="T8" fmla="*/ 13 w 1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0"/>
                    <a:pt x="0" y="5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4"/>
                    <a:pt x="12" y="9"/>
                    <a:pt x="13" y="14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4" name="Freeform 1274">
              <a:extLst>
                <a:ext uri="{FF2B5EF4-FFF2-40B4-BE49-F238E27FC236}">
                  <a16:creationId xmlns:a16="http://schemas.microsoft.com/office/drawing/2014/main" id="{B9BEB993-4369-496D-9CA8-BEA19FAA2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145"/>
              <a:ext cx="58" cy="18"/>
            </a:xfrm>
            <a:custGeom>
              <a:avLst/>
              <a:gdLst>
                <a:gd name="T0" fmla="*/ 49 w 50"/>
                <a:gd name="T1" fmla="*/ 0 h 15"/>
                <a:gd name="T2" fmla="*/ 0 w 50"/>
                <a:gd name="T3" fmla="*/ 0 h 15"/>
                <a:gd name="T4" fmla="*/ 0 w 50"/>
                <a:gd name="T5" fmla="*/ 15 h 15"/>
                <a:gd name="T6" fmla="*/ 50 w 50"/>
                <a:gd name="T7" fmla="*/ 14 h 15"/>
                <a:gd name="T8" fmla="*/ 49 w 5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0"/>
                    <a:pt x="49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5" name="Freeform 1275">
              <a:extLst>
                <a:ext uri="{FF2B5EF4-FFF2-40B4-BE49-F238E27FC236}">
                  <a16:creationId xmlns:a16="http://schemas.microsoft.com/office/drawing/2014/main" id="{AA216BB8-3FFD-4FBD-AF2E-76DA32FC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145"/>
              <a:ext cx="17" cy="19"/>
            </a:xfrm>
            <a:custGeom>
              <a:avLst/>
              <a:gdLst>
                <a:gd name="T0" fmla="*/ 14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4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1"/>
                    <a:pt x="14" y="5"/>
                    <a:pt x="14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6" name="Rectangle 1276">
              <a:extLst>
                <a:ext uri="{FF2B5EF4-FFF2-40B4-BE49-F238E27FC236}">
                  <a16:creationId xmlns:a16="http://schemas.microsoft.com/office/drawing/2014/main" id="{A7E89E1D-BC88-444D-8D62-5CD5DBF53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136"/>
              <a:ext cx="26" cy="26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7" name="Freeform 1277">
              <a:extLst>
                <a:ext uri="{FF2B5EF4-FFF2-40B4-BE49-F238E27FC236}">
                  <a16:creationId xmlns:a16="http://schemas.microsoft.com/office/drawing/2014/main" id="{6393053D-1FAE-4261-A7AD-CFFCBFC8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793"/>
              <a:ext cx="114" cy="152"/>
            </a:xfrm>
            <a:custGeom>
              <a:avLst/>
              <a:gdLst>
                <a:gd name="T0" fmla="*/ 98 w 98"/>
                <a:gd name="T1" fmla="*/ 89 h 131"/>
                <a:gd name="T2" fmla="*/ 70 w 98"/>
                <a:gd name="T3" fmla="*/ 125 h 131"/>
                <a:gd name="T4" fmla="*/ 48 w 98"/>
                <a:gd name="T5" fmla="*/ 129 h 131"/>
                <a:gd name="T6" fmla="*/ 3 w 98"/>
                <a:gd name="T7" fmla="*/ 79 h 131"/>
                <a:gd name="T8" fmla="*/ 4 w 98"/>
                <a:gd name="T9" fmla="*/ 33 h 131"/>
                <a:gd name="T10" fmla="*/ 7 w 98"/>
                <a:gd name="T11" fmla="*/ 25 h 131"/>
                <a:gd name="T12" fmla="*/ 31 w 98"/>
                <a:gd name="T13" fmla="*/ 5 h 131"/>
                <a:gd name="T14" fmla="*/ 62 w 98"/>
                <a:gd name="T15" fmla="*/ 2 h 131"/>
                <a:gd name="T16" fmla="*/ 93 w 98"/>
                <a:gd name="T17" fmla="*/ 28 h 131"/>
                <a:gd name="T18" fmla="*/ 96 w 98"/>
                <a:gd name="T19" fmla="*/ 43 h 131"/>
                <a:gd name="T20" fmla="*/ 98 w 98"/>
                <a:gd name="T21" fmla="*/ 75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6"/>
                    <a:pt x="81" y="119"/>
                    <a:pt x="70" y="125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9"/>
                    <a:pt x="5" y="97"/>
                    <a:pt x="3" y="79"/>
                  </a:cubicBezTo>
                  <a:cubicBezTo>
                    <a:pt x="1" y="70"/>
                    <a:pt x="0" y="53"/>
                    <a:pt x="4" y="33"/>
                  </a:cubicBezTo>
                  <a:cubicBezTo>
                    <a:pt x="5" y="30"/>
                    <a:pt x="6" y="28"/>
                    <a:pt x="7" y="25"/>
                  </a:cubicBezTo>
                  <a:cubicBezTo>
                    <a:pt x="14" y="10"/>
                    <a:pt x="31" y="5"/>
                    <a:pt x="31" y="5"/>
                  </a:cubicBezTo>
                  <a:cubicBezTo>
                    <a:pt x="41" y="1"/>
                    <a:pt x="52" y="0"/>
                    <a:pt x="62" y="2"/>
                  </a:cubicBezTo>
                  <a:cubicBezTo>
                    <a:pt x="77" y="5"/>
                    <a:pt x="89" y="13"/>
                    <a:pt x="93" y="28"/>
                  </a:cubicBezTo>
                  <a:cubicBezTo>
                    <a:pt x="94" y="33"/>
                    <a:pt x="95" y="38"/>
                    <a:pt x="96" y="43"/>
                  </a:cubicBezTo>
                  <a:cubicBezTo>
                    <a:pt x="97" y="54"/>
                    <a:pt x="98" y="64"/>
                    <a:pt x="98" y="75"/>
                  </a:cubicBezTo>
                  <a:cubicBezTo>
                    <a:pt x="98" y="80"/>
                    <a:pt x="98" y="85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8" name="Freeform 1278">
              <a:extLst>
                <a:ext uri="{FF2B5EF4-FFF2-40B4-BE49-F238E27FC236}">
                  <a16:creationId xmlns:a16="http://schemas.microsoft.com/office/drawing/2014/main" id="{F465C2EF-81F2-4A30-8CD2-775AFAB41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841"/>
              <a:ext cx="29" cy="52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8 w 25"/>
                <a:gd name="T5" fmla="*/ 36 h 45"/>
                <a:gd name="T6" fmla="*/ 3 w 25"/>
                <a:gd name="T7" fmla="*/ 38 h 45"/>
                <a:gd name="T8" fmla="*/ 12 w 25"/>
                <a:gd name="T9" fmla="*/ 44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7" y="0"/>
                    <a:pt x="7" y="12"/>
                  </a:cubicBezTo>
                  <a:cubicBezTo>
                    <a:pt x="7" y="24"/>
                    <a:pt x="8" y="36"/>
                    <a:pt x="8" y="36"/>
                  </a:cubicBezTo>
                  <a:cubicBezTo>
                    <a:pt x="8" y="36"/>
                    <a:pt x="0" y="32"/>
                    <a:pt x="3" y="38"/>
                  </a:cubicBezTo>
                  <a:cubicBezTo>
                    <a:pt x="5" y="42"/>
                    <a:pt x="8" y="44"/>
                    <a:pt x="12" y="44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5" y="35"/>
                    <a:pt x="23" y="34"/>
                  </a:cubicBezTo>
                  <a:cubicBezTo>
                    <a:pt x="22" y="33"/>
                    <a:pt x="18" y="35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9" name="Freeform 1279">
              <a:extLst>
                <a:ext uri="{FF2B5EF4-FFF2-40B4-BE49-F238E27FC236}">
                  <a16:creationId xmlns:a16="http://schemas.microsoft.com/office/drawing/2014/main" id="{EE05C68D-8A70-405D-9170-F894D151B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829"/>
              <a:ext cx="31" cy="19"/>
            </a:xfrm>
            <a:custGeom>
              <a:avLst/>
              <a:gdLst>
                <a:gd name="T0" fmla="*/ 0 w 27"/>
                <a:gd name="T1" fmla="*/ 4 h 16"/>
                <a:gd name="T2" fmla="*/ 27 w 27"/>
                <a:gd name="T3" fmla="*/ 16 h 16"/>
                <a:gd name="T4" fmla="*/ 0 w 27"/>
                <a:gd name="T5" fmla="*/ 12 h 16"/>
                <a:gd name="T6" fmla="*/ 0 w 27"/>
                <a:gd name="T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6">
                  <a:moveTo>
                    <a:pt x="0" y="4"/>
                  </a:moveTo>
                  <a:cubicBezTo>
                    <a:pt x="0" y="4"/>
                    <a:pt x="21" y="0"/>
                    <a:pt x="27" y="16"/>
                  </a:cubicBezTo>
                  <a:cubicBezTo>
                    <a:pt x="27" y="16"/>
                    <a:pt x="4" y="9"/>
                    <a:pt x="0" y="12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0" name="Freeform 1280">
              <a:extLst>
                <a:ext uri="{FF2B5EF4-FFF2-40B4-BE49-F238E27FC236}">
                  <a16:creationId xmlns:a16="http://schemas.microsoft.com/office/drawing/2014/main" id="{B27C23A1-ED7F-45A3-AE93-E7511A66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830"/>
              <a:ext cx="33" cy="18"/>
            </a:xfrm>
            <a:custGeom>
              <a:avLst/>
              <a:gdLst>
                <a:gd name="T0" fmla="*/ 28 w 28"/>
                <a:gd name="T1" fmla="*/ 5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7" y="0"/>
                    <a:pt x="0" y="15"/>
                  </a:cubicBezTo>
                  <a:cubicBezTo>
                    <a:pt x="0" y="15"/>
                    <a:pt x="24" y="9"/>
                    <a:pt x="28" y="13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1" name="Freeform 1281">
              <a:extLst>
                <a:ext uri="{FF2B5EF4-FFF2-40B4-BE49-F238E27FC236}">
                  <a16:creationId xmlns:a16="http://schemas.microsoft.com/office/drawing/2014/main" id="{9CB4C09D-C390-48B1-9676-B574C8A5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850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4 w 25"/>
                <a:gd name="T3" fmla="*/ 22 h 23"/>
                <a:gd name="T4" fmla="*/ 25 w 25"/>
                <a:gd name="T5" fmla="*/ 11 h 23"/>
                <a:gd name="T6" fmla="*/ 12 w 25"/>
                <a:gd name="T7" fmla="*/ 1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4" y="22"/>
                  </a:cubicBezTo>
                  <a:cubicBezTo>
                    <a:pt x="20" y="22"/>
                    <a:pt x="25" y="17"/>
                    <a:pt x="25" y="11"/>
                  </a:cubicBezTo>
                  <a:cubicBezTo>
                    <a:pt x="24" y="5"/>
                    <a:pt x="19" y="0"/>
                    <a:pt x="12" y="1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2" name="Freeform 1282">
              <a:extLst>
                <a:ext uri="{FF2B5EF4-FFF2-40B4-BE49-F238E27FC236}">
                  <a16:creationId xmlns:a16="http://schemas.microsoft.com/office/drawing/2014/main" id="{10C25D11-08CF-4A7C-B635-6ED578D0A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851"/>
              <a:ext cx="19" cy="23"/>
            </a:xfrm>
            <a:custGeom>
              <a:avLst/>
              <a:gdLst>
                <a:gd name="T0" fmla="*/ 16 w 16"/>
                <a:gd name="T1" fmla="*/ 10 h 20"/>
                <a:gd name="T2" fmla="*/ 9 w 16"/>
                <a:gd name="T3" fmla="*/ 20 h 20"/>
                <a:gd name="T4" fmla="*/ 1 w 16"/>
                <a:gd name="T5" fmla="*/ 11 h 20"/>
                <a:gd name="T6" fmla="*/ 8 w 16"/>
                <a:gd name="T7" fmla="*/ 1 h 20"/>
                <a:gd name="T8" fmla="*/ 16 w 16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10"/>
                  </a:moveTo>
                  <a:cubicBezTo>
                    <a:pt x="16" y="15"/>
                    <a:pt x="13" y="20"/>
                    <a:pt x="9" y="20"/>
                  </a:cubicBezTo>
                  <a:cubicBezTo>
                    <a:pt x="5" y="20"/>
                    <a:pt x="1" y="16"/>
                    <a:pt x="1" y="11"/>
                  </a:cubicBezTo>
                  <a:cubicBezTo>
                    <a:pt x="0" y="5"/>
                    <a:pt x="4" y="1"/>
                    <a:pt x="8" y="1"/>
                  </a:cubicBezTo>
                  <a:cubicBezTo>
                    <a:pt x="12" y="0"/>
                    <a:pt x="15" y="4"/>
                    <a:pt x="16" y="1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3" name="Freeform 1283">
              <a:extLst>
                <a:ext uri="{FF2B5EF4-FFF2-40B4-BE49-F238E27FC236}">
                  <a16:creationId xmlns:a16="http://schemas.microsoft.com/office/drawing/2014/main" id="{608A2EFD-13E8-44FE-A950-5E19E0EBE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855"/>
              <a:ext cx="13" cy="16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8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1"/>
                    <a:pt x="9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4" name="Freeform 1284">
              <a:extLst>
                <a:ext uri="{FF2B5EF4-FFF2-40B4-BE49-F238E27FC236}">
                  <a16:creationId xmlns:a16="http://schemas.microsoft.com/office/drawing/2014/main" id="{73C63851-F57B-4E18-B02D-5D4EE31A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853"/>
              <a:ext cx="7" cy="5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3 h 4"/>
                <a:gd name="T4" fmla="*/ 0 w 6"/>
                <a:gd name="T5" fmla="*/ 2 h 4"/>
                <a:gd name="T6" fmla="*/ 3 w 6"/>
                <a:gd name="T7" fmla="*/ 0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2"/>
                    <a:pt x="4" y="3"/>
                    <a:pt x="3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5" name="Freeform 1285">
              <a:extLst>
                <a:ext uri="{FF2B5EF4-FFF2-40B4-BE49-F238E27FC236}">
                  <a16:creationId xmlns:a16="http://schemas.microsoft.com/office/drawing/2014/main" id="{38920731-710C-4A2B-9686-8786084C0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849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3 w 25"/>
                <a:gd name="T3" fmla="*/ 22 h 23"/>
                <a:gd name="T4" fmla="*/ 25 w 25"/>
                <a:gd name="T5" fmla="*/ 10 h 23"/>
                <a:gd name="T6" fmla="*/ 12 w 25"/>
                <a:gd name="T7" fmla="*/ 0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3" y="22"/>
                  </a:cubicBezTo>
                  <a:cubicBezTo>
                    <a:pt x="20" y="22"/>
                    <a:pt x="25" y="17"/>
                    <a:pt x="25" y="10"/>
                  </a:cubicBezTo>
                  <a:cubicBezTo>
                    <a:pt x="24" y="4"/>
                    <a:pt x="19" y="0"/>
                    <a:pt x="12" y="0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6" name="Freeform 1286">
              <a:extLst>
                <a:ext uri="{FF2B5EF4-FFF2-40B4-BE49-F238E27FC236}">
                  <a16:creationId xmlns:a16="http://schemas.microsoft.com/office/drawing/2014/main" id="{CF1E388E-4469-40DE-A5B6-6630F610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850"/>
              <a:ext cx="18" cy="23"/>
            </a:xfrm>
            <a:custGeom>
              <a:avLst/>
              <a:gdLst>
                <a:gd name="T0" fmla="*/ 15 w 15"/>
                <a:gd name="T1" fmla="*/ 9 h 20"/>
                <a:gd name="T2" fmla="*/ 8 w 15"/>
                <a:gd name="T3" fmla="*/ 20 h 20"/>
                <a:gd name="T4" fmla="*/ 0 w 15"/>
                <a:gd name="T5" fmla="*/ 10 h 20"/>
                <a:gd name="T6" fmla="*/ 7 w 15"/>
                <a:gd name="T7" fmla="*/ 0 h 20"/>
                <a:gd name="T8" fmla="*/ 15 w 15"/>
                <a:gd name="T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9"/>
                  </a:moveTo>
                  <a:cubicBezTo>
                    <a:pt x="15" y="15"/>
                    <a:pt x="12" y="19"/>
                    <a:pt x="8" y="20"/>
                  </a:cubicBezTo>
                  <a:cubicBezTo>
                    <a:pt x="4" y="20"/>
                    <a:pt x="0" y="16"/>
                    <a:pt x="0" y="10"/>
                  </a:cubicBezTo>
                  <a:cubicBezTo>
                    <a:pt x="0" y="5"/>
                    <a:pt x="3" y="1"/>
                    <a:pt x="7" y="0"/>
                  </a:cubicBezTo>
                  <a:cubicBezTo>
                    <a:pt x="11" y="0"/>
                    <a:pt x="15" y="4"/>
                    <a:pt x="15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7" name="Freeform 1287">
              <a:extLst>
                <a:ext uri="{FF2B5EF4-FFF2-40B4-BE49-F238E27FC236}">
                  <a16:creationId xmlns:a16="http://schemas.microsoft.com/office/drawing/2014/main" id="{25C00E33-C5E9-470F-8DE4-339DA1124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853"/>
              <a:ext cx="12" cy="17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0"/>
                    <a:pt x="9" y="14"/>
                    <a:pt x="6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2" y="0"/>
                    <a:pt x="5" y="0"/>
                  </a:cubicBezTo>
                  <a:cubicBezTo>
                    <a:pt x="8" y="0"/>
                    <a:pt x="11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8" name="Freeform 1288">
              <a:extLst>
                <a:ext uri="{FF2B5EF4-FFF2-40B4-BE49-F238E27FC236}">
                  <a16:creationId xmlns:a16="http://schemas.microsoft.com/office/drawing/2014/main" id="{4DD9EE90-830C-420E-8707-B7B15776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51"/>
              <a:ext cx="7" cy="5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0 w 6"/>
                <a:gd name="T5" fmla="*/ 2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0" y="4"/>
                    <a:pt x="0" y="2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9" name="Freeform 1289">
              <a:extLst>
                <a:ext uri="{FF2B5EF4-FFF2-40B4-BE49-F238E27FC236}">
                  <a16:creationId xmlns:a16="http://schemas.microsoft.com/office/drawing/2014/main" id="{811C31AF-CC68-41DA-BDA9-36AC473C5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761"/>
              <a:ext cx="125" cy="72"/>
            </a:xfrm>
            <a:custGeom>
              <a:avLst/>
              <a:gdLst>
                <a:gd name="T0" fmla="*/ 106 w 107"/>
                <a:gd name="T1" fmla="*/ 23 h 62"/>
                <a:gd name="T2" fmla="*/ 94 w 107"/>
                <a:gd name="T3" fmla="*/ 31 h 62"/>
                <a:gd name="T4" fmla="*/ 101 w 107"/>
                <a:gd name="T5" fmla="*/ 16 h 62"/>
                <a:gd name="T6" fmla="*/ 101 w 107"/>
                <a:gd name="T7" fmla="*/ 15 h 62"/>
                <a:gd name="T8" fmla="*/ 99 w 107"/>
                <a:gd name="T9" fmla="*/ 17 h 62"/>
                <a:gd name="T10" fmla="*/ 85 w 107"/>
                <a:gd name="T11" fmla="*/ 19 h 62"/>
                <a:gd name="T12" fmla="*/ 65 w 107"/>
                <a:gd name="T13" fmla="*/ 7 h 62"/>
                <a:gd name="T14" fmla="*/ 40 w 107"/>
                <a:gd name="T15" fmla="*/ 0 h 62"/>
                <a:gd name="T16" fmla="*/ 27 w 107"/>
                <a:gd name="T17" fmla="*/ 3 h 62"/>
                <a:gd name="T18" fmla="*/ 0 w 107"/>
                <a:gd name="T19" fmla="*/ 26 h 62"/>
                <a:gd name="T20" fmla="*/ 0 w 107"/>
                <a:gd name="T21" fmla="*/ 31 h 62"/>
                <a:gd name="T22" fmla="*/ 0 w 107"/>
                <a:gd name="T23" fmla="*/ 36 h 62"/>
                <a:gd name="T24" fmla="*/ 1 w 107"/>
                <a:gd name="T25" fmla="*/ 37 h 62"/>
                <a:gd name="T26" fmla="*/ 1 w 107"/>
                <a:gd name="T27" fmla="*/ 37 h 62"/>
                <a:gd name="T28" fmla="*/ 1 w 107"/>
                <a:gd name="T29" fmla="*/ 36 h 62"/>
                <a:gd name="T30" fmla="*/ 18 w 107"/>
                <a:gd name="T31" fmla="*/ 51 h 62"/>
                <a:gd name="T32" fmla="*/ 61 w 107"/>
                <a:gd name="T33" fmla="*/ 58 h 62"/>
                <a:gd name="T34" fmla="*/ 103 w 107"/>
                <a:gd name="T35" fmla="*/ 30 h 62"/>
                <a:gd name="T36" fmla="*/ 107 w 107"/>
                <a:gd name="T37" fmla="*/ 23 h 62"/>
                <a:gd name="T38" fmla="*/ 106 w 107"/>
                <a:gd name="T39" fmla="*/ 2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62">
                  <a:moveTo>
                    <a:pt x="106" y="23"/>
                  </a:moveTo>
                  <a:cubicBezTo>
                    <a:pt x="104" y="27"/>
                    <a:pt x="99" y="30"/>
                    <a:pt x="94" y="31"/>
                  </a:cubicBezTo>
                  <a:cubicBezTo>
                    <a:pt x="98" y="27"/>
                    <a:pt x="102" y="21"/>
                    <a:pt x="101" y="16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0" y="16"/>
                    <a:pt x="99" y="16"/>
                    <a:pt x="99" y="17"/>
                  </a:cubicBezTo>
                  <a:cubicBezTo>
                    <a:pt x="95" y="20"/>
                    <a:pt x="89" y="20"/>
                    <a:pt x="85" y="19"/>
                  </a:cubicBezTo>
                  <a:cubicBezTo>
                    <a:pt x="78" y="16"/>
                    <a:pt x="71" y="11"/>
                    <a:pt x="65" y="7"/>
                  </a:cubicBezTo>
                  <a:cubicBezTo>
                    <a:pt x="57" y="2"/>
                    <a:pt x="49" y="0"/>
                    <a:pt x="40" y="0"/>
                  </a:cubicBezTo>
                  <a:cubicBezTo>
                    <a:pt x="36" y="0"/>
                    <a:pt x="31" y="1"/>
                    <a:pt x="27" y="3"/>
                  </a:cubicBezTo>
                  <a:cubicBezTo>
                    <a:pt x="16" y="7"/>
                    <a:pt x="3" y="14"/>
                    <a:pt x="0" y="26"/>
                  </a:cubicBezTo>
                  <a:cubicBezTo>
                    <a:pt x="0" y="28"/>
                    <a:pt x="0" y="30"/>
                    <a:pt x="0" y="31"/>
                  </a:cubicBezTo>
                  <a:cubicBezTo>
                    <a:pt x="0" y="32"/>
                    <a:pt x="1" y="36"/>
                    <a:pt x="0" y="36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6" y="32"/>
                    <a:pt x="15" y="48"/>
                    <a:pt x="18" y="51"/>
                  </a:cubicBezTo>
                  <a:cubicBezTo>
                    <a:pt x="30" y="61"/>
                    <a:pt x="47" y="62"/>
                    <a:pt x="61" y="58"/>
                  </a:cubicBezTo>
                  <a:cubicBezTo>
                    <a:pt x="77" y="54"/>
                    <a:pt x="94" y="43"/>
                    <a:pt x="103" y="30"/>
                  </a:cubicBezTo>
                  <a:cubicBezTo>
                    <a:pt x="105" y="28"/>
                    <a:pt x="106" y="26"/>
                    <a:pt x="107" y="23"/>
                  </a:cubicBezTo>
                  <a:cubicBezTo>
                    <a:pt x="107" y="23"/>
                    <a:pt x="107" y="22"/>
                    <a:pt x="106" y="23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0" name="Freeform 1290">
              <a:extLst>
                <a:ext uri="{FF2B5EF4-FFF2-40B4-BE49-F238E27FC236}">
                  <a16:creationId xmlns:a16="http://schemas.microsoft.com/office/drawing/2014/main" id="{58DDADF9-0712-44BE-81DE-3BC31AD1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1831"/>
              <a:ext cx="33" cy="54"/>
            </a:xfrm>
            <a:custGeom>
              <a:avLst/>
              <a:gdLst>
                <a:gd name="T0" fmla="*/ 3 w 28"/>
                <a:gd name="T1" fmla="*/ 22 h 46"/>
                <a:gd name="T2" fmla="*/ 22 w 28"/>
                <a:gd name="T3" fmla="*/ 17 h 46"/>
                <a:gd name="T4" fmla="*/ 8 w 28"/>
                <a:gd name="T5" fmla="*/ 45 h 46"/>
                <a:gd name="T6" fmla="*/ 3 w 28"/>
                <a:gd name="T7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3" y="22"/>
                  </a:moveTo>
                  <a:cubicBezTo>
                    <a:pt x="3" y="22"/>
                    <a:pt x="13" y="0"/>
                    <a:pt x="22" y="17"/>
                  </a:cubicBezTo>
                  <a:cubicBezTo>
                    <a:pt x="28" y="32"/>
                    <a:pt x="17" y="46"/>
                    <a:pt x="8" y="45"/>
                  </a:cubicBezTo>
                  <a:cubicBezTo>
                    <a:pt x="0" y="44"/>
                    <a:pt x="3" y="22"/>
                    <a:pt x="3" y="2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1" name="Freeform 1291">
              <a:extLst>
                <a:ext uri="{FF2B5EF4-FFF2-40B4-BE49-F238E27FC236}">
                  <a16:creationId xmlns:a16="http://schemas.microsoft.com/office/drawing/2014/main" id="{6C920F2B-0280-430B-BC92-B7F64225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844"/>
              <a:ext cx="21" cy="32"/>
            </a:xfrm>
            <a:custGeom>
              <a:avLst/>
              <a:gdLst>
                <a:gd name="T0" fmla="*/ 3 w 18"/>
                <a:gd name="T1" fmla="*/ 15 h 27"/>
                <a:gd name="T2" fmla="*/ 14 w 18"/>
                <a:gd name="T3" fmla="*/ 5 h 27"/>
                <a:gd name="T4" fmla="*/ 18 w 18"/>
                <a:gd name="T5" fmla="*/ 18 h 27"/>
                <a:gd name="T6" fmla="*/ 10 w 18"/>
                <a:gd name="T7" fmla="*/ 15 h 27"/>
                <a:gd name="T8" fmla="*/ 5 w 18"/>
                <a:gd name="T9" fmla="*/ 25 h 27"/>
                <a:gd name="T10" fmla="*/ 3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3" y="15"/>
                  </a:moveTo>
                  <a:cubicBezTo>
                    <a:pt x="3" y="15"/>
                    <a:pt x="10" y="0"/>
                    <a:pt x="14" y="5"/>
                  </a:cubicBezTo>
                  <a:cubicBezTo>
                    <a:pt x="18" y="11"/>
                    <a:pt x="18" y="18"/>
                    <a:pt x="18" y="18"/>
                  </a:cubicBezTo>
                  <a:cubicBezTo>
                    <a:pt x="18" y="18"/>
                    <a:pt x="15" y="10"/>
                    <a:pt x="10" y="15"/>
                  </a:cubicBezTo>
                  <a:cubicBezTo>
                    <a:pt x="10" y="15"/>
                    <a:pt x="17" y="27"/>
                    <a:pt x="5" y="25"/>
                  </a:cubicBezTo>
                  <a:cubicBezTo>
                    <a:pt x="5" y="25"/>
                    <a:pt x="0" y="21"/>
                    <a:pt x="3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2" name="Freeform 1292">
              <a:extLst>
                <a:ext uri="{FF2B5EF4-FFF2-40B4-BE49-F238E27FC236}">
                  <a16:creationId xmlns:a16="http://schemas.microsoft.com/office/drawing/2014/main" id="{11AD5578-4EFA-4DC4-8667-33728060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97"/>
              <a:ext cx="51" cy="68"/>
            </a:xfrm>
            <a:custGeom>
              <a:avLst/>
              <a:gdLst>
                <a:gd name="T0" fmla="*/ 43 w 44"/>
                <a:gd name="T1" fmla="*/ 4 h 59"/>
                <a:gd name="T2" fmla="*/ 36 w 44"/>
                <a:gd name="T3" fmla="*/ 32 h 59"/>
                <a:gd name="T4" fmla="*/ 28 w 44"/>
                <a:gd name="T5" fmla="*/ 59 h 59"/>
                <a:gd name="T6" fmla="*/ 32 w 44"/>
                <a:gd name="T7" fmla="*/ 2 h 59"/>
                <a:gd name="T8" fmla="*/ 43 w 44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9">
                  <a:moveTo>
                    <a:pt x="43" y="4"/>
                  </a:moveTo>
                  <a:cubicBezTo>
                    <a:pt x="43" y="4"/>
                    <a:pt x="44" y="23"/>
                    <a:pt x="36" y="32"/>
                  </a:cubicBezTo>
                  <a:cubicBezTo>
                    <a:pt x="29" y="41"/>
                    <a:pt x="28" y="59"/>
                    <a:pt x="28" y="59"/>
                  </a:cubicBezTo>
                  <a:cubicBezTo>
                    <a:pt x="28" y="59"/>
                    <a:pt x="0" y="23"/>
                    <a:pt x="32" y="2"/>
                  </a:cubicBezTo>
                  <a:cubicBezTo>
                    <a:pt x="32" y="2"/>
                    <a:pt x="38" y="0"/>
                    <a:pt x="43" y="4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3" name="Freeform 1293">
              <a:extLst>
                <a:ext uri="{FF2B5EF4-FFF2-40B4-BE49-F238E27FC236}">
                  <a16:creationId xmlns:a16="http://schemas.microsoft.com/office/drawing/2014/main" id="{55BD3D3E-FA69-4938-B561-D7C05506A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791"/>
              <a:ext cx="43" cy="68"/>
            </a:xfrm>
            <a:custGeom>
              <a:avLst/>
              <a:gdLst>
                <a:gd name="T0" fmla="*/ 3 w 37"/>
                <a:gd name="T1" fmla="*/ 17 h 59"/>
                <a:gd name="T2" fmla="*/ 19 w 37"/>
                <a:gd name="T3" fmla="*/ 59 h 59"/>
                <a:gd name="T4" fmla="*/ 20 w 37"/>
                <a:gd name="T5" fmla="*/ 8 h 59"/>
                <a:gd name="T6" fmla="*/ 3 w 37"/>
                <a:gd name="T7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9">
                  <a:moveTo>
                    <a:pt x="3" y="17"/>
                  </a:moveTo>
                  <a:cubicBezTo>
                    <a:pt x="3" y="17"/>
                    <a:pt x="16" y="34"/>
                    <a:pt x="19" y="59"/>
                  </a:cubicBezTo>
                  <a:cubicBezTo>
                    <a:pt x="19" y="59"/>
                    <a:pt x="37" y="32"/>
                    <a:pt x="20" y="8"/>
                  </a:cubicBezTo>
                  <a:cubicBezTo>
                    <a:pt x="20" y="8"/>
                    <a:pt x="0" y="0"/>
                    <a:pt x="3" y="17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4" name="Freeform 1294">
              <a:extLst>
                <a:ext uri="{FF2B5EF4-FFF2-40B4-BE49-F238E27FC236}">
                  <a16:creationId xmlns:a16="http://schemas.microsoft.com/office/drawing/2014/main" id="{D9E4FC43-512D-4E8E-AD55-176A6489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835"/>
              <a:ext cx="32" cy="53"/>
            </a:xfrm>
            <a:custGeom>
              <a:avLst/>
              <a:gdLst>
                <a:gd name="T0" fmla="*/ 25 w 28"/>
                <a:gd name="T1" fmla="*/ 23 h 46"/>
                <a:gd name="T2" fmla="*/ 6 w 28"/>
                <a:gd name="T3" fmla="*/ 18 h 46"/>
                <a:gd name="T4" fmla="*/ 19 w 28"/>
                <a:gd name="T5" fmla="*/ 45 h 46"/>
                <a:gd name="T6" fmla="*/ 25 w 28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25" y="23"/>
                  </a:moveTo>
                  <a:cubicBezTo>
                    <a:pt x="25" y="23"/>
                    <a:pt x="14" y="0"/>
                    <a:pt x="6" y="18"/>
                  </a:cubicBezTo>
                  <a:cubicBezTo>
                    <a:pt x="0" y="32"/>
                    <a:pt x="11" y="46"/>
                    <a:pt x="19" y="45"/>
                  </a:cubicBezTo>
                  <a:cubicBezTo>
                    <a:pt x="28" y="44"/>
                    <a:pt x="25" y="23"/>
                    <a:pt x="25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5" name="Freeform 1295">
              <a:extLst>
                <a:ext uri="{FF2B5EF4-FFF2-40B4-BE49-F238E27FC236}">
                  <a16:creationId xmlns:a16="http://schemas.microsoft.com/office/drawing/2014/main" id="{ADEC2DEC-A2C7-43FB-ADA1-F39C96B5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1849"/>
              <a:ext cx="21" cy="31"/>
            </a:xfrm>
            <a:custGeom>
              <a:avLst/>
              <a:gdLst>
                <a:gd name="T0" fmla="*/ 15 w 18"/>
                <a:gd name="T1" fmla="*/ 14 h 27"/>
                <a:gd name="T2" fmla="*/ 4 w 18"/>
                <a:gd name="T3" fmla="*/ 5 h 27"/>
                <a:gd name="T4" fmla="*/ 0 w 18"/>
                <a:gd name="T5" fmla="*/ 17 h 27"/>
                <a:gd name="T6" fmla="*/ 8 w 18"/>
                <a:gd name="T7" fmla="*/ 15 h 27"/>
                <a:gd name="T8" fmla="*/ 13 w 18"/>
                <a:gd name="T9" fmla="*/ 24 h 27"/>
                <a:gd name="T10" fmla="*/ 15 w 18"/>
                <a:gd name="T1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4"/>
                  </a:moveTo>
                  <a:cubicBezTo>
                    <a:pt x="15" y="14"/>
                    <a:pt x="7" y="0"/>
                    <a:pt x="4" y="5"/>
                  </a:cubicBezTo>
                  <a:cubicBezTo>
                    <a:pt x="0" y="10"/>
                    <a:pt x="0" y="17"/>
                    <a:pt x="0" y="17"/>
                  </a:cubicBezTo>
                  <a:cubicBezTo>
                    <a:pt x="0" y="17"/>
                    <a:pt x="3" y="10"/>
                    <a:pt x="8" y="15"/>
                  </a:cubicBezTo>
                  <a:cubicBezTo>
                    <a:pt x="8" y="15"/>
                    <a:pt x="1" y="27"/>
                    <a:pt x="13" y="24"/>
                  </a:cubicBezTo>
                  <a:cubicBezTo>
                    <a:pt x="13" y="24"/>
                    <a:pt x="18" y="21"/>
                    <a:pt x="15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6" name="Freeform 1296">
              <a:extLst>
                <a:ext uri="{FF2B5EF4-FFF2-40B4-BE49-F238E27FC236}">
                  <a16:creationId xmlns:a16="http://schemas.microsoft.com/office/drawing/2014/main" id="{C5BCF2C9-513B-4E04-B4F4-287D5A73D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" y="1848"/>
              <a:ext cx="26" cy="32"/>
            </a:xfrm>
            <a:custGeom>
              <a:avLst/>
              <a:gdLst>
                <a:gd name="T0" fmla="*/ 3 w 22"/>
                <a:gd name="T1" fmla="*/ 14 h 28"/>
                <a:gd name="T2" fmla="*/ 0 w 22"/>
                <a:gd name="T3" fmla="*/ 24 h 28"/>
                <a:gd name="T4" fmla="*/ 14 w 22"/>
                <a:gd name="T5" fmla="*/ 28 h 28"/>
                <a:gd name="T6" fmla="*/ 14 w 22"/>
                <a:gd name="T7" fmla="*/ 24 h 28"/>
                <a:gd name="T8" fmla="*/ 3 w 22"/>
                <a:gd name="T9" fmla="*/ 14 h 28"/>
                <a:gd name="T10" fmla="*/ 3 w 22"/>
                <a:gd name="T11" fmla="*/ 14 h 28"/>
                <a:gd name="T12" fmla="*/ 12 w 22"/>
                <a:gd name="T13" fmla="*/ 0 h 28"/>
                <a:gd name="T14" fmla="*/ 10 w 22"/>
                <a:gd name="T15" fmla="*/ 0 h 28"/>
                <a:gd name="T16" fmla="*/ 7 w 22"/>
                <a:gd name="T17" fmla="*/ 6 h 28"/>
                <a:gd name="T18" fmla="*/ 14 w 22"/>
                <a:gd name="T19" fmla="*/ 3 h 28"/>
                <a:gd name="T20" fmla="*/ 15 w 22"/>
                <a:gd name="T21" fmla="*/ 3 h 28"/>
                <a:gd name="T22" fmla="*/ 20 w 22"/>
                <a:gd name="T23" fmla="*/ 4 h 28"/>
                <a:gd name="T24" fmla="*/ 22 w 22"/>
                <a:gd name="T25" fmla="*/ 1 h 28"/>
                <a:gd name="T26" fmla="*/ 12 w 2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8">
                  <a:moveTo>
                    <a:pt x="3" y="14"/>
                  </a:moveTo>
                  <a:cubicBezTo>
                    <a:pt x="2" y="17"/>
                    <a:pt x="0" y="20"/>
                    <a:pt x="0" y="24"/>
                  </a:cubicBezTo>
                  <a:cubicBezTo>
                    <a:pt x="4" y="27"/>
                    <a:pt x="9" y="28"/>
                    <a:pt x="14" y="28"/>
                  </a:cubicBezTo>
                  <a:cubicBezTo>
                    <a:pt x="14" y="27"/>
                    <a:pt x="14" y="26"/>
                    <a:pt x="14" y="24"/>
                  </a:cubicBezTo>
                  <a:cubicBezTo>
                    <a:pt x="8" y="24"/>
                    <a:pt x="3" y="2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12" y="0"/>
                  </a:moveTo>
                  <a:cubicBezTo>
                    <a:pt x="11" y="0"/>
                    <a:pt x="11" y="0"/>
                    <a:pt x="10" y="0"/>
                  </a:cubicBezTo>
                  <a:cubicBezTo>
                    <a:pt x="9" y="2"/>
                    <a:pt x="8" y="4"/>
                    <a:pt x="7" y="6"/>
                  </a:cubicBezTo>
                  <a:cubicBezTo>
                    <a:pt x="9" y="4"/>
                    <a:pt x="11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7" y="3"/>
                    <a:pt x="19" y="3"/>
                    <a:pt x="20" y="4"/>
                  </a:cubicBezTo>
                  <a:cubicBezTo>
                    <a:pt x="21" y="3"/>
                    <a:pt x="21" y="2"/>
                    <a:pt x="22" y="1"/>
                  </a:cubicBezTo>
                  <a:cubicBezTo>
                    <a:pt x="19" y="0"/>
                    <a:pt x="15" y="0"/>
                    <a:pt x="12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7" name="Freeform 1297">
              <a:extLst>
                <a:ext uri="{FF2B5EF4-FFF2-40B4-BE49-F238E27FC236}">
                  <a16:creationId xmlns:a16="http://schemas.microsoft.com/office/drawing/2014/main" id="{44348B5C-679A-4864-930A-668FEE17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851"/>
              <a:ext cx="20" cy="25"/>
            </a:xfrm>
            <a:custGeom>
              <a:avLst/>
              <a:gdLst>
                <a:gd name="T0" fmla="*/ 12 w 17"/>
                <a:gd name="T1" fmla="*/ 0 h 21"/>
                <a:gd name="T2" fmla="*/ 11 w 17"/>
                <a:gd name="T3" fmla="*/ 0 h 21"/>
                <a:gd name="T4" fmla="*/ 4 w 17"/>
                <a:gd name="T5" fmla="*/ 3 h 21"/>
                <a:gd name="T6" fmla="*/ 0 w 17"/>
                <a:gd name="T7" fmla="*/ 10 h 21"/>
                <a:gd name="T8" fmla="*/ 0 w 17"/>
                <a:gd name="T9" fmla="*/ 11 h 21"/>
                <a:gd name="T10" fmla="*/ 0 w 17"/>
                <a:gd name="T11" fmla="*/ 11 h 21"/>
                <a:gd name="T12" fmla="*/ 11 w 17"/>
                <a:gd name="T13" fmla="*/ 21 h 21"/>
                <a:gd name="T14" fmla="*/ 12 w 17"/>
                <a:gd name="T15" fmla="*/ 20 h 21"/>
                <a:gd name="T16" fmla="*/ 5 w 17"/>
                <a:gd name="T17" fmla="*/ 11 h 21"/>
                <a:gd name="T18" fmla="*/ 12 w 17"/>
                <a:gd name="T19" fmla="*/ 1 h 21"/>
                <a:gd name="T20" fmla="*/ 12 w 17"/>
                <a:gd name="T21" fmla="*/ 1 h 21"/>
                <a:gd name="T22" fmla="*/ 16 w 17"/>
                <a:gd name="T23" fmla="*/ 2 h 21"/>
                <a:gd name="T24" fmla="*/ 17 w 17"/>
                <a:gd name="T25" fmla="*/ 2 h 21"/>
                <a:gd name="T26" fmla="*/ 17 w 17"/>
                <a:gd name="T27" fmla="*/ 1 h 21"/>
                <a:gd name="T28" fmla="*/ 12 w 17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1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2" y="5"/>
                    <a:pt x="1" y="8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2" y="21"/>
                    <a:pt x="12" y="20"/>
                    <a:pt x="12" y="20"/>
                  </a:cubicBezTo>
                  <a:cubicBezTo>
                    <a:pt x="8" y="19"/>
                    <a:pt x="5" y="16"/>
                    <a:pt x="5" y="11"/>
                  </a:cubicBezTo>
                  <a:cubicBezTo>
                    <a:pt x="4" y="5"/>
                    <a:pt x="8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6" y="0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8" name="Freeform 1298">
              <a:extLst>
                <a:ext uri="{FF2B5EF4-FFF2-40B4-BE49-F238E27FC236}">
                  <a16:creationId xmlns:a16="http://schemas.microsoft.com/office/drawing/2014/main" id="{6A3A4745-73BD-4A98-BF34-985012BBC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852"/>
              <a:ext cx="14" cy="22"/>
            </a:xfrm>
            <a:custGeom>
              <a:avLst/>
              <a:gdLst>
                <a:gd name="T0" fmla="*/ 8 w 12"/>
                <a:gd name="T1" fmla="*/ 0 h 19"/>
                <a:gd name="T2" fmla="*/ 8 w 12"/>
                <a:gd name="T3" fmla="*/ 0 h 19"/>
                <a:gd name="T4" fmla="*/ 1 w 12"/>
                <a:gd name="T5" fmla="*/ 10 h 19"/>
                <a:gd name="T6" fmla="*/ 8 w 12"/>
                <a:gd name="T7" fmla="*/ 19 h 19"/>
                <a:gd name="T8" fmla="*/ 8 w 12"/>
                <a:gd name="T9" fmla="*/ 16 h 19"/>
                <a:gd name="T10" fmla="*/ 3 w 12"/>
                <a:gd name="T11" fmla="*/ 10 h 19"/>
                <a:gd name="T12" fmla="*/ 8 w 12"/>
                <a:gd name="T13" fmla="*/ 2 h 19"/>
                <a:gd name="T14" fmla="*/ 8 w 12"/>
                <a:gd name="T15" fmla="*/ 2 h 19"/>
                <a:gd name="T16" fmla="*/ 11 w 12"/>
                <a:gd name="T17" fmla="*/ 1 h 19"/>
                <a:gd name="T18" fmla="*/ 11 w 12"/>
                <a:gd name="T19" fmla="*/ 1 h 19"/>
                <a:gd name="T20" fmla="*/ 12 w 12"/>
                <a:gd name="T21" fmla="*/ 1 h 19"/>
                <a:gd name="T22" fmla="*/ 8 w 12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1" y="10"/>
                  </a:cubicBezTo>
                  <a:cubicBezTo>
                    <a:pt x="1" y="15"/>
                    <a:pt x="4" y="18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6" y="16"/>
                    <a:pt x="3" y="13"/>
                    <a:pt x="3" y="10"/>
                  </a:cubicBezTo>
                  <a:cubicBezTo>
                    <a:pt x="3" y="6"/>
                    <a:pt x="5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9" name="Freeform 1299">
              <a:extLst>
                <a:ext uri="{FF2B5EF4-FFF2-40B4-BE49-F238E27FC236}">
                  <a16:creationId xmlns:a16="http://schemas.microsoft.com/office/drawing/2014/main" id="{E7EB04E3-5866-49A5-BC03-7A89B1570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855"/>
              <a:ext cx="9" cy="16"/>
            </a:xfrm>
            <a:custGeom>
              <a:avLst/>
              <a:gdLst>
                <a:gd name="T0" fmla="*/ 5 w 8"/>
                <a:gd name="T1" fmla="*/ 0 h 14"/>
                <a:gd name="T2" fmla="*/ 5 w 8"/>
                <a:gd name="T3" fmla="*/ 0 h 14"/>
                <a:gd name="T4" fmla="*/ 0 w 8"/>
                <a:gd name="T5" fmla="*/ 8 h 14"/>
                <a:gd name="T6" fmla="*/ 5 w 8"/>
                <a:gd name="T7" fmla="*/ 14 h 14"/>
                <a:gd name="T8" fmla="*/ 8 w 8"/>
                <a:gd name="T9" fmla="*/ 2 h 14"/>
                <a:gd name="T10" fmla="*/ 8 w 8"/>
                <a:gd name="T11" fmla="*/ 2 h 14"/>
                <a:gd name="T12" fmla="*/ 8 w 8"/>
                <a:gd name="T13" fmla="*/ 2 h 14"/>
                <a:gd name="T14" fmla="*/ 5 w 8"/>
                <a:gd name="T15" fmla="*/ 1 h 14"/>
                <a:gd name="T16" fmla="*/ 5 w 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0" y="11"/>
                    <a:pt x="3" y="14"/>
                    <a:pt x="5" y="14"/>
                  </a:cubicBezTo>
                  <a:cubicBezTo>
                    <a:pt x="6" y="10"/>
                    <a:pt x="7" y="6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0" name="Freeform 1300">
              <a:extLst>
                <a:ext uri="{FF2B5EF4-FFF2-40B4-BE49-F238E27FC236}">
                  <a16:creationId xmlns:a16="http://schemas.microsoft.com/office/drawing/2014/main" id="{731352D1-C8B1-4905-83F7-837973817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853"/>
              <a:ext cx="6" cy="4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0 w 5"/>
                <a:gd name="T5" fmla="*/ 1 h 3"/>
                <a:gd name="T6" fmla="*/ 0 w 5"/>
                <a:gd name="T7" fmla="*/ 2 h 3"/>
                <a:gd name="T8" fmla="*/ 3 w 5"/>
                <a:gd name="T9" fmla="*/ 3 h 3"/>
                <a:gd name="T10" fmla="*/ 3 w 5"/>
                <a:gd name="T11" fmla="*/ 3 h 3"/>
                <a:gd name="T12" fmla="*/ 3 w 5"/>
                <a:gd name="T13" fmla="*/ 3 h 3"/>
                <a:gd name="T14" fmla="*/ 5 w 5"/>
                <a:gd name="T15" fmla="*/ 0 h 3"/>
                <a:gd name="T16" fmla="*/ 4 w 5"/>
                <a:gd name="T17" fmla="*/ 0 h 3"/>
                <a:gd name="T18" fmla="*/ 3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1" name="Freeform 1301">
              <a:extLst>
                <a:ext uri="{FF2B5EF4-FFF2-40B4-BE49-F238E27FC236}">
                  <a16:creationId xmlns:a16="http://schemas.microsoft.com/office/drawing/2014/main" id="{12ECF655-1FED-493A-802A-CD58A15A0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6" y="1848"/>
              <a:ext cx="24" cy="32"/>
            </a:xfrm>
            <a:custGeom>
              <a:avLst/>
              <a:gdLst>
                <a:gd name="T0" fmla="*/ 1 w 20"/>
                <a:gd name="T1" fmla="*/ 21 h 28"/>
                <a:gd name="T2" fmla="*/ 0 w 20"/>
                <a:gd name="T3" fmla="*/ 25 h 28"/>
                <a:gd name="T4" fmla="*/ 12 w 20"/>
                <a:gd name="T5" fmla="*/ 28 h 28"/>
                <a:gd name="T6" fmla="*/ 15 w 20"/>
                <a:gd name="T7" fmla="*/ 28 h 28"/>
                <a:gd name="T8" fmla="*/ 15 w 20"/>
                <a:gd name="T9" fmla="*/ 21 h 28"/>
                <a:gd name="T10" fmla="*/ 9 w 20"/>
                <a:gd name="T11" fmla="*/ 23 h 28"/>
                <a:gd name="T12" fmla="*/ 9 w 20"/>
                <a:gd name="T13" fmla="*/ 23 h 28"/>
                <a:gd name="T14" fmla="*/ 1 w 20"/>
                <a:gd name="T15" fmla="*/ 21 h 28"/>
                <a:gd name="T16" fmla="*/ 17 w 20"/>
                <a:gd name="T17" fmla="*/ 0 h 28"/>
                <a:gd name="T18" fmla="*/ 8 w 20"/>
                <a:gd name="T19" fmla="*/ 1 h 28"/>
                <a:gd name="T20" fmla="*/ 8 w 20"/>
                <a:gd name="T21" fmla="*/ 1 h 28"/>
                <a:gd name="T22" fmla="*/ 8 w 20"/>
                <a:gd name="T23" fmla="*/ 1 h 28"/>
                <a:gd name="T24" fmla="*/ 9 w 20"/>
                <a:gd name="T25" fmla="*/ 1 h 28"/>
                <a:gd name="T26" fmla="*/ 18 w 20"/>
                <a:gd name="T27" fmla="*/ 5 h 28"/>
                <a:gd name="T28" fmla="*/ 20 w 20"/>
                <a:gd name="T29" fmla="*/ 0 h 28"/>
                <a:gd name="T30" fmla="*/ 17 w 20"/>
                <a:gd name="T3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8">
                  <a:moveTo>
                    <a:pt x="1" y="21"/>
                  </a:moveTo>
                  <a:cubicBezTo>
                    <a:pt x="1" y="22"/>
                    <a:pt x="0" y="23"/>
                    <a:pt x="0" y="25"/>
                  </a:cubicBezTo>
                  <a:cubicBezTo>
                    <a:pt x="4" y="27"/>
                    <a:pt x="8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5" y="26"/>
                    <a:pt x="15" y="24"/>
                    <a:pt x="15" y="21"/>
                  </a:cubicBezTo>
                  <a:cubicBezTo>
                    <a:pt x="14" y="22"/>
                    <a:pt x="12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6" y="23"/>
                    <a:pt x="3" y="22"/>
                    <a:pt x="1" y="21"/>
                  </a:cubicBezTo>
                  <a:moveTo>
                    <a:pt x="17" y="0"/>
                  </a:moveTo>
                  <a:cubicBezTo>
                    <a:pt x="14" y="0"/>
                    <a:pt x="11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3" y="1"/>
                    <a:pt x="16" y="3"/>
                    <a:pt x="18" y="5"/>
                  </a:cubicBezTo>
                  <a:cubicBezTo>
                    <a:pt x="19" y="4"/>
                    <a:pt x="19" y="2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2" name="Freeform 1302">
              <a:extLst>
                <a:ext uri="{FF2B5EF4-FFF2-40B4-BE49-F238E27FC236}">
                  <a16:creationId xmlns:a16="http://schemas.microsoft.com/office/drawing/2014/main" id="{5EDB8EA9-DAD1-4298-8185-77FEC117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849"/>
              <a:ext cx="20" cy="25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7 w 17"/>
                <a:gd name="T5" fmla="*/ 0 h 22"/>
                <a:gd name="T6" fmla="*/ 6 w 17"/>
                <a:gd name="T7" fmla="*/ 1 h 22"/>
                <a:gd name="T8" fmla="*/ 6 w 17"/>
                <a:gd name="T9" fmla="*/ 1 h 22"/>
                <a:gd name="T10" fmla="*/ 10 w 17"/>
                <a:gd name="T11" fmla="*/ 3 h 22"/>
                <a:gd name="T12" fmla="*/ 12 w 17"/>
                <a:gd name="T13" fmla="*/ 4 h 22"/>
                <a:gd name="T14" fmla="*/ 12 w 17"/>
                <a:gd name="T15" fmla="*/ 4 h 22"/>
                <a:gd name="T16" fmla="*/ 14 w 17"/>
                <a:gd name="T17" fmla="*/ 10 h 22"/>
                <a:gd name="T18" fmla="*/ 7 w 17"/>
                <a:gd name="T19" fmla="*/ 21 h 22"/>
                <a:gd name="T20" fmla="*/ 7 w 17"/>
                <a:gd name="T21" fmla="*/ 21 h 22"/>
                <a:gd name="T22" fmla="*/ 1 w 17"/>
                <a:gd name="T23" fmla="*/ 17 h 22"/>
                <a:gd name="T24" fmla="*/ 0 w 17"/>
                <a:gd name="T25" fmla="*/ 20 h 22"/>
                <a:gd name="T26" fmla="*/ 8 w 17"/>
                <a:gd name="T27" fmla="*/ 22 h 22"/>
                <a:gd name="T28" fmla="*/ 8 w 17"/>
                <a:gd name="T29" fmla="*/ 22 h 22"/>
                <a:gd name="T30" fmla="*/ 14 w 17"/>
                <a:gd name="T31" fmla="*/ 20 h 22"/>
                <a:gd name="T32" fmla="*/ 17 w 17"/>
                <a:gd name="T33" fmla="*/ 4 h 22"/>
                <a:gd name="T34" fmla="*/ 8 w 17"/>
                <a:gd name="T3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6"/>
                    <a:pt x="14" y="8"/>
                    <a:pt x="14" y="10"/>
                  </a:cubicBezTo>
                  <a:cubicBezTo>
                    <a:pt x="14" y="16"/>
                    <a:pt x="11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1"/>
                    <a:pt x="2" y="19"/>
                    <a:pt x="1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2" y="21"/>
                    <a:pt x="5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2"/>
                    <a:pt x="13" y="21"/>
                    <a:pt x="14" y="20"/>
                  </a:cubicBezTo>
                  <a:cubicBezTo>
                    <a:pt x="15" y="15"/>
                    <a:pt x="16" y="9"/>
                    <a:pt x="17" y="4"/>
                  </a:cubicBezTo>
                  <a:cubicBezTo>
                    <a:pt x="15" y="2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3" name="Freeform 1303">
              <a:extLst>
                <a:ext uri="{FF2B5EF4-FFF2-40B4-BE49-F238E27FC236}">
                  <a16:creationId xmlns:a16="http://schemas.microsoft.com/office/drawing/2014/main" id="{F9A04402-B797-4DFE-8097-1C733AD319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9" y="1850"/>
              <a:ext cx="15" cy="23"/>
            </a:xfrm>
            <a:custGeom>
              <a:avLst/>
              <a:gdLst>
                <a:gd name="T0" fmla="*/ 11 w 13"/>
                <a:gd name="T1" fmla="*/ 3 h 20"/>
                <a:gd name="T2" fmla="*/ 9 w 13"/>
                <a:gd name="T3" fmla="*/ 5 h 20"/>
                <a:gd name="T4" fmla="*/ 11 w 13"/>
                <a:gd name="T5" fmla="*/ 10 h 20"/>
                <a:gd name="T6" fmla="*/ 6 w 13"/>
                <a:gd name="T7" fmla="*/ 17 h 20"/>
                <a:gd name="T8" fmla="*/ 6 w 13"/>
                <a:gd name="T9" fmla="*/ 17 h 20"/>
                <a:gd name="T10" fmla="*/ 1 w 13"/>
                <a:gd name="T11" fmla="*/ 12 h 20"/>
                <a:gd name="T12" fmla="*/ 0 w 13"/>
                <a:gd name="T13" fmla="*/ 16 h 20"/>
                <a:gd name="T14" fmla="*/ 6 w 13"/>
                <a:gd name="T15" fmla="*/ 20 h 20"/>
                <a:gd name="T16" fmla="*/ 6 w 13"/>
                <a:gd name="T17" fmla="*/ 20 h 20"/>
                <a:gd name="T18" fmla="*/ 13 w 13"/>
                <a:gd name="T19" fmla="*/ 9 h 20"/>
                <a:gd name="T20" fmla="*/ 11 w 13"/>
                <a:gd name="T21" fmla="*/ 3 h 20"/>
                <a:gd name="T22" fmla="*/ 5 w 13"/>
                <a:gd name="T23" fmla="*/ 0 h 20"/>
                <a:gd name="T24" fmla="*/ 5 w 13"/>
                <a:gd name="T25" fmla="*/ 0 h 20"/>
                <a:gd name="T26" fmla="*/ 4 w 13"/>
                <a:gd name="T27" fmla="*/ 3 h 20"/>
                <a:gd name="T28" fmla="*/ 5 w 13"/>
                <a:gd name="T29" fmla="*/ 3 h 20"/>
                <a:gd name="T30" fmla="*/ 5 w 13"/>
                <a:gd name="T31" fmla="*/ 3 h 20"/>
                <a:gd name="T32" fmla="*/ 8 w 13"/>
                <a:gd name="T33" fmla="*/ 1 h 20"/>
                <a:gd name="T34" fmla="*/ 8 w 13"/>
                <a:gd name="T35" fmla="*/ 1 h 20"/>
                <a:gd name="T36" fmla="*/ 9 w 13"/>
                <a:gd name="T37" fmla="*/ 2 h 20"/>
                <a:gd name="T38" fmla="*/ 5 w 13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0">
                  <a:moveTo>
                    <a:pt x="11" y="3"/>
                  </a:moveTo>
                  <a:cubicBezTo>
                    <a:pt x="11" y="4"/>
                    <a:pt x="10" y="5"/>
                    <a:pt x="9" y="5"/>
                  </a:cubicBezTo>
                  <a:cubicBezTo>
                    <a:pt x="10" y="6"/>
                    <a:pt x="11" y="8"/>
                    <a:pt x="11" y="10"/>
                  </a:cubicBezTo>
                  <a:cubicBezTo>
                    <a:pt x="11" y="13"/>
                    <a:pt x="9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3" y="17"/>
                    <a:pt x="1" y="15"/>
                    <a:pt x="1" y="12"/>
                  </a:cubicBezTo>
                  <a:cubicBezTo>
                    <a:pt x="0" y="13"/>
                    <a:pt x="0" y="15"/>
                    <a:pt x="0" y="16"/>
                  </a:cubicBezTo>
                  <a:cubicBezTo>
                    <a:pt x="1" y="18"/>
                    <a:pt x="3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0" y="19"/>
                    <a:pt x="13" y="15"/>
                    <a:pt x="13" y="9"/>
                  </a:cubicBezTo>
                  <a:cubicBezTo>
                    <a:pt x="13" y="7"/>
                    <a:pt x="12" y="5"/>
                    <a:pt x="11" y="3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4" name="Freeform 1304">
              <a:extLst>
                <a:ext uri="{FF2B5EF4-FFF2-40B4-BE49-F238E27FC236}">
                  <a16:creationId xmlns:a16="http://schemas.microsoft.com/office/drawing/2014/main" id="{A7702BB1-A86F-4271-A536-A7288E9C4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53"/>
              <a:ext cx="11" cy="17"/>
            </a:xfrm>
            <a:custGeom>
              <a:avLst/>
              <a:gdLst>
                <a:gd name="T0" fmla="*/ 4 w 10"/>
                <a:gd name="T1" fmla="*/ 0 h 14"/>
                <a:gd name="T2" fmla="*/ 4 w 10"/>
                <a:gd name="T3" fmla="*/ 0 h 14"/>
                <a:gd name="T4" fmla="*/ 3 w 10"/>
                <a:gd name="T5" fmla="*/ 0 h 14"/>
                <a:gd name="T6" fmla="*/ 0 w 10"/>
                <a:gd name="T7" fmla="*/ 9 h 14"/>
                <a:gd name="T8" fmla="*/ 0 w 10"/>
                <a:gd name="T9" fmla="*/ 9 h 14"/>
                <a:gd name="T10" fmla="*/ 5 w 10"/>
                <a:gd name="T11" fmla="*/ 14 h 14"/>
                <a:gd name="T12" fmla="*/ 5 w 10"/>
                <a:gd name="T13" fmla="*/ 14 h 14"/>
                <a:gd name="T14" fmla="*/ 10 w 10"/>
                <a:gd name="T15" fmla="*/ 7 h 14"/>
                <a:gd name="T16" fmla="*/ 8 w 10"/>
                <a:gd name="T17" fmla="*/ 2 h 14"/>
                <a:gd name="T18" fmla="*/ 7 w 10"/>
                <a:gd name="T19" fmla="*/ 2 h 14"/>
                <a:gd name="T20" fmla="*/ 7 w 10"/>
                <a:gd name="T21" fmla="*/ 2 h 14"/>
                <a:gd name="T22" fmla="*/ 4 w 10"/>
                <a:gd name="T23" fmla="*/ 0 h 14"/>
                <a:gd name="T24" fmla="*/ 4 w 10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0"/>
                    <a:pt x="10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5" name="Freeform 1305">
              <a:extLst>
                <a:ext uri="{FF2B5EF4-FFF2-40B4-BE49-F238E27FC236}">
                  <a16:creationId xmlns:a16="http://schemas.microsoft.com/office/drawing/2014/main" id="{575732E0-0FFE-4AAF-95DF-0559FB303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51"/>
              <a:ext cx="7" cy="5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0 w 6"/>
                <a:gd name="T7" fmla="*/ 2 h 4"/>
                <a:gd name="T8" fmla="*/ 3 w 6"/>
                <a:gd name="T9" fmla="*/ 4 h 4"/>
                <a:gd name="T10" fmla="*/ 3 w 6"/>
                <a:gd name="T11" fmla="*/ 4 h 4"/>
                <a:gd name="T12" fmla="*/ 4 w 6"/>
                <a:gd name="T13" fmla="*/ 4 h 4"/>
                <a:gd name="T14" fmla="*/ 6 w 6"/>
                <a:gd name="T15" fmla="*/ 2 h 4"/>
                <a:gd name="T16" fmla="*/ 6 w 6"/>
                <a:gd name="T17" fmla="*/ 2 h 4"/>
                <a:gd name="T18" fmla="*/ 4 w 6"/>
                <a:gd name="T19" fmla="*/ 1 h 4"/>
                <a:gd name="T20" fmla="*/ 3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6" name="Freeform 1306">
              <a:extLst>
                <a:ext uri="{FF2B5EF4-FFF2-40B4-BE49-F238E27FC236}">
                  <a16:creationId xmlns:a16="http://schemas.microsoft.com/office/drawing/2014/main" id="{63B7A318-AAC2-4B4E-9740-499FD33391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2" y="1840"/>
              <a:ext cx="115" cy="45"/>
            </a:xfrm>
            <a:custGeom>
              <a:avLst/>
              <a:gdLst>
                <a:gd name="T0" fmla="*/ 95 w 99"/>
                <a:gd name="T1" fmla="*/ 26 h 39"/>
                <a:gd name="T2" fmla="*/ 97 w 99"/>
                <a:gd name="T3" fmla="*/ 8 h 39"/>
                <a:gd name="T4" fmla="*/ 97 w 99"/>
                <a:gd name="T5" fmla="*/ 7 h 39"/>
                <a:gd name="T6" fmla="*/ 96 w 99"/>
                <a:gd name="T7" fmla="*/ 7 h 39"/>
                <a:gd name="T8" fmla="*/ 59 w 99"/>
                <a:gd name="T9" fmla="*/ 8 h 39"/>
                <a:gd name="T10" fmla="*/ 53 w 99"/>
                <a:gd name="T11" fmla="*/ 11 h 39"/>
                <a:gd name="T12" fmla="*/ 53 w 99"/>
                <a:gd name="T13" fmla="*/ 11 h 39"/>
                <a:gd name="T14" fmla="*/ 46 w 99"/>
                <a:gd name="T15" fmla="*/ 11 h 39"/>
                <a:gd name="T16" fmla="*/ 46 w 99"/>
                <a:gd name="T17" fmla="*/ 11 h 39"/>
                <a:gd name="T18" fmla="*/ 45 w 99"/>
                <a:gd name="T19" fmla="*/ 10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9 h 39"/>
                <a:gd name="T26" fmla="*/ 1 w 99"/>
                <a:gd name="T27" fmla="*/ 10 h 39"/>
                <a:gd name="T28" fmla="*/ 5 w 99"/>
                <a:gd name="T29" fmla="*/ 27 h 39"/>
                <a:gd name="T30" fmla="*/ 15 w 99"/>
                <a:gd name="T31" fmla="*/ 36 h 39"/>
                <a:gd name="T32" fmla="*/ 26 w 99"/>
                <a:gd name="T33" fmla="*/ 38 h 39"/>
                <a:gd name="T34" fmla="*/ 44 w 99"/>
                <a:gd name="T35" fmla="*/ 26 h 39"/>
                <a:gd name="T36" fmla="*/ 44 w 99"/>
                <a:gd name="T37" fmla="*/ 25 h 39"/>
                <a:gd name="T38" fmla="*/ 46 w 99"/>
                <a:gd name="T39" fmla="*/ 17 h 39"/>
                <a:gd name="T40" fmla="*/ 52 w 99"/>
                <a:gd name="T41" fmla="*/ 17 h 39"/>
                <a:gd name="T42" fmla="*/ 55 w 99"/>
                <a:gd name="T43" fmla="*/ 26 h 39"/>
                <a:gd name="T44" fmla="*/ 55 w 99"/>
                <a:gd name="T45" fmla="*/ 27 h 39"/>
                <a:gd name="T46" fmla="*/ 74 w 99"/>
                <a:gd name="T47" fmla="*/ 38 h 39"/>
                <a:gd name="T48" fmla="*/ 85 w 99"/>
                <a:gd name="T49" fmla="*/ 35 h 39"/>
                <a:gd name="T50" fmla="*/ 95 w 99"/>
                <a:gd name="T51" fmla="*/ 26 h 39"/>
                <a:gd name="T52" fmla="*/ 26 w 99"/>
                <a:gd name="T53" fmla="*/ 34 h 39"/>
                <a:gd name="T54" fmla="*/ 16 w 99"/>
                <a:gd name="T55" fmla="*/ 33 h 39"/>
                <a:gd name="T56" fmla="*/ 9 w 99"/>
                <a:gd name="T57" fmla="*/ 26 h 39"/>
                <a:gd name="T58" fmla="*/ 5 w 99"/>
                <a:gd name="T59" fmla="*/ 12 h 39"/>
                <a:gd name="T60" fmla="*/ 38 w 99"/>
                <a:gd name="T61" fmla="*/ 11 h 39"/>
                <a:gd name="T62" fmla="*/ 42 w 99"/>
                <a:gd name="T63" fmla="*/ 13 h 39"/>
                <a:gd name="T64" fmla="*/ 40 w 99"/>
                <a:gd name="T65" fmla="*/ 24 h 39"/>
                <a:gd name="T66" fmla="*/ 40 w 99"/>
                <a:gd name="T67" fmla="*/ 24 h 39"/>
                <a:gd name="T68" fmla="*/ 26 w 99"/>
                <a:gd name="T69" fmla="*/ 34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4 h 39"/>
                <a:gd name="T78" fmla="*/ 56 w 99"/>
                <a:gd name="T79" fmla="*/ 14 h 39"/>
                <a:gd name="T80" fmla="*/ 61 w 99"/>
                <a:gd name="T81" fmla="*/ 12 h 39"/>
                <a:gd name="T82" fmla="*/ 94 w 99"/>
                <a:gd name="T83" fmla="*/ 10 h 39"/>
                <a:gd name="T84" fmla="*/ 91 w 99"/>
                <a:gd name="T85" fmla="*/ 24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8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6"/>
                    <a:pt x="78" y="0"/>
                    <a:pt x="59" y="8"/>
                  </a:cubicBezTo>
                  <a:cubicBezTo>
                    <a:pt x="57" y="9"/>
                    <a:pt x="55" y="10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3" y="9"/>
                    <a:pt x="41" y="8"/>
                    <a:pt x="39" y="8"/>
                  </a:cubicBezTo>
                  <a:cubicBezTo>
                    <a:pt x="20" y="0"/>
                    <a:pt x="3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7"/>
                  </a:cubicBezTo>
                  <a:cubicBezTo>
                    <a:pt x="7" y="32"/>
                    <a:pt x="10" y="35"/>
                    <a:pt x="15" y="36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2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19"/>
                    <a:pt x="46" y="17"/>
                  </a:cubicBezTo>
                  <a:cubicBezTo>
                    <a:pt x="48" y="17"/>
                    <a:pt x="50" y="16"/>
                    <a:pt x="52" y="17"/>
                  </a:cubicBezTo>
                  <a:cubicBezTo>
                    <a:pt x="53" y="20"/>
                    <a:pt x="54" y="22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7"/>
                    <a:pt x="74" y="38"/>
                  </a:cubicBezTo>
                  <a:cubicBezTo>
                    <a:pt x="74" y="38"/>
                    <a:pt x="80" y="38"/>
                    <a:pt x="85" y="35"/>
                  </a:cubicBezTo>
                  <a:cubicBezTo>
                    <a:pt x="90" y="33"/>
                    <a:pt x="93" y="30"/>
                    <a:pt x="95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1" y="35"/>
                    <a:pt x="16" y="33"/>
                  </a:cubicBezTo>
                  <a:cubicBezTo>
                    <a:pt x="12" y="31"/>
                    <a:pt x="10" y="29"/>
                    <a:pt x="9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9" y="10"/>
                    <a:pt x="23" y="6"/>
                    <a:pt x="38" y="11"/>
                  </a:cubicBezTo>
                  <a:cubicBezTo>
                    <a:pt x="39" y="12"/>
                    <a:pt x="41" y="13"/>
                    <a:pt x="42" y="13"/>
                  </a:cubicBezTo>
                  <a:cubicBezTo>
                    <a:pt x="42" y="15"/>
                    <a:pt x="42" y="19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9" y="28"/>
                    <a:pt x="37" y="33"/>
                    <a:pt x="26" y="34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3"/>
                    <a:pt x="61" y="29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0"/>
                    <a:pt x="56" y="16"/>
                    <a:pt x="56" y="14"/>
                  </a:cubicBezTo>
                  <a:cubicBezTo>
                    <a:pt x="58" y="13"/>
                    <a:pt x="59" y="13"/>
                    <a:pt x="61" y="12"/>
                  </a:cubicBezTo>
                  <a:cubicBezTo>
                    <a:pt x="75" y="5"/>
                    <a:pt x="90" y="9"/>
                    <a:pt x="94" y="10"/>
                  </a:cubicBezTo>
                  <a:cubicBezTo>
                    <a:pt x="94" y="12"/>
                    <a:pt x="93" y="16"/>
                    <a:pt x="91" y="24"/>
                  </a:cubicBezTo>
                  <a:cubicBezTo>
                    <a:pt x="90" y="28"/>
                    <a:pt x="87" y="30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7" name="Freeform 1307">
              <a:extLst>
                <a:ext uri="{FF2B5EF4-FFF2-40B4-BE49-F238E27FC236}">
                  <a16:creationId xmlns:a16="http://schemas.microsoft.com/office/drawing/2014/main" id="{7E587535-96B6-4991-A3C4-2B6387558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1893"/>
              <a:ext cx="49" cy="35"/>
            </a:xfrm>
            <a:custGeom>
              <a:avLst/>
              <a:gdLst>
                <a:gd name="T0" fmla="*/ 0 w 42"/>
                <a:gd name="T1" fmla="*/ 4 h 30"/>
                <a:gd name="T2" fmla="*/ 42 w 42"/>
                <a:gd name="T3" fmla="*/ 0 h 30"/>
                <a:gd name="T4" fmla="*/ 0 w 42"/>
                <a:gd name="T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0">
                  <a:moveTo>
                    <a:pt x="0" y="4"/>
                  </a:moveTo>
                  <a:cubicBezTo>
                    <a:pt x="0" y="4"/>
                    <a:pt x="26" y="30"/>
                    <a:pt x="42" y="0"/>
                  </a:cubicBezTo>
                  <a:cubicBezTo>
                    <a:pt x="42" y="0"/>
                    <a:pt x="28" y="15"/>
                    <a:pt x="0" y="4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8" name="Freeform 1308">
              <a:extLst>
                <a:ext uri="{FF2B5EF4-FFF2-40B4-BE49-F238E27FC236}">
                  <a16:creationId xmlns:a16="http://schemas.microsoft.com/office/drawing/2014/main" id="{C9B9CC47-8CA4-4D64-8EBE-08404154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218"/>
              <a:ext cx="54" cy="71"/>
            </a:xfrm>
            <a:custGeom>
              <a:avLst/>
              <a:gdLst>
                <a:gd name="T0" fmla="*/ 34 w 46"/>
                <a:gd name="T1" fmla="*/ 7 h 61"/>
                <a:gd name="T2" fmla="*/ 34 w 46"/>
                <a:gd name="T3" fmla="*/ 3 h 61"/>
                <a:gd name="T4" fmla="*/ 17 w 46"/>
                <a:gd name="T5" fmla="*/ 0 h 61"/>
                <a:gd name="T6" fmla="*/ 17 w 46"/>
                <a:gd name="T7" fmla="*/ 7 h 61"/>
                <a:gd name="T8" fmla="*/ 8 w 46"/>
                <a:gd name="T9" fmla="*/ 21 h 61"/>
                <a:gd name="T10" fmla="*/ 0 w 46"/>
                <a:gd name="T11" fmla="*/ 36 h 61"/>
                <a:gd name="T12" fmla="*/ 12 w 46"/>
                <a:gd name="T13" fmla="*/ 28 h 61"/>
                <a:gd name="T14" fmla="*/ 16 w 46"/>
                <a:gd name="T15" fmla="*/ 25 h 61"/>
                <a:gd name="T16" fmla="*/ 16 w 46"/>
                <a:gd name="T17" fmla="*/ 28 h 61"/>
                <a:gd name="T18" fmla="*/ 16 w 46"/>
                <a:gd name="T19" fmla="*/ 29 h 61"/>
                <a:gd name="T20" fmla="*/ 12 w 46"/>
                <a:gd name="T21" fmla="*/ 43 h 61"/>
                <a:gd name="T22" fmla="*/ 13 w 46"/>
                <a:gd name="T23" fmla="*/ 50 h 61"/>
                <a:gd name="T24" fmla="*/ 14 w 46"/>
                <a:gd name="T25" fmla="*/ 51 h 61"/>
                <a:gd name="T26" fmla="*/ 19 w 46"/>
                <a:gd name="T27" fmla="*/ 42 h 61"/>
                <a:gd name="T28" fmla="*/ 20 w 46"/>
                <a:gd name="T29" fmla="*/ 36 h 61"/>
                <a:gd name="T30" fmla="*/ 19 w 46"/>
                <a:gd name="T31" fmla="*/ 47 h 61"/>
                <a:gd name="T32" fmla="*/ 19 w 46"/>
                <a:gd name="T33" fmla="*/ 58 h 61"/>
                <a:gd name="T34" fmla="*/ 23 w 46"/>
                <a:gd name="T35" fmla="*/ 57 h 61"/>
                <a:gd name="T36" fmla="*/ 23 w 46"/>
                <a:gd name="T37" fmla="*/ 58 h 61"/>
                <a:gd name="T38" fmla="*/ 25 w 46"/>
                <a:gd name="T39" fmla="*/ 59 h 61"/>
                <a:gd name="T40" fmla="*/ 34 w 46"/>
                <a:gd name="T41" fmla="*/ 28 h 61"/>
                <a:gd name="T42" fmla="*/ 38 w 46"/>
                <a:gd name="T43" fmla="*/ 48 h 61"/>
                <a:gd name="T44" fmla="*/ 39 w 46"/>
                <a:gd name="T45" fmla="*/ 48 h 61"/>
                <a:gd name="T46" fmla="*/ 41 w 46"/>
                <a:gd name="T47" fmla="*/ 23 h 61"/>
                <a:gd name="T48" fmla="*/ 34 w 46"/>
                <a:gd name="T49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61">
                  <a:moveTo>
                    <a:pt x="34" y="7"/>
                  </a:moveTo>
                  <a:cubicBezTo>
                    <a:pt x="34" y="5"/>
                    <a:pt x="34" y="4"/>
                    <a:pt x="3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7" y="5"/>
                    <a:pt x="17" y="7"/>
                  </a:cubicBezTo>
                  <a:cubicBezTo>
                    <a:pt x="13" y="9"/>
                    <a:pt x="9" y="14"/>
                    <a:pt x="8" y="21"/>
                  </a:cubicBezTo>
                  <a:cubicBezTo>
                    <a:pt x="8" y="27"/>
                    <a:pt x="0" y="33"/>
                    <a:pt x="0" y="36"/>
                  </a:cubicBezTo>
                  <a:cubicBezTo>
                    <a:pt x="5" y="39"/>
                    <a:pt x="9" y="34"/>
                    <a:pt x="12" y="28"/>
                  </a:cubicBezTo>
                  <a:cubicBezTo>
                    <a:pt x="14" y="26"/>
                    <a:pt x="15" y="25"/>
                    <a:pt x="16" y="25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4" y="33"/>
                    <a:pt x="13" y="38"/>
                    <a:pt x="12" y="43"/>
                  </a:cubicBezTo>
                  <a:cubicBezTo>
                    <a:pt x="12" y="46"/>
                    <a:pt x="12" y="48"/>
                    <a:pt x="13" y="50"/>
                  </a:cubicBezTo>
                  <a:cubicBezTo>
                    <a:pt x="13" y="51"/>
                    <a:pt x="14" y="51"/>
                    <a:pt x="14" y="51"/>
                  </a:cubicBezTo>
                  <a:cubicBezTo>
                    <a:pt x="17" y="49"/>
                    <a:pt x="18" y="45"/>
                    <a:pt x="19" y="42"/>
                  </a:cubicBezTo>
                  <a:cubicBezTo>
                    <a:pt x="19" y="40"/>
                    <a:pt x="20" y="38"/>
                    <a:pt x="20" y="36"/>
                  </a:cubicBezTo>
                  <a:cubicBezTo>
                    <a:pt x="20" y="40"/>
                    <a:pt x="20" y="44"/>
                    <a:pt x="19" y="47"/>
                  </a:cubicBezTo>
                  <a:cubicBezTo>
                    <a:pt x="18" y="50"/>
                    <a:pt x="17" y="54"/>
                    <a:pt x="19" y="58"/>
                  </a:cubicBezTo>
                  <a:cubicBezTo>
                    <a:pt x="20" y="61"/>
                    <a:pt x="22" y="59"/>
                    <a:pt x="23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9"/>
                    <a:pt x="24" y="60"/>
                    <a:pt x="25" y="59"/>
                  </a:cubicBezTo>
                  <a:cubicBezTo>
                    <a:pt x="35" y="54"/>
                    <a:pt x="36" y="38"/>
                    <a:pt x="34" y="28"/>
                  </a:cubicBezTo>
                  <a:cubicBezTo>
                    <a:pt x="42" y="33"/>
                    <a:pt x="35" y="42"/>
                    <a:pt x="38" y="48"/>
                  </a:cubicBezTo>
                  <a:cubicBezTo>
                    <a:pt x="38" y="48"/>
                    <a:pt x="39" y="49"/>
                    <a:pt x="39" y="48"/>
                  </a:cubicBezTo>
                  <a:cubicBezTo>
                    <a:pt x="46" y="44"/>
                    <a:pt x="43" y="30"/>
                    <a:pt x="41" y="23"/>
                  </a:cubicBezTo>
                  <a:cubicBezTo>
                    <a:pt x="39" y="18"/>
                    <a:pt x="35" y="12"/>
                    <a:pt x="34" y="7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9" name="Freeform 1309">
              <a:extLst>
                <a:ext uri="{FF2B5EF4-FFF2-40B4-BE49-F238E27FC236}">
                  <a16:creationId xmlns:a16="http://schemas.microsoft.com/office/drawing/2014/main" id="{C77B1838-686E-46CC-83D2-7E2959D2E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971"/>
              <a:ext cx="86" cy="263"/>
            </a:xfrm>
            <a:custGeom>
              <a:avLst/>
              <a:gdLst>
                <a:gd name="T0" fmla="*/ 68 w 74"/>
                <a:gd name="T1" fmla="*/ 227 h 227"/>
                <a:gd name="T2" fmla="*/ 13 w 74"/>
                <a:gd name="T3" fmla="*/ 0 h 227"/>
                <a:gd name="T4" fmla="*/ 2 w 74"/>
                <a:gd name="T5" fmla="*/ 72 h 227"/>
                <a:gd name="T6" fmla="*/ 34 w 74"/>
                <a:gd name="T7" fmla="*/ 227 h 227"/>
                <a:gd name="T8" fmla="*/ 68 w 74"/>
                <a:gd name="T9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27">
                  <a:moveTo>
                    <a:pt x="68" y="227"/>
                  </a:moveTo>
                  <a:cubicBezTo>
                    <a:pt x="74" y="49"/>
                    <a:pt x="13" y="0"/>
                    <a:pt x="13" y="0"/>
                  </a:cubicBezTo>
                  <a:cubicBezTo>
                    <a:pt x="0" y="13"/>
                    <a:pt x="2" y="72"/>
                    <a:pt x="2" y="72"/>
                  </a:cubicBezTo>
                  <a:cubicBezTo>
                    <a:pt x="20" y="97"/>
                    <a:pt x="31" y="192"/>
                    <a:pt x="34" y="227"/>
                  </a:cubicBezTo>
                  <a:lnTo>
                    <a:pt x="68" y="227"/>
                  </a:ln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0" name="Freeform 1310">
              <a:extLst>
                <a:ext uri="{FF2B5EF4-FFF2-40B4-BE49-F238E27FC236}">
                  <a16:creationId xmlns:a16="http://schemas.microsoft.com/office/drawing/2014/main" id="{B7B4830E-08F3-4DD6-A6CF-C6877ADAA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63"/>
              <a:ext cx="56" cy="27"/>
            </a:xfrm>
            <a:custGeom>
              <a:avLst/>
              <a:gdLst>
                <a:gd name="T0" fmla="*/ 48 w 48"/>
                <a:gd name="T1" fmla="*/ 23 h 23"/>
                <a:gd name="T2" fmla="*/ 0 w 48"/>
                <a:gd name="T3" fmla="*/ 5 h 23"/>
                <a:gd name="T4" fmla="*/ 3 w 48"/>
                <a:gd name="T5" fmla="*/ 2 h 23"/>
                <a:gd name="T6" fmla="*/ 20 w 48"/>
                <a:gd name="T7" fmla="*/ 3 h 23"/>
                <a:gd name="T8" fmla="*/ 27 w 48"/>
                <a:gd name="T9" fmla="*/ 5 h 23"/>
                <a:gd name="T10" fmla="*/ 35 w 48"/>
                <a:gd name="T11" fmla="*/ 8 h 23"/>
                <a:gd name="T12" fmla="*/ 48 w 48"/>
                <a:gd name="T13" fmla="*/ 19 h 23"/>
                <a:gd name="T14" fmla="*/ 48 w 48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3">
                  <a:moveTo>
                    <a:pt x="48" y="23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7" y="0"/>
                    <a:pt x="13" y="1"/>
                    <a:pt x="20" y="3"/>
                  </a:cubicBezTo>
                  <a:cubicBezTo>
                    <a:pt x="22" y="3"/>
                    <a:pt x="25" y="4"/>
                    <a:pt x="27" y="5"/>
                  </a:cubicBezTo>
                  <a:cubicBezTo>
                    <a:pt x="30" y="6"/>
                    <a:pt x="32" y="7"/>
                    <a:pt x="35" y="8"/>
                  </a:cubicBezTo>
                  <a:cubicBezTo>
                    <a:pt x="41" y="11"/>
                    <a:pt x="46" y="15"/>
                    <a:pt x="48" y="19"/>
                  </a:cubicBezTo>
                  <a:cubicBezTo>
                    <a:pt x="48" y="20"/>
                    <a:pt x="48" y="21"/>
                    <a:pt x="48" y="23"/>
                  </a:cubicBezTo>
                  <a:close/>
                </a:path>
              </a:pathLst>
            </a:custGeom>
            <a:solidFill>
              <a:srgbClr val="BCC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1" name="Freeform 1311">
              <a:extLst>
                <a:ext uri="{FF2B5EF4-FFF2-40B4-BE49-F238E27FC236}">
                  <a16:creationId xmlns:a16="http://schemas.microsoft.com/office/drawing/2014/main" id="{399AB336-4EA7-4F11-BB9A-3DDA5AEFC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4" y="2053"/>
              <a:ext cx="26" cy="29"/>
            </a:xfrm>
            <a:custGeom>
              <a:avLst/>
              <a:gdLst>
                <a:gd name="T0" fmla="*/ 21 w 22"/>
                <a:gd name="T1" fmla="*/ 7 h 25"/>
                <a:gd name="T2" fmla="*/ 18 w 22"/>
                <a:gd name="T3" fmla="*/ 2 h 25"/>
                <a:gd name="T4" fmla="*/ 13 w 22"/>
                <a:gd name="T5" fmla="*/ 0 h 25"/>
                <a:gd name="T6" fmla="*/ 8 w 22"/>
                <a:gd name="T7" fmla="*/ 2 h 25"/>
                <a:gd name="T8" fmla="*/ 7 w 22"/>
                <a:gd name="T9" fmla="*/ 1 h 25"/>
                <a:gd name="T10" fmla="*/ 0 w 22"/>
                <a:gd name="T11" fmla="*/ 20 h 25"/>
                <a:gd name="T12" fmla="*/ 15 w 22"/>
                <a:gd name="T13" fmla="*/ 25 h 25"/>
                <a:gd name="T14" fmla="*/ 22 w 22"/>
                <a:gd name="T15" fmla="*/ 7 h 25"/>
                <a:gd name="T16" fmla="*/ 21 w 22"/>
                <a:gd name="T17" fmla="*/ 7 h 25"/>
                <a:gd name="T18" fmla="*/ 14 w 22"/>
                <a:gd name="T19" fmla="*/ 5 h 25"/>
                <a:gd name="T20" fmla="*/ 16 w 22"/>
                <a:gd name="T21" fmla="*/ 9 h 25"/>
                <a:gd name="T22" fmla="*/ 12 w 22"/>
                <a:gd name="T23" fmla="*/ 11 h 25"/>
                <a:gd name="T24" fmla="*/ 10 w 22"/>
                <a:gd name="T25" fmla="*/ 7 h 25"/>
                <a:gd name="T26" fmla="*/ 14 w 22"/>
                <a:gd name="T2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5">
                  <a:moveTo>
                    <a:pt x="21" y="7"/>
                  </a:moveTo>
                  <a:cubicBezTo>
                    <a:pt x="19" y="6"/>
                    <a:pt x="17" y="4"/>
                    <a:pt x="18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2"/>
                    <a:pt x="10" y="3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22" y="7"/>
                    <a:pt x="22" y="7"/>
                    <a:pt x="22" y="7"/>
                  </a:cubicBezTo>
                  <a:lnTo>
                    <a:pt x="21" y="7"/>
                  </a:lnTo>
                  <a:close/>
                  <a:moveTo>
                    <a:pt x="14" y="5"/>
                  </a:moveTo>
                  <a:cubicBezTo>
                    <a:pt x="16" y="5"/>
                    <a:pt x="17" y="7"/>
                    <a:pt x="16" y="9"/>
                  </a:cubicBezTo>
                  <a:cubicBezTo>
                    <a:pt x="15" y="11"/>
                    <a:pt x="13" y="12"/>
                    <a:pt x="12" y="11"/>
                  </a:cubicBezTo>
                  <a:cubicBezTo>
                    <a:pt x="10" y="10"/>
                    <a:pt x="9" y="8"/>
                    <a:pt x="10" y="7"/>
                  </a:cubicBezTo>
                  <a:cubicBezTo>
                    <a:pt x="10" y="5"/>
                    <a:pt x="12" y="4"/>
                    <a:pt x="14" y="5"/>
                  </a:cubicBezTo>
                  <a:close/>
                </a:path>
              </a:pathLst>
            </a:custGeom>
            <a:solidFill>
              <a:srgbClr val="BCC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2" name="Freeform 1312">
              <a:extLst>
                <a:ext uri="{FF2B5EF4-FFF2-40B4-BE49-F238E27FC236}">
                  <a16:creationId xmlns:a16="http://schemas.microsoft.com/office/drawing/2014/main" id="{66C4ACEE-62F2-4AA1-AF03-72659670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059"/>
              <a:ext cx="132" cy="148"/>
            </a:xfrm>
            <a:custGeom>
              <a:avLst/>
              <a:gdLst>
                <a:gd name="T0" fmla="*/ 77 w 113"/>
                <a:gd name="T1" fmla="*/ 126 h 128"/>
                <a:gd name="T2" fmla="*/ 73 w 113"/>
                <a:gd name="T3" fmla="*/ 127 h 128"/>
                <a:gd name="T4" fmla="*/ 2 w 113"/>
                <a:gd name="T5" fmla="*/ 101 h 128"/>
                <a:gd name="T6" fmla="*/ 0 w 113"/>
                <a:gd name="T7" fmla="*/ 96 h 128"/>
                <a:gd name="T8" fmla="*/ 36 w 113"/>
                <a:gd name="T9" fmla="*/ 2 h 128"/>
                <a:gd name="T10" fmla="*/ 40 w 113"/>
                <a:gd name="T11" fmla="*/ 1 h 128"/>
                <a:gd name="T12" fmla="*/ 111 w 113"/>
                <a:gd name="T13" fmla="*/ 27 h 128"/>
                <a:gd name="T14" fmla="*/ 112 w 113"/>
                <a:gd name="T15" fmla="*/ 32 h 128"/>
                <a:gd name="T16" fmla="*/ 77 w 113"/>
                <a:gd name="T17" fmla="*/ 1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28">
                  <a:moveTo>
                    <a:pt x="77" y="126"/>
                  </a:moveTo>
                  <a:cubicBezTo>
                    <a:pt x="76" y="127"/>
                    <a:pt x="74" y="128"/>
                    <a:pt x="73" y="127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0" y="100"/>
                    <a:pt x="0" y="98"/>
                    <a:pt x="0" y="96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1"/>
                    <a:pt x="38" y="0"/>
                    <a:pt x="40" y="1"/>
                  </a:cubicBezTo>
                  <a:cubicBezTo>
                    <a:pt x="111" y="27"/>
                    <a:pt x="111" y="27"/>
                    <a:pt x="111" y="27"/>
                  </a:cubicBezTo>
                  <a:cubicBezTo>
                    <a:pt x="112" y="28"/>
                    <a:pt x="113" y="30"/>
                    <a:pt x="112" y="32"/>
                  </a:cubicBezTo>
                  <a:lnTo>
                    <a:pt x="77" y="126"/>
                  </a:lnTo>
                  <a:close/>
                </a:path>
              </a:pathLst>
            </a:custGeom>
            <a:solidFill>
              <a:srgbClr val="B34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3" name="Freeform 1313">
              <a:extLst>
                <a:ext uri="{FF2B5EF4-FFF2-40B4-BE49-F238E27FC236}">
                  <a16:creationId xmlns:a16="http://schemas.microsoft.com/office/drawing/2014/main" id="{5076136A-1690-413C-B620-0B5C5FBC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129"/>
              <a:ext cx="70" cy="61"/>
            </a:xfrm>
            <a:custGeom>
              <a:avLst/>
              <a:gdLst>
                <a:gd name="T0" fmla="*/ 48 w 60"/>
                <a:gd name="T1" fmla="*/ 1 h 52"/>
                <a:gd name="T2" fmla="*/ 27 w 60"/>
                <a:gd name="T3" fmla="*/ 6 h 52"/>
                <a:gd name="T4" fmla="*/ 12 w 60"/>
                <a:gd name="T5" fmla="*/ 9 h 52"/>
                <a:gd name="T6" fmla="*/ 7 w 60"/>
                <a:gd name="T7" fmla="*/ 17 h 52"/>
                <a:gd name="T8" fmla="*/ 5 w 60"/>
                <a:gd name="T9" fmla="*/ 27 h 52"/>
                <a:gd name="T10" fmla="*/ 5 w 60"/>
                <a:gd name="T11" fmla="*/ 28 h 52"/>
                <a:gd name="T12" fmla="*/ 5 w 60"/>
                <a:gd name="T13" fmla="*/ 28 h 52"/>
                <a:gd name="T14" fmla="*/ 8 w 60"/>
                <a:gd name="T15" fmla="*/ 31 h 52"/>
                <a:gd name="T16" fmla="*/ 9 w 60"/>
                <a:gd name="T17" fmla="*/ 31 h 52"/>
                <a:gd name="T18" fmla="*/ 34 w 60"/>
                <a:gd name="T19" fmla="*/ 51 h 52"/>
                <a:gd name="T20" fmla="*/ 44 w 60"/>
                <a:gd name="T21" fmla="*/ 45 h 52"/>
                <a:gd name="T22" fmla="*/ 52 w 60"/>
                <a:gd name="T23" fmla="*/ 43 h 52"/>
                <a:gd name="T24" fmla="*/ 49 w 60"/>
                <a:gd name="T25" fmla="*/ 35 h 52"/>
                <a:gd name="T26" fmla="*/ 56 w 60"/>
                <a:gd name="T27" fmla="*/ 33 h 52"/>
                <a:gd name="T28" fmla="*/ 53 w 60"/>
                <a:gd name="T29" fmla="*/ 26 h 52"/>
                <a:gd name="T30" fmla="*/ 58 w 60"/>
                <a:gd name="T31" fmla="*/ 21 h 52"/>
                <a:gd name="T32" fmla="*/ 51 w 60"/>
                <a:gd name="T33" fmla="*/ 17 h 52"/>
                <a:gd name="T34" fmla="*/ 40 w 60"/>
                <a:gd name="T35" fmla="*/ 14 h 52"/>
                <a:gd name="T36" fmla="*/ 51 w 60"/>
                <a:gd name="T37" fmla="*/ 1 h 52"/>
                <a:gd name="T38" fmla="*/ 48 w 60"/>
                <a:gd name="T3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52">
                  <a:moveTo>
                    <a:pt x="48" y="1"/>
                  </a:moveTo>
                  <a:cubicBezTo>
                    <a:pt x="42" y="7"/>
                    <a:pt x="35" y="5"/>
                    <a:pt x="27" y="6"/>
                  </a:cubicBezTo>
                  <a:cubicBezTo>
                    <a:pt x="22" y="7"/>
                    <a:pt x="15" y="7"/>
                    <a:pt x="12" y="9"/>
                  </a:cubicBezTo>
                  <a:cubicBezTo>
                    <a:pt x="0" y="4"/>
                    <a:pt x="10" y="15"/>
                    <a:pt x="7" y="17"/>
                  </a:cubicBezTo>
                  <a:cubicBezTo>
                    <a:pt x="4" y="20"/>
                    <a:pt x="3" y="24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9"/>
                    <a:pt x="7" y="30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7" y="39"/>
                    <a:pt x="22" y="49"/>
                    <a:pt x="34" y="51"/>
                  </a:cubicBezTo>
                  <a:cubicBezTo>
                    <a:pt x="40" y="52"/>
                    <a:pt x="46" y="50"/>
                    <a:pt x="44" y="45"/>
                  </a:cubicBezTo>
                  <a:cubicBezTo>
                    <a:pt x="47" y="45"/>
                    <a:pt x="51" y="46"/>
                    <a:pt x="52" y="43"/>
                  </a:cubicBezTo>
                  <a:cubicBezTo>
                    <a:pt x="54" y="40"/>
                    <a:pt x="51" y="37"/>
                    <a:pt x="49" y="35"/>
                  </a:cubicBezTo>
                  <a:cubicBezTo>
                    <a:pt x="51" y="35"/>
                    <a:pt x="55" y="35"/>
                    <a:pt x="56" y="33"/>
                  </a:cubicBezTo>
                  <a:cubicBezTo>
                    <a:pt x="56" y="30"/>
                    <a:pt x="55" y="28"/>
                    <a:pt x="53" y="26"/>
                  </a:cubicBezTo>
                  <a:cubicBezTo>
                    <a:pt x="56" y="26"/>
                    <a:pt x="60" y="24"/>
                    <a:pt x="58" y="21"/>
                  </a:cubicBezTo>
                  <a:cubicBezTo>
                    <a:pt x="56" y="18"/>
                    <a:pt x="54" y="18"/>
                    <a:pt x="51" y="17"/>
                  </a:cubicBezTo>
                  <a:cubicBezTo>
                    <a:pt x="47" y="16"/>
                    <a:pt x="43" y="15"/>
                    <a:pt x="40" y="14"/>
                  </a:cubicBezTo>
                  <a:cubicBezTo>
                    <a:pt x="46" y="12"/>
                    <a:pt x="51" y="10"/>
                    <a:pt x="51" y="1"/>
                  </a:cubicBezTo>
                  <a:cubicBezTo>
                    <a:pt x="51" y="0"/>
                    <a:pt x="49" y="0"/>
                    <a:pt x="48" y="1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4" name="Freeform 1314">
              <a:extLst>
                <a:ext uri="{FF2B5EF4-FFF2-40B4-BE49-F238E27FC236}">
                  <a16:creationId xmlns:a16="http://schemas.microsoft.com/office/drawing/2014/main" id="{6D0E8B4B-92C8-4507-87A4-5BF8D1219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973"/>
              <a:ext cx="119" cy="205"/>
            </a:xfrm>
            <a:custGeom>
              <a:avLst/>
              <a:gdLst>
                <a:gd name="T0" fmla="*/ 102 w 102"/>
                <a:gd name="T1" fmla="*/ 135 h 177"/>
                <a:gd name="T2" fmla="*/ 53 w 102"/>
                <a:gd name="T3" fmla="*/ 109 h 177"/>
                <a:gd name="T4" fmla="*/ 90 w 102"/>
                <a:gd name="T5" fmla="*/ 48 h 177"/>
                <a:gd name="T6" fmla="*/ 78 w 102"/>
                <a:gd name="T7" fmla="*/ 0 h 177"/>
                <a:gd name="T8" fmla="*/ 7 w 102"/>
                <a:gd name="T9" fmla="*/ 104 h 177"/>
                <a:gd name="T10" fmla="*/ 84 w 102"/>
                <a:gd name="T11" fmla="*/ 177 h 177"/>
                <a:gd name="T12" fmla="*/ 102 w 102"/>
                <a:gd name="T13" fmla="*/ 13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77">
                  <a:moveTo>
                    <a:pt x="102" y="135"/>
                  </a:moveTo>
                  <a:cubicBezTo>
                    <a:pt x="84" y="128"/>
                    <a:pt x="56" y="116"/>
                    <a:pt x="53" y="109"/>
                  </a:cubicBezTo>
                  <a:cubicBezTo>
                    <a:pt x="48" y="98"/>
                    <a:pt x="87" y="63"/>
                    <a:pt x="90" y="48"/>
                  </a:cubicBezTo>
                  <a:cubicBezTo>
                    <a:pt x="93" y="33"/>
                    <a:pt x="78" y="0"/>
                    <a:pt x="78" y="0"/>
                  </a:cubicBezTo>
                  <a:cubicBezTo>
                    <a:pt x="76" y="4"/>
                    <a:pt x="16" y="62"/>
                    <a:pt x="7" y="104"/>
                  </a:cubicBezTo>
                  <a:cubicBezTo>
                    <a:pt x="0" y="139"/>
                    <a:pt x="47" y="164"/>
                    <a:pt x="84" y="177"/>
                  </a:cubicBezTo>
                  <a:cubicBezTo>
                    <a:pt x="91" y="164"/>
                    <a:pt x="97" y="150"/>
                    <a:pt x="102" y="135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316" name="Group 1317">
            <a:extLst>
              <a:ext uri="{FF2B5EF4-FFF2-40B4-BE49-F238E27FC236}">
                <a16:creationId xmlns:a16="http://schemas.microsoft.com/office/drawing/2014/main" id="{E1150FDD-6764-432A-AA52-187EDF5124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45465" y="3094747"/>
            <a:ext cx="1057510" cy="2763399"/>
            <a:chOff x="989" y="622"/>
            <a:chExt cx="305" cy="797"/>
          </a:xfrm>
        </p:grpSpPr>
        <p:sp>
          <p:nvSpPr>
            <p:cNvPr id="1317" name="AutoShape 1316">
              <a:extLst>
                <a:ext uri="{FF2B5EF4-FFF2-40B4-BE49-F238E27FC236}">
                  <a16:creationId xmlns:a16="http://schemas.microsoft.com/office/drawing/2014/main" id="{9BF2CB09-F51B-4D8E-B616-8DA7386CBED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89" y="622"/>
              <a:ext cx="305" cy="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8" name="Freeform 1318">
              <a:extLst>
                <a:ext uri="{FF2B5EF4-FFF2-40B4-BE49-F238E27FC236}">
                  <a16:creationId xmlns:a16="http://schemas.microsoft.com/office/drawing/2014/main" id="{F28D7EBB-102B-45D5-A47B-8F3B7527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775"/>
              <a:ext cx="111" cy="169"/>
            </a:xfrm>
            <a:custGeom>
              <a:avLst/>
              <a:gdLst>
                <a:gd name="T0" fmla="*/ 75 w 95"/>
                <a:gd name="T1" fmla="*/ 0 h 146"/>
                <a:gd name="T2" fmla="*/ 4 w 95"/>
                <a:gd name="T3" fmla="*/ 107 h 146"/>
                <a:gd name="T4" fmla="*/ 95 w 95"/>
                <a:gd name="T5" fmla="*/ 100 h 146"/>
                <a:gd name="T6" fmla="*/ 86 w 95"/>
                <a:gd name="T7" fmla="*/ 51 h 146"/>
                <a:gd name="T8" fmla="*/ 49 w 95"/>
                <a:gd name="T9" fmla="*/ 78 h 146"/>
                <a:gd name="T10" fmla="*/ 93 w 95"/>
                <a:gd name="T11" fmla="*/ 16 h 146"/>
                <a:gd name="T12" fmla="*/ 75 w 95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146">
                  <a:moveTo>
                    <a:pt x="75" y="0"/>
                  </a:moveTo>
                  <a:cubicBezTo>
                    <a:pt x="75" y="0"/>
                    <a:pt x="0" y="59"/>
                    <a:pt x="4" y="107"/>
                  </a:cubicBezTo>
                  <a:cubicBezTo>
                    <a:pt x="4" y="107"/>
                    <a:pt x="10" y="146"/>
                    <a:pt x="95" y="100"/>
                  </a:cubicBezTo>
                  <a:cubicBezTo>
                    <a:pt x="95" y="100"/>
                    <a:pt x="94" y="58"/>
                    <a:pt x="86" y="5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92" y="33"/>
                    <a:pt x="93" y="16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9" name="Freeform 1319">
              <a:extLst>
                <a:ext uri="{FF2B5EF4-FFF2-40B4-BE49-F238E27FC236}">
                  <a16:creationId xmlns:a16="http://schemas.microsoft.com/office/drawing/2014/main" id="{B82C1CC5-3FC7-471C-9E28-07D94655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744"/>
              <a:ext cx="42" cy="66"/>
            </a:xfrm>
            <a:custGeom>
              <a:avLst/>
              <a:gdLst>
                <a:gd name="T0" fmla="*/ 15 w 36"/>
                <a:gd name="T1" fmla="*/ 55 h 57"/>
                <a:gd name="T2" fmla="*/ 32 w 36"/>
                <a:gd name="T3" fmla="*/ 34 h 57"/>
                <a:gd name="T4" fmla="*/ 30 w 36"/>
                <a:gd name="T5" fmla="*/ 18 h 57"/>
                <a:gd name="T6" fmla="*/ 14 w 36"/>
                <a:gd name="T7" fmla="*/ 0 h 57"/>
                <a:gd name="T8" fmla="*/ 0 w 36"/>
                <a:gd name="T9" fmla="*/ 10 h 57"/>
                <a:gd name="T10" fmla="*/ 6 w 36"/>
                <a:gd name="T11" fmla="*/ 45 h 57"/>
                <a:gd name="T12" fmla="*/ 15 w 36"/>
                <a:gd name="T1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57">
                  <a:moveTo>
                    <a:pt x="15" y="55"/>
                  </a:moveTo>
                  <a:cubicBezTo>
                    <a:pt x="15" y="55"/>
                    <a:pt x="27" y="42"/>
                    <a:pt x="32" y="34"/>
                  </a:cubicBezTo>
                  <a:cubicBezTo>
                    <a:pt x="36" y="27"/>
                    <a:pt x="31" y="23"/>
                    <a:pt x="30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4" y="38"/>
                    <a:pt x="6" y="45"/>
                  </a:cubicBezTo>
                  <a:cubicBezTo>
                    <a:pt x="9" y="53"/>
                    <a:pt x="6" y="57"/>
                    <a:pt x="15" y="55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0" name="Freeform 1320">
              <a:extLst>
                <a:ext uri="{FF2B5EF4-FFF2-40B4-BE49-F238E27FC236}">
                  <a16:creationId xmlns:a16="http://schemas.microsoft.com/office/drawing/2014/main" id="{C64A0BB6-BF30-4B22-BD46-4628C0B9B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709"/>
              <a:ext cx="33" cy="86"/>
            </a:xfrm>
            <a:custGeom>
              <a:avLst/>
              <a:gdLst>
                <a:gd name="T0" fmla="*/ 3 w 28"/>
                <a:gd name="T1" fmla="*/ 0 h 74"/>
                <a:gd name="T2" fmla="*/ 28 w 28"/>
                <a:gd name="T3" fmla="*/ 73 h 74"/>
                <a:gd name="T4" fmla="*/ 20 w 28"/>
                <a:gd name="T5" fmla="*/ 68 h 74"/>
                <a:gd name="T6" fmla="*/ 1 w 28"/>
                <a:gd name="T7" fmla="*/ 8 h 74"/>
                <a:gd name="T8" fmla="*/ 3 w 28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4">
                  <a:moveTo>
                    <a:pt x="3" y="0"/>
                  </a:moveTo>
                  <a:cubicBezTo>
                    <a:pt x="28" y="73"/>
                    <a:pt x="28" y="73"/>
                    <a:pt x="28" y="73"/>
                  </a:cubicBezTo>
                  <a:cubicBezTo>
                    <a:pt x="24" y="74"/>
                    <a:pt x="20" y="68"/>
                    <a:pt x="20" y="68"/>
                  </a:cubicBezTo>
                  <a:cubicBezTo>
                    <a:pt x="20" y="68"/>
                    <a:pt x="3" y="13"/>
                    <a:pt x="1" y="8"/>
                  </a:cubicBezTo>
                  <a:cubicBezTo>
                    <a:pt x="0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5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1" name="Freeform 1321">
              <a:extLst>
                <a:ext uri="{FF2B5EF4-FFF2-40B4-BE49-F238E27FC236}">
                  <a16:creationId xmlns:a16="http://schemas.microsoft.com/office/drawing/2014/main" id="{659264F4-1C2C-4F0A-9281-D60AC75B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714"/>
              <a:ext cx="6" cy="14"/>
            </a:xfrm>
            <a:custGeom>
              <a:avLst/>
              <a:gdLst>
                <a:gd name="T0" fmla="*/ 5 w 5"/>
                <a:gd name="T1" fmla="*/ 9 h 12"/>
                <a:gd name="T2" fmla="*/ 5 w 5"/>
                <a:gd name="T3" fmla="*/ 11 h 12"/>
                <a:gd name="T4" fmla="*/ 3 w 5"/>
                <a:gd name="T5" fmla="*/ 10 h 12"/>
                <a:gd name="T6" fmla="*/ 0 w 5"/>
                <a:gd name="T7" fmla="*/ 2 h 12"/>
                <a:gd name="T8" fmla="*/ 1 w 5"/>
                <a:gd name="T9" fmla="*/ 1 h 12"/>
                <a:gd name="T10" fmla="*/ 2 w 5"/>
                <a:gd name="T11" fmla="*/ 1 h 12"/>
                <a:gd name="T12" fmla="*/ 5 w 5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5" y="9"/>
                  </a:moveTo>
                  <a:cubicBezTo>
                    <a:pt x="5" y="10"/>
                    <a:pt x="5" y="11"/>
                    <a:pt x="5" y="11"/>
                  </a:cubicBezTo>
                  <a:cubicBezTo>
                    <a:pt x="4" y="12"/>
                    <a:pt x="3" y="11"/>
                    <a:pt x="3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2" y="1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B8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2" name="Freeform 1322">
              <a:extLst>
                <a:ext uri="{FF2B5EF4-FFF2-40B4-BE49-F238E27FC236}">
                  <a16:creationId xmlns:a16="http://schemas.microsoft.com/office/drawing/2014/main" id="{BA6D2127-70AC-4222-901C-DEDD4BF9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728"/>
              <a:ext cx="2" cy="7"/>
            </a:xfrm>
            <a:custGeom>
              <a:avLst/>
              <a:gdLst>
                <a:gd name="T0" fmla="*/ 2 w 2"/>
                <a:gd name="T1" fmla="*/ 4 h 6"/>
                <a:gd name="T2" fmla="*/ 2 w 2"/>
                <a:gd name="T3" fmla="*/ 6 h 6"/>
                <a:gd name="T4" fmla="*/ 1 w 2"/>
                <a:gd name="T5" fmla="*/ 5 h 6"/>
                <a:gd name="T6" fmla="*/ 0 w 2"/>
                <a:gd name="T7" fmla="*/ 1 h 6"/>
                <a:gd name="T8" fmla="*/ 0 w 2"/>
                <a:gd name="T9" fmla="*/ 0 h 6"/>
                <a:gd name="T10" fmla="*/ 1 w 2"/>
                <a:gd name="T11" fmla="*/ 1 h 6"/>
                <a:gd name="T12" fmla="*/ 2 w 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6">
                  <a:moveTo>
                    <a:pt x="2" y="4"/>
                  </a:move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B8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3" name="Freeform 1323">
              <a:extLst>
                <a:ext uri="{FF2B5EF4-FFF2-40B4-BE49-F238E27FC236}">
                  <a16:creationId xmlns:a16="http://schemas.microsoft.com/office/drawing/2014/main" id="{95B86842-849B-4B37-B3EB-4CA50513D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735"/>
              <a:ext cx="6" cy="13"/>
            </a:xfrm>
            <a:custGeom>
              <a:avLst/>
              <a:gdLst>
                <a:gd name="T0" fmla="*/ 5 w 5"/>
                <a:gd name="T1" fmla="*/ 9 h 12"/>
                <a:gd name="T2" fmla="*/ 4 w 5"/>
                <a:gd name="T3" fmla="*/ 11 h 12"/>
                <a:gd name="T4" fmla="*/ 3 w 5"/>
                <a:gd name="T5" fmla="*/ 10 h 12"/>
                <a:gd name="T6" fmla="*/ 0 w 5"/>
                <a:gd name="T7" fmla="*/ 2 h 12"/>
                <a:gd name="T8" fmla="*/ 1 w 5"/>
                <a:gd name="T9" fmla="*/ 0 h 12"/>
                <a:gd name="T10" fmla="*/ 2 w 5"/>
                <a:gd name="T11" fmla="*/ 1 h 12"/>
                <a:gd name="T12" fmla="*/ 5 w 5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5" y="9"/>
                  </a:moveTo>
                  <a:cubicBezTo>
                    <a:pt x="5" y="10"/>
                    <a:pt x="5" y="11"/>
                    <a:pt x="4" y="11"/>
                  </a:cubicBezTo>
                  <a:cubicBezTo>
                    <a:pt x="4" y="12"/>
                    <a:pt x="3" y="11"/>
                    <a:pt x="3" y="1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B8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4" name="Freeform 1324">
              <a:extLst>
                <a:ext uri="{FF2B5EF4-FFF2-40B4-BE49-F238E27FC236}">
                  <a16:creationId xmlns:a16="http://schemas.microsoft.com/office/drawing/2014/main" id="{4AB47415-DABA-45B6-8DB3-806CCC76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697"/>
              <a:ext cx="56" cy="98"/>
            </a:xfrm>
            <a:custGeom>
              <a:avLst/>
              <a:gdLst>
                <a:gd name="T0" fmla="*/ 28 w 48"/>
                <a:gd name="T1" fmla="*/ 4 h 84"/>
                <a:gd name="T2" fmla="*/ 47 w 48"/>
                <a:gd name="T3" fmla="*/ 66 h 84"/>
                <a:gd name="T4" fmla="*/ 46 w 48"/>
                <a:gd name="T5" fmla="*/ 72 h 84"/>
                <a:gd name="T6" fmla="*/ 26 w 48"/>
                <a:gd name="T7" fmla="*/ 83 h 84"/>
                <a:gd name="T8" fmla="*/ 21 w 48"/>
                <a:gd name="T9" fmla="*/ 79 h 84"/>
                <a:gd name="T10" fmla="*/ 1 w 48"/>
                <a:gd name="T11" fmla="*/ 14 h 84"/>
                <a:gd name="T12" fmla="*/ 2 w 48"/>
                <a:gd name="T13" fmla="*/ 9 h 84"/>
                <a:gd name="T14" fmla="*/ 24 w 48"/>
                <a:gd name="T15" fmla="*/ 1 h 84"/>
                <a:gd name="T16" fmla="*/ 28 w 48"/>
                <a:gd name="T17" fmla="*/ 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84">
                  <a:moveTo>
                    <a:pt x="28" y="4"/>
                  </a:moveTo>
                  <a:cubicBezTo>
                    <a:pt x="47" y="66"/>
                    <a:pt x="47" y="66"/>
                    <a:pt x="47" y="66"/>
                  </a:cubicBezTo>
                  <a:cubicBezTo>
                    <a:pt x="48" y="69"/>
                    <a:pt x="48" y="72"/>
                    <a:pt x="46" y="72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4" y="84"/>
                    <a:pt x="22" y="82"/>
                    <a:pt x="21" y="79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2"/>
                    <a:pt x="1" y="9"/>
                    <a:pt x="2" y="9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0"/>
                    <a:pt x="27" y="2"/>
                    <a:pt x="28" y="4"/>
                  </a:cubicBezTo>
                  <a:close/>
                </a:path>
              </a:pathLst>
            </a:custGeom>
            <a:solidFill>
              <a:srgbClr val="E5E4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5" name="Freeform 1325">
              <a:extLst>
                <a:ext uri="{FF2B5EF4-FFF2-40B4-BE49-F238E27FC236}">
                  <a16:creationId xmlns:a16="http://schemas.microsoft.com/office/drawing/2014/main" id="{28FB9B04-FBF3-4713-8612-154C85D6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703"/>
              <a:ext cx="40" cy="92"/>
            </a:xfrm>
            <a:custGeom>
              <a:avLst/>
              <a:gdLst>
                <a:gd name="T0" fmla="*/ 13 w 34"/>
                <a:gd name="T1" fmla="*/ 0 h 79"/>
                <a:gd name="T2" fmla="*/ 34 w 34"/>
                <a:gd name="T3" fmla="*/ 74 h 79"/>
                <a:gd name="T4" fmla="*/ 26 w 34"/>
                <a:gd name="T5" fmla="*/ 78 h 79"/>
                <a:gd name="T6" fmla="*/ 21 w 34"/>
                <a:gd name="T7" fmla="*/ 74 h 79"/>
                <a:gd name="T8" fmla="*/ 1 w 34"/>
                <a:gd name="T9" fmla="*/ 9 h 79"/>
                <a:gd name="T10" fmla="*/ 2 w 34"/>
                <a:gd name="T11" fmla="*/ 4 h 79"/>
                <a:gd name="T12" fmla="*/ 13 w 34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79">
                  <a:moveTo>
                    <a:pt x="13" y="0"/>
                  </a:moveTo>
                  <a:cubicBezTo>
                    <a:pt x="34" y="74"/>
                    <a:pt x="34" y="74"/>
                    <a:pt x="34" y="74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4" y="79"/>
                    <a:pt x="22" y="77"/>
                    <a:pt x="21" y="74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1" y="4"/>
                    <a:pt x="2" y="4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7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6" name="Freeform 1326">
              <a:extLst>
                <a:ext uri="{FF2B5EF4-FFF2-40B4-BE49-F238E27FC236}">
                  <a16:creationId xmlns:a16="http://schemas.microsoft.com/office/drawing/2014/main" id="{26FD1349-08A4-4651-A625-635EE5BF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706"/>
              <a:ext cx="10" cy="3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1 h 3"/>
                <a:gd name="T4" fmla="*/ 2 w 10"/>
                <a:gd name="T5" fmla="*/ 3 h 3"/>
                <a:gd name="T6" fmla="*/ 0 w 10"/>
                <a:gd name="T7" fmla="*/ 3 h 3"/>
                <a:gd name="T8" fmla="*/ 2 w 10"/>
                <a:gd name="T9" fmla="*/ 2 h 3"/>
                <a:gd name="T10" fmla="*/ 10 w 10"/>
                <a:gd name="T11" fmla="*/ 0 h 3"/>
                <a:gd name="T12" fmla="*/ 10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lnTo>
                    <a:pt x="10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2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C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7" name="Freeform 1327">
              <a:extLst>
                <a:ext uri="{FF2B5EF4-FFF2-40B4-BE49-F238E27FC236}">
                  <a16:creationId xmlns:a16="http://schemas.microsoft.com/office/drawing/2014/main" id="{A9EE0145-5AC5-4D30-951D-B76E0576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70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0 h 2"/>
                <a:gd name="T10" fmla="*/ 0 w 1"/>
                <a:gd name="T11" fmla="*/ 0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C6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8" name="Freeform 1328">
              <a:extLst>
                <a:ext uri="{FF2B5EF4-FFF2-40B4-BE49-F238E27FC236}">
                  <a16:creationId xmlns:a16="http://schemas.microsoft.com/office/drawing/2014/main" id="{8FB2C59E-5526-499D-B0CA-F6B9AC1E8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776"/>
              <a:ext cx="8" cy="8"/>
            </a:xfrm>
            <a:custGeom>
              <a:avLst/>
              <a:gdLst>
                <a:gd name="T0" fmla="*/ 6 w 7"/>
                <a:gd name="T1" fmla="*/ 2 h 7"/>
                <a:gd name="T2" fmla="*/ 6 w 7"/>
                <a:gd name="T3" fmla="*/ 4 h 7"/>
                <a:gd name="T4" fmla="*/ 2 w 7"/>
                <a:gd name="T5" fmla="*/ 7 h 7"/>
                <a:gd name="T6" fmla="*/ 0 w 7"/>
                <a:gd name="T7" fmla="*/ 5 h 7"/>
                <a:gd name="T8" fmla="*/ 0 w 7"/>
                <a:gd name="T9" fmla="*/ 5 h 7"/>
                <a:gd name="T10" fmla="*/ 0 w 7"/>
                <a:gd name="T11" fmla="*/ 3 h 7"/>
                <a:gd name="T12" fmla="*/ 0 w 7"/>
                <a:gd name="T13" fmla="*/ 2 h 7"/>
                <a:gd name="T14" fmla="*/ 4 w 7"/>
                <a:gd name="T15" fmla="*/ 0 h 7"/>
                <a:gd name="T16" fmla="*/ 6 w 7"/>
                <a:gd name="T1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2"/>
                  </a:moveTo>
                  <a:cubicBezTo>
                    <a:pt x="7" y="3"/>
                    <a:pt x="6" y="4"/>
                    <a:pt x="6" y="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B8B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9" name="Freeform 1329">
              <a:extLst>
                <a:ext uri="{FF2B5EF4-FFF2-40B4-BE49-F238E27FC236}">
                  <a16:creationId xmlns:a16="http://schemas.microsoft.com/office/drawing/2014/main" id="{EE5DEFD4-13DA-4040-B427-F4EEF075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779"/>
              <a:ext cx="8" cy="5"/>
            </a:xfrm>
            <a:custGeom>
              <a:avLst/>
              <a:gdLst>
                <a:gd name="T0" fmla="*/ 6 w 7"/>
                <a:gd name="T1" fmla="*/ 0 h 5"/>
                <a:gd name="T2" fmla="*/ 6 w 7"/>
                <a:gd name="T3" fmla="*/ 2 h 5"/>
                <a:gd name="T4" fmla="*/ 2 w 7"/>
                <a:gd name="T5" fmla="*/ 5 h 5"/>
                <a:gd name="T6" fmla="*/ 0 w 7"/>
                <a:gd name="T7" fmla="*/ 3 h 5"/>
                <a:gd name="T8" fmla="*/ 0 w 7"/>
                <a:gd name="T9" fmla="*/ 3 h 5"/>
                <a:gd name="T10" fmla="*/ 6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F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0" name="Freeform 1330">
              <a:extLst>
                <a:ext uri="{FF2B5EF4-FFF2-40B4-BE49-F238E27FC236}">
                  <a16:creationId xmlns:a16="http://schemas.microsoft.com/office/drawing/2014/main" id="{629619E2-1589-4169-B554-C6776553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710"/>
              <a:ext cx="43" cy="67"/>
            </a:xfrm>
            <a:custGeom>
              <a:avLst/>
              <a:gdLst>
                <a:gd name="T0" fmla="*/ 18 w 43"/>
                <a:gd name="T1" fmla="*/ 67 h 67"/>
                <a:gd name="T2" fmla="*/ 43 w 43"/>
                <a:gd name="T3" fmla="*/ 56 h 67"/>
                <a:gd name="T4" fmla="*/ 25 w 43"/>
                <a:gd name="T5" fmla="*/ 0 h 67"/>
                <a:gd name="T6" fmla="*/ 0 w 43"/>
                <a:gd name="T7" fmla="*/ 9 h 67"/>
                <a:gd name="T8" fmla="*/ 18 w 43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67">
                  <a:moveTo>
                    <a:pt x="18" y="67"/>
                  </a:moveTo>
                  <a:lnTo>
                    <a:pt x="43" y="56"/>
                  </a:lnTo>
                  <a:lnTo>
                    <a:pt x="25" y="0"/>
                  </a:lnTo>
                  <a:lnTo>
                    <a:pt x="0" y="9"/>
                  </a:lnTo>
                  <a:lnTo>
                    <a:pt x="18" y="67"/>
                  </a:lnTo>
                  <a:close/>
                </a:path>
              </a:pathLst>
            </a:custGeom>
            <a:solidFill>
              <a:srgbClr val="817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1" name="Freeform 1331">
              <a:extLst>
                <a:ext uri="{FF2B5EF4-FFF2-40B4-BE49-F238E27FC236}">
                  <a16:creationId xmlns:a16="http://schemas.microsoft.com/office/drawing/2014/main" id="{712C298E-B4E9-448A-968B-690FAA6C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709"/>
              <a:ext cx="44" cy="70"/>
            </a:xfrm>
            <a:custGeom>
              <a:avLst/>
              <a:gdLst>
                <a:gd name="T0" fmla="*/ 25 w 44"/>
                <a:gd name="T1" fmla="*/ 0 h 70"/>
                <a:gd name="T2" fmla="*/ 44 w 44"/>
                <a:gd name="T3" fmla="*/ 57 h 70"/>
                <a:gd name="T4" fmla="*/ 18 w 44"/>
                <a:gd name="T5" fmla="*/ 70 h 70"/>
                <a:gd name="T6" fmla="*/ 0 w 44"/>
                <a:gd name="T7" fmla="*/ 10 h 70"/>
                <a:gd name="T8" fmla="*/ 25 w 44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0">
                  <a:moveTo>
                    <a:pt x="25" y="0"/>
                  </a:moveTo>
                  <a:lnTo>
                    <a:pt x="44" y="57"/>
                  </a:lnTo>
                  <a:lnTo>
                    <a:pt x="18" y="70"/>
                  </a:lnTo>
                  <a:lnTo>
                    <a:pt x="0" y="1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586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2" name="Freeform 1332">
              <a:extLst>
                <a:ext uri="{FF2B5EF4-FFF2-40B4-BE49-F238E27FC236}">
                  <a16:creationId xmlns:a16="http://schemas.microsoft.com/office/drawing/2014/main" id="{CE3044F4-F45B-4F75-B900-CEDB79CB9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716"/>
              <a:ext cx="41" cy="70"/>
            </a:xfrm>
            <a:custGeom>
              <a:avLst/>
              <a:gdLst>
                <a:gd name="T0" fmla="*/ 11 w 35"/>
                <a:gd name="T1" fmla="*/ 0 h 60"/>
                <a:gd name="T2" fmla="*/ 11 w 35"/>
                <a:gd name="T3" fmla="*/ 20 h 60"/>
                <a:gd name="T4" fmla="*/ 22 w 35"/>
                <a:gd name="T5" fmla="*/ 15 h 60"/>
                <a:gd name="T6" fmla="*/ 20 w 35"/>
                <a:gd name="T7" fmla="*/ 23 h 60"/>
                <a:gd name="T8" fmla="*/ 25 w 35"/>
                <a:gd name="T9" fmla="*/ 25 h 60"/>
                <a:gd name="T10" fmla="*/ 21 w 35"/>
                <a:gd name="T11" fmla="*/ 33 h 60"/>
                <a:gd name="T12" fmla="*/ 26 w 35"/>
                <a:gd name="T13" fmla="*/ 30 h 60"/>
                <a:gd name="T14" fmla="*/ 17 w 35"/>
                <a:gd name="T15" fmla="*/ 46 h 60"/>
                <a:gd name="T16" fmla="*/ 11 w 35"/>
                <a:gd name="T17" fmla="*/ 39 h 60"/>
                <a:gd name="T18" fmla="*/ 8 w 35"/>
                <a:gd name="T19" fmla="*/ 34 h 60"/>
                <a:gd name="T20" fmla="*/ 9 w 35"/>
                <a:gd name="T21" fmla="*/ 32 h 60"/>
                <a:gd name="T22" fmla="*/ 6 w 35"/>
                <a:gd name="T23" fmla="*/ 29 h 60"/>
                <a:gd name="T24" fmla="*/ 11 w 35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0">
                  <a:moveTo>
                    <a:pt x="11" y="0"/>
                  </a:moveTo>
                  <a:cubicBezTo>
                    <a:pt x="16" y="8"/>
                    <a:pt x="11" y="13"/>
                    <a:pt x="11" y="20"/>
                  </a:cubicBezTo>
                  <a:cubicBezTo>
                    <a:pt x="15" y="17"/>
                    <a:pt x="18" y="15"/>
                    <a:pt x="22" y="15"/>
                  </a:cubicBezTo>
                  <a:cubicBezTo>
                    <a:pt x="22" y="18"/>
                    <a:pt x="21" y="20"/>
                    <a:pt x="20" y="23"/>
                  </a:cubicBezTo>
                  <a:cubicBezTo>
                    <a:pt x="23" y="21"/>
                    <a:pt x="26" y="21"/>
                    <a:pt x="25" y="25"/>
                  </a:cubicBezTo>
                  <a:cubicBezTo>
                    <a:pt x="25" y="28"/>
                    <a:pt x="23" y="31"/>
                    <a:pt x="21" y="33"/>
                  </a:cubicBezTo>
                  <a:cubicBezTo>
                    <a:pt x="22" y="32"/>
                    <a:pt x="24" y="30"/>
                    <a:pt x="26" y="30"/>
                  </a:cubicBezTo>
                  <a:cubicBezTo>
                    <a:pt x="35" y="28"/>
                    <a:pt x="27" y="49"/>
                    <a:pt x="17" y="46"/>
                  </a:cubicBezTo>
                  <a:cubicBezTo>
                    <a:pt x="19" y="60"/>
                    <a:pt x="9" y="42"/>
                    <a:pt x="11" y="39"/>
                  </a:cubicBezTo>
                  <a:cubicBezTo>
                    <a:pt x="9" y="39"/>
                    <a:pt x="8" y="38"/>
                    <a:pt x="8" y="34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7" y="32"/>
                    <a:pt x="6" y="30"/>
                    <a:pt x="6" y="29"/>
                  </a:cubicBezTo>
                  <a:cubicBezTo>
                    <a:pt x="0" y="21"/>
                    <a:pt x="8" y="10"/>
                    <a:pt x="11" y="0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3" name="Freeform 1333">
              <a:extLst>
                <a:ext uri="{FF2B5EF4-FFF2-40B4-BE49-F238E27FC236}">
                  <a16:creationId xmlns:a16="http://schemas.microsoft.com/office/drawing/2014/main" id="{849996A2-D9C5-4EEE-B7C1-1A7F4AD6F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40"/>
              <a:ext cx="52" cy="65"/>
            </a:xfrm>
            <a:custGeom>
              <a:avLst/>
              <a:gdLst>
                <a:gd name="T0" fmla="*/ 45 w 45"/>
                <a:gd name="T1" fmla="*/ 56 h 56"/>
                <a:gd name="T2" fmla="*/ 0 w 45"/>
                <a:gd name="T3" fmla="*/ 50 h 56"/>
                <a:gd name="T4" fmla="*/ 4 w 45"/>
                <a:gd name="T5" fmla="*/ 30 h 56"/>
                <a:gd name="T6" fmla="*/ 4 w 45"/>
                <a:gd name="T7" fmla="*/ 7 h 56"/>
                <a:gd name="T8" fmla="*/ 34 w 45"/>
                <a:gd name="T9" fmla="*/ 7 h 56"/>
                <a:gd name="T10" fmla="*/ 38 w 45"/>
                <a:gd name="T11" fmla="*/ 30 h 56"/>
                <a:gd name="T12" fmla="*/ 45 w 45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6">
                  <a:moveTo>
                    <a:pt x="45" y="56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2" y="47"/>
                    <a:pt x="3" y="38"/>
                    <a:pt x="4" y="30"/>
                  </a:cubicBezTo>
                  <a:cubicBezTo>
                    <a:pt x="5" y="19"/>
                    <a:pt x="4" y="7"/>
                    <a:pt x="4" y="7"/>
                  </a:cubicBezTo>
                  <a:cubicBezTo>
                    <a:pt x="4" y="7"/>
                    <a:pt x="34" y="0"/>
                    <a:pt x="34" y="7"/>
                  </a:cubicBezTo>
                  <a:cubicBezTo>
                    <a:pt x="34" y="14"/>
                    <a:pt x="36" y="22"/>
                    <a:pt x="38" y="30"/>
                  </a:cubicBezTo>
                  <a:cubicBezTo>
                    <a:pt x="41" y="42"/>
                    <a:pt x="45" y="56"/>
                    <a:pt x="45" y="5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4" name="Freeform 1334">
              <a:extLst>
                <a:ext uri="{FF2B5EF4-FFF2-40B4-BE49-F238E27FC236}">
                  <a16:creationId xmlns:a16="http://schemas.microsoft.com/office/drawing/2014/main" id="{52E732DF-9199-4B44-9D05-1E68A3DF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384"/>
              <a:ext cx="60" cy="31"/>
            </a:xfrm>
            <a:custGeom>
              <a:avLst/>
              <a:gdLst>
                <a:gd name="T0" fmla="*/ 51 w 51"/>
                <a:gd name="T1" fmla="*/ 21 h 27"/>
                <a:gd name="T2" fmla="*/ 51 w 51"/>
                <a:gd name="T3" fmla="*/ 21 h 27"/>
                <a:gd name="T4" fmla="*/ 49 w 51"/>
                <a:gd name="T5" fmla="*/ 27 h 27"/>
                <a:gd name="T6" fmla="*/ 2 w 51"/>
                <a:gd name="T7" fmla="*/ 27 h 27"/>
                <a:gd name="T8" fmla="*/ 0 w 51"/>
                <a:gd name="T9" fmla="*/ 21 h 27"/>
                <a:gd name="T10" fmla="*/ 0 w 51"/>
                <a:gd name="T11" fmla="*/ 20 h 27"/>
                <a:gd name="T12" fmla="*/ 26 w 51"/>
                <a:gd name="T13" fmla="*/ 0 h 27"/>
                <a:gd name="T14" fmla="*/ 51 w 51"/>
                <a:gd name="T1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7"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3"/>
                    <a:pt x="51" y="27"/>
                    <a:pt x="49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3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11" y="0"/>
                    <a:pt x="26" y="0"/>
                  </a:cubicBezTo>
                  <a:cubicBezTo>
                    <a:pt x="40" y="0"/>
                    <a:pt x="51" y="9"/>
                    <a:pt x="51" y="21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5" name="Freeform 1335">
              <a:extLst>
                <a:ext uri="{FF2B5EF4-FFF2-40B4-BE49-F238E27FC236}">
                  <a16:creationId xmlns:a16="http://schemas.microsoft.com/office/drawing/2014/main" id="{B7F90FF8-7706-4C77-8FBB-E5BFFC5C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340"/>
              <a:ext cx="40" cy="34"/>
            </a:xfrm>
            <a:custGeom>
              <a:avLst/>
              <a:gdLst>
                <a:gd name="T0" fmla="*/ 0 w 34"/>
                <a:gd name="T1" fmla="*/ 29 h 29"/>
                <a:gd name="T2" fmla="*/ 0 w 34"/>
                <a:gd name="T3" fmla="*/ 7 h 29"/>
                <a:gd name="T4" fmla="*/ 30 w 34"/>
                <a:gd name="T5" fmla="*/ 7 h 29"/>
                <a:gd name="T6" fmla="*/ 34 w 34"/>
                <a:gd name="T7" fmla="*/ 29 h 29"/>
                <a:gd name="T8" fmla="*/ 0 w 34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9">
                  <a:moveTo>
                    <a:pt x="0" y="29"/>
                  </a:moveTo>
                  <a:cubicBezTo>
                    <a:pt x="1" y="18"/>
                    <a:pt x="0" y="7"/>
                    <a:pt x="0" y="7"/>
                  </a:cubicBezTo>
                  <a:cubicBezTo>
                    <a:pt x="0" y="7"/>
                    <a:pt x="30" y="0"/>
                    <a:pt x="30" y="7"/>
                  </a:cubicBezTo>
                  <a:cubicBezTo>
                    <a:pt x="30" y="14"/>
                    <a:pt x="32" y="21"/>
                    <a:pt x="34" y="29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6" name="Freeform 1336">
              <a:extLst>
                <a:ext uri="{FF2B5EF4-FFF2-40B4-BE49-F238E27FC236}">
                  <a16:creationId xmlns:a16="http://schemas.microsoft.com/office/drawing/2014/main" id="{05901116-90E8-44CA-BD1B-C20ED01B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410"/>
              <a:ext cx="60" cy="4"/>
            </a:xfrm>
            <a:custGeom>
              <a:avLst/>
              <a:gdLst>
                <a:gd name="T0" fmla="*/ 51 w 51"/>
                <a:gd name="T1" fmla="*/ 0 h 4"/>
                <a:gd name="T2" fmla="*/ 49 w 51"/>
                <a:gd name="T3" fmla="*/ 4 h 4"/>
                <a:gd name="T4" fmla="*/ 2 w 51"/>
                <a:gd name="T5" fmla="*/ 4 h 4"/>
                <a:gd name="T6" fmla="*/ 0 w 51"/>
                <a:gd name="T7" fmla="*/ 0 h 4"/>
                <a:gd name="T8" fmla="*/ 51 w 5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">
                  <a:moveTo>
                    <a:pt x="51" y="0"/>
                  </a:moveTo>
                  <a:cubicBezTo>
                    <a:pt x="51" y="0"/>
                    <a:pt x="51" y="4"/>
                    <a:pt x="49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0"/>
                    <a:pt x="0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7" name="Freeform 1337">
              <a:extLst>
                <a:ext uri="{FF2B5EF4-FFF2-40B4-BE49-F238E27FC236}">
                  <a16:creationId xmlns:a16="http://schemas.microsoft.com/office/drawing/2014/main" id="{CAFB7801-F0BC-4779-A423-6DA141D7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407"/>
              <a:ext cx="64" cy="10"/>
            </a:xfrm>
            <a:custGeom>
              <a:avLst/>
              <a:gdLst>
                <a:gd name="T0" fmla="*/ 53 w 55"/>
                <a:gd name="T1" fmla="*/ 0 h 8"/>
                <a:gd name="T2" fmla="*/ 51 w 55"/>
                <a:gd name="T3" fmla="*/ 1 h 8"/>
                <a:gd name="T4" fmla="*/ 51 w 55"/>
                <a:gd name="T5" fmla="*/ 4 h 8"/>
                <a:gd name="T6" fmla="*/ 51 w 55"/>
                <a:gd name="T7" fmla="*/ 4 h 8"/>
                <a:gd name="T8" fmla="*/ 50 w 55"/>
                <a:gd name="T9" fmla="*/ 4 h 8"/>
                <a:gd name="T10" fmla="*/ 51 w 55"/>
                <a:gd name="T11" fmla="*/ 4 h 8"/>
                <a:gd name="T12" fmla="*/ 51 w 55"/>
                <a:gd name="T13" fmla="*/ 4 h 8"/>
                <a:gd name="T14" fmla="*/ 51 w 55"/>
                <a:gd name="T15" fmla="*/ 5 h 8"/>
                <a:gd name="T16" fmla="*/ 4 w 55"/>
                <a:gd name="T17" fmla="*/ 4 h 8"/>
                <a:gd name="T18" fmla="*/ 5 w 55"/>
                <a:gd name="T19" fmla="*/ 4 h 8"/>
                <a:gd name="T20" fmla="*/ 4 w 55"/>
                <a:gd name="T21" fmla="*/ 5 h 8"/>
                <a:gd name="T22" fmla="*/ 4 w 55"/>
                <a:gd name="T23" fmla="*/ 4 h 8"/>
                <a:gd name="T24" fmla="*/ 5 w 55"/>
                <a:gd name="T25" fmla="*/ 4 h 8"/>
                <a:gd name="T26" fmla="*/ 5 w 55"/>
                <a:gd name="T27" fmla="*/ 4 h 8"/>
                <a:gd name="T28" fmla="*/ 4 w 55"/>
                <a:gd name="T29" fmla="*/ 3 h 8"/>
                <a:gd name="T30" fmla="*/ 4 w 55"/>
                <a:gd name="T31" fmla="*/ 1 h 8"/>
                <a:gd name="T32" fmla="*/ 4 w 55"/>
                <a:gd name="T33" fmla="*/ 1 h 8"/>
                <a:gd name="T34" fmla="*/ 2 w 55"/>
                <a:gd name="T35" fmla="*/ 0 h 8"/>
                <a:gd name="T36" fmla="*/ 53 w 55"/>
                <a:gd name="T37" fmla="*/ 4 h 8"/>
                <a:gd name="T38" fmla="*/ 53 w 55"/>
                <a:gd name="T39" fmla="*/ 2 h 8"/>
                <a:gd name="T40" fmla="*/ 2 w 55"/>
                <a:gd name="T41" fmla="*/ 0 h 8"/>
                <a:gd name="T42" fmla="*/ 2 w 55"/>
                <a:gd name="T43" fmla="*/ 2 h 8"/>
                <a:gd name="T44" fmla="*/ 2 w 55"/>
                <a:gd name="T45" fmla="*/ 4 h 8"/>
                <a:gd name="T46" fmla="*/ 1 w 55"/>
                <a:gd name="T47" fmla="*/ 4 h 8"/>
                <a:gd name="T48" fmla="*/ 0 w 55"/>
                <a:gd name="T49" fmla="*/ 3 h 8"/>
                <a:gd name="T50" fmla="*/ 2 w 55"/>
                <a:gd name="T51" fmla="*/ 2 h 8"/>
                <a:gd name="T52" fmla="*/ 2 w 55"/>
                <a:gd name="T53" fmla="*/ 2 h 8"/>
                <a:gd name="T54" fmla="*/ 0 w 55"/>
                <a:gd name="T55" fmla="*/ 3 h 8"/>
                <a:gd name="T56" fmla="*/ 0 w 55"/>
                <a:gd name="T57" fmla="*/ 3 h 8"/>
                <a:gd name="T58" fmla="*/ 0 w 55"/>
                <a:gd name="T59" fmla="*/ 3 h 8"/>
                <a:gd name="T60" fmla="*/ 1 w 55"/>
                <a:gd name="T61" fmla="*/ 2 h 8"/>
                <a:gd name="T62" fmla="*/ 0 w 55"/>
                <a:gd name="T63" fmla="*/ 3 h 8"/>
                <a:gd name="T64" fmla="*/ 0 w 55"/>
                <a:gd name="T65" fmla="*/ 3 h 8"/>
                <a:gd name="T66" fmla="*/ 0 w 55"/>
                <a:gd name="T67" fmla="*/ 3 h 8"/>
                <a:gd name="T68" fmla="*/ 1 w 55"/>
                <a:gd name="T69" fmla="*/ 6 h 8"/>
                <a:gd name="T70" fmla="*/ 4 w 55"/>
                <a:gd name="T71" fmla="*/ 8 h 8"/>
                <a:gd name="T72" fmla="*/ 53 w 55"/>
                <a:gd name="T73" fmla="*/ 7 h 8"/>
                <a:gd name="T74" fmla="*/ 55 w 55"/>
                <a:gd name="T75" fmla="*/ 3 h 8"/>
                <a:gd name="T76" fmla="*/ 55 w 55"/>
                <a:gd name="T77" fmla="*/ 3 h 8"/>
                <a:gd name="T78" fmla="*/ 54 w 55"/>
                <a:gd name="T79" fmla="*/ 2 h 8"/>
                <a:gd name="T80" fmla="*/ 55 w 55"/>
                <a:gd name="T81" fmla="*/ 3 h 8"/>
                <a:gd name="T82" fmla="*/ 55 w 55"/>
                <a:gd name="T83" fmla="*/ 3 h 8"/>
                <a:gd name="T84" fmla="*/ 55 w 55"/>
                <a:gd name="T85" fmla="*/ 3 h 8"/>
                <a:gd name="T86" fmla="*/ 53 w 55"/>
                <a:gd name="T87" fmla="*/ 2 h 8"/>
                <a:gd name="T88" fmla="*/ 53 w 55"/>
                <a:gd name="T89" fmla="*/ 2 h 8"/>
                <a:gd name="T90" fmla="*/ 55 w 55"/>
                <a:gd name="T91" fmla="*/ 3 h 8"/>
                <a:gd name="T92" fmla="*/ 55 w 55"/>
                <a:gd name="T93" fmla="*/ 4 h 8"/>
                <a:gd name="T94" fmla="*/ 53 w 55"/>
                <a:gd name="T95" fmla="*/ 4 h 8"/>
                <a:gd name="T96" fmla="*/ 53 w 55"/>
                <a:gd name="T97" fmla="*/ 2 h 8"/>
                <a:gd name="T98" fmla="*/ 53 w 55"/>
                <a:gd name="T9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8">
                  <a:moveTo>
                    <a:pt x="53" y="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2" y="0"/>
                    <a:pt x="52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3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2" y="8"/>
                    <a:pt x="53" y="7"/>
                    <a:pt x="53" y="7"/>
                  </a:cubicBezTo>
                  <a:cubicBezTo>
                    <a:pt x="54" y="7"/>
                    <a:pt x="54" y="6"/>
                    <a:pt x="54" y="5"/>
                  </a:cubicBezTo>
                  <a:cubicBezTo>
                    <a:pt x="55" y="5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53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8" name="Freeform 1338">
              <a:extLst>
                <a:ext uri="{FF2B5EF4-FFF2-40B4-BE49-F238E27FC236}">
                  <a16:creationId xmlns:a16="http://schemas.microsoft.com/office/drawing/2014/main" id="{A1CB3785-C3AA-470C-8DDC-E7E4B08D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383"/>
              <a:ext cx="20" cy="7"/>
            </a:xfrm>
            <a:custGeom>
              <a:avLst/>
              <a:gdLst>
                <a:gd name="T0" fmla="*/ 16 w 17"/>
                <a:gd name="T1" fmla="*/ 5 h 6"/>
                <a:gd name="T2" fmla="*/ 0 w 17"/>
                <a:gd name="T3" fmla="*/ 5 h 6"/>
                <a:gd name="T4" fmla="*/ 1 w 17"/>
                <a:gd name="T5" fmla="*/ 6 h 6"/>
                <a:gd name="T6" fmla="*/ 8 w 17"/>
                <a:gd name="T7" fmla="*/ 4 h 6"/>
                <a:gd name="T8" fmla="*/ 16 w 17"/>
                <a:gd name="T9" fmla="*/ 6 h 6"/>
                <a:gd name="T10" fmla="*/ 16 w 17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6" y="5"/>
                  </a:moveTo>
                  <a:cubicBezTo>
                    <a:pt x="13" y="0"/>
                    <a:pt x="4" y="1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6"/>
                    <a:pt x="5" y="4"/>
                    <a:pt x="8" y="4"/>
                  </a:cubicBezTo>
                  <a:cubicBezTo>
                    <a:pt x="11" y="4"/>
                    <a:pt x="13" y="6"/>
                    <a:pt x="16" y="6"/>
                  </a:cubicBezTo>
                  <a:cubicBezTo>
                    <a:pt x="16" y="6"/>
                    <a:pt x="17" y="5"/>
                    <a:pt x="16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9" name="Freeform 1339">
              <a:extLst>
                <a:ext uri="{FF2B5EF4-FFF2-40B4-BE49-F238E27FC236}">
                  <a16:creationId xmlns:a16="http://schemas.microsoft.com/office/drawing/2014/main" id="{604AFCAC-15ED-4143-AE1D-7AD007B3B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390"/>
              <a:ext cx="19" cy="7"/>
            </a:xfrm>
            <a:custGeom>
              <a:avLst/>
              <a:gdLst>
                <a:gd name="T0" fmla="*/ 16 w 16"/>
                <a:gd name="T1" fmla="*/ 4 h 6"/>
                <a:gd name="T2" fmla="*/ 1 w 16"/>
                <a:gd name="T3" fmla="*/ 4 h 6"/>
                <a:gd name="T4" fmla="*/ 1 w 16"/>
                <a:gd name="T5" fmla="*/ 5 h 6"/>
                <a:gd name="T6" fmla="*/ 9 w 16"/>
                <a:gd name="T7" fmla="*/ 4 h 6"/>
                <a:gd name="T8" fmla="*/ 16 w 16"/>
                <a:gd name="T9" fmla="*/ 6 h 6"/>
                <a:gd name="T10" fmla="*/ 16 w 1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6">
                  <a:moveTo>
                    <a:pt x="16" y="4"/>
                  </a:moveTo>
                  <a:cubicBezTo>
                    <a:pt x="12" y="1"/>
                    <a:pt x="4" y="0"/>
                    <a:pt x="1" y="4"/>
                  </a:cubicBezTo>
                  <a:cubicBezTo>
                    <a:pt x="0" y="5"/>
                    <a:pt x="1" y="6"/>
                    <a:pt x="1" y="5"/>
                  </a:cubicBezTo>
                  <a:cubicBezTo>
                    <a:pt x="4" y="5"/>
                    <a:pt x="6" y="4"/>
                    <a:pt x="9" y="4"/>
                  </a:cubicBezTo>
                  <a:cubicBezTo>
                    <a:pt x="11" y="4"/>
                    <a:pt x="13" y="6"/>
                    <a:pt x="16" y="6"/>
                  </a:cubicBezTo>
                  <a:cubicBezTo>
                    <a:pt x="16" y="5"/>
                    <a:pt x="16" y="4"/>
                    <a:pt x="16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0" name="Freeform 1340">
              <a:extLst>
                <a:ext uri="{FF2B5EF4-FFF2-40B4-BE49-F238E27FC236}">
                  <a16:creationId xmlns:a16="http://schemas.microsoft.com/office/drawing/2014/main" id="{D77AFAA0-6D2C-4024-A039-9A1DF67D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350"/>
              <a:ext cx="94" cy="69"/>
            </a:xfrm>
            <a:custGeom>
              <a:avLst/>
              <a:gdLst>
                <a:gd name="T0" fmla="*/ 80 w 80"/>
                <a:gd name="T1" fmla="*/ 49 h 59"/>
                <a:gd name="T2" fmla="*/ 78 w 80"/>
                <a:gd name="T3" fmla="*/ 56 h 59"/>
                <a:gd name="T4" fmla="*/ 1 w 80"/>
                <a:gd name="T5" fmla="*/ 57 h 59"/>
                <a:gd name="T6" fmla="*/ 1 w 80"/>
                <a:gd name="T7" fmla="*/ 54 h 59"/>
                <a:gd name="T8" fmla="*/ 2 w 80"/>
                <a:gd name="T9" fmla="*/ 52 h 59"/>
                <a:gd name="T10" fmla="*/ 31 w 80"/>
                <a:gd name="T11" fmla="*/ 37 h 59"/>
                <a:gd name="T12" fmla="*/ 39 w 80"/>
                <a:gd name="T13" fmla="*/ 33 h 59"/>
                <a:gd name="T14" fmla="*/ 45 w 80"/>
                <a:gd name="T15" fmla="*/ 24 h 59"/>
                <a:gd name="T16" fmla="*/ 47 w 80"/>
                <a:gd name="T17" fmla="*/ 0 h 59"/>
                <a:gd name="T18" fmla="*/ 78 w 80"/>
                <a:gd name="T19" fmla="*/ 0 h 59"/>
                <a:gd name="T20" fmla="*/ 80 w 80"/>
                <a:gd name="T21" fmla="*/ 24 h 59"/>
                <a:gd name="T22" fmla="*/ 80 w 80"/>
                <a:gd name="T23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59">
                  <a:moveTo>
                    <a:pt x="80" y="49"/>
                  </a:moveTo>
                  <a:cubicBezTo>
                    <a:pt x="79" y="52"/>
                    <a:pt x="79" y="54"/>
                    <a:pt x="78" y="56"/>
                  </a:cubicBezTo>
                  <a:cubicBezTo>
                    <a:pt x="78" y="56"/>
                    <a:pt x="6" y="59"/>
                    <a:pt x="1" y="57"/>
                  </a:cubicBezTo>
                  <a:cubicBezTo>
                    <a:pt x="0" y="56"/>
                    <a:pt x="0" y="56"/>
                    <a:pt x="1" y="54"/>
                  </a:cubicBezTo>
                  <a:cubicBezTo>
                    <a:pt x="1" y="54"/>
                    <a:pt x="2" y="53"/>
                    <a:pt x="2" y="52"/>
                  </a:cubicBezTo>
                  <a:cubicBezTo>
                    <a:pt x="5" y="46"/>
                    <a:pt x="12" y="36"/>
                    <a:pt x="31" y="37"/>
                  </a:cubicBezTo>
                  <a:cubicBezTo>
                    <a:pt x="34" y="35"/>
                    <a:pt x="37" y="34"/>
                    <a:pt x="39" y="33"/>
                  </a:cubicBezTo>
                  <a:cubicBezTo>
                    <a:pt x="41" y="32"/>
                    <a:pt x="43" y="28"/>
                    <a:pt x="45" y="24"/>
                  </a:cubicBezTo>
                  <a:cubicBezTo>
                    <a:pt x="47" y="15"/>
                    <a:pt x="48" y="3"/>
                    <a:pt x="4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9" y="12"/>
                    <a:pt x="80" y="24"/>
                  </a:cubicBezTo>
                  <a:cubicBezTo>
                    <a:pt x="80" y="33"/>
                    <a:pt x="80" y="43"/>
                    <a:pt x="80" y="49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1" name="Freeform 1341">
              <a:extLst>
                <a:ext uri="{FF2B5EF4-FFF2-40B4-BE49-F238E27FC236}">
                  <a16:creationId xmlns:a16="http://schemas.microsoft.com/office/drawing/2014/main" id="{8ADEB66B-1BFA-4F1D-8E02-2A470DB0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350"/>
              <a:ext cx="41" cy="27"/>
            </a:xfrm>
            <a:custGeom>
              <a:avLst/>
              <a:gdLst>
                <a:gd name="T0" fmla="*/ 0 w 35"/>
                <a:gd name="T1" fmla="*/ 23 h 23"/>
                <a:gd name="T2" fmla="*/ 2 w 35"/>
                <a:gd name="T3" fmla="*/ 0 h 23"/>
                <a:gd name="T4" fmla="*/ 33 w 35"/>
                <a:gd name="T5" fmla="*/ 0 h 23"/>
                <a:gd name="T6" fmla="*/ 35 w 35"/>
                <a:gd name="T7" fmla="*/ 23 h 23"/>
                <a:gd name="T8" fmla="*/ 0 w 3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3">
                  <a:moveTo>
                    <a:pt x="0" y="23"/>
                  </a:moveTo>
                  <a:cubicBezTo>
                    <a:pt x="2" y="12"/>
                    <a:pt x="3" y="2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4" y="9"/>
                    <a:pt x="35" y="2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2" name="Freeform 1342">
              <a:extLst>
                <a:ext uri="{FF2B5EF4-FFF2-40B4-BE49-F238E27FC236}">
                  <a16:creationId xmlns:a16="http://schemas.microsoft.com/office/drawing/2014/main" id="{77BCD036-A9BE-403F-A723-280C3F05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407"/>
              <a:ext cx="94" cy="12"/>
            </a:xfrm>
            <a:custGeom>
              <a:avLst/>
              <a:gdLst>
                <a:gd name="T0" fmla="*/ 80 w 80"/>
                <a:gd name="T1" fmla="*/ 0 h 10"/>
                <a:gd name="T2" fmla="*/ 78 w 80"/>
                <a:gd name="T3" fmla="*/ 7 h 10"/>
                <a:gd name="T4" fmla="*/ 1 w 80"/>
                <a:gd name="T5" fmla="*/ 8 h 10"/>
                <a:gd name="T6" fmla="*/ 1 w 80"/>
                <a:gd name="T7" fmla="*/ 5 h 10"/>
                <a:gd name="T8" fmla="*/ 2 w 80"/>
                <a:gd name="T9" fmla="*/ 3 h 10"/>
                <a:gd name="T10" fmla="*/ 80 w 8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80" y="0"/>
                  </a:moveTo>
                  <a:cubicBezTo>
                    <a:pt x="79" y="3"/>
                    <a:pt x="79" y="5"/>
                    <a:pt x="78" y="7"/>
                  </a:cubicBezTo>
                  <a:cubicBezTo>
                    <a:pt x="78" y="7"/>
                    <a:pt x="6" y="10"/>
                    <a:pt x="1" y="8"/>
                  </a:cubicBezTo>
                  <a:cubicBezTo>
                    <a:pt x="0" y="7"/>
                    <a:pt x="0" y="7"/>
                    <a:pt x="1" y="5"/>
                  </a:cubicBezTo>
                  <a:cubicBezTo>
                    <a:pt x="1" y="5"/>
                    <a:pt x="2" y="4"/>
                    <a:pt x="2" y="3"/>
                  </a:cubicBezTo>
                  <a:cubicBezTo>
                    <a:pt x="15" y="3"/>
                    <a:pt x="60" y="3"/>
                    <a:pt x="80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3" name="Freeform 1343">
              <a:extLst>
                <a:ext uri="{FF2B5EF4-FFF2-40B4-BE49-F238E27FC236}">
                  <a16:creationId xmlns:a16="http://schemas.microsoft.com/office/drawing/2014/main" id="{6EC50BC0-D0C5-4D0D-9D47-2EAC8E2A9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1405"/>
              <a:ext cx="98" cy="14"/>
            </a:xfrm>
            <a:custGeom>
              <a:avLst/>
              <a:gdLst>
                <a:gd name="T0" fmla="*/ 80 w 84"/>
                <a:gd name="T1" fmla="*/ 2 h 12"/>
                <a:gd name="T2" fmla="*/ 80 w 84"/>
                <a:gd name="T3" fmla="*/ 9 h 12"/>
                <a:gd name="T4" fmla="*/ 74 w 84"/>
                <a:gd name="T5" fmla="*/ 7 h 12"/>
                <a:gd name="T6" fmla="*/ 8 w 84"/>
                <a:gd name="T7" fmla="*/ 8 h 12"/>
                <a:gd name="T8" fmla="*/ 4 w 84"/>
                <a:gd name="T9" fmla="*/ 8 h 12"/>
                <a:gd name="T10" fmla="*/ 3 w 84"/>
                <a:gd name="T11" fmla="*/ 8 h 12"/>
                <a:gd name="T12" fmla="*/ 3 w 84"/>
                <a:gd name="T13" fmla="*/ 8 h 12"/>
                <a:gd name="T14" fmla="*/ 3 w 84"/>
                <a:gd name="T15" fmla="*/ 8 h 12"/>
                <a:gd name="T16" fmla="*/ 3 w 84"/>
                <a:gd name="T17" fmla="*/ 8 h 12"/>
                <a:gd name="T18" fmla="*/ 4 w 84"/>
                <a:gd name="T19" fmla="*/ 8 h 12"/>
                <a:gd name="T20" fmla="*/ 3 w 84"/>
                <a:gd name="T21" fmla="*/ 9 h 12"/>
                <a:gd name="T22" fmla="*/ 3 w 84"/>
                <a:gd name="T23" fmla="*/ 9 h 12"/>
                <a:gd name="T24" fmla="*/ 4 w 84"/>
                <a:gd name="T25" fmla="*/ 8 h 12"/>
                <a:gd name="T26" fmla="*/ 4 w 84"/>
                <a:gd name="T27" fmla="*/ 9 h 12"/>
                <a:gd name="T28" fmla="*/ 4 w 84"/>
                <a:gd name="T29" fmla="*/ 9 h 12"/>
                <a:gd name="T30" fmla="*/ 3 w 84"/>
                <a:gd name="T31" fmla="*/ 9 h 12"/>
                <a:gd name="T32" fmla="*/ 4 w 84"/>
                <a:gd name="T33" fmla="*/ 9 h 12"/>
                <a:gd name="T34" fmla="*/ 4 w 84"/>
                <a:gd name="T35" fmla="*/ 9 h 12"/>
                <a:gd name="T36" fmla="*/ 4 w 84"/>
                <a:gd name="T37" fmla="*/ 9 h 12"/>
                <a:gd name="T38" fmla="*/ 5 w 84"/>
                <a:gd name="T39" fmla="*/ 9 h 12"/>
                <a:gd name="T40" fmla="*/ 6 w 84"/>
                <a:gd name="T41" fmla="*/ 5 h 12"/>
                <a:gd name="T42" fmla="*/ 4 w 84"/>
                <a:gd name="T43" fmla="*/ 7 h 12"/>
                <a:gd name="T44" fmla="*/ 82 w 84"/>
                <a:gd name="T45" fmla="*/ 4 h 12"/>
                <a:gd name="T46" fmla="*/ 80 w 84"/>
                <a:gd name="T47" fmla="*/ 2 h 12"/>
                <a:gd name="T48" fmla="*/ 81 w 84"/>
                <a:gd name="T49" fmla="*/ 0 h 12"/>
                <a:gd name="T50" fmla="*/ 4 w 84"/>
                <a:gd name="T51" fmla="*/ 3 h 12"/>
                <a:gd name="T52" fmla="*/ 2 w 84"/>
                <a:gd name="T53" fmla="*/ 4 h 12"/>
                <a:gd name="T54" fmla="*/ 3 w 84"/>
                <a:gd name="T55" fmla="*/ 7 h 12"/>
                <a:gd name="T56" fmla="*/ 1 w 84"/>
                <a:gd name="T57" fmla="*/ 7 h 12"/>
                <a:gd name="T58" fmla="*/ 1 w 84"/>
                <a:gd name="T59" fmla="*/ 11 h 12"/>
                <a:gd name="T60" fmla="*/ 2 w 84"/>
                <a:gd name="T61" fmla="*/ 11 h 12"/>
                <a:gd name="T62" fmla="*/ 19 w 84"/>
                <a:gd name="T63" fmla="*/ 12 h 12"/>
                <a:gd name="T64" fmla="*/ 82 w 84"/>
                <a:gd name="T65" fmla="*/ 11 h 12"/>
                <a:gd name="T66" fmla="*/ 84 w 84"/>
                <a:gd name="T67" fmla="*/ 2 h 12"/>
                <a:gd name="T68" fmla="*/ 81 w 84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12">
                  <a:moveTo>
                    <a:pt x="82" y="2"/>
                  </a:moveTo>
                  <a:cubicBezTo>
                    <a:pt x="80" y="2"/>
                    <a:pt x="80" y="2"/>
                    <a:pt x="80" y="2"/>
                  </a:cubicBezTo>
                  <a:cubicBezTo>
                    <a:pt x="79" y="5"/>
                    <a:pt x="79" y="7"/>
                    <a:pt x="78" y="8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78" y="7"/>
                    <a:pt x="74" y="7"/>
                  </a:cubicBezTo>
                  <a:cubicBezTo>
                    <a:pt x="62" y="8"/>
                    <a:pt x="36" y="8"/>
                    <a:pt x="19" y="8"/>
                  </a:cubicBezTo>
                  <a:cubicBezTo>
                    <a:pt x="14" y="8"/>
                    <a:pt x="11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9" y="7"/>
                    <a:pt x="12" y="7"/>
                  </a:cubicBezTo>
                  <a:cubicBezTo>
                    <a:pt x="31" y="7"/>
                    <a:pt x="65" y="6"/>
                    <a:pt x="82" y="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65" y="2"/>
                    <a:pt x="31" y="3"/>
                    <a:pt x="12" y="3"/>
                  </a:cubicBezTo>
                  <a:cubicBezTo>
                    <a:pt x="9" y="3"/>
                    <a:pt x="6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7" y="12"/>
                    <a:pt x="12" y="12"/>
                    <a:pt x="19" y="12"/>
                  </a:cubicBezTo>
                  <a:cubicBezTo>
                    <a:pt x="41" y="12"/>
                    <a:pt x="80" y="11"/>
                    <a:pt x="80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8"/>
                    <a:pt x="83" y="5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1" y="0"/>
                    <a:pt x="81" y="0"/>
                    <a:pt x="81" y="0"/>
                  </a:cubicBezTo>
                  <a:lnTo>
                    <a:pt x="82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4" name="Freeform 1344">
              <a:extLst>
                <a:ext uri="{FF2B5EF4-FFF2-40B4-BE49-F238E27FC236}">
                  <a16:creationId xmlns:a16="http://schemas.microsoft.com/office/drawing/2014/main" id="{733EA699-A6FF-42C8-B032-A9E8E3E6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390"/>
              <a:ext cx="13" cy="8"/>
            </a:xfrm>
            <a:custGeom>
              <a:avLst/>
              <a:gdLst>
                <a:gd name="T0" fmla="*/ 11 w 11"/>
                <a:gd name="T1" fmla="*/ 5 h 7"/>
                <a:gd name="T2" fmla="*/ 1 w 11"/>
                <a:gd name="T3" fmla="*/ 2 h 7"/>
                <a:gd name="T4" fmla="*/ 1 w 11"/>
                <a:gd name="T5" fmla="*/ 3 h 7"/>
                <a:gd name="T6" fmla="*/ 5 w 11"/>
                <a:gd name="T7" fmla="*/ 4 h 7"/>
                <a:gd name="T8" fmla="*/ 9 w 11"/>
                <a:gd name="T9" fmla="*/ 6 h 7"/>
                <a:gd name="T10" fmla="*/ 11 w 11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11" y="5"/>
                  </a:moveTo>
                  <a:cubicBezTo>
                    <a:pt x="9" y="1"/>
                    <a:pt x="4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4" y="3"/>
                    <a:pt x="5" y="4"/>
                  </a:cubicBezTo>
                  <a:cubicBezTo>
                    <a:pt x="7" y="4"/>
                    <a:pt x="7" y="5"/>
                    <a:pt x="9" y="6"/>
                  </a:cubicBezTo>
                  <a:cubicBezTo>
                    <a:pt x="9" y="7"/>
                    <a:pt x="11" y="6"/>
                    <a:pt x="11" y="5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5" name="Freeform 1345">
              <a:extLst>
                <a:ext uri="{FF2B5EF4-FFF2-40B4-BE49-F238E27FC236}">
                  <a16:creationId xmlns:a16="http://schemas.microsoft.com/office/drawing/2014/main" id="{7D6A3473-6495-4142-8F3A-6C542C75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385"/>
              <a:ext cx="16" cy="8"/>
            </a:xfrm>
            <a:custGeom>
              <a:avLst/>
              <a:gdLst>
                <a:gd name="T0" fmla="*/ 12 w 13"/>
                <a:gd name="T1" fmla="*/ 4 h 7"/>
                <a:gd name="T2" fmla="*/ 6 w 13"/>
                <a:gd name="T3" fmla="*/ 0 h 7"/>
                <a:gd name="T4" fmla="*/ 0 w 13"/>
                <a:gd name="T5" fmla="*/ 3 h 7"/>
                <a:gd name="T6" fmla="*/ 1 w 13"/>
                <a:gd name="T7" fmla="*/ 3 h 7"/>
                <a:gd name="T8" fmla="*/ 4 w 13"/>
                <a:gd name="T9" fmla="*/ 3 h 7"/>
                <a:gd name="T10" fmla="*/ 8 w 13"/>
                <a:gd name="T11" fmla="*/ 4 h 7"/>
                <a:gd name="T12" fmla="*/ 11 w 13"/>
                <a:gd name="T13" fmla="*/ 6 h 7"/>
                <a:gd name="T14" fmla="*/ 12 w 13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2" y="4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4" y="0"/>
                    <a:pt x="0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9" y="5"/>
                    <a:pt x="10" y="6"/>
                    <a:pt x="11" y="6"/>
                  </a:cubicBezTo>
                  <a:cubicBezTo>
                    <a:pt x="12" y="7"/>
                    <a:pt x="13" y="5"/>
                    <a:pt x="12" y="4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6" name="Freeform 1346">
              <a:extLst>
                <a:ext uri="{FF2B5EF4-FFF2-40B4-BE49-F238E27FC236}">
                  <a16:creationId xmlns:a16="http://schemas.microsoft.com/office/drawing/2014/main" id="{4772B209-B25C-43CF-8698-422146FFC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819"/>
              <a:ext cx="156" cy="203"/>
            </a:xfrm>
            <a:custGeom>
              <a:avLst/>
              <a:gdLst>
                <a:gd name="T0" fmla="*/ 1 w 134"/>
                <a:gd name="T1" fmla="*/ 13 h 175"/>
                <a:gd name="T2" fmla="*/ 134 w 134"/>
                <a:gd name="T3" fmla="*/ 11 h 175"/>
                <a:gd name="T4" fmla="*/ 115 w 134"/>
                <a:gd name="T5" fmla="*/ 162 h 175"/>
                <a:gd name="T6" fmla="*/ 19 w 134"/>
                <a:gd name="T7" fmla="*/ 161 h 175"/>
                <a:gd name="T8" fmla="*/ 1 w 134"/>
                <a:gd name="T9" fmla="*/ 1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75">
                  <a:moveTo>
                    <a:pt x="1" y="13"/>
                  </a:moveTo>
                  <a:cubicBezTo>
                    <a:pt x="1" y="13"/>
                    <a:pt x="69" y="0"/>
                    <a:pt x="134" y="11"/>
                  </a:cubicBezTo>
                  <a:cubicBezTo>
                    <a:pt x="134" y="11"/>
                    <a:pt x="120" y="135"/>
                    <a:pt x="115" y="162"/>
                  </a:cubicBezTo>
                  <a:cubicBezTo>
                    <a:pt x="115" y="162"/>
                    <a:pt x="63" y="175"/>
                    <a:pt x="19" y="161"/>
                  </a:cubicBezTo>
                  <a:cubicBezTo>
                    <a:pt x="19" y="161"/>
                    <a:pt x="0" y="37"/>
                    <a:pt x="1" y="13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" name="Freeform 1347">
              <a:extLst>
                <a:ext uri="{FF2B5EF4-FFF2-40B4-BE49-F238E27FC236}">
                  <a16:creationId xmlns:a16="http://schemas.microsoft.com/office/drawing/2014/main" id="{CDE1758E-4869-4624-8D66-AEC79430D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770"/>
              <a:ext cx="47" cy="78"/>
            </a:xfrm>
            <a:custGeom>
              <a:avLst/>
              <a:gdLst>
                <a:gd name="T0" fmla="*/ 40 w 40"/>
                <a:gd name="T1" fmla="*/ 47 h 67"/>
                <a:gd name="T2" fmla="*/ 20 w 40"/>
                <a:gd name="T3" fmla="*/ 67 h 67"/>
                <a:gd name="T4" fmla="*/ 0 w 40"/>
                <a:gd name="T5" fmla="*/ 47 h 67"/>
                <a:gd name="T6" fmla="*/ 0 w 40"/>
                <a:gd name="T7" fmla="*/ 20 h 67"/>
                <a:gd name="T8" fmla="*/ 20 w 40"/>
                <a:gd name="T9" fmla="*/ 0 h 67"/>
                <a:gd name="T10" fmla="*/ 40 w 40"/>
                <a:gd name="T11" fmla="*/ 20 h 67"/>
                <a:gd name="T12" fmla="*/ 40 w 40"/>
                <a:gd name="T13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7">
                  <a:moveTo>
                    <a:pt x="40" y="47"/>
                  </a:moveTo>
                  <a:cubicBezTo>
                    <a:pt x="40" y="58"/>
                    <a:pt x="31" y="67"/>
                    <a:pt x="20" y="67"/>
                  </a:cubicBezTo>
                  <a:cubicBezTo>
                    <a:pt x="9" y="67"/>
                    <a:pt x="0" y="58"/>
                    <a:pt x="0" y="4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lnTo>
                    <a:pt x="40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" name="Oval 1348">
              <a:extLst>
                <a:ext uri="{FF2B5EF4-FFF2-40B4-BE49-F238E27FC236}">
                  <a16:creationId xmlns:a16="http://schemas.microsoft.com/office/drawing/2014/main" id="{3F51470D-7746-451C-87FE-48EC5CDE3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86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" name="Oval 1349">
              <a:extLst>
                <a:ext uri="{FF2B5EF4-FFF2-40B4-BE49-F238E27FC236}">
                  <a16:creationId xmlns:a16="http://schemas.microsoft.com/office/drawing/2014/main" id="{D7C3D7ED-7AE4-4993-9DB9-F3AA00772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89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" name="Oval 1350">
              <a:extLst>
                <a:ext uri="{FF2B5EF4-FFF2-40B4-BE49-F238E27FC236}">
                  <a16:creationId xmlns:a16="http://schemas.microsoft.com/office/drawing/2014/main" id="{5EC1BD9D-745C-497E-BEC8-0AF95D748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97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" name="Oval 1351">
              <a:extLst>
                <a:ext uri="{FF2B5EF4-FFF2-40B4-BE49-F238E27FC236}">
                  <a16:creationId xmlns:a16="http://schemas.microsoft.com/office/drawing/2014/main" id="{0978E867-F412-46DC-99B3-768B1F733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93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" name="Freeform 1352">
              <a:extLst>
                <a:ext uri="{FF2B5EF4-FFF2-40B4-BE49-F238E27FC236}">
                  <a16:creationId xmlns:a16="http://schemas.microsoft.com/office/drawing/2014/main" id="{C017D25E-3ACA-4D92-B68E-1BB511D9F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810"/>
              <a:ext cx="43" cy="61"/>
            </a:xfrm>
            <a:custGeom>
              <a:avLst/>
              <a:gdLst>
                <a:gd name="T0" fmla="*/ 16 w 37"/>
                <a:gd name="T1" fmla="*/ 0 h 53"/>
                <a:gd name="T2" fmla="*/ 0 w 37"/>
                <a:gd name="T3" fmla="*/ 17 h 53"/>
                <a:gd name="T4" fmla="*/ 14 w 37"/>
                <a:gd name="T5" fmla="*/ 53 h 53"/>
                <a:gd name="T6" fmla="*/ 37 w 37"/>
                <a:gd name="T7" fmla="*/ 33 h 53"/>
                <a:gd name="T8" fmla="*/ 16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1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19" y="15"/>
                    <a:pt x="1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" name="Freeform 1353">
              <a:extLst>
                <a:ext uri="{FF2B5EF4-FFF2-40B4-BE49-F238E27FC236}">
                  <a16:creationId xmlns:a16="http://schemas.microsoft.com/office/drawing/2014/main" id="{55731759-8A89-4490-B5DF-47554A1A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810"/>
              <a:ext cx="43" cy="61"/>
            </a:xfrm>
            <a:custGeom>
              <a:avLst/>
              <a:gdLst>
                <a:gd name="T0" fmla="*/ 20 w 37"/>
                <a:gd name="T1" fmla="*/ 0 h 53"/>
                <a:gd name="T2" fmla="*/ 37 w 37"/>
                <a:gd name="T3" fmla="*/ 17 h 53"/>
                <a:gd name="T4" fmla="*/ 23 w 37"/>
                <a:gd name="T5" fmla="*/ 53 h 53"/>
                <a:gd name="T6" fmla="*/ 0 w 37"/>
                <a:gd name="T7" fmla="*/ 33 h 53"/>
                <a:gd name="T8" fmla="*/ 20 w 3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53">
                  <a:moveTo>
                    <a:pt x="20" y="0"/>
                  </a:moveTo>
                  <a:cubicBezTo>
                    <a:pt x="37" y="17"/>
                    <a:pt x="37" y="17"/>
                    <a:pt x="37" y="17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18" y="15"/>
                    <a:pt x="20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" name="Freeform 1354">
              <a:extLst>
                <a:ext uri="{FF2B5EF4-FFF2-40B4-BE49-F238E27FC236}">
                  <a16:creationId xmlns:a16="http://schemas.microsoft.com/office/drawing/2014/main" id="{BF1ABCD6-2F91-4D6E-AB9D-B13E26DB2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006"/>
              <a:ext cx="130" cy="368"/>
            </a:xfrm>
            <a:custGeom>
              <a:avLst/>
              <a:gdLst>
                <a:gd name="T0" fmla="*/ 109 w 111"/>
                <a:gd name="T1" fmla="*/ 313 h 317"/>
                <a:gd name="T2" fmla="*/ 70 w 111"/>
                <a:gd name="T3" fmla="*/ 313 h 317"/>
                <a:gd name="T4" fmla="*/ 56 w 111"/>
                <a:gd name="T5" fmla="*/ 72 h 317"/>
                <a:gd name="T6" fmla="*/ 52 w 111"/>
                <a:gd name="T7" fmla="*/ 72 h 317"/>
                <a:gd name="T8" fmla="*/ 40 w 111"/>
                <a:gd name="T9" fmla="*/ 317 h 317"/>
                <a:gd name="T10" fmla="*/ 0 w 111"/>
                <a:gd name="T11" fmla="*/ 317 h 317"/>
                <a:gd name="T12" fmla="*/ 5 w 111"/>
                <a:gd name="T13" fmla="*/ 0 h 317"/>
                <a:gd name="T14" fmla="*/ 90 w 111"/>
                <a:gd name="T15" fmla="*/ 1 h 317"/>
                <a:gd name="T16" fmla="*/ 101 w 111"/>
                <a:gd name="T17" fmla="*/ 1 h 317"/>
                <a:gd name="T18" fmla="*/ 103 w 111"/>
                <a:gd name="T19" fmla="*/ 14 h 317"/>
                <a:gd name="T20" fmla="*/ 109 w 111"/>
                <a:gd name="T21" fmla="*/ 313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317">
                  <a:moveTo>
                    <a:pt x="109" y="313"/>
                  </a:moveTo>
                  <a:cubicBezTo>
                    <a:pt x="70" y="313"/>
                    <a:pt x="70" y="313"/>
                    <a:pt x="70" y="313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4" y="72"/>
                    <a:pt x="53" y="73"/>
                    <a:pt x="52" y="72"/>
                  </a:cubicBezTo>
                  <a:cubicBezTo>
                    <a:pt x="40" y="317"/>
                    <a:pt x="40" y="317"/>
                    <a:pt x="40" y="317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218"/>
                    <a:pt x="6" y="3"/>
                    <a:pt x="5" y="0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4"/>
                    <a:pt x="102" y="8"/>
                    <a:pt x="103" y="14"/>
                  </a:cubicBezTo>
                  <a:cubicBezTo>
                    <a:pt x="111" y="85"/>
                    <a:pt x="110" y="284"/>
                    <a:pt x="109" y="31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" name="Freeform 1355">
              <a:extLst>
                <a:ext uri="{FF2B5EF4-FFF2-40B4-BE49-F238E27FC236}">
                  <a16:creationId xmlns:a16="http://schemas.microsoft.com/office/drawing/2014/main" id="{B30DFBA9-B5CC-4009-BE84-BFD07E89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007"/>
              <a:ext cx="16" cy="16"/>
            </a:xfrm>
            <a:custGeom>
              <a:avLst/>
              <a:gdLst>
                <a:gd name="T0" fmla="*/ 13 w 13"/>
                <a:gd name="T1" fmla="*/ 13 h 14"/>
                <a:gd name="T2" fmla="*/ 1 w 13"/>
                <a:gd name="T3" fmla="*/ 14 h 14"/>
                <a:gd name="T4" fmla="*/ 0 w 13"/>
                <a:gd name="T5" fmla="*/ 0 h 14"/>
                <a:gd name="T6" fmla="*/ 11 w 13"/>
                <a:gd name="T7" fmla="*/ 0 h 14"/>
                <a:gd name="T8" fmla="*/ 13 w 13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3" y="13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9"/>
                    <a:pt x="0" y="4"/>
                    <a:pt x="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"/>
                    <a:pt x="12" y="8"/>
                    <a:pt x="13" y="13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" name="Freeform 1356">
              <a:extLst>
                <a:ext uri="{FF2B5EF4-FFF2-40B4-BE49-F238E27FC236}">
                  <a16:creationId xmlns:a16="http://schemas.microsoft.com/office/drawing/2014/main" id="{C2B5B3D2-BDA6-476F-92AF-D8928B83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007"/>
              <a:ext cx="59" cy="18"/>
            </a:xfrm>
            <a:custGeom>
              <a:avLst/>
              <a:gdLst>
                <a:gd name="T0" fmla="*/ 49 w 50"/>
                <a:gd name="T1" fmla="*/ 0 h 15"/>
                <a:gd name="T2" fmla="*/ 0 w 50"/>
                <a:gd name="T3" fmla="*/ 0 h 15"/>
                <a:gd name="T4" fmla="*/ 0 w 50"/>
                <a:gd name="T5" fmla="*/ 15 h 15"/>
                <a:gd name="T6" fmla="*/ 50 w 50"/>
                <a:gd name="T7" fmla="*/ 14 h 15"/>
                <a:gd name="T8" fmla="*/ 49 w 5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">
                  <a:moveTo>
                    <a:pt x="4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0"/>
                    <a:pt x="49" y="5"/>
                    <a:pt x="49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" name="Freeform 1357">
              <a:extLst>
                <a:ext uri="{FF2B5EF4-FFF2-40B4-BE49-F238E27FC236}">
                  <a16:creationId xmlns:a16="http://schemas.microsoft.com/office/drawing/2014/main" id="{78BB46C7-4D11-41A6-B50A-EB4DF5D0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006"/>
              <a:ext cx="18" cy="20"/>
            </a:xfrm>
            <a:custGeom>
              <a:avLst/>
              <a:gdLst>
                <a:gd name="T0" fmla="*/ 14 w 15"/>
                <a:gd name="T1" fmla="*/ 1 h 17"/>
                <a:gd name="T2" fmla="*/ 0 w 15"/>
                <a:gd name="T3" fmla="*/ 0 h 17"/>
                <a:gd name="T4" fmla="*/ 0 w 15"/>
                <a:gd name="T5" fmla="*/ 17 h 17"/>
                <a:gd name="T6" fmla="*/ 15 w 15"/>
                <a:gd name="T7" fmla="*/ 16 h 17"/>
                <a:gd name="T8" fmla="*/ 14 w 15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7">
                  <a:moveTo>
                    <a:pt x="14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2"/>
                    <a:pt x="14" y="6"/>
                    <a:pt x="14" y="1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" name="Rectangle 1358">
              <a:extLst>
                <a:ext uri="{FF2B5EF4-FFF2-40B4-BE49-F238E27FC236}">
                  <a16:creationId xmlns:a16="http://schemas.microsoft.com/office/drawing/2014/main" id="{DDEE4123-B4E2-4F81-A2E3-BB3890A6A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99"/>
              <a:ext cx="25" cy="26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" name="Freeform 1359">
              <a:extLst>
                <a:ext uri="{FF2B5EF4-FFF2-40B4-BE49-F238E27FC236}">
                  <a16:creationId xmlns:a16="http://schemas.microsoft.com/office/drawing/2014/main" id="{E3778E44-C6A7-4443-9776-8E2151C7D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654"/>
              <a:ext cx="115" cy="152"/>
            </a:xfrm>
            <a:custGeom>
              <a:avLst/>
              <a:gdLst>
                <a:gd name="T0" fmla="*/ 98 w 98"/>
                <a:gd name="T1" fmla="*/ 89 h 131"/>
                <a:gd name="T2" fmla="*/ 69 w 98"/>
                <a:gd name="T3" fmla="*/ 124 h 131"/>
                <a:gd name="T4" fmla="*/ 48 w 98"/>
                <a:gd name="T5" fmla="*/ 129 h 131"/>
                <a:gd name="T6" fmla="*/ 3 w 98"/>
                <a:gd name="T7" fmla="*/ 78 h 131"/>
                <a:gd name="T8" fmla="*/ 4 w 98"/>
                <a:gd name="T9" fmla="*/ 32 h 131"/>
                <a:gd name="T10" fmla="*/ 7 w 98"/>
                <a:gd name="T11" fmla="*/ 25 h 131"/>
                <a:gd name="T12" fmla="*/ 30 w 98"/>
                <a:gd name="T13" fmla="*/ 4 h 131"/>
                <a:gd name="T14" fmla="*/ 62 w 98"/>
                <a:gd name="T15" fmla="*/ 2 h 131"/>
                <a:gd name="T16" fmla="*/ 93 w 98"/>
                <a:gd name="T17" fmla="*/ 28 h 131"/>
                <a:gd name="T18" fmla="*/ 96 w 98"/>
                <a:gd name="T19" fmla="*/ 43 h 131"/>
                <a:gd name="T20" fmla="*/ 98 w 98"/>
                <a:gd name="T21" fmla="*/ 74 h 131"/>
                <a:gd name="T22" fmla="*/ 98 w 98"/>
                <a:gd name="T23" fmla="*/ 8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8" h="131">
                  <a:moveTo>
                    <a:pt x="98" y="89"/>
                  </a:moveTo>
                  <a:cubicBezTo>
                    <a:pt x="98" y="105"/>
                    <a:pt x="81" y="118"/>
                    <a:pt x="69" y="124"/>
                  </a:cubicBezTo>
                  <a:cubicBezTo>
                    <a:pt x="58" y="131"/>
                    <a:pt x="48" y="129"/>
                    <a:pt x="48" y="129"/>
                  </a:cubicBezTo>
                  <a:cubicBezTo>
                    <a:pt x="2" y="118"/>
                    <a:pt x="5" y="96"/>
                    <a:pt x="3" y="78"/>
                  </a:cubicBezTo>
                  <a:cubicBezTo>
                    <a:pt x="1" y="69"/>
                    <a:pt x="0" y="53"/>
                    <a:pt x="4" y="32"/>
                  </a:cubicBezTo>
                  <a:cubicBezTo>
                    <a:pt x="5" y="29"/>
                    <a:pt x="5" y="27"/>
                    <a:pt x="7" y="25"/>
                  </a:cubicBezTo>
                  <a:cubicBezTo>
                    <a:pt x="14" y="10"/>
                    <a:pt x="30" y="4"/>
                    <a:pt x="30" y="4"/>
                  </a:cubicBezTo>
                  <a:cubicBezTo>
                    <a:pt x="40" y="0"/>
                    <a:pt x="52" y="0"/>
                    <a:pt x="62" y="2"/>
                  </a:cubicBezTo>
                  <a:cubicBezTo>
                    <a:pt x="77" y="4"/>
                    <a:pt x="89" y="12"/>
                    <a:pt x="93" y="28"/>
                  </a:cubicBezTo>
                  <a:cubicBezTo>
                    <a:pt x="94" y="32"/>
                    <a:pt x="95" y="38"/>
                    <a:pt x="96" y="43"/>
                  </a:cubicBezTo>
                  <a:cubicBezTo>
                    <a:pt x="97" y="53"/>
                    <a:pt x="98" y="64"/>
                    <a:pt x="98" y="74"/>
                  </a:cubicBezTo>
                  <a:cubicBezTo>
                    <a:pt x="98" y="79"/>
                    <a:pt x="98" y="84"/>
                    <a:pt x="98" y="89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" name="Freeform 1360">
              <a:extLst>
                <a:ext uri="{FF2B5EF4-FFF2-40B4-BE49-F238E27FC236}">
                  <a16:creationId xmlns:a16="http://schemas.microsoft.com/office/drawing/2014/main" id="{9019B10F-62FC-4B63-B5E8-167ECA8C9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701"/>
              <a:ext cx="29" cy="52"/>
            </a:xfrm>
            <a:custGeom>
              <a:avLst/>
              <a:gdLst>
                <a:gd name="T0" fmla="*/ 10 w 25"/>
                <a:gd name="T1" fmla="*/ 3 h 45"/>
                <a:gd name="T2" fmla="*/ 7 w 25"/>
                <a:gd name="T3" fmla="*/ 12 h 45"/>
                <a:gd name="T4" fmla="*/ 8 w 25"/>
                <a:gd name="T5" fmla="*/ 36 h 45"/>
                <a:gd name="T6" fmla="*/ 3 w 25"/>
                <a:gd name="T7" fmla="*/ 39 h 45"/>
                <a:gd name="T8" fmla="*/ 12 w 25"/>
                <a:gd name="T9" fmla="*/ 45 h 45"/>
                <a:gd name="T10" fmla="*/ 19 w 25"/>
                <a:gd name="T11" fmla="*/ 42 h 45"/>
                <a:gd name="T12" fmla="*/ 23 w 25"/>
                <a:gd name="T13" fmla="*/ 34 h 45"/>
                <a:gd name="T14" fmla="*/ 17 w 25"/>
                <a:gd name="T15" fmla="*/ 36 h 45"/>
                <a:gd name="T16" fmla="*/ 10 w 25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5">
                  <a:moveTo>
                    <a:pt x="10" y="3"/>
                  </a:moveTo>
                  <a:cubicBezTo>
                    <a:pt x="10" y="3"/>
                    <a:pt x="7" y="0"/>
                    <a:pt x="7" y="12"/>
                  </a:cubicBezTo>
                  <a:cubicBezTo>
                    <a:pt x="7" y="24"/>
                    <a:pt x="8" y="36"/>
                    <a:pt x="8" y="36"/>
                  </a:cubicBezTo>
                  <a:cubicBezTo>
                    <a:pt x="8" y="36"/>
                    <a:pt x="0" y="32"/>
                    <a:pt x="3" y="39"/>
                  </a:cubicBezTo>
                  <a:cubicBezTo>
                    <a:pt x="5" y="42"/>
                    <a:pt x="8" y="44"/>
                    <a:pt x="12" y="45"/>
                  </a:cubicBezTo>
                  <a:cubicBezTo>
                    <a:pt x="15" y="45"/>
                    <a:pt x="17" y="44"/>
                    <a:pt x="19" y="42"/>
                  </a:cubicBezTo>
                  <a:cubicBezTo>
                    <a:pt x="20" y="41"/>
                    <a:pt x="25" y="36"/>
                    <a:pt x="23" y="34"/>
                  </a:cubicBezTo>
                  <a:cubicBezTo>
                    <a:pt x="22" y="33"/>
                    <a:pt x="18" y="36"/>
                    <a:pt x="17" y="36"/>
                  </a:cubicBezTo>
                  <a:cubicBezTo>
                    <a:pt x="17" y="36"/>
                    <a:pt x="16" y="0"/>
                    <a:pt x="10" y="3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" name="Freeform 1361">
              <a:extLst>
                <a:ext uri="{FF2B5EF4-FFF2-40B4-BE49-F238E27FC236}">
                  <a16:creationId xmlns:a16="http://schemas.microsoft.com/office/drawing/2014/main" id="{16771949-D4CF-4AFB-AF86-AF31A6D9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690"/>
              <a:ext cx="33" cy="18"/>
            </a:xfrm>
            <a:custGeom>
              <a:avLst/>
              <a:gdLst>
                <a:gd name="T0" fmla="*/ 1 w 28"/>
                <a:gd name="T1" fmla="*/ 4 h 15"/>
                <a:gd name="T2" fmla="*/ 28 w 28"/>
                <a:gd name="T3" fmla="*/ 15 h 15"/>
                <a:gd name="T4" fmla="*/ 0 w 28"/>
                <a:gd name="T5" fmla="*/ 11 h 15"/>
                <a:gd name="T6" fmla="*/ 1 w 28"/>
                <a:gd name="T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1" y="4"/>
                  </a:moveTo>
                  <a:cubicBezTo>
                    <a:pt x="1" y="4"/>
                    <a:pt x="22" y="0"/>
                    <a:pt x="28" y="15"/>
                  </a:cubicBezTo>
                  <a:cubicBezTo>
                    <a:pt x="28" y="15"/>
                    <a:pt x="5" y="8"/>
                    <a:pt x="0" y="1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" name="Freeform 1362">
              <a:extLst>
                <a:ext uri="{FF2B5EF4-FFF2-40B4-BE49-F238E27FC236}">
                  <a16:creationId xmlns:a16="http://schemas.microsoft.com/office/drawing/2014/main" id="{E66CC7F3-4A8D-415E-9B6A-6886D19BD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690"/>
              <a:ext cx="33" cy="18"/>
            </a:xfrm>
            <a:custGeom>
              <a:avLst/>
              <a:gdLst>
                <a:gd name="T0" fmla="*/ 28 w 28"/>
                <a:gd name="T1" fmla="*/ 5 h 15"/>
                <a:gd name="T2" fmla="*/ 0 w 28"/>
                <a:gd name="T3" fmla="*/ 15 h 15"/>
                <a:gd name="T4" fmla="*/ 28 w 28"/>
                <a:gd name="T5" fmla="*/ 13 h 15"/>
                <a:gd name="T6" fmla="*/ 28 w 28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5">
                  <a:moveTo>
                    <a:pt x="28" y="5"/>
                  </a:moveTo>
                  <a:cubicBezTo>
                    <a:pt x="28" y="5"/>
                    <a:pt x="7" y="0"/>
                    <a:pt x="0" y="15"/>
                  </a:cubicBezTo>
                  <a:cubicBezTo>
                    <a:pt x="0" y="15"/>
                    <a:pt x="23" y="9"/>
                    <a:pt x="28" y="13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" name="Freeform 1363">
              <a:extLst>
                <a:ext uri="{FF2B5EF4-FFF2-40B4-BE49-F238E27FC236}">
                  <a16:creationId xmlns:a16="http://schemas.microsoft.com/office/drawing/2014/main" id="{582AA2FE-4578-42F7-A65B-C2685073C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711"/>
              <a:ext cx="29" cy="26"/>
            </a:xfrm>
            <a:custGeom>
              <a:avLst/>
              <a:gdLst>
                <a:gd name="T0" fmla="*/ 1 w 25"/>
                <a:gd name="T1" fmla="*/ 12 h 22"/>
                <a:gd name="T2" fmla="*/ 13 w 25"/>
                <a:gd name="T3" fmla="*/ 22 h 22"/>
                <a:gd name="T4" fmla="*/ 25 w 25"/>
                <a:gd name="T5" fmla="*/ 10 h 22"/>
                <a:gd name="T6" fmla="*/ 12 w 25"/>
                <a:gd name="T7" fmla="*/ 0 h 22"/>
                <a:gd name="T8" fmla="*/ 1 w 25"/>
                <a:gd name="T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1" y="12"/>
                  </a:moveTo>
                  <a:cubicBezTo>
                    <a:pt x="1" y="18"/>
                    <a:pt x="7" y="22"/>
                    <a:pt x="13" y="22"/>
                  </a:cubicBezTo>
                  <a:cubicBezTo>
                    <a:pt x="20" y="21"/>
                    <a:pt x="25" y="16"/>
                    <a:pt x="25" y="10"/>
                  </a:cubicBezTo>
                  <a:cubicBezTo>
                    <a:pt x="24" y="4"/>
                    <a:pt x="19" y="0"/>
                    <a:pt x="12" y="0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" name="Freeform 1364">
              <a:extLst>
                <a:ext uri="{FF2B5EF4-FFF2-40B4-BE49-F238E27FC236}">
                  <a16:creationId xmlns:a16="http://schemas.microsoft.com/office/drawing/2014/main" id="{9FDB443F-7DC3-4BAD-BFF0-F62310E72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712"/>
              <a:ext cx="18" cy="23"/>
            </a:xfrm>
            <a:custGeom>
              <a:avLst/>
              <a:gdLst>
                <a:gd name="T0" fmla="*/ 16 w 16"/>
                <a:gd name="T1" fmla="*/ 9 h 19"/>
                <a:gd name="T2" fmla="*/ 9 w 16"/>
                <a:gd name="T3" fmla="*/ 19 h 19"/>
                <a:gd name="T4" fmla="*/ 1 w 16"/>
                <a:gd name="T5" fmla="*/ 10 h 19"/>
                <a:gd name="T6" fmla="*/ 8 w 16"/>
                <a:gd name="T7" fmla="*/ 0 h 19"/>
                <a:gd name="T8" fmla="*/ 16 w 16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6" y="9"/>
                  </a:moveTo>
                  <a:cubicBezTo>
                    <a:pt x="16" y="14"/>
                    <a:pt x="13" y="19"/>
                    <a:pt x="9" y="19"/>
                  </a:cubicBezTo>
                  <a:cubicBezTo>
                    <a:pt x="5" y="19"/>
                    <a:pt x="1" y="15"/>
                    <a:pt x="1" y="10"/>
                  </a:cubicBezTo>
                  <a:cubicBezTo>
                    <a:pt x="0" y="5"/>
                    <a:pt x="3" y="0"/>
                    <a:pt x="8" y="0"/>
                  </a:cubicBezTo>
                  <a:cubicBezTo>
                    <a:pt x="12" y="0"/>
                    <a:pt x="15" y="4"/>
                    <a:pt x="16" y="9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5" name="Freeform 1365">
              <a:extLst>
                <a:ext uri="{FF2B5EF4-FFF2-40B4-BE49-F238E27FC236}">
                  <a16:creationId xmlns:a16="http://schemas.microsoft.com/office/drawing/2014/main" id="{BC68C904-E215-42A8-BC6D-F265FFDA7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716"/>
              <a:ext cx="13" cy="16"/>
            </a:xfrm>
            <a:custGeom>
              <a:avLst/>
              <a:gdLst>
                <a:gd name="T0" fmla="*/ 11 w 11"/>
                <a:gd name="T1" fmla="*/ 6 h 14"/>
                <a:gd name="T2" fmla="*/ 6 w 11"/>
                <a:gd name="T3" fmla="*/ 13 h 14"/>
                <a:gd name="T4" fmla="*/ 0 w 11"/>
                <a:gd name="T5" fmla="*/ 7 h 14"/>
                <a:gd name="T6" fmla="*/ 5 w 11"/>
                <a:gd name="T7" fmla="*/ 0 h 14"/>
                <a:gd name="T8" fmla="*/ 11 w 11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6"/>
                  </a:moveTo>
                  <a:cubicBezTo>
                    <a:pt x="11" y="10"/>
                    <a:pt x="9" y="13"/>
                    <a:pt x="6" y="13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1" y="6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6" name="Freeform 1366">
              <a:extLst>
                <a:ext uri="{FF2B5EF4-FFF2-40B4-BE49-F238E27FC236}">
                  <a16:creationId xmlns:a16="http://schemas.microsoft.com/office/drawing/2014/main" id="{A7A60122-0412-4CD9-B99A-0C75228F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714"/>
              <a:ext cx="7" cy="4"/>
            </a:xfrm>
            <a:custGeom>
              <a:avLst/>
              <a:gdLst>
                <a:gd name="T0" fmla="*/ 5 w 6"/>
                <a:gd name="T1" fmla="*/ 2 h 4"/>
                <a:gd name="T2" fmla="*/ 3 w 6"/>
                <a:gd name="T3" fmla="*/ 4 h 4"/>
                <a:gd name="T4" fmla="*/ 0 w 6"/>
                <a:gd name="T5" fmla="*/ 2 h 4"/>
                <a:gd name="T6" fmla="*/ 3 w 6"/>
                <a:gd name="T7" fmla="*/ 0 h 4"/>
                <a:gd name="T8" fmla="*/ 5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cubicBezTo>
                    <a:pt x="6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7" name="Freeform 1367">
              <a:extLst>
                <a:ext uri="{FF2B5EF4-FFF2-40B4-BE49-F238E27FC236}">
                  <a16:creationId xmlns:a16="http://schemas.microsoft.com/office/drawing/2014/main" id="{ECAF66F6-7DBE-49C9-B6A9-C78F5A94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709"/>
              <a:ext cx="29" cy="27"/>
            </a:xfrm>
            <a:custGeom>
              <a:avLst/>
              <a:gdLst>
                <a:gd name="T0" fmla="*/ 1 w 25"/>
                <a:gd name="T1" fmla="*/ 12 h 23"/>
                <a:gd name="T2" fmla="*/ 13 w 25"/>
                <a:gd name="T3" fmla="*/ 23 h 23"/>
                <a:gd name="T4" fmla="*/ 25 w 25"/>
                <a:gd name="T5" fmla="*/ 11 h 23"/>
                <a:gd name="T6" fmla="*/ 12 w 25"/>
                <a:gd name="T7" fmla="*/ 1 h 23"/>
                <a:gd name="T8" fmla="*/ 1 w 25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1" y="12"/>
                  </a:moveTo>
                  <a:cubicBezTo>
                    <a:pt x="1" y="18"/>
                    <a:pt x="7" y="23"/>
                    <a:pt x="13" y="23"/>
                  </a:cubicBezTo>
                  <a:cubicBezTo>
                    <a:pt x="20" y="22"/>
                    <a:pt x="25" y="17"/>
                    <a:pt x="25" y="11"/>
                  </a:cubicBezTo>
                  <a:cubicBezTo>
                    <a:pt x="24" y="5"/>
                    <a:pt x="18" y="0"/>
                    <a:pt x="12" y="1"/>
                  </a:cubicBezTo>
                  <a:cubicBezTo>
                    <a:pt x="5" y="1"/>
                    <a:pt x="0" y="6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8" name="Freeform 1368">
              <a:extLst>
                <a:ext uri="{FF2B5EF4-FFF2-40B4-BE49-F238E27FC236}">
                  <a16:creationId xmlns:a16="http://schemas.microsoft.com/office/drawing/2014/main" id="{BD1D9881-BD4E-4B18-AF7F-4CA79342A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710"/>
              <a:ext cx="17" cy="23"/>
            </a:xfrm>
            <a:custGeom>
              <a:avLst/>
              <a:gdLst>
                <a:gd name="T0" fmla="*/ 15 w 15"/>
                <a:gd name="T1" fmla="*/ 10 h 20"/>
                <a:gd name="T2" fmla="*/ 8 w 15"/>
                <a:gd name="T3" fmla="*/ 20 h 20"/>
                <a:gd name="T4" fmla="*/ 0 w 15"/>
                <a:gd name="T5" fmla="*/ 11 h 20"/>
                <a:gd name="T6" fmla="*/ 7 w 15"/>
                <a:gd name="T7" fmla="*/ 1 h 20"/>
                <a:gd name="T8" fmla="*/ 15 w 15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cubicBezTo>
                    <a:pt x="15" y="15"/>
                    <a:pt x="12" y="20"/>
                    <a:pt x="8" y="20"/>
                  </a:cubicBezTo>
                  <a:cubicBezTo>
                    <a:pt x="4" y="20"/>
                    <a:pt x="0" y="16"/>
                    <a:pt x="0" y="11"/>
                  </a:cubicBezTo>
                  <a:cubicBezTo>
                    <a:pt x="0" y="5"/>
                    <a:pt x="3" y="1"/>
                    <a:pt x="7" y="1"/>
                  </a:cubicBezTo>
                  <a:cubicBezTo>
                    <a:pt x="11" y="0"/>
                    <a:pt x="15" y="4"/>
                    <a:pt x="15" y="1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9" name="Freeform 1369">
              <a:extLst>
                <a:ext uri="{FF2B5EF4-FFF2-40B4-BE49-F238E27FC236}">
                  <a16:creationId xmlns:a16="http://schemas.microsoft.com/office/drawing/2014/main" id="{A5738020-9BB0-4342-B9F7-EDB0D3B55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714"/>
              <a:ext cx="13" cy="16"/>
            </a:xfrm>
            <a:custGeom>
              <a:avLst/>
              <a:gdLst>
                <a:gd name="T0" fmla="*/ 11 w 11"/>
                <a:gd name="T1" fmla="*/ 7 h 14"/>
                <a:gd name="T2" fmla="*/ 6 w 11"/>
                <a:gd name="T3" fmla="*/ 14 h 14"/>
                <a:gd name="T4" fmla="*/ 0 w 11"/>
                <a:gd name="T5" fmla="*/ 8 h 14"/>
                <a:gd name="T6" fmla="*/ 5 w 11"/>
                <a:gd name="T7" fmla="*/ 0 h 14"/>
                <a:gd name="T8" fmla="*/ 11 w 11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11" y="7"/>
                  </a:moveTo>
                  <a:cubicBezTo>
                    <a:pt x="11" y="11"/>
                    <a:pt x="9" y="14"/>
                    <a:pt x="6" y="14"/>
                  </a:cubicBezTo>
                  <a:cubicBezTo>
                    <a:pt x="3" y="14"/>
                    <a:pt x="0" y="11"/>
                    <a:pt x="0" y="8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8" y="0"/>
                    <a:pt x="10" y="3"/>
                    <a:pt x="11" y="7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0" name="Freeform 1370">
              <a:extLst>
                <a:ext uri="{FF2B5EF4-FFF2-40B4-BE49-F238E27FC236}">
                  <a16:creationId xmlns:a16="http://schemas.microsoft.com/office/drawing/2014/main" id="{65092792-67F2-4C5D-BFF4-89F390F6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712"/>
              <a:ext cx="7" cy="5"/>
            </a:xfrm>
            <a:custGeom>
              <a:avLst/>
              <a:gdLst>
                <a:gd name="T0" fmla="*/ 6 w 6"/>
                <a:gd name="T1" fmla="*/ 1 h 4"/>
                <a:gd name="T2" fmla="*/ 3 w 6"/>
                <a:gd name="T3" fmla="*/ 3 h 4"/>
                <a:gd name="T4" fmla="*/ 0 w 6"/>
                <a:gd name="T5" fmla="*/ 2 h 4"/>
                <a:gd name="T6" fmla="*/ 3 w 6"/>
                <a:gd name="T7" fmla="*/ 0 h 4"/>
                <a:gd name="T8" fmla="*/ 6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2"/>
                    <a:pt x="5" y="3"/>
                    <a:pt x="3" y="3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1" name="Freeform 1371">
              <a:extLst>
                <a:ext uri="{FF2B5EF4-FFF2-40B4-BE49-F238E27FC236}">
                  <a16:creationId xmlns:a16="http://schemas.microsoft.com/office/drawing/2014/main" id="{17AC50E2-8F91-431F-9775-0E91525B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621"/>
              <a:ext cx="125" cy="73"/>
            </a:xfrm>
            <a:custGeom>
              <a:avLst/>
              <a:gdLst>
                <a:gd name="T0" fmla="*/ 106 w 107"/>
                <a:gd name="T1" fmla="*/ 24 h 63"/>
                <a:gd name="T2" fmla="*/ 94 w 107"/>
                <a:gd name="T3" fmla="*/ 32 h 63"/>
                <a:gd name="T4" fmla="*/ 101 w 107"/>
                <a:gd name="T5" fmla="*/ 17 h 63"/>
                <a:gd name="T6" fmla="*/ 101 w 107"/>
                <a:gd name="T7" fmla="*/ 16 h 63"/>
                <a:gd name="T8" fmla="*/ 99 w 107"/>
                <a:gd name="T9" fmla="*/ 18 h 63"/>
                <a:gd name="T10" fmla="*/ 85 w 107"/>
                <a:gd name="T11" fmla="*/ 19 h 63"/>
                <a:gd name="T12" fmla="*/ 65 w 107"/>
                <a:gd name="T13" fmla="*/ 7 h 63"/>
                <a:gd name="T14" fmla="*/ 40 w 107"/>
                <a:gd name="T15" fmla="*/ 1 h 63"/>
                <a:gd name="T16" fmla="*/ 27 w 107"/>
                <a:gd name="T17" fmla="*/ 4 h 63"/>
                <a:gd name="T18" fmla="*/ 0 w 107"/>
                <a:gd name="T19" fmla="*/ 27 h 63"/>
                <a:gd name="T20" fmla="*/ 0 w 107"/>
                <a:gd name="T21" fmla="*/ 32 h 63"/>
                <a:gd name="T22" fmla="*/ 0 w 107"/>
                <a:gd name="T23" fmla="*/ 37 h 63"/>
                <a:gd name="T24" fmla="*/ 1 w 107"/>
                <a:gd name="T25" fmla="*/ 38 h 63"/>
                <a:gd name="T26" fmla="*/ 1 w 107"/>
                <a:gd name="T27" fmla="*/ 38 h 63"/>
                <a:gd name="T28" fmla="*/ 1 w 107"/>
                <a:gd name="T29" fmla="*/ 37 h 63"/>
                <a:gd name="T30" fmla="*/ 18 w 107"/>
                <a:gd name="T31" fmla="*/ 52 h 63"/>
                <a:gd name="T32" fmla="*/ 61 w 107"/>
                <a:gd name="T33" fmla="*/ 59 h 63"/>
                <a:gd name="T34" fmla="*/ 103 w 107"/>
                <a:gd name="T35" fmla="*/ 31 h 63"/>
                <a:gd name="T36" fmla="*/ 107 w 107"/>
                <a:gd name="T37" fmla="*/ 24 h 63"/>
                <a:gd name="T38" fmla="*/ 106 w 107"/>
                <a:gd name="T39" fmla="*/ 2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7" h="63">
                  <a:moveTo>
                    <a:pt x="106" y="24"/>
                  </a:moveTo>
                  <a:cubicBezTo>
                    <a:pt x="104" y="27"/>
                    <a:pt x="99" y="31"/>
                    <a:pt x="94" y="32"/>
                  </a:cubicBezTo>
                  <a:cubicBezTo>
                    <a:pt x="98" y="28"/>
                    <a:pt x="102" y="22"/>
                    <a:pt x="101" y="17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0" y="17"/>
                    <a:pt x="99" y="17"/>
                    <a:pt x="99" y="18"/>
                  </a:cubicBezTo>
                  <a:cubicBezTo>
                    <a:pt x="95" y="21"/>
                    <a:pt x="89" y="21"/>
                    <a:pt x="85" y="19"/>
                  </a:cubicBezTo>
                  <a:cubicBezTo>
                    <a:pt x="77" y="17"/>
                    <a:pt x="71" y="12"/>
                    <a:pt x="65" y="7"/>
                  </a:cubicBezTo>
                  <a:cubicBezTo>
                    <a:pt x="57" y="3"/>
                    <a:pt x="49" y="0"/>
                    <a:pt x="40" y="1"/>
                  </a:cubicBezTo>
                  <a:cubicBezTo>
                    <a:pt x="36" y="1"/>
                    <a:pt x="31" y="2"/>
                    <a:pt x="27" y="4"/>
                  </a:cubicBezTo>
                  <a:cubicBezTo>
                    <a:pt x="16" y="8"/>
                    <a:pt x="3" y="15"/>
                    <a:pt x="0" y="27"/>
                  </a:cubicBezTo>
                  <a:cubicBezTo>
                    <a:pt x="0" y="29"/>
                    <a:pt x="0" y="31"/>
                    <a:pt x="0" y="32"/>
                  </a:cubicBezTo>
                  <a:cubicBezTo>
                    <a:pt x="0" y="33"/>
                    <a:pt x="0" y="36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6" y="33"/>
                    <a:pt x="15" y="49"/>
                    <a:pt x="18" y="52"/>
                  </a:cubicBezTo>
                  <a:cubicBezTo>
                    <a:pt x="30" y="62"/>
                    <a:pt x="47" y="63"/>
                    <a:pt x="61" y="59"/>
                  </a:cubicBezTo>
                  <a:cubicBezTo>
                    <a:pt x="76" y="55"/>
                    <a:pt x="94" y="44"/>
                    <a:pt x="103" y="31"/>
                  </a:cubicBezTo>
                  <a:cubicBezTo>
                    <a:pt x="104" y="29"/>
                    <a:pt x="106" y="26"/>
                    <a:pt x="107" y="24"/>
                  </a:cubicBezTo>
                  <a:cubicBezTo>
                    <a:pt x="107" y="24"/>
                    <a:pt x="107" y="23"/>
                    <a:pt x="106" y="24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2" name="Freeform 1372">
              <a:extLst>
                <a:ext uri="{FF2B5EF4-FFF2-40B4-BE49-F238E27FC236}">
                  <a16:creationId xmlns:a16="http://schemas.microsoft.com/office/drawing/2014/main" id="{0F039E31-E4B7-4112-A122-B669B5248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692"/>
              <a:ext cx="33" cy="53"/>
            </a:xfrm>
            <a:custGeom>
              <a:avLst/>
              <a:gdLst>
                <a:gd name="T0" fmla="*/ 3 w 28"/>
                <a:gd name="T1" fmla="*/ 23 h 46"/>
                <a:gd name="T2" fmla="*/ 22 w 28"/>
                <a:gd name="T3" fmla="*/ 18 h 46"/>
                <a:gd name="T4" fmla="*/ 8 w 28"/>
                <a:gd name="T5" fmla="*/ 45 h 46"/>
                <a:gd name="T6" fmla="*/ 3 w 28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3" y="23"/>
                  </a:moveTo>
                  <a:cubicBezTo>
                    <a:pt x="3" y="23"/>
                    <a:pt x="13" y="0"/>
                    <a:pt x="22" y="18"/>
                  </a:cubicBezTo>
                  <a:cubicBezTo>
                    <a:pt x="28" y="32"/>
                    <a:pt x="17" y="46"/>
                    <a:pt x="8" y="45"/>
                  </a:cubicBezTo>
                  <a:cubicBezTo>
                    <a:pt x="0" y="44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3" name="Freeform 1373">
              <a:extLst>
                <a:ext uri="{FF2B5EF4-FFF2-40B4-BE49-F238E27FC236}">
                  <a16:creationId xmlns:a16="http://schemas.microsoft.com/office/drawing/2014/main" id="{F3D08100-D64C-420D-BDB7-C06679EE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706"/>
              <a:ext cx="21" cy="30"/>
            </a:xfrm>
            <a:custGeom>
              <a:avLst/>
              <a:gdLst>
                <a:gd name="T0" fmla="*/ 3 w 18"/>
                <a:gd name="T1" fmla="*/ 14 h 26"/>
                <a:gd name="T2" fmla="*/ 14 w 18"/>
                <a:gd name="T3" fmla="*/ 5 h 26"/>
                <a:gd name="T4" fmla="*/ 18 w 18"/>
                <a:gd name="T5" fmla="*/ 17 h 26"/>
                <a:gd name="T6" fmla="*/ 10 w 18"/>
                <a:gd name="T7" fmla="*/ 15 h 26"/>
                <a:gd name="T8" fmla="*/ 5 w 18"/>
                <a:gd name="T9" fmla="*/ 24 h 26"/>
                <a:gd name="T10" fmla="*/ 3 w 18"/>
                <a:gd name="T1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3" y="14"/>
                  </a:moveTo>
                  <a:cubicBezTo>
                    <a:pt x="3" y="14"/>
                    <a:pt x="10" y="0"/>
                    <a:pt x="14" y="5"/>
                  </a:cubicBezTo>
                  <a:cubicBezTo>
                    <a:pt x="18" y="10"/>
                    <a:pt x="18" y="17"/>
                    <a:pt x="18" y="17"/>
                  </a:cubicBezTo>
                  <a:cubicBezTo>
                    <a:pt x="18" y="17"/>
                    <a:pt x="15" y="10"/>
                    <a:pt x="10" y="15"/>
                  </a:cubicBezTo>
                  <a:cubicBezTo>
                    <a:pt x="10" y="15"/>
                    <a:pt x="17" y="26"/>
                    <a:pt x="5" y="24"/>
                  </a:cubicBezTo>
                  <a:cubicBezTo>
                    <a:pt x="5" y="24"/>
                    <a:pt x="0" y="21"/>
                    <a:pt x="3" y="14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4" name="Freeform 1374">
              <a:extLst>
                <a:ext uri="{FF2B5EF4-FFF2-40B4-BE49-F238E27FC236}">
                  <a16:creationId xmlns:a16="http://schemas.microsoft.com/office/drawing/2014/main" id="{F0EC6A6A-7D1A-43B5-9F8F-BD8905C49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657"/>
              <a:ext cx="52" cy="69"/>
            </a:xfrm>
            <a:custGeom>
              <a:avLst/>
              <a:gdLst>
                <a:gd name="T0" fmla="*/ 43 w 44"/>
                <a:gd name="T1" fmla="*/ 5 h 60"/>
                <a:gd name="T2" fmla="*/ 36 w 44"/>
                <a:gd name="T3" fmla="*/ 32 h 60"/>
                <a:gd name="T4" fmla="*/ 28 w 44"/>
                <a:gd name="T5" fmla="*/ 60 h 60"/>
                <a:gd name="T6" fmla="*/ 32 w 44"/>
                <a:gd name="T7" fmla="*/ 3 h 60"/>
                <a:gd name="T8" fmla="*/ 43 w 44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0">
                  <a:moveTo>
                    <a:pt x="43" y="5"/>
                  </a:moveTo>
                  <a:cubicBezTo>
                    <a:pt x="43" y="5"/>
                    <a:pt x="44" y="23"/>
                    <a:pt x="36" y="32"/>
                  </a:cubicBezTo>
                  <a:cubicBezTo>
                    <a:pt x="29" y="41"/>
                    <a:pt x="28" y="60"/>
                    <a:pt x="28" y="60"/>
                  </a:cubicBezTo>
                  <a:cubicBezTo>
                    <a:pt x="28" y="60"/>
                    <a:pt x="0" y="24"/>
                    <a:pt x="32" y="3"/>
                  </a:cubicBezTo>
                  <a:cubicBezTo>
                    <a:pt x="32" y="3"/>
                    <a:pt x="38" y="0"/>
                    <a:pt x="43" y="5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5" name="Freeform 1375">
              <a:extLst>
                <a:ext uri="{FF2B5EF4-FFF2-40B4-BE49-F238E27FC236}">
                  <a16:creationId xmlns:a16="http://schemas.microsoft.com/office/drawing/2014/main" id="{69AC6D49-C215-4F51-958F-945F3CAB7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652"/>
              <a:ext cx="43" cy="67"/>
            </a:xfrm>
            <a:custGeom>
              <a:avLst/>
              <a:gdLst>
                <a:gd name="T0" fmla="*/ 3 w 37"/>
                <a:gd name="T1" fmla="*/ 16 h 58"/>
                <a:gd name="T2" fmla="*/ 19 w 37"/>
                <a:gd name="T3" fmla="*/ 58 h 58"/>
                <a:gd name="T4" fmla="*/ 20 w 37"/>
                <a:gd name="T5" fmla="*/ 8 h 58"/>
                <a:gd name="T6" fmla="*/ 3 w 37"/>
                <a:gd name="T7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58">
                  <a:moveTo>
                    <a:pt x="3" y="16"/>
                  </a:moveTo>
                  <a:cubicBezTo>
                    <a:pt x="3" y="16"/>
                    <a:pt x="16" y="33"/>
                    <a:pt x="19" y="58"/>
                  </a:cubicBezTo>
                  <a:cubicBezTo>
                    <a:pt x="19" y="58"/>
                    <a:pt x="37" y="31"/>
                    <a:pt x="20" y="8"/>
                  </a:cubicBezTo>
                  <a:cubicBezTo>
                    <a:pt x="20" y="8"/>
                    <a:pt x="0" y="0"/>
                    <a:pt x="3" y="1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6" name="Freeform 1376">
              <a:extLst>
                <a:ext uri="{FF2B5EF4-FFF2-40B4-BE49-F238E27FC236}">
                  <a16:creationId xmlns:a16="http://schemas.microsoft.com/office/drawing/2014/main" id="{B52D7CC2-D245-41F7-8F72-B35352D04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695"/>
              <a:ext cx="33" cy="53"/>
            </a:xfrm>
            <a:custGeom>
              <a:avLst/>
              <a:gdLst>
                <a:gd name="T0" fmla="*/ 24 w 28"/>
                <a:gd name="T1" fmla="*/ 23 h 46"/>
                <a:gd name="T2" fmla="*/ 6 w 28"/>
                <a:gd name="T3" fmla="*/ 18 h 46"/>
                <a:gd name="T4" fmla="*/ 19 w 28"/>
                <a:gd name="T5" fmla="*/ 45 h 46"/>
                <a:gd name="T6" fmla="*/ 24 w 28"/>
                <a:gd name="T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24" y="23"/>
                  </a:moveTo>
                  <a:cubicBezTo>
                    <a:pt x="24" y="23"/>
                    <a:pt x="14" y="0"/>
                    <a:pt x="6" y="18"/>
                  </a:cubicBezTo>
                  <a:cubicBezTo>
                    <a:pt x="0" y="32"/>
                    <a:pt x="10" y="46"/>
                    <a:pt x="19" y="45"/>
                  </a:cubicBezTo>
                  <a:cubicBezTo>
                    <a:pt x="28" y="44"/>
                    <a:pt x="24" y="23"/>
                    <a:pt x="24" y="2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7" name="Freeform 1377">
              <a:extLst>
                <a:ext uri="{FF2B5EF4-FFF2-40B4-BE49-F238E27FC236}">
                  <a16:creationId xmlns:a16="http://schemas.microsoft.com/office/drawing/2014/main" id="{070A88F9-8BA8-4932-9946-9EB335A9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709"/>
              <a:ext cx="21" cy="31"/>
            </a:xfrm>
            <a:custGeom>
              <a:avLst/>
              <a:gdLst>
                <a:gd name="T0" fmla="*/ 15 w 18"/>
                <a:gd name="T1" fmla="*/ 15 h 27"/>
                <a:gd name="T2" fmla="*/ 4 w 18"/>
                <a:gd name="T3" fmla="*/ 5 h 27"/>
                <a:gd name="T4" fmla="*/ 0 w 18"/>
                <a:gd name="T5" fmla="*/ 18 h 27"/>
                <a:gd name="T6" fmla="*/ 8 w 18"/>
                <a:gd name="T7" fmla="*/ 15 h 27"/>
                <a:gd name="T8" fmla="*/ 13 w 18"/>
                <a:gd name="T9" fmla="*/ 24 h 27"/>
                <a:gd name="T10" fmla="*/ 15 w 18"/>
                <a:gd name="T1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15" y="15"/>
                  </a:moveTo>
                  <a:cubicBezTo>
                    <a:pt x="15" y="15"/>
                    <a:pt x="7" y="0"/>
                    <a:pt x="4" y="5"/>
                  </a:cubicBezTo>
                  <a:cubicBezTo>
                    <a:pt x="0" y="10"/>
                    <a:pt x="0" y="18"/>
                    <a:pt x="0" y="18"/>
                  </a:cubicBezTo>
                  <a:cubicBezTo>
                    <a:pt x="0" y="18"/>
                    <a:pt x="2" y="10"/>
                    <a:pt x="8" y="15"/>
                  </a:cubicBezTo>
                  <a:cubicBezTo>
                    <a:pt x="8" y="15"/>
                    <a:pt x="1" y="27"/>
                    <a:pt x="13" y="24"/>
                  </a:cubicBezTo>
                  <a:cubicBezTo>
                    <a:pt x="13" y="24"/>
                    <a:pt x="18" y="21"/>
                    <a:pt x="15" y="15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8" name="Freeform 1378">
              <a:extLst>
                <a:ext uri="{FF2B5EF4-FFF2-40B4-BE49-F238E27FC236}">
                  <a16:creationId xmlns:a16="http://schemas.microsoft.com/office/drawing/2014/main" id="{903C9337-C50A-410A-B80F-C195281CF2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8" y="709"/>
              <a:ext cx="25" cy="32"/>
            </a:xfrm>
            <a:custGeom>
              <a:avLst/>
              <a:gdLst>
                <a:gd name="T0" fmla="*/ 3 w 22"/>
                <a:gd name="T1" fmla="*/ 14 h 28"/>
                <a:gd name="T2" fmla="*/ 0 w 22"/>
                <a:gd name="T3" fmla="*/ 23 h 28"/>
                <a:gd name="T4" fmla="*/ 14 w 22"/>
                <a:gd name="T5" fmla="*/ 28 h 28"/>
                <a:gd name="T6" fmla="*/ 15 w 22"/>
                <a:gd name="T7" fmla="*/ 24 h 28"/>
                <a:gd name="T8" fmla="*/ 3 w 22"/>
                <a:gd name="T9" fmla="*/ 14 h 28"/>
                <a:gd name="T10" fmla="*/ 3 w 22"/>
                <a:gd name="T11" fmla="*/ 14 h 28"/>
                <a:gd name="T12" fmla="*/ 12 w 22"/>
                <a:gd name="T13" fmla="*/ 0 h 28"/>
                <a:gd name="T14" fmla="*/ 10 w 22"/>
                <a:gd name="T15" fmla="*/ 0 h 28"/>
                <a:gd name="T16" fmla="*/ 7 w 22"/>
                <a:gd name="T17" fmla="*/ 5 h 28"/>
                <a:gd name="T18" fmla="*/ 14 w 22"/>
                <a:gd name="T19" fmla="*/ 2 h 28"/>
                <a:gd name="T20" fmla="*/ 15 w 22"/>
                <a:gd name="T21" fmla="*/ 2 h 28"/>
                <a:gd name="T22" fmla="*/ 20 w 22"/>
                <a:gd name="T23" fmla="*/ 3 h 28"/>
                <a:gd name="T24" fmla="*/ 22 w 22"/>
                <a:gd name="T25" fmla="*/ 1 h 28"/>
                <a:gd name="T26" fmla="*/ 12 w 22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8">
                  <a:moveTo>
                    <a:pt x="3" y="14"/>
                  </a:moveTo>
                  <a:cubicBezTo>
                    <a:pt x="1" y="17"/>
                    <a:pt x="0" y="20"/>
                    <a:pt x="0" y="23"/>
                  </a:cubicBezTo>
                  <a:cubicBezTo>
                    <a:pt x="3" y="27"/>
                    <a:pt x="9" y="28"/>
                    <a:pt x="14" y="28"/>
                  </a:cubicBezTo>
                  <a:cubicBezTo>
                    <a:pt x="14" y="27"/>
                    <a:pt x="14" y="25"/>
                    <a:pt x="15" y="24"/>
                  </a:cubicBezTo>
                  <a:cubicBezTo>
                    <a:pt x="8" y="24"/>
                    <a:pt x="3" y="19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moveTo>
                    <a:pt x="12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9" y="2"/>
                    <a:pt x="8" y="3"/>
                    <a:pt x="7" y="5"/>
                  </a:cubicBezTo>
                  <a:cubicBezTo>
                    <a:pt x="9" y="3"/>
                    <a:pt x="11" y="2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7" y="2"/>
                    <a:pt x="19" y="3"/>
                    <a:pt x="20" y="3"/>
                  </a:cubicBezTo>
                  <a:cubicBezTo>
                    <a:pt x="21" y="2"/>
                    <a:pt x="21" y="2"/>
                    <a:pt x="22" y="1"/>
                  </a:cubicBezTo>
                  <a:cubicBezTo>
                    <a:pt x="19" y="0"/>
                    <a:pt x="15" y="0"/>
                    <a:pt x="12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9" name="Freeform 1379">
              <a:extLst>
                <a:ext uri="{FF2B5EF4-FFF2-40B4-BE49-F238E27FC236}">
                  <a16:creationId xmlns:a16="http://schemas.microsoft.com/office/drawing/2014/main" id="{02692C67-C271-4889-8668-3E81B46A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711"/>
              <a:ext cx="20" cy="26"/>
            </a:xfrm>
            <a:custGeom>
              <a:avLst/>
              <a:gdLst>
                <a:gd name="T0" fmla="*/ 12 w 17"/>
                <a:gd name="T1" fmla="*/ 0 h 22"/>
                <a:gd name="T2" fmla="*/ 11 w 17"/>
                <a:gd name="T3" fmla="*/ 0 h 22"/>
                <a:gd name="T4" fmla="*/ 4 w 17"/>
                <a:gd name="T5" fmla="*/ 3 h 22"/>
                <a:gd name="T6" fmla="*/ 0 w 17"/>
                <a:gd name="T7" fmla="*/ 11 h 22"/>
                <a:gd name="T8" fmla="*/ 0 w 17"/>
                <a:gd name="T9" fmla="*/ 12 h 22"/>
                <a:gd name="T10" fmla="*/ 0 w 17"/>
                <a:gd name="T11" fmla="*/ 12 h 22"/>
                <a:gd name="T12" fmla="*/ 12 w 17"/>
                <a:gd name="T13" fmla="*/ 22 h 22"/>
                <a:gd name="T14" fmla="*/ 12 w 17"/>
                <a:gd name="T15" fmla="*/ 20 h 22"/>
                <a:gd name="T16" fmla="*/ 5 w 17"/>
                <a:gd name="T17" fmla="*/ 11 h 22"/>
                <a:gd name="T18" fmla="*/ 12 w 17"/>
                <a:gd name="T19" fmla="*/ 1 h 22"/>
                <a:gd name="T20" fmla="*/ 12 w 17"/>
                <a:gd name="T21" fmla="*/ 1 h 22"/>
                <a:gd name="T22" fmla="*/ 16 w 17"/>
                <a:gd name="T23" fmla="*/ 2 h 22"/>
                <a:gd name="T24" fmla="*/ 17 w 17"/>
                <a:gd name="T25" fmla="*/ 3 h 22"/>
                <a:gd name="T26" fmla="*/ 17 w 17"/>
                <a:gd name="T27" fmla="*/ 1 h 22"/>
                <a:gd name="T28" fmla="*/ 12 w 17"/>
                <a:gd name="T2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2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3" y="5"/>
                    <a:pt x="1" y="8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5" y="22"/>
                    <a:pt x="12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8" y="20"/>
                    <a:pt x="5" y="16"/>
                    <a:pt x="5" y="11"/>
                  </a:cubicBezTo>
                  <a:cubicBezTo>
                    <a:pt x="4" y="6"/>
                    <a:pt x="7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4" y="0"/>
                    <a:pt x="12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0" name="Freeform 1380">
              <a:extLst>
                <a:ext uri="{FF2B5EF4-FFF2-40B4-BE49-F238E27FC236}">
                  <a16:creationId xmlns:a16="http://schemas.microsoft.com/office/drawing/2014/main" id="{1BD561FD-BE25-46FD-84E9-FC7BF148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712"/>
              <a:ext cx="14" cy="23"/>
            </a:xfrm>
            <a:custGeom>
              <a:avLst/>
              <a:gdLst>
                <a:gd name="T0" fmla="*/ 8 w 12"/>
                <a:gd name="T1" fmla="*/ 0 h 19"/>
                <a:gd name="T2" fmla="*/ 8 w 12"/>
                <a:gd name="T3" fmla="*/ 0 h 19"/>
                <a:gd name="T4" fmla="*/ 1 w 12"/>
                <a:gd name="T5" fmla="*/ 10 h 19"/>
                <a:gd name="T6" fmla="*/ 8 w 12"/>
                <a:gd name="T7" fmla="*/ 19 h 19"/>
                <a:gd name="T8" fmla="*/ 8 w 12"/>
                <a:gd name="T9" fmla="*/ 16 h 19"/>
                <a:gd name="T10" fmla="*/ 8 w 12"/>
                <a:gd name="T11" fmla="*/ 16 h 19"/>
                <a:gd name="T12" fmla="*/ 3 w 12"/>
                <a:gd name="T13" fmla="*/ 10 h 19"/>
                <a:gd name="T14" fmla="*/ 8 w 12"/>
                <a:gd name="T15" fmla="*/ 3 h 19"/>
                <a:gd name="T16" fmla="*/ 8 w 12"/>
                <a:gd name="T17" fmla="*/ 3 h 19"/>
                <a:gd name="T18" fmla="*/ 11 w 12"/>
                <a:gd name="T19" fmla="*/ 1 h 19"/>
                <a:gd name="T20" fmla="*/ 11 w 12"/>
                <a:gd name="T21" fmla="*/ 1 h 19"/>
                <a:gd name="T22" fmla="*/ 12 w 12"/>
                <a:gd name="T23" fmla="*/ 1 h 19"/>
                <a:gd name="T24" fmla="*/ 8 w 12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5"/>
                    <a:pt x="1" y="10"/>
                  </a:cubicBezTo>
                  <a:cubicBezTo>
                    <a:pt x="1" y="15"/>
                    <a:pt x="4" y="19"/>
                    <a:pt x="8" y="19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6"/>
                    <a:pt x="3" y="14"/>
                    <a:pt x="3" y="10"/>
                  </a:cubicBezTo>
                  <a:cubicBezTo>
                    <a:pt x="3" y="6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1" name="Freeform 1381">
              <a:extLst>
                <a:ext uri="{FF2B5EF4-FFF2-40B4-BE49-F238E27FC236}">
                  <a16:creationId xmlns:a16="http://schemas.microsoft.com/office/drawing/2014/main" id="{B33F17C8-7A84-497A-94D6-F0931DDF5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716"/>
              <a:ext cx="11" cy="15"/>
            </a:xfrm>
            <a:custGeom>
              <a:avLst/>
              <a:gdLst>
                <a:gd name="T0" fmla="*/ 5 w 9"/>
                <a:gd name="T1" fmla="*/ 0 h 13"/>
                <a:gd name="T2" fmla="*/ 5 w 9"/>
                <a:gd name="T3" fmla="*/ 0 h 13"/>
                <a:gd name="T4" fmla="*/ 0 w 9"/>
                <a:gd name="T5" fmla="*/ 7 h 13"/>
                <a:gd name="T6" fmla="*/ 5 w 9"/>
                <a:gd name="T7" fmla="*/ 13 h 13"/>
                <a:gd name="T8" fmla="*/ 5 w 9"/>
                <a:gd name="T9" fmla="*/ 13 h 13"/>
                <a:gd name="T10" fmla="*/ 9 w 9"/>
                <a:gd name="T11" fmla="*/ 2 h 13"/>
                <a:gd name="T12" fmla="*/ 8 w 9"/>
                <a:gd name="T13" fmla="*/ 2 h 13"/>
                <a:gd name="T14" fmla="*/ 8 w 9"/>
                <a:gd name="T15" fmla="*/ 2 h 13"/>
                <a:gd name="T16" fmla="*/ 5 w 9"/>
                <a:gd name="T17" fmla="*/ 0 h 13"/>
                <a:gd name="T18" fmla="*/ 5 w 9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1"/>
                    <a:pt x="3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9"/>
                    <a:pt x="7" y="5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2" name="Freeform 1382">
              <a:extLst>
                <a:ext uri="{FF2B5EF4-FFF2-40B4-BE49-F238E27FC236}">
                  <a16:creationId xmlns:a16="http://schemas.microsoft.com/office/drawing/2014/main" id="{750E3F4B-1A3A-491F-97AC-9306378E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714"/>
              <a:ext cx="6" cy="4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0 w 5"/>
                <a:gd name="T5" fmla="*/ 2 h 4"/>
                <a:gd name="T6" fmla="*/ 0 w 5"/>
                <a:gd name="T7" fmla="*/ 2 h 4"/>
                <a:gd name="T8" fmla="*/ 3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5 w 5"/>
                <a:gd name="T15" fmla="*/ 1 h 4"/>
                <a:gd name="T16" fmla="*/ 4 w 5"/>
                <a:gd name="T17" fmla="*/ 0 h 4"/>
                <a:gd name="T18" fmla="*/ 3 w 5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3" name="Freeform 1383">
              <a:extLst>
                <a:ext uri="{FF2B5EF4-FFF2-40B4-BE49-F238E27FC236}">
                  <a16:creationId xmlns:a16="http://schemas.microsoft.com/office/drawing/2014/main" id="{D620E75D-5D41-4B69-B8AF-6FB3AA0B9E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1" y="709"/>
              <a:ext cx="23" cy="32"/>
            </a:xfrm>
            <a:custGeom>
              <a:avLst/>
              <a:gdLst>
                <a:gd name="T0" fmla="*/ 1 w 20"/>
                <a:gd name="T1" fmla="*/ 20 h 28"/>
                <a:gd name="T2" fmla="*/ 0 w 20"/>
                <a:gd name="T3" fmla="*/ 25 h 28"/>
                <a:gd name="T4" fmla="*/ 12 w 20"/>
                <a:gd name="T5" fmla="*/ 28 h 28"/>
                <a:gd name="T6" fmla="*/ 15 w 20"/>
                <a:gd name="T7" fmla="*/ 28 h 28"/>
                <a:gd name="T8" fmla="*/ 15 w 20"/>
                <a:gd name="T9" fmla="*/ 21 h 28"/>
                <a:gd name="T10" fmla="*/ 9 w 20"/>
                <a:gd name="T11" fmla="*/ 23 h 28"/>
                <a:gd name="T12" fmla="*/ 8 w 20"/>
                <a:gd name="T13" fmla="*/ 23 h 28"/>
                <a:gd name="T14" fmla="*/ 1 w 20"/>
                <a:gd name="T15" fmla="*/ 20 h 28"/>
                <a:gd name="T16" fmla="*/ 17 w 20"/>
                <a:gd name="T17" fmla="*/ 0 h 28"/>
                <a:gd name="T18" fmla="*/ 8 w 20"/>
                <a:gd name="T19" fmla="*/ 0 h 28"/>
                <a:gd name="T20" fmla="*/ 8 w 20"/>
                <a:gd name="T21" fmla="*/ 1 h 28"/>
                <a:gd name="T22" fmla="*/ 9 w 20"/>
                <a:gd name="T23" fmla="*/ 1 h 28"/>
                <a:gd name="T24" fmla="*/ 18 w 20"/>
                <a:gd name="T25" fmla="*/ 5 h 28"/>
                <a:gd name="T26" fmla="*/ 20 w 20"/>
                <a:gd name="T27" fmla="*/ 0 h 28"/>
                <a:gd name="T28" fmla="*/ 17 w 20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8">
                  <a:moveTo>
                    <a:pt x="1" y="20"/>
                  </a:moveTo>
                  <a:cubicBezTo>
                    <a:pt x="1" y="22"/>
                    <a:pt x="0" y="23"/>
                    <a:pt x="0" y="25"/>
                  </a:cubicBezTo>
                  <a:cubicBezTo>
                    <a:pt x="4" y="27"/>
                    <a:pt x="8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5" y="25"/>
                    <a:pt x="15" y="23"/>
                    <a:pt x="15" y="21"/>
                  </a:cubicBezTo>
                  <a:cubicBezTo>
                    <a:pt x="14" y="22"/>
                    <a:pt x="12" y="22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6" y="23"/>
                    <a:pt x="3" y="22"/>
                    <a:pt x="1" y="20"/>
                  </a:cubicBezTo>
                  <a:moveTo>
                    <a:pt x="17" y="0"/>
                  </a:moveTo>
                  <a:cubicBezTo>
                    <a:pt x="14" y="0"/>
                    <a:pt x="11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3" y="1"/>
                    <a:pt x="16" y="2"/>
                    <a:pt x="18" y="5"/>
                  </a:cubicBezTo>
                  <a:cubicBezTo>
                    <a:pt x="19" y="3"/>
                    <a:pt x="19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4" name="Freeform 1384">
              <a:extLst>
                <a:ext uri="{FF2B5EF4-FFF2-40B4-BE49-F238E27FC236}">
                  <a16:creationId xmlns:a16="http://schemas.microsoft.com/office/drawing/2014/main" id="{6D66FCD6-1F84-4328-9832-465D8750D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710"/>
              <a:ext cx="20" cy="26"/>
            </a:xfrm>
            <a:custGeom>
              <a:avLst/>
              <a:gdLst>
                <a:gd name="T0" fmla="*/ 8 w 17"/>
                <a:gd name="T1" fmla="*/ 0 h 22"/>
                <a:gd name="T2" fmla="*/ 7 w 17"/>
                <a:gd name="T3" fmla="*/ 0 h 22"/>
                <a:gd name="T4" fmla="*/ 6 w 17"/>
                <a:gd name="T5" fmla="*/ 1 h 22"/>
                <a:gd name="T6" fmla="*/ 10 w 17"/>
                <a:gd name="T7" fmla="*/ 2 h 22"/>
                <a:gd name="T8" fmla="*/ 12 w 17"/>
                <a:gd name="T9" fmla="*/ 3 h 22"/>
                <a:gd name="T10" fmla="*/ 12 w 17"/>
                <a:gd name="T11" fmla="*/ 4 h 22"/>
                <a:gd name="T12" fmla="*/ 14 w 17"/>
                <a:gd name="T13" fmla="*/ 10 h 22"/>
                <a:gd name="T14" fmla="*/ 7 w 17"/>
                <a:gd name="T15" fmla="*/ 20 h 22"/>
                <a:gd name="T16" fmla="*/ 7 w 17"/>
                <a:gd name="T17" fmla="*/ 20 h 22"/>
                <a:gd name="T18" fmla="*/ 1 w 17"/>
                <a:gd name="T19" fmla="*/ 16 h 22"/>
                <a:gd name="T20" fmla="*/ 0 w 17"/>
                <a:gd name="T21" fmla="*/ 19 h 22"/>
                <a:gd name="T22" fmla="*/ 7 w 17"/>
                <a:gd name="T23" fmla="*/ 22 h 22"/>
                <a:gd name="T24" fmla="*/ 8 w 17"/>
                <a:gd name="T25" fmla="*/ 22 h 22"/>
                <a:gd name="T26" fmla="*/ 14 w 17"/>
                <a:gd name="T27" fmla="*/ 20 h 22"/>
                <a:gd name="T28" fmla="*/ 17 w 17"/>
                <a:gd name="T29" fmla="*/ 4 h 22"/>
                <a:gd name="T30" fmla="*/ 8 w 17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2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1" y="2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3" y="5"/>
                    <a:pt x="14" y="7"/>
                    <a:pt x="14" y="10"/>
                  </a:cubicBezTo>
                  <a:cubicBezTo>
                    <a:pt x="14" y="15"/>
                    <a:pt x="11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4" y="20"/>
                    <a:pt x="2" y="18"/>
                    <a:pt x="1" y="16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2" y="21"/>
                    <a:pt x="5" y="22"/>
                    <a:pt x="7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1" y="21"/>
                    <a:pt x="13" y="21"/>
                    <a:pt x="14" y="20"/>
                  </a:cubicBezTo>
                  <a:cubicBezTo>
                    <a:pt x="15" y="14"/>
                    <a:pt x="16" y="9"/>
                    <a:pt x="17" y="4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5" name="Freeform 1385">
              <a:extLst>
                <a:ext uri="{FF2B5EF4-FFF2-40B4-BE49-F238E27FC236}">
                  <a16:creationId xmlns:a16="http://schemas.microsoft.com/office/drawing/2014/main" id="{BA82C3A6-6AB2-4072-8DDA-9A2561C68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3" y="711"/>
              <a:ext cx="15" cy="22"/>
            </a:xfrm>
            <a:custGeom>
              <a:avLst/>
              <a:gdLst>
                <a:gd name="T0" fmla="*/ 11 w 13"/>
                <a:gd name="T1" fmla="*/ 3 h 19"/>
                <a:gd name="T2" fmla="*/ 9 w 13"/>
                <a:gd name="T3" fmla="*/ 4 h 19"/>
                <a:gd name="T4" fmla="*/ 11 w 13"/>
                <a:gd name="T5" fmla="*/ 9 h 19"/>
                <a:gd name="T6" fmla="*/ 6 w 13"/>
                <a:gd name="T7" fmla="*/ 16 h 19"/>
                <a:gd name="T8" fmla="*/ 6 w 13"/>
                <a:gd name="T9" fmla="*/ 16 h 19"/>
                <a:gd name="T10" fmla="*/ 1 w 13"/>
                <a:gd name="T11" fmla="*/ 12 h 19"/>
                <a:gd name="T12" fmla="*/ 1 w 13"/>
                <a:gd name="T13" fmla="*/ 12 h 19"/>
                <a:gd name="T14" fmla="*/ 0 w 13"/>
                <a:gd name="T15" fmla="*/ 15 h 19"/>
                <a:gd name="T16" fmla="*/ 6 w 13"/>
                <a:gd name="T17" fmla="*/ 19 h 19"/>
                <a:gd name="T18" fmla="*/ 6 w 13"/>
                <a:gd name="T19" fmla="*/ 19 h 19"/>
                <a:gd name="T20" fmla="*/ 13 w 13"/>
                <a:gd name="T21" fmla="*/ 9 h 19"/>
                <a:gd name="T22" fmla="*/ 11 w 13"/>
                <a:gd name="T23" fmla="*/ 3 h 19"/>
                <a:gd name="T24" fmla="*/ 5 w 13"/>
                <a:gd name="T25" fmla="*/ 0 h 19"/>
                <a:gd name="T26" fmla="*/ 4 w 13"/>
                <a:gd name="T27" fmla="*/ 3 h 19"/>
                <a:gd name="T28" fmla="*/ 5 w 13"/>
                <a:gd name="T29" fmla="*/ 2 h 19"/>
                <a:gd name="T30" fmla="*/ 5 w 13"/>
                <a:gd name="T31" fmla="*/ 2 h 19"/>
                <a:gd name="T32" fmla="*/ 8 w 13"/>
                <a:gd name="T33" fmla="*/ 1 h 19"/>
                <a:gd name="T34" fmla="*/ 8 w 13"/>
                <a:gd name="T35" fmla="*/ 1 h 19"/>
                <a:gd name="T36" fmla="*/ 9 w 13"/>
                <a:gd name="T37" fmla="*/ 1 h 19"/>
                <a:gd name="T38" fmla="*/ 5 w 13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19">
                  <a:moveTo>
                    <a:pt x="11" y="3"/>
                  </a:moveTo>
                  <a:cubicBezTo>
                    <a:pt x="11" y="3"/>
                    <a:pt x="10" y="4"/>
                    <a:pt x="9" y="4"/>
                  </a:cubicBezTo>
                  <a:cubicBezTo>
                    <a:pt x="10" y="5"/>
                    <a:pt x="11" y="7"/>
                    <a:pt x="11" y="9"/>
                  </a:cubicBezTo>
                  <a:cubicBezTo>
                    <a:pt x="11" y="13"/>
                    <a:pt x="9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3" y="16"/>
                    <a:pt x="1" y="14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7"/>
                    <a:pt x="3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10" y="19"/>
                    <a:pt x="13" y="14"/>
                    <a:pt x="13" y="9"/>
                  </a:cubicBezTo>
                  <a:cubicBezTo>
                    <a:pt x="13" y="6"/>
                    <a:pt x="12" y="4"/>
                    <a:pt x="11" y="3"/>
                  </a:cubicBezTo>
                  <a:moveTo>
                    <a:pt x="5" y="0"/>
                  </a:moveTo>
                  <a:cubicBezTo>
                    <a:pt x="5" y="1"/>
                    <a:pt x="4" y="2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8" y="0"/>
                    <a:pt x="7" y="0"/>
                    <a:pt x="5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6" name="Freeform 1386">
              <a:extLst>
                <a:ext uri="{FF2B5EF4-FFF2-40B4-BE49-F238E27FC236}">
                  <a16:creationId xmlns:a16="http://schemas.microsoft.com/office/drawing/2014/main" id="{29AB821C-ADA1-476E-98AE-85F4A2AD8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714"/>
              <a:ext cx="12" cy="16"/>
            </a:xfrm>
            <a:custGeom>
              <a:avLst/>
              <a:gdLst>
                <a:gd name="T0" fmla="*/ 4 w 10"/>
                <a:gd name="T1" fmla="*/ 0 h 14"/>
                <a:gd name="T2" fmla="*/ 4 w 10"/>
                <a:gd name="T3" fmla="*/ 0 h 14"/>
                <a:gd name="T4" fmla="*/ 3 w 10"/>
                <a:gd name="T5" fmla="*/ 1 h 14"/>
                <a:gd name="T6" fmla="*/ 0 w 10"/>
                <a:gd name="T7" fmla="*/ 10 h 14"/>
                <a:gd name="T8" fmla="*/ 5 w 10"/>
                <a:gd name="T9" fmla="*/ 14 h 14"/>
                <a:gd name="T10" fmla="*/ 5 w 10"/>
                <a:gd name="T11" fmla="*/ 14 h 14"/>
                <a:gd name="T12" fmla="*/ 10 w 10"/>
                <a:gd name="T13" fmla="*/ 7 h 14"/>
                <a:gd name="T14" fmla="*/ 8 w 10"/>
                <a:gd name="T15" fmla="*/ 2 h 14"/>
                <a:gd name="T16" fmla="*/ 7 w 10"/>
                <a:gd name="T17" fmla="*/ 2 h 14"/>
                <a:gd name="T18" fmla="*/ 7 w 10"/>
                <a:gd name="T19" fmla="*/ 2 h 14"/>
                <a:gd name="T20" fmla="*/ 4 w 10"/>
                <a:gd name="T21" fmla="*/ 1 h 14"/>
                <a:gd name="T22" fmla="*/ 4 w 10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2"/>
                    <a:pt x="2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0" y="11"/>
                    <a:pt x="10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7" name="Freeform 1387">
              <a:extLst>
                <a:ext uri="{FF2B5EF4-FFF2-40B4-BE49-F238E27FC236}">
                  <a16:creationId xmlns:a16="http://schemas.microsoft.com/office/drawing/2014/main" id="{88B60E95-3EF7-4F1E-8414-F740ADB05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712"/>
              <a:ext cx="7" cy="4"/>
            </a:xfrm>
            <a:custGeom>
              <a:avLst/>
              <a:gdLst>
                <a:gd name="T0" fmla="*/ 3 w 6"/>
                <a:gd name="T1" fmla="*/ 0 h 3"/>
                <a:gd name="T2" fmla="*/ 3 w 6"/>
                <a:gd name="T3" fmla="*/ 0 h 3"/>
                <a:gd name="T4" fmla="*/ 0 w 6"/>
                <a:gd name="T5" fmla="*/ 1 h 3"/>
                <a:gd name="T6" fmla="*/ 0 w 6"/>
                <a:gd name="T7" fmla="*/ 2 h 3"/>
                <a:gd name="T8" fmla="*/ 3 w 6"/>
                <a:gd name="T9" fmla="*/ 3 h 3"/>
                <a:gd name="T10" fmla="*/ 3 w 6"/>
                <a:gd name="T11" fmla="*/ 3 h 3"/>
                <a:gd name="T12" fmla="*/ 4 w 6"/>
                <a:gd name="T13" fmla="*/ 3 h 3"/>
                <a:gd name="T14" fmla="*/ 6 w 6"/>
                <a:gd name="T15" fmla="*/ 2 h 3"/>
                <a:gd name="T16" fmla="*/ 6 w 6"/>
                <a:gd name="T17" fmla="*/ 1 h 3"/>
                <a:gd name="T18" fmla="*/ 4 w 6"/>
                <a:gd name="T19" fmla="*/ 0 h 3"/>
                <a:gd name="T20" fmla="*/ 3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8" name="Freeform 1388">
              <a:extLst>
                <a:ext uri="{FF2B5EF4-FFF2-40B4-BE49-F238E27FC236}">
                  <a16:creationId xmlns:a16="http://schemas.microsoft.com/office/drawing/2014/main" id="{10B419D9-DDC3-4B3B-8C2C-52A430F17B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6" y="700"/>
              <a:ext cx="116" cy="45"/>
            </a:xfrm>
            <a:custGeom>
              <a:avLst/>
              <a:gdLst>
                <a:gd name="T0" fmla="*/ 95 w 99"/>
                <a:gd name="T1" fmla="*/ 26 h 39"/>
                <a:gd name="T2" fmla="*/ 97 w 99"/>
                <a:gd name="T3" fmla="*/ 8 h 39"/>
                <a:gd name="T4" fmla="*/ 97 w 99"/>
                <a:gd name="T5" fmla="*/ 7 h 39"/>
                <a:gd name="T6" fmla="*/ 96 w 99"/>
                <a:gd name="T7" fmla="*/ 7 h 39"/>
                <a:gd name="T8" fmla="*/ 59 w 99"/>
                <a:gd name="T9" fmla="*/ 8 h 39"/>
                <a:gd name="T10" fmla="*/ 53 w 99"/>
                <a:gd name="T11" fmla="*/ 12 h 39"/>
                <a:gd name="T12" fmla="*/ 53 w 99"/>
                <a:gd name="T13" fmla="*/ 11 h 39"/>
                <a:gd name="T14" fmla="*/ 46 w 99"/>
                <a:gd name="T15" fmla="*/ 12 h 39"/>
                <a:gd name="T16" fmla="*/ 46 w 99"/>
                <a:gd name="T17" fmla="*/ 11 h 39"/>
                <a:gd name="T18" fmla="*/ 45 w 99"/>
                <a:gd name="T19" fmla="*/ 11 h 39"/>
                <a:gd name="T20" fmla="*/ 39 w 99"/>
                <a:gd name="T21" fmla="*/ 8 h 39"/>
                <a:gd name="T22" fmla="*/ 2 w 99"/>
                <a:gd name="T23" fmla="*/ 9 h 39"/>
                <a:gd name="T24" fmla="*/ 1 w 99"/>
                <a:gd name="T25" fmla="*/ 9 h 39"/>
                <a:gd name="T26" fmla="*/ 1 w 99"/>
                <a:gd name="T27" fmla="*/ 10 h 39"/>
                <a:gd name="T28" fmla="*/ 5 w 99"/>
                <a:gd name="T29" fmla="*/ 28 h 39"/>
                <a:gd name="T30" fmla="*/ 14 w 99"/>
                <a:gd name="T31" fmla="*/ 37 h 39"/>
                <a:gd name="T32" fmla="*/ 26 w 99"/>
                <a:gd name="T33" fmla="*/ 38 h 39"/>
                <a:gd name="T34" fmla="*/ 44 w 99"/>
                <a:gd name="T35" fmla="*/ 26 h 39"/>
                <a:gd name="T36" fmla="*/ 44 w 99"/>
                <a:gd name="T37" fmla="*/ 25 h 39"/>
                <a:gd name="T38" fmla="*/ 46 w 99"/>
                <a:gd name="T39" fmla="*/ 18 h 39"/>
                <a:gd name="T40" fmla="*/ 52 w 99"/>
                <a:gd name="T41" fmla="*/ 18 h 39"/>
                <a:gd name="T42" fmla="*/ 55 w 99"/>
                <a:gd name="T43" fmla="*/ 26 h 39"/>
                <a:gd name="T44" fmla="*/ 55 w 99"/>
                <a:gd name="T45" fmla="*/ 27 h 39"/>
                <a:gd name="T46" fmla="*/ 74 w 99"/>
                <a:gd name="T47" fmla="*/ 38 h 39"/>
                <a:gd name="T48" fmla="*/ 85 w 99"/>
                <a:gd name="T49" fmla="*/ 36 h 39"/>
                <a:gd name="T50" fmla="*/ 95 w 99"/>
                <a:gd name="T51" fmla="*/ 26 h 39"/>
                <a:gd name="T52" fmla="*/ 26 w 99"/>
                <a:gd name="T53" fmla="*/ 34 h 39"/>
                <a:gd name="T54" fmla="*/ 16 w 99"/>
                <a:gd name="T55" fmla="*/ 33 h 39"/>
                <a:gd name="T56" fmla="*/ 8 w 99"/>
                <a:gd name="T57" fmla="*/ 26 h 39"/>
                <a:gd name="T58" fmla="*/ 5 w 99"/>
                <a:gd name="T59" fmla="*/ 12 h 39"/>
                <a:gd name="T60" fmla="*/ 38 w 99"/>
                <a:gd name="T61" fmla="*/ 12 h 39"/>
                <a:gd name="T62" fmla="*/ 42 w 99"/>
                <a:gd name="T63" fmla="*/ 14 h 39"/>
                <a:gd name="T64" fmla="*/ 40 w 99"/>
                <a:gd name="T65" fmla="*/ 24 h 39"/>
                <a:gd name="T66" fmla="*/ 40 w 99"/>
                <a:gd name="T67" fmla="*/ 25 h 39"/>
                <a:gd name="T68" fmla="*/ 26 w 99"/>
                <a:gd name="T69" fmla="*/ 34 h 39"/>
                <a:gd name="T70" fmla="*/ 84 w 99"/>
                <a:gd name="T71" fmla="*/ 32 h 39"/>
                <a:gd name="T72" fmla="*/ 74 w 99"/>
                <a:gd name="T73" fmla="*/ 34 h 39"/>
                <a:gd name="T74" fmla="*/ 59 w 99"/>
                <a:gd name="T75" fmla="*/ 25 h 39"/>
                <a:gd name="T76" fmla="*/ 59 w 99"/>
                <a:gd name="T77" fmla="*/ 24 h 39"/>
                <a:gd name="T78" fmla="*/ 56 w 99"/>
                <a:gd name="T79" fmla="*/ 15 h 39"/>
                <a:gd name="T80" fmla="*/ 61 w 99"/>
                <a:gd name="T81" fmla="*/ 12 h 39"/>
                <a:gd name="T82" fmla="*/ 93 w 99"/>
                <a:gd name="T83" fmla="*/ 10 h 39"/>
                <a:gd name="T84" fmla="*/ 91 w 99"/>
                <a:gd name="T85" fmla="*/ 25 h 39"/>
                <a:gd name="T86" fmla="*/ 84 w 99"/>
                <a:gd name="T8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" h="39">
                  <a:moveTo>
                    <a:pt x="95" y="26"/>
                  </a:moveTo>
                  <a:cubicBezTo>
                    <a:pt x="99" y="14"/>
                    <a:pt x="97" y="9"/>
                    <a:pt x="97" y="8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7"/>
                    <a:pt x="78" y="0"/>
                    <a:pt x="59" y="8"/>
                  </a:cubicBezTo>
                  <a:cubicBezTo>
                    <a:pt x="57" y="9"/>
                    <a:pt x="55" y="10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3" y="10"/>
                    <a:pt x="41" y="9"/>
                    <a:pt x="39" y="8"/>
                  </a:cubicBezTo>
                  <a:cubicBezTo>
                    <a:pt x="20" y="1"/>
                    <a:pt x="3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6"/>
                    <a:pt x="5" y="28"/>
                  </a:cubicBezTo>
                  <a:cubicBezTo>
                    <a:pt x="6" y="32"/>
                    <a:pt x="10" y="35"/>
                    <a:pt x="14" y="37"/>
                  </a:cubicBezTo>
                  <a:cubicBezTo>
                    <a:pt x="20" y="39"/>
                    <a:pt x="26" y="38"/>
                    <a:pt x="26" y="38"/>
                  </a:cubicBezTo>
                  <a:cubicBezTo>
                    <a:pt x="40" y="37"/>
                    <a:pt x="42" y="30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2"/>
                    <a:pt x="46" y="20"/>
                    <a:pt x="46" y="18"/>
                  </a:cubicBezTo>
                  <a:cubicBezTo>
                    <a:pt x="47" y="17"/>
                    <a:pt x="49" y="17"/>
                    <a:pt x="52" y="18"/>
                  </a:cubicBezTo>
                  <a:cubicBezTo>
                    <a:pt x="53" y="20"/>
                    <a:pt x="53" y="23"/>
                    <a:pt x="55" y="26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7" y="31"/>
                    <a:pt x="60" y="37"/>
                    <a:pt x="74" y="38"/>
                  </a:cubicBezTo>
                  <a:cubicBezTo>
                    <a:pt x="74" y="38"/>
                    <a:pt x="80" y="38"/>
                    <a:pt x="85" y="36"/>
                  </a:cubicBezTo>
                  <a:cubicBezTo>
                    <a:pt x="90" y="34"/>
                    <a:pt x="93" y="30"/>
                    <a:pt x="95" y="26"/>
                  </a:cubicBezTo>
                  <a:close/>
                  <a:moveTo>
                    <a:pt x="26" y="34"/>
                  </a:moveTo>
                  <a:cubicBezTo>
                    <a:pt x="26" y="34"/>
                    <a:pt x="21" y="35"/>
                    <a:pt x="16" y="33"/>
                  </a:cubicBezTo>
                  <a:cubicBezTo>
                    <a:pt x="12" y="32"/>
                    <a:pt x="10" y="29"/>
                    <a:pt x="8" y="26"/>
                  </a:cubicBezTo>
                  <a:cubicBezTo>
                    <a:pt x="5" y="18"/>
                    <a:pt x="5" y="14"/>
                    <a:pt x="5" y="12"/>
                  </a:cubicBezTo>
                  <a:cubicBezTo>
                    <a:pt x="9" y="11"/>
                    <a:pt x="23" y="6"/>
                    <a:pt x="38" y="12"/>
                  </a:cubicBezTo>
                  <a:cubicBezTo>
                    <a:pt x="39" y="12"/>
                    <a:pt x="41" y="13"/>
                    <a:pt x="42" y="14"/>
                  </a:cubicBezTo>
                  <a:cubicBezTo>
                    <a:pt x="42" y="15"/>
                    <a:pt x="42" y="19"/>
                    <a:pt x="40" y="24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9"/>
                    <a:pt x="37" y="33"/>
                    <a:pt x="26" y="34"/>
                  </a:cubicBezTo>
                  <a:close/>
                  <a:moveTo>
                    <a:pt x="84" y="32"/>
                  </a:moveTo>
                  <a:cubicBezTo>
                    <a:pt x="79" y="34"/>
                    <a:pt x="74" y="34"/>
                    <a:pt x="74" y="34"/>
                  </a:cubicBezTo>
                  <a:cubicBezTo>
                    <a:pt x="63" y="34"/>
                    <a:pt x="61" y="29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7" y="20"/>
                    <a:pt x="56" y="16"/>
                    <a:pt x="56" y="15"/>
                  </a:cubicBezTo>
                  <a:cubicBezTo>
                    <a:pt x="58" y="14"/>
                    <a:pt x="59" y="13"/>
                    <a:pt x="61" y="12"/>
                  </a:cubicBezTo>
                  <a:cubicBezTo>
                    <a:pt x="75" y="5"/>
                    <a:pt x="89" y="9"/>
                    <a:pt x="93" y="10"/>
                  </a:cubicBezTo>
                  <a:cubicBezTo>
                    <a:pt x="94" y="12"/>
                    <a:pt x="93" y="17"/>
                    <a:pt x="91" y="25"/>
                  </a:cubicBezTo>
                  <a:cubicBezTo>
                    <a:pt x="90" y="28"/>
                    <a:pt x="87" y="30"/>
                    <a:pt x="84" y="32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9" name="Freeform 1389">
              <a:extLst>
                <a:ext uri="{FF2B5EF4-FFF2-40B4-BE49-F238E27FC236}">
                  <a16:creationId xmlns:a16="http://schemas.microsoft.com/office/drawing/2014/main" id="{BE7EC95A-EC07-4153-A1F8-342EAC6F2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758"/>
              <a:ext cx="47" cy="30"/>
            </a:xfrm>
            <a:custGeom>
              <a:avLst/>
              <a:gdLst>
                <a:gd name="T0" fmla="*/ 0 w 40"/>
                <a:gd name="T1" fmla="*/ 1 h 26"/>
                <a:gd name="T2" fmla="*/ 8 w 40"/>
                <a:gd name="T3" fmla="*/ 15 h 26"/>
                <a:gd name="T4" fmla="*/ 34 w 40"/>
                <a:gd name="T5" fmla="*/ 12 h 26"/>
                <a:gd name="T6" fmla="*/ 40 w 40"/>
                <a:gd name="T7" fmla="*/ 0 h 26"/>
                <a:gd name="T8" fmla="*/ 31 w 40"/>
                <a:gd name="T9" fmla="*/ 2 h 26"/>
                <a:gd name="T10" fmla="*/ 4 w 40"/>
                <a:gd name="T11" fmla="*/ 3 h 26"/>
                <a:gd name="T12" fmla="*/ 4 w 40"/>
                <a:gd name="T13" fmla="*/ 3 h 26"/>
                <a:gd name="T14" fmla="*/ 0 w 40"/>
                <a:gd name="T15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6">
                  <a:moveTo>
                    <a:pt x="0" y="1"/>
                  </a:moveTo>
                  <a:cubicBezTo>
                    <a:pt x="0" y="2"/>
                    <a:pt x="3" y="10"/>
                    <a:pt x="8" y="15"/>
                  </a:cubicBezTo>
                  <a:cubicBezTo>
                    <a:pt x="15" y="22"/>
                    <a:pt x="24" y="26"/>
                    <a:pt x="34" y="12"/>
                  </a:cubicBezTo>
                  <a:cubicBezTo>
                    <a:pt x="36" y="9"/>
                    <a:pt x="38" y="5"/>
                    <a:pt x="40" y="0"/>
                  </a:cubicBezTo>
                  <a:cubicBezTo>
                    <a:pt x="40" y="0"/>
                    <a:pt x="36" y="1"/>
                    <a:pt x="31" y="2"/>
                  </a:cubicBezTo>
                  <a:cubicBezTo>
                    <a:pt x="24" y="5"/>
                    <a:pt x="12" y="7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0" name="Freeform 1390">
              <a:extLst>
                <a:ext uri="{FF2B5EF4-FFF2-40B4-BE49-F238E27FC236}">
                  <a16:creationId xmlns:a16="http://schemas.microsoft.com/office/drawing/2014/main" id="{5AB89F9F-7AD3-427A-967D-6D076179A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767"/>
              <a:ext cx="31" cy="22"/>
            </a:xfrm>
            <a:custGeom>
              <a:avLst/>
              <a:gdLst>
                <a:gd name="T0" fmla="*/ 0 w 26"/>
                <a:gd name="T1" fmla="*/ 8 h 19"/>
                <a:gd name="T2" fmla="*/ 26 w 26"/>
                <a:gd name="T3" fmla="*/ 4 h 19"/>
                <a:gd name="T4" fmla="*/ 0 w 26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0" y="8"/>
                  </a:moveTo>
                  <a:cubicBezTo>
                    <a:pt x="7" y="14"/>
                    <a:pt x="16" y="19"/>
                    <a:pt x="26" y="4"/>
                  </a:cubicBezTo>
                  <a:cubicBezTo>
                    <a:pt x="20" y="2"/>
                    <a:pt x="8" y="0"/>
                    <a:pt x="0" y="8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1" name="Freeform 1391">
              <a:extLst>
                <a:ext uri="{FF2B5EF4-FFF2-40B4-BE49-F238E27FC236}">
                  <a16:creationId xmlns:a16="http://schemas.microsoft.com/office/drawing/2014/main" id="{FB79CA0B-6606-4BA2-8156-4CD1C1076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761"/>
              <a:ext cx="31" cy="18"/>
            </a:xfrm>
            <a:custGeom>
              <a:avLst/>
              <a:gdLst>
                <a:gd name="T0" fmla="*/ 0 w 27"/>
                <a:gd name="T1" fmla="*/ 1 h 15"/>
                <a:gd name="T2" fmla="*/ 27 w 27"/>
                <a:gd name="T3" fmla="*/ 0 h 15"/>
                <a:gd name="T4" fmla="*/ 0 w 27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5">
                  <a:moveTo>
                    <a:pt x="0" y="1"/>
                  </a:moveTo>
                  <a:cubicBezTo>
                    <a:pt x="13" y="15"/>
                    <a:pt x="22" y="8"/>
                    <a:pt x="27" y="0"/>
                  </a:cubicBezTo>
                  <a:cubicBezTo>
                    <a:pt x="20" y="2"/>
                    <a:pt x="8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2" name="Freeform 1392">
              <a:extLst>
                <a:ext uri="{FF2B5EF4-FFF2-40B4-BE49-F238E27FC236}">
                  <a16:creationId xmlns:a16="http://schemas.microsoft.com/office/drawing/2014/main" id="{54090736-FE7B-4EB8-858F-FDA1FEA9E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969"/>
              <a:ext cx="75" cy="43"/>
            </a:xfrm>
            <a:custGeom>
              <a:avLst/>
              <a:gdLst>
                <a:gd name="T0" fmla="*/ 58 w 64"/>
                <a:gd name="T1" fmla="*/ 10 h 37"/>
                <a:gd name="T2" fmla="*/ 47 w 64"/>
                <a:gd name="T3" fmla="*/ 9 h 37"/>
                <a:gd name="T4" fmla="*/ 31 w 64"/>
                <a:gd name="T5" fmla="*/ 5 h 37"/>
                <a:gd name="T6" fmla="*/ 16 w 64"/>
                <a:gd name="T7" fmla="*/ 0 h 37"/>
                <a:gd name="T8" fmla="*/ 28 w 64"/>
                <a:gd name="T9" fmla="*/ 11 h 37"/>
                <a:gd name="T10" fmla="*/ 3 w 64"/>
                <a:gd name="T11" fmla="*/ 25 h 37"/>
                <a:gd name="T12" fmla="*/ 9 w 64"/>
                <a:gd name="T13" fmla="*/ 31 h 37"/>
                <a:gd name="T14" fmla="*/ 28 w 64"/>
                <a:gd name="T15" fmla="*/ 37 h 37"/>
                <a:gd name="T16" fmla="*/ 64 w 64"/>
                <a:gd name="T17" fmla="*/ 21 h 37"/>
                <a:gd name="T18" fmla="*/ 58 w 64"/>
                <a:gd name="T1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7">
                  <a:moveTo>
                    <a:pt x="58" y="10"/>
                  </a:moveTo>
                  <a:cubicBezTo>
                    <a:pt x="58" y="10"/>
                    <a:pt x="51" y="11"/>
                    <a:pt x="47" y="9"/>
                  </a:cubicBezTo>
                  <a:cubicBezTo>
                    <a:pt x="43" y="6"/>
                    <a:pt x="41" y="5"/>
                    <a:pt x="31" y="5"/>
                  </a:cubicBezTo>
                  <a:cubicBezTo>
                    <a:pt x="22" y="4"/>
                    <a:pt x="16" y="0"/>
                    <a:pt x="16" y="0"/>
                  </a:cubicBezTo>
                  <a:cubicBezTo>
                    <a:pt x="16" y="0"/>
                    <a:pt x="13" y="9"/>
                    <a:pt x="28" y="11"/>
                  </a:cubicBezTo>
                  <a:cubicBezTo>
                    <a:pt x="38" y="11"/>
                    <a:pt x="11" y="23"/>
                    <a:pt x="3" y="25"/>
                  </a:cubicBezTo>
                  <a:cubicBezTo>
                    <a:pt x="3" y="25"/>
                    <a:pt x="0" y="30"/>
                    <a:pt x="9" y="31"/>
                  </a:cubicBezTo>
                  <a:cubicBezTo>
                    <a:pt x="18" y="32"/>
                    <a:pt x="11" y="36"/>
                    <a:pt x="28" y="37"/>
                  </a:cubicBezTo>
                  <a:cubicBezTo>
                    <a:pt x="45" y="37"/>
                    <a:pt x="64" y="33"/>
                    <a:pt x="64" y="21"/>
                  </a:cubicBezTo>
                  <a:cubicBezTo>
                    <a:pt x="64" y="8"/>
                    <a:pt x="58" y="10"/>
                    <a:pt x="58" y="10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3" name="Rectangle 1393">
              <a:extLst>
                <a:ext uri="{FF2B5EF4-FFF2-40B4-BE49-F238E27FC236}">
                  <a16:creationId xmlns:a16="http://schemas.microsoft.com/office/drawing/2014/main" id="{70365D0F-9259-4051-B49C-976856E68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" y="892"/>
              <a:ext cx="1" cy="1"/>
            </a:xfrm>
            <a:prstGeom prst="rect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4" name="Freeform 1394">
              <a:extLst>
                <a:ext uri="{FF2B5EF4-FFF2-40B4-BE49-F238E27FC236}">
                  <a16:creationId xmlns:a16="http://schemas.microsoft.com/office/drawing/2014/main" id="{FB50FA75-1ADF-4E29-A340-E736AE502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832"/>
              <a:ext cx="114" cy="180"/>
            </a:xfrm>
            <a:custGeom>
              <a:avLst/>
              <a:gdLst>
                <a:gd name="T0" fmla="*/ 32 w 98"/>
                <a:gd name="T1" fmla="*/ 39 h 155"/>
                <a:gd name="T2" fmla="*/ 54 w 98"/>
                <a:gd name="T3" fmla="*/ 106 h 155"/>
                <a:gd name="T4" fmla="*/ 0 w 98"/>
                <a:gd name="T5" fmla="*/ 122 h 155"/>
                <a:gd name="T6" fmla="*/ 2 w 98"/>
                <a:gd name="T7" fmla="*/ 155 h 155"/>
                <a:gd name="T8" fmla="*/ 84 w 98"/>
                <a:gd name="T9" fmla="*/ 126 h 155"/>
                <a:gd name="T10" fmla="*/ 41 w 98"/>
                <a:gd name="T11" fmla="*/ 0 h 155"/>
                <a:gd name="T12" fmla="*/ 32 w 98"/>
                <a:gd name="T13" fmla="*/ 39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5">
                  <a:moveTo>
                    <a:pt x="32" y="39"/>
                  </a:moveTo>
                  <a:cubicBezTo>
                    <a:pt x="33" y="53"/>
                    <a:pt x="54" y="106"/>
                    <a:pt x="54" y="106"/>
                  </a:cubicBezTo>
                  <a:cubicBezTo>
                    <a:pt x="46" y="108"/>
                    <a:pt x="0" y="122"/>
                    <a:pt x="0" y="122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5" y="155"/>
                    <a:pt x="80" y="145"/>
                    <a:pt x="84" y="126"/>
                  </a:cubicBezTo>
                  <a:cubicBezTo>
                    <a:pt x="98" y="67"/>
                    <a:pt x="41" y="0"/>
                    <a:pt x="41" y="0"/>
                  </a:cubicBezTo>
                  <a:cubicBezTo>
                    <a:pt x="29" y="2"/>
                    <a:pt x="32" y="39"/>
                    <a:pt x="32" y="39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396" name="Group 1397">
            <a:extLst>
              <a:ext uri="{FF2B5EF4-FFF2-40B4-BE49-F238E27FC236}">
                <a16:creationId xmlns:a16="http://schemas.microsoft.com/office/drawing/2014/main" id="{A1EBCD66-5432-46FE-9D72-CD0B8EF793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00125" y="1655763"/>
            <a:ext cx="1231900" cy="2751137"/>
            <a:chOff x="630" y="1043"/>
            <a:chExt cx="776" cy="1733"/>
          </a:xfrm>
        </p:grpSpPr>
        <p:sp>
          <p:nvSpPr>
            <p:cNvPr id="1397" name="AutoShape 1396">
              <a:extLst>
                <a:ext uri="{FF2B5EF4-FFF2-40B4-BE49-F238E27FC236}">
                  <a16:creationId xmlns:a16="http://schemas.microsoft.com/office/drawing/2014/main" id="{173C254E-9BA1-4C34-A31F-FA746882DA1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30" y="1043"/>
              <a:ext cx="776" cy="17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8" name="Freeform 1398">
              <a:extLst>
                <a:ext uri="{FF2B5EF4-FFF2-40B4-BE49-F238E27FC236}">
                  <a16:creationId xmlns:a16="http://schemas.microsoft.com/office/drawing/2014/main" id="{BADAB0DA-E596-40B0-A57C-7B0461C7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156"/>
              <a:ext cx="624" cy="1274"/>
            </a:xfrm>
            <a:custGeom>
              <a:avLst/>
              <a:gdLst>
                <a:gd name="T0" fmla="*/ 479 w 538"/>
                <a:gd name="T1" fmla="*/ 38 h 1100"/>
                <a:gd name="T2" fmla="*/ 72 w 538"/>
                <a:gd name="T3" fmla="*/ 2 h 1100"/>
                <a:gd name="T4" fmla="*/ 21 w 538"/>
                <a:gd name="T5" fmla="*/ 19 h 1100"/>
                <a:gd name="T6" fmla="*/ 0 w 538"/>
                <a:gd name="T7" fmla="*/ 69 h 1100"/>
                <a:gd name="T8" fmla="*/ 24 w 538"/>
                <a:gd name="T9" fmla="*/ 1035 h 1100"/>
                <a:gd name="T10" fmla="*/ 89 w 538"/>
                <a:gd name="T11" fmla="*/ 1100 h 1100"/>
                <a:gd name="T12" fmla="*/ 474 w 538"/>
                <a:gd name="T13" fmla="*/ 1100 h 1100"/>
                <a:gd name="T14" fmla="*/ 538 w 538"/>
                <a:gd name="T15" fmla="*/ 1034 h 1100"/>
                <a:gd name="T16" fmla="*/ 538 w 538"/>
                <a:gd name="T17" fmla="*/ 104 h 1100"/>
                <a:gd name="T18" fmla="*/ 479 w 538"/>
                <a:gd name="T19" fmla="*/ 38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8" h="1100">
                  <a:moveTo>
                    <a:pt x="479" y="38"/>
                  </a:moveTo>
                  <a:cubicBezTo>
                    <a:pt x="72" y="2"/>
                    <a:pt x="72" y="2"/>
                    <a:pt x="72" y="2"/>
                  </a:cubicBezTo>
                  <a:cubicBezTo>
                    <a:pt x="53" y="0"/>
                    <a:pt x="35" y="6"/>
                    <a:pt x="21" y="19"/>
                  </a:cubicBezTo>
                  <a:cubicBezTo>
                    <a:pt x="7" y="32"/>
                    <a:pt x="0" y="50"/>
                    <a:pt x="0" y="69"/>
                  </a:cubicBezTo>
                  <a:cubicBezTo>
                    <a:pt x="24" y="1035"/>
                    <a:pt x="24" y="1035"/>
                    <a:pt x="24" y="1035"/>
                  </a:cubicBezTo>
                  <a:cubicBezTo>
                    <a:pt x="24" y="1071"/>
                    <a:pt x="54" y="1100"/>
                    <a:pt x="89" y="1100"/>
                  </a:cubicBezTo>
                  <a:cubicBezTo>
                    <a:pt x="474" y="1100"/>
                    <a:pt x="474" y="1100"/>
                    <a:pt x="474" y="1100"/>
                  </a:cubicBezTo>
                  <a:cubicBezTo>
                    <a:pt x="510" y="1100"/>
                    <a:pt x="538" y="1070"/>
                    <a:pt x="538" y="1034"/>
                  </a:cubicBezTo>
                  <a:cubicBezTo>
                    <a:pt x="538" y="104"/>
                    <a:pt x="538" y="104"/>
                    <a:pt x="538" y="104"/>
                  </a:cubicBezTo>
                  <a:cubicBezTo>
                    <a:pt x="538" y="70"/>
                    <a:pt x="513" y="42"/>
                    <a:pt x="479" y="38"/>
                  </a:cubicBezTo>
                </a:path>
              </a:pathLst>
            </a:custGeom>
            <a:solidFill>
              <a:srgbClr val="91A8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9" name="Freeform 1399">
              <a:extLst>
                <a:ext uri="{FF2B5EF4-FFF2-40B4-BE49-F238E27FC236}">
                  <a16:creationId xmlns:a16="http://schemas.microsoft.com/office/drawing/2014/main" id="{1DE9354D-5245-4778-A96F-17FB513A0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268"/>
              <a:ext cx="94" cy="91"/>
            </a:xfrm>
            <a:custGeom>
              <a:avLst/>
              <a:gdLst>
                <a:gd name="T0" fmla="*/ 0 w 81"/>
                <a:gd name="T1" fmla="*/ 43 h 79"/>
                <a:gd name="T2" fmla="*/ 41 w 81"/>
                <a:gd name="T3" fmla="*/ 0 h 79"/>
                <a:gd name="T4" fmla="*/ 81 w 81"/>
                <a:gd name="T5" fmla="*/ 39 h 79"/>
                <a:gd name="T6" fmla="*/ 42 w 81"/>
                <a:gd name="T7" fmla="*/ 79 h 79"/>
                <a:gd name="T8" fmla="*/ 0 w 81"/>
                <a:gd name="T9" fmla="*/ 4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9">
                  <a:moveTo>
                    <a:pt x="0" y="43"/>
                  </a:moveTo>
                  <a:cubicBezTo>
                    <a:pt x="0" y="43"/>
                    <a:pt x="38" y="37"/>
                    <a:pt x="41" y="0"/>
                  </a:cubicBezTo>
                  <a:cubicBezTo>
                    <a:pt x="41" y="0"/>
                    <a:pt x="47" y="40"/>
                    <a:pt x="81" y="39"/>
                  </a:cubicBezTo>
                  <a:cubicBezTo>
                    <a:pt x="79" y="42"/>
                    <a:pt x="44" y="44"/>
                    <a:pt x="42" y="79"/>
                  </a:cubicBezTo>
                  <a:cubicBezTo>
                    <a:pt x="42" y="79"/>
                    <a:pt x="43" y="40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0" name="Freeform 1400">
              <a:extLst>
                <a:ext uri="{FF2B5EF4-FFF2-40B4-BE49-F238E27FC236}">
                  <a16:creationId xmlns:a16="http://schemas.microsoft.com/office/drawing/2014/main" id="{9FF32091-A3F3-4109-BE59-62453AB84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367"/>
              <a:ext cx="47" cy="45"/>
            </a:xfrm>
            <a:custGeom>
              <a:avLst/>
              <a:gdLst>
                <a:gd name="T0" fmla="*/ 0 w 40"/>
                <a:gd name="T1" fmla="*/ 21 h 39"/>
                <a:gd name="T2" fmla="*/ 20 w 40"/>
                <a:gd name="T3" fmla="*/ 0 h 39"/>
                <a:gd name="T4" fmla="*/ 40 w 40"/>
                <a:gd name="T5" fmla="*/ 19 h 39"/>
                <a:gd name="T6" fmla="*/ 21 w 40"/>
                <a:gd name="T7" fmla="*/ 39 h 39"/>
                <a:gd name="T8" fmla="*/ 0 w 40"/>
                <a:gd name="T9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0" y="21"/>
                  </a:moveTo>
                  <a:cubicBezTo>
                    <a:pt x="0" y="21"/>
                    <a:pt x="19" y="19"/>
                    <a:pt x="20" y="0"/>
                  </a:cubicBezTo>
                  <a:cubicBezTo>
                    <a:pt x="20" y="0"/>
                    <a:pt x="23" y="20"/>
                    <a:pt x="40" y="19"/>
                  </a:cubicBezTo>
                  <a:cubicBezTo>
                    <a:pt x="39" y="21"/>
                    <a:pt x="22" y="22"/>
                    <a:pt x="21" y="39"/>
                  </a:cubicBezTo>
                  <a:cubicBezTo>
                    <a:pt x="21" y="39"/>
                    <a:pt x="21" y="2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1" name="Freeform 1401">
              <a:extLst>
                <a:ext uri="{FF2B5EF4-FFF2-40B4-BE49-F238E27FC236}">
                  <a16:creationId xmlns:a16="http://schemas.microsoft.com/office/drawing/2014/main" id="{66DC4CE9-4A10-4DB5-B3D7-DC443B55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397"/>
              <a:ext cx="36" cy="34"/>
            </a:xfrm>
            <a:custGeom>
              <a:avLst/>
              <a:gdLst>
                <a:gd name="T0" fmla="*/ 0 w 31"/>
                <a:gd name="T1" fmla="*/ 16 h 29"/>
                <a:gd name="T2" fmla="*/ 16 w 31"/>
                <a:gd name="T3" fmla="*/ 0 h 29"/>
                <a:gd name="T4" fmla="*/ 31 w 31"/>
                <a:gd name="T5" fmla="*/ 14 h 29"/>
                <a:gd name="T6" fmla="*/ 16 w 31"/>
                <a:gd name="T7" fmla="*/ 29 h 29"/>
                <a:gd name="T8" fmla="*/ 0 w 31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0" y="16"/>
                  </a:moveTo>
                  <a:cubicBezTo>
                    <a:pt x="0" y="16"/>
                    <a:pt x="15" y="14"/>
                    <a:pt x="16" y="0"/>
                  </a:cubicBezTo>
                  <a:cubicBezTo>
                    <a:pt x="16" y="0"/>
                    <a:pt x="18" y="15"/>
                    <a:pt x="31" y="14"/>
                  </a:cubicBezTo>
                  <a:cubicBezTo>
                    <a:pt x="30" y="16"/>
                    <a:pt x="17" y="16"/>
                    <a:pt x="16" y="29"/>
                  </a:cubicBezTo>
                  <a:cubicBezTo>
                    <a:pt x="16" y="29"/>
                    <a:pt x="17" y="1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2" name="Freeform 1402">
              <a:extLst>
                <a:ext uri="{FF2B5EF4-FFF2-40B4-BE49-F238E27FC236}">
                  <a16:creationId xmlns:a16="http://schemas.microsoft.com/office/drawing/2014/main" id="{A0C5713B-4BF5-4B2A-AD9F-C6FAC6F5E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614"/>
              <a:ext cx="115" cy="131"/>
            </a:xfrm>
            <a:custGeom>
              <a:avLst/>
              <a:gdLst>
                <a:gd name="T0" fmla="*/ 99 w 99"/>
                <a:gd name="T1" fmla="*/ 113 h 113"/>
                <a:gd name="T2" fmla="*/ 0 w 99"/>
                <a:gd name="T3" fmla="*/ 102 h 113"/>
                <a:gd name="T4" fmla="*/ 8 w 99"/>
                <a:gd name="T5" fmla="*/ 62 h 113"/>
                <a:gd name="T6" fmla="*/ 9 w 99"/>
                <a:gd name="T7" fmla="*/ 16 h 113"/>
                <a:gd name="T8" fmla="*/ 75 w 99"/>
                <a:gd name="T9" fmla="*/ 16 h 113"/>
                <a:gd name="T10" fmla="*/ 83 w 99"/>
                <a:gd name="T11" fmla="*/ 62 h 113"/>
                <a:gd name="T12" fmla="*/ 99 w 99"/>
                <a:gd name="T1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13">
                  <a:moveTo>
                    <a:pt x="99" y="113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5" y="94"/>
                    <a:pt x="7" y="79"/>
                    <a:pt x="8" y="62"/>
                  </a:cubicBezTo>
                  <a:cubicBezTo>
                    <a:pt x="10" y="39"/>
                    <a:pt x="9" y="16"/>
                    <a:pt x="9" y="16"/>
                  </a:cubicBezTo>
                  <a:cubicBezTo>
                    <a:pt x="9" y="16"/>
                    <a:pt x="75" y="0"/>
                    <a:pt x="75" y="16"/>
                  </a:cubicBezTo>
                  <a:cubicBezTo>
                    <a:pt x="75" y="27"/>
                    <a:pt x="78" y="45"/>
                    <a:pt x="83" y="62"/>
                  </a:cubicBezTo>
                  <a:cubicBezTo>
                    <a:pt x="90" y="88"/>
                    <a:pt x="99" y="113"/>
                    <a:pt x="99" y="113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3" name="Freeform 1403">
              <a:extLst>
                <a:ext uri="{FF2B5EF4-FFF2-40B4-BE49-F238E27FC236}">
                  <a16:creationId xmlns:a16="http://schemas.microsoft.com/office/drawing/2014/main" id="{46F850C6-03A6-4969-A3BD-F3B9EEC5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702"/>
              <a:ext cx="130" cy="73"/>
            </a:xfrm>
            <a:custGeom>
              <a:avLst/>
              <a:gdLst>
                <a:gd name="T0" fmla="*/ 112 w 112"/>
                <a:gd name="T1" fmla="*/ 44 h 63"/>
                <a:gd name="T2" fmla="*/ 112 w 112"/>
                <a:gd name="T3" fmla="*/ 46 h 63"/>
                <a:gd name="T4" fmla="*/ 108 w 112"/>
                <a:gd name="T5" fmla="*/ 63 h 63"/>
                <a:gd name="T6" fmla="*/ 4 w 112"/>
                <a:gd name="T7" fmla="*/ 63 h 63"/>
                <a:gd name="T8" fmla="*/ 0 w 112"/>
                <a:gd name="T9" fmla="*/ 46 h 63"/>
                <a:gd name="T10" fmla="*/ 0 w 112"/>
                <a:gd name="T11" fmla="*/ 45 h 63"/>
                <a:gd name="T12" fmla="*/ 56 w 112"/>
                <a:gd name="T13" fmla="*/ 0 h 63"/>
                <a:gd name="T14" fmla="*/ 112 w 112"/>
                <a:gd name="T15" fmla="*/ 4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63">
                  <a:moveTo>
                    <a:pt x="112" y="44"/>
                  </a:moveTo>
                  <a:cubicBezTo>
                    <a:pt x="112" y="45"/>
                    <a:pt x="112" y="46"/>
                    <a:pt x="112" y="46"/>
                  </a:cubicBezTo>
                  <a:cubicBezTo>
                    <a:pt x="112" y="52"/>
                    <a:pt x="110" y="57"/>
                    <a:pt x="108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1" y="57"/>
                    <a:pt x="0" y="52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20"/>
                    <a:pt x="25" y="0"/>
                    <a:pt x="56" y="0"/>
                  </a:cubicBezTo>
                  <a:cubicBezTo>
                    <a:pt x="87" y="0"/>
                    <a:pt x="112" y="19"/>
                    <a:pt x="112" y="44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4" name="Freeform 1404">
              <a:extLst>
                <a:ext uri="{FF2B5EF4-FFF2-40B4-BE49-F238E27FC236}">
                  <a16:creationId xmlns:a16="http://schemas.microsoft.com/office/drawing/2014/main" id="{E5BBE25C-ED53-48B3-9048-45CC576A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614"/>
              <a:ext cx="87" cy="74"/>
            </a:xfrm>
            <a:custGeom>
              <a:avLst/>
              <a:gdLst>
                <a:gd name="T0" fmla="*/ 0 w 75"/>
                <a:gd name="T1" fmla="*/ 64 h 64"/>
                <a:gd name="T2" fmla="*/ 1 w 75"/>
                <a:gd name="T3" fmla="*/ 16 h 64"/>
                <a:gd name="T4" fmla="*/ 67 w 75"/>
                <a:gd name="T5" fmla="*/ 16 h 64"/>
                <a:gd name="T6" fmla="*/ 75 w 75"/>
                <a:gd name="T7" fmla="*/ 64 h 64"/>
                <a:gd name="T8" fmla="*/ 0 w 75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4">
                  <a:moveTo>
                    <a:pt x="0" y="64"/>
                  </a:moveTo>
                  <a:cubicBezTo>
                    <a:pt x="2" y="37"/>
                    <a:pt x="1" y="16"/>
                    <a:pt x="1" y="16"/>
                  </a:cubicBezTo>
                  <a:cubicBezTo>
                    <a:pt x="1" y="16"/>
                    <a:pt x="67" y="0"/>
                    <a:pt x="67" y="16"/>
                  </a:cubicBezTo>
                  <a:cubicBezTo>
                    <a:pt x="67" y="27"/>
                    <a:pt x="70" y="45"/>
                    <a:pt x="75" y="64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5" name="Freeform 1405">
              <a:extLst>
                <a:ext uri="{FF2B5EF4-FFF2-40B4-BE49-F238E27FC236}">
                  <a16:creationId xmlns:a16="http://schemas.microsoft.com/office/drawing/2014/main" id="{0ECF0C34-A7A1-44E2-86BD-CEA970B0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754"/>
              <a:ext cx="130" cy="18"/>
            </a:xfrm>
            <a:custGeom>
              <a:avLst/>
              <a:gdLst>
                <a:gd name="T0" fmla="*/ 112 w 112"/>
                <a:gd name="T1" fmla="*/ 0 h 16"/>
                <a:gd name="T2" fmla="*/ 108 w 112"/>
                <a:gd name="T3" fmla="*/ 16 h 16"/>
                <a:gd name="T4" fmla="*/ 4 w 112"/>
                <a:gd name="T5" fmla="*/ 16 h 16"/>
                <a:gd name="T6" fmla="*/ 0 w 112"/>
                <a:gd name="T7" fmla="*/ 0 h 16"/>
                <a:gd name="T8" fmla="*/ 112 w 11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6">
                  <a:moveTo>
                    <a:pt x="112" y="0"/>
                  </a:moveTo>
                  <a:cubicBezTo>
                    <a:pt x="112" y="6"/>
                    <a:pt x="110" y="11"/>
                    <a:pt x="108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1"/>
                    <a:pt x="0" y="6"/>
                    <a:pt x="0" y="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6" name="Freeform 1406">
              <a:extLst>
                <a:ext uri="{FF2B5EF4-FFF2-40B4-BE49-F238E27FC236}">
                  <a16:creationId xmlns:a16="http://schemas.microsoft.com/office/drawing/2014/main" id="{7E95607C-9790-404A-9C2D-BAE524BC4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752"/>
              <a:ext cx="135" cy="23"/>
            </a:xfrm>
            <a:custGeom>
              <a:avLst/>
              <a:gdLst>
                <a:gd name="T0" fmla="*/ 114 w 116"/>
                <a:gd name="T1" fmla="*/ 2 h 20"/>
                <a:gd name="T2" fmla="*/ 112 w 116"/>
                <a:gd name="T3" fmla="*/ 2 h 20"/>
                <a:gd name="T4" fmla="*/ 108 w 116"/>
                <a:gd name="T5" fmla="*/ 17 h 20"/>
                <a:gd name="T6" fmla="*/ 110 w 116"/>
                <a:gd name="T7" fmla="*/ 18 h 20"/>
                <a:gd name="T8" fmla="*/ 110 w 116"/>
                <a:gd name="T9" fmla="*/ 16 h 20"/>
                <a:gd name="T10" fmla="*/ 6 w 116"/>
                <a:gd name="T11" fmla="*/ 16 h 20"/>
                <a:gd name="T12" fmla="*/ 6 w 116"/>
                <a:gd name="T13" fmla="*/ 18 h 20"/>
                <a:gd name="T14" fmla="*/ 8 w 116"/>
                <a:gd name="T15" fmla="*/ 17 h 20"/>
                <a:gd name="T16" fmla="*/ 4 w 116"/>
                <a:gd name="T17" fmla="*/ 2 h 20"/>
                <a:gd name="T18" fmla="*/ 2 w 116"/>
                <a:gd name="T19" fmla="*/ 2 h 20"/>
                <a:gd name="T20" fmla="*/ 2 w 116"/>
                <a:gd name="T21" fmla="*/ 4 h 20"/>
                <a:gd name="T22" fmla="*/ 114 w 116"/>
                <a:gd name="T23" fmla="*/ 4 h 20"/>
                <a:gd name="T24" fmla="*/ 114 w 116"/>
                <a:gd name="T25" fmla="*/ 2 h 20"/>
                <a:gd name="T26" fmla="*/ 112 w 116"/>
                <a:gd name="T27" fmla="*/ 2 h 20"/>
                <a:gd name="T28" fmla="*/ 114 w 116"/>
                <a:gd name="T29" fmla="*/ 2 h 20"/>
                <a:gd name="T30" fmla="*/ 114 w 116"/>
                <a:gd name="T31" fmla="*/ 0 h 20"/>
                <a:gd name="T32" fmla="*/ 0 w 116"/>
                <a:gd name="T33" fmla="*/ 0 h 20"/>
                <a:gd name="T34" fmla="*/ 0 w 116"/>
                <a:gd name="T35" fmla="*/ 2 h 20"/>
                <a:gd name="T36" fmla="*/ 4 w 116"/>
                <a:gd name="T37" fmla="*/ 19 h 20"/>
                <a:gd name="T38" fmla="*/ 5 w 116"/>
                <a:gd name="T39" fmla="*/ 20 h 20"/>
                <a:gd name="T40" fmla="*/ 111 w 116"/>
                <a:gd name="T41" fmla="*/ 20 h 20"/>
                <a:gd name="T42" fmla="*/ 112 w 116"/>
                <a:gd name="T43" fmla="*/ 19 h 20"/>
                <a:gd name="T44" fmla="*/ 116 w 116"/>
                <a:gd name="T45" fmla="*/ 2 h 20"/>
                <a:gd name="T46" fmla="*/ 116 w 116"/>
                <a:gd name="T47" fmla="*/ 0 h 20"/>
                <a:gd name="T48" fmla="*/ 114 w 116"/>
                <a:gd name="T49" fmla="*/ 0 h 20"/>
                <a:gd name="T50" fmla="*/ 114 w 116"/>
                <a:gd name="T5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6" h="20">
                  <a:moveTo>
                    <a:pt x="114" y="2"/>
                  </a:moveTo>
                  <a:cubicBezTo>
                    <a:pt x="112" y="2"/>
                    <a:pt x="112" y="2"/>
                    <a:pt x="112" y="2"/>
                  </a:cubicBezTo>
                  <a:cubicBezTo>
                    <a:pt x="112" y="7"/>
                    <a:pt x="110" y="12"/>
                    <a:pt x="108" y="17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0" y="16"/>
                    <a:pt x="110" y="16"/>
                    <a:pt x="110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5" y="12"/>
                    <a:pt x="4" y="7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2" y="14"/>
                    <a:pt x="4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4"/>
                    <a:pt x="115" y="8"/>
                    <a:pt x="116" y="2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114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7" name="Freeform 1407">
              <a:extLst>
                <a:ext uri="{FF2B5EF4-FFF2-40B4-BE49-F238E27FC236}">
                  <a16:creationId xmlns:a16="http://schemas.microsoft.com/office/drawing/2014/main" id="{22AC344C-8C6E-4820-9D94-C6B8E0AF5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697"/>
              <a:ext cx="42" cy="16"/>
            </a:xfrm>
            <a:custGeom>
              <a:avLst/>
              <a:gdLst>
                <a:gd name="T0" fmla="*/ 37 w 37"/>
                <a:gd name="T1" fmla="*/ 11 h 14"/>
                <a:gd name="T2" fmla="*/ 2 w 37"/>
                <a:gd name="T3" fmla="*/ 11 h 14"/>
                <a:gd name="T4" fmla="*/ 3 w 37"/>
                <a:gd name="T5" fmla="*/ 14 h 14"/>
                <a:gd name="T6" fmla="*/ 19 w 37"/>
                <a:gd name="T7" fmla="*/ 10 h 14"/>
                <a:gd name="T8" fmla="*/ 35 w 37"/>
                <a:gd name="T9" fmla="*/ 14 h 14"/>
                <a:gd name="T10" fmla="*/ 37 w 37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4">
                  <a:moveTo>
                    <a:pt x="37" y="11"/>
                  </a:moveTo>
                  <a:cubicBezTo>
                    <a:pt x="29" y="0"/>
                    <a:pt x="10" y="4"/>
                    <a:pt x="2" y="11"/>
                  </a:cubicBezTo>
                  <a:cubicBezTo>
                    <a:pt x="0" y="12"/>
                    <a:pt x="2" y="14"/>
                    <a:pt x="3" y="14"/>
                  </a:cubicBezTo>
                  <a:cubicBezTo>
                    <a:pt x="9" y="13"/>
                    <a:pt x="13" y="10"/>
                    <a:pt x="19" y="10"/>
                  </a:cubicBezTo>
                  <a:cubicBezTo>
                    <a:pt x="25" y="9"/>
                    <a:pt x="29" y="13"/>
                    <a:pt x="35" y="14"/>
                  </a:cubicBezTo>
                  <a:cubicBezTo>
                    <a:pt x="36" y="14"/>
                    <a:pt x="37" y="12"/>
                    <a:pt x="37" y="11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8" name="Freeform 1408">
              <a:extLst>
                <a:ext uri="{FF2B5EF4-FFF2-40B4-BE49-F238E27FC236}">
                  <a16:creationId xmlns:a16="http://schemas.microsoft.com/office/drawing/2014/main" id="{1D6A2EB6-4217-49E2-82DD-154C26DDC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713"/>
              <a:ext cx="42" cy="15"/>
            </a:xfrm>
            <a:custGeom>
              <a:avLst/>
              <a:gdLst>
                <a:gd name="T0" fmla="*/ 34 w 36"/>
                <a:gd name="T1" fmla="*/ 8 h 13"/>
                <a:gd name="T2" fmla="*/ 1 w 36"/>
                <a:gd name="T3" fmla="*/ 9 h 13"/>
                <a:gd name="T4" fmla="*/ 3 w 36"/>
                <a:gd name="T5" fmla="*/ 12 h 13"/>
                <a:gd name="T6" fmla="*/ 19 w 36"/>
                <a:gd name="T7" fmla="*/ 9 h 13"/>
                <a:gd name="T8" fmla="*/ 34 w 36"/>
                <a:gd name="T9" fmla="*/ 12 h 13"/>
                <a:gd name="T10" fmla="*/ 34 w 36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4" y="8"/>
                  </a:moveTo>
                  <a:cubicBezTo>
                    <a:pt x="26" y="2"/>
                    <a:pt x="9" y="0"/>
                    <a:pt x="1" y="9"/>
                  </a:cubicBezTo>
                  <a:cubicBezTo>
                    <a:pt x="0" y="10"/>
                    <a:pt x="1" y="12"/>
                    <a:pt x="3" y="12"/>
                  </a:cubicBezTo>
                  <a:cubicBezTo>
                    <a:pt x="8" y="10"/>
                    <a:pt x="14" y="9"/>
                    <a:pt x="19" y="9"/>
                  </a:cubicBezTo>
                  <a:cubicBezTo>
                    <a:pt x="24" y="10"/>
                    <a:pt x="29" y="13"/>
                    <a:pt x="34" y="12"/>
                  </a:cubicBezTo>
                  <a:cubicBezTo>
                    <a:pt x="36" y="12"/>
                    <a:pt x="36" y="9"/>
                    <a:pt x="34" y="8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9" name="Freeform 1409">
              <a:extLst>
                <a:ext uri="{FF2B5EF4-FFF2-40B4-BE49-F238E27FC236}">
                  <a16:creationId xmlns:a16="http://schemas.microsoft.com/office/drawing/2014/main" id="{D9EF6F2C-8AE7-4FAB-AA5D-58090E26B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628"/>
              <a:ext cx="202" cy="148"/>
            </a:xfrm>
            <a:custGeom>
              <a:avLst/>
              <a:gdLst>
                <a:gd name="T0" fmla="*/ 173 w 175"/>
                <a:gd name="T1" fmla="*/ 107 h 128"/>
                <a:gd name="T2" fmla="*/ 170 w 175"/>
                <a:gd name="T3" fmla="*/ 121 h 128"/>
                <a:gd name="T4" fmla="*/ 2 w 175"/>
                <a:gd name="T5" fmla="*/ 123 h 128"/>
                <a:gd name="T6" fmla="*/ 3 w 175"/>
                <a:gd name="T7" fmla="*/ 118 h 128"/>
                <a:gd name="T8" fmla="*/ 5 w 175"/>
                <a:gd name="T9" fmla="*/ 112 h 128"/>
                <a:gd name="T10" fmla="*/ 68 w 175"/>
                <a:gd name="T11" fmla="*/ 81 h 128"/>
                <a:gd name="T12" fmla="*/ 85 w 175"/>
                <a:gd name="T13" fmla="*/ 72 h 128"/>
                <a:gd name="T14" fmla="*/ 97 w 175"/>
                <a:gd name="T15" fmla="*/ 53 h 128"/>
                <a:gd name="T16" fmla="*/ 104 w 175"/>
                <a:gd name="T17" fmla="*/ 0 h 128"/>
                <a:gd name="T18" fmla="*/ 170 w 175"/>
                <a:gd name="T19" fmla="*/ 1 h 128"/>
                <a:gd name="T20" fmla="*/ 174 w 175"/>
                <a:gd name="T21" fmla="*/ 53 h 128"/>
                <a:gd name="T22" fmla="*/ 173 w 175"/>
                <a:gd name="T23" fmla="*/ 10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128">
                  <a:moveTo>
                    <a:pt x="173" y="107"/>
                  </a:moveTo>
                  <a:cubicBezTo>
                    <a:pt x="173" y="113"/>
                    <a:pt x="172" y="118"/>
                    <a:pt x="170" y="121"/>
                  </a:cubicBezTo>
                  <a:cubicBezTo>
                    <a:pt x="170" y="121"/>
                    <a:pt x="13" y="128"/>
                    <a:pt x="2" y="123"/>
                  </a:cubicBezTo>
                  <a:cubicBezTo>
                    <a:pt x="0" y="122"/>
                    <a:pt x="0" y="121"/>
                    <a:pt x="3" y="118"/>
                  </a:cubicBezTo>
                  <a:cubicBezTo>
                    <a:pt x="3" y="117"/>
                    <a:pt x="4" y="115"/>
                    <a:pt x="5" y="112"/>
                  </a:cubicBezTo>
                  <a:cubicBezTo>
                    <a:pt x="10" y="99"/>
                    <a:pt x="25" y="78"/>
                    <a:pt x="68" y="81"/>
                  </a:cubicBezTo>
                  <a:cubicBezTo>
                    <a:pt x="75" y="77"/>
                    <a:pt x="81" y="74"/>
                    <a:pt x="85" y="72"/>
                  </a:cubicBezTo>
                  <a:cubicBezTo>
                    <a:pt x="90" y="69"/>
                    <a:pt x="94" y="62"/>
                    <a:pt x="97" y="53"/>
                  </a:cubicBezTo>
                  <a:cubicBezTo>
                    <a:pt x="104" y="33"/>
                    <a:pt x="105" y="5"/>
                    <a:pt x="104" y="0"/>
                  </a:cubicBezTo>
                  <a:cubicBezTo>
                    <a:pt x="170" y="1"/>
                    <a:pt x="170" y="1"/>
                    <a:pt x="170" y="1"/>
                  </a:cubicBezTo>
                  <a:cubicBezTo>
                    <a:pt x="170" y="1"/>
                    <a:pt x="173" y="25"/>
                    <a:pt x="174" y="53"/>
                  </a:cubicBezTo>
                  <a:cubicBezTo>
                    <a:pt x="175" y="72"/>
                    <a:pt x="175" y="92"/>
                    <a:pt x="173" y="107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0" name="Freeform 1410">
              <a:extLst>
                <a:ext uri="{FF2B5EF4-FFF2-40B4-BE49-F238E27FC236}">
                  <a16:creationId xmlns:a16="http://schemas.microsoft.com/office/drawing/2014/main" id="{0629C0BA-1CE2-49BC-8A68-1BF14AD9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629"/>
              <a:ext cx="89" cy="62"/>
            </a:xfrm>
            <a:custGeom>
              <a:avLst/>
              <a:gdLst>
                <a:gd name="T0" fmla="*/ 0 w 77"/>
                <a:gd name="T1" fmla="*/ 54 h 54"/>
                <a:gd name="T2" fmla="*/ 7 w 77"/>
                <a:gd name="T3" fmla="*/ 0 h 54"/>
                <a:gd name="T4" fmla="*/ 73 w 77"/>
                <a:gd name="T5" fmla="*/ 1 h 54"/>
                <a:gd name="T6" fmla="*/ 77 w 77"/>
                <a:gd name="T7" fmla="*/ 54 h 54"/>
                <a:gd name="T8" fmla="*/ 0 w 77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54">
                  <a:moveTo>
                    <a:pt x="0" y="54"/>
                  </a:moveTo>
                  <a:cubicBezTo>
                    <a:pt x="7" y="32"/>
                    <a:pt x="8" y="5"/>
                    <a:pt x="7" y="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3" y="1"/>
                    <a:pt x="76" y="24"/>
                    <a:pt x="77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617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1" name="Freeform 1411">
              <a:extLst>
                <a:ext uri="{FF2B5EF4-FFF2-40B4-BE49-F238E27FC236}">
                  <a16:creationId xmlns:a16="http://schemas.microsoft.com/office/drawing/2014/main" id="{72075A49-ACDB-4246-8B0D-AE559237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752"/>
              <a:ext cx="200" cy="24"/>
            </a:xfrm>
            <a:custGeom>
              <a:avLst/>
              <a:gdLst>
                <a:gd name="T0" fmla="*/ 173 w 173"/>
                <a:gd name="T1" fmla="*/ 0 h 21"/>
                <a:gd name="T2" fmla="*/ 170 w 173"/>
                <a:gd name="T3" fmla="*/ 14 h 21"/>
                <a:gd name="T4" fmla="*/ 2 w 173"/>
                <a:gd name="T5" fmla="*/ 16 h 21"/>
                <a:gd name="T6" fmla="*/ 3 w 173"/>
                <a:gd name="T7" fmla="*/ 11 h 21"/>
                <a:gd name="T8" fmla="*/ 5 w 173"/>
                <a:gd name="T9" fmla="*/ 5 h 21"/>
                <a:gd name="T10" fmla="*/ 173 w 17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21">
                  <a:moveTo>
                    <a:pt x="173" y="0"/>
                  </a:moveTo>
                  <a:cubicBezTo>
                    <a:pt x="173" y="6"/>
                    <a:pt x="172" y="11"/>
                    <a:pt x="170" y="14"/>
                  </a:cubicBezTo>
                  <a:cubicBezTo>
                    <a:pt x="170" y="14"/>
                    <a:pt x="13" y="21"/>
                    <a:pt x="2" y="16"/>
                  </a:cubicBezTo>
                  <a:cubicBezTo>
                    <a:pt x="0" y="15"/>
                    <a:pt x="0" y="14"/>
                    <a:pt x="3" y="11"/>
                  </a:cubicBezTo>
                  <a:cubicBezTo>
                    <a:pt x="3" y="10"/>
                    <a:pt x="4" y="8"/>
                    <a:pt x="5" y="5"/>
                  </a:cubicBezTo>
                  <a:cubicBezTo>
                    <a:pt x="32" y="6"/>
                    <a:pt x="131" y="6"/>
                    <a:pt x="173" y="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2" name="Freeform 1412">
              <a:extLst>
                <a:ext uri="{FF2B5EF4-FFF2-40B4-BE49-F238E27FC236}">
                  <a16:creationId xmlns:a16="http://schemas.microsoft.com/office/drawing/2014/main" id="{61A61068-74BE-46B9-B753-73E13FB2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749"/>
              <a:ext cx="206" cy="26"/>
            </a:xfrm>
            <a:custGeom>
              <a:avLst/>
              <a:gdLst>
                <a:gd name="T0" fmla="*/ 174 w 177"/>
                <a:gd name="T1" fmla="*/ 2 h 22"/>
                <a:gd name="T2" fmla="*/ 172 w 177"/>
                <a:gd name="T3" fmla="*/ 2 h 22"/>
                <a:gd name="T4" fmla="*/ 170 w 177"/>
                <a:gd name="T5" fmla="*/ 16 h 22"/>
                <a:gd name="T6" fmla="*/ 171 w 177"/>
                <a:gd name="T7" fmla="*/ 16 h 22"/>
                <a:gd name="T8" fmla="*/ 171 w 177"/>
                <a:gd name="T9" fmla="*/ 14 h 22"/>
                <a:gd name="T10" fmla="*/ 157 w 177"/>
                <a:gd name="T11" fmla="*/ 15 h 22"/>
                <a:gd name="T12" fmla="*/ 37 w 177"/>
                <a:gd name="T13" fmla="*/ 18 h 22"/>
                <a:gd name="T14" fmla="*/ 14 w 177"/>
                <a:gd name="T15" fmla="*/ 18 h 22"/>
                <a:gd name="T16" fmla="*/ 7 w 177"/>
                <a:gd name="T17" fmla="*/ 17 h 22"/>
                <a:gd name="T18" fmla="*/ 3 w 177"/>
                <a:gd name="T19" fmla="*/ 16 h 22"/>
                <a:gd name="T20" fmla="*/ 3 w 177"/>
                <a:gd name="T21" fmla="*/ 16 h 22"/>
                <a:gd name="T22" fmla="*/ 3 w 177"/>
                <a:gd name="T23" fmla="*/ 16 h 22"/>
                <a:gd name="T24" fmla="*/ 3 w 177"/>
                <a:gd name="T25" fmla="*/ 17 h 22"/>
                <a:gd name="T26" fmla="*/ 4 w 177"/>
                <a:gd name="T27" fmla="*/ 16 h 22"/>
                <a:gd name="T28" fmla="*/ 3 w 177"/>
                <a:gd name="T29" fmla="*/ 16 h 22"/>
                <a:gd name="T30" fmla="*/ 3 w 177"/>
                <a:gd name="T31" fmla="*/ 17 h 22"/>
                <a:gd name="T32" fmla="*/ 4 w 177"/>
                <a:gd name="T33" fmla="*/ 16 h 22"/>
                <a:gd name="T34" fmla="*/ 3 w 177"/>
                <a:gd name="T35" fmla="*/ 17 h 22"/>
                <a:gd name="T36" fmla="*/ 4 w 177"/>
                <a:gd name="T37" fmla="*/ 17 h 22"/>
                <a:gd name="T38" fmla="*/ 4 w 177"/>
                <a:gd name="T39" fmla="*/ 16 h 22"/>
                <a:gd name="T40" fmla="*/ 3 w 177"/>
                <a:gd name="T41" fmla="*/ 17 h 22"/>
                <a:gd name="T42" fmla="*/ 4 w 177"/>
                <a:gd name="T43" fmla="*/ 17 h 22"/>
                <a:gd name="T44" fmla="*/ 3 w 177"/>
                <a:gd name="T45" fmla="*/ 17 h 22"/>
                <a:gd name="T46" fmla="*/ 4 w 177"/>
                <a:gd name="T47" fmla="*/ 17 h 22"/>
                <a:gd name="T48" fmla="*/ 4 w 177"/>
                <a:gd name="T49" fmla="*/ 17 h 22"/>
                <a:gd name="T50" fmla="*/ 3 w 177"/>
                <a:gd name="T51" fmla="*/ 17 h 22"/>
                <a:gd name="T52" fmla="*/ 4 w 177"/>
                <a:gd name="T53" fmla="*/ 17 h 22"/>
                <a:gd name="T54" fmla="*/ 5 w 177"/>
                <a:gd name="T55" fmla="*/ 15 h 22"/>
                <a:gd name="T56" fmla="*/ 5 w 177"/>
                <a:gd name="T57" fmla="*/ 14 h 22"/>
                <a:gd name="T58" fmla="*/ 6 w 177"/>
                <a:gd name="T59" fmla="*/ 14 h 22"/>
                <a:gd name="T60" fmla="*/ 7 w 177"/>
                <a:gd name="T61" fmla="*/ 8 h 22"/>
                <a:gd name="T62" fmla="*/ 6 w 177"/>
                <a:gd name="T63" fmla="*/ 7 h 22"/>
                <a:gd name="T64" fmla="*/ 6 w 177"/>
                <a:gd name="T65" fmla="*/ 9 h 22"/>
                <a:gd name="T66" fmla="*/ 24 w 177"/>
                <a:gd name="T67" fmla="*/ 9 h 22"/>
                <a:gd name="T68" fmla="*/ 175 w 177"/>
                <a:gd name="T69" fmla="*/ 4 h 22"/>
                <a:gd name="T70" fmla="*/ 174 w 177"/>
                <a:gd name="T71" fmla="*/ 2 h 22"/>
                <a:gd name="T72" fmla="*/ 172 w 177"/>
                <a:gd name="T73" fmla="*/ 2 h 22"/>
                <a:gd name="T74" fmla="*/ 174 w 177"/>
                <a:gd name="T75" fmla="*/ 2 h 22"/>
                <a:gd name="T76" fmla="*/ 174 w 177"/>
                <a:gd name="T77" fmla="*/ 0 h 22"/>
                <a:gd name="T78" fmla="*/ 24 w 177"/>
                <a:gd name="T79" fmla="*/ 5 h 22"/>
                <a:gd name="T80" fmla="*/ 6 w 177"/>
                <a:gd name="T81" fmla="*/ 5 h 22"/>
                <a:gd name="T82" fmla="*/ 4 w 177"/>
                <a:gd name="T83" fmla="*/ 5 h 22"/>
                <a:gd name="T84" fmla="*/ 4 w 177"/>
                <a:gd name="T85" fmla="*/ 7 h 22"/>
                <a:gd name="T86" fmla="*/ 2 w 177"/>
                <a:gd name="T87" fmla="*/ 13 h 22"/>
                <a:gd name="T88" fmla="*/ 4 w 177"/>
                <a:gd name="T89" fmla="*/ 13 h 22"/>
                <a:gd name="T90" fmla="*/ 2 w 177"/>
                <a:gd name="T91" fmla="*/ 12 h 22"/>
                <a:gd name="T92" fmla="*/ 0 w 177"/>
                <a:gd name="T93" fmla="*/ 14 h 22"/>
                <a:gd name="T94" fmla="*/ 0 w 177"/>
                <a:gd name="T95" fmla="*/ 17 h 22"/>
                <a:gd name="T96" fmla="*/ 0 w 177"/>
                <a:gd name="T97" fmla="*/ 19 h 22"/>
                <a:gd name="T98" fmla="*/ 2 w 177"/>
                <a:gd name="T99" fmla="*/ 20 h 22"/>
                <a:gd name="T100" fmla="*/ 2 w 177"/>
                <a:gd name="T101" fmla="*/ 20 h 22"/>
                <a:gd name="T102" fmla="*/ 7 w 177"/>
                <a:gd name="T103" fmla="*/ 21 h 22"/>
                <a:gd name="T104" fmla="*/ 37 w 177"/>
                <a:gd name="T105" fmla="*/ 22 h 22"/>
                <a:gd name="T106" fmla="*/ 172 w 177"/>
                <a:gd name="T107" fmla="*/ 18 h 22"/>
                <a:gd name="T108" fmla="*/ 173 w 177"/>
                <a:gd name="T109" fmla="*/ 18 h 22"/>
                <a:gd name="T110" fmla="*/ 173 w 177"/>
                <a:gd name="T111" fmla="*/ 17 h 22"/>
                <a:gd name="T112" fmla="*/ 176 w 177"/>
                <a:gd name="T113" fmla="*/ 2 h 22"/>
                <a:gd name="T114" fmla="*/ 177 w 177"/>
                <a:gd name="T115" fmla="*/ 0 h 22"/>
                <a:gd name="T116" fmla="*/ 174 w 177"/>
                <a:gd name="T117" fmla="*/ 0 h 22"/>
                <a:gd name="T118" fmla="*/ 174 w 177"/>
                <a:gd name="T1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7" h="22">
                  <a:moveTo>
                    <a:pt x="174" y="2"/>
                  </a:moveTo>
                  <a:cubicBezTo>
                    <a:pt x="172" y="2"/>
                    <a:pt x="172" y="2"/>
                    <a:pt x="172" y="2"/>
                  </a:cubicBezTo>
                  <a:cubicBezTo>
                    <a:pt x="172" y="8"/>
                    <a:pt x="171" y="12"/>
                    <a:pt x="170" y="16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1" y="14"/>
                    <a:pt x="166" y="15"/>
                    <a:pt x="157" y="15"/>
                  </a:cubicBezTo>
                  <a:cubicBezTo>
                    <a:pt x="131" y="16"/>
                    <a:pt x="74" y="18"/>
                    <a:pt x="37" y="18"/>
                  </a:cubicBezTo>
                  <a:cubicBezTo>
                    <a:pt x="28" y="18"/>
                    <a:pt x="20" y="18"/>
                    <a:pt x="14" y="18"/>
                  </a:cubicBezTo>
                  <a:cubicBezTo>
                    <a:pt x="11" y="17"/>
                    <a:pt x="9" y="17"/>
                    <a:pt x="7" y="17"/>
                  </a:cubicBezTo>
                  <a:cubicBezTo>
                    <a:pt x="5" y="17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6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7" y="10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0" y="9"/>
                    <a:pt x="17" y="9"/>
                    <a:pt x="24" y="9"/>
                  </a:cubicBezTo>
                  <a:cubicBezTo>
                    <a:pt x="64" y="9"/>
                    <a:pt x="139" y="9"/>
                    <a:pt x="175" y="4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39" y="5"/>
                    <a:pt x="64" y="5"/>
                    <a:pt x="24" y="5"/>
                  </a:cubicBezTo>
                  <a:cubicBezTo>
                    <a:pt x="17" y="5"/>
                    <a:pt x="10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9"/>
                    <a:pt x="2" y="11"/>
                    <a:pt x="2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3"/>
                    <a:pt x="1" y="13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1" y="19"/>
                    <a:pt x="1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4" y="21"/>
                    <a:pt x="7" y="21"/>
                  </a:cubicBezTo>
                  <a:cubicBezTo>
                    <a:pt x="13" y="22"/>
                    <a:pt x="24" y="22"/>
                    <a:pt x="37" y="22"/>
                  </a:cubicBezTo>
                  <a:cubicBezTo>
                    <a:pt x="87" y="22"/>
                    <a:pt x="172" y="18"/>
                    <a:pt x="172" y="18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5" y="13"/>
                    <a:pt x="176" y="8"/>
                    <a:pt x="176" y="2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4" y="0"/>
                    <a:pt x="174" y="0"/>
                    <a:pt x="174" y="0"/>
                  </a:cubicBezTo>
                  <a:lnTo>
                    <a:pt x="174" y="2"/>
                  </a:ln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3" name="Freeform 1413">
              <a:extLst>
                <a:ext uri="{FF2B5EF4-FFF2-40B4-BE49-F238E27FC236}">
                  <a16:creationId xmlns:a16="http://schemas.microsoft.com/office/drawing/2014/main" id="{3E9FB5E9-1DC2-4E4D-B034-1CF2D01F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713"/>
              <a:ext cx="27" cy="17"/>
            </a:xfrm>
            <a:custGeom>
              <a:avLst/>
              <a:gdLst>
                <a:gd name="T0" fmla="*/ 22 w 23"/>
                <a:gd name="T1" fmla="*/ 10 h 14"/>
                <a:gd name="T2" fmla="*/ 1 w 23"/>
                <a:gd name="T3" fmla="*/ 4 h 14"/>
                <a:gd name="T4" fmla="*/ 1 w 23"/>
                <a:gd name="T5" fmla="*/ 6 h 14"/>
                <a:gd name="T6" fmla="*/ 10 w 23"/>
                <a:gd name="T7" fmla="*/ 8 h 14"/>
                <a:gd name="T8" fmla="*/ 18 w 23"/>
                <a:gd name="T9" fmla="*/ 13 h 14"/>
                <a:gd name="T10" fmla="*/ 22 w 23"/>
                <a:gd name="T1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22" y="10"/>
                  </a:moveTo>
                  <a:cubicBezTo>
                    <a:pt x="20" y="3"/>
                    <a:pt x="8" y="0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4" y="8"/>
                    <a:pt x="7" y="7"/>
                    <a:pt x="10" y="8"/>
                  </a:cubicBezTo>
                  <a:cubicBezTo>
                    <a:pt x="14" y="8"/>
                    <a:pt x="15" y="11"/>
                    <a:pt x="18" y="13"/>
                  </a:cubicBezTo>
                  <a:cubicBezTo>
                    <a:pt x="20" y="14"/>
                    <a:pt x="23" y="13"/>
                    <a:pt x="22" y="1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4" name="Freeform 1414">
              <a:extLst>
                <a:ext uri="{FF2B5EF4-FFF2-40B4-BE49-F238E27FC236}">
                  <a16:creationId xmlns:a16="http://schemas.microsoft.com/office/drawing/2014/main" id="{650827BD-5930-4A47-BC65-A1BA919C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703"/>
              <a:ext cx="33" cy="16"/>
            </a:xfrm>
            <a:custGeom>
              <a:avLst/>
              <a:gdLst>
                <a:gd name="T0" fmla="*/ 27 w 28"/>
                <a:gd name="T1" fmla="*/ 10 h 14"/>
                <a:gd name="T2" fmla="*/ 13 w 28"/>
                <a:gd name="T3" fmla="*/ 0 h 14"/>
                <a:gd name="T4" fmla="*/ 1 w 28"/>
                <a:gd name="T5" fmla="*/ 7 h 14"/>
                <a:gd name="T6" fmla="*/ 2 w 28"/>
                <a:gd name="T7" fmla="*/ 7 h 14"/>
                <a:gd name="T8" fmla="*/ 10 w 28"/>
                <a:gd name="T9" fmla="*/ 6 h 14"/>
                <a:gd name="T10" fmla="*/ 19 w 28"/>
                <a:gd name="T11" fmla="*/ 10 h 14"/>
                <a:gd name="T12" fmla="*/ 25 w 28"/>
                <a:gd name="T13" fmla="*/ 14 h 14"/>
                <a:gd name="T14" fmla="*/ 27 w 28"/>
                <a:gd name="T1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27" y="10"/>
                  </a:moveTo>
                  <a:cubicBezTo>
                    <a:pt x="25" y="5"/>
                    <a:pt x="19" y="1"/>
                    <a:pt x="13" y="0"/>
                  </a:cubicBezTo>
                  <a:cubicBezTo>
                    <a:pt x="9" y="0"/>
                    <a:pt x="0" y="1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8"/>
                    <a:pt x="7" y="6"/>
                    <a:pt x="10" y="6"/>
                  </a:cubicBezTo>
                  <a:cubicBezTo>
                    <a:pt x="13" y="6"/>
                    <a:pt x="17" y="8"/>
                    <a:pt x="19" y="10"/>
                  </a:cubicBezTo>
                  <a:cubicBezTo>
                    <a:pt x="21" y="12"/>
                    <a:pt x="22" y="14"/>
                    <a:pt x="25" y="14"/>
                  </a:cubicBezTo>
                  <a:cubicBezTo>
                    <a:pt x="27" y="14"/>
                    <a:pt x="28" y="11"/>
                    <a:pt x="27" y="10"/>
                  </a:cubicBezTo>
                  <a:close/>
                </a:path>
              </a:pathLst>
            </a:custGeom>
            <a:solidFill>
              <a:srgbClr val="515D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5" name="Freeform 1415">
              <a:extLst>
                <a:ext uri="{FF2B5EF4-FFF2-40B4-BE49-F238E27FC236}">
                  <a16:creationId xmlns:a16="http://schemas.microsoft.com/office/drawing/2014/main" id="{B15F2286-6629-48EA-BFE0-449B46DE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472"/>
              <a:ext cx="340" cy="442"/>
            </a:xfrm>
            <a:custGeom>
              <a:avLst/>
              <a:gdLst>
                <a:gd name="T0" fmla="*/ 2 w 293"/>
                <a:gd name="T1" fmla="*/ 28 h 381"/>
                <a:gd name="T2" fmla="*/ 293 w 293"/>
                <a:gd name="T3" fmla="*/ 24 h 381"/>
                <a:gd name="T4" fmla="*/ 250 w 293"/>
                <a:gd name="T5" fmla="*/ 353 h 381"/>
                <a:gd name="T6" fmla="*/ 41 w 293"/>
                <a:gd name="T7" fmla="*/ 351 h 381"/>
                <a:gd name="T8" fmla="*/ 2 w 293"/>
                <a:gd name="T9" fmla="*/ 2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3" h="381">
                  <a:moveTo>
                    <a:pt x="2" y="28"/>
                  </a:moveTo>
                  <a:cubicBezTo>
                    <a:pt x="2" y="28"/>
                    <a:pt x="151" y="0"/>
                    <a:pt x="293" y="24"/>
                  </a:cubicBezTo>
                  <a:cubicBezTo>
                    <a:pt x="293" y="24"/>
                    <a:pt x="261" y="295"/>
                    <a:pt x="250" y="353"/>
                  </a:cubicBezTo>
                  <a:cubicBezTo>
                    <a:pt x="250" y="353"/>
                    <a:pt x="138" y="381"/>
                    <a:pt x="41" y="351"/>
                  </a:cubicBezTo>
                  <a:cubicBezTo>
                    <a:pt x="41" y="351"/>
                    <a:pt x="0" y="80"/>
                    <a:pt x="2" y="28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6" name="Freeform 1416">
              <a:extLst>
                <a:ext uri="{FF2B5EF4-FFF2-40B4-BE49-F238E27FC236}">
                  <a16:creationId xmlns:a16="http://schemas.microsoft.com/office/drawing/2014/main" id="{1E4AD107-01E8-46B1-9895-BAA544CE2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366"/>
              <a:ext cx="102" cy="171"/>
            </a:xfrm>
            <a:custGeom>
              <a:avLst/>
              <a:gdLst>
                <a:gd name="T0" fmla="*/ 88 w 88"/>
                <a:gd name="T1" fmla="*/ 103 h 148"/>
                <a:gd name="T2" fmla="*/ 44 w 88"/>
                <a:gd name="T3" fmla="*/ 148 h 148"/>
                <a:gd name="T4" fmla="*/ 0 w 88"/>
                <a:gd name="T5" fmla="*/ 103 h 148"/>
                <a:gd name="T6" fmla="*/ 0 w 88"/>
                <a:gd name="T7" fmla="*/ 46 h 148"/>
                <a:gd name="T8" fmla="*/ 44 w 88"/>
                <a:gd name="T9" fmla="*/ 0 h 148"/>
                <a:gd name="T10" fmla="*/ 88 w 88"/>
                <a:gd name="T11" fmla="*/ 46 h 148"/>
                <a:gd name="T12" fmla="*/ 88 w 88"/>
                <a:gd name="T13" fmla="*/ 10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48">
                  <a:moveTo>
                    <a:pt x="88" y="103"/>
                  </a:moveTo>
                  <a:cubicBezTo>
                    <a:pt x="88" y="128"/>
                    <a:pt x="69" y="148"/>
                    <a:pt x="44" y="148"/>
                  </a:cubicBezTo>
                  <a:cubicBezTo>
                    <a:pt x="19" y="148"/>
                    <a:pt x="0" y="128"/>
                    <a:pt x="0" y="10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1"/>
                    <a:pt x="19" y="0"/>
                    <a:pt x="44" y="0"/>
                  </a:cubicBezTo>
                  <a:cubicBezTo>
                    <a:pt x="69" y="0"/>
                    <a:pt x="88" y="21"/>
                    <a:pt x="88" y="46"/>
                  </a:cubicBezTo>
                  <a:lnTo>
                    <a:pt x="88" y="103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7" name="Freeform 1417">
              <a:extLst>
                <a:ext uri="{FF2B5EF4-FFF2-40B4-BE49-F238E27FC236}">
                  <a16:creationId xmlns:a16="http://schemas.microsoft.com/office/drawing/2014/main" id="{C56CFA83-B2DC-47A7-8789-F211C384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920"/>
              <a:ext cx="114" cy="229"/>
            </a:xfrm>
            <a:custGeom>
              <a:avLst/>
              <a:gdLst>
                <a:gd name="T0" fmla="*/ 89 w 98"/>
                <a:gd name="T1" fmla="*/ 144 h 197"/>
                <a:gd name="T2" fmla="*/ 79 w 98"/>
                <a:gd name="T3" fmla="*/ 101 h 197"/>
                <a:gd name="T4" fmla="*/ 72 w 98"/>
                <a:gd name="T5" fmla="*/ 88 h 197"/>
                <a:gd name="T6" fmla="*/ 67 w 98"/>
                <a:gd name="T7" fmla="*/ 83 h 197"/>
                <a:gd name="T8" fmla="*/ 82 w 98"/>
                <a:gd name="T9" fmla="*/ 34 h 197"/>
                <a:gd name="T10" fmla="*/ 61 w 98"/>
                <a:gd name="T11" fmla="*/ 1 h 197"/>
                <a:gd name="T12" fmla="*/ 36 w 98"/>
                <a:gd name="T13" fmla="*/ 9 h 197"/>
                <a:gd name="T14" fmla="*/ 33 w 98"/>
                <a:gd name="T15" fmla="*/ 82 h 197"/>
                <a:gd name="T16" fmla="*/ 26 w 98"/>
                <a:gd name="T17" fmla="*/ 98 h 197"/>
                <a:gd name="T18" fmla="*/ 12 w 98"/>
                <a:gd name="T19" fmla="*/ 135 h 197"/>
                <a:gd name="T20" fmla="*/ 9 w 98"/>
                <a:gd name="T21" fmla="*/ 178 h 197"/>
                <a:gd name="T22" fmla="*/ 15 w 98"/>
                <a:gd name="T23" fmla="*/ 176 h 197"/>
                <a:gd name="T24" fmla="*/ 19 w 98"/>
                <a:gd name="T25" fmla="*/ 136 h 197"/>
                <a:gd name="T26" fmla="*/ 21 w 98"/>
                <a:gd name="T27" fmla="*/ 128 h 197"/>
                <a:gd name="T28" fmla="*/ 29 w 98"/>
                <a:gd name="T29" fmla="*/ 187 h 197"/>
                <a:gd name="T30" fmla="*/ 38 w 98"/>
                <a:gd name="T31" fmla="*/ 185 h 197"/>
                <a:gd name="T32" fmla="*/ 37 w 98"/>
                <a:gd name="T33" fmla="*/ 182 h 197"/>
                <a:gd name="T34" fmla="*/ 44 w 98"/>
                <a:gd name="T35" fmla="*/ 192 h 197"/>
                <a:gd name="T36" fmla="*/ 55 w 98"/>
                <a:gd name="T37" fmla="*/ 187 h 197"/>
                <a:gd name="T38" fmla="*/ 48 w 98"/>
                <a:gd name="T39" fmla="*/ 166 h 197"/>
                <a:gd name="T40" fmla="*/ 59 w 98"/>
                <a:gd name="T41" fmla="*/ 186 h 197"/>
                <a:gd name="T42" fmla="*/ 67 w 98"/>
                <a:gd name="T43" fmla="*/ 181 h 197"/>
                <a:gd name="T44" fmla="*/ 64 w 98"/>
                <a:gd name="T45" fmla="*/ 125 h 197"/>
                <a:gd name="T46" fmla="*/ 82 w 98"/>
                <a:gd name="T47" fmla="*/ 159 h 197"/>
                <a:gd name="T48" fmla="*/ 89 w 98"/>
                <a:gd name="T49" fmla="*/ 14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197">
                  <a:moveTo>
                    <a:pt x="89" y="144"/>
                  </a:moveTo>
                  <a:cubicBezTo>
                    <a:pt x="81" y="130"/>
                    <a:pt x="82" y="116"/>
                    <a:pt x="79" y="101"/>
                  </a:cubicBezTo>
                  <a:cubicBezTo>
                    <a:pt x="78" y="96"/>
                    <a:pt x="76" y="92"/>
                    <a:pt x="72" y="88"/>
                  </a:cubicBezTo>
                  <a:cubicBezTo>
                    <a:pt x="70" y="86"/>
                    <a:pt x="68" y="85"/>
                    <a:pt x="67" y="83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7" y="18"/>
                    <a:pt x="80" y="2"/>
                    <a:pt x="61" y="1"/>
                  </a:cubicBezTo>
                  <a:cubicBezTo>
                    <a:pt x="51" y="0"/>
                    <a:pt x="42" y="3"/>
                    <a:pt x="36" y="9"/>
                  </a:cubicBezTo>
                  <a:cubicBezTo>
                    <a:pt x="33" y="51"/>
                    <a:pt x="33" y="81"/>
                    <a:pt x="33" y="82"/>
                  </a:cubicBezTo>
                  <a:cubicBezTo>
                    <a:pt x="32" y="87"/>
                    <a:pt x="28" y="93"/>
                    <a:pt x="26" y="98"/>
                  </a:cubicBezTo>
                  <a:cubicBezTo>
                    <a:pt x="21" y="110"/>
                    <a:pt x="16" y="122"/>
                    <a:pt x="12" y="135"/>
                  </a:cubicBezTo>
                  <a:cubicBezTo>
                    <a:pt x="7" y="147"/>
                    <a:pt x="0" y="166"/>
                    <a:pt x="9" y="178"/>
                  </a:cubicBezTo>
                  <a:cubicBezTo>
                    <a:pt x="10" y="180"/>
                    <a:pt x="15" y="179"/>
                    <a:pt x="15" y="176"/>
                  </a:cubicBezTo>
                  <a:cubicBezTo>
                    <a:pt x="12" y="162"/>
                    <a:pt x="14" y="150"/>
                    <a:pt x="19" y="136"/>
                  </a:cubicBezTo>
                  <a:cubicBezTo>
                    <a:pt x="20" y="133"/>
                    <a:pt x="20" y="131"/>
                    <a:pt x="21" y="128"/>
                  </a:cubicBezTo>
                  <a:cubicBezTo>
                    <a:pt x="16" y="149"/>
                    <a:pt x="16" y="170"/>
                    <a:pt x="29" y="187"/>
                  </a:cubicBezTo>
                  <a:cubicBezTo>
                    <a:pt x="32" y="190"/>
                    <a:pt x="38" y="189"/>
                    <a:pt x="38" y="185"/>
                  </a:cubicBezTo>
                  <a:cubicBezTo>
                    <a:pt x="38" y="184"/>
                    <a:pt x="38" y="183"/>
                    <a:pt x="37" y="182"/>
                  </a:cubicBezTo>
                  <a:cubicBezTo>
                    <a:pt x="39" y="186"/>
                    <a:pt x="41" y="189"/>
                    <a:pt x="44" y="192"/>
                  </a:cubicBezTo>
                  <a:cubicBezTo>
                    <a:pt x="48" y="197"/>
                    <a:pt x="57" y="193"/>
                    <a:pt x="55" y="187"/>
                  </a:cubicBezTo>
                  <a:cubicBezTo>
                    <a:pt x="53" y="180"/>
                    <a:pt x="50" y="173"/>
                    <a:pt x="48" y="166"/>
                  </a:cubicBezTo>
                  <a:cubicBezTo>
                    <a:pt x="51" y="169"/>
                    <a:pt x="54" y="184"/>
                    <a:pt x="59" y="186"/>
                  </a:cubicBezTo>
                  <a:cubicBezTo>
                    <a:pt x="63" y="188"/>
                    <a:pt x="67" y="185"/>
                    <a:pt x="67" y="181"/>
                  </a:cubicBezTo>
                  <a:cubicBezTo>
                    <a:pt x="68" y="170"/>
                    <a:pt x="55" y="126"/>
                    <a:pt x="64" y="125"/>
                  </a:cubicBezTo>
                  <a:cubicBezTo>
                    <a:pt x="73" y="123"/>
                    <a:pt x="61" y="149"/>
                    <a:pt x="82" y="159"/>
                  </a:cubicBezTo>
                  <a:cubicBezTo>
                    <a:pt x="92" y="163"/>
                    <a:pt x="98" y="158"/>
                    <a:pt x="89" y="144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8" name="Oval 1418">
              <a:extLst>
                <a:ext uri="{FF2B5EF4-FFF2-40B4-BE49-F238E27FC236}">
                  <a16:creationId xmlns:a16="http://schemas.microsoft.com/office/drawing/2014/main" id="{187A94EC-AC8A-422F-88FA-8AA74F7B4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157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9" name="Oval 1419">
              <a:extLst>
                <a:ext uri="{FF2B5EF4-FFF2-40B4-BE49-F238E27FC236}">
                  <a16:creationId xmlns:a16="http://schemas.microsoft.com/office/drawing/2014/main" id="{7725D478-2A2C-49C1-B0A4-A0D2211B6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1648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0" name="Oval 1420">
              <a:extLst>
                <a:ext uri="{FF2B5EF4-FFF2-40B4-BE49-F238E27FC236}">
                  <a16:creationId xmlns:a16="http://schemas.microsoft.com/office/drawing/2014/main" id="{59C4B102-61AA-4275-988D-4620C68AC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" y="180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1" name="Oval 1421">
              <a:extLst>
                <a:ext uri="{FF2B5EF4-FFF2-40B4-BE49-F238E27FC236}">
                  <a16:creationId xmlns:a16="http://schemas.microsoft.com/office/drawing/2014/main" id="{09480A79-1301-40ED-AC71-837885738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1725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2" name="Freeform 1422">
              <a:extLst>
                <a:ext uri="{FF2B5EF4-FFF2-40B4-BE49-F238E27FC236}">
                  <a16:creationId xmlns:a16="http://schemas.microsoft.com/office/drawing/2014/main" id="{9797ABE6-7E1F-40D6-821E-2346D9BCB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5" y="1562"/>
              <a:ext cx="146" cy="149"/>
            </a:xfrm>
            <a:custGeom>
              <a:avLst/>
              <a:gdLst>
                <a:gd name="T0" fmla="*/ 105 w 126"/>
                <a:gd name="T1" fmla="*/ 8 h 129"/>
                <a:gd name="T2" fmla="*/ 102 w 126"/>
                <a:gd name="T3" fmla="*/ 9 h 129"/>
                <a:gd name="T4" fmla="*/ 79 w 126"/>
                <a:gd name="T5" fmla="*/ 52 h 129"/>
                <a:gd name="T6" fmla="*/ 86 w 126"/>
                <a:gd name="T7" fmla="*/ 19 h 129"/>
                <a:gd name="T8" fmla="*/ 72 w 126"/>
                <a:gd name="T9" fmla="*/ 0 h 129"/>
                <a:gd name="T10" fmla="*/ 69 w 126"/>
                <a:gd name="T11" fmla="*/ 3 h 129"/>
                <a:gd name="T12" fmla="*/ 62 w 126"/>
                <a:gd name="T13" fmla="*/ 53 h 129"/>
                <a:gd name="T14" fmla="*/ 60 w 126"/>
                <a:gd name="T15" fmla="*/ 44 h 129"/>
                <a:gd name="T16" fmla="*/ 63 w 126"/>
                <a:gd name="T17" fmla="*/ 32 h 129"/>
                <a:gd name="T18" fmla="*/ 52 w 126"/>
                <a:gd name="T19" fmla="*/ 17 h 129"/>
                <a:gd name="T20" fmla="*/ 49 w 126"/>
                <a:gd name="T21" fmla="*/ 18 h 129"/>
                <a:gd name="T22" fmla="*/ 40 w 126"/>
                <a:gd name="T23" fmla="*/ 14 h 129"/>
                <a:gd name="T24" fmla="*/ 17 w 126"/>
                <a:gd name="T25" fmla="*/ 34 h 129"/>
                <a:gd name="T26" fmla="*/ 17 w 126"/>
                <a:gd name="T27" fmla="*/ 59 h 129"/>
                <a:gd name="T28" fmla="*/ 8 w 126"/>
                <a:gd name="T29" fmla="*/ 94 h 129"/>
                <a:gd name="T30" fmla="*/ 8 w 126"/>
                <a:gd name="T31" fmla="*/ 96 h 129"/>
                <a:gd name="T32" fmla="*/ 41 w 126"/>
                <a:gd name="T33" fmla="*/ 111 h 129"/>
                <a:gd name="T34" fmla="*/ 41 w 126"/>
                <a:gd name="T35" fmla="*/ 110 h 129"/>
                <a:gd name="T36" fmla="*/ 70 w 126"/>
                <a:gd name="T37" fmla="*/ 83 h 129"/>
                <a:gd name="T38" fmla="*/ 92 w 126"/>
                <a:gd name="T39" fmla="*/ 59 h 129"/>
                <a:gd name="T40" fmla="*/ 105 w 126"/>
                <a:gd name="T41" fmla="*/ 8 h 129"/>
                <a:gd name="T42" fmla="*/ 49 w 126"/>
                <a:gd name="T43" fmla="*/ 25 h 129"/>
                <a:gd name="T44" fmla="*/ 49 w 126"/>
                <a:gd name="T45" fmla="*/ 30 h 129"/>
                <a:gd name="T46" fmla="*/ 46 w 126"/>
                <a:gd name="T47" fmla="*/ 45 h 129"/>
                <a:gd name="T48" fmla="*/ 42 w 126"/>
                <a:gd name="T49" fmla="*/ 48 h 129"/>
                <a:gd name="T50" fmla="*/ 31 w 126"/>
                <a:gd name="T51" fmla="*/ 41 h 129"/>
                <a:gd name="T52" fmla="*/ 41 w 126"/>
                <a:gd name="T53" fmla="*/ 28 h 129"/>
                <a:gd name="T54" fmla="*/ 47 w 126"/>
                <a:gd name="T55" fmla="*/ 26 h 129"/>
                <a:gd name="T56" fmla="*/ 49 w 126"/>
                <a:gd name="T57" fmla="*/ 2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29">
                  <a:moveTo>
                    <a:pt x="105" y="8"/>
                  </a:moveTo>
                  <a:cubicBezTo>
                    <a:pt x="104" y="8"/>
                    <a:pt x="102" y="8"/>
                    <a:pt x="102" y="9"/>
                  </a:cubicBezTo>
                  <a:cubicBezTo>
                    <a:pt x="93" y="21"/>
                    <a:pt x="92" y="44"/>
                    <a:pt x="79" y="52"/>
                  </a:cubicBezTo>
                  <a:cubicBezTo>
                    <a:pt x="82" y="40"/>
                    <a:pt x="87" y="32"/>
                    <a:pt x="86" y="19"/>
                  </a:cubicBezTo>
                  <a:cubicBezTo>
                    <a:pt x="85" y="11"/>
                    <a:pt x="81" y="2"/>
                    <a:pt x="72" y="0"/>
                  </a:cubicBezTo>
                  <a:cubicBezTo>
                    <a:pt x="71" y="0"/>
                    <a:pt x="69" y="1"/>
                    <a:pt x="69" y="3"/>
                  </a:cubicBezTo>
                  <a:cubicBezTo>
                    <a:pt x="73" y="16"/>
                    <a:pt x="73" y="43"/>
                    <a:pt x="62" y="53"/>
                  </a:cubicBezTo>
                  <a:cubicBezTo>
                    <a:pt x="57" y="58"/>
                    <a:pt x="60" y="46"/>
                    <a:pt x="60" y="44"/>
                  </a:cubicBezTo>
                  <a:cubicBezTo>
                    <a:pt x="62" y="40"/>
                    <a:pt x="63" y="36"/>
                    <a:pt x="63" y="32"/>
                  </a:cubicBezTo>
                  <a:cubicBezTo>
                    <a:pt x="63" y="24"/>
                    <a:pt x="59" y="20"/>
                    <a:pt x="52" y="17"/>
                  </a:cubicBezTo>
                  <a:cubicBezTo>
                    <a:pt x="51" y="16"/>
                    <a:pt x="50" y="17"/>
                    <a:pt x="49" y="18"/>
                  </a:cubicBezTo>
                  <a:cubicBezTo>
                    <a:pt x="47" y="16"/>
                    <a:pt x="43" y="14"/>
                    <a:pt x="40" y="14"/>
                  </a:cubicBezTo>
                  <a:cubicBezTo>
                    <a:pt x="27" y="13"/>
                    <a:pt x="19" y="23"/>
                    <a:pt x="17" y="34"/>
                  </a:cubicBezTo>
                  <a:cubicBezTo>
                    <a:pt x="15" y="42"/>
                    <a:pt x="16" y="51"/>
                    <a:pt x="17" y="59"/>
                  </a:cubicBezTo>
                  <a:cubicBezTo>
                    <a:pt x="18" y="73"/>
                    <a:pt x="14" y="83"/>
                    <a:pt x="8" y="94"/>
                  </a:cubicBezTo>
                  <a:cubicBezTo>
                    <a:pt x="7" y="95"/>
                    <a:pt x="7" y="95"/>
                    <a:pt x="8" y="96"/>
                  </a:cubicBezTo>
                  <a:cubicBezTo>
                    <a:pt x="0" y="113"/>
                    <a:pt x="31" y="129"/>
                    <a:pt x="41" y="111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53" y="103"/>
                    <a:pt x="62" y="94"/>
                    <a:pt x="70" y="83"/>
                  </a:cubicBezTo>
                  <a:cubicBezTo>
                    <a:pt x="77" y="75"/>
                    <a:pt x="84" y="67"/>
                    <a:pt x="92" y="59"/>
                  </a:cubicBezTo>
                  <a:cubicBezTo>
                    <a:pt x="102" y="48"/>
                    <a:pt x="126" y="21"/>
                    <a:pt x="105" y="8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8"/>
                    <a:pt x="49" y="30"/>
                  </a:cubicBezTo>
                  <a:cubicBezTo>
                    <a:pt x="50" y="35"/>
                    <a:pt x="48" y="40"/>
                    <a:pt x="46" y="45"/>
                  </a:cubicBezTo>
                  <a:cubicBezTo>
                    <a:pt x="45" y="46"/>
                    <a:pt x="44" y="47"/>
                    <a:pt x="42" y="48"/>
                  </a:cubicBezTo>
                  <a:cubicBezTo>
                    <a:pt x="37" y="52"/>
                    <a:pt x="33" y="50"/>
                    <a:pt x="31" y="41"/>
                  </a:cubicBezTo>
                  <a:cubicBezTo>
                    <a:pt x="32" y="36"/>
                    <a:pt x="34" y="28"/>
                    <a:pt x="41" y="28"/>
                  </a:cubicBezTo>
                  <a:cubicBezTo>
                    <a:pt x="44" y="28"/>
                    <a:pt x="45" y="27"/>
                    <a:pt x="47" y="26"/>
                  </a:cubicBezTo>
                  <a:cubicBezTo>
                    <a:pt x="48" y="25"/>
                    <a:pt x="48" y="25"/>
                    <a:pt x="49" y="2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3" name="Freeform 1423">
              <a:extLst>
                <a:ext uri="{FF2B5EF4-FFF2-40B4-BE49-F238E27FC236}">
                  <a16:creationId xmlns:a16="http://schemas.microsoft.com/office/drawing/2014/main" id="{D949A77A-E029-400D-BDC4-A48E1298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115"/>
              <a:ext cx="248" cy="330"/>
            </a:xfrm>
            <a:custGeom>
              <a:avLst/>
              <a:gdLst>
                <a:gd name="T0" fmla="*/ 214 w 214"/>
                <a:gd name="T1" fmla="*/ 193 h 285"/>
                <a:gd name="T2" fmla="*/ 151 w 214"/>
                <a:gd name="T3" fmla="*/ 271 h 285"/>
                <a:gd name="T4" fmla="*/ 104 w 214"/>
                <a:gd name="T5" fmla="*/ 280 h 285"/>
                <a:gd name="T6" fmla="*/ 5 w 214"/>
                <a:gd name="T7" fmla="*/ 171 h 285"/>
                <a:gd name="T8" fmla="*/ 9 w 214"/>
                <a:gd name="T9" fmla="*/ 70 h 285"/>
                <a:gd name="T10" fmla="*/ 14 w 214"/>
                <a:gd name="T11" fmla="*/ 54 h 285"/>
                <a:gd name="T12" fmla="*/ 66 w 214"/>
                <a:gd name="T13" fmla="*/ 9 h 285"/>
                <a:gd name="T14" fmla="*/ 136 w 214"/>
                <a:gd name="T15" fmla="*/ 4 h 285"/>
                <a:gd name="T16" fmla="*/ 202 w 214"/>
                <a:gd name="T17" fmla="*/ 60 h 285"/>
                <a:gd name="T18" fmla="*/ 208 w 214"/>
                <a:gd name="T19" fmla="*/ 93 h 285"/>
                <a:gd name="T20" fmla="*/ 213 w 214"/>
                <a:gd name="T21" fmla="*/ 162 h 285"/>
                <a:gd name="T22" fmla="*/ 214 w 214"/>
                <a:gd name="T23" fmla="*/ 19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285">
                  <a:moveTo>
                    <a:pt x="214" y="193"/>
                  </a:moveTo>
                  <a:cubicBezTo>
                    <a:pt x="214" y="229"/>
                    <a:pt x="176" y="258"/>
                    <a:pt x="151" y="271"/>
                  </a:cubicBezTo>
                  <a:cubicBezTo>
                    <a:pt x="126" y="285"/>
                    <a:pt x="104" y="280"/>
                    <a:pt x="104" y="280"/>
                  </a:cubicBezTo>
                  <a:cubicBezTo>
                    <a:pt x="4" y="258"/>
                    <a:pt x="11" y="210"/>
                    <a:pt x="5" y="171"/>
                  </a:cubicBezTo>
                  <a:cubicBezTo>
                    <a:pt x="3" y="151"/>
                    <a:pt x="0" y="115"/>
                    <a:pt x="9" y="70"/>
                  </a:cubicBezTo>
                  <a:cubicBezTo>
                    <a:pt x="10" y="64"/>
                    <a:pt x="12" y="59"/>
                    <a:pt x="14" y="54"/>
                  </a:cubicBezTo>
                  <a:cubicBezTo>
                    <a:pt x="29" y="21"/>
                    <a:pt x="66" y="9"/>
                    <a:pt x="66" y="9"/>
                  </a:cubicBezTo>
                  <a:cubicBezTo>
                    <a:pt x="88" y="1"/>
                    <a:pt x="113" y="0"/>
                    <a:pt x="136" y="4"/>
                  </a:cubicBezTo>
                  <a:cubicBezTo>
                    <a:pt x="168" y="10"/>
                    <a:pt x="194" y="27"/>
                    <a:pt x="202" y="60"/>
                  </a:cubicBezTo>
                  <a:cubicBezTo>
                    <a:pt x="205" y="71"/>
                    <a:pt x="207" y="82"/>
                    <a:pt x="208" y="93"/>
                  </a:cubicBezTo>
                  <a:cubicBezTo>
                    <a:pt x="211" y="116"/>
                    <a:pt x="212" y="139"/>
                    <a:pt x="213" y="162"/>
                  </a:cubicBezTo>
                  <a:cubicBezTo>
                    <a:pt x="213" y="172"/>
                    <a:pt x="214" y="183"/>
                    <a:pt x="214" y="193"/>
                  </a:cubicBezTo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4" name="Freeform 1424">
              <a:extLst>
                <a:ext uri="{FF2B5EF4-FFF2-40B4-BE49-F238E27FC236}">
                  <a16:creationId xmlns:a16="http://schemas.microsoft.com/office/drawing/2014/main" id="{8C34157D-29EB-4CD6-9A83-CD939158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217"/>
              <a:ext cx="62" cy="113"/>
            </a:xfrm>
            <a:custGeom>
              <a:avLst/>
              <a:gdLst>
                <a:gd name="T0" fmla="*/ 22 w 53"/>
                <a:gd name="T1" fmla="*/ 6 h 98"/>
                <a:gd name="T2" fmla="*/ 14 w 53"/>
                <a:gd name="T3" fmla="*/ 26 h 98"/>
                <a:gd name="T4" fmla="*/ 18 w 53"/>
                <a:gd name="T5" fmla="*/ 79 h 98"/>
                <a:gd name="T6" fmla="*/ 7 w 53"/>
                <a:gd name="T7" fmla="*/ 84 h 98"/>
                <a:gd name="T8" fmla="*/ 26 w 53"/>
                <a:gd name="T9" fmla="*/ 97 h 98"/>
                <a:gd name="T10" fmla="*/ 42 w 53"/>
                <a:gd name="T11" fmla="*/ 91 h 98"/>
                <a:gd name="T12" fmla="*/ 50 w 53"/>
                <a:gd name="T13" fmla="*/ 74 h 98"/>
                <a:gd name="T14" fmla="*/ 37 w 53"/>
                <a:gd name="T15" fmla="*/ 78 h 98"/>
                <a:gd name="T16" fmla="*/ 22 w 53"/>
                <a:gd name="T1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98">
                  <a:moveTo>
                    <a:pt x="22" y="6"/>
                  </a:moveTo>
                  <a:cubicBezTo>
                    <a:pt x="22" y="6"/>
                    <a:pt x="14" y="0"/>
                    <a:pt x="14" y="26"/>
                  </a:cubicBezTo>
                  <a:cubicBezTo>
                    <a:pt x="15" y="52"/>
                    <a:pt x="18" y="79"/>
                    <a:pt x="18" y="79"/>
                  </a:cubicBezTo>
                  <a:cubicBezTo>
                    <a:pt x="18" y="79"/>
                    <a:pt x="0" y="70"/>
                    <a:pt x="7" y="84"/>
                  </a:cubicBezTo>
                  <a:cubicBezTo>
                    <a:pt x="10" y="91"/>
                    <a:pt x="18" y="95"/>
                    <a:pt x="26" y="97"/>
                  </a:cubicBezTo>
                  <a:cubicBezTo>
                    <a:pt x="33" y="98"/>
                    <a:pt x="37" y="95"/>
                    <a:pt x="42" y="91"/>
                  </a:cubicBezTo>
                  <a:cubicBezTo>
                    <a:pt x="44" y="89"/>
                    <a:pt x="53" y="77"/>
                    <a:pt x="50" y="74"/>
                  </a:cubicBezTo>
                  <a:cubicBezTo>
                    <a:pt x="48" y="72"/>
                    <a:pt x="39" y="77"/>
                    <a:pt x="37" y="78"/>
                  </a:cubicBezTo>
                  <a:cubicBezTo>
                    <a:pt x="37" y="78"/>
                    <a:pt x="34" y="0"/>
                    <a:pt x="22" y="6"/>
                  </a:cubicBezTo>
                  <a:close/>
                </a:path>
              </a:pathLst>
            </a:custGeom>
            <a:solidFill>
              <a:srgbClr val="DD8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5" name="Freeform 1425">
              <a:extLst>
                <a:ext uri="{FF2B5EF4-FFF2-40B4-BE49-F238E27FC236}">
                  <a16:creationId xmlns:a16="http://schemas.microsoft.com/office/drawing/2014/main" id="{8EF19313-BB2A-45F9-AF40-C7EE11E5B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192"/>
              <a:ext cx="69" cy="39"/>
            </a:xfrm>
            <a:custGeom>
              <a:avLst/>
              <a:gdLst>
                <a:gd name="T0" fmla="*/ 1 w 60"/>
                <a:gd name="T1" fmla="*/ 9 h 33"/>
                <a:gd name="T2" fmla="*/ 60 w 60"/>
                <a:gd name="T3" fmla="*/ 33 h 33"/>
                <a:gd name="T4" fmla="*/ 0 w 60"/>
                <a:gd name="T5" fmla="*/ 25 h 33"/>
                <a:gd name="T6" fmla="*/ 1 w 60"/>
                <a:gd name="T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33">
                  <a:moveTo>
                    <a:pt x="1" y="9"/>
                  </a:moveTo>
                  <a:cubicBezTo>
                    <a:pt x="1" y="9"/>
                    <a:pt x="46" y="0"/>
                    <a:pt x="60" y="33"/>
                  </a:cubicBezTo>
                  <a:cubicBezTo>
                    <a:pt x="60" y="33"/>
                    <a:pt x="10" y="18"/>
                    <a:pt x="0" y="25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6" name="Freeform 1426">
              <a:extLst>
                <a:ext uri="{FF2B5EF4-FFF2-40B4-BE49-F238E27FC236}">
                  <a16:creationId xmlns:a16="http://schemas.microsoft.com/office/drawing/2014/main" id="{16FF5B59-DF4D-47D5-95E0-C6A76D07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193"/>
              <a:ext cx="71" cy="38"/>
            </a:xfrm>
            <a:custGeom>
              <a:avLst/>
              <a:gdLst>
                <a:gd name="T0" fmla="*/ 61 w 61"/>
                <a:gd name="T1" fmla="*/ 12 h 32"/>
                <a:gd name="T2" fmla="*/ 0 w 61"/>
                <a:gd name="T3" fmla="*/ 32 h 32"/>
                <a:gd name="T4" fmla="*/ 61 w 61"/>
                <a:gd name="T5" fmla="*/ 28 h 32"/>
                <a:gd name="T6" fmla="*/ 61 w 61"/>
                <a:gd name="T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32">
                  <a:moveTo>
                    <a:pt x="61" y="12"/>
                  </a:moveTo>
                  <a:cubicBezTo>
                    <a:pt x="61" y="12"/>
                    <a:pt x="17" y="0"/>
                    <a:pt x="0" y="32"/>
                  </a:cubicBezTo>
                  <a:cubicBezTo>
                    <a:pt x="0" y="32"/>
                    <a:pt x="52" y="20"/>
                    <a:pt x="61" y="28"/>
                  </a:cubicBezTo>
                  <a:lnTo>
                    <a:pt x="61" y="12"/>
                  </a:lnTo>
                  <a:close/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7" name="Freeform 1427">
              <a:extLst>
                <a:ext uri="{FF2B5EF4-FFF2-40B4-BE49-F238E27FC236}">
                  <a16:creationId xmlns:a16="http://schemas.microsoft.com/office/drawing/2014/main" id="{5B32431B-7AE8-41CA-8849-8FC1FE3A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237"/>
              <a:ext cx="62" cy="57"/>
            </a:xfrm>
            <a:custGeom>
              <a:avLst/>
              <a:gdLst>
                <a:gd name="T0" fmla="*/ 1 w 54"/>
                <a:gd name="T1" fmla="*/ 27 h 49"/>
                <a:gd name="T2" fmla="*/ 29 w 54"/>
                <a:gd name="T3" fmla="*/ 48 h 49"/>
                <a:gd name="T4" fmla="*/ 53 w 54"/>
                <a:gd name="T5" fmla="*/ 23 h 49"/>
                <a:gd name="T6" fmla="*/ 26 w 54"/>
                <a:gd name="T7" fmla="*/ 1 h 49"/>
                <a:gd name="T8" fmla="*/ 1 w 54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9">
                  <a:moveTo>
                    <a:pt x="1" y="27"/>
                  </a:moveTo>
                  <a:cubicBezTo>
                    <a:pt x="2" y="40"/>
                    <a:pt x="14" y="49"/>
                    <a:pt x="29" y="48"/>
                  </a:cubicBezTo>
                  <a:cubicBezTo>
                    <a:pt x="43" y="47"/>
                    <a:pt x="54" y="36"/>
                    <a:pt x="53" y="23"/>
                  </a:cubicBezTo>
                  <a:cubicBezTo>
                    <a:pt x="52" y="10"/>
                    <a:pt x="40" y="0"/>
                    <a:pt x="26" y="1"/>
                  </a:cubicBezTo>
                  <a:cubicBezTo>
                    <a:pt x="11" y="2"/>
                    <a:pt x="0" y="14"/>
                    <a:pt x="1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8" name="Freeform 1428">
              <a:extLst>
                <a:ext uri="{FF2B5EF4-FFF2-40B4-BE49-F238E27FC236}">
                  <a16:creationId xmlns:a16="http://schemas.microsoft.com/office/drawing/2014/main" id="{ECD0DEC3-C4DB-4AAA-B2CE-E6816E09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240"/>
              <a:ext cx="39" cy="50"/>
            </a:xfrm>
            <a:custGeom>
              <a:avLst/>
              <a:gdLst>
                <a:gd name="T0" fmla="*/ 34 w 34"/>
                <a:gd name="T1" fmla="*/ 21 h 43"/>
                <a:gd name="T2" fmla="*/ 19 w 34"/>
                <a:gd name="T3" fmla="*/ 43 h 43"/>
                <a:gd name="T4" fmla="*/ 1 w 34"/>
                <a:gd name="T5" fmla="*/ 23 h 43"/>
                <a:gd name="T6" fmla="*/ 16 w 34"/>
                <a:gd name="T7" fmla="*/ 1 h 43"/>
                <a:gd name="T8" fmla="*/ 34 w 34"/>
                <a:gd name="T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3">
                  <a:moveTo>
                    <a:pt x="34" y="21"/>
                  </a:moveTo>
                  <a:cubicBezTo>
                    <a:pt x="34" y="32"/>
                    <a:pt x="28" y="42"/>
                    <a:pt x="19" y="43"/>
                  </a:cubicBezTo>
                  <a:cubicBezTo>
                    <a:pt x="10" y="43"/>
                    <a:pt x="2" y="35"/>
                    <a:pt x="1" y="23"/>
                  </a:cubicBezTo>
                  <a:cubicBezTo>
                    <a:pt x="0" y="12"/>
                    <a:pt x="7" y="2"/>
                    <a:pt x="16" y="1"/>
                  </a:cubicBezTo>
                  <a:cubicBezTo>
                    <a:pt x="25" y="0"/>
                    <a:pt x="33" y="9"/>
                    <a:pt x="34" y="21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9" name="Freeform 1429">
              <a:extLst>
                <a:ext uri="{FF2B5EF4-FFF2-40B4-BE49-F238E27FC236}">
                  <a16:creationId xmlns:a16="http://schemas.microsoft.com/office/drawing/2014/main" id="{20566F95-38C5-4761-9C41-BFEDF3D8C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248"/>
              <a:ext cx="28" cy="35"/>
            </a:xfrm>
            <a:custGeom>
              <a:avLst/>
              <a:gdLst>
                <a:gd name="T0" fmla="*/ 24 w 24"/>
                <a:gd name="T1" fmla="*/ 14 h 30"/>
                <a:gd name="T2" fmla="*/ 13 w 24"/>
                <a:gd name="T3" fmla="*/ 30 h 30"/>
                <a:gd name="T4" fmla="*/ 1 w 24"/>
                <a:gd name="T5" fmla="*/ 16 h 30"/>
                <a:gd name="T6" fmla="*/ 11 w 24"/>
                <a:gd name="T7" fmla="*/ 0 h 30"/>
                <a:gd name="T8" fmla="*/ 24 w 24"/>
                <a:gd name="T9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0">
                  <a:moveTo>
                    <a:pt x="24" y="14"/>
                  </a:moveTo>
                  <a:cubicBezTo>
                    <a:pt x="24" y="22"/>
                    <a:pt x="20" y="29"/>
                    <a:pt x="13" y="30"/>
                  </a:cubicBezTo>
                  <a:cubicBezTo>
                    <a:pt x="7" y="30"/>
                    <a:pt x="1" y="24"/>
                    <a:pt x="1" y="16"/>
                  </a:cubicBezTo>
                  <a:cubicBezTo>
                    <a:pt x="0" y="8"/>
                    <a:pt x="5" y="1"/>
                    <a:pt x="11" y="0"/>
                  </a:cubicBezTo>
                  <a:cubicBezTo>
                    <a:pt x="18" y="0"/>
                    <a:pt x="23" y="6"/>
                    <a:pt x="24" y="14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0" name="Freeform 1430">
              <a:extLst>
                <a:ext uri="{FF2B5EF4-FFF2-40B4-BE49-F238E27FC236}">
                  <a16:creationId xmlns:a16="http://schemas.microsoft.com/office/drawing/2014/main" id="{AA5C2C45-3A2F-4B38-8B90-83C4C0322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243"/>
              <a:ext cx="14" cy="11"/>
            </a:xfrm>
            <a:custGeom>
              <a:avLst/>
              <a:gdLst>
                <a:gd name="T0" fmla="*/ 12 w 12"/>
                <a:gd name="T1" fmla="*/ 4 h 9"/>
                <a:gd name="T2" fmla="*/ 6 w 12"/>
                <a:gd name="T3" fmla="*/ 9 h 9"/>
                <a:gd name="T4" fmla="*/ 0 w 12"/>
                <a:gd name="T5" fmla="*/ 5 h 9"/>
                <a:gd name="T6" fmla="*/ 5 w 12"/>
                <a:gd name="T7" fmla="*/ 0 h 9"/>
                <a:gd name="T8" fmla="*/ 12 w 1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12" y="4"/>
                  </a:moveTo>
                  <a:cubicBezTo>
                    <a:pt x="12" y="6"/>
                    <a:pt x="9" y="8"/>
                    <a:pt x="6" y="9"/>
                  </a:cubicBezTo>
                  <a:cubicBezTo>
                    <a:pt x="3" y="9"/>
                    <a:pt x="0" y="7"/>
                    <a:pt x="0" y="5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9" y="0"/>
                    <a:pt x="12" y="2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1" name="Freeform 1431">
              <a:extLst>
                <a:ext uri="{FF2B5EF4-FFF2-40B4-BE49-F238E27FC236}">
                  <a16:creationId xmlns:a16="http://schemas.microsoft.com/office/drawing/2014/main" id="{ECC0BCA6-468E-41B8-A11E-B9A7BE7E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34"/>
              <a:ext cx="61" cy="58"/>
            </a:xfrm>
            <a:custGeom>
              <a:avLst/>
              <a:gdLst>
                <a:gd name="T0" fmla="*/ 0 w 53"/>
                <a:gd name="T1" fmla="*/ 27 h 50"/>
                <a:gd name="T2" fmla="*/ 28 w 53"/>
                <a:gd name="T3" fmla="*/ 49 h 50"/>
                <a:gd name="T4" fmla="*/ 52 w 53"/>
                <a:gd name="T5" fmla="*/ 23 h 50"/>
                <a:gd name="T6" fmla="*/ 25 w 53"/>
                <a:gd name="T7" fmla="*/ 1 h 50"/>
                <a:gd name="T8" fmla="*/ 0 w 53"/>
                <a:gd name="T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0">
                  <a:moveTo>
                    <a:pt x="0" y="27"/>
                  </a:moveTo>
                  <a:cubicBezTo>
                    <a:pt x="1" y="40"/>
                    <a:pt x="14" y="50"/>
                    <a:pt x="28" y="49"/>
                  </a:cubicBezTo>
                  <a:cubicBezTo>
                    <a:pt x="42" y="48"/>
                    <a:pt x="53" y="36"/>
                    <a:pt x="52" y="23"/>
                  </a:cubicBezTo>
                  <a:cubicBezTo>
                    <a:pt x="52" y="10"/>
                    <a:pt x="39" y="0"/>
                    <a:pt x="25" y="1"/>
                  </a:cubicBezTo>
                  <a:cubicBezTo>
                    <a:pt x="10" y="2"/>
                    <a:pt x="0" y="13"/>
                    <a:pt x="0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2" name="Freeform 1432">
              <a:extLst>
                <a:ext uri="{FF2B5EF4-FFF2-40B4-BE49-F238E27FC236}">
                  <a16:creationId xmlns:a16="http://schemas.microsoft.com/office/drawing/2014/main" id="{A4B92190-719C-4E31-85CB-AF8C8B86A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237"/>
              <a:ext cx="39" cy="50"/>
            </a:xfrm>
            <a:custGeom>
              <a:avLst/>
              <a:gdLst>
                <a:gd name="T0" fmla="*/ 33 w 34"/>
                <a:gd name="T1" fmla="*/ 20 h 43"/>
                <a:gd name="T2" fmla="*/ 18 w 34"/>
                <a:gd name="T3" fmla="*/ 42 h 43"/>
                <a:gd name="T4" fmla="*/ 1 w 34"/>
                <a:gd name="T5" fmla="*/ 22 h 43"/>
                <a:gd name="T6" fmla="*/ 15 w 34"/>
                <a:gd name="T7" fmla="*/ 0 h 43"/>
                <a:gd name="T8" fmla="*/ 33 w 34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3">
                  <a:moveTo>
                    <a:pt x="33" y="20"/>
                  </a:moveTo>
                  <a:cubicBezTo>
                    <a:pt x="34" y="32"/>
                    <a:pt x="27" y="42"/>
                    <a:pt x="18" y="42"/>
                  </a:cubicBezTo>
                  <a:cubicBezTo>
                    <a:pt x="9" y="43"/>
                    <a:pt x="1" y="34"/>
                    <a:pt x="1" y="22"/>
                  </a:cubicBezTo>
                  <a:cubicBezTo>
                    <a:pt x="0" y="11"/>
                    <a:pt x="6" y="1"/>
                    <a:pt x="15" y="0"/>
                  </a:cubicBezTo>
                  <a:cubicBezTo>
                    <a:pt x="24" y="0"/>
                    <a:pt x="32" y="9"/>
                    <a:pt x="33" y="20"/>
                  </a:cubicBezTo>
                </a:path>
              </a:pathLst>
            </a:custGeom>
            <a:solidFill>
              <a:srgbClr val="5C8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3" name="Freeform 1433">
              <a:extLst>
                <a:ext uri="{FF2B5EF4-FFF2-40B4-BE49-F238E27FC236}">
                  <a16:creationId xmlns:a16="http://schemas.microsoft.com/office/drawing/2014/main" id="{E0C492AD-B08F-4109-ABA7-BE0859FF3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244"/>
              <a:ext cx="27" cy="36"/>
            </a:xfrm>
            <a:custGeom>
              <a:avLst/>
              <a:gdLst>
                <a:gd name="T0" fmla="*/ 23 w 24"/>
                <a:gd name="T1" fmla="*/ 14 h 31"/>
                <a:gd name="T2" fmla="*/ 13 w 24"/>
                <a:gd name="T3" fmla="*/ 30 h 31"/>
                <a:gd name="T4" fmla="*/ 0 w 24"/>
                <a:gd name="T5" fmla="*/ 16 h 31"/>
                <a:gd name="T6" fmla="*/ 11 w 24"/>
                <a:gd name="T7" fmla="*/ 0 h 31"/>
                <a:gd name="T8" fmla="*/ 23 w 24"/>
                <a:gd name="T9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1">
                  <a:moveTo>
                    <a:pt x="23" y="14"/>
                  </a:moveTo>
                  <a:cubicBezTo>
                    <a:pt x="24" y="23"/>
                    <a:pt x="19" y="30"/>
                    <a:pt x="13" y="30"/>
                  </a:cubicBezTo>
                  <a:cubicBezTo>
                    <a:pt x="6" y="31"/>
                    <a:pt x="1" y="24"/>
                    <a:pt x="0" y="16"/>
                  </a:cubicBezTo>
                  <a:cubicBezTo>
                    <a:pt x="0" y="8"/>
                    <a:pt x="4" y="1"/>
                    <a:pt x="11" y="0"/>
                  </a:cubicBezTo>
                  <a:cubicBezTo>
                    <a:pt x="17" y="0"/>
                    <a:pt x="23" y="6"/>
                    <a:pt x="23" y="14"/>
                  </a:cubicBezTo>
                </a:path>
              </a:pathLst>
            </a:custGeom>
            <a:solidFill>
              <a:srgbClr val="0D0D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4" name="Freeform 1434">
              <a:extLst>
                <a:ext uri="{FF2B5EF4-FFF2-40B4-BE49-F238E27FC236}">
                  <a16:creationId xmlns:a16="http://schemas.microsoft.com/office/drawing/2014/main" id="{AD666B02-F756-4F9C-A5B4-1627F0B64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41"/>
              <a:ext cx="14" cy="9"/>
            </a:xfrm>
            <a:custGeom>
              <a:avLst/>
              <a:gdLst>
                <a:gd name="T0" fmla="*/ 12 w 12"/>
                <a:gd name="T1" fmla="*/ 3 h 8"/>
                <a:gd name="T2" fmla="*/ 7 w 12"/>
                <a:gd name="T3" fmla="*/ 8 h 8"/>
                <a:gd name="T4" fmla="*/ 0 w 12"/>
                <a:gd name="T5" fmla="*/ 4 h 8"/>
                <a:gd name="T6" fmla="*/ 6 w 12"/>
                <a:gd name="T7" fmla="*/ 0 h 8"/>
                <a:gd name="T8" fmla="*/ 12 w 12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3"/>
                  </a:moveTo>
                  <a:cubicBezTo>
                    <a:pt x="12" y="6"/>
                    <a:pt x="10" y="8"/>
                    <a:pt x="7" y="8"/>
                  </a:cubicBezTo>
                  <a:cubicBezTo>
                    <a:pt x="3" y="8"/>
                    <a:pt x="0" y="6"/>
                    <a:pt x="0" y="4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1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5" name="Freeform 1435">
              <a:extLst>
                <a:ext uri="{FF2B5EF4-FFF2-40B4-BE49-F238E27FC236}">
                  <a16:creationId xmlns:a16="http://schemas.microsoft.com/office/drawing/2014/main" id="{30E19862-5952-4624-9B7C-B75309B04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332"/>
              <a:ext cx="133" cy="83"/>
            </a:xfrm>
            <a:custGeom>
              <a:avLst/>
              <a:gdLst>
                <a:gd name="T0" fmla="*/ 114 w 114"/>
                <a:gd name="T1" fmla="*/ 4 h 71"/>
                <a:gd name="T2" fmla="*/ 103 w 114"/>
                <a:gd name="T3" fmla="*/ 29 h 71"/>
                <a:gd name="T4" fmla="*/ 89 w 114"/>
                <a:gd name="T5" fmla="*/ 49 h 71"/>
                <a:gd name="T6" fmla="*/ 34 w 114"/>
                <a:gd name="T7" fmla="*/ 50 h 71"/>
                <a:gd name="T8" fmla="*/ 10 w 114"/>
                <a:gd name="T9" fmla="*/ 18 h 71"/>
                <a:gd name="T10" fmla="*/ 0 w 114"/>
                <a:gd name="T11" fmla="*/ 0 h 71"/>
                <a:gd name="T12" fmla="*/ 114 w 114"/>
                <a:gd name="T13" fmla="*/ 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71">
                  <a:moveTo>
                    <a:pt x="114" y="4"/>
                  </a:moveTo>
                  <a:cubicBezTo>
                    <a:pt x="114" y="4"/>
                    <a:pt x="110" y="16"/>
                    <a:pt x="103" y="29"/>
                  </a:cubicBezTo>
                  <a:cubicBezTo>
                    <a:pt x="99" y="36"/>
                    <a:pt x="94" y="43"/>
                    <a:pt x="89" y="49"/>
                  </a:cubicBezTo>
                  <a:cubicBezTo>
                    <a:pt x="75" y="63"/>
                    <a:pt x="57" y="71"/>
                    <a:pt x="34" y="50"/>
                  </a:cubicBezTo>
                  <a:cubicBezTo>
                    <a:pt x="26" y="43"/>
                    <a:pt x="18" y="33"/>
                    <a:pt x="10" y="18"/>
                  </a:cubicBezTo>
                  <a:cubicBezTo>
                    <a:pt x="7" y="13"/>
                    <a:pt x="3" y="7"/>
                    <a:pt x="0" y="0"/>
                  </a:cubicBezTo>
                  <a:cubicBezTo>
                    <a:pt x="0" y="0"/>
                    <a:pt x="98" y="17"/>
                    <a:pt x="114" y="4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6" name="Freeform 1436">
              <a:extLst>
                <a:ext uri="{FF2B5EF4-FFF2-40B4-BE49-F238E27FC236}">
                  <a16:creationId xmlns:a16="http://schemas.microsoft.com/office/drawing/2014/main" id="{9A7B7F17-79A0-4AF6-AE75-BFC3BA30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332"/>
              <a:ext cx="133" cy="47"/>
            </a:xfrm>
            <a:custGeom>
              <a:avLst/>
              <a:gdLst>
                <a:gd name="T0" fmla="*/ 114 w 114"/>
                <a:gd name="T1" fmla="*/ 4 h 40"/>
                <a:gd name="T2" fmla="*/ 103 w 114"/>
                <a:gd name="T3" fmla="*/ 29 h 40"/>
                <a:gd name="T4" fmla="*/ 10 w 114"/>
                <a:gd name="T5" fmla="*/ 18 h 40"/>
                <a:gd name="T6" fmla="*/ 0 w 114"/>
                <a:gd name="T7" fmla="*/ 0 h 40"/>
                <a:gd name="T8" fmla="*/ 114 w 114"/>
                <a:gd name="T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40">
                  <a:moveTo>
                    <a:pt x="114" y="4"/>
                  </a:moveTo>
                  <a:cubicBezTo>
                    <a:pt x="114" y="4"/>
                    <a:pt x="110" y="16"/>
                    <a:pt x="103" y="29"/>
                  </a:cubicBezTo>
                  <a:cubicBezTo>
                    <a:pt x="72" y="40"/>
                    <a:pt x="33" y="28"/>
                    <a:pt x="10" y="18"/>
                  </a:cubicBezTo>
                  <a:cubicBezTo>
                    <a:pt x="7" y="13"/>
                    <a:pt x="3" y="7"/>
                    <a:pt x="0" y="0"/>
                  </a:cubicBezTo>
                  <a:cubicBezTo>
                    <a:pt x="0" y="0"/>
                    <a:pt x="98" y="17"/>
                    <a:pt x="1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7" name="Freeform 1437">
              <a:extLst>
                <a:ext uri="{FF2B5EF4-FFF2-40B4-BE49-F238E27FC236}">
                  <a16:creationId xmlns:a16="http://schemas.microsoft.com/office/drawing/2014/main" id="{53CFEBCB-4BB5-4773-B66D-9F55FCDB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1374"/>
              <a:ext cx="64" cy="41"/>
            </a:xfrm>
            <a:custGeom>
              <a:avLst/>
              <a:gdLst>
                <a:gd name="T0" fmla="*/ 55 w 55"/>
                <a:gd name="T1" fmla="*/ 13 h 35"/>
                <a:gd name="T2" fmla="*/ 0 w 55"/>
                <a:gd name="T3" fmla="*/ 14 h 35"/>
                <a:gd name="T4" fmla="*/ 55 w 55"/>
                <a:gd name="T5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5">
                  <a:moveTo>
                    <a:pt x="55" y="13"/>
                  </a:moveTo>
                  <a:cubicBezTo>
                    <a:pt x="41" y="27"/>
                    <a:pt x="23" y="35"/>
                    <a:pt x="0" y="14"/>
                  </a:cubicBezTo>
                  <a:cubicBezTo>
                    <a:pt x="11" y="8"/>
                    <a:pt x="31" y="0"/>
                    <a:pt x="55" y="13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8" name="Freeform 1438">
              <a:extLst>
                <a:ext uri="{FF2B5EF4-FFF2-40B4-BE49-F238E27FC236}">
                  <a16:creationId xmlns:a16="http://schemas.microsoft.com/office/drawing/2014/main" id="{091053D5-9E33-45FF-865A-5D27AD938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042"/>
              <a:ext cx="272" cy="157"/>
            </a:xfrm>
            <a:custGeom>
              <a:avLst/>
              <a:gdLst>
                <a:gd name="T0" fmla="*/ 233 w 235"/>
                <a:gd name="T1" fmla="*/ 50 h 136"/>
                <a:gd name="T2" fmla="*/ 207 w 235"/>
                <a:gd name="T3" fmla="*/ 69 h 136"/>
                <a:gd name="T4" fmla="*/ 222 w 235"/>
                <a:gd name="T5" fmla="*/ 35 h 136"/>
                <a:gd name="T6" fmla="*/ 221 w 235"/>
                <a:gd name="T7" fmla="*/ 34 h 136"/>
                <a:gd name="T8" fmla="*/ 216 w 235"/>
                <a:gd name="T9" fmla="*/ 38 h 136"/>
                <a:gd name="T10" fmla="*/ 186 w 235"/>
                <a:gd name="T11" fmla="*/ 41 h 136"/>
                <a:gd name="T12" fmla="*/ 142 w 235"/>
                <a:gd name="T13" fmla="*/ 15 h 136"/>
                <a:gd name="T14" fmla="*/ 89 w 235"/>
                <a:gd name="T15" fmla="*/ 1 h 136"/>
                <a:gd name="T16" fmla="*/ 59 w 235"/>
                <a:gd name="T17" fmla="*/ 7 h 136"/>
                <a:gd name="T18" fmla="*/ 1 w 235"/>
                <a:gd name="T19" fmla="*/ 58 h 136"/>
                <a:gd name="T20" fmla="*/ 0 w 235"/>
                <a:gd name="T21" fmla="*/ 69 h 136"/>
                <a:gd name="T22" fmla="*/ 1 w 235"/>
                <a:gd name="T23" fmla="*/ 80 h 136"/>
                <a:gd name="T24" fmla="*/ 2 w 235"/>
                <a:gd name="T25" fmla="*/ 82 h 136"/>
                <a:gd name="T26" fmla="*/ 3 w 235"/>
                <a:gd name="T27" fmla="*/ 81 h 136"/>
                <a:gd name="T28" fmla="*/ 4 w 235"/>
                <a:gd name="T29" fmla="*/ 80 h 136"/>
                <a:gd name="T30" fmla="*/ 40 w 235"/>
                <a:gd name="T31" fmla="*/ 112 h 136"/>
                <a:gd name="T32" fmla="*/ 133 w 235"/>
                <a:gd name="T33" fmla="*/ 128 h 136"/>
                <a:gd name="T34" fmla="*/ 225 w 235"/>
                <a:gd name="T35" fmla="*/ 66 h 136"/>
                <a:gd name="T36" fmla="*/ 234 w 235"/>
                <a:gd name="T37" fmla="*/ 51 h 136"/>
                <a:gd name="T38" fmla="*/ 233 w 235"/>
                <a:gd name="T39" fmla="*/ 5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5" h="136">
                  <a:moveTo>
                    <a:pt x="233" y="50"/>
                  </a:moveTo>
                  <a:cubicBezTo>
                    <a:pt x="227" y="59"/>
                    <a:pt x="217" y="67"/>
                    <a:pt x="207" y="69"/>
                  </a:cubicBezTo>
                  <a:cubicBezTo>
                    <a:pt x="215" y="60"/>
                    <a:pt x="223" y="48"/>
                    <a:pt x="222" y="35"/>
                  </a:cubicBezTo>
                  <a:cubicBezTo>
                    <a:pt x="222" y="34"/>
                    <a:pt x="221" y="34"/>
                    <a:pt x="221" y="34"/>
                  </a:cubicBezTo>
                  <a:cubicBezTo>
                    <a:pt x="219" y="35"/>
                    <a:pt x="217" y="37"/>
                    <a:pt x="216" y="38"/>
                  </a:cubicBezTo>
                  <a:cubicBezTo>
                    <a:pt x="208" y="45"/>
                    <a:pt x="196" y="45"/>
                    <a:pt x="186" y="41"/>
                  </a:cubicBezTo>
                  <a:cubicBezTo>
                    <a:pt x="170" y="36"/>
                    <a:pt x="156" y="24"/>
                    <a:pt x="142" y="15"/>
                  </a:cubicBezTo>
                  <a:cubicBezTo>
                    <a:pt x="126" y="5"/>
                    <a:pt x="108" y="0"/>
                    <a:pt x="89" y="1"/>
                  </a:cubicBezTo>
                  <a:cubicBezTo>
                    <a:pt x="79" y="1"/>
                    <a:pt x="68" y="3"/>
                    <a:pt x="59" y="7"/>
                  </a:cubicBezTo>
                  <a:cubicBezTo>
                    <a:pt x="35" y="15"/>
                    <a:pt x="8" y="32"/>
                    <a:pt x="1" y="58"/>
                  </a:cubicBezTo>
                  <a:cubicBezTo>
                    <a:pt x="0" y="62"/>
                    <a:pt x="0" y="65"/>
                    <a:pt x="0" y="69"/>
                  </a:cubicBezTo>
                  <a:cubicBezTo>
                    <a:pt x="0" y="71"/>
                    <a:pt x="2" y="78"/>
                    <a:pt x="1" y="80"/>
                  </a:cubicBezTo>
                  <a:cubicBezTo>
                    <a:pt x="1" y="81"/>
                    <a:pt x="2" y="82"/>
                    <a:pt x="2" y="82"/>
                  </a:cubicBezTo>
                  <a:cubicBezTo>
                    <a:pt x="3" y="82"/>
                    <a:pt x="3" y="81"/>
                    <a:pt x="3" y="81"/>
                  </a:cubicBezTo>
                  <a:cubicBezTo>
                    <a:pt x="3" y="81"/>
                    <a:pt x="4" y="80"/>
                    <a:pt x="4" y="80"/>
                  </a:cubicBezTo>
                  <a:cubicBezTo>
                    <a:pt x="15" y="71"/>
                    <a:pt x="33" y="106"/>
                    <a:pt x="40" y="112"/>
                  </a:cubicBezTo>
                  <a:cubicBezTo>
                    <a:pt x="66" y="133"/>
                    <a:pt x="103" y="136"/>
                    <a:pt x="133" y="128"/>
                  </a:cubicBezTo>
                  <a:cubicBezTo>
                    <a:pt x="168" y="119"/>
                    <a:pt x="205" y="95"/>
                    <a:pt x="225" y="66"/>
                  </a:cubicBezTo>
                  <a:cubicBezTo>
                    <a:pt x="229" y="61"/>
                    <a:pt x="232" y="57"/>
                    <a:pt x="234" y="51"/>
                  </a:cubicBezTo>
                  <a:cubicBezTo>
                    <a:pt x="235" y="50"/>
                    <a:pt x="233" y="50"/>
                    <a:pt x="233" y="50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9" name="Freeform 1439">
              <a:extLst>
                <a:ext uri="{FF2B5EF4-FFF2-40B4-BE49-F238E27FC236}">
                  <a16:creationId xmlns:a16="http://schemas.microsoft.com/office/drawing/2014/main" id="{221F11BF-B4CE-4125-853D-DB9F096DB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196"/>
              <a:ext cx="73" cy="116"/>
            </a:xfrm>
            <a:custGeom>
              <a:avLst/>
              <a:gdLst>
                <a:gd name="T0" fmla="*/ 9 w 63"/>
                <a:gd name="T1" fmla="*/ 49 h 100"/>
                <a:gd name="T2" fmla="*/ 49 w 63"/>
                <a:gd name="T3" fmla="*/ 39 h 100"/>
                <a:gd name="T4" fmla="*/ 20 w 63"/>
                <a:gd name="T5" fmla="*/ 98 h 100"/>
                <a:gd name="T6" fmla="*/ 9 w 63"/>
                <a:gd name="T7" fmla="*/ 4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00">
                  <a:moveTo>
                    <a:pt x="9" y="49"/>
                  </a:moveTo>
                  <a:cubicBezTo>
                    <a:pt x="9" y="49"/>
                    <a:pt x="30" y="0"/>
                    <a:pt x="49" y="39"/>
                  </a:cubicBezTo>
                  <a:cubicBezTo>
                    <a:pt x="63" y="70"/>
                    <a:pt x="39" y="100"/>
                    <a:pt x="20" y="98"/>
                  </a:cubicBezTo>
                  <a:cubicBezTo>
                    <a:pt x="0" y="96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0" name="Freeform 1440">
              <a:extLst>
                <a:ext uri="{FF2B5EF4-FFF2-40B4-BE49-F238E27FC236}">
                  <a16:creationId xmlns:a16="http://schemas.microsoft.com/office/drawing/2014/main" id="{C4AFE91B-3591-486B-849C-34147F41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225"/>
              <a:ext cx="47" cy="68"/>
            </a:xfrm>
            <a:custGeom>
              <a:avLst/>
              <a:gdLst>
                <a:gd name="T0" fmla="*/ 7 w 40"/>
                <a:gd name="T1" fmla="*/ 32 h 59"/>
                <a:gd name="T2" fmla="*/ 32 w 40"/>
                <a:gd name="T3" fmla="*/ 12 h 59"/>
                <a:gd name="T4" fmla="*/ 40 w 40"/>
                <a:gd name="T5" fmla="*/ 39 h 59"/>
                <a:gd name="T6" fmla="*/ 22 w 40"/>
                <a:gd name="T7" fmla="*/ 33 h 59"/>
                <a:gd name="T8" fmla="*/ 12 w 40"/>
                <a:gd name="T9" fmla="*/ 53 h 59"/>
                <a:gd name="T10" fmla="*/ 7 w 40"/>
                <a:gd name="T11" fmla="*/ 3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9">
                  <a:moveTo>
                    <a:pt x="7" y="32"/>
                  </a:moveTo>
                  <a:cubicBezTo>
                    <a:pt x="7" y="32"/>
                    <a:pt x="23" y="0"/>
                    <a:pt x="32" y="12"/>
                  </a:cubicBezTo>
                  <a:cubicBezTo>
                    <a:pt x="40" y="23"/>
                    <a:pt x="40" y="39"/>
                    <a:pt x="40" y="39"/>
                  </a:cubicBezTo>
                  <a:cubicBezTo>
                    <a:pt x="40" y="39"/>
                    <a:pt x="34" y="22"/>
                    <a:pt x="22" y="33"/>
                  </a:cubicBezTo>
                  <a:cubicBezTo>
                    <a:pt x="22" y="33"/>
                    <a:pt x="38" y="59"/>
                    <a:pt x="12" y="53"/>
                  </a:cubicBezTo>
                  <a:cubicBezTo>
                    <a:pt x="12" y="53"/>
                    <a:pt x="0" y="46"/>
                    <a:pt x="7" y="3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1" name="Freeform 1441">
              <a:extLst>
                <a:ext uri="{FF2B5EF4-FFF2-40B4-BE49-F238E27FC236}">
                  <a16:creationId xmlns:a16="http://schemas.microsoft.com/office/drawing/2014/main" id="{3792ABDF-89AF-4E4F-B66C-65F4E3F9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121"/>
              <a:ext cx="111" cy="149"/>
            </a:xfrm>
            <a:custGeom>
              <a:avLst/>
              <a:gdLst>
                <a:gd name="T0" fmla="*/ 94 w 96"/>
                <a:gd name="T1" fmla="*/ 10 h 129"/>
                <a:gd name="T2" fmla="*/ 80 w 96"/>
                <a:gd name="T3" fmla="*/ 70 h 129"/>
                <a:gd name="T4" fmla="*/ 61 w 96"/>
                <a:gd name="T5" fmla="*/ 129 h 129"/>
                <a:gd name="T6" fmla="*/ 70 w 96"/>
                <a:gd name="T7" fmla="*/ 5 h 129"/>
                <a:gd name="T8" fmla="*/ 94 w 96"/>
                <a:gd name="T9" fmla="*/ 1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29">
                  <a:moveTo>
                    <a:pt x="94" y="10"/>
                  </a:moveTo>
                  <a:cubicBezTo>
                    <a:pt x="94" y="10"/>
                    <a:pt x="96" y="50"/>
                    <a:pt x="80" y="70"/>
                  </a:cubicBezTo>
                  <a:cubicBezTo>
                    <a:pt x="63" y="89"/>
                    <a:pt x="61" y="129"/>
                    <a:pt x="61" y="129"/>
                  </a:cubicBezTo>
                  <a:cubicBezTo>
                    <a:pt x="61" y="129"/>
                    <a:pt x="0" y="51"/>
                    <a:pt x="70" y="5"/>
                  </a:cubicBezTo>
                  <a:cubicBezTo>
                    <a:pt x="70" y="5"/>
                    <a:pt x="84" y="0"/>
                    <a:pt x="94" y="10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2" name="Freeform 1442">
              <a:extLst>
                <a:ext uri="{FF2B5EF4-FFF2-40B4-BE49-F238E27FC236}">
                  <a16:creationId xmlns:a16="http://schemas.microsoft.com/office/drawing/2014/main" id="{A3225341-A2D2-444F-ADCB-FE64F1192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09"/>
              <a:ext cx="93" cy="148"/>
            </a:xfrm>
            <a:custGeom>
              <a:avLst/>
              <a:gdLst>
                <a:gd name="T0" fmla="*/ 5 w 80"/>
                <a:gd name="T1" fmla="*/ 36 h 128"/>
                <a:gd name="T2" fmla="*/ 40 w 80"/>
                <a:gd name="T3" fmla="*/ 128 h 128"/>
                <a:gd name="T4" fmla="*/ 42 w 80"/>
                <a:gd name="T5" fmla="*/ 18 h 128"/>
                <a:gd name="T6" fmla="*/ 5 w 80"/>
                <a:gd name="T7" fmla="*/ 3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28">
                  <a:moveTo>
                    <a:pt x="5" y="36"/>
                  </a:moveTo>
                  <a:cubicBezTo>
                    <a:pt x="5" y="36"/>
                    <a:pt x="34" y="74"/>
                    <a:pt x="40" y="128"/>
                  </a:cubicBezTo>
                  <a:cubicBezTo>
                    <a:pt x="40" y="128"/>
                    <a:pt x="80" y="68"/>
                    <a:pt x="42" y="18"/>
                  </a:cubicBezTo>
                  <a:cubicBezTo>
                    <a:pt x="42" y="18"/>
                    <a:pt x="0" y="0"/>
                    <a:pt x="5" y="36"/>
                  </a:cubicBezTo>
                  <a:close/>
                </a:path>
              </a:pathLst>
            </a:custGeom>
            <a:solidFill>
              <a:srgbClr val="24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3" name="Freeform 1443">
              <a:extLst>
                <a:ext uri="{FF2B5EF4-FFF2-40B4-BE49-F238E27FC236}">
                  <a16:creationId xmlns:a16="http://schemas.microsoft.com/office/drawing/2014/main" id="{AC01BCAE-3EE2-40D6-9A0F-759CCE6FD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204"/>
              <a:ext cx="73" cy="117"/>
            </a:xfrm>
            <a:custGeom>
              <a:avLst/>
              <a:gdLst>
                <a:gd name="T0" fmla="*/ 54 w 63"/>
                <a:gd name="T1" fmla="*/ 50 h 101"/>
                <a:gd name="T2" fmla="*/ 15 w 63"/>
                <a:gd name="T3" fmla="*/ 39 h 101"/>
                <a:gd name="T4" fmla="*/ 43 w 63"/>
                <a:gd name="T5" fmla="*/ 98 h 101"/>
                <a:gd name="T6" fmla="*/ 54 w 63"/>
                <a:gd name="T7" fmla="*/ 5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01">
                  <a:moveTo>
                    <a:pt x="54" y="50"/>
                  </a:moveTo>
                  <a:cubicBezTo>
                    <a:pt x="54" y="50"/>
                    <a:pt x="33" y="0"/>
                    <a:pt x="15" y="39"/>
                  </a:cubicBezTo>
                  <a:cubicBezTo>
                    <a:pt x="0" y="70"/>
                    <a:pt x="24" y="101"/>
                    <a:pt x="43" y="98"/>
                  </a:cubicBezTo>
                  <a:cubicBezTo>
                    <a:pt x="63" y="96"/>
                    <a:pt x="54" y="50"/>
                    <a:pt x="54" y="5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4" name="Freeform 1444">
              <a:extLst>
                <a:ext uri="{FF2B5EF4-FFF2-40B4-BE49-F238E27FC236}">
                  <a16:creationId xmlns:a16="http://schemas.microsoft.com/office/drawing/2014/main" id="{45D6D804-7BAE-4F17-B9B4-FDEC50250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234"/>
              <a:ext cx="46" cy="67"/>
            </a:xfrm>
            <a:custGeom>
              <a:avLst/>
              <a:gdLst>
                <a:gd name="T0" fmla="*/ 33 w 40"/>
                <a:gd name="T1" fmla="*/ 31 h 58"/>
                <a:gd name="T2" fmla="*/ 9 w 40"/>
                <a:gd name="T3" fmla="*/ 11 h 58"/>
                <a:gd name="T4" fmla="*/ 0 w 40"/>
                <a:gd name="T5" fmla="*/ 38 h 58"/>
                <a:gd name="T6" fmla="*/ 18 w 40"/>
                <a:gd name="T7" fmla="*/ 32 h 58"/>
                <a:gd name="T8" fmla="*/ 28 w 40"/>
                <a:gd name="T9" fmla="*/ 53 h 58"/>
                <a:gd name="T10" fmla="*/ 33 w 40"/>
                <a:gd name="T11" fmla="*/ 3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58">
                  <a:moveTo>
                    <a:pt x="33" y="31"/>
                  </a:moveTo>
                  <a:cubicBezTo>
                    <a:pt x="33" y="31"/>
                    <a:pt x="17" y="0"/>
                    <a:pt x="9" y="11"/>
                  </a:cubicBezTo>
                  <a:cubicBezTo>
                    <a:pt x="0" y="22"/>
                    <a:pt x="0" y="38"/>
                    <a:pt x="0" y="38"/>
                  </a:cubicBezTo>
                  <a:cubicBezTo>
                    <a:pt x="0" y="38"/>
                    <a:pt x="6" y="22"/>
                    <a:pt x="18" y="32"/>
                  </a:cubicBezTo>
                  <a:cubicBezTo>
                    <a:pt x="18" y="32"/>
                    <a:pt x="2" y="58"/>
                    <a:pt x="28" y="53"/>
                  </a:cubicBezTo>
                  <a:cubicBezTo>
                    <a:pt x="28" y="53"/>
                    <a:pt x="40" y="46"/>
                    <a:pt x="33" y="3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5" name="Freeform 1445">
              <a:extLst>
                <a:ext uri="{FF2B5EF4-FFF2-40B4-BE49-F238E27FC236}">
                  <a16:creationId xmlns:a16="http://schemas.microsoft.com/office/drawing/2014/main" id="{BF5CF152-D59A-440E-8137-6DDC84D49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4" y="1233"/>
              <a:ext cx="57" cy="70"/>
            </a:xfrm>
            <a:custGeom>
              <a:avLst/>
              <a:gdLst>
                <a:gd name="T0" fmla="*/ 7 w 49"/>
                <a:gd name="T1" fmla="*/ 29 h 61"/>
                <a:gd name="T2" fmla="*/ 0 w 49"/>
                <a:gd name="T3" fmla="*/ 51 h 61"/>
                <a:gd name="T4" fmla="*/ 31 w 49"/>
                <a:gd name="T5" fmla="*/ 61 h 61"/>
                <a:gd name="T6" fmla="*/ 32 w 49"/>
                <a:gd name="T7" fmla="*/ 52 h 61"/>
                <a:gd name="T8" fmla="*/ 7 w 49"/>
                <a:gd name="T9" fmla="*/ 31 h 61"/>
                <a:gd name="T10" fmla="*/ 7 w 49"/>
                <a:gd name="T11" fmla="*/ 29 h 61"/>
                <a:gd name="T12" fmla="*/ 28 w 49"/>
                <a:gd name="T13" fmla="*/ 0 h 61"/>
                <a:gd name="T14" fmla="*/ 22 w 49"/>
                <a:gd name="T15" fmla="*/ 0 h 61"/>
                <a:gd name="T16" fmla="*/ 15 w 49"/>
                <a:gd name="T17" fmla="*/ 12 h 61"/>
                <a:gd name="T18" fmla="*/ 32 w 49"/>
                <a:gd name="T19" fmla="*/ 5 h 61"/>
                <a:gd name="T20" fmla="*/ 34 w 49"/>
                <a:gd name="T21" fmla="*/ 5 h 61"/>
                <a:gd name="T22" fmla="*/ 45 w 49"/>
                <a:gd name="T23" fmla="*/ 8 h 61"/>
                <a:gd name="T24" fmla="*/ 49 w 49"/>
                <a:gd name="T25" fmla="*/ 1 h 61"/>
                <a:gd name="T26" fmla="*/ 28 w 49"/>
                <a:gd name="T2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61">
                  <a:moveTo>
                    <a:pt x="7" y="29"/>
                  </a:moveTo>
                  <a:cubicBezTo>
                    <a:pt x="4" y="36"/>
                    <a:pt x="2" y="43"/>
                    <a:pt x="0" y="51"/>
                  </a:cubicBezTo>
                  <a:cubicBezTo>
                    <a:pt x="9" y="58"/>
                    <a:pt x="20" y="61"/>
                    <a:pt x="31" y="61"/>
                  </a:cubicBezTo>
                  <a:cubicBezTo>
                    <a:pt x="31" y="58"/>
                    <a:pt x="32" y="55"/>
                    <a:pt x="32" y="52"/>
                  </a:cubicBezTo>
                  <a:cubicBezTo>
                    <a:pt x="19" y="52"/>
                    <a:pt x="8" y="43"/>
                    <a:pt x="7" y="31"/>
                  </a:cubicBezTo>
                  <a:cubicBezTo>
                    <a:pt x="7" y="30"/>
                    <a:pt x="7" y="30"/>
                    <a:pt x="7" y="29"/>
                  </a:cubicBezTo>
                  <a:moveTo>
                    <a:pt x="28" y="0"/>
                  </a:moveTo>
                  <a:cubicBezTo>
                    <a:pt x="26" y="0"/>
                    <a:pt x="24" y="0"/>
                    <a:pt x="22" y="0"/>
                  </a:cubicBezTo>
                  <a:cubicBezTo>
                    <a:pt x="20" y="4"/>
                    <a:pt x="17" y="8"/>
                    <a:pt x="15" y="12"/>
                  </a:cubicBezTo>
                  <a:cubicBezTo>
                    <a:pt x="20" y="8"/>
                    <a:pt x="25" y="6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8" y="5"/>
                    <a:pt x="42" y="6"/>
                    <a:pt x="45" y="8"/>
                  </a:cubicBezTo>
                  <a:cubicBezTo>
                    <a:pt x="46" y="6"/>
                    <a:pt x="48" y="3"/>
                    <a:pt x="49" y="1"/>
                  </a:cubicBezTo>
                  <a:cubicBezTo>
                    <a:pt x="42" y="0"/>
                    <a:pt x="34" y="0"/>
                    <a:pt x="28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6" name="Freeform 1446">
              <a:extLst>
                <a:ext uri="{FF2B5EF4-FFF2-40B4-BE49-F238E27FC236}">
                  <a16:creationId xmlns:a16="http://schemas.microsoft.com/office/drawing/2014/main" id="{FE28096A-7255-4E39-82B9-744AA5992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239"/>
              <a:ext cx="44" cy="54"/>
            </a:xfrm>
            <a:custGeom>
              <a:avLst/>
              <a:gdLst>
                <a:gd name="T0" fmla="*/ 27 w 38"/>
                <a:gd name="T1" fmla="*/ 0 h 47"/>
                <a:gd name="T2" fmla="*/ 25 w 38"/>
                <a:gd name="T3" fmla="*/ 0 h 47"/>
                <a:gd name="T4" fmla="*/ 8 w 38"/>
                <a:gd name="T5" fmla="*/ 7 h 47"/>
                <a:gd name="T6" fmla="*/ 1 w 38"/>
                <a:gd name="T7" fmla="*/ 23 h 47"/>
                <a:gd name="T8" fmla="*/ 0 w 38"/>
                <a:gd name="T9" fmla="*/ 24 h 47"/>
                <a:gd name="T10" fmla="*/ 0 w 38"/>
                <a:gd name="T11" fmla="*/ 26 h 47"/>
                <a:gd name="T12" fmla="*/ 25 w 38"/>
                <a:gd name="T13" fmla="*/ 47 h 47"/>
                <a:gd name="T14" fmla="*/ 26 w 38"/>
                <a:gd name="T15" fmla="*/ 44 h 47"/>
                <a:gd name="T16" fmla="*/ 11 w 38"/>
                <a:gd name="T17" fmla="*/ 24 h 47"/>
                <a:gd name="T18" fmla="*/ 26 w 38"/>
                <a:gd name="T19" fmla="*/ 2 h 47"/>
                <a:gd name="T20" fmla="*/ 27 w 38"/>
                <a:gd name="T21" fmla="*/ 2 h 47"/>
                <a:gd name="T22" fmla="*/ 35 w 38"/>
                <a:gd name="T23" fmla="*/ 5 h 47"/>
                <a:gd name="T24" fmla="*/ 37 w 38"/>
                <a:gd name="T25" fmla="*/ 5 h 47"/>
                <a:gd name="T26" fmla="*/ 38 w 38"/>
                <a:gd name="T27" fmla="*/ 3 h 47"/>
                <a:gd name="T28" fmla="*/ 27 w 38"/>
                <a:gd name="T2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47">
                  <a:moveTo>
                    <a:pt x="27" y="0"/>
                  </a:moveTo>
                  <a:cubicBezTo>
                    <a:pt x="26" y="0"/>
                    <a:pt x="25" y="0"/>
                    <a:pt x="25" y="0"/>
                  </a:cubicBezTo>
                  <a:cubicBezTo>
                    <a:pt x="18" y="1"/>
                    <a:pt x="13" y="3"/>
                    <a:pt x="8" y="7"/>
                  </a:cubicBezTo>
                  <a:cubicBezTo>
                    <a:pt x="5" y="12"/>
                    <a:pt x="3" y="18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1" y="38"/>
                    <a:pt x="12" y="47"/>
                    <a:pt x="25" y="47"/>
                  </a:cubicBezTo>
                  <a:cubicBezTo>
                    <a:pt x="26" y="46"/>
                    <a:pt x="26" y="45"/>
                    <a:pt x="26" y="44"/>
                  </a:cubicBezTo>
                  <a:cubicBezTo>
                    <a:pt x="18" y="43"/>
                    <a:pt x="12" y="35"/>
                    <a:pt x="11" y="24"/>
                  </a:cubicBezTo>
                  <a:cubicBezTo>
                    <a:pt x="10" y="13"/>
                    <a:pt x="17" y="3"/>
                    <a:pt x="26" y="2"/>
                  </a:cubicBezTo>
                  <a:cubicBezTo>
                    <a:pt x="26" y="2"/>
                    <a:pt x="26" y="2"/>
                    <a:pt x="27" y="2"/>
                  </a:cubicBezTo>
                  <a:cubicBezTo>
                    <a:pt x="30" y="2"/>
                    <a:pt x="32" y="3"/>
                    <a:pt x="35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37" y="5"/>
                    <a:pt x="38" y="4"/>
                    <a:pt x="38" y="3"/>
                  </a:cubicBezTo>
                  <a:cubicBezTo>
                    <a:pt x="35" y="1"/>
                    <a:pt x="31" y="0"/>
                    <a:pt x="27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7" name="Freeform 1447">
              <a:extLst>
                <a:ext uri="{FF2B5EF4-FFF2-40B4-BE49-F238E27FC236}">
                  <a16:creationId xmlns:a16="http://schemas.microsoft.com/office/drawing/2014/main" id="{7BC1B001-692B-4671-A7F6-2B3EBD00B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241"/>
              <a:ext cx="29" cy="49"/>
            </a:xfrm>
            <a:custGeom>
              <a:avLst/>
              <a:gdLst>
                <a:gd name="T0" fmla="*/ 17 w 25"/>
                <a:gd name="T1" fmla="*/ 0 h 42"/>
                <a:gd name="T2" fmla="*/ 16 w 25"/>
                <a:gd name="T3" fmla="*/ 0 h 42"/>
                <a:gd name="T4" fmla="*/ 1 w 25"/>
                <a:gd name="T5" fmla="*/ 22 h 42"/>
                <a:gd name="T6" fmla="*/ 16 w 25"/>
                <a:gd name="T7" fmla="*/ 42 h 42"/>
                <a:gd name="T8" fmla="*/ 17 w 25"/>
                <a:gd name="T9" fmla="*/ 36 h 42"/>
                <a:gd name="T10" fmla="*/ 6 w 25"/>
                <a:gd name="T11" fmla="*/ 22 h 42"/>
                <a:gd name="T12" fmla="*/ 16 w 25"/>
                <a:gd name="T13" fmla="*/ 6 h 42"/>
                <a:gd name="T14" fmla="*/ 17 w 25"/>
                <a:gd name="T15" fmla="*/ 6 h 42"/>
                <a:gd name="T16" fmla="*/ 22 w 25"/>
                <a:gd name="T17" fmla="*/ 2 h 42"/>
                <a:gd name="T18" fmla="*/ 23 w 25"/>
                <a:gd name="T19" fmla="*/ 2 h 42"/>
                <a:gd name="T20" fmla="*/ 25 w 25"/>
                <a:gd name="T21" fmla="*/ 3 h 42"/>
                <a:gd name="T22" fmla="*/ 17 w 25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2">
                  <a:moveTo>
                    <a:pt x="1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1"/>
                    <a:pt x="0" y="11"/>
                    <a:pt x="1" y="22"/>
                  </a:cubicBezTo>
                  <a:cubicBezTo>
                    <a:pt x="2" y="33"/>
                    <a:pt x="8" y="41"/>
                    <a:pt x="16" y="42"/>
                  </a:cubicBezTo>
                  <a:cubicBezTo>
                    <a:pt x="17" y="40"/>
                    <a:pt x="17" y="38"/>
                    <a:pt x="17" y="36"/>
                  </a:cubicBezTo>
                  <a:cubicBezTo>
                    <a:pt x="11" y="36"/>
                    <a:pt x="6" y="30"/>
                    <a:pt x="6" y="22"/>
                  </a:cubicBezTo>
                  <a:cubicBezTo>
                    <a:pt x="5" y="14"/>
                    <a:pt x="10" y="7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4"/>
                    <a:pt x="20" y="3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2"/>
                    <a:pt x="24" y="2"/>
                    <a:pt x="25" y="3"/>
                  </a:cubicBezTo>
                  <a:cubicBezTo>
                    <a:pt x="22" y="1"/>
                    <a:pt x="20" y="0"/>
                    <a:pt x="17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8" name="Freeform 1448">
              <a:extLst>
                <a:ext uri="{FF2B5EF4-FFF2-40B4-BE49-F238E27FC236}">
                  <a16:creationId xmlns:a16="http://schemas.microsoft.com/office/drawing/2014/main" id="{9825EA6D-3CDE-47CE-B7AD-6786768E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248"/>
              <a:ext cx="22" cy="35"/>
            </a:xfrm>
            <a:custGeom>
              <a:avLst/>
              <a:gdLst>
                <a:gd name="T0" fmla="*/ 12 w 19"/>
                <a:gd name="T1" fmla="*/ 0 h 30"/>
                <a:gd name="T2" fmla="*/ 11 w 19"/>
                <a:gd name="T3" fmla="*/ 0 h 30"/>
                <a:gd name="T4" fmla="*/ 1 w 19"/>
                <a:gd name="T5" fmla="*/ 16 h 30"/>
                <a:gd name="T6" fmla="*/ 12 w 19"/>
                <a:gd name="T7" fmla="*/ 30 h 30"/>
                <a:gd name="T8" fmla="*/ 19 w 19"/>
                <a:gd name="T9" fmla="*/ 4 h 30"/>
                <a:gd name="T10" fmla="*/ 18 w 19"/>
                <a:gd name="T11" fmla="*/ 5 h 30"/>
                <a:gd name="T12" fmla="*/ 17 w 19"/>
                <a:gd name="T13" fmla="*/ 5 h 30"/>
                <a:gd name="T14" fmla="*/ 12 w 19"/>
                <a:gd name="T15" fmla="*/ 1 h 30"/>
                <a:gd name="T16" fmla="*/ 12 w 19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0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8"/>
                    <a:pt x="1" y="16"/>
                  </a:cubicBezTo>
                  <a:cubicBezTo>
                    <a:pt x="1" y="24"/>
                    <a:pt x="6" y="30"/>
                    <a:pt x="12" y="30"/>
                  </a:cubicBezTo>
                  <a:cubicBezTo>
                    <a:pt x="14" y="21"/>
                    <a:pt x="16" y="12"/>
                    <a:pt x="19" y="4"/>
                  </a:cubicBezTo>
                  <a:cubicBezTo>
                    <a:pt x="19" y="4"/>
                    <a:pt x="18" y="5"/>
                    <a:pt x="18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4" y="5"/>
                    <a:pt x="12" y="3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9" name="Freeform 1449">
              <a:extLst>
                <a:ext uri="{FF2B5EF4-FFF2-40B4-BE49-F238E27FC236}">
                  <a16:creationId xmlns:a16="http://schemas.microsoft.com/office/drawing/2014/main" id="{EE3EAE67-5F29-4BA8-9186-EF4322636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243"/>
              <a:ext cx="12" cy="11"/>
            </a:xfrm>
            <a:custGeom>
              <a:avLst/>
              <a:gdLst>
                <a:gd name="T0" fmla="*/ 6 w 10"/>
                <a:gd name="T1" fmla="*/ 0 h 9"/>
                <a:gd name="T2" fmla="*/ 5 w 10"/>
                <a:gd name="T3" fmla="*/ 0 h 9"/>
                <a:gd name="T4" fmla="*/ 0 w 10"/>
                <a:gd name="T5" fmla="*/ 4 h 9"/>
                <a:gd name="T6" fmla="*/ 0 w 10"/>
                <a:gd name="T7" fmla="*/ 5 h 9"/>
                <a:gd name="T8" fmla="*/ 5 w 10"/>
                <a:gd name="T9" fmla="*/ 9 h 9"/>
                <a:gd name="T10" fmla="*/ 6 w 10"/>
                <a:gd name="T11" fmla="*/ 9 h 9"/>
                <a:gd name="T12" fmla="*/ 7 w 10"/>
                <a:gd name="T13" fmla="*/ 8 h 9"/>
                <a:gd name="T14" fmla="*/ 10 w 10"/>
                <a:gd name="T15" fmla="*/ 1 h 9"/>
                <a:gd name="T16" fmla="*/ 8 w 10"/>
                <a:gd name="T17" fmla="*/ 1 h 9"/>
                <a:gd name="T18" fmla="*/ 6 w 1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6"/>
                    <a:pt x="9" y="4"/>
                    <a:pt x="10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0" name="Freeform 1450">
              <a:extLst>
                <a:ext uri="{FF2B5EF4-FFF2-40B4-BE49-F238E27FC236}">
                  <a16:creationId xmlns:a16="http://schemas.microsoft.com/office/drawing/2014/main" id="{4320498E-4591-4B2C-AFD5-51DB6083A2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" y="1232"/>
              <a:ext cx="51" cy="70"/>
            </a:xfrm>
            <a:custGeom>
              <a:avLst/>
              <a:gdLst>
                <a:gd name="T0" fmla="*/ 2 w 44"/>
                <a:gd name="T1" fmla="*/ 45 h 61"/>
                <a:gd name="T2" fmla="*/ 0 w 44"/>
                <a:gd name="T3" fmla="*/ 54 h 61"/>
                <a:gd name="T4" fmla="*/ 25 w 44"/>
                <a:gd name="T5" fmla="*/ 61 h 61"/>
                <a:gd name="T6" fmla="*/ 32 w 44"/>
                <a:gd name="T7" fmla="*/ 61 h 61"/>
                <a:gd name="T8" fmla="*/ 33 w 44"/>
                <a:gd name="T9" fmla="*/ 47 h 61"/>
                <a:gd name="T10" fmla="*/ 20 w 44"/>
                <a:gd name="T11" fmla="*/ 51 h 61"/>
                <a:gd name="T12" fmla="*/ 18 w 44"/>
                <a:gd name="T13" fmla="*/ 51 h 61"/>
                <a:gd name="T14" fmla="*/ 2 w 44"/>
                <a:gd name="T15" fmla="*/ 45 h 61"/>
                <a:gd name="T16" fmla="*/ 37 w 44"/>
                <a:gd name="T17" fmla="*/ 0 h 61"/>
                <a:gd name="T18" fmla="*/ 17 w 44"/>
                <a:gd name="T19" fmla="*/ 1 h 61"/>
                <a:gd name="T20" fmla="*/ 16 w 44"/>
                <a:gd name="T21" fmla="*/ 3 h 61"/>
                <a:gd name="T22" fmla="*/ 17 w 44"/>
                <a:gd name="T23" fmla="*/ 3 h 61"/>
                <a:gd name="T24" fmla="*/ 19 w 44"/>
                <a:gd name="T25" fmla="*/ 3 h 61"/>
                <a:gd name="T26" fmla="*/ 39 w 44"/>
                <a:gd name="T27" fmla="*/ 12 h 61"/>
                <a:gd name="T28" fmla="*/ 44 w 44"/>
                <a:gd name="T29" fmla="*/ 0 h 61"/>
                <a:gd name="T30" fmla="*/ 37 w 44"/>
                <a:gd name="T3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61">
                  <a:moveTo>
                    <a:pt x="2" y="45"/>
                  </a:moveTo>
                  <a:cubicBezTo>
                    <a:pt x="1" y="48"/>
                    <a:pt x="1" y="51"/>
                    <a:pt x="0" y="54"/>
                  </a:cubicBezTo>
                  <a:cubicBezTo>
                    <a:pt x="8" y="60"/>
                    <a:pt x="17" y="61"/>
                    <a:pt x="25" y="61"/>
                  </a:cubicBezTo>
                  <a:cubicBezTo>
                    <a:pt x="28" y="61"/>
                    <a:pt x="30" y="61"/>
                    <a:pt x="32" y="61"/>
                  </a:cubicBezTo>
                  <a:cubicBezTo>
                    <a:pt x="32" y="56"/>
                    <a:pt x="33" y="51"/>
                    <a:pt x="33" y="47"/>
                  </a:cubicBezTo>
                  <a:cubicBezTo>
                    <a:pt x="29" y="49"/>
                    <a:pt x="25" y="50"/>
                    <a:pt x="20" y="51"/>
                  </a:cubicBezTo>
                  <a:cubicBezTo>
                    <a:pt x="19" y="51"/>
                    <a:pt x="19" y="51"/>
                    <a:pt x="18" y="51"/>
                  </a:cubicBezTo>
                  <a:cubicBezTo>
                    <a:pt x="12" y="51"/>
                    <a:pt x="6" y="49"/>
                    <a:pt x="2" y="45"/>
                  </a:cubicBezTo>
                  <a:moveTo>
                    <a:pt x="37" y="0"/>
                  </a:moveTo>
                  <a:cubicBezTo>
                    <a:pt x="30" y="0"/>
                    <a:pt x="23" y="0"/>
                    <a:pt x="17" y="1"/>
                  </a:cubicBezTo>
                  <a:cubicBezTo>
                    <a:pt x="17" y="2"/>
                    <a:pt x="17" y="2"/>
                    <a:pt x="16" y="3"/>
                  </a:cubicBezTo>
                  <a:cubicBezTo>
                    <a:pt x="16" y="3"/>
                    <a:pt x="17" y="3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7" y="3"/>
                    <a:pt x="34" y="6"/>
                    <a:pt x="39" y="12"/>
                  </a:cubicBezTo>
                  <a:cubicBezTo>
                    <a:pt x="40" y="8"/>
                    <a:pt x="42" y="4"/>
                    <a:pt x="44" y="0"/>
                  </a:cubicBezTo>
                  <a:cubicBezTo>
                    <a:pt x="41" y="0"/>
                    <a:pt x="39" y="0"/>
                    <a:pt x="37" y="0"/>
                  </a:cubicBezTo>
                </a:path>
              </a:pathLst>
            </a:custGeom>
            <a:solidFill>
              <a:srgbClr val="F1C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1" name="Freeform 1451">
              <a:extLst>
                <a:ext uri="{FF2B5EF4-FFF2-40B4-BE49-F238E27FC236}">
                  <a16:creationId xmlns:a16="http://schemas.microsoft.com/office/drawing/2014/main" id="{082E414F-4A38-4F7D-827F-055AE3444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235"/>
              <a:ext cx="43" cy="56"/>
            </a:xfrm>
            <a:custGeom>
              <a:avLst/>
              <a:gdLst>
                <a:gd name="T0" fmla="*/ 17 w 37"/>
                <a:gd name="T1" fmla="*/ 0 h 48"/>
                <a:gd name="T2" fmla="*/ 15 w 37"/>
                <a:gd name="T3" fmla="*/ 0 h 48"/>
                <a:gd name="T4" fmla="*/ 14 w 37"/>
                <a:gd name="T5" fmla="*/ 0 h 48"/>
                <a:gd name="T6" fmla="*/ 13 w 37"/>
                <a:gd name="T7" fmla="*/ 2 h 48"/>
                <a:gd name="T8" fmla="*/ 13 w 37"/>
                <a:gd name="T9" fmla="*/ 2 h 48"/>
                <a:gd name="T10" fmla="*/ 21 w 37"/>
                <a:gd name="T11" fmla="*/ 5 h 48"/>
                <a:gd name="T12" fmla="*/ 25 w 37"/>
                <a:gd name="T13" fmla="*/ 8 h 48"/>
                <a:gd name="T14" fmla="*/ 25 w 37"/>
                <a:gd name="T15" fmla="*/ 9 h 48"/>
                <a:gd name="T16" fmla="*/ 30 w 37"/>
                <a:gd name="T17" fmla="*/ 22 h 48"/>
                <a:gd name="T18" fmla="*/ 15 w 37"/>
                <a:gd name="T19" fmla="*/ 44 h 48"/>
                <a:gd name="T20" fmla="*/ 14 w 37"/>
                <a:gd name="T21" fmla="*/ 44 h 48"/>
                <a:gd name="T22" fmla="*/ 1 w 37"/>
                <a:gd name="T23" fmla="*/ 36 h 48"/>
                <a:gd name="T24" fmla="*/ 0 w 37"/>
                <a:gd name="T25" fmla="*/ 42 h 48"/>
                <a:gd name="T26" fmla="*/ 16 w 37"/>
                <a:gd name="T27" fmla="*/ 48 h 48"/>
                <a:gd name="T28" fmla="*/ 18 w 37"/>
                <a:gd name="T29" fmla="*/ 48 h 48"/>
                <a:gd name="T30" fmla="*/ 31 w 37"/>
                <a:gd name="T31" fmla="*/ 44 h 48"/>
                <a:gd name="T32" fmla="*/ 37 w 37"/>
                <a:gd name="T33" fmla="*/ 9 h 48"/>
                <a:gd name="T34" fmla="*/ 17 w 37"/>
                <a:gd name="T3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48">
                  <a:moveTo>
                    <a:pt x="17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2"/>
                    <a:pt x="19" y="3"/>
                    <a:pt x="21" y="5"/>
                  </a:cubicBezTo>
                  <a:cubicBezTo>
                    <a:pt x="23" y="5"/>
                    <a:pt x="25" y="7"/>
                    <a:pt x="25" y="8"/>
                  </a:cubicBezTo>
                  <a:cubicBezTo>
                    <a:pt x="25" y="8"/>
                    <a:pt x="25" y="9"/>
                    <a:pt x="25" y="9"/>
                  </a:cubicBezTo>
                  <a:cubicBezTo>
                    <a:pt x="28" y="12"/>
                    <a:pt x="30" y="17"/>
                    <a:pt x="30" y="22"/>
                  </a:cubicBezTo>
                  <a:cubicBezTo>
                    <a:pt x="31" y="34"/>
                    <a:pt x="24" y="44"/>
                    <a:pt x="15" y="44"/>
                  </a:cubicBezTo>
                  <a:cubicBezTo>
                    <a:pt x="15" y="44"/>
                    <a:pt x="15" y="44"/>
                    <a:pt x="14" y="44"/>
                  </a:cubicBezTo>
                  <a:cubicBezTo>
                    <a:pt x="9" y="44"/>
                    <a:pt x="4" y="41"/>
                    <a:pt x="1" y="36"/>
                  </a:cubicBezTo>
                  <a:cubicBezTo>
                    <a:pt x="1" y="38"/>
                    <a:pt x="0" y="40"/>
                    <a:pt x="0" y="42"/>
                  </a:cubicBezTo>
                  <a:cubicBezTo>
                    <a:pt x="4" y="46"/>
                    <a:pt x="10" y="48"/>
                    <a:pt x="16" y="48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23" y="47"/>
                    <a:pt x="27" y="46"/>
                    <a:pt x="31" y="44"/>
                  </a:cubicBezTo>
                  <a:cubicBezTo>
                    <a:pt x="32" y="32"/>
                    <a:pt x="34" y="20"/>
                    <a:pt x="37" y="9"/>
                  </a:cubicBezTo>
                  <a:cubicBezTo>
                    <a:pt x="32" y="3"/>
                    <a:pt x="25" y="0"/>
                    <a:pt x="17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2" name="Freeform 1452">
              <a:extLst>
                <a:ext uri="{FF2B5EF4-FFF2-40B4-BE49-F238E27FC236}">
                  <a16:creationId xmlns:a16="http://schemas.microsoft.com/office/drawing/2014/main" id="{33F8BC15-9516-4C5C-898F-4C70EE8012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5" y="1237"/>
              <a:ext cx="35" cy="49"/>
            </a:xfrm>
            <a:custGeom>
              <a:avLst/>
              <a:gdLst>
                <a:gd name="T0" fmla="*/ 24 w 30"/>
                <a:gd name="T1" fmla="*/ 7 h 42"/>
                <a:gd name="T2" fmla="*/ 21 w 30"/>
                <a:gd name="T3" fmla="*/ 10 h 42"/>
                <a:gd name="T4" fmla="*/ 24 w 30"/>
                <a:gd name="T5" fmla="*/ 20 h 42"/>
                <a:gd name="T6" fmla="*/ 14 w 30"/>
                <a:gd name="T7" fmla="*/ 36 h 42"/>
                <a:gd name="T8" fmla="*/ 13 w 30"/>
                <a:gd name="T9" fmla="*/ 36 h 42"/>
                <a:gd name="T10" fmla="*/ 2 w 30"/>
                <a:gd name="T11" fmla="*/ 26 h 42"/>
                <a:gd name="T12" fmla="*/ 0 w 30"/>
                <a:gd name="T13" fmla="*/ 34 h 42"/>
                <a:gd name="T14" fmla="*/ 13 w 30"/>
                <a:gd name="T15" fmla="*/ 42 h 42"/>
                <a:gd name="T16" fmla="*/ 14 w 30"/>
                <a:gd name="T17" fmla="*/ 42 h 42"/>
                <a:gd name="T18" fmla="*/ 29 w 30"/>
                <a:gd name="T19" fmla="*/ 20 h 42"/>
                <a:gd name="T20" fmla="*/ 24 w 30"/>
                <a:gd name="T21" fmla="*/ 7 h 42"/>
                <a:gd name="T22" fmla="*/ 12 w 30"/>
                <a:gd name="T23" fmla="*/ 0 h 42"/>
                <a:gd name="T24" fmla="*/ 12 w 30"/>
                <a:gd name="T25" fmla="*/ 0 h 42"/>
                <a:gd name="T26" fmla="*/ 9 w 30"/>
                <a:gd name="T27" fmla="*/ 7 h 42"/>
                <a:gd name="T28" fmla="*/ 12 w 30"/>
                <a:gd name="T29" fmla="*/ 6 h 42"/>
                <a:gd name="T30" fmla="*/ 12 w 30"/>
                <a:gd name="T31" fmla="*/ 6 h 42"/>
                <a:gd name="T32" fmla="*/ 18 w 30"/>
                <a:gd name="T33" fmla="*/ 3 h 42"/>
                <a:gd name="T34" fmla="*/ 19 w 30"/>
                <a:gd name="T35" fmla="*/ 3 h 42"/>
                <a:gd name="T36" fmla="*/ 20 w 30"/>
                <a:gd name="T37" fmla="*/ 3 h 42"/>
                <a:gd name="T38" fmla="*/ 12 w 30"/>
                <a:gd name="T3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2">
                  <a:moveTo>
                    <a:pt x="24" y="7"/>
                  </a:moveTo>
                  <a:cubicBezTo>
                    <a:pt x="24" y="8"/>
                    <a:pt x="23" y="10"/>
                    <a:pt x="21" y="10"/>
                  </a:cubicBezTo>
                  <a:cubicBezTo>
                    <a:pt x="23" y="13"/>
                    <a:pt x="24" y="16"/>
                    <a:pt x="24" y="20"/>
                  </a:cubicBezTo>
                  <a:cubicBezTo>
                    <a:pt x="25" y="29"/>
                    <a:pt x="20" y="36"/>
                    <a:pt x="14" y="36"/>
                  </a:cubicBezTo>
                  <a:cubicBezTo>
                    <a:pt x="14" y="36"/>
                    <a:pt x="13" y="36"/>
                    <a:pt x="13" y="36"/>
                  </a:cubicBezTo>
                  <a:cubicBezTo>
                    <a:pt x="8" y="36"/>
                    <a:pt x="4" y="32"/>
                    <a:pt x="2" y="26"/>
                  </a:cubicBezTo>
                  <a:cubicBezTo>
                    <a:pt x="1" y="29"/>
                    <a:pt x="1" y="31"/>
                    <a:pt x="0" y="34"/>
                  </a:cubicBezTo>
                  <a:cubicBezTo>
                    <a:pt x="3" y="39"/>
                    <a:pt x="8" y="42"/>
                    <a:pt x="13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23" y="42"/>
                    <a:pt x="30" y="32"/>
                    <a:pt x="29" y="20"/>
                  </a:cubicBezTo>
                  <a:cubicBezTo>
                    <a:pt x="29" y="15"/>
                    <a:pt x="27" y="10"/>
                    <a:pt x="24" y="7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10" y="5"/>
                    <a:pt x="9" y="7"/>
                  </a:cubicBezTo>
                  <a:cubicBezTo>
                    <a:pt x="10" y="7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5" y="3"/>
                    <a:pt x="18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8" y="1"/>
                    <a:pt x="15" y="0"/>
                    <a:pt x="12" y="0"/>
                  </a:cubicBezTo>
                </a:path>
              </a:pathLst>
            </a:custGeom>
            <a:solidFill>
              <a:srgbClr val="95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3" name="Freeform 1453">
              <a:extLst>
                <a:ext uri="{FF2B5EF4-FFF2-40B4-BE49-F238E27FC236}">
                  <a16:creationId xmlns:a16="http://schemas.microsoft.com/office/drawing/2014/main" id="{3C0156FF-D224-4D18-A8CC-F9AE56858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244"/>
              <a:ext cx="26" cy="35"/>
            </a:xfrm>
            <a:custGeom>
              <a:avLst/>
              <a:gdLst>
                <a:gd name="T0" fmla="*/ 10 w 23"/>
                <a:gd name="T1" fmla="*/ 0 h 30"/>
                <a:gd name="T2" fmla="*/ 10 w 23"/>
                <a:gd name="T3" fmla="*/ 0 h 30"/>
                <a:gd name="T4" fmla="*/ 7 w 23"/>
                <a:gd name="T5" fmla="*/ 1 h 30"/>
                <a:gd name="T6" fmla="*/ 0 w 23"/>
                <a:gd name="T7" fmla="*/ 20 h 30"/>
                <a:gd name="T8" fmla="*/ 0 w 23"/>
                <a:gd name="T9" fmla="*/ 20 h 30"/>
                <a:gd name="T10" fmla="*/ 11 w 23"/>
                <a:gd name="T11" fmla="*/ 30 h 30"/>
                <a:gd name="T12" fmla="*/ 12 w 23"/>
                <a:gd name="T13" fmla="*/ 30 h 30"/>
                <a:gd name="T14" fmla="*/ 22 w 23"/>
                <a:gd name="T15" fmla="*/ 14 h 30"/>
                <a:gd name="T16" fmla="*/ 19 w 23"/>
                <a:gd name="T17" fmla="*/ 4 h 30"/>
                <a:gd name="T18" fmla="*/ 17 w 23"/>
                <a:gd name="T19" fmla="*/ 5 h 30"/>
                <a:gd name="T20" fmla="*/ 16 w 23"/>
                <a:gd name="T21" fmla="*/ 5 h 30"/>
                <a:gd name="T22" fmla="*/ 10 w 23"/>
                <a:gd name="T23" fmla="*/ 1 h 30"/>
                <a:gd name="T24" fmla="*/ 10 w 23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3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5" y="7"/>
                    <a:pt x="2" y="13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6"/>
                    <a:pt x="6" y="30"/>
                    <a:pt x="11" y="30"/>
                  </a:cubicBezTo>
                  <a:cubicBezTo>
                    <a:pt x="11" y="30"/>
                    <a:pt x="12" y="30"/>
                    <a:pt x="12" y="30"/>
                  </a:cubicBezTo>
                  <a:cubicBezTo>
                    <a:pt x="18" y="30"/>
                    <a:pt x="23" y="23"/>
                    <a:pt x="22" y="14"/>
                  </a:cubicBezTo>
                  <a:cubicBezTo>
                    <a:pt x="22" y="10"/>
                    <a:pt x="21" y="7"/>
                    <a:pt x="19" y="4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0" y="3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</a:path>
              </a:pathLst>
            </a:custGeom>
            <a:solidFill>
              <a:srgbClr val="6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4" name="Freeform 1454">
              <a:extLst>
                <a:ext uri="{FF2B5EF4-FFF2-40B4-BE49-F238E27FC236}">
                  <a16:creationId xmlns:a16="http://schemas.microsoft.com/office/drawing/2014/main" id="{4FF2A49A-8D1C-4E2E-80DF-95BDE752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41"/>
              <a:ext cx="14" cy="9"/>
            </a:xfrm>
            <a:custGeom>
              <a:avLst/>
              <a:gdLst>
                <a:gd name="T0" fmla="*/ 7 w 12"/>
                <a:gd name="T1" fmla="*/ 0 h 8"/>
                <a:gd name="T2" fmla="*/ 6 w 12"/>
                <a:gd name="T3" fmla="*/ 0 h 8"/>
                <a:gd name="T4" fmla="*/ 0 w 12"/>
                <a:gd name="T5" fmla="*/ 3 h 8"/>
                <a:gd name="T6" fmla="*/ 0 w 12"/>
                <a:gd name="T7" fmla="*/ 4 h 8"/>
                <a:gd name="T8" fmla="*/ 6 w 12"/>
                <a:gd name="T9" fmla="*/ 8 h 8"/>
                <a:gd name="T10" fmla="*/ 7 w 12"/>
                <a:gd name="T11" fmla="*/ 8 h 8"/>
                <a:gd name="T12" fmla="*/ 9 w 12"/>
                <a:gd name="T13" fmla="*/ 7 h 8"/>
                <a:gd name="T14" fmla="*/ 12 w 12"/>
                <a:gd name="T15" fmla="*/ 4 h 8"/>
                <a:gd name="T16" fmla="*/ 12 w 12"/>
                <a:gd name="T17" fmla="*/ 3 h 8"/>
                <a:gd name="T18" fmla="*/ 8 w 12"/>
                <a:gd name="T19" fmla="*/ 0 h 8"/>
                <a:gd name="T20" fmla="*/ 7 w 1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8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3" y="8"/>
                    <a:pt x="6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0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7F7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5" name="Freeform 1455">
              <a:extLst>
                <a:ext uri="{FF2B5EF4-FFF2-40B4-BE49-F238E27FC236}">
                  <a16:creationId xmlns:a16="http://schemas.microsoft.com/office/drawing/2014/main" id="{C730BF3B-7541-4248-8A67-B7CB9EB588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" y="1213"/>
              <a:ext cx="250" cy="99"/>
            </a:xfrm>
            <a:custGeom>
              <a:avLst/>
              <a:gdLst>
                <a:gd name="T0" fmla="*/ 206 w 215"/>
                <a:gd name="T1" fmla="*/ 57 h 85"/>
                <a:gd name="T2" fmla="*/ 212 w 215"/>
                <a:gd name="T3" fmla="*/ 19 h 85"/>
                <a:gd name="T4" fmla="*/ 212 w 215"/>
                <a:gd name="T5" fmla="*/ 16 h 85"/>
                <a:gd name="T6" fmla="*/ 210 w 215"/>
                <a:gd name="T7" fmla="*/ 16 h 85"/>
                <a:gd name="T8" fmla="*/ 129 w 215"/>
                <a:gd name="T9" fmla="*/ 19 h 85"/>
                <a:gd name="T10" fmla="*/ 117 w 215"/>
                <a:gd name="T11" fmla="*/ 26 h 85"/>
                <a:gd name="T12" fmla="*/ 117 w 215"/>
                <a:gd name="T13" fmla="*/ 25 h 85"/>
                <a:gd name="T14" fmla="*/ 101 w 215"/>
                <a:gd name="T15" fmla="*/ 26 h 85"/>
                <a:gd name="T16" fmla="*/ 101 w 215"/>
                <a:gd name="T17" fmla="*/ 25 h 85"/>
                <a:gd name="T18" fmla="*/ 99 w 215"/>
                <a:gd name="T19" fmla="*/ 24 h 85"/>
                <a:gd name="T20" fmla="*/ 85 w 215"/>
                <a:gd name="T21" fmla="*/ 17 h 85"/>
                <a:gd name="T22" fmla="*/ 5 w 215"/>
                <a:gd name="T23" fmla="*/ 20 h 85"/>
                <a:gd name="T24" fmla="*/ 3 w 215"/>
                <a:gd name="T25" fmla="*/ 21 h 85"/>
                <a:gd name="T26" fmla="*/ 2 w 215"/>
                <a:gd name="T27" fmla="*/ 23 h 85"/>
                <a:gd name="T28" fmla="*/ 11 w 215"/>
                <a:gd name="T29" fmla="*/ 61 h 85"/>
                <a:gd name="T30" fmla="*/ 32 w 215"/>
                <a:gd name="T31" fmla="*/ 80 h 85"/>
                <a:gd name="T32" fmla="*/ 58 w 215"/>
                <a:gd name="T33" fmla="*/ 84 h 85"/>
                <a:gd name="T34" fmla="*/ 96 w 215"/>
                <a:gd name="T35" fmla="*/ 57 h 85"/>
                <a:gd name="T36" fmla="*/ 97 w 215"/>
                <a:gd name="T37" fmla="*/ 55 h 85"/>
                <a:gd name="T38" fmla="*/ 101 w 215"/>
                <a:gd name="T39" fmla="*/ 38 h 85"/>
                <a:gd name="T40" fmla="*/ 114 w 215"/>
                <a:gd name="T41" fmla="*/ 39 h 85"/>
                <a:gd name="T42" fmla="*/ 120 w 215"/>
                <a:gd name="T43" fmla="*/ 57 h 85"/>
                <a:gd name="T44" fmla="*/ 121 w 215"/>
                <a:gd name="T45" fmla="*/ 59 h 85"/>
                <a:gd name="T46" fmla="*/ 161 w 215"/>
                <a:gd name="T47" fmla="*/ 83 h 85"/>
                <a:gd name="T48" fmla="*/ 186 w 215"/>
                <a:gd name="T49" fmla="*/ 78 h 85"/>
                <a:gd name="T50" fmla="*/ 206 w 215"/>
                <a:gd name="T51" fmla="*/ 57 h 85"/>
                <a:gd name="T52" fmla="*/ 57 w 215"/>
                <a:gd name="T53" fmla="*/ 75 h 85"/>
                <a:gd name="T54" fmla="*/ 35 w 215"/>
                <a:gd name="T55" fmla="*/ 72 h 85"/>
                <a:gd name="T56" fmla="*/ 19 w 215"/>
                <a:gd name="T57" fmla="*/ 57 h 85"/>
                <a:gd name="T58" fmla="*/ 11 w 215"/>
                <a:gd name="T59" fmla="*/ 27 h 85"/>
                <a:gd name="T60" fmla="*/ 82 w 215"/>
                <a:gd name="T61" fmla="*/ 26 h 85"/>
                <a:gd name="T62" fmla="*/ 93 w 215"/>
                <a:gd name="T63" fmla="*/ 30 h 85"/>
                <a:gd name="T64" fmla="*/ 88 w 215"/>
                <a:gd name="T65" fmla="*/ 52 h 85"/>
                <a:gd name="T66" fmla="*/ 88 w 215"/>
                <a:gd name="T67" fmla="*/ 54 h 85"/>
                <a:gd name="T68" fmla="*/ 57 w 215"/>
                <a:gd name="T69" fmla="*/ 75 h 85"/>
                <a:gd name="T70" fmla="*/ 183 w 215"/>
                <a:gd name="T71" fmla="*/ 70 h 85"/>
                <a:gd name="T72" fmla="*/ 161 w 215"/>
                <a:gd name="T73" fmla="*/ 74 h 85"/>
                <a:gd name="T74" fmla="*/ 129 w 215"/>
                <a:gd name="T75" fmla="*/ 55 h 85"/>
                <a:gd name="T76" fmla="*/ 128 w 215"/>
                <a:gd name="T77" fmla="*/ 54 h 85"/>
                <a:gd name="T78" fmla="*/ 122 w 215"/>
                <a:gd name="T79" fmla="*/ 32 h 85"/>
                <a:gd name="T80" fmla="*/ 132 w 215"/>
                <a:gd name="T81" fmla="*/ 27 h 85"/>
                <a:gd name="T82" fmla="*/ 204 w 215"/>
                <a:gd name="T83" fmla="*/ 23 h 85"/>
                <a:gd name="T84" fmla="*/ 198 w 215"/>
                <a:gd name="T85" fmla="*/ 54 h 85"/>
                <a:gd name="T86" fmla="*/ 183 w 215"/>
                <a:gd name="T87" fmla="*/ 7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5" h="85">
                  <a:moveTo>
                    <a:pt x="206" y="57"/>
                  </a:moveTo>
                  <a:cubicBezTo>
                    <a:pt x="215" y="31"/>
                    <a:pt x="212" y="20"/>
                    <a:pt x="212" y="19"/>
                  </a:cubicBezTo>
                  <a:cubicBezTo>
                    <a:pt x="212" y="16"/>
                    <a:pt x="212" y="16"/>
                    <a:pt x="212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8" y="15"/>
                    <a:pt x="170" y="0"/>
                    <a:pt x="129" y="19"/>
                  </a:cubicBezTo>
                  <a:cubicBezTo>
                    <a:pt x="125" y="21"/>
                    <a:pt x="120" y="23"/>
                    <a:pt x="117" y="26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5"/>
                    <a:pt x="101" y="25"/>
                    <a:pt x="101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5" y="21"/>
                    <a:pt x="90" y="19"/>
                    <a:pt x="85" y="17"/>
                  </a:cubicBezTo>
                  <a:cubicBezTo>
                    <a:pt x="43" y="2"/>
                    <a:pt x="6" y="19"/>
                    <a:pt x="5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0" y="35"/>
                    <a:pt x="11" y="61"/>
                  </a:cubicBezTo>
                  <a:cubicBezTo>
                    <a:pt x="14" y="70"/>
                    <a:pt x="22" y="76"/>
                    <a:pt x="32" y="80"/>
                  </a:cubicBezTo>
                  <a:cubicBezTo>
                    <a:pt x="44" y="85"/>
                    <a:pt x="57" y="84"/>
                    <a:pt x="58" y="84"/>
                  </a:cubicBezTo>
                  <a:cubicBezTo>
                    <a:pt x="87" y="81"/>
                    <a:pt x="93" y="66"/>
                    <a:pt x="96" y="57"/>
                  </a:cubicBezTo>
                  <a:cubicBezTo>
                    <a:pt x="96" y="56"/>
                    <a:pt x="96" y="56"/>
                    <a:pt x="97" y="55"/>
                  </a:cubicBezTo>
                  <a:cubicBezTo>
                    <a:pt x="99" y="49"/>
                    <a:pt x="100" y="43"/>
                    <a:pt x="101" y="38"/>
                  </a:cubicBezTo>
                  <a:cubicBezTo>
                    <a:pt x="104" y="37"/>
                    <a:pt x="108" y="37"/>
                    <a:pt x="114" y="39"/>
                  </a:cubicBezTo>
                  <a:cubicBezTo>
                    <a:pt x="115" y="43"/>
                    <a:pt x="117" y="50"/>
                    <a:pt x="120" y="57"/>
                  </a:cubicBezTo>
                  <a:cubicBezTo>
                    <a:pt x="120" y="58"/>
                    <a:pt x="120" y="58"/>
                    <a:pt x="121" y="59"/>
                  </a:cubicBezTo>
                  <a:cubicBezTo>
                    <a:pt x="125" y="68"/>
                    <a:pt x="131" y="82"/>
                    <a:pt x="161" y="83"/>
                  </a:cubicBezTo>
                  <a:cubicBezTo>
                    <a:pt x="161" y="83"/>
                    <a:pt x="174" y="84"/>
                    <a:pt x="186" y="78"/>
                  </a:cubicBezTo>
                  <a:cubicBezTo>
                    <a:pt x="196" y="74"/>
                    <a:pt x="203" y="66"/>
                    <a:pt x="206" y="57"/>
                  </a:cubicBezTo>
                  <a:close/>
                  <a:moveTo>
                    <a:pt x="57" y="75"/>
                  </a:moveTo>
                  <a:cubicBezTo>
                    <a:pt x="57" y="75"/>
                    <a:pt x="45" y="76"/>
                    <a:pt x="35" y="72"/>
                  </a:cubicBezTo>
                  <a:cubicBezTo>
                    <a:pt x="27" y="69"/>
                    <a:pt x="22" y="64"/>
                    <a:pt x="19" y="57"/>
                  </a:cubicBezTo>
                  <a:cubicBezTo>
                    <a:pt x="12" y="40"/>
                    <a:pt x="11" y="31"/>
                    <a:pt x="11" y="27"/>
                  </a:cubicBezTo>
                  <a:cubicBezTo>
                    <a:pt x="19" y="23"/>
                    <a:pt x="49" y="13"/>
                    <a:pt x="82" y="26"/>
                  </a:cubicBezTo>
                  <a:cubicBezTo>
                    <a:pt x="86" y="27"/>
                    <a:pt x="89" y="29"/>
                    <a:pt x="93" y="30"/>
                  </a:cubicBezTo>
                  <a:cubicBezTo>
                    <a:pt x="93" y="34"/>
                    <a:pt x="92" y="42"/>
                    <a:pt x="88" y="52"/>
                  </a:cubicBezTo>
                  <a:cubicBezTo>
                    <a:pt x="88" y="53"/>
                    <a:pt x="88" y="53"/>
                    <a:pt x="88" y="54"/>
                  </a:cubicBezTo>
                  <a:cubicBezTo>
                    <a:pt x="85" y="63"/>
                    <a:pt x="81" y="72"/>
                    <a:pt x="57" y="75"/>
                  </a:cubicBezTo>
                  <a:close/>
                  <a:moveTo>
                    <a:pt x="183" y="70"/>
                  </a:moveTo>
                  <a:cubicBezTo>
                    <a:pt x="172" y="75"/>
                    <a:pt x="161" y="74"/>
                    <a:pt x="161" y="74"/>
                  </a:cubicBezTo>
                  <a:cubicBezTo>
                    <a:pt x="137" y="73"/>
                    <a:pt x="132" y="64"/>
                    <a:pt x="129" y="55"/>
                  </a:cubicBezTo>
                  <a:cubicBezTo>
                    <a:pt x="129" y="55"/>
                    <a:pt x="128" y="54"/>
                    <a:pt x="128" y="54"/>
                  </a:cubicBezTo>
                  <a:cubicBezTo>
                    <a:pt x="124" y="44"/>
                    <a:pt x="123" y="36"/>
                    <a:pt x="122" y="32"/>
                  </a:cubicBezTo>
                  <a:cubicBezTo>
                    <a:pt x="126" y="30"/>
                    <a:pt x="129" y="28"/>
                    <a:pt x="132" y="27"/>
                  </a:cubicBezTo>
                  <a:cubicBezTo>
                    <a:pt x="164" y="12"/>
                    <a:pt x="195" y="20"/>
                    <a:pt x="204" y="23"/>
                  </a:cubicBezTo>
                  <a:cubicBezTo>
                    <a:pt x="204" y="27"/>
                    <a:pt x="204" y="37"/>
                    <a:pt x="198" y="54"/>
                  </a:cubicBezTo>
                  <a:cubicBezTo>
                    <a:pt x="195" y="61"/>
                    <a:pt x="190" y="67"/>
                    <a:pt x="183" y="70"/>
                  </a:cubicBezTo>
                  <a:close/>
                </a:path>
              </a:pathLst>
            </a:custGeom>
            <a:solidFill>
              <a:srgbClr val="5C3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6" name="Freeform 1456">
              <a:extLst>
                <a:ext uri="{FF2B5EF4-FFF2-40B4-BE49-F238E27FC236}">
                  <a16:creationId xmlns:a16="http://schemas.microsoft.com/office/drawing/2014/main" id="{D31F6C9A-8A6C-4171-A5B2-57386090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453"/>
              <a:ext cx="94" cy="134"/>
            </a:xfrm>
            <a:custGeom>
              <a:avLst/>
              <a:gdLst>
                <a:gd name="T0" fmla="*/ 36 w 81"/>
                <a:gd name="T1" fmla="*/ 0 h 116"/>
                <a:gd name="T2" fmla="*/ 0 w 81"/>
                <a:gd name="T3" fmla="*/ 37 h 116"/>
                <a:gd name="T4" fmla="*/ 30 w 81"/>
                <a:gd name="T5" fmla="*/ 116 h 116"/>
                <a:gd name="T6" fmla="*/ 81 w 81"/>
                <a:gd name="T7" fmla="*/ 73 h 116"/>
                <a:gd name="T8" fmla="*/ 36 w 81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16">
                  <a:moveTo>
                    <a:pt x="36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41" y="32"/>
                    <a:pt x="36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7" name="Freeform 1457">
              <a:extLst>
                <a:ext uri="{FF2B5EF4-FFF2-40B4-BE49-F238E27FC236}">
                  <a16:creationId xmlns:a16="http://schemas.microsoft.com/office/drawing/2014/main" id="{28B36AC9-D1B1-4720-9A95-C68DEF909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453"/>
              <a:ext cx="93" cy="134"/>
            </a:xfrm>
            <a:custGeom>
              <a:avLst/>
              <a:gdLst>
                <a:gd name="T0" fmla="*/ 44 w 80"/>
                <a:gd name="T1" fmla="*/ 0 h 116"/>
                <a:gd name="T2" fmla="*/ 80 w 80"/>
                <a:gd name="T3" fmla="*/ 37 h 116"/>
                <a:gd name="T4" fmla="*/ 50 w 80"/>
                <a:gd name="T5" fmla="*/ 116 h 116"/>
                <a:gd name="T6" fmla="*/ 0 w 80"/>
                <a:gd name="T7" fmla="*/ 73 h 116"/>
                <a:gd name="T8" fmla="*/ 44 w 80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6">
                  <a:moveTo>
                    <a:pt x="44" y="0"/>
                  </a:moveTo>
                  <a:cubicBezTo>
                    <a:pt x="80" y="37"/>
                    <a:pt x="80" y="37"/>
                    <a:pt x="80" y="37"/>
                  </a:cubicBezTo>
                  <a:cubicBezTo>
                    <a:pt x="50" y="116"/>
                    <a:pt x="50" y="116"/>
                    <a:pt x="50" y="11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39" y="32"/>
                    <a:pt x="44" y="0"/>
                  </a:cubicBezTo>
                  <a:close/>
                </a:path>
              </a:pathLst>
            </a:custGeom>
            <a:solidFill>
              <a:srgbClr val="F5F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8" name="Freeform 1458">
              <a:extLst>
                <a:ext uri="{FF2B5EF4-FFF2-40B4-BE49-F238E27FC236}">
                  <a16:creationId xmlns:a16="http://schemas.microsoft.com/office/drawing/2014/main" id="{1B8E725D-733F-49C6-958C-D85974B29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505"/>
              <a:ext cx="138" cy="527"/>
            </a:xfrm>
            <a:custGeom>
              <a:avLst/>
              <a:gdLst>
                <a:gd name="T0" fmla="*/ 97 w 119"/>
                <a:gd name="T1" fmla="*/ 0 h 455"/>
                <a:gd name="T2" fmla="*/ 17 w 119"/>
                <a:gd name="T3" fmla="*/ 455 h 455"/>
                <a:gd name="T4" fmla="*/ 78 w 119"/>
                <a:gd name="T5" fmla="*/ 453 h 455"/>
                <a:gd name="T6" fmla="*/ 110 w 119"/>
                <a:gd name="T7" fmla="*/ 145 h 455"/>
                <a:gd name="T8" fmla="*/ 97 w 119"/>
                <a:gd name="T9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55">
                  <a:moveTo>
                    <a:pt x="97" y="0"/>
                  </a:moveTo>
                  <a:cubicBezTo>
                    <a:pt x="97" y="0"/>
                    <a:pt x="0" y="91"/>
                    <a:pt x="17" y="455"/>
                  </a:cubicBezTo>
                  <a:cubicBezTo>
                    <a:pt x="78" y="453"/>
                    <a:pt x="78" y="453"/>
                    <a:pt x="78" y="453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5"/>
                    <a:pt x="119" y="46"/>
                    <a:pt x="97" y="0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9" name="Freeform 1459">
              <a:extLst>
                <a:ext uri="{FF2B5EF4-FFF2-40B4-BE49-F238E27FC236}">
                  <a16:creationId xmlns:a16="http://schemas.microsoft.com/office/drawing/2014/main" id="{75A18C8C-81A2-462B-A01C-D22B6E2A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500"/>
              <a:ext cx="244" cy="382"/>
            </a:xfrm>
            <a:custGeom>
              <a:avLst/>
              <a:gdLst>
                <a:gd name="T0" fmla="*/ 4 w 211"/>
                <a:gd name="T1" fmla="*/ 138 h 330"/>
                <a:gd name="T2" fmla="*/ 76 w 211"/>
                <a:gd name="T3" fmla="*/ 330 h 330"/>
                <a:gd name="T4" fmla="*/ 211 w 211"/>
                <a:gd name="T5" fmla="*/ 164 h 330"/>
                <a:gd name="T6" fmla="*/ 164 w 211"/>
                <a:gd name="T7" fmla="*/ 133 h 330"/>
                <a:gd name="T8" fmla="*/ 97 w 211"/>
                <a:gd name="T9" fmla="*/ 204 h 330"/>
                <a:gd name="T10" fmla="*/ 28 w 211"/>
                <a:gd name="T11" fmla="*/ 0 h 330"/>
                <a:gd name="T12" fmla="*/ 4 w 211"/>
                <a:gd name="T13" fmla="*/ 13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330">
                  <a:moveTo>
                    <a:pt x="4" y="138"/>
                  </a:moveTo>
                  <a:cubicBezTo>
                    <a:pt x="4" y="138"/>
                    <a:pt x="15" y="276"/>
                    <a:pt x="76" y="330"/>
                  </a:cubicBezTo>
                  <a:cubicBezTo>
                    <a:pt x="76" y="330"/>
                    <a:pt x="181" y="263"/>
                    <a:pt x="211" y="164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97" y="204"/>
                    <a:pt x="97" y="204"/>
                    <a:pt x="97" y="204"/>
                  </a:cubicBezTo>
                  <a:cubicBezTo>
                    <a:pt x="97" y="204"/>
                    <a:pt x="67" y="36"/>
                    <a:pt x="28" y="0"/>
                  </a:cubicBezTo>
                  <a:cubicBezTo>
                    <a:pt x="28" y="0"/>
                    <a:pt x="0" y="121"/>
                    <a:pt x="4" y="138"/>
                  </a:cubicBezTo>
                  <a:close/>
                </a:path>
              </a:pathLst>
            </a:custGeom>
            <a:solidFill>
              <a:srgbClr val="EB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0" name="Freeform 1460">
              <a:extLst>
                <a:ext uri="{FF2B5EF4-FFF2-40B4-BE49-F238E27FC236}">
                  <a16:creationId xmlns:a16="http://schemas.microsoft.com/office/drawing/2014/main" id="{CD8CD659-98EA-451D-8E2E-A57FCA77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879"/>
              <a:ext cx="281" cy="796"/>
            </a:xfrm>
            <a:custGeom>
              <a:avLst/>
              <a:gdLst>
                <a:gd name="T0" fmla="*/ 239 w 242"/>
                <a:gd name="T1" fmla="*/ 686 h 688"/>
                <a:gd name="T2" fmla="*/ 152 w 242"/>
                <a:gd name="T3" fmla="*/ 686 h 688"/>
                <a:gd name="T4" fmla="*/ 122 w 242"/>
                <a:gd name="T5" fmla="*/ 159 h 688"/>
                <a:gd name="T6" fmla="*/ 113 w 242"/>
                <a:gd name="T7" fmla="*/ 158 h 688"/>
                <a:gd name="T8" fmla="*/ 88 w 242"/>
                <a:gd name="T9" fmla="*/ 688 h 688"/>
                <a:gd name="T10" fmla="*/ 2 w 242"/>
                <a:gd name="T11" fmla="*/ 688 h 688"/>
                <a:gd name="T12" fmla="*/ 11 w 242"/>
                <a:gd name="T13" fmla="*/ 0 h 688"/>
                <a:gd name="T14" fmla="*/ 195 w 242"/>
                <a:gd name="T15" fmla="*/ 1 h 688"/>
                <a:gd name="T16" fmla="*/ 195 w 242"/>
                <a:gd name="T17" fmla="*/ 1 h 688"/>
                <a:gd name="T18" fmla="*/ 220 w 242"/>
                <a:gd name="T19" fmla="*/ 2 h 688"/>
                <a:gd name="T20" fmla="*/ 224 w 242"/>
                <a:gd name="T21" fmla="*/ 32 h 688"/>
                <a:gd name="T22" fmla="*/ 239 w 242"/>
                <a:gd name="T23" fmla="*/ 686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688">
                  <a:moveTo>
                    <a:pt x="239" y="686"/>
                  </a:moveTo>
                  <a:cubicBezTo>
                    <a:pt x="152" y="686"/>
                    <a:pt x="152" y="686"/>
                    <a:pt x="152" y="686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19" y="159"/>
                    <a:pt x="116" y="158"/>
                    <a:pt x="113" y="158"/>
                  </a:cubicBezTo>
                  <a:cubicBezTo>
                    <a:pt x="88" y="688"/>
                    <a:pt x="88" y="688"/>
                    <a:pt x="88" y="688"/>
                  </a:cubicBezTo>
                  <a:cubicBezTo>
                    <a:pt x="2" y="688"/>
                    <a:pt x="2" y="688"/>
                    <a:pt x="2" y="688"/>
                  </a:cubicBezTo>
                  <a:cubicBezTo>
                    <a:pt x="0" y="483"/>
                    <a:pt x="12" y="5"/>
                    <a:pt x="11" y="0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195" y="1"/>
                    <a:pt x="195" y="1"/>
                    <a:pt x="195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21" y="10"/>
                    <a:pt x="223" y="20"/>
                    <a:pt x="224" y="32"/>
                  </a:cubicBezTo>
                  <a:cubicBezTo>
                    <a:pt x="242" y="186"/>
                    <a:pt x="239" y="624"/>
                    <a:pt x="239" y="686"/>
                  </a:cubicBez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1" name="Freeform 1461">
              <a:extLst>
                <a:ext uri="{FF2B5EF4-FFF2-40B4-BE49-F238E27FC236}">
                  <a16:creationId xmlns:a16="http://schemas.microsoft.com/office/drawing/2014/main" id="{2E12CE5C-6919-41C7-BB0A-31CCFC2E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880"/>
              <a:ext cx="33" cy="36"/>
            </a:xfrm>
            <a:custGeom>
              <a:avLst/>
              <a:gdLst>
                <a:gd name="T0" fmla="*/ 28 w 28"/>
                <a:gd name="T1" fmla="*/ 31 h 31"/>
                <a:gd name="T2" fmla="*/ 2 w 28"/>
                <a:gd name="T3" fmla="*/ 31 h 31"/>
                <a:gd name="T4" fmla="*/ 0 w 28"/>
                <a:gd name="T5" fmla="*/ 0 h 31"/>
                <a:gd name="T6" fmla="*/ 24 w 28"/>
                <a:gd name="T7" fmla="*/ 1 h 31"/>
                <a:gd name="T8" fmla="*/ 28 w 28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28" y="31"/>
                  </a:moveTo>
                  <a:cubicBezTo>
                    <a:pt x="2" y="31"/>
                    <a:pt x="2" y="31"/>
                    <a:pt x="2" y="31"/>
                  </a:cubicBezTo>
                  <a:cubicBezTo>
                    <a:pt x="2" y="21"/>
                    <a:pt x="1" y="11"/>
                    <a:pt x="0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9"/>
                    <a:pt x="27" y="19"/>
                    <a:pt x="28" y="31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2" name="Freeform 1462">
              <a:extLst>
                <a:ext uri="{FF2B5EF4-FFF2-40B4-BE49-F238E27FC236}">
                  <a16:creationId xmlns:a16="http://schemas.microsoft.com/office/drawing/2014/main" id="{345885A8-A0BB-4EE9-983B-AA4E0707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879"/>
              <a:ext cx="125" cy="39"/>
            </a:xfrm>
            <a:custGeom>
              <a:avLst/>
              <a:gdLst>
                <a:gd name="T0" fmla="*/ 106 w 108"/>
                <a:gd name="T1" fmla="*/ 1 h 34"/>
                <a:gd name="T2" fmla="*/ 0 w 108"/>
                <a:gd name="T3" fmla="*/ 0 h 34"/>
                <a:gd name="T4" fmla="*/ 1 w 108"/>
                <a:gd name="T5" fmla="*/ 34 h 34"/>
                <a:gd name="T6" fmla="*/ 108 w 108"/>
                <a:gd name="T7" fmla="*/ 32 h 34"/>
                <a:gd name="T8" fmla="*/ 106 w 108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34">
                  <a:moveTo>
                    <a:pt x="10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23"/>
                    <a:pt x="1" y="34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6" y="23"/>
                    <a:pt x="106" y="12"/>
                    <a:pt x="106" y="1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3" name="Freeform 1463">
              <a:extLst>
                <a:ext uri="{FF2B5EF4-FFF2-40B4-BE49-F238E27FC236}">
                  <a16:creationId xmlns:a16="http://schemas.microsoft.com/office/drawing/2014/main" id="{D8A30250-9FC4-4319-A5D8-8F48615A5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79"/>
              <a:ext cx="39" cy="40"/>
            </a:xfrm>
            <a:custGeom>
              <a:avLst/>
              <a:gdLst>
                <a:gd name="T0" fmla="*/ 31 w 34"/>
                <a:gd name="T1" fmla="*/ 0 h 35"/>
                <a:gd name="T2" fmla="*/ 0 w 34"/>
                <a:gd name="T3" fmla="*/ 0 h 35"/>
                <a:gd name="T4" fmla="*/ 0 w 34"/>
                <a:gd name="T5" fmla="*/ 35 h 35"/>
                <a:gd name="T6" fmla="*/ 34 w 34"/>
                <a:gd name="T7" fmla="*/ 35 h 35"/>
                <a:gd name="T8" fmla="*/ 31 w 3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1" y="24"/>
                    <a:pt x="30" y="12"/>
                    <a:pt x="31" y="0"/>
                  </a:cubicBezTo>
                  <a:close/>
                </a:path>
              </a:pathLst>
            </a:custGeom>
            <a:solidFill>
              <a:srgbClr val="8C4C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4" name="Rectangle 1464">
              <a:extLst>
                <a:ext uri="{FF2B5EF4-FFF2-40B4-BE49-F238E27FC236}">
                  <a16:creationId xmlns:a16="http://schemas.microsoft.com/office/drawing/2014/main" id="{20D90B5E-0818-410E-ABB0-2805033D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879"/>
              <a:ext cx="62" cy="40"/>
            </a:xfrm>
            <a:prstGeom prst="rect">
              <a:avLst/>
            </a:prstGeom>
            <a:solidFill>
              <a:srgbClr val="C28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46573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A15B3CEC-1A67-4475-BAC3-8E41AFCC4B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35113" y="1851025"/>
            <a:ext cx="1290637" cy="3155950"/>
            <a:chOff x="967" y="1166"/>
            <a:chExt cx="813" cy="1988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08F10021-54DC-48F5-8D56-187BCF044D2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67" y="1166"/>
              <a:ext cx="813" cy="1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3602BB82-DF78-4EEC-BE2B-06889C6D3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172"/>
              <a:ext cx="61" cy="200"/>
            </a:xfrm>
            <a:custGeom>
              <a:avLst/>
              <a:gdLst>
                <a:gd name="T0" fmla="*/ 10 w 53"/>
                <a:gd name="T1" fmla="*/ 171 h 173"/>
                <a:gd name="T2" fmla="*/ 6 w 53"/>
                <a:gd name="T3" fmla="*/ 169 h 173"/>
                <a:gd name="T4" fmla="*/ 4 w 53"/>
                <a:gd name="T5" fmla="*/ 95 h 173"/>
                <a:gd name="T6" fmla="*/ 0 w 53"/>
                <a:gd name="T7" fmla="*/ 20 h 173"/>
                <a:gd name="T8" fmla="*/ 26 w 53"/>
                <a:gd name="T9" fmla="*/ 0 h 173"/>
                <a:gd name="T10" fmla="*/ 53 w 53"/>
                <a:gd name="T11" fmla="*/ 18 h 173"/>
                <a:gd name="T12" fmla="*/ 53 w 53"/>
                <a:gd name="T13" fmla="*/ 94 h 173"/>
                <a:gd name="T14" fmla="*/ 49 w 53"/>
                <a:gd name="T15" fmla="*/ 172 h 173"/>
                <a:gd name="T16" fmla="*/ 45 w 53"/>
                <a:gd name="T17" fmla="*/ 173 h 173"/>
                <a:gd name="T18" fmla="*/ 10 w 53"/>
                <a:gd name="T19" fmla="*/ 17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73">
                  <a:moveTo>
                    <a:pt x="10" y="171"/>
                  </a:moveTo>
                  <a:cubicBezTo>
                    <a:pt x="8" y="171"/>
                    <a:pt x="6" y="170"/>
                    <a:pt x="6" y="169"/>
                  </a:cubicBezTo>
                  <a:cubicBezTo>
                    <a:pt x="6" y="145"/>
                    <a:pt x="5" y="120"/>
                    <a:pt x="4" y="95"/>
                  </a:cubicBezTo>
                  <a:cubicBezTo>
                    <a:pt x="3" y="70"/>
                    <a:pt x="2" y="45"/>
                    <a:pt x="0" y="20"/>
                  </a:cubicBezTo>
                  <a:cubicBezTo>
                    <a:pt x="0" y="10"/>
                    <a:pt x="12" y="1"/>
                    <a:pt x="26" y="0"/>
                  </a:cubicBezTo>
                  <a:cubicBezTo>
                    <a:pt x="41" y="0"/>
                    <a:pt x="53" y="8"/>
                    <a:pt x="53" y="18"/>
                  </a:cubicBezTo>
                  <a:cubicBezTo>
                    <a:pt x="53" y="44"/>
                    <a:pt x="53" y="69"/>
                    <a:pt x="53" y="94"/>
                  </a:cubicBezTo>
                  <a:cubicBezTo>
                    <a:pt x="52" y="120"/>
                    <a:pt x="52" y="145"/>
                    <a:pt x="49" y="172"/>
                  </a:cubicBezTo>
                  <a:cubicBezTo>
                    <a:pt x="49" y="173"/>
                    <a:pt x="47" y="173"/>
                    <a:pt x="45" y="173"/>
                  </a:cubicBezTo>
                  <a:lnTo>
                    <a:pt x="10" y="17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7454436-303E-4948-8285-FF1FCC87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6" y="2305"/>
              <a:ext cx="72" cy="52"/>
            </a:xfrm>
            <a:custGeom>
              <a:avLst/>
              <a:gdLst>
                <a:gd name="T0" fmla="*/ 62 w 62"/>
                <a:gd name="T1" fmla="*/ 0 h 45"/>
                <a:gd name="T2" fmla="*/ 60 w 62"/>
                <a:gd name="T3" fmla="*/ 33 h 45"/>
                <a:gd name="T4" fmla="*/ 0 w 62"/>
                <a:gd name="T5" fmla="*/ 33 h 45"/>
                <a:gd name="T6" fmla="*/ 0 w 62"/>
                <a:gd name="T7" fmla="*/ 9 h 45"/>
                <a:gd name="T8" fmla="*/ 62 w 62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5">
                  <a:moveTo>
                    <a:pt x="62" y="0"/>
                  </a:moveTo>
                  <a:cubicBezTo>
                    <a:pt x="60" y="33"/>
                    <a:pt x="60" y="33"/>
                    <a:pt x="60" y="33"/>
                  </a:cubicBezTo>
                  <a:cubicBezTo>
                    <a:pt x="60" y="33"/>
                    <a:pt x="30" y="45"/>
                    <a:pt x="0" y="33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3915372-9D49-4B7B-B815-9A0CB2DE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713"/>
              <a:ext cx="204" cy="613"/>
            </a:xfrm>
            <a:custGeom>
              <a:avLst/>
              <a:gdLst>
                <a:gd name="T0" fmla="*/ 102 w 176"/>
                <a:gd name="T1" fmla="*/ 530 h 530"/>
                <a:gd name="T2" fmla="*/ 93 w 176"/>
                <a:gd name="T3" fmla="*/ 524 h 530"/>
                <a:gd name="T4" fmla="*/ 79 w 176"/>
                <a:gd name="T5" fmla="*/ 289 h 530"/>
                <a:gd name="T6" fmla="*/ 54 w 176"/>
                <a:gd name="T7" fmla="*/ 181 h 530"/>
                <a:gd name="T8" fmla="*/ 34 w 176"/>
                <a:gd name="T9" fmla="*/ 131 h 530"/>
                <a:gd name="T10" fmla="*/ 8 w 176"/>
                <a:gd name="T11" fmla="*/ 87 h 530"/>
                <a:gd name="T12" fmla="*/ 1 w 176"/>
                <a:gd name="T13" fmla="*/ 73 h 530"/>
                <a:gd name="T14" fmla="*/ 0 w 176"/>
                <a:gd name="T15" fmla="*/ 58 h 530"/>
                <a:gd name="T16" fmla="*/ 1 w 176"/>
                <a:gd name="T17" fmla="*/ 50 h 530"/>
                <a:gd name="T18" fmla="*/ 1 w 176"/>
                <a:gd name="T19" fmla="*/ 41 h 530"/>
                <a:gd name="T20" fmla="*/ 3 w 176"/>
                <a:gd name="T21" fmla="*/ 22 h 530"/>
                <a:gd name="T22" fmla="*/ 14 w 176"/>
                <a:gd name="T23" fmla="*/ 6 h 530"/>
                <a:gd name="T24" fmla="*/ 25 w 176"/>
                <a:gd name="T25" fmla="*/ 1 h 530"/>
                <a:gd name="T26" fmla="*/ 38 w 176"/>
                <a:gd name="T27" fmla="*/ 0 h 530"/>
                <a:gd name="T28" fmla="*/ 65 w 176"/>
                <a:gd name="T29" fmla="*/ 9 h 530"/>
                <a:gd name="T30" fmla="*/ 88 w 176"/>
                <a:gd name="T31" fmla="*/ 30 h 530"/>
                <a:gd name="T32" fmla="*/ 106 w 176"/>
                <a:gd name="T33" fmla="*/ 60 h 530"/>
                <a:gd name="T34" fmla="*/ 121 w 176"/>
                <a:gd name="T35" fmla="*/ 91 h 530"/>
                <a:gd name="T36" fmla="*/ 144 w 176"/>
                <a:gd name="T37" fmla="*/ 153 h 530"/>
                <a:gd name="T38" fmla="*/ 168 w 176"/>
                <a:gd name="T39" fmla="*/ 280 h 530"/>
                <a:gd name="T40" fmla="*/ 175 w 176"/>
                <a:gd name="T41" fmla="*/ 524 h 530"/>
                <a:gd name="T42" fmla="*/ 166 w 176"/>
                <a:gd name="T43" fmla="*/ 530 h 530"/>
                <a:gd name="T44" fmla="*/ 102 w 176"/>
                <a:gd name="T45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6" h="530">
                  <a:moveTo>
                    <a:pt x="102" y="530"/>
                  </a:moveTo>
                  <a:cubicBezTo>
                    <a:pt x="97" y="530"/>
                    <a:pt x="93" y="527"/>
                    <a:pt x="93" y="524"/>
                  </a:cubicBezTo>
                  <a:cubicBezTo>
                    <a:pt x="92" y="445"/>
                    <a:pt x="88" y="366"/>
                    <a:pt x="79" y="289"/>
                  </a:cubicBezTo>
                  <a:cubicBezTo>
                    <a:pt x="75" y="253"/>
                    <a:pt x="66" y="216"/>
                    <a:pt x="54" y="181"/>
                  </a:cubicBezTo>
                  <a:cubicBezTo>
                    <a:pt x="48" y="164"/>
                    <a:pt x="42" y="147"/>
                    <a:pt x="34" y="131"/>
                  </a:cubicBezTo>
                  <a:cubicBezTo>
                    <a:pt x="26" y="115"/>
                    <a:pt x="18" y="100"/>
                    <a:pt x="8" y="87"/>
                  </a:cubicBezTo>
                  <a:cubicBezTo>
                    <a:pt x="5" y="83"/>
                    <a:pt x="3" y="78"/>
                    <a:pt x="1" y="73"/>
                  </a:cubicBezTo>
                  <a:cubicBezTo>
                    <a:pt x="0" y="68"/>
                    <a:pt x="0" y="63"/>
                    <a:pt x="0" y="58"/>
                  </a:cubicBezTo>
                  <a:cubicBezTo>
                    <a:pt x="0" y="55"/>
                    <a:pt x="1" y="53"/>
                    <a:pt x="1" y="50"/>
                  </a:cubicBezTo>
                  <a:cubicBezTo>
                    <a:pt x="1" y="48"/>
                    <a:pt x="1" y="44"/>
                    <a:pt x="1" y="41"/>
                  </a:cubicBezTo>
                  <a:cubicBezTo>
                    <a:pt x="2" y="36"/>
                    <a:pt x="2" y="29"/>
                    <a:pt x="3" y="22"/>
                  </a:cubicBezTo>
                  <a:cubicBezTo>
                    <a:pt x="5" y="16"/>
                    <a:pt x="8" y="10"/>
                    <a:pt x="14" y="6"/>
                  </a:cubicBezTo>
                  <a:cubicBezTo>
                    <a:pt x="17" y="4"/>
                    <a:pt x="21" y="2"/>
                    <a:pt x="25" y="1"/>
                  </a:cubicBezTo>
                  <a:cubicBezTo>
                    <a:pt x="29" y="0"/>
                    <a:pt x="33" y="0"/>
                    <a:pt x="38" y="0"/>
                  </a:cubicBezTo>
                  <a:cubicBezTo>
                    <a:pt x="47" y="1"/>
                    <a:pt x="57" y="4"/>
                    <a:pt x="65" y="9"/>
                  </a:cubicBezTo>
                  <a:cubicBezTo>
                    <a:pt x="74" y="15"/>
                    <a:pt x="82" y="22"/>
                    <a:pt x="88" y="30"/>
                  </a:cubicBezTo>
                  <a:cubicBezTo>
                    <a:pt x="95" y="40"/>
                    <a:pt x="101" y="50"/>
                    <a:pt x="106" y="60"/>
                  </a:cubicBezTo>
                  <a:cubicBezTo>
                    <a:pt x="112" y="71"/>
                    <a:pt x="117" y="81"/>
                    <a:pt x="121" y="91"/>
                  </a:cubicBezTo>
                  <a:cubicBezTo>
                    <a:pt x="130" y="111"/>
                    <a:pt x="137" y="132"/>
                    <a:pt x="144" y="153"/>
                  </a:cubicBezTo>
                  <a:cubicBezTo>
                    <a:pt x="156" y="194"/>
                    <a:pt x="164" y="236"/>
                    <a:pt x="168" y="280"/>
                  </a:cubicBezTo>
                  <a:cubicBezTo>
                    <a:pt x="175" y="362"/>
                    <a:pt x="176" y="443"/>
                    <a:pt x="175" y="524"/>
                  </a:cubicBezTo>
                  <a:cubicBezTo>
                    <a:pt x="175" y="527"/>
                    <a:pt x="171" y="530"/>
                    <a:pt x="166" y="530"/>
                  </a:cubicBezTo>
                  <a:lnTo>
                    <a:pt x="102" y="530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592DD6A7-EC58-41D1-ABFB-552498477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356"/>
              <a:ext cx="79" cy="96"/>
            </a:xfrm>
            <a:custGeom>
              <a:avLst/>
              <a:gdLst>
                <a:gd name="T0" fmla="*/ 31 w 68"/>
                <a:gd name="T1" fmla="*/ 1 h 83"/>
                <a:gd name="T2" fmla="*/ 60 w 68"/>
                <a:gd name="T3" fmla="*/ 18 h 83"/>
                <a:gd name="T4" fmla="*/ 56 w 68"/>
                <a:gd name="T5" fmla="*/ 70 h 83"/>
                <a:gd name="T6" fmla="*/ 12 w 68"/>
                <a:gd name="T7" fmla="*/ 77 h 83"/>
                <a:gd name="T8" fmla="*/ 2 w 68"/>
                <a:gd name="T9" fmla="*/ 38 h 83"/>
                <a:gd name="T10" fmla="*/ 31 w 68"/>
                <a:gd name="T11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83">
                  <a:moveTo>
                    <a:pt x="31" y="1"/>
                  </a:moveTo>
                  <a:cubicBezTo>
                    <a:pt x="31" y="1"/>
                    <a:pt x="52" y="0"/>
                    <a:pt x="60" y="18"/>
                  </a:cubicBezTo>
                  <a:cubicBezTo>
                    <a:pt x="68" y="36"/>
                    <a:pt x="63" y="62"/>
                    <a:pt x="56" y="70"/>
                  </a:cubicBezTo>
                  <a:cubicBezTo>
                    <a:pt x="49" y="77"/>
                    <a:pt x="20" y="83"/>
                    <a:pt x="12" y="77"/>
                  </a:cubicBezTo>
                  <a:cubicBezTo>
                    <a:pt x="3" y="71"/>
                    <a:pt x="0" y="50"/>
                    <a:pt x="2" y="38"/>
                  </a:cubicBezTo>
                  <a:cubicBezTo>
                    <a:pt x="3" y="26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3B1F46E-181F-49B2-8D76-212FC53C5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390"/>
              <a:ext cx="53" cy="28"/>
            </a:xfrm>
            <a:custGeom>
              <a:avLst/>
              <a:gdLst>
                <a:gd name="T0" fmla="*/ 37 w 46"/>
                <a:gd name="T1" fmla="*/ 25 h 25"/>
                <a:gd name="T2" fmla="*/ 9 w 46"/>
                <a:gd name="T3" fmla="*/ 25 h 25"/>
                <a:gd name="T4" fmla="*/ 0 w 46"/>
                <a:gd name="T5" fmla="*/ 16 h 25"/>
                <a:gd name="T6" fmla="*/ 0 w 46"/>
                <a:gd name="T7" fmla="*/ 9 h 25"/>
                <a:gd name="T8" fmla="*/ 9 w 46"/>
                <a:gd name="T9" fmla="*/ 0 h 25"/>
                <a:gd name="T10" fmla="*/ 37 w 46"/>
                <a:gd name="T11" fmla="*/ 0 h 25"/>
                <a:gd name="T12" fmla="*/ 46 w 46"/>
                <a:gd name="T13" fmla="*/ 9 h 25"/>
                <a:gd name="T14" fmla="*/ 46 w 46"/>
                <a:gd name="T15" fmla="*/ 16 h 25"/>
                <a:gd name="T16" fmla="*/ 37 w 46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5">
                  <a:moveTo>
                    <a:pt x="37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4" y="25"/>
                    <a:pt x="0" y="21"/>
                    <a:pt x="0" y="1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2" y="0"/>
                    <a:pt x="46" y="4"/>
                    <a:pt x="46" y="9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21"/>
                    <a:pt x="42" y="25"/>
                    <a:pt x="37" y="25"/>
                  </a:cubicBezTo>
                  <a:close/>
                </a:path>
              </a:pathLst>
            </a:custGeom>
            <a:solidFill>
              <a:srgbClr val="7A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39C1CBB-3041-47B2-8D0E-4081402E7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2390"/>
              <a:ext cx="22" cy="67"/>
            </a:xfrm>
            <a:custGeom>
              <a:avLst/>
              <a:gdLst>
                <a:gd name="T0" fmla="*/ 10 w 19"/>
                <a:gd name="T1" fmla="*/ 58 h 58"/>
                <a:gd name="T2" fmla="*/ 10 w 19"/>
                <a:gd name="T3" fmla="*/ 58 h 58"/>
                <a:gd name="T4" fmla="*/ 19 w 19"/>
                <a:gd name="T5" fmla="*/ 48 h 58"/>
                <a:gd name="T6" fmla="*/ 19 w 19"/>
                <a:gd name="T7" fmla="*/ 0 h 58"/>
                <a:gd name="T8" fmla="*/ 10 w 19"/>
                <a:gd name="T9" fmla="*/ 0 h 58"/>
                <a:gd name="T10" fmla="*/ 0 w 19"/>
                <a:gd name="T11" fmla="*/ 10 h 58"/>
                <a:gd name="T12" fmla="*/ 0 w 19"/>
                <a:gd name="T13" fmla="*/ 48 h 58"/>
                <a:gd name="T14" fmla="*/ 10 w 19"/>
                <a:gd name="T15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8">
                  <a:moveTo>
                    <a:pt x="10" y="58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5" y="58"/>
                    <a:pt x="19" y="54"/>
                    <a:pt x="19" y="4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4"/>
                    <a:pt x="5" y="58"/>
                    <a:pt x="10" y="58"/>
                  </a:cubicBezTo>
                  <a:close/>
                </a:path>
              </a:pathLst>
            </a:custGeom>
            <a:solidFill>
              <a:srgbClr val="7A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5DACD5C3-BC2B-4DC8-87B0-5F3434F69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357"/>
              <a:ext cx="57" cy="76"/>
            </a:xfrm>
            <a:custGeom>
              <a:avLst/>
              <a:gdLst>
                <a:gd name="T0" fmla="*/ 41 w 49"/>
                <a:gd name="T1" fmla="*/ 0 h 66"/>
                <a:gd name="T2" fmla="*/ 15 w 49"/>
                <a:gd name="T3" fmla="*/ 8 h 66"/>
                <a:gd name="T4" fmla="*/ 1 w 49"/>
                <a:gd name="T5" fmla="*/ 39 h 66"/>
                <a:gd name="T6" fmla="*/ 16 w 49"/>
                <a:gd name="T7" fmla="*/ 64 h 66"/>
                <a:gd name="T8" fmla="*/ 21 w 49"/>
                <a:gd name="T9" fmla="*/ 40 h 66"/>
                <a:gd name="T10" fmla="*/ 41 w 49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66">
                  <a:moveTo>
                    <a:pt x="41" y="0"/>
                  </a:moveTo>
                  <a:cubicBezTo>
                    <a:pt x="41" y="0"/>
                    <a:pt x="23" y="2"/>
                    <a:pt x="15" y="8"/>
                  </a:cubicBezTo>
                  <a:cubicBezTo>
                    <a:pt x="7" y="15"/>
                    <a:pt x="0" y="23"/>
                    <a:pt x="1" y="39"/>
                  </a:cubicBezTo>
                  <a:cubicBezTo>
                    <a:pt x="2" y="54"/>
                    <a:pt x="4" y="66"/>
                    <a:pt x="16" y="64"/>
                  </a:cubicBezTo>
                  <a:cubicBezTo>
                    <a:pt x="28" y="62"/>
                    <a:pt x="21" y="49"/>
                    <a:pt x="21" y="40"/>
                  </a:cubicBezTo>
                  <a:cubicBezTo>
                    <a:pt x="20" y="31"/>
                    <a:pt x="49" y="36"/>
                    <a:pt x="41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9D942F8F-0F10-4FDB-A89C-FB1926BCF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390"/>
              <a:ext cx="23" cy="67"/>
            </a:xfrm>
            <a:custGeom>
              <a:avLst/>
              <a:gdLst>
                <a:gd name="T0" fmla="*/ 10 w 20"/>
                <a:gd name="T1" fmla="*/ 58 h 58"/>
                <a:gd name="T2" fmla="*/ 10 w 20"/>
                <a:gd name="T3" fmla="*/ 58 h 58"/>
                <a:gd name="T4" fmla="*/ 20 w 20"/>
                <a:gd name="T5" fmla="*/ 48 h 58"/>
                <a:gd name="T6" fmla="*/ 20 w 20"/>
                <a:gd name="T7" fmla="*/ 10 h 58"/>
                <a:gd name="T8" fmla="*/ 10 w 20"/>
                <a:gd name="T9" fmla="*/ 0 h 58"/>
                <a:gd name="T10" fmla="*/ 10 w 20"/>
                <a:gd name="T11" fmla="*/ 0 h 58"/>
                <a:gd name="T12" fmla="*/ 0 w 20"/>
                <a:gd name="T13" fmla="*/ 10 h 58"/>
                <a:gd name="T14" fmla="*/ 0 w 20"/>
                <a:gd name="T15" fmla="*/ 48 h 58"/>
                <a:gd name="T16" fmla="*/ 10 w 20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8">
                  <a:moveTo>
                    <a:pt x="10" y="58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5" y="58"/>
                    <a:pt x="20" y="54"/>
                    <a:pt x="20" y="4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4"/>
                    <a:pt x="5" y="58"/>
                    <a:pt x="10" y="58"/>
                  </a:cubicBezTo>
                  <a:close/>
                </a:path>
              </a:pathLst>
            </a:custGeom>
            <a:solidFill>
              <a:srgbClr val="7A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B6B44D6-3BB0-4688-9D8D-823AFD377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439"/>
              <a:ext cx="215" cy="278"/>
            </a:xfrm>
            <a:custGeom>
              <a:avLst/>
              <a:gdLst>
                <a:gd name="T0" fmla="*/ 19 w 186"/>
                <a:gd name="T1" fmla="*/ 240 h 240"/>
                <a:gd name="T2" fmla="*/ 166 w 186"/>
                <a:gd name="T3" fmla="*/ 240 h 240"/>
                <a:gd name="T4" fmla="*/ 186 w 186"/>
                <a:gd name="T5" fmla="*/ 221 h 240"/>
                <a:gd name="T6" fmla="*/ 186 w 186"/>
                <a:gd name="T7" fmla="*/ 19 h 240"/>
                <a:gd name="T8" fmla="*/ 166 w 186"/>
                <a:gd name="T9" fmla="*/ 0 h 240"/>
                <a:gd name="T10" fmla="*/ 19 w 186"/>
                <a:gd name="T11" fmla="*/ 0 h 240"/>
                <a:gd name="T12" fmla="*/ 0 w 186"/>
                <a:gd name="T13" fmla="*/ 19 h 240"/>
                <a:gd name="T14" fmla="*/ 0 w 186"/>
                <a:gd name="T15" fmla="*/ 221 h 240"/>
                <a:gd name="T16" fmla="*/ 19 w 186"/>
                <a:gd name="T17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240">
                  <a:moveTo>
                    <a:pt x="19" y="240"/>
                  </a:moveTo>
                  <a:cubicBezTo>
                    <a:pt x="166" y="240"/>
                    <a:pt x="166" y="240"/>
                    <a:pt x="166" y="240"/>
                  </a:cubicBezTo>
                  <a:cubicBezTo>
                    <a:pt x="177" y="240"/>
                    <a:pt x="186" y="232"/>
                    <a:pt x="186" y="221"/>
                  </a:cubicBezTo>
                  <a:cubicBezTo>
                    <a:pt x="186" y="19"/>
                    <a:pt x="186" y="19"/>
                    <a:pt x="186" y="19"/>
                  </a:cubicBezTo>
                  <a:cubicBezTo>
                    <a:pt x="186" y="9"/>
                    <a:pt x="177" y="0"/>
                    <a:pt x="16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2"/>
                    <a:pt x="8" y="240"/>
                    <a:pt x="19" y="240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B23C09C1-CC51-4A38-A0D4-B80984749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439"/>
              <a:ext cx="153" cy="67"/>
            </a:xfrm>
            <a:custGeom>
              <a:avLst/>
              <a:gdLst>
                <a:gd name="T0" fmla="*/ 0 w 132"/>
                <a:gd name="T1" fmla="*/ 13 h 58"/>
                <a:gd name="T2" fmla="*/ 18 w 132"/>
                <a:gd name="T3" fmla="*/ 0 h 58"/>
                <a:gd name="T4" fmla="*/ 123 w 132"/>
                <a:gd name="T5" fmla="*/ 0 h 58"/>
                <a:gd name="T6" fmla="*/ 118 w 132"/>
                <a:gd name="T7" fmla="*/ 13 h 58"/>
                <a:gd name="T8" fmla="*/ 62 w 132"/>
                <a:gd name="T9" fmla="*/ 58 h 58"/>
                <a:gd name="T10" fmla="*/ 56 w 132"/>
                <a:gd name="T11" fmla="*/ 58 h 58"/>
                <a:gd name="T12" fmla="*/ 0 w 132"/>
                <a:gd name="T13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58">
                  <a:moveTo>
                    <a:pt x="0" y="13"/>
                  </a:moveTo>
                  <a:cubicBezTo>
                    <a:pt x="3" y="5"/>
                    <a:pt x="10" y="0"/>
                    <a:pt x="18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32" y="0"/>
                    <a:pt x="115" y="5"/>
                    <a:pt x="118" y="13"/>
                  </a:cubicBezTo>
                  <a:cubicBezTo>
                    <a:pt x="113" y="38"/>
                    <a:pt x="90" y="58"/>
                    <a:pt x="62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28" y="58"/>
                    <a:pt x="5" y="38"/>
                    <a:pt x="0" y="13"/>
                  </a:cubicBezTo>
                  <a:close/>
                </a:path>
              </a:pathLst>
            </a:custGeom>
            <a:solidFill>
              <a:srgbClr val="915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7ADB217C-DDDA-4E4C-AB97-C5DCD258C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439"/>
              <a:ext cx="80" cy="278"/>
            </a:xfrm>
            <a:custGeom>
              <a:avLst/>
              <a:gdLst>
                <a:gd name="T0" fmla="*/ 19 w 69"/>
                <a:gd name="T1" fmla="*/ 240 h 240"/>
                <a:gd name="T2" fmla="*/ 50 w 69"/>
                <a:gd name="T3" fmla="*/ 240 h 240"/>
                <a:gd name="T4" fmla="*/ 69 w 69"/>
                <a:gd name="T5" fmla="*/ 221 h 240"/>
                <a:gd name="T6" fmla="*/ 69 w 69"/>
                <a:gd name="T7" fmla="*/ 19 h 240"/>
                <a:gd name="T8" fmla="*/ 50 w 69"/>
                <a:gd name="T9" fmla="*/ 0 h 240"/>
                <a:gd name="T10" fmla="*/ 19 w 69"/>
                <a:gd name="T11" fmla="*/ 0 h 240"/>
                <a:gd name="T12" fmla="*/ 0 w 69"/>
                <a:gd name="T13" fmla="*/ 19 h 240"/>
                <a:gd name="T14" fmla="*/ 0 w 69"/>
                <a:gd name="T15" fmla="*/ 221 h 240"/>
                <a:gd name="T16" fmla="*/ 19 w 69"/>
                <a:gd name="T17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240">
                  <a:moveTo>
                    <a:pt x="19" y="240"/>
                  </a:moveTo>
                  <a:cubicBezTo>
                    <a:pt x="50" y="240"/>
                    <a:pt x="50" y="240"/>
                    <a:pt x="50" y="240"/>
                  </a:cubicBezTo>
                  <a:cubicBezTo>
                    <a:pt x="60" y="240"/>
                    <a:pt x="69" y="232"/>
                    <a:pt x="69" y="221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9"/>
                    <a:pt x="60" y="0"/>
                    <a:pt x="5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2"/>
                    <a:pt x="9" y="240"/>
                    <a:pt x="19" y="240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Rectangle 16">
              <a:extLst>
                <a:ext uri="{FF2B5EF4-FFF2-40B4-BE49-F238E27FC236}">
                  <a16:creationId xmlns:a16="http://schemas.microsoft.com/office/drawing/2014/main" id="{D6DAF164-AEEE-4CE8-B67D-688953CFE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7" y="2439"/>
              <a:ext cx="6" cy="278"/>
            </a:xfrm>
            <a:prstGeom prst="rect">
              <a:avLst/>
            </a:prstGeom>
            <a:solidFill>
              <a:srgbClr val="7A4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AF7C0EAF-31F4-4EE5-A587-C38FDB86B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983"/>
              <a:ext cx="222" cy="192"/>
            </a:xfrm>
            <a:custGeom>
              <a:avLst/>
              <a:gdLst>
                <a:gd name="T0" fmla="*/ 10 w 192"/>
                <a:gd name="T1" fmla="*/ 8 h 166"/>
                <a:gd name="T2" fmla="*/ 4 w 192"/>
                <a:gd name="T3" fmla="*/ 85 h 166"/>
                <a:gd name="T4" fmla="*/ 25 w 192"/>
                <a:gd name="T5" fmla="*/ 101 h 166"/>
                <a:gd name="T6" fmla="*/ 38 w 192"/>
                <a:gd name="T7" fmla="*/ 91 h 166"/>
                <a:gd name="T8" fmla="*/ 42 w 192"/>
                <a:gd name="T9" fmla="*/ 112 h 166"/>
                <a:gd name="T10" fmla="*/ 146 w 192"/>
                <a:gd name="T11" fmla="*/ 144 h 166"/>
                <a:gd name="T12" fmla="*/ 110 w 192"/>
                <a:gd name="T13" fmla="*/ 62 h 166"/>
                <a:gd name="T14" fmla="*/ 64 w 192"/>
                <a:gd name="T15" fmla="*/ 0 h 166"/>
                <a:gd name="T16" fmla="*/ 10 w 192"/>
                <a:gd name="T17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66">
                  <a:moveTo>
                    <a:pt x="10" y="8"/>
                  </a:moveTo>
                  <a:cubicBezTo>
                    <a:pt x="10" y="8"/>
                    <a:pt x="0" y="60"/>
                    <a:pt x="4" y="85"/>
                  </a:cubicBezTo>
                  <a:cubicBezTo>
                    <a:pt x="25" y="101"/>
                    <a:pt x="25" y="101"/>
                    <a:pt x="25" y="10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2" y="112"/>
                    <a:pt x="109" y="166"/>
                    <a:pt x="146" y="144"/>
                  </a:cubicBezTo>
                  <a:cubicBezTo>
                    <a:pt x="192" y="117"/>
                    <a:pt x="129" y="79"/>
                    <a:pt x="110" y="62"/>
                  </a:cubicBezTo>
                  <a:cubicBezTo>
                    <a:pt x="92" y="45"/>
                    <a:pt x="64" y="0"/>
                    <a:pt x="64" y="0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57A6C1DC-3524-432C-8669-D3FFB21BA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985"/>
              <a:ext cx="79" cy="76"/>
            </a:xfrm>
            <a:custGeom>
              <a:avLst/>
              <a:gdLst>
                <a:gd name="T0" fmla="*/ 37 w 68"/>
                <a:gd name="T1" fmla="*/ 13 h 66"/>
                <a:gd name="T2" fmla="*/ 66 w 68"/>
                <a:gd name="T3" fmla="*/ 59 h 66"/>
                <a:gd name="T4" fmla="*/ 17 w 68"/>
                <a:gd name="T5" fmla="*/ 24 h 66"/>
                <a:gd name="T6" fmla="*/ 13 w 68"/>
                <a:gd name="T7" fmla="*/ 1 h 66"/>
                <a:gd name="T8" fmla="*/ 19 w 68"/>
                <a:gd name="T9" fmla="*/ 0 h 66"/>
                <a:gd name="T10" fmla="*/ 37 w 68"/>
                <a:gd name="T11" fmla="*/ 1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66">
                  <a:moveTo>
                    <a:pt x="37" y="13"/>
                  </a:moveTo>
                  <a:cubicBezTo>
                    <a:pt x="37" y="13"/>
                    <a:pt x="65" y="52"/>
                    <a:pt x="66" y="59"/>
                  </a:cubicBezTo>
                  <a:cubicBezTo>
                    <a:pt x="68" y="66"/>
                    <a:pt x="39" y="31"/>
                    <a:pt x="17" y="24"/>
                  </a:cubicBezTo>
                  <a:cubicBezTo>
                    <a:pt x="0" y="19"/>
                    <a:pt x="8" y="6"/>
                    <a:pt x="13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37" y="1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17DF9EC9-C306-4421-B689-AECC78B4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3008"/>
              <a:ext cx="22" cy="18"/>
            </a:xfrm>
            <a:custGeom>
              <a:avLst/>
              <a:gdLst>
                <a:gd name="T0" fmla="*/ 19 w 19"/>
                <a:gd name="T1" fmla="*/ 0 h 15"/>
                <a:gd name="T2" fmla="*/ 9 w 19"/>
                <a:gd name="T3" fmla="*/ 8 h 15"/>
                <a:gd name="T4" fmla="*/ 5 w 19"/>
                <a:gd name="T5" fmla="*/ 11 h 15"/>
                <a:gd name="T6" fmla="*/ 0 w 19"/>
                <a:gd name="T7" fmla="*/ 15 h 15"/>
                <a:gd name="T8" fmla="*/ 7 w 19"/>
                <a:gd name="T9" fmla="*/ 4 h 15"/>
                <a:gd name="T10" fmla="*/ 12 w 19"/>
                <a:gd name="T11" fmla="*/ 1 h 15"/>
                <a:gd name="T12" fmla="*/ 19 w 1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19" y="0"/>
                  </a:moveTo>
                  <a:cubicBezTo>
                    <a:pt x="15" y="3"/>
                    <a:pt x="12" y="5"/>
                    <a:pt x="9" y="8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3" y="13"/>
                    <a:pt x="2" y="14"/>
                    <a:pt x="0" y="15"/>
                  </a:cubicBezTo>
                  <a:cubicBezTo>
                    <a:pt x="1" y="11"/>
                    <a:pt x="3" y="7"/>
                    <a:pt x="7" y="4"/>
                  </a:cubicBezTo>
                  <a:cubicBezTo>
                    <a:pt x="8" y="3"/>
                    <a:pt x="10" y="2"/>
                    <a:pt x="12" y="1"/>
                  </a:cubicBezTo>
                  <a:cubicBezTo>
                    <a:pt x="14" y="0"/>
                    <a:pt x="17" y="0"/>
                    <a:pt x="19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36E7CF50-7D8A-40DC-A40D-7316AD23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018"/>
              <a:ext cx="28" cy="8"/>
            </a:xfrm>
            <a:custGeom>
              <a:avLst/>
              <a:gdLst>
                <a:gd name="T0" fmla="*/ 24 w 24"/>
                <a:gd name="T1" fmla="*/ 4 h 7"/>
                <a:gd name="T2" fmla="*/ 18 w 24"/>
                <a:gd name="T3" fmla="*/ 4 h 7"/>
                <a:gd name="T4" fmla="*/ 12 w 24"/>
                <a:gd name="T5" fmla="*/ 5 h 7"/>
                <a:gd name="T6" fmla="*/ 6 w 24"/>
                <a:gd name="T7" fmla="*/ 6 h 7"/>
                <a:gd name="T8" fmla="*/ 0 w 24"/>
                <a:gd name="T9" fmla="*/ 7 h 7"/>
                <a:gd name="T10" fmla="*/ 11 w 24"/>
                <a:gd name="T11" fmla="*/ 1 h 7"/>
                <a:gd name="T12" fmla="*/ 18 w 24"/>
                <a:gd name="T13" fmla="*/ 1 h 7"/>
                <a:gd name="T14" fmla="*/ 24 w 24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7">
                  <a:moveTo>
                    <a:pt x="24" y="4"/>
                  </a:moveTo>
                  <a:cubicBezTo>
                    <a:pt x="21" y="3"/>
                    <a:pt x="20" y="4"/>
                    <a:pt x="18" y="4"/>
                  </a:cubicBezTo>
                  <a:cubicBezTo>
                    <a:pt x="16" y="4"/>
                    <a:pt x="14" y="5"/>
                    <a:pt x="12" y="5"/>
                  </a:cubicBezTo>
                  <a:cubicBezTo>
                    <a:pt x="10" y="6"/>
                    <a:pt x="8" y="6"/>
                    <a:pt x="6" y="6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3" y="4"/>
                    <a:pt x="7" y="2"/>
                    <a:pt x="11" y="1"/>
                  </a:cubicBezTo>
                  <a:cubicBezTo>
                    <a:pt x="13" y="1"/>
                    <a:pt x="15" y="0"/>
                    <a:pt x="18" y="1"/>
                  </a:cubicBezTo>
                  <a:cubicBezTo>
                    <a:pt x="20" y="1"/>
                    <a:pt x="22" y="2"/>
                    <a:pt x="24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0916FB26-337D-4205-9590-7824CBE5F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023"/>
              <a:ext cx="23" cy="13"/>
            </a:xfrm>
            <a:custGeom>
              <a:avLst/>
              <a:gdLst>
                <a:gd name="T0" fmla="*/ 0 w 20"/>
                <a:gd name="T1" fmla="*/ 11 h 11"/>
                <a:gd name="T2" fmla="*/ 8 w 20"/>
                <a:gd name="T3" fmla="*/ 1 h 11"/>
                <a:gd name="T4" fmla="*/ 20 w 20"/>
                <a:gd name="T5" fmla="*/ 2 h 11"/>
                <a:gd name="T6" fmla="*/ 15 w 20"/>
                <a:gd name="T7" fmla="*/ 4 h 11"/>
                <a:gd name="T8" fmla="*/ 10 w 20"/>
                <a:gd name="T9" fmla="*/ 5 h 11"/>
                <a:gd name="T10" fmla="*/ 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1" y="7"/>
                    <a:pt x="4" y="3"/>
                    <a:pt x="8" y="1"/>
                  </a:cubicBezTo>
                  <a:cubicBezTo>
                    <a:pt x="12" y="0"/>
                    <a:pt x="17" y="0"/>
                    <a:pt x="20" y="2"/>
                  </a:cubicBezTo>
                  <a:cubicBezTo>
                    <a:pt x="18" y="3"/>
                    <a:pt x="16" y="3"/>
                    <a:pt x="15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6" y="6"/>
                    <a:pt x="4" y="8"/>
                    <a:pt x="0" y="1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0D0D9773-F338-4F3F-964A-A076AADED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3030"/>
              <a:ext cx="13" cy="18"/>
            </a:xfrm>
            <a:custGeom>
              <a:avLst/>
              <a:gdLst>
                <a:gd name="T0" fmla="*/ 11 w 11"/>
                <a:gd name="T1" fmla="*/ 0 h 15"/>
                <a:gd name="T2" fmla="*/ 7 w 11"/>
                <a:gd name="T3" fmla="*/ 8 h 15"/>
                <a:gd name="T4" fmla="*/ 4 w 11"/>
                <a:gd name="T5" fmla="*/ 11 h 15"/>
                <a:gd name="T6" fmla="*/ 1 w 11"/>
                <a:gd name="T7" fmla="*/ 15 h 15"/>
                <a:gd name="T8" fmla="*/ 3 w 11"/>
                <a:gd name="T9" fmla="*/ 5 h 15"/>
                <a:gd name="T10" fmla="*/ 7 w 11"/>
                <a:gd name="T11" fmla="*/ 2 h 15"/>
                <a:gd name="T12" fmla="*/ 11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3" y="12"/>
                    <a:pt x="3" y="13"/>
                    <a:pt x="1" y="15"/>
                  </a:cubicBezTo>
                  <a:cubicBezTo>
                    <a:pt x="0" y="11"/>
                    <a:pt x="1" y="8"/>
                    <a:pt x="3" y="5"/>
                  </a:cubicBezTo>
                  <a:cubicBezTo>
                    <a:pt x="4" y="4"/>
                    <a:pt x="5" y="3"/>
                    <a:pt x="7" y="2"/>
                  </a:cubicBezTo>
                  <a:cubicBezTo>
                    <a:pt x="8" y="1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51AD58A3-F2D9-4DF6-B373-44C1AB43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3041"/>
              <a:ext cx="18" cy="7"/>
            </a:xfrm>
            <a:custGeom>
              <a:avLst/>
              <a:gdLst>
                <a:gd name="T0" fmla="*/ 0 w 15"/>
                <a:gd name="T1" fmla="*/ 6 h 6"/>
                <a:gd name="T2" fmla="*/ 2 w 15"/>
                <a:gd name="T3" fmla="*/ 2 h 6"/>
                <a:gd name="T4" fmla="*/ 7 w 15"/>
                <a:gd name="T5" fmla="*/ 0 h 6"/>
                <a:gd name="T6" fmla="*/ 15 w 15"/>
                <a:gd name="T7" fmla="*/ 3 h 6"/>
                <a:gd name="T8" fmla="*/ 11 w 15"/>
                <a:gd name="T9" fmla="*/ 4 h 6"/>
                <a:gd name="T10" fmla="*/ 7 w 15"/>
                <a:gd name="T11" fmla="*/ 4 h 6"/>
                <a:gd name="T12" fmla="*/ 4 w 15"/>
                <a:gd name="T13" fmla="*/ 5 h 6"/>
                <a:gd name="T14" fmla="*/ 0 w 15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0" y="4"/>
                    <a:pt x="1" y="3"/>
                    <a:pt x="2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10" y="0"/>
                    <a:pt x="13" y="1"/>
                    <a:pt x="15" y="3"/>
                  </a:cubicBezTo>
                  <a:cubicBezTo>
                    <a:pt x="14" y="4"/>
                    <a:pt x="12" y="4"/>
                    <a:pt x="11" y="4"/>
                  </a:cubicBezTo>
                  <a:cubicBezTo>
                    <a:pt x="10" y="4"/>
                    <a:pt x="8" y="4"/>
                    <a:pt x="7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881DBE27-5F72-4ACD-A313-080002FD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3060"/>
              <a:ext cx="184" cy="115"/>
            </a:xfrm>
            <a:custGeom>
              <a:avLst/>
              <a:gdLst>
                <a:gd name="T0" fmla="*/ 1 w 159"/>
                <a:gd name="T1" fmla="*/ 18 h 99"/>
                <a:gd name="T2" fmla="*/ 0 w 159"/>
                <a:gd name="T3" fmla="*/ 0 h 99"/>
                <a:gd name="T4" fmla="*/ 0 w 159"/>
                <a:gd name="T5" fmla="*/ 0 h 99"/>
                <a:gd name="T6" fmla="*/ 21 w 159"/>
                <a:gd name="T7" fmla="*/ 21 h 99"/>
                <a:gd name="T8" fmla="*/ 37 w 159"/>
                <a:gd name="T9" fmla="*/ 19 h 99"/>
                <a:gd name="T10" fmla="*/ 43 w 159"/>
                <a:gd name="T11" fmla="*/ 35 h 99"/>
                <a:gd name="T12" fmla="*/ 101 w 159"/>
                <a:gd name="T13" fmla="*/ 69 h 99"/>
                <a:gd name="T14" fmla="*/ 159 w 159"/>
                <a:gd name="T15" fmla="*/ 59 h 99"/>
                <a:gd name="T16" fmla="*/ 143 w 159"/>
                <a:gd name="T17" fmla="*/ 77 h 99"/>
                <a:gd name="T18" fmla="*/ 39 w 159"/>
                <a:gd name="T19" fmla="*/ 45 h 99"/>
                <a:gd name="T20" fmla="*/ 35 w 159"/>
                <a:gd name="T21" fmla="*/ 24 h 99"/>
                <a:gd name="T22" fmla="*/ 22 w 159"/>
                <a:gd name="T23" fmla="*/ 34 h 99"/>
                <a:gd name="T24" fmla="*/ 1 w 159"/>
                <a:gd name="T25" fmla="*/ 1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99">
                  <a:moveTo>
                    <a:pt x="1" y="18"/>
                  </a:moveTo>
                  <a:cubicBezTo>
                    <a:pt x="0" y="13"/>
                    <a:pt x="0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"/>
                    <a:pt x="21" y="21"/>
                    <a:pt x="21" y="21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63" y="56"/>
                    <a:pt x="101" y="69"/>
                  </a:cubicBezTo>
                  <a:cubicBezTo>
                    <a:pt x="139" y="82"/>
                    <a:pt x="159" y="59"/>
                    <a:pt x="159" y="59"/>
                  </a:cubicBezTo>
                  <a:cubicBezTo>
                    <a:pt x="158" y="65"/>
                    <a:pt x="153" y="71"/>
                    <a:pt x="143" y="77"/>
                  </a:cubicBezTo>
                  <a:cubicBezTo>
                    <a:pt x="106" y="99"/>
                    <a:pt x="39" y="45"/>
                    <a:pt x="39" y="45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22" y="34"/>
                    <a:pt x="22" y="34"/>
                    <a:pt x="22" y="34"/>
                  </a:cubicBezTo>
                  <a:lnTo>
                    <a:pt x="1" y="18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53E19331-C98B-48E0-A937-EA4FF5F8F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983"/>
              <a:ext cx="221" cy="192"/>
            </a:xfrm>
            <a:custGeom>
              <a:avLst/>
              <a:gdLst>
                <a:gd name="T0" fmla="*/ 181 w 191"/>
                <a:gd name="T1" fmla="*/ 8 h 166"/>
                <a:gd name="T2" fmla="*/ 187 w 191"/>
                <a:gd name="T3" fmla="*/ 85 h 166"/>
                <a:gd name="T4" fmla="*/ 166 w 191"/>
                <a:gd name="T5" fmla="*/ 101 h 166"/>
                <a:gd name="T6" fmla="*/ 153 w 191"/>
                <a:gd name="T7" fmla="*/ 91 h 166"/>
                <a:gd name="T8" fmla="*/ 150 w 191"/>
                <a:gd name="T9" fmla="*/ 112 h 166"/>
                <a:gd name="T10" fmla="*/ 45 w 191"/>
                <a:gd name="T11" fmla="*/ 144 h 166"/>
                <a:gd name="T12" fmla="*/ 81 w 191"/>
                <a:gd name="T13" fmla="*/ 62 h 166"/>
                <a:gd name="T14" fmla="*/ 127 w 191"/>
                <a:gd name="T15" fmla="*/ 0 h 166"/>
                <a:gd name="T16" fmla="*/ 181 w 191"/>
                <a:gd name="T17" fmla="*/ 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1" h="166">
                  <a:moveTo>
                    <a:pt x="181" y="8"/>
                  </a:moveTo>
                  <a:cubicBezTo>
                    <a:pt x="181" y="8"/>
                    <a:pt x="191" y="60"/>
                    <a:pt x="187" y="85"/>
                  </a:cubicBezTo>
                  <a:cubicBezTo>
                    <a:pt x="166" y="101"/>
                    <a:pt x="166" y="101"/>
                    <a:pt x="166" y="101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0" y="112"/>
                    <a:pt x="150" y="112"/>
                    <a:pt x="150" y="112"/>
                  </a:cubicBezTo>
                  <a:cubicBezTo>
                    <a:pt x="150" y="112"/>
                    <a:pt x="83" y="166"/>
                    <a:pt x="45" y="144"/>
                  </a:cubicBezTo>
                  <a:cubicBezTo>
                    <a:pt x="0" y="117"/>
                    <a:pt x="62" y="79"/>
                    <a:pt x="81" y="62"/>
                  </a:cubicBezTo>
                  <a:cubicBezTo>
                    <a:pt x="99" y="45"/>
                    <a:pt x="127" y="0"/>
                    <a:pt x="127" y="0"/>
                  </a:cubicBezTo>
                  <a:lnTo>
                    <a:pt x="181" y="8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0AACD8BD-82ED-47C2-8439-08B75293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985"/>
              <a:ext cx="77" cy="76"/>
            </a:xfrm>
            <a:custGeom>
              <a:avLst/>
              <a:gdLst>
                <a:gd name="T0" fmla="*/ 31 w 67"/>
                <a:gd name="T1" fmla="*/ 13 h 66"/>
                <a:gd name="T2" fmla="*/ 1 w 67"/>
                <a:gd name="T3" fmla="*/ 59 h 66"/>
                <a:gd name="T4" fmla="*/ 50 w 67"/>
                <a:gd name="T5" fmla="*/ 24 h 66"/>
                <a:gd name="T6" fmla="*/ 54 w 67"/>
                <a:gd name="T7" fmla="*/ 1 h 66"/>
                <a:gd name="T8" fmla="*/ 49 w 67"/>
                <a:gd name="T9" fmla="*/ 0 h 66"/>
                <a:gd name="T10" fmla="*/ 31 w 67"/>
                <a:gd name="T11" fmla="*/ 1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6">
                  <a:moveTo>
                    <a:pt x="31" y="13"/>
                  </a:moveTo>
                  <a:cubicBezTo>
                    <a:pt x="31" y="13"/>
                    <a:pt x="2" y="52"/>
                    <a:pt x="1" y="59"/>
                  </a:cubicBezTo>
                  <a:cubicBezTo>
                    <a:pt x="0" y="66"/>
                    <a:pt x="28" y="31"/>
                    <a:pt x="50" y="24"/>
                  </a:cubicBezTo>
                  <a:cubicBezTo>
                    <a:pt x="67" y="19"/>
                    <a:pt x="59" y="6"/>
                    <a:pt x="54" y="1"/>
                  </a:cubicBezTo>
                  <a:cubicBezTo>
                    <a:pt x="49" y="0"/>
                    <a:pt x="49" y="0"/>
                    <a:pt x="49" y="0"/>
                  </a:cubicBezTo>
                  <a:lnTo>
                    <a:pt x="31" y="1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9B3DAD48-5CDC-428B-A711-BEACAB89F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008"/>
              <a:ext cx="22" cy="18"/>
            </a:xfrm>
            <a:custGeom>
              <a:avLst/>
              <a:gdLst>
                <a:gd name="T0" fmla="*/ 0 w 19"/>
                <a:gd name="T1" fmla="*/ 0 h 15"/>
                <a:gd name="T2" fmla="*/ 7 w 19"/>
                <a:gd name="T3" fmla="*/ 1 h 15"/>
                <a:gd name="T4" fmla="*/ 12 w 19"/>
                <a:gd name="T5" fmla="*/ 4 h 15"/>
                <a:gd name="T6" fmla="*/ 19 w 19"/>
                <a:gd name="T7" fmla="*/ 15 h 15"/>
                <a:gd name="T8" fmla="*/ 14 w 19"/>
                <a:gd name="T9" fmla="*/ 11 h 15"/>
                <a:gd name="T10" fmla="*/ 10 w 19"/>
                <a:gd name="T11" fmla="*/ 8 h 15"/>
                <a:gd name="T12" fmla="*/ 0 w 1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2"/>
                    <a:pt x="11" y="3"/>
                    <a:pt x="12" y="4"/>
                  </a:cubicBezTo>
                  <a:cubicBezTo>
                    <a:pt x="16" y="7"/>
                    <a:pt x="18" y="11"/>
                    <a:pt x="19" y="15"/>
                  </a:cubicBezTo>
                  <a:cubicBezTo>
                    <a:pt x="17" y="14"/>
                    <a:pt x="16" y="13"/>
                    <a:pt x="14" y="11"/>
                  </a:cubicBezTo>
                  <a:cubicBezTo>
                    <a:pt x="13" y="10"/>
                    <a:pt x="11" y="9"/>
                    <a:pt x="10" y="8"/>
                  </a:cubicBezTo>
                  <a:cubicBezTo>
                    <a:pt x="7" y="5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F6903DEC-9D79-496A-B2A9-775B4989F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018"/>
              <a:ext cx="26" cy="8"/>
            </a:xfrm>
            <a:custGeom>
              <a:avLst/>
              <a:gdLst>
                <a:gd name="T0" fmla="*/ 0 w 23"/>
                <a:gd name="T1" fmla="*/ 4 h 7"/>
                <a:gd name="T2" fmla="*/ 6 w 23"/>
                <a:gd name="T3" fmla="*/ 1 h 7"/>
                <a:gd name="T4" fmla="*/ 12 w 23"/>
                <a:gd name="T5" fmla="*/ 1 h 7"/>
                <a:gd name="T6" fmla="*/ 23 w 23"/>
                <a:gd name="T7" fmla="*/ 7 h 7"/>
                <a:gd name="T8" fmla="*/ 17 w 23"/>
                <a:gd name="T9" fmla="*/ 6 h 7"/>
                <a:gd name="T10" fmla="*/ 11 w 23"/>
                <a:gd name="T11" fmla="*/ 5 h 7"/>
                <a:gd name="T12" fmla="*/ 5 w 23"/>
                <a:gd name="T13" fmla="*/ 4 h 7"/>
                <a:gd name="T14" fmla="*/ 0 w 23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">
                  <a:moveTo>
                    <a:pt x="0" y="4"/>
                  </a:moveTo>
                  <a:cubicBezTo>
                    <a:pt x="1" y="2"/>
                    <a:pt x="3" y="1"/>
                    <a:pt x="6" y="1"/>
                  </a:cubicBezTo>
                  <a:cubicBezTo>
                    <a:pt x="8" y="0"/>
                    <a:pt x="10" y="1"/>
                    <a:pt x="12" y="1"/>
                  </a:cubicBezTo>
                  <a:cubicBezTo>
                    <a:pt x="16" y="2"/>
                    <a:pt x="20" y="4"/>
                    <a:pt x="23" y="7"/>
                  </a:cubicBezTo>
                  <a:cubicBezTo>
                    <a:pt x="21" y="7"/>
                    <a:pt x="19" y="7"/>
                    <a:pt x="17" y="6"/>
                  </a:cubicBezTo>
                  <a:cubicBezTo>
                    <a:pt x="15" y="6"/>
                    <a:pt x="13" y="6"/>
                    <a:pt x="11" y="5"/>
                  </a:cubicBezTo>
                  <a:cubicBezTo>
                    <a:pt x="9" y="5"/>
                    <a:pt x="7" y="4"/>
                    <a:pt x="5" y="4"/>
                  </a:cubicBezTo>
                  <a:cubicBezTo>
                    <a:pt x="4" y="4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D39CBA4-CC2D-47D2-8636-C618577C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023"/>
              <a:ext cx="23" cy="13"/>
            </a:xfrm>
            <a:custGeom>
              <a:avLst/>
              <a:gdLst>
                <a:gd name="T0" fmla="*/ 20 w 20"/>
                <a:gd name="T1" fmla="*/ 11 h 11"/>
                <a:gd name="T2" fmla="*/ 11 w 20"/>
                <a:gd name="T3" fmla="*/ 5 h 11"/>
                <a:gd name="T4" fmla="*/ 6 w 20"/>
                <a:gd name="T5" fmla="*/ 4 h 11"/>
                <a:gd name="T6" fmla="*/ 0 w 20"/>
                <a:gd name="T7" fmla="*/ 2 h 11"/>
                <a:gd name="T8" fmla="*/ 12 w 20"/>
                <a:gd name="T9" fmla="*/ 1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cubicBezTo>
                    <a:pt x="17" y="8"/>
                    <a:pt x="14" y="6"/>
                    <a:pt x="11" y="5"/>
                  </a:cubicBezTo>
                  <a:cubicBezTo>
                    <a:pt x="9" y="5"/>
                    <a:pt x="7" y="4"/>
                    <a:pt x="6" y="4"/>
                  </a:cubicBezTo>
                  <a:cubicBezTo>
                    <a:pt x="4" y="3"/>
                    <a:pt x="2" y="3"/>
                    <a:pt x="0" y="2"/>
                  </a:cubicBezTo>
                  <a:cubicBezTo>
                    <a:pt x="4" y="0"/>
                    <a:pt x="8" y="0"/>
                    <a:pt x="12" y="1"/>
                  </a:cubicBezTo>
                  <a:cubicBezTo>
                    <a:pt x="16" y="3"/>
                    <a:pt x="20" y="7"/>
                    <a:pt x="20" y="1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99A803DF-3BA6-4DF7-BC61-8768F1F1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3030"/>
              <a:ext cx="13" cy="18"/>
            </a:xfrm>
            <a:custGeom>
              <a:avLst/>
              <a:gdLst>
                <a:gd name="T0" fmla="*/ 0 w 11"/>
                <a:gd name="T1" fmla="*/ 0 h 15"/>
                <a:gd name="T2" fmla="*/ 5 w 11"/>
                <a:gd name="T3" fmla="*/ 2 h 15"/>
                <a:gd name="T4" fmla="*/ 8 w 11"/>
                <a:gd name="T5" fmla="*/ 5 h 15"/>
                <a:gd name="T6" fmla="*/ 10 w 11"/>
                <a:gd name="T7" fmla="*/ 15 h 15"/>
                <a:gd name="T8" fmla="*/ 7 w 11"/>
                <a:gd name="T9" fmla="*/ 11 h 15"/>
                <a:gd name="T10" fmla="*/ 5 w 11"/>
                <a:gd name="T11" fmla="*/ 8 h 15"/>
                <a:gd name="T12" fmla="*/ 0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10" y="8"/>
                    <a:pt x="11" y="11"/>
                    <a:pt x="10" y="15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5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913BA34C-9020-411B-AE47-AC04FF19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3041"/>
              <a:ext cx="18" cy="7"/>
            </a:xfrm>
            <a:custGeom>
              <a:avLst/>
              <a:gdLst>
                <a:gd name="T0" fmla="*/ 16 w 16"/>
                <a:gd name="T1" fmla="*/ 6 h 6"/>
                <a:gd name="T2" fmla="*/ 12 w 16"/>
                <a:gd name="T3" fmla="*/ 5 h 6"/>
                <a:gd name="T4" fmla="*/ 8 w 16"/>
                <a:gd name="T5" fmla="*/ 4 h 6"/>
                <a:gd name="T6" fmla="*/ 4 w 16"/>
                <a:gd name="T7" fmla="*/ 4 h 6"/>
                <a:gd name="T8" fmla="*/ 0 w 16"/>
                <a:gd name="T9" fmla="*/ 3 h 6"/>
                <a:gd name="T10" fmla="*/ 8 w 16"/>
                <a:gd name="T11" fmla="*/ 0 h 6"/>
                <a:gd name="T12" fmla="*/ 13 w 16"/>
                <a:gd name="T13" fmla="*/ 2 h 6"/>
                <a:gd name="T14" fmla="*/ 16 w 1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6">
                  <a:moveTo>
                    <a:pt x="16" y="6"/>
                  </a:moveTo>
                  <a:cubicBezTo>
                    <a:pt x="14" y="5"/>
                    <a:pt x="13" y="5"/>
                    <a:pt x="12" y="5"/>
                  </a:cubicBezTo>
                  <a:cubicBezTo>
                    <a:pt x="10" y="5"/>
                    <a:pt x="9" y="4"/>
                    <a:pt x="8" y="4"/>
                  </a:cubicBezTo>
                  <a:cubicBezTo>
                    <a:pt x="7" y="4"/>
                    <a:pt x="5" y="4"/>
                    <a:pt x="4" y="4"/>
                  </a:cubicBezTo>
                  <a:cubicBezTo>
                    <a:pt x="3" y="4"/>
                    <a:pt x="1" y="4"/>
                    <a:pt x="0" y="3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4" y="3"/>
                    <a:pt x="15" y="4"/>
                    <a:pt x="16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1EAA8B7E-4861-4411-9585-4D5187922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060"/>
              <a:ext cx="184" cy="115"/>
            </a:xfrm>
            <a:custGeom>
              <a:avLst/>
              <a:gdLst>
                <a:gd name="T0" fmla="*/ 158 w 159"/>
                <a:gd name="T1" fmla="*/ 18 h 99"/>
                <a:gd name="T2" fmla="*/ 159 w 159"/>
                <a:gd name="T3" fmla="*/ 0 h 99"/>
                <a:gd name="T4" fmla="*/ 159 w 159"/>
                <a:gd name="T5" fmla="*/ 0 h 99"/>
                <a:gd name="T6" fmla="*/ 138 w 159"/>
                <a:gd name="T7" fmla="*/ 21 h 99"/>
                <a:gd name="T8" fmla="*/ 123 w 159"/>
                <a:gd name="T9" fmla="*/ 19 h 99"/>
                <a:gd name="T10" fmla="*/ 116 w 159"/>
                <a:gd name="T11" fmla="*/ 35 h 99"/>
                <a:gd name="T12" fmla="*/ 58 w 159"/>
                <a:gd name="T13" fmla="*/ 69 h 99"/>
                <a:gd name="T14" fmla="*/ 0 w 159"/>
                <a:gd name="T15" fmla="*/ 59 h 99"/>
                <a:gd name="T16" fmla="*/ 16 w 159"/>
                <a:gd name="T17" fmla="*/ 77 h 99"/>
                <a:gd name="T18" fmla="*/ 121 w 159"/>
                <a:gd name="T19" fmla="*/ 45 h 99"/>
                <a:gd name="T20" fmla="*/ 124 w 159"/>
                <a:gd name="T21" fmla="*/ 24 h 99"/>
                <a:gd name="T22" fmla="*/ 137 w 159"/>
                <a:gd name="T23" fmla="*/ 34 h 99"/>
                <a:gd name="T24" fmla="*/ 158 w 159"/>
                <a:gd name="T25" fmla="*/ 1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99">
                  <a:moveTo>
                    <a:pt x="158" y="18"/>
                  </a:moveTo>
                  <a:cubicBezTo>
                    <a:pt x="159" y="13"/>
                    <a:pt x="159" y="6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7" y="11"/>
                    <a:pt x="138" y="21"/>
                    <a:pt x="138" y="21"/>
                  </a:cubicBezTo>
                  <a:cubicBezTo>
                    <a:pt x="123" y="19"/>
                    <a:pt x="123" y="19"/>
                    <a:pt x="123" y="19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6" y="35"/>
                    <a:pt x="96" y="56"/>
                    <a:pt x="58" y="69"/>
                  </a:cubicBezTo>
                  <a:cubicBezTo>
                    <a:pt x="20" y="82"/>
                    <a:pt x="0" y="59"/>
                    <a:pt x="0" y="59"/>
                  </a:cubicBezTo>
                  <a:cubicBezTo>
                    <a:pt x="2" y="65"/>
                    <a:pt x="6" y="71"/>
                    <a:pt x="16" y="77"/>
                  </a:cubicBezTo>
                  <a:cubicBezTo>
                    <a:pt x="54" y="99"/>
                    <a:pt x="121" y="45"/>
                    <a:pt x="121" y="45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37" y="34"/>
                    <a:pt x="137" y="34"/>
                    <a:pt x="137" y="34"/>
                  </a:cubicBezTo>
                  <a:lnTo>
                    <a:pt x="158" y="18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23B24F0D-1056-444A-931F-D75BFEC1C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2226"/>
              <a:ext cx="183" cy="798"/>
            </a:xfrm>
            <a:custGeom>
              <a:avLst/>
              <a:gdLst>
                <a:gd name="T0" fmla="*/ 10 w 158"/>
                <a:gd name="T1" fmla="*/ 656 h 690"/>
                <a:gd name="T2" fmla="*/ 7 w 158"/>
                <a:gd name="T3" fmla="*/ 352 h 690"/>
                <a:gd name="T4" fmla="*/ 0 w 158"/>
                <a:gd name="T5" fmla="*/ 48 h 690"/>
                <a:gd name="T6" fmla="*/ 51 w 158"/>
                <a:gd name="T7" fmla="*/ 1 h 690"/>
                <a:gd name="T8" fmla="*/ 108 w 158"/>
                <a:gd name="T9" fmla="*/ 3 h 690"/>
                <a:gd name="T10" fmla="*/ 155 w 158"/>
                <a:gd name="T11" fmla="*/ 53 h 690"/>
                <a:gd name="T12" fmla="*/ 123 w 158"/>
                <a:gd name="T13" fmla="*/ 357 h 690"/>
                <a:gd name="T14" fmla="*/ 86 w 158"/>
                <a:gd name="T15" fmla="*/ 661 h 690"/>
                <a:gd name="T16" fmla="*/ 80 w 158"/>
                <a:gd name="T17" fmla="*/ 673 h 690"/>
                <a:gd name="T18" fmla="*/ 80 w 158"/>
                <a:gd name="T19" fmla="*/ 673 h 690"/>
                <a:gd name="T20" fmla="*/ 15 w 158"/>
                <a:gd name="T21" fmla="*/ 668 h 690"/>
                <a:gd name="T22" fmla="*/ 15 w 158"/>
                <a:gd name="T23" fmla="*/ 668 h 690"/>
                <a:gd name="T24" fmla="*/ 10 w 158"/>
                <a:gd name="T25" fmla="*/ 65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690">
                  <a:moveTo>
                    <a:pt x="10" y="656"/>
                  </a:moveTo>
                  <a:cubicBezTo>
                    <a:pt x="11" y="555"/>
                    <a:pt x="9" y="453"/>
                    <a:pt x="7" y="352"/>
                  </a:cubicBezTo>
                  <a:cubicBezTo>
                    <a:pt x="6" y="251"/>
                    <a:pt x="3" y="149"/>
                    <a:pt x="0" y="48"/>
                  </a:cubicBezTo>
                  <a:cubicBezTo>
                    <a:pt x="0" y="21"/>
                    <a:pt x="23" y="0"/>
                    <a:pt x="51" y="1"/>
                  </a:cubicBezTo>
                  <a:cubicBezTo>
                    <a:pt x="108" y="3"/>
                    <a:pt x="108" y="3"/>
                    <a:pt x="108" y="3"/>
                  </a:cubicBezTo>
                  <a:cubicBezTo>
                    <a:pt x="137" y="4"/>
                    <a:pt x="158" y="27"/>
                    <a:pt x="155" y="53"/>
                  </a:cubicBezTo>
                  <a:cubicBezTo>
                    <a:pt x="145" y="155"/>
                    <a:pt x="134" y="256"/>
                    <a:pt x="123" y="357"/>
                  </a:cubicBezTo>
                  <a:cubicBezTo>
                    <a:pt x="112" y="459"/>
                    <a:pt x="100" y="560"/>
                    <a:pt x="86" y="661"/>
                  </a:cubicBezTo>
                  <a:cubicBezTo>
                    <a:pt x="86" y="666"/>
                    <a:pt x="84" y="670"/>
                    <a:pt x="80" y="673"/>
                  </a:cubicBezTo>
                  <a:cubicBezTo>
                    <a:pt x="80" y="673"/>
                    <a:pt x="80" y="673"/>
                    <a:pt x="80" y="673"/>
                  </a:cubicBezTo>
                  <a:cubicBezTo>
                    <a:pt x="62" y="690"/>
                    <a:pt x="31" y="688"/>
                    <a:pt x="15" y="668"/>
                  </a:cubicBezTo>
                  <a:cubicBezTo>
                    <a:pt x="15" y="668"/>
                    <a:pt x="15" y="668"/>
                    <a:pt x="15" y="668"/>
                  </a:cubicBezTo>
                  <a:cubicBezTo>
                    <a:pt x="12" y="665"/>
                    <a:pt x="10" y="660"/>
                    <a:pt x="10" y="656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8851B158-69A3-4836-87E7-6B44CBDA8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224"/>
              <a:ext cx="184" cy="795"/>
            </a:xfrm>
            <a:custGeom>
              <a:avLst/>
              <a:gdLst>
                <a:gd name="T0" fmla="*/ 60 w 159"/>
                <a:gd name="T1" fmla="*/ 657 h 687"/>
                <a:gd name="T2" fmla="*/ 4 w 159"/>
                <a:gd name="T3" fmla="*/ 57 h 687"/>
                <a:gd name="T4" fmla="*/ 49 w 159"/>
                <a:gd name="T5" fmla="*/ 5 h 687"/>
                <a:gd name="T6" fmla="*/ 107 w 159"/>
                <a:gd name="T7" fmla="*/ 2 h 687"/>
                <a:gd name="T8" fmla="*/ 158 w 159"/>
                <a:gd name="T9" fmla="*/ 48 h 687"/>
                <a:gd name="T10" fmla="*/ 137 w 159"/>
                <a:gd name="T11" fmla="*/ 656 h 687"/>
                <a:gd name="T12" fmla="*/ 132 w 159"/>
                <a:gd name="T13" fmla="*/ 668 h 687"/>
                <a:gd name="T14" fmla="*/ 132 w 159"/>
                <a:gd name="T15" fmla="*/ 668 h 687"/>
                <a:gd name="T16" fmla="*/ 66 w 159"/>
                <a:gd name="T17" fmla="*/ 669 h 687"/>
                <a:gd name="T18" fmla="*/ 66 w 159"/>
                <a:gd name="T19" fmla="*/ 669 h 687"/>
                <a:gd name="T20" fmla="*/ 60 w 159"/>
                <a:gd name="T21" fmla="*/ 65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687">
                  <a:moveTo>
                    <a:pt x="60" y="657"/>
                  </a:moveTo>
                  <a:cubicBezTo>
                    <a:pt x="45" y="456"/>
                    <a:pt x="28" y="255"/>
                    <a:pt x="4" y="57"/>
                  </a:cubicBezTo>
                  <a:cubicBezTo>
                    <a:pt x="0" y="31"/>
                    <a:pt x="21" y="7"/>
                    <a:pt x="49" y="5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35" y="0"/>
                    <a:pt x="159" y="21"/>
                    <a:pt x="158" y="48"/>
                  </a:cubicBezTo>
                  <a:cubicBezTo>
                    <a:pt x="157" y="252"/>
                    <a:pt x="148" y="454"/>
                    <a:pt x="137" y="656"/>
                  </a:cubicBezTo>
                  <a:cubicBezTo>
                    <a:pt x="137" y="661"/>
                    <a:pt x="135" y="665"/>
                    <a:pt x="132" y="668"/>
                  </a:cubicBezTo>
                  <a:cubicBezTo>
                    <a:pt x="132" y="668"/>
                    <a:pt x="132" y="668"/>
                    <a:pt x="132" y="668"/>
                  </a:cubicBezTo>
                  <a:cubicBezTo>
                    <a:pt x="114" y="687"/>
                    <a:pt x="84" y="687"/>
                    <a:pt x="66" y="669"/>
                  </a:cubicBezTo>
                  <a:cubicBezTo>
                    <a:pt x="66" y="669"/>
                    <a:pt x="66" y="669"/>
                    <a:pt x="66" y="669"/>
                  </a:cubicBezTo>
                  <a:cubicBezTo>
                    <a:pt x="63" y="666"/>
                    <a:pt x="61" y="661"/>
                    <a:pt x="60" y="657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6F4A934-4A9F-4E1C-BD7D-53E47871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467"/>
              <a:ext cx="71" cy="66"/>
            </a:xfrm>
            <a:custGeom>
              <a:avLst/>
              <a:gdLst>
                <a:gd name="T0" fmla="*/ 71 w 71"/>
                <a:gd name="T1" fmla="*/ 10 h 66"/>
                <a:gd name="T2" fmla="*/ 8 w 71"/>
                <a:gd name="T3" fmla="*/ 0 h 66"/>
                <a:gd name="T4" fmla="*/ 0 w 71"/>
                <a:gd name="T5" fmla="*/ 55 h 66"/>
                <a:gd name="T6" fmla="*/ 62 w 71"/>
                <a:gd name="T7" fmla="*/ 66 h 66"/>
                <a:gd name="T8" fmla="*/ 71 w 71"/>
                <a:gd name="T9" fmla="*/ 1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6">
                  <a:moveTo>
                    <a:pt x="71" y="10"/>
                  </a:moveTo>
                  <a:lnTo>
                    <a:pt x="8" y="0"/>
                  </a:lnTo>
                  <a:lnTo>
                    <a:pt x="0" y="55"/>
                  </a:lnTo>
                  <a:lnTo>
                    <a:pt x="62" y="66"/>
                  </a:lnTo>
                  <a:lnTo>
                    <a:pt x="71" y="1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C02C14F7-A294-4702-BDB5-2EACD446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278"/>
              <a:ext cx="153" cy="211"/>
            </a:xfrm>
            <a:custGeom>
              <a:avLst/>
              <a:gdLst>
                <a:gd name="T0" fmla="*/ 31 w 132"/>
                <a:gd name="T1" fmla="*/ 174 h 182"/>
                <a:gd name="T2" fmla="*/ 94 w 132"/>
                <a:gd name="T3" fmla="*/ 155 h 182"/>
                <a:gd name="T4" fmla="*/ 128 w 132"/>
                <a:gd name="T5" fmla="*/ 120 h 182"/>
                <a:gd name="T6" fmla="*/ 108 w 132"/>
                <a:gd name="T7" fmla="*/ 109 h 182"/>
                <a:gd name="T8" fmla="*/ 86 w 132"/>
                <a:gd name="T9" fmla="*/ 122 h 182"/>
                <a:gd name="T10" fmla="*/ 100 w 132"/>
                <a:gd name="T11" fmla="*/ 62 h 182"/>
                <a:gd name="T12" fmla="*/ 96 w 132"/>
                <a:gd name="T13" fmla="*/ 27 h 182"/>
                <a:gd name="T14" fmla="*/ 66 w 132"/>
                <a:gd name="T15" fmla="*/ 99 h 182"/>
                <a:gd name="T16" fmla="*/ 75 w 132"/>
                <a:gd name="T17" fmla="*/ 17 h 182"/>
                <a:gd name="T18" fmla="*/ 59 w 132"/>
                <a:gd name="T19" fmla="*/ 10 h 182"/>
                <a:gd name="T20" fmla="*/ 44 w 132"/>
                <a:gd name="T21" fmla="*/ 91 h 182"/>
                <a:gd name="T22" fmla="*/ 43 w 132"/>
                <a:gd name="T23" fmla="*/ 21 h 182"/>
                <a:gd name="T24" fmla="*/ 34 w 132"/>
                <a:gd name="T25" fmla="*/ 12 h 182"/>
                <a:gd name="T26" fmla="*/ 25 w 132"/>
                <a:gd name="T27" fmla="*/ 25 h 182"/>
                <a:gd name="T28" fmla="*/ 23 w 132"/>
                <a:gd name="T29" fmla="*/ 94 h 182"/>
                <a:gd name="T30" fmla="*/ 13 w 132"/>
                <a:gd name="T31" fmla="*/ 42 h 182"/>
                <a:gd name="T32" fmla="*/ 2 w 132"/>
                <a:gd name="T33" fmla="*/ 49 h 182"/>
                <a:gd name="T34" fmla="*/ 2 w 132"/>
                <a:gd name="T35" fmla="*/ 159 h 182"/>
                <a:gd name="T36" fmla="*/ 31 w 132"/>
                <a:gd name="T37" fmla="*/ 17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82">
                  <a:moveTo>
                    <a:pt x="31" y="174"/>
                  </a:moveTo>
                  <a:cubicBezTo>
                    <a:pt x="58" y="182"/>
                    <a:pt x="83" y="179"/>
                    <a:pt x="94" y="155"/>
                  </a:cubicBezTo>
                  <a:cubicBezTo>
                    <a:pt x="105" y="130"/>
                    <a:pt x="125" y="130"/>
                    <a:pt x="128" y="120"/>
                  </a:cubicBezTo>
                  <a:cubicBezTo>
                    <a:pt x="132" y="109"/>
                    <a:pt x="120" y="106"/>
                    <a:pt x="108" y="109"/>
                  </a:cubicBezTo>
                  <a:cubicBezTo>
                    <a:pt x="95" y="111"/>
                    <a:pt x="86" y="122"/>
                    <a:pt x="86" y="122"/>
                  </a:cubicBezTo>
                  <a:cubicBezTo>
                    <a:pt x="86" y="122"/>
                    <a:pt x="94" y="89"/>
                    <a:pt x="100" y="62"/>
                  </a:cubicBezTo>
                  <a:cubicBezTo>
                    <a:pt x="105" y="36"/>
                    <a:pt x="105" y="28"/>
                    <a:pt x="96" y="27"/>
                  </a:cubicBezTo>
                  <a:cubicBezTo>
                    <a:pt x="86" y="25"/>
                    <a:pt x="84" y="42"/>
                    <a:pt x="66" y="99"/>
                  </a:cubicBezTo>
                  <a:cubicBezTo>
                    <a:pt x="66" y="99"/>
                    <a:pt x="74" y="28"/>
                    <a:pt x="75" y="17"/>
                  </a:cubicBezTo>
                  <a:cubicBezTo>
                    <a:pt x="76" y="5"/>
                    <a:pt x="63" y="0"/>
                    <a:pt x="59" y="10"/>
                  </a:cubicBezTo>
                  <a:cubicBezTo>
                    <a:pt x="54" y="21"/>
                    <a:pt x="44" y="91"/>
                    <a:pt x="44" y="91"/>
                  </a:cubicBezTo>
                  <a:cubicBezTo>
                    <a:pt x="44" y="91"/>
                    <a:pt x="45" y="28"/>
                    <a:pt x="43" y="21"/>
                  </a:cubicBezTo>
                  <a:cubicBezTo>
                    <a:pt x="40" y="13"/>
                    <a:pt x="37" y="12"/>
                    <a:pt x="34" y="12"/>
                  </a:cubicBezTo>
                  <a:cubicBezTo>
                    <a:pt x="32" y="12"/>
                    <a:pt x="25" y="15"/>
                    <a:pt x="25" y="25"/>
                  </a:cubicBezTo>
                  <a:cubicBezTo>
                    <a:pt x="25" y="35"/>
                    <a:pt x="23" y="94"/>
                    <a:pt x="23" y="94"/>
                  </a:cubicBezTo>
                  <a:cubicBezTo>
                    <a:pt x="23" y="94"/>
                    <a:pt x="20" y="49"/>
                    <a:pt x="13" y="42"/>
                  </a:cubicBezTo>
                  <a:cubicBezTo>
                    <a:pt x="6" y="35"/>
                    <a:pt x="4" y="42"/>
                    <a:pt x="2" y="49"/>
                  </a:cubicBezTo>
                  <a:cubicBezTo>
                    <a:pt x="1" y="55"/>
                    <a:pt x="0" y="141"/>
                    <a:pt x="2" y="159"/>
                  </a:cubicBezTo>
                  <a:cubicBezTo>
                    <a:pt x="5" y="176"/>
                    <a:pt x="31" y="174"/>
                    <a:pt x="31" y="17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BDC2C2AC-D9F1-44FB-9CCB-24F7F827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486"/>
              <a:ext cx="88" cy="60"/>
            </a:xfrm>
            <a:custGeom>
              <a:avLst/>
              <a:gdLst>
                <a:gd name="T0" fmla="*/ 88 w 88"/>
                <a:gd name="T1" fmla="*/ 13 h 60"/>
                <a:gd name="T2" fmla="*/ 7 w 88"/>
                <a:gd name="T3" fmla="*/ 0 h 60"/>
                <a:gd name="T4" fmla="*/ 0 w 88"/>
                <a:gd name="T5" fmla="*/ 48 h 60"/>
                <a:gd name="T6" fmla="*/ 81 w 88"/>
                <a:gd name="T7" fmla="*/ 60 h 60"/>
                <a:gd name="T8" fmla="*/ 88 w 88"/>
                <a:gd name="T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0">
                  <a:moveTo>
                    <a:pt x="88" y="13"/>
                  </a:moveTo>
                  <a:lnTo>
                    <a:pt x="7" y="0"/>
                  </a:lnTo>
                  <a:lnTo>
                    <a:pt x="0" y="48"/>
                  </a:lnTo>
                  <a:lnTo>
                    <a:pt x="81" y="60"/>
                  </a:lnTo>
                  <a:lnTo>
                    <a:pt x="88" y="13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E8C321B7-A2CF-4044-A6C5-B5973ED3E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512"/>
              <a:ext cx="409" cy="354"/>
            </a:xfrm>
            <a:custGeom>
              <a:avLst/>
              <a:gdLst>
                <a:gd name="T0" fmla="*/ 84 w 353"/>
                <a:gd name="T1" fmla="*/ 8 h 306"/>
                <a:gd name="T2" fmla="*/ 93 w 353"/>
                <a:gd name="T3" fmla="*/ 14 h 306"/>
                <a:gd name="T4" fmla="*/ 87 w 353"/>
                <a:gd name="T5" fmla="*/ 126 h 306"/>
                <a:gd name="T6" fmla="*/ 89 w 353"/>
                <a:gd name="T7" fmla="*/ 180 h 306"/>
                <a:gd name="T8" fmla="*/ 92 w 353"/>
                <a:gd name="T9" fmla="*/ 203 h 306"/>
                <a:gd name="T10" fmla="*/ 93 w 353"/>
                <a:gd name="T11" fmla="*/ 207 h 306"/>
                <a:gd name="T12" fmla="*/ 94 w 353"/>
                <a:gd name="T13" fmla="*/ 209 h 306"/>
                <a:gd name="T14" fmla="*/ 95 w 353"/>
                <a:gd name="T15" fmla="*/ 210 h 306"/>
                <a:gd name="T16" fmla="*/ 96 w 353"/>
                <a:gd name="T17" fmla="*/ 210 h 306"/>
                <a:gd name="T18" fmla="*/ 97 w 353"/>
                <a:gd name="T19" fmla="*/ 211 h 306"/>
                <a:gd name="T20" fmla="*/ 98 w 353"/>
                <a:gd name="T21" fmla="*/ 211 h 306"/>
                <a:gd name="T22" fmla="*/ 99 w 353"/>
                <a:gd name="T23" fmla="*/ 212 h 306"/>
                <a:gd name="T24" fmla="*/ 117 w 353"/>
                <a:gd name="T25" fmla="*/ 214 h 306"/>
                <a:gd name="T26" fmla="*/ 140 w 353"/>
                <a:gd name="T27" fmla="*/ 213 h 306"/>
                <a:gd name="T28" fmla="*/ 165 w 353"/>
                <a:gd name="T29" fmla="*/ 209 h 306"/>
                <a:gd name="T30" fmla="*/ 271 w 353"/>
                <a:gd name="T31" fmla="*/ 176 h 306"/>
                <a:gd name="T32" fmla="*/ 342 w 353"/>
                <a:gd name="T33" fmla="*/ 199 h 306"/>
                <a:gd name="T34" fmla="*/ 306 w 353"/>
                <a:gd name="T35" fmla="*/ 267 h 306"/>
                <a:gd name="T36" fmla="*/ 182 w 353"/>
                <a:gd name="T37" fmla="*/ 301 h 306"/>
                <a:gd name="T38" fmla="*/ 148 w 353"/>
                <a:gd name="T39" fmla="*/ 305 h 306"/>
                <a:gd name="T40" fmla="*/ 111 w 353"/>
                <a:gd name="T41" fmla="*/ 306 h 306"/>
                <a:gd name="T42" fmla="*/ 101 w 353"/>
                <a:gd name="T43" fmla="*/ 305 h 306"/>
                <a:gd name="T44" fmla="*/ 91 w 353"/>
                <a:gd name="T45" fmla="*/ 303 h 306"/>
                <a:gd name="T46" fmla="*/ 81 w 353"/>
                <a:gd name="T47" fmla="*/ 301 h 306"/>
                <a:gd name="T48" fmla="*/ 75 w 353"/>
                <a:gd name="T49" fmla="*/ 299 h 306"/>
                <a:gd name="T50" fmla="*/ 70 w 353"/>
                <a:gd name="T51" fmla="*/ 297 h 306"/>
                <a:gd name="T52" fmla="*/ 64 w 353"/>
                <a:gd name="T53" fmla="*/ 295 h 306"/>
                <a:gd name="T54" fmla="*/ 58 w 353"/>
                <a:gd name="T55" fmla="*/ 292 h 306"/>
                <a:gd name="T56" fmla="*/ 46 w 353"/>
                <a:gd name="T57" fmla="*/ 286 h 306"/>
                <a:gd name="T58" fmla="*/ 35 w 353"/>
                <a:gd name="T59" fmla="*/ 277 h 306"/>
                <a:gd name="T60" fmla="*/ 25 w 353"/>
                <a:gd name="T61" fmla="*/ 267 h 306"/>
                <a:gd name="T62" fmla="*/ 12 w 353"/>
                <a:gd name="T63" fmla="*/ 243 h 306"/>
                <a:gd name="T64" fmla="*/ 8 w 353"/>
                <a:gd name="T65" fmla="*/ 230 h 306"/>
                <a:gd name="T66" fmla="*/ 6 w 353"/>
                <a:gd name="T67" fmla="*/ 221 h 306"/>
                <a:gd name="T68" fmla="*/ 1 w 353"/>
                <a:gd name="T69" fmla="*/ 186 h 306"/>
                <a:gd name="T70" fmla="*/ 1 w 353"/>
                <a:gd name="T71" fmla="*/ 124 h 306"/>
                <a:gd name="T72" fmla="*/ 12 w 353"/>
                <a:gd name="T73" fmla="*/ 5 h 306"/>
                <a:gd name="T74" fmla="*/ 21 w 353"/>
                <a:gd name="T75" fmla="*/ 0 h 306"/>
                <a:gd name="T76" fmla="*/ 84 w 353"/>
                <a:gd name="T77" fmla="*/ 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53" h="306">
                  <a:moveTo>
                    <a:pt x="84" y="8"/>
                  </a:moveTo>
                  <a:cubicBezTo>
                    <a:pt x="89" y="9"/>
                    <a:pt x="93" y="11"/>
                    <a:pt x="93" y="14"/>
                  </a:cubicBezTo>
                  <a:cubicBezTo>
                    <a:pt x="89" y="51"/>
                    <a:pt x="87" y="89"/>
                    <a:pt x="87" y="126"/>
                  </a:cubicBezTo>
                  <a:cubicBezTo>
                    <a:pt x="87" y="145"/>
                    <a:pt x="87" y="163"/>
                    <a:pt x="89" y="180"/>
                  </a:cubicBezTo>
                  <a:cubicBezTo>
                    <a:pt x="89" y="188"/>
                    <a:pt x="91" y="196"/>
                    <a:pt x="92" y="203"/>
                  </a:cubicBezTo>
                  <a:cubicBezTo>
                    <a:pt x="93" y="204"/>
                    <a:pt x="93" y="206"/>
                    <a:pt x="93" y="207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4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6" y="210"/>
                  </a:cubicBezTo>
                  <a:cubicBezTo>
                    <a:pt x="96" y="211"/>
                    <a:pt x="96" y="210"/>
                    <a:pt x="97" y="211"/>
                  </a:cubicBezTo>
                  <a:cubicBezTo>
                    <a:pt x="97" y="211"/>
                    <a:pt x="98" y="211"/>
                    <a:pt x="98" y="211"/>
                  </a:cubicBezTo>
                  <a:cubicBezTo>
                    <a:pt x="99" y="211"/>
                    <a:pt x="99" y="211"/>
                    <a:pt x="99" y="212"/>
                  </a:cubicBezTo>
                  <a:cubicBezTo>
                    <a:pt x="104" y="213"/>
                    <a:pt x="109" y="214"/>
                    <a:pt x="117" y="214"/>
                  </a:cubicBezTo>
                  <a:cubicBezTo>
                    <a:pt x="124" y="214"/>
                    <a:pt x="131" y="214"/>
                    <a:pt x="140" y="213"/>
                  </a:cubicBezTo>
                  <a:cubicBezTo>
                    <a:pt x="148" y="212"/>
                    <a:pt x="157" y="211"/>
                    <a:pt x="165" y="209"/>
                  </a:cubicBezTo>
                  <a:cubicBezTo>
                    <a:pt x="200" y="202"/>
                    <a:pt x="236" y="190"/>
                    <a:pt x="271" y="176"/>
                  </a:cubicBezTo>
                  <a:cubicBezTo>
                    <a:pt x="299" y="165"/>
                    <a:pt x="330" y="175"/>
                    <a:pt x="342" y="199"/>
                  </a:cubicBezTo>
                  <a:cubicBezTo>
                    <a:pt x="353" y="224"/>
                    <a:pt x="337" y="255"/>
                    <a:pt x="306" y="267"/>
                  </a:cubicBezTo>
                  <a:cubicBezTo>
                    <a:pt x="266" y="281"/>
                    <a:pt x="226" y="294"/>
                    <a:pt x="182" y="301"/>
                  </a:cubicBezTo>
                  <a:cubicBezTo>
                    <a:pt x="171" y="303"/>
                    <a:pt x="160" y="304"/>
                    <a:pt x="148" y="305"/>
                  </a:cubicBezTo>
                  <a:cubicBezTo>
                    <a:pt x="136" y="306"/>
                    <a:pt x="124" y="306"/>
                    <a:pt x="111" y="306"/>
                  </a:cubicBezTo>
                  <a:cubicBezTo>
                    <a:pt x="101" y="305"/>
                    <a:pt x="101" y="305"/>
                    <a:pt x="101" y="305"/>
                  </a:cubicBezTo>
                  <a:cubicBezTo>
                    <a:pt x="98" y="304"/>
                    <a:pt x="95" y="304"/>
                    <a:pt x="91" y="303"/>
                  </a:cubicBezTo>
                  <a:cubicBezTo>
                    <a:pt x="88" y="302"/>
                    <a:pt x="84" y="301"/>
                    <a:pt x="81" y="301"/>
                  </a:cubicBezTo>
                  <a:cubicBezTo>
                    <a:pt x="75" y="299"/>
                    <a:pt x="75" y="299"/>
                    <a:pt x="75" y="299"/>
                  </a:cubicBezTo>
                  <a:cubicBezTo>
                    <a:pt x="73" y="299"/>
                    <a:pt x="71" y="298"/>
                    <a:pt x="70" y="297"/>
                  </a:cubicBezTo>
                  <a:cubicBezTo>
                    <a:pt x="64" y="295"/>
                    <a:pt x="64" y="295"/>
                    <a:pt x="64" y="295"/>
                  </a:cubicBezTo>
                  <a:cubicBezTo>
                    <a:pt x="62" y="294"/>
                    <a:pt x="60" y="293"/>
                    <a:pt x="58" y="292"/>
                  </a:cubicBezTo>
                  <a:cubicBezTo>
                    <a:pt x="55" y="290"/>
                    <a:pt x="50" y="288"/>
                    <a:pt x="46" y="286"/>
                  </a:cubicBezTo>
                  <a:cubicBezTo>
                    <a:pt x="42" y="283"/>
                    <a:pt x="38" y="280"/>
                    <a:pt x="35" y="277"/>
                  </a:cubicBezTo>
                  <a:cubicBezTo>
                    <a:pt x="25" y="267"/>
                    <a:pt x="25" y="267"/>
                    <a:pt x="25" y="267"/>
                  </a:cubicBezTo>
                  <a:cubicBezTo>
                    <a:pt x="19" y="259"/>
                    <a:pt x="15" y="251"/>
                    <a:pt x="12" y="243"/>
                  </a:cubicBezTo>
                  <a:cubicBezTo>
                    <a:pt x="10" y="238"/>
                    <a:pt x="9" y="234"/>
                    <a:pt x="8" y="230"/>
                  </a:cubicBezTo>
                  <a:cubicBezTo>
                    <a:pt x="7" y="227"/>
                    <a:pt x="6" y="224"/>
                    <a:pt x="6" y="221"/>
                  </a:cubicBezTo>
                  <a:cubicBezTo>
                    <a:pt x="3" y="208"/>
                    <a:pt x="2" y="197"/>
                    <a:pt x="1" y="186"/>
                  </a:cubicBezTo>
                  <a:cubicBezTo>
                    <a:pt x="0" y="165"/>
                    <a:pt x="0" y="144"/>
                    <a:pt x="1" y="124"/>
                  </a:cubicBezTo>
                  <a:cubicBezTo>
                    <a:pt x="3" y="84"/>
                    <a:pt x="7" y="44"/>
                    <a:pt x="12" y="5"/>
                  </a:cubicBezTo>
                  <a:cubicBezTo>
                    <a:pt x="12" y="2"/>
                    <a:pt x="17" y="0"/>
                    <a:pt x="21" y="0"/>
                  </a:cubicBezTo>
                  <a:lnTo>
                    <a:pt x="84" y="8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C54CFA8B-5F10-4B7C-A8C5-337BD6A67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111"/>
              <a:ext cx="367" cy="320"/>
            </a:xfrm>
            <a:custGeom>
              <a:avLst/>
              <a:gdLst>
                <a:gd name="T0" fmla="*/ 2 w 317"/>
                <a:gd name="T1" fmla="*/ 141 h 277"/>
                <a:gd name="T2" fmla="*/ 159 w 317"/>
                <a:gd name="T3" fmla="*/ 277 h 277"/>
                <a:gd name="T4" fmla="*/ 316 w 317"/>
                <a:gd name="T5" fmla="*/ 141 h 277"/>
                <a:gd name="T6" fmla="*/ 159 w 317"/>
                <a:gd name="T7" fmla="*/ 0 h 277"/>
                <a:gd name="T8" fmla="*/ 2 w 317"/>
                <a:gd name="T9" fmla="*/ 141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277">
                  <a:moveTo>
                    <a:pt x="2" y="141"/>
                  </a:moveTo>
                  <a:cubicBezTo>
                    <a:pt x="3" y="217"/>
                    <a:pt x="69" y="277"/>
                    <a:pt x="159" y="277"/>
                  </a:cubicBezTo>
                  <a:cubicBezTo>
                    <a:pt x="249" y="277"/>
                    <a:pt x="314" y="217"/>
                    <a:pt x="316" y="141"/>
                  </a:cubicBezTo>
                  <a:cubicBezTo>
                    <a:pt x="317" y="63"/>
                    <a:pt x="252" y="0"/>
                    <a:pt x="159" y="0"/>
                  </a:cubicBezTo>
                  <a:cubicBezTo>
                    <a:pt x="66" y="0"/>
                    <a:pt x="0" y="63"/>
                    <a:pt x="2" y="141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BE6DFF75-D19C-41DB-B834-DCEE65E2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2199"/>
              <a:ext cx="363" cy="142"/>
            </a:xfrm>
            <a:custGeom>
              <a:avLst/>
              <a:gdLst>
                <a:gd name="T0" fmla="*/ 98 w 314"/>
                <a:gd name="T1" fmla="*/ 0 h 123"/>
                <a:gd name="T2" fmla="*/ 244 w 314"/>
                <a:gd name="T3" fmla="*/ 20 h 123"/>
                <a:gd name="T4" fmla="*/ 296 w 314"/>
                <a:gd name="T5" fmla="*/ 31 h 123"/>
                <a:gd name="T6" fmla="*/ 311 w 314"/>
                <a:gd name="T7" fmla="*/ 34 h 123"/>
                <a:gd name="T8" fmla="*/ 314 w 314"/>
                <a:gd name="T9" fmla="*/ 65 h 123"/>
                <a:gd name="T10" fmla="*/ 310 w 314"/>
                <a:gd name="T11" fmla="*/ 95 h 123"/>
                <a:gd name="T12" fmla="*/ 152 w 314"/>
                <a:gd name="T13" fmla="*/ 117 h 123"/>
                <a:gd name="T14" fmla="*/ 145 w 314"/>
                <a:gd name="T15" fmla="*/ 92 h 123"/>
                <a:gd name="T16" fmla="*/ 138 w 314"/>
                <a:gd name="T17" fmla="*/ 114 h 123"/>
                <a:gd name="T18" fmla="*/ 5 w 314"/>
                <a:gd name="T19" fmla="*/ 98 h 123"/>
                <a:gd name="T20" fmla="*/ 0 w 314"/>
                <a:gd name="T21" fmla="*/ 65 h 123"/>
                <a:gd name="T22" fmla="*/ 0 w 314"/>
                <a:gd name="T23" fmla="*/ 64 h 123"/>
                <a:gd name="T24" fmla="*/ 98 w 314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4" h="123">
                  <a:moveTo>
                    <a:pt x="98" y="0"/>
                  </a:moveTo>
                  <a:cubicBezTo>
                    <a:pt x="244" y="20"/>
                    <a:pt x="244" y="20"/>
                    <a:pt x="244" y="20"/>
                  </a:cubicBezTo>
                  <a:cubicBezTo>
                    <a:pt x="296" y="31"/>
                    <a:pt x="296" y="31"/>
                    <a:pt x="296" y="31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3" y="44"/>
                    <a:pt x="314" y="54"/>
                    <a:pt x="314" y="65"/>
                  </a:cubicBezTo>
                  <a:cubicBezTo>
                    <a:pt x="314" y="75"/>
                    <a:pt x="312" y="85"/>
                    <a:pt x="310" y="95"/>
                  </a:cubicBezTo>
                  <a:cubicBezTo>
                    <a:pt x="309" y="95"/>
                    <a:pt x="236" y="123"/>
                    <a:pt x="152" y="117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38" y="114"/>
                    <a:pt x="138" y="114"/>
                    <a:pt x="138" y="114"/>
                  </a:cubicBezTo>
                  <a:cubicBezTo>
                    <a:pt x="138" y="114"/>
                    <a:pt x="39" y="117"/>
                    <a:pt x="5" y="98"/>
                  </a:cubicBezTo>
                  <a:cubicBezTo>
                    <a:pt x="2" y="87"/>
                    <a:pt x="0" y="76"/>
                    <a:pt x="0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3" y="32"/>
                    <a:pt x="98" y="0"/>
                    <a:pt x="98" y="0"/>
                  </a:cubicBezTo>
                  <a:close/>
                </a:path>
              </a:pathLst>
            </a:custGeom>
            <a:solidFill>
              <a:srgbClr val="29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6A505183-18B9-499C-95F2-81C12F078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663"/>
              <a:ext cx="396" cy="653"/>
            </a:xfrm>
            <a:custGeom>
              <a:avLst/>
              <a:gdLst>
                <a:gd name="T0" fmla="*/ 160 w 342"/>
                <a:gd name="T1" fmla="*/ 529 h 564"/>
                <a:gd name="T2" fmla="*/ 148 w 342"/>
                <a:gd name="T3" fmla="*/ 564 h 564"/>
                <a:gd name="T4" fmla="*/ 0 w 342"/>
                <a:gd name="T5" fmla="*/ 550 h 564"/>
                <a:gd name="T6" fmla="*/ 22 w 342"/>
                <a:gd name="T7" fmla="*/ 63 h 564"/>
                <a:gd name="T8" fmla="*/ 175 w 342"/>
                <a:gd name="T9" fmla="*/ 7 h 564"/>
                <a:gd name="T10" fmla="*/ 328 w 342"/>
                <a:gd name="T11" fmla="*/ 51 h 564"/>
                <a:gd name="T12" fmla="*/ 342 w 342"/>
                <a:gd name="T13" fmla="*/ 550 h 564"/>
                <a:gd name="T14" fmla="*/ 171 w 342"/>
                <a:gd name="T15" fmla="*/ 564 h 564"/>
                <a:gd name="T16" fmla="*/ 160 w 342"/>
                <a:gd name="T17" fmla="*/ 529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564">
                  <a:moveTo>
                    <a:pt x="160" y="529"/>
                  </a:moveTo>
                  <a:cubicBezTo>
                    <a:pt x="148" y="564"/>
                    <a:pt x="148" y="564"/>
                    <a:pt x="148" y="564"/>
                  </a:cubicBezTo>
                  <a:cubicBezTo>
                    <a:pt x="14" y="564"/>
                    <a:pt x="0" y="550"/>
                    <a:pt x="0" y="550"/>
                  </a:cubicBezTo>
                  <a:cubicBezTo>
                    <a:pt x="29" y="285"/>
                    <a:pt x="22" y="63"/>
                    <a:pt x="22" y="63"/>
                  </a:cubicBezTo>
                  <a:cubicBezTo>
                    <a:pt x="93" y="0"/>
                    <a:pt x="175" y="7"/>
                    <a:pt x="175" y="7"/>
                  </a:cubicBezTo>
                  <a:cubicBezTo>
                    <a:pt x="175" y="7"/>
                    <a:pt x="258" y="12"/>
                    <a:pt x="328" y="51"/>
                  </a:cubicBezTo>
                  <a:cubicBezTo>
                    <a:pt x="328" y="51"/>
                    <a:pt x="324" y="285"/>
                    <a:pt x="342" y="550"/>
                  </a:cubicBezTo>
                  <a:cubicBezTo>
                    <a:pt x="342" y="550"/>
                    <a:pt x="305" y="564"/>
                    <a:pt x="171" y="564"/>
                  </a:cubicBezTo>
                  <a:lnTo>
                    <a:pt x="160" y="529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9BE35218-E6C3-4296-BB67-85AC6744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679"/>
              <a:ext cx="127" cy="340"/>
            </a:xfrm>
            <a:custGeom>
              <a:avLst/>
              <a:gdLst>
                <a:gd name="T0" fmla="*/ 66 w 109"/>
                <a:gd name="T1" fmla="*/ 0 h 294"/>
                <a:gd name="T2" fmla="*/ 87 w 109"/>
                <a:gd name="T3" fmla="*/ 8 h 294"/>
                <a:gd name="T4" fmla="*/ 107 w 109"/>
                <a:gd name="T5" fmla="*/ 132 h 294"/>
                <a:gd name="T6" fmla="*/ 71 w 109"/>
                <a:gd name="T7" fmla="*/ 153 h 294"/>
                <a:gd name="T8" fmla="*/ 86 w 109"/>
                <a:gd name="T9" fmla="*/ 189 h 294"/>
                <a:gd name="T10" fmla="*/ 0 w 109"/>
                <a:gd name="T11" fmla="*/ 294 h 294"/>
                <a:gd name="T12" fmla="*/ 1 w 109"/>
                <a:gd name="T13" fmla="*/ 255 h 294"/>
                <a:gd name="T14" fmla="*/ 66 w 109"/>
                <a:gd name="T1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94">
                  <a:moveTo>
                    <a:pt x="66" y="0"/>
                  </a:moveTo>
                  <a:cubicBezTo>
                    <a:pt x="66" y="0"/>
                    <a:pt x="78" y="5"/>
                    <a:pt x="87" y="8"/>
                  </a:cubicBezTo>
                  <a:cubicBezTo>
                    <a:pt x="87" y="8"/>
                    <a:pt x="109" y="69"/>
                    <a:pt x="107" y="132"/>
                  </a:cubicBezTo>
                  <a:cubicBezTo>
                    <a:pt x="107" y="132"/>
                    <a:pt x="92" y="144"/>
                    <a:pt x="71" y="153"/>
                  </a:cubicBezTo>
                  <a:cubicBezTo>
                    <a:pt x="71" y="153"/>
                    <a:pt x="82" y="169"/>
                    <a:pt x="86" y="189"/>
                  </a:cubicBezTo>
                  <a:cubicBezTo>
                    <a:pt x="86" y="189"/>
                    <a:pt x="32" y="265"/>
                    <a:pt x="0" y="294"/>
                  </a:cubicBezTo>
                  <a:cubicBezTo>
                    <a:pt x="1" y="255"/>
                    <a:pt x="1" y="255"/>
                    <a:pt x="1" y="255"/>
                  </a:cubicBezTo>
                  <a:cubicBezTo>
                    <a:pt x="1" y="255"/>
                    <a:pt x="36" y="44"/>
                    <a:pt x="66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EE689B0A-5C27-4405-B3E3-2803ED29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1682"/>
              <a:ext cx="118" cy="337"/>
            </a:xfrm>
            <a:custGeom>
              <a:avLst/>
              <a:gdLst>
                <a:gd name="T0" fmla="*/ 38 w 102"/>
                <a:gd name="T1" fmla="*/ 0 h 292"/>
                <a:gd name="T2" fmla="*/ 26 w 102"/>
                <a:gd name="T3" fmla="*/ 4 h 292"/>
                <a:gd name="T4" fmla="*/ 2 w 102"/>
                <a:gd name="T5" fmla="*/ 130 h 292"/>
                <a:gd name="T6" fmla="*/ 37 w 102"/>
                <a:gd name="T7" fmla="*/ 151 h 292"/>
                <a:gd name="T8" fmla="*/ 22 w 102"/>
                <a:gd name="T9" fmla="*/ 187 h 292"/>
                <a:gd name="T10" fmla="*/ 101 w 102"/>
                <a:gd name="T11" fmla="*/ 292 h 292"/>
                <a:gd name="T12" fmla="*/ 102 w 102"/>
                <a:gd name="T13" fmla="*/ 253 h 292"/>
                <a:gd name="T14" fmla="*/ 38 w 102"/>
                <a:gd name="T1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292">
                  <a:moveTo>
                    <a:pt x="38" y="0"/>
                  </a:moveTo>
                  <a:cubicBezTo>
                    <a:pt x="38" y="0"/>
                    <a:pt x="30" y="2"/>
                    <a:pt x="26" y="4"/>
                  </a:cubicBezTo>
                  <a:cubicBezTo>
                    <a:pt x="26" y="4"/>
                    <a:pt x="0" y="67"/>
                    <a:pt x="2" y="130"/>
                  </a:cubicBezTo>
                  <a:cubicBezTo>
                    <a:pt x="2" y="130"/>
                    <a:pt x="17" y="142"/>
                    <a:pt x="37" y="151"/>
                  </a:cubicBezTo>
                  <a:cubicBezTo>
                    <a:pt x="37" y="151"/>
                    <a:pt x="26" y="167"/>
                    <a:pt x="22" y="187"/>
                  </a:cubicBezTo>
                  <a:cubicBezTo>
                    <a:pt x="22" y="187"/>
                    <a:pt x="72" y="264"/>
                    <a:pt x="101" y="292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2" y="253"/>
                    <a:pt x="68" y="44"/>
                    <a:pt x="38" y="0"/>
                  </a:cubicBezTo>
                  <a:close/>
                </a:path>
              </a:pathLst>
            </a:custGeom>
            <a:solidFill>
              <a:srgbClr val="375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F856C2C2-8561-40E8-AA32-8B646329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689"/>
              <a:ext cx="132" cy="285"/>
            </a:xfrm>
            <a:custGeom>
              <a:avLst/>
              <a:gdLst>
                <a:gd name="T0" fmla="*/ 114 w 114"/>
                <a:gd name="T1" fmla="*/ 0 h 247"/>
                <a:gd name="T2" fmla="*/ 49 w 114"/>
                <a:gd name="T3" fmla="*/ 247 h 247"/>
                <a:gd name="T4" fmla="*/ 0 w 114"/>
                <a:gd name="T5" fmla="*/ 6 h 247"/>
                <a:gd name="T6" fmla="*/ 114 w 114"/>
                <a:gd name="T7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247">
                  <a:moveTo>
                    <a:pt x="114" y="0"/>
                  </a:moveTo>
                  <a:cubicBezTo>
                    <a:pt x="114" y="0"/>
                    <a:pt x="84" y="132"/>
                    <a:pt x="49" y="247"/>
                  </a:cubicBezTo>
                  <a:cubicBezTo>
                    <a:pt x="49" y="247"/>
                    <a:pt x="4" y="85"/>
                    <a:pt x="0" y="6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707E9969-EE75-4F65-ACB3-9FA95EC03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172"/>
              <a:ext cx="90" cy="49"/>
            </a:xfrm>
            <a:custGeom>
              <a:avLst/>
              <a:gdLst>
                <a:gd name="T0" fmla="*/ 71 w 77"/>
                <a:gd name="T1" fmla="*/ 31 h 42"/>
                <a:gd name="T2" fmla="*/ 70 w 77"/>
                <a:gd name="T3" fmla="*/ 0 h 42"/>
                <a:gd name="T4" fmla="*/ 3 w 77"/>
                <a:gd name="T5" fmla="*/ 13 h 42"/>
                <a:gd name="T6" fmla="*/ 5 w 77"/>
                <a:gd name="T7" fmla="*/ 35 h 42"/>
                <a:gd name="T8" fmla="*/ 71 w 77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42">
                  <a:moveTo>
                    <a:pt x="71" y="31"/>
                  </a:moveTo>
                  <a:cubicBezTo>
                    <a:pt x="71" y="31"/>
                    <a:pt x="77" y="25"/>
                    <a:pt x="70" y="0"/>
                  </a:cubicBezTo>
                  <a:cubicBezTo>
                    <a:pt x="70" y="0"/>
                    <a:pt x="51" y="9"/>
                    <a:pt x="3" y="13"/>
                  </a:cubicBezTo>
                  <a:cubicBezTo>
                    <a:pt x="3" y="13"/>
                    <a:pt x="0" y="23"/>
                    <a:pt x="5" y="35"/>
                  </a:cubicBezTo>
                  <a:cubicBezTo>
                    <a:pt x="5" y="35"/>
                    <a:pt x="43" y="42"/>
                    <a:pt x="71" y="31"/>
                  </a:cubicBez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2CDB27A8-943F-41FB-A23D-8A49A365E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176"/>
              <a:ext cx="88" cy="45"/>
            </a:xfrm>
            <a:custGeom>
              <a:avLst/>
              <a:gdLst>
                <a:gd name="T0" fmla="*/ 4 w 76"/>
                <a:gd name="T1" fmla="*/ 28 h 39"/>
                <a:gd name="T2" fmla="*/ 6 w 76"/>
                <a:gd name="T3" fmla="*/ 0 h 39"/>
                <a:gd name="T4" fmla="*/ 72 w 76"/>
                <a:gd name="T5" fmla="*/ 10 h 39"/>
                <a:gd name="T6" fmla="*/ 70 w 76"/>
                <a:gd name="T7" fmla="*/ 32 h 39"/>
                <a:gd name="T8" fmla="*/ 4 w 76"/>
                <a:gd name="T9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9">
                  <a:moveTo>
                    <a:pt x="4" y="28"/>
                  </a:moveTo>
                  <a:cubicBezTo>
                    <a:pt x="4" y="28"/>
                    <a:pt x="0" y="13"/>
                    <a:pt x="6" y="0"/>
                  </a:cubicBezTo>
                  <a:cubicBezTo>
                    <a:pt x="6" y="0"/>
                    <a:pt x="25" y="6"/>
                    <a:pt x="72" y="10"/>
                  </a:cubicBezTo>
                  <a:cubicBezTo>
                    <a:pt x="72" y="10"/>
                    <a:pt x="76" y="20"/>
                    <a:pt x="70" y="32"/>
                  </a:cubicBezTo>
                  <a:cubicBezTo>
                    <a:pt x="70" y="32"/>
                    <a:pt x="32" y="39"/>
                    <a:pt x="4" y="28"/>
                  </a:cubicBez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C521A716-9B25-4D31-9BB6-1FE4256FD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1608"/>
              <a:ext cx="116" cy="130"/>
            </a:xfrm>
            <a:custGeom>
              <a:avLst/>
              <a:gdLst>
                <a:gd name="T0" fmla="*/ 98 w 100"/>
                <a:gd name="T1" fmla="*/ 61 h 113"/>
                <a:gd name="T2" fmla="*/ 78 w 100"/>
                <a:gd name="T3" fmla="*/ 86 h 113"/>
                <a:gd name="T4" fmla="*/ 49 w 100"/>
                <a:gd name="T5" fmla="*/ 113 h 113"/>
                <a:gd name="T6" fmla="*/ 24 w 100"/>
                <a:gd name="T7" fmla="*/ 87 h 113"/>
                <a:gd name="T8" fmla="*/ 3 w 100"/>
                <a:gd name="T9" fmla="*/ 62 h 113"/>
                <a:gd name="T10" fmla="*/ 8 w 100"/>
                <a:gd name="T11" fmla="*/ 0 h 113"/>
                <a:gd name="T12" fmla="*/ 93 w 100"/>
                <a:gd name="T13" fmla="*/ 0 h 113"/>
                <a:gd name="T14" fmla="*/ 98 w 100"/>
                <a:gd name="T15" fmla="*/ 6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13">
                  <a:moveTo>
                    <a:pt x="98" y="61"/>
                  </a:moveTo>
                  <a:cubicBezTo>
                    <a:pt x="100" y="76"/>
                    <a:pt x="92" y="81"/>
                    <a:pt x="78" y="86"/>
                  </a:cubicBezTo>
                  <a:cubicBezTo>
                    <a:pt x="69" y="89"/>
                    <a:pt x="59" y="113"/>
                    <a:pt x="49" y="113"/>
                  </a:cubicBezTo>
                  <a:cubicBezTo>
                    <a:pt x="40" y="113"/>
                    <a:pt x="32" y="90"/>
                    <a:pt x="24" y="87"/>
                  </a:cubicBezTo>
                  <a:cubicBezTo>
                    <a:pt x="10" y="83"/>
                    <a:pt x="0" y="77"/>
                    <a:pt x="3" y="6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8" y="6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FE5FF022-320B-49F9-A986-6EE0DA474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615"/>
              <a:ext cx="107" cy="56"/>
            </a:xfrm>
            <a:custGeom>
              <a:avLst/>
              <a:gdLst>
                <a:gd name="T0" fmla="*/ 93 w 93"/>
                <a:gd name="T1" fmla="*/ 36 h 49"/>
                <a:gd name="T2" fmla="*/ 0 w 93"/>
                <a:gd name="T3" fmla="*/ 46 h 49"/>
                <a:gd name="T4" fmla="*/ 4 w 93"/>
                <a:gd name="T5" fmla="*/ 0 h 49"/>
                <a:gd name="T6" fmla="*/ 90 w 93"/>
                <a:gd name="T7" fmla="*/ 0 h 49"/>
                <a:gd name="T8" fmla="*/ 93 w 93"/>
                <a:gd name="T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49">
                  <a:moveTo>
                    <a:pt x="93" y="36"/>
                  </a:moveTo>
                  <a:cubicBezTo>
                    <a:pt x="65" y="45"/>
                    <a:pt x="34" y="49"/>
                    <a:pt x="0" y="4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93" y="3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76EE56E2-C433-4A72-A9CE-4C2968785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345"/>
              <a:ext cx="104" cy="197"/>
            </a:xfrm>
            <a:custGeom>
              <a:avLst/>
              <a:gdLst>
                <a:gd name="T0" fmla="*/ 0 w 90"/>
                <a:gd name="T1" fmla="*/ 52 h 170"/>
                <a:gd name="T2" fmla="*/ 59 w 90"/>
                <a:gd name="T3" fmla="*/ 24 h 170"/>
                <a:gd name="T4" fmla="*/ 9 w 90"/>
                <a:gd name="T5" fmla="*/ 131 h 170"/>
                <a:gd name="T6" fmla="*/ 0 w 90"/>
                <a:gd name="T7" fmla="*/ 5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70">
                  <a:moveTo>
                    <a:pt x="0" y="52"/>
                  </a:moveTo>
                  <a:cubicBezTo>
                    <a:pt x="0" y="52"/>
                    <a:pt x="24" y="0"/>
                    <a:pt x="59" y="24"/>
                  </a:cubicBezTo>
                  <a:cubicBezTo>
                    <a:pt x="90" y="45"/>
                    <a:pt x="61" y="170"/>
                    <a:pt x="9" y="131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279B6593-41A3-4E6B-976D-9B268B77E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359"/>
              <a:ext cx="61" cy="131"/>
            </a:xfrm>
            <a:custGeom>
              <a:avLst/>
              <a:gdLst>
                <a:gd name="T0" fmla="*/ 5 w 52"/>
                <a:gd name="T1" fmla="*/ 43 h 113"/>
                <a:gd name="T2" fmla="*/ 34 w 52"/>
                <a:gd name="T3" fmla="*/ 21 h 113"/>
                <a:gd name="T4" fmla="*/ 21 w 52"/>
                <a:gd name="T5" fmla="*/ 106 h 113"/>
                <a:gd name="T6" fmla="*/ 1 w 52"/>
                <a:gd name="T7" fmla="*/ 95 h 113"/>
                <a:gd name="T8" fmla="*/ 5 w 52"/>
                <a:gd name="T9" fmla="*/ 4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13">
                  <a:moveTo>
                    <a:pt x="5" y="43"/>
                  </a:moveTo>
                  <a:cubicBezTo>
                    <a:pt x="5" y="43"/>
                    <a:pt x="8" y="0"/>
                    <a:pt x="34" y="21"/>
                  </a:cubicBezTo>
                  <a:cubicBezTo>
                    <a:pt x="52" y="35"/>
                    <a:pt x="41" y="92"/>
                    <a:pt x="21" y="106"/>
                  </a:cubicBezTo>
                  <a:cubicBezTo>
                    <a:pt x="12" y="113"/>
                    <a:pt x="0" y="105"/>
                    <a:pt x="1" y="95"/>
                  </a:cubicBezTo>
                  <a:lnTo>
                    <a:pt x="5" y="4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838F1CE9-0491-4BC7-96D0-D9390F06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418"/>
              <a:ext cx="30" cy="39"/>
            </a:xfrm>
            <a:custGeom>
              <a:avLst/>
              <a:gdLst>
                <a:gd name="T0" fmla="*/ 26 w 26"/>
                <a:gd name="T1" fmla="*/ 17 h 34"/>
                <a:gd name="T2" fmla="*/ 12 w 26"/>
                <a:gd name="T3" fmla="*/ 34 h 34"/>
                <a:gd name="T4" fmla="*/ 0 w 26"/>
                <a:gd name="T5" fmla="*/ 16 h 34"/>
                <a:gd name="T6" fmla="*/ 13 w 26"/>
                <a:gd name="T7" fmla="*/ 0 h 34"/>
                <a:gd name="T8" fmla="*/ 26 w 26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4">
                  <a:moveTo>
                    <a:pt x="26" y="17"/>
                  </a:moveTo>
                  <a:cubicBezTo>
                    <a:pt x="26" y="26"/>
                    <a:pt x="20" y="34"/>
                    <a:pt x="12" y="34"/>
                  </a:cubicBezTo>
                  <a:cubicBezTo>
                    <a:pt x="5" y="33"/>
                    <a:pt x="0" y="26"/>
                    <a:pt x="0" y="16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1" y="0"/>
                    <a:pt x="26" y="8"/>
                    <a:pt x="26" y="1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0B1FA76B-D626-4C8F-A349-13A413D2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76"/>
              <a:ext cx="35" cy="98"/>
            </a:xfrm>
            <a:custGeom>
              <a:avLst/>
              <a:gdLst>
                <a:gd name="T0" fmla="*/ 24 w 30"/>
                <a:gd name="T1" fmla="*/ 8 h 84"/>
                <a:gd name="T2" fmla="*/ 30 w 30"/>
                <a:gd name="T3" fmla="*/ 36 h 84"/>
                <a:gd name="T4" fmla="*/ 30 w 30"/>
                <a:gd name="T5" fmla="*/ 37 h 84"/>
                <a:gd name="T6" fmla="*/ 30 w 30"/>
                <a:gd name="T7" fmla="*/ 41 h 84"/>
                <a:gd name="T8" fmla="*/ 15 w 30"/>
                <a:gd name="T9" fmla="*/ 84 h 84"/>
                <a:gd name="T10" fmla="*/ 16 w 30"/>
                <a:gd name="T11" fmla="*/ 9 h 84"/>
                <a:gd name="T12" fmla="*/ 0 w 30"/>
                <a:gd name="T13" fmla="*/ 4 h 84"/>
                <a:gd name="T14" fmla="*/ 6 w 30"/>
                <a:gd name="T15" fmla="*/ 0 h 84"/>
                <a:gd name="T16" fmla="*/ 21 w 30"/>
                <a:gd name="T17" fmla="*/ 6 h 84"/>
                <a:gd name="T18" fmla="*/ 24 w 30"/>
                <a:gd name="T19" fmla="*/ 8 h 84"/>
                <a:gd name="T20" fmla="*/ 24 w 30"/>
                <a:gd name="T21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84">
                  <a:moveTo>
                    <a:pt x="24" y="8"/>
                  </a:moveTo>
                  <a:cubicBezTo>
                    <a:pt x="28" y="14"/>
                    <a:pt x="30" y="25"/>
                    <a:pt x="30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30" y="40"/>
                    <a:pt x="30" y="41"/>
                  </a:cubicBezTo>
                  <a:cubicBezTo>
                    <a:pt x="28" y="57"/>
                    <a:pt x="23" y="73"/>
                    <a:pt x="15" y="84"/>
                  </a:cubicBezTo>
                  <a:cubicBezTo>
                    <a:pt x="28" y="60"/>
                    <a:pt x="30" y="20"/>
                    <a:pt x="16" y="9"/>
                  </a:cubicBezTo>
                  <a:cubicBezTo>
                    <a:pt x="10" y="5"/>
                    <a:pt x="5" y="3"/>
                    <a:pt x="0" y="4"/>
                  </a:cubicBezTo>
                  <a:cubicBezTo>
                    <a:pt x="1" y="2"/>
                    <a:pt x="3" y="1"/>
                    <a:pt x="6" y="0"/>
                  </a:cubicBezTo>
                  <a:cubicBezTo>
                    <a:pt x="10" y="0"/>
                    <a:pt x="16" y="1"/>
                    <a:pt x="21" y="6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8D011412-DC5D-4F48-8C27-23B758F0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351"/>
              <a:ext cx="100" cy="187"/>
            </a:xfrm>
            <a:custGeom>
              <a:avLst/>
              <a:gdLst>
                <a:gd name="T0" fmla="*/ 29 w 86"/>
                <a:gd name="T1" fmla="*/ 24 h 162"/>
                <a:gd name="T2" fmla="*/ 86 w 86"/>
                <a:gd name="T3" fmla="*/ 49 h 162"/>
                <a:gd name="T4" fmla="*/ 80 w 86"/>
                <a:gd name="T5" fmla="*/ 124 h 162"/>
                <a:gd name="T6" fmla="*/ 29 w 86"/>
                <a:gd name="T7" fmla="*/ 2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62">
                  <a:moveTo>
                    <a:pt x="29" y="24"/>
                  </a:moveTo>
                  <a:cubicBezTo>
                    <a:pt x="61" y="0"/>
                    <a:pt x="86" y="49"/>
                    <a:pt x="86" y="49"/>
                  </a:cubicBezTo>
                  <a:cubicBezTo>
                    <a:pt x="80" y="124"/>
                    <a:pt x="80" y="124"/>
                    <a:pt x="80" y="124"/>
                  </a:cubicBezTo>
                  <a:cubicBezTo>
                    <a:pt x="32" y="162"/>
                    <a:pt x="0" y="46"/>
                    <a:pt x="29" y="24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CF423B28-886E-48A3-82DD-D5FEBB67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186"/>
              <a:ext cx="411" cy="489"/>
            </a:xfrm>
            <a:custGeom>
              <a:avLst/>
              <a:gdLst>
                <a:gd name="T0" fmla="*/ 49 w 355"/>
                <a:gd name="T1" fmla="*/ 89 h 423"/>
                <a:gd name="T2" fmla="*/ 27 w 355"/>
                <a:gd name="T3" fmla="*/ 190 h 423"/>
                <a:gd name="T4" fmla="*/ 108 w 355"/>
                <a:gd name="T5" fmla="*/ 381 h 423"/>
                <a:gd name="T6" fmla="*/ 335 w 355"/>
                <a:gd name="T7" fmla="*/ 295 h 423"/>
                <a:gd name="T8" fmla="*/ 328 w 355"/>
                <a:gd name="T9" fmla="*/ 97 h 423"/>
                <a:gd name="T10" fmla="*/ 180 w 355"/>
                <a:gd name="T11" fmla="*/ 0 h 423"/>
                <a:gd name="T12" fmla="*/ 49 w 355"/>
                <a:gd name="T13" fmla="*/ 8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5" h="423">
                  <a:moveTo>
                    <a:pt x="49" y="89"/>
                  </a:moveTo>
                  <a:cubicBezTo>
                    <a:pt x="40" y="117"/>
                    <a:pt x="34" y="155"/>
                    <a:pt x="27" y="190"/>
                  </a:cubicBezTo>
                  <a:cubicBezTo>
                    <a:pt x="20" y="225"/>
                    <a:pt x="0" y="339"/>
                    <a:pt x="108" y="381"/>
                  </a:cubicBezTo>
                  <a:cubicBezTo>
                    <a:pt x="216" y="423"/>
                    <a:pt x="309" y="368"/>
                    <a:pt x="335" y="295"/>
                  </a:cubicBezTo>
                  <a:cubicBezTo>
                    <a:pt x="355" y="241"/>
                    <a:pt x="347" y="151"/>
                    <a:pt x="328" y="97"/>
                  </a:cubicBezTo>
                  <a:cubicBezTo>
                    <a:pt x="302" y="25"/>
                    <a:pt x="242" y="1"/>
                    <a:pt x="180" y="0"/>
                  </a:cubicBezTo>
                  <a:cubicBezTo>
                    <a:pt x="119" y="0"/>
                    <a:pt x="70" y="29"/>
                    <a:pt x="49" y="89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D13FB97E-90F5-4D85-B49E-4FF625C1D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166"/>
              <a:ext cx="403" cy="298"/>
            </a:xfrm>
            <a:custGeom>
              <a:avLst/>
              <a:gdLst>
                <a:gd name="T0" fmla="*/ 316 w 348"/>
                <a:gd name="T1" fmla="*/ 70 h 258"/>
                <a:gd name="T2" fmla="*/ 338 w 348"/>
                <a:gd name="T3" fmla="*/ 142 h 258"/>
                <a:gd name="T4" fmla="*/ 335 w 348"/>
                <a:gd name="T5" fmla="*/ 257 h 258"/>
                <a:gd name="T6" fmla="*/ 316 w 348"/>
                <a:gd name="T7" fmla="*/ 186 h 258"/>
                <a:gd name="T8" fmla="*/ 282 w 348"/>
                <a:gd name="T9" fmla="*/ 83 h 258"/>
                <a:gd name="T10" fmla="*/ 163 w 348"/>
                <a:gd name="T11" fmla="*/ 111 h 258"/>
                <a:gd name="T12" fmla="*/ 65 w 348"/>
                <a:gd name="T13" fmla="*/ 84 h 258"/>
                <a:gd name="T14" fmla="*/ 29 w 348"/>
                <a:gd name="T15" fmla="*/ 178 h 258"/>
                <a:gd name="T16" fmla="*/ 10 w 348"/>
                <a:gd name="T17" fmla="*/ 257 h 258"/>
                <a:gd name="T18" fmla="*/ 33 w 348"/>
                <a:gd name="T19" fmla="*/ 78 h 258"/>
                <a:gd name="T20" fmla="*/ 174 w 348"/>
                <a:gd name="T21" fmla="*/ 0 h 258"/>
                <a:gd name="T22" fmla="*/ 316 w 348"/>
                <a:gd name="T23" fmla="*/ 7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258">
                  <a:moveTo>
                    <a:pt x="316" y="70"/>
                  </a:moveTo>
                  <a:cubicBezTo>
                    <a:pt x="325" y="85"/>
                    <a:pt x="331" y="97"/>
                    <a:pt x="338" y="142"/>
                  </a:cubicBezTo>
                  <a:cubicBezTo>
                    <a:pt x="348" y="207"/>
                    <a:pt x="342" y="257"/>
                    <a:pt x="335" y="257"/>
                  </a:cubicBezTo>
                  <a:cubicBezTo>
                    <a:pt x="328" y="257"/>
                    <a:pt x="320" y="221"/>
                    <a:pt x="316" y="186"/>
                  </a:cubicBezTo>
                  <a:cubicBezTo>
                    <a:pt x="312" y="152"/>
                    <a:pt x="309" y="91"/>
                    <a:pt x="282" y="83"/>
                  </a:cubicBezTo>
                  <a:cubicBezTo>
                    <a:pt x="254" y="76"/>
                    <a:pt x="252" y="110"/>
                    <a:pt x="163" y="111"/>
                  </a:cubicBezTo>
                  <a:cubicBezTo>
                    <a:pt x="89" y="111"/>
                    <a:pt x="81" y="87"/>
                    <a:pt x="65" y="84"/>
                  </a:cubicBezTo>
                  <a:cubicBezTo>
                    <a:pt x="49" y="82"/>
                    <a:pt x="33" y="153"/>
                    <a:pt x="29" y="178"/>
                  </a:cubicBezTo>
                  <a:cubicBezTo>
                    <a:pt x="25" y="202"/>
                    <a:pt x="20" y="258"/>
                    <a:pt x="10" y="257"/>
                  </a:cubicBezTo>
                  <a:cubicBezTo>
                    <a:pt x="0" y="256"/>
                    <a:pt x="9" y="138"/>
                    <a:pt x="33" y="78"/>
                  </a:cubicBezTo>
                  <a:cubicBezTo>
                    <a:pt x="57" y="18"/>
                    <a:pt x="123" y="0"/>
                    <a:pt x="174" y="0"/>
                  </a:cubicBezTo>
                  <a:cubicBezTo>
                    <a:pt x="226" y="0"/>
                    <a:pt x="284" y="17"/>
                    <a:pt x="316" y="70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FA554492-11F3-4CEE-AE99-A659790C7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519"/>
              <a:ext cx="198" cy="45"/>
            </a:xfrm>
            <a:custGeom>
              <a:avLst/>
              <a:gdLst>
                <a:gd name="T0" fmla="*/ 171 w 171"/>
                <a:gd name="T1" fmla="*/ 7 h 39"/>
                <a:gd name="T2" fmla="*/ 127 w 171"/>
                <a:gd name="T3" fmla="*/ 29 h 39"/>
                <a:gd name="T4" fmla="*/ 103 w 171"/>
                <a:gd name="T5" fmla="*/ 35 h 39"/>
                <a:gd name="T6" fmla="*/ 78 w 171"/>
                <a:gd name="T7" fmla="*/ 38 h 39"/>
                <a:gd name="T8" fmla="*/ 28 w 171"/>
                <a:gd name="T9" fmla="*/ 35 h 39"/>
                <a:gd name="T10" fmla="*/ 16 w 171"/>
                <a:gd name="T11" fmla="*/ 31 h 39"/>
                <a:gd name="T12" fmla="*/ 5 w 171"/>
                <a:gd name="T13" fmla="*/ 24 h 39"/>
                <a:gd name="T14" fmla="*/ 1 w 171"/>
                <a:gd name="T15" fmla="*/ 11 h 39"/>
                <a:gd name="T16" fmla="*/ 5 w 171"/>
                <a:gd name="T17" fmla="*/ 0 h 39"/>
                <a:gd name="T18" fmla="*/ 3 w 171"/>
                <a:gd name="T19" fmla="*/ 11 h 39"/>
                <a:gd name="T20" fmla="*/ 8 w 171"/>
                <a:gd name="T21" fmla="*/ 20 h 39"/>
                <a:gd name="T22" fmla="*/ 18 w 171"/>
                <a:gd name="T23" fmla="*/ 25 h 39"/>
                <a:gd name="T24" fmla="*/ 29 w 171"/>
                <a:gd name="T25" fmla="*/ 27 h 39"/>
                <a:gd name="T26" fmla="*/ 53 w 171"/>
                <a:gd name="T27" fmla="*/ 28 h 39"/>
                <a:gd name="T28" fmla="*/ 77 w 171"/>
                <a:gd name="T29" fmla="*/ 28 h 39"/>
                <a:gd name="T30" fmla="*/ 125 w 171"/>
                <a:gd name="T31" fmla="*/ 21 h 39"/>
                <a:gd name="T32" fmla="*/ 171 w 171"/>
                <a:gd name="T33" fmla="*/ 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1" h="39">
                  <a:moveTo>
                    <a:pt x="171" y="7"/>
                  </a:moveTo>
                  <a:cubicBezTo>
                    <a:pt x="158" y="17"/>
                    <a:pt x="143" y="24"/>
                    <a:pt x="127" y="29"/>
                  </a:cubicBezTo>
                  <a:cubicBezTo>
                    <a:pt x="119" y="31"/>
                    <a:pt x="111" y="33"/>
                    <a:pt x="103" y="35"/>
                  </a:cubicBezTo>
                  <a:cubicBezTo>
                    <a:pt x="94" y="36"/>
                    <a:pt x="86" y="37"/>
                    <a:pt x="78" y="38"/>
                  </a:cubicBezTo>
                  <a:cubicBezTo>
                    <a:pt x="61" y="39"/>
                    <a:pt x="45" y="38"/>
                    <a:pt x="28" y="35"/>
                  </a:cubicBezTo>
                  <a:cubicBezTo>
                    <a:pt x="24" y="34"/>
                    <a:pt x="20" y="33"/>
                    <a:pt x="16" y="31"/>
                  </a:cubicBezTo>
                  <a:cubicBezTo>
                    <a:pt x="12" y="29"/>
                    <a:pt x="8" y="27"/>
                    <a:pt x="5" y="24"/>
                  </a:cubicBezTo>
                  <a:cubicBezTo>
                    <a:pt x="1" y="21"/>
                    <a:pt x="0" y="15"/>
                    <a:pt x="1" y="11"/>
                  </a:cubicBezTo>
                  <a:cubicBezTo>
                    <a:pt x="1" y="7"/>
                    <a:pt x="3" y="3"/>
                    <a:pt x="5" y="0"/>
                  </a:cubicBezTo>
                  <a:cubicBezTo>
                    <a:pt x="4" y="4"/>
                    <a:pt x="3" y="8"/>
                    <a:pt x="3" y="11"/>
                  </a:cubicBezTo>
                  <a:cubicBezTo>
                    <a:pt x="3" y="15"/>
                    <a:pt x="5" y="18"/>
                    <a:pt x="8" y="20"/>
                  </a:cubicBezTo>
                  <a:cubicBezTo>
                    <a:pt x="11" y="23"/>
                    <a:pt x="14" y="24"/>
                    <a:pt x="18" y="25"/>
                  </a:cubicBezTo>
                  <a:cubicBezTo>
                    <a:pt x="22" y="26"/>
                    <a:pt x="26" y="26"/>
                    <a:pt x="29" y="27"/>
                  </a:cubicBezTo>
                  <a:cubicBezTo>
                    <a:pt x="37" y="28"/>
                    <a:pt x="45" y="28"/>
                    <a:pt x="53" y="28"/>
                  </a:cubicBezTo>
                  <a:cubicBezTo>
                    <a:pt x="61" y="29"/>
                    <a:pt x="69" y="28"/>
                    <a:pt x="77" y="28"/>
                  </a:cubicBezTo>
                  <a:cubicBezTo>
                    <a:pt x="93" y="27"/>
                    <a:pt x="109" y="25"/>
                    <a:pt x="125" y="21"/>
                  </a:cubicBezTo>
                  <a:cubicBezTo>
                    <a:pt x="140" y="18"/>
                    <a:pt x="156" y="13"/>
                    <a:pt x="171" y="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873AA1D9-E950-4158-A338-B660E0DA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430"/>
              <a:ext cx="58" cy="81"/>
            </a:xfrm>
            <a:custGeom>
              <a:avLst/>
              <a:gdLst>
                <a:gd name="T0" fmla="*/ 43 w 50"/>
                <a:gd name="T1" fmla="*/ 0 h 70"/>
                <a:gd name="T2" fmla="*/ 0 w 50"/>
                <a:gd name="T3" fmla="*/ 46 h 70"/>
                <a:gd name="T4" fmla="*/ 43 w 50"/>
                <a:gd name="T5" fmla="*/ 66 h 70"/>
                <a:gd name="T6" fmla="*/ 21 w 50"/>
                <a:gd name="T7" fmla="*/ 49 h 70"/>
                <a:gd name="T8" fmla="*/ 43 w 50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0">
                  <a:moveTo>
                    <a:pt x="43" y="0"/>
                  </a:moveTo>
                  <a:cubicBezTo>
                    <a:pt x="43" y="0"/>
                    <a:pt x="40" y="34"/>
                    <a:pt x="0" y="46"/>
                  </a:cubicBezTo>
                  <a:cubicBezTo>
                    <a:pt x="0" y="46"/>
                    <a:pt x="15" y="70"/>
                    <a:pt x="43" y="66"/>
                  </a:cubicBezTo>
                  <a:cubicBezTo>
                    <a:pt x="43" y="66"/>
                    <a:pt x="28" y="63"/>
                    <a:pt x="21" y="49"/>
                  </a:cubicBezTo>
                  <a:cubicBezTo>
                    <a:pt x="21" y="49"/>
                    <a:pt x="50" y="34"/>
                    <a:pt x="43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345D4544-C501-493D-ACB3-12A100D69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317"/>
              <a:ext cx="90" cy="25"/>
            </a:xfrm>
            <a:custGeom>
              <a:avLst/>
              <a:gdLst>
                <a:gd name="T0" fmla="*/ 0 w 78"/>
                <a:gd name="T1" fmla="*/ 15 h 21"/>
                <a:gd name="T2" fmla="*/ 18 w 78"/>
                <a:gd name="T3" fmla="*/ 4 h 21"/>
                <a:gd name="T4" fmla="*/ 40 w 78"/>
                <a:gd name="T5" fmla="*/ 0 h 21"/>
                <a:gd name="T6" fmla="*/ 62 w 78"/>
                <a:gd name="T7" fmla="*/ 6 h 21"/>
                <a:gd name="T8" fmla="*/ 78 w 78"/>
                <a:gd name="T9" fmla="*/ 21 h 21"/>
                <a:gd name="T10" fmla="*/ 59 w 78"/>
                <a:gd name="T11" fmla="*/ 11 h 21"/>
                <a:gd name="T12" fmla="*/ 40 w 78"/>
                <a:gd name="T13" fmla="*/ 8 h 21"/>
                <a:gd name="T14" fmla="*/ 0 w 78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21">
                  <a:moveTo>
                    <a:pt x="0" y="15"/>
                  </a:moveTo>
                  <a:cubicBezTo>
                    <a:pt x="5" y="10"/>
                    <a:pt x="12" y="6"/>
                    <a:pt x="18" y="4"/>
                  </a:cubicBezTo>
                  <a:cubicBezTo>
                    <a:pt x="25" y="1"/>
                    <a:pt x="33" y="0"/>
                    <a:pt x="40" y="0"/>
                  </a:cubicBezTo>
                  <a:cubicBezTo>
                    <a:pt x="48" y="0"/>
                    <a:pt x="55" y="2"/>
                    <a:pt x="62" y="6"/>
                  </a:cubicBezTo>
                  <a:cubicBezTo>
                    <a:pt x="68" y="9"/>
                    <a:pt x="74" y="15"/>
                    <a:pt x="78" y="21"/>
                  </a:cubicBezTo>
                  <a:cubicBezTo>
                    <a:pt x="71" y="17"/>
                    <a:pt x="66" y="13"/>
                    <a:pt x="59" y="11"/>
                  </a:cubicBezTo>
                  <a:cubicBezTo>
                    <a:pt x="53" y="9"/>
                    <a:pt x="46" y="8"/>
                    <a:pt x="40" y="8"/>
                  </a:cubicBezTo>
                  <a:cubicBezTo>
                    <a:pt x="27" y="8"/>
                    <a:pt x="14" y="11"/>
                    <a:pt x="0" y="1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209FB8C6-59E1-4B14-8EFA-7CC872FEF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320"/>
              <a:ext cx="81" cy="17"/>
            </a:xfrm>
            <a:custGeom>
              <a:avLst/>
              <a:gdLst>
                <a:gd name="T0" fmla="*/ 70 w 70"/>
                <a:gd name="T1" fmla="*/ 12 h 15"/>
                <a:gd name="T2" fmla="*/ 52 w 70"/>
                <a:gd name="T3" fmla="*/ 9 h 15"/>
                <a:gd name="T4" fmla="*/ 34 w 70"/>
                <a:gd name="T5" fmla="*/ 8 h 15"/>
                <a:gd name="T6" fmla="*/ 17 w 70"/>
                <a:gd name="T7" fmla="*/ 9 h 15"/>
                <a:gd name="T8" fmla="*/ 0 w 70"/>
                <a:gd name="T9" fmla="*/ 15 h 15"/>
                <a:gd name="T10" fmla="*/ 15 w 70"/>
                <a:gd name="T11" fmla="*/ 4 h 15"/>
                <a:gd name="T12" fmla="*/ 34 w 70"/>
                <a:gd name="T13" fmla="*/ 0 h 15"/>
                <a:gd name="T14" fmla="*/ 53 w 70"/>
                <a:gd name="T15" fmla="*/ 3 h 15"/>
                <a:gd name="T16" fmla="*/ 70 w 70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5">
                  <a:moveTo>
                    <a:pt x="70" y="12"/>
                  </a:moveTo>
                  <a:cubicBezTo>
                    <a:pt x="64" y="11"/>
                    <a:pt x="58" y="10"/>
                    <a:pt x="52" y="9"/>
                  </a:cubicBezTo>
                  <a:cubicBezTo>
                    <a:pt x="46" y="8"/>
                    <a:pt x="40" y="8"/>
                    <a:pt x="34" y="8"/>
                  </a:cubicBezTo>
                  <a:cubicBezTo>
                    <a:pt x="29" y="8"/>
                    <a:pt x="23" y="8"/>
                    <a:pt x="17" y="9"/>
                  </a:cubicBezTo>
                  <a:cubicBezTo>
                    <a:pt x="12" y="11"/>
                    <a:pt x="6" y="13"/>
                    <a:pt x="0" y="15"/>
                  </a:cubicBezTo>
                  <a:cubicBezTo>
                    <a:pt x="4" y="10"/>
                    <a:pt x="9" y="6"/>
                    <a:pt x="15" y="4"/>
                  </a:cubicBezTo>
                  <a:cubicBezTo>
                    <a:pt x="21" y="1"/>
                    <a:pt x="28" y="0"/>
                    <a:pt x="34" y="0"/>
                  </a:cubicBezTo>
                  <a:cubicBezTo>
                    <a:pt x="41" y="0"/>
                    <a:pt x="47" y="1"/>
                    <a:pt x="53" y="3"/>
                  </a:cubicBezTo>
                  <a:cubicBezTo>
                    <a:pt x="59" y="5"/>
                    <a:pt x="65" y="8"/>
                    <a:pt x="70" y="12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0585132-7607-4A7A-9EB1-1E14C5E19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1379"/>
              <a:ext cx="104" cy="52"/>
            </a:xfrm>
            <a:custGeom>
              <a:avLst/>
              <a:gdLst>
                <a:gd name="T0" fmla="*/ 0 w 90"/>
                <a:gd name="T1" fmla="*/ 30 h 45"/>
                <a:gd name="T2" fmla="*/ 20 w 90"/>
                <a:gd name="T3" fmla="*/ 6 h 45"/>
                <a:gd name="T4" fmla="*/ 51 w 90"/>
                <a:gd name="T5" fmla="*/ 2 h 45"/>
                <a:gd name="T6" fmla="*/ 79 w 90"/>
                <a:gd name="T7" fmla="*/ 17 h 45"/>
                <a:gd name="T8" fmla="*/ 90 w 90"/>
                <a:gd name="T9" fmla="*/ 45 h 45"/>
                <a:gd name="T10" fmla="*/ 73 w 90"/>
                <a:gd name="T11" fmla="*/ 23 h 45"/>
                <a:gd name="T12" fmla="*/ 50 w 90"/>
                <a:gd name="T13" fmla="*/ 14 h 45"/>
                <a:gd name="T14" fmla="*/ 23 w 90"/>
                <a:gd name="T15" fmla="*/ 16 h 45"/>
                <a:gd name="T16" fmla="*/ 0 w 90"/>
                <a:gd name="T17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45">
                  <a:moveTo>
                    <a:pt x="0" y="30"/>
                  </a:moveTo>
                  <a:cubicBezTo>
                    <a:pt x="2" y="19"/>
                    <a:pt x="10" y="11"/>
                    <a:pt x="20" y="6"/>
                  </a:cubicBezTo>
                  <a:cubicBezTo>
                    <a:pt x="30" y="2"/>
                    <a:pt x="40" y="0"/>
                    <a:pt x="51" y="2"/>
                  </a:cubicBezTo>
                  <a:cubicBezTo>
                    <a:pt x="62" y="3"/>
                    <a:pt x="72" y="8"/>
                    <a:pt x="79" y="17"/>
                  </a:cubicBezTo>
                  <a:cubicBezTo>
                    <a:pt x="86" y="25"/>
                    <a:pt x="90" y="35"/>
                    <a:pt x="90" y="45"/>
                  </a:cubicBezTo>
                  <a:cubicBezTo>
                    <a:pt x="86" y="36"/>
                    <a:pt x="80" y="28"/>
                    <a:pt x="73" y="23"/>
                  </a:cubicBezTo>
                  <a:cubicBezTo>
                    <a:pt x="66" y="17"/>
                    <a:pt x="58" y="14"/>
                    <a:pt x="50" y="14"/>
                  </a:cubicBezTo>
                  <a:cubicBezTo>
                    <a:pt x="41" y="13"/>
                    <a:pt x="32" y="13"/>
                    <a:pt x="23" y="16"/>
                  </a:cubicBezTo>
                  <a:cubicBezTo>
                    <a:pt x="15" y="18"/>
                    <a:pt x="7" y="22"/>
                    <a:pt x="0" y="3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F90D12AD-BF84-4257-A649-9784A684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363"/>
              <a:ext cx="94" cy="83"/>
            </a:xfrm>
            <a:custGeom>
              <a:avLst/>
              <a:gdLst>
                <a:gd name="T0" fmla="*/ 0 w 81"/>
                <a:gd name="T1" fmla="*/ 53 h 72"/>
                <a:gd name="T2" fmla="*/ 42 w 81"/>
                <a:gd name="T3" fmla="*/ 0 h 72"/>
                <a:gd name="T4" fmla="*/ 81 w 81"/>
                <a:gd name="T5" fmla="*/ 53 h 72"/>
                <a:gd name="T6" fmla="*/ 0 w 81"/>
                <a:gd name="T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2">
                  <a:moveTo>
                    <a:pt x="0" y="53"/>
                  </a:moveTo>
                  <a:cubicBezTo>
                    <a:pt x="0" y="53"/>
                    <a:pt x="4" y="0"/>
                    <a:pt x="42" y="0"/>
                  </a:cubicBezTo>
                  <a:cubicBezTo>
                    <a:pt x="80" y="0"/>
                    <a:pt x="81" y="53"/>
                    <a:pt x="81" y="53"/>
                  </a:cubicBezTo>
                  <a:cubicBezTo>
                    <a:pt x="81" y="53"/>
                    <a:pt x="42" y="72"/>
                    <a:pt x="0" y="5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F114EF8-6480-49FD-9E74-2276630DD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359"/>
              <a:ext cx="95" cy="65"/>
            </a:xfrm>
            <a:custGeom>
              <a:avLst/>
              <a:gdLst>
                <a:gd name="T0" fmla="*/ 0 w 82"/>
                <a:gd name="T1" fmla="*/ 56 h 56"/>
                <a:gd name="T2" fmla="*/ 9 w 82"/>
                <a:gd name="T3" fmla="*/ 20 h 56"/>
                <a:gd name="T4" fmla="*/ 22 w 82"/>
                <a:gd name="T5" fmla="*/ 6 h 56"/>
                <a:gd name="T6" fmla="*/ 41 w 82"/>
                <a:gd name="T7" fmla="*/ 0 h 56"/>
                <a:gd name="T8" fmla="*/ 61 w 82"/>
                <a:gd name="T9" fmla="*/ 5 h 56"/>
                <a:gd name="T10" fmla="*/ 74 w 82"/>
                <a:gd name="T11" fmla="*/ 20 h 56"/>
                <a:gd name="T12" fmla="*/ 81 w 82"/>
                <a:gd name="T13" fmla="*/ 56 h 56"/>
                <a:gd name="T14" fmla="*/ 77 w 82"/>
                <a:gd name="T15" fmla="*/ 39 h 56"/>
                <a:gd name="T16" fmla="*/ 69 w 82"/>
                <a:gd name="T17" fmla="*/ 22 h 56"/>
                <a:gd name="T18" fmla="*/ 57 w 82"/>
                <a:gd name="T19" fmla="*/ 10 h 56"/>
                <a:gd name="T20" fmla="*/ 41 w 82"/>
                <a:gd name="T21" fmla="*/ 7 h 56"/>
                <a:gd name="T22" fmla="*/ 25 w 82"/>
                <a:gd name="T23" fmla="*/ 11 h 56"/>
                <a:gd name="T24" fmla="*/ 13 w 82"/>
                <a:gd name="T25" fmla="*/ 23 h 56"/>
                <a:gd name="T26" fmla="*/ 5 w 82"/>
                <a:gd name="T27" fmla="*/ 39 h 56"/>
                <a:gd name="T28" fmla="*/ 0 w 82"/>
                <a:gd name="T2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56">
                  <a:moveTo>
                    <a:pt x="0" y="56"/>
                  </a:moveTo>
                  <a:cubicBezTo>
                    <a:pt x="0" y="44"/>
                    <a:pt x="3" y="31"/>
                    <a:pt x="9" y="20"/>
                  </a:cubicBezTo>
                  <a:cubicBezTo>
                    <a:pt x="12" y="15"/>
                    <a:pt x="17" y="10"/>
                    <a:pt x="22" y="6"/>
                  </a:cubicBezTo>
                  <a:cubicBezTo>
                    <a:pt x="28" y="2"/>
                    <a:pt x="35" y="1"/>
                    <a:pt x="41" y="0"/>
                  </a:cubicBezTo>
                  <a:cubicBezTo>
                    <a:pt x="48" y="0"/>
                    <a:pt x="55" y="2"/>
                    <a:pt x="61" y="5"/>
                  </a:cubicBezTo>
                  <a:cubicBezTo>
                    <a:pt x="66" y="9"/>
                    <a:pt x="71" y="14"/>
                    <a:pt x="74" y="20"/>
                  </a:cubicBezTo>
                  <a:cubicBezTo>
                    <a:pt x="80" y="31"/>
                    <a:pt x="82" y="44"/>
                    <a:pt x="81" y="56"/>
                  </a:cubicBezTo>
                  <a:cubicBezTo>
                    <a:pt x="80" y="50"/>
                    <a:pt x="79" y="44"/>
                    <a:pt x="77" y="39"/>
                  </a:cubicBezTo>
                  <a:cubicBezTo>
                    <a:pt x="75" y="33"/>
                    <a:pt x="73" y="27"/>
                    <a:pt x="69" y="22"/>
                  </a:cubicBezTo>
                  <a:cubicBezTo>
                    <a:pt x="66" y="17"/>
                    <a:pt x="62" y="13"/>
                    <a:pt x="57" y="10"/>
                  </a:cubicBezTo>
                  <a:cubicBezTo>
                    <a:pt x="53" y="8"/>
                    <a:pt x="47" y="7"/>
                    <a:pt x="41" y="7"/>
                  </a:cubicBezTo>
                  <a:cubicBezTo>
                    <a:pt x="36" y="7"/>
                    <a:pt x="30" y="8"/>
                    <a:pt x="25" y="11"/>
                  </a:cubicBezTo>
                  <a:cubicBezTo>
                    <a:pt x="21" y="14"/>
                    <a:pt x="17" y="18"/>
                    <a:pt x="13" y="23"/>
                  </a:cubicBezTo>
                  <a:cubicBezTo>
                    <a:pt x="10" y="28"/>
                    <a:pt x="7" y="33"/>
                    <a:pt x="5" y="39"/>
                  </a:cubicBezTo>
                  <a:cubicBezTo>
                    <a:pt x="3" y="44"/>
                    <a:pt x="2" y="50"/>
                    <a:pt x="0" y="5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9E26416B-489D-417F-AE31-F51B4F6C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383"/>
              <a:ext cx="21" cy="41"/>
            </a:xfrm>
            <a:custGeom>
              <a:avLst/>
              <a:gdLst>
                <a:gd name="T0" fmla="*/ 9 w 18"/>
                <a:gd name="T1" fmla="*/ 0 h 35"/>
                <a:gd name="T2" fmla="*/ 2 w 18"/>
                <a:gd name="T3" fmla="*/ 8 h 35"/>
                <a:gd name="T4" fmla="*/ 4 w 18"/>
                <a:gd name="T5" fmla="*/ 13 h 35"/>
                <a:gd name="T6" fmla="*/ 0 w 18"/>
                <a:gd name="T7" fmla="*/ 15 h 35"/>
                <a:gd name="T8" fmla="*/ 0 w 18"/>
                <a:gd name="T9" fmla="*/ 18 h 35"/>
                <a:gd name="T10" fmla="*/ 9 w 18"/>
                <a:gd name="T11" fmla="*/ 35 h 35"/>
                <a:gd name="T12" fmla="*/ 18 w 18"/>
                <a:gd name="T13" fmla="*/ 18 h 35"/>
                <a:gd name="T14" fmla="*/ 9 w 1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5">
                  <a:moveTo>
                    <a:pt x="9" y="0"/>
                  </a:moveTo>
                  <a:cubicBezTo>
                    <a:pt x="6" y="0"/>
                    <a:pt x="4" y="3"/>
                    <a:pt x="2" y="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27"/>
                    <a:pt x="4" y="35"/>
                    <a:pt x="9" y="35"/>
                  </a:cubicBezTo>
                  <a:cubicBezTo>
                    <a:pt x="14" y="35"/>
                    <a:pt x="18" y="27"/>
                    <a:pt x="18" y="18"/>
                  </a:cubicBezTo>
                  <a:cubicBezTo>
                    <a:pt x="18" y="8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A771A6D2-D9F6-462E-9427-6A221D24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660"/>
              <a:ext cx="141" cy="100"/>
            </a:xfrm>
            <a:custGeom>
              <a:avLst/>
              <a:gdLst>
                <a:gd name="T0" fmla="*/ 107 w 122"/>
                <a:gd name="T1" fmla="*/ 0 h 87"/>
                <a:gd name="T2" fmla="*/ 71 w 122"/>
                <a:gd name="T3" fmla="*/ 35 h 87"/>
                <a:gd name="T4" fmla="*/ 58 w 122"/>
                <a:gd name="T5" fmla="*/ 68 h 87"/>
                <a:gd name="T6" fmla="*/ 44 w 122"/>
                <a:gd name="T7" fmla="*/ 34 h 87"/>
                <a:gd name="T8" fmla="*/ 14 w 122"/>
                <a:gd name="T9" fmla="*/ 5 h 87"/>
                <a:gd name="T10" fmla="*/ 0 w 122"/>
                <a:gd name="T11" fmla="*/ 17 h 87"/>
                <a:gd name="T12" fmla="*/ 58 w 122"/>
                <a:gd name="T13" fmla="*/ 87 h 87"/>
                <a:gd name="T14" fmla="*/ 122 w 122"/>
                <a:gd name="T15" fmla="*/ 17 h 87"/>
                <a:gd name="T16" fmla="*/ 107 w 122"/>
                <a:gd name="T1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87">
                  <a:moveTo>
                    <a:pt x="107" y="0"/>
                  </a:moveTo>
                  <a:cubicBezTo>
                    <a:pt x="107" y="0"/>
                    <a:pt x="96" y="25"/>
                    <a:pt x="71" y="35"/>
                  </a:cubicBezTo>
                  <a:cubicBezTo>
                    <a:pt x="71" y="35"/>
                    <a:pt x="66" y="54"/>
                    <a:pt x="58" y="68"/>
                  </a:cubicBezTo>
                  <a:cubicBezTo>
                    <a:pt x="58" y="68"/>
                    <a:pt x="44" y="44"/>
                    <a:pt x="44" y="34"/>
                  </a:cubicBezTo>
                  <a:cubicBezTo>
                    <a:pt x="44" y="34"/>
                    <a:pt x="22" y="27"/>
                    <a:pt x="14" y="5"/>
                  </a:cubicBezTo>
                  <a:cubicBezTo>
                    <a:pt x="14" y="5"/>
                    <a:pt x="7" y="7"/>
                    <a:pt x="0" y="17"/>
                  </a:cubicBezTo>
                  <a:cubicBezTo>
                    <a:pt x="0" y="17"/>
                    <a:pt x="6" y="51"/>
                    <a:pt x="58" y="87"/>
                  </a:cubicBezTo>
                  <a:cubicBezTo>
                    <a:pt x="58" y="87"/>
                    <a:pt x="108" y="56"/>
                    <a:pt x="122" y="17"/>
                  </a:cubicBezTo>
                  <a:cubicBezTo>
                    <a:pt x="122" y="17"/>
                    <a:pt x="112" y="2"/>
                    <a:pt x="107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A591F50E-FB43-4516-A67D-02DBAD40A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698"/>
              <a:ext cx="99" cy="40"/>
            </a:xfrm>
            <a:custGeom>
              <a:avLst/>
              <a:gdLst>
                <a:gd name="T0" fmla="*/ 11 w 86"/>
                <a:gd name="T1" fmla="*/ 0 h 35"/>
                <a:gd name="T2" fmla="*/ 44 w 86"/>
                <a:gd name="T3" fmla="*/ 18 h 35"/>
                <a:gd name="T4" fmla="*/ 76 w 86"/>
                <a:gd name="T5" fmla="*/ 3 h 35"/>
                <a:gd name="T6" fmla="*/ 86 w 86"/>
                <a:gd name="T7" fmla="*/ 10 h 35"/>
                <a:gd name="T8" fmla="*/ 45 w 86"/>
                <a:gd name="T9" fmla="*/ 35 h 35"/>
                <a:gd name="T10" fmla="*/ 0 w 86"/>
                <a:gd name="T11" fmla="*/ 6 h 35"/>
                <a:gd name="T12" fmla="*/ 11 w 86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5">
                  <a:moveTo>
                    <a:pt x="11" y="0"/>
                  </a:moveTo>
                  <a:cubicBezTo>
                    <a:pt x="11" y="0"/>
                    <a:pt x="16" y="18"/>
                    <a:pt x="44" y="18"/>
                  </a:cubicBezTo>
                  <a:cubicBezTo>
                    <a:pt x="56" y="18"/>
                    <a:pt x="67" y="11"/>
                    <a:pt x="76" y="3"/>
                  </a:cubicBezTo>
                  <a:cubicBezTo>
                    <a:pt x="79" y="6"/>
                    <a:pt x="82" y="8"/>
                    <a:pt x="86" y="10"/>
                  </a:cubicBezTo>
                  <a:cubicBezTo>
                    <a:pt x="75" y="23"/>
                    <a:pt x="60" y="35"/>
                    <a:pt x="45" y="35"/>
                  </a:cubicBezTo>
                  <a:cubicBezTo>
                    <a:pt x="12" y="35"/>
                    <a:pt x="0" y="6"/>
                    <a:pt x="0" y="6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3D82F1FB-046E-46ED-83E3-0F23FB545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660"/>
              <a:ext cx="70" cy="78"/>
            </a:xfrm>
            <a:custGeom>
              <a:avLst/>
              <a:gdLst>
                <a:gd name="T0" fmla="*/ 0 w 61"/>
                <a:gd name="T1" fmla="*/ 35 h 68"/>
                <a:gd name="T2" fmla="*/ 25 w 61"/>
                <a:gd name="T3" fmla="*/ 68 h 68"/>
                <a:gd name="T4" fmla="*/ 61 w 61"/>
                <a:gd name="T5" fmla="*/ 20 h 68"/>
                <a:gd name="T6" fmla="*/ 36 w 61"/>
                <a:gd name="T7" fmla="*/ 0 h 68"/>
                <a:gd name="T8" fmla="*/ 0 w 61"/>
                <a:gd name="T9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0" y="35"/>
                  </a:moveTo>
                  <a:cubicBezTo>
                    <a:pt x="0" y="35"/>
                    <a:pt x="13" y="35"/>
                    <a:pt x="25" y="68"/>
                  </a:cubicBezTo>
                  <a:cubicBezTo>
                    <a:pt x="25" y="68"/>
                    <a:pt x="54" y="47"/>
                    <a:pt x="61" y="20"/>
                  </a:cubicBezTo>
                  <a:cubicBezTo>
                    <a:pt x="61" y="20"/>
                    <a:pt x="57" y="1"/>
                    <a:pt x="36" y="0"/>
                  </a:cubicBezTo>
                  <a:cubicBezTo>
                    <a:pt x="36" y="0"/>
                    <a:pt x="24" y="26"/>
                    <a:pt x="0" y="35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D9DB3C93-DC98-4009-B436-AE7FAFC3C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1661"/>
              <a:ext cx="63" cy="83"/>
            </a:xfrm>
            <a:custGeom>
              <a:avLst/>
              <a:gdLst>
                <a:gd name="T0" fmla="*/ 54 w 54"/>
                <a:gd name="T1" fmla="*/ 33 h 72"/>
                <a:gd name="T2" fmla="*/ 24 w 54"/>
                <a:gd name="T3" fmla="*/ 4 h 72"/>
                <a:gd name="T4" fmla="*/ 0 w 54"/>
                <a:gd name="T5" fmla="*/ 19 h 72"/>
                <a:gd name="T6" fmla="*/ 28 w 54"/>
                <a:gd name="T7" fmla="*/ 72 h 72"/>
                <a:gd name="T8" fmla="*/ 54 w 54"/>
                <a:gd name="T9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2">
                  <a:moveTo>
                    <a:pt x="54" y="33"/>
                  </a:moveTo>
                  <a:cubicBezTo>
                    <a:pt x="54" y="33"/>
                    <a:pt x="32" y="25"/>
                    <a:pt x="24" y="4"/>
                  </a:cubicBezTo>
                  <a:cubicBezTo>
                    <a:pt x="24" y="4"/>
                    <a:pt x="11" y="0"/>
                    <a:pt x="0" y="19"/>
                  </a:cubicBezTo>
                  <a:cubicBezTo>
                    <a:pt x="0" y="19"/>
                    <a:pt x="4" y="48"/>
                    <a:pt x="28" y="72"/>
                  </a:cubicBezTo>
                  <a:cubicBezTo>
                    <a:pt x="28" y="72"/>
                    <a:pt x="35" y="52"/>
                    <a:pt x="54" y="33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F7B262FA-1CAF-4506-8E25-5A7AF231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733"/>
              <a:ext cx="52" cy="241"/>
            </a:xfrm>
            <a:custGeom>
              <a:avLst/>
              <a:gdLst>
                <a:gd name="T0" fmla="*/ 22 w 45"/>
                <a:gd name="T1" fmla="*/ 209 h 209"/>
                <a:gd name="T2" fmla="*/ 0 w 45"/>
                <a:gd name="T3" fmla="*/ 124 h 209"/>
                <a:gd name="T4" fmla="*/ 17 w 45"/>
                <a:gd name="T5" fmla="*/ 10 h 209"/>
                <a:gd name="T6" fmla="*/ 23 w 45"/>
                <a:gd name="T7" fmla="*/ 0 h 209"/>
                <a:gd name="T8" fmla="*/ 30 w 45"/>
                <a:gd name="T9" fmla="*/ 10 h 209"/>
                <a:gd name="T10" fmla="*/ 45 w 45"/>
                <a:gd name="T11" fmla="*/ 128 h 209"/>
                <a:gd name="T12" fmla="*/ 22 w 45"/>
                <a:gd name="T13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09">
                  <a:moveTo>
                    <a:pt x="22" y="209"/>
                  </a:moveTo>
                  <a:cubicBezTo>
                    <a:pt x="22" y="209"/>
                    <a:pt x="12" y="172"/>
                    <a:pt x="0" y="124"/>
                  </a:cubicBezTo>
                  <a:cubicBezTo>
                    <a:pt x="6" y="86"/>
                    <a:pt x="12" y="36"/>
                    <a:pt x="17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40" y="75"/>
                    <a:pt x="45" y="128"/>
                  </a:cubicBezTo>
                  <a:cubicBezTo>
                    <a:pt x="38" y="154"/>
                    <a:pt x="30" y="182"/>
                    <a:pt x="22" y="209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97B3121B-1489-4AFE-B202-3185B8A7E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67"/>
              <a:ext cx="52" cy="107"/>
            </a:xfrm>
            <a:custGeom>
              <a:avLst/>
              <a:gdLst>
                <a:gd name="T0" fmla="*/ 22 w 45"/>
                <a:gd name="T1" fmla="*/ 55 h 93"/>
                <a:gd name="T2" fmla="*/ 44 w 45"/>
                <a:gd name="T3" fmla="*/ 2 h 93"/>
                <a:gd name="T4" fmla="*/ 45 w 45"/>
                <a:gd name="T5" fmla="*/ 12 h 93"/>
                <a:gd name="T6" fmla="*/ 22 w 45"/>
                <a:gd name="T7" fmla="*/ 93 h 93"/>
                <a:gd name="T8" fmla="*/ 0 w 45"/>
                <a:gd name="T9" fmla="*/ 8 h 93"/>
                <a:gd name="T10" fmla="*/ 2 w 45"/>
                <a:gd name="T11" fmla="*/ 0 h 93"/>
                <a:gd name="T12" fmla="*/ 22 w 45"/>
                <a:gd name="T13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93">
                  <a:moveTo>
                    <a:pt x="22" y="55"/>
                  </a:moveTo>
                  <a:cubicBezTo>
                    <a:pt x="30" y="29"/>
                    <a:pt x="37" y="26"/>
                    <a:pt x="44" y="2"/>
                  </a:cubicBezTo>
                  <a:cubicBezTo>
                    <a:pt x="45" y="5"/>
                    <a:pt x="45" y="9"/>
                    <a:pt x="45" y="12"/>
                  </a:cubicBezTo>
                  <a:cubicBezTo>
                    <a:pt x="38" y="38"/>
                    <a:pt x="30" y="66"/>
                    <a:pt x="22" y="93"/>
                  </a:cubicBezTo>
                  <a:cubicBezTo>
                    <a:pt x="22" y="93"/>
                    <a:pt x="12" y="56"/>
                    <a:pt x="0" y="8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12" y="44"/>
                    <a:pt x="22" y="55"/>
                    <a:pt x="22" y="55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DCCEC22A-420A-476A-8111-E1F2F9F5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733"/>
              <a:ext cx="22" cy="34"/>
            </a:xfrm>
            <a:custGeom>
              <a:avLst/>
              <a:gdLst>
                <a:gd name="T0" fmla="*/ 9 w 19"/>
                <a:gd name="T1" fmla="*/ 30 h 30"/>
                <a:gd name="T2" fmla="*/ 0 w 19"/>
                <a:gd name="T3" fmla="*/ 28 h 30"/>
                <a:gd name="T4" fmla="*/ 3 w 19"/>
                <a:gd name="T5" fmla="*/ 10 h 30"/>
                <a:gd name="T6" fmla="*/ 9 w 19"/>
                <a:gd name="T7" fmla="*/ 0 h 30"/>
                <a:gd name="T8" fmla="*/ 16 w 19"/>
                <a:gd name="T9" fmla="*/ 10 h 30"/>
                <a:gd name="T10" fmla="*/ 19 w 19"/>
                <a:gd name="T11" fmla="*/ 28 h 30"/>
                <a:gd name="T12" fmla="*/ 9 w 19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0">
                  <a:moveTo>
                    <a:pt x="9" y="30"/>
                  </a:moveTo>
                  <a:cubicBezTo>
                    <a:pt x="6" y="30"/>
                    <a:pt x="3" y="30"/>
                    <a:pt x="0" y="28"/>
                  </a:cubicBezTo>
                  <a:cubicBezTo>
                    <a:pt x="1" y="21"/>
                    <a:pt x="2" y="15"/>
                    <a:pt x="3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7" y="17"/>
                    <a:pt x="19" y="28"/>
                  </a:cubicBezTo>
                  <a:cubicBezTo>
                    <a:pt x="16" y="30"/>
                    <a:pt x="12" y="30"/>
                    <a:pt x="9" y="30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A793F045-C581-4506-9933-E54ECEE7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711"/>
              <a:ext cx="45" cy="45"/>
            </a:xfrm>
            <a:prstGeom prst="ellipse">
              <a:avLst/>
            </a:pr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3" name="Group 74">
            <a:extLst>
              <a:ext uri="{FF2B5EF4-FFF2-40B4-BE49-F238E27FC236}">
                <a16:creationId xmlns:a16="http://schemas.microsoft.com/office/drawing/2014/main" id="{54BD58F3-4090-4294-BD8B-63E7A325A2D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34835" y="1009284"/>
            <a:ext cx="807347" cy="2021358"/>
            <a:chOff x="3705" y="1822"/>
            <a:chExt cx="270" cy="676"/>
          </a:xfrm>
        </p:grpSpPr>
        <p:sp>
          <p:nvSpPr>
            <p:cNvPr id="74" name="AutoShape 73">
              <a:extLst>
                <a:ext uri="{FF2B5EF4-FFF2-40B4-BE49-F238E27FC236}">
                  <a16:creationId xmlns:a16="http://schemas.microsoft.com/office/drawing/2014/main" id="{F74766AD-AF5B-48EB-A06E-179AAD8D5A3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05" y="1822"/>
              <a:ext cx="270" cy="6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62EACDB7-F3B9-4B8A-84CC-59CCBD323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442"/>
              <a:ext cx="96" cy="52"/>
            </a:xfrm>
            <a:custGeom>
              <a:avLst/>
              <a:gdLst>
                <a:gd name="T0" fmla="*/ 80 w 82"/>
                <a:gd name="T1" fmla="*/ 2 h 45"/>
                <a:gd name="T2" fmla="*/ 80 w 82"/>
                <a:gd name="T3" fmla="*/ 33 h 45"/>
                <a:gd name="T4" fmla="*/ 70 w 82"/>
                <a:gd name="T5" fmla="*/ 35 h 45"/>
                <a:gd name="T6" fmla="*/ 65 w 82"/>
                <a:gd name="T7" fmla="*/ 31 h 45"/>
                <a:gd name="T8" fmla="*/ 63 w 82"/>
                <a:gd name="T9" fmla="*/ 36 h 45"/>
                <a:gd name="T10" fmla="*/ 18 w 82"/>
                <a:gd name="T11" fmla="*/ 33 h 45"/>
                <a:gd name="T12" fmla="*/ 36 w 82"/>
                <a:gd name="T13" fmla="*/ 13 h 45"/>
                <a:gd name="T14" fmla="*/ 58 w 82"/>
                <a:gd name="T15" fmla="*/ 0 h 45"/>
                <a:gd name="T16" fmla="*/ 80 w 82"/>
                <a:gd name="T1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45">
                  <a:moveTo>
                    <a:pt x="80" y="2"/>
                  </a:moveTo>
                  <a:cubicBezTo>
                    <a:pt x="80" y="2"/>
                    <a:pt x="82" y="26"/>
                    <a:pt x="80" y="33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33" y="45"/>
                    <a:pt x="18" y="33"/>
                  </a:cubicBezTo>
                  <a:cubicBezTo>
                    <a:pt x="0" y="20"/>
                    <a:pt x="27" y="16"/>
                    <a:pt x="36" y="13"/>
                  </a:cubicBezTo>
                  <a:cubicBezTo>
                    <a:pt x="44" y="11"/>
                    <a:pt x="58" y="0"/>
                    <a:pt x="58" y="0"/>
                  </a:cubicBezTo>
                  <a:lnTo>
                    <a:pt x="80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9C58CC0A-E410-4061-9EB6-B13F0DAF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446"/>
              <a:ext cx="36" cy="15"/>
            </a:xfrm>
            <a:custGeom>
              <a:avLst/>
              <a:gdLst>
                <a:gd name="T0" fmla="*/ 15 w 31"/>
                <a:gd name="T1" fmla="*/ 2 h 13"/>
                <a:gd name="T2" fmla="*/ 1 w 31"/>
                <a:gd name="T3" fmla="*/ 12 h 13"/>
                <a:gd name="T4" fmla="*/ 23 w 31"/>
                <a:gd name="T5" fmla="*/ 7 h 13"/>
                <a:gd name="T6" fmla="*/ 26 w 31"/>
                <a:gd name="T7" fmla="*/ 1 h 13"/>
                <a:gd name="T8" fmla="*/ 24 w 31"/>
                <a:gd name="T9" fmla="*/ 0 h 13"/>
                <a:gd name="T10" fmla="*/ 15 w 31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3">
                  <a:moveTo>
                    <a:pt x="15" y="2"/>
                  </a:moveTo>
                  <a:cubicBezTo>
                    <a:pt x="15" y="2"/>
                    <a:pt x="2" y="10"/>
                    <a:pt x="1" y="12"/>
                  </a:cubicBezTo>
                  <a:cubicBezTo>
                    <a:pt x="0" y="13"/>
                    <a:pt x="14" y="7"/>
                    <a:pt x="23" y="7"/>
                  </a:cubicBezTo>
                  <a:cubicBezTo>
                    <a:pt x="31" y="8"/>
                    <a:pt x="28" y="3"/>
                    <a:pt x="26" y="1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F89F0045-7093-4F7E-80CB-D2F8FCE5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448"/>
              <a:ext cx="9" cy="8"/>
            </a:xfrm>
            <a:custGeom>
              <a:avLst/>
              <a:gdLst>
                <a:gd name="T0" fmla="*/ 0 w 7"/>
                <a:gd name="T1" fmla="*/ 0 h 7"/>
                <a:gd name="T2" fmla="*/ 4 w 7"/>
                <a:gd name="T3" fmla="*/ 3 h 7"/>
                <a:gd name="T4" fmla="*/ 7 w 7"/>
                <a:gd name="T5" fmla="*/ 7 h 7"/>
                <a:gd name="T6" fmla="*/ 3 w 7"/>
                <a:gd name="T7" fmla="*/ 4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6" y="4"/>
                    <a:pt x="7" y="5"/>
                    <a:pt x="7" y="7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C732EF91-EFE3-4617-AFAD-BC058D9E8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450"/>
              <a:ext cx="11" cy="6"/>
            </a:xfrm>
            <a:custGeom>
              <a:avLst/>
              <a:gdLst>
                <a:gd name="T0" fmla="*/ 0 w 10"/>
                <a:gd name="T1" fmla="*/ 1 h 5"/>
                <a:gd name="T2" fmla="*/ 3 w 10"/>
                <a:gd name="T3" fmla="*/ 1 h 5"/>
                <a:gd name="T4" fmla="*/ 6 w 10"/>
                <a:gd name="T5" fmla="*/ 1 h 5"/>
                <a:gd name="T6" fmla="*/ 10 w 10"/>
                <a:gd name="T7" fmla="*/ 5 h 5"/>
                <a:gd name="T8" fmla="*/ 5 w 10"/>
                <a:gd name="T9" fmla="*/ 3 h 5"/>
                <a:gd name="T10" fmla="*/ 3 w 10"/>
                <a:gd name="T11" fmla="*/ 2 h 5"/>
                <a:gd name="T12" fmla="*/ 0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9" y="3"/>
                    <a:pt x="10" y="5"/>
                  </a:cubicBezTo>
                  <a:cubicBezTo>
                    <a:pt x="8" y="4"/>
                    <a:pt x="7" y="3"/>
                    <a:pt x="5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2A80948C-6247-4889-867E-15F1574B0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451"/>
              <a:ext cx="9" cy="7"/>
            </a:xfrm>
            <a:custGeom>
              <a:avLst/>
              <a:gdLst>
                <a:gd name="T0" fmla="*/ 8 w 8"/>
                <a:gd name="T1" fmla="*/ 6 h 6"/>
                <a:gd name="T2" fmla="*/ 4 w 8"/>
                <a:gd name="T3" fmla="*/ 3 h 6"/>
                <a:gd name="T4" fmla="*/ 0 w 8"/>
                <a:gd name="T5" fmla="*/ 1 h 6"/>
                <a:gd name="T6" fmla="*/ 2 w 8"/>
                <a:gd name="T7" fmla="*/ 1 h 6"/>
                <a:gd name="T8" fmla="*/ 5 w 8"/>
                <a:gd name="T9" fmla="*/ 1 h 6"/>
                <a:gd name="T10" fmla="*/ 8 w 8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7" y="4"/>
                    <a:pt x="5" y="4"/>
                    <a:pt x="4" y="3"/>
                  </a:cubicBezTo>
                  <a:cubicBezTo>
                    <a:pt x="3" y="2"/>
                    <a:pt x="1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2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A5E0EAAB-837D-4886-820E-63A017F79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454"/>
              <a:ext cx="4" cy="6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2 h 5"/>
                <a:gd name="T4" fmla="*/ 3 w 4"/>
                <a:gd name="T5" fmla="*/ 5 h 5"/>
                <a:gd name="T6" fmla="*/ 1 w 4"/>
                <a:gd name="T7" fmla="*/ 3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4" y="4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C0E995ED-F5ED-4D7F-B6EB-FE7AFC90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456"/>
              <a:ext cx="8" cy="4"/>
            </a:xfrm>
            <a:custGeom>
              <a:avLst/>
              <a:gdLst>
                <a:gd name="T0" fmla="*/ 7 w 7"/>
                <a:gd name="T1" fmla="*/ 3 h 3"/>
                <a:gd name="T2" fmla="*/ 5 w 7"/>
                <a:gd name="T3" fmla="*/ 2 h 3"/>
                <a:gd name="T4" fmla="*/ 4 w 7"/>
                <a:gd name="T5" fmla="*/ 2 h 3"/>
                <a:gd name="T6" fmla="*/ 0 w 7"/>
                <a:gd name="T7" fmla="*/ 0 h 3"/>
                <a:gd name="T8" fmla="*/ 4 w 7"/>
                <a:gd name="T9" fmla="*/ 0 h 3"/>
                <a:gd name="T10" fmla="*/ 7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0ED88289-88D1-4EE4-A4C5-5105A1C7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472"/>
              <a:ext cx="80" cy="22"/>
            </a:xfrm>
            <a:custGeom>
              <a:avLst/>
              <a:gdLst>
                <a:gd name="T0" fmla="*/ 68 w 69"/>
                <a:gd name="T1" fmla="*/ 7 h 19"/>
                <a:gd name="T2" fmla="*/ 69 w 69"/>
                <a:gd name="T3" fmla="*/ 2 h 19"/>
                <a:gd name="T4" fmla="*/ 69 w 69"/>
                <a:gd name="T5" fmla="*/ 2 h 19"/>
                <a:gd name="T6" fmla="*/ 59 w 69"/>
                <a:gd name="T7" fmla="*/ 5 h 19"/>
                <a:gd name="T8" fmla="*/ 53 w 69"/>
                <a:gd name="T9" fmla="*/ 3 h 19"/>
                <a:gd name="T10" fmla="*/ 49 w 69"/>
                <a:gd name="T11" fmla="*/ 7 h 19"/>
                <a:gd name="T12" fmla="*/ 24 w 69"/>
                <a:gd name="T13" fmla="*/ 10 h 19"/>
                <a:gd name="T14" fmla="*/ 0 w 69"/>
                <a:gd name="T15" fmla="*/ 0 h 19"/>
                <a:gd name="T16" fmla="*/ 6 w 69"/>
                <a:gd name="T17" fmla="*/ 7 h 19"/>
                <a:gd name="T18" fmla="*/ 51 w 69"/>
                <a:gd name="T19" fmla="*/ 10 h 19"/>
                <a:gd name="T20" fmla="*/ 53 w 69"/>
                <a:gd name="T21" fmla="*/ 5 h 19"/>
                <a:gd name="T22" fmla="*/ 58 w 69"/>
                <a:gd name="T23" fmla="*/ 9 h 19"/>
                <a:gd name="T24" fmla="*/ 68 w 69"/>
                <a:gd name="T2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9">
                  <a:moveTo>
                    <a:pt x="68" y="7"/>
                  </a:moveTo>
                  <a:cubicBezTo>
                    <a:pt x="68" y="5"/>
                    <a:pt x="69" y="4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5"/>
                    <a:pt x="59" y="5"/>
                    <a:pt x="59" y="5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0" y="11"/>
                    <a:pt x="24" y="10"/>
                  </a:cubicBezTo>
                  <a:cubicBezTo>
                    <a:pt x="7" y="10"/>
                    <a:pt x="0" y="0"/>
                    <a:pt x="0" y="0"/>
                  </a:cubicBezTo>
                  <a:cubicBezTo>
                    <a:pt x="0" y="2"/>
                    <a:pt x="2" y="5"/>
                    <a:pt x="6" y="7"/>
                  </a:cubicBezTo>
                  <a:cubicBezTo>
                    <a:pt x="21" y="19"/>
                    <a:pt x="51" y="10"/>
                    <a:pt x="51" y="1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8" y="9"/>
                    <a:pt x="58" y="9"/>
                    <a:pt x="58" y="9"/>
                  </a:cubicBezTo>
                  <a:lnTo>
                    <a:pt x="68" y="7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9559A56B-F3E8-4D48-A2B7-C3015E44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447"/>
              <a:ext cx="43" cy="36"/>
            </a:xfrm>
            <a:custGeom>
              <a:avLst/>
              <a:gdLst>
                <a:gd name="T0" fmla="*/ 0 w 37"/>
                <a:gd name="T1" fmla="*/ 31 h 31"/>
                <a:gd name="T2" fmla="*/ 5 w 37"/>
                <a:gd name="T3" fmla="*/ 7 h 31"/>
                <a:gd name="T4" fmla="*/ 27 w 37"/>
                <a:gd name="T5" fmla="*/ 7 h 31"/>
                <a:gd name="T6" fmla="*/ 37 w 37"/>
                <a:gd name="T7" fmla="*/ 18 h 31"/>
                <a:gd name="T8" fmla="*/ 0 w 3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1">
                  <a:moveTo>
                    <a:pt x="0" y="31"/>
                  </a:moveTo>
                  <a:cubicBezTo>
                    <a:pt x="0" y="31"/>
                    <a:pt x="1" y="14"/>
                    <a:pt x="5" y="7"/>
                  </a:cubicBezTo>
                  <a:cubicBezTo>
                    <a:pt x="8" y="0"/>
                    <a:pt x="27" y="7"/>
                    <a:pt x="27" y="7"/>
                  </a:cubicBezTo>
                  <a:cubicBezTo>
                    <a:pt x="27" y="7"/>
                    <a:pt x="32" y="15"/>
                    <a:pt x="37" y="18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0F4E6FF0-7DC7-47C6-8DA9-5F118309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182"/>
              <a:ext cx="64" cy="287"/>
            </a:xfrm>
            <a:custGeom>
              <a:avLst/>
              <a:gdLst>
                <a:gd name="T0" fmla="*/ 4 w 55"/>
                <a:gd name="T1" fmla="*/ 235 h 247"/>
                <a:gd name="T2" fmla="*/ 1 w 55"/>
                <a:gd name="T3" fmla="*/ 17 h 247"/>
                <a:gd name="T4" fmla="*/ 18 w 55"/>
                <a:gd name="T5" fmla="*/ 0 h 247"/>
                <a:gd name="T6" fmla="*/ 38 w 55"/>
                <a:gd name="T7" fmla="*/ 1 h 247"/>
                <a:gd name="T8" fmla="*/ 54 w 55"/>
                <a:gd name="T9" fmla="*/ 19 h 247"/>
                <a:gd name="T10" fmla="*/ 30 w 55"/>
                <a:gd name="T11" fmla="*/ 237 h 247"/>
                <a:gd name="T12" fmla="*/ 28 w 55"/>
                <a:gd name="T13" fmla="*/ 241 h 247"/>
                <a:gd name="T14" fmla="*/ 5 w 55"/>
                <a:gd name="T15" fmla="*/ 239 h 247"/>
                <a:gd name="T16" fmla="*/ 5 w 55"/>
                <a:gd name="T17" fmla="*/ 239 h 247"/>
                <a:gd name="T18" fmla="*/ 4 w 55"/>
                <a:gd name="T19" fmla="*/ 23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247">
                  <a:moveTo>
                    <a:pt x="4" y="235"/>
                  </a:moveTo>
                  <a:cubicBezTo>
                    <a:pt x="4" y="163"/>
                    <a:pt x="2" y="90"/>
                    <a:pt x="1" y="17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8" y="1"/>
                    <a:pt x="55" y="9"/>
                    <a:pt x="54" y="19"/>
                  </a:cubicBezTo>
                  <a:cubicBezTo>
                    <a:pt x="47" y="92"/>
                    <a:pt x="40" y="164"/>
                    <a:pt x="30" y="237"/>
                  </a:cubicBezTo>
                  <a:cubicBezTo>
                    <a:pt x="30" y="238"/>
                    <a:pt x="29" y="240"/>
                    <a:pt x="28" y="241"/>
                  </a:cubicBezTo>
                  <a:cubicBezTo>
                    <a:pt x="22" y="247"/>
                    <a:pt x="11" y="246"/>
                    <a:pt x="5" y="239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4" y="238"/>
                    <a:pt x="4" y="237"/>
                    <a:pt x="4" y="235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FF61CDD2-32BC-4C34-9F07-B952182B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181"/>
              <a:ext cx="69" cy="276"/>
            </a:xfrm>
            <a:custGeom>
              <a:avLst/>
              <a:gdLst>
                <a:gd name="T0" fmla="*/ 25 w 59"/>
                <a:gd name="T1" fmla="*/ 228 h 238"/>
                <a:gd name="T2" fmla="*/ 14 w 59"/>
                <a:gd name="T3" fmla="*/ 178 h 238"/>
                <a:gd name="T4" fmla="*/ 7 w 59"/>
                <a:gd name="T5" fmla="*/ 153 h 238"/>
                <a:gd name="T6" fmla="*/ 3 w 59"/>
                <a:gd name="T7" fmla="*/ 139 h 238"/>
                <a:gd name="T8" fmla="*/ 0 w 59"/>
                <a:gd name="T9" fmla="*/ 125 h 238"/>
                <a:gd name="T10" fmla="*/ 0 w 59"/>
                <a:gd name="T11" fmla="*/ 116 h 238"/>
                <a:gd name="T12" fmla="*/ 0 w 59"/>
                <a:gd name="T13" fmla="*/ 112 h 238"/>
                <a:gd name="T14" fmla="*/ 0 w 59"/>
                <a:gd name="T15" fmla="*/ 108 h 238"/>
                <a:gd name="T16" fmla="*/ 1 w 59"/>
                <a:gd name="T17" fmla="*/ 94 h 238"/>
                <a:gd name="T18" fmla="*/ 3 w 59"/>
                <a:gd name="T19" fmla="*/ 67 h 238"/>
                <a:gd name="T20" fmla="*/ 5 w 59"/>
                <a:gd name="T21" fmla="*/ 18 h 238"/>
                <a:gd name="T22" fmla="*/ 10 w 59"/>
                <a:gd name="T23" fmla="*/ 7 h 238"/>
                <a:gd name="T24" fmla="*/ 22 w 59"/>
                <a:gd name="T25" fmla="*/ 2 h 238"/>
                <a:gd name="T26" fmla="*/ 42 w 59"/>
                <a:gd name="T27" fmla="*/ 1 h 238"/>
                <a:gd name="T28" fmla="*/ 54 w 59"/>
                <a:gd name="T29" fmla="*/ 6 h 238"/>
                <a:gd name="T30" fmla="*/ 59 w 59"/>
                <a:gd name="T31" fmla="*/ 19 h 238"/>
                <a:gd name="T32" fmla="*/ 49 w 59"/>
                <a:gd name="T33" fmla="*/ 75 h 238"/>
                <a:gd name="T34" fmla="*/ 44 w 59"/>
                <a:gd name="T35" fmla="*/ 100 h 238"/>
                <a:gd name="T36" fmla="*/ 40 w 59"/>
                <a:gd name="T37" fmla="*/ 122 h 238"/>
                <a:gd name="T38" fmla="*/ 41 w 59"/>
                <a:gd name="T39" fmla="*/ 133 h 238"/>
                <a:gd name="T40" fmla="*/ 42 w 59"/>
                <a:gd name="T41" fmla="*/ 146 h 238"/>
                <a:gd name="T42" fmla="*/ 46 w 59"/>
                <a:gd name="T43" fmla="*/ 172 h 238"/>
                <a:gd name="T44" fmla="*/ 52 w 59"/>
                <a:gd name="T45" fmla="*/ 226 h 238"/>
                <a:gd name="T46" fmla="*/ 50 w 59"/>
                <a:gd name="T47" fmla="*/ 230 h 238"/>
                <a:gd name="T48" fmla="*/ 27 w 59"/>
                <a:gd name="T49" fmla="*/ 232 h 238"/>
                <a:gd name="T50" fmla="*/ 25 w 59"/>
                <a:gd name="T51" fmla="*/ 2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9" h="238">
                  <a:moveTo>
                    <a:pt x="25" y="228"/>
                  </a:moveTo>
                  <a:cubicBezTo>
                    <a:pt x="23" y="212"/>
                    <a:pt x="18" y="195"/>
                    <a:pt x="14" y="178"/>
                  </a:cubicBezTo>
                  <a:cubicBezTo>
                    <a:pt x="7" y="153"/>
                    <a:pt x="7" y="153"/>
                    <a:pt x="7" y="153"/>
                  </a:cubicBezTo>
                  <a:cubicBezTo>
                    <a:pt x="5" y="148"/>
                    <a:pt x="4" y="144"/>
                    <a:pt x="3" y="139"/>
                  </a:cubicBezTo>
                  <a:cubicBezTo>
                    <a:pt x="2" y="135"/>
                    <a:pt x="1" y="130"/>
                    <a:pt x="0" y="125"/>
                  </a:cubicBezTo>
                  <a:cubicBezTo>
                    <a:pt x="0" y="122"/>
                    <a:pt x="0" y="119"/>
                    <a:pt x="0" y="11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3"/>
                    <a:pt x="0" y="98"/>
                    <a:pt x="1" y="94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50"/>
                    <a:pt x="6" y="33"/>
                    <a:pt x="5" y="18"/>
                  </a:cubicBezTo>
                  <a:cubicBezTo>
                    <a:pt x="5" y="14"/>
                    <a:pt x="7" y="10"/>
                    <a:pt x="10" y="7"/>
                  </a:cubicBezTo>
                  <a:cubicBezTo>
                    <a:pt x="13" y="4"/>
                    <a:pt x="17" y="2"/>
                    <a:pt x="2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7" y="0"/>
                    <a:pt x="51" y="2"/>
                    <a:pt x="54" y="6"/>
                  </a:cubicBezTo>
                  <a:cubicBezTo>
                    <a:pt x="57" y="9"/>
                    <a:pt x="59" y="14"/>
                    <a:pt x="59" y="19"/>
                  </a:cubicBezTo>
                  <a:cubicBezTo>
                    <a:pt x="57" y="39"/>
                    <a:pt x="53" y="57"/>
                    <a:pt x="49" y="7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2" y="108"/>
                    <a:pt x="40" y="116"/>
                    <a:pt x="40" y="122"/>
                  </a:cubicBezTo>
                  <a:cubicBezTo>
                    <a:pt x="40" y="125"/>
                    <a:pt x="40" y="129"/>
                    <a:pt x="41" y="133"/>
                  </a:cubicBezTo>
                  <a:cubicBezTo>
                    <a:pt x="41" y="137"/>
                    <a:pt x="42" y="141"/>
                    <a:pt x="42" y="146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8" y="189"/>
                    <a:pt x="51" y="207"/>
                    <a:pt x="52" y="226"/>
                  </a:cubicBezTo>
                  <a:cubicBezTo>
                    <a:pt x="52" y="228"/>
                    <a:pt x="51" y="229"/>
                    <a:pt x="50" y="230"/>
                  </a:cubicBezTo>
                  <a:cubicBezTo>
                    <a:pt x="44" y="238"/>
                    <a:pt x="34" y="237"/>
                    <a:pt x="27" y="232"/>
                  </a:cubicBezTo>
                  <a:cubicBezTo>
                    <a:pt x="26" y="231"/>
                    <a:pt x="26" y="229"/>
                    <a:pt x="25" y="228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4F1D4A97-C1D7-4E79-9B68-33C930CE6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047"/>
              <a:ext cx="23" cy="29"/>
            </a:xfrm>
            <a:custGeom>
              <a:avLst/>
              <a:gdLst>
                <a:gd name="T0" fmla="*/ 5 w 23"/>
                <a:gd name="T1" fmla="*/ 0 h 29"/>
                <a:gd name="T2" fmla="*/ 0 w 23"/>
                <a:gd name="T3" fmla="*/ 22 h 29"/>
                <a:gd name="T4" fmla="*/ 14 w 23"/>
                <a:gd name="T5" fmla="*/ 29 h 29"/>
                <a:gd name="T6" fmla="*/ 23 w 23"/>
                <a:gd name="T7" fmla="*/ 8 h 29"/>
                <a:gd name="T8" fmla="*/ 5 w 2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9">
                  <a:moveTo>
                    <a:pt x="5" y="0"/>
                  </a:moveTo>
                  <a:lnTo>
                    <a:pt x="0" y="22"/>
                  </a:lnTo>
                  <a:lnTo>
                    <a:pt x="14" y="29"/>
                  </a:lnTo>
                  <a:lnTo>
                    <a:pt x="23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B4B95FC8-9789-4186-B0F9-DCD4BDC2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048"/>
              <a:ext cx="28" cy="33"/>
            </a:xfrm>
            <a:custGeom>
              <a:avLst/>
              <a:gdLst>
                <a:gd name="T0" fmla="*/ 13 w 28"/>
                <a:gd name="T1" fmla="*/ 0 h 33"/>
                <a:gd name="T2" fmla="*/ 0 w 28"/>
                <a:gd name="T3" fmla="*/ 26 h 33"/>
                <a:gd name="T4" fmla="*/ 16 w 28"/>
                <a:gd name="T5" fmla="*/ 33 h 33"/>
                <a:gd name="T6" fmla="*/ 28 w 28"/>
                <a:gd name="T7" fmla="*/ 12 h 33"/>
                <a:gd name="T8" fmla="*/ 13 w 2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3" y="0"/>
                  </a:moveTo>
                  <a:lnTo>
                    <a:pt x="0" y="26"/>
                  </a:lnTo>
                  <a:lnTo>
                    <a:pt x="16" y="33"/>
                  </a:lnTo>
                  <a:lnTo>
                    <a:pt x="28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541351F9-05E9-4CAC-8859-95FA6A58C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005"/>
              <a:ext cx="135" cy="118"/>
            </a:xfrm>
            <a:custGeom>
              <a:avLst/>
              <a:gdLst>
                <a:gd name="T0" fmla="*/ 14 w 115"/>
                <a:gd name="T1" fmla="*/ 42 h 101"/>
                <a:gd name="T2" fmla="*/ 17 w 115"/>
                <a:gd name="T3" fmla="*/ 40 h 101"/>
                <a:gd name="T4" fmla="*/ 46 w 115"/>
                <a:gd name="T5" fmla="*/ 59 h 101"/>
                <a:gd name="T6" fmla="*/ 61 w 115"/>
                <a:gd name="T7" fmla="*/ 67 h 101"/>
                <a:gd name="T8" fmla="*/ 63 w 115"/>
                <a:gd name="T9" fmla="*/ 68 h 101"/>
                <a:gd name="T10" fmla="*/ 64 w 115"/>
                <a:gd name="T11" fmla="*/ 68 h 101"/>
                <a:gd name="T12" fmla="*/ 65 w 115"/>
                <a:gd name="T13" fmla="*/ 68 h 101"/>
                <a:gd name="T14" fmla="*/ 65 w 115"/>
                <a:gd name="T15" fmla="*/ 68 h 101"/>
                <a:gd name="T16" fmla="*/ 66 w 115"/>
                <a:gd name="T17" fmla="*/ 67 h 101"/>
                <a:gd name="T18" fmla="*/ 67 w 115"/>
                <a:gd name="T19" fmla="*/ 67 h 101"/>
                <a:gd name="T20" fmla="*/ 67 w 115"/>
                <a:gd name="T21" fmla="*/ 65 h 101"/>
                <a:gd name="T22" fmla="*/ 69 w 115"/>
                <a:gd name="T23" fmla="*/ 63 h 101"/>
                <a:gd name="T24" fmla="*/ 74 w 115"/>
                <a:gd name="T25" fmla="*/ 49 h 101"/>
                <a:gd name="T26" fmla="*/ 80 w 115"/>
                <a:gd name="T27" fmla="*/ 16 h 101"/>
                <a:gd name="T28" fmla="*/ 99 w 115"/>
                <a:gd name="T29" fmla="*/ 1 h 101"/>
                <a:gd name="T30" fmla="*/ 114 w 115"/>
                <a:gd name="T31" fmla="*/ 20 h 101"/>
                <a:gd name="T32" fmla="*/ 105 w 115"/>
                <a:gd name="T33" fmla="*/ 59 h 101"/>
                <a:gd name="T34" fmla="*/ 96 w 115"/>
                <a:gd name="T35" fmla="*/ 78 h 101"/>
                <a:gd name="T36" fmla="*/ 93 w 115"/>
                <a:gd name="T37" fmla="*/ 83 h 101"/>
                <a:gd name="T38" fmla="*/ 91 w 115"/>
                <a:gd name="T39" fmla="*/ 86 h 101"/>
                <a:gd name="T40" fmla="*/ 89 w 115"/>
                <a:gd name="T41" fmla="*/ 88 h 101"/>
                <a:gd name="T42" fmla="*/ 76 w 115"/>
                <a:gd name="T43" fmla="*/ 99 h 101"/>
                <a:gd name="T44" fmla="*/ 72 w 115"/>
                <a:gd name="T45" fmla="*/ 100 h 101"/>
                <a:gd name="T46" fmla="*/ 68 w 115"/>
                <a:gd name="T47" fmla="*/ 101 h 101"/>
                <a:gd name="T48" fmla="*/ 60 w 115"/>
                <a:gd name="T49" fmla="*/ 99 h 101"/>
                <a:gd name="T50" fmla="*/ 52 w 115"/>
                <a:gd name="T51" fmla="*/ 96 h 101"/>
                <a:gd name="T52" fmla="*/ 49 w 115"/>
                <a:gd name="T53" fmla="*/ 95 h 101"/>
                <a:gd name="T54" fmla="*/ 47 w 115"/>
                <a:gd name="T55" fmla="*/ 94 h 101"/>
                <a:gd name="T56" fmla="*/ 31 w 115"/>
                <a:gd name="T57" fmla="*/ 84 h 101"/>
                <a:gd name="T58" fmla="*/ 1 w 115"/>
                <a:gd name="T59" fmla="*/ 63 h 101"/>
                <a:gd name="T60" fmla="*/ 1 w 115"/>
                <a:gd name="T61" fmla="*/ 60 h 101"/>
                <a:gd name="T62" fmla="*/ 14 w 115"/>
                <a:gd name="T63" fmla="*/ 4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" h="101">
                  <a:moveTo>
                    <a:pt x="14" y="42"/>
                  </a:moveTo>
                  <a:cubicBezTo>
                    <a:pt x="14" y="41"/>
                    <a:pt x="16" y="40"/>
                    <a:pt x="17" y="40"/>
                  </a:cubicBezTo>
                  <a:cubicBezTo>
                    <a:pt x="26" y="47"/>
                    <a:pt x="36" y="53"/>
                    <a:pt x="46" y="59"/>
                  </a:cubicBezTo>
                  <a:cubicBezTo>
                    <a:pt x="51" y="62"/>
                    <a:pt x="56" y="64"/>
                    <a:pt x="61" y="67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8"/>
                    <a:pt x="66" y="68"/>
                    <a:pt x="66" y="67"/>
                  </a:cubicBezTo>
                  <a:cubicBezTo>
                    <a:pt x="66" y="68"/>
                    <a:pt x="66" y="67"/>
                    <a:pt x="67" y="67"/>
                  </a:cubicBezTo>
                  <a:cubicBezTo>
                    <a:pt x="67" y="66"/>
                    <a:pt x="67" y="66"/>
                    <a:pt x="67" y="65"/>
                  </a:cubicBezTo>
                  <a:cubicBezTo>
                    <a:pt x="68" y="65"/>
                    <a:pt x="68" y="64"/>
                    <a:pt x="69" y="63"/>
                  </a:cubicBezTo>
                  <a:cubicBezTo>
                    <a:pt x="71" y="59"/>
                    <a:pt x="73" y="54"/>
                    <a:pt x="74" y="49"/>
                  </a:cubicBezTo>
                  <a:cubicBezTo>
                    <a:pt x="77" y="39"/>
                    <a:pt x="79" y="27"/>
                    <a:pt x="80" y="16"/>
                  </a:cubicBezTo>
                  <a:cubicBezTo>
                    <a:pt x="81" y="7"/>
                    <a:pt x="89" y="0"/>
                    <a:pt x="99" y="1"/>
                  </a:cubicBezTo>
                  <a:cubicBezTo>
                    <a:pt x="108" y="1"/>
                    <a:pt x="115" y="10"/>
                    <a:pt x="114" y="20"/>
                  </a:cubicBezTo>
                  <a:cubicBezTo>
                    <a:pt x="112" y="33"/>
                    <a:pt x="110" y="46"/>
                    <a:pt x="105" y="59"/>
                  </a:cubicBezTo>
                  <a:cubicBezTo>
                    <a:pt x="103" y="65"/>
                    <a:pt x="100" y="72"/>
                    <a:pt x="96" y="78"/>
                  </a:cubicBezTo>
                  <a:cubicBezTo>
                    <a:pt x="96" y="80"/>
                    <a:pt x="94" y="82"/>
                    <a:pt x="93" y="83"/>
                  </a:cubicBezTo>
                  <a:cubicBezTo>
                    <a:pt x="93" y="84"/>
                    <a:pt x="92" y="85"/>
                    <a:pt x="91" y="86"/>
                  </a:cubicBezTo>
                  <a:cubicBezTo>
                    <a:pt x="91" y="87"/>
                    <a:pt x="90" y="87"/>
                    <a:pt x="89" y="88"/>
                  </a:cubicBezTo>
                  <a:cubicBezTo>
                    <a:pt x="85" y="93"/>
                    <a:pt x="81" y="96"/>
                    <a:pt x="76" y="99"/>
                  </a:cubicBezTo>
                  <a:cubicBezTo>
                    <a:pt x="74" y="99"/>
                    <a:pt x="73" y="100"/>
                    <a:pt x="72" y="100"/>
                  </a:cubicBezTo>
                  <a:cubicBezTo>
                    <a:pt x="71" y="100"/>
                    <a:pt x="69" y="101"/>
                    <a:pt x="68" y="101"/>
                  </a:cubicBezTo>
                  <a:cubicBezTo>
                    <a:pt x="65" y="101"/>
                    <a:pt x="63" y="100"/>
                    <a:pt x="60" y="99"/>
                  </a:cubicBezTo>
                  <a:cubicBezTo>
                    <a:pt x="57" y="98"/>
                    <a:pt x="55" y="97"/>
                    <a:pt x="52" y="96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1" y="90"/>
                    <a:pt x="36" y="87"/>
                    <a:pt x="31" y="84"/>
                  </a:cubicBezTo>
                  <a:cubicBezTo>
                    <a:pt x="21" y="77"/>
                    <a:pt x="11" y="70"/>
                    <a:pt x="1" y="63"/>
                  </a:cubicBezTo>
                  <a:cubicBezTo>
                    <a:pt x="0" y="63"/>
                    <a:pt x="0" y="61"/>
                    <a:pt x="1" y="60"/>
                  </a:cubicBezTo>
                  <a:lnTo>
                    <a:pt x="14" y="42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A0A1A29E-9683-40BE-8884-35D4FFEDE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141"/>
              <a:ext cx="129" cy="112"/>
            </a:xfrm>
            <a:custGeom>
              <a:avLst/>
              <a:gdLst>
                <a:gd name="T0" fmla="*/ 1 w 110"/>
                <a:gd name="T1" fmla="*/ 49 h 96"/>
                <a:gd name="T2" fmla="*/ 55 w 110"/>
                <a:gd name="T3" fmla="*/ 96 h 96"/>
                <a:gd name="T4" fmla="*/ 110 w 110"/>
                <a:gd name="T5" fmla="*/ 49 h 96"/>
                <a:gd name="T6" fmla="*/ 55 w 110"/>
                <a:gd name="T7" fmla="*/ 0 h 96"/>
                <a:gd name="T8" fmla="*/ 1 w 110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6">
                  <a:moveTo>
                    <a:pt x="1" y="49"/>
                  </a:moveTo>
                  <a:cubicBezTo>
                    <a:pt x="2" y="75"/>
                    <a:pt x="24" y="96"/>
                    <a:pt x="55" y="96"/>
                  </a:cubicBezTo>
                  <a:cubicBezTo>
                    <a:pt x="86" y="96"/>
                    <a:pt x="109" y="75"/>
                    <a:pt x="110" y="49"/>
                  </a:cubicBezTo>
                  <a:cubicBezTo>
                    <a:pt x="110" y="22"/>
                    <a:pt x="87" y="0"/>
                    <a:pt x="55" y="0"/>
                  </a:cubicBezTo>
                  <a:cubicBezTo>
                    <a:pt x="23" y="0"/>
                    <a:pt x="0" y="22"/>
                    <a:pt x="1" y="49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4E49A59E-51EC-48C3-A8CD-ECFE69FA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987"/>
              <a:ext cx="138" cy="232"/>
            </a:xfrm>
            <a:custGeom>
              <a:avLst/>
              <a:gdLst>
                <a:gd name="T0" fmla="*/ 20 w 118"/>
                <a:gd name="T1" fmla="*/ 182 h 200"/>
                <a:gd name="T2" fmla="*/ 16 w 118"/>
                <a:gd name="T3" fmla="*/ 195 h 200"/>
                <a:gd name="T4" fmla="*/ 0 w 118"/>
                <a:gd name="T5" fmla="*/ 190 h 200"/>
                <a:gd name="T6" fmla="*/ 8 w 118"/>
                <a:gd name="T7" fmla="*/ 22 h 200"/>
                <a:gd name="T8" fmla="*/ 61 w 118"/>
                <a:gd name="T9" fmla="*/ 2 h 200"/>
                <a:gd name="T10" fmla="*/ 113 w 118"/>
                <a:gd name="T11" fmla="*/ 17 h 200"/>
                <a:gd name="T12" fmla="*/ 118 w 118"/>
                <a:gd name="T13" fmla="*/ 190 h 200"/>
                <a:gd name="T14" fmla="*/ 24 w 118"/>
                <a:gd name="T15" fmla="*/ 195 h 200"/>
                <a:gd name="T16" fmla="*/ 20 w 118"/>
                <a:gd name="T17" fmla="*/ 1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00">
                  <a:moveTo>
                    <a:pt x="20" y="182"/>
                  </a:moveTo>
                  <a:cubicBezTo>
                    <a:pt x="16" y="195"/>
                    <a:pt x="16" y="195"/>
                    <a:pt x="16" y="195"/>
                  </a:cubicBezTo>
                  <a:cubicBezTo>
                    <a:pt x="4" y="193"/>
                    <a:pt x="0" y="190"/>
                    <a:pt x="0" y="190"/>
                  </a:cubicBezTo>
                  <a:cubicBezTo>
                    <a:pt x="10" y="98"/>
                    <a:pt x="8" y="22"/>
                    <a:pt x="8" y="22"/>
                  </a:cubicBezTo>
                  <a:cubicBezTo>
                    <a:pt x="32" y="0"/>
                    <a:pt x="61" y="2"/>
                    <a:pt x="61" y="2"/>
                  </a:cubicBezTo>
                  <a:cubicBezTo>
                    <a:pt x="61" y="2"/>
                    <a:pt x="89" y="4"/>
                    <a:pt x="113" y="17"/>
                  </a:cubicBezTo>
                  <a:cubicBezTo>
                    <a:pt x="113" y="17"/>
                    <a:pt x="112" y="98"/>
                    <a:pt x="118" y="190"/>
                  </a:cubicBezTo>
                  <a:cubicBezTo>
                    <a:pt x="118" y="190"/>
                    <a:pt x="81" y="200"/>
                    <a:pt x="24" y="195"/>
                  </a:cubicBezTo>
                  <a:lnTo>
                    <a:pt x="20" y="182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22EBCA32-FD3D-423C-BF82-E58DE85EB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166"/>
              <a:ext cx="49" cy="16"/>
            </a:xfrm>
            <a:custGeom>
              <a:avLst/>
              <a:gdLst>
                <a:gd name="T0" fmla="*/ 40 w 42"/>
                <a:gd name="T1" fmla="*/ 11 h 14"/>
                <a:gd name="T2" fmla="*/ 40 w 42"/>
                <a:gd name="T3" fmla="*/ 0 h 14"/>
                <a:gd name="T4" fmla="*/ 2 w 42"/>
                <a:gd name="T5" fmla="*/ 0 h 14"/>
                <a:gd name="T6" fmla="*/ 2 w 42"/>
                <a:gd name="T7" fmla="*/ 9 h 14"/>
                <a:gd name="T8" fmla="*/ 40 w 42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">
                  <a:moveTo>
                    <a:pt x="40" y="11"/>
                  </a:moveTo>
                  <a:cubicBezTo>
                    <a:pt x="40" y="11"/>
                    <a:pt x="42" y="6"/>
                    <a:pt x="40" y="0"/>
                  </a:cubicBezTo>
                  <a:cubicBezTo>
                    <a:pt x="40" y="0"/>
                    <a:pt x="29" y="0"/>
                    <a:pt x="2" y="0"/>
                  </a:cubicBezTo>
                  <a:cubicBezTo>
                    <a:pt x="2" y="0"/>
                    <a:pt x="0" y="4"/>
                    <a:pt x="2" y="9"/>
                  </a:cubicBezTo>
                  <a:cubicBezTo>
                    <a:pt x="2" y="9"/>
                    <a:pt x="24" y="14"/>
                    <a:pt x="40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6920B961-54DB-42BF-9B55-0F875A00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964"/>
              <a:ext cx="41" cy="47"/>
            </a:xfrm>
            <a:custGeom>
              <a:avLst/>
              <a:gdLst>
                <a:gd name="T0" fmla="*/ 34 w 35"/>
                <a:gd name="T1" fmla="*/ 25 h 41"/>
                <a:gd name="T2" fmla="*/ 26 w 35"/>
                <a:gd name="T3" fmla="*/ 33 h 41"/>
                <a:gd name="T4" fmla="*/ 15 w 35"/>
                <a:gd name="T5" fmla="*/ 41 h 41"/>
                <a:gd name="T6" fmla="*/ 8 w 35"/>
                <a:gd name="T7" fmla="*/ 40 h 41"/>
                <a:gd name="T8" fmla="*/ 1 w 35"/>
                <a:gd name="T9" fmla="*/ 22 h 41"/>
                <a:gd name="T10" fmla="*/ 5 w 35"/>
                <a:gd name="T11" fmla="*/ 0 h 41"/>
                <a:gd name="T12" fmla="*/ 35 w 35"/>
                <a:gd name="T13" fmla="*/ 3 h 41"/>
                <a:gd name="T14" fmla="*/ 34 w 35"/>
                <a:gd name="T1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34" y="25"/>
                  </a:moveTo>
                  <a:cubicBezTo>
                    <a:pt x="34" y="30"/>
                    <a:pt x="31" y="32"/>
                    <a:pt x="26" y="33"/>
                  </a:cubicBezTo>
                  <a:cubicBezTo>
                    <a:pt x="23" y="33"/>
                    <a:pt x="19" y="41"/>
                    <a:pt x="15" y="41"/>
                  </a:cubicBezTo>
                  <a:cubicBezTo>
                    <a:pt x="13" y="41"/>
                    <a:pt x="10" y="41"/>
                    <a:pt x="8" y="40"/>
                  </a:cubicBezTo>
                  <a:cubicBezTo>
                    <a:pt x="3" y="38"/>
                    <a:pt x="0" y="27"/>
                    <a:pt x="1" y="2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5" y="3"/>
                    <a:pt x="35" y="3"/>
                    <a:pt x="35" y="3"/>
                  </a:cubicBezTo>
                  <a:lnTo>
                    <a:pt x="34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A32EE6E0-9CB0-482E-887B-0DF6B0BA2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967"/>
              <a:ext cx="38" cy="20"/>
            </a:xfrm>
            <a:custGeom>
              <a:avLst/>
              <a:gdLst>
                <a:gd name="T0" fmla="*/ 32 w 33"/>
                <a:gd name="T1" fmla="*/ 15 h 17"/>
                <a:gd name="T2" fmla="*/ 0 w 33"/>
                <a:gd name="T3" fmla="*/ 15 h 17"/>
                <a:gd name="T4" fmla="*/ 3 w 33"/>
                <a:gd name="T5" fmla="*/ 0 h 17"/>
                <a:gd name="T6" fmla="*/ 33 w 33"/>
                <a:gd name="T7" fmla="*/ 3 h 17"/>
                <a:gd name="T8" fmla="*/ 32 w 3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32" y="15"/>
                  </a:moveTo>
                  <a:cubicBezTo>
                    <a:pt x="22" y="17"/>
                    <a:pt x="11" y="17"/>
                    <a:pt x="0" y="1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DDE7123D-281E-4ED8-9D22-486077164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461"/>
              <a:ext cx="49" cy="39"/>
            </a:xfrm>
            <a:custGeom>
              <a:avLst/>
              <a:gdLst>
                <a:gd name="T0" fmla="*/ 21 w 42"/>
                <a:gd name="T1" fmla="*/ 32 h 34"/>
                <a:gd name="T2" fmla="*/ 0 w 42"/>
                <a:gd name="T3" fmla="*/ 17 h 34"/>
                <a:gd name="T4" fmla="*/ 23 w 42"/>
                <a:gd name="T5" fmla="*/ 0 h 34"/>
                <a:gd name="T6" fmla="*/ 42 w 42"/>
                <a:gd name="T7" fmla="*/ 22 h 34"/>
                <a:gd name="T8" fmla="*/ 21 w 42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4">
                  <a:moveTo>
                    <a:pt x="21" y="32"/>
                  </a:moveTo>
                  <a:cubicBezTo>
                    <a:pt x="6" y="32"/>
                    <a:pt x="0" y="29"/>
                    <a:pt x="0" y="17"/>
                  </a:cubicBezTo>
                  <a:cubicBezTo>
                    <a:pt x="0" y="6"/>
                    <a:pt x="12" y="0"/>
                    <a:pt x="23" y="0"/>
                  </a:cubicBezTo>
                  <a:cubicBezTo>
                    <a:pt x="35" y="0"/>
                    <a:pt x="42" y="11"/>
                    <a:pt x="42" y="22"/>
                  </a:cubicBezTo>
                  <a:cubicBezTo>
                    <a:pt x="41" y="34"/>
                    <a:pt x="21" y="32"/>
                    <a:pt x="21" y="32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91782B75-A1E0-483D-B6FC-311F4B4F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487"/>
              <a:ext cx="47" cy="13"/>
            </a:xfrm>
            <a:custGeom>
              <a:avLst/>
              <a:gdLst>
                <a:gd name="T0" fmla="*/ 20 w 40"/>
                <a:gd name="T1" fmla="*/ 3 h 11"/>
                <a:gd name="T2" fmla="*/ 0 w 40"/>
                <a:gd name="T3" fmla="*/ 0 h 11"/>
                <a:gd name="T4" fmla="*/ 20 w 40"/>
                <a:gd name="T5" fmla="*/ 9 h 11"/>
                <a:gd name="T6" fmla="*/ 40 w 40"/>
                <a:gd name="T7" fmla="*/ 0 h 11"/>
                <a:gd name="T8" fmla="*/ 20 w 40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20" y="3"/>
                  </a:moveTo>
                  <a:cubicBezTo>
                    <a:pt x="11" y="3"/>
                    <a:pt x="4" y="2"/>
                    <a:pt x="0" y="0"/>
                  </a:cubicBezTo>
                  <a:cubicBezTo>
                    <a:pt x="2" y="7"/>
                    <a:pt x="8" y="9"/>
                    <a:pt x="20" y="9"/>
                  </a:cubicBezTo>
                  <a:cubicBezTo>
                    <a:pt x="20" y="9"/>
                    <a:pt x="39" y="11"/>
                    <a:pt x="40" y="0"/>
                  </a:cubicBezTo>
                  <a:cubicBezTo>
                    <a:pt x="33" y="4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5F3F90F7-826D-4D84-A380-AF173698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92"/>
              <a:ext cx="65" cy="118"/>
            </a:xfrm>
            <a:custGeom>
              <a:avLst/>
              <a:gdLst>
                <a:gd name="T0" fmla="*/ 44 w 56"/>
                <a:gd name="T1" fmla="*/ 0 h 102"/>
                <a:gd name="T2" fmla="*/ 56 w 56"/>
                <a:gd name="T3" fmla="*/ 5 h 102"/>
                <a:gd name="T4" fmla="*/ 56 w 56"/>
                <a:gd name="T5" fmla="*/ 50 h 102"/>
                <a:gd name="T6" fmla="*/ 41 w 56"/>
                <a:gd name="T7" fmla="*/ 56 h 102"/>
                <a:gd name="T8" fmla="*/ 47 w 56"/>
                <a:gd name="T9" fmla="*/ 70 h 102"/>
                <a:gd name="T10" fmla="*/ 0 w 56"/>
                <a:gd name="T11" fmla="*/ 102 h 102"/>
                <a:gd name="T12" fmla="*/ 2 w 56"/>
                <a:gd name="T13" fmla="*/ 88 h 102"/>
                <a:gd name="T14" fmla="*/ 44 w 56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02">
                  <a:moveTo>
                    <a:pt x="44" y="0"/>
                  </a:moveTo>
                  <a:cubicBezTo>
                    <a:pt x="44" y="0"/>
                    <a:pt x="51" y="3"/>
                    <a:pt x="56" y="5"/>
                  </a:cubicBezTo>
                  <a:cubicBezTo>
                    <a:pt x="56" y="5"/>
                    <a:pt x="52" y="28"/>
                    <a:pt x="56" y="50"/>
                  </a:cubicBezTo>
                  <a:cubicBezTo>
                    <a:pt x="56" y="50"/>
                    <a:pt x="51" y="54"/>
                    <a:pt x="41" y="56"/>
                  </a:cubicBezTo>
                  <a:cubicBezTo>
                    <a:pt x="41" y="56"/>
                    <a:pt x="45" y="62"/>
                    <a:pt x="47" y="70"/>
                  </a:cubicBezTo>
                  <a:cubicBezTo>
                    <a:pt x="47" y="70"/>
                    <a:pt x="17" y="94"/>
                    <a:pt x="0" y="102"/>
                  </a:cubicBezTo>
                  <a:cubicBezTo>
                    <a:pt x="2" y="88"/>
                    <a:pt x="2" y="88"/>
                    <a:pt x="2" y="88"/>
                  </a:cubicBezTo>
                  <a:cubicBezTo>
                    <a:pt x="2" y="88"/>
                    <a:pt x="28" y="14"/>
                    <a:pt x="44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E4D126CA-A9EB-4813-AF39-7D5077DB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993"/>
              <a:ext cx="39" cy="117"/>
            </a:xfrm>
            <a:custGeom>
              <a:avLst/>
              <a:gdLst>
                <a:gd name="T0" fmla="*/ 24 w 33"/>
                <a:gd name="T1" fmla="*/ 0 h 101"/>
                <a:gd name="T2" fmla="*/ 17 w 33"/>
                <a:gd name="T3" fmla="*/ 4 h 101"/>
                <a:gd name="T4" fmla="*/ 0 w 33"/>
                <a:gd name="T5" fmla="*/ 42 h 101"/>
                <a:gd name="T6" fmla="*/ 11 w 33"/>
                <a:gd name="T7" fmla="*/ 50 h 101"/>
                <a:gd name="T8" fmla="*/ 5 w 33"/>
                <a:gd name="T9" fmla="*/ 62 h 101"/>
                <a:gd name="T10" fmla="*/ 28 w 33"/>
                <a:gd name="T11" fmla="*/ 101 h 101"/>
                <a:gd name="T12" fmla="*/ 30 w 33"/>
                <a:gd name="T13" fmla="*/ 88 h 101"/>
                <a:gd name="T14" fmla="*/ 24 w 33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01">
                  <a:moveTo>
                    <a:pt x="24" y="0"/>
                  </a:moveTo>
                  <a:cubicBezTo>
                    <a:pt x="24" y="0"/>
                    <a:pt x="19" y="2"/>
                    <a:pt x="17" y="4"/>
                  </a:cubicBezTo>
                  <a:cubicBezTo>
                    <a:pt x="17" y="4"/>
                    <a:pt x="1" y="20"/>
                    <a:pt x="0" y="42"/>
                  </a:cubicBezTo>
                  <a:cubicBezTo>
                    <a:pt x="0" y="42"/>
                    <a:pt x="4" y="47"/>
                    <a:pt x="11" y="50"/>
                  </a:cubicBezTo>
                  <a:cubicBezTo>
                    <a:pt x="11" y="50"/>
                    <a:pt x="7" y="55"/>
                    <a:pt x="5" y="62"/>
                  </a:cubicBezTo>
                  <a:cubicBezTo>
                    <a:pt x="5" y="62"/>
                    <a:pt x="19" y="91"/>
                    <a:pt x="28" y="101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30" y="88"/>
                    <a:pt x="33" y="17"/>
                    <a:pt x="24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7896A2D5-1B80-41CA-85C9-E4AA5BB06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993"/>
              <a:ext cx="59" cy="103"/>
            </a:xfrm>
            <a:custGeom>
              <a:avLst/>
              <a:gdLst>
                <a:gd name="T0" fmla="*/ 51 w 51"/>
                <a:gd name="T1" fmla="*/ 4 h 89"/>
                <a:gd name="T2" fmla="*/ 9 w 51"/>
                <a:gd name="T3" fmla="*/ 89 h 89"/>
                <a:gd name="T4" fmla="*/ 3 w 51"/>
                <a:gd name="T5" fmla="*/ 0 h 89"/>
                <a:gd name="T6" fmla="*/ 21 w 51"/>
                <a:gd name="T7" fmla="*/ 21 h 89"/>
                <a:gd name="T8" fmla="*/ 51 w 51"/>
                <a:gd name="T9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9">
                  <a:moveTo>
                    <a:pt x="51" y="4"/>
                  </a:moveTo>
                  <a:cubicBezTo>
                    <a:pt x="51" y="4"/>
                    <a:pt x="30" y="49"/>
                    <a:pt x="9" y="89"/>
                  </a:cubicBezTo>
                  <a:cubicBezTo>
                    <a:pt x="9" y="89"/>
                    <a:pt x="0" y="29"/>
                    <a:pt x="3" y="0"/>
                  </a:cubicBezTo>
                  <a:cubicBezTo>
                    <a:pt x="21" y="21"/>
                    <a:pt x="21" y="21"/>
                    <a:pt x="21" y="21"/>
                  </a:cubicBezTo>
                  <a:lnTo>
                    <a:pt x="51" y="4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98F8729E-019F-4BD8-971D-4EB1ABE22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985"/>
              <a:ext cx="58" cy="34"/>
            </a:xfrm>
            <a:custGeom>
              <a:avLst/>
              <a:gdLst>
                <a:gd name="T0" fmla="*/ 45 w 50"/>
                <a:gd name="T1" fmla="*/ 1 h 30"/>
                <a:gd name="T2" fmla="*/ 28 w 50"/>
                <a:gd name="T3" fmla="*/ 12 h 30"/>
                <a:gd name="T4" fmla="*/ 20 w 50"/>
                <a:gd name="T5" fmla="*/ 23 h 30"/>
                <a:gd name="T6" fmla="*/ 17 w 50"/>
                <a:gd name="T7" fmla="*/ 10 h 30"/>
                <a:gd name="T8" fmla="*/ 12 w 50"/>
                <a:gd name="T9" fmla="*/ 0 h 30"/>
                <a:gd name="T10" fmla="*/ 6 w 50"/>
                <a:gd name="T11" fmla="*/ 5 h 30"/>
                <a:gd name="T12" fmla="*/ 19 w 50"/>
                <a:gd name="T13" fmla="*/ 30 h 30"/>
                <a:gd name="T14" fmla="*/ 50 w 50"/>
                <a:gd name="T15" fmla="*/ 8 h 30"/>
                <a:gd name="T16" fmla="*/ 45 w 50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0">
                  <a:moveTo>
                    <a:pt x="45" y="1"/>
                  </a:moveTo>
                  <a:cubicBezTo>
                    <a:pt x="45" y="1"/>
                    <a:pt x="39" y="9"/>
                    <a:pt x="28" y="12"/>
                  </a:cubicBezTo>
                  <a:cubicBezTo>
                    <a:pt x="28" y="12"/>
                    <a:pt x="25" y="18"/>
                    <a:pt x="20" y="23"/>
                  </a:cubicBezTo>
                  <a:cubicBezTo>
                    <a:pt x="20" y="23"/>
                    <a:pt x="16" y="14"/>
                    <a:pt x="17" y="10"/>
                  </a:cubicBezTo>
                  <a:cubicBezTo>
                    <a:pt x="17" y="10"/>
                    <a:pt x="14" y="8"/>
                    <a:pt x="12" y="0"/>
                  </a:cubicBezTo>
                  <a:cubicBezTo>
                    <a:pt x="12" y="0"/>
                    <a:pt x="10" y="2"/>
                    <a:pt x="6" y="5"/>
                  </a:cubicBezTo>
                  <a:cubicBezTo>
                    <a:pt x="6" y="5"/>
                    <a:pt x="0" y="14"/>
                    <a:pt x="19" y="30"/>
                  </a:cubicBezTo>
                  <a:cubicBezTo>
                    <a:pt x="19" y="30"/>
                    <a:pt x="42" y="21"/>
                    <a:pt x="50" y="8"/>
                  </a:cubicBezTo>
                  <a:cubicBezTo>
                    <a:pt x="50" y="8"/>
                    <a:pt x="47" y="2"/>
                    <a:pt x="45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8B9D6EE6-A541-4D11-B745-E0923A048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995"/>
              <a:ext cx="41" cy="16"/>
            </a:xfrm>
            <a:custGeom>
              <a:avLst/>
              <a:gdLst>
                <a:gd name="T0" fmla="*/ 4 w 35"/>
                <a:gd name="T1" fmla="*/ 0 h 14"/>
                <a:gd name="T2" fmla="*/ 17 w 35"/>
                <a:gd name="T3" fmla="*/ 8 h 14"/>
                <a:gd name="T4" fmla="*/ 31 w 35"/>
                <a:gd name="T5" fmla="*/ 4 h 14"/>
                <a:gd name="T6" fmla="*/ 35 w 35"/>
                <a:gd name="T7" fmla="*/ 7 h 14"/>
                <a:gd name="T8" fmla="*/ 17 w 35"/>
                <a:gd name="T9" fmla="*/ 14 h 14"/>
                <a:gd name="T10" fmla="*/ 0 w 35"/>
                <a:gd name="T11" fmla="*/ 2 h 14"/>
                <a:gd name="T12" fmla="*/ 4 w 3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4">
                  <a:moveTo>
                    <a:pt x="4" y="0"/>
                  </a:moveTo>
                  <a:cubicBezTo>
                    <a:pt x="4" y="0"/>
                    <a:pt x="5" y="7"/>
                    <a:pt x="17" y="8"/>
                  </a:cubicBezTo>
                  <a:cubicBezTo>
                    <a:pt x="22" y="8"/>
                    <a:pt x="27" y="6"/>
                    <a:pt x="31" y="4"/>
                  </a:cubicBezTo>
                  <a:cubicBezTo>
                    <a:pt x="32" y="5"/>
                    <a:pt x="34" y="6"/>
                    <a:pt x="35" y="7"/>
                  </a:cubicBezTo>
                  <a:cubicBezTo>
                    <a:pt x="30" y="11"/>
                    <a:pt x="23" y="14"/>
                    <a:pt x="17" y="14"/>
                  </a:cubicBezTo>
                  <a:cubicBezTo>
                    <a:pt x="3" y="12"/>
                    <a:pt x="0" y="2"/>
                    <a:pt x="0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22296F2F-1849-4479-A3F0-260CA0D7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985"/>
              <a:ext cx="31" cy="29"/>
            </a:xfrm>
            <a:custGeom>
              <a:avLst/>
              <a:gdLst>
                <a:gd name="T0" fmla="*/ 0 w 26"/>
                <a:gd name="T1" fmla="*/ 12 h 25"/>
                <a:gd name="T2" fmla="*/ 8 w 26"/>
                <a:gd name="T3" fmla="*/ 25 h 25"/>
                <a:gd name="T4" fmla="*/ 26 w 26"/>
                <a:gd name="T5" fmla="*/ 7 h 25"/>
                <a:gd name="T6" fmla="*/ 16 w 26"/>
                <a:gd name="T7" fmla="*/ 0 h 25"/>
                <a:gd name="T8" fmla="*/ 0 w 26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0" y="12"/>
                  </a:moveTo>
                  <a:cubicBezTo>
                    <a:pt x="0" y="12"/>
                    <a:pt x="6" y="12"/>
                    <a:pt x="8" y="25"/>
                  </a:cubicBezTo>
                  <a:cubicBezTo>
                    <a:pt x="8" y="25"/>
                    <a:pt x="22" y="16"/>
                    <a:pt x="26" y="7"/>
                  </a:cubicBezTo>
                  <a:cubicBezTo>
                    <a:pt x="26" y="7"/>
                    <a:pt x="25" y="1"/>
                    <a:pt x="16" y="0"/>
                  </a:cubicBezTo>
                  <a:cubicBezTo>
                    <a:pt x="16" y="0"/>
                    <a:pt x="11" y="10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373EF013-31BE-4E8E-849E-1F003B6B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985"/>
              <a:ext cx="21" cy="25"/>
            </a:xfrm>
            <a:custGeom>
              <a:avLst/>
              <a:gdLst>
                <a:gd name="T0" fmla="*/ 18 w 18"/>
                <a:gd name="T1" fmla="*/ 10 h 22"/>
                <a:gd name="T2" fmla="*/ 13 w 18"/>
                <a:gd name="T3" fmla="*/ 0 h 22"/>
                <a:gd name="T4" fmla="*/ 3 w 18"/>
                <a:gd name="T5" fmla="*/ 7 h 22"/>
                <a:gd name="T6" fmla="*/ 8 w 18"/>
                <a:gd name="T7" fmla="*/ 22 h 22"/>
                <a:gd name="T8" fmla="*/ 18 w 18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10"/>
                  </a:moveTo>
                  <a:cubicBezTo>
                    <a:pt x="18" y="10"/>
                    <a:pt x="15" y="8"/>
                    <a:pt x="13" y="0"/>
                  </a:cubicBezTo>
                  <a:cubicBezTo>
                    <a:pt x="13" y="0"/>
                    <a:pt x="6" y="0"/>
                    <a:pt x="3" y="7"/>
                  </a:cubicBezTo>
                  <a:cubicBezTo>
                    <a:pt x="3" y="7"/>
                    <a:pt x="0" y="12"/>
                    <a:pt x="8" y="22"/>
                  </a:cubicBezTo>
                  <a:cubicBezTo>
                    <a:pt x="8" y="22"/>
                    <a:pt x="8" y="16"/>
                    <a:pt x="18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E76E68FB-826A-492D-B9EF-305B5B835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09"/>
              <a:ext cx="23" cy="87"/>
            </a:xfrm>
            <a:custGeom>
              <a:avLst/>
              <a:gdLst>
                <a:gd name="T0" fmla="*/ 4 w 19"/>
                <a:gd name="T1" fmla="*/ 75 h 75"/>
                <a:gd name="T2" fmla="*/ 0 w 19"/>
                <a:gd name="T3" fmla="*/ 43 h 75"/>
                <a:gd name="T4" fmla="*/ 14 w 19"/>
                <a:gd name="T5" fmla="*/ 3 h 75"/>
                <a:gd name="T6" fmla="*/ 17 w 19"/>
                <a:gd name="T7" fmla="*/ 0 h 75"/>
                <a:gd name="T8" fmla="*/ 19 w 19"/>
                <a:gd name="T9" fmla="*/ 4 h 75"/>
                <a:gd name="T10" fmla="*/ 18 w 19"/>
                <a:gd name="T11" fmla="*/ 47 h 75"/>
                <a:gd name="T12" fmla="*/ 4 w 19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5">
                  <a:moveTo>
                    <a:pt x="4" y="75"/>
                  </a:moveTo>
                  <a:cubicBezTo>
                    <a:pt x="4" y="75"/>
                    <a:pt x="2" y="61"/>
                    <a:pt x="0" y="43"/>
                  </a:cubicBezTo>
                  <a:cubicBezTo>
                    <a:pt x="4" y="30"/>
                    <a:pt x="10" y="12"/>
                    <a:pt x="1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28"/>
                    <a:pt x="18" y="47"/>
                  </a:cubicBezTo>
                  <a:cubicBezTo>
                    <a:pt x="14" y="56"/>
                    <a:pt x="9" y="65"/>
                    <a:pt x="4" y="75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6435CFCA-2985-4AB7-A318-63017707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57"/>
              <a:ext cx="23" cy="39"/>
            </a:xfrm>
            <a:custGeom>
              <a:avLst/>
              <a:gdLst>
                <a:gd name="T0" fmla="*/ 6 w 19"/>
                <a:gd name="T1" fmla="*/ 20 h 34"/>
                <a:gd name="T2" fmla="*/ 19 w 19"/>
                <a:gd name="T3" fmla="*/ 2 h 34"/>
                <a:gd name="T4" fmla="*/ 18 w 19"/>
                <a:gd name="T5" fmla="*/ 6 h 34"/>
                <a:gd name="T6" fmla="*/ 4 w 19"/>
                <a:gd name="T7" fmla="*/ 34 h 34"/>
                <a:gd name="T8" fmla="*/ 0 w 19"/>
                <a:gd name="T9" fmla="*/ 2 h 34"/>
                <a:gd name="T10" fmla="*/ 1 w 19"/>
                <a:gd name="T11" fmla="*/ 0 h 34"/>
                <a:gd name="T12" fmla="*/ 6 w 19"/>
                <a:gd name="T13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4">
                  <a:moveTo>
                    <a:pt x="6" y="20"/>
                  </a:moveTo>
                  <a:cubicBezTo>
                    <a:pt x="11" y="11"/>
                    <a:pt x="14" y="10"/>
                    <a:pt x="19" y="2"/>
                  </a:cubicBezTo>
                  <a:cubicBezTo>
                    <a:pt x="19" y="3"/>
                    <a:pt x="19" y="5"/>
                    <a:pt x="18" y="6"/>
                  </a:cubicBezTo>
                  <a:cubicBezTo>
                    <a:pt x="14" y="15"/>
                    <a:pt x="9" y="24"/>
                    <a:pt x="4" y="34"/>
                  </a:cubicBezTo>
                  <a:cubicBezTo>
                    <a:pt x="4" y="34"/>
                    <a:pt x="2" y="20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6"/>
                    <a:pt x="6" y="20"/>
                    <a:pt x="6" y="20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1A4D9B9C-B4C1-4B18-A06A-358BF9E03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009"/>
              <a:ext cx="10" cy="13"/>
            </a:xfrm>
            <a:custGeom>
              <a:avLst/>
              <a:gdLst>
                <a:gd name="T0" fmla="*/ 4 w 8"/>
                <a:gd name="T1" fmla="*/ 11 h 11"/>
                <a:gd name="T2" fmla="*/ 0 w 8"/>
                <a:gd name="T3" fmla="*/ 10 h 11"/>
                <a:gd name="T4" fmla="*/ 3 w 8"/>
                <a:gd name="T5" fmla="*/ 3 h 11"/>
                <a:gd name="T6" fmla="*/ 6 w 8"/>
                <a:gd name="T7" fmla="*/ 0 h 11"/>
                <a:gd name="T8" fmla="*/ 8 w 8"/>
                <a:gd name="T9" fmla="*/ 4 h 11"/>
                <a:gd name="T10" fmla="*/ 8 w 8"/>
                <a:gd name="T11" fmla="*/ 11 h 11"/>
                <a:gd name="T12" fmla="*/ 4 w 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3" y="11"/>
                    <a:pt x="1" y="10"/>
                    <a:pt x="0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7"/>
                    <a:pt x="8" y="11"/>
                  </a:cubicBezTo>
                  <a:cubicBezTo>
                    <a:pt x="7" y="11"/>
                    <a:pt x="5" y="11"/>
                    <a:pt x="4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352EED24-882C-4FD0-9ADE-7BF974E0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001"/>
              <a:ext cx="21" cy="17"/>
            </a:xfrm>
            <a:custGeom>
              <a:avLst/>
              <a:gdLst>
                <a:gd name="T0" fmla="*/ 1 w 18"/>
                <a:gd name="T1" fmla="*/ 6 h 15"/>
                <a:gd name="T2" fmla="*/ 8 w 18"/>
                <a:gd name="T3" fmla="*/ 14 h 15"/>
                <a:gd name="T4" fmla="*/ 17 w 18"/>
                <a:gd name="T5" fmla="*/ 8 h 15"/>
                <a:gd name="T6" fmla="*/ 10 w 18"/>
                <a:gd name="T7" fmla="*/ 0 h 15"/>
                <a:gd name="T8" fmla="*/ 1 w 18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" y="6"/>
                  </a:moveTo>
                  <a:cubicBezTo>
                    <a:pt x="0" y="10"/>
                    <a:pt x="3" y="14"/>
                    <a:pt x="8" y="14"/>
                  </a:cubicBezTo>
                  <a:cubicBezTo>
                    <a:pt x="12" y="15"/>
                    <a:pt x="16" y="12"/>
                    <a:pt x="17" y="8"/>
                  </a:cubicBezTo>
                  <a:cubicBezTo>
                    <a:pt x="18" y="4"/>
                    <a:pt x="15" y="1"/>
                    <a:pt x="10" y="0"/>
                  </a:cubicBezTo>
                  <a:cubicBezTo>
                    <a:pt x="6" y="0"/>
                    <a:pt x="1" y="2"/>
                    <a:pt x="1" y="6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239EE7D7-DC2C-494A-8445-37D945FAD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875"/>
              <a:ext cx="38" cy="68"/>
            </a:xfrm>
            <a:custGeom>
              <a:avLst/>
              <a:gdLst>
                <a:gd name="T0" fmla="*/ 0 w 32"/>
                <a:gd name="T1" fmla="*/ 18 h 58"/>
                <a:gd name="T2" fmla="*/ 20 w 32"/>
                <a:gd name="T3" fmla="*/ 7 h 58"/>
                <a:gd name="T4" fmla="*/ 5 w 32"/>
                <a:gd name="T5" fmla="*/ 45 h 58"/>
                <a:gd name="T6" fmla="*/ 0 w 32"/>
                <a:gd name="T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58">
                  <a:moveTo>
                    <a:pt x="0" y="18"/>
                  </a:moveTo>
                  <a:cubicBezTo>
                    <a:pt x="0" y="18"/>
                    <a:pt x="8" y="0"/>
                    <a:pt x="20" y="7"/>
                  </a:cubicBezTo>
                  <a:cubicBezTo>
                    <a:pt x="32" y="14"/>
                    <a:pt x="23" y="58"/>
                    <a:pt x="5" y="45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3CABD038-F962-4267-8305-17D756031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80"/>
              <a:ext cx="20" cy="45"/>
            </a:xfrm>
            <a:custGeom>
              <a:avLst/>
              <a:gdLst>
                <a:gd name="T0" fmla="*/ 0 w 17"/>
                <a:gd name="T1" fmla="*/ 14 h 39"/>
                <a:gd name="T2" fmla="*/ 10 w 17"/>
                <a:gd name="T3" fmla="*/ 6 h 39"/>
                <a:gd name="T4" fmla="*/ 7 w 17"/>
                <a:gd name="T5" fmla="*/ 36 h 39"/>
                <a:gd name="T6" fmla="*/ 0 w 17"/>
                <a:gd name="T7" fmla="*/ 32 h 39"/>
                <a:gd name="T8" fmla="*/ 0 w 17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9">
                  <a:moveTo>
                    <a:pt x="0" y="14"/>
                  </a:moveTo>
                  <a:cubicBezTo>
                    <a:pt x="0" y="14"/>
                    <a:pt x="1" y="0"/>
                    <a:pt x="10" y="6"/>
                  </a:cubicBezTo>
                  <a:cubicBezTo>
                    <a:pt x="17" y="11"/>
                    <a:pt x="13" y="31"/>
                    <a:pt x="7" y="36"/>
                  </a:cubicBezTo>
                  <a:cubicBezTo>
                    <a:pt x="4" y="39"/>
                    <a:pt x="0" y="36"/>
                    <a:pt x="0" y="32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4D885F73-B0BE-4D5E-AA93-9786AD8DB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1900"/>
              <a:ext cx="11" cy="14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6E35DE69-4E1A-4D57-AB22-D3BDC2CED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886"/>
              <a:ext cx="13" cy="34"/>
            </a:xfrm>
            <a:custGeom>
              <a:avLst/>
              <a:gdLst>
                <a:gd name="T0" fmla="*/ 8 w 11"/>
                <a:gd name="T1" fmla="*/ 2 h 29"/>
                <a:gd name="T2" fmla="*/ 11 w 11"/>
                <a:gd name="T3" fmla="*/ 12 h 29"/>
                <a:gd name="T4" fmla="*/ 11 w 11"/>
                <a:gd name="T5" fmla="*/ 12 h 29"/>
                <a:gd name="T6" fmla="*/ 11 w 11"/>
                <a:gd name="T7" fmla="*/ 14 h 29"/>
                <a:gd name="T8" fmla="*/ 6 w 11"/>
                <a:gd name="T9" fmla="*/ 29 h 29"/>
                <a:gd name="T10" fmla="*/ 5 w 11"/>
                <a:gd name="T11" fmla="*/ 3 h 29"/>
                <a:gd name="T12" fmla="*/ 0 w 11"/>
                <a:gd name="T13" fmla="*/ 1 h 29"/>
                <a:gd name="T14" fmla="*/ 2 w 11"/>
                <a:gd name="T15" fmla="*/ 0 h 29"/>
                <a:gd name="T16" fmla="*/ 7 w 11"/>
                <a:gd name="T17" fmla="*/ 1 h 29"/>
                <a:gd name="T18" fmla="*/ 8 w 11"/>
                <a:gd name="T19" fmla="*/ 2 h 29"/>
                <a:gd name="T20" fmla="*/ 8 w 11"/>
                <a:gd name="T21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8" y="2"/>
                  </a:moveTo>
                  <a:cubicBezTo>
                    <a:pt x="10" y="4"/>
                    <a:pt x="11" y="8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0" y="19"/>
                    <a:pt x="9" y="25"/>
                    <a:pt x="6" y="29"/>
                  </a:cubicBezTo>
                  <a:cubicBezTo>
                    <a:pt x="10" y="20"/>
                    <a:pt x="10" y="6"/>
                    <a:pt x="5" y="3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C43E4B6B-3B48-457A-860E-AD706B34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25"/>
              <a:ext cx="137" cy="170"/>
            </a:xfrm>
            <a:custGeom>
              <a:avLst/>
              <a:gdLst>
                <a:gd name="T0" fmla="*/ 6 w 117"/>
                <a:gd name="T1" fmla="*/ 39 h 146"/>
                <a:gd name="T2" fmla="*/ 3 w 117"/>
                <a:gd name="T3" fmla="*/ 75 h 146"/>
                <a:gd name="T4" fmla="*/ 39 w 117"/>
                <a:gd name="T5" fmla="*/ 136 h 146"/>
                <a:gd name="T6" fmla="*/ 113 w 117"/>
                <a:gd name="T7" fmla="*/ 97 h 146"/>
                <a:gd name="T8" fmla="*/ 102 w 117"/>
                <a:gd name="T9" fmla="*/ 29 h 146"/>
                <a:gd name="T10" fmla="*/ 47 w 117"/>
                <a:gd name="T11" fmla="*/ 3 h 146"/>
                <a:gd name="T12" fmla="*/ 6 w 117"/>
                <a:gd name="T13" fmla="*/ 39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46">
                  <a:moveTo>
                    <a:pt x="6" y="39"/>
                  </a:moveTo>
                  <a:cubicBezTo>
                    <a:pt x="4" y="49"/>
                    <a:pt x="3" y="62"/>
                    <a:pt x="3" y="75"/>
                  </a:cubicBezTo>
                  <a:cubicBezTo>
                    <a:pt x="2" y="87"/>
                    <a:pt x="0" y="127"/>
                    <a:pt x="39" y="136"/>
                  </a:cubicBezTo>
                  <a:cubicBezTo>
                    <a:pt x="78" y="146"/>
                    <a:pt x="107" y="123"/>
                    <a:pt x="113" y="97"/>
                  </a:cubicBezTo>
                  <a:cubicBezTo>
                    <a:pt x="117" y="77"/>
                    <a:pt x="111" y="47"/>
                    <a:pt x="102" y="29"/>
                  </a:cubicBezTo>
                  <a:cubicBezTo>
                    <a:pt x="90" y="6"/>
                    <a:pt x="68" y="0"/>
                    <a:pt x="47" y="3"/>
                  </a:cubicBezTo>
                  <a:cubicBezTo>
                    <a:pt x="26" y="5"/>
                    <a:pt x="10" y="17"/>
                    <a:pt x="6" y="39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A010CC15-BD28-43E6-8EC5-7F649F4B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819"/>
              <a:ext cx="140" cy="113"/>
            </a:xfrm>
            <a:custGeom>
              <a:avLst/>
              <a:gdLst>
                <a:gd name="T0" fmla="*/ 102 w 120"/>
                <a:gd name="T1" fmla="*/ 20 h 98"/>
                <a:gd name="T2" fmla="*/ 113 w 120"/>
                <a:gd name="T3" fmla="*/ 44 h 98"/>
                <a:gd name="T4" fmla="*/ 117 w 120"/>
                <a:gd name="T5" fmla="*/ 84 h 98"/>
                <a:gd name="T6" fmla="*/ 108 w 120"/>
                <a:gd name="T7" fmla="*/ 60 h 98"/>
                <a:gd name="T8" fmla="*/ 91 w 120"/>
                <a:gd name="T9" fmla="*/ 26 h 98"/>
                <a:gd name="T10" fmla="*/ 52 w 120"/>
                <a:gd name="T11" fmla="*/ 41 h 98"/>
                <a:gd name="T12" fmla="*/ 17 w 120"/>
                <a:gd name="T13" fmla="*/ 36 h 98"/>
                <a:gd name="T14" fmla="*/ 9 w 120"/>
                <a:gd name="T15" fmla="*/ 70 h 98"/>
                <a:gd name="T16" fmla="*/ 6 w 120"/>
                <a:gd name="T17" fmla="*/ 98 h 98"/>
                <a:gd name="T18" fmla="*/ 6 w 120"/>
                <a:gd name="T19" fmla="*/ 36 h 98"/>
                <a:gd name="T20" fmla="*/ 51 w 120"/>
                <a:gd name="T21" fmla="*/ 3 h 98"/>
                <a:gd name="T22" fmla="*/ 102 w 120"/>
                <a:gd name="T23" fmla="*/ 2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0" h="98">
                  <a:moveTo>
                    <a:pt x="102" y="20"/>
                  </a:moveTo>
                  <a:cubicBezTo>
                    <a:pt x="106" y="25"/>
                    <a:pt x="109" y="29"/>
                    <a:pt x="113" y="44"/>
                  </a:cubicBezTo>
                  <a:cubicBezTo>
                    <a:pt x="120" y="66"/>
                    <a:pt x="120" y="83"/>
                    <a:pt x="117" y="84"/>
                  </a:cubicBezTo>
                  <a:cubicBezTo>
                    <a:pt x="115" y="84"/>
                    <a:pt x="111" y="72"/>
                    <a:pt x="108" y="60"/>
                  </a:cubicBezTo>
                  <a:cubicBezTo>
                    <a:pt x="105" y="49"/>
                    <a:pt x="101" y="28"/>
                    <a:pt x="91" y="26"/>
                  </a:cubicBezTo>
                  <a:cubicBezTo>
                    <a:pt x="82" y="25"/>
                    <a:pt x="82" y="37"/>
                    <a:pt x="52" y="41"/>
                  </a:cubicBezTo>
                  <a:cubicBezTo>
                    <a:pt x="27" y="44"/>
                    <a:pt x="23" y="36"/>
                    <a:pt x="17" y="36"/>
                  </a:cubicBezTo>
                  <a:cubicBezTo>
                    <a:pt x="12" y="36"/>
                    <a:pt x="9" y="61"/>
                    <a:pt x="9" y="70"/>
                  </a:cubicBezTo>
                  <a:cubicBezTo>
                    <a:pt x="9" y="78"/>
                    <a:pt x="9" y="98"/>
                    <a:pt x="6" y="98"/>
                  </a:cubicBezTo>
                  <a:cubicBezTo>
                    <a:pt x="2" y="98"/>
                    <a:pt x="0" y="57"/>
                    <a:pt x="6" y="36"/>
                  </a:cubicBezTo>
                  <a:cubicBezTo>
                    <a:pt x="12" y="14"/>
                    <a:pt x="33" y="5"/>
                    <a:pt x="51" y="3"/>
                  </a:cubicBezTo>
                  <a:cubicBezTo>
                    <a:pt x="69" y="0"/>
                    <a:pt x="89" y="4"/>
                    <a:pt x="102" y="20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96DF9512-317D-4DEE-A4F8-172381EE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920"/>
              <a:ext cx="20" cy="29"/>
            </a:xfrm>
            <a:custGeom>
              <a:avLst/>
              <a:gdLst>
                <a:gd name="T0" fmla="*/ 13 w 17"/>
                <a:gd name="T1" fmla="*/ 0 h 25"/>
                <a:gd name="T2" fmla="*/ 0 w 17"/>
                <a:gd name="T3" fmla="*/ 18 h 25"/>
                <a:gd name="T4" fmla="*/ 16 w 17"/>
                <a:gd name="T5" fmla="*/ 22 h 25"/>
                <a:gd name="T6" fmla="*/ 7 w 17"/>
                <a:gd name="T7" fmla="*/ 18 h 25"/>
                <a:gd name="T8" fmla="*/ 13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3" y="0"/>
                  </a:moveTo>
                  <a:cubicBezTo>
                    <a:pt x="13" y="0"/>
                    <a:pt x="13" y="12"/>
                    <a:pt x="0" y="18"/>
                  </a:cubicBezTo>
                  <a:cubicBezTo>
                    <a:pt x="0" y="18"/>
                    <a:pt x="6" y="25"/>
                    <a:pt x="16" y="22"/>
                  </a:cubicBezTo>
                  <a:cubicBezTo>
                    <a:pt x="16" y="22"/>
                    <a:pt x="11" y="22"/>
                    <a:pt x="7" y="18"/>
                  </a:cubicBezTo>
                  <a:cubicBezTo>
                    <a:pt x="7" y="18"/>
                    <a:pt x="17" y="11"/>
                    <a:pt x="13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7F3D3E5D-85DE-47E6-9214-815F35D7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874"/>
              <a:ext cx="32" cy="8"/>
            </a:xfrm>
            <a:custGeom>
              <a:avLst/>
              <a:gdLst>
                <a:gd name="T0" fmla="*/ 0 w 27"/>
                <a:gd name="T1" fmla="*/ 7 h 7"/>
                <a:gd name="T2" fmla="*/ 13 w 27"/>
                <a:gd name="T3" fmla="*/ 0 h 7"/>
                <a:gd name="T4" fmla="*/ 20 w 27"/>
                <a:gd name="T5" fmla="*/ 1 h 7"/>
                <a:gd name="T6" fmla="*/ 27 w 27"/>
                <a:gd name="T7" fmla="*/ 5 h 7"/>
                <a:gd name="T8" fmla="*/ 20 w 27"/>
                <a:gd name="T9" fmla="*/ 3 h 7"/>
                <a:gd name="T10" fmla="*/ 13 w 27"/>
                <a:gd name="T11" fmla="*/ 3 h 7"/>
                <a:gd name="T12" fmla="*/ 0 w 2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7">
                  <a:moveTo>
                    <a:pt x="0" y="7"/>
                  </a:moveTo>
                  <a:cubicBezTo>
                    <a:pt x="3" y="3"/>
                    <a:pt x="8" y="1"/>
                    <a:pt x="13" y="0"/>
                  </a:cubicBezTo>
                  <a:cubicBezTo>
                    <a:pt x="15" y="0"/>
                    <a:pt x="18" y="0"/>
                    <a:pt x="20" y="1"/>
                  </a:cubicBezTo>
                  <a:cubicBezTo>
                    <a:pt x="23" y="2"/>
                    <a:pt x="25" y="4"/>
                    <a:pt x="27" y="5"/>
                  </a:cubicBezTo>
                  <a:cubicBezTo>
                    <a:pt x="24" y="4"/>
                    <a:pt x="22" y="3"/>
                    <a:pt x="20" y="3"/>
                  </a:cubicBezTo>
                  <a:cubicBezTo>
                    <a:pt x="18" y="3"/>
                    <a:pt x="15" y="2"/>
                    <a:pt x="13" y="3"/>
                  </a:cubicBezTo>
                  <a:cubicBezTo>
                    <a:pt x="9" y="3"/>
                    <a:pt x="4" y="5"/>
                    <a:pt x="0" y="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C84317A9-A003-4E71-9F9A-530475C3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82"/>
              <a:ext cx="28" cy="9"/>
            </a:xfrm>
            <a:custGeom>
              <a:avLst/>
              <a:gdLst>
                <a:gd name="T0" fmla="*/ 24 w 24"/>
                <a:gd name="T1" fmla="*/ 3 h 7"/>
                <a:gd name="T2" fmla="*/ 12 w 24"/>
                <a:gd name="T3" fmla="*/ 3 h 7"/>
                <a:gd name="T4" fmla="*/ 6 w 24"/>
                <a:gd name="T5" fmla="*/ 4 h 7"/>
                <a:gd name="T6" fmla="*/ 0 w 24"/>
                <a:gd name="T7" fmla="*/ 7 h 7"/>
                <a:gd name="T8" fmla="*/ 5 w 24"/>
                <a:gd name="T9" fmla="*/ 2 h 7"/>
                <a:gd name="T10" fmla="*/ 11 w 24"/>
                <a:gd name="T11" fmla="*/ 0 h 7"/>
                <a:gd name="T12" fmla="*/ 24 w 24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24" y="3"/>
                  </a:moveTo>
                  <a:cubicBezTo>
                    <a:pt x="20" y="2"/>
                    <a:pt x="16" y="2"/>
                    <a:pt x="12" y="3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5"/>
                    <a:pt x="3" y="3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6" y="0"/>
                    <a:pt x="20" y="0"/>
                    <a:pt x="24" y="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626D43D4-7133-46A6-A723-2E41896D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97"/>
              <a:ext cx="34" cy="32"/>
            </a:xfrm>
            <a:custGeom>
              <a:avLst/>
              <a:gdLst>
                <a:gd name="T0" fmla="*/ 1 w 29"/>
                <a:gd name="T1" fmla="*/ 22 h 27"/>
                <a:gd name="T2" fmla="*/ 13 w 29"/>
                <a:gd name="T3" fmla="*/ 2 h 27"/>
                <a:gd name="T4" fmla="*/ 29 w 29"/>
                <a:gd name="T5" fmla="*/ 18 h 27"/>
                <a:gd name="T6" fmla="*/ 1 w 29"/>
                <a:gd name="T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1" y="22"/>
                  </a:moveTo>
                  <a:cubicBezTo>
                    <a:pt x="1" y="22"/>
                    <a:pt x="0" y="4"/>
                    <a:pt x="13" y="2"/>
                  </a:cubicBezTo>
                  <a:cubicBezTo>
                    <a:pt x="26" y="0"/>
                    <a:pt x="29" y="18"/>
                    <a:pt x="29" y="18"/>
                  </a:cubicBezTo>
                  <a:cubicBezTo>
                    <a:pt x="29" y="18"/>
                    <a:pt x="16" y="27"/>
                    <a:pt x="1" y="22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2C8C772B-5D98-42D6-9FD7-B62F34E6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899"/>
              <a:ext cx="34" cy="24"/>
            </a:xfrm>
            <a:custGeom>
              <a:avLst/>
              <a:gdLst>
                <a:gd name="T0" fmla="*/ 1 w 29"/>
                <a:gd name="T1" fmla="*/ 21 h 21"/>
                <a:gd name="T2" fmla="*/ 2 w 29"/>
                <a:gd name="T3" fmla="*/ 8 h 21"/>
                <a:gd name="T4" fmla="*/ 6 w 29"/>
                <a:gd name="T5" fmla="*/ 3 h 21"/>
                <a:gd name="T6" fmla="*/ 12 w 29"/>
                <a:gd name="T7" fmla="*/ 0 h 21"/>
                <a:gd name="T8" fmla="*/ 19 w 29"/>
                <a:gd name="T9" fmla="*/ 1 h 21"/>
                <a:gd name="T10" fmla="*/ 24 w 29"/>
                <a:gd name="T11" fmla="*/ 5 h 21"/>
                <a:gd name="T12" fmla="*/ 29 w 29"/>
                <a:gd name="T13" fmla="*/ 17 h 21"/>
                <a:gd name="T14" fmla="*/ 23 w 29"/>
                <a:gd name="T15" fmla="*/ 6 h 21"/>
                <a:gd name="T16" fmla="*/ 18 w 29"/>
                <a:gd name="T17" fmla="*/ 3 h 21"/>
                <a:gd name="T18" fmla="*/ 13 w 29"/>
                <a:gd name="T19" fmla="*/ 2 h 21"/>
                <a:gd name="T20" fmla="*/ 7 w 29"/>
                <a:gd name="T21" fmla="*/ 4 h 21"/>
                <a:gd name="T22" fmla="*/ 4 w 29"/>
                <a:gd name="T23" fmla="*/ 9 h 21"/>
                <a:gd name="T24" fmla="*/ 1 w 29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1" y="21"/>
                  </a:moveTo>
                  <a:cubicBezTo>
                    <a:pt x="0" y="17"/>
                    <a:pt x="1" y="12"/>
                    <a:pt x="2" y="8"/>
                  </a:cubicBezTo>
                  <a:cubicBezTo>
                    <a:pt x="3" y="6"/>
                    <a:pt x="4" y="4"/>
                    <a:pt x="6" y="3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1" y="2"/>
                    <a:pt x="23" y="3"/>
                    <a:pt x="24" y="5"/>
                  </a:cubicBezTo>
                  <a:cubicBezTo>
                    <a:pt x="27" y="9"/>
                    <a:pt x="28" y="13"/>
                    <a:pt x="29" y="17"/>
                  </a:cubicBezTo>
                  <a:cubicBezTo>
                    <a:pt x="27" y="13"/>
                    <a:pt x="26" y="9"/>
                    <a:pt x="23" y="6"/>
                  </a:cubicBezTo>
                  <a:cubicBezTo>
                    <a:pt x="22" y="5"/>
                    <a:pt x="20" y="3"/>
                    <a:pt x="18" y="3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2" y="13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A0DC931B-D540-46A7-8002-C9B5438D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915"/>
              <a:ext cx="7" cy="14"/>
            </a:xfrm>
            <a:custGeom>
              <a:avLst/>
              <a:gdLst>
                <a:gd name="T0" fmla="*/ 2 w 6"/>
                <a:gd name="T1" fmla="*/ 0 h 12"/>
                <a:gd name="T2" fmla="*/ 0 w 6"/>
                <a:gd name="T3" fmla="*/ 3 h 12"/>
                <a:gd name="T4" fmla="*/ 1 w 6"/>
                <a:gd name="T5" fmla="*/ 4 h 12"/>
                <a:gd name="T6" fmla="*/ 0 w 6"/>
                <a:gd name="T7" fmla="*/ 5 h 12"/>
                <a:gd name="T8" fmla="*/ 0 w 6"/>
                <a:gd name="T9" fmla="*/ 6 h 12"/>
                <a:gd name="T10" fmla="*/ 4 w 6"/>
                <a:gd name="T11" fmla="*/ 12 h 12"/>
                <a:gd name="T12" fmla="*/ 6 w 6"/>
                <a:gd name="T13" fmla="*/ 5 h 12"/>
                <a:gd name="T14" fmla="*/ 2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2"/>
                    <a:pt x="4" y="12"/>
                  </a:cubicBezTo>
                  <a:cubicBezTo>
                    <a:pt x="5" y="11"/>
                    <a:pt x="6" y="9"/>
                    <a:pt x="6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2C67E498-A900-43ED-8DFB-9D49D5420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893"/>
              <a:ext cx="33" cy="30"/>
            </a:xfrm>
            <a:custGeom>
              <a:avLst/>
              <a:gdLst>
                <a:gd name="T0" fmla="*/ 1 w 28"/>
                <a:gd name="T1" fmla="*/ 22 h 26"/>
                <a:gd name="T2" fmla="*/ 13 w 28"/>
                <a:gd name="T3" fmla="*/ 2 h 26"/>
                <a:gd name="T4" fmla="*/ 28 w 28"/>
                <a:gd name="T5" fmla="*/ 18 h 26"/>
                <a:gd name="T6" fmla="*/ 1 w 28"/>
                <a:gd name="T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1" y="22"/>
                  </a:moveTo>
                  <a:cubicBezTo>
                    <a:pt x="1" y="22"/>
                    <a:pt x="0" y="3"/>
                    <a:pt x="13" y="2"/>
                  </a:cubicBezTo>
                  <a:cubicBezTo>
                    <a:pt x="26" y="0"/>
                    <a:pt x="28" y="18"/>
                    <a:pt x="28" y="18"/>
                  </a:cubicBezTo>
                  <a:cubicBezTo>
                    <a:pt x="28" y="18"/>
                    <a:pt x="16" y="26"/>
                    <a:pt x="1" y="22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FB2E0C7B-DA38-4534-99AD-303514B76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893"/>
              <a:ext cx="33" cy="25"/>
            </a:xfrm>
            <a:custGeom>
              <a:avLst/>
              <a:gdLst>
                <a:gd name="T0" fmla="*/ 1 w 28"/>
                <a:gd name="T1" fmla="*/ 22 h 22"/>
                <a:gd name="T2" fmla="*/ 2 w 28"/>
                <a:gd name="T3" fmla="*/ 9 h 22"/>
                <a:gd name="T4" fmla="*/ 6 w 28"/>
                <a:gd name="T5" fmla="*/ 3 h 22"/>
                <a:gd name="T6" fmla="*/ 12 w 28"/>
                <a:gd name="T7" fmla="*/ 1 h 22"/>
                <a:gd name="T8" fmla="*/ 19 w 28"/>
                <a:gd name="T9" fmla="*/ 1 h 22"/>
                <a:gd name="T10" fmla="*/ 24 w 28"/>
                <a:gd name="T11" fmla="*/ 6 h 22"/>
                <a:gd name="T12" fmla="*/ 28 w 28"/>
                <a:gd name="T13" fmla="*/ 18 h 22"/>
                <a:gd name="T14" fmla="*/ 23 w 28"/>
                <a:gd name="T15" fmla="*/ 7 h 22"/>
                <a:gd name="T16" fmla="*/ 18 w 28"/>
                <a:gd name="T17" fmla="*/ 3 h 22"/>
                <a:gd name="T18" fmla="*/ 13 w 28"/>
                <a:gd name="T19" fmla="*/ 3 h 22"/>
                <a:gd name="T20" fmla="*/ 7 w 28"/>
                <a:gd name="T21" fmla="*/ 5 h 22"/>
                <a:gd name="T22" fmla="*/ 4 w 28"/>
                <a:gd name="T23" fmla="*/ 10 h 22"/>
                <a:gd name="T24" fmla="*/ 1 w 28"/>
                <a:gd name="T2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2">
                  <a:moveTo>
                    <a:pt x="1" y="22"/>
                  </a:moveTo>
                  <a:cubicBezTo>
                    <a:pt x="0" y="17"/>
                    <a:pt x="0" y="13"/>
                    <a:pt x="2" y="9"/>
                  </a:cubicBezTo>
                  <a:cubicBezTo>
                    <a:pt x="3" y="7"/>
                    <a:pt x="4" y="5"/>
                    <a:pt x="6" y="3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1" y="2"/>
                    <a:pt x="23" y="4"/>
                    <a:pt x="24" y="6"/>
                  </a:cubicBezTo>
                  <a:cubicBezTo>
                    <a:pt x="27" y="10"/>
                    <a:pt x="28" y="14"/>
                    <a:pt x="28" y="18"/>
                  </a:cubicBezTo>
                  <a:cubicBezTo>
                    <a:pt x="27" y="14"/>
                    <a:pt x="25" y="10"/>
                    <a:pt x="23" y="7"/>
                  </a:cubicBezTo>
                  <a:cubicBezTo>
                    <a:pt x="22" y="5"/>
                    <a:pt x="20" y="4"/>
                    <a:pt x="18" y="3"/>
                  </a:cubicBezTo>
                  <a:cubicBezTo>
                    <a:pt x="16" y="3"/>
                    <a:pt x="15" y="3"/>
                    <a:pt x="13" y="3"/>
                  </a:cubicBezTo>
                  <a:cubicBezTo>
                    <a:pt x="11" y="3"/>
                    <a:pt x="9" y="4"/>
                    <a:pt x="7" y="5"/>
                  </a:cubicBezTo>
                  <a:cubicBezTo>
                    <a:pt x="6" y="6"/>
                    <a:pt x="5" y="8"/>
                    <a:pt x="4" y="10"/>
                  </a:cubicBezTo>
                  <a:cubicBezTo>
                    <a:pt x="2" y="13"/>
                    <a:pt x="1" y="17"/>
                    <a:pt x="1" y="22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021BF598-E77C-49BF-94CF-B789A2394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909"/>
              <a:ext cx="7" cy="15"/>
            </a:xfrm>
            <a:custGeom>
              <a:avLst/>
              <a:gdLst>
                <a:gd name="T0" fmla="*/ 2 w 6"/>
                <a:gd name="T1" fmla="*/ 0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2 h 13"/>
                <a:gd name="T12" fmla="*/ 6 w 6"/>
                <a:gd name="T13" fmla="*/ 6 h 13"/>
                <a:gd name="T14" fmla="*/ 2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10"/>
                    <a:pt x="2" y="13"/>
                    <a:pt x="3" y="12"/>
                  </a:cubicBezTo>
                  <a:cubicBezTo>
                    <a:pt x="5" y="12"/>
                    <a:pt x="6" y="9"/>
                    <a:pt x="6" y="6"/>
                  </a:cubicBezTo>
                  <a:cubicBezTo>
                    <a:pt x="5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D601FF0F-4B82-46E2-A299-B2E17D44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953"/>
              <a:ext cx="12" cy="19"/>
            </a:xfrm>
            <a:custGeom>
              <a:avLst/>
              <a:gdLst>
                <a:gd name="T0" fmla="*/ 9 w 10"/>
                <a:gd name="T1" fmla="*/ 7 h 16"/>
                <a:gd name="T2" fmla="*/ 7 w 10"/>
                <a:gd name="T3" fmla="*/ 15 h 16"/>
                <a:gd name="T4" fmla="*/ 1 w 10"/>
                <a:gd name="T5" fmla="*/ 9 h 16"/>
                <a:gd name="T6" fmla="*/ 3 w 10"/>
                <a:gd name="T7" fmla="*/ 0 h 16"/>
                <a:gd name="T8" fmla="*/ 9 w 10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6">
                  <a:moveTo>
                    <a:pt x="9" y="7"/>
                  </a:moveTo>
                  <a:cubicBezTo>
                    <a:pt x="10" y="11"/>
                    <a:pt x="9" y="14"/>
                    <a:pt x="7" y="15"/>
                  </a:cubicBezTo>
                  <a:cubicBezTo>
                    <a:pt x="5" y="16"/>
                    <a:pt x="2" y="13"/>
                    <a:pt x="1" y="9"/>
                  </a:cubicBezTo>
                  <a:cubicBezTo>
                    <a:pt x="0" y="5"/>
                    <a:pt x="1" y="1"/>
                    <a:pt x="3" y="0"/>
                  </a:cubicBezTo>
                  <a:cubicBezTo>
                    <a:pt x="6" y="0"/>
                    <a:pt x="8" y="3"/>
                    <a:pt x="9" y="7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47CE0745-8730-42B9-9C40-B8F42A4B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988"/>
              <a:ext cx="56" cy="141"/>
            </a:xfrm>
            <a:custGeom>
              <a:avLst/>
              <a:gdLst>
                <a:gd name="T0" fmla="*/ 0 w 48"/>
                <a:gd name="T1" fmla="*/ 0 h 121"/>
                <a:gd name="T2" fmla="*/ 48 w 48"/>
                <a:gd name="T3" fmla="*/ 29 h 121"/>
                <a:gd name="T4" fmla="*/ 48 w 48"/>
                <a:gd name="T5" fmla="*/ 121 h 121"/>
                <a:gd name="T6" fmla="*/ 14 w 48"/>
                <a:gd name="T7" fmla="*/ 108 h 121"/>
                <a:gd name="T8" fmla="*/ 0 w 48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1">
                  <a:moveTo>
                    <a:pt x="0" y="0"/>
                  </a:moveTo>
                  <a:cubicBezTo>
                    <a:pt x="0" y="0"/>
                    <a:pt x="39" y="10"/>
                    <a:pt x="48" y="29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3" y="103"/>
                    <a:pt x="14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2B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5D699142-0CFB-48D8-98BA-1D16D3693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000"/>
              <a:ext cx="66" cy="140"/>
            </a:xfrm>
            <a:custGeom>
              <a:avLst/>
              <a:gdLst>
                <a:gd name="T0" fmla="*/ 56 w 56"/>
                <a:gd name="T1" fmla="*/ 14 h 121"/>
                <a:gd name="T2" fmla="*/ 0 w 56"/>
                <a:gd name="T3" fmla="*/ 19 h 121"/>
                <a:gd name="T4" fmla="*/ 0 w 56"/>
                <a:gd name="T5" fmla="*/ 111 h 121"/>
                <a:gd name="T6" fmla="*/ 53 w 56"/>
                <a:gd name="T7" fmla="*/ 121 h 121"/>
                <a:gd name="T8" fmla="*/ 56 w 56"/>
                <a:gd name="T9" fmla="*/ 1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1">
                  <a:moveTo>
                    <a:pt x="56" y="14"/>
                  </a:moveTo>
                  <a:cubicBezTo>
                    <a:pt x="56" y="14"/>
                    <a:pt x="9" y="0"/>
                    <a:pt x="0" y="19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24" y="102"/>
                    <a:pt x="53" y="121"/>
                  </a:cubicBezTo>
                  <a:lnTo>
                    <a:pt x="56" y="14"/>
                  </a:ln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21309157-2DFD-4CE8-B558-529EAFAEA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067"/>
              <a:ext cx="25" cy="27"/>
            </a:xfrm>
            <a:custGeom>
              <a:avLst/>
              <a:gdLst>
                <a:gd name="T0" fmla="*/ 6 w 25"/>
                <a:gd name="T1" fmla="*/ 0 h 27"/>
                <a:gd name="T2" fmla="*/ 0 w 25"/>
                <a:gd name="T3" fmla="*/ 22 h 27"/>
                <a:gd name="T4" fmla="*/ 19 w 25"/>
                <a:gd name="T5" fmla="*/ 27 h 27"/>
                <a:gd name="T6" fmla="*/ 25 w 25"/>
                <a:gd name="T7" fmla="*/ 6 h 27"/>
                <a:gd name="T8" fmla="*/ 6 w 25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7">
                  <a:moveTo>
                    <a:pt x="6" y="0"/>
                  </a:moveTo>
                  <a:lnTo>
                    <a:pt x="0" y="22"/>
                  </a:lnTo>
                  <a:lnTo>
                    <a:pt x="19" y="27"/>
                  </a:lnTo>
                  <a:lnTo>
                    <a:pt x="25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5A9B3472-1694-4F84-85AE-3EC5BB00F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046"/>
              <a:ext cx="63" cy="50"/>
            </a:xfrm>
            <a:custGeom>
              <a:avLst/>
              <a:gdLst>
                <a:gd name="T0" fmla="*/ 33 w 54"/>
                <a:gd name="T1" fmla="*/ 13 h 43"/>
                <a:gd name="T2" fmla="*/ 21 w 54"/>
                <a:gd name="T3" fmla="*/ 9 h 43"/>
                <a:gd name="T4" fmla="*/ 8 w 54"/>
                <a:gd name="T5" fmla="*/ 11 h 43"/>
                <a:gd name="T6" fmla="*/ 29 w 54"/>
                <a:gd name="T7" fmla="*/ 20 h 43"/>
                <a:gd name="T8" fmla="*/ 5 w 54"/>
                <a:gd name="T9" fmla="*/ 18 h 43"/>
                <a:gd name="T10" fmla="*/ 3 w 54"/>
                <a:gd name="T11" fmla="*/ 24 h 43"/>
                <a:gd name="T12" fmla="*/ 27 w 54"/>
                <a:gd name="T13" fmla="*/ 28 h 43"/>
                <a:gd name="T14" fmla="*/ 7 w 54"/>
                <a:gd name="T15" fmla="*/ 29 h 43"/>
                <a:gd name="T16" fmla="*/ 4 w 54"/>
                <a:gd name="T17" fmla="*/ 32 h 43"/>
                <a:gd name="T18" fmla="*/ 9 w 54"/>
                <a:gd name="T19" fmla="*/ 35 h 43"/>
                <a:gd name="T20" fmla="*/ 28 w 54"/>
                <a:gd name="T21" fmla="*/ 35 h 43"/>
                <a:gd name="T22" fmla="*/ 15 w 54"/>
                <a:gd name="T23" fmla="*/ 39 h 43"/>
                <a:gd name="T24" fmla="*/ 17 w 54"/>
                <a:gd name="T25" fmla="*/ 43 h 43"/>
                <a:gd name="T26" fmla="*/ 46 w 54"/>
                <a:gd name="T27" fmla="*/ 42 h 43"/>
                <a:gd name="T28" fmla="*/ 51 w 54"/>
                <a:gd name="T29" fmla="*/ 32 h 43"/>
                <a:gd name="T30" fmla="*/ 44 w 54"/>
                <a:gd name="T31" fmla="*/ 10 h 43"/>
                <a:gd name="T32" fmla="*/ 33 w 54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3">
                  <a:moveTo>
                    <a:pt x="33" y="13"/>
                  </a:moveTo>
                  <a:cubicBezTo>
                    <a:pt x="33" y="13"/>
                    <a:pt x="30" y="11"/>
                    <a:pt x="21" y="9"/>
                  </a:cubicBezTo>
                  <a:cubicBezTo>
                    <a:pt x="11" y="8"/>
                    <a:pt x="9" y="8"/>
                    <a:pt x="8" y="11"/>
                  </a:cubicBezTo>
                  <a:cubicBezTo>
                    <a:pt x="8" y="14"/>
                    <a:pt x="10" y="15"/>
                    <a:pt x="29" y="20"/>
                  </a:cubicBezTo>
                  <a:cubicBezTo>
                    <a:pt x="29" y="20"/>
                    <a:pt x="9" y="18"/>
                    <a:pt x="5" y="18"/>
                  </a:cubicBezTo>
                  <a:cubicBezTo>
                    <a:pt x="1" y="18"/>
                    <a:pt x="0" y="22"/>
                    <a:pt x="3" y="24"/>
                  </a:cubicBezTo>
                  <a:cubicBezTo>
                    <a:pt x="7" y="25"/>
                    <a:pt x="27" y="28"/>
                    <a:pt x="27" y="28"/>
                  </a:cubicBezTo>
                  <a:cubicBezTo>
                    <a:pt x="27" y="28"/>
                    <a:pt x="9" y="29"/>
                    <a:pt x="7" y="29"/>
                  </a:cubicBezTo>
                  <a:cubicBezTo>
                    <a:pt x="4" y="30"/>
                    <a:pt x="4" y="32"/>
                    <a:pt x="4" y="32"/>
                  </a:cubicBezTo>
                  <a:cubicBezTo>
                    <a:pt x="4" y="33"/>
                    <a:pt x="5" y="35"/>
                    <a:pt x="9" y="35"/>
                  </a:cubicBezTo>
                  <a:cubicBezTo>
                    <a:pt x="12" y="35"/>
                    <a:pt x="28" y="35"/>
                    <a:pt x="28" y="35"/>
                  </a:cubicBezTo>
                  <a:cubicBezTo>
                    <a:pt x="28" y="35"/>
                    <a:pt x="17" y="37"/>
                    <a:pt x="15" y="39"/>
                  </a:cubicBezTo>
                  <a:cubicBezTo>
                    <a:pt x="12" y="42"/>
                    <a:pt x="15" y="42"/>
                    <a:pt x="17" y="43"/>
                  </a:cubicBezTo>
                  <a:cubicBezTo>
                    <a:pt x="19" y="43"/>
                    <a:pt x="40" y="43"/>
                    <a:pt x="46" y="42"/>
                  </a:cubicBezTo>
                  <a:cubicBezTo>
                    <a:pt x="52" y="41"/>
                    <a:pt x="51" y="32"/>
                    <a:pt x="51" y="32"/>
                  </a:cubicBezTo>
                  <a:cubicBezTo>
                    <a:pt x="54" y="22"/>
                    <a:pt x="53" y="12"/>
                    <a:pt x="44" y="10"/>
                  </a:cubicBezTo>
                  <a:cubicBezTo>
                    <a:pt x="37" y="9"/>
                    <a:pt x="37" y="1"/>
                    <a:pt x="33" y="0"/>
                  </a:cubicBezTo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F297EA9A-F252-4269-BD45-B3533F8D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066"/>
              <a:ext cx="27" cy="35"/>
            </a:xfrm>
            <a:custGeom>
              <a:avLst/>
              <a:gdLst>
                <a:gd name="T0" fmla="*/ 11 w 27"/>
                <a:gd name="T1" fmla="*/ 0 h 35"/>
                <a:gd name="T2" fmla="*/ 0 w 27"/>
                <a:gd name="T3" fmla="*/ 29 h 35"/>
                <a:gd name="T4" fmla="*/ 12 w 27"/>
                <a:gd name="T5" fmla="*/ 35 h 35"/>
                <a:gd name="T6" fmla="*/ 27 w 27"/>
                <a:gd name="T7" fmla="*/ 10 h 35"/>
                <a:gd name="T8" fmla="*/ 11 w 27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5">
                  <a:moveTo>
                    <a:pt x="11" y="0"/>
                  </a:moveTo>
                  <a:lnTo>
                    <a:pt x="0" y="29"/>
                  </a:lnTo>
                  <a:lnTo>
                    <a:pt x="12" y="35"/>
                  </a:lnTo>
                  <a:lnTo>
                    <a:pt x="27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4B241E42-628D-4B93-BA14-24512A66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003"/>
              <a:ext cx="117" cy="129"/>
            </a:xfrm>
            <a:custGeom>
              <a:avLst/>
              <a:gdLst>
                <a:gd name="T0" fmla="*/ 11 w 100"/>
                <a:gd name="T1" fmla="*/ 60 h 111"/>
                <a:gd name="T2" fmla="*/ 14 w 100"/>
                <a:gd name="T3" fmla="*/ 58 h 111"/>
                <a:gd name="T4" fmla="*/ 49 w 100"/>
                <a:gd name="T5" fmla="*/ 73 h 111"/>
                <a:gd name="T6" fmla="*/ 58 w 100"/>
                <a:gd name="T7" fmla="*/ 76 h 111"/>
                <a:gd name="T8" fmla="*/ 62 w 100"/>
                <a:gd name="T9" fmla="*/ 78 h 111"/>
                <a:gd name="T10" fmla="*/ 65 w 100"/>
                <a:gd name="T11" fmla="*/ 78 h 111"/>
                <a:gd name="T12" fmla="*/ 66 w 100"/>
                <a:gd name="T13" fmla="*/ 78 h 111"/>
                <a:gd name="T14" fmla="*/ 66 w 100"/>
                <a:gd name="T15" fmla="*/ 78 h 111"/>
                <a:gd name="T16" fmla="*/ 67 w 100"/>
                <a:gd name="T17" fmla="*/ 78 h 111"/>
                <a:gd name="T18" fmla="*/ 67 w 100"/>
                <a:gd name="T19" fmla="*/ 76 h 111"/>
                <a:gd name="T20" fmla="*/ 63 w 100"/>
                <a:gd name="T21" fmla="*/ 60 h 111"/>
                <a:gd name="T22" fmla="*/ 51 w 100"/>
                <a:gd name="T23" fmla="*/ 27 h 111"/>
                <a:gd name="T24" fmla="*/ 60 w 100"/>
                <a:gd name="T25" fmla="*/ 4 h 111"/>
                <a:gd name="T26" fmla="*/ 83 w 100"/>
                <a:gd name="T27" fmla="*/ 16 h 111"/>
                <a:gd name="T28" fmla="*/ 94 w 100"/>
                <a:gd name="T29" fmla="*/ 52 h 111"/>
                <a:gd name="T30" fmla="*/ 98 w 100"/>
                <a:gd name="T31" fmla="*/ 71 h 111"/>
                <a:gd name="T32" fmla="*/ 99 w 100"/>
                <a:gd name="T33" fmla="*/ 88 h 111"/>
                <a:gd name="T34" fmla="*/ 99 w 100"/>
                <a:gd name="T35" fmla="*/ 92 h 111"/>
                <a:gd name="T36" fmla="*/ 98 w 100"/>
                <a:gd name="T37" fmla="*/ 96 h 111"/>
                <a:gd name="T38" fmla="*/ 94 w 100"/>
                <a:gd name="T39" fmla="*/ 102 h 111"/>
                <a:gd name="T40" fmla="*/ 87 w 100"/>
                <a:gd name="T41" fmla="*/ 107 h 111"/>
                <a:gd name="T42" fmla="*/ 83 w 100"/>
                <a:gd name="T43" fmla="*/ 109 h 111"/>
                <a:gd name="T44" fmla="*/ 79 w 100"/>
                <a:gd name="T45" fmla="*/ 110 h 111"/>
                <a:gd name="T46" fmla="*/ 61 w 100"/>
                <a:gd name="T47" fmla="*/ 108 h 111"/>
                <a:gd name="T48" fmla="*/ 58 w 100"/>
                <a:gd name="T49" fmla="*/ 108 h 111"/>
                <a:gd name="T50" fmla="*/ 57 w 100"/>
                <a:gd name="T51" fmla="*/ 107 h 111"/>
                <a:gd name="T52" fmla="*/ 54 w 100"/>
                <a:gd name="T53" fmla="*/ 107 h 111"/>
                <a:gd name="T54" fmla="*/ 49 w 100"/>
                <a:gd name="T55" fmla="*/ 105 h 111"/>
                <a:gd name="T56" fmla="*/ 39 w 100"/>
                <a:gd name="T57" fmla="*/ 101 h 111"/>
                <a:gd name="T58" fmla="*/ 1 w 100"/>
                <a:gd name="T59" fmla="*/ 83 h 111"/>
                <a:gd name="T60" fmla="*/ 0 w 100"/>
                <a:gd name="T61" fmla="*/ 79 h 111"/>
                <a:gd name="T62" fmla="*/ 11 w 100"/>
                <a:gd name="T63" fmla="*/ 6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111">
                  <a:moveTo>
                    <a:pt x="11" y="60"/>
                  </a:moveTo>
                  <a:cubicBezTo>
                    <a:pt x="12" y="59"/>
                    <a:pt x="13" y="58"/>
                    <a:pt x="14" y="58"/>
                  </a:cubicBezTo>
                  <a:cubicBezTo>
                    <a:pt x="25" y="64"/>
                    <a:pt x="37" y="69"/>
                    <a:pt x="49" y="73"/>
                  </a:cubicBezTo>
                  <a:cubicBezTo>
                    <a:pt x="52" y="75"/>
                    <a:pt x="55" y="76"/>
                    <a:pt x="58" y="76"/>
                  </a:cubicBezTo>
                  <a:cubicBezTo>
                    <a:pt x="60" y="77"/>
                    <a:pt x="61" y="77"/>
                    <a:pt x="62" y="78"/>
                  </a:cubicBezTo>
                  <a:cubicBezTo>
                    <a:pt x="63" y="78"/>
                    <a:pt x="64" y="78"/>
                    <a:pt x="65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7" y="78"/>
                    <a:pt x="67" y="78"/>
                  </a:cubicBezTo>
                  <a:cubicBezTo>
                    <a:pt x="67" y="77"/>
                    <a:pt x="67" y="77"/>
                    <a:pt x="67" y="76"/>
                  </a:cubicBezTo>
                  <a:cubicBezTo>
                    <a:pt x="66" y="71"/>
                    <a:pt x="65" y="66"/>
                    <a:pt x="63" y="60"/>
                  </a:cubicBezTo>
                  <a:cubicBezTo>
                    <a:pt x="60" y="49"/>
                    <a:pt x="56" y="38"/>
                    <a:pt x="51" y="27"/>
                  </a:cubicBezTo>
                  <a:cubicBezTo>
                    <a:pt x="48" y="18"/>
                    <a:pt x="52" y="7"/>
                    <a:pt x="60" y="4"/>
                  </a:cubicBezTo>
                  <a:cubicBezTo>
                    <a:pt x="69" y="0"/>
                    <a:pt x="79" y="6"/>
                    <a:pt x="83" y="16"/>
                  </a:cubicBezTo>
                  <a:cubicBezTo>
                    <a:pt x="87" y="27"/>
                    <a:pt x="91" y="39"/>
                    <a:pt x="94" y="52"/>
                  </a:cubicBezTo>
                  <a:cubicBezTo>
                    <a:pt x="96" y="58"/>
                    <a:pt x="97" y="64"/>
                    <a:pt x="98" y="71"/>
                  </a:cubicBezTo>
                  <a:cubicBezTo>
                    <a:pt x="99" y="77"/>
                    <a:pt x="100" y="82"/>
                    <a:pt x="99" y="88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7" y="98"/>
                    <a:pt x="95" y="100"/>
                    <a:pt x="94" y="102"/>
                  </a:cubicBezTo>
                  <a:cubicBezTo>
                    <a:pt x="92" y="104"/>
                    <a:pt x="90" y="106"/>
                    <a:pt x="87" y="107"/>
                  </a:cubicBezTo>
                  <a:cubicBezTo>
                    <a:pt x="86" y="108"/>
                    <a:pt x="85" y="108"/>
                    <a:pt x="83" y="109"/>
                  </a:cubicBezTo>
                  <a:cubicBezTo>
                    <a:pt x="82" y="109"/>
                    <a:pt x="81" y="109"/>
                    <a:pt x="79" y="110"/>
                  </a:cubicBezTo>
                  <a:cubicBezTo>
                    <a:pt x="73" y="111"/>
                    <a:pt x="67" y="110"/>
                    <a:pt x="61" y="108"/>
                  </a:cubicBezTo>
                  <a:cubicBezTo>
                    <a:pt x="60" y="108"/>
                    <a:pt x="59" y="108"/>
                    <a:pt x="58" y="108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6" y="107"/>
                    <a:pt x="55" y="107"/>
                    <a:pt x="54" y="107"/>
                  </a:cubicBezTo>
                  <a:cubicBezTo>
                    <a:pt x="52" y="106"/>
                    <a:pt x="51" y="106"/>
                    <a:pt x="49" y="105"/>
                  </a:cubicBezTo>
                  <a:cubicBezTo>
                    <a:pt x="45" y="104"/>
                    <a:pt x="42" y="102"/>
                    <a:pt x="39" y="101"/>
                  </a:cubicBezTo>
                  <a:cubicBezTo>
                    <a:pt x="25" y="96"/>
                    <a:pt x="13" y="90"/>
                    <a:pt x="1" y="83"/>
                  </a:cubicBezTo>
                  <a:cubicBezTo>
                    <a:pt x="0" y="82"/>
                    <a:pt x="0" y="81"/>
                    <a:pt x="0" y="79"/>
                  </a:cubicBezTo>
                  <a:lnTo>
                    <a:pt x="11" y="60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4CF2955F-E7A8-464C-9D26-FA83E6045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2043"/>
              <a:ext cx="22" cy="9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10745384-884E-4727-ABDB-5B18147F6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2059"/>
              <a:ext cx="22" cy="9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30B0711E-12EF-42C6-A94F-9AD7CD978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2067"/>
              <a:ext cx="21" cy="8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Oval 132">
              <a:extLst>
                <a:ext uri="{FF2B5EF4-FFF2-40B4-BE49-F238E27FC236}">
                  <a16:creationId xmlns:a16="http://schemas.microsoft.com/office/drawing/2014/main" id="{92D6B329-671B-43F2-98B7-1417D742B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2051"/>
              <a:ext cx="24" cy="9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35" name="Group 135">
            <a:extLst>
              <a:ext uri="{FF2B5EF4-FFF2-40B4-BE49-F238E27FC236}">
                <a16:creationId xmlns:a16="http://schemas.microsoft.com/office/drawing/2014/main" id="{E3DAD2D3-E9E5-47AA-B1D1-C11CD22C17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38410" y="1380849"/>
            <a:ext cx="1030287" cy="1576388"/>
            <a:chOff x="3627" y="1834"/>
            <a:chExt cx="649" cy="993"/>
          </a:xfrm>
        </p:grpSpPr>
        <p:sp>
          <p:nvSpPr>
            <p:cNvPr id="136" name="AutoShape 134">
              <a:extLst>
                <a:ext uri="{FF2B5EF4-FFF2-40B4-BE49-F238E27FC236}">
                  <a16:creationId xmlns:a16="http://schemas.microsoft.com/office/drawing/2014/main" id="{30E24D4E-69AD-403A-8F40-386C765E642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27" y="1834"/>
              <a:ext cx="649" cy="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6">
              <a:extLst>
                <a:ext uri="{FF2B5EF4-FFF2-40B4-BE49-F238E27FC236}">
                  <a16:creationId xmlns:a16="http://schemas.microsoft.com/office/drawing/2014/main" id="{BF182A47-7E62-4E14-A349-5EC2A951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698"/>
              <a:ext cx="66" cy="147"/>
            </a:xfrm>
            <a:custGeom>
              <a:avLst/>
              <a:gdLst>
                <a:gd name="T0" fmla="*/ 7 w 37"/>
                <a:gd name="T1" fmla="*/ 0 h 83"/>
                <a:gd name="T2" fmla="*/ 37 w 37"/>
                <a:gd name="T3" fmla="*/ 9 h 83"/>
                <a:gd name="T4" fmla="*/ 37 w 37"/>
                <a:gd name="T5" fmla="*/ 19 h 83"/>
                <a:gd name="T6" fmla="*/ 31 w 37"/>
                <a:gd name="T7" fmla="*/ 23 h 83"/>
                <a:gd name="T8" fmla="*/ 36 w 37"/>
                <a:gd name="T9" fmla="*/ 26 h 83"/>
                <a:gd name="T10" fmla="*/ 21 w 37"/>
                <a:gd name="T11" fmla="*/ 69 h 83"/>
                <a:gd name="T12" fmla="*/ 7 w 37"/>
                <a:gd name="T13" fmla="*/ 46 h 83"/>
                <a:gd name="T14" fmla="*/ 0 w 37"/>
                <a:gd name="T15" fmla="*/ 22 h 83"/>
                <a:gd name="T16" fmla="*/ 7 w 37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83">
                  <a:moveTo>
                    <a:pt x="7" y="0"/>
                  </a:moveTo>
                  <a:cubicBezTo>
                    <a:pt x="7" y="0"/>
                    <a:pt x="31" y="5"/>
                    <a:pt x="37" y="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58"/>
                    <a:pt x="21" y="69"/>
                  </a:cubicBezTo>
                  <a:cubicBezTo>
                    <a:pt x="3" y="83"/>
                    <a:pt x="7" y="55"/>
                    <a:pt x="7" y="46"/>
                  </a:cubicBezTo>
                  <a:cubicBezTo>
                    <a:pt x="6" y="37"/>
                    <a:pt x="0" y="22"/>
                    <a:pt x="0" y="2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7">
              <a:extLst>
                <a:ext uri="{FF2B5EF4-FFF2-40B4-BE49-F238E27FC236}">
                  <a16:creationId xmlns:a16="http://schemas.microsoft.com/office/drawing/2014/main" id="{F8EC78CB-A97D-404F-B4C3-53C26EE5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19"/>
              <a:ext cx="18" cy="55"/>
            </a:xfrm>
            <a:custGeom>
              <a:avLst/>
              <a:gdLst>
                <a:gd name="T0" fmla="*/ 0 w 10"/>
                <a:gd name="T1" fmla="*/ 13 h 31"/>
                <a:gd name="T2" fmla="*/ 6 w 10"/>
                <a:gd name="T3" fmla="*/ 30 h 31"/>
                <a:gd name="T4" fmla="*/ 8 w 10"/>
                <a:gd name="T5" fmla="*/ 7 h 31"/>
                <a:gd name="T6" fmla="*/ 2 w 10"/>
                <a:gd name="T7" fmla="*/ 3 h 31"/>
                <a:gd name="T8" fmla="*/ 1 w 10"/>
                <a:gd name="T9" fmla="*/ 5 h 31"/>
                <a:gd name="T10" fmla="*/ 0 w 10"/>
                <a:gd name="T11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1">
                  <a:moveTo>
                    <a:pt x="0" y="13"/>
                  </a:moveTo>
                  <a:cubicBezTo>
                    <a:pt x="0" y="13"/>
                    <a:pt x="5" y="28"/>
                    <a:pt x="6" y="30"/>
                  </a:cubicBezTo>
                  <a:cubicBezTo>
                    <a:pt x="8" y="31"/>
                    <a:pt x="5" y="16"/>
                    <a:pt x="8" y="7"/>
                  </a:cubicBezTo>
                  <a:cubicBezTo>
                    <a:pt x="10" y="0"/>
                    <a:pt x="5" y="2"/>
                    <a:pt x="2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8">
              <a:extLst>
                <a:ext uri="{FF2B5EF4-FFF2-40B4-BE49-F238E27FC236}">
                  <a16:creationId xmlns:a16="http://schemas.microsoft.com/office/drawing/2014/main" id="{F9BEE7A1-8E22-4807-85E1-E7D03F9F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740"/>
              <a:ext cx="15" cy="11"/>
            </a:xfrm>
            <a:custGeom>
              <a:avLst/>
              <a:gdLst>
                <a:gd name="T0" fmla="*/ 0 w 8"/>
                <a:gd name="T1" fmla="*/ 6 h 6"/>
                <a:gd name="T2" fmla="*/ 3 w 8"/>
                <a:gd name="T3" fmla="*/ 2 h 6"/>
                <a:gd name="T4" fmla="*/ 8 w 8"/>
                <a:gd name="T5" fmla="*/ 0 h 6"/>
                <a:gd name="T6" fmla="*/ 4 w 8"/>
                <a:gd name="T7" fmla="*/ 3 h 6"/>
                <a:gd name="T8" fmla="*/ 0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7" y="2"/>
                    <a:pt x="5" y="2"/>
                    <a:pt x="4" y="3"/>
                  </a:cubicBezTo>
                  <a:cubicBezTo>
                    <a:pt x="3" y="4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B152D67A-EA50-49EF-B2FF-FBAF0FA01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744"/>
              <a:ext cx="13" cy="14"/>
            </a:xfrm>
            <a:custGeom>
              <a:avLst/>
              <a:gdLst>
                <a:gd name="T0" fmla="*/ 0 w 7"/>
                <a:gd name="T1" fmla="*/ 8 h 8"/>
                <a:gd name="T2" fmla="*/ 1 w 7"/>
                <a:gd name="T3" fmla="*/ 5 h 8"/>
                <a:gd name="T4" fmla="*/ 2 w 7"/>
                <a:gd name="T5" fmla="*/ 3 h 8"/>
                <a:gd name="T6" fmla="*/ 7 w 7"/>
                <a:gd name="T7" fmla="*/ 0 h 8"/>
                <a:gd name="T8" fmla="*/ 3 w 7"/>
                <a:gd name="T9" fmla="*/ 4 h 8"/>
                <a:gd name="T10" fmla="*/ 2 w 7"/>
                <a:gd name="T11" fmla="*/ 6 h 8"/>
                <a:gd name="T12" fmla="*/ 0 w 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4" y="2"/>
                    <a:pt x="5" y="0"/>
                    <a:pt x="7" y="0"/>
                  </a:cubicBezTo>
                  <a:cubicBezTo>
                    <a:pt x="6" y="1"/>
                    <a:pt x="5" y="3"/>
                    <a:pt x="3" y="4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0">
              <a:extLst>
                <a:ext uri="{FF2B5EF4-FFF2-40B4-BE49-F238E27FC236}">
                  <a16:creationId xmlns:a16="http://schemas.microsoft.com/office/drawing/2014/main" id="{7A63F047-F510-4AE0-89F6-AF94E2F7B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749"/>
              <a:ext cx="12" cy="11"/>
            </a:xfrm>
            <a:custGeom>
              <a:avLst/>
              <a:gdLst>
                <a:gd name="T0" fmla="*/ 7 w 7"/>
                <a:gd name="T1" fmla="*/ 0 h 6"/>
                <a:gd name="T2" fmla="*/ 3 w 7"/>
                <a:gd name="T3" fmla="*/ 3 h 6"/>
                <a:gd name="T4" fmla="*/ 0 w 7"/>
                <a:gd name="T5" fmla="*/ 6 h 6"/>
                <a:gd name="T6" fmla="*/ 0 w 7"/>
                <a:gd name="T7" fmla="*/ 4 h 6"/>
                <a:gd name="T8" fmla="*/ 2 w 7"/>
                <a:gd name="T9" fmla="*/ 2 h 6"/>
                <a:gd name="T10" fmla="*/ 7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3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41">
              <a:extLst>
                <a:ext uri="{FF2B5EF4-FFF2-40B4-BE49-F238E27FC236}">
                  <a16:creationId xmlns:a16="http://schemas.microsoft.com/office/drawing/2014/main" id="{C15D2CC8-5AFA-466B-9672-393A71AA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756"/>
              <a:ext cx="10" cy="5"/>
            </a:xfrm>
            <a:custGeom>
              <a:avLst/>
              <a:gdLst>
                <a:gd name="T0" fmla="*/ 0 w 6"/>
                <a:gd name="T1" fmla="*/ 3 h 3"/>
                <a:gd name="T2" fmla="*/ 2 w 6"/>
                <a:gd name="T3" fmla="*/ 1 h 3"/>
                <a:gd name="T4" fmla="*/ 6 w 6"/>
                <a:gd name="T5" fmla="*/ 1 h 3"/>
                <a:gd name="T6" fmla="*/ 3 w 6"/>
                <a:gd name="T7" fmla="*/ 2 h 3"/>
                <a:gd name="T8" fmla="*/ 0 w 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42">
              <a:extLst>
                <a:ext uri="{FF2B5EF4-FFF2-40B4-BE49-F238E27FC236}">
                  <a16:creationId xmlns:a16="http://schemas.microsoft.com/office/drawing/2014/main" id="{6BBFA8AB-7FF9-4445-8902-A9779127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760"/>
              <a:ext cx="7" cy="10"/>
            </a:xfrm>
            <a:custGeom>
              <a:avLst/>
              <a:gdLst>
                <a:gd name="T0" fmla="*/ 4 w 4"/>
                <a:gd name="T1" fmla="*/ 0 h 6"/>
                <a:gd name="T2" fmla="*/ 3 w 4"/>
                <a:gd name="T3" fmla="*/ 2 h 6"/>
                <a:gd name="T4" fmla="*/ 2 w 4"/>
                <a:gd name="T5" fmla="*/ 3 h 6"/>
                <a:gd name="T6" fmla="*/ 0 w 4"/>
                <a:gd name="T7" fmla="*/ 6 h 6"/>
                <a:gd name="T8" fmla="*/ 1 w 4"/>
                <a:gd name="T9" fmla="*/ 2 h 6"/>
                <a:gd name="T10" fmla="*/ 4 w 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E6835F1E-8488-493E-8CC8-F7778B63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710"/>
              <a:ext cx="43" cy="117"/>
            </a:xfrm>
            <a:custGeom>
              <a:avLst/>
              <a:gdLst>
                <a:gd name="T0" fmla="*/ 24 w 24"/>
                <a:gd name="T1" fmla="*/ 2 h 66"/>
                <a:gd name="T2" fmla="*/ 19 w 24"/>
                <a:gd name="T3" fmla="*/ 0 h 66"/>
                <a:gd name="T4" fmla="*/ 19 w 24"/>
                <a:gd name="T5" fmla="*/ 0 h 66"/>
                <a:gd name="T6" fmla="*/ 20 w 24"/>
                <a:gd name="T7" fmla="*/ 10 h 66"/>
                <a:gd name="T8" fmla="*/ 16 w 24"/>
                <a:gd name="T9" fmla="*/ 15 h 66"/>
                <a:gd name="T10" fmla="*/ 19 w 24"/>
                <a:gd name="T11" fmla="*/ 20 h 66"/>
                <a:gd name="T12" fmla="*/ 16 w 24"/>
                <a:gd name="T13" fmla="*/ 46 h 66"/>
                <a:gd name="T14" fmla="*/ 0 w 24"/>
                <a:gd name="T15" fmla="*/ 66 h 66"/>
                <a:gd name="T16" fmla="*/ 8 w 24"/>
                <a:gd name="T17" fmla="*/ 62 h 66"/>
                <a:gd name="T18" fmla="*/ 23 w 24"/>
                <a:gd name="T19" fmla="*/ 19 h 66"/>
                <a:gd name="T20" fmla="*/ 18 w 24"/>
                <a:gd name="T21" fmla="*/ 16 h 66"/>
                <a:gd name="T22" fmla="*/ 24 w 24"/>
                <a:gd name="T23" fmla="*/ 12 h 66"/>
                <a:gd name="T24" fmla="*/ 24 w 24"/>
                <a:gd name="T25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66">
                  <a:moveTo>
                    <a:pt x="24" y="2"/>
                  </a:moveTo>
                  <a:cubicBezTo>
                    <a:pt x="23" y="1"/>
                    <a:pt x="21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2"/>
                    <a:pt x="20" y="10"/>
                    <a:pt x="20" y="1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1" y="30"/>
                    <a:pt x="16" y="46"/>
                  </a:cubicBezTo>
                  <a:cubicBezTo>
                    <a:pt x="11" y="61"/>
                    <a:pt x="0" y="66"/>
                    <a:pt x="0" y="66"/>
                  </a:cubicBezTo>
                  <a:cubicBezTo>
                    <a:pt x="2" y="66"/>
                    <a:pt x="4" y="65"/>
                    <a:pt x="8" y="62"/>
                  </a:cubicBezTo>
                  <a:cubicBezTo>
                    <a:pt x="23" y="51"/>
                    <a:pt x="23" y="19"/>
                    <a:pt x="23" y="19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4" y="12"/>
                    <a:pt x="24" y="12"/>
                    <a:pt x="24" y="12"/>
                  </a:cubicBezTo>
                  <a:lnTo>
                    <a:pt x="24" y="2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4E77F095-044A-4BFF-98C8-347238B48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384"/>
              <a:ext cx="300" cy="365"/>
            </a:xfrm>
            <a:custGeom>
              <a:avLst/>
              <a:gdLst>
                <a:gd name="T0" fmla="*/ 152 w 169"/>
                <a:gd name="T1" fmla="*/ 205 h 206"/>
                <a:gd name="T2" fmla="*/ 94 w 169"/>
                <a:gd name="T3" fmla="*/ 193 h 206"/>
                <a:gd name="T4" fmla="*/ 79 w 169"/>
                <a:gd name="T5" fmla="*/ 187 h 206"/>
                <a:gd name="T6" fmla="*/ 75 w 169"/>
                <a:gd name="T7" fmla="*/ 186 h 206"/>
                <a:gd name="T8" fmla="*/ 71 w 169"/>
                <a:gd name="T9" fmla="*/ 183 h 206"/>
                <a:gd name="T10" fmla="*/ 62 w 169"/>
                <a:gd name="T11" fmla="*/ 178 h 206"/>
                <a:gd name="T12" fmla="*/ 46 w 169"/>
                <a:gd name="T13" fmla="*/ 160 h 206"/>
                <a:gd name="T14" fmla="*/ 45 w 169"/>
                <a:gd name="T15" fmla="*/ 157 h 206"/>
                <a:gd name="T16" fmla="*/ 44 w 169"/>
                <a:gd name="T17" fmla="*/ 155 h 206"/>
                <a:gd name="T18" fmla="*/ 42 w 169"/>
                <a:gd name="T19" fmla="*/ 151 h 206"/>
                <a:gd name="T20" fmla="*/ 39 w 169"/>
                <a:gd name="T21" fmla="*/ 143 h 206"/>
                <a:gd name="T22" fmla="*/ 21 w 169"/>
                <a:gd name="T23" fmla="*/ 88 h 206"/>
                <a:gd name="T24" fmla="*/ 2 w 169"/>
                <a:gd name="T25" fmla="*/ 38 h 206"/>
                <a:gd name="T26" fmla="*/ 3 w 169"/>
                <a:gd name="T27" fmla="*/ 26 h 206"/>
                <a:gd name="T28" fmla="*/ 15 w 169"/>
                <a:gd name="T29" fmla="*/ 15 h 206"/>
                <a:gd name="T30" fmla="*/ 37 w 169"/>
                <a:gd name="T31" fmla="*/ 4 h 206"/>
                <a:gd name="T32" fmla="*/ 54 w 169"/>
                <a:gd name="T33" fmla="*/ 2 h 206"/>
                <a:gd name="T34" fmla="*/ 65 w 169"/>
                <a:gd name="T35" fmla="*/ 14 h 206"/>
                <a:gd name="T36" fmla="*/ 78 w 169"/>
                <a:gd name="T37" fmla="*/ 74 h 206"/>
                <a:gd name="T38" fmla="*/ 87 w 169"/>
                <a:gd name="T39" fmla="*/ 129 h 206"/>
                <a:gd name="T40" fmla="*/ 88 w 169"/>
                <a:gd name="T41" fmla="*/ 135 h 206"/>
                <a:gd name="T42" fmla="*/ 89 w 169"/>
                <a:gd name="T43" fmla="*/ 137 h 206"/>
                <a:gd name="T44" fmla="*/ 89 w 169"/>
                <a:gd name="T45" fmla="*/ 138 h 206"/>
                <a:gd name="T46" fmla="*/ 89 w 169"/>
                <a:gd name="T47" fmla="*/ 139 h 206"/>
                <a:gd name="T48" fmla="*/ 91 w 169"/>
                <a:gd name="T49" fmla="*/ 143 h 206"/>
                <a:gd name="T50" fmla="*/ 94 w 169"/>
                <a:gd name="T51" fmla="*/ 146 h 206"/>
                <a:gd name="T52" fmla="*/ 96 w 169"/>
                <a:gd name="T53" fmla="*/ 147 h 206"/>
                <a:gd name="T54" fmla="*/ 98 w 169"/>
                <a:gd name="T55" fmla="*/ 149 h 206"/>
                <a:gd name="T56" fmla="*/ 109 w 169"/>
                <a:gd name="T57" fmla="*/ 154 h 206"/>
                <a:gd name="T58" fmla="*/ 160 w 169"/>
                <a:gd name="T59" fmla="*/ 173 h 206"/>
                <a:gd name="T60" fmla="*/ 164 w 169"/>
                <a:gd name="T61" fmla="*/ 177 h 206"/>
                <a:gd name="T62" fmla="*/ 164 w 169"/>
                <a:gd name="T63" fmla="*/ 177 h 206"/>
                <a:gd name="T64" fmla="*/ 157 w 169"/>
                <a:gd name="T65" fmla="*/ 204 h 206"/>
                <a:gd name="T66" fmla="*/ 152 w 169"/>
                <a:gd name="T67" fmla="*/ 20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06">
                  <a:moveTo>
                    <a:pt x="152" y="205"/>
                  </a:moveTo>
                  <a:cubicBezTo>
                    <a:pt x="134" y="202"/>
                    <a:pt x="114" y="199"/>
                    <a:pt x="94" y="193"/>
                  </a:cubicBezTo>
                  <a:cubicBezTo>
                    <a:pt x="89" y="191"/>
                    <a:pt x="84" y="190"/>
                    <a:pt x="79" y="187"/>
                  </a:cubicBezTo>
                  <a:cubicBezTo>
                    <a:pt x="75" y="186"/>
                    <a:pt x="75" y="186"/>
                    <a:pt x="75" y="186"/>
                  </a:cubicBezTo>
                  <a:cubicBezTo>
                    <a:pt x="73" y="185"/>
                    <a:pt x="72" y="184"/>
                    <a:pt x="71" y="183"/>
                  </a:cubicBezTo>
                  <a:cubicBezTo>
                    <a:pt x="68" y="182"/>
                    <a:pt x="65" y="180"/>
                    <a:pt x="62" y="178"/>
                  </a:cubicBezTo>
                  <a:cubicBezTo>
                    <a:pt x="56" y="173"/>
                    <a:pt x="50" y="167"/>
                    <a:pt x="46" y="160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1" y="148"/>
                    <a:pt x="40" y="146"/>
                    <a:pt x="39" y="143"/>
                  </a:cubicBezTo>
                  <a:cubicBezTo>
                    <a:pt x="32" y="123"/>
                    <a:pt x="27" y="105"/>
                    <a:pt x="21" y="88"/>
                  </a:cubicBezTo>
                  <a:cubicBezTo>
                    <a:pt x="15" y="70"/>
                    <a:pt x="9" y="53"/>
                    <a:pt x="2" y="38"/>
                  </a:cubicBezTo>
                  <a:cubicBezTo>
                    <a:pt x="0" y="34"/>
                    <a:pt x="1" y="30"/>
                    <a:pt x="3" y="26"/>
                  </a:cubicBezTo>
                  <a:cubicBezTo>
                    <a:pt x="6" y="22"/>
                    <a:pt x="10" y="18"/>
                    <a:pt x="15" y="1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43" y="1"/>
                    <a:pt x="48" y="0"/>
                    <a:pt x="54" y="2"/>
                  </a:cubicBezTo>
                  <a:cubicBezTo>
                    <a:pt x="59" y="4"/>
                    <a:pt x="63" y="9"/>
                    <a:pt x="65" y="14"/>
                  </a:cubicBezTo>
                  <a:cubicBezTo>
                    <a:pt x="71" y="35"/>
                    <a:pt x="75" y="55"/>
                    <a:pt x="78" y="74"/>
                  </a:cubicBezTo>
                  <a:cubicBezTo>
                    <a:pt x="81" y="93"/>
                    <a:pt x="84" y="112"/>
                    <a:pt x="87" y="129"/>
                  </a:cubicBezTo>
                  <a:cubicBezTo>
                    <a:pt x="88" y="131"/>
                    <a:pt x="88" y="133"/>
                    <a:pt x="88" y="135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90" y="140"/>
                    <a:pt x="90" y="142"/>
                    <a:pt x="91" y="143"/>
                  </a:cubicBezTo>
                  <a:cubicBezTo>
                    <a:pt x="92" y="143"/>
                    <a:pt x="93" y="145"/>
                    <a:pt x="94" y="146"/>
                  </a:cubicBezTo>
                  <a:cubicBezTo>
                    <a:pt x="95" y="146"/>
                    <a:pt x="95" y="147"/>
                    <a:pt x="96" y="147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102" y="151"/>
                    <a:pt x="105" y="152"/>
                    <a:pt x="109" y="154"/>
                  </a:cubicBezTo>
                  <a:cubicBezTo>
                    <a:pt x="124" y="162"/>
                    <a:pt x="142" y="167"/>
                    <a:pt x="160" y="173"/>
                  </a:cubicBezTo>
                  <a:cubicBezTo>
                    <a:pt x="162" y="174"/>
                    <a:pt x="163" y="175"/>
                    <a:pt x="164" y="177"/>
                  </a:cubicBezTo>
                  <a:cubicBezTo>
                    <a:pt x="164" y="177"/>
                    <a:pt x="164" y="177"/>
                    <a:pt x="164" y="177"/>
                  </a:cubicBezTo>
                  <a:cubicBezTo>
                    <a:pt x="169" y="186"/>
                    <a:pt x="166" y="198"/>
                    <a:pt x="157" y="204"/>
                  </a:cubicBezTo>
                  <a:cubicBezTo>
                    <a:pt x="156" y="205"/>
                    <a:pt x="154" y="206"/>
                    <a:pt x="152" y="205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5">
              <a:extLst>
                <a:ext uri="{FF2B5EF4-FFF2-40B4-BE49-F238E27FC236}">
                  <a16:creationId xmlns:a16="http://schemas.microsoft.com/office/drawing/2014/main" id="{246020F9-0B73-43F1-A78E-4BDA7C06F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331"/>
              <a:ext cx="186" cy="170"/>
            </a:xfrm>
            <a:custGeom>
              <a:avLst/>
              <a:gdLst>
                <a:gd name="T0" fmla="*/ 0 w 105"/>
                <a:gd name="T1" fmla="*/ 49 h 96"/>
                <a:gd name="T2" fmla="*/ 50 w 105"/>
                <a:gd name="T3" fmla="*/ 96 h 96"/>
                <a:gd name="T4" fmla="*/ 104 w 105"/>
                <a:gd name="T5" fmla="*/ 49 h 96"/>
                <a:gd name="T6" fmla="*/ 50 w 105"/>
                <a:gd name="T7" fmla="*/ 0 h 96"/>
                <a:gd name="T8" fmla="*/ 0 w 105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96">
                  <a:moveTo>
                    <a:pt x="0" y="49"/>
                  </a:moveTo>
                  <a:cubicBezTo>
                    <a:pt x="1" y="75"/>
                    <a:pt x="19" y="96"/>
                    <a:pt x="50" y="96"/>
                  </a:cubicBezTo>
                  <a:cubicBezTo>
                    <a:pt x="81" y="96"/>
                    <a:pt x="104" y="75"/>
                    <a:pt x="104" y="49"/>
                  </a:cubicBezTo>
                  <a:cubicBezTo>
                    <a:pt x="105" y="22"/>
                    <a:pt x="82" y="0"/>
                    <a:pt x="50" y="0"/>
                  </a:cubicBezTo>
                  <a:cubicBezTo>
                    <a:pt x="18" y="0"/>
                    <a:pt x="0" y="22"/>
                    <a:pt x="0" y="49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46">
              <a:extLst>
                <a:ext uri="{FF2B5EF4-FFF2-40B4-BE49-F238E27FC236}">
                  <a16:creationId xmlns:a16="http://schemas.microsoft.com/office/drawing/2014/main" id="{9841ED71-F623-4B63-9DD7-C8BADF41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14"/>
              <a:ext cx="140" cy="92"/>
            </a:xfrm>
            <a:custGeom>
              <a:avLst/>
              <a:gdLst>
                <a:gd name="T0" fmla="*/ 79 w 79"/>
                <a:gd name="T1" fmla="*/ 26 h 52"/>
                <a:gd name="T2" fmla="*/ 62 w 79"/>
                <a:gd name="T3" fmla="*/ 52 h 52"/>
                <a:gd name="T4" fmla="*/ 53 w 79"/>
                <a:gd name="T5" fmla="*/ 49 h 52"/>
                <a:gd name="T6" fmla="*/ 51 w 79"/>
                <a:gd name="T7" fmla="*/ 43 h 52"/>
                <a:gd name="T8" fmla="*/ 46 w 79"/>
                <a:gd name="T9" fmla="*/ 46 h 52"/>
                <a:gd name="T10" fmla="*/ 9 w 79"/>
                <a:gd name="T11" fmla="*/ 20 h 52"/>
                <a:gd name="T12" fmla="*/ 35 w 79"/>
                <a:gd name="T13" fmla="*/ 13 h 52"/>
                <a:gd name="T14" fmla="*/ 60 w 79"/>
                <a:gd name="T15" fmla="*/ 13 h 52"/>
                <a:gd name="T16" fmla="*/ 79 w 79"/>
                <a:gd name="T17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52">
                  <a:moveTo>
                    <a:pt x="79" y="26"/>
                  </a:moveTo>
                  <a:cubicBezTo>
                    <a:pt x="79" y="26"/>
                    <a:pt x="68" y="47"/>
                    <a:pt x="62" y="5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16" y="38"/>
                    <a:pt x="9" y="20"/>
                  </a:cubicBezTo>
                  <a:cubicBezTo>
                    <a:pt x="0" y="0"/>
                    <a:pt x="26" y="11"/>
                    <a:pt x="35" y="13"/>
                  </a:cubicBezTo>
                  <a:cubicBezTo>
                    <a:pt x="43" y="15"/>
                    <a:pt x="60" y="13"/>
                    <a:pt x="60" y="13"/>
                  </a:cubicBezTo>
                  <a:lnTo>
                    <a:pt x="79" y="26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20FAFD3E-6933-48DB-B431-2C2F49394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740"/>
              <a:ext cx="51" cy="23"/>
            </a:xfrm>
            <a:custGeom>
              <a:avLst/>
              <a:gdLst>
                <a:gd name="T0" fmla="*/ 19 w 29"/>
                <a:gd name="T1" fmla="*/ 0 h 13"/>
                <a:gd name="T2" fmla="*/ 1 w 29"/>
                <a:gd name="T3" fmla="*/ 1 h 13"/>
                <a:gd name="T4" fmla="*/ 23 w 29"/>
                <a:gd name="T5" fmla="*/ 9 h 13"/>
                <a:gd name="T6" fmla="*/ 28 w 29"/>
                <a:gd name="T7" fmla="*/ 5 h 13"/>
                <a:gd name="T8" fmla="*/ 27 w 29"/>
                <a:gd name="T9" fmla="*/ 3 h 13"/>
                <a:gd name="T10" fmla="*/ 19 w 2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19" y="0"/>
                  </a:moveTo>
                  <a:cubicBezTo>
                    <a:pt x="19" y="0"/>
                    <a:pt x="3" y="0"/>
                    <a:pt x="1" y="1"/>
                  </a:cubicBezTo>
                  <a:cubicBezTo>
                    <a:pt x="0" y="3"/>
                    <a:pt x="15" y="4"/>
                    <a:pt x="23" y="9"/>
                  </a:cubicBezTo>
                  <a:cubicBezTo>
                    <a:pt x="29" y="13"/>
                    <a:pt x="29" y="8"/>
                    <a:pt x="28" y="5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02E5DC67-FDEA-42E0-BF20-6564441E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738"/>
              <a:ext cx="6" cy="16"/>
            </a:xfrm>
            <a:custGeom>
              <a:avLst/>
              <a:gdLst>
                <a:gd name="T0" fmla="*/ 0 w 3"/>
                <a:gd name="T1" fmla="*/ 0 h 9"/>
                <a:gd name="T2" fmla="*/ 2 w 3"/>
                <a:gd name="T3" fmla="*/ 4 h 9"/>
                <a:gd name="T4" fmla="*/ 2 w 3"/>
                <a:gd name="T5" fmla="*/ 9 h 9"/>
                <a:gd name="T6" fmla="*/ 1 w 3"/>
                <a:gd name="T7" fmla="*/ 4 h 9"/>
                <a:gd name="T8" fmla="*/ 0 w 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">
                  <a:moveTo>
                    <a:pt x="0" y="0"/>
                  </a:moveTo>
                  <a:cubicBezTo>
                    <a:pt x="1" y="1"/>
                    <a:pt x="2" y="2"/>
                    <a:pt x="2" y="4"/>
                  </a:cubicBezTo>
                  <a:cubicBezTo>
                    <a:pt x="3" y="6"/>
                    <a:pt x="3" y="7"/>
                    <a:pt x="2" y="9"/>
                  </a:cubicBezTo>
                  <a:cubicBezTo>
                    <a:pt x="2" y="7"/>
                    <a:pt x="2" y="6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4794C1D8-3D58-4506-A5E6-CC3025CA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738"/>
              <a:ext cx="13" cy="15"/>
            </a:xfrm>
            <a:custGeom>
              <a:avLst/>
              <a:gdLst>
                <a:gd name="T0" fmla="*/ 0 w 7"/>
                <a:gd name="T1" fmla="*/ 0 h 8"/>
                <a:gd name="T2" fmla="*/ 3 w 7"/>
                <a:gd name="T3" fmla="*/ 1 h 8"/>
                <a:gd name="T4" fmla="*/ 4 w 7"/>
                <a:gd name="T5" fmla="*/ 3 h 8"/>
                <a:gd name="T6" fmla="*/ 7 w 7"/>
                <a:gd name="T7" fmla="*/ 8 h 8"/>
                <a:gd name="T8" fmla="*/ 3 w 7"/>
                <a:gd name="T9" fmla="*/ 4 h 8"/>
                <a:gd name="T10" fmla="*/ 2 w 7"/>
                <a:gd name="T11" fmla="*/ 2 h 8"/>
                <a:gd name="T12" fmla="*/ 0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5"/>
                    <a:pt x="6" y="6"/>
                    <a:pt x="7" y="8"/>
                  </a:cubicBezTo>
                  <a:cubicBezTo>
                    <a:pt x="5" y="7"/>
                    <a:pt x="4" y="5"/>
                    <a:pt x="3" y="4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3B5EF9AA-4752-43CC-86B3-F83C708F3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738"/>
              <a:ext cx="8" cy="15"/>
            </a:xfrm>
            <a:custGeom>
              <a:avLst/>
              <a:gdLst>
                <a:gd name="T0" fmla="*/ 4 w 5"/>
                <a:gd name="T1" fmla="*/ 8 h 8"/>
                <a:gd name="T2" fmla="*/ 2 w 5"/>
                <a:gd name="T3" fmla="*/ 4 h 8"/>
                <a:gd name="T4" fmla="*/ 0 w 5"/>
                <a:gd name="T5" fmla="*/ 0 h 8"/>
                <a:gd name="T6" fmla="*/ 2 w 5"/>
                <a:gd name="T7" fmla="*/ 1 h 8"/>
                <a:gd name="T8" fmla="*/ 3 w 5"/>
                <a:gd name="T9" fmla="*/ 3 h 8"/>
                <a:gd name="T10" fmla="*/ 4 w 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3" y="6"/>
                    <a:pt x="3" y="5"/>
                    <a:pt x="2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2"/>
                    <a:pt x="3" y="2"/>
                    <a:pt x="3" y="3"/>
                  </a:cubicBezTo>
                  <a:cubicBezTo>
                    <a:pt x="4" y="5"/>
                    <a:pt x="5" y="6"/>
                    <a:pt x="4" y="8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A89A7056-4AEB-4EDC-85E7-648D96055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740"/>
              <a:ext cx="2" cy="11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3 h 6"/>
                <a:gd name="T4" fmla="*/ 0 w 1"/>
                <a:gd name="T5" fmla="*/ 6 h 6"/>
                <a:gd name="T6" fmla="*/ 0 w 1"/>
                <a:gd name="T7" fmla="*/ 3 h 6"/>
                <a:gd name="T8" fmla="*/ 0 w 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0"/>
                    <a:pt x="1" y="2"/>
                    <a:pt x="1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198D31B5-39A5-457E-A56A-FBF51565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738"/>
              <a:ext cx="9" cy="11"/>
            </a:xfrm>
            <a:custGeom>
              <a:avLst/>
              <a:gdLst>
                <a:gd name="T0" fmla="*/ 4 w 5"/>
                <a:gd name="T1" fmla="*/ 6 h 6"/>
                <a:gd name="T2" fmla="*/ 3 w 5"/>
                <a:gd name="T3" fmla="*/ 5 h 6"/>
                <a:gd name="T4" fmla="*/ 2 w 5"/>
                <a:gd name="T5" fmla="*/ 3 h 6"/>
                <a:gd name="T6" fmla="*/ 0 w 5"/>
                <a:gd name="T7" fmla="*/ 0 h 6"/>
                <a:gd name="T8" fmla="*/ 3 w 5"/>
                <a:gd name="T9" fmla="*/ 2 h 6"/>
                <a:gd name="T10" fmla="*/ 4 w 5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4" y="6"/>
                  </a:moveTo>
                  <a:cubicBezTo>
                    <a:pt x="4" y="6"/>
                    <a:pt x="3" y="5"/>
                    <a:pt x="3" y="5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2"/>
                    <a:pt x="1" y="2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0E66E315-FEDD-41C1-88CD-AB972AD9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733"/>
              <a:ext cx="105" cy="73"/>
            </a:xfrm>
            <a:custGeom>
              <a:avLst/>
              <a:gdLst>
                <a:gd name="T0" fmla="*/ 55 w 59"/>
                <a:gd name="T1" fmla="*/ 41 h 41"/>
                <a:gd name="T2" fmla="*/ 59 w 59"/>
                <a:gd name="T3" fmla="*/ 37 h 41"/>
                <a:gd name="T4" fmla="*/ 59 w 59"/>
                <a:gd name="T5" fmla="*/ 37 h 41"/>
                <a:gd name="T6" fmla="*/ 48 w 59"/>
                <a:gd name="T7" fmla="*/ 35 h 41"/>
                <a:gd name="T8" fmla="*/ 44 w 59"/>
                <a:gd name="T9" fmla="*/ 30 h 41"/>
                <a:gd name="T10" fmla="*/ 40 w 59"/>
                <a:gd name="T11" fmla="*/ 32 h 41"/>
                <a:gd name="T12" fmla="*/ 16 w 59"/>
                <a:gd name="T13" fmla="*/ 21 h 41"/>
                <a:gd name="T14" fmla="*/ 0 w 59"/>
                <a:gd name="T15" fmla="*/ 0 h 41"/>
                <a:gd name="T16" fmla="*/ 2 w 59"/>
                <a:gd name="T17" fmla="*/ 9 h 41"/>
                <a:gd name="T18" fmla="*/ 39 w 59"/>
                <a:gd name="T19" fmla="*/ 35 h 41"/>
                <a:gd name="T20" fmla="*/ 44 w 59"/>
                <a:gd name="T21" fmla="*/ 32 h 41"/>
                <a:gd name="T22" fmla="*/ 46 w 59"/>
                <a:gd name="T23" fmla="*/ 38 h 41"/>
                <a:gd name="T24" fmla="*/ 55 w 59"/>
                <a:gd name="T2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41">
                  <a:moveTo>
                    <a:pt x="55" y="41"/>
                  </a:moveTo>
                  <a:cubicBezTo>
                    <a:pt x="56" y="40"/>
                    <a:pt x="58" y="39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6" y="39"/>
                    <a:pt x="48" y="35"/>
                    <a:pt x="48" y="35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29" y="30"/>
                    <a:pt x="16" y="21"/>
                  </a:cubicBezTo>
                  <a:cubicBezTo>
                    <a:pt x="2" y="12"/>
                    <a:pt x="0" y="0"/>
                    <a:pt x="0" y="0"/>
                  </a:cubicBezTo>
                  <a:cubicBezTo>
                    <a:pt x="0" y="2"/>
                    <a:pt x="0" y="5"/>
                    <a:pt x="2" y="9"/>
                  </a:cubicBezTo>
                  <a:cubicBezTo>
                    <a:pt x="9" y="27"/>
                    <a:pt x="39" y="35"/>
                    <a:pt x="39" y="35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6" y="38"/>
                    <a:pt x="46" y="38"/>
                    <a:pt x="46" y="38"/>
                  </a:cubicBezTo>
                  <a:lnTo>
                    <a:pt x="55" y="41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54">
              <a:extLst>
                <a:ext uri="{FF2B5EF4-FFF2-40B4-BE49-F238E27FC236}">
                  <a16:creationId xmlns:a16="http://schemas.microsoft.com/office/drawing/2014/main" id="{56358072-36DF-4416-B5D5-3C6A2C5E8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365"/>
              <a:ext cx="330" cy="405"/>
            </a:xfrm>
            <a:custGeom>
              <a:avLst/>
              <a:gdLst>
                <a:gd name="T0" fmla="*/ 0 w 186"/>
                <a:gd name="T1" fmla="*/ 207 h 229"/>
                <a:gd name="T2" fmla="*/ 29 w 186"/>
                <a:gd name="T3" fmla="*/ 156 h 229"/>
                <a:gd name="T4" fmla="*/ 60 w 186"/>
                <a:gd name="T5" fmla="*/ 105 h 229"/>
                <a:gd name="T6" fmla="*/ 68 w 186"/>
                <a:gd name="T7" fmla="*/ 92 h 229"/>
                <a:gd name="T8" fmla="*/ 77 w 186"/>
                <a:gd name="T9" fmla="*/ 81 h 229"/>
                <a:gd name="T10" fmla="*/ 94 w 186"/>
                <a:gd name="T11" fmla="*/ 57 h 229"/>
                <a:gd name="T12" fmla="*/ 128 w 186"/>
                <a:gd name="T13" fmla="*/ 9 h 229"/>
                <a:gd name="T14" fmla="*/ 156 w 186"/>
                <a:gd name="T15" fmla="*/ 8 h 229"/>
                <a:gd name="T16" fmla="*/ 175 w 186"/>
                <a:gd name="T17" fmla="*/ 24 h 229"/>
                <a:gd name="T18" fmla="*/ 179 w 186"/>
                <a:gd name="T19" fmla="*/ 52 h 229"/>
                <a:gd name="T20" fmla="*/ 139 w 186"/>
                <a:gd name="T21" fmla="*/ 94 h 229"/>
                <a:gd name="T22" fmla="*/ 119 w 186"/>
                <a:gd name="T23" fmla="*/ 114 h 229"/>
                <a:gd name="T24" fmla="*/ 109 w 186"/>
                <a:gd name="T25" fmla="*/ 125 h 229"/>
                <a:gd name="T26" fmla="*/ 99 w 186"/>
                <a:gd name="T27" fmla="*/ 135 h 229"/>
                <a:gd name="T28" fmla="*/ 63 w 186"/>
                <a:gd name="T29" fmla="*/ 179 h 229"/>
                <a:gd name="T30" fmla="*/ 29 w 186"/>
                <a:gd name="T31" fmla="*/ 224 h 229"/>
                <a:gd name="T32" fmla="*/ 24 w 186"/>
                <a:gd name="T33" fmla="*/ 227 h 229"/>
                <a:gd name="T34" fmla="*/ 0 w 186"/>
                <a:gd name="T35" fmla="*/ 212 h 229"/>
                <a:gd name="T36" fmla="*/ 0 w 186"/>
                <a:gd name="T37" fmla="*/ 207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6" h="229">
                  <a:moveTo>
                    <a:pt x="0" y="207"/>
                  </a:moveTo>
                  <a:cubicBezTo>
                    <a:pt x="10" y="190"/>
                    <a:pt x="19" y="173"/>
                    <a:pt x="29" y="156"/>
                  </a:cubicBezTo>
                  <a:cubicBezTo>
                    <a:pt x="39" y="139"/>
                    <a:pt x="49" y="122"/>
                    <a:pt x="60" y="105"/>
                  </a:cubicBezTo>
                  <a:cubicBezTo>
                    <a:pt x="63" y="100"/>
                    <a:pt x="65" y="96"/>
                    <a:pt x="68" y="92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3" y="1"/>
                    <a:pt x="146" y="0"/>
                    <a:pt x="156" y="8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84" y="32"/>
                    <a:pt x="186" y="45"/>
                    <a:pt x="179" y="52"/>
                  </a:cubicBezTo>
                  <a:cubicBezTo>
                    <a:pt x="139" y="94"/>
                    <a:pt x="139" y="94"/>
                    <a:pt x="139" y="94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06" y="128"/>
                    <a:pt x="102" y="132"/>
                    <a:pt x="99" y="135"/>
                  </a:cubicBezTo>
                  <a:cubicBezTo>
                    <a:pt x="87" y="149"/>
                    <a:pt x="75" y="164"/>
                    <a:pt x="63" y="179"/>
                  </a:cubicBezTo>
                  <a:cubicBezTo>
                    <a:pt x="52" y="194"/>
                    <a:pt x="40" y="209"/>
                    <a:pt x="29" y="224"/>
                  </a:cubicBezTo>
                  <a:cubicBezTo>
                    <a:pt x="28" y="226"/>
                    <a:pt x="26" y="227"/>
                    <a:pt x="24" y="227"/>
                  </a:cubicBezTo>
                  <a:cubicBezTo>
                    <a:pt x="14" y="229"/>
                    <a:pt x="3" y="222"/>
                    <a:pt x="0" y="212"/>
                  </a:cubicBezTo>
                  <a:cubicBezTo>
                    <a:pt x="0" y="210"/>
                    <a:pt x="0" y="209"/>
                    <a:pt x="0" y="207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1BDB2BD7-482E-4354-89A4-D99E21BB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121"/>
              <a:ext cx="45" cy="40"/>
            </a:xfrm>
            <a:custGeom>
              <a:avLst/>
              <a:gdLst>
                <a:gd name="T0" fmla="*/ 27 w 45"/>
                <a:gd name="T1" fmla="*/ 0 h 40"/>
                <a:gd name="T2" fmla="*/ 0 w 45"/>
                <a:gd name="T3" fmla="*/ 16 h 40"/>
                <a:gd name="T4" fmla="*/ 18 w 45"/>
                <a:gd name="T5" fmla="*/ 40 h 40"/>
                <a:gd name="T6" fmla="*/ 45 w 45"/>
                <a:gd name="T7" fmla="*/ 23 h 40"/>
                <a:gd name="T8" fmla="*/ 27 w 45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27" y="0"/>
                  </a:moveTo>
                  <a:lnTo>
                    <a:pt x="0" y="16"/>
                  </a:lnTo>
                  <a:lnTo>
                    <a:pt x="18" y="40"/>
                  </a:lnTo>
                  <a:lnTo>
                    <a:pt x="45" y="2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BC66D792-FF06-4A73-B0A9-3332C20B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126"/>
              <a:ext cx="50" cy="46"/>
            </a:xfrm>
            <a:custGeom>
              <a:avLst/>
              <a:gdLst>
                <a:gd name="T0" fmla="*/ 32 w 50"/>
                <a:gd name="T1" fmla="*/ 0 h 46"/>
                <a:gd name="T2" fmla="*/ 0 w 50"/>
                <a:gd name="T3" fmla="*/ 28 h 46"/>
                <a:gd name="T4" fmla="*/ 9 w 50"/>
                <a:gd name="T5" fmla="*/ 46 h 46"/>
                <a:gd name="T6" fmla="*/ 50 w 50"/>
                <a:gd name="T7" fmla="*/ 28 h 46"/>
                <a:gd name="T8" fmla="*/ 32 w 5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6">
                  <a:moveTo>
                    <a:pt x="32" y="0"/>
                  </a:moveTo>
                  <a:lnTo>
                    <a:pt x="0" y="28"/>
                  </a:lnTo>
                  <a:lnTo>
                    <a:pt x="9" y="46"/>
                  </a:lnTo>
                  <a:lnTo>
                    <a:pt x="50" y="2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7">
              <a:extLst>
                <a:ext uri="{FF2B5EF4-FFF2-40B4-BE49-F238E27FC236}">
                  <a16:creationId xmlns:a16="http://schemas.microsoft.com/office/drawing/2014/main" id="{DB44E8DC-DC03-4561-B539-D0A933C21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128"/>
              <a:ext cx="255" cy="132"/>
            </a:xfrm>
            <a:custGeom>
              <a:avLst/>
              <a:gdLst>
                <a:gd name="T0" fmla="*/ 19 w 144"/>
                <a:gd name="T1" fmla="*/ 7 h 75"/>
                <a:gd name="T2" fmla="*/ 23 w 144"/>
                <a:gd name="T3" fmla="*/ 6 h 75"/>
                <a:gd name="T4" fmla="*/ 45 w 144"/>
                <a:gd name="T5" fmla="*/ 31 h 75"/>
                <a:gd name="T6" fmla="*/ 57 w 144"/>
                <a:gd name="T7" fmla="*/ 41 h 75"/>
                <a:gd name="T8" fmla="*/ 61 w 144"/>
                <a:gd name="T9" fmla="*/ 43 h 75"/>
                <a:gd name="T10" fmla="*/ 62 w 144"/>
                <a:gd name="T11" fmla="*/ 43 h 75"/>
                <a:gd name="T12" fmla="*/ 62 w 144"/>
                <a:gd name="T13" fmla="*/ 43 h 75"/>
                <a:gd name="T14" fmla="*/ 63 w 144"/>
                <a:gd name="T15" fmla="*/ 43 h 75"/>
                <a:gd name="T16" fmla="*/ 66 w 144"/>
                <a:gd name="T17" fmla="*/ 41 h 75"/>
                <a:gd name="T18" fmla="*/ 72 w 144"/>
                <a:gd name="T19" fmla="*/ 37 h 75"/>
                <a:gd name="T20" fmla="*/ 86 w 144"/>
                <a:gd name="T21" fmla="*/ 27 h 75"/>
                <a:gd name="T22" fmla="*/ 114 w 144"/>
                <a:gd name="T23" fmla="*/ 5 h 75"/>
                <a:gd name="T24" fmla="*/ 138 w 144"/>
                <a:gd name="T25" fmla="*/ 8 h 75"/>
                <a:gd name="T26" fmla="*/ 135 w 144"/>
                <a:gd name="T27" fmla="*/ 32 h 75"/>
                <a:gd name="T28" fmla="*/ 105 w 144"/>
                <a:gd name="T29" fmla="*/ 53 h 75"/>
                <a:gd name="T30" fmla="*/ 89 w 144"/>
                <a:gd name="T31" fmla="*/ 63 h 75"/>
                <a:gd name="T32" fmla="*/ 81 w 144"/>
                <a:gd name="T33" fmla="*/ 68 h 75"/>
                <a:gd name="T34" fmla="*/ 76 w 144"/>
                <a:gd name="T35" fmla="*/ 71 h 75"/>
                <a:gd name="T36" fmla="*/ 72 w 144"/>
                <a:gd name="T37" fmla="*/ 72 h 75"/>
                <a:gd name="T38" fmla="*/ 68 w 144"/>
                <a:gd name="T39" fmla="*/ 73 h 75"/>
                <a:gd name="T40" fmla="*/ 51 w 144"/>
                <a:gd name="T41" fmla="*/ 72 h 75"/>
                <a:gd name="T42" fmla="*/ 40 w 144"/>
                <a:gd name="T43" fmla="*/ 65 h 75"/>
                <a:gd name="T44" fmla="*/ 25 w 144"/>
                <a:gd name="T45" fmla="*/ 52 h 75"/>
                <a:gd name="T46" fmla="*/ 1 w 144"/>
                <a:gd name="T47" fmla="*/ 23 h 75"/>
                <a:gd name="T48" fmla="*/ 2 w 144"/>
                <a:gd name="T49" fmla="*/ 20 h 75"/>
                <a:gd name="T50" fmla="*/ 19 w 144"/>
                <a:gd name="T51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4" h="75">
                  <a:moveTo>
                    <a:pt x="19" y="7"/>
                  </a:moveTo>
                  <a:cubicBezTo>
                    <a:pt x="21" y="6"/>
                    <a:pt x="22" y="5"/>
                    <a:pt x="23" y="6"/>
                  </a:cubicBezTo>
                  <a:cubicBezTo>
                    <a:pt x="30" y="15"/>
                    <a:pt x="38" y="24"/>
                    <a:pt x="45" y="31"/>
                  </a:cubicBezTo>
                  <a:cubicBezTo>
                    <a:pt x="49" y="35"/>
                    <a:pt x="54" y="38"/>
                    <a:pt x="57" y="41"/>
                  </a:cubicBezTo>
                  <a:cubicBezTo>
                    <a:pt x="59" y="42"/>
                    <a:pt x="61" y="43"/>
                    <a:pt x="61" y="43"/>
                  </a:cubicBezTo>
                  <a:cubicBezTo>
                    <a:pt x="61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3" y="43"/>
                  </a:cubicBezTo>
                  <a:cubicBezTo>
                    <a:pt x="63" y="42"/>
                    <a:pt x="65" y="42"/>
                    <a:pt x="66" y="41"/>
                  </a:cubicBezTo>
                  <a:cubicBezTo>
                    <a:pt x="68" y="40"/>
                    <a:pt x="70" y="38"/>
                    <a:pt x="72" y="37"/>
                  </a:cubicBezTo>
                  <a:cubicBezTo>
                    <a:pt x="77" y="34"/>
                    <a:pt x="82" y="30"/>
                    <a:pt x="86" y="27"/>
                  </a:cubicBezTo>
                  <a:cubicBezTo>
                    <a:pt x="96" y="20"/>
                    <a:pt x="105" y="13"/>
                    <a:pt x="114" y="5"/>
                  </a:cubicBezTo>
                  <a:cubicBezTo>
                    <a:pt x="121" y="0"/>
                    <a:pt x="132" y="1"/>
                    <a:pt x="138" y="8"/>
                  </a:cubicBezTo>
                  <a:cubicBezTo>
                    <a:pt x="144" y="15"/>
                    <a:pt x="142" y="26"/>
                    <a:pt x="135" y="32"/>
                  </a:cubicBezTo>
                  <a:cubicBezTo>
                    <a:pt x="125" y="39"/>
                    <a:pt x="115" y="46"/>
                    <a:pt x="105" y="53"/>
                  </a:cubicBezTo>
                  <a:cubicBezTo>
                    <a:pt x="100" y="57"/>
                    <a:pt x="95" y="60"/>
                    <a:pt x="89" y="63"/>
                  </a:cubicBezTo>
                  <a:cubicBezTo>
                    <a:pt x="86" y="65"/>
                    <a:pt x="84" y="67"/>
                    <a:pt x="81" y="68"/>
                  </a:cubicBezTo>
                  <a:cubicBezTo>
                    <a:pt x="79" y="69"/>
                    <a:pt x="78" y="70"/>
                    <a:pt x="76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1" y="73"/>
                    <a:pt x="69" y="73"/>
                    <a:pt x="68" y="73"/>
                  </a:cubicBezTo>
                  <a:cubicBezTo>
                    <a:pt x="63" y="75"/>
                    <a:pt x="57" y="74"/>
                    <a:pt x="51" y="72"/>
                  </a:cubicBezTo>
                  <a:cubicBezTo>
                    <a:pt x="46" y="70"/>
                    <a:pt x="43" y="68"/>
                    <a:pt x="40" y="65"/>
                  </a:cubicBezTo>
                  <a:cubicBezTo>
                    <a:pt x="34" y="61"/>
                    <a:pt x="29" y="57"/>
                    <a:pt x="25" y="52"/>
                  </a:cubicBezTo>
                  <a:cubicBezTo>
                    <a:pt x="16" y="43"/>
                    <a:pt x="8" y="33"/>
                    <a:pt x="1" y="23"/>
                  </a:cubicBezTo>
                  <a:cubicBezTo>
                    <a:pt x="0" y="22"/>
                    <a:pt x="1" y="21"/>
                    <a:pt x="2" y="20"/>
                  </a:cubicBezTo>
                  <a:lnTo>
                    <a:pt x="19" y="7"/>
                  </a:ln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8">
              <a:extLst>
                <a:ext uri="{FF2B5EF4-FFF2-40B4-BE49-F238E27FC236}">
                  <a16:creationId xmlns:a16="http://schemas.microsoft.com/office/drawing/2014/main" id="{958ED122-E0E2-460E-8095-C1F99F52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64"/>
              <a:ext cx="75" cy="81"/>
            </a:xfrm>
            <a:custGeom>
              <a:avLst/>
              <a:gdLst>
                <a:gd name="T0" fmla="*/ 38 w 42"/>
                <a:gd name="T1" fmla="*/ 20 h 46"/>
                <a:gd name="T2" fmla="*/ 37 w 42"/>
                <a:gd name="T3" fmla="*/ 3 h 46"/>
                <a:gd name="T4" fmla="*/ 29 w 42"/>
                <a:gd name="T5" fmla="*/ 5 h 46"/>
                <a:gd name="T6" fmla="*/ 28 w 42"/>
                <a:gd name="T7" fmla="*/ 13 h 46"/>
                <a:gd name="T8" fmla="*/ 24 w 42"/>
                <a:gd name="T9" fmla="*/ 6 h 46"/>
                <a:gd name="T10" fmla="*/ 16 w 42"/>
                <a:gd name="T11" fmla="*/ 1 h 46"/>
                <a:gd name="T12" fmla="*/ 13 w 42"/>
                <a:gd name="T13" fmla="*/ 7 h 46"/>
                <a:gd name="T14" fmla="*/ 9 w 42"/>
                <a:gd name="T15" fmla="*/ 13 h 46"/>
                <a:gd name="T16" fmla="*/ 3 w 42"/>
                <a:gd name="T17" fmla="*/ 19 h 46"/>
                <a:gd name="T18" fmla="*/ 2 w 42"/>
                <a:gd name="T19" fmla="*/ 25 h 46"/>
                <a:gd name="T20" fmla="*/ 3 w 42"/>
                <a:gd name="T21" fmla="*/ 27 h 46"/>
                <a:gd name="T22" fmla="*/ 18 w 42"/>
                <a:gd name="T23" fmla="*/ 42 h 46"/>
                <a:gd name="T24" fmla="*/ 29 w 42"/>
                <a:gd name="T25" fmla="*/ 40 h 46"/>
                <a:gd name="T26" fmla="*/ 38 w 42"/>
                <a:gd name="T27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46">
                  <a:moveTo>
                    <a:pt x="38" y="20"/>
                  </a:moveTo>
                  <a:cubicBezTo>
                    <a:pt x="34" y="11"/>
                    <a:pt x="39" y="7"/>
                    <a:pt x="37" y="3"/>
                  </a:cubicBezTo>
                  <a:cubicBezTo>
                    <a:pt x="35" y="0"/>
                    <a:pt x="31" y="1"/>
                    <a:pt x="29" y="5"/>
                  </a:cubicBezTo>
                  <a:cubicBezTo>
                    <a:pt x="27" y="8"/>
                    <a:pt x="28" y="13"/>
                    <a:pt x="28" y="13"/>
                  </a:cubicBezTo>
                  <a:cubicBezTo>
                    <a:pt x="28" y="13"/>
                    <a:pt x="26" y="10"/>
                    <a:pt x="24" y="6"/>
                  </a:cubicBezTo>
                  <a:cubicBezTo>
                    <a:pt x="22" y="0"/>
                    <a:pt x="18" y="0"/>
                    <a:pt x="16" y="1"/>
                  </a:cubicBezTo>
                  <a:cubicBezTo>
                    <a:pt x="15" y="3"/>
                    <a:pt x="15" y="6"/>
                    <a:pt x="13" y="7"/>
                  </a:cubicBezTo>
                  <a:cubicBezTo>
                    <a:pt x="11" y="9"/>
                    <a:pt x="9" y="11"/>
                    <a:pt x="9" y="13"/>
                  </a:cubicBezTo>
                  <a:cubicBezTo>
                    <a:pt x="8" y="16"/>
                    <a:pt x="6" y="16"/>
                    <a:pt x="3" y="19"/>
                  </a:cubicBezTo>
                  <a:cubicBezTo>
                    <a:pt x="0" y="23"/>
                    <a:pt x="2" y="25"/>
                    <a:pt x="2" y="25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5" y="29"/>
                    <a:pt x="13" y="38"/>
                    <a:pt x="18" y="42"/>
                  </a:cubicBezTo>
                  <a:cubicBezTo>
                    <a:pt x="23" y="46"/>
                    <a:pt x="29" y="40"/>
                    <a:pt x="29" y="40"/>
                  </a:cubicBezTo>
                  <a:cubicBezTo>
                    <a:pt x="37" y="36"/>
                    <a:pt x="42" y="30"/>
                    <a:pt x="38" y="2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59">
              <a:extLst>
                <a:ext uri="{FF2B5EF4-FFF2-40B4-BE49-F238E27FC236}">
                  <a16:creationId xmlns:a16="http://schemas.microsoft.com/office/drawing/2014/main" id="{E3DBFEBE-6786-44AA-B850-2ABB016F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094"/>
              <a:ext cx="209" cy="356"/>
            </a:xfrm>
            <a:custGeom>
              <a:avLst/>
              <a:gdLst>
                <a:gd name="T0" fmla="*/ 19 w 118"/>
                <a:gd name="T1" fmla="*/ 183 h 201"/>
                <a:gd name="T2" fmla="*/ 15 w 118"/>
                <a:gd name="T3" fmla="*/ 195 h 201"/>
                <a:gd name="T4" fmla="*/ 0 w 118"/>
                <a:gd name="T5" fmla="*/ 190 h 201"/>
                <a:gd name="T6" fmla="*/ 7 w 118"/>
                <a:gd name="T7" fmla="*/ 22 h 201"/>
                <a:gd name="T8" fmla="*/ 60 w 118"/>
                <a:gd name="T9" fmla="*/ 3 h 201"/>
                <a:gd name="T10" fmla="*/ 113 w 118"/>
                <a:gd name="T11" fmla="*/ 18 h 201"/>
                <a:gd name="T12" fmla="*/ 118 w 118"/>
                <a:gd name="T13" fmla="*/ 190 h 201"/>
                <a:gd name="T14" fmla="*/ 23 w 118"/>
                <a:gd name="T15" fmla="*/ 195 h 201"/>
                <a:gd name="T16" fmla="*/ 19 w 118"/>
                <a:gd name="T17" fmla="*/ 18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01">
                  <a:moveTo>
                    <a:pt x="19" y="183"/>
                  </a:moveTo>
                  <a:cubicBezTo>
                    <a:pt x="15" y="195"/>
                    <a:pt x="15" y="195"/>
                    <a:pt x="15" y="195"/>
                  </a:cubicBezTo>
                  <a:cubicBezTo>
                    <a:pt x="4" y="194"/>
                    <a:pt x="0" y="190"/>
                    <a:pt x="0" y="190"/>
                  </a:cubicBezTo>
                  <a:cubicBezTo>
                    <a:pt x="10" y="99"/>
                    <a:pt x="7" y="22"/>
                    <a:pt x="7" y="22"/>
                  </a:cubicBezTo>
                  <a:cubicBezTo>
                    <a:pt x="32" y="0"/>
                    <a:pt x="60" y="3"/>
                    <a:pt x="60" y="3"/>
                  </a:cubicBezTo>
                  <a:cubicBezTo>
                    <a:pt x="60" y="3"/>
                    <a:pt x="89" y="4"/>
                    <a:pt x="113" y="18"/>
                  </a:cubicBezTo>
                  <a:cubicBezTo>
                    <a:pt x="113" y="18"/>
                    <a:pt x="111" y="99"/>
                    <a:pt x="118" y="190"/>
                  </a:cubicBezTo>
                  <a:cubicBezTo>
                    <a:pt x="118" y="190"/>
                    <a:pt x="80" y="201"/>
                    <a:pt x="23" y="195"/>
                  </a:cubicBezTo>
                  <a:lnTo>
                    <a:pt x="19" y="18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ADA1AD64-08B6-4CA0-BC4D-3E54705C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367"/>
              <a:ext cx="75" cy="26"/>
            </a:xfrm>
            <a:custGeom>
              <a:avLst/>
              <a:gdLst>
                <a:gd name="T0" fmla="*/ 41 w 42"/>
                <a:gd name="T1" fmla="*/ 11 h 15"/>
                <a:gd name="T2" fmla="*/ 40 w 42"/>
                <a:gd name="T3" fmla="*/ 1 h 15"/>
                <a:gd name="T4" fmla="*/ 3 w 42"/>
                <a:gd name="T5" fmla="*/ 0 h 15"/>
                <a:gd name="T6" fmla="*/ 3 w 42"/>
                <a:gd name="T7" fmla="*/ 10 h 15"/>
                <a:gd name="T8" fmla="*/ 41 w 42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1" y="11"/>
                  </a:moveTo>
                  <a:cubicBezTo>
                    <a:pt x="41" y="11"/>
                    <a:pt x="42" y="6"/>
                    <a:pt x="40" y="1"/>
                  </a:cubicBezTo>
                  <a:cubicBezTo>
                    <a:pt x="40" y="1"/>
                    <a:pt x="29" y="1"/>
                    <a:pt x="3" y="0"/>
                  </a:cubicBezTo>
                  <a:cubicBezTo>
                    <a:pt x="3" y="0"/>
                    <a:pt x="0" y="5"/>
                    <a:pt x="3" y="10"/>
                  </a:cubicBezTo>
                  <a:cubicBezTo>
                    <a:pt x="3" y="10"/>
                    <a:pt x="25" y="15"/>
                    <a:pt x="41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9CB32A12-0422-4F06-9E01-C863803D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060"/>
              <a:ext cx="60" cy="73"/>
            </a:xfrm>
            <a:custGeom>
              <a:avLst/>
              <a:gdLst>
                <a:gd name="T0" fmla="*/ 34 w 34"/>
                <a:gd name="T1" fmla="*/ 25 h 41"/>
                <a:gd name="T2" fmla="*/ 26 w 34"/>
                <a:gd name="T3" fmla="*/ 32 h 41"/>
                <a:gd name="T4" fmla="*/ 15 w 34"/>
                <a:gd name="T5" fmla="*/ 41 h 41"/>
                <a:gd name="T6" fmla="*/ 8 w 34"/>
                <a:gd name="T7" fmla="*/ 40 h 41"/>
                <a:gd name="T8" fmla="*/ 1 w 34"/>
                <a:gd name="T9" fmla="*/ 21 h 41"/>
                <a:gd name="T10" fmla="*/ 5 w 34"/>
                <a:gd name="T11" fmla="*/ 0 h 41"/>
                <a:gd name="T12" fmla="*/ 34 w 34"/>
                <a:gd name="T13" fmla="*/ 3 h 41"/>
                <a:gd name="T14" fmla="*/ 34 w 34"/>
                <a:gd name="T1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1">
                  <a:moveTo>
                    <a:pt x="34" y="25"/>
                  </a:moveTo>
                  <a:cubicBezTo>
                    <a:pt x="34" y="30"/>
                    <a:pt x="31" y="31"/>
                    <a:pt x="26" y="32"/>
                  </a:cubicBezTo>
                  <a:cubicBezTo>
                    <a:pt x="23" y="33"/>
                    <a:pt x="19" y="41"/>
                    <a:pt x="15" y="41"/>
                  </a:cubicBezTo>
                  <a:cubicBezTo>
                    <a:pt x="12" y="40"/>
                    <a:pt x="10" y="41"/>
                    <a:pt x="8" y="40"/>
                  </a:cubicBezTo>
                  <a:cubicBezTo>
                    <a:pt x="3" y="38"/>
                    <a:pt x="0" y="26"/>
                    <a:pt x="1" y="2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4" y="3"/>
                    <a:pt x="34" y="3"/>
                    <a:pt x="34" y="3"/>
                  </a:cubicBezTo>
                  <a:lnTo>
                    <a:pt x="34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4F1C50B5-0EBB-4F83-8789-38FE4A146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064"/>
              <a:ext cx="57" cy="32"/>
            </a:xfrm>
            <a:custGeom>
              <a:avLst/>
              <a:gdLst>
                <a:gd name="T0" fmla="*/ 32 w 32"/>
                <a:gd name="T1" fmla="*/ 16 h 18"/>
                <a:gd name="T2" fmla="*/ 0 w 32"/>
                <a:gd name="T3" fmla="*/ 16 h 18"/>
                <a:gd name="T4" fmla="*/ 3 w 32"/>
                <a:gd name="T5" fmla="*/ 0 h 18"/>
                <a:gd name="T6" fmla="*/ 32 w 32"/>
                <a:gd name="T7" fmla="*/ 3 h 18"/>
                <a:gd name="T8" fmla="*/ 32 w 32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16"/>
                  </a:moveTo>
                  <a:cubicBezTo>
                    <a:pt x="22" y="18"/>
                    <a:pt x="11" y="18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2" y="1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CB95DF1D-E3DB-4455-ABB1-777E9E77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103"/>
              <a:ext cx="99" cy="181"/>
            </a:xfrm>
            <a:custGeom>
              <a:avLst/>
              <a:gdLst>
                <a:gd name="T0" fmla="*/ 44 w 56"/>
                <a:gd name="T1" fmla="*/ 0 h 102"/>
                <a:gd name="T2" fmla="*/ 56 w 56"/>
                <a:gd name="T3" fmla="*/ 4 h 102"/>
                <a:gd name="T4" fmla="*/ 56 w 56"/>
                <a:gd name="T5" fmla="*/ 50 h 102"/>
                <a:gd name="T6" fmla="*/ 40 w 56"/>
                <a:gd name="T7" fmla="*/ 56 h 102"/>
                <a:gd name="T8" fmla="*/ 46 w 56"/>
                <a:gd name="T9" fmla="*/ 69 h 102"/>
                <a:gd name="T10" fmla="*/ 0 w 56"/>
                <a:gd name="T11" fmla="*/ 102 h 102"/>
                <a:gd name="T12" fmla="*/ 1 w 56"/>
                <a:gd name="T13" fmla="*/ 88 h 102"/>
                <a:gd name="T14" fmla="*/ 44 w 56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02">
                  <a:moveTo>
                    <a:pt x="44" y="0"/>
                  </a:moveTo>
                  <a:cubicBezTo>
                    <a:pt x="44" y="0"/>
                    <a:pt x="51" y="3"/>
                    <a:pt x="56" y="4"/>
                  </a:cubicBezTo>
                  <a:cubicBezTo>
                    <a:pt x="56" y="4"/>
                    <a:pt x="52" y="27"/>
                    <a:pt x="56" y="50"/>
                  </a:cubicBezTo>
                  <a:cubicBezTo>
                    <a:pt x="56" y="50"/>
                    <a:pt x="51" y="54"/>
                    <a:pt x="40" y="56"/>
                  </a:cubicBezTo>
                  <a:cubicBezTo>
                    <a:pt x="40" y="56"/>
                    <a:pt x="45" y="62"/>
                    <a:pt x="46" y="69"/>
                  </a:cubicBezTo>
                  <a:cubicBezTo>
                    <a:pt x="46" y="69"/>
                    <a:pt x="17" y="93"/>
                    <a:pt x="0" y="102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27" y="14"/>
                    <a:pt x="44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6095B3-AB89-4482-80EB-C109EAAC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105"/>
              <a:ext cx="60" cy="179"/>
            </a:xfrm>
            <a:custGeom>
              <a:avLst/>
              <a:gdLst>
                <a:gd name="T0" fmla="*/ 25 w 34"/>
                <a:gd name="T1" fmla="*/ 0 h 101"/>
                <a:gd name="T2" fmla="*/ 18 w 34"/>
                <a:gd name="T3" fmla="*/ 4 h 101"/>
                <a:gd name="T4" fmla="*/ 0 w 34"/>
                <a:gd name="T5" fmla="*/ 41 h 101"/>
                <a:gd name="T6" fmla="*/ 12 w 34"/>
                <a:gd name="T7" fmla="*/ 50 h 101"/>
                <a:gd name="T8" fmla="*/ 5 w 34"/>
                <a:gd name="T9" fmla="*/ 62 h 101"/>
                <a:gd name="T10" fmla="*/ 29 w 34"/>
                <a:gd name="T11" fmla="*/ 101 h 101"/>
                <a:gd name="T12" fmla="*/ 30 w 34"/>
                <a:gd name="T13" fmla="*/ 87 h 101"/>
                <a:gd name="T14" fmla="*/ 25 w 34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1">
                  <a:moveTo>
                    <a:pt x="25" y="0"/>
                  </a:moveTo>
                  <a:cubicBezTo>
                    <a:pt x="25" y="0"/>
                    <a:pt x="19" y="2"/>
                    <a:pt x="18" y="4"/>
                  </a:cubicBezTo>
                  <a:cubicBezTo>
                    <a:pt x="18" y="4"/>
                    <a:pt x="2" y="20"/>
                    <a:pt x="0" y="41"/>
                  </a:cubicBezTo>
                  <a:cubicBezTo>
                    <a:pt x="0" y="41"/>
                    <a:pt x="5" y="46"/>
                    <a:pt x="12" y="50"/>
                  </a:cubicBezTo>
                  <a:cubicBezTo>
                    <a:pt x="12" y="50"/>
                    <a:pt x="8" y="55"/>
                    <a:pt x="5" y="62"/>
                  </a:cubicBezTo>
                  <a:cubicBezTo>
                    <a:pt x="5" y="62"/>
                    <a:pt x="20" y="90"/>
                    <a:pt x="29" y="101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7"/>
                    <a:pt x="34" y="16"/>
                    <a:pt x="25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F3DFB04A-E156-42E8-AD07-EEE194245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05"/>
              <a:ext cx="92" cy="155"/>
            </a:xfrm>
            <a:custGeom>
              <a:avLst/>
              <a:gdLst>
                <a:gd name="T0" fmla="*/ 52 w 52"/>
                <a:gd name="T1" fmla="*/ 3 h 88"/>
                <a:gd name="T2" fmla="*/ 9 w 52"/>
                <a:gd name="T3" fmla="*/ 88 h 88"/>
                <a:gd name="T4" fmla="*/ 3 w 52"/>
                <a:gd name="T5" fmla="*/ 0 h 88"/>
                <a:gd name="T6" fmla="*/ 21 w 52"/>
                <a:gd name="T7" fmla="*/ 21 h 88"/>
                <a:gd name="T8" fmla="*/ 52 w 52"/>
                <a:gd name="T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8">
                  <a:moveTo>
                    <a:pt x="52" y="3"/>
                  </a:moveTo>
                  <a:cubicBezTo>
                    <a:pt x="52" y="3"/>
                    <a:pt x="31" y="49"/>
                    <a:pt x="9" y="88"/>
                  </a:cubicBezTo>
                  <a:cubicBezTo>
                    <a:pt x="9" y="88"/>
                    <a:pt x="0" y="28"/>
                    <a:pt x="3" y="0"/>
                  </a:cubicBezTo>
                  <a:cubicBezTo>
                    <a:pt x="21" y="21"/>
                    <a:pt x="21" y="21"/>
                    <a:pt x="21" y="21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D2A48C02-0E93-4A42-AED8-AC9CC37A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092"/>
              <a:ext cx="91" cy="52"/>
            </a:xfrm>
            <a:custGeom>
              <a:avLst/>
              <a:gdLst>
                <a:gd name="T0" fmla="*/ 46 w 51"/>
                <a:gd name="T1" fmla="*/ 1 h 29"/>
                <a:gd name="T2" fmla="*/ 28 w 51"/>
                <a:gd name="T3" fmla="*/ 11 h 29"/>
                <a:gd name="T4" fmla="*/ 21 w 51"/>
                <a:gd name="T5" fmla="*/ 23 h 29"/>
                <a:gd name="T6" fmla="*/ 18 w 51"/>
                <a:gd name="T7" fmla="*/ 10 h 29"/>
                <a:gd name="T8" fmla="*/ 13 w 51"/>
                <a:gd name="T9" fmla="*/ 0 h 29"/>
                <a:gd name="T10" fmla="*/ 7 w 51"/>
                <a:gd name="T11" fmla="*/ 5 h 29"/>
                <a:gd name="T12" fmla="*/ 20 w 51"/>
                <a:gd name="T13" fmla="*/ 29 h 29"/>
                <a:gd name="T14" fmla="*/ 51 w 51"/>
                <a:gd name="T15" fmla="*/ 7 h 29"/>
                <a:gd name="T16" fmla="*/ 46 w 51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9">
                  <a:moveTo>
                    <a:pt x="46" y="1"/>
                  </a:moveTo>
                  <a:cubicBezTo>
                    <a:pt x="46" y="1"/>
                    <a:pt x="40" y="9"/>
                    <a:pt x="28" y="11"/>
                  </a:cubicBezTo>
                  <a:cubicBezTo>
                    <a:pt x="28" y="11"/>
                    <a:pt x="25" y="18"/>
                    <a:pt x="21" y="23"/>
                  </a:cubicBezTo>
                  <a:cubicBezTo>
                    <a:pt x="21" y="23"/>
                    <a:pt x="17" y="14"/>
                    <a:pt x="18" y="10"/>
                  </a:cubicBezTo>
                  <a:cubicBezTo>
                    <a:pt x="18" y="10"/>
                    <a:pt x="15" y="8"/>
                    <a:pt x="13" y="0"/>
                  </a:cubicBezTo>
                  <a:cubicBezTo>
                    <a:pt x="13" y="0"/>
                    <a:pt x="10" y="1"/>
                    <a:pt x="7" y="5"/>
                  </a:cubicBezTo>
                  <a:cubicBezTo>
                    <a:pt x="7" y="5"/>
                    <a:pt x="0" y="14"/>
                    <a:pt x="20" y="29"/>
                  </a:cubicBezTo>
                  <a:cubicBezTo>
                    <a:pt x="20" y="29"/>
                    <a:pt x="43" y="21"/>
                    <a:pt x="51" y="7"/>
                  </a:cubicBezTo>
                  <a:cubicBezTo>
                    <a:pt x="51" y="7"/>
                    <a:pt x="48" y="1"/>
                    <a:pt x="46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187CFAA4-C202-42AB-9639-E1F453DBE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108"/>
              <a:ext cx="64" cy="25"/>
            </a:xfrm>
            <a:custGeom>
              <a:avLst/>
              <a:gdLst>
                <a:gd name="T0" fmla="*/ 5 w 36"/>
                <a:gd name="T1" fmla="*/ 0 h 14"/>
                <a:gd name="T2" fmla="*/ 18 w 36"/>
                <a:gd name="T3" fmla="*/ 8 h 14"/>
                <a:gd name="T4" fmla="*/ 32 w 36"/>
                <a:gd name="T5" fmla="*/ 4 h 14"/>
                <a:gd name="T6" fmla="*/ 36 w 36"/>
                <a:gd name="T7" fmla="*/ 6 h 14"/>
                <a:gd name="T8" fmla="*/ 17 w 36"/>
                <a:gd name="T9" fmla="*/ 14 h 14"/>
                <a:gd name="T10" fmla="*/ 0 w 36"/>
                <a:gd name="T11" fmla="*/ 1 h 14"/>
                <a:gd name="T12" fmla="*/ 5 w 3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">
                  <a:moveTo>
                    <a:pt x="5" y="0"/>
                  </a:moveTo>
                  <a:cubicBezTo>
                    <a:pt x="5" y="0"/>
                    <a:pt x="6" y="6"/>
                    <a:pt x="18" y="8"/>
                  </a:cubicBezTo>
                  <a:cubicBezTo>
                    <a:pt x="23" y="8"/>
                    <a:pt x="28" y="6"/>
                    <a:pt x="32" y="4"/>
                  </a:cubicBezTo>
                  <a:cubicBezTo>
                    <a:pt x="33" y="5"/>
                    <a:pt x="34" y="6"/>
                    <a:pt x="36" y="6"/>
                  </a:cubicBezTo>
                  <a:cubicBezTo>
                    <a:pt x="30" y="11"/>
                    <a:pt x="24" y="14"/>
                    <a:pt x="17" y="14"/>
                  </a:cubicBezTo>
                  <a:cubicBezTo>
                    <a:pt x="3" y="12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92CE2D9F-36AD-4D60-A2B8-95D1E517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092"/>
              <a:ext cx="48" cy="43"/>
            </a:xfrm>
            <a:custGeom>
              <a:avLst/>
              <a:gdLst>
                <a:gd name="T0" fmla="*/ 0 w 27"/>
                <a:gd name="T1" fmla="*/ 11 h 24"/>
                <a:gd name="T2" fmla="*/ 9 w 27"/>
                <a:gd name="T3" fmla="*/ 24 h 24"/>
                <a:gd name="T4" fmla="*/ 27 w 27"/>
                <a:gd name="T5" fmla="*/ 7 h 24"/>
                <a:gd name="T6" fmla="*/ 17 w 27"/>
                <a:gd name="T7" fmla="*/ 0 h 24"/>
                <a:gd name="T8" fmla="*/ 0 w 27"/>
                <a:gd name="T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0" y="11"/>
                  </a:moveTo>
                  <a:cubicBezTo>
                    <a:pt x="0" y="11"/>
                    <a:pt x="6" y="12"/>
                    <a:pt x="9" y="24"/>
                  </a:cubicBezTo>
                  <a:cubicBezTo>
                    <a:pt x="9" y="24"/>
                    <a:pt x="23" y="16"/>
                    <a:pt x="27" y="7"/>
                  </a:cubicBezTo>
                  <a:cubicBezTo>
                    <a:pt x="27" y="7"/>
                    <a:pt x="26" y="1"/>
                    <a:pt x="17" y="0"/>
                  </a:cubicBezTo>
                  <a:cubicBezTo>
                    <a:pt x="17" y="0"/>
                    <a:pt x="11" y="9"/>
                    <a:pt x="0" y="11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8E7E3B46-0859-4328-B22E-9411D2F2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092"/>
              <a:ext cx="33" cy="39"/>
            </a:xfrm>
            <a:custGeom>
              <a:avLst/>
              <a:gdLst>
                <a:gd name="T0" fmla="*/ 19 w 19"/>
                <a:gd name="T1" fmla="*/ 10 h 22"/>
                <a:gd name="T2" fmla="*/ 14 w 19"/>
                <a:gd name="T3" fmla="*/ 0 h 22"/>
                <a:gd name="T4" fmla="*/ 3 w 19"/>
                <a:gd name="T5" fmla="*/ 7 h 22"/>
                <a:gd name="T6" fmla="*/ 9 w 19"/>
                <a:gd name="T7" fmla="*/ 22 h 22"/>
                <a:gd name="T8" fmla="*/ 19 w 19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19" y="10"/>
                  </a:moveTo>
                  <a:cubicBezTo>
                    <a:pt x="19" y="10"/>
                    <a:pt x="16" y="8"/>
                    <a:pt x="14" y="0"/>
                  </a:cubicBezTo>
                  <a:cubicBezTo>
                    <a:pt x="14" y="0"/>
                    <a:pt x="7" y="0"/>
                    <a:pt x="3" y="7"/>
                  </a:cubicBezTo>
                  <a:cubicBezTo>
                    <a:pt x="3" y="7"/>
                    <a:pt x="0" y="12"/>
                    <a:pt x="9" y="22"/>
                  </a:cubicBezTo>
                  <a:cubicBezTo>
                    <a:pt x="9" y="22"/>
                    <a:pt x="9" y="16"/>
                    <a:pt x="19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0">
              <a:extLst>
                <a:ext uri="{FF2B5EF4-FFF2-40B4-BE49-F238E27FC236}">
                  <a16:creationId xmlns:a16="http://schemas.microsoft.com/office/drawing/2014/main" id="{46360E5A-0816-4F45-B103-09833441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131"/>
              <a:ext cx="129" cy="154"/>
            </a:xfrm>
            <a:custGeom>
              <a:avLst/>
              <a:gdLst>
                <a:gd name="T0" fmla="*/ 4 w 73"/>
                <a:gd name="T1" fmla="*/ 0 h 87"/>
                <a:gd name="T2" fmla="*/ 10 w 73"/>
                <a:gd name="T3" fmla="*/ 57 h 87"/>
                <a:gd name="T4" fmla="*/ 46 w 73"/>
                <a:gd name="T5" fmla="*/ 86 h 87"/>
                <a:gd name="T6" fmla="*/ 73 w 73"/>
                <a:gd name="T7" fmla="*/ 81 h 87"/>
                <a:gd name="T8" fmla="*/ 56 w 73"/>
                <a:gd name="T9" fmla="*/ 71 h 87"/>
                <a:gd name="T10" fmla="*/ 27 w 73"/>
                <a:gd name="T11" fmla="*/ 55 h 87"/>
                <a:gd name="T12" fmla="*/ 8 w 73"/>
                <a:gd name="T13" fmla="*/ 2 h 87"/>
                <a:gd name="T14" fmla="*/ 4 w 73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87">
                  <a:moveTo>
                    <a:pt x="4" y="0"/>
                  </a:moveTo>
                  <a:cubicBezTo>
                    <a:pt x="4" y="0"/>
                    <a:pt x="0" y="39"/>
                    <a:pt x="10" y="57"/>
                  </a:cubicBezTo>
                  <a:cubicBezTo>
                    <a:pt x="24" y="84"/>
                    <a:pt x="46" y="86"/>
                    <a:pt x="46" y="86"/>
                  </a:cubicBezTo>
                  <a:cubicBezTo>
                    <a:pt x="46" y="86"/>
                    <a:pt x="64" y="87"/>
                    <a:pt x="73" y="81"/>
                  </a:cubicBezTo>
                  <a:cubicBezTo>
                    <a:pt x="73" y="81"/>
                    <a:pt x="61" y="77"/>
                    <a:pt x="56" y="71"/>
                  </a:cubicBezTo>
                  <a:cubicBezTo>
                    <a:pt x="56" y="71"/>
                    <a:pt x="40" y="66"/>
                    <a:pt x="27" y="55"/>
                  </a:cubicBezTo>
                  <a:cubicBezTo>
                    <a:pt x="14" y="45"/>
                    <a:pt x="9" y="24"/>
                    <a:pt x="8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F4F7FF20-C687-44FA-89A4-6BAD4621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131"/>
              <a:ext cx="11" cy="22"/>
            </a:xfrm>
            <a:custGeom>
              <a:avLst/>
              <a:gdLst>
                <a:gd name="T0" fmla="*/ 2 w 6"/>
                <a:gd name="T1" fmla="*/ 12 h 12"/>
                <a:gd name="T2" fmla="*/ 6 w 6"/>
                <a:gd name="T3" fmla="*/ 11 h 12"/>
                <a:gd name="T4" fmla="*/ 5 w 6"/>
                <a:gd name="T5" fmla="*/ 2 h 12"/>
                <a:gd name="T6" fmla="*/ 1 w 6"/>
                <a:gd name="T7" fmla="*/ 0 h 12"/>
                <a:gd name="T8" fmla="*/ 0 w 6"/>
                <a:gd name="T9" fmla="*/ 11 h 12"/>
                <a:gd name="T10" fmla="*/ 2 w 6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2">
                  <a:moveTo>
                    <a:pt x="2" y="12"/>
                  </a:moveTo>
                  <a:cubicBezTo>
                    <a:pt x="3" y="12"/>
                    <a:pt x="4" y="12"/>
                    <a:pt x="6" y="11"/>
                  </a:cubicBezTo>
                  <a:cubicBezTo>
                    <a:pt x="5" y="8"/>
                    <a:pt x="5" y="5"/>
                    <a:pt x="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4"/>
                    <a:pt x="0" y="11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D8DCB550-F7B3-408B-9B19-ADCE26B7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15"/>
              <a:ext cx="31" cy="27"/>
            </a:xfrm>
            <a:custGeom>
              <a:avLst/>
              <a:gdLst>
                <a:gd name="T0" fmla="*/ 0 w 17"/>
                <a:gd name="T1" fmla="*/ 7 h 15"/>
                <a:gd name="T2" fmla="*/ 7 w 17"/>
                <a:gd name="T3" fmla="*/ 15 h 15"/>
                <a:gd name="T4" fmla="*/ 17 w 17"/>
                <a:gd name="T5" fmla="*/ 9 h 15"/>
                <a:gd name="T6" fmla="*/ 10 w 17"/>
                <a:gd name="T7" fmla="*/ 1 h 15"/>
                <a:gd name="T8" fmla="*/ 0 w 17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0" y="11"/>
                    <a:pt x="3" y="14"/>
                    <a:pt x="7" y="15"/>
                  </a:cubicBezTo>
                  <a:cubicBezTo>
                    <a:pt x="12" y="15"/>
                    <a:pt x="16" y="13"/>
                    <a:pt x="17" y="9"/>
                  </a:cubicBezTo>
                  <a:cubicBezTo>
                    <a:pt x="17" y="5"/>
                    <a:pt x="14" y="1"/>
                    <a:pt x="10" y="1"/>
                  </a:cubicBezTo>
                  <a:cubicBezTo>
                    <a:pt x="5" y="0"/>
                    <a:pt x="1" y="3"/>
                    <a:pt x="0" y="7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3">
              <a:extLst>
                <a:ext uri="{FF2B5EF4-FFF2-40B4-BE49-F238E27FC236}">
                  <a16:creationId xmlns:a16="http://schemas.microsoft.com/office/drawing/2014/main" id="{62F6F201-E269-4640-911B-13DF528D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935"/>
              <a:ext cx="57" cy="106"/>
            </a:xfrm>
            <a:custGeom>
              <a:avLst/>
              <a:gdLst>
                <a:gd name="T0" fmla="*/ 1 w 32"/>
                <a:gd name="T1" fmla="*/ 17 h 60"/>
                <a:gd name="T2" fmla="*/ 22 w 32"/>
                <a:gd name="T3" fmla="*/ 10 h 60"/>
                <a:gd name="T4" fmla="*/ 0 w 32"/>
                <a:gd name="T5" fmla="*/ 45 h 60"/>
                <a:gd name="T6" fmla="*/ 1 w 32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0">
                  <a:moveTo>
                    <a:pt x="1" y="17"/>
                  </a:moveTo>
                  <a:cubicBezTo>
                    <a:pt x="1" y="17"/>
                    <a:pt x="11" y="0"/>
                    <a:pt x="22" y="10"/>
                  </a:cubicBezTo>
                  <a:cubicBezTo>
                    <a:pt x="32" y="19"/>
                    <a:pt x="17" y="60"/>
                    <a:pt x="0" y="45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4">
              <a:extLst>
                <a:ext uri="{FF2B5EF4-FFF2-40B4-BE49-F238E27FC236}">
                  <a16:creationId xmlns:a16="http://schemas.microsoft.com/office/drawing/2014/main" id="{BB5462DD-984C-4064-B83F-D5F3E21E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944"/>
              <a:ext cx="38" cy="69"/>
            </a:xfrm>
            <a:custGeom>
              <a:avLst/>
              <a:gdLst>
                <a:gd name="T0" fmla="*/ 4 w 21"/>
                <a:gd name="T1" fmla="*/ 14 h 39"/>
                <a:gd name="T2" fmla="*/ 15 w 21"/>
                <a:gd name="T3" fmla="*/ 8 h 39"/>
                <a:gd name="T4" fmla="*/ 7 w 21"/>
                <a:gd name="T5" fmla="*/ 37 h 39"/>
                <a:gd name="T6" fmla="*/ 1 w 21"/>
                <a:gd name="T7" fmla="*/ 32 h 39"/>
                <a:gd name="T8" fmla="*/ 4 w 21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9">
                  <a:moveTo>
                    <a:pt x="4" y="14"/>
                  </a:moveTo>
                  <a:cubicBezTo>
                    <a:pt x="4" y="14"/>
                    <a:pt x="7" y="0"/>
                    <a:pt x="15" y="8"/>
                  </a:cubicBezTo>
                  <a:cubicBezTo>
                    <a:pt x="21" y="13"/>
                    <a:pt x="15" y="33"/>
                    <a:pt x="7" y="37"/>
                  </a:cubicBezTo>
                  <a:cubicBezTo>
                    <a:pt x="4" y="39"/>
                    <a:pt x="0" y="36"/>
                    <a:pt x="1" y="32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3E3DA2B0-02AD-4D48-94BD-B2E352C9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974"/>
              <a:ext cx="16" cy="21"/>
            </a:xfrm>
            <a:custGeom>
              <a:avLst/>
              <a:gdLst>
                <a:gd name="T0" fmla="*/ 9 w 9"/>
                <a:gd name="T1" fmla="*/ 6 h 12"/>
                <a:gd name="T2" fmla="*/ 4 w 9"/>
                <a:gd name="T3" fmla="*/ 11 h 12"/>
                <a:gd name="T4" fmla="*/ 0 w 9"/>
                <a:gd name="T5" fmla="*/ 5 h 12"/>
                <a:gd name="T6" fmla="*/ 5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8" y="10"/>
                    <a:pt x="6" y="12"/>
                    <a:pt x="4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8" y="0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54E28AD8-8B8E-4B08-A058-D35F244D5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53"/>
              <a:ext cx="17" cy="53"/>
            </a:xfrm>
            <a:custGeom>
              <a:avLst/>
              <a:gdLst>
                <a:gd name="T0" fmla="*/ 8 w 10"/>
                <a:gd name="T1" fmla="*/ 4 h 30"/>
                <a:gd name="T2" fmla="*/ 9 w 10"/>
                <a:gd name="T3" fmla="*/ 14 h 30"/>
                <a:gd name="T4" fmla="*/ 9 w 10"/>
                <a:gd name="T5" fmla="*/ 14 h 30"/>
                <a:gd name="T6" fmla="*/ 9 w 10"/>
                <a:gd name="T7" fmla="*/ 15 h 30"/>
                <a:gd name="T8" fmla="*/ 2 w 10"/>
                <a:gd name="T9" fmla="*/ 30 h 30"/>
                <a:gd name="T10" fmla="*/ 6 w 10"/>
                <a:gd name="T11" fmla="*/ 4 h 30"/>
                <a:gd name="T12" fmla="*/ 0 w 10"/>
                <a:gd name="T13" fmla="*/ 1 h 30"/>
                <a:gd name="T14" fmla="*/ 2 w 10"/>
                <a:gd name="T15" fmla="*/ 0 h 30"/>
                <a:gd name="T16" fmla="*/ 7 w 10"/>
                <a:gd name="T17" fmla="*/ 3 h 30"/>
                <a:gd name="T18" fmla="*/ 8 w 10"/>
                <a:gd name="T19" fmla="*/ 4 h 30"/>
                <a:gd name="T20" fmla="*/ 8 w 10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4"/>
                  </a:moveTo>
                  <a:cubicBezTo>
                    <a:pt x="10" y="6"/>
                    <a:pt x="10" y="10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21"/>
                    <a:pt x="5" y="26"/>
                    <a:pt x="2" y="30"/>
                  </a:cubicBezTo>
                  <a:cubicBezTo>
                    <a:pt x="8" y="22"/>
                    <a:pt x="10" y="8"/>
                    <a:pt x="6" y="4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4" y="1"/>
                    <a:pt x="6" y="1"/>
                    <a:pt x="7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E12FA7A-31A2-4973-A8F6-D7729D68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845"/>
              <a:ext cx="218" cy="260"/>
            </a:xfrm>
            <a:custGeom>
              <a:avLst/>
              <a:gdLst>
                <a:gd name="T0" fmla="*/ 20 w 123"/>
                <a:gd name="T1" fmla="*/ 30 h 147"/>
                <a:gd name="T2" fmla="*/ 11 w 123"/>
                <a:gd name="T3" fmla="*/ 65 h 147"/>
                <a:gd name="T4" fmla="*/ 36 w 123"/>
                <a:gd name="T5" fmla="*/ 132 h 147"/>
                <a:gd name="T6" fmla="*/ 116 w 123"/>
                <a:gd name="T7" fmla="*/ 105 h 147"/>
                <a:gd name="T8" fmla="*/ 116 w 123"/>
                <a:gd name="T9" fmla="*/ 36 h 147"/>
                <a:gd name="T10" fmla="*/ 66 w 123"/>
                <a:gd name="T11" fmla="*/ 1 h 147"/>
                <a:gd name="T12" fmla="*/ 20 w 123"/>
                <a:gd name="T13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47">
                  <a:moveTo>
                    <a:pt x="20" y="30"/>
                  </a:moveTo>
                  <a:cubicBezTo>
                    <a:pt x="16" y="40"/>
                    <a:pt x="13" y="52"/>
                    <a:pt x="11" y="65"/>
                  </a:cubicBezTo>
                  <a:cubicBezTo>
                    <a:pt x="8" y="76"/>
                    <a:pt x="0" y="116"/>
                    <a:pt x="36" y="132"/>
                  </a:cubicBezTo>
                  <a:cubicBezTo>
                    <a:pt x="73" y="147"/>
                    <a:pt x="106" y="129"/>
                    <a:pt x="116" y="105"/>
                  </a:cubicBezTo>
                  <a:cubicBezTo>
                    <a:pt x="123" y="86"/>
                    <a:pt x="122" y="55"/>
                    <a:pt x="116" y="36"/>
                  </a:cubicBezTo>
                  <a:cubicBezTo>
                    <a:pt x="108" y="11"/>
                    <a:pt x="87" y="2"/>
                    <a:pt x="66" y="1"/>
                  </a:cubicBezTo>
                  <a:cubicBezTo>
                    <a:pt x="45" y="0"/>
                    <a:pt x="27" y="10"/>
                    <a:pt x="20" y="3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3A42813F-E12E-45F5-9839-606048DFD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023"/>
              <a:ext cx="52" cy="36"/>
            </a:xfrm>
            <a:custGeom>
              <a:avLst/>
              <a:gdLst>
                <a:gd name="T0" fmla="*/ 0 w 29"/>
                <a:gd name="T1" fmla="*/ 9 h 20"/>
                <a:gd name="T2" fmla="*/ 24 w 29"/>
                <a:gd name="T3" fmla="*/ 0 h 20"/>
                <a:gd name="T4" fmla="*/ 17 w 29"/>
                <a:gd name="T5" fmla="*/ 17 h 20"/>
                <a:gd name="T6" fmla="*/ 0 w 29"/>
                <a:gd name="T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0" y="9"/>
                  </a:moveTo>
                  <a:cubicBezTo>
                    <a:pt x="0" y="9"/>
                    <a:pt x="16" y="11"/>
                    <a:pt x="24" y="0"/>
                  </a:cubicBezTo>
                  <a:cubicBezTo>
                    <a:pt x="24" y="0"/>
                    <a:pt x="29" y="14"/>
                    <a:pt x="17" y="17"/>
                  </a:cubicBezTo>
                  <a:cubicBezTo>
                    <a:pt x="4" y="2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C10704AC-B23B-419A-AEEF-14047F02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836"/>
              <a:ext cx="214" cy="161"/>
            </a:xfrm>
            <a:custGeom>
              <a:avLst/>
              <a:gdLst>
                <a:gd name="T0" fmla="*/ 112 w 121"/>
                <a:gd name="T1" fmla="*/ 26 h 91"/>
                <a:gd name="T2" fmla="*/ 119 w 121"/>
                <a:gd name="T3" fmla="*/ 51 h 91"/>
                <a:gd name="T4" fmla="*/ 116 w 121"/>
                <a:gd name="T5" fmla="*/ 91 h 91"/>
                <a:gd name="T6" fmla="*/ 111 w 121"/>
                <a:gd name="T7" fmla="*/ 66 h 91"/>
                <a:gd name="T8" fmla="*/ 100 w 121"/>
                <a:gd name="T9" fmla="*/ 30 h 91"/>
                <a:gd name="T10" fmla="*/ 59 w 121"/>
                <a:gd name="T11" fmla="*/ 38 h 91"/>
                <a:gd name="T12" fmla="*/ 25 w 121"/>
                <a:gd name="T13" fmla="*/ 28 h 91"/>
                <a:gd name="T14" fmla="*/ 12 w 121"/>
                <a:gd name="T15" fmla="*/ 60 h 91"/>
                <a:gd name="T16" fmla="*/ 4 w 121"/>
                <a:gd name="T17" fmla="*/ 87 h 91"/>
                <a:gd name="T18" fmla="*/ 14 w 121"/>
                <a:gd name="T19" fmla="*/ 25 h 91"/>
                <a:gd name="T20" fmla="*/ 64 w 121"/>
                <a:gd name="T21" fmla="*/ 0 h 91"/>
                <a:gd name="T22" fmla="*/ 112 w 121"/>
                <a:gd name="T23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91">
                  <a:moveTo>
                    <a:pt x="112" y="26"/>
                  </a:moveTo>
                  <a:cubicBezTo>
                    <a:pt x="115" y="31"/>
                    <a:pt x="117" y="36"/>
                    <a:pt x="119" y="51"/>
                  </a:cubicBezTo>
                  <a:cubicBezTo>
                    <a:pt x="121" y="74"/>
                    <a:pt x="119" y="91"/>
                    <a:pt x="116" y="91"/>
                  </a:cubicBezTo>
                  <a:cubicBezTo>
                    <a:pt x="114" y="91"/>
                    <a:pt x="112" y="78"/>
                    <a:pt x="111" y="66"/>
                  </a:cubicBezTo>
                  <a:cubicBezTo>
                    <a:pt x="109" y="54"/>
                    <a:pt x="109" y="33"/>
                    <a:pt x="100" y="30"/>
                  </a:cubicBezTo>
                  <a:cubicBezTo>
                    <a:pt x="90" y="27"/>
                    <a:pt x="89" y="39"/>
                    <a:pt x="59" y="38"/>
                  </a:cubicBezTo>
                  <a:cubicBezTo>
                    <a:pt x="33" y="37"/>
                    <a:pt x="31" y="29"/>
                    <a:pt x="25" y="28"/>
                  </a:cubicBezTo>
                  <a:cubicBezTo>
                    <a:pt x="20" y="27"/>
                    <a:pt x="13" y="51"/>
                    <a:pt x="12" y="60"/>
                  </a:cubicBezTo>
                  <a:cubicBezTo>
                    <a:pt x="10" y="68"/>
                    <a:pt x="8" y="87"/>
                    <a:pt x="4" y="87"/>
                  </a:cubicBezTo>
                  <a:cubicBezTo>
                    <a:pt x="0" y="86"/>
                    <a:pt x="5" y="46"/>
                    <a:pt x="14" y="25"/>
                  </a:cubicBezTo>
                  <a:cubicBezTo>
                    <a:pt x="23" y="5"/>
                    <a:pt x="46" y="0"/>
                    <a:pt x="64" y="0"/>
                  </a:cubicBezTo>
                  <a:cubicBezTo>
                    <a:pt x="82" y="1"/>
                    <a:pt x="101" y="7"/>
                    <a:pt x="112" y="26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85406206-DB12-4FEB-9599-7C58D52B0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986"/>
              <a:ext cx="30" cy="41"/>
            </a:xfrm>
            <a:custGeom>
              <a:avLst/>
              <a:gdLst>
                <a:gd name="T0" fmla="*/ 15 w 17"/>
                <a:gd name="T1" fmla="*/ 0 h 23"/>
                <a:gd name="T2" fmla="*/ 0 w 17"/>
                <a:gd name="T3" fmla="*/ 15 h 23"/>
                <a:gd name="T4" fmla="*/ 14 w 17"/>
                <a:gd name="T5" fmla="*/ 22 h 23"/>
                <a:gd name="T6" fmla="*/ 7 w 17"/>
                <a:gd name="T7" fmla="*/ 16 h 23"/>
                <a:gd name="T8" fmla="*/ 15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5" y="0"/>
                  </a:moveTo>
                  <a:cubicBezTo>
                    <a:pt x="15" y="0"/>
                    <a:pt x="14" y="11"/>
                    <a:pt x="0" y="15"/>
                  </a:cubicBezTo>
                  <a:cubicBezTo>
                    <a:pt x="0" y="15"/>
                    <a:pt x="5" y="23"/>
                    <a:pt x="14" y="22"/>
                  </a:cubicBezTo>
                  <a:cubicBezTo>
                    <a:pt x="14" y="22"/>
                    <a:pt x="9" y="21"/>
                    <a:pt x="7" y="16"/>
                  </a:cubicBezTo>
                  <a:cubicBezTo>
                    <a:pt x="7" y="16"/>
                    <a:pt x="17" y="11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520A9A69-E088-4DA8-BBE9-C86220A8E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922"/>
              <a:ext cx="48" cy="15"/>
            </a:xfrm>
            <a:custGeom>
              <a:avLst/>
              <a:gdLst>
                <a:gd name="T0" fmla="*/ 0 w 27"/>
                <a:gd name="T1" fmla="*/ 5 h 8"/>
                <a:gd name="T2" fmla="*/ 14 w 27"/>
                <a:gd name="T3" fmla="*/ 1 h 8"/>
                <a:gd name="T4" fmla="*/ 21 w 27"/>
                <a:gd name="T5" fmla="*/ 3 h 8"/>
                <a:gd name="T6" fmla="*/ 27 w 27"/>
                <a:gd name="T7" fmla="*/ 8 h 8"/>
                <a:gd name="T8" fmla="*/ 20 w 27"/>
                <a:gd name="T9" fmla="*/ 5 h 8"/>
                <a:gd name="T10" fmla="*/ 14 w 27"/>
                <a:gd name="T11" fmla="*/ 3 h 8"/>
                <a:gd name="T12" fmla="*/ 0 w 27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4" y="2"/>
                    <a:pt x="9" y="0"/>
                    <a:pt x="14" y="1"/>
                  </a:cubicBezTo>
                  <a:cubicBezTo>
                    <a:pt x="17" y="1"/>
                    <a:pt x="19" y="2"/>
                    <a:pt x="21" y="3"/>
                  </a:cubicBezTo>
                  <a:cubicBezTo>
                    <a:pt x="24" y="4"/>
                    <a:pt x="25" y="6"/>
                    <a:pt x="27" y="8"/>
                  </a:cubicBezTo>
                  <a:cubicBezTo>
                    <a:pt x="25" y="7"/>
                    <a:pt x="23" y="6"/>
                    <a:pt x="20" y="5"/>
                  </a:cubicBezTo>
                  <a:cubicBezTo>
                    <a:pt x="18" y="4"/>
                    <a:pt x="16" y="4"/>
                    <a:pt x="14" y="3"/>
                  </a:cubicBezTo>
                  <a:cubicBezTo>
                    <a:pt x="9" y="3"/>
                    <a:pt x="5" y="4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A533CA7D-C960-4C89-8C25-42CD2420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921"/>
              <a:ext cx="42" cy="9"/>
            </a:xfrm>
            <a:custGeom>
              <a:avLst/>
              <a:gdLst>
                <a:gd name="T0" fmla="*/ 24 w 24"/>
                <a:gd name="T1" fmla="*/ 5 h 5"/>
                <a:gd name="T2" fmla="*/ 12 w 24"/>
                <a:gd name="T3" fmla="*/ 3 h 5"/>
                <a:gd name="T4" fmla="*/ 6 w 24"/>
                <a:gd name="T5" fmla="*/ 4 h 5"/>
                <a:gd name="T6" fmla="*/ 0 w 24"/>
                <a:gd name="T7" fmla="*/ 5 h 5"/>
                <a:gd name="T8" fmla="*/ 5 w 24"/>
                <a:gd name="T9" fmla="*/ 2 h 5"/>
                <a:gd name="T10" fmla="*/ 12 w 24"/>
                <a:gd name="T11" fmla="*/ 0 h 5"/>
                <a:gd name="T12" fmla="*/ 24 w 2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0" y="4"/>
                    <a:pt x="16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1" y="4"/>
                    <a:pt x="3" y="2"/>
                    <a:pt x="5" y="2"/>
                  </a:cubicBezTo>
                  <a:cubicBezTo>
                    <a:pt x="7" y="1"/>
                    <a:pt x="10" y="0"/>
                    <a:pt x="12" y="0"/>
                  </a:cubicBezTo>
                  <a:cubicBezTo>
                    <a:pt x="16" y="1"/>
                    <a:pt x="21" y="2"/>
                    <a:pt x="24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3">
              <a:extLst>
                <a:ext uri="{FF2B5EF4-FFF2-40B4-BE49-F238E27FC236}">
                  <a16:creationId xmlns:a16="http://schemas.microsoft.com/office/drawing/2014/main" id="{65078BA1-494B-46A3-B8B8-B73B2B19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947"/>
              <a:ext cx="50" cy="44"/>
            </a:xfrm>
            <a:custGeom>
              <a:avLst/>
              <a:gdLst>
                <a:gd name="T0" fmla="*/ 0 w 28"/>
                <a:gd name="T1" fmla="*/ 18 h 25"/>
                <a:gd name="T2" fmla="*/ 15 w 28"/>
                <a:gd name="T3" fmla="*/ 0 h 25"/>
                <a:gd name="T4" fmla="*/ 28 w 28"/>
                <a:gd name="T5" fmla="*/ 19 h 25"/>
                <a:gd name="T6" fmla="*/ 0 w 28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0" y="18"/>
                  </a:moveTo>
                  <a:cubicBezTo>
                    <a:pt x="0" y="18"/>
                    <a:pt x="2" y="0"/>
                    <a:pt x="15" y="0"/>
                  </a:cubicBezTo>
                  <a:cubicBezTo>
                    <a:pt x="28" y="1"/>
                    <a:pt x="28" y="19"/>
                    <a:pt x="28" y="19"/>
                  </a:cubicBezTo>
                  <a:cubicBezTo>
                    <a:pt x="28" y="19"/>
                    <a:pt x="14" y="25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4">
              <a:extLst>
                <a:ext uri="{FF2B5EF4-FFF2-40B4-BE49-F238E27FC236}">
                  <a16:creationId xmlns:a16="http://schemas.microsoft.com/office/drawing/2014/main" id="{095DFEB7-0299-4DB0-87F0-A30B3DB2E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945"/>
              <a:ext cx="50" cy="36"/>
            </a:xfrm>
            <a:custGeom>
              <a:avLst/>
              <a:gdLst>
                <a:gd name="T0" fmla="*/ 0 w 28"/>
                <a:gd name="T1" fmla="*/ 19 h 20"/>
                <a:gd name="T2" fmla="*/ 4 w 28"/>
                <a:gd name="T3" fmla="*/ 7 h 20"/>
                <a:gd name="T4" fmla="*/ 8 w 28"/>
                <a:gd name="T5" fmla="*/ 2 h 20"/>
                <a:gd name="T6" fmla="*/ 15 w 28"/>
                <a:gd name="T7" fmla="*/ 0 h 20"/>
                <a:gd name="T8" fmla="*/ 21 w 28"/>
                <a:gd name="T9" fmla="*/ 2 h 20"/>
                <a:gd name="T10" fmla="*/ 26 w 28"/>
                <a:gd name="T11" fmla="*/ 8 h 20"/>
                <a:gd name="T12" fmla="*/ 28 w 28"/>
                <a:gd name="T13" fmla="*/ 20 h 20"/>
                <a:gd name="T14" fmla="*/ 24 w 28"/>
                <a:gd name="T15" fmla="*/ 8 h 20"/>
                <a:gd name="T16" fmla="*/ 20 w 28"/>
                <a:gd name="T17" fmla="*/ 4 h 20"/>
                <a:gd name="T18" fmla="*/ 15 w 28"/>
                <a:gd name="T19" fmla="*/ 3 h 20"/>
                <a:gd name="T20" fmla="*/ 9 w 28"/>
                <a:gd name="T21" fmla="*/ 4 h 20"/>
                <a:gd name="T22" fmla="*/ 5 w 28"/>
                <a:gd name="T23" fmla="*/ 8 h 20"/>
                <a:gd name="T24" fmla="*/ 0 w 28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0">
                  <a:moveTo>
                    <a:pt x="0" y="19"/>
                  </a:moveTo>
                  <a:cubicBezTo>
                    <a:pt x="0" y="15"/>
                    <a:pt x="1" y="11"/>
                    <a:pt x="4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1"/>
                    <a:pt x="13" y="0"/>
                    <a:pt x="15" y="0"/>
                  </a:cubicBezTo>
                  <a:cubicBezTo>
                    <a:pt x="17" y="1"/>
                    <a:pt x="20" y="1"/>
                    <a:pt x="21" y="2"/>
                  </a:cubicBezTo>
                  <a:cubicBezTo>
                    <a:pt x="23" y="4"/>
                    <a:pt x="25" y="6"/>
                    <a:pt x="26" y="8"/>
                  </a:cubicBezTo>
                  <a:cubicBezTo>
                    <a:pt x="28" y="12"/>
                    <a:pt x="28" y="16"/>
                    <a:pt x="28" y="20"/>
                  </a:cubicBezTo>
                  <a:cubicBezTo>
                    <a:pt x="27" y="16"/>
                    <a:pt x="26" y="12"/>
                    <a:pt x="24" y="8"/>
                  </a:cubicBezTo>
                  <a:cubicBezTo>
                    <a:pt x="23" y="7"/>
                    <a:pt x="22" y="5"/>
                    <a:pt x="20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3" y="11"/>
                    <a:pt x="1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D9E30E8E-DCAF-404E-B49A-762C35DAE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961"/>
              <a:ext cx="11" cy="22"/>
            </a:xfrm>
            <a:custGeom>
              <a:avLst/>
              <a:gdLst>
                <a:gd name="T0" fmla="*/ 3 w 6"/>
                <a:gd name="T1" fmla="*/ 0 h 12"/>
                <a:gd name="T2" fmla="*/ 0 w 6"/>
                <a:gd name="T3" fmla="*/ 3 h 12"/>
                <a:gd name="T4" fmla="*/ 1 w 6"/>
                <a:gd name="T5" fmla="*/ 4 h 12"/>
                <a:gd name="T6" fmla="*/ 0 w 6"/>
                <a:gd name="T7" fmla="*/ 5 h 12"/>
                <a:gd name="T8" fmla="*/ 0 w 6"/>
                <a:gd name="T9" fmla="*/ 6 h 12"/>
                <a:gd name="T10" fmla="*/ 3 w 6"/>
                <a:gd name="T11" fmla="*/ 12 h 12"/>
                <a:gd name="T12" fmla="*/ 6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4" y="12"/>
                    <a:pt x="6" y="10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EF81372D-5E04-4D4C-99A7-79E0630F4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54"/>
              <a:ext cx="50" cy="45"/>
            </a:xfrm>
            <a:custGeom>
              <a:avLst/>
              <a:gdLst>
                <a:gd name="T0" fmla="*/ 0 w 28"/>
                <a:gd name="T1" fmla="*/ 18 h 25"/>
                <a:gd name="T2" fmla="*/ 15 w 28"/>
                <a:gd name="T3" fmla="*/ 0 h 25"/>
                <a:gd name="T4" fmla="*/ 28 w 28"/>
                <a:gd name="T5" fmla="*/ 19 h 25"/>
                <a:gd name="T6" fmla="*/ 0 w 28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0" y="18"/>
                  </a:moveTo>
                  <a:cubicBezTo>
                    <a:pt x="0" y="18"/>
                    <a:pt x="2" y="0"/>
                    <a:pt x="15" y="0"/>
                  </a:cubicBezTo>
                  <a:cubicBezTo>
                    <a:pt x="28" y="1"/>
                    <a:pt x="28" y="19"/>
                    <a:pt x="28" y="19"/>
                  </a:cubicBezTo>
                  <a:cubicBezTo>
                    <a:pt x="28" y="19"/>
                    <a:pt x="14" y="25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B46F4F8F-1BBB-4467-9DAD-902B6F8B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53"/>
              <a:ext cx="50" cy="35"/>
            </a:xfrm>
            <a:custGeom>
              <a:avLst/>
              <a:gdLst>
                <a:gd name="T0" fmla="*/ 0 w 28"/>
                <a:gd name="T1" fmla="*/ 19 h 20"/>
                <a:gd name="T2" fmla="*/ 3 w 28"/>
                <a:gd name="T3" fmla="*/ 7 h 20"/>
                <a:gd name="T4" fmla="*/ 8 w 28"/>
                <a:gd name="T5" fmla="*/ 2 h 20"/>
                <a:gd name="T6" fmla="*/ 15 w 28"/>
                <a:gd name="T7" fmla="*/ 0 h 20"/>
                <a:gd name="T8" fmla="*/ 21 w 28"/>
                <a:gd name="T9" fmla="*/ 2 h 20"/>
                <a:gd name="T10" fmla="*/ 26 w 28"/>
                <a:gd name="T11" fmla="*/ 7 h 20"/>
                <a:gd name="T12" fmla="*/ 28 w 28"/>
                <a:gd name="T13" fmla="*/ 20 h 20"/>
                <a:gd name="T14" fmla="*/ 24 w 28"/>
                <a:gd name="T15" fmla="*/ 8 h 20"/>
                <a:gd name="T16" fmla="*/ 20 w 28"/>
                <a:gd name="T17" fmla="*/ 4 h 20"/>
                <a:gd name="T18" fmla="*/ 15 w 28"/>
                <a:gd name="T19" fmla="*/ 2 h 20"/>
                <a:gd name="T20" fmla="*/ 9 w 28"/>
                <a:gd name="T21" fmla="*/ 4 h 20"/>
                <a:gd name="T22" fmla="*/ 5 w 28"/>
                <a:gd name="T23" fmla="*/ 8 h 20"/>
                <a:gd name="T24" fmla="*/ 0 w 28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0">
                  <a:moveTo>
                    <a:pt x="0" y="19"/>
                  </a:moveTo>
                  <a:cubicBezTo>
                    <a:pt x="0" y="15"/>
                    <a:pt x="1" y="10"/>
                    <a:pt x="3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1"/>
                    <a:pt x="13" y="0"/>
                    <a:pt x="15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3" y="4"/>
                    <a:pt x="25" y="5"/>
                    <a:pt x="26" y="7"/>
                  </a:cubicBezTo>
                  <a:cubicBezTo>
                    <a:pt x="28" y="11"/>
                    <a:pt x="28" y="16"/>
                    <a:pt x="28" y="20"/>
                  </a:cubicBezTo>
                  <a:cubicBezTo>
                    <a:pt x="27" y="16"/>
                    <a:pt x="26" y="12"/>
                    <a:pt x="24" y="8"/>
                  </a:cubicBezTo>
                  <a:cubicBezTo>
                    <a:pt x="23" y="6"/>
                    <a:pt x="22" y="5"/>
                    <a:pt x="20" y="4"/>
                  </a:cubicBezTo>
                  <a:cubicBezTo>
                    <a:pt x="19" y="3"/>
                    <a:pt x="17" y="2"/>
                    <a:pt x="15" y="2"/>
                  </a:cubicBezTo>
                  <a:cubicBezTo>
                    <a:pt x="13" y="2"/>
                    <a:pt x="11" y="3"/>
                    <a:pt x="9" y="4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2" y="11"/>
                    <a:pt x="1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98826062-568F-4FD0-BF78-A52DC6ED4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68"/>
              <a:ext cx="11" cy="22"/>
            </a:xfrm>
            <a:custGeom>
              <a:avLst/>
              <a:gdLst>
                <a:gd name="T0" fmla="*/ 3 w 6"/>
                <a:gd name="T1" fmla="*/ 0 h 12"/>
                <a:gd name="T2" fmla="*/ 0 w 6"/>
                <a:gd name="T3" fmla="*/ 2 h 12"/>
                <a:gd name="T4" fmla="*/ 1 w 6"/>
                <a:gd name="T5" fmla="*/ 4 h 12"/>
                <a:gd name="T6" fmla="*/ 0 w 6"/>
                <a:gd name="T7" fmla="*/ 5 h 12"/>
                <a:gd name="T8" fmla="*/ 0 w 6"/>
                <a:gd name="T9" fmla="*/ 6 h 12"/>
                <a:gd name="T10" fmla="*/ 3 w 6"/>
                <a:gd name="T11" fmla="*/ 12 h 12"/>
                <a:gd name="T12" fmla="*/ 6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4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BA991A6B-0D18-412D-963D-33AEEFB8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344"/>
              <a:ext cx="39" cy="37"/>
            </a:xfrm>
            <a:custGeom>
              <a:avLst/>
              <a:gdLst>
                <a:gd name="T0" fmla="*/ 11 w 39"/>
                <a:gd name="T1" fmla="*/ 37 h 37"/>
                <a:gd name="T2" fmla="*/ 39 w 39"/>
                <a:gd name="T3" fmla="*/ 30 h 37"/>
                <a:gd name="T4" fmla="*/ 32 w 39"/>
                <a:gd name="T5" fmla="*/ 0 h 37"/>
                <a:gd name="T6" fmla="*/ 0 w 39"/>
                <a:gd name="T7" fmla="*/ 9 h 37"/>
                <a:gd name="T8" fmla="*/ 11 w 39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11" y="37"/>
                  </a:moveTo>
                  <a:lnTo>
                    <a:pt x="39" y="30"/>
                  </a:lnTo>
                  <a:lnTo>
                    <a:pt x="32" y="0"/>
                  </a:lnTo>
                  <a:lnTo>
                    <a:pt x="0" y="9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49F3A46A-517D-4415-9D4D-188BCDEE8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335"/>
              <a:ext cx="48" cy="35"/>
            </a:xfrm>
            <a:custGeom>
              <a:avLst/>
              <a:gdLst>
                <a:gd name="T0" fmla="*/ 7 w 48"/>
                <a:gd name="T1" fmla="*/ 35 h 35"/>
                <a:gd name="T2" fmla="*/ 48 w 48"/>
                <a:gd name="T3" fmla="*/ 19 h 35"/>
                <a:gd name="T4" fmla="*/ 44 w 48"/>
                <a:gd name="T5" fmla="*/ 0 h 35"/>
                <a:gd name="T6" fmla="*/ 0 w 48"/>
                <a:gd name="T7" fmla="*/ 3 h 35"/>
                <a:gd name="T8" fmla="*/ 7 w 48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5">
                  <a:moveTo>
                    <a:pt x="7" y="35"/>
                  </a:moveTo>
                  <a:lnTo>
                    <a:pt x="48" y="19"/>
                  </a:lnTo>
                  <a:lnTo>
                    <a:pt x="44" y="0"/>
                  </a:lnTo>
                  <a:lnTo>
                    <a:pt x="0" y="3"/>
                  </a:lnTo>
                  <a:lnTo>
                    <a:pt x="7" y="35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8ADD6CB7-1709-4C94-AFC8-D877C970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122"/>
              <a:ext cx="188" cy="232"/>
            </a:xfrm>
            <a:custGeom>
              <a:avLst/>
              <a:gdLst>
                <a:gd name="T0" fmla="*/ 82 w 106"/>
                <a:gd name="T1" fmla="*/ 130 h 131"/>
                <a:gd name="T2" fmla="*/ 79 w 106"/>
                <a:gd name="T3" fmla="*/ 129 h 131"/>
                <a:gd name="T4" fmla="*/ 72 w 106"/>
                <a:gd name="T5" fmla="*/ 101 h 131"/>
                <a:gd name="T6" fmla="*/ 68 w 106"/>
                <a:gd name="T7" fmla="*/ 87 h 131"/>
                <a:gd name="T8" fmla="*/ 66 w 106"/>
                <a:gd name="T9" fmla="*/ 80 h 131"/>
                <a:gd name="T10" fmla="*/ 64 w 106"/>
                <a:gd name="T11" fmla="*/ 75 h 131"/>
                <a:gd name="T12" fmla="*/ 64 w 106"/>
                <a:gd name="T13" fmla="*/ 75 h 131"/>
                <a:gd name="T14" fmla="*/ 64 w 106"/>
                <a:gd name="T15" fmla="*/ 75 h 131"/>
                <a:gd name="T16" fmla="*/ 63 w 106"/>
                <a:gd name="T17" fmla="*/ 74 h 131"/>
                <a:gd name="T18" fmla="*/ 61 w 106"/>
                <a:gd name="T19" fmla="*/ 72 h 131"/>
                <a:gd name="T20" fmla="*/ 58 w 106"/>
                <a:gd name="T21" fmla="*/ 69 h 131"/>
                <a:gd name="T22" fmla="*/ 55 w 106"/>
                <a:gd name="T23" fmla="*/ 66 h 131"/>
                <a:gd name="T24" fmla="*/ 40 w 106"/>
                <a:gd name="T25" fmla="*/ 55 h 131"/>
                <a:gd name="T26" fmla="*/ 9 w 106"/>
                <a:gd name="T27" fmla="*/ 33 h 131"/>
                <a:gd name="T28" fmla="*/ 5 w 106"/>
                <a:gd name="T29" fmla="*/ 9 h 131"/>
                <a:gd name="T30" fmla="*/ 28 w 106"/>
                <a:gd name="T31" fmla="*/ 5 h 131"/>
                <a:gd name="T32" fmla="*/ 60 w 106"/>
                <a:gd name="T33" fmla="*/ 29 h 131"/>
                <a:gd name="T34" fmla="*/ 75 w 106"/>
                <a:gd name="T35" fmla="*/ 43 h 131"/>
                <a:gd name="T36" fmla="*/ 79 w 106"/>
                <a:gd name="T37" fmla="*/ 46 h 131"/>
                <a:gd name="T38" fmla="*/ 83 w 106"/>
                <a:gd name="T39" fmla="*/ 50 h 131"/>
                <a:gd name="T40" fmla="*/ 87 w 106"/>
                <a:gd name="T41" fmla="*/ 55 h 131"/>
                <a:gd name="T42" fmla="*/ 88 w 106"/>
                <a:gd name="T43" fmla="*/ 57 h 131"/>
                <a:gd name="T44" fmla="*/ 89 w 106"/>
                <a:gd name="T45" fmla="*/ 59 h 131"/>
                <a:gd name="T46" fmla="*/ 92 w 106"/>
                <a:gd name="T47" fmla="*/ 63 h 131"/>
                <a:gd name="T48" fmla="*/ 95 w 106"/>
                <a:gd name="T49" fmla="*/ 71 h 131"/>
                <a:gd name="T50" fmla="*/ 97 w 106"/>
                <a:gd name="T51" fmla="*/ 79 h 131"/>
                <a:gd name="T52" fmla="*/ 100 w 106"/>
                <a:gd name="T53" fmla="*/ 94 h 131"/>
                <a:gd name="T54" fmla="*/ 106 w 106"/>
                <a:gd name="T55" fmla="*/ 124 h 131"/>
                <a:gd name="T56" fmla="*/ 104 w 106"/>
                <a:gd name="T57" fmla="*/ 126 h 131"/>
                <a:gd name="T58" fmla="*/ 82 w 106"/>
                <a:gd name="T59" fmla="*/ 13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6" h="131">
                  <a:moveTo>
                    <a:pt x="82" y="130"/>
                  </a:moveTo>
                  <a:cubicBezTo>
                    <a:pt x="81" y="131"/>
                    <a:pt x="79" y="130"/>
                    <a:pt x="79" y="129"/>
                  </a:cubicBezTo>
                  <a:cubicBezTo>
                    <a:pt x="77" y="120"/>
                    <a:pt x="74" y="110"/>
                    <a:pt x="72" y="101"/>
                  </a:cubicBezTo>
                  <a:cubicBezTo>
                    <a:pt x="71" y="96"/>
                    <a:pt x="69" y="92"/>
                    <a:pt x="68" y="87"/>
                  </a:cubicBezTo>
                  <a:cubicBezTo>
                    <a:pt x="67" y="85"/>
                    <a:pt x="67" y="83"/>
                    <a:pt x="66" y="80"/>
                  </a:cubicBezTo>
                  <a:cubicBezTo>
                    <a:pt x="65" y="78"/>
                    <a:pt x="64" y="76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2" y="73"/>
                    <a:pt x="62" y="73"/>
                    <a:pt x="61" y="72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0" y="62"/>
                    <a:pt x="45" y="58"/>
                    <a:pt x="40" y="55"/>
                  </a:cubicBezTo>
                  <a:cubicBezTo>
                    <a:pt x="30" y="47"/>
                    <a:pt x="20" y="40"/>
                    <a:pt x="9" y="33"/>
                  </a:cubicBezTo>
                  <a:cubicBezTo>
                    <a:pt x="2" y="27"/>
                    <a:pt x="0" y="17"/>
                    <a:pt x="5" y="9"/>
                  </a:cubicBezTo>
                  <a:cubicBezTo>
                    <a:pt x="10" y="2"/>
                    <a:pt x="21" y="0"/>
                    <a:pt x="28" y="5"/>
                  </a:cubicBezTo>
                  <a:cubicBezTo>
                    <a:pt x="39" y="13"/>
                    <a:pt x="49" y="21"/>
                    <a:pt x="60" y="29"/>
                  </a:cubicBezTo>
                  <a:cubicBezTo>
                    <a:pt x="65" y="34"/>
                    <a:pt x="70" y="38"/>
                    <a:pt x="75" y="43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83" y="50"/>
                    <a:pt x="83" y="50"/>
                    <a:pt x="83" y="50"/>
                  </a:cubicBezTo>
                  <a:cubicBezTo>
                    <a:pt x="84" y="52"/>
                    <a:pt x="86" y="54"/>
                    <a:pt x="87" y="55"/>
                  </a:cubicBezTo>
                  <a:cubicBezTo>
                    <a:pt x="88" y="56"/>
                    <a:pt x="88" y="56"/>
                    <a:pt x="88" y="57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3" y="66"/>
                    <a:pt x="94" y="69"/>
                    <a:pt x="95" y="71"/>
                  </a:cubicBezTo>
                  <a:cubicBezTo>
                    <a:pt x="95" y="74"/>
                    <a:pt x="96" y="76"/>
                    <a:pt x="97" y="79"/>
                  </a:cubicBezTo>
                  <a:cubicBezTo>
                    <a:pt x="98" y="84"/>
                    <a:pt x="99" y="89"/>
                    <a:pt x="100" y="94"/>
                  </a:cubicBezTo>
                  <a:cubicBezTo>
                    <a:pt x="102" y="104"/>
                    <a:pt x="104" y="114"/>
                    <a:pt x="106" y="124"/>
                  </a:cubicBezTo>
                  <a:cubicBezTo>
                    <a:pt x="106" y="125"/>
                    <a:pt x="105" y="126"/>
                    <a:pt x="104" y="126"/>
                  </a:cubicBezTo>
                  <a:lnTo>
                    <a:pt x="82" y="130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FAFF31C8-8DE2-4B93-A3A1-C3620C17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363"/>
              <a:ext cx="73" cy="82"/>
            </a:xfrm>
            <a:custGeom>
              <a:avLst/>
              <a:gdLst>
                <a:gd name="T0" fmla="*/ 5 w 41"/>
                <a:gd name="T1" fmla="*/ 20 h 46"/>
                <a:gd name="T2" fmla="*/ 0 w 41"/>
                <a:gd name="T3" fmla="*/ 36 h 46"/>
                <a:gd name="T4" fmla="*/ 8 w 41"/>
                <a:gd name="T5" fmla="*/ 37 h 46"/>
                <a:gd name="T6" fmla="*/ 12 w 41"/>
                <a:gd name="T7" fmla="*/ 30 h 46"/>
                <a:gd name="T8" fmla="*/ 13 w 41"/>
                <a:gd name="T9" fmla="*/ 38 h 46"/>
                <a:gd name="T10" fmla="*/ 19 w 41"/>
                <a:gd name="T11" fmla="*/ 45 h 46"/>
                <a:gd name="T12" fmla="*/ 24 w 41"/>
                <a:gd name="T13" fmla="*/ 40 h 46"/>
                <a:gd name="T14" fmla="*/ 30 w 41"/>
                <a:gd name="T15" fmla="*/ 36 h 46"/>
                <a:gd name="T16" fmla="*/ 37 w 41"/>
                <a:gd name="T17" fmla="*/ 32 h 46"/>
                <a:gd name="T18" fmla="*/ 40 w 41"/>
                <a:gd name="T19" fmla="*/ 27 h 46"/>
                <a:gd name="T20" fmla="*/ 39 w 41"/>
                <a:gd name="T21" fmla="*/ 25 h 46"/>
                <a:gd name="T22" fmla="*/ 31 w 41"/>
                <a:gd name="T23" fmla="*/ 6 h 46"/>
                <a:gd name="T24" fmla="*/ 20 w 41"/>
                <a:gd name="T25" fmla="*/ 4 h 46"/>
                <a:gd name="T26" fmla="*/ 5 w 41"/>
                <a:gd name="T27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6">
                  <a:moveTo>
                    <a:pt x="5" y="20"/>
                  </a:moveTo>
                  <a:cubicBezTo>
                    <a:pt x="5" y="30"/>
                    <a:pt x="0" y="32"/>
                    <a:pt x="0" y="36"/>
                  </a:cubicBezTo>
                  <a:cubicBezTo>
                    <a:pt x="1" y="40"/>
                    <a:pt x="5" y="40"/>
                    <a:pt x="8" y="37"/>
                  </a:cubicBezTo>
                  <a:cubicBezTo>
                    <a:pt x="11" y="35"/>
                    <a:pt x="12" y="30"/>
                    <a:pt x="12" y="30"/>
                  </a:cubicBezTo>
                  <a:cubicBezTo>
                    <a:pt x="12" y="30"/>
                    <a:pt x="13" y="33"/>
                    <a:pt x="13" y="38"/>
                  </a:cubicBezTo>
                  <a:cubicBezTo>
                    <a:pt x="13" y="44"/>
                    <a:pt x="17" y="46"/>
                    <a:pt x="19" y="45"/>
                  </a:cubicBezTo>
                  <a:cubicBezTo>
                    <a:pt x="21" y="44"/>
                    <a:pt x="21" y="41"/>
                    <a:pt x="24" y="40"/>
                  </a:cubicBezTo>
                  <a:cubicBezTo>
                    <a:pt x="26" y="39"/>
                    <a:pt x="28" y="38"/>
                    <a:pt x="30" y="36"/>
                  </a:cubicBezTo>
                  <a:cubicBezTo>
                    <a:pt x="32" y="34"/>
                    <a:pt x="33" y="35"/>
                    <a:pt x="37" y="32"/>
                  </a:cubicBezTo>
                  <a:cubicBezTo>
                    <a:pt x="41" y="30"/>
                    <a:pt x="40" y="27"/>
                    <a:pt x="40" y="27"/>
                  </a:cubicBezTo>
                  <a:cubicBezTo>
                    <a:pt x="40" y="27"/>
                    <a:pt x="39" y="26"/>
                    <a:pt x="39" y="25"/>
                  </a:cubicBezTo>
                  <a:cubicBezTo>
                    <a:pt x="39" y="23"/>
                    <a:pt x="34" y="12"/>
                    <a:pt x="31" y="6"/>
                  </a:cubicBezTo>
                  <a:cubicBezTo>
                    <a:pt x="27" y="0"/>
                    <a:pt x="20" y="4"/>
                    <a:pt x="20" y="4"/>
                  </a:cubicBezTo>
                  <a:cubicBezTo>
                    <a:pt x="11" y="5"/>
                    <a:pt x="4" y="10"/>
                    <a:pt x="5" y="2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94" name="Group 195">
            <a:extLst>
              <a:ext uri="{FF2B5EF4-FFF2-40B4-BE49-F238E27FC236}">
                <a16:creationId xmlns:a16="http://schemas.microsoft.com/office/drawing/2014/main" id="{1FB6BA3C-2544-403F-9776-C354689B41B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29188" y="955675"/>
            <a:ext cx="650875" cy="2127250"/>
            <a:chOff x="3105" y="602"/>
            <a:chExt cx="410" cy="1340"/>
          </a:xfrm>
        </p:grpSpPr>
        <p:sp>
          <p:nvSpPr>
            <p:cNvPr id="195" name="AutoShape 194">
              <a:extLst>
                <a:ext uri="{FF2B5EF4-FFF2-40B4-BE49-F238E27FC236}">
                  <a16:creationId xmlns:a16="http://schemas.microsoft.com/office/drawing/2014/main" id="{B97F8DCE-481B-45C7-854E-F6B8D427F0D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05" y="602"/>
              <a:ext cx="410" cy="13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C18478A3-ABAE-4B97-80D1-82E0E339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829"/>
              <a:ext cx="155" cy="127"/>
            </a:xfrm>
            <a:custGeom>
              <a:avLst/>
              <a:gdLst>
                <a:gd name="T0" fmla="*/ 2 w 68"/>
                <a:gd name="T1" fmla="*/ 4 h 56"/>
                <a:gd name="T2" fmla="*/ 2 w 68"/>
                <a:gd name="T3" fmla="*/ 31 h 56"/>
                <a:gd name="T4" fmla="*/ 10 w 68"/>
                <a:gd name="T5" fmla="*/ 36 h 56"/>
                <a:gd name="T6" fmla="*/ 14 w 68"/>
                <a:gd name="T7" fmla="*/ 32 h 56"/>
                <a:gd name="T8" fmla="*/ 16 w 68"/>
                <a:gd name="T9" fmla="*/ 39 h 56"/>
                <a:gd name="T10" fmla="*/ 53 w 68"/>
                <a:gd name="T11" fmla="*/ 47 h 56"/>
                <a:gd name="T12" fmla="*/ 38 w 68"/>
                <a:gd name="T13" fmla="*/ 20 h 56"/>
                <a:gd name="T14" fmla="*/ 20 w 68"/>
                <a:gd name="T15" fmla="*/ 0 h 56"/>
                <a:gd name="T16" fmla="*/ 2 w 68"/>
                <a:gd name="T1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6">
                  <a:moveTo>
                    <a:pt x="2" y="4"/>
                  </a:moveTo>
                  <a:cubicBezTo>
                    <a:pt x="2" y="4"/>
                    <a:pt x="0" y="22"/>
                    <a:pt x="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41" y="56"/>
                    <a:pt x="53" y="47"/>
                  </a:cubicBezTo>
                  <a:cubicBezTo>
                    <a:pt x="68" y="36"/>
                    <a:pt x="45" y="25"/>
                    <a:pt x="38" y="20"/>
                  </a:cubicBezTo>
                  <a:cubicBezTo>
                    <a:pt x="31" y="14"/>
                    <a:pt x="20" y="0"/>
                    <a:pt x="20" y="0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75B28EFF-4B0E-4446-8A09-74FE0840B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831"/>
              <a:ext cx="57" cy="48"/>
            </a:xfrm>
            <a:custGeom>
              <a:avLst/>
              <a:gdLst>
                <a:gd name="T0" fmla="*/ 12 w 25"/>
                <a:gd name="T1" fmla="*/ 4 h 21"/>
                <a:gd name="T2" fmla="*/ 24 w 25"/>
                <a:gd name="T3" fmla="*/ 19 h 21"/>
                <a:gd name="T4" fmla="*/ 6 w 25"/>
                <a:gd name="T5" fmla="*/ 8 h 21"/>
                <a:gd name="T6" fmla="*/ 4 w 25"/>
                <a:gd name="T7" fmla="*/ 0 h 21"/>
                <a:gd name="T8" fmla="*/ 6 w 25"/>
                <a:gd name="T9" fmla="*/ 0 h 21"/>
                <a:gd name="T10" fmla="*/ 12 w 25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1">
                  <a:moveTo>
                    <a:pt x="12" y="4"/>
                  </a:moveTo>
                  <a:cubicBezTo>
                    <a:pt x="12" y="4"/>
                    <a:pt x="23" y="16"/>
                    <a:pt x="24" y="19"/>
                  </a:cubicBezTo>
                  <a:cubicBezTo>
                    <a:pt x="25" y="21"/>
                    <a:pt x="14" y="10"/>
                    <a:pt x="6" y="8"/>
                  </a:cubicBezTo>
                  <a:cubicBezTo>
                    <a:pt x="0" y="7"/>
                    <a:pt x="2" y="2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A987CBD0-C854-4CE6-8102-87AE5689D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845"/>
              <a:ext cx="13" cy="14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3 h 6"/>
                <a:gd name="T4" fmla="*/ 0 w 6"/>
                <a:gd name="T5" fmla="*/ 6 h 6"/>
                <a:gd name="T6" fmla="*/ 2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E0818F78-08BB-48CE-B81A-EA7C92E2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852"/>
              <a:ext cx="18" cy="7"/>
            </a:xfrm>
            <a:custGeom>
              <a:avLst/>
              <a:gdLst>
                <a:gd name="T0" fmla="*/ 8 w 8"/>
                <a:gd name="T1" fmla="*/ 1 h 3"/>
                <a:gd name="T2" fmla="*/ 6 w 8"/>
                <a:gd name="T3" fmla="*/ 1 h 3"/>
                <a:gd name="T4" fmla="*/ 4 w 8"/>
                <a:gd name="T5" fmla="*/ 1 h 3"/>
                <a:gd name="T6" fmla="*/ 0 w 8"/>
                <a:gd name="T7" fmla="*/ 3 h 3"/>
                <a:gd name="T8" fmla="*/ 4 w 8"/>
                <a:gd name="T9" fmla="*/ 0 h 3"/>
                <a:gd name="T10" fmla="*/ 6 w 8"/>
                <a:gd name="T11" fmla="*/ 0 h 3"/>
                <a:gd name="T12" fmla="*/ 8 w 8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BA9BB96A-CA84-4EC7-BC9E-A92D1FDD2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854"/>
              <a:ext cx="16" cy="9"/>
            </a:xfrm>
            <a:custGeom>
              <a:avLst/>
              <a:gdLst>
                <a:gd name="T0" fmla="*/ 0 w 7"/>
                <a:gd name="T1" fmla="*/ 4 h 4"/>
                <a:gd name="T2" fmla="*/ 3 w 7"/>
                <a:gd name="T3" fmla="*/ 1 h 4"/>
                <a:gd name="T4" fmla="*/ 5 w 7"/>
                <a:gd name="T5" fmla="*/ 0 h 4"/>
                <a:gd name="T6" fmla="*/ 7 w 7"/>
                <a:gd name="T7" fmla="*/ 1 h 4"/>
                <a:gd name="T8" fmla="*/ 3 w 7"/>
                <a:gd name="T9" fmla="*/ 2 h 4"/>
                <a:gd name="T10" fmla="*/ 0 w 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6" y="1"/>
                    <a:pt x="4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2BF416C0-1254-4FEB-A8CD-AD3E74008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859"/>
              <a:ext cx="6" cy="11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3 h 5"/>
                <a:gd name="T4" fmla="*/ 0 w 3"/>
                <a:gd name="T5" fmla="*/ 5 h 5"/>
                <a:gd name="T6" fmla="*/ 0 w 3"/>
                <a:gd name="T7" fmla="*/ 2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A8DDBDB4-CD18-44FC-8947-745C66D27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5"/>
              <a:ext cx="14" cy="5"/>
            </a:xfrm>
            <a:custGeom>
              <a:avLst/>
              <a:gdLst>
                <a:gd name="T0" fmla="*/ 0 w 6"/>
                <a:gd name="T1" fmla="*/ 2 h 2"/>
                <a:gd name="T2" fmla="*/ 3 w 6"/>
                <a:gd name="T3" fmla="*/ 0 h 2"/>
                <a:gd name="T4" fmla="*/ 6 w 6"/>
                <a:gd name="T5" fmla="*/ 1 h 2"/>
                <a:gd name="T6" fmla="*/ 3 w 6"/>
                <a:gd name="T7" fmla="*/ 2 h 2"/>
                <a:gd name="T8" fmla="*/ 2 w 6"/>
                <a:gd name="T9" fmla="*/ 2 h 2"/>
                <a:gd name="T10" fmla="*/ 0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76C6EDAC-57D8-45AD-AF83-B1A6D5B2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886"/>
              <a:ext cx="130" cy="70"/>
            </a:xfrm>
            <a:custGeom>
              <a:avLst/>
              <a:gdLst>
                <a:gd name="T0" fmla="*/ 1 w 57"/>
                <a:gd name="T1" fmla="*/ 6 h 31"/>
                <a:gd name="T2" fmla="*/ 0 w 57"/>
                <a:gd name="T3" fmla="*/ 0 h 31"/>
                <a:gd name="T4" fmla="*/ 0 w 57"/>
                <a:gd name="T5" fmla="*/ 0 h 31"/>
                <a:gd name="T6" fmla="*/ 8 w 57"/>
                <a:gd name="T7" fmla="*/ 6 h 31"/>
                <a:gd name="T8" fmla="*/ 13 w 57"/>
                <a:gd name="T9" fmla="*/ 5 h 31"/>
                <a:gd name="T10" fmla="*/ 16 w 57"/>
                <a:gd name="T11" fmla="*/ 10 h 31"/>
                <a:gd name="T12" fmla="*/ 37 w 57"/>
                <a:gd name="T13" fmla="*/ 20 h 31"/>
                <a:gd name="T14" fmla="*/ 57 w 57"/>
                <a:gd name="T15" fmla="*/ 15 h 31"/>
                <a:gd name="T16" fmla="*/ 52 w 57"/>
                <a:gd name="T17" fmla="*/ 22 h 31"/>
                <a:gd name="T18" fmla="*/ 15 w 57"/>
                <a:gd name="T19" fmla="*/ 14 h 31"/>
                <a:gd name="T20" fmla="*/ 13 w 57"/>
                <a:gd name="T21" fmla="*/ 7 h 31"/>
                <a:gd name="T22" fmla="*/ 9 w 57"/>
                <a:gd name="T23" fmla="*/ 11 h 31"/>
                <a:gd name="T24" fmla="*/ 1 w 57"/>
                <a:gd name="T2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1" y="6"/>
                  </a:moveTo>
                  <a:cubicBezTo>
                    <a:pt x="1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24" y="17"/>
                    <a:pt x="37" y="20"/>
                  </a:cubicBezTo>
                  <a:cubicBezTo>
                    <a:pt x="51" y="24"/>
                    <a:pt x="57" y="15"/>
                    <a:pt x="57" y="15"/>
                  </a:cubicBezTo>
                  <a:cubicBezTo>
                    <a:pt x="57" y="17"/>
                    <a:pt x="55" y="19"/>
                    <a:pt x="52" y="22"/>
                  </a:cubicBezTo>
                  <a:cubicBezTo>
                    <a:pt x="40" y="31"/>
                    <a:pt x="15" y="14"/>
                    <a:pt x="15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B6DDF0D7-B4E1-4964-9C5C-ABAB97EDF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825"/>
              <a:ext cx="160" cy="119"/>
            </a:xfrm>
            <a:custGeom>
              <a:avLst/>
              <a:gdLst>
                <a:gd name="T0" fmla="*/ 70 w 70"/>
                <a:gd name="T1" fmla="*/ 7 h 53"/>
                <a:gd name="T2" fmla="*/ 66 w 70"/>
                <a:gd name="T3" fmla="*/ 33 h 53"/>
                <a:gd name="T4" fmla="*/ 58 w 70"/>
                <a:gd name="T5" fmla="*/ 37 h 53"/>
                <a:gd name="T6" fmla="*/ 54 w 70"/>
                <a:gd name="T7" fmla="*/ 33 h 53"/>
                <a:gd name="T8" fmla="*/ 51 w 70"/>
                <a:gd name="T9" fmla="*/ 39 h 53"/>
                <a:gd name="T10" fmla="*/ 14 w 70"/>
                <a:gd name="T11" fmla="*/ 42 h 53"/>
                <a:gd name="T12" fmla="*/ 32 w 70"/>
                <a:gd name="T13" fmla="*/ 17 h 53"/>
                <a:gd name="T14" fmla="*/ 52 w 70"/>
                <a:gd name="T15" fmla="*/ 0 h 53"/>
                <a:gd name="T16" fmla="*/ 70 w 70"/>
                <a:gd name="T1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53">
                  <a:moveTo>
                    <a:pt x="70" y="7"/>
                  </a:moveTo>
                  <a:cubicBezTo>
                    <a:pt x="70" y="7"/>
                    <a:pt x="69" y="25"/>
                    <a:pt x="66" y="33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25" y="53"/>
                    <a:pt x="14" y="42"/>
                  </a:cubicBezTo>
                  <a:cubicBezTo>
                    <a:pt x="0" y="30"/>
                    <a:pt x="24" y="22"/>
                    <a:pt x="32" y="17"/>
                  </a:cubicBezTo>
                  <a:cubicBezTo>
                    <a:pt x="40" y="13"/>
                    <a:pt x="52" y="0"/>
                    <a:pt x="52" y="0"/>
                  </a:cubicBezTo>
                  <a:lnTo>
                    <a:pt x="70" y="7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id="{63E87DC4-7586-4E6A-9F81-66CEEFD38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829"/>
              <a:ext cx="62" cy="41"/>
            </a:xfrm>
            <a:custGeom>
              <a:avLst/>
              <a:gdLst>
                <a:gd name="T0" fmla="*/ 15 w 27"/>
                <a:gd name="T1" fmla="*/ 3 h 18"/>
                <a:gd name="T2" fmla="*/ 1 w 27"/>
                <a:gd name="T3" fmla="*/ 16 h 18"/>
                <a:gd name="T4" fmla="*/ 20 w 27"/>
                <a:gd name="T5" fmla="*/ 8 h 18"/>
                <a:gd name="T6" fmla="*/ 24 w 27"/>
                <a:gd name="T7" fmla="*/ 0 h 18"/>
                <a:gd name="T8" fmla="*/ 22 w 27"/>
                <a:gd name="T9" fmla="*/ 0 h 18"/>
                <a:gd name="T10" fmla="*/ 15 w 27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15" y="3"/>
                  </a:moveTo>
                  <a:cubicBezTo>
                    <a:pt x="15" y="3"/>
                    <a:pt x="2" y="14"/>
                    <a:pt x="1" y="16"/>
                  </a:cubicBezTo>
                  <a:cubicBezTo>
                    <a:pt x="0" y="18"/>
                    <a:pt x="12" y="9"/>
                    <a:pt x="20" y="8"/>
                  </a:cubicBezTo>
                  <a:cubicBezTo>
                    <a:pt x="27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972AD444-E3E3-4B54-BEDB-FB911E10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838"/>
              <a:ext cx="12" cy="16"/>
            </a:xfrm>
            <a:custGeom>
              <a:avLst/>
              <a:gdLst>
                <a:gd name="T0" fmla="*/ 0 w 5"/>
                <a:gd name="T1" fmla="*/ 0 h 7"/>
                <a:gd name="T2" fmla="*/ 3 w 5"/>
                <a:gd name="T3" fmla="*/ 3 h 7"/>
                <a:gd name="T4" fmla="*/ 5 w 5"/>
                <a:gd name="T5" fmla="*/ 7 h 7"/>
                <a:gd name="T6" fmla="*/ 2 w 5"/>
                <a:gd name="T7" fmla="*/ 4 h 7"/>
                <a:gd name="T8" fmla="*/ 0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0"/>
                    <a:pt x="2" y="2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2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3AEA1AE8-574B-4B5E-ABC9-1C7DB49D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845"/>
              <a:ext cx="18" cy="9"/>
            </a:xfrm>
            <a:custGeom>
              <a:avLst/>
              <a:gdLst>
                <a:gd name="T0" fmla="*/ 0 w 8"/>
                <a:gd name="T1" fmla="*/ 1 h 4"/>
                <a:gd name="T2" fmla="*/ 2 w 8"/>
                <a:gd name="T3" fmla="*/ 0 h 4"/>
                <a:gd name="T4" fmla="*/ 5 w 8"/>
                <a:gd name="T5" fmla="*/ 1 h 4"/>
                <a:gd name="T6" fmla="*/ 8 w 8"/>
                <a:gd name="T7" fmla="*/ 4 h 4"/>
                <a:gd name="T8" fmla="*/ 4 w 8"/>
                <a:gd name="T9" fmla="*/ 2 h 4"/>
                <a:gd name="T10" fmla="*/ 2 w 8"/>
                <a:gd name="T11" fmla="*/ 1 h 4"/>
                <a:gd name="T12" fmla="*/ 0 w 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7" y="2"/>
                    <a:pt x="8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C9CE0CFC-0C0F-4BEA-AF2A-2A613651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847"/>
              <a:ext cx="13" cy="12"/>
            </a:xfrm>
            <a:custGeom>
              <a:avLst/>
              <a:gdLst>
                <a:gd name="T0" fmla="*/ 6 w 6"/>
                <a:gd name="T1" fmla="*/ 5 h 5"/>
                <a:gd name="T2" fmla="*/ 3 w 6"/>
                <a:gd name="T3" fmla="*/ 2 h 5"/>
                <a:gd name="T4" fmla="*/ 0 w 6"/>
                <a:gd name="T5" fmla="*/ 1 h 5"/>
                <a:gd name="T6" fmla="*/ 2 w 6"/>
                <a:gd name="T7" fmla="*/ 0 h 5"/>
                <a:gd name="T8" fmla="*/ 4 w 6"/>
                <a:gd name="T9" fmla="*/ 1 h 5"/>
                <a:gd name="T10" fmla="*/ 6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5" y="4"/>
                    <a:pt x="4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2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C9C914FD-AB20-40ED-B017-676142105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852"/>
              <a:ext cx="7" cy="13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2 h 6"/>
                <a:gd name="T4" fmla="*/ 2 w 3"/>
                <a:gd name="T5" fmla="*/ 6 h 6"/>
                <a:gd name="T6" fmla="*/ 1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3" y="5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BE8E7647-9BEC-4228-89AD-143E6FAF6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859"/>
              <a:ext cx="11" cy="4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2 w 5"/>
                <a:gd name="T5" fmla="*/ 1 h 2"/>
                <a:gd name="T6" fmla="*/ 0 w 5"/>
                <a:gd name="T7" fmla="*/ 0 h 2"/>
                <a:gd name="T8" fmla="*/ 3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956FF0CD-C9DC-4476-A3F0-03617B2E5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886"/>
              <a:ext cx="132" cy="58"/>
            </a:xfrm>
            <a:custGeom>
              <a:avLst/>
              <a:gdLst>
                <a:gd name="T0" fmla="*/ 56 w 58"/>
                <a:gd name="T1" fmla="*/ 6 h 26"/>
                <a:gd name="T2" fmla="*/ 58 w 58"/>
                <a:gd name="T3" fmla="*/ 0 h 26"/>
                <a:gd name="T4" fmla="*/ 58 w 58"/>
                <a:gd name="T5" fmla="*/ 0 h 26"/>
                <a:gd name="T6" fmla="*/ 49 w 58"/>
                <a:gd name="T7" fmla="*/ 6 h 26"/>
                <a:gd name="T8" fmla="*/ 44 w 58"/>
                <a:gd name="T9" fmla="*/ 4 h 26"/>
                <a:gd name="T10" fmla="*/ 41 w 58"/>
                <a:gd name="T11" fmla="*/ 9 h 26"/>
                <a:gd name="T12" fmla="*/ 18 w 58"/>
                <a:gd name="T13" fmla="*/ 16 h 26"/>
                <a:gd name="T14" fmla="*/ 0 w 58"/>
                <a:gd name="T15" fmla="*/ 8 h 26"/>
                <a:gd name="T16" fmla="*/ 4 w 58"/>
                <a:gd name="T17" fmla="*/ 15 h 26"/>
                <a:gd name="T18" fmla="*/ 41 w 58"/>
                <a:gd name="T19" fmla="*/ 12 h 26"/>
                <a:gd name="T20" fmla="*/ 44 w 58"/>
                <a:gd name="T21" fmla="*/ 6 h 26"/>
                <a:gd name="T22" fmla="*/ 48 w 58"/>
                <a:gd name="T23" fmla="*/ 10 h 26"/>
                <a:gd name="T24" fmla="*/ 56 w 58"/>
                <a:gd name="T2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6">
                  <a:moveTo>
                    <a:pt x="56" y="6"/>
                  </a:moveTo>
                  <a:cubicBezTo>
                    <a:pt x="57" y="4"/>
                    <a:pt x="57" y="2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6" y="4"/>
                    <a:pt x="49" y="6"/>
                    <a:pt x="49" y="6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2" y="14"/>
                    <a:pt x="18" y="16"/>
                  </a:cubicBezTo>
                  <a:cubicBezTo>
                    <a:pt x="5" y="17"/>
                    <a:pt x="0" y="8"/>
                    <a:pt x="0" y="8"/>
                  </a:cubicBezTo>
                  <a:cubicBezTo>
                    <a:pt x="0" y="10"/>
                    <a:pt x="1" y="13"/>
                    <a:pt x="4" y="15"/>
                  </a:cubicBezTo>
                  <a:cubicBezTo>
                    <a:pt x="15" y="26"/>
                    <a:pt x="41" y="12"/>
                    <a:pt x="41" y="12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8" y="10"/>
                    <a:pt x="48" y="10"/>
                    <a:pt x="48" y="10"/>
                  </a:cubicBezTo>
                  <a:lnTo>
                    <a:pt x="56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18CD660D-BA86-474F-8FD2-A40087EF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17"/>
              <a:ext cx="126" cy="539"/>
            </a:xfrm>
            <a:custGeom>
              <a:avLst/>
              <a:gdLst>
                <a:gd name="T0" fmla="*/ 25 w 55"/>
                <a:gd name="T1" fmla="*/ 229 h 239"/>
                <a:gd name="T2" fmla="*/ 2 w 55"/>
                <a:gd name="T3" fmla="*/ 20 h 239"/>
                <a:gd name="T4" fmla="*/ 17 w 55"/>
                <a:gd name="T5" fmla="*/ 2 h 239"/>
                <a:gd name="T6" fmla="*/ 37 w 55"/>
                <a:gd name="T7" fmla="*/ 1 h 239"/>
                <a:gd name="T8" fmla="*/ 55 w 55"/>
                <a:gd name="T9" fmla="*/ 17 h 239"/>
                <a:gd name="T10" fmla="*/ 51 w 55"/>
                <a:gd name="T11" fmla="*/ 229 h 239"/>
                <a:gd name="T12" fmla="*/ 49 w 55"/>
                <a:gd name="T13" fmla="*/ 233 h 239"/>
                <a:gd name="T14" fmla="*/ 27 w 55"/>
                <a:gd name="T15" fmla="*/ 233 h 239"/>
                <a:gd name="T16" fmla="*/ 25 w 55"/>
                <a:gd name="T17" fmla="*/ 22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39">
                  <a:moveTo>
                    <a:pt x="25" y="229"/>
                  </a:moveTo>
                  <a:cubicBezTo>
                    <a:pt x="18" y="159"/>
                    <a:pt x="10" y="89"/>
                    <a:pt x="2" y="20"/>
                  </a:cubicBezTo>
                  <a:cubicBezTo>
                    <a:pt x="0" y="11"/>
                    <a:pt x="8" y="2"/>
                    <a:pt x="1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7" y="0"/>
                    <a:pt x="55" y="7"/>
                    <a:pt x="55" y="17"/>
                  </a:cubicBezTo>
                  <a:cubicBezTo>
                    <a:pt x="55" y="87"/>
                    <a:pt x="54" y="158"/>
                    <a:pt x="51" y="229"/>
                  </a:cubicBezTo>
                  <a:cubicBezTo>
                    <a:pt x="51" y="230"/>
                    <a:pt x="50" y="232"/>
                    <a:pt x="49" y="233"/>
                  </a:cubicBezTo>
                  <a:cubicBezTo>
                    <a:pt x="43" y="239"/>
                    <a:pt x="33" y="239"/>
                    <a:pt x="27" y="233"/>
                  </a:cubicBezTo>
                  <a:cubicBezTo>
                    <a:pt x="25" y="232"/>
                    <a:pt x="25" y="231"/>
                    <a:pt x="25" y="229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F71D00D3-F169-4E85-B521-B00D3B0AD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319"/>
              <a:ext cx="136" cy="535"/>
            </a:xfrm>
            <a:custGeom>
              <a:avLst/>
              <a:gdLst>
                <a:gd name="T0" fmla="*/ 0 w 60"/>
                <a:gd name="T1" fmla="*/ 223 h 237"/>
                <a:gd name="T2" fmla="*/ 7 w 60"/>
                <a:gd name="T3" fmla="*/ 120 h 237"/>
                <a:gd name="T4" fmla="*/ 5 w 60"/>
                <a:gd name="T5" fmla="*/ 17 h 237"/>
                <a:gd name="T6" fmla="*/ 22 w 60"/>
                <a:gd name="T7" fmla="*/ 0 h 237"/>
                <a:gd name="T8" fmla="*/ 42 w 60"/>
                <a:gd name="T9" fmla="*/ 0 h 237"/>
                <a:gd name="T10" fmla="*/ 59 w 60"/>
                <a:gd name="T11" fmla="*/ 17 h 237"/>
                <a:gd name="T12" fmla="*/ 47 w 60"/>
                <a:gd name="T13" fmla="*/ 124 h 237"/>
                <a:gd name="T14" fmla="*/ 26 w 60"/>
                <a:gd name="T15" fmla="*/ 229 h 237"/>
                <a:gd name="T16" fmla="*/ 23 w 60"/>
                <a:gd name="T17" fmla="*/ 232 h 237"/>
                <a:gd name="T18" fmla="*/ 23 w 60"/>
                <a:gd name="T19" fmla="*/ 232 h 237"/>
                <a:gd name="T20" fmla="*/ 1 w 60"/>
                <a:gd name="T21" fmla="*/ 228 h 237"/>
                <a:gd name="T22" fmla="*/ 0 w 60"/>
                <a:gd name="T23" fmla="*/ 22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237">
                  <a:moveTo>
                    <a:pt x="0" y="223"/>
                  </a:moveTo>
                  <a:cubicBezTo>
                    <a:pt x="4" y="189"/>
                    <a:pt x="7" y="155"/>
                    <a:pt x="7" y="120"/>
                  </a:cubicBezTo>
                  <a:cubicBezTo>
                    <a:pt x="8" y="86"/>
                    <a:pt x="7" y="51"/>
                    <a:pt x="5" y="17"/>
                  </a:cubicBezTo>
                  <a:cubicBezTo>
                    <a:pt x="5" y="8"/>
                    <a:pt x="13" y="0"/>
                    <a:pt x="2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2" y="0"/>
                    <a:pt x="60" y="8"/>
                    <a:pt x="59" y="17"/>
                  </a:cubicBezTo>
                  <a:cubicBezTo>
                    <a:pt x="56" y="53"/>
                    <a:pt x="52" y="88"/>
                    <a:pt x="47" y="124"/>
                  </a:cubicBezTo>
                  <a:cubicBezTo>
                    <a:pt x="42" y="159"/>
                    <a:pt x="35" y="194"/>
                    <a:pt x="26" y="229"/>
                  </a:cubicBezTo>
                  <a:cubicBezTo>
                    <a:pt x="25" y="230"/>
                    <a:pt x="24" y="231"/>
                    <a:pt x="23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16" y="237"/>
                    <a:pt x="6" y="235"/>
                    <a:pt x="1" y="228"/>
                  </a:cubicBezTo>
                  <a:cubicBezTo>
                    <a:pt x="0" y="226"/>
                    <a:pt x="0" y="225"/>
                    <a:pt x="0" y="223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17EEE022-B56E-49EB-9B51-53298F86C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240"/>
              <a:ext cx="251" cy="217"/>
            </a:xfrm>
            <a:custGeom>
              <a:avLst/>
              <a:gdLst>
                <a:gd name="T0" fmla="*/ 0 w 110"/>
                <a:gd name="T1" fmla="*/ 49 h 96"/>
                <a:gd name="T2" fmla="*/ 55 w 110"/>
                <a:gd name="T3" fmla="*/ 96 h 96"/>
                <a:gd name="T4" fmla="*/ 109 w 110"/>
                <a:gd name="T5" fmla="*/ 49 h 96"/>
                <a:gd name="T6" fmla="*/ 55 w 110"/>
                <a:gd name="T7" fmla="*/ 0 h 96"/>
                <a:gd name="T8" fmla="*/ 0 w 110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6">
                  <a:moveTo>
                    <a:pt x="0" y="49"/>
                  </a:moveTo>
                  <a:cubicBezTo>
                    <a:pt x="1" y="75"/>
                    <a:pt x="24" y="96"/>
                    <a:pt x="55" y="96"/>
                  </a:cubicBezTo>
                  <a:cubicBezTo>
                    <a:pt x="86" y="96"/>
                    <a:pt x="109" y="75"/>
                    <a:pt x="109" y="49"/>
                  </a:cubicBezTo>
                  <a:cubicBezTo>
                    <a:pt x="110" y="22"/>
                    <a:pt x="87" y="0"/>
                    <a:pt x="55" y="0"/>
                  </a:cubicBezTo>
                  <a:cubicBezTo>
                    <a:pt x="23" y="0"/>
                    <a:pt x="0" y="22"/>
                    <a:pt x="0" y="49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649F766D-E257-44D9-9D6B-8600D546B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301"/>
              <a:ext cx="248" cy="95"/>
            </a:xfrm>
            <a:custGeom>
              <a:avLst/>
              <a:gdLst>
                <a:gd name="T0" fmla="*/ 34 w 109"/>
                <a:gd name="T1" fmla="*/ 0 h 42"/>
                <a:gd name="T2" fmla="*/ 85 w 109"/>
                <a:gd name="T3" fmla="*/ 6 h 42"/>
                <a:gd name="T4" fmla="*/ 103 w 109"/>
                <a:gd name="T5" fmla="*/ 10 h 42"/>
                <a:gd name="T6" fmla="*/ 108 w 109"/>
                <a:gd name="T7" fmla="*/ 11 h 42"/>
                <a:gd name="T8" fmla="*/ 109 w 109"/>
                <a:gd name="T9" fmla="*/ 22 h 42"/>
                <a:gd name="T10" fmla="*/ 108 w 109"/>
                <a:gd name="T11" fmla="*/ 32 h 42"/>
                <a:gd name="T12" fmla="*/ 53 w 109"/>
                <a:gd name="T13" fmla="*/ 40 h 42"/>
                <a:gd name="T14" fmla="*/ 51 w 109"/>
                <a:gd name="T15" fmla="*/ 31 h 42"/>
                <a:gd name="T16" fmla="*/ 48 w 109"/>
                <a:gd name="T17" fmla="*/ 39 h 42"/>
                <a:gd name="T18" fmla="*/ 2 w 109"/>
                <a:gd name="T19" fmla="*/ 33 h 42"/>
                <a:gd name="T20" fmla="*/ 0 w 109"/>
                <a:gd name="T21" fmla="*/ 22 h 42"/>
                <a:gd name="T22" fmla="*/ 0 w 109"/>
                <a:gd name="T23" fmla="*/ 21 h 42"/>
                <a:gd name="T24" fmla="*/ 34 w 109"/>
                <a:gd name="T2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42">
                  <a:moveTo>
                    <a:pt x="34" y="0"/>
                  </a:moveTo>
                  <a:cubicBezTo>
                    <a:pt x="85" y="6"/>
                    <a:pt x="85" y="6"/>
                    <a:pt x="85" y="6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09" y="14"/>
                    <a:pt x="109" y="18"/>
                    <a:pt x="109" y="22"/>
                  </a:cubicBezTo>
                  <a:cubicBezTo>
                    <a:pt x="109" y="25"/>
                    <a:pt x="108" y="29"/>
                    <a:pt x="108" y="32"/>
                  </a:cubicBezTo>
                  <a:cubicBezTo>
                    <a:pt x="107" y="32"/>
                    <a:pt x="82" y="42"/>
                    <a:pt x="53" y="4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14" y="40"/>
                    <a:pt x="2" y="33"/>
                  </a:cubicBezTo>
                  <a:cubicBezTo>
                    <a:pt x="1" y="29"/>
                    <a:pt x="1" y="26"/>
                    <a:pt x="0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9" y="10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29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BE2B5C8E-3B89-441E-AD77-3FE322B9C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938"/>
              <a:ext cx="271" cy="440"/>
            </a:xfrm>
            <a:custGeom>
              <a:avLst/>
              <a:gdLst>
                <a:gd name="T0" fmla="*/ 56 w 119"/>
                <a:gd name="T1" fmla="*/ 183 h 195"/>
                <a:gd name="T2" fmla="*/ 52 w 119"/>
                <a:gd name="T3" fmla="*/ 195 h 195"/>
                <a:gd name="T4" fmla="*/ 0 w 119"/>
                <a:gd name="T5" fmla="*/ 190 h 195"/>
                <a:gd name="T6" fmla="*/ 8 w 119"/>
                <a:gd name="T7" fmla="*/ 22 h 195"/>
                <a:gd name="T8" fmla="*/ 61 w 119"/>
                <a:gd name="T9" fmla="*/ 3 h 195"/>
                <a:gd name="T10" fmla="*/ 114 w 119"/>
                <a:gd name="T11" fmla="*/ 18 h 195"/>
                <a:gd name="T12" fmla="*/ 119 w 119"/>
                <a:gd name="T13" fmla="*/ 190 h 195"/>
                <a:gd name="T14" fmla="*/ 59 w 119"/>
                <a:gd name="T15" fmla="*/ 195 h 195"/>
                <a:gd name="T16" fmla="*/ 56 w 119"/>
                <a:gd name="T17" fmla="*/ 18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195">
                  <a:moveTo>
                    <a:pt x="56" y="183"/>
                  </a:moveTo>
                  <a:cubicBezTo>
                    <a:pt x="52" y="195"/>
                    <a:pt x="52" y="195"/>
                    <a:pt x="52" y="195"/>
                  </a:cubicBezTo>
                  <a:cubicBezTo>
                    <a:pt x="5" y="195"/>
                    <a:pt x="0" y="190"/>
                    <a:pt x="0" y="190"/>
                  </a:cubicBezTo>
                  <a:cubicBezTo>
                    <a:pt x="10" y="99"/>
                    <a:pt x="8" y="22"/>
                    <a:pt x="8" y="22"/>
                  </a:cubicBezTo>
                  <a:cubicBezTo>
                    <a:pt x="33" y="0"/>
                    <a:pt x="61" y="3"/>
                    <a:pt x="61" y="3"/>
                  </a:cubicBezTo>
                  <a:cubicBezTo>
                    <a:pt x="61" y="3"/>
                    <a:pt x="89" y="4"/>
                    <a:pt x="114" y="18"/>
                  </a:cubicBezTo>
                  <a:cubicBezTo>
                    <a:pt x="114" y="18"/>
                    <a:pt x="112" y="99"/>
                    <a:pt x="119" y="190"/>
                  </a:cubicBezTo>
                  <a:cubicBezTo>
                    <a:pt x="119" y="190"/>
                    <a:pt x="106" y="195"/>
                    <a:pt x="59" y="195"/>
                  </a:cubicBezTo>
                  <a:lnTo>
                    <a:pt x="56" y="18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B651961A-B552-44E2-83BF-6C4079D6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949"/>
              <a:ext cx="85" cy="230"/>
            </a:xfrm>
            <a:custGeom>
              <a:avLst/>
              <a:gdLst>
                <a:gd name="T0" fmla="*/ 22 w 37"/>
                <a:gd name="T1" fmla="*/ 0 h 102"/>
                <a:gd name="T2" fmla="*/ 30 w 37"/>
                <a:gd name="T3" fmla="*/ 3 h 102"/>
                <a:gd name="T4" fmla="*/ 36 w 37"/>
                <a:gd name="T5" fmla="*/ 46 h 102"/>
                <a:gd name="T6" fmla="*/ 24 w 37"/>
                <a:gd name="T7" fmla="*/ 53 h 102"/>
                <a:gd name="T8" fmla="*/ 29 w 37"/>
                <a:gd name="T9" fmla="*/ 66 h 102"/>
                <a:gd name="T10" fmla="*/ 0 w 37"/>
                <a:gd name="T11" fmla="*/ 102 h 102"/>
                <a:gd name="T12" fmla="*/ 0 w 37"/>
                <a:gd name="T13" fmla="*/ 88 h 102"/>
                <a:gd name="T14" fmla="*/ 22 w 37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2">
                  <a:moveTo>
                    <a:pt x="22" y="0"/>
                  </a:moveTo>
                  <a:cubicBezTo>
                    <a:pt x="22" y="0"/>
                    <a:pt x="26" y="2"/>
                    <a:pt x="30" y="3"/>
                  </a:cubicBezTo>
                  <a:cubicBezTo>
                    <a:pt x="30" y="3"/>
                    <a:pt x="37" y="24"/>
                    <a:pt x="36" y="46"/>
                  </a:cubicBezTo>
                  <a:cubicBezTo>
                    <a:pt x="36" y="46"/>
                    <a:pt x="31" y="50"/>
                    <a:pt x="24" y="53"/>
                  </a:cubicBezTo>
                  <a:cubicBezTo>
                    <a:pt x="24" y="53"/>
                    <a:pt x="28" y="59"/>
                    <a:pt x="29" y="66"/>
                  </a:cubicBezTo>
                  <a:cubicBezTo>
                    <a:pt x="29" y="66"/>
                    <a:pt x="11" y="92"/>
                    <a:pt x="0" y="10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2" y="15"/>
                    <a:pt x="22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2A7BBA8E-92C9-46C3-AB59-3A149C58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952"/>
              <a:ext cx="79" cy="227"/>
            </a:xfrm>
            <a:custGeom>
              <a:avLst/>
              <a:gdLst>
                <a:gd name="T0" fmla="*/ 13 w 35"/>
                <a:gd name="T1" fmla="*/ 0 h 101"/>
                <a:gd name="T2" fmla="*/ 8 w 35"/>
                <a:gd name="T3" fmla="*/ 1 h 101"/>
                <a:gd name="T4" fmla="*/ 0 w 35"/>
                <a:gd name="T5" fmla="*/ 45 h 101"/>
                <a:gd name="T6" fmla="*/ 12 w 35"/>
                <a:gd name="T7" fmla="*/ 52 h 101"/>
                <a:gd name="T8" fmla="*/ 7 w 35"/>
                <a:gd name="T9" fmla="*/ 65 h 101"/>
                <a:gd name="T10" fmla="*/ 35 w 35"/>
                <a:gd name="T11" fmla="*/ 101 h 101"/>
                <a:gd name="T12" fmla="*/ 35 w 35"/>
                <a:gd name="T13" fmla="*/ 87 h 101"/>
                <a:gd name="T14" fmla="*/ 13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1">
                  <a:moveTo>
                    <a:pt x="13" y="0"/>
                  </a:moveTo>
                  <a:cubicBezTo>
                    <a:pt x="13" y="0"/>
                    <a:pt x="10" y="1"/>
                    <a:pt x="8" y="1"/>
                  </a:cubicBezTo>
                  <a:cubicBezTo>
                    <a:pt x="8" y="1"/>
                    <a:pt x="0" y="23"/>
                    <a:pt x="0" y="45"/>
                  </a:cubicBezTo>
                  <a:cubicBezTo>
                    <a:pt x="0" y="45"/>
                    <a:pt x="5" y="49"/>
                    <a:pt x="12" y="52"/>
                  </a:cubicBezTo>
                  <a:cubicBezTo>
                    <a:pt x="12" y="52"/>
                    <a:pt x="9" y="58"/>
                    <a:pt x="7" y="65"/>
                  </a:cubicBezTo>
                  <a:cubicBezTo>
                    <a:pt x="7" y="65"/>
                    <a:pt x="24" y="91"/>
                    <a:pt x="35" y="101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23" y="15"/>
                    <a:pt x="13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1885CB90-3373-4309-9847-25AF46017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956"/>
              <a:ext cx="89" cy="192"/>
            </a:xfrm>
            <a:custGeom>
              <a:avLst/>
              <a:gdLst>
                <a:gd name="T0" fmla="*/ 39 w 39"/>
                <a:gd name="T1" fmla="*/ 0 h 85"/>
                <a:gd name="T2" fmla="*/ 17 w 39"/>
                <a:gd name="T3" fmla="*/ 85 h 85"/>
                <a:gd name="T4" fmla="*/ 0 w 39"/>
                <a:gd name="T5" fmla="*/ 2 h 85"/>
                <a:gd name="T6" fmla="*/ 39 w 39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85">
                  <a:moveTo>
                    <a:pt x="39" y="0"/>
                  </a:moveTo>
                  <a:cubicBezTo>
                    <a:pt x="39" y="0"/>
                    <a:pt x="29" y="46"/>
                    <a:pt x="17" y="85"/>
                  </a:cubicBezTo>
                  <a:cubicBezTo>
                    <a:pt x="17" y="85"/>
                    <a:pt x="1" y="29"/>
                    <a:pt x="0" y="2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0DA835B5-A8E2-4028-AABC-CB476E95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283"/>
              <a:ext cx="62" cy="32"/>
            </a:xfrm>
            <a:custGeom>
              <a:avLst/>
              <a:gdLst>
                <a:gd name="T0" fmla="*/ 25 w 27"/>
                <a:gd name="T1" fmla="*/ 10 h 14"/>
                <a:gd name="T2" fmla="*/ 24 w 27"/>
                <a:gd name="T3" fmla="*/ 0 h 14"/>
                <a:gd name="T4" fmla="*/ 1 w 27"/>
                <a:gd name="T5" fmla="*/ 4 h 14"/>
                <a:gd name="T6" fmla="*/ 2 w 27"/>
                <a:gd name="T7" fmla="*/ 12 h 14"/>
                <a:gd name="T8" fmla="*/ 25 w 27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5" y="10"/>
                  </a:moveTo>
                  <a:cubicBezTo>
                    <a:pt x="25" y="10"/>
                    <a:pt x="27" y="8"/>
                    <a:pt x="24" y="0"/>
                  </a:cubicBezTo>
                  <a:cubicBezTo>
                    <a:pt x="24" y="0"/>
                    <a:pt x="18" y="2"/>
                    <a:pt x="1" y="4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2" y="12"/>
                    <a:pt x="15" y="14"/>
                    <a:pt x="25" y="10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6DBF2E71-78CD-407B-9088-3F4C37B3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283"/>
              <a:ext cx="60" cy="32"/>
            </a:xfrm>
            <a:custGeom>
              <a:avLst/>
              <a:gdLst>
                <a:gd name="T0" fmla="*/ 1 w 26"/>
                <a:gd name="T1" fmla="*/ 10 h 14"/>
                <a:gd name="T2" fmla="*/ 2 w 26"/>
                <a:gd name="T3" fmla="*/ 0 h 14"/>
                <a:gd name="T4" fmla="*/ 25 w 26"/>
                <a:gd name="T5" fmla="*/ 4 h 14"/>
                <a:gd name="T6" fmla="*/ 24 w 26"/>
                <a:gd name="T7" fmla="*/ 12 h 14"/>
                <a:gd name="T8" fmla="*/ 1 w 26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1" y="10"/>
                  </a:moveTo>
                  <a:cubicBezTo>
                    <a:pt x="1" y="10"/>
                    <a:pt x="0" y="5"/>
                    <a:pt x="2" y="0"/>
                  </a:cubicBezTo>
                  <a:cubicBezTo>
                    <a:pt x="2" y="0"/>
                    <a:pt x="8" y="2"/>
                    <a:pt x="25" y="4"/>
                  </a:cubicBezTo>
                  <a:cubicBezTo>
                    <a:pt x="25" y="4"/>
                    <a:pt x="26" y="8"/>
                    <a:pt x="24" y="12"/>
                  </a:cubicBezTo>
                  <a:cubicBezTo>
                    <a:pt x="24" y="12"/>
                    <a:pt x="11" y="14"/>
                    <a:pt x="1" y="10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D6728BC9-0F38-4BFD-8843-701603275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902"/>
              <a:ext cx="77" cy="88"/>
            </a:xfrm>
            <a:custGeom>
              <a:avLst/>
              <a:gdLst>
                <a:gd name="T0" fmla="*/ 33 w 34"/>
                <a:gd name="T1" fmla="*/ 21 h 39"/>
                <a:gd name="T2" fmla="*/ 27 w 34"/>
                <a:gd name="T3" fmla="*/ 30 h 39"/>
                <a:gd name="T4" fmla="*/ 17 w 34"/>
                <a:gd name="T5" fmla="*/ 39 h 39"/>
                <a:gd name="T6" fmla="*/ 8 w 34"/>
                <a:gd name="T7" fmla="*/ 30 h 39"/>
                <a:gd name="T8" fmla="*/ 1 w 34"/>
                <a:gd name="T9" fmla="*/ 21 h 39"/>
                <a:gd name="T10" fmla="*/ 2 w 34"/>
                <a:gd name="T11" fmla="*/ 0 h 39"/>
                <a:gd name="T12" fmla="*/ 32 w 34"/>
                <a:gd name="T13" fmla="*/ 0 h 39"/>
                <a:gd name="T14" fmla="*/ 33 w 34"/>
                <a:gd name="T15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9">
                  <a:moveTo>
                    <a:pt x="33" y="21"/>
                  </a:moveTo>
                  <a:cubicBezTo>
                    <a:pt x="34" y="26"/>
                    <a:pt x="31" y="28"/>
                    <a:pt x="27" y="30"/>
                  </a:cubicBezTo>
                  <a:cubicBezTo>
                    <a:pt x="24" y="31"/>
                    <a:pt x="20" y="39"/>
                    <a:pt x="17" y="39"/>
                  </a:cubicBezTo>
                  <a:cubicBezTo>
                    <a:pt x="14" y="39"/>
                    <a:pt x="11" y="31"/>
                    <a:pt x="8" y="30"/>
                  </a:cubicBezTo>
                  <a:cubicBezTo>
                    <a:pt x="3" y="29"/>
                    <a:pt x="0" y="26"/>
                    <a:pt x="1" y="2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3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1FCA521F-B9F0-43AF-82C3-DA91ECE4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906"/>
              <a:ext cx="73" cy="39"/>
            </a:xfrm>
            <a:custGeom>
              <a:avLst/>
              <a:gdLst>
                <a:gd name="T0" fmla="*/ 32 w 32"/>
                <a:gd name="T1" fmla="*/ 12 h 17"/>
                <a:gd name="T2" fmla="*/ 0 w 32"/>
                <a:gd name="T3" fmla="*/ 16 h 17"/>
                <a:gd name="T4" fmla="*/ 1 w 32"/>
                <a:gd name="T5" fmla="*/ 0 h 17"/>
                <a:gd name="T6" fmla="*/ 31 w 32"/>
                <a:gd name="T7" fmla="*/ 0 h 17"/>
                <a:gd name="T8" fmla="*/ 32 w 32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32" y="12"/>
                  </a:moveTo>
                  <a:cubicBezTo>
                    <a:pt x="22" y="15"/>
                    <a:pt x="11" y="17"/>
                    <a:pt x="0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8F6B0747-0A91-4A92-A721-A298AE70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744"/>
              <a:ext cx="75" cy="138"/>
            </a:xfrm>
            <a:custGeom>
              <a:avLst/>
              <a:gdLst>
                <a:gd name="T0" fmla="*/ 2 w 33"/>
                <a:gd name="T1" fmla="*/ 17 h 61"/>
                <a:gd name="T2" fmla="*/ 24 w 33"/>
                <a:gd name="T3" fmla="*/ 11 h 61"/>
                <a:gd name="T4" fmla="*/ 0 w 33"/>
                <a:gd name="T5" fmla="*/ 44 h 61"/>
                <a:gd name="T6" fmla="*/ 2 w 33"/>
                <a:gd name="T7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1">
                  <a:moveTo>
                    <a:pt x="2" y="17"/>
                  </a:moveTo>
                  <a:cubicBezTo>
                    <a:pt x="2" y="17"/>
                    <a:pt x="14" y="0"/>
                    <a:pt x="24" y="11"/>
                  </a:cubicBezTo>
                  <a:cubicBezTo>
                    <a:pt x="33" y="20"/>
                    <a:pt x="16" y="61"/>
                    <a:pt x="0" y="44"/>
                  </a:cubicBezTo>
                  <a:lnTo>
                    <a:pt x="2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5099EF94-ED36-466D-AD03-9A608DB6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755"/>
              <a:ext cx="50" cy="86"/>
            </a:xfrm>
            <a:custGeom>
              <a:avLst/>
              <a:gdLst>
                <a:gd name="T0" fmla="*/ 6 w 22"/>
                <a:gd name="T1" fmla="*/ 14 h 38"/>
                <a:gd name="T2" fmla="*/ 17 w 22"/>
                <a:gd name="T3" fmla="*/ 8 h 38"/>
                <a:gd name="T4" fmla="*/ 8 w 22"/>
                <a:gd name="T5" fmla="*/ 37 h 38"/>
                <a:gd name="T6" fmla="*/ 1 w 22"/>
                <a:gd name="T7" fmla="*/ 32 h 38"/>
                <a:gd name="T8" fmla="*/ 6 w 22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6" y="14"/>
                  </a:moveTo>
                  <a:cubicBezTo>
                    <a:pt x="6" y="14"/>
                    <a:pt x="9" y="0"/>
                    <a:pt x="17" y="8"/>
                  </a:cubicBezTo>
                  <a:cubicBezTo>
                    <a:pt x="22" y="14"/>
                    <a:pt x="15" y="33"/>
                    <a:pt x="8" y="37"/>
                  </a:cubicBezTo>
                  <a:cubicBezTo>
                    <a:pt x="4" y="38"/>
                    <a:pt x="0" y="35"/>
                    <a:pt x="1" y="32"/>
                  </a:cubicBezTo>
                  <a:lnTo>
                    <a:pt x="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A9ACB25B-F1A1-406E-99D8-6648F7A6C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791"/>
              <a:ext cx="23" cy="30"/>
            </a:xfrm>
            <a:custGeom>
              <a:avLst/>
              <a:gdLst>
                <a:gd name="T0" fmla="*/ 10 w 10"/>
                <a:gd name="T1" fmla="*/ 7 h 13"/>
                <a:gd name="T2" fmla="*/ 4 w 10"/>
                <a:gd name="T3" fmla="*/ 12 h 13"/>
                <a:gd name="T4" fmla="*/ 1 w 10"/>
                <a:gd name="T5" fmla="*/ 6 h 13"/>
                <a:gd name="T6" fmla="*/ 6 w 10"/>
                <a:gd name="T7" fmla="*/ 1 h 13"/>
                <a:gd name="T8" fmla="*/ 10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9" y="11"/>
                    <a:pt x="7" y="13"/>
                    <a:pt x="4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9" y="1"/>
                    <a:pt x="10" y="4"/>
                    <a:pt x="1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A1CC3157-61E4-42A7-87A1-E4186524C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769"/>
              <a:ext cx="20" cy="65"/>
            </a:xfrm>
            <a:custGeom>
              <a:avLst/>
              <a:gdLst>
                <a:gd name="T0" fmla="*/ 8 w 9"/>
                <a:gd name="T1" fmla="*/ 3 h 29"/>
                <a:gd name="T2" fmla="*/ 8 w 9"/>
                <a:gd name="T3" fmla="*/ 13 h 29"/>
                <a:gd name="T4" fmla="*/ 8 w 9"/>
                <a:gd name="T5" fmla="*/ 14 h 29"/>
                <a:gd name="T6" fmla="*/ 8 w 9"/>
                <a:gd name="T7" fmla="*/ 15 h 29"/>
                <a:gd name="T8" fmla="*/ 0 w 9"/>
                <a:gd name="T9" fmla="*/ 29 h 29"/>
                <a:gd name="T10" fmla="*/ 5 w 9"/>
                <a:gd name="T11" fmla="*/ 3 h 29"/>
                <a:gd name="T12" fmla="*/ 0 w 9"/>
                <a:gd name="T13" fmla="*/ 1 h 29"/>
                <a:gd name="T14" fmla="*/ 2 w 9"/>
                <a:gd name="T15" fmla="*/ 0 h 29"/>
                <a:gd name="T16" fmla="*/ 7 w 9"/>
                <a:gd name="T17" fmla="*/ 2 h 29"/>
                <a:gd name="T18" fmla="*/ 8 w 9"/>
                <a:gd name="T19" fmla="*/ 3 h 29"/>
                <a:gd name="T20" fmla="*/ 8 w 9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9">
                  <a:moveTo>
                    <a:pt x="8" y="3"/>
                  </a:moveTo>
                  <a:cubicBezTo>
                    <a:pt x="9" y="6"/>
                    <a:pt x="9" y="9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6" y="20"/>
                    <a:pt x="4" y="26"/>
                    <a:pt x="0" y="29"/>
                  </a:cubicBezTo>
                  <a:cubicBezTo>
                    <a:pt x="6" y="21"/>
                    <a:pt x="9" y="8"/>
                    <a:pt x="5" y="3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5" y="1"/>
                    <a:pt x="7" y="2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F27FD4EC-7433-4B46-A11E-BFC295703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708"/>
              <a:ext cx="66" cy="122"/>
            </a:xfrm>
            <a:custGeom>
              <a:avLst/>
              <a:gdLst>
                <a:gd name="T0" fmla="*/ 11 w 29"/>
                <a:gd name="T1" fmla="*/ 7 h 54"/>
                <a:gd name="T2" fmla="*/ 29 w 29"/>
                <a:gd name="T3" fmla="*/ 18 h 54"/>
                <a:gd name="T4" fmla="*/ 22 w 29"/>
                <a:gd name="T5" fmla="*/ 44 h 54"/>
                <a:gd name="T6" fmla="*/ 11 w 29"/>
                <a:gd name="T7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11" y="7"/>
                  </a:moveTo>
                  <a:cubicBezTo>
                    <a:pt x="23" y="0"/>
                    <a:pt x="29" y="18"/>
                    <a:pt x="29" y="18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4" y="54"/>
                    <a:pt x="0" y="12"/>
                    <a:pt x="11" y="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9356D5F4-CF93-42F8-8DD5-06A77FB0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609"/>
              <a:ext cx="294" cy="338"/>
            </a:xfrm>
            <a:custGeom>
              <a:avLst/>
              <a:gdLst>
                <a:gd name="T0" fmla="*/ 31 w 129"/>
                <a:gd name="T1" fmla="*/ 27 h 150"/>
                <a:gd name="T2" fmla="*/ 18 w 129"/>
                <a:gd name="T3" fmla="*/ 60 h 150"/>
                <a:gd name="T4" fmla="*/ 34 w 129"/>
                <a:gd name="T5" fmla="*/ 129 h 150"/>
                <a:gd name="T6" fmla="*/ 116 w 129"/>
                <a:gd name="T7" fmla="*/ 114 h 150"/>
                <a:gd name="T8" fmla="*/ 126 w 129"/>
                <a:gd name="T9" fmla="*/ 46 h 150"/>
                <a:gd name="T10" fmla="*/ 81 w 129"/>
                <a:gd name="T11" fmla="*/ 4 h 150"/>
                <a:gd name="T12" fmla="*/ 31 w 129"/>
                <a:gd name="T13" fmla="*/ 2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50">
                  <a:moveTo>
                    <a:pt x="31" y="27"/>
                  </a:moveTo>
                  <a:cubicBezTo>
                    <a:pt x="27" y="35"/>
                    <a:pt x="22" y="48"/>
                    <a:pt x="18" y="60"/>
                  </a:cubicBezTo>
                  <a:cubicBezTo>
                    <a:pt x="13" y="71"/>
                    <a:pt x="0" y="109"/>
                    <a:pt x="34" y="129"/>
                  </a:cubicBezTo>
                  <a:cubicBezTo>
                    <a:pt x="68" y="150"/>
                    <a:pt x="103" y="137"/>
                    <a:pt x="116" y="114"/>
                  </a:cubicBezTo>
                  <a:cubicBezTo>
                    <a:pt x="126" y="96"/>
                    <a:pt x="129" y="65"/>
                    <a:pt x="126" y="46"/>
                  </a:cubicBezTo>
                  <a:cubicBezTo>
                    <a:pt x="121" y="20"/>
                    <a:pt x="102" y="8"/>
                    <a:pt x="81" y="4"/>
                  </a:cubicBezTo>
                  <a:cubicBezTo>
                    <a:pt x="61" y="0"/>
                    <a:pt x="42" y="7"/>
                    <a:pt x="31" y="2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8E815B99-D127-415C-A2E7-85656450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600"/>
              <a:ext cx="280" cy="225"/>
            </a:xfrm>
            <a:custGeom>
              <a:avLst/>
              <a:gdLst>
                <a:gd name="T0" fmla="*/ 119 w 123"/>
                <a:gd name="T1" fmla="*/ 35 h 100"/>
                <a:gd name="T2" fmla="*/ 122 w 123"/>
                <a:gd name="T3" fmla="*/ 61 h 100"/>
                <a:gd name="T4" fmla="*/ 114 w 123"/>
                <a:gd name="T5" fmla="*/ 100 h 100"/>
                <a:gd name="T6" fmla="*/ 112 w 123"/>
                <a:gd name="T7" fmla="*/ 74 h 100"/>
                <a:gd name="T8" fmla="*/ 107 w 123"/>
                <a:gd name="T9" fmla="*/ 37 h 100"/>
                <a:gd name="T10" fmla="*/ 65 w 123"/>
                <a:gd name="T11" fmla="*/ 39 h 100"/>
                <a:gd name="T12" fmla="*/ 33 w 123"/>
                <a:gd name="T13" fmla="*/ 25 h 100"/>
                <a:gd name="T14" fmla="*/ 15 w 123"/>
                <a:gd name="T15" fmla="*/ 54 h 100"/>
                <a:gd name="T16" fmla="*/ 4 w 123"/>
                <a:gd name="T17" fmla="*/ 80 h 100"/>
                <a:gd name="T18" fmla="*/ 22 w 123"/>
                <a:gd name="T19" fmla="*/ 21 h 100"/>
                <a:gd name="T20" fmla="*/ 75 w 123"/>
                <a:gd name="T21" fmla="*/ 3 h 100"/>
                <a:gd name="T22" fmla="*/ 119 w 123"/>
                <a:gd name="T23" fmla="*/ 3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00">
                  <a:moveTo>
                    <a:pt x="119" y="35"/>
                  </a:moveTo>
                  <a:cubicBezTo>
                    <a:pt x="121" y="41"/>
                    <a:pt x="123" y="45"/>
                    <a:pt x="122" y="61"/>
                  </a:cubicBezTo>
                  <a:cubicBezTo>
                    <a:pt x="122" y="84"/>
                    <a:pt x="117" y="100"/>
                    <a:pt x="114" y="100"/>
                  </a:cubicBezTo>
                  <a:cubicBezTo>
                    <a:pt x="112" y="99"/>
                    <a:pt x="112" y="86"/>
                    <a:pt x="112" y="74"/>
                  </a:cubicBezTo>
                  <a:cubicBezTo>
                    <a:pt x="113" y="62"/>
                    <a:pt x="116" y="42"/>
                    <a:pt x="107" y="37"/>
                  </a:cubicBezTo>
                  <a:cubicBezTo>
                    <a:pt x="98" y="33"/>
                    <a:pt x="95" y="45"/>
                    <a:pt x="65" y="39"/>
                  </a:cubicBezTo>
                  <a:cubicBezTo>
                    <a:pt x="40" y="35"/>
                    <a:pt x="38" y="26"/>
                    <a:pt x="33" y="25"/>
                  </a:cubicBezTo>
                  <a:cubicBezTo>
                    <a:pt x="28" y="23"/>
                    <a:pt x="18" y="46"/>
                    <a:pt x="15" y="54"/>
                  </a:cubicBezTo>
                  <a:cubicBezTo>
                    <a:pt x="12" y="62"/>
                    <a:pt x="7" y="81"/>
                    <a:pt x="4" y="80"/>
                  </a:cubicBezTo>
                  <a:cubicBezTo>
                    <a:pt x="0" y="79"/>
                    <a:pt x="11" y="40"/>
                    <a:pt x="22" y="21"/>
                  </a:cubicBezTo>
                  <a:cubicBezTo>
                    <a:pt x="34" y="2"/>
                    <a:pt x="58" y="0"/>
                    <a:pt x="75" y="3"/>
                  </a:cubicBezTo>
                  <a:cubicBezTo>
                    <a:pt x="93" y="6"/>
                    <a:pt x="111" y="15"/>
                    <a:pt x="119" y="35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3CBB3166-4A93-4F96-9C61-B7397C58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780"/>
              <a:ext cx="41" cy="50"/>
            </a:xfrm>
            <a:custGeom>
              <a:avLst/>
              <a:gdLst>
                <a:gd name="T0" fmla="*/ 18 w 18"/>
                <a:gd name="T1" fmla="*/ 0 h 22"/>
                <a:gd name="T2" fmla="*/ 0 w 18"/>
                <a:gd name="T3" fmla="*/ 13 h 22"/>
                <a:gd name="T4" fmla="*/ 14 w 18"/>
                <a:gd name="T5" fmla="*/ 22 h 22"/>
                <a:gd name="T6" fmla="*/ 7 w 18"/>
                <a:gd name="T7" fmla="*/ 15 h 22"/>
                <a:gd name="T8" fmla="*/ 18 w 1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0"/>
                  </a:moveTo>
                  <a:cubicBezTo>
                    <a:pt x="18" y="0"/>
                    <a:pt x="14" y="11"/>
                    <a:pt x="0" y="13"/>
                  </a:cubicBezTo>
                  <a:cubicBezTo>
                    <a:pt x="0" y="13"/>
                    <a:pt x="4" y="22"/>
                    <a:pt x="14" y="22"/>
                  </a:cubicBezTo>
                  <a:cubicBezTo>
                    <a:pt x="14" y="22"/>
                    <a:pt x="9" y="20"/>
                    <a:pt x="7" y="15"/>
                  </a:cubicBezTo>
                  <a:cubicBezTo>
                    <a:pt x="7" y="15"/>
                    <a:pt x="18" y="11"/>
                    <a:pt x="18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310068C3-26B9-44E9-A3AB-782EC232F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703"/>
              <a:ext cx="61" cy="23"/>
            </a:xfrm>
            <a:custGeom>
              <a:avLst/>
              <a:gdLst>
                <a:gd name="T0" fmla="*/ 0 w 27"/>
                <a:gd name="T1" fmla="*/ 4 h 10"/>
                <a:gd name="T2" fmla="*/ 15 w 27"/>
                <a:gd name="T3" fmla="*/ 1 h 10"/>
                <a:gd name="T4" fmla="*/ 22 w 27"/>
                <a:gd name="T5" fmla="*/ 4 h 10"/>
                <a:gd name="T6" fmla="*/ 27 w 27"/>
                <a:gd name="T7" fmla="*/ 10 h 10"/>
                <a:gd name="T8" fmla="*/ 21 w 27"/>
                <a:gd name="T9" fmla="*/ 6 h 10"/>
                <a:gd name="T10" fmla="*/ 14 w 27"/>
                <a:gd name="T11" fmla="*/ 4 h 10"/>
                <a:gd name="T12" fmla="*/ 0 w 2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0">
                  <a:moveTo>
                    <a:pt x="0" y="4"/>
                  </a:moveTo>
                  <a:cubicBezTo>
                    <a:pt x="5" y="1"/>
                    <a:pt x="10" y="0"/>
                    <a:pt x="15" y="1"/>
                  </a:cubicBezTo>
                  <a:cubicBezTo>
                    <a:pt x="18" y="2"/>
                    <a:pt x="20" y="3"/>
                    <a:pt x="22" y="4"/>
                  </a:cubicBezTo>
                  <a:cubicBezTo>
                    <a:pt x="24" y="6"/>
                    <a:pt x="26" y="8"/>
                    <a:pt x="27" y="10"/>
                  </a:cubicBezTo>
                  <a:cubicBezTo>
                    <a:pt x="25" y="9"/>
                    <a:pt x="23" y="7"/>
                    <a:pt x="21" y="6"/>
                  </a:cubicBezTo>
                  <a:cubicBezTo>
                    <a:pt x="19" y="5"/>
                    <a:pt x="17" y="4"/>
                    <a:pt x="14" y="4"/>
                  </a:cubicBezTo>
                  <a:cubicBezTo>
                    <a:pt x="10" y="3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DEC03086-7D79-48FC-A3A3-844C8257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708"/>
              <a:ext cx="55" cy="16"/>
            </a:xfrm>
            <a:custGeom>
              <a:avLst/>
              <a:gdLst>
                <a:gd name="T0" fmla="*/ 0 w 24"/>
                <a:gd name="T1" fmla="*/ 0 h 7"/>
                <a:gd name="T2" fmla="*/ 12 w 24"/>
                <a:gd name="T3" fmla="*/ 4 h 7"/>
                <a:gd name="T4" fmla="*/ 18 w 24"/>
                <a:gd name="T5" fmla="*/ 4 h 7"/>
                <a:gd name="T6" fmla="*/ 24 w 24"/>
                <a:gd name="T7" fmla="*/ 3 h 7"/>
                <a:gd name="T8" fmla="*/ 18 w 24"/>
                <a:gd name="T9" fmla="*/ 6 h 7"/>
                <a:gd name="T10" fmla="*/ 11 w 24"/>
                <a:gd name="T11" fmla="*/ 6 h 7"/>
                <a:gd name="T12" fmla="*/ 0 w 2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4" y="2"/>
                    <a:pt x="8" y="3"/>
                    <a:pt x="12" y="4"/>
                  </a:cubicBezTo>
                  <a:cubicBezTo>
                    <a:pt x="14" y="4"/>
                    <a:pt x="16" y="4"/>
                    <a:pt x="18" y="4"/>
                  </a:cubicBezTo>
                  <a:cubicBezTo>
                    <a:pt x="20" y="4"/>
                    <a:pt x="22" y="4"/>
                    <a:pt x="24" y="3"/>
                  </a:cubicBezTo>
                  <a:cubicBezTo>
                    <a:pt x="22" y="4"/>
                    <a:pt x="20" y="6"/>
                    <a:pt x="18" y="6"/>
                  </a:cubicBezTo>
                  <a:cubicBezTo>
                    <a:pt x="16" y="7"/>
                    <a:pt x="14" y="7"/>
                    <a:pt x="11" y="6"/>
                  </a:cubicBezTo>
                  <a:cubicBezTo>
                    <a:pt x="7" y="5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644C5C16-B0F4-4185-80F0-4C54924F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721"/>
              <a:ext cx="68" cy="59"/>
            </a:xfrm>
            <a:custGeom>
              <a:avLst/>
              <a:gdLst>
                <a:gd name="T0" fmla="*/ 0 w 30"/>
                <a:gd name="T1" fmla="*/ 17 h 26"/>
                <a:gd name="T2" fmla="*/ 17 w 30"/>
                <a:gd name="T3" fmla="*/ 2 h 26"/>
                <a:gd name="T4" fmla="*/ 27 w 30"/>
                <a:gd name="T5" fmla="*/ 22 h 26"/>
                <a:gd name="T6" fmla="*/ 0 w 30"/>
                <a:gd name="T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17"/>
                  </a:moveTo>
                  <a:cubicBezTo>
                    <a:pt x="0" y="17"/>
                    <a:pt x="4" y="0"/>
                    <a:pt x="17" y="2"/>
                  </a:cubicBezTo>
                  <a:cubicBezTo>
                    <a:pt x="30" y="4"/>
                    <a:pt x="27" y="22"/>
                    <a:pt x="27" y="22"/>
                  </a:cubicBezTo>
                  <a:cubicBezTo>
                    <a:pt x="27" y="22"/>
                    <a:pt x="13" y="26"/>
                    <a:pt x="0" y="17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0C111D46-8A39-4A4C-9561-B42EBBE2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721"/>
              <a:ext cx="63" cy="50"/>
            </a:xfrm>
            <a:custGeom>
              <a:avLst/>
              <a:gdLst>
                <a:gd name="T0" fmla="*/ 0 w 28"/>
                <a:gd name="T1" fmla="*/ 17 h 22"/>
                <a:gd name="T2" fmla="*/ 5 w 28"/>
                <a:gd name="T3" fmla="*/ 6 h 22"/>
                <a:gd name="T4" fmla="*/ 10 w 28"/>
                <a:gd name="T5" fmla="*/ 1 h 22"/>
                <a:gd name="T6" fmla="*/ 17 w 28"/>
                <a:gd name="T7" fmla="*/ 1 h 22"/>
                <a:gd name="T8" fmla="*/ 23 w 28"/>
                <a:gd name="T9" fmla="*/ 4 h 22"/>
                <a:gd name="T10" fmla="*/ 27 w 28"/>
                <a:gd name="T11" fmla="*/ 9 h 22"/>
                <a:gd name="T12" fmla="*/ 27 w 28"/>
                <a:gd name="T13" fmla="*/ 22 h 22"/>
                <a:gd name="T14" fmla="*/ 25 w 28"/>
                <a:gd name="T15" fmla="*/ 10 h 22"/>
                <a:gd name="T16" fmla="*/ 22 w 28"/>
                <a:gd name="T17" fmla="*/ 5 h 22"/>
                <a:gd name="T18" fmla="*/ 17 w 28"/>
                <a:gd name="T19" fmla="*/ 3 h 22"/>
                <a:gd name="T20" fmla="*/ 11 w 28"/>
                <a:gd name="T21" fmla="*/ 3 h 22"/>
                <a:gd name="T22" fmla="*/ 6 w 28"/>
                <a:gd name="T23" fmla="*/ 7 h 22"/>
                <a:gd name="T24" fmla="*/ 0 w 28"/>
                <a:gd name="T2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2">
                  <a:moveTo>
                    <a:pt x="0" y="17"/>
                  </a:moveTo>
                  <a:cubicBezTo>
                    <a:pt x="1" y="13"/>
                    <a:pt x="2" y="9"/>
                    <a:pt x="5" y="6"/>
                  </a:cubicBezTo>
                  <a:cubicBezTo>
                    <a:pt x="7" y="4"/>
                    <a:pt x="8" y="2"/>
                    <a:pt x="10" y="1"/>
                  </a:cubicBezTo>
                  <a:cubicBezTo>
                    <a:pt x="13" y="1"/>
                    <a:pt x="15" y="0"/>
                    <a:pt x="17" y="1"/>
                  </a:cubicBezTo>
                  <a:cubicBezTo>
                    <a:pt x="19" y="1"/>
                    <a:pt x="22" y="2"/>
                    <a:pt x="23" y="4"/>
                  </a:cubicBezTo>
                  <a:cubicBezTo>
                    <a:pt x="25" y="5"/>
                    <a:pt x="26" y="7"/>
                    <a:pt x="27" y="9"/>
                  </a:cubicBezTo>
                  <a:cubicBezTo>
                    <a:pt x="28" y="14"/>
                    <a:pt x="28" y="18"/>
                    <a:pt x="27" y="22"/>
                  </a:cubicBezTo>
                  <a:cubicBezTo>
                    <a:pt x="27" y="18"/>
                    <a:pt x="27" y="14"/>
                    <a:pt x="25" y="10"/>
                  </a:cubicBezTo>
                  <a:cubicBezTo>
                    <a:pt x="25" y="8"/>
                    <a:pt x="24" y="6"/>
                    <a:pt x="22" y="5"/>
                  </a:cubicBezTo>
                  <a:cubicBezTo>
                    <a:pt x="21" y="4"/>
                    <a:pt x="19" y="3"/>
                    <a:pt x="17" y="3"/>
                  </a:cubicBezTo>
                  <a:cubicBezTo>
                    <a:pt x="15" y="3"/>
                    <a:pt x="13" y="3"/>
                    <a:pt x="11" y="3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4" y="10"/>
                    <a:pt x="2" y="13"/>
                    <a:pt x="0" y="1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986A4CCC-4F58-4861-B8D0-264B1258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735"/>
              <a:ext cx="16" cy="27"/>
            </a:xfrm>
            <a:custGeom>
              <a:avLst/>
              <a:gdLst>
                <a:gd name="T0" fmla="*/ 5 w 7"/>
                <a:gd name="T1" fmla="*/ 0 h 12"/>
                <a:gd name="T2" fmla="*/ 2 w 7"/>
                <a:gd name="T3" fmla="*/ 2 h 12"/>
                <a:gd name="T4" fmla="*/ 2 w 7"/>
                <a:gd name="T5" fmla="*/ 4 h 12"/>
                <a:gd name="T6" fmla="*/ 1 w 7"/>
                <a:gd name="T7" fmla="*/ 5 h 12"/>
                <a:gd name="T8" fmla="*/ 1 w 7"/>
                <a:gd name="T9" fmla="*/ 5 h 12"/>
                <a:gd name="T10" fmla="*/ 3 w 7"/>
                <a:gd name="T11" fmla="*/ 12 h 12"/>
                <a:gd name="T12" fmla="*/ 7 w 7"/>
                <a:gd name="T13" fmla="*/ 6 h 12"/>
                <a:gd name="T14" fmla="*/ 5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4" y="0"/>
                    <a:pt x="3" y="1"/>
                    <a:pt x="2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9"/>
                    <a:pt x="1" y="11"/>
                    <a:pt x="3" y="12"/>
                  </a:cubicBezTo>
                  <a:cubicBezTo>
                    <a:pt x="4" y="12"/>
                    <a:pt x="6" y="10"/>
                    <a:pt x="7" y="6"/>
                  </a:cubicBezTo>
                  <a:cubicBezTo>
                    <a:pt x="7" y="3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5A62160E-6A3C-4CE6-8815-1DCE9802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742"/>
              <a:ext cx="70" cy="61"/>
            </a:xfrm>
            <a:custGeom>
              <a:avLst/>
              <a:gdLst>
                <a:gd name="T0" fmla="*/ 0 w 31"/>
                <a:gd name="T1" fmla="*/ 18 h 27"/>
                <a:gd name="T2" fmla="*/ 18 w 31"/>
                <a:gd name="T3" fmla="*/ 3 h 27"/>
                <a:gd name="T4" fmla="*/ 28 w 31"/>
                <a:gd name="T5" fmla="*/ 23 h 27"/>
                <a:gd name="T6" fmla="*/ 0 w 31"/>
                <a:gd name="T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7">
                  <a:moveTo>
                    <a:pt x="0" y="18"/>
                  </a:moveTo>
                  <a:cubicBezTo>
                    <a:pt x="0" y="18"/>
                    <a:pt x="5" y="0"/>
                    <a:pt x="18" y="3"/>
                  </a:cubicBezTo>
                  <a:cubicBezTo>
                    <a:pt x="31" y="5"/>
                    <a:pt x="28" y="23"/>
                    <a:pt x="28" y="23"/>
                  </a:cubicBezTo>
                  <a:cubicBezTo>
                    <a:pt x="28" y="23"/>
                    <a:pt x="14" y="27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B20816D8-B5A7-410E-B19B-872F5A40C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744"/>
              <a:ext cx="66" cy="50"/>
            </a:xfrm>
            <a:custGeom>
              <a:avLst/>
              <a:gdLst>
                <a:gd name="T0" fmla="*/ 0 w 29"/>
                <a:gd name="T1" fmla="*/ 17 h 22"/>
                <a:gd name="T2" fmla="*/ 6 w 29"/>
                <a:gd name="T3" fmla="*/ 5 h 22"/>
                <a:gd name="T4" fmla="*/ 11 w 29"/>
                <a:gd name="T5" fmla="*/ 1 h 22"/>
                <a:gd name="T6" fmla="*/ 18 w 29"/>
                <a:gd name="T7" fmla="*/ 1 h 22"/>
                <a:gd name="T8" fmla="*/ 24 w 29"/>
                <a:gd name="T9" fmla="*/ 3 h 22"/>
                <a:gd name="T10" fmla="*/ 28 w 29"/>
                <a:gd name="T11" fmla="*/ 9 h 22"/>
                <a:gd name="T12" fmla="*/ 28 w 29"/>
                <a:gd name="T13" fmla="*/ 22 h 22"/>
                <a:gd name="T14" fmla="*/ 26 w 29"/>
                <a:gd name="T15" fmla="*/ 10 h 22"/>
                <a:gd name="T16" fmla="*/ 23 w 29"/>
                <a:gd name="T17" fmla="*/ 5 h 22"/>
                <a:gd name="T18" fmla="*/ 17 w 29"/>
                <a:gd name="T19" fmla="*/ 3 h 22"/>
                <a:gd name="T20" fmla="*/ 12 w 29"/>
                <a:gd name="T21" fmla="*/ 3 h 22"/>
                <a:gd name="T22" fmla="*/ 7 w 29"/>
                <a:gd name="T23" fmla="*/ 7 h 22"/>
                <a:gd name="T24" fmla="*/ 0 w 29"/>
                <a:gd name="T2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7"/>
                  </a:moveTo>
                  <a:cubicBezTo>
                    <a:pt x="1" y="13"/>
                    <a:pt x="3" y="9"/>
                    <a:pt x="6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0"/>
                    <a:pt x="15" y="0"/>
                    <a:pt x="18" y="1"/>
                  </a:cubicBezTo>
                  <a:cubicBezTo>
                    <a:pt x="20" y="1"/>
                    <a:pt x="22" y="2"/>
                    <a:pt x="24" y="3"/>
                  </a:cubicBezTo>
                  <a:cubicBezTo>
                    <a:pt x="26" y="5"/>
                    <a:pt x="27" y="7"/>
                    <a:pt x="28" y="9"/>
                  </a:cubicBezTo>
                  <a:cubicBezTo>
                    <a:pt x="29" y="13"/>
                    <a:pt x="29" y="18"/>
                    <a:pt x="28" y="22"/>
                  </a:cubicBezTo>
                  <a:cubicBezTo>
                    <a:pt x="28" y="18"/>
                    <a:pt x="28" y="13"/>
                    <a:pt x="26" y="10"/>
                  </a:cubicBezTo>
                  <a:cubicBezTo>
                    <a:pt x="25" y="8"/>
                    <a:pt x="24" y="6"/>
                    <a:pt x="23" y="5"/>
                  </a:cubicBezTo>
                  <a:cubicBezTo>
                    <a:pt x="21" y="4"/>
                    <a:pt x="19" y="3"/>
                    <a:pt x="17" y="3"/>
                  </a:cubicBezTo>
                  <a:cubicBezTo>
                    <a:pt x="15" y="2"/>
                    <a:pt x="14" y="3"/>
                    <a:pt x="12" y="3"/>
                  </a:cubicBezTo>
                  <a:cubicBezTo>
                    <a:pt x="10" y="4"/>
                    <a:pt x="8" y="5"/>
                    <a:pt x="7" y="7"/>
                  </a:cubicBezTo>
                  <a:cubicBezTo>
                    <a:pt x="4" y="9"/>
                    <a:pt x="2" y="13"/>
                    <a:pt x="0" y="1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4F0967D0-933D-4497-AC57-E70BDAEF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758"/>
              <a:ext cx="16" cy="27"/>
            </a:xfrm>
            <a:custGeom>
              <a:avLst/>
              <a:gdLst>
                <a:gd name="T0" fmla="*/ 4 w 7"/>
                <a:gd name="T1" fmla="*/ 0 h 12"/>
                <a:gd name="T2" fmla="*/ 1 w 7"/>
                <a:gd name="T3" fmla="*/ 2 h 12"/>
                <a:gd name="T4" fmla="*/ 2 w 7"/>
                <a:gd name="T5" fmla="*/ 4 h 12"/>
                <a:gd name="T6" fmla="*/ 0 w 7"/>
                <a:gd name="T7" fmla="*/ 4 h 12"/>
                <a:gd name="T8" fmla="*/ 0 w 7"/>
                <a:gd name="T9" fmla="*/ 5 h 12"/>
                <a:gd name="T10" fmla="*/ 2 w 7"/>
                <a:gd name="T11" fmla="*/ 12 h 12"/>
                <a:gd name="T12" fmla="*/ 6 w 7"/>
                <a:gd name="T13" fmla="*/ 6 h 12"/>
                <a:gd name="T14" fmla="*/ 4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1" y="11"/>
                    <a:pt x="2" y="12"/>
                  </a:cubicBezTo>
                  <a:cubicBezTo>
                    <a:pt x="4" y="12"/>
                    <a:pt x="6" y="9"/>
                    <a:pt x="6" y="6"/>
                  </a:cubicBezTo>
                  <a:cubicBezTo>
                    <a:pt x="7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BF6B4C7A-442C-4E17-93DB-47723272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859"/>
              <a:ext cx="59" cy="20"/>
            </a:xfrm>
            <a:custGeom>
              <a:avLst/>
              <a:gdLst>
                <a:gd name="T0" fmla="*/ 0 w 26"/>
                <a:gd name="T1" fmla="*/ 9 h 9"/>
                <a:gd name="T2" fmla="*/ 6 w 26"/>
                <a:gd name="T3" fmla="*/ 4 h 9"/>
                <a:gd name="T4" fmla="*/ 13 w 26"/>
                <a:gd name="T5" fmla="*/ 1 h 9"/>
                <a:gd name="T6" fmla="*/ 21 w 26"/>
                <a:gd name="T7" fmla="*/ 1 h 9"/>
                <a:gd name="T8" fmla="*/ 25 w 26"/>
                <a:gd name="T9" fmla="*/ 3 h 9"/>
                <a:gd name="T10" fmla="*/ 25 w 26"/>
                <a:gd name="T11" fmla="*/ 6 h 9"/>
                <a:gd name="T12" fmla="*/ 24 w 26"/>
                <a:gd name="T13" fmla="*/ 7 h 9"/>
                <a:gd name="T14" fmla="*/ 20 w 26"/>
                <a:gd name="T15" fmla="*/ 4 h 9"/>
                <a:gd name="T16" fmla="*/ 14 w 26"/>
                <a:gd name="T17" fmla="*/ 5 h 9"/>
                <a:gd name="T18" fmla="*/ 0 w 26"/>
                <a:gd name="T1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">
                  <a:moveTo>
                    <a:pt x="0" y="9"/>
                  </a:moveTo>
                  <a:cubicBezTo>
                    <a:pt x="1" y="7"/>
                    <a:pt x="3" y="5"/>
                    <a:pt x="6" y="4"/>
                  </a:cubicBezTo>
                  <a:cubicBezTo>
                    <a:pt x="8" y="3"/>
                    <a:pt x="10" y="2"/>
                    <a:pt x="13" y="1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2" y="1"/>
                    <a:pt x="24" y="2"/>
                    <a:pt x="25" y="3"/>
                  </a:cubicBezTo>
                  <a:cubicBezTo>
                    <a:pt x="25" y="4"/>
                    <a:pt x="26" y="5"/>
                    <a:pt x="25" y="6"/>
                  </a:cubicBezTo>
                  <a:cubicBezTo>
                    <a:pt x="25" y="6"/>
                    <a:pt x="25" y="7"/>
                    <a:pt x="24" y="7"/>
                  </a:cubicBezTo>
                  <a:cubicBezTo>
                    <a:pt x="25" y="4"/>
                    <a:pt x="22" y="4"/>
                    <a:pt x="20" y="4"/>
                  </a:cubicBezTo>
                  <a:cubicBezTo>
                    <a:pt x="18" y="4"/>
                    <a:pt x="16" y="5"/>
                    <a:pt x="14" y="5"/>
                  </a:cubicBezTo>
                  <a:cubicBezTo>
                    <a:pt x="9" y="6"/>
                    <a:pt x="5" y="8"/>
                    <a:pt x="0" y="9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B2F69060-D007-4E22-96BA-A8BFC9C3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936"/>
              <a:ext cx="96" cy="68"/>
            </a:xfrm>
            <a:custGeom>
              <a:avLst/>
              <a:gdLst>
                <a:gd name="T0" fmla="*/ 37 w 42"/>
                <a:gd name="T1" fmla="*/ 0 h 30"/>
                <a:gd name="T2" fmla="*/ 25 w 42"/>
                <a:gd name="T3" fmla="*/ 12 h 30"/>
                <a:gd name="T4" fmla="*/ 20 w 42"/>
                <a:gd name="T5" fmla="*/ 24 h 30"/>
                <a:gd name="T6" fmla="*/ 16 w 42"/>
                <a:gd name="T7" fmla="*/ 12 h 30"/>
                <a:gd name="T8" fmla="*/ 5 w 42"/>
                <a:gd name="T9" fmla="*/ 2 h 30"/>
                <a:gd name="T10" fmla="*/ 0 w 42"/>
                <a:gd name="T11" fmla="*/ 6 h 30"/>
                <a:gd name="T12" fmla="*/ 20 w 42"/>
                <a:gd name="T13" fmla="*/ 30 h 30"/>
                <a:gd name="T14" fmla="*/ 42 w 42"/>
                <a:gd name="T15" fmla="*/ 6 h 30"/>
                <a:gd name="T16" fmla="*/ 37 w 4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0">
                  <a:moveTo>
                    <a:pt x="37" y="0"/>
                  </a:moveTo>
                  <a:cubicBezTo>
                    <a:pt x="37" y="0"/>
                    <a:pt x="33" y="9"/>
                    <a:pt x="25" y="12"/>
                  </a:cubicBezTo>
                  <a:cubicBezTo>
                    <a:pt x="25" y="12"/>
                    <a:pt x="23" y="19"/>
                    <a:pt x="20" y="24"/>
                  </a:cubicBezTo>
                  <a:cubicBezTo>
                    <a:pt x="20" y="24"/>
                    <a:pt x="16" y="16"/>
                    <a:pt x="16" y="12"/>
                  </a:cubicBezTo>
                  <a:cubicBezTo>
                    <a:pt x="16" y="12"/>
                    <a:pt x="8" y="10"/>
                    <a:pt x="5" y="2"/>
                  </a:cubicBezTo>
                  <a:cubicBezTo>
                    <a:pt x="5" y="2"/>
                    <a:pt x="3" y="3"/>
                    <a:pt x="0" y="6"/>
                  </a:cubicBezTo>
                  <a:cubicBezTo>
                    <a:pt x="0" y="6"/>
                    <a:pt x="2" y="18"/>
                    <a:pt x="20" y="30"/>
                  </a:cubicBezTo>
                  <a:cubicBezTo>
                    <a:pt x="20" y="30"/>
                    <a:pt x="38" y="20"/>
                    <a:pt x="42" y="6"/>
                  </a:cubicBezTo>
                  <a:cubicBezTo>
                    <a:pt x="42" y="6"/>
                    <a:pt x="39" y="1"/>
                    <a:pt x="37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DCC096E6-71F9-43F7-96CC-7090C139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963"/>
              <a:ext cx="66" cy="27"/>
            </a:xfrm>
            <a:custGeom>
              <a:avLst/>
              <a:gdLst>
                <a:gd name="T0" fmla="*/ 3 w 29"/>
                <a:gd name="T1" fmla="*/ 0 h 12"/>
                <a:gd name="T2" fmla="*/ 15 w 29"/>
                <a:gd name="T3" fmla="*/ 6 h 12"/>
                <a:gd name="T4" fmla="*/ 26 w 29"/>
                <a:gd name="T5" fmla="*/ 1 h 12"/>
                <a:gd name="T6" fmla="*/ 29 w 29"/>
                <a:gd name="T7" fmla="*/ 3 h 12"/>
                <a:gd name="T8" fmla="*/ 15 w 29"/>
                <a:gd name="T9" fmla="*/ 12 h 12"/>
                <a:gd name="T10" fmla="*/ 0 w 29"/>
                <a:gd name="T11" fmla="*/ 2 h 12"/>
                <a:gd name="T12" fmla="*/ 3 w 2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3" y="0"/>
                    <a:pt x="5" y="6"/>
                    <a:pt x="15" y="6"/>
                  </a:cubicBezTo>
                  <a:cubicBezTo>
                    <a:pt x="19" y="6"/>
                    <a:pt x="23" y="4"/>
                    <a:pt x="26" y="1"/>
                  </a:cubicBezTo>
                  <a:cubicBezTo>
                    <a:pt x="27" y="2"/>
                    <a:pt x="28" y="2"/>
                    <a:pt x="29" y="3"/>
                  </a:cubicBezTo>
                  <a:cubicBezTo>
                    <a:pt x="25" y="8"/>
                    <a:pt x="20" y="12"/>
                    <a:pt x="15" y="12"/>
                  </a:cubicBezTo>
                  <a:cubicBezTo>
                    <a:pt x="4" y="12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6A9587F7-C1F6-42A1-BA61-92CDFE65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936"/>
              <a:ext cx="48" cy="54"/>
            </a:xfrm>
            <a:custGeom>
              <a:avLst/>
              <a:gdLst>
                <a:gd name="T0" fmla="*/ 0 w 21"/>
                <a:gd name="T1" fmla="*/ 12 h 24"/>
                <a:gd name="T2" fmla="*/ 8 w 21"/>
                <a:gd name="T3" fmla="*/ 24 h 24"/>
                <a:gd name="T4" fmla="*/ 21 w 21"/>
                <a:gd name="T5" fmla="*/ 7 h 24"/>
                <a:gd name="T6" fmla="*/ 12 w 21"/>
                <a:gd name="T7" fmla="*/ 0 h 24"/>
                <a:gd name="T8" fmla="*/ 0 w 21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4">
                  <a:moveTo>
                    <a:pt x="0" y="12"/>
                  </a:moveTo>
                  <a:cubicBezTo>
                    <a:pt x="0" y="12"/>
                    <a:pt x="4" y="12"/>
                    <a:pt x="8" y="24"/>
                  </a:cubicBezTo>
                  <a:cubicBezTo>
                    <a:pt x="8" y="24"/>
                    <a:pt x="18" y="16"/>
                    <a:pt x="21" y="7"/>
                  </a:cubicBezTo>
                  <a:cubicBezTo>
                    <a:pt x="21" y="7"/>
                    <a:pt x="20" y="1"/>
                    <a:pt x="12" y="0"/>
                  </a:cubicBezTo>
                  <a:cubicBezTo>
                    <a:pt x="12" y="0"/>
                    <a:pt x="8" y="9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E6361E5F-6B7C-4BFD-856B-947A98D3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938"/>
              <a:ext cx="43" cy="56"/>
            </a:xfrm>
            <a:custGeom>
              <a:avLst/>
              <a:gdLst>
                <a:gd name="T0" fmla="*/ 19 w 19"/>
                <a:gd name="T1" fmla="*/ 11 h 25"/>
                <a:gd name="T2" fmla="*/ 8 w 19"/>
                <a:gd name="T3" fmla="*/ 1 h 25"/>
                <a:gd name="T4" fmla="*/ 0 w 19"/>
                <a:gd name="T5" fmla="*/ 6 h 25"/>
                <a:gd name="T6" fmla="*/ 9 w 19"/>
                <a:gd name="T7" fmla="*/ 25 h 25"/>
                <a:gd name="T8" fmla="*/ 19 w 19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11"/>
                  </a:moveTo>
                  <a:cubicBezTo>
                    <a:pt x="19" y="11"/>
                    <a:pt x="11" y="8"/>
                    <a:pt x="8" y="1"/>
                  </a:cubicBezTo>
                  <a:cubicBezTo>
                    <a:pt x="8" y="1"/>
                    <a:pt x="3" y="0"/>
                    <a:pt x="0" y="6"/>
                  </a:cubicBezTo>
                  <a:cubicBezTo>
                    <a:pt x="0" y="6"/>
                    <a:pt x="1" y="16"/>
                    <a:pt x="9" y="25"/>
                  </a:cubicBezTo>
                  <a:cubicBezTo>
                    <a:pt x="9" y="25"/>
                    <a:pt x="12" y="18"/>
                    <a:pt x="19" y="11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112D3633-9D20-4CDB-B5D6-B45019F34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985"/>
              <a:ext cx="37" cy="163"/>
            </a:xfrm>
            <a:custGeom>
              <a:avLst/>
              <a:gdLst>
                <a:gd name="T0" fmla="*/ 8 w 16"/>
                <a:gd name="T1" fmla="*/ 72 h 72"/>
                <a:gd name="T2" fmla="*/ 0 w 16"/>
                <a:gd name="T3" fmla="*/ 43 h 72"/>
                <a:gd name="T4" fmla="*/ 6 w 16"/>
                <a:gd name="T5" fmla="*/ 4 h 72"/>
                <a:gd name="T6" fmla="*/ 8 w 16"/>
                <a:gd name="T7" fmla="*/ 0 h 72"/>
                <a:gd name="T8" fmla="*/ 11 w 16"/>
                <a:gd name="T9" fmla="*/ 4 h 72"/>
                <a:gd name="T10" fmla="*/ 16 w 16"/>
                <a:gd name="T11" fmla="*/ 44 h 72"/>
                <a:gd name="T12" fmla="*/ 8 w 16"/>
                <a:gd name="T1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2">
                  <a:moveTo>
                    <a:pt x="8" y="72"/>
                  </a:moveTo>
                  <a:cubicBezTo>
                    <a:pt x="8" y="72"/>
                    <a:pt x="4" y="59"/>
                    <a:pt x="0" y="43"/>
                  </a:cubicBezTo>
                  <a:cubicBezTo>
                    <a:pt x="2" y="30"/>
                    <a:pt x="5" y="13"/>
                    <a:pt x="6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4" y="26"/>
                    <a:pt x="16" y="44"/>
                  </a:cubicBezTo>
                  <a:cubicBezTo>
                    <a:pt x="13" y="53"/>
                    <a:pt x="11" y="63"/>
                    <a:pt x="8" y="72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555FA7BB-566A-4546-9F99-6F488F76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076"/>
              <a:ext cx="37" cy="72"/>
            </a:xfrm>
            <a:custGeom>
              <a:avLst/>
              <a:gdLst>
                <a:gd name="T0" fmla="*/ 8 w 16"/>
                <a:gd name="T1" fmla="*/ 19 h 32"/>
                <a:gd name="T2" fmla="*/ 16 w 16"/>
                <a:gd name="T3" fmla="*/ 1 h 32"/>
                <a:gd name="T4" fmla="*/ 16 w 16"/>
                <a:gd name="T5" fmla="*/ 4 h 32"/>
                <a:gd name="T6" fmla="*/ 8 w 16"/>
                <a:gd name="T7" fmla="*/ 32 h 32"/>
                <a:gd name="T8" fmla="*/ 0 w 16"/>
                <a:gd name="T9" fmla="*/ 3 h 32"/>
                <a:gd name="T10" fmla="*/ 1 w 16"/>
                <a:gd name="T11" fmla="*/ 0 h 32"/>
                <a:gd name="T12" fmla="*/ 8 w 16"/>
                <a:gd name="T13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19"/>
                  </a:moveTo>
                  <a:cubicBezTo>
                    <a:pt x="10" y="10"/>
                    <a:pt x="13" y="9"/>
                    <a:pt x="16" y="1"/>
                  </a:cubicBezTo>
                  <a:cubicBezTo>
                    <a:pt x="16" y="2"/>
                    <a:pt x="16" y="3"/>
                    <a:pt x="16" y="4"/>
                  </a:cubicBezTo>
                  <a:cubicBezTo>
                    <a:pt x="13" y="13"/>
                    <a:pt x="11" y="23"/>
                    <a:pt x="8" y="32"/>
                  </a:cubicBezTo>
                  <a:cubicBezTo>
                    <a:pt x="8" y="32"/>
                    <a:pt x="4" y="19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4" y="15"/>
                    <a:pt x="8" y="19"/>
                    <a:pt x="8" y="19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D0FB8A9A-AB47-4647-82F2-70EA00B42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985"/>
              <a:ext cx="13" cy="25"/>
            </a:xfrm>
            <a:custGeom>
              <a:avLst/>
              <a:gdLst>
                <a:gd name="T0" fmla="*/ 3 w 6"/>
                <a:gd name="T1" fmla="*/ 11 h 11"/>
                <a:gd name="T2" fmla="*/ 0 w 6"/>
                <a:gd name="T3" fmla="*/ 10 h 11"/>
                <a:gd name="T4" fmla="*/ 1 w 6"/>
                <a:gd name="T5" fmla="*/ 4 h 11"/>
                <a:gd name="T6" fmla="*/ 3 w 6"/>
                <a:gd name="T7" fmla="*/ 0 h 11"/>
                <a:gd name="T8" fmla="*/ 6 w 6"/>
                <a:gd name="T9" fmla="*/ 4 h 11"/>
                <a:gd name="T10" fmla="*/ 6 w 6"/>
                <a:gd name="T11" fmla="*/ 10 h 11"/>
                <a:gd name="T12" fmla="*/ 3 w 6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3" y="11"/>
                  </a:moveTo>
                  <a:cubicBezTo>
                    <a:pt x="2" y="11"/>
                    <a:pt x="1" y="10"/>
                    <a:pt x="0" y="10"/>
                  </a:cubicBezTo>
                  <a:cubicBezTo>
                    <a:pt x="1" y="8"/>
                    <a:pt x="1" y="5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6"/>
                    <a:pt x="6" y="10"/>
                  </a:cubicBezTo>
                  <a:cubicBezTo>
                    <a:pt x="5" y="10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Oval 248">
              <a:extLst>
                <a:ext uri="{FF2B5EF4-FFF2-40B4-BE49-F238E27FC236}">
                  <a16:creationId xmlns:a16="http://schemas.microsoft.com/office/drawing/2014/main" id="{A512C568-1833-4267-9796-4848DB215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970"/>
              <a:ext cx="29" cy="31"/>
            </a:xfrm>
            <a:prstGeom prst="ellipse">
              <a:avLst/>
            </a:pr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9C96DF16-E2CF-468C-A96B-37EC20C14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114"/>
              <a:ext cx="43" cy="47"/>
            </a:xfrm>
            <a:custGeom>
              <a:avLst/>
              <a:gdLst>
                <a:gd name="T0" fmla="*/ 7 w 43"/>
                <a:gd name="T1" fmla="*/ 0 h 47"/>
                <a:gd name="T2" fmla="*/ 0 w 43"/>
                <a:gd name="T3" fmla="*/ 43 h 47"/>
                <a:gd name="T4" fmla="*/ 38 w 43"/>
                <a:gd name="T5" fmla="*/ 47 h 47"/>
                <a:gd name="T6" fmla="*/ 43 w 43"/>
                <a:gd name="T7" fmla="*/ 5 h 47"/>
                <a:gd name="T8" fmla="*/ 7 w 4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7">
                  <a:moveTo>
                    <a:pt x="7" y="0"/>
                  </a:moveTo>
                  <a:lnTo>
                    <a:pt x="0" y="43"/>
                  </a:lnTo>
                  <a:lnTo>
                    <a:pt x="38" y="47"/>
                  </a:lnTo>
                  <a:lnTo>
                    <a:pt x="43" y="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B592ABC9-5B10-4C6A-915E-154270AA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069"/>
              <a:ext cx="71" cy="95"/>
            </a:xfrm>
            <a:custGeom>
              <a:avLst/>
              <a:gdLst>
                <a:gd name="T0" fmla="*/ 24 w 31"/>
                <a:gd name="T1" fmla="*/ 13 h 42"/>
                <a:gd name="T2" fmla="*/ 15 w 31"/>
                <a:gd name="T3" fmla="*/ 1 h 42"/>
                <a:gd name="T4" fmla="*/ 11 w 31"/>
                <a:gd name="T5" fmla="*/ 7 h 42"/>
                <a:gd name="T6" fmla="*/ 14 w 31"/>
                <a:gd name="T7" fmla="*/ 14 h 42"/>
                <a:gd name="T8" fmla="*/ 8 w 31"/>
                <a:gd name="T9" fmla="*/ 11 h 42"/>
                <a:gd name="T10" fmla="*/ 1 w 31"/>
                <a:gd name="T11" fmla="*/ 12 h 42"/>
                <a:gd name="T12" fmla="*/ 1 w 31"/>
                <a:gd name="T13" fmla="*/ 19 h 42"/>
                <a:gd name="T14" fmla="*/ 1 w 31"/>
                <a:gd name="T15" fmla="*/ 26 h 42"/>
                <a:gd name="T16" fmla="*/ 0 w 31"/>
                <a:gd name="T17" fmla="*/ 34 h 42"/>
                <a:gd name="T18" fmla="*/ 3 w 31"/>
                <a:gd name="T19" fmla="*/ 39 h 42"/>
                <a:gd name="T20" fmla="*/ 4 w 31"/>
                <a:gd name="T21" fmla="*/ 39 h 42"/>
                <a:gd name="T22" fmla="*/ 21 w 31"/>
                <a:gd name="T23" fmla="*/ 42 h 42"/>
                <a:gd name="T24" fmla="*/ 28 w 31"/>
                <a:gd name="T25" fmla="*/ 34 h 42"/>
                <a:gd name="T26" fmla="*/ 24 w 31"/>
                <a:gd name="T2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2">
                  <a:moveTo>
                    <a:pt x="24" y="13"/>
                  </a:moveTo>
                  <a:cubicBezTo>
                    <a:pt x="18" y="9"/>
                    <a:pt x="18" y="3"/>
                    <a:pt x="15" y="1"/>
                  </a:cubicBezTo>
                  <a:cubicBezTo>
                    <a:pt x="12" y="0"/>
                    <a:pt x="11" y="3"/>
                    <a:pt x="11" y="7"/>
                  </a:cubicBezTo>
                  <a:cubicBezTo>
                    <a:pt x="11" y="11"/>
                    <a:pt x="14" y="14"/>
                    <a:pt x="14" y="14"/>
                  </a:cubicBezTo>
                  <a:cubicBezTo>
                    <a:pt x="14" y="14"/>
                    <a:pt x="12" y="13"/>
                    <a:pt x="8" y="11"/>
                  </a:cubicBezTo>
                  <a:cubicBezTo>
                    <a:pt x="4" y="8"/>
                    <a:pt x="1" y="10"/>
                    <a:pt x="1" y="12"/>
                  </a:cubicBezTo>
                  <a:cubicBezTo>
                    <a:pt x="0" y="14"/>
                    <a:pt x="2" y="16"/>
                    <a:pt x="1" y="19"/>
                  </a:cubicBezTo>
                  <a:cubicBezTo>
                    <a:pt x="1" y="21"/>
                    <a:pt x="1" y="24"/>
                    <a:pt x="1" y="26"/>
                  </a:cubicBezTo>
                  <a:cubicBezTo>
                    <a:pt x="2" y="28"/>
                    <a:pt x="1" y="29"/>
                    <a:pt x="0" y="34"/>
                  </a:cubicBezTo>
                  <a:cubicBezTo>
                    <a:pt x="0" y="39"/>
                    <a:pt x="3" y="39"/>
                    <a:pt x="3" y="39"/>
                  </a:cubicBezTo>
                  <a:cubicBezTo>
                    <a:pt x="3" y="39"/>
                    <a:pt x="4" y="39"/>
                    <a:pt x="4" y="39"/>
                  </a:cubicBezTo>
                  <a:cubicBezTo>
                    <a:pt x="6" y="40"/>
                    <a:pt x="16" y="42"/>
                    <a:pt x="21" y="42"/>
                  </a:cubicBezTo>
                  <a:cubicBezTo>
                    <a:pt x="27" y="42"/>
                    <a:pt x="28" y="34"/>
                    <a:pt x="28" y="34"/>
                  </a:cubicBezTo>
                  <a:cubicBezTo>
                    <a:pt x="31" y="26"/>
                    <a:pt x="31" y="18"/>
                    <a:pt x="24" y="13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E70D5B51-743D-4A7A-8D9F-637381F61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110"/>
              <a:ext cx="41" cy="60"/>
            </a:xfrm>
            <a:custGeom>
              <a:avLst/>
              <a:gdLst>
                <a:gd name="T0" fmla="*/ 7 w 41"/>
                <a:gd name="T1" fmla="*/ 0 h 60"/>
                <a:gd name="T2" fmla="*/ 0 w 41"/>
                <a:gd name="T3" fmla="*/ 56 h 60"/>
                <a:gd name="T4" fmla="*/ 32 w 41"/>
                <a:gd name="T5" fmla="*/ 60 h 60"/>
                <a:gd name="T6" fmla="*/ 41 w 41"/>
                <a:gd name="T7" fmla="*/ 9 h 60"/>
                <a:gd name="T8" fmla="*/ 7 w 41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0">
                  <a:moveTo>
                    <a:pt x="7" y="0"/>
                  </a:moveTo>
                  <a:lnTo>
                    <a:pt x="0" y="56"/>
                  </a:lnTo>
                  <a:lnTo>
                    <a:pt x="32" y="60"/>
                  </a:lnTo>
                  <a:lnTo>
                    <a:pt x="41" y="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6FE0527C-5CA5-425D-A4E6-5CE2167F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974"/>
              <a:ext cx="212" cy="251"/>
            </a:xfrm>
            <a:custGeom>
              <a:avLst/>
              <a:gdLst>
                <a:gd name="T0" fmla="*/ 11 w 93"/>
                <a:gd name="T1" fmla="*/ 64 h 111"/>
                <a:gd name="T2" fmla="*/ 13 w 93"/>
                <a:gd name="T3" fmla="*/ 62 h 111"/>
                <a:gd name="T4" fmla="*/ 41 w 93"/>
                <a:gd name="T5" fmla="*/ 73 h 111"/>
                <a:gd name="T6" fmla="*/ 55 w 93"/>
                <a:gd name="T7" fmla="*/ 77 h 111"/>
                <a:gd name="T8" fmla="*/ 59 w 93"/>
                <a:gd name="T9" fmla="*/ 78 h 111"/>
                <a:gd name="T10" fmla="*/ 59 w 93"/>
                <a:gd name="T11" fmla="*/ 79 h 111"/>
                <a:gd name="T12" fmla="*/ 59 w 93"/>
                <a:gd name="T13" fmla="*/ 79 h 111"/>
                <a:gd name="T14" fmla="*/ 60 w 93"/>
                <a:gd name="T15" fmla="*/ 79 h 111"/>
                <a:gd name="T16" fmla="*/ 60 w 93"/>
                <a:gd name="T17" fmla="*/ 79 h 111"/>
                <a:gd name="T18" fmla="*/ 61 w 93"/>
                <a:gd name="T19" fmla="*/ 77 h 111"/>
                <a:gd name="T20" fmla="*/ 61 w 93"/>
                <a:gd name="T21" fmla="*/ 77 h 111"/>
                <a:gd name="T22" fmla="*/ 61 w 93"/>
                <a:gd name="T23" fmla="*/ 77 h 111"/>
                <a:gd name="T24" fmla="*/ 61 w 93"/>
                <a:gd name="T25" fmla="*/ 77 h 111"/>
                <a:gd name="T26" fmla="*/ 61 w 93"/>
                <a:gd name="T27" fmla="*/ 76 h 111"/>
                <a:gd name="T28" fmla="*/ 61 w 93"/>
                <a:gd name="T29" fmla="*/ 71 h 111"/>
                <a:gd name="T30" fmla="*/ 61 w 93"/>
                <a:gd name="T31" fmla="*/ 61 h 111"/>
                <a:gd name="T32" fmla="*/ 58 w 93"/>
                <a:gd name="T33" fmla="*/ 20 h 111"/>
                <a:gd name="T34" fmla="*/ 73 w 93"/>
                <a:gd name="T35" fmla="*/ 1 h 111"/>
                <a:gd name="T36" fmla="*/ 92 w 93"/>
                <a:gd name="T37" fmla="*/ 17 h 111"/>
                <a:gd name="T38" fmla="*/ 93 w 93"/>
                <a:gd name="T39" fmla="*/ 61 h 111"/>
                <a:gd name="T40" fmla="*/ 93 w 93"/>
                <a:gd name="T41" fmla="*/ 72 h 111"/>
                <a:gd name="T42" fmla="*/ 93 w 93"/>
                <a:gd name="T43" fmla="*/ 78 h 111"/>
                <a:gd name="T44" fmla="*/ 92 w 93"/>
                <a:gd name="T45" fmla="*/ 82 h 111"/>
                <a:gd name="T46" fmla="*/ 92 w 93"/>
                <a:gd name="T47" fmla="*/ 87 h 111"/>
                <a:gd name="T48" fmla="*/ 86 w 93"/>
                <a:gd name="T49" fmla="*/ 104 h 111"/>
                <a:gd name="T50" fmla="*/ 83 w 93"/>
                <a:gd name="T51" fmla="*/ 107 h 111"/>
                <a:gd name="T52" fmla="*/ 79 w 93"/>
                <a:gd name="T53" fmla="*/ 109 h 111"/>
                <a:gd name="T54" fmla="*/ 71 w 93"/>
                <a:gd name="T55" fmla="*/ 111 h 111"/>
                <a:gd name="T56" fmla="*/ 57 w 93"/>
                <a:gd name="T57" fmla="*/ 109 h 111"/>
                <a:gd name="T58" fmla="*/ 53 w 93"/>
                <a:gd name="T59" fmla="*/ 108 h 111"/>
                <a:gd name="T60" fmla="*/ 50 w 93"/>
                <a:gd name="T61" fmla="*/ 107 h 111"/>
                <a:gd name="T62" fmla="*/ 46 w 93"/>
                <a:gd name="T63" fmla="*/ 106 h 111"/>
                <a:gd name="T64" fmla="*/ 31 w 93"/>
                <a:gd name="T65" fmla="*/ 100 h 111"/>
                <a:gd name="T66" fmla="*/ 1 w 93"/>
                <a:gd name="T67" fmla="*/ 87 h 111"/>
                <a:gd name="T68" fmla="*/ 1 w 93"/>
                <a:gd name="T69" fmla="*/ 84 h 111"/>
                <a:gd name="T70" fmla="*/ 11 w 93"/>
                <a:gd name="T71" fmla="*/ 6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3" h="111">
                  <a:moveTo>
                    <a:pt x="11" y="64"/>
                  </a:moveTo>
                  <a:cubicBezTo>
                    <a:pt x="11" y="62"/>
                    <a:pt x="12" y="61"/>
                    <a:pt x="13" y="62"/>
                  </a:cubicBezTo>
                  <a:cubicBezTo>
                    <a:pt x="22" y="66"/>
                    <a:pt x="32" y="69"/>
                    <a:pt x="41" y="73"/>
                  </a:cubicBezTo>
                  <a:cubicBezTo>
                    <a:pt x="46" y="74"/>
                    <a:pt x="51" y="76"/>
                    <a:pt x="55" y="77"/>
                  </a:cubicBezTo>
                  <a:cubicBezTo>
                    <a:pt x="56" y="78"/>
                    <a:pt x="58" y="78"/>
                    <a:pt x="59" y="78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1" y="79"/>
                    <a:pt x="61" y="78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68"/>
                    <a:pt x="61" y="65"/>
                    <a:pt x="61" y="61"/>
                  </a:cubicBezTo>
                  <a:cubicBezTo>
                    <a:pt x="60" y="48"/>
                    <a:pt x="59" y="34"/>
                    <a:pt x="58" y="20"/>
                  </a:cubicBezTo>
                  <a:cubicBezTo>
                    <a:pt x="57" y="10"/>
                    <a:pt x="64" y="2"/>
                    <a:pt x="73" y="1"/>
                  </a:cubicBezTo>
                  <a:cubicBezTo>
                    <a:pt x="82" y="0"/>
                    <a:pt x="91" y="7"/>
                    <a:pt x="92" y="17"/>
                  </a:cubicBezTo>
                  <a:cubicBezTo>
                    <a:pt x="92" y="32"/>
                    <a:pt x="93" y="46"/>
                    <a:pt x="93" y="61"/>
                  </a:cubicBezTo>
                  <a:cubicBezTo>
                    <a:pt x="93" y="64"/>
                    <a:pt x="93" y="68"/>
                    <a:pt x="93" y="72"/>
                  </a:cubicBezTo>
                  <a:cubicBezTo>
                    <a:pt x="93" y="78"/>
                    <a:pt x="93" y="78"/>
                    <a:pt x="93" y="78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4"/>
                    <a:pt x="92" y="85"/>
                    <a:pt x="92" y="87"/>
                  </a:cubicBezTo>
                  <a:cubicBezTo>
                    <a:pt x="91" y="94"/>
                    <a:pt x="89" y="100"/>
                    <a:pt x="86" y="104"/>
                  </a:cubicBezTo>
                  <a:cubicBezTo>
                    <a:pt x="85" y="105"/>
                    <a:pt x="84" y="106"/>
                    <a:pt x="83" y="107"/>
                  </a:cubicBezTo>
                  <a:cubicBezTo>
                    <a:pt x="82" y="108"/>
                    <a:pt x="80" y="109"/>
                    <a:pt x="79" y="109"/>
                  </a:cubicBezTo>
                  <a:cubicBezTo>
                    <a:pt x="76" y="110"/>
                    <a:pt x="74" y="111"/>
                    <a:pt x="71" y="111"/>
                  </a:cubicBezTo>
                  <a:cubicBezTo>
                    <a:pt x="66" y="111"/>
                    <a:pt x="62" y="110"/>
                    <a:pt x="57" y="109"/>
                  </a:cubicBezTo>
                  <a:cubicBezTo>
                    <a:pt x="56" y="109"/>
                    <a:pt x="55" y="108"/>
                    <a:pt x="53" y="108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49" y="107"/>
                    <a:pt x="48" y="106"/>
                    <a:pt x="46" y="106"/>
                  </a:cubicBezTo>
                  <a:cubicBezTo>
                    <a:pt x="41" y="104"/>
                    <a:pt x="36" y="102"/>
                    <a:pt x="31" y="100"/>
                  </a:cubicBezTo>
                  <a:cubicBezTo>
                    <a:pt x="21" y="96"/>
                    <a:pt x="11" y="92"/>
                    <a:pt x="1" y="87"/>
                  </a:cubicBezTo>
                  <a:cubicBezTo>
                    <a:pt x="1" y="87"/>
                    <a:pt x="0" y="85"/>
                    <a:pt x="1" y="84"/>
                  </a:cubicBezTo>
                  <a:lnTo>
                    <a:pt x="11" y="64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7010ACE4-B0BD-447C-A613-BF2BD07B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943"/>
              <a:ext cx="57" cy="56"/>
            </a:xfrm>
            <a:custGeom>
              <a:avLst/>
              <a:gdLst>
                <a:gd name="T0" fmla="*/ 23 w 57"/>
                <a:gd name="T1" fmla="*/ 0 h 56"/>
                <a:gd name="T2" fmla="*/ 57 w 57"/>
                <a:gd name="T3" fmla="*/ 27 h 56"/>
                <a:gd name="T4" fmla="*/ 34 w 57"/>
                <a:gd name="T5" fmla="*/ 56 h 56"/>
                <a:gd name="T6" fmla="*/ 0 w 57"/>
                <a:gd name="T7" fmla="*/ 31 h 56"/>
                <a:gd name="T8" fmla="*/ 23 w 57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23" y="0"/>
                  </a:moveTo>
                  <a:lnTo>
                    <a:pt x="57" y="27"/>
                  </a:lnTo>
                  <a:lnTo>
                    <a:pt x="34" y="56"/>
                  </a:lnTo>
                  <a:lnTo>
                    <a:pt x="0" y="3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84FB3CD1-8EAA-4772-BEEE-F046ACC01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843"/>
              <a:ext cx="112" cy="138"/>
            </a:xfrm>
            <a:custGeom>
              <a:avLst/>
              <a:gdLst>
                <a:gd name="T0" fmla="*/ 14 w 49"/>
                <a:gd name="T1" fmla="*/ 54 h 61"/>
                <a:gd name="T2" fmla="*/ 4 w 49"/>
                <a:gd name="T3" fmla="*/ 34 h 61"/>
                <a:gd name="T4" fmla="*/ 4 w 49"/>
                <a:gd name="T5" fmla="*/ 17 h 61"/>
                <a:gd name="T6" fmla="*/ 12 w 49"/>
                <a:gd name="T7" fmla="*/ 19 h 61"/>
                <a:gd name="T8" fmla="*/ 14 w 49"/>
                <a:gd name="T9" fmla="*/ 28 h 61"/>
                <a:gd name="T10" fmla="*/ 25 w 49"/>
                <a:gd name="T11" fmla="*/ 10 h 61"/>
                <a:gd name="T12" fmla="*/ 35 w 49"/>
                <a:gd name="T13" fmla="*/ 2 h 61"/>
                <a:gd name="T14" fmla="*/ 24 w 49"/>
                <a:gd name="T15" fmla="*/ 27 h 61"/>
                <a:gd name="T16" fmla="*/ 42 w 49"/>
                <a:gd name="T17" fmla="*/ 5 h 61"/>
                <a:gd name="T18" fmla="*/ 48 w 49"/>
                <a:gd name="T19" fmla="*/ 8 h 61"/>
                <a:gd name="T20" fmla="*/ 32 w 49"/>
                <a:gd name="T21" fmla="*/ 31 h 61"/>
                <a:gd name="T22" fmla="*/ 32 w 49"/>
                <a:gd name="T23" fmla="*/ 30 h 61"/>
                <a:gd name="T24" fmla="*/ 42 w 49"/>
                <a:gd name="T25" fmla="*/ 25 h 61"/>
                <a:gd name="T26" fmla="*/ 38 w 49"/>
                <a:gd name="T27" fmla="*/ 35 h 61"/>
                <a:gd name="T28" fmla="*/ 36 w 49"/>
                <a:gd name="T29" fmla="*/ 37 h 61"/>
                <a:gd name="T30" fmla="*/ 40 w 49"/>
                <a:gd name="T31" fmla="*/ 37 h 61"/>
                <a:gd name="T32" fmla="*/ 39 w 49"/>
                <a:gd name="T33" fmla="*/ 44 h 61"/>
                <a:gd name="T34" fmla="*/ 25 w 49"/>
                <a:gd name="T35" fmla="*/ 57 h 61"/>
                <a:gd name="T36" fmla="*/ 14 w 49"/>
                <a:gd name="T37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61">
                  <a:moveTo>
                    <a:pt x="14" y="54"/>
                  </a:moveTo>
                  <a:cubicBezTo>
                    <a:pt x="6" y="49"/>
                    <a:pt x="0" y="42"/>
                    <a:pt x="4" y="34"/>
                  </a:cubicBezTo>
                  <a:cubicBezTo>
                    <a:pt x="7" y="25"/>
                    <a:pt x="2" y="20"/>
                    <a:pt x="4" y="17"/>
                  </a:cubicBezTo>
                  <a:cubicBezTo>
                    <a:pt x="6" y="13"/>
                    <a:pt x="10" y="15"/>
                    <a:pt x="12" y="19"/>
                  </a:cubicBezTo>
                  <a:cubicBezTo>
                    <a:pt x="14" y="23"/>
                    <a:pt x="14" y="28"/>
                    <a:pt x="14" y="28"/>
                  </a:cubicBezTo>
                  <a:cubicBezTo>
                    <a:pt x="14" y="28"/>
                    <a:pt x="20" y="18"/>
                    <a:pt x="25" y="10"/>
                  </a:cubicBezTo>
                  <a:cubicBezTo>
                    <a:pt x="30" y="2"/>
                    <a:pt x="33" y="0"/>
                    <a:pt x="35" y="2"/>
                  </a:cubicBezTo>
                  <a:cubicBezTo>
                    <a:pt x="38" y="4"/>
                    <a:pt x="34" y="9"/>
                    <a:pt x="24" y="27"/>
                  </a:cubicBezTo>
                  <a:cubicBezTo>
                    <a:pt x="24" y="27"/>
                    <a:pt x="40" y="8"/>
                    <a:pt x="42" y="5"/>
                  </a:cubicBezTo>
                  <a:cubicBezTo>
                    <a:pt x="45" y="2"/>
                    <a:pt x="49" y="4"/>
                    <a:pt x="48" y="8"/>
                  </a:cubicBezTo>
                  <a:cubicBezTo>
                    <a:pt x="47" y="11"/>
                    <a:pt x="32" y="31"/>
                    <a:pt x="32" y="31"/>
                  </a:cubicBezTo>
                  <a:cubicBezTo>
                    <a:pt x="32" y="31"/>
                    <a:pt x="32" y="31"/>
                    <a:pt x="32" y="30"/>
                  </a:cubicBezTo>
                  <a:cubicBezTo>
                    <a:pt x="38" y="24"/>
                    <a:pt x="41" y="24"/>
                    <a:pt x="42" y="25"/>
                  </a:cubicBezTo>
                  <a:cubicBezTo>
                    <a:pt x="43" y="26"/>
                    <a:pt x="42" y="30"/>
                    <a:pt x="38" y="35"/>
                  </a:cubicBezTo>
                  <a:cubicBezTo>
                    <a:pt x="37" y="36"/>
                    <a:pt x="36" y="37"/>
                    <a:pt x="36" y="37"/>
                  </a:cubicBezTo>
                  <a:cubicBezTo>
                    <a:pt x="36" y="37"/>
                    <a:pt x="38" y="35"/>
                    <a:pt x="40" y="37"/>
                  </a:cubicBezTo>
                  <a:cubicBezTo>
                    <a:pt x="43" y="39"/>
                    <a:pt x="40" y="42"/>
                    <a:pt x="39" y="44"/>
                  </a:cubicBezTo>
                  <a:cubicBezTo>
                    <a:pt x="38" y="46"/>
                    <a:pt x="30" y="54"/>
                    <a:pt x="25" y="57"/>
                  </a:cubicBezTo>
                  <a:cubicBezTo>
                    <a:pt x="20" y="61"/>
                    <a:pt x="14" y="54"/>
                    <a:pt x="14" y="54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576BACEE-880C-4EE4-A5FB-110EB036A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952"/>
              <a:ext cx="64" cy="58"/>
            </a:xfrm>
            <a:custGeom>
              <a:avLst/>
              <a:gdLst>
                <a:gd name="T0" fmla="*/ 18 w 64"/>
                <a:gd name="T1" fmla="*/ 0 h 58"/>
                <a:gd name="T2" fmla="*/ 64 w 64"/>
                <a:gd name="T3" fmla="*/ 33 h 58"/>
                <a:gd name="T4" fmla="*/ 43 w 64"/>
                <a:gd name="T5" fmla="*/ 58 h 58"/>
                <a:gd name="T6" fmla="*/ 0 w 64"/>
                <a:gd name="T7" fmla="*/ 29 h 58"/>
                <a:gd name="T8" fmla="*/ 18 w 64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8">
                  <a:moveTo>
                    <a:pt x="18" y="0"/>
                  </a:moveTo>
                  <a:lnTo>
                    <a:pt x="64" y="33"/>
                  </a:lnTo>
                  <a:lnTo>
                    <a:pt x="43" y="58"/>
                  </a:lnTo>
                  <a:lnTo>
                    <a:pt x="0" y="2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A7B4DFC4-B7F0-45F7-95B6-F578914F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965"/>
              <a:ext cx="201" cy="205"/>
            </a:xfrm>
            <a:custGeom>
              <a:avLst/>
              <a:gdLst>
                <a:gd name="T0" fmla="*/ 86 w 88"/>
                <a:gd name="T1" fmla="*/ 13 h 91"/>
                <a:gd name="T2" fmla="*/ 88 w 88"/>
                <a:gd name="T3" fmla="*/ 16 h 91"/>
                <a:gd name="T4" fmla="*/ 67 w 88"/>
                <a:gd name="T5" fmla="*/ 48 h 91"/>
                <a:gd name="T6" fmla="*/ 61 w 88"/>
                <a:gd name="T7" fmla="*/ 56 h 91"/>
                <a:gd name="T8" fmla="*/ 59 w 88"/>
                <a:gd name="T9" fmla="*/ 59 h 91"/>
                <a:gd name="T10" fmla="*/ 56 w 88"/>
                <a:gd name="T11" fmla="*/ 63 h 91"/>
                <a:gd name="T12" fmla="*/ 51 w 88"/>
                <a:gd name="T13" fmla="*/ 69 h 91"/>
                <a:gd name="T14" fmla="*/ 39 w 88"/>
                <a:gd name="T15" fmla="*/ 82 h 91"/>
                <a:gd name="T16" fmla="*/ 33 w 88"/>
                <a:gd name="T17" fmla="*/ 86 h 91"/>
                <a:gd name="T18" fmla="*/ 28 w 88"/>
                <a:gd name="T19" fmla="*/ 89 h 91"/>
                <a:gd name="T20" fmla="*/ 20 w 88"/>
                <a:gd name="T21" fmla="*/ 91 h 91"/>
                <a:gd name="T22" fmla="*/ 15 w 88"/>
                <a:gd name="T23" fmla="*/ 90 h 91"/>
                <a:gd name="T24" fmla="*/ 11 w 88"/>
                <a:gd name="T25" fmla="*/ 88 h 91"/>
                <a:gd name="T26" fmla="*/ 6 w 88"/>
                <a:gd name="T27" fmla="*/ 82 h 91"/>
                <a:gd name="T28" fmla="*/ 2 w 88"/>
                <a:gd name="T29" fmla="*/ 73 h 91"/>
                <a:gd name="T30" fmla="*/ 1 w 88"/>
                <a:gd name="T31" fmla="*/ 45 h 91"/>
                <a:gd name="T32" fmla="*/ 1 w 88"/>
                <a:gd name="T33" fmla="*/ 37 h 91"/>
                <a:gd name="T34" fmla="*/ 1 w 88"/>
                <a:gd name="T35" fmla="*/ 32 h 91"/>
                <a:gd name="T36" fmla="*/ 2 w 88"/>
                <a:gd name="T37" fmla="*/ 24 h 91"/>
                <a:gd name="T38" fmla="*/ 21 w 88"/>
                <a:gd name="T39" fmla="*/ 9 h 91"/>
                <a:gd name="T40" fmla="*/ 36 w 88"/>
                <a:gd name="T41" fmla="*/ 28 h 91"/>
                <a:gd name="T42" fmla="*/ 34 w 88"/>
                <a:gd name="T43" fmla="*/ 39 h 91"/>
                <a:gd name="T44" fmla="*/ 34 w 88"/>
                <a:gd name="T45" fmla="*/ 40 h 91"/>
                <a:gd name="T46" fmla="*/ 34 w 88"/>
                <a:gd name="T47" fmla="*/ 40 h 91"/>
                <a:gd name="T48" fmla="*/ 36 w 88"/>
                <a:gd name="T49" fmla="*/ 40 h 91"/>
                <a:gd name="T50" fmla="*/ 36 w 88"/>
                <a:gd name="T51" fmla="*/ 39 h 91"/>
                <a:gd name="T52" fmla="*/ 36 w 88"/>
                <a:gd name="T53" fmla="*/ 39 h 91"/>
                <a:gd name="T54" fmla="*/ 36 w 88"/>
                <a:gd name="T55" fmla="*/ 39 h 91"/>
                <a:gd name="T56" fmla="*/ 37 w 88"/>
                <a:gd name="T57" fmla="*/ 38 h 91"/>
                <a:gd name="T58" fmla="*/ 43 w 88"/>
                <a:gd name="T59" fmla="*/ 31 h 91"/>
                <a:gd name="T60" fmla="*/ 64 w 88"/>
                <a:gd name="T61" fmla="*/ 1 h 91"/>
                <a:gd name="T62" fmla="*/ 67 w 88"/>
                <a:gd name="T63" fmla="*/ 1 h 91"/>
                <a:gd name="T64" fmla="*/ 86 w 88"/>
                <a:gd name="T65" fmla="*/ 1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8" h="91">
                  <a:moveTo>
                    <a:pt x="86" y="13"/>
                  </a:moveTo>
                  <a:cubicBezTo>
                    <a:pt x="87" y="14"/>
                    <a:pt x="88" y="15"/>
                    <a:pt x="88" y="16"/>
                  </a:cubicBezTo>
                  <a:cubicBezTo>
                    <a:pt x="81" y="27"/>
                    <a:pt x="74" y="38"/>
                    <a:pt x="67" y="48"/>
                  </a:cubicBezTo>
                  <a:cubicBezTo>
                    <a:pt x="65" y="51"/>
                    <a:pt x="63" y="54"/>
                    <a:pt x="61" y="56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7" y="74"/>
                    <a:pt x="43" y="78"/>
                    <a:pt x="39" y="82"/>
                  </a:cubicBezTo>
                  <a:cubicBezTo>
                    <a:pt x="37" y="83"/>
                    <a:pt x="35" y="84"/>
                    <a:pt x="33" y="86"/>
                  </a:cubicBezTo>
                  <a:cubicBezTo>
                    <a:pt x="31" y="87"/>
                    <a:pt x="30" y="88"/>
                    <a:pt x="28" y="89"/>
                  </a:cubicBezTo>
                  <a:cubicBezTo>
                    <a:pt x="25" y="90"/>
                    <a:pt x="22" y="91"/>
                    <a:pt x="20" y="91"/>
                  </a:cubicBezTo>
                  <a:cubicBezTo>
                    <a:pt x="18" y="91"/>
                    <a:pt x="17" y="91"/>
                    <a:pt x="15" y="90"/>
                  </a:cubicBezTo>
                  <a:cubicBezTo>
                    <a:pt x="14" y="90"/>
                    <a:pt x="12" y="89"/>
                    <a:pt x="11" y="88"/>
                  </a:cubicBezTo>
                  <a:cubicBezTo>
                    <a:pt x="9" y="87"/>
                    <a:pt x="7" y="85"/>
                    <a:pt x="6" y="82"/>
                  </a:cubicBezTo>
                  <a:cubicBezTo>
                    <a:pt x="4" y="80"/>
                    <a:pt x="3" y="77"/>
                    <a:pt x="2" y="73"/>
                  </a:cubicBezTo>
                  <a:cubicBezTo>
                    <a:pt x="0" y="66"/>
                    <a:pt x="0" y="55"/>
                    <a:pt x="1" y="45"/>
                  </a:cubicBezTo>
                  <a:cubicBezTo>
                    <a:pt x="1" y="43"/>
                    <a:pt x="1" y="40"/>
                    <a:pt x="1" y="37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15"/>
                    <a:pt x="12" y="8"/>
                    <a:pt x="21" y="9"/>
                  </a:cubicBezTo>
                  <a:cubicBezTo>
                    <a:pt x="30" y="10"/>
                    <a:pt x="37" y="19"/>
                    <a:pt x="36" y="28"/>
                  </a:cubicBezTo>
                  <a:cubicBezTo>
                    <a:pt x="34" y="42"/>
                    <a:pt x="34" y="37"/>
                    <a:pt x="34" y="39"/>
                  </a:cubicBezTo>
                  <a:cubicBezTo>
                    <a:pt x="34" y="39"/>
                    <a:pt x="34" y="39"/>
                    <a:pt x="34" y="40"/>
                  </a:cubicBezTo>
                  <a:cubicBezTo>
                    <a:pt x="34" y="41"/>
                    <a:pt x="34" y="40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9" y="36"/>
                    <a:pt x="41" y="33"/>
                    <a:pt x="43" y="31"/>
                  </a:cubicBezTo>
                  <a:cubicBezTo>
                    <a:pt x="50" y="21"/>
                    <a:pt x="57" y="11"/>
                    <a:pt x="64" y="1"/>
                  </a:cubicBezTo>
                  <a:cubicBezTo>
                    <a:pt x="65" y="0"/>
                    <a:pt x="66" y="0"/>
                    <a:pt x="67" y="1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58" name="Group 259">
            <a:extLst>
              <a:ext uri="{FF2B5EF4-FFF2-40B4-BE49-F238E27FC236}">
                <a16:creationId xmlns:a16="http://schemas.microsoft.com/office/drawing/2014/main" id="{E417A157-10B6-4C35-B43C-2F7034555B9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60393" y="1422194"/>
            <a:ext cx="876300" cy="1779587"/>
            <a:chOff x="3670" y="1815"/>
            <a:chExt cx="552" cy="1121"/>
          </a:xfrm>
        </p:grpSpPr>
        <p:sp>
          <p:nvSpPr>
            <p:cNvPr id="259" name="AutoShape 258">
              <a:extLst>
                <a:ext uri="{FF2B5EF4-FFF2-40B4-BE49-F238E27FC236}">
                  <a16:creationId xmlns:a16="http://schemas.microsoft.com/office/drawing/2014/main" id="{D4177D63-11DF-4CF9-9F75-30E39D54EF0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70" y="1815"/>
              <a:ext cx="552" cy="1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6222B9CD-0F98-42DB-95E2-F42D82CF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347"/>
              <a:ext cx="209" cy="181"/>
            </a:xfrm>
            <a:custGeom>
              <a:avLst/>
              <a:gdLst>
                <a:gd name="T0" fmla="*/ 1 w 110"/>
                <a:gd name="T1" fmla="*/ 49 h 96"/>
                <a:gd name="T2" fmla="*/ 55 w 110"/>
                <a:gd name="T3" fmla="*/ 96 h 96"/>
                <a:gd name="T4" fmla="*/ 109 w 110"/>
                <a:gd name="T5" fmla="*/ 49 h 96"/>
                <a:gd name="T6" fmla="*/ 55 w 110"/>
                <a:gd name="T7" fmla="*/ 0 h 96"/>
                <a:gd name="T8" fmla="*/ 1 w 110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6">
                  <a:moveTo>
                    <a:pt x="1" y="49"/>
                  </a:moveTo>
                  <a:cubicBezTo>
                    <a:pt x="1" y="75"/>
                    <a:pt x="24" y="96"/>
                    <a:pt x="55" y="96"/>
                  </a:cubicBezTo>
                  <a:cubicBezTo>
                    <a:pt x="86" y="96"/>
                    <a:pt x="109" y="75"/>
                    <a:pt x="109" y="49"/>
                  </a:cubicBezTo>
                  <a:cubicBezTo>
                    <a:pt x="110" y="22"/>
                    <a:pt x="87" y="0"/>
                    <a:pt x="55" y="0"/>
                  </a:cubicBezTo>
                  <a:cubicBezTo>
                    <a:pt x="23" y="0"/>
                    <a:pt x="0" y="22"/>
                    <a:pt x="1" y="49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105DC1DC-151A-4097-AA63-227C01013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840"/>
              <a:ext cx="129" cy="105"/>
            </a:xfrm>
            <a:custGeom>
              <a:avLst/>
              <a:gdLst>
                <a:gd name="T0" fmla="*/ 2 w 68"/>
                <a:gd name="T1" fmla="*/ 5 h 56"/>
                <a:gd name="T2" fmla="*/ 2 w 68"/>
                <a:gd name="T3" fmla="*/ 31 h 56"/>
                <a:gd name="T4" fmla="*/ 10 w 68"/>
                <a:gd name="T5" fmla="*/ 36 h 56"/>
                <a:gd name="T6" fmla="*/ 14 w 68"/>
                <a:gd name="T7" fmla="*/ 32 h 56"/>
                <a:gd name="T8" fmla="*/ 16 w 68"/>
                <a:gd name="T9" fmla="*/ 39 h 56"/>
                <a:gd name="T10" fmla="*/ 53 w 68"/>
                <a:gd name="T11" fmla="*/ 47 h 56"/>
                <a:gd name="T12" fmla="*/ 38 w 68"/>
                <a:gd name="T13" fmla="*/ 20 h 56"/>
                <a:gd name="T14" fmla="*/ 20 w 68"/>
                <a:gd name="T15" fmla="*/ 0 h 56"/>
                <a:gd name="T16" fmla="*/ 2 w 68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6">
                  <a:moveTo>
                    <a:pt x="2" y="5"/>
                  </a:moveTo>
                  <a:cubicBezTo>
                    <a:pt x="2" y="5"/>
                    <a:pt x="0" y="23"/>
                    <a:pt x="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41" y="56"/>
                    <a:pt x="53" y="47"/>
                  </a:cubicBezTo>
                  <a:cubicBezTo>
                    <a:pt x="68" y="36"/>
                    <a:pt x="45" y="25"/>
                    <a:pt x="38" y="20"/>
                  </a:cubicBezTo>
                  <a:cubicBezTo>
                    <a:pt x="31" y="15"/>
                    <a:pt x="20" y="0"/>
                    <a:pt x="20" y="0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CD1FD963-E6BE-40B1-B134-6EB17635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842"/>
              <a:ext cx="45" cy="39"/>
            </a:xfrm>
            <a:custGeom>
              <a:avLst/>
              <a:gdLst>
                <a:gd name="T0" fmla="*/ 12 w 24"/>
                <a:gd name="T1" fmla="*/ 4 h 21"/>
                <a:gd name="T2" fmla="*/ 24 w 24"/>
                <a:gd name="T3" fmla="*/ 19 h 21"/>
                <a:gd name="T4" fmla="*/ 6 w 24"/>
                <a:gd name="T5" fmla="*/ 9 h 21"/>
                <a:gd name="T6" fmla="*/ 4 w 24"/>
                <a:gd name="T7" fmla="*/ 1 h 21"/>
                <a:gd name="T8" fmla="*/ 5 w 24"/>
                <a:gd name="T9" fmla="*/ 0 h 21"/>
                <a:gd name="T10" fmla="*/ 12 w 24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1">
                  <a:moveTo>
                    <a:pt x="12" y="4"/>
                  </a:moveTo>
                  <a:cubicBezTo>
                    <a:pt x="12" y="4"/>
                    <a:pt x="23" y="17"/>
                    <a:pt x="24" y="19"/>
                  </a:cubicBezTo>
                  <a:cubicBezTo>
                    <a:pt x="24" y="21"/>
                    <a:pt x="14" y="10"/>
                    <a:pt x="6" y="9"/>
                  </a:cubicBezTo>
                  <a:cubicBezTo>
                    <a:pt x="0" y="7"/>
                    <a:pt x="2" y="3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6102D1D1-CF22-4849-B3F6-598A5AA1F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853"/>
              <a:ext cx="11" cy="11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3 h 6"/>
                <a:gd name="T4" fmla="*/ 0 w 6"/>
                <a:gd name="T5" fmla="*/ 6 h 6"/>
                <a:gd name="T6" fmla="*/ 2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4E22AB2A-C646-4DAE-93D5-016FBADF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59"/>
              <a:ext cx="15" cy="5"/>
            </a:xfrm>
            <a:custGeom>
              <a:avLst/>
              <a:gdLst>
                <a:gd name="T0" fmla="*/ 8 w 8"/>
                <a:gd name="T1" fmla="*/ 1 h 3"/>
                <a:gd name="T2" fmla="*/ 6 w 8"/>
                <a:gd name="T3" fmla="*/ 1 h 3"/>
                <a:gd name="T4" fmla="*/ 4 w 8"/>
                <a:gd name="T5" fmla="*/ 2 h 3"/>
                <a:gd name="T6" fmla="*/ 0 w 8"/>
                <a:gd name="T7" fmla="*/ 3 h 3"/>
                <a:gd name="T8" fmla="*/ 4 w 8"/>
                <a:gd name="T9" fmla="*/ 0 h 3"/>
                <a:gd name="T10" fmla="*/ 6 w 8"/>
                <a:gd name="T11" fmla="*/ 0 h 3"/>
                <a:gd name="T12" fmla="*/ 8 w 8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D3F57120-E0BC-42F9-B0AF-891DE6336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862"/>
              <a:ext cx="13" cy="8"/>
            </a:xfrm>
            <a:custGeom>
              <a:avLst/>
              <a:gdLst>
                <a:gd name="T0" fmla="*/ 0 w 7"/>
                <a:gd name="T1" fmla="*/ 4 h 4"/>
                <a:gd name="T2" fmla="*/ 3 w 7"/>
                <a:gd name="T3" fmla="*/ 0 h 4"/>
                <a:gd name="T4" fmla="*/ 5 w 7"/>
                <a:gd name="T5" fmla="*/ 0 h 4"/>
                <a:gd name="T6" fmla="*/ 7 w 7"/>
                <a:gd name="T7" fmla="*/ 0 h 4"/>
                <a:gd name="T8" fmla="*/ 3 w 7"/>
                <a:gd name="T9" fmla="*/ 1 h 4"/>
                <a:gd name="T10" fmla="*/ 0 w 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1"/>
                    <a:pt x="4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3133250D-6530-4DDF-B21B-68562CD0A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866"/>
              <a:ext cx="6" cy="9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2 h 5"/>
                <a:gd name="T4" fmla="*/ 0 w 3"/>
                <a:gd name="T5" fmla="*/ 5 h 5"/>
                <a:gd name="T6" fmla="*/ 0 w 3"/>
                <a:gd name="T7" fmla="*/ 2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5B068888-32E0-46D8-B40E-B17CB9BC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870"/>
              <a:ext cx="11" cy="5"/>
            </a:xfrm>
            <a:custGeom>
              <a:avLst/>
              <a:gdLst>
                <a:gd name="T0" fmla="*/ 0 w 6"/>
                <a:gd name="T1" fmla="*/ 3 h 3"/>
                <a:gd name="T2" fmla="*/ 3 w 6"/>
                <a:gd name="T3" fmla="*/ 1 h 3"/>
                <a:gd name="T4" fmla="*/ 6 w 6"/>
                <a:gd name="T5" fmla="*/ 1 h 3"/>
                <a:gd name="T6" fmla="*/ 3 w 6"/>
                <a:gd name="T7" fmla="*/ 2 h 3"/>
                <a:gd name="T8" fmla="*/ 2 w 6"/>
                <a:gd name="T9" fmla="*/ 2 h 3"/>
                <a:gd name="T10" fmla="*/ 0 w 6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B62D88D0-FE6A-4E7D-9D96-CC451C71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887"/>
              <a:ext cx="108" cy="58"/>
            </a:xfrm>
            <a:custGeom>
              <a:avLst/>
              <a:gdLst>
                <a:gd name="T0" fmla="*/ 1 w 57"/>
                <a:gd name="T1" fmla="*/ 6 h 31"/>
                <a:gd name="T2" fmla="*/ 0 w 57"/>
                <a:gd name="T3" fmla="*/ 0 h 31"/>
                <a:gd name="T4" fmla="*/ 0 w 57"/>
                <a:gd name="T5" fmla="*/ 0 h 31"/>
                <a:gd name="T6" fmla="*/ 8 w 57"/>
                <a:gd name="T7" fmla="*/ 7 h 31"/>
                <a:gd name="T8" fmla="*/ 13 w 57"/>
                <a:gd name="T9" fmla="*/ 5 h 31"/>
                <a:gd name="T10" fmla="*/ 16 w 57"/>
                <a:gd name="T11" fmla="*/ 11 h 31"/>
                <a:gd name="T12" fmla="*/ 37 w 57"/>
                <a:gd name="T13" fmla="*/ 21 h 31"/>
                <a:gd name="T14" fmla="*/ 57 w 57"/>
                <a:gd name="T15" fmla="*/ 15 h 31"/>
                <a:gd name="T16" fmla="*/ 52 w 57"/>
                <a:gd name="T17" fmla="*/ 22 h 31"/>
                <a:gd name="T18" fmla="*/ 15 w 57"/>
                <a:gd name="T19" fmla="*/ 14 h 31"/>
                <a:gd name="T20" fmla="*/ 13 w 57"/>
                <a:gd name="T21" fmla="*/ 7 h 31"/>
                <a:gd name="T22" fmla="*/ 9 w 57"/>
                <a:gd name="T23" fmla="*/ 11 h 31"/>
                <a:gd name="T24" fmla="*/ 1 w 57"/>
                <a:gd name="T2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8" y="7"/>
                    <a:pt x="8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24" y="17"/>
                    <a:pt x="37" y="21"/>
                  </a:cubicBezTo>
                  <a:cubicBezTo>
                    <a:pt x="51" y="24"/>
                    <a:pt x="57" y="15"/>
                    <a:pt x="57" y="15"/>
                  </a:cubicBezTo>
                  <a:cubicBezTo>
                    <a:pt x="56" y="18"/>
                    <a:pt x="55" y="20"/>
                    <a:pt x="52" y="22"/>
                  </a:cubicBezTo>
                  <a:cubicBezTo>
                    <a:pt x="40" y="31"/>
                    <a:pt x="15" y="14"/>
                    <a:pt x="15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2B25D638-B8EF-4D2F-A89F-384974A2E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413"/>
              <a:ext cx="105" cy="451"/>
            </a:xfrm>
            <a:custGeom>
              <a:avLst/>
              <a:gdLst>
                <a:gd name="T0" fmla="*/ 13 w 55"/>
                <a:gd name="T1" fmla="*/ 228 h 239"/>
                <a:gd name="T2" fmla="*/ 0 w 55"/>
                <a:gd name="T3" fmla="*/ 17 h 239"/>
                <a:gd name="T4" fmla="*/ 17 w 55"/>
                <a:gd name="T5" fmla="*/ 0 h 239"/>
                <a:gd name="T6" fmla="*/ 37 w 55"/>
                <a:gd name="T7" fmla="*/ 1 h 239"/>
                <a:gd name="T8" fmla="*/ 54 w 55"/>
                <a:gd name="T9" fmla="*/ 18 h 239"/>
                <a:gd name="T10" fmla="*/ 39 w 55"/>
                <a:gd name="T11" fmla="*/ 228 h 239"/>
                <a:gd name="T12" fmla="*/ 37 w 55"/>
                <a:gd name="T13" fmla="*/ 232 h 239"/>
                <a:gd name="T14" fmla="*/ 15 w 55"/>
                <a:gd name="T15" fmla="*/ 233 h 239"/>
                <a:gd name="T16" fmla="*/ 13 w 55"/>
                <a:gd name="T17" fmla="*/ 22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39">
                  <a:moveTo>
                    <a:pt x="13" y="228"/>
                  </a:moveTo>
                  <a:cubicBezTo>
                    <a:pt x="7" y="158"/>
                    <a:pt x="4" y="88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7" y="1"/>
                    <a:pt x="55" y="9"/>
                    <a:pt x="54" y="18"/>
                  </a:cubicBezTo>
                  <a:cubicBezTo>
                    <a:pt x="48" y="88"/>
                    <a:pt x="43" y="158"/>
                    <a:pt x="39" y="228"/>
                  </a:cubicBezTo>
                  <a:cubicBezTo>
                    <a:pt x="39" y="230"/>
                    <a:pt x="38" y="231"/>
                    <a:pt x="37" y="232"/>
                  </a:cubicBezTo>
                  <a:cubicBezTo>
                    <a:pt x="31" y="239"/>
                    <a:pt x="21" y="239"/>
                    <a:pt x="15" y="233"/>
                  </a:cubicBezTo>
                  <a:cubicBezTo>
                    <a:pt x="13" y="231"/>
                    <a:pt x="13" y="230"/>
                    <a:pt x="13" y="228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9D1CF50F-C34A-4A68-B667-138C6640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753"/>
              <a:ext cx="114" cy="115"/>
            </a:xfrm>
            <a:custGeom>
              <a:avLst/>
              <a:gdLst>
                <a:gd name="T0" fmla="*/ 52 w 60"/>
                <a:gd name="T1" fmla="*/ 0 h 61"/>
                <a:gd name="T2" fmla="*/ 60 w 60"/>
                <a:gd name="T3" fmla="*/ 26 h 61"/>
                <a:gd name="T4" fmla="*/ 55 w 60"/>
                <a:gd name="T5" fmla="*/ 33 h 61"/>
                <a:gd name="T6" fmla="*/ 49 w 60"/>
                <a:gd name="T7" fmla="*/ 30 h 61"/>
                <a:gd name="T8" fmla="*/ 50 w 60"/>
                <a:gd name="T9" fmla="*/ 38 h 61"/>
                <a:gd name="T10" fmla="*/ 17 w 60"/>
                <a:gd name="T11" fmla="*/ 56 h 61"/>
                <a:gd name="T12" fmla="*/ 23 w 60"/>
                <a:gd name="T13" fmla="*/ 26 h 61"/>
                <a:gd name="T14" fmla="*/ 34 w 60"/>
                <a:gd name="T15" fmla="*/ 2 h 61"/>
                <a:gd name="T16" fmla="*/ 52 w 60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61">
                  <a:moveTo>
                    <a:pt x="52" y="0"/>
                  </a:moveTo>
                  <a:cubicBezTo>
                    <a:pt x="52" y="0"/>
                    <a:pt x="60" y="17"/>
                    <a:pt x="60" y="26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31" y="61"/>
                    <a:pt x="17" y="56"/>
                  </a:cubicBezTo>
                  <a:cubicBezTo>
                    <a:pt x="0" y="51"/>
                    <a:pt x="18" y="33"/>
                    <a:pt x="23" y="26"/>
                  </a:cubicBezTo>
                  <a:cubicBezTo>
                    <a:pt x="28" y="19"/>
                    <a:pt x="34" y="2"/>
                    <a:pt x="34" y="2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4403CA89-788B-48F4-A59A-35C9B3580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755"/>
              <a:ext cx="36" cy="49"/>
            </a:xfrm>
            <a:custGeom>
              <a:avLst/>
              <a:gdLst>
                <a:gd name="T0" fmla="*/ 6 w 19"/>
                <a:gd name="T1" fmla="*/ 6 h 26"/>
                <a:gd name="T2" fmla="*/ 0 w 19"/>
                <a:gd name="T3" fmla="*/ 24 h 26"/>
                <a:gd name="T4" fmla="*/ 14 w 19"/>
                <a:gd name="T5" fmla="*/ 8 h 26"/>
                <a:gd name="T6" fmla="*/ 13 w 19"/>
                <a:gd name="T7" fmla="*/ 0 h 26"/>
                <a:gd name="T8" fmla="*/ 11 w 19"/>
                <a:gd name="T9" fmla="*/ 0 h 26"/>
                <a:gd name="T10" fmla="*/ 6 w 19"/>
                <a:gd name="T1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6" y="6"/>
                  </a:moveTo>
                  <a:cubicBezTo>
                    <a:pt x="6" y="6"/>
                    <a:pt x="0" y="22"/>
                    <a:pt x="0" y="24"/>
                  </a:cubicBezTo>
                  <a:cubicBezTo>
                    <a:pt x="0" y="26"/>
                    <a:pt x="7" y="12"/>
                    <a:pt x="14" y="8"/>
                  </a:cubicBezTo>
                  <a:cubicBezTo>
                    <a:pt x="19" y="5"/>
                    <a:pt x="15" y="2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14EC9A6E-5B7C-4AE6-A76F-67BAF5287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72"/>
              <a:ext cx="15" cy="7"/>
            </a:xfrm>
            <a:custGeom>
              <a:avLst/>
              <a:gdLst>
                <a:gd name="T0" fmla="*/ 0 w 8"/>
                <a:gd name="T1" fmla="*/ 0 h 4"/>
                <a:gd name="T2" fmla="*/ 5 w 8"/>
                <a:gd name="T3" fmla="*/ 1 h 4"/>
                <a:gd name="T4" fmla="*/ 8 w 8"/>
                <a:gd name="T5" fmla="*/ 4 h 4"/>
                <a:gd name="T6" fmla="*/ 4 w 8"/>
                <a:gd name="T7" fmla="*/ 2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2"/>
                    <a:pt x="8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AB71015D-E864-4265-95B6-40973921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777"/>
              <a:ext cx="16" cy="4"/>
            </a:xfrm>
            <a:custGeom>
              <a:avLst/>
              <a:gdLst>
                <a:gd name="T0" fmla="*/ 0 w 8"/>
                <a:gd name="T1" fmla="*/ 2 h 2"/>
                <a:gd name="T2" fmla="*/ 1 w 8"/>
                <a:gd name="T3" fmla="*/ 0 h 2"/>
                <a:gd name="T4" fmla="*/ 4 w 8"/>
                <a:gd name="T5" fmla="*/ 0 h 2"/>
                <a:gd name="T6" fmla="*/ 8 w 8"/>
                <a:gd name="T7" fmla="*/ 1 h 2"/>
                <a:gd name="T8" fmla="*/ 4 w 8"/>
                <a:gd name="T9" fmla="*/ 1 h 2"/>
                <a:gd name="T10" fmla="*/ 2 w 8"/>
                <a:gd name="T11" fmla="*/ 1 h 2"/>
                <a:gd name="T12" fmla="*/ 0 w 8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F758E039-8354-4F3D-B53F-C1AA9E766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781"/>
              <a:ext cx="14" cy="6"/>
            </a:xfrm>
            <a:custGeom>
              <a:avLst/>
              <a:gdLst>
                <a:gd name="T0" fmla="*/ 7 w 7"/>
                <a:gd name="T1" fmla="*/ 3 h 3"/>
                <a:gd name="T2" fmla="*/ 4 w 7"/>
                <a:gd name="T3" fmla="*/ 1 h 3"/>
                <a:gd name="T4" fmla="*/ 0 w 7"/>
                <a:gd name="T5" fmla="*/ 1 h 3"/>
                <a:gd name="T6" fmla="*/ 2 w 7"/>
                <a:gd name="T7" fmla="*/ 0 h 3"/>
                <a:gd name="T8" fmla="*/ 4 w 7"/>
                <a:gd name="T9" fmla="*/ 0 h 3"/>
                <a:gd name="T10" fmla="*/ 7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9AF8EEC3-2E91-40FB-8B3E-FF5F1253E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785"/>
              <a:ext cx="10" cy="9"/>
            </a:xfrm>
            <a:custGeom>
              <a:avLst/>
              <a:gdLst>
                <a:gd name="T0" fmla="*/ 0 w 5"/>
                <a:gd name="T1" fmla="*/ 1 h 5"/>
                <a:gd name="T2" fmla="*/ 3 w 5"/>
                <a:gd name="T3" fmla="*/ 2 h 5"/>
                <a:gd name="T4" fmla="*/ 5 w 5"/>
                <a:gd name="T5" fmla="*/ 5 h 5"/>
                <a:gd name="T6" fmla="*/ 2 w 5"/>
                <a:gd name="T7" fmla="*/ 3 h 5"/>
                <a:gd name="T8" fmla="*/ 0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1" y="0"/>
                    <a:pt x="3" y="1"/>
                    <a:pt x="3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128061ED-A996-4807-BBED-467EB8471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792"/>
              <a:ext cx="11" cy="2"/>
            </a:xfrm>
            <a:custGeom>
              <a:avLst/>
              <a:gdLst>
                <a:gd name="T0" fmla="*/ 6 w 6"/>
                <a:gd name="T1" fmla="*/ 1 h 1"/>
                <a:gd name="T2" fmla="*/ 4 w 6"/>
                <a:gd name="T3" fmla="*/ 1 h 1"/>
                <a:gd name="T4" fmla="*/ 3 w 6"/>
                <a:gd name="T5" fmla="*/ 1 h 1"/>
                <a:gd name="T6" fmla="*/ 0 w 6"/>
                <a:gd name="T7" fmla="*/ 1 h 1"/>
                <a:gd name="T8" fmla="*/ 3 w 6"/>
                <a:gd name="T9" fmla="*/ 0 h 1"/>
                <a:gd name="T10" fmla="*/ 6 w 6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F80875F1-F618-491F-A35D-266874ABC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789"/>
              <a:ext cx="95" cy="79"/>
            </a:xfrm>
            <a:custGeom>
              <a:avLst/>
              <a:gdLst>
                <a:gd name="T0" fmla="*/ 50 w 50"/>
                <a:gd name="T1" fmla="*/ 7 h 42"/>
                <a:gd name="T2" fmla="*/ 49 w 50"/>
                <a:gd name="T3" fmla="*/ 0 h 42"/>
                <a:gd name="T4" fmla="*/ 49 w 50"/>
                <a:gd name="T5" fmla="*/ 0 h 42"/>
                <a:gd name="T6" fmla="*/ 44 w 50"/>
                <a:gd name="T7" fmla="*/ 9 h 42"/>
                <a:gd name="T8" fmla="*/ 38 w 50"/>
                <a:gd name="T9" fmla="*/ 10 h 42"/>
                <a:gd name="T10" fmla="*/ 38 w 50"/>
                <a:gd name="T11" fmla="*/ 16 h 42"/>
                <a:gd name="T12" fmla="*/ 21 w 50"/>
                <a:gd name="T13" fmla="*/ 32 h 42"/>
                <a:gd name="T14" fmla="*/ 0 w 50"/>
                <a:gd name="T15" fmla="*/ 32 h 42"/>
                <a:gd name="T16" fmla="*/ 7 w 50"/>
                <a:gd name="T17" fmla="*/ 37 h 42"/>
                <a:gd name="T18" fmla="*/ 40 w 50"/>
                <a:gd name="T19" fmla="*/ 19 h 42"/>
                <a:gd name="T20" fmla="*/ 39 w 50"/>
                <a:gd name="T21" fmla="*/ 11 h 42"/>
                <a:gd name="T22" fmla="*/ 45 w 50"/>
                <a:gd name="T23" fmla="*/ 14 h 42"/>
                <a:gd name="T24" fmla="*/ 50 w 50"/>
                <a:gd name="T25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42">
                  <a:moveTo>
                    <a:pt x="50" y="7"/>
                  </a:moveTo>
                  <a:cubicBezTo>
                    <a:pt x="50" y="5"/>
                    <a:pt x="50" y="3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5"/>
                    <a:pt x="44" y="9"/>
                    <a:pt x="44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2" y="24"/>
                    <a:pt x="21" y="32"/>
                  </a:cubicBezTo>
                  <a:cubicBezTo>
                    <a:pt x="9" y="39"/>
                    <a:pt x="0" y="33"/>
                    <a:pt x="0" y="32"/>
                  </a:cubicBezTo>
                  <a:cubicBezTo>
                    <a:pt x="1" y="35"/>
                    <a:pt x="3" y="36"/>
                    <a:pt x="7" y="37"/>
                  </a:cubicBezTo>
                  <a:cubicBezTo>
                    <a:pt x="21" y="42"/>
                    <a:pt x="40" y="19"/>
                    <a:pt x="40" y="19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5" y="14"/>
                    <a:pt x="45" y="14"/>
                    <a:pt x="45" y="14"/>
                  </a:cubicBezTo>
                  <a:lnTo>
                    <a:pt x="50" y="7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84ECF1D1-94EF-45AB-A2D9-3E81353AE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417"/>
              <a:ext cx="199" cy="358"/>
            </a:xfrm>
            <a:custGeom>
              <a:avLst/>
              <a:gdLst>
                <a:gd name="T0" fmla="*/ 42 w 105"/>
                <a:gd name="T1" fmla="*/ 186 h 190"/>
                <a:gd name="T2" fmla="*/ 14 w 105"/>
                <a:gd name="T3" fmla="*/ 149 h 190"/>
                <a:gd name="T4" fmla="*/ 7 w 105"/>
                <a:gd name="T5" fmla="*/ 138 h 190"/>
                <a:gd name="T6" fmla="*/ 4 w 105"/>
                <a:gd name="T7" fmla="*/ 131 h 190"/>
                <a:gd name="T8" fmla="*/ 3 w 105"/>
                <a:gd name="T9" fmla="*/ 128 h 190"/>
                <a:gd name="T10" fmla="*/ 1 w 105"/>
                <a:gd name="T11" fmla="*/ 123 h 190"/>
                <a:gd name="T12" fmla="*/ 1 w 105"/>
                <a:gd name="T13" fmla="*/ 104 h 190"/>
                <a:gd name="T14" fmla="*/ 3 w 105"/>
                <a:gd name="T15" fmla="*/ 99 h 190"/>
                <a:gd name="T16" fmla="*/ 4 w 105"/>
                <a:gd name="T17" fmla="*/ 95 h 190"/>
                <a:gd name="T18" fmla="*/ 6 w 105"/>
                <a:gd name="T19" fmla="*/ 89 h 190"/>
                <a:gd name="T20" fmla="*/ 31 w 105"/>
                <a:gd name="T21" fmla="*/ 45 h 190"/>
                <a:gd name="T22" fmla="*/ 56 w 105"/>
                <a:gd name="T23" fmla="*/ 7 h 190"/>
                <a:gd name="T24" fmla="*/ 78 w 105"/>
                <a:gd name="T25" fmla="*/ 5 h 190"/>
                <a:gd name="T26" fmla="*/ 95 w 105"/>
                <a:gd name="T27" fmla="*/ 17 h 190"/>
                <a:gd name="T28" fmla="*/ 99 w 105"/>
                <a:gd name="T29" fmla="*/ 39 h 190"/>
                <a:gd name="T30" fmla="*/ 42 w 105"/>
                <a:gd name="T31" fmla="*/ 107 h 190"/>
                <a:gd name="T32" fmla="*/ 37 w 105"/>
                <a:gd name="T33" fmla="*/ 117 h 190"/>
                <a:gd name="T34" fmla="*/ 38 w 105"/>
                <a:gd name="T35" fmla="*/ 118 h 190"/>
                <a:gd name="T36" fmla="*/ 38 w 105"/>
                <a:gd name="T37" fmla="*/ 119 h 190"/>
                <a:gd name="T38" fmla="*/ 39 w 105"/>
                <a:gd name="T39" fmla="*/ 123 h 190"/>
                <a:gd name="T40" fmla="*/ 43 w 105"/>
                <a:gd name="T41" fmla="*/ 133 h 190"/>
                <a:gd name="T42" fmla="*/ 65 w 105"/>
                <a:gd name="T43" fmla="*/ 173 h 190"/>
                <a:gd name="T44" fmla="*/ 65 w 105"/>
                <a:gd name="T45" fmla="*/ 177 h 190"/>
                <a:gd name="T46" fmla="*/ 45 w 105"/>
                <a:gd name="T47" fmla="*/ 188 h 190"/>
                <a:gd name="T48" fmla="*/ 42 w 105"/>
                <a:gd name="T49" fmla="*/ 18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5" h="190">
                  <a:moveTo>
                    <a:pt x="42" y="186"/>
                  </a:moveTo>
                  <a:cubicBezTo>
                    <a:pt x="34" y="175"/>
                    <a:pt x="24" y="163"/>
                    <a:pt x="14" y="149"/>
                  </a:cubicBezTo>
                  <a:cubicBezTo>
                    <a:pt x="12" y="146"/>
                    <a:pt x="10" y="142"/>
                    <a:pt x="7" y="138"/>
                  </a:cubicBezTo>
                  <a:cubicBezTo>
                    <a:pt x="6" y="136"/>
                    <a:pt x="5" y="134"/>
                    <a:pt x="4" y="131"/>
                  </a:cubicBezTo>
                  <a:cubicBezTo>
                    <a:pt x="4" y="130"/>
                    <a:pt x="3" y="129"/>
                    <a:pt x="3" y="128"/>
                  </a:cubicBezTo>
                  <a:cubicBezTo>
                    <a:pt x="2" y="126"/>
                    <a:pt x="2" y="125"/>
                    <a:pt x="1" y="123"/>
                  </a:cubicBezTo>
                  <a:cubicBezTo>
                    <a:pt x="0" y="117"/>
                    <a:pt x="0" y="110"/>
                    <a:pt x="1" y="104"/>
                  </a:cubicBezTo>
                  <a:cubicBezTo>
                    <a:pt x="2" y="102"/>
                    <a:pt x="2" y="100"/>
                    <a:pt x="3" y="99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5" y="93"/>
                    <a:pt x="6" y="91"/>
                    <a:pt x="6" y="89"/>
                  </a:cubicBezTo>
                  <a:cubicBezTo>
                    <a:pt x="13" y="73"/>
                    <a:pt x="22" y="59"/>
                    <a:pt x="31" y="45"/>
                  </a:cubicBezTo>
                  <a:cubicBezTo>
                    <a:pt x="40" y="32"/>
                    <a:pt x="48" y="19"/>
                    <a:pt x="56" y="7"/>
                  </a:cubicBezTo>
                  <a:cubicBezTo>
                    <a:pt x="60" y="0"/>
                    <a:pt x="70" y="0"/>
                    <a:pt x="78" y="5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103" y="22"/>
                    <a:pt x="105" y="33"/>
                    <a:pt x="99" y="39"/>
                  </a:cubicBezTo>
                  <a:cubicBezTo>
                    <a:pt x="78" y="63"/>
                    <a:pt x="56" y="84"/>
                    <a:pt x="42" y="107"/>
                  </a:cubicBezTo>
                  <a:cubicBezTo>
                    <a:pt x="38" y="114"/>
                    <a:pt x="38" y="114"/>
                    <a:pt x="37" y="117"/>
                  </a:cubicBezTo>
                  <a:cubicBezTo>
                    <a:pt x="37" y="117"/>
                    <a:pt x="38" y="117"/>
                    <a:pt x="38" y="118"/>
                  </a:cubicBezTo>
                  <a:cubicBezTo>
                    <a:pt x="38" y="118"/>
                    <a:pt x="38" y="119"/>
                    <a:pt x="38" y="119"/>
                  </a:cubicBezTo>
                  <a:cubicBezTo>
                    <a:pt x="38" y="121"/>
                    <a:pt x="38" y="122"/>
                    <a:pt x="39" y="123"/>
                  </a:cubicBezTo>
                  <a:cubicBezTo>
                    <a:pt x="40" y="126"/>
                    <a:pt x="41" y="129"/>
                    <a:pt x="43" y="133"/>
                  </a:cubicBezTo>
                  <a:cubicBezTo>
                    <a:pt x="49" y="145"/>
                    <a:pt x="58" y="158"/>
                    <a:pt x="65" y="173"/>
                  </a:cubicBezTo>
                  <a:cubicBezTo>
                    <a:pt x="66" y="174"/>
                    <a:pt x="66" y="176"/>
                    <a:pt x="65" y="177"/>
                  </a:cubicBezTo>
                  <a:cubicBezTo>
                    <a:pt x="63" y="186"/>
                    <a:pt x="53" y="190"/>
                    <a:pt x="45" y="188"/>
                  </a:cubicBezTo>
                  <a:cubicBezTo>
                    <a:pt x="44" y="188"/>
                    <a:pt x="43" y="187"/>
                    <a:pt x="42" y="186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CAB8F2BC-7326-4FCA-98D9-CDEC6DE54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398"/>
              <a:ext cx="205" cy="79"/>
            </a:xfrm>
            <a:custGeom>
              <a:avLst/>
              <a:gdLst>
                <a:gd name="T0" fmla="*/ 33 w 108"/>
                <a:gd name="T1" fmla="*/ 0 h 42"/>
                <a:gd name="T2" fmla="*/ 84 w 108"/>
                <a:gd name="T3" fmla="*/ 7 h 42"/>
                <a:gd name="T4" fmla="*/ 102 w 108"/>
                <a:gd name="T5" fmla="*/ 10 h 42"/>
                <a:gd name="T6" fmla="*/ 107 w 108"/>
                <a:gd name="T7" fmla="*/ 11 h 42"/>
                <a:gd name="T8" fmla="*/ 108 w 108"/>
                <a:gd name="T9" fmla="*/ 22 h 42"/>
                <a:gd name="T10" fmla="*/ 107 w 108"/>
                <a:gd name="T11" fmla="*/ 32 h 42"/>
                <a:gd name="T12" fmla="*/ 52 w 108"/>
                <a:gd name="T13" fmla="*/ 40 h 42"/>
                <a:gd name="T14" fmla="*/ 50 w 108"/>
                <a:gd name="T15" fmla="*/ 31 h 42"/>
                <a:gd name="T16" fmla="*/ 47 w 108"/>
                <a:gd name="T17" fmla="*/ 39 h 42"/>
                <a:gd name="T18" fmla="*/ 1 w 108"/>
                <a:gd name="T19" fmla="*/ 33 h 42"/>
                <a:gd name="T20" fmla="*/ 0 w 108"/>
                <a:gd name="T21" fmla="*/ 22 h 42"/>
                <a:gd name="T22" fmla="*/ 0 w 108"/>
                <a:gd name="T23" fmla="*/ 22 h 42"/>
                <a:gd name="T24" fmla="*/ 33 w 108"/>
                <a:gd name="T2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42">
                  <a:moveTo>
                    <a:pt x="33" y="0"/>
                  </a:moveTo>
                  <a:cubicBezTo>
                    <a:pt x="84" y="7"/>
                    <a:pt x="84" y="7"/>
                    <a:pt x="84" y="7"/>
                  </a:cubicBezTo>
                  <a:cubicBezTo>
                    <a:pt x="102" y="10"/>
                    <a:pt x="102" y="10"/>
                    <a:pt x="102" y="10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8" y="15"/>
                    <a:pt x="108" y="18"/>
                    <a:pt x="108" y="22"/>
                  </a:cubicBezTo>
                  <a:cubicBezTo>
                    <a:pt x="108" y="26"/>
                    <a:pt x="108" y="29"/>
                    <a:pt x="107" y="32"/>
                  </a:cubicBezTo>
                  <a:cubicBezTo>
                    <a:pt x="107" y="33"/>
                    <a:pt x="81" y="42"/>
                    <a:pt x="52" y="4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13" y="40"/>
                    <a:pt x="1" y="33"/>
                  </a:cubicBezTo>
                  <a:cubicBezTo>
                    <a:pt x="0" y="30"/>
                    <a:pt x="0" y="26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8" y="11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29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B84CA055-1808-4905-B6CD-6112FD65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902"/>
              <a:ext cx="36" cy="39"/>
            </a:xfrm>
            <a:custGeom>
              <a:avLst/>
              <a:gdLst>
                <a:gd name="T0" fmla="*/ 29 w 36"/>
                <a:gd name="T1" fmla="*/ 0 h 39"/>
                <a:gd name="T2" fmla="*/ 0 w 36"/>
                <a:gd name="T3" fmla="*/ 4 h 39"/>
                <a:gd name="T4" fmla="*/ 2 w 36"/>
                <a:gd name="T5" fmla="*/ 39 h 39"/>
                <a:gd name="T6" fmla="*/ 36 w 36"/>
                <a:gd name="T7" fmla="*/ 32 h 39"/>
                <a:gd name="T8" fmla="*/ 29 w 36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9">
                  <a:moveTo>
                    <a:pt x="29" y="0"/>
                  </a:moveTo>
                  <a:lnTo>
                    <a:pt x="0" y="4"/>
                  </a:lnTo>
                  <a:lnTo>
                    <a:pt x="2" y="39"/>
                  </a:lnTo>
                  <a:lnTo>
                    <a:pt x="36" y="3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C000A91F-671B-4B7A-8973-096860C3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815"/>
              <a:ext cx="79" cy="108"/>
            </a:xfrm>
            <a:custGeom>
              <a:avLst/>
              <a:gdLst>
                <a:gd name="T0" fmla="*/ 9 w 42"/>
                <a:gd name="T1" fmla="*/ 54 h 57"/>
                <a:gd name="T2" fmla="*/ 29 w 42"/>
                <a:gd name="T3" fmla="*/ 49 h 57"/>
                <a:gd name="T4" fmla="*/ 40 w 42"/>
                <a:gd name="T5" fmla="*/ 39 h 57"/>
                <a:gd name="T6" fmla="*/ 34 w 42"/>
                <a:gd name="T7" fmla="*/ 35 h 57"/>
                <a:gd name="T8" fmla="*/ 27 w 42"/>
                <a:gd name="T9" fmla="*/ 39 h 57"/>
                <a:gd name="T10" fmla="*/ 32 w 42"/>
                <a:gd name="T11" fmla="*/ 20 h 57"/>
                <a:gd name="T12" fmla="*/ 32 w 42"/>
                <a:gd name="T13" fmla="*/ 9 h 57"/>
                <a:gd name="T14" fmla="*/ 21 w 42"/>
                <a:gd name="T15" fmla="*/ 31 h 57"/>
                <a:gd name="T16" fmla="*/ 25 w 42"/>
                <a:gd name="T17" fmla="*/ 6 h 57"/>
                <a:gd name="T18" fmla="*/ 20 w 42"/>
                <a:gd name="T19" fmla="*/ 3 h 57"/>
                <a:gd name="T20" fmla="*/ 15 w 42"/>
                <a:gd name="T21" fmla="*/ 28 h 57"/>
                <a:gd name="T22" fmla="*/ 15 w 42"/>
                <a:gd name="T23" fmla="*/ 6 h 57"/>
                <a:gd name="T24" fmla="*/ 13 w 42"/>
                <a:gd name="T25" fmla="*/ 4 h 57"/>
                <a:gd name="T26" fmla="*/ 10 w 42"/>
                <a:gd name="T27" fmla="*/ 7 h 57"/>
                <a:gd name="T28" fmla="*/ 8 w 42"/>
                <a:gd name="T29" fmla="*/ 29 h 57"/>
                <a:gd name="T30" fmla="*/ 6 w 42"/>
                <a:gd name="T31" fmla="*/ 13 h 57"/>
                <a:gd name="T32" fmla="*/ 2 w 42"/>
                <a:gd name="T33" fmla="*/ 15 h 57"/>
                <a:gd name="T34" fmla="*/ 0 w 42"/>
                <a:gd name="T35" fmla="*/ 49 h 57"/>
                <a:gd name="T36" fmla="*/ 9 w 42"/>
                <a:gd name="T3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7">
                  <a:moveTo>
                    <a:pt x="9" y="54"/>
                  </a:moveTo>
                  <a:cubicBezTo>
                    <a:pt x="17" y="57"/>
                    <a:pt x="25" y="56"/>
                    <a:pt x="29" y="49"/>
                  </a:cubicBezTo>
                  <a:cubicBezTo>
                    <a:pt x="33" y="42"/>
                    <a:pt x="39" y="42"/>
                    <a:pt x="40" y="39"/>
                  </a:cubicBezTo>
                  <a:cubicBezTo>
                    <a:pt x="42" y="36"/>
                    <a:pt x="38" y="34"/>
                    <a:pt x="34" y="35"/>
                  </a:cubicBezTo>
                  <a:cubicBezTo>
                    <a:pt x="30" y="36"/>
                    <a:pt x="27" y="39"/>
                    <a:pt x="27" y="39"/>
                  </a:cubicBezTo>
                  <a:cubicBezTo>
                    <a:pt x="27" y="39"/>
                    <a:pt x="30" y="28"/>
                    <a:pt x="32" y="20"/>
                  </a:cubicBezTo>
                  <a:cubicBezTo>
                    <a:pt x="35" y="12"/>
                    <a:pt x="34" y="10"/>
                    <a:pt x="32" y="9"/>
                  </a:cubicBezTo>
                  <a:cubicBezTo>
                    <a:pt x="29" y="9"/>
                    <a:pt x="28" y="14"/>
                    <a:pt x="21" y="31"/>
                  </a:cubicBezTo>
                  <a:cubicBezTo>
                    <a:pt x="21" y="31"/>
                    <a:pt x="25" y="9"/>
                    <a:pt x="25" y="6"/>
                  </a:cubicBezTo>
                  <a:cubicBezTo>
                    <a:pt x="26" y="2"/>
                    <a:pt x="22" y="0"/>
                    <a:pt x="20" y="3"/>
                  </a:cubicBezTo>
                  <a:cubicBezTo>
                    <a:pt x="19" y="7"/>
                    <a:pt x="15" y="28"/>
                    <a:pt x="15" y="28"/>
                  </a:cubicBezTo>
                  <a:cubicBezTo>
                    <a:pt x="15" y="28"/>
                    <a:pt x="16" y="9"/>
                    <a:pt x="15" y="6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2" y="3"/>
                    <a:pt x="10" y="4"/>
                    <a:pt x="10" y="7"/>
                  </a:cubicBezTo>
                  <a:cubicBezTo>
                    <a:pt x="10" y="11"/>
                    <a:pt x="8" y="29"/>
                    <a:pt x="8" y="29"/>
                  </a:cubicBezTo>
                  <a:cubicBezTo>
                    <a:pt x="8" y="29"/>
                    <a:pt x="8" y="15"/>
                    <a:pt x="6" y="13"/>
                  </a:cubicBezTo>
                  <a:cubicBezTo>
                    <a:pt x="4" y="10"/>
                    <a:pt x="3" y="13"/>
                    <a:pt x="2" y="15"/>
                  </a:cubicBezTo>
                  <a:cubicBezTo>
                    <a:pt x="2" y="16"/>
                    <a:pt x="0" y="43"/>
                    <a:pt x="0" y="49"/>
                  </a:cubicBezTo>
                  <a:cubicBezTo>
                    <a:pt x="1" y="54"/>
                    <a:pt x="9" y="54"/>
                    <a:pt x="9" y="5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82D60346-C4DF-4DF4-8FEA-17AF6D189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923"/>
              <a:ext cx="43" cy="32"/>
            </a:xfrm>
            <a:custGeom>
              <a:avLst/>
              <a:gdLst>
                <a:gd name="T0" fmla="*/ 43 w 43"/>
                <a:gd name="T1" fmla="*/ 0 h 32"/>
                <a:gd name="T2" fmla="*/ 0 w 43"/>
                <a:gd name="T3" fmla="*/ 1 h 32"/>
                <a:gd name="T4" fmla="*/ 0 w 43"/>
                <a:gd name="T5" fmla="*/ 22 h 32"/>
                <a:gd name="T6" fmla="*/ 41 w 43"/>
                <a:gd name="T7" fmla="*/ 32 h 32"/>
                <a:gd name="T8" fmla="*/ 43 w 4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2">
                  <a:moveTo>
                    <a:pt x="43" y="0"/>
                  </a:moveTo>
                  <a:lnTo>
                    <a:pt x="0" y="1"/>
                  </a:lnTo>
                  <a:lnTo>
                    <a:pt x="0" y="22"/>
                  </a:lnTo>
                  <a:lnTo>
                    <a:pt x="41" y="3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B71EBFD6-F357-4DAA-80A2-36C855EF0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934"/>
              <a:ext cx="224" cy="249"/>
            </a:xfrm>
            <a:custGeom>
              <a:avLst/>
              <a:gdLst>
                <a:gd name="T0" fmla="*/ 25 w 118"/>
                <a:gd name="T1" fmla="*/ 1 h 132"/>
                <a:gd name="T2" fmla="*/ 28 w 118"/>
                <a:gd name="T3" fmla="*/ 2 h 132"/>
                <a:gd name="T4" fmla="*/ 34 w 118"/>
                <a:gd name="T5" fmla="*/ 39 h 132"/>
                <a:gd name="T6" fmla="*/ 38 w 118"/>
                <a:gd name="T7" fmla="*/ 56 h 132"/>
                <a:gd name="T8" fmla="*/ 40 w 118"/>
                <a:gd name="T9" fmla="*/ 61 h 132"/>
                <a:gd name="T10" fmla="*/ 41 w 118"/>
                <a:gd name="T11" fmla="*/ 64 h 132"/>
                <a:gd name="T12" fmla="*/ 42 w 118"/>
                <a:gd name="T13" fmla="*/ 68 h 132"/>
                <a:gd name="T14" fmla="*/ 43 w 118"/>
                <a:gd name="T15" fmla="*/ 70 h 132"/>
                <a:gd name="T16" fmla="*/ 53 w 118"/>
                <a:gd name="T17" fmla="*/ 77 h 132"/>
                <a:gd name="T18" fmla="*/ 68 w 118"/>
                <a:gd name="T19" fmla="*/ 84 h 132"/>
                <a:gd name="T20" fmla="*/ 103 w 118"/>
                <a:gd name="T21" fmla="*/ 96 h 132"/>
                <a:gd name="T22" fmla="*/ 115 w 118"/>
                <a:gd name="T23" fmla="*/ 118 h 132"/>
                <a:gd name="T24" fmla="*/ 92 w 118"/>
                <a:gd name="T25" fmla="*/ 128 h 132"/>
                <a:gd name="T26" fmla="*/ 55 w 118"/>
                <a:gd name="T27" fmla="*/ 114 h 132"/>
                <a:gd name="T28" fmla="*/ 36 w 118"/>
                <a:gd name="T29" fmla="*/ 104 h 132"/>
                <a:gd name="T30" fmla="*/ 32 w 118"/>
                <a:gd name="T31" fmla="*/ 101 h 132"/>
                <a:gd name="T32" fmla="*/ 27 w 118"/>
                <a:gd name="T33" fmla="*/ 97 h 132"/>
                <a:gd name="T34" fmla="*/ 22 w 118"/>
                <a:gd name="T35" fmla="*/ 92 h 132"/>
                <a:gd name="T36" fmla="*/ 17 w 118"/>
                <a:gd name="T37" fmla="*/ 86 h 132"/>
                <a:gd name="T38" fmla="*/ 14 w 118"/>
                <a:gd name="T39" fmla="*/ 80 h 132"/>
                <a:gd name="T40" fmla="*/ 12 w 118"/>
                <a:gd name="T41" fmla="*/ 74 h 132"/>
                <a:gd name="T42" fmla="*/ 11 w 118"/>
                <a:gd name="T43" fmla="*/ 69 h 132"/>
                <a:gd name="T44" fmla="*/ 9 w 118"/>
                <a:gd name="T45" fmla="*/ 64 h 132"/>
                <a:gd name="T46" fmla="*/ 5 w 118"/>
                <a:gd name="T47" fmla="*/ 44 h 132"/>
                <a:gd name="T48" fmla="*/ 0 w 118"/>
                <a:gd name="T49" fmla="*/ 5 h 132"/>
                <a:gd name="T50" fmla="*/ 3 w 118"/>
                <a:gd name="T51" fmla="*/ 3 h 132"/>
                <a:gd name="T52" fmla="*/ 25 w 118"/>
                <a:gd name="T53" fmla="*/ 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132">
                  <a:moveTo>
                    <a:pt x="25" y="1"/>
                  </a:moveTo>
                  <a:cubicBezTo>
                    <a:pt x="27" y="0"/>
                    <a:pt x="28" y="1"/>
                    <a:pt x="28" y="2"/>
                  </a:cubicBezTo>
                  <a:cubicBezTo>
                    <a:pt x="30" y="14"/>
                    <a:pt x="32" y="27"/>
                    <a:pt x="34" y="39"/>
                  </a:cubicBezTo>
                  <a:cubicBezTo>
                    <a:pt x="36" y="45"/>
                    <a:pt x="37" y="51"/>
                    <a:pt x="38" y="56"/>
                  </a:cubicBezTo>
                  <a:cubicBezTo>
                    <a:pt x="39" y="58"/>
                    <a:pt x="39" y="59"/>
                    <a:pt x="40" y="61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41" y="66"/>
                    <a:pt x="42" y="67"/>
                    <a:pt x="42" y="68"/>
                  </a:cubicBezTo>
                  <a:cubicBezTo>
                    <a:pt x="43" y="69"/>
                    <a:pt x="43" y="70"/>
                    <a:pt x="43" y="70"/>
                  </a:cubicBezTo>
                  <a:cubicBezTo>
                    <a:pt x="44" y="71"/>
                    <a:pt x="48" y="74"/>
                    <a:pt x="53" y="77"/>
                  </a:cubicBezTo>
                  <a:cubicBezTo>
                    <a:pt x="57" y="79"/>
                    <a:pt x="63" y="82"/>
                    <a:pt x="68" y="84"/>
                  </a:cubicBezTo>
                  <a:cubicBezTo>
                    <a:pt x="79" y="89"/>
                    <a:pt x="91" y="93"/>
                    <a:pt x="103" y="96"/>
                  </a:cubicBezTo>
                  <a:cubicBezTo>
                    <a:pt x="112" y="99"/>
                    <a:pt x="118" y="109"/>
                    <a:pt x="115" y="118"/>
                  </a:cubicBezTo>
                  <a:cubicBezTo>
                    <a:pt x="113" y="127"/>
                    <a:pt x="102" y="132"/>
                    <a:pt x="92" y="128"/>
                  </a:cubicBezTo>
                  <a:cubicBezTo>
                    <a:pt x="80" y="124"/>
                    <a:pt x="67" y="119"/>
                    <a:pt x="55" y="114"/>
                  </a:cubicBezTo>
                  <a:cubicBezTo>
                    <a:pt x="49" y="111"/>
                    <a:pt x="43" y="108"/>
                    <a:pt x="36" y="104"/>
                  </a:cubicBezTo>
                  <a:cubicBezTo>
                    <a:pt x="35" y="103"/>
                    <a:pt x="33" y="102"/>
                    <a:pt x="32" y="101"/>
                  </a:cubicBezTo>
                  <a:cubicBezTo>
                    <a:pt x="30" y="100"/>
                    <a:pt x="28" y="98"/>
                    <a:pt x="27" y="97"/>
                  </a:cubicBezTo>
                  <a:cubicBezTo>
                    <a:pt x="25" y="96"/>
                    <a:pt x="24" y="94"/>
                    <a:pt x="22" y="92"/>
                  </a:cubicBezTo>
                  <a:cubicBezTo>
                    <a:pt x="20" y="90"/>
                    <a:pt x="18" y="89"/>
                    <a:pt x="17" y="86"/>
                  </a:cubicBezTo>
                  <a:cubicBezTo>
                    <a:pt x="15" y="83"/>
                    <a:pt x="15" y="82"/>
                    <a:pt x="14" y="80"/>
                  </a:cubicBezTo>
                  <a:cubicBezTo>
                    <a:pt x="13" y="77"/>
                    <a:pt x="13" y="76"/>
                    <a:pt x="12" y="74"/>
                  </a:cubicBezTo>
                  <a:cubicBezTo>
                    <a:pt x="11" y="72"/>
                    <a:pt x="11" y="70"/>
                    <a:pt x="11" y="69"/>
                  </a:cubicBezTo>
                  <a:cubicBezTo>
                    <a:pt x="10" y="67"/>
                    <a:pt x="10" y="65"/>
                    <a:pt x="9" y="64"/>
                  </a:cubicBezTo>
                  <a:cubicBezTo>
                    <a:pt x="8" y="57"/>
                    <a:pt x="7" y="50"/>
                    <a:pt x="5" y="44"/>
                  </a:cubicBezTo>
                  <a:cubicBezTo>
                    <a:pt x="3" y="31"/>
                    <a:pt x="2" y="18"/>
                    <a:pt x="0" y="5"/>
                  </a:cubicBezTo>
                  <a:cubicBezTo>
                    <a:pt x="0" y="4"/>
                    <a:pt x="2" y="3"/>
                    <a:pt x="3" y="3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58303152-8D9E-4808-969E-1D7385F1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904"/>
              <a:ext cx="36" cy="41"/>
            </a:xfrm>
            <a:custGeom>
              <a:avLst/>
              <a:gdLst>
                <a:gd name="T0" fmla="*/ 8 w 36"/>
                <a:gd name="T1" fmla="*/ 0 h 41"/>
                <a:gd name="T2" fmla="*/ 36 w 36"/>
                <a:gd name="T3" fmla="*/ 5 h 41"/>
                <a:gd name="T4" fmla="*/ 34 w 36"/>
                <a:gd name="T5" fmla="*/ 41 h 41"/>
                <a:gd name="T6" fmla="*/ 0 w 36"/>
                <a:gd name="T7" fmla="*/ 32 h 41"/>
                <a:gd name="T8" fmla="*/ 8 w 36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1">
                  <a:moveTo>
                    <a:pt x="8" y="0"/>
                  </a:moveTo>
                  <a:lnTo>
                    <a:pt x="36" y="5"/>
                  </a:lnTo>
                  <a:lnTo>
                    <a:pt x="34" y="41"/>
                  </a:lnTo>
                  <a:lnTo>
                    <a:pt x="0" y="3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F3A9CF70-6768-4C78-B116-9764361CF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817"/>
              <a:ext cx="80" cy="107"/>
            </a:xfrm>
            <a:custGeom>
              <a:avLst/>
              <a:gdLst>
                <a:gd name="T0" fmla="*/ 32 w 42"/>
                <a:gd name="T1" fmla="*/ 54 h 57"/>
                <a:gd name="T2" fmla="*/ 12 w 42"/>
                <a:gd name="T3" fmla="*/ 49 h 57"/>
                <a:gd name="T4" fmla="*/ 1 w 42"/>
                <a:gd name="T5" fmla="*/ 38 h 57"/>
                <a:gd name="T6" fmla="*/ 8 w 42"/>
                <a:gd name="T7" fmla="*/ 34 h 57"/>
                <a:gd name="T8" fmla="*/ 14 w 42"/>
                <a:gd name="T9" fmla="*/ 39 h 57"/>
                <a:gd name="T10" fmla="*/ 10 w 42"/>
                <a:gd name="T11" fmla="*/ 20 h 57"/>
                <a:gd name="T12" fmla="*/ 10 w 42"/>
                <a:gd name="T13" fmla="*/ 9 h 57"/>
                <a:gd name="T14" fmla="*/ 20 w 42"/>
                <a:gd name="T15" fmla="*/ 31 h 57"/>
                <a:gd name="T16" fmla="*/ 17 w 42"/>
                <a:gd name="T17" fmla="*/ 6 h 57"/>
                <a:gd name="T18" fmla="*/ 22 w 42"/>
                <a:gd name="T19" fmla="*/ 3 h 57"/>
                <a:gd name="T20" fmla="*/ 27 w 42"/>
                <a:gd name="T21" fmla="*/ 28 h 57"/>
                <a:gd name="T22" fmla="*/ 27 w 42"/>
                <a:gd name="T23" fmla="*/ 6 h 57"/>
                <a:gd name="T24" fmla="*/ 30 w 42"/>
                <a:gd name="T25" fmla="*/ 4 h 57"/>
                <a:gd name="T26" fmla="*/ 33 w 42"/>
                <a:gd name="T27" fmla="*/ 8 h 57"/>
                <a:gd name="T28" fmla="*/ 34 w 42"/>
                <a:gd name="T29" fmla="*/ 29 h 57"/>
                <a:gd name="T30" fmla="*/ 37 w 42"/>
                <a:gd name="T31" fmla="*/ 13 h 57"/>
                <a:gd name="T32" fmla="*/ 40 w 42"/>
                <a:gd name="T33" fmla="*/ 15 h 57"/>
                <a:gd name="T34" fmla="*/ 41 w 42"/>
                <a:gd name="T35" fmla="*/ 49 h 57"/>
                <a:gd name="T36" fmla="*/ 32 w 42"/>
                <a:gd name="T37" fmla="*/ 5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7">
                  <a:moveTo>
                    <a:pt x="32" y="54"/>
                  </a:moveTo>
                  <a:cubicBezTo>
                    <a:pt x="24" y="57"/>
                    <a:pt x="16" y="56"/>
                    <a:pt x="12" y="49"/>
                  </a:cubicBezTo>
                  <a:cubicBezTo>
                    <a:pt x="8" y="41"/>
                    <a:pt x="2" y="41"/>
                    <a:pt x="1" y="38"/>
                  </a:cubicBezTo>
                  <a:cubicBezTo>
                    <a:pt x="0" y="35"/>
                    <a:pt x="4" y="34"/>
                    <a:pt x="8" y="34"/>
                  </a:cubicBezTo>
                  <a:cubicBezTo>
                    <a:pt x="11" y="35"/>
                    <a:pt x="14" y="39"/>
                    <a:pt x="14" y="39"/>
                  </a:cubicBezTo>
                  <a:cubicBezTo>
                    <a:pt x="14" y="39"/>
                    <a:pt x="12" y="28"/>
                    <a:pt x="10" y="20"/>
                  </a:cubicBezTo>
                  <a:cubicBezTo>
                    <a:pt x="8" y="12"/>
                    <a:pt x="8" y="9"/>
                    <a:pt x="10" y="9"/>
                  </a:cubicBezTo>
                  <a:cubicBezTo>
                    <a:pt x="13" y="8"/>
                    <a:pt x="14" y="14"/>
                    <a:pt x="20" y="31"/>
                  </a:cubicBezTo>
                  <a:cubicBezTo>
                    <a:pt x="20" y="31"/>
                    <a:pt x="17" y="9"/>
                    <a:pt x="17" y="6"/>
                  </a:cubicBezTo>
                  <a:cubicBezTo>
                    <a:pt x="17" y="2"/>
                    <a:pt x="20" y="0"/>
                    <a:pt x="22" y="3"/>
                  </a:cubicBezTo>
                  <a:cubicBezTo>
                    <a:pt x="23" y="7"/>
                    <a:pt x="27" y="28"/>
                    <a:pt x="27" y="28"/>
                  </a:cubicBezTo>
                  <a:cubicBezTo>
                    <a:pt x="27" y="28"/>
                    <a:pt x="26" y="9"/>
                    <a:pt x="27" y="6"/>
                  </a:cubicBezTo>
                  <a:cubicBezTo>
                    <a:pt x="28" y="4"/>
                    <a:pt x="29" y="4"/>
                    <a:pt x="30" y="4"/>
                  </a:cubicBezTo>
                  <a:cubicBezTo>
                    <a:pt x="30" y="4"/>
                    <a:pt x="32" y="4"/>
                    <a:pt x="33" y="8"/>
                  </a:cubicBezTo>
                  <a:cubicBezTo>
                    <a:pt x="33" y="11"/>
                    <a:pt x="34" y="29"/>
                    <a:pt x="34" y="29"/>
                  </a:cubicBezTo>
                  <a:cubicBezTo>
                    <a:pt x="34" y="29"/>
                    <a:pt x="34" y="15"/>
                    <a:pt x="37" y="13"/>
                  </a:cubicBezTo>
                  <a:cubicBezTo>
                    <a:pt x="39" y="11"/>
                    <a:pt x="39" y="13"/>
                    <a:pt x="40" y="15"/>
                  </a:cubicBezTo>
                  <a:cubicBezTo>
                    <a:pt x="40" y="17"/>
                    <a:pt x="42" y="44"/>
                    <a:pt x="41" y="49"/>
                  </a:cubicBezTo>
                  <a:cubicBezTo>
                    <a:pt x="40" y="55"/>
                    <a:pt x="32" y="54"/>
                    <a:pt x="32" y="5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4A020B66-796A-45D0-9463-EC4000674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924"/>
              <a:ext cx="44" cy="33"/>
            </a:xfrm>
            <a:custGeom>
              <a:avLst/>
              <a:gdLst>
                <a:gd name="T0" fmla="*/ 0 w 44"/>
                <a:gd name="T1" fmla="*/ 0 h 33"/>
                <a:gd name="T2" fmla="*/ 44 w 44"/>
                <a:gd name="T3" fmla="*/ 2 h 33"/>
                <a:gd name="T4" fmla="*/ 42 w 44"/>
                <a:gd name="T5" fmla="*/ 25 h 33"/>
                <a:gd name="T6" fmla="*/ 2 w 44"/>
                <a:gd name="T7" fmla="*/ 33 h 33"/>
                <a:gd name="T8" fmla="*/ 0 w 4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33">
                  <a:moveTo>
                    <a:pt x="0" y="0"/>
                  </a:moveTo>
                  <a:lnTo>
                    <a:pt x="44" y="2"/>
                  </a:lnTo>
                  <a:lnTo>
                    <a:pt x="42" y="25"/>
                  </a:lnTo>
                  <a:lnTo>
                    <a:pt x="2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E66A47A8-1567-4C8D-9B6E-E8E833526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36"/>
              <a:ext cx="228" cy="245"/>
            </a:xfrm>
            <a:custGeom>
              <a:avLst/>
              <a:gdLst>
                <a:gd name="T0" fmla="*/ 118 w 120"/>
                <a:gd name="T1" fmla="*/ 3 h 130"/>
                <a:gd name="T2" fmla="*/ 120 w 120"/>
                <a:gd name="T3" fmla="*/ 6 h 130"/>
                <a:gd name="T4" fmla="*/ 114 w 120"/>
                <a:gd name="T5" fmla="*/ 44 h 130"/>
                <a:gd name="T6" fmla="*/ 110 w 120"/>
                <a:gd name="T7" fmla="*/ 64 h 130"/>
                <a:gd name="T8" fmla="*/ 109 w 120"/>
                <a:gd name="T9" fmla="*/ 69 h 130"/>
                <a:gd name="T10" fmla="*/ 107 w 120"/>
                <a:gd name="T11" fmla="*/ 74 h 130"/>
                <a:gd name="T12" fmla="*/ 105 w 120"/>
                <a:gd name="T13" fmla="*/ 80 h 130"/>
                <a:gd name="T14" fmla="*/ 102 w 120"/>
                <a:gd name="T15" fmla="*/ 86 h 130"/>
                <a:gd name="T16" fmla="*/ 97 w 120"/>
                <a:gd name="T17" fmla="*/ 92 h 130"/>
                <a:gd name="T18" fmla="*/ 92 w 120"/>
                <a:gd name="T19" fmla="*/ 97 h 130"/>
                <a:gd name="T20" fmla="*/ 87 w 120"/>
                <a:gd name="T21" fmla="*/ 100 h 130"/>
                <a:gd name="T22" fmla="*/ 82 w 120"/>
                <a:gd name="T23" fmla="*/ 103 h 130"/>
                <a:gd name="T24" fmla="*/ 63 w 120"/>
                <a:gd name="T25" fmla="*/ 113 h 130"/>
                <a:gd name="T26" fmla="*/ 25 w 120"/>
                <a:gd name="T27" fmla="*/ 126 h 130"/>
                <a:gd name="T28" fmla="*/ 3 w 120"/>
                <a:gd name="T29" fmla="*/ 115 h 130"/>
                <a:gd name="T30" fmla="*/ 16 w 120"/>
                <a:gd name="T31" fmla="*/ 94 h 130"/>
                <a:gd name="T32" fmla="*/ 51 w 120"/>
                <a:gd name="T33" fmla="*/ 83 h 130"/>
                <a:gd name="T34" fmla="*/ 66 w 120"/>
                <a:gd name="T35" fmla="*/ 76 h 130"/>
                <a:gd name="T36" fmla="*/ 76 w 120"/>
                <a:gd name="T37" fmla="*/ 69 h 130"/>
                <a:gd name="T38" fmla="*/ 77 w 120"/>
                <a:gd name="T39" fmla="*/ 67 h 130"/>
                <a:gd name="T40" fmla="*/ 78 w 120"/>
                <a:gd name="T41" fmla="*/ 64 h 130"/>
                <a:gd name="T42" fmla="*/ 80 w 120"/>
                <a:gd name="T43" fmla="*/ 60 h 130"/>
                <a:gd name="T44" fmla="*/ 81 w 120"/>
                <a:gd name="T45" fmla="*/ 56 h 130"/>
                <a:gd name="T46" fmla="*/ 86 w 120"/>
                <a:gd name="T47" fmla="*/ 38 h 130"/>
                <a:gd name="T48" fmla="*/ 93 w 120"/>
                <a:gd name="T49" fmla="*/ 2 h 130"/>
                <a:gd name="T50" fmla="*/ 96 w 120"/>
                <a:gd name="T51" fmla="*/ 0 h 130"/>
                <a:gd name="T52" fmla="*/ 118 w 120"/>
                <a:gd name="T53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30">
                  <a:moveTo>
                    <a:pt x="118" y="3"/>
                  </a:moveTo>
                  <a:cubicBezTo>
                    <a:pt x="119" y="4"/>
                    <a:pt x="120" y="5"/>
                    <a:pt x="120" y="6"/>
                  </a:cubicBezTo>
                  <a:cubicBezTo>
                    <a:pt x="119" y="19"/>
                    <a:pt x="117" y="31"/>
                    <a:pt x="114" y="44"/>
                  </a:cubicBezTo>
                  <a:cubicBezTo>
                    <a:pt x="113" y="51"/>
                    <a:pt x="112" y="57"/>
                    <a:pt x="110" y="64"/>
                  </a:cubicBezTo>
                  <a:cubicBezTo>
                    <a:pt x="110" y="66"/>
                    <a:pt x="109" y="67"/>
                    <a:pt x="109" y="69"/>
                  </a:cubicBezTo>
                  <a:cubicBezTo>
                    <a:pt x="108" y="71"/>
                    <a:pt x="108" y="72"/>
                    <a:pt x="107" y="74"/>
                  </a:cubicBezTo>
                  <a:cubicBezTo>
                    <a:pt x="106" y="76"/>
                    <a:pt x="106" y="78"/>
                    <a:pt x="105" y="80"/>
                  </a:cubicBezTo>
                  <a:cubicBezTo>
                    <a:pt x="104" y="82"/>
                    <a:pt x="103" y="83"/>
                    <a:pt x="102" y="86"/>
                  </a:cubicBezTo>
                  <a:cubicBezTo>
                    <a:pt x="100" y="89"/>
                    <a:pt x="98" y="90"/>
                    <a:pt x="97" y="92"/>
                  </a:cubicBezTo>
                  <a:cubicBezTo>
                    <a:pt x="95" y="94"/>
                    <a:pt x="93" y="96"/>
                    <a:pt x="92" y="97"/>
                  </a:cubicBezTo>
                  <a:cubicBezTo>
                    <a:pt x="90" y="98"/>
                    <a:pt x="88" y="99"/>
                    <a:pt x="87" y="100"/>
                  </a:cubicBezTo>
                  <a:cubicBezTo>
                    <a:pt x="85" y="101"/>
                    <a:pt x="83" y="103"/>
                    <a:pt x="82" y="103"/>
                  </a:cubicBezTo>
                  <a:cubicBezTo>
                    <a:pt x="75" y="107"/>
                    <a:pt x="69" y="110"/>
                    <a:pt x="63" y="113"/>
                  </a:cubicBezTo>
                  <a:cubicBezTo>
                    <a:pt x="50" y="118"/>
                    <a:pt x="38" y="122"/>
                    <a:pt x="25" y="126"/>
                  </a:cubicBezTo>
                  <a:cubicBezTo>
                    <a:pt x="15" y="130"/>
                    <a:pt x="5" y="124"/>
                    <a:pt x="3" y="115"/>
                  </a:cubicBezTo>
                  <a:cubicBezTo>
                    <a:pt x="0" y="106"/>
                    <a:pt x="6" y="97"/>
                    <a:pt x="16" y="94"/>
                  </a:cubicBezTo>
                  <a:cubicBezTo>
                    <a:pt x="28" y="91"/>
                    <a:pt x="40" y="87"/>
                    <a:pt x="51" y="83"/>
                  </a:cubicBezTo>
                  <a:cubicBezTo>
                    <a:pt x="56" y="81"/>
                    <a:pt x="61" y="78"/>
                    <a:pt x="66" y="76"/>
                  </a:cubicBezTo>
                  <a:cubicBezTo>
                    <a:pt x="71" y="73"/>
                    <a:pt x="75" y="70"/>
                    <a:pt x="76" y="69"/>
                  </a:cubicBezTo>
                  <a:cubicBezTo>
                    <a:pt x="76" y="69"/>
                    <a:pt x="76" y="68"/>
                    <a:pt x="77" y="67"/>
                  </a:cubicBezTo>
                  <a:cubicBezTo>
                    <a:pt x="77" y="66"/>
                    <a:pt x="78" y="65"/>
                    <a:pt x="78" y="64"/>
                  </a:cubicBezTo>
                  <a:cubicBezTo>
                    <a:pt x="79" y="63"/>
                    <a:pt x="79" y="61"/>
                    <a:pt x="80" y="60"/>
                  </a:cubicBezTo>
                  <a:cubicBezTo>
                    <a:pt x="80" y="59"/>
                    <a:pt x="81" y="57"/>
                    <a:pt x="81" y="56"/>
                  </a:cubicBezTo>
                  <a:cubicBezTo>
                    <a:pt x="83" y="50"/>
                    <a:pt x="84" y="44"/>
                    <a:pt x="86" y="38"/>
                  </a:cubicBezTo>
                  <a:cubicBezTo>
                    <a:pt x="88" y="26"/>
                    <a:pt x="91" y="14"/>
                    <a:pt x="93" y="2"/>
                  </a:cubicBezTo>
                  <a:cubicBezTo>
                    <a:pt x="93" y="1"/>
                    <a:pt x="94" y="0"/>
                    <a:pt x="96" y="0"/>
                  </a:cubicBezTo>
                  <a:lnTo>
                    <a:pt x="118" y="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0A2DCACE-F2F5-447C-A719-3696F66D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100"/>
              <a:ext cx="224" cy="364"/>
            </a:xfrm>
            <a:custGeom>
              <a:avLst/>
              <a:gdLst>
                <a:gd name="T0" fmla="*/ 55 w 118"/>
                <a:gd name="T1" fmla="*/ 181 h 193"/>
                <a:gd name="T2" fmla="*/ 51 w 118"/>
                <a:gd name="T3" fmla="*/ 193 h 193"/>
                <a:gd name="T4" fmla="*/ 0 w 118"/>
                <a:gd name="T5" fmla="*/ 188 h 193"/>
                <a:gd name="T6" fmla="*/ 5 w 118"/>
                <a:gd name="T7" fmla="*/ 4 h 193"/>
                <a:gd name="T8" fmla="*/ 60 w 118"/>
                <a:gd name="T9" fmla="*/ 0 h 193"/>
                <a:gd name="T10" fmla="*/ 112 w 118"/>
                <a:gd name="T11" fmla="*/ 5 h 193"/>
                <a:gd name="T12" fmla="*/ 118 w 118"/>
                <a:gd name="T13" fmla="*/ 188 h 193"/>
                <a:gd name="T14" fmla="*/ 58 w 118"/>
                <a:gd name="T15" fmla="*/ 193 h 193"/>
                <a:gd name="T16" fmla="*/ 55 w 118"/>
                <a:gd name="T17" fmla="*/ 18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93">
                  <a:moveTo>
                    <a:pt x="55" y="181"/>
                  </a:moveTo>
                  <a:cubicBezTo>
                    <a:pt x="51" y="193"/>
                    <a:pt x="51" y="193"/>
                    <a:pt x="51" y="193"/>
                  </a:cubicBezTo>
                  <a:cubicBezTo>
                    <a:pt x="4" y="193"/>
                    <a:pt x="0" y="188"/>
                    <a:pt x="0" y="188"/>
                  </a:cubicBezTo>
                  <a:cubicBezTo>
                    <a:pt x="9" y="96"/>
                    <a:pt x="5" y="4"/>
                    <a:pt x="5" y="4"/>
                  </a:cubicBezTo>
                  <a:cubicBezTo>
                    <a:pt x="34" y="8"/>
                    <a:pt x="60" y="0"/>
                    <a:pt x="60" y="0"/>
                  </a:cubicBezTo>
                  <a:cubicBezTo>
                    <a:pt x="60" y="0"/>
                    <a:pt x="85" y="5"/>
                    <a:pt x="112" y="5"/>
                  </a:cubicBezTo>
                  <a:cubicBezTo>
                    <a:pt x="112" y="5"/>
                    <a:pt x="111" y="96"/>
                    <a:pt x="118" y="188"/>
                  </a:cubicBezTo>
                  <a:cubicBezTo>
                    <a:pt x="118" y="188"/>
                    <a:pt x="105" y="192"/>
                    <a:pt x="58" y="193"/>
                  </a:cubicBezTo>
                  <a:lnTo>
                    <a:pt x="55" y="181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BF2EEDEF-93EF-4596-8ECC-4E57C347C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106"/>
              <a:ext cx="70" cy="190"/>
            </a:xfrm>
            <a:custGeom>
              <a:avLst/>
              <a:gdLst>
                <a:gd name="T0" fmla="*/ 22 w 37"/>
                <a:gd name="T1" fmla="*/ 0 h 101"/>
                <a:gd name="T2" fmla="*/ 30 w 37"/>
                <a:gd name="T3" fmla="*/ 2 h 101"/>
                <a:gd name="T4" fmla="*/ 36 w 37"/>
                <a:gd name="T5" fmla="*/ 45 h 101"/>
                <a:gd name="T6" fmla="*/ 24 w 37"/>
                <a:gd name="T7" fmla="*/ 52 h 101"/>
                <a:gd name="T8" fmla="*/ 29 w 37"/>
                <a:gd name="T9" fmla="*/ 65 h 101"/>
                <a:gd name="T10" fmla="*/ 0 w 37"/>
                <a:gd name="T11" fmla="*/ 101 h 101"/>
                <a:gd name="T12" fmla="*/ 0 w 37"/>
                <a:gd name="T13" fmla="*/ 88 h 101"/>
                <a:gd name="T14" fmla="*/ 22 w 37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1">
                  <a:moveTo>
                    <a:pt x="22" y="0"/>
                  </a:moveTo>
                  <a:cubicBezTo>
                    <a:pt x="22" y="0"/>
                    <a:pt x="26" y="1"/>
                    <a:pt x="30" y="2"/>
                  </a:cubicBezTo>
                  <a:cubicBezTo>
                    <a:pt x="30" y="2"/>
                    <a:pt x="37" y="23"/>
                    <a:pt x="36" y="45"/>
                  </a:cubicBezTo>
                  <a:cubicBezTo>
                    <a:pt x="36" y="45"/>
                    <a:pt x="31" y="49"/>
                    <a:pt x="24" y="52"/>
                  </a:cubicBezTo>
                  <a:cubicBezTo>
                    <a:pt x="24" y="52"/>
                    <a:pt x="28" y="58"/>
                    <a:pt x="29" y="65"/>
                  </a:cubicBezTo>
                  <a:cubicBezTo>
                    <a:pt x="29" y="65"/>
                    <a:pt x="11" y="91"/>
                    <a:pt x="0" y="10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12" y="15"/>
                    <a:pt x="22" y="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AF89DFF3-5FFA-4211-BCB9-ECB36F1F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106"/>
              <a:ext cx="66" cy="190"/>
            </a:xfrm>
            <a:custGeom>
              <a:avLst/>
              <a:gdLst>
                <a:gd name="T0" fmla="*/ 13 w 35"/>
                <a:gd name="T1" fmla="*/ 0 h 101"/>
                <a:gd name="T2" fmla="*/ 9 w 35"/>
                <a:gd name="T3" fmla="*/ 1 h 101"/>
                <a:gd name="T4" fmla="*/ 0 w 35"/>
                <a:gd name="T5" fmla="*/ 45 h 101"/>
                <a:gd name="T6" fmla="*/ 13 w 35"/>
                <a:gd name="T7" fmla="*/ 52 h 101"/>
                <a:gd name="T8" fmla="*/ 7 w 35"/>
                <a:gd name="T9" fmla="*/ 65 h 101"/>
                <a:gd name="T10" fmla="*/ 35 w 35"/>
                <a:gd name="T11" fmla="*/ 101 h 101"/>
                <a:gd name="T12" fmla="*/ 35 w 35"/>
                <a:gd name="T13" fmla="*/ 88 h 101"/>
                <a:gd name="T14" fmla="*/ 13 w 35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1">
                  <a:moveTo>
                    <a:pt x="13" y="0"/>
                  </a:moveTo>
                  <a:cubicBezTo>
                    <a:pt x="13" y="0"/>
                    <a:pt x="10" y="1"/>
                    <a:pt x="9" y="1"/>
                  </a:cubicBezTo>
                  <a:cubicBezTo>
                    <a:pt x="9" y="1"/>
                    <a:pt x="0" y="23"/>
                    <a:pt x="0" y="45"/>
                  </a:cubicBezTo>
                  <a:cubicBezTo>
                    <a:pt x="0" y="45"/>
                    <a:pt x="5" y="49"/>
                    <a:pt x="13" y="52"/>
                  </a:cubicBezTo>
                  <a:cubicBezTo>
                    <a:pt x="13" y="52"/>
                    <a:pt x="9" y="58"/>
                    <a:pt x="7" y="65"/>
                  </a:cubicBezTo>
                  <a:cubicBezTo>
                    <a:pt x="7" y="65"/>
                    <a:pt x="24" y="92"/>
                    <a:pt x="35" y="101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5" y="88"/>
                    <a:pt x="23" y="15"/>
                    <a:pt x="13" y="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A0A095B1-CAB2-40D7-8F25-B6CC01542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09"/>
              <a:ext cx="74" cy="163"/>
            </a:xfrm>
            <a:custGeom>
              <a:avLst/>
              <a:gdLst>
                <a:gd name="T0" fmla="*/ 39 w 39"/>
                <a:gd name="T1" fmla="*/ 0 h 86"/>
                <a:gd name="T2" fmla="*/ 17 w 39"/>
                <a:gd name="T3" fmla="*/ 86 h 86"/>
                <a:gd name="T4" fmla="*/ 0 w 39"/>
                <a:gd name="T5" fmla="*/ 2 h 86"/>
                <a:gd name="T6" fmla="*/ 39 w 39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86">
                  <a:moveTo>
                    <a:pt x="39" y="0"/>
                  </a:moveTo>
                  <a:cubicBezTo>
                    <a:pt x="39" y="0"/>
                    <a:pt x="29" y="46"/>
                    <a:pt x="17" y="86"/>
                  </a:cubicBezTo>
                  <a:cubicBezTo>
                    <a:pt x="17" y="86"/>
                    <a:pt x="1" y="30"/>
                    <a:pt x="0" y="2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66D61F3C-E410-4A52-8DBD-B6A3F25EE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383"/>
              <a:ext cx="51" cy="26"/>
            </a:xfrm>
            <a:custGeom>
              <a:avLst/>
              <a:gdLst>
                <a:gd name="T0" fmla="*/ 25 w 27"/>
                <a:gd name="T1" fmla="*/ 10 h 14"/>
                <a:gd name="T2" fmla="*/ 25 w 27"/>
                <a:gd name="T3" fmla="*/ 0 h 14"/>
                <a:gd name="T4" fmla="*/ 2 w 27"/>
                <a:gd name="T5" fmla="*/ 4 h 14"/>
                <a:gd name="T6" fmla="*/ 2 w 27"/>
                <a:gd name="T7" fmla="*/ 12 h 14"/>
                <a:gd name="T8" fmla="*/ 25 w 27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5" y="10"/>
                  </a:moveTo>
                  <a:cubicBezTo>
                    <a:pt x="25" y="10"/>
                    <a:pt x="27" y="8"/>
                    <a:pt x="25" y="0"/>
                  </a:cubicBezTo>
                  <a:cubicBezTo>
                    <a:pt x="25" y="0"/>
                    <a:pt x="18" y="3"/>
                    <a:pt x="2" y="4"/>
                  </a:cubicBezTo>
                  <a:cubicBezTo>
                    <a:pt x="2" y="4"/>
                    <a:pt x="0" y="8"/>
                    <a:pt x="2" y="12"/>
                  </a:cubicBezTo>
                  <a:cubicBezTo>
                    <a:pt x="2" y="12"/>
                    <a:pt x="15" y="14"/>
                    <a:pt x="25" y="10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A3267F71-070C-4254-87EA-F516FB92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385"/>
              <a:ext cx="50" cy="24"/>
            </a:xfrm>
            <a:custGeom>
              <a:avLst/>
              <a:gdLst>
                <a:gd name="T0" fmla="*/ 1 w 26"/>
                <a:gd name="T1" fmla="*/ 9 h 13"/>
                <a:gd name="T2" fmla="*/ 2 w 26"/>
                <a:gd name="T3" fmla="*/ 0 h 13"/>
                <a:gd name="T4" fmla="*/ 25 w 26"/>
                <a:gd name="T5" fmla="*/ 3 h 13"/>
                <a:gd name="T6" fmla="*/ 24 w 26"/>
                <a:gd name="T7" fmla="*/ 11 h 13"/>
                <a:gd name="T8" fmla="*/ 1 w 26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3">
                  <a:moveTo>
                    <a:pt x="1" y="9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2" y="0"/>
                    <a:pt x="8" y="2"/>
                    <a:pt x="25" y="3"/>
                  </a:cubicBezTo>
                  <a:cubicBezTo>
                    <a:pt x="25" y="3"/>
                    <a:pt x="26" y="7"/>
                    <a:pt x="24" y="11"/>
                  </a:cubicBezTo>
                  <a:cubicBezTo>
                    <a:pt x="24" y="11"/>
                    <a:pt x="11" y="13"/>
                    <a:pt x="1" y="9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B5F248B1-0126-4222-B651-2A2F22757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064"/>
              <a:ext cx="64" cy="74"/>
            </a:xfrm>
            <a:custGeom>
              <a:avLst/>
              <a:gdLst>
                <a:gd name="T0" fmla="*/ 34 w 34"/>
                <a:gd name="T1" fmla="*/ 21 h 39"/>
                <a:gd name="T2" fmla="*/ 27 w 34"/>
                <a:gd name="T3" fmla="*/ 30 h 39"/>
                <a:gd name="T4" fmla="*/ 17 w 34"/>
                <a:gd name="T5" fmla="*/ 39 h 39"/>
                <a:gd name="T6" fmla="*/ 8 w 34"/>
                <a:gd name="T7" fmla="*/ 30 h 39"/>
                <a:gd name="T8" fmla="*/ 1 w 34"/>
                <a:gd name="T9" fmla="*/ 22 h 39"/>
                <a:gd name="T10" fmla="*/ 2 w 34"/>
                <a:gd name="T11" fmla="*/ 0 h 39"/>
                <a:gd name="T12" fmla="*/ 32 w 34"/>
                <a:gd name="T13" fmla="*/ 0 h 39"/>
                <a:gd name="T14" fmla="*/ 34 w 34"/>
                <a:gd name="T15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9">
                  <a:moveTo>
                    <a:pt x="34" y="21"/>
                  </a:moveTo>
                  <a:cubicBezTo>
                    <a:pt x="34" y="26"/>
                    <a:pt x="31" y="28"/>
                    <a:pt x="27" y="30"/>
                  </a:cubicBezTo>
                  <a:cubicBezTo>
                    <a:pt x="24" y="31"/>
                    <a:pt x="20" y="39"/>
                    <a:pt x="17" y="39"/>
                  </a:cubicBezTo>
                  <a:cubicBezTo>
                    <a:pt x="14" y="39"/>
                    <a:pt x="11" y="31"/>
                    <a:pt x="8" y="30"/>
                  </a:cubicBezTo>
                  <a:cubicBezTo>
                    <a:pt x="3" y="29"/>
                    <a:pt x="0" y="27"/>
                    <a:pt x="1" y="2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4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B9452694-6A61-4759-B3F0-2993078C0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068"/>
              <a:ext cx="60" cy="32"/>
            </a:xfrm>
            <a:custGeom>
              <a:avLst/>
              <a:gdLst>
                <a:gd name="T0" fmla="*/ 32 w 32"/>
                <a:gd name="T1" fmla="*/ 13 h 17"/>
                <a:gd name="T2" fmla="*/ 0 w 32"/>
                <a:gd name="T3" fmla="*/ 16 h 17"/>
                <a:gd name="T4" fmla="*/ 1 w 32"/>
                <a:gd name="T5" fmla="*/ 0 h 17"/>
                <a:gd name="T6" fmla="*/ 31 w 32"/>
                <a:gd name="T7" fmla="*/ 0 h 17"/>
                <a:gd name="T8" fmla="*/ 32 w 32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32" y="13"/>
                  </a:moveTo>
                  <a:cubicBezTo>
                    <a:pt x="22" y="16"/>
                    <a:pt x="11" y="17"/>
                    <a:pt x="0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32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FA064FAF-6F01-44D4-B4B1-5325F5B7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934"/>
              <a:ext cx="62" cy="113"/>
            </a:xfrm>
            <a:custGeom>
              <a:avLst/>
              <a:gdLst>
                <a:gd name="T0" fmla="*/ 2 w 33"/>
                <a:gd name="T1" fmla="*/ 16 h 60"/>
                <a:gd name="T2" fmla="*/ 24 w 33"/>
                <a:gd name="T3" fmla="*/ 10 h 60"/>
                <a:gd name="T4" fmla="*/ 0 w 33"/>
                <a:gd name="T5" fmla="*/ 44 h 60"/>
                <a:gd name="T6" fmla="*/ 2 w 33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0">
                  <a:moveTo>
                    <a:pt x="2" y="16"/>
                  </a:moveTo>
                  <a:cubicBezTo>
                    <a:pt x="2" y="16"/>
                    <a:pt x="14" y="0"/>
                    <a:pt x="24" y="10"/>
                  </a:cubicBezTo>
                  <a:cubicBezTo>
                    <a:pt x="33" y="19"/>
                    <a:pt x="16" y="60"/>
                    <a:pt x="0" y="44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9AD206A7-9290-4482-B4E0-262A8880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941"/>
              <a:ext cx="42" cy="74"/>
            </a:xfrm>
            <a:custGeom>
              <a:avLst/>
              <a:gdLst>
                <a:gd name="T0" fmla="*/ 6 w 22"/>
                <a:gd name="T1" fmla="*/ 14 h 39"/>
                <a:gd name="T2" fmla="*/ 17 w 22"/>
                <a:gd name="T3" fmla="*/ 9 h 39"/>
                <a:gd name="T4" fmla="*/ 8 w 22"/>
                <a:gd name="T5" fmla="*/ 37 h 39"/>
                <a:gd name="T6" fmla="*/ 1 w 22"/>
                <a:gd name="T7" fmla="*/ 32 h 39"/>
                <a:gd name="T8" fmla="*/ 6 w 22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9">
                  <a:moveTo>
                    <a:pt x="6" y="14"/>
                  </a:moveTo>
                  <a:cubicBezTo>
                    <a:pt x="6" y="14"/>
                    <a:pt x="9" y="0"/>
                    <a:pt x="17" y="9"/>
                  </a:cubicBezTo>
                  <a:cubicBezTo>
                    <a:pt x="22" y="15"/>
                    <a:pt x="15" y="33"/>
                    <a:pt x="8" y="37"/>
                  </a:cubicBezTo>
                  <a:cubicBezTo>
                    <a:pt x="4" y="39"/>
                    <a:pt x="0" y="36"/>
                    <a:pt x="1" y="32"/>
                  </a:cubicBezTo>
                  <a:lnTo>
                    <a:pt x="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0B6D9DAD-71A5-423D-B519-050022922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973"/>
              <a:ext cx="19" cy="23"/>
            </a:xfrm>
            <a:custGeom>
              <a:avLst/>
              <a:gdLst>
                <a:gd name="T0" fmla="*/ 10 w 10"/>
                <a:gd name="T1" fmla="*/ 7 h 12"/>
                <a:gd name="T2" fmla="*/ 4 w 10"/>
                <a:gd name="T3" fmla="*/ 12 h 12"/>
                <a:gd name="T4" fmla="*/ 1 w 10"/>
                <a:gd name="T5" fmla="*/ 5 h 12"/>
                <a:gd name="T6" fmla="*/ 7 w 10"/>
                <a:gd name="T7" fmla="*/ 0 h 12"/>
                <a:gd name="T8" fmla="*/ 10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7"/>
                  </a:moveTo>
                  <a:cubicBezTo>
                    <a:pt x="9" y="10"/>
                    <a:pt x="7" y="12"/>
                    <a:pt x="4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9" y="1"/>
                    <a:pt x="10" y="4"/>
                    <a:pt x="1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3E083F29-E402-4792-BBB2-5C09B815A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1953"/>
              <a:ext cx="17" cy="54"/>
            </a:xfrm>
            <a:custGeom>
              <a:avLst/>
              <a:gdLst>
                <a:gd name="T0" fmla="*/ 8 w 9"/>
                <a:gd name="T1" fmla="*/ 4 h 29"/>
                <a:gd name="T2" fmla="*/ 8 w 9"/>
                <a:gd name="T3" fmla="*/ 14 h 29"/>
                <a:gd name="T4" fmla="*/ 8 w 9"/>
                <a:gd name="T5" fmla="*/ 14 h 29"/>
                <a:gd name="T6" fmla="*/ 8 w 9"/>
                <a:gd name="T7" fmla="*/ 15 h 29"/>
                <a:gd name="T8" fmla="*/ 0 w 9"/>
                <a:gd name="T9" fmla="*/ 29 h 29"/>
                <a:gd name="T10" fmla="*/ 5 w 9"/>
                <a:gd name="T11" fmla="*/ 4 h 29"/>
                <a:gd name="T12" fmla="*/ 0 w 9"/>
                <a:gd name="T13" fmla="*/ 1 h 29"/>
                <a:gd name="T14" fmla="*/ 2 w 9"/>
                <a:gd name="T15" fmla="*/ 0 h 29"/>
                <a:gd name="T16" fmla="*/ 7 w 9"/>
                <a:gd name="T17" fmla="*/ 3 h 29"/>
                <a:gd name="T18" fmla="*/ 8 w 9"/>
                <a:gd name="T19" fmla="*/ 4 h 29"/>
                <a:gd name="T20" fmla="*/ 8 w 9"/>
                <a:gd name="T2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9">
                  <a:moveTo>
                    <a:pt x="8" y="4"/>
                  </a:moveTo>
                  <a:cubicBezTo>
                    <a:pt x="9" y="6"/>
                    <a:pt x="9" y="10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6" y="21"/>
                    <a:pt x="4" y="26"/>
                    <a:pt x="0" y="29"/>
                  </a:cubicBezTo>
                  <a:cubicBezTo>
                    <a:pt x="6" y="22"/>
                    <a:pt x="9" y="8"/>
                    <a:pt x="5" y="4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0EF3450F-DB84-45F0-898E-E079547DB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904"/>
              <a:ext cx="55" cy="100"/>
            </a:xfrm>
            <a:custGeom>
              <a:avLst/>
              <a:gdLst>
                <a:gd name="T0" fmla="*/ 11 w 29"/>
                <a:gd name="T1" fmla="*/ 6 h 53"/>
                <a:gd name="T2" fmla="*/ 29 w 29"/>
                <a:gd name="T3" fmla="*/ 18 h 53"/>
                <a:gd name="T4" fmla="*/ 22 w 29"/>
                <a:gd name="T5" fmla="*/ 43 h 53"/>
                <a:gd name="T6" fmla="*/ 11 w 29"/>
                <a:gd name="T7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3">
                  <a:moveTo>
                    <a:pt x="11" y="6"/>
                  </a:moveTo>
                  <a:cubicBezTo>
                    <a:pt x="23" y="0"/>
                    <a:pt x="29" y="18"/>
                    <a:pt x="29" y="18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4" y="53"/>
                    <a:pt x="0" y="11"/>
                    <a:pt x="11" y="6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54B60FE0-2C93-4A7C-81A2-95A301EFC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821"/>
              <a:ext cx="245" cy="281"/>
            </a:xfrm>
            <a:custGeom>
              <a:avLst/>
              <a:gdLst>
                <a:gd name="T0" fmla="*/ 32 w 129"/>
                <a:gd name="T1" fmla="*/ 26 h 149"/>
                <a:gd name="T2" fmla="*/ 18 w 129"/>
                <a:gd name="T3" fmla="*/ 59 h 149"/>
                <a:gd name="T4" fmla="*/ 34 w 129"/>
                <a:gd name="T5" fmla="*/ 129 h 149"/>
                <a:gd name="T6" fmla="*/ 117 w 129"/>
                <a:gd name="T7" fmla="*/ 113 h 149"/>
                <a:gd name="T8" fmla="*/ 126 w 129"/>
                <a:gd name="T9" fmla="*/ 45 h 149"/>
                <a:gd name="T10" fmla="*/ 81 w 129"/>
                <a:gd name="T11" fmla="*/ 3 h 149"/>
                <a:gd name="T12" fmla="*/ 32 w 129"/>
                <a:gd name="T13" fmla="*/ 2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49">
                  <a:moveTo>
                    <a:pt x="32" y="26"/>
                  </a:moveTo>
                  <a:cubicBezTo>
                    <a:pt x="27" y="35"/>
                    <a:pt x="22" y="47"/>
                    <a:pt x="18" y="59"/>
                  </a:cubicBezTo>
                  <a:cubicBezTo>
                    <a:pt x="14" y="70"/>
                    <a:pt x="0" y="108"/>
                    <a:pt x="34" y="129"/>
                  </a:cubicBezTo>
                  <a:cubicBezTo>
                    <a:pt x="68" y="149"/>
                    <a:pt x="103" y="136"/>
                    <a:pt x="117" y="113"/>
                  </a:cubicBezTo>
                  <a:cubicBezTo>
                    <a:pt x="126" y="96"/>
                    <a:pt x="129" y="65"/>
                    <a:pt x="126" y="45"/>
                  </a:cubicBezTo>
                  <a:cubicBezTo>
                    <a:pt x="121" y="19"/>
                    <a:pt x="103" y="7"/>
                    <a:pt x="81" y="3"/>
                  </a:cubicBezTo>
                  <a:cubicBezTo>
                    <a:pt x="61" y="0"/>
                    <a:pt x="42" y="7"/>
                    <a:pt x="32" y="2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EEBB06A5-FD09-4A71-9C30-5C069FEA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11"/>
              <a:ext cx="234" cy="189"/>
            </a:xfrm>
            <a:custGeom>
              <a:avLst/>
              <a:gdLst>
                <a:gd name="T0" fmla="*/ 119 w 123"/>
                <a:gd name="T1" fmla="*/ 35 h 100"/>
                <a:gd name="T2" fmla="*/ 122 w 123"/>
                <a:gd name="T3" fmla="*/ 61 h 100"/>
                <a:gd name="T4" fmla="*/ 114 w 123"/>
                <a:gd name="T5" fmla="*/ 100 h 100"/>
                <a:gd name="T6" fmla="*/ 112 w 123"/>
                <a:gd name="T7" fmla="*/ 75 h 100"/>
                <a:gd name="T8" fmla="*/ 107 w 123"/>
                <a:gd name="T9" fmla="*/ 38 h 100"/>
                <a:gd name="T10" fmla="*/ 65 w 123"/>
                <a:gd name="T11" fmla="*/ 40 h 100"/>
                <a:gd name="T12" fmla="*/ 33 w 123"/>
                <a:gd name="T13" fmla="*/ 25 h 100"/>
                <a:gd name="T14" fmla="*/ 15 w 123"/>
                <a:gd name="T15" fmla="*/ 55 h 100"/>
                <a:gd name="T16" fmla="*/ 4 w 123"/>
                <a:gd name="T17" fmla="*/ 80 h 100"/>
                <a:gd name="T18" fmla="*/ 23 w 123"/>
                <a:gd name="T19" fmla="*/ 21 h 100"/>
                <a:gd name="T20" fmla="*/ 75 w 123"/>
                <a:gd name="T21" fmla="*/ 3 h 100"/>
                <a:gd name="T22" fmla="*/ 119 w 123"/>
                <a:gd name="T23" fmla="*/ 3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00">
                  <a:moveTo>
                    <a:pt x="119" y="35"/>
                  </a:moveTo>
                  <a:cubicBezTo>
                    <a:pt x="121" y="41"/>
                    <a:pt x="123" y="45"/>
                    <a:pt x="122" y="61"/>
                  </a:cubicBezTo>
                  <a:cubicBezTo>
                    <a:pt x="122" y="84"/>
                    <a:pt x="117" y="100"/>
                    <a:pt x="114" y="100"/>
                  </a:cubicBezTo>
                  <a:cubicBezTo>
                    <a:pt x="112" y="100"/>
                    <a:pt x="112" y="87"/>
                    <a:pt x="112" y="75"/>
                  </a:cubicBezTo>
                  <a:cubicBezTo>
                    <a:pt x="113" y="63"/>
                    <a:pt x="116" y="42"/>
                    <a:pt x="107" y="38"/>
                  </a:cubicBezTo>
                  <a:cubicBezTo>
                    <a:pt x="98" y="34"/>
                    <a:pt x="95" y="45"/>
                    <a:pt x="65" y="40"/>
                  </a:cubicBezTo>
                  <a:cubicBezTo>
                    <a:pt x="40" y="35"/>
                    <a:pt x="38" y="27"/>
                    <a:pt x="33" y="25"/>
                  </a:cubicBezTo>
                  <a:cubicBezTo>
                    <a:pt x="28" y="23"/>
                    <a:pt x="18" y="47"/>
                    <a:pt x="15" y="55"/>
                  </a:cubicBezTo>
                  <a:cubicBezTo>
                    <a:pt x="12" y="63"/>
                    <a:pt x="7" y="81"/>
                    <a:pt x="4" y="80"/>
                  </a:cubicBezTo>
                  <a:cubicBezTo>
                    <a:pt x="0" y="79"/>
                    <a:pt x="11" y="40"/>
                    <a:pt x="23" y="21"/>
                  </a:cubicBezTo>
                  <a:cubicBezTo>
                    <a:pt x="34" y="2"/>
                    <a:pt x="58" y="0"/>
                    <a:pt x="75" y="3"/>
                  </a:cubicBezTo>
                  <a:cubicBezTo>
                    <a:pt x="93" y="6"/>
                    <a:pt x="111" y="15"/>
                    <a:pt x="119" y="35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A07E9E73-FAFC-4A2B-9292-6F403546C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962"/>
              <a:ext cx="34" cy="42"/>
            </a:xfrm>
            <a:custGeom>
              <a:avLst/>
              <a:gdLst>
                <a:gd name="T0" fmla="*/ 18 w 18"/>
                <a:gd name="T1" fmla="*/ 0 h 22"/>
                <a:gd name="T2" fmla="*/ 0 w 18"/>
                <a:gd name="T3" fmla="*/ 13 h 22"/>
                <a:gd name="T4" fmla="*/ 14 w 18"/>
                <a:gd name="T5" fmla="*/ 22 h 22"/>
                <a:gd name="T6" fmla="*/ 7 w 18"/>
                <a:gd name="T7" fmla="*/ 15 h 22"/>
                <a:gd name="T8" fmla="*/ 18 w 1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0"/>
                  </a:moveTo>
                  <a:cubicBezTo>
                    <a:pt x="18" y="0"/>
                    <a:pt x="15" y="11"/>
                    <a:pt x="0" y="13"/>
                  </a:cubicBezTo>
                  <a:cubicBezTo>
                    <a:pt x="0" y="13"/>
                    <a:pt x="4" y="22"/>
                    <a:pt x="14" y="22"/>
                  </a:cubicBezTo>
                  <a:cubicBezTo>
                    <a:pt x="14" y="22"/>
                    <a:pt x="9" y="20"/>
                    <a:pt x="7" y="15"/>
                  </a:cubicBezTo>
                  <a:cubicBezTo>
                    <a:pt x="7" y="15"/>
                    <a:pt x="18" y="12"/>
                    <a:pt x="18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3B4F3ECD-8E27-42CD-93AA-E591FED52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15"/>
              <a:ext cx="49" cy="19"/>
            </a:xfrm>
            <a:custGeom>
              <a:avLst/>
              <a:gdLst>
                <a:gd name="T0" fmla="*/ 0 w 26"/>
                <a:gd name="T1" fmla="*/ 3 h 10"/>
                <a:gd name="T2" fmla="*/ 14 w 26"/>
                <a:gd name="T3" fmla="*/ 1 h 10"/>
                <a:gd name="T4" fmla="*/ 21 w 26"/>
                <a:gd name="T5" fmla="*/ 4 h 10"/>
                <a:gd name="T6" fmla="*/ 26 w 26"/>
                <a:gd name="T7" fmla="*/ 10 h 10"/>
                <a:gd name="T8" fmla="*/ 20 w 26"/>
                <a:gd name="T9" fmla="*/ 6 h 10"/>
                <a:gd name="T10" fmla="*/ 14 w 26"/>
                <a:gd name="T11" fmla="*/ 3 h 10"/>
                <a:gd name="T12" fmla="*/ 0 w 26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0">
                  <a:moveTo>
                    <a:pt x="0" y="3"/>
                  </a:moveTo>
                  <a:cubicBezTo>
                    <a:pt x="4" y="1"/>
                    <a:pt x="9" y="0"/>
                    <a:pt x="14" y="1"/>
                  </a:cubicBezTo>
                  <a:cubicBezTo>
                    <a:pt x="17" y="1"/>
                    <a:pt x="19" y="2"/>
                    <a:pt x="21" y="4"/>
                  </a:cubicBezTo>
                  <a:cubicBezTo>
                    <a:pt x="23" y="5"/>
                    <a:pt x="25" y="8"/>
                    <a:pt x="26" y="10"/>
                  </a:cubicBezTo>
                  <a:cubicBezTo>
                    <a:pt x="24" y="8"/>
                    <a:pt x="22" y="7"/>
                    <a:pt x="20" y="6"/>
                  </a:cubicBezTo>
                  <a:cubicBezTo>
                    <a:pt x="18" y="5"/>
                    <a:pt x="16" y="4"/>
                    <a:pt x="14" y="3"/>
                  </a:cubicBezTo>
                  <a:cubicBezTo>
                    <a:pt x="9" y="2"/>
                    <a:pt x="5" y="3"/>
                    <a:pt x="0" y="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3ACEB754-8FC0-4139-B417-5B2B0E645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90"/>
              <a:ext cx="50" cy="21"/>
            </a:xfrm>
            <a:custGeom>
              <a:avLst/>
              <a:gdLst>
                <a:gd name="T0" fmla="*/ 0 w 26"/>
                <a:gd name="T1" fmla="*/ 4 h 11"/>
                <a:gd name="T2" fmla="*/ 14 w 26"/>
                <a:gd name="T3" fmla="*/ 1 h 11"/>
                <a:gd name="T4" fmla="*/ 21 w 26"/>
                <a:gd name="T5" fmla="*/ 5 h 11"/>
                <a:gd name="T6" fmla="*/ 26 w 26"/>
                <a:gd name="T7" fmla="*/ 11 h 11"/>
                <a:gd name="T8" fmla="*/ 20 w 26"/>
                <a:gd name="T9" fmla="*/ 6 h 11"/>
                <a:gd name="T10" fmla="*/ 14 w 26"/>
                <a:gd name="T11" fmla="*/ 4 h 11"/>
                <a:gd name="T12" fmla="*/ 0 w 26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0" y="4"/>
                  </a:moveTo>
                  <a:cubicBezTo>
                    <a:pt x="4" y="1"/>
                    <a:pt x="9" y="0"/>
                    <a:pt x="14" y="1"/>
                  </a:cubicBezTo>
                  <a:cubicBezTo>
                    <a:pt x="17" y="2"/>
                    <a:pt x="19" y="3"/>
                    <a:pt x="21" y="5"/>
                  </a:cubicBezTo>
                  <a:cubicBezTo>
                    <a:pt x="23" y="6"/>
                    <a:pt x="25" y="8"/>
                    <a:pt x="26" y="11"/>
                  </a:cubicBezTo>
                  <a:cubicBezTo>
                    <a:pt x="24" y="9"/>
                    <a:pt x="22" y="7"/>
                    <a:pt x="20" y="6"/>
                  </a:cubicBezTo>
                  <a:cubicBezTo>
                    <a:pt x="18" y="5"/>
                    <a:pt x="16" y="4"/>
                    <a:pt x="14" y="4"/>
                  </a:cubicBezTo>
                  <a:cubicBezTo>
                    <a:pt x="9" y="3"/>
                    <a:pt x="5" y="3"/>
                    <a:pt x="0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1F42680E-A21D-43C2-8FF0-81DD9E15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28"/>
              <a:ext cx="61" cy="29"/>
            </a:xfrm>
            <a:custGeom>
              <a:avLst/>
              <a:gdLst>
                <a:gd name="T0" fmla="*/ 0 w 32"/>
                <a:gd name="T1" fmla="*/ 10 h 15"/>
                <a:gd name="T2" fmla="*/ 7 w 32"/>
                <a:gd name="T3" fmla="*/ 2 h 15"/>
                <a:gd name="T4" fmla="*/ 17 w 32"/>
                <a:gd name="T5" fmla="*/ 0 h 15"/>
                <a:gd name="T6" fmla="*/ 27 w 32"/>
                <a:gd name="T7" fmla="*/ 5 h 15"/>
                <a:gd name="T8" fmla="*/ 32 w 32"/>
                <a:gd name="T9" fmla="*/ 15 h 15"/>
                <a:gd name="T10" fmla="*/ 25 w 32"/>
                <a:gd name="T11" fmla="*/ 7 h 15"/>
                <a:gd name="T12" fmla="*/ 17 w 32"/>
                <a:gd name="T13" fmla="*/ 4 h 15"/>
                <a:gd name="T14" fmla="*/ 8 w 32"/>
                <a:gd name="T15" fmla="*/ 4 h 15"/>
                <a:gd name="T16" fmla="*/ 0 w 32"/>
                <a:gd name="T1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5">
                  <a:moveTo>
                    <a:pt x="0" y="10"/>
                  </a:moveTo>
                  <a:cubicBezTo>
                    <a:pt x="1" y="6"/>
                    <a:pt x="3" y="3"/>
                    <a:pt x="7" y="2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21" y="1"/>
                    <a:pt x="25" y="3"/>
                    <a:pt x="27" y="5"/>
                  </a:cubicBezTo>
                  <a:cubicBezTo>
                    <a:pt x="30" y="8"/>
                    <a:pt x="32" y="11"/>
                    <a:pt x="32" y="15"/>
                  </a:cubicBezTo>
                  <a:cubicBezTo>
                    <a:pt x="30" y="11"/>
                    <a:pt x="28" y="9"/>
                    <a:pt x="25" y="7"/>
                  </a:cubicBezTo>
                  <a:cubicBezTo>
                    <a:pt x="23" y="6"/>
                    <a:pt x="20" y="4"/>
                    <a:pt x="17" y="4"/>
                  </a:cubicBezTo>
                  <a:cubicBezTo>
                    <a:pt x="14" y="4"/>
                    <a:pt x="11" y="4"/>
                    <a:pt x="8" y="4"/>
                  </a:cubicBezTo>
                  <a:cubicBezTo>
                    <a:pt x="5" y="5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DA253E30-0D92-4EF1-884A-303DE694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1943"/>
              <a:ext cx="55" cy="30"/>
            </a:xfrm>
            <a:custGeom>
              <a:avLst/>
              <a:gdLst>
                <a:gd name="T0" fmla="*/ 0 w 29"/>
                <a:gd name="T1" fmla="*/ 7 h 16"/>
                <a:gd name="T2" fmla="*/ 8 w 29"/>
                <a:gd name="T3" fmla="*/ 1 h 16"/>
                <a:gd name="T4" fmla="*/ 18 w 29"/>
                <a:gd name="T5" fmla="*/ 1 h 16"/>
                <a:gd name="T6" fmla="*/ 26 w 29"/>
                <a:gd name="T7" fmla="*/ 7 h 16"/>
                <a:gd name="T8" fmla="*/ 28 w 29"/>
                <a:gd name="T9" fmla="*/ 16 h 16"/>
                <a:gd name="T10" fmla="*/ 24 w 29"/>
                <a:gd name="T11" fmla="*/ 8 h 16"/>
                <a:gd name="T12" fmla="*/ 17 w 29"/>
                <a:gd name="T13" fmla="*/ 5 h 16"/>
                <a:gd name="T14" fmla="*/ 8 w 29"/>
                <a:gd name="T15" fmla="*/ 4 h 16"/>
                <a:gd name="T16" fmla="*/ 0 w 29"/>
                <a:gd name="T1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0" y="7"/>
                  </a:moveTo>
                  <a:cubicBezTo>
                    <a:pt x="1" y="4"/>
                    <a:pt x="5" y="2"/>
                    <a:pt x="8" y="1"/>
                  </a:cubicBezTo>
                  <a:cubicBezTo>
                    <a:pt x="11" y="0"/>
                    <a:pt x="14" y="0"/>
                    <a:pt x="18" y="1"/>
                  </a:cubicBezTo>
                  <a:cubicBezTo>
                    <a:pt x="21" y="2"/>
                    <a:pt x="24" y="4"/>
                    <a:pt x="26" y="7"/>
                  </a:cubicBezTo>
                  <a:cubicBezTo>
                    <a:pt x="28" y="10"/>
                    <a:pt x="29" y="13"/>
                    <a:pt x="28" y="16"/>
                  </a:cubicBezTo>
                  <a:cubicBezTo>
                    <a:pt x="27" y="13"/>
                    <a:pt x="26" y="10"/>
                    <a:pt x="24" y="8"/>
                  </a:cubicBezTo>
                  <a:cubicBezTo>
                    <a:pt x="22" y="6"/>
                    <a:pt x="20" y="5"/>
                    <a:pt x="17" y="5"/>
                  </a:cubicBezTo>
                  <a:cubicBezTo>
                    <a:pt x="14" y="4"/>
                    <a:pt x="11" y="4"/>
                    <a:pt x="8" y="4"/>
                  </a:cubicBezTo>
                  <a:cubicBezTo>
                    <a:pt x="6" y="4"/>
                    <a:pt x="3" y="5"/>
                    <a:pt x="0" y="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F5B60A4E-253E-4FA6-986C-BD1BA63E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015"/>
              <a:ext cx="81" cy="38"/>
            </a:xfrm>
            <a:custGeom>
              <a:avLst/>
              <a:gdLst>
                <a:gd name="T0" fmla="*/ 43 w 43"/>
                <a:gd name="T1" fmla="*/ 0 h 20"/>
                <a:gd name="T2" fmla="*/ 0 w 43"/>
                <a:gd name="T3" fmla="*/ 1 h 20"/>
                <a:gd name="T4" fmla="*/ 21 w 43"/>
                <a:gd name="T5" fmla="*/ 19 h 20"/>
                <a:gd name="T6" fmla="*/ 43 w 4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20">
                  <a:moveTo>
                    <a:pt x="43" y="0"/>
                  </a:moveTo>
                  <a:cubicBezTo>
                    <a:pt x="24" y="7"/>
                    <a:pt x="0" y="1"/>
                    <a:pt x="0" y="1"/>
                  </a:cubicBezTo>
                  <a:cubicBezTo>
                    <a:pt x="0" y="1"/>
                    <a:pt x="1" y="18"/>
                    <a:pt x="21" y="19"/>
                  </a:cubicBezTo>
                  <a:cubicBezTo>
                    <a:pt x="40" y="2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E8F0FA54-A845-4798-B17F-C178BC98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94"/>
              <a:ext cx="80" cy="57"/>
            </a:xfrm>
            <a:custGeom>
              <a:avLst/>
              <a:gdLst>
                <a:gd name="T0" fmla="*/ 37 w 42"/>
                <a:gd name="T1" fmla="*/ 0 h 30"/>
                <a:gd name="T2" fmla="*/ 25 w 42"/>
                <a:gd name="T3" fmla="*/ 12 h 30"/>
                <a:gd name="T4" fmla="*/ 20 w 42"/>
                <a:gd name="T5" fmla="*/ 23 h 30"/>
                <a:gd name="T6" fmla="*/ 16 w 42"/>
                <a:gd name="T7" fmla="*/ 12 h 30"/>
                <a:gd name="T8" fmla="*/ 5 w 42"/>
                <a:gd name="T9" fmla="*/ 2 h 30"/>
                <a:gd name="T10" fmla="*/ 0 w 42"/>
                <a:gd name="T11" fmla="*/ 5 h 30"/>
                <a:gd name="T12" fmla="*/ 20 w 42"/>
                <a:gd name="T13" fmla="*/ 30 h 30"/>
                <a:gd name="T14" fmla="*/ 42 w 42"/>
                <a:gd name="T15" fmla="*/ 6 h 30"/>
                <a:gd name="T16" fmla="*/ 37 w 4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0">
                  <a:moveTo>
                    <a:pt x="37" y="0"/>
                  </a:moveTo>
                  <a:cubicBezTo>
                    <a:pt x="37" y="0"/>
                    <a:pt x="33" y="8"/>
                    <a:pt x="25" y="12"/>
                  </a:cubicBezTo>
                  <a:cubicBezTo>
                    <a:pt x="25" y="12"/>
                    <a:pt x="23" y="19"/>
                    <a:pt x="20" y="23"/>
                  </a:cubicBezTo>
                  <a:cubicBezTo>
                    <a:pt x="20" y="23"/>
                    <a:pt x="16" y="15"/>
                    <a:pt x="16" y="12"/>
                  </a:cubicBezTo>
                  <a:cubicBezTo>
                    <a:pt x="16" y="12"/>
                    <a:pt x="8" y="9"/>
                    <a:pt x="5" y="2"/>
                  </a:cubicBezTo>
                  <a:cubicBezTo>
                    <a:pt x="5" y="2"/>
                    <a:pt x="3" y="2"/>
                    <a:pt x="0" y="5"/>
                  </a:cubicBezTo>
                  <a:cubicBezTo>
                    <a:pt x="0" y="5"/>
                    <a:pt x="2" y="17"/>
                    <a:pt x="20" y="30"/>
                  </a:cubicBezTo>
                  <a:cubicBezTo>
                    <a:pt x="20" y="30"/>
                    <a:pt x="38" y="19"/>
                    <a:pt x="42" y="6"/>
                  </a:cubicBezTo>
                  <a:cubicBezTo>
                    <a:pt x="42" y="6"/>
                    <a:pt x="39" y="0"/>
                    <a:pt x="37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60BDA59B-F25F-4DF1-A76A-F84B72D02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15"/>
              <a:ext cx="55" cy="23"/>
            </a:xfrm>
            <a:custGeom>
              <a:avLst/>
              <a:gdLst>
                <a:gd name="T0" fmla="*/ 3 w 29"/>
                <a:gd name="T1" fmla="*/ 0 h 12"/>
                <a:gd name="T2" fmla="*/ 15 w 29"/>
                <a:gd name="T3" fmla="*/ 6 h 12"/>
                <a:gd name="T4" fmla="*/ 26 w 29"/>
                <a:gd name="T5" fmla="*/ 1 h 12"/>
                <a:gd name="T6" fmla="*/ 29 w 29"/>
                <a:gd name="T7" fmla="*/ 3 h 12"/>
                <a:gd name="T8" fmla="*/ 15 w 29"/>
                <a:gd name="T9" fmla="*/ 12 h 12"/>
                <a:gd name="T10" fmla="*/ 0 w 29"/>
                <a:gd name="T11" fmla="*/ 2 h 12"/>
                <a:gd name="T12" fmla="*/ 3 w 29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3" y="0"/>
                    <a:pt x="5" y="6"/>
                    <a:pt x="15" y="6"/>
                  </a:cubicBezTo>
                  <a:cubicBezTo>
                    <a:pt x="19" y="6"/>
                    <a:pt x="23" y="4"/>
                    <a:pt x="26" y="1"/>
                  </a:cubicBezTo>
                  <a:cubicBezTo>
                    <a:pt x="27" y="2"/>
                    <a:pt x="28" y="3"/>
                    <a:pt x="29" y="3"/>
                  </a:cubicBezTo>
                  <a:cubicBezTo>
                    <a:pt x="25" y="8"/>
                    <a:pt x="21" y="12"/>
                    <a:pt x="15" y="12"/>
                  </a:cubicBezTo>
                  <a:cubicBezTo>
                    <a:pt x="4" y="12"/>
                    <a:pt x="0" y="2"/>
                    <a:pt x="0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605DF9A9-46CE-49B1-B506-6BA8DBEDB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094"/>
              <a:ext cx="40" cy="44"/>
            </a:xfrm>
            <a:custGeom>
              <a:avLst/>
              <a:gdLst>
                <a:gd name="T0" fmla="*/ 0 w 21"/>
                <a:gd name="T1" fmla="*/ 12 h 23"/>
                <a:gd name="T2" fmla="*/ 8 w 21"/>
                <a:gd name="T3" fmla="*/ 23 h 23"/>
                <a:gd name="T4" fmla="*/ 21 w 21"/>
                <a:gd name="T5" fmla="*/ 7 h 23"/>
                <a:gd name="T6" fmla="*/ 12 w 21"/>
                <a:gd name="T7" fmla="*/ 0 h 23"/>
                <a:gd name="T8" fmla="*/ 0 w 21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12"/>
                  </a:moveTo>
                  <a:cubicBezTo>
                    <a:pt x="0" y="12"/>
                    <a:pt x="4" y="12"/>
                    <a:pt x="8" y="23"/>
                  </a:cubicBezTo>
                  <a:cubicBezTo>
                    <a:pt x="8" y="23"/>
                    <a:pt x="18" y="16"/>
                    <a:pt x="21" y="7"/>
                  </a:cubicBezTo>
                  <a:cubicBezTo>
                    <a:pt x="21" y="7"/>
                    <a:pt x="20" y="0"/>
                    <a:pt x="12" y="0"/>
                  </a:cubicBezTo>
                  <a:cubicBezTo>
                    <a:pt x="12" y="0"/>
                    <a:pt x="8" y="9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02463771-8EB5-432F-AD4D-CBC594C58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094"/>
              <a:ext cx="36" cy="47"/>
            </a:xfrm>
            <a:custGeom>
              <a:avLst/>
              <a:gdLst>
                <a:gd name="T0" fmla="*/ 19 w 19"/>
                <a:gd name="T1" fmla="*/ 12 h 25"/>
                <a:gd name="T2" fmla="*/ 8 w 19"/>
                <a:gd name="T3" fmla="*/ 2 h 25"/>
                <a:gd name="T4" fmla="*/ 0 w 19"/>
                <a:gd name="T5" fmla="*/ 7 h 25"/>
                <a:gd name="T6" fmla="*/ 9 w 19"/>
                <a:gd name="T7" fmla="*/ 25 h 25"/>
                <a:gd name="T8" fmla="*/ 19 w 19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12"/>
                  </a:moveTo>
                  <a:cubicBezTo>
                    <a:pt x="19" y="12"/>
                    <a:pt x="11" y="9"/>
                    <a:pt x="8" y="2"/>
                  </a:cubicBezTo>
                  <a:cubicBezTo>
                    <a:pt x="8" y="2"/>
                    <a:pt x="3" y="0"/>
                    <a:pt x="0" y="7"/>
                  </a:cubicBezTo>
                  <a:cubicBezTo>
                    <a:pt x="0" y="7"/>
                    <a:pt x="1" y="16"/>
                    <a:pt x="9" y="25"/>
                  </a:cubicBezTo>
                  <a:cubicBezTo>
                    <a:pt x="9" y="25"/>
                    <a:pt x="12" y="18"/>
                    <a:pt x="19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67300B50-29C0-47C4-A9A2-FD3DE0C7C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134"/>
              <a:ext cx="30" cy="138"/>
            </a:xfrm>
            <a:custGeom>
              <a:avLst/>
              <a:gdLst>
                <a:gd name="T0" fmla="*/ 8 w 16"/>
                <a:gd name="T1" fmla="*/ 73 h 73"/>
                <a:gd name="T2" fmla="*/ 0 w 16"/>
                <a:gd name="T3" fmla="*/ 43 h 73"/>
                <a:gd name="T4" fmla="*/ 6 w 16"/>
                <a:gd name="T5" fmla="*/ 4 h 73"/>
                <a:gd name="T6" fmla="*/ 8 w 16"/>
                <a:gd name="T7" fmla="*/ 0 h 73"/>
                <a:gd name="T8" fmla="*/ 11 w 16"/>
                <a:gd name="T9" fmla="*/ 4 h 73"/>
                <a:gd name="T10" fmla="*/ 16 w 16"/>
                <a:gd name="T11" fmla="*/ 45 h 73"/>
                <a:gd name="T12" fmla="*/ 8 w 1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8" y="73"/>
                  </a:moveTo>
                  <a:cubicBezTo>
                    <a:pt x="8" y="73"/>
                    <a:pt x="4" y="60"/>
                    <a:pt x="0" y="43"/>
                  </a:cubicBezTo>
                  <a:cubicBezTo>
                    <a:pt x="2" y="30"/>
                    <a:pt x="5" y="13"/>
                    <a:pt x="6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4" y="27"/>
                    <a:pt x="16" y="45"/>
                  </a:cubicBezTo>
                  <a:cubicBezTo>
                    <a:pt x="13" y="54"/>
                    <a:pt x="11" y="63"/>
                    <a:pt x="8" y="73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DDFAC41D-1852-44C7-B79C-F88653DE3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211"/>
              <a:ext cx="30" cy="61"/>
            </a:xfrm>
            <a:custGeom>
              <a:avLst/>
              <a:gdLst>
                <a:gd name="T0" fmla="*/ 8 w 16"/>
                <a:gd name="T1" fmla="*/ 18 h 32"/>
                <a:gd name="T2" fmla="*/ 16 w 16"/>
                <a:gd name="T3" fmla="*/ 0 h 32"/>
                <a:gd name="T4" fmla="*/ 16 w 16"/>
                <a:gd name="T5" fmla="*/ 4 h 32"/>
                <a:gd name="T6" fmla="*/ 8 w 16"/>
                <a:gd name="T7" fmla="*/ 32 h 32"/>
                <a:gd name="T8" fmla="*/ 0 w 16"/>
                <a:gd name="T9" fmla="*/ 2 h 32"/>
                <a:gd name="T10" fmla="*/ 1 w 16"/>
                <a:gd name="T11" fmla="*/ 0 h 32"/>
                <a:gd name="T12" fmla="*/ 8 w 16"/>
                <a:gd name="T13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2">
                  <a:moveTo>
                    <a:pt x="8" y="18"/>
                  </a:moveTo>
                  <a:cubicBezTo>
                    <a:pt x="11" y="10"/>
                    <a:pt x="13" y="8"/>
                    <a:pt x="16" y="0"/>
                  </a:cubicBezTo>
                  <a:cubicBezTo>
                    <a:pt x="16" y="1"/>
                    <a:pt x="16" y="3"/>
                    <a:pt x="16" y="4"/>
                  </a:cubicBezTo>
                  <a:cubicBezTo>
                    <a:pt x="13" y="13"/>
                    <a:pt x="11" y="22"/>
                    <a:pt x="8" y="32"/>
                  </a:cubicBezTo>
                  <a:cubicBezTo>
                    <a:pt x="8" y="32"/>
                    <a:pt x="4" y="19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5" y="15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3E3B1A7F-C7C0-4D61-A8DC-D79EA1C2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134"/>
              <a:ext cx="13" cy="21"/>
            </a:xfrm>
            <a:custGeom>
              <a:avLst/>
              <a:gdLst>
                <a:gd name="T0" fmla="*/ 3 w 7"/>
                <a:gd name="T1" fmla="*/ 11 h 11"/>
                <a:gd name="T2" fmla="*/ 0 w 7"/>
                <a:gd name="T3" fmla="*/ 10 h 11"/>
                <a:gd name="T4" fmla="*/ 1 w 7"/>
                <a:gd name="T5" fmla="*/ 4 h 11"/>
                <a:gd name="T6" fmla="*/ 3 w 7"/>
                <a:gd name="T7" fmla="*/ 0 h 11"/>
                <a:gd name="T8" fmla="*/ 6 w 7"/>
                <a:gd name="T9" fmla="*/ 4 h 11"/>
                <a:gd name="T10" fmla="*/ 7 w 7"/>
                <a:gd name="T11" fmla="*/ 10 h 11"/>
                <a:gd name="T12" fmla="*/ 3 w 7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1"/>
                  </a:moveTo>
                  <a:cubicBezTo>
                    <a:pt x="2" y="11"/>
                    <a:pt x="1" y="11"/>
                    <a:pt x="0" y="10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6"/>
                    <a:pt x="7" y="10"/>
                  </a:cubicBezTo>
                  <a:cubicBezTo>
                    <a:pt x="6" y="11"/>
                    <a:pt x="4" y="11"/>
                    <a:pt x="3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Oval 316">
              <a:extLst>
                <a:ext uri="{FF2B5EF4-FFF2-40B4-BE49-F238E27FC236}">
                  <a16:creationId xmlns:a16="http://schemas.microsoft.com/office/drawing/2014/main" id="{ACB69D9E-C728-4C9C-AF22-F9476AB11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" y="2123"/>
              <a:ext cx="25" cy="24"/>
            </a:xfrm>
            <a:prstGeom prst="ellipse">
              <a:avLst/>
            </a:pr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18" name="Group 319">
            <a:extLst>
              <a:ext uri="{FF2B5EF4-FFF2-40B4-BE49-F238E27FC236}">
                <a16:creationId xmlns:a16="http://schemas.microsoft.com/office/drawing/2014/main" id="{CF4529AF-DC75-4C84-9A28-B5B84BD0336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697131" y="1060450"/>
            <a:ext cx="1660525" cy="1843088"/>
            <a:chOff x="3523" y="1808"/>
            <a:chExt cx="1046" cy="1161"/>
          </a:xfrm>
        </p:grpSpPr>
        <p:sp>
          <p:nvSpPr>
            <p:cNvPr id="319" name="AutoShape 318">
              <a:extLst>
                <a:ext uri="{FF2B5EF4-FFF2-40B4-BE49-F238E27FC236}">
                  <a16:creationId xmlns:a16="http://schemas.microsoft.com/office/drawing/2014/main" id="{CCD4E89D-62A6-4861-B109-907F8B928A9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23" y="1808"/>
              <a:ext cx="1046" cy="1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8FAFD609-706D-448B-A70A-0DFE274D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900"/>
              <a:ext cx="303" cy="71"/>
            </a:xfrm>
            <a:custGeom>
              <a:avLst/>
              <a:gdLst>
                <a:gd name="T0" fmla="*/ 139 w 158"/>
                <a:gd name="T1" fmla="*/ 37 h 37"/>
                <a:gd name="T2" fmla="*/ 18 w 158"/>
                <a:gd name="T3" fmla="*/ 37 h 37"/>
                <a:gd name="T4" fmla="*/ 0 w 158"/>
                <a:gd name="T5" fmla="*/ 18 h 37"/>
                <a:gd name="T6" fmla="*/ 0 w 158"/>
                <a:gd name="T7" fmla="*/ 18 h 37"/>
                <a:gd name="T8" fmla="*/ 18 w 158"/>
                <a:gd name="T9" fmla="*/ 0 h 37"/>
                <a:gd name="T10" fmla="*/ 139 w 158"/>
                <a:gd name="T11" fmla="*/ 0 h 37"/>
                <a:gd name="T12" fmla="*/ 158 w 158"/>
                <a:gd name="T13" fmla="*/ 18 h 37"/>
                <a:gd name="T14" fmla="*/ 158 w 158"/>
                <a:gd name="T15" fmla="*/ 18 h 37"/>
                <a:gd name="T16" fmla="*/ 139 w 158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37">
                  <a:moveTo>
                    <a:pt x="139" y="37"/>
                  </a:moveTo>
                  <a:cubicBezTo>
                    <a:pt x="18" y="37"/>
                    <a:pt x="18" y="37"/>
                    <a:pt x="18" y="37"/>
                  </a:cubicBezTo>
                  <a:cubicBezTo>
                    <a:pt x="8" y="37"/>
                    <a:pt x="0" y="2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9" y="0"/>
                    <a:pt x="158" y="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8" y="29"/>
                    <a:pt x="149" y="37"/>
                    <a:pt x="139" y="37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7A071BCA-ED0A-47B2-B1F9-3437E2F71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463"/>
              <a:ext cx="40" cy="472"/>
            </a:xfrm>
            <a:custGeom>
              <a:avLst/>
              <a:gdLst>
                <a:gd name="T0" fmla="*/ 11 w 21"/>
                <a:gd name="T1" fmla="*/ 246 h 246"/>
                <a:gd name="T2" fmla="*/ 11 w 21"/>
                <a:gd name="T3" fmla="*/ 246 h 246"/>
                <a:gd name="T4" fmla="*/ 0 w 21"/>
                <a:gd name="T5" fmla="*/ 236 h 246"/>
                <a:gd name="T6" fmla="*/ 0 w 21"/>
                <a:gd name="T7" fmla="*/ 11 h 246"/>
                <a:gd name="T8" fmla="*/ 11 w 21"/>
                <a:gd name="T9" fmla="*/ 0 h 246"/>
                <a:gd name="T10" fmla="*/ 11 w 21"/>
                <a:gd name="T11" fmla="*/ 0 h 246"/>
                <a:gd name="T12" fmla="*/ 21 w 21"/>
                <a:gd name="T13" fmla="*/ 11 h 246"/>
                <a:gd name="T14" fmla="*/ 21 w 21"/>
                <a:gd name="T15" fmla="*/ 236 h 246"/>
                <a:gd name="T16" fmla="*/ 11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1" y="246"/>
                  </a:moveTo>
                  <a:cubicBezTo>
                    <a:pt x="11" y="246"/>
                    <a:pt x="11" y="246"/>
                    <a:pt x="11" y="246"/>
                  </a:cubicBezTo>
                  <a:cubicBezTo>
                    <a:pt x="5" y="246"/>
                    <a:pt x="0" y="242"/>
                    <a:pt x="0" y="2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21" y="5"/>
                    <a:pt x="21" y="11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42"/>
                    <a:pt x="17" y="246"/>
                    <a:pt x="11" y="246"/>
                  </a:cubicBezTo>
                  <a:close/>
                </a:path>
              </a:pathLst>
            </a:custGeom>
            <a:solidFill>
              <a:srgbClr val="8593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F4E5223B-AA6E-446D-8A8F-1D740140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413"/>
              <a:ext cx="609" cy="94"/>
            </a:xfrm>
            <a:custGeom>
              <a:avLst/>
              <a:gdLst>
                <a:gd name="T0" fmla="*/ 293 w 318"/>
                <a:gd name="T1" fmla="*/ 49 h 49"/>
                <a:gd name="T2" fmla="*/ 25 w 318"/>
                <a:gd name="T3" fmla="*/ 49 h 49"/>
                <a:gd name="T4" fmla="*/ 0 w 318"/>
                <a:gd name="T5" fmla="*/ 25 h 49"/>
                <a:gd name="T6" fmla="*/ 0 w 318"/>
                <a:gd name="T7" fmla="*/ 25 h 49"/>
                <a:gd name="T8" fmla="*/ 25 w 318"/>
                <a:gd name="T9" fmla="*/ 0 h 49"/>
                <a:gd name="T10" fmla="*/ 293 w 318"/>
                <a:gd name="T11" fmla="*/ 0 h 49"/>
                <a:gd name="T12" fmla="*/ 318 w 318"/>
                <a:gd name="T13" fmla="*/ 25 h 49"/>
                <a:gd name="T14" fmla="*/ 318 w 318"/>
                <a:gd name="T15" fmla="*/ 25 h 49"/>
                <a:gd name="T16" fmla="*/ 293 w 318"/>
                <a:gd name="T1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49">
                  <a:moveTo>
                    <a:pt x="293" y="49"/>
                  </a:move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306" y="0"/>
                    <a:pt x="318" y="11"/>
                    <a:pt x="318" y="25"/>
                  </a:cubicBezTo>
                  <a:cubicBezTo>
                    <a:pt x="318" y="25"/>
                    <a:pt x="318" y="25"/>
                    <a:pt x="318" y="25"/>
                  </a:cubicBezTo>
                  <a:cubicBezTo>
                    <a:pt x="318" y="38"/>
                    <a:pt x="306" y="49"/>
                    <a:pt x="293" y="49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7D07F533-830F-4CEE-9EDF-7BD45BF80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814"/>
              <a:ext cx="645" cy="647"/>
            </a:xfrm>
            <a:custGeom>
              <a:avLst/>
              <a:gdLst>
                <a:gd name="T0" fmla="*/ 328 w 337"/>
                <a:gd name="T1" fmla="*/ 338 h 338"/>
                <a:gd name="T2" fmla="*/ 10 w 337"/>
                <a:gd name="T3" fmla="*/ 338 h 338"/>
                <a:gd name="T4" fmla="*/ 0 w 337"/>
                <a:gd name="T5" fmla="*/ 330 h 338"/>
                <a:gd name="T6" fmla="*/ 7 w 337"/>
                <a:gd name="T7" fmla="*/ 10 h 338"/>
                <a:gd name="T8" fmla="*/ 17 w 337"/>
                <a:gd name="T9" fmla="*/ 0 h 338"/>
                <a:gd name="T10" fmla="*/ 321 w 337"/>
                <a:gd name="T11" fmla="*/ 0 h 338"/>
                <a:gd name="T12" fmla="*/ 330 w 337"/>
                <a:gd name="T13" fmla="*/ 10 h 338"/>
                <a:gd name="T14" fmla="*/ 337 w 337"/>
                <a:gd name="T15" fmla="*/ 330 h 338"/>
                <a:gd name="T16" fmla="*/ 328 w 337"/>
                <a:gd name="T17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338">
                  <a:moveTo>
                    <a:pt x="328" y="338"/>
                  </a:moveTo>
                  <a:cubicBezTo>
                    <a:pt x="10" y="338"/>
                    <a:pt x="10" y="338"/>
                    <a:pt x="10" y="338"/>
                  </a:cubicBezTo>
                  <a:cubicBezTo>
                    <a:pt x="4" y="338"/>
                    <a:pt x="0" y="334"/>
                    <a:pt x="0" y="33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4"/>
                    <a:pt x="11" y="0"/>
                    <a:pt x="17" y="0"/>
                  </a:cubicBezTo>
                  <a:cubicBezTo>
                    <a:pt x="321" y="0"/>
                    <a:pt x="321" y="0"/>
                    <a:pt x="321" y="0"/>
                  </a:cubicBezTo>
                  <a:cubicBezTo>
                    <a:pt x="326" y="0"/>
                    <a:pt x="330" y="4"/>
                    <a:pt x="330" y="10"/>
                  </a:cubicBezTo>
                  <a:cubicBezTo>
                    <a:pt x="337" y="330"/>
                    <a:pt x="337" y="330"/>
                    <a:pt x="337" y="330"/>
                  </a:cubicBezTo>
                  <a:cubicBezTo>
                    <a:pt x="337" y="334"/>
                    <a:pt x="333" y="338"/>
                    <a:pt x="328" y="338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92FA8831-D656-4193-92E4-9ACE4A272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840"/>
              <a:ext cx="601" cy="602"/>
            </a:xfrm>
            <a:custGeom>
              <a:avLst/>
              <a:gdLst>
                <a:gd name="T0" fmla="*/ 305 w 314"/>
                <a:gd name="T1" fmla="*/ 314 h 314"/>
                <a:gd name="T2" fmla="*/ 8 w 314"/>
                <a:gd name="T3" fmla="*/ 314 h 314"/>
                <a:gd name="T4" fmla="*/ 0 w 314"/>
                <a:gd name="T5" fmla="*/ 306 h 314"/>
                <a:gd name="T6" fmla="*/ 8 w 314"/>
                <a:gd name="T7" fmla="*/ 9 h 314"/>
                <a:gd name="T8" fmla="*/ 17 w 314"/>
                <a:gd name="T9" fmla="*/ 0 h 314"/>
                <a:gd name="T10" fmla="*/ 297 w 314"/>
                <a:gd name="T11" fmla="*/ 0 h 314"/>
                <a:gd name="T12" fmla="*/ 305 w 314"/>
                <a:gd name="T13" fmla="*/ 9 h 314"/>
                <a:gd name="T14" fmla="*/ 314 w 314"/>
                <a:gd name="T15" fmla="*/ 306 h 314"/>
                <a:gd name="T16" fmla="*/ 305 w 314"/>
                <a:gd name="T17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314">
                  <a:moveTo>
                    <a:pt x="305" y="314"/>
                  </a:moveTo>
                  <a:cubicBezTo>
                    <a:pt x="8" y="314"/>
                    <a:pt x="8" y="314"/>
                    <a:pt x="8" y="314"/>
                  </a:cubicBezTo>
                  <a:cubicBezTo>
                    <a:pt x="4" y="314"/>
                    <a:pt x="0" y="310"/>
                    <a:pt x="0" y="306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4"/>
                    <a:pt x="12" y="0"/>
                    <a:pt x="1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1" y="0"/>
                    <a:pt x="305" y="4"/>
                    <a:pt x="305" y="9"/>
                  </a:cubicBezTo>
                  <a:cubicBezTo>
                    <a:pt x="314" y="306"/>
                    <a:pt x="314" y="306"/>
                    <a:pt x="314" y="306"/>
                  </a:cubicBezTo>
                  <a:cubicBezTo>
                    <a:pt x="314" y="310"/>
                    <a:pt x="310" y="314"/>
                    <a:pt x="305" y="3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36BA4611-1768-421F-8DE9-9343F2AE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314"/>
              <a:ext cx="337" cy="27"/>
            </a:xfrm>
            <a:custGeom>
              <a:avLst/>
              <a:gdLst>
                <a:gd name="T0" fmla="*/ 169 w 176"/>
                <a:gd name="T1" fmla="*/ 14 h 14"/>
                <a:gd name="T2" fmla="*/ 6 w 176"/>
                <a:gd name="T3" fmla="*/ 14 h 14"/>
                <a:gd name="T4" fmla="*/ 0 w 176"/>
                <a:gd name="T5" fmla="*/ 7 h 14"/>
                <a:gd name="T6" fmla="*/ 0 w 176"/>
                <a:gd name="T7" fmla="*/ 7 h 14"/>
                <a:gd name="T8" fmla="*/ 6 w 176"/>
                <a:gd name="T9" fmla="*/ 0 h 14"/>
                <a:gd name="T10" fmla="*/ 169 w 176"/>
                <a:gd name="T11" fmla="*/ 0 h 14"/>
                <a:gd name="T12" fmla="*/ 176 w 176"/>
                <a:gd name="T13" fmla="*/ 7 h 14"/>
                <a:gd name="T14" fmla="*/ 176 w 176"/>
                <a:gd name="T15" fmla="*/ 7 h 14"/>
                <a:gd name="T16" fmla="*/ 169 w 17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4">
                  <a:moveTo>
                    <a:pt x="169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73" y="0"/>
                    <a:pt x="176" y="3"/>
                    <a:pt x="176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6" y="11"/>
                    <a:pt x="173" y="14"/>
                    <a:pt x="169" y="14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EACCD247-8D61-4443-94AF-A4B6E41D3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375"/>
              <a:ext cx="395" cy="27"/>
            </a:xfrm>
            <a:custGeom>
              <a:avLst/>
              <a:gdLst>
                <a:gd name="T0" fmla="*/ 199 w 206"/>
                <a:gd name="T1" fmla="*/ 14 h 14"/>
                <a:gd name="T2" fmla="*/ 7 w 206"/>
                <a:gd name="T3" fmla="*/ 14 h 14"/>
                <a:gd name="T4" fmla="*/ 0 w 206"/>
                <a:gd name="T5" fmla="*/ 7 h 14"/>
                <a:gd name="T6" fmla="*/ 0 w 206"/>
                <a:gd name="T7" fmla="*/ 7 h 14"/>
                <a:gd name="T8" fmla="*/ 7 w 206"/>
                <a:gd name="T9" fmla="*/ 0 h 14"/>
                <a:gd name="T10" fmla="*/ 199 w 206"/>
                <a:gd name="T11" fmla="*/ 0 h 14"/>
                <a:gd name="T12" fmla="*/ 206 w 206"/>
                <a:gd name="T13" fmla="*/ 7 h 14"/>
                <a:gd name="T14" fmla="*/ 206 w 206"/>
                <a:gd name="T15" fmla="*/ 7 h 14"/>
                <a:gd name="T16" fmla="*/ 199 w 20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14">
                  <a:moveTo>
                    <a:pt x="19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2" y="0"/>
                    <a:pt x="206" y="3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6" y="11"/>
                    <a:pt x="202" y="14"/>
                    <a:pt x="199" y="14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B6A08B49-59CE-4A46-A282-ED920CEA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886"/>
              <a:ext cx="198" cy="221"/>
            </a:xfrm>
            <a:custGeom>
              <a:avLst/>
              <a:gdLst>
                <a:gd name="T0" fmla="*/ 97 w 103"/>
                <a:gd name="T1" fmla="*/ 0 h 115"/>
                <a:gd name="T2" fmla="*/ 0 w 103"/>
                <a:gd name="T3" fmla="*/ 103 h 115"/>
                <a:gd name="T4" fmla="*/ 1 w 103"/>
                <a:gd name="T5" fmla="*/ 115 h 115"/>
                <a:gd name="T6" fmla="*/ 103 w 103"/>
                <a:gd name="T7" fmla="*/ 103 h 115"/>
                <a:gd name="T8" fmla="*/ 97 w 103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15">
                  <a:moveTo>
                    <a:pt x="97" y="0"/>
                  </a:moveTo>
                  <a:cubicBezTo>
                    <a:pt x="43" y="3"/>
                    <a:pt x="0" y="48"/>
                    <a:pt x="0" y="103"/>
                  </a:cubicBezTo>
                  <a:cubicBezTo>
                    <a:pt x="0" y="107"/>
                    <a:pt x="0" y="111"/>
                    <a:pt x="1" y="115"/>
                  </a:cubicBezTo>
                  <a:cubicBezTo>
                    <a:pt x="103" y="103"/>
                    <a:pt x="103" y="103"/>
                    <a:pt x="103" y="103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A4DC7E0F-78EA-4B35-A517-FA46D4AF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886"/>
              <a:ext cx="209" cy="345"/>
            </a:xfrm>
            <a:custGeom>
              <a:avLst/>
              <a:gdLst>
                <a:gd name="T0" fmla="*/ 73 w 109"/>
                <a:gd name="T1" fmla="*/ 180 h 180"/>
                <a:gd name="T2" fmla="*/ 109 w 109"/>
                <a:gd name="T3" fmla="*/ 103 h 180"/>
                <a:gd name="T4" fmla="*/ 6 w 109"/>
                <a:gd name="T5" fmla="*/ 0 h 180"/>
                <a:gd name="T6" fmla="*/ 0 w 109"/>
                <a:gd name="T7" fmla="*/ 0 h 180"/>
                <a:gd name="T8" fmla="*/ 6 w 109"/>
                <a:gd name="T9" fmla="*/ 103 h 180"/>
                <a:gd name="T10" fmla="*/ 73 w 109"/>
                <a:gd name="T11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80">
                  <a:moveTo>
                    <a:pt x="73" y="180"/>
                  </a:moveTo>
                  <a:cubicBezTo>
                    <a:pt x="95" y="161"/>
                    <a:pt x="109" y="134"/>
                    <a:pt x="109" y="103"/>
                  </a:cubicBezTo>
                  <a:cubicBezTo>
                    <a:pt x="109" y="46"/>
                    <a:pt x="62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6" y="103"/>
                    <a:pt x="6" y="103"/>
                    <a:pt x="6" y="103"/>
                  </a:cubicBezTo>
                  <a:lnTo>
                    <a:pt x="73" y="180"/>
                  </a:lnTo>
                  <a:close/>
                </a:path>
              </a:pathLst>
            </a:custGeom>
            <a:solidFill>
              <a:srgbClr val="F2E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D22381E1-8F3B-48A3-87F0-41E52C599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084"/>
              <a:ext cx="324" cy="197"/>
            </a:xfrm>
            <a:custGeom>
              <a:avLst/>
              <a:gdLst>
                <a:gd name="T0" fmla="*/ 102 w 169"/>
                <a:gd name="T1" fmla="*/ 103 h 103"/>
                <a:gd name="T2" fmla="*/ 169 w 169"/>
                <a:gd name="T3" fmla="*/ 77 h 103"/>
                <a:gd name="T4" fmla="*/ 102 w 169"/>
                <a:gd name="T5" fmla="*/ 0 h 103"/>
                <a:gd name="T6" fmla="*/ 0 w 169"/>
                <a:gd name="T7" fmla="*/ 12 h 103"/>
                <a:gd name="T8" fmla="*/ 102 w 169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103">
                  <a:moveTo>
                    <a:pt x="102" y="103"/>
                  </a:moveTo>
                  <a:cubicBezTo>
                    <a:pt x="128" y="103"/>
                    <a:pt x="151" y="93"/>
                    <a:pt x="169" y="77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63"/>
                    <a:pt x="49" y="103"/>
                    <a:pt x="102" y="103"/>
                  </a:cubicBezTo>
                  <a:close/>
                </a:path>
              </a:pathLst>
            </a:custGeom>
            <a:solidFill>
              <a:srgbClr val="E36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B1F74CB8-44FB-42D1-A728-D32F16E7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873"/>
              <a:ext cx="159" cy="85"/>
            </a:xfrm>
            <a:custGeom>
              <a:avLst/>
              <a:gdLst>
                <a:gd name="T0" fmla="*/ 81 w 83"/>
                <a:gd name="T1" fmla="*/ 1 h 44"/>
                <a:gd name="T2" fmla="*/ 81 w 83"/>
                <a:gd name="T3" fmla="*/ 32 h 44"/>
                <a:gd name="T4" fmla="*/ 71 w 83"/>
                <a:gd name="T5" fmla="*/ 34 h 44"/>
                <a:gd name="T6" fmla="*/ 66 w 83"/>
                <a:gd name="T7" fmla="*/ 30 h 44"/>
                <a:gd name="T8" fmla="*/ 64 w 83"/>
                <a:gd name="T9" fmla="*/ 36 h 44"/>
                <a:gd name="T10" fmla="*/ 18 w 83"/>
                <a:gd name="T11" fmla="*/ 33 h 44"/>
                <a:gd name="T12" fmla="*/ 37 w 83"/>
                <a:gd name="T13" fmla="*/ 13 h 44"/>
                <a:gd name="T14" fmla="*/ 59 w 83"/>
                <a:gd name="T15" fmla="*/ 0 h 44"/>
                <a:gd name="T16" fmla="*/ 81 w 83"/>
                <a:gd name="T1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4">
                  <a:moveTo>
                    <a:pt x="81" y="1"/>
                  </a:moveTo>
                  <a:cubicBezTo>
                    <a:pt x="81" y="1"/>
                    <a:pt x="83" y="25"/>
                    <a:pt x="81" y="32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33" y="44"/>
                    <a:pt x="18" y="33"/>
                  </a:cubicBezTo>
                  <a:cubicBezTo>
                    <a:pt x="0" y="19"/>
                    <a:pt x="28" y="15"/>
                    <a:pt x="37" y="13"/>
                  </a:cubicBezTo>
                  <a:cubicBezTo>
                    <a:pt x="45" y="10"/>
                    <a:pt x="59" y="0"/>
                    <a:pt x="59" y="0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2E23FBE3-EAD9-44E4-906D-3E05CE57D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877"/>
              <a:ext cx="57" cy="27"/>
            </a:xfrm>
            <a:custGeom>
              <a:avLst/>
              <a:gdLst>
                <a:gd name="T0" fmla="*/ 15 w 30"/>
                <a:gd name="T1" fmla="*/ 2 h 14"/>
                <a:gd name="T2" fmla="*/ 1 w 30"/>
                <a:gd name="T3" fmla="*/ 12 h 14"/>
                <a:gd name="T4" fmla="*/ 23 w 30"/>
                <a:gd name="T5" fmla="*/ 7 h 14"/>
                <a:gd name="T6" fmla="*/ 26 w 30"/>
                <a:gd name="T7" fmla="*/ 1 h 14"/>
                <a:gd name="T8" fmla="*/ 23 w 30"/>
                <a:gd name="T9" fmla="*/ 0 h 14"/>
                <a:gd name="T10" fmla="*/ 15 w 30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4">
                  <a:moveTo>
                    <a:pt x="15" y="2"/>
                  </a:moveTo>
                  <a:cubicBezTo>
                    <a:pt x="15" y="2"/>
                    <a:pt x="2" y="10"/>
                    <a:pt x="1" y="12"/>
                  </a:cubicBezTo>
                  <a:cubicBezTo>
                    <a:pt x="0" y="14"/>
                    <a:pt x="13" y="7"/>
                    <a:pt x="23" y="7"/>
                  </a:cubicBezTo>
                  <a:cubicBezTo>
                    <a:pt x="30" y="8"/>
                    <a:pt x="28" y="3"/>
                    <a:pt x="26" y="1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B6FC09A3-082C-4557-B2ED-D18FB80A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883"/>
              <a:ext cx="13" cy="11"/>
            </a:xfrm>
            <a:custGeom>
              <a:avLst/>
              <a:gdLst>
                <a:gd name="T0" fmla="*/ 0 w 7"/>
                <a:gd name="T1" fmla="*/ 0 h 6"/>
                <a:gd name="T2" fmla="*/ 4 w 7"/>
                <a:gd name="T3" fmla="*/ 2 h 6"/>
                <a:gd name="T4" fmla="*/ 7 w 7"/>
                <a:gd name="T5" fmla="*/ 6 h 6"/>
                <a:gd name="T6" fmla="*/ 3 w 7"/>
                <a:gd name="T7" fmla="*/ 3 h 6"/>
                <a:gd name="T8" fmla="*/ 0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6" y="3"/>
                    <a:pt x="7" y="5"/>
                    <a:pt x="7" y="6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A42AB8F1-A7B5-4732-80A8-FEB66F5F1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887"/>
              <a:ext cx="19" cy="7"/>
            </a:xfrm>
            <a:custGeom>
              <a:avLst/>
              <a:gdLst>
                <a:gd name="T0" fmla="*/ 0 w 10"/>
                <a:gd name="T1" fmla="*/ 0 h 4"/>
                <a:gd name="T2" fmla="*/ 3 w 10"/>
                <a:gd name="T3" fmla="*/ 0 h 4"/>
                <a:gd name="T4" fmla="*/ 5 w 10"/>
                <a:gd name="T5" fmla="*/ 1 h 4"/>
                <a:gd name="T6" fmla="*/ 10 w 10"/>
                <a:gd name="T7" fmla="*/ 4 h 4"/>
                <a:gd name="T8" fmla="*/ 5 w 10"/>
                <a:gd name="T9" fmla="*/ 2 h 4"/>
                <a:gd name="T10" fmla="*/ 2 w 10"/>
                <a:gd name="T11" fmla="*/ 1 h 4"/>
                <a:gd name="T12" fmla="*/ 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7" y="2"/>
                    <a:pt x="9" y="2"/>
                    <a:pt x="10" y="4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9B754846-881E-4C6E-B81A-E778DE41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889"/>
              <a:ext cx="16" cy="9"/>
            </a:xfrm>
            <a:custGeom>
              <a:avLst/>
              <a:gdLst>
                <a:gd name="T0" fmla="*/ 8 w 8"/>
                <a:gd name="T1" fmla="*/ 5 h 5"/>
                <a:gd name="T2" fmla="*/ 4 w 8"/>
                <a:gd name="T3" fmla="*/ 2 h 5"/>
                <a:gd name="T4" fmla="*/ 0 w 8"/>
                <a:gd name="T5" fmla="*/ 0 h 5"/>
                <a:gd name="T6" fmla="*/ 2 w 8"/>
                <a:gd name="T7" fmla="*/ 0 h 5"/>
                <a:gd name="T8" fmla="*/ 5 w 8"/>
                <a:gd name="T9" fmla="*/ 1 h 5"/>
                <a:gd name="T10" fmla="*/ 8 w 8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5"/>
                  </a:moveTo>
                  <a:cubicBezTo>
                    <a:pt x="6" y="4"/>
                    <a:pt x="5" y="3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2"/>
                    <a:pt x="8" y="3"/>
                    <a:pt x="8" y="5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2986C5DE-6A2D-45CC-8C02-EDE961AD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890"/>
              <a:ext cx="8" cy="12"/>
            </a:xfrm>
            <a:custGeom>
              <a:avLst/>
              <a:gdLst>
                <a:gd name="T0" fmla="*/ 0 w 4"/>
                <a:gd name="T1" fmla="*/ 0 h 6"/>
                <a:gd name="T2" fmla="*/ 3 w 4"/>
                <a:gd name="T3" fmla="*/ 2 h 6"/>
                <a:gd name="T4" fmla="*/ 3 w 4"/>
                <a:gd name="T5" fmla="*/ 6 h 6"/>
                <a:gd name="T6" fmla="*/ 1 w 4"/>
                <a:gd name="T7" fmla="*/ 3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3" y="3"/>
                    <a:pt x="4" y="4"/>
                    <a:pt x="3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DAF717EC-F4AA-4B84-9853-133BB3D7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894"/>
              <a:ext cx="13" cy="6"/>
            </a:xfrm>
            <a:custGeom>
              <a:avLst/>
              <a:gdLst>
                <a:gd name="T0" fmla="*/ 7 w 7"/>
                <a:gd name="T1" fmla="*/ 3 h 3"/>
                <a:gd name="T2" fmla="*/ 5 w 7"/>
                <a:gd name="T3" fmla="*/ 2 h 3"/>
                <a:gd name="T4" fmla="*/ 4 w 7"/>
                <a:gd name="T5" fmla="*/ 2 h 3"/>
                <a:gd name="T6" fmla="*/ 0 w 7"/>
                <a:gd name="T7" fmla="*/ 0 h 3"/>
                <a:gd name="T8" fmla="*/ 4 w 7"/>
                <a:gd name="T9" fmla="*/ 1 h 3"/>
                <a:gd name="T10" fmla="*/ 7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761024C5-41F2-4F91-921C-9ECF1518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921"/>
              <a:ext cx="132" cy="37"/>
            </a:xfrm>
            <a:custGeom>
              <a:avLst/>
              <a:gdLst>
                <a:gd name="T0" fmla="*/ 68 w 69"/>
                <a:gd name="T1" fmla="*/ 7 h 19"/>
                <a:gd name="T2" fmla="*/ 69 w 69"/>
                <a:gd name="T3" fmla="*/ 2 h 19"/>
                <a:gd name="T4" fmla="*/ 69 w 69"/>
                <a:gd name="T5" fmla="*/ 2 h 19"/>
                <a:gd name="T6" fmla="*/ 59 w 69"/>
                <a:gd name="T7" fmla="*/ 6 h 19"/>
                <a:gd name="T8" fmla="*/ 53 w 69"/>
                <a:gd name="T9" fmla="*/ 3 h 19"/>
                <a:gd name="T10" fmla="*/ 49 w 69"/>
                <a:gd name="T11" fmla="*/ 7 h 19"/>
                <a:gd name="T12" fmla="*/ 23 w 69"/>
                <a:gd name="T13" fmla="*/ 10 h 19"/>
                <a:gd name="T14" fmla="*/ 0 w 69"/>
                <a:gd name="T15" fmla="*/ 0 h 19"/>
                <a:gd name="T16" fmla="*/ 5 w 69"/>
                <a:gd name="T17" fmla="*/ 8 h 19"/>
                <a:gd name="T18" fmla="*/ 51 w 69"/>
                <a:gd name="T19" fmla="*/ 11 h 19"/>
                <a:gd name="T20" fmla="*/ 53 w 69"/>
                <a:gd name="T21" fmla="*/ 5 h 19"/>
                <a:gd name="T22" fmla="*/ 58 w 69"/>
                <a:gd name="T23" fmla="*/ 9 h 19"/>
                <a:gd name="T24" fmla="*/ 68 w 69"/>
                <a:gd name="T2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19">
                  <a:moveTo>
                    <a:pt x="68" y="7"/>
                  </a:moveTo>
                  <a:cubicBezTo>
                    <a:pt x="68" y="6"/>
                    <a:pt x="69" y="4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5"/>
                    <a:pt x="59" y="6"/>
                    <a:pt x="59" y="6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0" y="11"/>
                    <a:pt x="23" y="10"/>
                  </a:cubicBezTo>
                  <a:cubicBezTo>
                    <a:pt x="7" y="10"/>
                    <a:pt x="0" y="0"/>
                    <a:pt x="0" y="0"/>
                  </a:cubicBezTo>
                  <a:cubicBezTo>
                    <a:pt x="0" y="2"/>
                    <a:pt x="2" y="5"/>
                    <a:pt x="5" y="8"/>
                  </a:cubicBezTo>
                  <a:cubicBezTo>
                    <a:pt x="20" y="19"/>
                    <a:pt x="51" y="11"/>
                    <a:pt x="51" y="11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8" y="9"/>
                    <a:pt x="58" y="9"/>
                    <a:pt x="58" y="9"/>
                  </a:cubicBezTo>
                  <a:lnTo>
                    <a:pt x="68" y="7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AAD5DEC7-8516-429D-B8F2-698C804D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879"/>
              <a:ext cx="70" cy="59"/>
            </a:xfrm>
            <a:custGeom>
              <a:avLst/>
              <a:gdLst>
                <a:gd name="T0" fmla="*/ 0 w 37"/>
                <a:gd name="T1" fmla="*/ 31 h 31"/>
                <a:gd name="T2" fmla="*/ 5 w 37"/>
                <a:gd name="T3" fmla="*/ 7 h 31"/>
                <a:gd name="T4" fmla="*/ 27 w 37"/>
                <a:gd name="T5" fmla="*/ 7 h 31"/>
                <a:gd name="T6" fmla="*/ 37 w 37"/>
                <a:gd name="T7" fmla="*/ 19 h 31"/>
                <a:gd name="T8" fmla="*/ 0 w 3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1">
                  <a:moveTo>
                    <a:pt x="0" y="31"/>
                  </a:moveTo>
                  <a:cubicBezTo>
                    <a:pt x="0" y="31"/>
                    <a:pt x="1" y="14"/>
                    <a:pt x="5" y="7"/>
                  </a:cubicBezTo>
                  <a:cubicBezTo>
                    <a:pt x="9" y="0"/>
                    <a:pt x="27" y="7"/>
                    <a:pt x="27" y="7"/>
                  </a:cubicBezTo>
                  <a:cubicBezTo>
                    <a:pt x="27" y="7"/>
                    <a:pt x="32" y="15"/>
                    <a:pt x="37" y="19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844DC727-B2E7-43E4-A789-4C26A62F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417"/>
              <a:ext cx="106" cy="500"/>
            </a:xfrm>
            <a:custGeom>
              <a:avLst/>
              <a:gdLst>
                <a:gd name="T0" fmla="*/ 12 w 55"/>
                <a:gd name="T1" fmla="*/ 248 h 261"/>
                <a:gd name="T2" fmla="*/ 8 w 55"/>
                <a:gd name="T3" fmla="*/ 134 h 261"/>
                <a:gd name="T4" fmla="*/ 1 w 55"/>
                <a:gd name="T5" fmla="*/ 19 h 261"/>
                <a:gd name="T6" fmla="*/ 17 w 55"/>
                <a:gd name="T7" fmla="*/ 1 h 261"/>
                <a:gd name="T8" fmla="*/ 37 w 55"/>
                <a:gd name="T9" fmla="*/ 0 h 261"/>
                <a:gd name="T10" fmla="*/ 54 w 55"/>
                <a:gd name="T11" fmla="*/ 18 h 261"/>
                <a:gd name="T12" fmla="*/ 48 w 55"/>
                <a:gd name="T13" fmla="*/ 134 h 261"/>
                <a:gd name="T14" fmla="*/ 38 w 55"/>
                <a:gd name="T15" fmla="*/ 250 h 261"/>
                <a:gd name="T16" fmla="*/ 36 w 55"/>
                <a:gd name="T17" fmla="*/ 254 h 261"/>
                <a:gd name="T18" fmla="*/ 14 w 55"/>
                <a:gd name="T19" fmla="*/ 252 h 261"/>
                <a:gd name="T20" fmla="*/ 12 w 55"/>
                <a:gd name="T21" fmla="*/ 24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61">
                  <a:moveTo>
                    <a:pt x="12" y="248"/>
                  </a:moveTo>
                  <a:cubicBezTo>
                    <a:pt x="12" y="210"/>
                    <a:pt x="10" y="172"/>
                    <a:pt x="8" y="134"/>
                  </a:cubicBezTo>
                  <a:cubicBezTo>
                    <a:pt x="6" y="96"/>
                    <a:pt x="4" y="57"/>
                    <a:pt x="1" y="19"/>
                  </a:cubicBezTo>
                  <a:cubicBezTo>
                    <a:pt x="0" y="9"/>
                    <a:pt x="8" y="1"/>
                    <a:pt x="1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7" y="0"/>
                    <a:pt x="55" y="8"/>
                    <a:pt x="54" y="18"/>
                  </a:cubicBezTo>
                  <a:cubicBezTo>
                    <a:pt x="53" y="57"/>
                    <a:pt x="51" y="95"/>
                    <a:pt x="48" y="134"/>
                  </a:cubicBezTo>
                  <a:cubicBezTo>
                    <a:pt x="46" y="172"/>
                    <a:pt x="43" y="211"/>
                    <a:pt x="38" y="250"/>
                  </a:cubicBezTo>
                  <a:cubicBezTo>
                    <a:pt x="38" y="251"/>
                    <a:pt x="37" y="253"/>
                    <a:pt x="36" y="254"/>
                  </a:cubicBezTo>
                  <a:cubicBezTo>
                    <a:pt x="30" y="261"/>
                    <a:pt x="19" y="260"/>
                    <a:pt x="14" y="252"/>
                  </a:cubicBezTo>
                  <a:cubicBezTo>
                    <a:pt x="13" y="251"/>
                    <a:pt x="12" y="250"/>
                    <a:pt x="12" y="248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7DD9FF85-7641-4BA9-BE57-D8A5CD8D4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415"/>
              <a:ext cx="105" cy="481"/>
            </a:xfrm>
            <a:custGeom>
              <a:avLst/>
              <a:gdLst>
                <a:gd name="T0" fmla="*/ 16 w 55"/>
                <a:gd name="T1" fmla="*/ 240 h 251"/>
                <a:gd name="T2" fmla="*/ 11 w 55"/>
                <a:gd name="T3" fmla="*/ 185 h 251"/>
                <a:gd name="T4" fmla="*/ 5 w 55"/>
                <a:gd name="T5" fmla="*/ 131 h 251"/>
                <a:gd name="T6" fmla="*/ 3 w 55"/>
                <a:gd name="T7" fmla="*/ 101 h 251"/>
                <a:gd name="T8" fmla="*/ 3 w 55"/>
                <a:gd name="T9" fmla="*/ 73 h 251"/>
                <a:gd name="T10" fmla="*/ 1 w 55"/>
                <a:gd name="T11" fmla="*/ 19 h 251"/>
                <a:gd name="T12" fmla="*/ 17 w 55"/>
                <a:gd name="T13" fmla="*/ 2 h 251"/>
                <a:gd name="T14" fmla="*/ 37 w 55"/>
                <a:gd name="T15" fmla="*/ 1 h 251"/>
                <a:gd name="T16" fmla="*/ 54 w 55"/>
                <a:gd name="T17" fmla="*/ 19 h 251"/>
                <a:gd name="T18" fmla="*/ 49 w 55"/>
                <a:gd name="T19" fmla="*/ 76 h 251"/>
                <a:gd name="T20" fmla="*/ 46 w 55"/>
                <a:gd name="T21" fmla="*/ 103 h 251"/>
                <a:gd name="T22" fmla="*/ 44 w 55"/>
                <a:gd name="T23" fmla="*/ 128 h 251"/>
                <a:gd name="T24" fmla="*/ 44 w 55"/>
                <a:gd name="T25" fmla="*/ 184 h 251"/>
                <a:gd name="T26" fmla="*/ 43 w 55"/>
                <a:gd name="T27" fmla="*/ 240 h 251"/>
                <a:gd name="T28" fmla="*/ 41 w 55"/>
                <a:gd name="T29" fmla="*/ 244 h 251"/>
                <a:gd name="T30" fmla="*/ 41 w 55"/>
                <a:gd name="T31" fmla="*/ 244 h 251"/>
                <a:gd name="T32" fmla="*/ 18 w 55"/>
                <a:gd name="T33" fmla="*/ 244 h 251"/>
                <a:gd name="T34" fmla="*/ 16 w 55"/>
                <a:gd name="T35" fmla="*/ 24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251">
                  <a:moveTo>
                    <a:pt x="16" y="240"/>
                  </a:moveTo>
                  <a:cubicBezTo>
                    <a:pt x="15" y="222"/>
                    <a:pt x="13" y="204"/>
                    <a:pt x="11" y="185"/>
                  </a:cubicBezTo>
                  <a:cubicBezTo>
                    <a:pt x="9" y="167"/>
                    <a:pt x="7" y="149"/>
                    <a:pt x="5" y="131"/>
                  </a:cubicBezTo>
                  <a:cubicBezTo>
                    <a:pt x="3" y="120"/>
                    <a:pt x="3" y="110"/>
                    <a:pt x="3" y="101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55"/>
                    <a:pt x="2" y="37"/>
                    <a:pt x="1" y="19"/>
                  </a:cubicBezTo>
                  <a:cubicBezTo>
                    <a:pt x="0" y="11"/>
                    <a:pt x="7" y="3"/>
                    <a:pt x="1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7" y="0"/>
                    <a:pt x="55" y="9"/>
                    <a:pt x="54" y="19"/>
                  </a:cubicBezTo>
                  <a:cubicBezTo>
                    <a:pt x="54" y="38"/>
                    <a:pt x="51" y="57"/>
                    <a:pt x="49" y="76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5" y="112"/>
                    <a:pt x="44" y="120"/>
                    <a:pt x="44" y="128"/>
                  </a:cubicBezTo>
                  <a:cubicBezTo>
                    <a:pt x="45" y="147"/>
                    <a:pt x="45" y="165"/>
                    <a:pt x="44" y="184"/>
                  </a:cubicBezTo>
                  <a:cubicBezTo>
                    <a:pt x="44" y="202"/>
                    <a:pt x="44" y="221"/>
                    <a:pt x="43" y="240"/>
                  </a:cubicBezTo>
                  <a:cubicBezTo>
                    <a:pt x="43" y="241"/>
                    <a:pt x="42" y="243"/>
                    <a:pt x="41" y="244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35" y="251"/>
                    <a:pt x="25" y="251"/>
                    <a:pt x="18" y="244"/>
                  </a:cubicBezTo>
                  <a:cubicBezTo>
                    <a:pt x="17" y="243"/>
                    <a:pt x="17" y="242"/>
                    <a:pt x="16" y="24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F40A411D-A233-42E3-817E-7E9EE92E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350"/>
              <a:ext cx="210" cy="184"/>
            </a:xfrm>
            <a:custGeom>
              <a:avLst/>
              <a:gdLst>
                <a:gd name="T0" fmla="*/ 109 w 110"/>
                <a:gd name="T1" fmla="*/ 49 h 96"/>
                <a:gd name="T2" fmla="*/ 55 w 110"/>
                <a:gd name="T3" fmla="*/ 96 h 96"/>
                <a:gd name="T4" fmla="*/ 1 w 110"/>
                <a:gd name="T5" fmla="*/ 49 h 96"/>
                <a:gd name="T6" fmla="*/ 55 w 110"/>
                <a:gd name="T7" fmla="*/ 0 h 96"/>
                <a:gd name="T8" fmla="*/ 109 w 110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96">
                  <a:moveTo>
                    <a:pt x="109" y="49"/>
                  </a:moveTo>
                  <a:cubicBezTo>
                    <a:pt x="109" y="75"/>
                    <a:pt x="86" y="96"/>
                    <a:pt x="55" y="96"/>
                  </a:cubicBezTo>
                  <a:cubicBezTo>
                    <a:pt x="24" y="96"/>
                    <a:pt x="1" y="75"/>
                    <a:pt x="1" y="49"/>
                  </a:cubicBezTo>
                  <a:cubicBezTo>
                    <a:pt x="0" y="22"/>
                    <a:pt x="23" y="0"/>
                    <a:pt x="55" y="0"/>
                  </a:cubicBezTo>
                  <a:cubicBezTo>
                    <a:pt x="87" y="0"/>
                    <a:pt x="110" y="22"/>
                    <a:pt x="109" y="49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C373E0FB-F470-46CC-B4F3-22A7EFFA8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226"/>
              <a:ext cx="40" cy="44"/>
            </a:xfrm>
            <a:custGeom>
              <a:avLst/>
              <a:gdLst>
                <a:gd name="T0" fmla="*/ 9 w 40"/>
                <a:gd name="T1" fmla="*/ 0 h 44"/>
                <a:gd name="T2" fmla="*/ 0 w 40"/>
                <a:gd name="T3" fmla="*/ 34 h 44"/>
                <a:gd name="T4" fmla="*/ 30 w 40"/>
                <a:gd name="T5" fmla="*/ 44 h 44"/>
                <a:gd name="T6" fmla="*/ 40 w 40"/>
                <a:gd name="T7" fmla="*/ 7 h 44"/>
                <a:gd name="T8" fmla="*/ 9 w 4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9" y="0"/>
                  </a:moveTo>
                  <a:lnTo>
                    <a:pt x="0" y="34"/>
                  </a:lnTo>
                  <a:lnTo>
                    <a:pt x="30" y="44"/>
                  </a:lnTo>
                  <a:lnTo>
                    <a:pt x="40" y="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0A960A4D-4D92-4C6E-BC73-04EC6A05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183"/>
              <a:ext cx="103" cy="91"/>
            </a:xfrm>
            <a:custGeom>
              <a:avLst/>
              <a:gdLst>
                <a:gd name="T0" fmla="*/ 34 w 54"/>
                <a:gd name="T1" fmla="*/ 4 h 47"/>
                <a:gd name="T2" fmla="*/ 44 w 54"/>
                <a:gd name="T3" fmla="*/ 14 h 47"/>
                <a:gd name="T4" fmla="*/ 52 w 54"/>
                <a:gd name="T5" fmla="*/ 35 h 47"/>
                <a:gd name="T6" fmla="*/ 46 w 54"/>
                <a:gd name="T7" fmla="*/ 45 h 47"/>
                <a:gd name="T8" fmla="*/ 17 w 54"/>
                <a:gd name="T9" fmla="*/ 47 h 47"/>
                <a:gd name="T10" fmla="*/ 15 w 54"/>
                <a:gd name="T11" fmla="*/ 43 h 47"/>
                <a:gd name="T12" fmla="*/ 28 w 54"/>
                <a:gd name="T13" fmla="*/ 39 h 47"/>
                <a:gd name="T14" fmla="*/ 9 w 54"/>
                <a:gd name="T15" fmla="*/ 39 h 47"/>
                <a:gd name="T16" fmla="*/ 4 w 54"/>
                <a:gd name="T17" fmla="*/ 36 h 47"/>
                <a:gd name="T18" fmla="*/ 7 w 54"/>
                <a:gd name="T19" fmla="*/ 33 h 47"/>
                <a:gd name="T20" fmla="*/ 27 w 54"/>
                <a:gd name="T21" fmla="*/ 32 h 47"/>
                <a:gd name="T22" fmla="*/ 3 w 54"/>
                <a:gd name="T23" fmla="*/ 27 h 47"/>
                <a:gd name="T24" fmla="*/ 5 w 54"/>
                <a:gd name="T25" fmla="*/ 22 h 47"/>
                <a:gd name="T26" fmla="*/ 29 w 54"/>
                <a:gd name="T27" fmla="*/ 24 h 47"/>
                <a:gd name="T28" fmla="*/ 9 w 54"/>
                <a:gd name="T29" fmla="*/ 14 h 47"/>
                <a:gd name="T30" fmla="*/ 21 w 54"/>
                <a:gd name="T31" fmla="*/ 13 h 47"/>
                <a:gd name="T32" fmla="*/ 33 w 54"/>
                <a:gd name="T33" fmla="*/ 16 h 47"/>
                <a:gd name="T34" fmla="*/ 30 w 54"/>
                <a:gd name="T35" fmla="*/ 8 h 47"/>
                <a:gd name="T36" fmla="*/ 34 w 54"/>
                <a:gd name="T3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7">
                  <a:moveTo>
                    <a:pt x="34" y="4"/>
                  </a:moveTo>
                  <a:cubicBezTo>
                    <a:pt x="36" y="7"/>
                    <a:pt x="37" y="12"/>
                    <a:pt x="44" y="14"/>
                  </a:cubicBezTo>
                  <a:cubicBezTo>
                    <a:pt x="53" y="15"/>
                    <a:pt x="54" y="26"/>
                    <a:pt x="52" y="35"/>
                  </a:cubicBezTo>
                  <a:cubicBezTo>
                    <a:pt x="52" y="35"/>
                    <a:pt x="52" y="44"/>
                    <a:pt x="46" y="45"/>
                  </a:cubicBezTo>
                  <a:cubicBezTo>
                    <a:pt x="40" y="46"/>
                    <a:pt x="20" y="47"/>
                    <a:pt x="17" y="47"/>
                  </a:cubicBezTo>
                  <a:cubicBezTo>
                    <a:pt x="15" y="46"/>
                    <a:pt x="12" y="46"/>
                    <a:pt x="15" y="43"/>
                  </a:cubicBezTo>
                  <a:cubicBezTo>
                    <a:pt x="17" y="41"/>
                    <a:pt x="28" y="39"/>
                    <a:pt x="28" y="39"/>
                  </a:cubicBezTo>
                  <a:cubicBezTo>
                    <a:pt x="28" y="39"/>
                    <a:pt x="12" y="39"/>
                    <a:pt x="9" y="39"/>
                  </a:cubicBezTo>
                  <a:cubicBezTo>
                    <a:pt x="5" y="39"/>
                    <a:pt x="4" y="37"/>
                    <a:pt x="4" y="36"/>
                  </a:cubicBezTo>
                  <a:cubicBezTo>
                    <a:pt x="4" y="35"/>
                    <a:pt x="5" y="34"/>
                    <a:pt x="7" y="33"/>
                  </a:cubicBezTo>
                  <a:cubicBezTo>
                    <a:pt x="10" y="32"/>
                    <a:pt x="27" y="32"/>
                    <a:pt x="27" y="32"/>
                  </a:cubicBezTo>
                  <a:cubicBezTo>
                    <a:pt x="27" y="32"/>
                    <a:pt x="7" y="29"/>
                    <a:pt x="3" y="27"/>
                  </a:cubicBezTo>
                  <a:cubicBezTo>
                    <a:pt x="0" y="26"/>
                    <a:pt x="2" y="22"/>
                    <a:pt x="5" y="22"/>
                  </a:cubicBezTo>
                  <a:cubicBezTo>
                    <a:pt x="9" y="22"/>
                    <a:pt x="29" y="24"/>
                    <a:pt x="29" y="24"/>
                  </a:cubicBezTo>
                  <a:cubicBezTo>
                    <a:pt x="10" y="18"/>
                    <a:pt x="8" y="18"/>
                    <a:pt x="9" y="14"/>
                  </a:cubicBezTo>
                  <a:cubicBezTo>
                    <a:pt x="9" y="12"/>
                    <a:pt x="12" y="11"/>
                    <a:pt x="21" y="13"/>
                  </a:cubicBezTo>
                  <a:cubicBezTo>
                    <a:pt x="30" y="15"/>
                    <a:pt x="33" y="16"/>
                    <a:pt x="33" y="16"/>
                  </a:cubicBezTo>
                  <a:cubicBezTo>
                    <a:pt x="33" y="16"/>
                    <a:pt x="30" y="12"/>
                    <a:pt x="30" y="8"/>
                  </a:cubicBezTo>
                  <a:cubicBezTo>
                    <a:pt x="30" y="4"/>
                    <a:pt x="31" y="0"/>
                    <a:pt x="34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5C5784B8-4C42-4697-80E0-0B58D2FB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226"/>
              <a:ext cx="46" cy="53"/>
            </a:xfrm>
            <a:custGeom>
              <a:avLst/>
              <a:gdLst>
                <a:gd name="T0" fmla="*/ 17 w 46"/>
                <a:gd name="T1" fmla="*/ 0 h 53"/>
                <a:gd name="T2" fmla="*/ 0 w 46"/>
                <a:gd name="T3" fmla="*/ 44 h 53"/>
                <a:gd name="T4" fmla="*/ 19 w 46"/>
                <a:gd name="T5" fmla="*/ 53 h 53"/>
                <a:gd name="T6" fmla="*/ 46 w 46"/>
                <a:gd name="T7" fmla="*/ 15 h 53"/>
                <a:gd name="T8" fmla="*/ 17 w 46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3">
                  <a:moveTo>
                    <a:pt x="17" y="0"/>
                  </a:moveTo>
                  <a:lnTo>
                    <a:pt x="0" y="44"/>
                  </a:lnTo>
                  <a:lnTo>
                    <a:pt x="19" y="53"/>
                  </a:lnTo>
                  <a:lnTo>
                    <a:pt x="46" y="1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B57CBB02-3708-4F58-8256-DABC5E24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120"/>
              <a:ext cx="252" cy="180"/>
            </a:xfrm>
            <a:custGeom>
              <a:avLst/>
              <a:gdLst>
                <a:gd name="T0" fmla="*/ 5 w 132"/>
                <a:gd name="T1" fmla="*/ 59 h 94"/>
                <a:gd name="T2" fmla="*/ 8 w 132"/>
                <a:gd name="T3" fmla="*/ 56 h 94"/>
                <a:gd name="T4" fmla="*/ 47 w 132"/>
                <a:gd name="T5" fmla="*/ 62 h 94"/>
                <a:gd name="T6" fmla="*/ 65 w 132"/>
                <a:gd name="T7" fmla="*/ 63 h 94"/>
                <a:gd name="T8" fmla="*/ 72 w 132"/>
                <a:gd name="T9" fmla="*/ 63 h 94"/>
                <a:gd name="T10" fmla="*/ 73 w 132"/>
                <a:gd name="T11" fmla="*/ 62 h 94"/>
                <a:gd name="T12" fmla="*/ 73 w 132"/>
                <a:gd name="T13" fmla="*/ 61 h 94"/>
                <a:gd name="T14" fmla="*/ 75 w 132"/>
                <a:gd name="T15" fmla="*/ 59 h 94"/>
                <a:gd name="T16" fmla="*/ 78 w 132"/>
                <a:gd name="T17" fmla="*/ 52 h 94"/>
                <a:gd name="T18" fmla="*/ 85 w 132"/>
                <a:gd name="T19" fmla="*/ 39 h 94"/>
                <a:gd name="T20" fmla="*/ 98 w 132"/>
                <a:gd name="T21" fmla="*/ 12 h 94"/>
                <a:gd name="T22" fmla="*/ 120 w 132"/>
                <a:gd name="T23" fmla="*/ 4 h 94"/>
                <a:gd name="T24" fmla="*/ 128 w 132"/>
                <a:gd name="T25" fmla="*/ 27 h 94"/>
                <a:gd name="T26" fmla="*/ 114 w 132"/>
                <a:gd name="T27" fmla="*/ 54 h 94"/>
                <a:gd name="T28" fmla="*/ 106 w 132"/>
                <a:gd name="T29" fmla="*/ 68 h 94"/>
                <a:gd name="T30" fmla="*/ 102 w 132"/>
                <a:gd name="T31" fmla="*/ 75 h 94"/>
                <a:gd name="T32" fmla="*/ 100 w 132"/>
                <a:gd name="T33" fmla="*/ 79 h 94"/>
                <a:gd name="T34" fmla="*/ 96 w 132"/>
                <a:gd name="T35" fmla="*/ 84 h 94"/>
                <a:gd name="T36" fmla="*/ 92 w 132"/>
                <a:gd name="T37" fmla="*/ 87 h 94"/>
                <a:gd name="T38" fmla="*/ 88 w 132"/>
                <a:gd name="T39" fmla="*/ 90 h 94"/>
                <a:gd name="T40" fmla="*/ 83 w 132"/>
                <a:gd name="T41" fmla="*/ 92 h 94"/>
                <a:gd name="T42" fmla="*/ 78 w 132"/>
                <a:gd name="T43" fmla="*/ 93 h 94"/>
                <a:gd name="T44" fmla="*/ 65 w 132"/>
                <a:gd name="T45" fmla="*/ 94 h 94"/>
                <a:gd name="T46" fmla="*/ 43 w 132"/>
                <a:gd name="T47" fmla="*/ 92 h 94"/>
                <a:gd name="T48" fmla="*/ 1 w 132"/>
                <a:gd name="T49" fmla="*/ 83 h 94"/>
                <a:gd name="T50" fmla="*/ 0 w 132"/>
                <a:gd name="T51" fmla="*/ 80 h 94"/>
                <a:gd name="T52" fmla="*/ 5 w 132"/>
                <a:gd name="T53" fmla="*/ 5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94">
                  <a:moveTo>
                    <a:pt x="5" y="59"/>
                  </a:moveTo>
                  <a:cubicBezTo>
                    <a:pt x="6" y="57"/>
                    <a:pt x="7" y="56"/>
                    <a:pt x="8" y="56"/>
                  </a:cubicBezTo>
                  <a:cubicBezTo>
                    <a:pt x="20" y="59"/>
                    <a:pt x="34" y="61"/>
                    <a:pt x="47" y="62"/>
                  </a:cubicBezTo>
                  <a:cubicBezTo>
                    <a:pt x="53" y="63"/>
                    <a:pt x="59" y="63"/>
                    <a:pt x="65" y="63"/>
                  </a:cubicBezTo>
                  <a:cubicBezTo>
                    <a:pt x="68" y="63"/>
                    <a:pt x="71" y="63"/>
                    <a:pt x="72" y="63"/>
                  </a:cubicBezTo>
                  <a:cubicBezTo>
                    <a:pt x="72" y="63"/>
                    <a:pt x="73" y="62"/>
                    <a:pt x="73" y="62"/>
                  </a:cubicBezTo>
                  <a:cubicBezTo>
                    <a:pt x="73" y="62"/>
                    <a:pt x="73" y="62"/>
                    <a:pt x="73" y="61"/>
                  </a:cubicBezTo>
                  <a:cubicBezTo>
                    <a:pt x="74" y="60"/>
                    <a:pt x="74" y="60"/>
                    <a:pt x="75" y="59"/>
                  </a:cubicBezTo>
                  <a:cubicBezTo>
                    <a:pt x="76" y="57"/>
                    <a:pt x="77" y="54"/>
                    <a:pt x="78" y="52"/>
                  </a:cubicBezTo>
                  <a:cubicBezTo>
                    <a:pt x="81" y="48"/>
                    <a:pt x="83" y="44"/>
                    <a:pt x="85" y="39"/>
                  </a:cubicBezTo>
                  <a:cubicBezTo>
                    <a:pt x="89" y="30"/>
                    <a:pt x="93" y="21"/>
                    <a:pt x="98" y="12"/>
                  </a:cubicBezTo>
                  <a:cubicBezTo>
                    <a:pt x="102" y="3"/>
                    <a:pt x="112" y="0"/>
                    <a:pt x="120" y="4"/>
                  </a:cubicBezTo>
                  <a:cubicBezTo>
                    <a:pt x="129" y="7"/>
                    <a:pt x="132" y="18"/>
                    <a:pt x="128" y="27"/>
                  </a:cubicBezTo>
                  <a:cubicBezTo>
                    <a:pt x="123" y="36"/>
                    <a:pt x="119" y="45"/>
                    <a:pt x="114" y="54"/>
                  </a:cubicBezTo>
                  <a:cubicBezTo>
                    <a:pt x="111" y="59"/>
                    <a:pt x="109" y="63"/>
                    <a:pt x="106" y="68"/>
                  </a:cubicBezTo>
                  <a:cubicBezTo>
                    <a:pt x="105" y="70"/>
                    <a:pt x="104" y="73"/>
                    <a:pt x="102" y="75"/>
                  </a:cubicBezTo>
                  <a:cubicBezTo>
                    <a:pt x="101" y="76"/>
                    <a:pt x="100" y="77"/>
                    <a:pt x="100" y="79"/>
                  </a:cubicBezTo>
                  <a:cubicBezTo>
                    <a:pt x="99" y="80"/>
                    <a:pt x="97" y="82"/>
                    <a:pt x="96" y="84"/>
                  </a:cubicBezTo>
                  <a:cubicBezTo>
                    <a:pt x="95" y="85"/>
                    <a:pt x="93" y="86"/>
                    <a:pt x="92" y="87"/>
                  </a:cubicBezTo>
                  <a:cubicBezTo>
                    <a:pt x="91" y="88"/>
                    <a:pt x="89" y="89"/>
                    <a:pt x="88" y="90"/>
                  </a:cubicBezTo>
                  <a:cubicBezTo>
                    <a:pt x="86" y="91"/>
                    <a:pt x="85" y="91"/>
                    <a:pt x="83" y="92"/>
                  </a:cubicBezTo>
                  <a:cubicBezTo>
                    <a:pt x="82" y="92"/>
                    <a:pt x="80" y="93"/>
                    <a:pt x="78" y="93"/>
                  </a:cubicBezTo>
                  <a:cubicBezTo>
                    <a:pt x="73" y="94"/>
                    <a:pt x="69" y="94"/>
                    <a:pt x="65" y="94"/>
                  </a:cubicBezTo>
                  <a:cubicBezTo>
                    <a:pt x="57" y="94"/>
                    <a:pt x="50" y="93"/>
                    <a:pt x="43" y="92"/>
                  </a:cubicBezTo>
                  <a:cubicBezTo>
                    <a:pt x="29" y="90"/>
                    <a:pt x="15" y="87"/>
                    <a:pt x="1" y="83"/>
                  </a:cubicBezTo>
                  <a:cubicBezTo>
                    <a:pt x="0" y="83"/>
                    <a:pt x="0" y="82"/>
                    <a:pt x="0" y="80"/>
                  </a:cubicBezTo>
                  <a:lnTo>
                    <a:pt x="5" y="59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C8E5E01F-C936-4646-B803-C9FC6C158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095"/>
              <a:ext cx="226" cy="384"/>
            </a:xfrm>
            <a:custGeom>
              <a:avLst/>
              <a:gdLst>
                <a:gd name="T0" fmla="*/ 81 w 118"/>
                <a:gd name="T1" fmla="*/ 182 h 200"/>
                <a:gd name="T2" fmla="*/ 85 w 118"/>
                <a:gd name="T3" fmla="*/ 195 h 200"/>
                <a:gd name="T4" fmla="*/ 118 w 118"/>
                <a:gd name="T5" fmla="*/ 190 h 200"/>
                <a:gd name="T6" fmla="*/ 110 w 118"/>
                <a:gd name="T7" fmla="*/ 22 h 200"/>
                <a:gd name="T8" fmla="*/ 58 w 118"/>
                <a:gd name="T9" fmla="*/ 2 h 200"/>
                <a:gd name="T10" fmla="*/ 5 w 118"/>
                <a:gd name="T11" fmla="*/ 17 h 200"/>
                <a:gd name="T12" fmla="*/ 0 w 118"/>
                <a:gd name="T13" fmla="*/ 190 h 200"/>
                <a:gd name="T14" fmla="*/ 77 w 118"/>
                <a:gd name="T15" fmla="*/ 195 h 200"/>
                <a:gd name="T16" fmla="*/ 81 w 118"/>
                <a:gd name="T17" fmla="*/ 18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00">
                  <a:moveTo>
                    <a:pt x="81" y="182"/>
                  </a:moveTo>
                  <a:cubicBezTo>
                    <a:pt x="85" y="195"/>
                    <a:pt x="85" y="195"/>
                    <a:pt x="85" y="195"/>
                  </a:cubicBezTo>
                  <a:cubicBezTo>
                    <a:pt x="96" y="193"/>
                    <a:pt x="118" y="190"/>
                    <a:pt x="118" y="190"/>
                  </a:cubicBezTo>
                  <a:cubicBezTo>
                    <a:pt x="108" y="98"/>
                    <a:pt x="110" y="22"/>
                    <a:pt x="110" y="22"/>
                  </a:cubicBezTo>
                  <a:cubicBezTo>
                    <a:pt x="86" y="0"/>
                    <a:pt x="58" y="2"/>
                    <a:pt x="58" y="2"/>
                  </a:cubicBezTo>
                  <a:cubicBezTo>
                    <a:pt x="58" y="2"/>
                    <a:pt x="29" y="4"/>
                    <a:pt x="5" y="17"/>
                  </a:cubicBezTo>
                  <a:cubicBezTo>
                    <a:pt x="5" y="17"/>
                    <a:pt x="6" y="98"/>
                    <a:pt x="0" y="190"/>
                  </a:cubicBezTo>
                  <a:cubicBezTo>
                    <a:pt x="0" y="190"/>
                    <a:pt x="20" y="200"/>
                    <a:pt x="77" y="195"/>
                  </a:cubicBezTo>
                  <a:lnTo>
                    <a:pt x="81" y="182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D9FBD38D-4B58-4ABD-8639-E1895BDC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394"/>
              <a:ext cx="83" cy="29"/>
            </a:xfrm>
            <a:custGeom>
              <a:avLst/>
              <a:gdLst>
                <a:gd name="T0" fmla="*/ 2 w 43"/>
                <a:gd name="T1" fmla="*/ 11 h 15"/>
                <a:gd name="T2" fmla="*/ 2 w 43"/>
                <a:gd name="T3" fmla="*/ 0 h 15"/>
                <a:gd name="T4" fmla="*/ 40 w 43"/>
                <a:gd name="T5" fmla="*/ 0 h 15"/>
                <a:gd name="T6" fmla="*/ 40 w 43"/>
                <a:gd name="T7" fmla="*/ 10 h 15"/>
                <a:gd name="T8" fmla="*/ 2 w 43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">
                  <a:moveTo>
                    <a:pt x="2" y="11"/>
                  </a:moveTo>
                  <a:cubicBezTo>
                    <a:pt x="2" y="11"/>
                    <a:pt x="0" y="6"/>
                    <a:pt x="2" y="0"/>
                  </a:cubicBezTo>
                  <a:cubicBezTo>
                    <a:pt x="2" y="0"/>
                    <a:pt x="14" y="1"/>
                    <a:pt x="40" y="0"/>
                  </a:cubicBezTo>
                  <a:cubicBezTo>
                    <a:pt x="40" y="0"/>
                    <a:pt x="43" y="4"/>
                    <a:pt x="40" y="10"/>
                  </a:cubicBezTo>
                  <a:cubicBezTo>
                    <a:pt x="40" y="10"/>
                    <a:pt x="18" y="15"/>
                    <a:pt x="2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84C3266C-8E88-4C35-ABF0-EF5CA27D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392"/>
              <a:ext cx="55" cy="27"/>
            </a:xfrm>
            <a:custGeom>
              <a:avLst/>
              <a:gdLst>
                <a:gd name="T0" fmla="*/ 28 w 29"/>
                <a:gd name="T1" fmla="*/ 11 h 14"/>
                <a:gd name="T2" fmla="*/ 27 w 29"/>
                <a:gd name="T3" fmla="*/ 0 h 14"/>
                <a:gd name="T4" fmla="*/ 2 w 29"/>
                <a:gd name="T5" fmla="*/ 1 h 14"/>
                <a:gd name="T6" fmla="*/ 3 w 29"/>
                <a:gd name="T7" fmla="*/ 11 h 14"/>
                <a:gd name="T8" fmla="*/ 28 w 29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28" y="11"/>
                  </a:moveTo>
                  <a:cubicBezTo>
                    <a:pt x="28" y="11"/>
                    <a:pt x="29" y="6"/>
                    <a:pt x="27" y="0"/>
                  </a:cubicBezTo>
                  <a:cubicBezTo>
                    <a:pt x="27" y="0"/>
                    <a:pt x="11" y="2"/>
                    <a:pt x="2" y="1"/>
                  </a:cubicBezTo>
                  <a:cubicBezTo>
                    <a:pt x="2" y="1"/>
                    <a:pt x="0" y="5"/>
                    <a:pt x="3" y="11"/>
                  </a:cubicBezTo>
                  <a:cubicBezTo>
                    <a:pt x="3" y="11"/>
                    <a:pt x="11" y="14"/>
                    <a:pt x="28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D197743F-A689-46B7-A6CB-41B923D9B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388"/>
              <a:ext cx="37" cy="41"/>
            </a:xfrm>
            <a:custGeom>
              <a:avLst/>
              <a:gdLst>
                <a:gd name="T0" fmla="*/ 0 w 37"/>
                <a:gd name="T1" fmla="*/ 4 h 41"/>
                <a:gd name="T2" fmla="*/ 4 w 37"/>
                <a:gd name="T3" fmla="*/ 41 h 41"/>
                <a:gd name="T4" fmla="*/ 37 w 37"/>
                <a:gd name="T5" fmla="*/ 37 h 41"/>
                <a:gd name="T6" fmla="*/ 33 w 37"/>
                <a:gd name="T7" fmla="*/ 0 h 41"/>
                <a:gd name="T8" fmla="*/ 0 w 37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4"/>
                  </a:moveTo>
                  <a:lnTo>
                    <a:pt x="4" y="41"/>
                  </a:lnTo>
                  <a:lnTo>
                    <a:pt x="37" y="37"/>
                  </a:lnTo>
                  <a:lnTo>
                    <a:pt x="3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A5AEE659-6C01-4883-919C-844A7F0A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385"/>
              <a:ext cx="40" cy="46"/>
            </a:xfrm>
            <a:custGeom>
              <a:avLst/>
              <a:gdLst>
                <a:gd name="T0" fmla="*/ 0 w 40"/>
                <a:gd name="T1" fmla="*/ 0 h 46"/>
                <a:gd name="T2" fmla="*/ 11 w 40"/>
                <a:gd name="T3" fmla="*/ 46 h 46"/>
                <a:gd name="T4" fmla="*/ 21 w 40"/>
                <a:gd name="T5" fmla="*/ 42 h 46"/>
                <a:gd name="T6" fmla="*/ 40 w 40"/>
                <a:gd name="T7" fmla="*/ 3 h 46"/>
                <a:gd name="T8" fmla="*/ 0 w 4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0" y="0"/>
                  </a:moveTo>
                  <a:lnTo>
                    <a:pt x="11" y="46"/>
                  </a:lnTo>
                  <a:lnTo>
                    <a:pt x="21" y="42"/>
                  </a:lnTo>
                  <a:lnTo>
                    <a:pt x="4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AD495F99-CBB4-4AB0-B390-86F6D1B4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120"/>
              <a:ext cx="190" cy="314"/>
            </a:xfrm>
            <a:custGeom>
              <a:avLst/>
              <a:gdLst>
                <a:gd name="T0" fmla="*/ 50 w 99"/>
                <a:gd name="T1" fmla="*/ 151 h 164"/>
                <a:gd name="T2" fmla="*/ 49 w 99"/>
                <a:gd name="T3" fmla="*/ 147 h 164"/>
                <a:gd name="T4" fmla="*/ 46 w 99"/>
                <a:gd name="T5" fmla="*/ 139 h 164"/>
                <a:gd name="T6" fmla="*/ 46 w 99"/>
                <a:gd name="T7" fmla="*/ 138 h 164"/>
                <a:gd name="T8" fmla="*/ 46 w 99"/>
                <a:gd name="T9" fmla="*/ 137 h 164"/>
                <a:gd name="T10" fmla="*/ 52 w 99"/>
                <a:gd name="T11" fmla="*/ 134 h 164"/>
                <a:gd name="T12" fmla="*/ 53 w 99"/>
                <a:gd name="T13" fmla="*/ 132 h 164"/>
                <a:gd name="T14" fmla="*/ 54 w 99"/>
                <a:gd name="T15" fmla="*/ 132 h 164"/>
                <a:gd name="T16" fmla="*/ 55 w 99"/>
                <a:gd name="T17" fmla="*/ 130 h 164"/>
                <a:gd name="T18" fmla="*/ 56 w 99"/>
                <a:gd name="T19" fmla="*/ 129 h 164"/>
                <a:gd name="T20" fmla="*/ 57 w 99"/>
                <a:gd name="T21" fmla="*/ 128 h 164"/>
                <a:gd name="T22" fmla="*/ 63 w 99"/>
                <a:gd name="T23" fmla="*/ 120 h 164"/>
                <a:gd name="T24" fmla="*/ 66 w 99"/>
                <a:gd name="T25" fmla="*/ 114 h 164"/>
                <a:gd name="T26" fmla="*/ 68 w 99"/>
                <a:gd name="T27" fmla="*/ 101 h 164"/>
                <a:gd name="T28" fmla="*/ 64 w 99"/>
                <a:gd name="T29" fmla="*/ 86 h 164"/>
                <a:gd name="T30" fmla="*/ 62 w 99"/>
                <a:gd name="T31" fmla="*/ 82 h 164"/>
                <a:gd name="T32" fmla="*/ 60 w 99"/>
                <a:gd name="T33" fmla="*/ 78 h 164"/>
                <a:gd name="T34" fmla="*/ 58 w 99"/>
                <a:gd name="T35" fmla="*/ 75 h 164"/>
                <a:gd name="T36" fmla="*/ 56 w 99"/>
                <a:gd name="T37" fmla="*/ 71 h 164"/>
                <a:gd name="T38" fmla="*/ 43 w 99"/>
                <a:gd name="T39" fmla="*/ 58 h 164"/>
                <a:gd name="T40" fmla="*/ 12 w 99"/>
                <a:gd name="T41" fmla="*/ 35 h 164"/>
                <a:gd name="T42" fmla="*/ 5 w 99"/>
                <a:gd name="T43" fmla="*/ 10 h 164"/>
                <a:gd name="T44" fmla="*/ 32 w 99"/>
                <a:gd name="T45" fmla="*/ 7 h 164"/>
                <a:gd name="T46" fmla="*/ 66 w 99"/>
                <a:gd name="T47" fmla="*/ 35 h 164"/>
                <a:gd name="T48" fmla="*/ 81 w 99"/>
                <a:gd name="T49" fmla="*/ 52 h 164"/>
                <a:gd name="T50" fmla="*/ 84 w 99"/>
                <a:gd name="T51" fmla="*/ 57 h 164"/>
                <a:gd name="T52" fmla="*/ 88 w 99"/>
                <a:gd name="T53" fmla="*/ 63 h 164"/>
                <a:gd name="T54" fmla="*/ 90 w 99"/>
                <a:gd name="T55" fmla="*/ 69 h 164"/>
                <a:gd name="T56" fmla="*/ 93 w 99"/>
                <a:gd name="T57" fmla="*/ 74 h 164"/>
                <a:gd name="T58" fmla="*/ 99 w 99"/>
                <a:gd name="T59" fmla="*/ 99 h 164"/>
                <a:gd name="T60" fmla="*/ 93 w 99"/>
                <a:gd name="T61" fmla="*/ 127 h 164"/>
                <a:gd name="T62" fmla="*/ 86 w 99"/>
                <a:gd name="T63" fmla="*/ 138 h 164"/>
                <a:gd name="T64" fmla="*/ 79 w 99"/>
                <a:gd name="T65" fmla="*/ 146 h 164"/>
                <a:gd name="T66" fmla="*/ 78 w 99"/>
                <a:gd name="T67" fmla="*/ 147 h 164"/>
                <a:gd name="T68" fmla="*/ 77 w 99"/>
                <a:gd name="T69" fmla="*/ 148 h 164"/>
                <a:gd name="T70" fmla="*/ 77 w 99"/>
                <a:gd name="T71" fmla="*/ 148 h 164"/>
                <a:gd name="T72" fmla="*/ 76 w 99"/>
                <a:gd name="T73" fmla="*/ 150 h 164"/>
                <a:gd name="T74" fmla="*/ 70 w 99"/>
                <a:gd name="T75" fmla="*/ 156 h 164"/>
                <a:gd name="T76" fmla="*/ 57 w 99"/>
                <a:gd name="T77" fmla="*/ 163 h 164"/>
                <a:gd name="T78" fmla="*/ 53 w 99"/>
                <a:gd name="T79" fmla="*/ 161 h 164"/>
                <a:gd name="T80" fmla="*/ 50 w 99"/>
                <a:gd name="T81" fmla="*/ 151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64">
                  <a:moveTo>
                    <a:pt x="50" y="151"/>
                  </a:moveTo>
                  <a:cubicBezTo>
                    <a:pt x="50" y="149"/>
                    <a:pt x="49" y="148"/>
                    <a:pt x="49" y="147"/>
                  </a:cubicBezTo>
                  <a:cubicBezTo>
                    <a:pt x="48" y="144"/>
                    <a:pt x="47" y="142"/>
                    <a:pt x="46" y="139"/>
                  </a:cubicBezTo>
                  <a:cubicBezTo>
                    <a:pt x="46" y="139"/>
                    <a:pt x="46" y="138"/>
                    <a:pt x="46" y="138"/>
                  </a:cubicBezTo>
                  <a:cubicBezTo>
                    <a:pt x="46" y="138"/>
                    <a:pt x="46" y="137"/>
                    <a:pt x="46" y="137"/>
                  </a:cubicBezTo>
                  <a:cubicBezTo>
                    <a:pt x="48" y="136"/>
                    <a:pt x="50" y="135"/>
                    <a:pt x="52" y="134"/>
                  </a:cubicBezTo>
                  <a:cubicBezTo>
                    <a:pt x="53" y="133"/>
                    <a:pt x="53" y="133"/>
                    <a:pt x="53" y="132"/>
                  </a:cubicBezTo>
                  <a:cubicBezTo>
                    <a:pt x="53" y="132"/>
                    <a:pt x="53" y="132"/>
                    <a:pt x="54" y="132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7" y="128"/>
                    <a:pt x="57" y="128"/>
                    <a:pt x="57" y="128"/>
                  </a:cubicBezTo>
                  <a:cubicBezTo>
                    <a:pt x="59" y="125"/>
                    <a:pt x="61" y="122"/>
                    <a:pt x="63" y="120"/>
                  </a:cubicBezTo>
                  <a:cubicBezTo>
                    <a:pt x="64" y="118"/>
                    <a:pt x="66" y="116"/>
                    <a:pt x="66" y="114"/>
                  </a:cubicBezTo>
                  <a:cubicBezTo>
                    <a:pt x="68" y="110"/>
                    <a:pt x="69" y="106"/>
                    <a:pt x="68" y="101"/>
                  </a:cubicBezTo>
                  <a:cubicBezTo>
                    <a:pt x="68" y="96"/>
                    <a:pt x="66" y="91"/>
                    <a:pt x="64" y="86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62" y="81"/>
                    <a:pt x="61" y="79"/>
                    <a:pt x="60" y="78"/>
                  </a:cubicBezTo>
                  <a:cubicBezTo>
                    <a:pt x="60" y="77"/>
                    <a:pt x="59" y="76"/>
                    <a:pt x="58" y="75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2" y="67"/>
                    <a:pt x="48" y="62"/>
                    <a:pt x="43" y="58"/>
                  </a:cubicBezTo>
                  <a:cubicBezTo>
                    <a:pt x="34" y="50"/>
                    <a:pt x="23" y="42"/>
                    <a:pt x="12" y="35"/>
                  </a:cubicBezTo>
                  <a:cubicBezTo>
                    <a:pt x="4" y="29"/>
                    <a:pt x="0" y="18"/>
                    <a:pt x="5" y="10"/>
                  </a:cubicBezTo>
                  <a:cubicBezTo>
                    <a:pt x="9" y="2"/>
                    <a:pt x="22" y="0"/>
                    <a:pt x="32" y="7"/>
                  </a:cubicBezTo>
                  <a:cubicBezTo>
                    <a:pt x="43" y="15"/>
                    <a:pt x="55" y="24"/>
                    <a:pt x="66" y="35"/>
                  </a:cubicBezTo>
                  <a:cubicBezTo>
                    <a:pt x="71" y="40"/>
                    <a:pt x="76" y="46"/>
                    <a:pt x="81" y="52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6" y="59"/>
                    <a:pt x="87" y="61"/>
                    <a:pt x="88" y="63"/>
                  </a:cubicBezTo>
                  <a:cubicBezTo>
                    <a:pt x="89" y="65"/>
                    <a:pt x="90" y="67"/>
                    <a:pt x="90" y="69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6" y="82"/>
                    <a:pt x="98" y="90"/>
                    <a:pt x="99" y="99"/>
                  </a:cubicBezTo>
                  <a:cubicBezTo>
                    <a:pt x="99" y="108"/>
                    <a:pt x="97" y="118"/>
                    <a:pt x="93" y="127"/>
                  </a:cubicBezTo>
                  <a:cubicBezTo>
                    <a:pt x="91" y="131"/>
                    <a:pt x="89" y="135"/>
                    <a:pt x="86" y="138"/>
                  </a:cubicBezTo>
                  <a:cubicBezTo>
                    <a:pt x="83" y="141"/>
                    <a:pt x="81" y="144"/>
                    <a:pt x="79" y="146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50"/>
                    <a:pt x="76" y="150"/>
                    <a:pt x="76" y="150"/>
                  </a:cubicBezTo>
                  <a:cubicBezTo>
                    <a:pt x="74" y="152"/>
                    <a:pt x="72" y="154"/>
                    <a:pt x="70" y="156"/>
                  </a:cubicBezTo>
                  <a:cubicBezTo>
                    <a:pt x="66" y="159"/>
                    <a:pt x="62" y="161"/>
                    <a:pt x="57" y="163"/>
                  </a:cubicBezTo>
                  <a:cubicBezTo>
                    <a:pt x="56" y="164"/>
                    <a:pt x="54" y="163"/>
                    <a:pt x="53" y="161"/>
                  </a:cubicBezTo>
                  <a:lnTo>
                    <a:pt x="50" y="151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B77AC198-70AF-4E5A-BB6F-C28578A34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365"/>
              <a:ext cx="80" cy="87"/>
            </a:xfrm>
            <a:custGeom>
              <a:avLst/>
              <a:gdLst>
                <a:gd name="T0" fmla="*/ 26 w 42"/>
                <a:gd name="T1" fmla="*/ 0 h 45"/>
                <a:gd name="T2" fmla="*/ 32 w 42"/>
                <a:gd name="T3" fmla="*/ 4 h 45"/>
                <a:gd name="T4" fmla="*/ 38 w 42"/>
                <a:gd name="T5" fmla="*/ 26 h 45"/>
                <a:gd name="T6" fmla="*/ 37 w 42"/>
                <a:gd name="T7" fmla="*/ 38 h 45"/>
                <a:gd name="T8" fmla="*/ 23 w 42"/>
                <a:gd name="T9" fmla="*/ 45 h 45"/>
                <a:gd name="T10" fmla="*/ 20 w 42"/>
                <a:gd name="T11" fmla="*/ 42 h 45"/>
                <a:gd name="T12" fmla="*/ 31 w 42"/>
                <a:gd name="T13" fmla="*/ 34 h 45"/>
                <a:gd name="T14" fmla="*/ 13 w 42"/>
                <a:gd name="T15" fmla="*/ 40 h 45"/>
                <a:gd name="T16" fmla="*/ 7 w 42"/>
                <a:gd name="T17" fmla="*/ 39 h 45"/>
                <a:gd name="T18" fmla="*/ 9 w 42"/>
                <a:gd name="T19" fmla="*/ 35 h 45"/>
                <a:gd name="T20" fmla="*/ 27 w 42"/>
                <a:gd name="T21" fmla="*/ 27 h 45"/>
                <a:gd name="T22" fmla="*/ 4 w 42"/>
                <a:gd name="T23" fmla="*/ 32 h 45"/>
                <a:gd name="T24" fmla="*/ 4 w 42"/>
                <a:gd name="T25" fmla="*/ 26 h 45"/>
                <a:gd name="T26" fmla="*/ 27 w 42"/>
                <a:gd name="T27" fmla="*/ 19 h 45"/>
                <a:gd name="T28" fmla="*/ 4 w 42"/>
                <a:gd name="T29" fmla="*/ 17 h 45"/>
                <a:gd name="T30" fmla="*/ 15 w 42"/>
                <a:gd name="T31" fmla="*/ 12 h 45"/>
                <a:gd name="T32" fmla="*/ 28 w 42"/>
                <a:gd name="T33" fmla="*/ 10 h 45"/>
                <a:gd name="T34" fmla="*/ 26 w 42"/>
                <a:gd name="T35" fmla="*/ 9 h 45"/>
                <a:gd name="T36" fmla="*/ 26 w 42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5">
                  <a:moveTo>
                    <a:pt x="26" y="0"/>
                  </a:moveTo>
                  <a:cubicBezTo>
                    <a:pt x="28" y="2"/>
                    <a:pt x="30" y="5"/>
                    <a:pt x="32" y="4"/>
                  </a:cubicBezTo>
                  <a:cubicBezTo>
                    <a:pt x="42" y="4"/>
                    <a:pt x="37" y="17"/>
                    <a:pt x="38" y="26"/>
                  </a:cubicBezTo>
                  <a:cubicBezTo>
                    <a:pt x="38" y="26"/>
                    <a:pt x="42" y="34"/>
                    <a:pt x="37" y="38"/>
                  </a:cubicBezTo>
                  <a:cubicBezTo>
                    <a:pt x="32" y="41"/>
                    <a:pt x="26" y="44"/>
                    <a:pt x="23" y="45"/>
                  </a:cubicBezTo>
                  <a:cubicBezTo>
                    <a:pt x="21" y="45"/>
                    <a:pt x="18" y="45"/>
                    <a:pt x="20" y="42"/>
                  </a:cubicBezTo>
                  <a:cubicBezTo>
                    <a:pt x="21" y="39"/>
                    <a:pt x="31" y="34"/>
                    <a:pt x="31" y="34"/>
                  </a:cubicBezTo>
                  <a:cubicBezTo>
                    <a:pt x="31" y="34"/>
                    <a:pt x="16" y="39"/>
                    <a:pt x="13" y="40"/>
                  </a:cubicBezTo>
                  <a:cubicBezTo>
                    <a:pt x="9" y="42"/>
                    <a:pt x="8" y="40"/>
                    <a:pt x="7" y="39"/>
                  </a:cubicBezTo>
                  <a:cubicBezTo>
                    <a:pt x="7" y="38"/>
                    <a:pt x="7" y="37"/>
                    <a:pt x="9" y="35"/>
                  </a:cubicBezTo>
                  <a:cubicBezTo>
                    <a:pt x="11" y="34"/>
                    <a:pt x="27" y="27"/>
                    <a:pt x="27" y="27"/>
                  </a:cubicBezTo>
                  <a:cubicBezTo>
                    <a:pt x="27" y="27"/>
                    <a:pt x="8" y="32"/>
                    <a:pt x="4" y="32"/>
                  </a:cubicBezTo>
                  <a:cubicBezTo>
                    <a:pt x="0" y="31"/>
                    <a:pt x="0" y="27"/>
                    <a:pt x="4" y="26"/>
                  </a:cubicBezTo>
                  <a:cubicBezTo>
                    <a:pt x="7" y="24"/>
                    <a:pt x="27" y="19"/>
                    <a:pt x="27" y="19"/>
                  </a:cubicBezTo>
                  <a:cubicBezTo>
                    <a:pt x="6" y="21"/>
                    <a:pt x="5" y="21"/>
                    <a:pt x="4" y="17"/>
                  </a:cubicBezTo>
                  <a:cubicBezTo>
                    <a:pt x="3" y="15"/>
                    <a:pt x="6" y="13"/>
                    <a:pt x="15" y="12"/>
                  </a:cubicBezTo>
                  <a:cubicBezTo>
                    <a:pt x="24" y="10"/>
                    <a:pt x="28" y="10"/>
                    <a:pt x="28" y="10"/>
                  </a:cubicBezTo>
                  <a:cubicBezTo>
                    <a:pt x="28" y="10"/>
                    <a:pt x="27" y="10"/>
                    <a:pt x="26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B1989EE9-9AAD-4FBA-BD11-B44EF557D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057"/>
              <a:ext cx="67" cy="79"/>
            </a:xfrm>
            <a:custGeom>
              <a:avLst/>
              <a:gdLst>
                <a:gd name="T0" fmla="*/ 1 w 35"/>
                <a:gd name="T1" fmla="*/ 25 h 41"/>
                <a:gd name="T2" fmla="*/ 9 w 35"/>
                <a:gd name="T3" fmla="*/ 33 h 41"/>
                <a:gd name="T4" fmla="*/ 20 w 35"/>
                <a:gd name="T5" fmla="*/ 41 h 41"/>
                <a:gd name="T6" fmla="*/ 27 w 35"/>
                <a:gd name="T7" fmla="*/ 40 h 41"/>
                <a:gd name="T8" fmla="*/ 34 w 35"/>
                <a:gd name="T9" fmla="*/ 22 h 41"/>
                <a:gd name="T10" fmla="*/ 30 w 35"/>
                <a:gd name="T11" fmla="*/ 0 h 41"/>
                <a:gd name="T12" fmla="*/ 0 w 35"/>
                <a:gd name="T13" fmla="*/ 3 h 41"/>
                <a:gd name="T14" fmla="*/ 1 w 35"/>
                <a:gd name="T1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1" y="25"/>
                  </a:moveTo>
                  <a:cubicBezTo>
                    <a:pt x="1" y="30"/>
                    <a:pt x="4" y="32"/>
                    <a:pt x="9" y="33"/>
                  </a:cubicBezTo>
                  <a:cubicBezTo>
                    <a:pt x="12" y="33"/>
                    <a:pt x="16" y="41"/>
                    <a:pt x="20" y="41"/>
                  </a:cubicBezTo>
                  <a:cubicBezTo>
                    <a:pt x="23" y="41"/>
                    <a:pt x="25" y="41"/>
                    <a:pt x="27" y="40"/>
                  </a:cubicBezTo>
                  <a:cubicBezTo>
                    <a:pt x="32" y="38"/>
                    <a:pt x="35" y="27"/>
                    <a:pt x="34" y="22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2D5092B6-4DD6-43F5-9128-BDBC3EE00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063"/>
              <a:ext cx="62" cy="32"/>
            </a:xfrm>
            <a:custGeom>
              <a:avLst/>
              <a:gdLst>
                <a:gd name="T0" fmla="*/ 0 w 32"/>
                <a:gd name="T1" fmla="*/ 15 h 17"/>
                <a:gd name="T2" fmla="*/ 32 w 32"/>
                <a:gd name="T3" fmla="*/ 15 h 17"/>
                <a:gd name="T4" fmla="*/ 29 w 32"/>
                <a:gd name="T5" fmla="*/ 0 h 17"/>
                <a:gd name="T6" fmla="*/ 0 w 32"/>
                <a:gd name="T7" fmla="*/ 3 h 17"/>
                <a:gd name="T8" fmla="*/ 0 w 32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0" y="15"/>
                  </a:moveTo>
                  <a:cubicBezTo>
                    <a:pt x="10" y="17"/>
                    <a:pt x="21" y="17"/>
                    <a:pt x="32" y="15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71326728-8F0B-480A-A799-27867564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902"/>
              <a:ext cx="80" cy="65"/>
            </a:xfrm>
            <a:custGeom>
              <a:avLst/>
              <a:gdLst>
                <a:gd name="T0" fmla="*/ 21 w 42"/>
                <a:gd name="T1" fmla="*/ 32 h 34"/>
                <a:gd name="T2" fmla="*/ 0 w 42"/>
                <a:gd name="T3" fmla="*/ 18 h 34"/>
                <a:gd name="T4" fmla="*/ 24 w 42"/>
                <a:gd name="T5" fmla="*/ 0 h 34"/>
                <a:gd name="T6" fmla="*/ 42 w 42"/>
                <a:gd name="T7" fmla="*/ 23 h 34"/>
                <a:gd name="T8" fmla="*/ 21 w 42"/>
                <a:gd name="T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4">
                  <a:moveTo>
                    <a:pt x="21" y="32"/>
                  </a:moveTo>
                  <a:cubicBezTo>
                    <a:pt x="6" y="32"/>
                    <a:pt x="0" y="29"/>
                    <a:pt x="0" y="18"/>
                  </a:cubicBezTo>
                  <a:cubicBezTo>
                    <a:pt x="0" y="6"/>
                    <a:pt x="12" y="0"/>
                    <a:pt x="24" y="0"/>
                  </a:cubicBezTo>
                  <a:cubicBezTo>
                    <a:pt x="35" y="0"/>
                    <a:pt x="42" y="11"/>
                    <a:pt x="42" y="23"/>
                  </a:cubicBezTo>
                  <a:cubicBezTo>
                    <a:pt x="41" y="34"/>
                    <a:pt x="21" y="32"/>
                    <a:pt x="21" y="32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5B763EC4-D8BB-4837-BCA0-ED48D512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946"/>
              <a:ext cx="79" cy="21"/>
            </a:xfrm>
            <a:custGeom>
              <a:avLst/>
              <a:gdLst>
                <a:gd name="T0" fmla="*/ 20 w 41"/>
                <a:gd name="T1" fmla="*/ 3 h 11"/>
                <a:gd name="T2" fmla="*/ 0 w 41"/>
                <a:gd name="T3" fmla="*/ 0 h 11"/>
                <a:gd name="T4" fmla="*/ 20 w 41"/>
                <a:gd name="T5" fmla="*/ 9 h 11"/>
                <a:gd name="T6" fmla="*/ 41 w 41"/>
                <a:gd name="T7" fmla="*/ 1 h 11"/>
                <a:gd name="T8" fmla="*/ 20 w 41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">
                  <a:moveTo>
                    <a:pt x="20" y="3"/>
                  </a:moveTo>
                  <a:cubicBezTo>
                    <a:pt x="11" y="3"/>
                    <a:pt x="4" y="3"/>
                    <a:pt x="0" y="0"/>
                  </a:cubicBezTo>
                  <a:cubicBezTo>
                    <a:pt x="2" y="7"/>
                    <a:pt x="8" y="9"/>
                    <a:pt x="20" y="9"/>
                  </a:cubicBezTo>
                  <a:cubicBezTo>
                    <a:pt x="20" y="9"/>
                    <a:pt x="39" y="11"/>
                    <a:pt x="41" y="1"/>
                  </a:cubicBezTo>
                  <a:cubicBezTo>
                    <a:pt x="33" y="4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F5A0668D-E5F3-4685-A85B-407B74259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103"/>
              <a:ext cx="93" cy="195"/>
            </a:xfrm>
            <a:custGeom>
              <a:avLst/>
              <a:gdLst>
                <a:gd name="T0" fmla="*/ 19 w 49"/>
                <a:gd name="T1" fmla="*/ 0 h 102"/>
                <a:gd name="T2" fmla="*/ 6 w 49"/>
                <a:gd name="T3" fmla="*/ 5 h 102"/>
                <a:gd name="T4" fmla="*/ 0 w 49"/>
                <a:gd name="T5" fmla="*/ 50 h 102"/>
                <a:gd name="T6" fmla="*/ 14 w 49"/>
                <a:gd name="T7" fmla="*/ 56 h 102"/>
                <a:gd name="T8" fmla="*/ 6 w 49"/>
                <a:gd name="T9" fmla="*/ 69 h 102"/>
                <a:gd name="T10" fmla="*/ 48 w 49"/>
                <a:gd name="T11" fmla="*/ 102 h 102"/>
                <a:gd name="T12" fmla="*/ 49 w 49"/>
                <a:gd name="T13" fmla="*/ 88 h 102"/>
                <a:gd name="T14" fmla="*/ 19 w 49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02">
                  <a:moveTo>
                    <a:pt x="19" y="0"/>
                  </a:moveTo>
                  <a:cubicBezTo>
                    <a:pt x="19" y="0"/>
                    <a:pt x="10" y="3"/>
                    <a:pt x="6" y="5"/>
                  </a:cubicBezTo>
                  <a:cubicBezTo>
                    <a:pt x="6" y="5"/>
                    <a:pt x="7" y="28"/>
                    <a:pt x="0" y="50"/>
                  </a:cubicBezTo>
                  <a:cubicBezTo>
                    <a:pt x="0" y="50"/>
                    <a:pt x="4" y="54"/>
                    <a:pt x="14" y="56"/>
                  </a:cubicBezTo>
                  <a:cubicBezTo>
                    <a:pt x="14" y="56"/>
                    <a:pt x="9" y="62"/>
                    <a:pt x="6" y="69"/>
                  </a:cubicBezTo>
                  <a:cubicBezTo>
                    <a:pt x="6" y="69"/>
                    <a:pt x="33" y="93"/>
                    <a:pt x="48" y="10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33" y="14"/>
                    <a:pt x="19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49E5821B-F101-4DE1-A123-52E42B5D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105"/>
              <a:ext cx="74" cy="193"/>
            </a:xfrm>
            <a:custGeom>
              <a:avLst/>
              <a:gdLst>
                <a:gd name="T0" fmla="*/ 19 w 39"/>
                <a:gd name="T1" fmla="*/ 0 h 101"/>
                <a:gd name="T2" fmla="*/ 25 w 39"/>
                <a:gd name="T3" fmla="*/ 4 h 101"/>
                <a:gd name="T4" fmla="*/ 37 w 39"/>
                <a:gd name="T5" fmla="*/ 42 h 101"/>
                <a:gd name="T6" fmla="*/ 25 w 39"/>
                <a:gd name="T7" fmla="*/ 50 h 101"/>
                <a:gd name="T8" fmla="*/ 29 w 39"/>
                <a:gd name="T9" fmla="*/ 62 h 101"/>
                <a:gd name="T10" fmla="*/ 0 w 39"/>
                <a:gd name="T11" fmla="*/ 101 h 101"/>
                <a:gd name="T12" fmla="*/ 1 w 39"/>
                <a:gd name="T13" fmla="*/ 88 h 101"/>
                <a:gd name="T14" fmla="*/ 19 w 39"/>
                <a:gd name="T1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01">
                  <a:moveTo>
                    <a:pt x="19" y="0"/>
                  </a:moveTo>
                  <a:cubicBezTo>
                    <a:pt x="19" y="0"/>
                    <a:pt x="24" y="2"/>
                    <a:pt x="25" y="4"/>
                  </a:cubicBezTo>
                  <a:cubicBezTo>
                    <a:pt x="25" y="4"/>
                    <a:pt x="39" y="20"/>
                    <a:pt x="37" y="42"/>
                  </a:cubicBezTo>
                  <a:cubicBezTo>
                    <a:pt x="37" y="42"/>
                    <a:pt x="32" y="46"/>
                    <a:pt x="25" y="50"/>
                  </a:cubicBezTo>
                  <a:cubicBezTo>
                    <a:pt x="25" y="50"/>
                    <a:pt x="28" y="55"/>
                    <a:pt x="29" y="62"/>
                  </a:cubicBezTo>
                  <a:cubicBezTo>
                    <a:pt x="29" y="62"/>
                    <a:pt x="11" y="90"/>
                    <a:pt x="0" y="101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8" y="17"/>
                    <a:pt x="19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6150E32B-C3E9-4025-834F-41956C5B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105"/>
              <a:ext cx="92" cy="169"/>
            </a:xfrm>
            <a:custGeom>
              <a:avLst/>
              <a:gdLst>
                <a:gd name="T0" fmla="*/ 0 w 48"/>
                <a:gd name="T1" fmla="*/ 4 h 88"/>
                <a:gd name="T2" fmla="*/ 29 w 48"/>
                <a:gd name="T3" fmla="*/ 88 h 88"/>
                <a:gd name="T4" fmla="*/ 48 w 48"/>
                <a:gd name="T5" fmla="*/ 0 h 88"/>
                <a:gd name="T6" fmla="*/ 27 w 48"/>
                <a:gd name="T7" fmla="*/ 21 h 88"/>
                <a:gd name="T8" fmla="*/ 0 w 48"/>
                <a:gd name="T9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88">
                  <a:moveTo>
                    <a:pt x="0" y="4"/>
                  </a:moveTo>
                  <a:cubicBezTo>
                    <a:pt x="0" y="4"/>
                    <a:pt x="14" y="49"/>
                    <a:pt x="29" y="88"/>
                  </a:cubicBezTo>
                  <a:cubicBezTo>
                    <a:pt x="29" y="88"/>
                    <a:pt x="47" y="29"/>
                    <a:pt x="48" y="0"/>
                  </a:cubicBezTo>
                  <a:cubicBezTo>
                    <a:pt x="27" y="21"/>
                    <a:pt x="27" y="21"/>
                    <a:pt x="27" y="21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15CAC525-D539-49BD-939B-311268C6E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91"/>
              <a:ext cx="94" cy="58"/>
            </a:xfrm>
            <a:custGeom>
              <a:avLst/>
              <a:gdLst>
                <a:gd name="T0" fmla="*/ 6 w 49"/>
                <a:gd name="T1" fmla="*/ 1 h 30"/>
                <a:gd name="T2" fmla="*/ 22 w 49"/>
                <a:gd name="T3" fmla="*/ 12 h 30"/>
                <a:gd name="T4" fmla="*/ 27 w 49"/>
                <a:gd name="T5" fmla="*/ 23 h 30"/>
                <a:gd name="T6" fmla="*/ 33 w 49"/>
                <a:gd name="T7" fmla="*/ 10 h 30"/>
                <a:gd name="T8" fmla="*/ 39 w 49"/>
                <a:gd name="T9" fmla="*/ 0 h 30"/>
                <a:gd name="T10" fmla="*/ 44 w 49"/>
                <a:gd name="T11" fmla="*/ 5 h 30"/>
                <a:gd name="T12" fmla="*/ 28 w 49"/>
                <a:gd name="T13" fmla="*/ 30 h 30"/>
                <a:gd name="T14" fmla="*/ 0 w 49"/>
                <a:gd name="T15" fmla="*/ 8 h 30"/>
                <a:gd name="T16" fmla="*/ 6 w 49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0">
                  <a:moveTo>
                    <a:pt x="6" y="1"/>
                  </a:moveTo>
                  <a:cubicBezTo>
                    <a:pt x="6" y="1"/>
                    <a:pt x="11" y="9"/>
                    <a:pt x="22" y="12"/>
                  </a:cubicBezTo>
                  <a:cubicBezTo>
                    <a:pt x="22" y="12"/>
                    <a:pt x="24" y="18"/>
                    <a:pt x="27" y="23"/>
                  </a:cubicBezTo>
                  <a:cubicBezTo>
                    <a:pt x="27" y="23"/>
                    <a:pt x="33" y="14"/>
                    <a:pt x="33" y="10"/>
                  </a:cubicBezTo>
                  <a:cubicBezTo>
                    <a:pt x="33" y="10"/>
                    <a:pt x="36" y="8"/>
                    <a:pt x="39" y="0"/>
                  </a:cubicBezTo>
                  <a:cubicBezTo>
                    <a:pt x="39" y="0"/>
                    <a:pt x="41" y="2"/>
                    <a:pt x="44" y="5"/>
                  </a:cubicBezTo>
                  <a:cubicBezTo>
                    <a:pt x="44" y="5"/>
                    <a:pt x="49" y="14"/>
                    <a:pt x="28" y="30"/>
                  </a:cubicBezTo>
                  <a:cubicBezTo>
                    <a:pt x="28" y="30"/>
                    <a:pt x="6" y="21"/>
                    <a:pt x="0" y="8"/>
                  </a:cubicBezTo>
                  <a:cubicBezTo>
                    <a:pt x="0" y="8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5D43EE9E-4BBB-4FAD-9593-F4D55AEA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109"/>
              <a:ext cx="69" cy="27"/>
            </a:xfrm>
            <a:custGeom>
              <a:avLst/>
              <a:gdLst>
                <a:gd name="T0" fmla="*/ 32 w 36"/>
                <a:gd name="T1" fmla="*/ 0 h 14"/>
                <a:gd name="T2" fmla="*/ 18 w 36"/>
                <a:gd name="T3" fmla="*/ 8 h 14"/>
                <a:gd name="T4" fmla="*/ 4 w 36"/>
                <a:gd name="T5" fmla="*/ 4 h 14"/>
                <a:gd name="T6" fmla="*/ 0 w 36"/>
                <a:gd name="T7" fmla="*/ 7 h 14"/>
                <a:gd name="T8" fmla="*/ 17 w 36"/>
                <a:gd name="T9" fmla="*/ 14 h 14"/>
                <a:gd name="T10" fmla="*/ 36 w 36"/>
                <a:gd name="T11" fmla="*/ 2 h 14"/>
                <a:gd name="T12" fmla="*/ 32 w 3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">
                  <a:moveTo>
                    <a:pt x="32" y="0"/>
                  </a:moveTo>
                  <a:cubicBezTo>
                    <a:pt x="32" y="0"/>
                    <a:pt x="29" y="7"/>
                    <a:pt x="18" y="8"/>
                  </a:cubicBezTo>
                  <a:cubicBezTo>
                    <a:pt x="12" y="8"/>
                    <a:pt x="8" y="6"/>
                    <a:pt x="4" y="4"/>
                  </a:cubicBezTo>
                  <a:cubicBezTo>
                    <a:pt x="3" y="5"/>
                    <a:pt x="1" y="6"/>
                    <a:pt x="0" y="7"/>
                  </a:cubicBezTo>
                  <a:cubicBezTo>
                    <a:pt x="5" y="11"/>
                    <a:pt x="11" y="14"/>
                    <a:pt x="17" y="14"/>
                  </a:cubicBezTo>
                  <a:cubicBezTo>
                    <a:pt x="31" y="12"/>
                    <a:pt x="36" y="2"/>
                    <a:pt x="36" y="2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46FD7BBF-723E-4817-B97E-762B7703B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091"/>
              <a:ext cx="50" cy="48"/>
            </a:xfrm>
            <a:custGeom>
              <a:avLst/>
              <a:gdLst>
                <a:gd name="T0" fmla="*/ 26 w 26"/>
                <a:gd name="T1" fmla="*/ 12 h 25"/>
                <a:gd name="T2" fmla="*/ 15 w 26"/>
                <a:gd name="T3" fmla="*/ 25 h 25"/>
                <a:gd name="T4" fmla="*/ 0 w 26"/>
                <a:gd name="T5" fmla="*/ 7 h 25"/>
                <a:gd name="T6" fmla="*/ 11 w 26"/>
                <a:gd name="T7" fmla="*/ 0 h 25"/>
                <a:gd name="T8" fmla="*/ 26 w 26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6" y="12"/>
                  </a:moveTo>
                  <a:cubicBezTo>
                    <a:pt x="26" y="12"/>
                    <a:pt x="20" y="12"/>
                    <a:pt x="15" y="25"/>
                  </a:cubicBezTo>
                  <a:cubicBezTo>
                    <a:pt x="15" y="25"/>
                    <a:pt x="3" y="16"/>
                    <a:pt x="0" y="7"/>
                  </a:cubicBezTo>
                  <a:cubicBezTo>
                    <a:pt x="0" y="7"/>
                    <a:pt x="1" y="1"/>
                    <a:pt x="11" y="0"/>
                  </a:cubicBezTo>
                  <a:cubicBezTo>
                    <a:pt x="11" y="0"/>
                    <a:pt x="15" y="10"/>
                    <a:pt x="26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319F68F6-BA11-48A1-AAA4-1F3214F5A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091"/>
              <a:ext cx="35" cy="43"/>
            </a:xfrm>
            <a:custGeom>
              <a:avLst/>
              <a:gdLst>
                <a:gd name="T0" fmla="*/ 0 w 18"/>
                <a:gd name="T1" fmla="*/ 10 h 22"/>
                <a:gd name="T2" fmla="*/ 6 w 18"/>
                <a:gd name="T3" fmla="*/ 0 h 22"/>
                <a:gd name="T4" fmla="*/ 15 w 18"/>
                <a:gd name="T5" fmla="*/ 7 h 22"/>
                <a:gd name="T6" fmla="*/ 8 w 18"/>
                <a:gd name="T7" fmla="*/ 22 h 22"/>
                <a:gd name="T8" fmla="*/ 0 w 18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0" y="10"/>
                  </a:moveTo>
                  <a:cubicBezTo>
                    <a:pt x="0" y="10"/>
                    <a:pt x="3" y="8"/>
                    <a:pt x="6" y="0"/>
                  </a:cubicBezTo>
                  <a:cubicBezTo>
                    <a:pt x="6" y="0"/>
                    <a:pt x="13" y="0"/>
                    <a:pt x="15" y="7"/>
                  </a:cubicBezTo>
                  <a:cubicBezTo>
                    <a:pt x="15" y="7"/>
                    <a:pt x="18" y="12"/>
                    <a:pt x="8" y="22"/>
                  </a:cubicBezTo>
                  <a:cubicBezTo>
                    <a:pt x="8" y="22"/>
                    <a:pt x="8" y="16"/>
                    <a:pt x="0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4DC2E170-2AAB-4AAA-ABFF-E4EB0424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132"/>
              <a:ext cx="37" cy="142"/>
            </a:xfrm>
            <a:custGeom>
              <a:avLst/>
              <a:gdLst>
                <a:gd name="T0" fmla="*/ 10 w 19"/>
                <a:gd name="T1" fmla="*/ 74 h 74"/>
                <a:gd name="T2" fmla="*/ 19 w 19"/>
                <a:gd name="T3" fmla="*/ 43 h 74"/>
                <a:gd name="T4" fmla="*/ 11 w 19"/>
                <a:gd name="T5" fmla="*/ 3 h 74"/>
                <a:gd name="T6" fmla="*/ 8 w 19"/>
                <a:gd name="T7" fmla="*/ 0 h 74"/>
                <a:gd name="T8" fmla="*/ 5 w 19"/>
                <a:gd name="T9" fmla="*/ 4 h 74"/>
                <a:gd name="T10" fmla="*/ 0 w 19"/>
                <a:gd name="T11" fmla="*/ 47 h 74"/>
                <a:gd name="T12" fmla="*/ 10 w 19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4">
                  <a:moveTo>
                    <a:pt x="10" y="74"/>
                  </a:moveTo>
                  <a:cubicBezTo>
                    <a:pt x="10" y="74"/>
                    <a:pt x="14" y="61"/>
                    <a:pt x="19" y="43"/>
                  </a:cubicBezTo>
                  <a:cubicBezTo>
                    <a:pt x="16" y="30"/>
                    <a:pt x="13" y="12"/>
                    <a:pt x="11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2" y="28"/>
                    <a:pt x="0" y="47"/>
                  </a:cubicBezTo>
                  <a:cubicBezTo>
                    <a:pt x="3" y="56"/>
                    <a:pt x="7" y="65"/>
                    <a:pt x="10" y="74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F00B67C8-D987-4125-8030-3AC99E5D0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208"/>
              <a:ext cx="37" cy="66"/>
            </a:xfrm>
            <a:custGeom>
              <a:avLst/>
              <a:gdLst>
                <a:gd name="T0" fmla="*/ 10 w 19"/>
                <a:gd name="T1" fmla="*/ 21 h 34"/>
                <a:gd name="T2" fmla="*/ 0 w 19"/>
                <a:gd name="T3" fmla="*/ 3 h 34"/>
                <a:gd name="T4" fmla="*/ 0 w 19"/>
                <a:gd name="T5" fmla="*/ 7 h 34"/>
                <a:gd name="T6" fmla="*/ 10 w 19"/>
                <a:gd name="T7" fmla="*/ 34 h 34"/>
                <a:gd name="T8" fmla="*/ 19 w 19"/>
                <a:gd name="T9" fmla="*/ 3 h 34"/>
                <a:gd name="T10" fmla="*/ 18 w 19"/>
                <a:gd name="T11" fmla="*/ 0 h 34"/>
                <a:gd name="T12" fmla="*/ 10 w 19"/>
                <a:gd name="T13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4">
                  <a:moveTo>
                    <a:pt x="10" y="21"/>
                  </a:moveTo>
                  <a:cubicBezTo>
                    <a:pt x="7" y="12"/>
                    <a:pt x="3" y="11"/>
                    <a:pt x="0" y="3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3" y="16"/>
                    <a:pt x="7" y="25"/>
                    <a:pt x="10" y="34"/>
                  </a:cubicBezTo>
                  <a:cubicBezTo>
                    <a:pt x="10" y="34"/>
                    <a:pt x="14" y="21"/>
                    <a:pt x="19" y="3"/>
                  </a:cubicBezTo>
                  <a:cubicBezTo>
                    <a:pt x="19" y="2"/>
                    <a:pt x="18" y="1"/>
                    <a:pt x="18" y="0"/>
                  </a:cubicBezTo>
                  <a:cubicBezTo>
                    <a:pt x="14" y="16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AA182843-6277-456D-AB82-E30C98ED7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132"/>
              <a:ext cx="15" cy="21"/>
            </a:xfrm>
            <a:custGeom>
              <a:avLst/>
              <a:gdLst>
                <a:gd name="T0" fmla="*/ 4 w 8"/>
                <a:gd name="T1" fmla="*/ 11 h 11"/>
                <a:gd name="T2" fmla="*/ 8 w 8"/>
                <a:gd name="T3" fmla="*/ 10 h 11"/>
                <a:gd name="T4" fmla="*/ 7 w 8"/>
                <a:gd name="T5" fmla="*/ 3 h 11"/>
                <a:gd name="T6" fmla="*/ 4 w 8"/>
                <a:gd name="T7" fmla="*/ 0 h 11"/>
                <a:gd name="T8" fmla="*/ 1 w 8"/>
                <a:gd name="T9" fmla="*/ 4 h 11"/>
                <a:gd name="T10" fmla="*/ 0 w 8"/>
                <a:gd name="T11" fmla="*/ 11 h 11"/>
                <a:gd name="T12" fmla="*/ 4 w 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4" y="11"/>
                  </a:moveTo>
                  <a:cubicBezTo>
                    <a:pt x="6" y="11"/>
                    <a:pt x="7" y="10"/>
                    <a:pt x="8" y="10"/>
                  </a:cubicBezTo>
                  <a:cubicBezTo>
                    <a:pt x="8" y="7"/>
                    <a:pt x="7" y="5"/>
                    <a:pt x="7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7"/>
                    <a:pt x="0" y="11"/>
                  </a:cubicBezTo>
                  <a:cubicBezTo>
                    <a:pt x="2" y="11"/>
                    <a:pt x="3" y="11"/>
                    <a:pt x="4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DF98B338-B641-4B19-9E85-5D942D872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118"/>
              <a:ext cx="33" cy="29"/>
            </a:xfrm>
            <a:custGeom>
              <a:avLst/>
              <a:gdLst>
                <a:gd name="T0" fmla="*/ 16 w 17"/>
                <a:gd name="T1" fmla="*/ 6 h 15"/>
                <a:gd name="T2" fmla="*/ 8 w 17"/>
                <a:gd name="T3" fmla="*/ 14 h 15"/>
                <a:gd name="T4" fmla="*/ 0 w 17"/>
                <a:gd name="T5" fmla="*/ 8 h 15"/>
                <a:gd name="T6" fmla="*/ 8 w 17"/>
                <a:gd name="T7" fmla="*/ 0 h 15"/>
                <a:gd name="T8" fmla="*/ 16 w 17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16" y="6"/>
                  </a:moveTo>
                  <a:cubicBezTo>
                    <a:pt x="17" y="10"/>
                    <a:pt x="13" y="14"/>
                    <a:pt x="8" y="14"/>
                  </a:cubicBezTo>
                  <a:cubicBezTo>
                    <a:pt x="4" y="15"/>
                    <a:pt x="0" y="12"/>
                    <a:pt x="0" y="8"/>
                  </a:cubicBezTo>
                  <a:cubicBezTo>
                    <a:pt x="0" y="4"/>
                    <a:pt x="3" y="1"/>
                    <a:pt x="8" y="0"/>
                  </a:cubicBezTo>
                  <a:cubicBezTo>
                    <a:pt x="13" y="0"/>
                    <a:pt x="16" y="2"/>
                    <a:pt x="16" y="6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4205F7D4-D413-4D5D-93A9-C2D885C4A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1919"/>
              <a:ext cx="61" cy="115"/>
            </a:xfrm>
            <a:custGeom>
              <a:avLst/>
              <a:gdLst>
                <a:gd name="T0" fmla="*/ 1 w 32"/>
                <a:gd name="T1" fmla="*/ 17 h 60"/>
                <a:gd name="T2" fmla="*/ 23 w 32"/>
                <a:gd name="T3" fmla="*/ 10 h 60"/>
                <a:gd name="T4" fmla="*/ 0 w 32"/>
                <a:gd name="T5" fmla="*/ 44 h 60"/>
                <a:gd name="T6" fmla="*/ 1 w 32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0">
                  <a:moveTo>
                    <a:pt x="1" y="17"/>
                  </a:moveTo>
                  <a:cubicBezTo>
                    <a:pt x="1" y="17"/>
                    <a:pt x="12" y="0"/>
                    <a:pt x="23" y="10"/>
                  </a:cubicBezTo>
                  <a:cubicBezTo>
                    <a:pt x="32" y="19"/>
                    <a:pt x="17" y="60"/>
                    <a:pt x="0" y="44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E8D2E9C2-B7F4-42E7-95E9-F3AA2071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29"/>
              <a:ext cx="40" cy="72"/>
            </a:xfrm>
            <a:custGeom>
              <a:avLst/>
              <a:gdLst>
                <a:gd name="T0" fmla="*/ 5 w 21"/>
                <a:gd name="T1" fmla="*/ 14 h 38"/>
                <a:gd name="T2" fmla="*/ 16 w 21"/>
                <a:gd name="T3" fmla="*/ 8 h 38"/>
                <a:gd name="T4" fmla="*/ 8 w 21"/>
                <a:gd name="T5" fmla="*/ 37 h 38"/>
                <a:gd name="T6" fmla="*/ 1 w 21"/>
                <a:gd name="T7" fmla="*/ 32 h 38"/>
                <a:gd name="T8" fmla="*/ 5 w 21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5" y="14"/>
                  </a:moveTo>
                  <a:cubicBezTo>
                    <a:pt x="5" y="14"/>
                    <a:pt x="8" y="0"/>
                    <a:pt x="16" y="8"/>
                  </a:cubicBezTo>
                  <a:cubicBezTo>
                    <a:pt x="21" y="13"/>
                    <a:pt x="15" y="33"/>
                    <a:pt x="8" y="37"/>
                  </a:cubicBezTo>
                  <a:cubicBezTo>
                    <a:pt x="4" y="38"/>
                    <a:pt x="0" y="35"/>
                    <a:pt x="1" y="32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AE793FD8-509D-47EA-ABB2-598904D5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59"/>
              <a:ext cx="19" cy="25"/>
            </a:xfrm>
            <a:custGeom>
              <a:avLst/>
              <a:gdLst>
                <a:gd name="T0" fmla="*/ 9 w 10"/>
                <a:gd name="T1" fmla="*/ 7 h 13"/>
                <a:gd name="T2" fmla="*/ 4 w 10"/>
                <a:gd name="T3" fmla="*/ 12 h 13"/>
                <a:gd name="T4" fmla="*/ 0 w 10"/>
                <a:gd name="T5" fmla="*/ 6 h 13"/>
                <a:gd name="T6" fmla="*/ 6 w 10"/>
                <a:gd name="T7" fmla="*/ 1 h 13"/>
                <a:gd name="T8" fmla="*/ 9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9" y="7"/>
                  </a:moveTo>
                  <a:cubicBezTo>
                    <a:pt x="9" y="10"/>
                    <a:pt x="6" y="13"/>
                    <a:pt x="4" y="12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1" y="3"/>
                    <a:pt x="3" y="0"/>
                    <a:pt x="6" y="1"/>
                  </a:cubicBezTo>
                  <a:cubicBezTo>
                    <a:pt x="8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A7465391-2F28-41F5-9A73-EAC316D15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938"/>
              <a:ext cx="17" cy="56"/>
            </a:xfrm>
            <a:custGeom>
              <a:avLst/>
              <a:gdLst>
                <a:gd name="T0" fmla="*/ 8 w 9"/>
                <a:gd name="T1" fmla="*/ 4 h 29"/>
                <a:gd name="T2" fmla="*/ 9 w 9"/>
                <a:gd name="T3" fmla="*/ 14 h 29"/>
                <a:gd name="T4" fmla="*/ 9 w 9"/>
                <a:gd name="T5" fmla="*/ 14 h 29"/>
                <a:gd name="T6" fmla="*/ 8 w 9"/>
                <a:gd name="T7" fmla="*/ 15 h 29"/>
                <a:gd name="T8" fmla="*/ 1 w 9"/>
                <a:gd name="T9" fmla="*/ 29 h 29"/>
                <a:gd name="T10" fmla="*/ 5 w 9"/>
                <a:gd name="T11" fmla="*/ 4 h 29"/>
                <a:gd name="T12" fmla="*/ 0 w 9"/>
                <a:gd name="T13" fmla="*/ 1 h 29"/>
                <a:gd name="T14" fmla="*/ 2 w 9"/>
                <a:gd name="T15" fmla="*/ 0 h 29"/>
                <a:gd name="T16" fmla="*/ 7 w 9"/>
                <a:gd name="T17" fmla="*/ 3 h 29"/>
                <a:gd name="T18" fmla="*/ 8 w 9"/>
                <a:gd name="T19" fmla="*/ 4 h 29"/>
                <a:gd name="T20" fmla="*/ 8 w 9"/>
                <a:gd name="T2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9">
                  <a:moveTo>
                    <a:pt x="8" y="4"/>
                  </a:moveTo>
                  <a:cubicBezTo>
                    <a:pt x="9" y="6"/>
                    <a:pt x="9" y="10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7" y="21"/>
                    <a:pt x="4" y="26"/>
                    <a:pt x="1" y="29"/>
                  </a:cubicBezTo>
                  <a:cubicBezTo>
                    <a:pt x="7" y="22"/>
                    <a:pt x="9" y="8"/>
                    <a:pt x="5" y="4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7" y="3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2EA265DB-E8D5-465F-892E-DE1078388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904"/>
              <a:ext cx="62" cy="113"/>
            </a:xfrm>
            <a:custGeom>
              <a:avLst/>
              <a:gdLst>
                <a:gd name="T0" fmla="*/ 32 w 32"/>
                <a:gd name="T1" fmla="*/ 18 h 59"/>
                <a:gd name="T2" fmla="*/ 11 w 32"/>
                <a:gd name="T3" fmla="*/ 8 h 59"/>
                <a:gd name="T4" fmla="*/ 29 w 32"/>
                <a:gd name="T5" fmla="*/ 45 h 59"/>
                <a:gd name="T6" fmla="*/ 32 w 32"/>
                <a:gd name="T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59">
                  <a:moveTo>
                    <a:pt x="32" y="18"/>
                  </a:moveTo>
                  <a:cubicBezTo>
                    <a:pt x="32" y="18"/>
                    <a:pt x="23" y="0"/>
                    <a:pt x="11" y="8"/>
                  </a:cubicBezTo>
                  <a:cubicBezTo>
                    <a:pt x="0" y="16"/>
                    <a:pt x="11" y="59"/>
                    <a:pt x="29" y="45"/>
                  </a:cubicBezTo>
                  <a:lnTo>
                    <a:pt x="32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FFA2693A-CBA9-40C9-AE39-001C0E30B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911"/>
              <a:ext cx="36" cy="75"/>
            </a:xfrm>
            <a:custGeom>
              <a:avLst/>
              <a:gdLst>
                <a:gd name="T0" fmla="*/ 17 w 19"/>
                <a:gd name="T1" fmla="*/ 15 h 39"/>
                <a:gd name="T2" fmla="*/ 6 w 19"/>
                <a:gd name="T3" fmla="*/ 7 h 39"/>
                <a:gd name="T4" fmla="*/ 11 w 19"/>
                <a:gd name="T5" fmla="*/ 37 h 39"/>
                <a:gd name="T6" fmla="*/ 18 w 19"/>
                <a:gd name="T7" fmla="*/ 33 h 39"/>
                <a:gd name="T8" fmla="*/ 17 w 19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9">
                  <a:moveTo>
                    <a:pt x="17" y="15"/>
                  </a:moveTo>
                  <a:cubicBezTo>
                    <a:pt x="17" y="15"/>
                    <a:pt x="15" y="0"/>
                    <a:pt x="6" y="7"/>
                  </a:cubicBezTo>
                  <a:cubicBezTo>
                    <a:pt x="0" y="12"/>
                    <a:pt x="4" y="32"/>
                    <a:pt x="11" y="37"/>
                  </a:cubicBezTo>
                  <a:cubicBezTo>
                    <a:pt x="14" y="39"/>
                    <a:pt x="19" y="36"/>
                    <a:pt x="18" y="33"/>
                  </a:cubicBezTo>
                  <a:lnTo>
                    <a:pt x="17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8E7D4AFC-A6EF-456A-9C1D-F7337CEB2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944"/>
              <a:ext cx="17" cy="23"/>
            </a:xfrm>
            <a:custGeom>
              <a:avLst/>
              <a:gdLst>
                <a:gd name="T0" fmla="*/ 0 w 9"/>
                <a:gd name="T1" fmla="*/ 6 h 12"/>
                <a:gd name="T2" fmla="*/ 5 w 9"/>
                <a:gd name="T3" fmla="*/ 12 h 12"/>
                <a:gd name="T4" fmla="*/ 9 w 9"/>
                <a:gd name="T5" fmla="*/ 6 h 12"/>
                <a:gd name="T6" fmla="*/ 5 w 9"/>
                <a:gd name="T7" fmla="*/ 0 h 12"/>
                <a:gd name="T8" fmla="*/ 0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6"/>
                  </a:moveTo>
                  <a:cubicBezTo>
                    <a:pt x="0" y="10"/>
                    <a:pt x="3" y="12"/>
                    <a:pt x="5" y="12"/>
                  </a:cubicBezTo>
                  <a:cubicBezTo>
                    <a:pt x="7" y="12"/>
                    <a:pt x="9" y="9"/>
                    <a:pt x="9" y="6"/>
                  </a:cubicBezTo>
                  <a:cubicBezTo>
                    <a:pt x="9" y="3"/>
                    <a:pt x="7" y="0"/>
                    <a:pt x="5" y="0"/>
                  </a:cubicBezTo>
                  <a:cubicBezTo>
                    <a:pt x="2" y="1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3632734F-BADE-4409-BD28-F2814CFC4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1921"/>
              <a:ext cx="21" cy="56"/>
            </a:xfrm>
            <a:custGeom>
              <a:avLst/>
              <a:gdLst>
                <a:gd name="T0" fmla="*/ 3 w 11"/>
                <a:gd name="T1" fmla="*/ 3 h 29"/>
                <a:gd name="T2" fmla="*/ 1 w 11"/>
                <a:gd name="T3" fmla="*/ 13 h 29"/>
                <a:gd name="T4" fmla="*/ 1 w 11"/>
                <a:gd name="T5" fmla="*/ 13 h 29"/>
                <a:gd name="T6" fmla="*/ 1 w 11"/>
                <a:gd name="T7" fmla="*/ 14 h 29"/>
                <a:gd name="T8" fmla="*/ 6 w 11"/>
                <a:gd name="T9" fmla="*/ 29 h 29"/>
                <a:gd name="T10" fmla="*/ 5 w 11"/>
                <a:gd name="T11" fmla="*/ 3 h 29"/>
                <a:gd name="T12" fmla="*/ 11 w 11"/>
                <a:gd name="T13" fmla="*/ 1 h 29"/>
                <a:gd name="T14" fmla="*/ 9 w 11"/>
                <a:gd name="T15" fmla="*/ 0 h 29"/>
                <a:gd name="T16" fmla="*/ 3 w 11"/>
                <a:gd name="T17" fmla="*/ 2 h 29"/>
                <a:gd name="T18" fmla="*/ 3 w 11"/>
                <a:gd name="T19" fmla="*/ 3 h 29"/>
                <a:gd name="T20" fmla="*/ 3 w 11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3" y="3"/>
                  </a:moveTo>
                  <a:cubicBezTo>
                    <a:pt x="1" y="5"/>
                    <a:pt x="0" y="9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20"/>
                    <a:pt x="3" y="26"/>
                    <a:pt x="6" y="29"/>
                  </a:cubicBezTo>
                  <a:cubicBezTo>
                    <a:pt x="1" y="21"/>
                    <a:pt x="0" y="7"/>
                    <a:pt x="5" y="3"/>
                  </a:cubicBezTo>
                  <a:cubicBezTo>
                    <a:pt x="7" y="2"/>
                    <a:pt x="9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93BCA3AA-D96B-4F5B-A1C3-48A1EDDD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819"/>
              <a:ext cx="238" cy="282"/>
            </a:xfrm>
            <a:custGeom>
              <a:avLst/>
              <a:gdLst>
                <a:gd name="T0" fmla="*/ 21 w 124"/>
                <a:gd name="T1" fmla="*/ 30 h 147"/>
                <a:gd name="T2" fmla="*/ 12 w 124"/>
                <a:gd name="T3" fmla="*/ 64 h 147"/>
                <a:gd name="T4" fmla="*/ 37 w 124"/>
                <a:gd name="T5" fmla="*/ 131 h 147"/>
                <a:gd name="T6" fmla="*/ 117 w 124"/>
                <a:gd name="T7" fmla="*/ 105 h 147"/>
                <a:gd name="T8" fmla="*/ 117 w 124"/>
                <a:gd name="T9" fmla="*/ 37 h 147"/>
                <a:gd name="T10" fmla="*/ 68 w 124"/>
                <a:gd name="T11" fmla="*/ 1 h 147"/>
                <a:gd name="T12" fmla="*/ 21 w 124"/>
                <a:gd name="T13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47">
                  <a:moveTo>
                    <a:pt x="21" y="30"/>
                  </a:moveTo>
                  <a:cubicBezTo>
                    <a:pt x="18" y="39"/>
                    <a:pt x="15" y="52"/>
                    <a:pt x="12" y="64"/>
                  </a:cubicBezTo>
                  <a:cubicBezTo>
                    <a:pt x="9" y="76"/>
                    <a:pt x="0" y="115"/>
                    <a:pt x="37" y="131"/>
                  </a:cubicBezTo>
                  <a:cubicBezTo>
                    <a:pt x="73" y="147"/>
                    <a:pt x="107" y="130"/>
                    <a:pt x="117" y="105"/>
                  </a:cubicBezTo>
                  <a:cubicBezTo>
                    <a:pt x="124" y="87"/>
                    <a:pt x="123" y="56"/>
                    <a:pt x="117" y="37"/>
                  </a:cubicBezTo>
                  <a:cubicBezTo>
                    <a:pt x="110" y="12"/>
                    <a:pt x="90" y="2"/>
                    <a:pt x="68" y="1"/>
                  </a:cubicBezTo>
                  <a:cubicBezTo>
                    <a:pt x="47" y="0"/>
                    <a:pt x="29" y="9"/>
                    <a:pt x="21" y="3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7A0BD3D5-7A66-4F64-BA9D-2ED4F2BD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808"/>
              <a:ext cx="232" cy="178"/>
            </a:xfrm>
            <a:custGeom>
              <a:avLst/>
              <a:gdLst>
                <a:gd name="T0" fmla="*/ 112 w 121"/>
                <a:gd name="T1" fmla="*/ 28 h 93"/>
                <a:gd name="T2" fmla="*/ 118 w 121"/>
                <a:gd name="T3" fmla="*/ 53 h 93"/>
                <a:gd name="T4" fmla="*/ 115 w 121"/>
                <a:gd name="T5" fmla="*/ 93 h 93"/>
                <a:gd name="T6" fmla="*/ 110 w 121"/>
                <a:gd name="T7" fmla="*/ 68 h 93"/>
                <a:gd name="T8" fmla="*/ 100 w 121"/>
                <a:gd name="T9" fmla="*/ 32 h 93"/>
                <a:gd name="T10" fmla="*/ 59 w 121"/>
                <a:gd name="T11" fmla="*/ 39 h 93"/>
                <a:gd name="T12" fmla="*/ 25 w 121"/>
                <a:gd name="T13" fmla="*/ 28 h 93"/>
                <a:gd name="T14" fmla="*/ 11 w 121"/>
                <a:gd name="T15" fmla="*/ 60 h 93"/>
                <a:gd name="T16" fmla="*/ 3 w 121"/>
                <a:gd name="T17" fmla="*/ 87 h 93"/>
                <a:gd name="T18" fmla="*/ 14 w 121"/>
                <a:gd name="T19" fmla="*/ 26 h 93"/>
                <a:gd name="T20" fmla="*/ 64 w 121"/>
                <a:gd name="T21" fmla="*/ 1 h 93"/>
                <a:gd name="T22" fmla="*/ 112 w 121"/>
                <a:gd name="T23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93">
                  <a:moveTo>
                    <a:pt x="112" y="28"/>
                  </a:moveTo>
                  <a:cubicBezTo>
                    <a:pt x="115" y="33"/>
                    <a:pt x="117" y="37"/>
                    <a:pt x="118" y="53"/>
                  </a:cubicBezTo>
                  <a:cubicBezTo>
                    <a:pt x="121" y="76"/>
                    <a:pt x="118" y="93"/>
                    <a:pt x="115" y="93"/>
                  </a:cubicBezTo>
                  <a:cubicBezTo>
                    <a:pt x="113" y="92"/>
                    <a:pt x="111" y="80"/>
                    <a:pt x="110" y="68"/>
                  </a:cubicBezTo>
                  <a:cubicBezTo>
                    <a:pt x="109" y="56"/>
                    <a:pt x="109" y="35"/>
                    <a:pt x="100" y="32"/>
                  </a:cubicBezTo>
                  <a:cubicBezTo>
                    <a:pt x="90" y="29"/>
                    <a:pt x="89" y="40"/>
                    <a:pt x="59" y="39"/>
                  </a:cubicBezTo>
                  <a:cubicBezTo>
                    <a:pt x="33" y="38"/>
                    <a:pt x="30" y="29"/>
                    <a:pt x="25" y="28"/>
                  </a:cubicBezTo>
                  <a:cubicBezTo>
                    <a:pt x="20" y="27"/>
                    <a:pt x="13" y="52"/>
                    <a:pt x="11" y="60"/>
                  </a:cubicBezTo>
                  <a:cubicBezTo>
                    <a:pt x="9" y="68"/>
                    <a:pt x="7" y="88"/>
                    <a:pt x="3" y="87"/>
                  </a:cubicBezTo>
                  <a:cubicBezTo>
                    <a:pt x="0" y="86"/>
                    <a:pt x="5" y="46"/>
                    <a:pt x="14" y="26"/>
                  </a:cubicBezTo>
                  <a:cubicBezTo>
                    <a:pt x="24" y="5"/>
                    <a:pt x="47" y="0"/>
                    <a:pt x="64" y="1"/>
                  </a:cubicBezTo>
                  <a:cubicBezTo>
                    <a:pt x="82" y="2"/>
                    <a:pt x="102" y="9"/>
                    <a:pt x="112" y="28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D9D11BAE-6602-4484-BD2D-D50E6FA8B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973"/>
              <a:ext cx="33" cy="44"/>
            </a:xfrm>
            <a:custGeom>
              <a:avLst/>
              <a:gdLst>
                <a:gd name="T0" fmla="*/ 16 w 17"/>
                <a:gd name="T1" fmla="*/ 0 h 23"/>
                <a:gd name="T2" fmla="*/ 0 w 17"/>
                <a:gd name="T3" fmla="*/ 15 h 23"/>
                <a:gd name="T4" fmla="*/ 14 w 17"/>
                <a:gd name="T5" fmla="*/ 22 h 23"/>
                <a:gd name="T6" fmla="*/ 7 w 17"/>
                <a:gd name="T7" fmla="*/ 16 h 23"/>
                <a:gd name="T8" fmla="*/ 16 w 17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6" y="0"/>
                  </a:moveTo>
                  <a:cubicBezTo>
                    <a:pt x="16" y="0"/>
                    <a:pt x="14" y="11"/>
                    <a:pt x="0" y="15"/>
                  </a:cubicBezTo>
                  <a:cubicBezTo>
                    <a:pt x="0" y="15"/>
                    <a:pt x="4" y="23"/>
                    <a:pt x="14" y="22"/>
                  </a:cubicBezTo>
                  <a:cubicBezTo>
                    <a:pt x="14" y="22"/>
                    <a:pt x="9" y="21"/>
                    <a:pt x="7" y="16"/>
                  </a:cubicBezTo>
                  <a:cubicBezTo>
                    <a:pt x="7" y="16"/>
                    <a:pt x="17" y="11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545F2157-0C43-40E2-A76F-A3F91F98D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906"/>
              <a:ext cx="50" cy="15"/>
            </a:xfrm>
            <a:custGeom>
              <a:avLst/>
              <a:gdLst>
                <a:gd name="T0" fmla="*/ 0 w 26"/>
                <a:gd name="T1" fmla="*/ 4 h 8"/>
                <a:gd name="T2" fmla="*/ 14 w 26"/>
                <a:gd name="T3" fmla="*/ 0 h 8"/>
                <a:gd name="T4" fmla="*/ 21 w 26"/>
                <a:gd name="T5" fmla="*/ 2 h 8"/>
                <a:gd name="T6" fmla="*/ 26 w 26"/>
                <a:gd name="T7" fmla="*/ 8 h 8"/>
                <a:gd name="T8" fmla="*/ 20 w 26"/>
                <a:gd name="T9" fmla="*/ 4 h 8"/>
                <a:gd name="T10" fmla="*/ 14 w 26"/>
                <a:gd name="T11" fmla="*/ 3 h 8"/>
                <a:gd name="T12" fmla="*/ 0 w 26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">
                  <a:moveTo>
                    <a:pt x="0" y="4"/>
                  </a:moveTo>
                  <a:cubicBezTo>
                    <a:pt x="3" y="1"/>
                    <a:pt x="9" y="0"/>
                    <a:pt x="14" y="0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3" y="4"/>
                    <a:pt x="25" y="6"/>
                    <a:pt x="26" y="8"/>
                  </a:cubicBezTo>
                  <a:cubicBezTo>
                    <a:pt x="24" y="6"/>
                    <a:pt x="22" y="5"/>
                    <a:pt x="20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4359B1C8-173D-4CFA-8E6A-49BB37B9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02"/>
              <a:ext cx="46" cy="9"/>
            </a:xfrm>
            <a:custGeom>
              <a:avLst/>
              <a:gdLst>
                <a:gd name="T0" fmla="*/ 24 w 24"/>
                <a:gd name="T1" fmla="*/ 5 h 5"/>
                <a:gd name="T2" fmla="*/ 12 w 24"/>
                <a:gd name="T3" fmla="*/ 3 h 5"/>
                <a:gd name="T4" fmla="*/ 6 w 24"/>
                <a:gd name="T5" fmla="*/ 3 h 5"/>
                <a:gd name="T6" fmla="*/ 0 w 24"/>
                <a:gd name="T7" fmla="*/ 5 h 5"/>
                <a:gd name="T8" fmla="*/ 5 w 24"/>
                <a:gd name="T9" fmla="*/ 1 h 5"/>
                <a:gd name="T10" fmla="*/ 12 w 24"/>
                <a:gd name="T11" fmla="*/ 0 h 5"/>
                <a:gd name="T12" fmla="*/ 24 w 2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0" y="4"/>
                    <a:pt x="16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1" y="3"/>
                    <a:pt x="3" y="2"/>
                    <a:pt x="5" y="1"/>
                  </a:cubicBezTo>
                  <a:cubicBezTo>
                    <a:pt x="7" y="0"/>
                    <a:pt x="9" y="0"/>
                    <a:pt x="12" y="0"/>
                  </a:cubicBezTo>
                  <a:cubicBezTo>
                    <a:pt x="16" y="0"/>
                    <a:pt x="21" y="2"/>
                    <a:pt x="24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5E6981B3-302D-4031-BD02-5B4BAC05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929"/>
              <a:ext cx="56" cy="49"/>
            </a:xfrm>
            <a:custGeom>
              <a:avLst/>
              <a:gdLst>
                <a:gd name="T0" fmla="*/ 0 w 29"/>
                <a:gd name="T1" fmla="*/ 19 h 26"/>
                <a:gd name="T2" fmla="*/ 16 w 29"/>
                <a:gd name="T3" fmla="*/ 1 h 26"/>
                <a:gd name="T4" fmla="*/ 28 w 29"/>
                <a:gd name="T5" fmla="*/ 20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3" y="0"/>
                    <a:pt x="16" y="1"/>
                  </a:cubicBezTo>
                  <a:cubicBezTo>
                    <a:pt x="29" y="2"/>
                    <a:pt x="28" y="20"/>
                    <a:pt x="28" y="20"/>
                  </a:cubicBezTo>
                  <a:cubicBezTo>
                    <a:pt x="28" y="20"/>
                    <a:pt x="14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D48D93A0-B449-4C3D-AFBB-84E422EC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929"/>
              <a:ext cx="56" cy="38"/>
            </a:xfrm>
            <a:custGeom>
              <a:avLst/>
              <a:gdLst>
                <a:gd name="T0" fmla="*/ 0 w 29"/>
                <a:gd name="T1" fmla="*/ 19 h 20"/>
                <a:gd name="T2" fmla="*/ 4 w 29"/>
                <a:gd name="T3" fmla="*/ 6 h 20"/>
                <a:gd name="T4" fmla="*/ 9 w 29"/>
                <a:gd name="T5" fmla="*/ 2 h 20"/>
                <a:gd name="T6" fmla="*/ 15 w 29"/>
                <a:gd name="T7" fmla="*/ 0 h 20"/>
                <a:gd name="T8" fmla="*/ 22 w 29"/>
                <a:gd name="T9" fmla="*/ 2 h 20"/>
                <a:gd name="T10" fmla="*/ 26 w 29"/>
                <a:gd name="T11" fmla="*/ 7 h 20"/>
                <a:gd name="T12" fmla="*/ 28 w 29"/>
                <a:gd name="T13" fmla="*/ 20 h 20"/>
                <a:gd name="T14" fmla="*/ 25 w 29"/>
                <a:gd name="T15" fmla="*/ 8 h 20"/>
                <a:gd name="T16" fmla="*/ 21 w 29"/>
                <a:gd name="T17" fmla="*/ 4 h 20"/>
                <a:gd name="T18" fmla="*/ 15 w 29"/>
                <a:gd name="T19" fmla="*/ 2 h 20"/>
                <a:gd name="T20" fmla="*/ 10 w 29"/>
                <a:gd name="T21" fmla="*/ 3 h 20"/>
                <a:gd name="T22" fmla="*/ 5 w 29"/>
                <a:gd name="T23" fmla="*/ 7 h 20"/>
                <a:gd name="T24" fmla="*/ 0 w 29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">
                  <a:moveTo>
                    <a:pt x="0" y="19"/>
                  </a:moveTo>
                  <a:cubicBezTo>
                    <a:pt x="1" y="14"/>
                    <a:pt x="2" y="10"/>
                    <a:pt x="4" y="6"/>
                  </a:cubicBezTo>
                  <a:cubicBezTo>
                    <a:pt x="5" y="4"/>
                    <a:pt x="7" y="3"/>
                    <a:pt x="9" y="2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3"/>
                    <a:pt x="25" y="5"/>
                    <a:pt x="26" y="7"/>
                  </a:cubicBezTo>
                  <a:cubicBezTo>
                    <a:pt x="28" y="11"/>
                    <a:pt x="29" y="16"/>
                    <a:pt x="28" y="20"/>
                  </a:cubicBezTo>
                  <a:cubicBezTo>
                    <a:pt x="28" y="16"/>
                    <a:pt x="27" y="12"/>
                    <a:pt x="25" y="8"/>
                  </a:cubicBezTo>
                  <a:cubicBezTo>
                    <a:pt x="24" y="6"/>
                    <a:pt x="22" y="5"/>
                    <a:pt x="21" y="4"/>
                  </a:cubicBezTo>
                  <a:cubicBezTo>
                    <a:pt x="19" y="3"/>
                    <a:pt x="17" y="2"/>
                    <a:pt x="15" y="2"/>
                  </a:cubicBezTo>
                  <a:cubicBezTo>
                    <a:pt x="13" y="2"/>
                    <a:pt x="11" y="3"/>
                    <a:pt x="10" y="3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3" y="11"/>
                    <a:pt x="1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E5B2037B-07BA-4C02-84FB-29B133C1E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944"/>
              <a:ext cx="12" cy="23"/>
            </a:xfrm>
            <a:custGeom>
              <a:avLst/>
              <a:gdLst>
                <a:gd name="T0" fmla="*/ 3 w 6"/>
                <a:gd name="T1" fmla="*/ 0 h 12"/>
                <a:gd name="T2" fmla="*/ 1 w 6"/>
                <a:gd name="T3" fmla="*/ 2 h 12"/>
                <a:gd name="T4" fmla="*/ 1 w 6"/>
                <a:gd name="T5" fmla="*/ 4 h 12"/>
                <a:gd name="T6" fmla="*/ 0 w 6"/>
                <a:gd name="T7" fmla="*/ 5 h 12"/>
                <a:gd name="T8" fmla="*/ 0 w 6"/>
                <a:gd name="T9" fmla="*/ 6 h 12"/>
                <a:gd name="T10" fmla="*/ 3 w 6"/>
                <a:gd name="T11" fmla="*/ 12 h 12"/>
                <a:gd name="T12" fmla="*/ 6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4" y="12"/>
                    <a:pt x="6" y="9"/>
                    <a:pt x="6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7A257FDA-B6F7-41F5-BCEA-639AA236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38"/>
              <a:ext cx="56" cy="48"/>
            </a:xfrm>
            <a:custGeom>
              <a:avLst/>
              <a:gdLst>
                <a:gd name="T0" fmla="*/ 0 w 29"/>
                <a:gd name="T1" fmla="*/ 18 h 25"/>
                <a:gd name="T2" fmla="*/ 15 w 29"/>
                <a:gd name="T3" fmla="*/ 1 h 25"/>
                <a:gd name="T4" fmla="*/ 28 w 29"/>
                <a:gd name="T5" fmla="*/ 19 h 25"/>
                <a:gd name="T6" fmla="*/ 0 w 29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5">
                  <a:moveTo>
                    <a:pt x="0" y="18"/>
                  </a:moveTo>
                  <a:cubicBezTo>
                    <a:pt x="0" y="18"/>
                    <a:pt x="2" y="0"/>
                    <a:pt x="15" y="1"/>
                  </a:cubicBezTo>
                  <a:cubicBezTo>
                    <a:pt x="29" y="1"/>
                    <a:pt x="28" y="19"/>
                    <a:pt x="28" y="19"/>
                  </a:cubicBezTo>
                  <a:cubicBezTo>
                    <a:pt x="28" y="19"/>
                    <a:pt x="14" y="25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E859F40F-11C8-47F9-8797-089F4AAB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36"/>
              <a:ext cx="54" cy="39"/>
            </a:xfrm>
            <a:custGeom>
              <a:avLst/>
              <a:gdLst>
                <a:gd name="T0" fmla="*/ 0 w 28"/>
                <a:gd name="T1" fmla="*/ 19 h 20"/>
                <a:gd name="T2" fmla="*/ 4 w 28"/>
                <a:gd name="T3" fmla="*/ 7 h 20"/>
                <a:gd name="T4" fmla="*/ 9 w 28"/>
                <a:gd name="T5" fmla="*/ 2 h 20"/>
                <a:gd name="T6" fmla="*/ 15 w 28"/>
                <a:gd name="T7" fmla="*/ 0 h 20"/>
                <a:gd name="T8" fmla="*/ 22 w 28"/>
                <a:gd name="T9" fmla="*/ 3 h 20"/>
                <a:gd name="T10" fmla="*/ 26 w 28"/>
                <a:gd name="T11" fmla="*/ 8 h 20"/>
                <a:gd name="T12" fmla="*/ 28 w 28"/>
                <a:gd name="T13" fmla="*/ 20 h 20"/>
                <a:gd name="T14" fmla="*/ 25 w 28"/>
                <a:gd name="T15" fmla="*/ 9 h 20"/>
                <a:gd name="T16" fmla="*/ 21 w 28"/>
                <a:gd name="T17" fmla="*/ 4 h 20"/>
                <a:gd name="T18" fmla="*/ 15 w 28"/>
                <a:gd name="T19" fmla="*/ 3 h 20"/>
                <a:gd name="T20" fmla="*/ 10 w 28"/>
                <a:gd name="T21" fmla="*/ 4 h 20"/>
                <a:gd name="T22" fmla="*/ 5 w 28"/>
                <a:gd name="T23" fmla="*/ 8 h 20"/>
                <a:gd name="T24" fmla="*/ 0 w 28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0">
                  <a:moveTo>
                    <a:pt x="0" y="19"/>
                  </a:moveTo>
                  <a:cubicBezTo>
                    <a:pt x="0" y="15"/>
                    <a:pt x="1" y="11"/>
                    <a:pt x="4" y="7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8" y="1"/>
                    <a:pt x="20" y="1"/>
                    <a:pt x="22" y="3"/>
                  </a:cubicBezTo>
                  <a:cubicBezTo>
                    <a:pt x="24" y="4"/>
                    <a:pt x="25" y="6"/>
                    <a:pt x="26" y="8"/>
                  </a:cubicBezTo>
                  <a:cubicBezTo>
                    <a:pt x="28" y="12"/>
                    <a:pt x="28" y="16"/>
                    <a:pt x="28" y="20"/>
                  </a:cubicBezTo>
                  <a:cubicBezTo>
                    <a:pt x="28" y="16"/>
                    <a:pt x="27" y="12"/>
                    <a:pt x="25" y="9"/>
                  </a:cubicBezTo>
                  <a:cubicBezTo>
                    <a:pt x="24" y="7"/>
                    <a:pt x="22" y="5"/>
                    <a:pt x="21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3" y="11"/>
                    <a:pt x="1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1BF114CF-80ED-487F-A57B-C1C3B4AB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952"/>
              <a:ext cx="12" cy="23"/>
            </a:xfrm>
            <a:custGeom>
              <a:avLst/>
              <a:gdLst>
                <a:gd name="T0" fmla="*/ 3 w 6"/>
                <a:gd name="T1" fmla="*/ 0 h 12"/>
                <a:gd name="T2" fmla="*/ 1 w 6"/>
                <a:gd name="T3" fmla="*/ 3 h 12"/>
                <a:gd name="T4" fmla="*/ 1 w 6"/>
                <a:gd name="T5" fmla="*/ 5 h 12"/>
                <a:gd name="T6" fmla="*/ 0 w 6"/>
                <a:gd name="T7" fmla="*/ 5 h 12"/>
                <a:gd name="T8" fmla="*/ 0 w 6"/>
                <a:gd name="T9" fmla="*/ 6 h 12"/>
                <a:gd name="T10" fmla="*/ 3 w 6"/>
                <a:gd name="T11" fmla="*/ 12 h 12"/>
                <a:gd name="T12" fmla="*/ 6 w 6"/>
                <a:gd name="T13" fmla="*/ 7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1" y="12"/>
                    <a:pt x="3" y="12"/>
                  </a:cubicBezTo>
                  <a:cubicBezTo>
                    <a:pt x="4" y="12"/>
                    <a:pt x="6" y="10"/>
                    <a:pt x="6" y="7"/>
                  </a:cubicBezTo>
                  <a:cubicBezTo>
                    <a:pt x="6" y="3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9E6D678C-712C-4FF4-8C17-DE22A7282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019"/>
              <a:ext cx="65" cy="36"/>
            </a:xfrm>
            <a:custGeom>
              <a:avLst/>
              <a:gdLst>
                <a:gd name="T0" fmla="*/ 33 w 34"/>
                <a:gd name="T1" fmla="*/ 0 h 19"/>
                <a:gd name="T2" fmla="*/ 0 w 34"/>
                <a:gd name="T3" fmla="*/ 4 h 19"/>
                <a:gd name="T4" fmla="*/ 17 w 34"/>
                <a:gd name="T5" fmla="*/ 19 h 19"/>
                <a:gd name="T6" fmla="*/ 33 w 34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9">
                  <a:moveTo>
                    <a:pt x="33" y="0"/>
                  </a:moveTo>
                  <a:cubicBezTo>
                    <a:pt x="18" y="10"/>
                    <a:pt x="0" y="4"/>
                    <a:pt x="0" y="4"/>
                  </a:cubicBezTo>
                  <a:cubicBezTo>
                    <a:pt x="0" y="4"/>
                    <a:pt x="5" y="18"/>
                    <a:pt x="17" y="19"/>
                  </a:cubicBezTo>
                  <a:cubicBezTo>
                    <a:pt x="28" y="19"/>
                    <a:pt x="34" y="11"/>
                    <a:pt x="33" y="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89" name="Group 390">
            <a:extLst>
              <a:ext uri="{FF2B5EF4-FFF2-40B4-BE49-F238E27FC236}">
                <a16:creationId xmlns:a16="http://schemas.microsoft.com/office/drawing/2014/main" id="{B9C2A8A3-BD1E-47B7-BFA4-8AA5FEBDD3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40897" y="3432267"/>
            <a:ext cx="876300" cy="2138363"/>
            <a:chOff x="3698" y="1814"/>
            <a:chExt cx="552" cy="1347"/>
          </a:xfrm>
        </p:grpSpPr>
        <p:sp>
          <p:nvSpPr>
            <p:cNvPr id="390" name="AutoShape 389">
              <a:extLst>
                <a:ext uri="{FF2B5EF4-FFF2-40B4-BE49-F238E27FC236}">
                  <a16:creationId xmlns:a16="http://schemas.microsoft.com/office/drawing/2014/main" id="{4E98C271-EF6C-4D3D-A8AC-0132A58D603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98" y="1814"/>
              <a:ext cx="552" cy="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F2C93D7D-EC94-4729-8C64-214FE8EB8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055"/>
              <a:ext cx="193" cy="102"/>
            </a:xfrm>
            <a:custGeom>
              <a:avLst/>
              <a:gdLst>
                <a:gd name="T0" fmla="*/ 83 w 85"/>
                <a:gd name="T1" fmla="*/ 2 h 45"/>
                <a:gd name="T2" fmla="*/ 82 w 85"/>
                <a:gd name="T3" fmla="*/ 34 h 45"/>
                <a:gd name="T4" fmla="*/ 72 w 85"/>
                <a:gd name="T5" fmla="*/ 36 h 45"/>
                <a:gd name="T6" fmla="*/ 67 w 85"/>
                <a:gd name="T7" fmla="*/ 31 h 45"/>
                <a:gd name="T8" fmla="*/ 64 w 85"/>
                <a:gd name="T9" fmla="*/ 37 h 45"/>
                <a:gd name="T10" fmla="*/ 18 w 85"/>
                <a:gd name="T11" fmla="*/ 33 h 45"/>
                <a:gd name="T12" fmla="*/ 37 w 85"/>
                <a:gd name="T13" fmla="*/ 13 h 45"/>
                <a:gd name="T14" fmla="*/ 60 w 85"/>
                <a:gd name="T15" fmla="*/ 0 h 45"/>
                <a:gd name="T16" fmla="*/ 83 w 85"/>
                <a:gd name="T17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45">
                  <a:moveTo>
                    <a:pt x="83" y="2"/>
                  </a:moveTo>
                  <a:cubicBezTo>
                    <a:pt x="83" y="2"/>
                    <a:pt x="85" y="27"/>
                    <a:pt x="82" y="34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33" y="45"/>
                    <a:pt x="18" y="33"/>
                  </a:cubicBezTo>
                  <a:cubicBezTo>
                    <a:pt x="0" y="19"/>
                    <a:pt x="28" y="16"/>
                    <a:pt x="37" y="13"/>
                  </a:cubicBezTo>
                  <a:cubicBezTo>
                    <a:pt x="46" y="10"/>
                    <a:pt x="60" y="0"/>
                    <a:pt x="60" y="0"/>
                  </a:cubicBezTo>
                  <a:lnTo>
                    <a:pt x="83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8B6863C3-E864-40C5-8500-D1465221B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062"/>
              <a:ext cx="72" cy="29"/>
            </a:xfrm>
            <a:custGeom>
              <a:avLst/>
              <a:gdLst>
                <a:gd name="T0" fmla="*/ 16 w 32"/>
                <a:gd name="T1" fmla="*/ 1 h 13"/>
                <a:gd name="T2" fmla="*/ 1 w 32"/>
                <a:gd name="T3" fmla="*/ 11 h 13"/>
                <a:gd name="T4" fmla="*/ 24 w 32"/>
                <a:gd name="T5" fmla="*/ 7 h 13"/>
                <a:gd name="T6" fmla="*/ 27 w 32"/>
                <a:gd name="T7" fmla="*/ 1 h 13"/>
                <a:gd name="T8" fmla="*/ 25 w 32"/>
                <a:gd name="T9" fmla="*/ 0 h 13"/>
                <a:gd name="T10" fmla="*/ 16 w 32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3">
                  <a:moveTo>
                    <a:pt x="16" y="1"/>
                  </a:moveTo>
                  <a:cubicBezTo>
                    <a:pt x="16" y="1"/>
                    <a:pt x="2" y="10"/>
                    <a:pt x="1" y="11"/>
                  </a:cubicBezTo>
                  <a:cubicBezTo>
                    <a:pt x="0" y="13"/>
                    <a:pt x="14" y="6"/>
                    <a:pt x="24" y="7"/>
                  </a:cubicBezTo>
                  <a:cubicBezTo>
                    <a:pt x="32" y="8"/>
                    <a:pt x="29" y="3"/>
                    <a:pt x="27" y="1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3CA12D07-0919-48F6-AF6B-886361A6A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066"/>
              <a:ext cx="18" cy="16"/>
            </a:xfrm>
            <a:custGeom>
              <a:avLst/>
              <a:gdLst>
                <a:gd name="T0" fmla="*/ 0 w 8"/>
                <a:gd name="T1" fmla="*/ 0 h 7"/>
                <a:gd name="T2" fmla="*/ 5 w 8"/>
                <a:gd name="T3" fmla="*/ 2 h 7"/>
                <a:gd name="T4" fmla="*/ 8 w 8"/>
                <a:gd name="T5" fmla="*/ 7 h 7"/>
                <a:gd name="T6" fmla="*/ 4 w 8"/>
                <a:gd name="T7" fmla="*/ 4 h 7"/>
                <a:gd name="T8" fmla="*/ 0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6" y="4"/>
                    <a:pt x="8" y="5"/>
                    <a:pt x="8" y="7"/>
                  </a:cubicBezTo>
                  <a:cubicBezTo>
                    <a:pt x="6" y="6"/>
                    <a:pt x="5" y="5"/>
                    <a:pt x="4" y="4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BE69EE91-AA1B-4CE0-B853-D48FA917B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071"/>
              <a:ext cx="23" cy="11"/>
            </a:xfrm>
            <a:custGeom>
              <a:avLst/>
              <a:gdLst>
                <a:gd name="T0" fmla="*/ 0 w 10"/>
                <a:gd name="T1" fmla="*/ 1 h 5"/>
                <a:gd name="T2" fmla="*/ 2 w 10"/>
                <a:gd name="T3" fmla="*/ 0 h 5"/>
                <a:gd name="T4" fmla="*/ 5 w 10"/>
                <a:gd name="T5" fmla="*/ 1 h 5"/>
                <a:gd name="T6" fmla="*/ 10 w 10"/>
                <a:gd name="T7" fmla="*/ 5 h 5"/>
                <a:gd name="T8" fmla="*/ 5 w 10"/>
                <a:gd name="T9" fmla="*/ 3 h 5"/>
                <a:gd name="T10" fmla="*/ 2 w 10"/>
                <a:gd name="T11" fmla="*/ 2 h 5"/>
                <a:gd name="T12" fmla="*/ 0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0" y="0"/>
                    <a:pt x="2" y="0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7" y="2"/>
                    <a:pt x="8" y="3"/>
                    <a:pt x="10" y="5"/>
                  </a:cubicBezTo>
                  <a:cubicBezTo>
                    <a:pt x="8" y="4"/>
                    <a:pt x="6" y="3"/>
                    <a:pt x="5" y="3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6674325A-6570-4ECD-8D55-AE2FB7AAA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073"/>
              <a:ext cx="19" cy="14"/>
            </a:xfrm>
            <a:custGeom>
              <a:avLst/>
              <a:gdLst>
                <a:gd name="T0" fmla="*/ 8 w 8"/>
                <a:gd name="T1" fmla="*/ 6 h 6"/>
                <a:gd name="T2" fmla="*/ 5 w 8"/>
                <a:gd name="T3" fmla="*/ 3 h 6"/>
                <a:gd name="T4" fmla="*/ 0 w 8"/>
                <a:gd name="T5" fmla="*/ 0 h 6"/>
                <a:gd name="T6" fmla="*/ 3 w 8"/>
                <a:gd name="T7" fmla="*/ 0 h 6"/>
                <a:gd name="T8" fmla="*/ 5 w 8"/>
                <a:gd name="T9" fmla="*/ 1 h 6"/>
                <a:gd name="T10" fmla="*/ 8 w 8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7" y="4"/>
                    <a:pt x="6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2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44F8D134-C4B7-41B3-A086-15C8F35FD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3078"/>
              <a:ext cx="10" cy="11"/>
            </a:xfrm>
            <a:custGeom>
              <a:avLst/>
              <a:gdLst>
                <a:gd name="T0" fmla="*/ 0 w 4"/>
                <a:gd name="T1" fmla="*/ 0 h 5"/>
                <a:gd name="T2" fmla="*/ 3 w 4"/>
                <a:gd name="T3" fmla="*/ 2 h 5"/>
                <a:gd name="T4" fmla="*/ 4 w 4"/>
                <a:gd name="T5" fmla="*/ 5 h 5"/>
                <a:gd name="T6" fmla="*/ 2 w 4"/>
                <a:gd name="T7" fmla="*/ 2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B2D729A9-2ECC-4980-9808-25F451D1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3082"/>
              <a:ext cx="14" cy="7"/>
            </a:xfrm>
            <a:custGeom>
              <a:avLst/>
              <a:gdLst>
                <a:gd name="T0" fmla="*/ 6 w 6"/>
                <a:gd name="T1" fmla="*/ 3 h 3"/>
                <a:gd name="T2" fmla="*/ 5 w 6"/>
                <a:gd name="T3" fmla="*/ 2 h 3"/>
                <a:gd name="T4" fmla="*/ 3 w 6"/>
                <a:gd name="T5" fmla="*/ 2 h 3"/>
                <a:gd name="T6" fmla="*/ 0 w 6"/>
                <a:gd name="T7" fmla="*/ 0 h 3"/>
                <a:gd name="T8" fmla="*/ 2 w 6"/>
                <a:gd name="T9" fmla="*/ 0 h 3"/>
                <a:gd name="T10" fmla="*/ 3 w 6"/>
                <a:gd name="T11" fmla="*/ 0 h 3"/>
                <a:gd name="T12" fmla="*/ 6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1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4875E80F-7616-4A87-A86B-3BAA1239C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14"/>
              <a:ext cx="161" cy="43"/>
            </a:xfrm>
            <a:custGeom>
              <a:avLst/>
              <a:gdLst>
                <a:gd name="T0" fmla="*/ 70 w 71"/>
                <a:gd name="T1" fmla="*/ 8 h 19"/>
                <a:gd name="T2" fmla="*/ 71 w 71"/>
                <a:gd name="T3" fmla="*/ 2 h 19"/>
                <a:gd name="T4" fmla="*/ 71 w 71"/>
                <a:gd name="T5" fmla="*/ 2 h 19"/>
                <a:gd name="T6" fmla="*/ 61 w 71"/>
                <a:gd name="T7" fmla="*/ 6 h 19"/>
                <a:gd name="T8" fmla="*/ 54 w 71"/>
                <a:gd name="T9" fmla="*/ 3 h 19"/>
                <a:gd name="T10" fmla="*/ 51 w 71"/>
                <a:gd name="T11" fmla="*/ 8 h 19"/>
                <a:gd name="T12" fmla="*/ 24 w 71"/>
                <a:gd name="T13" fmla="*/ 10 h 19"/>
                <a:gd name="T14" fmla="*/ 0 w 71"/>
                <a:gd name="T15" fmla="*/ 0 h 19"/>
                <a:gd name="T16" fmla="*/ 6 w 71"/>
                <a:gd name="T17" fmla="*/ 7 h 19"/>
                <a:gd name="T18" fmla="*/ 52 w 71"/>
                <a:gd name="T19" fmla="*/ 11 h 19"/>
                <a:gd name="T20" fmla="*/ 55 w 71"/>
                <a:gd name="T21" fmla="*/ 5 h 19"/>
                <a:gd name="T22" fmla="*/ 60 w 71"/>
                <a:gd name="T23" fmla="*/ 10 h 19"/>
                <a:gd name="T24" fmla="*/ 70 w 71"/>
                <a:gd name="T2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9">
                  <a:moveTo>
                    <a:pt x="70" y="8"/>
                  </a:moveTo>
                  <a:cubicBezTo>
                    <a:pt x="70" y="6"/>
                    <a:pt x="71" y="4"/>
                    <a:pt x="71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0" y="6"/>
                    <a:pt x="61" y="6"/>
                    <a:pt x="61" y="6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41" y="11"/>
                    <a:pt x="24" y="10"/>
                  </a:cubicBezTo>
                  <a:cubicBezTo>
                    <a:pt x="7" y="10"/>
                    <a:pt x="0" y="0"/>
                    <a:pt x="0" y="0"/>
                  </a:cubicBezTo>
                  <a:cubicBezTo>
                    <a:pt x="0" y="2"/>
                    <a:pt x="2" y="4"/>
                    <a:pt x="6" y="7"/>
                  </a:cubicBezTo>
                  <a:cubicBezTo>
                    <a:pt x="21" y="19"/>
                    <a:pt x="52" y="11"/>
                    <a:pt x="52" y="11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10"/>
                    <a:pt x="60" y="10"/>
                    <a:pt x="60" y="10"/>
                  </a:cubicBezTo>
                  <a:lnTo>
                    <a:pt x="70" y="8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FDA9FB8C-F482-4329-BADC-9B434629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541"/>
              <a:ext cx="179" cy="543"/>
            </a:xfrm>
            <a:custGeom>
              <a:avLst/>
              <a:gdLst>
                <a:gd name="T0" fmla="*/ 4 w 79"/>
                <a:gd name="T1" fmla="*/ 230 h 241"/>
                <a:gd name="T2" fmla="*/ 1 w 79"/>
                <a:gd name="T3" fmla="*/ 176 h 241"/>
                <a:gd name="T4" fmla="*/ 0 w 79"/>
                <a:gd name="T5" fmla="*/ 149 h 241"/>
                <a:gd name="T6" fmla="*/ 0 w 79"/>
                <a:gd name="T7" fmla="*/ 135 h 241"/>
                <a:gd name="T8" fmla="*/ 0 w 79"/>
                <a:gd name="T9" fmla="*/ 128 h 241"/>
                <a:gd name="T10" fmla="*/ 0 w 79"/>
                <a:gd name="T11" fmla="*/ 124 h 241"/>
                <a:gd name="T12" fmla="*/ 0 w 79"/>
                <a:gd name="T13" fmla="*/ 122 h 241"/>
                <a:gd name="T14" fmla="*/ 0 w 79"/>
                <a:gd name="T15" fmla="*/ 120 h 241"/>
                <a:gd name="T16" fmla="*/ 0 w 79"/>
                <a:gd name="T17" fmla="*/ 115 h 241"/>
                <a:gd name="T18" fmla="*/ 1 w 79"/>
                <a:gd name="T19" fmla="*/ 111 h 241"/>
                <a:gd name="T20" fmla="*/ 2 w 79"/>
                <a:gd name="T21" fmla="*/ 103 h 241"/>
                <a:gd name="T22" fmla="*/ 6 w 79"/>
                <a:gd name="T23" fmla="*/ 89 h 241"/>
                <a:gd name="T24" fmla="*/ 13 w 79"/>
                <a:gd name="T25" fmla="*/ 63 h 241"/>
                <a:gd name="T26" fmla="*/ 24 w 79"/>
                <a:gd name="T27" fmla="*/ 14 h 241"/>
                <a:gd name="T28" fmla="*/ 30 w 79"/>
                <a:gd name="T29" fmla="*/ 4 h 241"/>
                <a:gd name="T30" fmla="*/ 43 w 79"/>
                <a:gd name="T31" fmla="*/ 1 h 241"/>
                <a:gd name="T32" fmla="*/ 64 w 79"/>
                <a:gd name="T33" fmla="*/ 3 h 241"/>
                <a:gd name="T34" fmla="*/ 75 w 79"/>
                <a:gd name="T35" fmla="*/ 10 h 241"/>
                <a:gd name="T36" fmla="*/ 78 w 79"/>
                <a:gd name="T37" fmla="*/ 24 h 241"/>
                <a:gd name="T38" fmla="*/ 58 w 79"/>
                <a:gd name="T39" fmla="*/ 79 h 241"/>
                <a:gd name="T40" fmla="*/ 48 w 79"/>
                <a:gd name="T41" fmla="*/ 103 h 241"/>
                <a:gd name="T42" fmla="*/ 41 w 79"/>
                <a:gd name="T43" fmla="*/ 124 h 241"/>
                <a:gd name="T44" fmla="*/ 41 w 79"/>
                <a:gd name="T45" fmla="*/ 126 h 241"/>
                <a:gd name="T46" fmla="*/ 40 w 79"/>
                <a:gd name="T47" fmla="*/ 127 h 241"/>
                <a:gd name="T48" fmla="*/ 40 w 79"/>
                <a:gd name="T49" fmla="*/ 130 h 241"/>
                <a:gd name="T50" fmla="*/ 39 w 79"/>
                <a:gd name="T51" fmla="*/ 137 h 241"/>
                <a:gd name="T52" fmla="*/ 38 w 79"/>
                <a:gd name="T53" fmla="*/ 150 h 241"/>
                <a:gd name="T54" fmla="*/ 35 w 79"/>
                <a:gd name="T55" fmla="*/ 176 h 241"/>
                <a:gd name="T56" fmla="*/ 32 w 79"/>
                <a:gd name="T57" fmla="*/ 230 h 241"/>
                <a:gd name="T58" fmla="*/ 30 w 79"/>
                <a:gd name="T59" fmla="*/ 234 h 241"/>
                <a:gd name="T60" fmla="*/ 6 w 79"/>
                <a:gd name="T61" fmla="*/ 234 h 241"/>
                <a:gd name="T62" fmla="*/ 4 w 79"/>
                <a:gd name="T63" fmla="*/ 2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9" h="241">
                  <a:moveTo>
                    <a:pt x="4" y="230"/>
                  </a:moveTo>
                  <a:cubicBezTo>
                    <a:pt x="3" y="212"/>
                    <a:pt x="2" y="194"/>
                    <a:pt x="1" y="176"/>
                  </a:cubicBezTo>
                  <a:cubicBezTo>
                    <a:pt x="1" y="167"/>
                    <a:pt x="1" y="158"/>
                    <a:pt x="0" y="149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1"/>
                    <a:pt x="0" y="120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2" y="106"/>
                    <a:pt x="2" y="103"/>
                  </a:cubicBezTo>
                  <a:cubicBezTo>
                    <a:pt x="3" y="98"/>
                    <a:pt x="5" y="94"/>
                    <a:pt x="6" y="89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8" y="46"/>
                    <a:pt x="22" y="29"/>
                    <a:pt x="24" y="14"/>
                  </a:cubicBezTo>
                  <a:cubicBezTo>
                    <a:pt x="24" y="9"/>
                    <a:pt x="27" y="6"/>
                    <a:pt x="30" y="4"/>
                  </a:cubicBezTo>
                  <a:cubicBezTo>
                    <a:pt x="34" y="2"/>
                    <a:pt x="38" y="0"/>
                    <a:pt x="43" y="1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9" y="4"/>
                    <a:pt x="73" y="6"/>
                    <a:pt x="75" y="10"/>
                  </a:cubicBezTo>
                  <a:cubicBezTo>
                    <a:pt x="78" y="14"/>
                    <a:pt x="79" y="19"/>
                    <a:pt x="78" y="24"/>
                  </a:cubicBezTo>
                  <a:cubicBezTo>
                    <a:pt x="72" y="44"/>
                    <a:pt x="65" y="62"/>
                    <a:pt x="58" y="79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5" y="111"/>
                    <a:pt x="42" y="119"/>
                    <a:pt x="41" y="124"/>
                  </a:cubicBezTo>
                  <a:cubicBezTo>
                    <a:pt x="41" y="125"/>
                    <a:pt x="41" y="125"/>
                    <a:pt x="41" y="126"/>
                  </a:cubicBezTo>
                  <a:cubicBezTo>
                    <a:pt x="40" y="127"/>
                    <a:pt x="40" y="127"/>
                    <a:pt x="40" y="127"/>
                  </a:cubicBezTo>
                  <a:cubicBezTo>
                    <a:pt x="40" y="130"/>
                    <a:pt x="40" y="130"/>
                    <a:pt x="40" y="130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37" y="158"/>
                    <a:pt x="36" y="167"/>
                    <a:pt x="35" y="176"/>
                  </a:cubicBezTo>
                  <a:cubicBezTo>
                    <a:pt x="32" y="230"/>
                    <a:pt x="32" y="230"/>
                    <a:pt x="32" y="230"/>
                  </a:cubicBezTo>
                  <a:cubicBezTo>
                    <a:pt x="31" y="232"/>
                    <a:pt x="31" y="233"/>
                    <a:pt x="30" y="234"/>
                  </a:cubicBezTo>
                  <a:cubicBezTo>
                    <a:pt x="23" y="241"/>
                    <a:pt x="13" y="241"/>
                    <a:pt x="6" y="234"/>
                  </a:cubicBezTo>
                  <a:cubicBezTo>
                    <a:pt x="5" y="233"/>
                    <a:pt x="5" y="231"/>
                    <a:pt x="4" y="23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9DC50E2A-C23C-462A-ABD3-66A9EF12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3023"/>
              <a:ext cx="177" cy="143"/>
            </a:xfrm>
            <a:custGeom>
              <a:avLst/>
              <a:gdLst>
                <a:gd name="T0" fmla="*/ 62 w 78"/>
                <a:gd name="T1" fmla="*/ 0 h 63"/>
                <a:gd name="T2" fmla="*/ 78 w 78"/>
                <a:gd name="T3" fmla="*/ 28 h 63"/>
                <a:gd name="T4" fmla="*/ 70 w 78"/>
                <a:gd name="T5" fmla="*/ 35 h 63"/>
                <a:gd name="T6" fmla="*/ 63 w 78"/>
                <a:gd name="T7" fmla="*/ 34 h 63"/>
                <a:gd name="T8" fmla="*/ 64 w 78"/>
                <a:gd name="T9" fmla="*/ 40 h 63"/>
                <a:gd name="T10" fmla="*/ 23 w 78"/>
                <a:gd name="T11" fmla="*/ 61 h 63"/>
                <a:gd name="T12" fmla="*/ 28 w 78"/>
                <a:gd name="T13" fmla="*/ 34 h 63"/>
                <a:gd name="T14" fmla="*/ 41 w 78"/>
                <a:gd name="T15" fmla="*/ 11 h 63"/>
                <a:gd name="T16" fmla="*/ 62 w 78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63">
                  <a:moveTo>
                    <a:pt x="62" y="0"/>
                  </a:moveTo>
                  <a:cubicBezTo>
                    <a:pt x="62" y="0"/>
                    <a:pt x="76" y="21"/>
                    <a:pt x="78" y="28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42" y="63"/>
                    <a:pt x="23" y="61"/>
                  </a:cubicBezTo>
                  <a:cubicBezTo>
                    <a:pt x="0" y="58"/>
                    <a:pt x="22" y="40"/>
                    <a:pt x="28" y="34"/>
                  </a:cubicBezTo>
                  <a:cubicBezTo>
                    <a:pt x="35" y="27"/>
                    <a:pt x="41" y="11"/>
                    <a:pt x="41" y="11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401">
              <a:extLst>
                <a:ext uri="{FF2B5EF4-FFF2-40B4-BE49-F238E27FC236}">
                  <a16:creationId xmlns:a16="http://schemas.microsoft.com/office/drawing/2014/main" id="{58C56592-BF73-4375-83DB-23CF8E73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044"/>
              <a:ext cx="57" cy="56"/>
            </a:xfrm>
            <a:custGeom>
              <a:avLst/>
              <a:gdLst>
                <a:gd name="T0" fmla="*/ 8 w 25"/>
                <a:gd name="T1" fmla="*/ 7 h 25"/>
                <a:gd name="T2" fmla="*/ 1 w 25"/>
                <a:gd name="T3" fmla="*/ 23 h 25"/>
                <a:gd name="T4" fmla="*/ 18 w 25"/>
                <a:gd name="T5" fmla="*/ 8 h 25"/>
                <a:gd name="T6" fmla="*/ 17 w 25"/>
                <a:gd name="T7" fmla="*/ 0 h 25"/>
                <a:gd name="T8" fmla="*/ 15 w 25"/>
                <a:gd name="T9" fmla="*/ 1 h 25"/>
                <a:gd name="T10" fmla="*/ 8 w 25"/>
                <a:gd name="T11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8" y="7"/>
                  </a:moveTo>
                  <a:cubicBezTo>
                    <a:pt x="8" y="7"/>
                    <a:pt x="0" y="21"/>
                    <a:pt x="1" y="23"/>
                  </a:cubicBezTo>
                  <a:cubicBezTo>
                    <a:pt x="1" y="25"/>
                    <a:pt x="9" y="12"/>
                    <a:pt x="18" y="8"/>
                  </a:cubicBezTo>
                  <a:cubicBezTo>
                    <a:pt x="25" y="4"/>
                    <a:pt x="20" y="2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BF308E40-C1D1-4519-B4A8-3CBD83933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064"/>
              <a:ext cx="23" cy="7"/>
            </a:xfrm>
            <a:custGeom>
              <a:avLst/>
              <a:gdLst>
                <a:gd name="T0" fmla="*/ 0 w 10"/>
                <a:gd name="T1" fmla="*/ 1 h 3"/>
                <a:gd name="T2" fmla="*/ 5 w 10"/>
                <a:gd name="T3" fmla="*/ 0 h 3"/>
                <a:gd name="T4" fmla="*/ 10 w 10"/>
                <a:gd name="T5" fmla="*/ 3 h 3"/>
                <a:gd name="T6" fmla="*/ 5 w 10"/>
                <a:gd name="T7" fmla="*/ 2 h 3"/>
                <a:gd name="T8" fmla="*/ 0 w 10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1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7" y="1"/>
                    <a:pt x="8" y="2"/>
                    <a:pt x="10" y="3"/>
                  </a:cubicBezTo>
                  <a:cubicBezTo>
                    <a:pt x="8" y="3"/>
                    <a:pt x="6" y="2"/>
                    <a:pt x="5" y="2"/>
                  </a:cubicBezTo>
                  <a:cubicBezTo>
                    <a:pt x="3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37CC194A-2E00-49D2-9C93-1F29E501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071"/>
              <a:ext cx="22" cy="4"/>
            </a:xfrm>
            <a:custGeom>
              <a:avLst/>
              <a:gdLst>
                <a:gd name="T0" fmla="*/ 0 w 10"/>
                <a:gd name="T1" fmla="*/ 2 h 2"/>
                <a:gd name="T2" fmla="*/ 2 w 10"/>
                <a:gd name="T3" fmla="*/ 0 h 2"/>
                <a:gd name="T4" fmla="*/ 5 w 10"/>
                <a:gd name="T5" fmla="*/ 0 h 2"/>
                <a:gd name="T6" fmla="*/ 10 w 10"/>
                <a:gd name="T7" fmla="*/ 0 h 2"/>
                <a:gd name="T8" fmla="*/ 5 w 10"/>
                <a:gd name="T9" fmla="*/ 1 h 2"/>
                <a:gd name="T10" fmla="*/ 2 w 10"/>
                <a:gd name="T11" fmla="*/ 1 h 2"/>
                <a:gd name="T12" fmla="*/ 0 w 10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0"/>
                    <a:pt x="9" y="0"/>
                    <a:pt x="10" y="0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404">
              <a:extLst>
                <a:ext uri="{FF2B5EF4-FFF2-40B4-BE49-F238E27FC236}">
                  <a16:creationId xmlns:a16="http://schemas.microsoft.com/office/drawing/2014/main" id="{7A74E785-74CF-4FA0-A62C-862E3D076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073"/>
              <a:ext cx="23" cy="5"/>
            </a:xfrm>
            <a:custGeom>
              <a:avLst/>
              <a:gdLst>
                <a:gd name="T0" fmla="*/ 10 w 10"/>
                <a:gd name="T1" fmla="*/ 2 h 2"/>
                <a:gd name="T2" fmla="*/ 5 w 10"/>
                <a:gd name="T3" fmla="*/ 2 h 2"/>
                <a:gd name="T4" fmla="*/ 0 w 10"/>
                <a:gd name="T5" fmla="*/ 2 h 2"/>
                <a:gd name="T6" fmla="*/ 2 w 10"/>
                <a:gd name="T7" fmla="*/ 1 h 2"/>
                <a:gd name="T8" fmla="*/ 5 w 10"/>
                <a:gd name="T9" fmla="*/ 0 h 2"/>
                <a:gd name="T10" fmla="*/ 10 w 10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1"/>
                    <a:pt x="8" y="1"/>
                    <a:pt x="1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405">
              <a:extLst>
                <a:ext uri="{FF2B5EF4-FFF2-40B4-BE49-F238E27FC236}">
                  <a16:creationId xmlns:a16="http://schemas.microsoft.com/office/drawing/2014/main" id="{36488CB7-154E-4F9B-BE68-F5DAC5C2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3080"/>
              <a:ext cx="14" cy="7"/>
            </a:xfrm>
            <a:custGeom>
              <a:avLst/>
              <a:gdLst>
                <a:gd name="T0" fmla="*/ 0 w 6"/>
                <a:gd name="T1" fmla="*/ 0 h 3"/>
                <a:gd name="T2" fmla="*/ 4 w 6"/>
                <a:gd name="T3" fmla="*/ 1 h 3"/>
                <a:gd name="T4" fmla="*/ 6 w 6"/>
                <a:gd name="T5" fmla="*/ 3 h 3"/>
                <a:gd name="T6" fmla="*/ 3 w 6"/>
                <a:gd name="T7" fmla="*/ 2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406">
              <a:extLst>
                <a:ext uri="{FF2B5EF4-FFF2-40B4-BE49-F238E27FC236}">
                  <a16:creationId xmlns:a16="http://schemas.microsoft.com/office/drawing/2014/main" id="{6CFC66EF-5B07-402F-BEBA-B0CB894B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087"/>
              <a:ext cx="16" cy="4"/>
            </a:xfrm>
            <a:custGeom>
              <a:avLst/>
              <a:gdLst>
                <a:gd name="T0" fmla="*/ 7 w 7"/>
                <a:gd name="T1" fmla="*/ 1 h 2"/>
                <a:gd name="T2" fmla="*/ 5 w 7"/>
                <a:gd name="T3" fmla="*/ 1 h 2"/>
                <a:gd name="T4" fmla="*/ 3 w 7"/>
                <a:gd name="T5" fmla="*/ 1 h 2"/>
                <a:gd name="T6" fmla="*/ 0 w 7"/>
                <a:gd name="T7" fmla="*/ 2 h 2"/>
                <a:gd name="T8" fmla="*/ 1 w 7"/>
                <a:gd name="T9" fmla="*/ 0 h 2"/>
                <a:gd name="T10" fmla="*/ 3 w 7"/>
                <a:gd name="T11" fmla="*/ 0 h 2"/>
                <a:gd name="T12" fmla="*/ 7 w 7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407">
              <a:extLst>
                <a:ext uri="{FF2B5EF4-FFF2-40B4-BE49-F238E27FC236}">
                  <a16:creationId xmlns:a16="http://schemas.microsoft.com/office/drawing/2014/main" id="{47ADCC98-DD8B-4494-964D-8BC6B83CB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3075"/>
              <a:ext cx="145" cy="91"/>
            </a:xfrm>
            <a:custGeom>
              <a:avLst/>
              <a:gdLst>
                <a:gd name="T0" fmla="*/ 64 w 64"/>
                <a:gd name="T1" fmla="*/ 5 h 40"/>
                <a:gd name="T2" fmla="*/ 62 w 64"/>
                <a:gd name="T3" fmla="*/ 0 h 40"/>
                <a:gd name="T4" fmla="*/ 62 w 64"/>
                <a:gd name="T5" fmla="*/ 0 h 40"/>
                <a:gd name="T6" fmla="*/ 55 w 64"/>
                <a:gd name="T7" fmla="*/ 8 h 40"/>
                <a:gd name="T8" fmla="*/ 48 w 64"/>
                <a:gd name="T9" fmla="*/ 9 h 40"/>
                <a:gd name="T10" fmla="*/ 47 w 64"/>
                <a:gd name="T11" fmla="*/ 15 h 40"/>
                <a:gd name="T12" fmla="*/ 26 w 64"/>
                <a:gd name="T13" fmla="*/ 31 h 40"/>
                <a:gd name="T14" fmla="*/ 0 w 64"/>
                <a:gd name="T15" fmla="*/ 34 h 40"/>
                <a:gd name="T16" fmla="*/ 9 w 64"/>
                <a:gd name="T17" fmla="*/ 38 h 40"/>
                <a:gd name="T18" fmla="*/ 50 w 64"/>
                <a:gd name="T19" fmla="*/ 17 h 40"/>
                <a:gd name="T20" fmla="*/ 49 w 64"/>
                <a:gd name="T21" fmla="*/ 11 h 40"/>
                <a:gd name="T22" fmla="*/ 56 w 64"/>
                <a:gd name="T23" fmla="*/ 12 h 40"/>
                <a:gd name="T24" fmla="*/ 64 w 64"/>
                <a:gd name="T2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40">
                  <a:moveTo>
                    <a:pt x="64" y="5"/>
                  </a:moveTo>
                  <a:cubicBezTo>
                    <a:pt x="63" y="4"/>
                    <a:pt x="63" y="2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4"/>
                    <a:pt x="55" y="8"/>
                    <a:pt x="55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1" y="23"/>
                    <a:pt x="26" y="31"/>
                  </a:cubicBezTo>
                  <a:cubicBezTo>
                    <a:pt x="11" y="39"/>
                    <a:pt x="0" y="34"/>
                    <a:pt x="0" y="34"/>
                  </a:cubicBezTo>
                  <a:cubicBezTo>
                    <a:pt x="1" y="36"/>
                    <a:pt x="4" y="37"/>
                    <a:pt x="9" y="38"/>
                  </a:cubicBezTo>
                  <a:cubicBezTo>
                    <a:pt x="28" y="40"/>
                    <a:pt x="50" y="17"/>
                    <a:pt x="50" y="17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6" y="12"/>
                    <a:pt x="56" y="12"/>
                    <a:pt x="56" y="12"/>
                  </a:cubicBezTo>
                  <a:lnTo>
                    <a:pt x="64" y="5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408">
              <a:extLst>
                <a:ext uri="{FF2B5EF4-FFF2-40B4-BE49-F238E27FC236}">
                  <a16:creationId xmlns:a16="http://schemas.microsoft.com/office/drawing/2014/main" id="{79786415-9C51-4F03-ADC9-5BA60C3F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543"/>
              <a:ext cx="275" cy="523"/>
            </a:xfrm>
            <a:custGeom>
              <a:avLst/>
              <a:gdLst>
                <a:gd name="T0" fmla="*/ 96 w 121"/>
                <a:gd name="T1" fmla="*/ 227 h 232"/>
                <a:gd name="T2" fmla="*/ 66 w 121"/>
                <a:gd name="T3" fmla="*/ 182 h 232"/>
                <a:gd name="T4" fmla="*/ 51 w 121"/>
                <a:gd name="T5" fmla="*/ 159 h 232"/>
                <a:gd name="T6" fmla="*/ 43 w 121"/>
                <a:gd name="T7" fmla="*/ 148 h 232"/>
                <a:gd name="T8" fmla="*/ 40 w 121"/>
                <a:gd name="T9" fmla="*/ 142 h 232"/>
                <a:gd name="T10" fmla="*/ 38 w 121"/>
                <a:gd name="T11" fmla="*/ 139 h 232"/>
                <a:gd name="T12" fmla="*/ 37 w 121"/>
                <a:gd name="T13" fmla="*/ 137 h 232"/>
                <a:gd name="T14" fmla="*/ 36 w 121"/>
                <a:gd name="T15" fmla="*/ 135 h 232"/>
                <a:gd name="T16" fmla="*/ 34 w 121"/>
                <a:gd name="T17" fmla="*/ 131 h 232"/>
                <a:gd name="T18" fmla="*/ 32 w 121"/>
                <a:gd name="T19" fmla="*/ 127 h 232"/>
                <a:gd name="T20" fmla="*/ 30 w 121"/>
                <a:gd name="T21" fmla="*/ 120 h 232"/>
                <a:gd name="T22" fmla="*/ 25 w 121"/>
                <a:gd name="T23" fmla="*/ 106 h 232"/>
                <a:gd name="T24" fmla="*/ 18 w 121"/>
                <a:gd name="T25" fmla="*/ 79 h 232"/>
                <a:gd name="T26" fmla="*/ 2 w 121"/>
                <a:gd name="T27" fmla="*/ 32 h 232"/>
                <a:gd name="T28" fmla="*/ 2 w 121"/>
                <a:gd name="T29" fmla="*/ 20 h 232"/>
                <a:gd name="T30" fmla="*/ 12 w 121"/>
                <a:gd name="T31" fmla="*/ 11 h 232"/>
                <a:gd name="T32" fmla="*/ 30 w 121"/>
                <a:gd name="T33" fmla="*/ 2 h 232"/>
                <a:gd name="T34" fmla="*/ 44 w 121"/>
                <a:gd name="T35" fmla="*/ 2 h 232"/>
                <a:gd name="T36" fmla="*/ 53 w 121"/>
                <a:gd name="T37" fmla="*/ 13 h 232"/>
                <a:gd name="T38" fmla="*/ 65 w 121"/>
                <a:gd name="T39" fmla="*/ 69 h 232"/>
                <a:gd name="T40" fmla="*/ 69 w 121"/>
                <a:gd name="T41" fmla="*/ 96 h 232"/>
                <a:gd name="T42" fmla="*/ 73 w 121"/>
                <a:gd name="T43" fmla="*/ 118 h 232"/>
                <a:gd name="T44" fmla="*/ 74 w 121"/>
                <a:gd name="T45" fmla="*/ 119 h 232"/>
                <a:gd name="T46" fmla="*/ 74 w 121"/>
                <a:gd name="T47" fmla="*/ 120 h 232"/>
                <a:gd name="T48" fmla="*/ 75 w 121"/>
                <a:gd name="T49" fmla="*/ 123 h 232"/>
                <a:gd name="T50" fmla="*/ 78 w 121"/>
                <a:gd name="T51" fmla="*/ 129 h 232"/>
                <a:gd name="T52" fmla="*/ 84 w 121"/>
                <a:gd name="T53" fmla="*/ 141 h 232"/>
                <a:gd name="T54" fmla="*/ 95 w 121"/>
                <a:gd name="T55" fmla="*/ 165 h 232"/>
                <a:gd name="T56" fmla="*/ 120 w 121"/>
                <a:gd name="T57" fmla="*/ 213 h 232"/>
                <a:gd name="T58" fmla="*/ 120 w 121"/>
                <a:gd name="T59" fmla="*/ 218 h 232"/>
                <a:gd name="T60" fmla="*/ 100 w 121"/>
                <a:gd name="T61" fmla="*/ 230 h 232"/>
                <a:gd name="T62" fmla="*/ 100 w 121"/>
                <a:gd name="T63" fmla="*/ 230 h 232"/>
                <a:gd name="T64" fmla="*/ 96 w 121"/>
                <a:gd name="T65" fmla="*/ 22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1" h="232">
                  <a:moveTo>
                    <a:pt x="96" y="227"/>
                  </a:moveTo>
                  <a:cubicBezTo>
                    <a:pt x="86" y="212"/>
                    <a:pt x="76" y="197"/>
                    <a:pt x="66" y="182"/>
                  </a:cubicBezTo>
                  <a:cubicBezTo>
                    <a:pt x="61" y="175"/>
                    <a:pt x="56" y="167"/>
                    <a:pt x="51" y="159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7"/>
                    <a:pt x="36" y="136"/>
                    <a:pt x="36" y="135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1" y="124"/>
                    <a:pt x="30" y="122"/>
                    <a:pt x="30" y="120"/>
                  </a:cubicBezTo>
                  <a:cubicBezTo>
                    <a:pt x="28" y="115"/>
                    <a:pt x="26" y="110"/>
                    <a:pt x="25" y="106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3" y="62"/>
                    <a:pt x="8" y="46"/>
                    <a:pt x="2" y="32"/>
                  </a:cubicBezTo>
                  <a:cubicBezTo>
                    <a:pt x="0" y="28"/>
                    <a:pt x="0" y="24"/>
                    <a:pt x="2" y="20"/>
                  </a:cubicBezTo>
                  <a:cubicBezTo>
                    <a:pt x="4" y="16"/>
                    <a:pt x="7" y="13"/>
                    <a:pt x="12" y="1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5" y="0"/>
                    <a:pt x="40" y="0"/>
                    <a:pt x="44" y="2"/>
                  </a:cubicBezTo>
                  <a:cubicBezTo>
                    <a:pt x="48" y="4"/>
                    <a:pt x="52" y="8"/>
                    <a:pt x="53" y="13"/>
                  </a:cubicBezTo>
                  <a:cubicBezTo>
                    <a:pt x="59" y="33"/>
                    <a:pt x="62" y="51"/>
                    <a:pt x="65" y="69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104"/>
                    <a:pt x="71" y="113"/>
                    <a:pt x="73" y="118"/>
                  </a:cubicBezTo>
                  <a:cubicBezTo>
                    <a:pt x="73" y="118"/>
                    <a:pt x="73" y="119"/>
                    <a:pt x="74" y="119"/>
                  </a:cubicBezTo>
                  <a:cubicBezTo>
                    <a:pt x="74" y="120"/>
                    <a:pt x="74" y="120"/>
                    <a:pt x="74" y="120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84" y="141"/>
                    <a:pt x="84" y="141"/>
                    <a:pt x="84" y="141"/>
                  </a:cubicBezTo>
                  <a:cubicBezTo>
                    <a:pt x="87" y="149"/>
                    <a:pt x="91" y="157"/>
                    <a:pt x="95" y="165"/>
                  </a:cubicBezTo>
                  <a:cubicBezTo>
                    <a:pt x="120" y="213"/>
                    <a:pt x="120" y="213"/>
                    <a:pt x="120" y="213"/>
                  </a:cubicBezTo>
                  <a:cubicBezTo>
                    <a:pt x="120" y="214"/>
                    <a:pt x="121" y="216"/>
                    <a:pt x="120" y="218"/>
                  </a:cubicBezTo>
                  <a:cubicBezTo>
                    <a:pt x="118" y="226"/>
                    <a:pt x="109" y="232"/>
                    <a:pt x="100" y="230"/>
                  </a:cubicBezTo>
                  <a:cubicBezTo>
                    <a:pt x="100" y="230"/>
                    <a:pt x="100" y="230"/>
                    <a:pt x="100" y="230"/>
                  </a:cubicBezTo>
                  <a:cubicBezTo>
                    <a:pt x="99" y="229"/>
                    <a:pt x="97" y="228"/>
                    <a:pt x="96" y="227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9">
              <a:extLst>
                <a:ext uri="{FF2B5EF4-FFF2-40B4-BE49-F238E27FC236}">
                  <a16:creationId xmlns:a16="http://schemas.microsoft.com/office/drawing/2014/main" id="{5834555B-B5DE-4883-8BF1-D5A88705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455"/>
              <a:ext cx="255" cy="221"/>
            </a:xfrm>
            <a:custGeom>
              <a:avLst/>
              <a:gdLst>
                <a:gd name="T0" fmla="*/ 0 w 112"/>
                <a:gd name="T1" fmla="*/ 50 h 98"/>
                <a:gd name="T2" fmla="*/ 56 w 112"/>
                <a:gd name="T3" fmla="*/ 98 h 98"/>
                <a:gd name="T4" fmla="*/ 112 w 112"/>
                <a:gd name="T5" fmla="*/ 50 h 98"/>
                <a:gd name="T6" fmla="*/ 56 w 112"/>
                <a:gd name="T7" fmla="*/ 0 h 98"/>
                <a:gd name="T8" fmla="*/ 0 w 112"/>
                <a:gd name="T9" fmla="*/ 5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8">
                  <a:moveTo>
                    <a:pt x="0" y="50"/>
                  </a:moveTo>
                  <a:cubicBezTo>
                    <a:pt x="1" y="77"/>
                    <a:pt x="24" y="98"/>
                    <a:pt x="56" y="98"/>
                  </a:cubicBezTo>
                  <a:cubicBezTo>
                    <a:pt x="88" y="98"/>
                    <a:pt x="111" y="77"/>
                    <a:pt x="112" y="50"/>
                  </a:cubicBezTo>
                  <a:cubicBezTo>
                    <a:pt x="112" y="22"/>
                    <a:pt x="89" y="0"/>
                    <a:pt x="56" y="0"/>
                  </a:cubicBezTo>
                  <a:cubicBezTo>
                    <a:pt x="23" y="0"/>
                    <a:pt x="0" y="22"/>
                    <a:pt x="0" y="5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10">
              <a:extLst>
                <a:ext uri="{FF2B5EF4-FFF2-40B4-BE49-F238E27FC236}">
                  <a16:creationId xmlns:a16="http://schemas.microsoft.com/office/drawing/2014/main" id="{E08D2E39-9C10-46E7-931E-92C95C00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36"/>
              <a:ext cx="55" cy="52"/>
            </a:xfrm>
            <a:custGeom>
              <a:avLst/>
              <a:gdLst>
                <a:gd name="T0" fmla="*/ 43 w 55"/>
                <a:gd name="T1" fmla="*/ 0 h 52"/>
                <a:gd name="T2" fmla="*/ 0 w 55"/>
                <a:gd name="T3" fmla="*/ 16 h 52"/>
                <a:gd name="T4" fmla="*/ 14 w 55"/>
                <a:gd name="T5" fmla="*/ 52 h 52"/>
                <a:gd name="T6" fmla="*/ 55 w 55"/>
                <a:gd name="T7" fmla="*/ 38 h 52"/>
                <a:gd name="T8" fmla="*/ 43 w 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43" y="0"/>
                  </a:moveTo>
                  <a:lnTo>
                    <a:pt x="0" y="16"/>
                  </a:lnTo>
                  <a:lnTo>
                    <a:pt x="14" y="52"/>
                  </a:lnTo>
                  <a:lnTo>
                    <a:pt x="55" y="38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11">
              <a:extLst>
                <a:ext uri="{FF2B5EF4-FFF2-40B4-BE49-F238E27FC236}">
                  <a16:creationId xmlns:a16="http://schemas.microsoft.com/office/drawing/2014/main" id="{95BFBD75-F329-4F36-BFF9-3B2970B0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256"/>
              <a:ext cx="61" cy="41"/>
            </a:xfrm>
            <a:custGeom>
              <a:avLst/>
              <a:gdLst>
                <a:gd name="T0" fmla="*/ 61 w 61"/>
                <a:gd name="T1" fmla="*/ 0 h 41"/>
                <a:gd name="T2" fmla="*/ 0 w 61"/>
                <a:gd name="T3" fmla="*/ 16 h 41"/>
                <a:gd name="T4" fmla="*/ 9 w 61"/>
                <a:gd name="T5" fmla="*/ 41 h 41"/>
                <a:gd name="T6" fmla="*/ 61 w 61"/>
                <a:gd name="T7" fmla="*/ 27 h 41"/>
                <a:gd name="T8" fmla="*/ 61 w 61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1">
                  <a:moveTo>
                    <a:pt x="61" y="0"/>
                  </a:moveTo>
                  <a:lnTo>
                    <a:pt x="0" y="16"/>
                  </a:lnTo>
                  <a:lnTo>
                    <a:pt x="9" y="41"/>
                  </a:lnTo>
                  <a:lnTo>
                    <a:pt x="61" y="27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2">
              <a:extLst>
                <a:ext uri="{FF2B5EF4-FFF2-40B4-BE49-F238E27FC236}">
                  <a16:creationId xmlns:a16="http://schemas.microsoft.com/office/drawing/2014/main" id="{DA9541C6-762F-46CD-B5CA-62B557E6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82"/>
              <a:ext cx="157" cy="246"/>
            </a:xfrm>
            <a:custGeom>
              <a:avLst/>
              <a:gdLst>
                <a:gd name="T0" fmla="*/ 25 w 69"/>
                <a:gd name="T1" fmla="*/ 44 h 109"/>
                <a:gd name="T2" fmla="*/ 28 w 69"/>
                <a:gd name="T3" fmla="*/ 45 h 109"/>
                <a:gd name="T4" fmla="*/ 30 w 69"/>
                <a:gd name="T5" fmla="*/ 77 h 109"/>
                <a:gd name="T6" fmla="*/ 31 w 69"/>
                <a:gd name="T7" fmla="*/ 85 h 109"/>
                <a:gd name="T8" fmla="*/ 31 w 69"/>
                <a:gd name="T9" fmla="*/ 88 h 109"/>
                <a:gd name="T10" fmla="*/ 31 w 69"/>
                <a:gd name="T11" fmla="*/ 89 h 109"/>
                <a:gd name="T12" fmla="*/ 31 w 69"/>
                <a:gd name="T13" fmla="*/ 89 h 109"/>
                <a:gd name="T14" fmla="*/ 26 w 69"/>
                <a:gd name="T15" fmla="*/ 90 h 109"/>
                <a:gd name="T16" fmla="*/ 21 w 69"/>
                <a:gd name="T17" fmla="*/ 91 h 109"/>
                <a:gd name="T18" fmla="*/ 20 w 69"/>
                <a:gd name="T19" fmla="*/ 92 h 109"/>
                <a:gd name="T20" fmla="*/ 19 w 69"/>
                <a:gd name="T21" fmla="*/ 92 h 109"/>
                <a:gd name="T22" fmla="*/ 18 w 69"/>
                <a:gd name="T23" fmla="*/ 93 h 109"/>
                <a:gd name="T24" fmla="*/ 17 w 69"/>
                <a:gd name="T25" fmla="*/ 93 h 109"/>
                <a:gd name="T26" fmla="*/ 17 w 69"/>
                <a:gd name="T27" fmla="*/ 93 h 109"/>
                <a:gd name="T28" fmla="*/ 17 w 69"/>
                <a:gd name="T29" fmla="*/ 92 h 109"/>
                <a:gd name="T30" fmla="*/ 16 w 69"/>
                <a:gd name="T31" fmla="*/ 91 h 109"/>
                <a:gd name="T32" fmla="*/ 14 w 69"/>
                <a:gd name="T33" fmla="*/ 90 h 109"/>
                <a:gd name="T34" fmla="*/ 12 w 69"/>
                <a:gd name="T35" fmla="*/ 88 h 109"/>
                <a:gd name="T36" fmla="*/ 8 w 69"/>
                <a:gd name="T37" fmla="*/ 85 h 109"/>
                <a:gd name="T38" fmla="*/ 6 w 69"/>
                <a:gd name="T39" fmla="*/ 84 h 109"/>
                <a:gd name="T40" fmla="*/ 6 w 69"/>
                <a:gd name="T41" fmla="*/ 84 h 109"/>
                <a:gd name="T42" fmla="*/ 6 w 69"/>
                <a:gd name="T43" fmla="*/ 84 h 109"/>
                <a:gd name="T44" fmla="*/ 6 w 69"/>
                <a:gd name="T45" fmla="*/ 84 h 109"/>
                <a:gd name="T46" fmla="*/ 6 w 69"/>
                <a:gd name="T47" fmla="*/ 84 h 109"/>
                <a:gd name="T48" fmla="*/ 6 w 69"/>
                <a:gd name="T49" fmla="*/ 84 h 109"/>
                <a:gd name="T50" fmla="*/ 7 w 69"/>
                <a:gd name="T51" fmla="*/ 83 h 109"/>
                <a:gd name="T52" fmla="*/ 8 w 69"/>
                <a:gd name="T53" fmla="*/ 79 h 109"/>
                <a:gd name="T54" fmla="*/ 11 w 69"/>
                <a:gd name="T55" fmla="*/ 72 h 109"/>
                <a:gd name="T56" fmla="*/ 35 w 69"/>
                <a:gd name="T57" fmla="*/ 12 h 109"/>
                <a:gd name="T58" fmla="*/ 56 w 69"/>
                <a:gd name="T59" fmla="*/ 3 h 109"/>
                <a:gd name="T60" fmla="*/ 66 w 69"/>
                <a:gd name="T61" fmla="*/ 24 h 109"/>
                <a:gd name="T62" fmla="*/ 40 w 69"/>
                <a:gd name="T63" fmla="*/ 85 h 109"/>
                <a:gd name="T64" fmla="*/ 36 w 69"/>
                <a:gd name="T65" fmla="*/ 93 h 109"/>
                <a:gd name="T66" fmla="*/ 34 w 69"/>
                <a:gd name="T67" fmla="*/ 97 h 109"/>
                <a:gd name="T68" fmla="*/ 32 w 69"/>
                <a:gd name="T69" fmla="*/ 99 h 109"/>
                <a:gd name="T70" fmla="*/ 31 w 69"/>
                <a:gd name="T71" fmla="*/ 101 h 109"/>
                <a:gd name="T72" fmla="*/ 30 w 69"/>
                <a:gd name="T73" fmla="*/ 102 h 109"/>
                <a:gd name="T74" fmla="*/ 30 w 69"/>
                <a:gd name="T75" fmla="*/ 103 h 109"/>
                <a:gd name="T76" fmla="*/ 29 w 69"/>
                <a:gd name="T77" fmla="*/ 104 h 109"/>
                <a:gd name="T78" fmla="*/ 28 w 69"/>
                <a:gd name="T79" fmla="*/ 104 h 109"/>
                <a:gd name="T80" fmla="*/ 27 w 69"/>
                <a:gd name="T81" fmla="*/ 105 h 109"/>
                <a:gd name="T82" fmla="*/ 26 w 69"/>
                <a:gd name="T83" fmla="*/ 106 h 109"/>
                <a:gd name="T84" fmla="*/ 25 w 69"/>
                <a:gd name="T85" fmla="*/ 106 h 109"/>
                <a:gd name="T86" fmla="*/ 25 w 69"/>
                <a:gd name="T87" fmla="*/ 107 h 109"/>
                <a:gd name="T88" fmla="*/ 24 w 69"/>
                <a:gd name="T89" fmla="*/ 107 h 109"/>
                <a:gd name="T90" fmla="*/ 19 w 69"/>
                <a:gd name="T91" fmla="*/ 108 h 109"/>
                <a:gd name="T92" fmla="*/ 13 w 69"/>
                <a:gd name="T93" fmla="*/ 108 h 109"/>
                <a:gd name="T94" fmla="*/ 7 w 69"/>
                <a:gd name="T95" fmla="*/ 104 h 109"/>
                <a:gd name="T96" fmla="*/ 5 w 69"/>
                <a:gd name="T97" fmla="*/ 102 h 109"/>
                <a:gd name="T98" fmla="*/ 4 w 69"/>
                <a:gd name="T99" fmla="*/ 100 h 109"/>
                <a:gd name="T100" fmla="*/ 3 w 69"/>
                <a:gd name="T101" fmla="*/ 98 h 109"/>
                <a:gd name="T102" fmla="*/ 3 w 69"/>
                <a:gd name="T103" fmla="*/ 98 h 109"/>
                <a:gd name="T104" fmla="*/ 2 w 69"/>
                <a:gd name="T105" fmla="*/ 96 h 109"/>
                <a:gd name="T106" fmla="*/ 2 w 69"/>
                <a:gd name="T107" fmla="*/ 94 h 109"/>
                <a:gd name="T108" fmla="*/ 2 w 69"/>
                <a:gd name="T109" fmla="*/ 93 h 109"/>
                <a:gd name="T110" fmla="*/ 1 w 69"/>
                <a:gd name="T111" fmla="*/ 88 h 109"/>
                <a:gd name="T112" fmla="*/ 1 w 69"/>
                <a:gd name="T113" fmla="*/ 79 h 109"/>
                <a:gd name="T114" fmla="*/ 0 w 69"/>
                <a:gd name="T115" fmla="*/ 46 h 109"/>
                <a:gd name="T116" fmla="*/ 3 w 69"/>
                <a:gd name="T117" fmla="*/ 44 h 109"/>
                <a:gd name="T118" fmla="*/ 25 w 69"/>
                <a:gd name="T119" fmla="*/ 4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9" h="109">
                  <a:moveTo>
                    <a:pt x="25" y="44"/>
                  </a:moveTo>
                  <a:cubicBezTo>
                    <a:pt x="27" y="44"/>
                    <a:pt x="28" y="44"/>
                    <a:pt x="28" y="45"/>
                  </a:cubicBezTo>
                  <a:cubicBezTo>
                    <a:pt x="29" y="56"/>
                    <a:pt x="29" y="67"/>
                    <a:pt x="30" y="77"/>
                  </a:cubicBezTo>
                  <a:cubicBezTo>
                    <a:pt x="30" y="80"/>
                    <a:pt x="30" y="82"/>
                    <a:pt x="31" y="85"/>
                  </a:cubicBezTo>
                  <a:cubicBezTo>
                    <a:pt x="31" y="86"/>
                    <a:pt x="31" y="87"/>
                    <a:pt x="31" y="88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4" y="90"/>
                    <a:pt x="23" y="91"/>
                    <a:pt x="21" y="91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20" y="92"/>
                    <a:pt x="19" y="92"/>
                  </a:cubicBezTo>
                  <a:cubicBezTo>
                    <a:pt x="19" y="92"/>
                    <a:pt x="19" y="92"/>
                    <a:pt x="18" y="93"/>
                  </a:cubicBezTo>
                  <a:cubicBezTo>
                    <a:pt x="18" y="93"/>
                    <a:pt x="18" y="93"/>
                    <a:pt x="1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3"/>
                    <a:pt x="17" y="92"/>
                    <a:pt x="17" y="92"/>
                  </a:cubicBezTo>
                  <a:cubicBezTo>
                    <a:pt x="16" y="92"/>
                    <a:pt x="16" y="91"/>
                    <a:pt x="16" y="91"/>
                  </a:cubicBezTo>
                  <a:cubicBezTo>
                    <a:pt x="15" y="90"/>
                    <a:pt x="15" y="90"/>
                    <a:pt x="14" y="90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1" y="87"/>
                    <a:pt x="10" y="86"/>
                    <a:pt x="8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9" y="77"/>
                    <a:pt x="10" y="75"/>
                    <a:pt x="11" y="72"/>
                  </a:cubicBezTo>
                  <a:cubicBezTo>
                    <a:pt x="19" y="53"/>
                    <a:pt x="27" y="32"/>
                    <a:pt x="35" y="12"/>
                  </a:cubicBezTo>
                  <a:cubicBezTo>
                    <a:pt x="38" y="4"/>
                    <a:pt x="47" y="0"/>
                    <a:pt x="56" y="3"/>
                  </a:cubicBezTo>
                  <a:cubicBezTo>
                    <a:pt x="65" y="6"/>
                    <a:pt x="69" y="16"/>
                    <a:pt x="66" y="24"/>
                  </a:cubicBezTo>
                  <a:cubicBezTo>
                    <a:pt x="57" y="44"/>
                    <a:pt x="49" y="64"/>
                    <a:pt x="40" y="85"/>
                  </a:cubicBezTo>
                  <a:cubicBezTo>
                    <a:pt x="38" y="87"/>
                    <a:pt x="37" y="90"/>
                    <a:pt x="36" y="93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2" y="99"/>
                    <a:pt x="32" y="99"/>
                    <a:pt x="32" y="99"/>
                  </a:cubicBezTo>
                  <a:cubicBezTo>
                    <a:pt x="32" y="100"/>
                    <a:pt x="32" y="100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8" y="104"/>
                    <a:pt x="28" y="105"/>
                    <a:pt x="27" y="105"/>
                  </a:cubicBezTo>
                  <a:cubicBezTo>
                    <a:pt x="27" y="105"/>
                    <a:pt x="26" y="106"/>
                    <a:pt x="26" y="106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2" y="108"/>
                    <a:pt x="20" y="108"/>
                    <a:pt x="19" y="108"/>
                  </a:cubicBezTo>
                  <a:cubicBezTo>
                    <a:pt x="17" y="109"/>
                    <a:pt x="15" y="109"/>
                    <a:pt x="13" y="108"/>
                  </a:cubicBezTo>
                  <a:cubicBezTo>
                    <a:pt x="11" y="107"/>
                    <a:pt x="8" y="106"/>
                    <a:pt x="7" y="104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4" y="101"/>
                    <a:pt x="4" y="100"/>
                    <a:pt x="4" y="100"/>
                  </a:cubicBezTo>
                  <a:cubicBezTo>
                    <a:pt x="3" y="99"/>
                    <a:pt x="3" y="99"/>
                    <a:pt x="3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7"/>
                    <a:pt x="2" y="97"/>
                    <a:pt x="2" y="96"/>
                  </a:cubicBezTo>
                  <a:cubicBezTo>
                    <a:pt x="2" y="95"/>
                    <a:pt x="2" y="95"/>
                    <a:pt x="2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1"/>
                    <a:pt x="1" y="89"/>
                    <a:pt x="1" y="88"/>
                  </a:cubicBezTo>
                  <a:cubicBezTo>
                    <a:pt x="1" y="85"/>
                    <a:pt x="1" y="82"/>
                    <a:pt x="1" y="79"/>
                  </a:cubicBezTo>
                  <a:cubicBezTo>
                    <a:pt x="0" y="68"/>
                    <a:pt x="0" y="57"/>
                    <a:pt x="0" y="46"/>
                  </a:cubicBezTo>
                  <a:cubicBezTo>
                    <a:pt x="0" y="45"/>
                    <a:pt x="1" y="44"/>
                    <a:pt x="3" y="44"/>
                  </a:cubicBezTo>
                  <a:lnTo>
                    <a:pt x="25" y="44"/>
                  </a:ln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13">
              <a:extLst>
                <a:ext uri="{FF2B5EF4-FFF2-40B4-BE49-F238E27FC236}">
                  <a16:creationId xmlns:a16="http://schemas.microsoft.com/office/drawing/2014/main" id="{54D18C8F-3662-4D1C-AF63-0C8B208B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146"/>
              <a:ext cx="89" cy="119"/>
            </a:xfrm>
            <a:custGeom>
              <a:avLst/>
              <a:gdLst>
                <a:gd name="T0" fmla="*/ 31 w 39"/>
                <a:gd name="T1" fmla="*/ 25 h 53"/>
                <a:gd name="T2" fmla="*/ 27 w 39"/>
                <a:gd name="T3" fmla="*/ 31 h 53"/>
                <a:gd name="T4" fmla="*/ 27 w 39"/>
                <a:gd name="T5" fmla="*/ 30 h 53"/>
                <a:gd name="T6" fmla="*/ 27 w 39"/>
                <a:gd name="T7" fmla="*/ 30 h 53"/>
                <a:gd name="T8" fmla="*/ 13 w 39"/>
                <a:gd name="T9" fmla="*/ 3 h 53"/>
                <a:gd name="T10" fmla="*/ 16 w 39"/>
                <a:gd name="T11" fmla="*/ 23 h 53"/>
                <a:gd name="T12" fmla="*/ 10 w 39"/>
                <a:gd name="T13" fmla="*/ 26 h 53"/>
                <a:gd name="T14" fmla="*/ 4 w 39"/>
                <a:gd name="T15" fmla="*/ 29 h 53"/>
                <a:gd name="T16" fmla="*/ 1 w 39"/>
                <a:gd name="T17" fmla="*/ 33 h 53"/>
                <a:gd name="T18" fmla="*/ 2 w 39"/>
                <a:gd name="T19" fmla="*/ 34 h 53"/>
                <a:gd name="T20" fmla="*/ 10 w 39"/>
                <a:gd name="T21" fmla="*/ 48 h 53"/>
                <a:gd name="T22" fmla="*/ 20 w 39"/>
                <a:gd name="T23" fmla="*/ 50 h 53"/>
                <a:gd name="T24" fmla="*/ 35 w 39"/>
                <a:gd name="T25" fmla="*/ 38 h 53"/>
                <a:gd name="T26" fmla="*/ 39 w 39"/>
                <a:gd name="T27" fmla="*/ 26 h 53"/>
                <a:gd name="T28" fmla="*/ 31 w 39"/>
                <a:gd name="T29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53">
                  <a:moveTo>
                    <a:pt x="31" y="25"/>
                  </a:moveTo>
                  <a:cubicBezTo>
                    <a:pt x="28" y="27"/>
                    <a:pt x="27" y="31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0" y="6"/>
                    <a:pt x="16" y="0"/>
                    <a:pt x="13" y="3"/>
                  </a:cubicBezTo>
                  <a:cubicBezTo>
                    <a:pt x="10" y="6"/>
                    <a:pt x="16" y="23"/>
                    <a:pt x="16" y="23"/>
                  </a:cubicBezTo>
                  <a:cubicBezTo>
                    <a:pt x="14" y="24"/>
                    <a:pt x="12" y="24"/>
                    <a:pt x="10" y="26"/>
                  </a:cubicBezTo>
                  <a:cubicBezTo>
                    <a:pt x="9" y="28"/>
                    <a:pt x="7" y="27"/>
                    <a:pt x="4" y="29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2" y="36"/>
                    <a:pt x="7" y="44"/>
                    <a:pt x="10" y="48"/>
                  </a:cubicBezTo>
                  <a:cubicBezTo>
                    <a:pt x="13" y="53"/>
                    <a:pt x="20" y="50"/>
                    <a:pt x="20" y="50"/>
                  </a:cubicBezTo>
                  <a:cubicBezTo>
                    <a:pt x="28" y="49"/>
                    <a:pt x="35" y="46"/>
                    <a:pt x="35" y="38"/>
                  </a:cubicBezTo>
                  <a:cubicBezTo>
                    <a:pt x="34" y="31"/>
                    <a:pt x="39" y="29"/>
                    <a:pt x="39" y="26"/>
                  </a:cubicBezTo>
                  <a:cubicBezTo>
                    <a:pt x="38" y="23"/>
                    <a:pt x="34" y="23"/>
                    <a:pt x="31" y="2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14">
              <a:extLst>
                <a:ext uri="{FF2B5EF4-FFF2-40B4-BE49-F238E27FC236}">
                  <a16:creationId xmlns:a16="http://schemas.microsoft.com/office/drawing/2014/main" id="{D8B3BE53-D3A8-4F79-BC76-6C62A4BF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146"/>
              <a:ext cx="275" cy="465"/>
            </a:xfrm>
            <a:custGeom>
              <a:avLst/>
              <a:gdLst>
                <a:gd name="T0" fmla="*/ 20 w 121"/>
                <a:gd name="T1" fmla="*/ 187 h 206"/>
                <a:gd name="T2" fmla="*/ 16 w 121"/>
                <a:gd name="T3" fmla="*/ 200 h 206"/>
                <a:gd name="T4" fmla="*/ 0 w 121"/>
                <a:gd name="T5" fmla="*/ 195 h 206"/>
                <a:gd name="T6" fmla="*/ 8 w 121"/>
                <a:gd name="T7" fmla="*/ 22 h 206"/>
                <a:gd name="T8" fmla="*/ 62 w 121"/>
                <a:gd name="T9" fmla="*/ 2 h 206"/>
                <a:gd name="T10" fmla="*/ 116 w 121"/>
                <a:gd name="T11" fmla="*/ 18 h 206"/>
                <a:gd name="T12" fmla="*/ 121 w 121"/>
                <a:gd name="T13" fmla="*/ 195 h 206"/>
                <a:gd name="T14" fmla="*/ 24 w 121"/>
                <a:gd name="T15" fmla="*/ 200 h 206"/>
                <a:gd name="T16" fmla="*/ 20 w 121"/>
                <a:gd name="T17" fmla="*/ 18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206">
                  <a:moveTo>
                    <a:pt x="20" y="187"/>
                  </a:moveTo>
                  <a:cubicBezTo>
                    <a:pt x="16" y="200"/>
                    <a:pt x="16" y="200"/>
                    <a:pt x="16" y="200"/>
                  </a:cubicBezTo>
                  <a:cubicBezTo>
                    <a:pt x="4" y="199"/>
                    <a:pt x="0" y="195"/>
                    <a:pt x="0" y="195"/>
                  </a:cubicBezTo>
                  <a:cubicBezTo>
                    <a:pt x="10" y="101"/>
                    <a:pt x="8" y="22"/>
                    <a:pt x="8" y="22"/>
                  </a:cubicBezTo>
                  <a:cubicBezTo>
                    <a:pt x="33" y="0"/>
                    <a:pt x="62" y="2"/>
                    <a:pt x="62" y="2"/>
                  </a:cubicBezTo>
                  <a:cubicBezTo>
                    <a:pt x="62" y="2"/>
                    <a:pt x="91" y="4"/>
                    <a:pt x="116" y="18"/>
                  </a:cubicBezTo>
                  <a:cubicBezTo>
                    <a:pt x="116" y="18"/>
                    <a:pt x="115" y="101"/>
                    <a:pt x="121" y="195"/>
                  </a:cubicBezTo>
                  <a:cubicBezTo>
                    <a:pt x="121" y="195"/>
                    <a:pt x="83" y="206"/>
                    <a:pt x="24" y="200"/>
                  </a:cubicBezTo>
                  <a:lnTo>
                    <a:pt x="20" y="187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15">
              <a:extLst>
                <a:ext uri="{FF2B5EF4-FFF2-40B4-BE49-F238E27FC236}">
                  <a16:creationId xmlns:a16="http://schemas.microsoft.com/office/drawing/2014/main" id="{67C72CDA-D529-4FB3-B76C-B51E9D16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502"/>
              <a:ext cx="100" cy="32"/>
            </a:xfrm>
            <a:custGeom>
              <a:avLst/>
              <a:gdLst>
                <a:gd name="T0" fmla="*/ 42 w 44"/>
                <a:gd name="T1" fmla="*/ 11 h 14"/>
                <a:gd name="T2" fmla="*/ 42 w 44"/>
                <a:gd name="T3" fmla="*/ 0 h 14"/>
                <a:gd name="T4" fmla="*/ 3 w 44"/>
                <a:gd name="T5" fmla="*/ 0 h 14"/>
                <a:gd name="T6" fmla="*/ 3 w 44"/>
                <a:gd name="T7" fmla="*/ 9 h 14"/>
                <a:gd name="T8" fmla="*/ 42 w 4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4">
                  <a:moveTo>
                    <a:pt x="42" y="11"/>
                  </a:moveTo>
                  <a:cubicBezTo>
                    <a:pt x="42" y="11"/>
                    <a:pt x="44" y="6"/>
                    <a:pt x="42" y="0"/>
                  </a:cubicBezTo>
                  <a:cubicBezTo>
                    <a:pt x="42" y="0"/>
                    <a:pt x="30" y="0"/>
                    <a:pt x="3" y="0"/>
                  </a:cubicBezTo>
                  <a:cubicBezTo>
                    <a:pt x="3" y="0"/>
                    <a:pt x="0" y="4"/>
                    <a:pt x="3" y="9"/>
                  </a:cubicBezTo>
                  <a:cubicBezTo>
                    <a:pt x="3" y="9"/>
                    <a:pt x="26" y="14"/>
                    <a:pt x="42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16">
              <a:extLst>
                <a:ext uri="{FF2B5EF4-FFF2-40B4-BE49-F238E27FC236}">
                  <a16:creationId xmlns:a16="http://schemas.microsoft.com/office/drawing/2014/main" id="{8CBD6697-BAB5-4F64-BD20-E2986D004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101"/>
              <a:ext cx="82" cy="94"/>
            </a:xfrm>
            <a:custGeom>
              <a:avLst/>
              <a:gdLst>
                <a:gd name="T0" fmla="*/ 35 w 36"/>
                <a:gd name="T1" fmla="*/ 25 h 42"/>
                <a:gd name="T2" fmla="*/ 27 w 36"/>
                <a:gd name="T3" fmla="*/ 33 h 42"/>
                <a:gd name="T4" fmla="*/ 16 w 36"/>
                <a:gd name="T5" fmla="*/ 41 h 42"/>
                <a:gd name="T6" fmla="*/ 8 w 36"/>
                <a:gd name="T7" fmla="*/ 40 h 42"/>
                <a:gd name="T8" fmla="*/ 1 w 36"/>
                <a:gd name="T9" fmla="*/ 22 h 42"/>
                <a:gd name="T10" fmla="*/ 6 w 36"/>
                <a:gd name="T11" fmla="*/ 0 h 42"/>
                <a:gd name="T12" fmla="*/ 36 w 36"/>
                <a:gd name="T13" fmla="*/ 3 h 42"/>
                <a:gd name="T14" fmla="*/ 35 w 36"/>
                <a:gd name="T1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2">
                  <a:moveTo>
                    <a:pt x="35" y="25"/>
                  </a:moveTo>
                  <a:cubicBezTo>
                    <a:pt x="35" y="30"/>
                    <a:pt x="32" y="32"/>
                    <a:pt x="27" y="33"/>
                  </a:cubicBezTo>
                  <a:cubicBezTo>
                    <a:pt x="24" y="34"/>
                    <a:pt x="20" y="42"/>
                    <a:pt x="16" y="41"/>
                  </a:cubicBezTo>
                  <a:cubicBezTo>
                    <a:pt x="13" y="41"/>
                    <a:pt x="11" y="42"/>
                    <a:pt x="8" y="40"/>
                  </a:cubicBezTo>
                  <a:cubicBezTo>
                    <a:pt x="3" y="38"/>
                    <a:pt x="0" y="27"/>
                    <a:pt x="1" y="2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6" y="3"/>
                    <a:pt x="36" y="3"/>
                    <a:pt x="36" y="3"/>
                  </a:cubicBezTo>
                  <a:lnTo>
                    <a:pt x="35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17">
              <a:extLst>
                <a:ext uri="{FF2B5EF4-FFF2-40B4-BE49-F238E27FC236}">
                  <a16:creationId xmlns:a16="http://schemas.microsoft.com/office/drawing/2014/main" id="{B8405EE1-C90B-4FC3-AD01-39ED8C397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105"/>
              <a:ext cx="77" cy="41"/>
            </a:xfrm>
            <a:custGeom>
              <a:avLst/>
              <a:gdLst>
                <a:gd name="T0" fmla="*/ 33 w 34"/>
                <a:gd name="T1" fmla="*/ 16 h 18"/>
                <a:gd name="T2" fmla="*/ 0 w 34"/>
                <a:gd name="T3" fmla="*/ 16 h 18"/>
                <a:gd name="T4" fmla="*/ 3 w 34"/>
                <a:gd name="T5" fmla="*/ 0 h 18"/>
                <a:gd name="T6" fmla="*/ 34 w 34"/>
                <a:gd name="T7" fmla="*/ 3 h 18"/>
                <a:gd name="T8" fmla="*/ 33 w 34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3" y="16"/>
                  </a:moveTo>
                  <a:cubicBezTo>
                    <a:pt x="23" y="18"/>
                    <a:pt x="12" y="18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" y="3"/>
                    <a:pt x="34" y="3"/>
                    <a:pt x="34" y="3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18">
              <a:extLst>
                <a:ext uri="{FF2B5EF4-FFF2-40B4-BE49-F238E27FC236}">
                  <a16:creationId xmlns:a16="http://schemas.microsoft.com/office/drawing/2014/main" id="{C5752D56-80D0-4CC8-B9DD-E5339EC4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155"/>
              <a:ext cx="130" cy="237"/>
            </a:xfrm>
            <a:custGeom>
              <a:avLst/>
              <a:gdLst>
                <a:gd name="T0" fmla="*/ 46 w 57"/>
                <a:gd name="T1" fmla="*/ 0 h 105"/>
                <a:gd name="T2" fmla="*/ 57 w 57"/>
                <a:gd name="T3" fmla="*/ 5 h 105"/>
                <a:gd name="T4" fmla="*/ 57 w 57"/>
                <a:gd name="T5" fmla="*/ 52 h 105"/>
                <a:gd name="T6" fmla="*/ 42 w 57"/>
                <a:gd name="T7" fmla="*/ 57 h 105"/>
                <a:gd name="T8" fmla="*/ 48 w 57"/>
                <a:gd name="T9" fmla="*/ 71 h 105"/>
                <a:gd name="T10" fmla="*/ 0 w 57"/>
                <a:gd name="T11" fmla="*/ 105 h 105"/>
                <a:gd name="T12" fmla="*/ 2 w 57"/>
                <a:gd name="T13" fmla="*/ 91 h 105"/>
                <a:gd name="T14" fmla="*/ 46 w 57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05">
                  <a:moveTo>
                    <a:pt x="46" y="0"/>
                  </a:moveTo>
                  <a:cubicBezTo>
                    <a:pt x="46" y="0"/>
                    <a:pt x="53" y="3"/>
                    <a:pt x="57" y="5"/>
                  </a:cubicBezTo>
                  <a:cubicBezTo>
                    <a:pt x="57" y="5"/>
                    <a:pt x="53" y="28"/>
                    <a:pt x="57" y="52"/>
                  </a:cubicBezTo>
                  <a:cubicBezTo>
                    <a:pt x="57" y="52"/>
                    <a:pt x="53" y="55"/>
                    <a:pt x="42" y="57"/>
                  </a:cubicBezTo>
                  <a:cubicBezTo>
                    <a:pt x="42" y="57"/>
                    <a:pt x="47" y="64"/>
                    <a:pt x="48" y="71"/>
                  </a:cubicBezTo>
                  <a:cubicBezTo>
                    <a:pt x="48" y="71"/>
                    <a:pt x="17" y="96"/>
                    <a:pt x="0" y="105"/>
                  </a:cubicBezTo>
                  <a:cubicBezTo>
                    <a:pt x="2" y="91"/>
                    <a:pt x="2" y="91"/>
                    <a:pt x="2" y="91"/>
                  </a:cubicBezTo>
                  <a:cubicBezTo>
                    <a:pt x="2" y="91"/>
                    <a:pt x="28" y="15"/>
                    <a:pt x="46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19">
              <a:extLst>
                <a:ext uri="{FF2B5EF4-FFF2-40B4-BE49-F238E27FC236}">
                  <a16:creationId xmlns:a16="http://schemas.microsoft.com/office/drawing/2014/main" id="{3C5E4392-8EFB-402B-9213-B1BD933C4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157"/>
              <a:ext cx="77" cy="235"/>
            </a:xfrm>
            <a:custGeom>
              <a:avLst/>
              <a:gdLst>
                <a:gd name="T0" fmla="*/ 25 w 34"/>
                <a:gd name="T1" fmla="*/ 0 h 104"/>
                <a:gd name="T2" fmla="*/ 18 w 34"/>
                <a:gd name="T3" fmla="*/ 4 h 104"/>
                <a:gd name="T4" fmla="*/ 0 w 34"/>
                <a:gd name="T5" fmla="*/ 43 h 104"/>
                <a:gd name="T6" fmla="*/ 12 w 34"/>
                <a:gd name="T7" fmla="*/ 52 h 104"/>
                <a:gd name="T8" fmla="*/ 5 w 34"/>
                <a:gd name="T9" fmla="*/ 64 h 104"/>
                <a:gd name="T10" fmla="*/ 29 w 34"/>
                <a:gd name="T11" fmla="*/ 104 h 104"/>
                <a:gd name="T12" fmla="*/ 31 w 34"/>
                <a:gd name="T13" fmla="*/ 90 h 104"/>
                <a:gd name="T14" fmla="*/ 25 w 34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4">
                  <a:moveTo>
                    <a:pt x="25" y="0"/>
                  </a:moveTo>
                  <a:cubicBezTo>
                    <a:pt x="25" y="0"/>
                    <a:pt x="19" y="2"/>
                    <a:pt x="18" y="4"/>
                  </a:cubicBezTo>
                  <a:cubicBezTo>
                    <a:pt x="18" y="4"/>
                    <a:pt x="2" y="21"/>
                    <a:pt x="0" y="43"/>
                  </a:cubicBezTo>
                  <a:cubicBezTo>
                    <a:pt x="0" y="43"/>
                    <a:pt x="5" y="48"/>
                    <a:pt x="12" y="52"/>
                  </a:cubicBezTo>
                  <a:cubicBezTo>
                    <a:pt x="12" y="52"/>
                    <a:pt x="7" y="57"/>
                    <a:pt x="5" y="64"/>
                  </a:cubicBezTo>
                  <a:cubicBezTo>
                    <a:pt x="5" y="64"/>
                    <a:pt x="20" y="93"/>
                    <a:pt x="29" y="104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1" y="90"/>
                    <a:pt x="34" y="17"/>
                    <a:pt x="25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20">
              <a:extLst>
                <a:ext uri="{FF2B5EF4-FFF2-40B4-BE49-F238E27FC236}">
                  <a16:creationId xmlns:a16="http://schemas.microsoft.com/office/drawing/2014/main" id="{FC844C0D-053C-44B9-B6E2-D6BC6438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157"/>
              <a:ext cx="118" cy="205"/>
            </a:xfrm>
            <a:custGeom>
              <a:avLst/>
              <a:gdLst>
                <a:gd name="T0" fmla="*/ 52 w 52"/>
                <a:gd name="T1" fmla="*/ 4 h 91"/>
                <a:gd name="T2" fmla="*/ 9 w 52"/>
                <a:gd name="T3" fmla="*/ 91 h 91"/>
                <a:gd name="T4" fmla="*/ 2 w 52"/>
                <a:gd name="T5" fmla="*/ 0 h 91"/>
                <a:gd name="T6" fmla="*/ 21 w 52"/>
                <a:gd name="T7" fmla="*/ 22 h 91"/>
                <a:gd name="T8" fmla="*/ 52 w 52"/>
                <a:gd name="T9" fmla="*/ 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1">
                  <a:moveTo>
                    <a:pt x="52" y="4"/>
                  </a:moveTo>
                  <a:cubicBezTo>
                    <a:pt x="52" y="4"/>
                    <a:pt x="31" y="51"/>
                    <a:pt x="9" y="91"/>
                  </a:cubicBezTo>
                  <a:cubicBezTo>
                    <a:pt x="9" y="91"/>
                    <a:pt x="0" y="30"/>
                    <a:pt x="2" y="0"/>
                  </a:cubicBezTo>
                  <a:cubicBezTo>
                    <a:pt x="21" y="22"/>
                    <a:pt x="21" y="22"/>
                    <a:pt x="21" y="22"/>
                  </a:cubicBezTo>
                  <a:lnTo>
                    <a:pt x="52" y="4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421">
              <a:extLst>
                <a:ext uri="{FF2B5EF4-FFF2-40B4-BE49-F238E27FC236}">
                  <a16:creationId xmlns:a16="http://schemas.microsoft.com/office/drawing/2014/main" id="{ADA43871-4C43-406C-B134-648CA14D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141"/>
              <a:ext cx="121" cy="68"/>
            </a:xfrm>
            <a:custGeom>
              <a:avLst/>
              <a:gdLst>
                <a:gd name="T0" fmla="*/ 47 w 53"/>
                <a:gd name="T1" fmla="*/ 1 h 30"/>
                <a:gd name="T2" fmla="*/ 29 w 53"/>
                <a:gd name="T3" fmla="*/ 12 h 30"/>
                <a:gd name="T4" fmla="*/ 22 w 53"/>
                <a:gd name="T5" fmla="*/ 23 h 30"/>
                <a:gd name="T6" fmla="*/ 18 w 53"/>
                <a:gd name="T7" fmla="*/ 10 h 30"/>
                <a:gd name="T8" fmla="*/ 13 w 53"/>
                <a:gd name="T9" fmla="*/ 0 h 30"/>
                <a:gd name="T10" fmla="*/ 7 w 53"/>
                <a:gd name="T11" fmla="*/ 5 h 30"/>
                <a:gd name="T12" fmla="*/ 21 w 53"/>
                <a:gd name="T13" fmla="*/ 30 h 30"/>
                <a:gd name="T14" fmla="*/ 53 w 53"/>
                <a:gd name="T15" fmla="*/ 8 h 30"/>
                <a:gd name="T16" fmla="*/ 47 w 53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0">
                  <a:moveTo>
                    <a:pt x="47" y="1"/>
                  </a:moveTo>
                  <a:cubicBezTo>
                    <a:pt x="47" y="1"/>
                    <a:pt x="41" y="9"/>
                    <a:pt x="29" y="12"/>
                  </a:cubicBezTo>
                  <a:cubicBezTo>
                    <a:pt x="29" y="12"/>
                    <a:pt x="26" y="19"/>
                    <a:pt x="22" y="23"/>
                  </a:cubicBezTo>
                  <a:cubicBezTo>
                    <a:pt x="22" y="23"/>
                    <a:pt x="17" y="14"/>
                    <a:pt x="18" y="10"/>
                  </a:cubicBezTo>
                  <a:cubicBezTo>
                    <a:pt x="18" y="10"/>
                    <a:pt x="15" y="9"/>
                    <a:pt x="13" y="0"/>
                  </a:cubicBezTo>
                  <a:cubicBezTo>
                    <a:pt x="13" y="0"/>
                    <a:pt x="11" y="2"/>
                    <a:pt x="7" y="5"/>
                  </a:cubicBezTo>
                  <a:cubicBezTo>
                    <a:pt x="7" y="5"/>
                    <a:pt x="0" y="15"/>
                    <a:pt x="21" y="30"/>
                  </a:cubicBezTo>
                  <a:cubicBezTo>
                    <a:pt x="21" y="30"/>
                    <a:pt x="44" y="21"/>
                    <a:pt x="53" y="8"/>
                  </a:cubicBezTo>
                  <a:cubicBezTo>
                    <a:pt x="53" y="8"/>
                    <a:pt x="49" y="2"/>
                    <a:pt x="47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22">
              <a:extLst>
                <a:ext uri="{FF2B5EF4-FFF2-40B4-BE49-F238E27FC236}">
                  <a16:creationId xmlns:a16="http://schemas.microsoft.com/office/drawing/2014/main" id="{FA782599-510A-4F6D-BCD4-E1FF7ECC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162"/>
              <a:ext cx="84" cy="33"/>
            </a:xfrm>
            <a:custGeom>
              <a:avLst/>
              <a:gdLst>
                <a:gd name="T0" fmla="*/ 5 w 37"/>
                <a:gd name="T1" fmla="*/ 0 h 15"/>
                <a:gd name="T2" fmla="*/ 18 w 37"/>
                <a:gd name="T3" fmla="*/ 8 h 15"/>
                <a:gd name="T4" fmla="*/ 33 w 37"/>
                <a:gd name="T5" fmla="*/ 4 h 15"/>
                <a:gd name="T6" fmla="*/ 37 w 37"/>
                <a:gd name="T7" fmla="*/ 7 h 15"/>
                <a:gd name="T8" fmla="*/ 18 w 37"/>
                <a:gd name="T9" fmla="*/ 14 h 15"/>
                <a:gd name="T10" fmla="*/ 0 w 37"/>
                <a:gd name="T11" fmla="*/ 2 h 15"/>
                <a:gd name="T12" fmla="*/ 5 w 3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">
                  <a:moveTo>
                    <a:pt x="5" y="0"/>
                  </a:moveTo>
                  <a:cubicBezTo>
                    <a:pt x="5" y="0"/>
                    <a:pt x="6" y="7"/>
                    <a:pt x="18" y="8"/>
                  </a:cubicBezTo>
                  <a:cubicBezTo>
                    <a:pt x="24" y="9"/>
                    <a:pt x="29" y="7"/>
                    <a:pt x="33" y="4"/>
                  </a:cubicBezTo>
                  <a:cubicBezTo>
                    <a:pt x="34" y="5"/>
                    <a:pt x="35" y="6"/>
                    <a:pt x="37" y="7"/>
                  </a:cubicBezTo>
                  <a:cubicBezTo>
                    <a:pt x="31" y="11"/>
                    <a:pt x="24" y="15"/>
                    <a:pt x="18" y="14"/>
                  </a:cubicBezTo>
                  <a:cubicBezTo>
                    <a:pt x="4" y="13"/>
                    <a:pt x="0" y="2"/>
                    <a:pt x="0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423">
              <a:extLst>
                <a:ext uri="{FF2B5EF4-FFF2-40B4-BE49-F238E27FC236}">
                  <a16:creationId xmlns:a16="http://schemas.microsoft.com/office/drawing/2014/main" id="{84249E82-6825-43AD-8D60-4206118E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141"/>
              <a:ext cx="64" cy="57"/>
            </a:xfrm>
            <a:custGeom>
              <a:avLst/>
              <a:gdLst>
                <a:gd name="T0" fmla="*/ 0 w 28"/>
                <a:gd name="T1" fmla="*/ 12 h 25"/>
                <a:gd name="T2" fmla="*/ 9 w 28"/>
                <a:gd name="T3" fmla="*/ 25 h 25"/>
                <a:gd name="T4" fmla="*/ 28 w 28"/>
                <a:gd name="T5" fmla="*/ 7 h 25"/>
                <a:gd name="T6" fmla="*/ 17 w 28"/>
                <a:gd name="T7" fmla="*/ 0 h 25"/>
                <a:gd name="T8" fmla="*/ 0 w 28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5">
                  <a:moveTo>
                    <a:pt x="0" y="12"/>
                  </a:moveTo>
                  <a:cubicBezTo>
                    <a:pt x="0" y="12"/>
                    <a:pt x="6" y="12"/>
                    <a:pt x="9" y="25"/>
                  </a:cubicBezTo>
                  <a:cubicBezTo>
                    <a:pt x="9" y="25"/>
                    <a:pt x="23" y="16"/>
                    <a:pt x="28" y="7"/>
                  </a:cubicBezTo>
                  <a:cubicBezTo>
                    <a:pt x="28" y="7"/>
                    <a:pt x="27" y="1"/>
                    <a:pt x="17" y="0"/>
                  </a:cubicBezTo>
                  <a:cubicBezTo>
                    <a:pt x="17" y="0"/>
                    <a:pt x="11" y="10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424">
              <a:extLst>
                <a:ext uri="{FF2B5EF4-FFF2-40B4-BE49-F238E27FC236}">
                  <a16:creationId xmlns:a16="http://schemas.microsoft.com/office/drawing/2014/main" id="{5B3DFE81-47D9-47A6-9CE8-4CFF2956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141"/>
              <a:ext cx="43" cy="52"/>
            </a:xfrm>
            <a:custGeom>
              <a:avLst/>
              <a:gdLst>
                <a:gd name="T0" fmla="*/ 19 w 19"/>
                <a:gd name="T1" fmla="*/ 10 h 23"/>
                <a:gd name="T2" fmla="*/ 14 w 19"/>
                <a:gd name="T3" fmla="*/ 0 h 23"/>
                <a:gd name="T4" fmla="*/ 3 w 19"/>
                <a:gd name="T5" fmla="*/ 7 h 23"/>
                <a:gd name="T6" fmla="*/ 9 w 19"/>
                <a:gd name="T7" fmla="*/ 23 h 23"/>
                <a:gd name="T8" fmla="*/ 19 w 1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10"/>
                  </a:moveTo>
                  <a:cubicBezTo>
                    <a:pt x="19" y="10"/>
                    <a:pt x="16" y="8"/>
                    <a:pt x="14" y="0"/>
                  </a:cubicBezTo>
                  <a:cubicBezTo>
                    <a:pt x="14" y="0"/>
                    <a:pt x="7" y="0"/>
                    <a:pt x="3" y="7"/>
                  </a:cubicBezTo>
                  <a:cubicBezTo>
                    <a:pt x="3" y="7"/>
                    <a:pt x="0" y="13"/>
                    <a:pt x="9" y="23"/>
                  </a:cubicBezTo>
                  <a:cubicBezTo>
                    <a:pt x="9" y="23"/>
                    <a:pt x="9" y="16"/>
                    <a:pt x="19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25">
              <a:extLst>
                <a:ext uri="{FF2B5EF4-FFF2-40B4-BE49-F238E27FC236}">
                  <a16:creationId xmlns:a16="http://schemas.microsoft.com/office/drawing/2014/main" id="{3ACBAF03-5959-4EC5-8763-A2BC7CEAA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191"/>
              <a:ext cx="45" cy="171"/>
            </a:xfrm>
            <a:custGeom>
              <a:avLst/>
              <a:gdLst>
                <a:gd name="T0" fmla="*/ 4 w 20"/>
                <a:gd name="T1" fmla="*/ 76 h 76"/>
                <a:gd name="T2" fmla="*/ 0 w 20"/>
                <a:gd name="T3" fmla="*/ 44 h 76"/>
                <a:gd name="T4" fmla="*/ 14 w 20"/>
                <a:gd name="T5" fmla="*/ 3 h 76"/>
                <a:gd name="T6" fmla="*/ 17 w 20"/>
                <a:gd name="T7" fmla="*/ 0 h 76"/>
                <a:gd name="T8" fmla="*/ 19 w 20"/>
                <a:gd name="T9" fmla="*/ 4 h 76"/>
                <a:gd name="T10" fmla="*/ 19 w 20"/>
                <a:gd name="T11" fmla="*/ 47 h 76"/>
                <a:gd name="T12" fmla="*/ 4 w 2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6">
                  <a:moveTo>
                    <a:pt x="4" y="76"/>
                  </a:moveTo>
                  <a:cubicBezTo>
                    <a:pt x="4" y="76"/>
                    <a:pt x="2" y="62"/>
                    <a:pt x="0" y="44"/>
                  </a:cubicBezTo>
                  <a:cubicBezTo>
                    <a:pt x="4" y="30"/>
                    <a:pt x="10" y="12"/>
                    <a:pt x="1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28"/>
                    <a:pt x="19" y="47"/>
                  </a:cubicBezTo>
                  <a:cubicBezTo>
                    <a:pt x="14" y="57"/>
                    <a:pt x="9" y="67"/>
                    <a:pt x="4" y="76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6">
              <a:extLst>
                <a:ext uri="{FF2B5EF4-FFF2-40B4-BE49-F238E27FC236}">
                  <a16:creationId xmlns:a16="http://schemas.microsoft.com/office/drawing/2014/main" id="{33A4E4CA-97EF-46D2-8774-3119C4F7A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283"/>
              <a:ext cx="43" cy="79"/>
            </a:xfrm>
            <a:custGeom>
              <a:avLst/>
              <a:gdLst>
                <a:gd name="T0" fmla="*/ 6 w 19"/>
                <a:gd name="T1" fmla="*/ 21 h 35"/>
                <a:gd name="T2" fmla="*/ 19 w 19"/>
                <a:gd name="T3" fmla="*/ 3 h 35"/>
                <a:gd name="T4" fmla="*/ 19 w 19"/>
                <a:gd name="T5" fmla="*/ 6 h 35"/>
                <a:gd name="T6" fmla="*/ 4 w 19"/>
                <a:gd name="T7" fmla="*/ 35 h 35"/>
                <a:gd name="T8" fmla="*/ 0 w 19"/>
                <a:gd name="T9" fmla="*/ 3 h 35"/>
                <a:gd name="T10" fmla="*/ 1 w 19"/>
                <a:gd name="T11" fmla="*/ 0 h 35"/>
                <a:gd name="T12" fmla="*/ 6 w 19"/>
                <a:gd name="T1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5">
                  <a:moveTo>
                    <a:pt x="6" y="21"/>
                  </a:moveTo>
                  <a:cubicBezTo>
                    <a:pt x="11" y="12"/>
                    <a:pt x="15" y="11"/>
                    <a:pt x="19" y="3"/>
                  </a:cubicBezTo>
                  <a:cubicBezTo>
                    <a:pt x="19" y="4"/>
                    <a:pt x="19" y="5"/>
                    <a:pt x="19" y="6"/>
                  </a:cubicBezTo>
                  <a:cubicBezTo>
                    <a:pt x="14" y="16"/>
                    <a:pt x="9" y="26"/>
                    <a:pt x="4" y="35"/>
                  </a:cubicBezTo>
                  <a:cubicBezTo>
                    <a:pt x="4" y="35"/>
                    <a:pt x="2" y="21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17"/>
                    <a:pt x="6" y="21"/>
                    <a:pt x="6" y="2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7">
              <a:extLst>
                <a:ext uri="{FF2B5EF4-FFF2-40B4-BE49-F238E27FC236}">
                  <a16:creationId xmlns:a16="http://schemas.microsoft.com/office/drawing/2014/main" id="{237A0CFC-F6A8-4D53-9537-5535C4CC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91"/>
              <a:ext cx="18" cy="25"/>
            </a:xfrm>
            <a:custGeom>
              <a:avLst/>
              <a:gdLst>
                <a:gd name="T0" fmla="*/ 3 w 8"/>
                <a:gd name="T1" fmla="*/ 11 h 11"/>
                <a:gd name="T2" fmla="*/ 0 w 8"/>
                <a:gd name="T3" fmla="*/ 10 h 11"/>
                <a:gd name="T4" fmla="*/ 2 w 8"/>
                <a:gd name="T5" fmla="*/ 3 h 11"/>
                <a:gd name="T6" fmla="*/ 5 w 8"/>
                <a:gd name="T7" fmla="*/ 0 h 11"/>
                <a:gd name="T8" fmla="*/ 7 w 8"/>
                <a:gd name="T9" fmla="*/ 4 h 11"/>
                <a:gd name="T10" fmla="*/ 8 w 8"/>
                <a:gd name="T11" fmla="*/ 10 h 11"/>
                <a:gd name="T12" fmla="*/ 3 w 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2" y="11"/>
                    <a:pt x="1" y="10"/>
                    <a:pt x="0" y="10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6"/>
                    <a:pt x="8" y="10"/>
                  </a:cubicBezTo>
                  <a:cubicBezTo>
                    <a:pt x="6" y="11"/>
                    <a:pt x="5" y="11"/>
                    <a:pt x="3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8">
              <a:extLst>
                <a:ext uri="{FF2B5EF4-FFF2-40B4-BE49-F238E27FC236}">
                  <a16:creationId xmlns:a16="http://schemas.microsoft.com/office/drawing/2014/main" id="{2131C3D8-80EF-45BE-A7EB-EFE5885AA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173"/>
              <a:ext cx="41" cy="34"/>
            </a:xfrm>
            <a:custGeom>
              <a:avLst/>
              <a:gdLst>
                <a:gd name="T0" fmla="*/ 1 w 18"/>
                <a:gd name="T1" fmla="*/ 7 h 15"/>
                <a:gd name="T2" fmla="*/ 8 w 18"/>
                <a:gd name="T3" fmla="*/ 15 h 15"/>
                <a:gd name="T4" fmla="*/ 18 w 18"/>
                <a:gd name="T5" fmla="*/ 9 h 15"/>
                <a:gd name="T6" fmla="*/ 10 w 18"/>
                <a:gd name="T7" fmla="*/ 0 h 15"/>
                <a:gd name="T8" fmla="*/ 1 w 18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" y="7"/>
                  </a:moveTo>
                  <a:cubicBezTo>
                    <a:pt x="0" y="11"/>
                    <a:pt x="3" y="14"/>
                    <a:pt x="8" y="15"/>
                  </a:cubicBezTo>
                  <a:cubicBezTo>
                    <a:pt x="13" y="15"/>
                    <a:pt x="17" y="12"/>
                    <a:pt x="18" y="9"/>
                  </a:cubicBezTo>
                  <a:cubicBezTo>
                    <a:pt x="18" y="5"/>
                    <a:pt x="15" y="1"/>
                    <a:pt x="10" y="0"/>
                  </a:cubicBezTo>
                  <a:cubicBezTo>
                    <a:pt x="6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9">
              <a:extLst>
                <a:ext uri="{FF2B5EF4-FFF2-40B4-BE49-F238E27FC236}">
                  <a16:creationId xmlns:a16="http://schemas.microsoft.com/office/drawing/2014/main" id="{5F338C32-3B13-4C2B-A34D-2FB3714B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931"/>
              <a:ext cx="75" cy="138"/>
            </a:xfrm>
            <a:custGeom>
              <a:avLst/>
              <a:gdLst>
                <a:gd name="T0" fmla="*/ 0 w 33"/>
                <a:gd name="T1" fmla="*/ 18 h 61"/>
                <a:gd name="T2" fmla="*/ 22 w 33"/>
                <a:gd name="T3" fmla="*/ 9 h 61"/>
                <a:gd name="T4" fmla="*/ 2 w 33"/>
                <a:gd name="T5" fmla="*/ 46 h 61"/>
                <a:gd name="T6" fmla="*/ 0 w 33"/>
                <a:gd name="T7" fmla="*/ 1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1">
                  <a:moveTo>
                    <a:pt x="0" y="18"/>
                  </a:moveTo>
                  <a:cubicBezTo>
                    <a:pt x="0" y="18"/>
                    <a:pt x="10" y="0"/>
                    <a:pt x="22" y="9"/>
                  </a:cubicBezTo>
                  <a:cubicBezTo>
                    <a:pt x="33" y="17"/>
                    <a:pt x="20" y="61"/>
                    <a:pt x="2" y="46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30">
              <a:extLst>
                <a:ext uri="{FF2B5EF4-FFF2-40B4-BE49-F238E27FC236}">
                  <a16:creationId xmlns:a16="http://schemas.microsoft.com/office/drawing/2014/main" id="{D94238D1-2A3B-431F-A4F0-19BB8BE3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40"/>
              <a:ext cx="43" cy="91"/>
            </a:xfrm>
            <a:custGeom>
              <a:avLst/>
              <a:gdLst>
                <a:gd name="T0" fmla="*/ 2 w 19"/>
                <a:gd name="T1" fmla="*/ 16 h 40"/>
                <a:gd name="T2" fmla="*/ 13 w 19"/>
                <a:gd name="T3" fmla="*/ 8 h 40"/>
                <a:gd name="T4" fmla="*/ 7 w 19"/>
                <a:gd name="T5" fmla="*/ 38 h 40"/>
                <a:gd name="T6" fmla="*/ 0 w 19"/>
                <a:gd name="T7" fmla="*/ 34 h 40"/>
                <a:gd name="T8" fmla="*/ 2 w 19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0">
                  <a:moveTo>
                    <a:pt x="2" y="16"/>
                  </a:moveTo>
                  <a:cubicBezTo>
                    <a:pt x="2" y="16"/>
                    <a:pt x="4" y="0"/>
                    <a:pt x="13" y="8"/>
                  </a:cubicBezTo>
                  <a:cubicBezTo>
                    <a:pt x="19" y="13"/>
                    <a:pt x="14" y="34"/>
                    <a:pt x="7" y="38"/>
                  </a:cubicBezTo>
                  <a:cubicBezTo>
                    <a:pt x="4" y="40"/>
                    <a:pt x="0" y="38"/>
                    <a:pt x="0" y="34"/>
                  </a:cubicBezTo>
                  <a:lnTo>
                    <a:pt x="2" y="1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31">
              <a:extLst>
                <a:ext uri="{FF2B5EF4-FFF2-40B4-BE49-F238E27FC236}">
                  <a16:creationId xmlns:a16="http://schemas.microsoft.com/office/drawing/2014/main" id="{52CC3FAB-ADE6-424B-88C7-40FE42B58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981"/>
              <a:ext cx="23" cy="29"/>
            </a:xfrm>
            <a:custGeom>
              <a:avLst/>
              <a:gdLst>
                <a:gd name="T0" fmla="*/ 10 w 10"/>
                <a:gd name="T1" fmla="*/ 7 h 13"/>
                <a:gd name="T2" fmla="*/ 5 w 10"/>
                <a:gd name="T3" fmla="*/ 12 h 13"/>
                <a:gd name="T4" fmla="*/ 0 w 10"/>
                <a:gd name="T5" fmla="*/ 6 h 13"/>
                <a:gd name="T6" fmla="*/ 6 w 10"/>
                <a:gd name="T7" fmla="*/ 0 h 13"/>
                <a:gd name="T8" fmla="*/ 10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9" y="10"/>
                    <a:pt x="7" y="13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8" y="1"/>
                    <a:pt x="10" y="3"/>
                    <a:pt x="1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32">
              <a:extLst>
                <a:ext uri="{FF2B5EF4-FFF2-40B4-BE49-F238E27FC236}">
                  <a16:creationId xmlns:a16="http://schemas.microsoft.com/office/drawing/2014/main" id="{4F930F6C-0898-4527-8C83-6003E3B8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954"/>
              <a:ext cx="22" cy="68"/>
            </a:xfrm>
            <a:custGeom>
              <a:avLst/>
              <a:gdLst>
                <a:gd name="T0" fmla="*/ 8 w 10"/>
                <a:gd name="T1" fmla="*/ 3 h 30"/>
                <a:gd name="T2" fmla="*/ 10 w 10"/>
                <a:gd name="T3" fmla="*/ 13 h 30"/>
                <a:gd name="T4" fmla="*/ 10 w 10"/>
                <a:gd name="T5" fmla="*/ 13 h 30"/>
                <a:gd name="T6" fmla="*/ 10 w 10"/>
                <a:gd name="T7" fmla="*/ 15 h 30"/>
                <a:gd name="T8" fmla="*/ 4 w 10"/>
                <a:gd name="T9" fmla="*/ 30 h 30"/>
                <a:gd name="T10" fmla="*/ 5 w 10"/>
                <a:gd name="T11" fmla="*/ 3 h 30"/>
                <a:gd name="T12" fmla="*/ 0 w 10"/>
                <a:gd name="T13" fmla="*/ 1 h 30"/>
                <a:gd name="T14" fmla="*/ 2 w 10"/>
                <a:gd name="T15" fmla="*/ 0 h 30"/>
                <a:gd name="T16" fmla="*/ 7 w 10"/>
                <a:gd name="T17" fmla="*/ 2 h 30"/>
                <a:gd name="T18" fmla="*/ 8 w 10"/>
                <a:gd name="T19" fmla="*/ 3 h 30"/>
                <a:gd name="T20" fmla="*/ 8 w 10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3"/>
                  </a:moveTo>
                  <a:cubicBezTo>
                    <a:pt x="10" y="5"/>
                    <a:pt x="10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20"/>
                    <a:pt x="7" y="26"/>
                    <a:pt x="4" y="30"/>
                  </a:cubicBezTo>
                  <a:cubicBezTo>
                    <a:pt x="9" y="22"/>
                    <a:pt x="10" y="7"/>
                    <a:pt x="5" y="3"/>
                  </a:cubicBez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433">
              <a:extLst>
                <a:ext uri="{FF2B5EF4-FFF2-40B4-BE49-F238E27FC236}">
                  <a16:creationId xmlns:a16="http://schemas.microsoft.com/office/drawing/2014/main" id="{73CD4C5F-3737-46A1-B0C9-707C476BC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825"/>
              <a:ext cx="282" cy="339"/>
            </a:xfrm>
            <a:custGeom>
              <a:avLst/>
              <a:gdLst>
                <a:gd name="T0" fmla="*/ 13 w 124"/>
                <a:gd name="T1" fmla="*/ 34 h 150"/>
                <a:gd name="T2" fmla="*/ 7 w 124"/>
                <a:gd name="T3" fmla="*/ 70 h 150"/>
                <a:gd name="T4" fmla="*/ 39 w 124"/>
                <a:gd name="T5" fmla="*/ 137 h 150"/>
                <a:gd name="T6" fmla="*/ 118 w 124"/>
                <a:gd name="T7" fmla="*/ 103 h 150"/>
                <a:gd name="T8" fmla="*/ 112 w 124"/>
                <a:gd name="T9" fmla="*/ 32 h 150"/>
                <a:gd name="T10" fmla="*/ 58 w 124"/>
                <a:gd name="T11" fmla="*/ 1 h 150"/>
                <a:gd name="T12" fmla="*/ 13 w 124"/>
                <a:gd name="T13" fmla="*/ 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50">
                  <a:moveTo>
                    <a:pt x="13" y="34"/>
                  </a:moveTo>
                  <a:cubicBezTo>
                    <a:pt x="10" y="44"/>
                    <a:pt x="9" y="58"/>
                    <a:pt x="7" y="70"/>
                  </a:cubicBezTo>
                  <a:cubicBezTo>
                    <a:pt x="5" y="83"/>
                    <a:pt x="0" y="124"/>
                    <a:pt x="39" y="137"/>
                  </a:cubicBezTo>
                  <a:cubicBezTo>
                    <a:pt x="78" y="150"/>
                    <a:pt x="110" y="129"/>
                    <a:pt x="118" y="103"/>
                  </a:cubicBezTo>
                  <a:cubicBezTo>
                    <a:pt x="124" y="83"/>
                    <a:pt x="120" y="51"/>
                    <a:pt x="112" y="32"/>
                  </a:cubicBezTo>
                  <a:cubicBezTo>
                    <a:pt x="102" y="7"/>
                    <a:pt x="80" y="0"/>
                    <a:pt x="58" y="1"/>
                  </a:cubicBezTo>
                  <a:cubicBezTo>
                    <a:pt x="37" y="1"/>
                    <a:pt x="19" y="13"/>
                    <a:pt x="13" y="3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434">
              <a:extLst>
                <a:ext uri="{FF2B5EF4-FFF2-40B4-BE49-F238E27FC236}">
                  <a16:creationId xmlns:a16="http://schemas.microsoft.com/office/drawing/2014/main" id="{44D6D5D0-32F2-49AB-AA36-C33B0F58D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065"/>
              <a:ext cx="66" cy="31"/>
            </a:xfrm>
            <a:custGeom>
              <a:avLst/>
              <a:gdLst>
                <a:gd name="T0" fmla="*/ 0 w 29"/>
                <a:gd name="T1" fmla="*/ 13 h 14"/>
                <a:gd name="T2" fmla="*/ 17 w 29"/>
                <a:gd name="T3" fmla="*/ 8 h 14"/>
                <a:gd name="T4" fmla="*/ 25 w 29"/>
                <a:gd name="T5" fmla="*/ 5 h 14"/>
                <a:gd name="T6" fmla="*/ 26 w 29"/>
                <a:gd name="T7" fmla="*/ 4 h 14"/>
                <a:gd name="T8" fmla="*/ 26 w 29"/>
                <a:gd name="T9" fmla="*/ 3 h 14"/>
                <a:gd name="T10" fmla="*/ 23 w 29"/>
                <a:gd name="T11" fmla="*/ 0 h 14"/>
                <a:gd name="T12" fmla="*/ 28 w 29"/>
                <a:gd name="T13" fmla="*/ 2 h 14"/>
                <a:gd name="T14" fmla="*/ 29 w 29"/>
                <a:gd name="T15" fmla="*/ 5 h 14"/>
                <a:gd name="T16" fmla="*/ 28 w 29"/>
                <a:gd name="T17" fmla="*/ 8 h 14"/>
                <a:gd name="T18" fmla="*/ 19 w 29"/>
                <a:gd name="T19" fmla="*/ 12 h 14"/>
                <a:gd name="T20" fmla="*/ 9 w 29"/>
                <a:gd name="T21" fmla="*/ 13 h 14"/>
                <a:gd name="T22" fmla="*/ 0 w 29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4">
                  <a:moveTo>
                    <a:pt x="0" y="13"/>
                  </a:moveTo>
                  <a:cubicBezTo>
                    <a:pt x="6" y="11"/>
                    <a:pt x="12" y="9"/>
                    <a:pt x="17" y="8"/>
                  </a:cubicBezTo>
                  <a:cubicBezTo>
                    <a:pt x="20" y="7"/>
                    <a:pt x="23" y="6"/>
                    <a:pt x="25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7" y="4"/>
                    <a:pt x="27" y="4"/>
                    <a:pt x="26" y="3"/>
                  </a:cubicBezTo>
                  <a:cubicBezTo>
                    <a:pt x="26" y="2"/>
                    <a:pt x="25" y="1"/>
                    <a:pt x="23" y="0"/>
                  </a:cubicBezTo>
                  <a:cubicBezTo>
                    <a:pt x="25" y="0"/>
                    <a:pt x="27" y="0"/>
                    <a:pt x="28" y="2"/>
                  </a:cubicBezTo>
                  <a:cubicBezTo>
                    <a:pt x="29" y="2"/>
                    <a:pt x="29" y="3"/>
                    <a:pt x="29" y="5"/>
                  </a:cubicBezTo>
                  <a:cubicBezTo>
                    <a:pt x="29" y="6"/>
                    <a:pt x="28" y="7"/>
                    <a:pt x="28" y="8"/>
                  </a:cubicBezTo>
                  <a:cubicBezTo>
                    <a:pt x="25" y="10"/>
                    <a:pt x="22" y="11"/>
                    <a:pt x="19" y="12"/>
                  </a:cubicBezTo>
                  <a:cubicBezTo>
                    <a:pt x="15" y="13"/>
                    <a:pt x="12" y="13"/>
                    <a:pt x="9" y="13"/>
                  </a:cubicBezTo>
                  <a:cubicBezTo>
                    <a:pt x="6" y="14"/>
                    <a:pt x="3" y="14"/>
                    <a:pt x="0" y="13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435">
              <a:extLst>
                <a:ext uri="{FF2B5EF4-FFF2-40B4-BE49-F238E27FC236}">
                  <a16:creationId xmlns:a16="http://schemas.microsoft.com/office/drawing/2014/main" id="{F884EDBB-FBC6-4524-B37B-36EBA6AA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812"/>
              <a:ext cx="279" cy="212"/>
            </a:xfrm>
            <a:custGeom>
              <a:avLst/>
              <a:gdLst>
                <a:gd name="T0" fmla="*/ 109 w 123"/>
                <a:gd name="T1" fmla="*/ 23 h 94"/>
                <a:gd name="T2" fmla="*/ 118 w 123"/>
                <a:gd name="T3" fmla="*/ 48 h 94"/>
                <a:gd name="T4" fmla="*/ 119 w 123"/>
                <a:gd name="T5" fmla="*/ 89 h 94"/>
                <a:gd name="T6" fmla="*/ 111 w 123"/>
                <a:gd name="T7" fmla="*/ 64 h 94"/>
                <a:gd name="T8" fmla="*/ 97 w 123"/>
                <a:gd name="T9" fmla="*/ 28 h 94"/>
                <a:gd name="T10" fmla="*/ 56 w 123"/>
                <a:gd name="T11" fmla="*/ 40 h 94"/>
                <a:gd name="T12" fmla="*/ 20 w 123"/>
                <a:gd name="T13" fmla="*/ 32 h 94"/>
                <a:gd name="T14" fmla="*/ 9 w 123"/>
                <a:gd name="T15" fmla="*/ 66 h 94"/>
                <a:gd name="T16" fmla="*/ 4 w 123"/>
                <a:gd name="T17" fmla="*/ 94 h 94"/>
                <a:gd name="T18" fmla="*/ 9 w 123"/>
                <a:gd name="T19" fmla="*/ 30 h 94"/>
                <a:gd name="T20" fmla="*/ 58 w 123"/>
                <a:gd name="T21" fmla="*/ 1 h 94"/>
                <a:gd name="T22" fmla="*/ 109 w 123"/>
                <a:gd name="T23" fmla="*/ 2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4">
                  <a:moveTo>
                    <a:pt x="109" y="23"/>
                  </a:moveTo>
                  <a:cubicBezTo>
                    <a:pt x="112" y="28"/>
                    <a:pt x="115" y="32"/>
                    <a:pt x="118" y="48"/>
                  </a:cubicBezTo>
                  <a:cubicBezTo>
                    <a:pt x="123" y="71"/>
                    <a:pt x="121" y="89"/>
                    <a:pt x="119" y="89"/>
                  </a:cubicBezTo>
                  <a:cubicBezTo>
                    <a:pt x="116" y="89"/>
                    <a:pt x="113" y="76"/>
                    <a:pt x="111" y="64"/>
                  </a:cubicBezTo>
                  <a:cubicBezTo>
                    <a:pt x="109" y="52"/>
                    <a:pt x="107" y="30"/>
                    <a:pt x="97" y="28"/>
                  </a:cubicBezTo>
                  <a:cubicBezTo>
                    <a:pt x="87" y="26"/>
                    <a:pt x="87" y="38"/>
                    <a:pt x="56" y="40"/>
                  </a:cubicBezTo>
                  <a:cubicBezTo>
                    <a:pt x="29" y="41"/>
                    <a:pt x="26" y="33"/>
                    <a:pt x="20" y="32"/>
                  </a:cubicBezTo>
                  <a:cubicBezTo>
                    <a:pt x="15" y="32"/>
                    <a:pt x="10" y="57"/>
                    <a:pt x="9" y="66"/>
                  </a:cubicBezTo>
                  <a:cubicBezTo>
                    <a:pt x="8" y="74"/>
                    <a:pt x="7" y="94"/>
                    <a:pt x="4" y="94"/>
                  </a:cubicBezTo>
                  <a:cubicBezTo>
                    <a:pt x="0" y="94"/>
                    <a:pt x="1" y="52"/>
                    <a:pt x="9" y="30"/>
                  </a:cubicBezTo>
                  <a:cubicBezTo>
                    <a:pt x="17" y="9"/>
                    <a:pt x="40" y="1"/>
                    <a:pt x="58" y="1"/>
                  </a:cubicBezTo>
                  <a:cubicBezTo>
                    <a:pt x="76" y="0"/>
                    <a:pt x="97" y="5"/>
                    <a:pt x="109" y="23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6">
              <a:extLst>
                <a:ext uri="{FF2B5EF4-FFF2-40B4-BE49-F238E27FC236}">
                  <a16:creationId xmlns:a16="http://schemas.microsoft.com/office/drawing/2014/main" id="{30DE53DB-DE90-49A2-8ABB-3D1A610F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008"/>
              <a:ext cx="39" cy="59"/>
            </a:xfrm>
            <a:custGeom>
              <a:avLst/>
              <a:gdLst>
                <a:gd name="T0" fmla="*/ 14 w 17"/>
                <a:gd name="T1" fmla="*/ 0 h 26"/>
                <a:gd name="T2" fmla="*/ 0 w 17"/>
                <a:gd name="T3" fmla="*/ 17 h 26"/>
                <a:gd name="T4" fmla="*/ 15 w 17"/>
                <a:gd name="T5" fmla="*/ 24 h 26"/>
                <a:gd name="T6" fmla="*/ 7 w 17"/>
                <a:gd name="T7" fmla="*/ 18 h 26"/>
                <a:gd name="T8" fmla="*/ 14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14" y="0"/>
                  </a:moveTo>
                  <a:cubicBezTo>
                    <a:pt x="14" y="0"/>
                    <a:pt x="13" y="12"/>
                    <a:pt x="0" y="17"/>
                  </a:cubicBezTo>
                  <a:cubicBezTo>
                    <a:pt x="0" y="17"/>
                    <a:pt x="5" y="26"/>
                    <a:pt x="15" y="24"/>
                  </a:cubicBezTo>
                  <a:cubicBezTo>
                    <a:pt x="15" y="24"/>
                    <a:pt x="10" y="23"/>
                    <a:pt x="7" y="18"/>
                  </a:cubicBezTo>
                  <a:cubicBezTo>
                    <a:pt x="7" y="18"/>
                    <a:pt x="17" y="12"/>
                    <a:pt x="14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7">
              <a:extLst>
                <a:ext uri="{FF2B5EF4-FFF2-40B4-BE49-F238E27FC236}">
                  <a16:creationId xmlns:a16="http://schemas.microsoft.com/office/drawing/2014/main" id="{696FBB96-4737-4176-A765-161D156F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922"/>
              <a:ext cx="61" cy="16"/>
            </a:xfrm>
            <a:custGeom>
              <a:avLst/>
              <a:gdLst>
                <a:gd name="T0" fmla="*/ 0 w 27"/>
                <a:gd name="T1" fmla="*/ 6 h 7"/>
                <a:gd name="T2" fmla="*/ 14 w 27"/>
                <a:gd name="T3" fmla="*/ 0 h 7"/>
                <a:gd name="T4" fmla="*/ 21 w 27"/>
                <a:gd name="T5" fmla="*/ 2 h 7"/>
                <a:gd name="T6" fmla="*/ 27 w 27"/>
                <a:gd name="T7" fmla="*/ 7 h 7"/>
                <a:gd name="T8" fmla="*/ 21 w 27"/>
                <a:gd name="T9" fmla="*/ 4 h 7"/>
                <a:gd name="T10" fmla="*/ 14 w 27"/>
                <a:gd name="T11" fmla="*/ 3 h 7"/>
                <a:gd name="T12" fmla="*/ 7 w 27"/>
                <a:gd name="T13" fmla="*/ 4 h 7"/>
                <a:gd name="T14" fmla="*/ 0 w 27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7">
                  <a:moveTo>
                    <a:pt x="0" y="6"/>
                  </a:moveTo>
                  <a:cubicBezTo>
                    <a:pt x="3" y="3"/>
                    <a:pt x="8" y="1"/>
                    <a:pt x="14" y="0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5" y="6"/>
                    <a:pt x="23" y="5"/>
                    <a:pt x="21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4" y="5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8">
              <a:extLst>
                <a:ext uri="{FF2B5EF4-FFF2-40B4-BE49-F238E27FC236}">
                  <a16:creationId xmlns:a16="http://schemas.microsoft.com/office/drawing/2014/main" id="{1724AC80-BA91-44F3-8900-1EDCF20DA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929"/>
              <a:ext cx="56" cy="14"/>
            </a:xfrm>
            <a:custGeom>
              <a:avLst/>
              <a:gdLst>
                <a:gd name="T0" fmla="*/ 25 w 25"/>
                <a:gd name="T1" fmla="*/ 4 h 6"/>
                <a:gd name="T2" fmla="*/ 12 w 25"/>
                <a:gd name="T3" fmla="*/ 3 h 6"/>
                <a:gd name="T4" fmla="*/ 6 w 25"/>
                <a:gd name="T5" fmla="*/ 4 h 6"/>
                <a:gd name="T6" fmla="*/ 0 w 25"/>
                <a:gd name="T7" fmla="*/ 6 h 6"/>
                <a:gd name="T8" fmla="*/ 6 w 25"/>
                <a:gd name="T9" fmla="*/ 2 h 6"/>
                <a:gd name="T10" fmla="*/ 12 w 25"/>
                <a:gd name="T11" fmla="*/ 0 h 6"/>
                <a:gd name="T12" fmla="*/ 25 w 25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">
                  <a:moveTo>
                    <a:pt x="25" y="4"/>
                  </a:moveTo>
                  <a:cubicBezTo>
                    <a:pt x="21" y="3"/>
                    <a:pt x="16" y="3"/>
                    <a:pt x="12" y="3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4" y="5"/>
                    <a:pt x="2" y="5"/>
                    <a:pt x="0" y="6"/>
                  </a:cubicBezTo>
                  <a:cubicBezTo>
                    <a:pt x="2" y="5"/>
                    <a:pt x="3" y="3"/>
                    <a:pt x="6" y="2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7" y="0"/>
                    <a:pt x="21" y="1"/>
                    <a:pt x="25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439">
              <a:extLst>
                <a:ext uri="{FF2B5EF4-FFF2-40B4-BE49-F238E27FC236}">
                  <a16:creationId xmlns:a16="http://schemas.microsoft.com/office/drawing/2014/main" id="{DB1C4764-8FC3-4370-B304-626B6E3B0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963"/>
              <a:ext cx="63" cy="59"/>
            </a:xfrm>
            <a:custGeom>
              <a:avLst/>
              <a:gdLst>
                <a:gd name="T0" fmla="*/ 0 w 28"/>
                <a:gd name="T1" fmla="*/ 20 h 26"/>
                <a:gd name="T2" fmla="*/ 14 w 28"/>
                <a:gd name="T3" fmla="*/ 1 h 26"/>
                <a:gd name="T4" fmla="*/ 28 w 28"/>
                <a:gd name="T5" fmla="*/ 19 h 26"/>
                <a:gd name="T6" fmla="*/ 0 w 28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6">
                  <a:moveTo>
                    <a:pt x="0" y="20"/>
                  </a:moveTo>
                  <a:cubicBezTo>
                    <a:pt x="0" y="20"/>
                    <a:pt x="0" y="1"/>
                    <a:pt x="14" y="1"/>
                  </a:cubicBezTo>
                  <a:cubicBezTo>
                    <a:pt x="27" y="0"/>
                    <a:pt x="28" y="19"/>
                    <a:pt x="28" y="19"/>
                  </a:cubicBezTo>
                  <a:cubicBezTo>
                    <a:pt x="28" y="19"/>
                    <a:pt x="15" y="26"/>
                    <a:pt x="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40">
              <a:extLst>
                <a:ext uri="{FF2B5EF4-FFF2-40B4-BE49-F238E27FC236}">
                  <a16:creationId xmlns:a16="http://schemas.microsoft.com/office/drawing/2014/main" id="{18B6224A-52D8-4748-A865-DCD7AD7F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963"/>
              <a:ext cx="66" cy="45"/>
            </a:xfrm>
            <a:custGeom>
              <a:avLst/>
              <a:gdLst>
                <a:gd name="T0" fmla="*/ 1 w 29"/>
                <a:gd name="T1" fmla="*/ 20 h 20"/>
                <a:gd name="T2" fmla="*/ 3 w 29"/>
                <a:gd name="T3" fmla="*/ 7 h 20"/>
                <a:gd name="T4" fmla="*/ 8 w 29"/>
                <a:gd name="T5" fmla="*/ 2 h 20"/>
                <a:gd name="T6" fmla="*/ 14 w 29"/>
                <a:gd name="T7" fmla="*/ 0 h 20"/>
                <a:gd name="T8" fmla="*/ 21 w 29"/>
                <a:gd name="T9" fmla="*/ 1 h 20"/>
                <a:gd name="T10" fmla="*/ 26 w 29"/>
                <a:gd name="T11" fmla="*/ 6 h 20"/>
                <a:gd name="T12" fmla="*/ 29 w 29"/>
                <a:gd name="T13" fmla="*/ 19 h 20"/>
                <a:gd name="T14" fmla="*/ 25 w 29"/>
                <a:gd name="T15" fmla="*/ 7 h 20"/>
                <a:gd name="T16" fmla="*/ 20 w 29"/>
                <a:gd name="T17" fmla="*/ 3 h 20"/>
                <a:gd name="T18" fmla="*/ 14 w 29"/>
                <a:gd name="T19" fmla="*/ 2 h 20"/>
                <a:gd name="T20" fmla="*/ 9 w 29"/>
                <a:gd name="T21" fmla="*/ 4 h 20"/>
                <a:gd name="T22" fmla="*/ 5 w 29"/>
                <a:gd name="T23" fmla="*/ 8 h 20"/>
                <a:gd name="T24" fmla="*/ 1 w 29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">
                  <a:moveTo>
                    <a:pt x="1" y="20"/>
                  </a:moveTo>
                  <a:cubicBezTo>
                    <a:pt x="0" y="16"/>
                    <a:pt x="1" y="11"/>
                    <a:pt x="3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2"/>
                    <a:pt x="25" y="4"/>
                    <a:pt x="26" y="6"/>
                  </a:cubicBezTo>
                  <a:cubicBezTo>
                    <a:pt x="28" y="10"/>
                    <a:pt x="29" y="14"/>
                    <a:pt x="29" y="19"/>
                  </a:cubicBezTo>
                  <a:cubicBezTo>
                    <a:pt x="28" y="15"/>
                    <a:pt x="27" y="10"/>
                    <a:pt x="25" y="7"/>
                  </a:cubicBezTo>
                  <a:cubicBezTo>
                    <a:pt x="23" y="5"/>
                    <a:pt x="22" y="4"/>
                    <a:pt x="20" y="3"/>
                  </a:cubicBezTo>
                  <a:cubicBezTo>
                    <a:pt x="18" y="2"/>
                    <a:pt x="16" y="2"/>
                    <a:pt x="14" y="2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12"/>
                    <a:pt x="1" y="16"/>
                    <a:pt x="1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41">
              <a:extLst>
                <a:ext uri="{FF2B5EF4-FFF2-40B4-BE49-F238E27FC236}">
                  <a16:creationId xmlns:a16="http://schemas.microsoft.com/office/drawing/2014/main" id="{E7DB9E9B-2614-47BE-8F60-C2BE900B3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992"/>
              <a:ext cx="14" cy="30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6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6" y="10"/>
                    <a:pt x="6" y="6"/>
                  </a:cubicBezTo>
                  <a:cubicBezTo>
                    <a:pt x="6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442">
              <a:extLst>
                <a:ext uri="{FF2B5EF4-FFF2-40B4-BE49-F238E27FC236}">
                  <a16:creationId xmlns:a16="http://schemas.microsoft.com/office/drawing/2014/main" id="{259B0FFC-1734-45B3-9F4D-80DAD4CA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63"/>
              <a:ext cx="65" cy="59"/>
            </a:xfrm>
            <a:custGeom>
              <a:avLst/>
              <a:gdLst>
                <a:gd name="T0" fmla="*/ 0 w 29"/>
                <a:gd name="T1" fmla="*/ 20 h 26"/>
                <a:gd name="T2" fmla="*/ 14 w 29"/>
                <a:gd name="T3" fmla="*/ 0 h 26"/>
                <a:gd name="T4" fmla="*/ 29 w 29"/>
                <a:gd name="T5" fmla="*/ 19 h 26"/>
                <a:gd name="T6" fmla="*/ 0 w 29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20"/>
                  </a:moveTo>
                  <a:cubicBezTo>
                    <a:pt x="0" y="20"/>
                    <a:pt x="1" y="1"/>
                    <a:pt x="14" y="0"/>
                  </a:cubicBezTo>
                  <a:cubicBezTo>
                    <a:pt x="27" y="0"/>
                    <a:pt x="29" y="19"/>
                    <a:pt x="29" y="19"/>
                  </a:cubicBezTo>
                  <a:cubicBezTo>
                    <a:pt x="29" y="19"/>
                    <a:pt x="15" y="26"/>
                    <a:pt x="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443">
              <a:extLst>
                <a:ext uri="{FF2B5EF4-FFF2-40B4-BE49-F238E27FC236}">
                  <a16:creationId xmlns:a16="http://schemas.microsoft.com/office/drawing/2014/main" id="{77ADBC83-F874-4060-AC4C-D656FEFAF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61"/>
              <a:ext cx="65" cy="47"/>
            </a:xfrm>
            <a:custGeom>
              <a:avLst/>
              <a:gdLst>
                <a:gd name="T0" fmla="*/ 0 w 29"/>
                <a:gd name="T1" fmla="*/ 21 h 21"/>
                <a:gd name="T2" fmla="*/ 3 w 29"/>
                <a:gd name="T3" fmla="*/ 8 h 21"/>
                <a:gd name="T4" fmla="*/ 7 w 29"/>
                <a:gd name="T5" fmla="*/ 3 h 21"/>
                <a:gd name="T6" fmla="*/ 14 w 29"/>
                <a:gd name="T7" fmla="*/ 0 h 21"/>
                <a:gd name="T8" fmla="*/ 21 w 29"/>
                <a:gd name="T9" fmla="*/ 2 h 21"/>
                <a:gd name="T10" fmla="*/ 25 w 29"/>
                <a:gd name="T11" fmla="*/ 7 h 21"/>
                <a:gd name="T12" fmla="*/ 29 w 29"/>
                <a:gd name="T13" fmla="*/ 20 h 21"/>
                <a:gd name="T14" fmla="*/ 24 w 29"/>
                <a:gd name="T15" fmla="*/ 8 h 21"/>
                <a:gd name="T16" fmla="*/ 20 w 29"/>
                <a:gd name="T17" fmla="*/ 4 h 21"/>
                <a:gd name="T18" fmla="*/ 14 w 29"/>
                <a:gd name="T19" fmla="*/ 3 h 21"/>
                <a:gd name="T20" fmla="*/ 8 w 29"/>
                <a:gd name="T21" fmla="*/ 4 h 21"/>
                <a:gd name="T22" fmla="*/ 4 w 29"/>
                <a:gd name="T23" fmla="*/ 9 h 21"/>
                <a:gd name="T24" fmla="*/ 0 w 29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0" y="17"/>
                    <a:pt x="1" y="12"/>
                    <a:pt x="3" y="8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1"/>
                    <a:pt x="14" y="0"/>
                  </a:cubicBezTo>
                  <a:cubicBezTo>
                    <a:pt x="16" y="0"/>
                    <a:pt x="18" y="1"/>
                    <a:pt x="21" y="2"/>
                  </a:cubicBezTo>
                  <a:cubicBezTo>
                    <a:pt x="23" y="3"/>
                    <a:pt x="24" y="5"/>
                    <a:pt x="25" y="7"/>
                  </a:cubicBezTo>
                  <a:cubicBezTo>
                    <a:pt x="28" y="11"/>
                    <a:pt x="29" y="15"/>
                    <a:pt x="29" y="20"/>
                  </a:cubicBezTo>
                  <a:cubicBezTo>
                    <a:pt x="28" y="15"/>
                    <a:pt x="26" y="11"/>
                    <a:pt x="24" y="8"/>
                  </a:cubicBezTo>
                  <a:cubicBezTo>
                    <a:pt x="23" y="6"/>
                    <a:pt x="21" y="5"/>
                    <a:pt x="20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2" y="3"/>
                    <a:pt x="10" y="3"/>
                    <a:pt x="8" y="4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2" y="12"/>
                    <a:pt x="1" y="17"/>
                    <a:pt x="0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444">
              <a:extLst>
                <a:ext uri="{FF2B5EF4-FFF2-40B4-BE49-F238E27FC236}">
                  <a16:creationId xmlns:a16="http://schemas.microsoft.com/office/drawing/2014/main" id="{5638FF6D-504C-4227-9AE3-BC1D66BDF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92"/>
              <a:ext cx="16" cy="30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6 h 13"/>
                <a:gd name="T8" fmla="*/ 0 w 7"/>
                <a:gd name="T9" fmla="*/ 7 h 13"/>
                <a:gd name="T10" fmla="*/ 4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2" y="13"/>
                    <a:pt x="4" y="13"/>
                  </a:cubicBezTo>
                  <a:cubicBezTo>
                    <a:pt x="5" y="12"/>
                    <a:pt x="7" y="10"/>
                    <a:pt x="7" y="6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445">
              <a:extLst>
                <a:ext uri="{FF2B5EF4-FFF2-40B4-BE49-F238E27FC236}">
                  <a16:creationId xmlns:a16="http://schemas.microsoft.com/office/drawing/2014/main" id="{C0EA7E60-6885-4373-8BE8-75180B9F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29"/>
              <a:ext cx="55" cy="57"/>
            </a:xfrm>
            <a:custGeom>
              <a:avLst/>
              <a:gdLst>
                <a:gd name="T0" fmla="*/ 18 w 55"/>
                <a:gd name="T1" fmla="*/ 0 h 57"/>
                <a:gd name="T2" fmla="*/ 0 w 55"/>
                <a:gd name="T3" fmla="*/ 41 h 57"/>
                <a:gd name="T4" fmla="*/ 36 w 55"/>
                <a:gd name="T5" fmla="*/ 57 h 57"/>
                <a:gd name="T6" fmla="*/ 55 w 55"/>
                <a:gd name="T7" fmla="*/ 16 h 57"/>
                <a:gd name="T8" fmla="*/ 18 w 5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7">
                  <a:moveTo>
                    <a:pt x="18" y="0"/>
                  </a:moveTo>
                  <a:lnTo>
                    <a:pt x="0" y="41"/>
                  </a:lnTo>
                  <a:lnTo>
                    <a:pt x="36" y="57"/>
                  </a:lnTo>
                  <a:lnTo>
                    <a:pt x="55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46">
              <a:extLst>
                <a:ext uri="{FF2B5EF4-FFF2-40B4-BE49-F238E27FC236}">
                  <a16:creationId xmlns:a16="http://schemas.microsoft.com/office/drawing/2014/main" id="{55955674-94C1-4697-82B0-A6FD5FC1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143"/>
              <a:ext cx="104" cy="147"/>
            </a:xfrm>
            <a:custGeom>
              <a:avLst/>
              <a:gdLst>
                <a:gd name="T0" fmla="*/ 42 w 46"/>
                <a:gd name="T1" fmla="*/ 58 h 65"/>
                <a:gd name="T2" fmla="*/ 26 w 46"/>
                <a:gd name="T3" fmla="*/ 64 h 65"/>
                <a:gd name="T4" fmla="*/ 19 w 46"/>
                <a:gd name="T5" fmla="*/ 61 h 65"/>
                <a:gd name="T6" fmla="*/ 1 w 46"/>
                <a:gd name="T7" fmla="*/ 14 h 65"/>
                <a:gd name="T8" fmla="*/ 4 w 46"/>
                <a:gd name="T9" fmla="*/ 7 h 65"/>
                <a:gd name="T10" fmla="*/ 20 w 46"/>
                <a:gd name="T11" fmla="*/ 1 h 65"/>
                <a:gd name="T12" fmla="*/ 27 w 46"/>
                <a:gd name="T13" fmla="*/ 4 h 65"/>
                <a:gd name="T14" fmla="*/ 45 w 46"/>
                <a:gd name="T15" fmla="*/ 51 h 65"/>
                <a:gd name="T16" fmla="*/ 42 w 46"/>
                <a:gd name="T1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42" y="58"/>
                  </a:moveTo>
                  <a:cubicBezTo>
                    <a:pt x="26" y="64"/>
                    <a:pt x="26" y="64"/>
                    <a:pt x="26" y="64"/>
                  </a:cubicBezTo>
                  <a:cubicBezTo>
                    <a:pt x="23" y="65"/>
                    <a:pt x="20" y="64"/>
                    <a:pt x="19" y="6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1"/>
                    <a:pt x="1" y="8"/>
                    <a:pt x="4" y="7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3" y="0"/>
                    <a:pt x="26" y="1"/>
                    <a:pt x="27" y="4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4"/>
                    <a:pt x="45" y="57"/>
                    <a:pt x="42" y="58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7">
              <a:extLst>
                <a:ext uri="{FF2B5EF4-FFF2-40B4-BE49-F238E27FC236}">
                  <a16:creationId xmlns:a16="http://schemas.microsoft.com/office/drawing/2014/main" id="{B3F22699-7626-46CD-830A-ABD5098B3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146"/>
              <a:ext cx="107" cy="149"/>
            </a:xfrm>
            <a:custGeom>
              <a:avLst/>
              <a:gdLst>
                <a:gd name="T0" fmla="*/ 43 w 47"/>
                <a:gd name="T1" fmla="*/ 59 h 66"/>
                <a:gd name="T2" fmla="*/ 26 w 47"/>
                <a:gd name="T3" fmla="*/ 65 h 66"/>
                <a:gd name="T4" fmla="*/ 19 w 47"/>
                <a:gd name="T5" fmla="*/ 62 h 66"/>
                <a:gd name="T6" fmla="*/ 1 w 47"/>
                <a:gd name="T7" fmla="*/ 15 h 66"/>
                <a:gd name="T8" fmla="*/ 4 w 47"/>
                <a:gd name="T9" fmla="*/ 8 h 66"/>
                <a:gd name="T10" fmla="*/ 21 w 47"/>
                <a:gd name="T11" fmla="*/ 2 h 66"/>
                <a:gd name="T12" fmla="*/ 28 w 47"/>
                <a:gd name="T13" fmla="*/ 5 h 66"/>
                <a:gd name="T14" fmla="*/ 46 w 47"/>
                <a:gd name="T15" fmla="*/ 52 h 66"/>
                <a:gd name="T16" fmla="*/ 43 w 47"/>
                <a:gd name="T17" fmla="*/ 5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66">
                  <a:moveTo>
                    <a:pt x="43" y="59"/>
                  </a:moveTo>
                  <a:cubicBezTo>
                    <a:pt x="26" y="65"/>
                    <a:pt x="26" y="65"/>
                    <a:pt x="26" y="65"/>
                  </a:cubicBezTo>
                  <a:cubicBezTo>
                    <a:pt x="24" y="66"/>
                    <a:pt x="20" y="65"/>
                    <a:pt x="19" y="6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2"/>
                    <a:pt x="1" y="9"/>
                    <a:pt x="4" y="8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0"/>
                    <a:pt x="26" y="2"/>
                    <a:pt x="28" y="5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7" y="54"/>
                    <a:pt x="45" y="58"/>
                    <a:pt x="43" y="59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8">
              <a:extLst>
                <a:ext uri="{FF2B5EF4-FFF2-40B4-BE49-F238E27FC236}">
                  <a16:creationId xmlns:a16="http://schemas.microsoft.com/office/drawing/2014/main" id="{1B25B23A-8EE4-46F1-B5D6-B9BDAC8A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186"/>
              <a:ext cx="124" cy="97"/>
            </a:xfrm>
            <a:custGeom>
              <a:avLst/>
              <a:gdLst>
                <a:gd name="T0" fmla="*/ 38 w 55"/>
                <a:gd name="T1" fmla="*/ 10 h 43"/>
                <a:gd name="T2" fmla="*/ 23 w 55"/>
                <a:gd name="T3" fmla="*/ 6 h 43"/>
                <a:gd name="T4" fmla="*/ 11 w 55"/>
                <a:gd name="T5" fmla="*/ 6 h 43"/>
                <a:gd name="T6" fmla="*/ 31 w 55"/>
                <a:gd name="T7" fmla="*/ 18 h 43"/>
                <a:gd name="T8" fmla="*/ 7 w 55"/>
                <a:gd name="T9" fmla="*/ 13 h 43"/>
                <a:gd name="T10" fmla="*/ 4 w 55"/>
                <a:gd name="T11" fmla="*/ 19 h 43"/>
                <a:gd name="T12" fmla="*/ 27 w 55"/>
                <a:gd name="T13" fmla="*/ 26 h 43"/>
                <a:gd name="T14" fmla="*/ 7 w 55"/>
                <a:gd name="T15" fmla="*/ 25 h 43"/>
                <a:gd name="T16" fmla="*/ 4 w 55"/>
                <a:gd name="T17" fmla="*/ 27 h 43"/>
                <a:gd name="T18" fmla="*/ 8 w 55"/>
                <a:gd name="T19" fmla="*/ 31 h 43"/>
                <a:gd name="T20" fmla="*/ 28 w 55"/>
                <a:gd name="T21" fmla="*/ 34 h 43"/>
                <a:gd name="T22" fmla="*/ 13 w 55"/>
                <a:gd name="T23" fmla="*/ 36 h 43"/>
                <a:gd name="T24" fmla="*/ 15 w 55"/>
                <a:gd name="T25" fmla="*/ 40 h 43"/>
                <a:gd name="T26" fmla="*/ 45 w 55"/>
                <a:gd name="T27" fmla="*/ 42 h 43"/>
                <a:gd name="T28" fmla="*/ 52 w 55"/>
                <a:gd name="T29" fmla="*/ 33 h 43"/>
                <a:gd name="T30" fmla="*/ 47 w 55"/>
                <a:gd name="T31" fmla="*/ 10 h 43"/>
                <a:gd name="T32" fmla="*/ 34 w 55"/>
                <a:gd name="T33" fmla="*/ 0 h 43"/>
                <a:gd name="T34" fmla="*/ 38 w 55"/>
                <a:gd name="T35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43">
                  <a:moveTo>
                    <a:pt x="38" y="10"/>
                  </a:moveTo>
                  <a:cubicBezTo>
                    <a:pt x="38" y="10"/>
                    <a:pt x="33" y="9"/>
                    <a:pt x="23" y="6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9"/>
                    <a:pt x="11" y="10"/>
                    <a:pt x="31" y="18"/>
                  </a:cubicBezTo>
                  <a:cubicBezTo>
                    <a:pt x="31" y="18"/>
                    <a:pt x="10" y="14"/>
                    <a:pt x="7" y="13"/>
                  </a:cubicBezTo>
                  <a:cubicBezTo>
                    <a:pt x="3" y="13"/>
                    <a:pt x="0" y="17"/>
                    <a:pt x="4" y="19"/>
                  </a:cubicBezTo>
                  <a:cubicBezTo>
                    <a:pt x="7" y="21"/>
                    <a:pt x="27" y="26"/>
                    <a:pt x="27" y="26"/>
                  </a:cubicBezTo>
                  <a:cubicBezTo>
                    <a:pt x="27" y="26"/>
                    <a:pt x="10" y="24"/>
                    <a:pt x="7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3" y="28"/>
                    <a:pt x="4" y="31"/>
                    <a:pt x="8" y="31"/>
                  </a:cubicBezTo>
                  <a:cubicBezTo>
                    <a:pt x="11" y="31"/>
                    <a:pt x="28" y="34"/>
                    <a:pt x="28" y="34"/>
                  </a:cubicBezTo>
                  <a:cubicBezTo>
                    <a:pt x="28" y="34"/>
                    <a:pt x="16" y="34"/>
                    <a:pt x="13" y="36"/>
                  </a:cubicBezTo>
                  <a:cubicBezTo>
                    <a:pt x="11" y="38"/>
                    <a:pt x="13" y="39"/>
                    <a:pt x="15" y="40"/>
                  </a:cubicBezTo>
                  <a:cubicBezTo>
                    <a:pt x="18" y="41"/>
                    <a:pt x="39" y="43"/>
                    <a:pt x="45" y="42"/>
                  </a:cubicBezTo>
                  <a:cubicBezTo>
                    <a:pt x="52" y="42"/>
                    <a:pt x="52" y="33"/>
                    <a:pt x="52" y="33"/>
                  </a:cubicBezTo>
                  <a:cubicBezTo>
                    <a:pt x="55" y="24"/>
                    <a:pt x="55" y="15"/>
                    <a:pt x="47" y="10"/>
                  </a:cubicBezTo>
                  <a:cubicBezTo>
                    <a:pt x="43" y="7"/>
                    <a:pt x="37" y="1"/>
                    <a:pt x="34" y="0"/>
                  </a:cubicBezTo>
                  <a:lnTo>
                    <a:pt x="38" y="1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9">
              <a:extLst>
                <a:ext uri="{FF2B5EF4-FFF2-40B4-BE49-F238E27FC236}">
                  <a16:creationId xmlns:a16="http://schemas.microsoft.com/office/drawing/2014/main" id="{25E3A4FC-4140-4EF8-B8C7-CAB98909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229"/>
              <a:ext cx="59" cy="70"/>
            </a:xfrm>
            <a:custGeom>
              <a:avLst/>
              <a:gdLst>
                <a:gd name="T0" fmla="*/ 29 w 59"/>
                <a:gd name="T1" fmla="*/ 0 h 70"/>
                <a:gd name="T2" fmla="*/ 0 w 59"/>
                <a:gd name="T3" fmla="*/ 54 h 70"/>
                <a:gd name="T4" fmla="*/ 20 w 59"/>
                <a:gd name="T5" fmla="*/ 70 h 70"/>
                <a:gd name="T6" fmla="*/ 59 w 59"/>
                <a:gd name="T7" fmla="*/ 36 h 70"/>
                <a:gd name="T8" fmla="*/ 29 w 59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70">
                  <a:moveTo>
                    <a:pt x="29" y="0"/>
                  </a:moveTo>
                  <a:lnTo>
                    <a:pt x="0" y="54"/>
                  </a:lnTo>
                  <a:lnTo>
                    <a:pt x="20" y="70"/>
                  </a:lnTo>
                  <a:lnTo>
                    <a:pt x="59" y="3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50">
              <a:extLst>
                <a:ext uri="{FF2B5EF4-FFF2-40B4-BE49-F238E27FC236}">
                  <a16:creationId xmlns:a16="http://schemas.microsoft.com/office/drawing/2014/main" id="{2FB97C41-2293-4A45-9FDD-4CA0207B0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186"/>
              <a:ext cx="291" cy="230"/>
            </a:xfrm>
            <a:custGeom>
              <a:avLst/>
              <a:gdLst>
                <a:gd name="T0" fmla="*/ 17 w 128"/>
                <a:gd name="T1" fmla="*/ 27 h 102"/>
                <a:gd name="T2" fmla="*/ 20 w 128"/>
                <a:gd name="T3" fmla="*/ 26 h 102"/>
                <a:gd name="T4" fmla="*/ 52 w 128"/>
                <a:gd name="T5" fmla="*/ 51 h 102"/>
                <a:gd name="T6" fmla="*/ 68 w 128"/>
                <a:gd name="T7" fmla="*/ 61 h 102"/>
                <a:gd name="T8" fmla="*/ 85 w 128"/>
                <a:gd name="T9" fmla="*/ 69 h 102"/>
                <a:gd name="T10" fmla="*/ 86 w 128"/>
                <a:gd name="T11" fmla="*/ 69 h 102"/>
                <a:gd name="T12" fmla="*/ 86 w 128"/>
                <a:gd name="T13" fmla="*/ 69 h 102"/>
                <a:gd name="T14" fmla="*/ 87 w 128"/>
                <a:gd name="T15" fmla="*/ 69 h 102"/>
                <a:gd name="T16" fmla="*/ 87 w 128"/>
                <a:gd name="T17" fmla="*/ 68 h 102"/>
                <a:gd name="T18" fmla="*/ 87 w 128"/>
                <a:gd name="T19" fmla="*/ 68 h 102"/>
                <a:gd name="T20" fmla="*/ 89 w 128"/>
                <a:gd name="T21" fmla="*/ 59 h 102"/>
                <a:gd name="T22" fmla="*/ 92 w 128"/>
                <a:gd name="T23" fmla="*/ 19 h 102"/>
                <a:gd name="T24" fmla="*/ 110 w 128"/>
                <a:gd name="T25" fmla="*/ 0 h 102"/>
                <a:gd name="T26" fmla="*/ 127 w 128"/>
                <a:gd name="T27" fmla="*/ 21 h 102"/>
                <a:gd name="T28" fmla="*/ 122 w 128"/>
                <a:gd name="T29" fmla="*/ 65 h 102"/>
                <a:gd name="T30" fmla="*/ 119 w 128"/>
                <a:gd name="T31" fmla="*/ 77 h 102"/>
                <a:gd name="T32" fmla="*/ 110 w 128"/>
                <a:gd name="T33" fmla="*/ 94 h 102"/>
                <a:gd name="T34" fmla="*/ 102 w 128"/>
                <a:gd name="T35" fmla="*/ 100 h 102"/>
                <a:gd name="T36" fmla="*/ 100 w 128"/>
                <a:gd name="T37" fmla="*/ 101 h 102"/>
                <a:gd name="T38" fmla="*/ 98 w 128"/>
                <a:gd name="T39" fmla="*/ 101 h 102"/>
                <a:gd name="T40" fmla="*/ 96 w 128"/>
                <a:gd name="T41" fmla="*/ 102 h 102"/>
                <a:gd name="T42" fmla="*/ 93 w 128"/>
                <a:gd name="T43" fmla="*/ 102 h 102"/>
                <a:gd name="T44" fmla="*/ 84 w 128"/>
                <a:gd name="T45" fmla="*/ 101 h 102"/>
                <a:gd name="T46" fmla="*/ 79 w 128"/>
                <a:gd name="T47" fmla="*/ 100 h 102"/>
                <a:gd name="T48" fmla="*/ 75 w 128"/>
                <a:gd name="T49" fmla="*/ 99 h 102"/>
                <a:gd name="T50" fmla="*/ 53 w 128"/>
                <a:gd name="T51" fmla="*/ 88 h 102"/>
                <a:gd name="T52" fmla="*/ 34 w 128"/>
                <a:gd name="T53" fmla="*/ 76 h 102"/>
                <a:gd name="T54" fmla="*/ 1 w 128"/>
                <a:gd name="T55" fmla="*/ 47 h 102"/>
                <a:gd name="T56" fmla="*/ 1 w 128"/>
                <a:gd name="T57" fmla="*/ 44 h 102"/>
                <a:gd name="T58" fmla="*/ 17 w 128"/>
                <a:gd name="T59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02">
                  <a:moveTo>
                    <a:pt x="17" y="27"/>
                  </a:moveTo>
                  <a:cubicBezTo>
                    <a:pt x="18" y="26"/>
                    <a:pt x="20" y="26"/>
                    <a:pt x="20" y="26"/>
                  </a:cubicBezTo>
                  <a:cubicBezTo>
                    <a:pt x="30" y="35"/>
                    <a:pt x="41" y="44"/>
                    <a:pt x="52" y="51"/>
                  </a:cubicBezTo>
                  <a:cubicBezTo>
                    <a:pt x="57" y="55"/>
                    <a:pt x="63" y="58"/>
                    <a:pt x="68" y="61"/>
                  </a:cubicBezTo>
                  <a:cubicBezTo>
                    <a:pt x="74" y="64"/>
                    <a:pt x="80" y="67"/>
                    <a:pt x="85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7" y="69"/>
                  </a:cubicBezTo>
                  <a:cubicBezTo>
                    <a:pt x="87" y="69"/>
                    <a:pt x="87" y="69"/>
                    <a:pt x="87" y="68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8" y="65"/>
                    <a:pt x="88" y="62"/>
                    <a:pt x="89" y="59"/>
                  </a:cubicBezTo>
                  <a:cubicBezTo>
                    <a:pt x="91" y="47"/>
                    <a:pt x="92" y="33"/>
                    <a:pt x="92" y="19"/>
                  </a:cubicBezTo>
                  <a:cubicBezTo>
                    <a:pt x="93" y="8"/>
                    <a:pt x="101" y="0"/>
                    <a:pt x="110" y="0"/>
                  </a:cubicBezTo>
                  <a:cubicBezTo>
                    <a:pt x="120" y="0"/>
                    <a:pt x="128" y="9"/>
                    <a:pt x="127" y="21"/>
                  </a:cubicBezTo>
                  <a:cubicBezTo>
                    <a:pt x="126" y="36"/>
                    <a:pt x="125" y="50"/>
                    <a:pt x="122" y="65"/>
                  </a:cubicBezTo>
                  <a:cubicBezTo>
                    <a:pt x="121" y="69"/>
                    <a:pt x="120" y="73"/>
                    <a:pt x="119" y="77"/>
                  </a:cubicBezTo>
                  <a:cubicBezTo>
                    <a:pt x="117" y="83"/>
                    <a:pt x="114" y="90"/>
                    <a:pt x="110" y="94"/>
                  </a:cubicBezTo>
                  <a:cubicBezTo>
                    <a:pt x="108" y="97"/>
                    <a:pt x="105" y="99"/>
                    <a:pt x="102" y="100"/>
                  </a:cubicBezTo>
                  <a:cubicBezTo>
                    <a:pt x="102" y="100"/>
                    <a:pt x="101" y="100"/>
                    <a:pt x="100" y="101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97" y="101"/>
                    <a:pt x="97" y="102"/>
                    <a:pt x="96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0" y="102"/>
                    <a:pt x="87" y="102"/>
                    <a:pt x="84" y="101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7" y="100"/>
                    <a:pt x="76" y="99"/>
                    <a:pt x="75" y="99"/>
                  </a:cubicBezTo>
                  <a:cubicBezTo>
                    <a:pt x="67" y="96"/>
                    <a:pt x="60" y="92"/>
                    <a:pt x="53" y="88"/>
                  </a:cubicBezTo>
                  <a:cubicBezTo>
                    <a:pt x="46" y="84"/>
                    <a:pt x="40" y="80"/>
                    <a:pt x="34" y="76"/>
                  </a:cubicBezTo>
                  <a:cubicBezTo>
                    <a:pt x="22" y="67"/>
                    <a:pt x="11" y="58"/>
                    <a:pt x="1" y="47"/>
                  </a:cubicBezTo>
                  <a:cubicBezTo>
                    <a:pt x="0" y="47"/>
                    <a:pt x="0" y="45"/>
                    <a:pt x="1" y="44"/>
                  </a:cubicBezTo>
                  <a:lnTo>
                    <a:pt x="17" y="27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A9B25ED6-BF42-4C7E-81F6-6C97363CDB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4325" y="3487663"/>
            <a:ext cx="1316045" cy="2127194"/>
            <a:chOff x="3617" y="1803"/>
            <a:chExt cx="829" cy="1340"/>
          </a:xfrm>
        </p:grpSpPr>
        <p:sp>
          <p:nvSpPr>
            <p:cNvPr id="455" name="AutoShape 452">
              <a:extLst>
                <a:ext uri="{FF2B5EF4-FFF2-40B4-BE49-F238E27FC236}">
                  <a16:creationId xmlns:a16="http://schemas.microsoft.com/office/drawing/2014/main" id="{9CFBBD5E-AB24-4AE2-962D-D414DECA3D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19" y="1805"/>
              <a:ext cx="825" cy="1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54">
              <a:extLst>
                <a:ext uri="{FF2B5EF4-FFF2-40B4-BE49-F238E27FC236}">
                  <a16:creationId xmlns:a16="http://schemas.microsoft.com/office/drawing/2014/main" id="{04E6B707-7C4A-4C0D-9839-778041BDB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022"/>
              <a:ext cx="147" cy="121"/>
            </a:xfrm>
            <a:custGeom>
              <a:avLst/>
              <a:gdLst>
                <a:gd name="T0" fmla="*/ 2 w 68"/>
                <a:gd name="T1" fmla="*/ 4 h 56"/>
                <a:gd name="T2" fmla="*/ 2 w 68"/>
                <a:gd name="T3" fmla="*/ 31 h 56"/>
                <a:gd name="T4" fmla="*/ 10 w 68"/>
                <a:gd name="T5" fmla="*/ 36 h 56"/>
                <a:gd name="T6" fmla="*/ 14 w 68"/>
                <a:gd name="T7" fmla="*/ 32 h 56"/>
                <a:gd name="T8" fmla="*/ 16 w 68"/>
                <a:gd name="T9" fmla="*/ 39 h 56"/>
                <a:gd name="T10" fmla="*/ 53 w 68"/>
                <a:gd name="T11" fmla="*/ 47 h 56"/>
                <a:gd name="T12" fmla="*/ 38 w 68"/>
                <a:gd name="T13" fmla="*/ 20 h 56"/>
                <a:gd name="T14" fmla="*/ 20 w 68"/>
                <a:gd name="T15" fmla="*/ 0 h 56"/>
                <a:gd name="T16" fmla="*/ 2 w 68"/>
                <a:gd name="T17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56">
                  <a:moveTo>
                    <a:pt x="2" y="4"/>
                  </a:moveTo>
                  <a:cubicBezTo>
                    <a:pt x="2" y="4"/>
                    <a:pt x="0" y="22"/>
                    <a:pt x="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41" y="56"/>
                    <a:pt x="53" y="47"/>
                  </a:cubicBezTo>
                  <a:cubicBezTo>
                    <a:pt x="68" y="36"/>
                    <a:pt x="45" y="25"/>
                    <a:pt x="38" y="20"/>
                  </a:cubicBezTo>
                  <a:cubicBezTo>
                    <a:pt x="31" y="14"/>
                    <a:pt x="20" y="0"/>
                    <a:pt x="20" y="0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5">
              <a:extLst>
                <a:ext uri="{FF2B5EF4-FFF2-40B4-BE49-F238E27FC236}">
                  <a16:creationId xmlns:a16="http://schemas.microsoft.com/office/drawing/2014/main" id="{19F538AC-E361-45C0-AB72-38FE328B2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3024"/>
              <a:ext cx="52" cy="46"/>
            </a:xfrm>
            <a:custGeom>
              <a:avLst/>
              <a:gdLst>
                <a:gd name="T0" fmla="*/ 12 w 24"/>
                <a:gd name="T1" fmla="*/ 4 h 21"/>
                <a:gd name="T2" fmla="*/ 24 w 24"/>
                <a:gd name="T3" fmla="*/ 19 h 21"/>
                <a:gd name="T4" fmla="*/ 6 w 24"/>
                <a:gd name="T5" fmla="*/ 8 h 21"/>
                <a:gd name="T6" fmla="*/ 4 w 24"/>
                <a:gd name="T7" fmla="*/ 0 h 21"/>
                <a:gd name="T8" fmla="*/ 6 w 24"/>
                <a:gd name="T9" fmla="*/ 0 h 21"/>
                <a:gd name="T10" fmla="*/ 12 w 24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1">
                  <a:moveTo>
                    <a:pt x="12" y="4"/>
                  </a:moveTo>
                  <a:cubicBezTo>
                    <a:pt x="12" y="4"/>
                    <a:pt x="23" y="16"/>
                    <a:pt x="24" y="19"/>
                  </a:cubicBezTo>
                  <a:cubicBezTo>
                    <a:pt x="24" y="21"/>
                    <a:pt x="14" y="10"/>
                    <a:pt x="6" y="8"/>
                  </a:cubicBezTo>
                  <a:cubicBezTo>
                    <a:pt x="0" y="7"/>
                    <a:pt x="2" y="2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456">
              <a:extLst>
                <a:ext uri="{FF2B5EF4-FFF2-40B4-BE49-F238E27FC236}">
                  <a16:creationId xmlns:a16="http://schemas.microsoft.com/office/drawing/2014/main" id="{B4240F12-F50F-4636-8D60-1DBF6AD2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037"/>
              <a:ext cx="13" cy="13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3 h 6"/>
                <a:gd name="T4" fmla="*/ 0 w 6"/>
                <a:gd name="T5" fmla="*/ 6 h 6"/>
                <a:gd name="T6" fmla="*/ 2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457">
              <a:extLst>
                <a:ext uri="{FF2B5EF4-FFF2-40B4-BE49-F238E27FC236}">
                  <a16:creationId xmlns:a16="http://schemas.microsoft.com/office/drawing/2014/main" id="{6BF3A213-5F3B-4E5C-B675-E08670E9B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044"/>
              <a:ext cx="17" cy="6"/>
            </a:xfrm>
            <a:custGeom>
              <a:avLst/>
              <a:gdLst>
                <a:gd name="T0" fmla="*/ 8 w 8"/>
                <a:gd name="T1" fmla="*/ 1 h 3"/>
                <a:gd name="T2" fmla="*/ 6 w 8"/>
                <a:gd name="T3" fmla="*/ 1 h 3"/>
                <a:gd name="T4" fmla="*/ 4 w 8"/>
                <a:gd name="T5" fmla="*/ 1 h 3"/>
                <a:gd name="T6" fmla="*/ 0 w 8"/>
                <a:gd name="T7" fmla="*/ 3 h 3"/>
                <a:gd name="T8" fmla="*/ 4 w 8"/>
                <a:gd name="T9" fmla="*/ 0 h 3"/>
                <a:gd name="T10" fmla="*/ 6 w 8"/>
                <a:gd name="T11" fmla="*/ 0 h 3"/>
                <a:gd name="T12" fmla="*/ 8 w 8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1" y="1"/>
                    <a:pt x="2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58">
              <a:extLst>
                <a:ext uri="{FF2B5EF4-FFF2-40B4-BE49-F238E27FC236}">
                  <a16:creationId xmlns:a16="http://schemas.microsoft.com/office/drawing/2014/main" id="{D6EE8DDC-0A92-40B3-A7C7-3C3DF6745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3046"/>
              <a:ext cx="15" cy="8"/>
            </a:xfrm>
            <a:custGeom>
              <a:avLst/>
              <a:gdLst>
                <a:gd name="T0" fmla="*/ 0 w 7"/>
                <a:gd name="T1" fmla="*/ 4 h 4"/>
                <a:gd name="T2" fmla="*/ 3 w 7"/>
                <a:gd name="T3" fmla="*/ 1 h 4"/>
                <a:gd name="T4" fmla="*/ 5 w 7"/>
                <a:gd name="T5" fmla="*/ 0 h 4"/>
                <a:gd name="T6" fmla="*/ 7 w 7"/>
                <a:gd name="T7" fmla="*/ 1 h 4"/>
                <a:gd name="T8" fmla="*/ 3 w 7"/>
                <a:gd name="T9" fmla="*/ 2 h 4"/>
                <a:gd name="T10" fmla="*/ 0 w 7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3"/>
                    <a:pt x="1" y="2"/>
                    <a:pt x="3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6" y="1"/>
                    <a:pt x="4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59">
              <a:extLst>
                <a:ext uri="{FF2B5EF4-FFF2-40B4-BE49-F238E27FC236}">
                  <a16:creationId xmlns:a16="http://schemas.microsoft.com/office/drawing/2014/main" id="{7A1B0A80-A17E-4D38-A125-A56863077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050"/>
              <a:ext cx="6" cy="11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3 h 5"/>
                <a:gd name="T4" fmla="*/ 0 w 3"/>
                <a:gd name="T5" fmla="*/ 5 h 5"/>
                <a:gd name="T6" fmla="*/ 0 w 3"/>
                <a:gd name="T7" fmla="*/ 2 h 5"/>
                <a:gd name="T8" fmla="*/ 3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60">
              <a:extLst>
                <a:ext uri="{FF2B5EF4-FFF2-40B4-BE49-F238E27FC236}">
                  <a16:creationId xmlns:a16="http://schemas.microsoft.com/office/drawing/2014/main" id="{9974A136-DF82-458A-93D2-4F8A17AE0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057"/>
              <a:ext cx="13" cy="4"/>
            </a:xfrm>
            <a:custGeom>
              <a:avLst/>
              <a:gdLst>
                <a:gd name="T0" fmla="*/ 0 w 6"/>
                <a:gd name="T1" fmla="*/ 2 h 2"/>
                <a:gd name="T2" fmla="*/ 3 w 6"/>
                <a:gd name="T3" fmla="*/ 0 h 2"/>
                <a:gd name="T4" fmla="*/ 6 w 6"/>
                <a:gd name="T5" fmla="*/ 1 h 2"/>
                <a:gd name="T6" fmla="*/ 3 w 6"/>
                <a:gd name="T7" fmla="*/ 2 h 2"/>
                <a:gd name="T8" fmla="*/ 2 w 6"/>
                <a:gd name="T9" fmla="*/ 2 h 2"/>
                <a:gd name="T10" fmla="*/ 0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61">
              <a:extLst>
                <a:ext uri="{FF2B5EF4-FFF2-40B4-BE49-F238E27FC236}">
                  <a16:creationId xmlns:a16="http://schemas.microsoft.com/office/drawing/2014/main" id="{A71F1C87-07FB-4887-BC25-C5D06A923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076"/>
              <a:ext cx="124" cy="67"/>
            </a:xfrm>
            <a:custGeom>
              <a:avLst/>
              <a:gdLst>
                <a:gd name="T0" fmla="*/ 1 w 57"/>
                <a:gd name="T1" fmla="*/ 6 h 31"/>
                <a:gd name="T2" fmla="*/ 0 w 57"/>
                <a:gd name="T3" fmla="*/ 0 h 31"/>
                <a:gd name="T4" fmla="*/ 0 w 57"/>
                <a:gd name="T5" fmla="*/ 0 h 31"/>
                <a:gd name="T6" fmla="*/ 8 w 57"/>
                <a:gd name="T7" fmla="*/ 6 h 31"/>
                <a:gd name="T8" fmla="*/ 13 w 57"/>
                <a:gd name="T9" fmla="*/ 5 h 31"/>
                <a:gd name="T10" fmla="*/ 16 w 57"/>
                <a:gd name="T11" fmla="*/ 10 h 31"/>
                <a:gd name="T12" fmla="*/ 37 w 57"/>
                <a:gd name="T13" fmla="*/ 20 h 31"/>
                <a:gd name="T14" fmla="*/ 57 w 57"/>
                <a:gd name="T15" fmla="*/ 15 h 31"/>
                <a:gd name="T16" fmla="*/ 52 w 57"/>
                <a:gd name="T17" fmla="*/ 22 h 31"/>
                <a:gd name="T18" fmla="*/ 15 w 57"/>
                <a:gd name="T19" fmla="*/ 14 h 31"/>
                <a:gd name="T20" fmla="*/ 13 w 57"/>
                <a:gd name="T21" fmla="*/ 7 h 31"/>
                <a:gd name="T22" fmla="*/ 9 w 57"/>
                <a:gd name="T23" fmla="*/ 11 h 31"/>
                <a:gd name="T24" fmla="*/ 1 w 57"/>
                <a:gd name="T25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31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24" y="17"/>
                    <a:pt x="37" y="20"/>
                  </a:cubicBezTo>
                  <a:cubicBezTo>
                    <a:pt x="51" y="24"/>
                    <a:pt x="57" y="15"/>
                    <a:pt x="57" y="15"/>
                  </a:cubicBezTo>
                  <a:cubicBezTo>
                    <a:pt x="56" y="17"/>
                    <a:pt x="55" y="19"/>
                    <a:pt x="52" y="22"/>
                  </a:cubicBezTo>
                  <a:cubicBezTo>
                    <a:pt x="40" y="31"/>
                    <a:pt x="15" y="14"/>
                    <a:pt x="15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2">
              <a:extLst>
                <a:ext uri="{FF2B5EF4-FFF2-40B4-BE49-F238E27FC236}">
                  <a16:creationId xmlns:a16="http://schemas.microsoft.com/office/drawing/2014/main" id="{6E756A2D-C1F4-4A20-BD13-32DE91F54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3018"/>
              <a:ext cx="151" cy="114"/>
            </a:xfrm>
            <a:custGeom>
              <a:avLst/>
              <a:gdLst>
                <a:gd name="T0" fmla="*/ 70 w 70"/>
                <a:gd name="T1" fmla="*/ 7 h 53"/>
                <a:gd name="T2" fmla="*/ 66 w 70"/>
                <a:gd name="T3" fmla="*/ 33 h 53"/>
                <a:gd name="T4" fmla="*/ 58 w 70"/>
                <a:gd name="T5" fmla="*/ 37 h 53"/>
                <a:gd name="T6" fmla="*/ 54 w 70"/>
                <a:gd name="T7" fmla="*/ 33 h 53"/>
                <a:gd name="T8" fmla="*/ 51 w 70"/>
                <a:gd name="T9" fmla="*/ 39 h 53"/>
                <a:gd name="T10" fmla="*/ 14 w 70"/>
                <a:gd name="T11" fmla="*/ 42 h 53"/>
                <a:gd name="T12" fmla="*/ 32 w 70"/>
                <a:gd name="T13" fmla="*/ 17 h 53"/>
                <a:gd name="T14" fmla="*/ 52 w 70"/>
                <a:gd name="T15" fmla="*/ 0 h 53"/>
                <a:gd name="T16" fmla="*/ 70 w 70"/>
                <a:gd name="T1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53">
                  <a:moveTo>
                    <a:pt x="70" y="7"/>
                  </a:moveTo>
                  <a:cubicBezTo>
                    <a:pt x="70" y="7"/>
                    <a:pt x="69" y="25"/>
                    <a:pt x="66" y="33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25" y="53"/>
                    <a:pt x="14" y="42"/>
                  </a:cubicBezTo>
                  <a:cubicBezTo>
                    <a:pt x="0" y="30"/>
                    <a:pt x="24" y="22"/>
                    <a:pt x="32" y="17"/>
                  </a:cubicBezTo>
                  <a:cubicBezTo>
                    <a:pt x="40" y="13"/>
                    <a:pt x="52" y="0"/>
                    <a:pt x="52" y="0"/>
                  </a:cubicBezTo>
                  <a:lnTo>
                    <a:pt x="70" y="7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3">
              <a:extLst>
                <a:ext uri="{FF2B5EF4-FFF2-40B4-BE49-F238E27FC236}">
                  <a16:creationId xmlns:a16="http://schemas.microsoft.com/office/drawing/2014/main" id="{8ACDF190-E2FC-42D0-8DD7-AE15DF5ED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022"/>
              <a:ext cx="59" cy="39"/>
            </a:xfrm>
            <a:custGeom>
              <a:avLst/>
              <a:gdLst>
                <a:gd name="T0" fmla="*/ 15 w 27"/>
                <a:gd name="T1" fmla="*/ 3 h 18"/>
                <a:gd name="T2" fmla="*/ 1 w 27"/>
                <a:gd name="T3" fmla="*/ 16 h 18"/>
                <a:gd name="T4" fmla="*/ 20 w 27"/>
                <a:gd name="T5" fmla="*/ 8 h 18"/>
                <a:gd name="T6" fmla="*/ 24 w 27"/>
                <a:gd name="T7" fmla="*/ 0 h 18"/>
                <a:gd name="T8" fmla="*/ 22 w 27"/>
                <a:gd name="T9" fmla="*/ 0 h 18"/>
                <a:gd name="T10" fmla="*/ 15 w 27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15" y="3"/>
                  </a:moveTo>
                  <a:cubicBezTo>
                    <a:pt x="15" y="3"/>
                    <a:pt x="2" y="14"/>
                    <a:pt x="1" y="16"/>
                  </a:cubicBezTo>
                  <a:cubicBezTo>
                    <a:pt x="0" y="18"/>
                    <a:pt x="12" y="9"/>
                    <a:pt x="20" y="8"/>
                  </a:cubicBezTo>
                  <a:cubicBezTo>
                    <a:pt x="27" y="7"/>
                    <a:pt x="25" y="3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64">
              <a:extLst>
                <a:ext uri="{FF2B5EF4-FFF2-40B4-BE49-F238E27FC236}">
                  <a16:creationId xmlns:a16="http://schemas.microsoft.com/office/drawing/2014/main" id="{B0F0C765-800E-462B-BA25-C754E26F4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031"/>
              <a:ext cx="11" cy="15"/>
            </a:xfrm>
            <a:custGeom>
              <a:avLst/>
              <a:gdLst>
                <a:gd name="T0" fmla="*/ 0 w 5"/>
                <a:gd name="T1" fmla="*/ 0 h 7"/>
                <a:gd name="T2" fmla="*/ 3 w 5"/>
                <a:gd name="T3" fmla="*/ 3 h 7"/>
                <a:gd name="T4" fmla="*/ 5 w 5"/>
                <a:gd name="T5" fmla="*/ 7 h 7"/>
                <a:gd name="T6" fmla="*/ 2 w 5"/>
                <a:gd name="T7" fmla="*/ 4 h 7"/>
                <a:gd name="T8" fmla="*/ 0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cubicBezTo>
                    <a:pt x="1" y="0"/>
                    <a:pt x="2" y="2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1" y="2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5">
              <a:extLst>
                <a:ext uri="{FF2B5EF4-FFF2-40B4-BE49-F238E27FC236}">
                  <a16:creationId xmlns:a16="http://schemas.microsoft.com/office/drawing/2014/main" id="{B5E0D0E4-E42E-4721-A850-DFF3B3D20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3037"/>
              <a:ext cx="17" cy="9"/>
            </a:xfrm>
            <a:custGeom>
              <a:avLst/>
              <a:gdLst>
                <a:gd name="T0" fmla="*/ 0 w 8"/>
                <a:gd name="T1" fmla="*/ 1 h 4"/>
                <a:gd name="T2" fmla="*/ 2 w 8"/>
                <a:gd name="T3" fmla="*/ 0 h 4"/>
                <a:gd name="T4" fmla="*/ 5 w 8"/>
                <a:gd name="T5" fmla="*/ 1 h 4"/>
                <a:gd name="T6" fmla="*/ 8 w 8"/>
                <a:gd name="T7" fmla="*/ 4 h 4"/>
                <a:gd name="T8" fmla="*/ 4 w 8"/>
                <a:gd name="T9" fmla="*/ 2 h 4"/>
                <a:gd name="T10" fmla="*/ 2 w 8"/>
                <a:gd name="T11" fmla="*/ 1 h 4"/>
                <a:gd name="T12" fmla="*/ 0 w 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7" y="2"/>
                    <a:pt x="8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6">
              <a:extLst>
                <a:ext uri="{FF2B5EF4-FFF2-40B4-BE49-F238E27FC236}">
                  <a16:creationId xmlns:a16="http://schemas.microsoft.com/office/drawing/2014/main" id="{96BADD49-E4B9-414C-B85C-5E02FADB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039"/>
              <a:ext cx="13" cy="11"/>
            </a:xfrm>
            <a:custGeom>
              <a:avLst/>
              <a:gdLst>
                <a:gd name="T0" fmla="*/ 6 w 6"/>
                <a:gd name="T1" fmla="*/ 5 h 5"/>
                <a:gd name="T2" fmla="*/ 3 w 6"/>
                <a:gd name="T3" fmla="*/ 2 h 5"/>
                <a:gd name="T4" fmla="*/ 0 w 6"/>
                <a:gd name="T5" fmla="*/ 1 h 5"/>
                <a:gd name="T6" fmla="*/ 2 w 6"/>
                <a:gd name="T7" fmla="*/ 0 h 5"/>
                <a:gd name="T8" fmla="*/ 4 w 6"/>
                <a:gd name="T9" fmla="*/ 1 h 5"/>
                <a:gd name="T10" fmla="*/ 6 w 6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5" y="4"/>
                    <a:pt x="4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2"/>
                    <a:pt x="6" y="4"/>
                    <a:pt x="6" y="5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467">
              <a:extLst>
                <a:ext uri="{FF2B5EF4-FFF2-40B4-BE49-F238E27FC236}">
                  <a16:creationId xmlns:a16="http://schemas.microsoft.com/office/drawing/2014/main" id="{3E5506A9-C6CE-4128-A65D-9AFAA925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044"/>
              <a:ext cx="5" cy="13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2 h 6"/>
                <a:gd name="T4" fmla="*/ 2 w 2"/>
                <a:gd name="T5" fmla="*/ 6 h 6"/>
                <a:gd name="T6" fmla="*/ 1 w 2"/>
                <a:gd name="T7" fmla="*/ 3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5"/>
                    <a:pt x="2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68">
              <a:extLst>
                <a:ext uri="{FF2B5EF4-FFF2-40B4-BE49-F238E27FC236}">
                  <a16:creationId xmlns:a16="http://schemas.microsoft.com/office/drawing/2014/main" id="{C194FBDB-E7D5-4F75-A3D6-BAD20571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050"/>
              <a:ext cx="11" cy="4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2 w 5"/>
                <a:gd name="T5" fmla="*/ 1 h 2"/>
                <a:gd name="T6" fmla="*/ 0 w 5"/>
                <a:gd name="T7" fmla="*/ 0 h 2"/>
                <a:gd name="T8" fmla="*/ 3 w 5"/>
                <a:gd name="T9" fmla="*/ 0 h 2"/>
                <a:gd name="T10" fmla="*/ 5 w 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69">
              <a:extLst>
                <a:ext uri="{FF2B5EF4-FFF2-40B4-BE49-F238E27FC236}">
                  <a16:creationId xmlns:a16="http://schemas.microsoft.com/office/drawing/2014/main" id="{CF618D03-B673-411C-AA81-585A150F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076"/>
              <a:ext cx="126" cy="56"/>
            </a:xfrm>
            <a:custGeom>
              <a:avLst/>
              <a:gdLst>
                <a:gd name="T0" fmla="*/ 56 w 58"/>
                <a:gd name="T1" fmla="*/ 6 h 26"/>
                <a:gd name="T2" fmla="*/ 58 w 58"/>
                <a:gd name="T3" fmla="*/ 0 h 26"/>
                <a:gd name="T4" fmla="*/ 58 w 58"/>
                <a:gd name="T5" fmla="*/ 0 h 26"/>
                <a:gd name="T6" fmla="*/ 49 w 58"/>
                <a:gd name="T7" fmla="*/ 6 h 26"/>
                <a:gd name="T8" fmla="*/ 44 w 58"/>
                <a:gd name="T9" fmla="*/ 4 h 26"/>
                <a:gd name="T10" fmla="*/ 41 w 58"/>
                <a:gd name="T11" fmla="*/ 9 h 26"/>
                <a:gd name="T12" fmla="*/ 18 w 58"/>
                <a:gd name="T13" fmla="*/ 16 h 26"/>
                <a:gd name="T14" fmla="*/ 0 w 58"/>
                <a:gd name="T15" fmla="*/ 8 h 26"/>
                <a:gd name="T16" fmla="*/ 4 w 58"/>
                <a:gd name="T17" fmla="*/ 15 h 26"/>
                <a:gd name="T18" fmla="*/ 41 w 58"/>
                <a:gd name="T19" fmla="*/ 12 h 26"/>
                <a:gd name="T20" fmla="*/ 44 w 58"/>
                <a:gd name="T21" fmla="*/ 6 h 26"/>
                <a:gd name="T22" fmla="*/ 48 w 58"/>
                <a:gd name="T23" fmla="*/ 10 h 26"/>
                <a:gd name="T24" fmla="*/ 56 w 58"/>
                <a:gd name="T25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26">
                  <a:moveTo>
                    <a:pt x="56" y="6"/>
                  </a:moveTo>
                  <a:cubicBezTo>
                    <a:pt x="57" y="4"/>
                    <a:pt x="57" y="2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6" y="4"/>
                    <a:pt x="49" y="6"/>
                    <a:pt x="49" y="6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2" y="14"/>
                    <a:pt x="18" y="16"/>
                  </a:cubicBezTo>
                  <a:cubicBezTo>
                    <a:pt x="5" y="17"/>
                    <a:pt x="0" y="8"/>
                    <a:pt x="0" y="8"/>
                  </a:cubicBezTo>
                  <a:cubicBezTo>
                    <a:pt x="0" y="10"/>
                    <a:pt x="1" y="13"/>
                    <a:pt x="4" y="15"/>
                  </a:cubicBezTo>
                  <a:cubicBezTo>
                    <a:pt x="15" y="26"/>
                    <a:pt x="41" y="12"/>
                    <a:pt x="41" y="12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8" y="10"/>
                    <a:pt x="48" y="10"/>
                    <a:pt x="48" y="10"/>
                  </a:cubicBezTo>
                  <a:lnTo>
                    <a:pt x="56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70">
              <a:extLst>
                <a:ext uri="{FF2B5EF4-FFF2-40B4-BE49-F238E27FC236}">
                  <a16:creationId xmlns:a16="http://schemas.microsoft.com/office/drawing/2014/main" id="{05F0EC8A-50E1-4F5B-B91E-96CF43F24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497"/>
              <a:ext cx="119" cy="553"/>
            </a:xfrm>
            <a:custGeom>
              <a:avLst/>
              <a:gdLst>
                <a:gd name="T0" fmla="*/ 25 w 55"/>
                <a:gd name="T1" fmla="*/ 245 h 256"/>
                <a:gd name="T2" fmla="*/ 2 w 55"/>
                <a:gd name="T3" fmla="*/ 21 h 256"/>
                <a:gd name="T4" fmla="*/ 17 w 55"/>
                <a:gd name="T5" fmla="*/ 2 h 256"/>
                <a:gd name="T6" fmla="*/ 37 w 55"/>
                <a:gd name="T7" fmla="*/ 1 h 256"/>
                <a:gd name="T8" fmla="*/ 55 w 55"/>
                <a:gd name="T9" fmla="*/ 18 h 256"/>
                <a:gd name="T10" fmla="*/ 51 w 55"/>
                <a:gd name="T11" fmla="*/ 244 h 256"/>
                <a:gd name="T12" fmla="*/ 49 w 55"/>
                <a:gd name="T13" fmla="*/ 248 h 256"/>
                <a:gd name="T14" fmla="*/ 27 w 55"/>
                <a:gd name="T15" fmla="*/ 249 h 256"/>
                <a:gd name="T16" fmla="*/ 25 w 55"/>
                <a:gd name="T17" fmla="*/ 24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56">
                  <a:moveTo>
                    <a:pt x="25" y="245"/>
                  </a:moveTo>
                  <a:cubicBezTo>
                    <a:pt x="18" y="170"/>
                    <a:pt x="10" y="95"/>
                    <a:pt x="2" y="21"/>
                  </a:cubicBezTo>
                  <a:cubicBezTo>
                    <a:pt x="0" y="11"/>
                    <a:pt x="8" y="2"/>
                    <a:pt x="17" y="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7" y="0"/>
                    <a:pt x="55" y="8"/>
                    <a:pt x="55" y="18"/>
                  </a:cubicBezTo>
                  <a:cubicBezTo>
                    <a:pt x="54" y="93"/>
                    <a:pt x="54" y="168"/>
                    <a:pt x="51" y="244"/>
                  </a:cubicBezTo>
                  <a:cubicBezTo>
                    <a:pt x="51" y="246"/>
                    <a:pt x="50" y="247"/>
                    <a:pt x="49" y="248"/>
                  </a:cubicBezTo>
                  <a:cubicBezTo>
                    <a:pt x="43" y="255"/>
                    <a:pt x="33" y="256"/>
                    <a:pt x="27" y="249"/>
                  </a:cubicBezTo>
                  <a:cubicBezTo>
                    <a:pt x="25" y="248"/>
                    <a:pt x="25" y="246"/>
                    <a:pt x="25" y="245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71">
              <a:extLst>
                <a:ext uri="{FF2B5EF4-FFF2-40B4-BE49-F238E27FC236}">
                  <a16:creationId xmlns:a16="http://schemas.microsoft.com/office/drawing/2014/main" id="{F27355FC-5693-4438-95B9-BBDBAA9A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495"/>
              <a:ext cx="122" cy="553"/>
            </a:xfrm>
            <a:custGeom>
              <a:avLst/>
              <a:gdLst>
                <a:gd name="T0" fmla="*/ 1 w 56"/>
                <a:gd name="T1" fmla="*/ 241 h 256"/>
                <a:gd name="T2" fmla="*/ 3 w 56"/>
                <a:gd name="T3" fmla="*/ 187 h 256"/>
                <a:gd name="T4" fmla="*/ 2 w 56"/>
                <a:gd name="T5" fmla="*/ 131 h 256"/>
                <a:gd name="T6" fmla="*/ 1 w 56"/>
                <a:gd name="T7" fmla="*/ 18 h 256"/>
                <a:gd name="T8" fmla="*/ 19 w 56"/>
                <a:gd name="T9" fmla="*/ 1 h 256"/>
                <a:gd name="T10" fmla="*/ 39 w 56"/>
                <a:gd name="T11" fmla="*/ 3 h 256"/>
                <a:gd name="T12" fmla="*/ 54 w 56"/>
                <a:gd name="T13" fmla="*/ 22 h 256"/>
                <a:gd name="T14" fmla="*/ 42 w 56"/>
                <a:gd name="T15" fmla="*/ 133 h 256"/>
                <a:gd name="T16" fmla="*/ 36 w 56"/>
                <a:gd name="T17" fmla="*/ 189 h 256"/>
                <a:gd name="T18" fmla="*/ 27 w 56"/>
                <a:gd name="T19" fmla="*/ 246 h 256"/>
                <a:gd name="T20" fmla="*/ 24 w 56"/>
                <a:gd name="T21" fmla="*/ 250 h 256"/>
                <a:gd name="T22" fmla="*/ 2 w 56"/>
                <a:gd name="T23" fmla="*/ 246 h 256"/>
                <a:gd name="T24" fmla="*/ 1 w 56"/>
                <a:gd name="T25" fmla="*/ 24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56">
                  <a:moveTo>
                    <a:pt x="1" y="241"/>
                  </a:moveTo>
                  <a:cubicBezTo>
                    <a:pt x="3" y="223"/>
                    <a:pt x="3" y="205"/>
                    <a:pt x="3" y="187"/>
                  </a:cubicBezTo>
                  <a:cubicBezTo>
                    <a:pt x="3" y="168"/>
                    <a:pt x="3" y="150"/>
                    <a:pt x="2" y="131"/>
                  </a:cubicBezTo>
                  <a:cubicBezTo>
                    <a:pt x="1" y="94"/>
                    <a:pt x="0" y="56"/>
                    <a:pt x="1" y="18"/>
                  </a:cubicBezTo>
                  <a:cubicBezTo>
                    <a:pt x="1" y="8"/>
                    <a:pt x="10" y="0"/>
                    <a:pt x="19" y="1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9" y="4"/>
                    <a:pt x="56" y="13"/>
                    <a:pt x="54" y="22"/>
                  </a:cubicBezTo>
                  <a:cubicBezTo>
                    <a:pt x="49" y="58"/>
                    <a:pt x="46" y="95"/>
                    <a:pt x="42" y="133"/>
                  </a:cubicBezTo>
                  <a:cubicBezTo>
                    <a:pt x="40" y="151"/>
                    <a:pt x="39" y="170"/>
                    <a:pt x="36" y="189"/>
                  </a:cubicBezTo>
                  <a:cubicBezTo>
                    <a:pt x="34" y="208"/>
                    <a:pt x="31" y="227"/>
                    <a:pt x="27" y="246"/>
                  </a:cubicBezTo>
                  <a:cubicBezTo>
                    <a:pt x="26" y="247"/>
                    <a:pt x="25" y="249"/>
                    <a:pt x="24" y="250"/>
                  </a:cubicBezTo>
                  <a:cubicBezTo>
                    <a:pt x="17" y="256"/>
                    <a:pt x="7" y="253"/>
                    <a:pt x="2" y="246"/>
                  </a:cubicBezTo>
                  <a:cubicBezTo>
                    <a:pt x="1" y="244"/>
                    <a:pt x="1" y="243"/>
                    <a:pt x="1" y="241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472">
              <a:extLst>
                <a:ext uri="{FF2B5EF4-FFF2-40B4-BE49-F238E27FC236}">
                  <a16:creationId xmlns:a16="http://schemas.microsoft.com/office/drawing/2014/main" id="{65CC1AFF-C992-4900-A178-FD8B19C9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408"/>
              <a:ext cx="243" cy="212"/>
            </a:xfrm>
            <a:custGeom>
              <a:avLst/>
              <a:gdLst>
                <a:gd name="T0" fmla="*/ 1 w 112"/>
                <a:gd name="T1" fmla="*/ 50 h 98"/>
                <a:gd name="T2" fmla="*/ 56 w 112"/>
                <a:gd name="T3" fmla="*/ 98 h 98"/>
                <a:gd name="T4" fmla="*/ 111 w 112"/>
                <a:gd name="T5" fmla="*/ 50 h 98"/>
                <a:gd name="T6" fmla="*/ 56 w 112"/>
                <a:gd name="T7" fmla="*/ 0 h 98"/>
                <a:gd name="T8" fmla="*/ 1 w 112"/>
                <a:gd name="T9" fmla="*/ 5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8">
                  <a:moveTo>
                    <a:pt x="1" y="50"/>
                  </a:moveTo>
                  <a:cubicBezTo>
                    <a:pt x="1" y="76"/>
                    <a:pt x="24" y="98"/>
                    <a:pt x="56" y="98"/>
                  </a:cubicBezTo>
                  <a:cubicBezTo>
                    <a:pt x="87" y="98"/>
                    <a:pt x="111" y="76"/>
                    <a:pt x="111" y="50"/>
                  </a:cubicBezTo>
                  <a:cubicBezTo>
                    <a:pt x="112" y="23"/>
                    <a:pt x="89" y="0"/>
                    <a:pt x="56" y="0"/>
                  </a:cubicBezTo>
                  <a:cubicBezTo>
                    <a:pt x="23" y="0"/>
                    <a:pt x="0" y="23"/>
                    <a:pt x="1" y="5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473">
              <a:extLst>
                <a:ext uri="{FF2B5EF4-FFF2-40B4-BE49-F238E27FC236}">
                  <a16:creationId xmlns:a16="http://schemas.microsoft.com/office/drawing/2014/main" id="{4785EAAC-2880-454A-84EC-C3D1A0BD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229"/>
              <a:ext cx="54" cy="52"/>
            </a:xfrm>
            <a:custGeom>
              <a:avLst/>
              <a:gdLst>
                <a:gd name="T0" fmla="*/ 17 w 54"/>
                <a:gd name="T1" fmla="*/ 0 h 52"/>
                <a:gd name="T2" fmla="*/ 54 w 54"/>
                <a:gd name="T3" fmla="*/ 17 h 52"/>
                <a:gd name="T4" fmla="*/ 36 w 54"/>
                <a:gd name="T5" fmla="*/ 52 h 52"/>
                <a:gd name="T6" fmla="*/ 0 w 54"/>
                <a:gd name="T7" fmla="*/ 32 h 52"/>
                <a:gd name="T8" fmla="*/ 17 w 5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17" y="0"/>
                  </a:moveTo>
                  <a:lnTo>
                    <a:pt x="54" y="17"/>
                  </a:lnTo>
                  <a:lnTo>
                    <a:pt x="36" y="52"/>
                  </a:lnTo>
                  <a:lnTo>
                    <a:pt x="0" y="3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4">
              <a:extLst>
                <a:ext uri="{FF2B5EF4-FFF2-40B4-BE49-F238E27FC236}">
                  <a16:creationId xmlns:a16="http://schemas.microsoft.com/office/drawing/2014/main" id="{72ADF10C-7458-439B-BC9F-86B712C8E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136"/>
              <a:ext cx="119" cy="123"/>
            </a:xfrm>
            <a:custGeom>
              <a:avLst/>
              <a:gdLst>
                <a:gd name="T0" fmla="*/ 12 w 55"/>
                <a:gd name="T1" fmla="*/ 50 h 57"/>
                <a:gd name="T2" fmla="*/ 4 w 55"/>
                <a:gd name="T3" fmla="*/ 30 h 57"/>
                <a:gd name="T4" fmla="*/ 7 w 55"/>
                <a:gd name="T5" fmla="*/ 13 h 57"/>
                <a:gd name="T6" fmla="*/ 14 w 55"/>
                <a:gd name="T7" fmla="*/ 16 h 57"/>
                <a:gd name="T8" fmla="*/ 15 w 55"/>
                <a:gd name="T9" fmla="*/ 25 h 57"/>
                <a:gd name="T10" fmla="*/ 27 w 55"/>
                <a:gd name="T11" fmla="*/ 9 h 57"/>
                <a:gd name="T12" fmla="*/ 37 w 55"/>
                <a:gd name="T13" fmla="*/ 2 h 57"/>
                <a:gd name="T14" fmla="*/ 25 w 55"/>
                <a:gd name="T15" fmla="*/ 25 h 57"/>
                <a:gd name="T16" fmla="*/ 44 w 55"/>
                <a:gd name="T17" fmla="*/ 6 h 57"/>
                <a:gd name="T18" fmla="*/ 50 w 55"/>
                <a:gd name="T19" fmla="*/ 9 h 57"/>
                <a:gd name="T20" fmla="*/ 32 w 55"/>
                <a:gd name="T21" fmla="*/ 29 h 57"/>
                <a:gd name="T22" fmla="*/ 50 w 55"/>
                <a:gd name="T23" fmla="*/ 15 h 57"/>
                <a:gd name="T24" fmla="*/ 54 w 55"/>
                <a:gd name="T25" fmla="*/ 16 h 57"/>
                <a:gd name="T26" fmla="*/ 53 w 55"/>
                <a:gd name="T27" fmla="*/ 21 h 57"/>
                <a:gd name="T28" fmla="*/ 35 w 55"/>
                <a:gd name="T29" fmla="*/ 36 h 57"/>
                <a:gd name="T30" fmla="*/ 51 w 55"/>
                <a:gd name="T31" fmla="*/ 27 h 57"/>
                <a:gd name="T32" fmla="*/ 51 w 55"/>
                <a:gd name="T33" fmla="*/ 32 h 57"/>
                <a:gd name="T34" fmla="*/ 22 w 55"/>
                <a:gd name="T35" fmla="*/ 54 h 57"/>
                <a:gd name="T36" fmla="*/ 12 w 55"/>
                <a:gd name="T37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12" y="50"/>
                  </a:moveTo>
                  <a:cubicBezTo>
                    <a:pt x="5" y="45"/>
                    <a:pt x="0" y="38"/>
                    <a:pt x="4" y="30"/>
                  </a:cubicBezTo>
                  <a:cubicBezTo>
                    <a:pt x="8" y="22"/>
                    <a:pt x="4" y="16"/>
                    <a:pt x="7" y="13"/>
                  </a:cubicBezTo>
                  <a:cubicBezTo>
                    <a:pt x="9" y="10"/>
                    <a:pt x="12" y="13"/>
                    <a:pt x="14" y="16"/>
                  </a:cubicBezTo>
                  <a:cubicBezTo>
                    <a:pt x="16" y="20"/>
                    <a:pt x="15" y="25"/>
                    <a:pt x="15" y="25"/>
                  </a:cubicBezTo>
                  <a:cubicBezTo>
                    <a:pt x="15" y="25"/>
                    <a:pt x="22" y="16"/>
                    <a:pt x="27" y="9"/>
                  </a:cubicBezTo>
                  <a:cubicBezTo>
                    <a:pt x="33" y="2"/>
                    <a:pt x="36" y="0"/>
                    <a:pt x="37" y="2"/>
                  </a:cubicBezTo>
                  <a:cubicBezTo>
                    <a:pt x="40" y="5"/>
                    <a:pt x="36" y="9"/>
                    <a:pt x="25" y="25"/>
                  </a:cubicBezTo>
                  <a:cubicBezTo>
                    <a:pt x="25" y="25"/>
                    <a:pt x="42" y="8"/>
                    <a:pt x="44" y="6"/>
                  </a:cubicBezTo>
                  <a:cubicBezTo>
                    <a:pt x="47" y="3"/>
                    <a:pt x="51" y="5"/>
                    <a:pt x="50" y="9"/>
                  </a:cubicBezTo>
                  <a:cubicBezTo>
                    <a:pt x="48" y="12"/>
                    <a:pt x="32" y="29"/>
                    <a:pt x="32" y="29"/>
                  </a:cubicBezTo>
                  <a:cubicBezTo>
                    <a:pt x="32" y="29"/>
                    <a:pt x="48" y="16"/>
                    <a:pt x="50" y="15"/>
                  </a:cubicBezTo>
                  <a:cubicBezTo>
                    <a:pt x="53" y="14"/>
                    <a:pt x="54" y="15"/>
                    <a:pt x="54" y="16"/>
                  </a:cubicBezTo>
                  <a:cubicBezTo>
                    <a:pt x="55" y="16"/>
                    <a:pt x="55" y="18"/>
                    <a:pt x="53" y="21"/>
                  </a:cubicBezTo>
                  <a:cubicBezTo>
                    <a:pt x="50" y="23"/>
                    <a:pt x="35" y="36"/>
                    <a:pt x="35" y="36"/>
                  </a:cubicBezTo>
                  <a:cubicBezTo>
                    <a:pt x="35" y="36"/>
                    <a:pt x="48" y="27"/>
                    <a:pt x="51" y="27"/>
                  </a:cubicBezTo>
                  <a:cubicBezTo>
                    <a:pt x="54" y="28"/>
                    <a:pt x="53" y="30"/>
                    <a:pt x="51" y="32"/>
                  </a:cubicBezTo>
                  <a:cubicBezTo>
                    <a:pt x="50" y="33"/>
                    <a:pt x="28" y="51"/>
                    <a:pt x="22" y="54"/>
                  </a:cubicBezTo>
                  <a:cubicBezTo>
                    <a:pt x="17" y="57"/>
                    <a:pt x="12" y="50"/>
                    <a:pt x="12" y="5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5">
              <a:extLst>
                <a:ext uri="{FF2B5EF4-FFF2-40B4-BE49-F238E27FC236}">
                  <a16:creationId xmlns:a16="http://schemas.microsoft.com/office/drawing/2014/main" id="{202A4E75-B1E3-4EF6-A0B1-F7A13B5C4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2229"/>
              <a:ext cx="52" cy="60"/>
            </a:xfrm>
            <a:custGeom>
              <a:avLst/>
              <a:gdLst>
                <a:gd name="T0" fmla="*/ 5 w 52"/>
                <a:gd name="T1" fmla="*/ 0 h 60"/>
                <a:gd name="T2" fmla="*/ 52 w 52"/>
                <a:gd name="T3" fmla="*/ 32 h 60"/>
                <a:gd name="T4" fmla="*/ 33 w 52"/>
                <a:gd name="T5" fmla="*/ 60 h 60"/>
                <a:gd name="T6" fmla="*/ 0 w 52"/>
                <a:gd name="T7" fmla="*/ 39 h 60"/>
                <a:gd name="T8" fmla="*/ 5 w 5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0">
                  <a:moveTo>
                    <a:pt x="5" y="0"/>
                  </a:moveTo>
                  <a:lnTo>
                    <a:pt x="52" y="32"/>
                  </a:lnTo>
                  <a:lnTo>
                    <a:pt x="33" y="60"/>
                  </a:lnTo>
                  <a:lnTo>
                    <a:pt x="0" y="3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6">
              <a:extLst>
                <a:ext uri="{FF2B5EF4-FFF2-40B4-BE49-F238E27FC236}">
                  <a16:creationId xmlns:a16="http://schemas.microsoft.com/office/drawing/2014/main" id="{D3F0B8CC-2960-4F9C-BBE3-73685FC1F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155"/>
              <a:ext cx="275" cy="260"/>
            </a:xfrm>
            <a:custGeom>
              <a:avLst/>
              <a:gdLst>
                <a:gd name="T0" fmla="*/ 125 w 127"/>
                <a:gd name="T1" fmla="*/ 53 h 120"/>
                <a:gd name="T2" fmla="*/ 127 w 127"/>
                <a:gd name="T3" fmla="*/ 56 h 120"/>
                <a:gd name="T4" fmla="*/ 101 w 127"/>
                <a:gd name="T5" fmla="*/ 92 h 120"/>
                <a:gd name="T6" fmla="*/ 93 w 127"/>
                <a:gd name="T7" fmla="*/ 101 h 120"/>
                <a:gd name="T8" fmla="*/ 89 w 127"/>
                <a:gd name="T9" fmla="*/ 105 h 120"/>
                <a:gd name="T10" fmla="*/ 87 w 127"/>
                <a:gd name="T11" fmla="*/ 107 h 120"/>
                <a:gd name="T12" fmla="*/ 86 w 127"/>
                <a:gd name="T13" fmla="*/ 108 h 120"/>
                <a:gd name="T14" fmla="*/ 82 w 127"/>
                <a:gd name="T15" fmla="*/ 112 h 120"/>
                <a:gd name="T16" fmla="*/ 65 w 127"/>
                <a:gd name="T17" fmla="*/ 119 h 120"/>
                <a:gd name="T18" fmla="*/ 56 w 127"/>
                <a:gd name="T19" fmla="*/ 119 h 120"/>
                <a:gd name="T20" fmla="*/ 54 w 127"/>
                <a:gd name="T21" fmla="*/ 118 h 120"/>
                <a:gd name="T22" fmla="*/ 52 w 127"/>
                <a:gd name="T23" fmla="*/ 117 h 120"/>
                <a:gd name="T24" fmla="*/ 49 w 127"/>
                <a:gd name="T25" fmla="*/ 114 h 120"/>
                <a:gd name="T26" fmla="*/ 42 w 127"/>
                <a:gd name="T27" fmla="*/ 107 h 120"/>
                <a:gd name="T28" fmla="*/ 37 w 127"/>
                <a:gd name="T29" fmla="*/ 99 h 120"/>
                <a:gd name="T30" fmla="*/ 37 w 127"/>
                <a:gd name="T31" fmla="*/ 98 h 120"/>
                <a:gd name="T32" fmla="*/ 36 w 127"/>
                <a:gd name="T33" fmla="*/ 97 h 120"/>
                <a:gd name="T34" fmla="*/ 36 w 127"/>
                <a:gd name="T35" fmla="*/ 96 h 120"/>
                <a:gd name="T36" fmla="*/ 34 w 127"/>
                <a:gd name="T37" fmla="*/ 93 h 120"/>
                <a:gd name="T38" fmla="*/ 32 w 127"/>
                <a:gd name="T39" fmla="*/ 88 h 120"/>
                <a:gd name="T40" fmla="*/ 22 w 127"/>
                <a:gd name="T41" fmla="*/ 69 h 120"/>
                <a:gd name="T42" fmla="*/ 5 w 127"/>
                <a:gd name="T43" fmla="*/ 29 h 120"/>
                <a:gd name="T44" fmla="*/ 13 w 127"/>
                <a:gd name="T45" fmla="*/ 3 h 120"/>
                <a:gd name="T46" fmla="*/ 37 w 127"/>
                <a:gd name="T47" fmla="*/ 16 h 120"/>
                <a:gd name="T48" fmla="*/ 52 w 127"/>
                <a:gd name="T49" fmla="*/ 55 h 120"/>
                <a:gd name="T50" fmla="*/ 61 w 127"/>
                <a:gd name="T51" fmla="*/ 74 h 120"/>
                <a:gd name="T52" fmla="*/ 63 w 127"/>
                <a:gd name="T53" fmla="*/ 79 h 120"/>
                <a:gd name="T54" fmla="*/ 65 w 127"/>
                <a:gd name="T55" fmla="*/ 83 h 120"/>
                <a:gd name="T56" fmla="*/ 65 w 127"/>
                <a:gd name="T57" fmla="*/ 84 h 120"/>
                <a:gd name="T58" fmla="*/ 67 w 127"/>
                <a:gd name="T59" fmla="*/ 84 h 120"/>
                <a:gd name="T60" fmla="*/ 67 w 127"/>
                <a:gd name="T61" fmla="*/ 84 h 120"/>
                <a:gd name="T62" fmla="*/ 67 w 127"/>
                <a:gd name="T63" fmla="*/ 84 h 120"/>
                <a:gd name="T64" fmla="*/ 68 w 127"/>
                <a:gd name="T65" fmla="*/ 83 h 120"/>
                <a:gd name="T66" fmla="*/ 71 w 127"/>
                <a:gd name="T67" fmla="*/ 80 h 120"/>
                <a:gd name="T68" fmla="*/ 78 w 127"/>
                <a:gd name="T69" fmla="*/ 73 h 120"/>
                <a:gd name="T70" fmla="*/ 103 w 127"/>
                <a:gd name="T71" fmla="*/ 41 h 120"/>
                <a:gd name="T72" fmla="*/ 106 w 127"/>
                <a:gd name="T73" fmla="*/ 41 h 120"/>
                <a:gd name="T74" fmla="*/ 125 w 127"/>
                <a:gd name="T75" fmla="*/ 5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120">
                  <a:moveTo>
                    <a:pt x="125" y="53"/>
                  </a:moveTo>
                  <a:cubicBezTo>
                    <a:pt x="127" y="54"/>
                    <a:pt x="127" y="55"/>
                    <a:pt x="127" y="56"/>
                  </a:cubicBezTo>
                  <a:cubicBezTo>
                    <a:pt x="119" y="69"/>
                    <a:pt x="110" y="81"/>
                    <a:pt x="101" y="92"/>
                  </a:cubicBezTo>
                  <a:cubicBezTo>
                    <a:pt x="98" y="95"/>
                    <a:pt x="96" y="98"/>
                    <a:pt x="93" y="101"/>
                  </a:cubicBezTo>
                  <a:cubicBezTo>
                    <a:pt x="92" y="102"/>
                    <a:pt x="90" y="104"/>
                    <a:pt x="89" y="105"/>
                  </a:cubicBezTo>
                  <a:cubicBezTo>
                    <a:pt x="89" y="106"/>
                    <a:pt x="88" y="106"/>
                    <a:pt x="87" y="107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5" y="110"/>
                    <a:pt x="83" y="111"/>
                    <a:pt x="82" y="112"/>
                  </a:cubicBezTo>
                  <a:cubicBezTo>
                    <a:pt x="77" y="116"/>
                    <a:pt x="71" y="119"/>
                    <a:pt x="65" y="119"/>
                  </a:cubicBezTo>
                  <a:cubicBezTo>
                    <a:pt x="62" y="120"/>
                    <a:pt x="59" y="120"/>
                    <a:pt x="56" y="119"/>
                  </a:cubicBezTo>
                  <a:cubicBezTo>
                    <a:pt x="54" y="118"/>
                    <a:pt x="54" y="118"/>
                    <a:pt x="54" y="118"/>
                  </a:cubicBezTo>
                  <a:cubicBezTo>
                    <a:pt x="52" y="117"/>
                    <a:pt x="52" y="117"/>
                    <a:pt x="52" y="117"/>
                  </a:cubicBezTo>
                  <a:cubicBezTo>
                    <a:pt x="51" y="116"/>
                    <a:pt x="50" y="115"/>
                    <a:pt x="49" y="114"/>
                  </a:cubicBezTo>
                  <a:cubicBezTo>
                    <a:pt x="47" y="112"/>
                    <a:pt x="44" y="110"/>
                    <a:pt x="42" y="107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7" y="98"/>
                    <a:pt x="37" y="98"/>
                    <a:pt x="37" y="98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3" y="92"/>
                    <a:pt x="33" y="90"/>
                    <a:pt x="32" y="88"/>
                  </a:cubicBezTo>
                  <a:cubicBezTo>
                    <a:pt x="28" y="82"/>
                    <a:pt x="25" y="75"/>
                    <a:pt x="22" y="69"/>
                  </a:cubicBezTo>
                  <a:cubicBezTo>
                    <a:pt x="16" y="55"/>
                    <a:pt x="10" y="42"/>
                    <a:pt x="5" y="29"/>
                  </a:cubicBezTo>
                  <a:cubicBezTo>
                    <a:pt x="0" y="18"/>
                    <a:pt x="4" y="7"/>
                    <a:pt x="13" y="3"/>
                  </a:cubicBezTo>
                  <a:cubicBezTo>
                    <a:pt x="22" y="0"/>
                    <a:pt x="32" y="6"/>
                    <a:pt x="37" y="16"/>
                  </a:cubicBezTo>
                  <a:cubicBezTo>
                    <a:pt x="42" y="29"/>
                    <a:pt x="47" y="42"/>
                    <a:pt x="52" y="55"/>
                  </a:cubicBezTo>
                  <a:cubicBezTo>
                    <a:pt x="55" y="62"/>
                    <a:pt x="58" y="68"/>
                    <a:pt x="61" y="74"/>
                  </a:cubicBezTo>
                  <a:cubicBezTo>
                    <a:pt x="61" y="76"/>
                    <a:pt x="62" y="77"/>
                    <a:pt x="63" y="79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6" y="85"/>
                    <a:pt x="66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8" y="83"/>
                  </a:cubicBezTo>
                  <a:cubicBezTo>
                    <a:pt x="69" y="82"/>
                    <a:pt x="70" y="81"/>
                    <a:pt x="71" y="80"/>
                  </a:cubicBezTo>
                  <a:cubicBezTo>
                    <a:pt x="73" y="78"/>
                    <a:pt x="76" y="75"/>
                    <a:pt x="78" y="73"/>
                  </a:cubicBezTo>
                  <a:cubicBezTo>
                    <a:pt x="87" y="63"/>
                    <a:pt x="95" y="52"/>
                    <a:pt x="103" y="41"/>
                  </a:cubicBezTo>
                  <a:cubicBezTo>
                    <a:pt x="103" y="40"/>
                    <a:pt x="105" y="40"/>
                    <a:pt x="106" y="41"/>
                  </a:cubicBezTo>
                  <a:lnTo>
                    <a:pt x="125" y="53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7">
              <a:extLst>
                <a:ext uri="{FF2B5EF4-FFF2-40B4-BE49-F238E27FC236}">
                  <a16:creationId xmlns:a16="http://schemas.microsoft.com/office/drawing/2014/main" id="{0781B3B8-99AE-4AEE-8FB4-8E811916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255"/>
              <a:ext cx="57" cy="51"/>
            </a:xfrm>
            <a:custGeom>
              <a:avLst/>
              <a:gdLst>
                <a:gd name="T0" fmla="*/ 39 w 57"/>
                <a:gd name="T1" fmla="*/ 0 h 51"/>
                <a:gd name="T2" fmla="*/ 0 w 57"/>
                <a:gd name="T3" fmla="*/ 19 h 51"/>
                <a:gd name="T4" fmla="*/ 18 w 57"/>
                <a:gd name="T5" fmla="*/ 51 h 51"/>
                <a:gd name="T6" fmla="*/ 57 w 57"/>
                <a:gd name="T7" fmla="*/ 32 h 51"/>
                <a:gd name="T8" fmla="*/ 39 w 5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1">
                  <a:moveTo>
                    <a:pt x="39" y="0"/>
                  </a:moveTo>
                  <a:lnTo>
                    <a:pt x="0" y="19"/>
                  </a:lnTo>
                  <a:lnTo>
                    <a:pt x="18" y="51"/>
                  </a:lnTo>
                  <a:lnTo>
                    <a:pt x="57" y="3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78">
              <a:extLst>
                <a:ext uri="{FF2B5EF4-FFF2-40B4-BE49-F238E27FC236}">
                  <a16:creationId xmlns:a16="http://schemas.microsoft.com/office/drawing/2014/main" id="{100BCBE9-2A06-46E6-942C-F19FFA1B8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2162"/>
              <a:ext cx="119" cy="123"/>
            </a:xfrm>
            <a:custGeom>
              <a:avLst/>
              <a:gdLst>
                <a:gd name="T0" fmla="*/ 43 w 55"/>
                <a:gd name="T1" fmla="*/ 50 h 57"/>
                <a:gd name="T2" fmla="*/ 51 w 55"/>
                <a:gd name="T3" fmla="*/ 30 h 57"/>
                <a:gd name="T4" fmla="*/ 49 w 55"/>
                <a:gd name="T5" fmla="*/ 13 h 57"/>
                <a:gd name="T6" fmla="*/ 42 w 55"/>
                <a:gd name="T7" fmla="*/ 16 h 57"/>
                <a:gd name="T8" fmla="*/ 41 w 55"/>
                <a:gd name="T9" fmla="*/ 25 h 57"/>
                <a:gd name="T10" fmla="*/ 28 w 55"/>
                <a:gd name="T11" fmla="*/ 9 h 57"/>
                <a:gd name="T12" fmla="*/ 18 w 55"/>
                <a:gd name="T13" fmla="*/ 2 h 57"/>
                <a:gd name="T14" fmla="*/ 31 w 55"/>
                <a:gd name="T15" fmla="*/ 25 h 57"/>
                <a:gd name="T16" fmla="*/ 11 w 55"/>
                <a:gd name="T17" fmla="*/ 6 h 57"/>
                <a:gd name="T18" fmla="*/ 6 w 55"/>
                <a:gd name="T19" fmla="*/ 9 h 57"/>
                <a:gd name="T20" fmla="*/ 24 w 55"/>
                <a:gd name="T21" fmla="*/ 29 h 57"/>
                <a:gd name="T22" fmla="*/ 6 w 55"/>
                <a:gd name="T23" fmla="*/ 15 h 57"/>
                <a:gd name="T24" fmla="*/ 2 w 55"/>
                <a:gd name="T25" fmla="*/ 16 h 57"/>
                <a:gd name="T26" fmla="*/ 3 w 55"/>
                <a:gd name="T27" fmla="*/ 21 h 57"/>
                <a:gd name="T28" fmla="*/ 21 w 55"/>
                <a:gd name="T29" fmla="*/ 36 h 57"/>
                <a:gd name="T30" fmla="*/ 5 w 55"/>
                <a:gd name="T31" fmla="*/ 27 h 57"/>
                <a:gd name="T32" fmla="*/ 5 w 55"/>
                <a:gd name="T33" fmla="*/ 32 h 57"/>
                <a:gd name="T34" fmla="*/ 33 w 55"/>
                <a:gd name="T35" fmla="*/ 54 h 57"/>
                <a:gd name="T36" fmla="*/ 43 w 55"/>
                <a:gd name="T37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57">
                  <a:moveTo>
                    <a:pt x="43" y="50"/>
                  </a:moveTo>
                  <a:cubicBezTo>
                    <a:pt x="51" y="45"/>
                    <a:pt x="55" y="38"/>
                    <a:pt x="51" y="30"/>
                  </a:cubicBezTo>
                  <a:cubicBezTo>
                    <a:pt x="47" y="22"/>
                    <a:pt x="51" y="16"/>
                    <a:pt x="49" y="13"/>
                  </a:cubicBezTo>
                  <a:cubicBezTo>
                    <a:pt x="47" y="10"/>
                    <a:pt x="44" y="13"/>
                    <a:pt x="42" y="16"/>
                  </a:cubicBezTo>
                  <a:cubicBezTo>
                    <a:pt x="40" y="20"/>
                    <a:pt x="41" y="25"/>
                    <a:pt x="41" y="25"/>
                  </a:cubicBezTo>
                  <a:cubicBezTo>
                    <a:pt x="41" y="25"/>
                    <a:pt x="34" y="16"/>
                    <a:pt x="28" y="9"/>
                  </a:cubicBezTo>
                  <a:cubicBezTo>
                    <a:pt x="23" y="2"/>
                    <a:pt x="20" y="0"/>
                    <a:pt x="18" y="2"/>
                  </a:cubicBezTo>
                  <a:cubicBezTo>
                    <a:pt x="16" y="5"/>
                    <a:pt x="20" y="9"/>
                    <a:pt x="31" y="25"/>
                  </a:cubicBezTo>
                  <a:cubicBezTo>
                    <a:pt x="31" y="25"/>
                    <a:pt x="14" y="8"/>
                    <a:pt x="11" y="6"/>
                  </a:cubicBezTo>
                  <a:cubicBezTo>
                    <a:pt x="8" y="3"/>
                    <a:pt x="5" y="5"/>
                    <a:pt x="6" y="9"/>
                  </a:cubicBezTo>
                  <a:cubicBezTo>
                    <a:pt x="8" y="12"/>
                    <a:pt x="24" y="29"/>
                    <a:pt x="24" y="29"/>
                  </a:cubicBezTo>
                  <a:cubicBezTo>
                    <a:pt x="24" y="29"/>
                    <a:pt x="8" y="16"/>
                    <a:pt x="6" y="15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6"/>
                    <a:pt x="0" y="18"/>
                    <a:pt x="3" y="21"/>
                  </a:cubicBezTo>
                  <a:cubicBezTo>
                    <a:pt x="6" y="23"/>
                    <a:pt x="21" y="36"/>
                    <a:pt x="21" y="36"/>
                  </a:cubicBezTo>
                  <a:cubicBezTo>
                    <a:pt x="21" y="36"/>
                    <a:pt x="8" y="27"/>
                    <a:pt x="5" y="27"/>
                  </a:cubicBezTo>
                  <a:cubicBezTo>
                    <a:pt x="2" y="28"/>
                    <a:pt x="3" y="30"/>
                    <a:pt x="5" y="32"/>
                  </a:cubicBezTo>
                  <a:cubicBezTo>
                    <a:pt x="6" y="33"/>
                    <a:pt x="28" y="51"/>
                    <a:pt x="33" y="54"/>
                  </a:cubicBezTo>
                  <a:cubicBezTo>
                    <a:pt x="38" y="57"/>
                    <a:pt x="43" y="50"/>
                    <a:pt x="43" y="5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479">
              <a:extLst>
                <a:ext uri="{FF2B5EF4-FFF2-40B4-BE49-F238E27FC236}">
                  <a16:creationId xmlns:a16="http://schemas.microsoft.com/office/drawing/2014/main" id="{2FB0333A-9CE5-422C-9270-AAB7F49B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55"/>
              <a:ext cx="52" cy="60"/>
            </a:xfrm>
            <a:custGeom>
              <a:avLst/>
              <a:gdLst>
                <a:gd name="T0" fmla="*/ 45 w 52"/>
                <a:gd name="T1" fmla="*/ 0 h 60"/>
                <a:gd name="T2" fmla="*/ 0 w 52"/>
                <a:gd name="T3" fmla="*/ 32 h 60"/>
                <a:gd name="T4" fmla="*/ 19 w 52"/>
                <a:gd name="T5" fmla="*/ 60 h 60"/>
                <a:gd name="T6" fmla="*/ 52 w 52"/>
                <a:gd name="T7" fmla="*/ 38 h 60"/>
                <a:gd name="T8" fmla="*/ 45 w 5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0">
                  <a:moveTo>
                    <a:pt x="45" y="0"/>
                  </a:moveTo>
                  <a:lnTo>
                    <a:pt x="0" y="32"/>
                  </a:lnTo>
                  <a:lnTo>
                    <a:pt x="19" y="60"/>
                  </a:lnTo>
                  <a:lnTo>
                    <a:pt x="52" y="3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80">
              <a:extLst>
                <a:ext uri="{FF2B5EF4-FFF2-40B4-BE49-F238E27FC236}">
                  <a16:creationId xmlns:a16="http://schemas.microsoft.com/office/drawing/2014/main" id="{75E8468A-3511-4FC2-97FE-7C9165DD1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157"/>
              <a:ext cx="267" cy="258"/>
            </a:xfrm>
            <a:custGeom>
              <a:avLst/>
              <a:gdLst>
                <a:gd name="T0" fmla="*/ 18 w 123"/>
                <a:gd name="T1" fmla="*/ 51 h 119"/>
                <a:gd name="T2" fmla="*/ 22 w 123"/>
                <a:gd name="T3" fmla="*/ 50 h 119"/>
                <a:gd name="T4" fmla="*/ 50 w 123"/>
                <a:gd name="T5" fmla="*/ 77 h 119"/>
                <a:gd name="T6" fmla="*/ 57 w 123"/>
                <a:gd name="T7" fmla="*/ 83 h 119"/>
                <a:gd name="T8" fmla="*/ 61 w 123"/>
                <a:gd name="T9" fmla="*/ 85 h 119"/>
                <a:gd name="T10" fmla="*/ 61 w 123"/>
                <a:gd name="T11" fmla="*/ 85 h 119"/>
                <a:gd name="T12" fmla="*/ 61 w 123"/>
                <a:gd name="T13" fmla="*/ 85 h 119"/>
                <a:gd name="T14" fmla="*/ 62 w 123"/>
                <a:gd name="T15" fmla="*/ 86 h 119"/>
                <a:gd name="T16" fmla="*/ 63 w 123"/>
                <a:gd name="T17" fmla="*/ 85 h 119"/>
                <a:gd name="T18" fmla="*/ 65 w 123"/>
                <a:gd name="T19" fmla="*/ 82 h 119"/>
                <a:gd name="T20" fmla="*/ 68 w 123"/>
                <a:gd name="T21" fmla="*/ 73 h 119"/>
                <a:gd name="T22" fmla="*/ 75 w 123"/>
                <a:gd name="T23" fmla="*/ 54 h 119"/>
                <a:gd name="T24" fmla="*/ 88 w 123"/>
                <a:gd name="T25" fmla="*/ 16 h 119"/>
                <a:gd name="T26" fmla="*/ 110 w 123"/>
                <a:gd name="T27" fmla="*/ 2 h 119"/>
                <a:gd name="T28" fmla="*/ 120 w 123"/>
                <a:gd name="T29" fmla="*/ 27 h 119"/>
                <a:gd name="T30" fmla="*/ 105 w 123"/>
                <a:gd name="T31" fmla="*/ 66 h 119"/>
                <a:gd name="T32" fmla="*/ 97 w 123"/>
                <a:gd name="T33" fmla="*/ 85 h 119"/>
                <a:gd name="T34" fmla="*/ 93 w 123"/>
                <a:gd name="T35" fmla="*/ 95 h 119"/>
                <a:gd name="T36" fmla="*/ 84 w 123"/>
                <a:gd name="T37" fmla="*/ 109 h 119"/>
                <a:gd name="T38" fmla="*/ 81 w 123"/>
                <a:gd name="T39" fmla="*/ 113 h 119"/>
                <a:gd name="T40" fmla="*/ 78 w 123"/>
                <a:gd name="T41" fmla="*/ 115 h 119"/>
                <a:gd name="T42" fmla="*/ 69 w 123"/>
                <a:gd name="T43" fmla="*/ 118 h 119"/>
                <a:gd name="T44" fmla="*/ 52 w 123"/>
                <a:gd name="T45" fmla="*/ 114 h 119"/>
                <a:gd name="T46" fmla="*/ 48 w 123"/>
                <a:gd name="T47" fmla="*/ 112 h 119"/>
                <a:gd name="T48" fmla="*/ 45 w 123"/>
                <a:gd name="T49" fmla="*/ 111 h 119"/>
                <a:gd name="T50" fmla="*/ 44 w 123"/>
                <a:gd name="T51" fmla="*/ 110 h 119"/>
                <a:gd name="T52" fmla="*/ 39 w 123"/>
                <a:gd name="T53" fmla="*/ 106 h 119"/>
                <a:gd name="T54" fmla="*/ 31 w 123"/>
                <a:gd name="T55" fmla="*/ 99 h 119"/>
                <a:gd name="T56" fmla="*/ 1 w 123"/>
                <a:gd name="T57" fmla="*/ 69 h 119"/>
                <a:gd name="T58" fmla="*/ 2 w 123"/>
                <a:gd name="T59" fmla="*/ 65 h 119"/>
                <a:gd name="T60" fmla="*/ 18 w 123"/>
                <a:gd name="T61" fmla="*/ 5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3" h="119">
                  <a:moveTo>
                    <a:pt x="18" y="51"/>
                  </a:moveTo>
                  <a:cubicBezTo>
                    <a:pt x="19" y="50"/>
                    <a:pt x="21" y="49"/>
                    <a:pt x="22" y="50"/>
                  </a:cubicBezTo>
                  <a:cubicBezTo>
                    <a:pt x="31" y="59"/>
                    <a:pt x="40" y="69"/>
                    <a:pt x="50" y="77"/>
                  </a:cubicBezTo>
                  <a:cubicBezTo>
                    <a:pt x="52" y="79"/>
                    <a:pt x="55" y="81"/>
                    <a:pt x="57" y="83"/>
                  </a:cubicBezTo>
                  <a:cubicBezTo>
                    <a:pt x="58" y="83"/>
                    <a:pt x="59" y="84"/>
                    <a:pt x="61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2" y="86"/>
                    <a:pt x="63" y="86"/>
                    <a:pt x="63" y="85"/>
                  </a:cubicBezTo>
                  <a:cubicBezTo>
                    <a:pt x="63" y="84"/>
                    <a:pt x="63" y="85"/>
                    <a:pt x="65" y="82"/>
                  </a:cubicBezTo>
                  <a:cubicBezTo>
                    <a:pt x="66" y="79"/>
                    <a:pt x="67" y="76"/>
                    <a:pt x="68" y="73"/>
                  </a:cubicBezTo>
                  <a:cubicBezTo>
                    <a:pt x="71" y="67"/>
                    <a:pt x="73" y="61"/>
                    <a:pt x="75" y="54"/>
                  </a:cubicBezTo>
                  <a:cubicBezTo>
                    <a:pt x="80" y="42"/>
                    <a:pt x="84" y="29"/>
                    <a:pt x="88" y="16"/>
                  </a:cubicBezTo>
                  <a:cubicBezTo>
                    <a:pt x="91" y="6"/>
                    <a:pt x="101" y="0"/>
                    <a:pt x="110" y="2"/>
                  </a:cubicBezTo>
                  <a:cubicBezTo>
                    <a:pt x="119" y="5"/>
                    <a:pt x="123" y="16"/>
                    <a:pt x="120" y="27"/>
                  </a:cubicBezTo>
                  <a:cubicBezTo>
                    <a:pt x="115" y="40"/>
                    <a:pt x="111" y="53"/>
                    <a:pt x="105" y="66"/>
                  </a:cubicBezTo>
                  <a:cubicBezTo>
                    <a:pt x="103" y="72"/>
                    <a:pt x="100" y="79"/>
                    <a:pt x="97" y="85"/>
                  </a:cubicBezTo>
                  <a:cubicBezTo>
                    <a:pt x="96" y="88"/>
                    <a:pt x="94" y="92"/>
                    <a:pt x="93" y="95"/>
                  </a:cubicBezTo>
                  <a:cubicBezTo>
                    <a:pt x="92" y="97"/>
                    <a:pt x="88" y="105"/>
                    <a:pt x="84" y="109"/>
                  </a:cubicBezTo>
                  <a:cubicBezTo>
                    <a:pt x="83" y="110"/>
                    <a:pt x="82" y="112"/>
                    <a:pt x="81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5" y="117"/>
                    <a:pt x="72" y="118"/>
                    <a:pt x="69" y="118"/>
                  </a:cubicBezTo>
                  <a:cubicBezTo>
                    <a:pt x="64" y="119"/>
                    <a:pt x="57" y="117"/>
                    <a:pt x="52" y="114"/>
                  </a:cubicBezTo>
                  <a:cubicBezTo>
                    <a:pt x="50" y="114"/>
                    <a:pt x="49" y="113"/>
                    <a:pt x="48" y="112"/>
                  </a:cubicBezTo>
                  <a:cubicBezTo>
                    <a:pt x="45" y="111"/>
                    <a:pt x="45" y="111"/>
                    <a:pt x="45" y="111"/>
                  </a:cubicBezTo>
                  <a:cubicBezTo>
                    <a:pt x="45" y="110"/>
                    <a:pt x="44" y="110"/>
                    <a:pt x="44" y="110"/>
                  </a:cubicBezTo>
                  <a:cubicBezTo>
                    <a:pt x="42" y="109"/>
                    <a:pt x="41" y="108"/>
                    <a:pt x="39" y="106"/>
                  </a:cubicBezTo>
                  <a:cubicBezTo>
                    <a:pt x="36" y="104"/>
                    <a:pt x="33" y="102"/>
                    <a:pt x="31" y="99"/>
                  </a:cubicBezTo>
                  <a:cubicBezTo>
                    <a:pt x="20" y="89"/>
                    <a:pt x="10" y="79"/>
                    <a:pt x="1" y="69"/>
                  </a:cubicBezTo>
                  <a:cubicBezTo>
                    <a:pt x="0" y="68"/>
                    <a:pt x="0" y="66"/>
                    <a:pt x="2" y="65"/>
                  </a:cubicBezTo>
                  <a:lnTo>
                    <a:pt x="18" y="51"/>
                  </a:ln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81">
              <a:extLst>
                <a:ext uri="{FF2B5EF4-FFF2-40B4-BE49-F238E27FC236}">
                  <a16:creationId xmlns:a16="http://schemas.microsoft.com/office/drawing/2014/main" id="{B5BBF7B3-7CF6-41FC-A2D0-D2BF34E4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123"/>
              <a:ext cx="260" cy="434"/>
            </a:xfrm>
            <a:custGeom>
              <a:avLst/>
              <a:gdLst>
                <a:gd name="T0" fmla="*/ 36 w 120"/>
                <a:gd name="T1" fmla="*/ 182 h 201"/>
                <a:gd name="T2" fmla="*/ 32 w 120"/>
                <a:gd name="T3" fmla="*/ 195 h 201"/>
                <a:gd name="T4" fmla="*/ 0 w 120"/>
                <a:gd name="T5" fmla="*/ 190 h 201"/>
                <a:gd name="T6" fmla="*/ 7 w 120"/>
                <a:gd name="T7" fmla="*/ 23 h 201"/>
                <a:gd name="T8" fmla="*/ 61 w 120"/>
                <a:gd name="T9" fmla="*/ 3 h 201"/>
                <a:gd name="T10" fmla="*/ 115 w 120"/>
                <a:gd name="T11" fmla="*/ 18 h 201"/>
                <a:gd name="T12" fmla="*/ 120 w 120"/>
                <a:gd name="T13" fmla="*/ 190 h 201"/>
                <a:gd name="T14" fmla="*/ 40 w 120"/>
                <a:gd name="T15" fmla="*/ 195 h 201"/>
                <a:gd name="T16" fmla="*/ 36 w 120"/>
                <a:gd name="T17" fmla="*/ 18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01">
                  <a:moveTo>
                    <a:pt x="36" y="182"/>
                  </a:moveTo>
                  <a:cubicBezTo>
                    <a:pt x="32" y="195"/>
                    <a:pt x="32" y="195"/>
                    <a:pt x="32" y="195"/>
                  </a:cubicBezTo>
                  <a:cubicBezTo>
                    <a:pt x="20" y="193"/>
                    <a:pt x="0" y="190"/>
                    <a:pt x="0" y="190"/>
                  </a:cubicBezTo>
                  <a:cubicBezTo>
                    <a:pt x="10" y="97"/>
                    <a:pt x="7" y="23"/>
                    <a:pt x="7" y="23"/>
                  </a:cubicBezTo>
                  <a:cubicBezTo>
                    <a:pt x="32" y="0"/>
                    <a:pt x="61" y="3"/>
                    <a:pt x="61" y="3"/>
                  </a:cubicBezTo>
                  <a:cubicBezTo>
                    <a:pt x="61" y="3"/>
                    <a:pt x="90" y="4"/>
                    <a:pt x="115" y="18"/>
                  </a:cubicBezTo>
                  <a:cubicBezTo>
                    <a:pt x="115" y="18"/>
                    <a:pt x="113" y="97"/>
                    <a:pt x="120" y="190"/>
                  </a:cubicBezTo>
                  <a:cubicBezTo>
                    <a:pt x="120" y="190"/>
                    <a:pt x="98" y="201"/>
                    <a:pt x="40" y="195"/>
                  </a:cubicBezTo>
                  <a:lnTo>
                    <a:pt x="36" y="182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82">
              <a:extLst>
                <a:ext uri="{FF2B5EF4-FFF2-40B4-BE49-F238E27FC236}">
                  <a16:creationId xmlns:a16="http://schemas.microsoft.com/office/drawing/2014/main" id="{80918371-A9CD-488F-94E7-A2C31219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453"/>
              <a:ext cx="74" cy="31"/>
            </a:xfrm>
            <a:custGeom>
              <a:avLst/>
              <a:gdLst>
                <a:gd name="T0" fmla="*/ 33 w 34"/>
                <a:gd name="T1" fmla="*/ 11 h 14"/>
                <a:gd name="T2" fmla="*/ 32 w 34"/>
                <a:gd name="T3" fmla="*/ 0 h 14"/>
                <a:gd name="T4" fmla="*/ 3 w 34"/>
                <a:gd name="T5" fmla="*/ 0 h 14"/>
                <a:gd name="T6" fmla="*/ 3 w 34"/>
                <a:gd name="T7" fmla="*/ 9 h 14"/>
                <a:gd name="T8" fmla="*/ 33 w 3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33" y="11"/>
                  </a:moveTo>
                  <a:cubicBezTo>
                    <a:pt x="33" y="11"/>
                    <a:pt x="34" y="6"/>
                    <a:pt x="32" y="0"/>
                  </a:cubicBezTo>
                  <a:cubicBezTo>
                    <a:pt x="32" y="0"/>
                    <a:pt x="30" y="0"/>
                    <a:pt x="3" y="0"/>
                  </a:cubicBezTo>
                  <a:cubicBezTo>
                    <a:pt x="3" y="0"/>
                    <a:pt x="0" y="4"/>
                    <a:pt x="3" y="9"/>
                  </a:cubicBezTo>
                  <a:cubicBezTo>
                    <a:pt x="3" y="9"/>
                    <a:pt x="16" y="14"/>
                    <a:pt x="33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3">
              <a:extLst>
                <a:ext uri="{FF2B5EF4-FFF2-40B4-BE49-F238E27FC236}">
                  <a16:creationId xmlns:a16="http://schemas.microsoft.com/office/drawing/2014/main" id="{EA5123BF-741C-4296-B66E-7A0CC4D2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449"/>
              <a:ext cx="35" cy="26"/>
            </a:xfrm>
            <a:custGeom>
              <a:avLst/>
              <a:gdLst>
                <a:gd name="T0" fmla="*/ 1 w 16"/>
                <a:gd name="T1" fmla="*/ 0 h 12"/>
                <a:gd name="T2" fmla="*/ 1 w 16"/>
                <a:gd name="T3" fmla="*/ 1 h 12"/>
                <a:gd name="T4" fmla="*/ 0 w 16"/>
                <a:gd name="T5" fmla="*/ 11 h 12"/>
                <a:gd name="T6" fmla="*/ 0 w 16"/>
                <a:gd name="T7" fmla="*/ 12 h 12"/>
                <a:gd name="T8" fmla="*/ 13 w 16"/>
                <a:gd name="T9" fmla="*/ 11 h 12"/>
                <a:gd name="T10" fmla="*/ 15 w 16"/>
                <a:gd name="T11" fmla="*/ 2 h 12"/>
                <a:gd name="T12" fmla="*/ 1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8" y="12"/>
                    <a:pt x="13" y="11"/>
                    <a:pt x="13" y="11"/>
                  </a:cubicBezTo>
                  <a:cubicBezTo>
                    <a:pt x="16" y="6"/>
                    <a:pt x="15" y="2"/>
                    <a:pt x="15" y="2"/>
                  </a:cubicBezTo>
                  <a:cubicBezTo>
                    <a:pt x="10" y="1"/>
                    <a:pt x="5" y="1"/>
                    <a:pt x="1" y="0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84">
              <a:extLst>
                <a:ext uri="{FF2B5EF4-FFF2-40B4-BE49-F238E27FC236}">
                  <a16:creationId xmlns:a16="http://schemas.microsoft.com/office/drawing/2014/main" id="{F4982AFA-52CB-490E-8DC4-F28C4D882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082"/>
              <a:ext cx="76" cy="88"/>
            </a:xfrm>
            <a:custGeom>
              <a:avLst/>
              <a:gdLst>
                <a:gd name="T0" fmla="*/ 35 w 35"/>
                <a:gd name="T1" fmla="*/ 25 h 41"/>
                <a:gd name="T2" fmla="*/ 27 w 35"/>
                <a:gd name="T3" fmla="*/ 33 h 41"/>
                <a:gd name="T4" fmla="*/ 16 w 35"/>
                <a:gd name="T5" fmla="*/ 41 h 41"/>
                <a:gd name="T6" fmla="*/ 8 w 35"/>
                <a:gd name="T7" fmla="*/ 40 h 41"/>
                <a:gd name="T8" fmla="*/ 2 w 35"/>
                <a:gd name="T9" fmla="*/ 21 h 41"/>
                <a:gd name="T10" fmla="*/ 6 w 35"/>
                <a:gd name="T11" fmla="*/ 0 h 41"/>
                <a:gd name="T12" fmla="*/ 35 w 35"/>
                <a:gd name="T13" fmla="*/ 3 h 41"/>
                <a:gd name="T14" fmla="*/ 35 w 35"/>
                <a:gd name="T15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35" y="25"/>
                  </a:moveTo>
                  <a:cubicBezTo>
                    <a:pt x="35" y="30"/>
                    <a:pt x="32" y="31"/>
                    <a:pt x="27" y="33"/>
                  </a:cubicBezTo>
                  <a:cubicBezTo>
                    <a:pt x="24" y="33"/>
                    <a:pt x="20" y="41"/>
                    <a:pt x="16" y="41"/>
                  </a:cubicBezTo>
                  <a:cubicBezTo>
                    <a:pt x="13" y="41"/>
                    <a:pt x="11" y="41"/>
                    <a:pt x="8" y="40"/>
                  </a:cubicBezTo>
                  <a:cubicBezTo>
                    <a:pt x="3" y="38"/>
                    <a:pt x="0" y="27"/>
                    <a:pt x="2" y="2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5" y="3"/>
                    <a:pt x="35" y="3"/>
                    <a:pt x="35" y="3"/>
                  </a:cubicBezTo>
                  <a:lnTo>
                    <a:pt x="35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85">
              <a:extLst>
                <a:ext uri="{FF2B5EF4-FFF2-40B4-BE49-F238E27FC236}">
                  <a16:creationId xmlns:a16="http://schemas.microsoft.com/office/drawing/2014/main" id="{D32A6FD6-6A45-4ABB-A500-141FA078A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086"/>
              <a:ext cx="71" cy="39"/>
            </a:xfrm>
            <a:custGeom>
              <a:avLst/>
              <a:gdLst>
                <a:gd name="T0" fmla="*/ 33 w 33"/>
                <a:gd name="T1" fmla="*/ 16 h 18"/>
                <a:gd name="T2" fmla="*/ 0 w 33"/>
                <a:gd name="T3" fmla="*/ 16 h 18"/>
                <a:gd name="T4" fmla="*/ 3 w 33"/>
                <a:gd name="T5" fmla="*/ 0 h 18"/>
                <a:gd name="T6" fmla="*/ 33 w 33"/>
                <a:gd name="T7" fmla="*/ 3 h 18"/>
                <a:gd name="T8" fmla="*/ 33 w 33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33" y="16"/>
                  </a:moveTo>
                  <a:cubicBezTo>
                    <a:pt x="23" y="18"/>
                    <a:pt x="12" y="18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86">
              <a:extLst>
                <a:ext uri="{FF2B5EF4-FFF2-40B4-BE49-F238E27FC236}">
                  <a16:creationId xmlns:a16="http://schemas.microsoft.com/office/drawing/2014/main" id="{69E3C53E-5852-4A4B-A069-BCF2DDFE6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134"/>
              <a:ext cx="123" cy="224"/>
            </a:xfrm>
            <a:custGeom>
              <a:avLst/>
              <a:gdLst>
                <a:gd name="T0" fmla="*/ 45 w 57"/>
                <a:gd name="T1" fmla="*/ 0 h 104"/>
                <a:gd name="T2" fmla="*/ 57 w 57"/>
                <a:gd name="T3" fmla="*/ 4 h 104"/>
                <a:gd name="T4" fmla="*/ 57 w 57"/>
                <a:gd name="T5" fmla="*/ 51 h 104"/>
                <a:gd name="T6" fmla="*/ 42 w 57"/>
                <a:gd name="T7" fmla="*/ 57 h 104"/>
                <a:gd name="T8" fmla="*/ 48 w 57"/>
                <a:gd name="T9" fmla="*/ 70 h 104"/>
                <a:gd name="T10" fmla="*/ 0 w 57"/>
                <a:gd name="T11" fmla="*/ 104 h 104"/>
                <a:gd name="T12" fmla="*/ 2 w 57"/>
                <a:gd name="T13" fmla="*/ 90 h 104"/>
                <a:gd name="T14" fmla="*/ 45 w 57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04">
                  <a:moveTo>
                    <a:pt x="45" y="0"/>
                  </a:moveTo>
                  <a:cubicBezTo>
                    <a:pt x="45" y="0"/>
                    <a:pt x="53" y="3"/>
                    <a:pt x="57" y="4"/>
                  </a:cubicBezTo>
                  <a:cubicBezTo>
                    <a:pt x="57" y="4"/>
                    <a:pt x="53" y="28"/>
                    <a:pt x="57" y="51"/>
                  </a:cubicBezTo>
                  <a:cubicBezTo>
                    <a:pt x="57" y="51"/>
                    <a:pt x="52" y="54"/>
                    <a:pt x="42" y="57"/>
                  </a:cubicBezTo>
                  <a:cubicBezTo>
                    <a:pt x="42" y="57"/>
                    <a:pt x="46" y="63"/>
                    <a:pt x="48" y="70"/>
                  </a:cubicBezTo>
                  <a:cubicBezTo>
                    <a:pt x="48" y="70"/>
                    <a:pt x="17" y="95"/>
                    <a:pt x="0" y="104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0"/>
                    <a:pt x="28" y="14"/>
                    <a:pt x="45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7">
              <a:extLst>
                <a:ext uri="{FF2B5EF4-FFF2-40B4-BE49-F238E27FC236}">
                  <a16:creationId xmlns:a16="http://schemas.microsoft.com/office/drawing/2014/main" id="{AE11EF7E-15AC-4941-93E1-0B743FAE6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2136"/>
              <a:ext cx="74" cy="222"/>
            </a:xfrm>
            <a:custGeom>
              <a:avLst/>
              <a:gdLst>
                <a:gd name="T0" fmla="*/ 26 w 34"/>
                <a:gd name="T1" fmla="*/ 0 h 103"/>
                <a:gd name="T2" fmla="*/ 18 w 34"/>
                <a:gd name="T3" fmla="*/ 4 h 103"/>
                <a:gd name="T4" fmla="*/ 0 w 34"/>
                <a:gd name="T5" fmla="*/ 42 h 103"/>
                <a:gd name="T6" fmla="*/ 12 w 34"/>
                <a:gd name="T7" fmla="*/ 51 h 103"/>
                <a:gd name="T8" fmla="*/ 5 w 34"/>
                <a:gd name="T9" fmla="*/ 63 h 103"/>
                <a:gd name="T10" fmla="*/ 29 w 34"/>
                <a:gd name="T11" fmla="*/ 103 h 103"/>
                <a:gd name="T12" fmla="*/ 31 w 34"/>
                <a:gd name="T13" fmla="*/ 89 h 103"/>
                <a:gd name="T14" fmla="*/ 26 w 34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3">
                  <a:moveTo>
                    <a:pt x="26" y="0"/>
                  </a:moveTo>
                  <a:cubicBezTo>
                    <a:pt x="26" y="0"/>
                    <a:pt x="20" y="2"/>
                    <a:pt x="18" y="4"/>
                  </a:cubicBezTo>
                  <a:cubicBezTo>
                    <a:pt x="18" y="4"/>
                    <a:pt x="2" y="20"/>
                    <a:pt x="0" y="42"/>
                  </a:cubicBezTo>
                  <a:cubicBezTo>
                    <a:pt x="0" y="42"/>
                    <a:pt x="5" y="47"/>
                    <a:pt x="12" y="51"/>
                  </a:cubicBezTo>
                  <a:cubicBezTo>
                    <a:pt x="12" y="51"/>
                    <a:pt x="8" y="56"/>
                    <a:pt x="5" y="63"/>
                  </a:cubicBezTo>
                  <a:cubicBezTo>
                    <a:pt x="5" y="63"/>
                    <a:pt x="20" y="92"/>
                    <a:pt x="29" y="103"/>
                  </a:cubicBezTo>
                  <a:cubicBezTo>
                    <a:pt x="31" y="89"/>
                    <a:pt x="31" y="89"/>
                    <a:pt x="31" y="89"/>
                  </a:cubicBezTo>
                  <a:cubicBezTo>
                    <a:pt x="31" y="89"/>
                    <a:pt x="34" y="17"/>
                    <a:pt x="26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88">
              <a:extLst>
                <a:ext uri="{FF2B5EF4-FFF2-40B4-BE49-F238E27FC236}">
                  <a16:creationId xmlns:a16="http://schemas.microsoft.com/office/drawing/2014/main" id="{D78687D4-7AA6-4404-BAD1-F7B841B1B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136"/>
              <a:ext cx="113" cy="194"/>
            </a:xfrm>
            <a:custGeom>
              <a:avLst/>
              <a:gdLst>
                <a:gd name="T0" fmla="*/ 52 w 52"/>
                <a:gd name="T1" fmla="*/ 3 h 90"/>
                <a:gd name="T2" fmla="*/ 9 w 52"/>
                <a:gd name="T3" fmla="*/ 90 h 90"/>
                <a:gd name="T4" fmla="*/ 3 w 52"/>
                <a:gd name="T5" fmla="*/ 0 h 90"/>
                <a:gd name="T6" fmla="*/ 21 w 52"/>
                <a:gd name="T7" fmla="*/ 21 h 90"/>
                <a:gd name="T8" fmla="*/ 52 w 52"/>
                <a:gd name="T9" fmla="*/ 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0">
                  <a:moveTo>
                    <a:pt x="52" y="3"/>
                  </a:moveTo>
                  <a:cubicBezTo>
                    <a:pt x="52" y="3"/>
                    <a:pt x="31" y="50"/>
                    <a:pt x="9" y="90"/>
                  </a:cubicBezTo>
                  <a:cubicBezTo>
                    <a:pt x="9" y="90"/>
                    <a:pt x="0" y="29"/>
                    <a:pt x="3" y="0"/>
                  </a:cubicBezTo>
                  <a:cubicBezTo>
                    <a:pt x="21" y="21"/>
                    <a:pt x="21" y="21"/>
                    <a:pt x="21" y="21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89">
              <a:extLst>
                <a:ext uri="{FF2B5EF4-FFF2-40B4-BE49-F238E27FC236}">
                  <a16:creationId xmlns:a16="http://schemas.microsoft.com/office/drawing/2014/main" id="{A2B22B36-6DA2-4C5D-8AD9-CB6B29D25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121"/>
              <a:ext cx="110" cy="64"/>
            </a:xfrm>
            <a:custGeom>
              <a:avLst/>
              <a:gdLst>
                <a:gd name="T0" fmla="*/ 46 w 51"/>
                <a:gd name="T1" fmla="*/ 1 h 30"/>
                <a:gd name="T2" fmla="*/ 28 w 51"/>
                <a:gd name="T3" fmla="*/ 11 h 30"/>
                <a:gd name="T4" fmla="*/ 21 w 51"/>
                <a:gd name="T5" fmla="*/ 23 h 30"/>
                <a:gd name="T6" fmla="*/ 17 w 51"/>
                <a:gd name="T7" fmla="*/ 10 h 30"/>
                <a:gd name="T8" fmla="*/ 12 w 51"/>
                <a:gd name="T9" fmla="*/ 0 h 30"/>
                <a:gd name="T10" fmla="*/ 6 w 51"/>
                <a:gd name="T11" fmla="*/ 5 h 30"/>
                <a:gd name="T12" fmla="*/ 20 w 51"/>
                <a:gd name="T13" fmla="*/ 30 h 30"/>
                <a:gd name="T14" fmla="*/ 51 w 51"/>
                <a:gd name="T15" fmla="*/ 7 h 30"/>
                <a:gd name="T16" fmla="*/ 46 w 51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30">
                  <a:moveTo>
                    <a:pt x="46" y="1"/>
                  </a:moveTo>
                  <a:cubicBezTo>
                    <a:pt x="46" y="1"/>
                    <a:pt x="40" y="9"/>
                    <a:pt x="28" y="11"/>
                  </a:cubicBezTo>
                  <a:cubicBezTo>
                    <a:pt x="28" y="11"/>
                    <a:pt x="25" y="18"/>
                    <a:pt x="21" y="23"/>
                  </a:cubicBezTo>
                  <a:cubicBezTo>
                    <a:pt x="21" y="23"/>
                    <a:pt x="17" y="14"/>
                    <a:pt x="17" y="10"/>
                  </a:cubicBezTo>
                  <a:cubicBezTo>
                    <a:pt x="17" y="10"/>
                    <a:pt x="15" y="8"/>
                    <a:pt x="12" y="0"/>
                  </a:cubicBezTo>
                  <a:cubicBezTo>
                    <a:pt x="12" y="0"/>
                    <a:pt x="10" y="1"/>
                    <a:pt x="6" y="5"/>
                  </a:cubicBezTo>
                  <a:cubicBezTo>
                    <a:pt x="6" y="5"/>
                    <a:pt x="0" y="14"/>
                    <a:pt x="20" y="30"/>
                  </a:cubicBezTo>
                  <a:cubicBezTo>
                    <a:pt x="20" y="30"/>
                    <a:pt x="43" y="21"/>
                    <a:pt x="51" y="7"/>
                  </a:cubicBezTo>
                  <a:cubicBezTo>
                    <a:pt x="51" y="7"/>
                    <a:pt x="48" y="1"/>
                    <a:pt x="46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490">
              <a:extLst>
                <a:ext uri="{FF2B5EF4-FFF2-40B4-BE49-F238E27FC236}">
                  <a16:creationId xmlns:a16="http://schemas.microsoft.com/office/drawing/2014/main" id="{79C23FBE-A45D-4813-8420-D167F0B8C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140"/>
              <a:ext cx="78" cy="32"/>
            </a:xfrm>
            <a:custGeom>
              <a:avLst/>
              <a:gdLst>
                <a:gd name="T0" fmla="*/ 4 w 36"/>
                <a:gd name="T1" fmla="*/ 0 h 15"/>
                <a:gd name="T2" fmla="*/ 17 w 36"/>
                <a:gd name="T3" fmla="*/ 8 h 15"/>
                <a:gd name="T4" fmla="*/ 32 w 36"/>
                <a:gd name="T5" fmla="*/ 4 h 15"/>
                <a:gd name="T6" fmla="*/ 36 w 36"/>
                <a:gd name="T7" fmla="*/ 7 h 15"/>
                <a:gd name="T8" fmla="*/ 17 w 36"/>
                <a:gd name="T9" fmla="*/ 14 h 15"/>
                <a:gd name="T10" fmla="*/ 0 w 36"/>
                <a:gd name="T11" fmla="*/ 1 h 15"/>
                <a:gd name="T12" fmla="*/ 4 w 3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5">
                  <a:moveTo>
                    <a:pt x="4" y="0"/>
                  </a:moveTo>
                  <a:cubicBezTo>
                    <a:pt x="4" y="0"/>
                    <a:pt x="6" y="6"/>
                    <a:pt x="17" y="8"/>
                  </a:cubicBezTo>
                  <a:cubicBezTo>
                    <a:pt x="23" y="8"/>
                    <a:pt x="28" y="6"/>
                    <a:pt x="32" y="4"/>
                  </a:cubicBezTo>
                  <a:cubicBezTo>
                    <a:pt x="33" y="5"/>
                    <a:pt x="34" y="6"/>
                    <a:pt x="36" y="7"/>
                  </a:cubicBezTo>
                  <a:cubicBezTo>
                    <a:pt x="30" y="11"/>
                    <a:pt x="24" y="15"/>
                    <a:pt x="17" y="14"/>
                  </a:cubicBezTo>
                  <a:cubicBezTo>
                    <a:pt x="3" y="12"/>
                    <a:pt x="0" y="1"/>
                    <a:pt x="0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491">
              <a:extLst>
                <a:ext uri="{FF2B5EF4-FFF2-40B4-BE49-F238E27FC236}">
                  <a16:creationId xmlns:a16="http://schemas.microsoft.com/office/drawing/2014/main" id="{C1A4DBB4-2F3F-4F67-826B-B9194F64A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121"/>
              <a:ext cx="59" cy="54"/>
            </a:xfrm>
            <a:custGeom>
              <a:avLst/>
              <a:gdLst>
                <a:gd name="T0" fmla="*/ 0 w 27"/>
                <a:gd name="T1" fmla="*/ 11 h 25"/>
                <a:gd name="T2" fmla="*/ 9 w 27"/>
                <a:gd name="T3" fmla="*/ 25 h 25"/>
                <a:gd name="T4" fmla="*/ 27 w 27"/>
                <a:gd name="T5" fmla="*/ 7 h 25"/>
                <a:gd name="T6" fmla="*/ 17 w 27"/>
                <a:gd name="T7" fmla="*/ 0 h 25"/>
                <a:gd name="T8" fmla="*/ 0 w 27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cubicBezTo>
                    <a:pt x="0" y="11"/>
                    <a:pt x="6" y="12"/>
                    <a:pt x="9" y="25"/>
                  </a:cubicBezTo>
                  <a:cubicBezTo>
                    <a:pt x="9" y="25"/>
                    <a:pt x="23" y="16"/>
                    <a:pt x="27" y="7"/>
                  </a:cubicBezTo>
                  <a:cubicBezTo>
                    <a:pt x="27" y="7"/>
                    <a:pt x="26" y="1"/>
                    <a:pt x="17" y="0"/>
                  </a:cubicBezTo>
                  <a:cubicBezTo>
                    <a:pt x="17" y="0"/>
                    <a:pt x="11" y="9"/>
                    <a:pt x="0" y="11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492">
              <a:extLst>
                <a:ext uri="{FF2B5EF4-FFF2-40B4-BE49-F238E27FC236}">
                  <a16:creationId xmlns:a16="http://schemas.microsoft.com/office/drawing/2014/main" id="{59DA8E43-A2FA-468B-A437-027A84CF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121"/>
              <a:ext cx="39" cy="47"/>
            </a:xfrm>
            <a:custGeom>
              <a:avLst/>
              <a:gdLst>
                <a:gd name="T0" fmla="*/ 18 w 18"/>
                <a:gd name="T1" fmla="*/ 10 h 22"/>
                <a:gd name="T2" fmla="*/ 13 w 18"/>
                <a:gd name="T3" fmla="*/ 0 h 22"/>
                <a:gd name="T4" fmla="*/ 3 w 18"/>
                <a:gd name="T5" fmla="*/ 7 h 22"/>
                <a:gd name="T6" fmla="*/ 8 w 18"/>
                <a:gd name="T7" fmla="*/ 22 h 22"/>
                <a:gd name="T8" fmla="*/ 18 w 18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8" y="10"/>
                  </a:moveTo>
                  <a:cubicBezTo>
                    <a:pt x="18" y="10"/>
                    <a:pt x="16" y="8"/>
                    <a:pt x="13" y="0"/>
                  </a:cubicBezTo>
                  <a:cubicBezTo>
                    <a:pt x="13" y="0"/>
                    <a:pt x="6" y="0"/>
                    <a:pt x="3" y="7"/>
                  </a:cubicBezTo>
                  <a:cubicBezTo>
                    <a:pt x="3" y="7"/>
                    <a:pt x="0" y="12"/>
                    <a:pt x="8" y="22"/>
                  </a:cubicBezTo>
                  <a:cubicBezTo>
                    <a:pt x="8" y="22"/>
                    <a:pt x="9" y="16"/>
                    <a:pt x="18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493">
              <a:extLst>
                <a:ext uri="{FF2B5EF4-FFF2-40B4-BE49-F238E27FC236}">
                  <a16:creationId xmlns:a16="http://schemas.microsoft.com/office/drawing/2014/main" id="{00D9DB60-06E9-4FB7-BCD1-1BBB92E6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166"/>
              <a:ext cx="44" cy="164"/>
            </a:xfrm>
            <a:custGeom>
              <a:avLst/>
              <a:gdLst>
                <a:gd name="T0" fmla="*/ 4 w 20"/>
                <a:gd name="T1" fmla="*/ 76 h 76"/>
                <a:gd name="T2" fmla="*/ 0 w 20"/>
                <a:gd name="T3" fmla="*/ 44 h 76"/>
                <a:gd name="T4" fmla="*/ 14 w 20"/>
                <a:gd name="T5" fmla="*/ 4 h 76"/>
                <a:gd name="T6" fmla="*/ 17 w 20"/>
                <a:gd name="T7" fmla="*/ 0 h 76"/>
                <a:gd name="T8" fmla="*/ 20 w 20"/>
                <a:gd name="T9" fmla="*/ 4 h 76"/>
                <a:gd name="T10" fmla="*/ 19 w 20"/>
                <a:gd name="T11" fmla="*/ 48 h 76"/>
                <a:gd name="T12" fmla="*/ 4 w 20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6">
                  <a:moveTo>
                    <a:pt x="4" y="76"/>
                  </a:moveTo>
                  <a:cubicBezTo>
                    <a:pt x="4" y="76"/>
                    <a:pt x="2" y="62"/>
                    <a:pt x="0" y="44"/>
                  </a:cubicBezTo>
                  <a:cubicBezTo>
                    <a:pt x="5" y="31"/>
                    <a:pt x="11" y="13"/>
                    <a:pt x="14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28"/>
                    <a:pt x="19" y="48"/>
                  </a:cubicBezTo>
                  <a:cubicBezTo>
                    <a:pt x="14" y="57"/>
                    <a:pt x="9" y="67"/>
                    <a:pt x="4" y="76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494">
              <a:extLst>
                <a:ext uri="{FF2B5EF4-FFF2-40B4-BE49-F238E27FC236}">
                  <a16:creationId xmlns:a16="http://schemas.microsoft.com/office/drawing/2014/main" id="{F7340206-059B-40AF-B9D4-9F9899B7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255"/>
              <a:ext cx="41" cy="75"/>
            </a:xfrm>
            <a:custGeom>
              <a:avLst/>
              <a:gdLst>
                <a:gd name="T0" fmla="*/ 6 w 19"/>
                <a:gd name="T1" fmla="*/ 21 h 35"/>
                <a:gd name="T2" fmla="*/ 19 w 19"/>
                <a:gd name="T3" fmla="*/ 3 h 35"/>
                <a:gd name="T4" fmla="*/ 19 w 19"/>
                <a:gd name="T5" fmla="*/ 7 h 35"/>
                <a:gd name="T6" fmla="*/ 4 w 19"/>
                <a:gd name="T7" fmla="*/ 35 h 35"/>
                <a:gd name="T8" fmla="*/ 0 w 19"/>
                <a:gd name="T9" fmla="*/ 3 h 35"/>
                <a:gd name="T10" fmla="*/ 1 w 19"/>
                <a:gd name="T11" fmla="*/ 0 h 35"/>
                <a:gd name="T12" fmla="*/ 6 w 19"/>
                <a:gd name="T1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5">
                  <a:moveTo>
                    <a:pt x="6" y="21"/>
                  </a:moveTo>
                  <a:cubicBezTo>
                    <a:pt x="11" y="12"/>
                    <a:pt x="15" y="11"/>
                    <a:pt x="19" y="3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4" y="16"/>
                    <a:pt x="9" y="26"/>
                    <a:pt x="4" y="35"/>
                  </a:cubicBezTo>
                  <a:cubicBezTo>
                    <a:pt x="4" y="35"/>
                    <a:pt x="2" y="21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7"/>
                    <a:pt x="6" y="21"/>
                    <a:pt x="6" y="2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495">
              <a:extLst>
                <a:ext uri="{FF2B5EF4-FFF2-40B4-BE49-F238E27FC236}">
                  <a16:creationId xmlns:a16="http://schemas.microsoft.com/office/drawing/2014/main" id="{AAB491B4-9A05-45D3-8719-8C21B9C4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166"/>
              <a:ext cx="18" cy="24"/>
            </a:xfrm>
            <a:custGeom>
              <a:avLst/>
              <a:gdLst>
                <a:gd name="T0" fmla="*/ 3 w 8"/>
                <a:gd name="T1" fmla="*/ 11 h 11"/>
                <a:gd name="T2" fmla="*/ 0 w 8"/>
                <a:gd name="T3" fmla="*/ 10 h 11"/>
                <a:gd name="T4" fmla="*/ 2 w 8"/>
                <a:gd name="T5" fmla="*/ 4 h 11"/>
                <a:gd name="T6" fmla="*/ 5 w 8"/>
                <a:gd name="T7" fmla="*/ 0 h 11"/>
                <a:gd name="T8" fmla="*/ 8 w 8"/>
                <a:gd name="T9" fmla="*/ 4 h 11"/>
                <a:gd name="T10" fmla="*/ 8 w 8"/>
                <a:gd name="T11" fmla="*/ 11 h 11"/>
                <a:gd name="T12" fmla="*/ 3 w 8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2" y="11"/>
                    <a:pt x="1" y="11"/>
                    <a:pt x="0" y="10"/>
                  </a:cubicBezTo>
                  <a:cubicBezTo>
                    <a:pt x="1" y="8"/>
                    <a:pt x="1" y="5"/>
                    <a:pt x="2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7"/>
                    <a:pt x="8" y="11"/>
                  </a:cubicBezTo>
                  <a:cubicBezTo>
                    <a:pt x="6" y="11"/>
                    <a:pt x="5" y="11"/>
                    <a:pt x="3" y="11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496">
              <a:extLst>
                <a:ext uri="{FF2B5EF4-FFF2-40B4-BE49-F238E27FC236}">
                  <a16:creationId xmlns:a16="http://schemas.microsoft.com/office/drawing/2014/main" id="{CE2D583B-3294-4DF5-8445-92B81737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151"/>
              <a:ext cx="39" cy="32"/>
            </a:xfrm>
            <a:custGeom>
              <a:avLst/>
              <a:gdLst>
                <a:gd name="T0" fmla="*/ 1 w 18"/>
                <a:gd name="T1" fmla="*/ 6 h 15"/>
                <a:gd name="T2" fmla="*/ 8 w 18"/>
                <a:gd name="T3" fmla="*/ 14 h 15"/>
                <a:gd name="T4" fmla="*/ 18 w 18"/>
                <a:gd name="T5" fmla="*/ 8 h 15"/>
                <a:gd name="T6" fmla="*/ 10 w 18"/>
                <a:gd name="T7" fmla="*/ 0 h 15"/>
                <a:gd name="T8" fmla="*/ 1 w 18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" y="6"/>
                  </a:moveTo>
                  <a:cubicBezTo>
                    <a:pt x="0" y="10"/>
                    <a:pt x="4" y="14"/>
                    <a:pt x="8" y="14"/>
                  </a:cubicBezTo>
                  <a:cubicBezTo>
                    <a:pt x="13" y="15"/>
                    <a:pt x="17" y="12"/>
                    <a:pt x="18" y="8"/>
                  </a:cubicBezTo>
                  <a:cubicBezTo>
                    <a:pt x="18" y="4"/>
                    <a:pt x="15" y="1"/>
                    <a:pt x="10" y="0"/>
                  </a:cubicBezTo>
                  <a:cubicBezTo>
                    <a:pt x="6" y="0"/>
                    <a:pt x="2" y="2"/>
                    <a:pt x="1" y="6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497">
              <a:extLst>
                <a:ext uri="{FF2B5EF4-FFF2-40B4-BE49-F238E27FC236}">
                  <a16:creationId xmlns:a16="http://schemas.microsoft.com/office/drawing/2014/main" id="{3E186E43-2655-409D-B7DE-48665F4B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28"/>
              <a:ext cx="69" cy="132"/>
            </a:xfrm>
            <a:custGeom>
              <a:avLst/>
              <a:gdLst>
                <a:gd name="T0" fmla="*/ 0 w 32"/>
                <a:gd name="T1" fmla="*/ 17 h 61"/>
                <a:gd name="T2" fmla="*/ 22 w 32"/>
                <a:gd name="T3" fmla="*/ 10 h 61"/>
                <a:gd name="T4" fmla="*/ 0 w 32"/>
                <a:gd name="T5" fmla="*/ 46 h 61"/>
                <a:gd name="T6" fmla="*/ 0 w 32"/>
                <a:gd name="T7" fmla="*/ 1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1">
                  <a:moveTo>
                    <a:pt x="0" y="17"/>
                  </a:moveTo>
                  <a:cubicBezTo>
                    <a:pt x="0" y="17"/>
                    <a:pt x="11" y="0"/>
                    <a:pt x="22" y="10"/>
                  </a:cubicBezTo>
                  <a:cubicBezTo>
                    <a:pt x="32" y="19"/>
                    <a:pt x="16" y="61"/>
                    <a:pt x="0" y="46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498">
              <a:extLst>
                <a:ext uri="{FF2B5EF4-FFF2-40B4-BE49-F238E27FC236}">
                  <a16:creationId xmlns:a16="http://schemas.microsoft.com/office/drawing/2014/main" id="{96BA4680-B1F7-4680-9379-1BB453177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939"/>
              <a:ext cx="45" cy="84"/>
            </a:xfrm>
            <a:custGeom>
              <a:avLst/>
              <a:gdLst>
                <a:gd name="T0" fmla="*/ 4 w 21"/>
                <a:gd name="T1" fmla="*/ 15 h 39"/>
                <a:gd name="T2" fmla="*/ 15 w 21"/>
                <a:gd name="T3" fmla="*/ 8 h 39"/>
                <a:gd name="T4" fmla="*/ 7 w 21"/>
                <a:gd name="T5" fmla="*/ 37 h 39"/>
                <a:gd name="T6" fmla="*/ 0 w 21"/>
                <a:gd name="T7" fmla="*/ 32 h 39"/>
                <a:gd name="T8" fmla="*/ 4 w 21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9">
                  <a:moveTo>
                    <a:pt x="4" y="15"/>
                  </a:moveTo>
                  <a:cubicBezTo>
                    <a:pt x="4" y="15"/>
                    <a:pt x="7" y="0"/>
                    <a:pt x="15" y="8"/>
                  </a:cubicBezTo>
                  <a:cubicBezTo>
                    <a:pt x="21" y="14"/>
                    <a:pt x="14" y="33"/>
                    <a:pt x="7" y="37"/>
                  </a:cubicBezTo>
                  <a:cubicBezTo>
                    <a:pt x="4" y="39"/>
                    <a:pt x="0" y="36"/>
                    <a:pt x="0" y="32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499">
              <a:extLst>
                <a:ext uri="{FF2B5EF4-FFF2-40B4-BE49-F238E27FC236}">
                  <a16:creationId xmlns:a16="http://schemas.microsoft.com/office/drawing/2014/main" id="{936869D8-DA5F-4E81-84A4-36CC4EF3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976"/>
              <a:ext cx="22" cy="26"/>
            </a:xfrm>
            <a:custGeom>
              <a:avLst/>
              <a:gdLst>
                <a:gd name="T0" fmla="*/ 9 w 10"/>
                <a:gd name="T1" fmla="*/ 7 h 12"/>
                <a:gd name="T2" fmla="*/ 4 w 10"/>
                <a:gd name="T3" fmla="*/ 12 h 12"/>
                <a:gd name="T4" fmla="*/ 1 w 10"/>
                <a:gd name="T5" fmla="*/ 5 h 12"/>
                <a:gd name="T6" fmla="*/ 6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9" y="10"/>
                    <a:pt x="7" y="12"/>
                    <a:pt x="4" y="12"/>
                  </a:cubicBezTo>
                  <a:cubicBezTo>
                    <a:pt x="2" y="12"/>
                    <a:pt x="0" y="9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500">
              <a:extLst>
                <a:ext uri="{FF2B5EF4-FFF2-40B4-BE49-F238E27FC236}">
                  <a16:creationId xmlns:a16="http://schemas.microsoft.com/office/drawing/2014/main" id="{CA4A3332-AD18-473E-A00A-66C613DB2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52"/>
              <a:ext cx="22" cy="63"/>
            </a:xfrm>
            <a:custGeom>
              <a:avLst/>
              <a:gdLst>
                <a:gd name="T0" fmla="*/ 8 w 10"/>
                <a:gd name="T1" fmla="*/ 3 h 29"/>
                <a:gd name="T2" fmla="*/ 9 w 10"/>
                <a:gd name="T3" fmla="*/ 13 h 29"/>
                <a:gd name="T4" fmla="*/ 9 w 10"/>
                <a:gd name="T5" fmla="*/ 14 h 29"/>
                <a:gd name="T6" fmla="*/ 9 w 10"/>
                <a:gd name="T7" fmla="*/ 15 h 29"/>
                <a:gd name="T8" fmla="*/ 2 w 10"/>
                <a:gd name="T9" fmla="*/ 29 h 29"/>
                <a:gd name="T10" fmla="*/ 5 w 10"/>
                <a:gd name="T11" fmla="*/ 3 h 29"/>
                <a:gd name="T12" fmla="*/ 0 w 10"/>
                <a:gd name="T13" fmla="*/ 1 h 29"/>
                <a:gd name="T14" fmla="*/ 2 w 10"/>
                <a:gd name="T15" fmla="*/ 0 h 29"/>
                <a:gd name="T16" fmla="*/ 7 w 10"/>
                <a:gd name="T17" fmla="*/ 2 h 29"/>
                <a:gd name="T18" fmla="*/ 8 w 10"/>
                <a:gd name="T19" fmla="*/ 3 h 29"/>
                <a:gd name="T20" fmla="*/ 8 w 10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8" y="3"/>
                  </a:moveTo>
                  <a:cubicBezTo>
                    <a:pt x="9" y="6"/>
                    <a:pt x="10" y="9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7" y="20"/>
                    <a:pt x="5" y="26"/>
                    <a:pt x="2" y="29"/>
                  </a:cubicBezTo>
                  <a:cubicBezTo>
                    <a:pt x="7" y="21"/>
                    <a:pt x="10" y="8"/>
                    <a:pt x="5" y="3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501">
              <a:extLst>
                <a:ext uri="{FF2B5EF4-FFF2-40B4-BE49-F238E27FC236}">
                  <a16:creationId xmlns:a16="http://schemas.microsoft.com/office/drawing/2014/main" id="{7541BF6B-70B0-4971-BF1D-17E494514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16"/>
              <a:ext cx="273" cy="324"/>
            </a:xfrm>
            <a:custGeom>
              <a:avLst/>
              <a:gdLst>
                <a:gd name="T0" fmla="*/ 21 w 126"/>
                <a:gd name="T1" fmla="*/ 31 h 150"/>
                <a:gd name="T2" fmla="*/ 12 w 126"/>
                <a:gd name="T3" fmla="*/ 66 h 150"/>
                <a:gd name="T4" fmla="*/ 38 w 126"/>
                <a:gd name="T5" fmla="*/ 134 h 150"/>
                <a:gd name="T6" fmla="*/ 119 w 126"/>
                <a:gd name="T7" fmla="*/ 106 h 150"/>
                <a:gd name="T8" fmla="*/ 119 w 126"/>
                <a:gd name="T9" fmla="*/ 37 h 150"/>
                <a:gd name="T10" fmla="*/ 68 w 126"/>
                <a:gd name="T11" fmla="*/ 1 h 150"/>
                <a:gd name="T12" fmla="*/ 21 w 126"/>
                <a:gd name="T13" fmla="*/ 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50">
                  <a:moveTo>
                    <a:pt x="21" y="31"/>
                  </a:moveTo>
                  <a:cubicBezTo>
                    <a:pt x="17" y="40"/>
                    <a:pt x="15" y="53"/>
                    <a:pt x="12" y="66"/>
                  </a:cubicBezTo>
                  <a:cubicBezTo>
                    <a:pt x="9" y="78"/>
                    <a:pt x="0" y="117"/>
                    <a:pt x="38" y="134"/>
                  </a:cubicBezTo>
                  <a:cubicBezTo>
                    <a:pt x="75" y="150"/>
                    <a:pt x="109" y="132"/>
                    <a:pt x="119" y="106"/>
                  </a:cubicBezTo>
                  <a:cubicBezTo>
                    <a:pt x="126" y="88"/>
                    <a:pt x="125" y="56"/>
                    <a:pt x="119" y="37"/>
                  </a:cubicBezTo>
                  <a:cubicBezTo>
                    <a:pt x="111" y="11"/>
                    <a:pt x="90" y="2"/>
                    <a:pt x="68" y="1"/>
                  </a:cubicBezTo>
                  <a:cubicBezTo>
                    <a:pt x="47" y="0"/>
                    <a:pt x="29" y="10"/>
                    <a:pt x="21" y="3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502">
              <a:extLst>
                <a:ext uri="{FF2B5EF4-FFF2-40B4-BE49-F238E27FC236}">
                  <a16:creationId xmlns:a16="http://schemas.microsoft.com/office/drawing/2014/main" id="{75520870-ED1F-4B46-8E50-EEEDC4BE9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803"/>
              <a:ext cx="266" cy="201"/>
            </a:xfrm>
            <a:custGeom>
              <a:avLst/>
              <a:gdLst>
                <a:gd name="T0" fmla="*/ 114 w 123"/>
                <a:gd name="T1" fmla="*/ 28 h 93"/>
                <a:gd name="T2" fmla="*/ 121 w 123"/>
                <a:gd name="T3" fmla="*/ 53 h 93"/>
                <a:gd name="T4" fmla="*/ 118 w 123"/>
                <a:gd name="T5" fmla="*/ 93 h 93"/>
                <a:gd name="T6" fmla="*/ 113 w 123"/>
                <a:gd name="T7" fmla="*/ 68 h 93"/>
                <a:gd name="T8" fmla="*/ 102 w 123"/>
                <a:gd name="T9" fmla="*/ 32 h 93"/>
                <a:gd name="T10" fmla="*/ 60 w 123"/>
                <a:gd name="T11" fmla="*/ 40 h 93"/>
                <a:gd name="T12" fmla="*/ 26 w 123"/>
                <a:gd name="T13" fmla="*/ 29 h 93"/>
                <a:gd name="T14" fmla="*/ 12 w 123"/>
                <a:gd name="T15" fmla="*/ 61 h 93"/>
                <a:gd name="T16" fmla="*/ 4 w 123"/>
                <a:gd name="T17" fmla="*/ 89 h 93"/>
                <a:gd name="T18" fmla="*/ 15 w 123"/>
                <a:gd name="T19" fmla="*/ 27 h 93"/>
                <a:gd name="T20" fmla="*/ 65 w 123"/>
                <a:gd name="T21" fmla="*/ 1 h 93"/>
                <a:gd name="T22" fmla="*/ 114 w 123"/>
                <a:gd name="T23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93">
                  <a:moveTo>
                    <a:pt x="114" y="28"/>
                  </a:moveTo>
                  <a:cubicBezTo>
                    <a:pt x="117" y="33"/>
                    <a:pt x="119" y="37"/>
                    <a:pt x="121" y="53"/>
                  </a:cubicBezTo>
                  <a:cubicBezTo>
                    <a:pt x="123" y="76"/>
                    <a:pt x="121" y="93"/>
                    <a:pt x="118" y="93"/>
                  </a:cubicBezTo>
                  <a:cubicBezTo>
                    <a:pt x="116" y="93"/>
                    <a:pt x="114" y="80"/>
                    <a:pt x="113" y="68"/>
                  </a:cubicBezTo>
                  <a:cubicBezTo>
                    <a:pt x="112" y="56"/>
                    <a:pt x="111" y="35"/>
                    <a:pt x="102" y="32"/>
                  </a:cubicBezTo>
                  <a:cubicBezTo>
                    <a:pt x="92" y="29"/>
                    <a:pt x="91" y="41"/>
                    <a:pt x="60" y="40"/>
                  </a:cubicBezTo>
                  <a:cubicBezTo>
                    <a:pt x="34" y="39"/>
                    <a:pt x="31" y="30"/>
                    <a:pt x="26" y="29"/>
                  </a:cubicBezTo>
                  <a:cubicBezTo>
                    <a:pt x="20" y="28"/>
                    <a:pt x="14" y="53"/>
                    <a:pt x="12" y="61"/>
                  </a:cubicBezTo>
                  <a:cubicBezTo>
                    <a:pt x="10" y="70"/>
                    <a:pt x="8" y="89"/>
                    <a:pt x="4" y="89"/>
                  </a:cubicBezTo>
                  <a:cubicBezTo>
                    <a:pt x="0" y="88"/>
                    <a:pt x="5" y="47"/>
                    <a:pt x="15" y="27"/>
                  </a:cubicBezTo>
                  <a:cubicBezTo>
                    <a:pt x="24" y="6"/>
                    <a:pt x="47" y="0"/>
                    <a:pt x="65" y="1"/>
                  </a:cubicBezTo>
                  <a:cubicBezTo>
                    <a:pt x="83" y="2"/>
                    <a:pt x="103" y="9"/>
                    <a:pt x="114" y="28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503">
              <a:extLst>
                <a:ext uri="{FF2B5EF4-FFF2-40B4-BE49-F238E27FC236}">
                  <a16:creationId xmlns:a16="http://schemas.microsoft.com/office/drawing/2014/main" id="{B0B30447-D476-4943-9378-3F8C93EC9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991"/>
              <a:ext cx="37" cy="52"/>
            </a:xfrm>
            <a:custGeom>
              <a:avLst/>
              <a:gdLst>
                <a:gd name="T0" fmla="*/ 15 w 17"/>
                <a:gd name="T1" fmla="*/ 0 h 24"/>
                <a:gd name="T2" fmla="*/ 0 w 17"/>
                <a:gd name="T3" fmla="*/ 15 h 24"/>
                <a:gd name="T4" fmla="*/ 14 w 17"/>
                <a:gd name="T5" fmla="*/ 23 h 24"/>
                <a:gd name="T6" fmla="*/ 7 w 17"/>
                <a:gd name="T7" fmla="*/ 17 h 24"/>
                <a:gd name="T8" fmla="*/ 15 w 1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5" y="0"/>
                  </a:moveTo>
                  <a:cubicBezTo>
                    <a:pt x="15" y="0"/>
                    <a:pt x="14" y="12"/>
                    <a:pt x="0" y="15"/>
                  </a:cubicBezTo>
                  <a:cubicBezTo>
                    <a:pt x="0" y="15"/>
                    <a:pt x="4" y="24"/>
                    <a:pt x="14" y="23"/>
                  </a:cubicBezTo>
                  <a:cubicBezTo>
                    <a:pt x="14" y="23"/>
                    <a:pt x="9" y="21"/>
                    <a:pt x="7" y="17"/>
                  </a:cubicBezTo>
                  <a:cubicBezTo>
                    <a:pt x="7" y="17"/>
                    <a:pt x="17" y="12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504">
              <a:extLst>
                <a:ext uri="{FF2B5EF4-FFF2-40B4-BE49-F238E27FC236}">
                  <a16:creationId xmlns:a16="http://schemas.microsoft.com/office/drawing/2014/main" id="{2F6BD3D5-CB6C-4BD7-9905-8D3D31DA6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904"/>
              <a:ext cx="61" cy="18"/>
            </a:xfrm>
            <a:custGeom>
              <a:avLst/>
              <a:gdLst>
                <a:gd name="T0" fmla="*/ 0 w 28"/>
                <a:gd name="T1" fmla="*/ 5 h 8"/>
                <a:gd name="T2" fmla="*/ 15 w 28"/>
                <a:gd name="T3" fmla="*/ 1 h 8"/>
                <a:gd name="T4" fmla="*/ 22 w 28"/>
                <a:gd name="T5" fmla="*/ 3 h 8"/>
                <a:gd name="T6" fmla="*/ 28 w 28"/>
                <a:gd name="T7" fmla="*/ 8 h 8"/>
                <a:gd name="T8" fmla="*/ 21 w 28"/>
                <a:gd name="T9" fmla="*/ 5 h 8"/>
                <a:gd name="T10" fmla="*/ 15 w 28"/>
                <a:gd name="T11" fmla="*/ 3 h 8"/>
                <a:gd name="T12" fmla="*/ 0 w 28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8">
                  <a:moveTo>
                    <a:pt x="0" y="5"/>
                  </a:moveTo>
                  <a:cubicBezTo>
                    <a:pt x="4" y="2"/>
                    <a:pt x="9" y="0"/>
                    <a:pt x="15" y="1"/>
                  </a:cubicBezTo>
                  <a:cubicBezTo>
                    <a:pt x="17" y="1"/>
                    <a:pt x="20" y="2"/>
                    <a:pt x="22" y="3"/>
                  </a:cubicBezTo>
                  <a:cubicBezTo>
                    <a:pt x="25" y="4"/>
                    <a:pt x="26" y="6"/>
                    <a:pt x="28" y="8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7" y="3"/>
                    <a:pt x="15" y="3"/>
                  </a:cubicBezTo>
                  <a:cubicBezTo>
                    <a:pt x="10" y="3"/>
                    <a:pt x="5" y="4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505">
              <a:extLst>
                <a:ext uri="{FF2B5EF4-FFF2-40B4-BE49-F238E27FC236}">
                  <a16:creationId xmlns:a16="http://schemas.microsoft.com/office/drawing/2014/main" id="{EA3050F3-F6E3-4641-ADBD-31C4D094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917"/>
              <a:ext cx="52" cy="18"/>
            </a:xfrm>
            <a:custGeom>
              <a:avLst/>
              <a:gdLst>
                <a:gd name="T0" fmla="*/ 0 w 24"/>
                <a:gd name="T1" fmla="*/ 0 h 8"/>
                <a:gd name="T2" fmla="*/ 6 w 24"/>
                <a:gd name="T3" fmla="*/ 4 h 8"/>
                <a:gd name="T4" fmla="*/ 12 w 24"/>
                <a:gd name="T5" fmla="*/ 5 h 8"/>
                <a:gd name="T6" fmla="*/ 18 w 24"/>
                <a:gd name="T7" fmla="*/ 3 h 8"/>
                <a:gd name="T8" fmla="*/ 21 w 24"/>
                <a:gd name="T9" fmla="*/ 2 h 8"/>
                <a:gd name="T10" fmla="*/ 24 w 24"/>
                <a:gd name="T11" fmla="*/ 0 h 8"/>
                <a:gd name="T12" fmla="*/ 22 w 24"/>
                <a:gd name="T13" fmla="*/ 3 h 8"/>
                <a:gd name="T14" fmla="*/ 19 w 24"/>
                <a:gd name="T15" fmla="*/ 5 h 8"/>
                <a:gd name="T16" fmla="*/ 12 w 24"/>
                <a:gd name="T17" fmla="*/ 8 h 8"/>
                <a:gd name="T18" fmla="*/ 0 w 2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8">
                  <a:moveTo>
                    <a:pt x="0" y="0"/>
                  </a:moveTo>
                  <a:cubicBezTo>
                    <a:pt x="2" y="2"/>
                    <a:pt x="4" y="3"/>
                    <a:pt x="6" y="4"/>
                  </a:cubicBezTo>
                  <a:cubicBezTo>
                    <a:pt x="8" y="4"/>
                    <a:pt x="10" y="5"/>
                    <a:pt x="12" y="5"/>
                  </a:cubicBezTo>
                  <a:cubicBezTo>
                    <a:pt x="14" y="5"/>
                    <a:pt x="16" y="4"/>
                    <a:pt x="18" y="3"/>
                  </a:cubicBezTo>
                  <a:cubicBezTo>
                    <a:pt x="19" y="3"/>
                    <a:pt x="20" y="2"/>
                    <a:pt x="21" y="2"/>
                  </a:cubicBezTo>
                  <a:cubicBezTo>
                    <a:pt x="22" y="1"/>
                    <a:pt x="23" y="1"/>
                    <a:pt x="24" y="0"/>
                  </a:cubicBezTo>
                  <a:cubicBezTo>
                    <a:pt x="24" y="1"/>
                    <a:pt x="23" y="2"/>
                    <a:pt x="22" y="3"/>
                  </a:cubicBezTo>
                  <a:cubicBezTo>
                    <a:pt x="21" y="4"/>
                    <a:pt x="20" y="5"/>
                    <a:pt x="19" y="5"/>
                  </a:cubicBezTo>
                  <a:cubicBezTo>
                    <a:pt x="17" y="7"/>
                    <a:pt x="15" y="7"/>
                    <a:pt x="12" y="8"/>
                  </a:cubicBezTo>
                  <a:cubicBezTo>
                    <a:pt x="7" y="8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506">
              <a:extLst>
                <a:ext uri="{FF2B5EF4-FFF2-40B4-BE49-F238E27FC236}">
                  <a16:creationId xmlns:a16="http://schemas.microsoft.com/office/drawing/2014/main" id="{BBF068BD-F898-4E05-AB9E-2D7B63D1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943"/>
              <a:ext cx="63" cy="56"/>
            </a:xfrm>
            <a:custGeom>
              <a:avLst/>
              <a:gdLst>
                <a:gd name="T0" fmla="*/ 0 w 29"/>
                <a:gd name="T1" fmla="*/ 18 h 26"/>
                <a:gd name="T2" fmla="*/ 16 w 29"/>
                <a:gd name="T3" fmla="*/ 0 h 26"/>
                <a:gd name="T4" fmla="*/ 29 w 29"/>
                <a:gd name="T5" fmla="*/ 19 h 26"/>
                <a:gd name="T6" fmla="*/ 0 w 29"/>
                <a:gd name="T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8"/>
                  </a:moveTo>
                  <a:cubicBezTo>
                    <a:pt x="0" y="18"/>
                    <a:pt x="3" y="0"/>
                    <a:pt x="16" y="0"/>
                  </a:cubicBezTo>
                  <a:cubicBezTo>
                    <a:pt x="29" y="1"/>
                    <a:pt x="29" y="19"/>
                    <a:pt x="29" y="19"/>
                  </a:cubicBezTo>
                  <a:cubicBezTo>
                    <a:pt x="29" y="19"/>
                    <a:pt x="15" y="26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507">
              <a:extLst>
                <a:ext uri="{FF2B5EF4-FFF2-40B4-BE49-F238E27FC236}">
                  <a16:creationId xmlns:a16="http://schemas.microsoft.com/office/drawing/2014/main" id="{010A3464-9C4E-4555-914C-E3275B4C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941"/>
              <a:ext cx="63" cy="43"/>
            </a:xfrm>
            <a:custGeom>
              <a:avLst/>
              <a:gdLst>
                <a:gd name="T0" fmla="*/ 0 w 29"/>
                <a:gd name="T1" fmla="*/ 19 h 20"/>
                <a:gd name="T2" fmla="*/ 4 w 29"/>
                <a:gd name="T3" fmla="*/ 7 h 20"/>
                <a:gd name="T4" fmla="*/ 9 w 29"/>
                <a:gd name="T5" fmla="*/ 2 h 20"/>
                <a:gd name="T6" fmla="*/ 16 w 29"/>
                <a:gd name="T7" fmla="*/ 0 h 20"/>
                <a:gd name="T8" fmla="*/ 22 w 29"/>
                <a:gd name="T9" fmla="*/ 2 h 20"/>
                <a:gd name="T10" fmla="*/ 27 w 29"/>
                <a:gd name="T11" fmla="*/ 8 h 20"/>
                <a:gd name="T12" fmla="*/ 29 w 29"/>
                <a:gd name="T13" fmla="*/ 20 h 20"/>
                <a:gd name="T14" fmla="*/ 25 w 29"/>
                <a:gd name="T15" fmla="*/ 8 h 20"/>
                <a:gd name="T16" fmla="*/ 21 w 29"/>
                <a:gd name="T17" fmla="*/ 4 h 20"/>
                <a:gd name="T18" fmla="*/ 16 w 29"/>
                <a:gd name="T19" fmla="*/ 2 h 20"/>
                <a:gd name="T20" fmla="*/ 10 w 29"/>
                <a:gd name="T21" fmla="*/ 4 h 20"/>
                <a:gd name="T22" fmla="*/ 5 w 29"/>
                <a:gd name="T23" fmla="*/ 8 h 20"/>
                <a:gd name="T24" fmla="*/ 0 w 29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">
                  <a:moveTo>
                    <a:pt x="0" y="19"/>
                  </a:moveTo>
                  <a:cubicBezTo>
                    <a:pt x="1" y="15"/>
                    <a:pt x="2" y="11"/>
                    <a:pt x="4" y="7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1" y="1"/>
                    <a:pt x="13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4"/>
                    <a:pt x="26" y="5"/>
                    <a:pt x="27" y="8"/>
                  </a:cubicBezTo>
                  <a:cubicBezTo>
                    <a:pt x="29" y="12"/>
                    <a:pt x="29" y="16"/>
                    <a:pt x="29" y="20"/>
                  </a:cubicBezTo>
                  <a:cubicBezTo>
                    <a:pt x="28" y="16"/>
                    <a:pt x="27" y="12"/>
                    <a:pt x="25" y="8"/>
                  </a:cubicBezTo>
                  <a:cubicBezTo>
                    <a:pt x="24" y="7"/>
                    <a:pt x="23" y="5"/>
                    <a:pt x="21" y="4"/>
                  </a:cubicBezTo>
                  <a:cubicBezTo>
                    <a:pt x="20" y="3"/>
                    <a:pt x="18" y="3"/>
                    <a:pt x="16" y="2"/>
                  </a:cubicBezTo>
                  <a:cubicBezTo>
                    <a:pt x="14" y="2"/>
                    <a:pt x="12" y="3"/>
                    <a:pt x="10" y="4"/>
                  </a:cubicBezTo>
                  <a:cubicBezTo>
                    <a:pt x="8" y="5"/>
                    <a:pt x="7" y="6"/>
                    <a:pt x="5" y="8"/>
                  </a:cubicBezTo>
                  <a:cubicBezTo>
                    <a:pt x="3" y="11"/>
                    <a:pt x="2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508">
              <a:extLst>
                <a:ext uri="{FF2B5EF4-FFF2-40B4-BE49-F238E27FC236}">
                  <a16:creationId xmlns:a16="http://schemas.microsoft.com/office/drawing/2014/main" id="{D37824D7-9379-463C-96D0-3E60E06FD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58"/>
              <a:ext cx="15" cy="26"/>
            </a:xfrm>
            <a:custGeom>
              <a:avLst/>
              <a:gdLst>
                <a:gd name="T0" fmla="*/ 4 w 7"/>
                <a:gd name="T1" fmla="*/ 0 h 12"/>
                <a:gd name="T2" fmla="*/ 1 w 7"/>
                <a:gd name="T3" fmla="*/ 3 h 12"/>
                <a:gd name="T4" fmla="*/ 2 w 7"/>
                <a:gd name="T5" fmla="*/ 4 h 12"/>
                <a:gd name="T6" fmla="*/ 1 w 7"/>
                <a:gd name="T7" fmla="*/ 5 h 12"/>
                <a:gd name="T8" fmla="*/ 0 w 7"/>
                <a:gd name="T9" fmla="*/ 6 h 12"/>
                <a:gd name="T10" fmla="*/ 3 w 7"/>
                <a:gd name="T11" fmla="*/ 12 h 12"/>
                <a:gd name="T12" fmla="*/ 7 w 7"/>
                <a:gd name="T13" fmla="*/ 6 h 12"/>
                <a:gd name="T14" fmla="*/ 4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2"/>
                    <a:pt x="7" y="10"/>
                    <a:pt x="7" y="6"/>
                  </a:cubicBezTo>
                  <a:cubicBezTo>
                    <a:pt x="7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509">
              <a:extLst>
                <a:ext uri="{FF2B5EF4-FFF2-40B4-BE49-F238E27FC236}">
                  <a16:creationId xmlns:a16="http://schemas.microsoft.com/office/drawing/2014/main" id="{AAC2271D-647C-4533-A476-DDC527284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952"/>
              <a:ext cx="62" cy="56"/>
            </a:xfrm>
            <a:custGeom>
              <a:avLst/>
              <a:gdLst>
                <a:gd name="T0" fmla="*/ 0 w 29"/>
                <a:gd name="T1" fmla="*/ 18 h 26"/>
                <a:gd name="T2" fmla="*/ 16 w 29"/>
                <a:gd name="T3" fmla="*/ 0 h 26"/>
                <a:gd name="T4" fmla="*/ 29 w 29"/>
                <a:gd name="T5" fmla="*/ 19 h 26"/>
                <a:gd name="T6" fmla="*/ 0 w 29"/>
                <a:gd name="T7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8"/>
                  </a:moveTo>
                  <a:cubicBezTo>
                    <a:pt x="0" y="18"/>
                    <a:pt x="2" y="0"/>
                    <a:pt x="16" y="0"/>
                  </a:cubicBezTo>
                  <a:cubicBezTo>
                    <a:pt x="29" y="1"/>
                    <a:pt x="29" y="19"/>
                    <a:pt x="29" y="19"/>
                  </a:cubicBezTo>
                  <a:cubicBezTo>
                    <a:pt x="29" y="19"/>
                    <a:pt x="15" y="26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510">
              <a:extLst>
                <a:ext uri="{FF2B5EF4-FFF2-40B4-BE49-F238E27FC236}">
                  <a16:creationId xmlns:a16="http://schemas.microsoft.com/office/drawing/2014/main" id="{4167D0D5-FFFF-4FE9-B846-0598A984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950"/>
              <a:ext cx="62" cy="43"/>
            </a:xfrm>
            <a:custGeom>
              <a:avLst/>
              <a:gdLst>
                <a:gd name="T0" fmla="*/ 0 w 29"/>
                <a:gd name="T1" fmla="*/ 19 h 20"/>
                <a:gd name="T2" fmla="*/ 4 w 29"/>
                <a:gd name="T3" fmla="*/ 7 h 20"/>
                <a:gd name="T4" fmla="*/ 9 w 29"/>
                <a:gd name="T5" fmla="*/ 2 h 20"/>
                <a:gd name="T6" fmla="*/ 15 w 29"/>
                <a:gd name="T7" fmla="*/ 0 h 20"/>
                <a:gd name="T8" fmla="*/ 22 w 29"/>
                <a:gd name="T9" fmla="*/ 2 h 20"/>
                <a:gd name="T10" fmla="*/ 26 w 29"/>
                <a:gd name="T11" fmla="*/ 8 h 20"/>
                <a:gd name="T12" fmla="*/ 29 w 29"/>
                <a:gd name="T13" fmla="*/ 20 h 20"/>
                <a:gd name="T14" fmla="*/ 25 w 29"/>
                <a:gd name="T15" fmla="*/ 8 h 20"/>
                <a:gd name="T16" fmla="*/ 21 w 29"/>
                <a:gd name="T17" fmla="*/ 4 h 20"/>
                <a:gd name="T18" fmla="*/ 15 w 29"/>
                <a:gd name="T19" fmla="*/ 2 h 20"/>
                <a:gd name="T20" fmla="*/ 10 w 29"/>
                <a:gd name="T21" fmla="*/ 4 h 20"/>
                <a:gd name="T22" fmla="*/ 5 w 29"/>
                <a:gd name="T23" fmla="*/ 8 h 20"/>
                <a:gd name="T24" fmla="*/ 0 w 29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">
                  <a:moveTo>
                    <a:pt x="0" y="19"/>
                  </a:moveTo>
                  <a:cubicBezTo>
                    <a:pt x="0" y="15"/>
                    <a:pt x="1" y="11"/>
                    <a:pt x="4" y="7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4"/>
                    <a:pt x="25" y="6"/>
                    <a:pt x="26" y="8"/>
                  </a:cubicBezTo>
                  <a:cubicBezTo>
                    <a:pt x="28" y="12"/>
                    <a:pt x="29" y="16"/>
                    <a:pt x="29" y="20"/>
                  </a:cubicBezTo>
                  <a:cubicBezTo>
                    <a:pt x="28" y="16"/>
                    <a:pt x="27" y="12"/>
                    <a:pt x="25" y="8"/>
                  </a:cubicBezTo>
                  <a:cubicBezTo>
                    <a:pt x="24" y="7"/>
                    <a:pt x="23" y="5"/>
                    <a:pt x="21" y="4"/>
                  </a:cubicBezTo>
                  <a:cubicBezTo>
                    <a:pt x="19" y="3"/>
                    <a:pt x="17" y="3"/>
                    <a:pt x="15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3" y="11"/>
                    <a:pt x="1" y="15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511">
              <a:extLst>
                <a:ext uri="{FF2B5EF4-FFF2-40B4-BE49-F238E27FC236}">
                  <a16:creationId xmlns:a16="http://schemas.microsoft.com/office/drawing/2014/main" id="{E168559A-048C-41AA-BB00-A5F131E4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967"/>
              <a:ext cx="16" cy="26"/>
            </a:xfrm>
            <a:custGeom>
              <a:avLst/>
              <a:gdLst>
                <a:gd name="T0" fmla="*/ 4 w 7"/>
                <a:gd name="T1" fmla="*/ 0 h 12"/>
                <a:gd name="T2" fmla="*/ 1 w 7"/>
                <a:gd name="T3" fmla="*/ 3 h 12"/>
                <a:gd name="T4" fmla="*/ 1 w 7"/>
                <a:gd name="T5" fmla="*/ 4 h 12"/>
                <a:gd name="T6" fmla="*/ 0 w 7"/>
                <a:gd name="T7" fmla="*/ 5 h 12"/>
                <a:gd name="T8" fmla="*/ 0 w 7"/>
                <a:gd name="T9" fmla="*/ 6 h 12"/>
                <a:gd name="T10" fmla="*/ 3 w 7"/>
                <a:gd name="T11" fmla="*/ 12 h 12"/>
                <a:gd name="T12" fmla="*/ 7 w 7"/>
                <a:gd name="T13" fmla="*/ 6 h 12"/>
                <a:gd name="T14" fmla="*/ 4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5" y="12"/>
                    <a:pt x="6" y="10"/>
                    <a:pt x="7" y="6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512">
              <a:extLst>
                <a:ext uri="{FF2B5EF4-FFF2-40B4-BE49-F238E27FC236}">
                  <a16:creationId xmlns:a16="http://schemas.microsoft.com/office/drawing/2014/main" id="{CB75BD96-DDA3-4862-ACB0-28F48CE1D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54"/>
              <a:ext cx="46" cy="13"/>
            </a:xfrm>
            <a:custGeom>
              <a:avLst/>
              <a:gdLst>
                <a:gd name="T0" fmla="*/ 0 w 21"/>
                <a:gd name="T1" fmla="*/ 5 h 6"/>
                <a:gd name="T2" fmla="*/ 5 w 21"/>
                <a:gd name="T3" fmla="*/ 1 h 6"/>
                <a:gd name="T4" fmla="*/ 11 w 21"/>
                <a:gd name="T5" fmla="*/ 0 h 6"/>
                <a:gd name="T6" fmla="*/ 17 w 21"/>
                <a:gd name="T7" fmla="*/ 1 h 6"/>
                <a:gd name="T8" fmla="*/ 21 w 21"/>
                <a:gd name="T9" fmla="*/ 6 h 6"/>
                <a:gd name="T10" fmla="*/ 16 w 21"/>
                <a:gd name="T11" fmla="*/ 4 h 6"/>
                <a:gd name="T12" fmla="*/ 11 w 21"/>
                <a:gd name="T13" fmla="*/ 4 h 6"/>
                <a:gd name="T14" fmla="*/ 0 w 21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6">
                  <a:moveTo>
                    <a:pt x="0" y="5"/>
                  </a:move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3" y="0"/>
                    <a:pt x="15" y="0"/>
                    <a:pt x="17" y="1"/>
                  </a:cubicBezTo>
                  <a:cubicBezTo>
                    <a:pt x="19" y="2"/>
                    <a:pt x="20" y="4"/>
                    <a:pt x="21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8" y="4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6C47DE62-A3F4-47CA-BBDF-2BF2D829145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45299" y="3675063"/>
            <a:ext cx="1243693" cy="2262147"/>
            <a:chOff x="4312" y="2315"/>
            <a:chExt cx="381" cy="693"/>
          </a:xfrm>
        </p:grpSpPr>
        <p:sp>
          <p:nvSpPr>
            <p:cNvPr id="517" name="AutoShape 514">
              <a:extLst>
                <a:ext uri="{FF2B5EF4-FFF2-40B4-BE49-F238E27FC236}">
                  <a16:creationId xmlns:a16="http://schemas.microsoft.com/office/drawing/2014/main" id="{C1070ED2-F393-4106-97C6-D615B456FD9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12" y="2315"/>
              <a:ext cx="381" cy="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516">
              <a:extLst>
                <a:ext uri="{FF2B5EF4-FFF2-40B4-BE49-F238E27FC236}">
                  <a16:creationId xmlns:a16="http://schemas.microsoft.com/office/drawing/2014/main" id="{9433044A-B09A-4337-B8C9-52140968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943"/>
              <a:ext cx="97" cy="70"/>
            </a:xfrm>
            <a:custGeom>
              <a:avLst/>
              <a:gdLst>
                <a:gd name="T0" fmla="*/ 72 w 83"/>
                <a:gd name="T1" fmla="*/ 0 h 60"/>
                <a:gd name="T2" fmla="*/ 83 w 83"/>
                <a:gd name="T3" fmla="*/ 31 h 60"/>
                <a:gd name="T4" fmla="*/ 74 w 83"/>
                <a:gd name="T5" fmla="*/ 36 h 60"/>
                <a:gd name="T6" fmla="*/ 68 w 83"/>
                <a:gd name="T7" fmla="*/ 34 h 60"/>
                <a:gd name="T8" fmla="*/ 68 w 83"/>
                <a:gd name="T9" fmla="*/ 40 h 60"/>
                <a:gd name="T10" fmla="*/ 23 w 83"/>
                <a:gd name="T11" fmla="*/ 55 h 60"/>
                <a:gd name="T12" fmla="*/ 33 w 83"/>
                <a:gd name="T13" fmla="*/ 28 h 60"/>
                <a:gd name="T14" fmla="*/ 49 w 83"/>
                <a:gd name="T15" fmla="*/ 8 h 60"/>
                <a:gd name="T16" fmla="*/ 72 w 83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60">
                  <a:moveTo>
                    <a:pt x="72" y="0"/>
                  </a:moveTo>
                  <a:cubicBezTo>
                    <a:pt x="72" y="0"/>
                    <a:pt x="83" y="23"/>
                    <a:pt x="83" y="31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41" y="60"/>
                    <a:pt x="23" y="55"/>
                  </a:cubicBezTo>
                  <a:cubicBezTo>
                    <a:pt x="0" y="48"/>
                    <a:pt x="26" y="34"/>
                    <a:pt x="33" y="28"/>
                  </a:cubicBezTo>
                  <a:cubicBezTo>
                    <a:pt x="40" y="22"/>
                    <a:pt x="49" y="8"/>
                    <a:pt x="49" y="8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517">
              <a:extLst>
                <a:ext uri="{FF2B5EF4-FFF2-40B4-BE49-F238E27FC236}">
                  <a16:creationId xmlns:a16="http://schemas.microsoft.com/office/drawing/2014/main" id="{66AA7D22-539B-42AD-A22C-0904D6F44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952"/>
              <a:ext cx="31" cy="26"/>
            </a:xfrm>
            <a:custGeom>
              <a:avLst/>
              <a:gdLst>
                <a:gd name="T0" fmla="*/ 10 w 27"/>
                <a:gd name="T1" fmla="*/ 4 h 22"/>
                <a:gd name="T2" fmla="*/ 0 w 27"/>
                <a:gd name="T3" fmla="*/ 20 h 22"/>
                <a:gd name="T4" fmla="*/ 20 w 27"/>
                <a:gd name="T5" fmla="*/ 7 h 22"/>
                <a:gd name="T6" fmla="*/ 20 w 27"/>
                <a:gd name="T7" fmla="*/ 0 h 22"/>
                <a:gd name="T8" fmla="*/ 18 w 27"/>
                <a:gd name="T9" fmla="*/ 0 h 22"/>
                <a:gd name="T10" fmla="*/ 10 w 27"/>
                <a:gd name="T11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2">
                  <a:moveTo>
                    <a:pt x="10" y="4"/>
                  </a:moveTo>
                  <a:cubicBezTo>
                    <a:pt x="10" y="4"/>
                    <a:pt x="0" y="17"/>
                    <a:pt x="0" y="20"/>
                  </a:cubicBezTo>
                  <a:cubicBezTo>
                    <a:pt x="0" y="22"/>
                    <a:pt x="11" y="10"/>
                    <a:pt x="20" y="7"/>
                  </a:cubicBezTo>
                  <a:cubicBezTo>
                    <a:pt x="27" y="5"/>
                    <a:pt x="23" y="1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518">
              <a:extLst>
                <a:ext uri="{FF2B5EF4-FFF2-40B4-BE49-F238E27FC236}">
                  <a16:creationId xmlns:a16="http://schemas.microsoft.com/office/drawing/2014/main" id="{415D3B1F-169A-40AA-AF85-870FF4A89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959"/>
              <a:ext cx="11" cy="6"/>
            </a:xfrm>
            <a:custGeom>
              <a:avLst/>
              <a:gdLst>
                <a:gd name="T0" fmla="*/ 0 w 10"/>
                <a:gd name="T1" fmla="*/ 1 h 5"/>
                <a:gd name="T2" fmla="*/ 6 w 10"/>
                <a:gd name="T3" fmla="*/ 1 h 5"/>
                <a:gd name="T4" fmla="*/ 10 w 10"/>
                <a:gd name="T5" fmla="*/ 5 h 5"/>
                <a:gd name="T6" fmla="*/ 5 w 10"/>
                <a:gd name="T7" fmla="*/ 3 h 5"/>
                <a:gd name="T8" fmla="*/ 0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9" y="3"/>
                    <a:pt x="10" y="5"/>
                  </a:cubicBezTo>
                  <a:cubicBezTo>
                    <a:pt x="8" y="4"/>
                    <a:pt x="7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519">
              <a:extLst>
                <a:ext uri="{FF2B5EF4-FFF2-40B4-BE49-F238E27FC236}">
                  <a16:creationId xmlns:a16="http://schemas.microsoft.com/office/drawing/2014/main" id="{A9475FB3-89A4-4C71-8177-3D24B8E24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963"/>
              <a:ext cx="13" cy="2"/>
            </a:xfrm>
            <a:custGeom>
              <a:avLst/>
              <a:gdLst>
                <a:gd name="T0" fmla="*/ 0 w 11"/>
                <a:gd name="T1" fmla="*/ 2 h 2"/>
                <a:gd name="T2" fmla="*/ 2 w 11"/>
                <a:gd name="T3" fmla="*/ 0 h 2"/>
                <a:gd name="T4" fmla="*/ 5 w 11"/>
                <a:gd name="T5" fmla="*/ 0 h 2"/>
                <a:gd name="T6" fmla="*/ 11 w 11"/>
                <a:gd name="T7" fmla="*/ 2 h 2"/>
                <a:gd name="T8" fmla="*/ 5 w 11"/>
                <a:gd name="T9" fmla="*/ 2 h 2"/>
                <a:gd name="T10" fmla="*/ 2 w 11"/>
                <a:gd name="T11" fmla="*/ 2 h 2"/>
                <a:gd name="T12" fmla="*/ 0 w 1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0"/>
                    <a:pt x="9" y="1"/>
                    <a:pt x="11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520">
              <a:extLst>
                <a:ext uri="{FF2B5EF4-FFF2-40B4-BE49-F238E27FC236}">
                  <a16:creationId xmlns:a16="http://schemas.microsoft.com/office/drawing/2014/main" id="{2D26FF57-C579-4357-8729-460079D84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65"/>
              <a:ext cx="11" cy="3"/>
            </a:xfrm>
            <a:custGeom>
              <a:avLst/>
              <a:gdLst>
                <a:gd name="T0" fmla="*/ 9 w 9"/>
                <a:gd name="T1" fmla="*/ 3 h 3"/>
                <a:gd name="T2" fmla="*/ 5 w 9"/>
                <a:gd name="T3" fmla="*/ 2 h 3"/>
                <a:gd name="T4" fmla="*/ 0 w 9"/>
                <a:gd name="T5" fmla="*/ 1 h 3"/>
                <a:gd name="T6" fmla="*/ 2 w 9"/>
                <a:gd name="T7" fmla="*/ 0 h 3"/>
                <a:gd name="T8" fmla="*/ 5 w 9"/>
                <a:gd name="T9" fmla="*/ 0 h 3"/>
                <a:gd name="T10" fmla="*/ 9 w 9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8" y="2"/>
                    <a:pt x="6" y="2"/>
                    <a:pt x="5" y="2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0"/>
                    <a:pt x="8" y="1"/>
                    <a:pt x="9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521">
              <a:extLst>
                <a:ext uri="{FF2B5EF4-FFF2-40B4-BE49-F238E27FC236}">
                  <a16:creationId xmlns:a16="http://schemas.microsoft.com/office/drawing/2014/main" id="{BF2F9733-CCAA-40B7-B61B-9283E68B5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67"/>
              <a:ext cx="7" cy="5"/>
            </a:xfrm>
            <a:custGeom>
              <a:avLst/>
              <a:gdLst>
                <a:gd name="T0" fmla="*/ 0 w 6"/>
                <a:gd name="T1" fmla="*/ 0 h 4"/>
                <a:gd name="T2" fmla="*/ 4 w 6"/>
                <a:gd name="T3" fmla="*/ 1 h 4"/>
                <a:gd name="T4" fmla="*/ 6 w 6"/>
                <a:gd name="T5" fmla="*/ 4 h 4"/>
                <a:gd name="T6" fmla="*/ 3 w 6"/>
                <a:gd name="T7" fmla="*/ 2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522">
              <a:extLst>
                <a:ext uri="{FF2B5EF4-FFF2-40B4-BE49-F238E27FC236}">
                  <a16:creationId xmlns:a16="http://schemas.microsoft.com/office/drawing/2014/main" id="{F3DC868B-BFE1-4224-860F-F655774E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971"/>
              <a:ext cx="8" cy="1"/>
            </a:xfrm>
            <a:custGeom>
              <a:avLst/>
              <a:gdLst>
                <a:gd name="T0" fmla="*/ 7 w 7"/>
                <a:gd name="T1" fmla="*/ 1 h 1"/>
                <a:gd name="T2" fmla="*/ 5 w 7"/>
                <a:gd name="T3" fmla="*/ 1 h 1"/>
                <a:gd name="T4" fmla="*/ 3 w 7"/>
                <a:gd name="T5" fmla="*/ 1 h 1"/>
                <a:gd name="T6" fmla="*/ 0 w 7"/>
                <a:gd name="T7" fmla="*/ 1 h 1"/>
                <a:gd name="T8" fmla="*/ 1 w 7"/>
                <a:gd name="T9" fmla="*/ 0 h 1"/>
                <a:gd name="T10" fmla="*/ 3 w 7"/>
                <a:gd name="T11" fmla="*/ 0 h 1"/>
                <a:gd name="T12" fmla="*/ 7 w 7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7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523">
              <a:extLst>
                <a:ext uri="{FF2B5EF4-FFF2-40B4-BE49-F238E27FC236}">
                  <a16:creationId xmlns:a16="http://schemas.microsoft.com/office/drawing/2014/main" id="{98F5EE26-2132-44C4-9DD8-C222C4D7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972"/>
              <a:ext cx="80" cy="41"/>
            </a:xfrm>
            <a:custGeom>
              <a:avLst/>
              <a:gdLst>
                <a:gd name="T0" fmla="*/ 69 w 69"/>
                <a:gd name="T1" fmla="*/ 6 h 35"/>
                <a:gd name="T2" fmla="*/ 68 w 69"/>
                <a:gd name="T3" fmla="*/ 0 h 35"/>
                <a:gd name="T4" fmla="*/ 68 w 69"/>
                <a:gd name="T5" fmla="*/ 0 h 35"/>
                <a:gd name="T6" fmla="*/ 60 w 69"/>
                <a:gd name="T7" fmla="*/ 8 h 35"/>
                <a:gd name="T8" fmla="*/ 53 w 69"/>
                <a:gd name="T9" fmla="*/ 7 h 35"/>
                <a:gd name="T10" fmla="*/ 51 w 69"/>
                <a:gd name="T11" fmla="*/ 13 h 35"/>
                <a:gd name="T12" fmla="*/ 27 w 69"/>
                <a:gd name="T13" fmla="*/ 25 h 35"/>
                <a:gd name="T14" fmla="*/ 0 w 69"/>
                <a:gd name="T15" fmla="*/ 25 h 35"/>
                <a:gd name="T16" fmla="*/ 9 w 69"/>
                <a:gd name="T17" fmla="*/ 30 h 35"/>
                <a:gd name="T18" fmla="*/ 54 w 69"/>
                <a:gd name="T19" fmla="*/ 15 h 35"/>
                <a:gd name="T20" fmla="*/ 54 w 69"/>
                <a:gd name="T21" fmla="*/ 9 h 35"/>
                <a:gd name="T22" fmla="*/ 60 w 69"/>
                <a:gd name="T23" fmla="*/ 11 h 35"/>
                <a:gd name="T24" fmla="*/ 69 w 69"/>
                <a:gd name="T25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35">
                  <a:moveTo>
                    <a:pt x="69" y="6"/>
                  </a:moveTo>
                  <a:cubicBezTo>
                    <a:pt x="69" y="4"/>
                    <a:pt x="68" y="2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4"/>
                    <a:pt x="60" y="8"/>
                    <a:pt x="60" y="8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43" y="20"/>
                    <a:pt x="27" y="25"/>
                  </a:cubicBezTo>
                  <a:cubicBezTo>
                    <a:pt x="11" y="31"/>
                    <a:pt x="0" y="25"/>
                    <a:pt x="0" y="25"/>
                  </a:cubicBezTo>
                  <a:cubicBezTo>
                    <a:pt x="1" y="27"/>
                    <a:pt x="4" y="28"/>
                    <a:pt x="9" y="30"/>
                  </a:cubicBezTo>
                  <a:cubicBezTo>
                    <a:pt x="27" y="35"/>
                    <a:pt x="54" y="15"/>
                    <a:pt x="54" y="15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60" y="11"/>
                    <a:pt x="60" y="11"/>
                    <a:pt x="60" y="11"/>
                  </a:cubicBezTo>
                  <a:lnTo>
                    <a:pt x="69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524">
              <a:extLst>
                <a:ext uri="{FF2B5EF4-FFF2-40B4-BE49-F238E27FC236}">
                  <a16:creationId xmlns:a16="http://schemas.microsoft.com/office/drawing/2014/main" id="{FDE45A62-E154-4516-AEDA-F90C343B7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689"/>
              <a:ext cx="125" cy="273"/>
            </a:xfrm>
            <a:custGeom>
              <a:avLst/>
              <a:gdLst>
                <a:gd name="T0" fmla="*/ 77 w 107"/>
                <a:gd name="T1" fmla="*/ 228 h 235"/>
                <a:gd name="T2" fmla="*/ 57 w 107"/>
                <a:gd name="T3" fmla="*/ 181 h 235"/>
                <a:gd name="T4" fmla="*/ 46 w 107"/>
                <a:gd name="T5" fmla="*/ 158 h 235"/>
                <a:gd name="T6" fmla="*/ 41 w 107"/>
                <a:gd name="T7" fmla="*/ 146 h 235"/>
                <a:gd name="T8" fmla="*/ 40 w 107"/>
                <a:gd name="T9" fmla="*/ 145 h 235"/>
                <a:gd name="T10" fmla="*/ 39 w 107"/>
                <a:gd name="T11" fmla="*/ 143 h 235"/>
                <a:gd name="T12" fmla="*/ 37 w 107"/>
                <a:gd name="T13" fmla="*/ 139 h 235"/>
                <a:gd name="T14" fmla="*/ 35 w 107"/>
                <a:gd name="T15" fmla="*/ 131 h 235"/>
                <a:gd name="T16" fmla="*/ 27 w 107"/>
                <a:gd name="T17" fmla="*/ 105 h 235"/>
                <a:gd name="T18" fmla="*/ 20 w 107"/>
                <a:gd name="T19" fmla="*/ 80 h 235"/>
                <a:gd name="T20" fmla="*/ 2 w 107"/>
                <a:gd name="T21" fmla="*/ 36 h 235"/>
                <a:gd name="T22" fmla="*/ 3 w 107"/>
                <a:gd name="T23" fmla="*/ 25 h 235"/>
                <a:gd name="T24" fmla="*/ 14 w 107"/>
                <a:gd name="T25" fmla="*/ 14 h 235"/>
                <a:gd name="T26" fmla="*/ 35 w 107"/>
                <a:gd name="T27" fmla="*/ 3 h 235"/>
                <a:gd name="T28" fmla="*/ 50 w 107"/>
                <a:gd name="T29" fmla="*/ 2 h 235"/>
                <a:gd name="T30" fmla="*/ 61 w 107"/>
                <a:gd name="T31" fmla="*/ 13 h 235"/>
                <a:gd name="T32" fmla="*/ 73 w 107"/>
                <a:gd name="T33" fmla="*/ 68 h 235"/>
                <a:gd name="T34" fmla="*/ 77 w 107"/>
                <a:gd name="T35" fmla="*/ 95 h 235"/>
                <a:gd name="T36" fmla="*/ 80 w 107"/>
                <a:gd name="T37" fmla="*/ 119 h 235"/>
                <a:gd name="T38" fmla="*/ 81 w 107"/>
                <a:gd name="T39" fmla="*/ 125 h 235"/>
                <a:gd name="T40" fmla="*/ 82 w 107"/>
                <a:gd name="T41" fmla="*/ 127 h 235"/>
                <a:gd name="T42" fmla="*/ 82 w 107"/>
                <a:gd name="T43" fmla="*/ 128 h 235"/>
                <a:gd name="T44" fmla="*/ 82 w 107"/>
                <a:gd name="T45" fmla="*/ 130 h 235"/>
                <a:gd name="T46" fmla="*/ 86 w 107"/>
                <a:gd name="T47" fmla="*/ 142 h 235"/>
                <a:gd name="T48" fmla="*/ 94 w 107"/>
                <a:gd name="T49" fmla="*/ 168 h 235"/>
                <a:gd name="T50" fmla="*/ 107 w 107"/>
                <a:gd name="T51" fmla="*/ 220 h 235"/>
                <a:gd name="T52" fmla="*/ 106 w 107"/>
                <a:gd name="T53" fmla="*/ 225 h 235"/>
                <a:gd name="T54" fmla="*/ 106 w 107"/>
                <a:gd name="T55" fmla="*/ 225 h 235"/>
                <a:gd name="T56" fmla="*/ 80 w 107"/>
                <a:gd name="T57" fmla="*/ 231 h 235"/>
                <a:gd name="T58" fmla="*/ 77 w 107"/>
                <a:gd name="T59" fmla="*/ 22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235">
                  <a:moveTo>
                    <a:pt x="77" y="228"/>
                  </a:moveTo>
                  <a:cubicBezTo>
                    <a:pt x="71" y="213"/>
                    <a:pt x="64" y="197"/>
                    <a:pt x="57" y="181"/>
                  </a:cubicBezTo>
                  <a:cubicBezTo>
                    <a:pt x="54" y="173"/>
                    <a:pt x="50" y="165"/>
                    <a:pt x="46" y="158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0" y="145"/>
                    <a:pt x="40" y="145"/>
                    <a:pt x="40" y="145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2" y="122"/>
                    <a:pt x="29" y="114"/>
                    <a:pt x="27" y="105"/>
                  </a:cubicBezTo>
                  <a:cubicBezTo>
                    <a:pt x="24" y="97"/>
                    <a:pt x="22" y="88"/>
                    <a:pt x="20" y="80"/>
                  </a:cubicBezTo>
                  <a:cubicBezTo>
                    <a:pt x="15" y="64"/>
                    <a:pt x="9" y="49"/>
                    <a:pt x="2" y="36"/>
                  </a:cubicBezTo>
                  <a:cubicBezTo>
                    <a:pt x="0" y="32"/>
                    <a:pt x="1" y="28"/>
                    <a:pt x="3" y="25"/>
                  </a:cubicBezTo>
                  <a:cubicBezTo>
                    <a:pt x="5" y="21"/>
                    <a:pt x="9" y="17"/>
                    <a:pt x="14" y="1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40" y="1"/>
                    <a:pt x="45" y="0"/>
                    <a:pt x="50" y="2"/>
                  </a:cubicBezTo>
                  <a:cubicBezTo>
                    <a:pt x="55" y="4"/>
                    <a:pt x="59" y="7"/>
                    <a:pt x="61" y="13"/>
                  </a:cubicBezTo>
                  <a:cubicBezTo>
                    <a:pt x="67" y="32"/>
                    <a:pt x="70" y="50"/>
                    <a:pt x="73" y="68"/>
                  </a:cubicBezTo>
                  <a:cubicBezTo>
                    <a:pt x="74" y="77"/>
                    <a:pt x="76" y="86"/>
                    <a:pt x="77" y="95"/>
                  </a:cubicBezTo>
                  <a:cubicBezTo>
                    <a:pt x="78" y="103"/>
                    <a:pt x="79" y="112"/>
                    <a:pt x="80" y="119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89" y="151"/>
                    <a:pt x="91" y="159"/>
                    <a:pt x="94" y="168"/>
                  </a:cubicBezTo>
                  <a:cubicBezTo>
                    <a:pt x="98" y="185"/>
                    <a:pt x="103" y="202"/>
                    <a:pt x="107" y="220"/>
                  </a:cubicBezTo>
                  <a:cubicBezTo>
                    <a:pt x="107" y="222"/>
                    <a:pt x="107" y="223"/>
                    <a:pt x="106" y="225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0" y="234"/>
                    <a:pt x="88" y="235"/>
                    <a:pt x="80" y="231"/>
                  </a:cubicBezTo>
                  <a:cubicBezTo>
                    <a:pt x="78" y="231"/>
                    <a:pt x="77" y="230"/>
                    <a:pt x="77" y="228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525">
              <a:extLst>
                <a:ext uri="{FF2B5EF4-FFF2-40B4-BE49-F238E27FC236}">
                  <a16:creationId xmlns:a16="http://schemas.microsoft.com/office/drawing/2014/main" id="{40E433C9-3809-4D3A-A9F6-112993C26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652"/>
              <a:ext cx="127" cy="115"/>
            </a:xfrm>
            <a:custGeom>
              <a:avLst/>
              <a:gdLst>
                <a:gd name="T0" fmla="*/ 0 w 109"/>
                <a:gd name="T1" fmla="*/ 51 h 99"/>
                <a:gd name="T2" fmla="*/ 52 w 109"/>
                <a:gd name="T3" fmla="*/ 99 h 99"/>
                <a:gd name="T4" fmla="*/ 108 w 109"/>
                <a:gd name="T5" fmla="*/ 51 h 99"/>
                <a:gd name="T6" fmla="*/ 52 w 109"/>
                <a:gd name="T7" fmla="*/ 0 h 99"/>
                <a:gd name="T8" fmla="*/ 0 w 109"/>
                <a:gd name="T9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99">
                  <a:moveTo>
                    <a:pt x="0" y="51"/>
                  </a:moveTo>
                  <a:cubicBezTo>
                    <a:pt x="1" y="78"/>
                    <a:pt x="20" y="99"/>
                    <a:pt x="52" y="99"/>
                  </a:cubicBezTo>
                  <a:cubicBezTo>
                    <a:pt x="84" y="99"/>
                    <a:pt x="108" y="78"/>
                    <a:pt x="108" y="51"/>
                  </a:cubicBezTo>
                  <a:cubicBezTo>
                    <a:pt x="109" y="23"/>
                    <a:pt x="85" y="0"/>
                    <a:pt x="52" y="0"/>
                  </a:cubicBezTo>
                  <a:cubicBezTo>
                    <a:pt x="19" y="0"/>
                    <a:pt x="0" y="23"/>
                    <a:pt x="0" y="51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526">
              <a:extLst>
                <a:ext uri="{FF2B5EF4-FFF2-40B4-BE49-F238E27FC236}">
                  <a16:creationId xmlns:a16="http://schemas.microsoft.com/office/drawing/2014/main" id="{4E9E02F1-C7B4-479C-9792-C9B4636F7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962"/>
              <a:ext cx="100" cy="47"/>
            </a:xfrm>
            <a:custGeom>
              <a:avLst/>
              <a:gdLst>
                <a:gd name="T0" fmla="*/ 86 w 86"/>
                <a:gd name="T1" fmla="*/ 6 h 41"/>
                <a:gd name="T2" fmla="*/ 79 w 86"/>
                <a:gd name="T3" fmla="*/ 37 h 41"/>
                <a:gd name="T4" fmla="*/ 70 w 86"/>
                <a:gd name="T5" fmla="*/ 38 h 41"/>
                <a:gd name="T6" fmla="*/ 65 w 86"/>
                <a:gd name="T7" fmla="*/ 33 h 41"/>
                <a:gd name="T8" fmla="*/ 62 w 86"/>
                <a:gd name="T9" fmla="*/ 38 h 41"/>
                <a:gd name="T10" fmla="*/ 16 w 86"/>
                <a:gd name="T11" fmla="*/ 27 h 41"/>
                <a:gd name="T12" fmla="*/ 38 w 86"/>
                <a:gd name="T13" fmla="*/ 10 h 41"/>
                <a:gd name="T14" fmla="*/ 63 w 86"/>
                <a:gd name="T15" fmla="*/ 0 h 41"/>
                <a:gd name="T16" fmla="*/ 86 w 86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41">
                  <a:moveTo>
                    <a:pt x="86" y="6"/>
                  </a:moveTo>
                  <a:cubicBezTo>
                    <a:pt x="86" y="6"/>
                    <a:pt x="83" y="31"/>
                    <a:pt x="79" y="37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29" y="41"/>
                    <a:pt x="16" y="27"/>
                  </a:cubicBezTo>
                  <a:cubicBezTo>
                    <a:pt x="0" y="10"/>
                    <a:pt x="29" y="11"/>
                    <a:pt x="38" y="10"/>
                  </a:cubicBezTo>
                  <a:cubicBezTo>
                    <a:pt x="47" y="8"/>
                    <a:pt x="63" y="0"/>
                    <a:pt x="63" y="0"/>
                  </a:cubicBezTo>
                  <a:lnTo>
                    <a:pt x="86" y="6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527">
              <a:extLst>
                <a:ext uri="{FF2B5EF4-FFF2-40B4-BE49-F238E27FC236}">
                  <a16:creationId xmlns:a16="http://schemas.microsoft.com/office/drawing/2014/main" id="{94083185-A826-4875-8AE5-482218794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966"/>
              <a:ext cx="37" cy="12"/>
            </a:xfrm>
            <a:custGeom>
              <a:avLst/>
              <a:gdLst>
                <a:gd name="T0" fmla="*/ 18 w 32"/>
                <a:gd name="T1" fmla="*/ 0 h 10"/>
                <a:gd name="T2" fmla="*/ 1 w 32"/>
                <a:gd name="T3" fmla="*/ 8 h 10"/>
                <a:gd name="T4" fmla="*/ 25 w 32"/>
                <a:gd name="T5" fmla="*/ 7 h 10"/>
                <a:gd name="T6" fmla="*/ 29 w 32"/>
                <a:gd name="T7" fmla="*/ 1 h 10"/>
                <a:gd name="T8" fmla="*/ 26 w 32"/>
                <a:gd name="T9" fmla="*/ 0 h 10"/>
                <a:gd name="T10" fmla="*/ 18 w 3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18" y="0"/>
                  </a:moveTo>
                  <a:cubicBezTo>
                    <a:pt x="18" y="0"/>
                    <a:pt x="2" y="6"/>
                    <a:pt x="1" y="8"/>
                  </a:cubicBezTo>
                  <a:cubicBezTo>
                    <a:pt x="0" y="10"/>
                    <a:pt x="15" y="5"/>
                    <a:pt x="25" y="7"/>
                  </a:cubicBezTo>
                  <a:cubicBezTo>
                    <a:pt x="32" y="9"/>
                    <a:pt x="30" y="4"/>
                    <a:pt x="29" y="1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528">
              <a:extLst>
                <a:ext uri="{FF2B5EF4-FFF2-40B4-BE49-F238E27FC236}">
                  <a16:creationId xmlns:a16="http://schemas.microsoft.com/office/drawing/2014/main" id="{691E82DA-FA45-4DFB-896B-425496F4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966"/>
              <a:ext cx="7" cy="9"/>
            </a:xfrm>
            <a:custGeom>
              <a:avLst/>
              <a:gdLst>
                <a:gd name="T0" fmla="*/ 0 w 6"/>
                <a:gd name="T1" fmla="*/ 0 h 8"/>
                <a:gd name="T2" fmla="*/ 4 w 6"/>
                <a:gd name="T3" fmla="*/ 3 h 8"/>
                <a:gd name="T4" fmla="*/ 6 w 6"/>
                <a:gd name="T5" fmla="*/ 8 h 8"/>
                <a:gd name="T6" fmla="*/ 3 w 6"/>
                <a:gd name="T7" fmla="*/ 4 h 8"/>
                <a:gd name="T8" fmla="*/ 0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  <a:cubicBezTo>
                    <a:pt x="5" y="5"/>
                    <a:pt x="6" y="6"/>
                    <a:pt x="6" y="8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529">
              <a:extLst>
                <a:ext uri="{FF2B5EF4-FFF2-40B4-BE49-F238E27FC236}">
                  <a16:creationId xmlns:a16="http://schemas.microsoft.com/office/drawing/2014/main" id="{75099657-C3AF-428A-982E-017032CC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2968"/>
              <a:ext cx="11" cy="7"/>
            </a:xfrm>
            <a:custGeom>
              <a:avLst/>
              <a:gdLst>
                <a:gd name="T0" fmla="*/ 0 w 9"/>
                <a:gd name="T1" fmla="*/ 0 h 6"/>
                <a:gd name="T2" fmla="*/ 2 w 9"/>
                <a:gd name="T3" fmla="*/ 0 h 6"/>
                <a:gd name="T4" fmla="*/ 5 w 9"/>
                <a:gd name="T5" fmla="*/ 2 h 6"/>
                <a:gd name="T6" fmla="*/ 9 w 9"/>
                <a:gd name="T7" fmla="*/ 6 h 6"/>
                <a:gd name="T8" fmla="*/ 4 w 9"/>
                <a:gd name="T9" fmla="*/ 3 h 6"/>
                <a:gd name="T10" fmla="*/ 2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3"/>
                    <a:pt x="8" y="4"/>
                    <a:pt x="9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530">
              <a:extLst>
                <a:ext uri="{FF2B5EF4-FFF2-40B4-BE49-F238E27FC236}">
                  <a16:creationId xmlns:a16="http://schemas.microsoft.com/office/drawing/2014/main" id="{521B6A66-F062-41A6-A91D-969DC3069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968"/>
              <a:ext cx="9" cy="9"/>
            </a:xfrm>
            <a:custGeom>
              <a:avLst/>
              <a:gdLst>
                <a:gd name="T0" fmla="*/ 7 w 8"/>
                <a:gd name="T1" fmla="*/ 7 h 7"/>
                <a:gd name="T2" fmla="*/ 4 w 8"/>
                <a:gd name="T3" fmla="*/ 4 h 7"/>
                <a:gd name="T4" fmla="*/ 0 w 8"/>
                <a:gd name="T5" fmla="*/ 0 h 7"/>
                <a:gd name="T6" fmla="*/ 3 w 8"/>
                <a:gd name="T7" fmla="*/ 1 h 7"/>
                <a:gd name="T8" fmla="*/ 5 w 8"/>
                <a:gd name="T9" fmla="*/ 2 h 7"/>
                <a:gd name="T10" fmla="*/ 7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6" y="6"/>
                    <a:pt x="5" y="5"/>
                    <a:pt x="4" y="4"/>
                  </a:cubicBezTo>
                  <a:cubicBezTo>
                    <a:pt x="3" y="2"/>
                    <a:pt x="1" y="2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1"/>
                    <a:pt x="4" y="2"/>
                    <a:pt x="5" y="2"/>
                  </a:cubicBezTo>
                  <a:cubicBezTo>
                    <a:pt x="6" y="4"/>
                    <a:pt x="8" y="5"/>
                    <a:pt x="7" y="7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531">
              <a:extLst>
                <a:ext uri="{FF2B5EF4-FFF2-40B4-BE49-F238E27FC236}">
                  <a16:creationId xmlns:a16="http://schemas.microsoft.com/office/drawing/2014/main" id="{9CEA6E05-CF69-48C8-8088-29FD9C4E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971"/>
              <a:ext cx="3" cy="7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2 h 6"/>
                <a:gd name="T4" fmla="*/ 2 w 3"/>
                <a:gd name="T5" fmla="*/ 6 h 6"/>
                <a:gd name="T6" fmla="*/ 1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3" y="3"/>
                    <a:pt x="3" y="5"/>
                    <a:pt x="2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532">
              <a:extLst>
                <a:ext uri="{FF2B5EF4-FFF2-40B4-BE49-F238E27FC236}">
                  <a16:creationId xmlns:a16="http://schemas.microsoft.com/office/drawing/2014/main" id="{D0A3DBD3-7BF1-4178-942B-1F244E867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972"/>
              <a:ext cx="7" cy="5"/>
            </a:xfrm>
            <a:custGeom>
              <a:avLst/>
              <a:gdLst>
                <a:gd name="T0" fmla="*/ 6 w 6"/>
                <a:gd name="T1" fmla="*/ 4 h 4"/>
                <a:gd name="T2" fmla="*/ 5 w 6"/>
                <a:gd name="T3" fmla="*/ 3 h 4"/>
                <a:gd name="T4" fmla="*/ 3 w 6"/>
                <a:gd name="T5" fmla="*/ 3 h 4"/>
                <a:gd name="T6" fmla="*/ 0 w 6"/>
                <a:gd name="T7" fmla="*/ 0 h 4"/>
                <a:gd name="T8" fmla="*/ 2 w 6"/>
                <a:gd name="T9" fmla="*/ 0 h 4"/>
                <a:gd name="T10" fmla="*/ 4 w 6"/>
                <a:gd name="T11" fmla="*/ 1 h 4"/>
                <a:gd name="T12" fmla="*/ 6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5" y="4"/>
                    <a:pt x="5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2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533">
              <a:extLst>
                <a:ext uri="{FF2B5EF4-FFF2-40B4-BE49-F238E27FC236}">
                  <a16:creationId xmlns:a16="http://schemas.microsoft.com/office/drawing/2014/main" id="{1A03E41C-62C1-48EB-BF6E-E96763D5D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82"/>
              <a:ext cx="83" cy="27"/>
            </a:xfrm>
            <a:custGeom>
              <a:avLst/>
              <a:gdLst>
                <a:gd name="T0" fmla="*/ 68 w 71"/>
                <a:gd name="T1" fmla="*/ 19 h 23"/>
                <a:gd name="T2" fmla="*/ 71 w 71"/>
                <a:gd name="T3" fmla="*/ 14 h 23"/>
                <a:gd name="T4" fmla="*/ 71 w 71"/>
                <a:gd name="T5" fmla="*/ 14 h 23"/>
                <a:gd name="T6" fmla="*/ 60 w 71"/>
                <a:gd name="T7" fmla="*/ 16 h 23"/>
                <a:gd name="T8" fmla="*/ 54 w 71"/>
                <a:gd name="T9" fmla="*/ 13 h 23"/>
                <a:gd name="T10" fmla="*/ 50 w 71"/>
                <a:gd name="T11" fmla="*/ 16 h 23"/>
                <a:gd name="T12" fmla="*/ 23 w 71"/>
                <a:gd name="T13" fmla="*/ 15 h 23"/>
                <a:gd name="T14" fmla="*/ 0 w 71"/>
                <a:gd name="T15" fmla="*/ 0 h 23"/>
                <a:gd name="T16" fmla="*/ 5 w 71"/>
                <a:gd name="T17" fmla="*/ 9 h 23"/>
                <a:gd name="T18" fmla="*/ 51 w 71"/>
                <a:gd name="T19" fmla="*/ 20 h 23"/>
                <a:gd name="T20" fmla="*/ 54 w 71"/>
                <a:gd name="T21" fmla="*/ 15 h 23"/>
                <a:gd name="T22" fmla="*/ 59 w 71"/>
                <a:gd name="T23" fmla="*/ 20 h 23"/>
                <a:gd name="T24" fmla="*/ 68 w 71"/>
                <a:gd name="T2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">
                  <a:moveTo>
                    <a:pt x="68" y="19"/>
                  </a:moveTo>
                  <a:cubicBezTo>
                    <a:pt x="69" y="18"/>
                    <a:pt x="70" y="16"/>
                    <a:pt x="7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69" y="17"/>
                    <a:pt x="60" y="16"/>
                    <a:pt x="60" y="16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39" y="19"/>
                    <a:pt x="23" y="15"/>
                  </a:cubicBezTo>
                  <a:cubicBezTo>
                    <a:pt x="6" y="11"/>
                    <a:pt x="0" y="0"/>
                    <a:pt x="0" y="0"/>
                  </a:cubicBezTo>
                  <a:cubicBezTo>
                    <a:pt x="0" y="2"/>
                    <a:pt x="1" y="5"/>
                    <a:pt x="5" y="9"/>
                  </a:cubicBezTo>
                  <a:cubicBezTo>
                    <a:pt x="18" y="23"/>
                    <a:pt x="51" y="20"/>
                    <a:pt x="51" y="20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9" y="20"/>
                    <a:pt x="59" y="20"/>
                    <a:pt x="59" y="20"/>
                  </a:cubicBezTo>
                  <a:lnTo>
                    <a:pt x="68" y="19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534">
              <a:extLst>
                <a:ext uri="{FF2B5EF4-FFF2-40B4-BE49-F238E27FC236}">
                  <a16:creationId xmlns:a16="http://schemas.microsoft.com/office/drawing/2014/main" id="{5FFCC627-21A6-4FBE-81DB-D3892409A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679"/>
              <a:ext cx="148" cy="300"/>
            </a:xfrm>
            <a:custGeom>
              <a:avLst/>
              <a:gdLst>
                <a:gd name="T0" fmla="*/ 0 w 127"/>
                <a:gd name="T1" fmla="*/ 243 h 258"/>
                <a:gd name="T2" fmla="*/ 11 w 127"/>
                <a:gd name="T3" fmla="*/ 184 h 258"/>
                <a:gd name="T4" fmla="*/ 25 w 127"/>
                <a:gd name="T5" fmla="*/ 125 h 258"/>
                <a:gd name="T6" fmla="*/ 29 w 127"/>
                <a:gd name="T7" fmla="*/ 111 h 258"/>
                <a:gd name="T8" fmla="*/ 33 w 127"/>
                <a:gd name="T9" fmla="*/ 96 h 258"/>
                <a:gd name="T10" fmla="*/ 44 w 127"/>
                <a:gd name="T11" fmla="*/ 67 h 258"/>
                <a:gd name="T12" fmla="*/ 72 w 127"/>
                <a:gd name="T13" fmla="*/ 10 h 258"/>
                <a:gd name="T14" fmla="*/ 85 w 127"/>
                <a:gd name="T15" fmla="*/ 1 h 258"/>
                <a:gd name="T16" fmla="*/ 100 w 127"/>
                <a:gd name="T17" fmla="*/ 5 h 258"/>
                <a:gd name="T18" fmla="*/ 118 w 127"/>
                <a:gd name="T19" fmla="*/ 20 h 258"/>
                <a:gd name="T20" fmla="*/ 126 w 127"/>
                <a:gd name="T21" fmla="*/ 33 h 258"/>
                <a:gd name="T22" fmla="*/ 123 w 127"/>
                <a:gd name="T23" fmla="*/ 46 h 258"/>
                <a:gd name="T24" fmla="*/ 69 w 127"/>
                <a:gd name="T25" fmla="*/ 141 h 258"/>
                <a:gd name="T26" fmla="*/ 48 w 127"/>
                <a:gd name="T27" fmla="*/ 194 h 258"/>
                <a:gd name="T28" fmla="*/ 30 w 127"/>
                <a:gd name="T29" fmla="*/ 249 h 258"/>
                <a:gd name="T30" fmla="*/ 27 w 127"/>
                <a:gd name="T31" fmla="*/ 253 h 258"/>
                <a:gd name="T32" fmla="*/ 1 w 127"/>
                <a:gd name="T33" fmla="*/ 248 h 258"/>
                <a:gd name="T34" fmla="*/ 0 w 127"/>
                <a:gd name="T35" fmla="*/ 24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258">
                  <a:moveTo>
                    <a:pt x="0" y="243"/>
                  </a:moveTo>
                  <a:cubicBezTo>
                    <a:pt x="3" y="223"/>
                    <a:pt x="7" y="203"/>
                    <a:pt x="11" y="184"/>
                  </a:cubicBezTo>
                  <a:cubicBezTo>
                    <a:pt x="15" y="164"/>
                    <a:pt x="19" y="145"/>
                    <a:pt x="25" y="125"/>
                  </a:cubicBezTo>
                  <a:cubicBezTo>
                    <a:pt x="26" y="120"/>
                    <a:pt x="27" y="115"/>
                    <a:pt x="29" y="111"/>
                  </a:cubicBezTo>
                  <a:cubicBezTo>
                    <a:pt x="30" y="106"/>
                    <a:pt x="32" y="101"/>
                    <a:pt x="33" y="96"/>
                  </a:cubicBezTo>
                  <a:cubicBezTo>
                    <a:pt x="37" y="86"/>
                    <a:pt x="40" y="77"/>
                    <a:pt x="44" y="67"/>
                  </a:cubicBezTo>
                  <a:cubicBezTo>
                    <a:pt x="51" y="48"/>
                    <a:pt x="60" y="29"/>
                    <a:pt x="72" y="10"/>
                  </a:cubicBezTo>
                  <a:cubicBezTo>
                    <a:pt x="75" y="5"/>
                    <a:pt x="80" y="2"/>
                    <a:pt x="85" y="1"/>
                  </a:cubicBezTo>
                  <a:cubicBezTo>
                    <a:pt x="90" y="0"/>
                    <a:pt x="96" y="1"/>
                    <a:pt x="100" y="5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22" y="24"/>
                    <a:pt x="125" y="29"/>
                    <a:pt x="126" y="33"/>
                  </a:cubicBezTo>
                  <a:cubicBezTo>
                    <a:pt x="127" y="38"/>
                    <a:pt x="126" y="42"/>
                    <a:pt x="123" y="46"/>
                  </a:cubicBezTo>
                  <a:cubicBezTo>
                    <a:pt x="102" y="72"/>
                    <a:pt x="84" y="106"/>
                    <a:pt x="69" y="141"/>
                  </a:cubicBezTo>
                  <a:cubicBezTo>
                    <a:pt x="62" y="158"/>
                    <a:pt x="55" y="176"/>
                    <a:pt x="48" y="194"/>
                  </a:cubicBezTo>
                  <a:cubicBezTo>
                    <a:pt x="42" y="213"/>
                    <a:pt x="35" y="231"/>
                    <a:pt x="30" y="249"/>
                  </a:cubicBezTo>
                  <a:cubicBezTo>
                    <a:pt x="30" y="251"/>
                    <a:pt x="29" y="252"/>
                    <a:pt x="27" y="253"/>
                  </a:cubicBezTo>
                  <a:cubicBezTo>
                    <a:pt x="19" y="258"/>
                    <a:pt x="7" y="257"/>
                    <a:pt x="1" y="248"/>
                  </a:cubicBezTo>
                  <a:cubicBezTo>
                    <a:pt x="0" y="247"/>
                    <a:pt x="0" y="245"/>
                    <a:pt x="0" y="243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535">
              <a:extLst>
                <a:ext uri="{FF2B5EF4-FFF2-40B4-BE49-F238E27FC236}">
                  <a16:creationId xmlns:a16="http://schemas.microsoft.com/office/drawing/2014/main" id="{8AFEB051-5A7A-426F-8AC0-0DF42B3B0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672"/>
              <a:ext cx="28" cy="31"/>
            </a:xfrm>
            <a:custGeom>
              <a:avLst/>
              <a:gdLst>
                <a:gd name="T0" fmla="*/ 0 w 28"/>
                <a:gd name="T1" fmla="*/ 13 h 31"/>
                <a:gd name="T2" fmla="*/ 12 w 28"/>
                <a:gd name="T3" fmla="*/ 31 h 31"/>
                <a:gd name="T4" fmla="*/ 28 w 28"/>
                <a:gd name="T5" fmla="*/ 20 h 31"/>
                <a:gd name="T6" fmla="*/ 17 w 28"/>
                <a:gd name="T7" fmla="*/ 0 h 31"/>
                <a:gd name="T8" fmla="*/ 0 w 28"/>
                <a:gd name="T9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1">
                  <a:moveTo>
                    <a:pt x="0" y="13"/>
                  </a:moveTo>
                  <a:lnTo>
                    <a:pt x="12" y="31"/>
                  </a:lnTo>
                  <a:lnTo>
                    <a:pt x="28" y="20"/>
                  </a:lnTo>
                  <a:lnTo>
                    <a:pt x="17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536">
              <a:extLst>
                <a:ext uri="{FF2B5EF4-FFF2-40B4-BE49-F238E27FC236}">
                  <a16:creationId xmlns:a16="http://schemas.microsoft.com/office/drawing/2014/main" id="{33E017FA-5752-47C4-9534-61FCB8A4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2666"/>
              <a:ext cx="30" cy="33"/>
            </a:xfrm>
            <a:custGeom>
              <a:avLst/>
              <a:gdLst>
                <a:gd name="T0" fmla="*/ 0 w 30"/>
                <a:gd name="T1" fmla="*/ 10 h 33"/>
                <a:gd name="T2" fmla="*/ 19 w 30"/>
                <a:gd name="T3" fmla="*/ 33 h 33"/>
                <a:gd name="T4" fmla="*/ 30 w 30"/>
                <a:gd name="T5" fmla="*/ 26 h 33"/>
                <a:gd name="T6" fmla="*/ 20 w 30"/>
                <a:gd name="T7" fmla="*/ 0 h 33"/>
                <a:gd name="T8" fmla="*/ 0 w 30"/>
                <a:gd name="T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0" y="10"/>
                  </a:moveTo>
                  <a:lnTo>
                    <a:pt x="19" y="33"/>
                  </a:lnTo>
                  <a:lnTo>
                    <a:pt x="30" y="26"/>
                  </a:lnTo>
                  <a:lnTo>
                    <a:pt x="2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537">
              <a:extLst>
                <a:ext uri="{FF2B5EF4-FFF2-40B4-BE49-F238E27FC236}">
                  <a16:creationId xmlns:a16="http://schemas.microsoft.com/office/drawing/2014/main" id="{069E60E0-9318-4FB3-8E70-7E77C0212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512"/>
              <a:ext cx="106" cy="183"/>
            </a:xfrm>
            <a:custGeom>
              <a:avLst/>
              <a:gdLst>
                <a:gd name="T0" fmla="*/ 1 w 91"/>
                <a:gd name="T1" fmla="*/ 138 h 157"/>
                <a:gd name="T2" fmla="*/ 0 w 91"/>
                <a:gd name="T3" fmla="*/ 134 h 157"/>
                <a:gd name="T4" fmla="*/ 27 w 91"/>
                <a:gd name="T5" fmla="*/ 109 h 157"/>
                <a:gd name="T6" fmla="*/ 39 w 91"/>
                <a:gd name="T7" fmla="*/ 97 h 157"/>
                <a:gd name="T8" fmla="*/ 45 w 91"/>
                <a:gd name="T9" fmla="*/ 90 h 157"/>
                <a:gd name="T10" fmla="*/ 46 w 91"/>
                <a:gd name="T11" fmla="*/ 89 h 157"/>
                <a:gd name="T12" fmla="*/ 47 w 91"/>
                <a:gd name="T13" fmla="*/ 88 h 157"/>
                <a:gd name="T14" fmla="*/ 47 w 91"/>
                <a:gd name="T15" fmla="*/ 87 h 157"/>
                <a:gd name="T16" fmla="*/ 47 w 91"/>
                <a:gd name="T17" fmla="*/ 86 h 157"/>
                <a:gd name="T18" fmla="*/ 47 w 91"/>
                <a:gd name="T19" fmla="*/ 86 h 157"/>
                <a:gd name="T20" fmla="*/ 47 w 91"/>
                <a:gd name="T21" fmla="*/ 86 h 157"/>
                <a:gd name="T22" fmla="*/ 52 w 91"/>
                <a:gd name="T23" fmla="*/ 89 h 157"/>
                <a:gd name="T24" fmla="*/ 50 w 91"/>
                <a:gd name="T25" fmla="*/ 88 h 157"/>
                <a:gd name="T26" fmla="*/ 48 w 91"/>
                <a:gd name="T27" fmla="*/ 87 h 157"/>
                <a:gd name="T28" fmla="*/ 47 w 91"/>
                <a:gd name="T29" fmla="*/ 86 h 157"/>
                <a:gd name="T30" fmla="*/ 47 w 91"/>
                <a:gd name="T31" fmla="*/ 86 h 157"/>
                <a:gd name="T32" fmla="*/ 47 w 91"/>
                <a:gd name="T33" fmla="*/ 86 h 157"/>
                <a:gd name="T34" fmla="*/ 48 w 91"/>
                <a:gd name="T35" fmla="*/ 83 h 157"/>
                <a:gd name="T36" fmla="*/ 49 w 91"/>
                <a:gd name="T37" fmla="*/ 80 h 157"/>
                <a:gd name="T38" fmla="*/ 50 w 91"/>
                <a:gd name="T39" fmla="*/ 71 h 157"/>
                <a:gd name="T40" fmla="*/ 53 w 91"/>
                <a:gd name="T41" fmla="*/ 54 h 157"/>
                <a:gd name="T42" fmla="*/ 56 w 91"/>
                <a:gd name="T43" fmla="*/ 17 h 157"/>
                <a:gd name="T44" fmla="*/ 75 w 91"/>
                <a:gd name="T45" fmla="*/ 0 h 157"/>
                <a:gd name="T46" fmla="*/ 91 w 91"/>
                <a:gd name="T47" fmla="*/ 20 h 157"/>
                <a:gd name="T48" fmla="*/ 86 w 91"/>
                <a:gd name="T49" fmla="*/ 58 h 157"/>
                <a:gd name="T50" fmla="*/ 83 w 91"/>
                <a:gd name="T51" fmla="*/ 77 h 157"/>
                <a:gd name="T52" fmla="*/ 80 w 91"/>
                <a:gd name="T53" fmla="*/ 87 h 157"/>
                <a:gd name="T54" fmla="*/ 79 w 91"/>
                <a:gd name="T55" fmla="*/ 92 h 157"/>
                <a:gd name="T56" fmla="*/ 77 w 91"/>
                <a:gd name="T57" fmla="*/ 99 h 157"/>
                <a:gd name="T58" fmla="*/ 75 w 91"/>
                <a:gd name="T59" fmla="*/ 102 h 157"/>
                <a:gd name="T60" fmla="*/ 73 w 91"/>
                <a:gd name="T61" fmla="*/ 105 h 157"/>
                <a:gd name="T62" fmla="*/ 71 w 91"/>
                <a:gd name="T63" fmla="*/ 108 h 157"/>
                <a:gd name="T64" fmla="*/ 69 w 91"/>
                <a:gd name="T65" fmla="*/ 110 h 157"/>
                <a:gd name="T66" fmla="*/ 62 w 91"/>
                <a:gd name="T67" fmla="*/ 118 h 157"/>
                <a:gd name="T68" fmla="*/ 48 w 91"/>
                <a:gd name="T69" fmla="*/ 131 h 157"/>
                <a:gd name="T70" fmla="*/ 19 w 91"/>
                <a:gd name="T71" fmla="*/ 156 h 157"/>
                <a:gd name="T72" fmla="*/ 16 w 91"/>
                <a:gd name="T73" fmla="*/ 155 h 157"/>
                <a:gd name="T74" fmla="*/ 1 w 91"/>
                <a:gd name="T75" fmla="*/ 13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1" h="157">
                  <a:moveTo>
                    <a:pt x="1" y="138"/>
                  </a:moveTo>
                  <a:cubicBezTo>
                    <a:pt x="0" y="136"/>
                    <a:pt x="0" y="135"/>
                    <a:pt x="0" y="134"/>
                  </a:cubicBezTo>
                  <a:cubicBezTo>
                    <a:pt x="10" y="126"/>
                    <a:pt x="19" y="118"/>
                    <a:pt x="27" y="109"/>
                  </a:cubicBezTo>
                  <a:cubicBezTo>
                    <a:pt x="31" y="105"/>
                    <a:pt x="36" y="101"/>
                    <a:pt x="39" y="97"/>
                  </a:cubicBezTo>
                  <a:cubicBezTo>
                    <a:pt x="41" y="94"/>
                    <a:pt x="43" y="92"/>
                    <a:pt x="45" y="90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8"/>
                    <a:pt x="46" y="88"/>
                    <a:pt x="47" y="88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3" y="84"/>
                    <a:pt x="53" y="90"/>
                    <a:pt x="52" y="89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7" y="86"/>
                    <a:pt x="48" y="84"/>
                    <a:pt x="48" y="83"/>
                  </a:cubicBezTo>
                  <a:cubicBezTo>
                    <a:pt x="48" y="83"/>
                    <a:pt x="49" y="81"/>
                    <a:pt x="49" y="80"/>
                  </a:cubicBezTo>
                  <a:cubicBezTo>
                    <a:pt x="49" y="77"/>
                    <a:pt x="50" y="74"/>
                    <a:pt x="50" y="71"/>
                  </a:cubicBezTo>
                  <a:cubicBezTo>
                    <a:pt x="51" y="66"/>
                    <a:pt x="52" y="60"/>
                    <a:pt x="53" y="54"/>
                  </a:cubicBezTo>
                  <a:cubicBezTo>
                    <a:pt x="54" y="42"/>
                    <a:pt x="55" y="29"/>
                    <a:pt x="56" y="17"/>
                  </a:cubicBezTo>
                  <a:cubicBezTo>
                    <a:pt x="57" y="7"/>
                    <a:pt x="65" y="0"/>
                    <a:pt x="75" y="0"/>
                  </a:cubicBezTo>
                  <a:cubicBezTo>
                    <a:pt x="84" y="1"/>
                    <a:pt x="91" y="10"/>
                    <a:pt x="91" y="20"/>
                  </a:cubicBezTo>
                  <a:cubicBezTo>
                    <a:pt x="89" y="33"/>
                    <a:pt x="88" y="45"/>
                    <a:pt x="86" y="58"/>
                  </a:cubicBezTo>
                  <a:cubicBezTo>
                    <a:pt x="85" y="64"/>
                    <a:pt x="84" y="71"/>
                    <a:pt x="83" y="77"/>
                  </a:cubicBezTo>
                  <a:cubicBezTo>
                    <a:pt x="82" y="80"/>
                    <a:pt x="81" y="83"/>
                    <a:pt x="80" y="87"/>
                  </a:cubicBezTo>
                  <a:cubicBezTo>
                    <a:pt x="80" y="89"/>
                    <a:pt x="80" y="90"/>
                    <a:pt x="79" y="92"/>
                  </a:cubicBezTo>
                  <a:cubicBezTo>
                    <a:pt x="78" y="94"/>
                    <a:pt x="78" y="96"/>
                    <a:pt x="77" y="99"/>
                  </a:cubicBezTo>
                  <a:cubicBezTo>
                    <a:pt x="76" y="100"/>
                    <a:pt x="75" y="101"/>
                    <a:pt x="75" y="102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2" y="106"/>
                    <a:pt x="72" y="107"/>
                    <a:pt x="71" y="108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7" y="113"/>
                    <a:pt x="65" y="115"/>
                    <a:pt x="62" y="118"/>
                  </a:cubicBezTo>
                  <a:cubicBezTo>
                    <a:pt x="58" y="123"/>
                    <a:pt x="53" y="127"/>
                    <a:pt x="48" y="131"/>
                  </a:cubicBezTo>
                  <a:cubicBezTo>
                    <a:pt x="39" y="140"/>
                    <a:pt x="29" y="148"/>
                    <a:pt x="19" y="156"/>
                  </a:cubicBezTo>
                  <a:cubicBezTo>
                    <a:pt x="19" y="157"/>
                    <a:pt x="17" y="156"/>
                    <a:pt x="16" y="155"/>
                  </a:cubicBezTo>
                  <a:lnTo>
                    <a:pt x="1" y="138"/>
                  </a:ln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538">
              <a:extLst>
                <a:ext uri="{FF2B5EF4-FFF2-40B4-BE49-F238E27FC236}">
                  <a16:creationId xmlns:a16="http://schemas.microsoft.com/office/drawing/2014/main" id="{86C4B9A8-B24A-4662-9976-7622C14A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677"/>
              <a:ext cx="56" cy="51"/>
            </a:xfrm>
            <a:custGeom>
              <a:avLst/>
              <a:gdLst>
                <a:gd name="T0" fmla="*/ 21 w 48"/>
                <a:gd name="T1" fmla="*/ 4 h 44"/>
                <a:gd name="T2" fmla="*/ 4 w 48"/>
                <a:gd name="T3" fmla="*/ 5 h 44"/>
                <a:gd name="T4" fmla="*/ 5 w 48"/>
                <a:gd name="T5" fmla="*/ 13 h 44"/>
                <a:gd name="T6" fmla="*/ 14 w 48"/>
                <a:gd name="T7" fmla="*/ 15 h 44"/>
                <a:gd name="T8" fmla="*/ 6 w 48"/>
                <a:gd name="T9" fmla="*/ 19 h 44"/>
                <a:gd name="T10" fmla="*/ 1 w 48"/>
                <a:gd name="T11" fmla="*/ 26 h 44"/>
                <a:gd name="T12" fmla="*/ 7 w 48"/>
                <a:gd name="T13" fmla="*/ 30 h 44"/>
                <a:gd name="T14" fmla="*/ 13 w 48"/>
                <a:gd name="T15" fmla="*/ 35 h 44"/>
                <a:gd name="T16" fmla="*/ 19 w 48"/>
                <a:gd name="T17" fmla="*/ 40 h 44"/>
                <a:gd name="T18" fmla="*/ 25 w 48"/>
                <a:gd name="T19" fmla="*/ 41 h 44"/>
                <a:gd name="T20" fmla="*/ 27 w 48"/>
                <a:gd name="T21" fmla="*/ 40 h 44"/>
                <a:gd name="T22" fmla="*/ 43 w 48"/>
                <a:gd name="T23" fmla="*/ 25 h 44"/>
                <a:gd name="T24" fmla="*/ 41 w 48"/>
                <a:gd name="T25" fmla="*/ 14 h 44"/>
                <a:gd name="T26" fmla="*/ 21 w 48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21" y="4"/>
                  </a:moveTo>
                  <a:cubicBezTo>
                    <a:pt x="12" y="8"/>
                    <a:pt x="7" y="3"/>
                    <a:pt x="4" y="5"/>
                  </a:cubicBezTo>
                  <a:cubicBezTo>
                    <a:pt x="0" y="7"/>
                    <a:pt x="1" y="11"/>
                    <a:pt x="5" y="13"/>
                  </a:cubicBezTo>
                  <a:cubicBezTo>
                    <a:pt x="9" y="15"/>
                    <a:pt x="14" y="15"/>
                    <a:pt x="14" y="15"/>
                  </a:cubicBezTo>
                  <a:cubicBezTo>
                    <a:pt x="14" y="15"/>
                    <a:pt x="11" y="16"/>
                    <a:pt x="6" y="19"/>
                  </a:cubicBezTo>
                  <a:cubicBezTo>
                    <a:pt x="0" y="20"/>
                    <a:pt x="0" y="24"/>
                    <a:pt x="1" y="26"/>
                  </a:cubicBezTo>
                  <a:cubicBezTo>
                    <a:pt x="2" y="28"/>
                    <a:pt x="6" y="28"/>
                    <a:pt x="7" y="30"/>
                  </a:cubicBezTo>
                  <a:cubicBezTo>
                    <a:pt x="9" y="32"/>
                    <a:pt x="11" y="34"/>
                    <a:pt x="13" y="35"/>
                  </a:cubicBezTo>
                  <a:cubicBezTo>
                    <a:pt x="16" y="35"/>
                    <a:pt x="16" y="37"/>
                    <a:pt x="19" y="40"/>
                  </a:cubicBezTo>
                  <a:cubicBezTo>
                    <a:pt x="23" y="44"/>
                    <a:pt x="25" y="41"/>
                    <a:pt x="25" y="41"/>
                  </a:cubicBezTo>
                  <a:cubicBezTo>
                    <a:pt x="26" y="41"/>
                    <a:pt x="27" y="41"/>
                    <a:pt x="27" y="40"/>
                  </a:cubicBezTo>
                  <a:cubicBezTo>
                    <a:pt x="29" y="39"/>
                    <a:pt x="39" y="31"/>
                    <a:pt x="43" y="25"/>
                  </a:cubicBezTo>
                  <a:cubicBezTo>
                    <a:pt x="48" y="20"/>
                    <a:pt x="41" y="14"/>
                    <a:pt x="41" y="14"/>
                  </a:cubicBezTo>
                  <a:cubicBezTo>
                    <a:pt x="37" y="6"/>
                    <a:pt x="31" y="0"/>
                    <a:pt x="21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539">
              <a:extLst>
                <a:ext uri="{FF2B5EF4-FFF2-40B4-BE49-F238E27FC236}">
                  <a16:creationId xmlns:a16="http://schemas.microsoft.com/office/drawing/2014/main" id="{AD1495AE-EDA6-40BA-8CDC-F22DB09A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490"/>
              <a:ext cx="142" cy="243"/>
            </a:xfrm>
            <a:custGeom>
              <a:avLst/>
              <a:gdLst>
                <a:gd name="T0" fmla="*/ 20 w 122"/>
                <a:gd name="T1" fmla="*/ 190 h 209"/>
                <a:gd name="T2" fmla="*/ 16 w 122"/>
                <a:gd name="T3" fmla="*/ 203 h 209"/>
                <a:gd name="T4" fmla="*/ 0 w 122"/>
                <a:gd name="T5" fmla="*/ 198 h 209"/>
                <a:gd name="T6" fmla="*/ 8 w 122"/>
                <a:gd name="T7" fmla="*/ 23 h 209"/>
                <a:gd name="T8" fmla="*/ 62 w 122"/>
                <a:gd name="T9" fmla="*/ 3 h 209"/>
                <a:gd name="T10" fmla="*/ 117 w 122"/>
                <a:gd name="T11" fmla="*/ 19 h 209"/>
                <a:gd name="T12" fmla="*/ 122 w 122"/>
                <a:gd name="T13" fmla="*/ 198 h 209"/>
                <a:gd name="T14" fmla="*/ 24 w 122"/>
                <a:gd name="T15" fmla="*/ 203 h 209"/>
                <a:gd name="T16" fmla="*/ 20 w 122"/>
                <a:gd name="T17" fmla="*/ 19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09">
                  <a:moveTo>
                    <a:pt x="20" y="190"/>
                  </a:moveTo>
                  <a:cubicBezTo>
                    <a:pt x="16" y="203"/>
                    <a:pt x="16" y="203"/>
                    <a:pt x="16" y="203"/>
                  </a:cubicBezTo>
                  <a:cubicBezTo>
                    <a:pt x="4" y="201"/>
                    <a:pt x="0" y="198"/>
                    <a:pt x="0" y="198"/>
                  </a:cubicBezTo>
                  <a:cubicBezTo>
                    <a:pt x="10" y="103"/>
                    <a:pt x="8" y="23"/>
                    <a:pt x="8" y="23"/>
                  </a:cubicBezTo>
                  <a:cubicBezTo>
                    <a:pt x="33" y="0"/>
                    <a:pt x="62" y="3"/>
                    <a:pt x="62" y="3"/>
                  </a:cubicBezTo>
                  <a:cubicBezTo>
                    <a:pt x="62" y="3"/>
                    <a:pt x="92" y="5"/>
                    <a:pt x="117" y="19"/>
                  </a:cubicBezTo>
                  <a:cubicBezTo>
                    <a:pt x="117" y="19"/>
                    <a:pt x="116" y="103"/>
                    <a:pt x="122" y="198"/>
                  </a:cubicBezTo>
                  <a:cubicBezTo>
                    <a:pt x="122" y="198"/>
                    <a:pt x="83" y="209"/>
                    <a:pt x="24" y="203"/>
                  </a:cubicBezTo>
                  <a:lnTo>
                    <a:pt x="20" y="190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540">
              <a:extLst>
                <a:ext uri="{FF2B5EF4-FFF2-40B4-BE49-F238E27FC236}">
                  <a16:creationId xmlns:a16="http://schemas.microsoft.com/office/drawing/2014/main" id="{7AD82CA6-61E1-4531-A73E-19D4649F0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676"/>
              <a:ext cx="50" cy="17"/>
            </a:xfrm>
            <a:custGeom>
              <a:avLst/>
              <a:gdLst>
                <a:gd name="T0" fmla="*/ 42 w 43"/>
                <a:gd name="T1" fmla="*/ 12 h 15"/>
                <a:gd name="T2" fmla="*/ 41 w 43"/>
                <a:gd name="T3" fmla="*/ 0 h 15"/>
                <a:gd name="T4" fmla="*/ 2 w 43"/>
                <a:gd name="T5" fmla="*/ 0 h 15"/>
                <a:gd name="T6" fmla="*/ 2 w 43"/>
                <a:gd name="T7" fmla="*/ 10 h 15"/>
                <a:gd name="T8" fmla="*/ 42 w 43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5">
                  <a:moveTo>
                    <a:pt x="42" y="12"/>
                  </a:moveTo>
                  <a:cubicBezTo>
                    <a:pt x="42" y="12"/>
                    <a:pt x="43" y="7"/>
                    <a:pt x="41" y="0"/>
                  </a:cubicBezTo>
                  <a:cubicBezTo>
                    <a:pt x="41" y="0"/>
                    <a:pt x="30" y="1"/>
                    <a:pt x="2" y="0"/>
                  </a:cubicBezTo>
                  <a:cubicBezTo>
                    <a:pt x="2" y="0"/>
                    <a:pt x="0" y="5"/>
                    <a:pt x="2" y="10"/>
                  </a:cubicBezTo>
                  <a:cubicBezTo>
                    <a:pt x="2" y="10"/>
                    <a:pt x="25" y="15"/>
                    <a:pt x="42" y="12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541">
              <a:extLst>
                <a:ext uri="{FF2B5EF4-FFF2-40B4-BE49-F238E27FC236}">
                  <a16:creationId xmlns:a16="http://schemas.microsoft.com/office/drawing/2014/main" id="{2D2C54DE-20D8-49D9-AB76-4717AC36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468"/>
              <a:ext cx="42" cy="49"/>
            </a:xfrm>
            <a:custGeom>
              <a:avLst/>
              <a:gdLst>
                <a:gd name="T0" fmla="*/ 35 w 36"/>
                <a:gd name="T1" fmla="*/ 25 h 42"/>
                <a:gd name="T2" fmla="*/ 28 w 36"/>
                <a:gd name="T3" fmla="*/ 33 h 42"/>
                <a:gd name="T4" fmla="*/ 16 w 36"/>
                <a:gd name="T5" fmla="*/ 42 h 42"/>
                <a:gd name="T6" fmla="*/ 8 w 36"/>
                <a:gd name="T7" fmla="*/ 41 h 42"/>
                <a:gd name="T8" fmla="*/ 1 w 36"/>
                <a:gd name="T9" fmla="*/ 22 h 42"/>
                <a:gd name="T10" fmla="*/ 6 w 36"/>
                <a:gd name="T11" fmla="*/ 0 h 42"/>
                <a:gd name="T12" fmla="*/ 36 w 36"/>
                <a:gd name="T13" fmla="*/ 3 h 42"/>
                <a:gd name="T14" fmla="*/ 35 w 36"/>
                <a:gd name="T15" fmla="*/ 2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2">
                  <a:moveTo>
                    <a:pt x="35" y="25"/>
                  </a:moveTo>
                  <a:cubicBezTo>
                    <a:pt x="36" y="30"/>
                    <a:pt x="33" y="32"/>
                    <a:pt x="28" y="33"/>
                  </a:cubicBezTo>
                  <a:cubicBezTo>
                    <a:pt x="24" y="34"/>
                    <a:pt x="20" y="42"/>
                    <a:pt x="16" y="42"/>
                  </a:cubicBezTo>
                  <a:cubicBezTo>
                    <a:pt x="13" y="41"/>
                    <a:pt x="11" y="42"/>
                    <a:pt x="8" y="41"/>
                  </a:cubicBezTo>
                  <a:cubicBezTo>
                    <a:pt x="3" y="39"/>
                    <a:pt x="0" y="27"/>
                    <a:pt x="1" y="2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6" y="3"/>
                    <a:pt x="36" y="3"/>
                    <a:pt x="36" y="3"/>
                  </a:cubicBezTo>
                  <a:lnTo>
                    <a:pt x="35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542">
              <a:extLst>
                <a:ext uri="{FF2B5EF4-FFF2-40B4-BE49-F238E27FC236}">
                  <a16:creationId xmlns:a16="http://schemas.microsoft.com/office/drawing/2014/main" id="{4DE56AA9-93AE-442C-8C23-16AF3F176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471"/>
              <a:ext cx="40" cy="20"/>
            </a:xfrm>
            <a:custGeom>
              <a:avLst/>
              <a:gdLst>
                <a:gd name="T0" fmla="*/ 34 w 34"/>
                <a:gd name="T1" fmla="*/ 16 h 18"/>
                <a:gd name="T2" fmla="*/ 0 w 34"/>
                <a:gd name="T3" fmla="*/ 16 h 18"/>
                <a:gd name="T4" fmla="*/ 3 w 34"/>
                <a:gd name="T5" fmla="*/ 0 h 18"/>
                <a:gd name="T6" fmla="*/ 34 w 34"/>
                <a:gd name="T7" fmla="*/ 3 h 18"/>
                <a:gd name="T8" fmla="*/ 34 w 34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6"/>
                  </a:moveTo>
                  <a:cubicBezTo>
                    <a:pt x="23" y="18"/>
                    <a:pt x="12" y="18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" y="3"/>
                    <a:pt x="34" y="3"/>
                    <a:pt x="34" y="3"/>
                  </a:cubicBezTo>
                  <a:lnTo>
                    <a:pt x="34" y="1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543">
              <a:extLst>
                <a:ext uri="{FF2B5EF4-FFF2-40B4-BE49-F238E27FC236}">
                  <a16:creationId xmlns:a16="http://schemas.microsoft.com/office/drawing/2014/main" id="{E002DB7A-7305-41E8-9C38-4662CFB5B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496"/>
              <a:ext cx="68" cy="123"/>
            </a:xfrm>
            <a:custGeom>
              <a:avLst/>
              <a:gdLst>
                <a:gd name="T0" fmla="*/ 46 w 58"/>
                <a:gd name="T1" fmla="*/ 0 h 106"/>
                <a:gd name="T2" fmla="*/ 58 w 58"/>
                <a:gd name="T3" fmla="*/ 5 h 106"/>
                <a:gd name="T4" fmla="*/ 58 w 58"/>
                <a:gd name="T5" fmla="*/ 52 h 106"/>
                <a:gd name="T6" fmla="*/ 42 w 58"/>
                <a:gd name="T7" fmla="*/ 58 h 106"/>
                <a:gd name="T8" fmla="*/ 49 w 58"/>
                <a:gd name="T9" fmla="*/ 72 h 106"/>
                <a:gd name="T10" fmla="*/ 0 w 58"/>
                <a:gd name="T11" fmla="*/ 106 h 106"/>
                <a:gd name="T12" fmla="*/ 2 w 58"/>
                <a:gd name="T13" fmla="*/ 92 h 106"/>
                <a:gd name="T14" fmla="*/ 46 w 58"/>
                <a:gd name="T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6">
                  <a:moveTo>
                    <a:pt x="46" y="0"/>
                  </a:moveTo>
                  <a:cubicBezTo>
                    <a:pt x="46" y="0"/>
                    <a:pt x="53" y="3"/>
                    <a:pt x="58" y="5"/>
                  </a:cubicBezTo>
                  <a:cubicBezTo>
                    <a:pt x="58" y="5"/>
                    <a:pt x="54" y="29"/>
                    <a:pt x="58" y="52"/>
                  </a:cubicBezTo>
                  <a:cubicBezTo>
                    <a:pt x="58" y="52"/>
                    <a:pt x="53" y="56"/>
                    <a:pt x="42" y="58"/>
                  </a:cubicBezTo>
                  <a:cubicBezTo>
                    <a:pt x="42" y="58"/>
                    <a:pt x="47" y="64"/>
                    <a:pt x="49" y="72"/>
                  </a:cubicBezTo>
                  <a:cubicBezTo>
                    <a:pt x="49" y="72"/>
                    <a:pt x="17" y="97"/>
                    <a:pt x="0" y="106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2" y="92"/>
                    <a:pt x="29" y="15"/>
                    <a:pt x="46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544">
              <a:extLst>
                <a:ext uri="{FF2B5EF4-FFF2-40B4-BE49-F238E27FC236}">
                  <a16:creationId xmlns:a16="http://schemas.microsoft.com/office/drawing/2014/main" id="{DAF36D02-24B5-47DD-914C-101B60D73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497"/>
              <a:ext cx="40" cy="122"/>
            </a:xfrm>
            <a:custGeom>
              <a:avLst/>
              <a:gdLst>
                <a:gd name="T0" fmla="*/ 25 w 34"/>
                <a:gd name="T1" fmla="*/ 0 h 105"/>
                <a:gd name="T2" fmla="*/ 18 w 34"/>
                <a:gd name="T3" fmla="*/ 4 h 105"/>
                <a:gd name="T4" fmla="*/ 0 w 34"/>
                <a:gd name="T5" fmla="*/ 43 h 105"/>
                <a:gd name="T6" fmla="*/ 11 w 34"/>
                <a:gd name="T7" fmla="*/ 52 h 105"/>
                <a:gd name="T8" fmla="*/ 5 w 34"/>
                <a:gd name="T9" fmla="*/ 65 h 105"/>
                <a:gd name="T10" fmla="*/ 29 w 34"/>
                <a:gd name="T11" fmla="*/ 105 h 105"/>
                <a:gd name="T12" fmla="*/ 31 w 34"/>
                <a:gd name="T13" fmla="*/ 91 h 105"/>
                <a:gd name="T14" fmla="*/ 25 w 34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5">
                  <a:moveTo>
                    <a:pt x="25" y="0"/>
                  </a:moveTo>
                  <a:cubicBezTo>
                    <a:pt x="25" y="0"/>
                    <a:pt x="19" y="4"/>
                    <a:pt x="18" y="4"/>
                  </a:cubicBezTo>
                  <a:cubicBezTo>
                    <a:pt x="18" y="4"/>
                    <a:pt x="1" y="21"/>
                    <a:pt x="0" y="43"/>
                  </a:cubicBezTo>
                  <a:cubicBezTo>
                    <a:pt x="0" y="43"/>
                    <a:pt x="5" y="48"/>
                    <a:pt x="11" y="52"/>
                  </a:cubicBezTo>
                  <a:cubicBezTo>
                    <a:pt x="11" y="52"/>
                    <a:pt x="7" y="58"/>
                    <a:pt x="5" y="65"/>
                  </a:cubicBezTo>
                  <a:cubicBezTo>
                    <a:pt x="5" y="65"/>
                    <a:pt x="20" y="94"/>
                    <a:pt x="29" y="105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4" y="17"/>
                    <a:pt x="25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545">
              <a:extLst>
                <a:ext uri="{FF2B5EF4-FFF2-40B4-BE49-F238E27FC236}">
                  <a16:creationId xmlns:a16="http://schemas.microsoft.com/office/drawing/2014/main" id="{ECDE5ED8-D9B0-4079-B388-CBF9EFFF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497"/>
              <a:ext cx="62" cy="107"/>
            </a:xfrm>
            <a:custGeom>
              <a:avLst/>
              <a:gdLst>
                <a:gd name="T0" fmla="*/ 53 w 53"/>
                <a:gd name="T1" fmla="*/ 4 h 92"/>
                <a:gd name="T2" fmla="*/ 10 w 53"/>
                <a:gd name="T3" fmla="*/ 92 h 92"/>
                <a:gd name="T4" fmla="*/ 3 w 53"/>
                <a:gd name="T5" fmla="*/ 0 h 92"/>
                <a:gd name="T6" fmla="*/ 22 w 53"/>
                <a:gd name="T7" fmla="*/ 22 h 92"/>
                <a:gd name="T8" fmla="*/ 53 w 53"/>
                <a:gd name="T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2">
                  <a:moveTo>
                    <a:pt x="53" y="4"/>
                  </a:moveTo>
                  <a:cubicBezTo>
                    <a:pt x="53" y="4"/>
                    <a:pt x="32" y="51"/>
                    <a:pt x="10" y="92"/>
                  </a:cubicBezTo>
                  <a:cubicBezTo>
                    <a:pt x="10" y="92"/>
                    <a:pt x="0" y="30"/>
                    <a:pt x="3" y="0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53" y="4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546">
              <a:extLst>
                <a:ext uri="{FF2B5EF4-FFF2-40B4-BE49-F238E27FC236}">
                  <a16:creationId xmlns:a16="http://schemas.microsoft.com/office/drawing/2014/main" id="{BC35F03F-6725-4232-A1C1-AEB83E0DD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489"/>
              <a:ext cx="62" cy="36"/>
            </a:xfrm>
            <a:custGeom>
              <a:avLst/>
              <a:gdLst>
                <a:gd name="T0" fmla="*/ 47 w 53"/>
                <a:gd name="T1" fmla="*/ 1 h 31"/>
                <a:gd name="T2" fmla="*/ 30 w 53"/>
                <a:gd name="T3" fmla="*/ 12 h 31"/>
                <a:gd name="T4" fmla="*/ 22 w 53"/>
                <a:gd name="T5" fmla="*/ 24 h 31"/>
                <a:gd name="T6" fmla="*/ 18 w 53"/>
                <a:gd name="T7" fmla="*/ 10 h 31"/>
                <a:gd name="T8" fmla="*/ 13 w 53"/>
                <a:gd name="T9" fmla="*/ 0 h 31"/>
                <a:gd name="T10" fmla="*/ 7 w 53"/>
                <a:gd name="T11" fmla="*/ 5 h 31"/>
                <a:gd name="T12" fmla="*/ 21 w 53"/>
                <a:gd name="T13" fmla="*/ 31 h 31"/>
                <a:gd name="T14" fmla="*/ 53 w 53"/>
                <a:gd name="T15" fmla="*/ 8 h 31"/>
                <a:gd name="T16" fmla="*/ 47 w 53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31">
                  <a:moveTo>
                    <a:pt x="47" y="1"/>
                  </a:moveTo>
                  <a:cubicBezTo>
                    <a:pt x="47" y="1"/>
                    <a:pt x="41" y="9"/>
                    <a:pt x="30" y="12"/>
                  </a:cubicBezTo>
                  <a:cubicBezTo>
                    <a:pt x="30" y="12"/>
                    <a:pt x="26" y="19"/>
                    <a:pt x="22" y="24"/>
                  </a:cubicBezTo>
                  <a:cubicBezTo>
                    <a:pt x="22" y="24"/>
                    <a:pt x="18" y="14"/>
                    <a:pt x="18" y="10"/>
                  </a:cubicBezTo>
                  <a:cubicBezTo>
                    <a:pt x="18" y="10"/>
                    <a:pt x="15" y="9"/>
                    <a:pt x="13" y="0"/>
                  </a:cubicBezTo>
                  <a:cubicBezTo>
                    <a:pt x="13" y="0"/>
                    <a:pt x="11" y="1"/>
                    <a:pt x="7" y="5"/>
                  </a:cubicBezTo>
                  <a:cubicBezTo>
                    <a:pt x="7" y="5"/>
                    <a:pt x="0" y="15"/>
                    <a:pt x="21" y="31"/>
                  </a:cubicBezTo>
                  <a:cubicBezTo>
                    <a:pt x="21" y="31"/>
                    <a:pt x="45" y="22"/>
                    <a:pt x="53" y="8"/>
                  </a:cubicBezTo>
                  <a:cubicBezTo>
                    <a:pt x="53" y="8"/>
                    <a:pt x="49" y="2"/>
                    <a:pt x="47" y="1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547">
              <a:extLst>
                <a:ext uri="{FF2B5EF4-FFF2-40B4-BE49-F238E27FC236}">
                  <a16:creationId xmlns:a16="http://schemas.microsoft.com/office/drawing/2014/main" id="{6CE95A65-9943-45A1-8D40-12ACFAC98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518"/>
              <a:ext cx="27" cy="86"/>
            </a:xfrm>
            <a:custGeom>
              <a:avLst/>
              <a:gdLst>
                <a:gd name="T0" fmla="*/ 21 w 23"/>
                <a:gd name="T1" fmla="*/ 1 h 74"/>
                <a:gd name="T2" fmla="*/ 16 w 23"/>
                <a:gd name="T3" fmla="*/ 4 h 74"/>
                <a:gd name="T4" fmla="*/ 12 w 23"/>
                <a:gd name="T5" fmla="*/ 0 h 74"/>
                <a:gd name="T6" fmla="*/ 0 w 23"/>
                <a:gd name="T7" fmla="*/ 47 h 74"/>
                <a:gd name="T8" fmla="*/ 4 w 23"/>
                <a:gd name="T9" fmla="*/ 74 h 74"/>
                <a:gd name="T10" fmla="*/ 23 w 23"/>
                <a:gd name="T11" fmla="*/ 36 h 74"/>
                <a:gd name="T12" fmla="*/ 21 w 23"/>
                <a:gd name="T13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74">
                  <a:moveTo>
                    <a:pt x="21" y="1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" y="62"/>
                    <a:pt x="4" y="74"/>
                    <a:pt x="4" y="74"/>
                  </a:cubicBezTo>
                  <a:cubicBezTo>
                    <a:pt x="11" y="62"/>
                    <a:pt x="17" y="49"/>
                    <a:pt x="23" y="36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548">
              <a:extLst>
                <a:ext uri="{FF2B5EF4-FFF2-40B4-BE49-F238E27FC236}">
                  <a16:creationId xmlns:a16="http://schemas.microsoft.com/office/drawing/2014/main" id="{0270CABE-D23C-462C-9830-7EBA090D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553"/>
              <a:ext cx="27" cy="51"/>
            </a:xfrm>
            <a:custGeom>
              <a:avLst/>
              <a:gdLst>
                <a:gd name="T0" fmla="*/ 5 w 23"/>
                <a:gd name="T1" fmla="*/ 34 h 44"/>
                <a:gd name="T2" fmla="*/ 2 w 23"/>
                <a:gd name="T3" fmla="*/ 11 h 44"/>
                <a:gd name="T4" fmla="*/ 0 w 23"/>
                <a:gd name="T5" fmla="*/ 17 h 44"/>
                <a:gd name="T6" fmla="*/ 4 w 23"/>
                <a:gd name="T7" fmla="*/ 44 h 44"/>
                <a:gd name="T8" fmla="*/ 23 w 23"/>
                <a:gd name="T9" fmla="*/ 6 h 44"/>
                <a:gd name="T10" fmla="*/ 23 w 23"/>
                <a:gd name="T11" fmla="*/ 0 h 44"/>
                <a:gd name="T12" fmla="*/ 5 w 23"/>
                <a:gd name="T1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4">
                  <a:moveTo>
                    <a:pt x="5" y="34"/>
                  </a:moveTo>
                  <a:cubicBezTo>
                    <a:pt x="5" y="34"/>
                    <a:pt x="4" y="24"/>
                    <a:pt x="2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32"/>
                    <a:pt x="4" y="44"/>
                    <a:pt x="4" y="44"/>
                  </a:cubicBezTo>
                  <a:cubicBezTo>
                    <a:pt x="11" y="32"/>
                    <a:pt x="17" y="19"/>
                    <a:pt x="23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7" y="11"/>
                    <a:pt x="11" y="23"/>
                    <a:pt x="5" y="34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549">
              <a:extLst>
                <a:ext uri="{FF2B5EF4-FFF2-40B4-BE49-F238E27FC236}">
                  <a16:creationId xmlns:a16="http://schemas.microsoft.com/office/drawing/2014/main" id="{BEA68985-123A-4B2A-A1A2-F0D6A8F9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515"/>
              <a:ext cx="11" cy="11"/>
            </a:xfrm>
            <a:custGeom>
              <a:avLst/>
              <a:gdLst>
                <a:gd name="T0" fmla="*/ 10 w 10"/>
                <a:gd name="T1" fmla="*/ 9 h 10"/>
                <a:gd name="T2" fmla="*/ 10 w 10"/>
                <a:gd name="T3" fmla="*/ 0 h 10"/>
                <a:gd name="T4" fmla="*/ 2 w 10"/>
                <a:gd name="T5" fmla="*/ 0 h 10"/>
                <a:gd name="T6" fmla="*/ 0 w 10"/>
                <a:gd name="T7" fmla="*/ 8 h 10"/>
                <a:gd name="T8" fmla="*/ 5 w 10"/>
                <a:gd name="T9" fmla="*/ 10 h 10"/>
                <a:gd name="T10" fmla="*/ 10 w 10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9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9"/>
                    <a:pt x="3" y="10"/>
                    <a:pt x="5" y="10"/>
                  </a:cubicBezTo>
                  <a:cubicBezTo>
                    <a:pt x="7" y="10"/>
                    <a:pt x="9" y="10"/>
                    <a:pt x="10" y="9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550">
              <a:extLst>
                <a:ext uri="{FF2B5EF4-FFF2-40B4-BE49-F238E27FC236}">
                  <a16:creationId xmlns:a16="http://schemas.microsoft.com/office/drawing/2014/main" id="{908BB3FB-9E12-43DB-AB97-E54583B0F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500"/>
              <a:ext cx="43" cy="17"/>
            </a:xfrm>
            <a:custGeom>
              <a:avLst/>
              <a:gdLst>
                <a:gd name="T0" fmla="*/ 5 w 37"/>
                <a:gd name="T1" fmla="*/ 0 h 15"/>
                <a:gd name="T2" fmla="*/ 18 w 37"/>
                <a:gd name="T3" fmla="*/ 8 h 15"/>
                <a:gd name="T4" fmla="*/ 33 w 37"/>
                <a:gd name="T5" fmla="*/ 4 h 15"/>
                <a:gd name="T6" fmla="*/ 37 w 37"/>
                <a:gd name="T7" fmla="*/ 7 h 15"/>
                <a:gd name="T8" fmla="*/ 18 w 37"/>
                <a:gd name="T9" fmla="*/ 14 h 15"/>
                <a:gd name="T10" fmla="*/ 0 w 37"/>
                <a:gd name="T11" fmla="*/ 2 h 15"/>
                <a:gd name="T12" fmla="*/ 5 w 3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5">
                  <a:moveTo>
                    <a:pt x="5" y="0"/>
                  </a:moveTo>
                  <a:cubicBezTo>
                    <a:pt x="5" y="0"/>
                    <a:pt x="6" y="7"/>
                    <a:pt x="18" y="8"/>
                  </a:cubicBezTo>
                  <a:cubicBezTo>
                    <a:pt x="24" y="9"/>
                    <a:pt x="29" y="7"/>
                    <a:pt x="33" y="4"/>
                  </a:cubicBezTo>
                  <a:cubicBezTo>
                    <a:pt x="34" y="5"/>
                    <a:pt x="36" y="6"/>
                    <a:pt x="37" y="7"/>
                  </a:cubicBezTo>
                  <a:cubicBezTo>
                    <a:pt x="32" y="11"/>
                    <a:pt x="25" y="15"/>
                    <a:pt x="18" y="14"/>
                  </a:cubicBezTo>
                  <a:cubicBezTo>
                    <a:pt x="4" y="13"/>
                    <a:pt x="0" y="2"/>
                    <a:pt x="0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3" name="Freeform 551">
              <a:extLst>
                <a:ext uri="{FF2B5EF4-FFF2-40B4-BE49-F238E27FC236}">
                  <a16:creationId xmlns:a16="http://schemas.microsoft.com/office/drawing/2014/main" id="{0E245654-9EB7-4602-B9CB-A7A2502B0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489"/>
              <a:ext cx="31" cy="29"/>
            </a:xfrm>
            <a:custGeom>
              <a:avLst/>
              <a:gdLst>
                <a:gd name="T0" fmla="*/ 0 w 27"/>
                <a:gd name="T1" fmla="*/ 12 h 25"/>
                <a:gd name="T2" fmla="*/ 8 w 27"/>
                <a:gd name="T3" fmla="*/ 25 h 25"/>
                <a:gd name="T4" fmla="*/ 27 w 27"/>
                <a:gd name="T5" fmla="*/ 7 h 25"/>
                <a:gd name="T6" fmla="*/ 17 w 27"/>
                <a:gd name="T7" fmla="*/ 0 h 25"/>
                <a:gd name="T8" fmla="*/ 0 w 27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cubicBezTo>
                    <a:pt x="0" y="12"/>
                    <a:pt x="5" y="12"/>
                    <a:pt x="8" y="25"/>
                  </a:cubicBezTo>
                  <a:cubicBezTo>
                    <a:pt x="8" y="25"/>
                    <a:pt x="22" y="16"/>
                    <a:pt x="27" y="7"/>
                  </a:cubicBezTo>
                  <a:cubicBezTo>
                    <a:pt x="27" y="7"/>
                    <a:pt x="26" y="1"/>
                    <a:pt x="17" y="0"/>
                  </a:cubicBezTo>
                  <a:cubicBezTo>
                    <a:pt x="17" y="0"/>
                    <a:pt x="11" y="10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4" name="Freeform 552">
              <a:extLst>
                <a:ext uri="{FF2B5EF4-FFF2-40B4-BE49-F238E27FC236}">
                  <a16:creationId xmlns:a16="http://schemas.microsoft.com/office/drawing/2014/main" id="{68A7237E-B85B-4BAE-B4E9-406F16D1E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489"/>
              <a:ext cx="22" cy="27"/>
            </a:xfrm>
            <a:custGeom>
              <a:avLst/>
              <a:gdLst>
                <a:gd name="T0" fmla="*/ 19 w 19"/>
                <a:gd name="T1" fmla="*/ 10 h 23"/>
                <a:gd name="T2" fmla="*/ 14 w 19"/>
                <a:gd name="T3" fmla="*/ 0 h 23"/>
                <a:gd name="T4" fmla="*/ 3 w 19"/>
                <a:gd name="T5" fmla="*/ 7 h 23"/>
                <a:gd name="T6" fmla="*/ 9 w 19"/>
                <a:gd name="T7" fmla="*/ 23 h 23"/>
                <a:gd name="T8" fmla="*/ 19 w 19"/>
                <a:gd name="T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10"/>
                  </a:moveTo>
                  <a:cubicBezTo>
                    <a:pt x="19" y="10"/>
                    <a:pt x="17" y="8"/>
                    <a:pt x="14" y="0"/>
                  </a:cubicBezTo>
                  <a:cubicBezTo>
                    <a:pt x="14" y="0"/>
                    <a:pt x="7" y="0"/>
                    <a:pt x="3" y="7"/>
                  </a:cubicBezTo>
                  <a:cubicBezTo>
                    <a:pt x="3" y="7"/>
                    <a:pt x="0" y="13"/>
                    <a:pt x="9" y="23"/>
                  </a:cubicBezTo>
                  <a:cubicBezTo>
                    <a:pt x="9" y="23"/>
                    <a:pt x="9" y="17"/>
                    <a:pt x="19" y="1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553">
              <a:extLst>
                <a:ext uri="{FF2B5EF4-FFF2-40B4-BE49-F238E27FC236}">
                  <a16:creationId xmlns:a16="http://schemas.microsoft.com/office/drawing/2014/main" id="{CADA941D-7729-45FD-BC27-AC1B9B66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505"/>
              <a:ext cx="21" cy="18"/>
            </a:xfrm>
            <a:custGeom>
              <a:avLst/>
              <a:gdLst>
                <a:gd name="T0" fmla="*/ 1 w 18"/>
                <a:gd name="T1" fmla="*/ 7 h 15"/>
                <a:gd name="T2" fmla="*/ 8 w 18"/>
                <a:gd name="T3" fmla="*/ 15 h 15"/>
                <a:gd name="T4" fmla="*/ 18 w 18"/>
                <a:gd name="T5" fmla="*/ 9 h 15"/>
                <a:gd name="T6" fmla="*/ 11 w 18"/>
                <a:gd name="T7" fmla="*/ 1 h 15"/>
                <a:gd name="T8" fmla="*/ 1 w 18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1" y="7"/>
                  </a:moveTo>
                  <a:cubicBezTo>
                    <a:pt x="0" y="11"/>
                    <a:pt x="3" y="14"/>
                    <a:pt x="8" y="15"/>
                  </a:cubicBezTo>
                  <a:cubicBezTo>
                    <a:pt x="13" y="15"/>
                    <a:pt x="17" y="13"/>
                    <a:pt x="18" y="9"/>
                  </a:cubicBezTo>
                  <a:cubicBezTo>
                    <a:pt x="18" y="5"/>
                    <a:pt x="15" y="1"/>
                    <a:pt x="11" y="1"/>
                  </a:cubicBezTo>
                  <a:cubicBezTo>
                    <a:pt x="6" y="0"/>
                    <a:pt x="2" y="3"/>
                    <a:pt x="1" y="7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554">
              <a:extLst>
                <a:ext uri="{FF2B5EF4-FFF2-40B4-BE49-F238E27FC236}">
                  <a16:creationId xmlns:a16="http://schemas.microsoft.com/office/drawing/2014/main" id="{68331993-2DF8-4494-988E-BE3C29FD5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382"/>
              <a:ext cx="38" cy="72"/>
            </a:xfrm>
            <a:custGeom>
              <a:avLst/>
              <a:gdLst>
                <a:gd name="T0" fmla="*/ 0 w 33"/>
                <a:gd name="T1" fmla="*/ 18 h 62"/>
                <a:gd name="T2" fmla="*/ 22 w 33"/>
                <a:gd name="T3" fmla="*/ 10 h 62"/>
                <a:gd name="T4" fmla="*/ 0 w 33"/>
                <a:gd name="T5" fmla="*/ 46 h 62"/>
                <a:gd name="T6" fmla="*/ 0 w 33"/>
                <a:gd name="T7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2">
                  <a:moveTo>
                    <a:pt x="0" y="18"/>
                  </a:moveTo>
                  <a:cubicBezTo>
                    <a:pt x="0" y="18"/>
                    <a:pt x="11" y="0"/>
                    <a:pt x="22" y="10"/>
                  </a:cubicBezTo>
                  <a:cubicBezTo>
                    <a:pt x="33" y="19"/>
                    <a:pt x="17" y="62"/>
                    <a:pt x="0" y="46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555">
              <a:extLst>
                <a:ext uri="{FF2B5EF4-FFF2-40B4-BE49-F238E27FC236}">
                  <a16:creationId xmlns:a16="http://schemas.microsoft.com/office/drawing/2014/main" id="{586576E2-1A37-4C40-8F1F-F20779C5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388"/>
              <a:ext cx="25" cy="47"/>
            </a:xfrm>
            <a:custGeom>
              <a:avLst/>
              <a:gdLst>
                <a:gd name="T0" fmla="*/ 4 w 21"/>
                <a:gd name="T1" fmla="*/ 15 h 40"/>
                <a:gd name="T2" fmla="*/ 16 w 21"/>
                <a:gd name="T3" fmla="*/ 8 h 40"/>
                <a:gd name="T4" fmla="*/ 7 w 21"/>
                <a:gd name="T5" fmla="*/ 38 h 40"/>
                <a:gd name="T6" fmla="*/ 0 w 21"/>
                <a:gd name="T7" fmla="*/ 33 h 40"/>
                <a:gd name="T8" fmla="*/ 4 w 21"/>
                <a:gd name="T9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0">
                  <a:moveTo>
                    <a:pt x="4" y="15"/>
                  </a:moveTo>
                  <a:cubicBezTo>
                    <a:pt x="4" y="15"/>
                    <a:pt x="7" y="0"/>
                    <a:pt x="16" y="8"/>
                  </a:cubicBezTo>
                  <a:cubicBezTo>
                    <a:pt x="21" y="14"/>
                    <a:pt x="15" y="34"/>
                    <a:pt x="7" y="38"/>
                  </a:cubicBezTo>
                  <a:cubicBezTo>
                    <a:pt x="4" y="40"/>
                    <a:pt x="0" y="37"/>
                    <a:pt x="0" y="33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Freeform 556">
              <a:extLst>
                <a:ext uri="{FF2B5EF4-FFF2-40B4-BE49-F238E27FC236}">
                  <a16:creationId xmlns:a16="http://schemas.microsoft.com/office/drawing/2014/main" id="{153D4CA5-3BA0-49E0-A491-F40399444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408"/>
              <a:ext cx="12" cy="15"/>
            </a:xfrm>
            <a:custGeom>
              <a:avLst/>
              <a:gdLst>
                <a:gd name="T0" fmla="*/ 10 w 10"/>
                <a:gd name="T1" fmla="*/ 7 h 13"/>
                <a:gd name="T2" fmla="*/ 4 w 10"/>
                <a:gd name="T3" fmla="*/ 12 h 13"/>
                <a:gd name="T4" fmla="*/ 0 w 10"/>
                <a:gd name="T5" fmla="*/ 6 h 13"/>
                <a:gd name="T6" fmla="*/ 6 w 10"/>
                <a:gd name="T7" fmla="*/ 0 h 13"/>
                <a:gd name="T8" fmla="*/ 10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9" y="11"/>
                    <a:pt x="7" y="13"/>
                    <a:pt x="4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1"/>
                    <a:pt x="10" y="4"/>
                    <a:pt x="1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Freeform 557">
              <a:extLst>
                <a:ext uri="{FF2B5EF4-FFF2-40B4-BE49-F238E27FC236}">
                  <a16:creationId xmlns:a16="http://schemas.microsoft.com/office/drawing/2014/main" id="{814E8B54-F76F-4A35-BE50-4707E8A4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395"/>
              <a:ext cx="11" cy="35"/>
            </a:xfrm>
            <a:custGeom>
              <a:avLst/>
              <a:gdLst>
                <a:gd name="T0" fmla="*/ 8 w 10"/>
                <a:gd name="T1" fmla="*/ 3 h 30"/>
                <a:gd name="T2" fmla="*/ 9 w 10"/>
                <a:gd name="T3" fmla="*/ 13 h 30"/>
                <a:gd name="T4" fmla="*/ 9 w 10"/>
                <a:gd name="T5" fmla="*/ 14 h 30"/>
                <a:gd name="T6" fmla="*/ 9 w 10"/>
                <a:gd name="T7" fmla="*/ 15 h 30"/>
                <a:gd name="T8" fmla="*/ 2 w 10"/>
                <a:gd name="T9" fmla="*/ 30 h 30"/>
                <a:gd name="T10" fmla="*/ 6 w 10"/>
                <a:gd name="T11" fmla="*/ 3 h 30"/>
                <a:gd name="T12" fmla="*/ 0 w 10"/>
                <a:gd name="T13" fmla="*/ 1 h 30"/>
                <a:gd name="T14" fmla="*/ 2 w 10"/>
                <a:gd name="T15" fmla="*/ 0 h 30"/>
                <a:gd name="T16" fmla="*/ 8 w 10"/>
                <a:gd name="T17" fmla="*/ 2 h 30"/>
                <a:gd name="T18" fmla="*/ 8 w 10"/>
                <a:gd name="T19" fmla="*/ 3 h 30"/>
                <a:gd name="T20" fmla="*/ 8 w 10"/>
                <a:gd name="T21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30">
                  <a:moveTo>
                    <a:pt x="8" y="3"/>
                  </a:moveTo>
                  <a:cubicBezTo>
                    <a:pt x="10" y="6"/>
                    <a:pt x="10" y="9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21"/>
                    <a:pt x="5" y="26"/>
                    <a:pt x="2" y="30"/>
                  </a:cubicBezTo>
                  <a:cubicBezTo>
                    <a:pt x="8" y="22"/>
                    <a:pt x="10" y="8"/>
                    <a:pt x="6" y="3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558">
              <a:extLst>
                <a:ext uri="{FF2B5EF4-FFF2-40B4-BE49-F238E27FC236}">
                  <a16:creationId xmlns:a16="http://schemas.microsoft.com/office/drawing/2014/main" id="{2DD432D1-F71F-4352-883B-4A04BDAEF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321"/>
              <a:ext cx="150" cy="177"/>
            </a:xfrm>
            <a:custGeom>
              <a:avLst/>
              <a:gdLst>
                <a:gd name="T0" fmla="*/ 20 w 128"/>
                <a:gd name="T1" fmla="*/ 31 h 153"/>
                <a:gd name="T2" fmla="*/ 11 w 128"/>
                <a:gd name="T3" fmla="*/ 67 h 153"/>
                <a:gd name="T4" fmla="*/ 38 w 128"/>
                <a:gd name="T5" fmla="*/ 136 h 153"/>
                <a:gd name="T6" fmla="*/ 120 w 128"/>
                <a:gd name="T7" fmla="*/ 108 h 153"/>
                <a:gd name="T8" fmla="*/ 120 w 128"/>
                <a:gd name="T9" fmla="*/ 37 h 153"/>
                <a:gd name="T10" fmla="*/ 68 w 128"/>
                <a:gd name="T11" fmla="*/ 1 h 153"/>
                <a:gd name="T12" fmla="*/ 20 w 128"/>
                <a:gd name="T13" fmla="*/ 3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53">
                  <a:moveTo>
                    <a:pt x="20" y="31"/>
                  </a:moveTo>
                  <a:cubicBezTo>
                    <a:pt x="17" y="41"/>
                    <a:pt x="14" y="54"/>
                    <a:pt x="11" y="67"/>
                  </a:cubicBezTo>
                  <a:cubicBezTo>
                    <a:pt x="8" y="79"/>
                    <a:pt x="0" y="120"/>
                    <a:pt x="38" y="136"/>
                  </a:cubicBezTo>
                  <a:cubicBezTo>
                    <a:pt x="76" y="153"/>
                    <a:pt x="110" y="134"/>
                    <a:pt x="120" y="108"/>
                  </a:cubicBezTo>
                  <a:cubicBezTo>
                    <a:pt x="128" y="89"/>
                    <a:pt x="126" y="57"/>
                    <a:pt x="120" y="37"/>
                  </a:cubicBezTo>
                  <a:cubicBezTo>
                    <a:pt x="112" y="11"/>
                    <a:pt x="91" y="2"/>
                    <a:pt x="68" y="1"/>
                  </a:cubicBezTo>
                  <a:cubicBezTo>
                    <a:pt x="47" y="0"/>
                    <a:pt x="28" y="10"/>
                    <a:pt x="20" y="3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559">
              <a:extLst>
                <a:ext uri="{FF2B5EF4-FFF2-40B4-BE49-F238E27FC236}">
                  <a16:creationId xmlns:a16="http://schemas.microsoft.com/office/drawing/2014/main" id="{490F253C-AAE6-4B53-B53D-B9D97CA5D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440"/>
              <a:ext cx="51" cy="28"/>
            </a:xfrm>
            <a:custGeom>
              <a:avLst/>
              <a:gdLst>
                <a:gd name="T0" fmla="*/ 0 w 44"/>
                <a:gd name="T1" fmla="*/ 10 h 24"/>
                <a:gd name="T2" fmla="*/ 40 w 44"/>
                <a:gd name="T3" fmla="*/ 0 h 24"/>
                <a:gd name="T4" fmla="*/ 24 w 44"/>
                <a:gd name="T5" fmla="*/ 22 h 24"/>
                <a:gd name="T6" fmla="*/ 0 w 44"/>
                <a:gd name="T7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4">
                  <a:moveTo>
                    <a:pt x="0" y="10"/>
                  </a:moveTo>
                  <a:cubicBezTo>
                    <a:pt x="0" y="10"/>
                    <a:pt x="24" y="18"/>
                    <a:pt x="40" y="0"/>
                  </a:cubicBezTo>
                  <a:cubicBezTo>
                    <a:pt x="40" y="0"/>
                    <a:pt x="44" y="21"/>
                    <a:pt x="24" y="22"/>
                  </a:cubicBezTo>
                  <a:cubicBezTo>
                    <a:pt x="4" y="24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560">
              <a:extLst>
                <a:ext uri="{FF2B5EF4-FFF2-40B4-BE49-F238E27FC236}">
                  <a16:creationId xmlns:a16="http://schemas.microsoft.com/office/drawing/2014/main" id="{9D20673C-1607-4DB1-990E-CDA77B7B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14"/>
              <a:ext cx="146" cy="110"/>
            </a:xfrm>
            <a:custGeom>
              <a:avLst/>
              <a:gdLst>
                <a:gd name="T0" fmla="*/ 115 w 125"/>
                <a:gd name="T1" fmla="*/ 28 h 95"/>
                <a:gd name="T2" fmla="*/ 122 w 125"/>
                <a:gd name="T3" fmla="*/ 54 h 95"/>
                <a:gd name="T4" fmla="*/ 120 w 125"/>
                <a:gd name="T5" fmla="*/ 95 h 95"/>
                <a:gd name="T6" fmla="*/ 114 w 125"/>
                <a:gd name="T7" fmla="*/ 69 h 95"/>
                <a:gd name="T8" fmla="*/ 103 w 125"/>
                <a:gd name="T9" fmla="*/ 32 h 95"/>
                <a:gd name="T10" fmla="*/ 60 w 125"/>
                <a:gd name="T11" fmla="*/ 40 h 95"/>
                <a:gd name="T12" fmla="*/ 25 w 125"/>
                <a:gd name="T13" fmla="*/ 30 h 95"/>
                <a:gd name="T14" fmla="*/ 11 w 125"/>
                <a:gd name="T15" fmla="*/ 63 h 95"/>
                <a:gd name="T16" fmla="*/ 3 w 125"/>
                <a:gd name="T17" fmla="*/ 91 h 95"/>
                <a:gd name="T18" fmla="*/ 14 w 125"/>
                <a:gd name="T19" fmla="*/ 27 h 95"/>
                <a:gd name="T20" fmla="*/ 66 w 125"/>
                <a:gd name="T21" fmla="*/ 1 h 95"/>
                <a:gd name="T22" fmla="*/ 115 w 125"/>
                <a:gd name="T23" fmla="*/ 2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95">
                  <a:moveTo>
                    <a:pt x="115" y="28"/>
                  </a:moveTo>
                  <a:cubicBezTo>
                    <a:pt x="118" y="33"/>
                    <a:pt x="120" y="38"/>
                    <a:pt x="122" y="54"/>
                  </a:cubicBezTo>
                  <a:cubicBezTo>
                    <a:pt x="125" y="77"/>
                    <a:pt x="122" y="95"/>
                    <a:pt x="120" y="95"/>
                  </a:cubicBezTo>
                  <a:cubicBezTo>
                    <a:pt x="117" y="95"/>
                    <a:pt x="115" y="82"/>
                    <a:pt x="114" y="69"/>
                  </a:cubicBezTo>
                  <a:cubicBezTo>
                    <a:pt x="113" y="57"/>
                    <a:pt x="113" y="35"/>
                    <a:pt x="103" y="32"/>
                  </a:cubicBezTo>
                  <a:cubicBezTo>
                    <a:pt x="93" y="29"/>
                    <a:pt x="92" y="41"/>
                    <a:pt x="60" y="40"/>
                  </a:cubicBezTo>
                  <a:cubicBezTo>
                    <a:pt x="34" y="39"/>
                    <a:pt x="31" y="31"/>
                    <a:pt x="25" y="30"/>
                  </a:cubicBezTo>
                  <a:cubicBezTo>
                    <a:pt x="20" y="29"/>
                    <a:pt x="13" y="54"/>
                    <a:pt x="11" y="63"/>
                  </a:cubicBezTo>
                  <a:cubicBezTo>
                    <a:pt x="9" y="71"/>
                    <a:pt x="7" y="91"/>
                    <a:pt x="3" y="91"/>
                  </a:cubicBezTo>
                  <a:cubicBezTo>
                    <a:pt x="0" y="90"/>
                    <a:pt x="5" y="48"/>
                    <a:pt x="14" y="27"/>
                  </a:cubicBezTo>
                  <a:cubicBezTo>
                    <a:pt x="23" y="6"/>
                    <a:pt x="47" y="0"/>
                    <a:pt x="66" y="1"/>
                  </a:cubicBezTo>
                  <a:cubicBezTo>
                    <a:pt x="84" y="2"/>
                    <a:pt x="104" y="8"/>
                    <a:pt x="115" y="28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561">
              <a:extLst>
                <a:ext uri="{FF2B5EF4-FFF2-40B4-BE49-F238E27FC236}">
                  <a16:creationId xmlns:a16="http://schemas.microsoft.com/office/drawing/2014/main" id="{57A962C3-6134-4708-994A-28FA1518D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416"/>
              <a:ext cx="21" cy="29"/>
            </a:xfrm>
            <a:custGeom>
              <a:avLst/>
              <a:gdLst>
                <a:gd name="T0" fmla="*/ 16 w 18"/>
                <a:gd name="T1" fmla="*/ 0 h 25"/>
                <a:gd name="T2" fmla="*/ 0 w 18"/>
                <a:gd name="T3" fmla="*/ 16 h 25"/>
                <a:gd name="T4" fmla="*/ 15 w 18"/>
                <a:gd name="T5" fmla="*/ 24 h 25"/>
                <a:gd name="T6" fmla="*/ 7 w 18"/>
                <a:gd name="T7" fmla="*/ 18 h 25"/>
                <a:gd name="T8" fmla="*/ 16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6" y="0"/>
                  </a:moveTo>
                  <a:cubicBezTo>
                    <a:pt x="16" y="0"/>
                    <a:pt x="14" y="12"/>
                    <a:pt x="0" y="16"/>
                  </a:cubicBezTo>
                  <a:cubicBezTo>
                    <a:pt x="0" y="16"/>
                    <a:pt x="5" y="25"/>
                    <a:pt x="15" y="24"/>
                  </a:cubicBezTo>
                  <a:cubicBezTo>
                    <a:pt x="15" y="24"/>
                    <a:pt x="10" y="22"/>
                    <a:pt x="7" y="18"/>
                  </a:cubicBezTo>
                  <a:cubicBezTo>
                    <a:pt x="7" y="18"/>
                    <a:pt x="18" y="12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562">
              <a:extLst>
                <a:ext uri="{FF2B5EF4-FFF2-40B4-BE49-F238E27FC236}">
                  <a16:creationId xmlns:a16="http://schemas.microsoft.com/office/drawing/2014/main" id="{264B8B84-CFA2-44AD-B620-6C52C4EE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378"/>
              <a:ext cx="33" cy="9"/>
            </a:xfrm>
            <a:custGeom>
              <a:avLst/>
              <a:gdLst>
                <a:gd name="T0" fmla="*/ 0 w 28"/>
                <a:gd name="T1" fmla="*/ 5 h 8"/>
                <a:gd name="T2" fmla="*/ 15 w 28"/>
                <a:gd name="T3" fmla="*/ 0 h 8"/>
                <a:gd name="T4" fmla="*/ 22 w 28"/>
                <a:gd name="T5" fmla="*/ 3 h 8"/>
                <a:gd name="T6" fmla="*/ 28 w 28"/>
                <a:gd name="T7" fmla="*/ 8 h 8"/>
                <a:gd name="T8" fmla="*/ 21 w 28"/>
                <a:gd name="T9" fmla="*/ 5 h 8"/>
                <a:gd name="T10" fmla="*/ 14 w 28"/>
                <a:gd name="T11" fmla="*/ 3 h 8"/>
                <a:gd name="T12" fmla="*/ 7 w 28"/>
                <a:gd name="T13" fmla="*/ 4 h 8"/>
                <a:gd name="T14" fmla="*/ 0 w 28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0" y="5"/>
                  </a:moveTo>
                  <a:cubicBezTo>
                    <a:pt x="4" y="2"/>
                    <a:pt x="9" y="0"/>
                    <a:pt x="15" y="0"/>
                  </a:cubicBezTo>
                  <a:cubicBezTo>
                    <a:pt x="17" y="1"/>
                    <a:pt x="20" y="1"/>
                    <a:pt x="22" y="3"/>
                  </a:cubicBezTo>
                  <a:cubicBezTo>
                    <a:pt x="25" y="4"/>
                    <a:pt x="26" y="6"/>
                    <a:pt x="28" y="8"/>
                  </a:cubicBezTo>
                  <a:cubicBezTo>
                    <a:pt x="25" y="7"/>
                    <a:pt x="23" y="5"/>
                    <a:pt x="21" y="5"/>
                  </a:cubicBezTo>
                  <a:cubicBezTo>
                    <a:pt x="19" y="4"/>
                    <a:pt x="17" y="3"/>
                    <a:pt x="14" y="3"/>
                  </a:cubicBezTo>
                  <a:cubicBezTo>
                    <a:pt x="12" y="3"/>
                    <a:pt x="10" y="3"/>
                    <a:pt x="7" y="4"/>
                  </a:cubicBezTo>
                  <a:cubicBezTo>
                    <a:pt x="5" y="4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563">
              <a:extLst>
                <a:ext uri="{FF2B5EF4-FFF2-40B4-BE49-F238E27FC236}">
                  <a16:creationId xmlns:a16="http://schemas.microsoft.com/office/drawing/2014/main" id="{6AB55F70-A6A9-4E03-9CAE-E1A27FFD0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375"/>
              <a:ext cx="29" cy="8"/>
            </a:xfrm>
            <a:custGeom>
              <a:avLst/>
              <a:gdLst>
                <a:gd name="T0" fmla="*/ 25 w 25"/>
                <a:gd name="T1" fmla="*/ 7 h 7"/>
                <a:gd name="T2" fmla="*/ 19 w 25"/>
                <a:gd name="T3" fmla="*/ 4 h 7"/>
                <a:gd name="T4" fmla="*/ 12 w 25"/>
                <a:gd name="T5" fmla="*/ 3 h 7"/>
                <a:gd name="T6" fmla="*/ 6 w 25"/>
                <a:gd name="T7" fmla="*/ 4 h 7"/>
                <a:gd name="T8" fmla="*/ 0 w 25"/>
                <a:gd name="T9" fmla="*/ 7 h 7"/>
                <a:gd name="T10" fmla="*/ 5 w 25"/>
                <a:gd name="T11" fmla="*/ 2 h 7"/>
                <a:gd name="T12" fmla="*/ 13 w 25"/>
                <a:gd name="T13" fmla="*/ 0 h 7"/>
                <a:gd name="T14" fmla="*/ 25 w 25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cubicBezTo>
                    <a:pt x="23" y="6"/>
                    <a:pt x="21" y="5"/>
                    <a:pt x="19" y="4"/>
                  </a:cubicBezTo>
                  <a:cubicBezTo>
                    <a:pt x="17" y="3"/>
                    <a:pt x="15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1" y="5"/>
                    <a:pt x="3" y="3"/>
                    <a:pt x="5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8" y="0"/>
                    <a:pt x="22" y="3"/>
                    <a:pt x="25" y="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564">
              <a:extLst>
                <a:ext uri="{FF2B5EF4-FFF2-40B4-BE49-F238E27FC236}">
                  <a16:creationId xmlns:a16="http://schemas.microsoft.com/office/drawing/2014/main" id="{1A103BE8-994E-46A3-A011-27C310507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390"/>
              <a:ext cx="34" cy="31"/>
            </a:xfrm>
            <a:custGeom>
              <a:avLst/>
              <a:gdLst>
                <a:gd name="T0" fmla="*/ 0 w 29"/>
                <a:gd name="T1" fmla="*/ 19 h 26"/>
                <a:gd name="T2" fmla="*/ 16 w 29"/>
                <a:gd name="T3" fmla="*/ 0 h 26"/>
                <a:gd name="T4" fmla="*/ 29 w 29"/>
                <a:gd name="T5" fmla="*/ 20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2" y="0"/>
                    <a:pt x="16" y="0"/>
                  </a:cubicBezTo>
                  <a:cubicBezTo>
                    <a:pt x="29" y="1"/>
                    <a:pt x="29" y="20"/>
                    <a:pt x="29" y="20"/>
                  </a:cubicBezTo>
                  <a:cubicBezTo>
                    <a:pt x="29" y="20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565">
              <a:extLst>
                <a:ext uri="{FF2B5EF4-FFF2-40B4-BE49-F238E27FC236}">
                  <a16:creationId xmlns:a16="http://schemas.microsoft.com/office/drawing/2014/main" id="{293658A1-A2CB-44C9-ACAA-CDF5C721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389"/>
              <a:ext cx="34" cy="25"/>
            </a:xfrm>
            <a:custGeom>
              <a:avLst/>
              <a:gdLst>
                <a:gd name="T0" fmla="*/ 0 w 29"/>
                <a:gd name="T1" fmla="*/ 20 h 21"/>
                <a:gd name="T2" fmla="*/ 4 w 29"/>
                <a:gd name="T3" fmla="*/ 7 h 21"/>
                <a:gd name="T4" fmla="*/ 9 w 29"/>
                <a:gd name="T5" fmla="*/ 2 h 21"/>
                <a:gd name="T6" fmla="*/ 15 w 29"/>
                <a:gd name="T7" fmla="*/ 0 h 21"/>
                <a:gd name="T8" fmla="*/ 22 w 29"/>
                <a:gd name="T9" fmla="*/ 2 h 21"/>
                <a:gd name="T10" fmla="*/ 27 w 29"/>
                <a:gd name="T11" fmla="*/ 8 h 21"/>
                <a:gd name="T12" fmla="*/ 29 w 29"/>
                <a:gd name="T13" fmla="*/ 21 h 21"/>
                <a:gd name="T14" fmla="*/ 25 w 29"/>
                <a:gd name="T15" fmla="*/ 9 h 21"/>
                <a:gd name="T16" fmla="*/ 21 w 29"/>
                <a:gd name="T17" fmla="*/ 4 h 21"/>
                <a:gd name="T18" fmla="*/ 15 w 29"/>
                <a:gd name="T19" fmla="*/ 3 h 21"/>
                <a:gd name="T20" fmla="*/ 10 w 29"/>
                <a:gd name="T21" fmla="*/ 4 h 21"/>
                <a:gd name="T22" fmla="*/ 5 w 29"/>
                <a:gd name="T23" fmla="*/ 8 h 21"/>
                <a:gd name="T24" fmla="*/ 0 w 29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20"/>
                  </a:moveTo>
                  <a:cubicBezTo>
                    <a:pt x="0" y="16"/>
                    <a:pt x="1" y="11"/>
                    <a:pt x="4" y="7"/>
                  </a:cubicBezTo>
                  <a:cubicBezTo>
                    <a:pt x="5" y="5"/>
                    <a:pt x="7" y="3"/>
                    <a:pt x="9" y="2"/>
                  </a:cubicBezTo>
                  <a:cubicBezTo>
                    <a:pt x="11" y="1"/>
                    <a:pt x="13" y="0"/>
                    <a:pt x="15" y="0"/>
                  </a:cubicBezTo>
                  <a:cubicBezTo>
                    <a:pt x="18" y="1"/>
                    <a:pt x="20" y="1"/>
                    <a:pt x="22" y="2"/>
                  </a:cubicBezTo>
                  <a:cubicBezTo>
                    <a:pt x="24" y="4"/>
                    <a:pt x="26" y="6"/>
                    <a:pt x="27" y="8"/>
                  </a:cubicBezTo>
                  <a:cubicBezTo>
                    <a:pt x="29" y="12"/>
                    <a:pt x="29" y="17"/>
                    <a:pt x="29" y="21"/>
                  </a:cubicBezTo>
                  <a:cubicBezTo>
                    <a:pt x="28" y="17"/>
                    <a:pt x="27" y="12"/>
                    <a:pt x="25" y="9"/>
                  </a:cubicBezTo>
                  <a:cubicBezTo>
                    <a:pt x="24" y="7"/>
                    <a:pt x="23" y="5"/>
                    <a:pt x="21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3" y="12"/>
                    <a:pt x="1" y="16"/>
                    <a:pt x="0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566">
              <a:extLst>
                <a:ext uri="{FF2B5EF4-FFF2-40B4-BE49-F238E27FC236}">
                  <a16:creationId xmlns:a16="http://schemas.microsoft.com/office/drawing/2014/main" id="{56D4F934-D400-4AF2-B671-CCA7B078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400"/>
              <a:ext cx="7" cy="15"/>
            </a:xfrm>
            <a:custGeom>
              <a:avLst/>
              <a:gdLst>
                <a:gd name="T0" fmla="*/ 3 w 6"/>
                <a:gd name="T1" fmla="*/ 1 h 13"/>
                <a:gd name="T2" fmla="*/ 1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7 h 13"/>
                <a:gd name="T14" fmla="*/ 3 w 6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1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6" y="10"/>
                    <a:pt x="6" y="7"/>
                  </a:cubicBezTo>
                  <a:cubicBezTo>
                    <a:pt x="6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567">
              <a:extLst>
                <a:ext uri="{FF2B5EF4-FFF2-40B4-BE49-F238E27FC236}">
                  <a16:creationId xmlns:a16="http://schemas.microsoft.com/office/drawing/2014/main" id="{33CA67CA-507F-4741-8AAD-FD3AD4D7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395"/>
              <a:ext cx="34" cy="30"/>
            </a:xfrm>
            <a:custGeom>
              <a:avLst/>
              <a:gdLst>
                <a:gd name="T0" fmla="*/ 0 w 29"/>
                <a:gd name="T1" fmla="*/ 19 h 26"/>
                <a:gd name="T2" fmla="*/ 15 w 29"/>
                <a:gd name="T3" fmla="*/ 0 h 26"/>
                <a:gd name="T4" fmla="*/ 29 w 29"/>
                <a:gd name="T5" fmla="*/ 20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2" y="0"/>
                    <a:pt x="15" y="0"/>
                  </a:cubicBezTo>
                  <a:cubicBezTo>
                    <a:pt x="29" y="1"/>
                    <a:pt x="29" y="20"/>
                    <a:pt x="29" y="20"/>
                  </a:cubicBezTo>
                  <a:cubicBezTo>
                    <a:pt x="29" y="20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568">
              <a:extLst>
                <a:ext uri="{FF2B5EF4-FFF2-40B4-BE49-F238E27FC236}">
                  <a16:creationId xmlns:a16="http://schemas.microsoft.com/office/drawing/2014/main" id="{A49CF501-C9F8-4EBF-A58F-151A8539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394"/>
              <a:ext cx="34" cy="24"/>
            </a:xfrm>
            <a:custGeom>
              <a:avLst/>
              <a:gdLst>
                <a:gd name="T0" fmla="*/ 0 w 29"/>
                <a:gd name="T1" fmla="*/ 20 h 21"/>
                <a:gd name="T2" fmla="*/ 3 w 29"/>
                <a:gd name="T3" fmla="*/ 7 h 21"/>
                <a:gd name="T4" fmla="*/ 8 w 29"/>
                <a:gd name="T5" fmla="*/ 2 h 21"/>
                <a:gd name="T6" fmla="*/ 15 w 29"/>
                <a:gd name="T7" fmla="*/ 0 h 21"/>
                <a:gd name="T8" fmla="*/ 22 w 29"/>
                <a:gd name="T9" fmla="*/ 2 h 21"/>
                <a:gd name="T10" fmla="*/ 27 w 29"/>
                <a:gd name="T11" fmla="*/ 8 h 21"/>
                <a:gd name="T12" fmla="*/ 29 w 29"/>
                <a:gd name="T13" fmla="*/ 21 h 21"/>
                <a:gd name="T14" fmla="*/ 25 w 29"/>
                <a:gd name="T15" fmla="*/ 9 h 21"/>
                <a:gd name="T16" fmla="*/ 21 w 29"/>
                <a:gd name="T17" fmla="*/ 4 h 21"/>
                <a:gd name="T18" fmla="*/ 15 w 29"/>
                <a:gd name="T19" fmla="*/ 3 h 21"/>
                <a:gd name="T20" fmla="*/ 9 w 29"/>
                <a:gd name="T21" fmla="*/ 4 h 21"/>
                <a:gd name="T22" fmla="*/ 5 w 29"/>
                <a:gd name="T23" fmla="*/ 8 h 21"/>
                <a:gd name="T24" fmla="*/ 0 w 29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1">
                  <a:moveTo>
                    <a:pt x="0" y="20"/>
                  </a:moveTo>
                  <a:cubicBezTo>
                    <a:pt x="0" y="16"/>
                    <a:pt x="1" y="11"/>
                    <a:pt x="3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1"/>
                    <a:pt x="13" y="0"/>
                    <a:pt x="15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4" y="4"/>
                    <a:pt x="26" y="6"/>
                    <a:pt x="27" y="8"/>
                  </a:cubicBezTo>
                  <a:cubicBezTo>
                    <a:pt x="29" y="12"/>
                    <a:pt x="29" y="17"/>
                    <a:pt x="29" y="21"/>
                  </a:cubicBezTo>
                  <a:cubicBezTo>
                    <a:pt x="28" y="17"/>
                    <a:pt x="27" y="12"/>
                    <a:pt x="25" y="9"/>
                  </a:cubicBezTo>
                  <a:cubicBezTo>
                    <a:pt x="24" y="7"/>
                    <a:pt x="23" y="5"/>
                    <a:pt x="21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2" y="11"/>
                    <a:pt x="1" y="16"/>
                    <a:pt x="0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569">
              <a:extLst>
                <a:ext uri="{FF2B5EF4-FFF2-40B4-BE49-F238E27FC236}">
                  <a16:creationId xmlns:a16="http://schemas.microsoft.com/office/drawing/2014/main" id="{7CF1EF5D-867A-4EEA-B529-2960C730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404"/>
              <a:ext cx="7" cy="15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4" y="13"/>
                    <a:pt x="6" y="10"/>
                    <a:pt x="6" y="7"/>
                  </a:cubicBezTo>
                  <a:cubicBezTo>
                    <a:pt x="6" y="3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570">
              <a:extLst>
                <a:ext uri="{FF2B5EF4-FFF2-40B4-BE49-F238E27FC236}">
                  <a16:creationId xmlns:a16="http://schemas.microsoft.com/office/drawing/2014/main" id="{F11FF30A-6DBB-489F-83BA-F8E19CDB3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698"/>
              <a:ext cx="26" cy="23"/>
            </a:xfrm>
            <a:custGeom>
              <a:avLst/>
              <a:gdLst>
                <a:gd name="T0" fmla="*/ 5 w 26"/>
                <a:gd name="T1" fmla="*/ 23 h 23"/>
                <a:gd name="T2" fmla="*/ 26 w 26"/>
                <a:gd name="T3" fmla="*/ 21 h 23"/>
                <a:gd name="T4" fmla="*/ 23 w 26"/>
                <a:gd name="T5" fmla="*/ 0 h 23"/>
                <a:gd name="T6" fmla="*/ 0 w 26"/>
                <a:gd name="T7" fmla="*/ 2 h 23"/>
                <a:gd name="T8" fmla="*/ 5 w 2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5" y="23"/>
                  </a:moveTo>
                  <a:lnTo>
                    <a:pt x="26" y="21"/>
                  </a:lnTo>
                  <a:lnTo>
                    <a:pt x="23" y="0"/>
                  </a:lnTo>
                  <a:lnTo>
                    <a:pt x="0" y="2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571">
              <a:extLst>
                <a:ext uri="{FF2B5EF4-FFF2-40B4-BE49-F238E27FC236}">
                  <a16:creationId xmlns:a16="http://schemas.microsoft.com/office/drawing/2014/main" id="{B8ABFC71-1F0E-43F7-AC89-D2C2E680F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691"/>
              <a:ext cx="32" cy="22"/>
            </a:xfrm>
            <a:custGeom>
              <a:avLst/>
              <a:gdLst>
                <a:gd name="T0" fmla="*/ 3 w 32"/>
                <a:gd name="T1" fmla="*/ 22 h 22"/>
                <a:gd name="T2" fmla="*/ 32 w 32"/>
                <a:gd name="T3" fmla="*/ 15 h 22"/>
                <a:gd name="T4" fmla="*/ 31 w 32"/>
                <a:gd name="T5" fmla="*/ 1 h 22"/>
                <a:gd name="T6" fmla="*/ 0 w 32"/>
                <a:gd name="T7" fmla="*/ 0 h 22"/>
                <a:gd name="T8" fmla="*/ 3 w 32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2">
                  <a:moveTo>
                    <a:pt x="3" y="22"/>
                  </a:moveTo>
                  <a:lnTo>
                    <a:pt x="32" y="15"/>
                  </a:lnTo>
                  <a:lnTo>
                    <a:pt x="31" y="1"/>
                  </a:lnTo>
                  <a:lnTo>
                    <a:pt x="0" y="0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572">
              <a:extLst>
                <a:ext uri="{FF2B5EF4-FFF2-40B4-BE49-F238E27FC236}">
                  <a16:creationId xmlns:a16="http://schemas.microsoft.com/office/drawing/2014/main" id="{97E66B1B-5C34-41CC-B0A9-C96E772D5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508"/>
              <a:ext cx="89" cy="192"/>
            </a:xfrm>
            <a:custGeom>
              <a:avLst/>
              <a:gdLst>
                <a:gd name="T0" fmla="*/ 50 w 76"/>
                <a:gd name="T1" fmla="*/ 166 h 166"/>
                <a:gd name="T2" fmla="*/ 47 w 76"/>
                <a:gd name="T3" fmla="*/ 165 h 166"/>
                <a:gd name="T4" fmla="*/ 45 w 76"/>
                <a:gd name="T5" fmla="*/ 127 h 166"/>
                <a:gd name="T6" fmla="*/ 43 w 76"/>
                <a:gd name="T7" fmla="*/ 109 h 166"/>
                <a:gd name="T8" fmla="*/ 42 w 76"/>
                <a:gd name="T9" fmla="*/ 100 h 166"/>
                <a:gd name="T10" fmla="*/ 40 w 76"/>
                <a:gd name="T11" fmla="*/ 93 h 166"/>
                <a:gd name="T12" fmla="*/ 40 w 76"/>
                <a:gd name="T13" fmla="*/ 92 h 166"/>
                <a:gd name="T14" fmla="*/ 39 w 76"/>
                <a:gd name="T15" fmla="*/ 90 h 166"/>
                <a:gd name="T16" fmla="*/ 37 w 76"/>
                <a:gd name="T17" fmla="*/ 87 h 166"/>
                <a:gd name="T18" fmla="*/ 33 w 76"/>
                <a:gd name="T19" fmla="*/ 79 h 166"/>
                <a:gd name="T20" fmla="*/ 24 w 76"/>
                <a:gd name="T21" fmla="*/ 62 h 166"/>
                <a:gd name="T22" fmla="*/ 5 w 76"/>
                <a:gd name="T23" fmla="*/ 30 h 166"/>
                <a:gd name="T24" fmla="*/ 11 w 76"/>
                <a:gd name="T25" fmla="*/ 5 h 166"/>
                <a:gd name="T26" fmla="*/ 36 w 76"/>
                <a:gd name="T27" fmla="*/ 13 h 166"/>
                <a:gd name="T28" fmla="*/ 54 w 76"/>
                <a:gd name="T29" fmla="*/ 47 h 166"/>
                <a:gd name="T30" fmla="*/ 62 w 76"/>
                <a:gd name="T31" fmla="*/ 64 h 166"/>
                <a:gd name="T32" fmla="*/ 67 w 76"/>
                <a:gd name="T33" fmla="*/ 73 h 166"/>
                <a:gd name="T34" fmla="*/ 69 w 76"/>
                <a:gd name="T35" fmla="*/ 78 h 166"/>
                <a:gd name="T36" fmla="*/ 70 w 76"/>
                <a:gd name="T37" fmla="*/ 81 h 166"/>
                <a:gd name="T38" fmla="*/ 71 w 76"/>
                <a:gd name="T39" fmla="*/ 84 h 166"/>
                <a:gd name="T40" fmla="*/ 72 w 76"/>
                <a:gd name="T41" fmla="*/ 90 h 166"/>
                <a:gd name="T42" fmla="*/ 73 w 76"/>
                <a:gd name="T43" fmla="*/ 96 h 166"/>
                <a:gd name="T44" fmla="*/ 74 w 76"/>
                <a:gd name="T45" fmla="*/ 106 h 166"/>
                <a:gd name="T46" fmla="*/ 75 w 76"/>
                <a:gd name="T47" fmla="*/ 125 h 166"/>
                <a:gd name="T48" fmla="*/ 76 w 76"/>
                <a:gd name="T49" fmla="*/ 164 h 166"/>
                <a:gd name="T50" fmla="*/ 73 w 76"/>
                <a:gd name="T51" fmla="*/ 166 h 166"/>
                <a:gd name="T52" fmla="*/ 50 w 76"/>
                <a:gd name="T5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" h="166">
                  <a:moveTo>
                    <a:pt x="50" y="166"/>
                  </a:moveTo>
                  <a:cubicBezTo>
                    <a:pt x="49" y="166"/>
                    <a:pt x="47" y="165"/>
                    <a:pt x="47" y="165"/>
                  </a:cubicBezTo>
                  <a:cubicBezTo>
                    <a:pt x="47" y="152"/>
                    <a:pt x="46" y="140"/>
                    <a:pt x="45" y="127"/>
                  </a:cubicBezTo>
                  <a:cubicBezTo>
                    <a:pt x="44" y="121"/>
                    <a:pt x="44" y="115"/>
                    <a:pt x="43" y="109"/>
                  </a:cubicBezTo>
                  <a:cubicBezTo>
                    <a:pt x="43" y="106"/>
                    <a:pt x="42" y="103"/>
                    <a:pt x="42" y="100"/>
                  </a:cubicBezTo>
                  <a:cubicBezTo>
                    <a:pt x="41" y="97"/>
                    <a:pt x="41" y="95"/>
                    <a:pt x="40" y="93"/>
                  </a:cubicBezTo>
                  <a:cubicBezTo>
                    <a:pt x="40" y="93"/>
                    <a:pt x="40" y="93"/>
                    <a:pt x="40" y="92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9" y="89"/>
                    <a:pt x="38" y="88"/>
                    <a:pt x="37" y="87"/>
                  </a:cubicBezTo>
                  <a:cubicBezTo>
                    <a:pt x="36" y="84"/>
                    <a:pt x="35" y="81"/>
                    <a:pt x="33" y="79"/>
                  </a:cubicBezTo>
                  <a:cubicBezTo>
                    <a:pt x="30" y="73"/>
                    <a:pt x="27" y="68"/>
                    <a:pt x="24" y="62"/>
                  </a:cubicBezTo>
                  <a:cubicBezTo>
                    <a:pt x="18" y="52"/>
                    <a:pt x="12" y="41"/>
                    <a:pt x="5" y="30"/>
                  </a:cubicBezTo>
                  <a:cubicBezTo>
                    <a:pt x="0" y="21"/>
                    <a:pt x="3" y="10"/>
                    <a:pt x="11" y="5"/>
                  </a:cubicBezTo>
                  <a:cubicBezTo>
                    <a:pt x="20" y="0"/>
                    <a:pt x="31" y="4"/>
                    <a:pt x="36" y="13"/>
                  </a:cubicBezTo>
                  <a:cubicBezTo>
                    <a:pt x="42" y="24"/>
                    <a:pt x="48" y="35"/>
                    <a:pt x="54" y="47"/>
                  </a:cubicBezTo>
                  <a:cubicBezTo>
                    <a:pt x="57" y="52"/>
                    <a:pt x="60" y="58"/>
                    <a:pt x="62" y="64"/>
                  </a:cubicBezTo>
                  <a:cubicBezTo>
                    <a:pt x="64" y="67"/>
                    <a:pt x="65" y="70"/>
                    <a:pt x="67" y="73"/>
                  </a:cubicBezTo>
                  <a:cubicBezTo>
                    <a:pt x="67" y="75"/>
                    <a:pt x="68" y="76"/>
                    <a:pt x="69" y="78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1" y="83"/>
                    <a:pt x="71" y="84"/>
                  </a:cubicBezTo>
                  <a:cubicBezTo>
                    <a:pt x="72" y="86"/>
                    <a:pt x="72" y="88"/>
                    <a:pt x="72" y="90"/>
                  </a:cubicBezTo>
                  <a:cubicBezTo>
                    <a:pt x="73" y="92"/>
                    <a:pt x="73" y="94"/>
                    <a:pt x="73" y="96"/>
                  </a:cubicBezTo>
                  <a:cubicBezTo>
                    <a:pt x="74" y="99"/>
                    <a:pt x="74" y="103"/>
                    <a:pt x="74" y="106"/>
                  </a:cubicBezTo>
                  <a:cubicBezTo>
                    <a:pt x="75" y="112"/>
                    <a:pt x="75" y="119"/>
                    <a:pt x="75" y="125"/>
                  </a:cubicBezTo>
                  <a:cubicBezTo>
                    <a:pt x="76" y="138"/>
                    <a:pt x="76" y="151"/>
                    <a:pt x="76" y="164"/>
                  </a:cubicBezTo>
                  <a:cubicBezTo>
                    <a:pt x="76" y="165"/>
                    <a:pt x="75" y="166"/>
                    <a:pt x="73" y="166"/>
                  </a:cubicBezTo>
                  <a:lnTo>
                    <a:pt x="50" y="166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573">
              <a:extLst>
                <a:ext uri="{FF2B5EF4-FFF2-40B4-BE49-F238E27FC236}">
                  <a16:creationId xmlns:a16="http://schemas.microsoft.com/office/drawing/2014/main" id="{119E313E-F33E-4B65-8DC6-4AE3EC23E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28"/>
              <a:ext cx="14" cy="26"/>
            </a:xfrm>
            <a:custGeom>
              <a:avLst/>
              <a:gdLst>
                <a:gd name="T0" fmla="*/ 10 w 12"/>
                <a:gd name="T1" fmla="*/ 0 h 22"/>
                <a:gd name="T2" fmla="*/ 9 w 12"/>
                <a:gd name="T3" fmla="*/ 2 h 22"/>
                <a:gd name="T4" fmla="*/ 0 w 12"/>
                <a:gd name="T5" fmla="*/ 17 h 22"/>
                <a:gd name="T6" fmla="*/ 8 w 12"/>
                <a:gd name="T7" fmla="*/ 20 h 22"/>
                <a:gd name="T8" fmla="*/ 12 w 12"/>
                <a:gd name="T9" fmla="*/ 17 h 22"/>
                <a:gd name="T10" fmla="*/ 10 w 12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2">
                  <a:moveTo>
                    <a:pt x="10" y="0"/>
                  </a:moveTo>
                  <a:cubicBezTo>
                    <a:pt x="9" y="0"/>
                    <a:pt x="9" y="1"/>
                    <a:pt x="9" y="2"/>
                  </a:cubicBezTo>
                  <a:cubicBezTo>
                    <a:pt x="7" y="12"/>
                    <a:pt x="1" y="13"/>
                    <a:pt x="0" y="17"/>
                  </a:cubicBezTo>
                  <a:cubicBezTo>
                    <a:pt x="0" y="21"/>
                    <a:pt x="4" y="22"/>
                    <a:pt x="8" y="20"/>
                  </a:cubicBezTo>
                  <a:cubicBezTo>
                    <a:pt x="12" y="18"/>
                    <a:pt x="12" y="17"/>
                    <a:pt x="12" y="1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574">
              <a:extLst>
                <a:ext uri="{FF2B5EF4-FFF2-40B4-BE49-F238E27FC236}">
                  <a16:creationId xmlns:a16="http://schemas.microsoft.com/office/drawing/2014/main" id="{108A5327-7412-4B3D-8880-62051C4C12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5" y="2731"/>
              <a:ext cx="56" cy="51"/>
            </a:xfrm>
            <a:custGeom>
              <a:avLst/>
              <a:gdLst>
                <a:gd name="T0" fmla="*/ 35 w 48"/>
                <a:gd name="T1" fmla="*/ 1 h 44"/>
                <a:gd name="T2" fmla="*/ 6 w 48"/>
                <a:gd name="T3" fmla="*/ 7 h 44"/>
                <a:gd name="T4" fmla="*/ 1 w 48"/>
                <a:gd name="T5" fmla="*/ 16 h 44"/>
                <a:gd name="T6" fmla="*/ 6 w 48"/>
                <a:gd name="T7" fmla="*/ 37 h 44"/>
                <a:gd name="T8" fmla="*/ 14 w 48"/>
                <a:gd name="T9" fmla="*/ 43 h 44"/>
                <a:gd name="T10" fmla="*/ 43 w 48"/>
                <a:gd name="T11" fmla="*/ 37 h 44"/>
                <a:gd name="T12" fmla="*/ 48 w 48"/>
                <a:gd name="T13" fmla="*/ 28 h 44"/>
                <a:gd name="T14" fmla="*/ 43 w 48"/>
                <a:gd name="T15" fmla="*/ 7 h 44"/>
                <a:gd name="T16" fmla="*/ 35 w 48"/>
                <a:gd name="T17" fmla="*/ 1 h 44"/>
                <a:gd name="T18" fmla="*/ 41 w 48"/>
                <a:gd name="T19" fmla="*/ 26 h 44"/>
                <a:gd name="T20" fmla="*/ 38 w 48"/>
                <a:gd name="T21" fmla="*/ 32 h 44"/>
                <a:gd name="T22" fmla="*/ 17 w 48"/>
                <a:gd name="T23" fmla="*/ 37 h 44"/>
                <a:gd name="T24" fmla="*/ 11 w 48"/>
                <a:gd name="T25" fmla="*/ 32 h 44"/>
                <a:gd name="T26" fmla="*/ 8 w 48"/>
                <a:gd name="T27" fmla="*/ 18 h 44"/>
                <a:gd name="T28" fmla="*/ 11 w 48"/>
                <a:gd name="T29" fmla="*/ 12 h 44"/>
                <a:gd name="T30" fmla="*/ 32 w 48"/>
                <a:gd name="T31" fmla="*/ 7 h 44"/>
                <a:gd name="T32" fmla="*/ 38 w 48"/>
                <a:gd name="T33" fmla="*/ 12 h 44"/>
                <a:gd name="T34" fmla="*/ 41 w 48"/>
                <a:gd name="T35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44">
                  <a:moveTo>
                    <a:pt x="35" y="1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3" y="8"/>
                    <a:pt x="0" y="12"/>
                    <a:pt x="1" y="1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41"/>
                    <a:pt x="10" y="44"/>
                    <a:pt x="14" y="43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6"/>
                    <a:pt x="48" y="32"/>
                    <a:pt x="48" y="2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3"/>
                    <a:pt x="38" y="0"/>
                    <a:pt x="35" y="1"/>
                  </a:cubicBezTo>
                  <a:close/>
                  <a:moveTo>
                    <a:pt x="41" y="26"/>
                  </a:moveTo>
                  <a:cubicBezTo>
                    <a:pt x="42" y="29"/>
                    <a:pt x="40" y="32"/>
                    <a:pt x="38" y="32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4" y="37"/>
                    <a:pt x="12" y="35"/>
                    <a:pt x="11" y="3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5"/>
                    <a:pt x="9" y="12"/>
                    <a:pt x="11" y="12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5" y="7"/>
                    <a:pt x="37" y="9"/>
                    <a:pt x="38" y="12"/>
                  </a:cubicBezTo>
                  <a:lnTo>
                    <a:pt x="41" y="2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575">
              <a:extLst>
                <a:ext uri="{FF2B5EF4-FFF2-40B4-BE49-F238E27FC236}">
                  <a16:creationId xmlns:a16="http://schemas.microsoft.com/office/drawing/2014/main" id="{0B2934AF-2D79-480D-8C39-6F8802280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855"/>
              <a:ext cx="18" cy="11"/>
            </a:xfrm>
            <a:custGeom>
              <a:avLst/>
              <a:gdLst>
                <a:gd name="T0" fmla="*/ 11 w 15"/>
                <a:gd name="T1" fmla="*/ 8 h 10"/>
                <a:gd name="T2" fmla="*/ 5 w 15"/>
                <a:gd name="T3" fmla="*/ 10 h 10"/>
                <a:gd name="T4" fmla="*/ 0 w 15"/>
                <a:gd name="T5" fmla="*/ 7 h 10"/>
                <a:gd name="T6" fmla="*/ 0 w 15"/>
                <a:gd name="T7" fmla="*/ 7 h 10"/>
                <a:gd name="T8" fmla="*/ 3 w 15"/>
                <a:gd name="T9" fmla="*/ 2 h 10"/>
                <a:gd name="T10" fmla="*/ 10 w 15"/>
                <a:gd name="T11" fmla="*/ 1 h 10"/>
                <a:gd name="T12" fmla="*/ 14 w 15"/>
                <a:gd name="T13" fmla="*/ 4 h 10"/>
                <a:gd name="T14" fmla="*/ 14 w 15"/>
                <a:gd name="T15" fmla="*/ 4 h 10"/>
                <a:gd name="T16" fmla="*/ 11 w 15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1" y="8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1" y="9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2"/>
                    <a:pt x="3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0"/>
                    <a:pt x="14" y="1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6"/>
                    <a:pt x="14" y="8"/>
                    <a:pt x="11" y="8"/>
                  </a:cubicBezTo>
                  <a:close/>
                </a:path>
              </a:pathLst>
            </a:custGeom>
            <a:solidFill>
              <a:srgbClr val="593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576">
              <a:extLst>
                <a:ext uri="{FF2B5EF4-FFF2-40B4-BE49-F238E27FC236}">
                  <a16:creationId xmlns:a16="http://schemas.microsoft.com/office/drawing/2014/main" id="{FE2116EF-5832-4D35-B9D8-042A3E56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840"/>
              <a:ext cx="19" cy="11"/>
            </a:xfrm>
            <a:custGeom>
              <a:avLst/>
              <a:gdLst>
                <a:gd name="T0" fmla="*/ 12 w 16"/>
                <a:gd name="T1" fmla="*/ 8 h 10"/>
                <a:gd name="T2" fmla="*/ 6 w 16"/>
                <a:gd name="T3" fmla="*/ 10 h 10"/>
                <a:gd name="T4" fmla="*/ 1 w 16"/>
                <a:gd name="T5" fmla="*/ 7 h 10"/>
                <a:gd name="T6" fmla="*/ 1 w 16"/>
                <a:gd name="T7" fmla="*/ 7 h 10"/>
                <a:gd name="T8" fmla="*/ 4 w 16"/>
                <a:gd name="T9" fmla="*/ 2 h 10"/>
                <a:gd name="T10" fmla="*/ 10 w 16"/>
                <a:gd name="T11" fmla="*/ 0 h 10"/>
                <a:gd name="T12" fmla="*/ 15 w 16"/>
                <a:gd name="T13" fmla="*/ 3 h 10"/>
                <a:gd name="T14" fmla="*/ 15 w 16"/>
                <a:gd name="T15" fmla="*/ 3 h 10"/>
                <a:gd name="T16" fmla="*/ 12 w 16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12" y="8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3" y="10"/>
                    <a:pt x="1" y="9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4"/>
                    <a:pt x="2" y="2"/>
                    <a:pt x="4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3" y="0"/>
                    <a:pt x="15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5934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577">
              <a:extLst>
                <a:ext uri="{FF2B5EF4-FFF2-40B4-BE49-F238E27FC236}">
                  <a16:creationId xmlns:a16="http://schemas.microsoft.com/office/drawing/2014/main" id="{284AEFA4-A63F-4A6C-8131-262C26A8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49"/>
              <a:ext cx="142" cy="116"/>
            </a:xfrm>
            <a:custGeom>
              <a:avLst/>
              <a:gdLst>
                <a:gd name="T0" fmla="*/ 112 w 122"/>
                <a:gd name="T1" fmla="*/ 80 h 100"/>
                <a:gd name="T2" fmla="*/ 28 w 122"/>
                <a:gd name="T3" fmla="*/ 99 h 100"/>
                <a:gd name="T4" fmla="*/ 14 w 122"/>
                <a:gd name="T5" fmla="*/ 90 h 100"/>
                <a:gd name="T6" fmla="*/ 1 w 122"/>
                <a:gd name="T7" fmla="*/ 34 h 100"/>
                <a:gd name="T8" fmla="*/ 10 w 122"/>
                <a:gd name="T9" fmla="*/ 20 h 100"/>
                <a:gd name="T10" fmla="*/ 94 w 122"/>
                <a:gd name="T11" fmla="*/ 1 h 100"/>
                <a:gd name="T12" fmla="*/ 108 w 122"/>
                <a:gd name="T13" fmla="*/ 10 h 100"/>
                <a:gd name="T14" fmla="*/ 121 w 122"/>
                <a:gd name="T15" fmla="*/ 66 h 100"/>
                <a:gd name="T16" fmla="*/ 112 w 122"/>
                <a:gd name="T17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0">
                  <a:moveTo>
                    <a:pt x="112" y="80"/>
                  </a:moveTo>
                  <a:cubicBezTo>
                    <a:pt x="28" y="99"/>
                    <a:pt x="28" y="99"/>
                    <a:pt x="28" y="99"/>
                  </a:cubicBezTo>
                  <a:cubicBezTo>
                    <a:pt x="21" y="100"/>
                    <a:pt x="15" y="96"/>
                    <a:pt x="14" y="90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27"/>
                    <a:pt x="4" y="21"/>
                    <a:pt x="10" y="20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101" y="0"/>
                    <a:pt x="107" y="4"/>
                    <a:pt x="108" y="10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2" y="73"/>
                    <a:pt x="118" y="79"/>
                    <a:pt x="112" y="80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578">
              <a:extLst>
                <a:ext uri="{FF2B5EF4-FFF2-40B4-BE49-F238E27FC236}">
                  <a16:creationId xmlns:a16="http://schemas.microsoft.com/office/drawing/2014/main" id="{D54BAB70-45FD-4AB8-B06B-F4347C92C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751"/>
              <a:ext cx="131" cy="63"/>
            </a:xfrm>
            <a:custGeom>
              <a:avLst/>
              <a:gdLst>
                <a:gd name="T0" fmla="*/ 102 w 112"/>
                <a:gd name="T1" fmla="*/ 1 h 54"/>
                <a:gd name="T2" fmla="*/ 98 w 112"/>
                <a:gd name="T3" fmla="*/ 1 h 54"/>
                <a:gd name="T4" fmla="*/ 6 w 112"/>
                <a:gd name="T5" fmla="*/ 21 h 54"/>
                <a:gd name="T6" fmla="*/ 2 w 112"/>
                <a:gd name="T7" fmla="*/ 22 h 54"/>
                <a:gd name="T8" fmla="*/ 0 w 112"/>
                <a:gd name="T9" fmla="*/ 32 h 54"/>
                <a:gd name="T10" fmla="*/ 4 w 112"/>
                <a:gd name="T11" fmla="*/ 47 h 54"/>
                <a:gd name="T12" fmla="*/ 13 w 112"/>
                <a:gd name="T13" fmla="*/ 53 h 54"/>
                <a:gd name="T14" fmla="*/ 105 w 112"/>
                <a:gd name="T15" fmla="*/ 33 h 54"/>
                <a:gd name="T16" fmla="*/ 111 w 112"/>
                <a:gd name="T17" fmla="*/ 24 h 54"/>
                <a:gd name="T18" fmla="*/ 107 w 112"/>
                <a:gd name="T19" fmla="*/ 8 h 54"/>
                <a:gd name="T20" fmla="*/ 102 w 112"/>
                <a:gd name="T21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54">
                  <a:moveTo>
                    <a:pt x="102" y="1"/>
                  </a:moveTo>
                  <a:cubicBezTo>
                    <a:pt x="101" y="0"/>
                    <a:pt x="99" y="0"/>
                    <a:pt x="98" y="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4" y="21"/>
                    <a:pt x="3" y="22"/>
                    <a:pt x="2" y="22"/>
                  </a:cubicBezTo>
                  <a:cubicBezTo>
                    <a:pt x="1" y="25"/>
                    <a:pt x="0" y="28"/>
                    <a:pt x="0" y="32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5" y="51"/>
                    <a:pt x="9" y="54"/>
                    <a:pt x="13" y="5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9" y="32"/>
                    <a:pt x="112" y="28"/>
                    <a:pt x="111" y="24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7" y="5"/>
                    <a:pt x="105" y="2"/>
                    <a:pt x="102" y="1"/>
                  </a:cubicBezTo>
                  <a:close/>
                </a:path>
              </a:pathLst>
            </a:custGeom>
            <a:solidFill>
              <a:srgbClr val="69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579">
              <a:extLst>
                <a:ext uri="{FF2B5EF4-FFF2-40B4-BE49-F238E27FC236}">
                  <a16:creationId xmlns:a16="http://schemas.microsoft.com/office/drawing/2014/main" id="{BAF87EF3-8F74-478A-9BCE-65097038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49"/>
              <a:ext cx="131" cy="62"/>
            </a:xfrm>
            <a:custGeom>
              <a:avLst/>
              <a:gdLst>
                <a:gd name="T0" fmla="*/ 105 w 112"/>
                <a:gd name="T1" fmla="*/ 32 h 53"/>
                <a:gd name="T2" fmla="*/ 13 w 112"/>
                <a:gd name="T3" fmla="*/ 53 h 53"/>
                <a:gd name="T4" fmla="*/ 4 w 112"/>
                <a:gd name="T5" fmla="*/ 47 h 53"/>
                <a:gd name="T6" fmla="*/ 1 w 112"/>
                <a:gd name="T7" fmla="*/ 30 h 53"/>
                <a:gd name="T8" fmla="*/ 6 w 112"/>
                <a:gd name="T9" fmla="*/ 21 h 53"/>
                <a:gd name="T10" fmla="*/ 99 w 112"/>
                <a:gd name="T11" fmla="*/ 0 h 53"/>
                <a:gd name="T12" fmla="*/ 107 w 112"/>
                <a:gd name="T13" fmla="*/ 6 h 53"/>
                <a:gd name="T14" fmla="*/ 111 w 112"/>
                <a:gd name="T15" fmla="*/ 23 h 53"/>
                <a:gd name="T16" fmla="*/ 105 w 112"/>
                <a:gd name="T17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53">
                  <a:moveTo>
                    <a:pt x="105" y="32"/>
                  </a:moveTo>
                  <a:cubicBezTo>
                    <a:pt x="13" y="53"/>
                    <a:pt x="13" y="53"/>
                    <a:pt x="13" y="53"/>
                  </a:cubicBezTo>
                  <a:cubicBezTo>
                    <a:pt x="9" y="53"/>
                    <a:pt x="5" y="51"/>
                    <a:pt x="4" y="47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6"/>
                    <a:pt x="2" y="22"/>
                    <a:pt x="6" y="21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7" y="2"/>
                    <a:pt x="107" y="6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2" y="27"/>
                    <a:pt x="110" y="32"/>
                    <a:pt x="105" y="32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580">
              <a:extLst>
                <a:ext uri="{FF2B5EF4-FFF2-40B4-BE49-F238E27FC236}">
                  <a16:creationId xmlns:a16="http://schemas.microsoft.com/office/drawing/2014/main" id="{183E5CFC-B2A4-40B5-8ECB-EC576056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794"/>
              <a:ext cx="13" cy="19"/>
            </a:xfrm>
            <a:custGeom>
              <a:avLst/>
              <a:gdLst>
                <a:gd name="T0" fmla="*/ 9 w 11"/>
                <a:gd name="T1" fmla="*/ 15 h 16"/>
                <a:gd name="T2" fmla="*/ 6 w 11"/>
                <a:gd name="T3" fmla="*/ 16 h 16"/>
                <a:gd name="T4" fmla="*/ 3 w 11"/>
                <a:gd name="T5" fmla="*/ 14 h 16"/>
                <a:gd name="T6" fmla="*/ 1 w 11"/>
                <a:gd name="T7" fmla="*/ 4 h 16"/>
                <a:gd name="T8" fmla="*/ 3 w 11"/>
                <a:gd name="T9" fmla="*/ 1 h 16"/>
                <a:gd name="T10" fmla="*/ 5 w 11"/>
                <a:gd name="T11" fmla="*/ 0 h 16"/>
                <a:gd name="T12" fmla="*/ 9 w 11"/>
                <a:gd name="T13" fmla="*/ 3 h 16"/>
                <a:gd name="T14" fmla="*/ 11 w 11"/>
                <a:gd name="T15" fmla="*/ 12 h 16"/>
                <a:gd name="T16" fmla="*/ 9 w 11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9" y="15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3" y="15"/>
                    <a:pt x="3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9" y="1"/>
                    <a:pt x="9" y="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9" y="15"/>
                  </a:cubicBezTo>
                  <a:close/>
                </a:path>
              </a:pathLst>
            </a:custGeom>
            <a:solidFill>
              <a:srgbClr val="F2E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581">
              <a:extLst>
                <a:ext uri="{FF2B5EF4-FFF2-40B4-BE49-F238E27FC236}">
                  <a16:creationId xmlns:a16="http://schemas.microsoft.com/office/drawing/2014/main" id="{317547B2-207D-476D-8E21-BFA08513A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777"/>
              <a:ext cx="12" cy="20"/>
            </a:xfrm>
            <a:custGeom>
              <a:avLst/>
              <a:gdLst>
                <a:gd name="T0" fmla="*/ 8 w 11"/>
                <a:gd name="T1" fmla="*/ 16 h 17"/>
                <a:gd name="T2" fmla="*/ 6 w 11"/>
                <a:gd name="T3" fmla="*/ 16 h 17"/>
                <a:gd name="T4" fmla="*/ 2 w 11"/>
                <a:gd name="T5" fmla="*/ 14 h 17"/>
                <a:gd name="T6" fmla="*/ 0 w 11"/>
                <a:gd name="T7" fmla="*/ 5 h 17"/>
                <a:gd name="T8" fmla="*/ 3 w 11"/>
                <a:gd name="T9" fmla="*/ 1 h 17"/>
                <a:gd name="T10" fmla="*/ 5 w 11"/>
                <a:gd name="T11" fmla="*/ 1 h 17"/>
                <a:gd name="T12" fmla="*/ 9 w 11"/>
                <a:gd name="T13" fmla="*/ 3 h 17"/>
                <a:gd name="T14" fmla="*/ 11 w 11"/>
                <a:gd name="T15" fmla="*/ 12 h 17"/>
                <a:gd name="T16" fmla="*/ 8 w 11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8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4" y="17"/>
                    <a:pt x="3" y="16"/>
                    <a:pt x="2" y="1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0" y="15"/>
                    <a:pt x="8" y="16"/>
                  </a:cubicBezTo>
                  <a:close/>
                </a:path>
              </a:pathLst>
            </a:custGeom>
            <a:solidFill>
              <a:srgbClr val="F2E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582">
              <a:extLst>
                <a:ext uri="{FF2B5EF4-FFF2-40B4-BE49-F238E27FC236}">
                  <a16:creationId xmlns:a16="http://schemas.microsoft.com/office/drawing/2014/main" id="{89FAC5AA-24B9-491D-A608-C997C567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714"/>
              <a:ext cx="38" cy="50"/>
            </a:xfrm>
            <a:custGeom>
              <a:avLst/>
              <a:gdLst>
                <a:gd name="T0" fmla="*/ 2 w 33"/>
                <a:gd name="T1" fmla="*/ 29 h 43"/>
                <a:gd name="T2" fmla="*/ 2 w 33"/>
                <a:gd name="T3" fmla="*/ 34 h 43"/>
                <a:gd name="T4" fmla="*/ 7 w 33"/>
                <a:gd name="T5" fmla="*/ 43 h 43"/>
                <a:gd name="T6" fmla="*/ 13 w 33"/>
                <a:gd name="T7" fmla="*/ 39 h 43"/>
                <a:gd name="T8" fmla="*/ 21 w 33"/>
                <a:gd name="T9" fmla="*/ 37 h 43"/>
                <a:gd name="T10" fmla="*/ 29 w 33"/>
                <a:gd name="T11" fmla="*/ 35 h 43"/>
                <a:gd name="T12" fmla="*/ 33 w 33"/>
                <a:gd name="T13" fmla="*/ 30 h 43"/>
                <a:gd name="T14" fmla="*/ 33 w 33"/>
                <a:gd name="T15" fmla="*/ 28 h 43"/>
                <a:gd name="T16" fmla="*/ 29 w 33"/>
                <a:gd name="T17" fmla="*/ 6 h 43"/>
                <a:gd name="T18" fmla="*/ 18 w 33"/>
                <a:gd name="T19" fmla="*/ 2 h 43"/>
                <a:gd name="T20" fmla="*/ 0 w 33"/>
                <a:gd name="T21" fmla="*/ 12 h 43"/>
                <a:gd name="T22" fmla="*/ 2 w 33"/>
                <a:gd name="T23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3">
                  <a:moveTo>
                    <a:pt x="2" y="29"/>
                  </a:moveTo>
                  <a:cubicBezTo>
                    <a:pt x="2" y="29"/>
                    <a:pt x="3" y="29"/>
                    <a:pt x="2" y="34"/>
                  </a:cubicBezTo>
                  <a:cubicBezTo>
                    <a:pt x="3" y="40"/>
                    <a:pt x="5" y="43"/>
                    <a:pt x="7" y="43"/>
                  </a:cubicBezTo>
                  <a:cubicBezTo>
                    <a:pt x="9" y="42"/>
                    <a:pt x="11" y="40"/>
                    <a:pt x="13" y="39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5"/>
                    <a:pt x="24" y="36"/>
                    <a:pt x="29" y="35"/>
                  </a:cubicBezTo>
                  <a:cubicBezTo>
                    <a:pt x="33" y="33"/>
                    <a:pt x="33" y="30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5"/>
                    <a:pt x="31" y="13"/>
                    <a:pt x="29" y="6"/>
                  </a:cubicBezTo>
                  <a:cubicBezTo>
                    <a:pt x="26" y="0"/>
                    <a:pt x="18" y="2"/>
                    <a:pt x="18" y="2"/>
                  </a:cubicBezTo>
                  <a:cubicBezTo>
                    <a:pt x="10" y="1"/>
                    <a:pt x="2" y="3"/>
                    <a:pt x="0" y="12"/>
                  </a:cubicBezTo>
                  <a:lnTo>
                    <a:pt x="2" y="29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11318E23-FAD0-4870-8F99-74125B4798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417606" y="3404914"/>
            <a:ext cx="1385887" cy="1658938"/>
            <a:chOff x="3549" y="1812"/>
            <a:chExt cx="873" cy="1045"/>
          </a:xfrm>
        </p:grpSpPr>
        <p:sp>
          <p:nvSpPr>
            <p:cNvPr id="587" name="AutoShape 584">
              <a:extLst>
                <a:ext uri="{FF2B5EF4-FFF2-40B4-BE49-F238E27FC236}">
                  <a16:creationId xmlns:a16="http://schemas.microsoft.com/office/drawing/2014/main" id="{DB98F218-C399-4CB8-B148-926E4BB7FE3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49" y="1812"/>
              <a:ext cx="873" cy="1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586">
              <a:extLst>
                <a:ext uri="{FF2B5EF4-FFF2-40B4-BE49-F238E27FC236}">
                  <a16:creationId xmlns:a16="http://schemas.microsoft.com/office/drawing/2014/main" id="{830FD7FF-8592-4388-BB11-AB6F6964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772"/>
              <a:ext cx="120" cy="99"/>
            </a:xfrm>
            <a:custGeom>
              <a:avLst/>
              <a:gdLst>
                <a:gd name="T0" fmla="*/ 2 w 69"/>
                <a:gd name="T1" fmla="*/ 4 h 57"/>
                <a:gd name="T2" fmla="*/ 2 w 69"/>
                <a:gd name="T3" fmla="*/ 31 h 57"/>
                <a:gd name="T4" fmla="*/ 10 w 69"/>
                <a:gd name="T5" fmla="*/ 36 h 57"/>
                <a:gd name="T6" fmla="*/ 14 w 69"/>
                <a:gd name="T7" fmla="*/ 32 h 57"/>
                <a:gd name="T8" fmla="*/ 16 w 69"/>
                <a:gd name="T9" fmla="*/ 40 h 57"/>
                <a:gd name="T10" fmla="*/ 54 w 69"/>
                <a:gd name="T11" fmla="*/ 48 h 57"/>
                <a:gd name="T12" fmla="*/ 38 w 69"/>
                <a:gd name="T13" fmla="*/ 20 h 57"/>
                <a:gd name="T14" fmla="*/ 20 w 69"/>
                <a:gd name="T15" fmla="*/ 0 h 57"/>
                <a:gd name="T16" fmla="*/ 2 w 69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57">
                  <a:moveTo>
                    <a:pt x="2" y="4"/>
                  </a:moveTo>
                  <a:cubicBezTo>
                    <a:pt x="2" y="4"/>
                    <a:pt x="0" y="23"/>
                    <a:pt x="2" y="31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41" y="57"/>
                    <a:pt x="54" y="48"/>
                  </a:cubicBezTo>
                  <a:cubicBezTo>
                    <a:pt x="69" y="37"/>
                    <a:pt x="46" y="25"/>
                    <a:pt x="38" y="20"/>
                  </a:cubicBezTo>
                  <a:cubicBezTo>
                    <a:pt x="31" y="15"/>
                    <a:pt x="20" y="0"/>
                    <a:pt x="20" y="0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587">
              <a:extLst>
                <a:ext uri="{FF2B5EF4-FFF2-40B4-BE49-F238E27FC236}">
                  <a16:creationId xmlns:a16="http://schemas.microsoft.com/office/drawing/2014/main" id="{3CB75BE4-0452-4447-BFED-E8F424B4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73"/>
              <a:ext cx="44" cy="37"/>
            </a:xfrm>
            <a:custGeom>
              <a:avLst/>
              <a:gdLst>
                <a:gd name="T0" fmla="*/ 12 w 25"/>
                <a:gd name="T1" fmla="*/ 4 h 21"/>
                <a:gd name="T2" fmla="*/ 24 w 25"/>
                <a:gd name="T3" fmla="*/ 19 h 21"/>
                <a:gd name="T4" fmla="*/ 6 w 25"/>
                <a:gd name="T5" fmla="*/ 8 h 21"/>
                <a:gd name="T6" fmla="*/ 4 w 25"/>
                <a:gd name="T7" fmla="*/ 0 h 21"/>
                <a:gd name="T8" fmla="*/ 6 w 25"/>
                <a:gd name="T9" fmla="*/ 0 h 21"/>
                <a:gd name="T10" fmla="*/ 12 w 25"/>
                <a:gd name="T1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1">
                  <a:moveTo>
                    <a:pt x="12" y="4"/>
                  </a:moveTo>
                  <a:cubicBezTo>
                    <a:pt x="12" y="4"/>
                    <a:pt x="24" y="17"/>
                    <a:pt x="24" y="19"/>
                  </a:cubicBezTo>
                  <a:cubicBezTo>
                    <a:pt x="25" y="21"/>
                    <a:pt x="14" y="10"/>
                    <a:pt x="6" y="8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588">
              <a:extLst>
                <a:ext uri="{FF2B5EF4-FFF2-40B4-BE49-F238E27FC236}">
                  <a16:creationId xmlns:a16="http://schemas.microsoft.com/office/drawing/2014/main" id="{C6F05FEE-DF15-4728-8BD3-6F29E07A0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2784"/>
              <a:ext cx="10" cy="10"/>
            </a:xfrm>
            <a:custGeom>
              <a:avLst/>
              <a:gdLst>
                <a:gd name="T0" fmla="*/ 6 w 6"/>
                <a:gd name="T1" fmla="*/ 0 h 6"/>
                <a:gd name="T2" fmla="*/ 3 w 6"/>
                <a:gd name="T3" fmla="*/ 3 h 6"/>
                <a:gd name="T4" fmla="*/ 0 w 6"/>
                <a:gd name="T5" fmla="*/ 6 h 6"/>
                <a:gd name="T6" fmla="*/ 2 w 6"/>
                <a:gd name="T7" fmla="*/ 2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589">
              <a:extLst>
                <a:ext uri="{FF2B5EF4-FFF2-40B4-BE49-F238E27FC236}">
                  <a16:creationId xmlns:a16="http://schemas.microsoft.com/office/drawing/2014/main" id="{0362F9F2-D42F-405A-851C-EE8033FA8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789"/>
              <a:ext cx="14" cy="5"/>
            </a:xfrm>
            <a:custGeom>
              <a:avLst/>
              <a:gdLst>
                <a:gd name="T0" fmla="*/ 8 w 8"/>
                <a:gd name="T1" fmla="*/ 1 h 3"/>
                <a:gd name="T2" fmla="*/ 6 w 8"/>
                <a:gd name="T3" fmla="*/ 1 h 3"/>
                <a:gd name="T4" fmla="*/ 4 w 8"/>
                <a:gd name="T5" fmla="*/ 2 h 3"/>
                <a:gd name="T6" fmla="*/ 0 w 8"/>
                <a:gd name="T7" fmla="*/ 3 h 3"/>
                <a:gd name="T8" fmla="*/ 4 w 8"/>
                <a:gd name="T9" fmla="*/ 0 h 3"/>
                <a:gd name="T10" fmla="*/ 6 w 8"/>
                <a:gd name="T11" fmla="*/ 0 h 3"/>
                <a:gd name="T12" fmla="*/ 8 w 8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590">
              <a:extLst>
                <a:ext uri="{FF2B5EF4-FFF2-40B4-BE49-F238E27FC236}">
                  <a16:creationId xmlns:a16="http://schemas.microsoft.com/office/drawing/2014/main" id="{85A4A655-8AAC-44FD-BC45-897E5F5F6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793"/>
              <a:ext cx="10" cy="7"/>
            </a:xfrm>
            <a:custGeom>
              <a:avLst/>
              <a:gdLst>
                <a:gd name="T0" fmla="*/ 0 w 6"/>
                <a:gd name="T1" fmla="*/ 4 h 4"/>
                <a:gd name="T2" fmla="*/ 2 w 6"/>
                <a:gd name="T3" fmla="*/ 0 h 4"/>
                <a:gd name="T4" fmla="*/ 4 w 6"/>
                <a:gd name="T5" fmla="*/ 0 h 4"/>
                <a:gd name="T6" fmla="*/ 6 w 6"/>
                <a:gd name="T7" fmla="*/ 0 h 4"/>
                <a:gd name="T8" fmla="*/ 3 w 6"/>
                <a:gd name="T9" fmla="*/ 1 h 4"/>
                <a:gd name="T10" fmla="*/ 0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591">
              <a:extLst>
                <a:ext uri="{FF2B5EF4-FFF2-40B4-BE49-F238E27FC236}">
                  <a16:creationId xmlns:a16="http://schemas.microsoft.com/office/drawing/2014/main" id="{2630DA64-B0CC-45F6-870E-6D558AE1B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794"/>
              <a:ext cx="5" cy="11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3 h 6"/>
                <a:gd name="T4" fmla="*/ 0 w 3"/>
                <a:gd name="T5" fmla="*/ 6 h 6"/>
                <a:gd name="T6" fmla="*/ 1 w 3"/>
                <a:gd name="T7" fmla="*/ 2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592">
              <a:extLst>
                <a:ext uri="{FF2B5EF4-FFF2-40B4-BE49-F238E27FC236}">
                  <a16:creationId xmlns:a16="http://schemas.microsoft.com/office/drawing/2014/main" id="{CBDC5D07-C679-44B3-A867-E2741F51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800"/>
              <a:ext cx="9" cy="5"/>
            </a:xfrm>
            <a:custGeom>
              <a:avLst/>
              <a:gdLst>
                <a:gd name="T0" fmla="*/ 0 w 5"/>
                <a:gd name="T1" fmla="*/ 3 h 3"/>
                <a:gd name="T2" fmla="*/ 2 w 5"/>
                <a:gd name="T3" fmla="*/ 1 h 3"/>
                <a:gd name="T4" fmla="*/ 5 w 5"/>
                <a:gd name="T5" fmla="*/ 1 h 3"/>
                <a:gd name="T6" fmla="*/ 2 w 5"/>
                <a:gd name="T7" fmla="*/ 2 h 3"/>
                <a:gd name="T8" fmla="*/ 1 w 5"/>
                <a:gd name="T9" fmla="*/ 2 h 3"/>
                <a:gd name="T10" fmla="*/ 0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593">
              <a:extLst>
                <a:ext uri="{FF2B5EF4-FFF2-40B4-BE49-F238E27FC236}">
                  <a16:creationId xmlns:a16="http://schemas.microsoft.com/office/drawing/2014/main" id="{85B96217-8990-4CD9-9E71-3809E2425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815"/>
              <a:ext cx="101" cy="56"/>
            </a:xfrm>
            <a:custGeom>
              <a:avLst/>
              <a:gdLst>
                <a:gd name="T0" fmla="*/ 1 w 58"/>
                <a:gd name="T1" fmla="*/ 6 h 32"/>
                <a:gd name="T2" fmla="*/ 0 w 58"/>
                <a:gd name="T3" fmla="*/ 0 h 32"/>
                <a:gd name="T4" fmla="*/ 0 w 58"/>
                <a:gd name="T5" fmla="*/ 0 h 32"/>
                <a:gd name="T6" fmla="*/ 8 w 58"/>
                <a:gd name="T7" fmla="*/ 7 h 32"/>
                <a:gd name="T8" fmla="*/ 14 w 58"/>
                <a:gd name="T9" fmla="*/ 6 h 32"/>
                <a:gd name="T10" fmla="*/ 16 w 58"/>
                <a:gd name="T11" fmla="*/ 11 h 32"/>
                <a:gd name="T12" fmla="*/ 38 w 58"/>
                <a:gd name="T13" fmla="*/ 21 h 32"/>
                <a:gd name="T14" fmla="*/ 58 w 58"/>
                <a:gd name="T15" fmla="*/ 16 h 32"/>
                <a:gd name="T16" fmla="*/ 53 w 58"/>
                <a:gd name="T17" fmla="*/ 23 h 32"/>
                <a:gd name="T18" fmla="*/ 15 w 58"/>
                <a:gd name="T19" fmla="*/ 15 h 32"/>
                <a:gd name="T20" fmla="*/ 13 w 58"/>
                <a:gd name="T21" fmla="*/ 7 h 32"/>
                <a:gd name="T22" fmla="*/ 9 w 58"/>
                <a:gd name="T23" fmla="*/ 11 h 32"/>
                <a:gd name="T24" fmla="*/ 1 w 58"/>
                <a:gd name="T25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32">
                  <a:moveTo>
                    <a:pt x="1" y="6"/>
                  </a:move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8" y="7"/>
                    <a:pt x="8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24" y="18"/>
                    <a:pt x="38" y="21"/>
                  </a:cubicBezTo>
                  <a:cubicBezTo>
                    <a:pt x="51" y="25"/>
                    <a:pt x="57" y="16"/>
                    <a:pt x="58" y="16"/>
                  </a:cubicBezTo>
                  <a:cubicBezTo>
                    <a:pt x="57" y="18"/>
                    <a:pt x="56" y="20"/>
                    <a:pt x="53" y="23"/>
                  </a:cubicBezTo>
                  <a:cubicBezTo>
                    <a:pt x="40" y="32"/>
                    <a:pt x="15" y="15"/>
                    <a:pt x="15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1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594">
              <a:extLst>
                <a:ext uri="{FF2B5EF4-FFF2-40B4-BE49-F238E27FC236}">
                  <a16:creationId xmlns:a16="http://schemas.microsoft.com/office/drawing/2014/main" id="{F3EA380F-1BCD-441B-9AAC-5B7D744E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768"/>
              <a:ext cx="124" cy="94"/>
            </a:xfrm>
            <a:custGeom>
              <a:avLst/>
              <a:gdLst>
                <a:gd name="T0" fmla="*/ 71 w 71"/>
                <a:gd name="T1" fmla="*/ 7 h 54"/>
                <a:gd name="T2" fmla="*/ 67 w 71"/>
                <a:gd name="T3" fmla="*/ 34 h 54"/>
                <a:gd name="T4" fmla="*/ 59 w 71"/>
                <a:gd name="T5" fmla="*/ 37 h 54"/>
                <a:gd name="T6" fmla="*/ 55 w 71"/>
                <a:gd name="T7" fmla="*/ 33 h 54"/>
                <a:gd name="T8" fmla="*/ 52 w 71"/>
                <a:gd name="T9" fmla="*/ 40 h 54"/>
                <a:gd name="T10" fmla="*/ 14 w 71"/>
                <a:gd name="T11" fmla="*/ 43 h 54"/>
                <a:gd name="T12" fmla="*/ 32 w 71"/>
                <a:gd name="T13" fmla="*/ 18 h 54"/>
                <a:gd name="T14" fmla="*/ 53 w 71"/>
                <a:gd name="T15" fmla="*/ 0 h 54"/>
                <a:gd name="T16" fmla="*/ 71 w 71"/>
                <a:gd name="T17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54">
                  <a:moveTo>
                    <a:pt x="71" y="7"/>
                  </a:moveTo>
                  <a:cubicBezTo>
                    <a:pt x="71" y="7"/>
                    <a:pt x="70" y="25"/>
                    <a:pt x="67" y="34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25" y="54"/>
                    <a:pt x="14" y="43"/>
                  </a:cubicBezTo>
                  <a:cubicBezTo>
                    <a:pt x="0" y="30"/>
                    <a:pt x="25" y="22"/>
                    <a:pt x="32" y="18"/>
                  </a:cubicBezTo>
                  <a:cubicBezTo>
                    <a:pt x="40" y="13"/>
                    <a:pt x="53" y="0"/>
                    <a:pt x="53" y="0"/>
                  </a:cubicBezTo>
                  <a:lnTo>
                    <a:pt x="71" y="7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595">
              <a:extLst>
                <a:ext uri="{FF2B5EF4-FFF2-40B4-BE49-F238E27FC236}">
                  <a16:creationId xmlns:a16="http://schemas.microsoft.com/office/drawing/2014/main" id="{4C0DA6E1-9DD4-4947-B3B2-98BC64380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772"/>
              <a:ext cx="45" cy="33"/>
            </a:xfrm>
            <a:custGeom>
              <a:avLst/>
              <a:gdLst>
                <a:gd name="T0" fmla="*/ 14 w 26"/>
                <a:gd name="T1" fmla="*/ 3 h 19"/>
                <a:gd name="T2" fmla="*/ 1 w 26"/>
                <a:gd name="T3" fmla="*/ 16 h 19"/>
                <a:gd name="T4" fmla="*/ 20 w 26"/>
                <a:gd name="T5" fmla="*/ 8 h 19"/>
                <a:gd name="T6" fmla="*/ 23 w 26"/>
                <a:gd name="T7" fmla="*/ 0 h 19"/>
                <a:gd name="T8" fmla="*/ 21 w 26"/>
                <a:gd name="T9" fmla="*/ 0 h 19"/>
                <a:gd name="T10" fmla="*/ 14 w 2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14" y="3"/>
                  </a:moveTo>
                  <a:cubicBezTo>
                    <a:pt x="14" y="3"/>
                    <a:pt x="1" y="14"/>
                    <a:pt x="1" y="16"/>
                  </a:cubicBezTo>
                  <a:cubicBezTo>
                    <a:pt x="0" y="19"/>
                    <a:pt x="12" y="9"/>
                    <a:pt x="20" y="8"/>
                  </a:cubicBezTo>
                  <a:cubicBezTo>
                    <a:pt x="26" y="8"/>
                    <a:pt x="25" y="3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596">
              <a:extLst>
                <a:ext uri="{FF2B5EF4-FFF2-40B4-BE49-F238E27FC236}">
                  <a16:creationId xmlns:a16="http://schemas.microsoft.com/office/drawing/2014/main" id="{E3108AF5-3FEF-478F-9C66-DAE6512CC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780"/>
              <a:ext cx="10" cy="11"/>
            </a:xfrm>
            <a:custGeom>
              <a:avLst/>
              <a:gdLst>
                <a:gd name="T0" fmla="*/ 0 w 6"/>
                <a:gd name="T1" fmla="*/ 0 h 6"/>
                <a:gd name="T2" fmla="*/ 4 w 6"/>
                <a:gd name="T3" fmla="*/ 2 h 6"/>
                <a:gd name="T4" fmla="*/ 5 w 6"/>
                <a:gd name="T5" fmla="*/ 6 h 6"/>
                <a:gd name="T6" fmla="*/ 3 w 6"/>
                <a:gd name="T7" fmla="*/ 3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6" y="4"/>
                    <a:pt x="5" y="6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97">
              <a:extLst>
                <a:ext uri="{FF2B5EF4-FFF2-40B4-BE49-F238E27FC236}">
                  <a16:creationId xmlns:a16="http://schemas.microsoft.com/office/drawing/2014/main" id="{C1E8CDC2-B16A-451A-A180-C13A8ACD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784"/>
              <a:ext cx="14" cy="7"/>
            </a:xfrm>
            <a:custGeom>
              <a:avLst/>
              <a:gdLst>
                <a:gd name="T0" fmla="*/ 0 w 8"/>
                <a:gd name="T1" fmla="*/ 1 h 4"/>
                <a:gd name="T2" fmla="*/ 2 w 8"/>
                <a:gd name="T3" fmla="*/ 0 h 4"/>
                <a:gd name="T4" fmla="*/ 4 w 8"/>
                <a:gd name="T5" fmla="*/ 1 h 4"/>
                <a:gd name="T6" fmla="*/ 8 w 8"/>
                <a:gd name="T7" fmla="*/ 4 h 4"/>
                <a:gd name="T8" fmla="*/ 4 w 8"/>
                <a:gd name="T9" fmla="*/ 2 h 4"/>
                <a:gd name="T10" fmla="*/ 2 w 8"/>
                <a:gd name="T11" fmla="*/ 1 h 4"/>
                <a:gd name="T12" fmla="*/ 0 w 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5" y="2"/>
                    <a:pt x="7" y="2"/>
                    <a:pt x="8" y="4"/>
                  </a:cubicBezTo>
                  <a:cubicBezTo>
                    <a:pt x="6" y="3"/>
                    <a:pt x="5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98">
              <a:extLst>
                <a:ext uri="{FF2B5EF4-FFF2-40B4-BE49-F238E27FC236}">
                  <a16:creationId xmlns:a16="http://schemas.microsoft.com/office/drawing/2014/main" id="{F43BD157-8E7B-40EA-8B22-BCFB8932E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787"/>
              <a:ext cx="10" cy="7"/>
            </a:xfrm>
            <a:custGeom>
              <a:avLst/>
              <a:gdLst>
                <a:gd name="T0" fmla="*/ 6 w 6"/>
                <a:gd name="T1" fmla="*/ 4 h 4"/>
                <a:gd name="T2" fmla="*/ 3 w 6"/>
                <a:gd name="T3" fmla="*/ 2 h 4"/>
                <a:gd name="T4" fmla="*/ 0 w 6"/>
                <a:gd name="T5" fmla="*/ 0 h 4"/>
                <a:gd name="T6" fmla="*/ 2 w 6"/>
                <a:gd name="T7" fmla="*/ 0 h 4"/>
                <a:gd name="T8" fmla="*/ 4 w 6"/>
                <a:gd name="T9" fmla="*/ 0 h 4"/>
                <a:gd name="T10" fmla="*/ 6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599">
              <a:extLst>
                <a:ext uri="{FF2B5EF4-FFF2-40B4-BE49-F238E27FC236}">
                  <a16:creationId xmlns:a16="http://schemas.microsoft.com/office/drawing/2014/main" id="{8F6A6C04-A2C9-4E32-B3A7-4F9AABE4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789"/>
              <a:ext cx="5" cy="11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3 h 6"/>
                <a:gd name="T4" fmla="*/ 2 w 3"/>
                <a:gd name="T5" fmla="*/ 6 h 6"/>
                <a:gd name="T6" fmla="*/ 1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2" y="2"/>
                    <a:pt x="3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600">
              <a:extLst>
                <a:ext uri="{FF2B5EF4-FFF2-40B4-BE49-F238E27FC236}">
                  <a16:creationId xmlns:a16="http://schemas.microsoft.com/office/drawing/2014/main" id="{FA19609B-4F1C-47A8-870E-C16E8D51B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94"/>
              <a:ext cx="9" cy="6"/>
            </a:xfrm>
            <a:custGeom>
              <a:avLst/>
              <a:gdLst>
                <a:gd name="T0" fmla="*/ 5 w 5"/>
                <a:gd name="T1" fmla="*/ 3 h 3"/>
                <a:gd name="T2" fmla="*/ 4 w 5"/>
                <a:gd name="T3" fmla="*/ 2 h 3"/>
                <a:gd name="T4" fmla="*/ 3 w 5"/>
                <a:gd name="T5" fmla="*/ 2 h 3"/>
                <a:gd name="T6" fmla="*/ 0 w 5"/>
                <a:gd name="T7" fmla="*/ 1 h 3"/>
                <a:gd name="T8" fmla="*/ 3 w 5"/>
                <a:gd name="T9" fmla="*/ 0 h 3"/>
                <a:gd name="T10" fmla="*/ 5 w 5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601">
              <a:extLst>
                <a:ext uri="{FF2B5EF4-FFF2-40B4-BE49-F238E27FC236}">
                  <a16:creationId xmlns:a16="http://schemas.microsoft.com/office/drawing/2014/main" id="{13E1DAC8-3B3D-48A8-B391-14346C161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815"/>
              <a:ext cx="103" cy="47"/>
            </a:xfrm>
            <a:custGeom>
              <a:avLst/>
              <a:gdLst>
                <a:gd name="T0" fmla="*/ 57 w 59"/>
                <a:gd name="T1" fmla="*/ 7 h 27"/>
                <a:gd name="T2" fmla="*/ 59 w 59"/>
                <a:gd name="T3" fmla="*/ 0 h 27"/>
                <a:gd name="T4" fmla="*/ 59 w 59"/>
                <a:gd name="T5" fmla="*/ 0 h 27"/>
                <a:gd name="T6" fmla="*/ 50 w 59"/>
                <a:gd name="T7" fmla="*/ 6 h 27"/>
                <a:gd name="T8" fmla="*/ 45 w 59"/>
                <a:gd name="T9" fmla="*/ 4 h 27"/>
                <a:gd name="T10" fmla="*/ 41 w 59"/>
                <a:gd name="T11" fmla="*/ 9 h 27"/>
                <a:gd name="T12" fmla="*/ 19 w 59"/>
                <a:gd name="T13" fmla="*/ 17 h 27"/>
                <a:gd name="T14" fmla="*/ 0 w 59"/>
                <a:gd name="T15" fmla="*/ 8 h 27"/>
                <a:gd name="T16" fmla="*/ 4 w 59"/>
                <a:gd name="T17" fmla="*/ 16 h 27"/>
                <a:gd name="T18" fmla="*/ 42 w 59"/>
                <a:gd name="T19" fmla="*/ 13 h 27"/>
                <a:gd name="T20" fmla="*/ 45 w 59"/>
                <a:gd name="T21" fmla="*/ 6 h 27"/>
                <a:gd name="T22" fmla="*/ 49 w 59"/>
                <a:gd name="T23" fmla="*/ 10 h 27"/>
                <a:gd name="T24" fmla="*/ 57 w 59"/>
                <a:gd name="T2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7">
                  <a:moveTo>
                    <a:pt x="57" y="7"/>
                  </a:moveTo>
                  <a:cubicBezTo>
                    <a:pt x="58" y="5"/>
                    <a:pt x="58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7" y="4"/>
                    <a:pt x="50" y="6"/>
                    <a:pt x="50" y="6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33" y="15"/>
                    <a:pt x="19" y="17"/>
                  </a:cubicBezTo>
                  <a:cubicBezTo>
                    <a:pt x="5" y="18"/>
                    <a:pt x="0" y="8"/>
                    <a:pt x="0" y="8"/>
                  </a:cubicBezTo>
                  <a:cubicBezTo>
                    <a:pt x="0" y="11"/>
                    <a:pt x="1" y="13"/>
                    <a:pt x="4" y="16"/>
                  </a:cubicBezTo>
                  <a:cubicBezTo>
                    <a:pt x="15" y="27"/>
                    <a:pt x="42" y="13"/>
                    <a:pt x="42" y="13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9" y="10"/>
                    <a:pt x="49" y="10"/>
                    <a:pt x="49" y="10"/>
                  </a:cubicBezTo>
                  <a:lnTo>
                    <a:pt x="57" y="7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02">
              <a:extLst>
                <a:ext uri="{FF2B5EF4-FFF2-40B4-BE49-F238E27FC236}">
                  <a16:creationId xmlns:a16="http://schemas.microsoft.com/office/drawing/2014/main" id="{A4040B99-2F4D-4674-ADC4-343C1A42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371"/>
              <a:ext cx="98" cy="423"/>
            </a:xfrm>
            <a:custGeom>
              <a:avLst/>
              <a:gdLst>
                <a:gd name="T0" fmla="*/ 25 w 56"/>
                <a:gd name="T1" fmla="*/ 232 h 243"/>
                <a:gd name="T2" fmla="*/ 1 w 56"/>
                <a:gd name="T3" fmla="*/ 20 h 243"/>
                <a:gd name="T4" fmla="*/ 17 w 56"/>
                <a:gd name="T5" fmla="*/ 1 h 243"/>
                <a:gd name="T6" fmla="*/ 37 w 56"/>
                <a:gd name="T7" fmla="*/ 0 h 243"/>
                <a:gd name="T8" fmla="*/ 55 w 56"/>
                <a:gd name="T9" fmla="*/ 17 h 243"/>
                <a:gd name="T10" fmla="*/ 51 w 56"/>
                <a:gd name="T11" fmla="*/ 232 h 243"/>
                <a:gd name="T12" fmla="*/ 50 w 56"/>
                <a:gd name="T13" fmla="*/ 236 h 243"/>
                <a:gd name="T14" fmla="*/ 27 w 56"/>
                <a:gd name="T15" fmla="*/ 236 h 243"/>
                <a:gd name="T16" fmla="*/ 25 w 56"/>
                <a:gd name="T17" fmla="*/ 23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43">
                  <a:moveTo>
                    <a:pt x="25" y="232"/>
                  </a:moveTo>
                  <a:cubicBezTo>
                    <a:pt x="18" y="161"/>
                    <a:pt x="10" y="90"/>
                    <a:pt x="1" y="20"/>
                  </a:cubicBezTo>
                  <a:cubicBezTo>
                    <a:pt x="0" y="10"/>
                    <a:pt x="7" y="2"/>
                    <a:pt x="1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7" y="0"/>
                    <a:pt x="56" y="7"/>
                    <a:pt x="55" y="17"/>
                  </a:cubicBezTo>
                  <a:cubicBezTo>
                    <a:pt x="55" y="88"/>
                    <a:pt x="54" y="160"/>
                    <a:pt x="51" y="232"/>
                  </a:cubicBezTo>
                  <a:cubicBezTo>
                    <a:pt x="51" y="233"/>
                    <a:pt x="51" y="235"/>
                    <a:pt x="50" y="236"/>
                  </a:cubicBezTo>
                  <a:cubicBezTo>
                    <a:pt x="44" y="243"/>
                    <a:pt x="33" y="243"/>
                    <a:pt x="27" y="236"/>
                  </a:cubicBezTo>
                  <a:cubicBezTo>
                    <a:pt x="25" y="235"/>
                    <a:pt x="25" y="234"/>
                    <a:pt x="25" y="232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603">
              <a:extLst>
                <a:ext uri="{FF2B5EF4-FFF2-40B4-BE49-F238E27FC236}">
                  <a16:creationId xmlns:a16="http://schemas.microsoft.com/office/drawing/2014/main" id="{2200560E-CAC2-4212-B7D4-580BAA3E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373"/>
              <a:ext cx="106" cy="420"/>
            </a:xfrm>
            <a:custGeom>
              <a:avLst/>
              <a:gdLst>
                <a:gd name="T0" fmla="*/ 0 w 61"/>
                <a:gd name="T1" fmla="*/ 227 h 241"/>
                <a:gd name="T2" fmla="*/ 8 w 61"/>
                <a:gd name="T3" fmla="*/ 122 h 241"/>
                <a:gd name="T4" fmla="*/ 6 w 61"/>
                <a:gd name="T5" fmla="*/ 17 h 241"/>
                <a:gd name="T6" fmla="*/ 23 w 61"/>
                <a:gd name="T7" fmla="*/ 0 h 241"/>
                <a:gd name="T8" fmla="*/ 43 w 61"/>
                <a:gd name="T9" fmla="*/ 0 h 241"/>
                <a:gd name="T10" fmla="*/ 60 w 61"/>
                <a:gd name="T11" fmla="*/ 17 h 241"/>
                <a:gd name="T12" fmla="*/ 48 w 61"/>
                <a:gd name="T13" fmla="*/ 125 h 241"/>
                <a:gd name="T14" fmla="*/ 27 w 61"/>
                <a:gd name="T15" fmla="*/ 232 h 241"/>
                <a:gd name="T16" fmla="*/ 24 w 61"/>
                <a:gd name="T17" fmla="*/ 236 h 241"/>
                <a:gd name="T18" fmla="*/ 1 w 61"/>
                <a:gd name="T19" fmla="*/ 231 h 241"/>
                <a:gd name="T20" fmla="*/ 0 w 61"/>
                <a:gd name="T21" fmla="*/ 227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41">
                  <a:moveTo>
                    <a:pt x="0" y="227"/>
                  </a:moveTo>
                  <a:cubicBezTo>
                    <a:pt x="5" y="192"/>
                    <a:pt x="7" y="157"/>
                    <a:pt x="8" y="122"/>
                  </a:cubicBezTo>
                  <a:cubicBezTo>
                    <a:pt x="9" y="87"/>
                    <a:pt x="8" y="52"/>
                    <a:pt x="6" y="17"/>
                  </a:cubicBezTo>
                  <a:cubicBezTo>
                    <a:pt x="5" y="8"/>
                    <a:pt x="13" y="0"/>
                    <a:pt x="2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53" y="0"/>
                    <a:pt x="61" y="8"/>
                    <a:pt x="60" y="17"/>
                  </a:cubicBezTo>
                  <a:cubicBezTo>
                    <a:pt x="58" y="53"/>
                    <a:pt x="54" y="90"/>
                    <a:pt x="48" y="125"/>
                  </a:cubicBezTo>
                  <a:cubicBezTo>
                    <a:pt x="43" y="161"/>
                    <a:pt x="36" y="197"/>
                    <a:pt x="27" y="232"/>
                  </a:cubicBezTo>
                  <a:cubicBezTo>
                    <a:pt x="26" y="233"/>
                    <a:pt x="25" y="235"/>
                    <a:pt x="24" y="236"/>
                  </a:cubicBezTo>
                  <a:cubicBezTo>
                    <a:pt x="17" y="241"/>
                    <a:pt x="6" y="238"/>
                    <a:pt x="1" y="231"/>
                  </a:cubicBezTo>
                  <a:cubicBezTo>
                    <a:pt x="1" y="230"/>
                    <a:pt x="0" y="228"/>
                    <a:pt x="0" y="227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604">
              <a:extLst>
                <a:ext uri="{FF2B5EF4-FFF2-40B4-BE49-F238E27FC236}">
                  <a16:creationId xmlns:a16="http://schemas.microsoft.com/office/drawing/2014/main" id="{CDE8F8A9-2924-4685-A992-FAA386528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310"/>
              <a:ext cx="194" cy="169"/>
            </a:xfrm>
            <a:custGeom>
              <a:avLst/>
              <a:gdLst>
                <a:gd name="T0" fmla="*/ 0 w 111"/>
                <a:gd name="T1" fmla="*/ 50 h 97"/>
                <a:gd name="T2" fmla="*/ 55 w 111"/>
                <a:gd name="T3" fmla="*/ 97 h 97"/>
                <a:gd name="T4" fmla="*/ 110 w 111"/>
                <a:gd name="T5" fmla="*/ 50 h 97"/>
                <a:gd name="T6" fmla="*/ 55 w 111"/>
                <a:gd name="T7" fmla="*/ 0 h 97"/>
                <a:gd name="T8" fmla="*/ 0 w 111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97">
                  <a:moveTo>
                    <a:pt x="0" y="50"/>
                  </a:moveTo>
                  <a:cubicBezTo>
                    <a:pt x="1" y="76"/>
                    <a:pt x="24" y="97"/>
                    <a:pt x="55" y="97"/>
                  </a:cubicBezTo>
                  <a:cubicBezTo>
                    <a:pt x="87" y="97"/>
                    <a:pt x="110" y="76"/>
                    <a:pt x="110" y="50"/>
                  </a:cubicBezTo>
                  <a:cubicBezTo>
                    <a:pt x="111" y="23"/>
                    <a:pt x="88" y="0"/>
                    <a:pt x="55" y="0"/>
                  </a:cubicBezTo>
                  <a:cubicBezTo>
                    <a:pt x="23" y="0"/>
                    <a:pt x="0" y="23"/>
                    <a:pt x="0" y="50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605">
              <a:extLst>
                <a:ext uri="{FF2B5EF4-FFF2-40B4-BE49-F238E27FC236}">
                  <a16:creationId xmlns:a16="http://schemas.microsoft.com/office/drawing/2014/main" id="{39F358F4-B2F9-4E5D-92F9-7F326A216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357"/>
              <a:ext cx="192" cy="75"/>
            </a:xfrm>
            <a:custGeom>
              <a:avLst/>
              <a:gdLst>
                <a:gd name="T0" fmla="*/ 35 w 110"/>
                <a:gd name="T1" fmla="*/ 0 h 43"/>
                <a:gd name="T2" fmla="*/ 86 w 110"/>
                <a:gd name="T3" fmla="*/ 7 h 43"/>
                <a:gd name="T4" fmla="*/ 104 w 110"/>
                <a:gd name="T5" fmla="*/ 11 h 43"/>
                <a:gd name="T6" fmla="*/ 109 w 110"/>
                <a:gd name="T7" fmla="*/ 12 h 43"/>
                <a:gd name="T8" fmla="*/ 110 w 110"/>
                <a:gd name="T9" fmla="*/ 23 h 43"/>
                <a:gd name="T10" fmla="*/ 109 w 110"/>
                <a:gd name="T11" fmla="*/ 33 h 43"/>
                <a:gd name="T12" fmla="*/ 54 w 110"/>
                <a:gd name="T13" fmla="*/ 41 h 43"/>
                <a:gd name="T14" fmla="*/ 51 w 110"/>
                <a:gd name="T15" fmla="*/ 32 h 43"/>
                <a:gd name="T16" fmla="*/ 49 w 110"/>
                <a:gd name="T17" fmla="*/ 40 h 43"/>
                <a:gd name="T18" fmla="*/ 2 w 110"/>
                <a:gd name="T19" fmla="*/ 34 h 43"/>
                <a:gd name="T20" fmla="*/ 0 w 110"/>
                <a:gd name="T21" fmla="*/ 23 h 43"/>
                <a:gd name="T22" fmla="*/ 0 w 110"/>
                <a:gd name="T23" fmla="*/ 22 h 43"/>
                <a:gd name="T24" fmla="*/ 35 w 110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43">
                  <a:moveTo>
                    <a:pt x="35" y="0"/>
                  </a:moveTo>
                  <a:cubicBezTo>
                    <a:pt x="86" y="7"/>
                    <a:pt x="86" y="7"/>
                    <a:pt x="86" y="7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10" y="15"/>
                    <a:pt x="110" y="19"/>
                    <a:pt x="110" y="23"/>
                  </a:cubicBezTo>
                  <a:cubicBezTo>
                    <a:pt x="110" y="26"/>
                    <a:pt x="110" y="30"/>
                    <a:pt x="109" y="33"/>
                  </a:cubicBezTo>
                  <a:cubicBezTo>
                    <a:pt x="109" y="33"/>
                    <a:pt x="83" y="43"/>
                    <a:pt x="54" y="41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14" y="41"/>
                    <a:pt x="2" y="34"/>
                  </a:cubicBezTo>
                  <a:cubicBezTo>
                    <a:pt x="1" y="30"/>
                    <a:pt x="0" y="27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8" y="11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29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606">
              <a:extLst>
                <a:ext uri="{FF2B5EF4-FFF2-40B4-BE49-F238E27FC236}">
                  <a16:creationId xmlns:a16="http://schemas.microsoft.com/office/drawing/2014/main" id="{1FDA038C-980D-4CB2-AD67-16147C99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092"/>
              <a:ext cx="35" cy="34"/>
            </a:xfrm>
            <a:custGeom>
              <a:avLst/>
              <a:gdLst>
                <a:gd name="T0" fmla="*/ 4 w 35"/>
                <a:gd name="T1" fmla="*/ 0 h 34"/>
                <a:gd name="T2" fmla="*/ 0 w 35"/>
                <a:gd name="T3" fmla="*/ 34 h 34"/>
                <a:gd name="T4" fmla="*/ 35 w 35"/>
                <a:gd name="T5" fmla="*/ 34 h 34"/>
                <a:gd name="T6" fmla="*/ 35 w 35"/>
                <a:gd name="T7" fmla="*/ 0 h 34"/>
                <a:gd name="T8" fmla="*/ 4 w 3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4" y="0"/>
                  </a:moveTo>
                  <a:lnTo>
                    <a:pt x="0" y="34"/>
                  </a:lnTo>
                  <a:lnTo>
                    <a:pt x="35" y="34"/>
                  </a:lnTo>
                  <a:lnTo>
                    <a:pt x="3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7">
              <a:extLst>
                <a:ext uri="{FF2B5EF4-FFF2-40B4-BE49-F238E27FC236}">
                  <a16:creationId xmlns:a16="http://schemas.microsoft.com/office/drawing/2014/main" id="{AAD8B353-2C88-4B69-BB80-5839093B7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063"/>
              <a:ext cx="98" cy="73"/>
            </a:xfrm>
            <a:custGeom>
              <a:avLst/>
              <a:gdLst>
                <a:gd name="T0" fmla="*/ 33 w 56"/>
                <a:gd name="T1" fmla="*/ 7 h 42"/>
                <a:gd name="T2" fmla="*/ 39 w 56"/>
                <a:gd name="T3" fmla="*/ 13 h 42"/>
                <a:gd name="T4" fmla="*/ 35 w 56"/>
                <a:gd name="T5" fmla="*/ 13 h 42"/>
                <a:gd name="T6" fmla="*/ 35 w 56"/>
                <a:gd name="T7" fmla="*/ 13 h 42"/>
                <a:gd name="T8" fmla="*/ 1 w 56"/>
                <a:gd name="T9" fmla="*/ 17 h 42"/>
                <a:gd name="T10" fmla="*/ 24 w 56"/>
                <a:gd name="T11" fmla="*/ 19 h 42"/>
                <a:gd name="T12" fmla="*/ 25 w 56"/>
                <a:gd name="T13" fmla="*/ 29 h 42"/>
                <a:gd name="T14" fmla="*/ 25 w 56"/>
                <a:gd name="T15" fmla="*/ 37 h 42"/>
                <a:gd name="T16" fmla="*/ 28 w 56"/>
                <a:gd name="T17" fmla="*/ 41 h 42"/>
                <a:gd name="T18" fmla="*/ 30 w 56"/>
                <a:gd name="T19" fmla="*/ 41 h 42"/>
                <a:gd name="T20" fmla="*/ 48 w 56"/>
                <a:gd name="T21" fmla="*/ 39 h 42"/>
                <a:gd name="T22" fmla="*/ 54 w 56"/>
                <a:gd name="T23" fmla="*/ 29 h 42"/>
                <a:gd name="T24" fmla="*/ 47 w 56"/>
                <a:gd name="T25" fmla="*/ 10 h 42"/>
                <a:gd name="T26" fmla="*/ 36 w 56"/>
                <a:gd name="T27" fmla="*/ 0 h 42"/>
                <a:gd name="T28" fmla="*/ 33 w 56"/>
                <a:gd name="T2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42">
                  <a:moveTo>
                    <a:pt x="33" y="7"/>
                  </a:moveTo>
                  <a:cubicBezTo>
                    <a:pt x="34" y="11"/>
                    <a:pt x="39" y="13"/>
                    <a:pt x="39" y="13"/>
                  </a:cubicBezTo>
                  <a:cubicBezTo>
                    <a:pt x="39" y="13"/>
                    <a:pt x="36" y="14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7" y="11"/>
                    <a:pt x="0" y="12"/>
                    <a:pt x="1" y="17"/>
                  </a:cubicBezTo>
                  <a:cubicBezTo>
                    <a:pt x="3" y="21"/>
                    <a:pt x="24" y="19"/>
                    <a:pt x="24" y="19"/>
                  </a:cubicBezTo>
                  <a:cubicBezTo>
                    <a:pt x="23" y="22"/>
                    <a:pt x="23" y="27"/>
                    <a:pt x="25" y="29"/>
                  </a:cubicBezTo>
                  <a:cubicBezTo>
                    <a:pt x="26" y="31"/>
                    <a:pt x="25" y="32"/>
                    <a:pt x="25" y="37"/>
                  </a:cubicBezTo>
                  <a:cubicBezTo>
                    <a:pt x="25" y="42"/>
                    <a:pt x="28" y="41"/>
                    <a:pt x="28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2" y="42"/>
                    <a:pt x="42" y="40"/>
                    <a:pt x="48" y="39"/>
                  </a:cubicBezTo>
                  <a:cubicBezTo>
                    <a:pt x="54" y="37"/>
                    <a:pt x="54" y="29"/>
                    <a:pt x="54" y="29"/>
                  </a:cubicBezTo>
                  <a:cubicBezTo>
                    <a:pt x="56" y="20"/>
                    <a:pt x="55" y="12"/>
                    <a:pt x="47" y="10"/>
                  </a:cubicBezTo>
                  <a:cubicBezTo>
                    <a:pt x="39" y="7"/>
                    <a:pt x="39" y="1"/>
                    <a:pt x="36" y="0"/>
                  </a:cubicBezTo>
                  <a:cubicBezTo>
                    <a:pt x="32" y="0"/>
                    <a:pt x="31" y="4"/>
                    <a:pt x="33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08">
              <a:extLst>
                <a:ext uri="{FF2B5EF4-FFF2-40B4-BE49-F238E27FC236}">
                  <a16:creationId xmlns:a16="http://schemas.microsoft.com/office/drawing/2014/main" id="{A020CEAA-8D9A-4B5F-843B-40CF31138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087"/>
              <a:ext cx="28" cy="44"/>
            </a:xfrm>
            <a:custGeom>
              <a:avLst/>
              <a:gdLst>
                <a:gd name="T0" fmla="*/ 0 w 28"/>
                <a:gd name="T1" fmla="*/ 0 h 44"/>
                <a:gd name="T2" fmla="*/ 0 w 28"/>
                <a:gd name="T3" fmla="*/ 44 h 44"/>
                <a:gd name="T4" fmla="*/ 26 w 28"/>
                <a:gd name="T5" fmla="*/ 44 h 44"/>
                <a:gd name="T6" fmla="*/ 28 w 28"/>
                <a:gd name="T7" fmla="*/ 2 h 44"/>
                <a:gd name="T8" fmla="*/ 0 w 2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4">
                  <a:moveTo>
                    <a:pt x="0" y="0"/>
                  </a:moveTo>
                  <a:lnTo>
                    <a:pt x="0" y="44"/>
                  </a:lnTo>
                  <a:lnTo>
                    <a:pt x="26" y="44"/>
                  </a:lnTo>
                  <a:lnTo>
                    <a:pt x="2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09">
              <a:extLst>
                <a:ext uri="{FF2B5EF4-FFF2-40B4-BE49-F238E27FC236}">
                  <a16:creationId xmlns:a16="http://schemas.microsoft.com/office/drawing/2014/main" id="{90B49559-7774-443B-B183-1FD66A537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084"/>
              <a:ext cx="291" cy="69"/>
            </a:xfrm>
            <a:custGeom>
              <a:avLst/>
              <a:gdLst>
                <a:gd name="T0" fmla="*/ 3 w 167"/>
                <a:gd name="T1" fmla="*/ 3 h 40"/>
                <a:gd name="T2" fmla="*/ 5 w 167"/>
                <a:gd name="T3" fmla="*/ 0 h 40"/>
                <a:gd name="T4" fmla="*/ 41 w 167"/>
                <a:gd name="T5" fmla="*/ 4 h 40"/>
                <a:gd name="T6" fmla="*/ 59 w 167"/>
                <a:gd name="T7" fmla="*/ 5 h 40"/>
                <a:gd name="T8" fmla="*/ 68 w 167"/>
                <a:gd name="T9" fmla="*/ 6 h 40"/>
                <a:gd name="T10" fmla="*/ 72 w 167"/>
                <a:gd name="T11" fmla="*/ 6 h 40"/>
                <a:gd name="T12" fmla="*/ 76 w 167"/>
                <a:gd name="T13" fmla="*/ 6 h 40"/>
                <a:gd name="T14" fmla="*/ 149 w 167"/>
                <a:gd name="T15" fmla="*/ 5 h 40"/>
                <a:gd name="T16" fmla="*/ 167 w 167"/>
                <a:gd name="T17" fmla="*/ 23 h 40"/>
                <a:gd name="T18" fmla="*/ 149 w 167"/>
                <a:gd name="T19" fmla="*/ 40 h 40"/>
                <a:gd name="T20" fmla="*/ 76 w 167"/>
                <a:gd name="T21" fmla="*/ 38 h 40"/>
                <a:gd name="T22" fmla="*/ 71 w 167"/>
                <a:gd name="T23" fmla="*/ 38 h 40"/>
                <a:gd name="T24" fmla="*/ 66 w 167"/>
                <a:gd name="T25" fmla="*/ 37 h 40"/>
                <a:gd name="T26" fmla="*/ 56 w 167"/>
                <a:gd name="T27" fmla="*/ 36 h 40"/>
                <a:gd name="T28" fmla="*/ 38 w 167"/>
                <a:gd name="T29" fmla="*/ 34 h 40"/>
                <a:gd name="T30" fmla="*/ 1 w 167"/>
                <a:gd name="T31" fmla="*/ 29 h 40"/>
                <a:gd name="T32" fmla="*/ 0 w 167"/>
                <a:gd name="T33" fmla="*/ 26 h 40"/>
                <a:gd name="T34" fmla="*/ 3 w 167"/>
                <a:gd name="T35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40">
                  <a:moveTo>
                    <a:pt x="3" y="3"/>
                  </a:moveTo>
                  <a:cubicBezTo>
                    <a:pt x="3" y="1"/>
                    <a:pt x="4" y="0"/>
                    <a:pt x="5" y="0"/>
                  </a:cubicBezTo>
                  <a:cubicBezTo>
                    <a:pt x="17" y="2"/>
                    <a:pt x="29" y="3"/>
                    <a:pt x="41" y="4"/>
                  </a:cubicBezTo>
                  <a:cubicBezTo>
                    <a:pt x="47" y="4"/>
                    <a:pt x="53" y="5"/>
                    <a:pt x="59" y="5"/>
                  </a:cubicBezTo>
                  <a:cubicBezTo>
                    <a:pt x="62" y="6"/>
                    <a:pt x="65" y="6"/>
                    <a:pt x="68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6" y="6"/>
                    <a:pt x="76" y="6"/>
                    <a:pt x="76" y="6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9" y="5"/>
                    <a:pt x="167" y="13"/>
                    <a:pt x="167" y="23"/>
                  </a:cubicBezTo>
                  <a:cubicBezTo>
                    <a:pt x="167" y="32"/>
                    <a:pt x="159" y="40"/>
                    <a:pt x="149" y="40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3" y="37"/>
                    <a:pt x="59" y="37"/>
                    <a:pt x="56" y="36"/>
                  </a:cubicBezTo>
                  <a:cubicBezTo>
                    <a:pt x="50" y="36"/>
                    <a:pt x="44" y="35"/>
                    <a:pt x="38" y="34"/>
                  </a:cubicBezTo>
                  <a:cubicBezTo>
                    <a:pt x="26" y="33"/>
                    <a:pt x="13" y="31"/>
                    <a:pt x="1" y="29"/>
                  </a:cubicBezTo>
                  <a:cubicBezTo>
                    <a:pt x="0" y="29"/>
                    <a:pt x="0" y="27"/>
                    <a:pt x="0" y="26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10">
              <a:extLst>
                <a:ext uri="{FF2B5EF4-FFF2-40B4-BE49-F238E27FC236}">
                  <a16:creationId xmlns:a16="http://schemas.microsoft.com/office/drawing/2014/main" id="{AFCA7A78-9D16-41F6-912C-C01F5D4B0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183"/>
              <a:ext cx="47" cy="44"/>
            </a:xfrm>
            <a:custGeom>
              <a:avLst/>
              <a:gdLst>
                <a:gd name="T0" fmla="*/ 23 w 47"/>
                <a:gd name="T1" fmla="*/ 0 h 44"/>
                <a:gd name="T2" fmla="*/ 47 w 47"/>
                <a:gd name="T3" fmla="*/ 19 h 44"/>
                <a:gd name="T4" fmla="*/ 26 w 47"/>
                <a:gd name="T5" fmla="*/ 44 h 44"/>
                <a:gd name="T6" fmla="*/ 0 w 47"/>
                <a:gd name="T7" fmla="*/ 23 h 44"/>
                <a:gd name="T8" fmla="*/ 23 w 47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23" y="0"/>
                  </a:moveTo>
                  <a:lnTo>
                    <a:pt x="47" y="19"/>
                  </a:lnTo>
                  <a:lnTo>
                    <a:pt x="26" y="44"/>
                  </a:lnTo>
                  <a:lnTo>
                    <a:pt x="0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11">
              <a:extLst>
                <a:ext uri="{FF2B5EF4-FFF2-40B4-BE49-F238E27FC236}">
                  <a16:creationId xmlns:a16="http://schemas.microsoft.com/office/drawing/2014/main" id="{88D9C192-8A8C-439D-834E-D0B338C3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188"/>
              <a:ext cx="44" cy="49"/>
            </a:xfrm>
            <a:custGeom>
              <a:avLst/>
              <a:gdLst>
                <a:gd name="T0" fmla="*/ 16 w 44"/>
                <a:gd name="T1" fmla="*/ 0 h 49"/>
                <a:gd name="T2" fmla="*/ 44 w 44"/>
                <a:gd name="T3" fmla="*/ 33 h 49"/>
                <a:gd name="T4" fmla="*/ 23 w 44"/>
                <a:gd name="T5" fmla="*/ 49 h 49"/>
                <a:gd name="T6" fmla="*/ 0 w 44"/>
                <a:gd name="T7" fmla="*/ 23 h 49"/>
                <a:gd name="T8" fmla="*/ 16 w 44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9">
                  <a:moveTo>
                    <a:pt x="16" y="0"/>
                  </a:moveTo>
                  <a:lnTo>
                    <a:pt x="44" y="33"/>
                  </a:lnTo>
                  <a:lnTo>
                    <a:pt x="23" y="49"/>
                  </a:lnTo>
                  <a:lnTo>
                    <a:pt x="0" y="2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12">
              <a:extLst>
                <a:ext uri="{FF2B5EF4-FFF2-40B4-BE49-F238E27FC236}">
                  <a16:creationId xmlns:a16="http://schemas.microsoft.com/office/drawing/2014/main" id="{892C4638-65F3-4274-8CF1-3DD29C20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126"/>
              <a:ext cx="91" cy="90"/>
            </a:xfrm>
            <a:custGeom>
              <a:avLst/>
              <a:gdLst>
                <a:gd name="T0" fmla="*/ 12 w 52"/>
                <a:gd name="T1" fmla="*/ 21 h 52"/>
                <a:gd name="T2" fmla="*/ 26 w 52"/>
                <a:gd name="T3" fmla="*/ 7 h 52"/>
                <a:gd name="T4" fmla="*/ 37 w 52"/>
                <a:gd name="T5" fmla="*/ 2 h 52"/>
                <a:gd name="T6" fmla="*/ 22 w 52"/>
                <a:gd name="T7" fmla="*/ 23 h 52"/>
                <a:gd name="T8" fmla="*/ 43 w 52"/>
                <a:gd name="T9" fmla="*/ 6 h 52"/>
                <a:gd name="T10" fmla="*/ 48 w 52"/>
                <a:gd name="T11" fmla="*/ 10 h 52"/>
                <a:gd name="T12" fmla="*/ 28 w 52"/>
                <a:gd name="T13" fmla="*/ 27 h 52"/>
                <a:gd name="T14" fmla="*/ 48 w 52"/>
                <a:gd name="T15" fmla="*/ 16 h 52"/>
                <a:gd name="T16" fmla="*/ 51 w 52"/>
                <a:gd name="T17" fmla="*/ 17 h 52"/>
                <a:gd name="T18" fmla="*/ 49 w 52"/>
                <a:gd name="T19" fmla="*/ 21 h 52"/>
                <a:gd name="T20" fmla="*/ 31 w 52"/>
                <a:gd name="T21" fmla="*/ 34 h 52"/>
                <a:gd name="T22" fmla="*/ 47 w 52"/>
                <a:gd name="T23" fmla="*/ 28 h 52"/>
                <a:gd name="T24" fmla="*/ 47 w 52"/>
                <a:gd name="T25" fmla="*/ 32 h 52"/>
                <a:gd name="T26" fmla="*/ 16 w 52"/>
                <a:gd name="T27" fmla="*/ 50 h 52"/>
                <a:gd name="T28" fmla="*/ 7 w 52"/>
                <a:gd name="T29" fmla="*/ 45 h 52"/>
                <a:gd name="T30" fmla="*/ 0 w 52"/>
                <a:gd name="T31" fmla="*/ 31 h 52"/>
                <a:gd name="T32" fmla="*/ 12 w 52"/>
                <a:gd name="T33" fmla="*/ 2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2">
                  <a:moveTo>
                    <a:pt x="12" y="21"/>
                  </a:moveTo>
                  <a:cubicBezTo>
                    <a:pt x="12" y="21"/>
                    <a:pt x="20" y="13"/>
                    <a:pt x="26" y="7"/>
                  </a:cubicBezTo>
                  <a:cubicBezTo>
                    <a:pt x="33" y="1"/>
                    <a:pt x="35" y="0"/>
                    <a:pt x="37" y="2"/>
                  </a:cubicBezTo>
                  <a:cubicBezTo>
                    <a:pt x="39" y="5"/>
                    <a:pt x="35" y="8"/>
                    <a:pt x="22" y="23"/>
                  </a:cubicBezTo>
                  <a:cubicBezTo>
                    <a:pt x="22" y="23"/>
                    <a:pt x="40" y="8"/>
                    <a:pt x="43" y="6"/>
                  </a:cubicBezTo>
                  <a:cubicBezTo>
                    <a:pt x="46" y="4"/>
                    <a:pt x="50" y="7"/>
                    <a:pt x="48" y="10"/>
                  </a:cubicBezTo>
                  <a:cubicBezTo>
                    <a:pt x="46" y="13"/>
                    <a:pt x="28" y="27"/>
                    <a:pt x="28" y="27"/>
                  </a:cubicBezTo>
                  <a:cubicBezTo>
                    <a:pt x="28" y="27"/>
                    <a:pt x="45" y="17"/>
                    <a:pt x="48" y="16"/>
                  </a:cubicBezTo>
                  <a:cubicBezTo>
                    <a:pt x="50" y="15"/>
                    <a:pt x="51" y="16"/>
                    <a:pt x="51" y="17"/>
                  </a:cubicBezTo>
                  <a:cubicBezTo>
                    <a:pt x="52" y="17"/>
                    <a:pt x="52" y="20"/>
                    <a:pt x="49" y="21"/>
                  </a:cubicBezTo>
                  <a:cubicBezTo>
                    <a:pt x="46" y="23"/>
                    <a:pt x="31" y="34"/>
                    <a:pt x="31" y="34"/>
                  </a:cubicBezTo>
                  <a:cubicBezTo>
                    <a:pt x="31" y="34"/>
                    <a:pt x="44" y="27"/>
                    <a:pt x="47" y="28"/>
                  </a:cubicBezTo>
                  <a:cubicBezTo>
                    <a:pt x="50" y="28"/>
                    <a:pt x="48" y="30"/>
                    <a:pt x="47" y="32"/>
                  </a:cubicBezTo>
                  <a:cubicBezTo>
                    <a:pt x="45" y="33"/>
                    <a:pt x="22" y="48"/>
                    <a:pt x="16" y="50"/>
                  </a:cubicBezTo>
                  <a:cubicBezTo>
                    <a:pt x="11" y="52"/>
                    <a:pt x="7" y="45"/>
                    <a:pt x="7" y="45"/>
                  </a:cubicBezTo>
                  <a:cubicBezTo>
                    <a:pt x="3" y="41"/>
                    <a:pt x="0" y="36"/>
                    <a:pt x="0" y="31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13">
              <a:extLst>
                <a:ext uri="{FF2B5EF4-FFF2-40B4-BE49-F238E27FC236}">
                  <a16:creationId xmlns:a16="http://schemas.microsoft.com/office/drawing/2014/main" id="{D52A8613-FF60-4F18-9E31-F2AD5613E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054"/>
              <a:ext cx="152" cy="174"/>
            </a:xfrm>
            <a:custGeom>
              <a:avLst/>
              <a:gdLst>
                <a:gd name="T0" fmla="*/ 82 w 87"/>
                <a:gd name="T1" fmla="*/ 80 h 100"/>
                <a:gd name="T2" fmla="*/ 40 w 87"/>
                <a:gd name="T3" fmla="*/ 99 h 100"/>
                <a:gd name="T4" fmla="*/ 32 w 87"/>
                <a:gd name="T5" fmla="*/ 96 h 100"/>
                <a:gd name="T6" fmla="*/ 1 w 87"/>
                <a:gd name="T7" fmla="*/ 29 h 100"/>
                <a:gd name="T8" fmla="*/ 4 w 87"/>
                <a:gd name="T9" fmla="*/ 20 h 100"/>
                <a:gd name="T10" fmla="*/ 47 w 87"/>
                <a:gd name="T11" fmla="*/ 1 h 100"/>
                <a:gd name="T12" fmla="*/ 55 w 87"/>
                <a:gd name="T13" fmla="*/ 4 h 100"/>
                <a:gd name="T14" fmla="*/ 85 w 87"/>
                <a:gd name="T15" fmla="*/ 71 h 100"/>
                <a:gd name="T16" fmla="*/ 82 w 87"/>
                <a:gd name="T17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0">
                  <a:moveTo>
                    <a:pt x="82" y="80"/>
                  </a:moveTo>
                  <a:cubicBezTo>
                    <a:pt x="40" y="99"/>
                    <a:pt x="40" y="99"/>
                    <a:pt x="40" y="99"/>
                  </a:cubicBezTo>
                  <a:cubicBezTo>
                    <a:pt x="37" y="100"/>
                    <a:pt x="33" y="99"/>
                    <a:pt x="32" y="9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6"/>
                    <a:pt x="1" y="22"/>
                    <a:pt x="4" y="2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50" y="0"/>
                    <a:pt x="54" y="1"/>
                    <a:pt x="55" y="4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87" y="75"/>
                    <a:pt x="85" y="78"/>
                    <a:pt x="82" y="80"/>
                  </a:cubicBez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14">
              <a:extLst>
                <a:ext uri="{FF2B5EF4-FFF2-40B4-BE49-F238E27FC236}">
                  <a16:creationId xmlns:a16="http://schemas.microsoft.com/office/drawing/2014/main" id="{695A0622-745E-46EE-AC1F-AF69177A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061"/>
              <a:ext cx="138" cy="160"/>
            </a:xfrm>
            <a:custGeom>
              <a:avLst/>
              <a:gdLst>
                <a:gd name="T0" fmla="*/ 74 w 79"/>
                <a:gd name="T1" fmla="*/ 73 h 92"/>
                <a:gd name="T2" fmla="*/ 37 w 79"/>
                <a:gd name="T3" fmla="*/ 91 h 92"/>
                <a:gd name="T4" fmla="*/ 29 w 79"/>
                <a:gd name="T5" fmla="*/ 88 h 92"/>
                <a:gd name="T6" fmla="*/ 1 w 79"/>
                <a:gd name="T7" fmla="*/ 26 h 92"/>
                <a:gd name="T8" fmla="*/ 4 w 79"/>
                <a:gd name="T9" fmla="*/ 19 h 92"/>
                <a:gd name="T10" fmla="*/ 42 w 79"/>
                <a:gd name="T11" fmla="*/ 2 h 92"/>
                <a:gd name="T12" fmla="*/ 49 w 79"/>
                <a:gd name="T13" fmla="*/ 4 h 92"/>
                <a:gd name="T14" fmla="*/ 77 w 79"/>
                <a:gd name="T15" fmla="*/ 66 h 92"/>
                <a:gd name="T16" fmla="*/ 74 w 79"/>
                <a:gd name="T17" fmla="*/ 7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92">
                  <a:moveTo>
                    <a:pt x="74" y="73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2"/>
                    <a:pt x="31" y="91"/>
                    <a:pt x="29" y="8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3"/>
                    <a:pt x="1" y="20"/>
                    <a:pt x="4" y="19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0"/>
                    <a:pt x="48" y="2"/>
                    <a:pt x="49" y="4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9" y="69"/>
                    <a:pt x="77" y="72"/>
                    <a:pt x="74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15">
              <a:extLst>
                <a:ext uri="{FF2B5EF4-FFF2-40B4-BE49-F238E27FC236}">
                  <a16:creationId xmlns:a16="http://schemas.microsoft.com/office/drawing/2014/main" id="{4635339D-11B9-4CBE-8FB3-C822A48AD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126"/>
              <a:ext cx="88" cy="33"/>
            </a:xfrm>
            <a:custGeom>
              <a:avLst/>
              <a:gdLst>
                <a:gd name="T0" fmla="*/ 0 w 88"/>
                <a:gd name="T1" fmla="*/ 0 h 33"/>
                <a:gd name="T2" fmla="*/ 31 w 88"/>
                <a:gd name="T3" fmla="*/ 29 h 33"/>
                <a:gd name="T4" fmla="*/ 36 w 88"/>
                <a:gd name="T5" fmla="*/ 8 h 33"/>
                <a:gd name="T6" fmla="*/ 62 w 88"/>
                <a:gd name="T7" fmla="*/ 33 h 33"/>
                <a:gd name="T8" fmla="*/ 68 w 88"/>
                <a:gd name="T9" fmla="*/ 12 h 33"/>
                <a:gd name="T10" fmla="*/ 88 w 88"/>
                <a:gd name="T11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33">
                  <a:moveTo>
                    <a:pt x="0" y="0"/>
                  </a:moveTo>
                  <a:lnTo>
                    <a:pt x="31" y="29"/>
                  </a:lnTo>
                  <a:lnTo>
                    <a:pt x="36" y="8"/>
                  </a:lnTo>
                  <a:lnTo>
                    <a:pt x="62" y="33"/>
                  </a:lnTo>
                  <a:lnTo>
                    <a:pt x="68" y="12"/>
                  </a:lnTo>
                  <a:lnTo>
                    <a:pt x="88" y="31"/>
                  </a:lnTo>
                </a:path>
              </a:pathLst>
            </a:custGeom>
            <a:noFill/>
            <a:ln w="9525" cap="rnd">
              <a:solidFill>
                <a:srgbClr val="DA43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16">
              <a:extLst>
                <a:ext uri="{FF2B5EF4-FFF2-40B4-BE49-F238E27FC236}">
                  <a16:creationId xmlns:a16="http://schemas.microsoft.com/office/drawing/2014/main" id="{22AC8403-BF4A-46FC-841D-00133ECF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141"/>
              <a:ext cx="28" cy="28"/>
            </a:xfrm>
            <a:custGeom>
              <a:avLst/>
              <a:gdLst>
                <a:gd name="T0" fmla="*/ 0 w 28"/>
                <a:gd name="T1" fmla="*/ 18 h 28"/>
                <a:gd name="T2" fmla="*/ 11 w 28"/>
                <a:gd name="T3" fmla="*/ 12 h 28"/>
                <a:gd name="T4" fmla="*/ 16 w 28"/>
                <a:gd name="T5" fmla="*/ 0 h 28"/>
                <a:gd name="T6" fmla="*/ 28 w 28"/>
                <a:gd name="T7" fmla="*/ 28 h 28"/>
                <a:gd name="T8" fmla="*/ 0 w 28"/>
                <a:gd name="T9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0" y="18"/>
                  </a:moveTo>
                  <a:lnTo>
                    <a:pt x="11" y="12"/>
                  </a:lnTo>
                  <a:lnTo>
                    <a:pt x="16" y="0"/>
                  </a:lnTo>
                  <a:lnTo>
                    <a:pt x="28" y="2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617">
              <a:extLst>
                <a:ext uri="{FF2B5EF4-FFF2-40B4-BE49-F238E27FC236}">
                  <a16:creationId xmlns:a16="http://schemas.microsoft.com/office/drawing/2014/main" id="{BBEDB571-B1A2-466D-9DC2-3146612D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136"/>
              <a:ext cx="24" cy="44"/>
            </a:xfrm>
            <a:custGeom>
              <a:avLst/>
              <a:gdLst>
                <a:gd name="T0" fmla="*/ 0 w 14"/>
                <a:gd name="T1" fmla="*/ 25 h 25"/>
                <a:gd name="T2" fmla="*/ 2 w 14"/>
                <a:gd name="T3" fmla="*/ 18 h 25"/>
                <a:gd name="T4" fmla="*/ 6 w 14"/>
                <a:gd name="T5" fmla="*/ 3 h 25"/>
                <a:gd name="T6" fmla="*/ 12 w 14"/>
                <a:gd name="T7" fmla="*/ 7 h 25"/>
                <a:gd name="T8" fmla="*/ 12 w 14"/>
                <a:gd name="T9" fmla="*/ 15 h 25"/>
                <a:gd name="T10" fmla="*/ 0 w 14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0" y="25"/>
                  </a:moveTo>
                  <a:cubicBezTo>
                    <a:pt x="0" y="23"/>
                    <a:pt x="0" y="20"/>
                    <a:pt x="2" y="18"/>
                  </a:cubicBezTo>
                  <a:cubicBezTo>
                    <a:pt x="7" y="11"/>
                    <a:pt x="4" y="5"/>
                    <a:pt x="6" y="3"/>
                  </a:cubicBezTo>
                  <a:cubicBezTo>
                    <a:pt x="8" y="0"/>
                    <a:pt x="11" y="3"/>
                    <a:pt x="12" y="7"/>
                  </a:cubicBezTo>
                  <a:cubicBezTo>
                    <a:pt x="14" y="11"/>
                    <a:pt x="12" y="15"/>
                    <a:pt x="12" y="15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618">
              <a:extLst>
                <a:ext uri="{FF2B5EF4-FFF2-40B4-BE49-F238E27FC236}">
                  <a16:creationId xmlns:a16="http://schemas.microsoft.com/office/drawing/2014/main" id="{F8C8E9EF-EEE1-43F7-BF50-375E08F2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092"/>
              <a:ext cx="242" cy="192"/>
            </a:xfrm>
            <a:custGeom>
              <a:avLst/>
              <a:gdLst>
                <a:gd name="T0" fmla="*/ 138 w 139"/>
                <a:gd name="T1" fmla="*/ 79 h 110"/>
                <a:gd name="T2" fmla="*/ 138 w 139"/>
                <a:gd name="T3" fmla="*/ 83 h 110"/>
                <a:gd name="T4" fmla="*/ 105 w 139"/>
                <a:gd name="T5" fmla="*/ 101 h 110"/>
                <a:gd name="T6" fmla="*/ 86 w 139"/>
                <a:gd name="T7" fmla="*/ 108 h 110"/>
                <a:gd name="T8" fmla="*/ 81 w 139"/>
                <a:gd name="T9" fmla="*/ 110 h 110"/>
                <a:gd name="T10" fmla="*/ 80 w 139"/>
                <a:gd name="T11" fmla="*/ 110 h 110"/>
                <a:gd name="T12" fmla="*/ 79 w 139"/>
                <a:gd name="T13" fmla="*/ 110 h 110"/>
                <a:gd name="T14" fmla="*/ 77 w 139"/>
                <a:gd name="T15" fmla="*/ 110 h 110"/>
                <a:gd name="T16" fmla="*/ 73 w 139"/>
                <a:gd name="T17" fmla="*/ 110 h 110"/>
                <a:gd name="T18" fmla="*/ 64 w 139"/>
                <a:gd name="T19" fmla="*/ 109 h 110"/>
                <a:gd name="T20" fmla="*/ 61 w 139"/>
                <a:gd name="T21" fmla="*/ 107 h 110"/>
                <a:gd name="T22" fmla="*/ 59 w 139"/>
                <a:gd name="T23" fmla="*/ 106 h 110"/>
                <a:gd name="T24" fmla="*/ 57 w 139"/>
                <a:gd name="T25" fmla="*/ 105 h 110"/>
                <a:gd name="T26" fmla="*/ 53 w 139"/>
                <a:gd name="T27" fmla="*/ 102 h 110"/>
                <a:gd name="T28" fmla="*/ 51 w 139"/>
                <a:gd name="T29" fmla="*/ 100 h 110"/>
                <a:gd name="T30" fmla="*/ 46 w 139"/>
                <a:gd name="T31" fmla="*/ 95 h 110"/>
                <a:gd name="T32" fmla="*/ 38 w 139"/>
                <a:gd name="T33" fmla="*/ 86 h 110"/>
                <a:gd name="T34" fmla="*/ 26 w 139"/>
                <a:gd name="T35" fmla="*/ 67 h 110"/>
                <a:gd name="T36" fmla="*/ 5 w 139"/>
                <a:gd name="T37" fmla="*/ 29 h 110"/>
                <a:gd name="T38" fmla="*/ 13 w 139"/>
                <a:gd name="T39" fmla="*/ 4 h 110"/>
                <a:gd name="T40" fmla="*/ 36 w 139"/>
                <a:gd name="T41" fmla="*/ 14 h 110"/>
                <a:gd name="T42" fmla="*/ 54 w 139"/>
                <a:gd name="T43" fmla="*/ 50 h 110"/>
                <a:gd name="T44" fmla="*/ 65 w 139"/>
                <a:gd name="T45" fmla="*/ 67 h 110"/>
                <a:gd name="T46" fmla="*/ 70 w 139"/>
                <a:gd name="T47" fmla="*/ 74 h 110"/>
                <a:gd name="T48" fmla="*/ 73 w 139"/>
                <a:gd name="T49" fmla="*/ 77 h 110"/>
                <a:gd name="T50" fmla="*/ 74 w 139"/>
                <a:gd name="T51" fmla="*/ 78 h 110"/>
                <a:gd name="T52" fmla="*/ 74 w 139"/>
                <a:gd name="T53" fmla="*/ 78 h 110"/>
                <a:gd name="T54" fmla="*/ 75 w 139"/>
                <a:gd name="T55" fmla="*/ 79 h 110"/>
                <a:gd name="T56" fmla="*/ 75 w 139"/>
                <a:gd name="T57" fmla="*/ 79 h 110"/>
                <a:gd name="T58" fmla="*/ 75 w 139"/>
                <a:gd name="T59" fmla="*/ 79 h 110"/>
                <a:gd name="T60" fmla="*/ 75 w 139"/>
                <a:gd name="T61" fmla="*/ 79 h 110"/>
                <a:gd name="T62" fmla="*/ 76 w 139"/>
                <a:gd name="T63" fmla="*/ 79 h 110"/>
                <a:gd name="T64" fmla="*/ 79 w 139"/>
                <a:gd name="T65" fmla="*/ 78 h 110"/>
                <a:gd name="T66" fmla="*/ 93 w 139"/>
                <a:gd name="T67" fmla="*/ 73 h 110"/>
                <a:gd name="T68" fmla="*/ 123 w 139"/>
                <a:gd name="T69" fmla="*/ 58 h 110"/>
                <a:gd name="T70" fmla="*/ 126 w 139"/>
                <a:gd name="T71" fmla="*/ 60 h 110"/>
                <a:gd name="T72" fmla="*/ 138 w 139"/>
                <a:gd name="T73" fmla="*/ 7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9" h="110">
                  <a:moveTo>
                    <a:pt x="138" y="79"/>
                  </a:moveTo>
                  <a:cubicBezTo>
                    <a:pt x="139" y="80"/>
                    <a:pt x="139" y="82"/>
                    <a:pt x="138" y="83"/>
                  </a:cubicBezTo>
                  <a:cubicBezTo>
                    <a:pt x="128" y="89"/>
                    <a:pt x="117" y="95"/>
                    <a:pt x="105" y="101"/>
                  </a:cubicBezTo>
                  <a:cubicBezTo>
                    <a:pt x="100" y="104"/>
                    <a:pt x="94" y="106"/>
                    <a:pt x="86" y="108"/>
                  </a:cubicBezTo>
                  <a:cubicBezTo>
                    <a:pt x="85" y="109"/>
                    <a:pt x="83" y="109"/>
                    <a:pt x="81" y="110"/>
                  </a:cubicBezTo>
                  <a:cubicBezTo>
                    <a:pt x="80" y="110"/>
                    <a:pt x="80" y="110"/>
                    <a:pt x="80" y="110"/>
                  </a:cubicBezTo>
                  <a:cubicBezTo>
                    <a:pt x="79" y="110"/>
                    <a:pt x="79" y="110"/>
                    <a:pt x="79" y="11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75" y="110"/>
                    <a:pt x="74" y="110"/>
                    <a:pt x="73" y="110"/>
                  </a:cubicBezTo>
                  <a:cubicBezTo>
                    <a:pt x="70" y="110"/>
                    <a:pt x="67" y="110"/>
                    <a:pt x="64" y="109"/>
                  </a:cubicBezTo>
                  <a:cubicBezTo>
                    <a:pt x="63" y="109"/>
                    <a:pt x="62" y="108"/>
                    <a:pt x="61" y="107"/>
                  </a:cubicBezTo>
                  <a:cubicBezTo>
                    <a:pt x="60" y="107"/>
                    <a:pt x="59" y="107"/>
                    <a:pt x="59" y="106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2" y="101"/>
                    <a:pt x="51" y="101"/>
                    <a:pt x="51" y="100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3" y="92"/>
                    <a:pt x="41" y="89"/>
                    <a:pt x="38" y="86"/>
                  </a:cubicBezTo>
                  <a:cubicBezTo>
                    <a:pt x="34" y="80"/>
                    <a:pt x="30" y="74"/>
                    <a:pt x="26" y="67"/>
                  </a:cubicBezTo>
                  <a:cubicBezTo>
                    <a:pt x="18" y="55"/>
                    <a:pt x="11" y="42"/>
                    <a:pt x="5" y="29"/>
                  </a:cubicBezTo>
                  <a:cubicBezTo>
                    <a:pt x="0" y="19"/>
                    <a:pt x="4" y="8"/>
                    <a:pt x="13" y="4"/>
                  </a:cubicBezTo>
                  <a:cubicBezTo>
                    <a:pt x="21" y="0"/>
                    <a:pt x="32" y="5"/>
                    <a:pt x="36" y="14"/>
                  </a:cubicBezTo>
                  <a:cubicBezTo>
                    <a:pt x="42" y="27"/>
                    <a:pt x="48" y="39"/>
                    <a:pt x="54" y="50"/>
                  </a:cubicBezTo>
                  <a:cubicBezTo>
                    <a:pt x="58" y="56"/>
                    <a:pt x="61" y="62"/>
                    <a:pt x="65" y="67"/>
                  </a:cubicBezTo>
                  <a:cubicBezTo>
                    <a:pt x="66" y="69"/>
                    <a:pt x="68" y="72"/>
                    <a:pt x="70" y="74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3" y="77"/>
                    <a:pt x="74" y="78"/>
                    <a:pt x="74" y="78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7" y="79"/>
                    <a:pt x="78" y="78"/>
                    <a:pt x="79" y="78"/>
                  </a:cubicBezTo>
                  <a:cubicBezTo>
                    <a:pt x="83" y="77"/>
                    <a:pt x="88" y="75"/>
                    <a:pt x="93" y="73"/>
                  </a:cubicBezTo>
                  <a:cubicBezTo>
                    <a:pt x="103" y="69"/>
                    <a:pt x="113" y="64"/>
                    <a:pt x="123" y="58"/>
                  </a:cubicBezTo>
                  <a:cubicBezTo>
                    <a:pt x="123" y="58"/>
                    <a:pt x="125" y="58"/>
                    <a:pt x="126" y="60"/>
                  </a:cubicBezTo>
                  <a:lnTo>
                    <a:pt x="138" y="79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619">
              <a:extLst>
                <a:ext uri="{FF2B5EF4-FFF2-40B4-BE49-F238E27FC236}">
                  <a16:creationId xmlns:a16="http://schemas.microsoft.com/office/drawing/2014/main" id="{A5D57F4F-3BCE-43D1-849C-EFDB5DCC4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079"/>
              <a:ext cx="209" cy="339"/>
            </a:xfrm>
            <a:custGeom>
              <a:avLst/>
              <a:gdLst>
                <a:gd name="T0" fmla="*/ 56 w 120"/>
                <a:gd name="T1" fmla="*/ 183 h 195"/>
                <a:gd name="T2" fmla="*/ 52 w 120"/>
                <a:gd name="T3" fmla="*/ 195 h 195"/>
                <a:gd name="T4" fmla="*/ 0 w 120"/>
                <a:gd name="T5" fmla="*/ 190 h 195"/>
                <a:gd name="T6" fmla="*/ 5 w 120"/>
                <a:gd name="T7" fmla="*/ 8 h 195"/>
                <a:gd name="T8" fmla="*/ 62 w 120"/>
                <a:gd name="T9" fmla="*/ 0 h 195"/>
                <a:gd name="T10" fmla="*/ 115 w 120"/>
                <a:gd name="T11" fmla="*/ 14 h 195"/>
                <a:gd name="T12" fmla="*/ 120 w 120"/>
                <a:gd name="T13" fmla="*/ 190 h 195"/>
                <a:gd name="T14" fmla="*/ 60 w 120"/>
                <a:gd name="T15" fmla="*/ 195 h 195"/>
                <a:gd name="T16" fmla="*/ 56 w 120"/>
                <a:gd name="T17" fmla="*/ 183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95">
                  <a:moveTo>
                    <a:pt x="56" y="183"/>
                  </a:moveTo>
                  <a:cubicBezTo>
                    <a:pt x="52" y="195"/>
                    <a:pt x="52" y="195"/>
                    <a:pt x="52" y="195"/>
                  </a:cubicBezTo>
                  <a:cubicBezTo>
                    <a:pt x="5" y="195"/>
                    <a:pt x="0" y="190"/>
                    <a:pt x="0" y="190"/>
                  </a:cubicBezTo>
                  <a:cubicBezTo>
                    <a:pt x="10" y="98"/>
                    <a:pt x="5" y="8"/>
                    <a:pt x="5" y="8"/>
                  </a:cubicBezTo>
                  <a:cubicBezTo>
                    <a:pt x="38" y="3"/>
                    <a:pt x="62" y="0"/>
                    <a:pt x="62" y="0"/>
                  </a:cubicBezTo>
                  <a:cubicBezTo>
                    <a:pt x="62" y="0"/>
                    <a:pt x="107" y="3"/>
                    <a:pt x="115" y="14"/>
                  </a:cubicBezTo>
                  <a:cubicBezTo>
                    <a:pt x="115" y="14"/>
                    <a:pt x="114" y="98"/>
                    <a:pt x="120" y="190"/>
                  </a:cubicBezTo>
                  <a:cubicBezTo>
                    <a:pt x="120" y="190"/>
                    <a:pt x="107" y="195"/>
                    <a:pt x="60" y="195"/>
                  </a:cubicBezTo>
                  <a:lnTo>
                    <a:pt x="56" y="18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620">
              <a:extLst>
                <a:ext uri="{FF2B5EF4-FFF2-40B4-BE49-F238E27FC236}">
                  <a16:creationId xmlns:a16="http://schemas.microsoft.com/office/drawing/2014/main" id="{9884D59D-ED71-486B-BD2A-8A8459B5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082"/>
              <a:ext cx="67" cy="179"/>
            </a:xfrm>
            <a:custGeom>
              <a:avLst/>
              <a:gdLst>
                <a:gd name="T0" fmla="*/ 23 w 38"/>
                <a:gd name="T1" fmla="*/ 0 h 103"/>
                <a:gd name="T2" fmla="*/ 31 w 38"/>
                <a:gd name="T3" fmla="*/ 3 h 103"/>
                <a:gd name="T4" fmla="*/ 37 w 38"/>
                <a:gd name="T5" fmla="*/ 47 h 103"/>
                <a:gd name="T6" fmla="*/ 25 w 38"/>
                <a:gd name="T7" fmla="*/ 54 h 103"/>
                <a:gd name="T8" fmla="*/ 30 w 38"/>
                <a:gd name="T9" fmla="*/ 67 h 103"/>
                <a:gd name="T10" fmla="*/ 0 w 38"/>
                <a:gd name="T11" fmla="*/ 103 h 103"/>
                <a:gd name="T12" fmla="*/ 0 w 38"/>
                <a:gd name="T13" fmla="*/ 90 h 103"/>
                <a:gd name="T14" fmla="*/ 23 w 38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03">
                  <a:moveTo>
                    <a:pt x="23" y="0"/>
                  </a:moveTo>
                  <a:cubicBezTo>
                    <a:pt x="23" y="0"/>
                    <a:pt x="27" y="2"/>
                    <a:pt x="31" y="3"/>
                  </a:cubicBezTo>
                  <a:cubicBezTo>
                    <a:pt x="31" y="3"/>
                    <a:pt x="38" y="24"/>
                    <a:pt x="37" y="47"/>
                  </a:cubicBezTo>
                  <a:cubicBezTo>
                    <a:pt x="37" y="47"/>
                    <a:pt x="32" y="51"/>
                    <a:pt x="25" y="54"/>
                  </a:cubicBezTo>
                  <a:cubicBezTo>
                    <a:pt x="25" y="54"/>
                    <a:pt x="29" y="60"/>
                    <a:pt x="30" y="67"/>
                  </a:cubicBezTo>
                  <a:cubicBezTo>
                    <a:pt x="30" y="67"/>
                    <a:pt x="11" y="93"/>
                    <a:pt x="0" y="10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13" y="16"/>
                    <a:pt x="23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621">
              <a:extLst>
                <a:ext uri="{FF2B5EF4-FFF2-40B4-BE49-F238E27FC236}">
                  <a16:creationId xmlns:a16="http://schemas.microsoft.com/office/drawing/2014/main" id="{BB3DD1EA-5129-40A5-9347-349DF3C5C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084"/>
              <a:ext cx="61" cy="177"/>
            </a:xfrm>
            <a:custGeom>
              <a:avLst/>
              <a:gdLst>
                <a:gd name="T0" fmla="*/ 13 w 35"/>
                <a:gd name="T1" fmla="*/ 0 h 102"/>
                <a:gd name="T2" fmla="*/ 9 w 35"/>
                <a:gd name="T3" fmla="*/ 1 h 102"/>
                <a:gd name="T4" fmla="*/ 0 w 35"/>
                <a:gd name="T5" fmla="*/ 46 h 102"/>
                <a:gd name="T6" fmla="*/ 13 w 35"/>
                <a:gd name="T7" fmla="*/ 53 h 102"/>
                <a:gd name="T8" fmla="*/ 7 w 35"/>
                <a:gd name="T9" fmla="*/ 66 h 102"/>
                <a:gd name="T10" fmla="*/ 35 w 35"/>
                <a:gd name="T11" fmla="*/ 102 h 102"/>
                <a:gd name="T12" fmla="*/ 35 w 35"/>
                <a:gd name="T13" fmla="*/ 89 h 102"/>
                <a:gd name="T14" fmla="*/ 13 w 35"/>
                <a:gd name="T1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2">
                  <a:moveTo>
                    <a:pt x="13" y="0"/>
                  </a:moveTo>
                  <a:cubicBezTo>
                    <a:pt x="13" y="0"/>
                    <a:pt x="10" y="1"/>
                    <a:pt x="9" y="1"/>
                  </a:cubicBezTo>
                  <a:cubicBezTo>
                    <a:pt x="9" y="1"/>
                    <a:pt x="0" y="23"/>
                    <a:pt x="0" y="46"/>
                  </a:cubicBezTo>
                  <a:cubicBezTo>
                    <a:pt x="0" y="46"/>
                    <a:pt x="5" y="50"/>
                    <a:pt x="13" y="53"/>
                  </a:cubicBezTo>
                  <a:cubicBezTo>
                    <a:pt x="13" y="53"/>
                    <a:pt x="9" y="59"/>
                    <a:pt x="7" y="66"/>
                  </a:cubicBezTo>
                  <a:cubicBezTo>
                    <a:pt x="7" y="66"/>
                    <a:pt x="25" y="93"/>
                    <a:pt x="35" y="102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5" y="89"/>
                    <a:pt x="24" y="15"/>
                    <a:pt x="13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622">
              <a:extLst>
                <a:ext uri="{FF2B5EF4-FFF2-40B4-BE49-F238E27FC236}">
                  <a16:creationId xmlns:a16="http://schemas.microsoft.com/office/drawing/2014/main" id="{EFA9C7E9-5AC8-4E4E-84BA-9BC437050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087"/>
              <a:ext cx="69" cy="152"/>
            </a:xfrm>
            <a:custGeom>
              <a:avLst/>
              <a:gdLst>
                <a:gd name="T0" fmla="*/ 40 w 40"/>
                <a:gd name="T1" fmla="*/ 0 h 87"/>
                <a:gd name="T2" fmla="*/ 17 w 40"/>
                <a:gd name="T3" fmla="*/ 87 h 87"/>
                <a:gd name="T4" fmla="*/ 0 w 40"/>
                <a:gd name="T5" fmla="*/ 2 h 87"/>
                <a:gd name="T6" fmla="*/ 40 w 40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87">
                  <a:moveTo>
                    <a:pt x="40" y="0"/>
                  </a:moveTo>
                  <a:cubicBezTo>
                    <a:pt x="40" y="0"/>
                    <a:pt x="30" y="47"/>
                    <a:pt x="17" y="87"/>
                  </a:cubicBezTo>
                  <a:cubicBezTo>
                    <a:pt x="17" y="87"/>
                    <a:pt x="2" y="30"/>
                    <a:pt x="0" y="2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623">
              <a:extLst>
                <a:ext uri="{FF2B5EF4-FFF2-40B4-BE49-F238E27FC236}">
                  <a16:creationId xmlns:a16="http://schemas.microsoft.com/office/drawing/2014/main" id="{BC19FB9F-803F-4ED5-994B-1496AD41E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045"/>
              <a:ext cx="61" cy="68"/>
            </a:xfrm>
            <a:custGeom>
              <a:avLst/>
              <a:gdLst>
                <a:gd name="T0" fmla="*/ 34 w 35"/>
                <a:gd name="T1" fmla="*/ 21 h 39"/>
                <a:gd name="T2" fmla="*/ 27 w 35"/>
                <a:gd name="T3" fmla="*/ 30 h 39"/>
                <a:gd name="T4" fmla="*/ 17 w 35"/>
                <a:gd name="T5" fmla="*/ 39 h 39"/>
                <a:gd name="T6" fmla="*/ 8 w 35"/>
                <a:gd name="T7" fmla="*/ 30 h 39"/>
                <a:gd name="T8" fmla="*/ 1 w 35"/>
                <a:gd name="T9" fmla="*/ 21 h 39"/>
                <a:gd name="T10" fmla="*/ 3 w 35"/>
                <a:gd name="T11" fmla="*/ 0 h 39"/>
                <a:gd name="T12" fmla="*/ 32 w 35"/>
                <a:gd name="T13" fmla="*/ 0 h 39"/>
                <a:gd name="T14" fmla="*/ 34 w 35"/>
                <a:gd name="T15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9">
                  <a:moveTo>
                    <a:pt x="34" y="21"/>
                  </a:moveTo>
                  <a:cubicBezTo>
                    <a:pt x="35" y="26"/>
                    <a:pt x="32" y="28"/>
                    <a:pt x="27" y="30"/>
                  </a:cubicBezTo>
                  <a:cubicBezTo>
                    <a:pt x="24" y="31"/>
                    <a:pt x="21" y="39"/>
                    <a:pt x="17" y="39"/>
                  </a:cubicBezTo>
                  <a:cubicBezTo>
                    <a:pt x="14" y="39"/>
                    <a:pt x="11" y="31"/>
                    <a:pt x="8" y="30"/>
                  </a:cubicBezTo>
                  <a:cubicBezTo>
                    <a:pt x="3" y="29"/>
                    <a:pt x="0" y="27"/>
                    <a:pt x="1" y="2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4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624">
              <a:extLst>
                <a:ext uri="{FF2B5EF4-FFF2-40B4-BE49-F238E27FC236}">
                  <a16:creationId xmlns:a16="http://schemas.microsoft.com/office/drawing/2014/main" id="{DC4D41F5-B8CB-4227-89FB-A537F40D6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049"/>
              <a:ext cx="58" cy="30"/>
            </a:xfrm>
            <a:custGeom>
              <a:avLst/>
              <a:gdLst>
                <a:gd name="T0" fmla="*/ 33 w 33"/>
                <a:gd name="T1" fmla="*/ 12 h 17"/>
                <a:gd name="T2" fmla="*/ 0 w 33"/>
                <a:gd name="T3" fmla="*/ 16 h 17"/>
                <a:gd name="T4" fmla="*/ 1 w 33"/>
                <a:gd name="T5" fmla="*/ 0 h 17"/>
                <a:gd name="T6" fmla="*/ 32 w 33"/>
                <a:gd name="T7" fmla="*/ 0 h 17"/>
                <a:gd name="T8" fmla="*/ 33 w 33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33" y="12"/>
                  </a:moveTo>
                  <a:cubicBezTo>
                    <a:pt x="23" y="15"/>
                    <a:pt x="12" y="17"/>
                    <a:pt x="0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625">
              <a:extLst>
                <a:ext uri="{FF2B5EF4-FFF2-40B4-BE49-F238E27FC236}">
                  <a16:creationId xmlns:a16="http://schemas.microsoft.com/office/drawing/2014/main" id="{BC3598C9-BB38-40F0-9B0F-016682ACB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073"/>
              <a:ext cx="75" cy="53"/>
            </a:xfrm>
            <a:custGeom>
              <a:avLst/>
              <a:gdLst>
                <a:gd name="T0" fmla="*/ 38 w 43"/>
                <a:gd name="T1" fmla="*/ 0 h 30"/>
                <a:gd name="T2" fmla="*/ 25 w 43"/>
                <a:gd name="T3" fmla="*/ 12 h 30"/>
                <a:gd name="T4" fmla="*/ 21 w 43"/>
                <a:gd name="T5" fmla="*/ 23 h 30"/>
                <a:gd name="T6" fmla="*/ 16 w 43"/>
                <a:gd name="T7" fmla="*/ 11 h 30"/>
                <a:gd name="T8" fmla="*/ 5 w 43"/>
                <a:gd name="T9" fmla="*/ 1 h 30"/>
                <a:gd name="T10" fmla="*/ 0 w 43"/>
                <a:gd name="T11" fmla="*/ 5 h 30"/>
                <a:gd name="T12" fmla="*/ 21 w 43"/>
                <a:gd name="T13" fmla="*/ 30 h 30"/>
                <a:gd name="T14" fmla="*/ 43 w 43"/>
                <a:gd name="T15" fmla="*/ 5 h 30"/>
                <a:gd name="T16" fmla="*/ 38 w 43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0">
                  <a:moveTo>
                    <a:pt x="38" y="0"/>
                  </a:moveTo>
                  <a:cubicBezTo>
                    <a:pt x="38" y="0"/>
                    <a:pt x="34" y="8"/>
                    <a:pt x="25" y="12"/>
                  </a:cubicBezTo>
                  <a:cubicBezTo>
                    <a:pt x="25" y="12"/>
                    <a:pt x="23" y="19"/>
                    <a:pt x="21" y="23"/>
                  </a:cubicBezTo>
                  <a:cubicBezTo>
                    <a:pt x="21" y="23"/>
                    <a:pt x="16" y="15"/>
                    <a:pt x="16" y="11"/>
                  </a:cubicBezTo>
                  <a:cubicBezTo>
                    <a:pt x="16" y="11"/>
                    <a:pt x="8" y="9"/>
                    <a:pt x="5" y="1"/>
                  </a:cubicBezTo>
                  <a:cubicBezTo>
                    <a:pt x="5" y="1"/>
                    <a:pt x="3" y="2"/>
                    <a:pt x="0" y="5"/>
                  </a:cubicBezTo>
                  <a:cubicBezTo>
                    <a:pt x="0" y="5"/>
                    <a:pt x="2" y="17"/>
                    <a:pt x="21" y="30"/>
                  </a:cubicBezTo>
                  <a:cubicBezTo>
                    <a:pt x="21" y="30"/>
                    <a:pt x="38" y="19"/>
                    <a:pt x="43" y="5"/>
                  </a:cubicBezTo>
                  <a:cubicBezTo>
                    <a:pt x="43" y="5"/>
                    <a:pt x="40" y="0"/>
                    <a:pt x="38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626">
              <a:extLst>
                <a:ext uri="{FF2B5EF4-FFF2-40B4-BE49-F238E27FC236}">
                  <a16:creationId xmlns:a16="http://schemas.microsoft.com/office/drawing/2014/main" id="{12DF937B-553F-40CA-AA7A-A4D170F0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092"/>
              <a:ext cx="52" cy="21"/>
            </a:xfrm>
            <a:custGeom>
              <a:avLst/>
              <a:gdLst>
                <a:gd name="T0" fmla="*/ 4 w 30"/>
                <a:gd name="T1" fmla="*/ 0 h 12"/>
                <a:gd name="T2" fmla="*/ 15 w 30"/>
                <a:gd name="T3" fmla="*/ 6 h 12"/>
                <a:gd name="T4" fmla="*/ 26 w 30"/>
                <a:gd name="T5" fmla="*/ 1 h 12"/>
                <a:gd name="T6" fmla="*/ 30 w 30"/>
                <a:gd name="T7" fmla="*/ 3 h 12"/>
                <a:gd name="T8" fmla="*/ 16 w 30"/>
                <a:gd name="T9" fmla="*/ 12 h 12"/>
                <a:gd name="T10" fmla="*/ 0 w 30"/>
                <a:gd name="T11" fmla="*/ 2 h 12"/>
                <a:gd name="T12" fmla="*/ 4 w 3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">
                  <a:moveTo>
                    <a:pt x="4" y="0"/>
                  </a:moveTo>
                  <a:cubicBezTo>
                    <a:pt x="4" y="0"/>
                    <a:pt x="6" y="6"/>
                    <a:pt x="15" y="6"/>
                  </a:cubicBezTo>
                  <a:cubicBezTo>
                    <a:pt x="20" y="6"/>
                    <a:pt x="23" y="4"/>
                    <a:pt x="26" y="1"/>
                  </a:cubicBezTo>
                  <a:cubicBezTo>
                    <a:pt x="27" y="2"/>
                    <a:pt x="29" y="3"/>
                    <a:pt x="30" y="3"/>
                  </a:cubicBezTo>
                  <a:cubicBezTo>
                    <a:pt x="26" y="8"/>
                    <a:pt x="21" y="12"/>
                    <a:pt x="16" y="12"/>
                  </a:cubicBezTo>
                  <a:cubicBezTo>
                    <a:pt x="4" y="12"/>
                    <a:pt x="0" y="2"/>
                    <a:pt x="0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627">
              <a:extLst>
                <a:ext uri="{FF2B5EF4-FFF2-40B4-BE49-F238E27FC236}">
                  <a16:creationId xmlns:a16="http://schemas.microsoft.com/office/drawing/2014/main" id="{5AE062F4-1A44-44B0-9B38-E273724D8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073"/>
              <a:ext cx="38" cy="40"/>
            </a:xfrm>
            <a:custGeom>
              <a:avLst/>
              <a:gdLst>
                <a:gd name="T0" fmla="*/ 0 w 22"/>
                <a:gd name="T1" fmla="*/ 12 h 23"/>
                <a:gd name="T2" fmla="*/ 9 w 22"/>
                <a:gd name="T3" fmla="*/ 23 h 23"/>
                <a:gd name="T4" fmla="*/ 22 w 22"/>
                <a:gd name="T5" fmla="*/ 7 h 23"/>
                <a:gd name="T6" fmla="*/ 13 w 22"/>
                <a:gd name="T7" fmla="*/ 0 h 23"/>
                <a:gd name="T8" fmla="*/ 0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12"/>
                  </a:moveTo>
                  <a:cubicBezTo>
                    <a:pt x="0" y="12"/>
                    <a:pt x="5" y="12"/>
                    <a:pt x="9" y="23"/>
                  </a:cubicBezTo>
                  <a:cubicBezTo>
                    <a:pt x="9" y="23"/>
                    <a:pt x="19" y="16"/>
                    <a:pt x="22" y="7"/>
                  </a:cubicBezTo>
                  <a:cubicBezTo>
                    <a:pt x="22" y="7"/>
                    <a:pt x="20" y="0"/>
                    <a:pt x="13" y="0"/>
                  </a:cubicBezTo>
                  <a:cubicBezTo>
                    <a:pt x="13" y="0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628">
              <a:extLst>
                <a:ext uri="{FF2B5EF4-FFF2-40B4-BE49-F238E27FC236}">
                  <a16:creationId xmlns:a16="http://schemas.microsoft.com/office/drawing/2014/main" id="{20B8B20B-444C-413F-A64D-7E0F963DC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073"/>
              <a:ext cx="33" cy="44"/>
            </a:xfrm>
            <a:custGeom>
              <a:avLst/>
              <a:gdLst>
                <a:gd name="T0" fmla="*/ 19 w 19"/>
                <a:gd name="T1" fmla="*/ 11 h 25"/>
                <a:gd name="T2" fmla="*/ 8 w 19"/>
                <a:gd name="T3" fmla="*/ 1 h 25"/>
                <a:gd name="T4" fmla="*/ 0 w 19"/>
                <a:gd name="T5" fmla="*/ 6 h 25"/>
                <a:gd name="T6" fmla="*/ 10 w 19"/>
                <a:gd name="T7" fmla="*/ 25 h 25"/>
                <a:gd name="T8" fmla="*/ 19 w 19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11"/>
                  </a:moveTo>
                  <a:cubicBezTo>
                    <a:pt x="19" y="11"/>
                    <a:pt x="11" y="9"/>
                    <a:pt x="8" y="1"/>
                  </a:cubicBezTo>
                  <a:cubicBezTo>
                    <a:pt x="8" y="1"/>
                    <a:pt x="4" y="0"/>
                    <a:pt x="0" y="6"/>
                  </a:cubicBezTo>
                  <a:cubicBezTo>
                    <a:pt x="0" y="6"/>
                    <a:pt x="1" y="17"/>
                    <a:pt x="10" y="25"/>
                  </a:cubicBezTo>
                  <a:cubicBezTo>
                    <a:pt x="10" y="25"/>
                    <a:pt x="12" y="18"/>
                    <a:pt x="19" y="11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629">
              <a:extLst>
                <a:ext uri="{FF2B5EF4-FFF2-40B4-BE49-F238E27FC236}">
                  <a16:creationId xmlns:a16="http://schemas.microsoft.com/office/drawing/2014/main" id="{0FD8AD54-8C08-46C5-B8EC-4A6991BE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112"/>
              <a:ext cx="26" cy="127"/>
            </a:xfrm>
            <a:custGeom>
              <a:avLst/>
              <a:gdLst>
                <a:gd name="T0" fmla="*/ 7 w 15"/>
                <a:gd name="T1" fmla="*/ 73 h 73"/>
                <a:gd name="T2" fmla="*/ 0 w 15"/>
                <a:gd name="T3" fmla="*/ 43 h 73"/>
                <a:gd name="T4" fmla="*/ 6 w 15"/>
                <a:gd name="T5" fmla="*/ 3 h 73"/>
                <a:gd name="T6" fmla="*/ 8 w 15"/>
                <a:gd name="T7" fmla="*/ 0 h 73"/>
                <a:gd name="T8" fmla="*/ 10 w 15"/>
                <a:gd name="T9" fmla="*/ 3 h 73"/>
                <a:gd name="T10" fmla="*/ 15 w 15"/>
                <a:gd name="T11" fmla="*/ 44 h 73"/>
                <a:gd name="T12" fmla="*/ 7 w 15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3">
                  <a:moveTo>
                    <a:pt x="7" y="73"/>
                  </a:moveTo>
                  <a:cubicBezTo>
                    <a:pt x="7" y="73"/>
                    <a:pt x="4" y="60"/>
                    <a:pt x="0" y="43"/>
                  </a:cubicBezTo>
                  <a:cubicBezTo>
                    <a:pt x="2" y="30"/>
                    <a:pt x="4" y="12"/>
                    <a:pt x="6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4" y="26"/>
                    <a:pt x="15" y="44"/>
                  </a:cubicBezTo>
                  <a:cubicBezTo>
                    <a:pt x="13" y="54"/>
                    <a:pt x="10" y="63"/>
                    <a:pt x="7" y="73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630">
              <a:extLst>
                <a:ext uri="{FF2B5EF4-FFF2-40B4-BE49-F238E27FC236}">
                  <a16:creationId xmlns:a16="http://schemas.microsoft.com/office/drawing/2014/main" id="{8A9470E8-D616-485F-9884-1750BEDC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181"/>
              <a:ext cx="26" cy="58"/>
            </a:xfrm>
            <a:custGeom>
              <a:avLst/>
              <a:gdLst>
                <a:gd name="T0" fmla="*/ 7 w 15"/>
                <a:gd name="T1" fmla="*/ 19 h 33"/>
                <a:gd name="T2" fmla="*/ 15 w 15"/>
                <a:gd name="T3" fmla="*/ 1 h 33"/>
                <a:gd name="T4" fmla="*/ 15 w 15"/>
                <a:gd name="T5" fmla="*/ 4 h 33"/>
                <a:gd name="T6" fmla="*/ 7 w 15"/>
                <a:gd name="T7" fmla="*/ 33 h 33"/>
                <a:gd name="T8" fmla="*/ 0 w 15"/>
                <a:gd name="T9" fmla="*/ 3 h 33"/>
                <a:gd name="T10" fmla="*/ 0 w 15"/>
                <a:gd name="T11" fmla="*/ 0 h 33"/>
                <a:gd name="T12" fmla="*/ 7 w 15"/>
                <a:gd name="T1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3">
                  <a:moveTo>
                    <a:pt x="7" y="19"/>
                  </a:moveTo>
                  <a:cubicBezTo>
                    <a:pt x="10" y="11"/>
                    <a:pt x="13" y="9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3" y="14"/>
                    <a:pt x="10" y="23"/>
                    <a:pt x="7" y="33"/>
                  </a:cubicBezTo>
                  <a:cubicBezTo>
                    <a:pt x="7" y="33"/>
                    <a:pt x="4" y="2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16"/>
                    <a:pt x="7" y="19"/>
                    <a:pt x="7" y="19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631">
              <a:extLst>
                <a:ext uri="{FF2B5EF4-FFF2-40B4-BE49-F238E27FC236}">
                  <a16:creationId xmlns:a16="http://schemas.microsoft.com/office/drawing/2014/main" id="{A943615D-49DA-4155-9BD3-5C694C23D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12"/>
              <a:ext cx="10" cy="17"/>
            </a:xfrm>
            <a:custGeom>
              <a:avLst/>
              <a:gdLst>
                <a:gd name="T0" fmla="*/ 3 w 6"/>
                <a:gd name="T1" fmla="*/ 10 h 10"/>
                <a:gd name="T2" fmla="*/ 0 w 6"/>
                <a:gd name="T3" fmla="*/ 10 h 10"/>
                <a:gd name="T4" fmla="*/ 1 w 6"/>
                <a:gd name="T5" fmla="*/ 3 h 10"/>
                <a:gd name="T6" fmla="*/ 3 w 6"/>
                <a:gd name="T7" fmla="*/ 0 h 10"/>
                <a:gd name="T8" fmla="*/ 5 w 6"/>
                <a:gd name="T9" fmla="*/ 3 h 10"/>
                <a:gd name="T10" fmla="*/ 6 w 6"/>
                <a:gd name="T11" fmla="*/ 9 h 10"/>
                <a:gd name="T12" fmla="*/ 3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6"/>
                    <a:pt x="6" y="9"/>
                  </a:cubicBezTo>
                  <a:cubicBezTo>
                    <a:pt x="5" y="10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Oval 632">
              <a:extLst>
                <a:ext uri="{FF2B5EF4-FFF2-40B4-BE49-F238E27FC236}">
                  <a16:creationId xmlns:a16="http://schemas.microsoft.com/office/drawing/2014/main" id="{6E907960-6B1A-40E2-8C7F-A0626380D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2099"/>
              <a:ext cx="24" cy="23"/>
            </a:xfrm>
            <a:prstGeom prst="ellipse">
              <a:avLst/>
            </a:pr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633">
              <a:extLst>
                <a:ext uri="{FF2B5EF4-FFF2-40B4-BE49-F238E27FC236}">
                  <a16:creationId xmlns:a16="http://schemas.microsoft.com/office/drawing/2014/main" id="{CD8A16F8-A726-48CE-A109-5EE1E014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343"/>
              <a:ext cx="47" cy="26"/>
            </a:xfrm>
            <a:custGeom>
              <a:avLst/>
              <a:gdLst>
                <a:gd name="T0" fmla="*/ 25 w 27"/>
                <a:gd name="T1" fmla="*/ 11 h 15"/>
                <a:gd name="T2" fmla="*/ 25 w 27"/>
                <a:gd name="T3" fmla="*/ 0 h 15"/>
                <a:gd name="T4" fmla="*/ 1 w 27"/>
                <a:gd name="T5" fmla="*/ 4 h 15"/>
                <a:gd name="T6" fmla="*/ 2 w 27"/>
                <a:gd name="T7" fmla="*/ 12 h 15"/>
                <a:gd name="T8" fmla="*/ 25 w 27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5">
                  <a:moveTo>
                    <a:pt x="25" y="11"/>
                  </a:moveTo>
                  <a:cubicBezTo>
                    <a:pt x="25" y="11"/>
                    <a:pt x="27" y="9"/>
                    <a:pt x="25" y="0"/>
                  </a:cubicBezTo>
                  <a:cubicBezTo>
                    <a:pt x="25" y="0"/>
                    <a:pt x="18" y="3"/>
                    <a:pt x="1" y="4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2" y="12"/>
                    <a:pt x="16" y="15"/>
                    <a:pt x="25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634">
              <a:extLst>
                <a:ext uri="{FF2B5EF4-FFF2-40B4-BE49-F238E27FC236}">
                  <a16:creationId xmlns:a16="http://schemas.microsoft.com/office/drawing/2014/main" id="{DC495F34-49DE-48E3-A0AD-ECAD5E063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345"/>
              <a:ext cx="48" cy="23"/>
            </a:xfrm>
            <a:custGeom>
              <a:avLst/>
              <a:gdLst>
                <a:gd name="T0" fmla="*/ 2 w 27"/>
                <a:gd name="T1" fmla="*/ 10 h 13"/>
                <a:gd name="T2" fmla="*/ 3 w 27"/>
                <a:gd name="T3" fmla="*/ 0 h 13"/>
                <a:gd name="T4" fmla="*/ 26 w 27"/>
                <a:gd name="T5" fmla="*/ 3 h 13"/>
                <a:gd name="T6" fmla="*/ 25 w 27"/>
                <a:gd name="T7" fmla="*/ 11 h 13"/>
                <a:gd name="T8" fmla="*/ 2 w 27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3">
                  <a:moveTo>
                    <a:pt x="2" y="10"/>
                  </a:moveTo>
                  <a:cubicBezTo>
                    <a:pt x="2" y="10"/>
                    <a:pt x="0" y="4"/>
                    <a:pt x="3" y="0"/>
                  </a:cubicBezTo>
                  <a:cubicBezTo>
                    <a:pt x="3" y="0"/>
                    <a:pt x="9" y="2"/>
                    <a:pt x="26" y="3"/>
                  </a:cubicBezTo>
                  <a:cubicBezTo>
                    <a:pt x="26" y="3"/>
                    <a:pt x="27" y="7"/>
                    <a:pt x="25" y="11"/>
                  </a:cubicBezTo>
                  <a:cubicBezTo>
                    <a:pt x="25" y="11"/>
                    <a:pt x="12" y="13"/>
                    <a:pt x="2" y="10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635">
              <a:extLst>
                <a:ext uri="{FF2B5EF4-FFF2-40B4-BE49-F238E27FC236}">
                  <a16:creationId xmlns:a16="http://schemas.microsoft.com/office/drawing/2014/main" id="{2EB3376D-1F0F-4F7E-9A4C-3E0A24FC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04"/>
              <a:ext cx="54" cy="103"/>
            </a:xfrm>
            <a:custGeom>
              <a:avLst/>
              <a:gdLst>
                <a:gd name="T0" fmla="*/ 0 w 31"/>
                <a:gd name="T1" fmla="*/ 18 h 59"/>
                <a:gd name="T2" fmla="*/ 20 w 31"/>
                <a:gd name="T3" fmla="*/ 8 h 59"/>
                <a:gd name="T4" fmla="*/ 3 w 31"/>
                <a:gd name="T5" fmla="*/ 46 h 59"/>
                <a:gd name="T6" fmla="*/ 0 w 31"/>
                <a:gd name="T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0" y="18"/>
                  </a:moveTo>
                  <a:cubicBezTo>
                    <a:pt x="0" y="18"/>
                    <a:pt x="8" y="0"/>
                    <a:pt x="20" y="8"/>
                  </a:cubicBezTo>
                  <a:cubicBezTo>
                    <a:pt x="31" y="15"/>
                    <a:pt x="22" y="59"/>
                    <a:pt x="3" y="46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636">
              <a:extLst>
                <a:ext uri="{FF2B5EF4-FFF2-40B4-BE49-F238E27FC236}">
                  <a16:creationId xmlns:a16="http://schemas.microsoft.com/office/drawing/2014/main" id="{B547C52C-B4E3-40A2-AB70-FD3A44296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911"/>
              <a:ext cx="30" cy="68"/>
            </a:xfrm>
            <a:custGeom>
              <a:avLst/>
              <a:gdLst>
                <a:gd name="T0" fmla="*/ 1 w 17"/>
                <a:gd name="T1" fmla="*/ 15 h 39"/>
                <a:gd name="T2" fmla="*/ 11 w 17"/>
                <a:gd name="T3" fmla="*/ 7 h 39"/>
                <a:gd name="T4" fmla="*/ 7 w 17"/>
                <a:gd name="T5" fmla="*/ 37 h 39"/>
                <a:gd name="T6" fmla="*/ 0 w 17"/>
                <a:gd name="T7" fmla="*/ 33 h 39"/>
                <a:gd name="T8" fmla="*/ 1 w 17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9">
                  <a:moveTo>
                    <a:pt x="1" y="15"/>
                  </a:moveTo>
                  <a:cubicBezTo>
                    <a:pt x="1" y="15"/>
                    <a:pt x="1" y="0"/>
                    <a:pt x="11" y="7"/>
                  </a:cubicBezTo>
                  <a:cubicBezTo>
                    <a:pt x="17" y="12"/>
                    <a:pt x="14" y="32"/>
                    <a:pt x="7" y="37"/>
                  </a:cubicBezTo>
                  <a:cubicBezTo>
                    <a:pt x="4" y="39"/>
                    <a:pt x="0" y="37"/>
                    <a:pt x="0" y="33"/>
                  </a:cubicBezTo>
                  <a:lnTo>
                    <a:pt x="1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Oval 637">
              <a:extLst>
                <a:ext uri="{FF2B5EF4-FFF2-40B4-BE49-F238E27FC236}">
                  <a16:creationId xmlns:a16="http://schemas.microsoft.com/office/drawing/2014/main" id="{B011492B-8998-4FCF-94E1-CF34D5A15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3"/>
              <a:ext cx="16" cy="21"/>
            </a:xfrm>
            <a:prstGeom prst="ellipse">
              <a:avLst/>
            </a:pr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638">
              <a:extLst>
                <a:ext uri="{FF2B5EF4-FFF2-40B4-BE49-F238E27FC236}">
                  <a16:creationId xmlns:a16="http://schemas.microsoft.com/office/drawing/2014/main" id="{B2A7755D-18CC-4564-B56F-AEA91E43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920"/>
              <a:ext cx="20" cy="51"/>
            </a:xfrm>
            <a:custGeom>
              <a:avLst/>
              <a:gdLst>
                <a:gd name="T0" fmla="*/ 9 w 11"/>
                <a:gd name="T1" fmla="*/ 3 h 29"/>
                <a:gd name="T2" fmla="*/ 11 w 11"/>
                <a:gd name="T3" fmla="*/ 12 h 29"/>
                <a:gd name="T4" fmla="*/ 11 w 11"/>
                <a:gd name="T5" fmla="*/ 13 h 29"/>
                <a:gd name="T6" fmla="*/ 11 w 11"/>
                <a:gd name="T7" fmla="*/ 14 h 29"/>
                <a:gd name="T8" fmla="*/ 6 w 11"/>
                <a:gd name="T9" fmla="*/ 29 h 29"/>
                <a:gd name="T10" fmla="*/ 6 w 11"/>
                <a:gd name="T11" fmla="*/ 3 h 29"/>
                <a:gd name="T12" fmla="*/ 0 w 11"/>
                <a:gd name="T13" fmla="*/ 1 h 29"/>
                <a:gd name="T14" fmla="*/ 2 w 11"/>
                <a:gd name="T15" fmla="*/ 0 h 29"/>
                <a:gd name="T16" fmla="*/ 8 w 11"/>
                <a:gd name="T17" fmla="*/ 2 h 29"/>
                <a:gd name="T18" fmla="*/ 9 w 11"/>
                <a:gd name="T19" fmla="*/ 3 h 29"/>
                <a:gd name="T20" fmla="*/ 9 w 11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9" y="3"/>
                  </a:moveTo>
                  <a:cubicBezTo>
                    <a:pt x="10" y="5"/>
                    <a:pt x="11" y="8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20"/>
                    <a:pt x="9" y="26"/>
                    <a:pt x="6" y="29"/>
                  </a:cubicBezTo>
                  <a:cubicBezTo>
                    <a:pt x="11" y="21"/>
                    <a:pt x="11" y="7"/>
                    <a:pt x="6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8" y="2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639">
              <a:extLst>
                <a:ext uri="{FF2B5EF4-FFF2-40B4-BE49-F238E27FC236}">
                  <a16:creationId xmlns:a16="http://schemas.microsoft.com/office/drawing/2014/main" id="{051DCAAC-8AD4-4CA4-B0E5-CC44DFB98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911"/>
              <a:ext cx="53" cy="100"/>
            </a:xfrm>
            <a:custGeom>
              <a:avLst/>
              <a:gdLst>
                <a:gd name="T0" fmla="*/ 10 w 30"/>
                <a:gd name="T1" fmla="*/ 9 h 57"/>
                <a:gd name="T2" fmla="*/ 30 w 30"/>
                <a:gd name="T3" fmla="*/ 17 h 57"/>
                <a:gd name="T4" fmla="*/ 28 w 30"/>
                <a:gd name="T5" fmla="*/ 43 h 57"/>
                <a:gd name="T6" fmla="*/ 10 w 30"/>
                <a:gd name="T7" fmla="*/ 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7">
                  <a:moveTo>
                    <a:pt x="10" y="9"/>
                  </a:moveTo>
                  <a:cubicBezTo>
                    <a:pt x="21" y="0"/>
                    <a:pt x="30" y="17"/>
                    <a:pt x="30" y="17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12" y="57"/>
                    <a:pt x="0" y="17"/>
                    <a:pt x="10" y="9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640">
              <a:extLst>
                <a:ext uri="{FF2B5EF4-FFF2-40B4-BE49-F238E27FC236}">
                  <a16:creationId xmlns:a16="http://schemas.microsoft.com/office/drawing/2014/main" id="{AE595E04-A31A-4F53-8652-38045416E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821"/>
              <a:ext cx="216" cy="259"/>
            </a:xfrm>
            <a:custGeom>
              <a:avLst/>
              <a:gdLst>
                <a:gd name="T0" fmla="*/ 15 w 124"/>
                <a:gd name="T1" fmla="*/ 33 h 149"/>
                <a:gd name="T2" fmla="*/ 8 w 124"/>
                <a:gd name="T3" fmla="*/ 69 h 149"/>
                <a:gd name="T4" fmla="*/ 39 w 124"/>
                <a:gd name="T5" fmla="*/ 135 h 149"/>
                <a:gd name="T6" fmla="*/ 117 w 124"/>
                <a:gd name="T7" fmla="*/ 103 h 149"/>
                <a:gd name="T8" fmla="*/ 113 w 124"/>
                <a:gd name="T9" fmla="*/ 33 h 149"/>
                <a:gd name="T10" fmla="*/ 60 w 124"/>
                <a:gd name="T11" fmla="*/ 1 h 149"/>
                <a:gd name="T12" fmla="*/ 15 w 124"/>
                <a:gd name="T13" fmla="*/ 3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49">
                  <a:moveTo>
                    <a:pt x="15" y="33"/>
                  </a:moveTo>
                  <a:cubicBezTo>
                    <a:pt x="12" y="43"/>
                    <a:pt x="10" y="56"/>
                    <a:pt x="8" y="69"/>
                  </a:cubicBezTo>
                  <a:cubicBezTo>
                    <a:pt x="6" y="81"/>
                    <a:pt x="0" y="121"/>
                    <a:pt x="39" y="135"/>
                  </a:cubicBezTo>
                  <a:cubicBezTo>
                    <a:pt x="77" y="149"/>
                    <a:pt x="109" y="128"/>
                    <a:pt x="117" y="103"/>
                  </a:cubicBezTo>
                  <a:cubicBezTo>
                    <a:pt x="124" y="83"/>
                    <a:pt x="120" y="52"/>
                    <a:pt x="113" y="33"/>
                  </a:cubicBezTo>
                  <a:cubicBezTo>
                    <a:pt x="103" y="8"/>
                    <a:pt x="82" y="0"/>
                    <a:pt x="60" y="1"/>
                  </a:cubicBezTo>
                  <a:cubicBezTo>
                    <a:pt x="39" y="1"/>
                    <a:pt x="22" y="12"/>
                    <a:pt x="15" y="3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641">
              <a:extLst>
                <a:ext uri="{FF2B5EF4-FFF2-40B4-BE49-F238E27FC236}">
                  <a16:creationId xmlns:a16="http://schemas.microsoft.com/office/drawing/2014/main" id="{62D3D2DF-067B-4CB9-8A3E-065025973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997"/>
              <a:ext cx="60" cy="40"/>
            </a:xfrm>
            <a:custGeom>
              <a:avLst/>
              <a:gdLst>
                <a:gd name="T0" fmla="*/ 0 w 34"/>
                <a:gd name="T1" fmla="*/ 23 h 23"/>
                <a:gd name="T2" fmla="*/ 3 w 34"/>
                <a:gd name="T3" fmla="*/ 5 h 23"/>
                <a:gd name="T4" fmla="*/ 28 w 34"/>
                <a:gd name="T5" fmla="*/ 1 h 23"/>
                <a:gd name="T6" fmla="*/ 34 w 34"/>
                <a:gd name="T7" fmla="*/ 23 h 23"/>
                <a:gd name="T8" fmla="*/ 0 w 3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0" y="23"/>
                    <a:pt x="1" y="8"/>
                    <a:pt x="3" y="5"/>
                  </a:cubicBezTo>
                  <a:cubicBezTo>
                    <a:pt x="5" y="1"/>
                    <a:pt x="25" y="0"/>
                    <a:pt x="28" y="1"/>
                  </a:cubicBezTo>
                  <a:cubicBezTo>
                    <a:pt x="30" y="2"/>
                    <a:pt x="34" y="18"/>
                    <a:pt x="34" y="23"/>
                  </a:cubicBezTo>
                  <a:cubicBezTo>
                    <a:pt x="34" y="23"/>
                    <a:pt x="24" y="19"/>
                    <a:pt x="0" y="23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642">
              <a:extLst>
                <a:ext uri="{FF2B5EF4-FFF2-40B4-BE49-F238E27FC236}">
                  <a16:creationId xmlns:a16="http://schemas.microsoft.com/office/drawing/2014/main" id="{CC7265CB-0377-41BF-8137-95BA1C468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997"/>
              <a:ext cx="49" cy="14"/>
            </a:xfrm>
            <a:custGeom>
              <a:avLst/>
              <a:gdLst>
                <a:gd name="T0" fmla="*/ 28 w 28"/>
                <a:gd name="T1" fmla="*/ 5 h 8"/>
                <a:gd name="T2" fmla="*/ 26 w 28"/>
                <a:gd name="T3" fmla="*/ 1 h 8"/>
                <a:gd name="T4" fmla="*/ 1 w 28"/>
                <a:gd name="T5" fmla="*/ 5 h 8"/>
                <a:gd name="T6" fmla="*/ 0 w 28"/>
                <a:gd name="T7" fmla="*/ 8 h 8"/>
                <a:gd name="T8" fmla="*/ 28 w 28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">
                  <a:moveTo>
                    <a:pt x="28" y="5"/>
                  </a:moveTo>
                  <a:cubicBezTo>
                    <a:pt x="27" y="3"/>
                    <a:pt x="26" y="1"/>
                    <a:pt x="26" y="1"/>
                  </a:cubicBezTo>
                  <a:cubicBezTo>
                    <a:pt x="23" y="0"/>
                    <a:pt x="3" y="1"/>
                    <a:pt x="1" y="5"/>
                  </a:cubicBezTo>
                  <a:cubicBezTo>
                    <a:pt x="1" y="5"/>
                    <a:pt x="0" y="7"/>
                    <a:pt x="0" y="8"/>
                  </a:cubicBezTo>
                  <a:cubicBezTo>
                    <a:pt x="5" y="7"/>
                    <a:pt x="17" y="5"/>
                    <a:pt x="28" y="5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643">
              <a:extLst>
                <a:ext uri="{FF2B5EF4-FFF2-40B4-BE49-F238E27FC236}">
                  <a16:creationId xmlns:a16="http://schemas.microsoft.com/office/drawing/2014/main" id="{9031B468-4408-4660-AC6F-EADAE190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021"/>
              <a:ext cx="60" cy="16"/>
            </a:xfrm>
            <a:custGeom>
              <a:avLst/>
              <a:gdLst>
                <a:gd name="T0" fmla="*/ 34 w 34"/>
                <a:gd name="T1" fmla="*/ 9 h 9"/>
                <a:gd name="T2" fmla="*/ 34 w 34"/>
                <a:gd name="T3" fmla="*/ 5 h 9"/>
                <a:gd name="T4" fmla="*/ 17 w 34"/>
                <a:gd name="T5" fmla="*/ 0 h 9"/>
                <a:gd name="T6" fmla="*/ 0 w 34"/>
                <a:gd name="T7" fmla="*/ 8 h 9"/>
                <a:gd name="T8" fmla="*/ 0 w 34"/>
                <a:gd name="T9" fmla="*/ 8 h 9"/>
                <a:gd name="T10" fmla="*/ 0 w 34"/>
                <a:gd name="T11" fmla="*/ 9 h 9"/>
                <a:gd name="T12" fmla="*/ 0 w 34"/>
                <a:gd name="T13" fmla="*/ 9 h 9"/>
                <a:gd name="T14" fmla="*/ 34 w 3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cubicBezTo>
                    <a:pt x="34" y="8"/>
                    <a:pt x="34" y="6"/>
                    <a:pt x="34" y="5"/>
                  </a:cubicBezTo>
                  <a:cubicBezTo>
                    <a:pt x="30" y="2"/>
                    <a:pt x="24" y="0"/>
                    <a:pt x="17" y="0"/>
                  </a:cubicBezTo>
                  <a:cubicBezTo>
                    <a:pt x="7" y="1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4" y="5"/>
                    <a:pt x="34" y="9"/>
                    <a:pt x="34" y="9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644">
              <a:extLst>
                <a:ext uri="{FF2B5EF4-FFF2-40B4-BE49-F238E27FC236}">
                  <a16:creationId xmlns:a16="http://schemas.microsoft.com/office/drawing/2014/main" id="{B44362CD-5378-46A8-9D9F-9A1E326B6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028"/>
              <a:ext cx="60" cy="9"/>
            </a:xfrm>
            <a:custGeom>
              <a:avLst/>
              <a:gdLst>
                <a:gd name="T0" fmla="*/ 1 w 34"/>
                <a:gd name="T1" fmla="*/ 2 h 5"/>
                <a:gd name="T2" fmla="*/ 0 w 34"/>
                <a:gd name="T3" fmla="*/ 5 h 5"/>
                <a:gd name="T4" fmla="*/ 34 w 34"/>
                <a:gd name="T5" fmla="*/ 5 h 5"/>
                <a:gd name="T6" fmla="*/ 34 w 34"/>
                <a:gd name="T7" fmla="*/ 2 h 5"/>
                <a:gd name="T8" fmla="*/ 1 w 34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">
                  <a:moveTo>
                    <a:pt x="1" y="2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24" y="1"/>
                    <a:pt x="34" y="5"/>
                    <a:pt x="34" y="5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29" y="1"/>
                    <a:pt x="18" y="0"/>
                    <a:pt x="1" y="2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645">
              <a:extLst>
                <a:ext uri="{FF2B5EF4-FFF2-40B4-BE49-F238E27FC236}">
                  <a16:creationId xmlns:a16="http://schemas.microsoft.com/office/drawing/2014/main" id="{C85E8553-046B-4A65-8ED6-1610EC5C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0"/>
              <a:ext cx="212" cy="162"/>
            </a:xfrm>
            <a:custGeom>
              <a:avLst/>
              <a:gdLst>
                <a:gd name="T0" fmla="*/ 109 w 122"/>
                <a:gd name="T1" fmla="*/ 24 h 93"/>
                <a:gd name="T2" fmla="*/ 118 w 122"/>
                <a:gd name="T3" fmla="*/ 49 h 93"/>
                <a:gd name="T4" fmla="*/ 118 w 122"/>
                <a:gd name="T5" fmla="*/ 89 h 93"/>
                <a:gd name="T6" fmla="*/ 110 w 122"/>
                <a:gd name="T7" fmla="*/ 65 h 93"/>
                <a:gd name="T8" fmla="*/ 97 w 122"/>
                <a:gd name="T9" fmla="*/ 29 h 93"/>
                <a:gd name="T10" fmla="*/ 56 w 122"/>
                <a:gd name="T11" fmla="*/ 40 h 93"/>
                <a:gd name="T12" fmla="*/ 21 w 122"/>
                <a:gd name="T13" fmla="*/ 31 h 93"/>
                <a:gd name="T14" fmla="*/ 10 w 122"/>
                <a:gd name="T15" fmla="*/ 64 h 93"/>
                <a:gd name="T16" fmla="*/ 4 w 122"/>
                <a:gd name="T17" fmla="*/ 92 h 93"/>
                <a:gd name="T18" fmla="*/ 10 w 122"/>
                <a:gd name="T19" fmla="*/ 29 h 93"/>
                <a:gd name="T20" fmla="*/ 59 w 122"/>
                <a:gd name="T21" fmla="*/ 1 h 93"/>
                <a:gd name="T22" fmla="*/ 109 w 122"/>
                <a:gd name="T23" fmla="*/ 2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93">
                  <a:moveTo>
                    <a:pt x="109" y="24"/>
                  </a:moveTo>
                  <a:cubicBezTo>
                    <a:pt x="112" y="29"/>
                    <a:pt x="115" y="33"/>
                    <a:pt x="118" y="49"/>
                  </a:cubicBezTo>
                  <a:cubicBezTo>
                    <a:pt x="122" y="72"/>
                    <a:pt x="120" y="89"/>
                    <a:pt x="118" y="89"/>
                  </a:cubicBezTo>
                  <a:cubicBezTo>
                    <a:pt x="115" y="89"/>
                    <a:pt x="112" y="77"/>
                    <a:pt x="110" y="65"/>
                  </a:cubicBezTo>
                  <a:cubicBezTo>
                    <a:pt x="109" y="53"/>
                    <a:pt x="107" y="31"/>
                    <a:pt x="97" y="29"/>
                  </a:cubicBezTo>
                  <a:cubicBezTo>
                    <a:pt x="88" y="27"/>
                    <a:pt x="87" y="39"/>
                    <a:pt x="56" y="40"/>
                  </a:cubicBezTo>
                  <a:cubicBezTo>
                    <a:pt x="30" y="40"/>
                    <a:pt x="27" y="32"/>
                    <a:pt x="21" y="31"/>
                  </a:cubicBezTo>
                  <a:cubicBezTo>
                    <a:pt x="16" y="31"/>
                    <a:pt x="11" y="56"/>
                    <a:pt x="10" y="64"/>
                  </a:cubicBezTo>
                  <a:cubicBezTo>
                    <a:pt x="8" y="73"/>
                    <a:pt x="7" y="93"/>
                    <a:pt x="4" y="92"/>
                  </a:cubicBezTo>
                  <a:cubicBezTo>
                    <a:pt x="0" y="92"/>
                    <a:pt x="2" y="51"/>
                    <a:pt x="10" y="29"/>
                  </a:cubicBezTo>
                  <a:cubicBezTo>
                    <a:pt x="18" y="8"/>
                    <a:pt x="41" y="1"/>
                    <a:pt x="59" y="1"/>
                  </a:cubicBezTo>
                  <a:cubicBezTo>
                    <a:pt x="77" y="0"/>
                    <a:pt x="97" y="6"/>
                    <a:pt x="109" y="24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646">
              <a:extLst>
                <a:ext uri="{FF2B5EF4-FFF2-40B4-BE49-F238E27FC236}">
                  <a16:creationId xmlns:a16="http://schemas.microsoft.com/office/drawing/2014/main" id="{4E275B1A-F575-4795-9D7B-F34BC6D8F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951"/>
              <a:ext cx="30" cy="44"/>
            </a:xfrm>
            <a:custGeom>
              <a:avLst/>
              <a:gdLst>
                <a:gd name="T0" fmla="*/ 14 w 17"/>
                <a:gd name="T1" fmla="*/ 0 h 25"/>
                <a:gd name="T2" fmla="*/ 0 w 17"/>
                <a:gd name="T3" fmla="*/ 16 h 25"/>
                <a:gd name="T4" fmla="*/ 15 w 17"/>
                <a:gd name="T5" fmla="*/ 23 h 25"/>
                <a:gd name="T6" fmla="*/ 7 w 17"/>
                <a:gd name="T7" fmla="*/ 17 h 25"/>
                <a:gd name="T8" fmla="*/ 14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4" y="0"/>
                  </a:moveTo>
                  <a:cubicBezTo>
                    <a:pt x="14" y="0"/>
                    <a:pt x="13" y="12"/>
                    <a:pt x="0" y="16"/>
                  </a:cubicBezTo>
                  <a:cubicBezTo>
                    <a:pt x="0" y="16"/>
                    <a:pt x="5" y="25"/>
                    <a:pt x="15" y="23"/>
                  </a:cubicBezTo>
                  <a:cubicBezTo>
                    <a:pt x="15" y="23"/>
                    <a:pt x="10" y="22"/>
                    <a:pt x="7" y="17"/>
                  </a:cubicBezTo>
                  <a:cubicBezTo>
                    <a:pt x="7" y="17"/>
                    <a:pt x="17" y="11"/>
                    <a:pt x="14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647">
              <a:extLst>
                <a:ext uri="{FF2B5EF4-FFF2-40B4-BE49-F238E27FC236}">
                  <a16:creationId xmlns:a16="http://schemas.microsoft.com/office/drawing/2014/main" id="{4C7C6231-0541-4F0D-9820-86260779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899"/>
              <a:ext cx="47" cy="18"/>
            </a:xfrm>
            <a:custGeom>
              <a:avLst/>
              <a:gdLst>
                <a:gd name="T0" fmla="*/ 0 w 27"/>
                <a:gd name="T1" fmla="*/ 9 h 10"/>
                <a:gd name="T2" fmla="*/ 14 w 27"/>
                <a:gd name="T3" fmla="*/ 5 h 10"/>
                <a:gd name="T4" fmla="*/ 27 w 27"/>
                <a:gd name="T5" fmla="*/ 0 h 10"/>
                <a:gd name="T6" fmla="*/ 15 w 27"/>
                <a:gd name="T7" fmla="*/ 7 h 10"/>
                <a:gd name="T8" fmla="*/ 0 w 27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0">
                  <a:moveTo>
                    <a:pt x="0" y="9"/>
                  </a:moveTo>
                  <a:cubicBezTo>
                    <a:pt x="5" y="8"/>
                    <a:pt x="9" y="6"/>
                    <a:pt x="14" y="5"/>
                  </a:cubicBezTo>
                  <a:cubicBezTo>
                    <a:pt x="18" y="3"/>
                    <a:pt x="22" y="1"/>
                    <a:pt x="27" y="0"/>
                  </a:cubicBezTo>
                  <a:cubicBezTo>
                    <a:pt x="23" y="3"/>
                    <a:pt x="19" y="6"/>
                    <a:pt x="15" y="7"/>
                  </a:cubicBezTo>
                  <a:cubicBezTo>
                    <a:pt x="10" y="9"/>
                    <a:pt x="5" y="10"/>
                    <a:pt x="0" y="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648">
              <a:extLst>
                <a:ext uri="{FF2B5EF4-FFF2-40B4-BE49-F238E27FC236}">
                  <a16:creationId xmlns:a16="http://schemas.microsoft.com/office/drawing/2014/main" id="{300E144F-2B51-419E-9A3F-301DEBCC6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903"/>
              <a:ext cx="48" cy="15"/>
            </a:xfrm>
            <a:custGeom>
              <a:avLst/>
              <a:gdLst>
                <a:gd name="T0" fmla="*/ 0 w 28"/>
                <a:gd name="T1" fmla="*/ 0 h 9"/>
                <a:gd name="T2" fmla="*/ 14 w 28"/>
                <a:gd name="T3" fmla="*/ 4 h 9"/>
                <a:gd name="T4" fmla="*/ 28 w 28"/>
                <a:gd name="T5" fmla="*/ 8 h 9"/>
                <a:gd name="T6" fmla="*/ 14 w 28"/>
                <a:gd name="T7" fmla="*/ 6 h 9"/>
                <a:gd name="T8" fmla="*/ 0 w 2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0" y="0"/>
                  </a:moveTo>
                  <a:cubicBezTo>
                    <a:pt x="5" y="1"/>
                    <a:pt x="10" y="2"/>
                    <a:pt x="14" y="4"/>
                  </a:cubicBezTo>
                  <a:cubicBezTo>
                    <a:pt x="19" y="5"/>
                    <a:pt x="24" y="6"/>
                    <a:pt x="28" y="8"/>
                  </a:cubicBezTo>
                  <a:cubicBezTo>
                    <a:pt x="23" y="9"/>
                    <a:pt x="18" y="8"/>
                    <a:pt x="14" y="6"/>
                  </a:cubicBezTo>
                  <a:cubicBezTo>
                    <a:pt x="9" y="5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649">
              <a:extLst>
                <a:ext uri="{FF2B5EF4-FFF2-40B4-BE49-F238E27FC236}">
                  <a16:creationId xmlns:a16="http://schemas.microsoft.com/office/drawing/2014/main" id="{B5DA41A7-FD36-42D5-9BF3-0ADA01C42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924"/>
              <a:ext cx="48" cy="36"/>
            </a:xfrm>
            <a:custGeom>
              <a:avLst/>
              <a:gdLst>
                <a:gd name="T0" fmla="*/ 0 w 28"/>
                <a:gd name="T1" fmla="*/ 15 h 21"/>
                <a:gd name="T2" fmla="*/ 14 w 28"/>
                <a:gd name="T3" fmla="*/ 0 h 21"/>
                <a:gd name="T4" fmla="*/ 28 w 28"/>
                <a:gd name="T5" fmla="*/ 14 h 21"/>
                <a:gd name="T6" fmla="*/ 0 w 28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0" y="15"/>
                  </a:moveTo>
                  <a:cubicBezTo>
                    <a:pt x="0" y="15"/>
                    <a:pt x="1" y="0"/>
                    <a:pt x="14" y="0"/>
                  </a:cubicBezTo>
                  <a:cubicBezTo>
                    <a:pt x="27" y="0"/>
                    <a:pt x="28" y="14"/>
                    <a:pt x="28" y="14"/>
                  </a:cubicBezTo>
                  <a:cubicBezTo>
                    <a:pt x="28" y="14"/>
                    <a:pt x="15" y="21"/>
                    <a:pt x="0" y="15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650">
              <a:extLst>
                <a:ext uri="{FF2B5EF4-FFF2-40B4-BE49-F238E27FC236}">
                  <a16:creationId xmlns:a16="http://schemas.microsoft.com/office/drawing/2014/main" id="{A63338B1-6AED-4089-A62D-BB85F98DC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922"/>
              <a:ext cx="48" cy="28"/>
            </a:xfrm>
            <a:custGeom>
              <a:avLst/>
              <a:gdLst>
                <a:gd name="T0" fmla="*/ 0 w 28"/>
                <a:gd name="T1" fmla="*/ 16 h 16"/>
                <a:gd name="T2" fmla="*/ 3 w 28"/>
                <a:gd name="T3" fmla="*/ 5 h 16"/>
                <a:gd name="T4" fmla="*/ 14 w 28"/>
                <a:gd name="T5" fmla="*/ 0 h 16"/>
                <a:gd name="T6" fmla="*/ 25 w 28"/>
                <a:gd name="T7" fmla="*/ 4 h 16"/>
                <a:gd name="T8" fmla="*/ 28 w 28"/>
                <a:gd name="T9" fmla="*/ 15 h 16"/>
                <a:gd name="T10" fmla="*/ 23 w 28"/>
                <a:gd name="T11" fmla="*/ 6 h 16"/>
                <a:gd name="T12" fmla="*/ 14 w 28"/>
                <a:gd name="T13" fmla="*/ 2 h 16"/>
                <a:gd name="T14" fmla="*/ 5 w 28"/>
                <a:gd name="T15" fmla="*/ 6 h 16"/>
                <a:gd name="T16" fmla="*/ 0 w 28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0" y="16"/>
                  </a:moveTo>
                  <a:cubicBezTo>
                    <a:pt x="0" y="12"/>
                    <a:pt x="1" y="8"/>
                    <a:pt x="3" y="5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8" y="0"/>
                    <a:pt x="22" y="1"/>
                    <a:pt x="25" y="4"/>
                  </a:cubicBezTo>
                  <a:cubicBezTo>
                    <a:pt x="27" y="8"/>
                    <a:pt x="28" y="12"/>
                    <a:pt x="28" y="15"/>
                  </a:cubicBezTo>
                  <a:cubicBezTo>
                    <a:pt x="27" y="12"/>
                    <a:pt x="26" y="8"/>
                    <a:pt x="23" y="6"/>
                  </a:cubicBezTo>
                  <a:cubicBezTo>
                    <a:pt x="21" y="3"/>
                    <a:pt x="17" y="2"/>
                    <a:pt x="14" y="2"/>
                  </a:cubicBezTo>
                  <a:cubicBezTo>
                    <a:pt x="10" y="2"/>
                    <a:pt x="7" y="4"/>
                    <a:pt x="5" y="6"/>
                  </a:cubicBezTo>
                  <a:cubicBezTo>
                    <a:pt x="2" y="9"/>
                    <a:pt x="1" y="12"/>
                    <a:pt x="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651">
              <a:extLst>
                <a:ext uri="{FF2B5EF4-FFF2-40B4-BE49-F238E27FC236}">
                  <a16:creationId xmlns:a16="http://schemas.microsoft.com/office/drawing/2014/main" id="{84BE1CDA-F78C-49AD-868C-7995BBB4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34"/>
              <a:ext cx="11" cy="23"/>
            </a:xfrm>
            <a:custGeom>
              <a:avLst/>
              <a:gdLst>
                <a:gd name="T0" fmla="*/ 3 w 6"/>
                <a:gd name="T1" fmla="*/ 1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7 h 13"/>
                <a:gd name="T14" fmla="*/ 3 w 6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1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6" y="10"/>
                    <a:pt x="6" y="7"/>
                  </a:cubicBezTo>
                  <a:cubicBezTo>
                    <a:pt x="6" y="3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652">
              <a:extLst>
                <a:ext uri="{FF2B5EF4-FFF2-40B4-BE49-F238E27FC236}">
                  <a16:creationId xmlns:a16="http://schemas.microsoft.com/office/drawing/2014/main" id="{173B9CFB-6D34-4D42-8D78-D292524E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924"/>
              <a:ext cx="51" cy="38"/>
            </a:xfrm>
            <a:custGeom>
              <a:avLst/>
              <a:gdLst>
                <a:gd name="T0" fmla="*/ 0 w 29"/>
                <a:gd name="T1" fmla="*/ 15 h 22"/>
                <a:gd name="T2" fmla="*/ 14 w 29"/>
                <a:gd name="T3" fmla="*/ 0 h 22"/>
                <a:gd name="T4" fmla="*/ 29 w 29"/>
                <a:gd name="T5" fmla="*/ 14 h 22"/>
                <a:gd name="T6" fmla="*/ 0 w 29"/>
                <a:gd name="T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2">
                  <a:moveTo>
                    <a:pt x="0" y="15"/>
                  </a:moveTo>
                  <a:cubicBezTo>
                    <a:pt x="0" y="15"/>
                    <a:pt x="1" y="1"/>
                    <a:pt x="14" y="0"/>
                  </a:cubicBezTo>
                  <a:cubicBezTo>
                    <a:pt x="28" y="0"/>
                    <a:pt x="29" y="14"/>
                    <a:pt x="29" y="14"/>
                  </a:cubicBezTo>
                  <a:cubicBezTo>
                    <a:pt x="29" y="14"/>
                    <a:pt x="15" y="22"/>
                    <a:pt x="0" y="15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653">
              <a:extLst>
                <a:ext uri="{FF2B5EF4-FFF2-40B4-BE49-F238E27FC236}">
                  <a16:creationId xmlns:a16="http://schemas.microsoft.com/office/drawing/2014/main" id="{56BF970D-9B1F-4455-BCA1-CD2F479CC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922"/>
              <a:ext cx="51" cy="28"/>
            </a:xfrm>
            <a:custGeom>
              <a:avLst/>
              <a:gdLst>
                <a:gd name="T0" fmla="*/ 0 w 29"/>
                <a:gd name="T1" fmla="*/ 16 h 16"/>
                <a:gd name="T2" fmla="*/ 4 w 29"/>
                <a:gd name="T3" fmla="*/ 5 h 16"/>
                <a:gd name="T4" fmla="*/ 14 w 29"/>
                <a:gd name="T5" fmla="*/ 0 h 16"/>
                <a:gd name="T6" fmla="*/ 25 w 29"/>
                <a:gd name="T7" fmla="*/ 5 h 16"/>
                <a:gd name="T8" fmla="*/ 29 w 29"/>
                <a:gd name="T9" fmla="*/ 15 h 16"/>
                <a:gd name="T10" fmla="*/ 24 w 29"/>
                <a:gd name="T11" fmla="*/ 6 h 16"/>
                <a:gd name="T12" fmla="*/ 14 w 29"/>
                <a:gd name="T13" fmla="*/ 2 h 16"/>
                <a:gd name="T14" fmla="*/ 5 w 29"/>
                <a:gd name="T15" fmla="*/ 6 h 16"/>
                <a:gd name="T16" fmla="*/ 0 w 29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0" y="12"/>
                    <a:pt x="1" y="9"/>
                    <a:pt x="4" y="5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8" y="0"/>
                    <a:pt x="22" y="1"/>
                    <a:pt x="25" y="5"/>
                  </a:cubicBezTo>
                  <a:cubicBezTo>
                    <a:pt x="27" y="8"/>
                    <a:pt x="29" y="12"/>
                    <a:pt x="29" y="15"/>
                  </a:cubicBezTo>
                  <a:cubicBezTo>
                    <a:pt x="28" y="12"/>
                    <a:pt x="26" y="8"/>
                    <a:pt x="24" y="6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1" y="2"/>
                    <a:pt x="7" y="4"/>
                    <a:pt x="5" y="6"/>
                  </a:cubicBezTo>
                  <a:cubicBezTo>
                    <a:pt x="2" y="9"/>
                    <a:pt x="1" y="13"/>
                    <a:pt x="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654">
              <a:extLst>
                <a:ext uri="{FF2B5EF4-FFF2-40B4-BE49-F238E27FC236}">
                  <a16:creationId xmlns:a16="http://schemas.microsoft.com/office/drawing/2014/main" id="{B7EC1E19-86AF-472E-99A9-2DC41F91D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1936"/>
              <a:ext cx="10" cy="21"/>
            </a:xfrm>
            <a:custGeom>
              <a:avLst/>
              <a:gdLst>
                <a:gd name="T0" fmla="*/ 3 w 6"/>
                <a:gd name="T1" fmla="*/ 0 h 12"/>
                <a:gd name="T2" fmla="*/ 0 w 6"/>
                <a:gd name="T3" fmla="*/ 2 h 12"/>
                <a:gd name="T4" fmla="*/ 1 w 6"/>
                <a:gd name="T5" fmla="*/ 4 h 12"/>
                <a:gd name="T6" fmla="*/ 0 w 6"/>
                <a:gd name="T7" fmla="*/ 5 h 12"/>
                <a:gd name="T8" fmla="*/ 0 w 6"/>
                <a:gd name="T9" fmla="*/ 6 h 12"/>
                <a:gd name="T10" fmla="*/ 3 w 6"/>
                <a:gd name="T11" fmla="*/ 12 h 12"/>
                <a:gd name="T12" fmla="*/ 6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5" y="12"/>
                    <a:pt x="6" y="9"/>
                    <a:pt x="6" y="6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634FAC1C-8312-4400-B42B-58E9CB7506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170027" y="3916620"/>
            <a:ext cx="1460500" cy="1587500"/>
            <a:chOff x="3539" y="1833"/>
            <a:chExt cx="920" cy="1000"/>
          </a:xfrm>
        </p:grpSpPr>
        <p:sp>
          <p:nvSpPr>
            <p:cNvPr id="659" name="AutoShape 656">
              <a:extLst>
                <a:ext uri="{FF2B5EF4-FFF2-40B4-BE49-F238E27FC236}">
                  <a16:creationId xmlns:a16="http://schemas.microsoft.com/office/drawing/2014/main" id="{F00BB79A-DF6C-4599-A894-3761E0776A6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39" y="1833"/>
              <a:ext cx="920" cy="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658">
              <a:extLst>
                <a:ext uri="{FF2B5EF4-FFF2-40B4-BE49-F238E27FC236}">
                  <a16:creationId xmlns:a16="http://schemas.microsoft.com/office/drawing/2014/main" id="{C714B6C2-7890-446F-A179-3C810EB8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601"/>
              <a:ext cx="19" cy="138"/>
            </a:xfrm>
            <a:custGeom>
              <a:avLst/>
              <a:gdLst>
                <a:gd name="T0" fmla="*/ 6 w 11"/>
                <a:gd name="T1" fmla="*/ 78 h 78"/>
                <a:gd name="T2" fmla="*/ 6 w 11"/>
                <a:gd name="T3" fmla="*/ 78 h 78"/>
                <a:gd name="T4" fmla="*/ 0 w 11"/>
                <a:gd name="T5" fmla="*/ 73 h 78"/>
                <a:gd name="T6" fmla="*/ 0 w 11"/>
                <a:gd name="T7" fmla="*/ 6 h 78"/>
                <a:gd name="T8" fmla="*/ 6 w 11"/>
                <a:gd name="T9" fmla="*/ 0 h 78"/>
                <a:gd name="T10" fmla="*/ 6 w 11"/>
                <a:gd name="T11" fmla="*/ 0 h 78"/>
                <a:gd name="T12" fmla="*/ 11 w 11"/>
                <a:gd name="T13" fmla="*/ 6 h 78"/>
                <a:gd name="T14" fmla="*/ 11 w 11"/>
                <a:gd name="T15" fmla="*/ 73 h 78"/>
                <a:gd name="T16" fmla="*/ 6 w 11"/>
                <a:gd name="T1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8">
                  <a:moveTo>
                    <a:pt x="6" y="78"/>
                  </a:moveTo>
                  <a:cubicBezTo>
                    <a:pt x="6" y="78"/>
                    <a:pt x="6" y="78"/>
                    <a:pt x="6" y="78"/>
                  </a:cubicBezTo>
                  <a:cubicBezTo>
                    <a:pt x="3" y="78"/>
                    <a:pt x="0" y="76"/>
                    <a:pt x="0" y="7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6"/>
                    <a:pt x="9" y="78"/>
                    <a:pt x="6" y="78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659">
              <a:extLst>
                <a:ext uri="{FF2B5EF4-FFF2-40B4-BE49-F238E27FC236}">
                  <a16:creationId xmlns:a16="http://schemas.microsoft.com/office/drawing/2014/main" id="{C2CB3AE5-3EAD-484B-9CD6-FBBBDB793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719"/>
              <a:ext cx="163" cy="59"/>
            </a:xfrm>
            <a:custGeom>
              <a:avLst/>
              <a:gdLst>
                <a:gd name="T0" fmla="*/ 0 w 92"/>
                <a:gd name="T1" fmla="*/ 29 h 33"/>
                <a:gd name="T2" fmla="*/ 0 w 92"/>
                <a:gd name="T3" fmla="*/ 29 h 33"/>
                <a:gd name="T4" fmla="*/ 4 w 92"/>
                <a:gd name="T5" fmla="*/ 22 h 33"/>
                <a:gd name="T6" fmla="*/ 84 w 92"/>
                <a:gd name="T7" fmla="*/ 1 h 33"/>
                <a:gd name="T8" fmla="*/ 91 w 92"/>
                <a:gd name="T9" fmla="*/ 5 h 33"/>
                <a:gd name="T10" fmla="*/ 91 w 92"/>
                <a:gd name="T11" fmla="*/ 5 h 33"/>
                <a:gd name="T12" fmla="*/ 87 w 92"/>
                <a:gd name="T13" fmla="*/ 11 h 33"/>
                <a:gd name="T14" fmla="*/ 7 w 92"/>
                <a:gd name="T15" fmla="*/ 32 h 33"/>
                <a:gd name="T16" fmla="*/ 0 w 92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3">
                  <a:moveTo>
                    <a:pt x="0" y="29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6"/>
                    <a:pt x="1" y="23"/>
                    <a:pt x="4" y="22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7" y="0"/>
                    <a:pt x="90" y="2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2" y="7"/>
                    <a:pt x="90" y="10"/>
                    <a:pt x="87" y="1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4" y="33"/>
                    <a:pt x="1" y="32"/>
                    <a:pt x="0" y="29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660">
              <a:extLst>
                <a:ext uri="{FF2B5EF4-FFF2-40B4-BE49-F238E27FC236}">
                  <a16:creationId xmlns:a16="http://schemas.microsoft.com/office/drawing/2014/main" id="{02C5ADA0-A3D7-43C5-846A-CDEE82D63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719"/>
              <a:ext cx="163" cy="59"/>
            </a:xfrm>
            <a:custGeom>
              <a:avLst/>
              <a:gdLst>
                <a:gd name="T0" fmla="*/ 91 w 92"/>
                <a:gd name="T1" fmla="*/ 29 h 33"/>
                <a:gd name="T2" fmla="*/ 91 w 92"/>
                <a:gd name="T3" fmla="*/ 29 h 33"/>
                <a:gd name="T4" fmla="*/ 87 w 92"/>
                <a:gd name="T5" fmla="*/ 22 h 33"/>
                <a:gd name="T6" fmla="*/ 7 w 92"/>
                <a:gd name="T7" fmla="*/ 1 h 33"/>
                <a:gd name="T8" fmla="*/ 1 w 92"/>
                <a:gd name="T9" fmla="*/ 5 h 33"/>
                <a:gd name="T10" fmla="*/ 1 w 92"/>
                <a:gd name="T11" fmla="*/ 5 h 33"/>
                <a:gd name="T12" fmla="*/ 4 w 92"/>
                <a:gd name="T13" fmla="*/ 11 h 33"/>
                <a:gd name="T14" fmla="*/ 85 w 92"/>
                <a:gd name="T15" fmla="*/ 32 h 33"/>
                <a:gd name="T16" fmla="*/ 91 w 92"/>
                <a:gd name="T17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33">
                  <a:moveTo>
                    <a:pt x="91" y="29"/>
                  </a:moveTo>
                  <a:cubicBezTo>
                    <a:pt x="91" y="29"/>
                    <a:pt x="91" y="29"/>
                    <a:pt x="91" y="29"/>
                  </a:cubicBezTo>
                  <a:cubicBezTo>
                    <a:pt x="92" y="26"/>
                    <a:pt x="90" y="23"/>
                    <a:pt x="87" y="2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7"/>
                    <a:pt x="1" y="10"/>
                    <a:pt x="4" y="11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7" y="33"/>
                    <a:pt x="90" y="32"/>
                    <a:pt x="91" y="29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661">
              <a:extLst>
                <a:ext uri="{FF2B5EF4-FFF2-40B4-BE49-F238E27FC236}">
                  <a16:creationId xmlns:a16="http://schemas.microsoft.com/office/drawing/2014/main" id="{64239AE5-2C1B-4CDB-9D31-5E8119228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719"/>
              <a:ext cx="41" cy="89"/>
            </a:xfrm>
            <a:custGeom>
              <a:avLst/>
              <a:gdLst>
                <a:gd name="T0" fmla="*/ 19 w 23"/>
                <a:gd name="T1" fmla="*/ 49 h 50"/>
                <a:gd name="T2" fmla="*/ 19 w 23"/>
                <a:gd name="T3" fmla="*/ 49 h 50"/>
                <a:gd name="T4" fmla="*/ 22 w 23"/>
                <a:gd name="T5" fmla="*/ 42 h 50"/>
                <a:gd name="T6" fmla="*/ 12 w 23"/>
                <a:gd name="T7" fmla="*/ 4 h 50"/>
                <a:gd name="T8" fmla="*/ 5 w 23"/>
                <a:gd name="T9" fmla="*/ 1 h 50"/>
                <a:gd name="T10" fmla="*/ 5 w 23"/>
                <a:gd name="T11" fmla="*/ 1 h 50"/>
                <a:gd name="T12" fmla="*/ 1 w 23"/>
                <a:gd name="T13" fmla="*/ 8 h 50"/>
                <a:gd name="T14" fmla="*/ 12 w 23"/>
                <a:gd name="T15" fmla="*/ 45 h 50"/>
                <a:gd name="T16" fmla="*/ 19 w 23"/>
                <a:gd name="T17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50">
                  <a:moveTo>
                    <a:pt x="19" y="49"/>
                  </a:moveTo>
                  <a:cubicBezTo>
                    <a:pt x="19" y="49"/>
                    <a:pt x="19" y="49"/>
                    <a:pt x="19" y="49"/>
                  </a:cubicBezTo>
                  <a:cubicBezTo>
                    <a:pt x="22" y="48"/>
                    <a:pt x="23" y="45"/>
                    <a:pt x="22" y="4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2"/>
                    <a:pt x="7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8"/>
                    <a:pt x="16" y="50"/>
                    <a:pt x="19" y="49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Oval 662">
              <a:extLst>
                <a:ext uri="{FF2B5EF4-FFF2-40B4-BE49-F238E27FC236}">
                  <a16:creationId xmlns:a16="http://schemas.microsoft.com/office/drawing/2014/main" id="{C05FBDCF-1EDF-48AA-AF4E-E243ADBE8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" y="2498"/>
              <a:ext cx="124" cy="124"/>
            </a:xfrm>
            <a:prstGeom prst="ellipse">
              <a:avLst/>
            </a:pr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663">
              <a:extLst>
                <a:ext uri="{FF2B5EF4-FFF2-40B4-BE49-F238E27FC236}">
                  <a16:creationId xmlns:a16="http://schemas.microsoft.com/office/drawing/2014/main" id="{F6B24062-C3B8-4EDE-8C18-1C61D407B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094"/>
              <a:ext cx="489" cy="500"/>
            </a:xfrm>
            <a:custGeom>
              <a:avLst/>
              <a:gdLst>
                <a:gd name="T0" fmla="*/ 93 w 276"/>
                <a:gd name="T1" fmla="*/ 275 h 282"/>
                <a:gd name="T2" fmla="*/ 247 w 276"/>
                <a:gd name="T3" fmla="*/ 206 h 282"/>
                <a:gd name="T4" fmla="*/ 226 w 276"/>
                <a:gd name="T5" fmla="*/ 10 h 282"/>
                <a:gd name="T6" fmla="*/ 150 w 276"/>
                <a:gd name="T7" fmla="*/ 101 h 282"/>
                <a:gd name="T8" fmla="*/ 37 w 276"/>
                <a:gd name="T9" fmla="*/ 204 h 282"/>
                <a:gd name="T10" fmla="*/ 93 w 276"/>
                <a:gd name="T11" fmla="*/ 27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6" h="282">
                  <a:moveTo>
                    <a:pt x="93" y="275"/>
                  </a:moveTo>
                  <a:cubicBezTo>
                    <a:pt x="195" y="282"/>
                    <a:pt x="221" y="263"/>
                    <a:pt x="247" y="206"/>
                  </a:cubicBezTo>
                  <a:cubicBezTo>
                    <a:pt x="274" y="148"/>
                    <a:pt x="276" y="19"/>
                    <a:pt x="226" y="10"/>
                  </a:cubicBezTo>
                  <a:cubicBezTo>
                    <a:pt x="176" y="0"/>
                    <a:pt x="166" y="23"/>
                    <a:pt x="150" y="101"/>
                  </a:cubicBezTo>
                  <a:cubicBezTo>
                    <a:pt x="129" y="209"/>
                    <a:pt x="93" y="199"/>
                    <a:pt x="37" y="204"/>
                  </a:cubicBezTo>
                  <a:cubicBezTo>
                    <a:pt x="0" y="208"/>
                    <a:pt x="12" y="267"/>
                    <a:pt x="93" y="275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664">
              <a:extLst>
                <a:ext uri="{FF2B5EF4-FFF2-40B4-BE49-F238E27FC236}">
                  <a16:creationId xmlns:a16="http://schemas.microsoft.com/office/drawing/2014/main" id="{D9D8D796-3632-46FC-8905-F7FC5B41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111"/>
              <a:ext cx="450" cy="483"/>
            </a:xfrm>
            <a:custGeom>
              <a:avLst/>
              <a:gdLst>
                <a:gd name="T0" fmla="*/ 205 w 254"/>
                <a:gd name="T1" fmla="*/ 0 h 272"/>
                <a:gd name="T2" fmla="*/ 199 w 254"/>
                <a:gd name="T3" fmla="*/ 173 h 272"/>
                <a:gd name="T4" fmla="*/ 45 w 254"/>
                <a:gd name="T5" fmla="*/ 242 h 272"/>
                <a:gd name="T6" fmla="*/ 0 w 254"/>
                <a:gd name="T7" fmla="*/ 230 h 272"/>
                <a:gd name="T8" fmla="*/ 71 w 254"/>
                <a:gd name="T9" fmla="*/ 265 h 272"/>
                <a:gd name="T10" fmla="*/ 225 w 254"/>
                <a:gd name="T11" fmla="*/ 196 h 272"/>
                <a:gd name="T12" fmla="*/ 205 w 254"/>
                <a:gd name="T1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4" h="272">
                  <a:moveTo>
                    <a:pt x="205" y="0"/>
                  </a:moveTo>
                  <a:cubicBezTo>
                    <a:pt x="226" y="42"/>
                    <a:pt x="220" y="129"/>
                    <a:pt x="199" y="173"/>
                  </a:cubicBezTo>
                  <a:cubicBezTo>
                    <a:pt x="173" y="231"/>
                    <a:pt x="147" y="249"/>
                    <a:pt x="45" y="242"/>
                  </a:cubicBezTo>
                  <a:cubicBezTo>
                    <a:pt x="26" y="240"/>
                    <a:pt x="11" y="236"/>
                    <a:pt x="0" y="230"/>
                  </a:cubicBezTo>
                  <a:cubicBezTo>
                    <a:pt x="9" y="245"/>
                    <a:pt x="32" y="261"/>
                    <a:pt x="71" y="265"/>
                  </a:cubicBezTo>
                  <a:cubicBezTo>
                    <a:pt x="173" y="272"/>
                    <a:pt x="199" y="253"/>
                    <a:pt x="225" y="196"/>
                  </a:cubicBezTo>
                  <a:cubicBezTo>
                    <a:pt x="251" y="139"/>
                    <a:pt x="254" y="10"/>
                    <a:pt x="205" y="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665">
              <a:extLst>
                <a:ext uri="{FF2B5EF4-FFF2-40B4-BE49-F238E27FC236}">
                  <a16:creationId xmlns:a16="http://schemas.microsoft.com/office/drawing/2014/main" id="{1AC441FD-3633-43AB-85C5-A1CB5EDFA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725"/>
              <a:ext cx="147" cy="85"/>
            </a:xfrm>
            <a:custGeom>
              <a:avLst/>
              <a:gdLst>
                <a:gd name="T0" fmla="*/ 79 w 83"/>
                <a:gd name="T1" fmla="*/ 0 h 48"/>
                <a:gd name="T2" fmla="*/ 82 w 83"/>
                <a:gd name="T3" fmla="*/ 31 h 48"/>
                <a:gd name="T4" fmla="*/ 72 w 83"/>
                <a:gd name="T5" fmla="*/ 35 h 48"/>
                <a:gd name="T6" fmla="*/ 67 w 83"/>
                <a:gd name="T7" fmla="*/ 31 h 48"/>
                <a:gd name="T8" fmla="*/ 65 w 83"/>
                <a:gd name="T9" fmla="*/ 37 h 48"/>
                <a:gd name="T10" fmla="*/ 20 w 83"/>
                <a:gd name="T11" fmla="*/ 38 h 48"/>
                <a:gd name="T12" fmla="*/ 36 w 83"/>
                <a:gd name="T13" fmla="*/ 16 h 48"/>
                <a:gd name="T14" fmla="*/ 56 w 83"/>
                <a:gd name="T15" fmla="*/ 1 h 48"/>
                <a:gd name="T16" fmla="*/ 79 w 83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48">
                  <a:moveTo>
                    <a:pt x="79" y="0"/>
                  </a:moveTo>
                  <a:cubicBezTo>
                    <a:pt x="79" y="0"/>
                    <a:pt x="83" y="24"/>
                    <a:pt x="82" y="31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5" y="37"/>
                    <a:pt x="36" y="48"/>
                    <a:pt x="20" y="38"/>
                  </a:cubicBezTo>
                  <a:cubicBezTo>
                    <a:pt x="0" y="27"/>
                    <a:pt x="28" y="20"/>
                    <a:pt x="36" y="16"/>
                  </a:cubicBezTo>
                  <a:cubicBezTo>
                    <a:pt x="44" y="13"/>
                    <a:pt x="56" y="1"/>
                    <a:pt x="56" y="1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666">
              <a:extLst>
                <a:ext uri="{FF2B5EF4-FFF2-40B4-BE49-F238E27FC236}">
                  <a16:creationId xmlns:a16="http://schemas.microsoft.com/office/drawing/2014/main" id="{FC73F003-81A0-41D4-AA17-E177A078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730"/>
              <a:ext cx="53" cy="28"/>
            </a:xfrm>
            <a:custGeom>
              <a:avLst/>
              <a:gdLst>
                <a:gd name="T0" fmla="*/ 14 w 30"/>
                <a:gd name="T1" fmla="*/ 3 h 16"/>
                <a:gd name="T2" fmla="*/ 1 w 30"/>
                <a:gd name="T3" fmla="*/ 14 h 16"/>
                <a:gd name="T4" fmla="*/ 23 w 30"/>
                <a:gd name="T5" fmla="*/ 7 h 16"/>
                <a:gd name="T6" fmla="*/ 25 w 30"/>
                <a:gd name="T7" fmla="*/ 1 h 16"/>
                <a:gd name="T8" fmla="*/ 22 w 30"/>
                <a:gd name="T9" fmla="*/ 0 h 16"/>
                <a:gd name="T10" fmla="*/ 14 w 30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14" y="3"/>
                  </a:moveTo>
                  <a:cubicBezTo>
                    <a:pt x="14" y="3"/>
                    <a:pt x="2" y="12"/>
                    <a:pt x="1" y="14"/>
                  </a:cubicBezTo>
                  <a:cubicBezTo>
                    <a:pt x="0" y="16"/>
                    <a:pt x="13" y="8"/>
                    <a:pt x="23" y="7"/>
                  </a:cubicBezTo>
                  <a:cubicBezTo>
                    <a:pt x="30" y="7"/>
                    <a:pt x="27" y="3"/>
                    <a:pt x="25" y="1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667">
              <a:extLst>
                <a:ext uri="{FF2B5EF4-FFF2-40B4-BE49-F238E27FC236}">
                  <a16:creationId xmlns:a16="http://schemas.microsoft.com/office/drawing/2014/main" id="{221FEE3A-EA1B-440B-B10C-5C0DB8724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37"/>
              <a:ext cx="14" cy="11"/>
            </a:xfrm>
            <a:custGeom>
              <a:avLst/>
              <a:gdLst>
                <a:gd name="T0" fmla="*/ 0 w 8"/>
                <a:gd name="T1" fmla="*/ 0 h 6"/>
                <a:gd name="T2" fmla="*/ 5 w 8"/>
                <a:gd name="T3" fmla="*/ 2 h 6"/>
                <a:gd name="T4" fmla="*/ 8 w 8"/>
                <a:gd name="T5" fmla="*/ 6 h 6"/>
                <a:gd name="T6" fmla="*/ 4 w 8"/>
                <a:gd name="T7" fmla="*/ 3 h 6"/>
                <a:gd name="T8" fmla="*/ 0 w 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668">
              <a:extLst>
                <a:ext uri="{FF2B5EF4-FFF2-40B4-BE49-F238E27FC236}">
                  <a16:creationId xmlns:a16="http://schemas.microsoft.com/office/drawing/2014/main" id="{9C926916-E323-4E66-AE53-EDD9B10A3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741"/>
              <a:ext cx="19" cy="7"/>
            </a:xfrm>
            <a:custGeom>
              <a:avLst/>
              <a:gdLst>
                <a:gd name="T0" fmla="*/ 0 w 11"/>
                <a:gd name="T1" fmla="*/ 1 h 4"/>
                <a:gd name="T2" fmla="*/ 3 w 11"/>
                <a:gd name="T3" fmla="*/ 0 h 4"/>
                <a:gd name="T4" fmla="*/ 6 w 11"/>
                <a:gd name="T5" fmla="*/ 1 h 4"/>
                <a:gd name="T6" fmla="*/ 11 w 11"/>
                <a:gd name="T7" fmla="*/ 4 h 4"/>
                <a:gd name="T8" fmla="*/ 5 w 11"/>
                <a:gd name="T9" fmla="*/ 2 h 4"/>
                <a:gd name="T10" fmla="*/ 3 w 11"/>
                <a:gd name="T11" fmla="*/ 1 h 4"/>
                <a:gd name="T12" fmla="*/ 0 w 11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8" y="2"/>
                    <a:pt x="9" y="2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669">
              <a:extLst>
                <a:ext uri="{FF2B5EF4-FFF2-40B4-BE49-F238E27FC236}">
                  <a16:creationId xmlns:a16="http://schemas.microsoft.com/office/drawing/2014/main" id="{40DA6628-1842-4498-9AB5-CABD9790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43"/>
              <a:ext cx="16" cy="8"/>
            </a:xfrm>
            <a:custGeom>
              <a:avLst/>
              <a:gdLst>
                <a:gd name="T0" fmla="*/ 9 w 9"/>
                <a:gd name="T1" fmla="*/ 5 h 5"/>
                <a:gd name="T2" fmla="*/ 5 w 9"/>
                <a:gd name="T3" fmla="*/ 2 h 5"/>
                <a:gd name="T4" fmla="*/ 0 w 9"/>
                <a:gd name="T5" fmla="*/ 1 h 5"/>
                <a:gd name="T6" fmla="*/ 3 w 9"/>
                <a:gd name="T7" fmla="*/ 0 h 5"/>
                <a:gd name="T8" fmla="*/ 5 w 9"/>
                <a:gd name="T9" fmla="*/ 1 h 5"/>
                <a:gd name="T10" fmla="*/ 9 w 9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cubicBezTo>
                    <a:pt x="7" y="4"/>
                    <a:pt x="6" y="3"/>
                    <a:pt x="5" y="2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7" y="2"/>
                    <a:pt x="8" y="3"/>
                    <a:pt x="9" y="5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670">
              <a:extLst>
                <a:ext uri="{FF2B5EF4-FFF2-40B4-BE49-F238E27FC236}">
                  <a16:creationId xmlns:a16="http://schemas.microsoft.com/office/drawing/2014/main" id="{7A01AA6C-FA0A-4A01-B0D4-3EA91FCBC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46"/>
              <a:ext cx="9" cy="9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2 h 5"/>
                <a:gd name="T4" fmla="*/ 4 w 5"/>
                <a:gd name="T5" fmla="*/ 5 h 5"/>
                <a:gd name="T6" fmla="*/ 2 w 5"/>
                <a:gd name="T7" fmla="*/ 3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4" y="2"/>
                    <a:pt x="5" y="4"/>
                    <a:pt x="4" y="5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671">
              <a:extLst>
                <a:ext uri="{FF2B5EF4-FFF2-40B4-BE49-F238E27FC236}">
                  <a16:creationId xmlns:a16="http://schemas.microsoft.com/office/drawing/2014/main" id="{7E792627-852E-4D8A-BF64-17E9900C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750"/>
              <a:ext cx="12" cy="5"/>
            </a:xfrm>
            <a:custGeom>
              <a:avLst/>
              <a:gdLst>
                <a:gd name="T0" fmla="*/ 7 w 7"/>
                <a:gd name="T1" fmla="*/ 3 h 3"/>
                <a:gd name="T2" fmla="*/ 5 w 7"/>
                <a:gd name="T3" fmla="*/ 2 h 3"/>
                <a:gd name="T4" fmla="*/ 4 w 7"/>
                <a:gd name="T5" fmla="*/ 2 h 3"/>
                <a:gd name="T6" fmla="*/ 0 w 7"/>
                <a:gd name="T7" fmla="*/ 1 h 3"/>
                <a:gd name="T8" fmla="*/ 4 w 7"/>
                <a:gd name="T9" fmla="*/ 0 h 3"/>
                <a:gd name="T10" fmla="*/ 7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2" y="2"/>
                    <a:pt x="1" y="1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672">
              <a:extLst>
                <a:ext uri="{FF2B5EF4-FFF2-40B4-BE49-F238E27FC236}">
                  <a16:creationId xmlns:a16="http://schemas.microsoft.com/office/drawing/2014/main" id="{8F07A181-B74D-42EF-B292-9CFEC875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771"/>
              <a:ext cx="123" cy="39"/>
            </a:xfrm>
            <a:custGeom>
              <a:avLst/>
              <a:gdLst>
                <a:gd name="T0" fmla="*/ 69 w 69"/>
                <a:gd name="T1" fmla="*/ 5 h 22"/>
                <a:gd name="T2" fmla="*/ 69 w 69"/>
                <a:gd name="T3" fmla="*/ 0 h 22"/>
                <a:gd name="T4" fmla="*/ 69 w 69"/>
                <a:gd name="T5" fmla="*/ 0 h 22"/>
                <a:gd name="T6" fmla="*/ 60 w 69"/>
                <a:gd name="T7" fmla="*/ 5 h 22"/>
                <a:gd name="T8" fmla="*/ 53 w 69"/>
                <a:gd name="T9" fmla="*/ 3 h 22"/>
                <a:gd name="T10" fmla="*/ 50 w 69"/>
                <a:gd name="T11" fmla="*/ 7 h 22"/>
                <a:gd name="T12" fmla="*/ 25 w 69"/>
                <a:gd name="T13" fmla="*/ 13 h 22"/>
                <a:gd name="T14" fmla="*/ 0 w 69"/>
                <a:gd name="T15" fmla="*/ 6 h 22"/>
                <a:gd name="T16" fmla="*/ 7 w 69"/>
                <a:gd name="T17" fmla="*/ 12 h 22"/>
                <a:gd name="T18" fmla="*/ 52 w 69"/>
                <a:gd name="T19" fmla="*/ 11 h 22"/>
                <a:gd name="T20" fmla="*/ 54 w 69"/>
                <a:gd name="T21" fmla="*/ 5 h 22"/>
                <a:gd name="T22" fmla="*/ 59 w 69"/>
                <a:gd name="T23" fmla="*/ 9 h 22"/>
                <a:gd name="T24" fmla="*/ 69 w 69"/>
                <a:gd name="T2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69" y="5"/>
                  </a:moveTo>
                  <a:cubicBezTo>
                    <a:pt x="69" y="4"/>
                    <a:pt x="69" y="2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3"/>
                    <a:pt x="60" y="5"/>
                    <a:pt x="60" y="5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7"/>
                    <a:pt x="41" y="12"/>
                    <a:pt x="25" y="13"/>
                  </a:cubicBezTo>
                  <a:cubicBezTo>
                    <a:pt x="8" y="14"/>
                    <a:pt x="0" y="6"/>
                    <a:pt x="0" y="6"/>
                  </a:cubicBezTo>
                  <a:cubicBezTo>
                    <a:pt x="1" y="8"/>
                    <a:pt x="3" y="10"/>
                    <a:pt x="7" y="12"/>
                  </a:cubicBezTo>
                  <a:cubicBezTo>
                    <a:pt x="23" y="22"/>
                    <a:pt x="52" y="11"/>
                    <a:pt x="52" y="1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69" y="5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673">
              <a:extLst>
                <a:ext uri="{FF2B5EF4-FFF2-40B4-BE49-F238E27FC236}">
                  <a16:creationId xmlns:a16="http://schemas.microsoft.com/office/drawing/2014/main" id="{3A0D96EA-35AC-46CD-8D39-4D5243CA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395"/>
              <a:ext cx="312" cy="353"/>
            </a:xfrm>
            <a:custGeom>
              <a:avLst/>
              <a:gdLst>
                <a:gd name="T0" fmla="*/ 11 w 176"/>
                <a:gd name="T1" fmla="*/ 188 h 199"/>
                <a:gd name="T2" fmla="*/ 2 w 176"/>
                <a:gd name="T3" fmla="*/ 127 h 199"/>
                <a:gd name="T4" fmla="*/ 0 w 176"/>
                <a:gd name="T5" fmla="*/ 95 h 199"/>
                <a:gd name="T6" fmla="*/ 0 w 176"/>
                <a:gd name="T7" fmla="*/ 86 h 199"/>
                <a:gd name="T8" fmla="*/ 1 w 176"/>
                <a:gd name="T9" fmla="*/ 83 h 199"/>
                <a:gd name="T10" fmla="*/ 1 w 176"/>
                <a:gd name="T11" fmla="*/ 81 h 199"/>
                <a:gd name="T12" fmla="*/ 2 w 176"/>
                <a:gd name="T13" fmla="*/ 74 h 199"/>
                <a:gd name="T14" fmla="*/ 13 w 176"/>
                <a:gd name="T15" fmla="*/ 51 h 199"/>
                <a:gd name="T16" fmla="*/ 34 w 176"/>
                <a:gd name="T17" fmla="*/ 37 h 199"/>
                <a:gd name="T18" fmla="*/ 44 w 176"/>
                <a:gd name="T19" fmla="*/ 33 h 199"/>
                <a:gd name="T20" fmla="*/ 52 w 176"/>
                <a:gd name="T21" fmla="*/ 30 h 199"/>
                <a:gd name="T22" fmla="*/ 82 w 176"/>
                <a:gd name="T23" fmla="*/ 22 h 199"/>
                <a:gd name="T24" fmla="*/ 108 w 176"/>
                <a:gd name="T25" fmla="*/ 13 h 199"/>
                <a:gd name="T26" fmla="*/ 119 w 176"/>
                <a:gd name="T27" fmla="*/ 8 h 199"/>
                <a:gd name="T28" fmla="*/ 128 w 176"/>
                <a:gd name="T29" fmla="*/ 2 h 199"/>
                <a:gd name="T30" fmla="*/ 137 w 176"/>
                <a:gd name="T31" fmla="*/ 2 h 199"/>
                <a:gd name="T32" fmla="*/ 151 w 176"/>
                <a:gd name="T33" fmla="*/ 11 h 199"/>
                <a:gd name="T34" fmla="*/ 169 w 176"/>
                <a:gd name="T35" fmla="*/ 27 h 199"/>
                <a:gd name="T36" fmla="*/ 175 w 176"/>
                <a:gd name="T37" fmla="*/ 44 h 199"/>
                <a:gd name="T38" fmla="*/ 162 w 176"/>
                <a:gd name="T39" fmla="*/ 60 h 199"/>
                <a:gd name="T40" fmla="*/ 144 w 176"/>
                <a:gd name="T41" fmla="*/ 68 h 199"/>
                <a:gd name="T42" fmla="*/ 126 w 176"/>
                <a:gd name="T43" fmla="*/ 73 h 199"/>
                <a:gd name="T44" fmla="*/ 94 w 176"/>
                <a:gd name="T45" fmla="*/ 79 h 199"/>
                <a:gd name="T46" fmla="*/ 65 w 176"/>
                <a:gd name="T47" fmla="*/ 83 h 199"/>
                <a:gd name="T48" fmla="*/ 58 w 176"/>
                <a:gd name="T49" fmla="*/ 84 h 199"/>
                <a:gd name="T50" fmla="*/ 54 w 176"/>
                <a:gd name="T51" fmla="*/ 85 h 199"/>
                <a:gd name="T52" fmla="*/ 50 w 176"/>
                <a:gd name="T53" fmla="*/ 86 h 199"/>
                <a:gd name="T54" fmla="*/ 48 w 176"/>
                <a:gd name="T55" fmla="*/ 89 h 199"/>
                <a:gd name="T56" fmla="*/ 47 w 176"/>
                <a:gd name="T57" fmla="*/ 90 h 199"/>
                <a:gd name="T58" fmla="*/ 47 w 176"/>
                <a:gd name="T59" fmla="*/ 90 h 199"/>
                <a:gd name="T60" fmla="*/ 47 w 176"/>
                <a:gd name="T61" fmla="*/ 91 h 199"/>
                <a:gd name="T62" fmla="*/ 47 w 176"/>
                <a:gd name="T63" fmla="*/ 92 h 199"/>
                <a:gd name="T64" fmla="*/ 45 w 176"/>
                <a:gd name="T65" fmla="*/ 98 h 199"/>
                <a:gd name="T66" fmla="*/ 43 w 176"/>
                <a:gd name="T67" fmla="*/ 126 h 199"/>
                <a:gd name="T68" fmla="*/ 44 w 176"/>
                <a:gd name="T69" fmla="*/ 185 h 199"/>
                <a:gd name="T70" fmla="*/ 42 w 176"/>
                <a:gd name="T71" fmla="*/ 190 h 199"/>
                <a:gd name="T72" fmla="*/ 14 w 176"/>
                <a:gd name="T73" fmla="*/ 193 h 199"/>
                <a:gd name="T74" fmla="*/ 11 w 176"/>
                <a:gd name="T75" fmla="*/ 18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6" h="199">
                  <a:moveTo>
                    <a:pt x="11" y="188"/>
                  </a:moveTo>
                  <a:cubicBezTo>
                    <a:pt x="7" y="168"/>
                    <a:pt x="4" y="148"/>
                    <a:pt x="2" y="127"/>
                  </a:cubicBezTo>
                  <a:cubicBezTo>
                    <a:pt x="1" y="117"/>
                    <a:pt x="0" y="106"/>
                    <a:pt x="0" y="95"/>
                  </a:cubicBezTo>
                  <a:cubicBezTo>
                    <a:pt x="0" y="92"/>
                    <a:pt x="0" y="89"/>
                    <a:pt x="0" y="86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79"/>
                    <a:pt x="2" y="76"/>
                    <a:pt x="2" y="74"/>
                  </a:cubicBezTo>
                  <a:cubicBezTo>
                    <a:pt x="4" y="66"/>
                    <a:pt x="7" y="58"/>
                    <a:pt x="13" y="51"/>
                  </a:cubicBezTo>
                  <a:cubicBezTo>
                    <a:pt x="18" y="44"/>
                    <a:pt x="26" y="40"/>
                    <a:pt x="34" y="37"/>
                  </a:cubicBezTo>
                  <a:cubicBezTo>
                    <a:pt x="39" y="35"/>
                    <a:pt x="41" y="34"/>
                    <a:pt x="44" y="33"/>
                  </a:cubicBezTo>
                  <a:cubicBezTo>
                    <a:pt x="47" y="32"/>
                    <a:pt x="50" y="31"/>
                    <a:pt x="52" y="30"/>
                  </a:cubicBezTo>
                  <a:cubicBezTo>
                    <a:pt x="63" y="27"/>
                    <a:pt x="73" y="24"/>
                    <a:pt x="82" y="22"/>
                  </a:cubicBezTo>
                  <a:cubicBezTo>
                    <a:pt x="91" y="19"/>
                    <a:pt x="100" y="16"/>
                    <a:pt x="108" y="13"/>
                  </a:cubicBezTo>
                  <a:cubicBezTo>
                    <a:pt x="112" y="11"/>
                    <a:pt x="116" y="10"/>
                    <a:pt x="119" y="8"/>
                  </a:cubicBezTo>
                  <a:cubicBezTo>
                    <a:pt x="123" y="6"/>
                    <a:pt x="126" y="4"/>
                    <a:pt x="128" y="2"/>
                  </a:cubicBezTo>
                  <a:cubicBezTo>
                    <a:pt x="130" y="0"/>
                    <a:pt x="133" y="1"/>
                    <a:pt x="137" y="2"/>
                  </a:cubicBezTo>
                  <a:cubicBezTo>
                    <a:pt x="141" y="4"/>
                    <a:pt x="146" y="7"/>
                    <a:pt x="151" y="11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4" y="31"/>
                    <a:pt x="176" y="37"/>
                    <a:pt x="175" y="44"/>
                  </a:cubicBezTo>
                  <a:cubicBezTo>
                    <a:pt x="173" y="50"/>
                    <a:pt x="169" y="56"/>
                    <a:pt x="162" y="60"/>
                  </a:cubicBezTo>
                  <a:cubicBezTo>
                    <a:pt x="156" y="63"/>
                    <a:pt x="150" y="66"/>
                    <a:pt x="144" y="68"/>
                  </a:cubicBezTo>
                  <a:cubicBezTo>
                    <a:pt x="138" y="70"/>
                    <a:pt x="132" y="71"/>
                    <a:pt x="126" y="73"/>
                  </a:cubicBezTo>
                  <a:cubicBezTo>
                    <a:pt x="115" y="75"/>
                    <a:pt x="104" y="77"/>
                    <a:pt x="94" y="79"/>
                  </a:cubicBezTo>
                  <a:cubicBezTo>
                    <a:pt x="84" y="80"/>
                    <a:pt x="74" y="81"/>
                    <a:pt x="65" y="83"/>
                  </a:cubicBezTo>
                  <a:cubicBezTo>
                    <a:pt x="63" y="83"/>
                    <a:pt x="60" y="83"/>
                    <a:pt x="58" y="84"/>
                  </a:cubicBezTo>
                  <a:cubicBezTo>
                    <a:pt x="56" y="84"/>
                    <a:pt x="54" y="85"/>
                    <a:pt x="54" y="85"/>
                  </a:cubicBezTo>
                  <a:cubicBezTo>
                    <a:pt x="53" y="85"/>
                    <a:pt x="52" y="85"/>
                    <a:pt x="50" y="86"/>
                  </a:cubicBezTo>
                  <a:cubicBezTo>
                    <a:pt x="49" y="86"/>
                    <a:pt x="48" y="87"/>
                    <a:pt x="48" y="89"/>
                  </a:cubicBezTo>
                  <a:cubicBezTo>
                    <a:pt x="48" y="89"/>
                    <a:pt x="47" y="89"/>
                    <a:pt x="47" y="90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1"/>
                    <a:pt x="47" y="91"/>
                    <a:pt x="47" y="91"/>
                  </a:cubicBezTo>
                  <a:cubicBezTo>
                    <a:pt x="47" y="91"/>
                    <a:pt x="47" y="92"/>
                    <a:pt x="47" y="92"/>
                  </a:cubicBezTo>
                  <a:cubicBezTo>
                    <a:pt x="46" y="94"/>
                    <a:pt x="46" y="96"/>
                    <a:pt x="45" y="98"/>
                  </a:cubicBezTo>
                  <a:cubicBezTo>
                    <a:pt x="44" y="107"/>
                    <a:pt x="43" y="116"/>
                    <a:pt x="43" y="126"/>
                  </a:cubicBezTo>
                  <a:cubicBezTo>
                    <a:pt x="42" y="145"/>
                    <a:pt x="43" y="165"/>
                    <a:pt x="44" y="185"/>
                  </a:cubicBezTo>
                  <a:cubicBezTo>
                    <a:pt x="44" y="186"/>
                    <a:pt x="43" y="188"/>
                    <a:pt x="42" y="190"/>
                  </a:cubicBezTo>
                  <a:cubicBezTo>
                    <a:pt x="35" y="198"/>
                    <a:pt x="22" y="199"/>
                    <a:pt x="14" y="193"/>
                  </a:cubicBezTo>
                  <a:cubicBezTo>
                    <a:pt x="12" y="192"/>
                    <a:pt x="11" y="190"/>
                    <a:pt x="11" y="188"/>
                  </a:cubicBezTo>
                  <a:close/>
                </a:path>
              </a:pathLst>
            </a:custGeom>
            <a:solidFill>
              <a:srgbClr val="314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674">
              <a:extLst>
                <a:ext uri="{FF2B5EF4-FFF2-40B4-BE49-F238E27FC236}">
                  <a16:creationId xmlns:a16="http://schemas.microsoft.com/office/drawing/2014/main" id="{86708B13-23C5-444A-9B58-490BA95A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335"/>
              <a:ext cx="186" cy="170"/>
            </a:xfrm>
            <a:custGeom>
              <a:avLst/>
              <a:gdLst>
                <a:gd name="T0" fmla="*/ 0 w 105"/>
                <a:gd name="T1" fmla="*/ 49 h 96"/>
                <a:gd name="T2" fmla="*/ 50 w 105"/>
                <a:gd name="T3" fmla="*/ 96 h 96"/>
                <a:gd name="T4" fmla="*/ 105 w 105"/>
                <a:gd name="T5" fmla="*/ 49 h 96"/>
                <a:gd name="T6" fmla="*/ 50 w 105"/>
                <a:gd name="T7" fmla="*/ 0 h 96"/>
                <a:gd name="T8" fmla="*/ 0 w 105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96">
                  <a:moveTo>
                    <a:pt x="0" y="49"/>
                  </a:moveTo>
                  <a:cubicBezTo>
                    <a:pt x="1" y="75"/>
                    <a:pt x="19" y="96"/>
                    <a:pt x="50" y="96"/>
                  </a:cubicBezTo>
                  <a:cubicBezTo>
                    <a:pt x="81" y="96"/>
                    <a:pt x="104" y="75"/>
                    <a:pt x="105" y="49"/>
                  </a:cubicBezTo>
                  <a:cubicBezTo>
                    <a:pt x="105" y="22"/>
                    <a:pt x="82" y="0"/>
                    <a:pt x="50" y="0"/>
                  </a:cubicBezTo>
                  <a:cubicBezTo>
                    <a:pt x="18" y="0"/>
                    <a:pt x="0" y="22"/>
                    <a:pt x="0" y="49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675">
              <a:extLst>
                <a:ext uri="{FF2B5EF4-FFF2-40B4-BE49-F238E27FC236}">
                  <a16:creationId xmlns:a16="http://schemas.microsoft.com/office/drawing/2014/main" id="{214BA6AD-DC58-4575-A434-940AC793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721"/>
              <a:ext cx="146" cy="96"/>
            </a:xfrm>
            <a:custGeom>
              <a:avLst/>
              <a:gdLst>
                <a:gd name="T0" fmla="*/ 74 w 82"/>
                <a:gd name="T1" fmla="*/ 0 h 54"/>
                <a:gd name="T2" fmla="*/ 81 w 82"/>
                <a:gd name="T3" fmla="*/ 31 h 54"/>
                <a:gd name="T4" fmla="*/ 73 w 82"/>
                <a:gd name="T5" fmla="*/ 35 h 54"/>
                <a:gd name="T6" fmla="*/ 67 w 82"/>
                <a:gd name="T7" fmla="*/ 32 h 54"/>
                <a:gd name="T8" fmla="*/ 66 w 82"/>
                <a:gd name="T9" fmla="*/ 38 h 54"/>
                <a:gd name="T10" fmla="*/ 21 w 82"/>
                <a:gd name="T11" fmla="*/ 47 h 54"/>
                <a:gd name="T12" fmla="*/ 34 w 82"/>
                <a:gd name="T13" fmla="*/ 23 h 54"/>
                <a:gd name="T14" fmla="*/ 52 w 82"/>
                <a:gd name="T15" fmla="*/ 5 h 54"/>
                <a:gd name="T16" fmla="*/ 74 w 8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4">
                  <a:moveTo>
                    <a:pt x="74" y="0"/>
                  </a:moveTo>
                  <a:cubicBezTo>
                    <a:pt x="74" y="0"/>
                    <a:pt x="82" y="23"/>
                    <a:pt x="81" y="31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39" y="54"/>
                    <a:pt x="21" y="47"/>
                  </a:cubicBezTo>
                  <a:cubicBezTo>
                    <a:pt x="0" y="38"/>
                    <a:pt x="26" y="27"/>
                    <a:pt x="34" y="23"/>
                  </a:cubicBezTo>
                  <a:cubicBezTo>
                    <a:pt x="42" y="18"/>
                    <a:pt x="52" y="5"/>
                    <a:pt x="52" y="5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676">
              <a:extLst>
                <a:ext uri="{FF2B5EF4-FFF2-40B4-BE49-F238E27FC236}">
                  <a16:creationId xmlns:a16="http://schemas.microsoft.com/office/drawing/2014/main" id="{53F5E230-1DEC-45A9-B994-9A0B4FD4F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730"/>
              <a:ext cx="50" cy="36"/>
            </a:xfrm>
            <a:custGeom>
              <a:avLst/>
              <a:gdLst>
                <a:gd name="T0" fmla="*/ 12 w 28"/>
                <a:gd name="T1" fmla="*/ 4 h 20"/>
                <a:gd name="T2" fmla="*/ 0 w 28"/>
                <a:gd name="T3" fmla="*/ 18 h 20"/>
                <a:gd name="T4" fmla="*/ 21 w 28"/>
                <a:gd name="T5" fmla="*/ 8 h 20"/>
                <a:gd name="T6" fmla="*/ 22 w 28"/>
                <a:gd name="T7" fmla="*/ 1 h 20"/>
                <a:gd name="T8" fmla="*/ 19 w 28"/>
                <a:gd name="T9" fmla="*/ 0 h 20"/>
                <a:gd name="T10" fmla="*/ 12 w 2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0">
                  <a:moveTo>
                    <a:pt x="12" y="4"/>
                  </a:moveTo>
                  <a:cubicBezTo>
                    <a:pt x="12" y="4"/>
                    <a:pt x="1" y="16"/>
                    <a:pt x="0" y="18"/>
                  </a:cubicBezTo>
                  <a:cubicBezTo>
                    <a:pt x="0" y="20"/>
                    <a:pt x="11" y="10"/>
                    <a:pt x="21" y="8"/>
                  </a:cubicBezTo>
                  <a:cubicBezTo>
                    <a:pt x="28" y="6"/>
                    <a:pt x="24" y="3"/>
                    <a:pt x="22" y="1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677">
              <a:extLst>
                <a:ext uri="{FF2B5EF4-FFF2-40B4-BE49-F238E27FC236}">
                  <a16:creationId xmlns:a16="http://schemas.microsoft.com/office/drawing/2014/main" id="{E7650A2A-1804-4C9C-95F6-6E025C98D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741"/>
              <a:ext cx="16" cy="9"/>
            </a:xfrm>
            <a:custGeom>
              <a:avLst/>
              <a:gdLst>
                <a:gd name="T0" fmla="*/ 0 w 9"/>
                <a:gd name="T1" fmla="*/ 0 h 5"/>
                <a:gd name="T2" fmla="*/ 6 w 9"/>
                <a:gd name="T3" fmla="*/ 1 h 5"/>
                <a:gd name="T4" fmla="*/ 9 w 9"/>
                <a:gd name="T5" fmla="*/ 5 h 5"/>
                <a:gd name="T6" fmla="*/ 5 w 9"/>
                <a:gd name="T7" fmla="*/ 3 h 5"/>
                <a:gd name="T8" fmla="*/ 0 w 9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3"/>
                    <a:pt x="9" y="5"/>
                  </a:cubicBezTo>
                  <a:cubicBezTo>
                    <a:pt x="8" y="4"/>
                    <a:pt x="6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678">
              <a:extLst>
                <a:ext uri="{FF2B5EF4-FFF2-40B4-BE49-F238E27FC236}">
                  <a16:creationId xmlns:a16="http://schemas.microsoft.com/office/drawing/2014/main" id="{4125A3FE-4C99-4343-A13E-4499372AB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746"/>
              <a:ext cx="19" cy="4"/>
            </a:xfrm>
            <a:custGeom>
              <a:avLst/>
              <a:gdLst>
                <a:gd name="T0" fmla="*/ 0 w 11"/>
                <a:gd name="T1" fmla="*/ 0 h 2"/>
                <a:gd name="T2" fmla="*/ 3 w 11"/>
                <a:gd name="T3" fmla="*/ 0 h 2"/>
                <a:gd name="T4" fmla="*/ 6 w 11"/>
                <a:gd name="T5" fmla="*/ 0 h 2"/>
                <a:gd name="T6" fmla="*/ 11 w 11"/>
                <a:gd name="T7" fmla="*/ 2 h 2"/>
                <a:gd name="T8" fmla="*/ 6 w 11"/>
                <a:gd name="T9" fmla="*/ 1 h 2"/>
                <a:gd name="T10" fmla="*/ 3 w 11"/>
                <a:gd name="T11" fmla="*/ 1 h 2"/>
                <a:gd name="T12" fmla="*/ 0 w 1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8" y="0"/>
                    <a:pt x="9" y="1"/>
                    <a:pt x="11" y="2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679">
              <a:extLst>
                <a:ext uri="{FF2B5EF4-FFF2-40B4-BE49-F238E27FC236}">
                  <a16:creationId xmlns:a16="http://schemas.microsoft.com/office/drawing/2014/main" id="{40725746-76F4-4A0C-B008-45115192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748"/>
              <a:ext cx="16" cy="5"/>
            </a:xfrm>
            <a:custGeom>
              <a:avLst/>
              <a:gdLst>
                <a:gd name="T0" fmla="*/ 9 w 9"/>
                <a:gd name="T1" fmla="*/ 3 h 3"/>
                <a:gd name="T2" fmla="*/ 5 w 9"/>
                <a:gd name="T3" fmla="*/ 2 h 3"/>
                <a:gd name="T4" fmla="*/ 0 w 9"/>
                <a:gd name="T5" fmla="*/ 1 h 3"/>
                <a:gd name="T6" fmla="*/ 3 w 9"/>
                <a:gd name="T7" fmla="*/ 0 h 3"/>
                <a:gd name="T8" fmla="*/ 5 w 9"/>
                <a:gd name="T9" fmla="*/ 0 h 3"/>
                <a:gd name="T10" fmla="*/ 9 w 9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9" y="3"/>
                  </a:moveTo>
                  <a:cubicBezTo>
                    <a:pt x="8" y="3"/>
                    <a:pt x="7" y="2"/>
                    <a:pt x="5" y="2"/>
                  </a:cubicBezTo>
                  <a:cubicBezTo>
                    <a:pt x="4" y="1"/>
                    <a:pt x="2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1"/>
                    <a:pt x="9" y="2"/>
                    <a:pt x="9" y="3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680">
              <a:extLst>
                <a:ext uri="{FF2B5EF4-FFF2-40B4-BE49-F238E27FC236}">
                  <a16:creationId xmlns:a16="http://schemas.microsoft.com/office/drawing/2014/main" id="{504691A5-0147-4923-99AC-AB5A897CC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751"/>
              <a:ext cx="7" cy="7"/>
            </a:xfrm>
            <a:custGeom>
              <a:avLst/>
              <a:gdLst>
                <a:gd name="T0" fmla="*/ 0 w 4"/>
                <a:gd name="T1" fmla="*/ 0 h 4"/>
                <a:gd name="T2" fmla="*/ 3 w 4"/>
                <a:gd name="T3" fmla="*/ 1 h 4"/>
                <a:gd name="T4" fmla="*/ 4 w 4"/>
                <a:gd name="T5" fmla="*/ 4 h 4"/>
                <a:gd name="T6" fmla="*/ 2 w 4"/>
                <a:gd name="T7" fmla="*/ 2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681">
              <a:extLst>
                <a:ext uri="{FF2B5EF4-FFF2-40B4-BE49-F238E27FC236}">
                  <a16:creationId xmlns:a16="http://schemas.microsoft.com/office/drawing/2014/main" id="{FFAA28F2-F9C0-4597-9A8C-BA1C4D979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755"/>
              <a:ext cx="13" cy="3"/>
            </a:xfrm>
            <a:custGeom>
              <a:avLst/>
              <a:gdLst>
                <a:gd name="T0" fmla="*/ 7 w 7"/>
                <a:gd name="T1" fmla="*/ 2 h 2"/>
                <a:gd name="T2" fmla="*/ 5 w 7"/>
                <a:gd name="T3" fmla="*/ 2 h 2"/>
                <a:gd name="T4" fmla="*/ 4 w 7"/>
                <a:gd name="T5" fmla="*/ 2 h 2"/>
                <a:gd name="T6" fmla="*/ 0 w 7"/>
                <a:gd name="T7" fmla="*/ 1 h 2"/>
                <a:gd name="T8" fmla="*/ 4 w 7"/>
                <a:gd name="T9" fmla="*/ 0 h 2"/>
                <a:gd name="T10" fmla="*/ 7 w 7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754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682">
              <a:extLst>
                <a:ext uri="{FF2B5EF4-FFF2-40B4-BE49-F238E27FC236}">
                  <a16:creationId xmlns:a16="http://schemas.microsoft.com/office/drawing/2014/main" id="{57A07F11-3A99-462E-B90A-21CD68EF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766"/>
              <a:ext cx="121" cy="51"/>
            </a:xfrm>
            <a:custGeom>
              <a:avLst/>
              <a:gdLst>
                <a:gd name="T0" fmla="*/ 67 w 68"/>
                <a:gd name="T1" fmla="*/ 6 h 29"/>
                <a:gd name="T2" fmla="*/ 67 w 68"/>
                <a:gd name="T3" fmla="*/ 0 h 29"/>
                <a:gd name="T4" fmla="*/ 67 w 68"/>
                <a:gd name="T5" fmla="*/ 0 h 29"/>
                <a:gd name="T6" fmla="*/ 59 w 68"/>
                <a:gd name="T7" fmla="*/ 6 h 29"/>
                <a:gd name="T8" fmla="*/ 52 w 68"/>
                <a:gd name="T9" fmla="*/ 5 h 29"/>
                <a:gd name="T10" fmla="*/ 50 w 68"/>
                <a:gd name="T11" fmla="*/ 10 h 29"/>
                <a:gd name="T12" fmla="*/ 25 w 68"/>
                <a:gd name="T13" fmla="*/ 20 h 29"/>
                <a:gd name="T14" fmla="*/ 0 w 68"/>
                <a:gd name="T15" fmla="*/ 16 h 29"/>
                <a:gd name="T16" fmla="*/ 7 w 68"/>
                <a:gd name="T17" fmla="*/ 22 h 29"/>
                <a:gd name="T18" fmla="*/ 52 w 68"/>
                <a:gd name="T19" fmla="*/ 13 h 29"/>
                <a:gd name="T20" fmla="*/ 53 w 68"/>
                <a:gd name="T21" fmla="*/ 7 h 29"/>
                <a:gd name="T22" fmla="*/ 59 w 68"/>
                <a:gd name="T23" fmla="*/ 10 h 29"/>
                <a:gd name="T24" fmla="*/ 67 w 68"/>
                <a:gd name="T2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29">
                  <a:moveTo>
                    <a:pt x="67" y="6"/>
                  </a:moveTo>
                  <a:cubicBezTo>
                    <a:pt x="68" y="4"/>
                    <a:pt x="67" y="2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4"/>
                    <a:pt x="59" y="6"/>
                    <a:pt x="59" y="6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42" y="16"/>
                    <a:pt x="25" y="20"/>
                  </a:cubicBezTo>
                  <a:cubicBezTo>
                    <a:pt x="9" y="23"/>
                    <a:pt x="0" y="16"/>
                    <a:pt x="0" y="16"/>
                  </a:cubicBezTo>
                  <a:cubicBezTo>
                    <a:pt x="0" y="18"/>
                    <a:pt x="3" y="20"/>
                    <a:pt x="7" y="22"/>
                  </a:cubicBezTo>
                  <a:cubicBezTo>
                    <a:pt x="25" y="29"/>
                    <a:pt x="52" y="13"/>
                    <a:pt x="52" y="13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9" y="10"/>
                    <a:pt x="59" y="10"/>
                    <a:pt x="59" y="10"/>
                  </a:cubicBezTo>
                  <a:lnTo>
                    <a:pt x="67" y="6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683">
              <a:extLst>
                <a:ext uri="{FF2B5EF4-FFF2-40B4-BE49-F238E27FC236}">
                  <a16:creationId xmlns:a16="http://schemas.microsoft.com/office/drawing/2014/main" id="{5AB2E1EA-6BBE-4672-9207-B945C0EF0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383"/>
              <a:ext cx="268" cy="367"/>
            </a:xfrm>
            <a:custGeom>
              <a:avLst/>
              <a:gdLst>
                <a:gd name="T0" fmla="*/ 24 w 151"/>
                <a:gd name="T1" fmla="*/ 198 h 207"/>
                <a:gd name="T2" fmla="*/ 6 w 151"/>
                <a:gd name="T3" fmla="*/ 140 h 207"/>
                <a:gd name="T4" fmla="*/ 1 w 151"/>
                <a:gd name="T5" fmla="*/ 109 h 207"/>
                <a:gd name="T6" fmla="*/ 0 w 151"/>
                <a:gd name="T7" fmla="*/ 100 h 207"/>
                <a:gd name="T8" fmla="*/ 1 w 151"/>
                <a:gd name="T9" fmla="*/ 88 h 207"/>
                <a:gd name="T10" fmla="*/ 9 w 151"/>
                <a:gd name="T11" fmla="*/ 65 h 207"/>
                <a:gd name="T12" fmla="*/ 13 w 151"/>
                <a:gd name="T13" fmla="*/ 60 h 207"/>
                <a:gd name="T14" fmla="*/ 17 w 151"/>
                <a:gd name="T15" fmla="*/ 56 h 207"/>
                <a:gd name="T16" fmla="*/ 22 w 151"/>
                <a:gd name="T17" fmla="*/ 52 h 207"/>
                <a:gd name="T18" fmla="*/ 26 w 151"/>
                <a:gd name="T19" fmla="*/ 49 h 207"/>
                <a:gd name="T20" fmla="*/ 33 w 151"/>
                <a:gd name="T21" fmla="*/ 45 h 207"/>
                <a:gd name="T22" fmla="*/ 40 w 151"/>
                <a:gd name="T23" fmla="*/ 41 h 207"/>
                <a:gd name="T24" fmla="*/ 64 w 151"/>
                <a:gd name="T25" fmla="*/ 28 h 207"/>
                <a:gd name="T26" fmla="*/ 85 w 151"/>
                <a:gd name="T27" fmla="*/ 16 h 207"/>
                <a:gd name="T28" fmla="*/ 101 w 151"/>
                <a:gd name="T29" fmla="*/ 3 h 207"/>
                <a:gd name="T30" fmla="*/ 111 w 151"/>
                <a:gd name="T31" fmla="*/ 1 h 207"/>
                <a:gd name="T32" fmla="*/ 125 w 151"/>
                <a:gd name="T33" fmla="*/ 9 h 207"/>
                <a:gd name="T34" fmla="*/ 144 w 151"/>
                <a:gd name="T35" fmla="*/ 25 h 207"/>
                <a:gd name="T36" fmla="*/ 151 w 151"/>
                <a:gd name="T37" fmla="*/ 40 h 207"/>
                <a:gd name="T38" fmla="*/ 143 w 151"/>
                <a:gd name="T39" fmla="*/ 55 h 207"/>
                <a:gd name="T40" fmla="*/ 115 w 151"/>
                <a:gd name="T41" fmla="*/ 71 h 207"/>
                <a:gd name="T42" fmla="*/ 88 w 151"/>
                <a:gd name="T43" fmla="*/ 82 h 207"/>
                <a:gd name="T44" fmla="*/ 63 w 151"/>
                <a:gd name="T45" fmla="*/ 90 h 207"/>
                <a:gd name="T46" fmla="*/ 58 w 151"/>
                <a:gd name="T47" fmla="*/ 92 h 207"/>
                <a:gd name="T48" fmla="*/ 54 w 151"/>
                <a:gd name="T49" fmla="*/ 94 h 207"/>
                <a:gd name="T50" fmla="*/ 51 w 151"/>
                <a:gd name="T51" fmla="*/ 95 h 207"/>
                <a:gd name="T52" fmla="*/ 48 w 151"/>
                <a:gd name="T53" fmla="*/ 98 h 207"/>
                <a:gd name="T54" fmla="*/ 47 w 151"/>
                <a:gd name="T55" fmla="*/ 107 h 207"/>
                <a:gd name="T56" fmla="*/ 48 w 151"/>
                <a:gd name="T57" fmla="*/ 133 h 207"/>
                <a:gd name="T58" fmla="*/ 56 w 151"/>
                <a:gd name="T59" fmla="*/ 190 h 207"/>
                <a:gd name="T60" fmla="*/ 55 w 151"/>
                <a:gd name="T61" fmla="*/ 195 h 207"/>
                <a:gd name="T62" fmla="*/ 27 w 151"/>
                <a:gd name="T63" fmla="*/ 202 h 207"/>
                <a:gd name="T64" fmla="*/ 24 w 151"/>
                <a:gd name="T65" fmla="*/ 19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1" h="207">
                  <a:moveTo>
                    <a:pt x="24" y="198"/>
                  </a:moveTo>
                  <a:cubicBezTo>
                    <a:pt x="18" y="180"/>
                    <a:pt x="11" y="161"/>
                    <a:pt x="6" y="140"/>
                  </a:cubicBezTo>
                  <a:cubicBezTo>
                    <a:pt x="4" y="130"/>
                    <a:pt x="2" y="120"/>
                    <a:pt x="1" y="109"/>
                  </a:cubicBezTo>
                  <a:cubicBezTo>
                    <a:pt x="0" y="106"/>
                    <a:pt x="0" y="103"/>
                    <a:pt x="0" y="100"/>
                  </a:cubicBezTo>
                  <a:cubicBezTo>
                    <a:pt x="0" y="97"/>
                    <a:pt x="0" y="92"/>
                    <a:pt x="1" y="88"/>
                  </a:cubicBezTo>
                  <a:cubicBezTo>
                    <a:pt x="2" y="80"/>
                    <a:pt x="4" y="71"/>
                    <a:pt x="9" y="65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4" y="59"/>
                    <a:pt x="16" y="58"/>
                    <a:pt x="17" y="56"/>
                  </a:cubicBezTo>
                  <a:cubicBezTo>
                    <a:pt x="19" y="55"/>
                    <a:pt x="20" y="54"/>
                    <a:pt x="22" y="52"/>
                  </a:cubicBezTo>
                  <a:cubicBezTo>
                    <a:pt x="23" y="51"/>
                    <a:pt x="25" y="50"/>
                    <a:pt x="26" y="49"/>
                  </a:cubicBezTo>
                  <a:cubicBezTo>
                    <a:pt x="29" y="47"/>
                    <a:pt x="31" y="46"/>
                    <a:pt x="33" y="45"/>
                  </a:cubicBezTo>
                  <a:cubicBezTo>
                    <a:pt x="36" y="43"/>
                    <a:pt x="38" y="42"/>
                    <a:pt x="40" y="41"/>
                  </a:cubicBezTo>
                  <a:cubicBezTo>
                    <a:pt x="48" y="36"/>
                    <a:pt x="56" y="32"/>
                    <a:pt x="64" y="28"/>
                  </a:cubicBezTo>
                  <a:cubicBezTo>
                    <a:pt x="71" y="24"/>
                    <a:pt x="78" y="20"/>
                    <a:pt x="85" y="16"/>
                  </a:cubicBezTo>
                  <a:cubicBezTo>
                    <a:pt x="91" y="12"/>
                    <a:pt x="96" y="7"/>
                    <a:pt x="101" y="3"/>
                  </a:cubicBezTo>
                  <a:cubicBezTo>
                    <a:pt x="103" y="0"/>
                    <a:pt x="107" y="0"/>
                    <a:pt x="111" y="1"/>
                  </a:cubicBezTo>
                  <a:cubicBezTo>
                    <a:pt x="115" y="2"/>
                    <a:pt x="120" y="5"/>
                    <a:pt x="125" y="9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9" y="28"/>
                    <a:pt x="151" y="34"/>
                    <a:pt x="151" y="40"/>
                  </a:cubicBezTo>
                  <a:cubicBezTo>
                    <a:pt x="151" y="46"/>
                    <a:pt x="148" y="51"/>
                    <a:pt x="143" y="55"/>
                  </a:cubicBezTo>
                  <a:cubicBezTo>
                    <a:pt x="133" y="62"/>
                    <a:pt x="124" y="67"/>
                    <a:pt x="115" y="71"/>
                  </a:cubicBezTo>
                  <a:cubicBezTo>
                    <a:pt x="105" y="75"/>
                    <a:pt x="96" y="79"/>
                    <a:pt x="88" y="82"/>
                  </a:cubicBezTo>
                  <a:cubicBezTo>
                    <a:pt x="79" y="85"/>
                    <a:pt x="71" y="88"/>
                    <a:pt x="63" y="90"/>
                  </a:cubicBezTo>
                  <a:cubicBezTo>
                    <a:pt x="62" y="91"/>
                    <a:pt x="60" y="92"/>
                    <a:pt x="58" y="92"/>
                  </a:cubicBezTo>
                  <a:cubicBezTo>
                    <a:pt x="57" y="93"/>
                    <a:pt x="55" y="94"/>
                    <a:pt x="54" y="94"/>
                  </a:cubicBezTo>
                  <a:cubicBezTo>
                    <a:pt x="53" y="94"/>
                    <a:pt x="52" y="95"/>
                    <a:pt x="51" y="95"/>
                  </a:cubicBezTo>
                  <a:cubicBezTo>
                    <a:pt x="50" y="96"/>
                    <a:pt x="49" y="97"/>
                    <a:pt x="48" y="98"/>
                  </a:cubicBezTo>
                  <a:cubicBezTo>
                    <a:pt x="48" y="99"/>
                    <a:pt x="47" y="103"/>
                    <a:pt x="47" y="107"/>
                  </a:cubicBezTo>
                  <a:cubicBezTo>
                    <a:pt x="46" y="115"/>
                    <a:pt x="47" y="124"/>
                    <a:pt x="48" y="133"/>
                  </a:cubicBezTo>
                  <a:cubicBezTo>
                    <a:pt x="49" y="152"/>
                    <a:pt x="52" y="171"/>
                    <a:pt x="56" y="190"/>
                  </a:cubicBezTo>
                  <a:cubicBezTo>
                    <a:pt x="56" y="192"/>
                    <a:pt x="56" y="193"/>
                    <a:pt x="55" y="195"/>
                  </a:cubicBezTo>
                  <a:cubicBezTo>
                    <a:pt x="49" y="203"/>
                    <a:pt x="36" y="207"/>
                    <a:pt x="27" y="202"/>
                  </a:cubicBezTo>
                  <a:cubicBezTo>
                    <a:pt x="26" y="201"/>
                    <a:pt x="25" y="200"/>
                    <a:pt x="24" y="198"/>
                  </a:cubicBezTo>
                  <a:close/>
                </a:path>
              </a:pathLst>
            </a:custGeom>
            <a:solidFill>
              <a:srgbClr val="3653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684">
              <a:extLst>
                <a:ext uri="{FF2B5EF4-FFF2-40B4-BE49-F238E27FC236}">
                  <a16:creationId xmlns:a16="http://schemas.microsoft.com/office/drawing/2014/main" id="{AE252623-A5B2-4E56-9530-C14ACC8B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299"/>
              <a:ext cx="32" cy="34"/>
            </a:xfrm>
            <a:custGeom>
              <a:avLst/>
              <a:gdLst>
                <a:gd name="T0" fmla="*/ 0 w 32"/>
                <a:gd name="T1" fmla="*/ 7 h 34"/>
                <a:gd name="T2" fmla="*/ 0 w 32"/>
                <a:gd name="T3" fmla="*/ 32 h 34"/>
                <a:gd name="T4" fmla="*/ 30 w 32"/>
                <a:gd name="T5" fmla="*/ 34 h 34"/>
                <a:gd name="T6" fmla="*/ 32 w 32"/>
                <a:gd name="T7" fmla="*/ 0 h 34"/>
                <a:gd name="T8" fmla="*/ 0 w 32"/>
                <a:gd name="T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4">
                  <a:moveTo>
                    <a:pt x="0" y="7"/>
                  </a:moveTo>
                  <a:lnTo>
                    <a:pt x="0" y="32"/>
                  </a:lnTo>
                  <a:lnTo>
                    <a:pt x="30" y="34"/>
                  </a:lnTo>
                  <a:lnTo>
                    <a:pt x="32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685">
              <a:extLst>
                <a:ext uri="{FF2B5EF4-FFF2-40B4-BE49-F238E27FC236}">
                  <a16:creationId xmlns:a16="http://schemas.microsoft.com/office/drawing/2014/main" id="{3D71931B-52C6-4AB6-89EC-629C6A09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2294"/>
              <a:ext cx="31" cy="46"/>
            </a:xfrm>
            <a:custGeom>
              <a:avLst/>
              <a:gdLst>
                <a:gd name="T0" fmla="*/ 0 w 31"/>
                <a:gd name="T1" fmla="*/ 0 h 46"/>
                <a:gd name="T2" fmla="*/ 1 w 31"/>
                <a:gd name="T3" fmla="*/ 43 h 46"/>
                <a:gd name="T4" fmla="*/ 21 w 31"/>
                <a:gd name="T5" fmla="*/ 46 h 46"/>
                <a:gd name="T6" fmla="*/ 31 w 31"/>
                <a:gd name="T7" fmla="*/ 4 h 46"/>
                <a:gd name="T8" fmla="*/ 0 w 31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6">
                  <a:moveTo>
                    <a:pt x="0" y="0"/>
                  </a:moveTo>
                  <a:lnTo>
                    <a:pt x="1" y="43"/>
                  </a:lnTo>
                  <a:lnTo>
                    <a:pt x="21" y="46"/>
                  </a:lnTo>
                  <a:lnTo>
                    <a:pt x="3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686">
              <a:extLst>
                <a:ext uri="{FF2B5EF4-FFF2-40B4-BE49-F238E27FC236}">
                  <a16:creationId xmlns:a16="http://schemas.microsoft.com/office/drawing/2014/main" id="{3C5DB7E2-888B-4E0D-BA22-166547262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118"/>
              <a:ext cx="179" cy="222"/>
            </a:xfrm>
            <a:custGeom>
              <a:avLst/>
              <a:gdLst>
                <a:gd name="T0" fmla="*/ 0 w 101"/>
                <a:gd name="T1" fmla="*/ 100 h 125"/>
                <a:gd name="T2" fmla="*/ 2 w 101"/>
                <a:gd name="T3" fmla="*/ 97 h 125"/>
                <a:gd name="T4" fmla="*/ 37 w 101"/>
                <a:gd name="T5" fmla="*/ 94 h 125"/>
                <a:gd name="T6" fmla="*/ 52 w 101"/>
                <a:gd name="T7" fmla="*/ 90 h 125"/>
                <a:gd name="T8" fmla="*/ 55 w 101"/>
                <a:gd name="T9" fmla="*/ 89 h 125"/>
                <a:gd name="T10" fmla="*/ 55 w 101"/>
                <a:gd name="T11" fmla="*/ 89 h 125"/>
                <a:gd name="T12" fmla="*/ 55 w 101"/>
                <a:gd name="T13" fmla="*/ 88 h 125"/>
                <a:gd name="T14" fmla="*/ 55 w 101"/>
                <a:gd name="T15" fmla="*/ 88 h 125"/>
                <a:gd name="T16" fmla="*/ 55 w 101"/>
                <a:gd name="T17" fmla="*/ 88 h 125"/>
                <a:gd name="T18" fmla="*/ 59 w 101"/>
                <a:gd name="T19" fmla="*/ 71 h 125"/>
                <a:gd name="T20" fmla="*/ 62 w 101"/>
                <a:gd name="T21" fmla="*/ 53 h 125"/>
                <a:gd name="T22" fmla="*/ 66 w 101"/>
                <a:gd name="T23" fmla="*/ 17 h 125"/>
                <a:gd name="T24" fmla="*/ 85 w 101"/>
                <a:gd name="T25" fmla="*/ 1 h 125"/>
                <a:gd name="T26" fmla="*/ 100 w 101"/>
                <a:gd name="T27" fmla="*/ 21 h 125"/>
                <a:gd name="T28" fmla="*/ 94 w 101"/>
                <a:gd name="T29" fmla="*/ 59 h 125"/>
                <a:gd name="T30" fmla="*/ 90 w 101"/>
                <a:gd name="T31" fmla="*/ 77 h 125"/>
                <a:gd name="T32" fmla="*/ 85 w 101"/>
                <a:gd name="T33" fmla="*/ 97 h 125"/>
                <a:gd name="T34" fmla="*/ 83 w 101"/>
                <a:gd name="T35" fmla="*/ 101 h 125"/>
                <a:gd name="T36" fmla="*/ 81 w 101"/>
                <a:gd name="T37" fmla="*/ 105 h 125"/>
                <a:gd name="T38" fmla="*/ 76 w 101"/>
                <a:gd name="T39" fmla="*/ 112 h 125"/>
                <a:gd name="T40" fmla="*/ 68 w 101"/>
                <a:gd name="T41" fmla="*/ 116 h 125"/>
                <a:gd name="T42" fmla="*/ 62 w 101"/>
                <a:gd name="T43" fmla="*/ 119 h 125"/>
                <a:gd name="T44" fmla="*/ 41 w 101"/>
                <a:gd name="T45" fmla="*/ 123 h 125"/>
                <a:gd name="T46" fmla="*/ 2 w 101"/>
                <a:gd name="T47" fmla="*/ 125 h 125"/>
                <a:gd name="T48" fmla="*/ 0 w 101"/>
                <a:gd name="T49" fmla="*/ 122 h 125"/>
                <a:gd name="T50" fmla="*/ 0 w 101"/>
                <a:gd name="T51" fmla="*/ 10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25">
                  <a:moveTo>
                    <a:pt x="0" y="100"/>
                  </a:moveTo>
                  <a:cubicBezTo>
                    <a:pt x="0" y="98"/>
                    <a:pt x="1" y="97"/>
                    <a:pt x="2" y="97"/>
                  </a:cubicBezTo>
                  <a:cubicBezTo>
                    <a:pt x="14" y="97"/>
                    <a:pt x="26" y="96"/>
                    <a:pt x="37" y="94"/>
                  </a:cubicBezTo>
                  <a:cubicBezTo>
                    <a:pt x="42" y="93"/>
                    <a:pt x="48" y="92"/>
                    <a:pt x="52" y="90"/>
                  </a:cubicBezTo>
                  <a:cubicBezTo>
                    <a:pt x="53" y="90"/>
                    <a:pt x="54" y="89"/>
                    <a:pt x="55" y="89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57" y="83"/>
                    <a:pt x="58" y="77"/>
                    <a:pt x="59" y="71"/>
                  </a:cubicBezTo>
                  <a:cubicBezTo>
                    <a:pt x="60" y="65"/>
                    <a:pt x="61" y="59"/>
                    <a:pt x="62" y="53"/>
                  </a:cubicBezTo>
                  <a:cubicBezTo>
                    <a:pt x="64" y="41"/>
                    <a:pt x="65" y="29"/>
                    <a:pt x="66" y="17"/>
                  </a:cubicBezTo>
                  <a:cubicBezTo>
                    <a:pt x="68" y="7"/>
                    <a:pt x="76" y="0"/>
                    <a:pt x="85" y="1"/>
                  </a:cubicBezTo>
                  <a:cubicBezTo>
                    <a:pt x="95" y="2"/>
                    <a:pt x="101" y="11"/>
                    <a:pt x="100" y="21"/>
                  </a:cubicBezTo>
                  <a:cubicBezTo>
                    <a:pt x="98" y="34"/>
                    <a:pt x="96" y="46"/>
                    <a:pt x="94" y="59"/>
                  </a:cubicBezTo>
                  <a:cubicBezTo>
                    <a:pt x="93" y="65"/>
                    <a:pt x="91" y="71"/>
                    <a:pt x="90" y="77"/>
                  </a:cubicBezTo>
                  <a:cubicBezTo>
                    <a:pt x="88" y="84"/>
                    <a:pt x="87" y="90"/>
                    <a:pt x="85" y="97"/>
                  </a:cubicBezTo>
                  <a:cubicBezTo>
                    <a:pt x="84" y="98"/>
                    <a:pt x="84" y="100"/>
                    <a:pt x="83" y="101"/>
                  </a:cubicBezTo>
                  <a:cubicBezTo>
                    <a:pt x="83" y="102"/>
                    <a:pt x="82" y="104"/>
                    <a:pt x="81" y="105"/>
                  </a:cubicBezTo>
                  <a:cubicBezTo>
                    <a:pt x="80" y="108"/>
                    <a:pt x="78" y="110"/>
                    <a:pt x="76" y="112"/>
                  </a:cubicBezTo>
                  <a:cubicBezTo>
                    <a:pt x="73" y="113"/>
                    <a:pt x="71" y="115"/>
                    <a:pt x="68" y="116"/>
                  </a:cubicBezTo>
                  <a:cubicBezTo>
                    <a:pt x="66" y="117"/>
                    <a:pt x="64" y="118"/>
                    <a:pt x="62" y="119"/>
                  </a:cubicBezTo>
                  <a:cubicBezTo>
                    <a:pt x="55" y="121"/>
                    <a:pt x="48" y="122"/>
                    <a:pt x="41" y="123"/>
                  </a:cubicBezTo>
                  <a:cubicBezTo>
                    <a:pt x="28" y="125"/>
                    <a:pt x="15" y="125"/>
                    <a:pt x="2" y="125"/>
                  </a:cubicBezTo>
                  <a:cubicBezTo>
                    <a:pt x="1" y="125"/>
                    <a:pt x="0" y="124"/>
                    <a:pt x="0" y="122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687">
              <a:extLst>
                <a:ext uri="{FF2B5EF4-FFF2-40B4-BE49-F238E27FC236}">
                  <a16:creationId xmlns:a16="http://schemas.microsoft.com/office/drawing/2014/main" id="{1EAF1F28-7247-4F15-9F55-375937F8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294"/>
              <a:ext cx="44" cy="30"/>
            </a:xfrm>
            <a:custGeom>
              <a:avLst/>
              <a:gdLst>
                <a:gd name="T0" fmla="*/ 8 w 25"/>
                <a:gd name="T1" fmla="*/ 17 h 17"/>
                <a:gd name="T2" fmla="*/ 3 w 25"/>
                <a:gd name="T3" fmla="*/ 11 h 17"/>
                <a:gd name="T4" fmla="*/ 22 w 25"/>
                <a:gd name="T5" fmla="*/ 2 h 17"/>
                <a:gd name="T6" fmla="*/ 8 w 25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7">
                  <a:moveTo>
                    <a:pt x="8" y="17"/>
                  </a:moveTo>
                  <a:cubicBezTo>
                    <a:pt x="8" y="17"/>
                    <a:pt x="0" y="17"/>
                    <a:pt x="3" y="11"/>
                  </a:cubicBezTo>
                  <a:cubicBezTo>
                    <a:pt x="5" y="4"/>
                    <a:pt x="18" y="0"/>
                    <a:pt x="22" y="2"/>
                  </a:cubicBezTo>
                  <a:cubicBezTo>
                    <a:pt x="25" y="5"/>
                    <a:pt x="11" y="12"/>
                    <a:pt x="8" y="1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688">
              <a:extLst>
                <a:ext uri="{FF2B5EF4-FFF2-40B4-BE49-F238E27FC236}">
                  <a16:creationId xmlns:a16="http://schemas.microsoft.com/office/drawing/2014/main" id="{26F42E91-A155-484A-B317-67BBB211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296"/>
              <a:ext cx="78" cy="41"/>
            </a:xfrm>
            <a:custGeom>
              <a:avLst/>
              <a:gdLst>
                <a:gd name="T0" fmla="*/ 35 w 44"/>
                <a:gd name="T1" fmla="*/ 6 h 23"/>
                <a:gd name="T2" fmla="*/ 18 w 44"/>
                <a:gd name="T3" fmla="*/ 0 h 23"/>
                <a:gd name="T4" fmla="*/ 2 w 44"/>
                <a:gd name="T5" fmla="*/ 10 h 23"/>
                <a:gd name="T6" fmla="*/ 5 w 44"/>
                <a:gd name="T7" fmla="*/ 18 h 23"/>
                <a:gd name="T8" fmla="*/ 16 w 44"/>
                <a:gd name="T9" fmla="*/ 10 h 23"/>
                <a:gd name="T10" fmla="*/ 31 w 44"/>
                <a:gd name="T11" fmla="*/ 19 h 23"/>
                <a:gd name="T12" fmla="*/ 42 w 44"/>
                <a:gd name="T13" fmla="*/ 20 h 23"/>
                <a:gd name="T14" fmla="*/ 35 w 44"/>
                <a:gd name="T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35" y="6"/>
                  </a:moveTo>
                  <a:cubicBezTo>
                    <a:pt x="35" y="6"/>
                    <a:pt x="28" y="0"/>
                    <a:pt x="18" y="0"/>
                  </a:cubicBezTo>
                  <a:cubicBezTo>
                    <a:pt x="8" y="0"/>
                    <a:pt x="4" y="6"/>
                    <a:pt x="2" y="10"/>
                  </a:cubicBezTo>
                  <a:cubicBezTo>
                    <a:pt x="0" y="14"/>
                    <a:pt x="1" y="19"/>
                    <a:pt x="5" y="18"/>
                  </a:cubicBezTo>
                  <a:cubicBezTo>
                    <a:pt x="8" y="17"/>
                    <a:pt x="11" y="10"/>
                    <a:pt x="16" y="10"/>
                  </a:cubicBezTo>
                  <a:cubicBezTo>
                    <a:pt x="21" y="9"/>
                    <a:pt x="27" y="17"/>
                    <a:pt x="31" y="19"/>
                  </a:cubicBezTo>
                  <a:cubicBezTo>
                    <a:pt x="36" y="21"/>
                    <a:pt x="40" y="23"/>
                    <a:pt x="42" y="20"/>
                  </a:cubicBezTo>
                  <a:cubicBezTo>
                    <a:pt x="44" y="18"/>
                    <a:pt x="35" y="6"/>
                    <a:pt x="35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689">
              <a:extLst>
                <a:ext uri="{FF2B5EF4-FFF2-40B4-BE49-F238E27FC236}">
                  <a16:creationId xmlns:a16="http://schemas.microsoft.com/office/drawing/2014/main" id="{638E38A2-D06D-486D-B6C7-CB7A90CE3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312"/>
              <a:ext cx="40" cy="17"/>
            </a:xfrm>
            <a:custGeom>
              <a:avLst/>
              <a:gdLst>
                <a:gd name="T0" fmla="*/ 1 w 23"/>
                <a:gd name="T1" fmla="*/ 7 h 10"/>
                <a:gd name="T2" fmla="*/ 6 w 23"/>
                <a:gd name="T3" fmla="*/ 1 h 10"/>
                <a:gd name="T4" fmla="*/ 22 w 23"/>
                <a:gd name="T5" fmla="*/ 6 h 10"/>
                <a:gd name="T6" fmla="*/ 10 w 23"/>
                <a:gd name="T7" fmla="*/ 9 h 10"/>
                <a:gd name="T8" fmla="*/ 1 w 23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1" y="7"/>
                  </a:moveTo>
                  <a:cubicBezTo>
                    <a:pt x="1" y="7"/>
                    <a:pt x="0" y="3"/>
                    <a:pt x="6" y="1"/>
                  </a:cubicBezTo>
                  <a:cubicBezTo>
                    <a:pt x="12" y="0"/>
                    <a:pt x="20" y="2"/>
                    <a:pt x="22" y="6"/>
                  </a:cubicBezTo>
                  <a:cubicBezTo>
                    <a:pt x="23" y="10"/>
                    <a:pt x="15" y="9"/>
                    <a:pt x="10" y="9"/>
                  </a:cubicBezTo>
                  <a:cubicBezTo>
                    <a:pt x="6" y="9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690">
              <a:extLst>
                <a:ext uri="{FF2B5EF4-FFF2-40B4-BE49-F238E27FC236}">
                  <a16:creationId xmlns:a16="http://schemas.microsoft.com/office/drawing/2014/main" id="{95B1FF83-5020-45C5-B4C7-ECAAF4BE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085"/>
              <a:ext cx="209" cy="356"/>
            </a:xfrm>
            <a:custGeom>
              <a:avLst/>
              <a:gdLst>
                <a:gd name="T0" fmla="*/ 20 w 118"/>
                <a:gd name="T1" fmla="*/ 183 h 201"/>
                <a:gd name="T2" fmla="*/ 16 w 118"/>
                <a:gd name="T3" fmla="*/ 195 h 201"/>
                <a:gd name="T4" fmla="*/ 0 w 118"/>
                <a:gd name="T5" fmla="*/ 190 h 201"/>
                <a:gd name="T6" fmla="*/ 8 w 118"/>
                <a:gd name="T7" fmla="*/ 22 h 201"/>
                <a:gd name="T8" fmla="*/ 61 w 118"/>
                <a:gd name="T9" fmla="*/ 2 h 201"/>
                <a:gd name="T10" fmla="*/ 113 w 118"/>
                <a:gd name="T11" fmla="*/ 17 h 201"/>
                <a:gd name="T12" fmla="*/ 118 w 118"/>
                <a:gd name="T13" fmla="*/ 190 h 201"/>
                <a:gd name="T14" fmla="*/ 24 w 118"/>
                <a:gd name="T15" fmla="*/ 195 h 201"/>
                <a:gd name="T16" fmla="*/ 20 w 118"/>
                <a:gd name="T17" fmla="*/ 18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201">
                  <a:moveTo>
                    <a:pt x="20" y="183"/>
                  </a:moveTo>
                  <a:cubicBezTo>
                    <a:pt x="16" y="195"/>
                    <a:pt x="16" y="195"/>
                    <a:pt x="16" y="195"/>
                  </a:cubicBezTo>
                  <a:cubicBezTo>
                    <a:pt x="4" y="193"/>
                    <a:pt x="0" y="190"/>
                    <a:pt x="0" y="190"/>
                  </a:cubicBezTo>
                  <a:cubicBezTo>
                    <a:pt x="10" y="98"/>
                    <a:pt x="8" y="22"/>
                    <a:pt x="8" y="22"/>
                  </a:cubicBezTo>
                  <a:cubicBezTo>
                    <a:pt x="32" y="0"/>
                    <a:pt x="61" y="2"/>
                    <a:pt x="61" y="2"/>
                  </a:cubicBezTo>
                  <a:cubicBezTo>
                    <a:pt x="61" y="2"/>
                    <a:pt x="89" y="4"/>
                    <a:pt x="113" y="17"/>
                  </a:cubicBezTo>
                  <a:cubicBezTo>
                    <a:pt x="113" y="17"/>
                    <a:pt x="112" y="98"/>
                    <a:pt x="118" y="190"/>
                  </a:cubicBezTo>
                  <a:cubicBezTo>
                    <a:pt x="118" y="190"/>
                    <a:pt x="81" y="201"/>
                    <a:pt x="24" y="195"/>
                  </a:cubicBezTo>
                  <a:lnTo>
                    <a:pt x="20" y="183"/>
                  </a:lnTo>
                  <a:close/>
                </a:path>
              </a:pathLst>
            </a:custGeom>
            <a:solidFill>
              <a:srgbClr val="395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691">
              <a:extLst>
                <a:ext uri="{FF2B5EF4-FFF2-40B4-BE49-F238E27FC236}">
                  <a16:creationId xmlns:a16="http://schemas.microsoft.com/office/drawing/2014/main" id="{63756D4A-CE08-4A70-8799-AEDB80321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358"/>
              <a:ext cx="74" cy="25"/>
            </a:xfrm>
            <a:custGeom>
              <a:avLst/>
              <a:gdLst>
                <a:gd name="T0" fmla="*/ 40 w 42"/>
                <a:gd name="T1" fmla="*/ 11 h 14"/>
                <a:gd name="T2" fmla="*/ 40 w 42"/>
                <a:gd name="T3" fmla="*/ 0 h 14"/>
                <a:gd name="T4" fmla="*/ 2 w 42"/>
                <a:gd name="T5" fmla="*/ 0 h 14"/>
                <a:gd name="T6" fmla="*/ 2 w 42"/>
                <a:gd name="T7" fmla="*/ 9 h 14"/>
                <a:gd name="T8" fmla="*/ 40 w 42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">
                  <a:moveTo>
                    <a:pt x="40" y="11"/>
                  </a:moveTo>
                  <a:cubicBezTo>
                    <a:pt x="40" y="11"/>
                    <a:pt x="42" y="6"/>
                    <a:pt x="40" y="0"/>
                  </a:cubicBezTo>
                  <a:cubicBezTo>
                    <a:pt x="40" y="0"/>
                    <a:pt x="29" y="0"/>
                    <a:pt x="2" y="0"/>
                  </a:cubicBezTo>
                  <a:cubicBezTo>
                    <a:pt x="2" y="0"/>
                    <a:pt x="0" y="4"/>
                    <a:pt x="2" y="9"/>
                  </a:cubicBezTo>
                  <a:cubicBezTo>
                    <a:pt x="2" y="9"/>
                    <a:pt x="24" y="14"/>
                    <a:pt x="40" y="11"/>
                  </a:cubicBezTo>
                  <a:close/>
                </a:path>
              </a:pathLst>
            </a:custGeom>
            <a:solidFill>
              <a:srgbClr val="324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692">
              <a:extLst>
                <a:ext uri="{FF2B5EF4-FFF2-40B4-BE49-F238E27FC236}">
                  <a16:creationId xmlns:a16="http://schemas.microsoft.com/office/drawing/2014/main" id="{28CB776B-9E54-45E1-8C19-4189FA87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94"/>
              <a:ext cx="67" cy="182"/>
            </a:xfrm>
            <a:custGeom>
              <a:avLst/>
              <a:gdLst>
                <a:gd name="T0" fmla="*/ 23 w 38"/>
                <a:gd name="T1" fmla="*/ 0 h 103"/>
                <a:gd name="T2" fmla="*/ 32 w 38"/>
                <a:gd name="T3" fmla="*/ 1 h 103"/>
                <a:gd name="T4" fmla="*/ 38 w 38"/>
                <a:gd name="T5" fmla="*/ 46 h 103"/>
                <a:gd name="T6" fmla="*/ 25 w 38"/>
                <a:gd name="T7" fmla="*/ 53 h 103"/>
                <a:gd name="T8" fmla="*/ 31 w 38"/>
                <a:gd name="T9" fmla="*/ 66 h 103"/>
                <a:gd name="T10" fmla="*/ 0 w 38"/>
                <a:gd name="T11" fmla="*/ 103 h 103"/>
                <a:gd name="T12" fmla="*/ 1 w 38"/>
                <a:gd name="T13" fmla="*/ 89 h 103"/>
                <a:gd name="T14" fmla="*/ 23 w 38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03">
                  <a:moveTo>
                    <a:pt x="23" y="0"/>
                  </a:moveTo>
                  <a:cubicBezTo>
                    <a:pt x="23" y="0"/>
                    <a:pt x="29" y="0"/>
                    <a:pt x="32" y="1"/>
                  </a:cubicBezTo>
                  <a:cubicBezTo>
                    <a:pt x="32" y="1"/>
                    <a:pt x="38" y="24"/>
                    <a:pt x="38" y="46"/>
                  </a:cubicBezTo>
                  <a:cubicBezTo>
                    <a:pt x="38" y="46"/>
                    <a:pt x="33" y="50"/>
                    <a:pt x="25" y="53"/>
                  </a:cubicBezTo>
                  <a:cubicBezTo>
                    <a:pt x="25" y="53"/>
                    <a:pt x="29" y="59"/>
                    <a:pt x="31" y="66"/>
                  </a:cubicBezTo>
                  <a:cubicBezTo>
                    <a:pt x="31" y="66"/>
                    <a:pt x="12" y="92"/>
                    <a:pt x="0" y="103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1" y="89"/>
                    <a:pt x="13" y="15"/>
                    <a:pt x="23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693">
              <a:extLst>
                <a:ext uri="{FF2B5EF4-FFF2-40B4-BE49-F238E27FC236}">
                  <a16:creationId xmlns:a16="http://schemas.microsoft.com/office/drawing/2014/main" id="{1281CA55-ACF7-482D-BFD2-963BC011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094"/>
              <a:ext cx="64" cy="182"/>
            </a:xfrm>
            <a:custGeom>
              <a:avLst/>
              <a:gdLst>
                <a:gd name="T0" fmla="*/ 13 w 36"/>
                <a:gd name="T1" fmla="*/ 0 h 103"/>
                <a:gd name="T2" fmla="*/ 6 w 36"/>
                <a:gd name="T3" fmla="*/ 6 h 103"/>
                <a:gd name="T4" fmla="*/ 1 w 36"/>
                <a:gd name="T5" fmla="*/ 46 h 103"/>
                <a:gd name="T6" fmla="*/ 13 w 36"/>
                <a:gd name="T7" fmla="*/ 53 h 103"/>
                <a:gd name="T8" fmla="*/ 8 w 36"/>
                <a:gd name="T9" fmla="*/ 66 h 103"/>
                <a:gd name="T10" fmla="*/ 35 w 36"/>
                <a:gd name="T11" fmla="*/ 103 h 103"/>
                <a:gd name="T12" fmla="*/ 36 w 36"/>
                <a:gd name="T13" fmla="*/ 89 h 103"/>
                <a:gd name="T14" fmla="*/ 13 w 36"/>
                <a:gd name="T1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03">
                  <a:moveTo>
                    <a:pt x="13" y="0"/>
                  </a:moveTo>
                  <a:cubicBezTo>
                    <a:pt x="13" y="0"/>
                    <a:pt x="7" y="5"/>
                    <a:pt x="6" y="6"/>
                  </a:cubicBezTo>
                  <a:cubicBezTo>
                    <a:pt x="6" y="6"/>
                    <a:pt x="0" y="24"/>
                    <a:pt x="1" y="46"/>
                  </a:cubicBezTo>
                  <a:cubicBezTo>
                    <a:pt x="1" y="46"/>
                    <a:pt x="6" y="50"/>
                    <a:pt x="13" y="53"/>
                  </a:cubicBezTo>
                  <a:cubicBezTo>
                    <a:pt x="13" y="53"/>
                    <a:pt x="9" y="59"/>
                    <a:pt x="8" y="66"/>
                  </a:cubicBezTo>
                  <a:cubicBezTo>
                    <a:pt x="8" y="66"/>
                    <a:pt x="25" y="93"/>
                    <a:pt x="35" y="103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6" y="89"/>
                    <a:pt x="24" y="16"/>
                    <a:pt x="13" y="0"/>
                  </a:cubicBezTo>
                  <a:close/>
                </a:path>
              </a:pathLst>
            </a:custGeom>
            <a:solidFill>
              <a:srgbClr val="334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694">
              <a:extLst>
                <a:ext uri="{FF2B5EF4-FFF2-40B4-BE49-F238E27FC236}">
                  <a16:creationId xmlns:a16="http://schemas.microsoft.com/office/drawing/2014/main" id="{EC77F8D0-9016-469B-80BA-1970CD7B3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2097"/>
              <a:ext cx="71" cy="154"/>
            </a:xfrm>
            <a:custGeom>
              <a:avLst/>
              <a:gdLst>
                <a:gd name="T0" fmla="*/ 40 w 40"/>
                <a:gd name="T1" fmla="*/ 0 h 87"/>
                <a:gd name="T2" fmla="*/ 18 w 40"/>
                <a:gd name="T3" fmla="*/ 87 h 87"/>
                <a:gd name="T4" fmla="*/ 0 w 40"/>
                <a:gd name="T5" fmla="*/ 2 h 87"/>
                <a:gd name="T6" fmla="*/ 40 w 40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87">
                  <a:moveTo>
                    <a:pt x="40" y="0"/>
                  </a:moveTo>
                  <a:cubicBezTo>
                    <a:pt x="40" y="0"/>
                    <a:pt x="30" y="47"/>
                    <a:pt x="18" y="87"/>
                  </a:cubicBezTo>
                  <a:cubicBezTo>
                    <a:pt x="18" y="87"/>
                    <a:pt x="2" y="30"/>
                    <a:pt x="0" y="2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695">
              <a:extLst>
                <a:ext uri="{FF2B5EF4-FFF2-40B4-BE49-F238E27FC236}">
                  <a16:creationId xmlns:a16="http://schemas.microsoft.com/office/drawing/2014/main" id="{23C90821-869D-4ABA-82C5-C97758518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055"/>
              <a:ext cx="62" cy="69"/>
            </a:xfrm>
            <a:custGeom>
              <a:avLst/>
              <a:gdLst>
                <a:gd name="T0" fmla="*/ 35 w 35"/>
                <a:gd name="T1" fmla="*/ 21 h 39"/>
                <a:gd name="T2" fmla="*/ 28 w 35"/>
                <a:gd name="T3" fmla="*/ 30 h 39"/>
                <a:gd name="T4" fmla="*/ 17 w 35"/>
                <a:gd name="T5" fmla="*/ 39 h 39"/>
                <a:gd name="T6" fmla="*/ 9 w 35"/>
                <a:gd name="T7" fmla="*/ 30 h 39"/>
                <a:gd name="T8" fmla="*/ 1 w 35"/>
                <a:gd name="T9" fmla="*/ 22 h 39"/>
                <a:gd name="T10" fmla="*/ 3 w 35"/>
                <a:gd name="T11" fmla="*/ 0 h 39"/>
                <a:gd name="T12" fmla="*/ 33 w 35"/>
                <a:gd name="T13" fmla="*/ 0 h 39"/>
                <a:gd name="T14" fmla="*/ 35 w 35"/>
                <a:gd name="T15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9">
                  <a:moveTo>
                    <a:pt x="35" y="21"/>
                  </a:moveTo>
                  <a:cubicBezTo>
                    <a:pt x="35" y="26"/>
                    <a:pt x="32" y="28"/>
                    <a:pt x="28" y="30"/>
                  </a:cubicBezTo>
                  <a:cubicBezTo>
                    <a:pt x="24" y="31"/>
                    <a:pt x="21" y="39"/>
                    <a:pt x="17" y="39"/>
                  </a:cubicBezTo>
                  <a:cubicBezTo>
                    <a:pt x="14" y="39"/>
                    <a:pt x="11" y="31"/>
                    <a:pt x="9" y="30"/>
                  </a:cubicBezTo>
                  <a:cubicBezTo>
                    <a:pt x="4" y="29"/>
                    <a:pt x="0" y="27"/>
                    <a:pt x="1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5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696">
              <a:extLst>
                <a:ext uri="{FF2B5EF4-FFF2-40B4-BE49-F238E27FC236}">
                  <a16:creationId xmlns:a16="http://schemas.microsoft.com/office/drawing/2014/main" id="{16B65EA5-DAED-4682-9333-EDE95797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58"/>
              <a:ext cx="59" cy="30"/>
            </a:xfrm>
            <a:custGeom>
              <a:avLst/>
              <a:gdLst>
                <a:gd name="T0" fmla="*/ 33 w 33"/>
                <a:gd name="T1" fmla="*/ 12 h 17"/>
                <a:gd name="T2" fmla="*/ 0 w 33"/>
                <a:gd name="T3" fmla="*/ 16 h 17"/>
                <a:gd name="T4" fmla="*/ 2 w 33"/>
                <a:gd name="T5" fmla="*/ 0 h 17"/>
                <a:gd name="T6" fmla="*/ 32 w 33"/>
                <a:gd name="T7" fmla="*/ 0 h 17"/>
                <a:gd name="T8" fmla="*/ 33 w 33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33" y="12"/>
                  </a:moveTo>
                  <a:cubicBezTo>
                    <a:pt x="23" y="16"/>
                    <a:pt x="12" y="17"/>
                    <a:pt x="0" y="1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3" y="12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697">
              <a:extLst>
                <a:ext uri="{FF2B5EF4-FFF2-40B4-BE49-F238E27FC236}">
                  <a16:creationId xmlns:a16="http://schemas.microsoft.com/office/drawing/2014/main" id="{529BE213-7BEF-487C-9386-9DA23D217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083"/>
              <a:ext cx="75" cy="53"/>
            </a:xfrm>
            <a:custGeom>
              <a:avLst/>
              <a:gdLst>
                <a:gd name="T0" fmla="*/ 37 w 42"/>
                <a:gd name="T1" fmla="*/ 0 h 30"/>
                <a:gd name="T2" fmla="*/ 24 w 42"/>
                <a:gd name="T3" fmla="*/ 12 h 30"/>
                <a:gd name="T4" fmla="*/ 20 w 42"/>
                <a:gd name="T5" fmla="*/ 23 h 30"/>
                <a:gd name="T6" fmla="*/ 15 w 42"/>
                <a:gd name="T7" fmla="*/ 12 h 30"/>
                <a:gd name="T8" fmla="*/ 4 w 42"/>
                <a:gd name="T9" fmla="*/ 1 h 30"/>
                <a:gd name="T10" fmla="*/ 0 w 42"/>
                <a:gd name="T11" fmla="*/ 5 h 30"/>
                <a:gd name="T12" fmla="*/ 20 w 42"/>
                <a:gd name="T13" fmla="*/ 30 h 30"/>
                <a:gd name="T14" fmla="*/ 42 w 42"/>
                <a:gd name="T15" fmla="*/ 6 h 30"/>
                <a:gd name="T16" fmla="*/ 37 w 42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0">
                  <a:moveTo>
                    <a:pt x="37" y="0"/>
                  </a:moveTo>
                  <a:cubicBezTo>
                    <a:pt x="37" y="0"/>
                    <a:pt x="33" y="8"/>
                    <a:pt x="24" y="12"/>
                  </a:cubicBezTo>
                  <a:cubicBezTo>
                    <a:pt x="24" y="12"/>
                    <a:pt x="23" y="19"/>
                    <a:pt x="20" y="23"/>
                  </a:cubicBezTo>
                  <a:cubicBezTo>
                    <a:pt x="20" y="23"/>
                    <a:pt x="15" y="15"/>
                    <a:pt x="15" y="12"/>
                  </a:cubicBezTo>
                  <a:cubicBezTo>
                    <a:pt x="15" y="12"/>
                    <a:pt x="7" y="9"/>
                    <a:pt x="4" y="1"/>
                  </a:cubicBezTo>
                  <a:cubicBezTo>
                    <a:pt x="4" y="1"/>
                    <a:pt x="2" y="2"/>
                    <a:pt x="0" y="5"/>
                  </a:cubicBezTo>
                  <a:cubicBezTo>
                    <a:pt x="0" y="5"/>
                    <a:pt x="2" y="17"/>
                    <a:pt x="20" y="30"/>
                  </a:cubicBezTo>
                  <a:cubicBezTo>
                    <a:pt x="20" y="30"/>
                    <a:pt x="38" y="19"/>
                    <a:pt x="42" y="6"/>
                  </a:cubicBezTo>
                  <a:cubicBezTo>
                    <a:pt x="42" y="6"/>
                    <a:pt x="39" y="0"/>
                    <a:pt x="37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698">
              <a:extLst>
                <a:ext uri="{FF2B5EF4-FFF2-40B4-BE49-F238E27FC236}">
                  <a16:creationId xmlns:a16="http://schemas.microsoft.com/office/drawing/2014/main" id="{74563242-68E9-4770-A017-E9B6A2AF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102"/>
              <a:ext cx="54" cy="22"/>
            </a:xfrm>
            <a:custGeom>
              <a:avLst/>
              <a:gdLst>
                <a:gd name="T0" fmla="*/ 4 w 30"/>
                <a:gd name="T1" fmla="*/ 0 h 12"/>
                <a:gd name="T2" fmla="*/ 16 w 30"/>
                <a:gd name="T3" fmla="*/ 6 h 12"/>
                <a:gd name="T4" fmla="*/ 27 w 30"/>
                <a:gd name="T5" fmla="*/ 1 h 12"/>
                <a:gd name="T6" fmla="*/ 30 w 30"/>
                <a:gd name="T7" fmla="*/ 4 h 12"/>
                <a:gd name="T8" fmla="*/ 16 w 30"/>
                <a:gd name="T9" fmla="*/ 12 h 12"/>
                <a:gd name="T10" fmla="*/ 0 w 30"/>
                <a:gd name="T11" fmla="*/ 2 h 12"/>
                <a:gd name="T12" fmla="*/ 4 w 3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2">
                  <a:moveTo>
                    <a:pt x="4" y="0"/>
                  </a:moveTo>
                  <a:cubicBezTo>
                    <a:pt x="4" y="0"/>
                    <a:pt x="6" y="6"/>
                    <a:pt x="16" y="6"/>
                  </a:cubicBezTo>
                  <a:cubicBezTo>
                    <a:pt x="20" y="6"/>
                    <a:pt x="24" y="4"/>
                    <a:pt x="27" y="1"/>
                  </a:cubicBezTo>
                  <a:cubicBezTo>
                    <a:pt x="28" y="2"/>
                    <a:pt x="29" y="3"/>
                    <a:pt x="30" y="4"/>
                  </a:cubicBezTo>
                  <a:cubicBezTo>
                    <a:pt x="26" y="8"/>
                    <a:pt x="21" y="12"/>
                    <a:pt x="16" y="12"/>
                  </a:cubicBezTo>
                  <a:cubicBezTo>
                    <a:pt x="4" y="12"/>
                    <a:pt x="0" y="2"/>
                    <a:pt x="0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699">
              <a:extLst>
                <a:ext uri="{FF2B5EF4-FFF2-40B4-BE49-F238E27FC236}">
                  <a16:creationId xmlns:a16="http://schemas.microsoft.com/office/drawing/2014/main" id="{79BE43E2-B696-4F17-95EA-B2DA0B75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083"/>
              <a:ext cx="39" cy="41"/>
            </a:xfrm>
            <a:custGeom>
              <a:avLst/>
              <a:gdLst>
                <a:gd name="T0" fmla="*/ 0 w 22"/>
                <a:gd name="T1" fmla="*/ 12 h 23"/>
                <a:gd name="T2" fmla="*/ 9 w 22"/>
                <a:gd name="T3" fmla="*/ 23 h 23"/>
                <a:gd name="T4" fmla="*/ 22 w 22"/>
                <a:gd name="T5" fmla="*/ 7 h 23"/>
                <a:gd name="T6" fmla="*/ 13 w 22"/>
                <a:gd name="T7" fmla="*/ 0 h 23"/>
                <a:gd name="T8" fmla="*/ 0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0" y="12"/>
                  </a:moveTo>
                  <a:cubicBezTo>
                    <a:pt x="0" y="12"/>
                    <a:pt x="5" y="12"/>
                    <a:pt x="9" y="23"/>
                  </a:cubicBezTo>
                  <a:cubicBezTo>
                    <a:pt x="9" y="23"/>
                    <a:pt x="19" y="16"/>
                    <a:pt x="22" y="7"/>
                  </a:cubicBezTo>
                  <a:cubicBezTo>
                    <a:pt x="22" y="7"/>
                    <a:pt x="21" y="0"/>
                    <a:pt x="13" y="0"/>
                  </a:cubicBezTo>
                  <a:cubicBezTo>
                    <a:pt x="13" y="0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700">
              <a:extLst>
                <a:ext uri="{FF2B5EF4-FFF2-40B4-BE49-F238E27FC236}">
                  <a16:creationId xmlns:a16="http://schemas.microsoft.com/office/drawing/2014/main" id="{5B15A604-ABA7-4815-9C42-61419BAC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083"/>
              <a:ext cx="34" cy="44"/>
            </a:xfrm>
            <a:custGeom>
              <a:avLst/>
              <a:gdLst>
                <a:gd name="T0" fmla="*/ 19 w 19"/>
                <a:gd name="T1" fmla="*/ 12 h 25"/>
                <a:gd name="T2" fmla="*/ 8 w 19"/>
                <a:gd name="T3" fmla="*/ 1 h 25"/>
                <a:gd name="T4" fmla="*/ 0 w 19"/>
                <a:gd name="T5" fmla="*/ 7 h 25"/>
                <a:gd name="T6" fmla="*/ 10 w 19"/>
                <a:gd name="T7" fmla="*/ 25 h 25"/>
                <a:gd name="T8" fmla="*/ 19 w 19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19" y="12"/>
                  </a:moveTo>
                  <a:cubicBezTo>
                    <a:pt x="19" y="12"/>
                    <a:pt x="11" y="9"/>
                    <a:pt x="8" y="1"/>
                  </a:cubicBezTo>
                  <a:cubicBezTo>
                    <a:pt x="8" y="1"/>
                    <a:pt x="4" y="0"/>
                    <a:pt x="0" y="7"/>
                  </a:cubicBezTo>
                  <a:cubicBezTo>
                    <a:pt x="0" y="7"/>
                    <a:pt x="2" y="17"/>
                    <a:pt x="10" y="25"/>
                  </a:cubicBezTo>
                  <a:cubicBezTo>
                    <a:pt x="10" y="25"/>
                    <a:pt x="12" y="18"/>
                    <a:pt x="19" y="1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701">
              <a:extLst>
                <a:ext uri="{FF2B5EF4-FFF2-40B4-BE49-F238E27FC236}">
                  <a16:creationId xmlns:a16="http://schemas.microsoft.com/office/drawing/2014/main" id="{805FE6BB-D66C-4B63-9F05-73096740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122"/>
              <a:ext cx="28" cy="129"/>
            </a:xfrm>
            <a:custGeom>
              <a:avLst/>
              <a:gdLst>
                <a:gd name="T0" fmla="*/ 8 w 16"/>
                <a:gd name="T1" fmla="*/ 73 h 73"/>
                <a:gd name="T2" fmla="*/ 0 w 16"/>
                <a:gd name="T3" fmla="*/ 43 h 73"/>
                <a:gd name="T4" fmla="*/ 6 w 16"/>
                <a:gd name="T5" fmla="*/ 3 h 73"/>
                <a:gd name="T6" fmla="*/ 8 w 16"/>
                <a:gd name="T7" fmla="*/ 0 h 73"/>
                <a:gd name="T8" fmla="*/ 10 w 16"/>
                <a:gd name="T9" fmla="*/ 3 h 73"/>
                <a:gd name="T10" fmla="*/ 16 w 16"/>
                <a:gd name="T11" fmla="*/ 44 h 73"/>
                <a:gd name="T12" fmla="*/ 8 w 16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3">
                  <a:moveTo>
                    <a:pt x="8" y="73"/>
                  </a:moveTo>
                  <a:cubicBezTo>
                    <a:pt x="8" y="73"/>
                    <a:pt x="4" y="60"/>
                    <a:pt x="0" y="43"/>
                  </a:cubicBezTo>
                  <a:cubicBezTo>
                    <a:pt x="2" y="30"/>
                    <a:pt x="4" y="12"/>
                    <a:pt x="6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4" y="26"/>
                    <a:pt x="16" y="44"/>
                  </a:cubicBezTo>
                  <a:cubicBezTo>
                    <a:pt x="13" y="54"/>
                    <a:pt x="10" y="64"/>
                    <a:pt x="8" y="73"/>
                  </a:cubicBezTo>
                  <a:close/>
                </a:path>
              </a:pathLst>
            </a:cu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702">
              <a:extLst>
                <a:ext uri="{FF2B5EF4-FFF2-40B4-BE49-F238E27FC236}">
                  <a16:creationId xmlns:a16="http://schemas.microsoft.com/office/drawing/2014/main" id="{C1859C21-0BDC-4028-AA93-1CCD441B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193"/>
              <a:ext cx="28" cy="58"/>
            </a:xfrm>
            <a:custGeom>
              <a:avLst/>
              <a:gdLst>
                <a:gd name="T0" fmla="*/ 8 w 16"/>
                <a:gd name="T1" fmla="*/ 20 h 33"/>
                <a:gd name="T2" fmla="*/ 15 w 16"/>
                <a:gd name="T3" fmla="*/ 1 h 33"/>
                <a:gd name="T4" fmla="*/ 16 w 16"/>
                <a:gd name="T5" fmla="*/ 4 h 33"/>
                <a:gd name="T6" fmla="*/ 8 w 16"/>
                <a:gd name="T7" fmla="*/ 33 h 33"/>
                <a:gd name="T8" fmla="*/ 0 w 16"/>
                <a:gd name="T9" fmla="*/ 3 h 33"/>
                <a:gd name="T10" fmla="*/ 1 w 16"/>
                <a:gd name="T11" fmla="*/ 0 h 33"/>
                <a:gd name="T12" fmla="*/ 8 w 16"/>
                <a:gd name="T1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8" y="20"/>
                  </a:moveTo>
                  <a:cubicBezTo>
                    <a:pt x="10" y="11"/>
                    <a:pt x="13" y="9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ubicBezTo>
                    <a:pt x="13" y="14"/>
                    <a:pt x="10" y="24"/>
                    <a:pt x="8" y="33"/>
                  </a:cubicBezTo>
                  <a:cubicBezTo>
                    <a:pt x="8" y="33"/>
                    <a:pt x="4" y="20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4" y="16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703">
              <a:extLst>
                <a:ext uri="{FF2B5EF4-FFF2-40B4-BE49-F238E27FC236}">
                  <a16:creationId xmlns:a16="http://schemas.microsoft.com/office/drawing/2014/main" id="{7A4B641B-8C12-4737-8E06-E507B468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122"/>
              <a:ext cx="11" cy="18"/>
            </a:xfrm>
            <a:custGeom>
              <a:avLst/>
              <a:gdLst>
                <a:gd name="T0" fmla="*/ 3 w 6"/>
                <a:gd name="T1" fmla="*/ 10 h 10"/>
                <a:gd name="T2" fmla="*/ 0 w 6"/>
                <a:gd name="T3" fmla="*/ 10 h 10"/>
                <a:gd name="T4" fmla="*/ 1 w 6"/>
                <a:gd name="T5" fmla="*/ 3 h 10"/>
                <a:gd name="T6" fmla="*/ 3 w 6"/>
                <a:gd name="T7" fmla="*/ 0 h 10"/>
                <a:gd name="T8" fmla="*/ 5 w 6"/>
                <a:gd name="T9" fmla="*/ 3 h 10"/>
                <a:gd name="T10" fmla="*/ 6 w 6"/>
                <a:gd name="T11" fmla="*/ 10 h 10"/>
                <a:gd name="T12" fmla="*/ 3 w 6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3" y="10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0" y="7"/>
                    <a:pt x="1" y="5"/>
                    <a:pt x="1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6"/>
                    <a:pt x="6" y="10"/>
                  </a:cubicBezTo>
                  <a:cubicBezTo>
                    <a:pt x="5" y="10"/>
                    <a:pt x="4" y="10"/>
                    <a:pt x="3" y="10"/>
                  </a:cubicBezTo>
                  <a:close/>
                </a:path>
              </a:pathLst>
            </a:custGeom>
            <a:solidFill>
              <a:srgbClr val="BA3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Oval 704">
              <a:extLst>
                <a:ext uri="{FF2B5EF4-FFF2-40B4-BE49-F238E27FC236}">
                  <a16:creationId xmlns:a16="http://schemas.microsoft.com/office/drawing/2014/main" id="{FEB40E70-19C8-49B1-804A-0620C12AA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2110"/>
              <a:ext cx="25" cy="24"/>
            </a:xfrm>
            <a:prstGeom prst="ellipse">
              <a:avLst/>
            </a:prstGeom>
            <a:solidFill>
              <a:srgbClr val="DA4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705">
              <a:extLst>
                <a:ext uri="{FF2B5EF4-FFF2-40B4-BE49-F238E27FC236}">
                  <a16:creationId xmlns:a16="http://schemas.microsoft.com/office/drawing/2014/main" id="{E2BA815F-952D-48C7-A69F-B3DF57D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30"/>
              <a:ext cx="55" cy="107"/>
            </a:xfrm>
            <a:custGeom>
              <a:avLst/>
              <a:gdLst>
                <a:gd name="T0" fmla="*/ 0 w 31"/>
                <a:gd name="T1" fmla="*/ 17 h 60"/>
                <a:gd name="T2" fmla="*/ 22 w 31"/>
                <a:gd name="T3" fmla="*/ 9 h 60"/>
                <a:gd name="T4" fmla="*/ 0 w 31"/>
                <a:gd name="T5" fmla="*/ 44 h 60"/>
                <a:gd name="T6" fmla="*/ 0 w 31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60">
                  <a:moveTo>
                    <a:pt x="0" y="17"/>
                  </a:moveTo>
                  <a:cubicBezTo>
                    <a:pt x="0" y="17"/>
                    <a:pt x="11" y="0"/>
                    <a:pt x="22" y="9"/>
                  </a:cubicBezTo>
                  <a:cubicBezTo>
                    <a:pt x="31" y="18"/>
                    <a:pt x="16" y="60"/>
                    <a:pt x="0" y="44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706">
              <a:extLst>
                <a:ext uri="{FF2B5EF4-FFF2-40B4-BE49-F238E27FC236}">
                  <a16:creationId xmlns:a16="http://schemas.microsoft.com/office/drawing/2014/main" id="{19AA319D-5EA2-4886-ABE4-FAA0F88E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938"/>
              <a:ext cx="36" cy="69"/>
            </a:xfrm>
            <a:custGeom>
              <a:avLst/>
              <a:gdLst>
                <a:gd name="T0" fmla="*/ 4 w 20"/>
                <a:gd name="T1" fmla="*/ 15 h 39"/>
                <a:gd name="T2" fmla="*/ 15 w 20"/>
                <a:gd name="T3" fmla="*/ 8 h 39"/>
                <a:gd name="T4" fmla="*/ 7 w 20"/>
                <a:gd name="T5" fmla="*/ 37 h 39"/>
                <a:gd name="T6" fmla="*/ 0 w 20"/>
                <a:gd name="T7" fmla="*/ 32 h 39"/>
                <a:gd name="T8" fmla="*/ 4 w 20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9">
                  <a:moveTo>
                    <a:pt x="4" y="15"/>
                  </a:moveTo>
                  <a:cubicBezTo>
                    <a:pt x="4" y="15"/>
                    <a:pt x="7" y="0"/>
                    <a:pt x="15" y="8"/>
                  </a:cubicBezTo>
                  <a:cubicBezTo>
                    <a:pt x="20" y="14"/>
                    <a:pt x="14" y="33"/>
                    <a:pt x="7" y="37"/>
                  </a:cubicBezTo>
                  <a:cubicBezTo>
                    <a:pt x="3" y="39"/>
                    <a:pt x="0" y="36"/>
                    <a:pt x="0" y="32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707">
              <a:extLst>
                <a:ext uri="{FF2B5EF4-FFF2-40B4-BE49-F238E27FC236}">
                  <a16:creationId xmlns:a16="http://schemas.microsoft.com/office/drawing/2014/main" id="{045F186F-1FE3-4532-A3EB-C127BCF39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968"/>
              <a:ext cx="18" cy="21"/>
            </a:xfrm>
            <a:custGeom>
              <a:avLst/>
              <a:gdLst>
                <a:gd name="T0" fmla="*/ 9 w 10"/>
                <a:gd name="T1" fmla="*/ 7 h 12"/>
                <a:gd name="T2" fmla="*/ 4 w 10"/>
                <a:gd name="T3" fmla="*/ 12 h 12"/>
                <a:gd name="T4" fmla="*/ 0 w 10"/>
                <a:gd name="T5" fmla="*/ 5 h 12"/>
                <a:gd name="T6" fmla="*/ 6 w 10"/>
                <a:gd name="T7" fmla="*/ 0 h 12"/>
                <a:gd name="T8" fmla="*/ 9 w 1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9" y="7"/>
                  </a:moveTo>
                  <a:cubicBezTo>
                    <a:pt x="9" y="10"/>
                    <a:pt x="6" y="12"/>
                    <a:pt x="4" y="12"/>
                  </a:cubicBezTo>
                  <a:cubicBezTo>
                    <a:pt x="2" y="11"/>
                    <a:pt x="0" y="9"/>
                    <a:pt x="0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1"/>
                    <a:pt x="10" y="4"/>
                    <a:pt x="9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708">
              <a:extLst>
                <a:ext uri="{FF2B5EF4-FFF2-40B4-BE49-F238E27FC236}">
                  <a16:creationId xmlns:a16="http://schemas.microsoft.com/office/drawing/2014/main" id="{50AB9EA5-D24B-4725-B7E6-A4BA1FFF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948"/>
              <a:ext cx="16" cy="52"/>
            </a:xfrm>
            <a:custGeom>
              <a:avLst/>
              <a:gdLst>
                <a:gd name="T0" fmla="*/ 8 w 9"/>
                <a:gd name="T1" fmla="*/ 3 h 29"/>
                <a:gd name="T2" fmla="*/ 9 w 9"/>
                <a:gd name="T3" fmla="*/ 13 h 29"/>
                <a:gd name="T4" fmla="*/ 9 w 9"/>
                <a:gd name="T5" fmla="*/ 13 h 29"/>
                <a:gd name="T6" fmla="*/ 8 w 9"/>
                <a:gd name="T7" fmla="*/ 15 h 29"/>
                <a:gd name="T8" fmla="*/ 1 w 9"/>
                <a:gd name="T9" fmla="*/ 29 h 29"/>
                <a:gd name="T10" fmla="*/ 5 w 9"/>
                <a:gd name="T11" fmla="*/ 3 h 29"/>
                <a:gd name="T12" fmla="*/ 0 w 9"/>
                <a:gd name="T13" fmla="*/ 1 h 29"/>
                <a:gd name="T14" fmla="*/ 2 w 9"/>
                <a:gd name="T15" fmla="*/ 0 h 29"/>
                <a:gd name="T16" fmla="*/ 7 w 9"/>
                <a:gd name="T17" fmla="*/ 2 h 29"/>
                <a:gd name="T18" fmla="*/ 8 w 9"/>
                <a:gd name="T19" fmla="*/ 3 h 29"/>
                <a:gd name="T20" fmla="*/ 8 w 9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9">
                  <a:moveTo>
                    <a:pt x="8" y="3"/>
                  </a:moveTo>
                  <a:cubicBezTo>
                    <a:pt x="9" y="6"/>
                    <a:pt x="9" y="9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7" y="20"/>
                    <a:pt x="5" y="26"/>
                    <a:pt x="1" y="29"/>
                  </a:cubicBezTo>
                  <a:cubicBezTo>
                    <a:pt x="7" y="21"/>
                    <a:pt x="9" y="8"/>
                    <a:pt x="5" y="3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709">
              <a:extLst>
                <a:ext uri="{FF2B5EF4-FFF2-40B4-BE49-F238E27FC236}">
                  <a16:creationId xmlns:a16="http://schemas.microsoft.com/office/drawing/2014/main" id="{6577B2A6-3B27-4439-9129-3D51C91D5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838"/>
              <a:ext cx="220" cy="263"/>
            </a:xfrm>
            <a:custGeom>
              <a:avLst/>
              <a:gdLst>
                <a:gd name="T0" fmla="*/ 20 w 124"/>
                <a:gd name="T1" fmla="*/ 30 h 148"/>
                <a:gd name="T2" fmla="*/ 11 w 124"/>
                <a:gd name="T3" fmla="*/ 65 h 148"/>
                <a:gd name="T4" fmla="*/ 37 w 124"/>
                <a:gd name="T5" fmla="*/ 132 h 148"/>
                <a:gd name="T6" fmla="*/ 116 w 124"/>
                <a:gd name="T7" fmla="*/ 105 h 148"/>
                <a:gd name="T8" fmla="*/ 116 w 124"/>
                <a:gd name="T9" fmla="*/ 36 h 148"/>
                <a:gd name="T10" fmla="*/ 66 w 124"/>
                <a:gd name="T11" fmla="*/ 1 h 148"/>
                <a:gd name="T12" fmla="*/ 20 w 124"/>
                <a:gd name="T13" fmla="*/ 3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48">
                  <a:moveTo>
                    <a:pt x="20" y="30"/>
                  </a:moveTo>
                  <a:cubicBezTo>
                    <a:pt x="16" y="40"/>
                    <a:pt x="14" y="53"/>
                    <a:pt x="11" y="65"/>
                  </a:cubicBezTo>
                  <a:cubicBezTo>
                    <a:pt x="8" y="77"/>
                    <a:pt x="0" y="116"/>
                    <a:pt x="37" y="132"/>
                  </a:cubicBezTo>
                  <a:cubicBezTo>
                    <a:pt x="73" y="148"/>
                    <a:pt x="106" y="130"/>
                    <a:pt x="116" y="105"/>
                  </a:cubicBezTo>
                  <a:cubicBezTo>
                    <a:pt x="124" y="86"/>
                    <a:pt x="122" y="55"/>
                    <a:pt x="116" y="36"/>
                  </a:cubicBezTo>
                  <a:cubicBezTo>
                    <a:pt x="108" y="11"/>
                    <a:pt x="88" y="2"/>
                    <a:pt x="66" y="1"/>
                  </a:cubicBezTo>
                  <a:cubicBezTo>
                    <a:pt x="45" y="0"/>
                    <a:pt x="28" y="10"/>
                    <a:pt x="20" y="3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710">
              <a:extLst>
                <a:ext uri="{FF2B5EF4-FFF2-40B4-BE49-F238E27FC236}">
                  <a16:creationId xmlns:a16="http://schemas.microsoft.com/office/drawing/2014/main" id="{54657374-D2E3-4E01-8E7D-A39ECA34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032"/>
              <a:ext cx="58" cy="16"/>
            </a:xfrm>
            <a:custGeom>
              <a:avLst/>
              <a:gdLst>
                <a:gd name="T0" fmla="*/ 2 w 33"/>
                <a:gd name="T1" fmla="*/ 1 h 9"/>
                <a:gd name="T2" fmla="*/ 2 w 33"/>
                <a:gd name="T3" fmla="*/ 4 h 9"/>
                <a:gd name="T4" fmla="*/ 6 w 33"/>
                <a:gd name="T5" fmla="*/ 5 h 9"/>
                <a:gd name="T6" fmla="*/ 15 w 33"/>
                <a:gd name="T7" fmla="*/ 5 h 9"/>
                <a:gd name="T8" fmla="*/ 24 w 33"/>
                <a:gd name="T9" fmla="*/ 3 h 9"/>
                <a:gd name="T10" fmla="*/ 33 w 33"/>
                <a:gd name="T11" fmla="*/ 0 h 9"/>
                <a:gd name="T12" fmla="*/ 25 w 33"/>
                <a:gd name="T13" fmla="*/ 6 h 9"/>
                <a:gd name="T14" fmla="*/ 15 w 33"/>
                <a:gd name="T15" fmla="*/ 9 h 9"/>
                <a:gd name="T16" fmla="*/ 5 w 33"/>
                <a:gd name="T17" fmla="*/ 8 h 9"/>
                <a:gd name="T18" fmla="*/ 1 w 33"/>
                <a:gd name="T19" fmla="*/ 6 h 9"/>
                <a:gd name="T20" fmla="*/ 0 w 33"/>
                <a:gd name="T21" fmla="*/ 3 h 9"/>
                <a:gd name="T22" fmla="*/ 2 w 33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9">
                  <a:moveTo>
                    <a:pt x="2" y="1"/>
                  </a:moveTo>
                  <a:cubicBezTo>
                    <a:pt x="1" y="2"/>
                    <a:pt x="1" y="4"/>
                    <a:pt x="2" y="4"/>
                  </a:cubicBezTo>
                  <a:cubicBezTo>
                    <a:pt x="3" y="5"/>
                    <a:pt x="4" y="5"/>
                    <a:pt x="6" y="5"/>
                  </a:cubicBezTo>
                  <a:cubicBezTo>
                    <a:pt x="9" y="5"/>
                    <a:pt x="12" y="5"/>
                    <a:pt x="15" y="5"/>
                  </a:cubicBezTo>
                  <a:cubicBezTo>
                    <a:pt x="18" y="4"/>
                    <a:pt x="21" y="4"/>
                    <a:pt x="24" y="3"/>
                  </a:cubicBezTo>
                  <a:cubicBezTo>
                    <a:pt x="27" y="2"/>
                    <a:pt x="30" y="1"/>
                    <a:pt x="33" y="0"/>
                  </a:cubicBezTo>
                  <a:cubicBezTo>
                    <a:pt x="31" y="2"/>
                    <a:pt x="28" y="4"/>
                    <a:pt x="25" y="6"/>
                  </a:cubicBezTo>
                  <a:cubicBezTo>
                    <a:pt x="22" y="7"/>
                    <a:pt x="19" y="8"/>
                    <a:pt x="15" y="9"/>
                  </a:cubicBezTo>
                  <a:cubicBezTo>
                    <a:pt x="12" y="9"/>
                    <a:pt x="9" y="9"/>
                    <a:pt x="5" y="8"/>
                  </a:cubicBezTo>
                  <a:cubicBezTo>
                    <a:pt x="4" y="8"/>
                    <a:pt x="2" y="7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711">
              <a:extLst>
                <a:ext uri="{FF2B5EF4-FFF2-40B4-BE49-F238E27FC236}">
                  <a16:creationId xmlns:a16="http://schemas.microsoft.com/office/drawing/2014/main" id="{1B1F6FF9-FC82-4E8A-BA3B-C02860580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829"/>
              <a:ext cx="214" cy="162"/>
            </a:xfrm>
            <a:custGeom>
              <a:avLst/>
              <a:gdLst>
                <a:gd name="T0" fmla="*/ 111 w 121"/>
                <a:gd name="T1" fmla="*/ 26 h 91"/>
                <a:gd name="T2" fmla="*/ 118 w 121"/>
                <a:gd name="T3" fmla="*/ 52 h 91"/>
                <a:gd name="T4" fmla="*/ 115 w 121"/>
                <a:gd name="T5" fmla="*/ 91 h 91"/>
                <a:gd name="T6" fmla="*/ 110 w 121"/>
                <a:gd name="T7" fmla="*/ 66 h 91"/>
                <a:gd name="T8" fmla="*/ 99 w 121"/>
                <a:gd name="T9" fmla="*/ 31 h 91"/>
                <a:gd name="T10" fmla="*/ 58 w 121"/>
                <a:gd name="T11" fmla="*/ 38 h 91"/>
                <a:gd name="T12" fmla="*/ 24 w 121"/>
                <a:gd name="T13" fmla="*/ 28 h 91"/>
                <a:gd name="T14" fmla="*/ 11 w 121"/>
                <a:gd name="T15" fmla="*/ 60 h 91"/>
                <a:gd name="T16" fmla="*/ 3 w 121"/>
                <a:gd name="T17" fmla="*/ 87 h 91"/>
                <a:gd name="T18" fmla="*/ 14 w 121"/>
                <a:gd name="T19" fmla="*/ 26 h 91"/>
                <a:gd name="T20" fmla="*/ 63 w 121"/>
                <a:gd name="T21" fmla="*/ 1 h 91"/>
                <a:gd name="T22" fmla="*/ 111 w 121"/>
                <a:gd name="T23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91">
                  <a:moveTo>
                    <a:pt x="111" y="26"/>
                  </a:moveTo>
                  <a:cubicBezTo>
                    <a:pt x="114" y="32"/>
                    <a:pt x="116" y="36"/>
                    <a:pt x="118" y="52"/>
                  </a:cubicBezTo>
                  <a:cubicBezTo>
                    <a:pt x="121" y="74"/>
                    <a:pt x="118" y="91"/>
                    <a:pt x="115" y="91"/>
                  </a:cubicBezTo>
                  <a:cubicBezTo>
                    <a:pt x="113" y="91"/>
                    <a:pt x="111" y="78"/>
                    <a:pt x="110" y="66"/>
                  </a:cubicBezTo>
                  <a:cubicBezTo>
                    <a:pt x="109" y="55"/>
                    <a:pt x="109" y="33"/>
                    <a:pt x="99" y="31"/>
                  </a:cubicBezTo>
                  <a:cubicBezTo>
                    <a:pt x="90" y="28"/>
                    <a:pt x="89" y="39"/>
                    <a:pt x="58" y="38"/>
                  </a:cubicBezTo>
                  <a:cubicBezTo>
                    <a:pt x="33" y="38"/>
                    <a:pt x="30" y="29"/>
                    <a:pt x="24" y="28"/>
                  </a:cubicBezTo>
                  <a:cubicBezTo>
                    <a:pt x="19" y="27"/>
                    <a:pt x="13" y="52"/>
                    <a:pt x="11" y="60"/>
                  </a:cubicBezTo>
                  <a:cubicBezTo>
                    <a:pt x="9" y="68"/>
                    <a:pt x="7" y="88"/>
                    <a:pt x="3" y="87"/>
                  </a:cubicBezTo>
                  <a:cubicBezTo>
                    <a:pt x="0" y="87"/>
                    <a:pt x="4" y="46"/>
                    <a:pt x="14" y="26"/>
                  </a:cubicBezTo>
                  <a:cubicBezTo>
                    <a:pt x="23" y="5"/>
                    <a:pt x="46" y="0"/>
                    <a:pt x="63" y="1"/>
                  </a:cubicBezTo>
                  <a:cubicBezTo>
                    <a:pt x="81" y="1"/>
                    <a:pt x="101" y="8"/>
                    <a:pt x="111" y="26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712">
              <a:extLst>
                <a:ext uri="{FF2B5EF4-FFF2-40B4-BE49-F238E27FC236}">
                  <a16:creationId xmlns:a16="http://schemas.microsoft.com/office/drawing/2014/main" id="{D3C4A9EB-62B9-454B-9DE2-A7637FA20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980"/>
              <a:ext cx="30" cy="43"/>
            </a:xfrm>
            <a:custGeom>
              <a:avLst/>
              <a:gdLst>
                <a:gd name="T0" fmla="*/ 16 w 17"/>
                <a:gd name="T1" fmla="*/ 0 h 24"/>
                <a:gd name="T2" fmla="*/ 0 w 17"/>
                <a:gd name="T3" fmla="*/ 15 h 24"/>
                <a:gd name="T4" fmla="*/ 15 w 17"/>
                <a:gd name="T5" fmla="*/ 22 h 24"/>
                <a:gd name="T6" fmla="*/ 7 w 17"/>
                <a:gd name="T7" fmla="*/ 17 h 24"/>
                <a:gd name="T8" fmla="*/ 16 w 1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6" y="0"/>
                  </a:moveTo>
                  <a:cubicBezTo>
                    <a:pt x="16" y="0"/>
                    <a:pt x="14" y="12"/>
                    <a:pt x="0" y="15"/>
                  </a:cubicBezTo>
                  <a:cubicBezTo>
                    <a:pt x="0" y="15"/>
                    <a:pt x="5" y="24"/>
                    <a:pt x="15" y="22"/>
                  </a:cubicBezTo>
                  <a:cubicBezTo>
                    <a:pt x="15" y="22"/>
                    <a:pt x="10" y="21"/>
                    <a:pt x="7" y="17"/>
                  </a:cubicBezTo>
                  <a:cubicBezTo>
                    <a:pt x="7" y="17"/>
                    <a:pt x="17" y="11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713">
              <a:extLst>
                <a:ext uri="{FF2B5EF4-FFF2-40B4-BE49-F238E27FC236}">
                  <a16:creationId xmlns:a16="http://schemas.microsoft.com/office/drawing/2014/main" id="{16CCED38-48A9-490E-BD71-7D90611B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918"/>
              <a:ext cx="47" cy="14"/>
            </a:xfrm>
            <a:custGeom>
              <a:avLst/>
              <a:gdLst>
                <a:gd name="T0" fmla="*/ 0 w 27"/>
                <a:gd name="T1" fmla="*/ 5 h 8"/>
                <a:gd name="T2" fmla="*/ 14 w 27"/>
                <a:gd name="T3" fmla="*/ 0 h 8"/>
                <a:gd name="T4" fmla="*/ 22 w 27"/>
                <a:gd name="T5" fmla="*/ 2 h 8"/>
                <a:gd name="T6" fmla="*/ 27 w 27"/>
                <a:gd name="T7" fmla="*/ 8 h 8"/>
                <a:gd name="T8" fmla="*/ 21 w 27"/>
                <a:gd name="T9" fmla="*/ 4 h 8"/>
                <a:gd name="T10" fmla="*/ 14 w 27"/>
                <a:gd name="T11" fmla="*/ 3 h 8"/>
                <a:gd name="T12" fmla="*/ 0 w 27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  <a:cubicBezTo>
                    <a:pt x="17" y="0"/>
                    <a:pt x="20" y="1"/>
                    <a:pt x="22" y="2"/>
                  </a:cubicBezTo>
                  <a:cubicBezTo>
                    <a:pt x="24" y="3"/>
                    <a:pt x="26" y="6"/>
                    <a:pt x="27" y="8"/>
                  </a:cubicBezTo>
                  <a:cubicBezTo>
                    <a:pt x="25" y="6"/>
                    <a:pt x="23" y="5"/>
                    <a:pt x="21" y="4"/>
                  </a:cubicBezTo>
                  <a:cubicBezTo>
                    <a:pt x="19" y="3"/>
                    <a:pt x="17" y="3"/>
                    <a:pt x="14" y="3"/>
                  </a:cubicBezTo>
                  <a:cubicBezTo>
                    <a:pt x="10" y="2"/>
                    <a:pt x="5" y="3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714">
              <a:extLst>
                <a:ext uri="{FF2B5EF4-FFF2-40B4-BE49-F238E27FC236}">
                  <a16:creationId xmlns:a16="http://schemas.microsoft.com/office/drawing/2014/main" id="{36D17E94-3A2F-4A28-B5EA-3024EB419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916"/>
              <a:ext cx="42" cy="9"/>
            </a:xfrm>
            <a:custGeom>
              <a:avLst/>
              <a:gdLst>
                <a:gd name="T0" fmla="*/ 24 w 24"/>
                <a:gd name="T1" fmla="*/ 4 h 5"/>
                <a:gd name="T2" fmla="*/ 12 w 24"/>
                <a:gd name="T3" fmla="*/ 2 h 5"/>
                <a:gd name="T4" fmla="*/ 6 w 24"/>
                <a:gd name="T5" fmla="*/ 3 h 5"/>
                <a:gd name="T6" fmla="*/ 0 w 24"/>
                <a:gd name="T7" fmla="*/ 5 h 5"/>
                <a:gd name="T8" fmla="*/ 6 w 24"/>
                <a:gd name="T9" fmla="*/ 1 h 5"/>
                <a:gd name="T10" fmla="*/ 12 w 24"/>
                <a:gd name="T11" fmla="*/ 0 h 5"/>
                <a:gd name="T12" fmla="*/ 24 w 2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20" y="3"/>
                    <a:pt x="16" y="3"/>
                    <a:pt x="12" y="2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4"/>
                    <a:pt x="0" y="5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7" y="0"/>
                    <a:pt x="21" y="1"/>
                    <a:pt x="24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715">
              <a:extLst>
                <a:ext uri="{FF2B5EF4-FFF2-40B4-BE49-F238E27FC236}">
                  <a16:creationId xmlns:a16="http://schemas.microsoft.com/office/drawing/2014/main" id="{701A534B-574F-4485-BFC3-A72101A7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941"/>
              <a:ext cx="51" cy="46"/>
            </a:xfrm>
            <a:custGeom>
              <a:avLst/>
              <a:gdLst>
                <a:gd name="T0" fmla="*/ 0 w 29"/>
                <a:gd name="T1" fmla="*/ 19 h 26"/>
                <a:gd name="T2" fmla="*/ 15 w 29"/>
                <a:gd name="T3" fmla="*/ 1 h 26"/>
                <a:gd name="T4" fmla="*/ 28 w 29"/>
                <a:gd name="T5" fmla="*/ 20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2" y="0"/>
                    <a:pt x="15" y="1"/>
                  </a:cubicBezTo>
                  <a:cubicBezTo>
                    <a:pt x="29" y="1"/>
                    <a:pt x="28" y="20"/>
                    <a:pt x="28" y="20"/>
                  </a:cubicBezTo>
                  <a:cubicBezTo>
                    <a:pt x="28" y="20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716">
              <a:extLst>
                <a:ext uri="{FF2B5EF4-FFF2-40B4-BE49-F238E27FC236}">
                  <a16:creationId xmlns:a16="http://schemas.microsoft.com/office/drawing/2014/main" id="{5C7F7BBF-2BB4-4FA8-BFC6-3D186F9E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941"/>
              <a:ext cx="51" cy="36"/>
            </a:xfrm>
            <a:custGeom>
              <a:avLst/>
              <a:gdLst>
                <a:gd name="T0" fmla="*/ 0 w 29"/>
                <a:gd name="T1" fmla="*/ 19 h 20"/>
                <a:gd name="T2" fmla="*/ 4 w 29"/>
                <a:gd name="T3" fmla="*/ 6 h 20"/>
                <a:gd name="T4" fmla="*/ 9 w 29"/>
                <a:gd name="T5" fmla="*/ 1 h 20"/>
                <a:gd name="T6" fmla="*/ 15 w 29"/>
                <a:gd name="T7" fmla="*/ 0 h 20"/>
                <a:gd name="T8" fmla="*/ 22 w 29"/>
                <a:gd name="T9" fmla="*/ 2 h 20"/>
                <a:gd name="T10" fmla="*/ 26 w 29"/>
                <a:gd name="T11" fmla="*/ 7 h 20"/>
                <a:gd name="T12" fmla="*/ 28 w 29"/>
                <a:gd name="T13" fmla="*/ 20 h 20"/>
                <a:gd name="T14" fmla="*/ 25 w 29"/>
                <a:gd name="T15" fmla="*/ 8 h 20"/>
                <a:gd name="T16" fmla="*/ 21 w 29"/>
                <a:gd name="T17" fmla="*/ 3 h 20"/>
                <a:gd name="T18" fmla="*/ 15 w 29"/>
                <a:gd name="T19" fmla="*/ 2 h 20"/>
                <a:gd name="T20" fmla="*/ 10 w 29"/>
                <a:gd name="T21" fmla="*/ 3 h 20"/>
                <a:gd name="T22" fmla="*/ 5 w 29"/>
                <a:gd name="T23" fmla="*/ 7 h 20"/>
                <a:gd name="T24" fmla="*/ 0 w 29"/>
                <a:gd name="T25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0">
                  <a:moveTo>
                    <a:pt x="0" y="19"/>
                  </a:moveTo>
                  <a:cubicBezTo>
                    <a:pt x="1" y="14"/>
                    <a:pt x="2" y="10"/>
                    <a:pt x="4" y="6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8" y="0"/>
                    <a:pt x="20" y="0"/>
                    <a:pt x="22" y="2"/>
                  </a:cubicBezTo>
                  <a:cubicBezTo>
                    <a:pt x="24" y="3"/>
                    <a:pt x="25" y="5"/>
                    <a:pt x="26" y="7"/>
                  </a:cubicBezTo>
                  <a:cubicBezTo>
                    <a:pt x="28" y="11"/>
                    <a:pt x="29" y="15"/>
                    <a:pt x="28" y="20"/>
                  </a:cubicBezTo>
                  <a:cubicBezTo>
                    <a:pt x="28" y="15"/>
                    <a:pt x="27" y="11"/>
                    <a:pt x="25" y="8"/>
                  </a:cubicBezTo>
                  <a:cubicBezTo>
                    <a:pt x="24" y="6"/>
                    <a:pt x="22" y="4"/>
                    <a:pt x="21" y="3"/>
                  </a:cubicBezTo>
                  <a:cubicBezTo>
                    <a:pt x="19" y="2"/>
                    <a:pt x="17" y="2"/>
                    <a:pt x="15" y="2"/>
                  </a:cubicBezTo>
                  <a:cubicBezTo>
                    <a:pt x="13" y="2"/>
                    <a:pt x="11" y="2"/>
                    <a:pt x="10" y="3"/>
                  </a:cubicBezTo>
                  <a:cubicBezTo>
                    <a:pt x="8" y="4"/>
                    <a:pt x="7" y="6"/>
                    <a:pt x="5" y="7"/>
                  </a:cubicBezTo>
                  <a:cubicBezTo>
                    <a:pt x="3" y="10"/>
                    <a:pt x="1" y="14"/>
                    <a:pt x="0" y="19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717">
              <a:extLst>
                <a:ext uri="{FF2B5EF4-FFF2-40B4-BE49-F238E27FC236}">
                  <a16:creationId xmlns:a16="http://schemas.microsoft.com/office/drawing/2014/main" id="{7033B808-EB9A-4B62-A7B6-93A9A0AA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955"/>
              <a:ext cx="12" cy="22"/>
            </a:xfrm>
            <a:custGeom>
              <a:avLst/>
              <a:gdLst>
                <a:gd name="T0" fmla="*/ 4 w 7"/>
                <a:gd name="T1" fmla="*/ 1 h 12"/>
                <a:gd name="T2" fmla="*/ 1 w 7"/>
                <a:gd name="T3" fmla="*/ 3 h 12"/>
                <a:gd name="T4" fmla="*/ 2 w 7"/>
                <a:gd name="T5" fmla="*/ 5 h 12"/>
                <a:gd name="T6" fmla="*/ 0 w 7"/>
                <a:gd name="T7" fmla="*/ 6 h 12"/>
                <a:gd name="T8" fmla="*/ 0 w 7"/>
                <a:gd name="T9" fmla="*/ 6 h 12"/>
                <a:gd name="T10" fmla="*/ 3 w 7"/>
                <a:gd name="T11" fmla="*/ 12 h 12"/>
                <a:gd name="T12" fmla="*/ 7 w 7"/>
                <a:gd name="T13" fmla="*/ 7 h 12"/>
                <a:gd name="T14" fmla="*/ 4 w 7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1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2" y="12"/>
                    <a:pt x="3" y="12"/>
                  </a:cubicBezTo>
                  <a:cubicBezTo>
                    <a:pt x="5" y="12"/>
                    <a:pt x="6" y="10"/>
                    <a:pt x="7" y="7"/>
                  </a:cubicBezTo>
                  <a:cubicBezTo>
                    <a:pt x="7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718">
              <a:extLst>
                <a:ext uri="{FF2B5EF4-FFF2-40B4-BE49-F238E27FC236}">
                  <a16:creationId xmlns:a16="http://schemas.microsoft.com/office/drawing/2014/main" id="{552BC96B-14A8-465B-A93C-8B514A18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948"/>
              <a:ext cx="50" cy="45"/>
            </a:xfrm>
            <a:custGeom>
              <a:avLst/>
              <a:gdLst>
                <a:gd name="T0" fmla="*/ 0 w 28"/>
                <a:gd name="T1" fmla="*/ 18 h 25"/>
                <a:gd name="T2" fmla="*/ 15 w 28"/>
                <a:gd name="T3" fmla="*/ 1 h 25"/>
                <a:gd name="T4" fmla="*/ 28 w 28"/>
                <a:gd name="T5" fmla="*/ 19 h 25"/>
                <a:gd name="T6" fmla="*/ 0 w 28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5">
                  <a:moveTo>
                    <a:pt x="0" y="18"/>
                  </a:moveTo>
                  <a:cubicBezTo>
                    <a:pt x="0" y="18"/>
                    <a:pt x="2" y="0"/>
                    <a:pt x="15" y="1"/>
                  </a:cubicBezTo>
                  <a:cubicBezTo>
                    <a:pt x="28" y="1"/>
                    <a:pt x="28" y="19"/>
                    <a:pt x="28" y="19"/>
                  </a:cubicBezTo>
                  <a:cubicBezTo>
                    <a:pt x="28" y="19"/>
                    <a:pt x="15" y="25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719">
              <a:extLst>
                <a:ext uri="{FF2B5EF4-FFF2-40B4-BE49-F238E27FC236}">
                  <a16:creationId xmlns:a16="http://schemas.microsoft.com/office/drawing/2014/main" id="{C745F14E-7E65-4F06-8C9F-9D78BF518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948"/>
              <a:ext cx="52" cy="34"/>
            </a:xfrm>
            <a:custGeom>
              <a:avLst/>
              <a:gdLst>
                <a:gd name="T0" fmla="*/ 0 w 29"/>
                <a:gd name="T1" fmla="*/ 18 h 19"/>
                <a:gd name="T2" fmla="*/ 4 w 29"/>
                <a:gd name="T3" fmla="*/ 6 h 19"/>
                <a:gd name="T4" fmla="*/ 9 w 29"/>
                <a:gd name="T5" fmla="*/ 1 h 19"/>
                <a:gd name="T6" fmla="*/ 15 w 29"/>
                <a:gd name="T7" fmla="*/ 0 h 19"/>
                <a:gd name="T8" fmla="*/ 22 w 29"/>
                <a:gd name="T9" fmla="*/ 2 h 19"/>
                <a:gd name="T10" fmla="*/ 26 w 29"/>
                <a:gd name="T11" fmla="*/ 7 h 19"/>
                <a:gd name="T12" fmla="*/ 28 w 29"/>
                <a:gd name="T13" fmla="*/ 19 h 19"/>
                <a:gd name="T14" fmla="*/ 25 w 29"/>
                <a:gd name="T15" fmla="*/ 7 h 19"/>
                <a:gd name="T16" fmla="*/ 21 w 29"/>
                <a:gd name="T17" fmla="*/ 3 h 19"/>
                <a:gd name="T18" fmla="*/ 15 w 29"/>
                <a:gd name="T19" fmla="*/ 2 h 19"/>
                <a:gd name="T20" fmla="*/ 10 w 29"/>
                <a:gd name="T21" fmla="*/ 3 h 19"/>
                <a:gd name="T22" fmla="*/ 5 w 29"/>
                <a:gd name="T23" fmla="*/ 7 h 19"/>
                <a:gd name="T24" fmla="*/ 0 w 29"/>
                <a:gd name="T2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9">
                  <a:moveTo>
                    <a:pt x="0" y="18"/>
                  </a:moveTo>
                  <a:cubicBezTo>
                    <a:pt x="0" y="14"/>
                    <a:pt x="2" y="10"/>
                    <a:pt x="4" y="6"/>
                  </a:cubicBezTo>
                  <a:cubicBezTo>
                    <a:pt x="5" y="4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0"/>
                    <a:pt x="20" y="0"/>
                    <a:pt x="22" y="2"/>
                  </a:cubicBezTo>
                  <a:cubicBezTo>
                    <a:pt x="24" y="3"/>
                    <a:pt x="25" y="5"/>
                    <a:pt x="26" y="7"/>
                  </a:cubicBezTo>
                  <a:cubicBezTo>
                    <a:pt x="28" y="11"/>
                    <a:pt x="29" y="15"/>
                    <a:pt x="28" y="19"/>
                  </a:cubicBezTo>
                  <a:cubicBezTo>
                    <a:pt x="28" y="15"/>
                    <a:pt x="27" y="11"/>
                    <a:pt x="25" y="7"/>
                  </a:cubicBezTo>
                  <a:cubicBezTo>
                    <a:pt x="24" y="6"/>
                    <a:pt x="22" y="4"/>
                    <a:pt x="21" y="3"/>
                  </a:cubicBezTo>
                  <a:cubicBezTo>
                    <a:pt x="19" y="2"/>
                    <a:pt x="17" y="2"/>
                    <a:pt x="15" y="2"/>
                  </a:cubicBezTo>
                  <a:cubicBezTo>
                    <a:pt x="13" y="2"/>
                    <a:pt x="11" y="2"/>
                    <a:pt x="10" y="3"/>
                  </a:cubicBezTo>
                  <a:cubicBezTo>
                    <a:pt x="8" y="4"/>
                    <a:pt x="6" y="5"/>
                    <a:pt x="5" y="7"/>
                  </a:cubicBezTo>
                  <a:cubicBezTo>
                    <a:pt x="3" y="10"/>
                    <a:pt x="1" y="14"/>
                    <a:pt x="0" y="18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720">
              <a:extLst>
                <a:ext uri="{FF2B5EF4-FFF2-40B4-BE49-F238E27FC236}">
                  <a16:creationId xmlns:a16="http://schemas.microsoft.com/office/drawing/2014/main" id="{CEEA7430-3790-4FF2-8705-B9F8CA1E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962"/>
              <a:ext cx="13" cy="22"/>
            </a:xfrm>
            <a:custGeom>
              <a:avLst/>
              <a:gdLst>
                <a:gd name="T0" fmla="*/ 4 w 7"/>
                <a:gd name="T1" fmla="*/ 0 h 12"/>
                <a:gd name="T2" fmla="*/ 1 w 7"/>
                <a:gd name="T3" fmla="*/ 3 h 12"/>
                <a:gd name="T4" fmla="*/ 1 w 7"/>
                <a:gd name="T5" fmla="*/ 5 h 12"/>
                <a:gd name="T6" fmla="*/ 0 w 7"/>
                <a:gd name="T7" fmla="*/ 5 h 12"/>
                <a:gd name="T8" fmla="*/ 0 w 7"/>
                <a:gd name="T9" fmla="*/ 6 h 12"/>
                <a:gd name="T10" fmla="*/ 3 w 7"/>
                <a:gd name="T11" fmla="*/ 12 h 12"/>
                <a:gd name="T12" fmla="*/ 6 w 7"/>
                <a:gd name="T13" fmla="*/ 6 h 12"/>
                <a:gd name="T14" fmla="*/ 4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5" y="12"/>
                    <a:pt x="6" y="10"/>
                    <a:pt x="6" y="6"/>
                  </a:cubicBezTo>
                  <a:cubicBezTo>
                    <a:pt x="7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721">
              <a:extLst>
                <a:ext uri="{FF2B5EF4-FFF2-40B4-BE49-F238E27FC236}">
                  <a16:creationId xmlns:a16="http://schemas.microsoft.com/office/drawing/2014/main" id="{D58A66CE-DE60-423D-9D28-8D260D44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299"/>
              <a:ext cx="49" cy="36"/>
            </a:xfrm>
            <a:custGeom>
              <a:avLst/>
              <a:gdLst>
                <a:gd name="T0" fmla="*/ 0 w 49"/>
                <a:gd name="T1" fmla="*/ 13 h 36"/>
                <a:gd name="T2" fmla="*/ 19 w 49"/>
                <a:gd name="T3" fmla="*/ 36 h 36"/>
                <a:gd name="T4" fmla="*/ 49 w 49"/>
                <a:gd name="T5" fmla="*/ 29 h 36"/>
                <a:gd name="T6" fmla="*/ 46 w 49"/>
                <a:gd name="T7" fmla="*/ 0 h 36"/>
                <a:gd name="T8" fmla="*/ 0 w 49"/>
                <a:gd name="T9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6">
                  <a:moveTo>
                    <a:pt x="0" y="13"/>
                  </a:moveTo>
                  <a:lnTo>
                    <a:pt x="19" y="36"/>
                  </a:lnTo>
                  <a:lnTo>
                    <a:pt x="49" y="29"/>
                  </a:lnTo>
                  <a:lnTo>
                    <a:pt x="4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722">
              <a:extLst>
                <a:ext uri="{FF2B5EF4-FFF2-40B4-BE49-F238E27FC236}">
                  <a16:creationId xmlns:a16="http://schemas.microsoft.com/office/drawing/2014/main" id="{188D673A-6B0F-4709-95DE-3A8AEA81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292"/>
              <a:ext cx="37" cy="45"/>
            </a:xfrm>
            <a:custGeom>
              <a:avLst/>
              <a:gdLst>
                <a:gd name="T0" fmla="*/ 0 w 37"/>
                <a:gd name="T1" fmla="*/ 4 h 45"/>
                <a:gd name="T2" fmla="*/ 8 w 37"/>
                <a:gd name="T3" fmla="*/ 45 h 45"/>
                <a:gd name="T4" fmla="*/ 37 w 37"/>
                <a:gd name="T5" fmla="*/ 39 h 45"/>
                <a:gd name="T6" fmla="*/ 28 w 37"/>
                <a:gd name="T7" fmla="*/ 0 h 45"/>
                <a:gd name="T8" fmla="*/ 0 w 37"/>
                <a:gd name="T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5">
                  <a:moveTo>
                    <a:pt x="0" y="4"/>
                  </a:moveTo>
                  <a:lnTo>
                    <a:pt x="8" y="45"/>
                  </a:lnTo>
                  <a:lnTo>
                    <a:pt x="37" y="39"/>
                  </a:lnTo>
                  <a:lnTo>
                    <a:pt x="2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9B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723">
              <a:extLst>
                <a:ext uri="{FF2B5EF4-FFF2-40B4-BE49-F238E27FC236}">
                  <a16:creationId xmlns:a16="http://schemas.microsoft.com/office/drawing/2014/main" id="{7B7DA771-2866-4AC5-9C58-264661440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115"/>
              <a:ext cx="216" cy="222"/>
            </a:xfrm>
            <a:custGeom>
              <a:avLst/>
              <a:gdLst>
                <a:gd name="T0" fmla="*/ 1 w 122"/>
                <a:gd name="T1" fmla="*/ 100 h 125"/>
                <a:gd name="T2" fmla="*/ 2 w 122"/>
                <a:gd name="T3" fmla="*/ 97 h 125"/>
                <a:gd name="T4" fmla="*/ 44 w 122"/>
                <a:gd name="T5" fmla="*/ 91 h 125"/>
                <a:gd name="T6" fmla="*/ 83 w 122"/>
                <a:gd name="T7" fmla="*/ 83 h 125"/>
                <a:gd name="T8" fmla="*/ 85 w 122"/>
                <a:gd name="T9" fmla="*/ 82 h 125"/>
                <a:gd name="T10" fmla="*/ 85 w 122"/>
                <a:gd name="T11" fmla="*/ 82 h 125"/>
                <a:gd name="T12" fmla="*/ 86 w 122"/>
                <a:gd name="T13" fmla="*/ 82 h 125"/>
                <a:gd name="T14" fmla="*/ 86 w 122"/>
                <a:gd name="T15" fmla="*/ 82 h 125"/>
                <a:gd name="T16" fmla="*/ 86 w 122"/>
                <a:gd name="T17" fmla="*/ 81 h 125"/>
                <a:gd name="T18" fmla="*/ 86 w 122"/>
                <a:gd name="T19" fmla="*/ 81 h 125"/>
                <a:gd name="T20" fmla="*/ 88 w 122"/>
                <a:gd name="T21" fmla="*/ 62 h 125"/>
                <a:gd name="T22" fmla="*/ 87 w 122"/>
                <a:gd name="T23" fmla="*/ 22 h 125"/>
                <a:gd name="T24" fmla="*/ 104 w 122"/>
                <a:gd name="T25" fmla="*/ 0 h 125"/>
                <a:gd name="T26" fmla="*/ 122 w 122"/>
                <a:gd name="T27" fmla="*/ 21 h 125"/>
                <a:gd name="T28" fmla="*/ 121 w 122"/>
                <a:gd name="T29" fmla="*/ 65 h 125"/>
                <a:gd name="T30" fmla="*/ 117 w 122"/>
                <a:gd name="T31" fmla="*/ 88 h 125"/>
                <a:gd name="T32" fmla="*/ 116 w 122"/>
                <a:gd name="T33" fmla="*/ 93 h 125"/>
                <a:gd name="T34" fmla="*/ 114 w 122"/>
                <a:gd name="T35" fmla="*/ 97 h 125"/>
                <a:gd name="T36" fmla="*/ 108 w 122"/>
                <a:gd name="T37" fmla="*/ 106 h 125"/>
                <a:gd name="T38" fmla="*/ 106 w 122"/>
                <a:gd name="T39" fmla="*/ 107 h 125"/>
                <a:gd name="T40" fmla="*/ 104 w 122"/>
                <a:gd name="T41" fmla="*/ 108 h 125"/>
                <a:gd name="T42" fmla="*/ 100 w 122"/>
                <a:gd name="T43" fmla="*/ 111 h 125"/>
                <a:gd name="T44" fmla="*/ 95 w 122"/>
                <a:gd name="T45" fmla="*/ 112 h 125"/>
                <a:gd name="T46" fmla="*/ 92 w 122"/>
                <a:gd name="T47" fmla="*/ 113 h 125"/>
                <a:gd name="T48" fmla="*/ 48 w 122"/>
                <a:gd name="T49" fmla="*/ 121 h 125"/>
                <a:gd name="T50" fmla="*/ 5 w 122"/>
                <a:gd name="T51" fmla="*/ 125 h 125"/>
                <a:gd name="T52" fmla="*/ 3 w 122"/>
                <a:gd name="T53" fmla="*/ 122 h 125"/>
                <a:gd name="T54" fmla="*/ 1 w 122"/>
                <a:gd name="T55" fmla="*/ 10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2" h="125">
                  <a:moveTo>
                    <a:pt x="1" y="100"/>
                  </a:moveTo>
                  <a:cubicBezTo>
                    <a:pt x="0" y="99"/>
                    <a:pt x="1" y="97"/>
                    <a:pt x="2" y="97"/>
                  </a:cubicBezTo>
                  <a:cubicBezTo>
                    <a:pt x="16" y="95"/>
                    <a:pt x="30" y="93"/>
                    <a:pt x="44" y="91"/>
                  </a:cubicBezTo>
                  <a:cubicBezTo>
                    <a:pt x="57" y="89"/>
                    <a:pt x="71" y="86"/>
                    <a:pt x="83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6" y="82"/>
                  </a:cubicBezTo>
                  <a:cubicBezTo>
                    <a:pt x="86" y="82"/>
                    <a:pt x="86" y="82"/>
                    <a:pt x="86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1"/>
                  </a:cubicBezTo>
                  <a:cubicBezTo>
                    <a:pt x="87" y="76"/>
                    <a:pt x="87" y="69"/>
                    <a:pt x="88" y="62"/>
                  </a:cubicBezTo>
                  <a:cubicBezTo>
                    <a:pt x="88" y="49"/>
                    <a:pt x="88" y="35"/>
                    <a:pt x="87" y="22"/>
                  </a:cubicBezTo>
                  <a:cubicBezTo>
                    <a:pt x="87" y="11"/>
                    <a:pt x="94" y="1"/>
                    <a:pt x="104" y="0"/>
                  </a:cubicBezTo>
                  <a:cubicBezTo>
                    <a:pt x="113" y="0"/>
                    <a:pt x="121" y="9"/>
                    <a:pt x="122" y="21"/>
                  </a:cubicBezTo>
                  <a:cubicBezTo>
                    <a:pt x="122" y="35"/>
                    <a:pt x="122" y="50"/>
                    <a:pt x="121" y="65"/>
                  </a:cubicBezTo>
                  <a:cubicBezTo>
                    <a:pt x="120" y="72"/>
                    <a:pt x="119" y="80"/>
                    <a:pt x="117" y="88"/>
                  </a:cubicBezTo>
                  <a:cubicBezTo>
                    <a:pt x="117" y="89"/>
                    <a:pt x="116" y="91"/>
                    <a:pt x="116" y="93"/>
                  </a:cubicBezTo>
                  <a:cubicBezTo>
                    <a:pt x="115" y="94"/>
                    <a:pt x="115" y="96"/>
                    <a:pt x="114" y="97"/>
                  </a:cubicBezTo>
                  <a:cubicBezTo>
                    <a:pt x="113" y="101"/>
                    <a:pt x="111" y="103"/>
                    <a:pt x="108" y="106"/>
                  </a:cubicBezTo>
                  <a:cubicBezTo>
                    <a:pt x="108" y="106"/>
                    <a:pt x="107" y="106"/>
                    <a:pt x="106" y="107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3" y="109"/>
                    <a:pt x="101" y="110"/>
                    <a:pt x="100" y="111"/>
                  </a:cubicBezTo>
                  <a:cubicBezTo>
                    <a:pt x="98" y="111"/>
                    <a:pt x="96" y="112"/>
                    <a:pt x="95" y="112"/>
                  </a:cubicBezTo>
                  <a:cubicBezTo>
                    <a:pt x="94" y="113"/>
                    <a:pt x="93" y="113"/>
                    <a:pt x="92" y="113"/>
                  </a:cubicBezTo>
                  <a:cubicBezTo>
                    <a:pt x="76" y="117"/>
                    <a:pt x="62" y="119"/>
                    <a:pt x="48" y="121"/>
                  </a:cubicBezTo>
                  <a:cubicBezTo>
                    <a:pt x="34" y="123"/>
                    <a:pt x="19" y="124"/>
                    <a:pt x="5" y="125"/>
                  </a:cubicBezTo>
                  <a:cubicBezTo>
                    <a:pt x="4" y="125"/>
                    <a:pt x="3" y="124"/>
                    <a:pt x="3" y="122"/>
                  </a:cubicBezTo>
                  <a:lnTo>
                    <a:pt x="1" y="100"/>
                  </a:ln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724">
              <a:extLst>
                <a:ext uri="{FF2B5EF4-FFF2-40B4-BE49-F238E27FC236}">
                  <a16:creationId xmlns:a16="http://schemas.microsoft.com/office/drawing/2014/main" id="{BC6CC58E-6A7E-4F6F-9EB5-05E62E696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298"/>
              <a:ext cx="46" cy="30"/>
            </a:xfrm>
            <a:custGeom>
              <a:avLst/>
              <a:gdLst>
                <a:gd name="T0" fmla="*/ 9 w 26"/>
                <a:gd name="T1" fmla="*/ 17 h 17"/>
                <a:gd name="T2" fmla="*/ 3 w 26"/>
                <a:gd name="T3" fmla="*/ 11 h 17"/>
                <a:gd name="T4" fmla="*/ 22 w 26"/>
                <a:gd name="T5" fmla="*/ 2 h 17"/>
                <a:gd name="T6" fmla="*/ 9 w 26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7">
                  <a:moveTo>
                    <a:pt x="9" y="17"/>
                  </a:moveTo>
                  <a:cubicBezTo>
                    <a:pt x="9" y="17"/>
                    <a:pt x="0" y="17"/>
                    <a:pt x="3" y="11"/>
                  </a:cubicBezTo>
                  <a:cubicBezTo>
                    <a:pt x="6" y="4"/>
                    <a:pt x="18" y="0"/>
                    <a:pt x="22" y="2"/>
                  </a:cubicBezTo>
                  <a:cubicBezTo>
                    <a:pt x="26" y="5"/>
                    <a:pt x="12" y="12"/>
                    <a:pt x="9" y="1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725">
              <a:extLst>
                <a:ext uri="{FF2B5EF4-FFF2-40B4-BE49-F238E27FC236}">
                  <a16:creationId xmlns:a16="http://schemas.microsoft.com/office/drawing/2014/main" id="{A7440F02-404E-4630-856D-49AEEDAE3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299"/>
              <a:ext cx="78" cy="41"/>
            </a:xfrm>
            <a:custGeom>
              <a:avLst/>
              <a:gdLst>
                <a:gd name="T0" fmla="*/ 35 w 44"/>
                <a:gd name="T1" fmla="*/ 6 h 23"/>
                <a:gd name="T2" fmla="*/ 18 w 44"/>
                <a:gd name="T3" fmla="*/ 0 h 23"/>
                <a:gd name="T4" fmla="*/ 1 w 44"/>
                <a:gd name="T5" fmla="*/ 10 h 23"/>
                <a:gd name="T6" fmla="*/ 4 w 44"/>
                <a:gd name="T7" fmla="*/ 18 h 23"/>
                <a:gd name="T8" fmla="*/ 15 w 44"/>
                <a:gd name="T9" fmla="*/ 10 h 23"/>
                <a:gd name="T10" fmla="*/ 31 w 44"/>
                <a:gd name="T11" fmla="*/ 19 h 23"/>
                <a:gd name="T12" fmla="*/ 42 w 44"/>
                <a:gd name="T13" fmla="*/ 20 h 23"/>
                <a:gd name="T14" fmla="*/ 35 w 44"/>
                <a:gd name="T15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3">
                  <a:moveTo>
                    <a:pt x="35" y="6"/>
                  </a:moveTo>
                  <a:cubicBezTo>
                    <a:pt x="35" y="6"/>
                    <a:pt x="27" y="0"/>
                    <a:pt x="18" y="0"/>
                  </a:cubicBezTo>
                  <a:cubicBezTo>
                    <a:pt x="8" y="0"/>
                    <a:pt x="3" y="6"/>
                    <a:pt x="1" y="10"/>
                  </a:cubicBezTo>
                  <a:cubicBezTo>
                    <a:pt x="0" y="14"/>
                    <a:pt x="1" y="19"/>
                    <a:pt x="4" y="18"/>
                  </a:cubicBezTo>
                  <a:cubicBezTo>
                    <a:pt x="7" y="17"/>
                    <a:pt x="10" y="10"/>
                    <a:pt x="15" y="10"/>
                  </a:cubicBezTo>
                  <a:cubicBezTo>
                    <a:pt x="21" y="9"/>
                    <a:pt x="26" y="17"/>
                    <a:pt x="31" y="19"/>
                  </a:cubicBezTo>
                  <a:cubicBezTo>
                    <a:pt x="36" y="21"/>
                    <a:pt x="39" y="23"/>
                    <a:pt x="42" y="20"/>
                  </a:cubicBezTo>
                  <a:cubicBezTo>
                    <a:pt x="44" y="18"/>
                    <a:pt x="35" y="6"/>
                    <a:pt x="35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Rectangle 726">
              <a:extLst>
                <a:ext uri="{FF2B5EF4-FFF2-40B4-BE49-F238E27FC236}">
                  <a16:creationId xmlns:a16="http://schemas.microsoft.com/office/drawing/2014/main" id="{3109B6AA-E99D-4FD1-8F4C-9A2484614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377"/>
              <a:ext cx="688" cy="454"/>
            </a:xfrm>
            <a:prstGeom prst="rect">
              <a:avLst/>
            </a:pr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Rectangle 727">
              <a:extLst>
                <a:ext uri="{FF2B5EF4-FFF2-40B4-BE49-F238E27FC236}">
                  <a16:creationId xmlns:a16="http://schemas.microsoft.com/office/drawing/2014/main" id="{3C844823-8C6E-4BA6-8493-FBE4FE9C0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377"/>
              <a:ext cx="177" cy="454"/>
            </a:xfrm>
            <a:prstGeom prst="rect">
              <a:avLst/>
            </a:prstGeom>
            <a:solidFill>
              <a:srgbClr val="693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Rectangle 728">
              <a:extLst>
                <a:ext uri="{FF2B5EF4-FFF2-40B4-BE49-F238E27FC236}">
                  <a16:creationId xmlns:a16="http://schemas.microsoft.com/office/drawing/2014/main" id="{D9C601D2-A880-469F-A433-319209D77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7" y="2340"/>
              <a:ext cx="920" cy="37"/>
            </a:xfrm>
            <a:prstGeom prst="rect">
              <a:avLst/>
            </a:pr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Rectangle 729">
              <a:extLst>
                <a:ext uri="{FF2B5EF4-FFF2-40B4-BE49-F238E27FC236}">
                  <a16:creationId xmlns:a16="http://schemas.microsoft.com/office/drawing/2014/main" id="{A1764534-E7A8-4256-B7B5-0ABA5A2C3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340"/>
              <a:ext cx="181" cy="37"/>
            </a:xfrm>
            <a:prstGeom prst="rect">
              <a:avLst/>
            </a:pr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Freeform 730">
              <a:extLst>
                <a:ext uri="{FF2B5EF4-FFF2-40B4-BE49-F238E27FC236}">
                  <a16:creationId xmlns:a16="http://schemas.microsoft.com/office/drawing/2014/main" id="{FD4C7D1D-98F8-40BE-825C-D24364DB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065"/>
              <a:ext cx="282" cy="181"/>
            </a:xfrm>
            <a:custGeom>
              <a:avLst/>
              <a:gdLst>
                <a:gd name="T0" fmla="*/ 146 w 159"/>
                <a:gd name="T1" fmla="*/ 102 h 102"/>
                <a:gd name="T2" fmla="*/ 20 w 159"/>
                <a:gd name="T3" fmla="*/ 102 h 102"/>
                <a:gd name="T4" fmla="*/ 7 w 159"/>
                <a:gd name="T5" fmla="*/ 91 h 102"/>
                <a:gd name="T6" fmla="*/ 0 w 159"/>
                <a:gd name="T7" fmla="*/ 11 h 102"/>
                <a:gd name="T8" fmla="*/ 12 w 159"/>
                <a:gd name="T9" fmla="*/ 0 h 102"/>
                <a:gd name="T10" fmla="*/ 138 w 159"/>
                <a:gd name="T11" fmla="*/ 0 h 102"/>
                <a:gd name="T12" fmla="*/ 151 w 159"/>
                <a:gd name="T13" fmla="*/ 11 h 102"/>
                <a:gd name="T14" fmla="*/ 158 w 159"/>
                <a:gd name="T15" fmla="*/ 91 h 102"/>
                <a:gd name="T16" fmla="*/ 146 w 159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02">
                  <a:moveTo>
                    <a:pt x="146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13" y="102"/>
                    <a:pt x="7" y="97"/>
                    <a:pt x="7" y="9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45" y="0"/>
                    <a:pt x="151" y="5"/>
                    <a:pt x="151" y="1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59" y="97"/>
                    <a:pt x="153" y="102"/>
                    <a:pt x="146" y="102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Freeform 731">
              <a:extLst>
                <a:ext uri="{FF2B5EF4-FFF2-40B4-BE49-F238E27FC236}">
                  <a16:creationId xmlns:a16="http://schemas.microsoft.com/office/drawing/2014/main" id="{B9E32047-DDE8-4337-AC51-4A93B4E4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2065"/>
              <a:ext cx="282" cy="181"/>
            </a:xfrm>
            <a:custGeom>
              <a:avLst/>
              <a:gdLst>
                <a:gd name="T0" fmla="*/ 146 w 159"/>
                <a:gd name="T1" fmla="*/ 102 h 102"/>
                <a:gd name="T2" fmla="*/ 21 w 159"/>
                <a:gd name="T3" fmla="*/ 102 h 102"/>
                <a:gd name="T4" fmla="*/ 7 w 159"/>
                <a:gd name="T5" fmla="*/ 91 h 102"/>
                <a:gd name="T6" fmla="*/ 0 w 159"/>
                <a:gd name="T7" fmla="*/ 11 h 102"/>
                <a:gd name="T8" fmla="*/ 12 w 159"/>
                <a:gd name="T9" fmla="*/ 0 h 102"/>
                <a:gd name="T10" fmla="*/ 138 w 159"/>
                <a:gd name="T11" fmla="*/ 0 h 102"/>
                <a:gd name="T12" fmla="*/ 151 w 159"/>
                <a:gd name="T13" fmla="*/ 11 h 102"/>
                <a:gd name="T14" fmla="*/ 158 w 159"/>
                <a:gd name="T15" fmla="*/ 91 h 102"/>
                <a:gd name="T16" fmla="*/ 146 w 159"/>
                <a:gd name="T1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102">
                  <a:moveTo>
                    <a:pt x="146" y="102"/>
                  </a:moveTo>
                  <a:cubicBezTo>
                    <a:pt x="21" y="102"/>
                    <a:pt x="21" y="102"/>
                    <a:pt x="21" y="102"/>
                  </a:cubicBezTo>
                  <a:cubicBezTo>
                    <a:pt x="14" y="102"/>
                    <a:pt x="7" y="97"/>
                    <a:pt x="7" y="9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45" y="0"/>
                    <a:pt x="151" y="5"/>
                    <a:pt x="151" y="1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159" y="97"/>
                    <a:pt x="153" y="102"/>
                    <a:pt x="146" y="102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Freeform 732">
              <a:extLst>
                <a:ext uri="{FF2B5EF4-FFF2-40B4-BE49-F238E27FC236}">
                  <a16:creationId xmlns:a16="http://schemas.microsoft.com/office/drawing/2014/main" id="{248BFCB2-8156-4104-9F37-C643BD91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074"/>
              <a:ext cx="264" cy="165"/>
            </a:xfrm>
            <a:custGeom>
              <a:avLst/>
              <a:gdLst>
                <a:gd name="T0" fmla="*/ 137 w 149"/>
                <a:gd name="T1" fmla="*/ 93 h 93"/>
                <a:gd name="T2" fmla="*/ 19 w 149"/>
                <a:gd name="T3" fmla="*/ 93 h 93"/>
                <a:gd name="T4" fmla="*/ 6 w 149"/>
                <a:gd name="T5" fmla="*/ 83 h 93"/>
                <a:gd name="T6" fmla="*/ 0 w 149"/>
                <a:gd name="T7" fmla="*/ 10 h 93"/>
                <a:gd name="T8" fmla="*/ 11 w 149"/>
                <a:gd name="T9" fmla="*/ 0 h 93"/>
                <a:gd name="T10" fmla="*/ 129 w 149"/>
                <a:gd name="T11" fmla="*/ 0 h 93"/>
                <a:gd name="T12" fmla="*/ 142 w 149"/>
                <a:gd name="T13" fmla="*/ 10 h 93"/>
                <a:gd name="T14" fmla="*/ 148 w 149"/>
                <a:gd name="T15" fmla="*/ 83 h 93"/>
                <a:gd name="T16" fmla="*/ 137 w 149"/>
                <a:gd name="T1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93">
                  <a:moveTo>
                    <a:pt x="137" y="93"/>
                  </a:moveTo>
                  <a:cubicBezTo>
                    <a:pt x="19" y="93"/>
                    <a:pt x="19" y="93"/>
                    <a:pt x="19" y="93"/>
                  </a:cubicBezTo>
                  <a:cubicBezTo>
                    <a:pt x="13" y="93"/>
                    <a:pt x="7" y="88"/>
                    <a:pt x="6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36" y="0"/>
                    <a:pt x="141" y="4"/>
                    <a:pt x="142" y="10"/>
                  </a:cubicBezTo>
                  <a:cubicBezTo>
                    <a:pt x="148" y="83"/>
                    <a:pt x="148" y="83"/>
                    <a:pt x="148" y="83"/>
                  </a:cubicBezTo>
                  <a:cubicBezTo>
                    <a:pt x="149" y="88"/>
                    <a:pt x="144" y="93"/>
                    <a:pt x="137" y="93"/>
                  </a:cubicBezTo>
                  <a:close/>
                </a:path>
              </a:pathLst>
            </a:custGeom>
            <a:solidFill>
              <a:srgbClr val="ADB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733">
              <a:extLst>
                <a:ext uri="{FF2B5EF4-FFF2-40B4-BE49-F238E27FC236}">
                  <a16:creationId xmlns:a16="http://schemas.microsoft.com/office/drawing/2014/main" id="{0E0FF4E4-00CA-43B0-9885-2D5BA0CA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315"/>
              <a:ext cx="220" cy="25"/>
            </a:xfrm>
            <a:custGeom>
              <a:avLst/>
              <a:gdLst>
                <a:gd name="T0" fmla="*/ 117 w 124"/>
                <a:gd name="T1" fmla="*/ 0 h 14"/>
                <a:gd name="T2" fmla="*/ 7 w 124"/>
                <a:gd name="T3" fmla="*/ 0 h 14"/>
                <a:gd name="T4" fmla="*/ 0 w 124"/>
                <a:gd name="T5" fmla="*/ 7 h 14"/>
                <a:gd name="T6" fmla="*/ 0 w 124"/>
                <a:gd name="T7" fmla="*/ 7 h 14"/>
                <a:gd name="T8" fmla="*/ 7 w 124"/>
                <a:gd name="T9" fmla="*/ 14 h 14"/>
                <a:gd name="T10" fmla="*/ 117 w 124"/>
                <a:gd name="T11" fmla="*/ 14 h 14"/>
                <a:gd name="T12" fmla="*/ 124 w 124"/>
                <a:gd name="T13" fmla="*/ 7 h 14"/>
                <a:gd name="T14" fmla="*/ 124 w 124"/>
                <a:gd name="T15" fmla="*/ 7 h 14"/>
                <a:gd name="T16" fmla="*/ 117 w 1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4">
                  <a:moveTo>
                    <a:pt x="11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21" y="14"/>
                    <a:pt x="124" y="11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3"/>
                    <a:pt x="121" y="0"/>
                    <a:pt x="117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734">
              <a:extLst>
                <a:ext uri="{FF2B5EF4-FFF2-40B4-BE49-F238E27FC236}">
                  <a16:creationId xmlns:a16="http://schemas.microsoft.com/office/drawing/2014/main" id="{FC35D395-BEC9-417A-927C-31E65B89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2315"/>
              <a:ext cx="220" cy="25"/>
            </a:xfrm>
            <a:custGeom>
              <a:avLst/>
              <a:gdLst>
                <a:gd name="T0" fmla="*/ 117 w 124"/>
                <a:gd name="T1" fmla="*/ 0 h 14"/>
                <a:gd name="T2" fmla="*/ 7 w 124"/>
                <a:gd name="T3" fmla="*/ 0 h 14"/>
                <a:gd name="T4" fmla="*/ 0 w 124"/>
                <a:gd name="T5" fmla="*/ 7 h 14"/>
                <a:gd name="T6" fmla="*/ 0 w 124"/>
                <a:gd name="T7" fmla="*/ 7 h 14"/>
                <a:gd name="T8" fmla="*/ 7 w 124"/>
                <a:gd name="T9" fmla="*/ 14 h 14"/>
                <a:gd name="T10" fmla="*/ 117 w 124"/>
                <a:gd name="T11" fmla="*/ 14 h 14"/>
                <a:gd name="T12" fmla="*/ 124 w 124"/>
                <a:gd name="T13" fmla="*/ 7 h 14"/>
                <a:gd name="T14" fmla="*/ 124 w 124"/>
                <a:gd name="T15" fmla="*/ 7 h 14"/>
                <a:gd name="T16" fmla="*/ 117 w 1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4">
                  <a:moveTo>
                    <a:pt x="11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21" y="14"/>
                    <a:pt x="124" y="11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3"/>
                    <a:pt x="121" y="0"/>
                    <a:pt x="117" y="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735">
              <a:extLst>
                <a:ext uri="{FF2B5EF4-FFF2-40B4-BE49-F238E27FC236}">
                  <a16:creationId xmlns:a16="http://schemas.microsoft.com/office/drawing/2014/main" id="{F28ED539-ED05-4302-8AAE-8BAFCBE2B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134"/>
              <a:ext cx="72" cy="208"/>
            </a:xfrm>
            <a:custGeom>
              <a:avLst/>
              <a:gdLst>
                <a:gd name="T0" fmla="*/ 27 w 41"/>
                <a:gd name="T1" fmla="*/ 116 h 117"/>
                <a:gd name="T2" fmla="*/ 27 w 41"/>
                <a:gd name="T3" fmla="*/ 116 h 117"/>
                <a:gd name="T4" fmla="*/ 11 w 41"/>
                <a:gd name="T5" fmla="*/ 103 h 117"/>
                <a:gd name="T6" fmla="*/ 1 w 41"/>
                <a:gd name="T7" fmla="*/ 17 h 117"/>
                <a:gd name="T8" fmla="*/ 14 w 41"/>
                <a:gd name="T9" fmla="*/ 1 h 117"/>
                <a:gd name="T10" fmla="*/ 14 w 41"/>
                <a:gd name="T11" fmla="*/ 1 h 117"/>
                <a:gd name="T12" fmla="*/ 30 w 41"/>
                <a:gd name="T13" fmla="*/ 14 h 117"/>
                <a:gd name="T14" fmla="*/ 40 w 41"/>
                <a:gd name="T15" fmla="*/ 100 h 117"/>
                <a:gd name="T16" fmla="*/ 27 w 41"/>
                <a:gd name="T17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7">
                  <a:moveTo>
                    <a:pt x="27" y="116"/>
                  </a:moveTo>
                  <a:cubicBezTo>
                    <a:pt x="27" y="116"/>
                    <a:pt x="27" y="116"/>
                    <a:pt x="27" y="116"/>
                  </a:cubicBezTo>
                  <a:cubicBezTo>
                    <a:pt x="19" y="117"/>
                    <a:pt x="11" y="111"/>
                    <a:pt x="11" y="103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9"/>
                    <a:pt x="6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2" y="0"/>
                    <a:pt x="29" y="5"/>
                    <a:pt x="30" y="14"/>
                  </a:cubicBezTo>
                  <a:cubicBezTo>
                    <a:pt x="40" y="100"/>
                    <a:pt x="40" y="100"/>
                    <a:pt x="40" y="100"/>
                  </a:cubicBezTo>
                  <a:cubicBezTo>
                    <a:pt x="41" y="108"/>
                    <a:pt x="35" y="115"/>
                    <a:pt x="27" y="116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736">
              <a:extLst>
                <a:ext uri="{FF2B5EF4-FFF2-40B4-BE49-F238E27FC236}">
                  <a16:creationId xmlns:a16="http://schemas.microsoft.com/office/drawing/2014/main" id="{278B14AA-8326-43CB-9852-77178657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322"/>
              <a:ext cx="208" cy="18"/>
            </a:xfrm>
            <a:custGeom>
              <a:avLst/>
              <a:gdLst>
                <a:gd name="T0" fmla="*/ 111 w 117"/>
                <a:gd name="T1" fmla="*/ 0 h 10"/>
                <a:gd name="T2" fmla="*/ 5 w 117"/>
                <a:gd name="T3" fmla="*/ 0 h 10"/>
                <a:gd name="T4" fmla="*/ 0 w 117"/>
                <a:gd name="T5" fmla="*/ 5 h 10"/>
                <a:gd name="T6" fmla="*/ 0 w 117"/>
                <a:gd name="T7" fmla="*/ 5 h 10"/>
                <a:gd name="T8" fmla="*/ 5 w 117"/>
                <a:gd name="T9" fmla="*/ 10 h 10"/>
                <a:gd name="T10" fmla="*/ 111 w 117"/>
                <a:gd name="T11" fmla="*/ 10 h 10"/>
                <a:gd name="T12" fmla="*/ 117 w 117"/>
                <a:gd name="T13" fmla="*/ 5 h 10"/>
                <a:gd name="T14" fmla="*/ 117 w 117"/>
                <a:gd name="T15" fmla="*/ 5 h 10"/>
                <a:gd name="T16" fmla="*/ 111 w 11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7" h="10">
                  <a:moveTo>
                    <a:pt x="1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4" y="10"/>
                    <a:pt x="117" y="8"/>
                    <a:pt x="117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2"/>
                    <a:pt x="114" y="0"/>
                    <a:pt x="111" y="0"/>
                  </a:cubicBezTo>
                  <a:close/>
                </a:path>
              </a:pathLst>
            </a:custGeom>
            <a:solidFill>
              <a:srgbClr val="9AA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Freeform 737">
              <a:extLst>
                <a:ext uri="{FF2B5EF4-FFF2-40B4-BE49-F238E27FC236}">
                  <a16:creationId xmlns:a16="http://schemas.microsoft.com/office/drawing/2014/main" id="{415081AF-0EFB-4F98-B8F8-A7A09FD43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22"/>
              <a:ext cx="205" cy="18"/>
            </a:xfrm>
            <a:custGeom>
              <a:avLst/>
              <a:gdLst>
                <a:gd name="T0" fmla="*/ 111 w 116"/>
                <a:gd name="T1" fmla="*/ 0 h 10"/>
                <a:gd name="T2" fmla="*/ 5 w 116"/>
                <a:gd name="T3" fmla="*/ 0 h 10"/>
                <a:gd name="T4" fmla="*/ 0 w 116"/>
                <a:gd name="T5" fmla="*/ 5 h 10"/>
                <a:gd name="T6" fmla="*/ 0 w 116"/>
                <a:gd name="T7" fmla="*/ 5 h 10"/>
                <a:gd name="T8" fmla="*/ 5 w 116"/>
                <a:gd name="T9" fmla="*/ 10 h 10"/>
                <a:gd name="T10" fmla="*/ 111 w 116"/>
                <a:gd name="T11" fmla="*/ 10 h 10"/>
                <a:gd name="T12" fmla="*/ 116 w 116"/>
                <a:gd name="T13" fmla="*/ 5 h 10"/>
                <a:gd name="T14" fmla="*/ 116 w 116"/>
                <a:gd name="T15" fmla="*/ 5 h 10"/>
                <a:gd name="T16" fmla="*/ 111 w 116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0">
                  <a:moveTo>
                    <a:pt x="1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4" y="10"/>
                    <a:pt x="116" y="8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6" y="2"/>
                    <a:pt x="114" y="0"/>
                    <a:pt x="111" y="0"/>
                  </a:cubicBezTo>
                  <a:close/>
                </a:path>
              </a:pathLst>
            </a:custGeom>
            <a:solidFill>
              <a:srgbClr val="B5C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416468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A5C33FBE-6C37-4BA5-B7FE-6E4AFDA7D2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92721" y="1825625"/>
            <a:ext cx="819150" cy="3206750"/>
            <a:chOff x="3582" y="1150"/>
            <a:chExt cx="516" cy="2020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BFCE6989-1132-40B0-ABC4-DF1AD350895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82" y="1150"/>
              <a:ext cx="516" cy="2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DBDDFBD6-21C3-466E-871A-BC26FB3AC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255"/>
              <a:ext cx="434" cy="483"/>
            </a:xfrm>
            <a:custGeom>
              <a:avLst/>
              <a:gdLst>
                <a:gd name="T0" fmla="*/ 345 w 373"/>
                <a:gd name="T1" fmla="*/ 102 h 417"/>
                <a:gd name="T2" fmla="*/ 36 w 373"/>
                <a:gd name="T3" fmla="*/ 0 h 417"/>
                <a:gd name="T4" fmla="*/ 28 w 373"/>
                <a:gd name="T5" fmla="*/ 129 h 417"/>
                <a:gd name="T6" fmla="*/ 0 w 373"/>
                <a:gd name="T7" fmla="*/ 369 h 417"/>
                <a:gd name="T8" fmla="*/ 124 w 373"/>
                <a:gd name="T9" fmla="*/ 406 h 417"/>
                <a:gd name="T10" fmla="*/ 373 w 373"/>
                <a:gd name="T11" fmla="*/ 381 h 417"/>
                <a:gd name="T12" fmla="*/ 344 w 373"/>
                <a:gd name="T13" fmla="*/ 269 h 417"/>
                <a:gd name="T14" fmla="*/ 345 w 373"/>
                <a:gd name="T15" fmla="*/ 10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3" h="417">
                  <a:moveTo>
                    <a:pt x="345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23" y="83"/>
                    <a:pt x="28" y="129"/>
                  </a:cubicBezTo>
                  <a:cubicBezTo>
                    <a:pt x="33" y="174"/>
                    <a:pt x="34" y="229"/>
                    <a:pt x="0" y="369"/>
                  </a:cubicBezTo>
                  <a:cubicBezTo>
                    <a:pt x="0" y="369"/>
                    <a:pt x="29" y="396"/>
                    <a:pt x="124" y="406"/>
                  </a:cubicBezTo>
                  <a:cubicBezTo>
                    <a:pt x="220" y="417"/>
                    <a:pt x="326" y="409"/>
                    <a:pt x="373" y="381"/>
                  </a:cubicBezTo>
                  <a:cubicBezTo>
                    <a:pt x="373" y="381"/>
                    <a:pt x="348" y="349"/>
                    <a:pt x="344" y="269"/>
                  </a:cubicBezTo>
                  <a:lnTo>
                    <a:pt x="345" y="102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FB07673E-E11A-4D76-81A8-268AE0A6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124"/>
              <a:ext cx="286" cy="1056"/>
            </a:xfrm>
            <a:custGeom>
              <a:avLst/>
              <a:gdLst>
                <a:gd name="T0" fmla="*/ 197 w 246"/>
                <a:gd name="T1" fmla="*/ 855 h 913"/>
                <a:gd name="T2" fmla="*/ 104 w 246"/>
                <a:gd name="T3" fmla="*/ 777 h 913"/>
                <a:gd name="T4" fmla="*/ 105 w 246"/>
                <a:gd name="T5" fmla="*/ 777 h 913"/>
                <a:gd name="T6" fmla="*/ 112 w 246"/>
                <a:gd name="T7" fmla="*/ 699 h 913"/>
                <a:gd name="T8" fmla="*/ 126 w 246"/>
                <a:gd name="T9" fmla="*/ 601 h 913"/>
                <a:gd name="T10" fmla="*/ 137 w 246"/>
                <a:gd name="T11" fmla="*/ 501 h 913"/>
                <a:gd name="T12" fmla="*/ 142 w 246"/>
                <a:gd name="T13" fmla="*/ 423 h 913"/>
                <a:gd name="T14" fmla="*/ 143 w 246"/>
                <a:gd name="T15" fmla="*/ 397 h 913"/>
                <a:gd name="T16" fmla="*/ 144 w 246"/>
                <a:gd name="T17" fmla="*/ 369 h 913"/>
                <a:gd name="T18" fmla="*/ 145 w 246"/>
                <a:gd name="T19" fmla="*/ 338 h 913"/>
                <a:gd name="T20" fmla="*/ 145 w 246"/>
                <a:gd name="T21" fmla="*/ 305 h 913"/>
                <a:gd name="T22" fmla="*/ 140 w 246"/>
                <a:gd name="T23" fmla="*/ 165 h 913"/>
                <a:gd name="T24" fmla="*/ 132 w 246"/>
                <a:gd name="T25" fmla="*/ 49 h 913"/>
                <a:gd name="T26" fmla="*/ 129 w 246"/>
                <a:gd name="T27" fmla="*/ 13 h 913"/>
                <a:gd name="T28" fmla="*/ 128 w 246"/>
                <a:gd name="T29" fmla="*/ 0 h 913"/>
                <a:gd name="T30" fmla="*/ 0 w 246"/>
                <a:gd name="T31" fmla="*/ 32 h 913"/>
                <a:gd name="T32" fmla="*/ 12 w 246"/>
                <a:gd name="T33" fmla="*/ 96 h 913"/>
                <a:gd name="T34" fmla="*/ 42 w 246"/>
                <a:gd name="T35" fmla="*/ 272 h 913"/>
                <a:gd name="T36" fmla="*/ 59 w 246"/>
                <a:gd name="T37" fmla="*/ 388 h 913"/>
                <a:gd name="T38" fmla="*/ 54 w 246"/>
                <a:gd name="T39" fmla="*/ 492 h 913"/>
                <a:gd name="T40" fmla="*/ 46 w 246"/>
                <a:gd name="T41" fmla="*/ 637 h 913"/>
                <a:gd name="T42" fmla="*/ 47 w 246"/>
                <a:gd name="T43" fmla="*/ 777 h 913"/>
                <a:gd name="T44" fmla="*/ 45 w 246"/>
                <a:gd name="T45" fmla="*/ 885 h 913"/>
                <a:gd name="T46" fmla="*/ 88 w 246"/>
                <a:gd name="T47" fmla="*/ 889 h 913"/>
                <a:gd name="T48" fmla="*/ 94 w 246"/>
                <a:gd name="T49" fmla="*/ 868 h 913"/>
                <a:gd name="T50" fmla="*/ 137 w 246"/>
                <a:gd name="T51" fmla="*/ 892 h 913"/>
                <a:gd name="T52" fmla="*/ 236 w 246"/>
                <a:gd name="T53" fmla="*/ 889 h 913"/>
                <a:gd name="T54" fmla="*/ 197 w 246"/>
                <a:gd name="T55" fmla="*/ 855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6" h="913">
                  <a:moveTo>
                    <a:pt x="197" y="855"/>
                  </a:moveTo>
                  <a:cubicBezTo>
                    <a:pt x="166" y="841"/>
                    <a:pt x="121" y="835"/>
                    <a:pt x="104" y="777"/>
                  </a:cubicBezTo>
                  <a:cubicBezTo>
                    <a:pt x="104" y="777"/>
                    <a:pt x="104" y="777"/>
                    <a:pt x="105" y="777"/>
                  </a:cubicBezTo>
                  <a:cubicBezTo>
                    <a:pt x="106" y="756"/>
                    <a:pt x="109" y="729"/>
                    <a:pt x="112" y="699"/>
                  </a:cubicBezTo>
                  <a:cubicBezTo>
                    <a:pt x="117" y="668"/>
                    <a:pt x="121" y="634"/>
                    <a:pt x="126" y="601"/>
                  </a:cubicBezTo>
                  <a:cubicBezTo>
                    <a:pt x="130" y="566"/>
                    <a:pt x="134" y="532"/>
                    <a:pt x="137" y="501"/>
                  </a:cubicBezTo>
                  <a:cubicBezTo>
                    <a:pt x="140" y="471"/>
                    <a:pt x="141" y="443"/>
                    <a:pt x="142" y="423"/>
                  </a:cubicBezTo>
                  <a:cubicBezTo>
                    <a:pt x="143" y="415"/>
                    <a:pt x="143" y="406"/>
                    <a:pt x="143" y="397"/>
                  </a:cubicBezTo>
                  <a:cubicBezTo>
                    <a:pt x="144" y="388"/>
                    <a:pt x="144" y="379"/>
                    <a:pt x="144" y="369"/>
                  </a:cubicBezTo>
                  <a:cubicBezTo>
                    <a:pt x="144" y="359"/>
                    <a:pt x="144" y="349"/>
                    <a:pt x="145" y="338"/>
                  </a:cubicBezTo>
                  <a:cubicBezTo>
                    <a:pt x="145" y="327"/>
                    <a:pt x="145" y="316"/>
                    <a:pt x="145" y="305"/>
                  </a:cubicBezTo>
                  <a:cubicBezTo>
                    <a:pt x="144" y="259"/>
                    <a:pt x="142" y="210"/>
                    <a:pt x="140" y="165"/>
                  </a:cubicBezTo>
                  <a:cubicBezTo>
                    <a:pt x="138" y="120"/>
                    <a:pt x="135" y="79"/>
                    <a:pt x="132" y="49"/>
                  </a:cubicBezTo>
                  <a:cubicBezTo>
                    <a:pt x="131" y="34"/>
                    <a:pt x="130" y="22"/>
                    <a:pt x="129" y="13"/>
                  </a:cubicBezTo>
                  <a:cubicBezTo>
                    <a:pt x="128" y="5"/>
                    <a:pt x="128" y="0"/>
                    <a:pt x="128" y="0"/>
                  </a:cubicBezTo>
                  <a:cubicBezTo>
                    <a:pt x="85" y="11"/>
                    <a:pt x="42" y="21"/>
                    <a:pt x="0" y="32"/>
                  </a:cubicBezTo>
                  <a:cubicBezTo>
                    <a:pt x="0" y="32"/>
                    <a:pt x="4" y="55"/>
                    <a:pt x="12" y="96"/>
                  </a:cubicBezTo>
                  <a:cubicBezTo>
                    <a:pt x="19" y="138"/>
                    <a:pt x="30" y="198"/>
                    <a:pt x="42" y="272"/>
                  </a:cubicBezTo>
                  <a:cubicBezTo>
                    <a:pt x="51" y="330"/>
                    <a:pt x="56" y="360"/>
                    <a:pt x="59" y="388"/>
                  </a:cubicBezTo>
                  <a:cubicBezTo>
                    <a:pt x="61" y="416"/>
                    <a:pt x="61" y="441"/>
                    <a:pt x="54" y="492"/>
                  </a:cubicBezTo>
                  <a:cubicBezTo>
                    <a:pt x="47" y="538"/>
                    <a:pt x="46" y="586"/>
                    <a:pt x="46" y="637"/>
                  </a:cubicBezTo>
                  <a:cubicBezTo>
                    <a:pt x="46" y="683"/>
                    <a:pt x="46" y="731"/>
                    <a:pt x="47" y="777"/>
                  </a:cubicBezTo>
                  <a:cubicBezTo>
                    <a:pt x="45" y="800"/>
                    <a:pt x="41" y="847"/>
                    <a:pt x="45" y="885"/>
                  </a:cubicBezTo>
                  <a:cubicBezTo>
                    <a:pt x="45" y="885"/>
                    <a:pt x="68" y="897"/>
                    <a:pt x="88" y="889"/>
                  </a:cubicBezTo>
                  <a:cubicBezTo>
                    <a:pt x="94" y="868"/>
                    <a:pt x="94" y="868"/>
                    <a:pt x="94" y="868"/>
                  </a:cubicBezTo>
                  <a:cubicBezTo>
                    <a:pt x="94" y="868"/>
                    <a:pt x="135" y="889"/>
                    <a:pt x="137" y="892"/>
                  </a:cubicBezTo>
                  <a:cubicBezTo>
                    <a:pt x="139" y="894"/>
                    <a:pt x="227" y="913"/>
                    <a:pt x="236" y="889"/>
                  </a:cubicBezTo>
                  <a:cubicBezTo>
                    <a:pt x="246" y="865"/>
                    <a:pt x="230" y="869"/>
                    <a:pt x="197" y="85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D5A393E0-FB05-4968-B5E5-316573BA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067"/>
              <a:ext cx="236" cy="113"/>
            </a:xfrm>
            <a:custGeom>
              <a:avLst/>
              <a:gdLst>
                <a:gd name="T0" fmla="*/ 154 w 203"/>
                <a:gd name="T1" fmla="*/ 40 h 98"/>
                <a:gd name="T2" fmla="*/ 134 w 203"/>
                <a:gd name="T3" fmla="*/ 32 h 98"/>
                <a:gd name="T4" fmla="*/ 54 w 203"/>
                <a:gd name="T5" fmla="*/ 26 h 98"/>
                <a:gd name="T6" fmla="*/ 1 w 203"/>
                <a:gd name="T7" fmla="*/ 0 h 98"/>
                <a:gd name="T8" fmla="*/ 2 w 203"/>
                <a:gd name="T9" fmla="*/ 70 h 98"/>
                <a:gd name="T10" fmla="*/ 45 w 203"/>
                <a:gd name="T11" fmla="*/ 74 h 98"/>
                <a:gd name="T12" fmla="*/ 51 w 203"/>
                <a:gd name="T13" fmla="*/ 65 h 98"/>
                <a:gd name="T14" fmla="*/ 90 w 203"/>
                <a:gd name="T15" fmla="*/ 77 h 98"/>
                <a:gd name="T16" fmla="*/ 193 w 203"/>
                <a:gd name="T17" fmla="*/ 74 h 98"/>
                <a:gd name="T18" fmla="*/ 154 w 203"/>
                <a:gd name="T1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98">
                  <a:moveTo>
                    <a:pt x="154" y="40"/>
                  </a:moveTo>
                  <a:cubicBezTo>
                    <a:pt x="148" y="37"/>
                    <a:pt x="141" y="34"/>
                    <a:pt x="134" y="32"/>
                  </a:cubicBezTo>
                  <a:cubicBezTo>
                    <a:pt x="147" y="51"/>
                    <a:pt x="88" y="36"/>
                    <a:pt x="54" y="26"/>
                  </a:cubicBezTo>
                  <a:cubicBezTo>
                    <a:pt x="19" y="15"/>
                    <a:pt x="1" y="0"/>
                    <a:pt x="1" y="0"/>
                  </a:cubicBezTo>
                  <a:cubicBezTo>
                    <a:pt x="0" y="22"/>
                    <a:pt x="0" y="47"/>
                    <a:pt x="2" y="70"/>
                  </a:cubicBezTo>
                  <a:cubicBezTo>
                    <a:pt x="2" y="70"/>
                    <a:pt x="25" y="82"/>
                    <a:pt x="45" y="74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5"/>
                    <a:pt x="78" y="73"/>
                    <a:pt x="90" y="77"/>
                  </a:cubicBezTo>
                  <a:cubicBezTo>
                    <a:pt x="121" y="85"/>
                    <a:pt x="184" y="98"/>
                    <a:pt x="193" y="74"/>
                  </a:cubicBezTo>
                  <a:cubicBezTo>
                    <a:pt x="203" y="50"/>
                    <a:pt x="187" y="54"/>
                    <a:pt x="154" y="4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C5CF87EA-A4C0-4CEB-A686-AA41F1D73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155"/>
              <a:ext cx="138" cy="1015"/>
            </a:xfrm>
            <a:custGeom>
              <a:avLst/>
              <a:gdLst>
                <a:gd name="T0" fmla="*/ 95 w 119"/>
                <a:gd name="T1" fmla="*/ 807 h 877"/>
                <a:gd name="T2" fmla="*/ 87 w 119"/>
                <a:gd name="T3" fmla="*/ 754 h 877"/>
                <a:gd name="T4" fmla="*/ 87 w 119"/>
                <a:gd name="T5" fmla="*/ 754 h 877"/>
                <a:gd name="T6" fmla="*/ 88 w 119"/>
                <a:gd name="T7" fmla="*/ 574 h 877"/>
                <a:gd name="T8" fmla="*/ 94 w 119"/>
                <a:gd name="T9" fmla="*/ 384 h 877"/>
                <a:gd name="T10" fmla="*/ 103 w 119"/>
                <a:gd name="T11" fmla="*/ 193 h 877"/>
                <a:gd name="T12" fmla="*/ 115 w 119"/>
                <a:gd name="T13" fmla="*/ 3 h 877"/>
                <a:gd name="T14" fmla="*/ 0 w 119"/>
                <a:gd name="T15" fmla="*/ 0 h 877"/>
                <a:gd name="T16" fmla="*/ 8 w 119"/>
                <a:gd name="T17" fmla="*/ 387 h 877"/>
                <a:gd name="T18" fmla="*/ 32 w 119"/>
                <a:gd name="T19" fmla="*/ 773 h 877"/>
                <a:gd name="T20" fmla="*/ 32 w 119"/>
                <a:gd name="T21" fmla="*/ 773 h 877"/>
                <a:gd name="T22" fmla="*/ 17 w 119"/>
                <a:gd name="T23" fmla="*/ 810 h 877"/>
                <a:gd name="T24" fmla="*/ 6 w 119"/>
                <a:gd name="T25" fmla="*/ 844 h 877"/>
                <a:gd name="T26" fmla="*/ 17 w 119"/>
                <a:gd name="T27" fmla="*/ 863 h 877"/>
                <a:gd name="T28" fmla="*/ 101 w 119"/>
                <a:gd name="T29" fmla="*/ 864 h 877"/>
                <a:gd name="T30" fmla="*/ 117 w 119"/>
                <a:gd name="T31" fmla="*/ 844 h 877"/>
                <a:gd name="T32" fmla="*/ 95 w 119"/>
                <a:gd name="T33" fmla="*/ 807 h 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877">
                  <a:moveTo>
                    <a:pt x="95" y="807"/>
                  </a:moveTo>
                  <a:cubicBezTo>
                    <a:pt x="88" y="799"/>
                    <a:pt x="87" y="754"/>
                    <a:pt x="87" y="754"/>
                  </a:cubicBezTo>
                  <a:cubicBezTo>
                    <a:pt x="87" y="754"/>
                    <a:pt x="87" y="754"/>
                    <a:pt x="87" y="754"/>
                  </a:cubicBezTo>
                  <a:cubicBezTo>
                    <a:pt x="86" y="695"/>
                    <a:pt x="87" y="635"/>
                    <a:pt x="88" y="574"/>
                  </a:cubicBezTo>
                  <a:cubicBezTo>
                    <a:pt x="89" y="511"/>
                    <a:pt x="91" y="448"/>
                    <a:pt x="94" y="384"/>
                  </a:cubicBezTo>
                  <a:cubicBezTo>
                    <a:pt x="96" y="321"/>
                    <a:pt x="99" y="257"/>
                    <a:pt x="103" y="193"/>
                  </a:cubicBezTo>
                  <a:cubicBezTo>
                    <a:pt x="107" y="130"/>
                    <a:pt x="110" y="66"/>
                    <a:pt x="115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29"/>
                    <a:pt x="4" y="258"/>
                    <a:pt x="8" y="387"/>
                  </a:cubicBezTo>
                  <a:cubicBezTo>
                    <a:pt x="13" y="515"/>
                    <a:pt x="19" y="644"/>
                    <a:pt x="32" y="773"/>
                  </a:cubicBezTo>
                  <a:cubicBezTo>
                    <a:pt x="32" y="773"/>
                    <a:pt x="32" y="773"/>
                    <a:pt x="32" y="773"/>
                  </a:cubicBezTo>
                  <a:cubicBezTo>
                    <a:pt x="31" y="784"/>
                    <a:pt x="26" y="802"/>
                    <a:pt x="17" y="810"/>
                  </a:cubicBezTo>
                  <a:cubicBezTo>
                    <a:pt x="5" y="819"/>
                    <a:pt x="4" y="832"/>
                    <a:pt x="6" y="844"/>
                  </a:cubicBezTo>
                  <a:cubicBezTo>
                    <a:pt x="7" y="853"/>
                    <a:pt x="9" y="860"/>
                    <a:pt x="17" y="863"/>
                  </a:cubicBezTo>
                  <a:cubicBezTo>
                    <a:pt x="58" y="877"/>
                    <a:pt x="84" y="870"/>
                    <a:pt x="101" y="864"/>
                  </a:cubicBezTo>
                  <a:cubicBezTo>
                    <a:pt x="110" y="861"/>
                    <a:pt x="116" y="853"/>
                    <a:pt x="117" y="844"/>
                  </a:cubicBezTo>
                  <a:cubicBezTo>
                    <a:pt x="119" y="820"/>
                    <a:pt x="106" y="822"/>
                    <a:pt x="95" y="80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FFC1AA0-9AEA-4EA9-B521-7A5B7CB1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080"/>
              <a:ext cx="133" cy="90"/>
            </a:xfrm>
            <a:custGeom>
              <a:avLst/>
              <a:gdLst>
                <a:gd name="T0" fmla="*/ 57 w 115"/>
                <a:gd name="T1" fmla="*/ 35 h 78"/>
                <a:gd name="T2" fmla="*/ 21 w 115"/>
                <a:gd name="T3" fmla="*/ 0 h 78"/>
                <a:gd name="T4" fmla="*/ 13 w 115"/>
                <a:gd name="T5" fmla="*/ 11 h 78"/>
                <a:gd name="T6" fmla="*/ 2 w 115"/>
                <a:gd name="T7" fmla="*/ 45 h 78"/>
                <a:gd name="T8" fmla="*/ 13 w 115"/>
                <a:gd name="T9" fmla="*/ 64 h 78"/>
                <a:gd name="T10" fmla="*/ 97 w 115"/>
                <a:gd name="T11" fmla="*/ 65 h 78"/>
                <a:gd name="T12" fmla="*/ 113 w 115"/>
                <a:gd name="T13" fmla="*/ 45 h 78"/>
                <a:gd name="T14" fmla="*/ 91 w 115"/>
                <a:gd name="T15" fmla="*/ 8 h 78"/>
                <a:gd name="T16" fmla="*/ 57 w 115"/>
                <a:gd name="T1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8">
                  <a:moveTo>
                    <a:pt x="57" y="35"/>
                  </a:moveTo>
                  <a:cubicBezTo>
                    <a:pt x="9" y="35"/>
                    <a:pt x="18" y="7"/>
                    <a:pt x="21" y="0"/>
                  </a:cubicBezTo>
                  <a:cubicBezTo>
                    <a:pt x="19" y="4"/>
                    <a:pt x="16" y="8"/>
                    <a:pt x="13" y="11"/>
                  </a:cubicBezTo>
                  <a:cubicBezTo>
                    <a:pt x="1" y="20"/>
                    <a:pt x="0" y="33"/>
                    <a:pt x="2" y="45"/>
                  </a:cubicBezTo>
                  <a:cubicBezTo>
                    <a:pt x="3" y="54"/>
                    <a:pt x="5" y="61"/>
                    <a:pt x="13" y="64"/>
                  </a:cubicBezTo>
                  <a:cubicBezTo>
                    <a:pt x="54" y="78"/>
                    <a:pt x="80" y="71"/>
                    <a:pt x="97" y="65"/>
                  </a:cubicBezTo>
                  <a:cubicBezTo>
                    <a:pt x="106" y="62"/>
                    <a:pt x="112" y="54"/>
                    <a:pt x="113" y="45"/>
                  </a:cubicBezTo>
                  <a:cubicBezTo>
                    <a:pt x="115" y="21"/>
                    <a:pt x="104" y="21"/>
                    <a:pt x="91" y="8"/>
                  </a:cubicBezTo>
                  <a:cubicBezTo>
                    <a:pt x="91" y="8"/>
                    <a:pt x="113" y="35"/>
                    <a:pt x="57" y="35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1F272207-C924-4A66-8BEC-3C03EE53A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6BFB0DBC-4D50-40BC-8DFE-E28C8CB6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014"/>
              <a:ext cx="51" cy="58"/>
            </a:xfrm>
            <a:custGeom>
              <a:avLst/>
              <a:gdLst>
                <a:gd name="T0" fmla="*/ 0 w 51"/>
                <a:gd name="T1" fmla="*/ 10 h 58"/>
                <a:gd name="T2" fmla="*/ 44 w 51"/>
                <a:gd name="T3" fmla="*/ 0 h 58"/>
                <a:gd name="T4" fmla="*/ 51 w 51"/>
                <a:gd name="T5" fmla="*/ 41 h 58"/>
                <a:gd name="T6" fmla="*/ 8 w 51"/>
                <a:gd name="T7" fmla="*/ 58 h 58"/>
                <a:gd name="T8" fmla="*/ 0 w 51"/>
                <a:gd name="T9" fmla="*/ 1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0" y="10"/>
                  </a:moveTo>
                  <a:lnTo>
                    <a:pt x="44" y="0"/>
                  </a:lnTo>
                  <a:lnTo>
                    <a:pt x="51" y="41"/>
                  </a:lnTo>
                  <a:lnTo>
                    <a:pt x="8" y="5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B74F2800-0E7C-4D14-A439-BBDF2812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50"/>
              <a:ext cx="278" cy="417"/>
            </a:xfrm>
            <a:custGeom>
              <a:avLst/>
              <a:gdLst>
                <a:gd name="T0" fmla="*/ 163 w 239"/>
                <a:gd name="T1" fmla="*/ 347 h 361"/>
                <a:gd name="T2" fmla="*/ 147 w 239"/>
                <a:gd name="T3" fmla="*/ 312 h 361"/>
                <a:gd name="T4" fmla="*/ 162 w 239"/>
                <a:gd name="T5" fmla="*/ 300 h 361"/>
                <a:gd name="T6" fmla="*/ 165 w 239"/>
                <a:gd name="T7" fmla="*/ 296 h 361"/>
                <a:gd name="T8" fmla="*/ 166 w 239"/>
                <a:gd name="T9" fmla="*/ 295 h 361"/>
                <a:gd name="T10" fmla="*/ 168 w 239"/>
                <a:gd name="T11" fmla="*/ 292 h 361"/>
                <a:gd name="T12" fmla="*/ 169 w 239"/>
                <a:gd name="T13" fmla="*/ 289 h 361"/>
                <a:gd name="T14" fmla="*/ 169 w 239"/>
                <a:gd name="T15" fmla="*/ 287 h 361"/>
                <a:gd name="T16" fmla="*/ 167 w 239"/>
                <a:gd name="T17" fmla="*/ 283 h 361"/>
                <a:gd name="T18" fmla="*/ 163 w 239"/>
                <a:gd name="T19" fmla="*/ 276 h 361"/>
                <a:gd name="T20" fmla="*/ 155 w 239"/>
                <a:gd name="T21" fmla="*/ 262 h 361"/>
                <a:gd name="T22" fmla="*/ 111 w 239"/>
                <a:gd name="T23" fmla="*/ 206 h 361"/>
                <a:gd name="T24" fmla="*/ 62 w 239"/>
                <a:gd name="T25" fmla="*/ 148 h 361"/>
                <a:gd name="T26" fmla="*/ 12 w 239"/>
                <a:gd name="T27" fmla="*/ 89 h 361"/>
                <a:gd name="T28" fmla="*/ 2 w 239"/>
                <a:gd name="T29" fmla="*/ 61 h 361"/>
                <a:gd name="T30" fmla="*/ 2 w 239"/>
                <a:gd name="T31" fmla="*/ 61 h 361"/>
                <a:gd name="T32" fmla="*/ 28 w 239"/>
                <a:gd name="T33" fmla="*/ 13 h 361"/>
                <a:gd name="T34" fmla="*/ 81 w 239"/>
                <a:gd name="T35" fmla="*/ 7 h 361"/>
                <a:gd name="T36" fmla="*/ 103 w 239"/>
                <a:gd name="T37" fmla="*/ 25 h 361"/>
                <a:gd name="T38" fmla="*/ 181 w 239"/>
                <a:gd name="T39" fmla="*/ 155 h 361"/>
                <a:gd name="T40" fmla="*/ 219 w 239"/>
                <a:gd name="T41" fmla="*/ 224 h 361"/>
                <a:gd name="T42" fmla="*/ 228 w 239"/>
                <a:gd name="T43" fmla="*/ 244 h 361"/>
                <a:gd name="T44" fmla="*/ 230 w 239"/>
                <a:gd name="T45" fmla="*/ 249 h 361"/>
                <a:gd name="T46" fmla="*/ 232 w 239"/>
                <a:gd name="T47" fmla="*/ 255 h 361"/>
                <a:gd name="T48" fmla="*/ 236 w 239"/>
                <a:gd name="T49" fmla="*/ 268 h 361"/>
                <a:gd name="T50" fmla="*/ 238 w 239"/>
                <a:gd name="T51" fmla="*/ 295 h 361"/>
                <a:gd name="T52" fmla="*/ 234 w 239"/>
                <a:gd name="T53" fmla="*/ 308 h 361"/>
                <a:gd name="T54" fmla="*/ 231 w 239"/>
                <a:gd name="T55" fmla="*/ 314 h 361"/>
                <a:gd name="T56" fmla="*/ 227 w 239"/>
                <a:gd name="T57" fmla="*/ 319 h 361"/>
                <a:gd name="T58" fmla="*/ 214 w 239"/>
                <a:gd name="T59" fmla="*/ 334 h 361"/>
                <a:gd name="T60" fmla="*/ 210 w 239"/>
                <a:gd name="T61" fmla="*/ 337 h 361"/>
                <a:gd name="T62" fmla="*/ 206 w 239"/>
                <a:gd name="T63" fmla="*/ 340 h 361"/>
                <a:gd name="T64" fmla="*/ 200 w 239"/>
                <a:gd name="T65" fmla="*/ 345 h 361"/>
                <a:gd name="T66" fmla="*/ 186 w 239"/>
                <a:gd name="T67" fmla="*/ 354 h 361"/>
                <a:gd name="T68" fmla="*/ 170 w 239"/>
                <a:gd name="T69" fmla="*/ 361 h 361"/>
                <a:gd name="T70" fmla="*/ 163 w 239"/>
                <a:gd name="T71" fmla="*/ 347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361">
                  <a:moveTo>
                    <a:pt x="163" y="347"/>
                  </a:moveTo>
                  <a:cubicBezTo>
                    <a:pt x="157" y="335"/>
                    <a:pt x="152" y="323"/>
                    <a:pt x="147" y="312"/>
                  </a:cubicBezTo>
                  <a:cubicBezTo>
                    <a:pt x="152" y="308"/>
                    <a:pt x="158" y="304"/>
                    <a:pt x="162" y="300"/>
                  </a:cubicBezTo>
                  <a:cubicBezTo>
                    <a:pt x="163" y="298"/>
                    <a:pt x="164" y="297"/>
                    <a:pt x="165" y="296"/>
                  </a:cubicBezTo>
                  <a:cubicBezTo>
                    <a:pt x="166" y="296"/>
                    <a:pt x="166" y="295"/>
                    <a:pt x="166" y="295"/>
                  </a:cubicBezTo>
                  <a:cubicBezTo>
                    <a:pt x="167" y="294"/>
                    <a:pt x="168" y="293"/>
                    <a:pt x="168" y="292"/>
                  </a:cubicBezTo>
                  <a:cubicBezTo>
                    <a:pt x="169" y="291"/>
                    <a:pt x="169" y="290"/>
                    <a:pt x="169" y="289"/>
                  </a:cubicBezTo>
                  <a:cubicBezTo>
                    <a:pt x="169" y="289"/>
                    <a:pt x="169" y="288"/>
                    <a:pt x="169" y="287"/>
                  </a:cubicBezTo>
                  <a:cubicBezTo>
                    <a:pt x="169" y="285"/>
                    <a:pt x="168" y="284"/>
                    <a:pt x="167" y="283"/>
                  </a:cubicBezTo>
                  <a:cubicBezTo>
                    <a:pt x="166" y="281"/>
                    <a:pt x="166" y="282"/>
                    <a:pt x="163" y="276"/>
                  </a:cubicBezTo>
                  <a:cubicBezTo>
                    <a:pt x="161" y="272"/>
                    <a:pt x="158" y="267"/>
                    <a:pt x="155" y="262"/>
                  </a:cubicBezTo>
                  <a:cubicBezTo>
                    <a:pt x="142" y="244"/>
                    <a:pt x="127" y="225"/>
                    <a:pt x="111" y="206"/>
                  </a:cubicBezTo>
                  <a:cubicBezTo>
                    <a:pt x="95" y="187"/>
                    <a:pt x="79" y="168"/>
                    <a:pt x="62" y="148"/>
                  </a:cubicBezTo>
                  <a:cubicBezTo>
                    <a:pt x="46" y="129"/>
                    <a:pt x="29" y="109"/>
                    <a:pt x="12" y="89"/>
                  </a:cubicBezTo>
                  <a:cubicBezTo>
                    <a:pt x="6" y="81"/>
                    <a:pt x="2" y="71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0" y="40"/>
                    <a:pt x="12" y="22"/>
                    <a:pt x="28" y="13"/>
                  </a:cubicBezTo>
                  <a:cubicBezTo>
                    <a:pt x="44" y="3"/>
                    <a:pt x="63" y="0"/>
                    <a:pt x="81" y="7"/>
                  </a:cubicBezTo>
                  <a:cubicBezTo>
                    <a:pt x="90" y="10"/>
                    <a:pt x="98" y="17"/>
                    <a:pt x="103" y="25"/>
                  </a:cubicBezTo>
                  <a:cubicBezTo>
                    <a:pt x="127" y="67"/>
                    <a:pt x="155" y="110"/>
                    <a:pt x="181" y="155"/>
                  </a:cubicBezTo>
                  <a:cubicBezTo>
                    <a:pt x="195" y="177"/>
                    <a:pt x="208" y="200"/>
                    <a:pt x="219" y="224"/>
                  </a:cubicBezTo>
                  <a:cubicBezTo>
                    <a:pt x="222" y="231"/>
                    <a:pt x="225" y="237"/>
                    <a:pt x="228" y="244"/>
                  </a:cubicBezTo>
                  <a:cubicBezTo>
                    <a:pt x="230" y="249"/>
                    <a:pt x="230" y="249"/>
                    <a:pt x="230" y="249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34" y="260"/>
                    <a:pt x="235" y="264"/>
                    <a:pt x="236" y="268"/>
                  </a:cubicBezTo>
                  <a:cubicBezTo>
                    <a:pt x="238" y="277"/>
                    <a:pt x="239" y="286"/>
                    <a:pt x="238" y="295"/>
                  </a:cubicBezTo>
                  <a:cubicBezTo>
                    <a:pt x="237" y="300"/>
                    <a:pt x="236" y="304"/>
                    <a:pt x="234" y="308"/>
                  </a:cubicBezTo>
                  <a:cubicBezTo>
                    <a:pt x="233" y="310"/>
                    <a:pt x="232" y="312"/>
                    <a:pt x="231" y="314"/>
                  </a:cubicBezTo>
                  <a:cubicBezTo>
                    <a:pt x="230" y="316"/>
                    <a:pt x="229" y="317"/>
                    <a:pt x="227" y="319"/>
                  </a:cubicBezTo>
                  <a:cubicBezTo>
                    <a:pt x="223" y="324"/>
                    <a:pt x="219" y="329"/>
                    <a:pt x="214" y="334"/>
                  </a:cubicBezTo>
                  <a:cubicBezTo>
                    <a:pt x="210" y="337"/>
                    <a:pt x="210" y="337"/>
                    <a:pt x="210" y="337"/>
                  </a:cubicBezTo>
                  <a:cubicBezTo>
                    <a:pt x="206" y="340"/>
                    <a:pt x="206" y="340"/>
                    <a:pt x="206" y="340"/>
                  </a:cubicBezTo>
                  <a:cubicBezTo>
                    <a:pt x="204" y="342"/>
                    <a:pt x="202" y="344"/>
                    <a:pt x="200" y="345"/>
                  </a:cubicBezTo>
                  <a:cubicBezTo>
                    <a:pt x="195" y="349"/>
                    <a:pt x="190" y="351"/>
                    <a:pt x="186" y="354"/>
                  </a:cubicBezTo>
                  <a:cubicBezTo>
                    <a:pt x="181" y="357"/>
                    <a:pt x="176" y="359"/>
                    <a:pt x="170" y="361"/>
                  </a:cubicBezTo>
                  <a:cubicBezTo>
                    <a:pt x="168" y="357"/>
                    <a:pt x="165" y="352"/>
                    <a:pt x="163" y="347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06103976-56C6-4837-A1C2-B9CC2EDE0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948"/>
              <a:ext cx="87" cy="126"/>
            </a:xfrm>
            <a:custGeom>
              <a:avLst/>
              <a:gdLst>
                <a:gd name="T0" fmla="*/ 50 w 75"/>
                <a:gd name="T1" fmla="*/ 40 h 109"/>
                <a:gd name="T2" fmla="*/ 42 w 75"/>
                <a:gd name="T3" fmla="*/ 40 h 109"/>
                <a:gd name="T4" fmla="*/ 51 w 75"/>
                <a:gd name="T5" fmla="*/ 33 h 109"/>
                <a:gd name="T6" fmla="*/ 68 w 75"/>
                <a:gd name="T7" fmla="*/ 10 h 109"/>
                <a:gd name="T8" fmla="*/ 41 w 75"/>
                <a:gd name="T9" fmla="*/ 19 h 109"/>
                <a:gd name="T10" fmla="*/ 9 w 75"/>
                <a:gd name="T11" fmla="*/ 52 h 109"/>
                <a:gd name="T12" fmla="*/ 1 w 75"/>
                <a:gd name="T13" fmla="*/ 72 h 109"/>
                <a:gd name="T14" fmla="*/ 0 w 75"/>
                <a:gd name="T15" fmla="*/ 83 h 109"/>
                <a:gd name="T16" fmla="*/ 10 w 75"/>
                <a:gd name="T17" fmla="*/ 100 h 109"/>
                <a:gd name="T18" fmla="*/ 45 w 75"/>
                <a:gd name="T19" fmla="*/ 109 h 109"/>
                <a:gd name="T20" fmla="*/ 70 w 75"/>
                <a:gd name="T21" fmla="*/ 72 h 109"/>
                <a:gd name="T22" fmla="*/ 50 w 75"/>
                <a:gd name="T23" fmla="*/ 4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9">
                  <a:moveTo>
                    <a:pt x="50" y="40"/>
                  </a:moveTo>
                  <a:cubicBezTo>
                    <a:pt x="47" y="40"/>
                    <a:pt x="45" y="40"/>
                    <a:pt x="42" y="40"/>
                  </a:cubicBezTo>
                  <a:cubicBezTo>
                    <a:pt x="44" y="37"/>
                    <a:pt x="47" y="35"/>
                    <a:pt x="51" y="33"/>
                  </a:cubicBezTo>
                  <a:cubicBezTo>
                    <a:pt x="60" y="26"/>
                    <a:pt x="70" y="15"/>
                    <a:pt x="68" y="10"/>
                  </a:cubicBezTo>
                  <a:cubicBezTo>
                    <a:pt x="62" y="0"/>
                    <a:pt x="59" y="9"/>
                    <a:pt x="41" y="19"/>
                  </a:cubicBezTo>
                  <a:cubicBezTo>
                    <a:pt x="23" y="27"/>
                    <a:pt x="13" y="44"/>
                    <a:pt x="9" y="52"/>
                  </a:cubicBezTo>
                  <a:cubicBezTo>
                    <a:pt x="4" y="58"/>
                    <a:pt x="1" y="65"/>
                    <a:pt x="1" y="7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90"/>
                    <a:pt x="3" y="97"/>
                    <a:pt x="10" y="100"/>
                  </a:cubicBezTo>
                  <a:cubicBezTo>
                    <a:pt x="18" y="104"/>
                    <a:pt x="31" y="109"/>
                    <a:pt x="45" y="109"/>
                  </a:cubicBezTo>
                  <a:cubicBezTo>
                    <a:pt x="69" y="108"/>
                    <a:pt x="64" y="88"/>
                    <a:pt x="70" y="72"/>
                  </a:cubicBezTo>
                  <a:cubicBezTo>
                    <a:pt x="75" y="55"/>
                    <a:pt x="72" y="41"/>
                    <a:pt x="50" y="4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53BC80D0-8015-41F4-B329-79A91A69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155"/>
              <a:ext cx="412" cy="649"/>
            </a:xfrm>
            <a:custGeom>
              <a:avLst/>
              <a:gdLst>
                <a:gd name="T0" fmla="*/ 304 w 355"/>
                <a:gd name="T1" fmla="*/ 17 h 561"/>
                <a:gd name="T2" fmla="*/ 39 w 355"/>
                <a:gd name="T3" fmla="*/ 0 h 561"/>
                <a:gd name="T4" fmla="*/ 57 w 355"/>
                <a:gd name="T5" fmla="*/ 543 h 561"/>
                <a:gd name="T6" fmla="*/ 156 w 355"/>
                <a:gd name="T7" fmla="*/ 560 h 561"/>
                <a:gd name="T8" fmla="*/ 160 w 355"/>
                <a:gd name="T9" fmla="*/ 517 h 561"/>
                <a:gd name="T10" fmla="*/ 169 w 355"/>
                <a:gd name="T11" fmla="*/ 560 h 561"/>
                <a:gd name="T12" fmla="*/ 299 w 355"/>
                <a:gd name="T13" fmla="*/ 544 h 561"/>
                <a:gd name="T14" fmla="*/ 304 w 355"/>
                <a:gd name="T15" fmla="*/ 1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5" h="561">
                  <a:moveTo>
                    <a:pt x="304" y="1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0" y="83"/>
                    <a:pt x="57" y="543"/>
                  </a:cubicBezTo>
                  <a:cubicBezTo>
                    <a:pt x="57" y="543"/>
                    <a:pt x="95" y="557"/>
                    <a:pt x="156" y="560"/>
                  </a:cubicBezTo>
                  <a:cubicBezTo>
                    <a:pt x="160" y="517"/>
                    <a:pt x="160" y="517"/>
                    <a:pt x="160" y="517"/>
                  </a:cubicBezTo>
                  <a:cubicBezTo>
                    <a:pt x="169" y="560"/>
                    <a:pt x="169" y="560"/>
                    <a:pt x="169" y="560"/>
                  </a:cubicBezTo>
                  <a:cubicBezTo>
                    <a:pt x="206" y="561"/>
                    <a:pt x="250" y="557"/>
                    <a:pt x="299" y="544"/>
                  </a:cubicBezTo>
                  <a:cubicBezTo>
                    <a:pt x="299" y="544"/>
                    <a:pt x="355" y="209"/>
                    <a:pt x="304" y="17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EF8AD16-FD8A-4198-A802-AF5513FD5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638"/>
              <a:ext cx="344" cy="563"/>
            </a:xfrm>
            <a:custGeom>
              <a:avLst/>
              <a:gdLst>
                <a:gd name="T0" fmla="*/ 194 w 296"/>
                <a:gd name="T1" fmla="*/ 482 h 486"/>
                <a:gd name="T2" fmla="*/ 6 w 296"/>
                <a:gd name="T3" fmla="*/ 469 h 486"/>
                <a:gd name="T4" fmla="*/ 10 w 296"/>
                <a:gd name="T5" fmla="*/ 432 h 486"/>
                <a:gd name="T6" fmla="*/ 31 w 296"/>
                <a:gd name="T7" fmla="*/ 349 h 486"/>
                <a:gd name="T8" fmla="*/ 50 w 296"/>
                <a:gd name="T9" fmla="*/ 264 h 486"/>
                <a:gd name="T10" fmla="*/ 41 w 296"/>
                <a:gd name="T11" fmla="*/ 179 h 486"/>
                <a:gd name="T12" fmla="*/ 30 w 296"/>
                <a:gd name="T13" fmla="*/ 64 h 486"/>
                <a:gd name="T14" fmla="*/ 2 w 296"/>
                <a:gd name="T15" fmla="*/ 32 h 486"/>
                <a:gd name="T16" fmla="*/ 92 w 296"/>
                <a:gd name="T17" fmla="*/ 0 h 486"/>
                <a:gd name="T18" fmla="*/ 184 w 296"/>
                <a:gd name="T19" fmla="*/ 3 h 486"/>
                <a:gd name="T20" fmla="*/ 217 w 296"/>
                <a:gd name="T21" fmla="*/ 14 h 486"/>
                <a:gd name="T22" fmla="*/ 282 w 296"/>
                <a:gd name="T23" fmla="*/ 153 h 486"/>
                <a:gd name="T24" fmla="*/ 264 w 296"/>
                <a:gd name="T25" fmla="*/ 247 h 486"/>
                <a:gd name="T26" fmla="*/ 260 w 296"/>
                <a:gd name="T27" fmla="*/ 309 h 486"/>
                <a:gd name="T28" fmla="*/ 286 w 296"/>
                <a:gd name="T29" fmla="*/ 398 h 486"/>
                <a:gd name="T30" fmla="*/ 296 w 296"/>
                <a:gd name="T31" fmla="*/ 475 h 486"/>
                <a:gd name="T32" fmla="*/ 223 w 296"/>
                <a:gd name="T33" fmla="*/ 482 h 486"/>
                <a:gd name="T34" fmla="*/ 194 w 296"/>
                <a:gd name="T35" fmla="*/ 482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6" h="486">
                  <a:moveTo>
                    <a:pt x="194" y="482"/>
                  </a:moveTo>
                  <a:cubicBezTo>
                    <a:pt x="94" y="486"/>
                    <a:pt x="36" y="476"/>
                    <a:pt x="6" y="469"/>
                  </a:cubicBezTo>
                  <a:cubicBezTo>
                    <a:pt x="6" y="458"/>
                    <a:pt x="8" y="446"/>
                    <a:pt x="10" y="432"/>
                  </a:cubicBezTo>
                  <a:cubicBezTo>
                    <a:pt x="15" y="395"/>
                    <a:pt x="24" y="375"/>
                    <a:pt x="31" y="349"/>
                  </a:cubicBezTo>
                  <a:cubicBezTo>
                    <a:pt x="39" y="323"/>
                    <a:pt x="51" y="276"/>
                    <a:pt x="50" y="264"/>
                  </a:cubicBezTo>
                  <a:cubicBezTo>
                    <a:pt x="50" y="230"/>
                    <a:pt x="48" y="201"/>
                    <a:pt x="41" y="179"/>
                  </a:cubicBezTo>
                  <a:cubicBezTo>
                    <a:pt x="29" y="139"/>
                    <a:pt x="25" y="99"/>
                    <a:pt x="30" y="64"/>
                  </a:cubicBezTo>
                  <a:cubicBezTo>
                    <a:pt x="31" y="57"/>
                    <a:pt x="0" y="35"/>
                    <a:pt x="2" y="32"/>
                  </a:cubicBezTo>
                  <a:cubicBezTo>
                    <a:pt x="29" y="9"/>
                    <a:pt x="86" y="1"/>
                    <a:pt x="92" y="0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97" y="3"/>
                    <a:pt x="203" y="6"/>
                    <a:pt x="217" y="14"/>
                  </a:cubicBezTo>
                  <a:cubicBezTo>
                    <a:pt x="223" y="18"/>
                    <a:pt x="269" y="96"/>
                    <a:pt x="282" y="153"/>
                  </a:cubicBezTo>
                  <a:cubicBezTo>
                    <a:pt x="288" y="180"/>
                    <a:pt x="275" y="174"/>
                    <a:pt x="264" y="247"/>
                  </a:cubicBezTo>
                  <a:cubicBezTo>
                    <a:pt x="262" y="265"/>
                    <a:pt x="257" y="299"/>
                    <a:pt x="260" y="309"/>
                  </a:cubicBezTo>
                  <a:cubicBezTo>
                    <a:pt x="268" y="349"/>
                    <a:pt x="276" y="358"/>
                    <a:pt x="286" y="398"/>
                  </a:cubicBezTo>
                  <a:cubicBezTo>
                    <a:pt x="291" y="416"/>
                    <a:pt x="295" y="442"/>
                    <a:pt x="296" y="475"/>
                  </a:cubicBezTo>
                  <a:cubicBezTo>
                    <a:pt x="258" y="483"/>
                    <a:pt x="223" y="482"/>
                    <a:pt x="223" y="482"/>
                  </a:cubicBezTo>
                  <a:lnTo>
                    <a:pt x="194" y="482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93B3C08B-3C25-4754-B9FB-00A4A9D8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635"/>
              <a:ext cx="137" cy="174"/>
            </a:xfrm>
            <a:custGeom>
              <a:avLst/>
              <a:gdLst>
                <a:gd name="T0" fmla="*/ 18 w 118"/>
                <a:gd name="T1" fmla="*/ 65 h 151"/>
                <a:gd name="T2" fmla="*/ 62 w 118"/>
                <a:gd name="T3" fmla="*/ 137 h 151"/>
                <a:gd name="T4" fmla="*/ 103 w 118"/>
                <a:gd name="T5" fmla="*/ 130 h 151"/>
                <a:gd name="T6" fmla="*/ 113 w 118"/>
                <a:gd name="T7" fmla="*/ 71 h 151"/>
                <a:gd name="T8" fmla="*/ 114 w 118"/>
                <a:gd name="T9" fmla="*/ 5 h 151"/>
                <a:gd name="T10" fmla="*/ 98 w 118"/>
                <a:gd name="T11" fmla="*/ 2 h 151"/>
                <a:gd name="T12" fmla="*/ 10 w 118"/>
                <a:gd name="T13" fmla="*/ 0 h 151"/>
                <a:gd name="T14" fmla="*/ 2 w 118"/>
                <a:gd name="T15" fmla="*/ 3 h 151"/>
                <a:gd name="T16" fmla="*/ 18 w 118"/>
                <a:gd name="T17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151">
                  <a:moveTo>
                    <a:pt x="18" y="65"/>
                  </a:moveTo>
                  <a:cubicBezTo>
                    <a:pt x="37" y="103"/>
                    <a:pt x="51" y="124"/>
                    <a:pt x="62" y="137"/>
                  </a:cubicBezTo>
                  <a:cubicBezTo>
                    <a:pt x="74" y="151"/>
                    <a:pt x="98" y="147"/>
                    <a:pt x="103" y="130"/>
                  </a:cubicBezTo>
                  <a:cubicBezTo>
                    <a:pt x="108" y="115"/>
                    <a:pt x="110" y="94"/>
                    <a:pt x="113" y="71"/>
                  </a:cubicBezTo>
                  <a:cubicBezTo>
                    <a:pt x="118" y="37"/>
                    <a:pt x="115" y="18"/>
                    <a:pt x="114" y="5"/>
                  </a:cubicBezTo>
                  <a:cubicBezTo>
                    <a:pt x="109" y="3"/>
                    <a:pt x="105" y="2"/>
                    <a:pt x="9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1"/>
                    <a:pt x="2" y="3"/>
                  </a:cubicBezTo>
                  <a:cubicBezTo>
                    <a:pt x="3" y="11"/>
                    <a:pt x="0" y="30"/>
                    <a:pt x="18" y="65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733AA695-F857-4428-A6F2-A5765D7A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642"/>
              <a:ext cx="128" cy="161"/>
            </a:xfrm>
            <a:custGeom>
              <a:avLst/>
              <a:gdLst>
                <a:gd name="T0" fmla="*/ 19 w 110"/>
                <a:gd name="T1" fmla="*/ 60 h 139"/>
                <a:gd name="T2" fmla="*/ 59 w 110"/>
                <a:gd name="T3" fmla="*/ 126 h 139"/>
                <a:gd name="T4" fmla="*/ 97 w 110"/>
                <a:gd name="T5" fmla="*/ 120 h 139"/>
                <a:gd name="T6" fmla="*/ 106 w 110"/>
                <a:gd name="T7" fmla="*/ 65 h 139"/>
                <a:gd name="T8" fmla="*/ 106 w 110"/>
                <a:gd name="T9" fmla="*/ 4 h 139"/>
                <a:gd name="T10" fmla="*/ 92 w 110"/>
                <a:gd name="T11" fmla="*/ 2 h 139"/>
                <a:gd name="T12" fmla="*/ 12 w 110"/>
                <a:gd name="T13" fmla="*/ 0 h 139"/>
                <a:gd name="T14" fmla="*/ 0 w 110"/>
                <a:gd name="T15" fmla="*/ 3 h 139"/>
                <a:gd name="T16" fmla="*/ 19 w 110"/>
                <a:gd name="T17" fmla="*/ 6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39">
                  <a:moveTo>
                    <a:pt x="19" y="60"/>
                  </a:moveTo>
                  <a:cubicBezTo>
                    <a:pt x="37" y="95"/>
                    <a:pt x="49" y="114"/>
                    <a:pt x="59" y="126"/>
                  </a:cubicBezTo>
                  <a:cubicBezTo>
                    <a:pt x="70" y="139"/>
                    <a:pt x="92" y="135"/>
                    <a:pt x="97" y="120"/>
                  </a:cubicBezTo>
                  <a:cubicBezTo>
                    <a:pt x="101" y="106"/>
                    <a:pt x="103" y="86"/>
                    <a:pt x="106" y="65"/>
                  </a:cubicBezTo>
                  <a:cubicBezTo>
                    <a:pt x="110" y="34"/>
                    <a:pt x="108" y="16"/>
                    <a:pt x="106" y="4"/>
                  </a:cubicBezTo>
                  <a:cubicBezTo>
                    <a:pt x="102" y="3"/>
                    <a:pt x="98" y="2"/>
                    <a:pt x="9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7" y="1"/>
                    <a:pt x="0" y="3"/>
                  </a:cubicBezTo>
                  <a:cubicBezTo>
                    <a:pt x="1" y="10"/>
                    <a:pt x="3" y="27"/>
                    <a:pt x="19" y="60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6ED349AB-5444-4341-B615-4F8531272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580"/>
              <a:ext cx="107" cy="113"/>
            </a:xfrm>
            <a:custGeom>
              <a:avLst/>
              <a:gdLst>
                <a:gd name="T0" fmla="*/ 5 w 92"/>
                <a:gd name="T1" fmla="*/ 7 h 97"/>
                <a:gd name="T2" fmla="*/ 2 w 92"/>
                <a:gd name="T3" fmla="*/ 43 h 97"/>
                <a:gd name="T4" fmla="*/ 19 w 92"/>
                <a:gd name="T5" fmla="*/ 86 h 97"/>
                <a:gd name="T6" fmla="*/ 61 w 92"/>
                <a:gd name="T7" fmla="*/ 97 h 97"/>
                <a:gd name="T8" fmla="*/ 92 w 92"/>
                <a:gd name="T9" fmla="*/ 52 h 97"/>
                <a:gd name="T10" fmla="*/ 82 w 92"/>
                <a:gd name="T11" fmla="*/ 0 h 97"/>
                <a:gd name="T12" fmla="*/ 5 w 92"/>
                <a:gd name="T13" fmla="*/ 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97">
                  <a:moveTo>
                    <a:pt x="5" y="7"/>
                  </a:moveTo>
                  <a:cubicBezTo>
                    <a:pt x="2" y="43"/>
                    <a:pt x="2" y="43"/>
                    <a:pt x="2" y="43"/>
                  </a:cubicBezTo>
                  <a:cubicBezTo>
                    <a:pt x="0" y="62"/>
                    <a:pt x="3" y="74"/>
                    <a:pt x="19" y="86"/>
                  </a:cubicBezTo>
                  <a:cubicBezTo>
                    <a:pt x="27" y="93"/>
                    <a:pt x="56" y="97"/>
                    <a:pt x="61" y="97"/>
                  </a:cubicBezTo>
                  <a:cubicBezTo>
                    <a:pt x="87" y="94"/>
                    <a:pt x="92" y="52"/>
                    <a:pt x="92" y="52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FA206CCC-B621-4E5F-874B-EA22B4253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580"/>
              <a:ext cx="103" cy="64"/>
            </a:xfrm>
            <a:custGeom>
              <a:avLst/>
              <a:gdLst>
                <a:gd name="T0" fmla="*/ 0 w 88"/>
                <a:gd name="T1" fmla="*/ 40 h 55"/>
                <a:gd name="T2" fmla="*/ 88 w 88"/>
                <a:gd name="T3" fmla="*/ 45 h 55"/>
                <a:gd name="T4" fmla="*/ 80 w 88"/>
                <a:gd name="T5" fmla="*/ 0 h 55"/>
                <a:gd name="T6" fmla="*/ 3 w 88"/>
                <a:gd name="T7" fmla="*/ 7 h 55"/>
                <a:gd name="T8" fmla="*/ 0 w 88"/>
                <a:gd name="T9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55">
                  <a:moveTo>
                    <a:pt x="0" y="40"/>
                  </a:moveTo>
                  <a:cubicBezTo>
                    <a:pt x="28" y="53"/>
                    <a:pt x="57" y="55"/>
                    <a:pt x="88" y="45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C28CDC00-FD5B-4FC8-A120-00B20BE9F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619"/>
              <a:ext cx="95" cy="105"/>
            </a:xfrm>
            <a:custGeom>
              <a:avLst/>
              <a:gdLst>
                <a:gd name="T0" fmla="*/ 32 w 82"/>
                <a:gd name="T1" fmla="*/ 91 h 91"/>
                <a:gd name="T2" fmla="*/ 0 w 82"/>
                <a:gd name="T3" fmla="*/ 23 h 91"/>
                <a:gd name="T4" fmla="*/ 5 w 82"/>
                <a:gd name="T5" fmla="*/ 14 h 91"/>
                <a:gd name="T6" fmla="*/ 24 w 82"/>
                <a:gd name="T7" fmla="*/ 0 h 91"/>
                <a:gd name="T8" fmla="*/ 82 w 82"/>
                <a:gd name="T9" fmla="*/ 64 h 91"/>
                <a:gd name="T10" fmla="*/ 32 w 82"/>
                <a:gd name="T1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91">
                  <a:moveTo>
                    <a:pt x="32" y="91"/>
                  </a:moveTo>
                  <a:cubicBezTo>
                    <a:pt x="6" y="65"/>
                    <a:pt x="0" y="23"/>
                    <a:pt x="0" y="23"/>
                  </a:cubicBezTo>
                  <a:cubicBezTo>
                    <a:pt x="0" y="23"/>
                    <a:pt x="4" y="15"/>
                    <a:pt x="5" y="14"/>
                  </a:cubicBezTo>
                  <a:cubicBezTo>
                    <a:pt x="11" y="4"/>
                    <a:pt x="24" y="0"/>
                    <a:pt x="24" y="0"/>
                  </a:cubicBezTo>
                  <a:cubicBezTo>
                    <a:pt x="24" y="0"/>
                    <a:pt x="36" y="39"/>
                    <a:pt x="82" y="64"/>
                  </a:cubicBezTo>
                  <a:cubicBezTo>
                    <a:pt x="82" y="64"/>
                    <a:pt x="57" y="60"/>
                    <a:pt x="32" y="91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0F463680-0A1C-4F6A-94DE-7D63F3D79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616"/>
              <a:ext cx="63" cy="109"/>
            </a:xfrm>
            <a:custGeom>
              <a:avLst/>
              <a:gdLst>
                <a:gd name="T0" fmla="*/ 0 w 54"/>
                <a:gd name="T1" fmla="*/ 66 h 94"/>
                <a:gd name="T2" fmla="*/ 27 w 54"/>
                <a:gd name="T3" fmla="*/ 0 h 94"/>
                <a:gd name="T4" fmla="*/ 45 w 54"/>
                <a:gd name="T5" fmla="*/ 22 h 94"/>
                <a:gd name="T6" fmla="*/ 43 w 54"/>
                <a:gd name="T7" fmla="*/ 94 h 94"/>
                <a:gd name="T8" fmla="*/ 0 w 54"/>
                <a:gd name="T9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94">
                  <a:moveTo>
                    <a:pt x="0" y="66"/>
                  </a:moveTo>
                  <a:cubicBezTo>
                    <a:pt x="0" y="66"/>
                    <a:pt x="29" y="27"/>
                    <a:pt x="27" y="0"/>
                  </a:cubicBezTo>
                  <a:cubicBezTo>
                    <a:pt x="27" y="0"/>
                    <a:pt x="33" y="2"/>
                    <a:pt x="45" y="22"/>
                  </a:cubicBezTo>
                  <a:cubicBezTo>
                    <a:pt x="45" y="22"/>
                    <a:pt x="54" y="62"/>
                    <a:pt x="43" y="94"/>
                  </a:cubicBezTo>
                  <a:cubicBezTo>
                    <a:pt x="43" y="94"/>
                    <a:pt x="43" y="67"/>
                    <a:pt x="0" y="66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1AD99F3B-B5F0-4169-9750-5AA24DE6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341"/>
              <a:ext cx="88" cy="166"/>
            </a:xfrm>
            <a:custGeom>
              <a:avLst/>
              <a:gdLst>
                <a:gd name="T0" fmla="*/ 50 w 76"/>
                <a:gd name="T1" fmla="*/ 22 h 144"/>
                <a:gd name="T2" fmla="*/ 0 w 76"/>
                <a:gd name="T3" fmla="*/ 44 h 144"/>
                <a:gd name="T4" fmla="*/ 7 w 76"/>
                <a:gd name="T5" fmla="*/ 110 h 144"/>
                <a:gd name="T6" fmla="*/ 50 w 76"/>
                <a:gd name="T7" fmla="*/ 2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44">
                  <a:moveTo>
                    <a:pt x="50" y="22"/>
                  </a:moveTo>
                  <a:cubicBezTo>
                    <a:pt x="21" y="0"/>
                    <a:pt x="0" y="44"/>
                    <a:pt x="0" y="44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51" y="144"/>
                    <a:pt x="76" y="41"/>
                    <a:pt x="50" y="22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2901E664-45FE-4478-B278-9F0EA958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340"/>
              <a:ext cx="98" cy="169"/>
            </a:xfrm>
            <a:custGeom>
              <a:avLst/>
              <a:gdLst>
                <a:gd name="T0" fmla="*/ 75 w 84"/>
                <a:gd name="T1" fmla="*/ 38 h 146"/>
                <a:gd name="T2" fmla="*/ 21 w 84"/>
                <a:gd name="T3" fmla="*/ 26 h 146"/>
                <a:gd name="T4" fmla="*/ 84 w 84"/>
                <a:gd name="T5" fmla="*/ 105 h 146"/>
                <a:gd name="T6" fmla="*/ 75 w 84"/>
                <a:gd name="T7" fmla="*/ 3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46">
                  <a:moveTo>
                    <a:pt x="75" y="38"/>
                  </a:moveTo>
                  <a:cubicBezTo>
                    <a:pt x="75" y="38"/>
                    <a:pt x="45" y="0"/>
                    <a:pt x="21" y="26"/>
                  </a:cubicBezTo>
                  <a:cubicBezTo>
                    <a:pt x="0" y="49"/>
                    <a:pt x="49" y="146"/>
                    <a:pt x="84" y="105"/>
                  </a:cubicBezTo>
                  <a:lnTo>
                    <a:pt x="75" y="3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73B92100-0509-4D61-94F5-8DBB9A10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352"/>
              <a:ext cx="65" cy="108"/>
            </a:xfrm>
            <a:custGeom>
              <a:avLst/>
              <a:gdLst>
                <a:gd name="T0" fmla="*/ 40 w 56"/>
                <a:gd name="T1" fmla="*/ 34 h 93"/>
                <a:gd name="T2" fmla="*/ 11 w 56"/>
                <a:gd name="T3" fmla="*/ 21 h 93"/>
                <a:gd name="T4" fmla="*/ 39 w 56"/>
                <a:gd name="T5" fmla="*/ 89 h 93"/>
                <a:gd name="T6" fmla="*/ 53 w 56"/>
                <a:gd name="T7" fmla="*/ 76 h 93"/>
                <a:gd name="T8" fmla="*/ 40 w 56"/>
                <a:gd name="T9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3">
                  <a:moveTo>
                    <a:pt x="40" y="34"/>
                  </a:moveTo>
                  <a:cubicBezTo>
                    <a:pt x="40" y="34"/>
                    <a:pt x="29" y="0"/>
                    <a:pt x="11" y="21"/>
                  </a:cubicBezTo>
                  <a:cubicBezTo>
                    <a:pt x="0" y="36"/>
                    <a:pt x="20" y="81"/>
                    <a:pt x="39" y="89"/>
                  </a:cubicBezTo>
                  <a:cubicBezTo>
                    <a:pt x="47" y="93"/>
                    <a:pt x="56" y="85"/>
                    <a:pt x="53" y="76"/>
                  </a:cubicBezTo>
                  <a:lnTo>
                    <a:pt x="40" y="3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FEC6329C-8CB7-4321-A723-FE0C67DAF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398"/>
              <a:ext cx="29" cy="34"/>
            </a:xfrm>
            <a:custGeom>
              <a:avLst/>
              <a:gdLst>
                <a:gd name="T0" fmla="*/ 2 w 25"/>
                <a:gd name="T1" fmla="*/ 18 h 30"/>
                <a:gd name="T2" fmla="*/ 17 w 25"/>
                <a:gd name="T3" fmla="*/ 29 h 30"/>
                <a:gd name="T4" fmla="*/ 23 w 25"/>
                <a:gd name="T5" fmla="*/ 12 h 30"/>
                <a:gd name="T6" fmla="*/ 9 w 25"/>
                <a:gd name="T7" fmla="*/ 1 h 30"/>
                <a:gd name="T8" fmla="*/ 2 w 25"/>
                <a:gd name="T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0">
                  <a:moveTo>
                    <a:pt x="2" y="18"/>
                  </a:moveTo>
                  <a:cubicBezTo>
                    <a:pt x="5" y="25"/>
                    <a:pt x="11" y="30"/>
                    <a:pt x="17" y="29"/>
                  </a:cubicBezTo>
                  <a:cubicBezTo>
                    <a:pt x="22" y="27"/>
                    <a:pt x="25" y="20"/>
                    <a:pt x="23" y="12"/>
                  </a:cubicBezTo>
                  <a:cubicBezTo>
                    <a:pt x="21" y="5"/>
                    <a:pt x="15" y="0"/>
                    <a:pt x="9" y="1"/>
                  </a:cubicBezTo>
                  <a:cubicBezTo>
                    <a:pt x="3" y="3"/>
                    <a:pt x="0" y="10"/>
                    <a:pt x="2" y="1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2BAF0B5F-1EE7-47A4-9945-FE4D6720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69"/>
              <a:ext cx="29" cy="81"/>
            </a:xfrm>
            <a:custGeom>
              <a:avLst/>
              <a:gdLst>
                <a:gd name="T0" fmla="*/ 3 w 25"/>
                <a:gd name="T1" fmla="*/ 10 h 70"/>
                <a:gd name="T2" fmla="*/ 3 w 25"/>
                <a:gd name="T3" fmla="*/ 34 h 70"/>
                <a:gd name="T4" fmla="*/ 3 w 25"/>
                <a:gd name="T5" fmla="*/ 35 h 70"/>
                <a:gd name="T6" fmla="*/ 4 w 25"/>
                <a:gd name="T7" fmla="*/ 38 h 70"/>
                <a:gd name="T8" fmla="*/ 25 w 25"/>
                <a:gd name="T9" fmla="*/ 70 h 70"/>
                <a:gd name="T10" fmla="*/ 9 w 25"/>
                <a:gd name="T11" fmla="*/ 9 h 70"/>
                <a:gd name="T12" fmla="*/ 21 w 25"/>
                <a:gd name="T13" fmla="*/ 2 h 70"/>
                <a:gd name="T14" fmla="*/ 16 w 25"/>
                <a:gd name="T15" fmla="*/ 0 h 70"/>
                <a:gd name="T16" fmla="*/ 4 w 25"/>
                <a:gd name="T17" fmla="*/ 7 h 70"/>
                <a:gd name="T18" fmla="*/ 3 w 25"/>
                <a:gd name="T19" fmla="*/ 10 h 70"/>
                <a:gd name="T20" fmla="*/ 3 w 25"/>
                <a:gd name="T21" fmla="*/ 1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70">
                  <a:moveTo>
                    <a:pt x="3" y="10"/>
                  </a:moveTo>
                  <a:cubicBezTo>
                    <a:pt x="0" y="16"/>
                    <a:pt x="1" y="24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4" y="36"/>
                    <a:pt x="4" y="37"/>
                    <a:pt x="4" y="38"/>
                  </a:cubicBezTo>
                  <a:cubicBezTo>
                    <a:pt x="9" y="50"/>
                    <a:pt x="16" y="63"/>
                    <a:pt x="25" y="70"/>
                  </a:cubicBezTo>
                  <a:cubicBezTo>
                    <a:pt x="10" y="53"/>
                    <a:pt x="0" y="21"/>
                    <a:pt x="9" y="9"/>
                  </a:cubicBezTo>
                  <a:cubicBezTo>
                    <a:pt x="13" y="4"/>
                    <a:pt x="17" y="2"/>
                    <a:pt x="21" y="2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2" y="1"/>
                    <a:pt x="8" y="3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0EB9A9D5-EF48-4B18-98D3-395EE888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180"/>
              <a:ext cx="352" cy="452"/>
            </a:xfrm>
            <a:custGeom>
              <a:avLst/>
              <a:gdLst>
                <a:gd name="T0" fmla="*/ 294 w 303"/>
                <a:gd name="T1" fmla="*/ 115 h 391"/>
                <a:gd name="T2" fmla="*/ 301 w 303"/>
                <a:gd name="T3" fmla="*/ 200 h 391"/>
                <a:gd name="T4" fmla="*/ 214 w 303"/>
                <a:gd name="T5" fmla="*/ 362 h 391"/>
                <a:gd name="T6" fmla="*/ 49 w 303"/>
                <a:gd name="T7" fmla="*/ 304 h 391"/>
                <a:gd name="T8" fmla="*/ 10 w 303"/>
                <a:gd name="T9" fmla="*/ 132 h 391"/>
                <a:gd name="T10" fmla="*/ 142 w 303"/>
                <a:gd name="T11" fmla="*/ 4 h 391"/>
                <a:gd name="T12" fmla="*/ 294 w 303"/>
                <a:gd name="T13" fmla="*/ 115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3" h="391">
                  <a:moveTo>
                    <a:pt x="294" y="115"/>
                  </a:moveTo>
                  <a:cubicBezTo>
                    <a:pt x="301" y="145"/>
                    <a:pt x="303" y="167"/>
                    <a:pt x="301" y="200"/>
                  </a:cubicBezTo>
                  <a:cubicBezTo>
                    <a:pt x="299" y="240"/>
                    <a:pt x="282" y="333"/>
                    <a:pt x="214" y="362"/>
                  </a:cubicBezTo>
                  <a:cubicBezTo>
                    <a:pt x="144" y="391"/>
                    <a:pt x="92" y="370"/>
                    <a:pt x="49" y="304"/>
                  </a:cubicBezTo>
                  <a:cubicBezTo>
                    <a:pt x="14" y="250"/>
                    <a:pt x="0" y="195"/>
                    <a:pt x="10" y="132"/>
                  </a:cubicBezTo>
                  <a:cubicBezTo>
                    <a:pt x="24" y="45"/>
                    <a:pt x="71" y="8"/>
                    <a:pt x="142" y="4"/>
                  </a:cubicBezTo>
                  <a:cubicBezTo>
                    <a:pt x="211" y="0"/>
                    <a:pt x="278" y="40"/>
                    <a:pt x="294" y="11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D5057BD6-499D-4EF0-A4CC-73C2125F7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05"/>
              <a:ext cx="55" cy="77"/>
            </a:xfrm>
            <a:custGeom>
              <a:avLst/>
              <a:gdLst>
                <a:gd name="T0" fmla="*/ 5 w 47"/>
                <a:gd name="T1" fmla="*/ 0 h 67"/>
                <a:gd name="T2" fmla="*/ 47 w 47"/>
                <a:gd name="T3" fmla="*/ 44 h 67"/>
                <a:gd name="T4" fmla="*/ 7 w 47"/>
                <a:gd name="T5" fmla="*/ 62 h 67"/>
                <a:gd name="T6" fmla="*/ 28 w 47"/>
                <a:gd name="T7" fmla="*/ 47 h 67"/>
                <a:gd name="T8" fmla="*/ 5 w 4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7">
                  <a:moveTo>
                    <a:pt x="5" y="0"/>
                  </a:moveTo>
                  <a:cubicBezTo>
                    <a:pt x="5" y="0"/>
                    <a:pt x="9" y="32"/>
                    <a:pt x="47" y="44"/>
                  </a:cubicBezTo>
                  <a:cubicBezTo>
                    <a:pt x="47" y="44"/>
                    <a:pt x="34" y="67"/>
                    <a:pt x="7" y="62"/>
                  </a:cubicBezTo>
                  <a:cubicBezTo>
                    <a:pt x="7" y="62"/>
                    <a:pt x="21" y="60"/>
                    <a:pt x="28" y="47"/>
                  </a:cubicBezTo>
                  <a:cubicBezTo>
                    <a:pt x="28" y="47"/>
                    <a:pt x="0" y="32"/>
                    <a:pt x="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9DBBDD53-D85C-49D9-A9A3-17D893F0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325"/>
              <a:ext cx="87" cy="27"/>
            </a:xfrm>
            <a:custGeom>
              <a:avLst/>
              <a:gdLst>
                <a:gd name="T0" fmla="*/ 74 w 75"/>
                <a:gd name="T1" fmla="*/ 18 h 24"/>
                <a:gd name="T2" fmla="*/ 56 w 75"/>
                <a:gd name="T3" fmla="*/ 11 h 24"/>
                <a:gd name="T4" fmla="*/ 36 w 75"/>
                <a:gd name="T5" fmla="*/ 9 h 24"/>
                <a:gd name="T6" fmla="*/ 17 w 75"/>
                <a:gd name="T7" fmla="*/ 13 h 24"/>
                <a:gd name="T8" fmla="*/ 0 w 75"/>
                <a:gd name="T9" fmla="*/ 24 h 24"/>
                <a:gd name="T10" fmla="*/ 0 w 75"/>
                <a:gd name="T11" fmla="*/ 24 h 24"/>
                <a:gd name="T12" fmla="*/ 0 w 75"/>
                <a:gd name="T13" fmla="*/ 23 h 24"/>
                <a:gd name="T14" fmla="*/ 0 w 75"/>
                <a:gd name="T15" fmla="*/ 23 h 24"/>
                <a:gd name="T16" fmla="*/ 14 w 75"/>
                <a:gd name="T17" fmla="*/ 7 h 24"/>
                <a:gd name="T18" fmla="*/ 36 w 75"/>
                <a:gd name="T19" fmla="*/ 1 h 24"/>
                <a:gd name="T20" fmla="*/ 41 w 75"/>
                <a:gd name="T21" fmla="*/ 1 h 24"/>
                <a:gd name="T22" fmla="*/ 47 w 75"/>
                <a:gd name="T23" fmla="*/ 2 h 24"/>
                <a:gd name="T24" fmla="*/ 52 w 75"/>
                <a:gd name="T25" fmla="*/ 3 h 24"/>
                <a:gd name="T26" fmla="*/ 57 w 75"/>
                <a:gd name="T27" fmla="*/ 5 h 24"/>
                <a:gd name="T28" fmla="*/ 74 w 75"/>
                <a:gd name="T29" fmla="*/ 18 h 24"/>
                <a:gd name="T30" fmla="*/ 75 w 75"/>
                <a:gd name="T31" fmla="*/ 18 h 24"/>
                <a:gd name="T32" fmla="*/ 74 w 75"/>
                <a:gd name="T33" fmla="*/ 18 h 24"/>
                <a:gd name="T34" fmla="*/ 74 w 75"/>
                <a:gd name="T3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24">
                  <a:moveTo>
                    <a:pt x="74" y="18"/>
                  </a:moveTo>
                  <a:cubicBezTo>
                    <a:pt x="68" y="15"/>
                    <a:pt x="62" y="13"/>
                    <a:pt x="56" y="11"/>
                  </a:cubicBezTo>
                  <a:cubicBezTo>
                    <a:pt x="49" y="9"/>
                    <a:pt x="43" y="8"/>
                    <a:pt x="36" y="9"/>
                  </a:cubicBezTo>
                  <a:cubicBezTo>
                    <a:pt x="29" y="8"/>
                    <a:pt x="23" y="10"/>
                    <a:pt x="17" y="13"/>
                  </a:cubicBezTo>
                  <a:cubicBezTo>
                    <a:pt x="10" y="15"/>
                    <a:pt x="5" y="1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17"/>
                    <a:pt x="8" y="11"/>
                    <a:pt x="14" y="7"/>
                  </a:cubicBezTo>
                  <a:cubicBezTo>
                    <a:pt x="21" y="3"/>
                    <a:pt x="28" y="1"/>
                    <a:pt x="36" y="1"/>
                  </a:cubicBezTo>
                  <a:cubicBezTo>
                    <a:pt x="38" y="0"/>
                    <a:pt x="39" y="1"/>
                    <a:pt x="41" y="1"/>
                  </a:cubicBezTo>
                  <a:cubicBezTo>
                    <a:pt x="43" y="1"/>
                    <a:pt x="45" y="1"/>
                    <a:pt x="47" y="2"/>
                  </a:cubicBezTo>
                  <a:cubicBezTo>
                    <a:pt x="49" y="2"/>
                    <a:pt x="50" y="2"/>
                    <a:pt x="52" y="3"/>
                  </a:cubicBezTo>
                  <a:cubicBezTo>
                    <a:pt x="54" y="4"/>
                    <a:pt x="56" y="4"/>
                    <a:pt x="57" y="5"/>
                  </a:cubicBezTo>
                  <a:cubicBezTo>
                    <a:pt x="64" y="8"/>
                    <a:pt x="70" y="12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5" y="18"/>
                    <a:pt x="75" y="18"/>
                    <a:pt x="74" y="18"/>
                  </a:cubicBezTo>
                  <a:cubicBezTo>
                    <a:pt x="74" y="19"/>
                    <a:pt x="74" y="19"/>
                    <a:pt x="74" y="18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7C676178-6C79-4D84-8F0D-AE1D938DE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328"/>
              <a:ext cx="78" cy="21"/>
            </a:xfrm>
            <a:custGeom>
              <a:avLst/>
              <a:gdLst>
                <a:gd name="T0" fmla="*/ 0 w 67"/>
                <a:gd name="T1" fmla="*/ 15 h 18"/>
                <a:gd name="T2" fmla="*/ 15 w 67"/>
                <a:gd name="T3" fmla="*/ 4 h 18"/>
                <a:gd name="T4" fmla="*/ 24 w 67"/>
                <a:gd name="T5" fmla="*/ 1 h 18"/>
                <a:gd name="T6" fmla="*/ 29 w 67"/>
                <a:gd name="T7" fmla="*/ 0 h 18"/>
                <a:gd name="T8" fmla="*/ 34 w 67"/>
                <a:gd name="T9" fmla="*/ 0 h 18"/>
                <a:gd name="T10" fmla="*/ 44 w 67"/>
                <a:gd name="T11" fmla="*/ 1 h 18"/>
                <a:gd name="T12" fmla="*/ 48 w 67"/>
                <a:gd name="T13" fmla="*/ 3 h 18"/>
                <a:gd name="T14" fmla="*/ 51 w 67"/>
                <a:gd name="T15" fmla="*/ 4 h 18"/>
                <a:gd name="T16" fmla="*/ 53 w 67"/>
                <a:gd name="T17" fmla="*/ 5 h 18"/>
                <a:gd name="T18" fmla="*/ 67 w 67"/>
                <a:gd name="T19" fmla="*/ 18 h 18"/>
                <a:gd name="T20" fmla="*/ 67 w 67"/>
                <a:gd name="T21" fmla="*/ 18 h 18"/>
                <a:gd name="T22" fmla="*/ 67 w 67"/>
                <a:gd name="T23" fmla="*/ 18 h 18"/>
                <a:gd name="T24" fmla="*/ 67 w 67"/>
                <a:gd name="T25" fmla="*/ 18 h 18"/>
                <a:gd name="T26" fmla="*/ 51 w 67"/>
                <a:gd name="T27" fmla="*/ 11 h 18"/>
                <a:gd name="T28" fmla="*/ 34 w 67"/>
                <a:gd name="T29" fmla="*/ 8 h 18"/>
                <a:gd name="T30" fmla="*/ 17 w 67"/>
                <a:gd name="T31" fmla="*/ 10 h 18"/>
                <a:gd name="T32" fmla="*/ 0 w 67"/>
                <a:gd name="T33" fmla="*/ 16 h 18"/>
                <a:gd name="T34" fmla="*/ 0 w 67"/>
                <a:gd name="T35" fmla="*/ 15 h 18"/>
                <a:gd name="T36" fmla="*/ 0 w 67"/>
                <a:gd name="T3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18">
                  <a:moveTo>
                    <a:pt x="0" y="15"/>
                  </a:moveTo>
                  <a:cubicBezTo>
                    <a:pt x="4" y="10"/>
                    <a:pt x="9" y="6"/>
                    <a:pt x="15" y="4"/>
                  </a:cubicBezTo>
                  <a:cubicBezTo>
                    <a:pt x="18" y="2"/>
                    <a:pt x="21" y="2"/>
                    <a:pt x="24" y="1"/>
                  </a:cubicBezTo>
                  <a:cubicBezTo>
                    <a:pt x="26" y="1"/>
                    <a:pt x="28" y="1"/>
                    <a:pt x="29" y="0"/>
                  </a:cubicBezTo>
                  <a:cubicBezTo>
                    <a:pt x="31" y="0"/>
                    <a:pt x="32" y="0"/>
                    <a:pt x="34" y="0"/>
                  </a:cubicBezTo>
                  <a:cubicBezTo>
                    <a:pt x="37" y="0"/>
                    <a:pt x="41" y="1"/>
                    <a:pt x="44" y="1"/>
                  </a:cubicBezTo>
                  <a:cubicBezTo>
                    <a:pt x="45" y="2"/>
                    <a:pt x="47" y="2"/>
                    <a:pt x="48" y="3"/>
                  </a:cubicBezTo>
                  <a:cubicBezTo>
                    <a:pt x="49" y="3"/>
                    <a:pt x="50" y="3"/>
                    <a:pt x="51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9" y="7"/>
                    <a:pt x="64" y="12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2" y="15"/>
                    <a:pt x="57" y="12"/>
                    <a:pt x="51" y="11"/>
                  </a:cubicBezTo>
                  <a:cubicBezTo>
                    <a:pt x="46" y="9"/>
                    <a:pt x="40" y="8"/>
                    <a:pt x="34" y="8"/>
                  </a:cubicBezTo>
                  <a:cubicBezTo>
                    <a:pt x="28" y="8"/>
                    <a:pt x="22" y="9"/>
                    <a:pt x="17" y="10"/>
                  </a:cubicBezTo>
                  <a:cubicBezTo>
                    <a:pt x="11" y="11"/>
                    <a:pt x="5" y="13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53B627D2-52C6-4F12-BD5F-6B0D4555C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359"/>
              <a:ext cx="114" cy="46"/>
            </a:xfrm>
            <a:custGeom>
              <a:avLst/>
              <a:gdLst>
                <a:gd name="T0" fmla="*/ 2 w 98"/>
                <a:gd name="T1" fmla="*/ 38 h 39"/>
                <a:gd name="T2" fmla="*/ 11 w 98"/>
                <a:gd name="T3" fmla="*/ 10 h 39"/>
                <a:gd name="T4" fmla="*/ 18 w 98"/>
                <a:gd name="T5" fmla="*/ 5 h 39"/>
                <a:gd name="T6" fmla="*/ 25 w 98"/>
                <a:gd name="T7" fmla="*/ 2 h 39"/>
                <a:gd name="T8" fmla="*/ 41 w 98"/>
                <a:gd name="T9" fmla="*/ 0 h 39"/>
                <a:gd name="T10" fmla="*/ 70 w 98"/>
                <a:gd name="T11" fmla="*/ 11 h 39"/>
                <a:gd name="T12" fmla="*/ 79 w 98"/>
                <a:gd name="T13" fmla="*/ 23 h 39"/>
                <a:gd name="T14" fmla="*/ 83 w 98"/>
                <a:gd name="T15" fmla="*/ 38 h 39"/>
                <a:gd name="T16" fmla="*/ 80 w 98"/>
                <a:gd name="T17" fmla="*/ 35 h 39"/>
                <a:gd name="T18" fmla="*/ 97 w 98"/>
                <a:gd name="T19" fmla="*/ 35 h 39"/>
                <a:gd name="T20" fmla="*/ 97 w 98"/>
                <a:gd name="T21" fmla="*/ 35 h 39"/>
                <a:gd name="T22" fmla="*/ 98 w 98"/>
                <a:gd name="T23" fmla="*/ 36 h 39"/>
                <a:gd name="T24" fmla="*/ 97 w 98"/>
                <a:gd name="T25" fmla="*/ 36 h 39"/>
                <a:gd name="T26" fmla="*/ 80 w 98"/>
                <a:gd name="T27" fmla="*/ 39 h 39"/>
                <a:gd name="T28" fmla="*/ 80 w 98"/>
                <a:gd name="T29" fmla="*/ 38 h 39"/>
                <a:gd name="T30" fmla="*/ 80 w 98"/>
                <a:gd name="T31" fmla="*/ 38 h 39"/>
                <a:gd name="T32" fmla="*/ 66 w 98"/>
                <a:gd name="T33" fmla="*/ 16 h 39"/>
                <a:gd name="T34" fmla="*/ 40 w 98"/>
                <a:gd name="T35" fmla="*/ 8 h 39"/>
                <a:gd name="T36" fmla="*/ 15 w 98"/>
                <a:gd name="T37" fmla="*/ 15 h 39"/>
                <a:gd name="T38" fmla="*/ 3 w 98"/>
                <a:gd name="T39" fmla="*/ 38 h 39"/>
                <a:gd name="T40" fmla="*/ 3 w 98"/>
                <a:gd name="T41" fmla="*/ 38 h 39"/>
                <a:gd name="T42" fmla="*/ 2 w 98"/>
                <a:gd name="T4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8" h="39">
                  <a:moveTo>
                    <a:pt x="2" y="38"/>
                  </a:moveTo>
                  <a:cubicBezTo>
                    <a:pt x="0" y="29"/>
                    <a:pt x="3" y="18"/>
                    <a:pt x="11" y="10"/>
                  </a:cubicBezTo>
                  <a:cubicBezTo>
                    <a:pt x="13" y="8"/>
                    <a:pt x="16" y="7"/>
                    <a:pt x="18" y="5"/>
                  </a:cubicBezTo>
                  <a:cubicBezTo>
                    <a:pt x="20" y="4"/>
                    <a:pt x="23" y="3"/>
                    <a:pt x="25" y="2"/>
                  </a:cubicBezTo>
                  <a:cubicBezTo>
                    <a:pt x="30" y="1"/>
                    <a:pt x="36" y="0"/>
                    <a:pt x="41" y="0"/>
                  </a:cubicBezTo>
                  <a:cubicBezTo>
                    <a:pt x="51" y="0"/>
                    <a:pt x="62" y="3"/>
                    <a:pt x="70" y="11"/>
                  </a:cubicBezTo>
                  <a:cubicBezTo>
                    <a:pt x="74" y="14"/>
                    <a:pt x="77" y="18"/>
                    <a:pt x="79" y="23"/>
                  </a:cubicBezTo>
                  <a:cubicBezTo>
                    <a:pt x="82" y="28"/>
                    <a:pt x="83" y="32"/>
                    <a:pt x="83" y="38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5" y="35"/>
                    <a:pt x="91" y="35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7" y="35"/>
                    <a:pt x="98" y="36"/>
                    <a:pt x="98" y="36"/>
                  </a:cubicBezTo>
                  <a:cubicBezTo>
                    <a:pt x="98" y="36"/>
                    <a:pt x="97" y="36"/>
                    <a:pt x="97" y="36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39"/>
                    <a:pt x="80" y="39"/>
                    <a:pt x="80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8" y="30"/>
                    <a:pt x="73" y="22"/>
                    <a:pt x="66" y="16"/>
                  </a:cubicBezTo>
                  <a:cubicBezTo>
                    <a:pt x="58" y="11"/>
                    <a:pt x="49" y="9"/>
                    <a:pt x="40" y="8"/>
                  </a:cubicBezTo>
                  <a:cubicBezTo>
                    <a:pt x="31" y="8"/>
                    <a:pt x="22" y="10"/>
                    <a:pt x="15" y="15"/>
                  </a:cubicBezTo>
                  <a:cubicBezTo>
                    <a:pt x="8" y="20"/>
                    <a:pt x="4" y="29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8"/>
                    <a:pt x="2" y="38"/>
                    <a:pt x="2" y="38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F8AFA5F3-2B4E-4AD6-9A4C-545517740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359"/>
              <a:ext cx="117" cy="46"/>
            </a:xfrm>
            <a:custGeom>
              <a:avLst/>
              <a:gdLst>
                <a:gd name="T0" fmla="*/ 98 w 100"/>
                <a:gd name="T1" fmla="*/ 38 h 39"/>
                <a:gd name="T2" fmla="*/ 85 w 100"/>
                <a:gd name="T3" fmla="*/ 16 h 39"/>
                <a:gd name="T4" fmla="*/ 60 w 100"/>
                <a:gd name="T5" fmla="*/ 8 h 39"/>
                <a:gd name="T6" fmla="*/ 35 w 100"/>
                <a:gd name="T7" fmla="*/ 16 h 39"/>
                <a:gd name="T8" fmla="*/ 22 w 100"/>
                <a:gd name="T9" fmla="*/ 38 h 39"/>
                <a:gd name="T10" fmla="*/ 22 w 100"/>
                <a:gd name="T11" fmla="*/ 38 h 39"/>
                <a:gd name="T12" fmla="*/ 21 w 100"/>
                <a:gd name="T13" fmla="*/ 39 h 39"/>
                <a:gd name="T14" fmla="*/ 21 w 100"/>
                <a:gd name="T15" fmla="*/ 39 h 39"/>
                <a:gd name="T16" fmla="*/ 0 w 100"/>
                <a:gd name="T17" fmla="*/ 34 h 39"/>
                <a:gd name="T18" fmla="*/ 0 w 100"/>
                <a:gd name="T19" fmla="*/ 33 h 39"/>
                <a:gd name="T20" fmla="*/ 0 w 100"/>
                <a:gd name="T21" fmla="*/ 33 h 39"/>
                <a:gd name="T22" fmla="*/ 0 w 100"/>
                <a:gd name="T23" fmla="*/ 33 h 39"/>
                <a:gd name="T24" fmla="*/ 11 w 100"/>
                <a:gd name="T25" fmla="*/ 34 h 39"/>
                <a:gd name="T26" fmla="*/ 22 w 100"/>
                <a:gd name="T27" fmla="*/ 35 h 39"/>
                <a:gd name="T28" fmla="*/ 18 w 100"/>
                <a:gd name="T29" fmla="*/ 38 h 39"/>
                <a:gd name="T30" fmla="*/ 18 w 100"/>
                <a:gd name="T31" fmla="*/ 30 h 39"/>
                <a:gd name="T32" fmla="*/ 21 w 100"/>
                <a:gd name="T33" fmla="*/ 23 h 39"/>
                <a:gd name="T34" fmla="*/ 25 w 100"/>
                <a:gd name="T35" fmla="*/ 16 h 39"/>
                <a:gd name="T36" fmla="*/ 30 w 100"/>
                <a:gd name="T37" fmla="*/ 10 h 39"/>
                <a:gd name="T38" fmla="*/ 44 w 100"/>
                <a:gd name="T39" fmla="*/ 2 h 39"/>
                <a:gd name="T40" fmla="*/ 60 w 100"/>
                <a:gd name="T41" fmla="*/ 0 h 39"/>
                <a:gd name="T42" fmla="*/ 67 w 100"/>
                <a:gd name="T43" fmla="*/ 1 h 39"/>
                <a:gd name="T44" fmla="*/ 75 w 100"/>
                <a:gd name="T45" fmla="*/ 3 h 39"/>
                <a:gd name="T46" fmla="*/ 89 w 100"/>
                <a:gd name="T47" fmla="*/ 11 h 39"/>
                <a:gd name="T48" fmla="*/ 99 w 100"/>
                <a:gd name="T49" fmla="*/ 38 h 39"/>
                <a:gd name="T50" fmla="*/ 99 w 100"/>
                <a:gd name="T51" fmla="*/ 38 h 39"/>
                <a:gd name="T52" fmla="*/ 99 w 100"/>
                <a:gd name="T53" fmla="*/ 38 h 39"/>
                <a:gd name="T54" fmla="*/ 98 w 100"/>
                <a:gd name="T5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39">
                  <a:moveTo>
                    <a:pt x="98" y="38"/>
                  </a:moveTo>
                  <a:cubicBezTo>
                    <a:pt x="97" y="29"/>
                    <a:pt x="92" y="21"/>
                    <a:pt x="85" y="16"/>
                  </a:cubicBezTo>
                  <a:cubicBezTo>
                    <a:pt x="78" y="10"/>
                    <a:pt x="69" y="8"/>
                    <a:pt x="60" y="8"/>
                  </a:cubicBezTo>
                  <a:cubicBezTo>
                    <a:pt x="51" y="8"/>
                    <a:pt x="42" y="10"/>
                    <a:pt x="35" y="16"/>
                  </a:cubicBezTo>
                  <a:cubicBezTo>
                    <a:pt x="27" y="21"/>
                    <a:pt x="23" y="30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4" y="33"/>
                    <a:pt x="7" y="33"/>
                    <a:pt x="11" y="34"/>
                  </a:cubicBezTo>
                  <a:cubicBezTo>
                    <a:pt x="15" y="34"/>
                    <a:pt x="18" y="34"/>
                    <a:pt x="22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5"/>
                    <a:pt x="18" y="33"/>
                    <a:pt x="18" y="30"/>
                  </a:cubicBezTo>
                  <a:cubicBezTo>
                    <a:pt x="19" y="28"/>
                    <a:pt x="20" y="25"/>
                    <a:pt x="21" y="23"/>
                  </a:cubicBezTo>
                  <a:cubicBezTo>
                    <a:pt x="22" y="20"/>
                    <a:pt x="23" y="18"/>
                    <a:pt x="25" y="16"/>
                  </a:cubicBezTo>
                  <a:cubicBezTo>
                    <a:pt x="26" y="14"/>
                    <a:pt x="28" y="12"/>
                    <a:pt x="30" y="10"/>
                  </a:cubicBezTo>
                  <a:cubicBezTo>
                    <a:pt x="34" y="6"/>
                    <a:pt x="39" y="4"/>
                    <a:pt x="44" y="2"/>
                  </a:cubicBezTo>
                  <a:cubicBezTo>
                    <a:pt x="50" y="1"/>
                    <a:pt x="55" y="0"/>
                    <a:pt x="60" y="0"/>
                  </a:cubicBezTo>
                  <a:cubicBezTo>
                    <a:pt x="62" y="1"/>
                    <a:pt x="65" y="1"/>
                    <a:pt x="67" y="1"/>
                  </a:cubicBezTo>
                  <a:cubicBezTo>
                    <a:pt x="70" y="2"/>
                    <a:pt x="72" y="2"/>
                    <a:pt x="75" y="3"/>
                  </a:cubicBezTo>
                  <a:cubicBezTo>
                    <a:pt x="80" y="5"/>
                    <a:pt x="85" y="7"/>
                    <a:pt x="89" y="11"/>
                  </a:cubicBezTo>
                  <a:cubicBezTo>
                    <a:pt x="97" y="18"/>
                    <a:pt x="100" y="29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8"/>
                    <a:pt x="99" y="39"/>
                    <a:pt x="99" y="38"/>
                  </a:cubicBezTo>
                  <a:cubicBezTo>
                    <a:pt x="98" y="38"/>
                    <a:pt x="98" y="38"/>
                    <a:pt x="98" y="38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C79F97F2-B516-4197-9CAC-A639B0116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498"/>
              <a:ext cx="155" cy="38"/>
            </a:xfrm>
            <a:custGeom>
              <a:avLst/>
              <a:gdLst>
                <a:gd name="T0" fmla="*/ 133 w 133"/>
                <a:gd name="T1" fmla="*/ 9 h 33"/>
                <a:gd name="T2" fmla="*/ 99 w 133"/>
                <a:gd name="T3" fmla="*/ 25 h 33"/>
                <a:gd name="T4" fmla="*/ 62 w 133"/>
                <a:gd name="T5" fmla="*/ 33 h 33"/>
                <a:gd name="T6" fmla="*/ 25 w 133"/>
                <a:gd name="T7" fmla="*/ 27 h 33"/>
                <a:gd name="T8" fmla="*/ 8 w 133"/>
                <a:gd name="T9" fmla="*/ 17 h 33"/>
                <a:gd name="T10" fmla="*/ 0 w 133"/>
                <a:gd name="T11" fmla="*/ 0 h 33"/>
                <a:gd name="T12" fmla="*/ 11 w 133"/>
                <a:gd name="T13" fmla="*/ 14 h 33"/>
                <a:gd name="T14" fmla="*/ 27 w 133"/>
                <a:gd name="T15" fmla="*/ 21 h 33"/>
                <a:gd name="T16" fmla="*/ 44 w 133"/>
                <a:gd name="T17" fmla="*/ 24 h 33"/>
                <a:gd name="T18" fmla="*/ 62 w 133"/>
                <a:gd name="T19" fmla="*/ 25 h 33"/>
                <a:gd name="T20" fmla="*/ 97 w 133"/>
                <a:gd name="T21" fmla="*/ 19 h 33"/>
                <a:gd name="T22" fmla="*/ 133 w 133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33">
                  <a:moveTo>
                    <a:pt x="133" y="9"/>
                  </a:moveTo>
                  <a:cubicBezTo>
                    <a:pt x="122" y="16"/>
                    <a:pt x="111" y="21"/>
                    <a:pt x="99" y="25"/>
                  </a:cubicBezTo>
                  <a:cubicBezTo>
                    <a:pt x="87" y="29"/>
                    <a:pt x="75" y="32"/>
                    <a:pt x="62" y="33"/>
                  </a:cubicBezTo>
                  <a:cubicBezTo>
                    <a:pt x="50" y="33"/>
                    <a:pt x="37" y="31"/>
                    <a:pt x="25" y="27"/>
                  </a:cubicBezTo>
                  <a:cubicBezTo>
                    <a:pt x="19" y="25"/>
                    <a:pt x="13" y="21"/>
                    <a:pt x="8" y="17"/>
                  </a:cubicBezTo>
                  <a:cubicBezTo>
                    <a:pt x="4" y="13"/>
                    <a:pt x="0" y="7"/>
                    <a:pt x="0" y="0"/>
                  </a:cubicBezTo>
                  <a:cubicBezTo>
                    <a:pt x="2" y="6"/>
                    <a:pt x="6" y="11"/>
                    <a:pt x="11" y="14"/>
                  </a:cubicBezTo>
                  <a:cubicBezTo>
                    <a:pt x="15" y="18"/>
                    <a:pt x="21" y="20"/>
                    <a:pt x="27" y="21"/>
                  </a:cubicBezTo>
                  <a:cubicBezTo>
                    <a:pt x="32" y="23"/>
                    <a:pt x="38" y="24"/>
                    <a:pt x="44" y="24"/>
                  </a:cubicBezTo>
                  <a:cubicBezTo>
                    <a:pt x="50" y="25"/>
                    <a:pt x="56" y="25"/>
                    <a:pt x="62" y="25"/>
                  </a:cubicBezTo>
                  <a:cubicBezTo>
                    <a:pt x="74" y="24"/>
                    <a:pt x="85" y="22"/>
                    <a:pt x="97" y="19"/>
                  </a:cubicBezTo>
                  <a:cubicBezTo>
                    <a:pt x="109" y="16"/>
                    <a:pt x="121" y="13"/>
                    <a:pt x="133" y="9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F9C78D2F-AEB5-4F33-A077-85872C913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1122"/>
              <a:ext cx="415" cy="355"/>
            </a:xfrm>
            <a:custGeom>
              <a:avLst/>
              <a:gdLst>
                <a:gd name="T0" fmla="*/ 195 w 357"/>
                <a:gd name="T1" fmla="*/ 133 h 307"/>
                <a:gd name="T2" fmla="*/ 265 w 357"/>
                <a:gd name="T3" fmla="*/ 164 h 307"/>
                <a:gd name="T4" fmla="*/ 326 w 357"/>
                <a:gd name="T5" fmla="*/ 307 h 307"/>
                <a:gd name="T6" fmla="*/ 349 w 357"/>
                <a:gd name="T7" fmla="*/ 151 h 307"/>
                <a:gd name="T8" fmla="*/ 188 w 357"/>
                <a:gd name="T9" fmla="*/ 36 h 307"/>
                <a:gd name="T10" fmla="*/ 102 w 357"/>
                <a:gd name="T11" fmla="*/ 35 h 307"/>
                <a:gd name="T12" fmla="*/ 57 w 357"/>
                <a:gd name="T13" fmla="*/ 299 h 307"/>
                <a:gd name="T14" fmla="*/ 79 w 357"/>
                <a:gd name="T15" fmla="*/ 164 h 307"/>
                <a:gd name="T16" fmla="*/ 195 w 357"/>
                <a:gd name="T17" fmla="*/ 13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7" h="307">
                  <a:moveTo>
                    <a:pt x="195" y="133"/>
                  </a:moveTo>
                  <a:cubicBezTo>
                    <a:pt x="195" y="133"/>
                    <a:pt x="207" y="155"/>
                    <a:pt x="265" y="164"/>
                  </a:cubicBezTo>
                  <a:cubicBezTo>
                    <a:pt x="322" y="174"/>
                    <a:pt x="338" y="237"/>
                    <a:pt x="326" y="307"/>
                  </a:cubicBezTo>
                  <a:cubicBezTo>
                    <a:pt x="331" y="305"/>
                    <a:pt x="357" y="262"/>
                    <a:pt x="349" y="151"/>
                  </a:cubicBezTo>
                  <a:cubicBezTo>
                    <a:pt x="341" y="41"/>
                    <a:pt x="256" y="0"/>
                    <a:pt x="188" y="36"/>
                  </a:cubicBezTo>
                  <a:cubicBezTo>
                    <a:pt x="188" y="36"/>
                    <a:pt x="143" y="18"/>
                    <a:pt x="102" y="35"/>
                  </a:cubicBezTo>
                  <a:cubicBezTo>
                    <a:pt x="58" y="54"/>
                    <a:pt x="0" y="144"/>
                    <a:pt x="57" y="299"/>
                  </a:cubicBezTo>
                  <a:cubicBezTo>
                    <a:pt x="57" y="299"/>
                    <a:pt x="50" y="222"/>
                    <a:pt x="79" y="164"/>
                  </a:cubicBezTo>
                  <a:cubicBezTo>
                    <a:pt x="108" y="107"/>
                    <a:pt x="147" y="177"/>
                    <a:pt x="195" y="133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8736506F-185E-4A38-9F03-B38426662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012"/>
              <a:ext cx="44" cy="44"/>
            </a:xfrm>
            <a:custGeom>
              <a:avLst/>
              <a:gdLst>
                <a:gd name="T0" fmla="*/ 41 w 44"/>
                <a:gd name="T1" fmla="*/ 44 h 44"/>
                <a:gd name="T2" fmla="*/ 5 w 44"/>
                <a:gd name="T3" fmla="*/ 44 h 44"/>
                <a:gd name="T4" fmla="*/ 0 w 44"/>
                <a:gd name="T5" fmla="*/ 2 h 44"/>
                <a:gd name="T6" fmla="*/ 44 w 44"/>
                <a:gd name="T7" fmla="*/ 0 h 44"/>
                <a:gd name="T8" fmla="*/ 41 w 44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41" y="44"/>
                  </a:moveTo>
                  <a:lnTo>
                    <a:pt x="5" y="44"/>
                  </a:lnTo>
                  <a:lnTo>
                    <a:pt x="0" y="2"/>
                  </a:lnTo>
                  <a:lnTo>
                    <a:pt x="44" y="0"/>
                  </a:lnTo>
                  <a:lnTo>
                    <a:pt x="41" y="4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3FD3F6E8-F87E-4B7A-AC76-E812A37749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" y="1974"/>
              <a:ext cx="135" cy="124"/>
            </a:xfrm>
            <a:custGeom>
              <a:avLst/>
              <a:gdLst>
                <a:gd name="T0" fmla="*/ 114 w 116"/>
                <a:gd name="T1" fmla="*/ 3 h 107"/>
                <a:gd name="T2" fmla="*/ 110 w 116"/>
                <a:gd name="T3" fmla="*/ 0 h 107"/>
                <a:gd name="T4" fmla="*/ 40 w 116"/>
                <a:gd name="T5" fmla="*/ 0 h 107"/>
                <a:gd name="T6" fmla="*/ 36 w 116"/>
                <a:gd name="T7" fmla="*/ 3 h 107"/>
                <a:gd name="T8" fmla="*/ 37 w 116"/>
                <a:gd name="T9" fmla="*/ 7 h 107"/>
                <a:gd name="T10" fmla="*/ 24 w 116"/>
                <a:gd name="T11" fmla="*/ 7 h 107"/>
                <a:gd name="T12" fmla="*/ 1 w 116"/>
                <a:gd name="T13" fmla="*/ 52 h 107"/>
                <a:gd name="T14" fmla="*/ 27 w 116"/>
                <a:gd name="T15" fmla="*/ 97 h 107"/>
                <a:gd name="T16" fmla="*/ 39 w 116"/>
                <a:gd name="T17" fmla="*/ 97 h 107"/>
                <a:gd name="T18" fmla="*/ 39 w 116"/>
                <a:gd name="T19" fmla="*/ 104 h 107"/>
                <a:gd name="T20" fmla="*/ 43 w 116"/>
                <a:gd name="T21" fmla="*/ 107 h 107"/>
                <a:gd name="T22" fmla="*/ 113 w 116"/>
                <a:gd name="T23" fmla="*/ 107 h 107"/>
                <a:gd name="T24" fmla="*/ 116 w 116"/>
                <a:gd name="T25" fmla="*/ 104 h 107"/>
                <a:gd name="T26" fmla="*/ 114 w 116"/>
                <a:gd name="T27" fmla="*/ 3 h 107"/>
                <a:gd name="T28" fmla="*/ 29 w 116"/>
                <a:gd name="T29" fmla="*/ 89 h 107"/>
                <a:gd name="T30" fmla="*/ 8 w 116"/>
                <a:gd name="T31" fmla="*/ 52 h 107"/>
                <a:gd name="T32" fmla="*/ 8 w 116"/>
                <a:gd name="T33" fmla="*/ 52 h 107"/>
                <a:gd name="T34" fmla="*/ 27 w 116"/>
                <a:gd name="T35" fmla="*/ 15 h 107"/>
                <a:gd name="T36" fmla="*/ 37 w 116"/>
                <a:gd name="T37" fmla="*/ 15 h 107"/>
                <a:gd name="T38" fmla="*/ 39 w 116"/>
                <a:gd name="T39" fmla="*/ 89 h 107"/>
                <a:gd name="T40" fmla="*/ 29 w 116"/>
                <a:gd name="T41" fmla="*/ 8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07">
                  <a:moveTo>
                    <a:pt x="114" y="3"/>
                  </a:moveTo>
                  <a:cubicBezTo>
                    <a:pt x="114" y="2"/>
                    <a:pt x="112" y="0"/>
                    <a:pt x="11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3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11" y="7"/>
                    <a:pt x="0" y="27"/>
                    <a:pt x="1" y="52"/>
                  </a:cubicBezTo>
                  <a:cubicBezTo>
                    <a:pt x="1" y="77"/>
                    <a:pt x="13" y="97"/>
                    <a:pt x="27" y="97"/>
                  </a:cubicBezTo>
                  <a:cubicBezTo>
                    <a:pt x="39" y="97"/>
                    <a:pt x="39" y="97"/>
                    <a:pt x="39" y="97"/>
                  </a:cubicBezTo>
                  <a:cubicBezTo>
                    <a:pt x="39" y="104"/>
                    <a:pt x="39" y="104"/>
                    <a:pt x="39" y="104"/>
                  </a:cubicBezTo>
                  <a:cubicBezTo>
                    <a:pt x="39" y="105"/>
                    <a:pt x="41" y="107"/>
                    <a:pt x="43" y="107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5" y="107"/>
                    <a:pt x="116" y="105"/>
                    <a:pt x="116" y="104"/>
                  </a:cubicBezTo>
                  <a:lnTo>
                    <a:pt x="114" y="3"/>
                  </a:lnTo>
                  <a:close/>
                  <a:moveTo>
                    <a:pt x="29" y="89"/>
                  </a:moveTo>
                  <a:cubicBezTo>
                    <a:pt x="18" y="89"/>
                    <a:pt x="9" y="73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32"/>
                    <a:pt x="16" y="15"/>
                    <a:pt x="2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9" y="89"/>
                    <a:pt x="39" y="89"/>
                    <a:pt x="39" y="89"/>
                  </a:cubicBezTo>
                  <a:lnTo>
                    <a:pt x="29" y="89"/>
                  </a:ln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DB93EB98-1F1F-4D6D-B735-2EB6A3CEC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948"/>
              <a:ext cx="100" cy="129"/>
            </a:xfrm>
            <a:custGeom>
              <a:avLst/>
              <a:gdLst>
                <a:gd name="T0" fmla="*/ 82 w 86"/>
                <a:gd name="T1" fmla="*/ 70 h 111"/>
                <a:gd name="T2" fmla="*/ 76 w 86"/>
                <a:gd name="T3" fmla="*/ 58 h 111"/>
                <a:gd name="T4" fmla="*/ 83 w 86"/>
                <a:gd name="T5" fmla="*/ 53 h 111"/>
                <a:gd name="T6" fmla="*/ 65 w 86"/>
                <a:gd name="T7" fmla="*/ 40 h 111"/>
                <a:gd name="T8" fmla="*/ 49 w 86"/>
                <a:gd name="T9" fmla="*/ 38 h 111"/>
                <a:gd name="T10" fmla="*/ 49 w 86"/>
                <a:gd name="T11" fmla="*/ 38 h 111"/>
                <a:gd name="T12" fmla="*/ 42 w 86"/>
                <a:gd name="T13" fmla="*/ 38 h 111"/>
                <a:gd name="T14" fmla="*/ 44 w 86"/>
                <a:gd name="T15" fmla="*/ 37 h 111"/>
                <a:gd name="T16" fmla="*/ 55 w 86"/>
                <a:gd name="T17" fmla="*/ 10 h 111"/>
                <a:gd name="T18" fmla="*/ 29 w 86"/>
                <a:gd name="T19" fmla="*/ 22 h 111"/>
                <a:gd name="T20" fmla="*/ 2 w 86"/>
                <a:gd name="T21" fmla="*/ 64 h 111"/>
                <a:gd name="T22" fmla="*/ 1 w 86"/>
                <a:gd name="T23" fmla="*/ 65 h 111"/>
                <a:gd name="T24" fmla="*/ 1 w 86"/>
                <a:gd name="T25" fmla="*/ 65 h 111"/>
                <a:gd name="T26" fmla="*/ 1 w 86"/>
                <a:gd name="T27" fmla="*/ 65 h 111"/>
                <a:gd name="T28" fmla="*/ 0 w 86"/>
                <a:gd name="T29" fmla="*/ 77 h 111"/>
                <a:gd name="T30" fmla="*/ 1 w 86"/>
                <a:gd name="T31" fmla="*/ 88 h 111"/>
                <a:gd name="T32" fmla="*/ 14 w 86"/>
                <a:gd name="T33" fmla="*/ 104 h 111"/>
                <a:gd name="T34" fmla="*/ 51 w 86"/>
                <a:gd name="T35" fmla="*/ 109 h 111"/>
                <a:gd name="T36" fmla="*/ 55 w 86"/>
                <a:gd name="T37" fmla="*/ 108 h 111"/>
                <a:gd name="T38" fmla="*/ 75 w 86"/>
                <a:gd name="T39" fmla="*/ 104 h 111"/>
                <a:gd name="T40" fmla="*/ 71 w 86"/>
                <a:gd name="T41" fmla="*/ 92 h 111"/>
                <a:gd name="T42" fmla="*/ 80 w 86"/>
                <a:gd name="T43" fmla="*/ 88 h 111"/>
                <a:gd name="T44" fmla="*/ 72 w 86"/>
                <a:gd name="T45" fmla="*/ 75 h 111"/>
                <a:gd name="T46" fmla="*/ 82 w 86"/>
                <a:gd name="T47" fmla="*/ 7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6" h="111">
                  <a:moveTo>
                    <a:pt x="82" y="70"/>
                  </a:moveTo>
                  <a:cubicBezTo>
                    <a:pt x="85" y="63"/>
                    <a:pt x="83" y="60"/>
                    <a:pt x="76" y="58"/>
                  </a:cubicBezTo>
                  <a:cubicBezTo>
                    <a:pt x="79" y="57"/>
                    <a:pt x="82" y="55"/>
                    <a:pt x="83" y="53"/>
                  </a:cubicBezTo>
                  <a:cubicBezTo>
                    <a:pt x="86" y="42"/>
                    <a:pt x="80" y="43"/>
                    <a:pt x="65" y="40"/>
                  </a:cubicBezTo>
                  <a:cubicBezTo>
                    <a:pt x="58" y="39"/>
                    <a:pt x="53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5" y="38"/>
                    <a:pt x="43" y="38"/>
                    <a:pt x="42" y="38"/>
                  </a:cubicBezTo>
                  <a:cubicBezTo>
                    <a:pt x="43" y="37"/>
                    <a:pt x="44" y="37"/>
                    <a:pt x="44" y="37"/>
                  </a:cubicBezTo>
                  <a:cubicBezTo>
                    <a:pt x="54" y="30"/>
                    <a:pt x="58" y="15"/>
                    <a:pt x="55" y="10"/>
                  </a:cubicBezTo>
                  <a:cubicBezTo>
                    <a:pt x="48" y="0"/>
                    <a:pt x="46" y="10"/>
                    <a:pt x="29" y="22"/>
                  </a:cubicBezTo>
                  <a:cubicBezTo>
                    <a:pt x="10" y="35"/>
                    <a:pt x="3" y="58"/>
                    <a:pt x="2" y="64"/>
                  </a:cubicBezTo>
                  <a:cubicBezTo>
                    <a:pt x="1" y="64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0" y="69"/>
                    <a:pt x="0" y="73"/>
                    <a:pt x="0" y="7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96"/>
                    <a:pt x="7" y="102"/>
                    <a:pt x="14" y="104"/>
                  </a:cubicBezTo>
                  <a:cubicBezTo>
                    <a:pt x="23" y="108"/>
                    <a:pt x="37" y="111"/>
                    <a:pt x="51" y="109"/>
                  </a:cubicBezTo>
                  <a:cubicBezTo>
                    <a:pt x="52" y="109"/>
                    <a:pt x="54" y="108"/>
                    <a:pt x="55" y="108"/>
                  </a:cubicBezTo>
                  <a:cubicBezTo>
                    <a:pt x="64" y="109"/>
                    <a:pt x="73" y="108"/>
                    <a:pt x="75" y="104"/>
                  </a:cubicBezTo>
                  <a:cubicBezTo>
                    <a:pt x="79" y="97"/>
                    <a:pt x="77" y="95"/>
                    <a:pt x="71" y="92"/>
                  </a:cubicBezTo>
                  <a:cubicBezTo>
                    <a:pt x="75" y="92"/>
                    <a:pt x="79" y="90"/>
                    <a:pt x="80" y="88"/>
                  </a:cubicBezTo>
                  <a:cubicBezTo>
                    <a:pt x="84" y="80"/>
                    <a:pt x="81" y="78"/>
                    <a:pt x="72" y="75"/>
                  </a:cubicBezTo>
                  <a:cubicBezTo>
                    <a:pt x="77" y="74"/>
                    <a:pt x="80" y="73"/>
                    <a:pt x="82" y="7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A5FB3528-24B6-493D-8B9C-E17A0C99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665"/>
              <a:ext cx="249" cy="416"/>
            </a:xfrm>
            <a:custGeom>
              <a:avLst/>
              <a:gdLst>
                <a:gd name="T0" fmla="*/ 212 w 214"/>
                <a:gd name="T1" fmla="*/ 331 h 360"/>
                <a:gd name="T2" fmla="*/ 202 w 214"/>
                <a:gd name="T3" fmla="*/ 294 h 360"/>
                <a:gd name="T4" fmla="*/ 112 w 214"/>
                <a:gd name="T5" fmla="*/ 290 h 360"/>
                <a:gd name="T6" fmla="*/ 95 w 214"/>
                <a:gd name="T7" fmla="*/ 284 h 360"/>
                <a:gd name="T8" fmla="*/ 91 w 214"/>
                <a:gd name="T9" fmla="*/ 283 h 360"/>
                <a:gd name="T10" fmla="*/ 88 w 214"/>
                <a:gd name="T11" fmla="*/ 281 h 360"/>
                <a:gd name="T12" fmla="*/ 86 w 214"/>
                <a:gd name="T13" fmla="*/ 279 h 360"/>
                <a:gd name="T14" fmla="*/ 85 w 214"/>
                <a:gd name="T15" fmla="*/ 278 h 360"/>
                <a:gd name="T16" fmla="*/ 83 w 214"/>
                <a:gd name="T17" fmla="*/ 274 h 360"/>
                <a:gd name="T18" fmla="*/ 83 w 214"/>
                <a:gd name="T19" fmla="*/ 272 h 360"/>
                <a:gd name="T20" fmla="*/ 83 w 214"/>
                <a:gd name="T21" fmla="*/ 271 h 360"/>
                <a:gd name="T22" fmla="*/ 83 w 214"/>
                <a:gd name="T23" fmla="*/ 267 h 360"/>
                <a:gd name="T24" fmla="*/ 83 w 214"/>
                <a:gd name="T25" fmla="*/ 265 h 360"/>
                <a:gd name="T26" fmla="*/ 84 w 214"/>
                <a:gd name="T27" fmla="*/ 261 h 360"/>
                <a:gd name="T28" fmla="*/ 85 w 214"/>
                <a:gd name="T29" fmla="*/ 259 h 360"/>
                <a:gd name="T30" fmla="*/ 85 w 214"/>
                <a:gd name="T31" fmla="*/ 256 h 360"/>
                <a:gd name="T32" fmla="*/ 87 w 214"/>
                <a:gd name="T33" fmla="*/ 250 h 360"/>
                <a:gd name="T34" fmla="*/ 93 w 214"/>
                <a:gd name="T35" fmla="*/ 226 h 360"/>
                <a:gd name="T36" fmla="*/ 100 w 214"/>
                <a:gd name="T37" fmla="*/ 201 h 360"/>
                <a:gd name="T38" fmla="*/ 107 w 214"/>
                <a:gd name="T39" fmla="*/ 177 h 360"/>
                <a:gd name="T40" fmla="*/ 139 w 214"/>
                <a:gd name="T41" fmla="*/ 80 h 360"/>
                <a:gd name="T42" fmla="*/ 141 w 214"/>
                <a:gd name="T43" fmla="*/ 49 h 360"/>
                <a:gd name="T44" fmla="*/ 141 w 214"/>
                <a:gd name="T45" fmla="*/ 49 h 360"/>
                <a:gd name="T46" fmla="*/ 105 w 214"/>
                <a:gd name="T47" fmla="*/ 6 h 360"/>
                <a:gd name="T48" fmla="*/ 50 w 214"/>
                <a:gd name="T49" fmla="*/ 19 h 360"/>
                <a:gd name="T50" fmla="*/ 33 w 214"/>
                <a:gd name="T51" fmla="*/ 50 h 360"/>
                <a:gd name="T52" fmla="*/ 13 w 214"/>
                <a:gd name="T53" fmla="*/ 156 h 360"/>
                <a:gd name="T54" fmla="*/ 5 w 214"/>
                <a:gd name="T55" fmla="*/ 209 h 360"/>
                <a:gd name="T56" fmla="*/ 2 w 214"/>
                <a:gd name="T57" fmla="*/ 236 h 360"/>
                <a:gd name="T58" fmla="*/ 1 w 214"/>
                <a:gd name="T59" fmla="*/ 242 h 360"/>
                <a:gd name="T60" fmla="*/ 1 w 214"/>
                <a:gd name="T61" fmla="*/ 251 h 360"/>
                <a:gd name="T62" fmla="*/ 0 w 214"/>
                <a:gd name="T63" fmla="*/ 270 h 360"/>
                <a:gd name="T64" fmla="*/ 12 w 214"/>
                <a:gd name="T65" fmla="*/ 309 h 360"/>
                <a:gd name="T66" fmla="*/ 18 w 214"/>
                <a:gd name="T67" fmla="*/ 318 h 360"/>
                <a:gd name="T68" fmla="*/ 25 w 214"/>
                <a:gd name="T69" fmla="*/ 326 h 360"/>
                <a:gd name="T70" fmla="*/ 40 w 214"/>
                <a:gd name="T71" fmla="*/ 339 h 360"/>
                <a:gd name="T72" fmla="*/ 72 w 214"/>
                <a:gd name="T73" fmla="*/ 353 h 360"/>
                <a:gd name="T74" fmla="*/ 103 w 214"/>
                <a:gd name="T75" fmla="*/ 358 h 360"/>
                <a:gd name="T76" fmla="*/ 160 w 214"/>
                <a:gd name="T77" fmla="*/ 357 h 360"/>
                <a:gd name="T78" fmla="*/ 214 w 214"/>
                <a:gd name="T79" fmla="*/ 348 h 360"/>
                <a:gd name="T80" fmla="*/ 212 w 214"/>
                <a:gd name="T81" fmla="*/ 331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4" h="360">
                  <a:moveTo>
                    <a:pt x="212" y="331"/>
                  </a:moveTo>
                  <a:cubicBezTo>
                    <a:pt x="210" y="318"/>
                    <a:pt x="206" y="306"/>
                    <a:pt x="202" y="294"/>
                  </a:cubicBezTo>
                  <a:cubicBezTo>
                    <a:pt x="171" y="297"/>
                    <a:pt x="138" y="296"/>
                    <a:pt x="112" y="290"/>
                  </a:cubicBezTo>
                  <a:cubicBezTo>
                    <a:pt x="105" y="289"/>
                    <a:pt x="99" y="287"/>
                    <a:pt x="95" y="284"/>
                  </a:cubicBezTo>
                  <a:cubicBezTo>
                    <a:pt x="93" y="284"/>
                    <a:pt x="92" y="283"/>
                    <a:pt x="91" y="283"/>
                  </a:cubicBezTo>
                  <a:cubicBezTo>
                    <a:pt x="90" y="282"/>
                    <a:pt x="89" y="282"/>
                    <a:pt x="88" y="281"/>
                  </a:cubicBezTo>
                  <a:cubicBezTo>
                    <a:pt x="88" y="280"/>
                    <a:pt x="87" y="280"/>
                    <a:pt x="86" y="279"/>
                  </a:cubicBezTo>
                  <a:cubicBezTo>
                    <a:pt x="86" y="279"/>
                    <a:pt x="85" y="278"/>
                    <a:pt x="85" y="278"/>
                  </a:cubicBezTo>
                  <a:cubicBezTo>
                    <a:pt x="84" y="276"/>
                    <a:pt x="83" y="275"/>
                    <a:pt x="83" y="274"/>
                  </a:cubicBezTo>
                  <a:cubicBezTo>
                    <a:pt x="83" y="273"/>
                    <a:pt x="82" y="273"/>
                    <a:pt x="83" y="272"/>
                  </a:cubicBezTo>
                  <a:cubicBezTo>
                    <a:pt x="83" y="272"/>
                    <a:pt x="83" y="272"/>
                    <a:pt x="83" y="271"/>
                  </a:cubicBezTo>
                  <a:cubicBezTo>
                    <a:pt x="83" y="270"/>
                    <a:pt x="83" y="269"/>
                    <a:pt x="83" y="267"/>
                  </a:cubicBezTo>
                  <a:cubicBezTo>
                    <a:pt x="83" y="266"/>
                    <a:pt x="83" y="266"/>
                    <a:pt x="83" y="265"/>
                  </a:cubicBezTo>
                  <a:cubicBezTo>
                    <a:pt x="84" y="264"/>
                    <a:pt x="84" y="262"/>
                    <a:pt x="84" y="261"/>
                  </a:cubicBezTo>
                  <a:cubicBezTo>
                    <a:pt x="84" y="261"/>
                    <a:pt x="84" y="260"/>
                    <a:pt x="85" y="259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7" y="250"/>
                    <a:pt x="87" y="250"/>
                    <a:pt x="87" y="250"/>
                  </a:cubicBezTo>
                  <a:cubicBezTo>
                    <a:pt x="89" y="242"/>
                    <a:pt x="91" y="234"/>
                    <a:pt x="93" y="226"/>
                  </a:cubicBezTo>
                  <a:cubicBezTo>
                    <a:pt x="95" y="218"/>
                    <a:pt x="98" y="209"/>
                    <a:pt x="100" y="201"/>
                  </a:cubicBezTo>
                  <a:cubicBezTo>
                    <a:pt x="102" y="193"/>
                    <a:pt x="105" y="185"/>
                    <a:pt x="107" y="177"/>
                  </a:cubicBezTo>
                  <a:cubicBezTo>
                    <a:pt x="117" y="144"/>
                    <a:pt x="128" y="112"/>
                    <a:pt x="139" y="80"/>
                  </a:cubicBezTo>
                  <a:cubicBezTo>
                    <a:pt x="143" y="70"/>
                    <a:pt x="143" y="59"/>
                    <a:pt x="141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7" y="28"/>
                    <a:pt x="122" y="13"/>
                    <a:pt x="105" y="6"/>
                  </a:cubicBezTo>
                  <a:cubicBezTo>
                    <a:pt x="87" y="0"/>
                    <a:pt x="67" y="3"/>
                    <a:pt x="50" y="19"/>
                  </a:cubicBezTo>
                  <a:cubicBezTo>
                    <a:pt x="42" y="27"/>
                    <a:pt x="35" y="38"/>
                    <a:pt x="33" y="50"/>
                  </a:cubicBezTo>
                  <a:cubicBezTo>
                    <a:pt x="25" y="85"/>
                    <a:pt x="19" y="121"/>
                    <a:pt x="13" y="156"/>
                  </a:cubicBezTo>
                  <a:cubicBezTo>
                    <a:pt x="10" y="174"/>
                    <a:pt x="8" y="191"/>
                    <a:pt x="5" y="209"/>
                  </a:cubicBezTo>
                  <a:cubicBezTo>
                    <a:pt x="4" y="218"/>
                    <a:pt x="3" y="227"/>
                    <a:pt x="2" y="236"/>
                  </a:cubicBezTo>
                  <a:cubicBezTo>
                    <a:pt x="1" y="242"/>
                    <a:pt x="1" y="242"/>
                    <a:pt x="1" y="242"/>
                  </a:cubicBezTo>
                  <a:cubicBezTo>
                    <a:pt x="1" y="251"/>
                    <a:pt x="1" y="251"/>
                    <a:pt x="1" y="251"/>
                  </a:cubicBezTo>
                  <a:cubicBezTo>
                    <a:pt x="0" y="257"/>
                    <a:pt x="0" y="264"/>
                    <a:pt x="0" y="270"/>
                  </a:cubicBezTo>
                  <a:cubicBezTo>
                    <a:pt x="2" y="283"/>
                    <a:pt x="5" y="297"/>
                    <a:pt x="12" y="309"/>
                  </a:cubicBezTo>
                  <a:cubicBezTo>
                    <a:pt x="14" y="312"/>
                    <a:pt x="16" y="315"/>
                    <a:pt x="18" y="318"/>
                  </a:cubicBezTo>
                  <a:cubicBezTo>
                    <a:pt x="20" y="321"/>
                    <a:pt x="22" y="323"/>
                    <a:pt x="25" y="326"/>
                  </a:cubicBezTo>
                  <a:cubicBezTo>
                    <a:pt x="29" y="331"/>
                    <a:pt x="35" y="336"/>
                    <a:pt x="40" y="339"/>
                  </a:cubicBezTo>
                  <a:cubicBezTo>
                    <a:pt x="51" y="346"/>
                    <a:pt x="62" y="350"/>
                    <a:pt x="72" y="353"/>
                  </a:cubicBezTo>
                  <a:cubicBezTo>
                    <a:pt x="83" y="356"/>
                    <a:pt x="93" y="357"/>
                    <a:pt x="103" y="358"/>
                  </a:cubicBezTo>
                  <a:cubicBezTo>
                    <a:pt x="122" y="360"/>
                    <a:pt x="141" y="359"/>
                    <a:pt x="160" y="357"/>
                  </a:cubicBezTo>
                  <a:cubicBezTo>
                    <a:pt x="178" y="355"/>
                    <a:pt x="196" y="352"/>
                    <a:pt x="214" y="348"/>
                  </a:cubicBezTo>
                  <a:cubicBezTo>
                    <a:pt x="213" y="342"/>
                    <a:pt x="213" y="337"/>
                    <a:pt x="212" y="331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BF7FD333-C8AF-4201-928C-A0DF431B6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50"/>
              <a:ext cx="105" cy="223"/>
            </a:xfrm>
            <a:custGeom>
              <a:avLst/>
              <a:gdLst>
                <a:gd name="T0" fmla="*/ 0 w 90"/>
                <a:gd name="T1" fmla="*/ 19 h 193"/>
                <a:gd name="T2" fmla="*/ 40 w 90"/>
                <a:gd name="T3" fmla="*/ 193 h 193"/>
                <a:gd name="T4" fmla="*/ 84 w 90"/>
                <a:gd name="T5" fmla="*/ 133 h 193"/>
                <a:gd name="T6" fmla="*/ 59 w 90"/>
                <a:gd name="T7" fmla="*/ 23 h 193"/>
                <a:gd name="T8" fmla="*/ 0 w 90"/>
                <a:gd name="T9" fmla="*/ 1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93">
                  <a:moveTo>
                    <a:pt x="0" y="19"/>
                  </a:moveTo>
                  <a:cubicBezTo>
                    <a:pt x="0" y="19"/>
                    <a:pt x="61" y="63"/>
                    <a:pt x="40" y="193"/>
                  </a:cubicBezTo>
                  <a:cubicBezTo>
                    <a:pt x="40" y="193"/>
                    <a:pt x="78" y="176"/>
                    <a:pt x="84" y="133"/>
                  </a:cubicBezTo>
                  <a:cubicBezTo>
                    <a:pt x="90" y="89"/>
                    <a:pt x="87" y="47"/>
                    <a:pt x="59" y="23"/>
                  </a:cubicBezTo>
                  <a:cubicBezTo>
                    <a:pt x="32" y="0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36F13DFD-DDFA-4590-8BCA-DA5D538A1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993"/>
              <a:ext cx="49" cy="24"/>
            </a:xfrm>
            <a:custGeom>
              <a:avLst/>
              <a:gdLst>
                <a:gd name="T0" fmla="*/ 40 w 42"/>
                <a:gd name="T1" fmla="*/ 7 h 20"/>
                <a:gd name="T2" fmla="*/ 26 w 42"/>
                <a:gd name="T3" fmla="*/ 18 h 20"/>
                <a:gd name="T4" fmla="*/ 1 w 42"/>
                <a:gd name="T5" fmla="*/ 13 h 20"/>
                <a:gd name="T6" fmla="*/ 30 w 42"/>
                <a:gd name="T7" fmla="*/ 0 h 20"/>
                <a:gd name="T8" fmla="*/ 40 w 4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0">
                  <a:moveTo>
                    <a:pt x="40" y="7"/>
                  </a:moveTo>
                  <a:cubicBezTo>
                    <a:pt x="40" y="11"/>
                    <a:pt x="42" y="17"/>
                    <a:pt x="26" y="18"/>
                  </a:cubicBezTo>
                  <a:cubicBezTo>
                    <a:pt x="11" y="19"/>
                    <a:pt x="1" y="20"/>
                    <a:pt x="1" y="13"/>
                  </a:cubicBezTo>
                  <a:cubicBezTo>
                    <a:pt x="0" y="6"/>
                    <a:pt x="20" y="1"/>
                    <a:pt x="30" y="0"/>
                  </a:cubicBezTo>
                  <a:cubicBezTo>
                    <a:pt x="39" y="0"/>
                    <a:pt x="40" y="5"/>
                    <a:pt x="4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5BCD15DD-E867-47C4-AC5C-65731D878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012"/>
              <a:ext cx="48" cy="23"/>
            </a:xfrm>
            <a:custGeom>
              <a:avLst/>
              <a:gdLst>
                <a:gd name="T0" fmla="*/ 39 w 41"/>
                <a:gd name="T1" fmla="*/ 7 h 20"/>
                <a:gd name="T2" fmla="*/ 26 w 41"/>
                <a:gd name="T3" fmla="*/ 18 h 20"/>
                <a:gd name="T4" fmla="*/ 0 w 41"/>
                <a:gd name="T5" fmla="*/ 14 h 20"/>
                <a:gd name="T6" fmla="*/ 29 w 41"/>
                <a:gd name="T7" fmla="*/ 1 h 20"/>
                <a:gd name="T8" fmla="*/ 39 w 41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0">
                  <a:moveTo>
                    <a:pt x="39" y="7"/>
                  </a:moveTo>
                  <a:cubicBezTo>
                    <a:pt x="39" y="11"/>
                    <a:pt x="41" y="17"/>
                    <a:pt x="26" y="18"/>
                  </a:cubicBezTo>
                  <a:cubicBezTo>
                    <a:pt x="10" y="19"/>
                    <a:pt x="1" y="20"/>
                    <a:pt x="0" y="14"/>
                  </a:cubicBezTo>
                  <a:cubicBezTo>
                    <a:pt x="0" y="7"/>
                    <a:pt x="19" y="1"/>
                    <a:pt x="29" y="1"/>
                  </a:cubicBezTo>
                  <a:cubicBezTo>
                    <a:pt x="38" y="0"/>
                    <a:pt x="39" y="5"/>
                    <a:pt x="39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1290A003-5F16-4FAD-84FE-13C735A47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032"/>
              <a:ext cx="48" cy="19"/>
            </a:xfrm>
            <a:custGeom>
              <a:avLst/>
              <a:gdLst>
                <a:gd name="T0" fmla="*/ 40 w 41"/>
                <a:gd name="T1" fmla="*/ 8 h 17"/>
                <a:gd name="T2" fmla="*/ 26 w 41"/>
                <a:gd name="T3" fmla="*/ 17 h 17"/>
                <a:gd name="T4" fmla="*/ 0 w 41"/>
                <a:gd name="T5" fmla="*/ 9 h 17"/>
                <a:gd name="T6" fmla="*/ 30 w 41"/>
                <a:gd name="T7" fmla="*/ 0 h 17"/>
                <a:gd name="T8" fmla="*/ 40 w 41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7">
                  <a:moveTo>
                    <a:pt x="40" y="8"/>
                  </a:moveTo>
                  <a:cubicBezTo>
                    <a:pt x="39" y="11"/>
                    <a:pt x="41" y="17"/>
                    <a:pt x="26" y="17"/>
                  </a:cubicBezTo>
                  <a:cubicBezTo>
                    <a:pt x="10" y="16"/>
                    <a:pt x="0" y="16"/>
                    <a:pt x="0" y="9"/>
                  </a:cubicBezTo>
                  <a:cubicBezTo>
                    <a:pt x="0" y="3"/>
                    <a:pt x="21" y="0"/>
                    <a:pt x="30" y="0"/>
                  </a:cubicBezTo>
                  <a:cubicBezTo>
                    <a:pt x="40" y="0"/>
                    <a:pt x="40" y="6"/>
                    <a:pt x="40" y="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0BF1B69B-001B-4DE8-807C-F81DEE1EC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049"/>
              <a:ext cx="47" cy="23"/>
            </a:xfrm>
            <a:custGeom>
              <a:avLst/>
              <a:gdLst>
                <a:gd name="T0" fmla="*/ 40 w 40"/>
                <a:gd name="T1" fmla="*/ 11 h 20"/>
                <a:gd name="T2" fmla="*/ 25 w 40"/>
                <a:gd name="T3" fmla="*/ 18 h 20"/>
                <a:gd name="T4" fmla="*/ 1 w 40"/>
                <a:gd name="T5" fmla="*/ 7 h 20"/>
                <a:gd name="T6" fmla="*/ 31 w 40"/>
                <a:gd name="T7" fmla="*/ 2 h 20"/>
                <a:gd name="T8" fmla="*/ 40 w 40"/>
                <a:gd name="T9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0">
                  <a:moveTo>
                    <a:pt x="40" y="11"/>
                  </a:moveTo>
                  <a:cubicBezTo>
                    <a:pt x="39" y="14"/>
                    <a:pt x="40" y="20"/>
                    <a:pt x="25" y="18"/>
                  </a:cubicBezTo>
                  <a:cubicBezTo>
                    <a:pt x="10" y="15"/>
                    <a:pt x="0" y="14"/>
                    <a:pt x="1" y="7"/>
                  </a:cubicBezTo>
                  <a:cubicBezTo>
                    <a:pt x="1" y="0"/>
                    <a:pt x="22" y="0"/>
                    <a:pt x="31" y="2"/>
                  </a:cubicBezTo>
                  <a:cubicBezTo>
                    <a:pt x="40" y="3"/>
                    <a:pt x="40" y="9"/>
                    <a:pt x="40" y="1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5" name="Group 46">
            <a:extLst>
              <a:ext uri="{FF2B5EF4-FFF2-40B4-BE49-F238E27FC236}">
                <a16:creationId xmlns:a16="http://schemas.microsoft.com/office/drawing/2014/main" id="{B4EA7528-AF33-46D9-8944-F5525264B0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48704" y="1149212"/>
            <a:ext cx="819149" cy="2248175"/>
            <a:chOff x="3703" y="1784"/>
            <a:chExt cx="274" cy="752"/>
          </a:xfrm>
        </p:grpSpPr>
        <p:sp>
          <p:nvSpPr>
            <p:cNvPr id="46" name="AutoShape 45">
              <a:extLst>
                <a:ext uri="{FF2B5EF4-FFF2-40B4-BE49-F238E27FC236}">
                  <a16:creationId xmlns:a16="http://schemas.microsoft.com/office/drawing/2014/main" id="{6B9899FA-0FF2-4B2E-ADD9-3AA2804A39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03" y="1784"/>
              <a:ext cx="274" cy="7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5339601D-D8D4-47DC-83F2-1273AA65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22"/>
              <a:ext cx="162" cy="180"/>
            </a:xfrm>
            <a:custGeom>
              <a:avLst/>
              <a:gdLst>
                <a:gd name="T0" fmla="*/ 128 w 138"/>
                <a:gd name="T1" fmla="*/ 38 h 155"/>
                <a:gd name="T2" fmla="*/ 13 w 138"/>
                <a:gd name="T3" fmla="*/ 0 h 155"/>
                <a:gd name="T4" fmla="*/ 10 w 138"/>
                <a:gd name="T5" fmla="*/ 48 h 155"/>
                <a:gd name="T6" fmla="*/ 0 w 138"/>
                <a:gd name="T7" fmla="*/ 137 h 155"/>
                <a:gd name="T8" fmla="*/ 46 w 138"/>
                <a:gd name="T9" fmla="*/ 151 h 155"/>
                <a:gd name="T10" fmla="*/ 138 w 138"/>
                <a:gd name="T11" fmla="*/ 141 h 155"/>
                <a:gd name="T12" fmla="*/ 127 w 138"/>
                <a:gd name="T13" fmla="*/ 100 h 155"/>
                <a:gd name="T14" fmla="*/ 128 w 138"/>
                <a:gd name="T15" fmla="*/ 3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155">
                  <a:moveTo>
                    <a:pt x="128" y="38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8" y="31"/>
                    <a:pt x="10" y="48"/>
                  </a:cubicBezTo>
                  <a:cubicBezTo>
                    <a:pt x="12" y="65"/>
                    <a:pt x="12" y="85"/>
                    <a:pt x="0" y="137"/>
                  </a:cubicBezTo>
                  <a:cubicBezTo>
                    <a:pt x="0" y="137"/>
                    <a:pt x="10" y="147"/>
                    <a:pt x="46" y="151"/>
                  </a:cubicBezTo>
                  <a:cubicBezTo>
                    <a:pt x="81" y="155"/>
                    <a:pt x="121" y="152"/>
                    <a:pt x="138" y="141"/>
                  </a:cubicBezTo>
                  <a:cubicBezTo>
                    <a:pt x="138" y="141"/>
                    <a:pt x="129" y="130"/>
                    <a:pt x="127" y="100"/>
                  </a:cubicBezTo>
                  <a:lnTo>
                    <a:pt x="128" y="38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05FBDD33-0DAC-46F4-812B-91DD7740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2146"/>
              <a:ext cx="108" cy="393"/>
            </a:xfrm>
            <a:custGeom>
              <a:avLst/>
              <a:gdLst>
                <a:gd name="T0" fmla="*/ 74 w 92"/>
                <a:gd name="T1" fmla="*/ 317 h 339"/>
                <a:gd name="T2" fmla="*/ 39 w 92"/>
                <a:gd name="T3" fmla="*/ 288 h 339"/>
                <a:gd name="T4" fmla="*/ 39 w 92"/>
                <a:gd name="T5" fmla="*/ 288 h 339"/>
                <a:gd name="T6" fmla="*/ 47 w 92"/>
                <a:gd name="T7" fmla="*/ 223 h 339"/>
                <a:gd name="T8" fmla="*/ 51 w 92"/>
                <a:gd name="T9" fmla="*/ 186 h 339"/>
                <a:gd name="T10" fmla="*/ 53 w 92"/>
                <a:gd name="T11" fmla="*/ 157 h 339"/>
                <a:gd name="T12" fmla="*/ 52 w 92"/>
                <a:gd name="T13" fmla="*/ 61 h 339"/>
                <a:gd name="T14" fmla="*/ 50 w 92"/>
                <a:gd name="T15" fmla="*/ 18 h 339"/>
                <a:gd name="T16" fmla="*/ 48 w 92"/>
                <a:gd name="T17" fmla="*/ 5 h 339"/>
                <a:gd name="T18" fmla="*/ 48 w 92"/>
                <a:gd name="T19" fmla="*/ 0 h 339"/>
                <a:gd name="T20" fmla="*/ 0 w 92"/>
                <a:gd name="T21" fmla="*/ 12 h 339"/>
                <a:gd name="T22" fmla="*/ 5 w 92"/>
                <a:gd name="T23" fmla="*/ 36 h 339"/>
                <a:gd name="T24" fmla="*/ 16 w 92"/>
                <a:gd name="T25" fmla="*/ 101 h 339"/>
                <a:gd name="T26" fmla="*/ 22 w 92"/>
                <a:gd name="T27" fmla="*/ 144 h 339"/>
                <a:gd name="T28" fmla="*/ 21 w 92"/>
                <a:gd name="T29" fmla="*/ 183 h 339"/>
                <a:gd name="T30" fmla="*/ 17 w 92"/>
                <a:gd name="T31" fmla="*/ 236 h 339"/>
                <a:gd name="T32" fmla="*/ 18 w 92"/>
                <a:gd name="T33" fmla="*/ 288 h 339"/>
                <a:gd name="T34" fmla="*/ 17 w 92"/>
                <a:gd name="T35" fmla="*/ 328 h 339"/>
                <a:gd name="T36" fmla="*/ 33 w 92"/>
                <a:gd name="T37" fmla="*/ 330 h 339"/>
                <a:gd name="T38" fmla="*/ 35 w 92"/>
                <a:gd name="T39" fmla="*/ 322 h 339"/>
                <a:gd name="T40" fmla="*/ 51 w 92"/>
                <a:gd name="T41" fmla="*/ 331 h 339"/>
                <a:gd name="T42" fmla="*/ 88 w 92"/>
                <a:gd name="T43" fmla="*/ 330 h 339"/>
                <a:gd name="T44" fmla="*/ 74 w 92"/>
                <a:gd name="T45" fmla="*/ 317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339">
                  <a:moveTo>
                    <a:pt x="74" y="317"/>
                  </a:moveTo>
                  <a:cubicBezTo>
                    <a:pt x="62" y="312"/>
                    <a:pt x="45" y="310"/>
                    <a:pt x="39" y="288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40" y="273"/>
                    <a:pt x="44" y="248"/>
                    <a:pt x="47" y="223"/>
                  </a:cubicBezTo>
                  <a:cubicBezTo>
                    <a:pt x="49" y="210"/>
                    <a:pt x="50" y="198"/>
                    <a:pt x="51" y="186"/>
                  </a:cubicBezTo>
                  <a:cubicBezTo>
                    <a:pt x="52" y="175"/>
                    <a:pt x="53" y="164"/>
                    <a:pt x="53" y="157"/>
                  </a:cubicBezTo>
                  <a:cubicBezTo>
                    <a:pt x="55" y="134"/>
                    <a:pt x="54" y="95"/>
                    <a:pt x="52" y="61"/>
                  </a:cubicBezTo>
                  <a:cubicBezTo>
                    <a:pt x="52" y="45"/>
                    <a:pt x="51" y="29"/>
                    <a:pt x="50" y="18"/>
                  </a:cubicBezTo>
                  <a:cubicBezTo>
                    <a:pt x="49" y="13"/>
                    <a:pt x="49" y="8"/>
                    <a:pt x="48" y="5"/>
                  </a:cubicBezTo>
                  <a:cubicBezTo>
                    <a:pt x="48" y="2"/>
                    <a:pt x="48" y="0"/>
                    <a:pt x="48" y="0"/>
                  </a:cubicBezTo>
                  <a:cubicBezTo>
                    <a:pt x="32" y="4"/>
                    <a:pt x="16" y="8"/>
                    <a:pt x="0" y="12"/>
                  </a:cubicBezTo>
                  <a:cubicBezTo>
                    <a:pt x="0" y="12"/>
                    <a:pt x="2" y="20"/>
                    <a:pt x="5" y="36"/>
                  </a:cubicBezTo>
                  <a:cubicBezTo>
                    <a:pt x="8" y="51"/>
                    <a:pt x="12" y="73"/>
                    <a:pt x="16" y="101"/>
                  </a:cubicBezTo>
                  <a:cubicBezTo>
                    <a:pt x="20" y="123"/>
                    <a:pt x="21" y="134"/>
                    <a:pt x="22" y="144"/>
                  </a:cubicBezTo>
                  <a:cubicBezTo>
                    <a:pt x="23" y="154"/>
                    <a:pt x="23" y="164"/>
                    <a:pt x="21" y="183"/>
                  </a:cubicBezTo>
                  <a:cubicBezTo>
                    <a:pt x="18" y="200"/>
                    <a:pt x="18" y="218"/>
                    <a:pt x="17" y="236"/>
                  </a:cubicBezTo>
                  <a:cubicBezTo>
                    <a:pt x="17" y="254"/>
                    <a:pt x="18" y="271"/>
                    <a:pt x="18" y="288"/>
                  </a:cubicBezTo>
                  <a:cubicBezTo>
                    <a:pt x="17" y="297"/>
                    <a:pt x="16" y="314"/>
                    <a:pt x="17" y="328"/>
                  </a:cubicBezTo>
                  <a:cubicBezTo>
                    <a:pt x="17" y="328"/>
                    <a:pt x="26" y="333"/>
                    <a:pt x="33" y="330"/>
                  </a:cubicBezTo>
                  <a:cubicBezTo>
                    <a:pt x="35" y="322"/>
                    <a:pt x="35" y="322"/>
                    <a:pt x="35" y="322"/>
                  </a:cubicBezTo>
                  <a:cubicBezTo>
                    <a:pt x="35" y="322"/>
                    <a:pt x="51" y="330"/>
                    <a:pt x="51" y="331"/>
                  </a:cubicBezTo>
                  <a:cubicBezTo>
                    <a:pt x="52" y="332"/>
                    <a:pt x="85" y="339"/>
                    <a:pt x="88" y="330"/>
                  </a:cubicBezTo>
                  <a:cubicBezTo>
                    <a:pt x="92" y="321"/>
                    <a:pt x="86" y="322"/>
                    <a:pt x="74" y="31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68E717CE-09E4-4732-8686-91F8D5AC5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498"/>
              <a:ext cx="89" cy="41"/>
            </a:xfrm>
            <a:custGeom>
              <a:avLst/>
              <a:gdLst>
                <a:gd name="T0" fmla="*/ 58 w 76"/>
                <a:gd name="T1" fmla="*/ 14 h 36"/>
                <a:gd name="T2" fmla="*/ 50 w 76"/>
                <a:gd name="T3" fmla="*/ 11 h 36"/>
                <a:gd name="T4" fmla="*/ 20 w 76"/>
                <a:gd name="T5" fmla="*/ 9 h 36"/>
                <a:gd name="T6" fmla="*/ 1 w 76"/>
                <a:gd name="T7" fmla="*/ 0 h 36"/>
                <a:gd name="T8" fmla="*/ 1 w 76"/>
                <a:gd name="T9" fmla="*/ 25 h 36"/>
                <a:gd name="T10" fmla="*/ 17 w 76"/>
                <a:gd name="T11" fmla="*/ 27 h 36"/>
                <a:gd name="T12" fmla="*/ 19 w 76"/>
                <a:gd name="T13" fmla="*/ 23 h 36"/>
                <a:gd name="T14" fmla="*/ 34 w 76"/>
                <a:gd name="T15" fmla="*/ 28 h 36"/>
                <a:gd name="T16" fmla="*/ 72 w 76"/>
                <a:gd name="T17" fmla="*/ 27 h 36"/>
                <a:gd name="T18" fmla="*/ 58 w 76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36">
                  <a:moveTo>
                    <a:pt x="58" y="14"/>
                  </a:moveTo>
                  <a:cubicBezTo>
                    <a:pt x="55" y="13"/>
                    <a:pt x="53" y="12"/>
                    <a:pt x="50" y="11"/>
                  </a:cubicBezTo>
                  <a:cubicBezTo>
                    <a:pt x="55" y="19"/>
                    <a:pt x="33" y="13"/>
                    <a:pt x="20" y="9"/>
                  </a:cubicBezTo>
                  <a:cubicBezTo>
                    <a:pt x="8" y="5"/>
                    <a:pt x="1" y="0"/>
                    <a:pt x="1" y="0"/>
                  </a:cubicBezTo>
                  <a:cubicBezTo>
                    <a:pt x="0" y="8"/>
                    <a:pt x="0" y="17"/>
                    <a:pt x="1" y="25"/>
                  </a:cubicBezTo>
                  <a:cubicBezTo>
                    <a:pt x="1" y="25"/>
                    <a:pt x="10" y="30"/>
                    <a:pt x="17" y="27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9" y="27"/>
                    <a:pt x="34" y="28"/>
                  </a:cubicBezTo>
                  <a:cubicBezTo>
                    <a:pt x="45" y="31"/>
                    <a:pt x="69" y="36"/>
                    <a:pt x="72" y="27"/>
                  </a:cubicBezTo>
                  <a:cubicBezTo>
                    <a:pt x="76" y="18"/>
                    <a:pt x="70" y="19"/>
                    <a:pt x="58" y="1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A36A8E6F-1355-4C1D-A26A-FC2E1290E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158"/>
              <a:ext cx="52" cy="377"/>
            </a:xfrm>
            <a:custGeom>
              <a:avLst/>
              <a:gdLst>
                <a:gd name="T0" fmla="*/ 35 w 44"/>
                <a:gd name="T1" fmla="*/ 299 h 325"/>
                <a:gd name="T2" fmla="*/ 32 w 44"/>
                <a:gd name="T3" fmla="*/ 281 h 325"/>
                <a:gd name="T4" fmla="*/ 35 w 44"/>
                <a:gd name="T5" fmla="*/ 143 h 325"/>
                <a:gd name="T6" fmla="*/ 43 w 44"/>
                <a:gd name="T7" fmla="*/ 1 h 325"/>
                <a:gd name="T8" fmla="*/ 0 w 44"/>
                <a:gd name="T9" fmla="*/ 0 h 325"/>
                <a:gd name="T10" fmla="*/ 3 w 44"/>
                <a:gd name="T11" fmla="*/ 143 h 325"/>
                <a:gd name="T12" fmla="*/ 12 w 44"/>
                <a:gd name="T13" fmla="*/ 287 h 325"/>
                <a:gd name="T14" fmla="*/ 12 w 44"/>
                <a:gd name="T15" fmla="*/ 287 h 325"/>
                <a:gd name="T16" fmla="*/ 6 w 44"/>
                <a:gd name="T17" fmla="*/ 301 h 325"/>
                <a:gd name="T18" fmla="*/ 2 w 44"/>
                <a:gd name="T19" fmla="*/ 313 h 325"/>
                <a:gd name="T20" fmla="*/ 6 w 44"/>
                <a:gd name="T21" fmla="*/ 320 h 325"/>
                <a:gd name="T22" fmla="*/ 38 w 44"/>
                <a:gd name="T23" fmla="*/ 321 h 325"/>
                <a:gd name="T24" fmla="*/ 43 w 44"/>
                <a:gd name="T25" fmla="*/ 313 h 325"/>
                <a:gd name="T26" fmla="*/ 35 w 44"/>
                <a:gd name="T27" fmla="*/ 29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5">
                  <a:moveTo>
                    <a:pt x="35" y="299"/>
                  </a:moveTo>
                  <a:cubicBezTo>
                    <a:pt x="33" y="297"/>
                    <a:pt x="32" y="285"/>
                    <a:pt x="32" y="281"/>
                  </a:cubicBezTo>
                  <a:cubicBezTo>
                    <a:pt x="31" y="235"/>
                    <a:pt x="33" y="189"/>
                    <a:pt x="35" y="143"/>
                  </a:cubicBezTo>
                  <a:cubicBezTo>
                    <a:pt x="37" y="95"/>
                    <a:pt x="39" y="48"/>
                    <a:pt x="43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1" y="96"/>
                    <a:pt x="3" y="143"/>
                  </a:cubicBezTo>
                  <a:cubicBezTo>
                    <a:pt x="5" y="191"/>
                    <a:pt x="7" y="239"/>
                    <a:pt x="12" y="287"/>
                  </a:cubicBezTo>
                  <a:cubicBezTo>
                    <a:pt x="12" y="287"/>
                    <a:pt x="12" y="287"/>
                    <a:pt x="12" y="287"/>
                  </a:cubicBezTo>
                  <a:cubicBezTo>
                    <a:pt x="11" y="291"/>
                    <a:pt x="10" y="298"/>
                    <a:pt x="6" y="301"/>
                  </a:cubicBezTo>
                  <a:cubicBezTo>
                    <a:pt x="2" y="304"/>
                    <a:pt x="2" y="309"/>
                    <a:pt x="2" y="313"/>
                  </a:cubicBezTo>
                  <a:cubicBezTo>
                    <a:pt x="2" y="317"/>
                    <a:pt x="3" y="319"/>
                    <a:pt x="6" y="320"/>
                  </a:cubicBezTo>
                  <a:cubicBezTo>
                    <a:pt x="21" y="325"/>
                    <a:pt x="31" y="323"/>
                    <a:pt x="38" y="321"/>
                  </a:cubicBezTo>
                  <a:cubicBezTo>
                    <a:pt x="41" y="320"/>
                    <a:pt x="43" y="317"/>
                    <a:pt x="43" y="313"/>
                  </a:cubicBezTo>
                  <a:cubicBezTo>
                    <a:pt x="44" y="304"/>
                    <a:pt x="39" y="305"/>
                    <a:pt x="35" y="299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FDF60B51-9DEE-4C34-B733-08B0E3FB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501"/>
              <a:ext cx="49" cy="34"/>
            </a:xfrm>
            <a:custGeom>
              <a:avLst/>
              <a:gdLst>
                <a:gd name="T0" fmla="*/ 21 w 42"/>
                <a:gd name="T1" fmla="*/ 14 h 29"/>
                <a:gd name="T2" fmla="*/ 7 w 42"/>
                <a:gd name="T3" fmla="*/ 0 h 29"/>
                <a:gd name="T4" fmla="*/ 4 w 42"/>
                <a:gd name="T5" fmla="*/ 5 h 29"/>
                <a:gd name="T6" fmla="*/ 0 w 42"/>
                <a:gd name="T7" fmla="*/ 17 h 29"/>
                <a:gd name="T8" fmla="*/ 4 w 42"/>
                <a:gd name="T9" fmla="*/ 24 h 29"/>
                <a:gd name="T10" fmla="*/ 36 w 42"/>
                <a:gd name="T11" fmla="*/ 25 h 29"/>
                <a:gd name="T12" fmla="*/ 41 w 42"/>
                <a:gd name="T13" fmla="*/ 17 h 29"/>
                <a:gd name="T14" fmla="*/ 33 w 42"/>
                <a:gd name="T15" fmla="*/ 3 h 29"/>
                <a:gd name="T16" fmla="*/ 21 w 42"/>
                <a:gd name="T17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21" y="14"/>
                  </a:moveTo>
                  <a:cubicBezTo>
                    <a:pt x="3" y="14"/>
                    <a:pt x="6" y="3"/>
                    <a:pt x="7" y="0"/>
                  </a:cubicBezTo>
                  <a:cubicBezTo>
                    <a:pt x="6" y="2"/>
                    <a:pt x="5" y="4"/>
                    <a:pt x="4" y="5"/>
                  </a:cubicBezTo>
                  <a:cubicBezTo>
                    <a:pt x="0" y="8"/>
                    <a:pt x="0" y="13"/>
                    <a:pt x="0" y="17"/>
                  </a:cubicBezTo>
                  <a:cubicBezTo>
                    <a:pt x="0" y="21"/>
                    <a:pt x="1" y="23"/>
                    <a:pt x="4" y="24"/>
                  </a:cubicBezTo>
                  <a:cubicBezTo>
                    <a:pt x="19" y="29"/>
                    <a:pt x="29" y="27"/>
                    <a:pt x="36" y="25"/>
                  </a:cubicBezTo>
                  <a:cubicBezTo>
                    <a:pt x="39" y="24"/>
                    <a:pt x="41" y="21"/>
                    <a:pt x="41" y="17"/>
                  </a:cubicBezTo>
                  <a:cubicBezTo>
                    <a:pt x="42" y="8"/>
                    <a:pt x="38" y="8"/>
                    <a:pt x="33" y="3"/>
                  </a:cubicBezTo>
                  <a:cubicBezTo>
                    <a:pt x="33" y="3"/>
                    <a:pt x="41" y="14"/>
                    <a:pt x="21" y="1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B0EB9086-ADAF-44FD-8C7B-C30B2551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5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FBFDD67A-DB6B-4D9B-A391-9D30BAEA2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919"/>
              <a:ext cx="20" cy="24"/>
            </a:xfrm>
            <a:custGeom>
              <a:avLst/>
              <a:gdLst>
                <a:gd name="T0" fmla="*/ 20 w 20"/>
                <a:gd name="T1" fmla="*/ 4 h 24"/>
                <a:gd name="T2" fmla="*/ 18 w 20"/>
                <a:gd name="T3" fmla="*/ 24 h 24"/>
                <a:gd name="T4" fmla="*/ 0 w 20"/>
                <a:gd name="T5" fmla="*/ 16 h 24"/>
                <a:gd name="T6" fmla="*/ 3 w 20"/>
                <a:gd name="T7" fmla="*/ 0 h 24"/>
                <a:gd name="T8" fmla="*/ 20 w 20"/>
                <a:gd name="T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20" y="4"/>
                  </a:moveTo>
                  <a:lnTo>
                    <a:pt x="18" y="24"/>
                  </a:lnTo>
                  <a:lnTo>
                    <a:pt x="0" y="16"/>
                  </a:lnTo>
                  <a:lnTo>
                    <a:pt x="3" y="0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43CB3759-1163-4A8D-9998-9167D00A5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880"/>
              <a:ext cx="39" cy="48"/>
            </a:xfrm>
            <a:custGeom>
              <a:avLst/>
              <a:gdLst>
                <a:gd name="T0" fmla="*/ 28 w 33"/>
                <a:gd name="T1" fmla="*/ 16 h 41"/>
                <a:gd name="T2" fmla="*/ 28 w 33"/>
                <a:gd name="T3" fmla="*/ 8 h 41"/>
                <a:gd name="T4" fmla="*/ 24 w 33"/>
                <a:gd name="T5" fmla="*/ 1 h 41"/>
                <a:gd name="T6" fmla="*/ 19 w 33"/>
                <a:gd name="T7" fmla="*/ 4 h 41"/>
                <a:gd name="T8" fmla="*/ 12 w 33"/>
                <a:gd name="T9" fmla="*/ 7 h 41"/>
                <a:gd name="T10" fmla="*/ 4 w 33"/>
                <a:gd name="T11" fmla="*/ 9 h 41"/>
                <a:gd name="T12" fmla="*/ 0 w 33"/>
                <a:gd name="T13" fmla="*/ 13 h 41"/>
                <a:gd name="T14" fmla="*/ 0 w 33"/>
                <a:gd name="T15" fmla="*/ 15 h 41"/>
                <a:gd name="T16" fmla="*/ 5 w 33"/>
                <a:gd name="T17" fmla="*/ 35 h 41"/>
                <a:gd name="T18" fmla="*/ 15 w 33"/>
                <a:gd name="T19" fmla="*/ 38 h 41"/>
                <a:gd name="T20" fmla="*/ 33 w 33"/>
                <a:gd name="T21" fmla="*/ 27 h 41"/>
                <a:gd name="T22" fmla="*/ 28 w 33"/>
                <a:gd name="T2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41">
                  <a:moveTo>
                    <a:pt x="28" y="16"/>
                  </a:moveTo>
                  <a:cubicBezTo>
                    <a:pt x="28" y="16"/>
                    <a:pt x="28" y="13"/>
                    <a:pt x="28" y="8"/>
                  </a:cubicBezTo>
                  <a:cubicBezTo>
                    <a:pt x="30" y="3"/>
                    <a:pt x="27" y="0"/>
                    <a:pt x="24" y="1"/>
                  </a:cubicBezTo>
                  <a:cubicBezTo>
                    <a:pt x="22" y="1"/>
                    <a:pt x="21" y="4"/>
                    <a:pt x="19" y="4"/>
                  </a:cubicBezTo>
                  <a:cubicBezTo>
                    <a:pt x="16" y="4"/>
                    <a:pt x="14" y="5"/>
                    <a:pt x="12" y="7"/>
                  </a:cubicBezTo>
                  <a:cubicBezTo>
                    <a:pt x="10" y="8"/>
                    <a:pt x="8" y="7"/>
                    <a:pt x="4" y="9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7"/>
                    <a:pt x="3" y="29"/>
                    <a:pt x="5" y="35"/>
                  </a:cubicBezTo>
                  <a:cubicBezTo>
                    <a:pt x="7" y="41"/>
                    <a:pt x="15" y="38"/>
                    <a:pt x="15" y="38"/>
                  </a:cubicBezTo>
                  <a:cubicBezTo>
                    <a:pt x="24" y="39"/>
                    <a:pt x="31" y="36"/>
                    <a:pt x="33" y="27"/>
                  </a:cubicBezTo>
                  <a:lnTo>
                    <a:pt x="28" y="16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90243AB1-304B-4AFB-ADF6-688894EC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54"/>
              <a:ext cx="12" cy="45"/>
            </a:xfrm>
            <a:custGeom>
              <a:avLst/>
              <a:gdLst>
                <a:gd name="T0" fmla="*/ 8 w 10"/>
                <a:gd name="T1" fmla="*/ 39 h 39"/>
                <a:gd name="T2" fmla="*/ 10 w 10"/>
                <a:gd name="T3" fmla="*/ 8 h 39"/>
                <a:gd name="T4" fmla="*/ 3 w 10"/>
                <a:gd name="T5" fmla="*/ 5 h 39"/>
                <a:gd name="T6" fmla="*/ 0 w 10"/>
                <a:gd name="T7" fmla="*/ 30 h 39"/>
                <a:gd name="T8" fmla="*/ 8 w 10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9">
                  <a:moveTo>
                    <a:pt x="8" y="39"/>
                  </a:moveTo>
                  <a:cubicBezTo>
                    <a:pt x="8" y="39"/>
                    <a:pt x="9" y="16"/>
                    <a:pt x="10" y="8"/>
                  </a:cubicBezTo>
                  <a:cubicBezTo>
                    <a:pt x="10" y="0"/>
                    <a:pt x="5" y="2"/>
                    <a:pt x="3" y="5"/>
                  </a:cubicBezTo>
                  <a:cubicBezTo>
                    <a:pt x="2" y="8"/>
                    <a:pt x="0" y="30"/>
                    <a:pt x="0" y="30"/>
                  </a:cubicBezTo>
                  <a:lnTo>
                    <a:pt x="8" y="39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E39F5E25-BD2B-4116-95E6-4B0A6B683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883"/>
              <a:ext cx="9" cy="25"/>
            </a:xfrm>
            <a:custGeom>
              <a:avLst/>
              <a:gdLst>
                <a:gd name="T0" fmla="*/ 4 w 8"/>
                <a:gd name="T1" fmla="*/ 0 h 22"/>
                <a:gd name="T2" fmla="*/ 0 w 8"/>
                <a:gd name="T3" fmla="*/ 8 h 22"/>
                <a:gd name="T4" fmla="*/ 4 w 8"/>
                <a:gd name="T5" fmla="*/ 22 h 22"/>
                <a:gd name="T6" fmla="*/ 8 w 8"/>
                <a:gd name="T7" fmla="*/ 6 h 22"/>
                <a:gd name="T8" fmla="*/ 4 w 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4" y="0"/>
                  </a:moveTo>
                  <a:cubicBezTo>
                    <a:pt x="3" y="1"/>
                    <a:pt x="0" y="0"/>
                    <a:pt x="0" y="8"/>
                  </a:cubicBezTo>
                  <a:cubicBezTo>
                    <a:pt x="0" y="17"/>
                    <a:pt x="0" y="22"/>
                    <a:pt x="4" y="22"/>
                  </a:cubicBezTo>
                  <a:cubicBezTo>
                    <a:pt x="7" y="22"/>
                    <a:pt x="8" y="11"/>
                    <a:pt x="8" y="6"/>
                  </a:cubicBezTo>
                  <a:cubicBezTo>
                    <a:pt x="8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A93261CA-112B-43AA-B235-18A9A764D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84"/>
              <a:ext cx="12" cy="25"/>
            </a:xfrm>
            <a:custGeom>
              <a:avLst/>
              <a:gdLst>
                <a:gd name="T0" fmla="*/ 5 w 10"/>
                <a:gd name="T1" fmla="*/ 1 h 22"/>
                <a:gd name="T2" fmla="*/ 1 w 10"/>
                <a:gd name="T3" fmla="*/ 9 h 22"/>
                <a:gd name="T4" fmla="*/ 6 w 10"/>
                <a:gd name="T5" fmla="*/ 22 h 22"/>
                <a:gd name="T6" fmla="*/ 9 w 10"/>
                <a:gd name="T7" fmla="*/ 5 h 22"/>
                <a:gd name="T8" fmla="*/ 5 w 10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2">
                  <a:moveTo>
                    <a:pt x="5" y="1"/>
                  </a:moveTo>
                  <a:cubicBezTo>
                    <a:pt x="3" y="1"/>
                    <a:pt x="0" y="1"/>
                    <a:pt x="1" y="9"/>
                  </a:cubicBezTo>
                  <a:cubicBezTo>
                    <a:pt x="3" y="17"/>
                    <a:pt x="3" y="22"/>
                    <a:pt x="6" y="22"/>
                  </a:cubicBezTo>
                  <a:cubicBezTo>
                    <a:pt x="10" y="22"/>
                    <a:pt x="10" y="11"/>
                    <a:pt x="9" y="5"/>
                  </a:cubicBezTo>
                  <a:cubicBezTo>
                    <a:pt x="9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EA4905AA-1445-4E21-9B10-A8571572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887"/>
              <a:ext cx="13" cy="25"/>
            </a:xfrm>
            <a:custGeom>
              <a:avLst/>
              <a:gdLst>
                <a:gd name="T0" fmla="*/ 4 w 11"/>
                <a:gd name="T1" fmla="*/ 0 h 21"/>
                <a:gd name="T2" fmla="*/ 2 w 11"/>
                <a:gd name="T3" fmla="*/ 8 h 21"/>
                <a:gd name="T4" fmla="*/ 8 w 11"/>
                <a:gd name="T5" fmla="*/ 20 h 21"/>
                <a:gd name="T6" fmla="*/ 9 w 11"/>
                <a:gd name="T7" fmla="*/ 4 h 21"/>
                <a:gd name="T8" fmla="*/ 4 w 11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4" y="0"/>
                  </a:moveTo>
                  <a:cubicBezTo>
                    <a:pt x="2" y="1"/>
                    <a:pt x="0" y="1"/>
                    <a:pt x="2" y="8"/>
                  </a:cubicBezTo>
                  <a:cubicBezTo>
                    <a:pt x="4" y="16"/>
                    <a:pt x="5" y="21"/>
                    <a:pt x="8" y="20"/>
                  </a:cubicBezTo>
                  <a:cubicBezTo>
                    <a:pt x="11" y="19"/>
                    <a:pt x="10" y="9"/>
                    <a:pt x="9" y="4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3BE7EC7F-3D68-43C1-AB44-3DCACE658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888"/>
              <a:ext cx="23" cy="32"/>
            </a:xfrm>
            <a:custGeom>
              <a:avLst/>
              <a:gdLst>
                <a:gd name="T0" fmla="*/ 16 w 20"/>
                <a:gd name="T1" fmla="*/ 24 h 27"/>
                <a:gd name="T2" fmla="*/ 18 w 20"/>
                <a:gd name="T3" fmla="*/ 9 h 27"/>
                <a:gd name="T4" fmla="*/ 7 w 20"/>
                <a:gd name="T5" fmla="*/ 3 h 27"/>
                <a:gd name="T6" fmla="*/ 2 w 20"/>
                <a:gd name="T7" fmla="*/ 10 h 27"/>
                <a:gd name="T8" fmla="*/ 12 w 20"/>
                <a:gd name="T9" fmla="*/ 9 h 27"/>
                <a:gd name="T10" fmla="*/ 7 w 20"/>
                <a:gd name="T11" fmla="*/ 18 h 27"/>
                <a:gd name="T12" fmla="*/ 16 w 20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7">
                  <a:moveTo>
                    <a:pt x="16" y="24"/>
                  </a:moveTo>
                  <a:cubicBezTo>
                    <a:pt x="16" y="24"/>
                    <a:pt x="20" y="14"/>
                    <a:pt x="18" y="9"/>
                  </a:cubicBezTo>
                  <a:cubicBezTo>
                    <a:pt x="17" y="3"/>
                    <a:pt x="13" y="0"/>
                    <a:pt x="7" y="3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3" y="12"/>
                    <a:pt x="12" y="9"/>
                    <a:pt x="12" y="9"/>
                  </a:cubicBezTo>
                  <a:cubicBezTo>
                    <a:pt x="12" y="9"/>
                    <a:pt x="7" y="13"/>
                    <a:pt x="7" y="18"/>
                  </a:cubicBezTo>
                  <a:cubicBezTo>
                    <a:pt x="7" y="24"/>
                    <a:pt x="12" y="27"/>
                    <a:pt x="16" y="2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168E3B06-1AF3-42A4-8CDF-D2439E528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928"/>
              <a:ext cx="151" cy="124"/>
            </a:xfrm>
            <a:custGeom>
              <a:avLst/>
              <a:gdLst>
                <a:gd name="T0" fmla="*/ 14 w 129"/>
                <a:gd name="T1" fmla="*/ 0 h 107"/>
                <a:gd name="T2" fmla="*/ 0 w 129"/>
                <a:gd name="T3" fmla="*/ 2 h 107"/>
                <a:gd name="T4" fmla="*/ 4 w 129"/>
                <a:gd name="T5" fmla="*/ 52 h 107"/>
                <a:gd name="T6" fmla="*/ 10 w 129"/>
                <a:gd name="T7" fmla="*/ 78 h 107"/>
                <a:gd name="T8" fmla="*/ 11 w 129"/>
                <a:gd name="T9" fmla="*/ 81 h 107"/>
                <a:gd name="T10" fmla="*/ 13 w 129"/>
                <a:gd name="T11" fmla="*/ 85 h 107"/>
                <a:gd name="T12" fmla="*/ 15 w 129"/>
                <a:gd name="T13" fmla="*/ 90 h 107"/>
                <a:gd name="T14" fmla="*/ 18 w 129"/>
                <a:gd name="T15" fmla="*/ 94 h 107"/>
                <a:gd name="T16" fmla="*/ 35 w 129"/>
                <a:gd name="T17" fmla="*/ 106 h 107"/>
                <a:gd name="T18" fmla="*/ 39 w 129"/>
                <a:gd name="T19" fmla="*/ 107 h 107"/>
                <a:gd name="T20" fmla="*/ 43 w 129"/>
                <a:gd name="T21" fmla="*/ 107 h 107"/>
                <a:gd name="T22" fmla="*/ 51 w 129"/>
                <a:gd name="T23" fmla="*/ 106 h 107"/>
                <a:gd name="T24" fmla="*/ 55 w 129"/>
                <a:gd name="T25" fmla="*/ 106 h 107"/>
                <a:gd name="T26" fmla="*/ 58 w 129"/>
                <a:gd name="T27" fmla="*/ 105 h 107"/>
                <a:gd name="T28" fmla="*/ 63 w 129"/>
                <a:gd name="T29" fmla="*/ 103 h 107"/>
                <a:gd name="T30" fmla="*/ 81 w 129"/>
                <a:gd name="T31" fmla="*/ 96 h 107"/>
                <a:gd name="T32" fmla="*/ 112 w 129"/>
                <a:gd name="T33" fmla="*/ 77 h 107"/>
                <a:gd name="T34" fmla="*/ 121 w 129"/>
                <a:gd name="T35" fmla="*/ 68 h 107"/>
                <a:gd name="T36" fmla="*/ 121 w 129"/>
                <a:gd name="T37" fmla="*/ 67 h 107"/>
                <a:gd name="T38" fmla="*/ 100 w 129"/>
                <a:gd name="T39" fmla="*/ 39 h 107"/>
                <a:gd name="T40" fmla="*/ 88 w 129"/>
                <a:gd name="T41" fmla="*/ 45 h 107"/>
                <a:gd name="T42" fmla="*/ 63 w 129"/>
                <a:gd name="T43" fmla="*/ 63 h 107"/>
                <a:gd name="T44" fmla="*/ 51 w 129"/>
                <a:gd name="T45" fmla="*/ 71 h 107"/>
                <a:gd name="T46" fmla="*/ 48 w 129"/>
                <a:gd name="T47" fmla="*/ 72 h 107"/>
                <a:gd name="T48" fmla="*/ 47 w 129"/>
                <a:gd name="T49" fmla="*/ 73 h 107"/>
                <a:gd name="T50" fmla="*/ 44 w 129"/>
                <a:gd name="T51" fmla="*/ 74 h 107"/>
                <a:gd name="T52" fmla="*/ 41 w 129"/>
                <a:gd name="T53" fmla="*/ 73 h 107"/>
                <a:gd name="T54" fmla="*/ 39 w 129"/>
                <a:gd name="T55" fmla="*/ 71 h 107"/>
                <a:gd name="T56" fmla="*/ 37 w 129"/>
                <a:gd name="T57" fmla="*/ 67 h 107"/>
                <a:gd name="T58" fmla="*/ 30 w 129"/>
                <a:gd name="T59" fmla="*/ 46 h 107"/>
                <a:gd name="T60" fmla="*/ 20 w 129"/>
                <a:gd name="T61" fmla="*/ 0 h 107"/>
                <a:gd name="T62" fmla="*/ 14 w 129"/>
                <a:gd name="T6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" h="107">
                  <a:moveTo>
                    <a:pt x="14" y="0"/>
                  </a:moveTo>
                  <a:cubicBezTo>
                    <a:pt x="9" y="0"/>
                    <a:pt x="5" y="1"/>
                    <a:pt x="0" y="2"/>
                  </a:cubicBezTo>
                  <a:cubicBezTo>
                    <a:pt x="0" y="19"/>
                    <a:pt x="1" y="35"/>
                    <a:pt x="4" y="52"/>
                  </a:cubicBezTo>
                  <a:cubicBezTo>
                    <a:pt x="5" y="60"/>
                    <a:pt x="7" y="69"/>
                    <a:pt x="10" y="78"/>
                  </a:cubicBezTo>
                  <a:cubicBezTo>
                    <a:pt x="10" y="79"/>
                    <a:pt x="11" y="80"/>
                    <a:pt x="11" y="81"/>
                  </a:cubicBezTo>
                  <a:cubicBezTo>
                    <a:pt x="11" y="82"/>
                    <a:pt x="12" y="83"/>
                    <a:pt x="13" y="85"/>
                  </a:cubicBezTo>
                  <a:cubicBezTo>
                    <a:pt x="13" y="87"/>
                    <a:pt x="14" y="88"/>
                    <a:pt x="15" y="90"/>
                  </a:cubicBezTo>
                  <a:cubicBezTo>
                    <a:pt x="16" y="91"/>
                    <a:pt x="17" y="93"/>
                    <a:pt x="18" y="94"/>
                  </a:cubicBezTo>
                  <a:cubicBezTo>
                    <a:pt x="22" y="100"/>
                    <a:pt x="28" y="104"/>
                    <a:pt x="35" y="106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5" y="107"/>
                    <a:pt x="48" y="107"/>
                    <a:pt x="51" y="106"/>
                  </a:cubicBezTo>
                  <a:cubicBezTo>
                    <a:pt x="52" y="106"/>
                    <a:pt x="53" y="106"/>
                    <a:pt x="55" y="106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60" y="104"/>
                    <a:pt x="62" y="104"/>
                    <a:pt x="63" y="103"/>
                  </a:cubicBezTo>
                  <a:cubicBezTo>
                    <a:pt x="70" y="101"/>
                    <a:pt x="75" y="98"/>
                    <a:pt x="81" y="96"/>
                  </a:cubicBezTo>
                  <a:cubicBezTo>
                    <a:pt x="92" y="90"/>
                    <a:pt x="102" y="84"/>
                    <a:pt x="112" y="77"/>
                  </a:cubicBezTo>
                  <a:cubicBezTo>
                    <a:pt x="116" y="75"/>
                    <a:pt x="119" y="71"/>
                    <a:pt x="121" y="68"/>
                  </a:cubicBezTo>
                  <a:cubicBezTo>
                    <a:pt x="121" y="67"/>
                    <a:pt x="121" y="67"/>
                    <a:pt x="121" y="67"/>
                  </a:cubicBezTo>
                  <a:cubicBezTo>
                    <a:pt x="129" y="51"/>
                    <a:pt x="115" y="37"/>
                    <a:pt x="100" y="39"/>
                  </a:cubicBezTo>
                  <a:cubicBezTo>
                    <a:pt x="95" y="40"/>
                    <a:pt x="91" y="42"/>
                    <a:pt x="88" y="45"/>
                  </a:cubicBezTo>
                  <a:cubicBezTo>
                    <a:pt x="80" y="51"/>
                    <a:pt x="72" y="58"/>
                    <a:pt x="63" y="63"/>
                  </a:cubicBezTo>
                  <a:cubicBezTo>
                    <a:pt x="59" y="66"/>
                    <a:pt x="55" y="69"/>
                    <a:pt x="51" y="71"/>
                  </a:cubicBezTo>
                  <a:cubicBezTo>
                    <a:pt x="50" y="71"/>
                    <a:pt x="49" y="72"/>
                    <a:pt x="48" y="72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6" y="73"/>
                    <a:pt x="45" y="74"/>
                    <a:pt x="44" y="74"/>
                  </a:cubicBezTo>
                  <a:cubicBezTo>
                    <a:pt x="43" y="74"/>
                    <a:pt x="42" y="73"/>
                    <a:pt x="41" y="73"/>
                  </a:cubicBezTo>
                  <a:cubicBezTo>
                    <a:pt x="40" y="72"/>
                    <a:pt x="40" y="72"/>
                    <a:pt x="39" y="71"/>
                  </a:cubicBezTo>
                  <a:cubicBezTo>
                    <a:pt x="39" y="70"/>
                    <a:pt x="38" y="68"/>
                    <a:pt x="37" y="67"/>
                  </a:cubicBezTo>
                  <a:cubicBezTo>
                    <a:pt x="34" y="61"/>
                    <a:pt x="32" y="54"/>
                    <a:pt x="30" y="46"/>
                  </a:cubicBezTo>
                  <a:cubicBezTo>
                    <a:pt x="25" y="31"/>
                    <a:pt x="22" y="16"/>
                    <a:pt x="20" y="0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AFFD1EA8-184C-4211-B2F7-34290FBA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158"/>
              <a:ext cx="154" cy="241"/>
            </a:xfrm>
            <a:custGeom>
              <a:avLst/>
              <a:gdLst>
                <a:gd name="T0" fmla="*/ 113 w 132"/>
                <a:gd name="T1" fmla="*/ 6 h 208"/>
                <a:gd name="T2" fmla="*/ 15 w 132"/>
                <a:gd name="T3" fmla="*/ 0 h 208"/>
                <a:gd name="T4" fmla="*/ 22 w 132"/>
                <a:gd name="T5" fmla="*/ 202 h 208"/>
                <a:gd name="T6" fmla="*/ 58 w 132"/>
                <a:gd name="T7" fmla="*/ 208 h 208"/>
                <a:gd name="T8" fmla="*/ 60 w 132"/>
                <a:gd name="T9" fmla="*/ 192 h 208"/>
                <a:gd name="T10" fmla="*/ 63 w 132"/>
                <a:gd name="T11" fmla="*/ 208 h 208"/>
                <a:gd name="T12" fmla="*/ 111 w 132"/>
                <a:gd name="T13" fmla="*/ 202 h 208"/>
                <a:gd name="T14" fmla="*/ 113 w 132"/>
                <a:gd name="T15" fmla="*/ 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08">
                  <a:moveTo>
                    <a:pt x="113" y="6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0" y="31"/>
                    <a:pt x="22" y="202"/>
                  </a:cubicBezTo>
                  <a:cubicBezTo>
                    <a:pt x="22" y="202"/>
                    <a:pt x="36" y="207"/>
                    <a:pt x="58" y="208"/>
                  </a:cubicBezTo>
                  <a:cubicBezTo>
                    <a:pt x="60" y="192"/>
                    <a:pt x="60" y="192"/>
                    <a:pt x="60" y="192"/>
                  </a:cubicBezTo>
                  <a:cubicBezTo>
                    <a:pt x="63" y="208"/>
                    <a:pt x="63" y="208"/>
                    <a:pt x="63" y="208"/>
                  </a:cubicBezTo>
                  <a:cubicBezTo>
                    <a:pt x="77" y="208"/>
                    <a:pt x="93" y="207"/>
                    <a:pt x="111" y="202"/>
                  </a:cubicBezTo>
                  <a:cubicBezTo>
                    <a:pt x="111" y="202"/>
                    <a:pt x="132" y="77"/>
                    <a:pt x="113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F13EAE62-309C-4693-86CA-8A712B4E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965"/>
              <a:ext cx="129" cy="209"/>
            </a:xfrm>
            <a:custGeom>
              <a:avLst/>
              <a:gdLst>
                <a:gd name="T0" fmla="*/ 72 w 110"/>
                <a:gd name="T1" fmla="*/ 179 h 180"/>
                <a:gd name="T2" fmla="*/ 3 w 110"/>
                <a:gd name="T3" fmla="*/ 174 h 180"/>
                <a:gd name="T4" fmla="*/ 4 w 110"/>
                <a:gd name="T5" fmla="*/ 160 h 180"/>
                <a:gd name="T6" fmla="*/ 12 w 110"/>
                <a:gd name="T7" fmla="*/ 129 h 180"/>
                <a:gd name="T8" fmla="*/ 19 w 110"/>
                <a:gd name="T9" fmla="*/ 98 h 180"/>
                <a:gd name="T10" fmla="*/ 16 w 110"/>
                <a:gd name="T11" fmla="*/ 66 h 180"/>
                <a:gd name="T12" fmla="*/ 7 w 110"/>
                <a:gd name="T13" fmla="*/ 24 h 180"/>
                <a:gd name="T14" fmla="*/ 1 w 110"/>
                <a:gd name="T15" fmla="*/ 12 h 180"/>
                <a:gd name="T16" fmla="*/ 34 w 110"/>
                <a:gd name="T17" fmla="*/ 0 h 180"/>
                <a:gd name="T18" fmla="*/ 68 w 110"/>
                <a:gd name="T19" fmla="*/ 1 h 180"/>
                <a:gd name="T20" fmla="*/ 81 w 110"/>
                <a:gd name="T21" fmla="*/ 5 h 180"/>
                <a:gd name="T22" fmla="*/ 105 w 110"/>
                <a:gd name="T23" fmla="*/ 57 h 180"/>
                <a:gd name="T24" fmla="*/ 98 w 110"/>
                <a:gd name="T25" fmla="*/ 92 h 180"/>
                <a:gd name="T26" fmla="*/ 97 w 110"/>
                <a:gd name="T27" fmla="*/ 115 h 180"/>
                <a:gd name="T28" fmla="*/ 106 w 110"/>
                <a:gd name="T29" fmla="*/ 148 h 180"/>
                <a:gd name="T30" fmla="*/ 110 w 110"/>
                <a:gd name="T31" fmla="*/ 176 h 180"/>
                <a:gd name="T32" fmla="*/ 83 w 110"/>
                <a:gd name="T33" fmla="*/ 179 h 180"/>
                <a:gd name="T34" fmla="*/ 72 w 110"/>
                <a:gd name="T35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80">
                  <a:moveTo>
                    <a:pt x="72" y="179"/>
                  </a:moveTo>
                  <a:cubicBezTo>
                    <a:pt x="35" y="180"/>
                    <a:pt x="13" y="177"/>
                    <a:pt x="3" y="174"/>
                  </a:cubicBezTo>
                  <a:cubicBezTo>
                    <a:pt x="2" y="170"/>
                    <a:pt x="3" y="166"/>
                    <a:pt x="4" y="160"/>
                  </a:cubicBezTo>
                  <a:cubicBezTo>
                    <a:pt x="6" y="147"/>
                    <a:pt x="9" y="139"/>
                    <a:pt x="12" y="129"/>
                  </a:cubicBezTo>
                  <a:cubicBezTo>
                    <a:pt x="15" y="120"/>
                    <a:pt x="19" y="102"/>
                    <a:pt x="19" y="98"/>
                  </a:cubicBezTo>
                  <a:cubicBezTo>
                    <a:pt x="19" y="86"/>
                    <a:pt x="18" y="75"/>
                    <a:pt x="16" y="66"/>
                  </a:cubicBezTo>
                  <a:cubicBezTo>
                    <a:pt x="11" y="51"/>
                    <a:pt x="14" y="45"/>
                    <a:pt x="7" y="24"/>
                  </a:cubicBezTo>
                  <a:cubicBezTo>
                    <a:pt x="6" y="21"/>
                    <a:pt x="0" y="13"/>
                    <a:pt x="1" y="12"/>
                  </a:cubicBezTo>
                  <a:cubicBezTo>
                    <a:pt x="11" y="3"/>
                    <a:pt x="32" y="0"/>
                    <a:pt x="34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73" y="1"/>
                    <a:pt x="76" y="2"/>
                    <a:pt x="81" y="5"/>
                  </a:cubicBezTo>
                  <a:cubicBezTo>
                    <a:pt x="83" y="7"/>
                    <a:pt x="100" y="36"/>
                    <a:pt x="105" y="57"/>
                  </a:cubicBezTo>
                  <a:cubicBezTo>
                    <a:pt x="107" y="67"/>
                    <a:pt x="102" y="65"/>
                    <a:pt x="98" y="92"/>
                  </a:cubicBezTo>
                  <a:cubicBezTo>
                    <a:pt x="97" y="98"/>
                    <a:pt x="96" y="111"/>
                    <a:pt x="97" y="115"/>
                  </a:cubicBezTo>
                  <a:cubicBezTo>
                    <a:pt x="100" y="130"/>
                    <a:pt x="103" y="133"/>
                    <a:pt x="106" y="148"/>
                  </a:cubicBezTo>
                  <a:cubicBezTo>
                    <a:pt x="108" y="154"/>
                    <a:pt x="110" y="164"/>
                    <a:pt x="110" y="176"/>
                  </a:cubicBezTo>
                  <a:cubicBezTo>
                    <a:pt x="96" y="179"/>
                    <a:pt x="83" y="179"/>
                    <a:pt x="83" y="179"/>
                  </a:cubicBezTo>
                  <a:lnTo>
                    <a:pt x="72" y="179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32611628-0F49-4170-95ED-BC83490C2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964"/>
              <a:ext cx="52" cy="65"/>
            </a:xfrm>
            <a:custGeom>
              <a:avLst/>
              <a:gdLst>
                <a:gd name="T0" fmla="*/ 7 w 44"/>
                <a:gd name="T1" fmla="*/ 24 h 56"/>
                <a:gd name="T2" fmla="*/ 23 w 44"/>
                <a:gd name="T3" fmla="*/ 51 h 56"/>
                <a:gd name="T4" fmla="*/ 38 w 44"/>
                <a:gd name="T5" fmla="*/ 48 h 56"/>
                <a:gd name="T6" fmla="*/ 42 w 44"/>
                <a:gd name="T7" fmla="*/ 26 h 56"/>
                <a:gd name="T8" fmla="*/ 42 w 44"/>
                <a:gd name="T9" fmla="*/ 2 h 56"/>
                <a:gd name="T10" fmla="*/ 37 w 44"/>
                <a:gd name="T11" fmla="*/ 1 h 56"/>
                <a:gd name="T12" fmla="*/ 4 w 44"/>
                <a:gd name="T13" fmla="*/ 0 h 56"/>
                <a:gd name="T14" fmla="*/ 1 w 44"/>
                <a:gd name="T15" fmla="*/ 1 h 56"/>
                <a:gd name="T16" fmla="*/ 7 w 44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6">
                  <a:moveTo>
                    <a:pt x="7" y="24"/>
                  </a:moveTo>
                  <a:cubicBezTo>
                    <a:pt x="14" y="38"/>
                    <a:pt x="19" y="46"/>
                    <a:pt x="23" y="51"/>
                  </a:cubicBezTo>
                  <a:cubicBezTo>
                    <a:pt x="27" y="56"/>
                    <a:pt x="36" y="55"/>
                    <a:pt x="38" y="48"/>
                  </a:cubicBezTo>
                  <a:cubicBezTo>
                    <a:pt x="40" y="43"/>
                    <a:pt x="41" y="35"/>
                    <a:pt x="42" y="26"/>
                  </a:cubicBezTo>
                  <a:cubicBezTo>
                    <a:pt x="44" y="14"/>
                    <a:pt x="43" y="6"/>
                    <a:pt x="42" y="2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1" y="1"/>
                  </a:cubicBezTo>
                  <a:cubicBezTo>
                    <a:pt x="1" y="4"/>
                    <a:pt x="0" y="11"/>
                    <a:pt x="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6BA68240-27DB-42FD-BB1C-63DDC9CB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66"/>
              <a:ext cx="47" cy="60"/>
            </a:xfrm>
            <a:custGeom>
              <a:avLst/>
              <a:gdLst>
                <a:gd name="T0" fmla="*/ 7 w 40"/>
                <a:gd name="T1" fmla="*/ 22 h 52"/>
                <a:gd name="T2" fmla="*/ 21 w 40"/>
                <a:gd name="T3" fmla="*/ 47 h 52"/>
                <a:gd name="T4" fmla="*/ 35 w 40"/>
                <a:gd name="T5" fmla="*/ 44 h 52"/>
                <a:gd name="T6" fmla="*/ 39 w 40"/>
                <a:gd name="T7" fmla="*/ 24 h 52"/>
                <a:gd name="T8" fmla="*/ 39 w 40"/>
                <a:gd name="T9" fmla="*/ 2 h 52"/>
                <a:gd name="T10" fmla="*/ 34 w 40"/>
                <a:gd name="T11" fmla="*/ 1 h 52"/>
                <a:gd name="T12" fmla="*/ 4 w 40"/>
                <a:gd name="T13" fmla="*/ 0 h 52"/>
                <a:gd name="T14" fmla="*/ 0 w 40"/>
                <a:gd name="T15" fmla="*/ 1 h 52"/>
                <a:gd name="T16" fmla="*/ 7 w 40"/>
                <a:gd name="T17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2">
                  <a:moveTo>
                    <a:pt x="7" y="22"/>
                  </a:moveTo>
                  <a:cubicBezTo>
                    <a:pt x="13" y="35"/>
                    <a:pt x="18" y="43"/>
                    <a:pt x="21" y="47"/>
                  </a:cubicBezTo>
                  <a:cubicBezTo>
                    <a:pt x="26" y="52"/>
                    <a:pt x="33" y="50"/>
                    <a:pt x="35" y="44"/>
                  </a:cubicBezTo>
                  <a:cubicBezTo>
                    <a:pt x="37" y="39"/>
                    <a:pt x="38" y="32"/>
                    <a:pt x="39" y="24"/>
                  </a:cubicBezTo>
                  <a:cubicBezTo>
                    <a:pt x="40" y="13"/>
                    <a:pt x="39" y="6"/>
                    <a:pt x="39" y="2"/>
                  </a:cubicBezTo>
                  <a:cubicBezTo>
                    <a:pt x="37" y="1"/>
                    <a:pt x="36" y="1"/>
                    <a:pt x="3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10"/>
                    <a:pt x="7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FE5ADC61-A699-4A99-BF56-F1518B18C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943"/>
              <a:ext cx="40" cy="43"/>
            </a:xfrm>
            <a:custGeom>
              <a:avLst/>
              <a:gdLst>
                <a:gd name="T0" fmla="*/ 2 w 34"/>
                <a:gd name="T1" fmla="*/ 3 h 37"/>
                <a:gd name="T2" fmla="*/ 1 w 34"/>
                <a:gd name="T3" fmla="*/ 16 h 37"/>
                <a:gd name="T4" fmla="*/ 7 w 34"/>
                <a:gd name="T5" fmla="*/ 32 h 37"/>
                <a:gd name="T6" fmla="*/ 23 w 34"/>
                <a:gd name="T7" fmla="*/ 37 h 37"/>
                <a:gd name="T8" fmla="*/ 34 w 34"/>
                <a:gd name="T9" fmla="*/ 20 h 37"/>
                <a:gd name="T10" fmla="*/ 31 w 34"/>
                <a:gd name="T11" fmla="*/ 0 h 37"/>
                <a:gd name="T12" fmla="*/ 2 w 34"/>
                <a:gd name="T13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7">
                  <a:moveTo>
                    <a:pt x="2" y="3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24"/>
                    <a:pt x="1" y="28"/>
                    <a:pt x="7" y="32"/>
                  </a:cubicBezTo>
                  <a:cubicBezTo>
                    <a:pt x="10" y="35"/>
                    <a:pt x="21" y="36"/>
                    <a:pt x="23" y="37"/>
                  </a:cubicBezTo>
                  <a:cubicBezTo>
                    <a:pt x="33" y="35"/>
                    <a:pt x="34" y="20"/>
                    <a:pt x="34" y="2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C92B857-9B91-4475-A1DA-3485FDBC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943"/>
              <a:ext cx="39" cy="24"/>
            </a:xfrm>
            <a:custGeom>
              <a:avLst/>
              <a:gdLst>
                <a:gd name="T0" fmla="*/ 0 w 33"/>
                <a:gd name="T1" fmla="*/ 15 h 21"/>
                <a:gd name="T2" fmla="*/ 33 w 33"/>
                <a:gd name="T3" fmla="*/ 17 h 21"/>
                <a:gd name="T4" fmla="*/ 30 w 33"/>
                <a:gd name="T5" fmla="*/ 0 h 21"/>
                <a:gd name="T6" fmla="*/ 1 w 33"/>
                <a:gd name="T7" fmla="*/ 3 h 21"/>
                <a:gd name="T8" fmla="*/ 0 w 33"/>
                <a:gd name="T9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1">
                  <a:moveTo>
                    <a:pt x="0" y="15"/>
                  </a:moveTo>
                  <a:cubicBezTo>
                    <a:pt x="10" y="20"/>
                    <a:pt x="21" y="21"/>
                    <a:pt x="33" y="1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2CB1955F-3ABA-4000-8D1E-93FB9F2A9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58"/>
              <a:ext cx="35" cy="38"/>
            </a:xfrm>
            <a:custGeom>
              <a:avLst/>
              <a:gdLst>
                <a:gd name="T0" fmla="*/ 11 w 30"/>
                <a:gd name="T1" fmla="*/ 33 h 33"/>
                <a:gd name="T2" fmla="*/ 0 w 30"/>
                <a:gd name="T3" fmla="*/ 8 h 33"/>
                <a:gd name="T4" fmla="*/ 1 w 30"/>
                <a:gd name="T5" fmla="*/ 5 h 33"/>
                <a:gd name="T6" fmla="*/ 8 w 30"/>
                <a:gd name="T7" fmla="*/ 0 h 33"/>
                <a:gd name="T8" fmla="*/ 30 w 30"/>
                <a:gd name="T9" fmla="*/ 24 h 33"/>
                <a:gd name="T10" fmla="*/ 11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1" y="33"/>
                  </a:moveTo>
                  <a:cubicBezTo>
                    <a:pt x="2" y="24"/>
                    <a:pt x="0" y="8"/>
                    <a:pt x="0" y="8"/>
                  </a:cubicBezTo>
                  <a:cubicBezTo>
                    <a:pt x="0" y="8"/>
                    <a:pt x="1" y="5"/>
                    <a:pt x="1" y="5"/>
                  </a:cubicBezTo>
                  <a:cubicBezTo>
                    <a:pt x="4" y="1"/>
                    <a:pt x="8" y="0"/>
                    <a:pt x="8" y="0"/>
                  </a:cubicBezTo>
                  <a:cubicBezTo>
                    <a:pt x="8" y="0"/>
                    <a:pt x="13" y="14"/>
                    <a:pt x="30" y="24"/>
                  </a:cubicBezTo>
                  <a:cubicBezTo>
                    <a:pt x="30" y="24"/>
                    <a:pt x="20" y="22"/>
                    <a:pt x="11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8C868022-CA26-433C-985F-56472E4E5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957"/>
              <a:ext cx="24" cy="39"/>
            </a:xfrm>
            <a:custGeom>
              <a:avLst/>
              <a:gdLst>
                <a:gd name="T0" fmla="*/ 0 w 21"/>
                <a:gd name="T1" fmla="*/ 25 h 34"/>
                <a:gd name="T2" fmla="*/ 10 w 21"/>
                <a:gd name="T3" fmla="*/ 0 h 34"/>
                <a:gd name="T4" fmla="*/ 18 w 21"/>
                <a:gd name="T5" fmla="*/ 7 h 34"/>
                <a:gd name="T6" fmla="*/ 17 w 21"/>
                <a:gd name="T7" fmla="*/ 34 h 34"/>
                <a:gd name="T8" fmla="*/ 0 w 21"/>
                <a:gd name="T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0" y="25"/>
                  </a:moveTo>
                  <a:cubicBezTo>
                    <a:pt x="0" y="25"/>
                    <a:pt x="11" y="10"/>
                    <a:pt x="10" y="0"/>
                  </a:cubicBezTo>
                  <a:cubicBezTo>
                    <a:pt x="10" y="0"/>
                    <a:pt x="13" y="0"/>
                    <a:pt x="18" y="7"/>
                  </a:cubicBezTo>
                  <a:cubicBezTo>
                    <a:pt x="18" y="7"/>
                    <a:pt x="21" y="22"/>
                    <a:pt x="17" y="34"/>
                  </a:cubicBezTo>
                  <a:cubicBezTo>
                    <a:pt x="17" y="34"/>
                    <a:pt x="16" y="25"/>
                    <a:pt x="0" y="25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4EF7D12C-2B94-4072-9425-BDB7DAA1B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855"/>
              <a:ext cx="33" cy="61"/>
            </a:xfrm>
            <a:custGeom>
              <a:avLst/>
              <a:gdLst>
                <a:gd name="T0" fmla="*/ 19 w 28"/>
                <a:gd name="T1" fmla="*/ 8 h 53"/>
                <a:gd name="T2" fmla="*/ 0 w 28"/>
                <a:gd name="T3" fmla="*/ 16 h 53"/>
                <a:gd name="T4" fmla="*/ 3 w 28"/>
                <a:gd name="T5" fmla="*/ 41 h 53"/>
                <a:gd name="T6" fmla="*/ 19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9" y="8"/>
                  </a:moveTo>
                  <a:cubicBezTo>
                    <a:pt x="8" y="0"/>
                    <a:pt x="0" y="16"/>
                    <a:pt x="0" y="16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19" y="53"/>
                    <a:pt x="28" y="15"/>
                    <a:pt x="19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2AF2B81D-C19E-44F4-A242-66E19BFB0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54"/>
              <a:ext cx="36" cy="62"/>
            </a:xfrm>
            <a:custGeom>
              <a:avLst/>
              <a:gdLst>
                <a:gd name="T0" fmla="*/ 28 w 31"/>
                <a:gd name="T1" fmla="*/ 14 h 54"/>
                <a:gd name="T2" fmla="*/ 8 w 31"/>
                <a:gd name="T3" fmla="*/ 10 h 54"/>
                <a:gd name="T4" fmla="*/ 31 w 31"/>
                <a:gd name="T5" fmla="*/ 39 h 54"/>
                <a:gd name="T6" fmla="*/ 28 w 31"/>
                <a:gd name="T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28" y="14"/>
                  </a:moveTo>
                  <a:cubicBezTo>
                    <a:pt x="28" y="14"/>
                    <a:pt x="17" y="0"/>
                    <a:pt x="8" y="10"/>
                  </a:cubicBezTo>
                  <a:cubicBezTo>
                    <a:pt x="0" y="18"/>
                    <a:pt x="18" y="54"/>
                    <a:pt x="31" y="39"/>
                  </a:cubicBezTo>
                  <a:lnTo>
                    <a:pt x="28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E597B538-4E8C-457B-A98F-3C6DAEA5E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858"/>
              <a:ext cx="24" cy="41"/>
            </a:xfrm>
            <a:custGeom>
              <a:avLst/>
              <a:gdLst>
                <a:gd name="T0" fmla="*/ 15 w 21"/>
                <a:gd name="T1" fmla="*/ 13 h 35"/>
                <a:gd name="T2" fmla="*/ 5 w 21"/>
                <a:gd name="T3" fmla="*/ 8 h 35"/>
                <a:gd name="T4" fmla="*/ 15 w 21"/>
                <a:gd name="T5" fmla="*/ 33 h 35"/>
                <a:gd name="T6" fmla="*/ 20 w 21"/>
                <a:gd name="T7" fmla="*/ 28 h 35"/>
                <a:gd name="T8" fmla="*/ 15 w 21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5">
                  <a:moveTo>
                    <a:pt x="15" y="13"/>
                  </a:moveTo>
                  <a:cubicBezTo>
                    <a:pt x="15" y="13"/>
                    <a:pt x="11" y="0"/>
                    <a:pt x="5" y="8"/>
                  </a:cubicBezTo>
                  <a:cubicBezTo>
                    <a:pt x="0" y="14"/>
                    <a:pt x="8" y="30"/>
                    <a:pt x="15" y="33"/>
                  </a:cubicBezTo>
                  <a:cubicBezTo>
                    <a:pt x="18" y="35"/>
                    <a:pt x="21" y="32"/>
                    <a:pt x="20" y="28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52EF83C5-23CD-48EE-8FB6-445149E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76"/>
              <a:ext cx="12" cy="12"/>
            </a:xfrm>
            <a:custGeom>
              <a:avLst/>
              <a:gdLst>
                <a:gd name="T0" fmla="*/ 1 w 10"/>
                <a:gd name="T1" fmla="*/ 6 h 11"/>
                <a:gd name="T2" fmla="*/ 6 w 10"/>
                <a:gd name="T3" fmla="*/ 10 h 11"/>
                <a:gd name="T4" fmla="*/ 9 w 10"/>
                <a:gd name="T5" fmla="*/ 4 h 11"/>
                <a:gd name="T6" fmla="*/ 3 w 10"/>
                <a:gd name="T7" fmla="*/ 0 h 11"/>
                <a:gd name="T8" fmla="*/ 1 w 10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" y="6"/>
                  </a:moveTo>
                  <a:cubicBezTo>
                    <a:pt x="2" y="9"/>
                    <a:pt x="4" y="11"/>
                    <a:pt x="6" y="10"/>
                  </a:cubicBezTo>
                  <a:cubicBezTo>
                    <a:pt x="8" y="10"/>
                    <a:pt x="10" y="7"/>
                    <a:pt x="9" y="4"/>
                  </a:cubicBezTo>
                  <a:cubicBezTo>
                    <a:pt x="8" y="2"/>
                    <a:pt x="6" y="0"/>
                    <a:pt x="3" y="0"/>
                  </a:cubicBezTo>
                  <a:cubicBezTo>
                    <a:pt x="1" y="1"/>
                    <a:pt x="0" y="3"/>
                    <a:pt x="1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0DD67FA0-B578-4C57-A21A-57CD8A133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865"/>
              <a:ext cx="11" cy="30"/>
            </a:xfrm>
            <a:custGeom>
              <a:avLst/>
              <a:gdLst>
                <a:gd name="T0" fmla="*/ 1 w 9"/>
                <a:gd name="T1" fmla="*/ 3 h 26"/>
                <a:gd name="T2" fmla="*/ 1 w 9"/>
                <a:gd name="T3" fmla="*/ 12 h 26"/>
                <a:gd name="T4" fmla="*/ 1 w 9"/>
                <a:gd name="T5" fmla="*/ 12 h 26"/>
                <a:gd name="T6" fmla="*/ 2 w 9"/>
                <a:gd name="T7" fmla="*/ 14 h 26"/>
                <a:gd name="T8" fmla="*/ 9 w 9"/>
                <a:gd name="T9" fmla="*/ 26 h 26"/>
                <a:gd name="T10" fmla="*/ 3 w 9"/>
                <a:gd name="T11" fmla="*/ 3 h 26"/>
                <a:gd name="T12" fmla="*/ 8 w 9"/>
                <a:gd name="T13" fmla="*/ 0 h 26"/>
                <a:gd name="T14" fmla="*/ 6 w 9"/>
                <a:gd name="T15" fmla="*/ 0 h 26"/>
                <a:gd name="T16" fmla="*/ 2 w 9"/>
                <a:gd name="T17" fmla="*/ 2 h 26"/>
                <a:gd name="T18" fmla="*/ 1 w 9"/>
                <a:gd name="T19" fmla="*/ 3 h 26"/>
                <a:gd name="T20" fmla="*/ 1 w 9"/>
                <a:gd name="T2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1" y="3"/>
                  </a:moveTo>
                  <a:cubicBezTo>
                    <a:pt x="0" y="5"/>
                    <a:pt x="0" y="9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8"/>
                    <a:pt x="6" y="23"/>
                    <a:pt x="9" y="26"/>
                  </a:cubicBezTo>
                  <a:cubicBezTo>
                    <a:pt x="4" y="19"/>
                    <a:pt x="0" y="7"/>
                    <a:pt x="3" y="3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0"/>
                    <a:pt x="3" y="0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753F310D-CF05-4BD8-A0F3-CE75B5CC8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794"/>
              <a:ext cx="131" cy="169"/>
            </a:xfrm>
            <a:custGeom>
              <a:avLst/>
              <a:gdLst>
                <a:gd name="T0" fmla="*/ 109 w 112"/>
                <a:gd name="T1" fmla="*/ 43 h 145"/>
                <a:gd name="T2" fmla="*/ 112 w 112"/>
                <a:gd name="T3" fmla="*/ 74 h 145"/>
                <a:gd name="T4" fmla="*/ 79 w 112"/>
                <a:gd name="T5" fmla="*/ 134 h 145"/>
                <a:gd name="T6" fmla="*/ 18 w 112"/>
                <a:gd name="T7" fmla="*/ 113 h 145"/>
                <a:gd name="T8" fmla="*/ 4 w 112"/>
                <a:gd name="T9" fmla="*/ 49 h 145"/>
                <a:gd name="T10" fmla="*/ 53 w 112"/>
                <a:gd name="T11" fmla="*/ 1 h 145"/>
                <a:gd name="T12" fmla="*/ 109 w 112"/>
                <a:gd name="T13" fmla="*/ 4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5">
                  <a:moveTo>
                    <a:pt x="109" y="43"/>
                  </a:moveTo>
                  <a:cubicBezTo>
                    <a:pt x="112" y="54"/>
                    <a:pt x="112" y="62"/>
                    <a:pt x="112" y="74"/>
                  </a:cubicBezTo>
                  <a:cubicBezTo>
                    <a:pt x="111" y="89"/>
                    <a:pt x="105" y="124"/>
                    <a:pt x="79" y="134"/>
                  </a:cubicBezTo>
                  <a:cubicBezTo>
                    <a:pt x="53" y="145"/>
                    <a:pt x="34" y="137"/>
                    <a:pt x="18" y="113"/>
                  </a:cubicBezTo>
                  <a:cubicBezTo>
                    <a:pt x="5" y="93"/>
                    <a:pt x="0" y="72"/>
                    <a:pt x="4" y="49"/>
                  </a:cubicBezTo>
                  <a:cubicBezTo>
                    <a:pt x="9" y="17"/>
                    <a:pt x="26" y="3"/>
                    <a:pt x="53" y="1"/>
                  </a:cubicBezTo>
                  <a:cubicBezTo>
                    <a:pt x="78" y="0"/>
                    <a:pt x="103" y="15"/>
                    <a:pt x="109" y="4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3AE7CB01-D31F-4C2F-90E6-C975975A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880"/>
              <a:ext cx="21" cy="29"/>
            </a:xfrm>
            <a:custGeom>
              <a:avLst/>
              <a:gdLst>
                <a:gd name="T0" fmla="*/ 2 w 18"/>
                <a:gd name="T1" fmla="*/ 0 h 25"/>
                <a:gd name="T2" fmla="*/ 18 w 18"/>
                <a:gd name="T3" fmla="*/ 17 h 25"/>
                <a:gd name="T4" fmla="*/ 3 w 18"/>
                <a:gd name="T5" fmla="*/ 24 h 25"/>
                <a:gd name="T6" fmla="*/ 11 w 18"/>
                <a:gd name="T7" fmla="*/ 18 h 25"/>
                <a:gd name="T8" fmla="*/ 2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0"/>
                    <a:pt x="4" y="12"/>
                    <a:pt x="18" y="17"/>
                  </a:cubicBezTo>
                  <a:cubicBezTo>
                    <a:pt x="18" y="17"/>
                    <a:pt x="13" y="25"/>
                    <a:pt x="3" y="24"/>
                  </a:cubicBezTo>
                  <a:cubicBezTo>
                    <a:pt x="3" y="24"/>
                    <a:pt x="8" y="22"/>
                    <a:pt x="11" y="18"/>
                  </a:cubicBezTo>
                  <a:cubicBezTo>
                    <a:pt x="11" y="1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CF29C467-2931-429B-998D-D783D5C33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49"/>
              <a:ext cx="33" cy="9"/>
            </a:xfrm>
            <a:custGeom>
              <a:avLst/>
              <a:gdLst>
                <a:gd name="T0" fmla="*/ 28 w 28"/>
                <a:gd name="T1" fmla="*/ 6 h 8"/>
                <a:gd name="T2" fmla="*/ 14 w 28"/>
                <a:gd name="T3" fmla="*/ 3 h 8"/>
                <a:gd name="T4" fmla="*/ 7 w 28"/>
                <a:gd name="T5" fmla="*/ 4 h 8"/>
                <a:gd name="T6" fmla="*/ 1 w 28"/>
                <a:gd name="T7" fmla="*/ 8 h 8"/>
                <a:gd name="T8" fmla="*/ 1 w 28"/>
                <a:gd name="T9" fmla="*/ 8 h 8"/>
                <a:gd name="T10" fmla="*/ 0 w 28"/>
                <a:gd name="T11" fmla="*/ 8 h 8"/>
                <a:gd name="T12" fmla="*/ 0 w 28"/>
                <a:gd name="T13" fmla="*/ 8 h 8"/>
                <a:gd name="T14" fmla="*/ 6 w 28"/>
                <a:gd name="T15" fmla="*/ 2 h 8"/>
                <a:gd name="T16" fmla="*/ 14 w 28"/>
                <a:gd name="T17" fmla="*/ 0 h 8"/>
                <a:gd name="T18" fmla="*/ 28 w 28"/>
                <a:gd name="T19" fmla="*/ 6 h 8"/>
                <a:gd name="T20" fmla="*/ 28 w 28"/>
                <a:gd name="T21" fmla="*/ 6 h 8"/>
                <a:gd name="T22" fmla="*/ 28 w 28"/>
                <a:gd name="T23" fmla="*/ 6 h 8"/>
                <a:gd name="T24" fmla="*/ 28 w 28"/>
                <a:gd name="T2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8">
                  <a:moveTo>
                    <a:pt x="28" y="6"/>
                  </a:moveTo>
                  <a:cubicBezTo>
                    <a:pt x="24" y="4"/>
                    <a:pt x="19" y="2"/>
                    <a:pt x="14" y="3"/>
                  </a:cubicBezTo>
                  <a:cubicBezTo>
                    <a:pt x="11" y="3"/>
                    <a:pt x="9" y="3"/>
                    <a:pt x="7" y="4"/>
                  </a:cubicBezTo>
                  <a:cubicBezTo>
                    <a:pt x="4" y="5"/>
                    <a:pt x="3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3" y="3"/>
                    <a:pt x="6" y="2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19" y="0"/>
                    <a:pt x="25" y="2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2A23781D-2BFB-4DEF-B933-EEC4215F2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850"/>
              <a:ext cx="29" cy="7"/>
            </a:xfrm>
            <a:custGeom>
              <a:avLst/>
              <a:gdLst>
                <a:gd name="T0" fmla="*/ 0 w 25"/>
                <a:gd name="T1" fmla="*/ 5 h 6"/>
                <a:gd name="T2" fmla="*/ 12 w 25"/>
                <a:gd name="T3" fmla="*/ 0 h 6"/>
                <a:gd name="T4" fmla="*/ 19 w 25"/>
                <a:gd name="T5" fmla="*/ 1 h 6"/>
                <a:gd name="T6" fmla="*/ 25 w 25"/>
                <a:gd name="T7" fmla="*/ 6 h 6"/>
                <a:gd name="T8" fmla="*/ 25 w 25"/>
                <a:gd name="T9" fmla="*/ 6 h 6"/>
                <a:gd name="T10" fmla="*/ 25 w 25"/>
                <a:gd name="T11" fmla="*/ 6 h 6"/>
                <a:gd name="T12" fmla="*/ 24 w 25"/>
                <a:gd name="T13" fmla="*/ 6 h 6"/>
                <a:gd name="T14" fmla="*/ 19 w 25"/>
                <a:gd name="T15" fmla="*/ 3 h 6"/>
                <a:gd name="T16" fmla="*/ 12 w 25"/>
                <a:gd name="T17" fmla="*/ 2 h 6"/>
                <a:gd name="T18" fmla="*/ 0 w 25"/>
                <a:gd name="T19" fmla="*/ 5 h 6"/>
                <a:gd name="T20" fmla="*/ 0 w 25"/>
                <a:gd name="T21" fmla="*/ 5 h 6"/>
                <a:gd name="T22" fmla="*/ 0 w 25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">
                  <a:moveTo>
                    <a:pt x="0" y="5"/>
                  </a:moveTo>
                  <a:cubicBezTo>
                    <a:pt x="3" y="1"/>
                    <a:pt x="8" y="0"/>
                    <a:pt x="12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2" y="2"/>
                    <a:pt x="23" y="4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5"/>
                    <a:pt x="21" y="4"/>
                    <a:pt x="19" y="3"/>
                  </a:cubicBezTo>
                  <a:cubicBezTo>
                    <a:pt x="17" y="3"/>
                    <a:pt x="14" y="2"/>
                    <a:pt x="12" y="2"/>
                  </a:cubicBezTo>
                  <a:cubicBezTo>
                    <a:pt x="8" y="2"/>
                    <a:pt x="4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E7CB92FE-3495-4C8A-8648-54DAE7C1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772"/>
              <a:ext cx="155" cy="133"/>
            </a:xfrm>
            <a:custGeom>
              <a:avLst/>
              <a:gdLst>
                <a:gd name="T0" fmla="*/ 73 w 133"/>
                <a:gd name="T1" fmla="*/ 50 h 114"/>
                <a:gd name="T2" fmla="*/ 99 w 133"/>
                <a:gd name="T3" fmla="*/ 61 h 114"/>
                <a:gd name="T4" fmla="*/ 121 w 133"/>
                <a:gd name="T5" fmla="*/ 114 h 114"/>
                <a:gd name="T6" fmla="*/ 130 w 133"/>
                <a:gd name="T7" fmla="*/ 57 h 114"/>
                <a:gd name="T8" fmla="*/ 70 w 133"/>
                <a:gd name="T9" fmla="*/ 14 h 114"/>
                <a:gd name="T10" fmla="*/ 38 w 133"/>
                <a:gd name="T11" fmla="*/ 13 h 114"/>
                <a:gd name="T12" fmla="*/ 21 w 133"/>
                <a:gd name="T13" fmla="*/ 111 h 114"/>
                <a:gd name="T14" fmla="*/ 30 w 133"/>
                <a:gd name="T15" fmla="*/ 61 h 114"/>
                <a:gd name="T16" fmla="*/ 73 w 133"/>
                <a:gd name="T17" fmla="*/ 5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14">
                  <a:moveTo>
                    <a:pt x="73" y="50"/>
                  </a:moveTo>
                  <a:cubicBezTo>
                    <a:pt x="73" y="50"/>
                    <a:pt x="77" y="58"/>
                    <a:pt x="99" y="61"/>
                  </a:cubicBezTo>
                  <a:cubicBezTo>
                    <a:pt x="120" y="65"/>
                    <a:pt x="126" y="89"/>
                    <a:pt x="121" y="114"/>
                  </a:cubicBezTo>
                  <a:cubicBezTo>
                    <a:pt x="123" y="114"/>
                    <a:pt x="133" y="98"/>
                    <a:pt x="130" y="57"/>
                  </a:cubicBezTo>
                  <a:cubicBezTo>
                    <a:pt x="127" y="16"/>
                    <a:pt x="95" y="0"/>
                    <a:pt x="70" y="14"/>
                  </a:cubicBezTo>
                  <a:cubicBezTo>
                    <a:pt x="70" y="14"/>
                    <a:pt x="53" y="7"/>
                    <a:pt x="38" y="13"/>
                  </a:cubicBezTo>
                  <a:cubicBezTo>
                    <a:pt x="22" y="20"/>
                    <a:pt x="0" y="54"/>
                    <a:pt x="21" y="111"/>
                  </a:cubicBezTo>
                  <a:cubicBezTo>
                    <a:pt x="21" y="111"/>
                    <a:pt x="19" y="83"/>
                    <a:pt x="30" y="61"/>
                  </a:cubicBezTo>
                  <a:cubicBezTo>
                    <a:pt x="40" y="40"/>
                    <a:pt x="55" y="66"/>
                    <a:pt x="73" y="5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A77AA47E-46EE-4365-84DD-85B4EEEF2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59"/>
              <a:ext cx="35" cy="31"/>
            </a:xfrm>
            <a:custGeom>
              <a:avLst/>
              <a:gdLst>
                <a:gd name="T0" fmla="*/ 0 w 30"/>
                <a:gd name="T1" fmla="*/ 19 h 26"/>
                <a:gd name="T2" fmla="*/ 15 w 30"/>
                <a:gd name="T3" fmla="*/ 0 h 26"/>
                <a:gd name="T4" fmla="*/ 30 w 30"/>
                <a:gd name="T5" fmla="*/ 19 h 26"/>
                <a:gd name="T6" fmla="*/ 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cubicBezTo>
                    <a:pt x="0" y="19"/>
                    <a:pt x="1" y="0"/>
                    <a:pt x="15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01216777-FDEA-45A5-BFD1-3ADA8D9E2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858"/>
              <a:ext cx="43" cy="25"/>
            </a:xfrm>
            <a:custGeom>
              <a:avLst/>
              <a:gdLst>
                <a:gd name="T0" fmla="*/ 36 w 37"/>
                <a:gd name="T1" fmla="*/ 20 h 21"/>
                <a:gd name="T2" fmla="*/ 31 w 37"/>
                <a:gd name="T3" fmla="*/ 8 h 21"/>
                <a:gd name="T4" fmla="*/ 27 w 37"/>
                <a:gd name="T5" fmla="*/ 4 h 21"/>
                <a:gd name="T6" fmla="*/ 22 w 37"/>
                <a:gd name="T7" fmla="*/ 3 h 21"/>
                <a:gd name="T8" fmla="*/ 17 w 37"/>
                <a:gd name="T9" fmla="*/ 5 h 21"/>
                <a:gd name="T10" fmla="*/ 13 w 37"/>
                <a:gd name="T11" fmla="*/ 8 h 21"/>
                <a:gd name="T12" fmla="*/ 8 w 37"/>
                <a:gd name="T13" fmla="*/ 20 h 21"/>
                <a:gd name="T14" fmla="*/ 8 w 37"/>
                <a:gd name="T15" fmla="*/ 20 h 21"/>
                <a:gd name="T16" fmla="*/ 7 w 37"/>
                <a:gd name="T17" fmla="*/ 21 h 21"/>
                <a:gd name="T18" fmla="*/ 7 w 37"/>
                <a:gd name="T19" fmla="*/ 21 h 21"/>
                <a:gd name="T20" fmla="*/ 0 w 37"/>
                <a:gd name="T21" fmla="*/ 19 h 21"/>
                <a:gd name="T22" fmla="*/ 0 w 37"/>
                <a:gd name="T23" fmla="*/ 19 h 21"/>
                <a:gd name="T24" fmla="*/ 0 w 37"/>
                <a:gd name="T25" fmla="*/ 19 h 21"/>
                <a:gd name="T26" fmla="*/ 0 w 37"/>
                <a:gd name="T27" fmla="*/ 19 h 21"/>
                <a:gd name="T28" fmla="*/ 7 w 37"/>
                <a:gd name="T29" fmla="*/ 20 h 21"/>
                <a:gd name="T30" fmla="*/ 7 w 37"/>
                <a:gd name="T31" fmla="*/ 20 h 21"/>
                <a:gd name="T32" fmla="*/ 11 w 37"/>
                <a:gd name="T33" fmla="*/ 7 h 21"/>
                <a:gd name="T34" fmla="*/ 22 w 37"/>
                <a:gd name="T35" fmla="*/ 0 h 21"/>
                <a:gd name="T36" fmla="*/ 29 w 37"/>
                <a:gd name="T37" fmla="*/ 2 h 21"/>
                <a:gd name="T38" fmla="*/ 33 w 37"/>
                <a:gd name="T39" fmla="*/ 7 h 21"/>
                <a:gd name="T40" fmla="*/ 37 w 37"/>
                <a:gd name="T41" fmla="*/ 20 h 21"/>
                <a:gd name="T42" fmla="*/ 37 w 37"/>
                <a:gd name="T43" fmla="*/ 20 h 21"/>
                <a:gd name="T44" fmla="*/ 36 w 37"/>
                <a:gd name="T4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21">
                  <a:moveTo>
                    <a:pt x="36" y="20"/>
                  </a:moveTo>
                  <a:cubicBezTo>
                    <a:pt x="35" y="16"/>
                    <a:pt x="34" y="11"/>
                    <a:pt x="31" y="8"/>
                  </a:cubicBezTo>
                  <a:cubicBezTo>
                    <a:pt x="30" y="6"/>
                    <a:pt x="29" y="5"/>
                    <a:pt x="27" y="4"/>
                  </a:cubicBezTo>
                  <a:cubicBezTo>
                    <a:pt x="26" y="3"/>
                    <a:pt x="24" y="3"/>
                    <a:pt x="22" y="3"/>
                  </a:cubicBezTo>
                  <a:cubicBezTo>
                    <a:pt x="20" y="3"/>
                    <a:pt x="19" y="4"/>
                    <a:pt x="17" y="5"/>
                  </a:cubicBezTo>
                  <a:cubicBezTo>
                    <a:pt x="15" y="5"/>
                    <a:pt x="14" y="7"/>
                    <a:pt x="13" y="8"/>
                  </a:cubicBezTo>
                  <a:cubicBezTo>
                    <a:pt x="11" y="12"/>
                    <a:pt x="9" y="1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0"/>
                    <a:pt x="3" y="2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5"/>
                    <a:pt x="8" y="11"/>
                    <a:pt x="11" y="7"/>
                  </a:cubicBezTo>
                  <a:cubicBezTo>
                    <a:pt x="13" y="3"/>
                    <a:pt x="17" y="0"/>
                    <a:pt x="22" y="0"/>
                  </a:cubicBezTo>
                  <a:cubicBezTo>
                    <a:pt x="24" y="0"/>
                    <a:pt x="27" y="1"/>
                    <a:pt x="29" y="2"/>
                  </a:cubicBezTo>
                  <a:cubicBezTo>
                    <a:pt x="31" y="3"/>
                    <a:pt x="32" y="5"/>
                    <a:pt x="33" y="7"/>
                  </a:cubicBezTo>
                  <a:cubicBezTo>
                    <a:pt x="36" y="11"/>
                    <a:pt x="37" y="15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6" y="2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CAD58A98-4888-4596-ADFC-A3C8C4599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866"/>
              <a:ext cx="8" cy="15"/>
            </a:xfrm>
            <a:custGeom>
              <a:avLst/>
              <a:gdLst>
                <a:gd name="T0" fmla="*/ 4 w 7"/>
                <a:gd name="T1" fmla="*/ 0 h 13"/>
                <a:gd name="T2" fmla="*/ 1 w 7"/>
                <a:gd name="T3" fmla="*/ 3 h 13"/>
                <a:gd name="T4" fmla="*/ 2 w 7"/>
                <a:gd name="T5" fmla="*/ 5 h 13"/>
                <a:gd name="T6" fmla="*/ 1 w 7"/>
                <a:gd name="T7" fmla="*/ 6 h 13"/>
                <a:gd name="T8" fmla="*/ 0 w 7"/>
                <a:gd name="T9" fmla="*/ 6 h 13"/>
                <a:gd name="T10" fmla="*/ 4 w 7"/>
                <a:gd name="T11" fmla="*/ 13 h 13"/>
                <a:gd name="T12" fmla="*/ 7 w 7"/>
                <a:gd name="T13" fmla="*/ 6 h 13"/>
                <a:gd name="T14" fmla="*/ 4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3" y="0"/>
                    <a:pt x="2" y="1"/>
                    <a:pt x="1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2" y="13"/>
                    <a:pt x="4" y="13"/>
                  </a:cubicBezTo>
                  <a:cubicBezTo>
                    <a:pt x="6" y="13"/>
                    <a:pt x="7" y="10"/>
                    <a:pt x="7" y="6"/>
                  </a:cubicBezTo>
                  <a:cubicBezTo>
                    <a:pt x="7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5BD35791-1B51-42F3-9A86-3C364D32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59"/>
              <a:ext cx="35" cy="31"/>
            </a:xfrm>
            <a:custGeom>
              <a:avLst/>
              <a:gdLst>
                <a:gd name="T0" fmla="*/ 30 w 30"/>
                <a:gd name="T1" fmla="*/ 19 h 26"/>
                <a:gd name="T2" fmla="*/ 15 w 30"/>
                <a:gd name="T3" fmla="*/ 0 h 26"/>
                <a:gd name="T4" fmla="*/ 0 w 30"/>
                <a:gd name="T5" fmla="*/ 19 h 26"/>
                <a:gd name="T6" fmla="*/ 3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30" y="19"/>
                  </a:moveTo>
                  <a:cubicBezTo>
                    <a:pt x="30" y="19"/>
                    <a:pt x="28" y="0"/>
                    <a:pt x="15" y="0"/>
                  </a:cubicBezTo>
                  <a:cubicBezTo>
                    <a:pt x="1" y="0"/>
                    <a:pt x="0" y="19"/>
                    <a:pt x="0" y="19"/>
                  </a:cubicBezTo>
                  <a:cubicBezTo>
                    <a:pt x="0" y="19"/>
                    <a:pt x="14" y="26"/>
                    <a:pt x="3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48FBEE3A-E977-4FC3-AB4C-6B3D3798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58"/>
              <a:ext cx="45" cy="25"/>
            </a:xfrm>
            <a:custGeom>
              <a:avLst/>
              <a:gdLst>
                <a:gd name="T0" fmla="*/ 0 w 38"/>
                <a:gd name="T1" fmla="*/ 20 h 21"/>
                <a:gd name="T2" fmla="*/ 4 w 38"/>
                <a:gd name="T3" fmla="*/ 7 h 21"/>
                <a:gd name="T4" fmla="*/ 8 w 38"/>
                <a:gd name="T5" fmla="*/ 2 h 21"/>
                <a:gd name="T6" fmla="*/ 15 w 38"/>
                <a:gd name="T7" fmla="*/ 0 h 21"/>
                <a:gd name="T8" fmla="*/ 26 w 38"/>
                <a:gd name="T9" fmla="*/ 7 h 21"/>
                <a:gd name="T10" fmla="*/ 30 w 38"/>
                <a:gd name="T11" fmla="*/ 20 h 21"/>
                <a:gd name="T12" fmla="*/ 30 w 38"/>
                <a:gd name="T13" fmla="*/ 20 h 21"/>
                <a:gd name="T14" fmla="*/ 38 w 38"/>
                <a:gd name="T15" fmla="*/ 18 h 21"/>
                <a:gd name="T16" fmla="*/ 38 w 38"/>
                <a:gd name="T17" fmla="*/ 18 h 21"/>
                <a:gd name="T18" fmla="*/ 38 w 38"/>
                <a:gd name="T19" fmla="*/ 18 h 21"/>
                <a:gd name="T20" fmla="*/ 38 w 38"/>
                <a:gd name="T21" fmla="*/ 18 h 21"/>
                <a:gd name="T22" fmla="*/ 30 w 38"/>
                <a:gd name="T23" fmla="*/ 21 h 21"/>
                <a:gd name="T24" fmla="*/ 29 w 38"/>
                <a:gd name="T25" fmla="*/ 21 h 21"/>
                <a:gd name="T26" fmla="*/ 29 w 38"/>
                <a:gd name="T27" fmla="*/ 20 h 21"/>
                <a:gd name="T28" fmla="*/ 29 w 38"/>
                <a:gd name="T29" fmla="*/ 20 h 21"/>
                <a:gd name="T30" fmla="*/ 24 w 38"/>
                <a:gd name="T31" fmla="*/ 8 h 21"/>
                <a:gd name="T32" fmla="*/ 20 w 38"/>
                <a:gd name="T33" fmla="*/ 5 h 21"/>
                <a:gd name="T34" fmla="*/ 15 w 38"/>
                <a:gd name="T35" fmla="*/ 3 h 21"/>
                <a:gd name="T36" fmla="*/ 5 w 38"/>
                <a:gd name="T37" fmla="*/ 8 h 21"/>
                <a:gd name="T38" fmla="*/ 0 w 38"/>
                <a:gd name="T39" fmla="*/ 20 h 21"/>
                <a:gd name="T40" fmla="*/ 0 w 38"/>
                <a:gd name="T41" fmla="*/ 20 h 21"/>
                <a:gd name="T42" fmla="*/ 0 w 38"/>
                <a:gd name="T43" fmla="*/ 20 h 21"/>
                <a:gd name="T44" fmla="*/ 0 w 38"/>
                <a:gd name="T4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1">
                  <a:moveTo>
                    <a:pt x="0" y="20"/>
                  </a:moveTo>
                  <a:cubicBezTo>
                    <a:pt x="0" y="15"/>
                    <a:pt x="1" y="11"/>
                    <a:pt x="4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19" y="0"/>
                    <a:pt x="24" y="3"/>
                    <a:pt x="26" y="7"/>
                  </a:cubicBezTo>
                  <a:cubicBezTo>
                    <a:pt x="28" y="11"/>
                    <a:pt x="30" y="15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19"/>
                    <a:pt x="33" y="20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6"/>
                    <a:pt x="26" y="12"/>
                    <a:pt x="24" y="8"/>
                  </a:cubicBezTo>
                  <a:cubicBezTo>
                    <a:pt x="23" y="7"/>
                    <a:pt x="21" y="5"/>
                    <a:pt x="20" y="5"/>
                  </a:cubicBezTo>
                  <a:cubicBezTo>
                    <a:pt x="18" y="4"/>
                    <a:pt x="17" y="3"/>
                    <a:pt x="15" y="3"/>
                  </a:cubicBezTo>
                  <a:cubicBezTo>
                    <a:pt x="11" y="3"/>
                    <a:pt x="8" y="5"/>
                    <a:pt x="5" y="8"/>
                  </a:cubicBezTo>
                  <a:cubicBezTo>
                    <a:pt x="3" y="11"/>
                    <a:pt x="1" y="16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B7A01DC4-4B8B-4F2A-9AC7-1E987757F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866"/>
              <a:ext cx="8" cy="15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6 h 13"/>
                <a:gd name="T8" fmla="*/ 0 w 7"/>
                <a:gd name="T9" fmla="*/ 6 h 13"/>
                <a:gd name="T10" fmla="*/ 3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7" y="10"/>
                    <a:pt x="7" y="6"/>
                  </a:cubicBezTo>
                  <a:cubicBezTo>
                    <a:pt x="7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66875352-2D4D-452E-903F-87303E37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908"/>
              <a:ext cx="41" cy="31"/>
            </a:xfrm>
            <a:custGeom>
              <a:avLst/>
              <a:gdLst>
                <a:gd name="T0" fmla="*/ 35 w 35"/>
                <a:gd name="T1" fmla="*/ 8 h 27"/>
                <a:gd name="T2" fmla="*/ 1 w 35"/>
                <a:gd name="T3" fmla="*/ 0 h 27"/>
                <a:gd name="T4" fmla="*/ 12 w 35"/>
                <a:gd name="T5" fmla="*/ 22 h 27"/>
                <a:gd name="T6" fmla="*/ 35 w 35"/>
                <a:gd name="T7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7">
                  <a:moveTo>
                    <a:pt x="35" y="8"/>
                  </a:moveTo>
                  <a:cubicBezTo>
                    <a:pt x="13" y="11"/>
                    <a:pt x="1" y="0"/>
                    <a:pt x="1" y="0"/>
                  </a:cubicBezTo>
                  <a:cubicBezTo>
                    <a:pt x="1" y="0"/>
                    <a:pt x="0" y="16"/>
                    <a:pt x="12" y="22"/>
                  </a:cubicBezTo>
                  <a:cubicBezTo>
                    <a:pt x="23" y="27"/>
                    <a:pt x="35" y="17"/>
                    <a:pt x="35" y="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2E27040C-F31E-4B1D-93EB-FA4826F07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18"/>
              <a:ext cx="127" cy="105"/>
            </a:xfrm>
            <a:custGeom>
              <a:avLst/>
              <a:gdLst>
                <a:gd name="T0" fmla="*/ 3 w 109"/>
                <a:gd name="T1" fmla="*/ 62 h 90"/>
                <a:gd name="T2" fmla="*/ 85 w 109"/>
                <a:gd name="T3" fmla="*/ 90 h 90"/>
                <a:gd name="T4" fmla="*/ 90 w 109"/>
                <a:gd name="T5" fmla="*/ 87 h 90"/>
                <a:gd name="T6" fmla="*/ 108 w 109"/>
                <a:gd name="T7" fmla="*/ 33 h 90"/>
                <a:gd name="T8" fmla="*/ 105 w 109"/>
                <a:gd name="T9" fmla="*/ 28 h 90"/>
                <a:gd name="T10" fmla="*/ 24 w 109"/>
                <a:gd name="T11" fmla="*/ 0 h 90"/>
                <a:gd name="T12" fmla="*/ 19 w 109"/>
                <a:gd name="T13" fmla="*/ 3 h 90"/>
                <a:gd name="T14" fmla="*/ 0 w 109"/>
                <a:gd name="T15" fmla="*/ 57 h 90"/>
                <a:gd name="T16" fmla="*/ 3 w 109"/>
                <a:gd name="T17" fmla="*/ 6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90">
                  <a:moveTo>
                    <a:pt x="3" y="62"/>
                  </a:moveTo>
                  <a:cubicBezTo>
                    <a:pt x="85" y="90"/>
                    <a:pt x="85" y="90"/>
                    <a:pt x="85" y="90"/>
                  </a:cubicBezTo>
                  <a:cubicBezTo>
                    <a:pt x="87" y="90"/>
                    <a:pt x="89" y="89"/>
                    <a:pt x="90" y="87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9" y="31"/>
                    <a:pt x="107" y="29"/>
                    <a:pt x="105" y="28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9" y="3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9"/>
                    <a:pt x="1" y="61"/>
                    <a:pt x="3" y="62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9D29756F-DC2B-46E5-AEA3-5FA57431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177"/>
              <a:ext cx="22" cy="20"/>
            </a:xfrm>
            <a:custGeom>
              <a:avLst/>
              <a:gdLst>
                <a:gd name="T0" fmla="*/ 16 w 22"/>
                <a:gd name="T1" fmla="*/ 20 h 20"/>
                <a:gd name="T2" fmla="*/ 22 w 22"/>
                <a:gd name="T3" fmla="*/ 8 h 20"/>
                <a:gd name="T4" fmla="*/ 8 w 22"/>
                <a:gd name="T5" fmla="*/ 0 h 20"/>
                <a:gd name="T6" fmla="*/ 0 w 22"/>
                <a:gd name="T7" fmla="*/ 14 h 20"/>
                <a:gd name="T8" fmla="*/ 16 w 2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16" y="20"/>
                  </a:moveTo>
                  <a:lnTo>
                    <a:pt x="22" y="8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6" y="2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B3AC0467-BF3D-41E8-836A-308EA9B7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978"/>
              <a:ext cx="71" cy="213"/>
            </a:xfrm>
            <a:custGeom>
              <a:avLst/>
              <a:gdLst>
                <a:gd name="T0" fmla="*/ 5 w 61"/>
                <a:gd name="T1" fmla="*/ 177 h 184"/>
                <a:gd name="T2" fmla="*/ 18 w 61"/>
                <a:gd name="T3" fmla="*/ 184 h 184"/>
                <a:gd name="T4" fmla="*/ 39 w 61"/>
                <a:gd name="T5" fmla="*/ 147 h 184"/>
                <a:gd name="T6" fmla="*/ 55 w 61"/>
                <a:gd name="T7" fmla="*/ 106 h 184"/>
                <a:gd name="T8" fmla="*/ 56 w 61"/>
                <a:gd name="T9" fmla="*/ 101 h 184"/>
                <a:gd name="T10" fmla="*/ 57 w 61"/>
                <a:gd name="T11" fmla="*/ 96 h 184"/>
                <a:gd name="T12" fmla="*/ 59 w 61"/>
                <a:gd name="T13" fmla="*/ 84 h 184"/>
                <a:gd name="T14" fmla="*/ 60 w 61"/>
                <a:gd name="T15" fmla="*/ 60 h 184"/>
                <a:gd name="T16" fmla="*/ 43 w 61"/>
                <a:gd name="T17" fmla="*/ 13 h 184"/>
                <a:gd name="T18" fmla="*/ 32 w 61"/>
                <a:gd name="T19" fmla="*/ 4 h 184"/>
                <a:gd name="T20" fmla="*/ 32 w 61"/>
                <a:gd name="T21" fmla="*/ 4 h 184"/>
                <a:gd name="T22" fmla="*/ 11 w 61"/>
                <a:gd name="T23" fmla="*/ 8 h 184"/>
                <a:gd name="T24" fmla="*/ 6 w 61"/>
                <a:gd name="T25" fmla="*/ 27 h 184"/>
                <a:gd name="T26" fmla="*/ 10 w 61"/>
                <a:gd name="T27" fmla="*/ 37 h 184"/>
                <a:gd name="T28" fmla="*/ 19 w 61"/>
                <a:gd name="T29" fmla="*/ 50 h 184"/>
                <a:gd name="T30" fmla="*/ 22 w 61"/>
                <a:gd name="T31" fmla="*/ 58 h 184"/>
                <a:gd name="T32" fmla="*/ 24 w 61"/>
                <a:gd name="T33" fmla="*/ 66 h 184"/>
                <a:gd name="T34" fmla="*/ 26 w 61"/>
                <a:gd name="T35" fmla="*/ 74 h 184"/>
                <a:gd name="T36" fmla="*/ 26 w 61"/>
                <a:gd name="T37" fmla="*/ 78 h 184"/>
                <a:gd name="T38" fmla="*/ 26 w 61"/>
                <a:gd name="T39" fmla="*/ 82 h 184"/>
                <a:gd name="T40" fmla="*/ 26 w 61"/>
                <a:gd name="T41" fmla="*/ 86 h 184"/>
                <a:gd name="T42" fmla="*/ 26 w 61"/>
                <a:gd name="T43" fmla="*/ 91 h 184"/>
                <a:gd name="T44" fmla="*/ 25 w 61"/>
                <a:gd name="T45" fmla="*/ 100 h 184"/>
                <a:gd name="T46" fmla="*/ 0 w 61"/>
                <a:gd name="T47" fmla="*/ 174 h 184"/>
                <a:gd name="T48" fmla="*/ 5 w 61"/>
                <a:gd name="T49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1" h="184">
                  <a:moveTo>
                    <a:pt x="5" y="177"/>
                  </a:moveTo>
                  <a:cubicBezTo>
                    <a:pt x="9" y="180"/>
                    <a:pt x="13" y="182"/>
                    <a:pt x="18" y="184"/>
                  </a:cubicBezTo>
                  <a:cubicBezTo>
                    <a:pt x="26" y="172"/>
                    <a:pt x="33" y="159"/>
                    <a:pt x="39" y="147"/>
                  </a:cubicBezTo>
                  <a:cubicBezTo>
                    <a:pt x="45" y="134"/>
                    <a:pt x="51" y="121"/>
                    <a:pt x="55" y="106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58" y="92"/>
                    <a:pt x="59" y="88"/>
                    <a:pt x="59" y="84"/>
                  </a:cubicBezTo>
                  <a:cubicBezTo>
                    <a:pt x="61" y="76"/>
                    <a:pt x="61" y="68"/>
                    <a:pt x="60" y="60"/>
                  </a:cubicBezTo>
                  <a:cubicBezTo>
                    <a:pt x="58" y="43"/>
                    <a:pt x="52" y="27"/>
                    <a:pt x="43" y="13"/>
                  </a:cubicBezTo>
                  <a:cubicBezTo>
                    <a:pt x="40" y="9"/>
                    <a:pt x="36" y="6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3" y="0"/>
                    <a:pt x="15" y="2"/>
                    <a:pt x="11" y="8"/>
                  </a:cubicBezTo>
                  <a:cubicBezTo>
                    <a:pt x="7" y="13"/>
                    <a:pt x="5" y="20"/>
                    <a:pt x="6" y="27"/>
                  </a:cubicBezTo>
                  <a:cubicBezTo>
                    <a:pt x="6" y="31"/>
                    <a:pt x="8" y="34"/>
                    <a:pt x="10" y="37"/>
                  </a:cubicBezTo>
                  <a:cubicBezTo>
                    <a:pt x="13" y="41"/>
                    <a:pt x="16" y="46"/>
                    <a:pt x="19" y="50"/>
                  </a:cubicBezTo>
                  <a:cubicBezTo>
                    <a:pt x="20" y="53"/>
                    <a:pt x="21" y="55"/>
                    <a:pt x="22" y="58"/>
                  </a:cubicBezTo>
                  <a:cubicBezTo>
                    <a:pt x="23" y="60"/>
                    <a:pt x="24" y="63"/>
                    <a:pt x="24" y="66"/>
                  </a:cubicBezTo>
                  <a:cubicBezTo>
                    <a:pt x="25" y="68"/>
                    <a:pt x="26" y="71"/>
                    <a:pt x="26" y="74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9"/>
                    <a:pt x="26" y="81"/>
                    <a:pt x="26" y="82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6" y="94"/>
                    <a:pt x="25" y="97"/>
                    <a:pt x="25" y="100"/>
                  </a:cubicBezTo>
                  <a:cubicBezTo>
                    <a:pt x="21" y="125"/>
                    <a:pt x="12" y="150"/>
                    <a:pt x="0" y="174"/>
                  </a:cubicBezTo>
                  <a:cubicBezTo>
                    <a:pt x="2" y="175"/>
                    <a:pt x="3" y="176"/>
                    <a:pt x="5" y="177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E4A2D9F0-9DAC-4C39-9EF7-98F2C387D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185"/>
              <a:ext cx="49" cy="40"/>
            </a:xfrm>
            <a:custGeom>
              <a:avLst/>
              <a:gdLst>
                <a:gd name="T0" fmla="*/ 38 w 42"/>
                <a:gd name="T1" fmla="*/ 5 h 34"/>
                <a:gd name="T2" fmla="*/ 35 w 42"/>
                <a:gd name="T3" fmla="*/ 3 h 34"/>
                <a:gd name="T4" fmla="*/ 30 w 42"/>
                <a:gd name="T5" fmla="*/ 2 h 34"/>
                <a:gd name="T6" fmla="*/ 30 w 42"/>
                <a:gd name="T7" fmla="*/ 2 h 34"/>
                <a:gd name="T8" fmla="*/ 30 w 42"/>
                <a:gd name="T9" fmla="*/ 2 h 34"/>
                <a:gd name="T10" fmla="*/ 30 w 42"/>
                <a:gd name="T11" fmla="*/ 1 h 34"/>
                <a:gd name="T12" fmla="*/ 10 w 42"/>
                <a:gd name="T13" fmla="*/ 4 h 34"/>
                <a:gd name="T14" fmla="*/ 2 w 42"/>
                <a:gd name="T15" fmla="*/ 11 h 34"/>
                <a:gd name="T16" fmla="*/ 13 w 42"/>
                <a:gd name="T17" fmla="*/ 12 h 34"/>
                <a:gd name="T18" fmla="*/ 14 w 42"/>
                <a:gd name="T19" fmla="*/ 11 h 34"/>
                <a:gd name="T20" fmla="*/ 11 w 42"/>
                <a:gd name="T21" fmla="*/ 19 h 34"/>
                <a:gd name="T22" fmla="*/ 12 w 42"/>
                <a:gd name="T23" fmla="*/ 28 h 34"/>
                <a:gd name="T24" fmla="*/ 15 w 42"/>
                <a:gd name="T25" fmla="*/ 26 h 34"/>
                <a:gd name="T26" fmla="*/ 18 w 42"/>
                <a:gd name="T27" fmla="*/ 30 h 34"/>
                <a:gd name="T28" fmla="*/ 22 w 42"/>
                <a:gd name="T29" fmla="*/ 28 h 34"/>
                <a:gd name="T30" fmla="*/ 25 w 42"/>
                <a:gd name="T31" fmla="*/ 33 h 34"/>
                <a:gd name="T32" fmla="*/ 28 w 42"/>
                <a:gd name="T33" fmla="*/ 30 h 34"/>
                <a:gd name="T34" fmla="*/ 31 w 42"/>
                <a:gd name="T35" fmla="*/ 33 h 34"/>
                <a:gd name="T36" fmla="*/ 36 w 42"/>
                <a:gd name="T37" fmla="*/ 27 h 34"/>
                <a:gd name="T38" fmla="*/ 37 w 42"/>
                <a:gd name="T39" fmla="*/ 26 h 34"/>
                <a:gd name="T40" fmla="*/ 42 w 42"/>
                <a:gd name="T41" fmla="*/ 12 h 34"/>
                <a:gd name="T42" fmla="*/ 38 w 42"/>
                <a:gd name="T4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4">
                  <a:moveTo>
                    <a:pt x="38" y="5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18" y="0"/>
                    <a:pt x="10" y="4"/>
                  </a:cubicBezTo>
                  <a:cubicBezTo>
                    <a:pt x="3" y="8"/>
                    <a:pt x="0" y="7"/>
                    <a:pt x="2" y="11"/>
                  </a:cubicBezTo>
                  <a:cubicBezTo>
                    <a:pt x="3" y="13"/>
                    <a:pt x="9" y="14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3" y="12"/>
                    <a:pt x="12" y="15"/>
                    <a:pt x="11" y="19"/>
                  </a:cubicBezTo>
                  <a:cubicBezTo>
                    <a:pt x="9" y="25"/>
                    <a:pt x="8" y="27"/>
                    <a:pt x="12" y="28"/>
                  </a:cubicBezTo>
                  <a:cubicBezTo>
                    <a:pt x="13" y="28"/>
                    <a:pt x="14" y="27"/>
                    <a:pt x="15" y="26"/>
                  </a:cubicBezTo>
                  <a:cubicBezTo>
                    <a:pt x="15" y="29"/>
                    <a:pt x="15" y="30"/>
                    <a:pt x="18" y="30"/>
                  </a:cubicBezTo>
                  <a:cubicBezTo>
                    <a:pt x="19" y="30"/>
                    <a:pt x="20" y="29"/>
                    <a:pt x="22" y="28"/>
                  </a:cubicBezTo>
                  <a:cubicBezTo>
                    <a:pt x="21" y="31"/>
                    <a:pt x="21" y="33"/>
                    <a:pt x="25" y="33"/>
                  </a:cubicBezTo>
                  <a:cubicBezTo>
                    <a:pt x="26" y="32"/>
                    <a:pt x="27" y="31"/>
                    <a:pt x="28" y="30"/>
                  </a:cubicBezTo>
                  <a:cubicBezTo>
                    <a:pt x="28" y="33"/>
                    <a:pt x="28" y="34"/>
                    <a:pt x="31" y="33"/>
                  </a:cubicBezTo>
                  <a:cubicBezTo>
                    <a:pt x="33" y="33"/>
                    <a:pt x="35" y="31"/>
                    <a:pt x="36" y="27"/>
                  </a:cubicBezTo>
                  <a:cubicBezTo>
                    <a:pt x="36" y="27"/>
                    <a:pt x="37" y="26"/>
                    <a:pt x="37" y="26"/>
                  </a:cubicBezTo>
                  <a:cubicBezTo>
                    <a:pt x="40" y="21"/>
                    <a:pt x="42" y="16"/>
                    <a:pt x="42" y="12"/>
                  </a:cubicBezTo>
                  <a:cubicBezTo>
                    <a:pt x="42" y="9"/>
                    <a:pt x="41" y="7"/>
                    <a:pt x="38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05493C8B-B4E2-4F82-A89D-077DBF4DD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968"/>
              <a:ext cx="45" cy="90"/>
            </a:xfrm>
            <a:custGeom>
              <a:avLst/>
              <a:gdLst>
                <a:gd name="T0" fmla="*/ 3 w 39"/>
                <a:gd name="T1" fmla="*/ 0 h 77"/>
                <a:gd name="T2" fmla="*/ 39 w 39"/>
                <a:gd name="T3" fmla="*/ 20 h 77"/>
                <a:gd name="T4" fmla="*/ 23 w 39"/>
                <a:gd name="T5" fmla="*/ 77 h 77"/>
                <a:gd name="T6" fmla="*/ 5 w 39"/>
                <a:gd name="T7" fmla="*/ 59 h 77"/>
                <a:gd name="T8" fmla="*/ 0 w 39"/>
                <a:gd name="T9" fmla="*/ 25 h 77"/>
                <a:gd name="T10" fmla="*/ 3 w 39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7">
                  <a:moveTo>
                    <a:pt x="3" y="0"/>
                  </a:moveTo>
                  <a:cubicBezTo>
                    <a:pt x="3" y="0"/>
                    <a:pt x="27" y="5"/>
                    <a:pt x="39" y="20"/>
                  </a:cubicBezTo>
                  <a:cubicBezTo>
                    <a:pt x="31" y="26"/>
                    <a:pt x="28" y="43"/>
                    <a:pt x="23" y="7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16"/>
                    <a:pt x="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92" name="Group 93">
            <a:extLst>
              <a:ext uri="{FF2B5EF4-FFF2-40B4-BE49-F238E27FC236}">
                <a16:creationId xmlns:a16="http://schemas.microsoft.com/office/drawing/2014/main" id="{BC470A8D-A190-459E-99DF-65D24420268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37097" y="1191732"/>
            <a:ext cx="1199249" cy="2198623"/>
            <a:chOff x="3636" y="1786"/>
            <a:chExt cx="408" cy="748"/>
          </a:xfrm>
        </p:grpSpPr>
        <p:sp>
          <p:nvSpPr>
            <p:cNvPr id="93" name="AutoShape 92">
              <a:extLst>
                <a:ext uri="{FF2B5EF4-FFF2-40B4-BE49-F238E27FC236}">
                  <a16:creationId xmlns:a16="http://schemas.microsoft.com/office/drawing/2014/main" id="{B0657827-60F6-4B60-B562-75145D8BCBB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36" y="1786"/>
              <a:ext cx="408" cy="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34E61CAA-C64D-4E77-B70C-9A89F070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824"/>
              <a:ext cx="159" cy="178"/>
            </a:xfrm>
            <a:custGeom>
              <a:avLst/>
              <a:gdLst>
                <a:gd name="T0" fmla="*/ 11 w 137"/>
                <a:gd name="T1" fmla="*/ 37 h 153"/>
                <a:gd name="T2" fmla="*/ 124 w 137"/>
                <a:gd name="T3" fmla="*/ 0 h 153"/>
                <a:gd name="T4" fmla="*/ 127 w 137"/>
                <a:gd name="T5" fmla="*/ 47 h 153"/>
                <a:gd name="T6" fmla="*/ 137 w 137"/>
                <a:gd name="T7" fmla="*/ 135 h 153"/>
                <a:gd name="T8" fmla="*/ 92 w 137"/>
                <a:gd name="T9" fmla="*/ 149 h 153"/>
                <a:gd name="T10" fmla="*/ 0 w 137"/>
                <a:gd name="T11" fmla="*/ 140 h 153"/>
                <a:gd name="T12" fmla="*/ 11 w 137"/>
                <a:gd name="T13" fmla="*/ 99 h 153"/>
                <a:gd name="T14" fmla="*/ 11 w 137"/>
                <a:gd name="T15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3">
                  <a:moveTo>
                    <a:pt x="11" y="37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9" y="30"/>
                    <a:pt x="127" y="47"/>
                  </a:cubicBezTo>
                  <a:cubicBezTo>
                    <a:pt x="125" y="64"/>
                    <a:pt x="125" y="84"/>
                    <a:pt x="137" y="135"/>
                  </a:cubicBezTo>
                  <a:cubicBezTo>
                    <a:pt x="137" y="135"/>
                    <a:pt x="127" y="145"/>
                    <a:pt x="92" y="149"/>
                  </a:cubicBezTo>
                  <a:cubicBezTo>
                    <a:pt x="57" y="153"/>
                    <a:pt x="17" y="150"/>
                    <a:pt x="0" y="140"/>
                  </a:cubicBezTo>
                  <a:cubicBezTo>
                    <a:pt x="0" y="140"/>
                    <a:pt x="9" y="128"/>
                    <a:pt x="11" y="99"/>
                  </a:cubicBezTo>
                  <a:lnTo>
                    <a:pt x="11" y="37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BE7CC249-AF3D-424E-A76E-9F20AB6B6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46"/>
              <a:ext cx="144" cy="382"/>
            </a:xfrm>
            <a:custGeom>
              <a:avLst/>
              <a:gdLst>
                <a:gd name="T0" fmla="*/ 79 w 124"/>
                <a:gd name="T1" fmla="*/ 0 h 330"/>
                <a:gd name="T2" fmla="*/ 78 w 124"/>
                <a:gd name="T3" fmla="*/ 5 h 330"/>
                <a:gd name="T4" fmla="*/ 75 w 124"/>
                <a:gd name="T5" fmla="*/ 17 h 330"/>
                <a:gd name="T6" fmla="*/ 67 w 124"/>
                <a:gd name="T7" fmla="*/ 60 h 330"/>
                <a:gd name="T8" fmla="*/ 56 w 124"/>
                <a:gd name="T9" fmla="*/ 154 h 330"/>
                <a:gd name="T10" fmla="*/ 55 w 124"/>
                <a:gd name="T11" fmla="*/ 183 h 330"/>
                <a:gd name="T12" fmla="*/ 55 w 124"/>
                <a:gd name="T13" fmla="*/ 219 h 330"/>
                <a:gd name="T14" fmla="*/ 55 w 124"/>
                <a:gd name="T15" fmla="*/ 285 h 330"/>
                <a:gd name="T16" fmla="*/ 55 w 124"/>
                <a:gd name="T17" fmla="*/ 285 h 330"/>
                <a:gd name="T18" fmla="*/ 18 w 124"/>
                <a:gd name="T19" fmla="*/ 309 h 330"/>
                <a:gd name="T20" fmla="*/ 2 w 124"/>
                <a:gd name="T21" fmla="*/ 320 h 330"/>
                <a:gd name="T22" fmla="*/ 39 w 124"/>
                <a:gd name="T23" fmla="*/ 325 h 330"/>
                <a:gd name="T24" fmla="*/ 55 w 124"/>
                <a:gd name="T25" fmla="*/ 318 h 330"/>
                <a:gd name="T26" fmla="*/ 57 w 124"/>
                <a:gd name="T27" fmla="*/ 326 h 330"/>
                <a:gd name="T28" fmla="*/ 72 w 124"/>
                <a:gd name="T29" fmla="*/ 327 h 330"/>
                <a:gd name="T30" fmla="*/ 76 w 124"/>
                <a:gd name="T31" fmla="*/ 287 h 330"/>
                <a:gd name="T32" fmla="*/ 83 w 124"/>
                <a:gd name="T33" fmla="*/ 236 h 330"/>
                <a:gd name="T34" fmla="*/ 85 w 124"/>
                <a:gd name="T35" fmla="*/ 183 h 330"/>
                <a:gd name="T36" fmla="*/ 88 w 124"/>
                <a:gd name="T37" fmla="*/ 144 h 330"/>
                <a:gd name="T38" fmla="*/ 99 w 124"/>
                <a:gd name="T39" fmla="*/ 103 h 330"/>
                <a:gd name="T40" fmla="*/ 117 w 124"/>
                <a:gd name="T41" fmla="*/ 40 h 330"/>
                <a:gd name="T42" fmla="*/ 124 w 124"/>
                <a:gd name="T43" fmla="*/ 17 h 330"/>
                <a:gd name="T44" fmla="*/ 79 w 124"/>
                <a:gd name="T45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330">
                  <a:moveTo>
                    <a:pt x="79" y="0"/>
                  </a:moveTo>
                  <a:cubicBezTo>
                    <a:pt x="79" y="0"/>
                    <a:pt x="78" y="1"/>
                    <a:pt x="78" y="5"/>
                  </a:cubicBezTo>
                  <a:cubicBezTo>
                    <a:pt x="77" y="8"/>
                    <a:pt x="76" y="12"/>
                    <a:pt x="75" y="17"/>
                  </a:cubicBezTo>
                  <a:cubicBezTo>
                    <a:pt x="73" y="28"/>
                    <a:pt x="70" y="43"/>
                    <a:pt x="67" y="60"/>
                  </a:cubicBezTo>
                  <a:cubicBezTo>
                    <a:pt x="62" y="92"/>
                    <a:pt x="57" y="131"/>
                    <a:pt x="56" y="154"/>
                  </a:cubicBezTo>
                  <a:cubicBezTo>
                    <a:pt x="56" y="161"/>
                    <a:pt x="55" y="171"/>
                    <a:pt x="55" y="183"/>
                  </a:cubicBezTo>
                  <a:cubicBezTo>
                    <a:pt x="54" y="194"/>
                    <a:pt x="54" y="207"/>
                    <a:pt x="55" y="219"/>
                  </a:cubicBezTo>
                  <a:cubicBezTo>
                    <a:pt x="55" y="245"/>
                    <a:pt x="56" y="270"/>
                    <a:pt x="55" y="285"/>
                  </a:cubicBezTo>
                  <a:cubicBezTo>
                    <a:pt x="55" y="285"/>
                    <a:pt x="55" y="285"/>
                    <a:pt x="55" y="285"/>
                  </a:cubicBezTo>
                  <a:cubicBezTo>
                    <a:pt x="47" y="305"/>
                    <a:pt x="30" y="306"/>
                    <a:pt x="18" y="309"/>
                  </a:cubicBezTo>
                  <a:cubicBezTo>
                    <a:pt x="6" y="313"/>
                    <a:pt x="0" y="311"/>
                    <a:pt x="2" y="320"/>
                  </a:cubicBezTo>
                  <a:cubicBezTo>
                    <a:pt x="5" y="329"/>
                    <a:pt x="38" y="326"/>
                    <a:pt x="39" y="325"/>
                  </a:cubicBezTo>
                  <a:cubicBezTo>
                    <a:pt x="39" y="324"/>
                    <a:pt x="55" y="318"/>
                    <a:pt x="55" y="318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63" y="330"/>
                    <a:pt x="72" y="327"/>
                    <a:pt x="72" y="327"/>
                  </a:cubicBezTo>
                  <a:cubicBezTo>
                    <a:pt x="76" y="313"/>
                    <a:pt x="76" y="296"/>
                    <a:pt x="76" y="287"/>
                  </a:cubicBezTo>
                  <a:cubicBezTo>
                    <a:pt x="79" y="270"/>
                    <a:pt x="81" y="253"/>
                    <a:pt x="83" y="236"/>
                  </a:cubicBezTo>
                  <a:cubicBezTo>
                    <a:pt x="84" y="217"/>
                    <a:pt x="86" y="200"/>
                    <a:pt x="85" y="183"/>
                  </a:cubicBezTo>
                  <a:cubicBezTo>
                    <a:pt x="85" y="164"/>
                    <a:pt x="86" y="155"/>
                    <a:pt x="88" y="144"/>
                  </a:cubicBezTo>
                  <a:cubicBezTo>
                    <a:pt x="90" y="134"/>
                    <a:pt x="93" y="124"/>
                    <a:pt x="99" y="103"/>
                  </a:cubicBezTo>
                  <a:cubicBezTo>
                    <a:pt x="106" y="76"/>
                    <a:pt x="113" y="55"/>
                    <a:pt x="117" y="40"/>
                  </a:cubicBezTo>
                  <a:cubicBezTo>
                    <a:pt x="122" y="25"/>
                    <a:pt x="124" y="17"/>
                    <a:pt x="124" y="17"/>
                  </a:cubicBezTo>
                  <a:cubicBezTo>
                    <a:pt x="109" y="11"/>
                    <a:pt x="94" y="5"/>
                    <a:pt x="79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995AE8AF-95D9-4B48-911A-73AE2BC9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495"/>
              <a:ext cx="89" cy="33"/>
            </a:xfrm>
            <a:custGeom>
              <a:avLst/>
              <a:gdLst>
                <a:gd name="T0" fmla="*/ 18 w 76"/>
                <a:gd name="T1" fmla="*/ 8 h 29"/>
                <a:gd name="T2" fmla="*/ 26 w 76"/>
                <a:gd name="T3" fmla="*/ 6 h 29"/>
                <a:gd name="T4" fmla="*/ 55 w 76"/>
                <a:gd name="T5" fmla="*/ 7 h 29"/>
                <a:gd name="T6" fmla="*/ 76 w 76"/>
                <a:gd name="T7" fmla="*/ 0 h 29"/>
                <a:gd name="T8" fmla="*/ 72 w 76"/>
                <a:gd name="T9" fmla="*/ 26 h 29"/>
                <a:gd name="T10" fmla="*/ 57 w 76"/>
                <a:gd name="T11" fmla="*/ 25 h 29"/>
                <a:gd name="T12" fmla="*/ 55 w 76"/>
                <a:gd name="T13" fmla="*/ 22 h 29"/>
                <a:gd name="T14" fmla="*/ 40 w 76"/>
                <a:gd name="T15" fmla="*/ 25 h 29"/>
                <a:gd name="T16" fmla="*/ 2 w 76"/>
                <a:gd name="T17" fmla="*/ 19 h 29"/>
                <a:gd name="T18" fmla="*/ 18 w 76"/>
                <a:gd name="T19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9">
                  <a:moveTo>
                    <a:pt x="18" y="8"/>
                  </a:moveTo>
                  <a:cubicBezTo>
                    <a:pt x="20" y="8"/>
                    <a:pt x="23" y="7"/>
                    <a:pt x="26" y="6"/>
                  </a:cubicBezTo>
                  <a:cubicBezTo>
                    <a:pt x="20" y="13"/>
                    <a:pt x="43" y="10"/>
                    <a:pt x="55" y="7"/>
                  </a:cubicBezTo>
                  <a:cubicBezTo>
                    <a:pt x="68" y="5"/>
                    <a:pt x="76" y="0"/>
                    <a:pt x="76" y="0"/>
                  </a:cubicBezTo>
                  <a:cubicBezTo>
                    <a:pt x="75" y="8"/>
                    <a:pt x="74" y="18"/>
                    <a:pt x="72" y="26"/>
                  </a:cubicBezTo>
                  <a:cubicBezTo>
                    <a:pt x="72" y="26"/>
                    <a:pt x="63" y="29"/>
                    <a:pt x="57" y="25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45" y="24"/>
                    <a:pt x="40" y="25"/>
                  </a:cubicBezTo>
                  <a:cubicBezTo>
                    <a:pt x="29" y="26"/>
                    <a:pt x="5" y="28"/>
                    <a:pt x="2" y="19"/>
                  </a:cubicBezTo>
                  <a:cubicBezTo>
                    <a:pt x="0" y="10"/>
                    <a:pt x="6" y="12"/>
                    <a:pt x="18" y="8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57190A90-D71D-4B7F-BF40-E7575C166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50"/>
              <a:ext cx="123" cy="390"/>
            </a:xfrm>
            <a:custGeom>
              <a:avLst/>
              <a:gdLst>
                <a:gd name="T0" fmla="*/ 97 w 106"/>
                <a:gd name="T1" fmla="*/ 274 h 336"/>
                <a:gd name="T2" fmla="*/ 85 w 106"/>
                <a:gd name="T3" fmla="*/ 221 h 336"/>
                <a:gd name="T4" fmla="*/ 70 w 106"/>
                <a:gd name="T5" fmla="*/ 170 h 336"/>
                <a:gd name="T6" fmla="*/ 60 w 106"/>
                <a:gd name="T7" fmla="*/ 133 h 336"/>
                <a:gd name="T8" fmla="*/ 56 w 106"/>
                <a:gd name="T9" fmla="*/ 90 h 336"/>
                <a:gd name="T10" fmla="*/ 52 w 106"/>
                <a:gd name="T11" fmla="*/ 25 h 336"/>
                <a:gd name="T12" fmla="*/ 51 w 106"/>
                <a:gd name="T13" fmla="*/ 1 h 336"/>
                <a:gd name="T14" fmla="*/ 0 w 106"/>
                <a:gd name="T15" fmla="*/ 0 h 336"/>
                <a:gd name="T16" fmla="*/ 1 w 106"/>
                <a:gd name="T17" fmla="*/ 5 h 336"/>
                <a:gd name="T18" fmla="*/ 3 w 106"/>
                <a:gd name="T19" fmla="*/ 18 h 336"/>
                <a:gd name="T20" fmla="*/ 10 w 106"/>
                <a:gd name="T21" fmla="*/ 61 h 336"/>
                <a:gd name="T22" fmla="*/ 31 w 106"/>
                <a:gd name="T23" fmla="*/ 153 h 336"/>
                <a:gd name="T24" fmla="*/ 40 w 106"/>
                <a:gd name="T25" fmla="*/ 181 h 336"/>
                <a:gd name="T26" fmla="*/ 53 w 106"/>
                <a:gd name="T27" fmla="*/ 215 h 336"/>
                <a:gd name="T28" fmla="*/ 75 w 106"/>
                <a:gd name="T29" fmla="*/ 276 h 336"/>
                <a:gd name="T30" fmla="*/ 75 w 106"/>
                <a:gd name="T31" fmla="*/ 276 h 336"/>
                <a:gd name="T32" fmla="*/ 49 w 106"/>
                <a:gd name="T33" fmla="*/ 312 h 336"/>
                <a:gd name="T34" fmla="*/ 38 w 106"/>
                <a:gd name="T35" fmla="*/ 328 h 336"/>
                <a:gd name="T36" fmla="*/ 74 w 106"/>
                <a:gd name="T37" fmla="*/ 320 h 336"/>
                <a:gd name="T38" fmla="*/ 87 w 106"/>
                <a:gd name="T39" fmla="*/ 308 h 336"/>
                <a:gd name="T40" fmla="*/ 91 w 106"/>
                <a:gd name="T41" fmla="*/ 315 h 336"/>
                <a:gd name="T42" fmla="*/ 106 w 106"/>
                <a:gd name="T43" fmla="*/ 310 h 336"/>
                <a:gd name="T44" fmla="*/ 97 w 106"/>
                <a:gd name="T45" fmla="*/ 27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6" h="336">
                  <a:moveTo>
                    <a:pt x="97" y="274"/>
                  </a:moveTo>
                  <a:cubicBezTo>
                    <a:pt x="94" y="256"/>
                    <a:pt x="90" y="238"/>
                    <a:pt x="85" y="221"/>
                  </a:cubicBezTo>
                  <a:cubicBezTo>
                    <a:pt x="81" y="203"/>
                    <a:pt x="77" y="186"/>
                    <a:pt x="70" y="170"/>
                  </a:cubicBezTo>
                  <a:cubicBezTo>
                    <a:pt x="63" y="152"/>
                    <a:pt x="61" y="143"/>
                    <a:pt x="60" y="133"/>
                  </a:cubicBezTo>
                  <a:cubicBezTo>
                    <a:pt x="58" y="123"/>
                    <a:pt x="57" y="112"/>
                    <a:pt x="56" y="90"/>
                  </a:cubicBezTo>
                  <a:cubicBezTo>
                    <a:pt x="54" y="63"/>
                    <a:pt x="53" y="40"/>
                    <a:pt x="52" y="25"/>
                  </a:cubicBezTo>
                  <a:cubicBezTo>
                    <a:pt x="51" y="9"/>
                    <a:pt x="51" y="1"/>
                    <a:pt x="51" y="1"/>
                  </a:cubicBezTo>
                  <a:cubicBezTo>
                    <a:pt x="34" y="1"/>
                    <a:pt x="17" y="1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ubicBezTo>
                    <a:pt x="1" y="8"/>
                    <a:pt x="2" y="13"/>
                    <a:pt x="3" y="18"/>
                  </a:cubicBezTo>
                  <a:cubicBezTo>
                    <a:pt x="5" y="29"/>
                    <a:pt x="7" y="44"/>
                    <a:pt x="10" y="61"/>
                  </a:cubicBezTo>
                  <a:cubicBezTo>
                    <a:pt x="16" y="93"/>
                    <a:pt x="25" y="131"/>
                    <a:pt x="31" y="153"/>
                  </a:cubicBezTo>
                  <a:cubicBezTo>
                    <a:pt x="34" y="160"/>
                    <a:pt x="37" y="170"/>
                    <a:pt x="40" y="181"/>
                  </a:cubicBezTo>
                  <a:cubicBezTo>
                    <a:pt x="44" y="192"/>
                    <a:pt x="48" y="203"/>
                    <a:pt x="53" y="215"/>
                  </a:cubicBezTo>
                  <a:cubicBezTo>
                    <a:pt x="62" y="239"/>
                    <a:pt x="71" y="262"/>
                    <a:pt x="75" y="276"/>
                  </a:cubicBezTo>
                  <a:cubicBezTo>
                    <a:pt x="75" y="277"/>
                    <a:pt x="75" y="276"/>
                    <a:pt x="75" y="276"/>
                  </a:cubicBezTo>
                  <a:cubicBezTo>
                    <a:pt x="74" y="298"/>
                    <a:pt x="59" y="305"/>
                    <a:pt x="49" y="312"/>
                  </a:cubicBezTo>
                  <a:cubicBezTo>
                    <a:pt x="39" y="320"/>
                    <a:pt x="33" y="320"/>
                    <a:pt x="38" y="328"/>
                  </a:cubicBezTo>
                  <a:cubicBezTo>
                    <a:pt x="43" y="336"/>
                    <a:pt x="73" y="321"/>
                    <a:pt x="74" y="320"/>
                  </a:cubicBezTo>
                  <a:cubicBezTo>
                    <a:pt x="74" y="319"/>
                    <a:pt x="87" y="308"/>
                    <a:pt x="87" y="308"/>
                  </a:cubicBezTo>
                  <a:cubicBezTo>
                    <a:pt x="91" y="315"/>
                    <a:pt x="91" y="315"/>
                    <a:pt x="91" y="315"/>
                  </a:cubicBezTo>
                  <a:cubicBezTo>
                    <a:pt x="99" y="316"/>
                    <a:pt x="106" y="310"/>
                    <a:pt x="106" y="310"/>
                  </a:cubicBezTo>
                  <a:cubicBezTo>
                    <a:pt x="105" y="297"/>
                    <a:pt x="100" y="283"/>
                    <a:pt x="97" y="274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83EC8669-2547-404F-9A60-6EDCD2D11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481"/>
              <a:ext cx="85" cy="59"/>
            </a:xfrm>
            <a:custGeom>
              <a:avLst/>
              <a:gdLst>
                <a:gd name="T0" fmla="*/ 16 w 73"/>
                <a:gd name="T1" fmla="*/ 27 h 51"/>
                <a:gd name="T2" fmla="*/ 23 w 73"/>
                <a:gd name="T3" fmla="*/ 23 h 51"/>
                <a:gd name="T4" fmla="*/ 51 w 73"/>
                <a:gd name="T5" fmla="*/ 14 h 51"/>
                <a:gd name="T6" fmla="*/ 68 w 73"/>
                <a:gd name="T7" fmla="*/ 0 h 51"/>
                <a:gd name="T8" fmla="*/ 73 w 73"/>
                <a:gd name="T9" fmla="*/ 25 h 51"/>
                <a:gd name="T10" fmla="*/ 58 w 73"/>
                <a:gd name="T11" fmla="*/ 30 h 51"/>
                <a:gd name="T12" fmla="*/ 55 w 73"/>
                <a:gd name="T13" fmla="*/ 27 h 51"/>
                <a:gd name="T14" fmla="*/ 42 w 73"/>
                <a:gd name="T15" fmla="*/ 35 h 51"/>
                <a:gd name="T16" fmla="*/ 5 w 73"/>
                <a:gd name="T17" fmla="*/ 43 h 51"/>
                <a:gd name="T18" fmla="*/ 16 w 73"/>
                <a:gd name="T19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1">
                  <a:moveTo>
                    <a:pt x="16" y="27"/>
                  </a:moveTo>
                  <a:cubicBezTo>
                    <a:pt x="18" y="26"/>
                    <a:pt x="20" y="24"/>
                    <a:pt x="23" y="23"/>
                  </a:cubicBezTo>
                  <a:cubicBezTo>
                    <a:pt x="20" y="31"/>
                    <a:pt x="40" y="20"/>
                    <a:pt x="51" y="14"/>
                  </a:cubicBezTo>
                  <a:cubicBezTo>
                    <a:pt x="62" y="7"/>
                    <a:pt x="68" y="0"/>
                    <a:pt x="68" y="0"/>
                  </a:cubicBezTo>
                  <a:cubicBezTo>
                    <a:pt x="70" y="8"/>
                    <a:pt x="72" y="17"/>
                    <a:pt x="73" y="25"/>
                  </a:cubicBezTo>
                  <a:cubicBezTo>
                    <a:pt x="73" y="25"/>
                    <a:pt x="66" y="31"/>
                    <a:pt x="58" y="30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46" y="33"/>
                    <a:pt x="42" y="35"/>
                  </a:cubicBezTo>
                  <a:cubicBezTo>
                    <a:pt x="32" y="40"/>
                    <a:pt x="10" y="51"/>
                    <a:pt x="5" y="43"/>
                  </a:cubicBezTo>
                  <a:cubicBezTo>
                    <a:pt x="0" y="35"/>
                    <a:pt x="6" y="35"/>
                    <a:pt x="16" y="27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71834ACB-3134-4EA9-B15C-A25556E3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143"/>
              <a:ext cx="22" cy="23"/>
            </a:xfrm>
            <a:custGeom>
              <a:avLst/>
              <a:gdLst>
                <a:gd name="T0" fmla="*/ 11 w 22"/>
                <a:gd name="T1" fmla="*/ 23 h 23"/>
                <a:gd name="T2" fmla="*/ 22 w 22"/>
                <a:gd name="T3" fmla="*/ 16 h 23"/>
                <a:gd name="T4" fmla="*/ 13 w 22"/>
                <a:gd name="T5" fmla="*/ 0 h 23"/>
                <a:gd name="T6" fmla="*/ 0 w 22"/>
                <a:gd name="T7" fmla="*/ 8 h 23"/>
                <a:gd name="T8" fmla="*/ 11 w 22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11" y="23"/>
                  </a:moveTo>
                  <a:lnTo>
                    <a:pt x="22" y="16"/>
                  </a:lnTo>
                  <a:lnTo>
                    <a:pt x="13" y="0"/>
                  </a:lnTo>
                  <a:lnTo>
                    <a:pt x="0" y="8"/>
                  </a:lnTo>
                  <a:lnTo>
                    <a:pt x="11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5BFBE248-AEED-446C-BFE2-6B390E093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143"/>
              <a:ext cx="49" cy="43"/>
            </a:xfrm>
            <a:custGeom>
              <a:avLst/>
              <a:gdLst>
                <a:gd name="T0" fmla="*/ 7 w 42"/>
                <a:gd name="T1" fmla="*/ 12 h 37"/>
                <a:gd name="T2" fmla="*/ 4 w 42"/>
                <a:gd name="T3" fmla="*/ 13 h 37"/>
                <a:gd name="T4" fmla="*/ 1 w 42"/>
                <a:gd name="T5" fmla="*/ 18 h 37"/>
                <a:gd name="T6" fmla="*/ 5 w 42"/>
                <a:gd name="T7" fmla="*/ 22 h 37"/>
                <a:gd name="T8" fmla="*/ 10 w 42"/>
                <a:gd name="T9" fmla="*/ 28 h 37"/>
                <a:gd name="T10" fmla="*/ 16 w 42"/>
                <a:gd name="T11" fmla="*/ 34 h 37"/>
                <a:gd name="T12" fmla="*/ 17 w 42"/>
                <a:gd name="T13" fmla="*/ 36 h 37"/>
                <a:gd name="T14" fmla="*/ 20 w 42"/>
                <a:gd name="T15" fmla="*/ 37 h 37"/>
                <a:gd name="T16" fmla="*/ 24 w 42"/>
                <a:gd name="T17" fmla="*/ 35 h 37"/>
                <a:gd name="T18" fmla="*/ 37 w 42"/>
                <a:gd name="T19" fmla="*/ 25 h 37"/>
                <a:gd name="T20" fmla="*/ 36 w 42"/>
                <a:gd name="T21" fmla="*/ 14 h 37"/>
                <a:gd name="T22" fmla="*/ 18 w 42"/>
                <a:gd name="T23" fmla="*/ 2 h 37"/>
                <a:gd name="T24" fmla="*/ 9 w 42"/>
                <a:gd name="T25" fmla="*/ 6 h 37"/>
                <a:gd name="T26" fmla="*/ 7 w 42"/>
                <a:gd name="T27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" h="37">
                  <a:moveTo>
                    <a:pt x="7" y="12"/>
                  </a:moveTo>
                  <a:cubicBezTo>
                    <a:pt x="7" y="12"/>
                    <a:pt x="6" y="12"/>
                    <a:pt x="4" y="13"/>
                  </a:cubicBezTo>
                  <a:cubicBezTo>
                    <a:pt x="2" y="14"/>
                    <a:pt x="0" y="16"/>
                    <a:pt x="1" y="18"/>
                  </a:cubicBezTo>
                  <a:cubicBezTo>
                    <a:pt x="2" y="20"/>
                    <a:pt x="4" y="20"/>
                    <a:pt x="5" y="22"/>
                  </a:cubicBezTo>
                  <a:cubicBezTo>
                    <a:pt x="7" y="25"/>
                    <a:pt x="8" y="27"/>
                    <a:pt x="10" y="28"/>
                  </a:cubicBezTo>
                  <a:cubicBezTo>
                    <a:pt x="13" y="29"/>
                    <a:pt x="13" y="31"/>
                    <a:pt x="16" y="34"/>
                  </a:cubicBezTo>
                  <a:cubicBezTo>
                    <a:pt x="16" y="35"/>
                    <a:pt x="17" y="36"/>
                    <a:pt x="17" y="36"/>
                  </a:cubicBezTo>
                  <a:cubicBezTo>
                    <a:pt x="18" y="37"/>
                    <a:pt x="19" y="37"/>
                    <a:pt x="20" y="37"/>
                  </a:cubicBezTo>
                  <a:cubicBezTo>
                    <a:pt x="22" y="36"/>
                    <a:pt x="24" y="35"/>
                    <a:pt x="24" y="35"/>
                  </a:cubicBezTo>
                  <a:cubicBezTo>
                    <a:pt x="27" y="34"/>
                    <a:pt x="32" y="30"/>
                    <a:pt x="37" y="25"/>
                  </a:cubicBezTo>
                  <a:cubicBezTo>
                    <a:pt x="42" y="21"/>
                    <a:pt x="36" y="14"/>
                    <a:pt x="36" y="14"/>
                  </a:cubicBezTo>
                  <a:cubicBezTo>
                    <a:pt x="33" y="6"/>
                    <a:pt x="28" y="0"/>
                    <a:pt x="18" y="2"/>
                  </a:cubicBezTo>
                  <a:cubicBezTo>
                    <a:pt x="18" y="2"/>
                    <a:pt x="12" y="3"/>
                    <a:pt x="9" y="6"/>
                  </a:cubicBezTo>
                  <a:cubicBezTo>
                    <a:pt x="6" y="8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99932995-618B-445F-B804-FA967F6E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151"/>
              <a:ext cx="23" cy="18"/>
            </a:xfrm>
            <a:custGeom>
              <a:avLst/>
              <a:gdLst>
                <a:gd name="T0" fmla="*/ 1 w 20"/>
                <a:gd name="T1" fmla="*/ 11 h 15"/>
                <a:gd name="T2" fmla="*/ 9 w 20"/>
                <a:gd name="T3" fmla="*/ 12 h 15"/>
                <a:gd name="T4" fmla="*/ 19 w 20"/>
                <a:gd name="T5" fmla="*/ 3 h 15"/>
                <a:gd name="T6" fmla="*/ 4 w 20"/>
                <a:gd name="T7" fmla="*/ 6 h 15"/>
                <a:gd name="T8" fmla="*/ 1 w 20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" y="11"/>
                  </a:moveTo>
                  <a:cubicBezTo>
                    <a:pt x="2" y="13"/>
                    <a:pt x="3" y="15"/>
                    <a:pt x="9" y="12"/>
                  </a:cubicBezTo>
                  <a:cubicBezTo>
                    <a:pt x="16" y="8"/>
                    <a:pt x="20" y="5"/>
                    <a:pt x="19" y="3"/>
                  </a:cubicBezTo>
                  <a:cubicBezTo>
                    <a:pt x="17" y="0"/>
                    <a:pt x="8" y="4"/>
                    <a:pt x="4" y="6"/>
                  </a:cubicBezTo>
                  <a:cubicBezTo>
                    <a:pt x="0" y="8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F2107A4B-4EF9-4D29-80E8-8B02F19D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158"/>
              <a:ext cx="24" cy="18"/>
            </a:xfrm>
            <a:custGeom>
              <a:avLst/>
              <a:gdLst>
                <a:gd name="T0" fmla="*/ 2 w 21"/>
                <a:gd name="T1" fmla="*/ 11 h 15"/>
                <a:gd name="T2" fmla="*/ 10 w 21"/>
                <a:gd name="T3" fmla="*/ 11 h 15"/>
                <a:gd name="T4" fmla="*/ 19 w 21"/>
                <a:gd name="T5" fmla="*/ 3 h 15"/>
                <a:gd name="T6" fmla="*/ 4 w 21"/>
                <a:gd name="T7" fmla="*/ 6 h 15"/>
                <a:gd name="T8" fmla="*/ 2 w 2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" y="11"/>
                  </a:moveTo>
                  <a:cubicBezTo>
                    <a:pt x="2" y="13"/>
                    <a:pt x="3" y="15"/>
                    <a:pt x="10" y="11"/>
                  </a:cubicBezTo>
                  <a:cubicBezTo>
                    <a:pt x="16" y="8"/>
                    <a:pt x="21" y="5"/>
                    <a:pt x="19" y="3"/>
                  </a:cubicBezTo>
                  <a:cubicBezTo>
                    <a:pt x="18" y="0"/>
                    <a:pt x="8" y="3"/>
                    <a:pt x="4" y="6"/>
                  </a:cubicBezTo>
                  <a:cubicBezTo>
                    <a:pt x="0" y="8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148D91FD-C818-4FF0-9A92-09B2D8426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164"/>
              <a:ext cx="25" cy="19"/>
            </a:xfrm>
            <a:custGeom>
              <a:avLst/>
              <a:gdLst>
                <a:gd name="T0" fmla="*/ 2 w 21"/>
                <a:gd name="T1" fmla="*/ 13 h 16"/>
                <a:gd name="T2" fmla="*/ 10 w 21"/>
                <a:gd name="T3" fmla="*/ 12 h 16"/>
                <a:gd name="T4" fmla="*/ 19 w 21"/>
                <a:gd name="T5" fmla="*/ 2 h 16"/>
                <a:gd name="T6" fmla="*/ 4 w 21"/>
                <a:gd name="T7" fmla="*/ 7 h 16"/>
                <a:gd name="T8" fmla="*/ 2 w 21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" y="13"/>
                  </a:moveTo>
                  <a:cubicBezTo>
                    <a:pt x="3" y="14"/>
                    <a:pt x="4" y="16"/>
                    <a:pt x="10" y="12"/>
                  </a:cubicBezTo>
                  <a:cubicBezTo>
                    <a:pt x="16" y="7"/>
                    <a:pt x="21" y="5"/>
                    <a:pt x="19" y="2"/>
                  </a:cubicBezTo>
                  <a:cubicBezTo>
                    <a:pt x="17" y="0"/>
                    <a:pt x="8" y="4"/>
                    <a:pt x="4" y="7"/>
                  </a:cubicBezTo>
                  <a:cubicBezTo>
                    <a:pt x="0" y="10"/>
                    <a:pt x="1" y="12"/>
                    <a:pt x="2" y="1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C0383E21-5660-42DF-AE11-6150652B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169"/>
              <a:ext cx="22" cy="22"/>
            </a:xfrm>
            <a:custGeom>
              <a:avLst/>
              <a:gdLst>
                <a:gd name="T0" fmla="*/ 2 w 19"/>
                <a:gd name="T1" fmla="*/ 15 h 19"/>
                <a:gd name="T2" fmla="*/ 10 w 19"/>
                <a:gd name="T3" fmla="*/ 14 h 19"/>
                <a:gd name="T4" fmla="*/ 17 w 19"/>
                <a:gd name="T5" fmla="*/ 3 h 19"/>
                <a:gd name="T6" fmla="*/ 3 w 19"/>
                <a:gd name="T7" fmla="*/ 9 h 19"/>
                <a:gd name="T8" fmla="*/ 2 w 19"/>
                <a:gd name="T9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2" y="15"/>
                  </a:moveTo>
                  <a:cubicBezTo>
                    <a:pt x="3" y="16"/>
                    <a:pt x="4" y="19"/>
                    <a:pt x="10" y="14"/>
                  </a:cubicBezTo>
                  <a:cubicBezTo>
                    <a:pt x="16" y="8"/>
                    <a:pt x="19" y="5"/>
                    <a:pt x="17" y="3"/>
                  </a:cubicBezTo>
                  <a:cubicBezTo>
                    <a:pt x="15" y="0"/>
                    <a:pt x="7" y="6"/>
                    <a:pt x="3" y="9"/>
                  </a:cubicBezTo>
                  <a:cubicBezTo>
                    <a:pt x="0" y="12"/>
                    <a:pt x="1" y="15"/>
                    <a:pt x="2" y="1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FBBC1413-9BC0-4A0E-9DD4-4DF615E6F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144"/>
              <a:ext cx="24" cy="25"/>
            </a:xfrm>
            <a:custGeom>
              <a:avLst/>
              <a:gdLst>
                <a:gd name="T0" fmla="*/ 1 w 21"/>
                <a:gd name="T1" fmla="*/ 10 h 21"/>
                <a:gd name="T2" fmla="*/ 6 w 21"/>
                <a:gd name="T3" fmla="*/ 17 h 21"/>
                <a:gd name="T4" fmla="*/ 14 w 21"/>
                <a:gd name="T5" fmla="*/ 18 h 21"/>
                <a:gd name="T6" fmla="*/ 9 w 21"/>
                <a:gd name="T7" fmla="*/ 11 h 21"/>
                <a:gd name="T8" fmla="*/ 15 w 21"/>
                <a:gd name="T9" fmla="*/ 0 h 21"/>
                <a:gd name="T10" fmla="*/ 7 w 21"/>
                <a:gd name="T11" fmla="*/ 2 h 21"/>
                <a:gd name="T12" fmla="*/ 1 w 21"/>
                <a:gd name="T1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1" y="10"/>
                  </a:moveTo>
                  <a:cubicBezTo>
                    <a:pt x="1" y="10"/>
                    <a:pt x="2" y="13"/>
                    <a:pt x="6" y="17"/>
                  </a:cubicBezTo>
                  <a:cubicBezTo>
                    <a:pt x="11" y="21"/>
                    <a:pt x="13" y="21"/>
                    <a:pt x="14" y="18"/>
                  </a:cubicBezTo>
                  <a:cubicBezTo>
                    <a:pt x="15" y="16"/>
                    <a:pt x="9" y="11"/>
                    <a:pt x="9" y="11"/>
                  </a:cubicBezTo>
                  <a:cubicBezTo>
                    <a:pt x="9" y="11"/>
                    <a:pt x="21" y="6"/>
                    <a:pt x="15" y="0"/>
                  </a:cubicBezTo>
                  <a:cubicBezTo>
                    <a:pt x="15" y="0"/>
                    <a:pt x="13" y="0"/>
                    <a:pt x="7" y="2"/>
                  </a:cubicBezTo>
                  <a:cubicBezTo>
                    <a:pt x="2" y="5"/>
                    <a:pt x="0" y="8"/>
                    <a:pt x="1" y="1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D4AC1EF2-DF92-4CD4-A590-59D5A233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969"/>
              <a:ext cx="124" cy="193"/>
            </a:xfrm>
            <a:custGeom>
              <a:avLst/>
              <a:gdLst>
                <a:gd name="T0" fmla="*/ 2 w 107"/>
                <a:gd name="T1" fmla="*/ 155 h 166"/>
                <a:gd name="T2" fmla="*/ 10 w 107"/>
                <a:gd name="T3" fmla="*/ 166 h 166"/>
                <a:gd name="T4" fmla="*/ 45 w 107"/>
                <a:gd name="T5" fmla="*/ 149 h 166"/>
                <a:gd name="T6" fmla="*/ 63 w 107"/>
                <a:gd name="T7" fmla="*/ 139 h 166"/>
                <a:gd name="T8" fmla="*/ 68 w 107"/>
                <a:gd name="T9" fmla="*/ 135 h 166"/>
                <a:gd name="T10" fmla="*/ 70 w 107"/>
                <a:gd name="T11" fmla="*/ 134 h 166"/>
                <a:gd name="T12" fmla="*/ 72 w 107"/>
                <a:gd name="T13" fmla="*/ 132 h 166"/>
                <a:gd name="T14" fmla="*/ 74 w 107"/>
                <a:gd name="T15" fmla="*/ 131 h 166"/>
                <a:gd name="T16" fmla="*/ 79 w 107"/>
                <a:gd name="T17" fmla="*/ 124 h 166"/>
                <a:gd name="T18" fmla="*/ 81 w 107"/>
                <a:gd name="T19" fmla="*/ 121 h 166"/>
                <a:gd name="T20" fmla="*/ 83 w 107"/>
                <a:gd name="T21" fmla="*/ 116 h 166"/>
                <a:gd name="T22" fmla="*/ 84 w 107"/>
                <a:gd name="T23" fmla="*/ 112 h 166"/>
                <a:gd name="T24" fmla="*/ 84 w 107"/>
                <a:gd name="T25" fmla="*/ 109 h 166"/>
                <a:gd name="T26" fmla="*/ 86 w 107"/>
                <a:gd name="T27" fmla="*/ 104 h 166"/>
                <a:gd name="T28" fmla="*/ 88 w 107"/>
                <a:gd name="T29" fmla="*/ 94 h 166"/>
                <a:gd name="T30" fmla="*/ 94 w 107"/>
                <a:gd name="T31" fmla="*/ 74 h 166"/>
                <a:gd name="T32" fmla="*/ 106 w 107"/>
                <a:gd name="T33" fmla="*/ 35 h 166"/>
                <a:gd name="T34" fmla="*/ 106 w 107"/>
                <a:gd name="T35" fmla="*/ 22 h 166"/>
                <a:gd name="T36" fmla="*/ 106 w 107"/>
                <a:gd name="T37" fmla="*/ 22 h 166"/>
                <a:gd name="T38" fmla="*/ 72 w 107"/>
                <a:gd name="T39" fmla="*/ 13 h 166"/>
                <a:gd name="T40" fmla="*/ 66 w 107"/>
                <a:gd name="T41" fmla="*/ 25 h 166"/>
                <a:gd name="T42" fmla="*/ 59 w 107"/>
                <a:gd name="T43" fmla="*/ 67 h 166"/>
                <a:gd name="T44" fmla="*/ 56 w 107"/>
                <a:gd name="T45" fmla="*/ 88 h 166"/>
                <a:gd name="T46" fmla="*/ 55 w 107"/>
                <a:gd name="T47" fmla="*/ 98 h 166"/>
                <a:gd name="T48" fmla="*/ 54 w 107"/>
                <a:gd name="T49" fmla="*/ 103 h 166"/>
                <a:gd name="T50" fmla="*/ 54 w 107"/>
                <a:gd name="T51" fmla="*/ 106 h 166"/>
                <a:gd name="T52" fmla="*/ 54 w 107"/>
                <a:gd name="T53" fmla="*/ 107 h 166"/>
                <a:gd name="T54" fmla="*/ 53 w 107"/>
                <a:gd name="T55" fmla="*/ 111 h 166"/>
                <a:gd name="T56" fmla="*/ 52 w 107"/>
                <a:gd name="T57" fmla="*/ 112 h 166"/>
                <a:gd name="T58" fmla="*/ 51 w 107"/>
                <a:gd name="T59" fmla="*/ 113 h 166"/>
                <a:gd name="T60" fmla="*/ 47 w 107"/>
                <a:gd name="T61" fmla="*/ 116 h 166"/>
                <a:gd name="T62" fmla="*/ 32 w 107"/>
                <a:gd name="T63" fmla="*/ 128 h 166"/>
                <a:gd name="T64" fmla="*/ 0 w 107"/>
                <a:gd name="T65" fmla="*/ 149 h 166"/>
                <a:gd name="T66" fmla="*/ 2 w 107"/>
                <a:gd name="T67" fmla="*/ 15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" h="166">
                  <a:moveTo>
                    <a:pt x="2" y="155"/>
                  </a:moveTo>
                  <a:cubicBezTo>
                    <a:pt x="4" y="159"/>
                    <a:pt x="7" y="163"/>
                    <a:pt x="10" y="166"/>
                  </a:cubicBezTo>
                  <a:cubicBezTo>
                    <a:pt x="22" y="161"/>
                    <a:pt x="34" y="155"/>
                    <a:pt x="45" y="149"/>
                  </a:cubicBezTo>
                  <a:cubicBezTo>
                    <a:pt x="51" y="146"/>
                    <a:pt x="57" y="142"/>
                    <a:pt x="63" y="139"/>
                  </a:cubicBezTo>
                  <a:cubicBezTo>
                    <a:pt x="65" y="138"/>
                    <a:pt x="66" y="137"/>
                    <a:pt x="68" y="135"/>
                  </a:cubicBezTo>
                  <a:cubicBezTo>
                    <a:pt x="69" y="135"/>
                    <a:pt x="69" y="134"/>
                    <a:pt x="70" y="134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4" y="131"/>
                    <a:pt x="74" y="131"/>
                    <a:pt x="74" y="131"/>
                  </a:cubicBezTo>
                  <a:cubicBezTo>
                    <a:pt x="76" y="129"/>
                    <a:pt x="78" y="127"/>
                    <a:pt x="79" y="124"/>
                  </a:cubicBezTo>
                  <a:cubicBezTo>
                    <a:pt x="80" y="123"/>
                    <a:pt x="81" y="122"/>
                    <a:pt x="81" y="121"/>
                  </a:cubicBezTo>
                  <a:cubicBezTo>
                    <a:pt x="82" y="119"/>
                    <a:pt x="82" y="118"/>
                    <a:pt x="83" y="116"/>
                  </a:cubicBezTo>
                  <a:cubicBezTo>
                    <a:pt x="84" y="112"/>
                    <a:pt x="84" y="112"/>
                    <a:pt x="84" y="112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6" y="104"/>
                    <a:pt x="86" y="104"/>
                    <a:pt x="86" y="104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90" y="88"/>
                    <a:pt x="92" y="81"/>
                    <a:pt x="94" y="74"/>
                  </a:cubicBezTo>
                  <a:cubicBezTo>
                    <a:pt x="97" y="61"/>
                    <a:pt x="101" y="48"/>
                    <a:pt x="106" y="35"/>
                  </a:cubicBezTo>
                  <a:cubicBezTo>
                    <a:pt x="107" y="31"/>
                    <a:pt x="107" y="26"/>
                    <a:pt x="106" y="22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3" y="6"/>
                    <a:pt x="84" y="0"/>
                    <a:pt x="72" y="13"/>
                  </a:cubicBezTo>
                  <a:cubicBezTo>
                    <a:pt x="69" y="16"/>
                    <a:pt x="67" y="20"/>
                    <a:pt x="66" y="25"/>
                  </a:cubicBezTo>
                  <a:cubicBezTo>
                    <a:pt x="64" y="39"/>
                    <a:pt x="61" y="53"/>
                    <a:pt x="59" y="67"/>
                  </a:cubicBezTo>
                  <a:cubicBezTo>
                    <a:pt x="58" y="74"/>
                    <a:pt x="57" y="81"/>
                    <a:pt x="56" y="88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09"/>
                    <a:pt x="54" y="110"/>
                    <a:pt x="53" y="111"/>
                  </a:cubicBezTo>
                  <a:cubicBezTo>
                    <a:pt x="53" y="111"/>
                    <a:pt x="53" y="111"/>
                    <a:pt x="52" y="112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0" y="114"/>
                    <a:pt x="48" y="115"/>
                    <a:pt x="47" y="116"/>
                  </a:cubicBezTo>
                  <a:cubicBezTo>
                    <a:pt x="43" y="120"/>
                    <a:pt x="37" y="124"/>
                    <a:pt x="32" y="128"/>
                  </a:cubicBezTo>
                  <a:cubicBezTo>
                    <a:pt x="22" y="135"/>
                    <a:pt x="11" y="142"/>
                    <a:pt x="0" y="149"/>
                  </a:cubicBezTo>
                  <a:cubicBezTo>
                    <a:pt x="0" y="151"/>
                    <a:pt x="1" y="153"/>
                    <a:pt x="2" y="155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EA9F8C7B-C24F-475F-8349-F3BC4ECA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156"/>
              <a:ext cx="151" cy="239"/>
            </a:xfrm>
            <a:custGeom>
              <a:avLst/>
              <a:gdLst>
                <a:gd name="T0" fmla="*/ 19 w 130"/>
                <a:gd name="T1" fmla="*/ 6 h 206"/>
                <a:gd name="T2" fmla="*/ 117 w 130"/>
                <a:gd name="T3" fmla="*/ 0 h 206"/>
                <a:gd name="T4" fmla="*/ 122 w 130"/>
                <a:gd name="T5" fmla="*/ 53 h 206"/>
                <a:gd name="T6" fmla="*/ 130 w 130"/>
                <a:gd name="T7" fmla="*/ 200 h 206"/>
                <a:gd name="T8" fmla="*/ 73 w 130"/>
                <a:gd name="T9" fmla="*/ 206 h 206"/>
                <a:gd name="T10" fmla="*/ 72 w 130"/>
                <a:gd name="T11" fmla="*/ 190 h 206"/>
                <a:gd name="T12" fmla="*/ 69 w 130"/>
                <a:gd name="T13" fmla="*/ 206 h 206"/>
                <a:gd name="T14" fmla="*/ 9 w 130"/>
                <a:gd name="T15" fmla="*/ 200 h 206"/>
                <a:gd name="T16" fmla="*/ 19 w 130"/>
                <a:gd name="T17" fmla="*/ 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06">
                  <a:moveTo>
                    <a:pt x="19" y="6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22" y="16"/>
                    <a:pt x="122" y="53"/>
                  </a:cubicBezTo>
                  <a:cubicBezTo>
                    <a:pt x="122" y="85"/>
                    <a:pt x="114" y="133"/>
                    <a:pt x="130" y="200"/>
                  </a:cubicBezTo>
                  <a:cubicBezTo>
                    <a:pt x="130" y="200"/>
                    <a:pt x="96" y="205"/>
                    <a:pt x="73" y="206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69" y="206"/>
                    <a:pt x="69" y="206"/>
                    <a:pt x="69" y="206"/>
                  </a:cubicBezTo>
                  <a:cubicBezTo>
                    <a:pt x="55" y="206"/>
                    <a:pt x="27" y="205"/>
                    <a:pt x="9" y="200"/>
                  </a:cubicBezTo>
                  <a:cubicBezTo>
                    <a:pt x="9" y="200"/>
                    <a:pt x="0" y="77"/>
                    <a:pt x="19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5E841295-067E-4E06-88C8-ED98C6540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966"/>
              <a:ext cx="135" cy="206"/>
            </a:xfrm>
            <a:custGeom>
              <a:avLst/>
              <a:gdLst>
                <a:gd name="T0" fmla="*/ 38 w 116"/>
                <a:gd name="T1" fmla="*/ 177 h 178"/>
                <a:gd name="T2" fmla="*/ 107 w 116"/>
                <a:gd name="T3" fmla="*/ 172 h 178"/>
                <a:gd name="T4" fmla="*/ 105 w 116"/>
                <a:gd name="T5" fmla="*/ 158 h 178"/>
                <a:gd name="T6" fmla="*/ 97 w 116"/>
                <a:gd name="T7" fmla="*/ 128 h 178"/>
                <a:gd name="T8" fmla="*/ 92 w 116"/>
                <a:gd name="T9" fmla="*/ 96 h 178"/>
                <a:gd name="T10" fmla="*/ 94 w 116"/>
                <a:gd name="T11" fmla="*/ 65 h 178"/>
                <a:gd name="T12" fmla="*/ 102 w 116"/>
                <a:gd name="T13" fmla="*/ 23 h 178"/>
                <a:gd name="T14" fmla="*/ 116 w 116"/>
                <a:gd name="T15" fmla="*/ 25 h 178"/>
                <a:gd name="T16" fmla="*/ 75 w 116"/>
                <a:gd name="T17" fmla="*/ 0 h 178"/>
                <a:gd name="T18" fmla="*/ 41 w 116"/>
                <a:gd name="T19" fmla="*/ 1 h 178"/>
                <a:gd name="T20" fmla="*/ 16 w 116"/>
                <a:gd name="T21" fmla="*/ 10 h 178"/>
                <a:gd name="T22" fmla="*/ 5 w 116"/>
                <a:gd name="T23" fmla="*/ 56 h 178"/>
                <a:gd name="T24" fmla="*/ 12 w 116"/>
                <a:gd name="T25" fmla="*/ 90 h 178"/>
                <a:gd name="T26" fmla="*/ 14 w 116"/>
                <a:gd name="T27" fmla="*/ 113 h 178"/>
                <a:gd name="T28" fmla="*/ 4 w 116"/>
                <a:gd name="T29" fmla="*/ 146 h 178"/>
                <a:gd name="T30" fmla="*/ 0 w 116"/>
                <a:gd name="T31" fmla="*/ 174 h 178"/>
                <a:gd name="T32" fmla="*/ 27 w 116"/>
                <a:gd name="T33" fmla="*/ 177 h 178"/>
                <a:gd name="T34" fmla="*/ 38 w 116"/>
                <a:gd name="T35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78">
                  <a:moveTo>
                    <a:pt x="38" y="177"/>
                  </a:moveTo>
                  <a:cubicBezTo>
                    <a:pt x="75" y="178"/>
                    <a:pt x="96" y="175"/>
                    <a:pt x="107" y="172"/>
                  </a:cubicBezTo>
                  <a:cubicBezTo>
                    <a:pt x="107" y="168"/>
                    <a:pt x="106" y="164"/>
                    <a:pt x="105" y="158"/>
                  </a:cubicBezTo>
                  <a:cubicBezTo>
                    <a:pt x="103" y="145"/>
                    <a:pt x="100" y="137"/>
                    <a:pt x="97" y="128"/>
                  </a:cubicBezTo>
                  <a:cubicBezTo>
                    <a:pt x="95" y="118"/>
                    <a:pt x="92" y="101"/>
                    <a:pt x="92" y="96"/>
                  </a:cubicBezTo>
                  <a:cubicBezTo>
                    <a:pt x="92" y="84"/>
                    <a:pt x="91" y="74"/>
                    <a:pt x="94" y="65"/>
                  </a:cubicBezTo>
                  <a:cubicBezTo>
                    <a:pt x="98" y="50"/>
                    <a:pt x="96" y="44"/>
                    <a:pt x="102" y="23"/>
                  </a:cubicBezTo>
                  <a:cubicBezTo>
                    <a:pt x="103" y="21"/>
                    <a:pt x="116" y="26"/>
                    <a:pt x="116" y="25"/>
                  </a:cubicBezTo>
                  <a:cubicBezTo>
                    <a:pt x="105" y="6"/>
                    <a:pt x="77" y="0"/>
                    <a:pt x="75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7" y="1"/>
                    <a:pt x="21" y="7"/>
                    <a:pt x="16" y="10"/>
                  </a:cubicBezTo>
                  <a:cubicBezTo>
                    <a:pt x="14" y="12"/>
                    <a:pt x="10" y="35"/>
                    <a:pt x="5" y="56"/>
                  </a:cubicBezTo>
                  <a:cubicBezTo>
                    <a:pt x="3" y="66"/>
                    <a:pt x="8" y="63"/>
                    <a:pt x="12" y="90"/>
                  </a:cubicBezTo>
                  <a:cubicBezTo>
                    <a:pt x="13" y="97"/>
                    <a:pt x="14" y="109"/>
                    <a:pt x="14" y="113"/>
                  </a:cubicBezTo>
                  <a:cubicBezTo>
                    <a:pt x="10" y="128"/>
                    <a:pt x="7" y="131"/>
                    <a:pt x="4" y="146"/>
                  </a:cubicBezTo>
                  <a:cubicBezTo>
                    <a:pt x="2" y="152"/>
                    <a:pt x="0" y="162"/>
                    <a:pt x="0" y="174"/>
                  </a:cubicBezTo>
                  <a:cubicBezTo>
                    <a:pt x="14" y="177"/>
                    <a:pt x="27" y="177"/>
                    <a:pt x="27" y="177"/>
                  </a:cubicBezTo>
                  <a:lnTo>
                    <a:pt x="38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805211DA-E42D-443A-8738-68008FDA5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963"/>
              <a:ext cx="51" cy="65"/>
            </a:xfrm>
            <a:custGeom>
              <a:avLst/>
              <a:gdLst>
                <a:gd name="T0" fmla="*/ 37 w 44"/>
                <a:gd name="T1" fmla="*/ 24 h 56"/>
                <a:gd name="T2" fmla="*/ 21 w 44"/>
                <a:gd name="T3" fmla="*/ 51 h 56"/>
                <a:gd name="T4" fmla="*/ 5 w 44"/>
                <a:gd name="T5" fmla="*/ 48 h 56"/>
                <a:gd name="T6" fmla="*/ 2 w 44"/>
                <a:gd name="T7" fmla="*/ 26 h 56"/>
                <a:gd name="T8" fmla="*/ 1 w 44"/>
                <a:gd name="T9" fmla="*/ 2 h 56"/>
                <a:gd name="T10" fmla="*/ 7 w 44"/>
                <a:gd name="T11" fmla="*/ 1 h 56"/>
                <a:gd name="T12" fmla="*/ 40 w 44"/>
                <a:gd name="T13" fmla="*/ 0 h 56"/>
                <a:gd name="T14" fmla="*/ 43 w 44"/>
                <a:gd name="T15" fmla="*/ 1 h 56"/>
                <a:gd name="T16" fmla="*/ 37 w 44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6">
                  <a:moveTo>
                    <a:pt x="37" y="24"/>
                  </a:moveTo>
                  <a:cubicBezTo>
                    <a:pt x="30" y="38"/>
                    <a:pt x="25" y="46"/>
                    <a:pt x="21" y="51"/>
                  </a:cubicBezTo>
                  <a:cubicBezTo>
                    <a:pt x="16" y="56"/>
                    <a:pt x="8" y="55"/>
                    <a:pt x="5" y="48"/>
                  </a:cubicBezTo>
                  <a:cubicBezTo>
                    <a:pt x="4" y="43"/>
                    <a:pt x="3" y="35"/>
                    <a:pt x="2" y="26"/>
                  </a:cubicBezTo>
                  <a:cubicBezTo>
                    <a:pt x="0" y="14"/>
                    <a:pt x="1" y="7"/>
                    <a:pt x="1" y="2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1"/>
                    <a:pt x="43" y="1"/>
                  </a:cubicBezTo>
                  <a:cubicBezTo>
                    <a:pt x="42" y="4"/>
                    <a:pt x="44" y="11"/>
                    <a:pt x="3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5F74B4D6-91DD-41BD-8D8E-9C420434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966"/>
              <a:ext cx="47" cy="60"/>
            </a:xfrm>
            <a:custGeom>
              <a:avLst/>
              <a:gdLst>
                <a:gd name="T0" fmla="*/ 33 w 40"/>
                <a:gd name="T1" fmla="*/ 23 h 52"/>
                <a:gd name="T2" fmla="*/ 18 w 40"/>
                <a:gd name="T3" fmla="*/ 47 h 52"/>
                <a:gd name="T4" fmla="*/ 4 w 40"/>
                <a:gd name="T5" fmla="*/ 45 h 52"/>
                <a:gd name="T6" fmla="*/ 1 w 40"/>
                <a:gd name="T7" fmla="*/ 25 h 52"/>
                <a:gd name="T8" fmla="*/ 1 w 40"/>
                <a:gd name="T9" fmla="*/ 2 h 52"/>
                <a:gd name="T10" fmla="*/ 6 w 40"/>
                <a:gd name="T11" fmla="*/ 1 h 52"/>
                <a:gd name="T12" fmla="*/ 35 w 40"/>
                <a:gd name="T13" fmla="*/ 0 h 52"/>
                <a:gd name="T14" fmla="*/ 40 w 40"/>
                <a:gd name="T15" fmla="*/ 1 h 52"/>
                <a:gd name="T16" fmla="*/ 33 w 40"/>
                <a:gd name="T1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2">
                  <a:moveTo>
                    <a:pt x="33" y="23"/>
                  </a:moveTo>
                  <a:cubicBezTo>
                    <a:pt x="27" y="35"/>
                    <a:pt x="22" y="43"/>
                    <a:pt x="18" y="47"/>
                  </a:cubicBezTo>
                  <a:cubicBezTo>
                    <a:pt x="14" y="52"/>
                    <a:pt x="6" y="50"/>
                    <a:pt x="4" y="45"/>
                  </a:cubicBezTo>
                  <a:cubicBezTo>
                    <a:pt x="3" y="39"/>
                    <a:pt x="2" y="32"/>
                    <a:pt x="1" y="25"/>
                  </a:cubicBezTo>
                  <a:cubicBezTo>
                    <a:pt x="0" y="13"/>
                    <a:pt x="0" y="7"/>
                    <a:pt x="1" y="2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1"/>
                    <a:pt x="38" y="1"/>
                    <a:pt x="40" y="1"/>
                  </a:cubicBezTo>
                  <a:cubicBezTo>
                    <a:pt x="40" y="4"/>
                    <a:pt x="39" y="10"/>
                    <a:pt x="33" y="23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86A6939C-6BA5-40C9-AA88-66ACDB44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44"/>
              <a:ext cx="40" cy="41"/>
            </a:xfrm>
            <a:custGeom>
              <a:avLst/>
              <a:gdLst>
                <a:gd name="T0" fmla="*/ 32 w 34"/>
                <a:gd name="T1" fmla="*/ 2 h 36"/>
                <a:gd name="T2" fmla="*/ 34 w 34"/>
                <a:gd name="T3" fmla="*/ 16 h 36"/>
                <a:gd name="T4" fmla="*/ 27 w 34"/>
                <a:gd name="T5" fmla="*/ 32 h 36"/>
                <a:gd name="T6" fmla="*/ 12 w 34"/>
                <a:gd name="T7" fmla="*/ 36 h 36"/>
                <a:gd name="T8" fmla="*/ 0 w 34"/>
                <a:gd name="T9" fmla="*/ 19 h 36"/>
                <a:gd name="T10" fmla="*/ 4 w 34"/>
                <a:gd name="T11" fmla="*/ 0 h 36"/>
                <a:gd name="T12" fmla="*/ 32 w 3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32" y="2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23"/>
                    <a:pt x="33" y="27"/>
                    <a:pt x="27" y="32"/>
                  </a:cubicBezTo>
                  <a:cubicBezTo>
                    <a:pt x="24" y="34"/>
                    <a:pt x="14" y="36"/>
                    <a:pt x="12" y="36"/>
                  </a:cubicBezTo>
                  <a:cubicBezTo>
                    <a:pt x="2" y="35"/>
                    <a:pt x="0" y="19"/>
                    <a:pt x="0" y="19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A92B2657-2B6F-45C2-A33A-F305F764F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44"/>
              <a:ext cx="37" cy="23"/>
            </a:xfrm>
            <a:custGeom>
              <a:avLst/>
              <a:gdLst>
                <a:gd name="T0" fmla="*/ 32 w 32"/>
                <a:gd name="T1" fmla="*/ 15 h 20"/>
                <a:gd name="T2" fmla="*/ 0 w 32"/>
                <a:gd name="T3" fmla="*/ 16 h 20"/>
                <a:gd name="T4" fmla="*/ 3 w 32"/>
                <a:gd name="T5" fmla="*/ 0 h 20"/>
                <a:gd name="T6" fmla="*/ 31 w 32"/>
                <a:gd name="T7" fmla="*/ 2 h 20"/>
                <a:gd name="T8" fmla="*/ 32 w 32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2" y="15"/>
                  </a:moveTo>
                  <a:cubicBezTo>
                    <a:pt x="22" y="20"/>
                    <a:pt x="11" y="20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1" y="2"/>
                    <a:pt x="31" y="2"/>
                    <a:pt x="31" y="2"/>
                  </a:cubicBezTo>
                  <a:lnTo>
                    <a:pt x="32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07BEF575-8D45-48CE-879D-A473EE4B8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958"/>
              <a:ext cx="35" cy="39"/>
            </a:xfrm>
            <a:custGeom>
              <a:avLst/>
              <a:gdLst>
                <a:gd name="T0" fmla="*/ 18 w 30"/>
                <a:gd name="T1" fmla="*/ 34 h 34"/>
                <a:gd name="T2" fmla="*/ 30 w 30"/>
                <a:gd name="T3" fmla="*/ 9 h 34"/>
                <a:gd name="T4" fmla="*/ 28 w 30"/>
                <a:gd name="T5" fmla="*/ 5 h 34"/>
                <a:gd name="T6" fmla="*/ 21 w 30"/>
                <a:gd name="T7" fmla="*/ 0 h 34"/>
                <a:gd name="T8" fmla="*/ 0 w 30"/>
                <a:gd name="T9" fmla="*/ 24 h 34"/>
                <a:gd name="T10" fmla="*/ 18 w 30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18" y="34"/>
                  </a:moveTo>
                  <a:cubicBezTo>
                    <a:pt x="28" y="24"/>
                    <a:pt x="30" y="9"/>
                    <a:pt x="30" y="9"/>
                  </a:cubicBezTo>
                  <a:cubicBezTo>
                    <a:pt x="30" y="9"/>
                    <a:pt x="28" y="6"/>
                    <a:pt x="28" y="5"/>
                  </a:cubicBezTo>
                  <a:cubicBezTo>
                    <a:pt x="26" y="2"/>
                    <a:pt x="21" y="0"/>
                    <a:pt x="21" y="0"/>
                  </a:cubicBezTo>
                  <a:cubicBezTo>
                    <a:pt x="21" y="0"/>
                    <a:pt x="17" y="15"/>
                    <a:pt x="0" y="24"/>
                  </a:cubicBezTo>
                  <a:cubicBezTo>
                    <a:pt x="0" y="24"/>
                    <a:pt x="9" y="22"/>
                    <a:pt x="18" y="3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F24A9EF2-4EA8-4E42-B639-8BEAE49AB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958"/>
              <a:ext cx="23" cy="39"/>
            </a:xfrm>
            <a:custGeom>
              <a:avLst/>
              <a:gdLst>
                <a:gd name="T0" fmla="*/ 20 w 20"/>
                <a:gd name="T1" fmla="*/ 24 h 34"/>
                <a:gd name="T2" fmla="*/ 10 w 20"/>
                <a:gd name="T3" fmla="*/ 1 h 34"/>
                <a:gd name="T4" fmla="*/ 3 w 20"/>
                <a:gd name="T5" fmla="*/ 8 h 34"/>
                <a:gd name="T6" fmla="*/ 4 w 20"/>
                <a:gd name="T7" fmla="*/ 34 h 34"/>
                <a:gd name="T8" fmla="*/ 20 w 20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20" y="24"/>
                  </a:moveTo>
                  <a:cubicBezTo>
                    <a:pt x="20" y="24"/>
                    <a:pt x="9" y="10"/>
                    <a:pt x="10" y="1"/>
                  </a:cubicBezTo>
                  <a:cubicBezTo>
                    <a:pt x="10" y="1"/>
                    <a:pt x="8" y="0"/>
                    <a:pt x="3" y="8"/>
                  </a:cubicBezTo>
                  <a:cubicBezTo>
                    <a:pt x="3" y="8"/>
                    <a:pt x="0" y="22"/>
                    <a:pt x="4" y="34"/>
                  </a:cubicBezTo>
                  <a:cubicBezTo>
                    <a:pt x="4" y="34"/>
                    <a:pt x="4" y="24"/>
                    <a:pt x="20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8CCF19D7-051A-4DFB-A257-0CD2B372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56"/>
              <a:ext cx="32" cy="61"/>
            </a:xfrm>
            <a:custGeom>
              <a:avLst/>
              <a:gdLst>
                <a:gd name="T0" fmla="*/ 10 w 28"/>
                <a:gd name="T1" fmla="*/ 8 h 53"/>
                <a:gd name="T2" fmla="*/ 28 w 28"/>
                <a:gd name="T3" fmla="*/ 16 h 53"/>
                <a:gd name="T4" fmla="*/ 25 w 28"/>
                <a:gd name="T5" fmla="*/ 40 h 53"/>
                <a:gd name="T6" fmla="*/ 10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0" y="8"/>
                  </a:moveTo>
                  <a:cubicBezTo>
                    <a:pt x="20" y="0"/>
                    <a:pt x="28" y="16"/>
                    <a:pt x="28" y="16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53"/>
                    <a:pt x="0" y="15"/>
                    <a:pt x="10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466C4C76-516C-4F24-8B52-D38B9EAAC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854"/>
              <a:ext cx="37" cy="63"/>
            </a:xfrm>
            <a:custGeom>
              <a:avLst/>
              <a:gdLst>
                <a:gd name="T0" fmla="*/ 3 w 31"/>
                <a:gd name="T1" fmla="*/ 15 h 54"/>
                <a:gd name="T2" fmla="*/ 23 w 31"/>
                <a:gd name="T3" fmla="*/ 10 h 54"/>
                <a:gd name="T4" fmla="*/ 0 w 31"/>
                <a:gd name="T5" fmla="*/ 39 h 54"/>
                <a:gd name="T6" fmla="*/ 3 w 31"/>
                <a:gd name="T7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3" y="15"/>
                  </a:moveTo>
                  <a:cubicBezTo>
                    <a:pt x="3" y="15"/>
                    <a:pt x="15" y="0"/>
                    <a:pt x="23" y="10"/>
                  </a:cubicBezTo>
                  <a:cubicBezTo>
                    <a:pt x="31" y="18"/>
                    <a:pt x="13" y="54"/>
                    <a:pt x="0" y="39"/>
                  </a:cubicBezTo>
                  <a:lnTo>
                    <a:pt x="3" y="1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A0BA99EA-BBB4-4073-8052-A7FF0DCA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59"/>
              <a:ext cx="25" cy="41"/>
            </a:xfrm>
            <a:custGeom>
              <a:avLst/>
              <a:gdLst>
                <a:gd name="T0" fmla="*/ 6 w 21"/>
                <a:gd name="T1" fmla="*/ 13 h 35"/>
                <a:gd name="T2" fmla="*/ 16 w 21"/>
                <a:gd name="T3" fmla="*/ 8 h 35"/>
                <a:gd name="T4" fmla="*/ 6 w 21"/>
                <a:gd name="T5" fmla="*/ 33 h 35"/>
                <a:gd name="T6" fmla="*/ 1 w 21"/>
                <a:gd name="T7" fmla="*/ 28 h 35"/>
                <a:gd name="T8" fmla="*/ 6 w 21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5">
                  <a:moveTo>
                    <a:pt x="6" y="13"/>
                  </a:moveTo>
                  <a:cubicBezTo>
                    <a:pt x="6" y="13"/>
                    <a:pt x="10" y="0"/>
                    <a:pt x="16" y="8"/>
                  </a:cubicBezTo>
                  <a:cubicBezTo>
                    <a:pt x="21" y="14"/>
                    <a:pt x="13" y="30"/>
                    <a:pt x="6" y="33"/>
                  </a:cubicBezTo>
                  <a:cubicBezTo>
                    <a:pt x="3" y="35"/>
                    <a:pt x="0" y="32"/>
                    <a:pt x="1" y="28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9F228407-FDCE-4E21-86A0-A7458551D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876"/>
              <a:ext cx="11" cy="13"/>
            </a:xfrm>
            <a:custGeom>
              <a:avLst/>
              <a:gdLst>
                <a:gd name="T0" fmla="*/ 8 w 9"/>
                <a:gd name="T1" fmla="*/ 6 h 11"/>
                <a:gd name="T2" fmla="*/ 3 w 9"/>
                <a:gd name="T3" fmla="*/ 10 h 11"/>
                <a:gd name="T4" fmla="*/ 0 w 9"/>
                <a:gd name="T5" fmla="*/ 4 h 11"/>
                <a:gd name="T6" fmla="*/ 6 w 9"/>
                <a:gd name="T7" fmla="*/ 0 h 11"/>
                <a:gd name="T8" fmla="*/ 8 w 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8" y="6"/>
                  </a:moveTo>
                  <a:cubicBezTo>
                    <a:pt x="7" y="9"/>
                    <a:pt x="5" y="11"/>
                    <a:pt x="3" y="10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8" y="1"/>
                    <a:pt x="9" y="4"/>
                    <a:pt x="8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9A4DEA6C-6C6B-4B8C-8179-DED265BB3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866"/>
              <a:ext cx="10" cy="30"/>
            </a:xfrm>
            <a:custGeom>
              <a:avLst/>
              <a:gdLst>
                <a:gd name="T0" fmla="*/ 8 w 9"/>
                <a:gd name="T1" fmla="*/ 3 h 26"/>
                <a:gd name="T2" fmla="*/ 8 w 9"/>
                <a:gd name="T3" fmla="*/ 12 h 26"/>
                <a:gd name="T4" fmla="*/ 8 w 9"/>
                <a:gd name="T5" fmla="*/ 12 h 26"/>
                <a:gd name="T6" fmla="*/ 7 w 9"/>
                <a:gd name="T7" fmla="*/ 14 h 26"/>
                <a:gd name="T8" fmla="*/ 0 w 9"/>
                <a:gd name="T9" fmla="*/ 26 h 26"/>
                <a:gd name="T10" fmla="*/ 6 w 9"/>
                <a:gd name="T11" fmla="*/ 3 h 26"/>
                <a:gd name="T12" fmla="*/ 1 w 9"/>
                <a:gd name="T13" fmla="*/ 0 h 26"/>
                <a:gd name="T14" fmla="*/ 3 w 9"/>
                <a:gd name="T15" fmla="*/ 0 h 26"/>
                <a:gd name="T16" fmla="*/ 7 w 9"/>
                <a:gd name="T17" fmla="*/ 2 h 26"/>
                <a:gd name="T18" fmla="*/ 8 w 9"/>
                <a:gd name="T19" fmla="*/ 3 h 26"/>
                <a:gd name="T20" fmla="*/ 8 w 9"/>
                <a:gd name="T2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8" y="3"/>
                  </a:moveTo>
                  <a:cubicBezTo>
                    <a:pt x="9" y="5"/>
                    <a:pt x="9" y="9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6" y="18"/>
                    <a:pt x="3" y="23"/>
                    <a:pt x="0" y="26"/>
                  </a:cubicBezTo>
                  <a:cubicBezTo>
                    <a:pt x="5" y="19"/>
                    <a:pt x="9" y="7"/>
                    <a:pt x="6" y="3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37BC9D61-956F-45D8-AEA3-8288FC7DC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796"/>
              <a:ext cx="129" cy="167"/>
            </a:xfrm>
            <a:custGeom>
              <a:avLst/>
              <a:gdLst>
                <a:gd name="T0" fmla="*/ 3 w 111"/>
                <a:gd name="T1" fmla="*/ 42 h 144"/>
                <a:gd name="T2" fmla="*/ 0 w 111"/>
                <a:gd name="T3" fmla="*/ 73 h 144"/>
                <a:gd name="T4" fmla="*/ 33 w 111"/>
                <a:gd name="T5" fmla="*/ 133 h 144"/>
                <a:gd name="T6" fmla="*/ 93 w 111"/>
                <a:gd name="T7" fmla="*/ 112 h 144"/>
                <a:gd name="T8" fmla="*/ 108 w 111"/>
                <a:gd name="T9" fmla="*/ 48 h 144"/>
                <a:gd name="T10" fmla="*/ 59 w 111"/>
                <a:gd name="T11" fmla="*/ 1 h 144"/>
                <a:gd name="T12" fmla="*/ 3 w 111"/>
                <a:gd name="T13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44">
                  <a:moveTo>
                    <a:pt x="3" y="42"/>
                  </a:moveTo>
                  <a:cubicBezTo>
                    <a:pt x="0" y="53"/>
                    <a:pt x="0" y="61"/>
                    <a:pt x="0" y="73"/>
                  </a:cubicBezTo>
                  <a:cubicBezTo>
                    <a:pt x="1" y="88"/>
                    <a:pt x="7" y="122"/>
                    <a:pt x="33" y="133"/>
                  </a:cubicBezTo>
                  <a:cubicBezTo>
                    <a:pt x="58" y="144"/>
                    <a:pt x="77" y="136"/>
                    <a:pt x="93" y="112"/>
                  </a:cubicBezTo>
                  <a:cubicBezTo>
                    <a:pt x="106" y="92"/>
                    <a:pt x="111" y="71"/>
                    <a:pt x="108" y="48"/>
                  </a:cubicBezTo>
                  <a:cubicBezTo>
                    <a:pt x="102" y="16"/>
                    <a:pt x="85" y="3"/>
                    <a:pt x="59" y="1"/>
                  </a:cubicBezTo>
                  <a:cubicBezTo>
                    <a:pt x="34" y="0"/>
                    <a:pt x="9" y="15"/>
                    <a:pt x="3" y="4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163792C4-7EDE-4F7E-B8DB-2F4466D92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911"/>
              <a:ext cx="48" cy="16"/>
            </a:xfrm>
            <a:custGeom>
              <a:avLst/>
              <a:gdLst>
                <a:gd name="T0" fmla="*/ 0 w 41"/>
                <a:gd name="T1" fmla="*/ 9 h 14"/>
                <a:gd name="T2" fmla="*/ 11 w 41"/>
                <a:gd name="T3" fmla="*/ 10 h 14"/>
                <a:gd name="T4" fmla="*/ 22 w 41"/>
                <a:gd name="T5" fmla="*/ 9 h 14"/>
                <a:gd name="T6" fmla="*/ 32 w 41"/>
                <a:gd name="T7" fmla="*/ 6 h 14"/>
                <a:gd name="T8" fmla="*/ 41 w 41"/>
                <a:gd name="T9" fmla="*/ 0 h 14"/>
                <a:gd name="T10" fmla="*/ 34 w 41"/>
                <a:gd name="T11" fmla="*/ 9 h 14"/>
                <a:gd name="T12" fmla="*/ 22 w 41"/>
                <a:gd name="T13" fmla="*/ 13 h 14"/>
                <a:gd name="T14" fmla="*/ 11 w 41"/>
                <a:gd name="T15" fmla="*/ 13 h 14"/>
                <a:gd name="T16" fmla="*/ 0 w 41"/>
                <a:gd name="T1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4">
                  <a:moveTo>
                    <a:pt x="0" y="9"/>
                  </a:moveTo>
                  <a:cubicBezTo>
                    <a:pt x="3" y="9"/>
                    <a:pt x="7" y="10"/>
                    <a:pt x="11" y="10"/>
                  </a:cubicBezTo>
                  <a:cubicBezTo>
                    <a:pt x="15" y="10"/>
                    <a:pt x="18" y="10"/>
                    <a:pt x="22" y="9"/>
                  </a:cubicBezTo>
                  <a:cubicBezTo>
                    <a:pt x="26" y="9"/>
                    <a:pt x="29" y="8"/>
                    <a:pt x="32" y="6"/>
                  </a:cubicBezTo>
                  <a:cubicBezTo>
                    <a:pt x="36" y="5"/>
                    <a:pt x="38" y="3"/>
                    <a:pt x="41" y="0"/>
                  </a:cubicBezTo>
                  <a:cubicBezTo>
                    <a:pt x="40" y="4"/>
                    <a:pt x="37" y="7"/>
                    <a:pt x="34" y="9"/>
                  </a:cubicBezTo>
                  <a:cubicBezTo>
                    <a:pt x="30" y="11"/>
                    <a:pt x="26" y="13"/>
                    <a:pt x="22" y="13"/>
                  </a:cubicBezTo>
                  <a:cubicBezTo>
                    <a:pt x="18" y="14"/>
                    <a:pt x="14" y="13"/>
                    <a:pt x="11" y="13"/>
                  </a:cubicBezTo>
                  <a:cubicBezTo>
                    <a:pt x="7" y="12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5095AF68-2F44-44B6-862D-24874DF0C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882"/>
              <a:ext cx="19" cy="28"/>
            </a:xfrm>
            <a:custGeom>
              <a:avLst/>
              <a:gdLst>
                <a:gd name="T0" fmla="*/ 15 w 17"/>
                <a:gd name="T1" fmla="*/ 0 h 24"/>
                <a:gd name="T2" fmla="*/ 0 w 17"/>
                <a:gd name="T3" fmla="*/ 16 h 24"/>
                <a:gd name="T4" fmla="*/ 15 w 17"/>
                <a:gd name="T5" fmla="*/ 22 h 24"/>
                <a:gd name="T6" fmla="*/ 7 w 17"/>
                <a:gd name="T7" fmla="*/ 17 h 24"/>
                <a:gd name="T8" fmla="*/ 15 w 1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5" y="0"/>
                  </a:moveTo>
                  <a:cubicBezTo>
                    <a:pt x="15" y="0"/>
                    <a:pt x="14" y="11"/>
                    <a:pt x="0" y="16"/>
                  </a:cubicBezTo>
                  <a:cubicBezTo>
                    <a:pt x="0" y="16"/>
                    <a:pt x="5" y="24"/>
                    <a:pt x="15" y="22"/>
                  </a:cubicBezTo>
                  <a:cubicBezTo>
                    <a:pt x="15" y="22"/>
                    <a:pt x="10" y="21"/>
                    <a:pt x="7" y="17"/>
                  </a:cubicBezTo>
                  <a:cubicBezTo>
                    <a:pt x="7" y="17"/>
                    <a:pt x="17" y="11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D22796DE-12D4-4BFE-BD9F-8C65DE61B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847"/>
              <a:ext cx="33" cy="9"/>
            </a:xfrm>
            <a:custGeom>
              <a:avLst/>
              <a:gdLst>
                <a:gd name="T0" fmla="*/ 0 w 28"/>
                <a:gd name="T1" fmla="*/ 4 h 7"/>
                <a:gd name="T2" fmla="*/ 15 w 28"/>
                <a:gd name="T3" fmla="*/ 0 h 7"/>
                <a:gd name="T4" fmla="*/ 22 w 28"/>
                <a:gd name="T5" fmla="*/ 2 h 7"/>
                <a:gd name="T6" fmla="*/ 28 w 28"/>
                <a:gd name="T7" fmla="*/ 6 h 7"/>
                <a:gd name="T8" fmla="*/ 28 w 28"/>
                <a:gd name="T9" fmla="*/ 6 h 7"/>
                <a:gd name="T10" fmla="*/ 28 w 28"/>
                <a:gd name="T11" fmla="*/ 6 h 7"/>
                <a:gd name="T12" fmla="*/ 28 w 28"/>
                <a:gd name="T13" fmla="*/ 6 h 7"/>
                <a:gd name="T14" fmla="*/ 21 w 28"/>
                <a:gd name="T15" fmla="*/ 4 h 7"/>
                <a:gd name="T16" fmla="*/ 14 w 28"/>
                <a:gd name="T17" fmla="*/ 3 h 7"/>
                <a:gd name="T18" fmla="*/ 8 w 28"/>
                <a:gd name="T19" fmla="*/ 4 h 7"/>
                <a:gd name="T20" fmla="*/ 0 w 28"/>
                <a:gd name="T21" fmla="*/ 4 h 7"/>
                <a:gd name="T22" fmla="*/ 0 w 28"/>
                <a:gd name="T23" fmla="*/ 5 h 7"/>
                <a:gd name="T24" fmla="*/ 0 w 28"/>
                <a:gd name="T25" fmla="*/ 4 h 7"/>
                <a:gd name="T26" fmla="*/ 0 w 28"/>
                <a:gd name="T2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7">
                  <a:moveTo>
                    <a:pt x="0" y="4"/>
                  </a:moveTo>
                  <a:cubicBezTo>
                    <a:pt x="5" y="2"/>
                    <a:pt x="10" y="0"/>
                    <a:pt x="15" y="0"/>
                  </a:cubicBezTo>
                  <a:cubicBezTo>
                    <a:pt x="17" y="0"/>
                    <a:pt x="20" y="1"/>
                    <a:pt x="22" y="2"/>
                  </a:cubicBezTo>
                  <a:cubicBezTo>
                    <a:pt x="24" y="3"/>
                    <a:pt x="26" y="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5" y="5"/>
                    <a:pt x="23" y="5"/>
                    <a:pt x="21" y="4"/>
                  </a:cubicBezTo>
                  <a:cubicBezTo>
                    <a:pt x="19" y="4"/>
                    <a:pt x="17" y="3"/>
                    <a:pt x="14" y="3"/>
                  </a:cubicBezTo>
                  <a:cubicBezTo>
                    <a:pt x="12" y="3"/>
                    <a:pt x="10" y="3"/>
                    <a:pt x="8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3CF8F095-18CF-46A8-8D07-EAE257A9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849"/>
              <a:ext cx="29" cy="5"/>
            </a:xfrm>
            <a:custGeom>
              <a:avLst/>
              <a:gdLst>
                <a:gd name="T0" fmla="*/ 25 w 25"/>
                <a:gd name="T1" fmla="*/ 4 h 5"/>
                <a:gd name="T2" fmla="*/ 18 w 25"/>
                <a:gd name="T3" fmla="*/ 3 h 5"/>
                <a:gd name="T4" fmla="*/ 13 w 25"/>
                <a:gd name="T5" fmla="*/ 3 h 5"/>
                <a:gd name="T6" fmla="*/ 7 w 25"/>
                <a:gd name="T7" fmla="*/ 4 h 5"/>
                <a:gd name="T8" fmla="*/ 0 w 25"/>
                <a:gd name="T9" fmla="*/ 5 h 5"/>
                <a:gd name="T10" fmla="*/ 0 w 25"/>
                <a:gd name="T11" fmla="*/ 5 h 5"/>
                <a:gd name="T12" fmla="*/ 0 w 25"/>
                <a:gd name="T13" fmla="*/ 4 h 5"/>
                <a:gd name="T14" fmla="*/ 0 w 25"/>
                <a:gd name="T15" fmla="*/ 4 h 5"/>
                <a:gd name="T16" fmla="*/ 6 w 25"/>
                <a:gd name="T17" fmla="*/ 1 h 5"/>
                <a:gd name="T18" fmla="*/ 13 w 25"/>
                <a:gd name="T19" fmla="*/ 0 h 5"/>
                <a:gd name="T20" fmla="*/ 25 w 25"/>
                <a:gd name="T21" fmla="*/ 3 h 5"/>
                <a:gd name="T22" fmla="*/ 25 w 25"/>
                <a:gd name="T23" fmla="*/ 3 h 5"/>
                <a:gd name="T24" fmla="*/ 25 w 2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">
                  <a:moveTo>
                    <a:pt x="25" y="4"/>
                  </a:moveTo>
                  <a:cubicBezTo>
                    <a:pt x="23" y="3"/>
                    <a:pt x="20" y="3"/>
                    <a:pt x="18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11" y="3"/>
                    <a:pt x="9" y="3"/>
                    <a:pt x="7" y="4"/>
                  </a:cubicBezTo>
                  <a:cubicBezTo>
                    <a:pt x="5" y="4"/>
                    <a:pt x="3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6" y="1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17" y="0"/>
                    <a:pt x="21" y="1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8923EBBD-EA9D-4334-A640-2827B453F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774"/>
              <a:ext cx="154" cy="131"/>
            </a:xfrm>
            <a:custGeom>
              <a:avLst/>
              <a:gdLst>
                <a:gd name="T0" fmla="*/ 60 w 132"/>
                <a:gd name="T1" fmla="*/ 49 h 113"/>
                <a:gd name="T2" fmla="*/ 34 w 132"/>
                <a:gd name="T3" fmla="*/ 61 h 113"/>
                <a:gd name="T4" fmla="*/ 12 w 132"/>
                <a:gd name="T5" fmla="*/ 113 h 113"/>
                <a:gd name="T6" fmla="*/ 3 w 132"/>
                <a:gd name="T7" fmla="*/ 56 h 113"/>
                <a:gd name="T8" fmla="*/ 62 w 132"/>
                <a:gd name="T9" fmla="*/ 14 h 113"/>
                <a:gd name="T10" fmla="*/ 94 w 132"/>
                <a:gd name="T11" fmla="*/ 13 h 113"/>
                <a:gd name="T12" fmla="*/ 111 w 132"/>
                <a:gd name="T13" fmla="*/ 110 h 113"/>
                <a:gd name="T14" fmla="*/ 103 w 132"/>
                <a:gd name="T15" fmla="*/ 61 h 113"/>
                <a:gd name="T16" fmla="*/ 60 w 132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13">
                  <a:moveTo>
                    <a:pt x="60" y="49"/>
                  </a:moveTo>
                  <a:cubicBezTo>
                    <a:pt x="60" y="49"/>
                    <a:pt x="56" y="57"/>
                    <a:pt x="34" y="61"/>
                  </a:cubicBezTo>
                  <a:cubicBezTo>
                    <a:pt x="13" y="64"/>
                    <a:pt x="7" y="88"/>
                    <a:pt x="12" y="113"/>
                  </a:cubicBezTo>
                  <a:cubicBezTo>
                    <a:pt x="10" y="113"/>
                    <a:pt x="0" y="97"/>
                    <a:pt x="3" y="56"/>
                  </a:cubicBezTo>
                  <a:cubicBezTo>
                    <a:pt x="6" y="15"/>
                    <a:pt x="37" y="0"/>
                    <a:pt x="62" y="14"/>
                  </a:cubicBezTo>
                  <a:cubicBezTo>
                    <a:pt x="62" y="14"/>
                    <a:pt x="79" y="7"/>
                    <a:pt x="94" y="13"/>
                  </a:cubicBezTo>
                  <a:cubicBezTo>
                    <a:pt x="110" y="20"/>
                    <a:pt x="132" y="53"/>
                    <a:pt x="111" y="110"/>
                  </a:cubicBezTo>
                  <a:cubicBezTo>
                    <a:pt x="111" y="110"/>
                    <a:pt x="113" y="82"/>
                    <a:pt x="103" y="61"/>
                  </a:cubicBezTo>
                  <a:cubicBezTo>
                    <a:pt x="92" y="40"/>
                    <a:pt x="78" y="66"/>
                    <a:pt x="60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31F51B76-A442-4CBC-9376-0CCB96645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860"/>
              <a:ext cx="35" cy="30"/>
            </a:xfrm>
            <a:custGeom>
              <a:avLst/>
              <a:gdLst>
                <a:gd name="T0" fmla="*/ 0 w 30"/>
                <a:gd name="T1" fmla="*/ 19 h 26"/>
                <a:gd name="T2" fmla="*/ 15 w 30"/>
                <a:gd name="T3" fmla="*/ 0 h 26"/>
                <a:gd name="T4" fmla="*/ 30 w 30"/>
                <a:gd name="T5" fmla="*/ 19 h 26"/>
                <a:gd name="T6" fmla="*/ 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cubicBezTo>
                    <a:pt x="0" y="19"/>
                    <a:pt x="2" y="0"/>
                    <a:pt x="15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E971EF5C-BF58-4F26-9290-121B824E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857"/>
              <a:ext cx="44" cy="25"/>
            </a:xfrm>
            <a:custGeom>
              <a:avLst/>
              <a:gdLst>
                <a:gd name="T0" fmla="*/ 37 w 38"/>
                <a:gd name="T1" fmla="*/ 22 h 22"/>
                <a:gd name="T2" fmla="*/ 34 w 38"/>
                <a:gd name="T3" fmla="*/ 9 h 22"/>
                <a:gd name="T4" fmla="*/ 23 w 38"/>
                <a:gd name="T5" fmla="*/ 3 h 22"/>
                <a:gd name="T6" fmla="*/ 12 w 38"/>
                <a:gd name="T7" fmla="*/ 10 h 22"/>
                <a:gd name="T8" fmla="*/ 8 w 38"/>
                <a:gd name="T9" fmla="*/ 22 h 22"/>
                <a:gd name="T10" fmla="*/ 8 w 38"/>
                <a:gd name="T11" fmla="*/ 22 h 22"/>
                <a:gd name="T12" fmla="*/ 8 w 38"/>
                <a:gd name="T13" fmla="*/ 22 h 22"/>
                <a:gd name="T14" fmla="*/ 0 w 38"/>
                <a:gd name="T15" fmla="*/ 20 h 22"/>
                <a:gd name="T16" fmla="*/ 0 w 38"/>
                <a:gd name="T17" fmla="*/ 20 h 22"/>
                <a:gd name="T18" fmla="*/ 0 w 38"/>
                <a:gd name="T19" fmla="*/ 20 h 22"/>
                <a:gd name="T20" fmla="*/ 0 w 38"/>
                <a:gd name="T21" fmla="*/ 20 h 22"/>
                <a:gd name="T22" fmla="*/ 8 w 38"/>
                <a:gd name="T23" fmla="*/ 21 h 22"/>
                <a:gd name="T24" fmla="*/ 7 w 38"/>
                <a:gd name="T25" fmla="*/ 22 h 22"/>
                <a:gd name="T26" fmla="*/ 8 w 38"/>
                <a:gd name="T27" fmla="*/ 15 h 22"/>
                <a:gd name="T28" fmla="*/ 10 w 38"/>
                <a:gd name="T29" fmla="*/ 8 h 22"/>
                <a:gd name="T30" fmla="*/ 15 w 38"/>
                <a:gd name="T31" fmla="*/ 2 h 22"/>
                <a:gd name="T32" fmla="*/ 19 w 38"/>
                <a:gd name="T33" fmla="*/ 1 h 22"/>
                <a:gd name="T34" fmla="*/ 23 w 38"/>
                <a:gd name="T35" fmla="*/ 0 h 22"/>
                <a:gd name="T36" fmla="*/ 31 w 38"/>
                <a:gd name="T37" fmla="*/ 2 h 22"/>
                <a:gd name="T38" fmla="*/ 36 w 38"/>
                <a:gd name="T39" fmla="*/ 8 h 22"/>
                <a:gd name="T40" fmla="*/ 38 w 38"/>
                <a:gd name="T41" fmla="*/ 22 h 22"/>
                <a:gd name="T42" fmla="*/ 38 w 38"/>
                <a:gd name="T43" fmla="*/ 22 h 22"/>
                <a:gd name="T44" fmla="*/ 37 w 38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7" y="22"/>
                  </a:moveTo>
                  <a:cubicBezTo>
                    <a:pt x="37" y="18"/>
                    <a:pt x="36" y="13"/>
                    <a:pt x="34" y="9"/>
                  </a:cubicBezTo>
                  <a:cubicBezTo>
                    <a:pt x="32" y="5"/>
                    <a:pt x="28" y="3"/>
                    <a:pt x="23" y="3"/>
                  </a:cubicBezTo>
                  <a:cubicBezTo>
                    <a:pt x="19" y="3"/>
                    <a:pt x="15" y="6"/>
                    <a:pt x="12" y="10"/>
                  </a:cubicBezTo>
                  <a:cubicBezTo>
                    <a:pt x="10" y="13"/>
                    <a:pt x="9" y="18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6" y="21"/>
                    <a:pt x="8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7" y="17"/>
                    <a:pt x="8" y="15"/>
                  </a:cubicBezTo>
                  <a:cubicBezTo>
                    <a:pt x="8" y="13"/>
                    <a:pt x="9" y="10"/>
                    <a:pt x="10" y="8"/>
                  </a:cubicBezTo>
                  <a:cubicBezTo>
                    <a:pt x="11" y="6"/>
                    <a:pt x="13" y="4"/>
                    <a:pt x="15" y="2"/>
                  </a:cubicBezTo>
                  <a:cubicBezTo>
                    <a:pt x="17" y="2"/>
                    <a:pt x="18" y="1"/>
                    <a:pt x="19" y="1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6" y="0"/>
                    <a:pt x="28" y="1"/>
                    <a:pt x="31" y="2"/>
                  </a:cubicBezTo>
                  <a:cubicBezTo>
                    <a:pt x="33" y="4"/>
                    <a:pt x="35" y="6"/>
                    <a:pt x="36" y="8"/>
                  </a:cubicBezTo>
                  <a:cubicBezTo>
                    <a:pt x="38" y="13"/>
                    <a:pt x="38" y="17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7" y="22"/>
                    <a:pt x="37" y="22"/>
                    <a:pt x="37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2A4A8210-651A-40EC-8DFD-09A586AEA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867"/>
              <a:ext cx="7" cy="15"/>
            </a:xfrm>
            <a:custGeom>
              <a:avLst/>
              <a:gdLst>
                <a:gd name="T0" fmla="*/ 3 w 6"/>
                <a:gd name="T1" fmla="*/ 0 h 13"/>
                <a:gd name="T2" fmla="*/ 6 w 6"/>
                <a:gd name="T3" fmla="*/ 3 h 13"/>
                <a:gd name="T4" fmla="*/ 5 w 6"/>
                <a:gd name="T5" fmla="*/ 5 h 13"/>
                <a:gd name="T6" fmla="*/ 6 w 6"/>
                <a:gd name="T7" fmla="*/ 6 h 13"/>
                <a:gd name="T8" fmla="*/ 6 w 6"/>
                <a:gd name="T9" fmla="*/ 7 h 13"/>
                <a:gd name="T10" fmla="*/ 3 w 6"/>
                <a:gd name="T11" fmla="*/ 13 h 13"/>
                <a:gd name="T12" fmla="*/ 0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10"/>
                    <a:pt x="5" y="13"/>
                    <a:pt x="3" y="13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F176E164-1FE3-4256-A222-B6172A918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60"/>
              <a:ext cx="35" cy="30"/>
            </a:xfrm>
            <a:custGeom>
              <a:avLst/>
              <a:gdLst>
                <a:gd name="T0" fmla="*/ 30 w 30"/>
                <a:gd name="T1" fmla="*/ 19 h 26"/>
                <a:gd name="T2" fmla="*/ 15 w 30"/>
                <a:gd name="T3" fmla="*/ 0 h 26"/>
                <a:gd name="T4" fmla="*/ 0 w 30"/>
                <a:gd name="T5" fmla="*/ 19 h 26"/>
                <a:gd name="T6" fmla="*/ 3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30" y="19"/>
                  </a:moveTo>
                  <a:cubicBezTo>
                    <a:pt x="30" y="19"/>
                    <a:pt x="28" y="0"/>
                    <a:pt x="15" y="0"/>
                  </a:cubicBezTo>
                  <a:cubicBezTo>
                    <a:pt x="1" y="0"/>
                    <a:pt x="0" y="19"/>
                    <a:pt x="0" y="19"/>
                  </a:cubicBezTo>
                  <a:cubicBezTo>
                    <a:pt x="0" y="19"/>
                    <a:pt x="15" y="26"/>
                    <a:pt x="3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A4D9AEB9-7E65-49B4-8FF4-42C33C5DF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859"/>
              <a:ext cx="45" cy="26"/>
            </a:xfrm>
            <a:custGeom>
              <a:avLst/>
              <a:gdLst>
                <a:gd name="T0" fmla="*/ 0 w 38"/>
                <a:gd name="T1" fmla="*/ 20 h 22"/>
                <a:gd name="T2" fmla="*/ 4 w 38"/>
                <a:gd name="T3" fmla="*/ 7 h 22"/>
                <a:gd name="T4" fmla="*/ 8 w 38"/>
                <a:gd name="T5" fmla="*/ 2 h 22"/>
                <a:gd name="T6" fmla="*/ 15 w 38"/>
                <a:gd name="T7" fmla="*/ 1 h 22"/>
                <a:gd name="T8" fmla="*/ 26 w 38"/>
                <a:gd name="T9" fmla="*/ 7 h 22"/>
                <a:gd name="T10" fmla="*/ 30 w 38"/>
                <a:gd name="T11" fmla="*/ 20 h 22"/>
                <a:gd name="T12" fmla="*/ 30 w 38"/>
                <a:gd name="T13" fmla="*/ 20 h 22"/>
                <a:gd name="T14" fmla="*/ 38 w 38"/>
                <a:gd name="T15" fmla="*/ 18 h 22"/>
                <a:gd name="T16" fmla="*/ 38 w 38"/>
                <a:gd name="T17" fmla="*/ 18 h 22"/>
                <a:gd name="T18" fmla="*/ 38 w 38"/>
                <a:gd name="T19" fmla="*/ 18 h 22"/>
                <a:gd name="T20" fmla="*/ 38 w 38"/>
                <a:gd name="T21" fmla="*/ 18 h 22"/>
                <a:gd name="T22" fmla="*/ 30 w 38"/>
                <a:gd name="T23" fmla="*/ 21 h 22"/>
                <a:gd name="T24" fmla="*/ 29 w 38"/>
                <a:gd name="T25" fmla="*/ 21 h 22"/>
                <a:gd name="T26" fmla="*/ 29 w 38"/>
                <a:gd name="T27" fmla="*/ 20 h 22"/>
                <a:gd name="T28" fmla="*/ 28 w 38"/>
                <a:gd name="T29" fmla="*/ 20 h 22"/>
                <a:gd name="T30" fmla="*/ 24 w 38"/>
                <a:gd name="T31" fmla="*/ 9 h 22"/>
                <a:gd name="T32" fmla="*/ 20 w 38"/>
                <a:gd name="T33" fmla="*/ 5 h 22"/>
                <a:gd name="T34" fmla="*/ 15 w 38"/>
                <a:gd name="T35" fmla="*/ 3 h 22"/>
                <a:gd name="T36" fmla="*/ 5 w 38"/>
                <a:gd name="T37" fmla="*/ 8 h 22"/>
                <a:gd name="T38" fmla="*/ 1 w 38"/>
                <a:gd name="T39" fmla="*/ 20 h 22"/>
                <a:gd name="T40" fmla="*/ 1 w 38"/>
                <a:gd name="T41" fmla="*/ 20 h 22"/>
                <a:gd name="T42" fmla="*/ 0 w 38"/>
                <a:gd name="T43" fmla="*/ 20 h 22"/>
                <a:gd name="T44" fmla="*/ 0 w 38"/>
                <a:gd name="T4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0" y="20"/>
                  </a:moveTo>
                  <a:cubicBezTo>
                    <a:pt x="1" y="16"/>
                    <a:pt x="1" y="11"/>
                    <a:pt x="4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1"/>
                    <a:pt x="13" y="0"/>
                    <a:pt x="15" y="1"/>
                  </a:cubicBezTo>
                  <a:cubicBezTo>
                    <a:pt x="19" y="0"/>
                    <a:pt x="24" y="3"/>
                    <a:pt x="26" y="7"/>
                  </a:cubicBezTo>
                  <a:cubicBezTo>
                    <a:pt x="28" y="11"/>
                    <a:pt x="29" y="16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5" y="20"/>
                    <a:pt x="33" y="20"/>
                    <a:pt x="30" y="21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6"/>
                    <a:pt x="26" y="12"/>
                    <a:pt x="24" y="9"/>
                  </a:cubicBezTo>
                  <a:cubicBezTo>
                    <a:pt x="23" y="7"/>
                    <a:pt x="21" y="6"/>
                    <a:pt x="20" y="5"/>
                  </a:cubicBezTo>
                  <a:cubicBezTo>
                    <a:pt x="18" y="4"/>
                    <a:pt x="17" y="3"/>
                    <a:pt x="15" y="3"/>
                  </a:cubicBezTo>
                  <a:cubicBezTo>
                    <a:pt x="11" y="3"/>
                    <a:pt x="8" y="5"/>
                    <a:pt x="5" y="8"/>
                  </a:cubicBezTo>
                  <a:cubicBezTo>
                    <a:pt x="3" y="11"/>
                    <a:pt x="2" y="16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094928C0-CD4B-4019-BBDA-BB540ACDA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867"/>
              <a:ext cx="7" cy="15"/>
            </a:xfrm>
            <a:custGeom>
              <a:avLst/>
              <a:gdLst>
                <a:gd name="T0" fmla="*/ 3 w 6"/>
                <a:gd name="T1" fmla="*/ 0 h 13"/>
                <a:gd name="T2" fmla="*/ 6 w 6"/>
                <a:gd name="T3" fmla="*/ 3 h 13"/>
                <a:gd name="T4" fmla="*/ 5 w 6"/>
                <a:gd name="T5" fmla="*/ 5 h 13"/>
                <a:gd name="T6" fmla="*/ 6 w 6"/>
                <a:gd name="T7" fmla="*/ 6 h 13"/>
                <a:gd name="T8" fmla="*/ 6 w 6"/>
                <a:gd name="T9" fmla="*/ 7 h 13"/>
                <a:gd name="T10" fmla="*/ 3 w 6"/>
                <a:gd name="T11" fmla="*/ 13 h 13"/>
                <a:gd name="T12" fmla="*/ 0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10"/>
                    <a:pt x="5" y="13"/>
                    <a:pt x="3" y="13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0B86BF2F-20A3-493F-B461-E2C47781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159"/>
              <a:ext cx="20" cy="20"/>
            </a:xfrm>
            <a:custGeom>
              <a:avLst/>
              <a:gdLst>
                <a:gd name="T0" fmla="*/ 20 w 20"/>
                <a:gd name="T1" fmla="*/ 13 h 20"/>
                <a:gd name="T2" fmla="*/ 15 w 20"/>
                <a:gd name="T3" fmla="*/ 0 h 20"/>
                <a:gd name="T4" fmla="*/ 0 w 20"/>
                <a:gd name="T5" fmla="*/ 4 h 20"/>
                <a:gd name="T6" fmla="*/ 5 w 20"/>
                <a:gd name="T7" fmla="*/ 20 h 20"/>
                <a:gd name="T8" fmla="*/ 20 w 20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20" y="13"/>
                  </a:moveTo>
                  <a:lnTo>
                    <a:pt x="15" y="0"/>
                  </a:lnTo>
                  <a:lnTo>
                    <a:pt x="0" y="4"/>
                  </a:lnTo>
                  <a:lnTo>
                    <a:pt x="5" y="20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73119FD1-65C4-403A-9A2D-5C2EBB4B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83"/>
              <a:ext cx="112" cy="187"/>
            </a:xfrm>
            <a:custGeom>
              <a:avLst/>
              <a:gdLst>
                <a:gd name="T0" fmla="*/ 83 w 96"/>
                <a:gd name="T1" fmla="*/ 160 h 161"/>
                <a:gd name="T2" fmla="*/ 96 w 96"/>
                <a:gd name="T3" fmla="*/ 154 h 161"/>
                <a:gd name="T4" fmla="*/ 69 w 96"/>
                <a:gd name="T5" fmla="*/ 81 h 161"/>
                <a:gd name="T6" fmla="*/ 65 w 96"/>
                <a:gd name="T7" fmla="*/ 72 h 161"/>
                <a:gd name="T8" fmla="*/ 61 w 96"/>
                <a:gd name="T9" fmla="*/ 64 h 161"/>
                <a:gd name="T10" fmla="*/ 53 w 96"/>
                <a:gd name="T11" fmla="*/ 48 h 161"/>
                <a:gd name="T12" fmla="*/ 40 w 96"/>
                <a:gd name="T13" fmla="*/ 15 h 161"/>
                <a:gd name="T14" fmla="*/ 34 w 96"/>
                <a:gd name="T15" fmla="*/ 6 h 161"/>
                <a:gd name="T16" fmla="*/ 34 w 96"/>
                <a:gd name="T17" fmla="*/ 6 h 161"/>
                <a:gd name="T18" fmla="*/ 14 w 96"/>
                <a:gd name="T19" fmla="*/ 2 h 161"/>
                <a:gd name="T20" fmla="*/ 1 w 96"/>
                <a:gd name="T21" fmla="*/ 17 h 161"/>
                <a:gd name="T22" fmla="*/ 3 w 96"/>
                <a:gd name="T23" fmla="*/ 31 h 161"/>
                <a:gd name="T24" fmla="*/ 22 w 96"/>
                <a:gd name="T25" fmla="*/ 65 h 161"/>
                <a:gd name="T26" fmla="*/ 43 w 96"/>
                <a:gd name="T27" fmla="*/ 96 h 161"/>
                <a:gd name="T28" fmla="*/ 77 w 96"/>
                <a:gd name="T29" fmla="*/ 161 h 161"/>
                <a:gd name="T30" fmla="*/ 83 w 96"/>
                <a:gd name="T31" fmla="*/ 16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161">
                  <a:moveTo>
                    <a:pt x="83" y="160"/>
                  </a:moveTo>
                  <a:cubicBezTo>
                    <a:pt x="88" y="158"/>
                    <a:pt x="92" y="156"/>
                    <a:pt x="96" y="154"/>
                  </a:cubicBezTo>
                  <a:cubicBezTo>
                    <a:pt x="89" y="129"/>
                    <a:pt x="80" y="105"/>
                    <a:pt x="69" y="81"/>
                  </a:cubicBezTo>
                  <a:cubicBezTo>
                    <a:pt x="68" y="78"/>
                    <a:pt x="66" y="75"/>
                    <a:pt x="65" y="72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58" y="59"/>
                    <a:pt x="56" y="53"/>
                    <a:pt x="53" y="48"/>
                  </a:cubicBezTo>
                  <a:cubicBezTo>
                    <a:pt x="48" y="37"/>
                    <a:pt x="44" y="26"/>
                    <a:pt x="40" y="15"/>
                  </a:cubicBezTo>
                  <a:cubicBezTo>
                    <a:pt x="39" y="11"/>
                    <a:pt x="37" y="8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28" y="1"/>
                    <a:pt x="21" y="0"/>
                    <a:pt x="14" y="2"/>
                  </a:cubicBezTo>
                  <a:cubicBezTo>
                    <a:pt x="8" y="4"/>
                    <a:pt x="2" y="9"/>
                    <a:pt x="1" y="17"/>
                  </a:cubicBezTo>
                  <a:cubicBezTo>
                    <a:pt x="0" y="22"/>
                    <a:pt x="1" y="26"/>
                    <a:pt x="3" y="31"/>
                  </a:cubicBezTo>
                  <a:cubicBezTo>
                    <a:pt x="9" y="42"/>
                    <a:pt x="15" y="54"/>
                    <a:pt x="22" y="65"/>
                  </a:cubicBezTo>
                  <a:cubicBezTo>
                    <a:pt x="29" y="76"/>
                    <a:pt x="36" y="87"/>
                    <a:pt x="43" y="96"/>
                  </a:cubicBezTo>
                  <a:cubicBezTo>
                    <a:pt x="56" y="117"/>
                    <a:pt x="67" y="139"/>
                    <a:pt x="77" y="161"/>
                  </a:cubicBezTo>
                  <a:cubicBezTo>
                    <a:pt x="79" y="161"/>
                    <a:pt x="81" y="160"/>
                    <a:pt x="83" y="160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37010D24-077F-49C6-BBFB-DB471F6E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171"/>
              <a:ext cx="22" cy="32"/>
            </a:xfrm>
            <a:custGeom>
              <a:avLst/>
              <a:gdLst>
                <a:gd name="T0" fmla="*/ 18 w 19"/>
                <a:gd name="T1" fmla="*/ 0 h 28"/>
                <a:gd name="T2" fmla="*/ 6 w 19"/>
                <a:gd name="T3" fmla="*/ 16 h 28"/>
                <a:gd name="T4" fmla="*/ 5 w 19"/>
                <a:gd name="T5" fmla="*/ 27 h 28"/>
                <a:gd name="T6" fmla="*/ 13 w 19"/>
                <a:gd name="T7" fmla="*/ 20 h 28"/>
                <a:gd name="T8" fmla="*/ 19 w 19"/>
                <a:gd name="T9" fmla="*/ 13 h 28"/>
                <a:gd name="T10" fmla="*/ 18 w 19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8">
                  <a:moveTo>
                    <a:pt x="18" y="0"/>
                  </a:moveTo>
                  <a:cubicBezTo>
                    <a:pt x="18" y="0"/>
                    <a:pt x="8" y="6"/>
                    <a:pt x="6" y="16"/>
                  </a:cubicBezTo>
                  <a:cubicBezTo>
                    <a:pt x="4" y="24"/>
                    <a:pt x="0" y="26"/>
                    <a:pt x="5" y="27"/>
                  </a:cubicBezTo>
                  <a:cubicBezTo>
                    <a:pt x="7" y="28"/>
                    <a:pt x="12" y="24"/>
                    <a:pt x="13" y="20"/>
                  </a:cubicBezTo>
                  <a:cubicBezTo>
                    <a:pt x="14" y="15"/>
                    <a:pt x="19" y="13"/>
                    <a:pt x="19" y="1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0B338840-B345-466F-991A-C4F7ECC30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183"/>
              <a:ext cx="53" cy="43"/>
            </a:xfrm>
            <a:custGeom>
              <a:avLst/>
              <a:gdLst>
                <a:gd name="T0" fmla="*/ 1 w 45"/>
                <a:gd name="T1" fmla="*/ 16 h 37"/>
                <a:gd name="T2" fmla="*/ 8 w 45"/>
                <a:gd name="T3" fmla="*/ 37 h 37"/>
                <a:gd name="T4" fmla="*/ 45 w 45"/>
                <a:gd name="T5" fmla="*/ 25 h 37"/>
                <a:gd name="T6" fmla="*/ 38 w 45"/>
                <a:gd name="T7" fmla="*/ 4 h 37"/>
                <a:gd name="T8" fmla="*/ 33 w 45"/>
                <a:gd name="T9" fmla="*/ 1 h 37"/>
                <a:gd name="T10" fmla="*/ 3 w 45"/>
                <a:gd name="T11" fmla="*/ 11 h 37"/>
                <a:gd name="T12" fmla="*/ 1 w 45"/>
                <a:gd name="T13" fmla="*/ 16 h 37"/>
                <a:gd name="T14" fmla="*/ 39 w 45"/>
                <a:gd name="T15" fmla="*/ 22 h 37"/>
                <a:gd name="T16" fmla="*/ 11 w 45"/>
                <a:gd name="T17" fmla="*/ 31 h 37"/>
                <a:gd name="T18" fmla="*/ 7 w 45"/>
                <a:gd name="T19" fmla="*/ 18 h 37"/>
                <a:gd name="T20" fmla="*/ 9 w 45"/>
                <a:gd name="T21" fmla="*/ 13 h 37"/>
                <a:gd name="T22" fmla="*/ 30 w 45"/>
                <a:gd name="T23" fmla="*/ 7 h 37"/>
                <a:gd name="T24" fmla="*/ 35 w 45"/>
                <a:gd name="T25" fmla="*/ 9 h 37"/>
                <a:gd name="T26" fmla="*/ 39 w 45"/>
                <a:gd name="T2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7">
                  <a:moveTo>
                    <a:pt x="1" y="16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2"/>
                    <a:pt x="35" y="0"/>
                    <a:pt x="33" y="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14"/>
                    <a:pt x="1" y="16"/>
                  </a:cubicBezTo>
                  <a:close/>
                  <a:moveTo>
                    <a:pt x="39" y="22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6"/>
                    <a:pt x="7" y="14"/>
                    <a:pt x="9" y="13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6"/>
                    <a:pt x="34" y="7"/>
                    <a:pt x="35" y="9"/>
                  </a:cubicBezTo>
                  <a:lnTo>
                    <a:pt x="39" y="22"/>
                  </a:lnTo>
                  <a:close/>
                </a:path>
              </a:pathLst>
            </a:custGeom>
            <a:solidFill>
              <a:srgbClr val="436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147F6387-0315-4430-97D1-2AB614D7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192"/>
              <a:ext cx="140" cy="124"/>
            </a:xfrm>
            <a:custGeom>
              <a:avLst/>
              <a:gdLst>
                <a:gd name="T0" fmla="*/ 121 w 121"/>
                <a:gd name="T1" fmla="*/ 76 h 107"/>
                <a:gd name="T2" fmla="*/ 24 w 121"/>
                <a:gd name="T3" fmla="*/ 107 h 107"/>
                <a:gd name="T4" fmla="*/ 24 w 121"/>
                <a:gd name="T5" fmla="*/ 107 h 107"/>
                <a:gd name="T6" fmla="*/ 0 w 121"/>
                <a:gd name="T7" fmla="*/ 35 h 107"/>
                <a:gd name="T8" fmla="*/ 3 w 121"/>
                <a:gd name="T9" fmla="*/ 30 h 107"/>
                <a:gd name="T10" fmla="*/ 93 w 121"/>
                <a:gd name="T11" fmla="*/ 1 h 107"/>
                <a:gd name="T12" fmla="*/ 98 w 121"/>
                <a:gd name="T13" fmla="*/ 4 h 107"/>
                <a:gd name="T14" fmla="*/ 121 w 121"/>
                <a:gd name="T15" fmla="*/ 76 h 107"/>
                <a:gd name="T16" fmla="*/ 121 w 121"/>
                <a:gd name="T17" fmla="*/ 7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07">
                  <a:moveTo>
                    <a:pt x="121" y="76"/>
                  </a:moveTo>
                  <a:cubicBezTo>
                    <a:pt x="24" y="107"/>
                    <a:pt x="24" y="107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1"/>
                    <a:pt x="3" y="3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5" y="0"/>
                    <a:pt x="97" y="2"/>
                    <a:pt x="98" y="4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1" y="76"/>
                    <a:pt x="121" y="76"/>
                    <a:pt x="121" y="76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A0FCB719-1C0D-405E-AB47-1CB80065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192"/>
              <a:ext cx="123" cy="68"/>
            </a:xfrm>
            <a:custGeom>
              <a:avLst/>
              <a:gdLst>
                <a:gd name="T0" fmla="*/ 8 w 106"/>
                <a:gd name="T1" fmla="*/ 59 h 59"/>
                <a:gd name="T2" fmla="*/ 0 w 106"/>
                <a:gd name="T3" fmla="*/ 35 h 59"/>
                <a:gd name="T4" fmla="*/ 3 w 106"/>
                <a:gd name="T5" fmla="*/ 30 h 59"/>
                <a:gd name="T6" fmla="*/ 93 w 106"/>
                <a:gd name="T7" fmla="*/ 1 h 59"/>
                <a:gd name="T8" fmla="*/ 98 w 106"/>
                <a:gd name="T9" fmla="*/ 4 h 59"/>
                <a:gd name="T10" fmla="*/ 106 w 106"/>
                <a:gd name="T11" fmla="*/ 29 h 59"/>
                <a:gd name="T12" fmla="*/ 8 w 106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59">
                  <a:moveTo>
                    <a:pt x="8" y="59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3"/>
                    <a:pt x="1" y="31"/>
                    <a:pt x="3" y="3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5" y="0"/>
                    <a:pt x="97" y="2"/>
                    <a:pt x="98" y="4"/>
                  </a:cubicBezTo>
                  <a:cubicBezTo>
                    <a:pt x="106" y="29"/>
                    <a:pt x="106" y="29"/>
                    <a:pt x="106" y="29"/>
                  </a:cubicBezTo>
                  <a:lnTo>
                    <a:pt x="8" y="59"/>
                  </a:lnTo>
                  <a:close/>
                </a:path>
              </a:pathLst>
            </a:custGeom>
            <a:solidFill>
              <a:srgbClr val="436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07CC300D-13FA-4085-B470-C60B86697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192"/>
              <a:ext cx="122" cy="67"/>
            </a:xfrm>
            <a:custGeom>
              <a:avLst/>
              <a:gdLst>
                <a:gd name="T0" fmla="*/ 0 w 105"/>
                <a:gd name="T1" fmla="*/ 35 h 58"/>
                <a:gd name="T2" fmla="*/ 3 w 105"/>
                <a:gd name="T3" fmla="*/ 30 h 58"/>
                <a:gd name="T4" fmla="*/ 93 w 105"/>
                <a:gd name="T5" fmla="*/ 1 h 58"/>
                <a:gd name="T6" fmla="*/ 98 w 105"/>
                <a:gd name="T7" fmla="*/ 4 h 58"/>
                <a:gd name="T8" fmla="*/ 105 w 105"/>
                <a:gd name="T9" fmla="*/ 27 h 58"/>
                <a:gd name="T10" fmla="*/ 8 w 105"/>
                <a:gd name="T11" fmla="*/ 58 h 58"/>
                <a:gd name="T12" fmla="*/ 0 w 105"/>
                <a:gd name="T13" fmla="*/ 3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8">
                  <a:moveTo>
                    <a:pt x="0" y="35"/>
                  </a:moveTo>
                  <a:cubicBezTo>
                    <a:pt x="0" y="33"/>
                    <a:pt x="1" y="31"/>
                    <a:pt x="3" y="3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5" y="0"/>
                    <a:pt x="97" y="2"/>
                    <a:pt x="98" y="4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8" y="58"/>
                    <a:pt x="8" y="58"/>
                    <a:pt x="8" y="58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DE67C355-6EEC-45B1-81A7-B2FF87B4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244"/>
              <a:ext cx="26" cy="16"/>
            </a:xfrm>
            <a:custGeom>
              <a:avLst/>
              <a:gdLst>
                <a:gd name="T0" fmla="*/ 22 w 22"/>
                <a:gd name="T1" fmla="*/ 4 h 14"/>
                <a:gd name="T2" fmla="*/ 22 w 22"/>
                <a:gd name="T3" fmla="*/ 4 h 14"/>
                <a:gd name="T4" fmla="*/ 19 w 22"/>
                <a:gd name="T5" fmla="*/ 10 h 14"/>
                <a:gd name="T6" fmla="*/ 7 w 22"/>
                <a:gd name="T7" fmla="*/ 14 h 14"/>
                <a:gd name="T8" fmla="*/ 1 w 22"/>
                <a:gd name="T9" fmla="*/ 11 h 14"/>
                <a:gd name="T10" fmla="*/ 1 w 22"/>
                <a:gd name="T11" fmla="*/ 11 h 14"/>
                <a:gd name="T12" fmla="*/ 4 w 22"/>
                <a:gd name="T13" fmla="*/ 5 h 14"/>
                <a:gd name="T14" fmla="*/ 16 w 22"/>
                <a:gd name="T15" fmla="*/ 1 h 14"/>
                <a:gd name="T16" fmla="*/ 22 w 22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7"/>
                    <a:pt x="21" y="9"/>
                    <a:pt x="19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4"/>
                    <a:pt x="2" y="13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8"/>
                    <a:pt x="2" y="6"/>
                    <a:pt x="4" y="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0"/>
                    <a:pt x="21" y="2"/>
                    <a:pt x="2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CD039795-4A8E-4AF3-87E3-F00E888A4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223"/>
              <a:ext cx="25" cy="16"/>
            </a:xfrm>
            <a:custGeom>
              <a:avLst/>
              <a:gdLst>
                <a:gd name="T0" fmla="*/ 21 w 22"/>
                <a:gd name="T1" fmla="*/ 4 h 14"/>
                <a:gd name="T2" fmla="*/ 21 w 22"/>
                <a:gd name="T3" fmla="*/ 4 h 14"/>
                <a:gd name="T4" fmla="*/ 18 w 22"/>
                <a:gd name="T5" fmla="*/ 10 h 14"/>
                <a:gd name="T6" fmla="*/ 7 w 22"/>
                <a:gd name="T7" fmla="*/ 13 h 14"/>
                <a:gd name="T8" fmla="*/ 1 w 22"/>
                <a:gd name="T9" fmla="*/ 10 h 14"/>
                <a:gd name="T10" fmla="*/ 1 w 22"/>
                <a:gd name="T11" fmla="*/ 10 h 14"/>
                <a:gd name="T12" fmla="*/ 4 w 22"/>
                <a:gd name="T13" fmla="*/ 5 h 14"/>
                <a:gd name="T14" fmla="*/ 15 w 22"/>
                <a:gd name="T15" fmla="*/ 1 h 14"/>
                <a:gd name="T16" fmla="*/ 21 w 22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2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6"/>
                    <a:pt x="21" y="9"/>
                    <a:pt x="18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4" y="14"/>
                    <a:pt x="2" y="13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8"/>
                    <a:pt x="1" y="6"/>
                    <a:pt x="4" y="5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8" y="0"/>
                    <a:pt x="20" y="2"/>
                    <a:pt x="2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51C4AF19-58CB-4B9B-9E6D-9132DE75C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166"/>
              <a:ext cx="36" cy="44"/>
            </a:xfrm>
            <a:custGeom>
              <a:avLst/>
              <a:gdLst>
                <a:gd name="T0" fmla="*/ 29 w 31"/>
                <a:gd name="T1" fmla="*/ 18 h 38"/>
                <a:gd name="T2" fmla="*/ 29 w 31"/>
                <a:gd name="T3" fmla="*/ 16 h 38"/>
                <a:gd name="T4" fmla="*/ 22 w 31"/>
                <a:gd name="T5" fmla="*/ 4 h 38"/>
                <a:gd name="T6" fmla="*/ 15 w 31"/>
                <a:gd name="T7" fmla="*/ 1 h 38"/>
                <a:gd name="T8" fmla="*/ 11 w 31"/>
                <a:gd name="T9" fmla="*/ 2 h 38"/>
                <a:gd name="T10" fmla="*/ 1 w 31"/>
                <a:gd name="T11" fmla="*/ 17 h 38"/>
                <a:gd name="T12" fmla="*/ 2 w 31"/>
                <a:gd name="T13" fmla="*/ 23 h 38"/>
                <a:gd name="T14" fmla="*/ 2 w 31"/>
                <a:gd name="T15" fmla="*/ 23 h 38"/>
                <a:gd name="T16" fmla="*/ 5 w 31"/>
                <a:gd name="T17" fmla="*/ 31 h 38"/>
                <a:gd name="T18" fmla="*/ 12 w 31"/>
                <a:gd name="T19" fmla="*/ 35 h 38"/>
                <a:gd name="T20" fmla="*/ 13 w 31"/>
                <a:gd name="T21" fmla="*/ 32 h 38"/>
                <a:gd name="T22" fmla="*/ 18 w 31"/>
                <a:gd name="T23" fmla="*/ 33 h 38"/>
                <a:gd name="T24" fmla="*/ 19 w 31"/>
                <a:gd name="T25" fmla="*/ 29 h 38"/>
                <a:gd name="T26" fmla="*/ 25 w 31"/>
                <a:gd name="T27" fmla="*/ 30 h 38"/>
                <a:gd name="T28" fmla="*/ 25 w 31"/>
                <a:gd name="T29" fmla="*/ 26 h 38"/>
                <a:gd name="T30" fmla="*/ 30 w 31"/>
                <a:gd name="T31" fmla="*/ 26 h 38"/>
                <a:gd name="T32" fmla="*/ 29 w 31"/>
                <a:gd name="T33" fmla="*/ 1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8">
                  <a:moveTo>
                    <a:pt x="29" y="18"/>
                  </a:moveTo>
                  <a:cubicBezTo>
                    <a:pt x="29" y="18"/>
                    <a:pt x="29" y="17"/>
                    <a:pt x="29" y="16"/>
                  </a:cubicBezTo>
                  <a:cubicBezTo>
                    <a:pt x="28" y="11"/>
                    <a:pt x="25" y="6"/>
                    <a:pt x="22" y="4"/>
                  </a:cubicBezTo>
                  <a:cubicBezTo>
                    <a:pt x="21" y="1"/>
                    <a:pt x="18" y="0"/>
                    <a:pt x="15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4"/>
                    <a:pt x="0" y="10"/>
                    <a:pt x="1" y="17"/>
                  </a:cubicBezTo>
                  <a:cubicBezTo>
                    <a:pt x="1" y="19"/>
                    <a:pt x="1" y="21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6"/>
                    <a:pt x="5" y="31"/>
                  </a:cubicBezTo>
                  <a:cubicBezTo>
                    <a:pt x="8" y="36"/>
                    <a:pt x="9" y="38"/>
                    <a:pt x="12" y="35"/>
                  </a:cubicBezTo>
                  <a:cubicBezTo>
                    <a:pt x="13" y="35"/>
                    <a:pt x="13" y="34"/>
                    <a:pt x="13" y="32"/>
                  </a:cubicBezTo>
                  <a:cubicBezTo>
                    <a:pt x="15" y="34"/>
                    <a:pt x="16" y="35"/>
                    <a:pt x="18" y="33"/>
                  </a:cubicBezTo>
                  <a:cubicBezTo>
                    <a:pt x="19" y="32"/>
                    <a:pt x="19" y="30"/>
                    <a:pt x="19" y="29"/>
                  </a:cubicBezTo>
                  <a:cubicBezTo>
                    <a:pt x="21" y="31"/>
                    <a:pt x="22" y="32"/>
                    <a:pt x="25" y="30"/>
                  </a:cubicBezTo>
                  <a:cubicBezTo>
                    <a:pt x="25" y="29"/>
                    <a:pt x="25" y="27"/>
                    <a:pt x="25" y="26"/>
                  </a:cubicBezTo>
                  <a:cubicBezTo>
                    <a:pt x="27" y="28"/>
                    <a:pt x="28" y="28"/>
                    <a:pt x="30" y="26"/>
                  </a:cubicBezTo>
                  <a:cubicBezTo>
                    <a:pt x="31" y="24"/>
                    <a:pt x="30" y="21"/>
                    <a:pt x="29" y="1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4A63629F-A7C2-4F6C-923D-1320748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972"/>
              <a:ext cx="54" cy="92"/>
            </a:xfrm>
            <a:custGeom>
              <a:avLst/>
              <a:gdLst>
                <a:gd name="T0" fmla="*/ 24 w 46"/>
                <a:gd name="T1" fmla="*/ 80 h 80"/>
                <a:gd name="T2" fmla="*/ 46 w 46"/>
                <a:gd name="T3" fmla="*/ 14 h 80"/>
                <a:gd name="T4" fmla="*/ 15 w 46"/>
                <a:gd name="T5" fmla="*/ 13 h 80"/>
                <a:gd name="T6" fmla="*/ 24 w 46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80">
                  <a:moveTo>
                    <a:pt x="24" y="80"/>
                  </a:moveTo>
                  <a:cubicBezTo>
                    <a:pt x="24" y="80"/>
                    <a:pt x="22" y="28"/>
                    <a:pt x="46" y="14"/>
                  </a:cubicBezTo>
                  <a:cubicBezTo>
                    <a:pt x="46" y="14"/>
                    <a:pt x="30" y="0"/>
                    <a:pt x="15" y="13"/>
                  </a:cubicBezTo>
                  <a:cubicBezTo>
                    <a:pt x="0" y="26"/>
                    <a:pt x="12" y="67"/>
                    <a:pt x="24" y="8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4" name="Group 145">
            <a:extLst>
              <a:ext uri="{FF2B5EF4-FFF2-40B4-BE49-F238E27FC236}">
                <a16:creationId xmlns:a16="http://schemas.microsoft.com/office/drawing/2014/main" id="{5570741A-223A-4429-A180-9D1F6DA186B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50211" y="1199106"/>
            <a:ext cx="870470" cy="2144468"/>
            <a:chOff x="3689" y="1788"/>
            <a:chExt cx="302" cy="744"/>
          </a:xfrm>
        </p:grpSpPr>
        <p:sp>
          <p:nvSpPr>
            <p:cNvPr id="145" name="AutoShape 144">
              <a:extLst>
                <a:ext uri="{FF2B5EF4-FFF2-40B4-BE49-F238E27FC236}">
                  <a16:creationId xmlns:a16="http://schemas.microsoft.com/office/drawing/2014/main" id="{62ADDFD0-315F-4946-B33A-E363C84B425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89" y="1788"/>
              <a:ext cx="302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4AC5318B-A61A-453E-85A0-7414B06C4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829"/>
              <a:ext cx="160" cy="177"/>
            </a:xfrm>
            <a:custGeom>
              <a:avLst/>
              <a:gdLst>
                <a:gd name="T0" fmla="*/ 127 w 137"/>
                <a:gd name="T1" fmla="*/ 37 h 153"/>
                <a:gd name="T2" fmla="*/ 13 w 137"/>
                <a:gd name="T3" fmla="*/ 0 h 153"/>
                <a:gd name="T4" fmla="*/ 10 w 137"/>
                <a:gd name="T5" fmla="*/ 47 h 153"/>
                <a:gd name="T6" fmla="*/ 0 w 137"/>
                <a:gd name="T7" fmla="*/ 135 h 153"/>
                <a:gd name="T8" fmla="*/ 46 w 137"/>
                <a:gd name="T9" fmla="*/ 149 h 153"/>
                <a:gd name="T10" fmla="*/ 137 w 137"/>
                <a:gd name="T11" fmla="*/ 140 h 153"/>
                <a:gd name="T12" fmla="*/ 127 w 137"/>
                <a:gd name="T13" fmla="*/ 99 h 153"/>
                <a:gd name="T14" fmla="*/ 127 w 137"/>
                <a:gd name="T15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3">
                  <a:moveTo>
                    <a:pt x="127" y="3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9" y="30"/>
                    <a:pt x="10" y="47"/>
                  </a:cubicBezTo>
                  <a:cubicBezTo>
                    <a:pt x="12" y="64"/>
                    <a:pt x="12" y="84"/>
                    <a:pt x="0" y="135"/>
                  </a:cubicBezTo>
                  <a:cubicBezTo>
                    <a:pt x="0" y="135"/>
                    <a:pt x="11" y="146"/>
                    <a:pt x="46" y="149"/>
                  </a:cubicBezTo>
                  <a:cubicBezTo>
                    <a:pt x="81" y="153"/>
                    <a:pt x="120" y="150"/>
                    <a:pt x="137" y="140"/>
                  </a:cubicBezTo>
                  <a:cubicBezTo>
                    <a:pt x="137" y="140"/>
                    <a:pt x="128" y="128"/>
                    <a:pt x="127" y="99"/>
                  </a:cubicBezTo>
                  <a:lnTo>
                    <a:pt x="127" y="37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5569BD6C-68F5-4500-8F0B-DFEAFF51F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152"/>
              <a:ext cx="180" cy="379"/>
            </a:xfrm>
            <a:custGeom>
              <a:avLst/>
              <a:gdLst>
                <a:gd name="T0" fmla="*/ 136 w 154"/>
                <a:gd name="T1" fmla="*/ 302 h 327"/>
                <a:gd name="T2" fmla="*/ 96 w 154"/>
                <a:gd name="T3" fmla="*/ 282 h 327"/>
                <a:gd name="T4" fmla="*/ 96 w 154"/>
                <a:gd name="T5" fmla="*/ 281 h 327"/>
                <a:gd name="T6" fmla="*/ 90 w 154"/>
                <a:gd name="T7" fmla="*/ 216 h 327"/>
                <a:gd name="T8" fmla="*/ 87 w 154"/>
                <a:gd name="T9" fmla="*/ 180 h 327"/>
                <a:gd name="T10" fmla="*/ 82 w 154"/>
                <a:gd name="T11" fmla="*/ 151 h 327"/>
                <a:gd name="T12" fmla="*/ 61 w 154"/>
                <a:gd name="T13" fmla="*/ 59 h 327"/>
                <a:gd name="T14" fmla="*/ 49 w 154"/>
                <a:gd name="T15" fmla="*/ 18 h 327"/>
                <a:gd name="T16" fmla="*/ 45 w 154"/>
                <a:gd name="T17" fmla="*/ 5 h 327"/>
                <a:gd name="T18" fmla="*/ 44 w 154"/>
                <a:gd name="T19" fmla="*/ 0 h 327"/>
                <a:gd name="T20" fmla="*/ 0 w 154"/>
                <a:gd name="T21" fmla="*/ 22 h 327"/>
                <a:gd name="T22" fmla="*/ 10 w 154"/>
                <a:gd name="T23" fmla="*/ 44 h 327"/>
                <a:gd name="T24" fmla="*/ 34 w 154"/>
                <a:gd name="T25" fmla="*/ 105 h 327"/>
                <a:gd name="T26" fmla="*/ 50 w 154"/>
                <a:gd name="T27" fmla="*/ 145 h 327"/>
                <a:gd name="T28" fmla="*/ 56 w 154"/>
                <a:gd name="T29" fmla="*/ 183 h 327"/>
                <a:gd name="T30" fmla="*/ 64 w 154"/>
                <a:gd name="T31" fmla="*/ 236 h 327"/>
                <a:gd name="T32" fmla="*/ 76 w 154"/>
                <a:gd name="T33" fmla="*/ 286 h 327"/>
                <a:gd name="T34" fmla="*/ 84 w 154"/>
                <a:gd name="T35" fmla="*/ 325 h 327"/>
                <a:gd name="T36" fmla="*/ 99 w 154"/>
                <a:gd name="T37" fmla="*/ 323 h 327"/>
                <a:gd name="T38" fmla="*/ 100 w 154"/>
                <a:gd name="T39" fmla="*/ 315 h 327"/>
                <a:gd name="T40" fmla="*/ 117 w 154"/>
                <a:gd name="T41" fmla="*/ 320 h 327"/>
                <a:gd name="T42" fmla="*/ 153 w 154"/>
                <a:gd name="T43" fmla="*/ 311 h 327"/>
                <a:gd name="T44" fmla="*/ 136 w 154"/>
                <a:gd name="T45" fmla="*/ 30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4" h="327">
                  <a:moveTo>
                    <a:pt x="136" y="302"/>
                  </a:moveTo>
                  <a:cubicBezTo>
                    <a:pt x="124" y="300"/>
                    <a:pt x="107" y="301"/>
                    <a:pt x="96" y="282"/>
                  </a:cubicBezTo>
                  <a:cubicBezTo>
                    <a:pt x="96" y="281"/>
                    <a:pt x="96" y="281"/>
                    <a:pt x="96" y="281"/>
                  </a:cubicBezTo>
                  <a:cubicBezTo>
                    <a:pt x="94" y="267"/>
                    <a:pt x="92" y="242"/>
                    <a:pt x="90" y="216"/>
                  </a:cubicBezTo>
                  <a:cubicBezTo>
                    <a:pt x="89" y="204"/>
                    <a:pt x="88" y="191"/>
                    <a:pt x="87" y="180"/>
                  </a:cubicBezTo>
                  <a:cubicBezTo>
                    <a:pt x="85" y="169"/>
                    <a:pt x="83" y="159"/>
                    <a:pt x="82" y="151"/>
                  </a:cubicBezTo>
                  <a:cubicBezTo>
                    <a:pt x="79" y="129"/>
                    <a:pt x="70" y="91"/>
                    <a:pt x="61" y="59"/>
                  </a:cubicBezTo>
                  <a:cubicBezTo>
                    <a:pt x="57" y="43"/>
                    <a:pt x="53" y="28"/>
                    <a:pt x="49" y="18"/>
                  </a:cubicBezTo>
                  <a:cubicBezTo>
                    <a:pt x="48" y="12"/>
                    <a:pt x="46" y="8"/>
                    <a:pt x="45" y="5"/>
                  </a:cubicBezTo>
                  <a:cubicBezTo>
                    <a:pt x="44" y="2"/>
                    <a:pt x="44" y="0"/>
                    <a:pt x="44" y="0"/>
                  </a:cubicBezTo>
                  <a:cubicBezTo>
                    <a:pt x="29" y="8"/>
                    <a:pt x="15" y="15"/>
                    <a:pt x="0" y="22"/>
                  </a:cubicBezTo>
                  <a:cubicBezTo>
                    <a:pt x="0" y="22"/>
                    <a:pt x="4" y="30"/>
                    <a:pt x="10" y="44"/>
                  </a:cubicBezTo>
                  <a:cubicBezTo>
                    <a:pt x="16" y="58"/>
                    <a:pt x="24" y="79"/>
                    <a:pt x="34" y="105"/>
                  </a:cubicBezTo>
                  <a:cubicBezTo>
                    <a:pt x="42" y="125"/>
                    <a:pt x="47" y="135"/>
                    <a:pt x="50" y="145"/>
                  </a:cubicBezTo>
                  <a:cubicBezTo>
                    <a:pt x="53" y="155"/>
                    <a:pt x="55" y="164"/>
                    <a:pt x="56" y="183"/>
                  </a:cubicBezTo>
                  <a:cubicBezTo>
                    <a:pt x="57" y="200"/>
                    <a:pt x="61" y="218"/>
                    <a:pt x="64" y="236"/>
                  </a:cubicBezTo>
                  <a:cubicBezTo>
                    <a:pt x="68" y="252"/>
                    <a:pt x="72" y="269"/>
                    <a:pt x="76" y="286"/>
                  </a:cubicBezTo>
                  <a:cubicBezTo>
                    <a:pt x="77" y="294"/>
                    <a:pt x="79" y="311"/>
                    <a:pt x="84" y="325"/>
                  </a:cubicBezTo>
                  <a:cubicBezTo>
                    <a:pt x="84" y="325"/>
                    <a:pt x="93" y="327"/>
                    <a:pt x="99" y="323"/>
                  </a:cubicBezTo>
                  <a:cubicBezTo>
                    <a:pt x="100" y="315"/>
                    <a:pt x="100" y="315"/>
                    <a:pt x="100" y="315"/>
                  </a:cubicBezTo>
                  <a:cubicBezTo>
                    <a:pt x="100" y="315"/>
                    <a:pt x="116" y="319"/>
                    <a:pt x="117" y="320"/>
                  </a:cubicBezTo>
                  <a:cubicBezTo>
                    <a:pt x="118" y="321"/>
                    <a:pt x="151" y="321"/>
                    <a:pt x="153" y="311"/>
                  </a:cubicBezTo>
                  <a:cubicBezTo>
                    <a:pt x="154" y="302"/>
                    <a:pt x="149" y="305"/>
                    <a:pt x="136" y="30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0878A5B6-810E-48A1-94EB-0AF02FDD1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500"/>
              <a:ext cx="89" cy="31"/>
            </a:xfrm>
            <a:custGeom>
              <a:avLst/>
              <a:gdLst>
                <a:gd name="T0" fmla="*/ 58 w 76"/>
                <a:gd name="T1" fmla="*/ 2 h 27"/>
                <a:gd name="T2" fmla="*/ 50 w 76"/>
                <a:gd name="T3" fmla="*/ 1 h 27"/>
                <a:gd name="T4" fmla="*/ 21 w 76"/>
                <a:gd name="T5" fmla="*/ 5 h 27"/>
                <a:gd name="T6" fmla="*/ 0 w 76"/>
                <a:gd name="T7" fmla="*/ 0 h 27"/>
                <a:gd name="T8" fmla="*/ 6 w 76"/>
                <a:gd name="T9" fmla="*/ 25 h 27"/>
                <a:gd name="T10" fmla="*/ 21 w 76"/>
                <a:gd name="T11" fmla="*/ 23 h 27"/>
                <a:gd name="T12" fmla="*/ 23 w 76"/>
                <a:gd name="T13" fmla="*/ 19 h 27"/>
                <a:gd name="T14" fmla="*/ 38 w 76"/>
                <a:gd name="T15" fmla="*/ 20 h 27"/>
                <a:gd name="T16" fmla="*/ 75 w 76"/>
                <a:gd name="T17" fmla="*/ 11 h 27"/>
                <a:gd name="T18" fmla="*/ 58 w 76"/>
                <a:gd name="T1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7">
                  <a:moveTo>
                    <a:pt x="58" y="2"/>
                  </a:moveTo>
                  <a:cubicBezTo>
                    <a:pt x="55" y="2"/>
                    <a:pt x="53" y="1"/>
                    <a:pt x="50" y="1"/>
                  </a:cubicBezTo>
                  <a:cubicBezTo>
                    <a:pt x="56" y="7"/>
                    <a:pt x="34" y="6"/>
                    <a:pt x="21" y="5"/>
                  </a:cubicBezTo>
                  <a:cubicBezTo>
                    <a:pt x="7" y="4"/>
                    <a:pt x="0" y="0"/>
                    <a:pt x="0" y="0"/>
                  </a:cubicBezTo>
                  <a:cubicBezTo>
                    <a:pt x="1" y="8"/>
                    <a:pt x="3" y="17"/>
                    <a:pt x="6" y="25"/>
                  </a:cubicBezTo>
                  <a:cubicBezTo>
                    <a:pt x="6" y="25"/>
                    <a:pt x="15" y="27"/>
                    <a:pt x="21" y="2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33" y="20"/>
                    <a:pt x="38" y="20"/>
                  </a:cubicBezTo>
                  <a:cubicBezTo>
                    <a:pt x="49" y="21"/>
                    <a:pt x="73" y="21"/>
                    <a:pt x="75" y="11"/>
                  </a:cubicBezTo>
                  <a:cubicBezTo>
                    <a:pt x="76" y="2"/>
                    <a:pt x="71" y="5"/>
                    <a:pt x="58" y="2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8E6595DD-7227-47BF-98B6-8EE67F34B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160"/>
              <a:ext cx="52" cy="374"/>
            </a:xfrm>
            <a:custGeom>
              <a:avLst/>
              <a:gdLst>
                <a:gd name="T0" fmla="*/ 35 w 44"/>
                <a:gd name="T1" fmla="*/ 297 h 323"/>
                <a:gd name="T2" fmla="*/ 32 w 44"/>
                <a:gd name="T3" fmla="*/ 279 h 323"/>
                <a:gd name="T4" fmla="*/ 35 w 44"/>
                <a:gd name="T5" fmla="*/ 141 h 323"/>
                <a:gd name="T6" fmla="*/ 42 w 44"/>
                <a:gd name="T7" fmla="*/ 1 h 323"/>
                <a:gd name="T8" fmla="*/ 0 w 44"/>
                <a:gd name="T9" fmla="*/ 0 h 323"/>
                <a:gd name="T10" fmla="*/ 3 w 44"/>
                <a:gd name="T11" fmla="*/ 142 h 323"/>
                <a:gd name="T12" fmla="*/ 12 w 44"/>
                <a:gd name="T13" fmla="*/ 284 h 323"/>
                <a:gd name="T14" fmla="*/ 12 w 44"/>
                <a:gd name="T15" fmla="*/ 284 h 323"/>
                <a:gd name="T16" fmla="*/ 6 w 44"/>
                <a:gd name="T17" fmla="*/ 298 h 323"/>
                <a:gd name="T18" fmla="*/ 2 w 44"/>
                <a:gd name="T19" fmla="*/ 311 h 323"/>
                <a:gd name="T20" fmla="*/ 6 w 44"/>
                <a:gd name="T21" fmla="*/ 318 h 323"/>
                <a:gd name="T22" fmla="*/ 37 w 44"/>
                <a:gd name="T23" fmla="*/ 318 h 323"/>
                <a:gd name="T24" fmla="*/ 43 w 44"/>
                <a:gd name="T25" fmla="*/ 311 h 323"/>
                <a:gd name="T26" fmla="*/ 35 w 44"/>
                <a:gd name="T27" fmla="*/ 2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3">
                  <a:moveTo>
                    <a:pt x="35" y="297"/>
                  </a:moveTo>
                  <a:cubicBezTo>
                    <a:pt x="33" y="295"/>
                    <a:pt x="32" y="283"/>
                    <a:pt x="32" y="279"/>
                  </a:cubicBezTo>
                  <a:cubicBezTo>
                    <a:pt x="31" y="233"/>
                    <a:pt x="33" y="187"/>
                    <a:pt x="35" y="141"/>
                  </a:cubicBezTo>
                  <a:cubicBezTo>
                    <a:pt x="36" y="95"/>
                    <a:pt x="39" y="48"/>
                    <a:pt x="4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1" y="95"/>
                    <a:pt x="3" y="142"/>
                  </a:cubicBezTo>
                  <a:cubicBezTo>
                    <a:pt x="5" y="190"/>
                    <a:pt x="7" y="237"/>
                    <a:pt x="12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1" y="289"/>
                    <a:pt x="10" y="295"/>
                    <a:pt x="6" y="298"/>
                  </a:cubicBezTo>
                  <a:cubicBezTo>
                    <a:pt x="2" y="302"/>
                    <a:pt x="2" y="306"/>
                    <a:pt x="2" y="311"/>
                  </a:cubicBezTo>
                  <a:cubicBezTo>
                    <a:pt x="3" y="314"/>
                    <a:pt x="3" y="317"/>
                    <a:pt x="6" y="318"/>
                  </a:cubicBezTo>
                  <a:cubicBezTo>
                    <a:pt x="21" y="323"/>
                    <a:pt x="31" y="320"/>
                    <a:pt x="37" y="318"/>
                  </a:cubicBezTo>
                  <a:cubicBezTo>
                    <a:pt x="41" y="317"/>
                    <a:pt x="43" y="314"/>
                    <a:pt x="43" y="311"/>
                  </a:cubicBezTo>
                  <a:cubicBezTo>
                    <a:pt x="44" y="302"/>
                    <a:pt x="39" y="302"/>
                    <a:pt x="35" y="29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64DC359C-AF09-4BF0-B5E9-483DC156D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501"/>
              <a:ext cx="50" cy="33"/>
            </a:xfrm>
            <a:custGeom>
              <a:avLst/>
              <a:gdLst>
                <a:gd name="T0" fmla="*/ 21 w 42"/>
                <a:gd name="T1" fmla="*/ 13 h 29"/>
                <a:gd name="T2" fmla="*/ 7 w 42"/>
                <a:gd name="T3" fmla="*/ 0 h 29"/>
                <a:gd name="T4" fmla="*/ 4 w 42"/>
                <a:gd name="T5" fmla="*/ 4 h 29"/>
                <a:gd name="T6" fmla="*/ 0 w 42"/>
                <a:gd name="T7" fmla="*/ 17 h 29"/>
                <a:gd name="T8" fmla="*/ 4 w 42"/>
                <a:gd name="T9" fmla="*/ 24 h 29"/>
                <a:gd name="T10" fmla="*/ 35 w 42"/>
                <a:gd name="T11" fmla="*/ 24 h 29"/>
                <a:gd name="T12" fmla="*/ 41 w 42"/>
                <a:gd name="T13" fmla="*/ 17 h 29"/>
                <a:gd name="T14" fmla="*/ 33 w 42"/>
                <a:gd name="T15" fmla="*/ 3 h 29"/>
                <a:gd name="T16" fmla="*/ 21 w 42"/>
                <a:gd name="T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21" y="13"/>
                  </a:moveTo>
                  <a:cubicBezTo>
                    <a:pt x="3" y="13"/>
                    <a:pt x="6" y="3"/>
                    <a:pt x="7" y="0"/>
                  </a:cubicBezTo>
                  <a:cubicBezTo>
                    <a:pt x="7" y="2"/>
                    <a:pt x="6" y="3"/>
                    <a:pt x="4" y="4"/>
                  </a:cubicBezTo>
                  <a:cubicBezTo>
                    <a:pt x="0" y="8"/>
                    <a:pt x="0" y="12"/>
                    <a:pt x="0" y="17"/>
                  </a:cubicBezTo>
                  <a:cubicBezTo>
                    <a:pt x="1" y="20"/>
                    <a:pt x="1" y="23"/>
                    <a:pt x="4" y="24"/>
                  </a:cubicBezTo>
                  <a:cubicBezTo>
                    <a:pt x="19" y="29"/>
                    <a:pt x="29" y="26"/>
                    <a:pt x="35" y="24"/>
                  </a:cubicBezTo>
                  <a:cubicBezTo>
                    <a:pt x="39" y="23"/>
                    <a:pt x="41" y="20"/>
                    <a:pt x="41" y="17"/>
                  </a:cubicBezTo>
                  <a:cubicBezTo>
                    <a:pt x="42" y="8"/>
                    <a:pt x="38" y="8"/>
                    <a:pt x="33" y="3"/>
                  </a:cubicBezTo>
                  <a:cubicBezTo>
                    <a:pt x="33" y="3"/>
                    <a:pt x="41" y="13"/>
                    <a:pt x="21" y="1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43ECE4FE-78F6-4FB0-9486-950A7B13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1CBC096C-4D47-4EF0-8617-8971B8273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881"/>
              <a:ext cx="22" cy="26"/>
            </a:xfrm>
            <a:custGeom>
              <a:avLst/>
              <a:gdLst>
                <a:gd name="T0" fmla="*/ 22 w 22"/>
                <a:gd name="T1" fmla="*/ 7 h 26"/>
                <a:gd name="T2" fmla="*/ 19 w 22"/>
                <a:gd name="T3" fmla="*/ 26 h 26"/>
                <a:gd name="T4" fmla="*/ 0 w 22"/>
                <a:gd name="T5" fmla="*/ 17 h 26"/>
                <a:gd name="T6" fmla="*/ 4 w 22"/>
                <a:gd name="T7" fmla="*/ 0 h 26"/>
                <a:gd name="T8" fmla="*/ 22 w 22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6">
                  <a:moveTo>
                    <a:pt x="22" y="7"/>
                  </a:moveTo>
                  <a:lnTo>
                    <a:pt x="19" y="26"/>
                  </a:lnTo>
                  <a:lnTo>
                    <a:pt x="0" y="17"/>
                  </a:lnTo>
                  <a:lnTo>
                    <a:pt x="4" y="0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2BC11D70-B511-47C8-A628-26249B0F9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1890"/>
              <a:ext cx="152" cy="130"/>
            </a:xfrm>
            <a:custGeom>
              <a:avLst/>
              <a:gdLst>
                <a:gd name="T0" fmla="*/ 31 w 130"/>
                <a:gd name="T1" fmla="*/ 4 h 112"/>
                <a:gd name="T2" fmla="*/ 17 w 130"/>
                <a:gd name="T3" fmla="*/ 0 h 112"/>
                <a:gd name="T4" fmla="*/ 4 w 130"/>
                <a:gd name="T5" fmla="*/ 40 h 112"/>
                <a:gd name="T6" fmla="*/ 0 w 130"/>
                <a:gd name="T7" fmla="*/ 63 h 112"/>
                <a:gd name="T8" fmla="*/ 0 w 130"/>
                <a:gd name="T9" fmla="*/ 64 h 112"/>
                <a:gd name="T10" fmla="*/ 0 w 130"/>
                <a:gd name="T11" fmla="*/ 67 h 112"/>
                <a:gd name="T12" fmla="*/ 1 w 130"/>
                <a:gd name="T13" fmla="*/ 71 h 112"/>
                <a:gd name="T14" fmla="*/ 3 w 130"/>
                <a:gd name="T15" fmla="*/ 80 h 112"/>
                <a:gd name="T16" fmla="*/ 8 w 130"/>
                <a:gd name="T17" fmla="*/ 87 h 112"/>
                <a:gd name="T18" fmla="*/ 11 w 130"/>
                <a:gd name="T19" fmla="*/ 90 h 112"/>
                <a:gd name="T20" fmla="*/ 15 w 130"/>
                <a:gd name="T21" fmla="*/ 93 h 112"/>
                <a:gd name="T22" fmla="*/ 22 w 130"/>
                <a:gd name="T23" fmla="*/ 97 h 112"/>
                <a:gd name="T24" fmla="*/ 28 w 130"/>
                <a:gd name="T25" fmla="*/ 100 h 112"/>
                <a:gd name="T26" fmla="*/ 33 w 130"/>
                <a:gd name="T27" fmla="*/ 102 h 112"/>
                <a:gd name="T28" fmla="*/ 39 w 130"/>
                <a:gd name="T29" fmla="*/ 104 h 112"/>
                <a:gd name="T30" fmla="*/ 60 w 130"/>
                <a:gd name="T31" fmla="*/ 108 h 112"/>
                <a:gd name="T32" fmla="*/ 102 w 130"/>
                <a:gd name="T33" fmla="*/ 112 h 112"/>
                <a:gd name="T34" fmla="*/ 115 w 130"/>
                <a:gd name="T35" fmla="*/ 108 h 112"/>
                <a:gd name="T36" fmla="*/ 115 w 130"/>
                <a:gd name="T37" fmla="*/ 108 h 112"/>
                <a:gd name="T38" fmla="*/ 112 w 130"/>
                <a:gd name="T39" fmla="*/ 73 h 112"/>
                <a:gd name="T40" fmla="*/ 100 w 130"/>
                <a:gd name="T41" fmla="*/ 71 h 112"/>
                <a:gd name="T42" fmla="*/ 64 w 130"/>
                <a:gd name="T43" fmla="*/ 73 h 112"/>
                <a:gd name="T44" fmla="*/ 46 w 130"/>
                <a:gd name="T45" fmla="*/ 72 h 112"/>
                <a:gd name="T46" fmla="*/ 38 w 130"/>
                <a:gd name="T47" fmla="*/ 70 h 112"/>
                <a:gd name="T48" fmla="*/ 34 w 130"/>
                <a:gd name="T49" fmla="*/ 69 h 112"/>
                <a:gd name="T50" fmla="*/ 32 w 130"/>
                <a:gd name="T51" fmla="*/ 68 h 112"/>
                <a:gd name="T52" fmla="*/ 29 w 130"/>
                <a:gd name="T53" fmla="*/ 66 h 112"/>
                <a:gd name="T54" fmla="*/ 29 w 130"/>
                <a:gd name="T55" fmla="*/ 64 h 112"/>
                <a:gd name="T56" fmla="*/ 28 w 130"/>
                <a:gd name="T57" fmla="*/ 63 h 112"/>
                <a:gd name="T58" fmla="*/ 28 w 130"/>
                <a:gd name="T59" fmla="*/ 61 h 112"/>
                <a:gd name="T60" fmla="*/ 29 w 130"/>
                <a:gd name="T61" fmla="*/ 44 h 112"/>
                <a:gd name="T62" fmla="*/ 36 w 130"/>
                <a:gd name="T63" fmla="*/ 6 h 112"/>
                <a:gd name="T64" fmla="*/ 31 w 130"/>
                <a:gd name="T65" fmla="*/ 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12">
                  <a:moveTo>
                    <a:pt x="31" y="4"/>
                  </a:moveTo>
                  <a:cubicBezTo>
                    <a:pt x="26" y="2"/>
                    <a:pt x="22" y="1"/>
                    <a:pt x="17" y="0"/>
                  </a:cubicBezTo>
                  <a:cubicBezTo>
                    <a:pt x="12" y="13"/>
                    <a:pt x="7" y="26"/>
                    <a:pt x="4" y="40"/>
                  </a:cubicBezTo>
                  <a:cubicBezTo>
                    <a:pt x="2" y="47"/>
                    <a:pt x="0" y="54"/>
                    <a:pt x="0" y="63"/>
                  </a:cubicBezTo>
                  <a:cubicBezTo>
                    <a:pt x="0" y="63"/>
                    <a:pt x="0" y="64"/>
                    <a:pt x="0" y="6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1" y="70"/>
                    <a:pt x="1" y="71"/>
                  </a:cubicBezTo>
                  <a:cubicBezTo>
                    <a:pt x="1" y="74"/>
                    <a:pt x="2" y="77"/>
                    <a:pt x="3" y="80"/>
                  </a:cubicBezTo>
                  <a:cubicBezTo>
                    <a:pt x="5" y="82"/>
                    <a:pt x="6" y="85"/>
                    <a:pt x="8" y="87"/>
                  </a:cubicBezTo>
                  <a:cubicBezTo>
                    <a:pt x="9" y="88"/>
                    <a:pt x="10" y="89"/>
                    <a:pt x="11" y="90"/>
                  </a:cubicBezTo>
                  <a:cubicBezTo>
                    <a:pt x="15" y="93"/>
                    <a:pt x="15" y="93"/>
                    <a:pt x="15" y="93"/>
                  </a:cubicBezTo>
                  <a:cubicBezTo>
                    <a:pt x="17" y="95"/>
                    <a:pt x="20" y="96"/>
                    <a:pt x="22" y="97"/>
                  </a:cubicBezTo>
                  <a:cubicBezTo>
                    <a:pt x="24" y="98"/>
                    <a:pt x="26" y="99"/>
                    <a:pt x="28" y="100"/>
                  </a:cubicBezTo>
                  <a:cubicBezTo>
                    <a:pt x="30" y="101"/>
                    <a:pt x="31" y="101"/>
                    <a:pt x="33" y="102"/>
                  </a:cubicBezTo>
                  <a:cubicBezTo>
                    <a:pt x="35" y="103"/>
                    <a:pt x="37" y="103"/>
                    <a:pt x="39" y="104"/>
                  </a:cubicBezTo>
                  <a:cubicBezTo>
                    <a:pt x="46" y="106"/>
                    <a:pt x="53" y="107"/>
                    <a:pt x="60" y="108"/>
                  </a:cubicBezTo>
                  <a:cubicBezTo>
                    <a:pt x="74" y="110"/>
                    <a:pt x="88" y="112"/>
                    <a:pt x="102" y="112"/>
                  </a:cubicBezTo>
                  <a:cubicBezTo>
                    <a:pt x="107" y="112"/>
                    <a:pt x="111" y="110"/>
                    <a:pt x="115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30" y="99"/>
                    <a:pt x="126" y="80"/>
                    <a:pt x="112" y="73"/>
                  </a:cubicBezTo>
                  <a:cubicBezTo>
                    <a:pt x="109" y="71"/>
                    <a:pt x="104" y="71"/>
                    <a:pt x="100" y="71"/>
                  </a:cubicBezTo>
                  <a:cubicBezTo>
                    <a:pt x="88" y="73"/>
                    <a:pt x="76" y="73"/>
                    <a:pt x="64" y="73"/>
                  </a:cubicBezTo>
                  <a:cubicBezTo>
                    <a:pt x="58" y="73"/>
                    <a:pt x="52" y="72"/>
                    <a:pt x="46" y="72"/>
                  </a:cubicBezTo>
                  <a:cubicBezTo>
                    <a:pt x="43" y="71"/>
                    <a:pt x="40" y="71"/>
                    <a:pt x="38" y="70"/>
                  </a:cubicBezTo>
                  <a:cubicBezTo>
                    <a:pt x="37" y="70"/>
                    <a:pt x="36" y="69"/>
                    <a:pt x="34" y="69"/>
                  </a:cubicBezTo>
                  <a:cubicBezTo>
                    <a:pt x="33" y="69"/>
                    <a:pt x="33" y="68"/>
                    <a:pt x="32" y="68"/>
                  </a:cubicBezTo>
                  <a:cubicBezTo>
                    <a:pt x="31" y="68"/>
                    <a:pt x="30" y="67"/>
                    <a:pt x="29" y="66"/>
                  </a:cubicBezTo>
                  <a:cubicBezTo>
                    <a:pt x="29" y="65"/>
                    <a:pt x="29" y="65"/>
                    <a:pt x="29" y="64"/>
                  </a:cubicBezTo>
                  <a:cubicBezTo>
                    <a:pt x="28" y="64"/>
                    <a:pt x="28" y="63"/>
                    <a:pt x="28" y="63"/>
                  </a:cubicBezTo>
                  <a:cubicBezTo>
                    <a:pt x="28" y="63"/>
                    <a:pt x="28" y="62"/>
                    <a:pt x="28" y="61"/>
                  </a:cubicBezTo>
                  <a:cubicBezTo>
                    <a:pt x="27" y="56"/>
                    <a:pt x="28" y="50"/>
                    <a:pt x="29" y="44"/>
                  </a:cubicBezTo>
                  <a:cubicBezTo>
                    <a:pt x="30" y="31"/>
                    <a:pt x="33" y="19"/>
                    <a:pt x="36" y="6"/>
                  </a:cubicBezTo>
                  <a:cubicBezTo>
                    <a:pt x="35" y="5"/>
                    <a:pt x="33" y="5"/>
                    <a:pt x="31" y="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F1D95FB6-511C-49C7-9F56-17A0E0A7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851"/>
              <a:ext cx="44" cy="42"/>
            </a:xfrm>
            <a:custGeom>
              <a:avLst/>
              <a:gdLst>
                <a:gd name="T0" fmla="*/ 34 w 38"/>
                <a:gd name="T1" fmla="*/ 11 h 37"/>
                <a:gd name="T2" fmla="*/ 36 w 38"/>
                <a:gd name="T3" fmla="*/ 8 h 37"/>
                <a:gd name="T4" fmla="*/ 34 w 38"/>
                <a:gd name="T5" fmla="*/ 2 h 37"/>
                <a:gd name="T6" fmla="*/ 27 w 38"/>
                <a:gd name="T7" fmla="*/ 1 h 37"/>
                <a:gd name="T8" fmla="*/ 19 w 38"/>
                <a:gd name="T9" fmla="*/ 1 h 37"/>
                <a:gd name="T10" fmla="*/ 10 w 38"/>
                <a:gd name="T11" fmla="*/ 0 h 37"/>
                <a:gd name="T12" fmla="*/ 7 w 38"/>
                <a:gd name="T13" fmla="*/ 0 h 37"/>
                <a:gd name="T14" fmla="*/ 4 w 38"/>
                <a:gd name="T15" fmla="*/ 2 h 37"/>
                <a:gd name="T16" fmla="*/ 3 w 38"/>
                <a:gd name="T17" fmla="*/ 7 h 37"/>
                <a:gd name="T18" fmla="*/ 0 w 38"/>
                <a:gd name="T19" fmla="*/ 24 h 37"/>
                <a:gd name="T20" fmla="*/ 9 w 38"/>
                <a:gd name="T21" fmla="*/ 32 h 37"/>
                <a:gd name="T22" fmla="*/ 33 w 38"/>
                <a:gd name="T23" fmla="*/ 28 h 37"/>
                <a:gd name="T24" fmla="*/ 37 w 38"/>
                <a:gd name="T25" fmla="*/ 18 h 37"/>
                <a:gd name="T26" fmla="*/ 34 w 38"/>
                <a:gd name="T27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37">
                  <a:moveTo>
                    <a:pt x="34" y="11"/>
                  </a:moveTo>
                  <a:cubicBezTo>
                    <a:pt x="34" y="11"/>
                    <a:pt x="35" y="11"/>
                    <a:pt x="36" y="8"/>
                  </a:cubicBezTo>
                  <a:cubicBezTo>
                    <a:pt x="36" y="5"/>
                    <a:pt x="36" y="3"/>
                    <a:pt x="34" y="2"/>
                  </a:cubicBezTo>
                  <a:cubicBezTo>
                    <a:pt x="32" y="0"/>
                    <a:pt x="30" y="2"/>
                    <a:pt x="27" y="1"/>
                  </a:cubicBezTo>
                  <a:cubicBezTo>
                    <a:pt x="24" y="1"/>
                    <a:pt x="22" y="0"/>
                    <a:pt x="19" y="1"/>
                  </a:cubicBezTo>
                  <a:cubicBezTo>
                    <a:pt x="16" y="2"/>
                    <a:pt x="15" y="1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4"/>
                    <a:pt x="3" y="6"/>
                    <a:pt x="3" y="7"/>
                  </a:cubicBezTo>
                  <a:cubicBezTo>
                    <a:pt x="2" y="9"/>
                    <a:pt x="1" y="17"/>
                    <a:pt x="0" y="24"/>
                  </a:cubicBezTo>
                  <a:cubicBezTo>
                    <a:pt x="0" y="31"/>
                    <a:pt x="9" y="32"/>
                    <a:pt x="9" y="32"/>
                  </a:cubicBezTo>
                  <a:cubicBezTo>
                    <a:pt x="18" y="36"/>
                    <a:pt x="27" y="37"/>
                    <a:pt x="33" y="28"/>
                  </a:cubicBezTo>
                  <a:cubicBezTo>
                    <a:pt x="33" y="28"/>
                    <a:pt x="37" y="22"/>
                    <a:pt x="37" y="18"/>
                  </a:cubicBezTo>
                  <a:cubicBezTo>
                    <a:pt x="38" y="13"/>
                    <a:pt x="34" y="11"/>
                    <a:pt x="34" y="11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A7F03A0C-75B4-45B9-9F67-75004ABE9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849"/>
              <a:ext cx="16" cy="28"/>
            </a:xfrm>
            <a:custGeom>
              <a:avLst/>
              <a:gdLst>
                <a:gd name="T0" fmla="*/ 11 w 14"/>
                <a:gd name="T1" fmla="*/ 2 h 24"/>
                <a:gd name="T2" fmla="*/ 4 w 14"/>
                <a:gd name="T3" fmla="*/ 9 h 24"/>
                <a:gd name="T4" fmla="*/ 3 w 14"/>
                <a:gd name="T5" fmla="*/ 23 h 24"/>
                <a:gd name="T6" fmla="*/ 13 w 14"/>
                <a:gd name="T7" fmla="*/ 9 h 24"/>
                <a:gd name="T8" fmla="*/ 11 w 14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1" y="2"/>
                  </a:moveTo>
                  <a:cubicBezTo>
                    <a:pt x="9" y="2"/>
                    <a:pt x="6" y="0"/>
                    <a:pt x="4" y="9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7" y="24"/>
                    <a:pt x="11" y="14"/>
                    <a:pt x="13" y="9"/>
                  </a:cubicBezTo>
                  <a:cubicBezTo>
                    <a:pt x="14" y="4"/>
                    <a:pt x="12" y="3"/>
                    <a:pt x="11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9CEF66DA-0702-41DA-93EB-AD40A785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48"/>
              <a:ext cx="17" cy="28"/>
            </a:xfrm>
            <a:custGeom>
              <a:avLst/>
              <a:gdLst>
                <a:gd name="T0" fmla="*/ 11 w 14"/>
                <a:gd name="T1" fmla="*/ 2 h 24"/>
                <a:gd name="T2" fmla="*/ 4 w 14"/>
                <a:gd name="T3" fmla="*/ 8 h 24"/>
                <a:gd name="T4" fmla="*/ 3 w 14"/>
                <a:gd name="T5" fmla="*/ 23 h 24"/>
                <a:gd name="T6" fmla="*/ 13 w 14"/>
                <a:gd name="T7" fmla="*/ 8 h 24"/>
                <a:gd name="T8" fmla="*/ 11 w 14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11" y="2"/>
                  </a:moveTo>
                  <a:cubicBezTo>
                    <a:pt x="9" y="2"/>
                    <a:pt x="6" y="0"/>
                    <a:pt x="4" y="8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7" y="24"/>
                    <a:pt x="11" y="14"/>
                    <a:pt x="13" y="8"/>
                  </a:cubicBezTo>
                  <a:cubicBezTo>
                    <a:pt x="14" y="3"/>
                    <a:pt x="12" y="2"/>
                    <a:pt x="11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DF24D728-1214-4A37-8E0B-10496D9D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847"/>
              <a:ext cx="14" cy="28"/>
            </a:xfrm>
            <a:custGeom>
              <a:avLst/>
              <a:gdLst>
                <a:gd name="T0" fmla="*/ 8 w 12"/>
                <a:gd name="T1" fmla="*/ 2 h 24"/>
                <a:gd name="T2" fmla="*/ 2 w 12"/>
                <a:gd name="T3" fmla="*/ 9 h 24"/>
                <a:gd name="T4" fmla="*/ 3 w 12"/>
                <a:gd name="T5" fmla="*/ 23 h 24"/>
                <a:gd name="T6" fmla="*/ 11 w 12"/>
                <a:gd name="T7" fmla="*/ 8 h 24"/>
                <a:gd name="T8" fmla="*/ 8 w 12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8" y="2"/>
                  </a:moveTo>
                  <a:cubicBezTo>
                    <a:pt x="6" y="2"/>
                    <a:pt x="3" y="0"/>
                    <a:pt x="2" y="9"/>
                  </a:cubicBezTo>
                  <a:cubicBezTo>
                    <a:pt x="1" y="17"/>
                    <a:pt x="0" y="22"/>
                    <a:pt x="3" y="23"/>
                  </a:cubicBezTo>
                  <a:cubicBezTo>
                    <a:pt x="6" y="24"/>
                    <a:pt x="10" y="13"/>
                    <a:pt x="11" y="8"/>
                  </a:cubicBezTo>
                  <a:cubicBezTo>
                    <a:pt x="12" y="3"/>
                    <a:pt x="9" y="2"/>
                    <a:pt x="8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A12A6B03-6E19-45A1-87DA-8A118B152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846"/>
              <a:ext cx="12" cy="27"/>
            </a:xfrm>
            <a:custGeom>
              <a:avLst/>
              <a:gdLst>
                <a:gd name="T0" fmla="*/ 6 w 10"/>
                <a:gd name="T1" fmla="*/ 1 h 23"/>
                <a:gd name="T2" fmla="*/ 1 w 10"/>
                <a:gd name="T3" fmla="*/ 9 h 23"/>
                <a:gd name="T4" fmla="*/ 4 w 10"/>
                <a:gd name="T5" fmla="*/ 23 h 23"/>
                <a:gd name="T6" fmla="*/ 10 w 10"/>
                <a:gd name="T7" fmla="*/ 7 h 23"/>
                <a:gd name="T8" fmla="*/ 6 w 10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3">
                  <a:moveTo>
                    <a:pt x="6" y="1"/>
                  </a:moveTo>
                  <a:cubicBezTo>
                    <a:pt x="4" y="2"/>
                    <a:pt x="1" y="0"/>
                    <a:pt x="1" y="9"/>
                  </a:cubicBezTo>
                  <a:cubicBezTo>
                    <a:pt x="1" y="17"/>
                    <a:pt x="0" y="23"/>
                    <a:pt x="4" y="23"/>
                  </a:cubicBezTo>
                  <a:cubicBezTo>
                    <a:pt x="7" y="23"/>
                    <a:pt x="9" y="12"/>
                    <a:pt x="10" y="7"/>
                  </a:cubicBezTo>
                  <a:cubicBezTo>
                    <a:pt x="10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A506A788-2E03-4E9E-BEE8-0F45DECF3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1862"/>
              <a:ext cx="26" cy="25"/>
            </a:xfrm>
            <a:custGeom>
              <a:avLst/>
              <a:gdLst>
                <a:gd name="T0" fmla="*/ 18 w 22"/>
                <a:gd name="T1" fmla="*/ 2 h 21"/>
                <a:gd name="T2" fmla="*/ 8 w 22"/>
                <a:gd name="T3" fmla="*/ 0 h 21"/>
                <a:gd name="T4" fmla="*/ 1 w 22"/>
                <a:gd name="T5" fmla="*/ 5 h 21"/>
                <a:gd name="T6" fmla="*/ 11 w 22"/>
                <a:gd name="T7" fmla="*/ 7 h 21"/>
                <a:gd name="T8" fmla="*/ 14 w 22"/>
                <a:gd name="T9" fmla="*/ 20 h 21"/>
                <a:gd name="T10" fmla="*/ 19 w 22"/>
                <a:gd name="T11" fmla="*/ 13 h 21"/>
                <a:gd name="T12" fmla="*/ 18 w 22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1">
                  <a:moveTo>
                    <a:pt x="18" y="2"/>
                  </a:moveTo>
                  <a:cubicBezTo>
                    <a:pt x="18" y="2"/>
                    <a:pt x="14" y="0"/>
                    <a:pt x="8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3" y="8"/>
                    <a:pt x="11" y="7"/>
                    <a:pt x="11" y="7"/>
                  </a:cubicBezTo>
                  <a:cubicBezTo>
                    <a:pt x="11" y="7"/>
                    <a:pt x="5" y="21"/>
                    <a:pt x="14" y="20"/>
                  </a:cubicBezTo>
                  <a:cubicBezTo>
                    <a:pt x="14" y="20"/>
                    <a:pt x="16" y="19"/>
                    <a:pt x="19" y="13"/>
                  </a:cubicBezTo>
                  <a:cubicBezTo>
                    <a:pt x="22" y="6"/>
                    <a:pt x="20" y="2"/>
                    <a:pt x="18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67D80D2B-51AE-428C-9AB0-C3CBE4BA2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160"/>
              <a:ext cx="154" cy="240"/>
            </a:xfrm>
            <a:custGeom>
              <a:avLst/>
              <a:gdLst>
                <a:gd name="T0" fmla="*/ 112 w 131"/>
                <a:gd name="T1" fmla="*/ 6 h 207"/>
                <a:gd name="T2" fmla="*/ 14 w 131"/>
                <a:gd name="T3" fmla="*/ 0 h 207"/>
                <a:gd name="T4" fmla="*/ 21 w 131"/>
                <a:gd name="T5" fmla="*/ 200 h 207"/>
                <a:gd name="T6" fmla="*/ 57 w 131"/>
                <a:gd name="T7" fmla="*/ 206 h 207"/>
                <a:gd name="T8" fmla="*/ 59 w 131"/>
                <a:gd name="T9" fmla="*/ 190 h 207"/>
                <a:gd name="T10" fmla="*/ 62 w 131"/>
                <a:gd name="T11" fmla="*/ 206 h 207"/>
                <a:gd name="T12" fmla="*/ 124 w 131"/>
                <a:gd name="T13" fmla="*/ 198 h 207"/>
                <a:gd name="T14" fmla="*/ 112 w 131"/>
                <a:gd name="T15" fmla="*/ 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07">
                  <a:moveTo>
                    <a:pt x="112" y="6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31"/>
                    <a:pt x="21" y="200"/>
                  </a:cubicBezTo>
                  <a:cubicBezTo>
                    <a:pt x="21" y="200"/>
                    <a:pt x="35" y="205"/>
                    <a:pt x="57" y="206"/>
                  </a:cubicBezTo>
                  <a:cubicBezTo>
                    <a:pt x="59" y="190"/>
                    <a:pt x="59" y="190"/>
                    <a:pt x="59" y="190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75" y="207"/>
                    <a:pt x="105" y="203"/>
                    <a:pt x="124" y="198"/>
                  </a:cubicBezTo>
                  <a:cubicBezTo>
                    <a:pt x="124" y="198"/>
                    <a:pt x="131" y="77"/>
                    <a:pt x="112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1798E873-4F14-4E0A-9FB4-59AD5347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70"/>
              <a:ext cx="129" cy="206"/>
            </a:xfrm>
            <a:custGeom>
              <a:avLst/>
              <a:gdLst>
                <a:gd name="T0" fmla="*/ 73 w 110"/>
                <a:gd name="T1" fmla="*/ 177 h 178"/>
                <a:gd name="T2" fmla="*/ 4 w 110"/>
                <a:gd name="T3" fmla="*/ 172 h 178"/>
                <a:gd name="T4" fmla="*/ 5 w 110"/>
                <a:gd name="T5" fmla="*/ 159 h 178"/>
                <a:gd name="T6" fmla="*/ 13 w 110"/>
                <a:gd name="T7" fmla="*/ 128 h 178"/>
                <a:gd name="T8" fmla="*/ 20 w 110"/>
                <a:gd name="T9" fmla="*/ 97 h 178"/>
                <a:gd name="T10" fmla="*/ 17 w 110"/>
                <a:gd name="T11" fmla="*/ 65 h 178"/>
                <a:gd name="T12" fmla="*/ 8 w 110"/>
                <a:gd name="T13" fmla="*/ 23 h 178"/>
                <a:gd name="T14" fmla="*/ 1 w 110"/>
                <a:gd name="T15" fmla="*/ 3 h 178"/>
                <a:gd name="T16" fmla="*/ 35 w 110"/>
                <a:gd name="T17" fmla="*/ 0 h 178"/>
                <a:gd name="T18" fmla="*/ 69 w 110"/>
                <a:gd name="T19" fmla="*/ 1 h 178"/>
                <a:gd name="T20" fmla="*/ 81 w 110"/>
                <a:gd name="T21" fmla="*/ 5 h 178"/>
                <a:gd name="T22" fmla="*/ 105 w 110"/>
                <a:gd name="T23" fmla="*/ 56 h 178"/>
                <a:gd name="T24" fmla="*/ 99 w 110"/>
                <a:gd name="T25" fmla="*/ 90 h 178"/>
                <a:gd name="T26" fmla="*/ 97 w 110"/>
                <a:gd name="T27" fmla="*/ 113 h 178"/>
                <a:gd name="T28" fmla="*/ 107 w 110"/>
                <a:gd name="T29" fmla="*/ 146 h 178"/>
                <a:gd name="T30" fmla="*/ 110 w 110"/>
                <a:gd name="T31" fmla="*/ 174 h 178"/>
                <a:gd name="T32" fmla="*/ 83 w 110"/>
                <a:gd name="T33" fmla="*/ 177 h 178"/>
                <a:gd name="T34" fmla="*/ 73 w 110"/>
                <a:gd name="T35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78">
                  <a:moveTo>
                    <a:pt x="73" y="177"/>
                  </a:moveTo>
                  <a:cubicBezTo>
                    <a:pt x="36" y="178"/>
                    <a:pt x="15" y="175"/>
                    <a:pt x="4" y="172"/>
                  </a:cubicBezTo>
                  <a:cubicBezTo>
                    <a:pt x="4" y="168"/>
                    <a:pt x="5" y="164"/>
                    <a:pt x="5" y="159"/>
                  </a:cubicBezTo>
                  <a:cubicBezTo>
                    <a:pt x="7" y="145"/>
                    <a:pt x="10" y="138"/>
                    <a:pt x="13" y="128"/>
                  </a:cubicBezTo>
                  <a:cubicBezTo>
                    <a:pt x="16" y="118"/>
                    <a:pt x="20" y="101"/>
                    <a:pt x="20" y="97"/>
                  </a:cubicBezTo>
                  <a:cubicBezTo>
                    <a:pt x="20" y="84"/>
                    <a:pt x="19" y="74"/>
                    <a:pt x="17" y="65"/>
                  </a:cubicBezTo>
                  <a:cubicBezTo>
                    <a:pt x="12" y="51"/>
                    <a:pt x="15" y="45"/>
                    <a:pt x="8" y="23"/>
                  </a:cubicBezTo>
                  <a:cubicBezTo>
                    <a:pt x="8" y="21"/>
                    <a:pt x="0" y="4"/>
                    <a:pt x="1" y="3"/>
                  </a:cubicBezTo>
                  <a:cubicBezTo>
                    <a:pt x="19" y="2"/>
                    <a:pt x="33" y="0"/>
                    <a:pt x="35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4" y="1"/>
                    <a:pt x="76" y="2"/>
                    <a:pt x="81" y="5"/>
                  </a:cubicBezTo>
                  <a:cubicBezTo>
                    <a:pt x="83" y="6"/>
                    <a:pt x="100" y="35"/>
                    <a:pt x="105" y="56"/>
                  </a:cubicBezTo>
                  <a:cubicBezTo>
                    <a:pt x="107" y="66"/>
                    <a:pt x="103" y="64"/>
                    <a:pt x="99" y="90"/>
                  </a:cubicBezTo>
                  <a:cubicBezTo>
                    <a:pt x="98" y="97"/>
                    <a:pt x="96" y="110"/>
                    <a:pt x="97" y="113"/>
                  </a:cubicBezTo>
                  <a:cubicBezTo>
                    <a:pt x="100" y="128"/>
                    <a:pt x="103" y="131"/>
                    <a:pt x="107" y="146"/>
                  </a:cubicBezTo>
                  <a:cubicBezTo>
                    <a:pt x="108" y="153"/>
                    <a:pt x="110" y="162"/>
                    <a:pt x="110" y="174"/>
                  </a:cubicBezTo>
                  <a:cubicBezTo>
                    <a:pt x="96" y="177"/>
                    <a:pt x="83" y="177"/>
                    <a:pt x="83" y="177"/>
                  </a:cubicBezTo>
                  <a:lnTo>
                    <a:pt x="73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C5ED1D9D-53DB-4403-99A8-183328B6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968"/>
              <a:ext cx="50" cy="65"/>
            </a:xfrm>
            <a:custGeom>
              <a:avLst/>
              <a:gdLst>
                <a:gd name="T0" fmla="*/ 7 w 43"/>
                <a:gd name="T1" fmla="*/ 25 h 56"/>
                <a:gd name="T2" fmla="*/ 23 w 43"/>
                <a:gd name="T3" fmla="*/ 51 h 56"/>
                <a:gd name="T4" fmla="*/ 38 w 43"/>
                <a:gd name="T5" fmla="*/ 48 h 56"/>
                <a:gd name="T6" fmla="*/ 42 w 43"/>
                <a:gd name="T7" fmla="*/ 27 h 56"/>
                <a:gd name="T8" fmla="*/ 42 w 43"/>
                <a:gd name="T9" fmla="*/ 2 h 56"/>
                <a:gd name="T10" fmla="*/ 36 w 43"/>
                <a:gd name="T11" fmla="*/ 1 h 56"/>
                <a:gd name="T12" fmla="*/ 4 w 43"/>
                <a:gd name="T13" fmla="*/ 0 h 56"/>
                <a:gd name="T14" fmla="*/ 1 w 43"/>
                <a:gd name="T15" fmla="*/ 1 h 56"/>
                <a:gd name="T16" fmla="*/ 7 w 43"/>
                <a:gd name="T17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7" y="25"/>
                  </a:moveTo>
                  <a:cubicBezTo>
                    <a:pt x="14" y="39"/>
                    <a:pt x="19" y="46"/>
                    <a:pt x="23" y="51"/>
                  </a:cubicBezTo>
                  <a:cubicBezTo>
                    <a:pt x="27" y="56"/>
                    <a:pt x="36" y="55"/>
                    <a:pt x="38" y="48"/>
                  </a:cubicBezTo>
                  <a:cubicBezTo>
                    <a:pt x="40" y="43"/>
                    <a:pt x="40" y="35"/>
                    <a:pt x="42" y="27"/>
                  </a:cubicBezTo>
                  <a:cubicBezTo>
                    <a:pt x="43" y="14"/>
                    <a:pt x="42" y="7"/>
                    <a:pt x="42" y="2"/>
                  </a:cubicBezTo>
                  <a:cubicBezTo>
                    <a:pt x="40" y="2"/>
                    <a:pt x="39" y="1"/>
                    <a:pt x="3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1" y="1"/>
                  </a:cubicBezTo>
                  <a:cubicBezTo>
                    <a:pt x="1" y="5"/>
                    <a:pt x="0" y="11"/>
                    <a:pt x="7" y="25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28C3CC04-52A9-4296-A116-6B2F90F4C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971"/>
              <a:ext cx="47" cy="59"/>
            </a:xfrm>
            <a:custGeom>
              <a:avLst/>
              <a:gdLst>
                <a:gd name="T0" fmla="*/ 7 w 40"/>
                <a:gd name="T1" fmla="*/ 22 h 51"/>
                <a:gd name="T2" fmla="*/ 21 w 40"/>
                <a:gd name="T3" fmla="*/ 46 h 51"/>
                <a:gd name="T4" fmla="*/ 35 w 40"/>
                <a:gd name="T5" fmla="*/ 44 h 51"/>
                <a:gd name="T6" fmla="*/ 38 w 40"/>
                <a:gd name="T7" fmla="*/ 24 h 51"/>
                <a:gd name="T8" fmla="*/ 39 w 40"/>
                <a:gd name="T9" fmla="*/ 1 h 51"/>
                <a:gd name="T10" fmla="*/ 33 w 40"/>
                <a:gd name="T11" fmla="*/ 0 h 51"/>
                <a:gd name="T12" fmla="*/ 4 w 40"/>
                <a:gd name="T13" fmla="*/ 0 h 51"/>
                <a:gd name="T14" fmla="*/ 0 w 40"/>
                <a:gd name="T15" fmla="*/ 1 h 51"/>
                <a:gd name="T16" fmla="*/ 7 w 40"/>
                <a:gd name="T17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1">
                  <a:moveTo>
                    <a:pt x="7" y="22"/>
                  </a:moveTo>
                  <a:cubicBezTo>
                    <a:pt x="13" y="35"/>
                    <a:pt x="17" y="42"/>
                    <a:pt x="21" y="46"/>
                  </a:cubicBezTo>
                  <a:cubicBezTo>
                    <a:pt x="25" y="51"/>
                    <a:pt x="33" y="50"/>
                    <a:pt x="35" y="44"/>
                  </a:cubicBezTo>
                  <a:cubicBezTo>
                    <a:pt x="37" y="39"/>
                    <a:pt x="37" y="31"/>
                    <a:pt x="38" y="24"/>
                  </a:cubicBezTo>
                  <a:cubicBezTo>
                    <a:pt x="40" y="12"/>
                    <a:pt x="39" y="6"/>
                    <a:pt x="39" y="1"/>
                  </a:cubicBezTo>
                  <a:cubicBezTo>
                    <a:pt x="37" y="1"/>
                    <a:pt x="36" y="0"/>
                    <a:pt x="3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4"/>
                    <a:pt x="1" y="10"/>
                    <a:pt x="7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697AEB9E-0981-4421-8246-7A54E4A25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948"/>
              <a:ext cx="40" cy="42"/>
            </a:xfrm>
            <a:custGeom>
              <a:avLst/>
              <a:gdLst>
                <a:gd name="T0" fmla="*/ 2 w 34"/>
                <a:gd name="T1" fmla="*/ 3 h 36"/>
                <a:gd name="T2" fmla="*/ 1 w 34"/>
                <a:gd name="T3" fmla="*/ 16 h 36"/>
                <a:gd name="T4" fmla="*/ 7 w 34"/>
                <a:gd name="T5" fmla="*/ 32 h 36"/>
                <a:gd name="T6" fmla="*/ 23 w 34"/>
                <a:gd name="T7" fmla="*/ 36 h 36"/>
                <a:gd name="T8" fmla="*/ 34 w 34"/>
                <a:gd name="T9" fmla="*/ 20 h 36"/>
                <a:gd name="T10" fmla="*/ 31 w 34"/>
                <a:gd name="T11" fmla="*/ 0 h 36"/>
                <a:gd name="T12" fmla="*/ 2 w 34"/>
                <a:gd name="T13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2" y="3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23"/>
                    <a:pt x="2" y="27"/>
                    <a:pt x="7" y="32"/>
                  </a:cubicBezTo>
                  <a:cubicBezTo>
                    <a:pt x="10" y="34"/>
                    <a:pt x="21" y="36"/>
                    <a:pt x="23" y="36"/>
                  </a:cubicBezTo>
                  <a:cubicBezTo>
                    <a:pt x="33" y="35"/>
                    <a:pt x="34" y="19"/>
                    <a:pt x="34" y="2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C3CD0C5C-1812-4C0A-A603-7E2E5F0A1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948"/>
              <a:ext cx="38" cy="23"/>
            </a:xfrm>
            <a:custGeom>
              <a:avLst/>
              <a:gdLst>
                <a:gd name="T0" fmla="*/ 0 w 33"/>
                <a:gd name="T1" fmla="*/ 15 h 20"/>
                <a:gd name="T2" fmla="*/ 33 w 33"/>
                <a:gd name="T3" fmla="*/ 17 h 20"/>
                <a:gd name="T4" fmla="*/ 30 w 33"/>
                <a:gd name="T5" fmla="*/ 0 h 20"/>
                <a:gd name="T6" fmla="*/ 1 w 33"/>
                <a:gd name="T7" fmla="*/ 3 h 20"/>
                <a:gd name="T8" fmla="*/ 0 w 33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0" y="20"/>
                    <a:pt x="21" y="20"/>
                    <a:pt x="33" y="1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453970B9-9D52-4C03-90BE-8A1E2499B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963"/>
              <a:ext cx="35" cy="38"/>
            </a:xfrm>
            <a:custGeom>
              <a:avLst/>
              <a:gdLst>
                <a:gd name="T0" fmla="*/ 11 w 30"/>
                <a:gd name="T1" fmla="*/ 33 h 33"/>
                <a:gd name="T2" fmla="*/ 0 w 30"/>
                <a:gd name="T3" fmla="*/ 8 h 33"/>
                <a:gd name="T4" fmla="*/ 1 w 30"/>
                <a:gd name="T5" fmla="*/ 4 h 33"/>
                <a:gd name="T6" fmla="*/ 8 w 30"/>
                <a:gd name="T7" fmla="*/ 0 h 33"/>
                <a:gd name="T8" fmla="*/ 30 w 30"/>
                <a:gd name="T9" fmla="*/ 23 h 33"/>
                <a:gd name="T10" fmla="*/ 11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1" y="33"/>
                  </a:moveTo>
                  <a:cubicBezTo>
                    <a:pt x="2" y="23"/>
                    <a:pt x="0" y="8"/>
                    <a:pt x="0" y="8"/>
                  </a:cubicBezTo>
                  <a:cubicBezTo>
                    <a:pt x="0" y="8"/>
                    <a:pt x="1" y="5"/>
                    <a:pt x="1" y="4"/>
                  </a:cubicBezTo>
                  <a:cubicBezTo>
                    <a:pt x="4" y="1"/>
                    <a:pt x="8" y="0"/>
                    <a:pt x="8" y="0"/>
                  </a:cubicBezTo>
                  <a:cubicBezTo>
                    <a:pt x="8" y="0"/>
                    <a:pt x="13" y="14"/>
                    <a:pt x="30" y="23"/>
                  </a:cubicBezTo>
                  <a:cubicBezTo>
                    <a:pt x="30" y="23"/>
                    <a:pt x="20" y="21"/>
                    <a:pt x="11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E12175A3-A30D-40B7-A92D-8EEE5AC25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962"/>
              <a:ext cx="24" cy="39"/>
            </a:xfrm>
            <a:custGeom>
              <a:avLst/>
              <a:gdLst>
                <a:gd name="T0" fmla="*/ 0 w 20"/>
                <a:gd name="T1" fmla="*/ 24 h 34"/>
                <a:gd name="T2" fmla="*/ 10 w 20"/>
                <a:gd name="T3" fmla="*/ 1 h 34"/>
                <a:gd name="T4" fmla="*/ 16 w 20"/>
                <a:gd name="T5" fmla="*/ 8 h 34"/>
                <a:gd name="T6" fmla="*/ 16 w 20"/>
                <a:gd name="T7" fmla="*/ 34 h 34"/>
                <a:gd name="T8" fmla="*/ 0 w 20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0" y="24"/>
                  </a:moveTo>
                  <a:cubicBezTo>
                    <a:pt x="0" y="24"/>
                    <a:pt x="11" y="11"/>
                    <a:pt x="10" y="1"/>
                  </a:cubicBezTo>
                  <a:cubicBezTo>
                    <a:pt x="10" y="1"/>
                    <a:pt x="12" y="0"/>
                    <a:pt x="16" y="8"/>
                  </a:cubicBezTo>
                  <a:cubicBezTo>
                    <a:pt x="16" y="8"/>
                    <a:pt x="20" y="22"/>
                    <a:pt x="16" y="34"/>
                  </a:cubicBezTo>
                  <a:cubicBezTo>
                    <a:pt x="16" y="34"/>
                    <a:pt x="16" y="24"/>
                    <a:pt x="0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931567F4-9CB3-4EEA-AB4F-202DF352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860"/>
              <a:ext cx="33" cy="61"/>
            </a:xfrm>
            <a:custGeom>
              <a:avLst/>
              <a:gdLst>
                <a:gd name="T0" fmla="*/ 18 w 28"/>
                <a:gd name="T1" fmla="*/ 8 h 53"/>
                <a:gd name="T2" fmla="*/ 0 w 28"/>
                <a:gd name="T3" fmla="*/ 16 h 53"/>
                <a:gd name="T4" fmla="*/ 2 w 28"/>
                <a:gd name="T5" fmla="*/ 41 h 53"/>
                <a:gd name="T6" fmla="*/ 18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8" y="8"/>
                  </a:moveTo>
                  <a:cubicBezTo>
                    <a:pt x="7" y="0"/>
                    <a:pt x="0" y="16"/>
                    <a:pt x="0" y="16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18" y="53"/>
                    <a:pt x="28" y="15"/>
                    <a:pt x="18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EF2B5A29-DBC6-4292-A82B-09141F08D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860"/>
              <a:ext cx="37" cy="61"/>
            </a:xfrm>
            <a:custGeom>
              <a:avLst/>
              <a:gdLst>
                <a:gd name="T0" fmla="*/ 28 w 31"/>
                <a:gd name="T1" fmla="*/ 14 h 53"/>
                <a:gd name="T2" fmla="*/ 8 w 31"/>
                <a:gd name="T3" fmla="*/ 9 h 53"/>
                <a:gd name="T4" fmla="*/ 31 w 31"/>
                <a:gd name="T5" fmla="*/ 38 h 53"/>
                <a:gd name="T6" fmla="*/ 28 w 31"/>
                <a:gd name="T7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3">
                  <a:moveTo>
                    <a:pt x="28" y="14"/>
                  </a:moveTo>
                  <a:cubicBezTo>
                    <a:pt x="28" y="14"/>
                    <a:pt x="17" y="0"/>
                    <a:pt x="8" y="9"/>
                  </a:cubicBezTo>
                  <a:cubicBezTo>
                    <a:pt x="0" y="18"/>
                    <a:pt x="18" y="53"/>
                    <a:pt x="31" y="38"/>
                  </a:cubicBezTo>
                  <a:lnTo>
                    <a:pt x="28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0513A02B-21FB-4F0C-BFCF-D104D886E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865"/>
              <a:ext cx="25" cy="39"/>
            </a:xfrm>
            <a:custGeom>
              <a:avLst/>
              <a:gdLst>
                <a:gd name="T0" fmla="*/ 15 w 21"/>
                <a:gd name="T1" fmla="*/ 12 h 34"/>
                <a:gd name="T2" fmla="*/ 4 w 21"/>
                <a:gd name="T3" fmla="*/ 8 h 34"/>
                <a:gd name="T4" fmla="*/ 14 w 21"/>
                <a:gd name="T5" fmla="*/ 32 h 34"/>
                <a:gd name="T6" fmla="*/ 20 w 21"/>
                <a:gd name="T7" fmla="*/ 28 h 34"/>
                <a:gd name="T8" fmla="*/ 15 w 21"/>
                <a:gd name="T9" fmla="*/ 1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15" y="12"/>
                  </a:moveTo>
                  <a:cubicBezTo>
                    <a:pt x="15" y="12"/>
                    <a:pt x="11" y="0"/>
                    <a:pt x="4" y="8"/>
                  </a:cubicBezTo>
                  <a:cubicBezTo>
                    <a:pt x="0" y="13"/>
                    <a:pt x="7" y="29"/>
                    <a:pt x="14" y="32"/>
                  </a:cubicBezTo>
                  <a:cubicBezTo>
                    <a:pt x="17" y="34"/>
                    <a:pt x="21" y="31"/>
                    <a:pt x="20" y="28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940ACE6D-F938-48FA-86E1-3643733FE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881"/>
              <a:ext cx="10" cy="12"/>
            </a:xfrm>
            <a:custGeom>
              <a:avLst/>
              <a:gdLst>
                <a:gd name="T0" fmla="*/ 0 w 9"/>
                <a:gd name="T1" fmla="*/ 7 h 11"/>
                <a:gd name="T2" fmla="*/ 6 w 9"/>
                <a:gd name="T3" fmla="*/ 11 h 11"/>
                <a:gd name="T4" fmla="*/ 8 w 9"/>
                <a:gd name="T5" fmla="*/ 5 h 11"/>
                <a:gd name="T6" fmla="*/ 3 w 9"/>
                <a:gd name="T7" fmla="*/ 1 h 11"/>
                <a:gd name="T8" fmla="*/ 0 w 9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0" y="7"/>
                  </a:moveTo>
                  <a:cubicBezTo>
                    <a:pt x="1" y="9"/>
                    <a:pt x="3" y="11"/>
                    <a:pt x="6" y="11"/>
                  </a:cubicBezTo>
                  <a:cubicBezTo>
                    <a:pt x="8" y="10"/>
                    <a:pt x="9" y="7"/>
                    <a:pt x="8" y="5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E3B55388-9B51-413E-9FEA-D7B633EF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870"/>
              <a:ext cx="10" cy="30"/>
            </a:xfrm>
            <a:custGeom>
              <a:avLst/>
              <a:gdLst>
                <a:gd name="T0" fmla="*/ 1 w 9"/>
                <a:gd name="T1" fmla="*/ 4 h 26"/>
                <a:gd name="T2" fmla="*/ 1 w 9"/>
                <a:gd name="T3" fmla="*/ 12 h 26"/>
                <a:gd name="T4" fmla="*/ 1 w 9"/>
                <a:gd name="T5" fmla="*/ 13 h 26"/>
                <a:gd name="T6" fmla="*/ 1 w 9"/>
                <a:gd name="T7" fmla="*/ 14 h 26"/>
                <a:gd name="T8" fmla="*/ 9 w 9"/>
                <a:gd name="T9" fmla="*/ 26 h 26"/>
                <a:gd name="T10" fmla="*/ 3 w 9"/>
                <a:gd name="T11" fmla="*/ 3 h 26"/>
                <a:gd name="T12" fmla="*/ 7 w 9"/>
                <a:gd name="T13" fmla="*/ 1 h 26"/>
                <a:gd name="T14" fmla="*/ 5 w 9"/>
                <a:gd name="T15" fmla="*/ 0 h 26"/>
                <a:gd name="T16" fmla="*/ 1 w 9"/>
                <a:gd name="T17" fmla="*/ 3 h 26"/>
                <a:gd name="T18" fmla="*/ 1 w 9"/>
                <a:gd name="T19" fmla="*/ 3 h 26"/>
                <a:gd name="T20" fmla="*/ 1 w 9"/>
                <a:gd name="T2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1" y="4"/>
                  </a:moveTo>
                  <a:cubicBezTo>
                    <a:pt x="0" y="6"/>
                    <a:pt x="0" y="9"/>
                    <a:pt x="1" y="12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3" y="18"/>
                    <a:pt x="6" y="23"/>
                    <a:pt x="9" y="26"/>
                  </a:cubicBezTo>
                  <a:cubicBezTo>
                    <a:pt x="3" y="19"/>
                    <a:pt x="0" y="7"/>
                    <a:pt x="3" y="3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94F1D2E0-ED0B-4F4D-89C7-8B548564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801"/>
              <a:ext cx="131" cy="167"/>
            </a:xfrm>
            <a:custGeom>
              <a:avLst/>
              <a:gdLst>
                <a:gd name="T0" fmla="*/ 109 w 112"/>
                <a:gd name="T1" fmla="*/ 42 h 144"/>
                <a:gd name="T2" fmla="*/ 111 w 112"/>
                <a:gd name="T3" fmla="*/ 73 h 144"/>
                <a:gd name="T4" fmla="*/ 79 w 112"/>
                <a:gd name="T5" fmla="*/ 133 h 144"/>
                <a:gd name="T6" fmla="*/ 18 w 112"/>
                <a:gd name="T7" fmla="*/ 112 h 144"/>
                <a:gd name="T8" fmla="*/ 4 w 112"/>
                <a:gd name="T9" fmla="*/ 48 h 144"/>
                <a:gd name="T10" fmla="*/ 53 w 112"/>
                <a:gd name="T11" fmla="*/ 1 h 144"/>
                <a:gd name="T12" fmla="*/ 109 w 112"/>
                <a:gd name="T13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4">
                  <a:moveTo>
                    <a:pt x="109" y="42"/>
                  </a:moveTo>
                  <a:cubicBezTo>
                    <a:pt x="111" y="53"/>
                    <a:pt x="112" y="61"/>
                    <a:pt x="111" y="73"/>
                  </a:cubicBezTo>
                  <a:cubicBezTo>
                    <a:pt x="110" y="88"/>
                    <a:pt x="104" y="122"/>
                    <a:pt x="79" y="133"/>
                  </a:cubicBezTo>
                  <a:cubicBezTo>
                    <a:pt x="53" y="144"/>
                    <a:pt x="34" y="136"/>
                    <a:pt x="18" y="112"/>
                  </a:cubicBezTo>
                  <a:cubicBezTo>
                    <a:pt x="6" y="92"/>
                    <a:pt x="0" y="72"/>
                    <a:pt x="4" y="48"/>
                  </a:cubicBezTo>
                  <a:cubicBezTo>
                    <a:pt x="9" y="17"/>
                    <a:pt x="26" y="3"/>
                    <a:pt x="53" y="1"/>
                  </a:cubicBezTo>
                  <a:cubicBezTo>
                    <a:pt x="78" y="0"/>
                    <a:pt x="103" y="15"/>
                    <a:pt x="109" y="4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66B17DC8-18B9-44B9-BD55-119AD3C6B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13"/>
              <a:ext cx="55" cy="30"/>
            </a:xfrm>
            <a:custGeom>
              <a:avLst/>
              <a:gdLst>
                <a:gd name="T0" fmla="*/ 45 w 47"/>
                <a:gd name="T1" fmla="*/ 4 h 26"/>
                <a:gd name="T2" fmla="*/ 0 w 47"/>
                <a:gd name="T3" fmla="*/ 0 h 26"/>
                <a:gd name="T4" fmla="*/ 21 w 47"/>
                <a:gd name="T5" fmla="*/ 24 h 26"/>
                <a:gd name="T6" fmla="*/ 45 w 47"/>
                <a:gd name="T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26">
                  <a:moveTo>
                    <a:pt x="45" y="4"/>
                  </a:moveTo>
                  <a:cubicBezTo>
                    <a:pt x="15" y="16"/>
                    <a:pt x="0" y="0"/>
                    <a:pt x="0" y="0"/>
                  </a:cubicBezTo>
                  <a:cubicBezTo>
                    <a:pt x="0" y="0"/>
                    <a:pt x="2" y="22"/>
                    <a:pt x="21" y="24"/>
                  </a:cubicBezTo>
                  <a:cubicBezTo>
                    <a:pt x="39" y="26"/>
                    <a:pt x="47" y="11"/>
                    <a:pt x="45" y="4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4FA9187B-4FB1-48D4-88C5-F3274475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887"/>
              <a:ext cx="20" cy="27"/>
            </a:xfrm>
            <a:custGeom>
              <a:avLst/>
              <a:gdLst>
                <a:gd name="T0" fmla="*/ 2 w 17"/>
                <a:gd name="T1" fmla="*/ 0 h 24"/>
                <a:gd name="T2" fmla="*/ 17 w 17"/>
                <a:gd name="T3" fmla="*/ 16 h 24"/>
                <a:gd name="T4" fmla="*/ 3 w 17"/>
                <a:gd name="T5" fmla="*/ 23 h 24"/>
                <a:gd name="T6" fmla="*/ 10 w 17"/>
                <a:gd name="T7" fmla="*/ 17 h 24"/>
                <a:gd name="T8" fmla="*/ 2 w 1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2" y="0"/>
                  </a:moveTo>
                  <a:cubicBezTo>
                    <a:pt x="2" y="0"/>
                    <a:pt x="4" y="12"/>
                    <a:pt x="17" y="16"/>
                  </a:cubicBezTo>
                  <a:cubicBezTo>
                    <a:pt x="17" y="16"/>
                    <a:pt x="13" y="24"/>
                    <a:pt x="3" y="23"/>
                  </a:cubicBezTo>
                  <a:cubicBezTo>
                    <a:pt x="3" y="23"/>
                    <a:pt x="8" y="22"/>
                    <a:pt x="10" y="17"/>
                  </a:cubicBezTo>
                  <a:cubicBezTo>
                    <a:pt x="10" y="17"/>
                    <a:pt x="0" y="11"/>
                    <a:pt x="2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8F023D24-E9E1-4399-AD1D-7C53BBA1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54"/>
              <a:ext cx="31" cy="11"/>
            </a:xfrm>
            <a:custGeom>
              <a:avLst/>
              <a:gdLst>
                <a:gd name="T0" fmla="*/ 27 w 27"/>
                <a:gd name="T1" fmla="*/ 7 h 9"/>
                <a:gd name="T2" fmla="*/ 13 w 27"/>
                <a:gd name="T3" fmla="*/ 3 h 9"/>
                <a:gd name="T4" fmla="*/ 6 w 27"/>
                <a:gd name="T5" fmla="*/ 5 h 9"/>
                <a:gd name="T6" fmla="*/ 0 w 27"/>
                <a:gd name="T7" fmla="*/ 9 h 9"/>
                <a:gd name="T8" fmla="*/ 0 w 27"/>
                <a:gd name="T9" fmla="*/ 9 h 9"/>
                <a:gd name="T10" fmla="*/ 0 w 27"/>
                <a:gd name="T11" fmla="*/ 8 h 9"/>
                <a:gd name="T12" fmla="*/ 0 w 27"/>
                <a:gd name="T13" fmla="*/ 8 h 9"/>
                <a:gd name="T14" fmla="*/ 5 w 27"/>
                <a:gd name="T15" fmla="*/ 2 h 9"/>
                <a:gd name="T16" fmla="*/ 13 w 27"/>
                <a:gd name="T17" fmla="*/ 0 h 9"/>
                <a:gd name="T18" fmla="*/ 27 w 27"/>
                <a:gd name="T19" fmla="*/ 6 h 9"/>
                <a:gd name="T20" fmla="*/ 27 w 27"/>
                <a:gd name="T21" fmla="*/ 6 h 9"/>
                <a:gd name="T22" fmla="*/ 27 w 27"/>
                <a:gd name="T23" fmla="*/ 7 h 9"/>
                <a:gd name="T24" fmla="*/ 27 w 27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cubicBezTo>
                    <a:pt x="23" y="4"/>
                    <a:pt x="18" y="3"/>
                    <a:pt x="13" y="3"/>
                  </a:cubicBezTo>
                  <a:cubicBezTo>
                    <a:pt x="11" y="3"/>
                    <a:pt x="8" y="4"/>
                    <a:pt x="6" y="5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3" y="4"/>
                    <a:pt x="5" y="2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8" y="0"/>
                    <a:pt x="24" y="2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C275CB17-6EA9-4255-9A48-690D6AC1D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855"/>
              <a:ext cx="29" cy="8"/>
            </a:xfrm>
            <a:custGeom>
              <a:avLst/>
              <a:gdLst>
                <a:gd name="T0" fmla="*/ 0 w 25"/>
                <a:gd name="T1" fmla="*/ 5 h 7"/>
                <a:gd name="T2" fmla="*/ 13 w 25"/>
                <a:gd name="T3" fmla="*/ 0 h 7"/>
                <a:gd name="T4" fmla="*/ 20 w 25"/>
                <a:gd name="T5" fmla="*/ 2 h 7"/>
                <a:gd name="T6" fmla="*/ 25 w 25"/>
                <a:gd name="T7" fmla="*/ 6 h 7"/>
                <a:gd name="T8" fmla="*/ 25 w 25"/>
                <a:gd name="T9" fmla="*/ 7 h 7"/>
                <a:gd name="T10" fmla="*/ 25 w 25"/>
                <a:gd name="T11" fmla="*/ 7 h 7"/>
                <a:gd name="T12" fmla="*/ 25 w 25"/>
                <a:gd name="T13" fmla="*/ 7 h 7"/>
                <a:gd name="T14" fmla="*/ 19 w 25"/>
                <a:gd name="T15" fmla="*/ 4 h 7"/>
                <a:gd name="T16" fmla="*/ 13 w 25"/>
                <a:gd name="T17" fmla="*/ 3 h 7"/>
                <a:gd name="T18" fmla="*/ 1 w 25"/>
                <a:gd name="T19" fmla="*/ 6 h 7"/>
                <a:gd name="T20" fmla="*/ 0 w 25"/>
                <a:gd name="T21" fmla="*/ 6 h 7"/>
                <a:gd name="T22" fmla="*/ 0 w 25"/>
                <a:gd name="T23" fmla="*/ 6 h 7"/>
                <a:gd name="T24" fmla="*/ 0 w 25"/>
                <a:gd name="T2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7">
                  <a:moveTo>
                    <a:pt x="0" y="5"/>
                  </a:moveTo>
                  <a:cubicBezTo>
                    <a:pt x="4" y="2"/>
                    <a:pt x="8" y="0"/>
                    <a:pt x="13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2" y="3"/>
                    <a:pt x="24" y="5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6"/>
                    <a:pt x="21" y="4"/>
                    <a:pt x="19" y="4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9" y="3"/>
                    <a:pt x="4" y="4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3FFE44F5-51E8-4876-A1B9-077392B3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779"/>
              <a:ext cx="154" cy="131"/>
            </a:xfrm>
            <a:custGeom>
              <a:avLst/>
              <a:gdLst>
                <a:gd name="T0" fmla="*/ 72 w 131"/>
                <a:gd name="T1" fmla="*/ 49 h 113"/>
                <a:gd name="T2" fmla="*/ 97 w 131"/>
                <a:gd name="T3" fmla="*/ 61 h 113"/>
                <a:gd name="T4" fmla="*/ 120 w 131"/>
                <a:gd name="T5" fmla="*/ 113 h 113"/>
                <a:gd name="T6" fmla="*/ 128 w 131"/>
                <a:gd name="T7" fmla="*/ 56 h 113"/>
                <a:gd name="T8" fmla="*/ 69 w 131"/>
                <a:gd name="T9" fmla="*/ 14 h 113"/>
                <a:gd name="T10" fmla="*/ 37 w 131"/>
                <a:gd name="T11" fmla="*/ 13 h 113"/>
                <a:gd name="T12" fmla="*/ 21 w 131"/>
                <a:gd name="T13" fmla="*/ 110 h 113"/>
                <a:gd name="T14" fmla="*/ 29 w 131"/>
                <a:gd name="T15" fmla="*/ 61 h 113"/>
                <a:gd name="T16" fmla="*/ 72 w 131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3">
                  <a:moveTo>
                    <a:pt x="72" y="49"/>
                  </a:moveTo>
                  <a:cubicBezTo>
                    <a:pt x="72" y="49"/>
                    <a:pt x="76" y="57"/>
                    <a:pt x="97" y="61"/>
                  </a:cubicBezTo>
                  <a:cubicBezTo>
                    <a:pt x="118" y="64"/>
                    <a:pt x="124" y="88"/>
                    <a:pt x="120" y="113"/>
                  </a:cubicBezTo>
                  <a:cubicBezTo>
                    <a:pt x="122" y="113"/>
                    <a:pt x="131" y="97"/>
                    <a:pt x="128" y="56"/>
                  </a:cubicBezTo>
                  <a:cubicBezTo>
                    <a:pt x="125" y="16"/>
                    <a:pt x="94" y="0"/>
                    <a:pt x="69" y="14"/>
                  </a:cubicBezTo>
                  <a:cubicBezTo>
                    <a:pt x="69" y="14"/>
                    <a:pt x="53" y="7"/>
                    <a:pt x="37" y="13"/>
                  </a:cubicBezTo>
                  <a:cubicBezTo>
                    <a:pt x="21" y="20"/>
                    <a:pt x="0" y="53"/>
                    <a:pt x="21" y="110"/>
                  </a:cubicBezTo>
                  <a:cubicBezTo>
                    <a:pt x="21" y="110"/>
                    <a:pt x="18" y="82"/>
                    <a:pt x="29" y="61"/>
                  </a:cubicBezTo>
                  <a:cubicBezTo>
                    <a:pt x="40" y="40"/>
                    <a:pt x="54" y="66"/>
                    <a:pt x="72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0A43FCC3-590B-473A-A6FD-F00965DF3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874"/>
              <a:ext cx="42" cy="15"/>
            </a:xfrm>
            <a:custGeom>
              <a:avLst/>
              <a:gdLst>
                <a:gd name="T0" fmla="*/ 35 w 36"/>
                <a:gd name="T1" fmla="*/ 11 h 13"/>
                <a:gd name="T2" fmla="*/ 29 w 36"/>
                <a:gd name="T3" fmla="*/ 5 h 13"/>
                <a:gd name="T4" fmla="*/ 21 w 36"/>
                <a:gd name="T5" fmla="*/ 4 h 13"/>
                <a:gd name="T6" fmla="*/ 13 w 36"/>
                <a:gd name="T7" fmla="*/ 5 h 13"/>
                <a:gd name="T8" fmla="*/ 8 w 36"/>
                <a:gd name="T9" fmla="*/ 11 h 13"/>
                <a:gd name="T10" fmla="*/ 7 w 36"/>
                <a:gd name="T11" fmla="*/ 12 h 13"/>
                <a:gd name="T12" fmla="*/ 6 w 36"/>
                <a:gd name="T13" fmla="*/ 13 h 13"/>
                <a:gd name="T14" fmla="*/ 0 w 36"/>
                <a:gd name="T15" fmla="*/ 10 h 13"/>
                <a:gd name="T16" fmla="*/ 0 w 36"/>
                <a:gd name="T17" fmla="*/ 10 h 13"/>
                <a:gd name="T18" fmla="*/ 0 w 36"/>
                <a:gd name="T19" fmla="*/ 10 h 13"/>
                <a:gd name="T20" fmla="*/ 0 w 36"/>
                <a:gd name="T21" fmla="*/ 10 h 13"/>
                <a:gd name="T22" fmla="*/ 6 w 36"/>
                <a:gd name="T23" fmla="*/ 11 h 13"/>
                <a:gd name="T24" fmla="*/ 6 w 36"/>
                <a:gd name="T25" fmla="*/ 11 h 13"/>
                <a:gd name="T26" fmla="*/ 11 w 36"/>
                <a:gd name="T27" fmla="*/ 3 h 13"/>
                <a:gd name="T28" fmla="*/ 21 w 36"/>
                <a:gd name="T29" fmla="*/ 0 h 13"/>
                <a:gd name="T30" fmla="*/ 31 w 36"/>
                <a:gd name="T31" fmla="*/ 2 h 13"/>
                <a:gd name="T32" fmla="*/ 36 w 36"/>
                <a:gd name="T33" fmla="*/ 11 h 13"/>
                <a:gd name="T34" fmla="*/ 36 w 36"/>
                <a:gd name="T35" fmla="*/ 11 h 13"/>
                <a:gd name="T36" fmla="*/ 35 w 36"/>
                <a:gd name="T3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3">
                  <a:moveTo>
                    <a:pt x="35" y="11"/>
                  </a:moveTo>
                  <a:cubicBezTo>
                    <a:pt x="34" y="8"/>
                    <a:pt x="32" y="6"/>
                    <a:pt x="29" y="5"/>
                  </a:cubicBezTo>
                  <a:cubicBezTo>
                    <a:pt x="27" y="4"/>
                    <a:pt x="24" y="3"/>
                    <a:pt x="21" y="4"/>
                  </a:cubicBezTo>
                  <a:cubicBezTo>
                    <a:pt x="18" y="4"/>
                    <a:pt x="16" y="4"/>
                    <a:pt x="13" y="5"/>
                  </a:cubicBezTo>
                  <a:cubicBezTo>
                    <a:pt x="11" y="7"/>
                    <a:pt x="9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4" y="12"/>
                    <a:pt x="2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8"/>
                    <a:pt x="8" y="5"/>
                    <a:pt x="11" y="3"/>
                  </a:cubicBezTo>
                  <a:cubicBezTo>
                    <a:pt x="14" y="0"/>
                    <a:pt x="18" y="0"/>
                    <a:pt x="21" y="0"/>
                  </a:cubicBezTo>
                  <a:cubicBezTo>
                    <a:pt x="25" y="0"/>
                    <a:pt x="28" y="0"/>
                    <a:pt x="31" y="2"/>
                  </a:cubicBezTo>
                  <a:cubicBezTo>
                    <a:pt x="34" y="4"/>
                    <a:pt x="36" y="8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21BD5B47-9513-435F-AABC-16D06690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874"/>
              <a:ext cx="43" cy="15"/>
            </a:xfrm>
            <a:custGeom>
              <a:avLst/>
              <a:gdLst>
                <a:gd name="T0" fmla="*/ 0 w 37"/>
                <a:gd name="T1" fmla="*/ 11 h 13"/>
                <a:gd name="T2" fmla="*/ 5 w 37"/>
                <a:gd name="T3" fmla="*/ 2 h 13"/>
                <a:gd name="T4" fmla="*/ 14 w 37"/>
                <a:gd name="T5" fmla="*/ 0 h 13"/>
                <a:gd name="T6" fmla="*/ 24 w 37"/>
                <a:gd name="T7" fmla="*/ 3 h 13"/>
                <a:gd name="T8" fmla="*/ 30 w 37"/>
                <a:gd name="T9" fmla="*/ 11 h 13"/>
                <a:gd name="T10" fmla="*/ 29 w 37"/>
                <a:gd name="T11" fmla="*/ 11 h 13"/>
                <a:gd name="T12" fmla="*/ 37 w 37"/>
                <a:gd name="T13" fmla="*/ 9 h 13"/>
                <a:gd name="T14" fmla="*/ 37 w 37"/>
                <a:gd name="T15" fmla="*/ 9 h 13"/>
                <a:gd name="T16" fmla="*/ 37 w 37"/>
                <a:gd name="T17" fmla="*/ 10 h 13"/>
                <a:gd name="T18" fmla="*/ 37 w 37"/>
                <a:gd name="T19" fmla="*/ 10 h 13"/>
                <a:gd name="T20" fmla="*/ 30 w 37"/>
                <a:gd name="T21" fmla="*/ 13 h 13"/>
                <a:gd name="T22" fmla="*/ 28 w 37"/>
                <a:gd name="T23" fmla="*/ 12 h 13"/>
                <a:gd name="T24" fmla="*/ 28 w 37"/>
                <a:gd name="T25" fmla="*/ 11 h 13"/>
                <a:gd name="T26" fmla="*/ 22 w 37"/>
                <a:gd name="T27" fmla="*/ 5 h 13"/>
                <a:gd name="T28" fmla="*/ 14 w 37"/>
                <a:gd name="T29" fmla="*/ 4 h 13"/>
                <a:gd name="T30" fmla="*/ 10 w 37"/>
                <a:gd name="T31" fmla="*/ 4 h 13"/>
                <a:gd name="T32" fmla="*/ 6 w 37"/>
                <a:gd name="T33" fmla="*/ 5 h 13"/>
                <a:gd name="T34" fmla="*/ 0 w 37"/>
                <a:gd name="T35" fmla="*/ 11 h 13"/>
                <a:gd name="T36" fmla="*/ 0 w 37"/>
                <a:gd name="T37" fmla="*/ 11 h 13"/>
                <a:gd name="T38" fmla="*/ 0 w 37"/>
                <a:gd name="T39" fmla="*/ 11 h 13"/>
                <a:gd name="T40" fmla="*/ 0 w 37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13">
                  <a:moveTo>
                    <a:pt x="0" y="11"/>
                  </a:move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1" y="0"/>
                    <a:pt x="14" y="0"/>
                  </a:cubicBezTo>
                  <a:cubicBezTo>
                    <a:pt x="18" y="0"/>
                    <a:pt x="21" y="0"/>
                    <a:pt x="24" y="3"/>
                  </a:cubicBezTo>
                  <a:cubicBezTo>
                    <a:pt x="27" y="5"/>
                    <a:pt x="29" y="8"/>
                    <a:pt x="30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5" y="11"/>
                    <a:pt x="32" y="12"/>
                    <a:pt x="30" y="13"/>
                  </a:cubicBezTo>
                  <a:cubicBezTo>
                    <a:pt x="29" y="13"/>
                    <a:pt x="28" y="13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9"/>
                    <a:pt x="24" y="7"/>
                    <a:pt x="22" y="5"/>
                  </a:cubicBezTo>
                  <a:cubicBezTo>
                    <a:pt x="20" y="4"/>
                    <a:pt x="17" y="4"/>
                    <a:pt x="14" y="4"/>
                  </a:cubicBezTo>
                  <a:cubicBezTo>
                    <a:pt x="13" y="3"/>
                    <a:pt x="12" y="4"/>
                    <a:pt x="10" y="4"/>
                  </a:cubicBezTo>
                  <a:cubicBezTo>
                    <a:pt x="9" y="4"/>
                    <a:pt x="8" y="4"/>
                    <a:pt x="6" y="5"/>
                  </a:cubicBezTo>
                  <a:cubicBezTo>
                    <a:pt x="4" y="6"/>
                    <a:pt x="2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5FADCE19-A183-4992-888E-20EDB8681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114"/>
              <a:ext cx="27" cy="22"/>
            </a:xfrm>
            <a:custGeom>
              <a:avLst/>
              <a:gdLst>
                <a:gd name="T0" fmla="*/ 7 w 27"/>
                <a:gd name="T1" fmla="*/ 0 h 22"/>
                <a:gd name="T2" fmla="*/ 27 w 27"/>
                <a:gd name="T3" fmla="*/ 3 h 22"/>
                <a:gd name="T4" fmla="*/ 18 w 27"/>
                <a:gd name="T5" fmla="*/ 22 h 22"/>
                <a:gd name="T6" fmla="*/ 0 w 27"/>
                <a:gd name="T7" fmla="*/ 18 h 22"/>
                <a:gd name="T8" fmla="*/ 7 w 27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2">
                  <a:moveTo>
                    <a:pt x="7" y="0"/>
                  </a:moveTo>
                  <a:lnTo>
                    <a:pt x="27" y="3"/>
                  </a:lnTo>
                  <a:lnTo>
                    <a:pt x="18" y="22"/>
                  </a:lnTo>
                  <a:lnTo>
                    <a:pt x="0" y="1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CD5BA3DA-3F6B-404E-B592-39CD5F5FC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975"/>
              <a:ext cx="68" cy="162"/>
            </a:xfrm>
            <a:custGeom>
              <a:avLst/>
              <a:gdLst>
                <a:gd name="T0" fmla="*/ 15 w 58"/>
                <a:gd name="T1" fmla="*/ 126 h 140"/>
                <a:gd name="T2" fmla="*/ 17 w 58"/>
                <a:gd name="T3" fmla="*/ 140 h 140"/>
                <a:gd name="T4" fmla="*/ 41 w 58"/>
                <a:gd name="T5" fmla="*/ 138 h 140"/>
                <a:gd name="T6" fmla="*/ 52 w 58"/>
                <a:gd name="T7" fmla="*/ 132 h 140"/>
                <a:gd name="T8" fmla="*/ 57 w 58"/>
                <a:gd name="T9" fmla="*/ 121 h 140"/>
                <a:gd name="T10" fmla="*/ 57 w 58"/>
                <a:gd name="T11" fmla="*/ 108 h 140"/>
                <a:gd name="T12" fmla="*/ 56 w 58"/>
                <a:gd name="T13" fmla="*/ 101 h 140"/>
                <a:gd name="T14" fmla="*/ 56 w 58"/>
                <a:gd name="T15" fmla="*/ 96 h 140"/>
                <a:gd name="T16" fmla="*/ 54 w 58"/>
                <a:gd name="T17" fmla="*/ 79 h 140"/>
                <a:gd name="T18" fmla="*/ 40 w 58"/>
                <a:gd name="T19" fmla="*/ 13 h 140"/>
                <a:gd name="T20" fmla="*/ 34 w 58"/>
                <a:gd name="T21" fmla="*/ 4 h 140"/>
                <a:gd name="T22" fmla="*/ 34 w 58"/>
                <a:gd name="T23" fmla="*/ 4 h 140"/>
                <a:gd name="T24" fmla="*/ 14 w 58"/>
                <a:gd name="T25" fmla="*/ 2 h 140"/>
                <a:gd name="T26" fmla="*/ 1 w 58"/>
                <a:gd name="T27" fmla="*/ 17 h 140"/>
                <a:gd name="T28" fmla="*/ 2 w 58"/>
                <a:gd name="T29" fmla="*/ 27 h 140"/>
                <a:gd name="T30" fmla="*/ 24 w 58"/>
                <a:gd name="T31" fmla="*/ 86 h 140"/>
                <a:gd name="T32" fmla="*/ 29 w 58"/>
                <a:gd name="T33" fmla="*/ 101 h 140"/>
                <a:gd name="T34" fmla="*/ 30 w 58"/>
                <a:gd name="T35" fmla="*/ 106 h 140"/>
                <a:gd name="T36" fmla="*/ 31 w 58"/>
                <a:gd name="T37" fmla="*/ 111 h 140"/>
                <a:gd name="T38" fmla="*/ 32 w 58"/>
                <a:gd name="T39" fmla="*/ 113 h 140"/>
                <a:gd name="T40" fmla="*/ 32 w 58"/>
                <a:gd name="T41" fmla="*/ 114 h 140"/>
                <a:gd name="T42" fmla="*/ 31 w 58"/>
                <a:gd name="T43" fmla="*/ 115 h 140"/>
                <a:gd name="T44" fmla="*/ 27 w 58"/>
                <a:gd name="T45" fmla="*/ 117 h 140"/>
                <a:gd name="T46" fmla="*/ 22 w 58"/>
                <a:gd name="T47" fmla="*/ 118 h 140"/>
                <a:gd name="T48" fmla="*/ 21 w 58"/>
                <a:gd name="T49" fmla="*/ 119 h 140"/>
                <a:gd name="T50" fmla="*/ 19 w 58"/>
                <a:gd name="T51" fmla="*/ 119 h 140"/>
                <a:gd name="T52" fmla="*/ 15 w 58"/>
                <a:gd name="T53" fmla="*/ 120 h 140"/>
                <a:gd name="T54" fmla="*/ 15 w 58"/>
                <a:gd name="T55" fmla="*/ 12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" h="140">
                  <a:moveTo>
                    <a:pt x="15" y="126"/>
                  </a:moveTo>
                  <a:cubicBezTo>
                    <a:pt x="15" y="130"/>
                    <a:pt x="16" y="135"/>
                    <a:pt x="17" y="140"/>
                  </a:cubicBezTo>
                  <a:cubicBezTo>
                    <a:pt x="21" y="140"/>
                    <a:pt x="32" y="139"/>
                    <a:pt x="41" y="138"/>
                  </a:cubicBezTo>
                  <a:cubicBezTo>
                    <a:pt x="45" y="136"/>
                    <a:pt x="49" y="135"/>
                    <a:pt x="52" y="132"/>
                  </a:cubicBezTo>
                  <a:cubicBezTo>
                    <a:pt x="55" y="129"/>
                    <a:pt x="56" y="126"/>
                    <a:pt x="57" y="121"/>
                  </a:cubicBezTo>
                  <a:cubicBezTo>
                    <a:pt x="58" y="117"/>
                    <a:pt x="57" y="112"/>
                    <a:pt x="57" y="108"/>
                  </a:cubicBezTo>
                  <a:cubicBezTo>
                    <a:pt x="57" y="105"/>
                    <a:pt x="57" y="103"/>
                    <a:pt x="56" y="101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5" y="90"/>
                    <a:pt x="54" y="85"/>
                    <a:pt x="54" y="79"/>
                  </a:cubicBezTo>
                  <a:cubicBezTo>
                    <a:pt x="50" y="57"/>
                    <a:pt x="46" y="35"/>
                    <a:pt x="40" y="13"/>
                  </a:cubicBezTo>
                  <a:cubicBezTo>
                    <a:pt x="39" y="10"/>
                    <a:pt x="37" y="7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28" y="0"/>
                    <a:pt x="20" y="0"/>
                    <a:pt x="14" y="2"/>
                  </a:cubicBezTo>
                  <a:cubicBezTo>
                    <a:pt x="8" y="5"/>
                    <a:pt x="3" y="10"/>
                    <a:pt x="1" y="17"/>
                  </a:cubicBezTo>
                  <a:cubicBezTo>
                    <a:pt x="0" y="20"/>
                    <a:pt x="0" y="24"/>
                    <a:pt x="2" y="27"/>
                  </a:cubicBezTo>
                  <a:cubicBezTo>
                    <a:pt x="10" y="46"/>
                    <a:pt x="18" y="66"/>
                    <a:pt x="24" y="86"/>
                  </a:cubicBezTo>
                  <a:cubicBezTo>
                    <a:pt x="26" y="91"/>
                    <a:pt x="27" y="96"/>
                    <a:pt x="29" y="101"/>
                  </a:cubicBezTo>
                  <a:cubicBezTo>
                    <a:pt x="29" y="104"/>
                    <a:pt x="30" y="105"/>
                    <a:pt x="30" y="106"/>
                  </a:cubicBezTo>
                  <a:cubicBezTo>
                    <a:pt x="31" y="108"/>
                    <a:pt x="31" y="109"/>
                    <a:pt x="31" y="111"/>
                  </a:cubicBezTo>
                  <a:cubicBezTo>
                    <a:pt x="32" y="111"/>
                    <a:pt x="32" y="112"/>
                    <a:pt x="32" y="113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15"/>
                    <a:pt x="31" y="115"/>
                    <a:pt x="31" y="115"/>
                  </a:cubicBezTo>
                  <a:cubicBezTo>
                    <a:pt x="30" y="116"/>
                    <a:pt x="28" y="116"/>
                    <a:pt x="27" y="117"/>
                  </a:cubicBezTo>
                  <a:cubicBezTo>
                    <a:pt x="25" y="117"/>
                    <a:pt x="24" y="118"/>
                    <a:pt x="22" y="118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5" y="122"/>
                    <a:pt x="15" y="124"/>
                    <a:pt x="15" y="126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5082659F-733E-42EE-9EA1-FC3B695B3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145"/>
              <a:ext cx="11" cy="49"/>
            </a:xfrm>
            <a:custGeom>
              <a:avLst/>
              <a:gdLst>
                <a:gd name="T0" fmla="*/ 3 w 9"/>
                <a:gd name="T1" fmla="*/ 42 h 42"/>
                <a:gd name="T2" fmla="*/ 3 w 9"/>
                <a:gd name="T3" fmla="*/ 42 h 42"/>
                <a:gd name="T4" fmla="*/ 0 w 9"/>
                <a:gd name="T5" fmla="*/ 38 h 42"/>
                <a:gd name="T6" fmla="*/ 2 w 9"/>
                <a:gd name="T7" fmla="*/ 3 h 42"/>
                <a:gd name="T8" fmla="*/ 6 w 9"/>
                <a:gd name="T9" fmla="*/ 0 h 42"/>
                <a:gd name="T10" fmla="*/ 6 w 9"/>
                <a:gd name="T11" fmla="*/ 0 h 42"/>
                <a:gd name="T12" fmla="*/ 9 w 9"/>
                <a:gd name="T13" fmla="*/ 4 h 42"/>
                <a:gd name="T14" fmla="*/ 7 w 9"/>
                <a:gd name="T15" fmla="*/ 39 h 42"/>
                <a:gd name="T16" fmla="*/ 3 w 9"/>
                <a:gd name="T1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2">
                  <a:moveTo>
                    <a:pt x="3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2"/>
                    <a:pt x="9" y="4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41"/>
                    <a:pt x="5" y="42"/>
                    <a:pt x="3" y="42"/>
                  </a:cubicBezTo>
                  <a:close/>
                </a:path>
              </a:pathLst>
            </a:custGeom>
            <a:solidFill>
              <a:srgbClr val="D9C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C11B59FC-A3DE-4236-8111-58338E3F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137"/>
              <a:ext cx="18" cy="17"/>
            </a:xfrm>
            <a:custGeom>
              <a:avLst/>
              <a:gdLst>
                <a:gd name="T0" fmla="*/ 7 w 15"/>
                <a:gd name="T1" fmla="*/ 14 h 15"/>
                <a:gd name="T2" fmla="*/ 7 w 15"/>
                <a:gd name="T3" fmla="*/ 14 h 15"/>
                <a:gd name="T4" fmla="*/ 0 w 15"/>
                <a:gd name="T5" fmla="*/ 7 h 15"/>
                <a:gd name="T6" fmla="*/ 0 w 15"/>
                <a:gd name="T7" fmla="*/ 7 h 15"/>
                <a:gd name="T8" fmla="*/ 8 w 15"/>
                <a:gd name="T9" fmla="*/ 0 h 15"/>
                <a:gd name="T10" fmla="*/ 8 w 15"/>
                <a:gd name="T11" fmla="*/ 0 h 15"/>
                <a:gd name="T12" fmla="*/ 14 w 15"/>
                <a:gd name="T13" fmla="*/ 7 h 15"/>
                <a:gd name="T14" fmla="*/ 14 w 15"/>
                <a:gd name="T15" fmla="*/ 7 h 15"/>
                <a:gd name="T16" fmla="*/ 7 w 15"/>
                <a:gd name="T17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5" y="3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12"/>
                    <a:pt x="11" y="15"/>
                    <a:pt x="7" y="14"/>
                  </a:cubicBezTo>
                  <a:close/>
                </a:path>
              </a:pathLst>
            </a:custGeom>
            <a:solidFill>
              <a:srgbClr val="C4B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8B736CF2-BABC-4870-8510-BCD9E283F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9" y="2080"/>
              <a:ext cx="54" cy="53"/>
            </a:xfrm>
            <a:custGeom>
              <a:avLst/>
              <a:gdLst>
                <a:gd name="T0" fmla="*/ 25 w 46"/>
                <a:gd name="T1" fmla="*/ 1 h 46"/>
                <a:gd name="T2" fmla="*/ 1 w 46"/>
                <a:gd name="T3" fmla="*/ 22 h 46"/>
                <a:gd name="T4" fmla="*/ 22 w 46"/>
                <a:gd name="T5" fmla="*/ 45 h 46"/>
                <a:gd name="T6" fmla="*/ 45 w 46"/>
                <a:gd name="T7" fmla="*/ 25 h 46"/>
                <a:gd name="T8" fmla="*/ 25 w 46"/>
                <a:gd name="T9" fmla="*/ 1 h 46"/>
                <a:gd name="T10" fmla="*/ 22 w 46"/>
                <a:gd name="T11" fmla="*/ 40 h 46"/>
                <a:gd name="T12" fmla="*/ 7 w 46"/>
                <a:gd name="T13" fmla="*/ 22 h 46"/>
                <a:gd name="T14" fmla="*/ 24 w 46"/>
                <a:gd name="T15" fmla="*/ 7 h 46"/>
                <a:gd name="T16" fmla="*/ 40 w 46"/>
                <a:gd name="T17" fmla="*/ 24 h 46"/>
                <a:gd name="T18" fmla="*/ 22 w 46"/>
                <a:gd name="T19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5" y="1"/>
                  </a:moveTo>
                  <a:cubicBezTo>
                    <a:pt x="12" y="0"/>
                    <a:pt x="2" y="10"/>
                    <a:pt x="1" y="22"/>
                  </a:cubicBezTo>
                  <a:cubicBezTo>
                    <a:pt x="0" y="34"/>
                    <a:pt x="10" y="45"/>
                    <a:pt x="22" y="45"/>
                  </a:cubicBezTo>
                  <a:cubicBezTo>
                    <a:pt x="34" y="46"/>
                    <a:pt x="45" y="37"/>
                    <a:pt x="45" y="25"/>
                  </a:cubicBezTo>
                  <a:cubicBezTo>
                    <a:pt x="46" y="12"/>
                    <a:pt x="37" y="2"/>
                    <a:pt x="25" y="1"/>
                  </a:cubicBezTo>
                  <a:close/>
                  <a:moveTo>
                    <a:pt x="22" y="40"/>
                  </a:moveTo>
                  <a:cubicBezTo>
                    <a:pt x="13" y="39"/>
                    <a:pt x="6" y="31"/>
                    <a:pt x="7" y="22"/>
                  </a:cubicBezTo>
                  <a:cubicBezTo>
                    <a:pt x="7" y="13"/>
                    <a:pt x="15" y="6"/>
                    <a:pt x="24" y="7"/>
                  </a:cubicBezTo>
                  <a:cubicBezTo>
                    <a:pt x="33" y="7"/>
                    <a:pt x="40" y="15"/>
                    <a:pt x="40" y="24"/>
                  </a:cubicBezTo>
                  <a:cubicBezTo>
                    <a:pt x="39" y="33"/>
                    <a:pt x="31" y="40"/>
                    <a:pt x="22" y="40"/>
                  </a:cubicBezTo>
                  <a:close/>
                </a:path>
              </a:pathLst>
            </a:custGeom>
            <a:solidFill>
              <a:srgbClr val="D9C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9BA639FF-28FF-4A75-9312-951B91E7B2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1" y="2086"/>
              <a:ext cx="53" cy="53"/>
            </a:xfrm>
            <a:custGeom>
              <a:avLst/>
              <a:gdLst>
                <a:gd name="T0" fmla="*/ 24 w 46"/>
                <a:gd name="T1" fmla="*/ 1 h 46"/>
                <a:gd name="T2" fmla="*/ 1 w 46"/>
                <a:gd name="T3" fmla="*/ 21 h 46"/>
                <a:gd name="T4" fmla="*/ 21 w 46"/>
                <a:gd name="T5" fmla="*/ 45 h 46"/>
                <a:gd name="T6" fmla="*/ 45 w 46"/>
                <a:gd name="T7" fmla="*/ 24 h 46"/>
                <a:gd name="T8" fmla="*/ 24 w 46"/>
                <a:gd name="T9" fmla="*/ 1 h 46"/>
                <a:gd name="T10" fmla="*/ 22 w 46"/>
                <a:gd name="T11" fmla="*/ 39 h 46"/>
                <a:gd name="T12" fmla="*/ 6 w 46"/>
                <a:gd name="T13" fmla="*/ 22 h 46"/>
                <a:gd name="T14" fmla="*/ 24 w 46"/>
                <a:gd name="T15" fmla="*/ 6 h 46"/>
                <a:gd name="T16" fmla="*/ 39 w 46"/>
                <a:gd name="T17" fmla="*/ 24 h 46"/>
                <a:gd name="T18" fmla="*/ 22 w 46"/>
                <a:gd name="T19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4" y="1"/>
                  </a:moveTo>
                  <a:cubicBezTo>
                    <a:pt x="12" y="0"/>
                    <a:pt x="1" y="9"/>
                    <a:pt x="1" y="21"/>
                  </a:cubicBezTo>
                  <a:cubicBezTo>
                    <a:pt x="0" y="34"/>
                    <a:pt x="9" y="44"/>
                    <a:pt x="21" y="45"/>
                  </a:cubicBezTo>
                  <a:cubicBezTo>
                    <a:pt x="34" y="46"/>
                    <a:pt x="44" y="36"/>
                    <a:pt x="45" y="24"/>
                  </a:cubicBezTo>
                  <a:cubicBezTo>
                    <a:pt x="46" y="12"/>
                    <a:pt x="36" y="1"/>
                    <a:pt x="24" y="1"/>
                  </a:cubicBezTo>
                  <a:close/>
                  <a:moveTo>
                    <a:pt x="22" y="39"/>
                  </a:moveTo>
                  <a:cubicBezTo>
                    <a:pt x="13" y="39"/>
                    <a:pt x="6" y="31"/>
                    <a:pt x="6" y="22"/>
                  </a:cubicBezTo>
                  <a:cubicBezTo>
                    <a:pt x="7" y="13"/>
                    <a:pt x="15" y="6"/>
                    <a:pt x="24" y="6"/>
                  </a:cubicBezTo>
                  <a:cubicBezTo>
                    <a:pt x="33" y="7"/>
                    <a:pt x="40" y="15"/>
                    <a:pt x="39" y="24"/>
                  </a:cubicBezTo>
                  <a:cubicBezTo>
                    <a:pt x="39" y="33"/>
                    <a:pt x="31" y="40"/>
                    <a:pt x="22" y="39"/>
                  </a:cubicBezTo>
                  <a:close/>
                </a:path>
              </a:pathLst>
            </a:custGeom>
            <a:solidFill>
              <a:srgbClr val="D9CC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3954F95B-D9FA-43F7-AD32-87BC32FF9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077"/>
              <a:ext cx="103" cy="71"/>
            </a:xfrm>
            <a:custGeom>
              <a:avLst/>
              <a:gdLst>
                <a:gd name="T0" fmla="*/ 44 w 88"/>
                <a:gd name="T1" fmla="*/ 59 h 62"/>
                <a:gd name="T2" fmla="*/ 82 w 88"/>
                <a:gd name="T3" fmla="*/ 9 h 62"/>
                <a:gd name="T4" fmla="*/ 48 w 88"/>
                <a:gd name="T5" fmla="*/ 1 h 62"/>
                <a:gd name="T6" fmla="*/ 12 w 88"/>
                <a:gd name="T7" fmla="*/ 4 h 62"/>
                <a:gd name="T8" fmla="*/ 44 w 88"/>
                <a:gd name="T9" fmla="*/ 5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2">
                  <a:moveTo>
                    <a:pt x="44" y="59"/>
                  </a:moveTo>
                  <a:cubicBezTo>
                    <a:pt x="88" y="62"/>
                    <a:pt x="82" y="9"/>
                    <a:pt x="82" y="9"/>
                  </a:cubicBezTo>
                  <a:cubicBezTo>
                    <a:pt x="82" y="9"/>
                    <a:pt x="66" y="2"/>
                    <a:pt x="48" y="1"/>
                  </a:cubicBezTo>
                  <a:cubicBezTo>
                    <a:pt x="29" y="0"/>
                    <a:pt x="12" y="4"/>
                    <a:pt x="12" y="4"/>
                  </a:cubicBezTo>
                  <a:cubicBezTo>
                    <a:pt x="12" y="4"/>
                    <a:pt x="0" y="56"/>
                    <a:pt x="44" y="59"/>
                  </a:cubicBezTo>
                  <a:close/>
                </a:path>
              </a:pathLst>
            </a:custGeom>
            <a:solidFill>
              <a:srgbClr val="F2E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BE50CB38-CD92-40BD-B27B-B22E4F6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187"/>
              <a:ext cx="39" cy="14"/>
            </a:xfrm>
            <a:custGeom>
              <a:avLst/>
              <a:gdLst>
                <a:gd name="T0" fmla="*/ 27 w 33"/>
                <a:gd name="T1" fmla="*/ 12 h 12"/>
                <a:gd name="T2" fmla="*/ 6 w 33"/>
                <a:gd name="T3" fmla="*/ 11 h 12"/>
                <a:gd name="T4" fmla="*/ 1 w 33"/>
                <a:gd name="T5" fmla="*/ 5 h 12"/>
                <a:gd name="T6" fmla="*/ 1 w 33"/>
                <a:gd name="T7" fmla="*/ 5 h 12"/>
                <a:gd name="T8" fmla="*/ 6 w 33"/>
                <a:gd name="T9" fmla="*/ 0 h 12"/>
                <a:gd name="T10" fmla="*/ 27 w 33"/>
                <a:gd name="T11" fmla="*/ 1 h 12"/>
                <a:gd name="T12" fmla="*/ 32 w 33"/>
                <a:gd name="T13" fmla="*/ 7 h 12"/>
                <a:gd name="T14" fmla="*/ 32 w 33"/>
                <a:gd name="T15" fmla="*/ 7 h 12"/>
                <a:gd name="T16" fmla="*/ 27 w 33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27" y="12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1"/>
                    <a:pt x="33" y="4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10"/>
                    <a:pt x="30" y="12"/>
                    <a:pt x="27" y="12"/>
                  </a:cubicBezTo>
                  <a:close/>
                </a:path>
              </a:pathLst>
            </a:custGeom>
            <a:solidFill>
              <a:srgbClr val="C4B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B27FFB05-FD35-49F4-B1D5-400A04E2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192"/>
              <a:ext cx="54" cy="16"/>
            </a:xfrm>
            <a:custGeom>
              <a:avLst/>
              <a:gdLst>
                <a:gd name="T0" fmla="*/ 41 w 46"/>
                <a:gd name="T1" fmla="*/ 13 h 13"/>
                <a:gd name="T2" fmla="*/ 5 w 46"/>
                <a:gd name="T3" fmla="*/ 10 h 13"/>
                <a:gd name="T4" fmla="*/ 0 w 46"/>
                <a:gd name="T5" fmla="*/ 5 h 13"/>
                <a:gd name="T6" fmla="*/ 0 w 46"/>
                <a:gd name="T7" fmla="*/ 5 h 13"/>
                <a:gd name="T8" fmla="*/ 6 w 46"/>
                <a:gd name="T9" fmla="*/ 0 h 13"/>
                <a:gd name="T10" fmla="*/ 41 w 46"/>
                <a:gd name="T11" fmla="*/ 2 h 13"/>
                <a:gd name="T12" fmla="*/ 46 w 46"/>
                <a:gd name="T13" fmla="*/ 8 h 13"/>
                <a:gd name="T14" fmla="*/ 46 w 46"/>
                <a:gd name="T15" fmla="*/ 8 h 13"/>
                <a:gd name="T16" fmla="*/ 41 w 4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13">
                  <a:moveTo>
                    <a:pt x="41" y="13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4" y="2"/>
                    <a:pt x="46" y="5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6" y="11"/>
                    <a:pt x="43" y="13"/>
                    <a:pt x="41" y="13"/>
                  </a:cubicBezTo>
                  <a:close/>
                </a:path>
              </a:pathLst>
            </a:custGeom>
            <a:solidFill>
              <a:srgbClr val="F2E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DF130AE1-C28F-4CF8-9FA3-76277AB07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197"/>
              <a:ext cx="69" cy="31"/>
            </a:xfrm>
            <a:custGeom>
              <a:avLst/>
              <a:gdLst>
                <a:gd name="T0" fmla="*/ 57 w 59"/>
                <a:gd name="T1" fmla="*/ 27 h 27"/>
                <a:gd name="T2" fmla="*/ 1 w 59"/>
                <a:gd name="T3" fmla="*/ 23 h 27"/>
                <a:gd name="T4" fmla="*/ 0 w 59"/>
                <a:gd name="T5" fmla="*/ 23 h 27"/>
                <a:gd name="T6" fmla="*/ 2 w 59"/>
                <a:gd name="T7" fmla="*/ 1 h 27"/>
                <a:gd name="T8" fmla="*/ 2 w 59"/>
                <a:gd name="T9" fmla="*/ 0 h 27"/>
                <a:gd name="T10" fmla="*/ 58 w 59"/>
                <a:gd name="T11" fmla="*/ 4 h 27"/>
                <a:gd name="T12" fmla="*/ 59 w 59"/>
                <a:gd name="T13" fmla="*/ 4 h 27"/>
                <a:gd name="T14" fmla="*/ 57 w 59"/>
                <a:gd name="T15" fmla="*/ 26 h 27"/>
                <a:gd name="T16" fmla="*/ 57 w 59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7">
                  <a:moveTo>
                    <a:pt x="57" y="27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9" y="4"/>
                    <a:pt x="59" y="4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7"/>
                    <a:pt x="57" y="27"/>
                    <a:pt x="57" y="27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AE6F76DE-ABD8-4C98-9D6C-A8A2833A2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096"/>
              <a:ext cx="45" cy="42"/>
            </a:xfrm>
            <a:custGeom>
              <a:avLst/>
              <a:gdLst>
                <a:gd name="T0" fmla="*/ 32 w 39"/>
                <a:gd name="T1" fmla="*/ 6 h 36"/>
                <a:gd name="T2" fmla="*/ 32 w 39"/>
                <a:gd name="T3" fmla="*/ 6 h 36"/>
                <a:gd name="T4" fmla="*/ 25 w 39"/>
                <a:gd name="T5" fmla="*/ 2 h 36"/>
                <a:gd name="T6" fmla="*/ 21 w 39"/>
                <a:gd name="T7" fmla="*/ 1 h 36"/>
                <a:gd name="T8" fmla="*/ 20 w 39"/>
                <a:gd name="T9" fmla="*/ 1 h 36"/>
                <a:gd name="T10" fmla="*/ 18 w 39"/>
                <a:gd name="T11" fmla="*/ 1 h 36"/>
                <a:gd name="T12" fmla="*/ 14 w 39"/>
                <a:gd name="T13" fmla="*/ 3 h 36"/>
                <a:gd name="T14" fmla="*/ 14 w 39"/>
                <a:gd name="T15" fmla="*/ 3 h 36"/>
                <a:gd name="T16" fmla="*/ 11 w 39"/>
                <a:gd name="T17" fmla="*/ 2 h 36"/>
                <a:gd name="T18" fmla="*/ 5 w 39"/>
                <a:gd name="T19" fmla="*/ 4 h 36"/>
                <a:gd name="T20" fmla="*/ 5 w 39"/>
                <a:gd name="T21" fmla="*/ 4 h 36"/>
                <a:gd name="T22" fmla="*/ 4 w 39"/>
                <a:gd name="T23" fmla="*/ 5 h 36"/>
                <a:gd name="T24" fmla="*/ 5 w 39"/>
                <a:gd name="T25" fmla="*/ 7 h 36"/>
                <a:gd name="T26" fmla="*/ 5 w 39"/>
                <a:gd name="T27" fmla="*/ 10 h 36"/>
                <a:gd name="T28" fmla="*/ 3 w 39"/>
                <a:gd name="T29" fmla="*/ 12 h 36"/>
                <a:gd name="T30" fmla="*/ 4 w 39"/>
                <a:gd name="T31" fmla="*/ 16 h 36"/>
                <a:gd name="T32" fmla="*/ 4 w 39"/>
                <a:gd name="T33" fmla="*/ 17 h 36"/>
                <a:gd name="T34" fmla="*/ 2 w 39"/>
                <a:gd name="T35" fmla="*/ 20 h 36"/>
                <a:gd name="T36" fmla="*/ 4 w 39"/>
                <a:gd name="T37" fmla="*/ 24 h 36"/>
                <a:gd name="T38" fmla="*/ 4 w 39"/>
                <a:gd name="T39" fmla="*/ 25 h 36"/>
                <a:gd name="T40" fmla="*/ 1 w 39"/>
                <a:gd name="T41" fmla="*/ 28 h 36"/>
                <a:gd name="T42" fmla="*/ 8 w 39"/>
                <a:gd name="T43" fmla="*/ 33 h 36"/>
                <a:gd name="T44" fmla="*/ 9 w 39"/>
                <a:gd name="T45" fmla="*/ 33 h 36"/>
                <a:gd name="T46" fmla="*/ 10 w 39"/>
                <a:gd name="T47" fmla="*/ 34 h 36"/>
                <a:gd name="T48" fmla="*/ 26 w 39"/>
                <a:gd name="T49" fmla="*/ 36 h 36"/>
                <a:gd name="T50" fmla="*/ 34 w 39"/>
                <a:gd name="T51" fmla="*/ 27 h 36"/>
                <a:gd name="T52" fmla="*/ 32 w 39"/>
                <a:gd name="T53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" h="36">
                  <a:moveTo>
                    <a:pt x="32" y="6"/>
                  </a:move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1" y="5"/>
                    <a:pt x="25" y="2"/>
                  </a:cubicBezTo>
                  <a:cubicBezTo>
                    <a:pt x="23" y="1"/>
                    <a:pt x="22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6" y="1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6" y="1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4" y="5"/>
                    <a:pt x="4" y="5"/>
                  </a:cubicBezTo>
                  <a:cubicBezTo>
                    <a:pt x="4" y="6"/>
                    <a:pt x="4" y="6"/>
                    <a:pt x="5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4" y="10"/>
                    <a:pt x="4" y="11"/>
                    <a:pt x="3" y="12"/>
                  </a:cubicBezTo>
                  <a:cubicBezTo>
                    <a:pt x="3" y="13"/>
                    <a:pt x="3" y="14"/>
                    <a:pt x="4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3" y="18"/>
                    <a:pt x="2" y="19"/>
                    <a:pt x="2" y="20"/>
                  </a:cubicBezTo>
                  <a:cubicBezTo>
                    <a:pt x="2" y="21"/>
                    <a:pt x="1" y="23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1" y="26"/>
                    <a:pt x="1" y="28"/>
                    <a:pt x="1" y="28"/>
                  </a:cubicBezTo>
                  <a:cubicBezTo>
                    <a:pt x="1" y="30"/>
                    <a:pt x="0" y="33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2" y="35"/>
                    <a:pt x="19" y="36"/>
                    <a:pt x="26" y="36"/>
                  </a:cubicBezTo>
                  <a:cubicBezTo>
                    <a:pt x="33" y="36"/>
                    <a:pt x="34" y="27"/>
                    <a:pt x="34" y="27"/>
                  </a:cubicBezTo>
                  <a:cubicBezTo>
                    <a:pt x="38" y="20"/>
                    <a:pt x="39" y="12"/>
                    <a:pt x="32" y="6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1C760A5E-E060-44F1-AA27-1C73215F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972"/>
              <a:ext cx="35" cy="107"/>
            </a:xfrm>
            <a:custGeom>
              <a:avLst/>
              <a:gdLst>
                <a:gd name="T0" fmla="*/ 3 w 30"/>
                <a:gd name="T1" fmla="*/ 0 h 92"/>
                <a:gd name="T2" fmla="*/ 30 w 30"/>
                <a:gd name="T3" fmla="*/ 4 h 92"/>
                <a:gd name="T4" fmla="*/ 24 w 30"/>
                <a:gd name="T5" fmla="*/ 92 h 92"/>
                <a:gd name="T6" fmla="*/ 5 w 30"/>
                <a:gd name="T7" fmla="*/ 59 h 92"/>
                <a:gd name="T8" fmla="*/ 0 w 30"/>
                <a:gd name="T9" fmla="*/ 25 h 92"/>
                <a:gd name="T10" fmla="*/ 3 w 30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2">
                  <a:moveTo>
                    <a:pt x="3" y="0"/>
                  </a:moveTo>
                  <a:cubicBezTo>
                    <a:pt x="3" y="0"/>
                    <a:pt x="19" y="1"/>
                    <a:pt x="30" y="4"/>
                  </a:cubicBezTo>
                  <a:cubicBezTo>
                    <a:pt x="23" y="10"/>
                    <a:pt x="29" y="59"/>
                    <a:pt x="24" y="92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17"/>
                    <a:pt x="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94" name="Group 195">
            <a:extLst>
              <a:ext uri="{FF2B5EF4-FFF2-40B4-BE49-F238E27FC236}">
                <a16:creationId xmlns:a16="http://schemas.microsoft.com/office/drawing/2014/main" id="{1A8CADA6-C5F5-44CA-B3E5-1C5E974B3E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77113" y="1181100"/>
            <a:ext cx="869950" cy="2154238"/>
            <a:chOff x="4647" y="744"/>
            <a:chExt cx="548" cy="1357"/>
          </a:xfrm>
        </p:grpSpPr>
        <p:sp>
          <p:nvSpPr>
            <p:cNvPr id="195" name="AutoShape 194">
              <a:extLst>
                <a:ext uri="{FF2B5EF4-FFF2-40B4-BE49-F238E27FC236}">
                  <a16:creationId xmlns:a16="http://schemas.microsoft.com/office/drawing/2014/main" id="{067E073F-4E34-4807-A1BC-A8FE19A3F8E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647" y="744"/>
              <a:ext cx="548" cy="1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DC6CE146-086D-4ACA-BE16-3C62318A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816"/>
              <a:ext cx="291" cy="323"/>
            </a:xfrm>
            <a:custGeom>
              <a:avLst/>
              <a:gdLst>
                <a:gd name="T0" fmla="*/ 127 w 137"/>
                <a:gd name="T1" fmla="*/ 37 h 153"/>
                <a:gd name="T2" fmla="*/ 13 w 137"/>
                <a:gd name="T3" fmla="*/ 0 h 153"/>
                <a:gd name="T4" fmla="*/ 10 w 137"/>
                <a:gd name="T5" fmla="*/ 47 h 153"/>
                <a:gd name="T6" fmla="*/ 0 w 137"/>
                <a:gd name="T7" fmla="*/ 135 h 153"/>
                <a:gd name="T8" fmla="*/ 46 w 137"/>
                <a:gd name="T9" fmla="*/ 149 h 153"/>
                <a:gd name="T10" fmla="*/ 137 w 137"/>
                <a:gd name="T11" fmla="*/ 140 h 153"/>
                <a:gd name="T12" fmla="*/ 126 w 137"/>
                <a:gd name="T13" fmla="*/ 99 h 153"/>
                <a:gd name="T14" fmla="*/ 127 w 137"/>
                <a:gd name="T15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3">
                  <a:moveTo>
                    <a:pt x="127" y="3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8" y="30"/>
                    <a:pt x="10" y="47"/>
                  </a:cubicBezTo>
                  <a:cubicBezTo>
                    <a:pt x="12" y="64"/>
                    <a:pt x="12" y="84"/>
                    <a:pt x="0" y="135"/>
                  </a:cubicBezTo>
                  <a:cubicBezTo>
                    <a:pt x="0" y="135"/>
                    <a:pt x="11" y="146"/>
                    <a:pt x="46" y="149"/>
                  </a:cubicBezTo>
                  <a:cubicBezTo>
                    <a:pt x="81" y="153"/>
                    <a:pt x="120" y="150"/>
                    <a:pt x="137" y="140"/>
                  </a:cubicBezTo>
                  <a:cubicBezTo>
                    <a:pt x="137" y="140"/>
                    <a:pt x="128" y="128"/>
                    <a:pt x="126" y="99"/>
                  </a:cubicBezTo>
                  <a:lnTo>
                    <a:pt x="127" y="37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766832DE-D597-4E9C-B9F4-609E46C6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410"/>
              <a:ext cx="293" cy="689"/>
            </a:xfrm>
            <a:custGeom>
              <a:avLst/>
              <a:gdLst>
                <a:gd name="T0" fmla="*/ 120 w 138"/>
                <a:gd name="T1" fmla="*/ 304 h 326"/>
                <a:gd name="T2" fmla="*/ 81 w 138"/>
                <a:gd name="T3" fmla="*/ 280 h 326"/>
                <a:gd name="T4" fmla="*/ 81 w 138"/>
                <a:gd name="T5" fmla="*/ 280 h 326"/>
                <a:gd name="T6" fmla="*/ 72 w 138"/>
                <a:gd name="T7" fmla="*/ 214 h 326"/>
                <a:gd name="T8" fmla="*/ 64 w 138"/>
                <a:gd name="T9" fmla="*/ 151 h 326"/>
                <a:gd name="T10" fmla="*/ 53 w 138"/>
                <a:gd name="T11" fmla="*/ 59 h 326"/>
                <a:gd name="T12" fmla="*/ 47 w 138"/>
                <a:gd name="T13" fmla="*/ 0 h 326"/>
                <a:gd name="T14" fmla="*/ 0 w 138"/>
                <a:gd name="T15" fmla="*/ 12 h 326"/>
                <a:gd name="T16" fmla="*/ 5 w 138"/>
                <a:gd name="T17" fmla="*/ 36 h 326"/>
                <a:gd name="T18" fmla="*/ 20 w 138"/>
                <a:gd name="T19" fmla="*/ 101 h 326"/>
                <a:gd name="T20" fmla="*/ 37 w 138"/>
                <a:gd name="T21" fmla="*/ 182 h 326"/>
                <a:gd name="T22" fmla="*/ 61 w 138"/>
                <a:gd name="T23" fmla="*/ 285 h 326"/>
                <a:gd name="T24" fmla="*/ 66 w 138"/>
                <a:gd name="T25" fmla="*/ 323 h 326"/>
                <a:gd name="T26" fmla="*/ 82 w 138"/>
                <a:gd name="T27" fmla="*/ 322 h 326"/>
                <a:gd name="T28" fmla="*/ 83 w 138"/>
                <a:gd name="T29" fmla="*/ 314 h 326"/>
                <a:gd name="T30" fmla="*/ 100 w 138"/>
                <a:gd name="T31" fmla="*/ 320 h 326"/>
                <a:gd name="T32" fmla="*/ 136 w 138"/>
                <a:gd name="T33" fmla="*/ 314 h 326"/>
                <a:gd name="T34" fmla="*/ 120 w 138"/>
                <a:gd name="T35" fmla="*/ 304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326">
                  <a:moveTo>
                    <a:pt x="120" y="304"/>
                  </a:moveTo>
                  <a:cubicBezTo>
                    <a:pt x="108" y="300"/>
                    <a:pt x="91" y="301"/>
                    <a:pt x="81" y="280"/>
                  </a:cubicBezTo>
                  <a:cubicBezTo>
                    <a:pt x="81" y="280"/>
                    <a:pt x="81" y="280"/>
                    <a:pt x="81" y="280"/>
                  </a:cubicBezTo>
                  <a:cubicBezTo>
                    <a:pt x="79" y="264"/>
                    <a:pt x="76" y="239"/>
                    <a:pt x="72" y="214"/>
                  </a:cubicBezTo>
                  <a:cubicBezTo>
                    <a:pt x="69" y="190"/>
                    <a:pt x="65" y="166"/>
                    <a:pt x="64" y="151"/>
                  </a:cubicBezTo>
                  <a:cubicBezTo>
                    <a:pt x="61" y="129"/>
                    <a:pt x="57" y="92"/>
                    <a:pt x="53" y="59"/>
                  </a:cubicBezTo>
                  <a:cubicBezTo>
                    <a:pt x="50" y="27"/>
                    <a:pt x="47" y="0"/>
                    <a:pt x="4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21"/>
                    <a:pt x="5" y="36"/>
                  </a:cubicBezTo>
                  <a:cubicBezTo>
                    <a:pt x="8" y="52"/>
                    <a:pt x="13" y="74"/>
                    <a:pt x="20" y="101"/>
                  </a:cubicBezTo>
                  <a:cubicBezTo>
                    <a:pt x="31" y="144"/>
                    <a:pt x="34" y="144"/>
                    <a:pt x="37" y="182"/>
                  </a:cubicBezTo>
                  <a:cubicBezTo>
                    <a:pt x="39" y="216"/>
                    <a:pt x="54" y="251"/>
                    <a:pt x="61" y="285"/>
                  </a:cubicBezTo>
                  <a:cubicBezTo>
                    <a:pt x="61" y="294"/>
                    <a:pt x="63" y="310"/>
                    <a:pt x="66" y="323"/>
                  </a:cubicBezTo>
                  <a:cubicBezTo>
                    <a:pt x="66" y="323"/>
                    <a:pt x="75" y="326"/>
                    <a:pt x="82" y="322"/>
                  </a:cubicBezTo>
                  <a:cubicBezTo>
                    <a:pt x="83" y="314"/>
                    <a:pt x="83" y="314"/>
                    <a:pt x="83" y="314"/>
                  </a:cubicBezTo>
                  <a:cubicBezTo>
                    <a:pt x="83" y="314"/>
                    <a:pt x="99" y="319"/>
                    <a:pt x="100" y="320"/>
                  </a:cubicBezTo>
                  <a:cubicBezTo>
                    <a:pt x="101" y="321"/>
                    <a:pt x="134" y="323"/>
                    <a:pt x="136" y="314"/>
                  </a:cubicBezTo>
                  <a:cubicBezTo>
                    <a:pt x="138" y="304"/>
                    <a:pt x="132" y="307"/>
                    <a:pt x="120" y="30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06D32EB8-64AE-4173-90CD-094F9C21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040"/>
              <a:ext cx="162" cy="59"/>
            </a:xfrm>
            <a:custGeom>
              <a:avLst/>
              <a:gdLst>
                <a:gd name="T0" fmla="*/ 58 w 76"/>
                <a:gd name="T1" fmla="*/ 6 h 28"/>
                <a:gd name="T2" fmla="*/ 50 w 76"/>
                <a:gd name="T3" fmla="*/ 4 h 28"/>
                <a:gd name="T4" fmla="*/ 20 w 76"/>
                <a:gd name="T5" fmla="*/ 6 h 28"/>
                <a:gd name="T6" fmla="*/ 0 w 76"/>
                <a:gd name="T7" fmla="*/ 0 h 28"/>
                <a:gd name="T8" fmla="*/ 4 w 76"/>
                <a:gd name="T9" fmla="*/ 25 h 28"/>
                <a:gd name="T10" fmla="*/ 20 w 76"/>
                <a:gd name="T11" fmla="*/ 24 h 28"/>
                <a:gd name="T12" fmla="*/ 22 w 76"/>
                <a:gd name="T13" fmla="*/ 20 h 28"/>
                <a:gd name="T14" fmla="*/ 37 w 76"/>
                <a:gd name="T15" fmla="*/ 23 h 28"/>
                <a:gd name="T16" fmla="*/ 74 w 76"/>
                <a:gd name="T17" fmla="*/ 16 h 28"/>
                <a:gd name="T18" fmla="*/ 58 w 76"/>
                <a:gd name="T1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8">
                  <a:moveTo>
                    <a:pt x="58" y="6"/>
                  </a:moveTo>
                  <a:cubicBezTo>
                    <a:pt x="55" y="5"/>
                    <a:pt x="53" y="4"/>
                    <a:pt x="50" y="4"/>
                  </a:cubicBezTo>
                  <a:cubicBezTo>
                    <a:pt x="56" y="10"/>
                    <a:pt x="33" y="8"/>
                    <a:pt x="20" y="6"/>
                  </a:cubicBezTo>
                  <a:cubicBezTo>
                    <a:pt x="7" y="4"/>
                    <a:pt x="0" y="0"/>
                    <a:pt x="0" y="0"/>
                  </a:cubicBezTo>
                  <a:cubicBezTo>
                    <a:pt x="1" y="8"/>
                    <a:pt x="2" y="17"/>
                    <a:pt x="4" y="25"/>
                  </a:cubicBezTo>
                  <a:cubicBezTo>
                    <a:pt x="4" y="25"/>
                    <a:pt x="13" y="28"/>
                    <a:pt x="20" y="2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32" y="22"/>
                    <a:pt x="37" y="23"/>
                  </a:cubicBezTo>
                  <a:cubicBezTo>
                    <a:pt x="48" y="24"/>
                    <a:pt x="72" y="25"/>
                    <a:pt x="74" y="16"/>
                  </a:cubicBezTo>
                  <a:cubicBezTo>
                    <a:pt x="76" y="6"/>
                    <a:pt x="70" y="9"/>
                    <a:pt x="58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6292F2A7-9F32-4C41-A4FD-899A252FF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420"/>
              <a:ext cx="93" cy="683"/>
            </a:xfrm>
            <a:custGeom>
              <a:avLst/>
              <a:gdLst>
                <a:gd name="T0" fmla="*/ 35 w 44"/>
                <a:gd name="T1" fmla="*/ 297 h 323"/>
                <a:gd name="T2" fmla="*/ 32 w 44"/>
                <a:gd name="T3" fmla="*/ 279 h 323"/>
                <a:gd name="T4" fmla="*/ 34 w 44"/>
                <a:gd name="T5" fmla="*/ 141 h 323"/>
                <a:gd name="T6" fmla="*/ 42 w 44"/>
                <a:gd name="T7" fmla="*/ 1 h 323"/>
                <a:gd name="T8" fmla="*/ 0 w 44"/>
                <a:gd name="T9" fmla="*/ 0 h 323"/>
                <a:gd name="T10" fmla="*/ 3 w 44"/>
                <a:gd name="T11" fmla="*/ 142 h 323"/>
                <a:gd name="T12" fmla="*/ 12 w 44"/>
                <a:gd name="T13" fmla="*/ 284 h 323"/>
                <a:gd name="T14" fmla="*/ 12 w 44"/>
                <a:gd name="T15" fmla="*/ 284 h 323"/>
                <a:gd name="T16" fmla="*/ 6 w 44"/>
                <a:gd name="T17" fmla="*/ 298 h 323"/>
                <a:gd name="T18" fmla="*/ 2 w 44"/>
                <a:gd name="T19" fmla="*/ 311 h 323"/>
                <a:gd name="T20" fmla="*/ 6 w 44"/>
                <a:gd name="T21" fmla="*/ 318 h 323"/>
                <a:gd name="T22" fmla="*/ 37 w 44"/>
                <a:gd name="T23" fmla="*/ 318 h 323"/>
                <a:gd name="T24" fmla="*/ 43 w 44"/>
                <a:gd name="T25" fmla="*/ 311 h 323"/>
                <a:gd name="T26" fmla="*/ 35 w 44"/>
                <a:gd name="T27" fmla="*/ 29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3">
                  <a:moveTo>
                    <a:pt x="35" y="297"/>
                  </a:moveTo>
                  <a:cubicBezTo>
                    <a:pt x="33" y="295"/>
                    <a:pt x="32" y="283"/>
                    <a:pt x="32" y="279"/>
                  </a:cubicBezTo>
                  <a:cubicBezTo>
                    <a:pt x="31" y="233"/>
                    <a:pt x="33" y="187"/>
                    <a:pt x="34" y="141"/>
                  </a:cubicBezTo>
                  <a:cubicBezTo>
                    <a:pt x="36" y="95"/>
                    <a:pt x="39" y="48"/>
                    <a:pt x="4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1" y="95"/>
                    <a:pt x="3" y="142"/>
                  </a:cubicBezTo>
                  <a:cubicBezTo>
                    <a:pt x="5" y="190"/>
                    <a:pt x="7" y="237"/>
                    <a:pt x="12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1" y="289"/>
                    <a:pt x="10" y="295"/>
                    <a:pt x="6" y="298"/>
                  </a:cubicBezTo>
                  <a:cubicBezTo>
                    <a:pt x="2" y="302"/>
                    <a:pt x="2" y="306"/>
                    <a:pt x="2" y="311"/>
                  </a:cubicBezTo>
                  <a:cubicBezTo>
                    <a:pt x="2" y="314"/>
                    <a:pt x="3" y="317"/>
                    <a:pt x="6" y="318"/>
                  </a:cubicBezTo>
                  <a:cubicBezTo>
                    <a:pt x="21" y="323"/>
                    <a:pt x="31" y="320"/>
                    <a:pt x="37" y="318"/>
                  </a:cubicBezTo>
                  <a:cubicBezTo>
                    <a:pt x="40" y="317"/>
                    <a:pt x="43" y="314"/>
                    <a:pt x="43" y="311"/>
                  </a:cubicBezTo>
                  <a:cubicBezTo>
                    <a:pt x="44" y="302"/>
                    <a:pt x="39" y="302"/>
                    <a:pt x="35" y="29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F121E4C4-934F-471D-ABD6-0A46227E3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042"/>
              <a:ext cx="89" cy="61"/>
            </a:xfrm>
            <a:custGeom>
              <a:avLst/>
              <a:gdLst>
                <a:gd name="T0" fmla="*/ 20 w 42"/>
                <a:gd name="T1" fmla="*/ 13 h 29"/>
                <a:gd name="T2" fmla="*/ 7 w 42"/>
                <a:gd name="T3" fmla="*/ 0 h 29"/>
                <a:gd name="T4" fmla="*/ 4 w 42"/>
                <a:gd name="T5" fmla="*/ 4 h 29"/>
                <a:gd name="T6" fmla="*/ 0 w 42"/>
                <a:gd name="T7" fmla="*/ 17 h 29"/>
                <a:gd name="T8" fmla="*/ 4 w 42"/>
                <a:gd name="T9" fmla="*/ 24 h 29"/>
                <a:gd name="T10" fmla="*/ 35 w 42"/>
                <a:gd name="T11" fmla="*/ 24 h 29"/>
                <a:gd name="T12" fmla="*/ 41 w 42"/>
                <a:gd name="T13" fmla="*/ 17 h 29"/>
                <a:gd name="T14" fmla="*/ 33 w 42"/>
                <a:gd name="T15" fmla="*/ 3 h 29"/>
                <a:gd name="T16" fmla="*/ 20 w 42"/>
                <a:gd name="T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20" y="13"/>
                  </a:moveTo>
                  <a:cubicBezTo>
                    <a:pt x="3" y="13"/>
                    <a:pt x="6" y="3"/>
                    <a:pt x="7" y="0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0" y="8"/>
                    <a:pt x="0" y="12"/>
                    <a:pt x="0" y="17"/>
                  </a:cubicBezTo>
                  <a:cubicBezTo>
                    <a:pt x="0" y="20"/>
                    <a:pt x="1" y="23"/>
                    <a:pt x="4" y="24"/>
                  </a:cubicBezTo>
                  <a:cubicBezTo>
                    <a:pt x="19" y="29"/>
                    <a:pt x="29" y="26"/>
                    <a:pt x="35" y="24"/>
                  </a:cubicBezTo>
                  <a:cubicBezTo>
                    <a:pt x="38" y="23"/>
                    <a:pt x="41" y="20"/>
                    <a:pt x="41" y="17"/>
                  </a:cubicBezTo>
                  <a:cubicBezTo>
                    <a:pt x="42" y="8"/>
                    <a:pt x="38" y="8"/>
                    <a:pt x="33" y="3"/>
                  </a:cubicBezTo>
                  <a:cubicBezTo>
                    <a:pt x="33" y="3"/>
                    <a:pt x="41" y="13"/>
                    <a:pt x="20" y="1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713A4346-6A50-4EF2-8CB2-680023100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0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E12F8997-DF0C-4795-9E89-40DA4F302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953"/>
              <a:ext cx="49" cy="53"/>
            </a:xfrm>
            <a:custGeom>
              <a:avLst/>
              <a:gdLst>
                <a:gd name="T0" fmla="*/ 0 w 49"/>
                <a:gd name="T1" fmla="*/ 23 h 53"/>
                <a:gd name="T2" fmla="*/ 28 w 49"/>
                <a:gd name="T3" fmla="*/ 53 h 53"/>
                <a:gd name="T4" fmla="*/ 49 w 49"/>
                <a:gd name="T5" fmla="*/ 23 h 53"/>
                <a:gd name="T6" fmla="*/ 26 w 49"/>
                <a:gd name="T7" fmla="*/ 0 h 53"/>
                <a:gd name="T8" fmla="*/ 0 w 49"/>
                <a:gd name="T9" fmla="*/ 2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3">
                  <a:moveTo>
                    <a:pt x="0" y="23"/>
                  </a:moveTo>
                  <a:lnTo>
                    <a:pt x="28" y="53"/>
                  </a:lnTo>
                  <a:lnTo>
                    <a:pt x="49" y="23"/>
                  </a:lnTo>
                  <a:lnTo>
                    <a:pt x="26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343E8C2F-FE7B-41D8-8335-EAC40613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917"/>
              <a:ext cx="89" cy="64"/>
            </a:xfrm>
            <a:custGeom>
              <a:avLst/>
              <a:gdLst>
                <a:gd name="T0" fmla="*/ 28 w 42"/>
                <a:gd name="T1" fmla="*/ 3 h 30"/>
                <a:gd name="T2" fmla="*/ 15 w 42"/>
                <a:gd name="T3" fmla="*/ 9 h 30"/>
                <a:gd name="T4" fmla="*/ 15 w 42"/>
                <a:gd name="T5" fmla="*/ 12 h 30"/>
                <a:gd name="T6" fmla="*/ 13 w 42"/>
                <a:gd name="T7" fmla="*/ 9 h 30"/>
                <a:gd name="T8" fmla="*/ 5 w 42"/>
                <a:gd name="T9" fmla="*/ 1 h 30"/>
                <a:gd name="T10" fmla="*/ 7 w 42"/>
                <a:gd name="T11" fmla="*/ 12 h 30"/>
                <a:gd name="T12" fmla="*/ 18 w 42"/>
                <a:gd name="T13" fmla="*/ 25 h 30"/>
                <a:gd name="T14" fmla="*/ 25 w 42"/>
                <a:gd name="T15" fmla="*/ 29 h 30"/>
                <a:gd name="T16" fmla="*/ 29 w 42"/>
                <a:gd name="T17" fmla="*/ 30 h 30"/>
                <a:gd name="T18" fmla="*/ 36 w 42"/>
                <a:gd name="T19" fmla="*/ 27 h 30"/>
                <a:gd name="T20" fmla="*/ 41 w 42"/>
                <a:gd name="T21" fmla="*/ 14 h 30"/>
                <a:gd name="T22" fmla="*/ 28 w 42"/>
                <a:gd name="T2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0">
                  <a:moveTo>
                    <a:pt x="28" y="3"/>
                  </a:moveTo>
                  <a:cubicBezTo>
                    <a:pt x="22" y="0"/>
                    <a:pt x="17" y="1"/>
                    <a:pt x="15" y="9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4" y="11"/>
                    <a:pt x="13" y="10"/>
                    <a:pt x="13" y="9"/>
                  </a:cubicBezTo>
                  <a:cubicBezTo>
                    <a:pt x="11" y="5"/>
                    <a:pt x="7" y="0"/>
                    <a:pt x="5" y="1"/>
                  </a:cubicBezTo>
                  <a:cubicBezTo>
                    <a:pt x="0" y="3"/>
                    <a:pt x="4" y="4"/>
                    <a:pt x="7" y="12"/>
                  </a:cubicBezTo>
                  <a:cubicBezTo>
                    <a:pt x="9" y="19"/>
                    <a:pt x="15" y="23"/>
                    <a:pt x="18" y="25"/>
                  </a:cubicBezTo>
                  <a:cubicBezTo>
                    <a:pt x="20" y="27"/>
                    <a:pt x="22" y="28"/>
                    <a:pt x="25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2" y="30"/>
                    <a:pt x="35" y="29"/>
                    <a:pt x="36" y="27"/>
                  </a:cubicBezTo>
                  <a:cubicBezTo>
                    <a:pt x="38" y="24"/>
                    <a:pt x="41" y="19"/>
                    <a:pt x="41" y="14"/>
                  </a:cubicBezTo>
                  <a:cubicBezTo>
                    <a:pt x="42" y="5"/>
                    <a:pt x="34" y="6"/>
                    <a:pt x="28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1F972534-4217-466F-9208-454A6DB83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867"/>
              <a:ext cx="113" cy="120"/>
            </a:xfrm>
            <a:custGeom>
              <a:avLst/>
              <a:gdLst>
                <a:gd name="T0" fmla="*/ 113 w 113"/>
                <a:gd name="T1" fmla="*/ 88 h 120"/>
                <a:gd name="T2" fmla="*/ 77 w 113"/>
                <a:gd name="T3" fmla="*/ 120 h 120"/>
                <a:gd name="T4" fmla="*/ 0 w 113"/>
                <a:gd name="T5" fmla="*/ 31 h 120"/>
                <a:gd name="T6" fmla="*/ 36 w 113"/>
                <a:gd name="T7" fmla="*/ 0 h 120"/>
                <a:gd name="T8" fmla="*/ 113 w 113"/>
                <a:gd name="T9" fmla="*/ 8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20">
                  <a:moveTo>
                    <a:pt x="113" y="88"/>
                  </a:moveTo>
                  <a:lnTo>
                    <a:pt x="77" y="120"/>
                  </a:lnTo>
                  <a:lnTo>
                    <a:pt x="0" y="31"/>
                  </a:lnTo>
                  <a:lnTo>
                    <a:pt x="36" y="0"/>
                  </a:lnTo>
                  <a:lnTo>
                    <a:pt x="113" y="88"/>
                  </a:ln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id="{DCD979CE-045A-41E2-9976-BC0608A9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875"/>
              <a:ext cx="95" cy="104"/>
            </a:xfrm>
            <a:custGeom>
              <a:avLst/>
              <a:gdLst>
                <a:gd name="T0" fmla="*/ 95 w 95"/>
                <a:gd name="T1" fmla="*/ 80 h 104"/>
                <a:gd name="T2" fmla="*/ 68 w 95"/>
                <a:gd name="T3" fmla="*/ 104 h 104"/>
                <a:gd name="T4" fmla="*/ 0 w 95"/>
                <a:gd name="T5" fmla="*/ 23 h 104"/>
                <a:gd name="T6" fmla="*/ 27 w 95"/>
                <a:gd name="T7" fmla="*/ 0 h 104"/>
                <a:gd name="T8" fmla="*/ 95 w 95"/>
                <a:gd name="T9" fmla="*/ 8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4">
                  <a:moveTo>
                    <a:pt x="95" y="80"/>
                  </a:moveTo>
                  <a:lnTo>
                    <a:pt x="68" y="104"/>
                  </a:lnTo>
                  <a:lnTo>
                    <a:pt x="0" y="23"/>
                  </a:lnTo>
                  <a:lnTo>
                    <a:pt x="27" y="0"/>
                  </a:lnTo>
                  <a:lnTo>
                    <a:pt x="95" y="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58C7C0A3-607D-4D0D-927F-9BF1EF9BF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867"/>
              <a:ext cx="79" cy="90"/>
            </a:xfrm>
            <a:custGeom>
              <a:avLst/>
              <a:gdLst>
                <a:gd name="T0" fmla="*/ 79 w 79"/>
                <a:gd name="T1" fmla="*/ 88 h 90"/>
                <a:gd name="T2" fmla="*/ 77 w 79"/>
                <a:gd name="T3" fmla="*/ 90 h 90"/>
                <a:gd name="T4" fmla="*/ 0 w 79"/>
                <a:gd name="T5" fmla="*/ 2 h 90"/>
                <a:gd name="T6" fmla="*/ 2 w 79"/>
                <a:gd name="T7" fmla="*/ 0 h 90"/>
                <a:gd name="T8" fmla="*/ 79 w 79"/>
                <a:gd name="T9" fmla="*/ 8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0">
                  <a:moveTo>
                    <a:pt x="79" y="88"/>
                  </a:moveTo>
                  <a:lnTo>
                    <a:pt x="77" y="90"/>
                  </a:lnTo>
                  <a:lnTo>
                    <a:pt x="0" y="2"/>
                  </a:lnTo>
                  <a:lnTo>
                    <a:pt x="2" y="0"/>
                  </a:lnTo>
                  <a:lnTo>
                    <a:pt x="79" y="88"/>
                  </a:ln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91946E16-C979-4B5A-88C8-66BB7022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888"/>
              <a:ext cx="70" cy="65"/>
            </a:xfrm>
            <a:custGeom>
              <a:avLst/>
              <a:gdLst>
                <a:gd name="T0" fmla="*/ 30 w 33"/>
                <a:gd name="T1" fmla="*/ 15 h 31"/>
                <a:gd name="T2" fmla="*/ 24 w 33"/>
                <a:gd name="T3" fmla="*/ 16 h 31"/>
                <a:gd name="T4" fmla="*/ 24 w 33"/>
                <a:gd name="T5" fmla="*/ 16 h 31"/>
                <a:gd name="T6" fmla="*/ 25 w 33"/>
                <a:gd name="T7" fmla="*/ 10 h 31"/>
                <a:gd name="T8" fmla="*/ 20 w 33"/>
                <a:gd name="T9" fmla="*/ 11 h 31"/>
                <a:gd name="T10" fmla="*/ 20 w 33"/>
                <a:gd name="T11" fmla="*/ 6 h 31"/>
                <a:gd name="T12" fmla="*/ 15 w 33"/>
                <a:gd name="T13" fmla="*/ 6 h 31"/>
                <a:gd name="T14" fmla="*/ 15 w 33"/>
                <a:gd name="T15" fmla="*/ 1 h 31"/>
                <a:gd name="T16" fmla="*/ 9 w 33"/>
                <a:gd name="T17" fmla="*/ 3 h 31"/>
                <a:gd name="T18" fmla="*/ 2 w 33"/>
                <a:gd name="T19" fmla="*/ 17 h 31"/>
                <a:gd name="T20" fmla="*/ 11 w 33"/>
                <a:gd name="T21" fmla="*/ 12 h 31"/>
                <a:gd name="T22" fmla="*/ 7 w 33"/>
                <a:gd name="T23" fmla="*/ 22 h 31"/>
                <a:gd name="T24" fmla="*/ 13 w 33"/>
                <a:gd name="T25" fmla="*/ 19 h 31"/>
                <a:gd name="T26" fmla="*/ 11 w 33"/>
                <a:gd name="T27" fmla="*/ 25 h 31"/>
                <a:gd name="T28" fmla="*/ 18 w 33"/>
                <a:gd name="T29" fmla="*/ 22 h 31"/>
                <a:gd name="T30" fmla="*/ 14 w 33"/>
                <a:gd name="T31" fmla="*/ 29 h 31"/>
                <a:gd name="T32" fmla="*/ 26 w 33"/>
                <a:gd name="T33" fmla="*/ 22 h 31"/>
                <a:gd name="T34" fmla="*/ 30 w 33"/>
                <a:gd name="T35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1">
                  <a:moveTo>
                    <a:pt x="30" y="15"/>
                  </a:moveTo>
                  <a:cubicBezTo>
                    <a:pt x="30" y="14"/>
                    <a:pt x="28" y="13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8" y="12"/>
                    <a:pt x="26" y="11"/>
                    <a:pt x="25" y="10"/>
                  </a:cubicBezTo>
                  <a:cubicBezTo>
                    <a:pt x="25" y="10"/>
                    <a:pt x="23" y="8"/>
                    <a:pt x="20" y="11"/>
                  </a:cubicBezTo>
                  <a:cubicBezTo>
                    <a:pt x="23" y="7"/>
                    <a:pt x="21" y="6"/>
                    <a:pt x="20" y="6"/>
                  </a:cubicBezTo>
                  <a:cubicBezTo>
                    <a:pt x="19" y="5"/>
                    <a:pt x="18" y="4"/>
                    <a:pt x="15" y="6"/>
                  </a:cubicBezTo>
                  <a:cubicBezTo>
                    <a:pt x="18" y="3"/>
                    <a:pt x="16" y="2"/>
                    <a:pt x="15" y="1"/>
                  </a:cubicBezTo>
                  <a:cubicBezTo>
                    <a:pt x="15" y="1"/>
                    <a:pt x="13" y="0"/>
                    <a:pt x="9" y="3"/>
                  </a:cubicBezTo>
                  <a:cubicBezTo>
                    <a:pt x="6" y="7"/>
                    <a:pt x="0" y="16"/>
                    <a:pt x="2" y="17"/>
                  </a:cubicBezTo>
                  <a:cubicBezTo>
                    <a:pt x="4" y="19"/>
                    <a:pt x="7" y="16"/>
                    <a:pt x="11" y="12"/>
                  </a:cubicBezTo>
                  <a:cubicBezTo>
                    <a:pt x="8" y="16"/>
                    <a:pt x="5" y="21"/>
                    <a:pt x="7" y="22"/>
                  </a:cubicBezTo>
                  <a:cubicBezTo>
                    <a:pt x="8" y="23"/>
                    <a:pt x="10" y="21"/>
                    <a:pt x="13" y="19"/>
                  </a:cubicBezTo>
                  <a:cubicBezTo>
                    <a:pt x="11" y="22"/>
                    <a:pt x="9" y="24"/>
                    <a:pt x="11" y="25"/>
                  </a:cubicBezTo>
                  <a:cubicBezTo>
                    <a:pt x="12" y="27"/>
                    <a:pt x="14" y="25"/>
                    <a:pt x="18" y="22"/>
                  </a:cubicBezTo>
                  <a:cubicBezTo>
                    <a:pt x="15" y="25"/>
                    <a:pt x="13" y="28"/>
                    <a:pt x="14" y="29"/>
                  </a:cubicBezTo>
                  <a:cubicBezTo>
                    <a:pt x="16" y="31"/>
                    <a:pt x="20" y="27"/>
                    <a:pt x="26" y="22"/>
                  </a:cubicBezTo>
                  <a:cubicBezTo>
                    <a:pt x="33" y="17"/>
                    <a:pt x="31" y="16"/>
                    <a:pt x="30" y="1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208">
              <a:extLst>
                <a:ext uri="{FF2B5EF4-FFF2-40B4-BE49-F238E27FC236}">
                  <a16:creationId xmlns:a16="http://schemas.microsoft.com/office/drawing/2014/main" id="{F5C511C6-F9B4-438A-84AB-F4C2C052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966"/>
              <a:ext cx="282" cy="215"/>
            </a:xfrm>
            <a:custGeom>
              <a:avLst/>
              <a:gdLst>
                <a:gd name="T0" fmla="*/ 75 w 133"/>
                <a:gd name="T1" fmla="*/ 3 h 102"/>
                <a:gd name="T2" fmla="*/ 65 w 133"/>
                <a:gd name="T3" fmla="*/ 14 h 102"/>
                <a:gd name="T4" fmla="*/ 90 w 133"/>
                <a:gd name="T5" fmla="*/ 48 h 102"/>
                <a:gd name="T6" fmla="*/ 95 w 133"/>
                <a:gd name="T7" fmla="*/ 57 h 102"/>
                <a:gd name="T8" fmla="*/ 97 w 133"/>
                <a:gd name="T9" fmla="*/ 61 h 102"/>
                <a:gd name="T10" fmla="*/ 98 w 133"/>
                <a:gd name="T11" fmla="*/ 63 h 102"/>
                <a:gd name="T12" fmla="*/ 98 w 133"/>
                <a:gd name="T13" fmla="*/ 64 h 102"/>
                <a:gd name="T14" fmla="*/ 98 w 133"/>
                <a:gd name="T15" fmla="*/ 67 h 102"/>
                <a:gd name="T16" fmla="*/ 94 w 133"/>
                <a:gd name="T17" fmla="*/ 67 h 102"/>
                <a:gd name="T18" fmla="*/ 75 w 133"/>
                <a:gd name="T19" fmla="*/ 66 h 102"/>
                <a:gd name="T20" fmla="*/ 34 w 133"/>
                <a:gd name="T21" fmla="*/ 59 h 102"/>
                <a:gd name="T22" fmla="*/ 21 w 133"/>
                <a:gd name="T23" fmla="*/ 60 h 102"/>
                <a:gd name="T24" fmla="*/ 21 w 133"/>
                <a:gd name="T25" fmla="*/ 60 h 102"/>
                <a:gd name="T26" fmla="*/ 15 w 133"/>
                <a:gd name="T27" fmla="*/ 94 h 102"/>
                <a:gd name="T28" fmla="*/ 28 w 133"/>
                <a:gd name="T29" fmla="*/ 99 h 102"/>
                <a:gd name="T30" fmla="*/ 73 w 133"/>
                <a:gd name="T31" fmla="*/ 102 h 102"/>
                <a:gd name="T32" fmla="*/ 97 w 133"/>
                <a:gd name="T33" fmla="*/ 100 h 102"/>
                <a:gd name="T34" fmla="*/ 127 w 133"/>
                <a:gd name="T35" fmla="*/ 86 h 102"/>
                <a:gd name="T36" fmla="*/ 124 w 133"/>
                <a:gd name="T37" fmla="*/ 54 h 102"/>
                <a:gd name="T38" fmla="*/ 122 w 133"/>
                <a:gd name="T39" fmla="*/ 50 h 102"/>
                <a:gd name="T40" fmla="*/ 121 w 133"/>
                <a:gd name="T41" fmla="*/ 48 h 102"/>
                <a:gd name="T42" fmla="*/ 117 w 133"/>
                <a:gd name="T43" fmla="*/ 43 h 102"/>
                <a:gd name="T44" fmla="*/ 110 w 133"/>
                <a:gd name="T45" fmla="*/ 34 h 102"/>
                <a:gd name="T46" fmla="*/ 80 w 133"/>
                <a:gd name="T47" fmla="*/ 0 h 102"/>
                <a:gd name="T48" fmla="*/ 75 w 133"/>
                <a:gd name="T49" fmla="*/ 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02">
                  <a:moveTo>
                    <a:pt x="75" y="3"/>
                  </a:moveTo>
                  <a:cubicBezTo>
                    <a:pt x="71" y="6"/>
                    <a:pt x="68" y="10"/>
                    <a:pt x="65" y="14"/>
                  </a:cubicBezTo>
                  <a:cubicBezTo>
                    <a:pt x="74" y="25"/>
                    <a:pt x="82" y="36"/>
                    <a:pt x="90" y="48"/>
                  </a:cubicBezTo>
                  <a:cubicBezTo>
                    <a:pt x="91" y="51"/>
                    <a:pt x="93" y="54"/>
                    <a:pt x="95" y="57"/>
                  </a:cubicBezTo>
                  <a:cubicBezTo>
                    <a:pt x="95" y="58"/>
                    <a:pt x="96" y="60"/>
                    <a:pt x="97" y="61"/>
                  </a:cubicBezTo>
                  <a:cubicBezTo>
                    <a:pt x="97" y="62"/>
                    <a:pt x="97" y="63"/>
                    <a:pt x="98" y="63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5"/>
                    <a:pt x="99" y="66"/>
                    <a:pt x="98" y="67"/>
                  </a:cubicBezTo>
                  <a:cubicBezTo>
                    <a:pt x="96" y="68"/>
                    <a:pt x="95" y="68"/>
                    <a:pt x="94" y="67"/>
                  </a:cubicBezTo>
                  <a:cubicBezTo>
                    <a:pt x="88" y="68"/>
                    <a:pt x="82" y="67"/>
                    <a:pt x="75" y="66"/>
                  </a:cubicBezTo>
                  <a:cubicBezTo>
                    <a:pt x="62" y="65"/>
                    <a:pt x="48" y="62"/>
                    <a:pt x="34" y="59"/>
                  </a:cubicBezTo>
                  <a:cubicBezTo>
                    <a:pt x="30" y="58"/>
                    <a:pt x="25" y="58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4" y="64"/>
                    <a:pt x="0" y="84"/>
                    <a:pt x="15" y="94"/>
                  </a:cubicBezTo>
                  <a:cubicBezTo>
                    <a:pt x="18" y="97"/>
                    <a:pt x="23" y="99"/>
                    <a:pt x="28" y="99"/>
                  </a:cubicBezTo>
                  <a:cubicBezTo>
                    <a:pt x="43" y="101"/>
                    <a:pt x="58" y="102"/>
                    <a:pt x="73" y="102"/>
                  </a:cubicBezTo>
                  <a:cubicBezTo>
                    <a:pt x="81" y="102"/>
                    <a:pt x="88" y="101"/>
                    <a:pt x="97" y="100"/>
                  </a:cubicBezTo>
                  <a:cubicBezTo>
                    <a:pt x="109" y="99"/>
                    <a:pt x="121" y="95"/>
                    <a:pt x="127" y="86"/>
                  </a:cubicBezTo>
                  <a:cubicBezTo>
                    <a:pt x="133" y="76"/>
                    <a:pt x="130" y="64"/>
                    <a:pt x="124" y="54"/>
                  </a:cubicBezTo>
                  <a:cubicBezTo>
                    <a:pt x="124" y="53"/>
                    <a:pt x="123" y="51"/>
                    <a:pt x="122" y="50"/>
                  </a:cubicBezTo>
                  <a:cubicBezTo>
                    <a:pt x="122" y="50"/>
                    <a:pt x="121" y="49"/>
                    <a:pt x="121" y="48"/>
                  </a:cubicBezTo>
                  <a:cubicBezTo>
                    <a:pt x="120" y="46"/>
                    <a:pt x="118" y="45"/>
                    <a:pt x="117" y="43"/>
                  </a:cubicBezTo>
                  <a:cubicBezTo>
                    <a:pt x="115" y="40"/>
                    <a:pt x="113" y="37"/>
                    <a:pt x="110" y="34"/>
                  </a:cubicBezTo>
                  <a:cubicBezTo>
                    <a:pt x="101" y="21"/>
                    <a:pt x="91" y="10"/>
                    <a:pt x="80" y="0"/>
                  </a:cubicBezTo>
                  <a:cubicBezTo>
                    <a:pt x="78" y="1"/>
                    <a:pt x="77" y="2"/>
                    <a:pt x="75" y="3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11FD7AB1-270D-4171-97FF-DD88A8016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886"/>
              <a:ext cx="38" cy="36"/>
            </a:xfrm>
            <a:custGeom>
              <a:avLst/>
              <a:gdLst>
                <a:gd name="T0" fmla="*/ 8 w 38"/>
                <a:gd name="T1" fmla="*/ 0 h 36"/>
                <a:gd name="T2" fmla="*/ 0 w 38"/>
                <a:gd name="T3" fmla="*/ 23 h 36"/>
                <a:gd name="T4" fmla="*/ 25 w 38"/>
                <a:gd name="T5" fmla="*/ 36 h 36"/>
                <a:gd name="T6" fmla="*/ 38 w 38"/>
                <a:gd name="T7" fmla="*/ 6 h 36"/>
                <a:gd name="T8" fmla="*/ 8 w 38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8" y="0"/>
                  </a:moveTo>
                  <a:lnTo>
                    <a:pt x="0" y="23"/>
                  </a:lnTo>
                  <a:lnTo>
                    <a:pt x="25" y="36"/>
                  </a:lnTo>
                  <a:lnTo>
                    <a:pt x="38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F0F61E37-2BD3-4F41-9228-BB7EE8F85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900"/>
              <a:ext cx="238" cy="279"/>
            </a:xfrm>
            <a:custGeom>
              <a:avLst/>
              <a:gdLst>
                <a:gd name="T0" fmla="*/ 28 w 112"/>
                <a:gd name="T1" fmla="*/ 2 h 132"/>
                <a:gd name="T2" fmla="*/ 40 w 112"/>
                <a:gd name="T3" fmla="*/ 9 h 132"/>
                <a:gd name="T4" fmla="*/ 30 w 112"/>
                <a:gd name="T5" fmla="*/ 51 h 132"/>
                <a:gd name="T6" fmla="*/ 29 w 112"/>
                <a:gd name="T7" fmla="*/ 70 h 132"/>
                <a:gd name="T8" fmla="*/ 31 w 112"/>
                <a:gd name="T9" fmla="*/ 78 h 132"/>
                <a:gd name="T10" fmla="*/ 33 w 112"/>
                <a:gd name="T11" fmla="*/ 82 h 132"/>
                <a:gd name="T12" fmla="*/ 34 w 112"/>
                <a:gd name="T13" fmla="*/ 83 h 132"/>
                <a:gd name="T14" fmla="*/ 35 w 112"/>
                <a:gd name="T15" fmla="*/ 83 h 132"/>
                <a:gd name="T16" fmla="*/ 38 w 112"/>
                <a:gd name="T17" fmla="*/ 84 h 132"/>
                <a:gd name="T18" fmla="*/ 40 w 112"/>
                <a:gd name="T19" fmla="*/ 85 h 132"/>
                <a:gd name="T20" fmla="*/ 55 w 112"/>
                <a:gd name="T21" fmla="*/ 88 h 132"/>
                <a:gd name="T22" fmla="*/ 89 w 112"/>
                <a:gd name="T23" fmla="*/ 91 h 132"/>
                <a:gd name="T24" fmla="*/ 101 w 112"/>
                <a:gd name="T25" fmla="*/ 94 h 132"/>
                <a:gd name="T26" fmla="*/ 101 w 112"/>
                <a:gd name="T27" fmla="*/ 95 h 132"/>
                <a:gd name="T28" fmla="*/ 111 w 112"/>
                <a:gd name="T29" fmla="*/ 113 h 132"/>
                <a:gd name="T30" fmla="*/ 99 w 112"/>
                <a:gd name="T31" fmla="*/ 130 h 132"/>
                <a:gd name="T32" fmla="*/ 85 w 112"/>
                <a:gd name="T33" fmla="*/ 131 h 132"/>
                <a:gd name="T34" fmla="*/ 48 w 112"/>
                <a:gd name="T35" fmla="*/ 124 h 132"/>
                <a:gd name="T36" fmla="*/ 29 w 112"/>
                <a:gd name="T37" fmla="*/ 117 h 132"/>
                <a:gd name="T38" fmla="*/ 18 w 112"/>
                <a:gd name="T39" fmla="*/ 111 h 132"/>
                <a:gd name="T40" fmla="*/ 13 w 112"/>
                <a:gd name="T41" fmla="*/ 107 h 132"/>
                <a:gd name="T42" fmla="*/ 8 w 112"/>
                <a:gd name="T43" fmla="*/ 101 h 132"/>
                <a:gd name="T44" fmla="*/ 2 w 112"/>
                <a:gd name="T45" fmla="*/ 86 h 132"/>
                <a:gd name="T46" fmla="*/ 0 w 112"/>
                <a:gd name="T47" fmla="*/ 71 h 132"/>
                <a:gd name="T48" fmla="*/ 4 w 112"/>
                <a:gd name="T49" fmla="*/ 45 h 132"/>
                <a:gd name="T50" fmla="*/ 22 w 112"/>
                <a:gd name="T51" fmla="*/ 0 h 132"/>
                <a:gd name="T52" fmla="*/ 28 w 112"/>
                <a:gd name="T53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2" h="132">
                  <a:moveTo>
                    <a:pt x="28" y="2"/>
                  </a:moveTo>
                  <a:cubicBezTo>
                    <a:pt x="32" y="4"/>
                    <a:pt x="36" y="6"/>
                    <a:pt x="40" y="9"/>
                  </a:cubicBezTo>
                  <a:cubicBezTo>
                    <a:pt x="35" y="22"/>
                    <a:pt x="32" y="37"/>
                    <a:pt x="30" y="51"/>
                  </a:cubicBezTo>
                  <a:cubicBezTo>
                    <a:pt x="29" y="57"/>
                    <a:pt x="29" y="64"/>
                    <a:pt x="29" y="70"/>
                  </a:cubicBezTo>
                  <a:cubicBezTo>
                    <a:pt x="30" y="73"/>
                    <a:pt x="30" y="76"/>
                    <a:pt x="31" y="78"/>
                  </a:cubicBezTo>
                  <a:cubicBezTo>
                    <a:pt x="32" y="80"/>
                    <a:pt x="33" y="82"/>
                    <a:pt x="33" y="82"/>
                  </a:cubicBezTo>
                  <a:cubicBezTo>
                    <a:pt x="33" y="82"/>
                    <a:pt x="34" y="82"/>
                    <a:pt x="34" y="83"/>
                  </a:cubicBezTo>
                  <a:cubicBezTo>
                    <a:pt x="34" y="83"/>
                    <a:pt x="35" y="83"/>
                    <a:pt x="35" y="83"/>
                  </a:cubicBezTo>
                  <a:cubicBezTo>
                    <a:pt x="36" y="84"/>
                    <a:pt x="37" y="84"/>
                    <a:pt x="38" y="84"/>
                  </a:cubicBezTo>
                  <a:cubicBezTo>
                    <a:pt x="38" y="85"/>
                    <a:pt x="40" y="85"/>
                    <a:pt x="40" y="85"/>
                  </a:cubicBezTo>
                  <a:cubicBezTo>
                    <a:pt x="45" y="87"/>
                    <a:pt x="50" y="88"/>
                    <a:pt x="55" y="88"/>
                  </a:cubicBezTo>
                  <a:cubicBezTo>
                    <a:pt x="66" y="90"/>
                    <a:pt x="77" y="90"/>
                    <a:pt x="89" y="91"/>
                  </a:cubicBezTo>
                  <a:cubicBezTo>
                    <a:pt x="93" y="91"/>
                    <a:pt x="98" y="92"/>
                    <a:pt x="101" y="94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9" y="99"/>
                    <a:pt x="112" y="106"/>
                    <a:pt x="111" y="113"/>
                  </a:cubicBezTo>
                  <a:cubicBezTo>
                    <a:pt x="110" y="120"/>
                    <a:pt x="106" y="126"/>
                    <a:pt x="99" y="130"/>
                  </a:cubicBezTo>
                  <a:cubicBezTo>
                    <a:pt x="94" y="131"/>
                    <a:pt x="90" y="132"/>
                    <a:pt x="85" y="131"/>
                  </a:cubicBezTo>
                  <a:cubicBezTo>
                    <a:pt x="73" y="129"/>
                    <a:pt x="61" y="127"/>
                    <a:pt x="48" y="124"/>
                  </a:cubicBezTo>
                  <a:cubicBezTo>
                    <a:pt x="42" y="122"/>
                    <a:pt x="35" y="120"/>
                    <a:pt x="29" y="117"/>
                  </a:cubicBezTo>
                  <a:cubicBezTo>
                    <a:pt x="25" y="116"/>
                    <a:pt x="22" y="114"/>
                    <a:pt x="18" y="111"/>
                  </a:cubicBezTo>
                  <a:cubicBezTo>
                    <a:pt x="16" y="110"/>
                    <a:pt x="15" y="109"/>
                    <a:pt x="13" y="107"/>
                  </a:cubicBezTo>
                  <a:cubicBezTo>
                    <a:pt x="11" y="105"/>
                    <a:pt x="9" y="103"/>
                    <a:pt x="8" y="101"/>
                  </a:cubicBezTo>
                  <a:cubicBezTo>
                    <a:pt x="4" y="96"/>
                    <a:pt x="3" y="91"/>
                    <a:pt x="2" y="86"/>
                  </a:cubicBezTo>
                  <a:cubicBezTo>
                    <a:pt x="1" y="81"/>
                    <a:pt x="0" y="76"/>
                    <a:pt x="0" y="71"/>
                  </a:cubicBezTo>
                  <a:cubicBezTo>
                    <a:pt x="1" y="62"/>
                    <a:pt x="2" y="54"/>
                    <a:pt x="4" y="45"/>
                  </a:cubicBezTo>
                  <a:cubicBezTo>
                    <a:pt x="9" y="29"/>
                    <a:pt x="15" y="14"/>
                    <a:pt x="22" y="0"/>
                  </a:cubicBezTo>
                  <a:cubicBezTo>
                    <a:pt x="24" y="0"/>
                    <a:pt x="26" y="1"/>
                    <a:pt x="28" y="2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2C1E1D58-078B-492D-8375-0EE7A8D2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786"/>
              <a:ext cx="93" cy="110"/>
            </a:xfrm>
            <a:custGeom>
              <a:avLst/>
              <a:gdLst>
                <a:gd name="T0" fmla="*/ 42 w 44"/>
                <a:gd name="T1" fmla="*/ 38 h 52"/>
                <a:gd name="T2" fmla="*/ 31 w 44"/>
                <a:gd name="T3" fmla="*/ 40 h 52"/>
                <a:gd name="T4" fmla="*/ 27 w 44"/>
                <a:gd name="T5" fmla="*/ 42 h 52"/>
                <a:gd name="T6" fmla="*/ 28 w 44"/>
                <a:gd name="T7" fmla="*/ 39 h 52"/>
                <a:gd name="T8" fmla="*/ 29 w 44"/>
                <a:gd name="T9" fmla="*/ 37 h 52"/>
                <a:gd name="T10" fmla="*/ 35 w 44"/>
                <a:gd name="T11" fmla="*/ 20 h 52"/>
                <a:gd name="T12" fmla="*/ 37 w 44"/>
                <a:gd name="T13" fmla="*/ 8 h 52"/>
                <a:gd name="T14" fmla="*/ 25 w 44"/>
                <a:gd name="T15" fmla="*/ 28 h 52"/>
                <a:gd name="T16" fmla="*/ 24 w 44"/>
                <a:gd name="T17" fmla="*/ 28 h 52"/>
                <a:gd name="T18" fmla="*/ 28 w 44"/>
                <a:gd name="T19" fmla="*/ 13 h 52"/>
                <a:gd name="T20" fmla="*/ 29 w 44"/>
                <a:gd name="T21" fmla="*/ 1 h 52"/>
                <a:gd name="T22" fmla="*/ 18 w 44"/>
                <a:gd name="T23" fmla="*/ 27 h 52"/>
                <a:gd name="T24" fmla="*/ 17 w 44"/>
                <a:gd name="T25" fmla="*/ 26 h 52"/>
                <a:gd name="T26" fmla="*/ 18 w 44"/>
                <a:gd name="T27" fmla="*/ 13 h 52"/>
                <a:gd name="T28" fmla="*/ 17 w 44"/>
                <a:gd name="T29" fmla="*/ 1 h 52"/>
                <a:gd name="T30" fmla="*/ 11 w 44"/>
                <a:gd name="T31" fmla="*/ 25 h 52"/>
                <a:gd name="T32" fmla="*/ 9 w 44"/>
                <a:gd name="T33" fmla="*/ 25 h 52"/>
                <a:gd name="T34" fmla="*/ 10 w 44"/>
                <a:gd name="T35" fmla="*/ 15 h 52"/>
                <a:gd name="T36" fmla="*/ 8 w 44"/>
                <a:gd name="T37" fmla="*/ 3 h 52"/>
                <a:gd name="T38" fmla="*/ 2 w 44"/>
                <a:gd name="T39" fmla="*/ 32 h 52"/>
                <a:gd name="T40" fmla="*/ 0 w 44"/>
                <a:gd name="T41" fmla="*/ 44 h 52"/>
                <a:gd name="T42" fmla="*/ 5 w 44"/>
                <a:gd name="T43" fmla="*/ 50 h 52"/>
                <a:gd name="T44" fmla="*/ 9 w 44"/>
                <a:gd name="T45" fmla="*/ 51 h 52"/>
                <a:gd name="T46" fmla="*/ 17 w 44"/>
                <a:gd name="T47" fmla="*/ 52 h 52"/>
                <a:gd name="T48" fmla="*/ 34 w 44"/>
                <a:gd name="T49" fmla="*/ 46 h 52"/>
                <a:gd name="T50" fmla="*/ 42 w 44"/>
                <a:gd name="T5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" h="52">
                  <a:moveTo>
                    <a:pt x="42" y="38"/>
                  </a:moveTo>
                  <a:cubicBezTo>
                    <a:pt x="40" y="36"/>
                    <a:pt x="35" y="38"/>
                    <a:pt x="31" y="40"/>
                  </a:cubicBezTo>
                  <a:cubicBezTo>
                    <a:pt x="29" y="41"/>
                    <a:pt x="28" y="42"/>
                    <a:pt x="27" y="42"/>
                  </a:cubicBezTo>
                  <a:cubicBezTo>
                    <a:pt x="27" y="41"/>
                    <a:pt x="28" y="40"/>
                    <a:pt x="28" y="39"/>
                  </a:cubicBezTo>
                  <a:cubicBezTo>
                    <a:pt x="28" y="38"/>
                    <a:pt x="29" y="38"/>
                    <a:pt x="29" y="37"/>
                  </a:cubicBezTo>
                  <a:cubicBezTo>
                    <a:pt x="30" y="33"/>
                    <a:pt x="34" y="24"/>
                    <a:pt x="35" y="20"/>
                  </a:cubicBezTo>
                  <a:cubicBezTo>
                    <a:pt x="38" y="15"/>
                    <a:pt x="40" y="8"/>
                    <a:pt x="37" y="8"/>
                  </a:cubicBezTo>
                  <a:cubicBezTo>
                    <a:pt x="35" y="8"/>
                    <a:pt x="28" y="21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ubicBezTo>
                    <a:pt x="25" y="23"/>
                    <a:pt x="27" y="17"/>
                    <a:pt x="28" y="13"/>
                  </a:cubicBezTo>
                  <a:cubicBezTo>
                    <a:pt x="30" y="7"/>
                    <a:pt x="32" y="1"/>
                    <a:pt x="29" y="1"/>
                  </a:cubicBezTo>
                  <a:cubicBezTo>
                    <a:pt x="26" y="1"/>
                    <a:pt x="20" y="19"/>
                    <a:pt x="18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2"/>
                    <a:pt x="18" y="16"/>
                    <a:pt x="18" y="13"/>
                  </a:cubicBezTo>
                  <a:cubicBezTo>
                    <a:pt x="19" y="7"/>
                    <a:pt x="20" y="0"/>
                    <a:pt x="17" y="1"/>
                  </a:cubicBezTo>
                  <a:cubicBezTo>
                    <a:pt x="15" y="1"/>
                    <a:pt x="12" y="16"/>
                    <a:pt x="11" y="25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1"/>
                    <a:pt x="9" y="18"/>
                    <a:pt x="10" y="15"/>
                  </a:cubicBezTo>
                  <a:cubicBezTo>
                    <a:pt x="10" y="9"/>
                    <a:pt x="11" y="3"/>
                    <a:pt x="8" y="3"/>
                  </a:cubicBezTo>
                  <a:cubicBezTo>
                    <a:pt x="5" y="4"/>
                    <a:pt x="3" y="24"/>
                    <a:pt x="2" y="32"/>
                  </a:cubicBezTo>
                  <a:cubicBezTo>
                    <a:pt x="0" y="36"/>
                    <a:pt x="0" y="40"/>
                    <a:pt x="0" y="44"/>
                  </a:cubicBezTo>
                  <a:cubicBezTo>
                    <a:pt x="0" y="46"/>
                    <a:pt x="2" y="49"/>
                    <a:pt x="5" y="50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2" y="52"/>
                    <a:pt x="14" y="52"/>
                    <a:pt x="17" y="52"/>
                  </a:cubicBezTo>
                  <a:cubicBezTo>
                    <a:pt x="21" y="52"/>
                    <a:pt x="28" y="51"/>
                    <a:pt x="34" y="46"/>
                  </a:cubicBezTo>
                  <a:cubicBezTo>
                    <a:pt x="41" y="41"/>
                    <a:pt x="44" y="42"/>
                    <a:pt x="42" y="3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6FAB31B5-6FDF-4C52-BAED-E304A1BC0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1416"/>
              <a:ext cx="302" cy="442"/>
            </a:xfrm>
            <a:custGeom>
              <a:avLst/>
              <a:gdLst>
                <a:gd name="T0" fmla="*/ 115 w 142"/>
                <a:gd name="T1" fmla="*/ 0 h 209"/>
                <a:gd name="T2" fmla="*/ 18 w 142"/>
                <a:gd name="T3" fmla="*/ 2 h 209"/>
                <a:gd name="T4" fmla="*/ 21 w 142"/>
                <a:gd name="T5" fmla="*/ 202 h 209"/>
                <a:gd name="T6" fmla="*/ 61 w 142"/>
                <a:gd name="T7" fmla="*/ 208 h 209"/>
                <a:gd name="T8" fmla="*/ 62 w 142"/>
                <a:gd name="T9" fmla="*/ 192 h 209"/>
                <a:gd name="T10" fmla="*/ 66 w 142"/>
                <a:gd name="T11" fmla="*/ 208 h 209"/>
                <a:gd name="T12" fmla="*/ 142 w 142"/>
                <a:gd name="T13" fmla="*/ 202 h 209"/>
                <a:gd name="T14" fmla="*/ 115 w 142"/>
                <a:gd name="T1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209">
                  <a:moveTo>
                    <a:pt x="115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0" y="33"/>
                    <a:pt x="21" y="202"/>
                  </a:cubicBezTo>
                  <a:cubicBezTo>
                    <a:pt x="21" y="202"/>
                    <a:pt x="38" y="207"/>
                    <a:pt x="61" y="208"/>
                  </a:cubicBezTo>
                  <a:cubicBezTo>
                    <a:pt x="62" y="192"/>
                    <a:pt x="62" y="192"/>
                    <a:pt x="62" y="192"/>
                  </a:cubicBezTo>
                  <a:cubicBezTo>
                    <a:pt x="66" y="208"/>
                    <a:pt x="66" y="208"/>
                    <a:pt x="66" y="208"/>
                  </a:cubicBezTo>
                  <a:cubicBezTo>
                    <a:pt x="79" y="209"/>
                    <a:pt x="124" y="207"/>
                    <a:pt x="142" y="202"/>
                  </a:cubicBezTo>
                  <a:cubicBezTo>
                    <a:pt x="142" y="202"/>
                    <a:pt x="124" y="74"/>
                    <a:pt x="115" y="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600B8D89-9A4F-4DAF-B647-E725908F2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074"/>
              <a:ext cx="229" cy="376"/>
            </a:xfrm>
            <a:custGeom>
              <a:avLst/>
              <a:gdLst>
                <a:gd name="T0" fmla="*/ 71 w 108"/>
                <a:gd name="T1" fmla="*/ 177 h 178"/>
                <a:gd name="T2" fmla="*/ 2 w 108"/>
                <a:gd name="T3" fmla="*/ 172 h 178"/>
                <a:gd name="T4" fmla="*/ 3 w 108"/>
                <a:gd name="T5" fmla="*/ 159 h 178"/>
                <a:gd name="T6" fmla="*/ 11 w 108"/>
                <a:gd name="T7" fmla="*/ 128 h 178"/>
                <a:gd name="T8" fmla="*/ 18 w 108"/>
                <a:gd name="T9" fmla="*/ 97 h 178"/>
                <a:gd name="T10" fmla="*/ 15 w 108"/>
                <a:gd name="T11" fmla="*/ 65 h 178"/>
                <a:gd name="T12" fmla="*/ 6 w 108"/>
                <a:gd name="T13" fmla="*/ 23 h 178"/>
                <a:gd name="T14" fmla="*/ 1 w 108"/>
                <a:gd name="T15" fmla="*/ 8 h 178"/>
                <a:gd name="T16" fmla="*/ 33 w 108"/>
                <a:gd name="T17" fmla="*/ 0 h 178"/>
                <a:gd name="T18" fmla="*/ 67 w 108"/>
                <a:gd name="T19" fmla="*/ 1 h 178"/>
                <a:gd name="T20" fmla="*/ 79 w 108"/>
                <a:gd name="T21" fmla="*/ 5 h 178"/>
                <a:gd name="T22" fmla="*/ 103 w 108"/>
                <a:gd name="T23" fmla="*/ 56 h 178"/>
                <a:gd name="T24" fmla="*/ 97 w 108"/>
                <a:gd name="T25" fmla="*/ 90 h 178"/>
                <a:gd name="T26" fmla="*/ 95 w 108"/>
                <a:gd name="T27" fmla="*/ 113 h 178"/>
                <a:gd name="T28" fmla="*/ 105 w 108"/>
                <a:gd name="T29" fmla="*/ 146 h 178"/>
                <a:gd name="T30" fmla="*/ 108 w 108"/>
                <a:gd name="T31" fmla="*/ 174 h 178"/>
                <a:gd name="T32" fmla="*/ 81 w 108"/>
                <a:gd name="T33" fmla="*/ 177 h 178"/>
                <a:gd name="T34" fmla="*/ 71 w 108"/>
                <a:gd name="T35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78">
                  <a:moveTo>
                    <a:pt x="71" y="177"/>
                  </a:moveTo>
                  <a:cubicBezTo>
                    <a:pt x="34" y="178"/>
                    <a:pt x="13" y="175"/>
                    <a:pt x="2" y="172"/>
                  </a:cubicBezTo>
                  <a:cubicBezTo>
                    <a:pt x="2" y="168"/>
                    <a:pt x="2" y="164"/>
                    <a:pt x="3" y="159"/>
                  </a:cubicBezTo>
                  <a:cubicBezTo>
                    <a:pt x="5" y="145"/>
                    <a:pt x="8" y="138"/>
                    <a:pt x="11" y="128"/>
                  </a:cubicBezTo>
                  <a:cubicBezTo>
                    <a:pt x="14" y="118"/>
                    <a:pt x="18" y="101"/>
                    <a:pt x="18" y="97"/>
                  </a:cubicBezTo>
                  <a:cubicBezTo>
                    <a:pt x="18" y="84"/>
                    <a:pt x="17" y="74"/>
                    <a:pt x="15" y="65"/>
                  </a:cubicBezTo>
                  <a:cubicBezTo>
                    <a:pt x="10" y="51"/>
                    <a:pt x="13" y="45"/>
                    <a:pt x="6" y="23"/>
                  </a:cubicBezTo>
                  <a:cubicBezTo>
                    <a:pt x="6" y="21"/>
                    <a:pt x="0" y="8"/>
                    <a:pt x="1" y="8"/>
                  </a:cubicBezTo>
                  <a:cubicBezTo>
                    <a:pt x="16" y="8"/>
                    <a:pt x="31" y="0"/>
                    <a:pt x="33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72" y="1"/>
                    <a:pt x="74" y="2"/>
                    <a:pt x="79" y="5"/>
                  </a:cubicBezTo>
                  <a:cubicBezTo>
                    <a:pt x="81" y="6"/>
                    <a:pt x="98" y="35"/>
                    <a:pt x="103" y="56"/>
                  </a:cubicBezTo>
                  <a:cubicBezTo>
                    <a:pt x="105" y="66"/>
                    <a:pt x="100" y="64"/>
                    <a:pt x="97" y="90"/>
                  </a:cubicBezTo>
                  <a:cubicBezTo>
                    <a:pt x="96" y="97"/>
                    <a:pt x="94" y="110"/>
                    <a:pt x="95" y="113"/>
                  </a:cubicBezTo>
                  <a:cubicBezTo>
                    <a:pt x="98" y="128"/>
                    <a:pt x="101" y="131"/>
                    <a:pt x="105" y="146"/>
                  </a:cubicBezTo>
                  <a:cubicBezTo>
                    <a:pt x="106" y="153"/>
                    <a:pt x="108" y="162"/>
                    <a:pt x="108" y="174"/>
                  </a:cubicBezTo>
                  <a:cubicBezTo>
                    <a:pt x="94" y="177"/>
                    <a:pt x="81" y="177"/>
                    <a:pt x="81" y="177"/>
                  </a:cubicBezTo>
                  <a:lnTo>
                    <a:pt x="71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B9A2E31C-3CBF-49CF-B5A9-060D5BB01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069"/>
              <a:ext cx="91" cy="119"/>
            </a:xfrm>
            <a:custGeom>
              <a:avLst/>
              <a:gdLst>
                <a:gd name="T0" fmla="*/ 6 w 43"/>
                <a:gd name="T1" fmla="*/ 25 h 56"/>
                <a:gd name="T2" fmla="*/ 23 w 43"/>
                <a:gd name="T3" fmla="*/ 51 h 56"/>
                <a:gd name="T4" fmla="*/ 38 w 43"/>
                <a:gd name="T5" fmla="*/ 48 h 56"/>
                <a:gd name="T6" fmla="*/ 42 w 43"/>
                <a:gd name="T7" fmla="*/ 27 h 56"/>
                <a:gd name="T8" fmla="*/ 42 w 43"/>
                <a:gd name="T9" fmla="*/ 2 h 56"/>
                <a:gd name="T10" fmla="*/ 36 w 43"/>
                <a:gd name="T11" fmla="*/ 1 h 56"/>
                <a:gd name="T12" fmla="*/ 4 w 43"/>
                <a:gd name="T13" fmla="*/ 0 h 56"/>
                <a:gd name="T14" fmla="*/ 1 w 43"/>
                <a:gd name="T15" fmla="*/ 1 h 56"/>
                <a:gd name="T16" fmla="*/ 6 w 43"/>
                <a:gd name="T17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6" y="25"/>
                  </a:moveTo>
                  <a:cubicBezTo>
                    <a:pt x="14" y="39"/>
                    <a:pt x="18" y="46"/>
                    <a:pt x="23" y="51"/>
                  </a:cubicBezTo>
                  <a:cubicBezTo>
                    <a:pt x="27" y="56"/>
                    <a:pt x="36" y="55"/>
                    <a:pt x="38" y="48"/>
                  </a:cubicBezTo>
                  <a:cubicBezTo>
                    <a:pt x="40" y="43"/>
                    <a:pt x="40" y="35"/>
                    <a:pt x="42" y="27"/>
                  </a:cubicBezTo>
                  <a:cubicBezTo>
                    <a:pt x="43" y="14"/>
                    <a:pt x="42" y="7"/>
                    <a:pt x="42" y="2"/>
                  </a:cubicBezTo>
                  <a:cubicBezTo>
                    <a:pt x="40" y="2"/>
                    <a:pt x="38" y="1"/>
                    <a:pt x="3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1" y="1"/>
                  </a:cubicBezTo>
                  <a:cubicBezTo>
                    <a:pt x="1" y="5"/>
                    <a:pt x="0" y="11"/>
                    <a:pt x="6" y="25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F09A2719-25E8-49E7-B540-C748BE25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076"/>
              <a:ext cx="85" cy="108"/>
            </a:xfrm>
            <a:custGeom>
              <a:avLst/>
              <a:gdLst>
                <a:gd name="T0" fmla="*/ 6 w 40"/>
                <a:gd name="T1" fmla="*/ 22 h 51"/>
                <a:gd name="T2" fmla="*/ 21 w 40"/>
                <a:gd name="T3" fmla="*/ 46 h 51"/>
                <a:gd name="T4" fmla="*/ 35 w 40"/>
                <a:gd name="T5" fmla="*/ 44 h 51"/>
                <a:gd name="T6" fmla="*/ 38 w 40"/>
                <a:gd name="T7" fmla="*/ 24 h 51"/>
                <a:gd name="T8" fmla="*/ 39 w 40"/>
                <a:gd name="T9" fmla="*/ 1 h 51"/>
                <a:gd name="T10" fmla="*/ 33 w 40"/>
                <a:gd name="T11" fmla="*/ 0 h 51"/>
                <a:gd name="T12" fmla="*/ 4 w 40"/>
                <a:gd name="T13" fmla="*/ 0 h 51"/>
                <a:gd name="T14" fmla="*/ 0 w 40"/>
                <a:gd name="T15" fmla="*/ 1 h 51"/>
                <a:gd name="T16" fmla="*/ 6 w 40"/>
                <a:gd name="T17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1">
                  <a:moveTo>
                    <a:pt x="6" y="22"/>
                  </a:moveTo>
                  <a:cubicBezTo>
                    <a:pt x="13" y="35"/>
                    <a:pt x="17" y="42"/>
                    <a:pt x="21" y="46"/>
                  </a:cubicBezTo>
                  <a:cubicBezTo>
                    <a:pt x="25" y="51"/>
                    <a:pt x="33" y="50"/>
                    <a:pt x="35" y="44"/>
                  </a:cubicBezTo>
                  <a:cubicBezTo>
                    <a:pt x="37" y="39"/>
                    <a:pt x="37" y="31"/>
                    <a:pt x="38" y="24"/>
                  </a:cubicBezTo>
                  <a:cubicBezTo>
                    <a:pt x="40" y="12"/>
                    <a:pt x="39" y="6"/>
                    <a:pt x="39" y="1"/>
                  </a:cubicBezTo>
                  <a:cubicBezTo>
                    <a:pt x="37" y="1"/>
                    <a:pt x="35" y="0"/>
                    <a:pt x="3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10"/>
                    <a:pt x="6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3D830CB7-2D07-4E11-A188-3A4890782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034"/>
              <a:ext cx="72" cy="76"/>
            </a:xfrm>
            <a:custGeom>
              <a:avLst/>
              <a:gdLst>
                <a:gd name="T0" fmla="*/ 2 w 34"/>
                <a:gd name="T1" fmla="*/ 3 h 36"/>
                <a:gd name="T2" fmla="*/ 1 w 34"/>
                <a:gd name="T3" fmla="*/ 16 h 36"/>
                <a:gd name="T4" fmla="*/ 7 w 34"/>
                <a:gd name="T5" fmla="*/ 32 h 36"/>
                <a:gd name="T6" fmla="*/ 23 w 34"/>
                <a:gd name="T7" fmla="*/ 36 h 36"/>
                <a:gd name="T8" fmla="*/ 34 w 34"/>
                <a:gd name="T9" fmla="*/ 20 h 36"/>
                <a:gd name="T10" fmla="*/ 31 w 34"/>
                <a:gd name="T11" fmla="*/ 0 h 36"/>
                <a:gd name="T12" fmla="*/ 2 w 34"/>
                <a:gd name="T13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2" y="3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23"/>
                    <a:pt x="1" y="27"/>
                    <a:pt x="7" y="32"/>
                  </a:cubicBezTo>
                  <a:cubicBezTo>
                    <a:pt x="10" y="34"/>
                    <a:pt x="21" y="36"/>
                    <a:pt x="23" y="36"/>
                  </a:cubicBezTo>
                  <a:cubicBezTo>
                    <a:pt x="32" y="35"/>
                    <a:pt x="34" y="19"/>
                    <a:pt x="34" y="2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5DB36EEF-2091-4E7D-AD1C-85075A1D4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034"/>
              <a:ext cx="70" cy="42"/>
            </a:xfrm>
            <a:custGeom>
              <a:avLst/>
              <a:gdLst>
                <a:gd name="T0" fmla="*/ 0 w 33"/>
                <a:gd name="T1" fmla="*/ 15 h 20"/>
                <a:gd name="T2" fmla="*/ 33 w 33"/>
                <a:gd name="T3" fmla="*/ 17 h 20"/>
                <a:gd name="T4" fmla="*/ 30 w 33"/>
                <a:gd name="T5" fmla="*/ 0 h 20"/>
                <a:gd name="T6" fmla="*/ 1 w 33"/>
                <a:gd name="T7" fmla="*/ 3 h 20"/>
                <a:gd name="T8" fmla="*/ 0 w 33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0" y="20"/>
                    <a:pt x="21" y="20"/>
                    <a:pt x="33" y="1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51C47937-8330-476B-AE9B-027C1D92E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061"/>
              <a:ext cx="64" cy="70"/>
            </a:xfrm>
            <a:custGeom>
              <a:avLst/>
              <a:gdLst>
                <a:gd name="T0" fmla="*/ 11 w 30"/>
                <a:gd name="T1" fmla="*/ 33 h 33"/>
                <a:gd name="T2" fmla="*/ 0 w 30"/>
                <a:gd name="T3" fmla="*/ 8 h 33"/>
                <a:gd name="T4" fmla="*/ 1 w 30"/>
                <a:gd name="T5" fmla="*/ 4 h 33"/>
                <a:gd name="T6" fmla="*/ 8 w 30"/>
                <a:gd name="T7" fmla="*/ 0 h 33"/>
                <a:gd name="T8" fmla="*/ 30 w 30"/>
                <a:gd name="T9" fmla="*/ 23 h 33"/>
                <a:gd name="T10" fmla="*/ 11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1" y="33"/>
                  </a:moveTo>
                  <a:cubicBezTo>
                    <a:pt x="2" y="23"/>
                    <a:pt x="0" y="8"/>
                    <a:pt x="0" y="8"/>
                  </a:cubicBezTo>
                  <a:cubicBezTo>
                    <a:pt x="0" y="8"/>
                    <a:pt x="1" y="5"/>
                    <a:pt x="1" y="4"/>
                  </a:cubicBezTo>
                  <a:cubicBezTo>
                    <a:pt x="4" y="1"/>
                    <a:pt x="8" y="0"/>
                    <a:pt x="8" y="0"/>
                  </a:cubicBezTo>
                  <a:cubicBezTo>
                    <a:pt x="8" y="0"/>
                    <a:pt x="13" y="14"/>
                    <a:pt x="30" y="23"/>
                  </a:cubicBezTo>
                  <a:cubicBezTo>
                    <a:pt x="30" y="23"/>
                    <a:pt x="20" y="21"/>
                    <a:pt x="11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4CFF1B15-EE0C-41A1-AF4A-3E99DC9A5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1059"/>
              <a:ext cx="42" cy="72"/>
            </a:xfrm>
            <a:custGeom>
              <a:avLst/>
              <a:gdLst>
                <a:gd name="T0" fmla="*/ 0 w 20"/>
                <a:gd name="T1" fmla="*/ 24 h 34"/>
                <a:gd name="T2" fmla="*/ 10 w 20"/>
                <a:gd name="T3" fmla="*/ 1 h 34"/>
                <a:gd name="T4" fmla="*/ 16 w 20"/>
                <a:gd name="T5" fmla="*/ 8 h 34"/>
                <a:gd name="T6" fmla="*/ 16 w 20"/>
                <a:gd name="T7" fmla="*/ 34 h 34"/>
                <a:gd name="T8" fmla="*/ 0 w 20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0" y="24"/>
                  </a:moveTo>
                  <a:cubicBezTo>
                    <a:pt x="0" y="24"/>
                    <a:pt x="10" y="10"/>
                    <a:pt x="10" y="1"/>
                  </a:cubicBezTo>
                  <a:cubicBezTo>
                    <a:pt x="10" y="1"/>
                    <a:pt x="12" y="0"/>
                    <a:pt x="16" y="8"/>
                  </a:cubicBezTo>
                  <a:cubicBezTo>
                    <a:pt x="16" y="8"/>
                    <a:pt x="20" y="22"/>
                    <a:pt x="16" y="34"/>
                  </a:cubicBezTo>
                  <a:cubicBezTo>
                    <a:pt x="16" y="34"/>
                    <a:pt x="15" y="24"/>
                    <a:pt x="0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3A874D6E-105A-44F9-B8CC-6A1624A8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858"/>
              <a:ext cx="57" cy="104"/>
            </a:xfrm>
            <a:custGeom>
              <a:avLst/>
              <a:gdLst>
                <a:gd name="T0" fmla="*/ 16 w 27"/>
                <a:gd name="T1" fmla="*/ 5 h 49"/>
                <a:gd name="T2" fmla="*/ 0 w 27"/>
                <a:gd name="T3" fmla="*/ 17 h 49"/>
                <a:gd name="T4" fmla="*/ 8 w 27"/>
                <a:gd name="T5" fmla="*/ 40 h 49"/>
                <a:gd name="T6" fmla="*/ 16 w 27"/>
                <a:gd name="T7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9">
                  <a:moveTo>
                    <a:pt x="16" y="5"/>
                  </a:moveTo>
                  <a:cubicBezTo>
                    <a:pt x="4" y="0"/>
                    <a:pt x="0" y="17"/>
                    <a:pt x="0" y="17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27" y="49"/>
                    <a:pt x="27" y="9"/>
                    <a:pt x="16" y="5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0E49A257-18C2-4323-8004-209F3C0D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909"/>
              <a:ext cx="74" cy="110"/>
            </a:xfrm>
            <a:custGeom>
              <a:avLst/>
              <a:gdLst>
                <a:gd name="T0" fmla="*/ 26 w 35"/>
                <a:gd name="T1" fmla="*/ 11 h 52"/>
                <a:gd name="T2" fmla="*/ 6 w 35"/>
                <a:gd name="T3" fmla="*/ 11 h 52"/>
                <a:gd name="T4" fmla="*/ 35 w 35"/>
                <a:gd name="T5" fmla="*/ 34 h 52"/>
                <a:gd name="T6" fmla="*/ 26 w 35"/>
                <a:gd name="T7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2">
                  <a:moveTo>
                    <a:pt x="26" y="11"/>
                  </a:moveTo>
                  <a:cubicBezTo>
                    <a:pt x="26" y="11"/>
                    <a:pt x="12" y="0"/>
                    <a:pt x="6" y="11"/>
                  </a:cubicBezTo>
                  <a:cubicBezTo>
                    <a:pt x="0" y="21"/>
                    <a:pt x="26" y="52"/>
                    <a:pt x="35" y="34"/>
                  </a:cubicBezTo>
                  <a:lnTo>
                    <a:pt x="26" y="1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D399D670-F0A9-4AF0-A0B8-C84491B80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917"/>
              <a:ext cx="53" cy="68"/>
            </a:xfrm>
            <a:custGeom>
              <a:avLst/>
              <a:gdLst>
                <a:gd name="T0" fmla="*/ 15 w 25"/>
                <a:gd name="T1" fmla="*/ 11 h 32"/>
                <a:gd name="T2" fmla="*/ 3 w 25"/>
                <a:gd name="T3" fmla="*/ 9 h 32"/>
                <a:gd name="T4" fmla="*/ 19 w 25"/>
                <a:gd name="T5" fmla="*/ 31 h 32"/>
                <a:gd name="T6" fmla="*/ 23 w 25"/>
                <a:gd name="T7" fmla="*/ 25 h 32"/>
                <a:gd name="T8" fmla="*/ 15 w 25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2">
                  <a:moveTo>
                    <a:pt x="15" y="11"/>
                  </a:moveTo>
                  <a:cubicBezTo>
                    <a:pt x="15" y="11"/>
                    <a:pt x="8" y="0"/>
                    <a:pt x="3" y="9"/>
                  </a:cubicBezTo>
                  <a:cubicBezTo>
                    <a:pt x="0" y="15"/>
                    <a:pt x="11" y="30"/>
                    <a:pt x="19" y="31"/>
                  </a:cubicBezTo>
                  <a:cubicBezTo>
                    <a:pt x="22" y="32"/>
                    <a:pt x="25" y="28"/>
                    <a:pt x="23" y="25"/>
                  </a:cubicBezTo>
                  <a:lnTo>
                    <a:pt x="15" y="11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B8608AE1-A963-4F46-8A62-F4091F60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943"/>
              <a:ext cx="22" cy="23"/>
            </a:xfrm>
            <a:custGeom>
              <a:avLst/>
              <a:gdLst>
                <a:gd name="T0" fmla="*/ 1 w 10"/>
                <a:gd name="T1" fmla="*/ 8 h 11"/>
                <a:gd name="T2" fmla="*/ 7 w 10"/>
                <a:gd name="T3" fmla="*/ 10 h 11"/>
                <a:gd name="T4" fmla="*/ 8 w 10"/>
                <a:gd name="T5" fmla="*/ 4 h 11"/>
                <a:gd name="T6" fmla="*/ 2 w 10"/>
                <a:gd name="T7" fmla="*/ 1 h 11"/>
                <a:gd name="T8" fmla="*/ 1 w 10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" y="8"/>
                  </a:moveTo>
                  <a:cubicBezTo>
                    <a:pt x="3" y="10"/>
                    <a:pt x="5" y="11"/>
                    <a:pt x="7" y="10"/>
                  </a:cubicBezTo>
                  <a:cubicBezTo>
                    <a:pt x="9" y="9"/>
                    <a:pt x="10" y="7"/>
                    <a:pt x="8" y="4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0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5F084B18-6BF1-469C-A2EA-8767E132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928"/>
              <a:ext cx="30" cy="53"/>
            </a:xfrm>
            <a:custGeom>
              <a:avLst/>
              <a:gdLst>
                <a:gd name="T0" fmla="*/ 1 w 14"/>
                <a:gd name="T1" fmla="*/ 5 h 25"/>
                <a:gd name="T2" fmla="*/ 3 w 14"/>
                <a:gd name="T3" fmla="*/ 14 h 25"/>
                <a:gd name="T4" fmla="*/ 3 w 14"/>
                <a:gd name="T5" fmla="*/ 14 h 25"/>
                <a:gd name="T6" fmla="*/ 4 w 14"/>
                <a:gd name="T7" fmla="*/ 15 h 25"/>
                <a:gd name="T8" fmla="*/ 14 w 14"/>
                <a:gd name="T9" fmla="*/ 25 h 25"/>
                <a:gd name="T10" fmla="*/ 3 w 14"/>
                <a:gd name="T11" fmla="*/ 4 h 25"/>
                <a:gd name="T12" fmla="*/ 7 w 14"/>
                <a:gd name="T13" fmla="*/ 1 h 25"/>
                <a:gd name="T14" fmla="*/ 5 w 14"/>
                <a:gd name="T15" fmla="*/ 0 h 25"/>
                <a:gd name="T16" fmla="*/ 1 w 14"/>
                <a:gd name="T17" fmla="*/ 4 h 25"/>
                <a:gd name="T18" fmla="*/ 1 w 14"/>
                <a:gd name="T19" fmla="*/ 5 h 25"/>
                <a:gd name="T20" fmla="*/ 1 w 14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5">
                  <a:moveTo>
                    <a:pt x="1" y="5"/>
                  </a:moveTo>
                  <a:cubicBezTo>
                    <a:pt x="0" y="7"/>
                    <a:pt x="1" y="10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6" y="19"/>
                    <a:pt x="10" y="23"/>
                    <a:pt x="14" y="25"/>
                  </a:cubicBezTo>
                  <a:cubicBezTo>
                    <a:pt x="7" y="20"/>
                    <a:pt x="1" y="9"/>
                    <a:pt x="3" y="4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3D9FA8C0-D10D-48C9-8A81-3DDD7299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767"/>
              <a:ext cx="246" cy="309"/>
            </a:xfrm>
            <a:custGeom>
              <a:avLst/>
              <a:gdLst>
                <a:gd name="T0" fmla="*/ 102 w 116"/>
                <a:gd name="T1" fmla="*/ 34 h 146"/>
                <a:gd name="T2" fmla="*/ 112 w 116"/>
                <a:gd name="T3" fmla="*/ 64 h 146"/>
                <a:gd name="T4" fmla="*/ 94 w 116"/>
                <a:gd name="T5" fmla="*/ 129 h 146"/>
                <a:gd name="T6" fmla="*/ 30 w 116"/>
                <a:gd name="T7" fmla="*/ 122 h 146"/>
                <a:gd name="T8" fmla="*/ 2 w 116"/>
                <a:gd name="T9" fmla="*/ 64 h 146"/>
                <a:gd name="T10" fmla="*/ 39 w 116"/>
                <a:gd name="T11" fmla="*/ 7 h 146"/>
                <a:gd name="T12" fmla="*/ 102 w 116"/>
                <a:gd name="T13" fmla="*/ 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46">
                  <a:moveTo>
                    <a:pt x="102" y="34"/>
                  </a:moveTo>
                  <a:cubicBezTo>
                    <a:pt x="107" y="44"/>
                    <a:pt x="110" y="52"/>
                    <a:pt x="112" y="64"/>
                  </a:cubicBezTo>
                  <a:cubicBezTo>
                    <a:pt x="114" y="79"/>
                    <a:pt x="116" y="113"/>
                    <a:pt x="94" y="129"/>
                  </a:cubicBezTo>
                  <a:cubicBezTo>
                    <a:pt x="71" y="146"/>
                    <a:pt x="51" y="142"/>
                    <a:pt x="30" y="122"/>
                  </a:cubicBezTo>
                  <a:cubicBezTo>
                    <a:pt x="13" y="106"/>
                    <a:pt x="3" y="87"/>
                    <a:pt x="2" y="64"/>
                  </a:cubicBezTo>
                  <a:cubicBezTo>
                    <a:pt x="0" y="32"/>
                    <a:pt x="13" y="14"/>
                    <a:pt x="39" y="7"/>
                  </a:cubicBezTo>
                  <a:cubicBezTo>
                    <a:pt x="63" y="0"/>
                    <a:pt x="90" y="9"/>
                    <a:pt x="102" y="3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DFA64BE5-48CC-4CA3-895C-43527CE68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928"/>
              <a:ext cx="40" cy="46"/>
            </a:xfrm>
            <a:custGeom>
              <a:avLst/>
              <a:gdLst>
                <a:gd name="T0" fmla="*/ 0 w 19"/>
                <a:gd name="T1" fmla="*/ 0 h 22"/>
                <a:gd name="T2" fmla="*/ 19 w 19"/>
                <a:gd name="T3" fmla="*/ 12 h 22"/>
                <a:gd name="T4" fmla="*/ 6 w 19"/>
                <a:gd name="T5" fmla="*/ 22 h 22"/>
                <a:gd name="T6" fmla="*/ 12 w 19"/>
                <a:gd name="T7" fmla="*/ 15 h 22"/>
                <a:gd name="T8" fmla="*/ 0 w 1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0" y="0"/>
                    <a:pt x="4" y="11"/>
                    <a:pt x="19" y="12"/>
                  </a:cubicBezTo>
                  <a:cubicBezTo>
                    <a:pt x="19" y="12"/>
                    <a:pt x="16" y="21"/>
                    <a:pt x="6" y="22"/>
                  </a:cubicBezTo>
                  <a:cubicBezTo>
                    <a:pt x="6" y="22"/>
                    <a:pt x="11" y="20"/>
                    <a:pt x="12" y="15"/>
                  </a:cubicBezTo>
                  <a:cubicBezTo>
                    <a:pt x="12" y="15"/>
                    <a:pt x="1" y="12"/>
                    <a:pt x="0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A3C1E2F2-8859-431A-8C46-E4219825F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877"/>
              <a:ext cx="55" cy="21"/>
            </a:xfrm>
            <a:custGeom>
              <a:avLst/>
              <a:gdLst>
                <a:gd name="T0" fmla="*/ 26 w 26"/>
                <a:gd name="T1" fmla="*/ 0 h 10"/>
                <a:gd name="T2" fmla="*/ 14 w 26"/>
                <a:gd name="T3" fmla="*/ 9 h 10"/>
                <a:gd name="T4" fmla="*/ 7 w 26"/>
                <a:gd name="T5" fmla="*/ 10 h 10"/>
                <a:gd name="T6" fmla="*/ 0 w 26"/>
                <a:gd name="T7" fmla="*/ 8 h 10"/>
                <a:gd name="T8" fmla="*/ 0 w 26"/>
                <a:gd name="T9" fmla="*/ 8 h 10"/>
                <a:gd name="T10" fmla="*/ 0 w 26"/>
                <a:gd name="T11" fmla="*/ 8 h 10"/>
                <a:gd name="T12" fmla="*/ 0 w 26"/>
                <a:gd name="T13" fmla="*/ 8 h 10"/>
                <a:gd name="T14" fmla="*/ 7 w 26"/>
                <a:gd name="T15" fmla="*/ 8 h 10"/>
                <a:gd name="T16" fmla="*/ 13 w 26"/>
                <a:gd name="T17" fmla="*/ 6 h 10"/>
                <a:gd name="T18" fmla="*/ 19 w 26"/>
                <a:gd name="T19" fmla="*/ 3 h 10"/>
                <a:gd name="T20" fmla="*/ 26 w 26"/>
                <a:gd name="T21" fmla="*/ 0 h 10"/>
                <a:gd name="T22" fmla="*/ 26 w 26"/>
                <a:gd name="T23" fmla="*/ 0 h 10"/>
                <a:gd name="T24" fmla="*/ 26 w 26"/>
                <a:gd name="T25" fmla="*/ 0 h 10"/>
                <a:gd name="T26" fmla="*/ 26 w 26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0">
                  <a:moveTo>
                    <a:pt x="26" y="0"/>
                  </a:moveTo>
                  <a:cubicBezTo>
                    <a:pt x="23" y="4"/>
                    <a:pt x="19" y="7"/>
                    <a:pt x="14" y="9"/>
                  </a:cubicBezTo>
                  <a:cubicBezTo>
                    <a:pt x="12" y="10"/>
                    <a:pt x="9" y="10"/>
                    <a:pt x="7" y="10"/>
                  </a:cubicBezTo>
                  <a:cubicBezTo>
                    <a:pt x="4" y="10"/>
                    <a:pt x="2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5" y="8"/>
                    <a:pt x="7" y="8"/>
                  </a:cubicBezTo>
                  <a:cubicBezTo>
                    <a:pt x="9" y="7"/>
                    <a:pt x="11" y="7"/>
                    <a:pt x="13" y="6"/>
                  </a:cubicBezTo>
                  <a:cubicBezTo>
                    <a:pt x="15" y="5"/>
                    <a:pt x="17" y="4"/>
                    <a:pt x="19" y="3"/>
                  </a:cubicBezTo>
                  <a:cubicBezTo>
                    <a:pt x="21" y="2"/>
                    <a:pt x="24" y="1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5DAB1B71-CCA4-4E52-92CA-49329783D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860"/>
              <a:ext cx="54" cy="19"/>
            </a:xfrm>
            <a:custGeom>
              <a:avLst/>
              <a:gdLst>
                <a:gd name="T0" fmla="*/ 0 w 25"/>
                <a:gd name="T1" fmla="*/ 8 h 9"/>
                <a:gd name="T2" fmla="*/ 11 w 25"/>
                <a:gd name="T3" fmla="*/ 0 h 9"/>
                <a:gd name="T4" fmla="*/ 19 w 25"/>
                <a:gd name="T5" fmla="*/ 0 h 9"/>
                <a:gd name="T6" fmla="*/ 25 w 25"/>
                <a:gd name="T7" fmla="*/ 4 h 9"/>
                <a:gd name="T8" fmla="*/ 25 w 25"/>
                <a:gd name="T9" fmla="*/ 4 h 9"/>
                <a:gd name="T10" fmla="*/ 25 w 25"/>
                <a:gd name="T11" fmla="*/ 4 h 9"/>
                <a:gd name="T12" fmla="*/ 25 w 25"/>
                <a:gd name="T13" fmla="*/ 4 h 9"/>
                <a:gd name="T14" fmla="*/ 18 w 25"/>
                <a:gd name="T15" fmla="*/ 3 h 9"/>
                <a:gd name="T16" fmla="*/ 12 w 25"/>
                <a:gd name="T17" fmla="*/ 3 h 9"/>
                <a:gd name="T18" fmla="*/ 1 w 25"/>
                <a:gd name="T19" fmla="*/ 9 h 9"/>
                <a:gd name="T20" fmla="*/ 0 w 25"/>
                <a:gd name="T21" fmla="*/ 9 h 9"/>
                <a:gd name="T22" fmla="*/ 0 w 25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9">
                  <a:moveTo>
                    <a:pt x="0" y="8"/>
                  </a:moveTo>
                  <a:cubicBezTo>
                    <a:pt x="2" y="4"/>
                    <a:pt x="7" y="1"/>
                    <a:pt x="11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21" y="1"/>
                    <a:pt x="23" y="2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3" y="3"/>
                    <a:pt x="21" y="3"/>
                    <a:pt x="18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8" y="4"/>
                    <a:pt x="4" y="6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27C3A4A6-CDB1-4CE3-8974-49AB04927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727"/>
              <a:ext cx="293" cy="262"/>
            </a:xfrm>
            <a:custGeom>
              <a:avLst/>
              <a:gdLst>
                <a:gd name="T0" fmla="*/ 69 w 138"/>
                <a:gd name="T1" fmla="*/ 53 h 124"/>
                <a:gd name="T2" fmla="*/ 96 w 138"/>
                <a:gd name="T3" fmla="*/ 58 h 124"/>
                <a:gd name="T4" fmla="*/ 130 w 138"/>
                <a:gd name="T5" fmla="*/ 104 h 124"/>
                <a:gd name="T6" fmla="*/ 126 w 138"/>
                <a:gd name="T7" fmla="*/ 47 h 124"/>
                <a:gd name="T8" fmla="*/ 58 w 138"/>
                <a:gd name="T9" fmla="*/ 19 h 124"/>
                <a:gd name="T10" fmla="*/ 27 w 138"/>
                <a:gd name="T11" fmla="*/ 25 h 124"/>
                <a:gd name="T12" fmla="*/ 33 w 138"/>
                <a:gd name="T13" fmla="*/ 124 h 124"/>
                <a:gd name="T14" fmla="*/ 30 w 138"/>
                <a:gd name="T15" fmla="*/ 73 h 124"/>
                <a:gd name="T16" fmla="*/ 69 w 138"/>
                <a:gd name="T17" fmla="*/ 5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24">
                  <a:moveTo>
                    <a:pt x="69" y="53"/>
                  </a:moveTo>
                  <a:cubicBezTo>
                    <a:pt x="69" y="53"/>
                    <a:pt x="75" y="60"/>
                    <a:pt x="96" y="58"/>
                  </a:cubicBezTo>
                  <a:cubicBezTo>
                    <a:pt x="118" y="57"/>
                    <a:pt x="129" y="78"/>
                    <a:pt x="130" y="104"/>
                  </a:cubicBezTo>
                  <a:cubicBezTo>
                    <a:pt x="132" y="103"/>
                    <a:pt x="138" y="86"/>
                    <a:pt x="126" y="47"/>
                  </a:cubicBezTo>
                  <a:cubicBezTo>
                    <a:pt x="114" y="8"/>
                    <a:pt x="80" y="0"/>
                    <a:pt x="58" y="19"/>
                  </a:cubicBezTo>
                  <a:cubicBezTo>
                    <a:pt x="58" y="19"/>
                    <a:pt x="41" y="16"/>
                    <a:pt x="27" y="25"/>
                  </a:cubicBezTo>
                  <a:cubicBezTo>
                    <a:pt x="13" y="36"/>
                    <a:pt x="0" y="73"/>
                    <a:pt x="33" y="124"/>
                  </a:cubicBezTo>
                  <a:cubicBezTo>
                    <a:pt x="33" y="124"/>
                    <a:pt x="24" y="97"/>
                    <a:pt x="30" y="73"/>
                  </a:cubicBezTo>
                  <a:cubicBezTo>
                    <a:pt x="35" y="50"/>
                    <a:pt x="55" y="73"/>
                    <a:pt x="69" y="53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761E08E4-DEF3-4629-BB17-37DA2A5B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894"/>
              <a:ext cx="68" cy="61"/>
            </a:xfrm>
            <a:custGeom>
              <a:avLst/>
              <a:gdLst>
                <a:gd name="T0" fmla="*/ 3 w 32"/>
                <a:gd name="T1" fmla="*/ 26 h 29"/>
                <a:gd name="T2" fmla="*/ 14 w 32"/>
                <a:gd name="T3" fmla="*/ 4 h 29"/>
                <a:gd name="T4" fmla="*/ 32 w 32"/>
                <a:gd name="T5" fmla="*/ 19 h 29"/>
                <a:gd name="T6" fmla="*/ 3 w 32"/>
                <a:gd name="T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9">
                  <a:moveTo>
                    <a:pt x="3" y="26"/>
                  </a:moveTo>
                  <a:cubicBezTo>
                    <a:pt x="3" y="26"/>
                    <a:pt x="0" y="7"/>
                    <a:pt x="14" y="4"/>
                  </a:cubicBezTo>
                  <a:cubicBezTo>
                    <a:pt x="27" y="0"/>
                    <a:pt x="32" y="19"/>
                    <a:pt x="32" y="19"/>
                  </a:cubicBezTo>
                  <a:cubicBezTo>
                    <a:pt x="32" y="19"/>
                    <a:pt x="20" y="29"/>
                    <a:pt x="3" y="26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D7416CDB-9845-4B43-8743-15EFD6AD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900"/>
              <a:ext cx="74" cy="51"/>
            </a:xfrm>
            <a:custGeom>
              <a:avLst/>
              <a:gdLst>
                <a:gd name="T0" fmla="*/ 35 w 35"/>
                <a:gd name="T1" fmla="*/ 16 h 24"/>
                <a:gd name="T2" fmla="*/ 27 w 35"/>
                <a:gd name="T3" fmla="*/ 6 h 24"/>
                <a:gd name="T4" fmla="*/ 23 w 35"/>
                <a:gd name="T5" fmla="*/ 3 h 24"/>
                <a:gd name="T6" fmla="*/ 17 w 35"/>
                <a:gd name="T7" fmla="*/ 3 h 24"/>
                <a:gd name="T8" fmla="*/ 13 w 35"/>
                <a:gd name="T9" fmla="*/ 6 h 24"/>
                <a:gd name="T10" fmla="*/ 10 w 35"/>
                <a:gd name="T11" fmla="*/ 10 h 24"/>
                <a:gd name="T12" fmla="*/ 7 w 35"/>
                <a:gd name="T13" fmla="*/ 23 h 24"/>
                <a:gd name="T14" fmla="*/ 7 w 35"/>
                <a:gd name="T15" fmla="*/ 23 h 24"/>
                <a:gd name="T16" fmla="*/ 7 w 35"/>
                <a:gd name="T17" fmla="*/ 24 h 24"/>
                <a:gd name="T18" fmla="*/ 6 w 35"/>
                <a:gd name="T19" fmla="*/ 24 h 24"/>
                <a:gd name="T20" fmla="*/ 0 w 35"/>
                <a:gd name="T21" fmla="*/ 23 h 24"/>
                <a:gd name="T22" fmla="*/ 0 w 35"/>
                <a:gd name="T23" fmla="*/ 23 h 24"/>
                <a:gd name="T24" fmla="*/ 0 w 35"/>
                <a:gd name="T25" fmla="*/ 23 h 24"/>
                <a:gd name="T26" fmla="*/ 0 w 35"/>
                <a:gd name="T27" fmla="*/ 23 h 24"/>
                <a:gd name="T28" fmla="*/ 6 w 35"/>
                <a:gd name="T29" fmla="*/ 23 h 24"/>
                <a:gd name="T30" fmla="*/ 6 w 35"/>
                <a:gd name="T31" fmla="*/ 23 h 24"/>
                <a:gd name="T32" fmla="*/ 7 w 35"/>
                <a:gd name="T33" fmla="*/ 9 h 24"/>
                <a:gd name="T34" fmla="*/ 17 w 35"/>
                <a:gd name="T35" fmla="*/ 0 h 24"/>
                <a:gd name="T36" fmla="*/ 23 w 35"/>
                <a:gd name="T37" fmla="*/ 0 h 24"/>
                <a:gd name="T38" fmla="*/ 29 w 35"/>
                <a:gd name="T39" fmla="*/ 4 h 24"/>
                <a:gd name="T40" fmla="*/ 35 w 35"/>
                <a:gd name="T41" fmla="*/ 16 h 24"/>
                <a:gd name="T42" fmla="*/ 35 w 35"/>
                <a:gd name="T43" fmla="*/ 16 h 24"/>
                <a:gd name="T44" fmla="*/ 35 w 35"/>
                <a:gd name="T4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4">
                  <a:moveTo>
                    <a:pt x="35" y="16"/>
                  </a:moveTo>
                  <a:cubicBezTo>
                    <a:pt x="33" y="12"/>
                    <a:pt x="30" y="8"/>
                    <a:pt x="27" y="6"/>
                  </a:cubicBezTo>
                  <a:cubicBezTo>
                    <a:pt x="26" y="4"/>
                    <a:pt x="24" y="3"/>
                    <a:pt x="23" y="3"/>
                  </a:cubicBezTo>
                  <a:cubicBezTo>
                    <a:pt x="21" y="2"/>
                    <a:pt x="19" y="3"/>
                    <a:pt x="17" y="3"/>
                  </a:cubicBezTo>
                  <a:cubicBezTo>
                    <a:pt x="15" y="4"/>
                    <a:pt x="14" y="4"/>
                    <a:pt x="13" y="6"/>
                  </a:cubicBezTo>
                  <a:cubicBezTo>
                    <a:pt x="11" y="7"/>
                    <a:pt x="10" y="8"/>
                    <a:pt x="10" y="10"/>
                  </a:cubicBezTo>
                  <a:cubicBezTo>
                    <a:pt x="8" y="14"/>
                    <a:pt x="8" y="18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4" y="24"/>
                    <a:pt x="2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18"/>
                    <a:pt x="6" y="14"/>
                    <a:pt x="7" y="9"/>
                  </a:cubicBezTo>
                  <a:cubicBezTo>
                    <a:pt x="9" y="5"/>
                    <a:pt x="12" y="1"/>
                    <a:pt x="17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5" y="1"/>
                    <a:pt x="27" y="3"/>
                    <a:pt x="29" y="4"/>
                  </a:cubicBezTo>
                  <a:cubicBezTo>
                    <a:pt x="32" y="8"/>
                    <a:pt x="34" y="12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F1165DBF-E66B-44E7-A905-18339548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907"/>
              <a:ext cx="17" cy="27"/>
            </a:xfrm>
            <a:custGeom>
              <a:avLst/>
              <a:gdLst>
                <a:gd name="T0" fmla="*/ 2 w 8"/>
                <a:gd name="T1" fmla="*/ 1 h 13"/>
                <a:gd name="T2" fmla="*/ 0 w 8"/>
                <a:gd name="T3" fmla="*/ 4 h 13"/>
                <a:gd name="T4" fmla="*/ 1 w 8"/>
                <a:gd name="T5" fmla="*/ 6 h 13"/>
                <a:gd name="T6" fmla="*/ 0 w 8"/>
                <a:gd name="T7" fmla="*/ 7 h 13"/>
                <a:gd name="T8" fmla="*/ 0 w 8"/>
                <a:gd name="T9" fmla="*/ 7 h 13"/>
                <a:gd name="T10" fmla="*/ 5 w 8"/>
                <a:gd name="T11" fmla="*/ 13 h 13"/>
                <a:gd name="T12" fmla="*/ 7 w 8"/>
                <a:gd name="T13" fmla="*/ 6 h 13"/>
                <a:gd name="T14" fmla="*/ 2 w 8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1"/>
                    <a:pt x="3" y="13"/>
                    <a:pt x="5" y="13"/>
                  </a:cubicBezTo>
                  <a:cubicBezTo>
                    <a:pt x="7" y="12"/>
                    <a:pt x="8" y="9"/>
                    <a:pt x="7" y="6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CF1E3BA2-9E98-4A10-A238-6794B7713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871"/>
              <a:ext cx="68" cy="59"/>
            </a:xfrm>
            <a:custGeom>
              <a:avLst/>
              <a:gdLst>
                <a:gd name="T0" fmla="*/ 32 w 32"/>
                <a:gd name="T1" fmla="*/ 18 h 28"/>
                <a:gd name="T2" fmla="*/ 13 w 32"/>
                <a:gd name="T3" fmla="*/ 3 h 28"/>
                <a:gd name="T4" fmla="*/ 4 w 32"/>
                <a:gd name="T5" fmla="*/ 25 h 28"/>
                <a:gd name="T6" fmla="*/ 32 w 32"/>
                <a:gd name="T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32" y="18"/>
                  </a:moveTo>
                  <a:cubicBezTo>
                    <a:pt x="32" y="18"/>
                    <a:pt x="27" y="0"/>
                    <a:pt x="13" y="3"/>
                  </a:cubicBezTo>
                  <a:cubicBezTo>
                    <a:pt x="0" y="6"/>
                    <a:pt x="4" y="25"/>
                    <a:pt x="4" y="25"/>
                  </a:cubicBezTo>
                  <a:cubicBezTo>
                    <a:pt x="4" y="25"/>
                    <a:pt x="19" y="28"/>
                    <a:pt x="32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51D2360F-A682-4E9B-B891-EA4468CB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873"/>
              <a:ext cx="79" cy="51"/>
            </a:xfrm>
            <a:custGeom>
              <a:avLst/>
              <a:gdLst>
                <a:gd name="T0" fmla="*/ 1 w 37"/>
                <a:gd name="T1" fmla="*/ 24 h 24"/>
                <a:gd name="T2" fmla="*/ 1 w 37"/>
                <a:gd name="T3" fmla="*/ 10 h 24"/>
                <a:gd name="T4" fmla="*/ 4 w 37"/>
                <a:gd name="T5" fmla="*/ 4 h 24"/>
                <a:gd name="T6" fmla="*/ 10 w 37"/>
                <a:gd name="T7" fmla="*/ 1 h 24"/>
                <a:gd name="T8" fmla="*/ 23 w 37"/>
                <a:gd name="T9" fmla="*/ 5 h 24"/>
                <a:gd name="T10" fmla="*/ 30 w 37"/>
                <a:gd name="T11" fmla="*/ 17 h 24"/>
                <a:gd name="T12" fmla="*/ 29 w 37"/>
                <a:gd name="T13" fmla="*/ 17 h 24"/>
                <a:gd name="T14" fmla="*/ 37 w 37"/>
                <a:gd name="T15" fmla="*/ 13 h 24"/>
                <a:gd name="T16" fmla="*/ 37 w 37"/>
                <a:gd name="T17" fmla="*/ 13 h 24"/>
                <a:gd name="T18" fmla="*/ 37 w 37"/>
                <a:gd name="T19" fmla="*/ 14 h 24"/>
                <a:gd name="T20" fmla="*/ 37 w 37"/>
                <a:gd name="T21" fmla="*/ 14 h 24"/>
                <a:gd name="T22" fmla="*/ 30 w 37"/>
                <a:gd name="T23" fmla="*/ 18 h 24"/>
                <a:gd name="T24" fmla="*/ 28 w 37"/>
                <a:gd name="T25" fmla="*/ 18 h 24"/>
                <a:gd name="T26" fmla="*/ 28 w 37"/>
                <a:gd name="T27" fmla="*/ 18 h 24"/>
                <a:gd name="T28" fmla="*/ 28 w 37"/>
                <a:gd name="T29" fmla="*/ 17 h 24"/>
                <a:gd name="T30" fmla="*/ 21 w 37"/>
                <a:gd name="T31" fmla="*/ 7 h 24"/>
                <a:gd name="T32" fmla="*/ 16 w 37"/>
                <a:gd name="T33" fmla="*/ 4 h 24"/>
                <a:gd name="T34" fmla="*/ 11 w 37"/>
                <a:gd name="T35" fmla="*/ 4 h 24"/>
                <a:gd name="T36" fmla="*/ 3 w 37"/>
                <a:gd name="T37" fmla="*/ 11 h 24"/>
                <a:gd name="T38" fmla="*/ 1 w 37"/>
                <a:gd name="T39" fmla="*/ 24 h 24"/>
                <a:gd name="T40" fmla="*/ 1 w 37"/>
                <a:gd name="T41" fmla="*/ 24 h 24"/>
                <a:gd name="T42" fmla="*/ 1 w 37"/>
                <a:gd name="T43" fmla="*/ 24 h 24"/>
                <a:gd name="T44" fmla="*/ 1 w 37"/>
                <a:gd name="T4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24">
                  <a:moveTo>
                    <a:pt x="1" y="24"/>
                  </a:moveTo>
                  <a:cubicBezTo>
                    <a:pt x="0" y="19"/>
                    <a:pt x="0" y="15"/>
                    <a:pt x="1" y="10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5" y="0"/>
                    <a:pt x="20" y="2"/>
                    <a:pt x="23" y="5"/>
                  </a:cubicBezTo>
                  <a:cubicBezTo>
                    <a:pt x="26" y="9"/>
                    <a:pt x="28" y="13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5"/>
                    <a:pt x="32" y="17"/>
                    <a:pt x="30" y="18"/>
                  </a:cubicBezTo>
                  <a:cubicBezTo>
                    <a:pt x="29" y="19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4"/>
                    <a:pt x="24" y="10"/>
                    <a:pt x="21" y="7"/>
                  </a:cubicBezTo>
                  <a:cubicBezTo>
                    <a:pt x="20" y="6"/>
                    <a:pt x="18" y="5"/>
                    <a:pt x="16" y="4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7" y="5"/>
                    <a:pt x="5" y="7"/>
                    <a:pt x="3" y="11"/>
                  </a:cubicBezTo>
                  <a:cubicBezTo>
                    <a:pt x="2" y="15"/>
                    <a:pt x="1" y="19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6753A56D-DA64-476F-8AEF-13F6BBDA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881"/>
              <a:ext cx="15" cy="28"/>
            </a:xfrm>
            <a:custGeom>
              <a:avLst/>
              <a:gdLst>
                <a:gd name="T0" fmla="*/ 2 w 7"/>
                <a:gd name="T1" fmla="*/ 1 h 13"/>
                <a:gd name="T2" fmla="*/ 0 w 7"/>
                <a:gd name="T3" fmla="*/ 4 h 13"/>
                <a:gd name="T4" fmla="*/ 1 w 7"/>
                <a:gd name="T5" fmla="*/ 6 h 13"/>
                <a:gd name="T6" fmla="*/ 0 w 7"/>
                <a:gd name="T7" fmla="*/ 7 h 13"/>
                <a:gd name="T8" fmla="*/ 0 w 7"/>
                <a:gd name="T9" fmla="*/ 8 h 13"/>
                <a:gd name="T10" fmla="*/ 5 w 7"/>
                <a:gd name="T11" fmla="*/ 13 h 13"/>
                <a:gd name="T12" fmla="*/ 6 w 7"/>
                <a:gd name="T13" fmla="*/ 6 h 13"/>
                <a:gd name="T14" fmla="*/ 2 w 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1" y="11"/>
                    <a:pt x="3" y="13"/>
                    <a:pt x="5" y="13"/>
                  </a:cubicBezTo>
                  <a:cubicBezTo>
                    <a:pt x="6" y="13"/>
                    <a:pt x="7" y="9"/>
                    <a:pt x="6" y="6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E00553E6-3955-490E-9FE0-E81292DC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976"/>
              <a:ext cx="96" cy="49"/>
            </a:xfrm>
            <a:custGeom>
              <a:avLst/>
              <a:gdLst>
                <a:gd name="T0" fmla="*/ 44 w 45"/>
                <a:gd name="T1" fmla="*/ 0 h 23"/>
                <a:gd name="T2" fmla="*/ 0 w 45"/>
                <a:gd name="T3" fmla="*/ 7 h 23"/>
                <a:gd name="T4" fmla="*/ 25 w 45"/>
                <a:gd name="T5" fmla="*/ 22 h 23"/>
                <a:gd name="T6" fmla="*/ 44 w 45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3">
                  <a:moveTo>
                    <a:pt x="44" y="0"/>
                  </a:moveTo>
                  <a:cubicBezTo>
                    <a:pt x="20" y="13"/>
                    <a:pt x="0" y="7"/>
                    <a:pt x="0" y="7"/>
                  </a:cubicBezTo>
                  <a:cubicBezTo>
                    <a:pt x="0" y="7"/>
                    <a:pt x="6" y="23"/>
                    <a:pt x="25" y="22"/>
                  </a:cubicBezTo>
                  <a:cubicBezTo>
                    <a:pt x="37" y="22"/>
                    <a:pt x="45" y="10"/>
                    <a:pt x="44" y="0"/>
                  </a:cubicBezTo>
                  <a:close/>
                </a:path>
              </a:pathLst>
            </a:custGeom>
            <a:solidFill>
              <a:srgbClr val="B52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D1564AF3-E663-49CC-84C8-E86F741A8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078"/>
              <a:ext cx="57" cy="163"/>
            </a:xfrm>
            <a:custGeom>
              <a:avLst/>
              <a:gdLst>
                <a:gd name="T0" fmla="*/ 3 w 27"/>
                <a:gd name="T1" fmla="*/ 0 h 77"/>
                <a:gd name="T2" fmla="*/ 22 w 27"/>
                <a:gd name="T3" fmla="*/ 9 h 77"/>
                <a:gd name="T4" fmla="*/ 22 w 27"/>
                <a:gd name="T5" fmla="*/ 77 h 77"/>
                <a:gd name="T6" fmla="*/ 4 w 27"/>
                <a:gd name="T7" fmla="*/ 59 h 77"/>
                <a:gd name="T8" fmla="*/ 0 w 27"/>
                <a:gd name="T9" fmla="*/ 25 h 77"/>
                <a:gd name="T10" fmla="*/ 3 w 27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7">
                  <a:moveTo>
                    <a:pt x="3" y="0"/>
                  </a:moveTo>
                  <a:cubicBezTo>
                    <a:pt x="3" y="0"/>
                    <a:pt x="8" y="3"/>
                    <a:pt x="22" y="9"/>
                  </a:cubicBezTo>
                  <a:cubicBezTo>
                    <a:pt x="14" y="15"/>
                    <a:pt x="27" y="44"/>
                    <a:pt x="22" y="77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17"/>
                    <a:pt x="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39" name="Group 240">
            <a:extLst>
              <a:ext uri="{FF2B5EF4-FFF2-40B4-BE49-F238E27FC236}">
                <a16:creationId xmlns:a16="http://schemas.microsoft.com/office/drawing/2014/main" id="{DEB9398F-0ACA-4592-8B02-9E089CE21DC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22488" y="1077616"/>
            <a:ext cx="1892066" cy="2248175"/>
            <a:chOff x="3525" y="1786"/>
            <a:chExt cx="967" cy="1149"/>
          </a:xfrm>
        </p:grpSpPr>
        <p:sp>
          <p:nvSpPr>
            <p:cNvPr id="240" name="AutoShape 239">
              <a:extLst>
                <a:ext uri="{FF2B5EF4-FFF2-40B4-BE49-F238E27FC236}">
                  <a16:creationId xmlns:a16="http://schemas.microsoft.com/office/drawing/2014/main" id="{A8AFED71-0C90-49C6-9862-7CDF638EAFE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25" y="1786"/>
              <a:ext cx="967" cy="1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4246E3B6-3A64-4D5F-8225-045249E1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839"/>
              <a:ext cx="281" cy="66"/>
            </a:xfrm>
            <a:custGeom>
              <a:avLst/>
              <a:gdLst>
                <a:gd name="T0" fmla="*/ 140 w 158"/>
                <a:gd name="T1" fmla="*/ 37 h 37"/>
                <a:gd name="T2" fmla="*/ 19 w 158"/>
                <a:gd name="T3" fmla="*/ 37 h 37"/>
                <a:gd name="T4" fmla="*/ 0 w 158"/>
                <a:gd name="T5" fmla="*/ 19 h 37"/>
                <a:gd name="T6" fmla="*/ 0 w 158"/>
                <a:gd name="T7" fmla="*/ 19 h 37"/>
                <a:gd name="T8" fmla="*/ 19 w 158"/>
                <a:gd name="T9" fmla="*/ 0 h 37"/>
                <a:gd name="T10" fmla="*/ 140 w 158"/>
                <a:gd name="T11" fmla="*/ 0 h 37"/>
                <a:gd name="T12" fmla="*/ 158 w 158"/>
                <a:gd name="T13" fmla="*/ 19 h 37"/>
                <a:gd name="T14" fmla="*/ 158 w 158"/>
                <a:gd name="T15" fmla="*/ 19 h 37"/>
                <a:gd name="T16" fmla="*/ 140 w 158"/>
                <a:gd name="T1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37">
                  <a:moveTo>
                    <a:pt x="140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9" y="37"/>
                    <a:pt x="0" y="2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50" y="0"/>
                    <a:pt x="158" y="8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29"/>
                    <a:pt x="150" y="37"/>
                    <a:pt x="140" y="37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9933707B-C621-4D9C-8C25-B1E0DC4D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434"/>
              <a:ext cx="37" cy="439"/>
            </a:xfrm>
            <a:custGeom>
              <a:avLst/>
              <a:gdLst>
                <a:gd name="T0" fmla="*/ 10 w 21"/>
                <a:gd name="T1" fmla="*/ 246 h 246"/>
                <a:gd name="T2" fmla="*/ 10 w 21"/>
                <a:gd name="T3" fmla="*/ 246 h 246"/>
                <a:gd name="T4" fmla="*/ 0 w 21"/>
                <a:gd name="T5" fmla="*/ 235 h 246"/>
                <a:gd name="T6" fmla="*/ 0 w 21"/>
                <a:gd name="T7" fmla="*/ 10 h 246"/>
                <a:gd name="T8" fmla="*/ 10 w 21"/>
                <a:gd name="T9" fmla="*/ 0 h 246"/>
                <a:gd name="T10" fmla="*/ 10 w 21"/>
                <a:gd name="T11" fmla="*/ 0 h 246"/>
                <a:gd name="T12" fmla="*/ 21 w 21"/>
                <a:gd name="T13" fmla="*/ 10 h 246"/>
                <a:gd name="T14" fmla="*/ 21 w 21"/>
                <a:gd name="T15" fmla="*/ 235 h 246"/>
                <a:gd name="T16" fmla="*/ 10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0" y="246"/>
                  </a:moveTo>
                  <a:cubicBezTo>
                    <a:pt x="10" y="246"/>
                    <a:pt x="10" y="246"/>
                    <a:pt x="10" y="246"/>
                  </a:cubicBezTo>
                  <a:cubicBezTo>
                    <a:pt x="5" y="246"/>
                    <a:pt x="0" y="241"/>
                    <a:pt x="0" y="2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41"/>
                    <a:pt x="16" y="246"/>
                    <a:pt x="10" y="246"/>
                  </a:cubicBezTo>
                  <a:close/>
                </a:path>
              </a:pathLst>
            </a:custGeom>
            <a:solidFill>
              <a:srgbClr val="567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5BB5A614-64AF-478F-AC0E-F2BD9D50F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86"/>
              <a:ext cx="567" cy="89"/>
            </a:xfrm>
            <a:custGeom>
              <a:avLst/>
              <a:gdLst>
                <a:gd name="T0" fmla="*/ 293 w 318"/>
                <a:gd name="T1" fmla="*/ 50 h 50"/>
                <a:gd name="T2" fmla="*/ 25 w 318"/>
                <a:gd name="T3" fmla="*/ 50 h 50"/>
                <a:gd name="T4" fmla="*/ 0 w 318"/>
                <a:gd name="T5" fmla="*/ 25 h 50"/>
                <a:gd name="T6" fmla="*/ 0 w 318"/>
                <a:gd name="T7" fmla="*/ 25 h 50"/>
                <a:gd name="T8" fmla="*/ 25 w 318"/>
                <a:gd name="T9" fmla="*/ 0 h 50"/>
                <a:gd name="T10" fmla="*/ 293 w 318"/>
                <a:gd name="T11" fmla="*/ 0 h 50"/>
                <a:gd name="T12" fmla="*/ 318 w 318"/>
                <a:gd name="T13" fmla="*/ 25 h 50"/>
                <a:gd name="T14" fmla="*/ 318 w 318"/>
                <a:gd name="T15" fmla="*/ 25 h 50"/>
                <a:gd name="T16" fmla="*/ 293 w 318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50">
                  <a:moveTo>
                    <a:pt x="293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12" y="50"/>
                    <a:pt x="0" y="39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2" y="0"/>
                    <a:pt x="25" y="0"/>
                  </a:cubicBezTo>
                  <a:cubicBezTo>
                    <a:pt x="293" y="0"/>
                    <a:pt x="293" y="0"/>
                    <a:pt x="293" y="0"/>
                  </a:cubicBezTo>
                  <a:cubicBezTo>
                    <a:pt x="307" y="0"/>
                    <a:pt x="318" y="11"/>
                    <a:pt x="318" y="25"/>
                  </a:cubicBezTo>
                  <a:cubicBezTo>
                    <a:pt x="318" y="25"/>
                    <a:pt x="318" y="25"/>
                    <a:pt x="318" y="25"/>
                  </a:cubicBezTo>
                  <a:cubicBezTo>
                    <a:pt x="318" y="39"/>
                    <a:pt x="307" y="50"/>
                    <a:pt x="293" y="50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DE6EBF68-974D-4E8C-8EE9-EAB7E514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831"/>
              <a:ext cx="600" cy="600"/>
            </a:xfrm>
            <a:custGeom>
              <a:avLst/>
              <a:gdLst>
                <a:gd name="T0" fmla="*/ 328 w 337"/>
                <a:gd name="T1" fmla="*/ 337 h 337"/>
                <a:gd name="T2" fmla="*/ 9 w 337"/>
                <a:gd name="T3" fmla="*/ 337 h 337"/>
                <a:gd name="T4" fmla="*/ 0 w 337"/>
                <a:gd name="T5" fmla="*/ 329 h 337"/>
                <a:gd name="T6" fmla="*/ 7 w 337"/>
                <a:gd name="T7" fmla="*/ 9 h 337"/>
                <a:gd name="T8" fmla="*/ 16 w 337"/>
                <a:gd name="T9" fmla="*/ 0 h 337"/>
                <a:gd name="T10" fmla="*/ 320 w 337"/>
                <a:gd name="T11" fmla="*/ 0 h 337"/>
                <a:gd name="T12" fmla="*/ 330 w 337"/>
                <a:gd name="T13" fmla="*/ 9 h 337"/>
                <a:gd name="T14" fmla="*/ 337 w 337"/>
                <a:gd name="T15" fmla="*/ 329 h 337"/>
                <a:gd name="T16" fmla="*/ 328 w 337"/>
                <a:gd name="T17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7" h="337">
                  <a:moveTo>
                    <a:pt x="328" y="337"/>
                  </a:moveTo>
                  <a:cubicBezTo>
                    <a:pt x="9" y="337"/>
                    <a:pt x="9" y="337"/>
                    <a:pt x="9" y="337"/>
                  </a:cubicBezTo>
                  <a:cubicBezTo>
                    <a:pt x="4" y="337"/>
                    <a:pt x="0" y="333"/>
                    <a:pt x="0" y="32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4"/>
                    <a:pt x="11" y="0"/>
                    <a:pt x="16" y="0"/>
                  </a:cubicBezTo>
                  <a:cubicBezTo>
                    <a:pt x="320" y="0"/>
                    <a:pt x="320" y="0"/>
                    <a:pt x="320" y="0"/>
                  </a:cubicBezTo>
                  <a:cubicBezTo>
                    <a:pt x="326" y="0"/>
                    <a:pt x="330" y="4"/>
                    <a:pt x="330" y="9"/>
                  </a:cubicBezTo>
                  <a:cubicBezTo>
                    <a:pt x="337" y="329"/>
                    <a:pt x="337" y="329"/>
                    <a:pt x="337" y="329"/>
                  </a:cubicBezTo>
                  <a:cubicBezTo>
                    <a:pt x="337" y="333"/>
                    <a:pt x="333" y="337"/>
                    <a:pt x="328" y="337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9D90AAD3-20C4-4986-A652-C1FF67D94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856"/>
              <a:ext cx="559" cy="557"/>
            </a:xfrm>
            <a:custGeom>
              <a:avLst/>
              <a:gdLst>
                <a:gd name="T0" fmla="*/ 306 w 314"/>
                <a:gd name="T1" fmla="*/ 313 h 313"/>
                <a:gd name="T2" fmla="*/ 9 w 314"/>
                <a:gd name="T3" fmla="*/ 313 h 313"/>
                <a:gd name="T4" fmla="*/ 0 w 314"/>
                <a:gd name="T5" fmla="*/ 306 h 313"/>
                <a:gd name="T6" fmla="*/ 9 w 314"/>
                <a:gd name="T7" fmla="*/ 8 h 313"/>
                <a:gd name="T8" fmla="*/ 17 w 314"/>
                <a:gd name="T9" fmla="*/ 0 h 313"/>
                <a:gd name="T10" fmla="*/ 297 w 314"/>
                <a:gd name="T11" fmla="*/ 0 h 313"/>
                <a:gd name="T12" fmla="*/ 306 w 314"/>
                <a:gd name="T13" fmla="*/ 8 h 313"/>
                <a:gd name="T14" fmla="*/ 314 w 314"/>
                <a:gd name="T15" fmla="*/ 306 h 313"/>
                <a:gd name="T16" fmla="*/ 306 w 314"/>
                <a:gd name="T17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4" h="313">
                  <a:moveTo>
                    <a:pt x="306" y="313"/>
                  </a:moveTo>
                  <a:cubicBezTo>
                    <a:pt x="9" y="313"/>
                    <a:pt x="9" y="313"/>
                    <a:pt x="9" y="313"/>
                  </a:cubicBezTo>
                  <a:cubicBezTo>
                    <a:pt x="4" y="313"/>
                    <a:pt x="0" y="310"/>
                    <a:pt x="0" y="306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3"/>
                    <a:pt x="13" y="0"/>
                    <a:pt x="17" y="0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302" y="0"/>
                    <a:pt x="306" y="3"/>
                    <a:pt x="306" y="8"/>
                  </a:cubicBezTo>
                  <a:cubicBezTo>
                    <a:pt x="314" y="306"/>
                    <a:pt x="314" y="306"/>
                    <a:pt x="314" y="306"/>
                  </a:cubicBezTo>
                  <a:cubicBezTo>
                    <a:pt x="314" y="310"/>
                    <a:pt x="310" y="313"/>
                    <a:pt x="306" y="3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86816BCB-60CF-404C-80A9-59BB56B3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296"/>
              <a:ext cx="313" cy="23"/>
            </a:xfrm>
            <a:custGeom>
              <a:avLst/>
              <a:gdLst>
                <a:gd name="T0" fmla="*/ 170 w 176"/>
                <a:gd name="T1" fmla="*/ 13 h 13"/>
                <a:gd name="T2" fmla="*/ 7 w 176"/>
                <a:gd name="T3" fmla="*/ 13 h 13"/>
                <a:gd name="T4" fmla="*/ 0 w 176"/>
                <a:gd name="T5" fmla="*/ 7 h 13"/>
                <a:gd name="T6" fmla="*/ 0 w 176"/>
                <a:gd name="T7" fmla="*/ 7 h 13"/>
                <a:gd name="T8" fmla="*/ 7 w 176"/>
                <a:gd name="T9" fmla="*/ 0 h 13"/>
                <a:gd name="T10" fmla="*/ 170 w 176"/>
                <a:gd name="T11" fmla="*/ 0 h 13"/>
                <a:gd name="T12" fmla="*/ 176 w 176"/>
                <a:gd name="T13" fmla="*/ 7 h 13"/>
                <a:gd name="T14" fmla="*/ 176 w 176"/>
                <a:gd name="T15" fmla="*/ 7 h 13"/>
                <a:gd name="T16" fmla="*/ 170 w 176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13">
                  <a:moveTo>
                    <a:pt x="170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0"/>
                    <a:pt x="176" y="3"/>
                    <a:pt x="176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76" y="10"/>
                    <a:pt x="173" y="13"/>
                    <a:pt x="170" y="13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E38D0F2E-9573-491C-B521-9992C879D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353"/>
              <a:ext cx="367" cy="24"/>
            </a:xfrm>
            <a:custGeom>
              <a:avLst/>
              <a:gdLst>
                <a:gd name="T0" fmla="*/ 199 w 206"/>
                <a:gd name="T1" fmla="*/ 14 h 14"/>
                <a:gd name="T2" fmla="*/ 7 w 206"/>
                <a:gd name="T3" fmla="*/ 14 h 14"/>
                <a:gd name="T4" fmla="*/ 0 w 206"/>
                <a:gd name="T5" fmla="*/ 7 h 14"/>
                <a:gd name="T6" fmla="*/ 0 w 206"/>
                <a:gd name="T7" fmla="*/ 7 h 14"/>
                <a:gd name="T8" fmla="*/ 7 w 206"/>
                <a:gd name="T9" fmla="*/ 0 h 14"/>
                <a:gd name="T10" fmla="*/ 199 w 206"/>
                <a:gd name="T11" fmla="*/ 0 h 14"/>
                <a:gd name="T12" fmla="*/ 206 w 206"/>
                <a:gd name="T13" fmla="*/ 7 h 14"/>
                <a:gd name="T14" fmla="*/ 206 w 206"/>
                <a:gd name="T15" fmla="*/ 7 h 14"/>
                <a:gd name="T16" fmla="*/ 199 w 20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6" h="14">
                  <a:moveTo>
                    <a:pt x="19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203" y="0"/>
                    <a:pt x="206" y="3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6" y="10"/>
                    <a:pt x="203" y="14"/>
                    <a:pt x="199" y="14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314CF75C-AE83-4A48-97B1-3EC9E2EC6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879"/>
              <a:ext cx="265" cy="201"/>
            </a:xfrm>
            <a:custGeom>
              <a:avLst/>
              <a:gdLst>
                <a:gd name="T0" fmla="*/ 149 w 149"/>
                <a:gd name="T1" fmla="*/ 42 h 113"/>
                <a:gd name="T2" fmla="*/ 8 w 149"/>
                <a:gd name="T3" fmla="*/ 35 h 113"/>
                <a:gd name="T4" fmla="*/ 0 w 149"/>
                <a:gd name="T5" fmla="*/ 44 h 113"/>
                <a:gd name="T6" fmla="*/ 75 w 149"/>
                <a:gd name="T7" fmla="*/ 113 h 113"/>
                <a:gd name="T8" fmla="*/ 149 w 149"/>
                <a:gd name="T9" fmla="*/ 4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13">
                  <a:moveTo>
                    <a:pt x="149" y="42"/>
                  </a:moveTo>
                  <a:cubicBezTo>
                    <a:pt x="111" y="3"/>
                    <a:pt x="50" y="0"/>
                    <a:pt x="8" y="35"/>
                  </a:cubicBezTo>
                  <a:cubicBezTo>
                    <a:pt x="5" y="38"/>
                    <a:pt x="2" y="41"/>
                    <a:pt x="0" y="44"/>
                  </a:cubicBezTo>
                  <a:cubicBezTo>
                    <a:pt x="75" y="113"/>
                    <a:pt x="75" y="113"/>
                    <a:pt x="75" y="113"/>
                  </a:cubicBezTo>
                  <a:lnTo>
                    <a:pt x="149" y="42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52673C8D-A262-4E3D-8FA6-A7A1581C3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1953"/>
              <a:ext cx="230" cy="316"/>
            </a:xfrm>
            <a:custGeom>
              <a:avLst/>
              <a:gdLst>
                <a:gd name="T0" fmla="*/ 0 w 129"/>
                <a:gd name="T1" fmla="*/ 173 h 177"/>
                <a:gd name="T2" fmla="*/ 82 w 129"/>
                <a:gd name="T3" fmla="*/ 149 h 177"/>
                <a:gd name="T4" fmla="*/ 92 w 129"/>
                <a:gd name="T5" fmla="*/ 4 h 177"/>
                <a:gd name="T6" fmla="*/ 88 w 129"/>
                <a:gd name="T7" fmla="*/ 0 h 177"/>
                <a:gd name="T8" fmla="*/ 14 w 129"/>
                <a:gd name="T9" fmla="*/ 71 h 177"/>
                <a:gd name="T10" fmla="*/ 0 w 129"/>
                <a:gd name="T11" fmla="*/ 17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77">
                  <a:moveTo>
                    <a:pt x="0" y="173"/>
                  </a:moveTo>
                  <a:cubicBezTo>
                    <a:pt x="28" y="177"/>
                    <a:pt x="58" y="169"/>
                    <a:pt x="82" y="149"/>
                  </a:cubicBezTo>
                  <a:cubicBezTo>
                    <a:pt x="125" y="112"/>
                    <a:pt x="129" y="47"/>
                    <a:pt x="92" y="4"/>
                  </a:cubicBezTo>
                  <a:cubicBezTo>
                    <a:pt x="91" y="2"/>
                    <a:pt x="90" y="1"/>
                    <a:pt x="88" y="0"/>
                  </a:cubicBezTo>
                  <a:cubicBezTo>
                    <a:pt x="14" y="71"/>
                    <a:pt x="14" y="71"/>
                    <a:pt x="14" y="71"/>
                  </a:cubicBezTo>
                  <a:lnTo>
                    <a:pt x="0" y="173"/>
                  </a:ln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CFB7175F-9112-48D0-BE02-32B9C694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957"/>
              <a:ext cx="199" cy="305"/>
            </a:xfrm>
            <a:custGeom>
              <a:avLst/>
              <a:gdLst>
                <a:gd name="T0" fmla="*/ 34 w 112"/>
                <a:gd name="T1" fmla="*/ 136 h 171"/>
                <a:gd name="T2" fmla="*/ 98 w 112"/>
                <a:gd name="T3" fmla="*/ 171 h 171"/>
                <a:gd name="T4" fmla="*/ 112 w 112"/>
                <a:gd name="T5" fmla="*/ 69 h 171"/>
                <a:gd name="T6" fmla="*/ 37 w 112"/>
                <a:gd name="T7" fmla="*/ 0 h 171"/>
                <a:gd name="T8" fmla="*/ 34 w 112"/>
                <a:gd name="T9" fmla="*/ 13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171">
                  <a:moveTo>
                    <a:pt x="34" y="136"/>
                  </a:moveTo>
                  <a:cubicBezTo>
                    <a:pt x="51" y="156"/>
                    <a:pt x="74" y="168"/>
                    <a:pt x="98" y="171"/>
                  </a:cubicBezTo>
                  <a:cubicBezTo>
                    <a:pt x="112" y="69"/>
                    <a:pt x="112" y="69"/>
                    <a:pt x="112" y="6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" y="38"/>
                    <a:pt x="0" y="96"/>
                    <a:pt x="34" y="136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5649FE2B-4177-48ED-A125-8DAC46748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848"/>
              <a:ext cx="244" cy="273"/>
            </a:xfrm>
            <a:custGeom>
              <a:avLst/>
              <a:gdLst>
                <a:gd name="T0" fmla="*/ 10 w 137"/>
                <a:gd name="T1" fmla="*/ 38 h 153"/>
                <a:gd name="T2" fmla="*/ 124 w 137"/>
                <a:gd name="T3" fmla="*/ 0 h 153"/>
                <a:gd name="T4" fmla="*/ 126 w 137"/>
                <a:gd name="T5" fmla="*/ 47 h 153"/>
                <a:gd name="T6" fmla="*/ 137 w 137"/>
                <a:gd name="T7" fmla="*/ 136 h 153"/>
                <a:gd name="T8" fmla="*/ 91 w 137"/>
                <a:gd name="T9" fmla="*/ 150 h 153"/>
                <a:gd name="T10" fmla="*/ 0 w 137"/>
                <a:gd name="T11" fmla="*/ 140 h 153"/>
                <a:gd name="T12" fmla="*/ 10 w 137"/>
                <a:gd name="T13" fmla="*/ 99 h 153"/>
                <a:gd name="T14" fmla="*/ 10 w 137"/>
                <a:gd name="T15" fmla="*/ 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3">
                  <a:moveTo>
                    <a:pt x="10" y="38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8" y="30"/>
                    <a:pt x="126" y="47"/>
                  </a:cubicBezTo>
                  <a:cubicBezTo>
                    <a:pt x="125" y="64"/>
                    <a:pt x="124" y="84"/>
                    <a:pt x="137" y="136"/>
                  </a:cubicBezTo>
                  <a:cubicBezTo>
                    <a:pt x="137" y="136"/>
                    <a:pt x="126" y="146"/>
                    <a:pt x="91" y="150"/>
                  </a:cubicBezTo>
                  <a:cubicBezTo>
                    <a:pt x="56" y="153"/>
                    <a:pt x="17" y="151"/>
                    <a:pt x="0" y="140"/>
                  </a:cubicBezTo>
                  <a:cubicBezTo>
                    <a:pt x="0" y="140"/>
                    <a:pt x="9" y="128"/>
                    <a:pt x="10" y="99"/>
                  </a:cubicBezTo>
                  <a:lnTo>
                    <a:pt x="10" y="38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8D8EC464-9AF2-4358-BF76-8B19158A6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340"/>
              <a:ext cx="162" cy="599"/>
            </a:xfrm>
            <a:custGeom>
              <a:avLst/>
              <a:gdLst>
                <a:gd name="T0" fmla="*/ 43 w 91"/>
                <a:gd name="T1" fmla="*/ 0 h 336"/>
                <a:gd name="T2" fmla="*/ 43 w 91"/>
                <a:gd name="T3" fmla="*/ 5 h 336"/>
                <a:gd name="T4" fmla="*/ 42 w 91"/>
                <a:gd name="T5" fmla="*/ 18 h 336"/>
                <a:gd name="T6" fmla="*/ 39 w 91"/>
                <a:gd name="T7" fmla="*/ 61 h 336"/>
                <a:gd name="T8" fmla="*/ 38 w 91"/>
                <a:gd name="T9" fmla="*/ 156 h 336"/>
                <a:gd name="T10" fmla="*/ 40 w 91"/>
                <a:gd name="T11" fmla="*/ 185 h 336"/>
                <a:gd name="T12" fmla="*/ 44 w 91"/>
                <a:gd name="T13" fmla="*/ 221 h 336"/>
                <a:gd name="T14" fmla="*/ 52 w 91"/>
                <a:gd name="T15" fmla="*/ 286 h 336"/>
                <a:gd name="T16" fmla="*/ 52 w 91"/>
                <a:gd name="T17" fmla="*/ 286 h 336"/>
                <a:gd name="T18" fmla="*/ 18 w 91"/>
                <a:gd name="T19" fmla="*/ 315 h 336"/>
                <a:gd name="T20" fmla="*/ 3 w 91"/>
                <a:gd name="T21" fmla="*/ 327 h 336"/>
                <a:gd name="T22" fmla="*/ 40 w 91"/>
                <a:gd name="T23" fmla="*/ 329 h 336"/>
                <a:gd name="T24" fmla="*/ 56 w 91"/>
                <a:gd name="T25" fmla="*/ 320 h 336"/>
                <a:gd name="T26" fmla="*/ 58 w 91"/>
                <a:gd name="T27" fmla="*/ 327 h 336"/>
                <a:gd name="T28" fmla="*/ 74 w 91"/>
                <a:gd name="T29" fmla="*/ 326 h 336"/>
                <a:gd name="T30" fmla="*/ 73 w 91"/>
                <a:gd name="T31" fmla="*/ 286 h 336"/>
                <a:gd name="T32" fmla="*/ 74 w 91"/>
                <a:gd name="T33" fmla="*/ 235 h 336"/>
                <a:gd name="T34" fmla="*/ 71 w 91"/>
                <a:gd name="T35" fmla="*/ 181 h 336"/>
                <a:gd name="T36" fmla="*/ 69 w 91"/>
                <a:gd name="T37" fmla="*/ 143 h 336"/>
                <a:gd name="T38" fmla="*/ 75 w 91"/>
                <a:gd name="T39" fmla="*/ 100 h 336"/>
                <a:gd name="T40" fmla="*/ 86 w 91"/>
                <a:gd name="T41" fmla="*/ 36 h 336"/>
                <a:gd name="T42" fmla="*/ 91 w 91"/>
                <a:gd name="T43" fmla="*/ 12 h 336"/>
                <a:gd name="T44" fmla="*/ 43 w 91"/>
                <a:gd name="T4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336">
                  <a:moveTo>
                    <a:pt x="43" y="0"/>
                  </a:moveTo>
                  <a:cubicBezTo>
                    <a:pt x="43" y="0"/>
                    <a:pt x="43" y="2"/>
                    <a:pt x="43" y="5"/>
                  </a:cubicBezTo>
                  <a:cubicBezTo>
                    <a:pt x="43" y="8"/>
                    <a:pt x="42" y="13"/>
                    <a:pt x="42" y="18"/>
                  </a:cubicBezTo>
                  <a:cubicBezTo>
                    <a:pt x="41" y="30"/>
                    <a:pt x="40" y="45"/>
                    <a:pt x="39" y="61"/>
                  </a:cubicBezTo>
                  <a:cubicBezTo>
                    <a:pt x="37" y="94"/>
                    <a:pt x="37" y="133"/>
                    <a:pt x="38" y="156"/>
                  </a:cubicBezTo>
                  <a:cubicBezTo>
                    <a:pt x="39" y="163"/>
                    <a:pt x="39" y="174"/>
                    <a:pt x="40" y="185"/>
                  </a:cubicBezTo>
                  <a:cubicBezTo>
                    <a:pt x="41" y="196"/>
                    <a:pt x="43" y="209"/>
                    <a:pt x="44" y="221"/>
                  </a:cubicBezTo>
                  <a:cubicBezTo>
                    <a:pt x="48" y="246"/>
                    <a:pt x="51" y="271"/>
                    <a:pt x="52" y="286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46" y="308"/>
                    <a:pt x="29" y="310"/>
                    <a:pt x="18" y="315"/>
                  </a:cubicBezTo>
                  <a:cubicBezTo>
                    <a:pt x="6" y="320"/>
                    <a:pt x="0" y="319"/>
                    <a:pt x="3" y="327"/>
                  </a:cubicBezTo>
                  <a:cubicBezTo>
                    <a:pt x="7" y="336"/>
                    <a:pt x="39" y="330"/>
                    <a:pt x="40" y="329"/>
                  </a:cubicBezTo>
                  <a:cubicBezTo>
                    <a:pt x="41" y="327"/>
                    <a:pt x="56" y="320"/>
                    <a:pt x="56" y="320"/>
                  </a:cubicBezTo>
                  <a:cubicBezTo>
                    <a:pt x="58" y="327"/>
                    <a:pt x="58" y="327"/>
                    <a:pt x="58" y="327"/>
                  </a:cubicBezTo>
                  <a:cubicBezTo>
                    <a:pt x="65" y="331"/>
                    <a:pt x="74" y="326"/>
                    <a:pt x="74" y="326"/>
                  </a:cubicBezTo>
                  <a:cubicBezTo>
                    <a:pt x="75" y="312"/>
                    <a:pt x="74" y="295"/>
                    <a:pt x="73" y="286"/>
                  </a:cubicBezTo>
                  <a:cubicBezTo>
                    <a:pt x="74" y="269"/>
                    <a:pt x="74" y="252"/>
                    <a:pt x="74" y="235"/>
                  </a:cubicBezTo>
                  <a:cubicBezTo>
                    <a:pt x="73" y="216"/>
                    <a:pt x="73" y="198"/>
                    <a:pt x="71" y="181"/>
                  </a:cubicBezTo>
                  <a:cubicBezTo>
                    <a:pt x="68" y="163"/>
                    <a:pt x="68" y="154"/>
                    <a:pt x="69" y="143"/>
                  </a:cubicBezTo>
                  <a:cubicBezTo>
                    <a:pt x="70" y="133"/>
                    <a:pt x="72" y="122"/>
                    <a:pt x="75" y="100"/>
                  </a:cubicBezTo>
                  <a:cubicBezTo>
                    <a:pt x="79" y="73"/>
                    <a:pt x="83" y="51"/>
                    <a:pt x="86" y="36"/>
                  </a:cubicBezTo>
                  <a:cubicBezTo>
                    <a:pt x="89" y="21"/>
                    <a:pt x="91" y="12"/>
                    <a:pt x="91" y="12"/>
                  </a:cubicBezTo>
                  <a:cubicBezTo>
                    <a:pt x="75" y="8"/>
                    <a:pt x="59" y="4"/>
                    <a:pt x="43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F5E69D00-1109-41D8-BD8F-95B0A1CD5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874"/>
              <a:ext cx="134" cy="65"/>
            </a:xfrm>
            <a:custGeom>
              <a:avLst/>
              <a:gdLst>
                <a:gd name="T0" fmla="*/ 18 w 75"/>
                <a:gd name="T1" fmla="*/ 15 h 36"/>
                <a:gd name="T2" fmla="*/ 25 w 75"/>
                <a:gd name="T3" fmla="*/ 12 h 36"/>
                <a:gd name="T4" fmla="*/ 55 w 75"/>
                <a:gd name="T5" fmla="*/ 10 h 36"/>
                <a:gd name="T6" fmla="*/ 74 w 75"/>
                <a:gd name="T7" fmla="*/ 0 h 36"/>
                <a:gd name="T8" fmla="*/ 74 w 75"/>
                <a:gd name="T9" fmla="*/ 26 h 36"/>
                <a:gd name="T10" fmla="*/ 58 w 75"/>
                <a:gd name="T11" fmla="*/ 27 h 36"/>
                <a:gd name="T12" fmla="*/ 56 w 75"/>
                <a:gd name="T13" fmla="*/ 24 h 36"/>
                <a:gd name="T14" fmla="*/ 41 w 75"/>
                <a:gd name="T15" fmla="*/ 29 h 36"/>
                <a:gd name="T16" fmla="*/ 3 w 75"/>
                <a:gd name="T17" fmla="*/ 27 h 36"/>
                <a:gd name="T18" fmla="*/ 18 w 75"/>
                <a:gd name="T1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36">
                  <a:moveTo>
                    <a:pt x="18" y="15"/>
                  </a:moveTo>
                  <a:cubicBezTo>
                    <a:pt x="20" y="14"/>
                    <a:pt x="23" y="13"/>
                    <a:pt x="25" y="12"/>
                  </a:cubicBezTo>
                  <a:cubicBezTo>
                    <a:pt x="21" y="19"/>
                    <a:pt x="42" y="14"/>
                    <a:pt x="55" y="10"/>
                  </a:cubicBezTo>
                  <a:cubicBezTo>
                    <a:pt x="68" y="6"/>
                    <a:pt x="74" y="0"/>
                    <a:pt x="74" y="0"/>
                  </a:cubicBezTo>
                  <a:cubicBezTo>
                    <a:pt x="75" y="8"/>
                    <a:pt x="75" y="18"/>
                    <a:pt x="74" y="26"/>
                  </a:cubicBezTo>
                  <a:cubicBezTo>
                    <a:pt x="74" y="26"/>
                    <a:pt x="65" y="31"/>
                    <a:pt x="58" y="27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46" y="27"/>
                    <a:pt x="41" y="29"/>
                  </a:cubicBezTo>
                  <a:cubicBezTo>
                    <a:pt x="30" y="32"/>
                    <a:pt x="7" y="36"/>
                    <a:pt x="3" y="27"/>
                  </a:cubicBezTo>
                  <a:cubicBezTo>
                    <a:pt x="0" y="19"/>
                    <a:pt x="6" y="20"/>
                    <a:pt x="18" y="15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9D0A4440-A3D0-451B-8CCB-F0C5ED36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358"/>
              <a:ext cx="78" cy="575"/>
            </a:xfrm>
            <a:custGeom>
              <a:avLst/>
              <a:gdLst>
                <a:gd name="T0" fmla="*/ 38 w 44"/>
                <a:gd name="T1" fmla="*/ 298 h 323"/>
                <a:gd name="T2" fmla="*/ 32 w 44"/>
                <a:gd name="T3" fmla="*/ 285 h 323"/>
                <a:gd name="T4" fmla="*/ 32 w 44"/>
                <a:gd name="T5" fmla="*/ 285 h 323"/>
                <a:gd name="T6" fmla="*/ 41 w 44"/>
                <a:gd name="T7" fmla="*/ 143 h 323"/>
                <a:gd name="T8" fmla="*/ 44 w 44"/>
                <a:gd name="T9" fmla="*/ 0 h 323"/>
                <a:gd name="T10" fmla="*/ 1 w 44"/>
                <a:gd name="T11" fmla="*/ 2 h 323"/>
                <a:gd name="T12" fmla="*/ 9 w 44"/>
                <a:gd name="T13" fmla="*/ 142 h 323"/>
                <a:gd name="T14" fmla="*/ 12 w 44"/>
                <a:gd name="T15" fmla="*/ 279 h 323"/>
                <a:gd name="T16" fmla="*/ 9 w 44"/>
                <a:gd name="T17" fmla="*/ 297 h 323"/>
                <a:gd name="T18" fmla="*/ 1 w 44"/>
                <a:gd name="T19" fmla="*/ 311 h 323"/>
                <a:gd name="T20" fmla="*/ 6 w 44"/>
                <a:gd name="T21" fmla="*/ 318 h 323"/>
                <a:gd name="T22" fmla="*/ 37 w 44"/>
                <a:gd name="T23" fmla="*/ 318 h 323"/>
                <a:gd name="T24" fmla="*/ 42 w 44"/>
                <a:gd name="T25" fmla="*/ 311 h 323"/>
                <a:gd name="T26" fmla="*/ 38 w 44"/>
                <a:gd name="T27" fmla="*/ 29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3">
                  <a:moveTo>
                    <a:pt x="38" y="298"/>
                  </a:moveTo>
                  <a:cubicBezTo>
                    <a:pt x="34" y="296"/>
                    <a:pt x="32" y="289"/>
                    <a:pt x="32" y="285"/>
                  </a:cubicBezTo>
                  <a:cubicBezTo>
                    <a:pt x="32" y="285"/>
                    <a:pt x="32" y="285"/>
                    <a:pt x="32" y="285"/>
                  </a:cubicBezTo>
                  <a:cubicBezTo>
                    <a:pt x="37" y="237"/>
                    <a:pt x="39" y="190"/>
                    <a:pt x="41" y="143"/>
                  </a:cubicBezTo>
                  <a:cubicBezTo>
                    <a:pt x="42" y="95"/>
                    <a:pt x="43" y="48"/>
                    <a:pt x="44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48"/>
                    <a:pt x="7" y="95"/>
                    <a:pt x="9" y="142"/>
                  </a:cubicBezTo>
                  <a:cubicBezTo>
                    <a:pt x="11" y="188"/>
                    <a:pt x="12" y="234"/>
                    <a:pt x="12" y="279"/>
                  </a:cubicBezTo>
                  <a:cubicBezTo>
                    <a:pt x="11" y="283"/>
                    <a:pt x="11" y="295"/>
                    <a:pt x="9" y="297"/>
                  </a:cubicBezTo>
                  <a:cubicBezTo>
                    <a:pt x="5" y="303"/>
                    <a:pt x="0" y="302"/>
                    <a:pt x="1" y="311"/>
                  </a:cubicBezTo>
                  <a:cubicBezTo>
                    <a:pt x="1" y="314"/>
                    <a:pt x="3" y="317"/>
                    <a:pt x="6" y="318"/>
                  </a:cubicBezTo>
                  <a:cubicBezTo>
                    <a:pt x="13" y="321"/>
                    <a:pt x="22" y="323"/>
                    <a:pt x="37" y="318"/>
                  </a:cubicBezTo>
                  <a:cubicBezTo>
                    <a:pt x="41" y="317"/>
                    <a:pt x="41" y="314"/>
                    <a:pt x="42" y="311"/>
                  </a:cubicBezTo>
                  <a:cubicBezTo>
                    <a:pt x="42" y="307"/>
                    <a:pt x="42" y="302"/>
                    <a:pt x="38" y="29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F372661C-5B02-47F4-B73C-C1A49D94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882"/>
              <a:ext cx="75" cy="51"/>
            </a:xfrm>
            <a:custGeom>
              <a:avLst/>
              <a:gdLst>
                <a:gd name="T0" fmla="*/ 21 w 42"/>
                <a:gd name="T1" fmla="*/ 13 h 29"/>
                <a:gd name="T2" fmla="*/ 34 w 42"/>
                <a:gd name="T3" fmla="*/ 0 h 29"/>
                <a:gd name="T4" fmla="*/ 38 w 42"/>
                <a:gd name="T5" fmla="*/ 4 h 29"/>
                <a:gd name="T6" fmla="*/ 42 w 42"/>
                <a:gd name="T7" fmla="*/ 17 h 29"/>
                <a:gd name="T8" fmla="*/ 37 w 42"/>
                <a:gd name="T9" fmla="*/ 24 h 29"/>
                <a:gd name="T10" fmla="*/ 6 w 42"/>
                <a:gd name="T11" fmla="*/ 24 h 29"/>
                <a:gd name="T12" fmla="*/ 1 w 42"/>
                <a:gd name="T13" fmla="*/ 17 h 29"/>
                <a:gd name="T14" fmla="*/ 9 w 42"/>
                <a:gd name="T15" fmla="*/ 3 h 29"/>
                <a:gd name="T16" fmla="*/ 21 w 42"/>
                <a:gd name="T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21" y="13"/>
                  </a:moveTo>
                  <a:cubicBezTo>
                    <a:pt x="39" y="13"/>
                    <a:pt x="36" y="3"/>
                    <a:pt x="34" y="0"/>
                  </a:cubicBezTo>
                  <a:cubicBezTo>
                    <a:pt x="35" y="2"/>
                    <a:pt x="36" y="3"/>
                    <a:pt x="38" y="4"/>
                  </a:cubicBezTo>
                  <a:cubicBezTo>
                    <a:pt x="42" y="8"/>
                    <a:pt x="42" y="13"/>
                    <a:pt x="42" y="17"/>
                  </a:cubicBezTo>
                  <a:cubicBezTo>
                    <a:pt x="41" y="20"/>
                    <a:pt x="41" y="23"/>
                    <a:pt x="37" y="24"/>
                  </a:cubicBezTo>
                  <a:cubicBezTo>
                    <a:pt x="22" y="29"/>
                    <a:pt x="13" y="27"/>
                    <a:pt x="6" y="24"/>
                  </a:cubicBezTo>
                  <a:cubicBezTo>
                    <a:pt x="3" y="23"/>
                    <a:pt x="1" y="20"/>
                    <a:pt x="1" y="17"/>
                  </a:cubicBezTo>
                  <a:cubicBezTo>
                    <a:pt x="0" y="8"/>
                    <a:pt x="4" y="8"/>
                    <a:pt x="9" y="3"/>
                  </a:cubicBezTo>
                  <a:cubicBezTo>
                    <a:pt x="9" y="3"/>
                    <a:pt x="1" y="13"/>
                    <a:pt x="21" y="1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015A6D2A-EC3B-42A7-91B3-5F37DD364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2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432F5299-8B75-4D6F-8AEE-E3C4B941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155"/>
              <a:ext cx="42" cy="35"/>
            </a:xfrm>
            <a:custGeom>
              <a:avLst/>
              <a:gdLst>
                <a:gd name="T0" fmla="*/ 12 w 42"/>
                <a:gd name="T1" fmla="*/ 0 h 35"/>
                <a:gd name="T2" fmla="*/ 42 w 42"/>
                <a:gd name="T3" fmla="*/ 9 h 35"/>
                <a:gd name="T4" fmla="*/ 26 w 42"/>
                <a:gd name="T5" fmla="*/ 35 h 35"/>
                <a:gd name="T6" fmla="*/ 0 w 42"/>
                <a:gd name="T7" fmla="*/ 28 h 35"/>
                <a:gd name="T8" fmla="*/ 12 w 4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5">
                  <a:moveTo>
                    <a:pt x="12" y="0"/>
                  </a:moveTo>
                  <a:lnTo>
                    <a:pt x="42" y="9"/>
                  </a:lnTo>
                  <a:lnTo>
                    <a:pt x="26" y="35"/>
                  </a:lnTo>
                  <a:lnTo>
                    <a:pt x="0" y="2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A548A3CE-C63D-4F01-AD10-6E3421E4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71"/>
              <a:ext cx="326" cy="148"/>
            </a:xfrm>
            <a:custGeom>
              <a:avLst/>
              <a:gdLst>
                <a:gd name="T0" fmla="*/ 1 w 183"/>
                <a:gd name="T1" fmla="*/ 54 h 83"/>
                <a:gd name="T2" fmla="*/ 0 w 183"/>
                <a:gd name="T3" fmla="*/ 69 h 83"/>
                <a:gd name="T4" fmla="*/ 41 w 183"/>
                <a:gd name="T5" fmla="*/ 78 h 83"/>
                <a:gd name="T6" fmla="*/ 62 w 183"/>
                <a:gd name="T7" fmla="*/ 81 h 83"/>
                <a:gd name="T8" fmla="*/ 86 w 183"/>
                <a:gd name="T9" fmla="*/ 83 h 83"/>
                <a:gd name="T10" fmla="*/ 94 w 183"/>
                <a:gd name="T11" fmla="*/ 82 h 83"/>
                <a:gd name="T12" fmla="*/ 97 w 183"/>
                <a:gd name="T13" fmla="*/ 81 h 83"/>
                <a:gd name="T14" fmla="*/ 101 w 183"/>
                <a:gd name="T15" fmla="*/ 80 h 83"/>
                <a:gd name="T16" fmla="*/ 112 w 183"/>
                <a:gd name="T17" fmla="*/ 75 h 83"/>
                <a:gd name="T18" fmla="*/ 132 w 183"/>
                <a:gd name="T19" fmla="*/ 64 h 83"/>
                <a:gd name="T20" fmla="*/ 167 w 183"/>
                <a:gd name="T21" fmla="*/ 40 h 83"/>
                <a:gd name="T22" fmla="*/ 175 w 183"/>
                <a:gd name="T23" fmla="*/ 31 h 83"/>
                <a:gd name="T24" fmla="*/ 175 w 183"/>
                <a:gd name="T25" fmla="*/ 31 h 83"/>
                <a:gd name="T26" fmla="*/ 154 w 183"/>
                <a:gd name="T27" fmla="*/ 3 h 83"/>
                <a:gd name="T28" fmla="*/ 142 w 183"/>
                <a:gd name="T29" fmla="*/ 9 h 83"/>
                <a:gd name="T30" fmla="*/ 111 w 183"/>
                <a:gd name="T31" fmla="*/ 35 h 83"/>
                <a:gd name="T32" fmla="*/ 96 w 183"/>
                <a:gd name="T33" fmla="*/ 46 h 83"/>
                <a:gd name="T34" fmla="*/ 89 w 183"/>
                <a:gd name="T35" fmla="*/ 51 h 83"/>
                <a:gd name="T36" fmla="*/ 86 w 183"/>
                <a:gd name="T37" fmla="*/ 52 h 83"/>
                <a:gd name="T38" fmla="*/ 85 w 183"/>
                <a:gd name="T39" fmla="*/ 52 h 83"/>
                <a:gd name="T40" fmla="*/ 83 w 183"/>
                <a:gd name="T41" fmla="*/ 52 h 83"/>
                <a:gd name="T42" fmla="*/ 64 w 183"/>
                <a:gd name="T43" fmla="*/ 53 h 83"/>
                <a:gd name="T44" fmla="*/ 44 w 183"/>
                <a:gd name="T45" fmla="*/ 52 h 83"/>
                <a:gd name="T46" fmla="*/ 3 w 183"/>
                <a:gd name="T47" fmla="*/ 49 h 83"/>
                <a:gd name="T48" fmla="*/ 1 w 183"/>
                <a:gd name="T49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3" h="83">
                  <a:moveTo>
                    <a:pt x="1" y="54"/>
                  </a:moveTo>
                  <a:cubicBezTo>
                    <a:pt x="0" y="59"/>
                    <a:pt x="0" y="64"/>
                    <a:pt x="0" y="69"/>
                  </a:cubicBezTo>
                  <a:cubicBezTo>
                    <a:pt x="14" y="72"/>
                    <a:pt x="27" y="75"/>
                    <a:pt x="41" y="78"/>
                  </a:cubicBezTo>
                  <a:cubicBezTo>
                    <a:pt x="48" y="79"/>
                    <a:pt x="55" y="80"/>
                    <a:pt x="62" y="81"/>
                  </a:cubicBezTo>
                  <a:cubicBezTo>
                    <a:pt x="69" y="82"/>
                    <a:pt x="77" y="83"/>
                    <a:pt x="86" y="83"/>
                  </a:cubicBezTo>
                  <a:cubicBezTo>
                    <a:pt x="88" y="83"/>
                    <a:pt x="91" y="82"/>
                    <a:pt x="94" y="82"/>
                  </a:cubicBezTo>
                  <a:cubicBezTo>
                    <a:pt x="95" y="82"/>
                    <a:pt x="96" y="81"/>
                    <a:pt x="97" y="81"/>
                  </a:cubicBezTo>
                  <a:cubicBezTo>
                    <a:pt x="98" y="81"/>
                    <a:pt x="100" y="80"/>
                    <a:pt x="101" y="80"/>
                  </a:cubicBezTo>
                  <a:cubicBezTo>
                    <a:pt x="105" y="78"/>
                    <a:pt x="109" y="77"/>
                    <a:pt x="112" y="75"/>
                  </a:cubicBezTo>
                  <a:cubicBezTo>
                    <a:pt x="119" y="71"/>
                    <a:pt x="126" y="68"/>
                    <a:pt x="132" y="64"/>
                  </a:cubicBezTo>
                  <a:cubicBezTo>
                    <a:pt x="144" y="56"/>
                    <a:pt x="156" y="48"/>
                    <a:pt x="167" y="40"/>
                  </a:cubicBezTo>
                  <a:cubicBezTo>
                    <a:pt x="171" y="38"/>
                    <a:pt x="174" y="35"/>
                    <a:pt x="175" y="31"/>
                  </a:cubicBezTo>
                  <a:cubicBezTo>
                    <a:pt x="175" y="31"/>
                    <a:pt x="175" y="31"/>
                    <a:pt x="175" y="31"/>
                  </a:cubicBezTo>
                  <a:cubicBezTo>
                    <a:pt x="183" y="15"/>
                    <a:pt x="171" y="0"/>
                    <a:pt x="154" y="3"/>
                  </a:cubicBezTo>
                  <a:cubicBezTo>
                    <a:pt x="150" y="3"/>
                    <a:pt x="145" y="6"/>
                    <a:pt x="142" y="9"/>
                  </a:cubicBezTo>
                  <a:cubicBezTo>
                    <a:pt x="132" y="18"/>
                    <a:pt x="121" y="27"/>
                    <a:pt x="111" y="35"/>
                  </a:cubicBezTo>
                  <a:cubicBezTo>
                    <a:pt x="106" y="39"/>
                    <a:pt x="101" y="43"/>
                    <a:pt x="96" y="46"/>
                  </a:cubicBezTo>
                  <a:cubicBezTo>
                    <a:pt x="93" y="48"/>
                    <a:pt x="91" y="49"/>
                    <a:pt x="89" y="51"/>
                  </a:cubicBezTo>
                  <a:cubicBezTo>
                    <a:pt x="88" y="51"/>
                    <a:pt x="87" y="52"/>
                    <a:pt x="86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77" y="53"/>
                    <a:pt x="70" y="53"/>
                    <a:pt x="64" y="53"/>
                  </a:cubicBezTo>
                  <a:cubicBezTo>
                    <a:pt x="57" y="53"/>
                    <a:pt x="50" y="53"/>
                    <a:pt x="44" y="52"/>
                  </a:cubicBezTo>
                  <a:cubicBezTo>
                    <a:pt x="30" y="51"/>
                    <a:pt x="16" y="50"/>
                    <a:pt x="3" y="49"/>
                  </a:cubicBezTo>
                  <a:cubicBezTo>
                    <a:pt x="2" y="50"/>
                    <a:pt x="2" y="52"/>
                    <a:pt x="1" y="5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4240C2D9-CD74-4AEE-A806-0BF6A59E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37"/>
              <a:ext cx="71" cy="61"/>
            </a:xfrm>
            <a:custGeom>
              <a:avLst/>
              <a:gdLst>
                <a:gd name="T0" fmla="*/ 17 w 40"/>
                <a:gd name="T1" fmla="*/ 4 h 34"/>
                <a:gd name="T2" fmla="*/ 8 w 40"/>
                <a:gd name="T3" fmla="*/ 3 h 34"/>
                <a:gd name="T4" fmla="*/ 0 w 40"/>
                <a:gd name="T5" fmla="*/ 6 h 34"/>
                <a:gd name="T6" fmla="*/ 2 w 40"/>
                <a:gd name="T7" fmla="*/ 12 h 34"/>
                <a:gd name="T8" fmla="*/ 4 w 40"/>
                <a:gd name="T9" fmla="*/ 20 h 34"/>
                <a:gd name="T10" fmla="*/ 5 w 40"/>
                <a:gd name="T11" fmla="*/ 29 h 34"/>
                <a:gd name="T12" fmla="*/ 9 w 40"/>
                <a:gd name="T13" fmla="*/ 33 h 34"/>
                <a:gd name="T14" fmla="*/ 11 w 40"/>
                <a:gd name="T15" fmla="*/ 33 h 34"/>
                <a:gd name="T16" fmla="*/ 33 w 40"/>
                <a:gd name="T17" fmla="*/ 31 h 34"/>
                <a:gd name="T18" fmla="*/ 38 w 40"/>
                <a:gd name="T19" fmla="*/ 21 h 34"/>
                <a:gd name="T20" fmla="*/ 29 w 40"/>
                <a:gd name="T21" fmla="*/ 1 h 34"/>
                <a:gd name="T22" fmla="*/ 17 w 40"/>
                <a:gd name="T2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4">
                  <a:moveTo>
                    <a:pt x="17" y="4"/>
                  </a:moveTo>
                  <a:cubicBezTo>
                    <a:pt x="17" y="4"/>
                    <a:pt x="13" y="4"/>
                    <a:pt x="8" y="3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2" y="10"/>
                    <a:pt x="2" y="12"/>
                  </a:cubicBezTo>
                  <a:cubicBezTo>
                    <a:pt x="2" y="15"/>
                    <a:pt x="3" y="18"/>
                    <a:pt x="4" y="20"/>
                  </a:cubicBezTo>
                  <a:cubicBezTo>
                    <a:pt x="6" y="22"/>
                    <a:pt x="5" y="24"/>
                    <a:pt x="5" y="29"/>
                  </a:cubicBezTo>
                  <a:cubicBezTo>
                    <a:pt x="6" y="33"/>
                    <a:pt x="9" y="33"/>
                    <a:pt x="9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4" y="34"/>
                    <a:pt x="26" y="33"/>
                    <a:pt x="33" y="31"/>
                  </a:cubicBezTo>
                  <a:cubicBezTo>
                    <a:pt x="40" y="30"/>
                    <a:pt x="38" y="21"/>
                    <a:pt x="38" y="21"/>
                  </a:cubicBezTo>
                  <a:cubicBezTo>
                    <a:pt x="40" y="12"/>
                    <a:pt x="39" y="4"/>
                    <a:pt x="29" y="1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18BE1BC6-BC40-4899-B7B6-8635A43A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130"/>
              <a:ext cx="75" cy="27"/>
            </a:xfrm>
            <a:custGeom>
              <a:avLst/>
              <a:gdLst>
                <a:gd name="T0" fmla="*/ 42 w 42"/>
                <a:gd name="T1" fmla="*/ 8 h 15"/>
                <a:gd name="T2" fmla="*/ 9 w 42"/>
                <a:gd name="T3" fmla="*/ 2 h 15"/>
                <a:gd name="T4" fmla="*/ 4 w 42"/>
                <a:gd name="T5" fmla="*/ 8 h 15"/>
                <a:gd name="T6" fmla="*/ 31 w 42"/>
                <a:gd name="T7" fmla="*/ 15 h 15"/>
                <a:gd name="T8" fmla="*/ 42 w 42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2" y="8"/>
                  </a:moveTo>
                  <a:cubicBezTo>
                    <a:pt x="42" y="8"/>
                    <a:pt x="18" y="4"/>
                    <a:pt x="9" y="2"/>
                  </a:cubicBezTo>
                  <a:cubicBezTo>
                    <a:pt x="0" y="0"/>
                    <a:pt x="1" y="6"/>
                    <a:pt x="4" y="8"/>
                  </a:cubicBezTo>
                  <a:cubicBezTo>
                    <a:pt x="7" y="10"/>
                    <a:pt x="31" y="15"/>
                    <a:pt x="31" y="15"/>
                  </a:cubicBezTo>
                  <a:lnTo>
                    <a:pt x="42" y="8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464FA4D2-B969-4E4B-A7FE-72E233DF8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49"/>
              <a:ext cx="42" cy="22"/>
            </a:xfrm>
            <a:custGeom>
              <a:avLst/>
              <a:gdLst>
                <a:gd name="T0" fmla="*/ 1 w 24"/>
                <a:gd name="T1" fmla="*/ 4 h 12"/>
                <a:gd name="T2" fmla="*/ 9 w 24"/>
                <a:gd name="T3" fmla="*/ 10 h 12"/>
                <a:gd name="T4" fmla="*/ 24 w 24"/>
                <a:gd name="T5" fmla="*/ 8 h 12"/>
                <a:gd name="T6" fmla="*/ 7 w 24"/>
                <a:gd name="T7" fmla="*/ 1 h 12"/>
                <a:gd name="T8" fmla="*/ 1 w 24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1" y="4"/>
                  </a:moveTo>
                  <a:cubicBezTo>
                    <a:pt x="1" y="6"/>
                    <a:pt x="0" y="9"/>
                    <a:pt x="9" y="10"/>
                  </a:cubicBezTo>
                  <a:cubicBezTo>
                    <a:pt x="17" y="11"/>
                    <a:pt x="23" y="12"/>
                    <a:pt x="24" y="8"/>
                  </a:cubicBezTo>
                  <a:cubicBezTo>
                    <a:pt x="24" y="5"/>
                    <a:pt x="13" y="2"/>
                    <a:pt x="7" y="1"/>
                  </a:cubicBezTo>
                  <a:cubicBezTo>
                    <a:pt x="2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4DB6451D-9093-4B1C-A7C1-B3CCD697F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165"/>
              <a:ext cx="42" cy="18"/>
            </a:xfrm>
            <a:custGeom>
              <a:avLst/>
              <a:gdLst>
                <a:gd name="T0" fmla="*/ 1 w 24"/>
                <a:gd name="T1" fmla="*/ 4 h 10"/>
                <a:gd name="T2" fmla="*/ 9 w 24"/>
                <a:gd name="T3" fmla="*/ 9 h 10"/>
                <a:gd name="T4" fmla="*/ 24 w 24"/>
                <a:gd name="T5" fmla="*/ 6 h 10"/>
                <a:gd name="T6" fmla="*/ 7 w 24"/>
                <a:gd name="T7" fmla="*/ 1 h 10"/>
                <a:gd name="T8" fmla="*/ 1 w 24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1" y="4"/>
                  </a:moveTo>
                  <a:cubicBezTo>
                    <a:pt x="1" y="6"/>
                    <a:pt x="0" y="9"/>
                    <a:pt x="9" y="9"/>
                  </a:cubicBezTo>
                  <a:cubicBezTo>
                    <a:pt x="18" y="9"/>
                    <a:pt x="24" y="10"/>
                    <a:pt x="24" y="6"/>
                  </a:cubicBezTo>
                  <a:cubicBezTo>
                    <a:pt x="24" y="2"/>
                    <a:pt x="12" y="1"/>
                    <a:pt x="7" y="1"/>
                  </a:cubicBezTo>
                  <a:cubicBezTo>
                    <a:pt x="1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94AE298F-FDD7-463D-9E52-35FF53C9B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180"/>
              <a:ext cx="39" cy="18"/>
            </a:xfrm>
            <a:custGeom>
              <a:avLst/>
              <a:gdLst>
                <a:gd name="T0" fmla="*/ 1 w 22"/>
                <a:gd name="T1" fmla="*/ 5 h 10"/>
                <a:gd name="T2" fmla="*/ 9 w 22"/>
                <a:gd name="T3" fmla="*/ 9 h 10"/>
                <a:gd name="T4" fmla="*/ 22 w 22"/>
                <a:gd name="T5" fmla="*/ 4 h 10"/>
                <a:gd name="T6" fmla="*/ 6 w 22"/>
                <a:gd name="T7" fmla="*/ 1 h 10"/>
                <a:gd name="T8" fmla="*/ 1 w 22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0">
                  <a:moveTo>
                    <a:pt x="1" y="5"/>
                  </a:moveTo>
                  <a:cubicBezTo>
                    <a:pt x="1" y="7"/>
                    <a:pt x="0" y="10"/>
                    <a:pt x="9" y="9"/>
                  </a:cubicBezTo>
                  <a:cubicBezTo>
                    <a:pt x="17" y="8"/>
                    <a:pt x="22" y="8"/>
                    <a:pt x="22" y="4"/>
                  </a:cubicBezTo>
                  <a:cubicBezTo>
                    <a:pt x="22" y="1"/>
                    <a:pt x="11" y="0"/>
                    <a:pt x="6" y="1"/>
                  </a:cubicBezTo>
                  <a:cubicBezTo>
                    <a:pt x="0" y="2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C912369E-0ADD-46A9-86A4-AD0215351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132"/>
              <a:ext cx="52" cy="33"/>
            </a:xfrm>
            <a:custGeom>
              <a:avLst/>
              <a:gdLst>
                <a:gd name="T0" fmla="*/ 26 w 29"/>
                <a:gd name="T1" fmla="*/ 6 h 19"/>
                <a:gd name="T2" fmla="*/ 10 w 29"/>
                <a:gd name="T3" fmla="*/ 0 h 19"/>
                <a:gd name="T4" fmla="*/ 3 w 29"/>
                <a:gd name="T5" fmla="*/ 12 h 19"/>
                <a:gd name="T6" fmla="*/ 9 w 29"/>
                <a:gd name="T7" fmla="*/ 18 h 19"/>
                <a:gd name="T8" fmla="*/ 10 w 29"/>
                <a:gd name="T9" fmla="*/ 7 h 19"/>
                <a:gd name="T10" fmla="*/ 19 w 29"/>
                <a:gd name="T11" fmla="*/ 14 h 19"/>
                <a:gd name="T12" fmla="*/ 26 w 29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9">
                  <a:moveTo>
                    <a:pt x="26" y="6"/>
                  </a:moveTo>
                  <a:cubicBezTo>
                    <a:pt x="26" y="6"/>
                    <a:pt x="16" y="0"/>
                    <a:pt x="10" y="0"/>
                  </a:cubicBezTo>
                  <a:cubicBezTo>
                    <a:pt x="4" y="1"/>
                    <a:pt x="0" y="5"/>
                    <a:pt x="3" y="12"/>
                  </a:cubicBezTo>
                  <a:cubicBezTo>
                    <a:pt x="5" y="19"/>
                    <a:pt x="7" y="18"/>
                    <a:pt x="9" y="18"/>
                  </a:cubicBezTo>
                  <a:cubicBezTo>
                    <a:pt x="11" y="17"/>
                    <a:pt x="10" y="7"/>
                    <a:pt x="10" y="7"/>
                  </a:cubicBezTo>
                  <a:cubicBezTo>
                    <a:pt x="10" y="7"/>
                    <a:pt x="13" y="13"/>
                    <a:pt x="19" y="14"/>
                  </a:cubicBezTo>
                  <a:cubicBezTo>
                    <a:pt x="25" y="15"/>
                    <a:pt x="29" y="10"/>
                    <a:pt x="26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CEBC0148-E8BF-4AB4-847E-ABE1801E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358"/>
              <a:ext cx="233" cy="369"/>
            </a:xfrm>
            <a:custGeom>
              <a:avLst/>
              <a:gdLst>
                <a:gd name="T0" fmla="*/ 19 w 131"/>
                <a:gd name="T1" fmla="*/ 7 h 207"/>
                <a:gd name="T2" fmla="*/ 117 w 131"/>
                <a:gd name="T3" fmla="*/ 0 h 207"/>
                <a:gd name="T4" fmla="*/ 110 w 131"/>
                <a:gd name="T5" fmla="*/ 200 h 207"/>
                <a:gd name="T6" fmla="*/ 74 w 131"/>
                <a:gd name="T7" fmla="*/ 206 h 207"/>
                <a:gd name="T8" fmla="*/ 72 w 131"/>
                <a:gd name="T9" fmla="*/ 191 h 207"/>
                <a:gd name="T10" fmla="*/ 69 w 131"/>
                <a:gd name="T11" fmla="*/ 207 h 207"/>
                <a:gd name="T12" fmla="*/ 21 w 131"/>
                <a:gd name="T13" fmla="*/ 200 h 207"/>
                <a:gd name="T14" fmla="*/ 19 w 131"/>
                <a:gd name="T15" fmla="*/ 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07">
                  <a:moveTo>
                    <a:pt x="19" y="7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31" y="31"/>
                    <a:pt x="110" y="200"/>
                  </a:cubicBezTo>
                  <a:cubicBezTo>
                    <a:pt x="110" y="200"/>
                    <a:pt x="96" y="205"/>
                    <a:pt x="74" y="206"/>
                  </a:cubicBezTo>
                  <a:cubicBezTo>
                    <a:pt x="72" y="191"/>
                    <a:pt x="72" y="191"/>
                    <a:pt x="72" y="191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55" y="207"/>
                    <a:pt x="39" y="205"/>
                    <a:pt x="21" y="200"/>
                  </a:cubicBezTo>
                  <a:cubicBezTo>
                    <a:pt x="21" y="200"/>
                    <a:pt x="0" y="77"/>
                    <a:pt x="19" y="7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700E3665-B1A7-4F71-A64E-459FB420B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066"/>
              <a:ext cx="208" cy="319"/>
            </a:xfrm>
            <a:custGeom>
              <a:avLst/>
              <a:gdLst>
                <a:gd name="T0" fmla="*/ 38 w 117"/>
                <a:gd name="T1" fmla="*/ 177 h 179"/>
                <a:gd name="T2" fmla="*/ 107 w 117"/>
                <a:gd name="T3" fmla="*/ 172 h 179"/>
                <a:gd name="T4" fmla="*/ 106 w 117"/>
                <a:gd name="T5" fmla="*/ 159 h 179"/>
                <a:gd name="T6" fmla="*/ 98 w 117"/>
                <a:gd name="T7" fmla="*/ 128 h 179"/>
                <a:gd name="T8" fmla="*/ 93 w 117"/>
                <a:gd name="T9" fmla="*/ 97 h 179"/>
                <a:gd name="T10" fmla="*/ 94 w 117"/>
                <a:gd name="T11" fmla="*/ 66 h 179"/>
                <a:gd name="T12" fmla="*/ 102 w 117"/>
                <a:gd name="T13" fmla="*/ 24 h 179"/>
                <a:gd name="T14" fmla="*/ 116 w 117"/>
                <a:gd name="T15" fmla="*/ 26 h 179"/>
                <a:gd name="T16" fmla="*/ 76 w 117"/>
                <a:gd name="T17" fmla="*/ 0 h 179"/>
                <a:gd name="T18" fmla="*/ 42 w 117"/>
                <a:gd name="T19" fmla="*/ 1 h 179"/>
                <a:gd name="T20" fmla="*/ 30 w 117"/>
                <a:gd name="T21" fmla="*/ 5 h 179"/>
                <a:gd name="T22" fmla="*/ 6 w 117"/>
                <a:gd name="T23" fmla="*/ 56 h 179"/>
                <a:gd name="T24" fmla="*/ 12 w 117"/>
                <a:gd name="T25" fmla="*/ 91 h 179"/>
                <a:gd name="T26" fmla="*/ 14 w 117"/>
                <a:gd name="T27" fmla="*/ 114 h 179"/>
                <a:gd name="T28" fmla="*/ 4 w 117"/>
                <a:gd name="T29" fmla="*/ 146 h 179"/>
                <a:gd name="T30" fmla="*/ 0 w 117"/>
                <a:gd name="T31" fmla="*/ 175 h 179"/>
                <a:gd name="T32" fmla="*/ 27 w 117"/>
                <a:gd name="T33" fmla="*/ 177 h 179"/>
                <a:gd name="T34" fmla="*/ 38 w 117"/>
                <a:gd name="T35" fmla="*/ 17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79">
                  <a:moveTo>
                    <a:pt x="38" y="177"/>
                  </a:moveTo>
                  <a:cubicBezTo>
                    <a:pt x="75" y="179"/>
                    <a:pt x="96" y="175"/>
                    <a:pt x="107" y="172"/>
                  </a:cubicBezTo>
                  <a:cubicBezTo>
                    <a:pt x="107" y="168"/>
                    <a:pt x="106" y="164"/>
                    <a:pt x="106" y="159"/>
                  </a:cubicBezTo>
                  <a:cubicBezTo>
                    <a:pt x="104" y="145"/>
                    <a:pt x="101" y="138"/>
                    <a:pt x="98" y="128"/>
                  </a:cubicBezTo>
                  <a:cubicBezTo>
                    <a:pt x="95" y="119"/>
                    <a:pt x="92" y="101"/>
                    <a:pt x="93" y="97"/>
                  </a:cubicBezTo>
                  <a:cubicBezTo>
                    <a:pt x="93" y="85"/>
                    <a:pt x="92" y="74"/>
                    <a:pt x="94" y="66"/>
                  </a:cubicBezTo>
                  <a:cubicBezTo>
                    <a:pt x="99" y="51"/>
                    <a:pt x="96" y="45"/>
                    <a:pt x="102" y="24"/>
                  </a:cubicBezTo>
                  <a:cubicBezTo>
                    <a:pt x="103" y="21"/>
                    <a:pt x="117" y="27"/>
                    <a:pt x="116" y="26"/>
                  </a:cubicBezTo>
                  <a:cubicBezTo>
                    <a:pt x="105" y="7"/>
                    <a:pt x="78" y="0"/>
                    <a:pt x="76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7" y="1"/>
                    <a:pt x="34" y="2"/>
                    <a:pt x="30" y="5"/>
                  </a:cubicBezTo>
                  <a:cubicBezTo>
                    <a:pt x="27" y="6"/>
                    <a:pt x="10" y="35"/>
                    <a:pt x="6" y="56"/>
                  </a:cubicBezTo>
                  <a:cubicBezTo>
                    <a:pt x="3" y="66"/>
                    <a:pt x="8" y="64"/>
                    <a:pt x="12" y="91"/>
                  </a:cubicBezTo>
                  <a:cubicBezTo>
                    <a:pt x="13" y="97"/>
                    <a:pt x="15" y="110"/>
                    <a:pt x="14" y="114"/>
                  </a:cubicBezTo>
                  <a:cubicBezTo>
                    <a:pt x="11" y="128"/>
                    <a:pt x="8" y="131"/>
                    <a:pt x="4" y="146"/>
                  </a:cubicBezTo>
                  <a:cubicBezTo>
                    <a:pt x="2" y="153"/>
                    <a:pt x="1" y="163"/>
                    <a:pt x="0" y="175"/>
                  </a:cubicBezTo>
                  <a:cubicBezTo>
                    <a:pt x="15" y="178"/>
                    <a:pt x="27" y="177"/>
                    <a:pt x="27" y="177"/>
                  </a:cubicBezTo>
                  <a:lnTo>
                    <a:pt x="38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D75CE36D-BE0A-46CC-A5AE-573406028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2064"/>
              <a:ext cx="79" cy="98"/>
            </a:xfrm>
            <a:custGeom>
              <a:avLst/>
              <a:gdLst>
                <a:gd name="T0" fmla="*/ 37 w 44"/>
                <a:gd name="T1" fmla="*/ 24 h 55"/>
                <a:gd name="T2" fmla="*/ 21 w 44"/>
                <a:gd name="T3" fmla="*/ 50 h 55"/>
                <a:gd name="T4" fmla="*/ 6 w 44"/>
                <a:gd name="T5" fmla="*/ 48 h 55"/>
                <a:gd name="T6" fmla="*/ 2 w 44"/>
                <a:gd name="T7" fmla="*/ 26 h 55"/>
                <a:gd name="T8" fmla="*/ 2 w 44"/>
                <a:gd name="T9" fmla="*/ 1 h 55"/>
                <a:gd name="T10" fmla="*/ 8 w 44"/>
                <a:gd name="T11" fmla="*/ 1 h 55"/>
                <a:gd name="T12" fmla="*/ 40 w 44"/>
                <a:gd name="T13" fmla="*/ 0 h 55"/>
                <a:gd name="T14" fmla="*/ 43 w 44"/>
                <a:gd name="T15" fmla="*/ 1 h 55"/>
                <a:gd name="T16" fmla="*/ 37 w 44"/>
                <a:gd name="T17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5">
                  <a:moveTo>
                    <a:pt x="37" y="24"/>
                  </a:moveTo>
                  <a:cubicBezTo>
                    <a:pt x="30" y="38"/>
                    <a:pt x="25" y="46"/>
                    <a:pt x="21" y="50"/>
                  </a:cubicBezTo>
                  <a:cubicBezTo>
                    <a:pt x="17" y="55"/>
                    <a:pt x="8" y="54"/>
                    <a:pt x="6" y="48"/>
                  </a:cubicBezTo>
                  <a:cubicBezTo>
                    <a:pt x="4" y="42"/>
                    <a:pt x="3" y="34"/>
                    <a:pt x="2" y="26"/>
                  </a:cubicBezTo>
                  <a:cubicBezTo>
                    <a:pt x="0" y="13"/>
                    <a:pt x="1" y="6"/>
                    <a:pt x="2" y="1"/>
                  </a:cubicBezTo>
                  <a:cubicBezTo>
                    <a:pt x="4" y="1"/>
                    <a:pt x="5" y="1"/>
                    <a:pt x="8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0" y="0"/>
                    <a:pt x="43" y="1"/>
                  </a:cubicBezTo>
                  <a:cubicBezTo>
                    <a:pt x="43" y="4"/>
                    <a:pt x="44" y="11"/>
                    <a:pt x="3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FA6A2C08-4AD9-426A-B62A-9DDC27266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068"/>
              <a:ext cx="71" cy="90"/>
            </a:xfrm>
            <a:custGeom>
              <a:avLst/>
              <a:gdLst>
                <a:gd name="T0" fmla="*/ 33 w 40"/>
                <a:gd name="T1" fmla="*/ 22 h 51"/>
                <a:gd name="T2" fmla="*/ 19 w 40"/>
                <a:gd name="T3" fmla="*/ 46 h 51"/>
                <a:gd name="T4" fmla="*/ 5 w 40"/>
                <a:gd name="T5" fmla="*/ 44 h 51"/>
                <a:gd name="T6" fmla="*/ 1 w 40"/>
                <a:gd name="T7" fmla="*/ 24 h 51"/>
                <a:gd name="T8" fmla="*/ 1 w 40"/>
                <a:gd name="T9" fmla="*/ 1 h 51"/>
                <a:gd name="T10" fmla="*/ 6 w 40"/>
                <a:gd name="T11" fmla="*/ 1 h 51"/>
                <a:gd name="T12" fmla="*/ 36 w 40"/>
                <a:gd name="T13" fmla="*/ 0 h 51"/>
                <a:gd name="T14" fmla="*/ 40 w 40"/>
                <a:gd name="T15" fmla="*/ 1 h 51"/>
                <a:gd name="T16" fmla="*/ 33 w 40"/>
                <a:gd name="T17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1">
                  <a:moveTo>
                    <a:pt x="33" y="22"/>
                  </a:moveTo>
                  <a:cubicBezTo>
                    <a:pt x="27" y="35"/>
                    <a:pt x="22" y="42"/>
                    <a:pt x="19" y="46"/>
                  </a:cubicBezTo>
                  <a:cubicBezTo>
                    <a:pt x="15" y="51"/>
                    <a:pt x="7" y="50"/>
                    <a:pt x="5" y="44"/>
                  </a:cubicBezTo>
                  <a:cubicBezTo>
                    <a:pt x="3" y="39"/>
                    <a:pt x="3" y="32"/>
                    <a:pt x="1" y="24"/>
                  </a:cubicBezTo>
                  <a:cubicBezTo>
                    <a:pt x="0" y="13"/>
                    <a:pt x="1" y="6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8" y="0"/>
                    <a:pt x="40" y="1"/>
                  </a:cubicBezTo>
                  <a:cubicBezTo>
                    <a:pt x="40" y="4"/>
                    <a:pt x="39" y="10"/>
                    <a:pt x="33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5A3A9F82-A8A1-4A0A-8F07-6D8A8949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034"/>
              <a:ext cx="60" cy="62"/>
            </a:xfrm>
            <a:custGeom>
              <a:avLst/>
              <a:gdLst>
                <a:gd name="T0" fmla="*/ 32 w 34"/>
                <a:gd name="T1" fmla="*/ 2 h 35"/>
                <a:gd name="T2" fmla="*/ 33 w 34"/>
                <a:gd name="T3" fmla="*/ 15 h 35"/>
                <a:gd name="T4" fmla="*/ 27 w 34"/>
                <a:gd name="T5" fmla="*/ 31 h 35"/>
                <a:gd name="T6" fmla="*/ 11 w 34"/>
                <a:gd name="T7" fmla="*/ 35 h 35"/>
                <a:gd name="T8" fmla="*/ 0 w 34"/>
                <a:gd name="T9" fmla="*/ 19 h 35"/>
                <a:gd name="T10" fmla="*/ 3 w 34"/>
                <a:gd name="T11" fmla="*/ 0 h 35"/>
                <a:gd name="T12" fmla="*/ 32 w 34"/>
                <a:gd name="T13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5">
                  <a:moveTo>
                    <a:pt x="32" y="2"/>
                  </a:moveTo>
                  <a:cubicBezTo>
                    <a:pt x="33" y="15"/>
                    <a:pt x="33" y="15"/>
                    <a:pt x="33" y="15"/>
                  </a:cubicBezTo>
                  <a:cubicBezTo>
                    <a:pt x="34" y="22"/>
                    <a:pt x="32" y="27"/>
                    <a:pt x="27" y="31"/>
                  </a:cubicBezTo>
                  <a:cubicBezTo>
                    <a:pt x="24" y="34"/>
                    <a:pt x="13" y="35"/>
                    <a:pt x="11" y="35"/>
                  </a:cubicBezTo>
                  <a:cubicBezTo>
                    <a:pt x="1" y="34"/>
                    <a:pt x="0" y="19"/>
                    <a:pt x="0" y="1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4E91F02F-C2A8-40DB-8C41-05A47EA7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034"/>
              <a:ext cx="59" cy="35"/>
            </a:xfrm>
            <a:custGeom>
              <a:avLst/>
              <a:gdLst>
                <a:gd name="T0" fmla="*/ 33 w 33"/>
                <a:gd name="T1" fmla="*/ 14 h 20"/>
                <a:gd name="T2" fmla="*/ 0 w 33"/>
                <a:gd name="T3" fmla="*/ 16 h 20"/>
                <a:gd name="T4" fmla="*/ 3 w 33"/>
                <a:gd name="T5" fmla="*/ 0 h 20"/>
                <a:gd name="T6" fmla="*/ 32 w 33"/>
                <a:gd name="T7" fmla="*/ 2 h 20"/>
                <a:gd name="T8" fmla="*/ 33 w 3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3" y="14"/>
                  </a:moveTo>
                  <a:cubicBezTo>
                    <a:pt x="23" y="19"/>
                    <a:pt x="12" y="20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" y="2"/>
                    <a:pt x="32" y="2"/>
                    <a:pt x="32" y="2"/>
                  </a:cubicBezTo>
                  <a:lnTo>
                    <a:pt x="33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EE847F51-8CB3-4FD9-9AB6-48FDF0D94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055"/>
              <a:ext cx="53" cy="59"/>
            </a:xfrm>
            <a:custGeom>
              <a:avLst/>
              <a:gdLst>
                <a:gd name="T0" fmla="*/ 18 w 30"/>
                <a:gd name="T1" fmla="*/ 33 h 33"/>
                <a:gd name="T2" fmla="*/ 30 w 30"/>
                <a:gd name="T3" fmla="*/ 8 h 33"/>
                <a:gd name="T4" fmla="*/ 28 w 30"/>
                <a:gd name="T5" fmla="*/ 5 h 33"/>
                <a:gd name="T6" fmla="*/ 21 w 30"/>
                <a:gd name="T7" fmla="*/ 0 h 33"/>
                <a:gd name="T8" fmla="*/ 0 w 30"/>
                <a:gd name="T9" fmla="*/ 23 h 33"/>
                <a:gd name="T10" fmla="*/ 18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8" y="33"/>
                  </a:moveTo>
                  <a:cubicBezTo>
                    <a:pt x="28" y="23"/>
                    <a:pt x="30" y="8"/>
                    <a:pt x="30" y="8"/>
                  </a:cubicBezTo>
                  <a:cubicBezTo>
                    <a:pt x="30" y="8"/>
                    <a:pt x="29" y="5"/>
                    <a:pt x="28" y="5"/>
                  </a:cubicBezTo>
                  <a:cubicBezTo>
                    <a:pt x="26" y="1"/>
                    <a:pt x="21" y="0"/>
                    <a:pt x="21" y="0"/>
                  </a:cubicBezTo>
                  <a:cubicBezTo>
                    <a:pt x="21" y="0"/>
                    <a:pt x="17" y="14"/>
                    <a:pt x="0" y="23"/>
                  </a:cubicBezTo>
                  <a:cubicBezTo>
                    <a:pt x="0" y="23"/>
                    <a:pt x="9" y="22"/>
                    <a:pt x="18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95029A9B-7419-4E30-A7C1-0CC7B4966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055"/>
              <a:ext cx="36" cy="61"/>
            </a:xfrm>
            <a:custGeom>
              <a:avLst/>
              <a:gdLst>
                <a:gd name="T0" fmla="*/ 20 w 20"/>
                <a:gd name="T1" fmla="*/ 23 h 34"/>
                <a:gd name="T2" fmla="*/ 10 w 20"/>
                <a:gd name="T3" fmla="*/ 0 h 34"/>
                <a:gd name="T4" fmla="*/ 3 w 20"/>
                <a:gd name="T5" fmla="*/ 7 h 34"/>
                <a:gd name="T6" fmla="*/ 4 w 20"/>
                <a:gd name="T7" fmla="*/ 34 h 34"/>
                <a:gd name="T8" fmla="*/ 20 w 20"/>
                <a:gd name="T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20" y="23"/>
                  </a:moveTo>
                  <a:cubicBezTo>
                    <a:pt x="20" y="23"/>
                    <a:pt x="9" y="10"/>
                    <a:pt x="10" y="0"/>
                  </a:cubicBezTo>
                  <a:cubicBezTo>
                    <a:pt x="10" y="0"/>
                    <a:pt x="8" y="0"/>
                    <a:pt x="3" y="7"/>
                  </a:cubicBezTo>
                  <a:cubicBezTo>
                    <a:pt x="3" y="7"/>
                    <a:pt x="0" y="22"/>
                    <a:pt x="4" y="34"/>
                  </a:cubicBezTo>
                  <a:cubicBezTo>
                    <a:pt x="4" y="34"/>
                    <a:pt x="5" y="23"/>
                    <a:pt x="20" y="2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85F4F2B4-6B5A-41A9-B24A-42FC06B02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896"/>
              <a:ext cx="50" cy="95"/>
            </a:xfrm>
            <a:custGeom>
              <a:avLst/>
              <a:gdLst>
                <a:gd name="T0" fmla="*/ 10 w 28"/>
                <a:gd name="T1" fmla="*/ 8 h 53"/>
                <a:gd name="T2" fmla="*/ 28 w 28"/>
                <a:gd name="T3" fmla="*/ 16 h 53"/>
                <a:gd name="T4" fmla="*/ 26 w 28"/>
                <a:gd name="T5" fmla="*/ 41 h 53"/>
                <a:gd name="T6" fmla="*/ 10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0" y="8"/>
                  </a:moveTo>
                  <a:cubicBezTo>
                    <a:pt x="21" y="0"/>
                    <a:pt x="28" y="16"/>
                    <a:pt x="28" y="16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10" y="53"/>
                    <a:pt x="0" y="15"/>
                    <a:pt x="10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2C5630C5-3173-4CCB-89DD-5F36381A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896"/>
              <a:ext cx="54" cy="97"/>
            </a:xfrm>
            <a:custGeom>
              <a:avLst/>
              <a:gdLst>
                <a:gd name="T0" fmla="*/ 3 w 30"/>
                <a:gd name="T1" fmla="*/ 14 h 54"/>
                <a:gd name="T2" fmla="*/ 23 w 30"/>
                <a:gd name="T3" fmla="*/ 9 h 54"/>
                <a:gd name="T4" fmla="*/ 0 w 30"/>
                <a:gd name="T5" fmla="*/ 39 h 54"/>
                <a:gd name="T6" fmla="*/ 3 w 30"/>
                <a:gd name="T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4">
                  <a:moveTo>
                    <a:pt x="3" y="14"/>
                  </a:moveTo>
                  <a:cubicBezTo>
                    <a:pt x="3" y="14"/>
                    <a:pt x="14" y="0"/>
                    <a:pt x="23" y="9"/>
                  </a:cubicBezTo>
                  <a:cubicBezTo>
                    <a:pt x="30" y="18"/>
                    <a:pt x="12" y="54"/>
                    <a:pt x="0" y="39"/>
                  </a:cubicBezTo>
                  <a:lnTo>
                    <a:pt x="3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6A7EE40C-816A-4502-9561-359CA9B4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904"/>
              <a:ext cx="38" cy="60"/>
            </a:xfrm>
            <a:custGeom>
              <a:avLst/>
              <a:gdLst>
                <a:gd name="T0" fmla="*/ 6 w 21"/>
                <a:gd name="T1" fmla="*/ 13 h 34"/>
                <a:gd name="T2" fmla="*/ 17 w 21"/>
                <a:gd name="T3" fmla="*/ 8 h 34"/>
                <a:gd name="T4" fmla="*/ 7 w 21"/>
                <a:gd name="T5" fmla="*/ 33 h 34"/>
                <a:gd name="T6" fmla="*/ 1 w 21"/>
                <a:gd name="T7" fmla="*/ 28 h 34"/>
                <a:gd name="T8" fmla="*/ 6 w 21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6" y="13"/>
                  </a:moveTo>
                  <a:cubicBezTo>
                    <a:pt x="6" y="13"/>
                    <a:pt x="10" y="0"/>
                    <a:pt x="17" y="8"/>
                  </a:cubicBezTo>
                  <a:cubicBezTo>
                    <a:pt x="21" y="13"/>
                    <a:pt x="13" y="30"/>
                    <a:pt x="7" y="33"/>
                  </a:cubicBezTo>
                  <a:cubicBezTo>
                    <a:pt x="3" y="34"/>
                    <a:pt x="0" y="31"/>
                    <a:pt x="1" y="28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F606422A-7EA8-4DA5-B55F-5D9B68C91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929"/>
              <a:ext cx="16" cy="19"/>
            </a:xfrm>
            <a:custGeom>
              <a:avLst/>
              <a:gdLst>
                <a:gd name="T0" fmla="*/ 8 w 9"/>
                <a:gd name="T1" fmla="*/ 7 h 11"/>
                <a:gd name="T2" fmla="*/ 3 w 9"/>
                <a:gd name="T3" fmla="*/ 11 h 11"/>
                <a:gd name="T4" fmla="*/ 1 w 9"/>
                <a:gd name="T5" fmla="*/ 5 h 11"/>
                <a:gd name="T6" fmla="*/ 6 w 9"/>
                <a:gd name="T7" fmla="*/ 1 h 11"/>
                <a:gd name="T8" fmla="*/ 8 w 9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8" y="7"/>
                  </a:moveTo>
                  <a:cubicBezTo>
                    <a:pt x="8" y="10"/>
                    <a:pt x="5" y="11"/>
                    <a:pt x="3" y="11"/>
                  </a:cubicBezTo>
                  <a:cubicBezTo>
                    <a:pt x="1" y="10"/>
                    <a:pt x="0" y="8"/>
                    <a:pt x="1" y="5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9" y="4"/>
                    <a:pt x="8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0A13108B-F317-4998-BE0F-F85948462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913"/>
              <a:ext cx="16" cy="46"/>
            </a:xfrm>
            <a:custGeom>
              <a:avLst/>
              <a:gdLst>
                <a:gd name="T0" fmla="*/ 8 w 9"/>
                <a:gd name="T1" fmla="*/ 4 h 26"/>
                <a:gd name="T2" fmla="*/ 8 w 9"/>
                <a:gd name="T3" fmla="*/ 13 h 26"/>
                <a:gd name="T4" fmla="*/ 8 w 9"/>
                <a:gd name="T5" fmla="*/ 13 h 26"/>
                <a:gd name="T6" fmla="*/ 8 w 9"/>
                <a:gd name="T7" fmla="*/ 14 h 26"/>
                <a:gd name="T8" fmla="*/ 0 w 9"/>
                <a:gd name="T9" fmla="*/ 26 h 26"/>
                <a:gd name="T10" fmla="*/ 6 w 9"/>
                <a:gd name="T11" fmla="*/ 4 h 26"/>
                <a:gd name="T12" fmla="*/ 1 w 9"/>
                <a:gd name="T13" fmla="*/ 1 h 26"/>
                <a:gd name="T14" fmla="*/ 3 w 9"/>
                <a:gd name="T15" fmla="*/ 0 h 26"/>
                <a:gd name="T16" fmla="*/ 8 w 9"/>
                <a:gd name="T17" fmla="*/ 3 h 26"/>
                <a:gd name="T18" fmla="*/ 8 w 9"/>
                <a:gd name="T19" fmla="*/ 4 h 26"/>
                <a:gd name="T20" fmla="*/ 8 w 9"/>
                <a:gd name="T2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8" y="4"/>
                  </a:moveTo>
                  <a:cubicBezTo>
                    <a:pt x="9" y="6"/>
                    <a:pt x="9" y="9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6" y="19"/>
                    <a:pt x="3" y="23"/>
                    <a:pt x="0" y="26"/>
                  </a:cubicBezTo>
                  <a:cubicBezTo>
                    <a:pt x="6" y="20"/>
                    <a:pt x="9" y="8"/>
                    <a:pt x="6" y="4"/>
                  </a:cubicBezTo>
                  <a:cubicBezTo>
                    <a:pt x="4" y="2"/>
                    <a:pt x="3" y="1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1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D9E46DB8-86A9-403C-9F9F-8952CC6ED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806"/>
              <a:ext cx="199" cy="256"/>
            </a:xfrm>
            <a:custGeom>
              <a:avLst/>
              <a:gdLst>
                <a:gd name="T0" fmla="*/ 3 w 112"/>
                <a:gd name="T1" fmla="*/ 42 h 144"/>
                <a:gd name="T2" fmla="*/ 1 w 112"/>
                <a:gd name="T3" fmla="*/ 74 h 144"/>
                <a:gd name="T4" fmla="*/ 33 w 112"/>
                <a:gd name="T5" fmla="*/ 133 h 144"/>
                <a:gd name="T6" fmla="*/ 93 w 112"/>
                <a:gd name="T7" fmla="*/ 112 h 144"/>
                <a:gd name="T8" fmla="*/ 108 w 112"/>
                <a:gd name="T9" fmla="*/ 49 h 144"/>
                <a:gd name="T10" fmla="*/ 59 w 112"/>
                <a:gd name="T11" fmla="*/ 2 h 144"/>
                <a:gd name="T12" fmla="*/ 3 w 112"/>
                <a:gd name="T13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4">
                  <a:moveTo>
                    <a:pt x="3" y="42"/>
                  </a:moveTo>
                  <a:cubicBezTo>
                    <a:pt x="1" y="54"/>
                    <a:pt x="0" y="62"/>
                    <a:pt x="1" y="74"/>
                  </a:cubicBezTo>
                  <a:cubicBezTo>
                    <a:pt x="1" y="89"/>
                    <a:pt x="8" y="123"/>
                    <a:pt x="33" y="133"/>
                  </a:cubicBezTo>
                  <a:cubicBezTo>
                    <a:pt x="59" y="144"/>
                    <a:pt x="78" y="136"/>
                    <a:pt x="93" y="112"/>
                  </a:cubicBezTo>
                  <a:cubicBezTo>
                    <a:pt x="106" y="92"/>
                    <a:pt x="112" y="72"/>
                    <a:pt x="108" y="49"/>
                  </a:cubicBezTo>
                  <a:cubicBezTo>
                    <a:pt x="103" y="17"/>
                    <a:pt x="85" y="3"/>
                    <a:pt x="59" y="2"/>
                  </a:cubicBezTo>
                  <a:cubicBezTo>
                    <a:pt x="34" y="0"/>
                    <a:pt x="9" y="15"/>
                    <a:pt x="3" y="4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6CFC6B05-DF06-44A3-B9AF-1A1DC330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984"/>
              <a:ext cx="75" cy="23"/>
            </a:xfrm>
            <a:custGeom>
              <a:avLst/>
              <a:gdLst>
                <a:gd name="T0" fmla="*/ 0 w 42"/>
                <a:gd name="T1" fmla="*/ 8 h 13"/>
                <a:gd name="T2" fmla="*/ 11 w 42"/>
                <a:gd name="T3" fmla="*/ 9 h 13"/>
                <a:gd name="T4" fmla="*/ 22 w 42"/>
                <a:gd name="T5" fmla="*/ 9 h 13"/>
                <a:gd name="T6" fmla="*/ 33 w 42"/>
                <a:gd name="T7" fmla="*/ 6 h 13"/>
                <a:gd name="T8" fmla="*/ 42 w 42"/>
                <a:gd name="T9" fmla="*/ 0 h 13"/>
                <a:gd name="T10" fmla="*/ 34 w 42"/>
                <a:gd name="T11" fmla="*/ 9 h 13"/>
                <a:gd name="T12" fmla="*/ 23 w 42"/>
                <a:gd name="T13" fmla="*/ 13 h 13"/>
                <a:gd name="T14" fmla="*/ 11 w 42"/>
                <a:gd name="T15" fmla="*/ 12 h 13"/>
                <a:gd name="T16" fmla="*/ 0 w 42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3">
                  <a:moveTo>
                    <a:pt x="0" y="8"/>
                  </a:moveTo>
                  <a:cubicBezTo>
                    <a:pt x="4" y="9"/>
                    <a:pt x="8" y="9"/>
                    <a:pt x="11" y="9"/>
                  </a:cubicBezTo>
                  <a:cubicBezTo>
                    <a:pt x="15" y="9"/>
                    <a:pt x="19" y="9"/>
                    <a:pt x="22" y="9"/>
                  </a:cubicBezTo>
                  <a:cubicBezTo>
                    <a:pt x="26" y="8"/>
                    <a:pt x="29" y="7"/>
                    <a:pt x="33" y="6"/>
                  </a:cubicBezTo>
                  <a:cubicBezTo>
                    <a:pt x="36" y="4"/>
                    <a:pt x="39" y="2"/>
                    <a:pt x="42" y="0"/>
                  </a:cubicBezTo>
                  <a:cubicBezTo>
                    <a:pt x="40" y="3"/>
                    <a:pt x="38" y="6"/>
                    <a:pt x="34" y="9"/>
                  </a:cubicBezTo>
                  <a:cubicBezTo>
                    <a:pt x="31" y="11"/>
                    <a:pt x="27" y="12"/>
                    <a:pt x="23" y="13"/>
                  </a:cubicBezTo>
                  <a:cubicBezTo>
                    <a:pt x="19" y="13"/>
                    <a:pt x="15" y="13"/>
                    <a:pt x="11" y="12"/>
                  </a:cubicBezTo>
                  <a:cubicBezTo>
                    <a:pt x="7" y="11"/>
                    <a:pt x="3" y="10"/>
                    <a:pt x="0" y="8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33A558E9-E086-4A17-B551-20714E6DF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937"/>
              <a:ext cx="32" cy="45"/>
            </a:xfrm>
            <a:custGeom>
              <a:avLst/>
              <a:gdLst>
                <a:gd name="T0" fmla="*/ 16 w 18"/>
                <a:gd name="T1" fmla="*/ 0 h 25"/>
                <a:gd name="T2" fmla="*/ 0 w 18"/>
                <a:gd name="T3" fmla="*/ 16 h 25"/>
                <a:gd name="T4" fmla="*/ 15 w 18"/>
                <a:gd name="T5" fmla="*/ 23 h 25"/>
                <a:gd name="T6" fmla="*/ 7 w 18"/>
                <a:gd name="T7" fmla="*/ 17 h 25"/>
                <a:gd name="T8" fmla="*/ 16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6" y="0"/>
                  </a:moveTo>
                  <a:cubicBezTo>
                    <a:pt x="16" y="0"/>
                    <a:pt x="14" y="12"/>
                    <a:pt x="0" y="16"/>
                  </a:cubicBezTo>
                  <a:cubicBezTo>
                    <a:pt x="0" y="16"/>
                    <a:pt x="5" y="25"/>
                    <a:pt x="15" y="23"/>
                  </a:cubicBezTo>
                  <a:cubicBezTo>
                    <a:pt x="15" y="23"/>
                    <a:pt x="10" y="22"/>
                    <a:pt x="7" y="17"/>
                  </a:cubicBezTo>
                  <a:cubicBezTo>
                    <a:pt x="7" y="17"/>
                    <a:pt x="18" y="12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87772606-7BFF-445A-ABF0-20DC417B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1886"/>
              <a:ext cx="48" cy="10"/>
            </a:xfrm>
            <a:custGeom>
              <a:avLst/>
              <a:gdLst>
                <a:gd name="T0" fmla="*/ 0 w 27"/>
                <a:gd name="T1" fmla="*/ 4 h 6"/>
                <a:gd name="T2" fmla="*/ 14 w 27"/>
                <a:gd name="T3" fmla="*/ 0 h 6"/>
                <a:gd name="T4" fmla="*/ 21 w 27"/>
                <a:gd name="T5" fmla="*/ 1 h 6"/>
                <a:gd name="T6" fmla="*/ 27 w 27"/>
                <a:gd name="T7" fmla="*/ 6 h 6"/>
                <a:gd name="T8" fmla="*/ 27 w 27"/>
                <a:gd name="T9" fmla="*/ 6 h 6"/>
                <a:gd name="T10" fmla="*/ 27 w 27"/>
                <a:gd name="T11" fmla="*/ 6 h 6"/>
                <a:gd name="T12" fmla="*/ 27 w 27"/>
                <a:gd name="T13" fmla="*/ 6 h 6"/>
                <a:gd name="T14" fmla="*/ 20 w 27"/>
                <a:gd name="T15" fmla="*/ 3 h 6"/>
                <a:gd name="T16" fmla="*/ 14 w 27"/>
                <a:gd name="T17" fmla="*/ 3 h 6"/>
                <a:gd name="T18" fmla="*/ 7 w 27"/>
                <a:gd name="T19" fmla="*/ 3 h 6"/>
                <a:gd name="T20" fmla="*/ 0 w 27"/>
                <a:gd name="T21" fmla="*/ 4 h 6"/>
                <a:gd name="T22" fmla="*/ 0 w 27"/>
                <a:gd name="T23" fmla="*/ 4 h 6"/>
                <a:gd name="T24" fmla="*/ 0 w 27"/>
                <a:gd name="T25" fmla="*/ 4 h 6"/>
                <a:gd name="T26" fmla="*/ 0 w 27"/>
                <a:gd name="T2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6">
                  <a:moveTo>
                    <a:pt x="0" y="4"/>
                  </a:moveTo>
                  <a:cubicBezTo>
                    <a:pt x="4" y="1"/>
                    <a:pt x="9" y="0"/>
                    <a:pt x="14" y="0"/>
                  </a:cubicBezTo>
                  <a:cubicBezTo>
                    <a:pt x="16" y="0"/>
                    <a:pt x="19" y="0"/>
                    <a:pt x="21" y="1"/>
                  </a:cubicBezTo>
                  <a:cubicBezTo>
                    <a:pt x="23" y="2"/>
                    <a:pt x="25" y="4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4" y="5"/>
                    <a:pt x="22" y="4"/>
                    <a:pt x="20" y="3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2" y="3"/>
                    <a:pt x="9" y="3"/>
                    <a:pt x="7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63D7143B-DB17-4BEF-80DE-4535ABB27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888"/>
              <a:ext cx="43" cy="7"/>
            </a:xfrm>
            <a:custGeom>
              <a:avLst/>
              <a:gdLst>
                <a:gd name="T0" fmla="*/ 24 w 24"/>
                <a:gd name="T1" fmla="*/ 3 h 4"/>
                <a:gd name="T2" fmla="*/ 18 w 24"/>
                <a:gd name="T3" fmla="*/ 3 h 4"/>
                <a:gd name="T4" fmla="*/ 12 w 24"/>
                <a:gd name="T5" fmla="*/ 3 h 4"/>
                <a:gd name="T6" fmla="*/ 6 w 24"/>
                <a:gd name="T7" fmla="*/ 3 h 4"/>
                <a:gd name="T8" fmla="*/ 0 w 24"/>
                <a:gd name="T9" fmla="*/ 4 h 4"/>
                <a:gd name="T10" fmla="*/ 0 w 24"/>
                <a:gd name="T11" fmla="*/ 4 h 4"/>
                <a:gd name="T12" fmla="*/ 0 w 24"/>
                <a:gd name="T13" fmla="*/ 4 h 4"/>
                <a:gd name="T14" fmla="*/ 0 w 24"/>
                <a:gd name="T15" fmla="*/ 4 h 4"/>
                <a:gd name="T16" fmla="*/ 5 w 24"/>
                <a:gd name="T17" fmla="*/ 1 h 4"/>
                <a:gd name="T18" fmla="*/ 12 w 24"/>
                <a:gd name="T19" fmla="*/ 0 h 4"/>
                <a:gd name="T20" fmla="*/ 24 w 24"/>
                <a:gd name="T21" fmla="*/ 3 h 4"/>
                <a:gd name="T22" fmla="*/ 24 w 24"/>
                <a:gd name="T23" fmla="*/ 3 h 4"/>
                <a:gd name="T24" fmla="*/ 24 w 2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22" y="3"/>
                    <a:pt x="20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6" y="0"/>
                    <a:pt x="20" y="1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532B0E3A-7F21-48CD-A974-A33D9D86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774"/>
              <a:ext cx="236" cy="201"/>
            </a:xfrm>
            <a:custGeom>
              <a:avLst/>
              <a:gdLst>
                <a:gd name="T0" fmla="*/ 60 w 132"/>
                <a:gd name="T1" fmla="*/ 49 h 113"/>
                <a:gd name="T2" fmla="*/ 35 w 132"/>
                <a:gd name="T3" fmla="*/ 60 h 113"/>
                <a:gd name="T4" fmla="*/ 12 w 132"/>
                <a:gd name="T5" fmla="*/ 113 h 113"/>
                <a:gd name="T6" fmla="*/ 3 w 132"/>
                <a:gd name="T7" fmla="*/ 55 h 113"/>
                <a:gd name="T8" fmla="*/ 63 w 132"/>
                <a:gd name="T9" fmla="*/ 13 h 113"/>
                <a:gd name="T10" fmla="*/ 94 w 132"/>
                <a:gd name="T11" fmla="*/ 13 h 113"/>
                <a:gd name="T12" fmla="*/ 111 w 132"/>
                <a:gd name="T13" fmla="*/ 110 h 113"/>
                <a:gd name="T14" fmla="*/ 103 w 132"/>
                <a:gd name="T15" fmla="*/ 60 h 113"/>
                <a:gd name="T16" fmla="*/ 60 w 132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13">
                  <a:moveTo>
                    <a:pt x="60" y="49"/>
                  </a:moveTo>
                  <a:cubicBezTo>
                    <a:pt x="60" y="49"/>
                    <a:pt x="56" y="57"/>
                    <a:pt x="35" y="60"/>
                  </a:cubicBezTo>
                  <a:cubicBezTo>
                    <a:pt x="13" y="64"/>
                    <a:pt x="7" y="87"/>
                    <a:pt x="12" y="113"/>
                  </a:cubicBezTo>
                  <a:cubicBezTo>
                    <a:pt x="10" y="112"/>
                    <a:pt x="0" y="96"/>
                    <a:pt x="3" y="55"/>
                  </a:cubicBezTo>
                  <a:cubicBezTo>
                    <a:pt x="6" y="15"/>
                    <a:pt x="38" y="0"/>
                    <a:pt x="63" y="13"/>
                  </a:cubicBezTo>
                  <a:cubicBezTo>
                    <a:pt x="63" y="13"/>
                    <a:pt x="79" y="6"/>
                    <a:pt x="94" y="13"/>
                  </a:cubicBezTo>
                  <a:cubicBezTo>
                    <a:pt x="110" y="19"/>
                    <a:pt x="132" y="53"/>
                    <a:pt x="111" y="110"/>
                  </a:cubicBezTo>
                  <a:cubicBezTo>
                    <a:pt x="111" y="110"/>
                    <a:pt x="114" y="81"/>
                    <a:pt x="103" y="60"/>
                  </a:cubicBezTo>
                  <a:cubicBezTo>
                    <a:pt x="92" y="39"/>
                    <a:pt x="78" y="65"/>
                    <a:pt x="60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98852F9B-7CF0-46EA-9C2B-A9EA3F43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1913"/>
              <a:ext cx="66" cy="26"/>
            </a:xfrm>
            <a:custGeom>
              <a:avLst/>
              <a:gdLst>
                <a:gd name="T0" fmla="*/ 1 w 37"/>
                <a:gd name="T1" fmla="*/ 14 h 15"/>
                <a:gd name="T2" fmla="*/ 4 w 37"/>
                <a:gd name="T3" fmla="*/ 4 h 15"/>
                <a:gd name="T4" fmla="*/ 16 w 37"/>
                <a:gd name="T5" fmla="*/ 0 h 15"/>
                <a:gd name="T6" fmla="*/ 27 w 37"/>
                <a:gd name="T7" fmla="*/ 3 h 15"/>
                <a:gd name="T8" fmla="*/ 32 w 37"/>
                <a:gd name="T9" fmla="*/ 14 h 15"/>
                <a:gd name="T10" fmla="*/ 30 w 37"/>
                <a:gd name="T11" fmla="*/ 13 h 15"/>
                <a:gd name="T12" fmla="*/ 37 w 37"/>
                <a:gd name="T13" fmla="*/ 13 h 15"/>
                <a:gd name="T14" fmla="*/ 37 w 37"/>
                <a:gd name="T15" fmla="*/ 13 h 15"/>
                <a:gd name="T16" fmla="*/ 37 w 37"/>
                <a:gd name="T17" fmla="*/ 14 h 15"/>
                <a:gd name="T18" fmla="*/ 37 w 37"/>
                <a:gd name="T19" fmla="*/ 14 h 15"/>
                <a:gd name="T20" fmla="*/ 31 w 37"/>
                <a:gd name="T21" fmla="*/ 15 h 15"/>
                <a:gd name="T22" fmla="*/ 30 w 37"/>
                <a:gd name="T23" fmla="*/ 15 h 15"/>
                <a:gd name="T24" fmla="*/ 25 w 37"/>
                <a:gd name="T25" fmla="*/ 6 h 15"/>
                <a:gd name="T26" fmla="*/ 16 w 37"/>
                <a:gd name="T27" fmla="*/ 4 h 15"/>
                <a:gd name="T28" fmla="*/ 6 w 37"/>
                <a:gd name="T29" fmla="*/ 6 h 15"/>
                <a:gd name="T30" fmla="*/ 1 w 37"/>
                <a:gd name="T31" fmla="*/ 14 h 15"/>
                <a:gd name="T32" fmla="*/ 1 w 37"/>
                <a:gd name="T33" fmla="*/ 15 h 15"/>
                <a:gd name="T34" fmla="*/ 1 w 37"/>
                <a:gd name="T3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15">
                  <a:moveTo>
                    <a:pt x="1" y="14"/>
                  </a:moveTo>
                  <a:cubicBezTo>
                    <a:pt x="0" y="11"/>
                    <a:pt x="1" y="7"/>
                    <a:pt x="4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3"/>
                  </a:cubicBezTo>
                  <a:cubicBezTo>
                    <a:pt x="31" y="6"/>
                    <a:pt x="32" y="10"/>
                    <a:pt x="32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3" y="13"/>
                    <a:pt x="35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1"/>
                    <a:pt x="28" y="8"/>
                    <a:pt x="25" y="6"/>
                  </a:cubicBezTo>
                  <a:cubicBezTo>
                    <a:pt x="22" y="4"/>
                    <a:pt x="19" y="4"/>
                    <a:pt x="16" y="4"/>
                  </a:cubicBezTo>
                  <a:cubicBezTo>
                    <a:pt x="12" y="4"/>
                    <a:pt x="9" y="4"/>
                    <a:pt x="6" y="6"/>
                  </a:cubicBezTo>
                  <a:cubicBezTo>
                    <a:pt x="4" y="8"/>
                    <a:pt x="2" y="11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78197838-7EEB-4197-B642-E7A460A5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904"/>
              <a:ext cx="53" cy="46"/>
            </a:xfrm>
            <a:custGeom>
              <a:avLst/>
              <a:gdLst>
                <a:gd name="T0" fmla="*/ 0 w 30"/>
                <a:gd name="T1" fmla="*/ 19 h 26"/>
                <a:gd name="T2" fmla="*/ 16 w 30"/>
                <a:gd name="T3" fmla="*/ 0 h 26"/>
                <a:gd name="T4" fmla="*/ 30 w 30"/>
                <a:gd name="T5" fmla="*/ 19 h 26"/>
                <a:gd name="T6" fmla="*/ 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cubicBezTo>
                    <a:pt x="0" y="19"/>
                    <a:pt x="2" y="0"/>
                    <a:pt x="16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6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0AFF81D5-1113-4370-B6B4-5F14CE8EF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900"/>
              <a:ext cx="70" cy="39"/>
            </a:xfrm>
            <a:custGeom>
              <a:avLst/>
              <a:gdLst>
                <a:gd name="T0" fmla="*/ 38 w 39"/>
                <a:gd name="T1" fmla="*/ 21 h 22"/>
                <a:gd name="T2" fmla="*/ 34 w 39"/>
                <a:gd name="T3" fmla="*/ 9 h 22"/>
                <a:gd name="T4" fmla="*/ 23 w 39"/>
                <a:gd name="T5" fmla="*/ 3 h 22"/>
                <a:gd name="T6" fmla="*/ 13 w 39"/>
                <a:gd name="T7" fmla="*/ 9 h 22"/>
                <a:gd name="T8" fmla="*/ 9 w 39"/>
                <a:gd name="T9" fmla="*/ 22 h 22"/>
                <a:gd name="T10" fmla="*/ 8 w 39"/>
                <a:gd name="T11" fmla="*/ 22 h 22"/>
                <a:gd name="T12" fmla="*/ 8 w 39"/>
                <a:gd name="T13" fmla="*/ 22 h 22"/>
                <a:gd name="T14" fmla="*/ 1 w 39"/>
                <a:gd name="T15" fmla="*/ 20 h 22"/>
                <a:gd name="T16" fmla="*/ 0 w 39"/>
                <a:gd name="T17" fmla="*/ 20 h 22"/>
                <a:gd name="T18" fmla="*/ 1 w 39"/>
                <a:gd name="T19" fmla="*/ 20 h 22"/>
                <a:gd name="T20" fmla="*/ 1 w 39"/>
                <a:gd name="T21" fmla="*/ 20 h 22"/>
                <a:gd name="T22" fmla="*/ 9 w 39"/>
                <a:gd name="T23" fmla="*/ 20 h 22"/>
                <a:gd name="T24" fmla="*/ 7 w 39"/>
                <a:gd name="T25" fmla="*/ 21 h 22"/>
                <a:gd name="T26" fmla="*/ 8 w 39"/>
                <a:gd name="T27" fmla="*/ 14 h 22"/>
                <a:gd name="T28" fmla="*/ 11 w 39"/>
                <a:gd name="T29" fmla="*/ 8 h 22"/>
                <a:gd name="T30" fmla="*/ 16 w 39"/>
                <a:gd name="T31" fmla="*/ 2 h 22"/>
                <a:gd name="T32" fmla="*/ 19 w 39"/>
                <a:gd name="T33" fmla="*/ 0 h 22"/>
                <a:gd name="T34" fmla="*/ 23 w 39"/>
                <a:gd name="T35" fmla="*/ 0 h 22"/>
                <a:gd name="T36" fmla="*/ 31 w 39"/>
                <a:gd name="T37" fmla="*/ 2 h 22"/>
                <a:gd name="T38" fmla="*/ 36 w 39"/>
                <a:gd name="T39" fmla="*/ 8 h 22"/>
                <a:gd name="T40" fmla="*/ 38 w 39"/>
                <a:gd name="T41" fmla="*/ 21 h 22"/>
                <a:gd name="T42" fmla="*/ 38 w 39"/>
                <a:gd name="T43" fmla="*/ 22 h 22"/>
                <a:gd name="T44" fmla="*/ 38 w 39"/>
                <a:gd name="T4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22">
                  <a:moveTo>
                    <a:pt x="38" y="21"/>
                  </a:moveTo>
                  <a:cubicBezTo>
                    <a:pt x="37" y="17"/>
                    <a:pt x="36" y="13"/>
                    <a:pt x="34" y="9"/>
                  </a:cubicBezTo>
                  <a:cubicBezTo>
                    <a:pt x="32" y="5"/>
                    <a:pt x="28" y="2"/>
                    <a:pt x="23" y="3"/>
                  </a:cubicBezTo>
                  <a:cubicBezTo>
                    <a:pt x="19" y="2"/>
                    <a:pt x="15" y="5"/>
                    <a:pt x="13" y="9"/>
                  </a:cubicBezTo>
                  <a:cubicBezTo>
                    <a:pt x="10" y="13"/>
                    <a:pt x="9" y="17"/>
                    <a:pt x="9" y="22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6" y="20"/>
                    <a:pt x="9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9"/>
                    <a:pt x="7" y="17"/>
                    <a:pt x="8" y="14"/>
                  </a:cubicBezTo>
                  <a:cubicBezTo>
                    <a:pt x="8" y="12"/>
                    <a:pt x="9" y="10"/>
                    <a:pt x="11" y="8"/>
                  </a:cubicBezTo>
                  <a:cubicBezTo>
                    <a:pt x="12" y="5"/>
                    <a:pt x="13" y="3"/>
                    <a:pt x="16" y="2"/>
                  </a:cubicBezTo>
                  <a:cubicBezTo>
                    <a:pt x="17" y="1"/>
                    <a:pt x="18" y="1"/>
                    <a:pt x="19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6" y="0"/>
                    <a:pt x="29" y="0"/>
                    <a:pt x="31" y="2"/>
                  </a:cubicBezTo>
                  <a:cubicBezTo>
                    <a:pt x="33" y="3"/>
                    <a:pt x="35" y="5"/>
                    <a:pt x="36" y="8"/>
                  </a:cubicBezTo>
                  <a:cubicBezTo>
                    <a:pt x="38" y="12"/>
                    <a:pt x="39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9E716597-2D23-4EFE-818B-92CB8873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1916"/>
              <a:ext cx="10" cy="21"/>
            </a:xfrm>
            <a:custGeom>
              <a:avLst/>
              <a:gdLst>
                <a:gd name="T0" fmla="*/ 3 w 6"/>
                <a:gd name="T1" fmla="*/ 0 h 12"/>
                <a:gd name="T2" fmla="*/ 6 w 6"/>
                <a:gd name="T3" fmla="*/ 2 h 12"/>
                <a:gd name="T4" fmla="*/ 5 w 6"/>
                <a:gd name="T5" fmla="*/ 4 h 12"/>
                <a:gd name="T6" fmla="*/ 6 w 6"/>
                <a:gd name="T7" fmla="*/ 5 h 12"/>
                <a:gd name="T8" fmla="*/ 6 w 6"/>
                <a:gd name="T9" fmla="*/ 6 h 12"/>
                <a:gd name="T10" fmla="*/ 3 w 6"/>
                <a:gd name="T11" fmla="*/ 12 h 12"/>
                <a:gd name="T12" fmla="*/ 0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"/>
                    <a:pt x="5" y="12"/>
                    <a:pt x="3" y="12"/>
                  </a:cubicBezTo>
                  <a:cubicBezTo>
                    <a:pt x="1" y="12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2B50D00A-FA3E-4F5E-BB51-EFD2AB409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071"/>
              <a:ext cx="62" cy="173"/>
            </a:xfrm>
            <a:custGeom>
              <a:avLst/>
              <a:gdLst>
                <a:gd name="T0" fmla="*/ 29 w 35"/>
                <a:gd name="T1" fmla="*/ 0 h 97"/>
                <a:gd name="T2" fmla="*/ 0 w 35"/>
                <a:gd name="T3" fmla="*/ 21 h 97"/>
                <a:gd name="T4" fmla="*/ 14 w 35"/>
                <a:gd name="T5" fmla="*/ 97 h 97"/>
                <a:gd name="T6" fmla="*/ 35 w 35"/>
                <a:gd name="T7" fmla="*/ 58 h 97"/>
                <a:gd name="T8" fmla="*/ 32 w 35"/>
                <a:gd name="T9" fmla="*/ 25 h 97"/>
                <a:gd name="T10" fmla="*/ 29 w 35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97">
                  <a:moveTo>
                    <a:pt x="29" y="0"/>
                  </a:moveTo>
                  <a:cubicBezTo>
                    <a:pt x="29" y="0"/>
                    <a:pt x="12" y="6"/>
                    <a:pt x="0" y="21"/>
                  </a:cubicBezTo>
                  <a:cubicBezTo>
                    <a:pt x="8" y="27"/>
                    <a:pt x="19" y="57"/>
                    <a:pt x="14" y="97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27" y="16"/>
                    <a:pt x="29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7A2482DB-4B6B-4422-83BD-99DC23CC3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240"/>
              <a:ext cx="191" cy="198"/>
            </a:xfrm>
            <a:custGeom>
              <a:avLst/>
              <a:gdLst>
                <a:gd name="T0" fmla="*/ 1 w 107"/>
                <a:gd name="T1" fmla="*/ 42 h 111"/>
                <a:gd name="T2" fmla="*/ 55 w 107"/>
                <a:gd name="T3" fmla="*/ 109 h 111"/>
                <a:gd name="T4" fmla="*/ 60 w 107"/>
                <a:gd name="T5" fmla="*/ 109 h 111"/>
                <a:gd name="T6" fmla="*/ 105 w 107"/>
                <a:gd name="T7" fmla="*/ 74 h 111"/>
                <a:gd name="T8" fmla="*/ 105 w 107"/>
                <a:gd name="T9" fmla="*/ 68 h 111"/>
                <a:gd name="T10" fmla="*/ 52 w 107"/>
                <a:gd name="T11" fmla="*/ 2 h 111"/>
                <a:gd name="T12" fmla="*/ 46 w 107"/>
                <a:gd name="T13" fmla="*/ 1 h 111"/>
                <a:gd name="T14" fmla="*/ 2 w 107"/>
                <a:gd name="T15" fmla="*/ 37 h 111"/>
                <a:gd name="T16" fmla="*/ 1 w 107"/>
                <a:gd name="T1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11">
                  <a:moveTo>
                    <a:pt x="1" y="42"/>
                  </a:moveTo>
                  <a:cubicBezTo>
                    <a:pt x="55" y="109"/>
                    <a:pt x="55" y="109"/>
                    <a:pt x="55" y="109"/>
                  </a:cubicBezTo>
                  <a:cubicBezTo>
                    <a:pt x="56" y="111"/>
                    <a:pt x="59" y="111"/>
                    <a:pt x="60" y="109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106" y="72"/>
                    <a:pt x="107" y="70"/>
                    <a:pt x="105" y="68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0" y="0"/>
                    <a:pt x="48" y="0"/>
                    <a:pt x="46" y="1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0" y="38"/>
                    <a:pt x="0" y="41"/>
                    <a:pt x="1" y="42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3D833727-0AA8-4DEE-B450-EDE2D7008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45"/>
              <a:ext cx="34" cy="34"/>
            </a:xfrm>
            <a:custGeom>
              <a:avLst/>
              <a:gdLst>
                <a:gd name="T0" fmla="*/ 18 w 34"/>
                <a:gd name="T1" fmla="*/ 34 h 34"/>
                <a:gd name="T2" fmla="*/ 34 w 34"/>
                <a:gd name="T3" fmla="*/ 22 h 34"/>
                <a:gd name="T4" fmla="*/ 22 w 34"/>
                <a:gd name="T5" fmla="*/ 0 h 34"/>
                <a:gd name="T6" fmla="*/ 0 w 34"/>
                <a:gd name="T7" fmla="*/ 15 h 34"/>
                <a:gd name="T8" fmla="*/ 18 w 34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8" y="34"/>
                  </a:moveTo>
                  <a:lnTo>
                    <a:pt x="34" y="22"/>
                  </a:lnTo>
                  <a:lnTo>
                    <a:pt x="22" y="0"/>
                  </a:lnTo>
                  <a:lnTo>
                    <a:pt x="0" y="15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09181041-5410-4DA4-9599-8C3BD46E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087"/>
              <a:ext cx="190" cy="289"/>
            </a:xfrm>
            <a:custGeom>
              <a:avLst/>
              <a:gdLst>
                <a:gd name="T0" fmla="*/ 2 w 107"/>
                <a:gd name="T1" fmla="*/ 150 h 162"/>
                <a:gd name="T2" fmla="*/ 10 w 107"/>
                <a:gd name="T3" fmla="*/ 162 h 162"/>
                <a:gd name="T4" fmla="*/ 48 w 107"/>
                <a:gd name="T5" fmla="*/ 144 h 162"/>
                <a:gd name="T6" fmla="*/ 67 w 107"/>
                <a:gd name="T7" fmla="*/ 134 h 162"/>
                <a:gd name="T8" fmla="*/ 76 w 107"/>
                <a:gd name="T9" fmla="*/ 127 h 162"/>
                <a:gd name="T10" fmla="*/ 81 w 107"/>
                <a:gd name="T11" fmla="*/ 123 h 162"/>
                <a:gd name="T12" fmla="*/ 86 w 107"/>
                <a:gd name="T13" fmla="*/ 119 h 162"/>
                <a:gd name="T14" fmla="*/ 91 w 107"/>
                <a:gd name="T15" fmla="*/ 112 h 162"/>
                <a:gd name="T16" fmla="*/ 93 w 107"/>
                <a:gd name="T17" fmla="*/ 108 h 162"/>
                <a:gd name="T18" fmla="*/ 95 w 107"/>
                <a:gd name="T19" fmla="*/ 105 h 162"/>
                <a:gd name="T20" fmla="*/ 97 w 107"/>
                <a:gd name="T21" fmla="*/ 98 h 162"/>
                <a:gd name="T22" fmla="*/ 99 w 107"/>
                <a:gd name="T23" fmla="*/ 92 h 162"/>
                <a:gd name="T24" fmla="*/ 103 w 107"/>
                <a:gd name="T25" fmla="*/ 71 h 162"/>
                <a:gd name="T26" fmla="*/ 107 w 107"/>
                <a:gd name="T27" fmla="*/ 29 h 162"/>
                <a:gd name="T28" fmla="*/ 105 w 107"/>
                <a:gd name="T29" fmla="*/ 16 h 162"/>
                <a:gd name="T30" fmla="*/ 105 w 107"/>
                <a:gd name="T31" fmla="*/ 16 h 162"/>
                <a:gd name="T32" fmla="*/ 69 w 107"/>
                <a:gd name="T33" fmla="*/ 15 h 162"/>
                <a:gd name="T34" fmla="*/ 67 w 107"/>
                <a:gd name="T35" fmla="*/ 28 h 162"/>
                <a:gd name="T36" fmla="*/ 67 w 107"/>
                <a:gd name="T37" fmla="*/ 68 h 162"/>
                <a:gd name="T38" fmla="*/ 66 w 107"/>
                <a:gd name="T39" fmla="*/ 87 h 162"/>
                <a:gd name="T40" fmla="*/ 65 w 107"/>
                <a:gd name="T41" fmla="*/ 94 h 162"/>
                <a:gd name="T42" fmla="*/ 63 w 107"/>
                <a:gd name="T43" fmla="*/ 99 h 162"/>
                <a:gd name="T44" fmla="*/ 50 w 107"/>
                <a:gd name="T45" fmla="*/ 111 h 162"/>
                <a:gd name="T46" fmla="*/ 34 w 107"/>
                <a:gd name="T47" fmla="*/ 123 h 162"/>
                <a:gd name="T48" fmla="*/ 0 w 107"/>
                <a:gd name="T49" fmla="*/ 144 h 162"/>
                <a:gd name="T50" fmla="*/ 2 w 107"/>
                <a:gd name="T51" fmla="*/ 15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7" h="162">
                  <a:moveTo>
                    <a:pt x="2" y="150"/>
                  </a:moveTo>
                  <a:cubicBezTo>
                    <a:pt x="4" y="154"/>
                    <a:pt x="7" y="158"/>
                    <a:pt x="10" y="162"/>
                  </a:cubicBezTo>
                  <a:cubicBezTo>
                    <a:pt x="23" y="157"/>
                    <a:pt x="35" y="151"/>
                    <a:pt x="48" y="144"/>
                  </a:cubicBezTo>
                  <a:cubicBezTo>
                    <a:pt x="54" y="141"/>
                    <a:pt x="60" y="137"/>
                    <a:pt x="67" y="134"/>
                  </a:cubicBezTo>
                  <a:cubicBezTo>
                    <a:pt x="70" y="132"/>
                    <a:pt x="73" y="129"/>
                    <a:pt x="76" y="127"/>
                  </a:cubicBezTo>
                  <a:cubicBezTo>
                    <a:pt x="81" y="123"/>
                    <a:pt x="81" y="123"/>
                    <a:pt x="81" y="123"/>
                  </a:cubicBezTo>
                  <a:cubicBezTo>
                    <a:pt x="82" y="122"/>
                    <a:pt x="84" y="120"/>
                    <a:pt x="86" y="119"/>
                  </a:cubicBezTo>
                  <a:cubicBezTo>
                    <a:pt x="87" y="117"/>
                    <a:pt x="89" y="115"/>
                    <a:pt x="91" y="112"/>
                  </a:cubicBezTo>
                  <a:cubicBezTo>
                    <a:pt x="92" y="111"/>
                    <a:pt x="92" y="110"/>
                    <a:pt x="93" y="108"/>
                  </a:cubicBezTo>
                  <a:cubicBezTo>
                    <a:pt x="94" y="107"/>
                    <a:pt x="95" y="106"/>
                    <a:pt x="95" y="105"/>
                  </a:cubicBezTo>
                  <a:cubicBezTo>
                    <a:pt x="96" y="103"/>
                    <a:pt x="96" y="100"/>
                    <a:pt x="97" y="98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0" y="85"/>
                    <a:pt x="102" y="78"/>
                    <a:pt x="103" y="71"/>
                  </a:cubicBezTo>
                  <a:cubicBezTo>
                    <a:pt x="105" y="56"/>
                    <a:pt x="106" y="43"/>
                    <a:pt x="107" y="29"/>
                  </a:cubicBezTo>
                  <a:cubicBezTo>
                    <a:pt x="107" y="24"/>
                    <a:pt x="107" y="20"/>
                    <a:pt x="105" y="16"/>
                  </a:cubicBezTo>
                  <a:cubicBezTo>
                    <a:pt x="105" y="16"/>
                    <a:pt x="105" y="16"/>
                    <a:pt x="105" y="16"/>
                  </a:cubicBezTo>
                  <a:cubicBezTo>
                    <a:pt x="97" y="0"/>
                    <a:pt x="77" y="1"/>
                    <a:pt x="69" y="15"/>
                  </a:cubicBezTo>
                  <a:cubicBezTo>
                    <a:pt x="67" y="19"/>
                    <a:pt x="66" y="24"/>
                    <a:pt x="67" y="28"/>
                  </a:cubicBezTo>
                  <a:cubicBezTo>
                    <a:pt x="67" y="42"/>
                    <a:pt x="68" y="55"/>
                    <a:pt x="67" y="68"/>
                  </a:cubicBezTo>
                  <a:cubicBezTo>
                    <a:pt x="67" y="74"/>
                    <a:pt x="67" y="81"/>
                    <a:pt x="66" y="87"/>
                  </a:cubicBezTo>
                  <a:cubicBezTo>
                    <a:pt x="66" y="90"/>
                    <a:pt x="65" y="92"/>
                    <a:pt x="65" y="94"/>
                  </a:cubicBezTo>
                  <a:cubicBezTo>
                    <a:pt x="65" y="96"/>
                    <a:pt x="64" y="97"/>
                    <a:pt x="63" y="99"/>
                  </a:cubicBezTo>
                  <a:cubicBezTo>
                    <a:pt x="60" y="103"/>
                    <a:pt x="55" y="107"/>
                    <a:pt x="50" y="111"/>
                  </a:cubicBezTo>
                  <a:cubicBezTo>
                    <a:pt x="45" y="115"/>
                    <a:pt x="40" y="119"/>
                    <a:pt x="34" y="123"/>
                  </a:cubicBezTo>
                  <a:cubicBezTo>
                    <a:pt x="23" y="130"/>
                    <a:pt x="12" y="138"/>
                    <a:pt x="0" y="144"/>
                  </a:cubicBezTo>
                  <a:cubicBezTo>
                    <a:pt x="1" y="146"/>
                    <a:pt x="1" y="148"/>
                    <a:pt x="2" y="150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0688EE36-E767-4640-865D-CA49EAF6E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342"/>
              <a:ext cx="69" cy="68"/>
            </a:xfrm>
            <a:custGeom>
              <a:avLst/>
              <a:gdLst>
                <a:gd name="T0" fmla="*/ 38 w 39"/>
                <a:gd name="T1" fmla="*/ 16 h 38"/>
                <a:gd name="T2" fmla="*/ 35 w 39"/>
                <a:gd name="T3" fmla="*/ 13 h 38"/>
                <a:gd name="T4" fmla="*/ 32 w 39"/>
                <a:gd name="T5" fmla="*/ 9 h 38"/>
                <a:gd name="T6" fmla="*/ 32 w 39"/>
                <a:gd name="T7" fmla="*/ 9 h 38"/>
                <a:gd name="T8" fmla="*/ 32 w 39"/>
                <a:gd name="T9" fmla="*/ 9 h 38"/>
                <a:gd name="T10" fmla="*/ 32 w 39"/>
                <a:gd name="T11" fmla="*/ 9 h 38"/>
                <a:gd name="T12" fmla="*/ 14 w 39"/>
                <a:gd name="T13" fmla="*/ 2 h 38"/>
                <a:gd name="T14" fmla="*/ 3 w 39"/>
                <a:gd name="T15" fmla="*/ 4 h 38"/>
                <a:gd name="T16" fmla="*/ 12 w 39"/>
                <a:gd name="T17" fmla="*/ 10 h 38"/>
                <a:gd name="T18" fmla="*/ 13 w 39"/>
                <a:gd name="T19" fmla="*/ 10 h 38"/>
                <a:gd name="T20" fmla="*/ 7 w 39"/>
                <a:gd name="T21" fmla="*/ 16 h 38"/>
                <a:gd name="T22" fmla="*/ 4 w 39"/>
                <a:gd name="T23" fmla="*/ 23 h 38"/>
                <a:gd name="T24" fmla="*/ 7 w 39"/>
                <a:gd name="T25" fmla="*/ 24 h 38"/>
                <a:gd name="T26" fmla="*/ 8 w 39"/>
                <a:gd name="T27" fmla="*/ 28 h 38"/>
                <a:gd name="T28" fmla="*/ 12 w 39"/>
                <a:gd name="T29" fmla="*/ 28 h 38"/>
                <a:gd name="T30" fmla="*/ 13 w 39"/>
                <a:gd name="T31" fmla="*/ 34 h 38"/>
                <a:gd name="T32" fmla="*/ 17 w 39"/>
                <a:gd name="T33" fmla="*/ 33 h 38"/>
                <a:gd name="T34" fmla="*/ 18 w 39"/>
                <a:gd name="T35" fmla="*/ 38 h 38"/>
                <a:gd name="T36" fmla="*/ 25 w 39"/>
                <a:gd name="T37" fmla="*/ 34 h 38"/>
                <a:gd name="T38" fmla="*/ 27 w 39"/>
                <a:gd name="T39" fmla="*/ 34 h 38"/>
                <a:gd name="T40" fmla="*/ 37 w 39"/>
                <a:gd name="T41" fmla="*/ 24 h 38"/>
                <a:gd name="T42" fmla="*/ 38 w 39"/>
                <a:gd name="T43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38">
                  <a:moveTo>
                    <a:pt x="38" y="16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4" y="11"/>
                    <a:pt x="33" y="10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8"/>
                    <a:pt x="23" y="2"/>
                    <a:pt x="14" y="2"/>
                  </a:cubicBezTo>
                  <a:cubicBezTo>
                    <a:pt x="6" y="2"/>
                    <a:pt x="3" y="0"/>
                    <a:pt x="3" y="4"/>
                  </a:cubicBezTo>
                  <a:cubicBezTo>
                    <a:pt x="3" y="6"/>
                    <a:pt x="8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1"/>
                    <a:pt x="10" y="12"/>
                    <a:pt x="7" y="16"/>
                  </a:cubicBezTo>
                  <a:cubicBezTo>
                    <a:pt x="2" y="20"/>
                    <a:pt x="0" y="21"/>
                    <a:pt x="4" y="23"/>
                  </a:cubicBezTo>
                  <a:cubicBezTo>
                    <a:pt x="5" y="24"/>
                    <a:pt x="6" y="24"/>
                    <a:pt x="7" y="24"/>
                  </a:cubicBezTo>
                  <a:cubicBezTo>
                    <a:pt x="6" y="26"/>
                    <a:pt x="5" y="27"/>
                    <a:pt x="8" y="28"/>
                  </a:cubicBezTo>
                  <a:cubicBezTo>
                    <a:pt x="9" y="29"/>
                    <a:pt x="11" y="29"/>
                    <a:pt x="12" y="28"/>
                  </a:cubicBezTo>
                  <a:cubicBezTo>
                    <a:pt x="10" y="31"/>
                    <a:pt x="10" y="32"/>
                    <a:pt x="13" y="34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5" y="35"/>
                    <a:pt x="15" y="36"/>
                    <a:pt x="18" y="38"/>
                  </a:cubicBezTo>
                  <a:cubicBezTo>
                    <a:pt x="20" y="38"/>
                    <a:pt x="22" y="37"/>
                    <a:pt x="25" y="34"/>
                  </a:cubicBezTo>
                  <a:cubicBezTo>
                    <a:pt x="26" y="34"/>
                    <a:pt x="26" y="34"/>
                    <a:pt x="27" y="34"/>
                  </a:cubicBezTo>
                  <a:cubicBezTo>
                    <a:pt x="32" y="31"/>
                    <a:pt x="35" y="27"/>
                    <a:pt x="37" y="24"/>
                  </a:cubicBezTo>
                  <a:cubicBezTo>
                    <a:pt x="39" y="22"/>
                    <a:pt x="39" y="19"/>
                    <a:pt x="38" y="1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6D461F10-1109-4C26-8475-4DFF1D9D7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076"/>
              <a:ext cx="80" cy="141"/>
            </a:xfrm>
            <a:custGeom>
              <a:avLst/>
              <a:gdLst>
                <a:gd name="T0" fmla="*/ 11 w 45"/>
                <a:gd name="T1" fmla="*/ 79 h 79"/>
                <a:gd name="T2" fmla="*/ 45 w 45"/>
                <a:gd name="T3" fmla="*/ 14 h 79"/>
                <a:gd name="T4" fmla="*/ 15 w 45"/>
                <a:gd name="T5" fmla="*/ 13 h 79"/>
                <a:gd name="T6" fmla="*/ 11 w 45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9">
                  <a:moveTo>
                    <a:pt x="11" y="79"/>
                  </a:moveTo>
                  <a:cubicBezTo>
                    <a:pt x="11" y="79"/>
                    <a:pt x="21" y="27"/>
                    <a:pt x="45" y="14"/>
                  </a:cubicBezTo>
                  <a:cubicBezTo>
                    <a:pt x="45" y="14"/>
                    <a:pt x="30" y="0"/>
                    <a:pt x="15" y="13"/>
                  </a:cubicBezTo>
                  <a:cubicBezTo>
                    <a:pt x="0" y="25"/>
                    <a:pt x="0" y="67"/>
                    <a:pt x="11" y="79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95" name="Group 296">
            <a:extLst>
              <a:ext uri="{FF2B5EF4-FFF2-40B4-BE49-F238E27FC236}">
                <a16:creationId xmlns:a16="http://schemas.microsoft.com/office/drawing/2014/main" id="{5B2C8FC0-7D76-42DB-B36C-8AF26AB95C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86727" y="3935285"/>
            <a:ext cx="1598613" cy="2189163"/>
            <a:chOff x="3568" y="1788"/>
            <a:chExt cx="1007" cy="1379"/>
          </a:xfrm>
        </p:grpSpPr>
        <p:sp>
          <p:nvSpPr>
            <p:cNvPr id="296" name="AutoShape 295">
              <a:extLst>
                <a:ext uri="{FF2B5EF4-FFF2-40B4-BE49-F238E27FC236}">
                  <a16:creationId xmlns:a16="http://schemas.microsoft.com/office/drawing/2014/main" id="{70C7FB06-173E-4E30-AEFA-33329B98CD5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8" y="1788"/>
              <a:ext cx="1007" cy="1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7683E99F-F443-4EF9-BA85-7136C44A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053"/>
              <a:ext cx="340" cy="82"/>
            </a:xfrm>
            <a:custGeom>
              <a:avLst/>
              <a:gdLst>
                <a:gd name="T0" fmla="*/ 139 w 158"/>
                <a:gd name="T1" fmla="*/ 38 h 38"/>
                <a:gd name="T2" fmla="*/ 18 w 158"/>
                <a:gd name="T3" fmla="*/ 38 h 38"/>
                <a:gd name="T4" fmla="*/ 0 w 158"/>
                <a:gd name="T5" fmla="*/ 19 h 38"/>
                <a:gd name="T6" fmla="*/ 0 w 158"/>
                <a:gd name="T7" fmla="*/ 19 h 38"/>
                <a:gd name="T8" fmla="*/ 18 w 158"/>
                <a:gd name="T9" fmla="*/ 0 h 38"/>
                <a:gd name="T10" fmla="*/ 139 w 158"/>
                <a:gd name="T11" fmla="*/ 0 h 38"/>
                <a:gd name="T12" fmla="*/ 158 w 158"/>
                <a:gd name="T13" fmla="*/ 19 h 38"/>
                <a:gd name="T14" fmla="*/ 158 w 158"/>
                <a:gd name="T15" fmla="*/ 19 h 38"/>
                <a:gd name="T16" fmla="*/ 139 w 158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38">
                  <a:moveTo>
                    <a:pt x="139" y="38"/>
                  </a:moveTo>
                  <a:cubicBezTo>
                    <a:pt x="18" y="38"/>
                    <a:pt x="18" y="38"/>
                    <a:pt x="18" y="38"/>
                  </a:cubicBezTo>
                  <a:cubicBezTo>
                    <a:pt x="8" y="38"/>
                    <a:pt x="0" y="2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9" y="0"/>
                    <a:pt x="158" y="9"/>
                    <a:pt x="158" y="19"/>
                  </a:cubicBezTo>
                  <a:cubicBezTo>
                    <a:pt x="158" y="19"/>
                    <a:pt x="158" y="19"/>
                    <a:pt x="158" y="19"/>
                  </a:cubicBezTo>
                  <a:cubicBezTo>
                    <a:pt x="158" y="29"/>
                    <a:pt x="149" y="38"/>
                    <a:pt x="139" y="38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72C1A38E-3935-45A7-BD88-C95C7CB8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66"/>
              <a:ext cx="45" cy="528"/>
            </a:xfrm>
            <a:custGeom>
              <a:avLst/>
              <a:gdLst>
                <a:gd name="T0" fmla="*/ 11 w 21"/>
                <a:gd name="T1" fmla="*/ 246 h 246"/>
                <a:gd name="T2" fmla="*/ 11 w 21"/>
                <a:gd name="T3" fmla="*/ 246 h 246"/>
                <a:gd name="T4" fmla="*/ 0 w 21"/>
                <a:gd name="T5" fmla="*/ 235 h 246"/>
                <a:gd name="T6" fmla="*/ 0 w 21"/>
                <a:gd name="T7" fmla="*/ 11 h 246"/>
                <a:gd name="T8" fmla="*/ 11 w 21"/>
                <a:gd name="T9" fmla="*/ 0 h 246"/>
                <a:gd name="T10" fmla="*/ 11 w 21"/>
                <a:gd name="T11" fmla="*/ 0 h 246"/>
                <a:gd name="T12" fmla="*/ 21 w 21"/>
                <a:gd name="T13" fmla="*/ 11 h 246"/>
                <a:gd name="T14" fmla="*/ 21 w 21"/>
                <a:gd name="T15" fmla="*/ 235 h 246"/>
                <a:gd name="T16" fmla="*/ 11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1" y="246"/>
                  </a:moveTo>
                  <a:cubicBezTo>
                    <a:pt x="11" y="246"/>
                    <a:pt x="11" y="246"/>
                    <a:pt x="11" y="246"/>
                  </a:cubicBezTo>
                  <a:cubicBezTo>
                    <a:pt x="5" y="246"/>
                    <a:pt x="0" y="241"/>
                    <a:pt x="0" y="23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21" y="5"/>
                    <a:pt x="21" y="11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41"/>
                    <a:pt x="17" y="246"/>
                    <a:pt x="11" y="246"/>
                  </a:cubicBezTo>
                  <a:close/>
                </a:path>
              </a:pathLst>
            </a:custGeom>
            <a:solidFill>
              <a:srgbClr val="567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31A79E99-200C-44F2-83E8-4954CB0B2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510"/>
              <a:ext cx="512" cy="105"/>
            </a:xfrm>
            <a:custGeom>
              <a:avLst/>
              <a:gdLst>
                <a:gd name="T0" fmla="*/ 213 w 238"/>
                <a:gd name="T1" fmla="*/ 49 h 49"/>
                <a:gd name="T2" fmla="*/ 25 w 238"/>
                <a:gd name="T3" fmla="*/ 49 h 49"/>
                <a:gd name="T4" fmla="*/ 0 w 238"/>
                <a:gd name="T5" fmla="*/ 24 h 49"/>
                <a:gd name="T6" fmla="*/ 0 w 238"/>
                <a:gd name="T7" fmla="*/ 24 h 49"/>
                <a:gd name="T8" fmla="*/ 25 w 238"/>
                <a:gd name="T9" fmla="*/ 0 h 49"/>
                <a:gd name="T10" fmla="*/ 213 w 238"/>
                <a:gd name="T11" fmla="*/ 0 h 49"/>
                <a:gd name="T12" fmla="*/ 238 w 238"/>
                <a:gd name="T13" fmla="*/ 24 h 49"/>
                <a:gd name="T14" fmla="*/ 238 w 238"/>
                <a:gd name="T15" fmla="*/ 24 h 49"/>
                <a:gd name="T16" fmla="*/ 213 w 238"/>
                <a:gd name="T1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49">
                  <a:moveTo>
                    <a:pt x="213" y="49"/>
                  </a:moveTo>
                  <a:cubicBezTo>
                    <a:pt x="25" y="49"/>
                    <a:pt x="25" y="49"/>
                    <a:pt x="25" y="49"/>
                  </a:cubicBezTo>
                  <a:cubicBezTo>
                    <a:pt x="11" y="49"/>
                    <a:pt x="0" y="38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27" y="0"/>
                    <a:pt x="238" y="11"/>
                    <a:pt x="238" y="24"/>
                  </a:cubicBezTo>
                  <a:cubicBezTo>
                    <a:pt x="238" y="24"/>
                    <a:pt x="238" y="24"/>
                    <a:pt x="238" y="24"/>
                  </a:cubicBezTo>
                  <a:cubicBezTo>
                    <a:pt x="238" y="38"/>
                    <a:pt x="227" y="49"/>
                    <a:pt x="213" y="49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37BCB009-ACA8-406C-BBA6-0562025B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37"/>
              <a:ext cx="553" cy="724"/>
            </a:xfrm>
            <a:custGeom>
              <a:avLst/>
              <a:gdLst>
                <a:gd name="T0" fmla="*/ 248 w 257"/>
                <a:gd name="T1" fmla="*/ 337 h 337"/>
                <a:gd name="T2" fmla="*/ 10 w 257"/>
                <a:gd name="T3" fmla="*/ 337 h 337"/>
                <a:gd name="T4" fmla="*/ 0 w 257"/>
                <a:gd name="T5" fmla="*/ 329 h 337"/>
                <a:gd name="T6" fmla="*/ 7 w 257"/>
                <a:gd name="T7" fmla="*/ 9 h 337"/>
                <a:gd name="T8" fmla="*/ 17 w 257"/>
                <a:gd name="T9" fmla="*/ 0 h 337"/>
                <a:gd name="T10" fmla="*/ 241 w 257"/>
                <a:gd name="T11" fmla="*/ 0 h 337"/>
                <a:gd name="T12" fmla="*/ 250 w 257"/>
                <a:gd name="T13" fmla="*/ 9 h 337"/>
                <a:gd name="T14" fmla="*/ 257 w 257"/>
                <a:gd name="T15" fmla="*/ 329 h 337"/>
                <a:gd name="T16" fmla="*/ 248 w 257"/>
                <a:gd name="T17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337">
                  <a:moveTo>
                    <a:pt x="248" y="337"/>
                  </a:moveTo>
                  <a:cubicBezTo>
                    <a:pt x="10" y="337"/>
                    <a:pt x="10" y="337"/>
                    <a:pt x="10" y="337"/>
                  </a:cubicBezTo>
                  <a:cubicBezTo>
                    <a:pt x="5" y="337"/>
                    <a:pt x="0" y="334"/>
                    <a:pt x="0" y="32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4"/>
                    <a:pt x="11" y="0"/>
                    <a:pt x="17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46" y="0"/>
                    <a:pt x="250" y="4"/>
                    <a:pt x="250" y="9"/>
                  </a:cubicBezTo>
                  <a:cubicBezTo>
                    <a:pt x="257" y="329"/>
                    <a:pt x="257" y="329"/>
                    <a:pt x="257" y="329"/>
                  </a:cubicBezTo>
                  <a:cubicBezTo>
                    <a:pt x="257" y="334"/>
                    <a:pt x="253" y="337"/>
                    <a:pt x="248" y="337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3A36465B-6901-4F6C-A71E-F92C6A150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867"/>
              <a:ext cx="503" cy="673"/>
            </a:xfrm>
            <a:custGeom>
              <a:avLst/>
              <a:gdLst>
                <a:gd name="T0" fmla="*/ 225 w 234"/>
                <a:gd name="T1" fmla="*/ 313 h 313"/>
                <a:gd name="T2" fmla="*/ 8 w 234"/>
                <a:gd name="T3" fmla="*/ 313 h 313"/>
                <a:gd name="T4" fmla="*/ 0 w 234"/>
                <a:gd name="T5" fmla="*/ 306 h 313"/>
                <a:gd name="T6" fmla="*/ 8 w 234"/>
                <a:gd name="T7" fmla="*/ 8 h 313"/>
                <a:gd name="T8" fmla="*/ 17 w 234"/>
                <a:gd name="T9" fmla="*/ 0 h 313"/>
                <a:gd name="T10" fmla="*/ 217 w 234"/>
                <a:gd name="T11" fmla="*/ 0 h 313"/>
                <a:gd name="T12" fmla="*/ 225 w 234"/>
                <a:gd name="T13" fmla="*/ 8 h 313"/>
                <a:gd name="T14" fmla="*/ 234 w 234"/>
                <a:gd name="T15" fmla="*/ 306 h 313"/>
                <a:gd name="T16" fmla="*/ 225 w 234"/>
                <a:gd name="T17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313">
                  <a:moveTo>
                    <a:pt x="225" y="313"/>
                  </a:moveTo>
                  <a:cubicBezTo>
                    <a:pt x="8" y="313"/>
                    <a:pt x="8" y="313"/>
                    <a:pt x="8" y="313"/>
                  </a:cubicBezTo>
                  <a:cubicBezTo>
                    <a:pt x="4" y="313"/>
                    <a:pt x="0" y="310"/>
                    <a:pt x="0" y="306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4"/>
                    <a:pt x="12" y="0"/>
                    <a:pt x="17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22" y="0"/>
                    <a:pt x="225" y="4"/>
                    <a:pt x="225" y="8"/>
                  </a:cubicBezTo>
                  <a:cubicBezTo>
                    <a:pt x="234" y="306"/>
                    <a:pt x="234" y="306"/>
                    <a:pt x="234" y="306"/>
                  </a:cubicBezTo>
                  <a:cubicBezTo>
                    <a:pt x="234" y="310"/>
                    <a:pt x="230" y="313"/>
                    <a:pt x="225" y="3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C6439BD4-2082-4F0C-B87F-655E6732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925"/>
              <a:ext cx="391" cy="411"/>
            </a:xfrm>
            <a:custGeom>
              <a:avLst/>
              <a:gdLst>
                <a:gd name="T0" fmla="*/ 0 w 182"/>
                <a:gd name="T1" fmla="*/ 0 h 191"/>
                <a:gd name="T2" fmla="*/ 52 w 182"/>
                <a:gd name="T3" fmla="*/ 102 h 191"/>
                <a:gd name="T4" fmla="*/ 50 w 182"/>
                <a:gd name="T5" fmla="*/ 101 h 191"/>
                <a:gd name="T6" fmla="*/ 83 w 182"/>
                <a:gd name="T7" fmla="*/ 48 h 191"/>
                <a:gd name="T8" fmla="*/ 85 w 182"/>
                <a:gd name="T9" fmla="*/ 45 h 191"/>
                <a:gd name="T10" fmla="*/ 87 w 182"/>
                <a:gd name="T11" fmla="*/ 48 h 191"/>
                <a:gd name="T12" fmla="*/ 121 w 182"/>
                <a:gd name="T13" fmla="*/ 134 h 191"/>
                <a:gd name="T14" fmla="*/ 116 w 182"/>
                <a:gd name="T15" fmla="*/ 133 h 191"/>
                <a:gd name="T16" fmla="*/ 142 w 182"/>
                <a:gd name="T17" fmla="*/ 97 h 191"/>
                <a:gd name="T18" fmla="*/ 145 w 182"/>
                <a:gd name="T19" fmla="*/ 93 h 191"/>
                <a:gd name="T20" fmla="*/ 148 w 182"/>
                <a:gd name="T21" fmla="*/ 98 h 191"/>
                <a:gd name="T22" fmla="*/ 181 w 182"/>
                <a:gd name="T23" fmla="*/ 185 h 191"/>
                <a:gd name="T24" fmla="*/ 179 w 182"/>
                <a:gd name="T25" fmla="*/ 190 h 191"/>
                <a:gd name="T26" fmla="*/ 174 w 182"/>
                <a:gd name="T27" fmla="*/ 187 h 191"/>
                <a:gd name="T28" fmla="*/ 174 w 182"/>
                <a:gd name="T29" fmla="*/ 187 h 191"/>
                <a:gd name="T30" fmla="*/ 142 w 182"/>
                <a:gd name="T31" fmla="*/ 100 h 191"/>
                <a:gd name="T32" fmla="*/ 147 w 182"/>
                <a:gd name="T33" fmla="*/ 101 h 191"/>
                <a:gd name="T34" fmla="*/ 121 w 182"/>
                <a:gd name="T35" fmla="*/ 137 h 191"/>
                <a:gd name="T36" fmla="*/ 118 w 182"/>
                <a:gd name="T37" fmla="*/ 140 h 191"/>
                <a:gd name="T38" fmla="*/ 116 w 182"/>
                <a:gd name="T39" fmla="*/ 136 h 191"/>
                <a:gd name="T40" fmla="*/ 83 w 182"/>
                <a:gd name="T41" fmla="*/ 49 h 191"/>
                <a:gd name="T42" fmla="*/ 86 w 182"/>
                <a:gd name="T43" fmla="*/ 50 h 191"/>
                <a:gd name="T44" fmla="*/ 52 w 182"/>
                <a:gd name="T45" fmla="*/ 103 h 191"/>
                <a:gd name="T46" fmla="*/ 51 w 182"/>
                <a:gd name="T47" fmla="*/ 104 h 191"/>
                <a:gd name="T48" fmla="*/ 50 w 182"/>
                <a:gd name="T49" fmla="*/ 103 h 191"/>
                <a:gd name="T50" fmla="*/ 0 w 182"/>
                <a:gd name="T5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191">
                  <a:moveTo>
                    <a:pt x="0" y="0"/>
                  </a:moveTo>
                  <a:cubicBezTo>
                    <a:pt x="52" y="102"/>
                    <a:pt x="52" y="102"/>
                    <a:pt x="52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45" y="93"/>
                    <a:pt x="145" y="93"/>
                    <a:pt x="145" y="93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81" y="185"/>
                    <a:pt x="181" y="185"/>
                    <a:pt x="181" y="185"/>
                  </a:cubicBezTo>
                  <a:cubicBezTo>
                    <a:pt x="182" y="187"/>
                    <a:pt x="181" y="189"/>
                    <a:pt x="179" y="190"/>
                  </a:cubicBezTo>
                  <a:cubicBezTo>
                    <a:pt x="177" y="191"/>
                    <a:pt x="175" y="190"/>
                    <a:pt x="174" y="187"/>
                  </a:cubicBezTo>
                  <a:cubicBezTo>
                    <a:pt x="174" y="187"/>
                    <a:pt x="174" y="187"/>
                    <a:pt x="174" y="187"/>
                  </a:cubicBezTo>
                  <a:cubicBezTo>
                    <a:pt x="142" y="100"/>
                    <a:pt x="142" y="100"/>
                    <a:pt x="142" y="100"/>
                  </a:cubicBezTo>
                  <a:cubicBezTo>
                    <a:pt x="147" y="101"/>
                    <a:pt x="147" y="101"/>
                    <a:pt x="147" y="101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18" y="140"/>
                    <a:pt x="118" y="140"/>
                    <a:pt x="118" y="140"/>
                  </a:cubicBezTo>
                  <a:cubicBezTo>
                    <a:pt x="116" y="136"/>
                    <a:pt x="116" y="136"/>
                    <a:pt x="116" y="136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6" y="50"/>
                    <a:pt x="86" y="50"/>
                    <a:pt x="86" y="50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1" y="104"/>
                    <a:pt x="51" y="104"/>
                    <a:pt x="51" y="104"/>
                  </a:cubicBezTo>
                  <a:cubicBezTo>
                    <a:pt x="50" y="103"/>
                    <a:pt x="50" y="103"/>
                    <a:pt x="5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ED1A5548-BEF8-4FF6-8C27-63B43A48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98"/>
              <a:ext cx="207" cy="30"/>
            </a:xfrm>
            <a:custGeom>
              <a:avLst/>
              <a:gdLst>
                <a:gd name="T0" fmla="*/ 89 w 96"/>
                <a:gd name="T1" fmla="*/ 14 h 14"/>
                <a:gd name="T2" fmla="*/ 7 w 96"/>
                <a:gd name="T3" fmla="*/ 14 h 14"/>
                <a:gd name="T4" fmla="*/ 0 w 96"/>
                <a:gd name="T5" fmla="*/ 7 h 14"/>
                <a:gd name="T6" fmla="*/ 0 w 96"/>
                <a:gd name="T7" fmla="*/ 7 h 14"/>
                <a:gd name="T8" fmla="*/ 7 w 96"/>
                <a:gd name="T9" fmla="*/ 0 h 14"/>
                <a:gd name="T10" fmla="*/ 89 w 96"/>
                <a:gd name="T11" fmla="*/ 0 h 14"/>
                <a:gd name="T12" fmla="*/ 96 w 96"/>
                <a:gd name="T13" fmla="*/ 7 h 14"/>
                <a:gd name="T14" fmla="*/ 96 w 96"/>
                <a:gd name="T15" fmla="*/ 7 h 14"/>
                <a:gd name="T16" fmla="*/ 89 w 9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14">
                  <a:moveTo>
                    <a:pt x="8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3" y="0"/>
                    <a:pt x="96" y="3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11"/>
                    <a:pt x="93" y="14"/>
                    <a:pt x="89" y="14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FD620EA7-C434-426E-86B3-E89F5A78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467"/>
              <a:ext cx="271" cy="30"/>
            </a:xfrm>
            <a:custGeom>
              <a:avLst/>
              <a:gdLst>
                <a:gd name="T0" fmla="*/ 119 w 126"/>
                <a:gd name="T1" fmla="*/ 14 h 14"/>
                <a:gd name="T2" fmla="*/ 7 w 126"/>
                <a:gd name="T3" fmla="*/ 14 h 14"/>
                <a:gd name="T4" fmla="*/ 0 w 126"/>
                <a:gd name="T5" fmla="*/ 7 h 14"/>
                <a:gd name="T6" fmla="*/ 0 w 126"/>
                <a:gd name="T7" fmla="*/ 7 h 14"/>
                <a:gd name="T8" fmla="*/ 7 w 126"/>
                <a:gd name="T9" fmla="*/ 0 h 14"/>
                <a:gd name="T10" fmla="*/ 119 w 126"/>
                <a:gd name="T11" fmla="*/ 0 h 14"/>
                <a:gd name="T12" fmla="*/ 126 w 126"/>
                <a:gd name="T13" fmla="*/ 7 h 14"/>
                <a:gd name="T14" fmla="*/ 126 w 126"/>
                <a:gd name="T15" fmla="*/ 7 h 14"/>
                <a:gd name="T16" fmla="*/ 119 w 12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4">
                  <a:moveTo>
                    <a:pt x="11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3" y="0"/>
                    <a:pt x="126" y="3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11"/>
                    <a:pt x="123" y="14"/>
                    <a:pt x="119" y="14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8B942409-DAE0-47F1-8957-95EAE3DE5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859"/>
              <a:ext cx="295" cy="331"/>
            </a:xfrm>
            <a:custGeom>
              <a:avLst/>
              <a:gdLst>
                <a:gd name="T0" fmla="*/ 10 w 137"/>
                <a:gd name="T1" fmla="*/ 38 h 154"/>
                <a:gd name="T2" fmla="*/ 124 w 137"/>
                <a:gd name="T3" fmla="*/ 0 h 154"/>
                <a:gd name="T4" fmla="*/ 127 w 137"/>
                <a:gd name="T5" fmla="*/ 48 h 154"/>
                <a:gd name="T6" fmla="*/ 137 w 137"/>
                <a:gd name="T7" fmla="*/ 136 h 154"/>
                <a:gd name="T8" fmla="*/ 91 w 137"/>
                <a:gd name="T9" fmla="*/ 150 h 154"/>
                <a:gd name="T10" fmla="*/ 0 w 137"/>
                <a:gd name="T11" fmla="*/ 141 h 154"/>
                <a:gd name="T12" fmla="*/ 11 w 137"/>
                <a:gd name="T13" fmla="*/ 99 h 154"/>
                <a:gd name="T14" fmla="*/ 10 w 137"/>
                <a:gd name="T15" fmla="*/ 3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4">
                  <a:moveTo>
                    <a:pt x="10" y="38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9" y="31"/>
                    <a:pt x="127" y="48"/>
                  </a:cubicBezTo>
                  <a:cubicBezTo>
                    <a:pt x="125" y="65"/>
                    <a:pt x="125" y="85"/>
                    <a:pt x="137" y="136"/>
                  </a:cubicBezTo>
                  <a:cubicBezTo>
                    <a:pt x="137" y="136"/>
                    <a:pt x="127" y="146"/>
                    <a:pt x="91" y="150"/>
                  </a:cubicBezTo>
                  <a:cubicBezTo>
                    <a:pt x="56" y="154"/>
                    <a:pt x="17" y="151"/>
                    <a:pt x="0" y="141"/>
                  </a:cubicBezTo>
                  <a:cubicBezTo>
                    <a:pt x="0" y="141"/>
                    <a:pt x="9" y="129"/>
                    <a:pt x="11" y="99"/>
                  </a:cubicBezTo>
                  <a:lnTo>
                    <a:pt x="10" y="38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103A4601-8618-4846-8825-8E8ABAA4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454"/>
              <a:ext cx="194" cy="722"/>
            </a:xfrm>
            <a:custGeom>
              <a:avLst/>
              <a:gdLst>
                <a:gd name="T0" fmla="*/ 43 w 90"/>
                <a:gd name="T1" fmla="*/ 0 h 336"/>
                <a:gd name="T2" fmla="*/ 42 w 90"/>
                <a:gd name="T3" fmla="*/ 5 h 336"/>
                <a:gd name="T4" fmla="*/ 41 w 90"/>
                <a:gd name="T5" fmla="*/ 18 h 336"/>
                <a:gd name="T6" fmla="*/ 38 w 90"/>
                <a:gd name="T7" fmla="*/ 61 h 336"/>
                <a:gd name="T8" fmla="*/ 38 w 90"/>
                <a:gd name="T9" fmla="*/ 155 h 336"/>
                <a:gd name="T10" fmla="*/ 40 w 90"/>
                <a:gd name="T11" fmla="*/ 184 h 336"/>
                <a:gd name="T12" fmla="*/ 44 w 90"/>
                <a:gd name="T13" fmla="*/ 221 h 336"/>
                <a:gd name="T14" fmla="*/ 51 w 90"/>
                <a:gd name="T15" fmla="*/ 286 h 336"/>
                <a:gd name="T16" fmla="*/ 52 w 90"/>
                <a:gd name="T17" fmla="*/ 286 h 336"/>
                <a:gd name="T18" fmla="*/ 17 w 90"/>
                <a:gd name="T19" fmla="*/ 314 h 336"/>
                <a:gd name="T20" fmla="*/ 3 w 90"/>
                <a:gd name="T21" fmla="*/ 327 h 336"/>
                <a:gd name="T22" fmla="*/ 39 w 90"/>
                <a:gd name="T23" fmla="*/ 328 h 336"/>
                <a:gd name="T24" fmla="*/ 55 w 90"/>
                <a:gd name="T25" fmla="*/ 319 h 336"/>
                <a:gd name="T26" fmla="*/ 58 w 90"/>
                <a:gd name="T27" fmla="*/ 327 h 336"/>
                <a:gd name="T28" fmla="*/ 73 w 90"/>
                <a:gd name="T29" fmla="*/ 325 h 336"/>
                <a:gd name="T30" fmla="*/ 73 w 90"/>
                <a:gd name="T31" fmla="*/ 286 h 336"/>
                <a:gd name="T32" fmla="*/ 73 w 90"/>
                <a:gd name="T33" fmla="*/ 234 h 336"/>
                <a:gd name="T34" fmla="*/ 70 w 90"/>
                <a:gd name="T35" fmla="*/ 181 h 336"/>
                <a:gd name="T36" fmla="*/ 68 w 90"/>
                <a:gd name="T37" fmla="*/ 143 h 336"/>
                <a:gd name="T38" fmla="*/ 74 w 90"/>
                <a:gd name="T39" fmla="*/ 100 h 336"/>
                <a:gd name="T40" fmla="*/ 86 w 90"/>
                <a:gd name="T41" fmla="*/ 35 h 336"/>
                <a:gd name="T42" fmla="*/ 90 w 90"/>
                <a:gd name="T43" fmla="*/ 11 h 336"/>
                <a:gd name="T44" fmla="*/ 43 w 90"/>
                <a:gd name="T4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336">
                  <a:moveTo>
                    <a:pt x="43" y="0"/>
                  </a:moveTo>
                  <a:cubicBezTo>
                    <a:pt x="43" y="0"/>
                    <a:pt x="43" y="2"/>
                    <a:pt x="42" y="5"/>
                  </a:cubicBezTo>
                  <a:cubicBezTo>
                    <a:pt x="42" y="8"/>
                    <a:pt x="42" y="12"/>
                    <a:pt x="41" y="18"/>
                  </a:cubicBezTo>
                  <a:cubicBezTo>
                    <a:pt x="40" y="29"/>
                    <a:pt x="39" y="44"/>
                    <a:pt x="38" y="61"/>
                  </a:cubicBezTo>
                  <a:cubicBezTo>
                    <a:pt x="37" y="94"/>
                    <a:pt x="36" y="133"/>
                    <a:pt x="38" y="155"/>
                  </a:cubicBezTo>
                  <a:cubicBezTo>
                    <a:pt x="38" y="163"/>
                    <a:pt x="39" y="173"/>
                    <a:pt x="40" y="184"/>
                  </a:cubicBezTo>
                  <a:cubicBezTo>
                    <a:pt x="41" y="196"/>
                    <a:pt x="42" y="208"/>
                    <a:pt x="44" y="221"/>
                  </a:cubicBezTo>
                  <a:cubicBezTo>
                    <a:pt x="47" y="246"/>
                    <a:pt x="51" y="271"/>
                    <a:pt x="51" y="286"/>
                  </a:cubicBezTo>
                  <a:cubicBezTo>
                    <a:pt x="51" y="286"/>
                    <a:pt x="52" y="286"/>
                    <a:pt x="52" y="286"/>
                  </a:cubicBezTo>
                  <a:cubicBezTo>
                    <a:pt x="45" y="307"/>
                    <a:pt x="29" y="309"/>
                    <a:pt x="17" y="314"/>
                  </a:cubicBezTo>
                  <a:cubicBezTo>
                    <a:pt x="5" y="320"/>
                    <a:pt x="0" y="318"/>
                    <a:pt x="3" y="327"/>
                  </a:cubicBezTo>
                  <a:cubicBezTo>
                    <a:pt x="6" y="336"/>
                    <a:pt x="39" y="329"/>
                    <a:pt x="39" y="328"/>
                  </a:cubicBezTo>
                  <a:cubicBezTo>
                    <a:pt x="40" y="327"/>
                    <a:pt x="55" y="319"/>
                    <a:pt x="55" y="319"/>
                  </a:cubicBezTo>
                  <a:cubicBezTo>
                    <a:pt x="58" y="327"/>
                    <a:pt x="58" y="327"/>
                    <a:pt x="58" y="327"/>
                  </a:cubicBezTo>
                  <a:cubicBezTo>
                    <a:pt x="65" y="330"/>
                    <a:pt x="73" y="325"/>
                    <a:pt x="73" y="325"/>
                  </a:cubicBezTo>
                  <a:cubicBezTo>
                    <a:pt x="75" y="311"/>
                    <a:pt x="73" y="294"/>
                    <a:pt x="73" y="286"/>
                  </a:cubicBezTo>
                  <a:cubicBezTo>
                    <a:pt x="73" y="269"/>
                    <a:pt x="73" y="251"/>
                    <a:pt x="73" y="234"/>
                  </a:cubicBezTo>
                  <a:cubicBezTo>
                    <a:pt x="73" y="216"/>
                    <a:pt x="72" y="198"/>
                    <a:pt x="70" y="181"/>
                  </a:cubicBezTo>
                  <a:cubicBezTo>
                    <a:pt x="67" y="162"/>
                    <a:pt x="67" y="153"/>
                    <a:pt x="68" y="143"/>
                  </a:cubicBezTo>
                  <a:cubicBezTo>
                    <a:pt x="69" y="132"/>
                    <a:pt x="71" y="121"/>
                    <a:pt x="74" y="100"/>
                  </a:cubicBezTo>
                  <a:cubicBezTo>
                    <a:pt x="79" y="73"/>
                    <a:pt x="83" y="51"/>
                    <a:pt x="86" y="35"/>
                  </a:cubicBezTo>
                  <a:cubicBezTo>
                    <a:pt x="88" y="20"/>
                    <a:pt x="90" y="11"/>
                    <a:pt x="90" y="11"/>
                  </a:cubicBezTo>
                  <a:cubicBezTo>
                    <a:pt x="74" y="8"/>
                    <a:pt x="59" y="4"/>
                    <a:pt x="43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356D414D-F98C-494B-86FA-39127FAF5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3098"/>
              <a:ext cx="160" cy="78"/>
            </a:xfrm>
            <a:custGeom>
              <a:avLst/>
              <a:gdLst>
                <a:gd name="T0" fmla="*/ 17 w 74"/>
                <a:gd name="T1" fmla="*/ 14 h 36"/>
                <a:gd name="T2" fmla="*/ 25 w 74"/>
                <a:gd name="T3" fmla="*/ 11 h 36"/>
                <a:gd name="T4" fmla="*/ 54 w 74"/>
                <a:gd name="T5" fmla="*/ 9 h 36"/>
                <a:gd name="T6" fmla="*/ 74 w 74"/>
                <a:gd name="T7" fmla="*/ 0 h 36"/>
                <a:gd name="T8" fmla="*/ 73 w 74"/>
                <a:gd name="T9" fmla="*/ 25 h 36"/>
                <a:gd name="T10" fmla="*/ 58 w 74"/>
                <a:gd name="T11" fmla="*/ 27 h 36"/>
                <a:gd name="T12" fmla="*/ 55 w 74"/>
                <a:gd name="T13" fmla="*/ 23 h 36"/>
                <a:gd name="T14" fmla="*/ 41 w 74"/>
                <a:gd name="T15" fmla="*/ 28 h 36"/>
                <a:gd name="T16" fmla="*/ 3 w 74"/>
                <a:gd name="T17" fmla="*/ 27 h 36"/>
                <a:gd name="T18" fmla="*/ 17 w 74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36">
                  <a:moveTo>
                    <a:pt x="17" y="14"/>
                  </a:moveTo>
                  <a:cubicBezTo>
                    <a:pt x="20" y="13"/>
                    <a:pt x="22" y="12"/>
                    <a:pt x="25" y="11"/>
                  </a:cubicBezTo>
                  <a:cubicBezTo>
                    <a:pt x="20" y="19"/>
                    <a:pt x="42" y="13"/>
                    <a:pt x="54" y="9"/>
                  </a:cubicBezTo>
                  <a:cubicBezTo>
                    <a:pt x="67" y="5"/>
                    <a:pt x="74" y="0"/>
                    <a:pt x="74" y="0"/>
                  </a:cubicBezTo>
                  <a:cubicBezTo>
                    <a:pt x="74" y="8"/>
                    <a:pt x="74" y="17"/>
                    <a:pt x="73" y="25"/>
                  </a:cubicBezTo>
                  <a:cubicBezTo>
                    <a:pt x="73" y="25"/>
                    <a:pt x="65" y="30"/>
                    <a:pt x="58" y="27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46" y="27"/>
                    <a:pt x="41" y="28"/>
                  </a:cubicBezTo>
                  <a:cubicBezTo>
                    <a:pt x="30" y="31"/>
                    <a:pt x="6" y="36"/>
                    <a:pt x="3" y="27"/>
                  </a:cubicBezTo>
                  <a:cubicBezTo>
                    <a:pt x="0" y="18"/>
                    <a:pt x="5" y="20"/>
                    <a:pt x="17" y="1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8745AF42-7F64-4F82-92EB-E6A9BA9EE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475"/>
              <a:ext cx="95" cy="692"/>
            </a:xfrm>
            <a:custGeom>
              <a:avLst/>
              <a:gdLst>
                <a:gd name="T0" fmla="*/ 38 w 44"/>
                <a:gd name="T1" fmla="*/ 298 h 322"/>
                <a:gd name="T2" fmla="*/ 32 w 44"/>
                <a:gd name="T3" fmla="*/ 284 h 322"/>
                <a:gd name="T4" fmla="*/ 32 w 44"/>
                <a:gd name="T5" fmla="*/ 284 h 322"/>
                <a:gd name="T6" fmla="*/ 41 w 44"/>
                <a:gd name="T7" fmla="*/ 142 h 322"/>
                <a:gd name="T8" fmla="*/ 44 w 44"/>
                <a:gd name="T9" fmla="*/ 0 h 322"/>
                <a:gd name="T10" fmla="*/ 2 w 44"/>
                <a:gd name="T11" fmla="*/ 1 h 322"/>
                <a:gd name="T12" fmla="*/ 10 w 44"/>
                <a:gd name="T13" fmla="*/ 141 h 322"/>
                <a:gd name="T14" fmla="*/ 12 w 44"/>
                <a:gd name="T15" fmla="*/ 279 h 322"/>
                <a:gd name="T16" fmla="*/ 9 w 44"/>
                <a:gd name="T17" fmla="*/ 297 h 322"/>
                <a:gd name="T18" fmla="*/ 1 w 44"/>
                <a:gd name="T19" fmla="*/ 311 h 322"/>
                <a:gd name="T20" fmla="*/ 7 w 44"/>
                <a:gd name="T21" fmla="*/ 318 h 322"/>
                <a:gd name="T22" fmla="*/ 38 w 44"/>
                <a:gd name="T23" fmla="*/ 317 h 322"/>
                <a:gd name="T24" fmla="*/ 42 w 44"/>
                <a:gd name="T25" fmla="*/ 310 h 322"/>
                <a:gd name="T26" fmla="*/ 38 w 44"/>
                <a:gd name="T27" fmla="*/ 29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2">
                  <a:moveTo>
                    <a:pt x="38" y="298"/>
                  </a:moveTo>
                  <a:cubicBezTo>
                    <a:pt x="34" y="295"/>
                    <a:pt x="33" y="288"/>
                    <a:pt x="32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7" y="237"/>
                    <a:pt x="39" y="189"/>
                    <a:pt x="41" y="142"/>
                  </a:cubicBezTo>
                  <a:cubicBezTo>
                    <a:pt x="43" y="95"/>
                    <a:pt x="44" y="47"/>
                    <a:pt x="4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47"/>
                    <a:pt x="8" y="94"/>
                    <a:pt x="10" y="141"/>
                  </a:cubicBezTo>
                  <a:cubicBezTo>
                    <a:pt x="12" y="187"/>
                    <a:pt x="13" y="233"/>
                    <a:pt x="12" y="279"/>
                  </a:cubicBezTo>
                  <a:cubicBezTo>
                    <a:pt x="12" y="283"/>
                    <a:pt x="11" y="294"/>
                    <a:pt x="9" y="297"/>
                  </a:cubicBezTo>
                  <a:cubicBezTo>
                    <a:pt x="5" y="302"/>
                    <a:pt x="0" y="301"/>
                    <a:pt x="1" y="311"/>
                  </a:cubicBezTo>
                  <a:cubicBezTo>
                    <a:pt x="2" y="314"/>
                    <a:pt x="4" y="317"/>
                    <a:pt x="7" y="318"/>
                  </a:cubicBezTo>
                  <a:cubicBezTo>
                    <a:pt x="13" y="320"/>
                    <a:pt x="23" y="322"/>
                    <a:pt x="38" y="317"/>
                  </a:cubicBezTo>
                  <a:cubicBezTo>
                    <a:pt x="41" y="316"/>
                    <a:pt x="42" y="314"/>
                    <a:pt x="42" y="310"/>
                  </a:cubicBezTo>
                  <a:cubicBezTo>
                    <a:pt x="43" y="306"/>
                    <a:pt x="42" y="301"/>
                    <a:pt x="38" y="29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7F79623F-A459-40ED-94B0-6849DB17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3107"/>
              <a:ext cx="93" cy="60"/>
            </a:xfrm>
            <a:custGeom>
              <a:avLst/>
              <a:gdLst>
                <a:gd name="T0" fmla="*/ 22 w 43"/>
                <a:gd name="T1" fmla="*/ 13 h 28"/>
                <a:gd name="T2" fmla="*/ 35 w 43"/>
                <a:gd name="T3" fmla="*/ 0 h 28"/>
                <a:gd name="T4" fmla="*/ 38 w 43"/>
                <a:gd name="T5" fmla="*/ 4 h 28"/>
                <a:gd name="T6" fmla="*/ 42 w 43"/>
                <a:gd name="T7" fmla="*/ 16 h 28"/>
                <a:gd name="T8" fmla="*/ 38 w 43"/>
                <a:gd name="T9" fmla="*/ 23 h 28"/>
                <a:gd name="T10" fmla="*/ 7 w 43"/>
                <a:gd name="T11" fmla="*/ 24 h 28"/>
                <a:gd name="T12" fmla="*/ 1 w 43"/>
                <a:gd name="T13" fmla="*/ 17 h 28"/>
                <a:gd name="T14" fmla="*/ 9 w 43"/>
                <a:gd name="T15" fmla="*/ 3 h 28"/>
                <a:gd name="T16" fmla="*/ 22 w 43"/>
                <a:gd name="T1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8">
                  <a:moveTo>
                    <a:pt x="22" y="13"/>
                  </a:moveTo>
                  <a:cubicBezTo>
                    <a:pt x="39" y="13"/>
                    <a:pt x="36" y="2"/>
                    <a:pt x="35" y="0"/>
                  </a:cubicBezTo>
                  <a:cubicBezTo>
                    <a:pt x="36" y="1"/>
                    <a:pt x="37" y="3"/>
                    <a:pt x="38" y="4"/>
                  </a:cubicBezTo>
                  <a:cubicBezTo>
                    <a:pt x="42" y="7"/>
                    <a:pt x="43" y="12"/>
                    <a:pt x="42" y="16"/>
                  </a:cubicBezTo>
                  <a:cubicBezTo>
                    <a:pt x="42" y="20"/>
                    <a:pt x="41" y="22"/>
                    <a:pt x="38" y="23"/>
                  </a:cubicBezTo>
                  <a:cubicBezTo>
                    <a:pt x="23" y="28"/>
                    <a:pt x="13" y="26"/>
                    <a:pt x="7" y="24"/>
                  </a:cubicBezTo>
                  <a:cubicBezTo>
                    <a:pt x="4" y="23"/>
                    <a:pt x="2" y="20"/>
                    <a:pt x="1" y="17"/>
                  </a:cubicBezTo>
                  <a:cubicBezTo>
                    <a:pt x="0" y="7"/>
                    <a:pt x="4" y="7"/>
                    <a:pt x="9" y="3"/>
                  </a:cubicBezTo>
                  <a:cubicBezTo>
                    <a:pt x="9" y="3"/>
                    <a:pt x="1" y="13"/>
                    <a:pt x="22" y="1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149BBFBA-20B6-48A9-B404-6A673E28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31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A62A5096-DD42-4D4B-B5F0-D5020305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344"/>
              <a:ext cx="54" cy="45"/>
            </a:xfrm>
            <a:custGeom>
              <a:avLst/>
              <a:gdLst>
                <a:gd name="T0" fmla="*/ 9 w 54"/>
                <a:gd name="T1" fmla="*/ 0 h 45"/>
                <a:gd name="T2" fmla="*/ 54 w 54"/>
                <a:gd name="T3" fmla="*/ 28 h 45"/>
                <a:gd name="T4" fmla="*/ 33 w 54"/>
                <a:gd name="T5" fmla="*/ 45 h 45"/>
                <a:gd name="T6" fmla="*/ 0 w 54"/>
                <a:gd name="T7" fmla="*/ 43 h 45"/>
                <a:gd name="T8" fmla="*/ 9 w 5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9" y="0"/>
                  </a:moveTo>
                  <a:lnTo>
                    <a:pt x="54" y="28"/>
                  </a:lnTo>
                  <a:lnTo>
                    <a:pt x="33" y="45"/>
                  </a:lnTo>
                  <a:lnTo>
                    <a:pt x="0" y="4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FF9EFDFA-BFFE-429A-AE3C-29CEC888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153"/>
              <a:ext cx="230" cy="286"/>
            </a:xfrm>
            <a:custGeom>
              <a:avLst/>
              <a:gdLst>
                <a:gd name="T0" fmla="*/ 5 w 107"/>
                <a:gd name="T1" fmla="*/ 98 h 133"/>
                <a:gd name="T2" fmla="*/ 0 w 107"/>
                <a:gd name="T3" fmla="*/ 111 h 133"/>
                <a:gd name="T4" fmla="*/ 38 w 107"/>
                <a:gd name="T5" fmla="*/ 129 h 133"/>
                <a:gd name="T6" fmla="*/ 44 w 107"/>
                <a:gd name="T7" fmla="*/ 131 h 133"/>
                <a:gd name="T8" fmla="*/ 47 w 107"/>
                <a:gd name="T9" fmla="*/ 132 h 133"/>
                <a:gd name="T10" fmla="*/ 51 w 107"/>
                <a:gd name="T11" fmla="*/ 133 h 133"/>
                <a:gd name="T12" fmla="*/ 68 w 107"/>
                <a:gd name="T13" fmla="*/ 131 h 133"/>
                <a:gd name="T14" fmla="*/ 75 w 107"/>
                <a:gd name="T15" fmla="*/ 128 h 133"/>
                <a:gd name="T16" fmla="*/ 82 w 107"/>
                <a:gd name="T17" fmla="*/ 122 h 133"/>
                <a:gd name="T18" fmla="*/ 89 w 107"/>
                <a:gd name="T19" fmla="*/ 106 h 133"/>
                <a:gd name="T20" fmla="*/ 94 w 107"/>
                <a:gd name="T21" fmla="*/ 85 h 133"/>
                <a:gd name="T22" fmla="*/ 98 w 107"/>
                <a:gd name="T23" fmla="*/ 66 h 133"/>
                <a:gd name="T24" fmla="*/ 106 w 107"/>
                <a:gd name="T25" fmla="*/ 31 h 133"/>
                <a:gd name="T26" fmla="*/ 107 w 107"/>
                <a:gd name="T27" fmla="*/ 21 h 133"/>
                <a:gd name="T28" fmla="*/ 107 w 107"/>
                <a:gd name="T29" fmla="*/ 21 h 133"/>
                <a:gd name="T30" fmla="*/ 95 w 107"/>
                <a:gd name="T31" fmla="*/ 4 h 133"/>
                <a:gd name="T32" fmla="*/ 74 w 107"/>
                <a:gd name="T33" fmla="*/ 7 h 133"/>
                <a:gd name="T34" fmla="*/ 67 w 107"/>
                <a:gd name="T35" fmla="*/ 20 h 133"/>
                <a:gd name="T36" fmla="*/ 62 w 107"/>
                <a:gd name="T37" fmla="*/ 62 h 133"/>
                <a:gd name="T38" fmla="*/ 62 w 107"/>
                <a:gd name="T39" fmla="*/ 81 h 133"/>
                <a:gd name="T40" fmla="*/ 61 w 107"/>
                <a:gd name="T41" fmla="*/ 91 h 133"/>
                <a:gd name="T42" fmla="*/ 61 w 107"/>
                <a:gd name="T43" fmla="*/ 95 h 133"/>
                <a:gd name="T44" fmla="*/ 60 w 107"/>
                <a:gd name="T45" fmla="*/ 97 h 133"/>
                <a:gd name="T46" fmla="*/ 60 w 107"/>
                <a:gd name="T47" fmla="*/ 98 h 133"/>
                <a:gd name="T48" fmla="*/ 59 w 107"/>
                <a:gd name="T49" fmla="*/ 102 h 133"/>
                <a:gd name="T50" fmla="*/ 56 w 107"/>
                <a:gd name="T51" fmla="*/ 105 h 133"/>
                <a:gd name="T52" fmla="*/ 52 w 107"/>
                <a:gd name="T53" fmla="*/ 106 h 133"/>
                <a:gd name="T54" fmla="*/ 44 w 107"/>
                <a:gd name="T55" fmla="*/ 105 h 133"/>
                <a:gd name="T56" fmla="*/ 9 w 107"/>
                <a:gd name="T57" fmla="*/ 93 h 133"/>
                <a:gd name="T58" fmla="*/ 5 w 107"/>
                <a:gd name="T59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7" h="133">
                  <a:moveTo>
                    <a:pt x="5" y="98"/>
                  </a:moveTo>
                  <a:cubicBezTo>
                    <a:pt x="3" y="102"/>
                    <a:pt x="1" y="106"/>
                    <a:pt x="0" y="111"/>
                  </a:cubicBezTo>
                  <a:cubicBezTo>
                    <a:pt x="12" y="118"/>
                    <a:pt x="23" y="125"/>
                    <a:pt x="38" y="129"/>
                  </a:cubicBezTo>
                  <a:cubicBezTo>
                    <a:pt x="40" y="130"/>
                    <a:pt x="42" y="131"/>
                    <a:pt x="44" y="131"/>
                  </a:cubicBezTo>
                  <a:cubicBezTo>
                    <a:pt x="44" y="131"/>
                    <a:pt x="46" y="132"/>
                    <a:pt x="47" y="132"/>
                  </a:cubicBezTo>
                  <a:cubicBezTo>
                    <a:pt x="48" y="132"/>
                    <a:pt x="49" y="132"/>
                    <a:pt x="51" y="133"/>
                  </a:cubicBezTo>
                  <a:cubicBezTo>
                    <a:pt x="56" y="133"/>
                    <a:pt x="62" y="133"/>
                    <a:pt x="68" y="131"/>
                  </a:cubicBezTo>
                  <a:cubicBezTo>
                    <a:pt x="70" y="131"/>
                    <a:pt x="73" y="129"/>
                    <a:pt x="75" y="128"/>
                  </a:cubicBezTo>
                  <a:cubicBezTo>
                    <a:pt x="78" y="126"/>
                    <a:pt x="80" y="124"/>
                    <a:pt x="82" y="122"/>
                  </a:cubicBezTo>
                  <a:cubicBezTo>
                    <a:pt x="85" y="118"/>
                    <a:pt x="88" y="112"/>
                    <a:pt x="89" y="106"/>
                  </a:cubicBezTo>
                  <a:cubicBezTo>
                    <a:pt x="92" y="98"/>
                    <a:pt x="93" y="92"/>
                    <a:pt x="94" y="85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100" y="53"/>
                    <a:pt x="102" y="41"/>
                    <a:pt x="106" y="31"/>
                  </a:cubicBezTo>
                  <a:cubicBezTo>
                    <a:pt x="107" y="27"/>
                    <a:pt x="107" y="24"/>
                    <a:pt x="107" y="21"/>
                  </a:cubicBezTo>
                  <a:cubicBezTo>
                    <a:pt x="107" y="21"/>
                    <a:pt x="107" y="21"/>
                    <a:pt x="107" y="21"/>
                  </a:cubicBezTo>
                  <a:cubicBezTo>
                    <a:pt x="105" y="14"/>
                    <a:pt x="101" y="8"/>
                    <a:pt x="95" y="4"/>
                  </a:cubicBezTo>
                  <a:cubicBezTo>
                    <a:pt x="90" y="0"/>
                    <a:pt x="81" y="0"/>
                    <a:pt x="74" y="7"/>
                  </a:cubicBezTo>
                  <a:cubicBezTo>
                    <a:pt x="70" y="10"/>
                    <a:pt x="68" y="15"/>
                    <a:pt x="67" y="20"/>
                  </a:cubicBezTo>
                  <a:cubicBezTo>
                    <a:pt x="64" y="35"/>
                    <a:pt x="63" y="49"/>
                    <a:pt x="62" y="62"/>
                  </a:cubicBezTo>
                  <a:cubicBezTo>
                    <a:pt x="62" y="81"/>
                    <a:pt x="62" y="81"/>
                    <a:pt x="62" y="81"/>
                  </a:cubicBezTo>
                  <a:cubicBezTo>
                    <a:pt x="61" y="85"/>
                    <a:pt x="61" y="88"/>
                    <a:pt x="61" y="91"/>
                  </a:cubicBezTo>
                  <a:cubicBezTo>
                    <a:pt x="61" y="92"/>
                    <a:pt x="61" y="93"/>
                    <a:pt x="61" y="95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60" y="98"/>
                    <a:pt x="60" y="98"/>
                    <a:pt x="60" y="98"/>
                  </a:cubicBezTo>
                  <a:cubicBezTo>
                    <a:pt x="60" y="100"/>
                    <a:pt x="60" y="101"/>
                    <a:pt x="59" y="102"/>
                  </a:cubicBezTo>
                  <a:cubicBezTo>
                    <a:pt x="59" y="104"/>
                    <a:pt x="58" y="105"/>
                    <a:pt x="56" y="105"/>
                  </a:cubicBezTo>
                  <a:cubicBezTo>
                    <a:pt x="55" y="106"/>
                    <a:pt x="54" y="106"/>
                    <a:pt x="52" y="106"/>
                  </a:cubicBezTo>
                  <a:cubicBezTo>
                    <a:pt x="50" y="106"/>
                    <a:pt x="47" y="105"/>
                    <a:pt x="44" y="105"/>
                  </a:cubicBezTo>
                  <a:cubicBezTo>
                    <a:pt x="32" y="103"/>
                    <a:pt x="20" y="98"/>
                    <a:pt x="9" y="93"/>
                  </a:cubicBezTo>
                  <a:cubicBezTo>
                    <a:pt x="7" y="94"/>
                    <a:pt x="6" y="96"/>
                    <a:pt x="5" y="98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70EE58BD-149A-4CD0-93BD-8752E1221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27"/>
              <a:ext cx="88" cy="73"/>
            </a:xfrm>
            <a:custGeom>
              <a:avLst/>
              <a:gdLst>
                <a:gd name="T0" fmla="*/ 17 w 41"/>
                <a:gd name="T1" fmla="*/ 5 h 34"/>
                <a:gd name="T2" fmla="*/ 9 w 41"/>
                <a:gd name="T3" fmla="*/ 3 h 34"/>
                <a:gd name="T4" fmla="*/ 0 w 41"/>
                <a:gd name="T5" fmla="*/ 5 h 34"/>
                <a:gd name="T6" fmla="*/ 3 w 41"/>
                <a:gd name="T7" fmla="*/ 12 h 34"/>
                <a:gd name="T8" fmla="*/ 4 w 41"/>
                <a:gd name="T9" fmla="*/ 20 h 34"/>
                <a:gd name="T10" fmla="*/ 5 w 41"/>
                <a:gd name="T11" fmla="*/ 28 h 34"/>
                <a:gd name="T12" fmla="*/ 9 w 41"/>
                <a:gd name="T13" fmla="*/ 33 h 34"/>
                <a:gd name="T14" fmla="*/ 11 w 41"/>
                <a:gd name="T15" fmla="*/ 33 h 34"/>
                <a:gd name="T16" fmla="*/ 33 w 41"/>
                <a:gd name="T17" fmla="*/ 32 h 34"/>
                <a:gd name="T18" fmla="*/ 38 w 41"/>
                <a:gd name="T19" fmla="*/ 22 h 34"/>
                <a:gd name="T20" fmla="*/ 30 w 41"/>
                <a:gd name="T21" fmla="*/ 1 h 34"/>
                <a:gd name="T22" fmla="*/ 17 w 41"/>
                <a:gd name="T2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4">
                  <a:moveTo>
                    <a:pt x="17" y="5"/>
                  </a:moveTo>
                  <a:cubicBezTo>
                    <a:pt x="17" y="5"/>
                    <a:pt x="14" y="4"/>
                    <a:pt x="9" y="3"/>
                  </a:cubicBezTo>
                  <a:cubicBezTo>
                    <a:pt x="4" y="0"/>
                    <a:pt x="1" y="3"/>
                    <a:pt x="0" y="5"/>
                  </a:cubicBezTo>
                  <a:cubicBezTo>
                    <a:pt x="0" y="7"/>
                    <a:pt x="3" y="9"/>
                    <a:pt x="3" y="12"/>
                  </a:cubicBezTo>
                  <a:cubicBezTo>
                    <a:pt x="3" y="15"/>
                    <a:pt x="3" y="17"/>
                    <a:pt x="4" y="20"/>
                  </a:cubicBezTo>
                  <a:cubicBezTo>
                    <a:pt x="6" y="22"/>
                    <a:pt x="5" y="23"/>
                    <a:pt x="5" y="28"/>
                  </a:cubicBezTo>
                  <a:cubicBezTo>
                    <a:pt x="6" y="33"/>
                    <a:pt x="9" y="33"/>
                    <a:pt x="9" y="33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4" y="34"/>
                    <a:pt x="26" y="33"/>
                    <a:pt x="33" y="32"/>
                  </a:cubicBezTo>
                  <a:cubicBezTo>
                    <a:pt x="39" y="31"/>
                    <a:pt x="38" y="22"/>
                    <a:pt x="38" y="22"/>
                  </a:cubicBezTo>
                  <a:cubicBezTo>
                    <a:pt x="41" y="13"/>
                    <a:pt x="40" y="5"/>
                    <a:pt x="30" y="1"/>
                  </a:cubicBezTo>
                  <a:lnTo>
                    <a:pt x="17" y="5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829C0C04-B71C-42B0-B5AD-E31211786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316"/>
              <a:ext cx="88" cy="35"/>
            </a:xfrm>
            <a:custGeom>
              <a:avLst/>
              <a:gdLst>
                <a:gd name="T0" fmla="*/ 41 w 41"/>
                <a:gd name="T1" fmla="*/ 10 h 16"/>
                <a:gd name="T2" fmla="*/ 9 w 41"/>
                <a:gd name="T3" fmla="*/ 2 h 16"/>
                <a:gd name="T4" fmla="*/ 4 w 41"/>
                <a:gd name="T5" fmla="*/ 8 h 16"/>
                <a:gd name="T6" fmla="*/ 30 w 41"/>
                <a:gd name="T7" fmla="*/ 16 h 16"/>
                <a:gd name="T8" fmla="*/ 41 w 41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6">
                  <a:moveTo>
                    <a:pt x="41" y="10"/>
                  </a:moveTo>
                  <a:cubicBezTo>
                    <a:pt x="41" y="10"/>
                    <a:pt x="18" y="4"/>
                    <a:pt x="9" y="2"/>
                  </a:cubicBezTo>
                  <a:cubicBezTo>
                    <a:pt x="0" y="0"/>
                    <a:pt x="1" y="6"/>
                    <a:pt x="4" y="8"/>
                  </a:cubicBezTo>
                  <a:cubicBezTo>
                    <a:pt x="7" y="10"/>
                    <a:pt x="30" y="16"/>
                    <a:pt x="30" y="16"/>
                  </a:cubicBezTo>
                  <a:lnTo>
                    <a:pt x="41" y="10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8B58A287-F3FA-40EA-BD37-CDD6C54B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42"/>
              <a:ext cx="53" cy="26"/>
            </a:xfrm>
            <a:custGeom>
              <a:avLst/>
              <a:gdLst>
                <a:gd name="T0" fmla="*/ 1 w 25"/>
                <a:gd name="T1" fmla="*/ 4 h 12"/>
                <a:gd name="T2" fmla="*/ 9 w 25"/>
                <a:gd name="T3" fmla="*/ 10 h 12"/>
                <a:gd name="T4" fmla="*/ 24 w 25"/>
                <a:gd name="T5" fmla="*/ 9 h 12"/>
                <a:gd name="T6" fmla="*/ 8 w 25"/>
                <a:gd name="T7" fmla="*/ 1 h 12"/>
                <a:gd name="T8" fmla="*/ 1 w 25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2">
                  <a:moveTo>
                    <a:pt x="1" y="4"/>
                  </a:moveTo>
                  <a:cubicBezTo>
                    <a:pt x="1" y="6"/>
                    <a:pt x="0" y="9"/>
                    <a:pt x="9" y="10"/>
                  </a:cubicBezTo>
                  <a:cubicBezTo>
                    <a:pt x="18" y="11"/>
                    <a:pt x="23" y="12"/>
                    <a:pt x="24" y="9"/>
                  </a:cubicBezTo>
                  <a:cubicBezTo>
                    <a:pt x="25" y="5"/>
                    <a:pt x="13" y="2"/>
                    <a:pt x="8" y="1"/>
                  </a:cubicBezTo>
                  <a:cubicBezTo>
                    <a:pt x="2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99341B7D-06BF-4D30-AC61-37C06E618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61"/>
              <a:ext cx="51" cy="22"/>
            </a:xfrm>
            <a:custGeom>
              <a:avLst/>
              <a:gdLst>
                <a:gd name="T0" fmla="*/ 1 w 24"/>
                <a:gd name="T1" fmla="*/ 4 h 10"/>
                <a:gd name="T2" fmla="*/ 9 w 24"/>
                <a:gd name="T3" fmla="*/ 9 h 10"/>
                <a:gd name="T4" fmla="*/ 24 w 24"/>
                <a:gd name="T5" fmla="*/ 7 h 10"/>
                <a:gd name="T6" fmla="*/ 7 w 24"/>
                <a:gd name="T7" fmla="*/ 0 h 10"/>
                <a:gd name="T8" fmla="*/ 1 w 24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0">
                  <a:moveTo>
                    <a:pt x="1" y="4"/>
                  </a:moveTo>
                  <a:cubicBezTo>
                    <a:pt x="1" y="6"/>
                    <a:pt x="0" y="9"/>
                    <a:pt x="9" y="9"/>
                  </a:cubicBezTo>
                  <a:cubicBezTo>
                    <a:pt x="18" y="10"/>
                    <a:pt x="24" y="10"/>
                    <a:pt x="24" y="7"/>
                  </a:cubicBezTo>
                  <a:cubicBezTo>
                    <a:pt x="24" y="3"/>
                    <a:pt x="12" y="1"/>
                    <a:pt x="7" y="0"/>
                  </a:cubicBezTo>
                  <a:cubicBezTo>
                    <a:pt x="1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FD624B95-CEFC-45F8-8EC3-F2D703C3B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81"/>
              <a:ext cx="47" cy="19"/>
            </a:xfrm>
            <a:custGeom>
              <a:avLst/>
              <a:gdLst>
                <a:gd name="T0" fmla="*/ 0 w 22"/>
                <a:gd name="T1" fmla="*/ 4 h 9"/>
                <a:gd name="T2" fmla="*/ 8 w 22"/>
                <a:gd name="T3" fmla="*/ 8 h 9"/>
                <a:gd name="T4" fmla="*/ 22 w 22"/>
                <a:gd name="T5" fmla="*/ 4 h 9"/>
                <a:gd name="T6" fmla="*/ 5 w 22"/>
                <a:gd name="T7" fmla="*/ 0 h 9"/>
                <a:gd name="T8" fmla="*/ 0 w 2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4"/>
                  </a:moveTo>
                  <a:cubicBezTo>
                    <a:pt x="1" y="6"/>
                    <a:pt x="0" y="9"/>
                    <a:pt x="8" y="8"/>
                  </a:cubicBezTo>
                  <a:cubicBezTo>
                    <a:pt x="17" y="7"/>
                    <a:pt x="22" y="7"/>
                    <a:pt x="22" y="4"/>
                  </a:cubicBezTo>
                  <a:cubicBezTo>
                    <a:pt x="22" y="1"/>
                    <a:pt x="11" y="0"/>
                    <a:pt x="5" y="0"/>
                  </a:cubicBezTo>
                  <a:cubicBezTo>
                    <a:pt x="0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5077F70E-4DE6-43F0-BBB2-48F36DD3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321"/>
              <a:ext cx="62" cy="40"/>
            </a:xfrm>
            <a:custGeom>
              <a:avLst/>
              <a:gdLst>
                <a:gd name="T0" fmla="*/ 26 w 29"/>
                <a:gd name="T1" fmla="*/ 7 h 19"/>
                <a:gd name="T2" fmla="*/ 10 w 29"/>
                <a:gd name="T3" fmla="*/ 1 h 19"/>
                <a:gd name="T4" fmla="*/ 2 w 29"/>
                <a:gd name="T5" fmla="*/ 12 h 19"/>
                <a:gd name="T6" fmla="*/ 9 w 29"/>
                <a:gd name="T7" fmla="*/ 18 h 19"/>
                <a:gd name="T8" fmla="*/ 9 w 29"/>
                <a:gd name="T9" fmla="*/ 8 h 19"/>
                <a:gd name="T10" fmla="*/ 18 w 29"/>
                <a:gd name="T11" fmla="*/ 15 h 19"/>
                <a:gd name="T12" fmla="*/ 26 w 29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9">
                  <a:moveTo>
                    <a:pt x="26" y="7"/>
                  </a:moveTo>
                  <a:cubicBezTo>
                    <a:pt x="26" y="7"/>
                    <a:pt x="16" y="0"/>
                    <a:pt x="10" y="1"/>
                  </a:cubicBezTo>
                  <a:cubicBezTo>
                    <a:pt x="4" y="1"/>
                    <a:pt x="0" y="5"/>
                    <a:pt x="2" y="12"/>
                  </a:cubicBezTo>
                  <a:cubicBezTo>
                    <a:pt x="4" y="19"/>
                    <a:pt x="7" y="18"/>
                    <a:pt x="9" y="18"/>
                  </a:cubicBezTo>
                  <a:cubicBezTo>
                    <a:pt x="11" y="17"/>
                    <a:pt x="9" y="8"/>
                    <a:pt x="9" y="8"/>
                  </a:cubicBezTo>
                  <a:cubicBezTo>
                    <a:pt x="9" y="8"/>
                    <a:pt x="12" y="14"/>
                    <a:pt x="18" y="15"/>
                  </a:cubicBezTo>
                  <a:cubicBezTo>
                    <a:pt x="24" y="16"/>
                    <a:pt x="29" y="11"/>
                    <a:pt x="26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F5EEA397-14BA-4615-B830-C66BCF60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475"/>
              <a:ext cx="280" cy="443"/>
            </a:xfrm>
            <a:custGeom>
              <a:avLst/>
              <a:gdLst>
                <a:gd name="T0" fmla="*/ 19 w 130"/>
                <a:gd name="T1" fmla="*/ 6 h 206"/>
                <a:gd name="T2" fmla="*/ 116 w 130"/>
                <a:gd name="T3" fmla="*/ 0 h 206"/>
                <a:gd name="T4" fmla="*/ 109 w 130"/>
                <a:gd name="T5" fmla="*/ 200 h 206"/>
                <a:gd name="T6" fmla="*/ 73 w 130"/>
                <a:gd name="T7" fmla="*/ 206 h 206"/>
                <a:gd name="T8" fmla="*/ 72 w 130"/>
                <a:gd name="T9" fmla="*/ 190 h 206"/>
                <a:gd name="T10" fmla="*/ 68 w 130"/>
                <a:gd name="T11" fmla="*/ 206 h 206"/>
                <a:gd name="T12" fmla="*/ 20 w 130"/>
                <a:gd name="T13" fmla="*/ 200 h 206"/>
                <a:gd name="T14" fmla="*/ 19 w 130"/>
                <a:gd name="T15" fmla="*/ 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206">
                  <a:moveTo>
                    <a:pt x="19" y="6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30" y="30"/>
                    <a:pt x="109" y="200"/>
                  </a:cubicBezTo>
                  <a:cubicBezTo>
                    <a:pt x="109" y="200"/>
                    <a:pt x="96" y="205"/>
                    <a:pt x="73" y="206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68" y="206"/>
                    <a:pt x="68" y="206"/>
                    <a:pt x="68" y="206"/>
                  </a:cubicBezTo>
                  <a:cubicBezTo>
                    <a:pt x="55" y="206"/>
                    <a:pt x="39" y="205"/>
                    <a:pt x="20" y="200"/>
                  </a:cubicBezTo>
                  <a:cubicBezTo>
                    <a:pt x="20" y="200"/>
                    <a:pt x="0" y="77"/>
                    <a:pt x="19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0BAE9F11-3DAF-4F49-8B3B-A18597E4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121"/>
              <a:ext cx="246" cy="384"/>
            </a:xfrm>
            <a:custGeom>
              <a:avLst/>
              <a:gdLst>
                <a:gd name="T0" fmla="*/ 37 w 114"/>
                <a:gd name="T1" fmla="*/ 178 h 179"/>
                <a:gd name="T2" fmla="*/ 106 w 114"/>
                <a:gd name="T3" fmla="*/ 173 h 179"/>
                <a:gd name="T4" fmla="*/ 105 w 114"/>
                <a:gd name="T5" fmla="*/ 159 h 179"/>
                <a:gd name="T6" fmla="*/ 97 w 114"/>
                <a:gd name="T7" fmla="*/ 129 h 179"/>
                <a:gd name="T8" fmla="*/ 92 w 114"/>
                <a:gd name="T9" fmla="*/ 97 h 179"/>
                <a:gd name="T10" fmla="*/ 94 w 114"/>
                <a:gd name="T11" fmla="*/ 66 h 179"/>
                <a:gd name="T12" fmla="*/ 102 w 114"/>
                <a:gd name="T13" fmla="*/ 24 h 179"/>
                <a:gd name="T14" fmla="*/ 114 w 114"/>
                <a:gd name="T15" fmla="*/ 26 h 179"/>
                <a:gd name="T16" fmla="*/ 75 w 114"/>
                <a:gd name="T17" fmla="*/ 0 h 179"/>
                <a:gd name="T18" fmla="*/ 41 w 114"/>
                <a:gd name="T19" fmla="*/ 1 h 179"/>
                <a:gd name="T20" fmla="*/ 29 w 114"/>
                <a:gd name="T21" fmla="*/ 5 h 179"/>
                <a:gd name="T22" fmla="*/ 5 w 114"/>
                <a:gd name="T23" fmla="*/ 57 h 179"/>
                <a:gd name="T24" fmla="*/ 12 w 114"/>
                <a:gd name="T25" fmla="*/ 91 h 179"/>
                <a:gd name="T26" fmla="*/ 13 w 114"/>
                <a:gd name="T27" fmla="*/ 114 h 179"/>
                <a:gd name="T28" fmla="*/ 4 w 114"/>
                <a:gd name="T29" fmla="*/ 147 h 179"/>
                <a:gd name="T30" fmla="*/ 0 w 114"/>
                <a:gd name="T31" fmla="*/ 175 h 179"/>
                <a:gd name="T32" fmla="*/ 27 w 114"/>
                <a:gd name="T33" fmla="*/ 178 h 179"/>
                <a:gd name="T34" fmla="*/ 37 w 114"/>
                <a:gd name="T35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4" h="179">
                  <a:moveTo>
                    <a:pt x="37" y="178"/>
                  </a:moveTo>
                  <a:cubicBezTo>
                    <a:pt x="74" y="179"/>
                    <a:pt x="96" y="175"/>
                    <a:pt x="106" y="173"/>
                  </a:cubicBezTo>
                  <a:cubicBezTo>
                    <a:pt x="107" y="169"/>
                    <a:pt x="106" y="164"/>
                    <a:pt x="105" y="159"/>
                  </a:cubicBezTo>
                  <a:cubicBezTo>
                    <a:pt x="103" y="146"/>
                    <a:pt x="100" y="138"/>
                    <a:pt x="97" y="129"/>
                  </a:cubicBezTo>
                  <a:cubicBezTo>
                    <a:pt x="95" y="119"/>
                    <a:pt x="92" y="102"/>
                    <a:pt x="92" y="97"/>
                  </a:cubicBezTo>
                  <a:cubicBezTo>
                    <a:pt x="92" y="85"/>
                    <a:pt x="91" y="74"/>
                    <a:pt x="94" y="66"/>
                  </a:cubicBezTo>
                  <a:cubicBezTo>
                    <a:pt x="98" y="51"/>
                    <a:pt x="95" y="45"/>
                    <a:pt x="102" y="24"/>
                  </a:cubicBezTo>
                  <a:cubicBezTo>
                    <a:pt x="103" y="21"/>
                    <a:pt x="113" y="26"/>
                    <a:pt x="114" y="26"/>
                  </a:cubicBezTo>
                  <a:cubicBezTo>
                    <a:pt x="103" y="7"/>
                    <a:pt x="77" y="1"/>
                    <a:pt x="75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6" y="1"/>
                    <a:pt x="34" y="2"/>
                    <a:pt x="29" y="5"/>
                  </a:cubicBezTo>
                  <a:cubicBezTo>
                    <a:pt x="27" y="7"/>
                    <a:pt x="10" y="36"/>
                    <a:pt x="5" y="57"/>
                  </a:cubicBezTo>
                  <a:cubicBezTo>
                    <a:pt x="3" y="67"/>
                    <a:pt x="8" y="64"/>
                    <a:pt x="12" y="91"/>
                  </a:cubicBezTo>
                  <a:cubicBezTo>
                    <a:pt x="13" y="98"/>
                    <a:pt x="14" y="110"/>
                    <a:pt x="13" y="114"/>
                  </a:cubicBezTo>
                  <a:cubicBezTo>
                    <a:pt x="10" y="129"/>
                    <a:pt x="7" y="132"/>
                    <a:pt x="4" y="147"/>
                  </a:cubicBezTo>
                  <a:cubicBezTo>
                    <a:pt x="2" y="153"/>
                    <a:pt x="0" y="163"/>
                    <a:pt x="0" y="175"/>
                  </a:cubicBezTo>
                  <a:cubicBezTo>
                    <a:pt x="14" y="178"/>
                    <a:pt x="27" y="178"/>
                    <a:pt x="27" y="178"/>
                  </a:cubicBezTo>
                  <a:lnTo>
                    <a:pt x="37" y="178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54D21FA1-3EAB-4672-96B7-EF9C25BE1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119"/>
              <a:ext cx="92" cy="120"/>
            </a:xfrm>
            <a:custGeom>
              <a:avLst/>
              <a:gdLst>
                <a:gd name="T0" fmla="*/ 37 w 43"/>
                <a:gd name="T1" fmla="*/ 24 h 56"/>
                <a:gd name="T2" fmla="*/ 21 w 43"/>
                <a:gd name="T3" fmla="*/ 51 h 56"/>
                <a:gd name="T4" fmla="*/ 5 w 43"/>
                <a:gd name="T5" fmla="*/ 48 h 56"/>
                <a:gd name="T6" fmla="*/ 2 w 43"/>
                <a:gd name="T7" fmla="*/ 26 h 56"/>
                <a:gd name="T8" fmla="*/ 1 w 43"/>
                <a:gd name="T9" fmla="*/ 2 h 56"/>
                <a:gd name="T10" fmla="*/ 7 w 43"/>
                <a:gd name="T11" fmla="*/ 1 h 56"/>
                <a:gd name="T12" fmla="*/ 39 w 43"/>
                <a:gd name="T13" fmla="*/ 0 h 56"/>
                <a:gd name="T14" fmla="*/ 42 w 43"/>
                <a:gd name="T15" fmla="*/ 1 h 56"/>
                <a:gd name="T16" fmla="*/ 37 w 43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37" y="24"/>
                  </a:moveTo>
                  <a:cubicBezTo>
                    <a:pt x="30" y="38"/>
                    <a:pt x="25" y="46"/>
                    <a:pt x="21" y="51"/>
                  </a:cubicBezTo>
                  <a:cubicBezTo>
                    <a:pt x="16" y="56"/>
                    <a:pt x="7" y="54"/>
                    <a:pt x="5" y="48"/>
                  </a:cubicBezTo>
                  <a:cubicBezTo>
                    <a:pt x="3" y="43"/>
                    <a:pt x="3" y="35"/>
                    <a:pt x="2" y="26"/>
                  </a:cubicBezTo>
                  <a:cubicBezTo>
                    <a:pt x="0" y="14"/>
                    <a:pt x="1" y="7"/>
                    <a:pt x="1" y="2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2" y="1"/>
                  </a:cubicBezTo>
                  <a:cubicBezTo>
                    <a:pt x="42" y="4"/>
                    <a:pt x="43" y="11"/>
                    <a:pt x="3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8D0B72FB-56B7-426F-B27F-79672109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123"/>
              <a:ext cx="88" cy="112"/>
            </a:xfrm>
            <a:custGeom>
              <a:avLst/>
              <a:gdLst>
                <a:gd name="T0" fmla="*/ 34 w 41"/>
                <a:gd name="T1" fmla="*/ 22 h 52"/>
                <a:gd name="T2" fmla="*/ 19 w 41"/>
                <a:gd name="T3" fmla="*/ 47 h 52"/>
                <a:gd name="T4" fmla="*/ 5 w 41"/>
                <a:gd name="T5" fmla="*/ 44 h 52"/>
                <a:gd name="T6" fmla="*/ 2 w 41"/>
                <a:gd name="T7" fmla="*/ 24 h 52"/>
                <a:gd name="T8" fmla="*/ 2 w 41"/>
                <a:gd name="T9" fmla="*/ 2 h 52"/>
                <a:gd name="T10" fmla="*/ 7 w 41"/>
                <a:gd name="T11" fmla="*/ 1 h 52"/>
                <a:gd name="T12" fmla="*/ 36 w 41"/>
                <a:gd name="T13" fmla="*/ 0 h 52"/>
                <a:gd name="T14" fmla="*/ 41 w 41"/>
                <a:gd name="T15" fmla="*/ 1 h 52"/>
                <a:gd name="T16" fmla="*/ 34 w 41"/>
                <a:gd name="T17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2">
                  <a:moveTo>
                    <a:pt x="34" y="22"/>
                  </a:moveTo>
                  <a:cubicBezTo>
                    <a:pt x="27" y="35"/>
                    <a:pt x="23" y="42"/>
                    <a:pt x="19" y="47"/>
                  </a:cubicBezTo>
                  <a:cubicBezTo>
                    <a:pt x="15" y="52"/>
                    <a:pt x="7" y="50"/>
                    <a:pt x="5" y="44"/>
                  </a:cubicBezTo>
                  <a:cubicBezTo>
                    <a:pt x="4" y="39"/>
                    <a:pt x="3" y="32"/>
                    <a:pt x="2" y="24"/>
                  </a:cubicBezTo>
                  <a:cubicBezTo>
                    <a:pt x="0" y="13"/>
                    <a:pt x="1" y="6"/>
                    <a:pt x="2" y="2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8" y="1"/>
                    <a:pt x="41" y="1"/>
                  </a:cubicBezTo>
                  <a:cubicBezTo>
                    <a:pt x="40" y="4"/>
                    <a:pt x="40" y="10"/>
                    <a:pt x="34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BC0D9E83-6E04-4CB0-9C2F-573C1A16C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082"/>
              <a:ext cx="73" cy="78"/>
            </a:xfrm>
            <a:custGeom>
              <a:avLst/>
              <a:gdLst>
                <a:gd name="T0" fmla="*/ 32 w 34"/>
                <a:gd name="T1" fmla="*/ 2 h 36"/>
                <a:gd name="T2" fmla="*/ 33 w 34"/>
                <a:gd name="T3" fmla="*/ 16 h 36"/>
                <a:gd name="T4" fmla="*/ 27 w 34"/>
                <a:gd name="T5" fmla="*/ 32 h 36"/>
                <a:gd name="T6" fmla="*/ 11 w 34"/>
                <a:gd name="T7" fmla="*/ 36 h 36"/>
                <a:gd name="T8" fmla="*/ 0 w 34"/>
                <a:gd name="T9" fmla="*/ 19 h 36"/>
                <a:gd name="T10" fmla="*/ 4 w 34"/>
                <a:gd name="T11" fmla="*/ 0 h 36"/>
                <a:gd name="T12" fmla="*/ 32 w 3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32" y="2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4" y="23"/>
                    <a:pt x="33" y="27"/>
                    <a:pt x="27" y="32"/>
                  </a:cubicBezTo>
                  <a:cubicBezTo>
                    <a:pt x="24" y="34"/>
                    <a:pt x="13" y="35"/>
                    <a:pt x="11" y="36"/>
                  </a:cubicBezTo>
                  <a:cubicBezTo>
                    <a:pt x="2" y="34"/>
                    <a:pt x="0" y="19"/>
                    <a:pt x="0" y="19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C877918C-7BCF-465F-93AF-1AFB9D85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082"/>
              <a:ext cx="69" cy="43"/>
            </a:xfrm>
            <a:custGeom>
              <a:avLst/>
              <a:gdLst>
                <a:gd name="T0" fmla="*/ 32 w 32"/>
                <a:gd name="T1" fmla="*/ 15 h 20"/>
                <a:gd name="T2" fmla="*/ 0 w 32"/>
                <a:gd name="T3" fmla="*/ 16 h 20"/>
                <a:gd name="T4" fmla="*/ 3 w 32"/>
                <a:gd name="T5" fmla="*/ 0 h 20"/>
                <a:gd name="T6" fmla="*/ 31 w 32"/>
                <a:gd name="T7" fmla="*/ 2 h 20"/>
                <a:gd name="T8" fmla="*/ 32 w 32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2" y="15"/>
                  </a:moveTo>
                  <a:cubicBezTo>
                    <a:pt x="22" y="19"/>
                    <a:pt x="11" y="20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1" y="2"/>
                    <a:pt x="31" y="2"/>
                    <a:pt x="31" y="2"/>
                  </a:cubicBezTo>
                  <a:lnTo>
                    <a:pt x="32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8B9088A7-1B48-4788-BFE3-8AE783AA8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108"/>
              <a:ext cx="67" cy="71"/>
            </a:xfrm>
            <a:custGeom>
              <a:avLst/>
              <a:gdLst>
                <a:gd name="T0" fmla="*/ 19 w 31"/>
                <a:gd name="T1" fmla="*/ 33 h 33"/>
                <a:gd name="T2" fmla="*/ 31 w 31"/>
                <a:gd name="T3" fmla="*/ 8 h 33"/>
                <a:gd name="T4" fmla="*/ 29 w 31"/>
                <a:gd name="T5" fmla="*/ 5 h 33"/>
                <a:gd name="T6" fmla="*/ 22 w 31"/>
                <a:gd name="T7" fmla="*/ 0 h 33"/>
                <a:gd name="T8" fmla="*/ 0 w 31"/>
                <a:gd name="T9" fmla="*/ 24 h 33"/>
                <a:gd name="T10" fmla="*/ 19 w 31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3">
                  <a:moveTo>
                    <a:pt x="19" y="33"/>
                  </a:moveTo>
                  <a:cubicBezTo>
                    <a:pt x="28" y="24"/>
                    <a:pt x="31" y="8"/>
                    <a:pt x="31" y="8"/>
                  </a:cubicBezTo>
                  <a:cubicBezTo>
                    <a:pt x="31" y="8"/>
                    <a:pt x="29" y="6"/>
                    <a:pt x="29" y="5"/>
                  </a:cubicBezTo>
                  <a:cubicBezTo>
                    <a:pt x="26" y="1"/>
                    <a:pt x="22" y="0"/>
                    <a:pt x="22" y="0"/>
                  </a:cubicBezTo>
                  <a:cubicBezTo>
                    <a:pt x="22" y="0"/>
                    <a:pt x="17" y="14"/>
                    <a:pt x="0" y="24"/>
                  </a:cubicBezTo>
                  <a:cubicBezTo>
                    <a:pt x="0" y="24"/>
                    <a:pt x="10" y="22"/>
                    <a:pt x="19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2B3ED6C5-1BDC-49AC-8507-3043938B6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108"/>
              <a:ext cx="41" cy="73"/>
            </a:xfrm>
            <a:custGeom>
              <a:avLst/>
              <a:gdLst>
                <a:gd name="T0" fmla="*/ 19 w 19"/>
                <a:gd name="T1" fmla="*/ 24 h 34"/>
                <a:gd name="T2" fmla="*/ 9 w 19"/>
                <a:gd name="T3" fmla="*/ 0 h 34"/>
                <a:gd name="T4" fmla="*/ 3 w 19"/>
                <a:gd name="T5" fmla="*/ 7 h 34"/>
                <a:gd name="T6" fmla="*/ 4 w 19"/>
                <a:gd name="T7" fmla="*/ 34 h 34"/>
                <a:gd name="T8" fmla="*/ 19 w 19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4">
                  <a:moveTo>
                    <a:pt x="19" y="24"/>
                  </a:moveTo>
                  <a:cubicBezTo>
                    <a:pt x="19" y="24"/>
                    <a:pt x="9" y="10"/>
                    <a:pt x="9" y="0"/>
                  </a:cubicBezTo>
                  <a:cubicBezTo>
                    <a:pt x="9" y="0"/>
                    <a:pt x="7" y="0"/>
                    <a:pt x="3" y="7"/>
                  </a:cubicBezTo>
                  <a:cubicBezTo>
                    <a:pt x="3" y="7"/>
                    <a:pt x="0" y="22"/>
                    <a:pt x="4" y="34"/>
                  </a:cubicBezTo>
                  <a:cubicBezTo>
                    <a:pt x="4" y="34"/>
                    <a:pt x="4" y="24"/>
                    <a:pt x="19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CF9B2406-7BB5-4632-9D09-DFD458B5D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919"/>
              <a:ext cx="60" cy="114"/>
            </a:xfrm>
            <a:custGeom>
              <a:avLst/>
              <a:gdLst>
                <a:gd name="T0" fmla="*/ 9 w 28"/>
                <a:gd name="T1" fmla="*/ 8 h 53"/>
                <a:gd name="T2" fmla="*/ 28 w 28"/>
                <a:gd name="T3" fmla="*/ 16 h 53"/>
                <a:gd name="T4" fmla="*/ 25 w 28"/>
                <a:gd name="T5" fmla="*/ 40 h 53"/>
                <a:gd name="T6" fmla="*/ 9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9" y="8"/>
                  </a:moveTo>
                  <a:cubicBezTo>
                    <a:pt x="20" y="0"/>
                    <a:pt x="28" y="16"/>
                    <a:pt x="28" y="16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53"/>
                    <a:pt x="0" y="15"/>
                    <a:pt x="9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EFD47A93-F4CE-40AB-B78F-BB8596C0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917"/>
              <a:ext cx="67" cy="116"/>
            </a:xfrm>
            <a:custGeom>
              <a:avLst/>
              <a:gdLst>
                <a:gd name="T0" fmla="*/ 3 w 31"/>
                <a:gd name="T1" fmla="*/ 14 h 54"/>
                <a:gd name="T2" fmla="*/ 23 w 31"/>
                <a:gd name="T3" fmla="*/ 10 h 54"/>
                <a:gd name="T4" fmla="*/ 0 w 31"/>
                <a:gd name="T5" fmla="*/ 39 h 54"/>
                <a:gd name="T6" fmla="*/ 3 w 31"/>
                <a:gd name="T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3" y="14"/>
                  </a:moveTo>
                  <a:cubicBezTo>
                    <a:pt x="3" y="14"/>
                    <a:pt x="14" y="0"/>
                    <a:pt x="23" y="10"/>
                  </a:cubicBezTo>
                  <a:cubicBezTo>
                    <a:pt x="31" y="18"/>
                    <a:pt x="13" y="54"/>
                    <a:pt x="0" y="39"/>
                  </a:cubicBezTo>
                  <a:lnTo>
                    <a:pt x="3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2960EA00-78C9-4D86-BF0F-DFC41444C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925"/>
              <a:ext cx="43" cy="73"/>
            </a:xfrm>
            <a:custGeom>
              <a:avLst/>
              <a:gdLst>
                <a:gd name="T0" fmla="*/ 6 w 20"/>
                <a:gd name="T1" fmla="*/ 13 h 34"/>
                <a:gd name="T2" fmla="*/ 16 w 20"/>
                <a:gd name="T3" fmla="*/ 8 h 34"/>
                <a:gd name="T4" fmla="*/ 6 w 20"/>
                <a:gd name="T5" fmla="*/ 33 h 34"/>
                <a:gd name="T6" fmla="*/ 1 w 20"/>
                <a:gd name="T7" fmla="*/ 28 h 34"/>
                <a:gd name="T8" fmla="*/ 6 w 20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6" y="13"/>
                  </a:moveTo>
                  <a:cubicBezTo>
                    <a:pt x="6" y="13"/>
                    <a:pt x="10" y="0"/>
                    <a:pt x="16" y="8"/>
                  </a:cubicBezTo>
                  <a:cubicBezTo>
                    <a:pt x="20" y="14"/>
                    <a:pt x="13" y="30"/>
                    <a:pt x="6" y="33"/>
                  </a:cubicBezTo>
                  <a:cubicBezTo>
                    <a:pt x="3" y="34"/>
                    <a:pt x="0" y="31"/>
                    <a:pt x="1" y="28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F8A777BD-A035-41DD-8AE8-0DBEFC1A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958"/>
              <a:ext cx="21" cy="23"/>
            </a:xfrm>
            <a:custGeom>
              <a:avLst/>
              <a:gdLst>
                <a:gd name="T0" fmla="*/ 9 w 10"/>
                <a:gd name="T1" fmla="*/ 6 h 11"/>
                <a:gd name="T2" fmla="*/ 4 w 10"/>
                <a:gd name="T3" fmla="*/ 10 h 11"/>
                <a:gd name="T4" fmla="*/ 1 w 10"/>
                <a:gd name="T5" fmla="*/ 4 h 11"/>
                <a:gd name="T6" fmla="*/ 6 w 10"/>
                <a:gd name="T7" fmla="*/ 0 h 11"/>
                <a:gd name="T8" fmla="*/ 9 w 10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6"/>
                  </a:moveTo>
                  <a:cubicBezTo>
                    <a:pt x="8" y="9"/>
                    <a:pt x="6" y="11"/>
                    <a:pt x="4" y="10"/>
                  </a:cubicBezTo>
                  <a:cubicBezTo>
                    <a:pt x="2" y="10"/>
                    <a:pt x="0" y="7"/>
                    <a:pt x="1" y="4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9" y="1"/>
                    <a:pt x="10" y="3"/>
                    <a:pt x="9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53231482-BAF0-4FDC-9BA8-7252D52D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1938"/>
              <a:ext cx="20" cy="54"/>
            </a:xfrm>
            <a:custGeom>
              <a:avLst/>
              <a:gdLst>
                <a:gd name="T0" fmla="*/ 8 w 9"/>
                <a:gd name="T1" fmla="*/ 3 h 25"/>
                <a:gd name="T2" fmla="*/ 8 w 9"/>
                <a:gd name="T3" fmla="*/ 12 h 25"/>
                <a:gd name="T4" fmla="*/ 7 w 9"/>
                <a:gd name="T5" fmla="*/ 12 h 25"/>
                <a:gd name="T6" fmla="*/ 7 w 9"/>
                <a:gd name="T7" fmla="*/ 13 h 25"/>
                <a:gd name="T8" fmla="*/ 0 w 9"/>
                <a:gd name="T9" fmla="*/ 25 h 25"/>
                <a:gd name="T10" fmla="*/ 5 w 9"/>
                <a:gd name="T11" fmla="*/ 3 h 25"/>
                <a:gd name="T12" fmla="*/ 1 w 9"/>
                <a:gd name="T13" fmla="*/ 0 h 25"/>
                <a:gd name="T14" fmla="*/ 3 w 9"/>
                <a:gd name="T15" fmla="*/ 0 h 25"/>
                <a:gd name="T16" fmla="*/ 7 w 9"/>
                <a:gd name="T17" fmla="*/ 2 h 25"/>
                <a:gd name="T18" fmla="*/ 8 w 9"/>
                <a:gd name="T19" fmla="*/ 3 h 25"/>
                <a:gd name="T20" fmla="*/ 8 w 9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5">
                  <a:moveTo>
                    <a:pt x="8" y="3"/>
                  </a:moveTo>
                  <a:cubicBezTo>
                    <a:pt x="9" y="5"/>
                    <a:pt x="9" y="9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8"/>
                    <a:pt x="3" y="23"/>
                    <a:pt x="0" y="25"/>
                  </a:cubicBezTo>
                  <a:cubicBezTo>
                    <a:pt x="5" y="19"/>
                    <a:pt x="9" y="7"/>
                    <a:pt x="5" y="3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923A68D6-FCDF-43D5-91C8-46221969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807"/>
              <a:ext cx="238" cy="310"/>
            </a:xfrm>
            <a:custGeom>
              <a:avLst/>
              <a:gdLst>
                <a:gd name="T0" fmla="*/ 3 w 111"/>
                <a:gd name="T1" fmla="*/ 43 h 144"/>
                <a:gd name="T2" fmla="*/ 0 w 111"/>
                <a:gd name="T3" fmla="*/ 74 h 144"/>
                <a:gd name="T4" fmla="*/ 32 w 111"/>
                <a:gd name="T5" fmla="*/ 134 h 144"/>
                <a:gd name="T6" fmla="*/ 93 w 111"/>
                <a:gd name="T7" fmla="*/ 112 h 144"/>
                <a:gd name="T8" fmla="*/ 107 w 111"/>
                <a:gd name="T9" fmla="*/ 49 h 144"/>
                <a:gd name="T10" fmla="*/ 59 w 111"/>
                <a:gd name="T11" fmla="*/ 2 h 144"/>
                <a:gd name="T12" fmla="*/ 3 w 111"/>
                <a:gd name="T13" fmla="*/ 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44">
                  <a:moveTo>
                    <a:pt x="3" y="43"/>
                  </a:moveTo>
                  <a:cubicBezTo>
                    <a:pt x="0" y="54"/>
                    <a:pt x="0" y="62"/>
                    <a:pt x="0" y="74"/>
                  </a:cubicBezTo>
                  <a:cubicBezTo>
                    <a:pt x="1" y="89"/>
                    <a:pt x="7" y="123"/>
                    <a:pt x="32" y="134"/>
                  </a:cubicBezTo>
                  <a:cubicBezTo>
                    <a:pt x="58" y="144"/>
                    <a:pt x="77" y="137"/>
                    <a:pt x="93" y="112"/>
                  </a:cubicBezTo>
                  <a:cubicBezTo>
                    <a:pt x="106" y="93"/>
                    <a:pt x="111" y="72"/>
                    <a:pt x="107" y="49"/>
                  </a:cubicBezTo>
                  <a:cubicBezTo>
                    <a:pt x="102" y="17"/>
                    <a:pt x="85" y="4"/>
                    <a:pt x="59" y="2"/>
                  </a:cubicBezTo>
                  <a:cubicBezTo>
                    <a:pt x="33" y="0"/>
                    <a:pt x="9" y="15"/>
                    <a:pt x="3" y="4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5B658858-2FC1-4501-8A12-16C71A9F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966"/>
              <a:ext cx="37" cy="54"/>
            </a:xfrm>
            <a:custGeom>
              <a:avLst/>
              <a:gdLst>
                <a:gd name="T0" fmla="*/ 15 w 17"/>
                <a:gd name="T1" fmla="*/ 0 h 25"/>
                <a:gd name="T2" fmla="*/ 0 w 17"/>
                <a:gd name="T3" fmla="*/ 16 h 25"/>
                <a:gd name="T4" fmla="*/ 15 w 17"/>
                <a:gd name="T5" fmla="*/ 23 h 25"/>
                <a:gd name="T6" fmla="*/ 7 w 17"/>
                <a:gd name="T7" fmla="*/ 18 h 25"/>
                <a:gd name="T8" fmla="*/ 15 w 1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5" y="0"/>
                  </a:moveTo>
                  <a:cubicBezTo>
                    <a:pt x="15" y="0"/>
                    <a:pt x="14" y="12"/>
                    <a:pt x="0" y="16"/>
                  </a:cubicBezTo>
                  <a:cubicBezTo>
                    <a:pt x="0" y="16"/>
                    <a:pt x="5" y="25"/>
                    <a:pt x="15" y="23"/>
                  </a:cubicBezTo>
                  <a:cubicBezTo>
                    <a:pt x="15" y="23"/>
                    <a:pt x="9" y="22"/>
                    <a:pt x="7" y="18"/>
                  </a:cubicBezTo>
                  <a:cubicBezTo>
                    <a:pt x="7" y="18"/>
                    <a:pt x="17" y="12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0BE1A8B2-F416-40CA-A8FD-B12F5D69C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1900"/>
              <a:ext cx="69" cy="25"/>
            </a:xfrm>
            <a:custGeom>
              <a:avLst/>
              <a:gdLst>
                <a:gd name="T0" fmla="*/ 0 w 32"/>
                <a:gd name="T1" fmla="*/ 10 h 12"/>
                <a:gd name="T2" fmla="*/ 16 w 32"/>
                <a:gd name="T3" fmla="*/ 7 h 12"/>
                <a:gd name="T4" fmla="*/ 31 w 32"/>
                <a:gd name="T5" fmla="*/ 0 h 12"/>
                <a:gd name="T6" fmla="*/ 32 w 32"/>
                <a:gd name="T7" fmla="*/ 0 h 12"/>
                <a:gd name="T8" fmla="*/ 32 w 32"/>
                <a:gd name="T9" fmla="*/ 0 h 12"/>
                <a:gd name="T10" fmla="*/ 32 w 32"/>
                <a:gd name="T11" fmla="*/ 0 h 12"/>
                <a:gd name="T12" fmla="*/ 25 w 32"/>
                <a:gd name="T13" fmla="*/ 6 h 12"/>
                <a:gd name="T14" fmla="*/ 17 w 32"/>
                <a:gd name="T15" fmla="*/ 10 h 12"/>
                <a:gd name="T16" fmla="*/ 0 w 32"/>
                <a:gd name="T17" fmla="*/ 10 h 12"/>
                <a:gd name="T18" fmla="*/ 0 w 32"/>
                <a:gd name="T19" fmla="*/ 10 h 12"/>
                <a:gd name="T20" fmla="*/ 0 w 32"/>
                <a:gd name="T21" fmla="*/ 10 h 12"/>
                <a:gd name="T22" fmla="*/ 0 w 32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2">
                  <a:moveTo>
                    <a:pt x="0" y="10"/>
                  </a:moveTo>
                  <a:cubicBezTo>
                    <a:pt x="6" y="10"/>
                    <a:pt x="11" y="8"/>
                    <a:pt x="16" y="7"/>
                  </a:cubicBezTo>
                  <a:cubicBezTo>
                    <a:pt x="22" y="5"/>
                    <a:pt x="27" y="3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0" y="3"/>
                    <a:pt x="27" y="5"/>
                    <a:pt x="25" y="6"/>
                  </a:cubicBezTo>
                  <a:cubicBezTo>
                    <a:pt x="23" y="8"/>
                    <a:pt x="20" y="9"/>
                    <a:pt x="17" y="10"/>
                  </a:cubicBezTo>
                  <a:cubicBezTo>
                    <a:pt x="12" y="11"/>
                    <a:pt x="6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E0038794-8862-4EDD-B3BD-4B72E4911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906"/>
              <a:ext cx="54" cy="17"/>
            </a:xfrm>
            <a:custGeom>
              <a:avLst/>
              <a:gdLst>
                <a:gd name="T0" fmla="*/ 25 w 25"/>
                <a:gd name="T1" fmla="*/ 7 h 8"/>
                <a:gd name="T2" fmla="*/ 12 w 25"/>
                <a:gd name="T3" fmla="*/ 6 h 8"/>
                <a:gd name="T4" fmla="*/ 0 w 25"/>
                <a:gd name="T5" fmla="*/ 0 h 8"/>
                <a:gd name="T6" fmla="*/ 0 w 25"/>
                <a:gd name="T7" fmla="*/ 0 h 8"/>
                <a:gd name="T8" fmla="*/ 0 w 25"/>
                <a:gd name="T9" fmla="*/ 0 h 8"/>
                <a:gd name="T10" fmla="*/ 0 w 25"/>
                <a:gd name="T11" fmla="*/ 0 h 8"/>
                <a:gd name="T12" fmla="*/ 13 w 25"/>
                <a:gd name="T13" fmla="*/ 3 h 8"/>
                <a:gd name="T14" fmla="*/ 25 w 25"/>
                <a:gd name="T15" fmla="*/ 7 h 8"/>
                <a:gd name="T16" fmla="*/ 25 w 25"/>
                <a:gd name="T17" fmla="*/ 7 h 8"/>
                <a:gd name="T18" fmla="*/ 25 w 25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8">
                  <a:moveTo>
                    <a:pt x="25" y="7"/>
                  </a:moveTo>
                  <a:cubicBezTo>
                    <a:pt x="20" y="8"/>
                    <a:pt x="16" y="7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9" y="2"/>
                    <a:pt x="13" y="3"/>
                  </a:cubicBezTo>
                  <a:cubicBezTo>
                    <a:pt x="17" y="4"/>
                    <a:pt x="21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CA513821-318F-4CDC-832E-73B0274B9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769"/>
              <a:ext cx="282" cy="242"/>
            </a:xfrm>
            <a:custGeom>
              <a:avLst/>
              <a:gdLst>
                <a:gd name="T0" fmla="*/ 59 w 131"/>
                <a:gd name="T1" fmla="*/ 49 h 113"/>
                <a:gd name="T2" fmla="*/ 34 w 131"/>
                <a:gd name="T3" fmla="*/ 61 h 113"/>
                <a:gd name="T4" fmla="*/ 12 w 131"/>
                <a:gd name="T5" fmla="*/ 113 h 113"/>
                <a:gd name="T6" fmla="*/ 3 w 131"/>
                <a:gd name="T7" fmla="*/ 56 h 113"/>
                <a:gd name="T8" fmla="*/ 62 w 131"/>
                <a:gd name="T9" fmla="*/ 13 h 113"/>
                <a:gd name="T10" fmla="*/ 94 w 131"/>
                <a:gd name="T11" fmla="*/ 13 h 113"/>
                <a:gd name="T12" fmla="*/ 111 w 131"/>
                <a:gd name="T13" fmla="*/ 110 h 113"/>
                <a:gd name="T14" fmla="*/ 102 w 131"/>
                <a:gd name="T15" fmla="*/ 61 h 113"/>
                <a:gd name="T16" fmla="*/ 59 w 131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3">
                  <a:moveTo>
                    <a:pt x="59" y="49"/>
                  </a:moveTo>
                  <a:cubicBezTo>
                    <a:pt x="59" y="49"/>
                    <a:pt x="55" y="57"/>
                    <a:pt x="34" y="61"/>
                  </a:cubicBezTo>
                  <a:cubicBezTo>
                    <a:pt x="13" y="64"/>
                    <a:pt x="7" y="88"/>
                    <a:pt x="12" y="113"/>
                  </a:cubicBezTo>
                  <a:cubicBezTo>
                    <a:pt x="10" y="113"/>
                    <a:pt x="0" y="97"/>
                    <a:pt x="3" y="56"/>
                  </a:cubicBezTo>
                  <a:cubicBezTo>
                    <a:pt x="6" y="15"/>
                    <a:pt x="37" y="0"/>
                    <a:pt x="62" y="13"/>
                  </a:cubicBezTo>
                  <a:cubicBezTo>
                    <a:pt x="62" y="13"/>
                    <a:pt x="79" y="7"/>
                    <a:pt x="94" y="13"/>
                  </a:cubicBezTo>
                  <a:cubicBezTo>
                    <a:pt x="110" y="20"/>
                    <a:pt x="131" y="53"/>
                    <a:pt x="111" y="110"/>
                  </a:cubicBezTo>
                  <a:cubicBezTo>
                    <a:pt x="111" y="110"/>
                    <a:pt x="113" y="82"/>
                    <a:pt x="102" y="61"/>
                  </a:cubicBezTo>
                  <a:cubicBezTo>
                    <a:pt x="92" y="39"/>
                    <a:pt x="77" y="65"/>
                    <a:pt x="59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F3B04E5E-5FED-4543-8525-C52DCF0FF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928"/>
              <a:ext cx="63" cy="55"/>
            </a:xfrm>
            <a:custGeom>
              <a:avLst/>
              <a:gdLst>
                <a:gd name="T0" fmla="*/ 0 w 29"/>
                <a:gd name="T1" fmla="*/ 19 h 26"/>
                <a:gd name="T2" fmla="*/ 15 w 29"/>
                <a:gd name="T3" fmla="*/ 0 h 26"/>
                <a:gd name="T4" fmla="*/ 29 w 29"/>
                <a:gd name="T5" fmla="*/ 19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1" y="0"/>
                    <a:pt x="15" y="0"/>
                  </a:cubicBezTo>
                  <a:cubicBezTo>
                    <a:pt x="29" y="0"/>
                    <a:pt x="29" y="19"/>
                    <a:pt x="29" y="19"/>
                  </a:cubicBezTo>
                  <a:cubicBezTo>
                    <a:pt x="29" y="19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F9BAE36F-F28D-4545-913C-C4C74B867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921"/>
              <a:ext cx="82" cy="47"/>
            </a:xfrm>
            <a:custGeom>
              <a:avLst/>
              <a:gdLst>
                <a:gd name="T0" fmla="*/ 37 w 38"/>
                <a:gd name="T1" fmla="*/ 22 h 22"/>
                <a:gd name="T2" fmla="*/ 34 w 38"/>
                <a:gd name="T3" fmla="*/ 9 h 22"/>
                <a:gd name="T4" fmla="*/ 23 w 38"/>
                <a:gd name="T5" fmla="*/ 3 h 22"/>
                <a:gd name="T6" fmla="*/ 12 w 38"/>
                <a:gd name="T7" fmla="*/ 9 h 22"/>
                <a:gd name="T8" fmla="*/ 8 w 38"/>
                <a:gd name="T9" fmla="*/ 22 h 22"/>
                <a:gd name="T10" fmla="*/ 8 w 38"/>
                <a:gd name="T11" fmla="*/ 22 h 22"/>
                <a:gd name="T12" fmla="*/ 8 w 38"/>
                <a:gd name="T13" fmla="*/ 22 h 22"/>
                <a:gd name="T14" fmla="*/ 0 w 38"/>
                <a:gd name="T15" fmla="*/ 20 h 22"/>
                <a:gd name="T16" fmla="*/ 0 w 38"/>
                <a:gd name="T17" fmla="*/ 20 h 22"/>
                <a:gd name="T18" fmla="*/ 0 w 38"/>
                <a:gd name="T19" fmla="*/ 20 h 22"/>
                <a:gd name="T20" fmla="*/ 0 w 38"/>
                <a:gd name="T21" fmla="*/ 20 h 22"/>
                <a:gd name="T22" fmla="*/ 8 w 38"/>
                <a:gd name="T23" fmla="*/ 21 h 22"/>
                <a:gd name="T24" fmla="*/ 7 w 38"/>
                <a:gd name="T25" fmla="*/ 22 h 22"/>
                <a:gd name="T26" fmla="*/ 7 w 38"/>
                <a:gd name="T27" fmla="*/ 15 h 22"/>
                <a:gd name="T28" fmla="*/ 10 w 38"/>
                <a:gd name="T29" fmla="*/ 8 h 22"/>
                <a:gd name="T30" fmla="*/ 15 w 38"/>
                <a:gd name="T31" fmla="*/ 2 h 22"/>
                <a:gd name="T32" fmla="*/ 19 w 38"/>
                <a:gd name="T33" fmla="*/ 1 h 22"/>
                <a:gd name="T34" fmla="*/ 23 w 38"/>
                <a:gd name="T35" fmla="*/ 0 h 22"/>
                <a:gd name="T36" fmla="*/ 30 w 38"/>
                <a:gd name="T37" fmla="*/ 2 h 22"/>
                <a:gd name="T38" fmla="*/ 35 w 38"/>
                <a:gd name="T39" fmla="*/ 8 h 22"/>
                <a:gd name="T40" fmla="*/ 37 w 38"/>
                <a:gd name="T41" fmla="*/ 22 h 22"/>
                <a:gd name="T42" fmla="*/ 37 w 38"/>
                <a:gd name="T43" fmla="*/ 22 h 22"/>
                <a:gd name="T44" fmla="*/ 37 w 38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7" y="22"/>
                  </a:moveTo>
                  <a:cubicBezTo>
                    <a:pt x="37" y="17"/>
                    <a:pt x="36" y="13"/>
                    <a:pt x="34" y="9"/>
                  </a:cubicBezTo>
                  <a:cubicBezTo>
                    <a:pt x="32" y="5"/>
                    <a:pt x="27" y="3"/>
                    <a:pt x="23" y="3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10" y="13"/>
                    <a:pt x="9" y="18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6" y="20"/>
                    <a:pt x="8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19"/>
                    <a:pt x="7" y="17"/>
                    <a:pt x="7" y="15"/>
                  </a:cubicBezTo>
                  <a:cubicBezTo>
                    <a:pt x="8" y="12"/>
                    <a:pt x="9" y="10"/>
                    <a:pt x="10" y="8"/>
                  </a:cubicBezTo>
                  <a:cubicBezTo>
                    <a:pt x="11" y="6"/>
                    <a:pt x="13" y="4"/>
                    <a:pt x="15" y="2"/>
                  </a:cubicBezTo>
                  <a:cubicBezTo>
                    <a:pt x="16" y="2"/>
                    <a:pt x="18" y="1"/>
                    <a:pt x="19" y="1"/>
                  </a:cubicBezTo>
                  <a:cubicBezTo>
                    <a:pt x="20" y="0"/>
                    <a:pt x="22" y="0"/>
                    <a:pt x="23" y="0"/>
                  </a:cubicBezTo>
                  <a:cubicBezTo>
                    <a:pt x="25" y="0"/>
                    <a:pt x="28" y="1"/>
                    <a:pt x="30" y="2"/>
                  </a:cubicBezTo>
                  <a:cubicBezTo>
                    <a:pt x="33" y="4"/>
                    <a:pt x="34" y="6"/>
                    <a:pt x="35" y="8"/>
                  </a:cubicBezTo>
                  <a:cubicBezTo>
                    <a:pt x="38" y="13"/>
                    <a:pt x="38" y="17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67828488-3FD8-42BB-9090-4002B90F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945"/>
              <a:ext cx="15" cy="28"/>
            </a:xfrm>
            <a:custGeom>
              <a:avLst/>
              <a:gdLst>
                <a:gd name="T0" fmla="*/ 3 w 7"/>
                <a:gd name="T1" fmla="*/ 0 h 13"/>
                <a:gd name="T2" fmla="*/ 6 w 7"/>
                <a:gd name="T3" fmla="*/ 3 h 13"/>
                <a:gd name="T4" fmla="*/ 5 w 7"/>
                <a:gd name="T5" fmla="*/ 5 h 13"/>
                <a:gd name="T6" fmla="*/ 7 w 7"/>
                <a:gd name="T7" fmla="*/ 5 h 13"/>
                <a:gd name="T8" fmla="*/ 7 w 7"/>
                <a:gd name="T9" fmla="*/ 6 h 13"/>
                <a:gd name="T10" fmla="*/ 3 w 7"/>
                <a:gd name="T11" fmla="*/ 13 h 13"/>
                <a:gd name="T12" fmla="*/ 0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0"/>
                    <a:pt x="5" y="13"/>
                    <a:pt x="3" y="13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DE3D3F23-4D23-450D-938E-6C571328E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928"/>
              <a:ext cx="63" cy="55"/>
            </a:xfrm>
            <a:custGeom>
              <a:avLst/>
              <a:gdLst>
                <a:gd name="T0" fmla="*/ 29 w 29"/>
                <a:gd name="T1" fmla="*/ 19 h 26"/>
                <a:gd name="T2" fmla="*/ 14 w 29"/>
                <a:gd name="T3" fmla="*/ 0 h 26"/>
                <a:gd name="T4" fmla="*/ 0 w 29"/>
                <a:gd name="T5" fmla="*/ 19 h 26"/>
                <a:gd name="T6" fmla="*/ 29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cubicBezTo>
                    <a:pt x="29" y="19"/>
                    <a:pt x="28" y="0"/>
                    <a:pt x="14" y="0"/>
                  </a:cubicBezTo>
                  <a:cubicBezTo>
                    <a:pt x="0" y="0"/>
                    <a:pt x="0" y="19"/>
                    <a:pt x="0" y="19"/>
                  </a:cubicBezTo>
                  <a:cubicBezTo>
                    <a:pt x="0" y="19"/>
                    <a:pt x="14" y="26"/>
                    <a:pt x="29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ACC47C06-BFA6-454F-A1BC-462220568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1925"/>
              <a:ext cx="80" cy="46"/>
            </a:xfrm>
            <a:custGeom>
              <a:avLst/>
              <a:gdLst>
                <a:gd name="T0" fmla="*/ 0 w 37"/>
                <a:gd name="T1" fmla="*/ 20 h 21"/>
                <a:gd name="T2" fmla="*/ 3 w 37"/>
                <a:gd name="T3" fmla="*/ 7 h 21"/>
                <a:gd name="T4" fmla="*/ 8 w 37"/>
                <a:gd name="T5" fmla="*/ 2 h 21"/>
                <a:gd name="T6" fmla="*/ 14 w 37"/>
                <a:gd name="T7" fmla="*/ 0 h 21"/>
                <a:gd name="T8" fmla="*/ 25 w 37"/>
                <a:gd name="T9" fmla="*/ 7 h 21"/>
                <a:gd name="T10" fmla="*/ 29 w 37"/>
                <a:gd name="T11" fmla="*/ 20 h 21"/>
                <a:gd name="T12" fmla="*/ 29 w 37"/>
                <a:gd name="T13" fmla="*/ 20 h 21"/>
                <a:gd name="T14" fmla="*/ 37 w 37"/>
                <a:gd name="T15" fmla="*/ 18 h 21"/>
                <a:gd name="T16" fmla="*/ 37 w 37"/>
                <a:gd name="T17" fmla="*/ 18 h 21"/>
                <a:gd name="T18" fmla="*/ 37 w 37"/>
                <a:gd name="T19" fmla="*/ 18 h 21"/>
                <a:gd name="T20" fmla="*/ 37 w 37"/>
                <a:gd name="T21" fmla="*/ 18 h 21"/>
                <a:gd name="T22" fmla="*/ 29 w 37"/>
                <a:gd name="T23" fmla="*/ 21 h 21"/>
                <a:gd name="T24" fmla="*/ 28 w 37"/>
                <a:gd name="T25" fmla="*/ 20 h 21"/>
                <a:gd name="T26" fmla="*/ 28 w 37"/>
                <a:gd name="T27" fmla="*/ 20 h 21"/>
                <a:gd name="T28" fmla="*/ 28 w 37"/>
                <a:gd name="T29" fmla="*/ 20 h 21"/>
                <a:gd name="T30" fmla="*/ 23 w 37"/>
                <a:gd name="T31" fmla="*/ 8 h 21"/>
                <a:gd name="T32" fmla="*/ 19 w 37"/>
                <a:gd name="T33" fmla="*/ 5 h 21"/>
                <a:gd name="T34" fmla="*/ 14 w 37"/>
                <a:gd name="T35" fmla="*/ 3 h 21"/>
                <a:gd name="T36" fmla="*/ 5 w 37"/>
                <a:gd name="T37" fmla="*/ 8 h 21"/>
                <a:gd name="T38" fmla="*/ 0 w 37"/>
                <a:gd name="T39" fmla="*/ 20 h 21"/>
                <a:gd name="T40" fmla="*/ 0 w 37"/>
                <a:gd name="T41" fmla="*/ 20 h 21"/>
                <a:gd name="T42" fmla="*/ 0 w 37"/>
                <a:gd name="T43" fmla="*/ 20 h 21"/>
                <a:gd name="T44" fmla="*/ 0 w 37"/>
                <a:gd name="T4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21">
                  <a:moveTo>
                    <a:pt x="0" y="20"/>
                  </a:moveTo>
                  <a:cubicBezTo>
                    <a:pt x="0" y="15"/>
                    <a:pt x="1" y="11"/>
                    <a:pt x="3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0" y="1"/>
                    <a:pt x="12" y="0"/>
                    <a:pt x="14" y="0"/>
                  </a:cubicBezTo>
                  <a:cubicBezTo>
                    <a:pt x="19" y="0"/>
                    <a:pt x="23" y="3"/>
                    <a:pt x="25" y="7"/>
                  </a:cubicBezTo>
                  <a:cubicBezTo>
                    <a:pt x="28" y="11"/>
                    <a:pt x="29" y="15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5" y="19"/>
                    <a:pt x="32" y="20"/>
                    <a:pt x="29" y="21"/>
                  </a:cubicBezTo>
                  <a:cubicBezTo>
                    <a:pt x="29" y="21"/>
                    <a:pt x="28" y="21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6"/>
                    <a:pt x="25" y="12"/>
                    <a:pt x="23" y="8"/>
                  </a:cubicBezTo>
                  <a:cubicBezTo>
                    <a:pt x="22" y="7"/>
                    <a:pt x="21" y="5"/>
                    <a:pt x="19" y="5"/>
                  </a:cubicBezTo>
                  <a:cubicBezTo>
                    <a:pt x="18" y="4"/>
                    <a:pt x="16" y="3"/>
                    <a:pt x="14" y="3"/>
                  </a:cubicBezTo>
                  <a:cubicBezTo>
                    <a:pt x="10" y="3"/>
                    <a:pt x="7" y="5"/>
                    <a:pt x="5" y="8"/>
                  </a:cubicBezTo>
                  <a:cubicBezTo>
                    <a:pt x="3" y="11"/>
                    <a:pt x="1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A5648A60-6510-4F48-9761-FB86B643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945"/>
              <a:ext cx="13" cy="28"/>
            </a:xfrm>
            <a:custGeom>
              <a:avLst/>
              <a:gdLst>
                <a:gd name="T0" fmla="*/ 3 w 6"/>
                <a:gd name="T1" fmla="*/ 0 h 13"/>
                <a:gd name="T2" fmla="*/ 6 w 6"/>
                <a:gd name="T3" fmla="*/ 3 h 13"/>
                <a:gd name="T4" fmla="*/ 5 w 6"/>
                <a:gd name="T5" fmla="*/ 5 h 13"/>
                <a:gd name="T6" fmla="*/ 6 w 6"/>
                <a:gd name="T7" fmla="*/ 5 h 13"/>
                <a:gd name="T8" fmla="*/ 6 w 6"/>
                <a:gd name="T9" fmla="*/ 6 h 13"/>
                <a:gd name="T10" fmla="*/ 3 w 6"/>
                <a:gd name="T11" fmla="*/ 13 h 13"/>
                <a:gd name="T12" fmla="*/ 0 w 6"/>
                <a:gd name="T13" fmla="*/ 6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"/>
                    <a:pt x="5" y="13"/>
                    <a:pt x="3" y="13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26A40454-0601-4744-B58D-F46597EC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031"/>
              <a:ext cx="65" cy="43"/>
            </a:xfrm>
            <a:custGeom>
              <a:avLst/>
              <a:gdLst>
                <a:gd name="T0" fmla="*/ 3 w 30"/>
                <a:gd name="T1" fmla="*/ 2 h 20"/>
                <a:gd name="T2" fmla="*/ 25 w 30"/>
                <a:gd name="T3" fmla="*/ 0 h 20"/>
                <a:gd name="T4" fmla="*/ 29 w 30"/>
                <a:gd name="T5" fmla="*/ 20 h 20"/>
                <a:gd name="T6" fmla="*/ 1 w 30"/>
                <a:gd name="T7" fmla="*/ 20 h 20"/>
                <a:gd name="T8" fmla="*/ 3 w 3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0">
                  <a:moveTo>
                    <a:pt x="3" y="2"/>
                  </a:moveTo>
                  <a:cubicBezTo>
                    <a:pt x="3" y="2"/>
                    <a:pt x="10" y="0"/>
                    <a:pt x="25" y="0"/>
                  </a:cubicBezTo>
                  <a:cubicBezTo>
                    <a:pt x="25" y="0"/>
                    <a:pt x="30" y="5"/>
                    <a:pt x="29" y="20"/>
                  </a:cubicBezTo>
                  <a:cubicBezTo>
                    <a:pt x="29" y="20"/>
                    <a:pt x="19" y="15"/>
                    <a:pt x="1" y="20"/>
                  </a:cubicBezTo>
                  <a:cubicBezTo>
                    <a:pt x="1" y="20"/>
                    <a:pt x="0" y="10"/>
                    <a:pt x="3" y="2"/>
                  </a:cubicBezTo>
                  <a:close/>
                </a:path>
              </a:pathLst>
            </a:custGeom>
            <a:solidFill>
              <a:srgbClr val="B52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FDAA5DAB-FD77-4D87-827A-2AF0D7025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054"/>
              <a:ext cx="56" cy="20"/>
            </a:xfrm>
            <a:custGeom>
              <a:avLst/>
              <a:gdLst>
                <a:gd name="T0" fmla="*/ 13 w 26"/>
                <a:gd name="T1" fmla="*/ 0 h 9"/>
                <a:gd name="T2" fmla="*/ 0 w 26"/>
                <a:gd name="T3" fmla="*/ 8 h 9"/>
                <a:gd name="T4" fmla="*/ 0 w 26"/>
                <a:gd name="T5" fmla="*/ 9 h 9"/>
                <a:gd name="T6" fmla="*/ 26 w 26"/>
                <a:gd name="T7" fmla="*/ 8 h 9"/>
                <a:gd name="T8" fmla="*/ 26 w 26"/>
                <a:gd name="T9" fmla="*/ 8 h 9"/>
                <a:gd name="T10" fmla="*/ 13 w 2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9">
                  <a:moveTo>
                    <a:pt x="13" y="0"/>
                  </a:moveTo>
                  <a:cubicBezTo>
                    <a:pt x="6" y="0"/>
                    <a:pt x="0" y="3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5" y="5"/>
                    <a:pt x="24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BD0D3C1D-4A9B-4681-8697-A0B515CD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059"/>
              <a:ext cx="60" cy="15"/>
            </a:xfrm>
            <a:custGeom>
              <a:avLst/>
              <a:gdLst>
                <a:gd name="T0" fmla="*/ 0 w 28"/>
                <a:gd name="T1" fmla="*/ 3 h 7"/>
                <a:gd name="T2" fmla="*/ 0 w 28"/>
                <a:gd name="T3" fmla="*/ 7 h 7"/>
                <a:gd name="T4" fmla="*/ 28 w 28"/>
                <a:gd name="T5" fmla="*/ 7 h 7"/>
                <a:gd name="T6" fmla="*/ 28 w 28"/>
                <a:gd name="T7" fmla="*/ 3 h 7"/>
                <a:gd name="T8" fmla="*/ 0 w 2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0" y="3"/>
                  </a:moveTo>
                  <a:cubicBezTo>
                    <a:pt x="0" y="5"/>
                    <a:pt x="0" y="7"/>
                    <a:pt x="0" y="7"/>
                  </a:cubicBezTo>
                  <a:cubicBezTo>
                    <a:pt x="18" y="2"/>
                    <a:pt x="28" y="7"/>
                    <a:pt x="28" y="7"/>
                  </a:cubicBezTo>
                  <a:cubicBezTo>
                    <a:pt x="28" y="5"/>
                    <a:pt x="28" y="4"/>
                    <a:pt x="28" y="3"/>
                  </a:cubicBezTo>
                  <a:cubicBezTo>
                    <a:pt x="24" y="2"/>
                    <a:pt x="15" y="0"/>
                    <a:pt x="0" y="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825524F5-8A10-42EA-A236-2FE8BCF0E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031"/>
              <a:ext cx="51" cy="10"/>
            </a:xfrm>
            <a:custGeom>
              <a:avLst/>
              <a:gdLst>
                <a:gd name="T0" fmla="*/ 24 w 24"/>
                <a:gd name="T1" fmla="*/ 4 h 5"/>
                <a:gd name="T2" fmla="*/ 22 w 24"/>
                <a:gd name="T3" fmla="*/ 0 h 5"/>
                <a:gd name="T4" fmla="*/ 0 w 24"/>
                <a:gd name="T5" fmla="*/ 2 h 5"/>
                <a:gd name="T6" fmla="*/ 0 w 24"/>
                <a:gd name="T7" fmla="*/ 5 h 5"/>
                <a:gd name="T8" fmla="*/ 24 w 24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">
                  <a:moveTo>
                    <a:pt x="24" y="4"/>
                  </a:moveTo>
                  <a:cubicBezTo>
                    <a:pt x="23" y="1"/>
                    <a:pt x="22" y="0"/>
                    <a:pt x="22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2" y="2"/>
                    <a:pt x="21" y="3"/>
                    <a:pt x="24" y="4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7DBB0F0B-0CDB-4A85-A9DF-5D647FB2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127"/>
              <a:ext cx="77" cy="211"/>
            </a:xfrm>
            <a:custGeom>
              <a:avLst/>
              <a:gdLst>
                <a:gd name="T0" fmla="*/ 29 w 36"/>
                <a:gd name="T1" fmla="*/ 0 h 98"/>
                <a:gd name="T2" fmla="*/ 0 w 36"/>
                <a:gd name="T3" fmla="*/ 21 h 98"/>
                <a:gd name="T4" fmla="*/ 15 w 36"/>
                <a:gd name="T5" fmla="*/ 98 h 98"/>
                <a:gd name="T6" fmla="*/ 36 w 36"/>
                <a:gd name="T7" fmla="*/ 58 h 98"/>
                <a:gd name="T8" fmla="*/ 33 w 36"/>
                <a:gd name="T9" fmla="*/ 25 h 98"/>
                <a:gd name="T10" fmla="*/ 29 w 36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8">
                  <a:moveTo>
                    <a:pt x="29" y="0"/>
                  </a:moveTo>
                  <a:cubicBezTo>
                    <a:pt x="29" y="0"/>
                    <a:pt x="12" y="7"/>
                    <a:pt x="0" y="21"/>
                  </a:cubicBezTo>
                  <a:cubicBezTo>
                    <a:pt x="8" y="27"/>
                    <a:pt x="19" y="57"/>
                    <a:pt x="15" y="9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27" y="17"/>
                    <a:pt x="29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A46D6740-1DA2-470C-9693-47A024CD3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527"/>
              <a:ext cx="34" cy="32"/>
            </a:xfrm>
            <a:custGeom>
              <a:avLst/>
              <a:gdLst>
                <a:gd name="T0" fmla="*/ 30 w 34"/>
                <a:gd name="T1" fmla="*/ 32 h 32"/>
                <a:gd name="T2" fmla="*/ 34 w 34"/>
                <a:gd name="T3" fmla="*/ 8 h 32"/>
                <a:gd name="T4" fmla="*/ 6 w 34"/>
                <a:gd name="T5" fmla="*/ 0 h 32"/>
                <a:gd name="T6" fmla="*/ 0 w 34"/>
                <a:gd name="T7" fmla="*/ 30 h 32"/>
                <a:gd name="T8" fmla="*/ 30 w 34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30" y="32"/>
                  </a:moveTo>
                  <a:lnTo>
                    <a:pt x="34" y="8"/>
                  </a:lnTo>
                  <a:lnTo>
                    <a:pt x="6" y="0"/>
                  </a:lnTo>
                  <a:lnTo>
                    <a:pt x="0" y="30"/>
                  </a:lnTo>
                  <a:lnTo>
                    <a:pt x="30" y="3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4F5DEF67-1494-4357-937A-97E6EF924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149"/>
              <a:ext cx="110" cy="397"/>
            </a:xfrm>
            <a:custGeom>
              <a:avLst/>
              <a:gdLst>
                <a:gd name="T0" fmla="*/ 15 w 51"/>
                <a:gd name="T1" fmla="*/ 182 h 185"/>
                <a:gd name="T2" fmla="*/ 29 w 51"/>
                <a:gd name="T3" fmla="*/ 185 h 185"/>
                <a:gd name="T4" fmla="*/ 42 w 51"/>
                <a:gd name="T5" fmla="*/ 147 h 185"/>
                <a:gd name="T6" fmla="*/ 51 w 51"/>
                <a:gd name="T7" fmla="*/ 106 h 185"/>
                <a:gd name="T8" fmla="*/ 51 w 51"/>
                <a:gd name="T9" fmla="*/ 100 h 185"/>
                <a:gd name="T10" fmla="*/ 51 w 51"/>
                <a:gd name="T11" fmla="*/ 94 h 185"/>
                <a:gd name="T12" fmla="*/ 51 w 51"/>
                <a:gd name="T13" fmla="*/ 88 h 185"/>
                <a:gd name="T14" fmla="*/ 50 w 51"/>
                <a:gd name="T15" fmla="*/ 83 h 185"/>
                <a:gd name="T16" fmla="*/ 48 w 51"/>
                <a:gd name="T17" fmla="*/ 63 h 185"/>
                <a:gd name="T18" fmla="*/ 41 w 51"/>
                <a:gd name="T19" fmla="*/ 23 h 185"/>
                <a:gd name="T20" fmla="*/ 35 w 51"/>
                <a:gd name="T21" fmla="*/ 12 h 185"/>
                <a:gd name="T22" fmla="*/ 35 w 51"/>
                <a:gd name="T23" fmla="*/ 12 h 185"/>
                <a:gd name="T24" fmla="*/ 1 w 51"/>
                <a:gd name="T25" fmla="*/ 21 h 185"/>
                <a:gd name="T26" fmla="*/ 2 w 51"/>
                <a:gd name="T27" fmla="*/ 34 h 185"/>
                <a:gd name="T28" fmla="*/ 13 w 51"/>
                <a:gd name="T29" fmla="*/ 70 h 185"/>
                <a:gd name="T30" fmla="*/ 18 w 51"/>
                <a:gd name="T31" fmla="*/ 88 h 185"/>
                <a:gd name="T32" fmla="*/ 20 w 51"/>
                <a:gd name="T33" fmla="*/ 97 h 185"/>
                <a:gd name="T34" fmla="*/ 20 w 51"/>
                <a:gd name="T35" fmla="*/ 100 h 185"/>
                <a:gd name="T36" fmla="*/ 20 w 51"/>
                <a:gd name="T37" fmla="*/ 105 h 185"/>
                <a:gd name="T38" fmla="*/ 17 w 51"/>
                <a:gd name="T39" fmla="*/ 142 h 185"/>
                <a:gd name="T40" fmla="*/ 10 w 51"/>
                <a:gd name="T41" fmla="*/ 179 h 185"/>
                <a:gd name="T42" fmla="*/ 15 w 51"/>
                <a:gd name="T43" fmla="*/ 18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185">
                  <a:moveTo>
                    <a:pt x="15" y="182"/>
                  </a:moveTo>
                  <a:cubicBezTo>
                    <a:pt x="20" y="183"/>
                    <a:pt x="24" y="184"/>
                    <a:pt x="29" y="185"/>
                  </a:cubicBezTo>
                  <a:cubicBezTo>
                    <a:pt x="34" y="172"/>
                    <a:pt x="38" y="160"/>
                    <a:pt x="42" y="147"/>
                  </a:cubicBezTo>
                  <a:cubicBezTo>
                    <a:pt x="46" y="134"/>
                    <a:pt x="49" y="120"/>
                    <a:pt x="51" y="106"/>
                  </a:cubicBezTo>
                  <a:cubicBezTo>
                    <a:pt x="51" y="104"/>
                    <a:pt x="51" y="102"/>
                    <a:pt x="51" y="100"/>
                  </a:cubicBezTo>
                  <a:cubicBezTo>
                    <a:pt x="51" y="98"/>
                    <a:pt x="51" y="96"/>
                    <a:pt x="51" y="94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0" y="76"/>
                    <a:pt x="49" y="69"/>
                    <a:pt x="48" y="63"/>
                  </a:cubicBezTo>
                  <a:cubicBezTo>
                    <a:pt x="46" y="49"/>
                    <a:pt x="43" y="36"/>
                    <a:pt x="41" y="23"/>
                  </a:cubicBezTo>
                  <a:cubicBezTo>
                    <a:pt x="40" y="19"/>
                    <a:pt x="38" y="15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4" y="0"/>
                    <a:pt x="5" y="5"/>
                    <a:pt x="1" y="21"/>
                  </a:cubicBezTo>
                  <a:cubicBezTo>
                    <a:pt x="0" y="25"/>
                    <a:pt x="0" y="29"/>
                    <a:pt x="2" y="34"/>
                  </a:cubicBezTo>
                  <a:cubicBezTo>
                    <a:pt x="6" y="46"/>
                    <a:pt x="10" y="58"/>
                    <a:pt x="13" y="70"/>
                  </a:cubicBezTo>
                  <a:cubicBezTo>
                    <a:pt x="15" y="76"/>
                    <a:pt x="16" y="82"/>
                    <a:pt x="18" y="88"/>
                  </a:cubicBezTo>
                  <a:cubicBezTo>
                    <a:pt x="19" y="91"/>
                    <a:pt x="19" y="94"/>
                    <a:pt x="20" y="97"/>
                  </a:cubicBezTo>
                  <a:cubicBezTo>
                    <a:pt x="20" y="98"/>
                    <a:pt x="20" y="99"/>
                    <a:pt x="20" y="100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17"/>
                    <a:pt x="19" y="129"/>
                    <a:pt x="17" y="142"/>
                  </a:cubicBezTo>
                  <a:cubicBezTo>
                    <a:pt x="15" y="154"/>
                    <a:pt x="13" y="167"/>
                    <a:pt x="10" y="179"/>
                  </a:cubicBezTo>
                  <a:cubicBezTo>
                    <a:pt x="11" y="180"/>
                    <a:pt x="13" y="181"/>
                    <a:pt x="15" y="182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BFE955F8-373B-425C-AFB0-A6989CB82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544"/>
              <a:ext cx="99" cy="75"/>
            </a:xfrm>
            <a:custGeom>
              <a:avLst/>
              <a:gdLst>
                <a:gd name="T0" fmla="*/ 45 w 46"/>
                <a:gd name="T1" fmla="*/ 8 h 35"/>
                <a:gd name="T2" fmla="*/ 39 w 46"/>
                <a:gd name="T3" fmla="*/ 2 h 35"/>
                <a:gd name="T4" fmla="*/ 35 w 46"/>
                <a:gd name="T5" fmla="*/ 1 h 35"/>
                <a:gd name="T6" fmla="*/ 30 w 46"/>
                <a:gd name="T7" fmla="*/ 1 h 35"/>
                <a:gd name="T8" fmla="*/ 30 w 46"/>
                <a:gd name="T9" fmla="*/ 1 h 35"/>
                <a:gd name="T10" fmla="*/ 30 w 46"/>
                <a:gd name="T11" fmla="*/ 1 h 35"/>
                <a:gd name="T12" fmla="*/ 29 w 46"/>
                <a:gd name="T13" fmla="*/ 1 h 35"/>
                <a:gd name="T14" fmla="*/ 10 w 46"/>
                <a:gd name="T15" fmla="*/ 10 h 35"/>
                <a:gd name="T16" fmla="*/ 4 w 46"/>
                <a:gd name="T17" fmla="*/ 19 h 35"/>
                <a:gd name="T18" fmla="*/ 15 w 46"/>
                <a:gd name="T19" fmla="*/ 16 h 35"/>
                <a:gd name="T20" fmla="*/ 16 w 46"/>
                <a:gd name="T21" fmla="*/ 16 h 35"/>
                <a:gd name="T22" fmla="*/ 15 w 46"/>
                <a:gd name="T23" fmla="*/ 25 h 35"/>
                <a:gd name="T24" fmla="*/ 19 w 46"/>
                <a:gd name="T25" fmla="*/ 33 h 35"/>
                <a:gd name="T26" fmla="*/ 22 w 46"/>
                <a:gd name="T27" fmla="*/ 30 h 35"/>
                <a:gd name="T28" fmla="*/ 26 w 46"/>
                <a:gd name="T29" fmla="*/ 33 h 35"/>
                <a:gd name="T30" fmla="*/ 29 w 46"/>
                <a:gd name="T31" fmla="*/ 30 h 35"/>
                <a:gd name="T32" fmla="*/ 34 w 46"/>
                <a:gd name="T33" fmla="*/ 34 h 35"/>
                <a:gd name="T34" fmla="*/ 36 w 46"/>
                <a:gd name="T35" fmla="*/ 30 h 35"/>
                <a:gd name="T36" fmla="*/ 41 w 46"/>
                <a:gd name="T37" fmla="*/ 33 h 35"/>
                <a:gd name="T38" fmla="*/ 44 w 46"/>
                <a:gd name="T39" fmla="*/ 25 h 35"/>
                <a:gd name="T40" fmla="*/ 44 w 46"/>
                <a:gd name="T41" fmla="*/ 23 h 35"/>
                <a:gd name="T42" fmla="*/ 45 w 46"/>
                <a:gd name="T43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5">
                  <a:moveTo>
                    <a:pt x="45" y="8"/>
                  </a:moveTo>
                  <a:cubicBezTo>
                    <a:pt x="44" y="5"/>
                    <a:pt x="42" y="3"/>
                    <a:pt x="39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3" y="1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1"/>
                    <a:pt x="17" y="2"/>
                    <a:pt x="10" y="10"/>
                  </a:cubicBezTo>
                  <a:cubicBezTo>
                    <a:pt x="5" y="16"/>
                    <a:pt x="0" y="16"/>
                    <a:pt x="4" y="19"/>
                  </a:cubicBezTo>
                  <a:cubicBezTo>
                    <a:pt x="5" y="21"/>
                    <a:pt x="12" y="20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5" y="20"/>
                    <a:pt x="15" y="25"/>
                  </a:cubicBezTo>
                  <a:cubicBezTo>
                    <a:pt x="15" y="31"/>
                    <a:pt x="15" y="34"/>
                    <a:pt x="19" y="33"/>
                  </a:cubicBezTo>
                  <a:cubicBezTo>
                    <a:pt x="20" y="33"/>
                    <a:pt x="21" y="32"/>
                    <a:pt x="22" y="30"/>
                  </a:cubicBezTo>
                  <a:cubicBezTo>
                    <a:pt x="22" y="33"/>
                    <a:pt x="23" y="34"/>
                    <a:pt x="26" y="33"/>
                  </a:cubicBezTo>
                  <a:cubicBezTo>
                    <a:pt x="28" y="33"/>
                    <a:pt x="28" y="32"/>
                    <a:pt x="29" y="30"/>
                  </a:cubicBezTo>
                  <a:cubicBezTo>
                    <a:pt x="30" y="34"/>
                    <a:pt x="30" y="35"/>
                    <a:pt x="34" y="34"/>
                  </a:cubicBezTo>
                  <a:cubicBezTo>
                    <a:pt x="35" y="33"/>
                    <a:pt x="36" y="32"/>
                    <a:pt x="36" y="30"/>
                  </a:cubicBezTo>
                  <a:cubicBezTo>
                    <a:pt x="37" y="33"/>
                    <a:pt x="38" y="34"/>
                    <a:pt x="41" y="33"/>
                  </a:cubicBezTo>
                  <a:cubicBezTo>
                    <a:pt x="43" y="32"/>
                    <a:pt x="43" y="29"/>
                    <a:pt x="44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6" y="18"/>
                    <a:pt x="46" y="12"/>
                    <a:pt x="45" y="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1D60DB0D-F6BC-4C72-A5FE-8AF4DA8C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134"/>
              <a:ext cx="102" cy="169"/>
            </a:xfrm>
            <a:custGeom>
              <a:avLst/>
              <a:gdLst>
                <a:gd name="T0" fmla="*/ 12 w 47"/>
                <a:gd name="T1" fmla="*/ 79 h 79"/>
                <a:gd name="T2" fmla="*/ 47 w 47"/>
                <a:gd name="T3" fmla="*/ 20 h 79"/>
                <a:gd name="T4" fmla="*/ 15 w 47"/>
                <a:gd name="T5" fmla="*/ 13 h 79"/>
                <a:gd name="T6" fmla="*/ 12 w 47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9">
                  <a:moveTo>
                    <a:pt x="12" y="79"/>
                  </a:moveTo>
                  <a:cubicBezTo>
                    <a:pt x="12" y="79"/>
                    <a:pt x="22" y="33"/>
                    <a:pt x="47" y="20"/>
                  </a:cubicBezTo>
                  <a:cubicBezTo>
                    <a:pt x="47" y="20"/>
                    <a:pt x="30" y="0"/>
                    <a:pt x="15" y="13"/>
                  </a:cubicBezTo>
                  <a:cubicBezTo>
                    <a:pt x="0" y="26"/>
                    <a:pt x="0" y="67"/>
                    <a:pt x="12" y="79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53" name="Group 354">
            <a:extLst>
              <a:ext uri="{FF2B5EF4-FFF2-40B4-BE49-F238E27FC236}">
                <a16:creationId xmlns:a16="http://schemas.microsoft.com/office/drawing/2014/main" id="{0E295805-3A06-413E-813D-7E4E0944298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31597" y="3600318"/>
            <a:ext cx="855662" cy="2582862"/>
            <a:chOff x="3717" y="1789"/>
            <a:chExt cx="539" cy="1627"/>
          </a:xfrm>
        </p:grpSpPr>
        <p:sp>
          <p:nvSpPr>
            <p:cNvPr id="354" name="AutoShape 353">
              <a:extLst>
                <a:ext uri="{FF2B5EF4-FFF2-40B4-BE49-F238E27FC236}">
                  <a16:creationId xmlns:a16="http://schemas.microsoft.com/office/drawing/2014/main" id="{65C312BC-D1B7-4831-96D3-76283304F42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7" y="1789"/>
              <a:ext cx="53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E1737249-3D78-4754-8A4A-069570B1A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914"/>
              <a:ext cx="352" cy="359"/>
            </a:xfrm>
            <a:custGeom>
              <a:avLst/>
              <a:gdLst>
                <a:gd name="T0" fmla="*/ 127 w 137"/>
                <a:gd name="T1" fmla="*/ 25 h 141"/>
                <a:gd name="T2" fmla="*/ 13 w 137"/>
                <a:gd name="T3" fmla="*/ 0 h 141"/>
                <a:gd name="T4" fmla="*/ 11 w 137"/>
                <a:gd name="T5" fmla="*/ 35 h 141"/>
                <a:gd name="T6" fmla="*/ 0 w 137"/>
                <a:gd name="T7" fmla="*/ 123 h 141"/>
                <a:gd name="T8" fmla="*/ 46 w 137"/>
                <a:gd name="T9" fmla="*/ 137 h 141"/>
                <a:gd name="T10" fmla="*/ 137 w 137"/>
                <a:gd name="T11" fmla="*/ 128 h 141"/>
                <a:gd name="T12" fmla="*/ 127 w 137"/>
                <a:gd name="T13" fmla="*/ 86 h 141"/>
                <a:gd name="T14" fmla="*/ 127 w 137"/>
                <a:gd name="T15" fmla="*/ 2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41">
                  <a:moveTo>
                    <a:pt x="127" y="2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9" y="18"/>
                    <a:pt x="11" y="35"/>
                  </a:cubicBezTo>
                  <a:cubicBezTo>
                    <a:pt x="12" y="52"/>
                    <a:pt x="13" y="72"/>
                    <a:pt x="0" y="123"/>
                  </a:cubicBezTo>
                  <a:cubicBezTo>
                    <a:pt x="0" y="123"/>
                    <a:pt x="11" y="133"/>
                    <a:pt x="46" y="137"/>
                  </a:cubicBezTo>
                  <a:cubicBezTo>
                    <a:pt x="81" y="141"/>
                    <a:pt x="120" y="138"/>
                    <a:pt x="137" y="128"/>
                  </a:cubicBezTo>
                  <a:cubicBezTo>
                    <a:pt x="137" y="128"/>
                    <a:pt x="128" y="116"/>
                    <a:pt x="127" y="86"/>
                  </a:cubicBezTo>
                  <a:lnTo>
                    <a:pt x="127" y="25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089E9ACF-2CB0-43BC-9BEE-1626A55EE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581"/>
              <a:ext cx="252" cy="845"/>
            </a:xfrm>
            <a:custGeom>
              <a:avLst/>
              <a:gdLst>
                <a:gd name="T0" fmla="*/ 80 w 98"/>
                <a:gd name="T1" fmla="*/ 311 h 332"/>
                <a:gd name="T2" fmla="*/ 45 w 98"/>
                <a:gd name="T3" fmla="*/ 282 h 332"/>
                <a:gd name="T4" fmla="*/ 45 w 98"/>
                <a:gd name="T5" fmla="*/ 282 h 332"/>
                <a:gd name="T6" fmla="*/ 45 w 98"/>
                <a:gd name="T7" fmla="*/ 216 h 332"/>
                <a:gd name="T8" fmla="*/ 45 w 98"/>
                <a:gd name="T9" fmla="*/ 152 h 332"/>
                <a:gd name="T10" fmla="*/ 47 w 98"/>
                <a:gd name="T11" fmla="*/ 60 h 332"/>
                <a:gd name="T12" fmla="*/ 48 w 98"/>
                <a:gd name="T13" fmla="*/ 0 h 332"/>
                <a:gd name="T14" fmla="*/ 0 w 98"/>
                <a:gd name="T15" fmla="*/ 6 h 332"/>
                <a:gd name="T16" fmla="*/ 2 w 98"/>
                <a:gd name="T17" fmla="*/ 30 h 332"/>
                <a:gd name="T18" fmla="*/ 9 w 98"/>
                <a:gd name="T19" fmla="*/ 96 h 332"/>
                <a:gd name="T20" fmla="*/ 14 w 98"/>
                <a:gd name="T21" fmla="*/ 179 h 332"/>
                <a:gd name="T22" fmla="*/ 24 w 98"/>
                <a:gd name="T23" fmla="*/ 284 h 332"/>
                <a:gd name="T24" fmla="*/ 25 w 98"/>
                <a:gd name="T25" fmla="*/ 323 h 332"/>
                <a:gd name="T26" fmla="*/ 40 w 98"/>
                <a:gd name="T27" fmla="*/ 324 h 332"/>
                <a:gd name="T28" fmla="*/ 42 w 98"/>
                <a:gd name="T29" fmla="*/ 316 h 332"/>
                <a:gd name="T30" fmla="*/ 58 w 98"/>
                <a:gd name="T31" fmla="*/ 325 h 332"/>
                <a:gd name="T32" fmla="*/ 95 w 98"/>
                <a:gd name="T33" fmla="*/ 323 h 332"/>
                <a:gd name="T34" fmla="*/ 80 w 98"/>
                <a:gd name="T35" fmla="*/ 31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332">
                  <a:moveTo>
                    <a:pt x="80" y="311"/>
                  </a:moveTo>
                  <a:cubicBezTo>
                    <a:pt x="69" y="306"/>
                    <a:pt x="52" y="304"/>
                    <a:pt x="45" y="282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5" y="266"/>
                    <a:pt x="45" y="241"/>
                    <a:pt x="45" y="216"/>
                  </a:cubicBezTo>
                  <a:cubicBezTo>
                    <a:pt x="45" y="191"/>
                    <a:pt x="44" y="167"/>
                    <a:pt x="45" y="152"/>
                  </a:cubicBezTo>
                  <a:cubicBezTo>
                    <a:pt x="46" y="130"/>
                    <a:pt x="46" y="92"/>
                    <a:pt x="47" y="60"/>
                  </a:cubicBezTo>
                  <a:cubicBezTo>
                    <a:pt x="48" y="27"/>
                    <a:pt x="48" y="0"/>
                    <a:pt x="48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15"/>
                    <a:pt x="2" y="30"/>
                  </a:cubicBezTo>
                  <a:cubicBezTo>
                    <a:pt x="3" y="46"/>
                    <a:pt x="5" y="69"/>
                    <a:pt x="9" y="96"/>
                  </a:cubicBezTo>
                  <a:cubicBezTo>
                    <a:pt x="14" y="140"/>
                    <a:pt x="16" y="141"/>
                    <a:pt x="14" y="179"/>
                  </a:cubicBezTo>
                  <a:cubicBezTo>
                    <a:pt x="12" y="213"/>
                    <a:pt x="22" y="250"/>
                    <a:pt x="24" y="284"/>
                  </a:cubicBezTo>
                  <a:cubicBezTo>
                    <a:pt x="24" y="293"/>
                    <a:pt x="23" y="309"/>
                    <a:pt x="25" y="323"/>
                  </a:cubicBezTo>
                  <a:cubicBezTo>
                    <a:pt x="25" y="323"/>
                    <a:pt x="33" y="327"/>
                    <a:pt x="40" y="324"/>
                  </a:cubicBezTo>
                  <a:cubicBezTo>
                    <a:pt x="42" y="316"/>
                    <a:pt x="42" y="316"/>
                    <a:pt x="42" y="316"/>
                  </a:cubicBezTo>
                  <a:cubicBezTo>
                    <a:pt x="42" y="316"/>
                    <a:pt x="58" y="324"/>
                    <a:pt x="58" y="325"/>
                  </a:cubicBezTo>
                  <a:cubicBezTo>
                    <a:pt x="59" y="326"/>
                    <a:pt x="92" y="332"/>
                    <a:pt x="95" y="323"/>
                  </a:cubicBezTo>
                  <a:cubicBezTo>
                    <a:pt x="98" y="314"/>
                    <a:pt x="92" y="316"/>
                    <a:pt x="80" y="31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446DB55B-B1DD-45C6-AE6E-2D2CEA95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337"/>
              <a:ext cx="193" cy="89"/>
            </a:xfrm>
            <a:custGeom>
              <a:avLst/>
              <a:gdLst>
                <a:gd name="T0" fmla="*/ 57 w 75"/>
                <a:gd name="T1" fmla="*/ 14 h 35"/>
                <a:gd name="T2" fmla="*/ 50 w 75"/>
                <a:gd name="T3" fmla="*/ 11 h 35"/>
                <a:gd name="T4" fmla="*/ 20 w 75"/>
                <a:gd name="T5" fmla="*/ 9 h 35"/>
                <a:gd name="T6" fmla="*/ 1 w 75"/>
                <a:gd name="T7" fmla="*/ 0 h 35"/>
                <a:gd name="T8" fmla="*/ 2 w 75"/>
                <a:gd name="T9" fmla="*/ 26 h 35"/>
                <a:gd name="T10" fmla="*/ 17 w 75"/>
                <a:gd name="T11" fmla="*/ 27 h 35"/>
                <a:gd name="T12" fmla="*/ 19 w 75"/>
                <a:gd name="T13" fmla="*/ 24 h 35"/>
                <a:gd name="T14" fmla="*/ 34 w 75"/>
                <a:gd name="T15" fmla="*/ 28 h 35"/>
                <a:gd name="T16" fmla="*/ 72 w 75"/>
                <a:gd name="T17" fmla="*/ 26 h 35"/>
                <a:gd name="T18" fmla="*/ 57 w 75"/>
                <a:gd name="T1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35">
                  <a:moveTo>
                    <a:pt x="57" y="14"/>
                  </a:moveTo>
                  <a:cubicBezTo>
                    <a:pt x="55" y="13"/>
                    <a:pt x="52" y="12"/>
                    <a:pt x="50" y="11"/>
                  </a:cubicBezTo>
                  <a:cubicBezTo>
                    <a:pt x="55" y="18"/>
                    <a:pt x="33" y="13"/>
                    <a:pt x="20" y="9"/>
                  </a:cubicBezTo>
                  <a:cubicBezTo>
                    <a:pt x="7" y="5"/>
                    <a:pt x="1" y="0"/>
                    <a:pt x="1" y="0"/>
                  </a:cubicBezTo>
                  <a:cubicBezTo>
                    <a:pt x="0" y="8"/>
                    <a:pt x="0" y="18"/>
                    <a:pt x="2" y="26"/>
                  </a:cubicBezTo>
                  <a:cubicBezTo>
                    <a:pt x="2" y="26"/>
                    <a:pt x="10" y="30"/>
                    <a:pt x="17" y="27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29" y="26"/>
                    <a:pt x="34" y="28"/>
                  </a:cubicBezTo>
                  <a:cubicBezTo>
                    <a:pt x="45" y="30"/>
                    <a:pt x="69" y="35"/>
                    <a:pt x="72" y="26"/>
                  </a:cubicBezTo>
                  <a:cubicBezTo>
                    <a:pt x="75" y="17"/>
                    <a:pt x="69" y="19"/>
                    <a:pt x="57" y="1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3985C3A5-251A-491F-845A-6C56B54C6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599"/>
              <a:ext cx="113" cy="819"/>
            </a:xfrm>
            <a:custGeom>
              <a:avLst/>
              <a:gdLst>
                <a:gd name="T0" fmla="*/ 35 w 44"/>
                <a:gd name="T1" fmla="*/ 296 h 322"/>
                <a:gd name="T2" fmla="*/ 32 w 44"/>
                <a:gd name="T3" fmla="*/ 278 h 322"/>
                <a:gd name="T4" fmla="*/ 34 w 44"/>
                <a:gd name="T5" fmla="*/ 141 h 322"/>
                <a:gd name="T6" fmla="*/ 42 w 44"/>
                <a:gd name="T7" fmla="*/ 1 h 322"/>
                <a:gd name="T8" fmla="*/ 0 w 44"/>
                <a:gd name="T9" fmla="*/ 0 h 322"/>
                <a:gd name="T10" fmla="*/ 3 w 44"/>
                <a:gd name="T11" fmla="*/ 142 h 322"/>
                <a:gd name="T12" fmla="*/ 12 w 44"/>
                <a:gd name="T13" fmla="*/ 284 h 322"/>
                <a:gd name="T14" fmla="*/ 12 w 44"/>
                <a:gd name="T15" fmla="*/ 284 h 322"/>
                <a:gd name="T16" fmla="*/ 6 w 44"/>
                <a:gd name="T17" fmla="*/ 297 h 322"/>
                <a:gd name="T18" fmla="*/ 2 w 44"/>
                <a:gd name="T19" fmla="*/ 310 h 322"/>
                <a:gd name="T20" fmla="*/ 6 w 44"/>
                <a:gd name="T21" fmla="*/ 317 h 322"/>
                <a:gd name="T22" fmla="*/ 37 w 44"/>
                <a:gd name="T23" fmla="*/ 317 h 322"/>
                <a:gd name="T24" fmla="*/ 43 w 44"/>
                <a:gd name="T25" fmla="*/ 310 h 322"/>
                <a:gd name="T26" fmla="*/ 35 w 44"/>
                <a:gd name="T27" fmla="*/ 29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2">
                  <a:moveTo>
                    <a:pt x="35" y="296"/>
                  </a:moveTo>
                  <a:cubicBezTo>
                    <a:pt x="33" y="294"/>
                    <a:pt x="32" y="282"/>
                    <a:pt x="32" y="278"/>
                  </a:cubicBezTo>
                  <a:cubicBezTo>
                    <a:pt x="31" y="233"/>
                    <a:pt x="32" y="187"/>
                    <a:pt x="34" y="141"/>
                  </a:cubicBezTo>
                  <a:cubicBezTo>
                    <a:pt x="36" y="94"/>
                    <a:pt x="39" y="47"/>
                    <a:pt x="4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7"/>
                    <a:pt x="1" y="94"/>
                    <a:pt x="3" y="142"/>
                  </a:cubicBezTo>
                  <a:cubicBezTo>
                    <a:pt x="5" y="189"/>
                    <a:pt x="7" y="237"/>
                    <a:pt x="12" y="284"/>
                  </a:cubicBezTo>
                  <a:cubicBezTo>
                    <a:pt x="12" y="284"/>
                    <a:pt x="12" y="284"/>
                    <a:pt x="12" y="284"/>
                  </a:cubicBezTo>
                  <a:cubicBezTo>
                    <a:pt x="11" y="288"/>
                    <a:pt x="10" y="295"/>
                    <a:pt x="6" y="297"/>
                  </a:cubicBezTo>
                  <a:cubicBezTo>
                    <a:pt x="2" y="301"/>
                    <a:pt x="1" y="306"/>
                    <a:pt x="2" y="310"/>
                  </a:cubicBezTo>
                  <a:cubicBezTo>
                    <a:pt x="2" y="313"/>
                    <a:pt x="3" y="316"/>
                    <a:pt x="6" y="317"/>
                  </a:cubicBezTo>
                  <a:cubicBezTo>
                    <a:pt x="21" y="322"/>
                    <a:pt x="31" y="320"/>
                    <a:pt x="37" y="317"/>
                  </a:cubicBezTo>
                  <a:cubicBezTo>
                    <a:pt x="40" y="316"/>
                    <a:pt x="42" y="314"/>
                    <a:pt x="43" y="310"/>
                  </a:cubicBezTo>
                  <a:cubicBezTo>
                    <a:pt x="44" y="301"/>
                    <a:pt x="39" y="302"/>
                    <a:pt x="35" y="29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29347D33-7C4B-42C7-9BC4-BE1CCD3F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345"/>
              <a:ext cx="111" cy="73"/>
            </a:xfrm>
            <a:custGeom>
              <a:avLst/>
              <a:gdLst>
                <a:gd name="T0" fmla="*/ 21 w 43"/>
                <a:gd name="T1" fmla="*/ 14 h 29"/>
                <a:gd name="T2" fmla="*/ 8 w 43"/>
                <a:gd name="T3" fmla="*/ 0 h 29"/>
                <a:gd name="T4" fmla="*/ 5 w 43"/>
                <a:gd name="T5" fmla="*/ 4 h 29"/>
                <a:gd name="T6" fmla="*/ 1 w 43"/>
                <a:gd name="T7" fmla="*/ 17 h 29"/>
                <a:gd name="T8" fmla="*/ 5 w 43"/>
                <a:gd name="T9" fmla="*/ 24 h 29"/>
                <a:gd name="T10" fmla="*/ 36 w 43"/>
                <a:gd name="T11" fmla="*/ 24 h 29"/>
                <a:gd name="T12" fmla="*/ 42 w 43"/>
                <a:gd name="T13" fmla="*/ 17 h 29"/>
                <a:gd name="T14" fmla="*/ 34 w 43"/>
                <a:gd name="T15" fmla="*/ 3 h 29"/>
                <a:gd name="T16" fmla="*/ 21 w 43"/>
                <a:gd name="T17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29">
                  <a:moveTo>
                    <a:pt x="21" y="14"/>
                  </a:moveTo>
                  <a:cubicBezTo>
                    <a:pt x="4" y="14"/>
                    <a:pt x="7" y="3"/>
                    <a:pt x="8" y="0"/>
                  </a:cubicBezTo>
                  <a:cubicBezTo>
                    <a:pt x="7" y="2"/>
                    <a:pt x="6" y="4"/>
                    <a:pt x="5" y="4"/>
                  </a:cubicBezTo>
                  <a:cubicBezTo>
                    <a:pt x="1" y="8"/>
                    <a:pt x="0" y="13"/>
                    <a:pt x="1" y="17"/>
                  </a:cubicBezTo>
                  <a:cubicBezTo>
                    <a:pt x="1" y="20"/>
                    <a:pt x="2" y="23"/>
                    <a:pt x="5" y="24"/>
                  </a:cubicBezTo>
                  <a:cubicBezTo>
                    <a:pt x="20" y="29"/>
                    <a:pt x="30" y="27"/>
                    <a:pt x="36" y="24"/>
                  </a:cubicBezTo>
                  <a:cubicBezTo>
                    <a:pt x="39" y="23"/>
                    <a:pt x="41" y="21"/>
                    <a:pt x="42" y="17"/>
                  </a:cubicBezTo>
                  <a:cubicBezTo>
                    <a:pt x="43" y="8"/>
                    <a:pt x="39" y="8"/>
                    <a:pt x="34" y="3"/>
                  </a:cubicBezTo>
                  <a:cubicBezTo>
                    <a:pt x="34" y="3"/>
                    <a:pt x="42" y="14"/>
                    <a:pt x="21" y="14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594D4FE8-8D30-4CD3-BFD8-FAE6806E6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33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D7039FDA-16A4-437B-B6D4-01BF4333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110"/>
              <a:ext cx="57" cy="51"/>
            </a:xfrm>
            <a:custGeom>
              <a:avLst/>
              <a:gdLst>
                <a:gd name="T0" fmla="*/ 18 w 57"/>
                <a:gd name="T1" fmla="*/ 0 h 51"/>
                <a:gd name="T2" fmla="*/ 0 w 57"/>
                <a:gd name="T3" fmla="*/ 46 h 51"/>
                <a:gd name="T4" fmla="*/ 47 w 57"/>
                <a:gd name="T5" fmla="*/ 51 h 51"/>
                <a:gd name="T6" fmla="*/ 57 w 57"/>
                <a:gd name="T7" fmla="*/ 12 h 51"/>
                <a:gd name="T8" fmla="*/ 18 w 5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1">
                  <a:moveTo>
                    <a:pt x="18" y="0"/>
                  </a:moveTo>
                  <a:lnTo>
                    <a:pt x="0" y="46"/>
                  </a:lnTo>
                  <a:lnTo>
                    <a:pt x="47" y="51"/>
                  </a:lnTo>
                  <a:lnTo>
                    <a:pt x="57" y="1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9F0C57F8-0DB1-469A-9071-B4D7587F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026"/>
              <a:ext cx="77" cy="109"/>
            </a:xfrm>
            <a:custGeom>
              <a:avLst/>
              <a:gdLst>
                <a:gd name="T0" fmla="*/ 25 w 30"/>
                <a:gd name="T1" fmla="*/ 24 h 43"/>
                <a:gd name="T2" fmla="*/ 14 w 30"/>
                <a:gd name="T3" fmla="*/ 15 h 43"/>
                <a:gd name="T4" fmla="*/ 11 w 30"/>
                <a:gd name="T5" fmla="*/ 16 h 43"/>
                <a:gd name="T6" fmla="*/ 13 w 30"/>
                <a:gd name="T7" fmla="*/ 13 h 43"/>
                <a:gd name="T8" fmla="*/ 15 w 30"/>
                <a:gd name="T9" fmla="*/ 2 h 43"/>
                <a:gd name="T10" fmla="*/ 7 w 30"/>
                <a:gd name="T11" fmla="*/ 9 h 43"/>
                <a:gd name="T12" fmla="*/ 1 w 30"/>
                <a:gd name="T13" fmla="*/ 26 h 43"/>
                <a:gd name="T14" fmla="*/ 1 w 30"/>
                <a:gd name="T15" fmla="*/ 34 h 43"/>
                <a:gd name="T16" fmla="*/ 2 w 30"/>
                <a:gd name="T17" fmla="*/ 38 h 43"/>
                <a:gd name="T18" fmla="*/ 8 w 30"/>
                <a:gd name="T19" fmla="*/ 42 h 43"/>
                <a:gd name="T20" fmla="*/ 22 w 30"/>
                <a:gd name="T21" fmla="*/ 41 h 43"/>
                <a:gd name="T22" fmla="*/ 25 w 30"/>
                <a:gd name="T23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43">
                  <a:moveTo>
                    <a:pt x="25" y="24"/>
                  </a:moveTo>
                  <a:cubicBezTo>
                    <a:pt x="25" y="17"/>
                    <a:pt x="22" y="13"/>
                    <a:pt x="14" y="15"/>
                  </a:cubicBezTo>
                  <a:cubicBezTo>
                    <a:pt x="13" y="16"/>
                    <a:pt x="12" y="16"/>
                    <a:pt x="11" y="16"/>
                  </a:cubicBezTo>
                  <a:cubicBezTo>
                    <a:pt x="11" y="15"/>
                    <a:pt x="12" y="14"/>
                    <a:pt x="13" y="13"/>
                  </a:cubicBezTo>
                  <a:cubicBezTo>
                    <a:pt x="15" y="9"/>
                    <a:pt x="17" y="4"/>
                    <a:pt x="15" y="2"/>
                  </a:cubicBezTo>
                  <a:cubicBezTo>
                    <a:pt x="12" y="0"/>
                    <a:pt x="12" y="3"/>
                    <a:pt x="7" y="9"/>
                  </a:cubicBezTo>
                  <a:cubicBezTo>
                    <a:pt x="2" y="15"/>
                    <a:pt x="1" y="22"/>
                    <a:pt x="1" y="26"/>
                  </a:cubicBezTo>
                  <a:cubicBezTo>
                    <a:pt x="0" y="28"/>
                    <a:pt x="0" y="31"/>
                    <a:pt x="1" y="34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40"/>
                    <a:pt x="6" y="42"/>
                    <a:pt x="8" y="42"/>
                  </a:cubicBezTo>
                  <a:cubicBezTo>
                    <a:pt x="12" y="43"/>
                    <a:pt x="17" y="43"/>
                    <a:pt x="22" y="41"/>
                  </a:cubicBezTo>
                  <a:cubicBezTo>
                    <a:pt x="30" y="37"/>
                    <a:pt x="26" y="31"/>
                    <a:pt x="25" y="2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745B04EA-5F93-4EA6-B7A9-95EDD76C2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993"/>
              <a:ext cx="107" cy="152"/>
            </a:xfrm>
            <a:custGeom>
              <a:avLst/>
              <a:gdLst>
                <a:gd name="T0" fmla="*/ 56 w 107"/>
                <a:gd name="T1" fmla="*/ 152 h 152"/>
                <a:gd name="T2" fmla="*/ 0 w 107"/>
                <a:gd name="T3" fmla="*/ 132 h 152"/>
                <a:gd name="T4" fmla="*/ 51 w 107"/>
                <a:gd name="T5" fmla="*/ 0 h 152"/>
                <a:gd name="T6" fmla="*/ 107 w 107"/>
                <a:gd name="T7" fmla="*/ 20 h 152"/>
                <a:gd name="T8" fmla="*/ 56 w 107"/>
                <a:gd name="T9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52">
                  <a:moveTo>
                    <a:pt x="56" y="152"/>
                  </a:moveTo>
                  <a:lnTo>
                    <a:pt x="0" y="132"/>
                  </a:lnTo>
                  <a:lnTo>
                    <a:pt x="51" y="0"/>
                  </a:lnTo>
                  <a:lnTo>
                    <a:pt x="107" y="20"/>
                  </a:lnTo>
                  <a:lnTo>
                    <a:pt x="56" y="152"/>
                  </a:ln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194EADA1-1AA0-4E03-8E9A-749E82B3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00"/>
              <a:ext cx="85" cy="133"/>
            </a:xfrm>
            <a:custGeom>
              <a:avLst/>
              <a:gdLst>
                <a:gd name="T0" fmla="*/ 41 w 85"/>
                <a:gd name="T1" fmla="*/ 133 h 133"/>
                <a:gd name="T2" fmla="*/ 0 w 85"/>
                <a:gd name="T3" fmla="*/ 117 h 133"/>
                <a:gd name="T4" fmla="*/ 44 w 85"/>
                <a:gd name="T5" fmla="*/ 0 h 133"/>
                <a:gd name="T6" fmla="*/ 85 w 85"/>
                <a:gd name="T7" fmla="*/ 15 h 133"/>
                <a:gd name="T8" fmla="*/ 41 w 85"/>
                <a:gd name="T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33">
                  <a:moveTo>
                    <a:pt x="41" y="133"/>
                  </a:moveTo>
                  <a:lnTo>
                    <a:pt x="0" y="117"/>
                  </a:lnTo>
                  <a:lnTo>
                    <a:pt x="44" y="0"/>
                  </a:lnTo>
                  <a:lnTo>
                    <a:pt x="85" y="15"/>
                  </a:lnTo>
                  <a:lnTo>
                    <a:pt x="41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E7C27636-93B4-4CF5-A4AF-9A62E078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013"/>
              <a:ext cx="56" cy="132"/>
            </a:xfrm>
            <a:custGeom>
              <a:avLst/>
              <a:gdLst>
                <a:gd name="T0" fmla="*/ 5 w 56"/>
                <a:gd name="T1" fmla="*/ 132 h 132"/>
                <a:gd name="T2" fmla="*/ 0 w 56"/>
                <a:gd name="T3" fmla="*/ 130 h 132"/>
                <a:gd name="T4" fmla="*/ 51 w 56"/>
                <a:gd name="T5" fmla="*/ 0 h 132"/>
                <a:gd name="T6" fmla="*/ 56 w 56"/>
                <a:gd name="T7" fmla="*/ 0 h 132"/>
                <a:gd name="T8" fmla="*/ 5 w 56"/>
                <a:gd name="T9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32">
                  <a:moveTo>
                    <a:pt x="5" y="132"/>
                  </a:moveTo>
                  <a:lnTo>
                    <a:pt x="0" y="13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5" y="132"/>
                  </a:ln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F4A99CF3-92A9-4062-828C-EF63B962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051"/>
              <a:ext cx="54" cy="26"/>
            </a:xfrm>
            <a:custGeom>
              <a:avLst/>
              <a:gdLst>
                <a:gd name="T0" fmla="*/ 21 w 21"/>
                <a:gd name="T1" fmla="*/ 6 h 10"/>
                <a:gd name="T2" fmla="*/ 13 w 21"/>
                <a:gd name="T3" fmla="*/ 8 h 10"/>
                <a:gd name="T4" fmla="*/ 1 w 21"/>
                <a:gd name="T5" fmla="*/ 3 h 10"/>
                <a:gd name="T6" fmla="*/ 16 w 21"/>
                <a:gd name="T7" fmla="*/ 2 h 10"/>
                <a:gd name="T8" fmla="*/ 21 w 2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6"/>
                  </a:moveTo>
                  <a:cubicBezTo>
                    <a:pt x="21" y="8"/>
                    <a:pt x="21" y="10"/>
                    <a:pt x="13" y="8"/>
                  </a:cubicBezTo>
                  <a:cubicBezTo>
                    <a:pt x="5" y="6"/>
                    <a:pt x="0" y="6"/>
                    <a:pt x="1" y="3"/>
                  </a:cubicBezTo>
                  <a:cubicBezTo>
                    <a:pt x="1" y="0"/>
                    <a:pt x="11" y="1"/>
                    <a:pt x="16" y="2"/>
                  </a:cubicBezTo>
                  <a:cubicBezTo>
                    <a:pt x="21" y="3"/>
                    <a:pt x="21" y="6"/>
                    <a:pt x="21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CA6EAA8E-3D35-49F3-994A-F010D7F1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066"/>
              <a:ext cx="54" cy="26"/>
            </a:xfrm>
            <a:custGeom>
              <a:avLst/>
              <a:gdLst>
                <a:gd name="T0" fmla="*/ 21 w 21"/>
                <a:gd name="T1" fmla="*/ 6 h 10"/>
                <a:gd name="T2" fmla="*/ 13 w 21"/>
                <a:gd name="T3" fmla="*/ 8 h 10"/>
                <a:gd name="T4" fmla="*/ 0 w 21"/>
                <a:gd name="T5" fmla="*/ 3 h 10"/>
                <a:gd name="T6" fmla="*/ 16 w 21"/>
                <a:gd name="T7" fmla="*/ 2 h 10"/>
                <a:gd name="T8" fmla="*/ 21 w 2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21" y="6"/>
                  </a:moveTo>
                  <a:cubicBezTo>
                    <a:pt x="20" y="8"/>
                    <a:pt x="21" y="10"/>
                    <a:pt x="13" y="8"/>
                  </a:cubicBezTo>
                  <a:cubicBezTo>
                    <a:pt x="5" y="7"/>
                    <a:pt x="0" y="6"/>
                    <a:pt x="0" y="3"/>
                  </a:cubicBezTo>
                  <a:cubicBezTo>
                    <a:pt x="0" y="0"/>
                    <a:pt x="11" y="1"/>
                    <a:pt x="16" y="2"/>
                  </a:cubicBezTo>
                  <a:cubicBezTo>
                    <a:pt x="21" y="3"/>
                    <a:pt x="21" y="6"/>
                    <a:pt x="21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2F941C21-0E10-4BC0-87EE-773EDCBE4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079"/>
              <a:ext cx="56" cy="31"/>
            </a:xfrm>
            <a:custGeom>
              <a:avLst/>
              <a:gdLst>
                <a:gd name="T0" fmla="*/ 21 w 22"/>
                <a:gd name="T1" fmla="*/ 8 h 12"/>
                <a:gd name="T2" fmla="*/ 13 w 22"/>
                <a:gd name="T3" fmla="*/ 9 h 12"/>
                <a:gd name="T4" fmla="*/ 1 w 22"/>
                <a:gd name="T5" fmla="*/ 3 h 12"/>
                <a:gd name="T6" fmla="*/ 17 w 22"/>
                <a:gd name="T7" fmla="*/ 4 h 12"/>
                <a:gd name="T8" fmla="*/ 21 w 22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1" y="8"/>
                  </a:moveTo>
                  <a:cubicBezTo>
                    <a:pt x="21" y="9"/>
                    <a:pt x="21" y="12"/>
                    <a:pt x="13" y="9"/>
                  </a:cubicBezTo>
                  <a:cubicBezTo>
                    <a:pt x="5" y="7"/>
                    <a:pt x="0" y="5"/>
                    <a:pt x="1" y="3"/>
                  </a:cubicBezTo>
                  <a:cubicBezTo>
                    <a:pt x="1" y="0"/>
                    <a:pt x="12" y="2"/>
                    <a:pt x="17" y="4"/>
                  </a:cubicBezTo>
                  <a:cubicBezTo>
                    <a:pt x="22" y="5"/>
                    <a:pt x="21" y="7"/>
                    <a:pt x="21" y="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322D2C95-10CD-41A5-9BB5-7896E381B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92"/>
              <a:ext cx="56" cy="36"/>
            </a:xfrm>
            <a:custGeom>
              <a:avLst/>
              <a:gdLst>
                <a:gd name="T0" fmla="*/ 21 w 22"/>
                <a:gd name="T1" fmla="*/ 10 h 14"/>
                <a:gd name="T2" fmla="*/ 13 w 22"/>
                <a:gd name="T3" fmla="*/ 10 h 14"/>
                <a:gd name="T4" fmla="*/ 1 w 22"/>
                <a:gd name="T5" fmla="*/ 3 h 14"/>
                <a:gd name="T6" fmla="*/ 17 w 22"/>
                <a:gd name="T7" fmla="*/ 5 h 14"/>
                <a:gd name="T8" fmla="*/ 21 w 22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21" y="10"/>
                  </a:moveTo>
                  <a:cubicBezTo>
                    <a:pt x="21" y="11"/>
                    <a:pt x="21" y="14"/>
                    <a:pt x="13" y="10"/>
                  </a:cubicBezTo>
                  <a:cubicBezTo>
                    <a:pt x="5" y="7"/>
                    <a:pt x="0" y="5"/>
                    <a:pt x="1" y="3"/>
                  </a:cubicBezTo>
                  <a:cubicBezTo>
                    <a:pt x="2" y="0"/>
                    <a:pt x="13" y="3"/>
                    <a:pt x="17" y="5"/>
                  </a:cubicBezTo>
                  <a:cubicBezTo>
                    <a:pt x="22" y="7"/>
                    <a:pt x="22" y="9"/>
                    <a:pt x="21" y="1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0CA1684F-E461-43BF-ABF6-5F9C23B6D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38"/>
              <a:ext cx="267" cy="229"/>
            </a:xfrm>
            <a:custGeom>
              <a:avLst/>
              <a:gdLst>
                <a:gd name="T0" fmla="*/ 99 w 104"/>
                <a:gd name="T1" fmla="*/ 2 h 90"/>
                <a:gd name="T2" fmla="*/ 85 w 104"/>
                <a:gd name="T3" fmla="*/ 0 h 90"/>
                <a:gd name="T4" fmla="*/ 75 w 104"/>
                <a:gd name="T5" fmla="*/ 31 h 90"/>
                <a:gd name="T6" fmla="*/ 70 w 104"/>
                <a:gd name="T7" fmla="*/ 46 h 90"/>
                <a:gd name="T8" fmla="*/ 68 w 104"/>
                <a:gd name="T9" fmla="*/ 50 h 90"/>
                <a:gd name="T10" fmla="*/ 68 w 104"/>
                <a:gd name="T11" fmla="*/ 52 h 90"/>
                <a:gd name="T12" fmla="*/ 67 w 104"/>
                <a:gd name="T13" fmla="*/ 53 h 90"/>
                <a:gd name="T14" fmla="*/ 67 w 104"/>
                <a:gd name="T15" fmla="*/ 53 h 90"/>
                <a:gd name="T16" fmla="*/ 66 w 104"/>
                <a:gd name="T17" fmla="*/ 54 h 90"/>
                <a:gd name="T18" fmla="*/ 64 w 104"/>
                <a:gd name="T19" fmla="*/ 54 h 90"/>
                <a:gd name="T20" fmla="*/ 63 w 104"/>
                <a:gd name="T21" fmla="*/ 53 h 90"/>
                <a:gd name="T22" fmla="*/ 63 w 104"/>
                <a:gd name="T23" fmla="*/ 53 h 90"/>
                <a:gd name="T24" fmla="*/ 60 w 104"/>
                <a:gd name="T25" fmla="*/ 50 h 90"/>
                <a:gd name="T26" fmla="*/ 33 w 104"/>
                <a:gd name="T27" fmla="*/ 29 h 90"/>
                <a:gd name="T28" fmla="*/ 22 w 104"/>
                <a:gd name="T29" fmla="*/ 25 h 90"/>
                <a:gd name="T30" fmla="*/ 22 w 104"/>
                <a:gd name="T31" fmla="*/ 25 h 90"/>
                <a:gd name="T32" fmla="*/ 4 w 104"/>
                <a:gd name="T33" fmla="*/ 34 h 90"/>
                <a:gd name="T34" fmla="*/ 2 w 104"/>
                <a:gd name="T35" fmla="*/ 54 h 90"/>
                <a:gd name="T36" fmla="*/ 10 w 104"/>
                <a:gd name="T37" fmla="*/ 62 h 90"/>
                <a:gd name="T38" fmla="*/ 40 w 104"/>
                <a:gd name="T39" fmla="*/ 80 h 90"/>
                <a:gd name="T40" fmla="*/ 45 w 104"/>
                <a:gd name="T41" fmla="*/ 82 h 90"/>
                <a:gd name="T42" fmla="*/ 51 w 104"/>
                <a:gd name="T43" fmla="*/ 86 h 90"/>
                <a:gd name="T44" fmla="*/ 65 w 104"/>
                <a:gd name="T45" fmla="*/ 89 h 90"/>
                <a:gd name="T46" fmla="*/ 79 w 104"/>
                <a:gd name="T47" fmla="*/ 87 h 90"/>
                <a:gd name="T48" fmla="*/ 84 w 104"/>
                <a:gd name="T49" fmla="*/ 83 h 90"/>
                <a:gd name="T50" fmla="*/ 88 w 104"/>
                <a:gd name="T51" fmla="*/ 77 h 90"/>
                <a:gd name="T52" fmla="*/ 91 w 104"/>
                <a:gd name="T53" fmla="*/ 71 h 90"/>
                <a:gd name="T54" fmla="*/ 93 w 104"/>
                <a:gd name="T55" fmla="*/ 65 h 90"/>
                <a:gd name="T56" fmla="*/ 94 w 104"/>
                <a:gd name="T57" fmla="*/ 62 h 90"/>
                <a:gd name="T58" fmla="*/ 95 w 104"/>
                <a:gd name="T59" fmla="*/ 60 h 90"/>
                <a:gd name="T60" fmla="*/ 96 w 104"/>
                <a:gd name="T61" fmla="*/ 55 h 90"/>
                <a:gd name="T62" fmla="*/ 100 w 104"/>
                <a:gd name="T63" fmla="*/ 38 h 90"/>
                <a:gd name="T64" fmla="*/ 104 w 104"/>
                <a:gd name="T65" fmla="*/ 3 h 90"/>
                <a:gd name="T66" fmla="*/ 99 w 104"/>
                <a:gd name="T67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" h="90">
                  <a:moveTo>
                    <a:pt x="99" y="2"/>
                  </a:moveTo>
                  <a:cubicBezTo>
                    <a:pt x="94" y="1"/>
                    <a:pt x="89" y="0"/>
                    <a:pt x="85" y="0"/>
                  </a:cubicBezTo>
                  <a:cubicBezTo>
                    <a:pt x="82" y="11"/>
                    <a:pt x="79" y="21"/>
                    <a:pt x="75" y="31"/>
                  </a:cubicBezTo>
                  <a:cubicBezTo>
                    <a:pt x="73" y="37"/>
                    <a:pt x="72" y="42"/>
                    <a:pt x="70" y="46"/>
                  </a:cubicBezTo>
                  <a:cubicBezTo>
                    <a:pt x="69" y="48"/>
                    <a:pt x="69" y="49"/>
                    <a:pt x="68" y="50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3"/>
                    <a:pt x="66" y="54"/>
                    <a:pt x="66" y="54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4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1" y="44"/>
                    <a:pt x="42" y="36"/>
                    <a:pt x="33" y="29"/>
                  </a:cubicBezTo>
                  <a:cubicBezTo>
                    <a:pt x="30" y="26"/>
                    <a:pt x="26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4" y="24"/>
                    <a:pt x="8" y="28"/>
                    <a:pt x="4" y="34"/>
                  </a:cubicBezTo>
                  <a:cubicBezTo>
                    <a:pt x="1" y="40"/>
                    <a:pt x="0" y="47"/>
                    <a:pt x="2" y="54"/>
                  </a:cubicBezTo>
                  <a:cubicBezTo>
                    <a:pt x="4" y="57"/>
                    <a:pt x="6" y="60"/>
                    <a:pt x="10" y="62"/>
                  </a:cubicBezTo>
                  <a:cubicBezTo>
                    <a:pt x="19" y="68"/>
                    <a:pt x="29" y="74"/>
                    <a:pt x="40" y="80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7" y="84"/>
                    <a:pt x="49" y="85"/>
                    <a:pt x="51" y="86"/>
                  </a:cubicBezTo>
                  <a:cubicBezTo>
                    <a:pt x="56" y="88"/>
                    <a:pt x="61" y="89"/>
                    <a:pt x="65" y="89"/>
                  </a:cubicBezTo>
                  <a:cubicBezTo>
                    <a:pt x="70" y="90"/>
                    <a:pt x="75" y="89"/>
                    <a:pt x="79" y="87"/>
                  </a:cubicBezTo>
                  <a:cubicBezTo>
                    <a:pt x="81" y="86"/>
                    <a:pt x="82" y="84"/>
                    <a:pt x="84" y="83"/>
                  </a:cubicBezTo>
                  <a:cubicBezTo>
                    <a:pt x="85" y="81"/>
                    <a:pt x="87" y="79"/>
                    <a:pt x="88" y="77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94" y="63"/>
                    <a:pt x="94" y="63"/>
                    <a:pt x="94" y="62"/>
                  </a:cubicBezTo>
                  <a:cubicBezTo>
                    <a:pt x="95" y="60"/>
                    <a:pt x="95" y="60"/>
                    <a:pt x="95" y="60"/>
                  </a:cubicBezTo>
                  <a:cubicBezTo>
                    <a:pt x="95" y="58"/>
                    <a:pt x="96" y="57"/>
                    <a:pt x="96" y="55"/>
                  </a:cubicBezTo>
                  <a:cubicBezTo>
                    <a:pt x="97" y="49"/>
                    <a:pt x="99" y="44"/>
                    <a:pt x="100" y="38"/>
                  </a:cubicBezTo>
                  <a:cubicBezTo>
                    <a:pt x="102" y="26"/>
                    <a:pt x="103" y="15"/>
                    <a:pt x="104" y="3"/>
                  </a:cubicBezTo>
                  <a:cubicBezTo>
                    <a:pt x="103" y="2"/>
                    <a:pt x="101" y="2"/>
                    <a:pt x="99" y="2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B29E30DE-5408-4F3C-8B37-EEC0505C4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591"/>
              <a:ext cx="315" cy="527"/>
            </a:xfrm>
            <a:custGeom>
              <a:avLst/>
              <a:gdLst>
                <a:gd name="T0" fmla="*/ 114 w 123"/>
                <a:gd name="T1" fmla="*/ 0 h 207"/>
                <a:gd name="T2" fmla="*/ 18 w 123"/>
                <a:gd name="T3" fmla="*/ 2 h 207"/>
                <a:gd name="T4" fmla="*/ 23 w 123"/>
                <a:gd name="T5" fmla="*/ 201 h 207"/>
                <a:gd name="T6" fmla="*/ 62 w 123"/>
                <a:gd name="T7" fmla="*/ 207 h 207"/>
                <a:gd name="T8" fmla="*/ 64 w 123"/>
                <a:gd name="T9" fmla="*/ 191 h 207"/>
                <a:gd name="T10" fmla="*/ 67 w 123"/>
                <a:gd name="T11" fmla="*/ 207 h 207"/>
                <a:gd name="T12" fmla="*/ 110 w 123"/>
                <a:gd name="T13" fmla="*/ 201 h 207"/>
                <a:gd name="T14" fmla="*/ 114 w 123"/>
                <a:gd name="T1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207">
                  <a:moveTo>
                    <a:pt x="114" y="0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0" y="32"/>
                    <a:pt x="23" y="201"/>
                  </a:cubicBezTo>
                  <a:cubicBezTo>
                    <a:pt x="23" y="201"/>
                    <a:pt x="40" y="206"/>
                    <a:pt x="62" y="207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7" y="207"/>
                    <a:pt x="67" y="207"/>
                    <a:pt x="67" y="207"/>
                  </a:cubicBezTo>
                  <a:cubicBezTo>
                    <a:pt x="81" y="207"/>
                    <a:pt x="93" y="206"/>
                    <a:pt x="110" y="201"/>
                  </a:cubicBezTo>
                  <a:cubicBezTo>
                    <a:pt x="110" y="201"/>
                    <a:pt x="123" y="73"/>
                    <a:pt x="114" y="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BAF40C5B-8ABA-4A44-ACB2-366ACB781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176"/>
              <a:ext cx="282" cy="456"/>
            </a:xfrm>
            <a:custGeom>
              <a:avLst/>
              <a:gdLst>
                <a:gd name="T0" fmla="*/ 73 w 110"/>
                <a:gd name="T1" fmla="*/ 178 h 179"/>
                <a:gd name="T2" fmla="*/ 4 w 110"/>
                <a:gd name="T3" fmla="*/ 173 h 179"/>
                <a:gd name="T4" fmla="*/ 5 w 110"/>
                <a:gd name="T5" fmla="*/ 159 h 179"/>
                <a:gd name="T6" fmla="*/ 13 w 110"/>
                <a:gd name="T7" fmla="*/ 129 h 179"/>
                <a:gd name="T8" fmla="*/ 20 w 110"/>
                <a:gd name="T9" fmla="*/ 97 h 179"/>
                <a:gd name="T10" fmla="*/ 17 w 110"/>
                <a:gd name="T11" fmla="*/ 66 h 179"/>
                <a:gd name="T12" fmla="*/ 8 w 110"/>
                <a:gd name="T13" fmla="*/ 24 h 179"/>
                <a:gd name="T14" fmla="*/ 1 w 110"/>
                <a:gd name="T15" fmla="*/ 12 h 179"/>
                <a:gd name="T16" fmla="*/ 35 w 110"/>
                <a:gd name="T17" fmla="*/ 0 h 179"/>
                <a:gd name="T18" fmla="*/ 69 w 110"/>
                <a:gd name="T19" fmla="*/ 1 h 179"/>
                <a:gd name="T20" fmla="*/ 81 w 110"/>
                <a:gd name="T21" fmla="*/ 5 h 179"/>
                <a:gd name="T22" fmla="*/ 105 w 110"/>
                <a:gd name="T23" fmla="*/ 57 h 179"/>
                <a:gd name="T24" fmla="*/ 99 w 110"/>
                <a:gd name="T25" fmla="*/ 91 h 179"/>
                <a:gd name="T26" fmla="*/ 97 w 110"/>
                <a:gd name="T27" fmla="*/ 114 h 179"/>
                <a:gd name="T28" fmla="*/ 107 w 110"/>
                <a:gd name="T29" fmla="*/ 147 h 179"/>
                <a:gd name="T30" fmla="*/ 110 w 110"/>
                <a:gd name="T31" fmla="*/ 175 h 179"/>
                <a:gd name="T32" fmla="*/ 83 w 110"/>
                <a:gd name="T33" fmla="*/ 178 h 179"/>
                <a:gd name="T34" fmla="*/ 73 w 110"/>
                <a:gd name="T35" fmla="*/ 17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179">
                  <a:moveTo>
                    <a:pt x="73" y="178"/>
                  </a:moveTo>
                  <a:cubicBezTo>
                    <a:pt x="36" y="179"/>
                    <a:pt x="15" y="175"/>
                    <a:pt x="4" y="173"/>
                  </a:cubicBezTo>
                  <a:cubicBezTo>
                    <a:pt x="4" y="169"/>
                    <a:pt x="4" y="164"/>
                    <a:pt x="5" y="159"/>
                  </a:cubicBezTo>
                  <a:cubicBezTo>
                    <a:pt x="7" y="146"/>
                    <a:pt x="10" y="138"/>
                    <a:pt x="13" y="129"/>
                  </a:cubicBezTo>
                  <a:cubicBezTo>
                    <a:pt x="16" y="119"/>
                    <a:pt x="20" y="102"/>
                    <a:pt x="20" y="97"/>
                  </a:cubicBezTo>
                  <a:cubicBezTo>
                    <a:pt x="20" y="85"/>
                    <a:pt x="19" y="74"/>
                    <a:pt x="17" y="66"/>
                  </a:cubicBezTo>
                  <a:cubicBezTo>
                    <a:pt x="12" y="51"/>
                    <a:pt x="15" y="45"/>
                    <a:pt x="8" y="24"/>
                  </a:cubicBezTo>
                  <a:cubicBezTo>
                    <a:pt x="8" y="21"/>
                    <a:pt x="0" y="13"/>
                    <a:pt x="1" y="12"/>
                  </a:cubicBezTo>
                  <a:cubicBezTo>
                    <a:pt x="7" y="5"/>
                    <a:pt x="33" y="1"/>
                    <a:pt x="35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4" y="1"/>
                    <a:pt x="76" y="2"/>
                    <a:pt x="81" y="5"/>
                  </a:cubicBezTo>
                  <a:cubicBezTo>
                    <a:pt x="83" y="7"/>
                    <a:pt x="100" y="36"/>
                    <a:pt x="105" y="57"/>
                  </a:cubicBezTo>
                  <a:cubicBezTo>
                    <a:pt x="107" y="67"/>
                    <a:pt x="103" y="64"/>
                    <a:pt x="99" y="91"/>
                  </a:cubicBezTo>
                  <a:cubicBezTo>
                    <a:pt x="98" y="98"/>
                    <a:pt x="96" y="110"/>
                    <a:pt x="97" y="114"/>
                  </a:cubicBezTo>
                  <a:cubicBezTo>
                    <a:pt x="100" y="129"/>
                    <a:pt x="103" y="132"/>
                    <a:pt x="107" y="147"/>
                  </a:cubicBezTo>
                  <a:cubicBezTo>
                    <a:pt x="108" y="153"/>
                    <a:pt x="110" y="163"/>
                    <a:pt x="110" y="175"/>
                  </a:cubicBezTo>
                  <a:cubicBezTo>
                    <a:pt x="96" y="178"/>
                    <a:pt x="83" y="178"/>
                    <a:pt x="83" y="178"/>
                  </a:cubicBezTo>
                  <a:lnTo>
                    <a:pt x="73" y="178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733C27F6-5275-45C3-9D70-607276B3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173"/>
              <a:ext cx="110" cy="143"/>
            </a:xfrm>
            <a:custGeom>
              <a:avLst/>
              <a:gdLst>
                <a:gd name="T0" fmla="*/ 7 w 43"/>
                <a:gd name="T1" fmla="*/ 24 h 56"/>
                <a:gd name="T2" fmla="*/ 23 w 43"/>
                <a:gd name="T3" fmla="*/ 51 h 56"/>
                <a:gd name="T4" fmla="*/ 38 w 43"/>
                <a:gd name="T5" fmla="*/ 48 h 56"/>
                <a:gd name="T6" fmla="*/ 42 w 43"/>
                <a:gd name="T7" fmla="*/ 26 h 56"/>
                <a:gd name="T8" fmla="*/ 42 w 43"/>
                <a:gd name="T9" fmla="*/ 2 h 56"/>
                <a:gd name="T10" fmla="*/ 36 w 43"/>
                <a:gd name="T11" fmla="*/ 1 h 56"/>
                <a:gd name="T12" fmla="*/ 4 w 43"/>
                <a:gd name="T13" fmla="*/ 0 h 56"/>
                <a:gd name="T14" fmla="*/ 1 w 43"/>
                <a:gd name="T15" fmla="*/ 1 h 56"/>
                <a:gd name="T16" fmla="*/ 7 w 43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56">
                  <a:moveTo>
                    <a:pt x="7" y="24"/>
                  </a:moveTo>
                  <a:cubicBezTo>
                    <a:pt x="14" y="38"/>
                    <a:pt x="19" y="46"/>
                    <a:pt x="23" y="51"/>
                  </a:cubicBezTo>
                  <a:cubicBezTo>
                    <a:pt x="27" y="56"/>
                    <a:pt x="36" y="54"/>
                    <a:pt x="38" y="48"/>
                  </a:cubicBezTo>
                  <a:cubicBezTo>
                    <a:pt x="40" y="43"/>
                    <a:pt x="40" y="35"/>
                    <a:pt x="42" y="26"/>
                  </a:cubicBezTo>
                  <a:cubicBezTo>
                    <a:pt x="43" y="14"/>
                    <a:pt x="42" y="7"/>
                    <a:pt x="42" y="2"/>
                  </a:cubicBezTo>
                  <a:cubicBezTo>
                    <a:pt x="40" y="1"/>
                    <a:pt x="38" y="1"/>
                    <a:pt x="3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1" y="1"/>
                  </a:cubicBezTo>
                  <a:cubicBezTo>
                    <a:pt x="1" y="4"/>
                    <a:pt x="0" y="11"/>
                    <a:pt x="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72EEF485-23D0-40CD-BE2F-8FD28FC51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178"/>
              <a:ext cx="103" cy="133"/>
            </a:xfrm>
            <a:custGeom>
              <a:avLst/>
              <a:gdLst>
                <a:gd name="T0" fmla="*/ 7 w 40"/>
                <a:gd name="T1" fmla="*/ 23 h 52"/>
                <a:gd name="T2" fmla="*/ 21 w 40"/>
                <a:gd name="T3" fmla="*/ 47 h 52"/>
                <a:gd name="T4" fmla="*/ 35 w 40"/>
                <a:gd name="T5" fmla="*/ 44 h 52"/>
                <a:gd name="T6" fmla="*/ 38 w 40"/>
                <a:gd name="T7" fmla="*/ 24 h 52"/>
                <a:gd name="T8" fmla="*/ 39 w 40"/>
                <a:gd name="T9" fmla="*/ 2 h 52"/>
                <a:gd name="T10" fmla="*/ 33 w 40"/>
                <a:gd name="T11" fmla="*/ 1 h 52"/>
                <a:gd name="T12" fmla="*/ 4 w 40"/>
                <a:gd name="T13" fmla="*/ 0 h 52"/>
                <a:gd name="T14" fmla="*/ 0 w 40"/>
                <a:gd name="T15" fmla="*/ 1 h 52"/>
                <a:gd name="T16" fmla="*/ 7 w 40"/>
                <a:gd name="T1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2">
                  <a:moveTo>
                    <a:pt x="7" y="23"/>
                  </a:moveTo>
                  <a:cubicBezTo>
                    <a:pt x="13" y="35"/>
                    <a:pt x="17" y="43"/>
                    <a:pt x="21" y="47"/>
                  </a:cubicBezTo>
                  <a:cubicBezTo>
                    <a:pt x="25" y="52"/>
                    <a:pt x="33" y="50"/>
                    <a:pt x="35" y="44"/>
                  </a:cubicBezTo>
                  <a:cubicBezTo>
                    <a:pt x="37" y="39"/>
                    <a:pt x="37" y="32"/>
                    <a:pt x="38" y="24"/>
                  </a:cubicBezTo>
                  <a:cubicBezTo>
                    <a:pt x="40" y="13"/>
                    <a:pt x="39" y="6"/>
                    <a:pt x="39" y="2"/>
                  </a:cubicBezTo>
                  <a:cubicBezTo>
                    <a:pt x="37" y="1"/>
                    <a:pt x="35" y="1"/>
                    <a:pt x="3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4"/>
                    <a:pt x="0" y="10"/>
                    <a:pt x="7" y="23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605E3F1E-0161-420D-8836-1CE7C552F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130"/>
              <a:ext cx="87" cy="92"/>
            </a:xfrm>
            <a:custGeom>
              <a:avLst/>
              <a:gdLst>
                <a:gd name="T0" fmla="*/ 2 w 34"/>
                <a:gd name="T1" fmla="*/ 2 h 36"/>
                <a:gd name="T2" fmla="*/ 1 w 34"/>
                <a:gd name="T3" fmla="*/ 16 h 36"/>
                <a:gd name="T4" fmla="*/ 7 w 34"/>
                <a:gd name="T5" fmla="*/ 32 h 36"/>
                <a:gd name="T6" fmla="*/ 23 w 34"/>
                <a:gd name="T7" fmla="*/ 36 h 36"/>
                <a:gd name="T8" fmla="*/ 34 w 34"/>
                <a:gd name="T9" fmla="*/ 19 h 36"/>
                <a:gd name="T10" fmla="*/ 31 w 34"/>
                <a:gd name="T11" fmla="*/ 0 h 36"/>
                <a:gd name="T12" fmla="*/ 2 w 3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2" y="2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23"/>
                    <a:pt x="1" y="27"/>
                    <a:pt x="7" y="32"/>
                  </a:cubicBezTo>
                  <a:cubicBezTo>
                    <a:pt x="10" y="34"/>
                    <a:pt x="21" y="35"/>
                    <a:pt x="23" y="36"/>
                  </a:cubicBezTo>
                  <a:cubicBezTo>
                    <a:pt x="32" y="34"/>
                    <a:pt x="34" y="19"/>
                    <a:pt x="34" y="19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8EBD5C0F-C200-459D-96D4-D767A1CA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130"/>
              <a:ext cx="85" cy="51"/>
            </a:xfrm>
            <a:custGeom>
              <a:avLst/>
              <a:gdLst>
                <a:gd name="T0" fmla="*/ 0 w 33"/>
                <a:gd name="T1" fmla="*/ 15 h 20"/>
                <a:gd name="T2" fmla="*/ 33 w 33"/>
                <a:gd name="T3" fmla="*/ 16 h 20"/>
                <a:gd name="T4" fmla="*/ 30 w 33"/>
                <a:gd name="T5" fmla="*/ 0 h 20"/>
                <a:gd name="T6" fmla="*/ 1 w 33"/>
                <a:gd name="T7" fmla="*/ 2 h 20"/>
                <a:gd name="T8" fmla="*/ 0 w 33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0" y="15"/>
                  </a:moveTo>
                  <a:cubicBezTo>
                    <a:pt x="10" y="19"/>
                    <a:pt x="21" y="20"/>
                    <a:pt x="33" y="1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F3103F01-F0E8-4E0D-84FC-A01760AC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161"/>
              <a:ext cx="77" cy="84"/>
            </a:xfrm>
            <a:custGeom>
              <a:avLst/>
              <a:gdLst>
                <a:gd name="T0" fmla="*/ 11 w 30"/>
                <a:gd name="T1" fmla="*/ 33 h 33"/>
                <a:gd name="T2" fmla="*/ 0 w 30"/>
                <a:gd name="T3" fmla="*/ 8 h 33"/>
                <a:gd name="T4" fmla="*/ 1 w 30"/>
                <a:gd name="T5" fmla="*/ 5 h 33"/>
                <a:gd name="T6" fmla="*/ 8 w 30"/>
                <a:gd name="T7" fmla="*/ 0 h 33"/>
                <a:gd name="T8" fmla="*/ 30 w 30"/>
                <a:gd name="T9" fmla="*/ 24 h 33"/>
                <a:gd name="T10" fmla="*/ 11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1" y="33"/>
                  </a:moveTo>
                  <a:cubicBezTo>
                    <a:pt x="2" y="24"/>
                    <a:pt x="0" y="8"/>
                    <a:pt x="0" y="8"/>
                  </a:cubicBezTo>
                  <a:cubicBezTo>
                    <a:pt x="0" y="8"/>
                    <a:pt x="1" y="6"/>
                    <a:pt x="1" y="5"/>
                  </a:cubicBezTo>
                  <a:cubicBezTo>
                    <a:pt x="4" y="2"/>
                    <a:pt x="8" y="0"/>
                    <a:pt x="8" y="0"/>
                  </a:cubicBezTo>
                  <a:cubicBezTo>
                    <a:pt x="8" y="0"/>
                    <a:pt x="13" y="15"/>
                    <a:pt x="30" y="24"/>
                  </a:cubicBezTo>
                  <a:cubicBezTo>
                    <a:pt x="30" y="24"/>
                    <a:pt x="20" y="22"/>
                    <a:pt x="11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3C674580-74F7-43C2-B559-EB9FD326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66"/>
              <a:ext cx="51" cy="81"/>
            </a:xfrm>
            <a:custGeom>
              <a:avLst/>
              <a:gdLst>
                <a:gd name="T0" fmla="*/ 0 w 20"/>
                <a:gd name="T1" fmla="*/ 22 h 32"/>
                <a:gd name="T2" fmla="*/ 10 w 20"/>
                <a:gd name="T3" fmla="*/ 0 h 32"/>
                <a:gd name="T4" fmla="*/ 16 w 20"/>
                <a:gd name="T5" fmla="*/ 5 h 32"/>
                <a:gd name="T6" fmla="*/ 16 w 20"/>
                <a:gd name="T7" fmla="*/ 32 h 32"/>
                <a:gd name="T8" fmla="*/ 0 w 20"/>
                <a:gd name="T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2">
                  <a:moveTo>
                    <a:pt x="0" y="22"/>
                  </a:moveTo>
                  <a:cubicBezTo>
                    <a:pt x="0" y="22"/>
                    <a:pt x="11" y="9"/>
                    <a:pt x="10" y="0"/>
                  </a:cubicBezTo>
                  <a:cubicBezTo>
                    <a:pt x="10" y="0"/>
                    <a:pt x="14" y="0"/>
                    <a:pt x="16" y="5"/>
                  </a:cubicBezTo>
                  <a:cubicBezTo>
                    <a:pt x="16" y="5"/>
                    <a:pt x="20" y="20"/>
                    <a:pt x="16" y="32"/>
                  </a:cubicBezTo>
                  <a:cubicBezTo>
                    <a:pt x="16" y="32"/>
                    <a:pt x="16" y="22"/>
                    <a:pt x="0" y="22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DEE4F3A5-23A5-4CBE-8D4B-4AE706E34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57"/>
              <a:ext cx="72" cy="137"/>
            </a:xfrm>
            <a:custGeom>
              <a:avLst/>
              <a:gdLst>
                <a:gd name="T0" fmla="*/ 19 w 28"/>
                <a:gd name="T1" fmla="*/ 9 h 54"/>
                <a:gd name="T2" fmla="*/ 0 w 28"/>
                <a:gd name="T3" fmla="*/ 16 h 54"/>
                <a:gd name="T4" fmla="*/ 1 w 28"/>
                <a:gd name="T5" fmla="*/ 40 h 54"/>
                <a:gd name="T6" fmla="*/ 19 w 28"/>
                <a:gd name="T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19" y="9"/>
                  </a:moveTo>
                  <a:cubicBezTo>
                    <a:pt x="9" y="0"/>
                    <a:pt x="0" y="16"/>
                    <a:pt x="0" y="16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6" y="54"/>
                    <a:pt x="28" y="17"/>
                    <a:pt x="19" y="9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23487ED0-3F49-43D1-84AD-1D10EFD22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931"/>
              <a:ext cx="75" cy="138"/>
            </a:xfrm>
            <a:custGeom>
              <a:avLst/>
              <a:gdLst>
                <a:gd name="T0" fmla="*/ 28 w 29"/>
                <a:gd name="T1" fmla="*/ 15 h 54"/>
                <a:gd name="T2" fmla="*/ 9 w 29"/>
                <a:gd name="T3" fmla="*/ 9 h 54"/>
                <a:gd name="T4" fmla="*/ 29 w 29"/>
                <a:gd name="T5" fmla="*/ 40 h 54"/>
                <a:gd name="T6" fmla="*/ 28 w 29"/>
                <a:gd name="T7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8" y="15"/>
                  </a:moveTo>
                  <a:cubicBezTo>
                    <a:pt x="28" y="15"/>
                    <a:pt x="18" y="0"/>
                    <a:pt x="9" y="9"/>
                  </a:cubicBezTo>
                  <a:cubicBezTo>
                    <a:pt x="0" y="16"/>
                    <a:pt x="15" y="54"/>
                    <a:pt x="29" y="40"/>
                  </a:cubicBezTo>
                  <a:lnTo>
                    <a:pt x="28" y="1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A3954E4A-7DF6-4D48-B661-38450318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42"/>
              <a:ext cx="49" cy="89"/>
            </a:xfrm>
            <a:custGeom>
              <a:avLst/>
              <a:gdLst>
                <a:gd name="T0" fmla="*/ 15 w 19"/>
                <a:gd name="T1" fmla="*/ 13 h 35"/>
                <a:gd name="T2" fmla="*/ 5 w 19"/>
                <a:gd name="T3" fmla="*/ 7 h 35"/>
                <a:gd name="T4" fmla="*/ 13 w 19"/>
                <a:gd name="T5" fmla="*/ 33 h 35"/>
                <a:gd name="T6" fmla="*/ 18 w 19"/>
                <a:gd name="T7" fmla="*/ 29 h 35"/>
                <a:gd name="T8" fmla="*/ 15 w 19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5">
                  <a:moveTo>
                    <a:pt x="15" y="13"/>
                  </a:moveTo>
                  <a:cubicBezTo>
                    <a:pt x="15" y="13"/>
                    <a:pt x="12" y="0"/>
                    <a:pt x="5" y="7"/>
                  </a:cubicBezTo>
                  <a:cubicBezTo>
                    <a:pt x="0" y="12"/>
                    <a:pt x="6" y="29"/>
                    <a:pt x="13" y="33"/>
                  </a:cubicBezTo>
                  <a:cubicBezTo>
                    <a:pt x="16" y="35"/>
                    <a:pt x="19" y="32"/>
                    <a:pt x="18" y="29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04595629-078B-46BB-B298-B2F067CC6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980"/>
              <a:ext cx="23" cy="28"/>
            </a:xfrm>
            <a:custGeom>
              <a:avLst/>
              <a:gdLst>
                <a:gd name="T0" fmla="*/ 1 w 9"/>
                <a:gd name="T1" fmla="*/ 6 h 11"/>
                <a:gd name="T2" fmla="*/ 6 w 9"/>
                <a:gd name="T3" fmla="*/ 11 h 11"/>
                <a:gd name="T4" fmla="*/ 9 w 9"/>
                <a:gd name="T5" fmla="*/ 5 h 11"/>
                <a:gd name="T6" fmla="*/ 4 w 9"/>
                <a:gd name="T7" fmla="*/ 0 h 11"/>
                <a:gd name="T8" fmla="*/ 1 w 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6"/>
                  </a:moveTo>
                  <a:cubicBezTo>
                    <a:pt x="1" y="9"/>
                    <a:pt x="3" y="11"/>
                    <a:pt x="6" y="11"/>
                  </a:cubicBezTo>
                  <a:cubicBezTo>
                    <a:pt x="8" y="10"/>
                    <a:pt x="9" y="8"/>
                    <a:pt x="9" y="5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1"/>
                    <a:pt x="0" y="3"/>
                    <a:pt x="1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2211089A-C75F-461D-8DAE-6C3CF01E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954"/>
              <a:ext cx="20" cy="67"/>
            </a:xfrm>
            <a:custGeom>
              <a:avLst/>
              <a:gdLst>
                <a:gd name="T0" fmla="*/ 1 w 8"/>
                <a:gd name="T1" fmla="*/ 3 h 26"/>
                <a:gd name="T2" fmla="*/ 0 w 8"/>
                <a:gd name="T3" fmla="*/ 12 h 26"/>
                <a:gd name="T4" fmla="*/ 0 w 8"/>
                <a:gd name="T5" fmla="*/ 12 h 26"/>
                <a:gd name="T6" fmla="*/ 1 w 8"/>
                <a:gd name="T7" fmla="*/ 13 h 26"/>
                <a:gd name="T8" fmla="*/ 7 w 8"/>
                <a:gd name="T9" fmla="*/ 26 h 26"/>
                <a:gd name="T10" fmla="*/ 3 w 8"/>
                <a:gd name="T11" fmla="*/ 3 h 26"/>
                <a:gd name="T12" fmla="*/ 8 w 8"/>
                <a:gd name="T13" fmla="*/ 1 h 26"/>
                <a:gd name="T14" fmla="*/ 6 w 8"/>
                <a:gd name="T15" fmla="*/ 0 h 26"/>
                <a:gd name="T16" fmla="*/ 2 w 8"/>
                <a:gd name="T17" fmla="*/ 2 h 26"/>
                <a:gd name="T18" fmla="*/ 1 w 8"/>
                <a:gd name="T19" fmla="*/ 3 h 26"/>
                <a:gd name="T20" fmla="*/ 1 w 8"/>
                <a:gd name="T2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6">
                  <a:moveTo>
                    <a:pt x="1" y="3"/>
                  </a:moveTo>
                  <a:cubicBezTo>
                    <a:pt x="0" y="5"/>
                    <a:pt x="0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8"/>
                    <a:pt x="4" y="23"/>
                    <a:pt x="7" y="26"/>
                  </a:cubicBezTo>
                  <a:cubicBezTo>
                    <a:pt x="2" y="19"/>
                    <a:pt x="0" y="7"/>
                    <a:pt x="3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2BE28FBA-4ADA-4549-9BD7-93E093E81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817"/>
              <a:ext cx="288" cy="364"/>
            </a:xfrm>
            <a:custGeom>
              <a:avLst/>
              <a:gdLst>
                <a:gd name="T0" fmla="*/ 111 w 112"/>
                <a:gd name="T1" fmla="*/ 46 h 143"/>
                <a:gd name="T2" fmla="*/ 110 w 112"/>
                <a:gd name="T3" fmla="*/ 78 h 143"/>
                <a:gd name="T4" fmla="*/ 73 w 112"/>
                <a:gd name="T5" fmla="*/ 134 h 143"/>
                <a:gd name="T6" fmla="*/ 14 w 112"/>
                <a:gd name="T7" fmla="*/ 108 h 143"/>
                <a:gd name="T8" fmla="*/ 6 w 112"/>
                <a:gd name="T9" fmla="*/ 43 h 143"/>
                <a:gd name="T10" fmla="*/ 58 w 112"/>
                <a:gd name="T11" fmla="*/ 1 h 143"/>
                <a:gd name="T12" fmla="*/ 111 w 112"/>
                <a:gd name="T13" fmla="*/ 4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3">
                  <a:moveTo>
                    <a:pt x="111" y="46"/>
                  </a:moveTo>
                  <a:cubicBezTo>
                    <a:pt x="112" y="58"/>
                    <a:pt x="112" y="66"/>
                    <a:pt x="110" y="78"/>
                  </a:cubicBezTo>
                  <a:cubicBezTo>
                    <a:pt x="108" y="92"/>
                    <a:pt x="99" y="126"/>
                    <a:pt x="73" y="134"/>
                  </a:cubicBezTo>
                  <a:cubicBezTo>
                    <a:pt x="46" y="143"/>
                    <a:pt x="28" y="133"/>
                    <a:pt x="14" y="108"/>
                  </a:cubicBezTo>
                  <a:cubicBezTo>
                    <a:pt x="3" y="87"/>
                    <a:pt x="0" y="66"/>
                    <a:pt x="6" y="43"/>
                  </a:cubicBezTo>
                  <a:cubicBezTo>
                    <a:pt x="14" y="12"/>
                    <a:pt x="32" y="0"/>
                    <a:pt x="58" y="1"/>
                  </a:cubicBezTo>
                  <a:cubicBezTo>
                    <a:pt x="84" y="1"/>
                    <a:pt x="107" y="18"/>
                    <a:pt x="111" y="4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53813424-7910-42E7-A535-5C16E9E5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074"/>
              <a:ext cx="80" cy="31"/>
            </a:xfrm>
            <a:custGeom>
              <a:avLst/>
              <a:gdLst>
                <a:gd name="T0" fmla="*/ 0 w 31"/>
                <a:gd name="T1" fmla="*/ 4 h 12"/>
                <a:gd name="T2" fmla="*/ 8 w 31"/>
                <a:gd name="T3" fmla="*/ 0 h 12"/>
                <a:gd name="T4" fmla="*/ 18 w 31"/>
                <a:gd name="T5" fmla="*/ 1 h 12"/>
                <a:gd name="T6" fmla="*/ 22 w 31"/>
                <a:gd name="T7" fmla="*/ 3 h 12"/>
                <a:gd name="T8" fmla="*/ 25 w 31"/>
                <a:gd name="T9" fmla="*/ 6 h 12"/>
                <a:gd name="T10" fmla="*/ 31 w 31"/>
                <a:gd name="T11" fmla="*/ 12 h 12"/>
                <a:gd name="T12" fmla="*/ 24 w 31"/>
                <a:gd name="T13" fmla="*/ 8 h 12"/>
                <a:gd name="T14" fmla="*/ 16 w 31"/>
                <a:gd name="T15" fmla="*/ 5 h 12"/>
                <a:gd name="T16" fmla="*/ 8 w 31"/>
                <a:gd name="T17" fmla="*/ 3 h 12"/>
                <a:gd name="T18" fmla="*/ 0 w 31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2">
                  <a:moveTo>
                    <a:pt x="0" y="4"/>
                  </a:moveTo>
                  <a:cubicBezTo>
                    <a:pt x="2" y="1"/>
                    <a:pt x="5" y="0"/>
                    <a:pt x="8" y="0"/>
                  </a:cubicBezTo>
                  <a:cubicBezTo>
                    <a:pt x="12" y="0"/>
                    <a:pt x="15" y="0"/>
                    <a:pt x="18" y="1"/>
                  </a:cubicBezTo>
                  <a:cubicBezTo>
                    <a:pt x="19" y="2"/>
                    <a:pt x="20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8" y="8"/>
                    <a:pt x="30" y="10"/>
                    <a:pt x="31" y="12"/>
                  </a:cubicBezTo>
                  <a:cubicBezTo>
                    <a:pt x="29" y="11"/>
                    <a:pt x="26" y="10"/>
                    <a:pt x="24" y="8"/>
                  </a:cubicBezTo>
                  <a:cubicBezTo>
                    <a:pt x="21" y="7"/>
                    <a:pt x="19" y="6"/>
                    <a:pt x="16" y="5"/>
                  </a:cubicBezTo>
                  <a:cubicBezTo>
                    <a:pt x="14" y="4"/>
                    <a:pt x="11" y="3"/>
                    <a:pt x="8" y="3"/>
                  </a:cubicBezTo>
                  <a:cubicBezTo>
                    <a:pt x="6" y="3"/>
                    <a:pt x="3" y="3"/>
                    <a:pt x="0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5F66C12E-CEDE-4AFD-9B96-673A72AC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003"/>
              <a:ext cx="44" cy="66"/>
            </a:xfrm>
            <a:custGeom>
              <a:avLst/>
              <a:gdLst>
                <a:gd name="T0" fmla="*/ 3 w 17"/>
                <a:gd name="T1" fmla="*/ 0 h 26"/>
                <a:gd name="T2" fmla="*/ 17 w 17"/>
                <a:gd name="T3" fmla="*/ 18 h 26"/>
                <a:gd name="T4" fmla="*/ 2 w 17"/>
                <a:gd name="T5" fmla="*/ 23 h 26"/>
                <a:gd name="T6" fmla="*/ 10 w 17"/>
                <a:gd name="T7" fmla="*/ 18 h 26"/>
                <a:gd name="T8" fmla="*/ 3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3" y="0"/>
                  </a:moveTo>
                  <a:cubicBezTo>
                    <a:pt x="3" y="0"/>
                    <a:pt x="4" y="12"/>
                    <a:pt x="17" y="18"/>
                  </a:cubicBezTo>
                  <a:cubicBezTo>
                    <a:pt x="17" y="18"/>
                    <a:pt x="12" y="26"/>
                    <a:pt x="2" y="23"/>
                  </a:cubicBezTo>
                  <a:cubicBezTo>
                    <a:pt x="2" y="23"/>
                    <a:pt x="7" y="23"/>
                    <a:pt x="10" y="18"/>
                  </a:cubicBezTo>
                  <a:cubicBezTo>
                    <a:pt x="10" y="1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00666A3F-A5D7-4104-9A13-7240A265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929"/>
              <a:ext cx="72" cy="13"/>
            </a:xfrm>
            <a:custGeom>
              <a:avLst/>
              <a:gdLst>
                <a:gd name="T0" fmla="*/ 28 w 28"/>
                <a:gd name="T1" fmla="*/ 0 h 5"/>
                <a:gd name="T2" fmla="*/ 14 w 28"/>
                <a:gd name="T3" fmla="*/ 5 h 5"/>
                <a:gd name="T4" fmla="*/ 6 w 28"/>
                <a:gd name="T5" fmla="*/ 4 h 5"/>
                <a:gd name="T6" fmla="*/ 0 w 28"/>
                <a:gd name="T7" fmla="*/ 0 h 5"/>
                <a:gd name="T8" fmla="*/ 0 w 28"/>
                <a:gd name="T9" fmla="*/ 0 h 5"/>
                <a:gd name="T10" fmla="*/ 0 w 28"/>
                <a:gd name="T11" fmla="*/ 0 h 5"/>
                <a:gd name="T12" fmla="*/ 0 w 28"/>
                <a:gd name="T13" fmla="*/ 0 h 5"/>
                <a:gd name="T14" fmla="*/ 7 w 28"/>
                <a:gd name="T15" fmla="*/ 2 h 5"/>
                <a:gd name="T16" fmla="*/ 14 w 28"/>
                <a:gd name="T17" fmla="*/ 2 h 5"/>
                <a:gd name="T18" fmla="*/ 20 w 28"/>
                <a:gd name="T19" fmla="*/ 1 h 5"/>
                <a:gd name="T20" fmla="*/ 28 w 28"/>
                <a:gd name="T21" fmla="*/ 0 h 5"/>
                <a:gd name="T22" fmla="*/ 28 w 28"/>
                <a:gd name="T23" fmla="*/ 0 h 5"/>
                <a:gd name="T24" fmla="*/ 28 w 28"/>
                <a:gd name="T25" fmla="*/ 0 h 5"/>
                <a:gd name="T26" fmla="*/ 28 w 2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">
                  <a:moveTo>
                    <a:pt x="28" y="0"/>
                  </a:moveTo>
                  <a:cubicBezTo>
                    <a:pt x="23" y="3"/>
                    <a:pt x="19" y="4"/>
                    <a:pt x="14" y="5"/>
                  </a:cubicBezTo>
                  <a:cubicBezTo>
                    <a:pt x="11" y="5"/>
                    <a:pt x="9" y="5"/>
                    <a:pt x="6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9" y="2"/>
                    <a:pt x="11" y="2"/>
                    <a:pt x="14" y="2"/>
                  </a:cubicBezTo>
                  <a:cubicBezTo>
                    <a:pt x="16" y="2"/>
                    <a:pt x="18" y="1"/>
                    <a:pt x="20" y="1"/>
                  </a:cubicBezTo>
                  <a:cubicBezTo>
                    <a:pt x="23" y="1"/>
                    <a:pt x="25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6FA0891B-25D0-456C-B4D2-31AA97F33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942"/>
              <a:ext cx="64" cy="20"/>
            </a:xfrm>
            <a:custGeom>
              <a:avLst/>
              <a:gdLst>
                <a:gd name="T0" fmla="*/ 1 w 25"/>
                <a:gd name="T1" fmla="*/ 4 h 8"/>
                <a:gd name="T2" fmla="*/ 14 w 25"/>
                <a:gd name="T3" fmla="*/ 0 h 8"/>
                <a:gd name="T4" fmla="*/ 20 w 25"/>
                <a:gd name="T5" fmla="*/ 2 h 8"/>
                <a:gd name="T6" fmla="*/ 25 w 25"/>
                <a:gd name="T7" fmla="*/ 8 h 8"/>
                <a:gd name="T8" fmla="*/ 25 w 25"/>
                <a:gd name="T9" fmla="*/ 8 h 8"/>
                <a:gd name="T10" fmla="*/ 25 w 25"/>
                <a:gd name="T11" fmla="*/ 8 h 8"/>
                <a:gd name="T12" fmla="*/ 25 w 25"/>
                <a:gd name="T13" fmla="*/ 8 h 8"/>
                <a:gd name="T14" fmla="*/ 19 w 25"/>
                <a:gd name="T15" fmla="*/ 4 h 8"/>
                <a:gd name="T16" fmla="*/ 13 w 25"/>
                <a:gd name="T17" fmla="*/ 3 h 8"/>
                <a:gd name="T18" fmla="*/ 1 w 25"/>
                <a:gd name="T19" fmla="*/ 5 h 8"/>
                <a:gd name="T20" fmla="*/ 0 w 25"/>
                <a:gd name="T21" fmla="*/ 5 h 8"/>
                <a:gd name="T22" fmla="*/ 1 w 25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8">
                  <a:moveTo>
                    <a:pt x="1" y="4"/>
                  </a:moveTo>
                  <a:cubicBezTo>
                    <a:pt x="4" y="1"/>
                    <a:pt x="9" y="0"/>
                    <a:pt x="14" y="0"/>
                  </a:cubicBezTo>
                  <a:cubicBezTo>
                    <a:pt x="16" y="0"/>
                    <a:pt x="18" y="1"/>
                    <a:pt x="20" y="2"/>
                  </a:cubicBezTo>
                  <a:cubicBezTo>
                    <a:pt x="22" y="3"/>
                    <a:pt x="24" y="5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3" y="6"/>
                    <a:pt x="21" y="5"/>
                    <a:pt x="19" y="4"/>
                  </a:cubicBezTo>
                  <a:cubicBezTo>
                    <a:pt x="17" y="4"/>
                    <a:pt x="15" y="3"/>
                    <a:pt x="13" y="3"/>
                  </a:cubicBezTo>
                  <a:cubicBezTo>
                    <a:pt x="9" y="2"/>
                    <a:pt x="5" y="3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32A1FC32-FC68-4523-8A55-6FD09573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1774"/>
              <a:ext cx="329" cy="292"/>
            </a:xfrm>
            <a:custGeom>
              <a:avLst/>
              <a:gdLst>
                <a:gd name="T0" fmla="*/ 72 w 128"/>
                <a:gd name="T1" fmla="*/ 47 h 115"/>
                <a:gd name="T2" fmla="*/ 96 w 128"/>
                <a:gd name="T3" fmla="*/ 61 h 115"/>
                <a:gd name="T4" fmla="*/ 114 w 128"/>
                <a:gd name="T5" fmla="*/ 115 h 115"/>
                <a:gd name="T6" fmla="*/ 128 w 128"/>
                <a:gd name="T7" fmla="*/ 59 h 115"/>
                <a:gd name="T8" fmla="*/ 72 w 128"/>
                <a:gd name="T9" fmla="*/ 12 h 115"/>
                <a:gd name="T10" fmla="*/ 41 w 128"/>
                <a:gd name="T11" fmla="*/ 8 h 115"/>
                <a:gd name="T12" fmla="*/ 16 w 128"/>
                <a:gd name="T13" fmla="*/ 103 h 115"/>
                <a:gd name="T14" fmla="*/ 28 w 128"/>
                <a:gd name="T15" fmla="*/ 55 h 115"/>
                <a:gd name="T16" fmla="*/ 72 w 128"/>
                <a:gd name="T17" fmla="*/ 4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115">
                  <a:moveTo>
                    <a:pt x="72" y="47"/>
                  </a:moveTo>
                  <a:cubicBezTo>
                    <a:pt x="72" y="47"/>
                    <a:pt x="75" y="56"/>
                    <a:pt x="96" y="61"/>
                  </a:cubicBezTo>
                  <a:cubicBezTo>
                    <a:pt x="117" y="66"/>
                    <a:pt x="121" y="90"/>
                    <a:pt x="114" y="115"/>
                  </a:cubicBezTo>
                  <a:cubicBezTo>
                    <a:pt x="116" y="115"/>
                    <a:pt x="127" y="100"/>
                    <a:pt x="128" y="59"/>
                  </a:cubicBezTo>
                  <a:cubicBezTo>
                    <a:pt x="128" y="18"/>
                    <a:pt x="98" y="0"/>
                    <a:pt x="72" y="12"/>
                  </a:cubicBezTo>
                  <a:cubicBezTo>
                    <a:pt x="72" y="12"/>
                    <a:pt x="56" y="3"/>
                    <a:pt x="41" y="8"/>
                  </a:cubicBezTo>
                  <a:cubicBezTo>
                    <a:pt x="24" y="14"/>
                    <a:pt x="0" y="45"/>
                    <a:pt x="16" y="103"/>
                  </a:cubicBezTo>
                  <a:cubicBezTo>
                    <a:pt x="16" y="103"/>
                    <a:pt x="16" y="75"/>
                    <a:pt x="28" y="55"/>
                  </a:cubicBezTo>
                  <a:cubicBezTo>
                    <a:pt x="41" y="35"/>
                    <a:pt x="53" y="62"/>
                    <a:pt x="72" y="47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F289ED43-247C-46FF-BA90-3F3D7ACD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1947"/>
              <a:ext cx="77" cy="68"/>
            </a:xfrm>
            <a:custGeom>
              <a:avLst/>
              <a:gdLst>
                <a:gd name="T0" fmla="*/ 0 w 30"/>
                <a:gd name="T1" fmla="*/ 19 h 27"/>
                <a:gd name="T2" fmla="*/ 16 w 30"/>
                <a:gd name="T3" fmla="*/ 1 h 27"/>
                <a:gd name="T4" fmla="*/ 29 w 30"/>
                <a:gd name="T5" fmla="*/ 22 h 27"/>
                <a:gd name="T6" fmla="*/ 0 w 30"/>
                <a:gd name="T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0" y="19"/>
                  </a:moveTo>
                  <a:cubicBezTo>
                    <a:pt x="0" y="19"/>
                    <a:pt x="3" y="0"/>
                    <a:pt x="16" y="1"/>
                  </a:cubicBezTo>
                  <a:cubicBezTo>
                    <a:pt x="30" y="3"/>
                    <a:pt x="29" y="22"/>
                    <a:pt x="29" y="22"/>
                  </a:cubicBezTo>
                  <a:cubicBezTo>
                    <a:pt x="29" y="22"/>
                    <a:pt x="14" y="27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093091AC-3C81-4420-8BA9-98FF04E4F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947"/>
              <a:ext cx="93" cy="56"/>
            </a:xfrm>
            <a:custGeom>
              <a:avLst/>
              <a:gdLst>
                <a:gd name="T0" fmla="*/ 36 w 36"/>
                <a:gd name="T1" fmla="*/ 22 h 22"/>
                <a:gd name="T2" fmla="*/ 32 w 36"/>
                <a:gd name="T3" fmla="*/ 9 h 22"/>
                <a:gd name="T4" fmla="*/ 28 w 36"/>
                <a:gd name="T5" fmla="*/ 5 h 22"/>
                <a:gd name="T6" fmla="*/ 23 w 36"/>
                <a:gd name="T7" fmla="*/ 4 h 22"/>
                <a:gd name="T8" fmla="*/ 18 w 36"/>
                <a:gd name="T9" fmla="*/ 5 h 22"/>
                <a:gd name="T10" fmla="*/ 14 w 36"/>
                <a:gd name="T11" fmla="*/ 8 h 22"/>
                <a:gd name="T12" fmla="*/ 8 w 36"/>
                <a:gd name="T13" fmla="*/ 19 h 22"/>
                <a:gd name="T14" fmla="*/ 7 w 36"/>
                <a:gd name="T15" fmla="*/ 20 h 22"/>
                <a:gd name="T16" fmla="*/ 6 w 36"/>
                <a:gd name="T17" fmla="*/ 20 h 22"/>
                <a:gd name="T18" fmla="*/ 6 w 36"/>
                <a:gd name="T19" fmla="*/ 20 h 22"/>
                <a:gd name="T20" fmla="*/ 0 w 36"/>
                <a:gd name="T21" fmla="*/ 18 h 22"/>
                <a:gd name="T22" fmla="*/ 0 w 36"/>
                <a:gd name="T23" fmla="*/ 18 h 22"/>
                <a:gd name="T24" fmla="*/ 0 w 36"/>
                <a:gd name="T25" fmla="*/ 18 h 22"/>
                <a:gd name="T26" fmla="*/ 0 w 36"/>
                <a:gd name="T27" fmla="*/ 17 h 22"/>
                <a:gd name="T28" fmla="*/ 7 w 36"/>
                <a:gd name="T29" fmla="*/ 19 h 22"/>
                <a:gd name="T30" fmla="*/ 6 w 36"/>
                <a:gd name="T31" fmla="*/ 19 h 22"/>
                <a:gd name="T32" fmla="*/ 11 w 36"/>
                <a:gd name="T33" fmla="*/ 7 h 22"/>
                <a:gd name="T34" fmla="*/ 23 w 36"/>
                <a:gd name="T35" fmla="*/ 1 h 22"/>
                <a:gd name="T36" fmla="*/ 30 w 36"/>
                <a:gd name="T37" fmla="*/ 3 h 22"/>
                <a:gd name="T38" fmla="*/ 34 w 36"/>
                <a:gd name="T39" fmla="*/ 9 h 22"/>
                <a:gd name="T40" fmla="*/ 36 w 36"/>
                <a:gd name="T41" fmla="*/ 22 h 22"/>
                <a:gd name="T42" fmla="*/ 36 w 36"/>
                <a:gd name="T43" fmla="*/ 22 h 22"/>
                <a:gd name="T44" fmla="*/ 36 w 36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22">
                  <a:moveTo>
                    <a:pt x="36" y="22"/>
                  </a:moveTo>
                  <a:cubicBezTo>
                    <a:pt x="35" y="17"/>
                    <a:pt x="34" y="13"/>
                    <a:pt x="32" y="9"/>
                  </a:cubicBezTo>
                  <a:cubicBezTo>
                    <a:pt x="31" y="8"/>
                    <a:pt x="29" y="6"/>
                    <a:pt x="28" y="5"/>
                  </a:cubicBezTo>
                  <a:cubicBezTo>
                    <a:pt x="27" y="4"/>
                    <a:pt x="25" y="4"/>
                    <a:pt x="23" y="4"/>
                  </a:cubicBezTo>
                  <a:cubicBezTo>
                    <a:pt x="21" y="4"/>
                    <a:pt x="19" y="4"/>
                    <a:pt x="18" y="5"/>
                  </a:cubicBezTo>
                  <a:cubicBezTo>
                    <a:pt x="16" y="6"/>
                    <a:pt x="15" y="7"/>
                    <a:pt x="14" y="8"/>
                  </a:cubicBezTo>
                  <a:cubicBezTo>
                    <a:pt x="11" y="11"/>
                    <a:pt x="9" y="15"/>
                    <a:pt x="8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19"/>
                    <a:pt x="2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5"/>
                    <a:pt x="9" y="10"/>
                    <a:pt x="11" y="7"/>
                  </a:cubicBezTo>
                  <a:cubicBezTo>
                    <a:pt x="14" y="3"/>
                    <a:pt x="19" y="0"/>
                    <a:pt x="23" y="1"/>
                  </a:cubicBezTo>
                  <a:cubicBezTo>
                    <a:pt x="25" y="1"/>
                    <a:pt x="28" y="2"/>
                    <a:pt x="30" y="3"/>
                  </a:cubicBezTo>
                  <a:cubicBezTo>
                    <a:pt x="31" y="5"/>
                    <a:pt x="33" y="7"/>
                    <a:pt x="34" y="9"/>
                  </a:cubicBezTo>
                  <a:cubicBezTo>
                    <a:pt x="36" y="13"/>
                    <a:pt x="36" y="17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3D7C48F7-FF0E-4092-BF0B-9C23DA234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970"/>
              <a:ext cx="18" cy="33"/>
            </a:xfrm>
            <a:custGeom>
              <a:avLst/>
              <a:gdLst>
                <a:gd name="T0" fmla="*/ 4 w 7"/>
                <a:gd name="T1" fmla="*/ 0 h 13"/>
                <a:gd name="T2" fmla="*/ 2 w 7"/>
                <a:gd name="T3" fmla="*/ 3 h 13"/>
                <a:gd name="T4" fmla="*/ 2 w 7"/>
                <a:gd name="T5" fmla="*/ 4 h 13"/>
                <a:gd name="T6" fmla="*/ 1 w 7"/>
                <a:gd name="T7" fmla="*/ 5 h 13"/>
                <a:gd name="T8" fmla="*/ 1 w 7"/>
                <a:gd name="T9" fmla="*/ 6 h 13"/>
                <a:gd name="T10" fmla="*/ 3 w 7"/>
                <a:gd name="T11" fmla="*/ 13 h 13"/>
                <a:gd name="T12" fmla="*/ 7 w 7"/>
                <a:gd name="T13" fmla="*/ 7 h 13"/>
                <a:gd name="T14" fmla="*/ 4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3" y="0"/>
                    <a:pt x="2" y="1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9"/>
                    <a:pt x="2" y="12"/>
                    <a:pt x="3" y="13"/>
                  </a:cubicBezTo>
                  <a:cubicBezTo>
                    <a:pt x="5" y="13"/>
                    <a:pt x="7" y="10"/>
                    <a:pt x="7" y="7"/>
                  </a:cubicBezTo>
                  <a:cubicBezTo>
                    <a:pt x="7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35792F4E-117A-47A8-BA43-8C08A2D1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59"/>
              <a:ext cx="77" cy="69"/>
            </a:xfrm>
            <a:custGeom>
              <a:avLst/>
              <a:gdLst>
                <a:gd name="T0" fmla="*/ 29 w 30"/>
                <a:gd name="T1" fmla="*/ 22 h 27"/>
                <a:gd name="T2" fmla="*/ 16 w 30"/>
                <a:gd name="T3" fmla="*/ 1 h 27"/>
                <a:gd name="T4" fmla="*/ 0 w 30"/>
                <a:gd name="T5" fmla="*/ 19 h 27"/>
                <a:gd name="T6" fmla="*/ 29 w 30"/>
                <a:gd name="T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29" y="22"/>
                  </a:moveTo>
                  <a:cubicBezTo>
                    <a:pt x="29" y="22"/>
                    <a:pt x="30" y="2"/>
                    <a:pt x="16" y="1"/>
                  </a:cubicBezTo>
                  <a:cubicBezTo>
                    <a:pt x="2" y="0"/>
                    <a:pt x="0" y="19"/>
                    <a:pt x="0" y="19"/>
                  </a:cubicBezTo>
                  <a:cubicBezTo>
                    <a:pt x="0" y="19"/>
                    <a:pt x="14" y="27"/>
                    <a:pt x="29" y="22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2B11ABBF-D9A4-4156-BFF6-A18B894C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962"/>
              <a:ext cx="98" cy="56"/>
            </a:xfrm>
            <a:custGeom>
              <a:avLst/>
              <a:gdLst>
                <a:gd name="T0" fmla="*/ 0 w 38"/>
                <a:gd name="T1" fmla="*/ 18 h 22"/>
                <a:gd name="T2" fmla="*/ 5 w 38"/>
                <a:gd name="T3" fmla="*/ 5 h 22"/>
                <a:gd name="T4" fmla="*/ 10 w 38"/>
                <a:gd name="T5" fmla="*/ 1 h 22"/>
                <a:gd name="T6" fmla="*/ 16 w 38"/>
                <a:gd name="T7" fmla="*/ 0 h 22"/>
                <a:gd name="T8" fmla="*/ 27 w 38"/>
                <a:gd name="T9" fmla="*/ 7 h 22"/>
                <a:gd name="T10" fmla="*/ 30 w 38"/>
                <a:gd name="T11" fmla="*/ 21 h 22"/>
                <a:gd name="T12" fmla="*/ 29 w 38"/>
                <a:gd name="T13" fmla="*/ 20 h 22"/>
                <a:gd name="T14" fmla="*/ 37 w 38"/>
                <a:gd name="T15" fmla="*/ 19 h 22"/>
                <a:gd name="T16" fmla="*/ 38 w 38"/>
                <a:gd name="T17" fmla="*/ 19 h 22"/>
                <a:gd name="T18" fmla="*/ 37 w 38"/>
                <a:gd name="T19" fmla="*/ 20 h 22"/>
                <a:gd name="T20" fmla="*/ 37 w 38"/>
                <a:gd name="T21" fmla="*/ 20 h 22"/>
                <a:gd name="T22" fmla="*/ 30 w 38"/>
                <a:gd name="T23" fmla="*/ 22 h 22"/>
                <a:gd name="T24" fmla="*/ 28 w 38"/>
                <a:gd name="T25" fmla="*/ 21 h 22"/>
                <a:gd name="T26" fmla="*/ 28 w 38"/>
                <a:gd name="T27" fmla="*/ 21 h 22"/>
                <a:gd name="T28" fmla="*/ 28 w 38"/>
                <a:gd name="T29" fmla="*/ 21 h 22"/>
                <a:gd name="T30" fmla="*/ 24 w 38"/>
                <a:gd name="T31" fmla="*/ 9 h 22"/>
                <a:gd name="T32" fmla="*/ 21 w 38"/>
                <a:gd name="T33" fmla="*/ 4 h 22"/>
                <a:gd name="T34" fmla="*/ 16 w 38"/>
                <a:gd name="T35" fmla="*/ 3 h 22"/>
                <a:gd name="T36" fmla="*/ 6 w 38"/>
                <a:gd name="T37" fmla="*/ 7 h 22"/>
                <a:gd name="T38" fmla="*/ 0 w 38"/>
                <a:gd name="T39" fmla="*/ 18 h 22"/>
                <a:gd name="T40" fmla="*/ 0 w 38"/>
                <a:gd name="T41" fmla="*/ 18 h 22"/>
                <a:gd name="T42" fmla="*/ 0 w 38"/>
                <a:gd name="T43" fmla="*/ 18 h 22"/>
                <a:gd name="T44" fmla="*/ 0 w 38"/>
                <a:gd name="T4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0" y="18"/>
                  </a:moveTo>
                  <a:cubicBezTo>
                    <a:pt x="1" y="13"/>
                    <a:pt x="2" y="9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21" y="0"/>
                    <a:pt x="25" y="3"/>
                    <a:pt x="27" y="7"/>
                  </a:cubicBezTo>
                  <a:cubicBezTo>
                    <a:pt x="29" y="12"/>
                    <a:pt x="29" y="16"/>
                    <a:pt x="30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5" y="21"/>
                    <a:pt x="32" y="21"/>
                    <a:pt x="30" y="22"/>
                  </a:cubicBezTo>
                  <a:cubicBezTo>
                    <a:pt x="29" y="22"/>
                    <a:pt x="28" y="22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16"/>
                    <a:pt x="26" y="12"/>
                    <a:pt x="24" y="9"/>
                  </a:cubicBezTo>
                  <a:cubicBezTo>
                    <a:pt x="23" y="7"/>
                    <a:pt x="22" y="5"/>
                    <a:pt x="21" y="4"/>
                  </a:cubicBezTo>
                  <a:cubicBezTo>
                    <a:pt x="19" y="3"/>
                    <a:pt x="18" y="3"/>
                    <a:pt x="16" y="3"/>
                  </a:cubicBezTo>
                  <a:cubicBezTo>
                    <a:pt x="12" y="2"/>
                    <a:pt x="9" y="4"/>
                    <a:pt x="6" y="7"/>
                  </a:cubicBezTo>
                  <a:cubicBezTo>
                    <a:pt x="4" y="10"/>
                    <a:pt x="2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F9DC6534-3885-4848-AB87-CA58C4C5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982"/>
              <a:ext cx="18" cy="31"/>
            </a:xfrm>
            <a:custGeom>
              <a:avLst/>
              <a:gdLst>
                <a:gd name="T0" fmla="*/ 4 w 7"/>
                <a:gd name="T1" fmla="*/ 0 h 12"/>
                <a:gd name="T2" fmla="*/ 1 w 7"/>
                <a:gd name="T3" fmla="*/ 2 h 12"/>
                <a:gd name="T4" fmla="*/ 2 w 7"/>
                <a:gd name="T5" fmla="*/ 4 h 12"/>
                <a:gd name="T6" fmla="*/ 1 w 7"/>
                <a:gd name="T7" fmla="*/ 5 h 12"/>
                <a:gd name="T8" fmla="*/ 0 w 7"/>
                <a:gd name="T9" fmla="*/ 6 h 12"/>
                <a:gd name="T10" fmla="*/ 3 w 7"/>
                <a:gd name="T11" fmla="*/ 12 h 12"/>
                <a:gd name="T12" fmla="*/ 7 w 7"/>
                <a:gd name="T13" fmla="*/ 6 h 12"/>
                <a:gd name="T14" fmla="*/ 4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9"/>
                    <a:pt x="1" y="12"/>
                    <a:pt x="3" y="12"/>
                  </a:cubicBezTo>
                  <a:cubicBezTo>
                    <a:pt x="5" y="12"/>
                    <a:pt x="7" y="10"/>
                    <a:pt x="7" y="6"/>
                  </a:cubicBezTo>
                  <a:cubicBezTo>
                    <a:pt x="7" y="3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0BE8ECBE-CFD3-4796-A144-50846491E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184"/>
              <a:ext cx="69" cy="193"/>
            </a:xfrm>
            <a:custGeom>
              <a:avLst/>
              <a:gdLst>
                <a:gd name="T0" fmla="*/ 3 w 27"/>
                <a:gd name="T1" fmla="*/ 0 h 76"/>
                <a:gd name="T2" fmla="*/ 22 w 27"/>
                <a:gd name="T3" fmla="*/ 8 h 76"/>
                <a:gd name="T4" fmla="*/ 22 w 27"/>
                <a:gd name="T5" fmla="*/ 76 h 76"/>
                <a:gd name="T6" fmla="*/ 5 w 27"/>
                <a:gd name="T7" fmla="*/ 59 h 76"/>
                <a:gd name="T8" fmla="*/ 0 w 27"/>
                <a:gd name="T9" fmla="*/ 25 h 76"/>
                <a:gd name="T10" fmla="*/ 3 w 27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6">
                  <a:moveTo>
                    <a:pt x="3" y="0"/>
                  </a:moveTo>
                  <a:cubicBezTo>
                    <a:pt x="3" y="0"/>
                    <a:pt x="9" y="2"/>
                    <a:pt x="22" y="8"/>
                  </a:cubicBezTo>
                  <a:cubicBezTo>
                    <a:pt x="14" y="15"/>
                    <a:pt x="27" y="43"/>
                    <a:pt x="22" y="76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5" y="17"/>
                    <a:pt x="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CE5D22C6-6EAE-4F78-9F71-3E83CC1C8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22"/>
              <a:ext cx="67" cy="53"/>
            </a:xfrm>
            <a:custGeom>
              <a:avLst/>
              <a:gdLst>
                <a:gd name="T0" fmla="*/ 28 w 67"/>
                <a:gd name="T1" fmla="*/ 0 h 53"/>
                <a:gd name="T2" fmla="*/ 0 w 67"/>
                <a:gd name="T3" fmla="*/ 33 h 53"/>
                <a:gd name="T4" fmla="*/ 39 w 67"/>
                <a:gd name="T5" fmla="*/ 53 h 53"/>
                <a:gd name="T6" fmla="*/ 67 w 67"/>
                <a:gd name="T7" fmla="*/ 25 h 53"/>
                <a:gd name="T8" fmla="*/ 28 w 67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3">
                  <a:moveTo>
                    <a:pt x="28" y="0"/>
                  </a:moveTo>
                  <a:lnTo>
                    <a:pt x="0" y="33"/>
                  </a:lnTo>
                  <a:lnTo>
                    <a:pt x="39" y="53"/>
                  </a:lnTo>
                  <a:lnTo>
                    <a:pt x="67" y="2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10D16646-8338-49DD-87BA-9D302DDB6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189"/>
              <a:ext cx="336" cy="275"/>
            </a:xfrm>
            <a:custGeom>
              <a:avLst/>
              <a:gdLst>
                <a:gd name="T0" fmla="*/ 120 w 131"/>
                <a:gd name="T1" fmla="*/ 21 h 108"/>
                <a:gd name="T2" fmla="*/ 131 w 131"/>
                <a:gd name="T3" fmla="*/ 30 h 108"/>
                <a:gd name="T4" fmla="*/ 109 w 131"/>
                <a:gd name="T5" fmla="*/ 67 h 108"/>
                <a:gd name="T6" fmla="*/ 95 w 131"/>
                <a:gd name="T7" fmla="*/ 85 h 108"/>
                <a:gd name="T8" fmla="*/ 87 w 131"/>
                <a:gd name="T9" fmla="*/ 94 h 108"/>
                <a:gd name="T10" fmla="*/ 85 w 131"/>
                <a:gd name="T11" fmla="*/ 97 h 108"/>
                <a:gd name="T12" fmla="*/ 83 w 131"/>
                <a:gd name="T13" fmla="*/ 98 h 108"/>
                <a:gd name="T14" fmla="*/ 81 w 131"/>
                <a:gd name="T15" fmla="*/ 100 h 108"/>
                <a:gd name="T16" fmla="*/ 73 w 131"/>
                <a:gd name="T17" fmla="*/ 105 h 108"/>
                <a:gd name="T18" fmla="*/ 64 w 131"/>
                <a:gd name="T19" fmla="*/ 107 h 108"/>
                <a:gd name="T20" fmla="*/ 59 w 131"/>
                <a:gd name="T21" fmla="*/ 107 h 108"/>
                <a:gd name="T22" fmla="*/ 57 w 131"/>
                <a:gd name="T23" fmla="*/ 107 h 108"/>
                <a:gd name="T24" fmla="*/ 54 w 131"/>
                <a:gd name="T25" fmla="*/ 107 h 108"/>
                <a:gd name="T26" fmla="*/ 50 w 131"/>
                <a:gd name="T27" fmla="*/ 106 h 108"/>
                <a:gd name="T28" fmla="*/ 45 w 131"/>
                <a:gd name="T29" fmla="*/ 104 h 108"/>
                <a:gd name="T30" fmla="*/ 37 w 131"/>
                <a:gd name="T31" fmla="*/ 99 h 108"/>
                <a:gd name="T32" fmla="*/ 33 w 131"/>
                <a:gd name="T33" fmla="*/ 96 h 108"/>
                <a:gd name="T34" fmla="*/ 30 w 131"/>
                <a:gd name="T35" fmla="*/ 93 h 108"/>
                <a:gd name="T36" fmla="*/ 26 w 131"/>
                <a:gd name="T37" fmla="*/ 88 h 108"/>
                <a:gd name="T38" fmla="*/ 18 w 131"/>
                <a:gd name="T39" fmla="*/ 77 h 108"/>
                <a:gd name="T40" fmla="*/ 8 w 131"/>
                <a:gd name="T41" fmla="*/ 55 h 108"/>
                <a:gd name="T42" fmla="*/ 4 w 131"/>
                <a:gd name="T43" fmla="*/ 44 h 108"/>
                <a:gd name="T44" fmla="*/ 1 w 131"/>
                <a:gd name="T45" fmla="*/ 32 h 108"/>
                <a:gd name="T46" fmla="*/ 0 w 131"/>
                <a:gd name="T47" fmla="*/ 25 h 108"/>
                <a:gd name="T48" fmla="*/ 1 w 131"/>
                <a:gd name="T49" fmla="*/ 18 h 108"/>
                <a:gd name="T50" fmla="*/ 1 w 131"/>
                <a:gd name="T51" fmla="*/ 18 h 108"/>
                <a:gd name="T52" fmla="*/ 36 w 131"/>
                <a:gd name="T53" fmla="*/ 14 h 108"/>
                <a:gd name="T54" fmla="*/ 39 w 131"/>
                <a:gd name="T55" fmla="*/ 19 h 108"/>
                <a:gd name="T56" fmla="*/ 41 w 131"/>
                <a:gd name="T57" fmla="*/ 25 h 108"/>
                <a:gd name="T58" fmla="*/ 44 w 131"/>
                <a:gd name="T59" fmla="*/ 44 h 108"/>
                <a:gd name="T60" fmla="*/ 50 w 131"/>
                <a:gd name="T61" fmla="*/ 61 h 108"/>
                <a:gd name="T62" fmla="*/ 52 w 131"/>
                <a:gd name="T63" fmla="*/ 65 h 108"/>
                <a:gd name="T64" fmla="*/ 54 w 131"/>
                <a:gd name="T65" fmla="*/ 68 h 108"/>
                <a:gd name="T66" fmla="*/ 57 w 131"/>
                <a:gd name="T67" fmla="*/ 73 h 108"/>
                <a:gd name="T68" fmla="*/ 59 w 131"/>
                <a:gd name="T69" fmla="*/ 75 h 108"/>
                <a:gd name="T70" fmla="*/ 63 w 131"/>
                <a:gd name="T71" fmla="*/ 75 h 108"/>
                <a:gd name="T72" fmla="*/ 65 w 131"/>
                <a:gd name="T73" fmla="*/ 75 h 108"/>
                <a:gd name="T74" fmla="*/ 66 w 131"/>
                <a:gd name="T75" fmla="*/ 74 h 108"/>
                <a:gd name="T76" fmla="*/ 68 w 131"/>
                <a:gd name="T77" fmla="*/ 72 h 108"/>
                <a:gd name="T78" fmla="*/ 75 w 131"/>
                <a:gd name="T79" fmla="*/ 66 h 108"/>
                <a:gd name="T80" fmla="*/ 89 w 131"/>
                <a:gd name="T81" fmla="*/ 51 h 108"/>
                <a:gd name="T82" fmla="*/ 115 w 131"/>
                <a:gd name="T83" fmla="*/ 18 h 108"/>
                <a:gd name="T84" fmla="*/ 120 w 131"/>
                <a:gd name="T85" fmla="*/ 2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" h="108">
                  <a:moveTo>
                    <a:pt x="120" y="21"/>
                  </a:moveTo>
                  <a:cubicBezTo>
                    <a:pt x="124" y="24"/>
                    <a:pt x="128" y="27"/>
                    <a:pt x="131" y="30"/>
                  </a:cubicBezTo>
                  <a:cubicBezTo>
                    <a:pt x="124" y="43"/>
                    <a:pt x="117" y="55"/>
                    <a:pt x="109" y="67"/>
                  </a:cubicBezTo>
                  <a:cubicBezTo>
                    <a:pt x="104" y="73"/>
                    <a:pt x="100" y="79"/>
                    <a:pt x="95" y="85"/>
                  </a:cubicBezTo>
                  <a:cubicBezTo>
                    <a:pt x="93" y="88"/>
                    <a:pt x="90" y="91"/>
                    <a:pt x="87" y="94"/>
                  </a:cubicBezTo>
                  <a:cubicBezTo>
                    <a:pt x="86" y="95"/>
                    <a:pt x="85" y="96"/>
                    <a:pt x="85" y="97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2" y="99"/>
                    <a:pt x="82" y="99"/>
                    <a:pt x="81" y="100"/>
                  </a:cubicBezTo>
                  <a:cubicBezTo>
                    <a:pt x="78" y="102"/>
                    <a:pt x="76" y="103"/>
                    <a:pt x="73" y="105"/>
                  </a:cubicBezTo>
                  <a:cubicBezTo>
                    <a:pt x="70" y="106"/>
                    <a:pt x="67" y="107"/>
                    <a:pt x="64" y="107"/>
                  </a:cubicBezTo>
                  <a:cubicBezTo>
                    <a:pt x="62" y="108"/>
                    <a:pt x="61" y="107"/>
                    <a:pt x="59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3" y="107"/>
                    <a:pt x="51" y="106"/>
                    <a:pt x="50" y="106"/>
                  </a:cubicBezTo>
                  <a:cubicBezTo>
                    <a:pt x="48" y="105"/>
                    <a:pt x="47" y="105"/>
                    <a:pt x="45" y="104"/>
                  </a:cubicBezTo>
                  <a:cubicBezTo>
                    <a:pt x="42" y="103"/>
                    <a:pt x="39" y="101"/>
                    <a:pt x="37" y="99"/>
                  </a:cubicBezTo>
                  <a:cubicBezTo>
                    <a:pt x="35" y="98"/>
                    <a:pt x="34" y="97"/>
                    <a:pt x="33" y="96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9" y="92"/>
                    <a:pt x="27" y="90"/>
                    <a:pt x="26" y="88"/>
                  </a:cubicBezTo>
                  <a:cubicBezTo>
                    <a:pt x="23" y="84"/>
                    <a:pt x="21" y="81"/>
                    <a:pt x="18" y="77"/>
                  </a:cubicBezTo>
                  <a:cubicBezTo>
                    <a:pt x="14" y="70"/>
                    <a:pt x="10" y="62"/>
                    <a:pt x="8" y="55"/>
                  </a:cubicBezTo>
                  <a:cubicBezTo>
                    <a:pt x="6" y="51"/>
                    <a:pt x="5" y="47"/>
                    <a:pt x="4" y="44"/>
                  </a:cubicBezTo>
                  <a:cubicBezTo>
                    <a:pt x="3" y="40"/>
                    <a:pt x="2" y="36"/>
                    <a:pt x="1" y="32"/>
                  </a:cubicBezTo>
                  <a:cubicBezTo>
                    <a:pt x="0" y="30"/>
                    <a:pt x="0" y="27"/>
                    <a:pt x="0" y="25"/>
                  </a:cubicBezTo>
                  <a:cubicBezTo>
                    <a:pt x="0" y="22"/>
                    <a:pt x="1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8" y="0"/>
                    <a:pt x="27" y="1"/>
                    <a:pt x="36" y="14"/>
                  </a:cubicBezTo>
                  <a:cubicBezTo>
                    <a:pt x="38" y="15"/>
                    <a:pt x="39" y="17"/>
                    <a:pt x="39" y="19"/>
                  </a:cubicBezTo>
                  <a:cubicBezTo>
                    <a:pt x="40" y="21"/>
                    <a:pt x="41" y="23"/>
                    <a:pt x="41" y="25"/>
                  </a:cubicBezTo>
                  <a:cubicBezTo>
                    <a:pt x="42" y="32"/>
                    <a:pt x="43" y="38"/>
                    <a:pt x="44" y="44"/>
                  </a:cubicBezTo>
                  <a:cubicBezTo>
                    <a:pt x="46" y="50"/>
                    <a:pt x="47" y="55"/>
                    <a:pt x="50" y="61"/>
                  </a:cubicBezTo>
                  <a:cubicBezTo>
                    <a:pt x="50" y="62"/>
                    <a:pt x="51" y="63"/>
                    <a:pt x="52" y="65"/>
                  </a:cubicBezTo>
                  <a:cubicBezTo>
                    <a:pt x="52" y="66"/>
                    <a:pt x="53" y="67"/>
                    <a:pt x="54" y="68"/>
                  </a:cubicBezTo>
                  <a:cubicBezTo>
                    <a:pt x="55" y="70"/>
                    <a:pt x="57" y="72"/>
                    <a:pt x="57" y="73"/>
                  </a:cubicBezTo>
                  <a:cubicBezTo>
                    <a:pt x="58" y="74"/>
                    <a:pt x="58" y="75"/>
                    <a:pt x="59" y="75"/>
                  </a:cubicBezTo>
                  <a:cubicBezTo>
                    <a:pt x="61" y="76"/>
                    <a:pt x="62" y="76"/>
                    <a:pt x="63" y="75"/>
                  </a:cubicBezTo>
                  <a:cubicBezTo>
                    <a:pt x="64" y="75"/>
                    <a:pt x="64" y="75"/>
                    <a:pt x="65" y="75"/>
                  </a:cubicBezTo>
                  <a:cubicBezTo>
                    <a:pt x="65" y="74"/>
                    <a:pt x="66" y="74"/>
                    <a:pt x="66" y="74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70" y="70"/>
                    <a:pt x="73" y="68"/>
                    <a:pt x="75" y="66"/>
                  </a:cubicBezTo>
                  <a:cubicBezTo>
                    <a:pt x="80" y="61"/>
                    <a:pt x="85" y="56"/>
                    <a:pt x="89" y="51"/>
                  </a:cubicBezTo>
                  <a:cubicBezTo>
                    <a:pt x="98" y="41"/>
                    <a:pt x="107" y="30"/>
                    <a:pt x="115" y="18"/>
                  </a:cubicBezTo>
                  <a:cubicBezTo>
                    <a:pt x="117" y="19"/>
                    <a:pt x="118" y="20"/>
                    <a:pt x="120" y="21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A6E9412A-B131-46D0-A9A7-5CC168345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184"/>
              <a:ext cx="106" cy="178"/>
            </a:xfrm>
            <a:custGeom>
              <a:avLst/>
              <a:gdLst>
                <a:gd name="T0" fmla="*/ 0 w 41"/>
                <a:gd name="T1" fmla="*/ 7 h 70"/>
                <a:gd name="T2" fmla="*/ 41 w 41"/>
                <a:gd name="T3" fmla="*/ 70 h 70"/>
                <a:gd name="T4" fmla="*/ 28 w 41"/>
                <a:gd name="T5" fmla="*/ 18 h 70"/>
                <a:gd name="T6" fmla="*/ 0 w 41"/>
                <a:gd name="T7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70">
                  <a:moveTo>
                    <a:pt x="0" y="7"/>
                  </a:moveTo>
                  <a:cubicBezTo>
                    <a:pt x="0" y="7"/>
                    <a:pt x="14" y="2"/>
                    <a:pt x="41" y="70"/>
                  </a:cubicBezTo>
                  <a:cubicBezTo>
                    <a:pt x="41" y="70"/>
                    <a:pt x="35" y="32"/>
                    <a:pt x="28" y="18"/>
                  </a:cubicBezTo>
                  <a:cubicBezTo>
                    <a:pt x="21" y="3"/>
                    <a:pt x="15" y="0"/>
                    <a:pt x="0" y="7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E8E57026-EEA9-4491-B8C6-BC490C3E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089"/>
              <a:ext cx="118" cy="179"/>
            </a:xfrm>
            <a:custGeom>
              <a:avLst/>
              <a:gdLst>
                <a:gd name="T0" fmla="*/ 42 w 46"/>
                <a:gd name="T1" fmla="*/ 43 h 70"/>
                <a:gd name="T2" fmla="*/ 38 w 46"/>
                <a:gd name="T3" fmla="*/ 42 h 70"/>
                <a:gd name="T4" fmla="*/ 37 w 46"/>
                <a:gd name="T5" fmla="*/ 42 h 70"/>
                <a:gd name="T6" fmla="*/ 37 w 46"/>
                <a:gd name="T7" fmla="*/ 36 h 70"/>
                <a:gd name="T8" fmla="*/ 33 w 46"/>
                <a:gd name="T9" fmla="*/ 35 h 70"/>
                <a:gd name="T10" fmla="*/ 32 w 46"/>
                <a:gd name="T11" fmla="*/ 34 h 70"/>
                <a:gd name="T12" fmla="*/ 30 w 46"/>
                <a:gd name="T13" fmla="*/ 30 h 70"/>
                <a:gd name="T14" fmla="*/ 29 w 46"/>
                <a:gd name="T15" fmla="*/ 29 h 70"/>
                <a:gd name="T16" fmla="*/ 40 w 46"/>
                <a:gd name="T17" fmla="*/ 9 h 70"/>
                <a:gd name="T18" fmla="*/ 32 w 46"/>
                <a:gd name="T19" fmla="*/ 8 h 70"/>
                <a:gd name="T20" fmla="*/ 21 w 46"/>
                <a:gd name="T21" fmla="*/ 25 h 70"/>
                <a:gd name="T22" fmla="*/ 19 w 46"/>
                <a:gd name="T23" fmla="*/ 28 h 70"/>
                <a:gd name="T24" fmla="*/ 18 w 46"/>
                <a:gd name="T25" fmla="*/ 30 h 70"/>
                <a:gd name="T26" fmla="*/ 9 w 46"/>
                <a:gd name="T27" fmla="*/ 32 h 70"/>
                <a:gd name="T28" fmla="*/ 2 w 46"/>
                <a:gd name="T29" fmla="*/ 45 h 70"/>
                <a:gd name="T30" fmla="*/ 2 w 46"/>
                <a:gd name="T31" fmla="*/ 46 h 70"/>
                <a:gd name="T32" fmla="*/ 2 w 46"/>
                <a:gd name="T33" fmla="*/ 47 h 70"/>
                <a:gd name="T34" fmla="*/ 2 w 46"/>
                <a:gd name="T35" fmla="*/ 47 h 70"/>
                <a:gd name="T36" fmla="*/ 11 w 46"/>
                <a:gd name="T37" fmla="*/ 63 h 70"/>
                <a:gd name="T38" fmla="*/ 22 w 46"/>
                <a:gd name="T39" fmla="*/ 67 h 70"/>
                <a:gd name="T40" fmla="*/ 39 w 46"/>
                <a:gd name="T41" fmla="*/ 52 h 70"/>
                <a:gd name="T42" fmla="*/ 39 w 46"/>
                <a:gd name="T43" fmla="*/ 52 h 70"/>
                <a:gd name="T44" fmla="*/ 42 w 46"/>
                <a:gd name="T45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70">
                  <a:moveTo>
                    <a:pt x="42" y="43"/>
                  </a:moveTo>
                  <a:cubicBezTo>
                    <a:pt x="42" y="43"/>
                    <a:pt x="40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40" y="38"/>
                    <a:pt x="38" y="37"/>
                    <a:pt x="37" y="36"/>
                  </a:cubicBezTo>
                  <a:cubicBezTo>
                    <a:pt x="36" y="35"/>
                    <a:pt x="35" y="34"/>
                    <a:pt x="33" y="35"/>
                  </a:cubicBezTo>
                  <a:cubicBezTo>
                    <a:pt x="33" y="35"/>
                    <a:pt x="33" y="34"/>
                    <a:pt x="32" y="34"/>
                  </a:cubicBezTo>
                  <a:cubicBezTo>
                    <a:pt x="33" y="31"/>
                    <a:pt x="31" y="30"/>
                    <a:pt x="30" y="30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33" y="23"/>
                    <a:pt x="40" y="11"/>
                    <a:pt x="40" y="9"/>
                  </a:cubicBezTo>
                  <a:cubicBezTo>
                    <a:pt x="41" y="5"/>
                    <a:pt x="37" y="0"/>
                    <a:pt x="32" y="8"/>
                  </a:cubicBezTo>
                  <a:cubicBezTo>
                    <a:pt x="30" y="12"/>
                    <a:pt x="25" y="19"/>
                    <a:pt x="21" y="25"/>
                  </a:cubicBezTo>
                  <a:cubicBezTo>
                    <a:pt x="20" y="26"/>
                    <a:pt x="20" y="27"/>
                    <a:pt x="19" y="28"/>
                  </a:cubicBezTo>
                  <a:cubicBezTo>
                    <a:pt x="19" y="29"/>
                    <a:pt x="19" y="29"/>
                    <a:pt x="18" y="30"/>
                  </a:cubicBezTo>
                  <a:cubicBezTo>
                    <a:pt x="15" y="28"/>
                    <a:pt x="12" y="29"/>
                    <a:pt x="9" y="32"/>
                  </a:cubicBezTo>
                  <a:cubicBezTo>
                    <a:pt x="5" y="35"/>
                    <a:pt x="3" y="4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4"/>
                    <a:pt x="5" y="59"/>
                    <a:pt x="11" y="63"/>
                  </a:cubicBezTo>
                  <a:cubicBezTo>
                    <a:pt x="11" y="63"/>
                    <a:pt x="17" y="70"/>
                    <a:pt x="22" y="67"/>
                  </a:cubicBezTo>
                  <a:cubicBezTo>
                    <a:pt x="28" y="63"/>
                    <a:pt x="37" y="54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6" y="46"/>
                    <a:pt x="43" y="45"/>
                    <a:pt x="42" y="4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02" name="Group 403">
            <a:extLst>
              <a:ext uri="{FF2B5EF4-FFF2-40B4-BE49-F238E27FC236}">
                <a16:creationId xmlns:a16="http://schemas.microsoft.com/office/drawing/2014/main" id="{A2B6AEDD-EB38-4D90-B8E8-9A753A3C0C6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54851" y="3667417"/>
            <a:ext cx="608012" cy="2473325"/>
            <a:chOff x="4575" y="1819"/>
            <a:chExt cx="383" cy="1558"/>
          </a:xfrm>
        </p:grpSpPr>
        <p:sp>
          <p:nvSpPr>
            <p:cNvPr id="403" name="AutoShape 402">
              <a:extLst>
                <a:ext uri="{FF2B5EF4-FFF2-40B4-BE49-F238E27FC236}">
                  <a16:creationId xmlns:a16="http://schemas.microsoft.com/office/drawing/2014/main" id="{AB0A06A0-FDA4-4C64-BA31-A618E119E78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75" y="1819"/>
              <a:ext cx="383" cy="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404">
              <a:extLst>
                <a:ext uri="{FF2B5EF4-FFF2-40B4-BE49-F238E27FC236}">
                  <a16:creationId xmlns:a16="http://schemas.microsoft.com/office/drawing/2014/main" id="{EEAAC7A5-4460-47D9-A2F5-C69294343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899"/>
              <a:ext cx="337" cy="371"/>
            </a:xfrm>
            <a:custGeom>
              <a:avLst/>
              <a:gdLst>
                <a:gd name="T0" fmla="*/ 10 w 137"/>
                <a:gd name="T1" fmla="*/ 37 h 153"/>
                <a:gd name="T2" fmla="*/ 124 w 137"/>
                <a:gd name="T3" fmla="*/ 0 h 153"/>
                <a:gd name="T4" fmla="*/ 127 w 137"/>
                <a:gd name="T5" fmla="*/ 47 h 153"/>
                <a:gd name="T6" fmla="*/ 137 w 137"/>
                <a:gd name="T7" fmla="*/ 135 h 153"/>
                <a:gd name="T8" fmla="*/ 91 w 137"/>
                <a:gd name="T9" fmla="*/ 149 h 153"/>
                <a:gd name="T10" fmla="*/ 0 w 137"/>
                <a:gd name="T11" fmla="*/ 140 h 153"/>
                <a:gd name="T12" fmla="*/ 10 w 137"/>
                <a:gd name="T13" fmla="*/ 99 h 153"/>
                <a:gd name="T14" fmla="*/ 10 w 137"/>
                <a:gd name="T15" fmla="*/ 3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3">
                  <a:moveTo>
                    <a:pt x="10" y="37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8" y="30"/>
                    <a:pt x="127" y="47"/>
                  </a:cubicBezTo>
                  <a:cubicBezTo>
                    <a:pt x="125" y="64"/>
                    <a:pt x="125" y="84"/>
                    <a:pt x="137" y="135"/>
                  </a:cubicBezTo>
                  <a:cubicBezTo>
                    <a:pt x="137" y="135"/>
                    <a:pt x="126" y="145"/>
                    <a:pt x="91" y="149"/>
                  </a:cubicBezTo>
                  <a:cubicBezTo>
                    <a:pt x="56" y="153"/>
                    <a:pt x="17" y="150"/>
                    <a:pt x="0" y="140"/>
                  </a:cubicBezTo>
                  <a:cubicBezTo>
                    <a:pt x="0" y="140"/>
                    <a:pt x="9" y="128"/>
                    <a:pt x="10" y="99"/>
                  </a:cubicBezTo>
                  <a:lnTo>
                    <a:pt x="10" y="37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405">
              <a:extLst>
                <a:ext uri="{FF2B5EF4-FFF2-40B4-BE49-F238E27FC236}">
                  <a16:creationId xmlns:a16="http://schemas.microsoft.com/office/drawing/2014/main" id="{6EB48A34-13BE-4E95-A759-64AFA28B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569"/>
              <a:ext cx="224" cy="815"/>
            </a:xfrm>
            <a:custGeom>
              <a:avLst/>
              <a:gdLst>
                <a:gd name="T0" fmla="*/ 44 w 91"/>
                <a:gd name="T1" fmla="*/ 0 h 336"/>
                <a:gd name="T2" fmla="*/ 43 w 91"/>
                <a:gd name="T3" fmla="*/ 5 h 336"/>
                <a:gd name="T4" fmla="*/ 42 w 91"/>
                <a:gd name="T5" fmla="*/ 18 h 336"/>
                <a:gd name="T6" fmla="*/ 39 w 91"/>
                <a:gd name="T7" fmla="*/ 61 h 336"/>
                <a:gd name="T8" fmla="*/ 38 w 91"/>
                <a:gd name="T9" fmla="*/ 156 h 336"/>
                <a:gd name="T10" fmla="*/ 40 w 91"/>
                <a:gd name="T11" fmla="*/ 185 h 336"/>
                <a:gd name="T12" fmla="*/ 44 w 91"/>
                <a:gd name="T13" fmla="*/ 221 h 336"/>
                <a:gd name="T14" fmla="*/ 52 w 91"/>
                <a:gd name="T15" fmla="*/ 286 h 336"/>
                <a:gd name="T16" fmla="*/ 52 w 91"/>
                <a:gd name="T17" fmla="*/ 286 h 336"/>
                <a:gd name="T18" fmla="*/ 18 w 91"/>
                <a:gd name="T19" fmla="*/ 315 h 336"/>
                <a:gd name="T20" fmla="*/ 4 w 91"/>
                <a:gd name="T21" fmla="*/ 327 h 336"/>
                <a:gd name="T22" fmla="*/ 40 w 91"/>
                <a:gd name="T23" fmla="*/ 328 h 336"/>
                <a:gd name="T24" fmla="*/ 56 w 91"/>
                <a:gd name="T25" fmla="*/ 319 h 336"/>
                <a:gd name="T26" fmla="*/ 58 w 91"/>
                <a:gd name="T27" fmla="*/ 327 h 336"/>
                <a:gd name="T28" fmla="*/ 74 w 91"/>
                <a:gd name="T29" fmla="*/ 326 h 336"/>
                <a:gd name="T30" fmla="*/ 73 w 91"/>
                <a:gd name="T31" fmla="*/ 286 h 336"/>
                <a:gd name="T32" fmla="*/ 74 w 91"/>
                <a:gd name="T33" fmla="*/ 234 h 336"/>
                <a:gd name="T34" fmla="*/ 71 w 91"/>
                <a:gd name="T35" fmla="*/ 181 h 336"/>
                <a:gd name="T36" fmla="*/ 69 w 91"/>
                <a:gd name="T37" fmla="*/ 143 h 336"/>
                <a:gd name="T38" fmla="*/ 75 w 91"/>
                <a:gd name="T39" fmla="*/ 100 h 336"/>
                <a:gd name="T40" fmla="*/ 86 w 91"/>
                <a:gd name="T41" fmla="*/ 35 h 336"/>
                <a:gd name="T42" fmla="*/ 91 w 91"/>
                <a:gd name="T43" fmla="*/ 12 h 336"/>
                <a:gd name="T44" fmla="*/ 44 w 91"/>
                <a:gd name="T4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1" h="336">
                  <a:moveTo>
                    <a:pt x="44" y="0"/>
                  </a:moveTo>
                  <a:cubicBezTo>
                    <a:pt x="44" y="0"/>
                    <a:pt x="43" y="2"/>
                    <a:pt x="43" y="5"/>
                  </a:cubicBezTo>
                  <a:cubicBezTo>
                    <a:pt x="43" y="8"/>
                    <a:pt x="42" y="12"/>
                    <a:pt x="42" y="18"/>
                  </a:cubicBezTo>
                  <a:cubicBezTo>
                    <a:pt x="41" y="29"/>
                    <a:pt x="40" y="44"/>
                    <a:pt x="39" y="61"/>
                  </a:cubicBezTo>
                  <a:cubicBezTo>
                    <a:pt x="37" y="94"/>
                    <a:pt x="37" y="133"/>
                    <a:pt x="38" y="156"/>
                  </a:cubicBezTo>
                  <a:cubicBezTo>
                    <a:pt x="39" y="163"/>
                    <a:pt x="39" y="173"/>
                    <a:pt x="40" y="185"/>
                  </a:cubicBezTo>
                  <a:cubicBezTo>
                    <a:pt x="41" y="196"/>
                    <a:pt x="43" y="208"/>
                    <a:pt x="44" y="221"/>
                  </a:cubicBezTo>
                  <a:cubicBezTo>
                    <a:pt x="48" y="246"/>
                    <a:pt x="51" y="271"/>
                    <a:pt x="52" y="286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46" y="307"/>
                    <a:pt x="29" y="309"/>
                    <a:pt x="18" y="315"/>
                  </a:cubicBezTo>
                  <a:cubicBezTo>
                    <a:pt x="6" y="320"/>
                    <a:pt x="0" y="318"/>
                    <a:pt x="4" y="327"/>
                  </a:cubicBezTo>
                  <a:cubicBezTo>
                    <a:pt x="7" y="336"/>
                    <a:pt x="39" y="329"/>
                    <a:pt x="40" y="328"/>
                  </a:cubicBezTo>
                  <a:cubicBezTo>
                    <a:pt x="41" y="327"/>
                    <a:pt x="56" y="319"/>
                    <a:pt x="56" y="319"/>
                  </a:cubicBezTo>
                  <a:cubicBezTo>
                    <a:pt x="58" y="327"/>
                    <a:pt x="58" y="327"/>
                    <a:pt x="58" y="327"/>
                  </a:cubicBezTo>
                  <a:cubicBezTo>
                    <a:pt x="65" y="330"/>
                    <a:pt x="74" y="326"/>
                    <a:pt x="74" y="326"/>
                  </a:cubicBezTo>
                  <a:cubicBezTo>
                    <a:pt x="76" y="311"/>
                    <a:pt x="74" y="294"/>
                    <a:pt x="73" y="286"/>
                  </a:cubicBezTo>
                  <a:cubicBezTo>
                    <a:pt x="74" y="269"/>
                    <a:pt x="74" y="251"/>
                    <a:pt x="74" y="234"/>
                  </a:cubicBezTo>
                  <a:cubicBezTo>
                    <a:pt x="74" y="216"/>
                    <a:pt x="73" y="198"/>
                    <a:pt x="71" y="181"/>
                  </a:cubicBezTo>
                  <a:cubicBezTo>
                    <a:pt x="68" y="162"/>
                    <a:pt x="68" y="153"/>
                    <a:pt x="69" y="143"/>
                  </a:cubicBezTo>
                  <a:cubicBezTo>
                    <a:pt x="70" y="132"/>
                    <a:pt x="72" y="122"/>
                    <a:pt x="75" y="100"/>
                  </a:cubicBezTo>
                  <a:cubicBezTo>
                    <a:pt x="80" y="73"/>
                    <a:pt x="83" y="51"/>
                    <a:pt x="86" y="35"/>
                  </a:cubicBezTo>
                  <a:cubicBezTo>
                    <a:pt x="89" y="20"/>
                    <a:pt x="91" y="12"/>
                    <a:pt x="91" y="12"/>
                  </a:cubicBezTo>
                  <a:cubicBezTo>
                    <a:pt x="75" y="8"/>
                    <a:pt x="59" y="4"/>
                    <a:pt x="44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406">
              <a:extLst>
                <a:ext uri="{FF2B5EF4-FFF2-40B4-BE49-F238E27FC236}">
                  <a16:creationId xmlns:a16="http://schemas.microsoft.com/office/drawing/2014/main" id="{9B0F5CBD-35E6-4FB5-AF95-CEBAEAA7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3297"/>
              <a:ext cx="184" cy="87"/>
            </a:xfrm>
            <a:custGeom>
              <a:avLst/>
              <a:gdLst>
                <a:gd name="T0" fmla="*/ 18 w 75"/>
                <a:gd name="T1" fmla="*/ 15 h 36"/>
                <a:gd name="T2" fmla="*/ 25 w 75"/>
                <a:gd name="T3" fmla="*/ 12 h 36"/>
                <a:gd name="T4" fmla="*/ 55 w 75"/>
                <a:gd name="T5" fmla="*/ 9 h 36"/>
                <a:gd name="T6" fmla="*/ 74 w 75"/>
                <a:gd name="T7" fmla="*/ 0 h 36"/>
                <a:gd name="T8" fmla="*/ 74 w 75"/>
                <a:gd name="T9" fmla="*/ 26 h 36"/>
                <a:gd name="T10" fmla="*/ 58 w 75"/>
                <a:gd name="T11" fmla="*/ 27 h 36"/>
                <a:gd name="T12" fmla="*/ 56 w 75"/>
                <a:gd name="T13" fmla="*/ 24 h 36"/>
                <a:gd name="T14" fmla="*/ 42 w 75"/>
                <a:gd name="T15" fmla="*/ 28 h 36"/>
                <a:gd name="T16" fmla="*/ 4 w 75"/>
                <a:gd name="T17" fmla="*/ 27 h 36"/>
                <a:gd name="T18" fmla="*/ 18 w 75"/>
                <a:gd name="T19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36">
                  <a:moveTo>
                    <a:pt x="18" y="15"/>
                  </a:moveTo>
                  <a:cubicBezTo>
                    <a:pt x="20" y="14"/>
                    <a:pt x="23" y="13"/>
                    <a:pt x="25" y="12"/>
                  </a:cubicBezTo>
                  <a:cubicBezTo>
                    <a:pt x="21" y="19"/>
                    <a:pt x="43" y="13"/>
                    <a:pt x="55" y="9"/>
                  </a:cubicBezTo>
                  <a:cubicBezTo>
                    <a:pt x="68" y="5"/>
                    <a:pt x="74" y="0"/>
                    <a:pt x="74" y="0"/>
                  </a:cubicBezTo>
                  <a:cubicBezTo>
                    <a:pt x="75" y="8"/>
                    <a:pt x="75" y="17"/>
                    <a:pt x="74" y="26"/>
                  </a:cubicBezTo>
                  <a:cubicBezTo>
                    <a:pt x="74" y="26"/>
                    <a:pt x="65" y="30"/>
                    <a:pt x="58" y="27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46" y="27"/>
                    <a:pt x="42" y="28"/>
                  </a:cubicBezTo>
                  <a:cubicBezTo>
                    <a:pt x="30" y="31"/>
                    <a:pt x="7" y="36"/>
                    <a:pt x="4" y="27"/>
                  </a:cubicBezTo>
                  <a:cubicBezTo>
                    <a:pt x="0" y="18"/>
                    <a:pt x="6" y="20"/>
                    <a:pt x="18" y="15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407">
              <a:extLst>
                <a:ext uri="{FF2B5EF4-FFF2-40B4-BE49-F238E27FC236}">
                  <a16:creationId xmlns:a16="http://schemas.microsoft.com/office/drawing/2014/main" id="{F994C66B-0051-4323-9A6F-858C0CE91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593"/>
              <a:ext cx="108" cy="784"/>
            </a:xfrm>
            <a:custGeom>
              <a:avLst/>
              <a:gdLst>
                <a:gd name="T0" fmla="*/ 38 w 44"/>
                <a:gd name="T1" fmla="*/ 298 h 323"/>
                <a:gd name="T2" fmla="*/ 32 w 44"/>
                <a:gd name="T3" fmla="*/ 284 h 323"/>
                <a:gd name="T4" fmla="*/ 32 w 44"/>
                <a:gd name="T5" fmla="*/ 284 h 323"/>
                <a:gd name="T6" fmla="*/ 41 w 44"/>
                <a:gd name="T7" fmla="*/ 142 h 323"/>
                <a:gd name="T8" fmla="*/ 44 w 44"/>
                <a:gd name="T9" fmla="*/ 0 h 323"/>
                <a:gd name="T10" fmla="*/ 1 w 44"/>
                <a:gd name="T11" fmla="*/ 1 h 323"/>
                <a:gd name="T12" fmla="*/ 9 w 44"/>
                <a:gd name="T13" fmla="*/ 141 h 323"/>
                <a:gd name="T14" fmla="*/ 12 w 44"/>
                <a:gd name="T15" fmla="*/ 279 h 323"/>
                <a:gd name="T16" fmla="*/ 9 w 44"/>
                <a:gd name="T17" fmla="*/ 297 h 323"/>
                <a:gd name="T18" fmla="*/ 1 w 44"/>
                <a:gd name="T19" fmla="*/ 311 h 323"/>
                <a:gd name="T20" fmla="*/ 7 w 44"/>
                <a:gd name="T21" fmla="*/ 318 h 323"/>
                <a:gd name="T22" fmla="*/ 38 w 44"/>
                <a:gd name="T23" fmla="*/ 318 h 323"/>
                <a:gd name="T24" fmla="*/ 42 w 44"/>
                <a:gd name="T25" fmla="*/ 311 h 323"/>
                <a:gd name="T26" fmla="*/ 38 w 44"/>
                <a:gd name="T27" fmla="*/ 29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23">
                  <a:moveTo>
                    <a:pt x="38" y="298"/>
                  </a:moveTo>
                  <a:cubicBezTo>
                    <a:pt x="34" y="295"/>
                    <a:pt x="33" y="289"/>
                    <a:pt x="32" y="284"/>
                  </a:cubicBezTo>
                  <a:cubicBezTo>
                    <a:pt x="32" y="284"/>
                    <a:pt x="32" y="284"/>
                    <a:pt x="32" y="284"/>
                  </a:cubicBezTo>
                  <a:cubicBezTo>
                    <a:pt x="37" y="237"/>
                    <a:pt x="39" y="190"/>
                    <a:pt x="41" y="142"/>
                  </a:cubicBezTo>
                  <a:cubicBezTo>
                    <a:pt x="42" y="95"/>
                    <a:pt x="43" y="48"/>
                    <a:pt x="4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48"/>
                    <a:pt x="7" y="95"/>
                    <a:pt x="9" y="141"/>
                  </a:cubicBezTo>
                  <a:cubicBezTo>
                    <a:pt x="11" y="187"/>
                    <a:pt x="13" y="233"/>
                    <a:pt x="12" y="279"/>
                  </a:cubicBezTo>
                  <a:cubicBezTo>
                    <a:pt x="12" y="283"/>
                    <a:pt x="11" y="294"/>
                    <a:pt x="9" y="297"/>
                  </a:cubicBezTo>
                  <a:cubicBezTo>
                    <a:pt x="5" y="302"/>
                    <a:pt x="0" y="302"/>
                    <a:pt x="1" y="311"/>
                  </a:cubicBezTo>
                  <a:cubicBezTo>
                    <a:pt x="1" y="314"/>
                    <a:pt x="3" y="317"/>
                    <a:pt x="7" y="318"/>
                  </a:cubicBezTo>
                  <a:cubicBezTo>
                    <a:pt x="13" y="320"/>
                    <a:pt x="23" y="323"/>
                    <a:pt x="38" y="318"/>
                  </a:cubicBezTo>
                  <a:cubicBezTo>
                    <a:pt x="41" y="317"/>
                    <a:pt x="41" y="314"/>
                    <a:pt x="42" y="311"/>
                  </a:cubicBezTo>
                  <a:cubicBezTo>
                    <a:pt x="42" y="306"/>
                    <a:pt x="42" y="301"/>
                    <a:pt x="38" y="29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408">
              <a:extLst>
                <a:ext uri="{FF2B5EF4-FFF2-40B4-BE49-F238E27FC236}">
                  <a16:creationId xmlns:a16="http://schemas.microsoft.com/office/drawing/2014/main" id="{C5E24445-4EA9-4A0A-993B-EE1DC8A6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3307"/>
              <a:ext cx="103" cy="70"/>
            </a:xfrm>
            <a:custGeom>
              <a:avLst/>
              <a:gdLst>
                <a:gd name="T0" fmla="*/ 21 w 42"/>
                <a:gd name="T1" fmla="*/ 13 h 29"/>
                <a:gd name="T2" fmla="*/ 35 w 42"/>
                <a:gd name="T3" fmla="*/ 0 h 29"/>
                <a:gd name="T4" fmla="*/ 38 w 42"/>
                <a:gd name="T5" fmla="*/ 4 h 29"/>
                <a:gd name="T6" fmla="*/ 42 w 42"/>
                <a:gd name="T7" fmla="*/ 17 h 29"/>
                <a:gd name="T8" fmla="*/ 38 w 42"/>
                <a:gd name="T9" fmla="*/ 24 h 29"/>
                <a:gd name="T10" fmla="*/ 7 w 42"/>
                <a:gd name="T11" fmla="*/ 24 h 29"/>
                <a:gd name="T12" fmla="*/ 1 w 42"/>
                <a:gd name="T13" fmla="*/ 17 h 29"/>
                <a:gd name="T14" fmla="*/ 9 w 42"/>
                <a:gd name="T15" fmla="*/ 3 h 29"/>
                <a:gd name="T16" fmla="*/ 21 w 42"/>
                <a:gd name="T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9">
                  <a:moveTo>
                    <a:pt x="21" y="13"/>
                  </a:moveTo>
                  <a:cubicBezTo>
                    <a:pt x="39" y="13"/>
                    <a:pt x="36" y="3"/>
                    <a:pt x="35" y="0"/>
                  </a:cubicBezTo>
                  <a:cubicBezTo>
                    <a:pt x="35" y="1"/>
                    <a:pt x="36" y="3"/>
                    <a:pt x="38" y="4"/>
                  </a:cubicBezTo>
                  <a:cubicBezTo>
                    <a:pt x="42" y="7"/>
                    <a:pt x="42" y="12"/>
                    <a:pt x="42" y="17"/>
                  </a:cubicBezTo>
                  <a:cubicBezTo>
                    <a:pt x="41" y="20"/>
                    <a:pt x="41" y="23"/>
                    <a:pt x="38" y="24"/>
                  </a:cubicBezTo>
                  <a:cubicBezTo>
                    <a:pt x="23" y="29"/>
                    <a:pt x="13" y="26"/>
                    <a:pt x="7" y="24"/>
                  </a:cubicBezTo>
                  <a:cubicBezTo>
                    <a:pt x="3" y="23"/>
                    <a:pt x="1" y="20"/>
                    <a:pt x="1" y="17"/>
                  </a:cubicBezTo>
                  <a:cubicBezTo>
                    <a:pt x="0" y="8"/>
                    <a:pt x="4" y="8"/>
                    <a:pt x="9" y="3"/>
                  </a:cubicBezTo>
                  <a:cubicBezTo>
                    <a:pt x="9" y="3"/>
                    <a:pt x="1" y="13"/>
                    <a:pt x="21" y="1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9">
              <a:extLst>
                <a:ext uri="{FF2B5EF4-FFF2-40B4-BE49-F238E27FC236}">
                  <a16:creationId xmlns:a16="http://schemas.microsoft.com/office/drawing/2014/main" id="{47A01EC1-236E-4329-9360-8267006B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3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10">
              <a:extLst>
                <a:ext uri="{FF2B5EF4-FFF2-40B4-BE49-F238E27FC236}">
                  <a16:creationId xmlns:a16="http://schemas.microsoft.com/office/drawing/2014/main" id="{504934BE-FC83-4322-85F0-855C64A6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593"/>
              <a:ext cx="321" cy="500"/>
            </a:xfrm>
            <a:custGeom>
              <a:avLst/>
              <a:gdLst>
                <a:gd name="T0" fmla="*/ 19 w 131"/>
                <a:gd name="T1" fmla="*/ 6 h 206"/>
                <a:gd name="T2" fmla="*/ 117 w 131"/>
                <a:gd name="T3" fmla="*/ 0 h 206"/>
                <a:gd name="T4" fmla="*/ 110 w 131"/>
                <a:gd name="T5" fmla="*/ 200 h 206"/>
                <a:gd name="T6" fmla="*/ 74 w 131"/>
                <a:gd name="T7" fmla="*/ 206 h 206"/>
                <a:gd name="T8" fmla="*/ 72 w 131"/>
                <a:gd name="T9" fmla="*/ 190 h 206"/>
                <a:gd name="T10" fmla="*/ 69 w 131"/>
                <a:gd name="T11" fmla="*/ 206 h 206"/>
                <a:gd name="T12" fmla="*/ 21 w 131"/>
                <a:gd name="T13" fmla="*/ 200 h 206"/>
                <a:gd name="T14" fmla="*/ 19 w 131"/>
                <a:gd name="T15" fmla="*/ 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06">
                  <a:moveTo>
                    <a:pt x="19" y="6"/>
                  </a:move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31" y="31"/>
                    <a:pt x="110" y="200"/>
                  </a:cubicBezTo>
                  <a:cubicBezTo>
                    <a:pt x="110" y="200"/>
                    <a:pt x="96" y="205"/>
                    <a:pt x="74" y="206"/>
                  </a:cubicBezTo>
                  <a:cubicBezTo>
                    <a:pt x="72" y="190"/>
                    <a:pt x="72" y="190"/>
                    <a:pt x="72" y="190"/>
                  </a:cubicBezTo>
                  <a:cubicBezTo>
                    <a:pt x="69" y="206"/>
                    <a:pt x="69" y="206"/>
                    <a:pt x="69" y="206"/>
                  </a:cubicBezTo>
                  <a:cubicBezTo>
                    <a:pt x="56" y="206"/>
                    <a:pt x="39" y="205"/>
                    <a:pt x="21" y="200"/>
                  </a:cubicBezTo>
                  <a:cubicBezTo>
                    <a:pt x="21" y="200"/>
                    <a:pt x="0" y="77"/>
                    <a:pt x="19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11">
              <a:extLst>
                <a:ext uri="{FF2B5EF4-FFF2-40B4-BE49-F238E27FC236}">
                  <a16:creationId xmlns:a16="http://schemas.microsoft.com/office/drawing/2014/main" id="{51D484AA-53EB-4287-A80E-516E065A4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195"/>
              <a:ext cx="284" cy="432"/>
            </a:xfrm>
            <a:custGeom>
              <a:avLst/>
              <a:gdLst>
                <a:gd name="T0" fmla="*/ 37 w 116"/>
                <a:gd name="T1" fmla="*/ 177 h 178"/>
                <a:gd name="T2" fmla="*/ 106 w 116"/>
                <a:gd name="T3" fmla="*/ 172 h 178"/>
                <a:gd name="T4" fmla="*/ 105 w 116"/>
                <a:gd name="T5" fmla="*/ 158 h 178"/>
                <a:gd name="T6" fmla="*/ 97 w 116"/>
                <a:gd name="T7" fmla="*/ 128 h 178"/>
                <a:gd name="T8" fmla="*/ 92 w 116"/>
                <a:gd name="T9" fmla="*/ 96 h 178"/>
                <a:gd name="T10" fmla="*/ 93 w 116"/>
                <a:gd name="T11" fmla="*/ 65 h 178"/>
                <a:gd name="T12" fmla="*/ 101 w 116"/>
                <a:gd name="T13" fmla="*/ 23 h 178"/>
                <a:gd name="T14" fmla="*/ 115 w 116"/>
                <a:gd name="T15" fmla="*/ 25 h 178"/>
                <a:gd name="T16" fmla="*/ 75 w 116"/>
                <a:gd name="T17" fmla="*/ 0 h 178"/>
                <a:gd name="T18" fmla="*/ 41 w 116"/>
                <a:gd name="T19" fmla="*/ 1 h 178"/>
                <a:gd name="T20" fmla="*/ 29 w 116"/>
                <a:gd name="T21" fmla="*/ 5 h 178"/>
                <a:gd name="T22" fmla="*/ 5 w 116"/>
                <a:gd name="T23" fmla="*/ 56 h 178"/>
                <a:gd name="T24" fmla="*/ 11 w 116"/>
                <a:gd name="T25" fmla="*/ 90 h 178"/>
                <a:gd name="T26" fmla="*/ 13 w 116"/>
                <a:gd name="T27" fmla="*/ 113 h 178"/>
                <a:gd name="T28" fmla="*/ 3 w 116"/>
                <a:gd name="T29" fmla="*/ 146 h 178"/>
                <a:gd name="T30" fmla="*/ 0 w 116"/>
                <a:gd name="T31" fmla="*/ 174 h 178"/>
                <a:gd name="T32" fmla="*/ 27 w 116"/>
                <a:gd name="T33" fmla="*/ 177 h 178"/>
                <a:gd name="T34" fmla="*/ 37 w 116"/>
                <a:gd name="T35" fmla="*/ 17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78">
                  <a:moveTo>
                    <a:pt x="37" y="177"/>
                  </a:moveTo>
                  <a:cubicBezTo>
                    <a:pt x="74" y="178"/>
                    <a:pt x="95" y="175"/>
                    <a:pt x="106" y="172"/>
                  </a:cubicBezTo>
                  <a:cubicBezTo>
                    <a:pt x="106" y="168"/>
                    <a:pt x="105" y="164"/>
                    <a:pt x="105" y="158"/>
                  </a:cubicBezTo>
                  <a:cubicBezTo>
                    <a:pt x="103" y="145"/>
                    <a:pt x="100" y="137"/>
                    <a:pt x="97" y="128"/>
                  </a:cubicBezTo>
                  <a:cubicBezTo>
                    <a:pt x="94" y="118"/>
                    <a:pt x="92" y="101"/>
                    <a:pt x="92" y="96"/>
                  </a:cubicBezTo>
                  <a:cubicBezTo>
                    <a:pt x="92" y="84"/>
                    <a:pt x="91" y="74"/>
                    <a:pt x="93" y="65"/>
                  </a:cubicBezTo>
                  <a:cubicBezTo>
                    <a:pt x="98" y="50"/>
                    <a:pt x="95" y="44"/>
                    <a:pt x="101" y="23"/>
                  </a:cubicBezTo>
                  <a:cubicBezTo>
                    <a:pt x="102" y="21"/>
                    <a:pt x="116" y="26"/>
                    <a:pt x="115" y="25"/>
                  </a:cubicBezTo>
                  <a:cubicBezTo>
                    <a:pt x="104" y="6"/>
                    <a:pt x="77" y="0"/>
                    <a:pt x="75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6" y="1"/>
                    <a:pt x="34" y="1"/>
                    <a:pt x="29" y="5"/>
                  </a:cubicBezTo>
                  <a:cubicBezTo>
                    <a:pt x="27" y="6"/>
                    <a:pt x="10" y="35"/>
                    <a:pt x="5" y="56"/>
                  </a:cubicBezTo>
                  <a:cubicBezTo>
                    <a:pt x="3" y="66"/>
                    <a:pt x="7" y="63"/>
                    <a:pt x="11" y="90"/>
                  </a:cubicBezTo>
                  <a:cubicBezTo>
                    <a:pt x="12" y="97"/>
                    <a:pt x="14" y="109"/>
                    <a:pt x="13" y="113"/>
                  </a:cubicBezTo>
                  <a:cubicBezTo>
                    <a:pt x="10" y="128"/>
                    <a:pt x="7" y="131"/>
                    <a:pt x="3" y="146"/>
                  </a:cubicBezTo>
                  <a:cubicBezTo>
                    <a:pt x="2" y="152"/>
                    <a:pt x="0" y="162"/>
                    <a:pt x="0" y="174"/>
                  </a:cubicBezTo>
                  <a:cubicBezTo>
                    <a:pt x="14" y="177"/>
                    <a:pt x="27" y="177"/>
                    <a:pt x="27" y="177"/>
                  </a:cubicBezTo>
                  <a:lnTo>
                    <a:pt x="37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2">
              <a:extLst>
                <a:ext uri="{FF2B5EF4-FFF2-40B4-BE49-F238E27FC236}">
                  <a16:creationId xmlns:a16="http://schemas.microsoft.com/office/drawing/2014/main" id="{40D54CFE-7AB0-4AC5-9D6E-0D3FC30C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190"/>
              <a:ext cx="108" cy="136"/>
            </a:xfrm>
            <a:custGeom>
              <a:avLst/>
              <a:gdLst>
                <a:gd name="T0" fmla="*/ 37 w 44"/>
                <a:gd name="T1" fmla="*/ 24 h 56"/>
                <a:gd name="T2" fmla="*/ 21 w 44"/>
                <a:gd name="T3" fmla="*/ 51 h 56"/>
                <a:gd name="T4" fmla="*/ 6 w 44"/>
                <a:gd name="T5" fmla="*/ 48 h 56"/>
                <a:gd name="T6" fmla="*/ 2 w 44"/>
                <a:gd name="T7" fmla="*/ 26 h 56"/>
                <a:gd name="T8" fmla="*/ 2 w 44"/>
                <a:gd name="T9" fmla="*/ 2 h 56"/>
                <a:gd name="T10" fmla="*/ 8 w 44"/>
                <a:gd name="T11" fmla="*/ 1 h 56"/>
                <a:gd name="T12" fmla="*/ 40 w 44"/>
                <a:gd name="T13" fmla="*/ 0 h 56"/>
                <a:gd name="T14" fmla="*/ 43 w 44"/>
                <a:gd name="T15" fmla="*/ 1 h 56"/>
                <a:gd name="T16" fmla="*/ 37 w 44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6">
                  <a:moveTo>
                    <a:pt x="37" y="24"/>
                  </a:moveTo>
                  <a:cubicBezTo>
                    <a:pt x="30" y="38"/>
                    <a:pt x="25" y="46"/>
                    <a:pt x="21" y="51"/>
                  </a:cubicBezTo>
                  <a:cubicBezTo>
                    <a:pt x="17" y="56"/>
                    <a:pt x="8" y="55"/>
                    <a:pt x="6" y="48"/>
                  </a:cubicBezTo>
                  <a:cubicBezTo>
                    <a:pt x="4" y="43"/>
                    <a:pt x="4" y="35"/>
                    <a:pt x="2" y="26"/>
                  </a:cubicBezTo>
                  <a:cubicBezTo>
                    <a:pt x="0" y="14"/>
                    <a:pt x="1" y="7"/>
                    <a:pt x="2" y="2"/>
                  </a:cubicBezTo>
                  <a:cubicBezTo>
                    <a:pt x="4" y="1"/>
                    <a:pt x="5" y="1"/>
                    <a:pt x="8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1"/>
                    <a:pt x="43" y="1"/>
                  </a:cubicBezTo>
                  <a:cubicBezTo>
                    <a:pt x="43" y="4"/>
                    <a:pt x="44" y="11"/>
                    <a:pt x="3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13">
              <a:extLst>
                <a:ext uri="{FF2B5EF4-FFF2-40B4-BE49-F238E27FC236}">
                  <a16:creationId xmlns:a16="http://schemas.microsoft.com/office/drawing/2014/main" id="{9DE521D9-2EAC-4A8C-9A8E-801D32900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195"/>
              <a:ext cx="98" cy="126"/>
            </a:xfrm>
            <a:custGeom>
              <a:avLst/>
              <a:gdLst>
                <a:gd name="T0" fmla="*/ 33 w 40"/>
                <a:gd name="T1" fmla="*/ 23 h 52"/>
                <a:gd name="T2" fmla="*/ 19 w 40"/>
                <a:gd name="T3" fmla="*/ 47 h 52"/>
                <a:gd name="T4" fmla="*/ 5 w 40"/>
                <a:gd name="T5" fmla="*/ 45 h 52"/>
                <a:gd name="T6" fmla="*/ 2 w 40"/>
                <a:gd name="T7" fmla="*/ 25 h 52"/>
                <a:gd name="T8" fmla="*/ 1 w 40"/>
                <a:gd name="T9" fmla="*/ 2 h 52"/>
                <a:gd name="T10" fmla="*/ 6 w 40"/>
                <a:gd name="T11" fmla="*/ 1 h 52"/>
                <a:gd name="T12" fmla="*/ 36 w 40"/>
                <a:gd name="T13" fmla="*/ 0 h 52"/>
                <a:gd name="T14" fmla="*/ 40 w 40"/>
                <a:gd name="T15" fmla="*/ 1 h 52"/>
                <a:gd name="T16" fmla="*/ 33 w 40"/>
                <a:gd name="T17" fmla="*/ 2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2">
                  <a:moveTo>
                    <a:pt x="33" y="23"/>
                  </a:moveTo>
                  <a:cubicBezTo>
                    <a:pt x="27" y="35"/>
                    <a:pt x="22" y="43"/>
                    <a:pt x="19" y="47"/>
                  </a:cubicBezTo>
                  <a:cubicBezTo>
                    <a:pt x="15" y="52"/>
                    <a:pt x="7" y="50"/>
                    <a:pt x="5" y="45"/>
                  </a:cubicBezTo>
                  <a:cubicBezTo>
                    <a:pt x="3" y="39"/>
                    <a:pt x="3" y="32"/>
                    <a:pt x="2" y="25"/>
                  </a:cubicBezTo>
                  <a:cubicBezTo>
                    <a:pt x="0" y="13"/>
                    <a:pt x="1" y="7"/>
                    <a:pt x="1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8" y="1"/>
                    <a:pt x="40" y="1"/>
                  </a:cubicBezTo>
                  <a:cubicBezTo>
                    <a:pt x="40" y="4"/>
                    <a:pt x="39" y="10"/>
                    <a:pt x="33" y="23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14">
              <a:extLst>
                <a:ext uri="{FF2B5EF4-FFF2-40B4-BE49-F238E27FC236}">
                  <a16:creationId xmlns:a16="http://schemas.microsoft.com/office/drawing/2014/main" id="{795425DB-1D6D-4A6C-8EA9-EF78E5DA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149"/>
              <a:ext cx="84" cy="87"/>
            </a:xfrm>
            <a:custGeom>
              <a:avLst/>
              <a:gdLst>
                <a:gd name="T0" fmla="*/ 32 w 34"/>
                <a:gd name="T1" fmla="*/ 2 h 36"/>
                <a:gd name="T2" fmla="*/ 33 w 34"/>
                <a:gd name="T3" fmla="*/ 16 h 36"/>
                <a:gd name="T4" fmla="*/ 27 w 34"/>
                <a:gd name="T5" fmla="*/ 32 h 36"/>
                <a:gd name="T6" fmla="*/ 11 w 34"/>
                <a:gd name="T7" fmla="*/ 36 h 36"/>
                <a:gd name="T8" fmla="*/ 0 w 34"/>
                <a:gd name="T9" fmla="*/ 19 h 36"/>
                <a:gd name="T10" fmla="*/ 3 w 34"/>
                <a:gd name="T11" fmla="*/ 0 h 36"/>
                <a:gd name="T12" fmla="*/ 32 w 3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32" y="2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4" y="23"/>
                    <a:pt x="32" y="27"/>
                    <a:pt x="27" y="32"/>
                  </a:cubicBezTo>
                  <a:cubicBezTo>
                    <a:pt x="24" y="34"/>
                    <a:pt x="13" y="36"/>
                    <a:pt x="11" y="36"/>
                  </a:cubicBezTo>
                  <a:cubicBezTo>
                    <a:pt x="1" y="35"/>
                    <a:pt x="0" y="19"/>
                    <a:pt x="0" y="1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15">
              <a:extLst>
                <a:ext uri="{FF2B5EF4-FFF2-40B4-BE49-F238E27FC236}">
                  <a16:creationId xmlns:a16="http://schemas.microsoft.com/office/drawing/2014/main" id="{B653A0D0-C9A4-4A9C-8C22-6DCF3261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149"/>
              <a:ext cx="81" cy="49"/>
            </a:xfrm>
            <a:custGeom>
              <a:avLst/>
              <a:gdLst>
                <a:gd name="T0" fmla="*/ 33 w 33"/>
                <a:gd name="T1" fmla="*/ 15 h 20"/>
                <a:gd name="T2" fmla="*/ 0 w 33"/>
                <a:gd name="T3" fmla="*/ 16 h 20"/>
                <a:gd name="T4" fmla="*/ 3 w 33"/>
                <a:gd name="T5" fmla="*/ 0 h 20"/>
                <a:gd name="T6" fmla="*/ 32 w 33"/>
                <a:gd name="T7" fmla="*/ 2 h 20"/>
                <a:gd name="T8" fmla="*/ 33 w 33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3" y="15"/>
                  </a:moveTo>
                  <a:cubicBezTo>
                    <a:pt x="23" y="20"/>
                    <a:pt x="12" y="20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" y="2"/>
                    <a:pt x="32" y="2"/>
                    <a:pt x="32" y="2"/>
                  </a:cubicBezTo>
                  <a:lnTo>
                    <a:pt x="33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16">
              <a:extLst>
                <a:ext uri="{FF2B5EF4-FFF2-40B4-BE49-F238E27FC236}">
                  <a16:creationId xmlns:a16="http://schemas.microsoft.com/office/drawing/2014/main" id="{6CD9BED2-EC27-400E-899A-8CCCE523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178"/>
              <a:ext cx="74" cy="83"/>
            </a:xfrm>
            <a:custGeom>
              <a:avLst/>
              <a:gdLst>
                <a:gd name="T0" fmla="*/ 18 w 30"/>
                <a:gd name="T1" fmla="*/ 34 h 34"/>
                <a:gd name="T2" fmla="*/ 30 w 30"/>
                <a:gd name="T3" fmla="*/ 9 h 34"/>
                <a:gd name="T4" fmla="*/ 29 w 30"/>
                <a:gd name="T5" fmla="*/ 5 h 34"/>
                <a:gd name="T6" fmla="*/ 22 w 30"/>
                <a:gd name="T7" fmla="*/ 0 h 34"/>
                <a:gd name="T8" fmla="*/ 0 w 30"/>
                <a:gd name="T9" fmla="*/ 24 h 34"/>
                <a:gd name="T10" fmla="*/ 18 w 30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4">
                  <a:moveTo>
                    <a:pt x="18" y="34"/>
                  </a:moveTo>
                  <a:cubicBezTo>
                    <a:pt x="28" y="24"/>
                    <a:pt x="30" y="9"/>
                    <a:pt x="30" y="9"/>
                  </a:cubicBezTo>
                  <a:cubicBezTo>
                    <a:pt x="30" y="9"/>
                    <a:pt x="29" y="6"/>
                    <a:pt x="29" y="5"/>
                  </a:cubicBezTo>
                  <a:cubicBezTo>
                    <a:pt x="26" y="2"/>
                    <a:pt x="22" y="0"/>
                    <a:pt x="22" y="0"/>
                  </a:cubicBezTo>
                  <a:cubicBezTo>
                    <a:pt x="22" y="0"/>
                    <a:pt x="17" y="15"/>
                    <a:pt x="0" y="24"/>
                  </a:cubicBezTo>
                  <a:cubicBezTo>
                    <a:pt x="0" y="24"/>
                    <a:pt x="10" y="22"/>
                    <a:pt x="18" y="3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17">
              <a:extLst>
                <a:ext uri="{FF2B5EF4-FFF2-40B4-BE49-F238E27FC236}">
                  <a16:creationId xmlns:a16="http://schemas.microsoft.com/office/drawing/2014/main" id="{AEDCCCC5-7C0E-44FE-B194-CC0A4960B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178"/>
              <a:ext cx="49" cy="83"/>
            </a:xfrm>
            <a:custGeom>
              <a:avLst/>
              <a:gdLst>
                <a:gd name="T0" fmla="*/ 20 w 20"/>
                <a:gd name="T1" fmla="*/ 24 h 34"/>
                <a:gd name="T2" fmla="*/ 10 w 20"/>
                <a:gd name="T3" fmla="*/ 0 h 34"/>
                <a:gd name="T4" fmla="*/ 4 w 20"/>
                <a:gd name="T5" fmla="*/ 8 h 34"/>
                <a:gd name="T6" fmla="*/ 4 w 20"/>
                <a:gd name="T7" fmla="*/ 34 h 34"/>
                <a:gd name="T8" fmla="*/ 20 w 20"/>
                <a:gd name="T9" fmla="*/ 2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20" y="24"/>
                  </a:moveTo>
                  <a:cubicBezTo>
                    <a:pt x="20" y="24"/>
                    <a:pt x="9" y="10"/>
                    <a:pt x="10" y="0"/>
                  </a:cubicBezTo>
                  <a:cubicBezTo>
                    <a:pt x="10" y="0"/>
                    <a:pt x="8" y="0"/>
                    <a:pt x="4" y="8"/>
                  </a:cubicBezTo>
                  <a:cubicBezTo>
                    <a:pt x="4" y="8"/>
                    <a:pt x="0" y="22"/>
                    <a:pt x="4" y="34"/>
                  </a:cubicBezTo>
                  <a:cubicBezTo>
                    <a:pt x="4" y="34"/>
                    <a:pt x="4" y="24"/>
                    <a:pt x="20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18">
              <a:extLst>
                <a:ext uri="{FF2B5EF4-FFF2-40B4-BE49-F238E27FC236}">
                  <a16:creationId xmlns:a16="http://schemas.microsoft.com/office/drawing/2014/main" id="{00141219-DD94-4403-93C1-B9791FFAD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965"/>
              <a:ext cx="69" cy="128"/>
            </a:xfrm>
            <a:custGeom>
              <a:avLst/>
              <a:gdLst>
                <a:gd name="T0" fmla="*/ 10 w 28"/>
                <a:gd name="T1" fmla="*/ 8 h 53"/>
                <a:gd name="T2" fmla="*/ 28 w 28"/>
                <a:gd name="T3" fmla="*/ 16 h 53"/>
                <a:gd name="T4" fmla="*/ 26 w 28"/>
                <a:gd name="T5" fmla="*/ 40 h 53"/>
                <a:gd name="T6" fmla="*/ 10 w 28"/>
                <a:gd name="T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0" y="8"/>
                  </a:moveTo>
                  <a:cubicBezTo>
                    <a:pt x="21" y="0"/>
                    <a:pt x="28" y="16"/>
                    <a:pt x="28" y="16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10" y="53"/>
                    <a:pt x="0" y="15"/>
                    <a:pt x="10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19">
              <a:extLst>
                <a:ext uri="{FF2B5EF4-FFF2-40B4-BE49-F238E27FC236}">
                  <a16:creationId xmlns:a16="http://schemas.microsoft.com/office/drawing/2014/main" id="{53CA1279-2CE0-49A3-A261-40191949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1962"/>
              <a:ext cx="73" cy="131"/>
            </a:xfrm>
            <a:custGeom>
              <a:avLst/>
              <a:gdLst>
                <a:gd name="T0" fmla="*/ 3 w 30"/>
                <a:gd name="T1" fmla="*/ 15 h 54"/>
                <a:gd name="T2" fmla="*/ 23 w 30"/>
                <a:gd name="T3" fmla="*/ 10 h 54"/>
                <a:gd name="T4" fmla="*/ 0 w 30"/>
                <a:gd name="T5" fmla="*/ 39 h 54"/>
                <a:gd name="T6" fmla="*/ 3 w 30"/>
                <a:gd name="T7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4">
                  <a:moveTo>
                    <a:pt x="3" y="15"/>
                  </a:moveTo>
                  <a:cubicBezTo>
                    <a:pt x="3" y="15"/>
                    <a:pt x="14" y="0"/>
                    <a:pt x="23" y="10"/>
                  </a:cubicBezTo>
                  <a:cubicBezTo>
                    <a:pt x="30" y="18"/>
                    <a:pt x="13" y="54"/>
                    <a:pt x="0" y="39"/>
                  </a:cubicBezTo>
                  <a:lnTo>
                    <a:pt x="3" y="1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20">
              <a:extLst>
                <a:ext uri="{FF2B5EF4-FFF2-40B4-BE49-F238E27FC236}">
                  <a16:creationId xmlns:a16="http://schemas.microsoft.com/office/drawing/2014/main" id="{2EAA45A4-C78C-4076-9441-BF8098EAB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1972"/>
              <a:ext cx="51" cy="85"/>
            </a:xfrm>
            <a:custGeom>
              <a:avLst/>
              <a:gdLst>
                <a:gd name="T0" fmla="*/ 6 w 21"/>
                <a:gd name="T1" fmla="*/ 13 h 35"/>
                <a:gd name="T2" fmla="*/ 17 w 21"/>
                <a:gd name="T3" fmla="*/ 8 h 35"/>
                <a:gd name="T4" fmla="*/ 7 w 21"/>
                <a:gd name="T5" fmla="*/ 33 h 35"/>
                <a:gd name="T6" fmla="*/ 1 w 21"/>
                <a:gd name="T7" fmla="*/ 28 h 35"/>
                <a:gd name="T8" fmla="*/ 6 w 21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5">
                  <a:moveTo>
                    <a:pt x="6" y="13"/>
                  </a:moveTo>
                  <a:cubicBezTo>
                    <a:pt x="6" y="13"/>
                    <a:pt x="10" y="0"/>
                    <a:pt x="17" y="8"/>
                  </a:cubicBezTo>
                  <a:cubicBezTo>
                    <a:pt x="21" y="14"/>
                    <a:pt x="14" y="30"/>
                    <a:pt x="7" y="33"/>
                  </a:cubicBezTo>
                  <a:cubicBezTo>
                    <a:pt x="3" y="35"/>
                    <a:pt x="0" y="32"/>
                    <a:pt x="1" y="28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421">
              <a:extLst>
                <a:ext uri="{FF2B5EF4-FFF2-40B4-BE49-F238E27FC236}">
                  <a16:creationId xmlns:a16="http://schemas.microsoft.com/office/drawing/2014/main" id="{C56D3A7B-7E74-4061-B29B-2C20B31A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008"/>
              <a:ext cx="22" cy="27"/>
            </a:xfrm>
            <a:custGeom>
              <a:avLst/>
              <a:gdLst>
                <a:gd name="T0" fmla="*/ 9 w 9"/>
                <a:gd name="T1" fmla="*/ 6 h 11"/>
                <a:gd name="T2" fmla="*/ 3 w 9"/>
                <a:gd name="T3" fmla="*/ 10 h 11"/>
                <a:gd name="T4" fmla="*/ 1 w 9"/>
                <a:gd name="T5" fmla="*/ 4 h 11"/>
                <a:gd name="T6" fmla="*/ 6 w 9"/>
                <a:gd name="T7" fmla="*/ 0 h 11"/>
                <a:gd name="T8" fmla="*/ 9 w 9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8" y="9"/>
                    <a:pt x="5" y="11"/>
                    <a:pt x="3" y="10"/>
                  </a:cubicBezTo>
                  <a:cubicBezTo>
                    <a:pt x="1" y="10"/>
                    <a:pt x="0" y="7"/>
                    <a:pt x="1" y="4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8" y="1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22">
              <a:extLst>
                <a:ext uri="{FF2B5EF4-FFF2-40B4-BE49-F238E27FC236}">
                  <a16:creationId xmlns:a16="http://schemas.microsoft.com/office/drawing/2014/main" id="{61A260AC-9BBC-4137-96AF-66AADC05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1987"/>
              <a:ext cx="22" cy="63"/>
            </a:xfrm>
            <a:custGeom>
              <a:avLst/>
              <a:gdLst>
                <a:gd name="T0" fmla="*/ 8 w 9"/>
                <a:gd name="T1" fmla="*/ 3 h 26"/>
                <a:gd name="T2" fmla="*/ 8 w 9"/>
                <a:gd name="T3" fmla="*/ 12 h 26"/>
                <a:gd name="T4" fmla="*/ 8 w 9"/>
                <a:gd name="T5" fmla="*/ 12 h 26"/>
                <a:gd name="T6" fmla="*/ 8 w 9"/>
                <a:gd name="T7" fmla="*/ 14 h 26"/>
                <a:gd name="T8" fmla="*/ 0 w 9"/>
                <a:gd name="T9" fmla="*/ 26 h 26"/>
                <a:gd name="T10" fmla="*/ 6 w 9"/>
                <a:gd name="T11" fmla="*/ 3 h 26"/>
                <a:gd name="T12" fmla="*/ 2 w 9"/>
                <a:gd name="T13" fmla="*/ 0 h 26"/>
                <a:gd name="T14" fmla="*/ 4 w 9"/>
                <a:gd name="T15" fmla="*/ 0 h 26"/>
                <a:gd name="T16" fmla="*/ 8 w 9"/>
                <a:gd name="T17" fmla="*/ 2 h 26"/>
                <a:gd name="T18" fmla="*/ 8 w 9"/>
                <a:gd name="T19" fmla="*/ 3 h 26"/>
                <a:gd name="T20" fmla="*/ 8 w 9"/>
                <a:gd name="T2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8" y="3"/>
                  </a:moveTo>
                  <a:cubicBezTo>
                    <a:pt x="9" y="5"/>
                    <a:pt x="9" y="9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6" y="18"/>
                    <a:pt x="3" y="23"/>
                    <a:pt x="0" y="26"/>
                  </a:cubicBezTo>
                  <a:cubicBezTo>
                    <a:pt x="6" y="19"/>
                    <a:pt x="9" y="7"/>
                    <a:pt x="6" y="3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0"/>
                    <a:pt x="6" y="1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423">
              <a:extLst>
                <a:ext uri="{FF2B5EF4-FFF2-40B4-BE49-F238E27FC236}">
                  <a16:creationId xmlns:a16="http://schemas.microsoft.com/office/drawing/2014/main" id="{BC88D8A8-EDEE-4A22-B4DC-39BA459A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841"/>
              <a:ext cx="275" cy="349"/>
            </a:xfrm>
            <a:custGeom>
              <a:avLst/>
              <a:gdLst>
                <a:gd name="T0" fmla="*/ 3 w 112"/>
                <a:gd name="T1" fmla="*/ 42 h 144"/>
                <a:gd name="T2" fmla="*/ 1 w 112"/>
                <a:gd name="T3" fmla="*/ 73 h 144"/>
                <a:gd name="T4" fmla="*/ 33 w 112"/>
                <a:gd name="T5" fmla="*/ 133 h 144"/>
                <a:gd name="T6" fmla="*/ 94 w 112"/>
                <a:gd name="T7" fmla="*/ 112 h 144"/>
                <a:gd name="T8" fmla="*/ 108 w 112"/>
                <a:gd name="T9" fmla="*/ 48 h 144"/>
                <a:gd name="T10" fmla="*/ 59 w 112"/>
                <a:gd name="T11" fmla="*/ 1 h 144"/>
                <a:gd name="T12" fmla="*/ 3 w 112"/>
                <a:gd name="T13" fmla="*/ 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4">
                  <a:moveTo>
                    <a:pt x="3" y="42"/>
                  </a:moveTo>
                  <a:cubicBezTo>
                    <a:pt x="1" y="53"/>
                    <a:pt x="0" y="61"/>
                    <a:pt x="1" y="73"/>
                  </a:cubicBezTo>
                  <a:cubicBezTo>
                    <a:pt x="1" y="88"/>
                    <a:pt x="8" y="122"/>
                    <a:pt x="33" y="133"/>
                  </a:cubicBezTo>
                  <a:cubicBezTo>
                    <a:pt x="59" y="144"/>
                    <a:pt x="78" y="136"/>
                    <a:pt x="94" y="112"/>
                  </a:cubicBezTo>
                  <a:cubicBezTo>
                    <a:pt x="106" y="92"/>
                    <a:pt x="112" y="71"/>
                    <a:pt x="108" y="48"/>
                  </a:cubicBezTo>
                  <a:cubicBezTo>
                    <a:pt x="103" y="16"/>
                    <a:pt x="85" y="3"/>
                    <a:pt x="59" y="1"/>
                  </a:cubicBezTo>
                  <a:cubicBezTo>
                    <a:pt x="34" y="0"/>
                    <a:pt x="9" y="15"/>
                    <a:pt x="3" y="4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424">
              <a:extLst>
                <a:ext uri="{FF2B5EF4-FFF2-40B4-BE49-F238E27FC236}">
                  <a16:creationId xmlns:a16="http://schemas.microsoft.com/office/drawing/2014/main" id="{A0490AB7-E0BD-4BCB-AD9D-BDD1A1B73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081"/>
              <a:ext cx="103" cy="34"/>
            </a:xfrm>
            <a:custGeom>
              <a:avLst/>
              <a:gdLst>
                <a:gd name="T0" fmla="*/ 0 w 42"/>
                <a:gd name="T1" fmla="*/ 9 h 14"/>
                <a:gd name="T2" fmla="*/ 11 w 42"/>
                <a:gd name="T3" fmla="*/ 10 h 14"/>
                <a:gd name="T4" fmla="*/ 22 w 42"/>
                <a:gd name="T5" fmla="*/ 9 h 14"/>
                <a:gd name="T6" fmla="*/ 33 w 42"/>
                <a:gd name="T7" fmla="*/ 6 h 14"/>
                <a:gd name="T8" fmla="*/ 42 w 42"/>
                <a:gd name="T9" fmla="*/ 0 h 14"/>
                <a:gd name="T10" fmla="*/ 34 w 42"/>
                <a:gd name="T11" fmla="*/ 9 h 14"/>
                <a:gd name="T12" fmla="*/ 23 w 42"/>
                <a:gd name="T13" fmla="*/ 13 h 14"/>
                <a:gd name="T14" fmla="*/ 11 w 42"/>
                <a:gd name="T15" fmla="*/ 13 h 14"/>
                <a:gd name="T16" fmla="*/ 0 w 42"/>
                <a:gd name="T1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4">
                  <a:moveTo>
                    <a:pt x="0" y="9"/>
                  </a:moveTo>
                  <a:cubicBezTo>
                    <a:pt x="4" y="9"/>
                    <a:pt x="8" y="10"/>
                    <a:pt x="11" y="10"/>
                  </a:cubicBezTo>
                  <a:cubicBezTo>
                    <a:pt x="15" y="10"/>
                    <a:pt x="19" y="10"/>
                    <a:pt x="22" y="9"/>
                  </a:cubicBezTo>
                  <a:cubicBezTo>
                    <a:pt x="26" y="9"/>
                    <a:pt x="29" y="8"/>
                    <a:pt x="33" y="6"/>
                  </a:cubicBezTo>
                  <a:cubicBezTo>
                    <a:pt x="36" y="5"/>
                    <a:pt x="39" y="3"/>
                    <a:pt x="42" y="0"/>
                  </a:cubicBezTo>
                  <a:cubicBezTo>
                    <a:pt x="40" y="4"/>
                    <a:pt x="38" y="7"/>
                    <a:pt x="34" y="9"/>
                  </a:cubicBezTo>
                  <a:cubicBezTo>
                    <a:pt x="31" y="11"/>
                    <a:pt x="27" y="13"/>
                    <a:pt x="23" y="13"/>
                  </a:cubicBezTo>
                  <a:cubicBezTo>
                    <a:pt x="19" y="14"/>
                    <a:pt x="15" y="13"/>
                    <a:pt x="11" y="13"/>
                  </a:cubicBezTo>
                  <a:cubicBezTo>
                    <a:pt x="7" y="12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25">
              <a:extLst>
                <a:ext uri="{FF2B5EF4-FFF2-40B4-BE49-F238E27FC236}">
                  <a16:creationId xmlns:a16="http://schemas.microsoft.com/office/drawing/2014/main" id="{EB40D022-9387-408E-B67B-D2EECDD4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020"/>
              <a:ext cx="44" cy="59"/>
            </a:xfrm>
            <a:custGeom>
              <a:avLst/>
              <a:gdLst>
                <a:gd name="T0" fmla="*/ 16 w 18"/>
                <a:gd name="T1" fmla="*/ 0 h 24"/>
                <a:gd name="T2" fmla="*/ 0 w 18"/>
                <a:gd name="T3" fmla="*/ 16 h 24"/>
                <a:gd name="T4" fmla="*/ 15 w 18"/>
                <a:gd name="T5" fmla="*/ 22 h 24"/>
                <a:gd name="T6" fmla="*/ 7 w 18"/>
                <a:gd name="T7" fmla="*/ 17 h 24"/>
                <a:gd name="T8" fmla="*/ 16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16" y="0"/>
                  </a:moveTo>
                  <a:cubicBezTo>
                    <a:pt x="16" y="0"/>
                    <a:pt x="14" y="11"/>
                    <a:pt x="0" y="16"/>
                  </a:cubicBezTo>
                  <a:cubicBezTo>
                    <a:pt x="0" y="16"/>
                    <a:pt x="5" y="24"/>
                    <a:pt x="15" y="22"/>
                  </a:cubicBezTo>
                  <a:cubicBezTo>
                    <a:pt x="15" y="22"/>
                    <a:pt x="10" y="21"/>
                    <a:pt x="7" y="17"/>
                  </a:cubicBezTo>
                  <a:cubicBezTo>
                    <a:pt x="7" y="17"/>
                    <a:pt x="18" y="11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6">
              <a:extLst>
                <a:ext uri="{FF2B5EF4-FFF2-40B4-BE49-F238E27FC236}">
                  <a16:creationId xmlns:a16="http://schemas.microsoft.com/office/drawing/2014/main" id="{4F79E09B-724B-4A22-A9C7-B1FC7C77C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948"/>
              <a:ext cx="66" cy="17"/>
            </a:xfrm>
            <a:custGeom>
              <a:avLst/>
              <a:gdLst>
                <a:gd name="T0" fmla="*/ 0 w 27"/>
                <a:gd name="T1" fmla="*/ 4 h 7"/>
                <a:gd name="T2" fmla="*/ 14 w 27"/>
                <a:gd name="T3" fmla="*/ 0 h 7"/>
                <a:gd name="T4" fmla="*/ 21 w 27"/>
                <a:gd name="T5" fmla="*/ 2 h 7"/>
                <a:gd name="T6" fmla="*/ 27 w 27"/>
                <a:gd name="T7" fmla="*/ 6 h 7"/>
                <a:gd name="T8" fmla="*/ 27 w 27"/>
                <a:gd name="T9" fmla="*/ 6 h 7"/>
                <a:gd name="T10" fmla="*/ 27 w 27"/>
                <a:gd name="T11" fmla="*/ 6 h 7"/>
                <a:gd name="T12" fmla="*/ 27 w 27"/>
                <a:gd name="T13" fmla="*/ 6 h 7"/>
                <a:gd name="T14" fmla="*/ 20 w 27"/>
                <a:gd name="T15" fmla="*/ 4 h 7"/>
                <a:gd name="T16" fmla="*/ 14 w 27"/>
                <a:gd name="T17" fmla="*/ 3 h 7"/>
                <a:gd name="T18" fmla="*/ 7 w 27"/>
                <a:gd name="T19" fmla="*/ 4 h 7"/>
                <a:gd name="T20" fmla="*/ 0 w 27"/>
                <a:gd name="T21" fmla="*/ 4 h 7"/>
                <a:gd name="T22" fmla="*/ 0 w 27"/>
                <a:gd name="T23" fmla="*/ 5 h 7"/>
                <a:gd name="T24" fmla="*/ 0 w 27"/>
                <a:gd name="T25" fmla="*/ 4 h 7"/>
                <a:gd name="T26" fmla="*/ 0 w 27"/>
                <a:gd name="T2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7">
                  <a:moveTo>
                    <a:pt x="0" y="4"/>
                  </a:moveTo>
                  <a:cubicBezTo>
                    <a:pt x="4" y="2"/>
                    <a:pt x="9" y="0"/>
                    <a:pt x="14" y="0"/>
                  </a:cubicBezTo>
                  <a:cubicBezTo>
                    <a:pt x="16" y="0"/>
                    <a:pt x="19" y="1"/>
                    <a:pt x="21" y="2"/>
                  </a:cubicBezTo>
                  <a:cubicBezTo>
                    <a:pt x="24" y="3"/>
                    <a:pt x="25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4" y="5"/>
                    <a:pt x="22" y="5"/>
                    <a:pt x="20" y="4"/>
                  </a:cubicBezTo>
                  <a:cubicBezTo>
                    <a:pt x="18" y="4"/>
                    <a:pt x="16" y="3"/>
                    <a:pt x="14" y="3"/>
                  </a:cubicBezTo>
                  <a:cubicBezTo>
                    <a:pt x="12" y="3"/>
                    <a:pt x="10" y="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7">
              <a:extLst>
                <a:ext uri="{FF2B5EF4-FFF2-40B4-BE49-F238E27FC236}">
                  <a16:creationId xmlns:a16="http://schemas.microsoft.com/office/drawing/2014/main" id="{D43A718C-39FF-4134-AE8D-8E5831E63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950"/>
              <a:ext cx="61" cy="12"/>
            </a:xfrm>
            <a:custGeom>
              <a:avLst/>
              <a:gdLst>
                <a:gd name="T0" fmla="*/ 24 w 25"/>
                <a:gd name="T1" fmla="*/ 4 h 5"/>
                <a:gd name="T2" fmla="*/ 18 w 25"/>
                <a:gd name="T3" fmla="*/ 3 h 5"/>
                <a:gd name="T4" fmla="*/ 12 w 25"/>
                <a:gd name="T5" fmla="*/ 3 h 5"/>
                <a:gd name="T6" fmla="*/ 6 w 25"/>
                <a:gd name="T7" fmla="*/ 4 h 5"/>
                <a:gd name="T8" fmla="*/ 0 w 25"/>
                <a:gd name="T9" fmla="*/ 5 h 5"/>
                <a:gd name="T10" fmla="*/ 0 w 25"/>
                <a:gd name="T11" fmla="*/ 5 h 5"/>
                <a:gd name="T12" fmla="*/ 0 w 25"/>
                <a:gd name="T13" fmla="*/ 4 h 5"/>
                <a:gd name="T14" fmla="*/ 0 w 25"/>
                <a:gd name="T15" fmla="*/ 4 h 5"/>
                <a:gd name="T16" fmla="*/ 5 w 25"/>
                <a:gd name="T17" fmla="*/ 1 h 5"/>
                <a:gd name="T18" fmla="*/ 12 w 25"/>
                <a:gd name="T19" fmla="*/ 0 h 5"/>
                <a:gd name="T20" fmla="*/ 24 w 25"/>
                <a:gd name="T21" fmla="*/ 3 h 5"/>
                <a:gd name="T22" fmla="*/ 25 w 25"/>
                <a:gd name="T23" fmla="*/ 3 h 5"/>
                <a:gd name="T24" fmla="*/ 24 w 25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5">
                  <a:moveTo>
                    <a:pt x="24" y="4"/>
                  </a:moveTo>
                  <a:cubicBezTo>
                    <a:pt x="22" y="3"/>
                    <a:pt x="20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6" y="0"/>
                    <a:pt x="21" y="1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8">
              <a:extLst>
                <a:ext uri="{FF2B5EF4-FFF2-40B4-BE49-F238E27FC236}">
                  <a16:creationId xmlns:a16="http://schemas.microsoft.com/office/drawing/2014/main" id="{A54DFC99-40D1-4BD3-9DAC-1F6CF56C4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795"/>
              <a:ext cx="322" cy="274"/>
            </a:xfrm>
            <a:custGeom>
              <a:avLst/>
              <a:gdLst>
                <a:gd name="T0" fmla="*/ 59 w 131"/>
                <a:gd name="T1" fmla="*/ 49 h 113"/>
                <a:gd name="T2" fmla="*/ 34 w 131"/>
                <a:gd name="T3" fmla="*/ 61 h 113"/>
                <a:gd name="T4" fmla="*/ 11 w 131"/>
                <a:gd name="T5" fmla="*/ 113 h 113"/>
                <a:gd name="T6" fmla="*/ 3 w 131"/>
                <a:gd name="T7" fmla="*/ 56 h 113"/>
                <a:gd name="T8" fmla="*/ 62 w 131"/>
                <a:gd name="T9" fmla="*/ 14 h 113"/>
                <a:gd name="T10" fmla="*/ 93 w 131"/>
                <a:gd name="T11" fmla="*/ 13 h 113"/>
                <a:gd name="T12" fmla="*/ 110 w 131"/>
                <a:gd name="T13" fmla="*/ 110 h 113"/>
                <a:gd name="T14" fmla="*/ 102 w 131"/>
                <a:gd name="T15" fmla="*/ 61 h 113"/>
                <a:gd name="T16" fmla="*/ 59 w 131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3">
                  <a:moveTo>
                    <a:pt x="59" y="49"/>
                  </a:moveTo>
                  <a:cubicBezTo>
                    <a:pt x="59" y="49"/>
                    <a:pt x="55" y="57"/>
                    <a:pt x="34" y="61"/>
                  </a:cubicBezTo>
                  <a:cubicBezTo>
                    <a:pt x="12" y="64"/>
                    <a:pt x="7" y="88"/>
                    <a:pt x="11" y="113"/>
                  </a:cubicBezTo>
                  <a:cubicBezTo>
                    <a:pt x="9" y="113"/>
                    <a:pt x="0" y="97"/>
                    <a:pt x="3" y="56"/>
                  </a:cubicBezTo>
                  <a:cubicBezTo>
                    <a:pt x="6" y="15"/>
                    <a:pt x="37" y="0"/>
                    <a:pt x="62" y="14"/>
                  </a:cubicBezTo>
                  <a:cubicBezTo>
                    <a:pt x="62" y="14"/>
                    <a:pt x="78" y="7"/>
                    <a:pt x="93" y="13"/>
                  </a:cubicBezTo>
                  <a:cubicBezTo>
                    <a:pt x="110" y="20"/>
                    <a:pt x="131" y="53"/>
                    <a:pt x="110" y="110"/>
                  </a:cubicBezTo>
                  <a:cubicBezTo>
                    <a:pt x="110" y="110"/>
                    <a:pt x="113" y="82"/>
                    <a:pt x="102" y="61"/>
                  </a:cubicBezTo>
                  <a:cubicBezTo>
                    <a:pt x="91" y="40"/>
                    <a:pt x="77" y="66"/>
                    <a:pt x="59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9">
              <a:extLst>
                <a:ext uri="{FF2B5EF4-FFF2-40B4-BE49-F238E27FC236}">
                  <a16:creationId xmlns:a16="http://schemas.microsoft.com/office/drawing/2014/main" id="{F6A345AC-DC81-4D6B-B214-98842DEA6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984"/>
              <a:ext cx="91" cy="36"/>
            </a:xfrm>
            <a:custGeom>
              <a:avLst/>
              <a:gdLst>
                <a:gd name="T0" fmla="*/ 1 w 37"/>
                <a:gd name="T1" fmla="*/ 15 h 15"/>
                <a:gd name="T2" fmla="*/ 5 w 37"/>
                <a:gd name="T3" fmla="*/ 4 h 15"/>
                <a:gd name="T4" fmla="*/ 16 w 37"/>
                <a:gd name="T5" fmla="*/ 0 h 15"/>
                <a:gd name="T6" fmla="*/ 27 w 37"/>
                <a:gd name="T7" fmla="*/ 4 h 15"/>
                <a:gd name="T8" fmla="*/ 32 w 37"/>
                <a:gd name="T9" fmla="*/ 15 h 15"/>
                <a:gd name="T10" fmla="*/ 30 w 37"/>
                <a:gd name="T11" fmla="*/ 14 h 15"/>
                <a:gd name="T12" fmla="*/ 37 w 37"/>
                <a:gd name="T13" fmla="*/ 14 h 15"/>
                <a:gd name="T14" fmla="*/ 37 w 37"/>
                <a:gd name="T15" fmla="*/ 14 h 15"/>
                <a:gd name="T16" fmla="*/ 37 w 37"/>
                <a:gd name="T17" fmla="*/ 14 h 15"/>
                <a:gd name="T18" fmla="*/ 37 w 37"/>
                <a:gd name="T19" fmla="*/ 14 h 15"/>
                <a:gd name="T20" fmla="*/ 31 w 37"/>
                <a:gd name="T21" fmla="*/ 15 h 15"/>
                <a:gd name="T22" fmla="*/ 30 w 37"/>
                <a:gd name="T23" fmla="*/ 15 h 15"/>
                <a:gd name="T24" fmla="*/ 25 w 37"/>
                <a:gd name="T25" fmla="*/ 7 h 15"/>
                <a:gd name="T26" fmla="*/ 16 w 37"/>
                <a:gd name="T27" fmla="*/ 4 h 15"/>
                <a:gd name="T28" fmla="*/ 6 w 37"/>
                <a:gd name="T29" fmla="*/ 7 h 15"/>
                <a:gd name="T30" fmla="*/ 2 w 37"/>
                <a:gd name="T31" fmla="*/ 15 h 15"/>
                <a:gd name="T32" fmla="*/ 1 w 37"/>
                <a:gd name="T33" fmla="*/ 15 h 15"/>
                <a:gd name="T34" fmla="*/ 1 w 37"/>
                <a:gd name="T3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15">
                  <a:moveTo>
                    <a:pt x="1" y="15"/>
                  </a:moveTo>
                  <a:cubicBezTo>
                    <a:pt x="0" y="11"/>
                    <a:pt x="1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1" y="7"/>
                    <a:pt x="32" y="11"/>
                    <a:pt x="32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3" y="14"/>
                    <a:pt x="35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30" y="12"/>
                    <a:pt x="28" y="9"/>
                    <a:pt x="25" y="7"/>
                  </a:cubicBezTo>
                  <a:cubicBezTo>
                    <a:pt x="23" y="5"/>
                    <a:pt x="19" y="4"/>
                    <a:pt x="16" y="4"/>
                  </a:cubicBezTo>
                  <a:cubicBezTo>
                    <a:pt x="12" y="4"/>
                    <a:pt x="9" y="5"/>
                    <a:pt x="6" y="7"/>
                  </a:cubicBezTo>
                  <a:cubicBezTo>
                    <a:pt x="4" y="9"/>
                    <a:pt x="2" y="12"/>
                    <a:pt x="2" y="15"/>
                  </a:cubicBezTo>
                  <a:cubicBezTo>
                    <a:pt x="2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30">
              <a:extLst>
                <a:ext uri="{FF2B5EF4-FFF2-40B4-BE49-F238E27FC236}">
                  <a16:creationId xmlns:a16="http://schemas.microsoft.com/office/drawing/2014/main" id="{DE9DEBBA-ED75-4098-B7CB-D48686145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974"/>
              <a:ext cx="71" cy="63"/>
            </a:xfrm>
            <a:custGeom>
              <a:avLst/>
              <a:gdLst>
                <a:gd name="T0" fmla="*/ 0 w 29"/>
                <a:gd name="T1" fmla="*/ 19 h 26"/>
                <a:gd name="T2" fmla="*/ 15 w 29"/>
                <a:gd name="T3" fmla="*/ 0 h 26"/>
                <a:gd name="T4" fmla="*/ 29 w 29"/>
                <a:gd name="T5" fmla="*/ 19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1" y="0"/>
                    <a:pt x="15" y="0"/>
                  </a:cubicBezTo>
                  <a:cubicBezTo>
                    <a:pt x="28" y="0"/>
                    <a:pt x="29" y="19"/>
                    <a:pt x="29" y="19"/>
                  </a:cubicBezTo>
                  <a:cubicBezTo>
                    <a:pt x="29" y="19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31">
              <a:extLst>
                <a:ext uri="{FF2B5EF4-FFF2-40B4-BE49-F238E27FC236}">
                  <a16:creationId xmlns:a16="http://schemas.microsoft.com/office/drawing/2014/main" id="{898310B3-73F3-4C3D-89C4-A8FC7E178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967"/>
              <a:ext cx="96" cy="53"/>
            </a:xfrm>
            <a:custGeom>
              <a:avLst/>
              <a:gdLst>
                <a:gd name="T0" fmla="*/ 38 w 39"/>
                <a:gd name="T1" fmla="*/ 22 h 22"/>
                <a:gd name="T2" fmla="*/ 34 w 39"/>
                <a:gd name="T3" fmla="*/ 9 h 22"/>
                <a:gd name="T4" fmla="*/ 24 w 39"/>
                <a:gd name="T5" fmla="*/ 3 h 22"/>
                <a:gd name="T6" fmla="*/ 13 w 39"/>
                <a:gd name="T7" fmla="*/ 10 h 22"/>
                <a:gd name="T8" fmla="*/ 9 w 39"/>
                <a:gd name="T9" fmla="*/ 22 h 22"/>
                <a:gd name="T10" fmla="*/ 9 w 39"/>
                <a:gd name="T11" fmla="*/ 22 h 22"/>
                <a:gd name="T12" fmla="*/ 9 w 39"/>
                <a:gd name="T13" fmla="*/ 22 h 22"/>
                <a:gd name="T14" fmla="*/ 1 w 39"/>
                <a:gd name="T15" fmla="*/ 20 h 22"/>
                <a:gd name="T16" fmla="*/ 1 w 39"/>
                <a:gd name="T17" fmla="*/ 20 h 22"/>
                <a:gd name="T18" fmla="*/ 1 w 39"/>
                <a:gd name="T19" fmla="*/ 20 h 22"/>
                <a:gd name="T20" fmla="*/ 1 w 39"/>
                <a:gd name="T21" fmla="*/ 20 h 22"/>
                <a:gd name="T22" fmla="*/ 9 w 39"/>
                <a:gd name="T23" fmla="*/ 21 h 22"/>
                <a:gd name="T24" fmla="*/ 7 w 39"/>
                <a:gd name="T25" fmla="*/ 22 h 22"/>
                <a:gd name="T26" fmla="*/ 8 w 39"/>
                <a:gd name="T27" fmla="*/ 15 h 22"/>
                <a:gd name="T28" fmla="*/ 11 w 39"/>
                <a:gd name="T29" fmla="*/ 8 h 22"/>
                <a:gd name="T30" fmla="*/ 16 w 39"/>
                <a:gd name="T31" fmla="*/ 2 h 22"/>
                <a:gd name="T32" fmla="*/ 20 w 39"/>
                <a:gd name="T33" fmla="*/ 1 h 22"/>
                <a:gd name="T34" fmla="*/ 23 w 39"/>
                <a:gd name="T35" fmla="*/ 0 h 22"/>
                <a:gd name="T36" fmla="*/ 31 w 39"/>
                <a:gd name="T37" fmla="*/ 2 h 22"/>
                <a:gd name="T38" fmla="*/ 36 w 39"/>
                <a:gd name="T39" fmla="*/ 8 h 22"/>
                <a:gd name="T40" fmla="*/ 38 w 39"/>
                <a:gd name="T41" fmla="*/ 22 h 22"/>
                <a:gd name="T42" fmla="*/ 38 w 39"/>
                <a:gd name="T43" fmla="*/ 22 h 22"/>
                <a:gd name="T44" fmla="*/ 38 w 39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22">
                  <a:moveTo>
                    <a:pt x="38" y="22"/>
                  </a:moveTo>
                  <a:cubicBezTo>
                    <a:pt x="38" y="18"/>
                    <a:pt x="37" y="13"/>
                    <a:pt x="34" y="9"/>
                  </a:cubicBezTo>
                  <a:cubicBezTo>
                    <a:pt x="32" y="5"/>
                    <a:pt x="28" y="3"/>
                    <a:pt x="24" y="3"/>
                  </a:cubicBezTo>
                  <a:cubicBezTo>
                    <a:pt x="19" y="3"/>
                    <a:pt x="15" y="6"/>
                    <a:pt x="13" y="10"/>
                  </a:cubicBezTo>
                  <a:cubicBezTo>
                    <a:pt x="10" y="13"/>
                    <a:pt x="9" y="18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6" y="21"/>
                    <a:pt x="9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8" y="17"/>
                    <a:pt x="8" y="15"/>
                  </a:cubicBezTo>
                  <a:cubicBezTo>
                    <a:pt x="9" y="13"/>
                    <a:pt x="9" y="10"/>
                    <a:pt x="11" y="8"/>
                  </a:cubicBezTo>
                  <a:cubicBezTo>
                    <a:pt x="12" y="6"/>
                    <a:pt x="14" y="4"/>
                    <a:pt x="16" y="2"/>
                  </a:cubicBezTo>
                  <a:cubicBezTo>
                    <a:pt x="17" y="2"/>
                    <a:pt x="18" y="1"/>
                    <a:pt x="20" y="1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6" y="0"/>
                    <a:pt x="29" y="1"/>
                    <a:pt x="31" y="2"/>
                  </a:cubicBezTo>
                  <a:cubicBezTo>
                    <a:pt x="33" y="4"/>
                    <a:pt x="35" y="6"/>
                    <a:pt x="36" y="8"/>
                  </a:cubicBezTo>
                  <a:cubicBezTo>
                    <a:pt x="38" y="13"/>
                    <a:pt x="39" y="17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32">
              <a:extLst>
                <a:ext uri="{FF2B5EF4-FFF2-40B4-BE49-F238E27FC236}">
                  <a16:creationId xmlns:a16="http://schemas.microsoft.com/office/drawing/2014/main" id="{F735F2F0-E534-4420-8521-19E2CD0F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989"/>
              <a:ext cx="14" cy="31"/>
            </a:xfrm>
            <a:custGeom>
              <a:avLst/>
              <a:gdLst>
                <a:gd name="T0" fmla="*/ 3 w 6"/>
                <a:gd name="T1" fmla="*/ 0 h 13"/>
                <a:gd name="T2" fmla="*/ 6 w 6"/>
                <a:gd name="T3" fmla="*/ 3 h 13"/>
                <a:gd name="T4" fmla="*/ 5 w 6"/>
                <a:gd name="T5" fmla="*/ 5 h 13"/>
                <a:gd name="T6" fmla="*/ 6 w 6"/>
                <a:gd name="T7" fmla="*/ 6 h 13"/>
                <a:gd name="T8" fmla="*/ 6 w 6"/>
                <a:gd name="T9" fmla="*/ 7 h 13"/>
                <a:gd name="T10" fmla="*/ 3 w 6"/>
                <a:gd name="T11" fmla="*/ 13 h 13"/>
                <a:gd name="T12" fmla="*/ 0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10"/>
                    <a:pt x="5" y="13"/>
                    <a:pt x="3" y="13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433">
              <a:extLst>
                <a:ext uri="{FF2B5EF4-FFF2-40B4-BE49-F238E27FC236}">
                  <a16:creationId xmlns:a16="http://schemas.microsoft.com/office/drawing/2014/main" id="{372E6C0D-475E-4BAC-B19D-1947C9687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540"/>
              <a:ext cx="231" cy="160"/>
            </a:xfrm>
            <a:custGeom>
              <a:avLst/>
              <a:gdLst>
                <a:gd name="T0" fmla="*/ 90 w 94"/>
                <a:gd name="T1" fmla="*/ 64 h 66"/>
                <a:gd name="T2" fmla="*/ 5 w 94"/>
                <a:gd name="T3" fmla="*/ 66 h 66"/>
                <a:gd name="T4" fmla="*/ 1 w 94"/>
                <a:gd name="T5" fmla="*/ 62 h 66"/>
                <a:gd name="T6" fmla="*/ 0 w 94"/>
                <a:gd name="T7" fmla="*/ 5 h 66"/>
                <a:gd name="T8" fmla="*/ 3 w 94"/>
                <a:gd name="T9" fmla="*/ 2 h 66"/>
                <a:gd name="T10" fmla="*/ 89 w 94"/>
                <a:gd name="T11" fmla="*/ 0 h 66"/>
                <a:gd name="T12" fmla="*/ 93 w 94"/>
                <a:gd name="T13" fmla="*/ 3 h 66"/>
                <a:gd name="T14" fmla="*/ 94 w 94"/>
                <a:gd name="T15" fmla="*/ 60 h 66"/>
                <a:gd name="T16" fmla="*/ 90 w 94"/>
                <a:gd name="T17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66">
                  <a:moveTo>
                    <a:pt x="90" y="64"/>
                  </a:moveTo>
                  <a:cubicBezTo>
                    <a:pt x="5" y="66"/>
                    <a:pt x="5" y="66"/>
                    <a:pt x="5" y="66"/>
                  </a:cubicBezTo>
                  <a:cubicBezTo>
                    <a:pt x="3" y="66"/>
                    <a:pt x="1" y="65"/>
                    <a:pt x="1" y="6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3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1" y="0"/>
                    <a:pt x="93" y="1"/>
                    <a:pt x="93" y="3"/>
                  </a:cubicBezTo>
                  <a:cubicBezTo>
                    <a:pt x="94" y="60"/>
                    <a:pt x="94" y="60"/>
                    <a:pt x="94" y="60"/>
                  </a:cubicBezTo>
                  <a:cubicBezTo>
                    <a:pt x="94" y="63"/>
                    <a:pt x="93" y="64"/>
                    <a:pt x="90" y="64"/>
                  </a:cubicBezTo>
                  <a:close/>
                </a:path>
              </a:pathLst>
            </a:custGeom>
            <a:solidFill>
              <a:srgbClr val="6895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434">
              <a:extLst>
                <a:ext uri="{FF2B5EF4-FFF2-40B4-BE49-F238E27FC236}">
                  <a16:creationId xmlns:a16="http://schemas.microsoft.com/office/drawing/2014/main" id="{7D3D20AD-0005-4CE8-8754-710F6D4F6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634"/>
              <a:ext cx="46" cy="42"/>
            </a:xfrm>
            <a:custGeom>
              <a:avLst/>
              <a:gdLst>
                <a:gd name="T0" fmla="*/ 12 w 46"/>
                <a:gd name="T1" fmla="*/ 42 h 42"/>
                <a:gd name="T2" fmla="*/ 0 w 46"/>
                <a:gd name="T3" fmla="*/ 17 h 42"/>
                <a:gd name="T4" fmla="*/ 29 w 46"/>
                <a:gd name="T5" fmla="*/ 0 h 42"/>
                <a:gd name="T6" fmla="*/ 46 w 46"/>
                <a:gd name="T7" fmla="*/ 30 h 42"/>
                <a:gd name="T8" fmla="*/ 12 w 46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12" y="42"/>
                  </a:moveTo>
                  <a:lnTo>
                    <a:pt x="0" y="17"/>
                  </a:lnTo>
                  <a:lnTo>
                    <a:pt x="29" y="0"/>
                  </a:lnTo>
                  <a:lnTo>
                    <a:pt x="46" y="30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435">
              <a:extLst>
                <a:ext uri="{FF2B5EF4-FFF2-40B4-BE49-F238E27FC236}">
                  <a16:creationId xmlns:a16="http://schemas.microsoft.com/office/drawing/2014/main" id="{CFB9D980-B248-4DE4-ABDE-6D2D2085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219"/>
              <a:ext cx="125" cy="432"/>
            </a:xfrm>
            <a:custGeom>
              <a:avLst/>
              <a:gdLst>
                <a:gd name="T0" fmla="*/ 29 w 51"/>
                <a:gd name="T1" fmla="*/ 176 h 178"/>
                <a:gd name="T2" fmla="*/ 15 w 51"/>
                <a:gd name="T3" fmla="*/ 178 h 178"/>
                <a:gd name="T4" fmla="*/ 1 w 51"/>
                <a:gd name="T5" fmla="*/ 100 h 178"/>
                <a:gd name="T6" fmla="*/ 1 w 51"/>
                <a:gd name="T7" fmla="*/ 59 h 178"/>
                <a:gd name="T8" fmla="*/ 12 w 51"/>
                <a:gd name="T9" fmla="*/ 16 h 178"/>
                <a:gd name="T10" fmla="*/ 22 w 51"/>
                <a:gd name="T11" fmla="*/ 5 h 178"/>
                <a:gd name="T12" fmla="*/ 22 w 51"/>
                <a:gd name="T13" fmla="*/ 5 h 178"/>
                <a:gd name="T14" fmla="*/ 43 w 51"/>
                <a:gd name="T15" fmla="*/ 8 h 178"/>
                <a:gd name="T16" fmla="*/ 51 w 51"/>
                <a:gd name="T17" fmla="*/ 26 h 178"/>
                <a:gd name="T18" fmla="*/ 48 w 51"/>
                <a:gd name="T19" fmla="*/ 35 h 178"/>
                <a:gd name="T20" fmla="*/ 36 w 51"/>
                <a:gd name="T21" fmla="*/ 65 h 178"/>
                <a:gd name="T22" fmla="*/ 31 w 51"/>
                <a:gd name="T23" fmla="*/ 100 h 178"/>
                <a:gd name="T24" fmla="*/ 35 w 51"/>
                <a:gd name="T25" fmla="*/ 174 h 178"/>
                <a:gd name="T26" fmla="*/ 29 w 51"/>
                <a:gd name="T27" fmla="*/ 17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78">
                  <a:moveTo>
                    <a:pt x="29" y="176"/>
                  </a:moveTo>
                  <a:cubicBezTo>
                    <a:pt x="25" y="177"/>
                    <a:pt x="20" y="178"/>
                    <a:pt x="15" y="178"/>
                  </a:cubicBezTo>
                  <a:cubicBezTo>
                    <a:pt x="8" y="153"/>
                    <a:pt x="3" y="127"/>
                    <a:pt x="1" y="100"/>
                  </a:cubicBezTo>
                  <a:cubicBezTo>
                    <a:pt x="0" y="87"/>
                    <a:pt x="0" y="73"/>
                    <a:pt x="1" y="59"/>
                  </a:cubicBezTo>
                  <a:cubicBezTo>
                    <a:pt x="3" y="45"/>
                    <a:pt x="6" y="31"/>
                    <a:pt x="12" y="16"/>
                  </a:cubicBezTo>
                  <a:cubicBezTo>
                    <a:pt x="14" y="12"/>
                    <a:pt x="18" y="8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31" y="0"/>
                    <a:pt x="40" y="2"/>
                    <a:pt x="43" y="8"/>
                  </a:cubicBezTo>
                  <a:cubicBezTo>
                    <a:pt x="48" y="14"/>
                    <a:pt x="50" y="20"/>
                    <a:pt x="51" y="26"/>
                  </a:cubicBezTo>
                  <a:cubicBezTo>
                    <a:pt x="51" y="30"/>
                    <a:pt x="50" y="33"/>
                    <a:pt x="48" y="35"/>
                  </a:cubicBezTo>
                  <a:cubicBezTo>
                    <a:pt x="43" y="44"/>
                    <a:pt x="39" y="54"/>
                    <a:pt x="36" y="65"/>
                  </a:cubicBezTo>
                  <a:cubicBezTo>
                    <a:pt x="33" y="76"/>
                    <a:pt x="32" y="88"/>
                    <a:pt x="31" y="100"/>
                  </a:cubicBezTo>
                  <a:cubicBezTo>
                    <a:pt x="30" y="125"/>
                    <a:pt x="31" y="150"/>
                    <a:pt x="35" y="174"/>
                  </a:cubicBezTo>
                  <a:cubicBezTo>
                    <a:pt x="33" y="175"/>
                    <a:pt x="31" y="176"/>
                    <a:pt x="29" y="176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6">
              <a:extLst>
                <a:ext uri="{FF2B5EF4-FFF2-40B4-BE49-F238E27FC236}">
                  <a16:creationId xmlns:a16="http://schemas.microsoft.com/office/drawing/2014/main" id="{6B71DEC0-CCBD-4C6D-B222-0F203D8C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2649"/>
              <a:ext cx="103" cy="82"/>
            </a:xfrm>
            <a:custGeom>
              <a:avLst/>
              <a:gdLst>
                <a:gd name="T0" fmla="*/ 32 w 42"/>
                <a:gd name="T1" fmla="*/ 5 h 34"/>
                <a:gd name="T2" fmla="*/ 12 w 42"/>
                <a:gd name="T3" fmla="*/ 2 h 34"/>
                <a:gd name="T4" fmla="*/ 12 w 42"/>
                <a:gd name="T5" fmla="*/ 2 h 34"/>
                <a:gd name="T6" fmla="*/ 12 w 42"/>
                <a:gd name="T7" fmla="*/ 2 h 34"/>
                <a:gd name="T8" fmla="*/ 12 w 42"/>
                <a:gd name="T9" fmla="*/ 2 h 34"/>
                <a:gd name="T10" fmla="*/ 8 w 42"/>
                <a:gd name="T11" fmla="*/ 4 h 34"/>
                <a:gd name="T12" fmla="*/ 4 w 42"/>
                <a:gd name="T13" fmla="*/ 6 h 34"/>
                <a:gd name="T14" fmla="*/ 0 w 42"/>
                <a:gd name="T15" fmla="*/ 13 h 34"/>
                <a:gd name="T16" fmla="*/ 5 w 42"/>
                <a:gd name="T17" fmla="*/ 26 h 34"/>
                <a:gd name="T18" fmla="*/ 6 w 42"/>
                <a:gd name="T19" fmla="*/ 28 h 34"/>
                <a:gd name="T20" fmla="*/ 11 w 42"/>
                <a:gd name="T21" fmla="*/ 34 h 34"/>
                <a:gd name="T22" fmla="*/ 14 w 42"/>
                <a:gd name="T23" fmla="*/ 31 h 34"/>
                <a:gd name="T24" fmla="*/ 17 w 42"/>
                <a:gd name="T25" fmla="*/ 33 h 34"/>
                <a:gd name="T26" fmla="*/ 21 w 42"/>
                <a:gd name="T27" fmla="*/ 28 h 34"/>
                <a:gd name="T28" fmla="*/ 24 w 42"/>
                <a:gd name="T29" fmla="*/ 31 h 34"/>
                <a:gd name="T30" fmla="*/ 27 w 42"/>
                <a:gd name="T31" fmla="*/ 27 h 34"/>
                <a:gd name="T32" fmla="*/ 30 w 42"/>
                <a:gd name="T33" fmla="*/ 28 h 34"/>
                <a:gd name="T34" fmla="*/ 32 w 42"/>
                <a:gd name="T35" fmla="*/ 20 h 34"/>
                <a:gd name="T36" fmla="*/ 28 w 42"/>
                <a:gd name="T37" fmla="*/ 12 h 34"/>
                <a:gd name="T38" fmla="*/ 29 w 42"/>
                <a:gd name="T39" fmla="*/ 12 h 34"/>
                <a:gd name="T40" fmla="*/ 40 w 42"/>
                <a:gd name="T41" fmla="*/ 12 h 34"/>
                <a:gd name="T42" fmla="*/ 32 w 42"/>
                <a:gd name="T43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4">
                  <a:moveTo>
                    <a:pt x="32" y="5"/>
                  </a:moveTo>
                  <a:cubicBezTo>
                    <a:pt x="24" y="0"/>
                    <a:pt x="14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1" y="17"/>
                    <a:pt x="2" y="22"/>
                    <a:pt x="5" y="26"/>
                  </a:cubicBezTo>
                  <a:cubicBezTo>
                    <a:pt x="5" y="27"/>
                    <a:pt x="6" y="27"/>
                    <a:pt x="6" y="28"/>
                  </a:cubicBezTo>
                  <a:cubicBezTo>
                    <a:pt x="8" y="31"/>
                    <a:pt x="9" y="34"/>
                    <a:pt x="11" y="34"/>
                  </a:cubicBezTo>
                  <a:cubicBezTo>
                    <a:pt x="14" y="34"/>
                    <a:pt x="15" y="33"/>
                    <a:pt x="14" y="31"/>
                  </a:cubicBezTo>
                  <a:cubicBezTo>
                    <a:pt x="15" y="32"/>
                    <a:pt x="16" y="33"/>
                    <a:pt x="17" y="33"/>
                  </a:cubicBezTo>
                  <a:cubicBezTo>
                    <a:pt x="21" y="33"/>
                    <a:pt x="21" y="32"/>
                    <a:pt x="21" y="28"/>
                  </a:cubicBezTo>
                  <a:cubicBezTo>
                    <a:pt x="22" y="30"/>
                    <a:pt x="23" y="31"/>
                    <a:pt x="24" y="31"/>
                  </a:cubicBezTo>
                  <a:cubicBezTo>
                    <a:pt x="27" y="31"/>
                    <a:pt x="27" y="29"/>
                    <a:pt x="27" y="27"/>
                  </a:cubicBezTo>
                  <a:cubicBezTo>
                    <a:pt x="28" y="28"/>
                    <a:pt x="29" y="28"/>
                    <a:pt x="30" y="28"/>
                  </a:cubicBezTo>
                  <a:cubicBezTo>
                    <a:pt x="34" y="28"/>
                    <a:pt x="33" y="26"/>
                    <a:pt x="32" y="20"/>
                  </a:cubicBezTo>
                  <a:cubicBezTo>
                    <a:pt x="30" y="15"/>
                    <a:pt x="29" y="13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3" y="15"/>
                    <a:pt x="39" y="14"/>
                    <a:pt x="40" y="12"/>
                  </a:cubicBezTo>
                  <a:cubicBezTo>
                    <a:pt x="42" y="8"/>
                    <a:pt x="39" y="9"/>
                    <a:pt x="32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7">
              <a:extLst>
                <a:ext uri="{FF2B5EF4-FFF2-40B4-BE49-F238E27FC236}">
                  <a16:creationId xmlns:a16="http://schemas.microsoft.com/office/drawing/2014/main" id="{738BE8C3-1E6D-4873-8189-5EBCC945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634"/>
              <a:ext cx="47" cy="42"/>
            </a:xfrm>
            <a:custGeom>
              <a:avLst/>
              <a:gdLst>
                <a:gd name="T0" fmla="*/ 34 w 47"/>
                <a:gd name="T1" fmla="*/ 42 h 42"/>
                <a:gd name="T2" fmla="*/ 47 w 47"/>
                <a:gd name="T3" fmla="*/ 17 h 42"/>
                <a:gd name="T4" fmla="*/ 17 w 47"/>
                <a:gd name="T5" fmla="*/ 0 h 42"/>
                <a:gd name="T6" fmla="*/ 0 w 47"/>
                <a:gd name="T7" fmla="*/ 30 h 42"/>
                <a:gd name="T8" fmla="*/ 34 w 47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2">
                  <a:moveTo>
                    <a:pt x="34" y="42"/>
                  </a:moveTo>
                  <a:lnTo>
                    <a:pt x="47" y="17"/>
                  </a:lnTo>
                  <a:lnTo>
                    <a:pt x="17" y="0"/>
                  </a:lnTo>
                  <a:lnTo>
                    <a:pt x="0" y="30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8">
              <a:extLst>
                <a:ext uri="{FF2B5EF4-FFF2-40B4-BE49-F238E27FC236}">
                  <a16:creationId xmlns:a16="http://schemas.microsoft.com/office/drawing/2014/main" id="{A14AFE42-FC78-472A-8CA9-A003B58E2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229"/>
              <a:ext cx="150" cy="435"/>
            </a:xfrm>
            <a:custGeom>
              <a:avLst/>
              <a:gdLst>
                <a:gd name="T0" fmla="*/ 5 w 61"/>
                <a:gd name="T1" fmla="*/ 172 h 179"/>
                <a:gd name="T2" fmla="*/ 18 w 61"/>
                <a:gd name="T3" fmla="*/ 179 h 179"/>
                <a:gd name="T4" fmla="*/ 39 w 61"/>
                <a:gd name="T5" fmla="*/ 144 h 179"/>
                <a:gd name="T6" fmla="*/ 54 w 61"/>
                <a:gd name="T7" fmla="*/ 105 h 179"/>
                <a:gd name="T8" fmla="*/ 61 w 61"/>
                <a:gd name="T9" fmla="*/ 62 h 179"/>
                <a:gd name="T10" fmla="*/ 55 w 61"/>
                <a:gd name="T11" fmla="*/ 18 h 179"/>
                <a:gd name="T12" fmla="*/ 48 w 61"/>
                <a:gd name="T13" fmla="*/ 6 h 179"/>
                <a:gd name="T14" fmla="*/ 48 w 61"/>
                <a:gd name="T15" fmla="*/ 6 h 179"/>
                <a:gd name="T16" fmla="*/ 27 w 61"/>
                <a:gd name="T17" fmla="*/ 4 h 179"/>
                <a:gd name="T18" fmla="*/ 16 w 61"/>
                <a:gd name="T19" fmla="*/ 21 h 179"/>
                <a:gd name="T20" fmla="*/ 17 w 61"/>
                <a:gd name="T21" fmla="*/ 31 h 179"/>
                <a:gd name="T22" fmla="*/ 25 w 61"/>
                <a:gd name="T23" fmla="*/ 99 h 179"/>
                <a:gd name="T24" fmla="*/ 16 w 61"/>
                <a:gd name="T25" fmla="*/ 134 h 179"/>
                <a:gd name="T26" fmla="*/ 0 w 61"/>
                <a:gd name="T27" fmla="*/ 169 h 179"/>
                <a:gd name="T28" fmla="*/ 5 w 61"/>
                <a:gd name="T29" fmla="*/ 17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179">
                  <a:moveTo>
                    <a:pt x="5" y="172"/>
                  </a:moveTo>
                  <a:cubicBezTo>
                    <a:pt x="9" y="175"/>
                    <a:pt x="13" y="177"/>
                    <a:pt x="18" y="179"/>
                  </a:cubicBezTo>
                  <a:cubicBezTo>
                    <a:pt x="26" y="168"/>
                    <a:pt x="33" y="156"/>
                    <a:pt x="39" y="144"/>
                  </a:cubicBezTo>
                  <a:cubicBezTo>
                    <a:pt x="45" y="132"/>
                    <a:pt x="51" y="119"/>
                    <a:pt x="54" y="105"/>
                  </a:cubicBezTo>
                  <a:cubicBezTo>
                    <a:pt x="58" y="91"/>
                    <a:pt x="61" y="77"/>
                    <a:pt x="61" y="62"/>
                  </a:cubicBezTo>
                  <a:cubicBezTo>
                    <a:pt x="61" y="47"/>
                    <a:pt x="59" y="33"/>
                    <a:pt x="55" y="18"/>
                  </a:cubicBezTo>
                  <a:cubicBezTo>
                    <a:pt x="54" y="13"/>
                    <a:pt x="51" y="9"/>
                    <a:pt x="48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1" y="0"/>
                    <a:pt x="32" y="0"/>
                    <a:pt x="27" y="4"/>
                  </a:cubicBezTo>
                  <a:cubicBezTo>
                    <a:pt x="21" y="8"/>
                    <a:pt x="17" y="14"/>
                    <a:pt x="16" y="21"/>
                  </a:cubicBezTo>
                  <a:cubicBezTo>
                    <a:pt x="15" y="24"/>
                    <a:pt x="15" y="28"/>
                    <a:pt x="17" y="31"/>
                  </a:cubicBezTo>
                  <a:cubicBezTo>
                    <a:pt x="26" y="52"/>
                    <a:pt x="28" y="75"/>
                    <a:pt x="25" y="99"/>
                  </a:cubicBezTo>
                  <a:cubicBezTo>
                    <a:pt x="23" y="111"/>
                    <a:pt x="20" y="123"/>
                    <a:pt x="16" y="134"/>
                  </a:cubicBezTo>
                  <a:cubicBezTo>
                    <a:pt x="11" y="146"/>
                    <a:pt x="6" y="158"/>
                    <a:pt x="0" y="169"/>
                  </a:cubicBezTo>
                  <a:cubicBezTo>
                    <a:pt x="2" y="170"/>
                    <a:pt x="3" y="171"/>
                    <a:pt x="5" y="172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439">
              <a:extLst>
                <a:ext uri="{FF2B5EF4-FFF2-40B4-BE49-F238E27FC236}">
                  <a16:creationId xmlns:a16="http://schemas.microsoft.com/office/drawing/2014/main" id="{EBA32196-D6B2-4BCD-8192-740FD07AF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649"/>
              <a:ext cx="103" cy="82"/>
            </a:xfrm>
            <a:custGeom>
              <a:avLst/>
              <a:gdLst>
                <a:gd name="T0" fmla="*/ 38 w 42"/>
                <a:gd name="T1" fmla="*/ 6 h 34"/>
                <a:gd name="T2" fmla="*/ 34 w 42"/>
                <a:gd name="T3" fmla="*/ 4 h 34"/>
                <a:gd name="T4" fmla="*/ 30 w 42"/>
                <a:gd name="T5" fmla="*/ 2 h 34"/>
                <a:gd name="T6" fmla="*/ 30 w 42"/>
                <a:gd name="T7" fmla="*/ 2 h 34"/>
                <a:gd name="T8" fmla="*/ 30 w 42"/>
                <a:gd name="T9" fmla="*/ 2 h 34"/>
                <a:gd name="T10" fmla="*/ 30 w 42"/>
                <a:gd name="T11" fmla="*/ 2 h 34"/>
                <a:gd name="T12" fmla="*/ 11 w 42"/>
                <a:gd name="T13" fmla="*/ 5 h 34"/>
                <a:gd name="T14" fmla="*/ 2 w 42"/>
                <a:gd name="T15" fmla="*/ 12 h 34"/>
                <a:gd name="T16" fmla="*/ 13 w 42"/>
                <a:gd name="T17" fmla="*/ 12 h 34"/>
                <a:gd name="T18" fmla="*/ 14 w 42"/>
                <a:gd name="T19" fmla="*/ 12 h 34"/>
                <a:gd name="T20" fmla="*/ 11 w 42"/>
                <a:gd name="T21" fmla="*/ 20 h 34"/>
                <a:gd name="T22" fmla="*/ 12 w 42"/>
                <a:gd name="T23" fmla="*/ 28 h 34"/>
                <a:gd name="T24" fmla="*/ 15 w 42"/>
                <a:gd name="T25" fmla="*/ 27 h 34"/>
                <a:gd name="T26" fmla="*/ 18 w 42"/>
                <a:gd name="T27" fmla="*/ 31 h 34"/>
                <a:gd name="T28" fmla="*/ 22 w 42"/>
                <a:gd name="T29" fmla="*/ 28 h 34"/>
                <a:gd name="T30" fmla="*/ 25 w 42"/>
                <a:gd name="T31" fmla="*/ 33 h 34"/>
                <a:gd name="T32" fmla="*/ 28 w 42"/>
                <a:gd name="T33" fmla="*/ 31 h 34"/>
                <a:gd name="T34" fmla="*/ 31 w 42"/>
                <a:gd name="T35" fmla="*/ 34 h 34"/>
                <a:gd name="T36" fmla="*/ 36 w 42"/>
                <a:gd name="T37" fmla="*/ 28 h 34"/>
                <a:gd name="T38" fmla="*/ 37 w 42"/>
                <a:gd name="T39" fmla="*/ 26 h 34"/>
                <a:gd name="T40" fmla="*/ 42 w 42"/>
                <a:gd name="T41" fmla="*/ 13 h 34"/>
                <a:gd name="T42" fmla="*/ 38 w 42"/>
                <a:gd name="T43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4">
                  <a:moveTo>
                    <a:pt x="38" y="6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3" y="3"/>
                    <a:pt x="32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2"/>
                    <a:pt x="18" y="0"/>
                    <a:pt x="11" y="5"/>
                  </a:cubicBezTo>
                  <a:cubicBezTo>
                    <a:pt x="4" y="9"/>
                    <a:pt x="0" y="8"/>
                    <a:pt x="2" y="12"/>
                  </a:cubicBezTo>
                  <a:cubicBezTo>
                    <a:pt x="3" y="14"/>
                    <a:pt x="9" y="15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3" y="13"/>
                    <a:pt x="12" y="15"/>
                    <a:pt x="11" y="20"/>
                  </a:cubicBezTo>
                  <a:cubicBezTo>
                    <a:pt x="9" y="26"/>
                    <a:pt x="8" y="28"/>
                    <a:pt x="12" y="28"/>
                  </a:cubicBezTo>
                  <a:cubicBezTo>
                    <a:pt x="13" y="28"/>
                    <a:pt x="14" y="28"/>
                    <a:pt x="15" y="27"/>
                  </a:cubicBezTo>
                  <a:cubicBezTo>
                    <a:pt x="15" y="29"/>
                    <a:pt x="15" y="31"/>
                    <a:pt x="18" y="31"/>
                  </a:cubicBezTo>
                  <a:cubicBezTo>
                    <a:pt x="19" y="31"/>
                    <a:pt x="20" y="30"/>
                    <a:pt x="22" y="28"/>
                  </a:cubicBezTo>
                  <a:cubicBezTo>
                    <a:pt x="21" y="32"/>
                    <a:pt x="21" y="33"/>
                    <a:pt x="25" y="33"/>
                  </a:cubicBezTo>
                  <a:cubicBezTo>
                    <a:pt x="26" y="33"/>
                    <a:pt x="27" y="32"/>
                    <a:pt x="28" y="31"/>
                  </a:cubicBezTo>
                  <a:cubicBezTo>
                    <a:pt x="28" y="33"/>
                    <a:pt x="28" y="34"/>
                    <a:pt x="31" y="34"/>
                  </a:cubicBezTo>
                  <a:cubicBezTo>
                    <a:pt x="33" y="34"/>
                    <a:pt x="35" y="31"/>
                    <a:pt x="36" y="28"/>
                  </a:cubicBezTo>
                  <a:cubicBezTo>
                    <a:pt x="36" y="27"/>
                    <a:pt x="37" y="27"/>
                    <a:pt x="37" y="26"/>
                  </a:cubicBezTo>
                  <a:cubicBezTo>
                    <a:pt x="40" y="22"/>
                    <a:pt x="41" y="17"/>
                    <a:pt x="42" y="13"/>
                  </a:cubicBezTo>
                  <a:cubicBezTo>
                    <a:pt x="42" y="10"/>
                    <a:pt x="41" y="8"/>
                    <a:pt x="38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40">
              <a:extLst>
                <a:ext uri="{FF2B5EF4-FFF2-40B4-BE49-F238E27FC236}">
                  <a16:creationId xmlns:a16="http://schemas.microsoft.com/office/drawing/2014/main" id="{085585CE-5FF0-42B6-AC84-34CC4372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00"/>
              <a:ext cx="95" cy="238"/>
            </a:xfrm>
            <a:custGeom>
              <a:avLst/>
              <a:gdLst>
                <a:gd name="T0" fmla="*/ 33 w 39"/>
                <a:gd name="T1" fmla="*/ 0 h 98"/>
                <a:gd name="T2" fmla="*/ 0 w 39"/>
                <a:gd name="T3" fmla="*/ 20 h 98"/>
                <a:gd name="T4" fmla="*/ 18 w 39"/>
                <a:gd name="T5" fmla="*/ 98 h 98"/>
                <a:gd name="T6" fmla="*/ 39 w 39"/>
                <a:gd name="T7" fmla="*/ 59 h 98"/>
                <a:gd name="T8" fmla="*/ 36 w 39"/>
                <a:gd name="T9" fmla="*/ 25 h 98"/>
                <a:gd name="T10" fmla="*/ 33 w 39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98">
                  <a:moveTo>
                    <a:pt x="33" y="0"/>
                  </a:moveTo>
                  <a:cubicBezTo>
                    <a:pt x="33" y="0"/>
                    <a:pt x="11" y="6"/>
                    <a:pt x="0" y="20"/>
                  </a:cubicBezTo>
                  <a:cubicBezTo>
                    <a:pt x="7" y="26"/>
                    <a:pt x="23" y="58"/>
                    <a:pt x="18" y="9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1" y="17"/>
                    <a:pt x="3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41">
              <a:extLst>
                <a:ext uri="{FF2B5EF4-FFF2-40B4-BE49-F238E27FC236}">
                  <a16:creationId xmlns:a16="http://schemas.microsoft.com/office/drawing/2014/main" id="{A63021C6-E691-4A8B-8FFA-D8A69719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207"/>
              <a:ext cx="111" cy="194"/>
            </a:xfrm>
            <a:custGeom>
              <a:avLst/>
              <a:gdLst>
                <a:gd name="T0" fmla="*/ 23 w 45"/>
                <a:gd name="T1" fmla="*/ 80 h 80"/>
                <a:gd name="T2" fmla="*/ 45 w 45"/>
                <a:gd name="T3" fmla="*/ 14 h 80"/>
                <a:gd name="T4" fmla="*/ 15 w 45"/>
                <a:gd name="T5" fmla="*/ 13 h 80"/>
                <a:gd name="T6" fmla="*/ 23 w 45"/>
                <a:gd name="T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0">
                  <a:moveTo>
                    <a:pt x="23" y="80"/>
                  </a:moveTo>
                  <a:cubicBezTo>
                    <a:pt x="23" y="80"/>
                    <a:pt x="21" y="28"/>
                    <a:pt x="45" y="14"/>
                  </a:cubicBezTo>
                  <a:cubicBezTo>
                    <a:pt x="45" y="14"/>
                    <a:pt x="30" y="0"/>
                    <a:pt x="15" y="13"/>
                  </a:cubicBezTo>
                  <a:cubicBezTo>
                    <a:pt x="0" y="26"/>
                    <a:pt x="12" y="67"/>
                    <a:pt x="23" y="8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43" name="Group 444">
            <a:extLst>
              <a:ext uri="{FF2B5EF4-FFF2-40B4-BE49-F238E27FC236}">
                <a16:creationId xmlns:a16="http://schemas.microsoft.com/office/drawing/2014/main" id="{5FCAC1A3-0460-4739-BC73-5A6A758404A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29613" y="4033838"/>
            <a:ext cx="968375" cy="1963737"/>
            <a:chOff x="5247" y="2541"/>
            <a:chExt cx="610" cy="1237"/>
          </a:xfrm>
        </p:grpSpPr>
        <p:sp>
          <p:nvSpPr>
            <p:cNvPr id="444" name="AutoShape 443">
              <a:extLst>
                <a:ext uri="{FF2B5EF4-FFF2-40B4-BE49-F238E27FC236}">
                  <a16:creationId xmlns:a16="http://schemas.microsoft.com/office/drawing/2014/main" id="{76870A1E-C7B5-4780-8C91-4B17F360794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247" y="2541"/>
              <a:ext cx="610" cy="1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445">
              <a:extLst>
                <a:ext uri="{FF2B5EF4-FFF2-40B4-BE49-F238E27FC236}">
                  <a16:creationId xmlns:a16="http://schemas.microsoft.com/office/drawing/2014/main" id="{181F20A2-BDB6-49A9-A905-0DF4A448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556"/>
              <a:ext cx="313" cy="371"/>
            </a:xfrm>
            <a:custGeom>
              <a:avLst/>
              <a:gdLst>
                <a:gd name="T0" fmla="*/ 163 w 163"/>
                <a:gd name="T1" fmla="*/ 110 h 194"/>
                <a:gd name="T2" fmla="*/ 105 w 163"/>
                <a:gd name="T3" fmla="*/ 0 h 194"/>
                <a:gd name="T4" fmla="*/ 69 w 163"/>
                <a:gd name="T5" fmla="*/ 36 h 194"/>
                <a:gd name="T6" fmla="*/ 0 w 163"/>
                <a:gd name="T7" fmla="*/ 96 h 194"/>
                <a:gd name="T8" fmla="*/ 24 w 163"/>
                <a:gd name="T9" fmla="*/ 138 h 194"/>
                <a:gd name="T10" fmla="*/ 99 w 163"/>
                <a:gd name="T11" fmla="*/ 194 h 194"/>
                <a:gd name="T12" fmla="*/ 120 w 163"/>
                <a:gd name="T13" fmla="*/ 156 h 194"/>
                <a:gd name="T14" fmla="*/ 163 w 163"/>
                <a:gd name="T15" fmla="*/ 11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194">
                  <a:moveTo>
                    <a:pt x="163" y="11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79" y="23"/>
                    <a:pt x="69" y="36"/>
                  </a:cubicBezTo>
                  <a:cubicBezTo>
                    <a:pt x="58" y="50"/>
                    <a:pt x="45" y="65"/>
                    <a:pt x="0" y="96"/>
                  </a:cubicBezTo>
                  <a:cubicBezTo>
                    <a:pt x="0" y="96"/>
                    <a:pt x="1" y="110"/>
                    <a:pt x="24" y="138"/>
                  </a:cubicBezTo>
                  <a:cubicBezTo>
                    <a:pt x="48" y="165"/>
                    <a:pt x="79" y="190"/>
                    <a:pt x="99" y="194"/>
                  </a:cubicBezTo>
                  <a:cubicBezTo>
                    <a:pt x="99" y="194"/>
                    <a:pt x="100" y="179"/>
                    <a:pt x="120" y="156"/>
                  </a:cubicBezTo>
                  <a:lnTo>
                    <a:pt x="163" y="110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46">
              <a:extLst>
                <a:ext uri="{FF2B5EF4-FFF2-40B4-BE49-F238E27FC236}">
                  <a16:creationId xmlns:a16="http://schemas.microsoft.com/office/drawing/2014/main" id="{2663FA1B-0142-48AB-A74F-03545F12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6" y="3135"/>
              <a:ext cx="320" cy="633"/>
            </a:xfrm>
            <a:custGeom>
              <a:avLst/>
              <a:gdLst>
                <a:gd name="T0" fmla="*/ 148 w 167"/>
                <a:gd name="T1" fmla="*/ 305 h 332"/>
                <a:gd name="T2" fmla="*/ 107 w 167"/>
                <a:gd name="T3" fmla="*/ 285 h 332"/>
                <a:gd name="T4" fmla="*/ 107 w 167"/>
                <a:gd name="T5" fmla="*/ 285 h 332"/>
                <a:gd name="T6" fmla="*/ 99 w 167"/>
                <a:gd name="T7" fmla="*/ 219 h 332"/>
                <a:gd name="T8" fmla="*/ 94 w 167"/>
                <a:gd name="T9" fmla="*/ 182 h 332"/>
                <a:gd name="T10" fmla="*/ 88 w 167"/>
                <a:gd name="T11" fmla="*/ 153 h 332"/>
                <a:gd name="T12" fmla="*/ 64 w 167"/>
                <a:gd name="T13" fmla="*/ 59 h 332"/>
                <a:gd name="T14" fmla="*/ 50 w 167"/>
                <a:gd name="T15" fmla="*/ 18 h 332"/>
                <a:gd name="T16" fmla="*/ 46 w 167"/>
                <a:gd name="T17" fmla="*/ 5 h 332"/>
                <a:gd name="T18" fmla="*/ 44 w 167"/>
                <a:gd name="T19" fmla="*/ 0 h 332"/>
                <a:gd name="T20" fmla="*/ 0 w 167"/>
                <a:gd name="T21" fmla="*/ 23 h 332"/>
                <a:gd name="T22" fmla="*/ 11 w 167"/>
                <a:gd name="T23" fmla="*/ 46 h 332"/>
                <a:gd name="T24" fmla="*/ 38 w 167"/>
                <a:gd name="T25" fmla="*/ 107 h 332"/>
                <a:gd name="T26" fmla="*/ 55 w 167"/>
                <a:gd name="T27" fmla="*/ 148 h 332"/>
                <a:gd name="T28" fmla="*/ 63 w 167"/>
                <a:gd name="T29" fmla="*/ 186 h 332"/>
                <a:gd name="T30" fmla="*/ 73 w 167"/>
                <a:gd name="T31" fmla="*/ 240 h 332"/>
                <a:gd name="T32" fmla="*/ 86 w 167"/>
                <a:gd name="T33" fmla="*/ 291 h 332"/>
                <a:gd name="T34" fmla="*/ 96 w 167"/>
                <a:gd name="T35" fmla="*/ 330 h 332"/>
                <a:gd name="T36" fmla="*/ 111 w 167"/>
                <a:gd name="T37" fmla="*/ 328 h 332"/>
                <a:gd name="T38" fmla="*/ 112 w 167"/>
                <a:gd name="T39" fmla="*/ 319 h 332"/>
                <a:gd name="T40" fmla="*/ 130 w 167"/>
                <a:gd name="T41" fmla="*/ 324 h 332"/>
                <a:gd name="T42" fmla="*/ 166 w 167"/>
                <a:gd name="T43" fmla="*/ 314 h 332"/>
                <a:gd name="T44" fmla="*/ 148 w 167"/>
                <a:gd name="T45" fmla="*/ 30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" h="332">
                  <a:moveTo>
                    <a:pt x="148" y="305"/>
                  </a:moveTo>
                  <a:cubicBezTo>
                    <a:pt x="136" y="303"/>
                    <a:pt x="119" y="305"/>
                    <a:pt x="107" y="285"/>
                  </a:cubicBezTo>
                  <a:cubicBezTo>
                    <a:pt x="107" y="285"/>
                    <a:pt x="107" y="285"/>
                    <a:pt x="107" y="285"/>
                  </a:cubicBezTo>
                  <a:cubicBezTo>
                    <a:pt x="104" y="270"/>
                    <a:pt x="102" y="245"/>
                    <a:pt x="99" y="219"/>
                  </a:cubicBezTo>
                  <a:cubicBezTo>
                    <a:pt x="97" y="206"/>
                    <a:pt x="96" y="193"/>
                    <a:pt x="94" y="182"/>
                  </a:cubicBezTo>
                  <a:cubicBezTo>
                    <a:pt x="92" y="170"/>
                    <a:pt x="90" y="160"/>
                    <a:pt x="88" y="153"/>
                  </a:cubicBezTo>
                  <a:cubicBezTo>
                    <a:pt x="84" y="130"/>
                    <a:pt x="74" y="92"/>
                    <a:pt x="64" y="59"/>
                  </a:cubicBezTo>
                  <a:cubicBezTo>
                    <a:pt x="59" y="43"/>
                    <a:pt x="54" y="28"/>
                    <a:pt x="50" y="18"/>
                  </a:cubicBezTo>
                  <a:cubicBezTo>
                    <a:pt x="48" y="12"/>
                    <a:pt x="47" y="8"/>
                    <a:pt x="46" y="5"/>
                  </a:cubicBezTo>
                  <a:cubicBezTo>
                    <a:pt x="45" y="2"/>
                    <a:pt x="44" y="0"/>
                    <a:pt x="44" y="0"/>
                  </a:cubicBezTo>
                  <a:cubicBezTo>
                    <a:pt x="30" y="8"/>
                    <a:pt x="15" y="16"/>
                    <a:pt x="0" y="23"/>
                  </a:cubicBezTo>
                  <a:cubicBezTo>
                    <a:pt x="0" y="23"/>
                    <a:pt x="4" y="31"/>
                    <a:pt x="11" y="46"/>
                  </a:cubicBezTo>
                  <a:cubicBezTo>
                    <a:pt x="17" y="60"/>
                    <a:pt x="27" y="81"/>
                    <a:pt x="38" y="107"/>
                  </a:cubicBezTo>
                  <a:cubicBezTo>
                    <a:pt x="47" y="127"/>
                    <a:pt x="51" y="138"/>
                    <a:pt x="55" y="148"/>
                  </a:cubicBezTo>
                  <a:cubicBezTo>
                    <a:pt x="58" y="158"/>
                    <a:pt x="61" y="167"/>
                    <a:pt x="63" y="186"/>
                  </a:cubicBezTo>
                  <a:cubicBezTo>
                    <a:pt x="64" y="203"/>
                    <a:pt x="68" y="221"/>
                    <a:pt x="73" y="240"/>
                  </a:cubicBezTo>
                  <a:cubicBezTo>
                    <a:pt x="77" y="257"/>
                    <a:pt x="82" y="274"/>
                    <a:pt x="86" y="291"/>
                  </a:cubicBezTo>
                  <a:cubicBezTo>
                    <a:pt x="88" y="299"/>
                    <a:pt x="90" y="316"/>
                    <a:pt x="96" y="330"/>
                  </a:cubicBezTo>
                  <a:cubicBezTo>
                    <a:pt x="96" y="330"/>
                    <a:pt x="105" y="332"/>
                    <a:pt x="111" y="328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19"/>
                    <a:pt x="129" y="323"/>
                    <a:pt x="130" y="324"/>
                  </a:cubicBezTo>
                  <a:cubicBezTo>
                    <a:pt x="131" y="325"/>
                    <a:pt x="165" y="323"/>
                    <a:pt x="166" y="314"/>
                  </a:cubicBezTo>
                  <a:cubicBezTo>
                    <a:pt x="167" y="304"/>
                    <a:pt x="161" y="307"/>
                    <a:pt x="148" y="30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7">
              <a:extLst>
                <a:ext uri="{FF2B5EF4-FFF2-40B4-BE49-F238E27FC236}">
                  <a16:creationId xmlns:a16="http://schemas.microsoft.com/office/drawing/2014/main" id="{E839C98E-AEA1-4599-8A71-2ECE9D5FE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7" y="3715"/>
              <a:ext cx="149" cy="53"/>
            </a:xfrm>
            <a:custGeom>
              <a:avLst/>
              <a:gdLst>
                <a:gd name="T0" fmla="*/ 59 w 78"/>
                <a:gd name="T1" fmla="*/ 1 h 28"/>
                <a:gd name="T2" fmla="*/ 51 w 78"/>
                <a:gd name="T3" fmla="*/ 0 h 28"/>
                <a:gd name="T4" fmla="*/ 21 w 78"/>
                <a:gd name="T5" fmla="*/ 5 h 28"/>
                <a:gd name="T6" fmla="*/ 0 w 78"/>
                <a:gd name="T7" fmla="*/ 1 h 28"/>
                <a:gd name="T8" fmla="*/ 7 w 78"/>
                <a:gd name="T9" fmla="*/ 26 h 28"/>
                <a:gd name="T10" fmla="*/ 22 w 78"/>
                <a:gd name="T11" fmla="*/ 24 h 28"/>
                <a:gd name="T12" fmla="*/ 24 w 78"/>
                <a:gd name="T13" fmla="*/ 20 h 28"/>
                <a:gd name="T14" fmla="*/ 39 w 78"/>
                <a:gd name="T15" fmla="*/ 20 h 28"/>
                <a:gd name="T16" fmla="*/ 77 w 78"/>
                <a:gd name="T17" fmla="*/ 10 h 28"/>
                <a:gd name="T18" fmla="*/ 59 w 78"/>
                <a:gd name="T1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28">
                  <a:moveTo>
                    <a:pt x="59" y="1"/>
                  </a:moveTo>
                  <a:cubicBezTo>
                    <a:pt x="57" y="1"/>
                    <a:pt x="54" y="0"/>
                    <a:pt x="51" y="0"/>
                  </a:cubicBezTo>
                  <a:cubicBezTo>
                    <a:pt x="58" y="6"/>
                    <a:pt x="35" y="6"/>
                    <a:pt x="21" y="5"/>
                  </a:cubicBezTo>
                  <a:cubicBezTo>
                    <a:pt x="8" y="4"/>
                    <a:pt x="0" y="1"/>
                    <a:pt x="0" y="1"/>
                  </a:cubicBezTo>
                  <a:cubicBezTo>
                    <a:pt x="1" y="9"/>
                    <a:pt x="4" y="18"/>
                    <a:pt x="7" y="26"/>
                  </a:cubicBezTo>
                  <a:cubicBezTo>
                    <a:pt x="7" y="26"/>
                    <a:pt x="16" y="28"/>
                    <a:pt x="22" y="2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34" y="20"/>
                    <a:pt x="39" y="20"/>
                  </a:cubicBezTo>
                  <a:cubicBezTo>
                    <a:pt x="51" y="21"/>
                    <a:pt x="76" y="19"/>
                    <a:pt x="77" y="10"/>
                  </a:cubicBezTo>
                  <a:cubicBezTo>
                    <a:pt x="78" y="0"/>
                    <a:pt x="72" y="3"/>
                    <a:pt x="59" y="1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8">
              <a:extLst>
                <a:ext uri="{FF2B5EF4-FFF2-40B4-BE49-F238E27FC236}">
                  <a16:creationId xmlns:a16="http://schemas.microsoft.com/office/drawing/2014/main" id="{6FAA5B60-680B-492E-976C-398B00990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3217"/>
              <a:ext cx="308" cy="569"/>
            </a:xfrm>
            <a:custGeom>
              <a:avLst/>
              <a:gdLst>
                <a:gd name="T0" fmla="*/ 110 w 161"/>
                <a:gd name="T1" fmla="*/ 0 h 298"/>
                <a:gd name="T2" fmla="*/ 109 w 161"/>
                <a:gd name="T3" fmla="*/ 22 h 298"/>
                <a:gd name="T4" fmla="*/ 107 w 161"/>
                <a:gd name="T5" fmla="*/ 81 h 298"/>
                <a:gd name="T6" fmla="*/ 105 w 161"/>
                <a:gd name="T7" fmla="*/ 103 h 298"/>
                <a:gd name="T8" fmla="*/ 104 w 161"/>
                <a:gd name="T9" fmla="*/ 109 h 298"/>
                <a:gd name="T10" fmla="*/ 104 w 161"/>
                <a:gd name="T11" fmla="*/ 109 h 298"/>
                <a:gd name="T12" fmla="*/ 104 w 161"/>
                <a:gd name="T13" fmla="*/ 109 h 298"/>
                <a:gd name="T14" fmla="*/ 105 w 161"/>
                <a:gd name="T15" fmla="*/ 110 h 298"/>
                <a:gd name="T16" fmla="*/ 106 w 161"/>
                <a:gd name="T17" fmla="*/ 111 h 298"/>
                <a:gd name="T18" fmla="*/ 107 w 161"/>
                <a:gd name="T19" fmla="*/ 111 h 298"/>
                <a:gd name="T20" fmla="*/ 107 w 161"/>
                <a:gd name="T21" fmla="*/ 111 h 298"/>
                <a:gd name="T22" fmla="*/ 104 w 161"/>
                <a:gd name="T23" fmla="*/ 109 h 298"/>
                <a:gd name="T24" fmla="*/ 104 w 161"/>
                <a:gd name="T25" fmla="*/ 109 h 298"/>
                <a:gd name="T26" fmla="*/ 104 w 161"/>
                <a:gd name="T27" fmla="*/ 110 h 298"/>
                <a:gd name="T28" fmla="*/ 103 w 161"/>
                <a:gd name="T29" fmla="*/ 111 h 298"/>
                <a:gd name="T30" fmla="*/ 101 w 161"/>
                <a:gd name="T31" fmla="*/ 114 h 298"/>
                <a:gd name="T32" fmla="*/ 80 w 161"/>
                <a:gd name="T33" fmla="*/ 141 h 298"/>
                <a:gd name="T34" fmla="*/ 50 w 161"/>
                <a:gd name="T35" fmla="*/ 178 h 298"/>
                <a:gd name="T36" fmla="*/ 22 w 161"/>
                <a:gd name="T37" fmla="*/ 220 h 298"/>
                <a:gd name="T38" fmla="*/ 0 w 161"/>
                <a:gd name="T39" fmla="*/ 250 h 298"/>
                <a:gd name="T40" fmla="*/ 13 w 161"/>
                <a:gd name="T41" fmla="*/ 261 h 298"/>
                <a:gd name="T42" fmla="*/ 19 w 161"/>
                <a:gd name="T43" fmla="*/ 256 h 298"/>
                <a:gd name="T44" fmla="*/ 27 w 161"/>
                <a:gd name="T45" fmla="*/ 272 h 298"/>
                <a:gd name="T46" fmla="*/ 59 w 161"/>
                <a:gd name="T47" fmla="*/ 292 h 298"/>
                <a:gd name="T48" fmla="*/ 54 w 161"/>
                <a:gd name="T49" fmla="*/ 274 h 298"/>
                <a:gd name="T50" fmla="*/ 41 w 161"/>
                <a:gd name="T51" fmla="*/ 231 h 298"/>
                <a:gd name="T52" fmla="*/ 42 w 161"/>
                <a:gd name="T53" fmla="*/ 231 h 298"/>
                <a:gd name="T54" fmla="*/ 82 w 161"/>
                <a:gd name="T55" fmla="*/ 187 h 298"/>
                <a:gd name="T56" fmla="*/ 122 w 161"/>
                <a:gd name="T57" fmla="*/ 142 h 298"/>
                <a:gd name="T58" fmla="*/ 127 w 161"/>
                <a:gd name="T59" fmla="*/ 135 h 298"/>
                <a:gd name="T60" fmla="*/ 133 w 161"/>
                <a:gd name="T61" fmla="*/ 127 h 298"/>
                <a:gd name="T62" fmla="*/ 133 w 161"/>
                <a:gd name="T63" fmla="*/ 127 h 298"/>
                <a:gd name="T64" fmla="*/ 134 w 161"/>
                <a:gd name="T65" fmla="*/ 126 h 298"/>
                <a:gd name="T66" fmla="*/ 135 w 161"/>
                <a:gd name="T67" fmla="*/ 124 h 298"/>
                <a:gd name="T68" fmla="*/ 137 w 161"/>
                <a:gd name="T69" fmla="*/ 120 h 298"/>
                <a:gd name="T70" fmla="*/ 139 w 161"/>
                <a:gd name="T71" fmla="*/ 113 h 298"/>
                <a:gd name="T72" fmla="*/ 141 w 161"/>
                <a:gd name="T73" fmla="*/ 107 h 298"/>
                <a:gd name="T74" fmla="*/ 143 w 161"/>
                <a:gd name="T75" fmla="*/ 102 h 298"/>
                <a:gd name="T76" fmla="*/ 153 w 161"/>
                <a:gd name="T77" fmla="*/ 55 h 298"/>
                <a:gd name="T78" fmla="*/ 159 w 161"/>
                <a:gd name="T79" fmla="*/ 17 h 298"/>
                <a:gd name="T80" fmla="*/ 161 w 161"/>
                <a:gd name="T81" fmla="*/ 0 h 298"/>
                <a:gd name="T82" fmla="*/ 110 w 161"/>
                <a:gd name="T8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1" h="298">
                  <a:moveTo>
                    <a:pt x="110" y="0"/>
                  </a:moveTo>
                  <a:cubicBezTo>
                    <a:pt x="110" y="0"/>
                    <a:pt x="110" y="8"/>
                    <a:pt x="109" y="22"/>
                  </a:cubicBezTo>
                  <a:cubicBezTo>
                    <a:pt x="109" y="36"/>
                    <a:pt x="108" y="57"/>
                    <a:pt x="107" y="81"/>
                  </a:cubicBezTo>
                  <a:cubicBezTo>
                    <a:pt x="106" y="91"/>
                    <a:pt x="105" y="98"/>
                    <a:pt x="105" y="103"/>
                  </a:cubicBezTo>
                  <a:cubicBezTo>
                    <a:pt x="104" y="105"/>
                    <a:pt x="104" y="107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06" y="111"/>
                    <a:pt x="106" y="111"/>
                    <a:pt x="106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7" y="111"/>
                    <a:pt x="107" y="111"/>
                    <a:pt x="107" y="111"/>
                  </a:cubicBezTo>
                  <a:cubicBezTo>
                    <a:pt x="105" y="110"/>
                    <a:pt x="110" y="113"/>
                    <a:pt x="104" y="109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0"/>
                    <a:pt x="104" y="110"/>
                    <a:pt x="104" y="110"/>
                  </a:cubicBezTo>
                  <a:cubicBezTo>
                    <a:pt x="103" y="110"/>
                    <a:pt x="103" y="111"/>
                    <a:pt x="103" y="111"/>
                  </a:cubicBezTo>
                  <a:cubicBezTo>
                    <a:pt x="102" y="112"/>
                    <a:pt x="102" y="113"/>
                    <a:pt x="101" y="114"/>
                  </a:cubicBezTo>
                  <a:cubicBezTo>
                    <a:pt x="97" y="122"/>
                    <a:pt x="92" y="129"/>
                    <a:pt x="80" y="141"/>
                  </a:cubicBezTo>
                  <a:cubicBezTo>
                    <a:pt x="69" y="152"/>
                    <a:pt x="60" y="165"/>
                    <a:pt x="50" y="178"/>
                  </a:cubicBezTo>
                  <a:cubicBezTo>
                    <a:pt x="40" y="192"/>
                    <a:pt x="31" y="206"/>
                    <a:pt x="22" y="220"/>
                  </a:cubicBezTo>
                  <a:cubicBezTo>
                    <a:pt x="16" y="227"/>
                    <a:pt x="7" y="239"/>
                    <a:pt x="0" y="250"/>
                  </a:cubicBezTo>
                  <a:cubicBezTo>
                    <a:pt x="0" y="250"/>
                    <a:pt x="5" y="259"/>
                    <a:pt x="13" y="261"/>
                  </a:cubicBezTo>
                  <a:cubicBezTo>
                    <a:pt x="19" y="256"/>
                    <a:pt x="19" y="256"/>
                    <a:pt x="19" y="256"/>
                  </a:cubicBezTo>
                  <a:cubicBezTo>
                    <a:pt x="19" y="256"/>
                    <a:pt x="27" y="271"/>
                    <a:pt x="27" y="272"/>
                  </a:cubicBezTo>
                  <a:cubicBezTo>
                    <a:pt x="27" y="273"/>
                    <a:pt x="51" y="298"/>
                    <a:pt x="59" y="292"/>
                  </a:cubicBezTo>
                  <a:cubicBezTo>
                    <a:pt x="67" y="287"/>
                    <a:pt x="61" y="285"/>
                    <a:pt x="54" y="274"/>
                  </a:cubicBezTo>
                  <a:cubicBezTo>
                    <a:pt x="47" y="263"/>
                    <a:pt x="35" y="251"/>
                    <a:pt x="41" y="231"/>
                  </a:cubicBezTo>
                  <a:cubicBezTo>
                    <a:pt x="42" y="231"/>
                    <a:pt x="42" y="231"/>
                    <a:pt x="42" y="231"/>
                  </a:cubicBezTo>
                  <a:cubicBezTo>
                    <a:pt x="50" y="220"/>
                    <a:pt x="66" y="204"/>
                    <a:pt x="82" y="187"/>
                  </a:cubicBezTo>
                  <a:cubicBezTo>
                    <a:pt x="98" y="171"/>
                    <a:pt x="113" y="153"/>
                    <a:pt x="122" y="142"/>
                  </a:cubicBezTo>
                  <a:cubicBezTo>
                    <a:pt x="123" y="140"/>
                    <a:pt x="125" y="138"/>
                    <a:pt x="127" y="135"/>
                  </a:cubicBezTo>
                  <a:cubicBezTo>
                    <a:pt x="129" y="133"/>
                    <a:pt x="131" y="130"/>
                    <a:pt x="133" y="127"/>
                  </a:cubicBezTo>
                  <a:cubicBezTo>
                    <a:pt x="133" y="127"/>
                    <a:pt x="133" y="127"/>
                    <a:pt x="133" y="127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5" y="124"/>
                    <a:pt x="135" y="124"/>
                    <a:pt x="135" y="124"/>
                  </a:cubicBezTo>
                  <a:cubicBezTo>
                    <a:pt x="136" y="122"/>
                    <a:pt x="136" y="121"/>
                    <a:pt x="137" y="120"/>
                  </a:cubicBezTo>
                  <a:cubicBezTo>
                    <a:pt x="138" y="117"/>
                    <a:pt x="138" y="115"/>
                    <a:pt x="139" y="113"/>
                  </a:cubicBezTo>
                  <a:cubicBezTo>
                    <a:pt x="140" y="111"/>
                    <a:pt x="140" y="109"/>
                    <a:pt x="141" y="107"/>
                  </a:cubicBezTo>
                  <a:cubicBezTo>
                    <a:pt x="142" y="105"/>
                    <a:pt x="142" y="103"/>
                    <a:pt x="143" y="102"/>
                  </a:cubicBezTo>
                  <a:cubicBezTo>
                    <a:pt x="147" y="86"/>
                    <a:pt x="150" y="70"/>
                    <a:pt x="153" y="55"/>
                  </a:cubicBezTo>
                  <a:cubicBezTo>
                    <a:pt x="155" y="40"/>
                    <a:pt x="158" y="26"/>
                    <a:pt x="159" y="17"/>
                  </a:cubicBezTo>
                  <a:cubicBezTo>
                    <a:pt x="161" y="7"/>
                    <a:pt x="161" y="0"/>
                    <a:pt x="161" y="0"/>
                  </a:cubicBezTo>
                  <a:cubicBezTo>
                    <a:pt x="144" y="0"/>
                    <a:pt x="127" y="0"/>
                    <a:pt x="110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9">
              <a:extLst>
                <a:ext uri="{FF2B5EF4-FFF2-40B4-BE49-F238E27FC236}">
                  <a16:creationId xmlns:a16="http://schemas.microsoft.com/office/drawing/2014/main" id="{21DAA664-A070-4905-B6FF-8BCD4094F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3654"/>
              <a:ext cx="128" cy="132"/>
            </a:xfrm>
            <a:custGeom>
              <a:avLst/>
              <a:gdLst>
                <a:gd name="T0" fmla="*/ 54 w 67"/>
                <a:gd name="T1" fmla="*/ 45 h 69"/>
                <a:gd name="T2" fmla="*/ 49 w 67"/>
                <a:gd name="T3" fmla="*/ 38 h 69"/>
                <a:gd name="T4" fmla="*/ 26 w 67"/>
                <a:gd name="T5" fmla="*/ 19 h 69"/>
                <a:gd name="T6" fmla="*/ 15 w 67"/>
                <a:gd name="T7" fmla="*/ 0 h 69"/>
                <a:gd name="T8" fmla="*/ 0 w 67"/>
                <a:gd name="T9" fmla="*/ 21 h 69"/>
                <a:gd name="T10" fmla="*/ 13 w 67"/>
                <a:gd name="T11" fmla="*/ 32 h 69"/>
                <a:gd name="T12" fmla="*/ 17 w 67"/>
                <a:gd name="T13" fmla="*/ 30 h 69"/>
                <a:gd name="T14" fmla="*/ 26 w 67"/>
                <a:gd name="T15" fmla="*/ 42 h 69"/>
                <a:gd name="T16" fmla="*/ 59 w 67"/>
                <a:gd name="T17" fmla="*/ 63 h 69"/>
                <a:gd name="T18" fmla="*/ 54 w 67"/>
                <a:gd name="T19" fmla="*/ 4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69">
                  <a:moveTo>
                    <a:pt x="54" y="45"/>
                  </a:moveTo>
                  <a:cubicBezTo>
                    <a:pt x="52" y="42"/>
                    <a:pt x="51" y="40"/>
                    <a:pt x="49" y="38"/>
                  </a:cubicBezTo>
                  <a:cubicBezTo>
                    <a:pt x="49" y="47"/>
                    <a:pt x="34" y="29"/>
                    <a:pt x="26" y="19"/>
                  </a:cubicBezTo>
                  <a:cubicBezTo>
                    <a:pt x="17" y="8"/>
                    <a:pt x="15" y="0"/>
                    <a:pt x="15" y="0"/>
                  </a:cubicBezTo>
                  <a:cubicBezTo>
                    <a:pt x="10" y="6"/>
                    <a:pt x="4" y="14"/>
                    <a:pt x="0" y="21"/>
                  </a:cubicBezTo>
                  <a:cubicBezTo>
                    <a:pt x="0" y="21"/>
                    <a:pt x="5" y="30"/>
                    <a:pt x="13" y="32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23" y="38"/>
                    <a:pt x="26" y="42"/>
                  </a:cubicBezTo>
                  <a:cubicBezTo>
                    <a:pt x="34" y="51"/>
                    <a:pt x="51" y="69"/>
                    <a:pt x="59" y="63"/>
                  </a:cubicBezTo>
                  <a:cubicBezTo>
                    <a:pt x="67" y="58"/>
                    <a:pt x="61" y="56"/>
                    <a:pt x="54" y="45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50">
              <a:extLst>
                <a:ext uri="{FF2B5EF4-FFF2-40B4-BE49-F238E27FC236}">
                  <a16:creationId xmlns:a16="http://schemas.microsoft.com/office/drawing/2014/main" id="{BA0B812F-DD76-4C46-8B9B-023EAECB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" y="2990"/>
              <a:ext cx="36" cy="42"/>
            </a:xfrm>
            <a:custGeom>
              <a:avLst/>
              <a:gdLst>
                <a:gd name="T0" fmla="*/ 36 w 36"/>
                <a:gd name="T1" fmla="*/ 30 h 42"/>
                <a:gd name="T2" fmla="*/ 17 w 36"/>
                <a:gd name="T3" fmla="*/ 42 h 42"/>
                <a:gd name="T4" fmla="*/ 0 w 36"/>
                <a:gd name="T5" fmla="*/ 15 h 42"/>
                <a:gd name="T6" fmla="*/ 23 w 36"/>
                <a:gd name="T7" fmla="*/ 0 h 42"/>
                <a:gd name="T8" fmla="*/ 36 w 36"/>
                <a:gd name="T9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36" y="30"/>
                  </a:moveTo>
                  <a:lnTo>
                    <a:pt x="17" y="42"/>
                  </a:lnTo>
                  <a:lnTo>
                    <a:pt x="0" y="15"/>
                  </a:lnTo>
                  <a:lnTo>
                    <a:pt x="23" y="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51">
              <a:extLst>
                <a:ext uri="{FF2B5EF4-FFF2-40B4-BE49-F238E27FC236}">
                  <a16:creationId xmlns:a16="http://schemas.microsoft.com/office/drawing/2014/main" id="{4E57E6B5-FB35-4120-9D9E-BF7E7CD3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" y="2951"/>
              <a:ext cx="75" cy="75"/>
            </a:xfrm>
            <a:custGeom>
              <a:avLst/>
              <a:gdLst>
                <a:gd name="T0" fmla="*/ 21 w 39"/>
                <a:gd name="T1" fmla="*/ 4 h 39"/>
                <a:gd name="T2" fmla="*/ 24 w 39"/>
                <a:gd name="T3" fmla="*/ 2 h 39"/>
                <a:gd name="T4" fmla="*/ 30 w 39"/>
                <a:gd name="T5" fmla="*/ 1 h 39"/>
                <a:gd name="T6" fmla="*/ 32 w 39"/>
                <a:gd name="T7" fmla="*/ 7 h 39"/>
                <a:gd name="T8" fmla="*/ 34 w 39"/>
                <a:gd name="T9" fmla="*/ 15 h 39"/>
                <a:gd name="T10" fmla="*/ 38 w 39"/>
                <a:gd name="T11" fmla="*/ 22 h 39"/>
                <a:gd name="T12" fmla="*/ 39 w 39"/>
                <a:gd name="T13" fmla="*/ 25 h 39"/>
                <a:gd name="T14" fmla="*/ 38 w 39"/>
                <a:gd name="T15" fmla="*/ 28 h 39"/>
                <a:gd name="T16" fmla="*/ 34 w 39"/>
                <a:gd name="T17" fmla="*/ 30 h 39"/>
                <a:gd name="T18" fmla="*/ 19 w 39"/>
                <a:gd name="T19" fmla="*/ 37 h 39"/>
                <a:gd name="T20" fmla="*/ 10 w 39"/>
                <a:gd name="T21" fmla="*/ 31 h 39"/>
                <a:gd name="T22" fmla="*/ 7 w 39"/>
                <a:gd name="T23" fmla="*/ 10 h 39"/>
                <a:gd name="T24" fmla="*/ 15 w 39"/>
                <a:gd name="T25" fmla="*/ 3 h 39"/>
                <a:gd name="T26" fmla="*/ 21 w 39"/>
                <a:gd name="T27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9">
                  <a:moveTo>
                    <a:pt x="21" y="4"/>
                  </a:moveTo>
                  <a:cubicBezTo>
                    <a:pt x="21" y="4"/>
                    <a:pt x="22" y="3"/>
                    <a:pt x="24" y="2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3"/>
                    <a:pt x="30" y="5"/>
                    <a:pt x="32" y="7"/>
                  </a:cubicBezTo>
                  <a:cubicBezTo>
                    <a:pt x="33" y="10"/>
                    <a:pt x="34" y="12"/>
                    <a:pt x="34" y="15"/>
                  </a:cubicBezTo>
                  <a:cubicBezTo>
                    <a:pt x="34" y="17"/>
                    <a:pt x="36" y="18"/>
                    <a:pt x="38" y="22"/>
                  </a:cubicBezTo>
                  <a:cubicBezTo>
                    <a:pt x="38" y="23"/>
                    <a:pt x="38" y="24"/>
                    <a:pt x="39" y="25"/>
                  </a:cubicBezTo>
                  <a:cubicBezTo>
                    <a:pt x="39" y="26"/>
                    <a:pt x="39" y="27"/>
                    <a:pt x="38" y="28"/>
                  </a:cubicBezTo>
                  <a:cubicBezTo>
                    <a:pt x="36" y="29"/>
                    <a:pt x="34" y="30"/>
                    <a:pt x="34" y="30"/>
                  </a:cubicBezTo>
                  <a:cubicBezTo>
                    <a:pt x="32" y="32"/>
                    <a:pt x="25" y="35"/>
                    <a:pt x="19" y="37"/>
                  </a:cubicBezTo>
                  <a:cubicBezTo>
                    <a:pt x="13" y="39"/>
                    <a:pt x="10" y="31"/>
                    <a:pt x="10" y="31"/>
                  </a:cubicBezTo>
                  <a:cubicBezTo>
                    <a:pt x="3" y="25"/>
                    <a:pt x="0" y="17"/>
                    <a:pt x="7" y="10"/>
                  </a:cubicBezTo>
                  <a:cubicBezTo>
                    <a:pt x="7" y="10"/>
                    <a:pt x="11" y="5"/>
                    <a:pt x="15" y="3"/>
                  </a:cubicBezTo>
                  <a:cubicBezTo>
                    <a:pt x="19" y="1"/>
                    <a:pt x="21" y="4"/>
                    <a:pt x="21" y="4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452">
              <a:extLst>
                <a:ext uri="{FF2B5EF4-FFF2-40B4-BE49-F238E27FC236}">
                  <a16:creationId xmlns:a16="http://schemas.microsoft.com/office/drawing/2014/main" id="{57E2F23D-8B2C-47EF-96A7-31D370A39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" y="2949"/>
              <a:ext cx="41" cy="33"/>
            </a:xfrm>
            <a:custGeom>
              <a:avLst/>
              <a:gdLst>
                <a:gd name="T0" fmla="*/ 18 w 21"/>
                <a:gd name="T1" fmla="*/ 3 h 17"/>
                <a:gd name="T2" fmla="*/ 14 w 21"/>
                <a:gd name="T3" fmla="*/ 10 h 17"/>
                <a:gd name="T4" fmla="*/ 2 w 21"/>
                <a:gd name="T5" fmla="*/ 15 h 17"/>
                <a:gd name="T6" fmla="*/ 12 w 21"/>
                <a:gd name="T7" fmla="*/ 3 h 17"/>
                <a:gd name="T8" fmla="*/ 18 w 21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8" y="3"/>
                  </a:moveTo>
                  <a:cubicBezTo>
                    <a:pt x="19" y="4"/>
                    <a:pt x="21" y="6"/>
                    <a:pt x="14" y="10"/>
                  </a:cubicBezTo>
                  <a:cubicBezTo>
                    <a:pt x="8" y="15"/>
                    <a:pt x="4" y="17"/>
                    <a:pt x="2" y="15"/>
                  </a:cubicBezTo>
                  <a:cubicBezTo>
                    <a:pt x="0" y="12"/>
                    <a:pt x="8" y="5"/>
                    <a:pt x="12" y="3"/>
                  </a:cubicBezTo>
                  <a:cubicBezTo>
                    <a:pt x="16" y="0"/>
                    <a:pt x="18" y="2"/>
                    <a:pt x="18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53">
              <a:extLst>
                <a:ext uri="{FF2B5EF4-FFF2-40B4-BE49-F238E27FC236}">
                  <a16:creationId xmlns:a16="http://schemas.microsoft.com/office/drawing/2014/main" id="{D9CA106D-7AB9-483C-B48C-CDB8FD785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9" y="2963"/>
              <a:ext cx="40" cy="32"/>
            </a:xfrm>
            <a:custGeom>
              <a:avLst/>
              <a:gdLst>
                <a:gd name="T0" fmla="*/ 18 w 21"/>
                <a:gd name="T1" fmla="*/ 3 h 17"/>
                <a:gd name="T2" fmla="*/ 15 w 21"/>
                <a:gd name="T3" fmla="*/ 10 h 17"/>
                <a:gd name="T4" fmla="*/ 2 w 21"/>
                <a:gd name="T5" fmla="*/ 14 h 17"/>
                <a:gd name="T6" fmla="*/ 12 w 21"/>
                <a:gd name="T7" fmla="*/ 2 h 17"/>
                <a:gd name="T8" fmla="*/ 18 w 21"/>
                <a:gd name="T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8" y="3"/>
                  </a:moveTo>
                  <a:cubicBezTo>
                    <a:pt x="19" y="4"/>
                    <a:pt x="21" y="6"/>
                    <a:pt x="15" y="10"/>
                  </a:cubicBezTo>
                  <a:cubicBezTo>
                    <a:pt x="8" y="14"/>
                    <a:pt x="4" y="17"/>
                    <a:pt x="2" y="14"/>
                  </a:cubicBezTo>
                  <a:cubicBezTo>
                    <a:pt x="0" y="12"/>
                    <a:pt x="8" y="5"/>
                    <a:pt x="12" y="2"/>
                  </a:cubicBezTo>
                  <a:cubicBezTo>
                    <a:pt x="16" y="0"/>
                    <a:pt x="18" y="2"/>
                    <a:pt x="18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454">
              <a:extLst>
                <a:ext uri="{FF2B5EF4-FFF2-40B4-BE49-F238E27FC236}">
                  <a16:creationId xmlns:a16="http://schemas.microsoft.com/office/drawing/2014/main" id="{DC96A502-038E-4564-B808-31AEBC81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" y="2976"/>
              <a:ext cx="40" cy="31"/>
            </a:xfrm>
            <a:custGeom>
              <a:avLst/>
              <a:gdLst>
                <a:gd name="T0" fmla="*/ 19 w 21"/>
                <a:gd name="T1" fmla="*/ 3 h 16"/>
                <a:gd name="T2" fmla="*/ 14 w 21"/>
                <a:gd name="T3" fmla="*/ 10 h 16"/>
                <a:gd name="T4" fmla="*/ 2 w 21"/>
                <a:gd name="T5" fmla="*/ 13 h 16"/>
                <a:gd name="T6" fmla="*/ 13 w 21"/>
                <a:gd name="T7" fmla="*/ 2 h 16"/>
                <a:gd name="T8" fmla="*/ 19 w 21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9" y="3"/>
                  </a:moveTo>
                  <a:cubicBezTo>
                    <a:pt x="20" y="4"/>
                    <a:pt x="21" y="6"/>
                    <a:pt x="14" y="10"/>
                  </a:cubicBezTo>
                  <a:cubicBezTo>
                    <a:pt x="7" y="13"/>
                    <a:pt x="3" y="16"/>
                    <a:pt x="2" y="13"/>
                  </a:cubicBezTo>
                  <a:cubicBezTo>
                    <a:pt x="0" y="10"/>
                    <a:pt x="9" y="4"/>
                    <a:pt x="13" y="2"/>
                  </a:cubicBezTo>
                  <a:cubicBezTo>
                    <a:pt x="17" y="0"/>
                    <a:pt x="19" y="2"/>
                    <a:pt x="19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455">
              <a:extLst>
                <a:ext uri="{FF2B5EF4-FFF2-40B4-BE49-F238E27FC236}">
                  <a16:creationId xmlns:a16="http://schemas.microsoft.com/office/drawing/2014/main" id="{3798EBB8-9AD2-4BD0-9488-92857046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" y="2990"/>
              <a:ext cx="42" cy="26"/>
            </a:xfrm>
            <a:custGeom>
              <a:avLst/>
              <a:gdLst>
                <a:gd name="T0" fmla="*/ 19 w 22"/>
                <a:gd name="T1" fmla="*/ 3 h 14"/>
                <a:gd name="T2" fmla="*/ 14 w 22"/>
                <a:gd name="T3" fmla="*/ 10 h 14"/>
                <a:gd name="T4" fmla="*/ 1 w 22"/>
                <a:gd name="T5" fmla="*/ 11 h 14"/>
                <a:gd name="T6" fmla="*/ 13 w 22"/>
                <a:gd name="T7" fmla="*/ 2 h 14"/>
                <a:gd name="T8" fmla="*/ 19 w 22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9" y="3"/>
                  </a:moveTo>
                  <a:cubicBezTo>
                    <a:pt x="20" y="5"/>
                    <a:pt x="22" y="7"/>
                    <a:pt x="14" y="10"/>
                  </a:cubicBezTo>
                  <a:cubicBezTo>
                    <a:pt x="7" y="12"/>
                    <a:pt x="2" y="14"/>
                    <a:pt x="1" y="11"/>
                  </a:cubicBezTo>
                  <a:cubicBezTo>
                    <a:pt x="0" y="8"/>
                    <a:pt x="9" y="3"/>
                    <a:pt x="13" y="2"/>
                  </a:cubicBezTo>
                  <a:cubicBezTo>
                    <a:pt x="18" y="0"/>
                    <a:pt x="19" y="2"/>
                    <a:pt x="19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56">
              <a:extLst>
                <a:ext uri="{FF2B5EF4-FFF2-40B4-BE49-F238E27FC236}">
                  <a16:creationId xmlns:a16="http://schemas.microsoft.com/office/drawing/2014/main" id="{6F69BFC2-4CC5-4B9F-8CE8-8273B8A34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" y="2953"/>
              <a:ext cx="38" cy="37"/>
            </a:xfrm>
            <a:custGeom>
              <a:avLst/>
              <a:gdLst>
                <a:gd name="T0" fmla="*/ 15 w 20"/>
                <a:gd name="T1" fmla="*/ 2 h 19"/>
                <a:gd name="T2" fmla="*/ 19 w 20"/>
                <a:gd name="T3" fmla="*/ 11 h 19"/>
                <a:gd name="T4" fmla="*/ 16 w 20"/>
                <a:gd name="T5" fmla="*/ 18 h 19"/>
                <a:gd name="T6" fmla="*/ 12 w 20"/>
                <a:gd name="T7" fmla="*/ 10 h 19"/>
                <a:gd name="T8" fmla="*/ 0 w 20"/>
                <a:gd name="T9" fmla="*/ 10 h 19"/>
                <a:gd name="T10" fmla="*/ 5 w 20"/>
                <a:gd name="T11" fmla="*/ 5 h 19"/>
                <a:gd name="T12" fmla="*/ 15 w 20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15" y="2"/>
                  </a:moveTo>
                  <a:cubicBezTo>
                    <a:pt x="15" y="2"/>
                    <a:pt x="17" y="5"/>
                    <a:pt x="19" y="11"/>
                  </a:cubicBezTo>
                  <a:cubicBezTo>
                    <a:pt x="20" y="17"/>
                    <a:pt x="19" y="18"/>
                    <a:pt x="16" y="18"/>
                  </a:cubicBezTo>
                  <a:cubicBezTo>
                    <a:pt x="13" y="18"/>
                    <a:pt x="12" y="10"/>
                    <a:pt x="12" y="10"/>
                  </a:cubicBezTo>
                  <a:cubicBezTo>
                    <a:pt x="12" y="10"/>
                    <a:pt x="1" y="19"/>
                    <a:pt x="0" y="10"/>
                  </a:cubicBezTo>
                  <a:cubicBezTo>
                    <a:pt x="0" y="10"/>
                    <a:pt x="0" y="9"/>
                    <a:pt x="5" y="5"/>
                  </a:cubicBezTo>
                  <a:cubicBezTo>
                    <a:pt x="10" y="0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7">
              <a:extLst>
                <a:ext uri="{FF2B5EF4-FFF2-40B4-BE49-F238E27FC236}">
                  <a16:creationId xmlns:a16="http://schemas.microsoft.com/office/drawing/2014/main" id="{D0F658D6-FE7E-4CF8-B61B-13551B6E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" y="2843"/>
              <a:ext cx="256" cy="238"/>
            </a:xfrm>
            <a:custGeom>
              <a:avLst/>
              <a:gdLst>
                <a:gd name="T0" fmla="*/ 128 w 133"/>
                <a:gd name="T1" fmla="*/ 84 h 125"/>
                <a:gd name="T2" fmla="*/ 133 w 133"/>
                <a:gd name="T3" fmla="*/ 98 h 125"/>
                <a:gd name="T4" fmla="*/ 100 w 133"/>
                <a:gd name="T5" fmla="*/ 116 h 125"/>
                <a:gd name="T6" fmla="*/ 90 w 133"/>
                <a:gd name="T7" fmla="*/ 120 h 125"/>
                <a:gd name="T8" fmla="*/ 75 w 133"/>
                <a:gd name="T9" fmla="*/ 124 h 125"/>
                <a:gd name="T10" fmla="*/ 60 w 133"/>
                <a:gd name="T11" fmla="*/ 123 h 125"/>
                <a:gd name="T12" fmla="*/ 57 w 133"/>
                <a:gd name="T13" fmla="*/ 121 h 125"/>
                <a:gd name="T14" fmla="*/ 54 w 133"/>
                <a:gd name="T15" fmla="*/ 119 h 125"/>
                <a:gd name="T16" fmla="*/ 49 w 133"/>
                <a:gd name="T17" fmla="*/ 113 h 125"/>
                <a:gd name="T18" fmla="*/ 45 w 133"/>
                <a:gd name="T19" fmla="*/ 105 h 125"/>
                <a:gd name="T20" fmla="*/ 43 w 133"/>
                <a:gd name="T21" fmla="*/ 101 h 125"/>
                <a:gd name="T22" fmla="*/ 42 w 133"/>
                <a:gd name="T23" fmla="*/ 99 h 125"/>
                <a:gd name="T24" fmla="*/ 37 w 133"/>
                <a:gd name="T25" fmla="*/ 90 h 125"/>
                <a:gd name="T26" fmla="*/ 26 w 133"/>
                <a:gd name="T27" fmla="*/ 73 h 125"/>
                <a:gd name="T28" fmla="*/ 4 w 133"/>
                <a:gd name="T29" fmla="*/ 38 h 125"/>
                <a:gd name="T30" fmla="*/ 1 w 133"/>
                <a:gd name="T31" fmla="*/ 27 h 125"/>
                <a:gd name="T32" fmla="*/ 1 w 133"/>
                <a:gd name="T33" fmla="*/ 27 h 125"/>
                <a:gd name="T34" fmla="*/ 32 w 133"/>
                <a:gd name="T35" fmla="*/ 8 h 125"/>
                <a:gd name="T36" fmla="*/ 41 w 133"/>
                <a:gd name="T37" fmla="*/ 18 h 125"/>
                <a:gd name="T38" fmla="*/ 58 w 133"/>
                <a:gd name="T39" fmla="*/ 56 h 125"/>
                <a:gd name="T40" fmla="*/ 66 w 133"/>
                <a:gd name="T41" fmla="*/ 75 h 125"/>
                <a:gd name="T42" fmla="*/ 70 w 133"/>
                <a:gd name="T43" fmla="*/ 85 h 125"/>
                <a:gd name="T44" fmla="*/ 71 w 133"/>
                <a:gd name="T45" fmla="*/ 87 h 125"/>
                <a:gd name="T46" fmla="*/ 71 w 133"/>
                <a:gd name="T47" fmla="*/ 88 h 125"/>
                <a:gd name="T48" fmla="*/ 72 w 133"/>
                <a:gd name="T49" fmla="*/ 89 h 125"/>
                <a:gd name="T50" fmla="*/ 72 w 133"/>
                <a:gd name="T51" fmla="*/ 91 h 125"/>
                <a:gd name="T52" fmla="*/ 72 w 133"/>
                <a:gd name="T53" fmla="*/ 93 h 125"/>
                <a:gd name="T54" fmla="*/ 73 w 133"/>
                <a:gd name="T55" fmla="*/ 94 h 125"/>
                <a:gd name="T56" fmla="*/ 77 w 133"/>
                <a:gd name="T57" fmla="*/ 95 h 125"/>
                <a:gd name="T58" fmla="*/ 82 w 133"/>
                <a:gd name="T59" fmla="*/ 94 h 125"/>
                <a:gd name="T60" fmla="*/ 90 w 133"/>
                <a:gd name="T61" fmla="*/ 92 h 125"/>
                <a:gd name="T62" fmla="*/ 125 w 133"/>
                <a:gd name="T63" fmla="*/ 79 h 125"/>
                <a:gd name="T64" fmla="*/ 128 w 133"/>
                <a:gd name="T65" fmla="*/ 8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3" h="125">
                  <a:moveTo>
                    <a:pt x="128" y="84"/>
                  </a:moveTo>
                  <a:cubicBezTo>
                    <a:pt x="130" y="89"/>
                    <a:pt x="132" y="93"/>
                    <a:pt x="133" y="98"/>
                  </a:cubicBezTo>
                  <a:cubicBezTo>
                    <a:pt x="122" y="104"/>
                    <a:pt x="111" y="110"/>
                    <a:pt x="100" y="116"/>
                  </a:cubicBezTo>
                  <a:cubicBezTo>
                    <a:pt x="97" y="117"/>
                    <a:pt x="94" y="119"/>
                    <a:pt x="90" y="120"/>
                  </a:cubicBezTo>
                  <a:cubicBezTo>
                    <a:pt x="85" y="122"/>
                    <a:pt x="80" y="124"/>
                    <a:pt x="75" y="124"/>
                  </a:cubicBezTo>
                  <a:cubicBezTo>
                    <a:pt x="70" y="125"/>
                    <a:pt x="65" y="125"/>
                    <a:pt x="60" y="123"/>
                  </a:cubicBezTo>
                  <a:cubicBezTo>
                    <a:pt x="59" y="123"/>
                    <a:pt x="58" y="122"/>
                    <a:pt x="57" y="121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5" y="105"/>
                    <a:pt x="45" y="105"/>
                    <a:pt x="45" y="105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2" y="99"/>
                    <a:pt x="42" y="99"/>
                    <a:pt x="42" y="99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19" y="61"/>
                    <a:pt x="12" y="50"/>
                    <a:pt x="4" y="38"/>
                  </a:cubicBezTo>
                  <a:cubicBezTo>
                    <a:pt x="2" y="35"/>
                    <a:pt x="1" y="31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10"/>
                    <a:pt x="17" y="0"/>
                    <a:pt x="32" y="8"/>
                  </a:cubicBezTo>
                  <a:cubicBezTo>
                    <a:pt x="35" y="11"/>
                    <a:pt x="39" y="14"/>
                    <a:pt x="41" y="18"/>
                  </a:cubicBezTo>
                  <a:cubicBezTo>
                    <a:pt x="46" y="31"/>
                    <a:pt x="52" y="43"/>
                    <a:pt x="58" y="5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70" y="85"/>
                    <a:pt x="70" y="85"/>
                    <a:pt x="70" y="85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3" y="93"/>
                    <a:pt x="73" y="94"/>
                    <a:pt x="73" y="94"/>
                  </a:cubicBezTo>
                  <a:cubicBezTo>
                    <a:pt x="74" y="95"/>
                    <a:pt x="76" y="95"/>
                    <a:pt x="77" y="95"/>
                  </a:cubicBezTo>
                  <a:cubicBezTo>
                    <a:pt x="79" y="95"/>
                    <a:pt x="80" y="95"/>
                    <a:pt x="82" y="94"/>
                  </a:cubicBezTo>
                  <a:cubicBezTo>
                    <a:pt x="85" y="94"/>
                    <a:pt x="87" y="93"/>
                    <a:pt x="90" y="92"/>
                  </a:cubicBezTo>
                  <a:cubicBezTo>
                    <a:pt x="102" y="88"/>
                    <a:pt x="113" y="84"/>
                    <a:pt x="125" y="79"/>
                  </a:cubicBezTo>
                  <a:cubicBezTo>
                    <a:pt x="126" y="81"/>
                    <a:pt x="127" y="83"/>
                    <a:pt x="128" y="8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458">
              <a:extLst>
                <a:ext uri="{FF2B5EF4-FFF2-40B4-BE49-F238E27FC236}">
                  <a16:creationId xmlns:a16="http://schemas.microsoft.com/office/drawing/2014/main" id="{3040A13E-187A-4A4F-B6B5-484C9D6B1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3083"/>
              <a:ext cx="32" cy="34"/>
            </a:xfrm>
            <a:custGeom>
              <a:avLst/>
              <a:gdLst>
                <a:gd name="T0" fmla="*/ 0 w 32"/>
                <a:gd name="T1" fmla="*/ 21 h 34"/>
                <a:gd name="T2" fmla="*/ 7 w 32"/>
                <a:gd name="T3" fmla="*/ 0 h 34"/>
                <a:gd name="T4" fmla="*/ 32 w 32"/>
                <a:gd name="T5" fmla="*/ 8 h 34"/>
                <a:gd name="T6" fmla="*/ 25 w 32"/>
                <a:gd name="T7" fmla="*/ 34 h 34"/>
                <a:gd name="T8" fmla="*/ 0 w 32"/>
                <a:gd name="T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4">
                  <a:moveTo>
                    <a:pt x="0" y="21"/>
                  </a:moveTo>
                  <a:lnTo>
                    <a:pt x="7" y="0"/>
                  </a:lnTo>
                  <a:lnTo>
                    <a:pt x="32" y="8"/>
                  </a:lnTo>
                  <a:lnTo>
                    <a:pt x="25" y="3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459">
              <a:extLst>
                <a:ext uri="{FF2B5EF4-FFF2-40B4-BE49-F238E27FC236}">
                  <a16:creationId xmlns:a16="http://schemas.microsoft.com/office/drawing/2014/main" id="{4EAC41B3-B6AC-4658-AAC0-3C4CD363D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858"/>
              <a:ext cx="230" cy="248"/>
            </a:xfrm>
            <a:custGeom>
              <a:avLst/>
              <a:gdLst>
                <a:gd name="T0" fmla="*/ 12 w 120"/>
                <a:gd name="T1" fmla="*/ 127 h 130"/>
                <a:gd name="T2" fmla="*/ 0 w 120"/>
                <a:gd name="T3" fmla="*/ 120 h 130"/>
                <a:gd name="T4" fmla="*/ 17 w 120"/>
                <a:gd name="T5" fmla="*/ 81 h 130"/>
                <a:gd name="T6" fmla="*/ 27 w 120"/>
                <a:gd name="T7" fmla="*/ 62 h 130"/>
                <a:gd name="T8" fmla="*/ 29 w 120"/>
                <a:gd name="T9" fmla="*/ 57 h 130"/>
                <a:gd name="T10" fmla="*/ 32 w 120"/>
                <a:gd name="T11" fmla="*/ 52 h 130"/>
                <a:gd name="T12" fmla="*/ 42 w 120"/>
                <a:gd name="T13" fmla="*/ 40 h 130"/>
                <a:gd name="T14" fmla="*/ 52 w 120"/>
                <a:gd name="T15" fmla="*/ 31 h 130"/>
                <a:gd name="T16" fmla="*/ 63 w 120"/>
                <a:gd name="T17" fmla="*/ 22 h 130"/>
                <a:gd name="T18" fmla="*/ 84 w 120"/>
                <a:gd name="T19" fmla="*/ 5 h 130"/>
                <a:gd name="T20" fmla="*/ 94 w 120"/>
                <a:gd name="T21" fmla="*/ 1 h 130"/>
                <a:gd name="T22" fmla="*/ 94 w 120"/>
                <a:gd name="T23" fmla="*/ 1 h 130"/>
                <a:gd name="T24" fmla="*/ 115 w 120"/>
                <a:gd name="T25" fmla="*/ 30 h 130"/>
                <a:gd name="T26" fmla="*/ 107 w 120"/>
                <a:gd name="T27" fmla="*/ 39 h 130"/>
                <a:gd name="T28" fmla="*/ 85 w 120"/>
                <a:gd name="T29" fmla="*/ 52 h 130"/>
                <a:gd name="T30" fmla="*/ 74 w 120"/>
                <a:gd name="T31" fmla="*/ 59 h 130"/>
                <a:gd name="T32" fmla="*/ 63 w 120"/>
                <a:gd name="T33" fmla="*/ 66 h 130"/>
                <a:gd name="T34" fmla="*/ 59 w 120"/>
                <a:gd name="T35" fmla="*/ 70 h 130"/>
                <a:gd name="T36" fmla="*/ 53 w 120"/>
                <a:gd name="T37" fmla="*/ 78 h 130"/>
                <a:gd name="T38" fmla="*/ 41 w 120"/>
                <a:gd name="T39" fmla="*/ 94 h 130"/>
                <a:gd name="T40" fmla="*/ 18 w 120"/>
                <a:gd name="T41" fmla="*/ 130 h 130"/>
                <a:gd name="T42" fmla="*/ 12 w 120"/>
                <a:gd name="T43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130">
                  <a:moveTo>
                    <a:pt x="12" y="127"/>
                  </a:moveTo>
                  <a:cubicBezTo>
                    <a:pt x="8" y="125"/>
                    <a:pt x="3" y="122"/>
                    <a:pt x="0" y="120"/>
                  </a:cubicBezTo>
                  <a:cubicBezTo>
                    <a:pt x="5" y="107"/>
                    <a:pt x="11" y="94"/>
                    <a:pt x="17" y="81"/>
                  </a:cubicBezTo>
                  <a:cubicBezTo>
                    <a:pt x="20" y="75"/>
                    <a:pt x="23" y="69"/>
                    <a:pt x="27" y="62"/>
                  </a:cubicBezTo>
                  <a:cubicBezTo>
                    <a:pt x="27" y="60"/>
                    <a:pt x="28" y="59"/>
                    <a:pt x="29" y="57"/>
                  </a:cubicBezTo>
                  <a:cubicBezTo>
                    <a:pt x="30" y="56"/>
                    <a:pt x="31" y="54"/>
                    <a:pt x="32" y="52"/>
                  </a:cubicBezTo>
                  <a:cubicBezTo>
                    <a:pt x="34" y="49"/>
                    <a:pt x="37" y="45"/>
                    <a:pt x="42" y="4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3" y="22"/>
                    <a:pt x="63" y="22"/>
                    <a:pt x="63" y="22"/>
                  </a:cubicBezTo>
                  <a:cubicBezTo>
                    <a:pt x="70" y="16"/>
                    <a:pt x="76" y="10"/>
                    <a:pt x="84" y="5"/>
                  </a:cubicBezTo>
                  <a:cubicBezTo>
                    <a:pt x="86" y="2"/>
                    <a:pt x="90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109" y="0"/>
                    <a:pt x="120" y="16"/>
                    <a:pt x="115" y="30"/>
                  </a:cubicBezTo>
                  <a:cubicBezTo>
                    <a:pt x="113" y="34"/>
                    <a:pt x="111" y="37"/>
                    <a:pt x="107" y="39"/>
                  </a:cubicBezTo>
                  <a:cubicBezTo>
                    <a:pt x="100" y="43"/>
                    <a:pt x="92" y="47"/>
                    <a:pt x="85" y="52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6"/>
                    <a:pt x="61" y="67"/>
                    <a:pt x="59" y="70"/>
                  </a:cubicBezTo>
                  <a:cubicBezTo>
                    <a:pt x="57" y="72"/>
                    <a:pt x="55" y="75"/>
                    <a:pt x="53" y="78"/>
                  </a:cubicBezTo>
                  <a:cubicBezTo>
                    <a:pt x="48" y="83"/>
                    <a:pt x="44" y="89"/>
                    <a:pt x="41" y="94"/>
                  </a:cubicBezTo>
                  <a:cubicBezTo>
                    <a:pt x="33" y="106"/>
                    <a:pt x="25" y="118"/>
                    <a:pt x="18" y="130"/>
                  </a:cubicBezTo>
                  <a:cubicBezTo>
                    <a:pt x="16" y="129"/>
                    <a:pt x="14" y="128"/>
                    <a:pt x="12" y="127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60">
              <a:extLst>
                <a:ext uri="{FF2B5EF4-FFF2-40B4-BE49-F238E27FC236}">
                  <a16:creationId xmlns:a16="http://schemas.microsoft.com/office/drawing/2014/main" id="{499C3074-7F8A-48C1-B375-4B2D3F90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3094"/>
              <a:ext cx="82" cy="75"/>
            </a:xfrm>
            <a:custGeom>
              <a:avLst/>
              <a:gdLst>
                <a:gd name="T0" fmla="*/ 37 w 43"/>
                <a:gd name="T1" fmla="*/ 21 h 39"/>
                <a:gd name="T2" fmla="*/ 26 w 43"/>
                <a:gd name="T3" fmla="*/ 5 h 39"/>
                <a:gd name="T4" fmla="*/ 26 w 43"/>
                <a:gd name="T5" fmla="*/ 5 h 39"/>
                <a:gd name="T6" fmla="*/ 26 w 43"/>
                <a:gd name="T7" fmla="*/ 5 h 39"/>
                <a:gd name="T8" fmla="*/ 26 w 43"/>
                <a:gd name="T9" fmla="*/ 5 h 39"/>
                <a:gd name="T10" fmla="*/ 22 w 43"/>
                <a:gd name="T11" fmla="*/ 3 h 39"/>
                <a:gd name="T12" fmla="*/ 17 w 43"/>
                <a:gd name="T13" fmla="*/ 1 h 39"/>
                <a:gd name="T14" fmla="*/ 10 w 43"/>
                <a:gd name="T15" fmla="*/ 3 h 39"/>
                <a:gd name="T16" fmla="*/ 3 w 43"/>
                <a:gd name="T17" fmla="*/ 16 h 39"/>
                <a:gd name="T18" fmla="*/ 3 w 43"/>
                <a:gd name="T19" fmla="*/ 18 h 39"/>
                <a:gd name="T20" fmla="*/ 1 w 43"/>
                <a:gd name="T21" fmla="*/ 26 h 39"/>
                <a:gd name="T22" fmla="*/ 6 w 43"/>
                <a:gd name="T23" fmla="*/ 26 h 39"/>
                <a:gd name="T24" fmla="*/ 7 w 43"/>
                <a:gd name="T25" fmla="*/ 30 h 39"/>
                <a:gd name="T26" fmla="*/ 12 w 43"/>
                <a:gd name="T27" fmla="*/ 29 h 39"/>
                <a:gd name="T28" fmla="*/ 13 w 43"/>
                <a:gd name="T29" fmla="*/ 33 h 39"/>
                <a:gd name="T30" fmla="*/ 18 w 43"/>
                <a:gd name="T31" fmla="*/ 33 h 39"/>
                <a:gd name="T32" fmla="*/ 19 w 43"/>
                <a:gd name="T33" fmla="*/ 36 h 39"/>
                <a:gd name="T34" fmla="*/ 26 w 43"/>
                <a:gd name="T35" fmla="*/ 32 h 39"/>
                <a:gd name="T36" fmla="*/ 30 w 43"/>
                <a:gd name="T37" fmla="*/ 24 h 39"/>
                <a:gd name="T38" fmla="*/ 30 w 43"/>
                <a:gd name="T39" fmla="*/ 25 h 39"/>
                <a:gd name="T40" fmla="*/ 38 w 43"/>
                <a:gd name="T41" fmla="*/ 32 h 39"/>
                <a:gd name="T42" fmla="*/ 37 w 43"/>
                <a:gd name="T43" fmla="*/ 2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39">
                  <a:moveTo>
                    <a:pt x="37" y="21"/>
                  </a:moveTo>
                  <a:cubicBezTo>
                    <a:pt x="35" y="12"/>
                    <a:pt x="28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4" y="4"/>
                    <a:pt x="23" y="3"/>
                    <a:pt x="22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0"/>
                    <a:pt x="12" y="1"/>
                    <a:pt x="10" y="3"/>
                  </a:cubicBezTo>
                  <a:cubicBezTo>
                    <a:pt x="7" y="6"/>
                    <a:pt x="4" y="11"/>
                    <a:pt x="3" y="16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1" y="21"/>
                    <a:pt x="0" y="25"/>
                    <a:pt x="1" y="26"/>
                  </a:cubicBezTo>
                  <a:cubicBezTo>
                    <a:pt x="3" y="28"/>
                    <a:pt x="4" y="28"/>
                    <a:pt x="6" y="26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9" y="33"/>
                    <a:pt x="10" y="32"/>
                    <a:pt x="12" y="29"/>
                  </a:cubicBezTo>
                  <a:cubicBezTo>
                    <a:pt x="12" y="31"/>
                    <a:pt x="12" y="33"/>
                    <a:pt x="13" y="33"/>
                  </a:cubicBezTo>
                  <a:cubicBezTo>
                    <a:pt x="15" y="36"/>
                    <a:pt x="16" y="35"/>
                    <a:pt x="18" y="33"/>
                  </a:cubicBezTo>
                  <a:cubicBezTo>
                    <a:pt x="18" y="34"/>
                    <a:pt x="18" y="36"/>
                    <a:pt x="19" y="36"/>
                  </a:cubicBezTo>
                  <a:cubicBezTo>
                    <a:pt x="22" y="39"/>
                    <a:pt x="23" y="37"/>
                    <a:pt x="26" y="32"/>
                  </a:cubicBezTo>
                  <a:cubicBezTo>
                    <a:pt x="29" y="27"/>
                    <a:pt x="30" y="25"/>
                    <a:pt x="30" y="24"/>
                  </a:cubicBezTo>
                  <a:cubicBezTo>
                    <a:pt x="30" y="24"/>
                    <a:pt x="30" y="24"/>
                    <a:pt x="30" y="25"/>
                  </a:cubicBezTo>
                  <a:cubicBezTo>
                    <a:pt x="31" y="29"/>
                    <a:pt x="36" y="33"/>
                    <a:pt x="38" y="32"/>
                  </a:cubicBezTo>
                  <a:cubicBezTo>
                    <a:pt x="43" y="31"/>
                    <a:pt x="39" y="29"/>
                    <a:pt x="37" y="2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61">
              <a:extLst>
                <a:ext uri="{FF2B5EF4-FFF2-40B4-BE49-F238E27FC236}">
                  <a16:creationId xmlns:a16="http://schemas.microsoft.com/office/drawing/2014/main" id="{D49DF566-6AD7-4954-82CC-D07514E0B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3157"/>
              <a:ext cx="381" cy="411"/>
            </a:xfrm>
            <a:custGeom>
              <a:avLst/>
              <a:gdLst>
                <a:gd name="T0" fmla="*/ 148 w 199"/>
                <a:gd name="T1" fmla="*/ 6 h 215"/>
                <a:gd name="T2" fmla="*/ 49 w 199"/>
                <a:gd name="T3" fmla="*/ 0 h 215"/>
                <a:gd name="T4" fmla="*/ 43 w 199"/>
                <a:gd name="T5" fmla="*/ 54 h 215"/>
                <a:gd name="T6" fmla="*/ 0 w 199"/>
                <a:gd name="T7" fmla="*/ 189 h 215"/>
                <a:gd name="T8" fmla="*/ 84 w 199"/>
                <a:gd name="T9" fmla="*/ 210 h 215"/>
                <a:gd name="T10" fmla="*/ 94 w 199"/>
                <a:gd name="T11" fmla="*/ 194 h 215"/>
                <a:gd name="T12" fmla="*/ 110 w 199"/>
                <a:gd name="T13" fmla="*/ 210 h 215"/>
                <a:gd name="T14" fmla="*/ 199 w 199"/>
                <a:gd name="T15" fmla="*/ 195 h 215"/>
                <a:gd name="T16" fmla="*/ 148 w 199"/>
                <a:gd name="T17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9" h="215">
                  <a:moveTo>
                    <a:pt x="148" y="6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3" y="16"/>
                    <a:pt x="43" y="54"/>
                  </a:cubicBezTo>
                  <a:cubicBezTo>
                    <a:pt x="43" y="87"/>
                    <a:pt x="33" y="129"/>
                    <a:pt x="0" y="189"/>
                  </a:cubicBezTo>
                  <a:cubicBezTo>
                    <a:pt x="0" y="189"/>
                    <a:pt x="30" y="215"/>
                    <a:pt x="84" y="210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24" y="210"/>
                    <a:pt x="167" y="206"/>
                    <a:pt x="199" y="195"/>
                  </a:cubicBezTo>
                  <a:cubicBezTo>
                    <a:pt x="199" y="195"/>
                    <a:pt x="168" y="78"/>
                    <a:pt x="148" y="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62">
              <a:extLst>
                <a:ext uri="{FF2B5EF4-FFF2-40B4-BE49-F238E27FC236}">
                  <a16:creationId xmlns:a16="http://schemas.microsoft.com/office/drawing/2014/main" id="{A7DDDB8C-F1D2-489D-9848-1EC7DD8D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6" y="2837"/>
              <a:ext cx="226" cy="347"/>
            </a:xfrm>
            <a:custGeom>
              <a:avLst/>
              <a:gdLst>
                <a:gd name="T0" fmla="*/ 80 w 118"/>
                <a:gd name="T1" fmla="*/ 181 h 182"/>
                <a:gd name="T2" fmla="*/ 9 w 118"/>
                <a:gd name="T3" fmla="*/ 176 h 182"/>
                <a:gd name="T4" fmla="*/ 11 w 118"/>
                <a:gd name="T5" fmla="*/ 162 h 182"/>
                <a:gd name="T6" fmla="*/ 19 w 118"/>
                <a:gd name="T7" fmla="*/ 131 h 182"/>
                <a:gd name="T8" fmla="*/ 24 w 118"/>
                <a:gd name="T9" fmla="*/ 99 h 182"/>
                <a:gd name="T10" fmla="*/ 23 w 118"/>
                <a:gd name="T11" fmla="*/ 67 h 182"/>
                <a:gd name="T12" fmla="*/ 14 w 118"/>
                <a:gd name="T13" fmla="*/ 24 h 182"/>
                <a:gd name="T14" fmla="*/ 0 w 118"/>
                <a:gd name="T15" fmla="*/ 26 h 182"/>
                <a:gd name="T16" fmla="*/ 41 w 118"/>
                <a:gd name="T17" fmla="*/ 0 h 182"/>
                <a:gd name="T18" fmla="*/ 76 w 118"/>
                <a:gd name="T19" fmla="*/ 1 h 182"/>
                <a:gd name="T20" fmla="*/ 98 w 118"/>
                <a:gd name="T21" fmla="*/ 10 h 182"/>
                <a:gd name="T22" fmla="*/ 113 w 118"/>
                <a:gd name="T23" fmla="*/ 57 h 182"/>
                <a:gd name="T24" fmla="*/ 106 w 118"/>
                <a:gd name="T25" fmla="*/ 93 h 182"/>
                <a:gd name="T26" fmla="*/ 105 w 118"/>
                <a:gd name="T27" fmla="*/ 116 h 182"/>
                <a:gd name="T28" fmla="*/ 114 w 118"/>
                <a:gd name="T29" fmla="*/ 149 h 182"/>
                <a:gd name="T30" fmla="*/ 118 w 118"/>
                <a:gd name="T31" fmla="*/ 178 h 182"/>
                <a:gd name="T32" fmla="*/ 91 w 118"/>
                <a:gd name="T33" fmla="*/ 181 h 182"/>
                <a:gd name="T34" fmla="*/ 80 w 118"/>
                <a:gd name="T35" fmla="*/ 18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8" h="182">
                  <a:moveTo>
                    <a:pt x="80" y="181"/>
                  </a:moveTo>
                  <a:cubicBezTo>
                    <a:pt x="42" y="182"/>
                    <a:pt x="20" y="179"/>
                    <a:pt x="9" y="176"/>
                  </a:cubicBezTo>
                  <a:cubicBezTo>
                    <a:pt x="9" y="172"/>
                    <a:pt x="10" y="167"/>
                    <a:pt x="11" y="162"/>
                  </a:cubicBezTo>
                  <a:cubicBezTo>
                    <a:pt x="13" y="148"/>
                    <a:pt x="16" y="141"/>
                    <a:pt x="19" y="131"/>
                  </a:cubicBezTo>
                  <a:cubicBezTo>
                    <a:pt x="22" y="121"/>
                    <a:pt x="24" y="103"/>
                    <a:pt x="24" y="99"/>
                  </a:cubicBezTo>
                  <a:cubicBezTo>
                    <a:pt x="24" y="86"/>
                    <a:pt x="25" y="75"/>
                    <a:pt x="23" y="67"/>
                  </a:cubicBezTo>
                  <a:cubicBezTo>
                    <a:pt x="18" y="52"/>
                    <a:pt x="21" y="46"/>
                    <a:pt x="14" y="24"/>
                  </a:cubicBezTo>
                  <a:cubicBezTo>
                    <a:pt x="13" y="21"/>
                    <a:pt x="0" y="27"/>
                    <a:pt x="0" y="26"/>
                  </a:cubicBezTo>
                  <a:cubicBezTo>
                    <a:pt x="11" y="7"/>
                    <a:pt x="39" y="0"/>
                    <a:pt x="41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81" y="1"/>
                    <a:pt x="91" y="4"/>
                    <a:pt x="98" y="10"/>
                  </a:cubicBezTo>
                  <a:cubicBezTo>
                    <a:pt x="107" y="21"/>
                    <a:pt x="108" y="36"/>
                    <a:pt x="113" y="57"/>
                  </a:cubicBezTo>
                  <a:cubicBezTo>
                    <a:pt x="115" y="67"/>
                    <a:pt x="110" y="65"/>
                    <a:pt x="106" y="93"/>
                  </a:cubicBezTo>
                  <a:cubicBezTo>
                    <a:pt x="105" y="99"/>
                    <a:pt x="104" y="112"/>
                    <a:pt x="105" y="116"/>
                  </a:cubicBezTo>
                  <a:cubicBezTo>
                    <a:pt x="108" y="131"/>
                    <a:pt x="111" y="134"/>
                    <a:pt x="114" y="149"/>
                  </a:cubicBezTo>
                  <a:cubicBezTo>
                    <a:pt x="116" y="156"/>
                    <a:pt x="118" y="166"/>
                    <a:pt x="118" y="178"/>
                  </a:cubicBezTo>
                  <a:cubicBezTo>
                    <a:pt x="104" y="181"/>
                    <a:pt x="91" y="181"/>
                    <a:pt x="91" y="181"/>
                  </a:cubicBezTo>
                  <a:lnTo>
                    <a:pt x="80" y="181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63">
              <a:extLst>
                <a:ext uri="{FF2B5EF4-FFF2-40B4-BE49-F238E27FC236}">
                  <a16:creationId xmlns:a16="http://schemas.microsoft.com/office/drawing/2014/main" id="{797F7F28-8F1F-403D-AA0B-485B3A7D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" y="2835"/>
              <a:ext cx="86" cy="107"/>
            </a:xfrm>
            <a:custGeom>
              <a:avLst/>
              <a:gdLst>
                <a:gd name="T0" fmla="*/ 7 w 45"/>
                <a:gd name="T1" fmla="*/ 24 h 56"/>
                <a:gd name="T2" fmla="*/ 23 w 45"/>
                <a:gd name="T3" fmla="*/ 51 h 56"/>
                <a:gd name="T4" fmla="*/ 39 w 45"/>
                <a:gd name="T5" fmla="*/ 48 h 56"/>
                <a:gd name="T6" fmla="*/ 43 w 45"/>
                <a:gd name="T7" fmla="*/ 26 h 56"/>
                <a:gd name="T8" fmla="*/ 43 w 45"/>
                <a:gd name="T9" fmla="*/ 1 h 56"/>
                <a:gd name="T10" fmla="*/ 37 w 45"/>
                <a:gd name="T11" fmla="*/ 1 h 56"/>
                <a:gd name="T12" fmla="*/ 4 w 45"/>
                <a:gd name="T13" fmla="*/ 0 h 56"/>
                <a:gd name="T14" fmla="*/ 1 w 45"/>
                <a:gd name="T15" fmla="*/ 1 h 56"/>
                <a:gd name="T16" fmla="*/ 7 w 45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6">
                  <a:moveTo>
                    <a:pt x="7" y="24"/>
                  </a:moveTo>
                  <a:cubicBezTo>
                    <a:pt x="14" y="38"/>
                    <a:pt x="19" y="46"/>
                    <a:pt x="23" y="51"/>
                  </a:cubicBezTo>
                  <a:cubicBezTo>
                    <a:pt x="28" y="56"/>
                    <a:pt x="37" y="55"/>
                    <a:pt x="39" y="48"/>
                  </a:cubicBezTo>
                  <a:cubicBezTo>
                    <a:pt x="41" y="43"/>
                    <a:pt x="41" y="35"/>
                    <a:pt x="43" y="26"/>
                  </a:cubicBezTo>
                  <a:cubicBezTo>
                    <a:pt x="45" y="14"/>
                    <a:pt x="44" y="6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4" y="0"/>
                    <a:pt x="1" y="1"/>
                  </a:cubicBezTo>
                  <a:cubicBezTo>
                    <a:pt x="1" y="4"/>
                    <a:pt x="0" y="11"/>
                    <a:pt x="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4">
              <a:extLst>
                <a:ext uri="{FF2B5EF4-FFF2-40B4-BE49-F238E27FC236}">
                  <a16:creationId xmlns:a16="http://schemas.microsoft.com/office/drawing/2014/main" id="{E678099C-BA79-4248-91CF-7307B259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2839"/>
              <a:ext cx="78" cy="99"/>
            </a:xfrm>
            <a:custGeom>
              <a:avLst/>
              <a:gdLst>
                <a:gd name="T0" fmla="*/ 7 w 41"/>
                <a:gd name="T1" fmla="*/ 22 h 52"/>
                <a:gd name="T2" fmla="*/ 22 w 41"/>
                <a:gd name="T3" fmla="*/ 47 h 52"/>
                <a:gd name="T4" fmla="*/ 36 w 41"/>
                <a:gd name="T5" fmla="*/ 45 h 52"/>
                <a:gd name="T6" fmla="*/ 39 w 41"/>
                <a:gd name="T7" fmla="*/ 24 h 52"/>
                <a:gd name="T8" fmla="*/ 40 w 41"/>
                <a:gd name="T9" fmla="*/ 1 h 52"/>
                <a:gd name="T10" fmla="*/ 34 w 41"/>
                <a:gd name="T11" fmla="*/ 1 h 52"/>
                <a:gd name="T12" fmla="*/ 4 w 41"/>
                <a:gd name="T13" fmla="*/ 0 h 52"/>
                <a:gd name="T14" fmla="*/ 0 w 41"/>
                <a:gd name="T15" fmla="*/ 1 h 52"/>
                <a:gd name="T16" fmla="*/ 7 w 41"/>
                <a:gd name="T17" fmla="*/ 2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2">
                  <a:moveTo>
                    <a:pt x="7" y="22"/>
                  </a:moveTo>
                  <a:cubicBezTo>
                    <a:pt x="13" y="36"/>
                    <a:pt x="18" y="43"/>
                    <a:pt x="22" y="47"/>
                  </a:cubicBezTo>
                  <a:cubicBezTo>
                    <a:pt x="26" y="52"/>
                    <a:pt x="34" y="51"/>
                    <a:pt x="36" y="45"/>
                  </a:cubicBezTo>
                  <a:cubicBezTo>
                    <a:pt x="38" y="40"/>
                    <a:pt x="38" y="32"/>
                    <a:pt x="39" y="24"/>
                  </a:cubicBezTo>
                  <a:cubicBezTo>
                    <a:pt x="41" y="13"/>
                    <a:pt x="40" y="6"/>
                    <a:pt x="40" y="1"/>
                  </a:cubicBezTo>
                  <a:cubicBezTo>
                    <a:pt x="38" y="1"/>
                    <a:pt x="36" y="1"/>
                    <a:pt x="3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0"/>
                    <a:pt x="0" y="1"/>
                  </a:cubicBezTo>
                  <a:cubicBezTo>
                    <a:pt x="0" y="4"/>
                    <a:pt x="1" y="10"/>
                    <a:pt x="7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5">
              <a:extLst>
                <a:ext uri="{FF2B5EF4-FFF2-40B4-BE49-F238E27FC236}">
                  <a16:creationId xmlns:a16="http://schemas.microsoft.com/office/drawing/2014/main" id="{18A7138D-1ACB-4F41-849A-993F1837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" y="2801"/>
              <a:ext cx="66" cy="68"/>
            </a:xfrm>
            <a:custGeom>
              <a:avLst/>
              <a:gdLst>
                <a:gd name="T0" fmla="*/ 2 w 34"/>
                <a:gd name="T1" fmla="*/ 2 h 36"/>
                <a:gd name="T2" fmla="*/ 0 w 34"/>
                <a:gd name="T3" fmla="*/ 16 h 36"/>
                <a:gd name="T4" fmla="*/ 7 w 34"/>
                <a:gd name="T5" fmla="*/ 32 h 36"/>
                <a:gd name="T6" fmla="*/ 23 w 34"/>
                <a:gd name="T7" fmla="*/ 36 h 36"/>
                <a:gd name="T8" fmla="*/ 34 w 34"/>
                <a:gd name="T9" fmla="*/ 20 h 36"/>
                <a:gd name="T10" fmla="*/ 31 w 34"/>
                <a:gd name="T11" fmla="*/ 0 h 36"/>
                <a:gd name="T12" fmla="*/ 2 w 34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6">
                  <a:moveTo>
                    <a:pt x="2" y="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23"/>
                    <a:pt x="1" y="28"/>
                    <a:pt x="7" y="32"/>
                  </a:cubicBezTo>
                  <a:cubicBezTo>
                    <a:pt x="10" y="35"/>
                    <a:pt x="21" y="36"/>
                    <a:pt x="23" y="36"/>
                  </a:cubicBezTo>
                  <a:cubicBezTo>
                    <a:pt x="32" y="35"/>
                    <a:pt x="34" y="19"/>
                    <a:pt x="34" y="20"/>
                  </a:cubicBezTo>
                  <a:cubicBezTo>
                    <a:pt x="31" y="0"/>
                    <a:pt x="31" y="0"/>
                    <a:pt x="31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66">
              <a:extLst>
                <a:ext uri="{FF2B5EF4-FFF2-40B4-BE49-F238E27FC236}">
                  <a16:creationId xmlns:a16="http://schemas.microsoft.com/office/drawing/2014/main" id="{2852985B-90CA-41AE-BECC-233127C84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" y="2801"/>
              <a:ext cx="66" cy="38"/>
            </a:xfrm>
            <a:custGeom>
              <a:avLst/>
              <a:gdLst>
                <a:gd name="T0" fmla="*/ 0 w 34"/>
                <a:gd name="T1" fmla="*/ 15 h 20"/>
                <a:gd name="T2" fmla="*/ 34 w 34"/>
                <a:gd name="T3" fmla="*/ 17 h 20"/>
                <a:gd name="T4" fmla="*/ 31 w 34"/>
                <a:gd name="T5" fmla="*/ 0 h 20"/>
                <a:gd name="T6" fmla="*/ 2 w 34"/>
                <a:gd name="T7" fmla="*/ 2 h 20"/>
                <a:gd name="T8" fmla="*/ 0 w 34"/>
                <a:gd name="T9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0">
                  <a:moveTo>
                    <a:pt x="0" y="15"/>
                  </a:moveTo>
                  <a:cubicBezTo>
                    <a:pt x="11" y="20"/>
                    <a:pt x="22" y="20"/>
                    <a:pt x="34" y="1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7">
              <a:extLst>
                <a:ext uri="{FF2B5EF4-FFF2-40B4-BE49-F238E27FC236}">
                  <a16:creationId xmlns:a16="http://schemas.microsoft.com/office/drawing/2014/main" id="{7ECACA4B-B13D-42E4-B201-BB082565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1" y="2823"/>
              <a:ext cx="59" cy="65"/>
            </a:xfrm>
            <a:custGeom>
              <a:avLst/>
              <a:gdLst>
                <a:gd name="T0" fmla="*/ 12 w 31"/>
                <a:gd name="T1" fmla="*/ 34 h 34"/>
                <a:gd name="T2" fmla="*/ 0 w 31"/>
                <a:gd name="T3" fmla="*/ 9 h 34"/>
                <a:gd name="T4" fmla="*/ 1 w 31"/>
                <a:gd name="T5" fmla="*/ 6 h 34"/>
                <a:gd name="T6" fmla="*/ 9 w 31"/>
                <a:gd name="T7" fmla="*/ 0 h 34"/>
                <a:gd name="T8" fmla="*/ 31 w 31"/>
                <a:gd name="T9" fmla="*/ 24 h 34"/>
                <a:gd name="T10" fmla="*/ 12 w 31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4">
                  <a:moveTo>
                    <a:pt x="12" y="34"/>
                  </a:moveTo>
                  <a:cubicBezTo>
                    <a:pt x="2" y="25"/>
                    <a:pt x="0" y="9"/>
                    <a:pt x="0" y="9"/>
                  </a:cubicBezTo>
                  <a:cubicBezTo>
                    <a:pt x="0" y="9"/>
                    <a:pt x="1" y="6"/>
                    <a:pt x="1" y="6"/>
                  </a:cubicBezTo>
                  <a:cubicBezTo>
                    <a:pt x="4" y="2"/>
                    <a:pt x="9" y="0"/>
                    <a:pt x="9" y="0"/>
                  </a:cubicBezTo>
                  <a:cubicBezTo>
                    <a:pt x="9" y="0"/>
                    <a:pt x="13" y="15"/>
                    <a:pt x="31" y="24"/>
                  </a:cubicBezTo>
                  <a:cubicBezTo>
                    <a:pt x="31" y="24"/>
                    <a:pt x="21" y="23"/>
                    <a:pt x="12" y="3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8">
              <a:extLst>
                <a:ext uri="{FF2B5EF4-FFF2-40B4-BE49-F238E27FC236}">
                  <a16:creationId xmlns:a16="http://schemas.microsoft.com/office/drawing/2014/main" id="{F1D7E9E1-04A6-4756-A4AE-22C208379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" y="2823"/>
              <a:ext cx="39" cy="67"/>
            </a:xfrm>
            <a:custGeom>
              <a:avLst/>
              <a:gdLst>
                <a:gd name="T0" fmla="*/ 0 w 20"/>
                <a:gd name="T1" fmla="*/ 24 h 35"/>
                <a:gd name="T2" fmla="*/ 9 w 20"/>
                <a:gd name="T3" fmla="*/ 1 h 35"/>
                <a:gd name="T4" fmla="*/ 16 w 20"/>
                <a:gd name="T5" fmla="*/ 8 h 35"/>
                <a:gd name="T6" fmla="*/ 16 w 20"/>
                <a:gd name="T7" fmla="*/ 35 h 35"/>
                <a:gd name="T8" fmla="*/ 0 w 20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5">
                  <a:moveTo>
                    <a:pt x="0" y="24"/>
                  </a:moveTo>
                  <a:cubicBezTo>
                    <a:pt x="0" y="24"/>
                    <a:pt x="9" y="11"/>
                    <a:pt x="9" y="1"/>
                  </a:cubicBezTo>
                  <a:cubicBezTo>
                    <a:pt x="9" y="1"/>
                    <a:pt x="12" y="0"/>
                    <a:pt x="16" y="8"/>
                  </a:cubicBezTo>
                  <a:cubicBezTo>
                    <a:pt x="16" y="8"/>
                    <a:pt x="20" y="23"/>
                    <a:pt x="16" y="35"/>
                  </a:cubicBezTo>
                  <a:cubicBezTo>
                    <a:pt x="16" y="35"/>
                    <a:pt x="16" y="25"/>
                    <a:pt x="0" y="24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469">
              <a:extLst>
                <a:ext uri="{FF2B5EF4-FFF2-40B4-BE49-F238E27FC236}">
                  <a16:creationId xmlns:a16="http://schemas.microsoft.com/office/drawing/2014/main" id="{AD619A1A-B44D-4F2A-9A57-3170ADCBF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6" y="2659"/>
              <a:ext cx="54" cy="103"/>
            </a:xfrm>
            <a:custGeom>
              <a:avLst/>
              <a:gdLst>
                <a:gd name="T0" fmla="*/ 18 w 28"/>
                <a:gd name="T1" fmla="*/ 8 h 54"/>
                <a:gd name="T2" fmla="*/ 0 w 28"/>
                <a:gd name="T3" fmla="*/ 17 h 54"/>
                <a:gd name="T4" fmla="*/ 2 w 28"/>
                <a:gd name="T5" fmla="*/ 42 h 54"/>
                <a:gd name="T6" fmla="*/ 18 w 28"/>
                <a:gd name="T7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18" y="8"/>
                  </a:moveTo>
                  <a:cubicBezTo>
                    <a:pt x="8" y="0"/>
                    <a:pt x="0" y="17"/>
                    <a:pt x="0" y="17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9" y="54"/>
                    <a:pt x="28" y="15"/>
                    <a:pt x="18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70">
              <a:extLst>
                <a:ext uri="{FF2B5EF4-FFF2-40B4-BE49-F238E27FC236}">
                  <a16:creationId xmlns:a16="http://schemas.microsoft.com/office/drawing/2014/main" id="{30FD3B88-0F8C-415E-850A-34DF3B7C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2" y="2659"/>
              <a:ext cx="60" cy="105"/>
            </a:xfrm>
            <a:custGeom>
              <a:avLst/>
              <a:gdLst>
                <a:gd name="T0" fmla="*/ 28 w 31"/>
                <a:gd name="T1" fmla="*/ 14 h 55"/>
                <a:gd name="T2" fmla="*/ 8 w 31"/>
                <a:gd name="T3" fmla="*/ 9 h 55"/>
                <a:gd name="T4" fmla="*/ 31 w 31"/>
                <a:gd name="T5" fmla="*/ 39 h 55"/>
                <a:gd name="T6" fmla="*/ 28 w 31"/>
                <a:gd name="T7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5">
                  <a:moveTo>
                    <a:pt x="28" y="14"/>
                  </a:moveTo>
                  <a:cubicBezTo>
                    <a:pt x="28" y="14"/>
                    <a:pt x="17" y="0"/>
                    <a:pt x="8" y="9"/>
                  </a:cubicBezTo>
                  <a:cubicBezTo>
                    <a:pt x="0" y="18"/>
                    <a:pt x="18" y="55"/>
                    <a:pt x="31" y="39"/>
                  </a:cubicBezTo>
                  <a:lnTo>
                    <a:pt x="28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71">
              <a:extLst>
                <a:ext uri="{FF2B5EF4-FFF2-40B4-BE49-F238E27FC236}">
                  <a16:creationId xmlns:a16="http://schemas.microsoft.com/office/drawing/2014/main" id="{6E3C9533-E19C-4F0A-A51D-4911C6567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" y="2667"/>
              <a:ext cx="42" cy="67"/>
            </a:xfrm>
            <a:custGeom>
              <a:avLst/>
              <a:gdLst>
                <a:gd name="T0" fmla="*/ 16 w 22"/>
                <a:gd name="T1" fmla="*/ 13 h 35"/>
                <a:gd name="T2" fmla="*/ 5 w 22"/>
                <a:gd name="T3" fmla="*/ 8 h 35"/>
                <a:gd name="T4" fmla="*/ 15 w 22"/>
                <a:gd name="T5" fmla="*/ 33 h 35"/>
                <a:gd name="T6" fmla="*/ 21 w 22"/>
                <a:gd name="T7" fmla="*/ 28 h 35"/>
                <a:gd name="T8" fmla="*/ 16 w 22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6" y="13"/>
                  </a:moveTo>
                  <a:cubicBezTo>
                    <a:pt x="16" y="13"/>
                    <a:pt x="11" y="0"/>
                    <a:pt x="5" y="8"/>
                  </a:cubicBezTo>
                  <a:cubicBezTo>
                    <a:pt x="0" y="13"/>
                    <a:pt x="8" y="30"/>
                    <a:pt x="15" y="33"/>
                  </a:cubicBezTo>
                  <a:cubicBezTo>
                    <a:pt x="18" y="35"/>
                    <a:pt x="22" y="32"/>
                    <a:pt x="21" y="28"/>
                  </a:cubicBezTo>
                  <a:lnTo>
                    <a:pt x="1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72">
              <a:extLst>
                <a:ext uri="{FF2B5EF4-FFF2-40B4-BE49-F238E27FC236}">
                  <a16:creationId xmlns:a16="http://schemas.microsoft.com/office/drawing/2014/main" id="{7B8B1455-48BB-4848-90A8-90199C05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" y="2694"/>
              <a:ext cx="17" cy="23"/>
            </a:xfrm>
            <a:custGeom>
              <a:avLst/>
              <a:gdLst>
                <a:gd name="T0" fmla="*/ 0 w 9"/>
                <a:gd name="T1" fmla="*/ 7 h 12"/>
                <a:gd name="T2" fmla="*/ 6 w 9"/>
                <a:gd name="T3" fmla="*/ 11 h 12"/>
                <a:gd name="T4" fmla="*/ 8 w 9"/>
                <a:gd name="T5" fmla="*/ 5 h 12"/>
                <a:gd name="T6" fmla="*/ 3 w 9"/>
                <a:gd name="T7" fmla="*/ 1 h 12"/>
                <a:gd name="T8" fmla="*/ 0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7"/>
                  </a:moveTo>
                  <a:cubicBezTo>
                    <a:pt x="1" y="10"/>
                    <a:pt x="4" y="12"/>
                    <a:pt x="6" y="11"/>
                  </a:cubicBezTo>
                  <a:cubicBezTo>
                    <a:pt x="8" y="11"/>
                    <a:pt x="9" y="8"/>
                    <a:pt x="8" y="5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73">
              <a:extLst>
                <a:ext uri="{FF2B5EF4-FFF2-40B4-BE49-F238E27FC236}">
                  <a16:creationId xmlns:a16="http://schemas.microsoft.com/office/drawing/2014/main" id="{8E78328B-2E41-457C-A480-5A7D8A7A8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8" y="2676"/>
              <a:ext cx="19" cy="52"/>
            </a:xfrm>
            <a:custGeom>
              <a:avLst/>
              <a:gdLst>
                <a:gd name="T0" fmla="*/ 1 w 10"/>
                <a:gd name="T1" fmla="*/ 4 h 27"/>
                <a:gd name="T2" fmla="*/ 1 w 10"/>
                <a:gd name="T3" fmla="*/ 13 h 27"/>
                <a:gd name="T4" fmla="*/ 2 w 10"/>
                <a:gd name="T5" fmla="*/ 13 h 27"/>
                <a:gd name="T6" fmla="*/ 2 w 10"/>
                <a:gd name="T7" fmla="*/ 14 h 27"/>
                <a:gd name="T8" fmla="*/ 10 w 10"/>
                <a:gd name="T9" fmla="*/ 27 h 27"/>
                <a:gd name="T10" fmla="*/ 4 w 10"/>
                <a:gd name="T11" fmla="*/ 4 h 27"/>
                <a:gd name="T12" fmla="*/ 8 w 10"/>
                <a:gd name="T13" fmla="*/ 1 h 27"/>
                <a:gd name="T14" fmla="*/ 6 w 10"/>
                <a:gd name="T15" fmla="*/ 0 h 27"/>
                <a:gd name="T16" fmla="*/ 2 w 10"/>
                <a:gd name="T17" fmla="*/ 3 h 27"/>
                <a:gd name="T18" fmla="*/ 1 w 10"/>
                <a:gd name="T19" fmla="*/ 4 h 27"/>
                <a:gd name="T20" fmla="*/ 1 w 10"/>
                <a:gd name="T2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7">
                  <a:moveTo>
                    <a:pt x="1" y="4"/>
                  </a:moveTo>
                  <a:cubicBezTo>
                    <a:pt x="0" y="6"/>
                    <a:pt x="0" y="9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9"/>
                    <a:pt x="6" y="24"/>
                    <a:pt x="10" y="27"/>
                  </a:cubicBezTo>
                  <a:cubicBezTo>
                    <a:pt x="4" y="20"/>
                    <a:pt x="0" y="8"/>
                    <a:pt x="4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474">
              <a:extLst>
                <a:ext uri="{FF2B5EF4-FFF2-40B4-BE49-F238E27FC236}">
                  <a16:creationId xmlns:a16="http://schemas.microsoft.com/office/drawing/2014/main" id="{A8DCD98D-2A1A-4DB2-A737-045012C5C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560"/>
              <a:ext cx="219" cy="281"/>
            </a:xfrm>
            <a:custGeom>
              <a:avLst/>
              <a:gdLst>
                <a:gd name="T0" fmla="*/ 111 w 114"/>
                <a:gd name="T1" fmla="*/ 43 h 147"/>
                <a:gd name="T2" fmla="*/ 113 w 114"/>
                <a:gd name="T3" fmla="*/ 75 h 147"/>
                <a:gd name="T4" fmla="*/ 81 w 114"/>
                <a:gd name="T5" fmla="*/ 136 h 147"/>
                <a:gd name="T6" fmla="*/ 19 w 114"/>
                <a:gd name="T7" fmla="*/ 114 h 147"/>
                <a:gd name="T8" fmla="*/ 4 w 114"/>
                <a:gd name="T9" fmla="*/ 49 h 147"/>
                <a:gd name="T10" fmla="*/ 54 w 114"/>
                <a:gd name="T11" fmla="*/ 1 h 147"/>
                <a:gd name="T12" fmla="*/ 111 w 114"/>
                <a:gd name="T13" fmla="*/ 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47">
                  <a:moveTo>
                    <a:pt x="111" y="43"/>
                  </a:moveTo>
                  <a:cubicBezTo>
                    <a:pt x="114" y="54"/>
                    <a:pt x="114" y="63"/>
                    <a:pt x="113" y="75"/>
                  </a:cubicBezTo>
                  <a:cubicBezTo>
                    <a:pt x="113" y="90"/>
                    <a:pt x="106" y="125"/>
                    <a:pt x="81" y="136"/>
                  </a:cubicBezTo>
                  <a:cubicBezTo>
                    <a:pt x="54" y="147"/>
                    <a:pt x="35" y="139"/>
                    <a:pt x="19" y="114"/>
                  </a:cubicBezTo>
                  <a:cubicBezTo>
                    <a:pt x="6" y="94"/>
                    <a:pt x="0" y="73"/>
                    <a:pt x="4" y="49"/>
                  </a:cubicBezTo>
                  <a:cubicBezTo>
                    <a:pt x="9" y="17"/>
                    <a:pt x="27" y="3"/>
                    <a:pt x="54" y="1"/>
                  </a:cubicBezTo>
                  <a:cubicBezTo>
                    <a:pt x="79" y="0"/>
                    <a:pt x="105" y="15"/>
                    <a:pt x="111" y="4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475">
              <a:extLst>
                <a:ext uri="{FF2B5EF4-FFF2-40B4-BE49-F238E27FC236}">
                  <a16:creationId xmlns:a16="http://schemas.microsoft.com/office/drawing/2014/main" id="{EA1A0A3D-0DCC-4F1C-8D19-E50010355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4" y="2755"/>
              <a:ext cx="81" cy="25"/>
            </a:xfrm>
            <a:custGeom>
              <a:avLst/>
              <a:gdLst>
                <a:gd name="T0" fmla="*/ 42 w 42"/>
                <a:gd name="T1" fmla="*/ 8 h 13"/>
                <a:gd name="T2" fmla="*/ 31 w 42"/>
                <a:gd name="T3" fmla="*/ 12 h 13"/>
                <a:gd name="T4" fmla="*/ 19 w 42"/>
                <a:gd name="T5" fmla="*/ 13 h 13"/>
                <a:gd name="T6" fmla="*/ 8 w 42"/>
                <a:gd name="T7" fmla="*/ 9 h 13"/>
                <a:gd name="T8" fmla="*/ 0 w 42"/>
                <a:gd name="T9" fmla="*/ 0 h 13"/>
                <a:gd name="T10" fmla="*/ 9 w 42"/>
                <a:gd name="T11" fmla="*/ 6 h 13"/>
                <a:gd name="T12" fmla="*/ 20 w 42"/>
                <a:gd name="T13" fmla="*/ 9 h 13"/>
                <a:gd name="T14" fmla="*/ 31 w 42"/>
                <a:gd name="T15" fmla="*/ 9 h 13"/>
                <a:gd name="T16" fmla="*/ 42 w 42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3">
                  <a:moveTo>
                    <a:pt x="42" y="8"/>
                  </a:moveTo>
                  <a:cubicBezTo>
                    <a:pt x="39" y="10"/>
                    <a:pt x="35" y="12"/>
                    <a:pt x="31" y="12"/>
                  </a:cubicBezTo>
                  <a:cubicBezTo>
                    <a:pt x="27" y="13"/>
                    <a:pt x="23" y="13"/>
                    <a:pt x="19" y="13"/>
                  </a:cubicBezTo>
                  <a:cubicBezTo>
                    <a:pt x="15" y="12"/>
                    <a:pt x="11" y="11"/>
                    <a:pt x="8" y="9"/>
                  </a:cubicBezTo>
                  <a:cubicBezTo>
                    <a:pt x="4" y="6"/>
                    <a:pt x="1" y="3"/>
                    <a:pt x="0" y="0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12" y="7"/>
                    <a:pt x="16" y="8"/>
                    <a:pt x="20" y="9"/>
                  </a:cubicBezTo>
                  <a:cubicBezTo>
                    <a:pt x="23" y="9"/>
                    <a:pt x="27" y="9"/>
                    <a:pt x="31" y="9"/>
                  </a:cubicBezTo>
                  <a:cubicBezTo>
                    <a:pt x="35" y="9"/>
                    <a:pt x="38" y="9"/>
                    <a:pt x="42" y="8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6">
              <a:extLst>
                <a:ext uri="{FF2B5EF4-FFF2-40B4-BE49-F238E27FC236}">
                  <a16:creationId xmlns:a16="http://schemas.microsoft.com/office/drawing/2014/main" id="{7C29EE9E-B8A6-4424-9E79-766830CF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703"/>
              <a:ext cx="35" cy="48"/>
            </a:xfrm>
            <a:custGeom>
              <a:avLst/>
              <a:gdLst>
                <a:gd name="T0" fmla="*/ 2 w 18"/>
                <a:gd name="T1" fmla="*/ 0 h 25"/>
                <a:gd name="T2" fmla="*/ 18 w 18"/>
                <a:gd name="T3" fmla="*/ 17 h 25"/>
                <a:gd name="T4" fmla="*/ 3 w 18"/>
                <a:gd name="T5" fmla="*/ 24 h 25"/>
                <a:gd name="T6" fmla="*/ 11 w 18"/>
                <a:gd name="T7" fmla="*/ 18 h 25"/>
                <a:gd name="T8" fmla="*/ 2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0"/>
                    <a:pt x="4" y="12"/>
                    <a:pt x="18" y="17"/>
                  </a:cubicBezTo>
                  <a:cubicBezTo>
                    <a:pt x="18" y="17"/>
                    <a:pt x="13" y="25"/>
                    <a:pt x="3" y="24"/>
                  </a:cubicBezTo>
                  <a:cubicBezTo>
                    <a:pt x="3" y="24"/>
                    <a:pt x="8" y="23"/>
                    <a:pt x="11" y="18"/>
                  </a:cubicBezTo>
                  <a:cubicBezTo>
                    <a:pt x="11" y="18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7">
              <a:extLst>
                <a:ext uri="{FF2B5EF4-FFF2-40B4-BE49-F238E27FC236}">
                  <a16:creationId xmlns:a16="http://schemas.microsoft.com/office/drawing/2014/main" id="{D4AD6E2B-82DC-4CFB-8F35-088F72554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2642"/>
              <a:ext cx="54" cy="17"/>
            </a:xfrm>
            <a:custGeom>
              <a:avLst/>
              <a:gdLst>
                <a:gd name="T0" fmla="*/ 28 w 28"/>
                <a:gd name="T1" fmla="*/ 7 h 9"/>
                <a:gd name="T2" fmla="*/ 14 w 28"/>
                <a:gd name="T3" fmla="*/ 3 h 9"/>
                <a:gd name="T4" fmla="*/ 6 w 28"/>
                <a:gd name="T5" fmla="*/ 5 h 9"/>
                <a:gd name="T6" fmla="*/ 0 w 28"/>
                <a:gd name="T7" fmla="*/ 9 h 9"/>
                <a:gd name="T8" fmla="*/ 0 w 28"/>
                <a:gd name="T9" fmla="*/ 9 h 9"/>
                <a:gd name="T10" fmla="*/ 0 w 28"/>
                <a:gd name="T11" fmla="*/ 9 h 9"/>
                <a:gd name="T12" fmla="*/ 0 w 28"/>
                <a:gd name="T13" fmla="*/ 9 h 9"/>
                <a:gd name="T14" fmla="*/ 5 w 28"/>
                <a:gd name="T15" fmla="*/ 2 h 9"/>
                <a:gd name="T16" fmla="*/ 14 w 28"/>
                <a:gd name="T17" fmla="*/ 0 h 9"/>
                <a:gd name="T18" fmla="*/ 28 w 28"/>
                <a:gd name="T19" fmla="*/ 6 h 9"/>
                <a:gd name="T20" fmla="*/ 28 w 28"/>
                <a:gd name="T21" fmla="*/ 7 h 9"/>
                <a:gd name="T22" fmla="*/ 28 w 28"/>
                <a:gd name="T23" fmla="*/ 7 h 9"/>
                <a:gd name="T24" fmla="*/ 28 w 28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9">
                  <a:moveTo>
                    <a:pt x="28" y="7"/>
                  </a:moveTo>
                  <a:cubicBezTo>
                    <a:pt x="24" y="4"/>
                    <a:pt x="19" y="3"/>
                    <a:pt x="14" y="3"/>
                  </a:cubicBezTo>
                  <a:cubicBezTo>
                    <a:pt x="11" y="3"/>
                    <a:pt x="9" y="4"/>
                    <a:pt x="6" y="5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3" y="4"/>
                    <a:pt x="5" y="2"/>
                  </a:cubicBezTo>
                  <a:cubicBezTo>
                    <a:pt x="8" y="1"/>
                    <a:pt x="11" y="0"/>
                    <a:pt x="14" y="0"/>
                  </a:cubicBezTo>
                  <a:cubicBezTo>
                    <a:pt x="19" y="0"/>
                    <a:pt x="25" y="2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8">
              <a:extLst>
                <a:ext uri="{FF2B5EF4-FFF2-40B4-BE49-F238E27FC236}">
                  <a16:creationId xmlns:a16="http://schemas.microsoft.com/office/drawing/2014/main" id="{4CA7B7FB-685A-4EFC-8A2D-F8E31E4F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7" y="2644"/>
              <a:ext cx="48" cy="13"/>
            </a:xfrm>
            <a:custGeom>
              <a:avLst/>
              <a:gdLst>
                <a:gd name="T0" fmla="*/ 0 w 25"/>
                <a:gd name="T1" fmla="*/ 6 h 7"/>
                <a:gd name="T2" fmla="*/ 13 w 25"/>
                <a:gd name="T3" fmla="*/ 0 h 7"/>
                <a:gd name="T4" fmla="*/ 20 w 25"/>
                <a:gd name="T5" fmla="*/ 2 h 7"/>
                <a:gd name="T6" fmla="*/ 25 w 25"/>
                <a:gd name="T7" fmla="*/ 7 h 7"/>
                <a:gd name="T8" fmla="*/ 25 w 25"/>
                <a:gd name="T9" fmla="*/ 7 h 7"/>
                <a:gd name="T10" fmla="*/ 25 w 25"/>
                <a:gd name="T11" fmla="*/ 7 h 7"/>
                <a:gd name="T12" fmla="*/ 25 w 25"/>
                <a:gd name="T13" fmla="*/ 7 h 7"/>
                <a:gd name="T14" fmla="*/ 19 w 25"/>
                <a:gd name="T15" fmla="*/ 4 h 7"/>
                <a:gd name="T16" fmla="*/ 13 w 25"/>
                <a:gd name="T17" fmla="*/ 3 h 7"/>
                <a:gd name="T18" fmla="*/ 0 w 25"/>
                <a:gd name="T19" fmla="*/ 6 h 7"/>
                <a:gd name="T20" fmla="*/ 0 w 25"/>
                <a:gd name="T21" fmla="*/ 6 h 7"/>
                <a:gd name="T22" fmla="*/ 0 w 25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7">
                  <a:moveTo>
                    <a:pt x="0" y="6"/>
                  </a:moveTo>
                  <a:cubicBezTo>
                    <a:pt x="3" y="2"/>
                    <a:pt x="8" y="0"/>
                    <a:pt x="13" y="0"/>
                  </a:cubicBezTo>
                  <a:cubicBezTo>
                    <a:pt x="15" y="0"/>
                    <a:pt x="18" y="1"/>
                    <a:pt x="20" y="2"/>
                  </a:cubicBezTo>
                  <a:cubicBezTo>
                    <a:pt x="22" y="3"/>
                    <a:pt x="24" y="5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6"/>
                    <a:pt x="21" y="5"/>
                    <a:pt x="19" y="4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9">
              <a:extLst>
                <a:ext uri="{FF2B5EF4-FFF2-40B4-BE49-F238E27FC236}">
                  <a16:creationId xmlns:a16="http://schemas.microsoft.com/office/drawing/2014/main" id="{6579991A-DF67-457D-BD7E-7D59E3DA0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2" y="2524"/>
              <a:ext cx="257" cy="221"/>
            </a:xfrm>
            <a:custGeom>
              <a:avLst/>
              <a:gdLst>
                <a:gd name="T0" fmla="*/ 73 w 134"/>
                <a:gd name="T1" fmla="*/ 50 h 116"/>
                <a:gd name="T2" fmla="*/ 99 w 134"/>
                <a:gd name="T3" fmla="*/ 62 h 116"/>
                <a:gd name="T4" fmla="*/ 122 w 134"/>
                <a:gd name="T5" fmla="*/ 116 h 116"/>
                <a:gd name="T6" fmla="*/ 131 w 134"/>
                <a:gd name="T7" fmla="*/ 57 h 116"/>
                <a:gd name="T8" fmla="*/ 70 w 134"/>
                <a:gd name="T9" fmla="*/ 14 h 116"/>
                <a:gd name="T10" fmla="*/ 38 w 134"/>
                <a:gd name="T11" fmla="*/ 13 h 116"/>
                <a:gd name="T12" fmla="*/ 21 w 134"/>
                <a:gd name="T13" fmla="*/ 112 h 116"/>
                <a:gd name="T14" fmla="*/ 29 w 134"/>
                <a:gd name="T15" fmla="*/ 62 h 116"/>
                <a:gd name="T16" fmla="*/ 73 w 134"/>
                <a:gd name="T17" fmla="*/ 5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16">
                  <a:moveTo>
                    <a:pt x="73" y="50"/>
                  </a:moveTo>
                  <a:cubicBezTo>
                    <a:pt x="73" y="50"/>
                    <a:pt x="77" y="58"/>
                    <a:pt x="99" y="62"/>
                  </a:cubicBezTo>
                  <a:cubicBezTo>
                    <a:pt x="121" y="65"/>
                    <a:pt x="127" y="89"/>
                    <a:pt x="122" y="116"/>
                  </a:cubicBezTo>
                  <a:cubicBezTo>
                    <a:pt x="124" y="115"/>
                    <a:pt x="134" y="99"/>
                    <a:pt x="131" y="57"/>
                  </a:cubicBezTo>
                  <a:cubicBezTo>
                    <a:pt x="128" y="15"/>
                    <a:pt x="96" y="0"/>
                    <a:pt x="70" y="14"/>
                  </a:cubicBezTo>
                  <a:cubicBezTo>
                    <a:pt x="70" y="14"/>
                    <a:pt x="53" y="7"/>
                    <a:pt x="38" y="13"/>
                  </a:cubicBezTo>
                  <a:cubicBezTo>
                    <a:pt x="21" y="20"/>
                    <a:pt x="0" y="54"/>
                    <a:pt x="21" y="112"/>
                  </a:cubicBezTo>
                  <a:cubicBezTo>
                    <a:pt x="21" y="112"/>
                    <a:pt x="18" y="83"/>
                    <a:pt x="29" y="62"/>
                  </a:cubicBezTo>
                  <a:cubicBezTo>
                    <a:pt x="40" y="40"/>
                    <a:pt x="55" y="67"/>
                    <a:pt x="73" y="5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80">
              <a:extLst>
                <a:ext uri="{FF2B5EF4-FFF2-40B4-BE49-F238E27FC236}">
                  <a16:creationId xmlns:a16="http://schemas.microsoft.com/office/drawing/2014/main" id="{A22C6A78-7062-4131-8CE1-9FC7DAE4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" y="2667"/>
              <a:ext cx="58" cy="51"/>
            </a:xfrm>
            <a:custGeom>
              <a:avLst/>
              <a:gdLst>
                <a:gd name="T0" fmla="*/ 30 w 30"/>
                <a:gd name="T1" fmla="*/ 20 h 27"/>
                <a:gd name="T2" fmla="*/ 15 w 30"/>
                <a:gd name="T3" fmla="*/ 0 h 27"/>
                <a:gd name="T4" fmla="*/ 0 w 30"/>
                <a:gd name="T5" fmla="*/ 20 h 27"/>
                <a:gd name="T6" fmla="*/ 30 w 30"/>
                <a:gd name="T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30" y="20"/>
                  </a:moveTo>
                  <a:cubicBezTo>
                    <a:pt x="30" y="20"/>
                    <a:pt x="29" y="0"/>
                    <a:pt x="15" y="0"/>
                  </a:cubicBezTo>
                  <a:cubicBezTo>
                    <a:pt x="1" y="0"/>
                    <a:pt x="0" y="20"/>
                    <a:pt x="0" y="20"/>
                  </a:cubicBezTo>
                  <a:cubicBezTo>
                    <a:pt x="0" y="20"/>
                    <a:pt x="15" y="27"/>
                    <a:pt x="3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481">
              <a:extLst>
                <a:ext uri="{FF2B5EF4-FFF2-40B4-BE49-F238E27FC236}">
                  <a16:creationId xmlns:a16="http://schemas.microsoft.com/office/drawing/2014/main" id="{F5120F6E-234E-4F81-ACAD-EE38A3734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" y="2667"/>
              <a:ext cx="75" cy="40"/>
            </a:xfrm>
            <a:custGeom>
              <a:avLst/>
              <a:gdLst>
                <a:gd name="T0" fmla="*/ 0 w 39"/>
                <a:gd name="T1" fmla="*/ 20 h 21"/>
                <a:gd name="T2" fmla="*/ 4 w 39"/>
                <a:gd name="T3" fmla="*/ 7 h 21"/>
                <a:gd name="T4" fmla="*/ 8 w 39"/>
                <a:gd name="T5" fmla="*/ 2 h 21"/>
                <a:gd name="T6" fmla="*/ 15 w 39"/>
                <a:gd name="T7" fmla="*/ 0 h 21"/>
                <a:gd name="T8" fmla="*/ 26 w 39"/>
                <a:gd name="T9" fmla="*/ 7 h 21"/>
                <a:gd name="T10" fmla="*/ 31 w 39"/>
                <a:gd name="T11" fmla="*/ 20 h 21"/>
                <a:gd name="T12" fmla="*/ 30 w 39"/>
                <a:gd name="T13" fmla="*/ 20 h 21"/>
                <a:gd name="T14" fmla="*/ 38 w 39"/>
                <a:gd name="T15" fmla="*/ 18 h 21"/>
                <a:gd name="T16" fmla="*/ 39 w 39"/>
                <a:gd name="T17" fmla="*/ 18 h 21"/>
                <a:gd name="T18" fmla="*/ 39 w 39"/>
                <a:gd name="T19" fmla="*/ 18 h 21"/>
                <a:gd name="T20" fmla="*/ 39 w 39"/>
                <a:gd name="T21" fmla="*/ 18 h 21"/>
                <a:gd name="T22" fmla="*/ 31 w 39"/>
                <a:gd name="T23" fmla="*/ 21 h 21"/>
                <a:gd name="T24" fmla="*/ 29 w 39"/>
                <a:gd name="T25" fmla="*/ 20 h 21"/>
                <a:gd name="T26" fmla="*/ 29 w 39"/>
                <a:gd name="T27" fmla="*/ 20 h 21"/>
                <a:gd name="T28" fmla="*/ 29 w 39"/>
                <a:gd name="T29" fmla="*/ 20 h 21"/>
                <a:gd name="T30" fmla="*/ 24 w 39"/>
                <a:gd name="T31" fmla="*/ 8 h 21"/>
                <a:gd name="T32" fmla="*/ 20 w 39"/>
                <a:gd name="T33" fmla="*/ 4 h 21"/>
                <a:gd name="T34" fmla="*/ 15 w 39"/>
                <a:gd name="T35" fmla="*/ 3 h 21"/>
                <a:gd name="T36" fmla="*/ 6 w 39"/>
                <a:gd name="T37" fmla="*/ 8 h 21"/>
                <a:gd name="T38" fmla="*/ 1 w 39"/>
                <a:gd name="T39" fmla="*/ 20 h 21"/>
                <a:gd name="T40" fmla="*/ 1 w 39"/>
                <a:gd name="T41" fmla="*/ 20 h 21"/>
                <a:gd name="T42" fmla="*/ 0 w 39"/>
                <a:gd name="T43" fmla="*/ 20 h 21"/>
                <a:gd name="T44" fmla="*/ 0 w 39"/>
                <a:gd name="T4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21">
                  <a:moveTo>
                    <a:pt x="0" y="20"/>
                  </a:moveTo>
                  <a:cubicBezTo>
                    <a:pt x="0" y="15"/>
                    <a:pt x="1" y="11"/>
                    <a:pt x="4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0"/>
                    <a:pt x="13" y="0"/>
                    <a:pt x="15" y="0"/>
                  </a:cubicBezTo>
                  <a:cubicBezTo>
                    <a:pt x="20" y="0"/>
                    <a:pt x="24" y="3"/>
                    <a:pt x="26" y="7"/>
                  </a:cubicBezTo>
                  <a:cubicBezTo>
                    <a:pt x="29" y="11"/>
                    <a:pt x="30" y="15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6" y="19"/>
                    <a:pt x="33" y="20"/>
                    <a:pt x="31" y="21"/>
                  </a:cubicBezTo>
                  <a:cubicBezTo>
                    <a:pt x="30" y="21"/>
                    <a:pt x="29" y="21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6"/>
                    <a:pt x="26" y="12"/>
                    <a:pt x="24" y="8"/>
                  </a:cubicBezTo>
                  <a:cubicBezTo>
                    <a:pt x="23" y="6"/>
                    <a:pt x="22" y="5"/>
                    <a:pt x="20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1" y="2"/>
                    <a:pt x="8" y="4"/>
                    <a:pt x="6" y="8"/>
                  </a:cubicBezTo>
                  <a:cubicBezTo>
                    <a:pt x="3" y="11"/>
                    <a:pt x="2" y="15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82">
              <a:extLst>
                <a:ext uri="{FF2B5EF4-FFF2-40B4-BE49-F238E27FC236}">
                  <a16:creationId xmlns:a16="http://schemas.microsoft.com/office/drawing/2014/main" id="{68D8DBB0-1A41-4555-A207-6987F2BA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1" y="2680"/>
              <a:ext cx="14" cy="25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5 h 13"/>
                <a:gd name="T8" fmla="*/ 0 w 7"/>
                <a:gd name="T9" fmla="*/ 6 h 13"/>
                <a:gd name="T10" fmla="*/ 3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2" y="13"/>
                    <a:pt x="3" y="13"/>
                  </a:cubicBezTo>
                  <a:cubicBezTo>
                    <a:pt x="5" y="13"/>
                    <a:pt x="7" y="10"/>
                    <a:pt x="7" y="6"/>
                  </a:cubicBezTo>
                  <a:cubicBezTo>
                    <a:pt x="7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83">
              <a:extLst>
                <a:ext uri="{FF2B5EF4-FFF2-40B4-BE49-F238E27FC236}">
                  <a16:creationId xmlns:a16="http://schemas.microsoft.com/office/drawing/2014/main" id="{FC1062FF-6D0C-4BD2-89AB-75C90C2F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7" y="2667"/>
              <a:ext cx="58" cy="51"/>
            </a:xfrm>
            <a:custGeom>
              <a:avLst/>
              <a:gdLst>
                <a:gd name="T0" fmla="*/ 0 w 30"/>
                <a:gd name="T1" fmla="*/ 20 h 27"/>
                <a:gd name="T2" fmla="*/ 16 w 30"/>
                <a:gd name="T3" fmla="*/ 0 h 27"/>
                <a:gd name="T4" fmla="*/ 30 w 30"/>
                <a:gd name="T5" fmla="*/ 20 h 27"/>
                <a:gd name="T6" fmla="*/ 0 w 30"/>
                <a:gd name="T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0" y="20"/>
                  </a:moveTo>
                  <a:cubicBezTo>
                    <a:pt x="0" y="20"/>
                    <a:pt x="2" y="0"/>
                    <a:pt x="16" y="0"/>
                  </a:cubicBezTo>
                  <a:cubicBezTo>
                    <a:pt x="30" y="0"/>
                    <a:pt x="30" y="20"/>
                    <a:pt x="30" y="20"/>
                  </a:cubicBezTo>
                  <a:cubicBezTo>
                    <a:pt x="30" y="20"/>
                    <a:pt x="16" y="27"/>
                    <a:pt x="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84">
              <a:extLst>
                <a:ext uri="{FF2B5EF4-FFF2-40B4-BE49-F238E27FC236}">
                  <a16:creationId xmlns:a16="http://schemas.microsoft.com/office/drawing/2014/main" id="{F365698B-264D-4B9D-A224-EDB7C3AC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2" y="2663"/>
              <a:ext cx="75" cy="42"/>
            </a:xfrm>
            <a:custGeom>
              <a:avLst/>
              <a:gdLst>
                <a:gd name="T0" fmla="*/ 38 w 39"/>
                <a:gd name="T1" fmla="*/ 22 h 22"/>
                <a:gd name="T2" fmla="*/ 34 w 39"/>
                <a:gd name="T3" fmla="*/ 9 h 22"/>
                <a:gd name="T4" fmla="*/ 23 w 39"/>
                <a:gd name="T5" fmla="*/ 2 h 22"/>
                <a:gd name="T6" fmla="*/ 12 w 39"/>
                <a:gd name="T7" fmla="*/ 9 h 22"/>
                <a:gd name="T8" fmla="*/ 8 w 39"/>
                <a:gd name="T9" fmla="*/ 22 h 22"/>
                <a:gd name="T10" fmla="*/ 8 w 39"/>
                <a:gd name="T11" fmla="*/ 22 h 22"/>
                <a:gd name="T12" fmla="*/ 8 w 39"/>
                <a:gd name="T13" fmla="*/ 22 h 22"/>
                <a:gd name="T14" fmla="*/ 0 w 39"/>
                <a:gd name="T15" fmla="*/ 20 h 22"/>
                <a:gd name="T16" fmla="*/ 0 w 39"/>
                <a:gd name="T17" fmla="*/ 20 h 22"/>
                <a:gd name="T18" fmla="*/ 0 w 39"/>
                <a:gd name="T19" fmla="*/ 20 h 22"/>
                <a:gd name="T20" fmla="*/ 0 w 39"/>
                <a:gd name="T21" fmla="*/ 20 h 22"/>
                <a:gd name="T22" fmla="*/ 8 w 39"/>
                <a:gd name="T23" fmla="*/ 21 h 22"/>
                <a:gd name="T24" fmla="*/ 7 w 39"/>
                <a:gd name="T25" fmla="*/ 22 h 22"/>
                <a:gd name="T26" fmla="*/ 8 w 39"/>
                <a:gd name="T27" fmla="*/ 15 h 22"/>
                <a:gd name="T28" fmla="*/ 10 w 39"/>
                <a:gd name="T29" fmla="*/ 8 h 22"/>
                <a:gd name="T30" fmla="*/ 16 w 39"/>
                <a:gd name="T31" fmla="*/ 2 h 22"/>
                <a:gd name="T32" fmla="*/ 19 w 39"/>
                <a:gd name="T33" fmla="*/ 0 h 22"/>
                <a:gd name="T34" fmla="*/ 23 w 39"/>
                <a:gd name="T35" fmla="*/ 0 h 22"/>
                <a:gd name="T36" fmla="*/ 31 w 39"/>
                <a:gd name="T37" fmla="*/ 2 h 22"/>
                <a:gd name="T38" fmla="*/ 36 w 39"/>
                <a:gd name="T39" fmla="*/ 8 h 22"/>
                <a:gd name="T40" fmla="*/ 38 w 39"/>
                <a:gd name="T41" fmla="*/ 22 h 22"/>
                <a:gd name="T42" fmla="*/ 38 w 39"/>
                <a:gd name="T43" fmla="*/ 22 h 22"/>
                <a:gd name="T44" fmla="*/ 38 w 39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22">
                  <a:moveTo>
                    <a:pt x="38" y="22"/>
                  </a:moveTo>
                  <a:cubicBezTo>
                    <a:pt x="38" y="17"/>
                    <a:pt x="37" y="13"/>
                    <a:pt x="34" y="9"/>
                  </a:cubicBezTo>
                  <a:cubicBezTo>
                    <a:pt x="32" y="5"/>
                    <a:pt x="28" y="2"/>
                    <a:pt x="23" y="2"/>
                  </a:cubicBezTo>
                  <a:cubicBezTo>
                    <a:pt x="19" y="2"/>
                    <a:pt x="15" y="5"/>
                    <a:pt x="12" y="9"/>
                  </a:cubicBezTo>
                  <a:cubicBezTo>
                    <a:pt x="10" y="13"/>
                    <a:pt x="9" y="17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0"/>
                    <a:pt x="6" y="20"/>
                    <a:pt x="8" y="21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19"/>
                    <a:pt x="7" y="17"/>
                    <a:pt x="8" y="15"/>
                  </a:cubicBezTo>
                  <a:cubicBezTo>
                    <a:pt x="8" y="12"/>
                    <a:pt x="9" y="10"/>
                    <a:pt x="10" y="8"/>
                  </a:cubicBezTo>
                  <a:cubicBezTo>
                    <a:pt x="11" y="5"/>
                    <a:pt x="13" y="3"/>
                    <a:pt x="16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1" y="0"/>
                    <a:pt x="22" y="0"/>
                    <a:pt x="23" y="0"/>
                  </a:cubicBezTo>
                  <a:cubicBezTo>
                    <a:pt x="26" y="0"/>
                    <a:pt x="29" y="0"/>
                    <a:pt x="31" y="2"/>
                  </a:cubicBezTo>
                  <a:cubicBezTo>
                    <a:pt x="33" y="3"/>
                    <a:pt x="35" y="5"/>
                    <a:pt x="36" y="8"/>
                  </a:cubicBezTo>
                  <a:cubicBezTo>
                    <a:pt x="38" y="12"/>
                    <a:pt x="39" y="17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5">
              <a:extLst>
                <a:ext uri="{FF2B5EF4-FFF2-40B4-BE49-F238E27FC236}">
                  <a16:creationId xmlns:a16="http://schemas.microsoft.com/office/drawing/2014/main" id="{F1504442-90A0-4CCD-A848-A12BF58F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" y="2680"/>
              <a:ext cx="13" cy="25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5 h 13"/>
                <a:gd name="T8" fmla="*/ 0 w 7"/>
                <a:gd name="T9" fmla="*/ 6 h 13"/>
                <a:gd name="T10" fmla="*/ 3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7" y="10"/>
                    <a:pt x="7" y="6"/>
                  </a:cubicBezTo>
                  <a:cubicBezTo>
                    <a:pt x="7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87" name="Group 488">
            <a:extLst>
              <a:ext uri="{FF2B5EF4-FFF2-40B4-BE49-F238E27FC236}">
                <a16:creationId xmlns:a16="http://schemas.microsoft.com/office/drawing/2014/main" id="{9C1E9948-5435-4253-B9CD-EE2ECB7E357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478963" y="3752850"/>
            <a:ext cx="1666875" cy="1641475"/>
            <a:chOff x="5971" y="2364"/>
            <a:chExt cx="1050" cy="1034"/>
          </a:xfrm>
        </p:grpSpPr>
        <p:sp>
          <p:nvSpPr>
            <p:cNvPr id="488" name="AutoShape 487">
              <a:extLst>
                <a:ext uri="{FF2B5EF4-FFF2-40B4-BE49-F238E27FC236}">
                  <a16:creationId xmlns:a16="http://schemas.microsoft.com/office/drawing/2014/main" id="{670D9598-E011-4157-B14D-7049CADA27F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971" y="2364"/>
              <a:ext cx="1050" cy="10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9">
              <a:extLst>
                <a:ext uri="{FF2B5EF4-FFF2-40B4-BE49-F238E27FC236}">
                  <a16:creationId xmlns:a16="http://schemas.microsoft.com/office/drawing/2014/main" id="{518CAF84-D004-405A-A25A-263B6806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" y="3074"/>
              <a:ext cx="442" cy="85"/>
            </a:xfrm>
            <a:custGeom>
              <a:avLst/>
              <a:gdLst>
                <a:gd name="T0" fmla="*/ 218 w 235"/>
                <a:gd name="T1" fmla="*/ 45 h 45"/>
                <a:gd name="T2" fmla="*/ 17 w 235"/>
                <a:gd name="T3" fmla="*/ 45 h 45"/>
                <a:gd name="T4" fmla="*/ 0 w 235"/>
                <a:gd name="T5" fmla="*/ 29 h 45"/>
                <a:gd name="T6" fmla="*/ 0 w 235"/>
                <a:gd name="T7" fmla="*/ 16 h 45"/>
                <a:gd name="T8" fmla="*/ 17 w 235"/>
                <a:gd name="T9" fmla="*/ 0 h 45"/>
                <a:gd name="T10" fmla="*/ 218 w 235"/>
                <a:gd name="T11" fmla="*/ 0 h 45"/>
                <a:gd name="T12" fmla="*/ 235 w 235"/>
                <a:gd name="T13" fmla="*/ 16 h 45"/>
                <a:gd name="T14" fmla="*/ 235 w 235"/>
                <a:gd name="T15" fmla="*/ 29 h 45"/>
                <a:gd name="T16" fmla="*/ 218 w 235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45">
                  <a:moveTo>
                    <a:pt x="218" y="45"/>
                  </a:moveTo>
                  <a:cubicBezTo>
                    <a:pt x="17" y="45"/>
                    <a:pt x="17" y="45"/>
                    <a:pt x="17" y="45"/>
                  </a:cubicBezTo>
                  <a:cubicBezTo>
                    <a:pt x="8" y="45"/>
                    <a:pt x="0" y="38"/>
                    <a:pt x="0" y="2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8" y="0"/>
                    <a:pt x="17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27" y="0"/>
                    <a:pt x="235" y="7"/>
                    <a:pt x="235" y="16"/>
                  </a:cubicBezTo>
                  <a:cubicBezTo>
                    <a:pt x="235" y="29"/>
                    <a:pt x="235" y="29"/>
                    <a:pt x="235" y="29"/>
                  </a:cubicBezTo>
                  <a:cubicBezTo>
                    <a:pt x="235" y="38"/>
                    <a:pt x="227" y="45"/>
                    <a:pt x="218" y="45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90">
              <a:extLst>
                <a:ext uri="{FF2B5EF4-FFF2-40B4-BE49-F238E27FC236}">
                  <a16:creationId xmlns:a16="http://schemas.microsoft.com/office/drawing/2014/main" id="{A4B3CB11-0B06-426D-B6BD-2F8A4877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" y="3072"/>
              <a:ext cx="45" cy="316"/>
            </a:xfrm>
            <a:custGeom>
              <a:avLst/>
              <a:gdLst>
                <a:gd name="T0" fmla="*/ 0 w 24"/>
                <a:gd name="T1" fmla="*/ 161 h 168"/>
                <a:gd name="T2" fmla="*/ 9 w 24"/>
                <a:gd name="T3" fmla="*/ 7 h 168"/>
                <a:gd name="T4" fmla="*/ 17 w 24"/>
                <a:gd name="T5" fmla="*/ 1 h 168"/>
                <a:gd name="T6" fmla="*/ 17 w 24"/>
                <a:gd name="T7" fmla="*/ 1 h 168"/>
                <a:gd name="T8" fmla="*/ 24 w 24"/>
                <a:gd name="T9" fmla="*/ 7 h 168"/>
                <a:gd name="T10" fmla="*/ 14 w 24"/>
                <a:gd name="T11" fmla="*/ 161 h 168"/>
                <a:gd name="T12" fmla="*/ 7 w 24"/>
                <a:gd name="T13" fmla="*/ 167 h 168"/>
                <a:gd name="T14" fmla="*/ 7 w 24"/>
                <a:gd name="T15" fmla="*/ 167 h 168"/>
                <a:gd name="T16" fmla="*/ 0 w 24"/>
                <a:gd name="T17" fmla="*/ 1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8">
                  <a:moveTo>
                    <a:pt x="0" y="161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0" y="3"/>
                    <a:pt x="13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1"/>
                    <a:pt x="24" y="4"/>
                    <a:pt x="24" y="7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4" y="165"/>
                    <a:pt x="11" y="168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3" y="167"/>
                    <a:pt x="0" y="164"/>
                    <a:pt x="0" y="161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91">
              <a:extLst>
                <a:ext uri="{FF2B5EF4-FFF2-40B4-BE49-F238E27FC236}">
                  <a16:creationId xmlns:a16="http://schemas.microsoft.com/office/drawing/2014/main" id="{02B49B85-7E1B-4EC8-8BCB-87F63733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" y="3072"/>
              <a:ext cx="45" cy="316"/>
            </a:xfrm>
            <a:custGeom>
              <a:avLst/>
              <a:gdLst>
                <a:gd name="T0" fmla="*/ 23 w 24"/>
                <a:gd name="T1" fmla="*/ 161 h 168"/>
                <a:gd name="T2" fmla="*/ 14 w 24"/>
                <a:gd name="T3" fmla="*/ 7 h 168"/>
                <a:gd name="T4" fmla="*/ 6 w 24"/>
                <a:gd name="T5" fmla="*/ 1 h 168"/>
                <a:gd name="T6" fmla="*/ 6 w 24"/>
                <a:gd name="T7" fmla="*/ 1 h 168"/>
                <a:gd name="T8" fmla="*/ 0 w 24"/>
                <a:gd name="T9" fmla="*/ 7 h 168"/>
                <a:gd name="T10" fmla="*/ 9 w 24"/>
                <a:gd name="T11" fmla="*/ 161 h 168"/>
                <a:gd name="T12" fmla="*/ 17 w 24"/>
                <a:gd name="T13" fmla="*/ 167 h 168"/>
                <a:gd name="T14" fmla="*/ 17 w 24"/>
                <a:gd name="T15" fmla="*/ 167 h 168"/>
                <a:gd name="T16" fmla="*/ 23 w 24"/>
                <a:gd name="T17" fmla="*/ 1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8">
                  <a:moveTo>
                    <a:pt x="23" y="161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0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1"/>
                    <a:pt x="0" y="4"/>
                    <a:pt x="0" y="7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9" y="165"/>
                    <a:pt x="13" y="168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21" y="167"/>
                    <a:pt x="24" y="164"/>
                    <a:pt x="23" y="161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492">
              <a:extLst>
                <a:ext uri="{FF2B5EF4-FFF2-40B4-BE49-F238E27FC236}">
                  <a16:creationId xmlns:a16="http://schemas.microsoft.com/office/drawing/2014/main" id="{538CA1AC-4749-406D-AFB4-A02BCCA2C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" y="3072"/>
              <a:ext cx="45" cy="316"/>
            </a:xfrm>
            <a:custGeom>
              <a:avLst/>
              <a:gdLst>
                <a:gd name="T0" fmla="*/ 0 w 24"/>
                <a:gd name="T1" fmla="*/ 161 h 168"/>
                <a:gd name="T2" fmla="*/ 10 w 24"/>
                <a:gd name="T3" fmla="*/ 7 h 168"/>
                <a:gd name="T4" fmla="*/ 17 w 24"/>
                <a:gd name="T5" fmla="*/ 1 h 168"/>
                <a:gd name="T6" fmla="*/ 17 w 24"/>
                <a:gd name="T7" fmla="*/ 1 h 168"/>
                <a:gd name="T8" fmla="*/ 24 w 24"/>
                <a:gd name="T9" fmla="*/ 7 h 168"/>
                <a:gd name="T10" fmla="*/ 14 w 24"/>
                <a:gd name="T11" fmla="*/ 161 h 168"/>
                <a:gd name="T12" fmla="*/ 7 w 24"/>
                <a:gd name="T13" fmla="*/ 167 h 168"/>
                <a:gd name="T14" fmla="*/ 7 w 24"/>
                <a:gd name="T15" fmla="*/ 167 h 168"/>
                <a:gd name="T16" fmla="*/ 0 w 24"/>
                <a:gd name="T17" fmla="*/ 1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8">
                  <a:moveTo>
                    <a:pt x="0" y="161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3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21" y="1"/>
                    <a:pt x="24" y="4"/>
                    <a:pt x="24" y="7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4" y="165"/>
                    <a:pt x="11" y="168"/>
                    <a:pt x="7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3" y="167"/>
                    <a:pt x="0" y="164"/>
                    <a:pt x="0" y="161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493">
              <a:extLst>
                <a:ext uri="{FF2B5EF4-FFF2-40B4-BE49-F238E27FC236}">
                  <a16:creationId xmlns:a16="http://schemas.microsoft.com/office/drawing/2014/main" id="{29E3D44B-057C-40F3-B439-A9710F1B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3072"/>
              <a:ext cx="45" cy="316"/>
            </a:xfrm>
            <a:custGeom>
              <a:avLst/>
              <a:gdLst>
                <a:gd name="T0" fmla="*/ 24 w 24"/>
                <a:gd name="T1" fmla="*/ 161 h 168"/>
                <a:gd name="T2" fmla="*/ 14 w 24"/>
                <a:gd name="T3" fmla="*/ 7 h 168"/>
                <a:gd name="T4" fmla="*/ 7 w 24"/>
                <a:gd name="T5" fmla="*/ 1 h 168"/>
                <a:gd name="T6" fmla="*/ 7 w 24"/>
                <a:gd name="T7" fmla="*/ 1 h 168"/>
                <a:gd name="T8" fmla="*/ 0 w 24"/>
                <a:gd name="T9" fmla="*/ 7 h 168"/>
                <a:gd name="T10" fmla="*/ 10 w 24"/>
                <a:gd name="T11" fmla="*/ 161 h 168"/>
                <a:gd name="T12" fmla="*/ 17 w 24"/>
                <a:gd name="T13" fmla="*/ 167 h 168"/>
                <a:gd name="T14" fmla="*/ 17 w 24"/>
                <a:gd name="T15" fmla="*/ 167 h 168"/>
                <a:gd name="T16" fmla="*/ 24 w 24"/>
                <a:gd name="T17" fmla="*/ 16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8">
                  <a:moveTo>
                    <a:pt x="24" y="161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" y="1"/>
                    <a:pt x="0" y="4"/>
                    <a:pt x="0" y="7"/>
                  </a:cubicBezTo>
                  <a:cubicBezTo>
                    <a:pt x="10" y="161"/>
                    <a:pt x="10" y="161"/>
                    <a:pt x="10" y="161"/>
                  </a:cubicBezTo>
                  <a:cubicBezTo>
                    <a:pt x="10" y="165"/>
                    <a:pt x="13" y="168"/>
                    <a:pt x="17" y="167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21" y="167"/>
                    <a:pt x="24" y="164"/>
                    <a:pt x="24" y="161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494">
              <a:extLst>
                <a:ext uri="{FF2B5EF4-FFF2-40B4-BE49-F238E27FC236}">
                  <a16:creationId xmlns:a16="http://schemas.microsoft.com/office/drawing/2014/main" id="{9D816AFB-2941-47B6-9C53-90F29F7A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" y="2577"/>
              <a:ext cx="312" cy="565"/>
            </a:xfrm>
            <a:custGeom>
              <a:avLst/>
              <a:gdLst>
                <a:gd name="T0" fmla="*/ 0 w 166"/>
                <a:gd name="T1" fmla="*/ 244 h 300"/>
                <a:gd name="T2" fmla="*/ 0 w 166"/>
                <a:gd name="T3" fmla="*/ 55 h 300"/>
                <a:gd name="T4" fmla="*/ 55 w 166"/>
                <a:gd name="T5" fmla="*/ 0 h 300"/>
                <a:gd name="T6" fmla="*/ 110 w 166"/>
                <a:gd name="T7" fmla="*/ 0 h 300"/>
                <a:gd name="T8" fmla="*/ 166 w 166"/>
                <a:gd name="T9" fmla="*/ 55 h 300"/>
                <a:gd name="T10" fmla="*/ 166 w 166"/>
                <a:gd name="T11" fmla="*/ 283 h 300"/>
                <a:gd name="T12" fmla="*/ 149 w 166"/>
                <a:gd name="T13" fmla="*/ 300 h 300"/>
                <a:gd name="T14" fmla="*/ 55 w 166"/>
                <a:gd name="T15" fmla="*/ 300 h 300"/>
                <a:gd name="T16" fmla="*/ 0 w 166"/>
                <a:gd name="T17" fmla="*/ 24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00">
                  <a:moveTo>
                    <a:pt x="0" y="24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25"/>
                    <a:pt x="25" y="0"/>
                    <a:pt x="55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41" y="0"/>
                    <a:pt x="166" y="25"/>
                    <a:pt x="166" y="55"/>
                  </a:cubicBezTo>
                  <a:cubicBezTo>
                    <a:pt x="166" y="283"/>
                    <a:pt x="166" y="283"/>
                    <a:pt x="166" y="283"/>
                  </a:cubicBezTo>
                  <a:cubicBezTo>
                    <a:pt x="166" y="292"/>
                    <a:pt x="158" y="300"/>
                    <a:pt x="149" y="300"/>
                  </a:cubicBezTo>
                  <a:cubicBezTo>
                    <a:pt x="55" y="300"/>
                    <a:pt x="55" y="300"/>
                    <a:pt x="55" y="300"/>
                  </a:cubicBezTo>
                  <a:cubicBezTo>
                    <a:pt x="25" y="300"/>
                    <a:pt x="0" y="275"/>
                    <a:pt x="0" y="244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495">
              <a:extLst>
                <a:ext uri="{FF2B5EF4-FFF2-40B4-BE49-F238E27FC236}">
                  <a16:creationId xmlns:a16="http://schemas.microsoft.com/office/drawing/2014/main" id="{066E2DB6-5B60-497D-A7FC-9543560CB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" y="3061"/>
              <a:ext cx="362" cy="62"/>
            </a:xfrm>
            <a:custGeom>
              <a:avLst/>
              <a:gdLst>
                <a:gd name="T0" fmla="*/ 175 w 192"/>
                <a:gd name="T1" fmla="*/ 33 h 33"/>
                <a:gd name="T2" fmla="*/ 16 w 192"/>
                <a:gd name="T3" fmla="*/ 33 h 33"/>
                <a:gd name="T4" fmla="*/ 0 w 192"/>
                <a:gd name="T5" fmla="*/ 16 h 33"/>
                <a:gd name="T6" fmla="*/ 0 w 192"/>
                <a:gd name="T7" fmla="*/ 16 h 33"/>
                <a:gd name="T8" fmla="*/ 16 w 192"/>
                <a:gd name="T9" fmla="*/ 0 h 33"/>
                <a:gd name="T10" fmla="*/ 175 w 192"/>
                <a:gd name="T11" fmla="*/ 0 h 33"/>
                <a:gd name="T12" fmla="*/ 192 w 192"/>
                <a:gd name="T13" fmla="*/ 16 h 33"/>
                <a:gd name="T14" fmla="*/ 192 w 192"/>
                <a:gd name="T15" fmla="*/ 16 h 33"/>
                <a:gd name="T16" fmla="*/ 175 w 192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33">
                  <a:moveTo>
                    <a:pt x="175" y="33"/>
                  </a:moveTo>
                  <a:cubicBezTo>
                    <a:pt x="16" y="33"/>
                    <a:pt x="16" y="33"/>
                    <a:pt x="16" y="33"/>
                  </a:cubicBezTo>
                  <a:cubicBezTo>
                    <a:pt x="7" y="33"/>
                    <a:pt x="0" y="2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4" y="0"/>
                    <a:pt x="192" y="7"/>
                    <a:pt x="192" y="16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92" y="25"/>
                    <a:pt x="184" y="33"/>
                    <a:pt x="175" y="33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496">
              <a:extLst>
                <a:ext uri="{FF2B5EF4-FFF2-40B4-BE49-F238E27FC236}">
                  <a16:creationId xmlns:a16="http://schemas.microsoft.com/office/drawing/2014/main" id="{AB3735CB-4853-4BE6-BB46-14A80D5B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" y="2577"/>
              <a:ext cx="312" cy="486"/>
            </a:xfrm>
            <a:custGeom>
              <a:avLst/>
              <a:gdLst>
                <a:gd name="T0" fmla="*/ 0 w 166"/>
                <a:gd name="T1" fmla="*/ 258 h 258"/>
                <a:gd name="T2" fmla="*/ 0 w 166"/>
                <a:gd name="T3" fmla="*/ 51 h 258"/>
                <a:gd name="T4" fmla="*/ 52 w 166"/>
                <a:gd name="T5" fmla="*/ 0 h 258"/>
                <a:gd name="T6" fmla="*/ 114 w 166"/>
                <a:gd name="T7" fmla="*/ 0 h 258"/>
                <a:gd name="T8" fmla="*/ 166 w 166"/>
                <a:gd name="T9" fmla="*/ 51 h 258"/>
                <a:gd name="T10" fmla="*/ 166 w 166"/>
                <a:gd name="T11" fmla="*/ 258 h 258"/>
                <a:gd name="T12" fmla="*/ 0 w 166"/>
                <a:gd name="T1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58">
                  <a:moveTo>
                    <a:pt x="0" y="258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43" y="0"/>
                    <a:pt x="166" y="23"/>
                    <a:pt x="166" y="51"/>
                  </a:cubicBezTo>
                  <a:cubicBezTo>
                    <a:pt x="166" y="258"/>
                    <a:pt x="166" y="258"/>
                    <a:pt x="166" y="258"/>
                  </a:cubicBezTo>
                  <a:lnTo>
                    <a:pt x="0" y="258"/>
                  </a:ln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497">
              <a:extLst>
                <a:ext uri="{FF2B5EF4-FFF2-40B4-BE49-F238E27FC236}">
                  <a16:creationId xmlns:a16="http://schemas.microsoft.com/office/drawing/2014/main" id="{67620DC3-4AB5-4D6B-8C16-2AC592C9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2428"/>
              <a:ext cx="258" cy="290"/>
            </a:xfrm>
            <a:custGeom>
              <a:avLst/>
              <a:gdLst>
                <a:gd name="T0" fmla="*/ 10 w 137"/>
                <a:gd name="T1" fmla="*/ 38 h 154"/>
                <a:gd name="T2" fmla="*/ 124 w 137"/>
                <a:gd name="T3" fmla="*/ 0 h 154"/>
                <a:gd name="T4" fmla="*/ 127 w 137"/>
                <a:gd name="T5" fmla="*/ 48 h 154"/>
                <a:gd name="T6" fmla="*/ 137 w 137"/>
                <a:gd name="T7" fmla="*/ 136 h 154"/>
                <a:gd name="T8" fmla="*/ 91 w 137"/>
                <a:gd name="T9" fmla="*/ 150 h 154"/>
                <a:gd name="T10" fmla="*/ 0 w 137"/>
                <a:gd name="T11" fmla="*/ 140 h 154"/>
                <a:gd name="T12" fmla="*/ 10 w 137"/>
                <a:gd name="T13" fmla="*/ 99 h 154"/>
                <a:gd name="T14" fmla="*/ 10 w 137"/>
                <a:gd name="T15" fmla="*/ 3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54">
                  <a:moveTo>
                    <a:pt x="10" y="38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8" y="31"/>
                    <a:pt x="127" y="48"/>
                  </a:cubicBezTo>
                  <a:cubicBezTo>
                    <a:pt x="125" y="64"/>
                    <a:pt x="125" y="84"/>
                    <a:pt x="137" y="136"/>
                  </a:cubicBezTo>
                  <a:cubicBezTo>
                    <a:pt x="137" y="136"/>
                    <a:pt x="126" y="146"/>
                    <a:pt x="91" y="150"/>
                  </a:cubicBezTo>
                  <a:cubicBezTo>
                    <a:pt x="56" y="154"/>
                    <a:pt x="17" y="151"/>
                    <a:pt x="0" y="140"/>
                  </a:cubicBezTo>
                  <a:cubicBezTo>
                    <a:pt x="0" y="140"/>
                    <a:pt x="9" y="129"/>
                    <a:pt x="10" y="99"/>
                  </a:cubicBezTo>
                  <a:lnTo>
                    <a:pt x="10" y="38"/>
                  </a:ln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498">
              <a:extLst>
                <a:ext uri="{FF2B5EF4-FFF2-40B4-BE49-F238E27FC236}">
                  <a16:creationId xmlns:a16="http://schemas.microsoft.com/office/drawing/2014/main" id="{D516CA8D-273D-4557-BD90-8EB4ECE0C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" y="2961"/>
              <a:ext cx="343" cy="443"/>
            </a:xfrm>
            <a:custGeom>
              <a:avLst/>
              <a:gdLst>
                <a:gd name="T0" fmla="*/ 179 w 182"/>
                <a:gd name="T1" fmla="*/ 26 h 235"/>
                <a:gd name="T2" fmla="*/ 179 w 182"/>
                <a:gd name="T3" fmla="*/ 0 h 235"/>
                <a:gd name="T4" fmla="*/ 161 w 182"/>
                <a:gd name="T5" fmla="*/ 4 h 235"/>
                <a:gd name="T6" fmla="*/ 124 w 182"/>
                <a:gd name="T7" fmla="*/ 17 h 235"/>
                <a:gd name="T8" fmla="*/ 83 w 182"/>
                <a:gd name="T9" fmla="*/ 36 h 235"/>
                <a:gd name="T10" fmla="*/ 64 w 182"/>
                <a:gd name="T11" fmla="*/ 46 h 235"/>
                <a:gd name="T12" fmla="*/ 60 w 182"/>
                <a:gd name="T13" fmla="*/ 48 h 235"/>
                <a:gd name="T14" fmla="*/ 58 w 182"/>
                <a:gd name="T15" fmla="*/ 50 h 235"/>
                <a:gd name="T16" fmla="*/ 55 w 182"/>
                <a:gd name="T17" fmla="*/ 51 h 235"/>
                <a:gd name="T18" fmla="*/ 46 w 182"/>
                <a:gd name="T19" fmla="*/ 60 h 235"/>
                <a:gd name="T20" fmla="*/ 38 w 182"/>
                <a:gd name="T21" fmla="*/ 76 h 235"/>
                <a:gd name="T22" fmla="*/ 36 w 182"/>
                <a:gd name="T23" fmla="*/ 92 h 235"/>
                <a:gd name="T24" fmla="*/ 37 w 182"/>
                <a:gd name="T25" fmla="*/ 126 h 235"/>
                <a:gd name="T26" fmla="*/ 46 w 182"/>
                <a:gd name="T27" fmla="*/ 178 h 235"/>
                <a:gd name="T28" fmla="*/ 17 w 182"/>
                <a:gd name="T29" fmla="*/ 213 h 235"/>
                <a:gd name="T30" fmla="*/ 4 w 182"/>
                <a:gd name="T31" fmla="*/ 227 h 235"/>
                <a:gd name="T32" fmla="*/ 40 w 182"/>
                <a:gd name="T33" fmla="*/ 224 h 235"/>
                <a:gd name="T34" fmla="*/ 55 w 182"/>
                <a:gd name="T35" fmla="*/ 214 h 235"/>
                <a:gd name="T36" fmla="*/ 58 w 182"/>
                <a:gd name="T37" fmla="*/ 221 h 235"/>
                <a:gd name="T38" fmla="*/ 74 w 182"/>
                <a:gd name="T39" fmla="*/ 218 h 235"/>
                <a:gd name="T40" fmla="*/ 68 w 182"/>
                <a:gd name="T41" fmla="*/ 175 h 235"/>
                <a:gd name="T42" fmla="*/ 67 w 182"/>
                <a:gd name="T43" fmla="*/ 161 h 235"/>
                <a:gd name="T44" fmla="*/ 67 w 182"/>
                <a:gd name="T45" fmla="*/ 137 h 235"/>
                <a:gd name="T46" fmla="*/ 68 w 182"/>
                <a:gd name="T47" fmla="*/ 94 h 235"/>
                <a:gd name="T48" fmla="*/ 68 w 182"/>
                <a:gd name="T49" fmla="*/ 86 h 235"/>
                <a:gd name="T50" fmla="*/ 68 w 182"/>
                <a:gd name="T51" fmla="*/ 85 h 235"/>
                <a:gd name="T52" fmla="*/ 69 w 182"/>
                <a:gd name="T53" fmla="*/ 84 h 235"/>
                <a:gd name="T54" fmla="*/ 69 w 182"/>
                <a:gd name="T55" fmla="*/ 83 h 235"/>
                <a:gd name="T56" fmla="*/ 69 w 182"/>
                <a:gd name="T57" fmla="*/ 82 h 235"/>
                <a:gd name="T58" fmla="*/ 71 w 182"/>
                <a:gd name="T59" fmla="*/ 79 h 235"/>
                <a:gd name="T60" fmla="*/ 73 w 182"/>
                <a:gd name="T61" fmla="*/ 79 h 235"/>
                <a:gd name="T62" fmla="*/ 75 w 182"/>
                <a:gd name="T63" fmla="*/ 78 h 235"/>
                <a:gd name="T64" fmla="*/ 89 w 182"/>
                <a:gd name="T65" fmla="*/ 72 h 235"/>
                <a:gd name="T66" fmla="*/ 109 w 182"/>
                <a:gd name="T67" fmla="*/ 66 h 235"/>
                <a:gd name="T68" fmla="*/ 162 w 182"/>
                <a:gd name="T69" fmla="*/ 54 h 235"/>
                <a:gd name="T70" fmla="*/ 177 w 182"/>
                <a:gd name="T71" fmla="*/ 51 h 235"/>
                <a:gd name="T72" fmla="*/ 182 w 182"/>
                <a:gd name="T73" fmla="*/ 51 h 235"/>
                <a:gd name="T74" fmla="*/ 179 w 182"/>
                <a:gd name="T75" fmla="*/ 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2" h="235">
                  <a:moveTo>
                    <a:pt x="179" y="26"/>
                  </a:moveTo>
                  <a:cubicBezTo>
                    <a:pt x="179" y="17"/>
                    <a:pt x="178" y="9"/>
                    <a:pt x="179" y="0"/>
                  </a:cubicBezTo>
                  <a:cubicBezTo>
                    <a:pt x="178" y="1"/>
                    <a:pt x="171" y="2"/>
                    <a:pt x="161" y="4"/>
                  </a:cubicBezTo>
                  <a:cubicBezTo>
                    <a:pt x="151" y="7"/>
                    <a:pt x="138" y="11"/>
                    <a:pt x="124" y="17"/>
                  </a:cubicBezTo>
                  <a:cubicBezTo>
                    <a:pt x="110" y="22"/>
                    <a:pt x="96" y="29"/>
                    <a:pt x="83" y="36"/>
                  </a:cubicBezTo>
                  <a:cubicBezTo>
                    <a:pt x="76" y="39"/>
                    <a:pt x="70" y="43"/>
                    <a:pt x="64" y="46"/>
                  </a:cubicBezTo>
                  <a:cubicBezTo>
                    <a:pt x="63" y="47"/>
                    <a:pt x="62" y="48"/>
                    <a:pt x="60" y="48"/>
                  </a:cubicBezTo>
                  <a:cubicBezTo>
                    <a:pt x="60" y="49"/>
                    <a:pt x="59" y="49"/>
                    <a:pt x="58" y="50"/>
                  </a:cubicBezTo>
                  <a:cubicBezTo>
                    <a:pt x="57" y="50"/>
                    <a:pt x="56" y="51"/>
                    <a:pt x="55" y="51"/>
                  </a:cubicBezTo>
                  <a:cubicBezTo>
                    <a:pt x="51" y="54"/>
                    <a:pt x="48" y="57"/>
                    <a:pt x="46" y="60"/>
                  </a:cubicBezTo>
                  <a:cubicBezTo>
                    <a:pt x="43" y="64"/>
                    <a:pt x="40" y="70"/>
                    <a:pt x="38" y="76"/>
                  </a:cubicBezTo>
                  <a:cubicBezTo>
                    <a:pt x="37" y="81"/>
                    <a:pt x="36" y="87"/>
                    <a:pt x="36" y="92"/>
                  </a:cubicBezTo>
                  <a:cubicBezTo>
                    <a:pt x="35" y="103"/>
                    <a:pt x="36" y="115"/>
                    <a:pt x="37" y="126"/>
                  </a:cubicBezTo>
                  <a:cubicBezTo>
                    <a:pt x="39" y="145"/>
                    <a:pt x="42" y="164"/>
                    <a:pt x="46" y="178"/>
                  </a:cubicBezTo>
                  <a:cubicBezTo>
                    <a:pt x="39" y="196"/>
                    <a:pt x="26" y="208"/>
                    <a:pt x="17" y="213"/>
                  </a:cubicBezTo>
                  <a:cubicBezTo>
                    <a:pt x="6" y="219"/>
                    <a:pt x="0" y="218"/>
                    <a:pt x="4" y="227"/>
                  </a:cubicBezTo>
                  <a:cubicBezTo>
                    <a:pt x="8" y="235"/>
                    <a:pt x="40" y="225"/>
                    <a:pt x="40" y="224"/>
                  </a:cubicBezTo>
                  <a:cubicBezTo>
                    <a:pt x="41" y="223"/>
                    <a:pt x="55" y="214"/>
                    <a:pt x="55" y="214"/>
                  </a:cubicBezTo>
                  <a:cubicBezTo>
                    <a:pt x="58" y="221"/>
                    <a:pt x="58" y="221"/>
                    <a:pt x="58" y="221"/>
                  </a:cubicBezTo>
                  <a:cubicBezTo>
                    <a:pt x="66" y="224"/>
                    <a:pt x="74" y="218"/>
                    <a:pt x="74" y="218"/>
                  </a:cubicBezTo>
                  <a:cubicBezTo>
                    <a:pt x="74" y="201"/>
                    <a:pt x="69" y="179"/>
                    <a:pt x="68" y="175"/>
                  </a:cubicBezTo>
                  <a:cubicBezTo>
                    <a:pt x="68" y="170"/>
                    <a:pt x="67" y="165"/>
                    <a:pt x="67" y="161"/>
                  </a:cubicBezTo>
                  <a:cubicBezTo>
                    <a:pt x="67" y="153"/>
                    <a:pt x="67" y="145"/>
                    <a:pt x="67" y="137"/>
                  </a:cubicBezTo>
                  <a:cubicBezTo>
                    <a:pt x="68" y="122"/>
                    <a:pt x="68" y="107"/>
                    <a:pt x="68" y="94"/>
                  </a:cubicBezTo>
                  <a:cubicBezTo>
                    <a:pt x="68" y="91"/>
                    <a:pt x="68" y="88"/>
                    <a:pt x="68" y="86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4"/>
                    <a:pt x="69" y="84"/>
                    <a:pt x="69" y="83"/>
                  </a:cubicBezTo>
                  <a:cubicBezTo>
                    <a:pt x="69" y="83"/>
                    <a:pt x="69" y="82"/>
                    <a:pt x="69" y="82"/>
                  </a:cubicBezTo>
                  <a:cubicBezTo>
                    <a:pt x="70" y="81"/>
                    <a:pt x="70" y="80"/>
                    <a:pt x="71" y="79"/>
                  </a:cubicBezTo>
                  <a:cubicBezTo>
                    <a:pt x="72" y="79"/>
                    <a:pt x="72" y="79"/>
                    <a:pt x="73" y="79"/>
                  </a:cubicBezTo>
                  <a:cubicBezTo>
                    <a:pt x="73" y="78"/>
                    <a:pt x="74" y="78"/>
                    <a:pt x="75" y="78"/>
                  </a:cubicBezTo>
                  <a:cubicBezTo>
                    <a:pt x="79" y="76"/>
                    <a:pt x="83" y="74"/>
                    <a:pt x="89" y="72"/>
                  </a:cubicBezTo>
                  <a:cubicBezTo>
                    <a:pt x="94" y="71"/>
                    <a:pt x="101" y="69"/>
                    <a:pt x="109" y="66"/>
                  </a:cubicBezTo>
                  <a:cubicBezTo>
                    <a:pt x="132" y="59"/>
                    <a:pt x="150" y="56"/>
                    <a:pt x="162" y="54"/>
                  </a:cubicBezTo>
                  <a:cubicBezTo>
                    <a:pt x="169" y="53"/>
                    <a:pt x="173" y="52"/>
                    <a:pt x="177" y="51"/>
                  </a:cubicBezTo>
                  <a:cubicBezTo>
                    <a:pt x="180" y="51"/>
                    <a:pt x="182" y="51"/>
                    <a:pt x="182" y="51"/>
                  </a:cubicBezTo>
                  <a:cubicBezTo>
                    <a:pt x="181" y="43"/>
                    <a:pt x="180" y="34"/>
                    <a:pt x="179" y="26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499">
              <a:extLst>
                <a:ext uri="{FF2B5EF4-FFF2-40B4-BE49-F238E27FC236}">
                  <a16:creationId xmlns:a16="http://schemas.microsoft.com/office/drawing/2014/main" id="{7D471D97-565B-4C37-B612-3CC3D09C6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6" y="3324"/>
              <a:ext cx="140" cy="80"/>
            </a:xfrm>
            <a:custGeom>
              <a:avLst/>
              <a:gdLst>
                <a:gd name="T0" fmla="*/ 17 w 74"/>
                <a:gd name="T1" fmla="*/ 20 h 42"/>
                <a:gd name="T2" fmla="*/ 24 w 74"/>
                <a:gd name="T3" fmla="*/ 16 h 42"/>
                <a:gd name="T4" fmla="*/ 53 w 74"/>
                <a:gd name="T5" fmla="*/ 11 h 42"/>
                <a:gd name="T6" fmla="*/ 71 w 74"/>
                <a:gd name="T7" fmla="*/ 0 h 42"/>
                <a:gd name="T8" fmla="*/ 74 w 74"/>
                <a:gd name="T9" fmla="*/ 25 h 42"/>
                <a:gd name="T10" fmla="*/ 58 w 74"/>
                <a:gd name="T11" fmla="*/ 28 h 42"/>
                <a:gd name="T12" fmla="*/ 56 w 74"/>
                <a:gd name="T13" fmla="*/ 25 h 42"/>
                <a:gd name="T14" fmla="*/ 42 w 74"/>
                <a:gd name="T15" fmla="*/ 31 h 42"/>
                <a:gd name="T16" fmla="*/ 4 w 74"/>
                <a:gd name="T17" fmla="*/ 34 h 42"/>
                <a:gd name="T18" fmla="*/ 17 w 74"/>
                <a:gd name="T1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42">
                  <a:moveTo>
                    <a:pt x="17" y="20"/>
                  </a:moveTo>
                  <a:cubicBezTo>
                    <a:pt x="19" y="19"/>
                    <a:pt x="21" y="17"/>
                    <a:pt x="24" y="16"/>
                  </a:cubicBezTo>
                  <a:cubicBezTo>
                    <a:pt x="20" y="24"/>
                    <a:pt x="41" y="16"/>
                    <a:pt x="53" y="11"/>
                  </a:cubicBezTo>
                  <a:cubicBezTo>
                    <a:pt x="65" y="6"/>
                    <a:pt x="71" y="0"/>
                    <a:pt x="71" y="0"/>
                  </a:cubicBezTo>
                  <a:cubicBezTo>
                    <a:pt x="73" y="8"/>
                    <a:pt x="74" y="17"/>
                    <a:pt x="74" y="25"/>
                  </a:cubicBezTo>
                  <a:cubicBezTo>
                    <a:pt x="74" y="25"/>
                    <a:pt x="66" y="31"/>
                    <a:pt x="58" y="28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46" y="29"/>
                    <a:pt x="42" y="31"/>
                  </a:cubicBezTo>
                  <a:cubicBezTo>
                    <a:pt x="31" y="35"/>
                    <a:pt x="8" y="42"/>
                    <a:pt x="4" y="34"/>
                  </a:cubicBezTo>
                  <a:cubicBezTo>
                    <a:pt x="0" y="25"/>
                    <a:pt x="6" y="26"/>
                    <a:pt x="17" y="2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500">
              <a:extLst>
                <a:ext uri="{FF2B5EF4-FFF2-40B4-BE49-F238E27FC236}">
                  <a16:creationId xmlns:a16="http://schemas.microsoft.com/office/drawing/2014/main" id="{B4BC46AA-E1C0-4991-A19A-209B609B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2967"/>
              <a:ext cx="288" cy="437"/>
            </a:xfrm>
            <a:custGeom>
              <a:avLst/>
              <a:gdLst>
                <a:gd name="T0" fmla="*/ 145 w 153"/>
                <a:gd name="T1" fmla="*/ 23 h 232"/>
                <a:gd name="T2" fmla="*/ 137 w 153"/>
                <a:gd name="T3" fmla="*/ 0 h 232"/>
                <a:gd name="T4" fmla="*/ 96 w 153"/>
                <a:gd name="T5" fmla="*/ 23 h 232"/>
                <a:gd name="T6" fmla="*/ 64 w 153"/>
                <a:gd name="T7" fmla="*/ 43 h 232"/>
                <a:gd name="T8" fmla="*/ 60 w 153"/>
                <a:gd name="T9" fmla="*/ 45 h 232"/>
                <a:gd name="T10" fmla="*/ 58 w 153"/>
                <a:gd name="T11" fmla="*/ 46 h 232"/>
                <a:gd name="T12" fmla="*/ 56 w 153"/>
                <a:gd name="T13" fmla="*/ 48 h 232"/>
                <a:gd name="T14" fmla="*/ 45 w 153"/>
                <a:gd name="T15" fmla="*/ 58 h 232"/>
                <a:gd name="T16" fmla="*/ 39 w 153"/>
                <a:gd name="T17" fmla="*/ 69 h 232"/>
                <a:gd name="T18" fmla="*/ 37 w 153"/>
                <a:gd name="T19" fmla="*/ 79 h 232"/>
                <a:gd name="T20" fmla="*/ 41 w 153"/>
                <a:gd name="T21" fmla="*/ 131 h 232"/>
                <a:gd name="T22" fmla="*/ 49 w 153"/>
                <a:gd name="T23" fmla="*/ 178 h 232"/>
                <a:gd name="T24" fmla="*/ 18 w 153"/>
                <a:gd name="T25" fmla="*/ 210 h 232"/>
                <a:gd name="T26" fmla="*/ 5 w 153"/>
                <a:gd name="T27" fmla="*/ 224 h 232"/>
                <a:gd name="T28" fmla="*/ 41 w 153"/>
                <a:gd name="T29" fmla="*/ 221 h 232"/>
                <a:gd name="T30" fmla="*/ 56 w 153"/>
                <a:gd name="T31" fmla="*/ 211 h 232"/>
                <a:gd name="T32" fmla="*/ 59 w 153"/>
                <a:gd name="T33" fmla="*/ 218 h 232"/>
                <a:gd name="T34" fmla="*/ 74 w 153"/>
                <a:gd name="T35" fmla="*/ 215 h 232"/>
                <a:gd name="T36" fmla="*/ 70 w 153"/>
                <a:gd name="T37" fmla="*/ 177 h 232"/>
                <a:gd name="T38" fmla="*/ 68 w 153"/>
                <a:gd name="T39" fmla="*/ 101 h 232"/>
                <a:gd name="T40" fmla="*/ 67 w 153"/>
                <a:gd name="T41" fmla="*/ 86 h 232"/>
                <a:gd name="T42" fmla="*/ 67 w 153"/>
                <a:gd name="T43" fmla="*/ 82 h 232"/>
                <a:gd name="T44" fmla="*/ 69 w 153"/>
                <a:gd name="T45" fmla="*/ 79 h 232"/>
                <a:gd name="T46" fmla="*/ 73 w 153"/>
                <a:gd name="T47" fmla="*/ 77 h 232"/>
                <a:gd name="T48" fmla="*/ 73 w 153"/>
                <a:gd name="T49" fmla="*/ 77 h 232"/>
                <a:gd name="T50" fmla="*/ 74 w 153"/>
                <a:gd name="T51" fmla="*/ 76 h 232"/>
                <a:gd name="T52" fmla="*/ 76 w 153"/>
                <a:gd name="T53" fmla="*/ 76 h 232"/>
                <a:gd name="T54" fmla="*/ 81 w 153"/>
                <a:gd name="T55" fmla="*/ 74 h 232"/>
                <a:gd name="T56" fmla="*/ 91 w 153"/>
                <a:gd name="T57" fmla="*/ 70 h 232"/>
                <a:gd name="T58" fmla="*/ 153 w 153"/>
                <a:gd name="T59" fmla="*/ 46 h 232"/>
                <a:gd name="T60" fmla="*/ 145 w 153"/>
                <a:gd name="T61" fmla="*/ 2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3" h="232">
                  <a:moveTo>
                    <a:pt x="145" y="23"/>
                  </a:moveTo>
                  <a:cubicBezTo>
                    <a:pt x="142" y="16"/>
                    <a:pt x="139" y="8"/>
                    <a:pt x="137" y="0"/>
                  </a:cubicBezTo>
                  <a:cubicBezTo>
                    <a:pt x="136" y="1"/>
                    <a:pt x="118" y="10"/>
                    <a:pt x="96" y="23"/>
                  </a:cubicBezTo>
                  <a:cubicBezTo>
                    <a:pt x="86" y="29"/>
                    <a:pt x="74" y="36"/>
                    <a:pt x="64" y="43"/>
                  </a:cubicBezTo>
                  <a:cubicBezTo>
                    <a:pt x="63" y="43"/>
                    <a:pt x="61" y="44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1" y="51"/>
                    <a:pt x="48" y="54"/>
                    <a:pt x="45" y="58"/>
                  </a:cubicBezTo>
                  <a:cubicBezTo>
                    <a:pt x="42" y="61"/>
                    <a:pt x="40" y="65"/>
                    <a:pt x="39" y="69"/>
                  </a:cubicBezTo>
                  <a:cubicBezTo>
                    <a:pt x="38" y="73"/>
                    <a:pt x="38" y="76"/>
                    <a:pt x="37" y="79"/>
                  </a:cubicBezTo>
                  <a:cubicBezTo>
                    <a:pt x="35" y="93"/>
                    <a:pt x="37" y="112"/>
                    <a:pt x="41" y="131"/>
                  </a:cubicBezTo>
                  <a:cubicBezTo>
                    <a:pt x="43" y="149"/>
                    <a:pt x="47" y="167"/>
                    <a:pt x="49" y="178"/>
                  </a:cubicBezTo>
                  <a:cubicBezTo>
                    <a:pt x="45" y="200"/>
                    <a:pt x="28" y="204"/>
                    <a:pt x="18" y="210"/>
                  </a:cubicBezTo>
                  <a:cubicBezTo>
                    <a:pt x="6" y="216"/>
                    <a:pt x="0" y="215"/>
                    <a:pt x="5" y="224"/>
                  </a:cubicBezTo>
                  <a:cubicBezTo>
                    <a:pt x="9" y="232"/>
                    <a:pt x="40" y="222"/>
                    <a:pt x="41" y="221"/>
                  </a:cubicBezTo>
                  <a:cubicBezTo>
                    <a:pt x="42" y="220"/>
                    <a:pt x="56" y="211"/>
                    <a:pt x="56" y="211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6" y="221"/>
                    <a:pt x="74" y="215"/>
                    <a:pt x="74" y="215"/>
                  </a:cubicBezTo>
                  <a:cubicBezTo>
                    <a:pt x="75" y="202"/>
                    <a:pt x="72" y="186"/>
                    <a:pt x="70" y="177"/>
                  </a:cubicBezTo>
                  <a:cubicBezTo>
                    <a:pt x="69" y="151"/>
                    <a:pt x="71" y="123"/>
                    <a:pt x="68" y="101"/>
                  </a:cubicBezTo>
                  <a:cubicBezTo>
                    <a:pt x="67" y="94"/>
                    <a:pt x="66" y="90"/>
                    <a:pt x="67" y="86"/>
                  </a:cubicBezTo>
                  <a:cubicBezTo>
                    <a:pt x="67" y="85"/>
                    <a:pt x="67" y="83"/>
                    <a:pt x="67" y="82"/>
                  </a:cubicBezTo>
                  <a:cubicBezTo>
                    <a:pt x="68" y="80"/>
                    <a:pt x="68" y="80"/>
                    <a:pt x="69" y="79"/>
                  </a:cubicBezTo>
                  <a:cubicBezTo>
                    <a:pt x="69" y="78"/>
                    <a:pt x="71" y="77"/>
                    <a:pt x="73" y="77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5" y="76"/>
                    <a:pt x="76" y="76"/>
                    <a:pt x="76" y="76"/>
                  </a:cubicBezTo>
                  <a:cubicBezTo>
                    <a:pt x="78" y="75"/>
                    <a:pt x="79" y="75"/>
                    <a:pt x="81" y="74"/>
                  </a:cubicBezTo>
                  <a:cubicBezTo>
                    <a:pt x="84" y="73"/>
                    <a:pt x="87" y="72"/>
                    <a:pt x="91" y="70"/>
                  </a:cubicBezTo>
                  <a:cubicBezTo>
                    <a:pt x="130" y="55"/>
                    <a:pt x="153" y="46"/>
                    <a:pt x="153" y="46"/>
                  </a:cubicBezTo>
                  <a:cubicBezTo>
                    <a:pt x="150" y="38"/>
                    <a:pt x="147" y="31"/>
                    <a:pt x="145" y="2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501">
              <a:extLst>
                <a:ext uri="{FF2B5EF4-FFF2-40B4-BE49-F238E27FC236}">
                  <a16:creationId xmlns:a16="http://schemas.microsoft.com/office/drawing/2014/main" id="{B324BC5B-F61E-41B8-9963-B91824CFA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3324"/>
              <a:ext cx="139" cy="80"/>
            </a:xfrm>
            <a:custGeom>
              <a:avLst/>
              <a:gdLst>
                <a:gd name="T0" fmla="*/ 18 w 74"/>
                <a:gd name="T1" fmla="*/ 20 h 42"/>
                <a:gd name="T2" fmla="*/ 25 w 74"/>
                <a:gd name="T3" fmla="*/ 16 h 42"/>
                <a:gd name="T4" fmla="*/ 54 w 74"/>
                <a:gd name="T5" fmla="*/ 11 h 42"/>
                <a:gd name="T6" fmla="*/ 72 w 74"/>
                <a:gd name="T7" fmla="*/ 0 h 42"/>
                <a:gd name="T8" fmla="*/ 74 w 74"/>
                <a:gd name="T9" fmla="*/ 25 h 42"/>
                <a:gd name="T10" fmla="*/ 59 w 74"/>
                <a:gd name="T11" fmla="*/ 28 h 42"/>
                <a:gd name="T12" fmla="*/ 56 w 74"/>
                <a:gd name="T13" fmla="*/ 25 h 42"/>
                <a:gd name="T14" fmla="*/ 42 w 74"/>
                <a:gd name="T15" fmla="*/ 31 h 42"/>
                <a:gd name="T16" fmla="*/ 5 w 74"/>
                <a:gd name="T17" fmla="*/ 34 h 42"/>
                <a:gd name="T18" fmla="*/ 18 w 74"/>
                <a:gd name="T1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42">
                  <a:moveTo>
                    <a:pt x="18" y="20"/>
                  </a:moveTo>
                  <a:cubicBezTo>
                    <a:pt x="20" y="19"/>
                    <a:pt x="22" y="17"/>
                    <a:pt x="25" y="16"/>
                  </a:cubicBezTo>
                  <a:cubicBezTo>
                    <a:pt x="21" y="24"/>
                    <a:pt x="42" y="16"/>
                    <a:pt x="54" y="11"/>
                  </a:cubicBezTo>
                  <a:cubicBezTo>
                    <a:pt x="66" y="6"/>
                    <a:pt x="72" y="0"/>
                    <a:pt x="72" y="0"/>
                  </a:cubicBezTo>
                  <a:cubicBezTo>
                    <a:pt x="73" y="8"/>
                    <a:pt x="74" y="17"/>
                    <a:pt x="74" y="25"/>
                  </a:cubicBezTo>
                  <a:cubicBezTo>
                    <a:pt x="74" y="25"/>
                    <a:pt x="66" y="31"/>
                    <a:pt x="59" y="28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47" y="29"/>
                    <a:pt x="42" y="31"/>
                  </a:cubicBezTo>
                  <a:cubicBezTo>
                    <a:pt x="32" y="35"/>
                    <a:pt x="9" y="42"/>
                    <a:pt x="5" y="34"/>
                  </a:cubicBezTo>
                  <a:cubicBezTo>
                    <a:pt x="0" y="25"/>
                    <a:pt x="6" y="26"/>
                    <a:pt x="18" y="20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502">
              <a:extLst>
                <a:ext uri="{FF2B5EF4-FFF2-40B4-BE49-F238E27FC236}">
                  <a16:creationId xmlns:a16="http://schemas.microsoft.com/office/drawing/2014/main" id="{0BF2168D-0A2A-4EC0-8A8F-E4DB61FA5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" y="2944"/>
              <a:ext cx="376" cy="275"/>
            </a:xfrm>
            <a:custGeom>
              <a:avLst/>
              <a:gdLst>
                <a:gd name="T0" fmla="*/ 175 w 200"/>
                <a:gd name="T1" fmla="*/ 16 h 146"/>
                <a:gd name="T2" fmla="*/ 176 w 200"/>
                <a:gd name="T3" fmla="*/ 71 h 146"/>
                <a:gd name="T4" fmla="*/ 106 w 200"/>
                <a:gd name="T5" fmla="*/ 132 h 146"/>
                <a:gd name="T6" fmla="*/ 14 w 200"/>
                <a:gd name="T7" fmla="*/ 132 h 146"/>
                <a:gd name="T8" fmla="*/ 27 w 200"/>
                <a:gd name="T9" fmla="*/ 58 h 146"/>
                <a:gd name="T10" fmla="*/ 175 w 200"/>
                <a:gd name="T11" fmla="*/ 1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146">
                  <a:moveTo>
                    <a:pt x="175" y="16"/>
                  </a:moveTo>
                  <a:cubicBezTo>
                    <a:pt x="175" y="16"/>
                    <a:pt x="200" y="53"/>
                    <a:pt x="176" y="71"/>
                  </a:cubicBezTo>
                  <a:cubicBezTo>
                    <a:pt x="151" y="89"/>
                    <a:pt x="103" y="87"/>
                    <a:pt x="106" y="132"/>
                  </a:cubicBezTo>
                  <a:cubicBezTo>
                    <a:pt x="106" y="132"/>
                    <a:pt x="51" y="146"/>
                    <a:pt x="14" y="132"/>
                  </a:cubicBezTo>
                  <a:cubicBezTo>
                    <a:pt x="14" y="132"/>
                    <a:pt x="0" y="81"/>
                    <a:pt x="27" y="58"/>
                  </a:cubicBezTo>
                  <a:cubicBezTo>
                    <a:pt x="55" y="35"/>
                    <a:pt x="97" y="0"/>
                    <a:pt x="175" y="16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503">
              <a:extLst>
                <a:ext uri="{FF2B5EF4-FFF2-40B4-BE49-F238E27FC236}">
                  <a16:creationId xmlns:a16="http://schemas.microsoft.com/office/drawing/2014/main" id="{DBACD70B-D223-427A-8A0B-A7AF9F287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" y="2814"/>
              <a:ext cx="57" cy="34"/>
            </a:xfrm>
            <a:custGeom>
              <a:avLst/>
              <a:gdLst>
                <a:gd name="T0" fmla="*/ 0 w 57"/>
                <a:gd name="T1" fmla="*/ 2 h 34"/>
                <a:gd name="T2" fmla="*/ 42 w 57"/>
                <a:gd name="T3" fmla="*/ 0 h 34"/>
                <a:gd name="T4" fmla="*/ 57 w 57"/>
                <a:gd name="T5" fmla="*/ 34 h 34"/>
                <a:gd name="T6" fmla="*/ 15 w 57"/>
                <a:gd name="T7" fmla="*/ 23 h 34"/>
                <a:gd name="T8" fmla="*/ 0 w 57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4">
                  <a:moveTo>
                    <a:pt x="0" y="2"/>
                  </a:moveTo>
                  <a:lnTo>
                    <a:pt x="42" y="0"/>
                  </a:lnTo>
                  <a:lnTo>
                    <a:pt x="57" y="34"/>
                  </a:lnTo>
                  <a:lnTo>
                    <a:pt x="15" y="2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504">
              <a:extLst>
                <a:ext uri="{FF2B5EF4-FFF2-40B4-BE49-F238E27FC236}">
                  <a16:creationId xmlns:a16="http://schemas.microsoft.com/office/drawing/2014/main" id="{355CCB90-62CB-46E6-B8DB-D585C998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9" y="2801"/>
              <a:ext cx="96" cy="43"/>
            </a:xfrm>
            <a:custGeom>
              <a:avLst/>
              <a:gdLst>
                <a:gd name="T0" fmla="*/ 47 w 51"/>
                <a:gd name="T1" fmla="*/ 11 h 23"/>
                <a:gd name="T2" fmla="*/ 30 w 51"/>
                <a:gd name="T3" fmla="*/ 5 h 23"/>
                <a:gd name="T4" fmla="*/ 5 w 51"/>
                <a:gd name="T5" fmla="*/ 11 h 23"/>
                <a:gd name="T6" fmla="*/ 4 w 51"/>
                <a:gd name="T7" fmla="*/ 21 h 23"/>
                <a:gd name="T8" fmla="*/ 19 w 51"/>
                <a:gd name="T9" fmla="*/ 13 h 23"/>
                <a:gd name="T10" fmla="*/ 40 w 51"/>
                <a:gd name="T11" fmla="*/ 21 h 23"/>
                <a:gd name="T12" fmla="*/ 51 w 51"/>
                <a:gd name="T13" fmla="*/ 15 h 23"/>
                <a:gd name="T14" fmla="*/ 47 w 51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3">
                  <a:moveTo>
                    <a:pt x="47" y="11"/>
                  </a:moveTo>
                  <a:cubicBezTo>
                    <a:pt x="47" y="11"/>
                    <a:pt x="41" y="9"/>
                    <a:pt x="30" y="5"/>
                  </a:cubicBezTo>
                  <a:cubicBezTo>
                    <a:pt x="19" y="0"/>
                    <a:pt x="11" y="7"/>
                    <a:pt x="5" y="11"/>
                  </a:cubicBezTo>
                  <a:cubicBezTo>
                    <a:pt x="0" y="16"/>
                    <a:pt x="1" y="19"/>
                    <a:pt x="4" y="21"/>
                  </a:cubicBezTo>
                  <a:cubicBezTo>
                    <a:pt x="7" y="23"/>
                    <a:pt x="13" y="15"/>
                    <a:pt x="19" y="13"/>
                  </a:cubicBezTo>
                  <a:cubicBezTo>
                    <a:pt x="25" y="11"/>
                    <a:pt x="36" y="18"/>
                    <a:pt x="40" y="21"/>
                  </a:cubicBezTo>
                  <a:cubicBezTo>
                    <a:pt x="43" y="23"/>
                    <a:pt x="47" y="22"/>
                    <a:pt x="51" y="15"/>
                  </a:cubicBezTo>
                  <a:lnTo>
                    <a:pt x="47" y="1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505">
              <a:extLst>
                <a:ext uri="{FF2B5EF4-FFF2-40B4-BE49-F238E27FC236}">
                  <a16:creationId xmlns:a16="http://schemas.microsoft.com/office/drawing/2014/main" id="{F549DC52-04EE-4418-9BA3-66084D92B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" y="2820"/>
              <a:ext cx="98" cy="47"/>
            </a:xfrm>
            <a:custGeom>
              <a:avLst/>
              <a:gdLst>
                <a:gd name="T0" fmla="*/ 52 w 52"/>
                <a:gd name="T1" fmla="*/ 17 h 25"/>
                <a:gd name="T2" fmla="*/ 26 w 52"/>
                <a:gd name="T3" fmla="*/ 23 h 25"/>
                <a:gd name="T4" fmla="*/ 1 w 52"/>
                <a:gd name="T5" fmla="*/ 18 h 25"/>
                <a:gd name="T6" fmla="*/ 26 w 52"/>
                <a:gd name="T7" fmla="*/ 1 h 25"/>
                <a:gd name="T8" fmla="*/ 52 w 52"/>
                <a:gd name="T9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5">
                  <a:moveTo>
                    <a:pt x="52" y="17"/>
                  </a:moveTo>
                  <a:cubicBezTo>
                    <a:pt x="52" y="24"/>
                    <a:pt x="41" y="22"/>
                    <a:pt x="26" y="23"/>
                  </a:cubicBezTo>
                  <a:cubicBezTo>
                    <a:pt x="12" y="23"/>
                    <a:pt x="1" y="25"/>
                    <a:pt x="1" y="18"/>
                  </a:cubicBezTo>
                  <a:cubicBezTo>
                    <a:pt x="0" y="11"/>
                    <a:pt x="12" y="1"/>
                    <a:pt x="26" y="1"/>
                  </a:cubicBezTo>
                  <a:cubicBezTo>
                    <a:pt x="40" y="0"/>
                    <a:pt x="52" y="9"/>
                    <a:pt x="52" y="17"/>
                  </a:cubicBezTo>
                  <a:close/>
                </a:path>
              </a:pathLst>
            </a:custGeom>
            <a:solidFill>
              <a:srgbClr val="588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506">
              <a:extLst>
                <a:ext uri="{FF2B5EF4-FFF2-40B4-BE49-F238E27FC236}">
                  <a16:creationId xmlns:a16="http://schemas.microsoft.com/office/drawing/2014/main" id="{F4848BDA-53D5-45C7-9015-AA2E416C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" y="2803"/>
              <a:ext cx="96" cy="51"/>
            </a:xfrm>
            <a:custGeom>
              <a:avLst/>
              <a:gdLst>
                <a:gd name="T0" fmla="*/ 51 w 51"/>
                <a:gd name="T1" fmla="*/ 20 h 27"/>
                <a:gd name="T2" fmla="*/ 47 w 51"/>
                <a:gd name="T3" fmla="*/ 10 h 27"/>
                <a:gd name="T4" fmla="*/ 30 w 51"/>
                <a:gd name="T5" fmla="*/ 4 h 27"/>
                <a:gd name="T6" fmla="*/ 6 w 51"/>
                <a:gd name="T7" fmla="*/ 10 h 27"/>
                <a:gd name="T8" fmla="*/ 5 w 51"/>
                <a:gd name="T9" fmla="*/ 20 h 27"/>
                <a:gd name="T10" fmla="*/ 19 w 51"/>
                <a:gd name="T11" fmla="*/ 12 h 27"/>
                <a:gd name="T12" fmla="*/ 36 w 51"/>
                <a:gd name="T13" fmla="*/ 17 h 27"/>
                <a:gd name="T14" fmla="*/ 26 w 51"/>
                <a:gd name="T15" fmla="*/ 20 h 27"/>
                <a:gd name="T16" fmla="*/ 25 w 51"/>
                <a:gd name="T17" fmla="*/ 25 h 27"/>
                <a:gd name="T18" fmla="*/ 50 w 51"/>
                <a:gd name="T19" fmla="*/ 22 h 27"/>
                <a:gd name="T20" fmla="*/ 50 w 51"/>
                <a:gd name="T21" fmla="*/ 21 h 27"/>
                <a:gd name="T22" fmla="*/ 51 w 51"/>
                <a:gd name="T23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7">
                  <a:moveTo>
                    <a:pt x="51" y="2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2" y="8"/>
                    <a:pt x="30" y="4"/>
                  </a:cubicBezTo>
                  <a:cubicBezTo>
                    <a:pt x="19" y="0"/>
                    <a:pt x="11" y="6"/>
                    <a:pt x="6" y="10"/>
                  </a:cubicBezTo>
                  <a:cubicBezTo>
                    <a:pt x="0" y="15"/>
                    <a:pt x="2" y="18"/>
                    <a:pt x="5" y="20"/>
                  </a:cubicBezTo>
                  <a:cubicBezTo>
                    <a:pt x="7" y="22"/>
                    <a:pt x="13" y="14"/>
                    <a:pt x="19" y="12"/>
                  </a:cubicBezTo>
                  <a:cubicBezTo>
                    <a:pt x="24" y="11"/>
                    <a:pt x="31" y="14"/>
                    <a:pt x="36" y="17"/>
                  </a:cubicBezTo>
                  <a:cubicBezTo>
                    <a:pt x="33" y="18"/>
                    <a:pt x="29" y="20"/>
                    <a:pt x="26" y="20"/>
                  </a:cubicBezTo>
                  <a:cubicBezTo>
                    <a:pt x="20" y="20"/>
                    <a:pt x="18" y="24"/>
                    <a:pt x="25" y="25"/>
                  </a:cubicBezTo>
                  <a:cubicBezTo>
                    <a:pt x="31" y="27"/>
                    <a:pt x="48" y="25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1" y="21"/>
                    <a:pt x="51" y="2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507">
              <a:extLst>
                <a:ext uri="{FF2B5EF4-FFF2-40B4-BE49-F238E27FC236}">
                  <a16:creationId xmlns:a16="http://schemas.microsoft.com/office/drawing/2014/main" id="{7F466C7E-0FCA-4E7F-90B4-0A403291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" y="2677"/>
              <a:ext cx="203" cy="192"/>
            </a:xfrm>
            <a:custGeom>
              <a:avLst/>
              <a:gdLst>
                <a:gd name="T0" fmla="*/ 1 w 108"/>
                <a:gd name="T1" fmla="*/ 86 h 102"/>
                <a:gd name="T2" fmla="*/ 4 w 108"/>
                <a:gd name="T3" fmla="*/ 72 h 102"/>
                <a:gd name="T4" fmla="*/ 37 w 108"/>
                <a:gd name="T5" fmla="*/ 74 h 102"/>
                <a:gd name="T6" fmla="*/ 52 w 108"/>
                <a:gd name="T7" fmla="*/ 73 h 102"/>
                <a:gd name="T8" fmla="*/ 59 w 108"/>
                <a:gd name="T9" fmla="*/ 73 h 102"/>
                <a:gd name="T10" fmla="*/ 61 w 108"/>
                <a:gd name="T11" fmla="*/ 72 h 102"/>
                <a:gd name="T12" fmla="*/ 61 w 108"/>
                <a:gd name="T13" fmla="*/ 72 h 102"/>
                <a:gd name="T14" fmla="*/ 62 w 108"/>
                <a:gd name="T15" fmla="*/ 72 h 102"/>
                <a:gd name="T16" fmla="*/ 63 w 108"/>
                <a:gd name="T17" fmla="*/ 71 h 102"/>
                <a:gd name="T18" fmla="*/ 63 w 108"/>
                <a:gd name="T19" fmla="*/ 70 h 102"/>
                <a:gd name="T20" fmla="*/ 63 w 108"/>
                <a:gd name="T21" fmla="*/ 69 h 102"/>
                <a:gd name="T22" fmla="*/ 63 w 108"/>
                <a:gd name="T23" fmla="*/ 69 h 102"/>
                <a:gd name="T24" fmla="*/ 63 w 108"/>
                <a:gd name="T25" fmla="*/ 68 h 102"/>
                <a:gd name="T26" fmla="*/ 63 w 108"/>
                <a:gd name="T27" fmla="*/ 66 h 102"/>
                <a:gd name="T28" fmla="*/ 63 w 108"/>
                <a:gd name="T29" fmla="*/ 58 h 102"/>
                <a:gd name="T30" fmla="*/ 67 w 108"/>
                <a:gd name="T31" fmla="*/ 22 h 102"/>
                <a:gd name="T32" fmla="*/ 73 w 108"/>
                <a:gd name="T33" fmla="*/ 11 h 102"/>
                <a:gd name="T34" fmla="*/ 73 w 108"/>
                <a:gd name="T35" fmla="*/ 11 h 102"/>
                <a:gd name="T36" fmla="*/ 106 w 108"/>
                <a:gd name="T37" fmla="*/ 22 h 102"/>
                <a:gd name="T38" fmla="*/ 106 w 108"/>
                <a:gd name="T39" fmla="*/ 32 h 102"/>
                <a:gd name="T40" fmla="*/ 98 w 108"/>
                <a:gd name="T41" fmla="*/ 62 h 102"/>
                <a:gd name="T42" fmla="*/ 97 w 108"/>
                <a:gd name="T43" fmla="*/ 71 h 102"/>
                <a:gd name="T44" fmla="*/ 95 w 108"/>
                <a:gd name="T45" fmla="*/ 77 h 102"/>
                <a:gd name="T46" fmla="*/ 94 w 108"/>
                <a:gd name="T47" fmla="*/ 84 h 102"/>
                <a:gd name="T48" fmla="*/ 92 w 108"/>
                <a:gd name="T49" fmla="*/ 87 h 102"/>
                <a:gd name="T50" fmla="*/ 90 w 108"/>
                <a:gd name="T51" fmla="*/ 90 h 102"/>
                <a:gd name="T52" fmla="*/ 86 w 108"/>
                <a:gd name="T53" fmla="*/ 95 h 102"/>
                <a:gd name="T54" fmla="*/ 73 w 108"/>
                <a:gd name="T55" fmla="*/ 100 h 102"/>
                <a:gd name="T56" fmla="*/ 66 w 108"/>
                <a:gd name="T57" fmla="*/ 101 h 102"/>
                <a:gd name="T58" fmla="*/ 64 w 108"/>
                <a:gd name="T59" fmla="*/ 102 h 102"/>
                <a:gd name="T60" fmla="*/ 61 w 108"/>
                <a:gd name="T61" fmla="*/ 102 h 102"/>
                <a:gd name="T62" fmla="*/ 52 w 108"/>
                <a:gd name="T63" fmla="*/ 101 h 102"/>
                <a:gd name="T64" fmla="*/ 34 w 108"/>
                <a:gd name="T65" fmla="*/ 99 h 102"/>
                <a:gd name="T66" fmla="*/ 0 w 108"/>
                <a:gd name="T67" fmla="*/ 92 h 102"/>
                <a:gd name="T68" fmla="*/ 1 w 108"/>
                <a:gd name="T69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102">
                  <a:moveTo>
                    <a:pt x="1" y="86"/>
                  </a:moveTo>
                  <a:cubicBezTo>
                    <a:pt x="1" y="81"/>
                    <a:pt x="3" y="76"/>
                    <a:pt x="4" y="72"/>
                  </a:cubicBezTo>
                  <a:cubicBezTo>
                    <a:pt x="15" y="73"/>
                    <a:pt x="26" y="74"/>
                    <a:pt x="37" y="74"/>
                  </a:cubicBezTo>
                  <a:cubicBezTo>
                    <a:pt x="42" y="74"/>
                    <a:pt x="47" y="74"/>
                    <a:pt x="52" y="73"/>
                  </a:cubicBezTo>
                  <a:cubicBezTo>
                    <a:pt x="55" y="73"/>
                    <a:pt x="57" y="73"/>
                    <a:pt x="59" y="73"/>
                  </a:cubicBezTo>
                  <a:cubicBezTo>
                    <a:pt x="60" y="72"/>
                    <a:pt x="60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71"/>
                    <a:pt x="63" y="71"/>
                    <a:pt x="63" y="71"/>
                  </a:cubicBezTo>
                  <a:cubicBezTo>
                    <a:pt x="63" y="71"/>
                    <a:pt x="63" y="70"/>
                    <a:pt x="63" y="70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46"/>
                    <a:pt x="65" y="34"/>
                    <a:pt x="67" y="22"/>
                  </a:cubicBezTo>
                  <a:cubicBezTo>
                    <a:pt x="68" y="18"/>
                    <a:pt x="70" y="14"/>
                    <a:pt x="73" y="11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85" y="0"/>
                    <a:pt x="102" y="9"/>
                    <a:pt x="106" y="22"/>
                  </a:cubicBezTo>
                  <a:cubicBezTo>
                    <a:pt x="107" y="25"/>
                    <a:pt x="108" y="28"/>
                    <a:pt x="106" y="32"/>
                  </a:cubicBezTo>
                  <a:cubicBezTo>
                    <a:pt x="103" y="41"/>
                    <a:pt x="101" y="51"/>
                    <a:pt x="98" y="62"/>
                  </a:cubicBezTo>
                  <a:cubicBezTo>
                    <a:pt x="97" y="71"/>
                    <a:pt x="97" y="71"/>
                    <a:pt x="97" y="71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9"/>
                    <a:pt x="94" y="81"/>
                    <a:pt x="94" y="84"/>
                  </a:cubicBezTo>
                  <a:cubicBezTo>
                    <a:pt x="93" y="85"/>
                    <a:pt x="93" y="86"/>
                    <a:pt x="92" y="87"/>
                  </a:cubicBezTo>
                  <a:cubicBezTo>
                    <a:pt x="92" y="88"/>
                    <a:pt x="91" y="89"/>
                    <a:pt x="90" y="90"/>
                  </a:cubicBezTo>
                  <a:cubicBezTo>
                    <a:pt x="89" y="92"/>
                    <a:pt x="87" y="93"/>
                    <a:pt x="86" y="95"/>
                  </a:cubicBezTo>
                  <a:cubicBezTo>
                    <a:pt x="82" y="98"/>
                    <a:pt x="78" y="99"/>
                    <a:pt x="73" y="100"/>
                  </a:cubicBezTo>
                  <a:cubicBezTo>
                    <a:pt x="71" y="101"/>
                    <a:pt x="69" y="101"/>
                    <a:pt x="66" y="101"/>
                  </a:cubicBezTo>
                  <a:cubicBezTo>
                    <a:pt x="64" y="102"/>
                    <a:pt x="64" y="102"/>
                    <a:pt x="64" y="102"/>
                  </a:cubicBezTo>
                  <a:cubicBezTo>
                    <a:pt x="63" y="102"/>
                    <a:pt x="62" y="102"/>
                    <a:pt x="61" y="102"/>
                  </a:cubicBezTo>
                  <a:cubicBezTo>
                    <a:pt x="58" y="102"/>
                    <a:pt x="55" y="101"/>
                    <a:pt x="52" y="101"/>
                  </a:cubicBezTo>
                  <a:cubicBezTo>
                    <a:pt x="46" y="101"/>
                    <a:pt x="40" y="100"/>
                    <a:pt x="34" y="99"/>
                  </a:cubicBezTo>
                  <a:cubicBezTo>
                    <a:pt x="22" y="97"/>
                    <a:pt x="11" y="95"/>
                    <a:pt x="0" y="92"/>
                  </a:cubicBezTo>
                  <a:cubicBezTo>
                    <a:pt x="0" y="90"/>
                    <a:pt x="0" y="88"/>
                    <a:pt x="1" y="86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508">
              <a:extLst>
                <a:ext uri="{FF2B5EF4-FFF2-40B4-BE49-F238E27FC236}">
                  <a16:creationId xmlns:a16="http://schemas.microsoft.com/office/drawing/2014/main" id="{86A1B994-F472-45CD-93F1-88F80ACE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" y="2658"/>
              <a:ext cx="218" cy="337"/>
            </a:xfrm>
            <a:custGeom>
              <a:avLst/>
              <a:gdLst>
                <a:gd name="T0" fmla="*/ 37 w 116"/>
                <a:gd name="T1" fmla="*/ 177 h 179"/>
                <a:gd name="T2" fmla="*/ 106 w 116"/>
                <a:gd name="T3" fmla="*/ 173 h 179"/>
                <a:gd name="T4" fmla="*/ 105 w 116"/>
                <a:gd name="T5" fmla="*/ 159 h 179"/>
                <a:gd name="T6" fmla="*/ 97 w 116"/>
                <a:gd name="T7" fmla="*/ 128 h 179"/>
                <a:gd name="T8" fmla="*/ 92 w 116"/>
                <a:gd name="T9" fmla="*/ 97 h 179"/>
                <a:gd name="T10" fmla="*/ 93 w 116"/>
                <a:gd name="T11" fmla="*/ 66 h 179"/>
                <a:gd name="T12" fmla="*/ 101 w 116"/>
                <a:gd name="T13" fmla="*/ 24 h 179"/>
                <a:gd name="T14" fmla="*/ 115 w 116"/>
                <a:gd name="T15" fmla="*/ 26 h 179"/>
                <a:gd name="T16" fmla="*/ 75 w 116"/>
                <a:gd name="T17" fmla="*/ 0 h 179"/>
                <a:gd name="T18" fmla="*/ 41 w 116"/>
                <a:gd name="T19" fmla="*/ 1 h 179"/>
                <a:gd name="T20" fmla="*/ 29 w 116"/>
                <a:gd name="T21" fmla="*/ 5 h 179"/>
                <a:gd name="T22" fmla="*/ 5 w 116"/>
                <a:gd name="T23" fmla="*/ 56 h 179"/>
                <a:gd name="T24" fmla="*/ 11 w 116"/>
                <a:gd name="T25" fmla="*/ 91 h 179"/>
                <a:gd name="T26" fmla="*/ 13 w 116"/>
                <a:gd name="T27" fmla="*/ 114 h 179"/>
                <a:gd name="T28" fmla="*/ 3 w 116"/>
                <a:gd name="T29" fmla="*/ 146 h 179"/>
                <a:gd name="T30" fmla="*/ 0 w 116"/>
                <a:gd name="T31" fmla="*/ 175 h 179"/>
                <a:gd name="T32" fmla="*/ 27 w 116"/>
                <a:gd name="T33" fmla="*/ 177 h 179"/>
                <a:gd name="T34" fmla="*/ 37 w 116"/>
                <a:gd name="T35" fmla="*/ 17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179">
                  <a:moveTo>
                    <a:pt x="37" y="177"/>
                  </a:moveTo>
                  <a:cubicBezTo>
                    <a:pt x="74" y="179"/>
                    <a:pt x="95" y="175"/>
                    <a:pt x="106" y="173"/>
                  </a:cubicBezTo>
                  <a:cubicBezTo>
                    <a:pt x="106" y="169"/>
                    <a:pt x="105" y="164"/>
                    <a:pt x="105" y="159"/>
                  </a:cubicBezTo>
                  <a:cubicBezTo>
                    <a:pt x="103" y="145"/>
                    <a:pt x="100" y="138"/>
                    <a:pt x="97" y="128"/>
                  </a:cubicBezTo>
                  <a:cubicBezTo>
                    <a:pt x="94" y="119"/>
                    <a:pt x="92" y="102"/>
                    <a:pt x="92" y="97"/>
                  </a:cubicBezTo>
                  <a:cubicBezTo>
                    <a:pt x="92" y="85"/>
                    <a:pt x="91" y="74"/>
                    <a:pt x="93" y="66"/>
                  </a:cubicBezTo>
                  <a:cubicBezTo>
                    <a:pt x="98" y="51"/>
                    <a:pt x="95" y="45"/>
                    <a:pt x="101" y="24"/>
                  </a:cubicBezTo>
                  <a:cubicBezTo>
                    <a:pt x="102" y="21"/>
                    <a:pt x="116" y="27"/>
                    <a:pt x="115" y="26"/>
                  </a:cubicBezTo>
                  <a:cubicBezTo>
                    <a:pt x="104" y="7"/>
                    <a:pt x="77" y="1"/>
                    <a:pt x="75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6" y="1"/>
                    <a:pt x="34" y="2"/>
                    <a:pt x="29" y="5"/>
                  </a:cubicBezTo>
                  <a:cubicBezTo>
                    <a:pt x="27" y="7"/>
                    <a:pt x="10" y="35"/>
                    <a:pt x="5" y="56"/>
                  </a:cubicBezTo>
                  <a:cubicBezTo>
                    <a:pt x="3" y="66"/>
                    <a:pt x="7" y="64"/>
                    <a:pt x="11" y="91"/>
                  </a:cubicBezTo>
                  <a:cubicBezTo>
                    <a:pt x="12" y="98"/>
                    <a:pt x="14" y="110"/>
                    <a:pt x="13" y="114"/>
                  </a:cubicBezTo>
                  <a:cubicBezTo>
                    <a:pt x="10" y="129"/>
                    <a:pt x="7" y="132"/>
                    <a:pt x="3" y="146"/>
                  </a:cubicBezTo>
                  <a:cubicBezTo>
                    <a:pt x="2" y="153"/>
                    <a:pt x="0" y="163"/>
                    <a:pt x="0" y="175"/>
                  </a:cubicBezTo>
                  <a:cubicBezTo>
                    <a:pt x="14" y="178"/>
                    <a:pt x="27" y="177"/>
                    <a:pt x="27" y="177"/>
                  </a:cubicBezTo>
                  <a:lnTo>
                    <a:pt x="37" y="177"/>
                  </a:ln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509">
              <a:extLst>
                <a:ext uri="{FF2B5EF4-FFF2-40B4-BE49-F238E27FC236}">
                  <a16:creationId xmlns:a16="http://schemas.microsoft.com/office/drawing/2014/main" id="{E7EEB8FD-491E-44BA-B580-5925183E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1" y="2656"/>
              <a:ext cx="83" cy="105"/>
            </a:xfrm>
            <a:custGeom>
              <a:avLst/>
              <a:gdLst>
                <a:gd name="T0" fmla="*/ 37 w 44"/>
                <a:gd name="T1" fmla="*/ 24 h 56"/>
                <a:gd name="T2" fmla="*/ 21 w 44"/>
                <a:gd name="T3" fmla="*/ 50 h 56"/>
                <a:gd name="T4" fmla="*/ 6 w 44"/>
                <a:gd name="T5" fmla="*/ 48 h 56"/>
                <a:gd name="T6" fmla="*/ 2 w 44"/>
                <a:gd name="T7" fmla="*/ 26 h 56"/>
                <a:gd name="T8" fmla="*/ 2 w 44"/>
                <a:gd name="T9" fmla="*/ 2 h 56"/>
                <a:gd name="T10" fmla="*/ 8 w 44"/>
                <a:gd name="T11" fmla="*/ 1 h 56"/>
                <a:gd name="T12" fmla="*/ 40 w 44"/>
                <a:gd name="T13" fmla="*/ 0 h 56"/>
                <a:gd name="T14" fmla="*/ 43 w 44"/>
                <a:gd name="T15" fmla="*/ 1 h 56"/>
                <a:gd name="T16" fmla="*/ 37 w 44"/>
                <a:gd name="T17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6">
                  <a:moveTo>
                    <a:pt x="37" y="24"/>
                  </a:moveTo>
                  <a:cubicBezTo>
                    <a:pt x="30" y="38"/>
                    <a:pt x="25" y="46"/>
                    <a:pt x="21" y="50"/>
                  </a:cubicBezTo>
                  <a:cubicBezTo>
                    <a:pt x="17" y="56"/>
                    <a:pt x="8" y="54"/>
                    <a:pt x="6" y="48"/>
                  </a:cubicBezTo>
                  <a:cubicBezTo>
                    <a:pt x="4" y="42"/>
                    <a:pt x="4" y="34"/>
                    <a:pt x="2" y="26"/>
                  </a:cubicBezTo>
                  <a:cubicBezTo>
                    <a:pt x="0" y="14"/>
                    <a:pt x="1" y="7"/>
                    <a:pt x="2" y="2"/>
                  </a:cubicBezTo>
                  <a:cubicBezTo>
                    <a:pt x="4" y="1"/>
                    <a:pt x="5" y="1"/>
                    <a:pt x="8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3" y="1"/>
                  </a:cubicBezTo>
                  <a:cubicBezTo>
                    <a:pt x="43" y="4"/>
                    <a:pt x="44" y="11"/>
                    <a:pt x="37" y="2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510">
              <a:extLst>
                <a:ext uri="{FF2B5EF4-FFF2-40B4-BE49-F238E27FC236}">
                  <a16:creationId xmlns:a16="http://schemas.microsoft.com/office/drawing/2014/main" id="{0B399B28-E1EE-4C5C-BE01-4168D0C22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5" y="2660"/>
              <a:ext cx="75" cy="96"/>
            </a:xfrm>
            <a:custGeom>
              <a:avLst/>
              <a:gdLst>
                <a:gd name="T0" fmla="*/ 33 w 40"/>
                <a:gd name="T1" fmla="*/ 22 h 51"/>
                <a:gd name="T2" fmla="*/ 19 w 40"/>
                <a:gd name="T3" fmla="*/ 47 h 51"/>
                <a:gd name="T4" fmla="*/ 5 w 40"/>
                <a:gd name="T5" fmla="*/ 44 h 51"/>
                <a:gd name="T6" fmla="*/ 2 w 40"/>
                <a:gd name="T7" fmla="*/ 24 h 51"/>
                <a:gd name="T8" fmla="*/ 1 w 40"/>
                <a:gd name="T9" fmla="*/ 2 h 51"/>
                <a:gd name="T10" fmla="*/ 7 w 40"/>
                <a:gd name="T11" fmla="*/ 1 h 51"/>
                <a:gd name="T12" fmla="*/ 36 w 40"/>
                <a:gd name="T13" fmla="*/ 0 h 51"/>
                <a:gd name="T14" fmla="*/ 40 w 40"/>
                <a:gd name="T15" fmla="*/ 1 h 51"/>
                <a:gd name="T16" fmla="*/ 33 w 40"/>
                <a:gd name="T17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51">
                  <a:moveTo>
                    <a:pt x="33" y="22"/>
                  </a:moveTo>
                  <a:cubicBezTo>
                    <a:pt x="27" y="35"/>
                    <a:pt x="22" y="42"/>
                    <a:pt x="19" y="47"/>
                  </a:cubicBezTo>
                  <a:cubicBezTo>
                    <a:pt x="15" y="51"/>
                    <a:pt x="7" y="50"/>
                    <a:pt x="5" y="44"/>
                  </a:cubicBezTo>
                  <a:cubicBezTo>
                    <a:pt x="3" y="39"/>
                    <a:pt x="3" y="32"/>
                    <a:pt x="2" y="24"/>
                  </a:cubicBezTo>
                  <a:cubicBezTo>
                    <a:pt x="0" y="13"/>
                    <a:pt x="1" y="6"/>
                    <a:pt x="1" y="2"/>
                  </a:cubicBezTo>
                  <a:cubicBezTo>
                    <a:pt x="3" y="1"/>
                    <a:pt x="4" y="1"/>
                    <a:pt x="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8" y="0"/>
                    <a:pt x="40" y="1"/>
                  </a:cubicBezTo>
                  <a:cubicBezTo>
                    <a:pt x="40" y="4"/>
                    <a:pt x="39" y="10"/>
                    <a:pt x="33" y="22"/>
                  </a:cubicBezTo>
                  <a:close/>
                </a:path>
              </a:pathLst>
            </a:custGeom>
            <a:solidFill>
              <a:srgbClr val="D2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511">
              <a:extLst>
                <a:ext uri="{FF2B5EF4-FFF2-40B4-BE49-F238E27FC236}">
                  <a16:creationId xmlns:a16="http://schemas.microsoft.com/office/drawing/2014/main" id="{166100B3-1319-4A8F-BF7B-2181BEAE9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" y="2624"/>
              <a:ext cx="64" cy="66"/>
            </a:xfrm>
            <a:custGeom>
              <a:avLst/>
              <a:gdLst>
                <a:gd name="T0" fmla="*/ 32 w 34"/>
                <a:gd name="T1" fmla="*/ 2 h 35"/>
                <a:gd name="T2" fmla="*/ 33 w 34"/>
                <a:gd name="T3" fmla="*/ 16 h 35"/>
                <a:gd name="T4" fmla="*/ 27 w 34"/>
                <a:gd name="T5" fmla="*/ 31 h 35"/>
                <a:gd name="T6" fmla="*/ 11 w 34"/>
                <a:gd name="T7" fmla="*/ 35 h 35"/>
                <a:gd name="T8" fmla="*/ 0 w 34"/>
                <a:gd name="T9" fmla="*/ 19 h 35"/>
                <a:gd name="T10" fmla="*/ 3 w 34"/>
                <a:gd name="T11" fmla="*/ 0 h 35"/>
                <a:gd name="T12" fmla="*/ 32 w 34"/>
                <a:gd name="T13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5">
                  <a:moveTo>
                    <a:pt x="32" y="2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4" y="23"/>
                    <a:pt x="32" y="27"/>
                    <a:pt x="27" y="31"/>
                  </a:cubicBezTo>
                  <a:cubicBezTo>
                    <a:pt x="24" y="34"/>
                    <a:pt x="13" y="35"/>
                    <a:pt x="11" y="35"/>
                  </a:cubicBezTo>
                  <a:cubicBezTo>
                    <a:pt x="1" y="34"/>
                    <a:pt x="0" y="19"/>
                    <a:pt x="0" y="1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512">
              <a:extLst>
                <a:ext uri="{FF2B5EF4-FFF2-40B4-BE49-F238E27FC236}">
                  <a16:creationId xmlns:a16="http://schemas.microsoft.com/office/drawing/2014/main" id="{ECDAAFFA-88ED-416E-95DB-6781D88BA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" y="2624"/>
              <a:ext cx="62" cy="38"/>
            </a:xfrm>
            <a:custGeom>
              <a:avLst/>
              <a:gdLst>
                <a:gd name="T0" fmla="*/ 33 w 33"/>
                <a:gd name="T1" fmla="*/ 14 h 20"/>
                <a:gd name="T2" fmla="*/ 0 w 33"/>
                <a:gd name="T3" fmla="*/ 16 h 20"/>
                <a:gd name="T4" fmla="*/ 3 w 33"/>
                <a:gd name="T5" fmla="*/ 0 h 20"/>
                <a:gd name="T6" fmla="*/ 32 w 33"/>
                <a:gd name="T7" fmla="*/ 2 h 20"/>
                <a:gd name="T8" fmla="*/ 33 w 3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0">
                  <a:moveTo>
                    <a:pt x="33" y="14"/>
                  </a:moveTo>
                  <a:cubicBezTo>
                    <a:pt x="23" y="19"/>
                    <a:pt x="12" y="20"/>
                    <a:pt x="0" y="1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2" y="2"/>
                    <a:pt x="32" y="2"/>
                    <a:pt x="32" y="2"/>
                  </a:cubicBezTo>
                  <a:lnTo>
                    <a:pt x="33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513">
              <a:extLst>
                <a:ext uri="{FF2B5EF4-FFF2-40B4-BE49-F238E27FC236}">
                  <a16:creationId xmlns:a16="http://schemas.microsoft.com/office/drawing/2014/main" id="{8F27D459-8148-4E9D-BD0A-632B8EF3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5" y="2646"/>
              <a:ext cx="56" cy="63"/>
            </a:xfrm>
            <a:custGeom>
              <a:avLst/>
              <a:gdLst>
                <a:gd name="T0" fmla="*/ 18 w 30"/>
                <a:gd name="T1" fmla="*/ 33 h 33"/>
                <a:gd name="T2" fmla="*/ 30 w 30"/>
                <a:gd name="T3" fmla="*/ 8 h 33"/>
                <a:gd name="T4" fmla="*/ 29 w 30"/>
                <a:gd name="T5" fmla="*/ 5 h 33"/>
                <a:gd name="T6" fmla="*/ 22 w 30"/>
                <a:gd name="T7" fmla="*/ 0 h 33"/>
                <a:gd name="T8" fmla="*/ 0 w 30"/>
                <a:gd name="T9" fmla="*/ 23 h 33"/>
                <a:gd name="T10" fmla="*/ 18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8" y="33"/>
                  </a:moveTo>
                  <a:cubicBezTo>
                    <a:pt x="28" y="24"/>
                    <a:pt x="30" y="8"/>
                    <a:pt x="30" y="8"/>
                  </a:cubicBezTo>
                  <a:cubicBezTo>
                    <a:pt x="30" y="8"/>
                    <a:pt x="29" y="5"/>
                    <a:pt x="29" y="5"/>
                  </a:cubicBezTo>
                  <a:cubicBezTo>
                    <a:pt x="26" y="1"/>
                    <a:pt x="22" y="0"/>
                    <a:pt x="22" y="0"/>
                  </a:cubicBezTo>
                  <a:cubicBezTo>
                    <a:pt x="22" y="0"/>
                    <a:pt x="17" y="14"/>
                    <a:pt x="0" y="23"/>
                  </a:cubicBezTo>
                  <a:cubicBezTo>
                    <a:pt x="0" y="23"/>
                    <a:pt x="10" y="22"/>
                    <a:pt x="18" y="3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514">
              <a:extLst>
                <a:ext uri="{FF2B5EF4-FFF2-40B4-BE49-F238E27FC236}">
                  <a16:creationId xmlns:a16="http://schemas.microsoft.com/office/drawing/2014/main" id="{D5E68F94-11E4-443B-BA16-CBCD32E0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" y="2646"/>
              <a:ext cx="38" cy="64"/>
            </a:xfrm>
            <a:custGeom>
              <a:avLst/>
              <a:gdLst>
                <a:gd name="T0" fmla="*/ 20 w 20"/>
                <a:gd name="T1" fmla="*/ 23 h 34"/>
                <a:gd name="T2" fmla="*/ 10 w 20"/>
                <a:gd name="T3" fmla="*/ 0 h 34"/>
                <a:gd name="T4" fmla="*/ 4 w 20"/>
                <a:gd name="T5" fmla="*/ 7 h 34"/>
                <a:gd name="T6" fmla="*/ 4 w 20"/>
                <a:gd name="T7" fmla="*/ 34 h 34"/>
                <a:gd name="T8" fmla="*/ 20 w 20"/>
                <a:gd name="T9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">
                  <a:moveTo>
                    <a:pt x="20" y="23"/>
                  </a:moveTo>
                  <a:cubicBezTo>
                    <a:pt x="20" y="23"/>
                    <a:pt x="9" y="10"/>
                    <a:pt x="10" y="0"/>
                  </a:cubicBezTo>
                  <a:cubicBezTo>
                    <a:pt x="10" y="0"/>
                    <a:pt x="8" y="0"/>
                    <a:pt x="4" y="7"/>
                  </a:cubicBezTo>
                  <a:cubicBezTo>
                    <a:pt x="4" y="7"/>
                    <a:pt x="0" y="22"/>
                    <a:pt x="4" y="34"/>
                  </a:cubicBezTo>
                  <a:cubicBezTo>
                    <a:pt x="4" y="34"/>
                    <a:pt x="4" y="24"/>
                    <a:pt x="20" y="23"/>
                  </a:cubicBezTo>
                  <a:close/>
                </a:path>
              </a:pathLst>
            </a:custGeom>
            <a:solidFill>
              <a:srgbClr val="E6EB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515">
              <a:extLst>
                <a:ext uri="{FF2B5EF4-FFF2-40B4-BE49-F238E27FC236}">
                  <a16:creationId xmlns:a16="http://schemas.microsoft.com/office/drawing/2014/main" id="{D2C09E9E-DF06-4B98-95C4-509D971F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2481"/>
              <a:ext cx="53" cy="100"/>
            </a:xfrm>
            <a:custGeom>
              <a:avLst/>
              <a:gdLst>
                <a:gd name="T0" fmla="*/ 10 w 28"/>
                <a:gd name="T1" fmla="*/ 7 h 53"/>
                <a:gd name="T2" fmla="*/ 28 w 28"/>
                <a:gd name="T3" fmla="*/ 16 h 53"/>
                <a:gd name="T4" fmla="*/ 26 w 28"/>
                <a:gd name="T5" fmla="*/ 40 h 53"/>
                <a:gd name="T6" fmla="*/ 10 w 28"/>
                <a:gd name="T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3">
                  <a:moveTo>
                    <a:pt x="10" y="7"/>
                  </a:moveTo>
                  <a:cubicBezTo>
                    <a:pt x="21" y="0"/>
                    <a:pt x="28" y="16"/>
                    <a:pt x="28" y="16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10" y="53"/>
                    <a:pt x="0" y="14"/>
                    <a:pt x="10" y="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516">
              <a:extLst>
                <a:ext uri="{FF2B5EF4-FFF2-40B4-BE49-F238E27FC236}">
                  <a16:creationId xmlns:a16="http://schemas.microsoft.com/office/drawing/2014/main" id="{25D20AF3-B9D5-4A45-ACA8-12847BB4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479"/>
              <a:ext cx="57" cy="102"/>
            </a:xfrm>
            <a:custGeom>
              <a:avLst/>
              <a:gdLst>
                <a:gd name="T0" fmla="*/ 3 w 30"/>
                <a:gd name="T1" fmla="*/ 14 h 54"/>
                <a:gd name="T2" fmla="*/ 23 w 30"/>
                <a:gd name="T3" fmla="*/ 10 h 54"/>
                <a:gd name="T4" fmla="*/ 0 w 30"/>
                <a:gd name="T5" fmla="*/ 39 h 54"/>
                <a:gd name="T6" fmla="*/ 3 w 30"/>
                <a:gd name="T7" fmla="*/ 1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4">
                  <a:moveTo>
                    <a:pt x="3" y="14"/>
                  </a:moveTo>
                  <a:cubicBezTo>
                    <a:pt x="3" y="14"/>
                    <a:pt x="14" y="0"/>
                    <a:pt x="23" y="10"/>
                  </a:cubicBezTo>
                  <a:cubicBezTo>
                    <a:pt x="30" y="18"/>
                    <a:pt x="13" y="54"/>
                    <a:pt x="0" y="39"/>
                  </a:cubicBezTo>
                  <a:lnTo>
                    <a:pt x="3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517">
              <a:extLst>
                <a:ext uri="{FF2B5EF4-FFF2-40B4-BE49-F238E27FC236}">
                  <a16:creationId xmlns:a16="http://schemas.microsoft.com/office/drawing/2014/main" id="{4F4C85A5-A04A-4DFC-AF7A-35C66D4E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1" y="2486"/>
              <a:ext cx="39" cy="64"/>
            </a:xfrm>
            <a:custGeom>
              <a:avLst/>
              <a:gdLst>
                <a:gd name="T0" fmla="*/ 6 w 21"/>
                <a:gd name="T1" fmla="*/ 13 h 34"/>
                <a:gd name="T2" fmla="*/ 17 w 21"/>
                <a:gd name="T3" fmla="*/ 8 h 34"/>
                <a:gd name="T4" fmla="*/ 7 w 21"/>
                <a:gd name="T5" fmla="*/ 33 h 34"/>
                <a:gd name="T6" fmla="*/ 1 w 21"/>
                <a:gd name="T7" fmla="*/ 28 h 34"/>
                <a:gd name="T8" fmla="*/ 6 w 21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4">
                  <a:moveTo>
                    <a:pt x="6" y="13"/>
                  </a:moveTo>
                  <a:cubicBezTo>
                    <a:pt x="6" y="13"/>
                    <a:pt x="10" y="0"/>
                    <a:pt x="17" y="8"/>
                  </a:cubicBezTo>
                  <a:cubicBezTo>
                    <a:pt x="21" y="13"/>
                    <a:pt x="14" y="30"/>
                    <a:pt x="7" y="33"/>
                  </a:cubicBezTo>
                  <a:cubicBezTo>
                    <a:pt x="4" y="34"/>
                    <a:pt x="0" y="31"/>
                    <a:pt x="1" y="28"/>
                  </a:cubicBezTo>
                  <a:lnTo>
                    <a:pt x="6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518">
              <a:extLst>
                <a:ext uri="{FF2B5EF4-FFF2-40B4-BE49-F238E27FC236}">
                  <a16:creationId xmlns:a16="http://schemas.microsoft.com/office/drawing/2014/main" id="{AC974F8E-3FA2-4524-9310-B34F8236D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" y="2513"/>
              <a:ext cx="17" cy="22"/>
            </a:xfrm>
            <a:custGeom>
              <a:avLst/>
              <a:gdLst>
                <a:gd name="T0" fmla="*/ 9 w 9"/>
                <a:gd name="T1" fmla="*/ 7 h 12"/>
                <a:gd name="T2" fmla="*/ 3 w 9"/>
                <a:gd name="T3" fmla="*/ 11 h 12"/>
                <a:gd name="T4" fmla="*/ 1 w 9"/>
                <a:gd name="T5" fmla="*/ 5 h 12"/>
                <a:gd name="T6" fmla="*/ 6 w 9"/>
                <a:gd name="T7" fmla="*/ 1 h 12"/>
                <a:gd name="T8" fmla="*/ 9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7"/>
                  </a:moveTo>
                  <a:cubicBezTo>
                    <a:pt x="8" y="10"/>
                    <a:pt x="5" y="12"/>
                    <a:pt x="3" y="11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2"/>
                    <a:pt x="9" y="4"/>
                    <a:pt x="9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519">
              <a:extLst>
                <a:ext uri="{FF2B5EF4-FFF2-40B4-BE49-F238E27FC236}">
                  <a16:creationId xmlns:a16="http://schemas.microsoft.com/office/drawing/2014/main" id="{BE007290-F6D8-4028-AE5F-D7E95847B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8" y="2496"/>
              <a:ext cx="17" cy="49"/>
            </a:xfrm>
            <a:custGeom>
              <a:avLst/>
              <a:gdLst>
                <a:gd name="T0" fmla="*/ 8 w 9"/>
                <a:gd name="T1" fmla="*/ 4 h 26"/>
                <a:gd name="T2" fmla="*/ 8 w 9"/>
                <a:gd name="T3" fmla="*/ 13 h 26"/>
                <a:gd name="T4" fmla="*/ 8 w 9"/>
                <a:gd name="T5" fmla="*/ 13 h 26"/>
                <a:gd name="T6" fmla="*/ 8 w 9"/>
                <a:gd name="T7" fmla="*/ 14 h 26"/>
                <a:gd name="T8" fmla="*/ 0 w 9"/>
                <a:gd name="T9" fmla="*/ 26 h 26"/>
                <a:gd name="T10" fmla="*/ 6 w 9"/>
                <a:gd name="T11" fmla="*/ 4 h 26"/>
                <a:gd name="T12" fmla="*/ 2 w 9"/>
                <a:gd name="T13" fmla="*/ 1 h 26"/>
                <a:gd name="T14" fmla="*/ 4 w 9"/>
                <a:gd name="T15" fmla="*/ 0 h 26"/>
                <a:gd name="T16" fmla="*/ 8 w 9"/>
                <a:gd name="T17" fmla="*/ 3 h 26"/>
                <a:gd name="T18" fmla="*/ 8 w 9"/>
                <a:gd name="T19" fmla="*/ 4 h 26"/>
                <a:gd name="T20" fmla="*/ 8 w 9"/>
                <a:gd name="T2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6">
                  <a:moveTo>
                    <a:pt x="8" y="4"/>
                  </a:moveTo>
                  <a:cubicBezTo>
                    <a:pt x="9" y="6"/>
                    <a:pt x="9" y="9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6" y="19"/>
                    <a:pt x="3" y="24"/>
                    <a:pt x="0" y="26"/>
                  </a:cubicBezTo>
                  <a:cubicBezTo>
                    <a:pt x="6" y="20"/>
                    <a:pt x="9" y="8"/>
                    <a:pt x="6" y="4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1"/>
                    <a:pt x="6" y="1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520">
              <a:extLst>
                <a:ext uri="{FF2B5EF4-FFF2-40B4-BE49-F238E27FC236}">
                  <a16:creationId xmlns:a16="http://schemas.microsoft.com/office/drawing/2014/main" id="{8A1587E5-54F0-42A0-95E6-98377B61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9" y="2383"/>
              <a:ext cx="211" cy="271"/>
            </a:xfrm>
            <a:custGeom>
              <a:avLst/>
              <a:gdLst>
                <a:gd name="T0" fmla="*/ 3 w 112"/>
                <a:gd name="T1" fmla="*/ 43 h 144"/>
                <a:gd name="T2" fmla="*/ 1 w 112"/>
                <a:gd name="T3" fmla="*/ 74 h 144"/>
                <a:gd name="T4" fmla="*/ 33 w 112"/>
                <a:gd name="T5" fmla="*/ 133 h 144"/>
                <a:gd name="T6" fmla="*/ 94 w 112"/>
                <a:gd name="T7" fmla="*/ 112 h 144"/>
                <a:gd name="T8" fmla="*/ 108 w 112"/>
                <a:gd name="T9" fmla="*/ 49 h 144"/>
                <a:gd name="T10" fmla="*/ 59 w 112"/>
                <a:gd name="T11" fmla="*/ 2 h 144"/>
                <a:gd name="T12" fmla="*/ 3 w 112"/>
                <a:gd name="T13" fmla="*/ 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4">
                  <a:moveTo>
                    <a:pt x="3" y="43"/>
                  </a:moveTo>
                  <a:cubicBezTo>
                    <a:pt x="1" y="54"/>
                    <a:pt x="0" y="62"/>
                    <a:pt x="1" y="74"/>
                  </a:cubicBezTo>
                  <a:cubicBezTo>
                    <a:pt x="2" y="89"/>
                    <a:pt x="8" y="123"/>
                    <a:pt x="33" y="133"/>
                  </a:cubicBezTo>
                  <a:cubicBezTo>
                    <a:pt x="59" y="144"/>
                    <a:pt x="78" y="137"/>
                    <a:pt x="94" y="112"/>
                  </a:cubicBezTo>
                  <a:cubicBezTo>
                    <a:pt x="106" y="92"/>
                    <a:pt x="112" y="72"/>
                    <a:pt x="108" y="49"/>
                  </a:cubicBezTo>
                  <a:cubicBezTo>
                    <a:pt x="103" y="17"/>
                    <a:pt x="85" y="3"/>
                    <a:pt x="59" y="2"/>
                  </a:cubicBezTo>
                  <a:cubicBezTo>
                    <a:pt x="34" y="0"/>
                    <a:pt x="9" y="15"/>
                    <a:pt x="3" y="4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521">
              <a:extLst>
                <a:ext uri="{FF2B5EF4-FFF2-40B4-BE49-F238E27FC236}">
                  <a16:creationId xmlns:a16="http://schemas.microsoft.com/office/drawing/2014/main" id="{926A9E3F-C175-42DD-BF1D-3CD45F58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" y="2522"/>
              <a:ext cx="34" cy="47"/>
            </a:xfrm>
            <a:custGeom>
              <a:avLst/>
              <a:gdLst>
                <a:gd name="T0" fmla="*/ 16 w 18"/>
                <a:gd name="T1" fmla="*/ 0 h 25"/>
                <a:gd name="T2" fmla="*/ 0 w 18"/>
                <a:gd name="T3" fmla="*/ 16 h 25"/>
                <a:gd name="T4" fmla="*/ 15 w 18"/>
                <a:gd name="T5" fmla="*/ 23 h 25"/>
                <a:gd name="T6" fmla="*/ 7 w 18"/>
                <a:gd name="T7" fmla="*/ 17 h 25"/>
                <a:gd name="T8" fmla="*/ 16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6" y="0"/>
                  </a:moveTo>
                  <a:cubicBezTo>
                    <a:pt x="16" y="0"/>
                    <a:pt x="14" y="12"/>
                    <a:pt x="0" y="16"/>
                  </a:cubicBezTo>
                  <a:cubicBezTo>
                    <a:pt x="0" y="16"/>
                    <a:pt x="5" y="25"/>
                    <a:pt x="15" y="23"/>
                  </a:cubicBezTo>
                  <a:cubicBezTo>
                    <a:pt x="15" y="23"/>
                    <a:pt x="10" y="22"/>
                    <a:pt x="7" y="17"/>
                  </a:cubicBezTo>
                  <a:cubicBezTo>
                    <a:pt x="7" y="17"/>
                    <a:pt x="18" y="12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522">
              <a:extLst>
                <a:ext uri="{FF2B5EF4-FFF2-40B4-BE49-F238E27FC236}">
                  <a16:creationId xmlns:a16="http://schemas.microsoft.com/office/drawing/2014/main" id="{77F99015-AEFC-4A38-9EE5-5BABF5D4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6" y="2469"/>
              <a:ext cx="50" cy="15"/>
            </a:xfrm>
            <a:custGeom>
              <a:avLst/>
              <a:gdLst>
                <a:gd name="T0" fmla="*/ 1 w 27"/>
                <a:gd name="T1" fmla="*/ 3 h 8"/>
                <a:gd name="T2" fmla="*/ 14 w 27"/>
                <a:gd name="T3" fmla="*/ 5 h 8"/>
                <a:gd name="T4" fmla="*/ 27 w 27"/>
                <a:gd name="T5" fmla="*/ 0 h 8"/>
                <a:gd name="T6" fmla="*/ 27 w 27"/>
                <a:gd name="T7" fmla="*/ 0 h 8"/>
                <a:gd name="T8" fmla="*/ 27 w 27"/>
                <a:gd name="T9" fmla="*/ 1 h 8"/>
                <a:gd name="T10" fmla="*/ 27 w 27"/>
                <a:gd name="T11" fmla="*/ 1 h 8"/>
                <a:gd name="T12" fmla="*/ 22 w 27"/>
                <a:gd name="T13" fmla="*/ 6 h 8"/>
                <a:gd name="T14" fmla="*/ 14 w 27"/>
                <a:gd name="T15" fmla="*/ 8 h 8"/>
                <a:gd name="T16" fmla="*/ 0 w 27"/>
                <a:gd name="T17" fmla="*/ 3 h 8"/>
                <a:gd name="T18" fmla="*/ 0 w 27"/>
                <a:gd name="T19" fmla="*/ 3 h 8"/>
                <a:gd name="T20" fmla="*/ 0 w 27"/>
                <a:gd name="T21" fmla="*/ 3 h 8"/>
                <a:gd name="T22" fmla="*/ 1 w 27"/>
                <a:gd name="T2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8">
                  <a:moveTo>
                    <a:pt x="1" y="3"/>
                  </a:moveTo>
                  <a:cubicBezTo>
                    <a:pt x="5" y="4"/>
                    <a:pt x="10" y="5"/>
                    <a:pt x="14" y="5"/>
                  </a:cubicBezTo>
                  <a:cubicBezTo>
                    <a:pt x="19" y="4"/>
                    <a:pt x="23" y="3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3"/>
                    <a:pt x="24" y="4"/>
                    <a:pt x="22" y="6"/>
                  </a:cubicBezTo>
                  <a:cubicBezTo>
                    <a:pt x="19" y="7"/>
                    <a:pt x="17" y="7"/>
                    <a:pt x="14" y="8"/>
                  </a:cubicBezTo>
                  <a:cubicBezTo>
                    <a:pt x="9" y="8"/>
                    <a:pt x="4" y="7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523">
              <a:extLst>
                <a:ext uri="{FF2B5EF4-FFF2-40B4-BE49-F238E27FC236}">
                  <a16:creationId xmlns:a16="http://schemas.microsoft.com/office/drawing/2014/main" id="{EB4FE4A5-F0B8-4B21-8894-D5E15F245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469"/>
              <a:ext cx="47" cy="8"/>
            </a:xfrm>
            <a:custGeom>
              <a:avLst/>
              <a:gdLst>
                <a:gd name="T0" fmla="*/ 24 w 25"/>
                <a:gd name="T1" fmla="*/ 3 h 4"/>
                <a:gd name="T2" fmla="*/ 18 w 25"/>
                <a:gd name="T3" fmla="*/ 3 h 4"/>
                <a:gd name="T4" fmla="*/ 12 w 25"/>
                <a:gd name="T5" fmla="*/ 3 h 4"/>
                <a:gd name="T6" fmla="*/ 6 w 25"/>
                <a:gd name="T7" fmla="*/ 3 h 4"/>
                <a:gd name="T8" fmla="*/ 0 w 25"/>
                <a:gd name="T9" fmla="*/ 4 h 4"/>
                <a:gd name="T10" fmla="*/ 0 w 25"/>
                <a:gd name="T11" fmla="*/ 4 h 4"/>
                <a:gd name="T12" fmla="*/ 0 w 25"/>
                <a:gd name="T13" fmla="*/ 4 h 4"/>
                <a:gd name="T14" fmla="*/ 0 w 25"/>
                <a:gd name="T15" fmla="*/ 4 h 4"/>
                <a:gd name="T16" fmla="*/ 6 w 25"/>
                <a:gd name="T17" fmla="*/ 1 h 4"/>
                <a:gd name="T18" fmla="*/ 12 w 25"/>
                <a:gd name="T19" fmla="*/ 0 h 4"/>
                <a:gd name="T20" fmla="*/ 24 w 25"/>
                <a:gd name="T21" fmla="*/ 3 h 4"/>
                <a:gd name="T22" fmla="*/ 25 w 25"/>
                <a:gd name="T23" fmla="*/ 3 h 4"/>
                <a:gd name="T24" fmla="*/ 24 w 25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4">
                  <a:moveTo>
                    <a:pt x="24" y="3"/>
                  </a:moveTo>
                  <a:cubicBezTo>
                    <a:pt x="22" y="3"/>
                    <a:pt x="20" y="3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0" y="3"/>
                    <a:pt x="8" y="3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2"/>
                    <a:pt x="6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6" y="0"/>
                    <a:pt x="21" y="1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524">
              <a:extLst>
                <a:ext uri="{FF2B5EF4-FFF2-40B4-BE49-F238E27FC236}">
                  <a16:creationId xmlns:a16="http://schemas.microsoft.com/office/drawing/2014/main" id="{346C4F4C-546D-4E31-B956-048E6324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6" y="2349"/>
              <a:ext cx="246" cy="213"/>
            </a:xfrm>
            <a:custGeom>
              <a:avLst/>
              <a:gdLst>
                <a:gd name="T0" fmla="*/ 59 w 131"/>
                <a:gd name="T1" fmla="*/ 49 h 113"/>
                <a:gd name="T2" fmla="*/ 34 w 131"/>
                <a:gd name="T3" fmla="*/ 60 h 113"/>
                <a:gd name="T4" fmla="*/ 11 w 131"/>
                <a:gd name="T5" fmla="*/ 113 h 113"/>
                <a:gd name="T6" fmla="*/ 3 w 131"/>
                <a:gd name="T7" fmla="*/ 56 h 113"/>
                <a:gd name="T8" fmla="*/ 62 w 131"/>
                <a:gd name="T9" fmla="*/ 13 h 113"/>
                <a:gd name="T10" fmla="*/ 94 w 131"/>
                <a:gd name="T11" fmla="*/ 13 h 113"/>
                <a:gd name="T12" fmla="*/ 110 w 131"/>
                <a:gd name="T13" fmla="*/ 110 h 113"/>
                <a:gd name="T14" fmla="*/ 102 w 131"/>
                <a:gd name="T15" fmla="*/ 60 h 113"/>
                <a:gd name="T16" fmla="*/ 59 w 131"/>
                <a:gd name="T17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3">
                  <a:moveTo>
                    <a:pt x="59" y="49"/>
                  </a:moveTo>
                  <a:cubicBezTo>
                    <a:pt x="59" y="49"/>
                    <a:pt x="55" y="57"/>
                    <a:pt x="34" y="60"/>
                  </a:cubicBezTo>
                  <a:cubicBezTo>
                    <a:pt x="12" y="64"/>
                    <a:pt x="7" y="87"/>
                    <a:pt x="11" y="113"/>
                  </a:cubicBezTo>
                  <a:cubicBezTo>
                    <a:pt x="9" y="112"/>
                    <a:pt x="0" y="96"/>
                    <a:pt x="3" y="56"/>
                  </a:cubicBezTo>
                  <a:cubicBezTo>
                    <a:pt x="6" y="15"/>
                    <a:pt x="37" y="0"/>
                    <a:pt x="62" y="13"/>
                  </a:cubicBezTo>
                  <a:cubicBezTo>
                    <a:pt x="62" y="13"/>
                    <a:pt x="78" y="6"/>
                    <a:pt x="94" y="13"/>
                  </a:cubicBezTo>
                  <a:cubicBezTo>
                    <a:pt x="110" y="20"/>
                    <a:pt x="131" y="53"/>
                    <a:pt x="110" y="110"/>
                  </a:cubicBezTo>
                  <a:cubicBezTo>
                    <a:pt x="110" y="110"/>
                    <a:pt x="113" y="82"/>
                    <a:pt x="102" y="60"/>
                  </a:cubicBezTo>
                  <a:cubicBezTo>
                    <a:pt x="91" y="39"/>
                    <a:pt x="77" y="65"/>
                    <a:pt x="59" y="49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525">
              <a:extLst>
                <a:ext uri="{FF2B5EF4-FFF2-40B4-BE49-F238E27FC236}">
                  <a16:creationId xmlns:a16="http://schemas.microsoft.com/office/drawing/2014/main" id="{C4B197DD-3FFF-4147-9772-00BEC856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0" y="2486"/>
              <a:ext cx="54" cy="51"/>
            </a:xfrm>
            <a:custGeom>
              <a:avLst/>
              <a:gdLst>
                <a:gd name="T0" fmla="*/ 0 w 29"/>
                <a:gd name="T1" fmla="*/ 20 h 27"/>
                <a:gd name="T2" fmla="*/ 15 w 29"/>
                <a:gd name="T3" fmla="*/ 0 h 27"/>
                <a:gd name="T4" fmla="*/ 29 w 29"/>
                <a:gd name="T5" fmla="*/ 20 h 27"/>
                <a:gd name="T6" fmla="*/ 0 w 29"/>
                <a:gd name="T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0" y="20"/>
                  </a:moveTo>
                  <a:cubicBezTo>
                    <a:pt x="0" y="20"/>
                    <a:pt x="1" y="0"/>
                    <a:pt x="15" y="0"/>
                  </a:cubicBezTo>
                  <a:cubicBezTo>
                    <a:pt x="29" y="0"/>
                    <a:pt x="29" y="20"/>
                    <a:pt x="29" y="20"/>
                  </a:cubicBezTo>
                  <a:cubicBezTo>
                    <a:pt x="29" y="20"/>
                    <a:pt x="15" y="27"/>
                    <a:pt x="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526">
              <a:extLst>
                <a:ext uri="{FF2B5EF4-FFF2-40B4-BE49-F238E27FC236}">
                  <a16:creationId xmlns:a16="http://schemas.microsoft.com/office/drawing/2014/main" id="{469F53E9-D35F-43F2-96D2-53392A9FF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2483"/>
              <a:ext cx="71" cy="41"/>
            </a:xfrm>
            <a:custGeom>
              <a:avLst/>
              <a:gdLst>
                <a:gd name="T0" fmla="*/ 37 w 38"/>
                <a:gd name="T1" fmla="*/ 22 h 22"/>
                <a:gd name="T2" fmla="*/ 33 w 38"/>
                <a:gd name="T3" fmla="*/ 9 h 22"/>
                <a:gd name="T4" fmla="*/ 23 w 38"/>
                <a:gd name="T5" fmla="*/ 3 h 22"/>
                <a:gd name="T6" fmla="*/ 12 w 38"/>
                <a:gd name="T7" fmla="*/ 9 h 22"/>
                <a:gd name="T8" fmla="*/ 8 w 38"/>
                <a:gd name="T9" fmla="*/ 22 h 22"/>
                <a:gd name="T10" fmla="*/ 8 w 38"/>
                <a:gd name="T11" fmla="*/ 22 h 22"/>
                <a:gd name="T12" fmla="*/ 8 w 38"/>
                <a:gd name="T13" fmla="*/ 22 h 22"/>
                <a:gd name="T14" fmla="*/ 0 w 38"/>
                <a:gd name="T15" fmla="*/ 20 h 22"/>
                <a:gd name="T16" fmla="*/ 0 w 38"/>
                <a:gd name="T17" fmla="*/ 20 h 22"/>
                <a:gd name="T18" fmla="*/ 0 w 38"/>
                <a:gd name="T19" fmla="*/ 20 h 22"/>
                <a:gd name="T20" fmla="*/ 0 w 38"/>
                <a:gd name="T21" fmla="*/ 20 h 22"/>
                <a:gd name="T22" fmla="*/ 8 w 38"/>
                <a:gd name="T23" fmla="*/ 20 h 22"/>
                <a:gd name="T24" fmla="*/ 6 w 38"/>
                <a:gd name="T25" fmla="*/ 22 h 22"/>
                <a:gd name="T26" fmla="*/ 7 w 38"/>
                <a:gd name="T27" fmla="*/ 15 h 22"/>
                <a:gd name="T28" fmla="*/ 10 w 38"/>
                <a:gd name="T29" fmla="*/ 8 h 22"/>
                <a:gd name="T30" fmla="*/ 15 w 38"/>
                <a:gd name="T31" fmla="*/ 2 h 22"/>
                <a:gd name="T32" fmla="*/ 19 w 38"/>
                <a:gd name="T33" fmla="*/ 0 h 22"/>
                <a:gd name="T34" fmla="*/ 23 w 38"/>
                <a:gd name="T35" fmla="*/ 0 h 22"/>
                <a:gd name="T36" fmla="*/ 30 w 38"/>
                <a:gd name="T37" fmla="*/ 2 h 22"/>
                <a:gd name="T38" fmla="*/ 35 w 38"/>
                <a:gd name="T39" fmla="*/ 8 h 22"/>
                <a:gd name="T40" fmla="*/ 37 w 38"/>
                <a:gd name="T41" fmla="*/ 22 h 22"/>
                <a:gd name="T42" fmla="*/ 37 w 38"/>
                <a:gd name="T43" fmla="*/ 22 h 22"/>
                <a:gd name="T44" fmla="*/ 37 w 38"/>
                <a:gd name="T4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7" y="22"/>
                  </a:moveTo>
                  <a:cubicBezTo>
                    <a:pt x="37" y="17"/>
                    <a:pt x="36" y="13"/>
                    <a:pt x="33" y="9"/>
                  </a:cubicBezTo>
                  <a:cubicBezTo>
                    <a:pt x="31" y="5"/>
                    <a:pt x="27" y="2"/>
                    <a:pt x="23" y="3"/>
                  </a:cubicBezTo>
                  <a:cubicBezTo>
                    <a:pt x="18" y="3"/>
                    <a:pt x="14" y="5"/>
                    <a:pt x="12" y="9"/>
                  </a:cubicBezTo>
                  <a:cubicBezTo>
                    <a:pt x="9" y="13"/>
                    <a:pt x="8" y="17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5" y="20"/>
                    <a:pt x="8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9"/>
                    <a:pt x="7" y="17"/>
                    <a:pt x="7" y="15"/>
                  </a:cubicBezTo>
                  <a:cubicBezTo>
                    <a:pt x="8" y="12"/>
                    <a:pt x="8" y="10"/>
                    <a:pt x="10" y="8"/>
                  </a:cubicBezTo>
                  <a:cubicBezTo>
                    <a:pt x="11" y="6"/>
                    <a:pt x="13" y="4"/>
                    <a:pt x="15" y="2"/>
                  </a:cubicBezTo>
                  <a:cubicBezTo>
                    <a:pt x="16" y="1"/>
                    <a:pt x="17" y="1"/>
                    <a:pt x="19" y="0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25" y="0"/>
                    <a:pt x="28" y="1"/>
                    <a:pt x="30" y="2"/>
                  </a:cubicBezTo>
                  <a:cubicBezTo>
                    <a:pt x="32" y="3"/>
                    <a:pt x="34" y="6"/>
                    <a:pt x="35" y="8"/>
                  </a:cubicBezTo>
                  <a:cubicBezTo>
                    <a:pt x="37" y="12"/>
                    <a:pt x="38" y="17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527">
              <a:extLst>
                <a:ext uri="{FF2B5EF4-FFF2-40B4-BE49-F238E27FC236}">
                  <a16:creationId xmlns:a16="http://schemas.microsoft.com/office/drawing/2014/main" id="{2EB84945-2E46-4E92-A918-2546D0DB3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9" y="2500"/>
              <a:ext cx="11" cy="24"/>
            </a:xfrm>
            <a:custGeom>
              <a:avLst/>
              <a:gdLst>
                <a:gd name="T0" fmla="*/ 3 w 6"/>
                <a:gd name="T1" fmla="*/ 0 h 13"/>
                <a:gd name="T2" fmla="*/ 6 w 6"/>
                <a:gd name="T3" fmla="*/ 3 h 13"/>
                <a:gd name="T4" fmla="*/ 5 w 6"/>
                <a:gd name="T5" fmla="*/ 5 h 13"/>
                <a:gd name="T6" fmla="*/ 6 w 6"/>
                <a:gd name="T7" fmla="*/ 5 h 13"/>
                <a:gd name="T8" fmla="*/ 6 w 6"/>
                <a:gd name="T9" fmla="*/ 6 h 13"/>
                <a:gd name="T10" fmla="*/ 3 w 6"/>
                <a:gd name="T11" fmla="*/ 13 h 13"/>
                <a:gd name="T12" fmla="*/ 0 w 6"/>
                <a:gd name="T13" fmla="*/ 6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0"/>
                    <a:pt x="5" y="13"/>
                    <a:pt x="3" y="13"/>
                  </a:cubicBezTo>
                  <a:cubicBezTo>
                    <a:pt x="1" y="13"/>
                    <a:pt x="0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528">
              <a:extLst>
                <a:ext uri="{FF2B5EF4-FFF2-40B4-BE49-F238E27FC236}">
                  <a16:creationId xmlns:a16="http://schemas.microsoft.com/office/drawing/2014/main" id="{AFBEB6C1-BD0A-454C-8EAE-75702F50C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0" y="2484"/>
              <a:ext cx="56" cy="51"/>
            </a:xfrm>
            <a:custGeom>
              <a:avLst/>
              <a:gdLst>
                <a:gd name="T0" fmla="*/ 30 w 30"/>
                <a:gd name="T1" fmla="*/ 19 h 27"/>
                <a:gd name="T2" fmla="*/ 14 w 30"/>
                <a:gd name="T3" fmla="*/ 1 h 27"/>
                <a:gd name="T4" fmla="*/ 1 w 30"/>
                <a:gd name="T5" fmla="*/ 22 h 27"/>
                <a:gd name="T6" fmla="*/ 30 w 30"/>
                <a:gd name="T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30" y="19"/>
                  </a:moveTo>
                  <a:cubicBezTo>
                    <a:pt x="30" y="19"/>
                    <a:pt x="27" y="0"/>
                    <a:pt x="14" y="1"/>
                  </a:cubicBezTo>
                  <a:cubicBezTo>
                    <a:pt x="0" y="2"/>
                    <a:pt x="1" y="22"/>
                    <a:pt x="1" y="22"/>
                  </a:cubicBezTo>
                  <a:cubicBezTo>
                    <a:pt x="1" y="22"/>
                    <a:pt x="16" y="27"/>
                    <a:pt x="3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529">
              <a:extLst>
                <a:ext uri="{FF2B5EF4-FFF2-40B4-BE49-F238E27FC236}">
                  <a16:creationId xmlns:a16="http://schemas.microsoft.com/office/drawing/2014/main" id="{1299151C-763D-4BCB-A59C-8A970B5C9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2" y="2486"/>
              <a:ext cx="69" cy="40"/>
            </a:xfrm>
            <a:custGeom>
              <a:avLst/>
              <a:gdLst>
                <a:gd name="T0" fmla="*/ 0 w 37"/>
                <a:gd name="T1" fmla="*/ 21 h 21"/>
                <a:gd name="T2" fmla="*/ 2 w 37"/>
                <a:gd name="T3" fmla="*/ 8 h 21"/>
                <a:gd name="T4" fmla="*/ 6 w 37"/>
                <a:gd name="T5" fmla="*/ 2 h 21"/>
                <a:gd name="T6" fmla="*/ 13 w 37"/>
                <a:gd name="T7" fmla="*/ 0 h 21"/>
                <a:gd name="T8" fmla="*/ 24 w 37"/>
                <a:gd name="T9" fmla="*/ 6 h 21"/>
                <a:gd name="T10" fmla="*/ 29 w 37"/>
                <a:gd name="T11" fmla="*/ 18 h 21"/>
                <a:gd name="T12" fmla="*/ 29 w 37"/>
                <a:gd name="T13" fmla="*/ 18 h 21"/>
                <a:gd name="T14" fmla="*/ 37 w 37"/>
                <a:gd name="T15" fmla="*/ 16 h 21"/>
                <a:gd name="T16" fmla="*/ 37 w 37"/>
                <a:gd name="T17" fmla="*/ 16 h 21"/>
                <a:gd name="T18" fmla="*/ 37 w 37"/>
                <a:gd name="T19" fmla="*/ 16 h 21"/>
                <a:gd name="T20" fmla="*/ 37 w 37"/>
                <a:gd name="T21" fmla="*/ 16 h 21"/>
                <a:gd name="T22" fmla="*/ 30 w 37"/>
                <a:gd name="T23" fmla="*/ 20 h 21"/>
                <a:gd name="T24" fmla="*/ 28 w 37"/>
                <a:gd name="T25" fmla="*/ 19 h 21"/>
                <a:gd name="T26" fmla="*/ 28 w 37"/>
                <a:gd name="T27" fmla="*/ 19 h 21"/>
                <a:gd name="T28" fmla="*/ 28 w 37"/>
                <a:gd name="T29" fmla="*/ 19 h 21"/>
                <a:gd name="T30" fmla="*/ 22 w 37"/>
                <a:gd name="T31" fmla="*/ 7 h 21"/>
                <a:gd name="T32" fmla="*/ 18 w 37"/>
                <a:gd name="T33" fmla="*/ 4 h 21"/>
                <a:gd name="T34" fmla="*/ 13 w 37"/>
                <a:gd name="T35" fmla="*/ 3 h 21"/>
                <a:gd name="T36" fmla="*/ 4 w 37"/>
                <a:gd name="T37" fmla="*/ 8 h 21"/>
                <a:gd name="T38" fmla="*/ 0 w 37"/>
                <a:gd name="T39" fmla="*/ 21 h 21"/>
                <a:gd name="T40" fmla="*/ 0 w 37"/>
                <a:gd name="T41" fmla="*/ 21 h 21"/>
                <a:gd name="T42" fmla="*/ 0 w 37"/>
                <a:gd name="T43" fmla="*/ 21 h 21"/>
                <a:gd name="T44" fmla="*/ 0 w 37"/>
                <a:gd name="T4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21">
                  <a:moveTo>
                    <a:pt x="0" y="21"/>
                  </a:moveTo>
                  <a:cubicBezTo>
                    <a:pt x="0" y="16"/>
                    <a:pt x="0" y="12"/>
                    <a:pt x="2" y="8"/>
                  </a:cubicBezTo>
                  <a:cubicBezTo>
                    <a:pt x="3" y="6"/>
                    <a:pt x="5" y="4"/>
                    <a:pt x="6" y="2"/>
                  </a:cubicBezTo>
                  <a:cubicBezTo>
                    <a:pt x="8" y="1"/>
                    <a:pt x="11" y="0"/>
                    <a:pt x="13" y="0"/>
                  </a:cubicBezTo>
                  <a:cubicBezTo>
                    <a:pt x="17" y="0"/>
                    <a:pt x="22" y="2"/>
                    <a:pt x="24" y="6"/>
                  </a:cubicBezTo>
                  <a:cubicBezTo>
                    <a:pt x="27" y="10"/>
                    <a:pt x="29" y="14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5" y="17"/>
                    <a:pt x="32" y="18"/>
                    <a:pt x="30" y="20"/>
                  </a:cubicBezTo>
                  <a:cubicBezTo>
                    <a:pt x="29" y="20"/>
                    <a:pt x="28" y="20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5"/>
                    <a:pt x="25" y="11"/>
                    <a:pt x="22" y="7"/>
                  </a:cubicBezTo>
                  <a:cubicBezTo>
                    <a:pt x="21" y="6"/>
                    <a:pt x="20" y="5"/>
                    <a:pt x="18" y="4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9" y="3"/>
                    <a:pt x="6" y="5"/>
                    <a:pt x="4" y="8"/>
                  </a:cubicBezTo>
                  <a:cubicBezTo>
                    <a:pt x="2" y="12"/>
                    <a:pt x="1" y="1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530">
              <a:extLst>
                <a:ext uri="{FF2B5EF4-FFF2-40B4-BE49-F238E27FC236}">
                  <a16:creationId xmlns:a16="http://schemas.microsoft.com/office/drawing/2014/main" id="{39C3F138-5E40-4218-BD83-455335C3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" y="2498"/>
              <a:ext cx="13" cy="24"/>
            </a:xfrm>
            <a:custGeom>
              <a:avLst/>
              <a:gdLst>
                <a:gd name="T0" fmla="*/ 3 w 7"/>
                <a:gd name="T1" fmla="*/ 0 h 13"/>
                <a:gd name="T2" fmla="*/ 6 w 7"/>
                <a:gd name="T3" fmla="*/ 3 h 13"/>
                <a:gd name="T4" fmla="*/ 5 w 7"/>
                <a:gd name="T5" fmla="*/ 5 h 13"/>
                <a:gd name="T6" fmla="*/ 6 w 7"/>
                <a:gd name="T7" fmla="*/ 6 h 13"/>
                <a:gd name="T8" fmla="*/ 7 w 7"/>
                <a:gd name="T9" fmla="*/ 7 h 13"/>
                <a:gd name="T10" fmla="*/ 3 w 7"/>
                <a:gd name="T11" fmla="*/ 13 h 13"/>
                <a:gd name="T12" fmla="*/ 0 w 7"/>
                <a:gd name="T13" fmla="*/ 7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7"/>
                  </a:cubicBezTo>
                  <a:cubicBezTo>
                    <a:pt x="7" y="10"/>
                    <a:pt x="5" y="13"/>
                    <a:pt x="3" y="13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96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531">
              <a:extLst>
                <a:ext uri="{FF2B5EF4-FFF2-40B4-BE49-F238E27FC236}">
                  <a16:creationId xmlns:a16="http://schemas.microsoft.com/office/drawing/2014/main" id="{1BD24BB3-D32F-4DF3-8D2A-3A29C767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4" y="2564"/>
              <a:ext cx="68" cy="35"/>
            </a:xfrm>
            <a:custGeom>
              <a:avLst/>
              <a:gdLst>
                <a:gd name="T0" fmla="*/ 0 w 36"/>
                <a:gd name="T1" fmla="*/ 16 h 19"/>
                <a:gd name="T2" fmla="*/ 22 w 36"/>
                <a:gd name="T3" fmla="*/ 14 h 19"/>
                <a:gd name="T4" fmla="*/ 31 w 36"/>
                <a:gd name="T5" fmla="*/ 10 h 19"/>
                <a:gd name="T6" fmla="*/ 35 w 36"/>
                <a:gd name="T7" fmla="*/ 0 h 19"/>
                <a:gd name="T8" fmla="*/ 33 w 36"/>
                <a:gd name="T9" fmla="*/ 12 h 19"/>
                <a:gd name="T10" fmla="*/ 23 w 36"/>
                <a:gd name="T11" fmla="*/ 18 h 19"/>
                <a:gd name="T12" fmla="*/ 12 w 36"/>
                <a:gd name="T13" fmla="*/ 19 h 19"/>
                <a:gd name="T14" fmla="*/ 0 w 36"/>
                <a:gd name="T1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9">
                  <a:moveTo>
                    <a:pt x="0" y="16"/>
                  </a:moveTo>
                  <a:cubicBezTo>
                    <a:pt x="8" y="16"/>
                    <a:pt x="15" y="16"/>
                    <a:pt x="22" y="14"/>
                  </a:cubicBezTo>
                  <a:cubicBezTo>
                    <a:pt x="26" y="13"/>
                    <a:pt x="29" y="12"/>
                    <a:pt x="31" y="10"/>
                  </a:cubicBezTo>
                  <a:cubicBezTo>
                    <a:pt x="33" y="7"/>
                    <a:pt x="35" y="4"/>
                    <a:pt x="35" y="0"/>
                  </a:cubicBezTo>
                  <a:cubicBezTo>
                    <a:pt x="36" y="4"/>
                    <a:pt x="36" y="8"/>
                    <a:pt x="33" y="12"/>
                  </a:cubicBezTo>
                  <a:cubicBezTo>
                    <a:pt x="31" y="15"/>
                    <a:pt x="27" y="17"/>
                    <a:pt x="23" y="18"/>
                  </a:cubicBezTo>
                  <a:cubicBezTo>
                    <a:pt x="19" y="19"/>
                    <a:pt x="15" y="19"/>
                    <a:pt x="12" y="19"/>
                  </a:cubicBezTo>
                  <a:cubicBezTo>
                    <a:pt x="8" y="19"/>
                    <a:pt x="4" y="18"/>
                    <a:pt x="0" y="16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532">
              <a:extLst>
                <a:ext uri="{FF2B5EF4-FFF2-40B4-BE49-F238E27FC236}">
                  <a16:creationId xmlns:a16="http://schemas.microsoft.com/office/drawing/2014/main" id="{A70BAD44-6B53-4DC9-889B-5F07F4718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7" y="2663"/>
              <a:ext cx="73" cy="183"/>
            </a:xfrm>
            <a:custGeom>
              <a:avLst/>
              <a:gdLst>
                <a:gd name="T0" fmla="*/ 33 w 39"/>
                <a:gd name="T1" fmla="*/ 0 h 97"/>
                <a:gd name="T2" fmla="*/ 0 w 39"/>
                <a:gd name="T3" fmla="*/ 20 h 97"/>
                <a:gd name="T4" fmla="*/ 18 w 39"/>
                <a:gd name="T5" fmla="*/ 97 h 97"/>
                <a:gd name="T6" fmla="*/ 39 w 39"/>
                <a:gd name="T7" fmla="*/ 58 h 97"/>
                <a:gd name="T8" fmla="*/ 36 w 39"/>
                <a:gd name="T9" fmla="*/ 25 h 97"/>
                <a:gd name="T10" fmla="*/ 33 w 39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97">
                  <a:moveTo>
                    <a:pt x="33" y="0"/>
                  </a:moveTo>
                  <a:cubicBezTo>
                    <a:pt x="33" y="0"/>
                    <a:pt x="11" y="5"/>
                    <a:pt x="0" y="20"/>
                  </a:cubicBezTo>
                  <a:cubicBezTo>
                    <a:pt x="7" y="26"/>
                    <a:pt x="23" y="57"/>
                    <a:pt x="18" y="97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1" y="16"/>
                    <a:pt x="33" y="0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533">
              <a:extLst>
                <a:ext uri="{FF2B5EF4-FFF2-40B4-BE49-F238E27FC236}">
                  <a16:creationId xmlns:a16="http://schemas.microsoft.com/office/drawing/2014/main" id="{27711790-948B-42D4-8C84-D94FDD0C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814"/>
              <a:ext cx="55" cy="34"/>
            </a:xfrm>
            <a:custGeom>
              <a:avLst/>
              <a:gdLst>
                <a:gd name="T0" fmla="*/ 0 w 55"/>
                <a:gd name="T1" fmla="*/ 2 h 34"/>
                <a:gd name="T2" fmla="*/ 42 w 55"/>
                <a:gd name="T3" fmla="*/ 0 h 34"/>
                <a:gd name="T4" fmla="*/ 55 w 55"/>
                <a:gd name="T5" fmla="*/ 34 h 34"/>
                <a:gd name="T6" fmla="*/ 15 w 55"/>
                <a:gd name="T7" fmla="*/ 23 h 34"/>
                <a:gd name="T8" fmla="*/ 0 w 55"/>
                <a:gd name="T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4">
                  <a:moveTo>
                    <a:pt x="0" y="2"/>
                  </a:moveTo>
                  <a:lnTo>
                    <a:pt x="42" y="0"/>
                  </a:lnTo>
                  <a:lnTo>
                    <a:pt x="55" y="34"/>
                  </a:lnTo>
                  <a:lnTo>
                    <a:pt x="15" y="2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534">
              <a:extLst>
                <a:ext uri="{FF2B5EF4-FFF2-40B4-BE49-F238E27FC236}">
                  <a16:creationId xmlns:a16="http://schemas.microsoft.com/office/drawing/2014/main" id="{E7A02546-D55A-4987-B82E-1751ECEF1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4" y="2807"/>
              <a:ext cx="105" cy="41"/>
            </a:xfrm>
            <a:custGeom>
              <a:avLst/>
              <a:gdLst>
                <a:gd name="T0" fmla="*/ 56 w 56"/>
                <a:gd name="T1" fmla="*/ 12 h 22"/>
                <a:gd name="T2" fmla="*/ 52 w 56"/>
                <a:gd name="T3" fmla="*/ 8 h 22"/>
                <a:gd name="T4" fmla="*/ 35 w 56"/>
                <a:gd name="T5" fmla="*/ 2 h 22"/>
                <a:gd name="T6" fmla="*/ 25 w 56"/>
                <a:gd name="T7" fmla="*/ 1 h 22"/>
                <a:gd name="T8" fmla="*/ 6 w 56"/>
                <a:gd name="T9" fmla="*/ 8 h 22"/>
                <a:gd name="T10" fmla="*/ 4 w 56"/>
                <a:gd name="T11" fmla="*/ 18 h 22"/>
                <a:gd name="T12" fmla="*/ 8 w 56"/>
                <a:gd name="T13" fmla="*/ 17 h 22"/>
                <a:gd name="T14" fmla="*/ 9 w 56"/>
                <a:gd name="T15" fmla="*/ 18 h 22"/>
                <a:gd name="T16" fmla="*/ 24 w 56"/>
                <a:gd name="T17" fmla="*/ 10 h 22"/>
                <a:gd name="T18" fmla="*/ 40 w 56"/>
                <a:gd name="T19" fmla="*/ 18 h 22"/>
                <a:gd name="T20" fmla="*/ 51 w 56"/>
                <a:gd name="T21" fmla="*/ 18 h 22"/>
                <a:gd name="T22" fmla="*/ 51 w 56"/>
                <a:gd name="T23" fmla="*/ 18 h 22"/>
                <a:gd name="T24" fmla="*/ 56 w 56"/>
                <a:gd name="T2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2">
                  <a:moveTo>
                    <a:pt x="56" y="12"/>
                  </a:moveTo>
                  <a:cubicBezTo>
                    <a:pt x="52" y="8"/>
                    <a:pt x="52" y="8"/>
                    <a:pt x="52" y="8"/>
                  </a:cubicBezTo>
                  <a:cubicBezTo>
                    <a:pt x="52" y="8"/>
                    <a:pt x="46" y="6"/>
                    <a:pt x="35" y="2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16" y="0"/>
                    <a:pt x="10" y="5"/>
                    <a:pt x="6" y="8"/>
                  </a:cubicBezTo>
                  <a:cubicBezTo>
                    <a:pt x="0" y="13"/>
                    <a:pt x="2" y="16"/>
                    <a:pt x="4" y="18"/>
                  </a:cubicBezTo>
                  <a:cubicBezTo>
                    <a:pt x="5" y="19"/>
                    <a:pt x="7" y="18"/>
                    <a:pt x="8" y="17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12" y="20"/>
                    <a:pt x="18" y="12"/>
                    <a:pt x="24" y="10"/>
                  </a:cubicBezTo>
                  <a:cubicBezTo>
                    <a:pt x="30" y="11"/>
                    <a:pt x="37" y="16"/>
                    <a:pt x="40" y="18"/>
                  </a:cubicBezTo>
                  <a:cubicBezTo>
                    <a:pt x="44" y="20"/>
                    <a:pt x="45" y="22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3" y="17"/>
                    <a:pt x="54" y="16"/>
                    <a:pt x="56" y="1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535">
              <a:extLst>
                <a:ext uri="{FF2B5EF4-FFF2-40B4-BE49-F238E27FC236}">
                  <a16:creationId xmlns:a16="http://schemas.microsoft.com/office/drawing/2014/main" id="{240DFF59-353B-452A-A3C6-26A2C831E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3" y="2680"/>
              <a:ext cx="181" cy="189"/>
            </a:xfrm>
            <a:custGeom>
              <a:avLst/>
              <a:gdLst>
                <a:gd name="T0" fmla="*/ 1 w 96"/>
                <a:gd name="T1" fmla="*/ 84 h 100"/>
                <a:gd name="T2" fmla="*/ 4 w 96"/>
                <a:gd name="T3" fmla="*/ 70 h 100"/>
                <a:gd name="T4" fmla="*/ 37 w 96"/>
                <a:gd name="T5" fmla="*/ 72 h 100"/>
                <a:gd name="T6" fmla="*/ 52 w 96"/>
                <a:gd name="T7" fmla="*/ 71 h 100"/>
                <a:gd name="T8" fmla="*/ 56 w 96"/>
                <a:gd name="T9" fmla="*/ 71 h 100"/>
                <a:gd name="T10" fmla="*/ 57 w 96"/>
                <a:gd name="T11" fmla="*/ 71 h 100"/>
                <a:gd name="T12" fmla="*/ 58 w 96"/>
                <a:gd name="T13" fmla="*/ 71 h 100"/>
                <a:gd name="T14" fmla="*/ 59 w 96"/>
                <a:gd name="T15" fmla="*/ 71 h 100"/>
                <a:gd name="T16" fmla="*/ 60 w 96"/>
                <a:gd name="T17" fmla="*/ 70 h 100"/>
                <a:gd name="T18" fmla="*/ 61 w 96"/>
                <a:gd name="T19" fmla="*/ 69 h 100"/>
                <a:gd name="T20" fmla="*/ 60 w 96"/>
                <a:gd name="T21" fmla="*/ 68 h 100"/>
                <a:gd name="T22" fmla="*/ 60 w 96"/>
                <a:gd name="T23" fmla="*/ 67 h 100"/>
                <a:gd name="T24" fmla="*/ 60 w 96"/>
                <a:gd name="T25" fmla="*/ 66 h 100"/>
                <a:gd name="T26" fmla="*/ 59 w 96"/>
                <a:gd name="T27" fmla="*/ 65 h 100"/>
                <a:gd name="T28" fmla="*/ 59 w 96"/>
                <a:gd name="T29" fmla="*/ 61 h 100"/>
                <a:gd name="T30" fmla="*/ 49 w 96"/>
                <a:gd name="T31" fmla="*/ 30 h 100"/>
                <a:gd name="T32" fmla="*/ 49 w 96"/>
                <a:gd name="T33" fmla="*/ 19 h 100"/>
                <a:gd name="T34" fmla="*/ 49 w 96"/>
                <a:gd name="T35" fmla="*/ 19 h 100"/>
                <a:gd name="T36" fmla="*/ 83 w 96"/>
                <a:gd name="T37" fmla="*/ 10 h 100"/>
                <a:gd name="T38" fmla="*/ 88 w 96"/>
                <a:gd name="T39" fmla="*/ 20 h 100"/>
                <a:gd name="T40" fmla="*/ 93 w 96"/>
                <a:gd name="T41" fmla="*/ 55 h 100"/>
                <a:gd name="T42" fmla="*/ 93 w 96"/>
                <a:gd name="T43" fmla="*/ 81 h 100"/>
                <a:gd name="T44" fmla="*/ 87 w 96"/>
                <a:gd name="T45" fmla="*/ 92 h 100"/>
                <a:gd name="T46" fmla="*/ 75 w 96"/>
                <a:gd name="T47" fmla="*/ 98 h 100"/>
                <a:gd name="T48" fmla="*/ 61 w 96"/>
                <a:gd name="T49" fmla="*/ 100 h 100"/>
                <a:gd name="T50" fmla="*/ 52 w 96"/>
                <a:gd name="T51" fmla="*/ 99 h 100"/>
                <a:gd name="T52" fmla="*/ 34 w 96"/>
                <a:gd name="T53" fmla="*/ 97 h 100"/>
                <a:gd name="T54" fmla="*/ 0 w 96"/>
                <a:gd name="T55" fmla="*/ 90 h 100"/>
                <a:gd name="T56" fmla="*/ 1 w 96"/>
                <a:gd name="T57" fmla="*/ 8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100">
                  <a:moveTo>
                    <a:pt x="1" y="84"/>
                  </a:moveTo>
                  <a:cubicBezTo>
                    <a:pt x="1" y="79"/>
                    <a:pt x="3" y="74"/>
                    <a:pt x="4" y="70"/>
                  </a:cubicBezTo>
                  <a:cubicBezTo>
                    <a:pt x="15" y="71"/>
                    <a:pt x="26" y="72"/>
                    <a:pt x="37" y="72"/>
                  </a:cubicBezTo>
                  <a:cubicBezTo>
                    <a:pt x="42" y="72"/>
                    <a:pt x="47" y="72"/>
                    <a:pt x="52" y="71"/>
                  </a:cubicBezTo>
                  <a:cubicBezTo>
                    <a:pt x="53" y="71"/>
                    <a:pt x="55" y="71"/>
                    <a:pt x="56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60" y="70"/>
                    <a:pt x="60" y="69"/>
                    <a:pt x="61" y="69"/>
                  </a:cubicBezTo>
                  <a:cubicBezTo>
                    <a:pt x="61" y="69"/>
                    <a:pt x="61" y="68"/>
                    <a:pt x="60" y="68"/>
                  </a:cubicBezTo>
                  <a:cubicBezTo>
                    <a:pt x="60" y="68"/>
                    <a:pt x="60" y="67"/>
                    <a:pt x="60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6" y="51"/>
                    <a:pt x="53" y="40"/>
                    <a:pt x="49" y="30"/>
                  </a:cubicBezTo>
                  <a:cubicBezTo>
                    <a:pt x="48" y="26"/>
                    <a:pt x="48" y="23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3" y="5"/>
                    <a:pt x="72" y="0"/>
                    <a:pt x="83" y="10"/>
                  </a:cubicBezTo>
                  <a:cubicBezTo>
                    <a:pt x="86" y="13"/>
                    <a:pt x="88" y="16"/>
                    <a:pt x="88" y="20"/>
                  </a:cubicBezTo>
                  <a:cubicBezTo>
                    <a:pt x="90" y="31"/>
                    <a:pt x="92" y="43"/>
                    <a:pt x="93" y="55"/>
                  </a:cubicBezTo>
                  <a:cubicBezTo>
                    <a:pt x="94" y="59"/>
                    <a:pt x="96" y="72"/>
                    <a:pt x="93" y="81"/>
                  </a:cubicBezTo>
                  <a:cubicBezTo>
                    <a:pt x="92" y="85"/>
                    <a:pt x="90" y="89"/>
                    <a:pt x="87" y="92"/>
                  </a:cubicBezTo>
                  <a:cubicBezTo>
                    <a:pt x="83" y="95"/>
                    <a:pt x="79" y="97"/>
                    <a:pt x="75" y="98"/>
                  </a:cubicBezTo>
                  <a:cubicBezTo>
                    <a:pt x="70" y="99"/>
                    <a:pt x="66" y="99"/>
                    <a:pt x="61" y="100"/>
                  </a:cubicBezTo>
                  <a:cubicBezTo>
                    <a:pt x="58" y="100"/>
                    <a:pt x="55" y="99"/>
                    <a:pt x="52" y="99"/>
                  </a:cubicBezTo>
                  <a:cubicBezTo>
                    <a:pt x="46" y="99"/>
                    <a:pt x="40" y="98"/>
                    <a:pt x="34" y="97"/>
                  </a:cubicBezTo>
                  <a:cubicBezTo>
                    <a:pt x="22" y="95"/>
                    <a:pt x="11" y="93"/>
                    <a:pt x="0" y="90"/>
                  </a:cubicBezTo>
                  <a:cubicBezTo>
                    <a:pt x="0" y="88"/>
                    <a:pt x="0" y="86"/>
                    <a:pt x="1" y="84"/>
                  </a:cubicBezTo>
                  <a:close/>
                </a:path>
              </a:pathLst>
            </a:custGeom>
            <a:solidFill>
              <a:srgbClr val="D15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536">
              <a:extLst>
                <a:ext uri="{FF2B5EF4-FFF2-40B4-BE49-F238E27FC236}">
                  <a16:creationId xmlns:a16="http://schemas.microsoft.com/office/drawing/2014/main" id="{D2CC0165-87A5-4E6C-95FC-219C5DA2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" y="2669"/>
              <a:ext cx="85" cy="139"/>
            </a:xfrm>
            <a:custGeom>
              <a:avLst/>
              <a:gdLst>
                <a:gd name="T0" fmla="*/ 24 w 45"/>
                <a:gd name="T1" fmla="*/ 74 h 74"/>
                <a:gd name="T2" fmla="*/ 45 w 45"/>
                <a:gd name="T3" fmla="*/ 14 h 74"/>
                <a:gd name="T4" fmla="*/ 15 w 45"/>
                <a:gd name="T5" fmla="*/ 13 h 74"/>
                <a:gd name="T6" fmla="*/ 24 w 45"/>
                <a:gd name="T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4">
                  <a:moveTo>
                    <a:pt x="24" y="74"/>
                  </a:moveTo>
                  <a:cubicBezTo>
                    <a:pt x="24" y="74"/>
                    <a:pt x="21" y="28"/>
                    <a:pt x="45" y="14"/>
                  </a:cubicBezTo>
                  <a:cubicBezTo>
                    <a:pt x="45" y="14"/>
                    <a:pt x="30" y="0"/>
                    <a:pt x="15" y="13"/>
                  </a:cubicBezTo>
                  <a:cubicBezTo>
                    <a:pt x="0" y="26"/>
                    <a:pt x="12" y="61"/>
                    <a:pt x="24" y="74"/>
                  </a:cubicBezTo>
                  <a:close/>
                </a:path>
              </a:pathLst>
            </a:custGeom>
            <a:solidFill>
              <a:srgbClr val="E86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537">
              <a:extLst>
                <a:ext uri="{FF2B5EF4-FFF2-40B4-BE49-F238E27FC236}">
                  <a16:creationId xmlns:a16="http://schemas.microsoft.com/office/drawing/2014/main" id="{86AB52ED-8CF7-4796-82DD-AE87EF92D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" y="2827"/>
              <a:ext cx="273" cy="25"/>
            </a:xfrm>
            <a:custGeom>
              <a:avLst/>
              <a:gdLst>
                <a:gd name="T0" fmla="*/ 138 w 145"/>
                <a:gd name="T1" fmla="*/ 0 h 13"/>
                <a:gd name="T2" fmla="*/ 7 w 145"/>
                <a:gd name="T3" fmla="*/ 0 h 13"/>
                <a:gd name="T4" fmla="*/ 0 w 145"/>
                <a:gd name="T5" fmla="*/ 6 h 13"/>
                <a:gd name="T6" fmla="*/ 0 w 145"/>
                <a:gd name="T7" fmla="*/ 6 h 13"/>
                <a:gd name="T8" fmla="*/ 7 w 145"/>
                <a:gd name="T9" fmla="*/ 13 h 13"/>
                <a:gd name="T10" fmla="*/ 138 w 145"/>
                <a:gd name="T11" fmla="*/ 13 h 13"/>
                <a:gd name="T12" fmla="*/ 145 w 145"/>
                <a:gd name="T13" fmla="*/ 6 h 13"/>
                <a:gd name="T14" fmla="*/ 145 w 145"/>
                <a:gd name="T15" fmla="*/ 6 h 13"/>
                <a:gd name="T16" fmla="*/ 138 w 14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3">
                  <a:moveTo>
                    <a:pt x="13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3"/>
                    <a:pt x="7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42" y="13"/>
                    <a:pt x="145" y="10"/>
                    <a:pt x="145" y="6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5" y="3"/>
                    <a:pt x="142" y="0"/>
                    <a:pt x="138" y="0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Rectangle 538">
              <a:extLst>
                <a:ext uri="{FF2B5EF4-FFF2-40B4-BE49-F238E27FC236}">
                  <a16:creationId xmlns:a16="http://schemas.microsoft.com/office/drawing/2014/main" id="{23781EE5-C91F-4A15-B2DC-0E4F86CD2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9" y="2852"/>
              <a:ext cx="883" cy="36"/>
            </a:xfrm>
            <a:prstGeom prst="rect">
              <a:avLst/>
            </a:prstGeom>
            <a:solidFill>
              <a:srgbClr val="9E8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Rectangle 539">
              <a:extLst>
                <a:ext uri="{FF2B5EF4-FFF2-40B4-BE49-F238E27FC236}">
                  <a16:creationId xmlns:a16="http://schemas.microsoft.com/office/drawing/2014/main" id="{41F36829-399D-420E-8883-21FC53109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2" y="2852"/>
              <a:ext cx="169" cy="36"/>
            </a:xfrm>
            <a:prstGeom prst="rect">
              <a:avLst/>
            </a:prstGeom>
            <a:solidFill>
              <a:srgbClr val="87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Rectangle 540">
              <a:extLst>
                <a:ext uri="{FF2B5EF4-FFF2-40B4-BE49-F238E27FC236}">
                  <a16:creationId xmlns:a16="http://schemas.microsoft.com/office/drawing/2014/main" id="{2E481106-E968-4DF3-BDD9-F759102AD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" y="2888"/>
              <a:ext cx="829" cy="508"/>
            </a:xfrm>
            <a:prstGeom prst="rect">
              <a:avLst/>
            </a:prstGeom>
            <a:solidFill>
              <a:srgbClr val="8771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Rectangle 541">
              <a:extLst>
                <a:ext uri="{FF2B5EF4-FFF2-40B4-BE49-F238E27FC236}">
                  <a16:creationId xmlns:a16="http://schemas.microsoft.com/office/drawing/2014/main" id="{73241992-DDC6-4F50-A0DA-43101515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3" y="2888"/>
              <a:ext cx="172" cy="508"/>
            </a:xfrm>
            <a:prstGeom prst="rect">
              <a:avLst/>
            </a:prstGeom>
            <a:solidFill>
              <a:srgbClr val="756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542">
              <a:extLst>
                <a:ext uri="{FF2B5EF4-FFF2-40B4-BE49-F238E27FC236}">
                  <a16:creationId xmlns:a16="http://schemas.microsoft.com/office/drawing/2014/main" id="{E94E472D-E4FF-48DE-AAA5-446CAB7FC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" y="2560"/>
              <a:ext cx="361" cy="237"/>
            </a:xfrm>
            <a:custGeom>
              <a:avLst/>
              <a:gdLst>
                <a:gd name="T0" fmla="*/ 183 w 192"/>
                <a:gd name="T1" fmla="*/ 126 h 126"/>
                <a:gd name="T2" fmla="*/ 28 w 192"/>
                <a:gd name="T3" fmla="*/ 126 h 126"/>
                <a:gd name="T4" fmla="*/ 19 w 192"/>
                <a:gd name="T5" fmla="*/ 119 h 126"/>
                <a:gd name="T6" fmla="*/ 1 w 192"/>
                <a:gd name="T7" fmla="*/ 10 h 126"/>
                <a:gd name="T8" fmla="*/ 9 w 192"/>
                <a:gd name="T9" fmla="*/ 0 h 126"/>
                <a:gd name="T10" fmla="*/ 164 w 192"/>
                <a:gd name="T11" fmla="*/ 0 h 126"/>
                <a:gd name="T12" fmla="*/ 173 w 192"/>
                <a:gd name="T13" fmla="*/ 7 h 126"/>
                <a:gd name="T14" fmla="*/ 191 w 192"/>
                <a:gd name="T15" fmla="*/ 116 h 126"/>
                <a:gd name="T16" fmla="*/ 183 w 192"/>
                <a:gd name="T1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26">
                  <a:moveTo>
                    <a:pt x="183" y="126"/>
                  </a:moveTo>
                  <a:cubicBezTo>
                    <a:pt x="28" y="126"/>
                    <a:pt x="28" y="126"/>
                    <a:pt x="28" y="126"/>
                  </a:cubicBezTo>
                  <a:cubicBezTo>
                    <a:pt x="24" y="126"/>
                    <a:pt x="20" y="123"/>
                    <a:pt x="19" y="1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8" y="0"/>
                    <a:pt x="172" y="3"/>
                    <a:pt x="173" y="7"/>
                  </a:cubicBezTo>
                  <a:cubicBezTo>
                    <a:pt x="191" y="116"/>
                    <a:pt x="191" y="116"/>
                    <a:pt x="191" y="116"/>
                  </a:cubicBezTo>
                  <a:cubicBezTo>
                    <a:pt x="192" y="121"/>
                    <a:pt x="188" y="126"/>
                    <a:pt x="183" y="126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543">
              <a:extLst>
                <a:ext uri="{FF2B5EF4-FFF2-40B4-BE49-F238E27FC236}">
                  <a16:creationId xmlns:a16="http://schemas.microsoft.com/office/drawing/2014/main" id="{CB1A612C-FA75-4A93-81D0-BD12A5C29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9" y="2560"/>
              <a:ext cx="363" cy="237"/>
            </a:xfrm>
            <a:custGeom>
              <a:avLst/>
              <a:gdLst>
                <a:gd name="T0" fmla="*/ 184 w 193"/>
                <a:gd name="T1" fmla="*/ 126 h 126"/>
                <a:gd name="T2" fmla="*/ 28 w 193"/>
                <a:gd name="T3" fmla="*/ 126 h 126"/>
                <a:gd name="T4" fmla="*/ 20 w 193"/>
                <a:gd name="T5" fmla="*/ 119 h 126"/>
                <a:gd name="T6" fmla="*/ 1 w 193"/>
                <a:gd name="T7" fmla="*/ 10 h 126"/>
                <a:gd name="T8" fmla="*/ 9 w 193"/>
                <a:gd name="T9" fmla="*/ 0 h 126"/>
                <a:gd name="T10" fmla="*/ 165 w 193"/>
                <a:gd name="T11" fmla="*/ 0 h 126"/>
                <a:gd name="T12" fmla="*/ 173 w 193"/>
                <a:gd name="T13" fmla="*/ 7 h 126"/>
                <a:gd name="T14" fmla="*/ 192 w 193"/>
                <a:gd name="T15" fmla="*/ 116 h 126"/>
                <a:gd name="T16" fmla="*/ 184 w 193"/>
                <a:gd name="T1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3" h="126">
                  <a:moveTo>
                    <a:pt x="184" y="126"/>
                  </a:moveTo>
                  <a:cubicBezTo>
                    <a:pt x="28" y="126"/>
                    <a:pt x="28" y="126"/>
                    <a:pt x="28" y="126"/>
                  </a:cubicBezTo>
                  <a:cubicBezTo>
                    <a:pt x="24" y="126"/>
                    <a:pt x="21" y="123"/>
                    <a:pt x="20" y="1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5"/>
                    <a:pt x="4" y="0"/>
                    <a:pt x="9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69" y="0"/>
                    <a:pt x="172" y="3"/>
                    <a:pt x="173" y="7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93" y="121"/>
                    <a:pt x="189" y="126"/>
                    <a:pt x="184" y="126"/>
                  </a:cubicBezTo>
                  <a:close/>
                </a:path>
              </a:pathLst>
            </a:cu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Rectangle 544">
              <a:extLst>
                <a:ext uri="{FF2B5EF4-FFF2-40B4-BE49-F238E27FC236}">
                  <a16:creationId xmlns:a16="http://schemas.microsoft.com/office/drawing/2014/main" id="{C42CFE94-96FE-479E-88D6-AEE3FDC88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0" y="2835"/>
              <a:ext cx="218" cy="17"/>
            </a:xfrm>
            <a:prstGeom prst="rect">
              <a:avLst/>
            </a:prstGeom>
            <a:solidFill>
              <a:srgbClr val="79A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Rectangle 545">
              <a:extLst>
                <a:ext uri="{FF2B5EF4-FFF2-40B4-BE49-F238E27FC236}">
                  <a16:creationId xmlns:a16="http://schemas.microsoft.com/office/drawing/2014/main" id="{D40D07A6-3804-4131-9852-9837072C4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8" y="2835"/>
              <a:ext cx="13" cy="17"/>
            </a:xfrm>
            <a:prstGeom prst="rect">
              <a:avLst/>
            </a:pr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546">
              <a:extLst>
                <a:ext uri="{FF2B5EF4-FFF2-40B4-BE49-F238E27FC236}">
                  <a16:creationId xmlns:a16="http://schemas.microsoft.com/office/drawing/2014/main" id="{1C9BD1ED-7785-473F-BD37-D3776566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1" y="2597"/>
              <a:ext cx="179" cy="162"/>
            </a:xfrm>
            <a:custGeom>
              <a:avLst/>
              <a:gdLst>
                <a:gd name="T0" fmla="*/ 91 w 95"/>
                <a:gd name="T1" fmla="*/ 43 h 86"/>
                <a:gd name="T2" fmla="*/ 55 w 95"/>
                <a:gd name="T3" fmla="*/ 86 h 86"/>
                <a:gd name="T4" fmla="*/ 4 w 95"/>
                <a:gd name="T5" fmla="*/ 43 h 86"/>
                <a:gd name="T6" fmla="*/ 40 w 95"/>
                <a:gd name="T7" fmla="*/ 0 h 86"/>
                <a:gd name="T8" fmla="*/ 91 w 95"/>
                <a:gd name="T9" fmla="*/ 4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86">
                  <a:moveTo>
                    <a:pt x="91" y="43"/>
                  </a:moveTo>
                  <a:cubicBezTo>
                    <a:pt x="95" y="67"/>
                    <a:pt x="79" y="86"/>
                    <a:pt x="55" y="86"/>
                  </a:cubicBezTo>
                  <a:cubicBezTo>
                    <a:pt x="31" y="86"/>
                    <a:pt x="9" y="67"/>
                    <a:pt x="4" y="43"/>
                  </a:cubicBezTo>
                  <a:cubicBezTo>
                    <a:pt x="0" y="19"/>
                    <a:pt x="16" y="0"/>
                    <a:pt x="40" y="0"/>
                  </a:cubicBezTo>
                  <a:cubicBezTo>
                    <a:pt x="64" y="0"/>
                    <a:pt x="87" y="19"/>
                    <a:pt x="91" y="43"/>
                  </a:cubicBezTo>
                  <a:close/>
                </a:path>
              </a:pathLst>
            </a:custGeom>
            <a:solidFill>
              <a:srgbClr val="6A8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547">
              <a:extLst>
                <a:ext uri="{FF2B5EF4-FFF2-40B4-BE49-F238E27FC236}">
                  <a16:creationId xmlns:a16="http://schemas.microsoft.com/office/drawing/2014/main" id="{EBA82D1A-1A8D-418E-860F-80ABB9AE5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" y="2671"/>
              <a:ext cx="33" cy="181"/>
            </a:xfrm>
            <a:custGeom>
              <a:avLst/>
              <a:gdLst>
                <a:gd name="T0" fmla="*/ 18 w 18"/>
                <a:gd name="T1" fmla="*/ 96 h 96"/>
                <a:gd name="T2" fmla="*/ 0 w 18"/>
                <a:gd name="T3" fmla="*/ 96 h 96"/>
                <a:gd name="T4" fmla="*/ 0 w 18"/>
                <a:gd name="T5" fmla="*/ 9 h 96"/>
                <a:gd name="T6" fmla="*/ 9 w 18"/>
                <a:gd name="T7" fmla="*/ 0 h 96"/>
                <a:gd name="T8" fmla="*/ 9 w 18"/>
                <a:gd name="T9" fmla="*/ 0 h 96"/>
                <a:gd name="T10" fmla="*/ 18 w 18"/>
                <a:gd name="T11" fmla="*/ 9 h 96"/>
                <a:gd name="T12" fmla="*/ 18 w 18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6">
                  <a:moveTo>
                    <a:pt x="18" y="96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lnTo>
                    <a:pt x="18" y="96"/>
                  </a:lnTo>
                  <a:close/>
                </a:path>
              </a:pathLst>
            </a:custGeom>
            <a:solidFill>
              <a:srgbClr val="567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08095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7D00DED2-3449-48EB-97AB-EE4060AC302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40505" y="1772150"/>
            <a:ext cx="1333500" cy="3744913"/>
            <a:chOff x="3535" y="1304"/>
            <a:chExt cx="840" cy="2359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90A727A8-DC1C-434A-B19A-4D57A10484A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35" y="1304"/>
              <a:ext cx="840" cy="23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65FB7FD6-ACA6-4A72-A862-69900374F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1301"/>
              <a:ext cx="840" cy="1698"/>
            </a:xfrm>
            <a:custGeom>
              <a:avLst/>
              <a:gdLst>
                <a:gd name="T0" fmla="*/ 466 w 525"/>
                <a:gd name="T1" fmla="*/ 37 h 1065"/>
                <a:gd name="T2" fmla="*/ 70 w 525"/>
                <a:gd name="T3" fmla="*/ 1 h 1065"/>
                <a:gd name="T4" fmla="*/ 20 w 525"/>
                <a:gd name="T5" fmla="*/ 18 h 1065"/>
                <a:gd name="T6" fmla="*/ 0 w 525"/>
                <a:gd name="T7" fmla="*/ 66 h 1065"/>
                <a:gd name="T8" fmla="*/ 22 w 525"/>
                <a:gd name="T9" fmla="*/ 1003 h 1065"/>
                <a:gd name="T10" fmla="*/ 86 w 525"/>
                <a:gd name="T11" fmla="*/ 1065 h 1065"/>
                <a:gd name="T12" fmla="*/ 459 w 525"/>
                <a:gd name="T13" fmla="*/ 1065 h 1065"/>
                <a:gd name="T14" fmla="*/ 525 w 525"/>
                <a:gd name="T15" fmla="*/ 1002 h 1065"/>
                <a:gd name="T16" fmla="*/ 525 w 525"/>
                <a:gd name="T17" fmla="*/ 100 h 1065"/>
                <a:gd name="T18" fmla="*/ 466 w 525"/>
                <a:gd name="T19" fmla="*/ 37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5" h="1065">
                  <a:moveTo>
                    <a:pt x="466" y="37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52" y="0"/>
                    <a:pt x="34" y="6"/>
                    <a:pt x="20" y="18"/>
                  </a:cubicBezTo>
                  <a:cubicBezTo>
                    <a:pt x="7" y="31"/>
                    <a:pt x="0" y="48"/>
                    <a:pt x="0" y="66"/>
                  </a:cubicBezTo>
                  <a:cubicBezTo>
                    <a:pt x="22" y="1003"/>
                    <a:pt x="22" y="1003"/>
                    <a:pt x="22" y="1003"/>
                  </a:cubicBezTo>
                  <a:cubicBezTo>
                    <a:pt x="23" y="1038"/>
                    <a:pt x="51" y="1065"/>
                    <a:pt x="86" y="1065"/>
                  </a:cubicBezTo>
                  <a:cubicBezTo>
                    <a:pt x="459" y="1065"/>
                    <a:pt x="459" y="1065"/>
                    <a:pt x="459" y="1065"/>
                  </a:cubicBezTo>
                  <a:cubicBezTo>
                    <a:pt x="494" y="1065"/>
                    <a:pt x="525" y="1037"/>
                    <a:pt x="525" y="1002"/>
                  </a:cubicBezTo>
                  <a:cubicBezTo>
                    <a:pt x="525" y="100"/>
                    <a:pt x="525" y="100"/>
                    <a:pt x="525" y="100"/>
                  </a:cubicBezTo>
                  <a:cubicBezTo>
                    <a:pt x="525" y="67"/>
                    <a:pt x="498" y="40"/>
                    <a:pt x="466" y="37"/>
                  </a:cubicBez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9316DB48-F827-45ED-8E7A-AEE6DF17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478"/>
              <a:ext cx="699" cy="887"/>
            </a:xfrm>
            <a:custGeom>
              <a:avLst/>
              <a:gdLst>
                <a:gd name="T0" fmla="*/ 383 w 437"/>
                <a:gd name="T1" fmla="*/ 162 h 556"/>
                <a:gd name="T2" fmla="*/ 351 w 437"/>
                <a:gd name="T3" fmla="*/ 44 h 556"/>
                <a:gd name="T4" fmla="*/ 278 w 437"/>
                <a:gd name="T5" fmla="*/ 3 h 556"/>
                <a:gd name="T6" fmla="*/ 255 w 437"/>
                <a:gd name="T7" fmla="*/ 1 h 556"/>
                <a:gd name="T8" fmla="*/ 168 w 437"/>
                <a:gd name="T9" fmla="*/ 38 h 556"/>
                <a:gd name="T10" fmla="*/ 107 w 437"/>
                <a:gd name="T11" fmla="*/ 268 h 556"/>
                <a:gd name="T12" fmla="*/ 70 w 437"/>
                <a:gd name="T13" fmla="*/ 478 h 556"/>
                <a:gd name="T14" fmla="*/ 324 w 437"/>
                <a:gd name="T15" fmla="*/ 527 h 556"/>
                <a:gd name="T16" fmla="*/ 436 w 437"/>
                <a:gd name="T17" fmla="*/ 344 h 556"/>
                <a:gd name="T18" fmla="*/ 383 w 437"/>
                <a:gd name="T19" fmla="*/ 162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7" h="556">
                  <a:moveTo>
                    <a:pt x="383" y="162"/>
                  </a:moveTo>
                  <a:cubicBezTo>
                    <a:pt x="372" y="140"/>
                    <a:pt x="365" y="77"/>
                    <a:pt x="351" y="44"/>
                  </a:cubicBezTo>
                  <a:cubicBezTo>
                    <a:pt x="335" y="7"/>
                    <a:pt x="305" y="0"/>
                    <a:pt x="278" y="3"/>
                  </a:cubicBezTo>
                  <a:cubicBezTo>
                    <a:pt x="271" y="1"/>
                    <a:pt x="263" y="1"/>
                    <a:pt x="255" y="1"/>
                  </a:cubicBezTo>
                  <a:cubicBezTo>
                    <a:pt x="222" y="1"/>
                    <a:pt x="188" y="12"/>
                    <a:pt x="168" y="38"/>
                  </a:cubicBezTo>
                  <a:cubicBezTo>
                    <a:pt x="120" y="104"/>
                    <a:pt x="137" y="195"/>
                    <a:pt x="107" y="268"/>
                  </a:cubicBezTo>
                  <a:cubicBezTo>
                    <a:pt x="80" y="335"/>
                    <a:pt x="0" y="411"/>
                    <a:pt x="70" y="478"/>
                  </a:cubicBezTo>
                  <a:cubicBezTo>
                    <a:pt x="128" y="534"/>
                    <a:pt x="249" y="556"/>
                    <a:pt x="324" y="527"/>
                  </a:cubicBezTo>
                  <a:cubicBezTo>
                    <a:pt x="397" y="498"/>
                    <a:pt x="435" y="419"/>
                    <a:pt x="436" y="344"/>
                  </a:cubicBezTo>
                  <a:cubicBezTo>
                    <a:pt x="437" y="275"/>
                    <a:pt x="414" y="222"/>
                    <a:pt x="383" y="162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F0B4B65F-4C96-4033-BBBF-3E188BD8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79"/>
              <a:ext cx="324" cy="448"/>
            </a:xfrm>
            <a:custGeom>
              <a:avLst/>
              <a:gdLst>
                <a:gd name="T0" fmla="*/ 48 w 203"/>
                <a:gd name="T1" fmla="*/ 279 h 281"/>
                <a:gd name="T2" fmla="*/ 0 w 203"/>
                <a:gd name="T3" fmla="*/ 37 h 281"/>
                <a:gd name="T4" fmla="*/ 203 w 203"/>
                <a:gd name="T5" fmla="*/ 37 h 281"/>
                <a:gd name="T6" fmla="*/ 152 w 203"/>
                <a:gd name="T7" fmla="*/ 281 h 281"/>
                <a:gd name="T8" fmla="*/ 48 w 203"/>
                <a:gd name="T9" fmla="*/ 27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81">
                  <a:moveTo>
                    <a:pt x="48" y="279"/>
                  </a:moveTo>
                  <a:cubicBezTo>
                    <a:pt x="46" y="270"/>
                    <a:pt x="0" y="37"/>
                    <a:pt x="0" y="37"/>
                  </a:cubicBezTo>
                  <a:cubicBezTo>
                    <a:pt x="0" y="37"/>
                    <a:pt x="124" y="0"/>
                    <a:pt x="203" y="37"/>
                  </a:cubicBezTo>
                  <a:cubicBezTo>
                    <a:pt x="152" y="281"/>
                    <a:pt x="152" y="281"/>
                    <a:pt x="152" y="281"/>
                  </a:cubicBezTo>
                  <a:lnTo>
                    <a:pt x="48" y="279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A5BC3EE9-BA25-4F3D-8236-DCDDE0062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219"/>
              <a:ext cx="190" cy="123"/>
            </a:xfrm>
            <a:custGeom>
              <a:avLst/>
              <a:gdLst>
                <a:gd name="T0" fmla="*/ 0 w 119"/>
                <a:gd name="T1" fmla="*/ 10 h 77"/>
                <a:gd name="T2" fmla="*/ 119 w 119"/>
                <a:gd name="T3" fmla="*/ 0 h 77"/>
                <a:gd name="T4" fmla="*/ 0 w 119"/>
                <a:gd name="T5" fmla="*/ 1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77">
                  <a:moveTo>
                    <a:pt x="0" y="10"/>
                  </a:moveTo>
                  <a:cubicBezTo>
                    <a:pt x="0" y="10"/>
                    <a:pt x="94" y="19"/>
                    <a:pt x="119" y="0"/>
                  </a:cubicBezTo>
                  <a:cubicBezTo>
                    <a:pt x="119" y="0"/>
                    <a:pt x="87" y="77"/>
                    <a:pt x="0" y="10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63D5D8E7-E8C4-419F-8218-BFCFF57251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2537"/>
              <a:ext cx="83" cy="187"/>
            </a:xfrm>
            <a:custGeom>
              <a:avLst/>
              <a:gdLst>
                <a:gd name="T0" fmla="*/ 45 w 52"/>
                <a:gd name="T1" fmla="*/ 70 h 117"/>
                <a:gd name="T2" fmla="*/ 34 w 52"/>
                <a:gd name="T3" fmla="*/ 49 h 117"/>
                <a:gd name="T4" fmla="*/ 29 w 52"/>
                <a:gd name="T5" fmla="*/ 24 h 117"/>
                <a:gd name="T6" fmla="*/ 9 w 52"/>
                <a:gd name="T7" fmla="*/ 3 h 117"/>
                <a:gd name="T8" fmla="*/ 6 w 52"/>
                <a:gd name="T9" fmla="*/ 6 h 117"/>
                <a:gd name="T10" fmla="*/ 9 w 52"/>
                <a:gd name="T11" fmla="*/ 26 h 117"/>
                <a:gd name="T12" fmla="*/ 9 w 52"/>
                <a:gd name="T13" fmla="*/ 29 h 117"/>
                <a:gd name="T14" fmla="*/ 9 w 52"/>
                <a:gd name="T15" fmla="*/ 45 h 117"/>
                <a:gd name="T16" fmla="*/ 6 w 52"/>
                <a:gd name="T17" fmla="*/ 92 h 117"/>
                <a:gd name="T18" fmla="*/ 9 w 52"/>
                <a:gd name="T19" fmla="*/ 92 h 117"/>
                <a:gd name="T20" fmla="*/ 14 w 52"/>
                <a:gd name="T21" fmla="*/ 66 h 117"/>
                <a:gd name="T22" fmla="*/ 17 w 52"/>
                <a:gd name="T23" fmla="*/ 76 h 117"/>
                <a:gd name="T24" fmla="*/ 25 w 52"/>
                <a:gd name="T25" fmla="*/ 115 h 117"/>
                <a:gd name="T26" fmla="*/ 27 w 52"/>
                <a:gd name="T27" fmla="*/ 116 h 117"/>
                <a:gd name="T28" fmla="*/ 31 w 52"/>
                <a:gd name="T29" fmla="*/ 110 h 117"/>
                <a:gd name="T30" fmla="*/ 33 w 52"/>
                <a:gd name="T31" fmla="*/ 108 h 117"/>
                <a:gd name="T32" fmla="*/ 32 w 52"/>
                <a:gd name="T33" fmla="*/ 112 h 117"/>
                <a:gd name="T34" fmla="*/ 35 w 52"/>
                <a:gd name="T35" fmla="*/ 114 h 117"/>
                <a:gd name="T36" fmla="*/ 45 w 52"/>
                <a:gd name="T37" fmla="*/ 70 h 117"/>
                <a:gd name="T38" fmla="*/ 38 w 52"/>
                <a:gd name="T39" fmla="*/ 87 h 117"/>
                <a:gd name="T40" fmla="*/ 38 w 52"/>
                <a:gd name="T41" fmla="*/ 87 h 117"/>
                <a:gd name="T42" fmla="*/ 35 w 52"/>
                <a:gd name="T43" fmla="*/ 72 h 117"/>
                <a:gd name="T44" fmla="*/ 34 w 52"/>
                <a:gd name="T45" fmla="*/ 71 h 117"/>
                <a:gd name="T46" fmla="*/ 38 w 52"/>
                <a:gd name="T47" fmla="*/ 8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117">
                  <a:moveTo>
                    <a:pt x="45" y="70"/>
                  </a:moveTo>
                  <a:cubicBezTo>
                    <a:pt x="41" y="63"/>
                    <a:pt x="38" y="56"/>
                    <a:pt x="34" y="49"/>
                  </a:cubicBezTo>
                  <a:cubicBezTo>
                    <a:pt x="33" y="41"/>
                    <a:pt x="31" y="32"/>
                    <a:pt x="29" y="24"/>
                  </a:cubicBezTo>
                  <a:cubicBezTo>
                    <a:pt x="27" y="15"/>
                    <a:pt x="21" y="0"/>
                    <a:pt x="9" y="3"/>
                  </a:cubicBezTo>
                  <a:cubicBezTo>
                    <a:pt x="8" y="3"/>
                    <a:pt x="6" y="5"/>
                    <a:pt x="6" y="6"/>
                  </a:cubicBezTo>
                  <a:cubicBezTo>
                    <a:pt x="6" y="13"/>
                    <a:pt x="7" y="20"/>
                    <a:pt x="9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9" y="35"/>
                    <a:pt x="10" y="40"/>
                    <a:pt x="9" y="45"/>
                  </a:cubicBezTo>
                  <a:cubicBezTo>
                    <a:pt x="7" y="60"/>
                    <a:pt x="0" y="78"/>
                    <a:pt x="6" y="92"/>
                  </a:cubicBezTo>
                  <a:cubicBezTo>
                    <a:pt x="6" y="94"/>
                    <a:pt x="9" y="94"/>
                    <a:pt x="9" y="92"/>
                  </a:cubicBezTo>
                  <a:cubicBezTo>
                    <a:pt x="11" y="84"/>
                    <a:pt x="12" y="75"/>
                    <a:pt x="14" y="66"/>
                  </a:cubicBezTo>
                  <a:cubicBezTo>
                    <a:pt x="15" y="70"/>
                    <a:pt x="16" y="73"/>
                    <a:pt x="17" y="76"/>
                  </a:cubicBezTo>
                  <a:cubicBezTo>
                    <a:pt x="22" y="90"/>
                    <a:pt x="24" y="101"/>
                    <a:pt x="25" y="115"/>
                  </a:cubicBezTo>
                  <a:cubicBezTo>
                    <a:pt x="25" y="117"/>
                    <a:pt x="26" y="117"/>
                    <a:pt x="27" y="116"/>
                  </a:cubicBezTo>
                  <a:cubicBezTo>
                    <a:pt x="29" y="114"/>
                    <a:pt x="30" y="112"/>
                    <a:pt x="31" y="110"/>
                  </a:cubicBezTo>
                  <a:cubicBezTo>
                    <a:pt x="32" y="109"/>
                    <a:pt x="32" y="109"/>
                    <a:pt x="33" y="108"/>
                  </a:cubicBezTo>
                  <a:cubicBezTo>
                    <a:pt x="33" y="109"/>
                    <a:pt x="32" y="110"/>
                    <a:pt x="32" y="112"/>
                  </a:cubicBezTo>
                  <a:cubicBezTo>
                    <a:pt x="31" y="114"/>
                    <a:pt x="34" y="116"/>
                    <a:pt x="35" y="114"/>
                  </a:cubicBezTo>
                  <a:cubicBezTo>
                    <a:pt x="46" y="103"/>
                    <a:pt x="52" y="84"/>
                    <a:pt x="45" y="70"/>
                  </a:cubicBezTo>
                  <a:close/>
                  <a:moveTo>
                    <a:pt x="38" y="87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8" y="82"/>
                    <a:pt x="36" y="77"/>
                    <a:pt x="35" y="72"/>
                  </a:cubicBezTo>
                  <a:cubicBezTo>
                    <a:pt x="35" y="72"/>
                    <a:pt x="35" y="72"/>
                    <a:pt x="34" y="71"/>
                  </a:cubicBezTo>
                  <a:cubicBezTo>
                    <a:pt x="37" y="76"/>
                    <a:pt x="39" y="81"/>
                    <a:pt x="38" y="87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8AE5175-9ED8-43B9-A858-BDB035A8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034"/>
              <a:ext cx="163" cy="579"/>
            </a:xfrm>
            <a:custGeom>
              <a:avLst/>
              <a:gdLst>
                <a:gd name="T0" fmla="*/ 21 w 102"/>
                <a:gd name="T1" fmla="*/ 0 h 363"/>
                <a:gd name="T2" fmla="*/ 102 w 102"/>
                <a:gd name="T3" fmla="*/ 361 h 363"/>
                <a:gd name="T4" fmla="*/ 68 w 102"/>
                <a:gd name="T5" fmla="*/ 363 h 363"/>
                <a:gd name="T6" fmla="*/ 0 w 102"/>
                <a:gd name="T7" fmla="*/ 97 h 363"/>
                <a:gd name="T8" fmla="*/ 21 w 102"/>
                <a:gd name="T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63">
                  <a:moveTo>
                    <a:pt x="21" y="0"/>
                  </a:moveTo>
                  <a:cubicBezTo>
                    <a:pt x="21" y="0"/>
                    <a:pt x="91" y="79"/>
                    <a:pt x="102" y="361"/>
                  </a:cubicBezTo>
                  <a:cubicBezTo>
                    <a:pt x="68" y="363"/>
                    <a:pt x="68" y="363"/>
                    <a:pt x="68" y="363"/>
                  </a:cubicBezTo>
                  <a:cubicBezTo>
                    <a:pt x="68" y="363"/>
                    <a:pt x="0" y="102"/>
                    <a:pt x="0" y="97"/>
                  </a:cubicBezTo>
                  <a:cubicBezTo>
                    <a:pt x="0" y="93"/>
                    <a:pt x="4" y="11"/>
                    <a:pt x="21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0250EACE-0802-4D79-9E8B-26E243154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419"/>
              <a:ext cx="140" cy="249"/>
            </a:xfrm>
            <a:custGeom>
              <a:avLst/>
              <a:gdLst>
                <a:gd name="T0" fmla="*/ 72 w 87"/>
                <a:gd name="T1" fmla="*/ 115 h 156"/>
                <a:gd name="T2" fmla="*/ 25 w 87"/>
                <a:gd name="T3" fmla="*/ 152 h 156"/>
                <a:gd name="T4" fmla="*/ 7 w 87"/>
                <a:gd name="T5" fmla="*/ 121 h 156"/>
                <a:gd name="T6" fmla="*/ 26 w 87"/>
                <a:gd name="T7" fmla="*/ 95 h 156"/>
                <a:gd name="T8" fmla="*/ 39 w 87"/>
                <a:gd name="T9" fmla="*/ 75 h 156"/>
                <a:gd name="T10" fmla="*/ 45 w 87"/>
                <a:gd name="T11" fmla="*/ 66 h 156"/>
                <a:gd name="T12" fmla="*/ 36 w 87"/>
                <a:gd name="T13" fmla="*/ 0 h 156"/>
                <a:gd name="T14" fmla="*/ 36 w 87"/>
                <a:gd name="T15" fmla="*/ 1 h 156"/>
                <a:gd name="T16" fmla="*/ 87 w 87"/>
                <a:gd name="T17" fmla="*/ 1 h 156"/>
                <a:gd name="T18" fmla="*/ 61 w 87"/>
                <a:gd name="T19" fmla="*/ 70 h 156"/>
                <a:gd name="T20" fmla="*/ 63 w 87"/>
                <a:gd name="T21" fmla="*/ 75 h 156"/>
                <a:gd name="T22" fmla="*/ 64 w 87"/>
                <a:gd name="T23" fmla="*/ 82 h 156"/>
                <a:gd name="T24" fmla="*/ 72 w 87"/>
                <a:gd name="T25" fmla="*/ 1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156">
                  <a:moveTo>
                    <a:pt x="72" y="115"/>
                  </a:moveTo>
                  <a:cubicBezTo>
                    <a:pt x="76" y="140"/>
                    <a:pt x="48" y="156"/>
                    <a:pt x="25" y="152"/>
                  </a:cubicBezTo>
                  <a:cubicBezTo>
                    <a:pt x="16" y="150"/>
                    <a:pt x="0" y="128"/>
                    <a:pt x="7" y="121"/>
                  </a:cubicBezTo>
                  <a:cubicBezTo>
                    <a:pt x="14" y="112"/>
                    <a:pt x="20" y="104"/>
                    <a:pt x="26" y="95"/>
                  </a:cubicBezTo>
                  <a:cubicBezTo>
                    <a:pt x="31" y="89"/>
                    <a:pt x="35" y="82"/>
                    <a:pt x="39" y="75"/>
                  </a:cubicBezTo>
                  <a:cubicBezTo>
                    <a:pt x="41" y="72"/>
                    <a:pt x="43" y="69"/>
                    <a:pt x="45" y="66"/>
                  </a:cubicBezTo>
                  <a:cubicBezTo>
                    <a:pt x="42" y="44"/>
                    <a:pt x="40" y="22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0" y="21"/>
                    <a:pt x="72" y="46"/>
                    <a:pt x="61" y="70"/>
                  </a:cubicBezTo>
                  <a:cubicBezTo>
                    <a:pt x="62" y="72"/>
                    <a:pt x="62" y="74"/>
                    <a:pt x="63" y="75"/>
                  </a:cubicBezTo>
                  <a:cubicBezTo>
                    <a:pt x="63" y="78"/>
                    <a:pt x="64" y="79"/>
                    <a:pt x="64" y="82"/>
                  </a:cubicBezTo>
                  <a:cubicBezTo>
                    <a:pt x="68" y="93"/>
                    <a:pt x="70" y="106"/>
                    <a:pt x="72" y="11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68215652-7E06-467E-A59C-3BFCDC56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539"/>
              <a:ext cx="122" cy="129"/>
            </a:xfrm>
            <a:custGeom>
              <a:avLst/>
              <a:gdLst>
                <a:gd name="T0" fmla="*/ 25 w 76"/>
                <a:gd name="T1" fmla="*/ 77 h 81"/>
                <a:gd name="T2" fmla="*/ 7 w 76"/>
                <a:gd name="T3" fmla="*/ 46 h 81"/>
                <a:gd name="T4" fmla="*/ 26 w 76"/>
                <a:gd name="T5" fmla="*/ 20 h 81"/>
                <a:gd name="T6" fmla="*/ 39 w 76"/>
                <a:gd name="T7" fmla="*/ 0 h 81"/>
                <a:gd name="T8" fmla="*/ 63 w 76"/>
                <a:gd name="T9" fmla="*/ 0 h 81"/>
                <a:gd name="T10" fmla="*/ 64 w 76"/>
                <a:gd name="T11" fmla="*/ 6 h 81"/>
                <a:gd name="T12" fmla="*/ 72 w 76"/>
                <a:gd name="T13" fmla="*/ 40 h 81"/>
                <a:gd name="T14" fmla="*/ 25 w 76"/>
                <a:gd name="T15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1">
                  <a:moveTo>
                    <a:pt x="25" y="77"/>
                  </a:moveTo>
                  <a:cubicBezTo>
                    <a:pt x="16" y="75"/>
                    <a:pt x="0" y="53"/>
                    <a:pt x="7" y="46"/>
                  </a:cubicBezTo>
                  <a:cubicBezTo>
                    <a:pt x="14" y="37"/>
                    <a:pt x="20" y="29"/>
                    <a:pt x="26" y="20"/>
                  </a:cubicBezTo>
                  <a:cubicBezTo>
                    <a:pt x="31" y="14"/>
                    <a:pt x="35" y="7"/>
                    <a:pt x="39" y="0"/>
                  </a:cubicBezTo>
                  <a:cubicBezTo>
                    <a:pt x="45" y="3"/>
                    <a:pt x="54" y="4"/>
                    <a:pt x="63" y="0"/>
                  </a:cubicBezTo>
                  <a:cubicBezTo>
                    <a:pt x="63" y="2"/>
                    <a:pt x="64" y="4"/>
                    <a:pt x="64" y="6"/>
                  </a:cubicBezTo>
                  <a:cubicBezTo>
                    <a:pt x="68" y="18"/>
                    <a:pt x="70" y="31"/>
                    <a:pt x="72" y="40"/>
                  </a:cubicBezTo>
                  <a:cubicBezTo>
                    <a:pt x="76" y="65"/>
                    <a:pt x="48" y="81"/>
                    <a:pt x="25" y="77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D4A2550D-71C4-4179-AE57-8C76FC4971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1" y="3502"/>
              <a:ext cx="101" cy="75"/>
            </a:xfrm>
            <a:custGeom>
              <a:avLst/>
              <a:gdLst>
                <a:gd name="T0" fmla="*/ 47 w 63"/>
                <a:gd name="T1" fmla="*/ 16 h 47"/>
                <a:gd name="T2" fmla="*/ 27 w 63"/>
                <a:gd name="T3" fmla="*/ 28 h 47"/>
                <a:gd name="T4" fmla="*/ 24 w 63"/>
                <a:gd name="T5" fmla="*/ 8 h 47"/>
                <a:gd name="T6" fmla="*/ 3 w 63"/>
                <a:gd name="T7" fmla="*/ 12 h 47"/>
                <a:gd name="T8" fmla="*/ 8 w 63"/>
                <a:gd name="T9" fmla="*/ 27 h 47"/>
                <a:gd name="T10" fmla="*/ 18 w 63"/>
                <a:gd name="T11" fmla="*/ 33 h 47"/>
                <a:gd name="T12" fmla="*/ 24 w 63"/>
                <a:gd name="T13" fmla="*/ 36 h 47"/>
                <a:gd name="T14" fmla="*/ 6 w 63"/>
                <a:gd name="T15" fmla="*/ 40 h 47"/>
                <a:gd name="T16" fmla="*/ 7 w 63"/>
                <a:gd name="T17" fmla="*/ 43 h 47"/>
                <a:gd name="T18" fmla="*/ 20 w 63"/>
                <a:gd name="T19" fmla="*/ 42 h 47"/>
                <a:gd name="T20" fmla="*/ 34 w 63"/>
                <a:gd name="T21" fmla="*/ 46 h 47"/>
                <a:gd name="T22" fmla="*/ 36 w 63"/>
                <a:gd name="T23" fmla="*/ 44 h 47"/>
                <a:gd name="T24" fmla="*/ 29 w 63"/>
                <a:gd name="T25" fmla="*/ 37 h 47"/>
                <a:gd name="T26" fmla="*/ 45 w 63"/>
                <a:gd name="T27" fmla="*/ 34 h 47"/>
                <a:gd name="T28" fmla="*/ 62 w 63"/>
                <a:gd name="T29" fmla="*/ 21 h 47"/>
                <a:gd name="T30" fmla="*/ 47 w 63"/>
                <a:gd name="T31" fmla="*/ 16 h 47"/>
                <a:gd name="T32" fmla="*/ 10 w 63"/>
                <a:gd name="T33" fmla="*/ 24 h 47"/>
                <a:gd name="T34" fmla="*/ 5 w 63"/>
                <a:gd name="T35" fmla="*/ 19 h 47"/>
                <a:gd name="T36" fmla="*/ 15 w 63"/>
                <a:gd name="T37" fmla="*/ 7 h 47"/>
                <a:gd name="T38" fmla="*/ 26 w 63"/>
                <a:gd name="T39" fmla="*/ 20 h 47"/>
                <a:gd name="T40" fmla="*/ 22 w 63"/>
                <a:gd name="T41" fmla="*/ 32 h 47"/>
                <a:gd name="T42" fmla="*/ 10 w 63"/>
                <a:gd name="T43" fmla="*/ 24 h 47"/>
                <a:gd name="T44" fmla="*/ 57 w 63"/>
                <a:gd name="T45" fmla="*/ 21 h 47"/>
                <a:gd name="T46" fmla="*/ 44 w 63"/>
                <a:gd name="T47" fmla="*/ 30 h 47"/>
                <a:gd name="T48" fmla="*/ 28 w 63"/>
                <a:gd name="T49" fmla="*/ 33 h 47"/>
                <a:gd name="T50" fmla="*/ 43 w 63"/>
                <a:gd name="T51" fmla="*/ 22 h 47"/>
                <a:gd name="T52" fmla="*/ 57 w 63"/>
                <a:gd name="T53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47">
                  <a:moveTo>
                    <a:pt x="47" y="16"/>
                  </a:moveTo>
                  <a:cubicBezTo>
                    <a:pt x="39" y="18"/>
                    <a:pt x="33" y="23"/>
                    <a:pt x="27" y="28"/>
                  </a:cubicBezTo>
                  <a:cubicBezTo>
                    <a:pt x="29" y="21"/>
                    <a:pt x="30" y="14"/>
                    <a:pt x="24" y="8"/>
                  </a:cubicBezTo>
                  <a:cubicBezTo>
                    <a:pt x="17" y="0"/>
                    <a:pt x="7" y="4"/>
                    <a:pt x="3" y="12"/>
                  </a:cubicBezTo>
                  <a:cubicBezTo>
                    <a:pt x="0" y="19"/>
                    <a:pt x="2" y="23"/>
                    <a:pt x="8" y="27"/>
                  </a:cubicBezTo>
                  <a:cubicBezTo>
                    <a:pt x="11" y="29"/>
                    <a:pt x="14" y="31"/>
                    <a:pt x="18" y="33"/>
                  </a:cubicBezTo>
                  <a:cubicBezTo>
                    <a:pt x="18" y="34"/>
                    <a:pt x="22" y="35"/>
                    <a:pt x="24" y="36"/>
                  </a:cubicBezTo>
                  <a:cubicBezTo>
                    <a:pt x="17" y="36"/>
                    <a:pt x="11" y="39"/>
                    <a:pt x="6" y="40"/>
                  </a:cubicBezTo>
                  <a:cubicBezTo>
                    <a:pt x="5" y="41"/>
                    <a:pt x="6" y="42"/>
                    <a:pt x="7" y="43"/>
                  </a:cubicBezTo>
                  <a:cubicBezTo>
                    <a:pt x="11" y="43"/>
                    <a:pt x="16" y="42"/>
                    <a:pt x="20" y="42"/>
                  </a:cubicBezTo>
                  <a:cubicBezTo>
                    <a:pt x="26" y="42"/>
                    <a:pt x="29" y="44"/>
                    <a:pt x="34" y="46"/>
                  </a:cubicBezTo>
                  <a:cubicBezTo>
                    <a:pt x="35" y="47"/>
                    <a:pt x="36" y="45"/>
                    <a:pt x="36" y="44"/>
                  </a:cubicBezTo>
                  <a:cubicBezTo>
                    <a:pt x="35" y="41"/>
                    <a:pt x="32" y="38"/>
                    <a:pt x="29" y="37"/>
                  </a:cubicBezTo>
                  <a:cubicBezTo>
                    <a:pt x="34" y="38"/>
                    <a:pt x="41" y="36"/>
                    <a:pt x="45" y="34"/>
                  </a:cubicBezTo>
                  <a:cubicBezTo>
                    <a:pt x="50" y="32"/>
                    <a:pt x="61" y="28"/>
                    <a:pt x="62" y="21"/>
                  </a:cubicBezTo>
                  <a:cubicBezTo>
                    <a:pt x="63" y="13"/>
                    <a:pt x="51" y="15"/>
                    <a:pt x="47" y="16"/>
                  </a:cubicBezTo>
                  <a:close/>
                  <a:moveTo>
                    <a:pt x="10" y="24"/>
                  </a:moveTo>
                  <a:cubicBezTo>
                    <a:pt x="8" y="23"/>
                    <a:pt x="5" y="21"/>
                    <a:pt x="5" y="19"/>
                  </a:cubicBezTo>
                  <a:cubicBezTo>
                    <a:pt x="5" y="14"/>
                    <a:pt x="9" y="7"/>
                    <a:pt x="15" y="7"/>
                  </a:cubicBezTo>
                  <a:cubicBezTo>
                    <a:pt x="21" y="7"/>
                    <a:pt x="26" y="15"/>
                    <a:pt x="26" y="20"/>
                  </a:cubicBezTo>
                  <a:cubicBezTo>
                    <a:pt x="26" y="24"/>
                    <a:pt x="24" y="28"/>
                    <a:pt x="22" y="32"/>
                  </a:cubicBezTo>
                  <a:cubicBezTo>
                    <a:pt x="18" y="28"/>
                    <a:pt x="11" y="25"/>
                    <a:pt x="10" y="24"/>
                  </a:cubicBezTo>
                  <a:close/>
                  <a:moveTo>
                    <a:pt x="57" y="21"/>
                  </a:moveTo>
                  <a:cubicBezTo>
                    <a:pt x="55" y="26"/>
                    <a:pt x="48" y="28"/>
                    <a:pt x="44" y="30"/>
                  </a:cubicBezTo>
                  <a:cubicBezTo>
                    <a:pt x="39" y="32"/>
                    <a:pt x="33" y="34"/>
                    <a:pt x="28" y="33"/>
                  </a:cubicBezTo>
                  <a:cubicBezTo>
                    <a:pt x="33" y="28"/>
                    <a:pt x="37" y="24"/>
                    <a:pt x="43" y="22"/>
                  </a:cubicBezTo>
                  <a:cubicBezTo>
                    <a:pt x="45" y="21"/>
                    <a:pt x="59" y="18"/>
                    <a:pt x="57" y="2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9AD35436-4AD2-4E0B-96BC-897319CF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3580"/>
              <a:ext cx="50" cy="22"/>
            </a:xfrm>
            <a:custGeom>
              <a:avLst/>
              <a:gdLst>
                <a:gd name="T0" fmla="*/ 31 w 31"/>
                <a:gd name="T1" fmla="*/ 11 h 14"/>
                <a:gd name="T2" fmla="*/ 1 w 31"/>
                <a:gd name="T3" fmla="*/ 3 h 14"/>
                <a:gd name="T4" fmla="*/ 1 w 31"/>
                <a:gd name="T5" fmla="*/ 5 h 14"/>
                <a:gd name="T6" fmla="*/ 16 w 31"/>
                <a:gd name="T7" fmla="*/ 7 h 14"/>
                <a:gd name="T8" fmla="*/ 29 w 31"/>
                <a:gd name="T9" fmla="*/ 13 h 14"/>
                <a:gd name="T10" fmla="*/ 31 w 31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">
                  <a:moveTo>
                    <a:pt x="31" y="11"/>
                  </a:moveTo>
                  <a:cubicBezTo>
                    <a:pt x="29" y="0"/>
                    <a:pt x="9" y="1"/>
                    <a:pt x="1" y="3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6" y="6"/>
                    <a:pt x="11" y="6"/>
                    <a:pt x="16" y="7"/>
                  </a:cubicBezTo>
                  <a:cubicBezTo>
                    <a:pt x="21" y="8"/>
                    <a:pt x="24" y="11"/>
                    <a:pt x="29" y="13"/>
                  </a:cubicBezTo>
                  <a:cubicBezTo>
                    <a:pt x="30" y="14"/>
                    <a:pt x="31" y="13"/>
                    <a:pt x="31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B46D3079-2391-4E49-821C-F724302BC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601"/>
              <a:ext cx="51" cy="16"/>
            </a:xfrm>
            <a:custGeom>
              <a:avLst/>
              <a:gdLst>
                <a:gd name="T0" fmla="*/ 30 w 32"/>
                <a:gd name="T1" fmla="*/ 5 h 10"/>
                <a:gd name="T2" fmla="*/ 16 w 32"/>
                <a:gd name="T3" fmla="*/ 1 h 10"/>
                <a:gd name="T4" fmla="*/ 2 w 32"/>
                <a:gd name="T5" fmla="*/ 3 h 10"/>
                <a:gd name="T6" fmla="*/ 2 w 32"/>
                <a:gd name="T7" fmla="*/ 5 h 10"/>
                <a:gd name="T8" fmla="*/ 18 w 32"/>
                <a:gd name="T9" fmla="*/ 6 h 10"/>
                <a:gd name="T10" fmla="*/ 30 w 32"/>
                <a:gd name="T11" fmla="*/ 9 h 10"/>
                <a:gd name="T12" fmla="*/ 30 w 32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5"/>
                  </a:moveTo>
                  <a:cubicBezTo>
                    <a:pt x="27" y="2"/>
                    <a:pt x="20" y="2"/>
                    <a:pt x="16" y="1"/>
                  </a:cubicBezTo>
                  <a:cubicBezTo>
                    <a:pt x="11" y="0"/>
                    <a:pt x="6" y="0"/>
                    <a:pt x="2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8" y="3"/>
                    <a:pt x="13" y="4"/>
                    <a:pt x="18" y="6"/>
                  </a:cubicBezTo>
                  <a:cubicBezTo>
                    <a:pt x="22" y="7"/>
                    <a:pt x="26" y="10"/>
                    <a:pt x="30" y="9"/>
                  </a:cubicBezTo>
                  <a:cubicBezTo>
                    <a:pt x="32" y="8"/>
                    <a:pt x="32" y="6"/>
                    <a:pt x="30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9DEB5096-01FF-4DC6-8BED-5E703807D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443"/>
              <a:ext cx="267" cy="1067"/>
            </a:xfrm>
            <a:custGeom>
              <a:avLst/>
              <a:gdLst>
                <a:gd name="T0" fmla="*/ 75 w 167"/>
                <a:gd name="T1" fmla="*/ 0 h 669"/>
                <a:gd name="T2" fmla="*/ 31 w 167"/>
                <a:gd name="T3" fmla="*/ 662 h 669"/>
                <a:gd name="T4" fmla="*/ 74 w 167"/>
                <a:gd name="T5" fmla="*/ 665 h 669"/>
                <a:gd name="T6" fmla="*/ 144 w 167"/>
                <a:gd name="T7" fmla="*/ 8 h 669"/>
                <a:gd name="T8" fmla="*/ 75 w 167"/>
                <a:gd name="T9" fmla="*/ 0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669">
                  <a:moveTo>
                    <a:pt x="75" y="0"/>
                  </a:moveTo>
                  <a:cubicBezTo>
                    <a:pt x="75" y="0"/>
                    <a:pt x="0" y="158"/>
                    <a:pt x="31" y="662"/>
                  </a:cubicBezTo>
                  <a:cubicBezTo>
                    <a:pt x="31" y="662"/>
                    <a:pt x="63" y="669"/>
                    <a:pt x="74" y="665"/>
                  </a:cubicBezTo>
                  <a:cubicBezTo>
                    <a:pt x="74" y="665"/>
                    <a:pt x="167" y="228"/>
                    <a:pt x="144" y="8"/>
                  </a:cubicBezTo>
                  <a:lnTo>
                    <a:pt x="75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9F9D0FBA-FE23-43C5-B7B7-0422EEB7F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419"/>
              <a:ext cx="139" cy="249"/>
            </a:xfrm>
            <a:custGeom>
              <a:avLst/>
              <a:gdLst>
                <a:gd name="T0" fmla="*/ 15 w 87"/>
                <a:gd name="T1" fmla="*/ 115 h 156"/>
                <a:gd name="T2" fmla="*/ 62 w 87"/>
                <a:gd name="T3" fmla="*/ 152 h 156"/>
                <a:gd name="T4" fmla="*/ 80 w 87"/>
                <a:gd name="T5" fmla="*/ 121 h 156"/>
                <a:gd name="T6" fmla="*/ 61 w 87"/>
                <a:gd name="T7" fmla="*/ 95 h 156"/>
                <a:gd name="T8" fmla="*/ 48 w 87"/>
                <a:gd name="T9" fmla="*/ 75 h 156"/>
                <a:gd name="T10" fmla="*/ 44 w 87"/>
                <a:gd name="T11" fmla="*/ 66 h 156"/>
                <a:gd name="T12" fmla="*/ 55 w 87"/>
                <a:gd name="T13" fmla="*/ 0 h 156"/>
                <a:gd name="T14" fmla="*/ 55 w 87"/>
                <a:gd name="T15" fmla="*/ 1 h 156"/>
                <a:gd name="T16" fmla="*/ 0 w 87"/>
                <a:gd name="T17" fmla="*/ 1 h 156"/>
                <a:gd name="T18" fmla="*/ 26 w 87"/>
                <a:gd name="T19" fmla="*/ 70 h 156"/>
                <a:gd name="T20" fmla="*/ 24 w 87"/>
                <a:gd name="T21" fmla="*/ 75 h 156"/>
                <a:gd name="T22" fmla="*/ 22 w 87"/>
                <a:gd name="T23" fmla="*/ 82 h 156"/>
                <a:gd name="T24" fmla="*/ 15 w 87"/>
                <a:gd name="T25" fmla="*/ 1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7" h="156">
                  <a:moveTo>
                    <a:pt x="15" y="115"/>
                  </a:moveTo>
                  <a:cubicBezTo>
                    <a:pt x="11" y="140"/>
                    <a:pt x="39" y="156"/>
                    <a:pt x="62" y="152"/>
                  </a:cubicBezTo>
                  <a:cubicBezTo>
                    <a:pt x="71" y="150"/>
                    <a:pt x="87" y="128"/>
                    <a:pt x="80" y="121"/>
                  </a:cubicBezTo>
                  <a:cubicBezTo>
                    <a:pt x="73" y="112"/>
                    <a:pt x="67" y="104"/>
                    <a:pt x="61" y="95"/>
                  </a:cubicBezTo>
                  <a:cubicBezTo>
                    <a:pt x="56" y="89"/>
                    <a:pt x="52" y="82"/>
                    <a:pt x="48" y="75"/>
                  </a:cubicBezTo>
                  <a:cubicBezTo>
                    <a:pt x="46" y="72"/>
                    <a:pt x="46" y="69"/>
                    <a:pt x="44" y="66"/>
                  </a:cubicBezTo>
                  <a:cubicBezTo>
                    <a:pt x="47" y="44"/>
                    <a:pt x="51" y="22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21"/>
                    <a:pt x="15" y="46"/>
                    <a:pt x="26" y="70"/>
                  </a:cubicBezTo>
                  <a:cubicBezTo>
                    <a:pt x="25" y="72"/>
                    <a:pt x="25" y="74"/>
                    <a:pt x="24" y="75"/>
                  </a:cubicBezTo>
                  <a:cubicBezTo>
                    <a:pt x="24" y="78"/>
                    <a:pt x="23" y="79"/>
                    <a:pt x="22" y="82"/>
                  </a:cubicBezTo>
                  <a:cubicBezTo>
                    <a:pt x="19" y="93"/>
                    <a:pt x="17" y="106"/>
                    <a:pt x="15" y="11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8EEEB167-AD79-438D-A4FB-08C0DB04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539"/>
              <a:ext cx="122" cy="129"/>
            </a:xfrm>
            <a:custGeom>
              <a:avLst/>
              <a:gdLst>
                <a:gd name="T0" fmla="*/ 51 w 76"/>
                <a:gd name="T1" fmla="*/ 77 h 81"/>
                <a:gd name="T2" fmla="*/ 69 w 76"/>
                <a:gd name="T3" fmla="*/ 46 h 81"/>
                <a:gd name="T4" fmla="*/ 50 w 76"/>
                <a:gd name="T5" fmla="*/ 20 h 81"/>
                <a:gd name="T6" fmla="*/ 37 w 76"/>
                <a:gd name="T7" fmla="*/ 0 h 81"/>
                <a:gd name="T8" fmla="*/ 13 w 76"/>
                <a:gd name="T9" fmla="*/ 0 h 81"/>
                <a:gd name="T10" fmla="*/ 11 w 76"/>
                <a:gd name="T11" fmla="*/ 6 h 81"/>
                <a:gd name="T12" fmla="*/ 4 w 76"/>
                <a:gd name="T13" fmla="*/ 40 h 81"/>
                <a:gd name="T14" fmla="*/ 51 w 76"/>
                <a:gd name="T15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81">
                  <a:moveTo>
                    <a:pt x="51" y="77"/>
                  </a:moveTo>
                  <a:cubicBezTo>
                    <a:pt x="60" y="75"/>
                    <a:pt x="76" y="53"/>
                    <a:pt x="69" y="46"/>
                  </a:cubicBezTo>
                  <a:cubicBezTo>
                    <a:pt x="62" y="37"/>
                    <a:pt x="56" y="29"/>
                    <a:pt x="50" y="20"/>
                  </a:cubicBezTo>
                  <a:cubicBezTo>
                    <a:pt x="45" y="14"/>
                    <a:pt x="41" y="7"/>
                    <a:pt x="37" y="0"/>
                  </a:cubicBezTo>
                  <a:cubicBezTo>
                    <a:pt x="31" y="3"/>
                    <a:pt x="22" y="4"/>
                    <a:pt x="13" y="0"/>
                  </a:cubicBezTo>
                  <a:cubicBezTo>
                    <a:pt x="13" y="2"/>
                    <a:pt x="12" y="4"/>
                    <a:pt x="11" y="6"/>
                  </a:cubicBezTo>
                  <a:cubicBezTo>
                    <a:pt x="8" y="18"/>
                    <a:pt x="6" y="31"/>
                    <a:pt x="4" y="40"/>
                  </a:cubicBezTo>
                  <a:cubicBezTo>
                    <a:pt x="0" y="65"/>
                    <a:pt x="28" y="81"/>
                    <a:pt x="51" y="77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08CAE050-AECC-4CA0-8777-98ABC498FE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2" y="3502"/>
              <a:ext cx="101" cy="75"/>
            </a:xfrm>
            <a:custGeom>
              <a:avLst/>
              <a:gdLst>
                <a:gd name="T0" fmla="*/ 1 w 63"/>
                <a:gd name="T1" fmla="*/ 21 h 47"/>
                <a:gd name="T2" fmla="*/ 18 w 63"/>
                <a:gd name="T3" fmla="*/ 34 h 47"/>
                <a:gd name="T4" fmla="*/ 34 w 63"/>
                <a:gd name="T5" fmla="*/ 37 h 47"/>
                <a:gd name="T6" fmla="*/ 27 w 63"/>
                <a:gd name="T7" fmla="*/ 44 h 47"/>
                <a:gd name="T8" fmla="*/ 29 w 63"/>
                <a:gd name="T9" fmla="*/ 46 h 47"/>
                <a:gd name="T10" fmla="*/ 43 w 63"/>
                <a:gd name="T11" fmla="*/ 42 h 47"/>
                <a:gd name="T12" fmla="*/ 56 w 63"/>
                <a:gd name="T13" fmla="*/ 43 h 47"/>
                <a:gd name="T14" fmla="*/ 57 w 63"/>
                <a:gd name="T15" fmla="*/ 40 h 47"/>
                <a:gd name="T16" fmla="*/ 39 w 63"/>
                <a:gd name="T17" fmla="*/ 36 h 47"/>
                <a:gd name="T18" fmla="*/ 45 w 63"/>
                <a:gd name="T19" fmla="*/ 33 h 47"/>
                <a:gd name="T20" fmla="*/ 55 w 63"/>
                <a:gd name="T21" fmla="*/ 27 h 47"/>
                <a:gd name="T22" fmla="*/ 60 w 63"/>
                <a:gd name="T23" fmla="*/ 12 h 47"/>
                <a:gd name="T24" fmla="*/ 39 w 63"/>
                <a:gd name="T25" fmla="*/ 8 h 47"/>
                <a:gd name="T26" fmla="*/ 36 w 63"/>
                <a:gd name="T27" fmla="*/ 28 h 47"/>
                <a:gd name="T28" fmla="*/ 16 w 63"/>
                <a:gd name="T29" fmla="*/ 16 h 47"/>
                <a:gd name="T30" fmla="*/ 1 w 63"/>
                <a:gd name="T31" fmla="*/ 21 h 47"/>
                <a:gd name="T32" fmla="*/ 41 w 63"/>
                <a:gd name="T33" fmla="*/ 32 h 47"/>
                <a:gd name="T34" fmla="*/ 37 w 63"/>
                <a:gd name="T35" fmla="*/ 20 h 47"/>
                <a:gd name="T36" fmla="*/ 48 w 63"/>
                <a:gd name="T37" fmla="*/ 7 h 47"/>
                <a:gd name="T38" fmla="*/ 58 w 63"/>
                <a:gd name="T39" fmla="*/ 19 h 47"/>
                <a:gd name="T40" fmla="*/ 53 w 63"/>
                <a:gd name="T41" fmla="*/ 24 h 47"/>
                <a:gd name="T42" fmla="*/ 41 w 63"/>
                <a:gd name="T43" fmla="*/ 32 h 47"/>
                <a:gd name="T44" fmla="*/ 20 w 63"/>
                <a:gd name="T45" fmla="*/ 22 h 47"/>
                <a:gd name="T46" fmla="*/ 35 w 63"/>
                <a:gd name="T47" fmla="*/ 33 h 47"/>
                <a:gd name="T48" fmla="*/ 19 w 63"/>
                <a:gd name="T49" fmla="*/ 30 h 47"/>
                <a:gd name="T50" fmla="*/ 6 w 63"/>
                <a:gd name="T51" fmla="*/ 21 h 47"/>
                <a:gd name="T52" fmla="*/ 20 w 63"/>
                <a:gd name="T5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47">
                  <a:moveTo>
                    <a:pt x="1" y="21"/>
                  </a:moveTo>
                  <a:cubicBezTo>
                    <a:pt x="2" y="28"/>
                    <a:pt x="13" y="32"/>
                    <a:pt x="18" y="34"/>
                  </a:cubicBezTo>
                  <a:cubicBezTo>
                    <a:pt x="22" y="36"/>
                    <a:pt x="29" y="38"/>
                    <a:pt x="34" y="37"/>
                  </a:cubicBezTo>
                  <a:cubicBezTo>
                    <a:pt x="31" y="38"/>
                    <a:pt x="28" y="41"/>
                    <a:pt x="27" y="44"/>
                  </a:cubicBezTo>
                  <a:cubicBezTo>
                    <a:pt x="27" y="45"/>
                    <a:pt x="28" y="47"/>
                    <a:pt x="29" y="46"/>
                  </a:cubicBezTo>
                  <a:cubicBezTo>
                    <a:pt x="34" y="44"/>
                    <a:pt x="37" y="42"/>
                    <a:pt x="43" y="42"/>
                  </a:cubicBezTo>
                  <a:cubicBezTo>
                    <a:pt x="47" y="42"/>
                    <a:pt x="52" y="43"/>
                    <a:pt x="56" y="43"/>
                  </a:cubicBezTo>
                  <a:cubicBezTo>
                    <a:pt x="57" y="42"/>
                    <a:pt x="58" y="41"/>
                    <a:pt x="57" y="40"/>
                  </a:cubicBezTo>
                  <a:cubicBezTo>
                    <a:pt x="52" y="39"/>
                    <a:pt x="46" y="36"/>
                    <a:pt x="39" y="36"/>
                  </a:cubicBezTo>
                  <a:cubicBezTo>
                    <a:pt x="41" y="35"/>
                    <a:pt x="45" y="34"/>
                    <a:pt x="45" y="33"/>
                  </a:cubicBezTo>
                  <a:cubicBezTo>
                    <a:pt x="49" y="31"/>
                    <a:pt x="52" y="29"/>
                    <a:pt x="55" y="27"/>
                  </a:cubicBezTo>
                  <a:cubicBezTo>
                    <a:pt x="61" y="23"/>
                    <a:pt x="63" y="19"/>
                    <a:pt x="60" y="12"/>
                  </a:cubicBezTo>
                  <a:cubicBezTo>
                    <a:pt x="56" y="4"/>
                    <a:pt x="46" y="0"/>
                    <a:pt x="39" y="8"/>
                  </a:cubicBezTo>
                  <a:cubicBezTo>
                    <a:pt x="33" y="14"/>
                    <a:pt x="34" y="21"/>
                    <a:pt x="36" y="28"/>
                  </a:cubicBezTo>
                  <a:cubicBezTo>
                    <a:pt x="30" y="23"/>
                    <a:pt x="24" y="18"/>
                    <a:pt x="16" y="16"/>
                  </a:cubicBezTo>
                  <a:cubicBezTo>
                    <a:pt x="12" y="15"/>
                    <a:pt x="0" y="13"/>
                    <a:pt x="1" y="21"/>
                  </a:cubicBezTo>
                  <a:close/>
                  <a:moveTo>
                    <a:pt x="41" y="32"/>
                  </a:moveTo>
                  <a:cubicBezTo>
                    <a:pt x="39" y="28"/>
                    <a:pt x="37" y="24"/>
                    <a:pt x="37" y="20"/>
                  </a:cubicBezTo>
                  <a:cubicBezTo>
                    <a:pt x="37" y="15"/>
                    <a:pt x="42" y="7"/>
                    <a:pt x="48" y="7"/>
                  </a:cubicBezTo>
                  <a:cubicBezTo>
                    <a:pt x="54" y="7"/>
                    <a:pt x="58" y="14"/>
                    <a:pt x="58" y="19"/>
                  </a:cubicBezTo>
                  <a:cubicBezTo>
                    <a:pt x="58" y="21"/>
                    <a:pt x="55" y="23"/>
                    <a:pt x="53" y="24"/>
                  </a:cubicBezTo>
                  <a:cubicBezTo>
                    <a:pt x="52" y="25"/>
                    <a:pt x="45" y="28"/>
                    <a:pt x="41" y="32"/>
                  </a:cubicBezTo>
                  <a:close/>
                  <a:moveTo>
                    <a:pt x="20" y="22"/>
                  </a:moveTo>
                  <a:cubicBezTo>
                    <a:pt x="26" y="24"/>
                    <a:pt x="30" y="28"/>
                    <a:pt x="35" y="33"/>
                  </a:cubicBezTo>
                  <a:cubicBezTo>
                    <a:pt x="30" y="34"/>
                    <a:pt x="24" y="32"/>
                    <a:pt x="19" y="30"/>
                  </a:cubicBezTo>
                  <a:cubicBezTo>
                    <a:pt x="15" y="28"/>
                    <a:pt x="8" y="26"/>
                    <a:pt x="6" y="21"/>
                  </a:cubicBezTo>
                  <a:cubicBezTo>
                    <a:pt x="4" y="18"/>
                    <a:pt x="18" y="21"/>
                    <a:pt x="20" y="22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CE97B627-EB0E-405F-BCFA-FE93C6F7C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580"/>
              <a:ext cx="50" cy="22"/>
            </a:xfrm>
            <a:custGeom>
              <a:avLst/>
              <a:gdLst>
                <a:gd name="T0" fmla="*/ 0 w 31"/>
                <a:gd name="T1" fmla="*/ 11 h 14"/>
                <a:gd name="T2" fmla="*/ 30 w 31"/>
                <a:gd name="T3" fmla="*/ 3 h 14"/>
                <a:gd name="T4" fmla="*/ 30 w 31"/>
                <a:gd name="T5" fmla="*/ 5 h 14"/>
                <a:gd name="T6" fmla="*/ 15 w 31"/>
                <a:gd name="T7" fmla="*/ 7 h 14"/>
                <a:gd name="T8" fmla="*/ 2 w 31"/>
                <a:gd name="T9" fmla="*/ 13 h 14"/>
                <a:gd name="T10" fmla="*/ 0 w 31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4">
                  <a:moveTo>
                    <a:pt x="0" y="11"/>
                  </a:moveTo>
                  <a:cubicBezTo>
                    <a:pt x="2" y="0"/>
                    <a:pt x="22" y="1"/>
                    <a:pt x="30" y="3"/>
                  </a:cubicBezTo>
                  <a:cubicBezTo>
                    <a:pt x="31" y="3"/>
                    <a:pt x="31" y="5"/>
                    <a:pt x="30" y="5"/>
                  </a:cubicBezTo>
                  <a:cubicBezTo>
                    <a:pt x="25" y="6"/>
                    <a:pt x="20" y="6"/>
                    <a:pt x="15" y="7"/>
                  </a:cubicBezTo>
                  <a:cubicBezTo>
                    <a:pt x="10" y="8"/>
                    <a:pt x="7" y="11"/>
                    <a:pt x="2" y="13"/>
                  </a:cubicBezTo>
                  <a:cubicBezTo>
                    <a:pt x="1" y="14"/>
                    <a:pt x="0" y="13"/>
                    <a:pt x="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4286A888-71D5-481F-AAA9-CEE45FF43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601"/>
              <a:ext cx="50" cy="16"/>
            </a:xfrm>
            <a:custGeom>
              <a:avLst/>
              <a:gdLst>
                <a:gd name="T0" fmla="*/ 2 w 31"/>
                <a:gd name="T1" fmla="*/ 5 h 10"/>
                <a:gd name="T2" fmla="*/ 16 w 31"/>
                <a:gd name="T3" fmla="*/ 1 h 10"/>
                <a:gd name="T4" fmla="*/ 30 w 31"/>
                <a:gd name="T5" fmla="*/ 3 h 10"/>
                <a:gd name="T6" fmla="*/ 30 w 31"/>
                <a:gd name="T7" fmla="*/ 5 h 10"/>
                <a:gd name="T8" fmla="*/ 14 w 31"/>
                <a:gd name="T9" fmla="*/ 6 h 10"/>
                <a:gd name="T10" fmla="*/ 2 w 31"/>
                <a:gd name="T11" fmla="*/ 9 h 10"/>
                <a:gd name="T12" fmla="*/ 2 w 31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2" y="5"/>
                  </a:moveTo>
                  <a:cubicBezTo>
                    <a:pt x="5" y="2"/>
                    <a:pt x="12" y="2"/>
                    <a:pt x="16" y="1"/>
                  </a:cubicBezTo>
                  <a:cubicBezTo>
                    <a:pt x="21" y="0"/>
                    <a:pt x="26" y="0"/>
                    <a:pt x="30" y="3"/>
                  </a:cubicBezTo>
                  <a:cubicBezTo>
                    <a:pt x="31" y="3"/>
                    <a:pt x="31" y="5"/>
                    <a:pt x="30" y="5"/>
                  </a:cubicBezTo>
                  <a:cubicBezTo>
                    <a:pt x="24" y="3"/>
                    <a:pt x="19" y="4"/>
                    <a:pt x="14" y="6"/>
                  </a:cubicBezTo>
                  <a:cubicBezTo>
                    <a:pt x="10" y="7"/>
                    <a:pt x="6" y="10"/>
                    <a:pt x="2" y="9"/>
                  </a:cubicBezTo>
                  <a:cubicBezTo>
                    <a:pt x="0" y="8"/>
                    <a:pt x="0" y="6"/>
                    <a:pt x="2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384590A3-1B6D-456D-99EE-023FDF03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443"/>
              <a:ext cx="267" cy="1067"/>
            </a:xfrm>
            <a:custGeom>
              <a:avLst/>
              <a:gdLst>
                <a:gd name="T0" fmla="*/ 92 w 167"/>
                <a:gd name="T1" fmla="*/ 0 h 669"/>
                <a:gd name="T2" fmla="*/ 136 w 167"/>
                <a:gd name="T3" fmla="*/ 662 h 669"/>
                <a:gd name="T4" fmla="*/ 93 w 167"/>
                <a:gd name="T5" fmla="*/ 665 h 669"/>
                <a:gd name="T6" fmla="*/ 23 w 167"/>
                <a:gd name="T7" fmla="*/ 8 h 669"/>
                <a:gd name="T8" fmla="*/ 92 w 167"/>
                <a:gd name="T9" fmla="*/ 0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669">
                  <a:moveTo>
                    <a:pt x="92" y="0"/>
                  </a:moveTo>
                  <a:cubicBezTo>
                    <a:pt x="92" y="0"/>
                    <a:pt x="167" y="158"/>
                    <a:pt x="136" y="662"/>
                  </a:cubicBezTo>
                  <a:cubicBezTo>
                    <a:pt x="136" y="662"/>
                    <a:pt x="104" y="669"/>
                    <a:pt x="93" y="665"/>
                  </a:cubicBezTo>
                  <a:cubicBezTo>
                    <a:pt x="93" y="665"/>
                    <a:pt x="0" y="228"/>
                    <a:pt x="23" y="8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BB8C4B7E-0CA6-4742-89DA-977BAE9E1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412"/>
              <a:ext cx="190" cy="75"/>
            </a:xfrm>
            <a:custGeom>
              <a:avLst/>
              <a:gdLst>
                <a:gd name="T0" fmla="*/ 0 w 119"/>
                <a:gd name="T1" fmla="*/ 29 h 47"/>
                <a:gd name="T2" fmla="*/ 118 w 119"/>
                <a:gd name="T3" fmla="*/ 23 h 47"/>
                <a:gd name="T4" fmla="*/ 119 w 119"/>
                <a:gd name="T5" fmla="*/ 0 h 47"/>
                <a:gd name="T6" fmla="*/ 62 w 119"/>
                <a:gd name="T7" fmla="*/ 7 h 47"/>
                <a:gd name="T8" fmla="*/ 1 w 119"/>
                <a:gd name="T9" fmla="*/ 1 h 47"/>
                <a:gd name="T10" fmla="*/ 0 w 119"/>
                <a:gd name="T1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47">
                  <a:moveTo>
                    <a:pt x="0" y="29"/>
                  </a:moveTo>
                  <a:cubicBezTo>
                    <a:pt x="0" y="29"/>
                    <a:pt x="59" y="47"/>
                    <a:pt x="118" y="23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88" y="9"/>
                    <a:pt x="62" y="7"/>
                  </a:cubicBezTo>
                  <a:cubicBezTo>
                    <a:pt x="36" y="6"/>
                    <a:pt x="1" y="1"/>
                    <a:pt x="1" y="1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F7B44F1F-943C-463E-8F8E-DC875005C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408"/>
              <a:ext cx="37" cy="75"/>
            </a:xfrm>
            <a:custGeom>
              <a:avLst/>
              <a:gdLst>
                <a:gd name="T0" fmla="*/ 10 w 23"/>
                <a:gd name="T1" fmla="*/ 0 h 47"/>
                <a:gd name="T2" fmla="*/ 9 w 23"/>
                <a:gd name="T3" fmla="*/ 42 h 47"/>
                <a:gd name="T4" fmla="*/ 23 w 23"/>
                <a:gd name="T5" fmla="*/ 45 h 47"/>
                <a:gd name="T6" fmla="*/ 23 w 23"/>
                <a:gd name="T7" fmla="*/ 3 h 47"/>
                <a:gd name="T8" fmla="*/ 10 w 2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7">
                  <a:moveTo>
                    <a:pt x="10" y="0"/>
                  </a:moveTo>
                  <a:cubicBezTo>
                    <a:pt x="10" y="0"/>
                    <a:pt x="0" y="38"/>
                    <a:pt x="9" y="42"/>
                  </a:cubicBezTo>
                  <a:cubicBezTo>
                    <a:pt x="18" y="47"/>
                    <a:pt x="23" y="45"/>
                    <a:pt x="23" y="45"/>
                  </a:cubicBezTo>
                  <a:cubicBezTo>
                    <a:pt x="23" y="3"/>
                    <a:pt x="23" y="3"/>
                    <a:pt x="23" y="3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F6F5C6DB-8846-466A-8AB9-F16104CC4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403"/>
              <a:ext cx="32" cy="81"/>
            </a:xfrm>
            <a:custGeom>
              <a:avLst/>
              <a:gdLst>
                <a:gd name="T0" fmla="*/ 14 w 20"/>
                <a:gd name="T1" fmla="*/ 0 h 51"/>
                <a:gd name="T2" fmla="*/ 12 w 20"/>
                <a:gd name="T3" fmla="*/ 42 h 51"/>
                <a:gd name="T4" fmla="*/ 1 w 20"/>
                <a:gd name="T5" fmla="*/ 44 h 51"/>
                <a:gd name="T6" fmla="*/ 0 w 20"/>
                <a:gd name="T7" fmla="*/ 3 h 51"/>
                <a:gd name="T8" fmla="*/ 14 w 2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1">
                  <a:moveTo>
                    <a:pt x="14" y="0"/>
                  </a:moveTo>
                  <a:cubicBezTo>
                    <a:pt x="14" y="0"/>
                    <a:pt x="20" y="35"/>
                    <a:pt x="12" y="42"/>
                  </a:cubicBezTo>
                  <a:cubicBezTo>
                    <a:pt x="2" y="51"/>
                    <a:pt x="1" y="44"/>
                    <a:pt x="1" y="4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0E86F555-6A09-4BF0-90B1-FB4B341546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5" y="2412"/>
              <a:ext cx="61" cy="53"/>
            </a:xfrm>
            <a:custGeom>
              <a:avLst/>
              <a:gdLst>
                <a:gd name="T0" fmla="*/ 0 w 38"/>
                <a:gd name="T1" fmla="*/ 0 h 33"/>
                <a:gd name="T2" fmla="*/ 2 w 38"/>
                <a:gd name="T3" fmla="*/ 33 h 33"/>
                <a:gd name="T4" fmla="*/ 34 w 38"/>
                <a:gd name="T5" fmla="*/ 33 h 33"/>
                <a:gd name="T6" fmla="*/ 38 w 38"/>
                <a:gd name="T7" fmla="*/ 1 h 33"/>
                <a:gd name="T8" fmla="*/ 0 w 38"/>
                <a:gd name="T9" fmla="*/ 0 h 33"/>
                <a:gd name="T10" fmla="*/ 29 w 38"/>
                <a:gd name="T11" fmla="*/ 27 h 33"/>
                <a:gd name="T12" fmla="*/ 7 w 38"/>
                <a:gd name="T13" fmla="*/ 26 h 33"/>
                <a:gd name="T14" fmla="*/ 6 w 38"/>
                <a:gd name="T15" fmla="*/ 8 h 33"/>
                <a:gd name="T16" fmla="*/ 31 w 38"/>
                <a:gd name="T17" fmla="*/ 8 h 33"/>
                <a:gd name="T18" fmla="*/ 29 w 38"/>
                <a:gd name="T19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3">
                  <a:moveTo>
                    <a:pt x="0" y="0"/>
                  </a:moveTo>
                  <a:cubicBezTo>
                    <a:pt x="0" y="4"/>
                    <a:pt x="2" y="33"/>
                    <a:pt x="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8" y="1"/>
                    <a:pt x="38" y="1"/>
                    <a:pt x="38" y="1"/>
                  </a:cubicBezTo>
                  <a:lnTo>
                    <a:pt x="0" y="0"/>
                  </a:lnTo>
                  <a:close/>
                  <a:moveTo>
                    <a:pt x="29" y="27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31" y="8"/>
                    <a:pt x="31" y="8"/>
                    <a:pt x="31" y="8"/>
                  </a:cubicBezTo>
                  <a:lnTo>
                    <a:pt x="29" y="27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95FDD945-035E-46F2-9FC6-ACEB6BDF7D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9" y="2542"/>
              <a:ext cx="81" cy="186"/>
            </a:xfrm>
            <a:custGeom>
              <a:avLst/>
              <a:gdLst>
                <a:gd name="T0" fmla="*/ 16 w 51"/>
                <a:gd name="T1" fmla="*/ 114 h 117"/>
                <a:gd name="T2" fmla="*/ 19 w 51"/>
                <a:gd name="T3" fmla="*/ 112 h 117"/>
                <a:gd name="T4" fmla="*/ 18 w 51"/>
                <a:gd name="T5" fmla="*/ 108 h 117"/>
                <a:gd name="T6" fmla="*/ 20 w 51"/>
                <a:gd name="T7" fmla="*/ 110 h 117"/>
                <a:gd name="T8" fmla="*/ 24 w 51"/>
                <a:gd name="T9" fmla="*/ 116 h 117"/>
                <a:gd name="T10" fmla="*/ 27 w 51"/>
                <a:gd name="T11" fmla="*/ 115 h 117"/>
                <a:gd name="T12" fmla="*/ 34 w 51"/>
                <a:gd name="T13" fmla="*/ 76 h 117"/>
                <a:gd name="T14" fmla="*/ 38 w 51"/>
                <a:gd name="T15" fmla="*/ 66 h 117"/>
                <a:gd name="T16" fmla="*/ 42 w 51"/>
                <a:gd name="T17" fmla="*/ 92 h 117"/>
                <a:gd name="T18" fmla="*/ 45 w 51"/>
                <a:gd name="T19" fmla="*/ 92 h 117"/>
                <a:gd name="T20" fmla="*/ 42 w 51"/>
                <a:gd name="T21" fmla="*/ 45 h 117"/>
                <a:gd name="T22" fmla="*/ 42 w 51"/>
                <a:gd name="T23" fmla="*/ 29 h 117"/>
                <a:gd name="T24" fmla="*/ 42 w 51"/>
                <a:gd name="T25" fmla="*/ 26 h 117"/>
                <a:gd name="T26" fmla="*/ 46 w 51"/>
                <a:gd name="T27" fmla="*/ 6 h 117"/>
                <a:gd name="T28" fmla="*/ 42 w 51"/>
                <a:gd name="T29" fmla="*/ 3 h 117"/>
                <a:gd name="T30" fmla="*/ 22 w 51"/>
                <a:gd name="T31" fmla="*/ 24 h 117"/>
                <a:gd name="T32" fmla="*/ 17 w 51"/>
                <a:gd name="T33" fmla="*/ 49 h 117"/>
                <a:gd name="T34" fmla="*/ 7 w 51"/>
                <a:gd name="T35" fmla="*/ 70 h 117"/>
                <a:gd name="T36" fmla="*/ 16 w 51"/>
                <a:gd name="T37" fmla="*/ 114 h 117"/>
                <a:gd name="T38" fmla="*/ 17 w 51"/>
                <a:gd name="T39" fmla="*/ 71 h 117"/>
                <a:gd name="T40" fmla="*/ 17 w 51"/>
                <a:gd name="T41" fmla="*/ 72 h 117"/>
                <a:gd name="T42" fmla="*/ 13 w 51"/>
                <a:gd name="T43" fmla="*/ 87 h 117"/>
                <a:gd name="T44" fmla="*/ 13 w 51"/>
                <a:gd name="T45" fmla="*/ 87 h 117"/>
                <a:gd name="T46" fmla="*/ 17 w 51"/>
                <a:gd name="T47" fmla="*/ 7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" h="117">
                  <a:moveTo>
                    <a:pt x="16" y="114"/>
                  </a:moveTo>
                  <a:cubicBezTo>
                    <a:pt x="18" y="116"/>
                    <a:pt x="20" y="114"/>
                    <a:pt x="19" y="112"/>
                  </a:cubicBezTo>
                  <a:cubicBezTo>
                    <a:pt x="19" y="110"/>
                    <a:pt x="19" y="109"/>
                    <a:pt x="18" y="108"/>
                  </a:cubicBezTo>
                  <a:cubicBezTo>
                    <a:pt x="19" y="109"/>
                    <a:pt x="20" y="109"/>
                    <a:pt x="20" y="110"/>
                  </a:cubicBezTo>
                  <a:cubicBezTo>
                    <a:pt x="21" y="112"/>
                    <a:pt x="22" y="114"/>
                    <a:pt x="24" y="116"/>
                  </a:cubicBezTo>
                  <a:cubicBezTo>
                    <a:pt x="25" y="117"/>
                    <a:pt x="27" y="117"/>
                    <a:pt x="27" y="115"/>
                  </a:cubicBezTo>
                  <a:cubicBezTo>
                    <a:pt x="27" y="101"/>
                    <a:pt x="29" y="90"/>
                    <a:pt x="34" y="76"/>
                  </a:cubicBezTo>
                  <a:cubicBezTo>
                    <a:pt x="35" y="73"/>
                    <a:pt x="37" y="70"/>
                    <a:pt x="38" y="66"/>
                  </a:cubicBezTo>
                  <a:cubicBezTo>
                    <a:pt x="40" y="75"/>
                    <a:pt x="40" y="84"/>
                    <a:pt x="42" y="92"/>
                  </a:cubicBezTo>
                  <a:cubicBezTo>
                    <a:pt x="42" y="94"/>
                    <a:pt x="45" y="94"/>
                    <a:pt x="45" y="92"/>
                  </a:cubicBezTo>
                  <a:cubicBezTo>
                    <a:pt x="51" y="78"/>
                    <a:pt x="45" y="60"/>
                    <a:pt x="42" y="45"/>
                  </a:cubicBezTo>
                  <a:cubicBezTo>
                    <a:pt x="41" y="40"/>
                    <a:pt x="42" y="35"/>
                    <a:pt x="42" y="29"/>
                  </a:cubicBezTo>
                  <a:cubicBezTo>
                    <a:pt x="42" y="28"/>
                    <a:pt x="42" y="27"/>
                    <a:pt x="42" y="26"/>
                  </a:cubicBezTo>
                  <a:cubicBezTo>
                    <a:pt x="45" y="20"/>
                    <a:pt x="46" y="13"/>
                    <a:pt x="46" y="6"/>
                  </a:cubicBezTo>
                  <a:cubicBezTo>
                    <a:pt x="46" y="5"/>
                    <a:pt x="44" y="4"/>
                    <a:pt x="42" y="3"/>
                  </a:cubicBezTo>
                  <a:cubicBezTo>
                    <a:pt x="30" y="0"/>
                    <a:pt x="25" y="15"/>
                    <a:pt x="22" y="24"/>
                  </a:cubicBezTo>
                  <a:cubicBezTo>
                    <a:pt x="20" y="32"/>
                    <a:pt x="19" y="41"/>
                    <a:pt x="17" y="49"/>
                  </a:cubicBezTo>
                  <a:cubicBezTo>
                    <a:pt x="14" y="56"/>
                    <a:pt x="10" y="63"/>
                    <a:pt x="7" y="70"/>
                  </a:cubicBezTo>
                  <a:cubicBezTo>
                    <a:pt x="0" y="84"/>
                    <a:pt x="5" y="103"/>
                    <a:pt x="16" y="114"/>
                  </a:cubicBezTo>
                  <a:close/>
                  <a:moveTo>
                    <a:pt x="17" y="71"/>
                  </a:moveTo>
                  <a:cubicBezTo>
                    <a:pt x="17" y="72"/>
                    <a:pt x="17" y="72"/>
                    <a:pt x="17" y="72"/>
                  </a:cubicBezTo>
                  <a:cubicBezTo>
                    <a:pt x="15" y="77"/>
                    <a:pt x="14" y="82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1"/>
                    <a:pt x="15" y="76"/>
                    <a:pt x="17" y="7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0D3CF0CE-A7D6-4E73-BD24-5224E8E9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039"/>
              <a:ext cx="165" cy="579"/>
            </a:xfrm>
            <a:custGeom>
              <a:avLst/>
              <a:gdLst>
                <a:gd name="T0" fmla="*/ 81 w 103"/>
                <a:gd name="T1" fmla="*/ 0 h 363"/>
                <a:gd name="T2" fmla="*/ 0 w 103"/>
                <a:gd name="T3" fmla="*/ 361 h 363"/>
                <a:gd name="T4" fmla="*/ 34 w 103"/>
                <a:gd name="T5" fmla="*/ 363 h 363"/>
                <a:gd name="T6" fmla="*/ 103 w 103"/>
                <a:gd name="T7" fmla="*/ 97 h 363"/>
                <a:gd name="T8" fmla="*/ 81 w 103"/>
                <a:gd name="T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363">
                  <a:moveTo>
                    <a:pt x="81" y="0"/>
                  </a:moveTo>
                  <a:cubicBezTo>
                    <a:pt x="81" y="0"/>
                    <a:pt x="11" y="79"/>
                    <a:pt x="0" y="361"/>
                  </a:cubicBezTo>
                  <a:cubicBezTo>
                    <a:pt x="34" y="363"/>
                    <a:pt x="34" y="363"/>
                    <a:pt x="34" y="363"/>
                  </a:cubicBezTo>
                  <a:cubicBezTo>
                    <a:pt x="34" y="363"/>
                    <a:pt x="103" y="102"/>
                    <a:pt x="103" y="97"/>
                  </a:cubicBezTo>
                  <a:cubicBezTo>
                    <a:pt x="103" y="93"/>
                    <a:pt x="98" y="0"/>
                    <a:pt x="81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1DC90AE5-3433-4CA6-9E23-E8B914293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870"/>
              <a:ext cx="91" cy="177"/>
            </a:xfrm>
            <a:custGeom>
              <a:avLst/>
              <a:gdLst>
                <a:gd name="T0" fmla="*/ 30 w 57"/>
                <a:gd name="T1" fmla="*/ 111 h 111"/>
                <a:gd name="T2" fmla="*/ 0 w 57"/>
                <a:gd name="T3" fmla="*/ 96 h 111"/>
                <a:gd name="T4" fmla="*/ 3 w 57"/>
                <a:gd name="T5" fmla="*/ 56 h 111"/>
                <a:gd name="T6" fmla="*/ 5 w 57"/>
                <a:gd name="T7" fmla="*/ 22 h 111"/>
                <a:gd name="T8" fmla="*/ 27 w 57"/>
                <a:gd name="T9" fmla="*/ 0 h 111"/>
                <a:gd name="T10" fmla="*/ 42 w 57"/>
                <a:gd name="T11" fmla="*/ 7 h 111"/>
                <a:gd name="T12" fmla="*/ 48 w 57"/>
                <a:gd name="T13" fmla="*/ 22 h 111"/>
                <a:gd name="T14" fmla="*/ 51 w 57"/>
                <a:gd name="T15" fmla="*/ 56 h 111"/>
                <a:gd name="T16" fmla="*/ 53 w 57"/>
                <a:gd name="T17" fmla="*/ 89 h 111"/>
                <a:gd name="T18" fmla="*/ 30 w 57"/>
                <a:gd name="T1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11">
                  <a:moveTo>
                    <a:pt x="30" y="111"/>
                  </a:moveTo>
                  <a:cubicBezTo>
                    <a:pt x="18" y="111"/>
                    <a:pt x="0" y="107"/>
                    <a:pt x="0" y="96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0"/>
                    <a:pt x="15" y="0"/>
                    <a:pt x="27" y="0"/>
                  </a:cubicBezTo>
                  <a:cubicBezTo>
                    <a:pt x="33" y="0"/>
                    <a:pt x="38" y="3"/>
                    <a:pt x="42" y="7"/>
                  </a:cubicBezTo>
                  <a:cubicBezTo>
                    <a:pt x="46" y="10"/>
                    <a:pt x="48" y="16"/>
                    <a:pt x="48" y="22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3" y="89"/>
                    <a:pt x="53" y="89"/>
                    <a:pt x="53" y="89"/>
                  </a:cubicBezTo>
                  <a:cubicBezTo>
                    <a:pt x="57" y="109"/>
                    <a:pt x="30" y="111"/>
                    <a:pt x="30" y="1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E92F6091-BF69-490A-BD8B-EF96611D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543"/>
              <a:ext cx="298" cy="386"/>
            </a:xfrm>
            <a:custGeom>
              <a:avLst/>
              <a:gdLst>
                <a:gd name="T0" fmla="*/ 146 w 186"/>
                <a:gd name="T1" fmla="*/ 46 h 242"/>
                <a:gd name="T2" fmla="*/ 116 w 186"/>
                <a:gd name="T3" fmla="*/ 0 h 242"/>
                <a:gd name="T4" fmla="*/ 2 w 186"/>
                <a:gd name="T5" fmla="*/ 100 h 242"/>
                <a:gd name="T6" fmla="*/ 0 w 186"/>
                <a:gd name="T7" fmla="*/ 135 h 242"/>
                <a:gd name="T8" fmla="*/ 104 w 186"/>
                <a:gd name="T9" fmla="*/ 241 h 242"/>
                <a:gd name="T10" fmla="*/ 186 w 186"/>
                <a:gd name="T11" fmla="*/ 135 h 242"/>
                <a:gd name="T12" fmla="*/ 180 w 186"/>
                <a:gd name="T13" fmla="*/ 77 h 242"/>
                <a:gd name="T14" fmla="*/ 146 w 186"/>
                <a:gd name="T15" fmla="*/ 4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242">
                  <a:moveTo>
                    <a:pt x="146" y="46"/>
                  </a:moveTo>
                  <a:cubicBezTo>
                    <a:pt x="135" y="33"/>
                    <a:pt x="125" y="17"/>
                    <a:pt x="116" y="0"/>
                  </a:cubicBezTo>
                  <a:cubicBezTo>
                    <a:pt x="87" y="43"/>
                    <a:pt x="45" y="85"/>
                    <a:pt x="2" y="100"/>
                  </a:cubicBezTo>
                  <a:cubicBezTo>
                    <a:pt x="1" y="111"/>
                    <a:pt x="0" y="123"/>
                    <a:pt x="0" y="135"/>
                  </a:cubicBezTo>
                  <a:cubicBezTo>
                    <a:pt x="0" y="202"/>
                    <a:pt x="50" y="242"/>
                    <a:pt x="104" y="241"/>
                  </a:cubicBezTo>
                  <a:cubicBezTo>
                    <a:pt x="156" y="240"/>
                    <a:pt x="186" y="202"/>
                    <a:pt x="186" y="135"/>
                  </a:cubicBezTo>
                  <a:cubicBezTo>
                    <a:pt x="186" y="115"/>
                    <a:pt x="184" y="95"/>
                    <a:pt x="180" y="77"/>
                  </a:cubicBezTo>
                  <a:cubicBezTo>
                    <a:pt x="167" y="68"/>
                    <a:pt x="156" y="58"/>
                    <a:pt x="146" y="46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DBDCAD3E-A8FE-4AE0-B523-796EED4CB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680"/>
              <a:ext cx="85" cy="128"/>
            </a:xfrm>
            <a:custGeom>
              <a:avLst/>
              <a:gdLst>
                <a:gd name="T0" fmla="*/ 14 w 53"/>
                <a:gd name="T1" fmla="*/ 35 h 80"/>
                <a:gd name="T2" fmla="*/ 47 w 53"/>
                <a:gd name="T3" fmla="*/ 33 h 80"/>
                <a:gd name="T4" fmla="*/ 15 w 53"/>
                <a:gd name="T5" fmla="*/ 75 h 80"/>
                <a:gd name="T6" fmla="*/ 14 w 53"/>
                <a:gd name="T7" fmla="*/ 3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80">
                  <a:moveTo>
                    <a:pt x="14" y="35"/>
                  </a:moveTo>
                  <a:cubicBezTo>
                    <a:pt x="14" y="35"/>
                    <a:pt x="40" y="0"/>
                    <a:pt x="47" y="33"/>
                  </a:cubicBezTo>
                  <a:cubicBezTo>
                    <a:pt x="53" y="60"/>
                    <a:pt x="29" y="80"/>
                    <a:pt x="15" y="75"/>
                  </a:cubicBezTo>
                  <a:cubicBezTo>
                    <a:pt x="0" y="70"/>
                    <a:pt x="14" y="35"/>
                    <a:pt x="14" y="3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AA5120FB-C1EA-4DDF-9A6C-A8302BCC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711"/>
              <a:ext cx="56" cy="76"/>
            </a:xfrm>
            <a:custGeom>
              <a:avLst/>
              <a:gdLst>
                <a:gd name="T0" fmla="*/ 8 w 35"/>
                <a:gd name="T1" fmla="*/ 22 h 48"/>
                <a:gd name="T2" fmla="*/ 31 w 35"/>
                <a:gd name="T3" fmla="*/ 10 h 48"/>
                <a:gd name="T4" fmla="*/ 33 w 35"/>
                <a:gd name="T5" fmla="*/ 33 h 48"/>
                <a:gd name="T6" fmla="*/ 20 w 35"/>
                <a:gd name="T7" fmla="*/ 25 h 48"/>
                <a:gd name="T8" fmla="*/ 8 w 35"/>
                <a:gd name="T9" fmla="*/ 39 h 48"/>
                <a:gd name="T10" fmla="*/ 8 w 35"/>
                <a:gd name="T11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8">
                  <a:moveTo>
                    <a:pt x="8" y="22"/>
                  </a:moveTo>
                  <a:cubicBezTo>
                    <a:pt x="8" y="22"/>
                    <a:pt x="26" y="0"/>
                    <a:pt x="31" y="10"/>
                  </a:cubicBezTo>
                  <a:cubicBezTo>
                    <a:pt x="35" y="20"/>
                    <a:pt x="33" y="33"/>
                    <a:pt x="33" y="33"/>
                  </a:cubicBezTo>
                  <a:cubicBezTo>
                    <a:pt x="33" y="33"/>
                    <a:pt x="31" y="19"/>
                    <a:pt x="20" y="25"/>
                  </a:cubicBezTo>
                  <a:cubicBezTo>
                    <a:pt x="20" y="25"/>
                    <a:pt x="28" y="48"/>
                    <a:pt x="8" y="39"/>
                  </a:cubicBezTo>
                  <a:cubicBezTo>
                    <a:pt x="8" y="39"/>
                    <a:pt x="0" y="32"/>
                    <a:pt x="8" y="2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733589A0-95D9-4C30-8871-A0E9B5FC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80"/>
              <a:ext cx="86" cy="128"/>
            </a:xfrm>
            <a:custGeom>
              <a:avLst/>
              <a:gdLst>
                <a:gd name="T0" fmla="*/ 39 w 54"/>
                <a:gd name="T1" fmla="*/ 35 h 80"/>
                <a:gd name="T2" fmla="*/ 6 w 54"/>
                <a:gd name="T3" fmla="*/ 33 h 80"/>
                <a:gd name="T4" fmla="*/ 39 w 54"/>
                <a:gd name="T5" fmla="*/ 75 h 80"/>
                <a:gd name="T6" fmla="*/ 39 w 54"/>
                <a:gd name="T7" fmla="*/ 3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80">
                  <a:moveTo>
                    <a:pt x="39" y="35"/>
                  </a:moveTo>
                  <a:cubicBezTo>
                    <a:pt x="39" y="35"/>
                    <a:pt x="14" y="0"/>
                    <a:pt x="6" y="33"/>
                  </a:cubicBezTo>
                  <a:cubicBezTo>
                    <a:pt x="0" y="60"/>
                    <a:pt x="24" y="80"/>
                    <a:pt x="39" y="75"/>
                  </a:cubicBezTo>
                  <a:cubicBezTo>
                    <a:pt x="54" y="70"/>
                    <a:pt x="39" y="35"/>
                    <a:pt x="39" y="3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1FDB236-788A-4860-B656-812D6CA3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711"/>
              <a:ext cx="56" cy="76"/>
            </a:xfrm>
            <a:custGeom>
              <a:avLst/>
              <a:gdLst>
                <a:gd name="T0" fmla="*/ 27 w 35"/>
                <a:gd name="T1" fmla="*/ 22 h 48"/>
                <a:gd name="T2" fmla="*/ 5 w 35"/>
                <a:gd name="T3" fmla="*/ 10 h 48"/>
                <a:gd name="T4" fmla="*/ 3 w 35"/>
                <a:gd name="T5" fmla="*/ 33 h 48"/>
                <a:gd name="T6" fmla="*/ 16 w 35"/>
                <a:gd name="T7" fmla="*/ 25 h 48"/>
                <a:gd name="T8" fmla="*/ 28 w 35"/>
                <a:gd name="T9" fmla="*/ 39 h 48"/>
                <a:gd name="T10" fmla="*/ 27 w 35"/>
                <a:gd name="T11" fmla="*/ 2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48">
                  <a:moveTo>
                    <a:pt x="27" y="22"/>
                  </a:moveTo>
                  <a:cubicBezTo>
                    <a:pt x="27" y="22"/>
                    <a:pt x="9" y="0"/>
                    <a:pt x="5" y="10"/>
                  </a:cubicBezTo>
                  <a:cubicBezTo>
                    <a:pt x="0" y="20"/>
                    <a:pt x="3" y="33"/>
                    <a:pt x="3" y="33"/>
                  </a:cubicBezTo>
                  <a:cubicBezTo>
                    <a:pt x="3" y="33"/>
                    <a:pt x="5" y="19"/>
                    <a:pt x="16" y="25"/>
                  </a:cubicBezTo>
                  <a:cubicBezTo>
                    <a:pt x="16" y="25"/>
                    <a:pt x="8" y="48"/>
                    <a:pt x="28" y="39"/>
                  </a:cubicBezTo>
                  <a:cubicBezTo>
                    <a:pt x="28" y="39"/>
                    <a:pt x="35" y="32"/>
                    <a:pt x="27" y="2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7C1A1391-5D1C-475F-983B-EC333E7CD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79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Oval 36">
              <a:extLst>
                <a:ext uri="{FF2B5EF4-FFF2-40B4-BE49-F238E27FC236}">
                  <a16:creationId xmlns:a16="http://schemas.microsoft.com/office/drawing/2014/main" id="{FBB92C2B-9ACA-4E8E-B02F-BE1FEAA8A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0" y="178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E6F2B776-0305-4D06-965D-CE81C6660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1692"/>
              <a:ext cx="76" cy="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711BC587-490F-45E6-9842-8414B5FE4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696"/>
              <a:ext cx="50" cy="63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9130DF6A-6620-439B-A381-C4D854045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706"/>
              <a:ext cx="35" cy="43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72C758D2-3ACF-466C-94E6-444236209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1700"/>
              <a:ext cx="1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C2776879-665D-4723-8219-BA22B638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684"/>
              <a:ext cx="86" cy="59"/>
            </a:xfrm>
            <a:custGeom>
              <a:avLst/>
              <a:gdLst>
                <a:gd name="T0" fmla="*/ 26 w 54"/>
                <a:gd name="T1" fmla="*/ 2 h 37"/>
                <a:gd name="T2" fmla="*/ 54 w 54"/>
                <a:gd name="T3" fmla="*/ 29 h 37"/>
                <a:gd name="T4" fmla="*/ 51 w 54"/>
                <a:gd name="T5" fmla="*/ 30 h 37"/>
                <a:gd name="T6" fmla="*/ 31 w 54"/>
                <a:gd name="T7" fmla="*/ 9 h 37"/>
                <a:gd name="T8" fmla="*/ 4 w 54"/>
                <a:gd name="T9" fmla="*/ 36 h 37"/>
                <a:gd name="T10" fmla="*/ 2 w 54"/>
                <a:gd name="T11" fmla="*/ 36 h 37"/>
                <a:gd name="T12" fmla="*/ 26 w 54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7">
                  <a:moveTo>
                    <a:pt x="26" y="2"/>
                  </a:moveTo>
                  <a:cubicBezTo>
                    <a:pt x="42" y="0"/>
                    <a:pt x="54" y="14"/>
                    <a:pt x="54" y="29"/>
                  </a:cubicBezTo>
                  <a:cubicBezTo>
                    <a:pt x="54" y="30"/>
                    <a:pt x="52" y="31"/>
                    <a:pt x="51" y="30"/>
                  </a:cubicBezTo>
                  <a:cubicBezTo>
                    <a:pt x="45" y="21"/>
                    <a:pt x="43" y="12"/>
                    <a:pt x="31" y="9"/>
                  </a:cubicBezTo>
                  <a:cubicBezTo>
                    <a:pt x="14" y="4"/>
                    <a:pt x="5" y="22"/>
                    <a:pt x="4" y="36"/>
                  </a:cubicBezTo>
                  <a:cubicBezTo>
                    <a:pt x="4" y="37"/>
                    <a:pt x="2" y="37"/>
                    <a:pt x="2" y="36"/>
                  </a:cubicBezTo>
                  <a:cubicBezTo>
                    <a:pt x="0" y="19"/>
                    <a:pt x="9" y="4"/>
                    <a:pt x="26" y="2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10927FC1-C94D-4A37-8930-A4B12C768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794"/>
              <a:ext cx="38" cy="32"/>
            </a:xfrm>
            <a:custGeom>
              <a:avLst/>
              <a:gdLst>
                <a:gd name="T0" fmla="*/ 0 w 24"/>
                <a:gd name="T1" fmla="*/ 0 h 20"/>
                <a:gd name="T2" fmla="*/ 24 w 24"/>
                <a:gd name="T3" fmla="*/ 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0" y="0"/>
                    <a:pt x="12" y="20"/>
                    <a:pt x="2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CA90414C-31F1-4350-BC82-802F13EC1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1692"/>
              <a:ext cx="75" cy="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C1D7CE0C-C4A5-448E-94EC-8CB66C66D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1696"/>
              <a:ext cx="48" cy="63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Oval 45">
              <a:extLst>
                <a:ext uri="{FF2B5EF4-FFF2-40B4-BE49-F238E27FC236}">
                  <a16:creationId xmlns:a16="http://schemas.microsoft.com/office/drawing/2014/main" id="{39607220-5781-4AD2-A33E-B51DCB2ED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5" y="1706"/>
              <a:ext cx="34" cy="43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20A8E341-B9C6-474B-A6EA-D6E69CF1F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3" y="1700"/>
              <a:ext cx="16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5B91D26E-3983-4688-A105-31F30B37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684"/>
              <a:ext cx="86" cy="59"/>
            </a:xfrm>
            <a:custGeom>
              <a:avLst/>
              <a:gdLst>
                <a:gd name="T0" fmla="*/ 28 w 54"/>
                <a:gd name="T1" fmla="*/ 2 h 37"/>
                <a:gd name="T2" fmla="*/ 0 w 54"/>
                <a:gd name="T3" fmla="*/ 29 h 37"/>
                <a:gd name="T4" fmla="*/ 3 w 54"/>
                <a:gd name="T5" fmla="*/ 30 h 37"/>
                <a:gd name="T6" fmla="*/ 23 w 54"/>
                <a:gd name="T7" fmla="*/ 9 h 37"/>
                <a:gd name="T8" fmla="*/ 51 w 54"/>
                <a:gd name="T9" fmla="*/ 36 h 37"/>
                <a:gd name="T10" fmla="*/ 53 w 54"/>
                <a:gd name="T11" fmla="*/ 36 h 37"/>
                <a:gd name="T12" fmla="*/ 28 w 54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7">
                  <a:moveTo>
                    <a:pt x="28" y="2"/>
                  </a:moveTo>
                  <a:cubicBezTo>
                    <a:pt x="12" y="0"/>
                    <a:pt x="0" y="14"/>
                    <a:pt x="0" y="29"/>
                  </a:cubicBezTo>
                  <a:cubicBezTo>
                    <a:pt x="0" y="30"/>
                    <a:pt x="2" y="31"/>
                    <a:pt x="3" y="30"/>
                  </a:cubicBezTo>
                  <a:cubicBezTo>
                    <a:pt x="9" y="21"/>
                    <a:pt x="11" y="12"/>
                    <a:pt x="23" y="9"/>
                  </a:cubicBezTo>
                  <a:cubicBezTo>
                    <a:pt x="40" y="4"/>
                    <a:pt x="50" y="22"/>
                    <a:pt x="51" y="36"/>
                  </a:cubicBezTo>
                  <a:cubicBezTo>
                    <a:pt x="51" y="37"/>
                    <a:pt x="53" y="37"/>
                    <a:pt x="53" y="36"/>
                  </a:cubicBezTo>
                  <a:cubicBezTo>
                    <a:pt x="54" y="19"/>
                    <a:pt x="45" y="4"/>
                    <a:pt x="28" y="2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Oval 48">
              <a:extLst>
                <a:ext uri="{FF2B5EF4-FFF2-40B4-BE49-F238E27FC236}">
                  <a16:creationId xmlns:a16="http://schemas.microsoft.com/office/drawing/2014/main" id="{92BCFB55-47F0-4A30-A280-94835D9B9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5" y="1759"/>
              <a:ext cx="78" cy="62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E6860F79-15B8-4340-92FD-1E3433C070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759"/>
              <a:ext cx="80" cy="62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9E4E8482-1182-4ACC-917E-4F3E4570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633"/>
              <a:ext cx="91" cy="49"/>
            </a:xfrm>
            <a:custGeom>
              <a:avLst/>
              <a:gdLst>
                <a:gd name="T0" fmla="*/ 0 w 57"/>
                <a:gd name="T1" fmla="*/ 31 h 31"/>
                <a:gd name="T2" fmla="*/ 57 w 57"/>
                <a:gd name="T3" fmla="*/ 26 h 31"/>
                <a:gd name="T4" fmla="*/ 0 w 5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1">
                  <a:moveTo>
                    <a:pt x="0" y="31"/>
                  </a:moveTo>
                  <a:cubicBezTo>
                    <a:pt x="0" y="31"/>
                    <a:pt x="23" y="0"/>
                    <a:pt x="57" y="26"/>
                  </a:cubicBezTo>
                  <a:cubicBezTo>
                    <a:pt x="57" y="26"/>
                    <a:pt x="29" y="15"/>
                    <a:pt x="0" y="31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6141D1A4-F244-4BE2-B3C8-913F14ED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631"/>
              <a:ext cx="86" cy="49"/>
            </a:xfrm>
            <a:custGeom>
              <a:avLst/>
              <a:gdLst>
                <a:gd name="T0" fmla="*/ 0 w 54"/>
                <a:gd name="T1" fmla="*/ 27 h 31"/>
                <a:gd name="T2" fmla="*/ 54 w 54"/>
                <a:gd name="T3" fmla="*/ 31 h 31"/>
                <a:gd name="T4" fmla="*/ 0 w 54"/>
                <a:gd name="T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31">
                  <a:moveTo>
                    <a:pt x="0" y="27"/>
                  </a:moveTo>
                  <a:cubicBezTo>
                    <a:pt x="0" y="27"/>
                    <a:pt x="26" y="0"/>
                    <a:pt x="54" y="31"/>
                  </a:cubicBezTo>
                  <a:cubicBezTo>
                    <a:pt x="54" y="31"/>
                    <a:pt x="30" y="16"/>
                    <a:pt x="0" y="27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D0997733-02EF-403A-B2CB-CC2A612B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11"/>
              <a:ext cx="106" cy="74"/>
            </a:xfrm>
            <a:custGeom>
              <a:avLst/>
              <a:gdLst>
                <a:gd name="T0" fmla="*/ 66 w 66"/>
                <a:gd name="T1" fmla="*/ 0 h 46"/>
                <a:gd name="T2" fmla="*/ 0 w 66"/>
                <a:gd name="T3" fmla="*/ 0 h 46"/>
                <a:gd name="T4" fmla="*/ 66 w 66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46">
                  <a:moveTo>
                    <a:pt x="66" y="0"/>
                  </a:moveTo>
                  <a:cubicBezTo>
                    <a:pt x="66" y="0"/>
                    <a:pt x="35" y="46"/>
                    <a:pt x="0" y="0"/>
                  </a:cubicBezTo>
                  <a:cubicBezTo>
                    <a:pt x="0" y="0"/>
                    <a:pt x="32" y="26"/>
                    <a:pt x="66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A97831F3-DDD8-4AD2-A3BB-E003199F9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452"/>
              <a:ext cx="127" cy="123"/>
            </a:xfrm>
            <a:custGeom>
              <a:avLst/>
              <a:gdLst>
                <a:gd name="T0" fmla="*/ 0 w 79"/>
                <a:gd name="T1" fmla="*/ 42 h 77"/>
                <a:gd name="T2" fmla="*/ 41 w 79"/>
                <a:gd name="T3" fmla="*/ 0 h 77"/>
                <a:gd name="T4" fmla="*/ 79 w 79"/>
                <a:gd name="T5" fmla="*/ 39 h 77"/>
                <a:gd name="T6" fmla="*/ 42 w 79"/>
                <a:gd name="T7" fmla="*/ 77 h 77"/>
                <a:gd name="T8" fmla="*/ 0 w 79"/>
                <a:gd name="T9" fmla="*/ 4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77">
                  <a:moveTo>
                    <a:pt x="0" y="42"/>
                  </a:moveTo>
                  <a:cubicBezTo>
                    <a:pt x="0" y="42"/>
                    <a:pt x="37" y="37"/>
                    <a:pt x="41" y="0"/>
                  </a:cubicBezTo>
                  <a:cubicBezTo>
                    <a:pt x="41" y="0"/>
                    <a:pt x="46" y="40"/>
                    <a:pt x="79" y="39"/>
                  </a:cubicBezTo>
                  <a:cubicBezTo>
                    <a:pt x="77" y="42"/>
                    <a:pt x="43" y="43"/>
                    <a:pt x="42" y="77"/>
                  </a:cubicBezTo>
                  <a:cubicBezTo>
                    <a:pt x="42" y="77"/>
                    <a:pt x="42" y="40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90907701-9936-453A-90CD-04778251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586"/>
              <a:ext cx="62" cy="61"/>
            </a:xfrm>
            <a:custGeom>
              <a:avLst/>
              <a:gdLst>
                <a:gd name="T0" fmla="*/ 0 w 39"/>
                <a:gd name="T1" fmla="*/ 21 h 38"/>
                <a:gd name="T2" fmla="*/ 20 w 39"/>
                <a:gd name="T3" fmla="*/ 0 h 38"/>
                <a:gd name="T4" fmla="*/ 39 w 39"/>
                <a:gd name="T5" fmla="*/ 19 h 38"/>
                <a:gd name="T6" fmla="*/ 20 w 39"/>
                <a:gd name="T7" fmla="*/ 38 h 38"/>
                <a:gd name="T8" fmla="*/ 0 w 39"/>
                <a:gd name="T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0" y="21"/>
                  </a:moveTo>
                  <a:cubicBezTo>
                    <a:pt x="0" y="21"/>
                    <a:pt x="18" y="18"/>
                    <a:pt x="20" y="0"/>
                  </a:cubicBezTo>
                  <a:cubicBezTo>
                    <a:pt x="20" y="0"/>
                    <a:pt x="22" y="20"/>
                    <a:pt x="39" y="19"/>
                  </a:cubicBezTo>
                  <a:cubicBezTo>
                    <a:pt x="38" y="20"/>
                    <a:pt x="21" y="21"/>
                    <a:pt x="20" y="38"/>
                  </a:cubicBezTo>
                  <a:cubicBezTo>
                    <a:pt x="20" y="38"/>
                    <a:pt x="21" y="2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6DA3637B-5FFE-4081-992E-A414D3345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626"/>
              <a:ext cx="46" cy="46"/>
            </a:xfrm>
            <a:custGeom>
              <a:avLst/>
              <a:gdLst>
                <a:gd name="T0" fmla="*/ 0 w 29"/>
                <a:gd name="T1" fmla="*/ 16 h 29"/>
                <a:gd name="T2" fmla="*/ 15 w 29"/>
                <a:gd name="T3" fmla="*/ 0 h 29"/>
                <a:gd name="T4" fmla="*/ 29 w 29"/>
                <a:gd name="T5" fmla="*/ 15 h 29"/>
                <a:gd name="T6" fmla="*/ 15 w 29"/>
                <a:gd name="T7" fmla="*/ 29 h 29"/>
                <a:gd name="T8" fmla="*/ 0 w 29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0" y="16"/>
                  </a:moveTo>
                  <a:cubicBezTo>
                    <a:pt x="0" y="16"/>
                    <a:pt x="13" y="14"/>
                    <a:pt x="15" y="0"/>
                  </a:cubicBezTo>
                  <a:cubicBezTo>
                    <a:pt x="15" y="0"/>
                    <a:pt x="17" y="15"/>
                    <a:pt x="29" y="15"/>
                  </a:cubicBezTo>
                  <a:cubicBezTo>
                    <a:pt x="28" y="15"/>
                    <a:pt x="16" y="16"/>
                    <a:pt x="15" y="29"/>
                  </a:cubicBezTo>
                  <a:cubicBezTo>
                    <a:pt x="15" y="29"/>
                    <a:pt x="15" y="1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7" name="Group 58">
            <a:extLst>
              <a:ext uri="{FF2B5EF4-FFF2-40B4-BE49-F238E27FC236}">
                <a16:creationId xmlns:a16="http://schemas.microsoft.com/office/drawing/2014/main" id="{33AE7BD3-785D-4685-AA30-78CAD0F3B6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6805" y="526114"/>
            <a:ext cx="863600" cy="2841625"/>
            <a:chOff x="3715" y="1749"/>
            <a:chExt cx="544" cy="1790"/>
          </a:xfrm>
        </p:grpSpPr>
        <p:sp>
          <p:nvSpPr>
            <p:cNvPr id="58" name="AutoShape 57">
              <a:extLst>
                <a:ext uri="{FF2B5EF4-FFF2-40B4-BE49-F238E27FC236}">
                  <a16:creationId xmlns:a16="http://schemas.microsoft.com/office/drawing/2014/main" id="{285750E5-283F-4B32-950F-17B63835D4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5" y="1749"/>
              <a:ext cx="544" cy="1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84D6A265-C8CC-400C-81C4-80029C25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749"/>
              <a:ext cx="577" cy="728"/>
            </a:xfrm>
            <a:custGeom>
              <a:avLst/>
              <a:gdLst>
                <a:gd name="T0" fmla="*/ 198 w 226"/>
                <a:gd name="T1" fmla="*/ 83 h 288"/>
                <a:gd name="T2" fmla="*/ 181 w 226"/>
                <a:gd name="T3" fmla="*/ 22 h 288"/>
                <a:gd name="T4" fmla="*/ 143 w 226"/>
                <a:gd name="T5" fmla="*/ 1 h 288"/>
                <a:gd name="T6" fmla="*/ 132 w 226"/>
                <a:gd name="T7" fmla="*/ 0 h 288"/>
                <a:gd name="T8" fmla="*/ 87 w 226"/>
                <a:gd name="T9" fmla="*/ 19 h 288"/>
                <a:gd name="T10" fmla="*/ 55 w 226"/>
                <a:gd name="T11" fmla="*/ 138 h 288"/>
                <a:gd name="T12" fmla="*/ 36 w 226"/>
                <a:gd name="T13" fmla="*/ 247 h 288"/>
                <a:gd name="T14" fmla="*/ 167 w 226"/>
                <a:gd name="T15" fmla="*/ 272 h 288"/>
                <a:gd name="T16" fmla="*/ 226 w 226"/>
                <a:gd name="T17" fmla="*/ 177 h 288"/>
                <a:gd name="T18" fmla="*/ 198 w 226"/>
                <a:gd name="T19" fmla="*/ 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88">
                  <a:moveTo>
                    <a:pt x="198" y="83"/>
                  </a:moveTo>
                  <a:cubicBezTo>
                    <a:pt x="192" y="72"/>
                    <a:pt x="189" y="39"/>
                    <a:pt x="181" y="22"/>
                  </a:cubicBezTo>
                  <a:cubicBezTo>
                    <a:pt x="173" y="3"/>
                    <a:pt x="157" y="0"/>
                    <a:pt x="143" y="1"/>
                  </a:cubicBezTo>
                  <a:cubicBezTo>
                    <a:pt x="140" y="0"/>
                    <a:pt x="136" y="0"/>
                    <a:pt x="132" y="0"/>
                  </a:cubicBezTo>
                  <a:cubicBezTo>
                    <a:pt x="114" y="0"/>
                    <a:pt x="97" y="5"/>
                    <a:pt x="87" y="19"/>
                  </a:cubicBezTo>
                  <a:cubicBezTo>
                    <a:pt x="62" y="53"/>
                    <a:pt x="70" y="100"/>
                    <a:pt x="55" y="138"/>
                  </a:cubicBezTo>
                  <a:cubicBezTo>
                    <a:pt x="41" y="173"/>
                    <a:pt x="0" y="212"/>
                    <a:pt x="36" y="247"/>
                  </a:cubicBezTo>
                  <a:cubicBezTo>
                    <a:pt x="66" y="276"/>
                    <a:pt x="129" y="288"/>
                    <a:pt x="167" y="272"/>
                  </a:cubicBezTo>
                  <a:cubicBezTo>
                    <a:pt x="205" y="257"/>
                    <a:pt x="225" y="216"/>
                    <a:pt x="226" y="177"/>
                  </a:cubicBezTo>
                  <a:cubicBezTo>
                    <a:pt x="226" y="142"/>
                    <a:pt x="214" y="114"/>
                    <a:pt x="198" y="83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C17F2615-5366-4573-8885-3EA1F3A4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159"/>
              <a:ext cx="268" cy="369"/>
            </a:xfrm>
            <a:custGeom>
              <a:avLst/>
              <a:gdLst>
                <a:gd name="T0" fmla="*/ 25 w 105"/>
                <a:gd name="T1" fmla="*/ 145 h 146"/>
                <a:gd name="T2" fmla="*/ 0 w 105"/>
                <a:gd name="T3" fmla="*/ 19 h 146"/>
                <a:gd name="T4" fmla="*/ 105 w 105"/>
                <a:gd name="T5" fmla="*/ 19 h 146"/>
                <a:gd name="T6" fmla="*/ 79 w 105"/>
                <a:gd name="T7" fmla="*/ 146 h 146"/>
                <a:gd name="T8" fmla="*/ 25 w 105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46">
                  <a:moveTo>
                    <a:pt x="25" y="145"/>
                  </a:moveTo>
                  <a:cubicBezTo>
                    <a:pt x="24" y="140"/>
                    <a:pt x="0" y="19"/>
                    <a:pt x="0" y="19"/>
                  </a:cubicBezTo>
                  <a:cubicBezTo>
                    <a:pt x="0" y="19"/>
                    <a:pt x="64" y="0"/>
                    <a:pt x="105" y="19"/>
                  </a:cubicBezTo>
                  <a:cubicBezTo>
                    <a:pt x="79" y="146"/>
                    <a:pt x="79" y="146"/>
                    <a:pt x="79" y="146"/>
                  </a:cubicBezTo>
                  <a:lnTo>
                    <a:pt x="25" y="145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7AA76315-256A-42B5-9740-FB2DA751A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356"/>
              <a:ext cx="159" cy="101"/>
            </a:xfrm>
            <a:custGeom>
              <a:avLst/>
              <a:gdLst>
                <a:gd name="T0" fmla="*/ 0 w 62"/>
                <a:gd name="T1" fmla="*/ 5 h 40"/>
                <a:gd name="T2" fmla="*/ 62 w 62"/>
                <a:gd name="T3" fmla="*/ 0 h 40"/>
                <a:gd name="T4" fmla="*/ 0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0" y="5"/>
                  </a:moveTo>
                  <a:cubicBezTo>
                    <a:pt x="0" y="5"/>
                    <a:pt x="48" y="10"/>
                    <a:pt x="62" y="0"/>
                  </a:cubicBezTo>
                  <a:cubicBezTo>
                    <a:pt x="62" y="0"/>
                    <a:pt x="45" y="40"/>
                    <a:pt x="0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61CE799D-59FB-4610-B156-A9B11220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334"/>
              <a:ext cx="118" cy="210"/>
            </a:xfrm>
            <a:custGeom>
              <a:avLst/>
              <a:gdLst>
                <a:gd name="T0" fmla="*/ 38 w 46"/>
                <a:gd name="T1" fmla="*/ 62 h 83"/>
                <a:gd name="T2" fmla="*/ 14 w 46"/>
                <a:gd name="T3" fmla="*/ 81 h 83"/>
                <a:gd name="T4" fmla="*/ 4 w 46"/>
                <a:gd name="T5" fmla="*/ 65 h 83"/>
                <a:gd name="T6" fmla="*/ 14 w 46"/>
                <a:gd name="T7" fmla="*/ 52 h 83"/>
                <a:gd name="T8" fmla="*/ 21 w 46"/>
                <a:gd name="T9" fmla="*/ 42 h 83"/>
                <a:gd name="T10" fmla="*/ 26 w 46"/>
                <a:gd name="T11" fmla="*/ 37 h 83"/>
                <a:gd name="T12" fmla="*/ 23 w 46"/>
                <a:gd name="T13" fmla="*/ 3 h 83"/>
                <a:gd name="T14" fmla="*/ 23 w 46"/>
                <a:gd name="T15" fmla="*/ 0 h 83"/>
                <a:gd name="T16" fmla="*/ 46 w 46"/>
                <a:gd name="T17" fmla="*/ 0 h 83"/>
                <a:gd name="T18" fmla="*/ 32 w 46"/>
                <a:gd name="T19" fmla="*/ 38 h 83"/>
                <a:gd name="T20" fmla="*/ 33 w 46"/>
                <a:gd name="T21" fmla="*/ 41 h 83"/>
                <a:gd name="T22" fmla="*/ 34 w 46"/>
                <a:gd name="T23" fmla="*/ 45 h 83"/>
                <a:gd name="T24" fmla="*/ 38 w 46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3">
                  <a:moveTo>
                    <a:pt x="38" y="62"/>
                  </a:moveTo>
                  <a:cubicBezTo>
                    <a:pt x="40" y="75"/>
                    <a:pt x="25" y="83"/>
                    <a:pt x="14" y="81"/>
                  </a:cubicBezTo>
                  <a:cubicBezTo>
                    <a:pt x="9" y="81"/>
                    <a:pt x="0" y="69"/>
                    <a:pt x="4" y="65"/>
                  </a:cubicBezTo>
                  <a:cubicBezTo>
                    <a:pt x="8" y="61"/>
                    <a:pt x="11" y="57"/>
                    <a:pt x="14" y="52"/>
                  </a:cubicBezTo>
                  <a:cubicBezTo>
                    <a:pt x="17" y="49"/>
                    <a:pt x="19" y="45"/>
                    <a:pt x="21" y="42"/>
                  </a:cubicBezTo>
                  <a:cubicBezTo>
                    <a:pt x="22" y="40"/>
                    <a:pt x="25" y="39"/>
                    <a:pt x="26" y="37"/>
                  </a:cubicBezTo>
                  <a:cubicBezTo>
                    <a:pt x="24" y="26"/>
                    <a:pt x="23" y="14"/>
                    <a:pt x="23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12"/>
                    <a:pt x="38" y="25"/>
                    <a:pt x="32" y="38"/>
                  </a:cubicBezTo>
                  <a:cubicBezTo>
                    <a:pt x="33" y="38"/>
                    <a:pt x="33" y="40"/>
                    <a:pt x="33" y="41"/>
                  </a:cubicBezTo>
                  <a:cubicBezTo>
                    <a:pt x="34" y="42"/>
                    <a:pt x="34" y="44"/>
                    <a:pt x="34" y="45"/>
                  </a:cubicBezTo>
                  <a:cubicBezTo>
                    <a:pt x="36" y="51"/>
                    <a:pt x="37" y="58"/>
                    <a:pt x="3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92DE36B8-D3A7-4332-A398-8C9ADC1EA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3440"/>
              <a:ext cx="102" cy="104"/>
            </a:xfrm>
            <a:custGeom>
              <a:avLst/>
              <a:gdLst>
                <a:gd name="T0" fmla="*/ 14 w 40"/>
                <a:gd name="T1" fmla="*/ 39 h 41"/>
                <a:gd name="T2" fmla="*/ 4 w 40"/>
                <a:gd name="T3" fmla="*/ 23 h 41"/>
                <a:gd name="T4" fmla="*/ 14 w 40"/>
                <a:gd name="T5" fmla="*/ 10 h 41"/>
                <a:gd name="T6" fmla="*/ 21 w 40"/>
                <a:gd name="T7" fmla="*/ 0 h 41"/>
                <a:gd name="T8" fmla="*/ 33 w 40"/>
                <a:gd name="T9" fmla="*/ 0 h 41"/>
                <a:gd name="T10" fmla="*/ 34 w 40"/>
                <a:gd name="T11" fmla="*/ 3 h 41"/>
                <a:gd name="T12" fmla="*/ 38 w 40"/>
                <a:gd name="T13" fmla="*/ 20 h 41"/>
                <a:gd name="T14" fmla="*/ 14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14" y="39"/>
                  </a:moveTo>
                  <a:cubicBezTo>
                    <a:pt x="9" y="39"/>
                    <a:pt x="0" y="27"/>
                    <a:pt x="4" y="23"/>
                  </a:cubicBezTo>
                  <a:cubicBezTo>
                    <a:pt x="8" y="19"/>
                    <a:pt x="11" y="15"/>
                    <a:pt x="14" y="10"/>
                  </a:cubicBezTo>
                  <a:cubicBezTo>
                    <a:pt x="17" y="7"/>
                    <a:pt x="19" y="3"/>
                    <a:pt x="21" y="0"/>
                  </a:cubicBezTo>
                  <a:cubicBezTo>
                    <a:pt x="24" y="1"/>
                    <a:pt x="29" y="2"/>
                    <a:pt x="33" y="0"/>
                  </a:cubicBezTo>
                  <a:cubicBezTo>
                    <a:pt x="34" y="1"/>
                    <a:pt x="34" y="2"/>
                    <a:pt x="34" y="3"/>
                  </a:cubicBezTo>
                  <a:cubicBezTo>
                    <a:pt x="36" y="9"/>
                    <a:pt x="37" y="16"/>
                    <a:pt x="38" y="20"/>
                  </a:cubicBezTo>
                  <a:cubicBezTo>
                    <a:pt x="40" y="33"/>
                    <a:pt x="25" y="41"/>
                    <a:pt x="14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CC778B20-2386-462A-9093-027EEB329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3" y="3410"/>
              <a:ext cx="82" cy="61"/>
            </a:xfrm>
            <a:custGeom>
              <a:avLst/>
              <a:gdLst>
                <a:gd name="T0" fmla="*/ 24 w 32"/>
                <a:gd name="T1" fmla="*/ 8 h 24"/>
                <a:gd name="T2" fmla="*/ 14 w 32"/>
                <a:gd name="T3" fmla="*/ 14 h 24"/>
                <a:gd name="T4" fmla="*/ 12 w 32"/>
                <a:gd name="T5" fmla="*/ 4 h 24"/>
                <a:gd name="T6" fmla="*/ 1 w 32"/>
                <a:gd name="T7" fmla="*/ 6 h 24"/>
                <a:gd name="T8" fmla="*/ 4 w 32"/>
                <a:gd name="T9" fmla="*/ 14 h 24"/>
                <a:gd name="T10" fmla="*/ 9 w 32"/>
                <a:gd name="T11" fmla="*/ 17 h 24"/>
                <a:gd name="T12" fmla="*/ 12 w 32"/>
                <a:gd name="T13" fmla="*/ 19 h 24"/>
                <a:gd name="T14" fmla="*/ 3 w 32"/>
                <a:gd name="T15" fmla="*/ 21 h 24"/>
                <a:gd name="T16" fmla="*/ 3 w 32"/>
                <a:gd name="T17" fmla="*/ 22 h 24"/>
                <a:gd name="T18" fmla="*/ 10 w 32"/>
                <a:gd name="T19" fmla="*/ 21 h 24"/>
                <a:gd name="T20" fmla="*/ 17 w 32"/>
                <a:gd name="T21" fmla="*/ 24 h 24"/>
                <a:gd name="T22" fmla="*/ 18 w 32"/>
                <a:gd name="T23" fmla="*/ 23 h 24"/>
                <a:gd name="T24" fmla="*/ 15 w 32"/>
                <a:gd name="T25" fmla="*/ 19 h 24"/>
                <a:gd name="T26" fmla="*/ 23 w 32"/>
                <a:gd name="T27" fmla="*/ 17 h 24"/>
                <a:gd name="T28" fmla="*/ 32 w 32"/>
                <a:gd name="T29" fmla="*/ 11 h 24"/>
                <a:gd name="T30" fmla="*/ 24 w 32"/>
                <a:gd name="T31" fmla="*/ 8 h 24"/>
                <a:gd name="T32" fmla="*/ 5 w 32"/>
                <a:gd name="T33" fmla="*/ 12 h 24"/>
                <a:gd name="T34" fmla="*/ 2 w 32"/>
                <a:gd name="T35" fmla="*/ 10 h 24"/>
                <a:gd name="T36" fmla="*/ 7 w 32"/>
                <a:gd name="T37" fmla="*/ 3 h 24"/>
                <a:gd name="T38" fmla="*/ 13 w 32"/>
                <a:gd name="T39" fmla="*/ 10 h 24"/>
                <a:gd name="T40" fmla="*/ 11 w 32"/>
                <a:gd name="T41" fmla="*/ 16 h 24"/>
                <a:gd name="T42" fmla="*/ 5 w 32"/>
                <a:gd name="T43" fmla="*/ 12 h 24"/>
                <a:gd name="T44" fmla="*/ 29 w 32"/>
                <a:gd name="T45" fmla="*/ 11 h 24"/>
                <a:gd name="T46" fmla="*/ 22 w 32"/>
                <a:gd name="T47" fmla="*/ 15 h 24"/>
                <a:gd name="T48" fmla="*/ 14 w 32"/>
                <a:gd name="T49" fmla="*/ 17 h 24"/>
                <a:gd name="T50" fmla="*/ 22 w 32"/>
                <a:gd name="T51" fmla="*/ 11 h 24"/>
                <a:gd name="T52" fmla="*/ 29 w 32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24" y="8"/>
                  </a:moveTo>
                  <a:cubicBezTo>
                    <a:pt x="20" y="9"/>
                    <a:pt x="17" y="12"/>
                    <a:pt x="14" y="14"/>
                  </a:cubicBezTo>
                  <a:cubicBezTo>
                    <a:pt x="15" y="11"/>
                    <a:pt x="15" y="7"/>
                    <a:pt x="12" y="4"/>
                  </a:cubicBezTo>
                  <a:cubicBezTo>
                    <a:pt x="8" y="0"/>
                    <a:pt x="3" y="2"/>
                    <a:pt x="1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5" y="15"/>
                    <a:pt x="7" y="16"/>
                    <a:pt x="9" y="17"/>
                  </a:cubicBezTo>
                  <a:cubicBezTo>
                    <a:pt x="9" y="17"/>
                    <a:pt x="11" y="18"/>
                    <a:pt x="12" y="19"/>
                  </a:cubicBezTo>
                  <a:cubicBezTo>
                    <a:pt x="9" y="19"/>
                    <a:pt x="5" y="20"/>
                    <a:pt x="3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6" y="22"/>
                    <a:pt x="8" y="21"/>
                    <a:pt x="10" y="21"/>
                  </a:cubicBezTo>
                  <a:cubicBezTo>
                    <a:pt x="13" y="21"/>
                    <a:pt x="15" y="23"/>
                    <a:pt x="17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1"/>
                    <a:pt x="16" y="20"/>
                    <a:pt x="15" y="19"/>
                  </a:cubicBezTo>
                  <a:cubicBezTo>
                    <a:pt x="17" y="20"/>
                    <a:pt x="21" y="18"/>
                    <a:pt x="23" y="17"/>
                  </a:cubicBezTo>
                  <a:cubicBezTo>
                    <a:pt x="26" y="16"/>
                    <a:pt x="31" y="14"/>
                    <a:pt x="32" y="11"/>
                  </a:cubicBezTo>
                  <a:cubicBezTo>
                    <a:pt x="32" y="7"/>
                    <a:pt x="26" y="8"/>
                    <a:pt x="24" y="8"/>
                  </a:cubicBezTo>
                  <a:close/>
                  <a:moveTo>
                    <a:pt x="5" y="12"/>
                  </a:moveTo>
                  <a:cubicBezTo>
                    <a:pt x="4" y="12"/>
                    <a:pt x="2" y="11"/>
                    <a:pt x="2" y="10"/>
                  </a:cubicBezTo>
                  <a:cubicBezTo>
                    <a:pt x="2" y="7"/>
                    <a:pt x="5" y="4"/>
                    <a:pt x="7" y="3"/>
                  </a:cubicBezTo>
                  <a:cubicBezTo>
                    <a:pt x="11" y="3"/>
                    <a:pt x="13" y="7"/>
                    <a:pt x="13" y="10"/>
                  </a:cubicBezTo>
                  <a:cubicBezTo>
                    <a:pt x="13" y="12"/>
                    <a:pt x="12" y="14"/>
                    <a:pt x="11" y="16"/>
                  </a:cubicBezTo>
                  <a:cubicBezTo>
                    <a:pt x="9" y="14"/>
                    <a:pt x="5" y="13"/>
                    <a:pt x="5" y="12"/>
                  </a:cubicBezTo>
                  <a:close/>
                  <a:moveTo>
                    <a:pt x="29" y="11"/>
                  </a:moveTo>
                  <a:cubicBezTo>
                    <a:pt x="28" y="13"/>
                    <a:pt x="24" y="14"/>
                    <a:pt x="22" y="15"/>
                  </a:cubicBezTo>
                  <a:cubicBezTo>
                    <a:pt x="20" y="16"/>
                    <a:pt x="17" y="17"/>
                    <a:pt x="14" y="17"/>
                  </a:cubicBezTo>
                  <a:cubicBezTo>
                    <a:pt x="17" y="14"/>
                    <a:pt x="19" y="12"/>
                    <a:pt x="22" y="11"/>
                  </a:cubicBezTo>
                  <a:cubicBezTo>
                    <a:pt x="23" y="11"/>
                    <a:pt x="30" y="9"/>
                    <a:pt x="29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712DD7AC-F0B5-433E-A77A-1A25B8A20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473"/>
              <a:ext cx="41" cy="18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2 h 7"/>
                <a:gd name="T4" fmla="*/ 0 w 16"/>
                <a:gd name="T5" fmla="*/ 3 h 7"/>
                <a:gd name="T6" fmla="*/ 8 w 16"/>
                <a:gd name="T7" fmla="*/ 4 h 7"/>
                <a:gd name="T8" fmla="*/ 15 w 16"/>
                <a:gd name="T9" fmla="*/ 7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4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3"/>
                    <a:pt x="5" y="3"/>
                    <a:pt x="8" y="4"/>
                  </a:cubicBezTo>
                  <a:cubicBezTo>
                    <a:pt x="11" y="4"/>
                    <a:pt x="12" y="6"/>
                    <a:pt x="15" y="7"/>
                  </a:cubicBezTo>
                  <a:cubicBezTo>
                    <a:pt x="15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6ED4D1FE-7C2F-4E4C-91FA-1FF76D308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491"/>
              <a:ext cx="41" cy="13"/>
            </a:xfrm>
            <a:custGeom>
              <a:avLst/>
              <a:gdLst>
                <a:gd name="T0" fmla="*/ 15 w 16"/>
                <a:gd name="T1" fmla="*/ 3 h 5"/>
                <a:gd name="T2" fmla="*/ 8 w 16"/>
                <a:gd name="T3" fmla="*/ 0 h 5"/>
                <a:gd name="T4" fmla="*/ 0 w 16"/>
                <a:gd name="T5" fmla="*/ 1 h 5"/>
                <a:gd name="T6" fmla="*/ 1 w 16"/>
                <a:gd name="T7" fmla="*/ 2 h 5"/>
                <a:gd name="T8" fmla="*/ 9 w 16"/>
                <a:gd name="T9" fmla="*/ 3 h 5"/>
                <a:gd name="T10" fmla="*/ 15 w 16"/>
                <a:gd name="T11" fmla="*/ 4 h 5"/>
                <a:gd name="T12" fmla="*/ 15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5" y="3"/>
                  </a:moveTo>
                  <a:cubicBezTo>
                    <a:pt x="13" y="1"/>
                    <a:pt x="10" y="1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1"/>
                    <a:pt x="6" y="2"/>
                    <a:pt x="9" y="3"/>
                  </a:cubicBezTo>
                  <a:cubicBezTo>
                    <a:pt x="11" y="4"/>
                    <a:pt x="13" y="5"/>
                    <a:pt x="15" y="4"/>
                  </a:cubicBezTo>
                  <a:cubicBezTo>
                    <a:pt x="16" y="4"/>
                    <a:pt x="16" y="3"/>
                    <a:pt x="15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A477DF6D-9C89-4B0B-A34E-D53DEF69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540"/>
              <a:ext cx="220" cy="875"/>
            </a:xfrm>
            <a:custGeom>
              <a:avLst/>
              <a:gdLst>
                <a:gd name="T0" fmla="*/ 39 w 86"/>
                <a:gd name="T1" fmla="*/ 0 h 346"/>
                <a:gd name="T2" fmla="*/ 16 w 86"/>
                <a:gd name="T3" fmla="*/ 343 h 346"/>
                <a:gd name="T4" fmla="*/ 38 w 86"/>
                <a:gd name="T5" fmla="*/ 344 h 346"/>
                <a:gd name="T6" fmla="*/ 74 w 86"/>
                <a:gd name="T7" fmla="*/ 4 h 346"/>
                <a:gd name="T8" fmla="*/ 39 w 86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46">
                  <a:moveTo>
                    <a:pt x="39" y="0"/>
                  </a:moveTo>
                  <a:cubicBezTo>
                    <a:pt x="39" y="0"/>
                    <a:pt x="0" y="82"/>
                    <a:pt x="16" y="343"/>
                  </a:cubicBezTo>
                  <a:cubicBezTo>
                    <a:pt x="16" y="343"/>
                    <a:pt x="33" y="346"/>
                    <a:pt x="38" y="344"/>
                  </a:cubicBezTo>
                  <a:cubicBezTo>
                    <a:pt x="38" y="344"/>
                    <a:pt x="86" y="118"/>
                    <a:pt x="74" y="4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4D5FD675-2F52-4992-9AEE-C50DFEE09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334"/>
              <a:ext cx="115" cy="210"/>
            </a:xfrm>
            <a:custGeom>
              <a:avLst/>
              <a:gdLst>
                <a:gd name="T0" fmla="*/ 7 w 45"/>
                <a:gd name="T1" fmla="*/ 62 h 83"/>
                <a:gd name="T2" fmla="*/ 32 w 45"/>
                <a:gd name="T3" fmla="*/ 81 h 83"/>
                <a:gd name="T4" fmla="*/ 41 w 45"/>
                <a:gd name="T5" fmla="*/ 65 h 83"/>
                <a:gd name="T6" fmla="*/ 31 w 45"/>
                <a:gd name="T7" fmla="*/ 52 h 83"/>
                <a:gd name="T8" fmla="*/ 25 w 45"/>
                <a:gd name="T9" fmla="*/ 42 h 83"/>
                <a:gd name="T10" fmla="*/ 22 w 45"/>
                <a:gd name="T11" fmla="*/ 37 h 83"/>
                <a:gd name="T12" fmla="*/ 28 w 45"/>
                <a:gd name="T13" fmla="*/ 3 h 83"/>
                <a:gd name="T14" fmla="*/ 28 w 45"/>
                <a:gd name="T15" fmla="*/ 0 h 83"/>
                <a:gd name="T16" fmla="*/ 0 w 45"/>
                <a:gd name="T17" fmla="*/ 0 h 83"/>
                <a:gd name="T18" fmla="*/ 13 w 45"/>
                <a:gd name="T19" fmla="*/ 38 h 83"/>
                <a:gd name="T20" fmla="*/ 12 w 45"/>
                <a:gd name="T21" fmla="*/ 41 h 83"/>
                <a:gd name="T22" fmla="*/ 11 w 45"/>
                <a:gd name="T23" fmla="*/ 45 h 83"/>
                <a:gd name="T24" fmla="*/ 7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7" y="62"/>
                  </a:moveTo>
                  <a:cubicBezTo>
                    <a:pt x="5" y="75"/>
                    <a:pt x="20" y="83"/>
                    <a:pt x="32" y="81"/>
                  </a:cubicBezTo>
                  <a:cubicBezTo>
                    <a:pt x="36" y="81"/>
                    <a:pt x="45" y="69"/>
                    <a:pt x="41" y="65"/>
                  </a:cubicBezTo>
                  <a:cubicBezTo>
                    <a:pt x="37" y="61"/>
                    <a:pt x="34" y="57"/>
                    <a:pt x="31" y="52"/>
                  </a:cubicBezTo>
                  <a:cubicBezTo>
                    <a:pt x="29" y="49"/>
                    <a:pt x="27" y="45"/>
                    <a:pt x="25" y="42"/>
                  </a:cubicBezTo>
                  <a:cubicBezTo>
                    <a:pt x="24" y="40"/>
                    <a:pt x="23" y="39"/>
                    <a:pt x="22" y="37"/>
                  </a:cubicBezTo>
                  <a:cubicBezTo>
                    <a:pt x="24" y="26"/>
                    <a:pt x="24" y="14"/>
                    <a:pt x="28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8" y="25"/>
                    <a:pt x="13" y="38"/>
                  </a:cubicBezTo>
                  <a:cubicBezTo>
                    <a:pt x="13" y="38"/>
                    <a:pt x="12" y="40"/>
                    <a:pt x="12" y="41"/>
                  </a:cubicBezTo>
                  <a:cubicBezTo>
                    <a:pt x="12" y="42"/>
                    <a:pt x="12" y="44"/>
                    <a:pt x="11" y="45"/>
                  </a:cubicBezTo>
                  <a:cubicBezTo>
                    <a:pt x="10" y="51"/>
                    <a:pt x="8" y="58"/>
                    <a:pt x="7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BC13210F-3F37-4C5A-AC11-5A326D8E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440"/>
              <a:ext cx="102" cy="104"/>
            </a:xfrm>
            <a:custGeom>
              <a:avLst/>
              <a:gdLst>
                <a:gd name="T0" fmla="*/ 27 w 40"/>
                <a:gd name="T1" fmla="*/ 39 h 41"/>
                <a:gd name="T2" fmla="*/ 36 w 40"/>
                <a:gd name="T3" fmla="*/ 23 h 41"/>
                <a:gd name="T4" fmla="*/ 26 w 40"/>
                <a:gd name="T5" fmla="*/ 10 h 41"/>
                <a:gd name="T6" fmla="*/ 20 w 40"/>
                <a:gd name="T7" fmla="*/ 0 h 41"/>
                <a:gd name="T8" fmla="*/ 7 w 40"/>
                <a:gd name="T9" fmla="*/ 0 h 41"/>
                <a:gd name="T10" fmla="*/ 6 w 40"/>
                <a:gd name="T11" fmla="*/ 3 h 41"/>
                <a:gd name="T12" fmla="*/ 2 w 40"/>
                <a:gd name="T13" fmla="*/ 20 h 41"/>
                <a:gd name="T14" fmla="*/ 27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27" y="39"/>
                  </a:moveTo>
                  <a:cubicBezTo>
                    <a:pt x="31" y="39"/>
                    <a:pt x="40" y="27"/>
                    <a:pt x="36" y="23"/>
                  </a:cubicBezTo>
                  <a:cubicBezTo>
                    <a:pt x="32" y="19"/>
                    <a:pt x="29" y="15"/>
                    <a:pt x="26" y="10"/>
                  </a:cubicBezTo>
                  <a:cubicBezTo>
                    <a:pt x="24" y="7"/>
                    <a:pt x="22" y="3"/>
                    <a:pt x="20" y="0"/>
                  </a:cubicBezTo>
                  <a:cubicBezTo>
                    <a:pt x="16" y="1"/>
                    <a:pt x="12" y="2"/>
                    <a:pt x="7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9"/>
                    <a:pt x="3" y="16"/>
                    <a:pt x="2" y="20"/>
                  </a:cubicBezTo>
                  <a:cubicBezTo>
                    <a:pt x="0" y="33"/>
                    <a:pt x="15" y="41"/>
                    <a:pt x="27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3EAC6414-696C-4F6E-A7B9-F5F6CA243C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7" y="3410"/>
              <a:ext cx="85" cy="61"/>
            </a:xfrm>
            <a:custGeom>
              <a:avLst/>
              <a:gdLst>
                <a:gd name="T0" fmla="*/ 1 w 33"/>
                <a:gd name="T1" fmla="*/ 11 h 24"/>
                <a:gd name="T2" fmla="*/ 9 w 33"/>
                <a:gd name="T3" fmla="*/ 17 h 24"/>
                <a:gd name="T4" fmla="*/ 18 w 33"/>
                <a:gd name="T5" fmla="*/ 19 h 24"/>
                <a:gd name="T6" fmla="*/ 14 w 33"/>
                <a:gd name="T7" fmla="*/ 23 h 24"/>
                <a:gd name="T8" fmla="*/ 15 w 33"/>
                <a:gd name="T9" fmla="*/ 24 h 24"/>
                <a:gd name="T10" fmla="*/ 22 w 33"/>
                <a:gd name="T11" fmla="*/ 21 h 24"/>
                <a:gd name="T12" fmla="*/ 29 w 33"/>
                <a:gd name="T13" fmla="*/ 22 h 24"/>
                <a:gd name="T14" fmla="*/ 29 w 33"/>
                <a:gd name="T15" fmla="*/ 21 h 24"/>
                <a:gd name="T16" fmla="*/ 21 w 33"/>
                <a:gd name="T17" fmla="*/ 19 h 24"/>
                <a:gd name="T18" fmla="*/ 24 w 33"/>
                <a:gd name="T19" fmla="*/ 17 h 24"/>
                <a:gd name="T20" fmla="*/ 29 w 33"/>
                <a:gd name="T21" fmla="*/ 14 h 24"/>
                <a:gd name="T22" fmla="*/ 31 w 33"/>
                <a:gd name="T23" fmla="*/ 6 h 24"/>
                <a:gd name="T24" fmla="*/ 20 w 33"/>
                <a:gd name="T25" fmla="*/ 4 h 24"/>
                <a:gd name="T26" fmla="*/ 19 w 33"/>
                <a:gd name="T27" fmla="*/ 14 h 24"/>
                <a:gd name="T28" fmla="*/ 8 w 33"/>
                <a:gd name="T29" fmla="*/ 8 h 24"/>
                <a:gd name="T30" fmla="*/ 1 w 33"/>
                <a:gd name="T31" fmla="*/ 11 h 24"/>
                <a:gd name="T32" fmla="*/ 21 w 33"/>
                <a:gd name="T33" fmla="*/ 16 h 24"/>
                <a:gd name="T34" fmla="*/ 20 w 33"/>
                <a:gd name="T35" fmla="*/ 10 h 24"/>
                <a:gd name="T36" fmla="*/ 25 w 33"/>
                <a:gd name="T37" fmla="*/ 3 h 24"/>
                <a:gd name="T38" fmla="*/ 30 w 33"/>
                <a:gd name="T39" fmla="*/ 10 h 24"/>
                <a:gd name="T40" fmla="*/ 28 w 33"/>
                <a:gd name="T41" fmla="*/ 12 h 24"/>
                <a:gd name="T42" fmla="*/ 21 w 33"/>
                <a:gd name="T43" fmla="*/ 16 h 24"/>
                <a:gd name="T44" fmla="*/ 10 w 33"/>
                <a:gd name="T45" fmla="*/ 11 h 24"/>
                <a:gd name="T46" fmla="*/ 18 w 33"/>
                <a:gd name="T47" fmla="*/ 17 h 24"/>
                <a:gd name="T48" fmla="*/ 10 w 33"/>
                <a:gd name="T49" fmla="*/ 15 h 24"/>
                <a:gd name="T50" fmla="*/ 3 w 33"/>
                <a:gd name="T51" fmla="*/ 11 h 24"/>
                <a:gd name="T52" fmla="*/ 10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1" y="11"/>
                  </a:moveTo>
                  <a:cubicBezTo>
                    <a:pt x="1" y="14"/>
                    <a:pt x="7" y="16"/>
                    <a:pt x="9" y="17"/>
                  </a:cubicBezTo>
                  <a:cubicBezTo>
                    <a:pt x="12" y="18"/>
                    <a:pt x="15" y="20"/>
                    <a:pt x="18" y="19"/>
                  </a:cubicBezTo>
                  <a:cubicBezTo>
                    <a:pt x="16" y="20"/>
                    <a:pt x="15" y="21"/>
                    <a:pt x="14" y="23"/>
                  </a:cubicBezTo>
                  <a:cubicBezTo>
                    <a:pt x="14" y="23"/>
                    <a:pt x="15" y="24"/>
                    <a:pt x="15" y="24"/>
                  </a:cubicBezTo>
                  <a:cubicBezTo>
                    <a:pt x="18" y="23"/>
                    <a:pt x="19" y="21"/>
                    <a:pt x="22" y="21"/>
                  </a:cubicBezTo>
                  <a:cubicBezTo>
                    <a:pt x="25" y="21"/>
                    <a:pt x="27" y="22"/>
                    <a:pt x="29" y="22"/>
                  </a:cubicBezTo>
                  <a:cubicBezTo>
                    <a:pt x="30" y="22"/>
                    <a:pt x="30" y="21"/>
                    <a:pt x="29" y="21"/>
                  </a:cubicBezTo>
                  <a:cubicBezTo>
                    <a:pt x="27" y="20"/>
                    <a:pt x="24" y="19"/>
                    <a:pt x="21" y="19"/>
                  </a:cubicBezTo>
                  <a:cubicBezTo>
                    <a:pt x="22" y="18"/>
                    <a:pt x="23" y="17"/>
                    <a:pt x="24" y="17"/>
                  </a:cubicBezTo>
                  <a:cubicBezTo>
                    <a:pt x="25" y="16"/>
                    <a:pt x="27" y="15"/>
                    <a:pt x="29" y="14"/>
                  </a:cubicBezTo>
                  <a:cubicBezTo>
                    <a:pt x="32" y="12"/>
                    <a:pt x="33" y="10"/>
                    <a:pt x="31" y="6"/>
                  </a:cubicBezTo>
                  <a:cubicBezTo>
                    <a:pt x="29" y="2"/>
                    <a:pt x="24" y="0"/>
                    <a:pt x="20" y="4"/>
                  </a:cubicBezTo>
                  <a:cubicBezTo>
                    <a:pt x="17" y="7"/>
                    <a:pt x="18" y="11"/>
                    <a:pt x="19" y="14"/>
                  </a:cubicBezTo>
                  <a:cubicBezTo>
                    <a:pt x="16" y="12"/>
                    <a:pt x="13" y="9"/>
                    <a:pt x="8" y="8"/>
                  </a:cubicBezTo>
                  <a:cubicBezTo>
                    <a:pt x="6" y="8"/>
                    <a:pt x="0" y="7"/>
                    <a:pt x="1" y="11"/>
                  </a:cubicBezTo>
                  <a:close/>
                  <a:moveTo>
                    <a:pt x="21" y="16"/>
                  </a:moveTo>
                  <a:cubicBezTo>
                    <a:pt x="20" y="14"/>
                    <a:pt x="20" y="12"/>
                    <a:pt x="20" y="10"/>
                  </a:cubicBezTo>
                  <a:cubicBezTo>
                    <a:pt x="20" y="7"/>
                    <a:pt x="22" y="3"/>
                    <a:pt x="25" y="3"/>
                  </a:cubicBezTo>
                  <a:cubicBezTo>
                    <a:pt x="28" y="4"/>
                    <a:pt x="30" y="7"/>
                    <a:pt x="30" y="10"/>
                  </a:cubicBezTo>
                  <a:cubicBezTo>
                    <a:pt x="30" y="11"/>
                    <a:pt x="28" y="12"/>
                    <a:pt x="28" y="12"/>
                  </a:cubicBezTo>
                  <a:cubicBezTo>
                    <a:pt x="27" y="13"/>
                    <a:pt x="23" y="14"/>
                    <a:pt x="21" y="16"/>
                  </a:cubicBezTo>
                  <a:close/>
                  <a:moveTo>
                    <a:pt x="10" y="11"/>
                  </a:moveTo>
                  <a:cubicBezTo>
                    <a:pt x="13" y="12"/>
                    <a:pt x="16" y="14"/>
                    <a:pt x="18" y="17"/>
                  </a:cubicBezTo>
                  <a:cubicBezTo>
                    <a:pt x="16" y="17"/>
                    <a:pt x="13" y="16"/>
                    <a:pt x="10" y="15"/>
                  </a:cubicBezTo>
                  <a:cubicBezTo>
                    <a:pt x="8" y="14"/>
                    <a:pt x="4" y="13"/>
                    <a:pt x="3" y="11"/>
                  </a:cubicBezTo>
                  <a:cubicBezTo>
                    <a:pt x="2" y="9"/>
                    <a:pt x="9" y="11"/>
                    <a:pt x="1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86DCA508-9A1D-45AE-A4CD-615F1153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73"/>
              <a:ext cx="41" cy="18"/>
            </a:xfrm>
            <a:custGeom>
              <a:avLst/>
              <a:gdLst>
                <a:gd name="T0" fmla="*/ 0 w 16"/>
                <a:gd name="T1" fmla="*/ 6 h 7"/>
                <a:gd name="T2" fmla="*/ 15 w 16"/>
                <a:gd name="T3" fmla="*/ 2 h 7"/>
                <a:gd name="T4" fmla="*/ 15 w 16"/>
                <a:gd name="T5" fmla="*/ 3 h 7"/>
                <a:gd name="T6" fmla="*/ 8 w 16"/>
                <a:gd name="T7" fmla="*/ 4 h 7"/>
                <a:gd name="T8" fmla="*/ 1 w 16"/>
                <a:gd name="T9" fmla="*/ 7 h 7"/>
                <a:gd name="T10" fmla="*/ 0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1" y="0"/>
                    <a:pt x="11" y="0"/>
                    <a:pt x="15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3" y="3"/>
                    <a:pt x="10" y="3"/>
                    <a:pt x="8" y="4"/>
                  </a:cubicBezTo>
                  <a:cubicBezTo>
                    <a:pt x="5" y="4"/>
                    <a:pt x="3" y="6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D529C443-0BBA-428A-BC3F-129ADC9C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3491"/>
              <a:ext cx="43" cy="13"/>
            </a:xfrm>
            <a:custGeom>
              <a:avLst/>
              <a:gdLst>
                <a:gd name="T0" fmla="*/ 1 w 17"/>
                <a:gd name="T1" fmla="*/ 3 h 5"/>
                <a:gd name="T2" fmla="*/ 9 w 17"/>
                <a:gd name="T3" fmla="*/ 0 h 5"/>
                <a:gd name="T4" fmla="*/ 16 w 17"/>
                <a:gd name="T5" fmla="*/ 1 h 5"/>
                <a:gd name="T6" fmla="*/ 16 w 17"/>
                <a:gd name="T7" fmla="*/ 2 h 5"/>
                <a:gd name="T8" fmla="*/ 8 w 17"/>
                <a:gd name="T9" fmla="*/ 3 h 5"/>
                <a:gd name="T10" fmla="*/ 1 w 17"/>
                <a:gd name="T11" fmla="*/ 4 h 5"/>
                <a:gd name="T12" fmla="*/ 1 w 17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11" y="0"/>
                    <a:pt x="14" y="0"/>
                    <a:pt x="16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3" y="1"/>
                    <a:pt x="10" y="2"/>
                    <a:pt x="8" y="3"/>
                  </a:cubicBezTo>
                  <a:cubicBezTo>
                    <a:pt x="6" y="4"/>
                    <a:pt x="3" y="5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546FAE05-1EF4-4922-B70A-9379613B4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540"/>
              <a:ext cx="222" cy="875"/>
            </a:xfrm>
            <a:custGeom>
              <a:avLst/>
              <a:gdLst>
                <a:gd name="T0" fmla="*/ 48 w 87"/>
                <a:gd name="T1" fmla="*/ 0 h 346"/>
                <a:gd name="T2" fmla="*/ 71 w 87"/>
                <a:gd name="T3" fmla="*/ 343 h 346"/>
                <a:gd name="T4" fmla="*/ 48 w 87"/>
                <a:gd name="T5" fmla="*/ 344 h 346"/>
                <a:gd name="T6" fmla="*/ 12 w 87"/>
                <a:gd name="T7" fmla="*/ 4 h 346"/>
                <a:gd name="T8" fmla="*/ 48 w 87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46">
                  <a:moveTo>
                    <a:pt x="48" y="0"/>
                  </a:moveTo>
                  <a:cubicBezTo>
                    <a:pt x="48" y="0"/>
                    <a:pt x="87" y="82"/>
                    <a:pt x="71" y="343"/>
                  </a:cubicBezTo>
                  <a:cubicBezTo>
                    <a:pt x="71" y="343"/>
                    <a:pt x="54" y="346"/>
                    <a:pt x="48" y="344"/>
                  </a:cubicBezTo>
                  <a:cubicBezTo>
                    <a:pt x="48" y="344"/>
                    <a:pt x="0" y="118"/>
                    <a:pt x="12" y="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450BCF83-D4AC-4613-AA7A-83C32ACB6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515"/>
              <a:ext cx="156" cy="61"/>
            </a:xfrm>
            <a:custGeom>
              <a:avLst/>
              <a:gdLst>
                <a:gd name="T0" fmla="*/ 0 w 61"/>
                <a:gd name="T1" fmla="*/ 15 h 24"/>
                <a:gd name="T2" fmla="*/ 61 w 61"/>
                <a:gd name="T3" fmla="*/ 12 h 24"/>
                <a:gd name="T4" fmla="*/ 61 w 61"/>
                <a:gd name="T5" fmla="*/ 0 h 24"/>
                <a:gd name="T6" fmla="*/ 32 w 61"/>
                <a:gd name="T7" fmla="*/ 4 h 24"/>
                <a:gd name="T8" fmla="*/ 0 w 61"/>
                <a:gd name="T9" fmla="*/ 1 h 24"/>
                <a:gd name="T10" fmla="*/ 0 w 61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4">
                  <a:moveTo>
                    <a:pt x="0" y="15"/>
                  </a:moveTo>
                  <a:cubicBezTo>
                    <a:pt x="0" y="15"/>
                    <a:pt x="30" y="24"/>
                    <a:pt x="61" y="1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45" y="5"/>
                    <a:pt x="32" y="4"/>
                  </a:cubicBezTo>
                  <a:cubicBezTo>
                    <a:pt x="18" y="3"/>
                    <a:pt x="0" y="1"/>
                    <a:pt x="0" y="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55E9F5A5-71A1-42FC-8E20-0E15AC5A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510"/>
              <a:ext cx="34" cy="63"/>
            </a:xfrm>
            <a:custGeom>
              <a:avLst/>
              <a:gdLst>
                <a:gd name="T0" fmla="*/ 6 w 13"/>
                <a:gd name="T1" fmla="*/ 0 h 25"/>
                <a:gd name="T2" fmla="*/ 5 w 13"/>
                <a:gd name="T3" fmla="*/ 22 h 25"/>
                <a:gd name="T4" fmla="*/ 13 w 13"/>
                <a:gd name="T5" fmla="*/ 24 h 25"/>
                <a:gd name="T6" fmla="*/ 13 w 13"/>
                <a:gd name="T7" fmla="*/ 2 h 25"/>
                <a:gd name="T8" fmla="*/ 6 w 1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6" y="0"/>
                    <a:pt x="0" y="20"/>
                    <a:pt x="5" y="22"/>
                  </a:cubicBezTo>
                  <a:cubicBezTo>
                    <a:pt x="10" y="25"/>
                    <a:pt x="13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F1614300-AA2C-4E02-AB03-4DD4C594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507"/>
              <a:ext cx="28" cy="66"/>
            </a:xfrm>
            <a:custGeom>
              <a:avLst/>
              <a:gdLst>
                <a:gd name="T0" fmla="*/ 7 w 11"/>
                <a:gd name="T1" fmla="*/ 0 h 26"/>
                <a:gd name="T2" fmla="*/ 7 w 11"/>
                <a:gd name="T3" fmla="*/ 22 h 26"/>
                <a:gd name="T4" fmla="*/ 1 w 11"/>
                <a:gd name="T5" fmla="*/ 22 h 26"/>
                <a:gd name="T6" fmla="*/ 0 w 11"/>
                <a:gd name="T7" fmla="*/ 1 h 26"/>
                <a:gd name="T8" fmla="*/ 7 w 1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7" y="0"/>
                  </a:moveTo>
                  <a:cubicBezTo>
                    <a:pt x="7" y="0"/>
                    <a:pt x="11" y="18"/>
                    <a:pt x="7" y="22"/>
                  </a:cubicBezTo>
                  <a:cubicBezTo>
                    <a:pt x="1" y="26"/>
                    <a:pt x="1" y="22"/>
                    <a:pt x="1" y="2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6365721A-1D0D-46FF-81C7-FBE2F133EC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8" y="2515"/>
              <a:ext cx="51" cy="43"/>
            </a:xfrm>
            <a:custGeom>
              <a:avLst/>
              <a:gdLst>
                <a:gd name="T0" fmla="*/ 0 w 20"/>
                <a:gd name="T1" fmla="*/ 0 h 17"/>
                <a:gd name="T2" fmla="*/ 1 w 20"/>
                <a:gd name="T3" fmla="*/ 17 h 17"/>
                <a:gd name="T4" fmla="*/ 18 w 20"/>
                <a:gd name="T5" fmla="*/ 17 h 17"/>
                <a:gd name="T6" fmla="*/ 20 w 20"/>
                <a:gd name="T7" fmla="*/ 0 h 17"/>
                <a:gd name="T8" fmla="*/ 0 w 20"/>
                <a:gd name="T9" fmla="*/ 0 h 17"/>
                <a:gd name="T10" fmla="*/ 15 w 20"/>
                <a:gd name="T11" fmla="*/ 14 h 17"/>
                <a:gd name="T12" fmla="*/ 4 w 20"/>
                <a:gd name="T13" fmla="*/ 13 h 17"/>
                <a:gd name="T14" fmla="*/ 4 w 20"/>
                <a:gd name="T15" fmla="*/ 4 h 17"/>
                <a:gd name="T16" fmla="*/ 16 w 20"/>
                <a:gd name="T17" fmla="*/ 4 h 17"/>
                <a:gd name="T18" fmla="*/ 15 w 20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0" y="2"/>
                    <a:pt x="1" y="17"/>
                    <a:pt x="1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0"/>
                  </a:lnTo>
                  <a:close/>
                  <a:moveTo>
                    <a:pt x="15" y="14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80098DA0-56C0-4699-A329-3435D68D1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70"/>
              <a:ext cx="76" cy="144"/>
            </a:xfrm>
            <a:custGeom>
              <a:avLst/>
              <a:gdLst>
                <a:gd name="T0" fmla="*/ 16 w 30"/>
                <a:gd name="T1" fmla="*/ 57 h 57"/>
                <a:gd name="T2" fmla="*/ 0 w 30"/>
                <a:gd name="T3" fmla="*/ 49 h 57"/>
                <a:gd name="T4" fmla="*/ 2 w 30"/>
                <a:gd name="T5" fmla="*/ 29 h 57"/>
                <a:gd name="T6" fmla="*/ 3 w 30"/>
                <a:gd name="T7" fmla="*/ 11 h 57"/>
                <a:gd name="T8" fmla="*/ 14 w 30"/>
                <a:gd name="T9" fmla="*/ 0 h 57"/>
                <a:gd name="T10" fmla="*/ 22 w 30"/>
                <a:gd name="T11" fmla="*/ 3 h 57"/>
                <a:gd name="T12" fmla="*/ 25 w 30"/>
                <a:gd name="T13" fmla="*/ 11 h 57"/>
                <a:gd name="T14" fmla="*/ 27 w 30"/>
                <a:gd name="T15" fmla="*/ 29 h 57"/>
                <a:gd name="T16" fmla="*/ 28 w 30"/>
                <a:gd name="T17" fmla="*/ 46 h 57"/>
                <a:gd name="T18" fmla="*/ 16 w 30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7">
                  <a:moveTo>
                    <a:pt x="16" y="57"/>
                  </a:moveTo>
                  <a:cubicBezTo>
                    <a:pt x="10" y="57"/>
                    <a:pt x="0" y="55"/>
                    <a:pt x="0" y="4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8" y="0"/>
                    <a:pt x="14" y="0"/>
                  </a:cubicBezTo>
                  <a:cubicBezTo>
                    <a:pt x="17" y="0"/>
                    <a:pt x="20" y="1"/>
                    <a:pt x="22" y="3"/>
                  </a:cubicBezTo>
                  <a:cubicBezTo>
                    <a:pt x="24" y="5"/>
                    <a:pt x="25" y="8"/>
                    <a:pt x="25" y="1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56"/>
                    <a:pt x="16" y="57"/>
                    <a:pt x="16" y="57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F1774312-4DE9-4811-9F63-26DD06ED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802"/>
              <a:ext cx="248" cy="316"/>
            </a:xfrm>
            <a:custGeom>
              <a:avLst/>
              <a:gdLst>
                <a:gd name="T0" fmla="*/ 76 w 97"/>
                <a:gd name="T1" fmla="*/ 24 h 125"/>
                <a:gd name="T2" fmla="*/ 60 w 97"/>
                <a:gd name="T3" fmla="*/ 0 h 125"/>
                <a:gd name="T4" fmla="*/ 1 w 97"/>
                <a:gd name="T5" fmla="*/ 51 h 125"/>
                <a:gd name="T6" fmla="*/ 0 w 97"/>
                <a:gd name="T7" fmla="*/ 69 h 125"/>
                <a:gd name="T8" fmla="*/ 54 w 97"/>
                <a:gd name="T9" fmla="*/ 124 h 125"/>
                <a:gd name="T10" fmla="*/ 97 w 97"/>
                <a:gd name="T11" fmla="*/ 69 h 125"/>
                <a:gd name="T12" fmla="*/ 93 w 97"/>
                <a:gd name="T13" fmla="*/ 39 h 125"/>
                <a:gd name="T14" fmla="*/ 76 w 97"/>
                <a:gd name="T15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25">
                  <a:moveTo>
                    <a:pt x="76" y="24"/>
                  </a:moveTo>
                  <a:cubicBezTo>
                    <a:pt x="70" y="17"/>
                    <a:pt x="65" y="9"/>
                    <a:pt x="60" y="0"/>
                  </a:cubicBezTo>
                  <a:cubicBezTo>
                    <a:pt x="45" y="22"/>
                    <a:pt x="23" y="43"/>
                    <a:pt x="1" y="51"/>
                  </a:cubicBezTo>
                  <a:cubicBezTo>
                    <a:pt x="0" y="57"/>
                    <a:pt x="0" y="63"/>
                    <a:pt x="0" y="69"/>
                  </a:cubicBezTo>
                  <a:cubicBezTo>
                    <a:pt x="0" y="104"/>
                    <a:pt x="26" y="125"/>
                    <a:pt x="54" y="124"/>
                  </a:cubicBezTo>
                  <a:cubicBezTo>
                    <a:pt x="81" y="124"/>
                    <a:pt x="97" y="104"/>
                    <a:pt x="97" y="69"/>
                  </a:cubicBezTo>
                  <a:cubicBezTo>
                    <a:pt x="97" y="59"/>
                    <a:pt x="96" y="49"/>
                    <a:pt x="93" y="39"/>
                  </a:cubicBezTo>
                  <a:cubicBezTo>
                    <a:pt x="87" y="35"/>
                    <a:pt x="81" y="30"/>
                    <a:pt x="76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EE521561-E692-4464-BAC9-4F0D5161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913"/>
              <a:ext cx="72" cy="104"/>
            </a:xfrm>
            <a:custGeom>
              <a:avLst/>
              <a:gdLst>
                <a:gd name="T0" fmla="*/ 8 w 28"/>
                <a:gd name="T1" fmla="*/ 18 h 41"/>
                <a:gd name="T2" fmla="*/ 25 w 28"/>
                <a:gd name="T3" fmla="*/ 17 h 41"/>
                <a:gd name="T4" fmla="*/ 8 w 28"/>
                <a:gd name="T5" fmla="*/ 39 h 41"/>
                <a:gd name="T6" fmla="*/ 8 w 28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8" y="18"/>
                  </a:moveTo>
                  <a:cubicBezTo>
                    <a:pt x="8" y="18"/>
                    <a:pt x="21" y="0"/>
                    <a:pt x="25" y="17"/>
                  </a:cubicBezTo>
                  <a:cubicBezTo>
                    <a:pt x="28" y="31"/>
                    <a:pt x="16" y="41"/>
                    <a:pt x="8" y="39"/>
                  </a:cubicBezTo>
                  <a:cubicBezTo>
                    <a:pt x="0" y="36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B6DCEF02-3143-48B0-9457-76477D8F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939"/>
              <a:ext cx="46" cy="63"/>
            </a:xfrm>
            <a:custGeom>
              <a:avLst/>
              <a:gdLst>
                <a:gd name="T0" fmla="*/ 4 w 18"/>
                <a:gd name="T1" fmla="*/ 11 h 25"/>
                <a:gd name="T2" fmla="*/ 16 w 18"/>
                <a:gd name="T3" fmla="*/ 5 h 25"/>
                <a:gd name="T4" fmla="*/ 17 w 18"/>
                <a:gd name="T5" fmla="*/ 17 h 25"/>
                <a:gd name="T6" fmla="*/ 10 w 18"/>
                <a:gd name="T7" fmla="*/ 13 h 25"/>
                <a:gd name="T8" fmla="*/ 4 w 18"/>
                <a:gd name="T9" fmla="*/ 20 h 25"/>
                <a:gd name="T10" fmla="*/ 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4" y="11"/>
                  </a:moveTo>
                  <a:cubicBezTo>
                    <a:pt x="4" y="11"/>
                    <a:pt x="13" y="0"/>
                    <a:pt x="16" y="5"/>
                  </a:cubicBezTo>
                  <a:cubicBezTo>
                    <a:pt x="18" y="11"/>
                    <a:pt x="17" y="17"/>
                    <a:pt x="17" y="17"/>
                  </a:cubicBezTo>
                  <a:cubicBezTo>
                    <a:pt x="17" y="17"/>
                    <a:pt x="16" y="10"/>
                    <a:pt x="10" y="13"/>
                  </a:cubicBezTo>
                  <a:cubicBezTo>
                    <a:pt x="10" y="13"/>
                    <a:pt x="14" y="25"/>
                    <a:pt x="4" y="20"/>
                  </a:cubicBezTo>
                  <a:cubicBezTo>
                    <a:pt x="4" y="20"/>
                    <a:pt x="0" y="16"/>
                    <a:pt x="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B6EA40EE-D03D-41D3-BC1C-C43E9FB6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13"/>
              <a:ext cx="71" cy="104"/>
            </a:xfrm>
            <a:custGeom>
              <a:avLst/>
              <a:gdLst>
                <a:gd name="T0" fmla="*/ 20 w 28"/>
                <a:gd name="T1" fmla="*/ 18 h 41"/>
                <a:gd name="T2" fmla="*/ 3 w 28"/>
                <a:gd name="T3" fmla="*/ 17 h 41"/>
                <a:gd name="T4" fmla="*/ 20 w 28"/>
                <a:gd name="T5" fmla="*/ 39 h 41"/>
                <a:gd name="T6" fmla="*/ 20 w 28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20" y="18"/>
                  </a:moveTo>
                  <a:cubicBezTo>
                    <a:pt x="20" y="18"/>
                    <a:pt x="7" y="0"/>
                    <a:pt x="3" y="17"/>
                  </a:cubicBezTo>
                  <a:cubicBezTo>
                    <a:pt x="0" y="31"/>
                    <a:pt x="12" y="41"/>
                    <a:pt x="20" y="39"/>
                  </a:cubicBezTo>
                  <a:cubicBezTo>
                    <a:pt x="28" y="36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9EDB2A93-AAE1-4E96-9D03-39E5AA7D9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939"/>
              <a:ext cx="46" cy="63"/>
            </a:xfrm>
            <a:custGeom>
              <a:avLst/>
              <a:gdLst>
                <a:gd name="T0" fmla="*/ 14 w 18"/>
                <a:gd name="T1" fmla="*/ 11 h 25"/>
                <a:gd name="T2" fmla="*/ 2 w 18"/>
                <a:gd name="T3" fmla="*/ 5 h 25"/>
                <a:gd name="T4" fmla="*/ 1 w 18"/>
                <a:gd name="T5" fmla="*/ 17 h 25"/>
                <a:gd name="T6" fmla="*/ 8 w 18"/>
                <a:gd name="T7" fmla="*/ 13 h 25"/>
                <a:gd name="T8" fmla="*/ 14 w 18"/>
                <a:gd name="T9" fmla="*/ 20 h 25"/>
                <a:gd name="T10" fmla="*/ 1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14" y="11"/>
                  </a:moveTo>
                  <a:cubicBezTo>
                    <a:pt x="14" y="11"/>
                    <a:pt x="5" y="0"/>
                    <a:pt x="2" y="5"/>
                  </a:cubicBezTo>
                  <a:cubicBezTo>
                    <a:pt x="0" y="11"/>
                    <a:pt x="1" y="17"/>
                    <a:pt x="1" y="17"/>
                  </a:cubicBezTo>
                  <a:cubicBezTo>
                    <a:pt x="1" y="17"/>
                    <a:pt x="2" y="10"/>
                    <a:pt x="8" y="13"/>
                  </a:cubicBezTo>
                  <a:cubicBezTo>
                    <a:pt x="8" y="13"/>
                    <a:pt x="4" y="25"/>
                    <a:pt x="14" y="20"/>
                  </a:cubicBezTo>
                  <a:cubicBezTo>
                    <a:pt x="14" y="20"/>
                    <a:pt x="18" y="16"/>
                    <a:pt x="1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Oval 84">
              <a:extLst>
                <a:ext uri="{FF2B5EF4-FFF2-40B4-BE49-F238E27FC236}">
                  <a16:creationId xmlns:a16="http://schemas.microsoft.com/office/drawing/2014/main" id="{7FF9406F-EDD8-45D0-82ED-5CFE5CE3E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" y="2004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88B5400D-3E10-42DF-BB6F-199940435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002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E033F5B4-ACD4-4261-B1F3-BB2FF4F7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923"/>
              <a:ext cx="64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Oval 87">
              <a:extLst>
                <a:ext uri="{FF2B5EF4-FFF2-40B4-BE49-F238E27FC236}">
                  <a16:creationId xmlns:a16="http://schemas.microsoft.com/office/drawing/2014/main" id="{09F40A89-60D7-40AF-AF1D-0F8188788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7" y="1926"/>
              <a:ext cx="43" cy="51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CB12F966-DCBE-4A0C-9E65-61FB023B9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1934"/>
              <a:ext cx="28" cy="37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B94EB7DD-D32D-4916-984C-30B80338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931"/>
              <a:ext cx="1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EDCAA753-1ACA-4E58-9309-B725A7F96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916"/>
              <a:ext cx="71" cy="48"/>
            </a:xfrm>
            <a:custGeom>
              <a:avLst/>
              <a:gdLst>
                <a:gd name="T0" fmla="*/ 13 w 28"/>
                <a:gd name="T1" fmla="*/ 1 h 19"/>
                <a:gd name="T2" fmla="*/ 28 w 28"/>
                <a:gd name="T3" fmla="*/ 15 h 19"/>
                <a:gd name="T4" fmla="*/ 26 w 28"/>
                <a:gd name="T5" fmla="*/ 16 h 19"/>
                <a:gd name="T6" fmla="*/ 16 w 28"/>
                <a:gd name="T7" fmla="*/ 5 h 19"/>
                <a:gd name="T8" fmla="*/ 2 w 28"/>
                <a:gd name="T9" fmla="*/ 19 h 19"/>
                <a:gd name="T10" fmla="*/ 0 w 28"/>
                <a:gd name="T11" fmla="*/ 19 h 19"/>
                <a:gd name="T12" fmla="*/ 1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3" y="1"/>
                  </a:moveTo>
                  <a:cubicBezTo>
                    <a:pt x="21" y="0"/>
                    <a:pt x="28" y="8"/>
                    <a:pt x="28" y="15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3" y="11"/>
                    <a:pt x="22" y="7"/>
                    <a:pt x="16" y="5"/>
                  </a:cubicBezTo>
                  <a:cubicBezTo>
                    <a:pt x="7" y="2"/>
                    <a:pt x="2" y="11"/>
                    <a:pt x="2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0"/>
                    <a:pt x="4" y="2"/>
                    <a:pt x="13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35D277CC-3AFE-4E8B-814E-978A378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007"/>
              <a:ext cx="34" cy="25"/>
            </a:xfrm>
            <a:custGeom>
              <a:avLst/>
              <a:gdLst>
                <a:gd name="T0" fmla="*/ 0 w 13"/>
                <a:gd name="T1" fmla="*/ 0 h 10"/>
                <a:gd name="T2" fmla="*/ 1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0" y="0"/>
                    <a:pt x="6" y="10"/>
                    <a:pt x="1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990DA833-0FF6-46EA-94F4-9AF67C4D1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923"/>
              <a:ext cx="64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Oval 93">
              <a:extLst>
                <a:ext uri="{FF2B5EF4-FFF2-40B4-BE49-F238E27FC236}">
                  <a16:creationId xmlns:a16="http://schemas.microsoft.com/office/drawing/2014/main" id="{0C306F3B-F502-4D6E-8550-E46597C25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926"/>
              <a:ext cx="38" cy="51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84C1E509-7078-4761-88CF-B5E917392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934"/>
              <a:ext cx="28" cy="37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B389EECB-7CEF-4236-9DBD-7D176B894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2" y="1931"/>
              <a:ext cx="13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7314E14A-E2DD-482B-98D3-34E572D6D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916"/>
              <a:ext cx="72" cy="48"/>
            </a:xfrm>
            <a:custGeom>
              <a:avLst/>
              <a:gdLst>
                <a:gd name="T0" fmla="*/ 14 w 28"/>
                <a:gd name="T1" fmla="*/ 1 h 19"/>
                <a:gd name="T2" fmla="*/ 0 w 28"/>
                <a:gd name="T3" fmla="*/ 15 h 19"/>
                <a:gd name="T4" fmla="*/ 2 w 28"/>
                <a:gd name="T5" fmla="*/ 16 h 19"/>
                <a:gd name="T6" fmla="*/ 12 w 28"/>
                <a:gd name="T7" fmla="*/ 5 h 19"/>
                <a:gd name="T8" fmla="*/ 26 w 28"/>
                <a:gd name="T9" fmla="*/ 19 h 19"/>
                <a:gd name="T10" fmla="*/ 27 w 28"/>
                <a:gd name="T11" fmla="*/ 19 h 19"/>
                <a:gd name="T12" fmla="*/ 14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"/>
                  </a:moveTo>
                  <a:cubicBezTo>
                    <a:pt x="6" y="0"/>
                    <a:pt x="0" y="8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5" y="11"/>
                    <a:pt x="6" y="7"/>
                    <a:pt x="12" y="5"/>
                  </a:cubicBezTo>
                  <a:cubicBezTo>
                    <a:pt x="21" y="2"/>
                    <a:pt x="26" y="11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8" y="10"/>
                    <a:pt x="24" y="2"/>
                    <a:pt x="14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EDAFD852-E9E6-4A04-9680-DB83F6AC4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979"/>
              <a:ext cx="66" cy="51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DFF0DE57-16F3-4880-A2EE-26FDA15B6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979"/>
              <a:ext cx="66" cy="51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F845DE69-F567-4FF7-B65E-BAE6099E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875"/>
              <a:ext cx="74" cy="38"/>
            </a:xfrm>
            <a:custGeom>
              <a:avLst/>
              <a:gdLst>
                <a:gd name="T0" fmla="*/ 0 w 29"/>
                <a:gd name="T1" fmla="*/ 15 h 15"/>
                <a:gd name="T2" fmla="*/ 29 w 29"/>
                <a:gd name="T3" fmla="*/ 13 h 15"/>
                <a:gd name="T4" fmla="*/ 0 w 2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0" y="15"/>
                    <a:pt x="11" y="0"/>
                    <a:pt x="29" y="13"/>
                  </a:cubicBezTo>
                  <a:cubicBezTo>
                    <a:pt x="29" y="13"/>
                    <a:pt x="15" y="7"/>
                    <a:pt x="0" y="15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776C09E4-D32A-4667-8BBA-218DB927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873"/>
              <a:ext cx="71" cy="40"/>
            </a:xfrm>
            <a:custGeom>
              <a:avLst/>
              <a:gdLst>
                <a:gd name="T0" fmla="*/ 0 w 28"/>
                <a:gd name="T1" fmla="*/ 14 h 16"/>
                <a:gd name="T2" fmla="*/ 28 w 28"/>
                <a:gd name="T3" fmla="*/ 16 h 16"/>
                <a:gd name="T4" fmla="*/ 0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0" y="14"/>
                  </a:moveTo>
                  <a:cubicBezTo>
                    <a:pt x="0" y="14"/>
                    <a:pt x="14" y="0"/>
                    <a:pt x="28" y="16"/>
                  </a:cubicBezTo>
                  <a:cubicBezTo>
                    <a:pt x="28" y="16"/>
                    <a:pt x="16" y="8"/>
                    <a:pt x="0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6DBE4487-E5C1-471A-BBA4-96AD0CAB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022"/>
              <a:ext cx="87" cy="58"/>
            </a:xfrm>
            <a:custGeom>
              <a:avLst/>
              <a:gdLst>
                <a:gd name="T0" fmla="*/ 34 w 34"/>
                <a:gd name="T1" fmla="*/ 0 h 23"/>
                <a:gd name="T2" fmla="*/ 0 w 34"/>
                <a:gd name="T3" fmla="*/ 0 h 23"/>
                <a:gd name="T4" fmla="*/ 34 w 34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3">
                  <a:moveTo>
                    <a:pt x="34" y="0"/>
                  </a:moveTo>
                  <a:cubicBezTo>
                    <a:pt x="34" y="0"/>
                    <a:pt x="18" y="23"/>
                    <a:pt x="0" y="0"/>
                  </a:cubicBezTo>
                  <a:cubicBezTo>
                    <a:pt x="0" y="0"/>
                    <a:pt x="16" y="13"/>
                    <a:pt x="34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1C4BAF58-56A7-4E35-8A14-25D09D816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361"/>
              <a:ext cx="182" cy="260"/>
            </a:xfrm>
            <a:custGeom>
              <a:avLst/>
              <a:gdLst>
                <a:gd name="T0" fmla="*/ 174 w 182"/>
                <a:gd name="T1" fmla="*/ 260 h 260"/>
                <a:gd name="T2" fmla="*/ 0 w 182"/>
                <a:gd name="T3" fmla="*/ 255 h 260"/>
                <a:gd name="T4" fmla="*/ 3 w 182"/>
                <a:gd name="T5" fmla="*/ 0 h 260"/>
                <a:gd name="T6" fmla="*/ 182 w 182"/>
                <a:gd name="T7" fmla="*/ 2 h 260"/>
                <a:gd name="T8" fmla="*/ 174 w 182"/>
                <a:gd name="T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260">
                  <a:moveTo>
                    <a:pt x="174" y="260"/>
                  </a:moveTo>
                  <a:lnTo>
                    <a:pt x="0" y="255"/>
                  </a:lnTo>
                  <a:lnTo>
                    <a:pt x="3" y="0"/>
                  </a:lnTo>
                  <a:lnTo>
                    <a:pt x="182" y="2"/>
                  </a:lnTo>
                  <a:lnTo>
                    <a:pt x="174" y="260"/>
                  </a:lnTo>
                  <a:close/>
                </a:path>
              </a:pathLst>
            </a:custGeom>
            <a:solidFill>
              <a:srgbClr val="C2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6FBC2AAE-2AEE-4C1A-866E-4FC46344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523"/>
              <a:ext cx="80" cy="81"/>
            </a:xfrm>
            <a:custGeom>
              <a:avLst/>
              <a:gdLst>
                <a:gd name="T0" fmla="*/ 30 w 31"/>
                <a:gd name="T1" fmla="*/ 0 h 32"/>
                <a:gd name="T2" fmla="*/ 22 w 31"/>
                <a:gd name="T3" fmla="*/ 2 h 32"/>
                <a:gd name="T4" fmla="*/ 6 w 31"/>
                <a:gd name="T5" fmla="*/ 8 h 32"/>
                <a:gd name="T6" fmla="*/ 4 w 31"/>
                <a:gd name="T7" fmla="*/ 9 h 32"/>
                <a:gd name="T8" fmla="*/ 1 w 31"/>
                <a:gd name="T9" fmla="*/ 19 h 32"/>
                <a:gd name="T10" fmla="*/ 7 w 31"/>
                <a:gd name="T11" fmla="*/ 26 h 32"/>
                <a:gd name="T12" fmla="*/ 21 w 31"/>
                <a:gd name="T13" fmla="*/ 31 h 32"/>
                <a:gd name="T14" fmla="*/ 29 w 31"/>
                <a:gd name="T15" fmla="*/ 29 h 32"/>
                <a:gd name="T16" fmla="*/ 30 w 31"/>
                <a:gd name="T17" fmla="*/ 26 h 32"/>
                <a:gd name="T18" fmla="*/ 30 w 31"/>
                <a:gd name="T19" fmla="*/ 24 h 32"/>
                <a:gd name="T20" fmla="*/ 30 w 31"/>
                <a:gd name="T21" fmla="*/ 23 h 32"/>
                <a:gd name="T22" fmla="*/ 30 w 31"/>
                <a:gd name="T23" fmla="*/ 19 h 32"/>
                <a:gd name="T24" fmla="*/ 30 w 31"/>
                <a:gd name="T25" fmla="*/ 13 h 32"/>
                <a:gd name="T26" fmla="*/ 21 w 31"/>
                <a:gd name="T27" fmla="*/ 8 h 32"/>
                <a:gd name="T28" fmla="*/ 20 w 31"/>
                <a:gd name="T29" fmla="*/ 8 h 32"/>
                <a:gd name="T30" fmla="*/ 30 w 31"/>
                <a:gd name="T3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32">
                  <a:moveTo>
                    <a:pt x="30" y="0"/>
                  </a:moveTo>
                  <a:cubicBezTo>
                    <a:pt x="30" y="0"/>
                    <a:pt x="25" y="2"/>
                    <a:pt x="22" y="2"/>
                  </a:cubicBezTo>
                  <a:cubicBezTo>
                    <a:pt x="21" y="2"/>
                    <a:pt x="11" y="3"/>
                    <a:pt x="6" y="8"/>
                  </a:cubicBezTo>
                  <a:cubicBezTo>
                    <a:pt x="6" y="8"/>
                    <a:pt x="5" y="8"/>
                    <a:pt x="4" y="9"/>
                  </a:cubicBezTo>
                  <a:cubicBezTo>
                    <a:pt x="1" y="11"/>
                    <a:pt x="0" y="15"/>
                    <a:pt x="1" y="19"/>
                  </a:cubicBezTo>
                  <a:cubicBezTo>
                    <a:pt x="1" y="23"/>
                    <a:pt x="4" y="25"/>
                    <a:pt x="7" y="26"/>
                  </a:cubicBezTo>
                  <a:cubicBezTo>
                    <a:pt x="11" y="28"/>
                    <a:pt x="16" y="30"/>
                    <a:pt x="21" y="31"/>
                  </a:cubicBezTo>
                  <a:cubicBezTo>
                    <a:pt x="23" y="32"/>
                    <a:pt x="27" y="32"/>
                    <a:pt x="29" y="29"/>
                  </a:cubicBezTo>
                  <a:cubicBezTo>
                    <a:pt x="30" y="28"/>
                    <a:pt x="30" y="27"/>
                    <a:pt x="30" y="26"/>
                  </a:cubicBezTo>
                  <a:cubicBezTo>
                    <a:pt x="30" y="25"/>
                    <a:pt x="30" y="25"/>
                    <a:pt x="30" y="24"/>
                  </a:cubicBezTo>
                  <a:cubicBezTo>
                    <a:pt x="29" y="24"/>
                    <a:pt x="30" y="23"/>
                    <a:pt x="30" y="23"/>
                  </a:cubicBezTo>
                  <a:cubicBezTo>
                    <a:pt x="31" y="22"/>
                    <a:pt x="31" y="20"/>
                    <a:pt x="30" y="19"/>
                  </a:cubicBezTo>
                  <a:cubicBezTo>
                    <a:pt x="29" y="17"/>
                    <a:pt x="31" y="15"/>
                    <a:pt x="30" y="13"/>
                  </a:cubicBezTo>
                  <a:cubicBezTo>
                    <a:pt x="30" y="9"/>
                    <a:pt x="23" y="7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3" y="6"/>
                    <a:pt x="29" y="3"/>
                    <a:pt x="30" y="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444A1558-B378-4D2D-9675-56905E728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196"/>
              <a:ext cx="238" cy="390"/>
            </a:xfrm>
            <a:custGeom>
              <a:avLst/>
              <a:gdLst>
                <a:gd name="T0" fmla="*/ 93 w 93"/>
                <a:gd name="T1" fmla="*/ 137 h 154"/>
                <a:gd name="T2" fmla="*/ 92 w 93"/>
                <a:gd name="T3" fmla="*/ 154 h 154"/>
                <a:gd name="T4" fmla="*/ 83 w 93"/>
                <a:gd name="T5" fmla="*/ 154 h 154"/>
                <a:gd name="T6" fmla="*/ 6 w 93"/>
                <a:gd name="T7" fmla="*/ 127 h 154"/>
                <a:gd name="T8" fmla="*/ 25 w 93"/>
                <a:gd name="T9" fmla="*/ 4 h 154"/>
                <a:gd name="T10" fmla="*/ 40 w 93"/>
                <a:gd name="T11" fmla="*/ 28 h 154"/>
                <a:gd name="T12" fmla="*/ 29 w 93"/>
                <a:gd name="T13" fmla="*/ 108 h 154"/>
                <a:gd name="T14" fmla="*/ 86 w 93"/>
                <a:gd name="T15" fmla="*/ 134 h 154"/>
                <a:gd name="T16" fmla="*/ 93 w 93"/>
                <a:gd name="T17" fmla="*/ 1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54">
                  <a:moveTo>
                    <a:pt x="93" y="137"/>
                  </a:moveTo>
                  <a:cubicBezTo>
                    <a:pt x="92" y="154"/>
                    <a:pt x="92" y="154"/>
                    <a:pt x="92" y="154"/>
                  </a:cubicBezTo>
                  <a:cubicBezTo>
                    <a:pt x="89" y="154"/>
                    <a:pt x="86" y="154"/>
                    <a:pt x="83" y="154"/>
                  </a:cubicBezTo>
                  <a:cubicBezTo>
                    <a:pt x="26" y="151"/>
                    <a:pt x="6" y="127"/>
                    <a:pt x="6" y="127"/>
                  </a:cubicBezTo>
                  <a:cubicBezTo>
                    <a:pt x="0" y="67"/>
                    <a:pt x="20" y="8"/>
                    <a:pt x="25" y="4"/>
                  </a:cubicBezTo>
                  <a:cubicBezTo>
                    <a:pt x="29" y="0"/>
                    <a:pt x="40" y="28"/>
                    <a:pt x="40" y="28"/>
                  </a:cubicBezTo>
                  <a:cubicBezTo>
                    <a:pt x="42" y="56"/>
                    <a:pt x="29" y="108"/>
                    <a:pt x="29" y="108"/>
                  </a:cubicBezTo>
                  <a:cubicBezTo>
                    <a:pt x="86" y="134"/>
                    <a:pt x="86" y="134"/>
                    <a:pt x="86" y="134"/>
                  </a:cubicBezTo>
                  <a:lnTo>
                    <a:pt x="93" y="137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AF8135A0-7339-462B-8276-99E44AD6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485"/>
              <a:ext cx="130" cy="73"/>
            </a:xfrm>
            <a:custGeom>
              <a:avLst/>
              <a:gdLst>
                <a:gd name="T0" fmla="*/ 45 w 51"/>
                <a:gd name="T1" fmla="*/ 6 h 29"/>
                <a:gd name="T2" fmla="*/ 37 w 51"/>
                <a:gd name="T3" fmla="*/ 5 h 29"/>
                <a:gd name="T4" fmla="*/ 25 w 51"/>
                <a:gd name="T5" fmla="*/ 3 h 29"/>
                <a:gd name="T6" fmla="*/ 13 w 51"/>
                <a:gd name="T7" fmla="*/ 0 h 29"/>
                <a:gd name="T8" fmla="*/ 22 w 51"/>
                <a:gd name="T9" fmla="*/ 7 h 29"/>
                <a:gd name="T10" fmla="*/ 3 w 51"/>
                <a:gd name="T11" fmla="*/ 17 h 29"/>
                <a:gd name="T12" fmla="*/ 7 w 51"/>
                <a:gd name="T13" fmla="*/ 21 h 29"/>
                <a:gd name="T14" fmla="*/ 16 w 51"/>
                <a:gd name="T15" fmla="*/ 24 h 29"/>
                <a:gd name="T16" fmla="*/ 13 w 51"/>
                <a:gd name="T17" fmla="*/ 29 h 29"/>
                <a:gd name="T18" fmla="*/ 34 w 51"/>
                <a:gd name="T19" fmla="*/ 23 h 29"/>
                <a:gd name="T20" fmla="*/ 50 w 51"/>
                <a:gd name="T21" fmla="*/ 12 h 29"/>
                <a:gd name="T22" fmla="*/ 45 w 51"/>
                <a:gd name="T2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29">
                  <a:moveTo>
                    <a:pt x="45" y="6"/>
                  </a:moveTo>
                  <a:cubicBezTo>
                    <a:pt x="45" y="6"/>
                    <a:pt x="40" y="7"/>
                    <a:pt x="37" y="5"/>
                  </a:cubicBezTo>
                  <a:cubicBezTo>
                    <a:pt x="34" y="3"/>
                    <a:pt x="32" y="3"/>
                    <a:pt x="25" y="3"/>
                  </a:cubicBezTo>
                  <a:cubicBezTo>
                    <a:pt x="17" y="3"/>
                    <a:pt x="13" y="0"/>
                    <a:pt x="13" y="0"/>
                  </a:cubicBezTo>
                  <a:cubicBezTo>
                    <a:pt x="13" y="0"/>
                    <a:pt x="10" y="6"/>
                    <a:pt x="22" y="7"/>
                  </a:cubicBezTo>
                  <a:cubicBezTo>
                    <a:pt x="29" y="7"/>
                    <a:pt x="9" y="15"/>
                    <a:pt x="3" y="17"/>
                  </a:cubicBezTo>
                  <a:cubicBezTo>
                    <a:pt x="3" y="17"/>
                    <a:pt x="0" y="21"/>
                    <a:pt x="7" y="21"/>
                  </a:cubicBezTo>
                  <a:cubicBezTo>
                    <a:pt x="13" y="21"/>
                    <a:pt x="10" y="23"/>
                    <a:pt x="16" y="24"/>
                  </a:cubicBezTo>
                  <a:cubicBezTo>
                    <a:pt x="12" y="26"/>
                    <a:pt x="8" y="29"/>
                    <a:pt x="13" y="29"/>
                  </a:cubicBezTo>
                  <a:cubicBezTo>
                    <a:pt x="17" y="29"/>
                    <a:pt x="27" y="26"/>
                    <a:pt x="34" y="23"/>
                  </a:cubicBezTo>
                  <a:cubicBezTo>
                    <a:pt x="43" y="22"/>
                    <a:pt x="51" y="18"/>
                    <a:pt x="50" y="12"/>
                  </a:cubicBezTo>
                  <a:cubicBezTo>
                    <a:pt x="50" y="4"/>
                    <a:pt x="45" y="6"/>
                    <a:pt x="45" y="6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8EAC117E-2298-453A-A2FE-6804E1208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207"/>
              <a:ext cx="187" cy="333"/>
            </a:xfrm>
            <a:custGeom>
              <a:avLst/>
              <a:gdLst>
                <a:gd name="T0" fmla="*/ 14 w 73"/>
                <a:gd name="T1" fmla="*/ 38 h 132"/>
                <a:gd name="T2" fmla="*/ 45 w 73"/>
                <a:gd name="T3" fmla="*/ 90 h 132"/>
                <a:gd name="T4" fmla="*/ 6 w 73"/>
                <a:gd name="T5" fmla="*/ 109 h 132"/>
                <a:gd name="T6" fmla="*/ 0 w 73"/>
                <a:gd name="T7" fmla="*/ 112 h 132"/>
                <a:gd name="T8" fmla="*/ 4 w 73"/>
                <a:gd name="T9" fmla="*/ 132 h 132"/>
                <a:gd name="T10" fmla="*/ 11 w 73"/>
                <a:gd name="T11" fmla="*/ 130 h 132"/>
                <a:gd name="T12" fmla="*/ 73 w 73"/>
                <a:gd name="T13" fmla="*/ 103 h 132"/>
                <a:gd name="T14" fmla="*/ 25 w 73"/>
                <a:gd name="T15" fmla="*/ 0 h 132"/>
                <a:gd name="T16" fmla="*/ 14 w 73"/>
                <a:gd name="T17" fmla="*/ 3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32">
                  <a:moveTo>
                    <a:pt x="14" y="38"/>
                  </a:moveTo>
                  <a:cubicBezTo>
                    <a:pt x="17" y="49"/>
                    <a:pt x="45" y="90"/>
                    <a:pt x="45" y="90"/>
                  </a:cubicBezTo>
                  <a:cubicBezTo>
                    <a:pt x="38" y="92"/>
                    <a:pt x="17" y="103"/>
                    <a:pt x="6" y="109"/>
                  </a:cubicBezTo>
                  <a:cubicBezTo>
                    <a:pt x="3" y="111"/>
                    <a:pt x="0" y="112"/>
                    <a:pt x="0" y="112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7" y="131"/>
                    <a:pt x="9" y="131"/>
                    <a:pt x="11" y="130"/>
                  </a:cubicBezTo>
                  <a:cubicBezTo>
                    <a:pt x="54" y="121"/>
                    <a:pt x="73" y="103"/>
                    <a:pt x="73" y="103"/>
                  </a:cubicBezTo>
                  <a:cubicBezTo>
                    <a:pt x="55" y="29"/>
                    <a:pt x="25" y="0"/>
                    <a:pt x="25" y="0"/>
                  </a:cubicBezTo>
                  <a:cubicBezTo>
                    <a:pt x="15" y="3"/>
                    <a:pt x="14" y="38"/>
                    <a:pt x="14" y="38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08" name="Group 109">
            <a:extLst>
              <a:ext uri="{FF2B5EF4-FFF2-40B4-BE49-F238E27FC236}">
                <a16:creationId xmlns:a16="http://schemas.microsoft.com/office/drawing/2014/main" id="{1C96A09D-C264-46F6-97FF-D4084A6A55C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36005" y="3804586"/>
            <a:ext cx="1171575" cy="2443162"/>
            <a:chOff x="3669" y="1803"/>
            <a:chExt cx="738" cy="1539"/>
          </a:xfrm>
        </p:grpSpPr>
        <p:sp>
          <p:nvSpPr>
            <p:cNvPr id="109" name="AutoShape 108">
              <a:extLst>
                <a:ext uri="{FF2B5EF4-FFF2-40B4-BE49-F238E27FC236}">
                  <a16:creationId xmlns:a16="http://schemas.microsoft.com/office/drawing/2014/main" id="{36B4AEE0-FACC-404A-9FCF-EC7354FC96D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69" y="1803"/>
              <a:ext cx="738" cy="1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33EC13E0-17F5-4610-94AA-5A212E764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915"/>
              <a:ext cx="577" cy="609"/>
            </a:xfrm>
            <a:custGeom>
              <a:avLst/>
              <a:gdLst>
                <a:gd name="T0" fmla="*/ 22 w 230"/>
                <a:gd name="T1" fmla="*/ 79 h 243"/>
                <a:gd name="T2" fmla="*/ 34 w 230"/>
                <a:gd name="T3" fmla="*/ 26 h 243"/>
                <a:gd name="T4" fmla="*/ 70 w 230"/>
                <a:gd name="T5" fmla="*/ 4 h 243"/>
                <a:gd name="T6" fmla="*/ 81 w 230"/>
                <a:gd name="T7" fmla="*/ 2 h 243"/>
                <a:gd name="T8" fmla="*/ 128 w 230"/>
                <a:gd name="T9" fmla="*/ 14 h 243"/>
                <a:gd name="T10" fmla="*/ 169 w 230"/>
                <a:gd name="T11" fmla="*/ 110 h 243"/>
                <a:gd name="T12" fmla="*/ 198 w 230"/>
                <a:gd name="T13" fmla="*/ 199 h 243"/>
                <a:gd name="T14" fmla="*/ 69 w 230"/>
                <a:gd name="T15" fmla="*/ 234 h 243"/>
                <a:gd name="T16" fmla="*/ 3 w 230"/>
                <a:gd name="T17" fmla="*/ 160 h 243"/>
                <a:gd name="T18" fmla="*/ 22 w 230"/>
                <a:gd name="T19" fmla="*/ 7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0" h="243">
                  <a:moveTo>
                    <a:pt x="22" y="79"/>
                  </a:moveTo>
                  <a:cubicBezTo>
                    <a:pt x="27" y="69"/>
                    <a:pt x="28" y="41"/>
                    <a:pt x="34" y="26"/>
                  </a:cubicBezTo>
                  <a:cubicBezTo>
                    <a:pt x="40" y="9"/>
                    <a:pt x="56" y="4"/>
                    <a:pt x="70" y="4"/>
                  </a:cubicBezTo>
                  <a:cubicBezTo>
                    <a:pt x="73" y="3"/>
                    <a:pt x="77" y="2"/>
                    <a:pt x="81" y="2"/>
                  </a:cubicBezTo>
                  <a:cubicBezTo>
                    <a:pt x="98" y="0"/>
                    <a:pt x="116" y="3"/>
                    <a:pt x="128" y="14"/>
                  </a:cubicBezTo>
                  <a:cubicBezTo>
                    <a:pt x="155" y="40"/>
                    <a:pt x="151" y="80"/>
                    <a:pt x="169" y="110"/>
                  </a:cubicBezTo>
                  <a:cubicBezTo>
                    <a:pt x="186" y="138"/>
                    <a:pt x="230" y="167"/>
                    <a:pt x="198" y="199"/>
                  </a:cubicBezTo>
                  <a:cubicBezTo>
                    <a:pt x="170" y="227"/>
                    <a:pt x="109" y="243"/>
                    <a:pt x="69" y="234"/>
                  </a:cubicBezTo>
                  <a:cubicBezTo>
                    <a:pt x="30" y="225"/>
                    <a:pt x="7" y="193"/>
                    <a:pt x="3" y="160"/>
                  </a:cubicBezTo>
                  <a:cubicBezTo>
                    <a:pt x="0" y="131"/>
                    <a:pt x="9" y="106"/>
                    <a:pt x="22" y="79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A55CF8AA-5001-447D-9E3D-3288BEE6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187"/>
              <a:ext cx="158" cy="160"/>
            </a:xfrm>
            <a:custGeom>
              <a:avLst/>
              <a:gdLst>
                <a:gd name="T0" fmla="*/ 12 w 63"/>
                <a:gd name="T1" fmla="*/ 15 h 64"/>
                <a:gd name="T2" fmla="*/ 21 w 63"/>
                <a:gd name="T3" fmla="*/ 36 h 64"/>
                <a:gd name="T4" fmla="*/ 37 w 63"/>
                <a:gd name="T5" fmla="*/ 46 h 64"/>
                <a:gd name="T6" fmla="*/ 63 w 63"/>
                <a:gd name="T7" fmla="*/ 52 h 64"/>
                <a:gd name="T8" fmla="*/ 56 w 63"/>
                <a:gd name="T9" fmla="*/ 29 h 64"/>
                <a:gd name="T10" fmla="*/ 38 w 63"/>
                <a:gd name="T11" fmla="*/ 12 h 64"/>
                <a:gd name="T12" fmla="*/ 12 w 63"/>
                <a:gd name="T13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64">
                  <a:moveTo>
                    <a:pt x="12" y="15"/>
                  </a:moveTo>
                  <a:cubicBezTo>
                    <a:pt x="0" y="26"/>
                    <a:pt x="21" y="36"/>
                    <a:pt x="21" y="36"/>
                  </a:cubicBezTo>
                  <a:cubicBezTo>
                    <a:pt x="24" y="38"/>
                    <a:pt x="30" y="39"/>
                    <a:pt x="37" y="46"/>
                  </a:cubicBezTo>
                  <a:cubicBezTo>
                    <a:pt x="48" y="57"/>
                    <a:pt x="63" y="64"/>
                    <a:pt x="63" y="52"/>
                  </a:cubicBezTo>
                  <a:cubicBezTo>
                    <a:pt x="63" y="44"/>
                    <a:pt x="61" y="37"/>
                    <a:pt x="56" y="29"/>
                  </a:cubicBezTo>
                  <a:cubicBezTo>
                    <a:pt x="49" y="18"/>
                    <a:pt x="38" y="12"/>
                    <a:pt x="38" y="12"/>
                  </a:cubicBezTo>
                  <a:cubicBezTo>
                    <a:pt x="38" y="12"/>
                    <a:pt x="30" y="0"/>
                    <a:pt x="12" y="15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99B73C9C-4F9B-46FA-9105-7C770D4F8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224"/>
              <a:ext cx="101" cy="68"/>
            </a:xfrm>
            <a:custGeom>
              <a:avLst/>
              <a:gdLst>
                <a:gd name="T0" fmla="*/ 39 w 40"/>
                <a:gd name="T1" fmla="*/ 13 h 27"/>
                <a:gd name="T2" fmla="*/ 34 w 40"/>
                <a:gd name="T3" fmla="*/ 1 h 27"/>
                <a:gd name="T4" fmla="*/ 34 w 40"/>
                <a:gd name="T5" fmla="*/ 1 h 27"/>
                <a:gd name="T6" fmla="*/ 5 w 40"/>
                <a:gd name="T7" fmla="*/ 1 h 27"/>
                <a:gd name="T8" fmla="*/ 0 w 40"/>
                <a:gd name="T9" fmla="*/ 27 h 27"/>
                <a:gd name="T10" fmla="*/ 27 w 40"/>
                <a:gd name="T11" fmla="*/ 19 h 27"/>
                <a:gd name="T12" fmla="*/ 38 w 40"/>
                <a:gd name="T13" fmla="*/ 19 h 27"/>
                <a:gd name="T14" fmla="*/ 39 w 40"/>
                <a:gd name="T1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7">
                  <a:moveTo>
                    <a:pt x="39" y="13"/>
                  </a:moveTo>
                  <a:cubicBezTo>
                    <a:pt x="40" y="8"/>
                    <a:pt x="38" y="4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20" y="0"/>
                    <a:pt x="5" y="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1" y="24"/>
                    <a:pt x="21" y="21"/>
                    <a:pt x="27" y="19"/>
                  </a:cubicBezTo>
                  <a:cubicBezTo>
                    <a:pt x="30" y="18"/>
                    <a:pt x="34" y="19"/>
                    <a:pt x="38" y="19"/>
                  </a:cubicBezTo>
                  <a:cubicBezTo>
                    <a:pt x="39" y="17"/>
                    <a:pt x="39" y="15"/>
                    <a:pt x="39" y="1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28649A2E-5D15-4399-A9EC-EE79D934F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0" y="3257"/>
              <a:ext cx="70" cy="80"/>
            </a:xfrm>
            <a:custGeom>
              <a:avLst/>
              <a:gdLst>
                <a:gd name="T0" fmla="*/ 28 w 28"/>
                <a:gd name="T1" fmla="*/ 0 h 32"/>
                <a:gd name="T2" fmla="*/ 22 w 28"/>
                <a:gd name="T3" fmla="*/ 4 h 32"/>
                <a:gd name="T4" fmla="*/ 8 w 28"/>
                <a:gd name="T5" fmla="*/ 8 h 32"/>
                <a:gd name="T6" fmla="*/ 1 w 28"/>
                <a:gd name="T7" fmla="*/ 19 h 32"/>
                <a:gd name="T8" fmla="*/ 10 w 28"/>
                <a:gd name="T9" fmla="*/ 21 h 32"/>
                <a:gd name="T10" fmla="*/ 13 w 28"/>
                <a:gd name="T11" fmla="*/ 19 h 32"/>
                <a:gd name="T12" fmla="*/ 12 w 28"/>
                <a:gd name="T13" fmla="*/ 23 h 32"/>
                <a:gd name="T14" fmla="*/ 14 w 28"/>
                <a:gd name="T15" fmla="*/ 31 h 32"/>
                <a:gd name="T16" fmla="*/ 20 w 28"/>
                <a:gd name="T17" fmla="*/ 25 h 32"/>
                <a:gd name="T18" fmla="*/ 22 w 28"/>
                <a:gd name="T19" fmla="*/ 12 h 32"/>
                <a:gd name="T20" fmla="*/ 24 w 28"/>
                <a:gd name="T21" fmla="*/ 14 h 32"/>
                <a:gd name="T22" fmla="*/ 26 w 28"/>
                <a:gd name="T23" fmla="*/ 13 h 32"/>
                <a:gd name="T24" fmla="*/ 25 w 28"/>
                <a:gd name="T25" fmla="*/ 7 h 32"/>
                <a:gd name="T26" fmla="*/ 28 w 28"/>
                <a:gd name="T27" fmla="*/ 2 h 32"/>
                <a:gd name="T28" fmla="*/ 28 w 28"/>
                <a:gd name="T29" fmla="*/ 0 h 32"/>
                <a:gd name="T30" fmla="*/ 14 w 28"/>
                <a:gd name="T31" fmla="*/ 15 h 32"/>
                <a:gd name="T32" fmla="*/ 10 w 28"/>
                <a:gd name="T33" fmla="*/ 18 h 32"/>
                <a:gd name="T34" fmla="*/ 8 w 28"/>
                <a:gd name="T35" fmla="*/ 19 h 32"/>
                <a:gd name="T36" fmla="*/ 4 w 28"/>
                <a:gd name="T37" fmla="*/ 14 h 32"/>
                <a:gd name="T38" fmla="*/ 12 w 28"/>
                <a:gd name="T39" fmla="*/ 8 h 32"/>
                <a:gd name="T40" fmla="*/ 20 w 28"/>
                <a:gd name="T41" fmla="*/ 6 h 32"/>
                <a:gd name="T42" fmla="*/ 20 w 28"/>
                <a:gd name="T43" fmla="*/ 6 h 32"/>
                <a:gd name="T44" fmla="*/ 20 w 28"/>
                <a:gd name="T45" fmla="*/ 6 h 32"/>
                <a:gd name="T46" fmla="*/ 16 w 28"/>
                <a:gd name="T47" fmla="*/ 12 h 32"/>
                <a:gd name="T48" fmla="*/ 14 w 28"/>
                <a:gd name="T49" fmla="*/ 15 h 32"/>
                <a:gd name="T50" fmla="*/ 17 w 28"/>
                <a:gd name="T51" fmla="*/ 26 h 32"/>
                <a:gd name="T52" fmla="*/ 14 w 28"/>
                <a:gd name="T53" fmla="*/ 26 h 32"/>
                <a:gd name="T54" fmla="*/ 15 w 28"/>
                <a:gd name="T55" fmla="*/ 21 h 32"/>
                <a:gd name="T56" fmla="*/ 18 w 28"/>
                <a:gd name="T57" fmla="*/ 13 h 32"/>
                <a:gd name="T58" fmla="*/ 19 w 28"/>
                <a:gd name="T59" fmla="*/ 12 h 32"/>
                <a:gd name="T60" fmla="*/ 17 w 28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" h="32">
                  <a:moveTo>
                    <a:pt x="28" y="0"/>
                  </a:moveTo>
                  <a:cubicBezTo>
                    <a:pt x="25" y="0"/>
                    <a:pt x="23" y="2"/>
                    <a:pt x="22" y="4"/>
                  </a:cubicBezTo>
                  <a:cubicBezTo>
                    <a:pt x="17" y="2"/>
                    <a:pt x="12" y="5"/>
                    <a:pt x="8" y="8"/>
                  </a:cubicBezTo>
                  <a:cubicBezTo>
                    <a:pt x="4" y="10"/>
                    <a:pt x="0" y="14"/>
                    <a:pt x="1" y="19"/>
                  </a:cubicBezTo>
                  <a:cubicBezTo>
                    <a:pt x="2" y="23"/>
                    <a:pt x="7" y="22"/>
                    <a:pt x="10" y="21"/>
                  </a:cubicBezTo>
                  <a:cubicBezTo>
                    <a:pt x="11" y="20"/>
                    <a:pt x="12" y="20"/>
                    <a:pt x="13" y="19"/>
                  </a:cubicBezTo>
                  <a:cubicBezTo>
                    <a:pt x="13" y="20"/>
                    <a:pt x="12" y="21"/>
                    <a:pt x="12" y="23"/>
                  </a:cubicBezTo>
                  <a:cubicBezTo>
                    <a:pt x="11" y="25"/>
                    <a:pt x="11" y="30"/>
                    <a:pt x="14" y="31"/>
                  </a:cubicBezTo>
                  <a:cubicBezTo>
                    <a:pt x="18" y="32"/>
                    <a:pt x="19" y="28"/>
                    <a:pt x="20" y="25"/>
                  </a:cubicBezTo>
                  <a:cubicBezTo>
                    <a:pt x="21" y="21"/>
                    <a:pt x="21" y="16"/>
                    <a:pt x="22" y="12"/>
                  </a:cubicBezTo>
                  <a:cubicBezTo>
                    <a:pt x="22" y="13"/>
                    <a:pt x="23" y="14"/>
                    <a:pt x="24" y="14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4" y="12"/>
                    <a:pt x="24" y="9"/>
                    <a:pt x="25" y="7"/>
                  </a:cubicBezTo>
                  <a:cubicBezTo>
                    <a:pt x="25" y="4"/>
                    <a:pt x="27" y="4"/>
                    <a:pt x="28" y="2"/>
                  </a:cubicBezTo>
                  <a:cubicBezTo>
                    <a:pt x="28" y="1"/>
                    <a:pt x="28" y="1"/>
                    <a:pt x="28" y="0"/>
                  </a:cubicBezTo>
                  <a:close/>
                  <a:moveTo>
                    <a:pt x="14" y="15"/>
                  </a:moveTo>
                  <a:cubicBezTo>
                    <a:pt x="13" y="16"/>
                    <a:pt x="12" y="17"/>
                    <a:pt x="10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5" y="21"/>
                    <a:pt x="3" y="19"/>
                    <a:pt x="4" y="14"/>
                  </a:cubicBezTo>
                  <a:cubicBezTo>
                    <a:pt x="6" y="12"/>
                    <a:pt x="9" y="10"/>
                    <a:pt x="12" y="8"/>
                  </a:cubicBezTo>
                  <a:cubicBezTo>
                    <a:pt x="12" y="8"/>
                    <a:pt x="17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lose/>
                  <a:moveTo>
                    <a:pt x="17" y="26"/>
                  </a:moveTo>
                  <a:cubicBezTo>
                    <a:pt x="16" y="29"/>
                    <a:pt x="14" y="28"/>
                    <a:pt x="14" y="26"/>
                  </a:cubicBezTo>
                  <a:cubicBezTo>
                    <a:pt x="14" y="24"/>
                    <a:pt x="14" y="23"/>
                    <a:pt x="15" y="21"/>
                  </a:cubicBezTo>
                  <a:cubicBezTo>
                    <a:pt x="15" y="18"/>
                    <a:pt x="17" y="16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8" y="17"/>
                    <a:pt x="18" y="22"/>
                    <a:pt x="17" y="2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45D27595-045A-4131-9AFE-20558BC4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3264"/>
              <a:ext cx="23" cy="40"/>
            </a:xfrm>
            <a:custGeom>
              <a:avLst/>
              <a:gdLst>
                <a:gd name="T0" fmla="*/ 8 w 9"/>
                <a:gd name="T1" fmla="*/ 1 h 16"/>
                <a:gd name="T2" fmla="*/ 1 w 9"/>
                <a:gd name="T3" fmla="*/ 6 h 16"/>
                <a:gd name="T4" fmla="*/ 3 w 9"/>
                <a:gd name="T5" fmla="*/ 15 h 16"/>
                <a:gd name="T6" fmla="*/ 4 w 9"/>
                <a:gd name="T7" fmla="*/ 15 h 16"/>
                <a:gd name="T8" fmla="*/ 5 w 9"/>
                <a:gd name="T9" fmla="*/ 8 h 16"/>
                <a:gd name="T10" fmla="*/ 9 w 9"/>
                <a:gd name="T11" fmla="*/ 3 h 16"/>
                <a:gd name="T12" fmla="*/ 8 w 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8" y="1"/>
                  </a:moveTo>
                  <a:cubicBezTo>
                    <a:pt x="5" y="0"/>
                    <a:pt x="2" y="4"/>
                    <a:pt x="1" y="6"/>
                  </a:cubicBezTo>
                  <a:cubicBezTo>
                    <a:pt x="0" y="9"/>
                    <a:pt x="2" y="13"/>
                    <a:pt x="3" y="15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5" y="13"/>
                    <a:pt x="4" y="10"/>
                    <a:pt x="5" y="8"/>
                  </a:cubicBezTo>
                  <a:cubicBezTo>
                    <a:pt x="5" y="5"/>
                    <a:pt x="8" y="5"/>
                    <a:pt x="9" y="3"/>
                  </a:cubicBezTo>
                  <a:cubicBezTo>
                    <a:pt x="9" y="2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1FEDC3A8-FE1D-4C8E-961D-F74199B1B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277"/>
              <a:ext cx="18" cy="40"/>
            </a:xfrm>
            <a:custGeom>
              <a:avLst/>
              <a:gdLst>
                <a:gd name="T0" fmla="*/ 7 w 7"/>
                <a:gd name="T1" fmla="*/ 1 h 16"/>
                <a:gd name="T2" fmla="*/ 6 w 7"/>
                <a:gd name="T3" fmla="*/ 0 h 16"/>
                <a:gd name="T4" fmla="*/ 1 w 7"/>
                <a:gd name="T5" fmla="*/ 6 h 16"/>
                <a:gd name="T6" fmla="*/ 2 w 7"/>
                <a:gd name="T7" fmla="*/ 15 h 16"/>
                <a:gd name="T8" fmla="*/ 4 w 7"/>
                <a:gd name="T9" fmla="*/ 15 h 16"/>
                <a:gd name="T10" fmla="*/ 4 w 7"/>
                <a:gd name="T11" fmla="*/ 7 h 16"/>
                <a:gd name="T12" fmla="*/ 7 w 7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7" y="1"/>
                  </a:moveTo>
                  <a:cubicBezTo>
                    <a:pt x="7" y="1"/>
                    <a:pt x="7" y="0"/>
                    <a:pt x="6" y="0"/>
                  </a:cubicBezTo>
                  <a:cubicBezTo>
                    <a:pt x="4" y="0"/>
                    <a:pt x="2" y="4"/>
                    <a:pt x="1" y="6"/>
                  </a:cubicBezTo>
                  <a:cubicBezTo>
                    <a:pt x="0" y="9"/>
                    <a:pt x="1" y="13"/>
                    <a:pt x="2" y="15"/>
                  </a:cubicBezTo>
                  <a:cubicBezTo>
                    <a:pt x="3" y="16"/>
                    <a:pt x="4" y="16"/>
                    <a:pt x="4" y="15"/>
                  </a:cubicBezTo>
                  <a:cubicBezTo>
                    <a:pt x="3" y="12"/>
                    <a:pt x="3" y="10"/>
                    <a:pt x="4" y="7"/>
                  </a:cubicBezTo>
                  <a:cubicBezTo>
                    <a:pt x="5" y="5"/>
                    <a:pt x="7" y="4"/>
                    <a:pt x="7" y="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72A0AE30-25AC-460A-B9DC-06CE28F5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644"/>
              <a:ext cx="374" cy="685"/>
            </a:xfrm>
            <a:custGeom>
              <a:avLst/>
              <a:gdLst>
                <a:gd name="T0" fmla="*/ 115 w 149"/>
                <a:gd name="T1" fmla="*/ 230 h 274"/>
                <a:gd name="T2" fmla="*/ 115 w 149"/>
                <a:gd name="T3" fmla="*/ 259 h 274"/>
                <a:gd name="T4" fmla="*/ 16 w 149"/>
                <a:gd name="T5" fmla="*/ 263 h 274"/>
                <a:gd name="T6" fmla="*/ 14 w 149"/>
                <a:gd name="T7" fmla="*/ 193 h 274"/>
                <a:gd name="T8" fmla="*/ 82 w 149"/>
                <a:gd name="T9" fmla="*/ 0 h 274"/>
                <a:gd name="T10" fmla="*/ 117 w 149"/>
                <a:gd name="T11" fmla="*/ 15 h 274"/>
                <a:gd name="T12" fmla="*/ 105 w 149"/>
                <a:gd name="T13" fmla="*/ 111 h 274"/>
                <a:gd name="T14" fmla="*/ 49 w 149"/>
                <a:gd name="T15" fmla="*/ 230 h 274"/>
                <a:gd name="T16" fmla="*/ 115 w 149"/>
                <a:gd name="T17" fmla="*/ 23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274">
                  <a:moveTo>
                    <a:pt x="115" y="230"/>
                  </a:moveTo>
                  <a:cubicBezTo>
                    <a:pt x="115" y="230"/>
                    <a:pt x="119" y="254"/>
                    <a:pt x="115" y="259"/>
                  </a:cubicBezTo>
                  <a:cubicBezTo>
                    <a:pt x="111" y="264"/>
                    <a:pt x="22" y="274"/>
                    <a:pt x="16" y="263"/>
                  </a:cubicBezTo>
                  <a:cubicBezTo>
                    <a:pt x="10" y="252"/>
                    <a:pt x="0" y="244"/>
                    <a:pt x="14" y="193"/>
                  </a:cubicBezTo>
                  <a:cubicBezTo>
                    <a:pt x="28" y="142"/>
                    <a:pt x="82" y="0"/>
                    <a:pt x="82" y="0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15"/>
                    <a:pt x="149" y="42"/>
                    <a:pt x="105" y="111"/>
                  </a:cubicBezTo>
                  <a:cubicBezTo>
                    <a:pt x="105" y="111"/>
                    <a:pt x="69" y="200"/>
                    <a:pt x="49" y="230"/>
                  </a:cubicBezTo>
                  <a:cubicBezTo>
                    <a:pt x="49" y="230"/>
                    <a:pt x="97" y="225"/>
                    <a:pt x="115" y="230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077D89E7-3FCC-4212-ACC0-1F0128F0A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189"/>
              <a:ext cx="158" cy="160"/>
            </a:xfrm>
            <a:custGeom>
              <a:avLst/>
              <a:gdLst>
                <a:gd name="T0" fmla="*/ 12 w 63"/>
                <a:gd name="T1" fmla="*/ 15 h 64"/>
                <a:gd name="T2" fmla="*/ 21 w 63"/>
                <a:gd name="T3" fmla="*/ 36 h 64"/>
                <a:gd name="T4" fmla="*/ 37 w 63"/>
                <a:gd name="T5" fmla="*/ 46 h 64"/>
                <a:gd name="T6" fmla="*/ 63 w 63"/>
                <a:gd name="T7" fmla="*/ 52 h 64"/>
                <a:gd name="T8" fmla="*/ 56 w 63"/>
                <a:gd name="T9" fmla="*/ 29 h 64"/>
                <a:gd name="T10" fmla="*/ 38 w 63"/>
                <a:gd name="T11" fmla="*/ 12 h 64"/>
                <a:gd name="T12" fmla="*/ 12 w 63"/>
                <a:gd name="T13" fmla="*/ 1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64">
                  <a:moveTo>
                    <a:pt x="12" y="15"/>
                  </a:moveTo>
                  <a:cubicBezTo>
                    <a:pt x="0" y="26"/>
                    <a:pt x="21" y="36"/>
                    <a:pt x="21" y="36"/>
                  </a:cubicBezTo>
                  <a:cubicBezTo>
                    <a:pt x="25" y="38"/>
                    <a:pt x="30" y="39"/>
                    <a:pt x="37" y="46"/>
                  </a:cubicBezTo>
                  <a:cubicBezTo>
                    <a:pt x="48" y="57"/>
                    <a:pt x="63" y="64"/>
                    <a:pt x="63" y="52"/>
                  </a:cubicBezTo>
                  <a:cubicBezTo>
                    <a:pt x="63" y="44"/>
                    <a:pt x="61" y="37"/>
                    <a:pt x="56" y="29"/>
                  </a:cubicBezTo>
                  <a:cubicBezTo>
                    <a:pt x="49" y="18"/>
                    <a:pt x="38" y="12"/>
                    <a:pt x="38" y="12"/>
                  </a:cubicBezTo>
                  <a:cubicBezTo>
                    <a:pt x="38" y="12"/>
                    <a:pt x="31" y="0"/>
                    <a:pt x="12" y="15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83162495-2994-4505-905D-21976138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3227"/>
              <a:ext cx="101" cy="67"/>
            </a:xfrm>
            <a:custGeom>
              <a:avLst/>
              <a:gdLst>
                <a:gd name="T0" fmla="*/ 40 w 40"/>
                <a:gd name="T1" fmla="*/ 13 h 27"/>
                <a:gd name="T2" fmla="*/ 35 w 40"/>
                <a:gd name="T3" fmla="*/ 1 h 27"/>
                <a:gd name="T4" fmla="*/ 34 w 40"/>
                <a:gd name="T5" fmla="*/ 1 h 27"/>
                <a:gd name="T6" fmla="*/ 5 w 40"/>
                <a:gd name="T7" fmla="*/ 1 h 27"/>
                <a:gd name="T8" fmla="*/ 0 w 40"/>
                <a:gd name="T9" fmla="*/ 27 h 27"/>
                <a:gd name="T10" fmla="*/ 27 w 40"/>
                <a:gd name="T11" fmla="*/ 19 h 27"/>
                <a:gd name="T12" fmla="*/ 38 w 40"/>
                <a:gd name="T13" fmla="*/ 19 h 27"/>
                <a:gd name="T14" fmla="*/ 40 w 40"/>
                <a:gd name="T15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7">
                  <a:moveTo>
                    <a:pt x="40" y="13"/>
                  </a:moveTo>
                  <a:cubicBezTo>
                    <a:pt x="40" y="8"/>
                    <a:pt x="38" y="4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0"/>
                    <a:pt x="20" y="0"/>
                    <a:pt x="5" y="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1" y="24"/>
                    <a:pt x="21" y="21"/>
                    <a:pt x="27" y="19"/>
                  </a:cubicBezTo>
                  <a:cubicBezTo>
                    <a:pt x="31" y="18"/>
                    <a:pt x="34" y="19"/>
                    <a:pt x="38" y="19"/>
                  </a:cubicBezTo>
                  <a:cubicBezTo>
                    <a:pt x="39" y="17"/>
                    <a:pt x="39" y="15"/>
                    <a:pt x="40" y="1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CFF72D6F-DF78-421D-B8F0-A4230D3F5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3" y="3259"/>
              <a:ext cx="73" cy="80"/>
            </a:xfrm>
            <a:custGeom>
              <a:avLst/>
              <a:gdLst>
                <a:gd name="T0" fmla="*/ 28 w 29"/>
                <a:gd name="T1" fmla="*/ 0 h 32"/>
                <a:gd name="T2" fmla="*/ 23 w 29"/>
                <a:gd name="T3" fmla="*/ 4 h 32"/>
                <a:gd name="T4" fmla="*/ 8 w 29"/>
                <a:gd name="T5" fmla="*/ 8 h 32"/>
                <a:gd name="T6" fmla="*/ 1 w 29"/>
                <a:gd name="T7" fmla="*/ 19 h 32"/>
                <a:gd name="T8" fmla="*/ 10 w 29"/>
                <a:gd name="T9" fmla="*/ 21 h 32"/>
                <a:gd name="T10" fmla="*/ 13 w 29"/>
                <a:gd name="T11" fmla="*/ 19 h 32"/>
                <a:gd name="T12" fmla="*/ 12 w 29"/>
                <a:gd name="T13" fmla="*/ 23 h 32"/>
                <a:gd name="T14" fmla="*/ 14 w 29"/>
                <a:gd name="T15" fmla="*/ 31 h 32"/>
                <a:gd name="T16" fmla="*/ 20 w 29"/>
                <a:gd name="T17" fmla="*/ 25 h 32"/>
                <a:gd name="T18" fmla="*/ 22 w 29"/>
                <a:gd name="T19" fmla="*/ 12 h 32"/>
                <a:gd name="T20" fmla="*/ 24 w 29"/>
                <a:gd name="T21" fmla="*/ 14 h 32"/>
                <a:gd name="T22" fmla="*/ 26 w 29"/>
                <a:gd name="T23" fmla="*/ 13 h 32"/>
                <a:gd name="T24" fmla="*/ 25 w 29"/>
                <a:gd name="T25" fmla="*/ 7 h 32"/>
                <a:gd name="T26" fmla="*/ 28 w 29"/>
                <a:gd name="T27" fmla="*/ 2 h 32"/>
                <a:gd name="T28" fmla="*/ 28 w 29"/>
                <a:gd name="T29" fmla="*/ 0 h 32"/>
                <a:gd name="T30" fmla="*/ 14 w 29"/>
                <a:gd name="T31" fmla="*/ 15 h 32"/>
                <a:gd name="T32" fmla="*/ 10 w 29"/>
                <a:gd name="T33" fmla="*/ 18 h 32"/>
                <a:gd name="T34" fmla="*/ 8 w 29"/>
                <a:gd name="T35" fmla="*/ 19 h 32"/>
                <a:gd name="T36" fmla="*/ 4 w 29"/>
                <a:gd name="T37" fmla="*/ 14 h 32"/>
                <a:gd name="T38" fmla="*/ 12 w 29"/>
                <a:gd name="T39" fmla="*/ 8 h 32"/>
                <a:gd name="T40" fmla="*/ 20 w 29"/>
                <a:gd name="T41" fmla="*/ 6 h 32"/>
                <a:gd name="T42" fmla="*/ 20 w 29"/>
                <a:gd name="T43" fmla="*/ 6 h 32"/>
                <a:gd name="T44" fmla="*/ 20 w 29"/>
                <a:gd name="T45" fmla="*/ 6 h 32"/>
                <a:gd name="T46" fmla="*/ 16 w 29"/>
                <a:gd name="T47" fmla="*/ 12 h 32"/>
                <a:gd name="T48" fmla="*/ 14 w 29"/>
                <a:gd name="T49" fmla="*/ 15 h 32"/>
                <a:gd name="T50" fmla="*/ 17 w 29"/>
                <a:gd name="T51" fmla="*/ 26 h 32"/>
                <a:gd name="T52" fmla="*/ 14 w 29"/>
                <a:gd name="T53" fmla="*/ 26 h 32"/>
                <a:gd name="T54" fmla="*/ 15 w 29"/>
                <a:gd name="T55" fmla="*/ 21 h 32"/>
                <a:gd name="T56" fmla="*/ 18 w 29"/>
                <a:gd name="T57" fmla="*/ 13 h 32"/>
                <a:gd name="T58" fmla="*/ 19 w 29"/>
                <a:gd name="T59" fmla="*/ 12 h 32"/>
                <a:gd name="T60" fmla="*/ 17 w 29"/>
                <a:gd name="T6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32">
                  <a:moveTo>
                    <a:pt x="28" y="0"/>
                  </a:moveTo>
                  <a:cubicBezTo>
                    <a:pt x="26" y="0"/>
                    <a:pt x="24" y="2"/>
                    <a:pt x="23" y="4"/>
                  </a:cubicBezTo>
                  <a:cubicBezTo>
                    <a:pt x="18" y="2"/>
                    <a:pt x="12" y="5"/>
                    <a:pt x="8" y="8"/>
                  </a:cubicBezTo>
                  <a:cubicBezTo>
                    <a:pt x="5" y="10"/>
                    <a:pt x="0" y="14"/>
                    <a:pt x="1" y="19"/>
                  </a:cubicBezTo>
                  <a:cubicBezTo>
                    <a:pt x="2" y="23"/>
                    <a:pt x="7" y="22"/>
                    <a:pt x="10" y="21"/>
                  </a:cubicBezTo>
                  <a:cubicBezTo>
                    <a:pt x="11" y="20"/>
                    <a:pt x="12" y="20"/>
                    <a:pt x="13" y="19"/>
                  </a:cubicBezTo>
                  <a:cubicBezTo>
                    <a:pt x="13" y="20"/>
                    <a:pt x="12" y="21"/>
                    <a:pt x="12" y="23"/>
                  </a:cubicBezTo>
                  <a:cubicBezTo>
                    <a:pt x="12" y="25"/>
                    <a:pt x="11" y="30"/>
                    <a:pt x="14" y="31"/>
                  </a:cubicBezTo>
                  <a:cubicBezTo>
                    <a:pt x="18" y="32"/>
                    <a:pt x="19" y="28"/>
                    <a:pt x="20" y="25"/>
                  </a:cubicBezTo>
                  <a:cubicBezTo>
                    <a:pt x="21" y="21"/>
                    <a:pt x="22" y="16"/>
                    <a:pt x="22" y="12"/>
                  </a:cubicBezTo>
                  <a:cubicBezTo>
                    <a:pt x="23" y="13"/>
                    <a:pt x="23" y="14"/>
                    <a:pt x="24" y="14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4" y="12"/>
                    <a:pt x="24" y="9"/>
                    <a:pt x="25" y="7"/>
                  </a:cubicBezTo>
                  <a:cubicBezTo>
                    <a:pt x="25" y="4"/>
                    <a:pt x="28" y="4"/>
                    <a:pt x="28" y="2"/>
                  </a:cubicBezTo>
                  <a:cubicBezTo>
                    <a:pt x="29" y="1"/>
                    <a:pt x="28" y="1"/>
                    <a:pt x="28" y="0"/>
                  </a:cubicBezTo>
                  <a:close/>
                  <a:moveTo>
                    <a:pt x="14" y="15"/>
                  </a:moveTo>
                  <a:cubicBezTo>
                    <a:pt x="13" y="16"/>
                    <a:pt x="12" y="17"/>
                    <a:pt x="10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5" y="21"/>
                    <a:pt x="4" y="19"/>
                    <a:pt x="4" y="14"/>
                  </a:cubicBezTo>
                  <a:cubicBezTo>
                    <a:pt x="6" y="12"/>
                    <a:pt x="9" y="10"/>
                    <a:pt x="12" y="8"/>
                  </a:cubicBezTo>
                  <a:cubicBezTo>
                    <a:pt x="12" y="8"/>
                    <a:pt x="18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8"/>
                    <a:pt x="18" y="10"/>
                    <a:pt x="16" y="12"/>
                  </a:cubicBezTo>
                  <a:cubicBezTo>
                    <a:pt x="16" y="13"/>
                    <a:pt x="15" y="14"/>
                    <a:pt x="14" y="15"/>
                  </a:cubicBezTo>
                  <a:close/>
                  <a:moveTo>
                    <a:pt x="17" y="26"/>
                  </a:moveTo>
                  <a:cubicBezTo>
                    <a:pt x="16" y="29"/>
                    <a:pt x="14" y="28"/>
                    <a:pt x="14" y="26"/>
                  </a:cubicBezTo>
                  <a:cubicBezTo>
                    <a:pt x="14" y="24"/>
                    <a:pt x="14" y="23"/>
                    <a:pt x="15" y="21"/>
                  </a:cubicBezTo>
                  <a:cubicBezTo>
                    <a:pt x="15" y="18"/>
                    <a:pt x="17" y="16"/>
                    <a:pt x="18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7"/>
                    <a:pt x="18" y="22"/>
                    <a:pt x="17" y="2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333F6E35-1260-44E1-8FF2-2F7001403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267"/>
              <a:ext cx="23" cy="40"/>
            </a:xfrm>
            <a:custGeom>
              <a:avLst/>
              <a:gdLst>
                <a:gd name="T0" fmla="*/ 9 w 9"/>
                <a:gd name="T1" fmla="*/ 1 h 16"/>
                <a:gd name="T2" fmla="*/ 2 w 9"/>
                <a:gd name="T3" fmla="*/ 6 h 16"/>
                <a:gd name="T4" fmla="*/ 3 w 9"/>
                <a:gd name="T5" fmla="*/ 15 h 16"/>
                <a:gd name="T6" fmla="*/ 5 w 9"/>
                <a:gd name="T7" fmla="*/ 15 h 16"/>
                <a:gd name="T8" fmla="*/ 5 w 9"/>
                <a:gd name="T9" fmla="*/ 8 h 16"/>
                <a:gd name="T10" fmla="*/ 9 w 9"/>
                <a:gd name="T11" fmla="*/ 3 h 16"/>
                <a:gd name="T12" fmla="*/ 9 w 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9" y="1"/>
                  </a:moveTo>
                  <a:cubicBezTo>
                    <a:pt x="6" y="0"/>
                    <a:pt x="3" y="4"/>
                    <a:pt x="2" y="6"/>
                  </a:cubicBezTo>
                  <a:cubicBezTo>
                    <a:pt x="0" y="9"/>
                    <a:pt x="2" y="13"/>
                    <a:pt x="3" y="15"/>
                  </a:cubicBezTo>
                  <a:cubicBezTo>
                    <a:pt x="4" y="16"/>
                    <a:pt x="5" y="15"/>
                    <a:pt x="5" y="15"/>
                  </a:cubicBezTo>
                  <a:cubicBezTo>
                    <a:pt x="5" y="13"/>
                    <a:pt x="4" y="10"/>
                    <a:pt x="5" y="8"/>
                  </a:cubicBezTo>
                  <a:cubicBezTo>
                    <a:pt x="5" y="5"/>
                    <a:pt x="9" y="5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113F3D8F-5643-40DE-BFDF-DB42593A1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3279"/>
              <a:ext cx="21" cy="40"/>
            </a:xfrm>
            <a:custGeom>
              <a:avLst/>
              <a:gdLst>
                <a:gd name="T0" fmla="*/ 8 w 8"/>
                <a:gd name="T1" fmla="*/ 1 h 16"/>
                <a:gd name="T2" fmla="*/ 7 w 8"/>
                <a:gd name="T3" fmla="*/ 0 h 16"/>
                <a:gd name="T4" fmla="*/ 2 w 8"/>
                <a:gd name="T5" fmla="*/ 6 h 16"/>
                <a:gd name="T6" fmla="*/ 2 w 8"/>
                <a:gd name="T7" fmla="*/ 15 h 16"/>
                <a:gd name="T8" fmla="*/ 4 w 8"/>
                <a:gd name="T9" fmla="*/ 15 h 16"/>
                <a:gd name="T10" fmla="*/ 4 w 8"/>
                <a:gd name="T11" fmla="*/ 7 h 16"/>
                <a:gd name="T12" fmla="*/ 8 w 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4" y="0"/>
                    <a:pt x="2" y="4"/>
                    <a:pt x="2" y="6"/>
                  </a:cubicBezTo>
                  <a:cubicBezTo>
                    <a:pt x="0" y="9"/>
                    <a:pt x="1" y="13"/>
                    <a:pt x="2" y="15"/>
                  </a:cubicBezTo>
                  <a:cubicBezTo>
                    <a:pt x="3" y="16"/>
                    <a:pt x="4" y="16"/>
                    <a:pt x="4" y="15"/>
                  </a:cubicBezTo>
                  <a:cubicBezTo>
                    <a:pt x="3" y="12"/>
                    <a:pt x="4" y="10"/>
                    <a:pt x="4" y="7"/>
                  </a:cubicBezTo>
                  <a:cubicBezTo>
                    <a:pt x="5" y="5"/>
                    <a:pt x="7" y="4"/>
                    <a:pt x="8" y="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73894598-0F20-4228-9CA5-20726F252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661"/>
              <a:ext cx="299" cy="701"/>
            </a:xfrm>
            <a:custGeom>
              <a:avLst/>
              <a:gdLst>
                <a:gd name="T0" fmla="*/ 111 w 119"/>
                <a:gd name="T1" fmla="*/ 220 h 280"/>
                <a:gd name="T2" fmla="*/ 116 w 119"/>
                <a:gd name="T3" fmla="*/ 248 h 280"/>
                <a:gd name="T4" fmla="*/ 19 w 119"/>
                <a:gd name="T5" fmla="*/ 270 h 280"/>
                <a:gd name="T6" fmla="*/ 5 w 119"/>
                <a:gd name="T7" fmla="*/ 201 h 280"/>
                <a:gd name="T8" fmla="*/ 32 w 119"/>
                <a:gd name="T9" fmla="*/ 0 h 280"/>
                <a:gd name="T10" fmla="*/ 74 w 119"/>
                <a:gd name="T11" fmla="*/ 8 h 280"/>
                <a:gd name="T12" fmla="*/ 80 w 119"/>
                <a:gd name="T13" fmla="*/ 104 h 280"/>
                <a:gd name="T14" fmla="*/ 45 w 119"/>
                <a:gd name="T15" fmla="*/ 231 h 280"/>
                <a:gd name="T16" fmla="*/ 111 w 119"/>
                <a:gd name="T17" fmla="*/ 22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80">
                  <a:moveTo>
                    <a:pt x="111" y="220"/>
                  </a:moveTo>
                  <a:cubicBezTo>
                    <a:pt x="111" y="220"/>
                    <a:pt x="119" y="242"/>
                    <a:pt x="116" y="248"/>
                  </a:cubicBezTo>
                  <a:cubicBezTo>
                    <a:pt x="113" y="254"/>
                    <a:pt x="27" y="280"/>
                    <a:pt x="19" y="270"/>
                  </a:cubicBezTo>
                  <a:cubicBezTo>
                    <a:pt x="11" y="260"/>
                    <a:pt x="0" y="254"/>
                    <a:pt x="5" y="201"/>
                  </a:cubicBezTo>
                  <a:cubicBezTo>
                    <a:pt x="9" y="149"/>
                    <a:pt x="32" y="0"/>
                    <a:pt x="32" y="0"/>
                  </a:cubicBezTo>
                  <a:cubicBezTo>
                    <a:pt x="74" y="8"/>
                    <a:pt x="74" y="8"/>
                    <a:pt x="74" y="8"/>
                  </a:cubicBezTo>
                  <a:cubicBezTo>
                    <a:pt x="74" y="8"/>
                    <a:pt x="110" y="28"/>
                    <a:pt x="80" y="104"/>
                  </a:cubicBezTo>
                  <a:cubicBezTo>
                    <a:pt x="80" y="104"/>
                    <a:pt x="60" y="199"/>
                    <a:pt x="45" y="231"/>
                  </a:cubicBezTo>
                  <a:cubicBezTo>
                    <a:pt x="45" y="231"/>
                    <a:pt x="92" y="218"/>
                    <a:pt x="111" y="220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2D213EBC-6E27-48D7-B0E7-E379072F9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918"/>
              <a:ext cx="85" cy="113"/>
            </a:xfrm>
            <a:custGeom>
              <a:avLst/>
              <a:gdLst>
                <a:gd name="T0" fmla="*/ 1 w 34"/>
                <a:gd name="T1" fmla="*/ 3 h 45"/>
                <a:gd name="T2" fmla="*/ 0 w 34"/>
                <a:gd name="T3" fmla="*/ 16 h 45"/>
                <a:gd name="T4" fmla="*/ 4 w 34"/>
                <a:gd name="T5" fmla="*/ 30 h 45"/>
                <a:gd name="T6" fmla="*/ 10 w 34"/>
                <a:gd name="T7" fmla="*/ 39 h 45"/>
                <a:gd name="T8" fmla="*/ 15 w 34"/>
                <a:gd name="T9" fmla="*/ 44 h 45"/>
                <a:gd name="T10" fmla="*/ 22 w 34"/>
                <a:gd name="T11" fmla="*/ 43 h 45"/>
                <a:gd name="T12" fmla="*/ 22 w 34"/>
                <a:gd name="T13" fmla="*/ 43 h 45"/>
                <a:gd name="T14" fmla="*/ 32 w 34"/>
                <a:gd name="T15" fmla="*/ 21 h 45"/>
                <a:gd name="T16" fmla="*/ 34 w 34"/>
                <a:gd name="T17" fmla="*/ 9 h 45"/>
                <a:gd name="T18" fmla="*/ 30 w 34"/>
                <a:gd name="T19" fmla="*/ 5 h 45"/>
                <a:gd name="T20" fmla="*/ 30 w 34"/>
                <a:gd name="T21" fmla="*/ 4 h 45"/>
                <a:gd name="T22" fmla="*/ 25 w 34"/>
                <a:gd name="T23" fmla="*/ 1 h 45"/>
                <a:gd name="T24" fmla="*/ 22 w 34"/>
                <a:gd name="T25" fmla="*/ 1 h 45"/>
                <a:gd name="T26" fmla="*/ 15 w 34"/>
                <a:gd name="T27" fmla="*/ 0 h 45"/>
                <a:gd name="T28" fmla="*/ 8 w 34"/>
                <a:gd name="T29" fmla="*/ 5 h 45"/>
                <a:gd name="T30" fmla="*/ 6 w 34"/>
                <a:gd name="T31" fmla="*/ 10 h 45"/>
                <a:gd name="T32" fmla="*/ 7 w 34"/>
                <a:gd name="T33" fmla="*/ 15 h 45"/>
                <a:gd name="T34" fmla="*/ 6 w 34"/>
                <a:gd name="T35" fmla="*/ 15 h 45"/>
                <a:gd name="T36" fmla="*/ 5 w 34"/>
                <a:gd name="T37" fmla="*/ 10 h 45"/>
                <a:gd name="T38" fmla="*/ 1 w 34"/>
                <a:gd name="T3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45">
                  <a:moveTo>
                    <a:pt x="1" y="3"/>
                  </a:moveTo>
                  <a:cubicBezTo>
                    <a:pt x="2" y="8"/>
                    <a:pt x="1" y="12"/>
                    <a:pt x="0" y="16"/>
                  </a:cubicBezTo>
                  <a:cubicBezTo>
                    <a:pt x="0" y="22"/>
                    <a:pt x="0" y="25"/>
                    <a:pt x="4" y="30"/>
                  </a:cubicBezTo>
                  <a:cubicBezTo>
                    <a:pt x="6" y="32"/>
                    <a:pt x="10" y="35"/>
                    <a:pt x="10" y="39"/>
                  </a:cubicBezTo>
                  <a:cubicBezTo>
                    <a:pt x="11" y="42"/>
                    <a:pt x="13" y="43"/>
                    <a:pt x="15" y="44"/>
                  </a:cubicBezTo>
                  <a:cubicBezTo>
                    <a:pt x="17" y="44"/>
                    <a:pt x="20" y="45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35"/>
                    <a:pt x="30" y="29"/>
                    <a:pt x="32" y="21"/>
                  </a:cubicBezTo>
                  <a:cubicBezTo>
                    <a:pt x="33" y="17"/>
                    <a:pt x="34" y="13"/>
                    <a:pt x="34" y="9"/>
                  </a:cubicBezTo>
                  <a:cubicBezTo>
                    <a:pt x="33" y="7"/>
                    <a:pt x="32" y="6"/>
                    <a:pt x="30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28" y="2"/>
                    <a:pt x="26" y="1"/>
                    <a:pt x="25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0" y="0"/>
                    <a:pt x="16" y="0"/>
                    <a:pt x="15" y="0"/>
                  </a:cubicBezTo>
                  <a:cubicBezTo>
                    <a:pt x="13" y="1"/>
                    <a:pt x="10" y="3"/>
                    <a:pt x="8" y="5"/>
                  </a:cubicBezTo>
                  <a:cubicBezTo>
                    <a:pt x="7" y="6"/>
                    <a:pt x="6" y="8"/>
                    <a:pt x="6" y="10"/>
                  </a:cubicBezTo>
                  <a:cubicBezTo>
                    <a:pt x="7" y="12"/>
                    <a:pt x="7" y="13"/>
                    <a:pt x="7" y="15"/>
                  </a:cubicBezTo>
                  <a:cubicBezTo>
                    <a:pt x="7" y="15"/>
                    <a:pt x="6" y="16"/>
                    <a:pt x="6" y="15"/>
                  </a:cubicBezTo>
                  <a:cubicBezTo>
                    <a:pt x="5" y="13"/>
                    <a:pt x="5" y="12"/>
                    <a:pt x="5" y="10"/>
                  </a:cubicBezTo>
                  <a:cubicBezTo>
                    <a:pt x="5" y="7"/>
                    <a:pt x="3" y="4"/>
                    <a:pt x="1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C5390F5C-B83A-48AB-99A3-5E2F5D10F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011"/>
              <a:ext cx="326" cy="465"/>
            </a:xfrm>
            <a:custGeom>
              <a:avLst/>
              <a:gdLst>
                <a:gd name="T0" fmla="*/ 3 w 130"/>
                <a:gd name="T1" fmla="*/ 186 h 186"/>
                <a:gd name="T2" fmla="*/ 90 w 130"/>
                <a:gd name="T3" fmla="*/ 143 h 186"/>
                <a:gd name="T4" fmla="*/ 129 w 130"/>
                <a:gd name="T5" fmla="*/ 11 h 186"/>
                <a:gd name="T6" fmla="*/ 130 w 130"/>
                <a:gd name="T7" fmla="*/ 2 h 186"/>
                <a:gd name="T8" fmla="*/ 113 w 130"/>
                <a:gd name="T9" fmla="*/ 0 h 186"/>
                <a:gd name="T10" fmla="*/ 110 w 130"/>
                <a:gd name="T11" fmla="*/ 7 h 186"/>
                <a:gd name="T12" fmla="*/ 71 w 130"/>
                <a:gd name="T13" fmla="*/ 123 h 186"/>
                <a:gd name="T14" fmla="*/ 20 w 130"/>
                <a:gd name="T15" fmla="*/ 141 h 186"/>
                <a:gd name="T16" fmla="*/ 4 w 130"/>
                <a:gd name="T17" fmla="*/ 166 h 186"/>
                <a:gd name="T18" fmla="*/ 3 w 130"/>
                <a:gd name="T1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86">
                  <a:moveTo>
                    <a:pt x="3" y="186"/>
                  </a:moveTo>
                  <a:cubicBezTo>
                    <a:pt x="3" y="186"/>
                    <a:pt x="72" y="155"/>
                    <a:pt x="90" y="143"/>
                  </a:cubicBezTo>
                  <a:cubicBezTo>
                    <a:pt x="113" y="128"/>
                    <a:pt x="124" y="52"/>
                    <a:pt x="129" y="11"/>
                  </a:cubicBezTo>
                  <a:cubicBezTo>
                    <a:pt x="129" y="8"/>
                    <a:pt x="130" y="5"/>
                    <a:pt x="130" y="2"/>
                  </a:cubicBezTo>
                  <a:cubicBezTo>
                    <a:pt x="124" y="2"/>
                    <a:pt x="119" y="1"/>
                    <a:pt x="113" y="0"/>
                  </a:cubicBezTo>
                  <a:cubicBezTo>
                    <a:pt x="112" y="2"/>
                    <a:pt x="111" y="5"/>
                    <a:pt x="110" y="7"/>
                  </a:cubicBezTo>
                  <a:cubicBezTo>
                    <a:pt x="96" y="42"/>
                    <a:pt x="72" y="121"/>
                    <a:pt x="71" y="123"/>
                  </a:cubicBezTo>
                  <a:cubicBezTo>
                    <a:pt x="55" y="128"/>
                    <a:pt x="26" y="133"/>
                    <a:pt x="20" y="141"/>
                  </a:cubicBezTo>
                  <a:cubicBezTo>
                    <a:pt x="14" y="148"/>
                    <a:pt x="6" y="158"/>
                    <a:pt x="4" y="166"/>
                  </a:cubicBezTo>
                  <a:cubicBezTo>
                    <a:pt x="0" y="177"/>
                    <a:pt x="3" y="186"/>
                    <a:pt x="3" y="186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6EC510CE-5875-4EB5-91CF-7DF2D1D34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05"/>
              <a:ext cx="93" cy="108"/>
            </a:xfrm>
            <a:custGeom>
              <a:avLst/>
              <a:gdLst>
                <a:gd name="T0" fmla="*/ 30 w 37"/>
                <a:gd name="T1" fmla="*/ 17 h 43"/>
                <a:gd name="T2" fmla="*/ 27 w 37"/>
                <a:gd name="T3" fmla="*/ 21 h 43"/>
                <a:gd name="T4" fmla="*/ 26 w 37"/>
                <a:gd name="T5" fmla="*/ 21 h 43"/>
                <a:gd name="T6" fmla="*/ 29 w 37"/>
                <a:gd name="T7" fmla="*/ 17 h 43"/>
                <a:gd name="T8" fmla="*/ 30 w 37"/>
                <a:gd name="T9" fmla="*/ 11 h 43"/>
                <a:gd name="T10" fmla="*/ 25 w 37"/>
                <a:gd name="T11" fmla="*/ 4 h 43"/>
                <a:gd name="T12" fmla="*/ 19 w 37"/>
                <a:gd name="T13" fmla="*/ 1 h 43"/>
                <a:gd name="T14" fmla="*/ 16 w 37"/>
                <a:gd name="T15" fmla="*/ 0 h 43"/>
                <a:gd name="T16" fmla="*/ 11 w 37"/>
                <a:gd name="T17" fmla="*/ 1 h 43"/>
                <a:gd name="T18" fmla="*/ 9 w 37"/>
                <a:gd name="T19" fmla="*/ 2 h 43"/>
                <a:gd name="T20" fmla="*/ 5 w 37"/>
                <a:gd name="T21" fmla="*/ 4 h 43"/>
                <a:gd name="T22" fmla="*/ 1 w 37"/>
                <a:gd name="T23" fmla="*/ 15 h 43"/>
                <a:gd name="T24" fmla="*/ 0 w 37"/>
                <a:gd name="T25" fmla="*/ 39 h 43"/>
                <a:gd name="T26" fmla="*/ 0 w 37"/>
                <a:gd name="T27" fmla="*/ 39 h 43"/>
                <a:gd name="T28" fmla="*/ 6 w 37"/>
                <a:gd name="T29" fmla="*/ 43 h 43"/>
                <a:gd name="T30" fmla="*/ 13 w 37"/>
                <a:gd name="T31" fmla="*/ 41 h 43"/>
                <a:gd name="T32" fmla="*/ 22 w 37"/>
                <a:gd name="T33" fmla="*/ 35 h 43"/>
                <a:gd name="T34" fmla="*/ 31 w 37"/>
                <a:gd name="T35" fmla="*/ 25 h 43"/>
                <a:gd name="T36" fmla="*/ 37 w 37"/>
                <a:gd name="T37" fmla="*/ 13 h 43"/>
                <a:gd name="T38" fmla="*/ 30 w 37"/>
                <a:gd name="T39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43">
                  <a:moveTo>
                    <a:pt x="30" y="17"/>
                  </a:moveTo>
                  <a:cubicBezTo>
                    <a:pt x="29" y="19"/>
                    <a:pt x="28" y="20"/>
                    <a:pt x="27" y="21"/>
                  </a:cubicBezTo>
                  <a:cubicBezTo>
                    <a:pt x="27" y="22"/>
                    <a:pt x="26" y="21"/>
                    <a:pt x="26" y="21"/>
                  </a:cubicBezTo>
                  <a:cubicBezTo>
                    <a:pt x="27" y="19"/>
                    <a:pt x="28" y="18"/>
                    <a:pt x="29" y="17"/>
                  </a:cubicBezTo>
                  <a:cubicBezTo>
                    <a:pt x="30" y="15"/>
                    <a:pt x="30" y="13"/>
                    <a:pt x="30" y="11"/>
                  </a:cubicBezTo>
                  <a:cubicBezTo>
                    <a:pt x="29" y="9"/>
                    <a:pt x="27" y="6"/>
                    <a:pt x="25" y="4"/>
                  </a:cubicBezTo>
                  <a:cubicBezTo>
                    <a:pt x="24" y="3"/>
                    <a:pt x="21" y="2"/>
                    <a:pt x="19" y="1"/>
                  </a:cubicBezTo>
                  <a:cubicBezTo>
                    <a:pt x="18" y="1"/>
                    <a:pt x="17" y="1"/>
                    <a:pt x="16" y="0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8" y="1"/>
                    <a:pt x="6" y="2"/>
                    <a:pt x="5" y="4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23"/>
                    <a:pt x="1" y="31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2"/>
                    <a:pt x="4" y="42"/>
                    <a:pt x="6" y="43"/>
                  </a:cubicBezTo>
                  <a:cubicBezTo>
                    <a:pt x="9" y="43"/>
                    <a:pt x="11" y="43"/>
                    <a:pt x="13" y="41"/>
                  </a:cubicBezTo>
                  <a:cubicBezTo>
                    <a:pt x="15" y="38"/>
                    <a:pt x="19" y="37"/>
                    <a:pt x="22" y="35"/>
                  </a:cubicBezTo>
                  <a:cubicBezTo>
                    <a:pt x="28" y="33"/>
                    <a:pt x="30" y="30"/>
                    <a:pt x="31" y="25"/>
                  </a:cubicBezTo>
                  <a:cubicBezTo>
                    <a:pt x="33" y="21"/>
                    <a:pt x="34" y="17"/>
                    <a:pt x="37" y="13"/>
                  </a:cubicBezTo>
                  <a:cubicBezTo>
                    <a:pt x="34" y="13"/>
                    <a:pt x="32" y="15"/>
                    <a:pt x="30" y="17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F2DD7BFF-853A-4361-99DC-848AC3BD6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893"/>
              <a:ext cx="208" cy="550"/>
            </a:xfrm>
            <a:custGeom>
              <a:avLst/>
              <a:gdLst>
                <a:gd name="T0" fmla="*/ 73 w 83"/>
                <a:gd name="T1" fmla="*/ 220 h 220"/>
                <a:gd name="T2" fmla="*/ 14 w 83"/>
                <a:gd name="T3" fmla="*/ 143 h 220"/>
                <a:gd name="T4" fmla="*/ 38 w 83"/>
                <a:gd name="T5" fmla="*/ 8 h 220"/>
                <a:gd name="T6" fmla="*/ 41 w 83"/>
                <a:gd name="T7" fmla="*/ 0 h 220"/>
                <a:gd name="T8" fmla="*/ 57 w 83"/>
                <a:gd name="T9" fmla="*/ 5 h 220"/>
                <a:gd name="T10" fmla="*/ 57 w 83"/>
                <a:gd name="T11" fmla="*/ 13 h 220"/>
                <a:gd name="T12" fmla="*/ 40 w 83"/>
                <a:gd name="T13" fmla="*/ 134 h 220"/>
                <a:gd name="T14" fmla="*/ 78 w 83"/>
                <a:gd name="T15" fmla="*/ 173 h 220"/>
                <a:gd name="T16" fmla="*/ 81 w 83"/>
                <a:gd name="T17" fmla="*/ 203 h 220"/>
                <a:gd name="T18" fmla="*/ 73 w 83"/>
                <a:gd name="T19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20">
                  <a:moveTo>
                    <a:pt x="73" y="220"/>
                  </a:moveTo>
                  <a:cubicBezTo>
                    <a:pt x="73" y="220"/>
                    <a:pt x="25" y="162"/>
                    <a:pt x="14" y="143"/>
                  </a:cubicBezTo>
                  <a:cubicBezTo>
                    <a:pt x="0" y="120"/>
                    <a:pt x="24" y="46"/>
                    <a:pt x="38" y="8"/>
                  </a:cubicBezTo>
                  <a:cubicBezTo>
                    <a:pt x="39" y="5"/>
                    <a:pt x="40" y="2"/>
                    <a:pt x="41" y="0"/>
                  </a:cubicBezTo>
                  <a:cubicBezTo>
                    <a:pt x="46" y="2"/>
                    <a:pt x="52" y="4"/>
                    <a:pt x="57" y="5"/>
                  </a:cubicBezTo>
                  <a:cubicBezTo>
                    <a:pt x="57" y="7"/>
                    <a:pt x="57" y="10"/>
                    <a:pt x="57" y="13"/>
                  </a:cubicBezTo>
                  <a:cubicBezTo>
                    <a:pt x="54" y="50"/>
                    <a:pt x="41" y="132"/>
                    <a:pt x="40" y="134"/>
                  </a:cubicBezTo>
                  <a:cubicBezTo>
                    <a:pt x="52" y="146"/>
                    <a:pt x="76" y="163"/>
                    <a:pt x="78" y="173"/>
                  </a:cubicBezTo>
                  <a:cubicBezTo>
                    <a:pt x="80" y="182"/>
                    <a:pt x="83" y="195"/>
                    <a:pt x="81" y="203"/>
                  </a:cubicBezTo>
                  <a:cubicBezTo>
                    <a:pt x="80" y="214"/>
                    <a:pt x="73" y="220"/>
                    <a:pt x="73" y="22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E9EE7781-44CF-4748-B80E-7D00B96FA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86"/>
              <a:ext cx="261" cy="373"/>
            </a:xfrm>
            <a:custGeom>
              <a:avLst/>
              <a:gdLst>
                <a:gd name="T0" fmla="*/ 56 w 104"/>
                <a:gd name="T1" fmla="*/ 149 h 149"/>
                <a:gd name="T2" fmla="*/ 104 w 104"/>
                <a:gd name="T3" fmla="*/ 30 h 149"/>
                <a:gd name="T4" fmla="*/ 0 w 104"/>
                <a:gd name="T5" fmla="*/ 11 h 149"/>
                <a:gd name="T6" fmla="*/ 3 w 104"/>
                <a:gd name="T7" fmla="*/ 141 h 149"/>
                <a:gd name="T8" fmla="*/ 56 w 104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49">
                  <a:moveTo>
                    <a:pt x="56" y="149"/>
                  </a:moveTo>
                  <a:cubicBezTo>
                    <a:pt x="58" y="145"/>
                    <a:pt x="104" y="30"/>
                    <a:pt x="104" y="30"/>
                  </a:cubicBezTo>
                  <a:cubicBezTo>
                    <a:pt x="104" y="30"/>
                    <a:pt x="44" y="0"/>
                    <a:pt x="0" y="11"/>
                  </a:cubicBezTo>
                  <a:cubicBezTo>
                    <a:pt x="3" y="141"/>
                    <a:pt x="3" y="141"/>
                    <a:pt x="3" y="141"/>
                  </a:cubicBezTo>
                  <a:lnTo>
                    <a:pt x="56" y="149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31AD882A-5431-45B8-B773-B7E2C4206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443"/>
              <a:ext cx="150" cy="108"/>
            </a:xfrm>
            <a:custGeom>
              <a:avLst/>
              <a:gdLst>
                <a:gd name="T0" fmla="*/ 60 w 60"/>
                <a:gd name="T1" fmla="*/ 16 h 43"/>
                <a:gd name="T2" fmla="*/ 0 w 60"/>
                <a:gd name="T3" fmla="*/ 0 h 43"/>
                <a:gd name="T4" fmla="*/ 60 w 60"/>
                <a:gd name="T5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3">
                  <a:moveTo>
                    <a:pt x="60" y="16"/>
                  </a:moveTo>
                  <a:cubicBezTo>
                    <a:pt x="60" y="16"/>
                    <a:pt x="12" y="12"/>
                    <a:pt x="0" y="0"/>
                  </a:cubicBezTo>
                  <a:cubicBezTo>
                    <a:pt x="0" y="0"/>
                    <a:pt x="10" y="43"/>
                    <a:pt x="60" y="1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BE8933C7-1AD9-4148-A707-37F12CE72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2213"/>
              <a:ext cx="85" cy="148"/>
            </a:xfrm>
            <a:custGeom>
              <a:avLst/>
              <a:gdLst>
                <a:gd name="T0" fmla="*/ 29 w 34"/>
                <a:gd name="T1" fmla="*/ 49 h 59"/>
                <a:gd name="T2" fmla="*/ 15 w 34"/>
                <a:gd name="T3" fmla="*/ 58 h 59"/>
                <a:gd name="T4" fmla="*/ 1 w 34"/>
                <a:gd name="T5" fmla="*/ 47 h 59"/>
                <a:gd name="T6" fmla="*/ 11 w 34"/>
                <a:gd name="T7" fmla="*/ 10 h 59"/>
                <a:gd name="T8" fmla="*/ 24 w 34"/>
                <a:gd name="T9" fmla="*/ 1 h 59"/>
                <a:gd name="T10" fmla="*/ 24 w 34"/>
                <a:gd name="T11" fmla="*/ 1 h 59"/>
                <a:gd name="T12" fmla="*/ 33 w 34"/>
                <a:gd name="T13" fmla="*/ 14 h 59"/>
                <a:gd name="T14" fmla="*/ 29 w 34"/>
                <a:gd name="T15" fmla="*/ 4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59">
                  <a:moveTo>
                    <a:pt x="29" y="49"/>
                  </a:moveTo>
                  <a:cubicBezTo>
                    <a:pt x="29" y="59"/>
                    <a:pt x="15" y="58"/>
                    <a:pt x="15" y="58"/>
                  </a:cubicBezTo>
                  <a:cubicBezTo>
                    <a:pt x="9" y="57"/>
                    <a:pt x="0" y="53"/>
                    <a:pt x="1" y="47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4"/>
                    <a:pt x="18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30" y="2"/>
                    <a:pt x="34" y="8"/>
                    <a:pt x="33" y="14"/>
                  </a:cubicBezTo>
                  <a:lnTo>
                    <a:pt x="29" y="49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AEBC799A-19EA-42E5-8B4A-491A87F7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614"/>
              <a:ext cx="150" cy="80"/>
            </a:xfrm>
            <a:custGeom>
              <a:avLst/>
              <a:gdLst>
                <a:gd name="T0" fmla="*/ 58 w 60"/>
                <a:gd name="T1" fmla="*/ 27 h 32"/>
                <a:gd name="T2" fmla="*/ 0 w 60"/>
                <a:gd name="T3" fmla="*/ 15 h 32"/>
                <a:gd name="T4" fmla="*/ 2 w 60"/>
                <a:gd name="T5" fmla="*/ 0 h 32"/>
                <a:gd name="T6" fmla="*/ 28 w 60"/>
                <a:gd name="T7" fmla="*/ 10 h 32"/>
                <a:gd name="T8" fmla="*/ 60 w 60"/>
                <a:gd name="T9" fmla="*/ 12 h 32"/>
                <a:gd name="T10" fmla="*/ 58 w 60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32">
                  <a:moveTo>
                    <a:pt x="58" y="27"/>
                  </a:moveTo>
                  <a:cubicBezTo>
                    <a:pt x="58" y="27"/>
                    <a:pt x="28" y="32"/>
                    <a:pt x="0" y="1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5" y="8"/>
                    <a:pt x="28" y="10"/>
                  </a:cubicBezTo>
                  <a:cubicBezTo>
                    <a:pt x="42" y="11"/>
                    <a:pt x="60" y="12"/>
                    <a:pt x="60" y="12"/>
                  </a:cubicBezTo>
                  <a:lnTo>
                    <a:pt x="58" y="27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56FD0821-EF4C-49C0-B601-F739D272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636"/>
              <a:ext cx="32" cy="58"/>
            </a:xfrm>
            <a:custGeom>
              <a:avLst/>
              <a:gdLst>
                <a:gd name="T0" fmla="*/ 11 w 13"/>
                <a:gd name="T1" fmla="*/ 0 h 23"/>
                <a:gd name="T2" fmla="*/ 7 w 13"/>
                <a:gd name="T3" fmla="*/ 22 h 23"/>
                <a:gd name="T4" fmla="*/ 0 w 13"/>
                <a:gd name="T5" fmla="*/ 22 h 23"/>
                <a:gd name="T6" fmla="*/ 4 w 13"/>
                <a:gd name="T7" fmla="*/ 0 h 23"/>
                <a:gd name="T8" fmla="*/ 11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1" y="0"/>
                  </a:moveTo>
                  <a:cubicBezTo>
                    <a:pt x="11" y="0"/>
                    <a:pt x="13" y="20"/>
                    <a:pt x="7" y="22"/>
                  </a:cubicBezTo>
                  <a:cubicBezTo>
                    <a:pt x="2" y="23"/>
                    <a:pt x="0" y="22"/>
                    <a:pt x="0" y="22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B288301C-FF2F-44E4-AC04-E4130E16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611"/>
              <a:ext cx="32" cy="68"/>
            </a:xfrm>
            <a:custGeom>
              <a:avLst/>
              <a:gdLst>
                <a:gd name="T0" fmla="*/ 6 w 13"/>
                <a:gd name="T1" fmla="*/ 0 h 27"/>
                <a:gd name="T2" fmla="*/ 3 w 13"/>
                <a:gd name="T3" fmla="*/ 21 h 27"/>
                <a:gd name="T4" fmla="*/ 9 w 13"/>
                <a:gd name="T5" fmla="*/ 23 h 27"/>
                <a:gd name="T6" fmla="*/ 13 w 13"/>
                <a:gd name="T7" fmla="*/ 2 h 27"/>
                <a:gd name="T8" fmla="*/ 6 w 1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6" y="0"/>
                  </a:moveTo>
                  <a:cubicBezTo>
                    <a:pt x="6" y="0"/>
                    <a:pt x="0" y="17"/>
                    <a:pt x="3" y="21"/>
                  </a:cubicBezTo>
                  <a:cubicBezTo>
                    <a:pt x="8" y="27"/>
                    <a:pt x="9" y="23"/>
                    <a:pt x="9" y="23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E50547E8-6D31-4B2D-A487-E8CAA661E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5" y="2626"/>
              <a:ext cx="50" cy="48"/>
            </a:xfrm>
            <a:custGeom>
              <a:avLst/>
              <a:gdLst>
                <a:gd name="T0" fmla="*/ 1 w 20"/>
                <a:gd name="T1" fmla="*/ 0 h 19"/>
                <a:gd name="T2" fmla="*/ 0 w 20"/>
                <a:gd name="T3" fmla="*/ 17 h 19"/>
                <a:gd name="T4" fmla="*/ 16 w 20"/>
                <a:gd name="T5" fmla="*/ 19 h 19"/>
                <a:gd name="T6" fmla="*/ 20 w 20"/>
                <a:gd name="T7" fmla="*/ 3 h 19"/>
                <a:gd name="T8" fmla="*/ 1 w 20"/>
                <a:gd name="T9" fmla="*/ 0 h 19"/>
                <a:gd name="T10" fmla="*/ 4 w 20"/>
                <a:gd name="T11" fmla="*/ 4 h 19"/>
                <a:gd name="T12" fmla="*/ 16 w 20"/>
                <a:gd name="T13" fmla="*/ 6 h 19"/>
                <a:gd name="T14" fmla="*/ 14 w 20"/>
                <a:gd name="T15" fmla="*/ 15 h 19"/>
                <a:gd name="T16" fmla="*/ 3 w 20"/>
                <a:gd name="T17" fmla="*/ 14 h 19"/>
                <a:gd name="T18" fmla="*/ 4 w 20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9">
                  <a:moveTo>
                    <a:pt x="1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20" y="5"/>
                    <a:pt x="20" y="3"/>
                  </a:cubicBezTo>
                  <a:lnTo>
                    <a:pt x="1" y="0"/>
                  </a:lnTo>
                  <a:close/>
                  <a:moveTo>
                    <a:pt x="4" y="4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3" y="14"/>
                    <a:pt x="3" y="14"/>
                    <a:pt x="3" y="1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C1904AD4-5FBD-4501-B08B-B3B71B702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973"/>
              <a:ext cx="284" cy="320"/>
            </a:xfrm>
            <a:custGeom>
              <a:avLst/>
              <a:gdLst>
                <a:gd name="T0" fmla="*/ 88 w 113"/>
                <a:gd name="T1" fmla="*/ 29 h 128"/>
                <a:gd name="T2" fmla="*/ 71 w 113"/>
                <a:gd name="T3" fmla="*/ 0 h 128"/>
                <a:gd name="T4" fmla="*/ 70 w 113"/>
                <a:gd name="T5" fmla="*/ 0 h 128"/>
                <a:gd name="T6" fmla="*/ 42 w 113"/>
                <a:gd name="T7" fmla="*/ 15 h 128"/>
                <a:gd name="T8" fmla="*/ 24 w 113"/>
                <a:gd name="T9" fmla="*/ 20 h 128"/>
                <a:gd name="T10" fmla="*/ 13 w 113"/>
                <a:gd name="T11" fmla="*/ 42 h 128"/>
                <a:gd name="T12" fmla="*/ 32 w 113"/>
                <a:gd name="T13" fmla="*/ 117 h 128"/>
                <a:gd name="T14" fmla="*/ 105 w 113"/>
                <a:gd name="T15" fmla="*/ 84 h 128"/>
                <a:gd name="T16" fmla="*/ 113 w 113"/>
                <a:gd name="T17" fmla="*/ 55 h 128"/>
                <a:gd name="T18" fmla="*/ 88 w 113"/>
                <a:gd name="T19" fmla="*/ 2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28">
                  <a:moveTo>
                    <a:pt x="88" y="29"/>
                  </a:moveTo>
                  <a:cubicBezTo>
                    <a:pt x="80" y="20"/>
                    <a:pt x="74" y="11"/>
                    <a:pt x="71" y="0"/>
                  </a:cubicBezTo>
                  <a:cubicBezTo>
                    <a:pt x="71" y="0"/>
                    <a:pt x="71" y="0"/>
                    <a:pt x="70" y="0"/>
                  </a:cubicBezTo>
                  <a:cubicBezTo>
                    <a:pt x="62" y="7"/>
                    <a:pt x="52" y="11"/>
                    <a:pt x="42" y="15"/>
                  </a:cubicBezTo>
                  <a:cubicBezTo>
                    <a:pt x="36" y="17"/>
                    <a:pt x="30" y="19"/>
                    <a:pt x="24" y="20"/>
                  </a:cubicBezTo>
                  <a:cubicBezTo>
                    <a:pt x="19" y="27"/>
                    <a:pt x="16" y="34"/>
                    <a:pt x="13" y="42"/>
                  </a:cubicBezTo>
                  <a:cubicBezTo>
                    <a:pt x="0" y="76"/>
                    <a:pt x="6" y="106"/>
                    <a:pt x="32" y="117"/>
                  </a:cubicBezTo>
                  <a:cubicBezTo>
                    <a:pt x="59" y="128"/>
                    <a:pt x="92" y="118"/>
                    <a:pt x="105" y="84"/>
                  </a:cubicBezTo>
                  <a:cubicBezTo>
                    <a:pt x="109" y="74"/>
                    <a:pt x="111" y="64"/>
                    <a:pt x="113" y="55"/>
                  </a:cubicBezTo>
                  <a:cubicBezTo>
                    <a:pt x="104" y="46"/>
                    <a:pt x="96" y="38"/>
                    <a:pt x="88" y="2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B1988E01-A282-44C7-BFB1-D030A373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136"/>
              <a:ext cx="85" cy="95"/>
            </a:xfrm>
            <a:custGeom>
              <a:avLst/>
              <a:gdLst>
                <a:gd name="T0" fmla="*/ 14 w 34"/>
                <a:gd name="T1" fmla="*/ 13 h 38"/>
                <a:gd name="T2" fmla="*/ 31 w 34"/>
                <a:gd name="T3" fmla="*/ 19 h 38"/>
                <a:gd name="T4" fmla="*/ 6 w 34"/>
                <a:gd name="T5" fmla="*/ 33 h 38"/>
                <a:gd name="T6" fmla="*/ 14 w 34"/>
                <a:gd name="T7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8">
                  <a:moveTo>
                    <a:pt x="14" y="13"/>
                  </a:moveTo>
                  <a:cubicBezTo>
                    <a:pt x="14" y="13"/>
                    <a:pt x="34" y="0"/>
                    <a:pt x="31" y="19"/>
                  </a:cubicBezTo>
                  <a:cubicBezTo>
                    <a:pt x="29" y="33"/>
                    <a:pt x="13" y="38"/>
                    <a:pt x="6" y="33"/>
                  </a:cubicBezTo>
                  <a:cubicBezTo>
                    <a:pt x="0" y="28"/>
                    <a:pt x="14" y="13"/>
                    <a:pt x="14" y="1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3E7BB7A8-167B-4408-BBEC-2002582C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156"/>
              <a:ext cx="50" cy="62"/>
            </a:xfrm>
            <a:custGeom>
              <a:avLst/>
              <a:gdLst>
                <a:gd name="T0" fmla="*/ 6 w 20"/>
                <a:gd name="T1" fmla="*/ 8 h 25"/>
                <a:gd name="T2" fmla="*/ 19 w 20"/>
                <a:gd name="T3" fmla="*/ 7 h 25"/>
                <a:gd name="T4" fmla="*/ 16 w 20"/>
                <a:gd name="T5" fmla="*/ 18 h 25"/>
                <a:gd name="T6" fmla="*/ 11 w 20"/>
                <a:gd name="T7" fmla="*/ 12 h 25"/>
                <a:gd name="T8" fmla="*/ 2 w 20"/>
                <a:gd name="T9" fmla="*/ 17 h 25"/>
                <a:gd name="T10" fmla="*/ 6 w 20"/>
                <a:gd name="T11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6" y="8"/>
                  </a:moveTo>
                  <a:cubicBezTo>
                    <a:pt x="6" y="8"/>
                    <a:pt x="19" y="0"/>
                    <a:pt x="19" y="7"/>
                  </a:cubicBezTo>
                  <a:cubicBezTo>
                    <a:pt x="20" y="13"/>
                    <a:pt x="16" y="18"/>
                    <a:pt x="16" y="18"/>
                  </a:cubicBezTo>
                  <a:cubicBezTo>
                    <a:pt x="16" y="18"/>
                    <a:pt x="18" y="11"/>
                    <a:pt x="11" y="12"/>
                  </a:cubicBezTo>
                  <a:cubicBezTo>
                    <a:pt x="11" y="12"/>
                    <a:pt x="11" y="25"/>
                    <a:pt x="2" y="17"/>
                  </a:cubicBezTo>
                  <a:cubicBezTo>
                    <a:pt x="2" y="17"/>
                    <a:pt x="0" y="12"/>
                    <a:pt x="6" y="8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6E3B0505-1346-4098-8745-9BE1FFD7A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208"/>
              <a:ext cx="23" cy="23"/>
            </a:xfrm>
            <a:custGeom>
              <a:avLst/>
              <a:gdLst>
                <a:gd name="T0" fmla="*/ 1 w 9"/>
                <a:gd name="T1" fmla="*/ 3 h 9"/>
                <a:gd name="T2" fmla="*/ 3 w 9"/>
                <a:gd name="T3" fmla="*/ 8 h 9"/>
                <a:gd name="T4" fmla="*/ 8 w 9"/>
                <a:gd name="T5" fmla="*/ 6 h 9"/>
                <a:gd name="T6" fmla="*/ 6 w 9"/>
                <a:gd name="T7" fmla="*/ 0 h 9"/>
                <a:gd name="T8" fmla="*/ 1 w 9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0" y="5"/>
                    <a:pt x="1" y="7"/>
                    <a:pt x="3" y="8"/>
                  </a:cubicBezTo>
                  <a:cubicBezTo>
                    <a:pt x="5" y="9"/>
                    <a:pt x="7" y="8"/>
                    <a:pt x="8" y="6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85F1AA98-4666-417F-9132-6358A3268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148"/>
              <a:ext cx="30" cy="30"/>
            </a:xfrm>
            <a:custGeom>
              <a:avLst/>
              <a:gdLst>
                <a:gd name="T0" fmla="*/ 12 w 12"/>
                <a:gd name="T1" fmla="*/ 4 h 12"/>
                <a:gd name="T2" fmla="*/ 0 w 12"/>
                <a:gd name="T3" fmla="*/ 0 h 12"/>
                <a:gd name="T4" fmla="*/ 12 w 12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4"/>
                  </a:moveTo>
                  <a:cubicBezTo>
                    <a:pt x="12" y="4"/>
                    <a:pt x="2" y="12"/>
                    <a:pt x="0" y="0"/>
                  </a:cubicBezTo>
                  <a:lnTo>
                    <a:pt x="12" y="4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F5F8A615-1373-481F-8724-8435B7674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068"/>
              <a:ext cx="71" cy="45"/>
            </a:xfrm>
            <a:custGeom>
              <a:avLst/>
              <a:gdLst>
                <a:gd name="T0" fmla="*/ 28 w 28"/>
                <a:gd name="T1" fmla="*/ 18 h 18"/>
                <a:gd name="T2" fmla="*/ 9 w 28"/>
                <a:gd name="T3" fmla="*/ 0 h 18"/>
                <a:gd name="T4" fmla="*/ 0 w 28"/>
                <a:gd name="T5" fmla="*/ 5 h 18"/>
                <a:gd name="T6" fmla="*/ 28 w 28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8">
                  <a:moveTo>
                    <a:pt x="28" y="18"/>
                  </a:moveTo>
                  <a:cubicBezTo>
                    <a:pt x="28" y="18"/>
                    <a:pt x="22" y="2"/>
                    <a:pt x="9" y="0"/>
                  </a:cubicBezTo>
                  <a:cubicBezTo>
                    <a:pt x="6" y="0"/>
                    <a:pt x="5" y="1"/>
                    <a:pt x="0" y="5"/>
                  </a:cubicBezTo>
                  <a:cubicBezTo>
                    <a:pt x="0" y="5"/>
                    <a:pt x="17" y="4"/>
                    <a:pt x="28" y="18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2245AEF6-18E4-4AC0-8EB4-8C4DC115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016"/>
              <a:ext cx="63" cy="40"/>
            </a:xfrm>
            <a:custGeom>
              <a:avLst/>
              <a:gdLst>
                <a:gd name="T0" fmla="*/ 0 w 25"/>
                <a:gd name="T1" fmla="*/ 9 h 16"/>
                <a:gd name="T2" fmla="*/ 23 w 25"/>
                <a:gd name="T3" fmla="*/ 7 h 16"/>
                <a:gd name="T4" fmla="*/ 25 w 25"/>
                <a:gd name="T5" fmla="*/ 16 h 16"/>
                <a:gd name="T6" fmla="*/ 0 w 25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6">
                  <a:moveTo>
                    <a:pt x="0" y="9"/>
                  </a:moveTo>
                  <a:cubicBezTo>
                    <a:pt x="0" y="9"/>
                    <a:pt x="14" y="0"/>
                    <a:pt x="23" y="7"/>
                  </a:cubicBezTo>
                  <a:cubicBezTo>
                    <a:pt x="25" y="9"/>
                    <a:pt x="25" y="10"/>
                    <a:pt x="25" y="16"/>
                  </a:cubicBezTo>
                  <a:cubicBezTo>
                    <a:pt x="25" y="16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54047986-F043-4811-8062-3C82E6A4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083"/>
              <a:ext cx="73" cy="68"/>
            </a:xfrm>
            <a:custGeom>
              <a:avLst/>
              <a:gdLst>
                <a:gd name="T0" fmla="*/ 0 w 29"/>
                <a:gd name="T1" fmla="*/ 16 h 27"/>
                <a:gd name="T2" fmla="*/ 11 w 29"/>
                <a:gd name="T3" fmla="*/ 7 h 27"/>
                <a:gd name="T4" fmla="*/ 29 w 29"/>
                <a:gd name="T5" fmla="*/ 26 h 27"/>
                <a:gd name="T6" fmla="*/ 24 w 29"/>
                <a:gd name="T7" fmla="*/ 26 h 27"/>
                <a:gd name="T8" fmla="*/ 0 w 29"/>
                <a:gd name="T9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0" y="16"/>
                  </a:moveTo>
                  <a:cubicBezTo>
                    <a:pt x="0" y="16"/>
                    <a:pt x="2" y="8"/>
                    <a:pt x="11" y="7"/>
                  </a:cubicBezTo>
                  <a:cubicBezTo>
                    <a:pt x="25" y="6"/>
                    <a:pt x="26" y="22"/>
                    <a:pt x="29" y="26"/>
                  </a:cubicBezTo>
                  <a:cubicBezTo>
                    <a:pt x="29" y="26"/>
                    <a:pt x="25" y="27"/>
                    <a:pt x="24" y="26"/>
                  </a:cubicBezTo>
                  <a:cubicBezTo>
                    <a:pt x="24" y="26"/>
                    <a:pt x="19" y="0"/>
                    <a:pt x="0" y="16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217976E3-F5BC-48BA-B638-1F5E0A88B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043"/>
              <a:ext cx="78" cy="58"/>
            </a:xfrm>
            <a:custGeom>
              <a:avLst/>
              <a:gdLst>
                <a:gd name="T0" fmla="*/ 27 w 31"/>
                <a:gd name="T1" fmla="*/ 23 h 23"/>
                <a:gd name="T2" fmla="*/ 25 w 31"/>
                <a:gd name="T3" fmla="*/ 10 h 23"/>
                <a:gd name="T4" fmla="*/ 0 w 31"/>
                <a:gd name="T5" fmla="*/ 10 h 23"/>
                <a:gd name="T6" fmla="*/ 3 w 31"/>
                <a:gd name="T7" fmla="*/ 13 h 23"/>
                <a:gd name="T8" fmla="*/ 27 w 31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3">
                  <a:moveTo>
                    <a:pt x="27" y="23"/>
                  </a:moveTo>
                  <a:cubicBezTo>
                    <a:pt x="27" y="23"/>
                    <a:pt x="31" y="16"/>
                    <a:pt x="25" y="10"/>
                  </a:cubicBezTo>
                  <a:cubicBezTo>
                    <a:pt x="15" y="0"/>
                    <a:pt x="4" y="10"/>
                    <a:pt x="0" y="10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3" y="13"/>
                    <a:pt x="23" y="0"/>
                    <a:pt x="27" y="23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1AB2AEE2-9F93-4212-9074-B4CE5CD5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153"/>
              <a:ext cx="73" cy="63"/>
            </a:xfrm>
            <a:custGeom>
              <a:avLst/>
              <a:gdLst>
                <a:gd name="T0" fmla="*/ 2 w 29"/>
                <a:gd name="T1" fmla="*/ 8 h 25"/>
                <a:gd name="T2" fmla="*/ 10 w 29"/>
                <a:gd name="T3" fmla="*/ 23 h 25"/>
                <a:gd name="T4" fmla="*/ 27 w 29"/>
                <a:gd name="T5" fmla="*/ 18 h 25"/>
                <a:gd name="T6" fmla="*/ 18 w 29"/>
                <a:gd name="T7" fmla="*/ 3 h 25"/>
                <a:gd name="T8" fmla="*/ 2 w 29"/>
                <a:gd name="T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2" y="8"/>
                  </a:moveTo>
                  <a:cubicBezTo>
                    <a:pt x="0" y="13"/>
                    <a:pt x="4" y="20"/>
                    <a:pt x="10" y="23"/>
                  </a:cubicBezTo>
                  <a:cubicBezTo>
                    <a:pt x="17" y="25"/>
                    <a:pt x="25" y="23"/>
                    <a:pt x="27" y="18"/>
                  </a:cubicBezTo>
                  <a:cubicBezTo>
                    <a:pt x="29" y="12"/>
                    <a:pt x="25" y="6"/>
                    <a:pt x="18" y="3"/>
                  </a:cubicBezTo>
                  <a:cubicBezTo>
                    <a:pt x="11" y="0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11D2C34C-2262-4090-AA80-0632C79C2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06"/>
              <a:ext cx="73" cy="62"/>
            </a:xfrm>
            <a:custGeom>
              <a:avLst/>
              <a:gdLst>
                <a:gd name="T0" fmla="*/ 2 w 29"/>
                <a:gd name="T1" fmla="*/ 8 h 25"/>
                <a:gd name="T2" fmla="*/ 11 w 29"/>
                <a:gd name="T3" fmla="*/ 23 h 25"/>
                <a:gd name="T4" fmla="*/ 27 w 29"/>
                <a:gd name="T5" fmla="*/ 18 h 25"/>
                <a:gd name="T6" fmla="*/ 19 w 29"/>
                <a:gd name="T7" fmla="*/ 3 h 25"/>
                <a:gd name="T8" fmla="*/ 2 w 29"/>
                <a:gd name="T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2" y="8"/>
                  </a:moveTo>
                  <a:cubicBezTo>
                    <a:pt x="0" y="13"/>
                    <a:pt x="4" y="20"/>
                    <a:pt x="11" y="23"/>
                  </a:cubicBezTo>
                  <a:cubicBezTo>
                    <a:pt x="18" y="25"/>
                    <a:pt x="25" y="23"/>
                    <a:pt x="27" y="18"/>
                  </a:cubicBezTo>
                  <a:cubicBezTo>
                    <a:pt x="29" y="12"/>
                    <a:pt x="25" y="6"/>
                    <a:pt x="19" y="3"/>
                  </a:cubicBezTo>
                  <a:cubicBezTo>
                    <a:pt x="12" y="0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94DC4AE9-B7C6-4238-A803-97C053B6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56"/>
              <a:ext cx="85" cy="72"/>
            </a:xfrm>
            <a:custGeom>
              <a:avLst/>
              <a:gdLst>
                <a:gd name="T0" fmla="*/ 0 w 34"/>
                <a:gd name="T1" fmla="*/ 0 h 29"/>
                <a:gd name="T2" fmla="*/ 3 w 34"/>
                <a:gd name="T3" fmla="*/ 15 h 29"/>
                <a:gd name="T4" fmla="*/ 25 w 34"/>
                <a:gd name="T5" fmla="*/ 20 h 29"/>
                <a:gd name="T6" fmla="*/ 34 w 34"/>
                <a:gd name="T7" fmla="*/ 12 h 29"/>
                <a:gd name="T8" fmla="*/ 26 w 34"/>
                <a:gd name="T9" fmla="*/ 11 h 29"/>
                <a:gd name="T10" fmla="*/ 2 w 34"/>
                <a:gd name="T11" fmla="*/ 3 h 29"/>
                <a:gd name="T12" fmla="*/ 2 w 34"/>
                <a:gd name="T13" fmla="*/ 3 h 29"/>
                <a:gd name="T14" fmla="*/ 0 w 34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9">
                  <a:moveTo>
                    <a:pt x="0" y="0"/>
                  </a:moveTo>
                  <a:cubicBezTo>
                    <a:pt x="0" y="1"/>
                    <a:pt x="0" y="8"/>
                    <a:pt x="3" y="15"/>
                  </a:cubicBezTo>
                  <a:cubicBezTo>
                    <a:pt x="6" y="22"/>
                    <a:pt x="12" y="29"/>
                    <a:pt x="25" y="20"/>
                  </a:cubicBezTo>
                  <a:cubicBezTo>
                    <a:pt x="28" y="18"/>
                    <a:pt x="31" y="15"/>
                    <a:pt x="34" y="12"/>
                  </a:cubicBezTo>
                  <a:cubicBezTo>
                    <a:pt x="34" y="12"/>
                    <a:pt x="31" y="12"/>
                    <a:pt x="26" y="11"/>
                  </a:cubicBezTo>
                  <a:cubicBezTo>
                    <a:pt x="19" y="11"/>
                    <a:pt x="8" y="8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308557CE-CA3C-4596-B2DA-62F8719D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183"/>
              <a:ext cx="55" cy="45"/>
            </a:xfrm>
            <a:custGeom>
              <a:avLst/>
              <a:gdLst>
                <a:gd name="T0" fmla="*/ 0 w 22"/>
                <a:gd name="T1" fmla="*/ 4 h 18"/>
                <a:gd name="T2" fmla="*/ 22 w 22"/>
                <a:gd name="T3" fmla="*/ 9 h 18"/>
                <a:gd name="T4" fmla="*/ 0 w 22"/>
                <a:gd name="T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11"/>
                    <a:pt x="9" y="18"/>
                    <a:pt x="22" y="9"/>
                  </a:cubicBezTo>
                  <a:cubicBezTo>
                    <a:pt x="18" y="6"/>
                    <a:pt x="8" y="0"/>
                    <a:pt x="0" y="4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E84F10B9-7485-443E-BC3F-7EBE76F6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163"/>
              <a:ext cx="60" cy="43"/>
            </a:xfrm>
            <a:custGeom>
              <a:avLst/>
              <a:gdLst>
                <a:gd name="T0" fmla="*/ 0 w 24"/>
                <a:gd name="T1" fmla="*/ 0 h 17"/>
                <a:gd name="T2" fmla="*/ 24 w 24"/>
                <a:gd name="T3" fmla="*/ 8 h 17"/>
                <a:gd name="T4" fmla="*/ 0 w 24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7" y="17"/>
                    <a:pt x="17" y="13"/>
                    <a:pt x="24" y="8"/>
                  </a:cubicBezTo>
                  <a:cubicBezTo>
                    <a:pt x="17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49" name="Group 150">
            <a:extLst>
              <a:ext uri="{FF2B5EF4-FFF2-40B4-BE49-F238E27FC236}">
                <a16:creationId xmlns:a16="http://schemas.microsoft.com/office/drawing/2014/main" id="{FDB21BDC-2348-4409-BF8C-2040D52F842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10780" y="515234"/>
            <a:ext cx="1918645" cy="2761860"/>
            <a:chOff x="3516" y="1694"/>
            <a:chExt cx="1008" cy="1451"/>
          </a:xfrm>
        </p:grpSpPr>
        <p:sp>
          <p:nvSpPr>
            <p:cNvPr id="150" name="AutoShape 149">
              <a:extLst>
                <a:ext uri="{FF2B5EF4-FFF2-40B4-BE49-F238E27FC236}">
                  <a16:creationId xmlns:a16="http://schemas.microsoft.com/office/drawing/2014/main" id="{6F2AC484-2E63-4D87-8CC4-8B7D906802A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16" y="1694"/>
              <a:ext cx="1008" cy="1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2C0E5372-0D1F-4E64-9A5F-05BF529A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448"/>
              <a:ext cx="264" cy="666"/>
            </a:xfrm>
            <a:custGeom>
              <a:avLst/>
              <a:gdLst>
                <a:gd name="T0" fmla="*/ 25 w 264"/>
                <a:gd name="T1" fmla="*/ 666 h 666"/>
                <a:gd name="T2" fmla="*/ 121 w 264"/>
                <a:gd name="T3" fmla="*/ 560 h 666"/>
                <a:gd name="T4" fmla="*/ 130 w 264"/>
                <a:gd name="T5" fmla="*/ 666 h 666"/>
                <a:gd name="T6" fmla="*/ 148 w 264"/>
                <a:gd name="T7" fmla="*/ 666 h 666"/>
                <a:gd name="T8" fmla="*/ 141 w 264"/>
                <a:gd name="T9" fmla="*/ 563 h 666"/>
                <a:gd name="T10" fmla="*/ 238 w 264"/>
                <a:gd name="T11" fmla="*/ 666 h 666"/>
                <a:gd name="T12" fmla="*/ 264 w 264"/>
                <a:gd name="T13" fmla="*/ 666 h 666"/>
                <a:gd name="T14" fmla="*/ 150 w 264"/>
                <a:gd name="T15" fmla="*/ 527 h 666"/>
                <a:gd name="T16" fmla="*/ 150 w 264"/>
                <a:gd name="T17" fmla="*/ 0 h 666"/>
                <a:gd name="T18" fmla="*/ 123 w 264"/>
                <a:gd name="T19" fmla="*/ 0 h 666"/>
                <a:gd name="T20" fmla="*/ 123 w 264"/>
                <a:gd name="T21" fmla="*/ 529 h 666"/>
                <a:gd name="T22" fmla="*/ 0 w 264"/>
                <a:gd name="T23" fmla="*/ 666 h 666"/>
                <a:gd name="T24" fmla="*/ 25 w 264"/>
                <a:gd name="T25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4" h="666">
                  <a:moveTo>
                    <a:pt x="25" y="666"/>
                  </a:moveTo>
                  <a:lnTo>
                    <a:pt x="121" y="560"/>
                  </a:lnTo>
                  <a:lnTo>
                    <a:pt x="130" y="666"/>
                  </a:lnTo>
                  <a:lnTo>
                    <a:pt x="148" y="666"/>
                  </a:lnTo>
                  <a:lnTo>
                    <a:pt x="141" y="563"/>
                  </a:lnTo>
                  <a:lnTo>
                    <a:pt x="238" y="666"/>
                  </a:lnTo>
                  <a:lnTo>
                    <a:pt x="264" y="666"/>
                  </a:lnTo>
                  <a:lnTo>
                    <a:pt x="150" y="527"/>
                  </a:lnTo>
                  <a:lnTo>
                    <a:pt x="150" y="0"/>
                  </a:lnTo>
                  <a:lnTo>
                    <a:pt x="123" y="0"/>
                  </a:lnTo>
                  <a:lnTo>
                    <a:pt x="123" y="529"/>
                  </a:lnTo>
                  <a:lnTo>
                    <a:pt x="0" y="666"/>
                  </a:lnTo>
                  <a:lnTo>
                    <a:pt x="25" y="666"/>
                  </a:lnTo>
                  <a:close/>
                </a:path>
              </a:pathLst>
            </a:custGeom>
            <a:solidFill>
              <a:srgbClr val="A6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1569D34A-623D-43B8-8556-8B86BF37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737"/>
              <a:ext cx="128" cy="749"/>
            </a:xfrm>
            <a:custGeom>
              <a:avLst/>
              <a:gdLst>
                <a:gd name="T0" fmla="*/ 92 w 128"/>
                <a:gd name="T1" fmla="*/ 27 h 749"/>
                <a:gd name="T2" fmla="*/ 0 w 128"/>
                <a:gd name="T3" fmla="*/ 0 h 749"/>
                <a:gd name="T4" fmla="*/ 0 w 128"/>
                <a:gd name="T5" fmla="*/ 749 h 749"/>
                <a:gd name="T6" fmla="*/ 128 w 128"/>
                <a:gd name="T7" fmla="*/ 749 h 749"/>
                <a:gd name="T8" fmla="*/ 92 w 128"/>
                <a:gd name="T9" fmla="*/ 27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749">
                  <a:moveTo>
                    <a:pt x="92" y="27"/>
                  </a:moveTo>
                  <a:lnTo>
                    <a:pt x="0" y="0"/>
                  </a:lnTo>
                  <a:lnTo>
                    <a:pt x="0" y="749"/>
                  </a:lnTo>
                  <a:lnTo>
                    <a:pt x="128" y="749"/>
                  </a:lnTo>
                  <a:lnTo>
                    <a:pt x="92" y="27"/>
                  </a:lnTo>
                  <a:close/>
                </a:path>
              </a:pathLst>
            </a:custGeom>
            <a:solidFill>
              <a:srgbClr val="2A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Rectangle 153">
              <a:extLst>
                <a:ext uri="{FF2B5EF4-FFF2-40B4-BE49-F238E27FC236}">
                  <a16:creationId xmlns:a16="http://schemas.microsoft.com/office/drawing/2014/main" id="{172B5691-0B09-49A7-A98B-8BA3F3F2A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8" y="1764"/>
              <a:ext cx="564" cy="802"/>
            </a:xfrm>
            <a:prstGeom prst="rect">
              <a:avLst/>
            </a:prstGeom>
            <a:solidFill>
              <a:srgbClr val="3F4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24BC9C9E-03A5-4315-8BD9-22F4191B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698"/>
              <a:ext cx="600" cy="102"/>
            </a:xfrm>
            <a:custGeom>
              <a:avLst/>
              <a:gdLst>
                <a:gd name="T0" fmla="*/ 331 w 332"/>
                <a:gd name="T1" fmla="*/ 22 h 57"/>
                <a:gd name="T2" fmla="*/ 331 w 332"/>
                <a:gd name="T3" fmla="*/ 20 h 57"/>
                <a:gd name="T4" fmla="*/ 322 w 332"/>
                <a:gd name="T5" fmla="*/ 0 h 57"/>
                <a:gd name="T6" fmla="*/ 0 w 332"/>
                <a:gd name="T7" fmla="*/ 0 h 57"/>
                <a:gd name="T8" fmla="*/ 0 w 332"/>
                <a:gd name="T9" fmla="*/ 57 h 57"/>
                <a:gd name="T10" fmla="*/ 314 w 332"/>
                <a:gd name="T11" fmla="*/ 57 h 57"/>
                <a:gd name="T12" fmla="*/ 326 w 332"/>
                <a:gd name="T13" fmla="*/ 46 h 57"/>
                <a:gd name="T14" fmla="*/ 331 w 332"/>
                <a:gd name="T15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2" h="57">
                  <a:moveTo>
                    <a:pt x="331" y="22"/>
                  </a:moveTo>
                  <a:cubicBezTo>
                    <a:pt x="331" y="21"/>
                    <a:pt x="331" y="21"/>
                    <a:pt x="331" y="20"/>
                  </a:cubicBezTo>
                  <a:cubicBezTo>
                    <a:pt x="330" y="17"/>
                    <a:pt x="327" y="0"/>
                    <a:pt x="3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314" y="57"/>
                    <a:pt x="314" y="57"/>
                  </a:cubicBezTo>
                  <a:cubicBezTo>
                    <a:pt x="318" y="57"/>
                    <a:pt x="324" y="49"/>
                    <a:pt x="326" y="46"/>
                  </a:cubicBezTo>
                  <a:cubicBezTo>
                    <a:pt x="331" y="39"/>
                    <a:pt x="332" y="30"/>
                    <a:pt x="331" y="22"/>
                  </a:cubicBezTo>
                  <a:close/>
                </a:path>
              </a:pathLst>
            </a:custGeom>
            <a:solidFill>
              <a:srgbClr val="586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FFAA5840-07FC-4DB2-9B68-F8A63EC9E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8" y="1694"/>
              <a:ext cx="90" cy="108"/>
            </a:xfrm>
            <a:prstGeom prst="ellipse">
              <a:avLst/>
            </a:prstGeom>
            <a:solidFill>
              <a:srgbClr val="2A2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Rectangle 156">
              <a:extLst>
                <a:ext uri="{FF2B5EF4-FFF2-40B4-BE49-F238E27FC236}">
                  <a16:creationId xmlns:a16="http://schemas.microsoft.com/office/drawing/2014/main" id="{8DCD2E7B-AC35-42E3-BAB2-3EA985420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2566"/>
              <a:ext cx="621" cy="14"/>
            </a:xfrm>
            <a:prstGeom prst="rect">
              <a:avLst/>
            </a:prstGeom>
            <a:solidFill>
              <a:srgbClr val="A6AC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FCCC6A2C-44ED-40AC-B998-BBC38971F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2" y="1986"/>
              <a:ext cx="336" cy="336"/>
            </a:xfrm>
            <a:custGeom>
              <a:avLst/>
              <a:gdLst>
                <a:gd name="T0" fmla="*/ 93 w 186"/>
                <a:gd name="T1" fmla="*/ 0 h 186"/>
                <a:gd name="T2" fmla="*/ 53 w 186"/>
                <a:gd name="T3" fmla="*/ 9 h 186"/>
                <a:gd name="T4" fmla="*/ 0 w 186"/>
                <a:gd name="T5" fmla="*/ 93 h 186"/>
                <a:gd name="T6" fmla="*/ 93 w 186"/>
                <a:gd name="T7" fmla="*/ 186 h 186"/>
                <a:gd name="T8" fmla="*/ 124 w 186"/>
                <a:gd name="T9" fmla="*/ 181 h 186"/>
                <a:gd name="T10" fmla="*/ 186 w 186"/>
                <a:gd name="T11" fmla="*/ 93 h 186"/>
                <a:gd name="T12" fmla="*/ 93 w 186"/>
                <a:gd name="T13" fmla="*/ 0 h 186"/>
                <a:gd name="T14" fmla="*/ 104 w 186"/>
                <a:gd name="T15" fmla="*/ 133 h 186"/>
                <a:gd name="T16" fmla="*/ 93 w 186"/>
                <a:gd name="T17" fmla="*/ 134 h 186"/>
                <a:gd name="T18" fmla="*/ 54 w 186"/>
                <a:gd name="T19" fmla="*/ 95 h 186"/>
                <a:gd name="T20" fmla="*/ 74 w 186"/>
                <a:gd name="T21" fmla="*/ 60 h 186"/>
                <a:gd name="T22" fmla="*/ 93 w 186"/>
                <a:gd name="T23" fmla="*/ 55 h 186"/>
                <a:gd name="T24" fmla="*/ 133 w 186"/>
                <a:gd name="T25" fmla="*/ 95 h 186"/>
                <a:gd name="T26" fmla="*/ 104 w 186"/>
                <a:gd name="T27" fmla="*/ 13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186">
                  <a:moveTo>
                    <a:pt x="93" y="0"/>
                  </a:moveTo>
                  <a:cubicBezTo>
                    <a:pt x="79" y="0"/>
                    <a:pt x="65" y="3"/>
                    <a:pt x="53" y="9"/>
                  </a:cubicBezTo>
                  <a:cubicBezTo>
                    <a:pt x="22" y="24"/>
                    <a:pt x="0" y="56"/>
                    <a:pt x="0" y="93"/>
                  </a:cubicBezTo>
                  <a:cubicBezTo>
                    <a:pt x="0" y="144"/>
                    <a:pt x="42" y="186"/>
                    <a:pt x="93" y="186"/>
                  </a:cubicBezTo>
                  <a:cubicBezTo>
                    <a:pt x="104" y="186"/>
                    <a:pt x="114" y="184"/>
                    <a:pt x="124" y="181"/>
                  </a:cubicBezTo>
                  <a:cubicBezTo>
                    <a:pt x="160" y="168"/>
                    <a:pt x="186" y="133"/>
                    <a:pt x="186" y="93"/>
                  </a:cubicBezTo>
                  <a:cubicBezTo>
                    <a:pt x="186" y="41"/>
                    <a:pt x="144" y="0"/>
                    <a:pt x="93" y="0"/>
                  </a:cubicBezTo>
                  <a:close/>
                  <a:moveTo>
                    <a:pt x="104" y="133"/>
                  </a:moveTo>
                  <a:cubicBezTo>
                    <a:pt x="100" y="134"/>
                    <a:pt x="97" y="134"/>
                    <a:pt x="93" y="134"/>
                  </a:cubicBezTo>
                  <a:cubicBezTo>
                    <a:pt x="71" y="134"/>
                    <a:pt x="54" y="117"/>
                    <a:pt x="54" y="95"/>
                  </a:cubicBezTo>
                  <a:cubicBezTo>
                    <a:pt x="54" y="80"/>
                    <a:pt x="62" y="67"/>
                    <a:pt x="74" y="60"/>
                  </a:cubicBezTo>
                  <a:cubicBezTo>
                    <a:pt x="80" y="57"/>
                    <a:pt x="86" y="55"/>
                    <a:pt x="93" y="55"/>
                  </a:cubicBezTo>
                  <a:cubicBezTo>
                    <a:pt x="115" y="55"/>
                    <a:pt x="133" y="73"/>
                    <a:pt x="133" y="95"/>
                  </a:cubicBezTo>
                  <a:cubicBezTo>
                    <a:pt x="133" y="113"/>
                    <a:pt x="120" y="128"/>
                    <a:pt x="104" y="133"/>
                  </a:cubicBezTo>
                  <a:close/>
                </a:path>
              </a:pathLst>
            </a:custGeom>
            <a:solidFill>
              <a:srgbClr val="C2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01C2C1A6-BD53-4DD3-B83B-0DD00D29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986"/>
              <a:ext cx="241" cy="327"/>
            </a:xfrm>
            <a:custGeom>
              <a:avLst/>
              <a:gdLst>
                <a:gd name="T0" fmla="*/ 133 w 133"/>
                <a:gd name="T1" fmla="*/ 93 h 181"/>
                <a:gd name="T2" fmla="*/ 71 w 133"/>
                <a:gd name="T3" fmla="*/ 181 h 181"/>
                <a:gd name="T4" fmla="*/ 51 w 133"/>
                <a:gd name="T5" fmla="*/ 133 h 181"/>
                <a:gd name="T6" fmla="*/ 80 w 133"/>
                <a:gd name="T7" fmla="*/ 95 h 181"/>
                <a:gd name="T8" fmla="*/ 74 w 133"/>
                <a:gd name="T9" fmla="*/ 75 h 181"/>
                <a:gd name="T10" fmla="*/ 40 w 133"/>
                <a:gd name="T11" fmla="*/ 55 h 181"/>
                <a:gd name="T12" fmla="*/ 21 w 133"/>
                <a:gd name="T13" fmla="*/ 60 h 181"/>
                <a:gd name="T14" fmla="*/ 0 w 133"/>
                <a:gd name="T15" fmla="*/ 9 h 181"/>
                <a:gd name="T16" fmla="*/ 40 w 133"/>
                <a:gd name="T17" fmla="*/ 0 h 181"/>
                <a:gd name="T18" fmla="*/ 121 w 133"/>
                <a:gd name="T19" fmla="*/ 47 h 181"/>
                <a:gd name="T20" fmla="*/ 133 w 133"/>
                <a:gd name="T21" fmla="*/ 9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81">
                  <a:moveTo>
                    <a:pt x="133" y="93"/>
                  </a:moveTo>
                  <a:cubicBezTo>
                    <a:pt x="133" y="133"/>
                    <a:pt x="107" y="168"/>
                    <a:pt x="71" y="181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67" y="128"/>
                    <a:pt x="80" y="113"/>
                    <a:pt x="80" y="95"/>
                  </a:cubicBezTo>
                  <a:cubicBezTo>
                    <a:pt x="80" y="87"/>
                    <a:pt x="78" y="81"/>
                    <a:pt x="74" y="75"/>
                  </a:cubicBezTo>
                  <a:cubicBezTo>
                    <a:pt x="67" y="63"/>
                    <a:pt x="55" y="55"/>
                    <a:pt x="40" y="55"/>
                  </a:cubicBezTo>
                  <a:cubicBezTo>
                    <a:pt x="33" y="55"/>
                    <a:pt x="27" y="57"/>
                    <a:pt x="21" y="6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2" y="3"/>
                    <a:pt x="26" y="0"/>
                    <a:pt x="40" y="0"/>
                  </a:cubicBezTo>
                  <a:cubicBezTo>
                    <a:pt x="75" y="0"/>
                    <a:pt x="105" y="19"/>
                    <a:pt x="121" y="47"/>
                  </a:cubicBezTo>
                  <a:cubicBezTo>
                    <a:pt x="129" y="60"/>
                    <a:pt x="133" y="76"/>
                    <a:pt x="133" y="93"/>
                  </a:cubicBezTo>
                  <a:close/>
                </a:path>
              </a:pathLst>
            </a:custGeom>
            <a:solidFill>
              <a:srgbClr val="8C7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43AF1D31-57A1-4933-8C61-517471641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71"/>
              <a:ext cx="149" cy="242"/>
            </a:xfrm>
            <a:custGeom>
              <a:avLst/>
              <a:gdLst>
                <a:gd name="T0" fmla="*/ 82 w 82"/>
                <a:gd name="T1" fmla="*/ 46 h 134"/>
                <a:gd name="T2" fmla="*/ 20 w 82"/>
                <a:gd name="T3" fmla="*/ 134 h 134"/>
                <a:gd name="T4" fmla="*/ 0 w 82"/>
                <a:gd name="T5" fmla="*/ 86 h 134"/>
                <a:gd name="T6" fmla="*/ 29 w 82"/>
                <a:gd name="T7" fmla="*/ 48 h 134"/>
                <a:gd name="T8" fmla="*/ 23 w 82"/>
                <a:gd name="T9" fmla="*/ 28 h 134"/>
                <a:gd name="T10" fmla="*/ 70 w 82"/>
                <a:gd name="T11" fmla="*/ 0 h 134"/>
                <a:gd name="T12" fmla="*/ 82 w 82"/>
                <a:gd name="T13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34">
                  <a:moveTo>
                    <a:pt x="82" y="46"/>
                  </a:moveTo>
                  <a:cubicBezTo>
                    <a:pt x="82" y="86"/>
                    <a:pt x="56" y="121"/>
                    <a:pt x="20" y="13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6" y="81"/>
                    <a:pt x="29" y="66"/>
                    <a:pt x="29" y="48"/>
                  </a:cubicBezTo>
                  <a:cubicBezTo>
                    <a:pt x="29" y="40"/>
                    <a:pt x="27" y="34"/>
                    <a:pt x="23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8" y="13"/>
                    <a:pt x="82" y="29"/>
                    <a:pt x="82" y="46"/>
                  </a:cubicBezTo>
                  <a:close/>
                </a:path>
              </a:pathLst>
            </a:custGeom>
            <a:solidFill>
              <a:srgbClr val="9A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Rectangle 160">
              <a:extLst>
                <a:ext uri="{FF2B5EF4-FFF2-40B4-BE49-F238E27FC236}">
                  <a16:creationId xmlns:a16="http://schemas.microsoft.com/office/drawing/2014/main" id="{BFEE2AC4-7FD0-4D38-88C4-3A600960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38"/>
              <a:ext cx="94" cy="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Rectangle 161">
              <a:extLst>
                <a:ext uri="{FF2B5EF4-FFF2-40B4-BE49-F238E27FC236}">
                  <a16:creationId xmlns:a16="http://schemas.microsoft.com/office/drawing/2014/main" id="{B3C2ABA8-3BBB-4F51-936C-0E031E3CD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2313"/>
              <a:ext cx="72" cy="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Rectangle 162">
              <a:extLst>
                <a:ext uri="{FF2B5EF4-FFF2-40B4-BE49-F238E27FC236}">
                  <a16:creationId xmlns:a16="http://schemas.microsoft.com/office/drawing/2014/main" id="{5F4CA60B-BAF5-48CB-BE1F-DBF1D7D8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364"/>
              <a:ext cx="94" cy="1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F20025AA-3D5B-4686-A74D-4789B282B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2286"/>
              <a:ext cx="56" cy="90"/>
            </a:xfrm>
            <a:custGeom>
              <a:avLst/>
              <a:gdLst>
                <a:gd name="T0" fmla="*/ 4 w 56"/>
                <a:gd name="T1" fmla="*/ 90 h 90"/>
                <a:gd name="T2" fmla="*/ 0 w 56"/>
                <a:gd name="T3" fmla="*/ 88 h 90"/>
                <a:gd name="T4" fmla="*/ 54 w 56"/>
                <a:gd name="T5" fmla="*/ 0 h 90"/>
                <a:gd name="T6" fmla="*/ 56 w 56"/>
                <a:gd name="T7" fmla="*/ 0 h 90"/>
                <a:gd name="T8" fmla="*/ 4 w 56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90">
                  <a:moveTo>
                    <a:pt x="4" y="90"/>
                  </a:moveTo>
                  <a:lnTo>
                    <a:pt x="0" y="88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4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27B1FA6E-5756-413A-8611-1FB027D1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950"/>
              <a:ext cx="31" cy="105"/>
            </a:xfrm>
            <a:custGeom>
              <a:avLst/>
              <a:gdLst>
                <a:gd name="T0" fmla="*/ 4 w 31"/>
                <a:gd name="T1" fmla="*/ 105 h 105"/>
                <a:gd name="T2" fmla="*/ 0 w 31"/>
                <a:gd name="T3" fmla="*/ 103 h 105"/>
                <a:gd name="T4" fmla="*/ 27 w 31"/>
                <a:gd name="T5" fmla="*/ 0 h 105"/>
                <a:gd name="T6" fmla="*/ 31 w 31"/>
                <a:gd name="T7" fmla="*/ 0 h 105"/>
                <a:gd name="T8" fmla="*/ 4 w 31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05">
                  <a:moveTo>
                    <a:pt x="4" y="105"/>
                  </a:moveTo>
                  <a:lnTo>
                    <a:pt x="0" y="103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4" y="1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9847DD19-7CA9-427A-B705-0C219CD1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201"/>
              <a:ext cx="105" cy="134"/>
            </a:xfrm>
            <a:custGeom>
              <a:avLst/>
              <a:gdLst>
                <a:gd name="T0" fmla="*/ 101 w 105"/>
                <a:gd name="T1" fmla="*/ 134 h 134"/>
                <a:gd name="T2" fmla="*/ 87 w 105"/>
                <a:gd name="T3" fmla="*/ 63 h 134"/>
                <a:gd name="T4" fmla="*/ 0 w 105"/>
                <a:gd name="T5" fmla="*/ 2 h 134"/>
                <a:gd name="T6" fmla="*/ 2 w 105"/>
                <a:gd name="T7" fmla="*/ 0 h 134"/>
                <a:gd name="T8" fmla="*/ 89 w 105"/>
                <a:gd name="T9" fmla="*/ 61 h 134"/>
                <a:gd name="T10" fmla="*/ 105 w 105"/>
                <a:gd name="T11" fmla="*/ 132 h 134"/>
                <a:gd name="T12" fmla="*/ 101 w 105"/>
                <a:gd name="T13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134">
                  <a:moveTo>
                    <a:pt x="101" y="134"/>
                  </a:moveTo>
                  <a:lnTo>
                    <a:pt x="87" y="63"/>
                  </a:lnTo>
                  <a:lnTo>
                    <a:pt x="0" y="2"/>
                  </a:lnTo>
                  <a:lnTo>
                    <a:pt x="2" y="0"/>
                  </a:lnTo>
                  <a:lnTo>
                    <a:pt x="89" y="61"/>
                  </a:lnTo>
                  <a:lnTo>
                    <a:pt x="105" y="132"/>
                  </a:lnTo>
                  <a:lnTo>
                    <a:pt x="101" y="1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Rectangle 166">
              <a:extLst>
                <a:ext uri="{FF2B5EF4-FFF2-40B4-BE49-F238E27FC236}">
                  <a16:creationId xmlns:a16="http://schemas.microsoft.com/office/drawing/2014/main" id="{8E63285F-80C1-4274-8401-610600DD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7" y="1829"/>
              <a:ext cx="282" cy="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DE0B1B7A-D58C-4D6D-A8FB-1E9626F5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867"/>
              <a:ext cx="409" cy="520"/>
            </a:xfrm>
            <a:custGeom>
              <a:avLst/>
              <a:gdLst>
                <a:gd name="T0" fmla="*/ 28 w 226"/>
                <a:gd name="T1" fmla="*/ 83 h 288"/>
                <a:gd name="T2" fmla="*/ 45 w 226"/>
                <a:gd name="T3" fmla="*/ 22 h 288"/>
                <a:gd name="T4" fmla="*/ 83 w 226"/>
                <a:gd name="T5" fmla="*/ 1 h 288"/>
                <a:gd name="T6" fmla="*/ 94 w 226"/>
                <a:gd name="T7" fmla="*/ 0 h 288"/>
                <a:gd name="T8" fmla="*/ 139 w 226"/>
                <a:gd name="T9" fmla="*/ 19 h 288"/>
                <a:gd name="T10" fmla="*/ 171 w 226"/>
                <a:gd name="T11" fmla="*/ 138 h 288"/>
                <a:gd name="T12" fmla="*/ 190 w 226"/>
                <a:gd name="T13" fmla="*/ 247 h 288"/>
                <a:gd name="T14" fmla="*/ 59 w 226"/>
                <a:gd name="T15" fmla="*/ 272 h 288"/>
                <a:gd name="T16" fmla="*/ 0 w 226"/>
                <a:gd name="T17" fmla="*/ 177 h 288"/>
                <a:gd name="T18" fmla="*/ 28 w 226"/>
                <a:gd name="T19" fmla="*/ 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88">
                  <a:moveTo>
                    <a:pt x="28" y="83"/>
                  </a:moveTo>
                  <a:cubicBezTo>
                    <a:pt x="34" y="72"/>
                    <a:pt x="37" y="39"/>
                    <a:pt x="45" y="22"/>
                  </a:cubicBezTo>
                  <a:cubicBezTo>
                    <a:pt x="53" y="3"/>
                    <a:pt x="69" y="0"/>
                    <a:pt x="83" y="1"/>
                  </a:cubicBezTo>
                  <a:cubicBezTo>
                    <a:pt x="86" y="0"/>
                    <a:pt x="90" y="0"/>
                    <a:pt x="94" y="0"/>
                  </a:cubicBezTo>
                  <a:cubicBezTo>
                    <a:pt x="111" y="0"/>
                    <a:pt x="129" y="5"/>
                    <a:pt x="139" y="19"/>
                  </a:cubicBezTo>
                  <a:cubicBezTo>
                    <a:pt x="164" y="53"/>
                    <a:pt x="156" y="100"/>
                    <a:pt x="171" y="138"/>
                  </a:cubicBezTo>
                  <a:cubicBezTo>
                    <a:pt x="185" y="173"/>
                    <a:pt x="226" y="212"/>
                    <a:pt x="190" y="247"/>
                  </a:cubicBezTo>
                  <a:cubicBezTo>
                    <a:pt x="160" y="276"/>
                    <a:pt x="97" y="288"/>
                    <a:pt x="59" y="272"/>
                  </a:cubicBezTo>
                  <a:cubicBezTo>
                    <a:pt x="21" y="257"/>
                    <a:pt x="1" y="216"/>
                    <a:pt x="0" y="177"/>
                  </a:cubicBezTo>
                  <a:cubicBezTo>
                    <a:pt x="0" y="142"/>
                    <a:pt x="12" y="114"/>
                    <a:pt x="28" y="83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BC9362FF-A681-4058-88EB-66B54C348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299"/>
              <a:ext cx="103" cy="65"/>
            </a:xfrm>
            <a:custGeom>
              <a:avLst/>
              <a:gdLst>
                <a:gd name="T0" fmla="*/ 51 w 57"/>
                <a:gd name="T1" fmla="*/ 19 h 36"/>
                <a:gd name="T2" fmla="*/ 43 w 57"/>
                <a:gd name="T3" fmla="*/ 15 h 36"/>
                <a:gd name="T4" fmla="*/ 32 w 57"/>
                <a:gd name="T5" fmla="*/ 8 h 36"/>
                <a:gd name="T6" fmla="*/ 21 w 57"/>
                <a:gd name="T7" fmla="*/ 0 h 36"/>
                <a:gd name="T8" fmla="*/ 28 w 57"/>
                <a:gd name="T9" fmla="*/ 10 h 36"/>
                <a:gd name="T10" fmla="*/ 4 w 57"/>
                <a:gd name="T11" fmla="*/ 13 h 36"/>
                <a:gd name="T12" fmla="*/ 7 w 57"/>
                <a:gd name="T13" fmla="*/ 18 h 36"/>
                <a:gd name="T14" fmla="*/ 21 w 57"/>
                <a:gd name="T15" fmla="*/ 27 h 36"/>
                <a:gd name="T16" fmla="*/ 53 w 57"/>
                <a:gd name="T17" fmla="*/ 28 h 36"/>
                <a:gd name="T18" fmla="*/ 51 w 57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6">
                  <a:moveTo>
                    <a:pt x="51" y="19"/>
                  </a:moveTo>
                  <a:cubicBezTo>
                    <a:pt x="51" y="19"/>
                    <a:pt x="46" y="18"/>
                    <a:pt x="43" y="15"/>
                  </a:cubicBezTo>
                  <a:cubicBezTo>
                    <a:pt x="41" y="12"/>
                    <a:pt x="40" y="11"/>
                    <a:pt x="32" y="8"/>
                  </a:cubicBezTo>
                  <a:cubicBezTo>
                    <a:pt x="25" y="4"/>
                    <a:pt x="21" y="0"/>
                    <a:pt x="21" y="0"/>
                  </a:cubicBezTo>
                  <a:cubicBezTo>
                    <a:pt x="21" y="0"/>
                    <a:pt x="16" y="5"/>
                    <a:pt x="28" y="10"/>
                  </a:cubicBezTo>
                  <a:cubicBezTo>
                    <a:pt x="35" y="14"/>
                    <a:pt x="11" y="13"/>
                    <a:pt x="4" y="13"/>
                  </a:cubicBezTo>
                  <a:cubicBezTo>
                    <a:pt x="4" y="13"/>
                    <a:pt x="0" y="15"/>
                    <a:pt x="7" y="18"/>
                  </a:cubicBezTo>
                  <a:cubicBezTo>
                    <a:pt x="14" y="21"/>
                    <a:pt x="7" y="22"/>
                    <a:pt x="21" y="27"/>
                  </a:cubicBezTo>
                  <a:cubicBezTo>
                    <a:pt x="34" y="33"/>
                    <a:pt x="50" y="36"/>
                    <a:pt x="53" y="28"/>
                  </a:cubicBezTo>
                  <a:cubicBezTo>
                    <a:pt x="57" y="20"/>
                    <a:pt x="51" y="19"/>
                    <a:pt x="51" y="19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3C1D7481-C924-4DAB-9AB5-65D73ED9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194"/>
              <a:ext cx="183" cy="211"/>
            </a:xfrm>
            <a:custGeom>
              <a:avLst/>
              <a:gdLst>
                <a:gd name="T0" fmla="*/ 99 w 101"/>
                <a:gd name="T1" fmla="*/ 31 h 117"/>
                <a:gd name="T2" fmla="*/ 75 w 101"/>
                <a:gd name="T3" fmla="*/ 113 h 117"/>
                <a:gd name="T4" fmla="*/ 7 w 101"/>
                <a:gd name="T5" fmla="*/ 96 h 117"/>
                <a:gd name="T6" fmla="*/ 0 w 101"/>
                <a:gd name="T7" fmla="*/ 94 h 117"/>
                <a:gd name="T8" fmla="*/ 3 w 101"/>
                <a:gd name="T9" fmla="*/ 74 h 117"/>
                <a:gd name="T10" fmla="*/ 13 w 101"/>
                <a:gd name="T11" fmla="*/ 75 h 117"/>
                <a:gd name="T12" fmla="*/ 61 w 101"/>
                <a:gd name="T13" fmla="*/ 82 h 117"/>
                <a:gd name="T14" fmla="*/ 89 w 101"/>
                <a:gd name="T15" fmla="*/ 1 h 117"/>
                <a:gd name="T16" fmla="*/ 99 w 101"/>
                <a:gd name="T17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17">
                  <a:moveTo>
                    <a:pt x="99" y="31"/>
                  </a:moveTo>
                  <a:cubicBezTo>
                    <a:pt x="99" y="31"/>
                    <a:pt x="83" y="109"/>
                    <a:pt x="75" y="113"/>
                  </a:cubicBezTo>
                  <a:cubicBezTo>
                    <a:pt x="69" y="117"/>
                    <a:pt x="24" y="102"/>
                    <a:pt x="7" y="96"/>
                  </a:cubicBezTo>
                  <a:cubicBezTo>
                    <a:pt x="2" y="95"/>
                    <a:pt x="0" y="94"/>
                    <a:pt x="0" y="9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1" y="82"/>
                    <a:pt x="77" y="2"/>
                    <a:pt x="89" y="1"/>
                  </a:cubicBezTo>
                  <a:cubicBezTo>
                    <a:pt x="101" y="0"/>
                    <a:pt x="99" y="31"/>
                    <a:pt x="99" y="31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5FFA1DD6-E098-465C-B286-81E4558B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160"/>
              <a:ext cx="190" cy="263"/>
            </a:xfrm>
            <a:custGeom>
              <a:avLst/>
              <a:gdLst>
                <a:gd name="T0" fmla="*/ 80 w 105"/>
                <a:gd name="T1" fmla="*/ 145 h 146"/>
                <a:gd name="T2" fmla="*/ 105 w 105"/>
                <a:gd name="T3" fmla="*/ 19 h 146"/>
                <a:gd name="T4" fmla="*/ 0 w 105"/>
                <a:gd name="T5" fmla="*/ 19 h 146"/>
                <a:gd name="T6" fmla="*/ 26 w 105"/>
                <a:gd name="T7" fmla="*/ 146 h 146"/>
                <a:gd name="T8" fmla="*/ 80 w 105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46">
                  <a:moveTo>
                    <a:pt x="80" y="145"/>
                  </a:moveTo>
                  <a:cubicBezTo>
                    <a:pt x="81" y="140"/>
                    <a:pt x="105" y="19"/>
                    <a:pt x="105" y="19"/>
                  </a:cubicBezTo>
                  <a:cubicBezTo>
                    <a:pt x="105" y="19"/>
                    <a:pt x="41" y="0"/>
                    <a:pt x="0" y="19"/>
                  </a:cubicBezTo>
                  <a:cubicBezTo>
                    <a:pt x="26" y="146"/>
                    <a:pt x="26" y="146"/>
                    <a:pt x="26" y="146"/>
                  </a:cubicBezTo>
                  <a:lnTo>
                    <a:pt x="80" y="145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DF07B4DD-749F-4685-B6AE-1A2EE5C7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300"/>
              <a:ext cx="112" cy="73"/>
            </a:xfrm>
            <a:custGeom>
              <a:avLst/>
              <a:gdLst>
                <a:gd name="T0" fmla="*/ 62 w 62"/>
                <a:gd name="T1" fmla="*/ 5 h 40"/>
                <a:gd name="T2" fmla="*/ 0 w 62"/>
                <a:gd name="T3" fmla="*/ 0 h 40"/>
                <a:gd name="T4" fmla="*/ 62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2" y="5"/>
                    <a:pt x="14" y="10"/>
                    <a:pt x="0" y="0"/>
                  </a:cubicBezTo>
                  <a:cubicBezTo>
                    <a:pt x="0" y="0"/>
                    <a:pt x="17" y="40"/>
                    <a:pt x="62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AA6E14E4-446A-4592-8D3B-B7DFC9209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999"/>
              <a:ext cx="81" cy="150"/>
            </a:xfrm>
            <a:custGeom>
              <a:avLst/>
              <a:gdLst>
                <a:gd name="T0" fmla="*/ 8 w 45"/>
                <a:gd name="T1" fmla="*/ 62 h 83"/>
                <a:gd name="T2" fmla="*/ 32 w 45"/>
                <a:gd name="T3" fmla="*/ 81 h 83"/>
                <a:gd name="T4" fmla="*/ 42 w 45"/>
                <a:gd name="T5" fmla="*/ 65 h 83"/>
                <a:gd name="T6" fmla="*/ 32 w 45"/>
                <a:gd name="T7" fmla="*/ 52 h 83"/>
                <a:gd name="T8" fmla="*/ 25 w 45"/>
                <a:gd name="T9" fmla="*/ 42 h 83"/>
                <a:gd name="T10" fmla="*/ 23 w 45"/>
                <a:gd name="T11" fmla="*/ 37 h 83"/>
                <a:gd name="T12" fmla="*/ 30 w 45"/>
                <a:gd name="T13" fmla="*/ 3 h 83"/>
                <a:gd name="T14" fmla="*/ 30 w 45"/>
                <a:gd name="T15" fmla="*/ 0 h 83"/>
                <a:gd name="T16" fmla="*/ 0 w 45"/>
                <a:gd name="T17" fmla="*/ 0 h 83"/>
                <a:gd name="T18" fmla="*/ 14 w 45"/>
                <a:gd name="T19" fmla="*/ 38 h 83"/>
                <a:gd name="T20" fmla="*/ 13 w 45"/>
                <a:gd name="T21" fmla="*/ 41 h 83"/>
                <a:gd name="T22" fmla="*/ 12 w 45"/>
                <a:gd name="T23" fmla="*/ 45 h 83"/>
                <a:gd name="T24" fmla="*/ 8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8" y="62"/>
                  </a:moveTo>
                  <a:cubicBezTo>
                    <a:pt x="6" y="75"/>
                    <a:pt x="21" y="83"/>
                    <a:pt x="32" y="81"/>
                  </a:cubicBezTo>
                  <a:cubicBezTo>
                    <a:pt x="37" y="81"/>
                    <a:pt x="45" y="69"/>
                    <a:pt x="42" y="65"/>
                  </a:cubicBezTo>
                  <a:cubicBezTo>
                    <a:pt x="38" y="61"/>
                    <a:pt x="35" y="57"/>
                    <a:pt x="32" y="52"/>
                  </a:cubicBezTo>
                  <a:cubicBezTo>
                    <a:pt x="29" y="49"/>
                    <a:pt x="27" y="45"/>
                    <a:pt x="25" y="42"/>
                  </a:cubicBezTo>
                  <a:cubicBezTo>
                    <a:pt x="24" y="40"/>
                    <a:pt x="24" y="39"/>
                    <a:pt x="23" y="37"/>
                  </a:cubicBezTo>
                  <a:cubicBezTo>
                    <a:pt x="25" y="26"/>
                    <a:pt x="26" y="14"/>
                    <a:pt x="30" y="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2"/>
                    <a:pt x="8" y="25"/>
                    <a:pt x="14" y="38"/>
                  </a:cubicBezTo>
                  <a:cubicBezTo>
                    <a:pt x="13" y="38"/>
                    <a:pt x="13" y="40"/>
                    <a:pt x="13" y="41"/>
                  </a:cubicBezTo>
                  <a:cubicBezTo>
                    <a:pt x="12" y="42"/>
                    <a:pt x="12" y="44"/>
                    <a:pt x="12" y="45"/>
                  </a:cubicBezTo>
                  <a:cubicBezTo>
                    <a:pt x="10" y="51"/>
                    <a:pt x="9" y="58"/>
                    <a:pt x="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14F9F0A1-3334-4779-92B7-07B6B1AC1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3075"/>
              <a:ext cx="71" cy="74"/>
            </a:xfrm>
            <a:custGeom>
              <a:avLst/>
              <a:gdLst>
                <a:gd name="T0" fmla="*/ 26 w 39"/>
                <a:gd name="T1" fmla="*/ 39 h 41"/>
                <a:gd name="T2" fmla="*/ 36 w 39"/>
                <a:gd name="T3" fmla="*/ 23 h 41"/>
                <a:gd name="T4" fmla="*/ 26 w 39"/>
                <a:gd name="T5" fmla="*/ 10 h 41"/>
                <a:gd name="T6" fmla="*/ 19 w 39"/>
                <a:gd name="T7" fmla="*/ 0 h 41"/>
                <a:gd name="T8" fmla="*/ 7 w 39"/>
                <a:gd name="T9" fmla="*/ 0 h 41"/>
                <a:gd name="T10" fmla="*/ 6 w 39"/>
                <a:gd name="T11" fmla="*/ 3 h 41"/>
                <a:gd name="T12" fmla="*/ 2 w 39"/>
                <a:gd name="T13" fmla="*/ 20 h 41"/>
                <a:gd name="T14" fmla="*/ 26 w 39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26" y="39"/>
                  </a:moveTo>
                  <a:cubicBezTo>
                    <a:pt x="31" y="39"/>
                    <a:pt x="39" y="27"/>
                    <a:pt x="36" y="23"/>
                  </a:cubicBezTo>
                  <a:cubicBezTo>
                    <a:pt x="32" y="19"/>
                    <a:pt x="29" y="15"/>
                    <a:pt x="26" y="10"/>
                  </a:cubicBezTo>
                  <a:cubicBezTo>
                    <a:pt x="23" y="7"/>
                    <a:pt x="21" y="3"/>
                    <a:pt x="19" y="0"/>
                  </a:cubicBezTo>
                  <a:cubicBezTo>
                    <a:pt x="16" y="1"/>
                    <a:pt x="11" y="2"/>
                    <a:pt x="7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9"/>
                    <a:pt x="3" y="16"/>
                    <a:pt x="2" y="20"/>
                  </a:cubicBezTo>
                  <a:cubicBezTo>
                    <a:pt x="0" y="33"/>
                    <a:pt x="15" y="41"/>
                    <a:pt x="26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3B368AA8-81A2-4CCB-9C0A-423C0856F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9" y="3053"/>
              <a:ext cx="57" cy="43"/>
            </a:xfrm>
            <a:custGeom>
              <a:avLst/>
              <a:gdLst>
                <a:gd name="T0" fmla="*/ 0 w 32"/>
                <a:gd name="T1" fmla="*/ 11 h 24"/>
                <a:gd name="T2" fmla="*/ 9 w 32"/>
                <a:gd name="T3" fmla="*/ 17 h 24"/>
                <a:gd name="T4" fmla="*/ 17 w 32"/>
                <a:gd name="T5" fmla="*/ 19 h 24"/>
                <a:gd name="T6" fmla="*/ 14 w 32"/>
                <a:gd name="T7" fmla="*/ 23 h 24"/>
                <a:gd name="T8" fmla="*/ 15 w 32"/>
                <a:gd name="T9" fmla="*/ 24 h 24"/>
                <a:gd name="T10" fmla="*/ 22 w 32"/>
                <a:gd name="T11" fmla="*/ 21 h 24"/>
                <a:gd name="T12" fmla="*/ 29 w 32"/>
                <a:gd name="T13" fmla="*/ 22 h 24"/>
                <a:gd name="T14" fmla="*/ 29 w 32"/>
                <a:gd name="T15" fmla="*/ 21 h 24"/>
                <a:gd name="T16" fmla="*/ 20 w 32"/>
                <a:gd name="T17" fmla="*/ 19 h 24"/>
                <a:gd name="T18" fmla="*/ 23 w 32"/>
                <a:gd name="T19" fmla="*/ 17 h 24"/>
                <a:gd name="T20" fmla="*/ 28 w 32"/>
                <a:gd name="T21" fmla="*/ 14 h 24"/>
                <a:gd name="T22" fmla="*/ 31 w 32"/>
                <a:gd name="T23" fmla="*/ 6 h 24"/>
                <a:gd name="T24" fmla="*/ 20 w 32"/>
                <a:gd name="T25" fmla="*/ 4 h 24"/>
                <a:gd name="T26" fmla="*/ 18 w 32"/>
                <a:gd name="T27" fmla="*/ 14 h 24"/>
                <a:gd name="T28" fmla="*/ 8 w 32"/>
                <a:gd name="T29" fmla="*/ 8 h 24"/>
                <a:gd name="T30" fmla="*/ 0 w 32"/>
                <a:gd name="T31" fmla="*/ 11 h 24"/>
                <a:gd name="T32" fmla="*/ 21 w 32"/>
                <a:gd name="T33" fmla="*/ 16 h 24"/>
                <a:gd name="T34" fmla="*/ 19 w 32"/>
                <a:gd name="T35" fmla="*/ 10 h 24"/>
                <a:gd name="T36" fmla="*/ 25 w 32"/>
                <a:gd name="T37" fmla="*/ 3 h 24"/>
                <a:gd name="T38" fmla="*/ 30 w 32"/>
                <a:gd name="T39" fmla="*/ 10 h 24"/>
                <a:gd name="T40" fmla="*/ 27 w 32"/>
                <a:gd name="T41" fmla="*/ 12 h 24"/>
                <a:gd name="T42" fmla="*/ 21 w 32"/>
                <a:gd name="T43" fmla="*/ 16 h 24"/>
                <a:gd name="T44" fmla="*/ 10 w 32"/>
                <a:gd name="T45" fmla="*/ 11 h 24"/>
                <a:gd name="T46" fmla="*/ 18 w 32"/>
                <a:gd name="T47" fmla="*/ 17 h 24"/>
                <a:gd name="T48" fmla="*/ 10 w 32"/>
                <a:gd name="T49" fmla="*/ 15 h 24"/>
                <a:gd name="T50" fmla="*/ 3 w 32"/>
                <a:gd name="T51" fmla="*/ 11 h 24"/>
                <a:gd name="T52" fmla="*/ 10 w 32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1"/>
                  </a:moveTo>
                  <a:cubicBezTo>
                    <a:pt x="1" y="14"/>
                    <a:pt x="6" y="16"/>
                    <a:pt x="9" y="17"/>
                  </a:cubicBezTo>
                  <a:cubicBezTo>
                    <a:pt x="11" y="18"/>
                    <a:pt x="15" y="20"/>
                    <a:pt x="17" y="19"/>
                  </a:cubicBezTo>
                  <a:cubicBezTo>
                    <a:pt x="16" y="20"/>
                    <a:pt x="14" y="21"/>
                    <a:pt x="14" y="23"/>
                  </a:cubicBezTo>
                  <a:cubicBezTo>
                    <a:pt x="14" y="23"/>
                    <a:pt x="14" y="24"/>
                    <a:pt x="15" y="24"/>
                  </a:cubicBezTo>
                  <a:cubicBezTo>
                    <a:pt x="17" y="23"/>
                    <a:pt x="19" y="21"/>
                    <a:pt x="22" y="21"/>
                  </a:cubicBezTo>
                  <a:cubicBezTo>
                    <a:pt x="24" y="21"/>
                    <a:pt x="26" y="22"/>
                    <a:pt x="29" y="22"/>
                  </a:cubicBezTo>
                  <a:cubicBezTo>
                    <a:pt x="29" y="22"/>
                    <a:pt x="30" y="21"/>
                    <a:pt x="29" y="21"/>
                  </a:cubicBezTo>
                  <a:cubicBezTo>
                    <a:pt x="27" y="20"/>
                    <a:pt x="23" y="19"/>
                    <a:pt x="20" y="19"/>
                  </a:cubicBezTo>
                  <a:cubicBezTo>
                    <a:pt x="21" y="18"/>
                    <a:pt x="23" y="17"/>
                    <a:pt x="23" y="17"/>
                  </a:cubicBezTo>
                  <a:cubicBezTo>
                    <a:pt x="25" y="16"/>
                    <a:pt x="26" y="15"/>
                    <a:pt x="28" y="14"/>
                  </a:cubicBezTo>
                  <a:cubicBezTo>
                    <a:pt x="31" y="12"/>
                    <a:pt x="32" y="10"/>
                    <a:pt x="31" y="6"/>
                  </a:cubicBezTo>
                  <a:cubicBezTo>
                    <a:pt x="28" y="2"/>
                    <a:pt x="23" y="0"/>
                    <a:pt x="20" y="4"/>
                  </a:cubicBezTo>
                  <a:cubicBezTo>
                    <a:pt x="17" y="7"/>
                    <a:pt x="17" y="11"/>
                    <a:pt x="18" y="14"/>
                  </a:cubicBezTo>
                  <a:cubicBezTo>
                    <a:pt x="15" y="12"/>
                    <a:pt x="12" y="9"/>
                    <a:pt x="8" y="8"/>
                  </a:cubicBezTo>
                  <a:cubicBezTo>
                    <a:pt x="6" y="8"/>
                    <a:pt x="0" y="7"/>
                    <a:pt x="0" y="11"/>
                  </a:cubicBezTo>
                  <a:close/>
                  <a:moveTo>
                    <a:pt x="21" y="16"/>
                  </a:moveTo>
                  <a:cubicBezTo>
                    <a:pt x="20" y="14"/>
                    <a:pt x="19" y="12"/>
                    <a:pt x="19" y="10"/>
                  </a:cubicBezTo>
                  <a:cubicBezTo>
                    <a:pt x="19" y="7"/>
                    <a:pt x="21" y="3"/>
                    <a:pt x="25" y="3"/>
                  </a:cubicBezTo>
                  <a:cubicBezTo>
                    <a:pt x="27" y="4"/>
                    <a:pt x="30" y="7"/>
                    <a:pt x="30" y="10"/>
                  </a:cubicBezTo>
                  <a:cubicBezTo>
                    <a:pt x="29" y="11"/>
                    <a:pt x="28" y="12"/>
                    <a:pt x="27" y="12"/>
                  </a:cubicBezTo>
                  <a:cubicBezTo>
                    <a:pt x="26" y="13"/>
                    <a:pt x="23" y="14"/>
                    <a:pt x="21" y="16"/>
                  </a:cubicBezTo>
                  <a:close/>
                  <a:moveTo>
                    <a:pt x="10" y="11"/>
                  </a:moveTo>
                  <a:cubicBezTo>
                    <a:pt x="13" y="12"/>
                    <a:pt x="15" y="14"/>
                    <a:pt x="18" y="17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4" y="13"/>
                    <a:pt x="3" y="11"/>
                  </a:cubicBezTo>
                  <a:cubicBezTo>
                    <a:pt x="2" y="9"/>
                    <a:pt x="9" y="11"/>
                    <a:pt x="1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B3BFBD7F-73F0-484A-8C1E-5D88770F9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3098"/>
              <a:ext cx="28" cy="13"/>
            </a:xfrm>
            <a:custGeom>
              <a:avLst/>
              <a:gdLst>
                <a:gd name="T0" fmla="*/ 0 w 16"/>
                <a:gd name="T1" fmla="*/ 6 h 7"/>
                <a:gd name="T2" fmla="*/ 16 w 16"/>
                <a:gd name="T3" fmla="*/ 2 h 7"/>
                <a:gd name="T4" fmla="*/ 16 w 16"/>
                <a:gd name="T5" fmla="*/ 3 h 7"/>
                <a:gd name="T6" fmla="*/ 8 w 16"/>
                <a:gd name="T7" fmla="*/ 4 h 7"/>
                <a:gd name="T8" fmla="*/ 1 w 16"/>
                <a:gd name="T9" fmla="*/ 7 h 7"/>
                <a:gd name="T10" fmla="*/ 0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1" y="0"/>
                    <a:pt x="11" y="0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3" y="3"/>
                    <a:pt x="11" y="3"/>
                    <a:pt x="8" y="4"/>
                  </a:cubicBezTo>
                  <a:cubicBezTo>
                    <a:pt x="5" y="4"/>
                    <a:pt x="4" y="6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1453B4E1-1EF5-4602-BB45-DC68F97F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111"/>
              <a:ext cx="29" cy="9"/>
            </a:xfrm>
            <a:custGeom>
              <a:avLst/>
              <a:gdLst>
                <a:gd name="T0" fmla="*/ 1 w 16"/>
                <a:gd name="T1" fmla="*/ 3 h 5"/>
                <a:gd name="T2" fmla="*/ 8 w 16"/>
                <a:gd name="T3" fmla="*/ 0 h 5"/>
                <a:gd name="T4" fmla="*/ 16 w 16"/>
                <a:gd name="T5" fmla="*/ 1 h 5"/>
                <a:gd name="T6" fmla="*/ 15 w 16"/>
                <a:gd name="T7" fmla="*/ 2 h 5"/>
                <a:gd name="T8" fmla="*/ 7 w 16"/>
                <a:gd name="T9" fmla="*/ 3 h 5"/>
                <a:gd name="T10" fmla="*/ 1 w 16"/>
                <a:gd name="T11" fmla="*/ 4 h 5"/>
                <a:gd name="T12" fmla="*/ 1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" y="3"/>
                  </a:moveTo>
                  <a:cubicBezTo>
                    <a:pt x="2" y="1"/>
                    <a:pt x="6" y="1"/>
                    <a:pt x="8" y="0"/>
                  </a:cubicBezTo>
                  <a:cubicBezTo>
                    <a:pt x="11" y="0"/>
                    <a:pt x="13" y="0"/>
                    <a:pt x="16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2" y="1"/>
                    <a:pt x="10" y="2"/>
                    <a:pt x="7" y="3"/>
                  </a:cubicBezTo>
                  <a:cubicBezTo>
                    <a:pt x="5" y="4"/>
                    <a:pt x="3" y="5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227997FC-FF39-4FB7-9428-CC60015DE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432"/>
              <a:ext cx="156" cy="625"/>
            </a:xfrm>
            <a:custGeom>
              <a:avLst/>
              <a:gdLst>
                <a:gd name="T0" fmla="*/ 47 w 86"/>
                <a:gd name="T1" fmla="*/ 0 h 346"/>
                <a:gd name="T2" fmla="*/ 70 w 86"/>
                <a:gd name="T3" fmla="*/ 343 h 346"/>
                <a:gd name="T4" fmla="*/ 48 w 86"/>
                <a:gd name="T5" fmla="*/ 344 h 346"/>
                <a:gd name="T6" fmla="*/ 11 w 86"/>
                <a:gd name="T7" fmla="*/ 4 h 346"/>
                <a:gd name="T8" fmla="*/ 47 w 86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46">
                  <a:moveTo>
                    <a:pt x="47" y="0"/>
                  </a:moveTo>
                  <a:cubicBezTo>
                    <a:pt x="47" y="0"/>
                    <a:pt x="86" y="82"/>
                    <a:pt x="70" y="343"/>
                  </a:cubicBezTo>
                  <a:cubicBezTo>
                    <a:pt x="70" y="343"/>
                    <a:pt x="53" y="346"/>
                    <a:pt x="48" y="344"/>
                  </a:cubicBezTo>
                  <a:cubicBezTo>
                    <a:pt x="48" y="344"/>
                    <a:pt x="0" y="118"/>
                    <a:pt x="11" y="4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E9D656F8-8838-4190-BF82-6AB7C438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999"/>
              <a:ext cx="81" cy="150"/>
            </a:xfrm>
            <a:custGeom>
              <a:avLst/>
              <a:gdLst>
                <a:gd name="T0" fmla="*/ 37 w 45"/>
                <a:gd name="T1" fmla="*/ 62 h 83"/>
                <a:gd name="T2" fmla="*/ 13 w 45"/>
                <a:gd name="T3" fmla="*/ 81 h 83"/>
                <a:gd name="T4" fmla="*/ 4 w 45"/>
                <a:gd name="T5" fmla="*/ 65 h 83"/>
                <a:gd name="T6" fmla="*/ 14 w 45"/>
                <a:gd name="T7" fmla="*/ 52 h 83"/>
                <a:gd name="T8" fmla="*/ 20 w 45"/>
                <a:gd name="T9" fmla="*/ 42 h 83"/>
                <a:gd name="T10" fmla="*/ 24 w 45"/>
                <a:gd name="T11" fmla="*/ 37 h 83"/>
                <a:gd name="T12" fmla="*/ 20 w 45"/>
                <a:gd name="T13" fmla="*/ 3 h 83"/>
                <a:gd name="T14" fmla="*/ 20 w 45"/>
                <a:gd name="T15" fmla="*/ 0 h 83"/>
                <a:gd name="T16" fmla="*/ 45 w 45"/>
                <a:gd name="T17" fmla="*/ 0 h 83"/>
                <a:gd name="T18" fmla="*/ 32 w 45"/>
                <a:gd name="T19" fmla="*/ 38 h 83"/>
                <a:gd name="T20" fmla="*/ 33 w 45"/>
                <a:gd name="T21" fmla="*/ 41 h 83"/>
                <a:gd name="T22" fmla="*/ 34 w 45"/>
                <a:gd name="T23" fmla="*/ 45 h 83"/>
                <a:gd name="T24" fmla="*/ 37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37" y="62"/>
                  </a:moveTo>
                  <a:cubicBezTo>
                    <a:pt x="40" y="75"/>
                    <a:pt x="25" y="83"/>
                    <a:pt x="13" y="81"/>
                  </a:cubicBezTo>
                  <a:cubicBezTo>
                    <a:pt x="9" y="81"/>
                    <a:pt x="0" y="69"/>
                    <a:pt x="4" y="65"/>
                  </a:cubicBezTo>
                  <a:cubicBezTo>
                    <a:pt x="7" y="61"/>
                    <a:pt x="11" y="57"/>
                    <a:pt x="14" y="52"/>
                  </a:cubicBezTo>
                  <a:cubicBezTo>
                    <a:pt x="16" y="49"/>
                    <a:pt x="18" y="45"/>
                    <a:pt x="20" y="42"/>
                  </a:cubicBezTo>
                  <a:cubicBezTo>
                    <a:pt x="21" y="40"/>
                    <a:pt x="23" y="39"/>
                    <a:pt x="24" y="37"/>
                  </a:cubicBezTo>
                  <a:cubicBezTo>
                    <a:pt x="23" y="26"/>
                    <a:pt x="20" y="14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12"/>
                    <a:pt x="37" y="25"/>
                    <a:pt x="32" y="38"/>
                  </a:cubicBezTo>
                  <a:cubicBezTo>
                    <a:pt x="32" y="38"/>
                    <a:pt x="32" y="40"/>
                    <a:pt x="33" y="41"/>
                  </a:cubicBezTo>
                  <a:cubicBezTo>
                    <a:pt x="33" y="42"/>
                    <a:pt x="33" y="44"/>
                    <a:pt x="34" y="45"/>
                  </a:cubicBezTo>
                  <a:cubicBezTo>
                    <a:pt x="35" y="51"/>
                    <a:pt x="37" y="58"/>
                    <a:pt x="37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D8829FF9-F0A4-4322-8E6F-0EBE0998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3075"/>
              <a:ext cx="72" cy="74"/>
            </a:xfrm>
            <a:custGeom>
              <a:avLst/>
              <a:gdLst>
                <a:gd name="T0" fmla="*/ 13 w 40"/>
                <a:gd name="T1" fmla="*/ 39 h 41"/>
                <a:gd name="T2" fmla="*/ 4 w 40"/>
                <a:gd name="T3" fmla="*/ 23 h 41"/>
                <a:gd name="T4" fmla="*/ 14 w 40"/>
                <a:gd name="T5" fmla="*/ 10 h 41"/>
                <a:gd name="T6" fmla="*/ 20 w 40"/>
                <a:gd name="T7" fmla="*/ 0 h 41"/>
                <a:gd name="T8" fmla="*/ 33 w 40"/>
                <a:gd name="T9" fmla="*/ 0 h 41"/>
                <a:gd name="T10" fmla="*/ 34 w 40"/>
                <a:gd name="T11" fmla="*/ 3 h 41"/>
                <a:gd name="T12" fmla="*/ 37 w 40"/>
                <a:gd name="T13" fmla="*/ 20 h 41"/>
                <a:gd name="T14" fmla="*/ 13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13" y="39"/>
                  </a:moveTo>
                  <a:cubicBezTo>
                    <a:pt x="9" y="39"/>
                    <a:pt x="0" y="27"/>
                    <a:pt x="4" y="23"/>
                  </a:cubicBezTo>
                  <a:cubicBezTo>
                    <a:pt x="7" y="19"/>
                    <a:pt x="11" y="15"/>
                    <a:pt x="14" y="10"/>
                  </a:cubicBezTo>
                  <a:cubicBezTo>
                    <a:pt x="16" y="7"/>
                    <a:pt x="18" y="3"/>
                    <a:pt x="20" y="0"/>
                  </a:cubicBezTo>
                  <a:cubicBezTo>
                    <a:pt x="24" y="1"/>
                    <a:pt x="28" y="2"/>
                    <a:pt x="33" y="0"/>
                  </a:cubicBezTo>
                  <a:cubicBezTo>
                    <a:pt x="33" y="1"/>
                    <a:pt x="33" y="2"/>
                    <a:pt x="34" y="3"/>
                  </a:cubicBezTo>
                  <a:cubicBezTo>
                    <a:pt x="35" y="9"/>
                    <a:pt x="37" y="16"/>
                    <a:pt x="37" y="20"/>
                  </a:cubicBezTo>
                  <a:cubicBezTo>
                    <a:pt x="40" y="33"/>
                    <a:pt x="25" y="41"/>
                    <a:pt x="13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452C7B3C-DE7C-4A1E-AB05-F8FB985051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" y="3053"/>
              <a:ext cx="60" cy="43"/>
            </a:xfrm>
            <a:custGeom>
              <a:avLst/>
              <a:gdLst>
                <a:gd name="T0" fmla="*/ 25 w 33"/>
                <a:gd name="T1" fmla="*/ 8 h 24"/>
                <a:gd name="T2" fmla="*/ 14 w 33"/>
                <a:gd name="T3" fmla="*/ 14 h 24"/>
                <a:gd name="T4" fmla="*/ 13 w 33"/>
                <a:gd name="T5" fmla="*/ 4 h 24"/>
                <a:gd name="T6" fmla="*/ 2 w 33"/>
                <a:gd name="T7" fmla="*/ 6 h 24"/>
                <a:gd name="T8" fmla="*/ 4 w 33"/>
                <a:gd name="T9" fmla="*/ 14 h 24"/>
                <a:gd name="T10" fmla="*/ 9 w 33"/>
                <a:gd name="T11" fmla="*/ 17 h 24"/>
                <a:gd name="T12" fmla="*/ 12 w 33"/>
                <a:gd name="T13" fmla="*/ 19 h 24"/>
                <a:gd name="T14" fmla="*/ 3 w 33"/>
                <a:gd name="T15" fmla="*/ 21 h 24"/>
                <a:gd name="T16" fmla="*/ 4 w 33"/>
                <a:gd name="T17" fmla="*/ 22 h 24"/>
                <a:gd name="T18" fmla="*/ 11 w 33"/>
                <a:gd name="T19" fmla="*/ 21 h 24"/>
                <a:gd name="T20" fmla="*/ 18 w 33"/>
                <a:gd name="T21" fmla="*/ 24 h 24"/>
                <a:gd name="T22" fmla="*/ 19 w 33"/>
                <a:gd name="T23" fmla="*/ 23 h 24"/>
                <a:gd name="T24" fmla="*/ 15 w 33"/>
                <a:gd name="T25" fmla="*/ 19 h 24"/>
                <a:gd name="T26" fmla="*/ 24 w 33"/>
                <a:gd name="T27" fmla="*/ 17 h 24"/>
                <a:gd name="T28" fmla="*/ 32 w 33"/>
                <a:gd name="T29" fmla="*/ 11 h 24"/>
                <a:gd name="T30" fmla="*/ 25 w 33"/>
                <a:gd name="T31" fmla="*/ 8 h 24"/>
                <a:gd name="T32" fmla="*/ 5 w 33"/>
                <a:gd name="T33" fmla="*/ 12 h 24"/>
                <a:gd name="T34" fmla="*/ 3 w 33"/>
                <a:gd name="T35" fmla="*/ 10 h 24"/>
                <a:gd name="T36" fmla="*/ 8 w 33"/>
                <a:gd name="T37" fmla="*/ 3 h 24"/>
                <a:gd name="T38" fmla="*/ 13 w 33"/>
                <a:gd name="T39" fmla="*/ 10 h 24"/>
                <a:gd name="T40" fmla="*/ 12 w 33"/>
                <a:gd name="T41" fmla="*/ 16 h 24"/>
                <a:gd name="T42" fmla="*/ 5 w 33"/>
                <a:gd name="T43" fmla="*/ 12 h 24"/>
                <a:gd name="T44" fmla="*/ 30 w 33"/>
                <a:gd name="T45" fmla="*/ 11 h 24"/>
                <a:gd name="T46" fmla="*/ 23 w 33"/>
                <a:gd name="T47" fmla="*/ 15 h 24"/>
                <a:gd name="T48" fmla="*/ 15 w 33"/>
                <a:gd name="T49" fmla="*/ 17 h 24"/>
                <a:gd name="T50" fmla="*/ 23 w 33"/>
                <a:gd name="T51" fmla="*/ 11 h 24"/>
                <a:gd name="T52" fmla="*/ 30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25" y="8"/>
                  </a:moveTo>
                  <a:cubicBezTo>
                    <a:pt x="20" y="9"/>
                    <a:pt x="17" y="12"/>
                    <a:pt x="14" y="14"/>
                  </a:cubicBezTo>
                  <a:cubicBezTo>
                    <a:pt x="15" y="11"/>
                    <a:pt x="16" y="7"/>
                    <a:pt x="13" y="4"/>
                  </a:cubicBezTo>
                  <a:cubicBezTo>
                    <a:pt x="9" y="0"/>
                    <a:pt x="4" y="2"/>
                    <a:pt x="2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6" y="15"/>
                    <a:pt x="8" y="16"/>
                    <a:pt x="9" y="17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9" y="19"/>
                    <a:pt x="6" y="20"/>
                    <a:pt x="3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6" y="22"/>
                    <a:pt x="8" y="21"/>
                    <a:pt x="11" y="21"/>
                  </a:cubicBezTo>
                  <a:cubicBezTo>
                    <a:pt x="14" y="21"/>
                    <a:pt x="15" y="23"/>
                    <a:pt x="18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8" y="20"/>
                    <a:pt x="21" y="18"/>
                    <a:pt x="24" y="17"/>
                  </a:cubicBezTo>
                  <a:cubicBezTo>
                    <a:pt x="26" y="16"/>
                    <a:pt x="32" y="14"/>
                    <a:pt x="32" y="11"/>
                  </a:cubicBezTo>
                  <a:cubicBezTo>
                    <a:pt x="33" y="7"/>
                    <a:pt x="27" y="8"/>
                    <a:pt x="25" y="8"/>
                  </a:cubicBezTo>
                  <a:close/>
                  <a:moveTo>
                    <a:pt x="5" y="12"/>
                  </a:moveTo>
                  <a:cubicBezTo>
                    <a:pt x="5" y="12"/>
                    <a:pt x="3" y="11"/>
                    <a:pt x="3" y="10"/>
                  </a:cubicBezTo>
                  <a:cubicBezTo>
                    <a:pt x="3" y="7"/>
                    <a:pt x="5" y="4"/>
                    <a:pt x="8" y="3"/>
                  </a:cubicBezTo>
                  <a:cubicBezTo>
                    <a:pt x="11" y="3"/>
                    <a:pt x="13" y="7"/>
                    <a:pt x="13" y="10"/>
                  </a:cubicBezTo>
                  <a:cubicBezTo>
                    <a:pt x="13" y="12"/>
                    <a:pt x="12" y="14"/>
                    <a:pt x="12" y="16"/>
                  </a:cubicBezTo>
                  <a:cubicBezTo>
                    <a:pt x="9" y="14"/>
                    <a:pt x="6" y="13"/>
                    <a:pt x="5" y="12"/>
                  </a:cubicBezTo>
                  <a:close/>
                  <a:moveTo>
                    <a:pt x="30" y="11"/>
                  </a:moveTo>
                  <a:cubicBezTo>
                    <a:pt x="29" y="13"/>
                    <a:pt x="25" y="14"/>
                    <a:pt x="23" y="15"/>
                  </a:cubicBezTo>
                  <a:cubicBezTo>
                    <a:pt x="20" y="16"/>
                    <a:pt x="17" y="17"/>
                    <a:pt x="15" y="17"/>
                  </a:cubicBezTo>
                  <a:cubicBezTo>
                    <a:pt x="17" y="14"/>
                    <a:pt x="19" y="12"/>
                    <a:pt x="23" y="11"/>
                  </a:cubicBezTo>
                  <a:cubicBezTo>
                    <a:pt x="23" y="11"/>
                    <a:pt x="31" y="9"/>
                    <a:pt x="3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6A135E75-4F5E-4C6B-ACA9-D0804A379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098"/>
              <a:ext cx="29" cy="13"/>
            </a:xfrm>
            <a:custGeom>
              <a:avLst/>
              <a:gdLst>
                <a:gd name="T0" fmla="*/ 16 w 16"/>
                <a:gd name="T1" fmla="*/ 6 h 7"/>
                <a:gd name="T2" fmla="*/ 1 w 16"/>
                <a:gd name="T3" fmla="*/ 2 h 7"/>
                <a:gd name="T4" fmla="*/ 1 w 16"/>
                <a:gd name="T5" fmla="*/ 3 h 7"/>
                <a:gd name="T6" fmla="*/ 8 w 16"/>
                <a:gd name="T7" fmla="*/ 4 h 7"/>
                <a:gd name="T8" fmla="*/ 15 w 16"/>
                <a:gd name="T9" fmla="*/ 7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5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11" y="4"/>
                    <a:pt x="13" y="6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772D9FD4-A6B9-4B62-9479-BB73B0F08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3111"/>
              <a:ext cx="29" cy="9"/>
            </a:xfrm>
            <a:custGeom>
              <a:avLst/>
              <a:gdLst>
                <a:gd name="T0" fmla="*/ 16 w 16"/>
                <a:gd name="T1" fmla="*/ 3 h 5"/>
                <a:gd name="T2" fmla="*/ 8 w 16"/>
                <a:gd name="T3" fmla="*/ 0 h 5"/>
                <a:gd name="T4" fmla="*/ 1 w 16"/>
                <a:gd name="T5" fmla="*/ 1 h 5"/>
                <a:gd name="T6" fmla="*/ 1 w 16"/>
                <a:gd name="T7" fmla="*/ 2 h 5"/>
                <a:gd name="T8" fmla="*/ 9 w 16"/>
                <a:gd name="T9" fmla="*/ 3 h 5"/>
                <a:gd name="T10" fmla="*/ 16 w 16"/>
                <a:gd name="T11" fmla="*/ 4 h 5"/>
                <a:gd name="T12" fmla="*/ 16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cubicBezTo>
                    <a:pt x="14" y="1"/>
                    <a:pt x="11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4" y="5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A5E7B157-A9D2-4479-ACC4-44CB85D1A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432"/>
              <a:ext cx="157" cy="625"/>
            </a:xfrm>
            <a:custGeom>
              <a:avLst/>
              <a:gdLst>
                <a:gd name="T0" fmla="*/ 39 w 87"/>
                <a:gd name="T1" fmla="*/ 0 h 346"/>
                <a:gd name="T2" fmla="*/ 16 w 87"/>
                <a:gd name="T3" fmla="*/ 343 h 346"/>
                <a:gd name="T4" fmla="*/ 38 w 87"/>
                <a:gd name="T5" fmla="*/ 344 h 346"/>
                <a:gd name="T6" fmla="*/ 75 w 87"/>
                <a:gd name="T7" fmla="*/ 4 h 346"/>
                <a:gd name="T8" fmla="*/ 39 w 87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46">
                  <a:moveTo>
                    <a:pt x="39" y="0"/>
                  </a:moveTo>
                  <a:cubicBezTo>
                    <a:pt x="39" y="0"/>
                    <a:pt x="0" y="82"/>
                    <a:pt x="16" y="343"/>
                  </a:cubicBezTo>
                  <a:cubicBezTo>
                    <a:pt x="16" y="343"/>
                    <a:pt x="33" y="346"/>
                    <a:pt x="38" y="344"/>
                  </a:cubicBezTo>
                  <a:cubicBezTo>
                    <a:pt x="38" y="344"/>
                    <a:pt x="87" y="118"/>
                    <a:pt x="75" y="4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FA825B12-605F-4ED7-B4F4-658C6035F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414"/>
              <a:ext cx="111" cy="43"/>
            </a:xfrm>
            <a:custGeom>
              <a:avLst/>
              <a:gdLst>
                <a:gd name="T0" fmla="*/ 61 w 61"/>
                <a:gd name="T1" fmla="*/ 15 h 24"/>
                <a:gd name="T2" fmla="*/ 0 w 61"/>
                <a:gd name="T3" fmla="*/ 12 h 24"/>
                <a:gd name="T4" fmla="*/ 0 w 61"/>
                <a:gd name="T5" fmla="*/ 0 h 24"/>
                <a:gd name="T6" fmla="*/ 29 w 61"/>
                <a:gd name="T7" fmla="*/ 4 h 24"/>
                <a:gd name="T8" fmla="*/ 61 w 61"/>
                <a:gd name="T9" fmla="*/ 1 h 24"/>
                <a:gd name="T10" fmla="*/ 61 w 61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4">
                  <a:moveTo>
                    <a:pt x="61" y="15"/>
                  </a:moveTo>
                  <a:cubicBezTo>
                    <a:pt x="61" y="15"/>
                    <a:pt x="31" y="24"/>
                    <a:pt x="0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6" y="5"/>
                    <a:pt x="29" y="4"/>
                  </a:cubicBezTo>
                  <a:cubicBezTo>
                    <a:pt x="42" y="3"/>
                    <a:pt x="61" y="1"/>
                    <a:pt x="61" y="1"/>
                  </a:cubicBezTo>
                  <a:lnTo>
                    <a:pt x="61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22C29EA6-FABE-4E31-8BEC-75F301930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410"/>
              <a:ext cx="22" cy="46"/>
            </a:xfrm>
            <a:custGeom>
              <a:avLst/>
              <a:gdLst>
                <a:gd name="T0" fmla="*/ 7 w 12"/>
                <a:gd name="T1" fmla="*/ 0 h 25"/>
                <a:gd name="T2" fmla="*/ 8 w 12"/>
                <a:gd name="T3" fmla="*/ 22 h 25"/>
                <a:gd name="T4" fmla="*/ 0 w 12"/>
                <a:gd name="T5" fmla="*/ 24 h 25"/>
                <a:gd name="T6" fmla="*/ 0 w 12"/>
                <a:gd name="T7" fmla="*/ 2 h 25"/>
                <a:gd name="T8" fmla="*/ 7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7" y="0"/>
                    <a:pt x="12" y="20"/>
                    <a:pt x="8" y="22"/>
                  </a:cubicBezTo>
                  <a:cubicBezTo>
                    <a:pt x="3" y="25"/>
                    <a:pt x="0" y="24"/>
                    <a:pt x="0" y="24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B6C5C829-403B-4686-837C-55EF8A877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409"/>
              <a:ext cx="20" cy="47"/>
            </a:xfrm>
            <a:custGeom>
              <a:avLst/>
              <a:gdLst>
                <a:gd name="T0" fmla="*/ 3 w 11"/>
                <a:gd name="T1" fmla="*/ 0 h 26"/>
                <a:gd name="T2" fmla="*/ 4 w 11"/>
                <a:gd name="T3" fmla="*/ 22 h 26"/>
                <a:gd name="T4" fmla="*/ 10 w 11"/>
                <a:gd name="T5" fmla="*/ 22 h 26"/>
                <a:gd name="T6" fmla="*/ 11 w 11"/>
                <a:gd name="T7" fmla="*/ 1 h 26"/>
                <a:gd name="T8" fmla="*/ 3 w 1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3" y="0"/>
                  </a:moveTo>
                  <a:cubicBezTo>
                    <a:pt x="3" y="0"/>
                    <a:pt x="0" y="18"/>
                    <a:pt x="4" y="22"/>
                  </a:cubicBezTo>
                  <a:cubicBezTo>
                    <a:pt x="10" y="26"/>
                    <a:pt x="10" y="22"/>
                    <a:pt x="10" y="22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50B2C73F-842E-429C-8925-F8D6C9119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2" y="2414"/>
              <a:ext cx="34" cy="31"/>
            </a:xfrm>
            <a:custGeom>
              <a:avLst/>
              <a:gdLst>
                <a:gd name="T0" fmla="*/ 0 w 19"/>
                <a:gd name="T1" fmla="*/ 0 h 17"/>
                <a:gd name="T2" fmla="*/ 2 w 19"/>
                <a:gd name="T3" fmla="*/ 17 h 17"/>
                <a:gd name="T4" fmla="*/ 19 w 19"/>
                <a:gd name="T5" fmla="*/ 17 h 17"/>
                <a:gd name="T6" fmla="*/ 19 w 19"/>
                <a:gd name="T7" fmla="*/ 0 h 17"/>
                <a:gd name="T8" fmla="*/ 0 w 19"/>
                <a:gd name="T9" fmla="*/ 0 h 17"/>
                <a:gd name="T10" fmla="*/ 4 w 19"/>
                <a:gd name="T11" fmla="*/ 4 h 17"/>
                <a:gd name="T12" fmla="*/ 16 w 19"/>
                <a:gd name="T13" fmla="*/ 4 h 17"/>
                <a:gd name="T14" fmla="*/ 16 w 19"/>
                <a:gd name="T15" fmla="*/ 13 h 17"/>
                <a:gd name="T16" fmla="*/ 4 w 19"/>
                <a:gd name="T17" fmla="*/ 14 h 17"/>
                <a:gd name="T18" fmla="*/ 4 w 19"/>
                <a:gd name="T1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2"/>
                    <a:pt x="19" y="0"/>
                  </a:cubicBezTo>
                  <a:lnTo>
                    <a:pt x="0" y="0"/>
                  </a:lnTo>
                  <a:close/>
                  <a:moveTo>
                    <a:pt x="4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4" y="14"/>
                    <a:pt x="4" y="14"/>
                    <a:pt x="4" y="1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A8AA68E0-8BC7-4512-A946-E31766C7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096"/>
              <a:ext cx="54" cy="103"/>
            </a:xfrm>
            <a:custGeom>
              <a:avLst/>
              <a:gdLst>
                <a:gd name="T0" fmla="*/ 14 w 30"/>
                <a:gd name="T1" fmla="*/ 57 h 57"/>
                <a:gd name="T2" fmla="*/ 30 w 30"/>
                <a:gd name="T3" fmla="*/ 49 h 57"/>
                <a:gd name="T4" fmla="*/ 28 w 30"/>
                <a:gd name="T5" fmla="*/ 29 h 57"/>
                <a:gd name="T6" fmla="*/ 27 w 30"/>
                <a:gd name="T7" fmla="*/ 11 h 57"/>
                <a:gd name="T8" fmla="*/ 16 w 30"/>
                <a:gd name="T9" fmla="*/ 0 h 57"/>
                <a:gd name="T10" fmla="*/ 8 w 30"/>
                <a:gd name="T11" fmla="*/ 3 h 57"/>
                <a:gd name="T12" fmla="*/ 5 w 30"/>
                <a:gd name="T13" fmla="*/ 11 h 57"/>
                <a:gd name="T14" fmla="*/ 3 w 30"/>
                <a:gd name="T15" fmla="*/ 29 h 57"/>
                <a:gd name="T16" fmla="*/ 2 w 30"/>
                <a:gd name="T17" fmla="*/ 46 h 57"/>
                <a:gd name="T18" fmla="*/ 14 w 30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7">
                  <a:moveTo>
                    <a:pt x="14" y="57"/>
                  </a:moveTo>
                  <a:cubicBezTo>
                    <a:pt x="20" y="57"/>
                    <a:pt x="30" y="55"/>
                    <a:pt x="30" y="4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5"/>
                    <a:pt x="22" y="0"/>
                    <a:pt x="16" y="0"/>
                  </a:cubicBezTo>
                  <a:cubicBezTo>
                    <a:pt x="13" y="0"/>
                    <a:pt x="10" y="1"/>
                    <a:pt x="8" y="3"/>
                  </a:cubicBezTo>
                  <a:cubicBezTo>
                    <a:pt x="6" y="5"/>
                    <a:pt x="5" y="8"/>
                    <a:pt x="5" y="1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56"/>
                    <a:pt x="14" y="57"/>
                    <a:pt x="14" y="57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8306ABCA-7E69-43FB-80B8-D2A732B9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985"/>
              <a:ext cx="49" cy="74"/>
            </a:xfrm>
            <a:custGeom>
              <a:avLst/>
              <a:gdLst>
                <a:gd name="T0" fmla="*/ 20 w 27"/>
                <a:gd name="T1" fmla="*/ 18 h 41"/>
                <a:gd name="T2" fmla="*/ 3 w 27"/>
                <a:gd name="T3" fmla="*/ 17 h 41"/>
                <a:gd name="T4" fmla="*/ 20 w 27"/>
                <a:gd name="T5" fmla="*/ 39 h 41"/>
                <a:gd name="T6" fmla="*/ 20 w 27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20" y="18"/>
                  </a:moveTo>
                  <a:cubicBezTo>
                    <a:pt x="20" y="18"/>
                    <a:pt x="7" y="0"/>
                    <a:pt x="3" y="17"/>
                  </a:cubicBezTo>
                  <a:cubicBezTo>
                    <a:pt x="0" y="31"/>
                    <a:pt x="12" y="41"/>
                    <a:pt x="20" y="39"/>
                  </a:cubicBezTo>
                  <a:cubicBezTo>
                    <a:pt x="27" y="36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625E6674-731B-4FF6-A750-F6A6C596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003"/>
              <a:ext cx="32" cy="45"/>
            </a:xfrm>
            <a:custGeom>
              <a:avLst/>
              <a:gdLst>
                <a:gd name="T0" fmla="*/ 14 w 18"/>
                <a:gd name="T1" fmla="*/ 11 h 25"/>
                <a:gd name="T2" fmla="*/ 2 w 18"/>
                <a:gd name="T3" fmla="*/ 5 h 25"/>
                <a:gd name="T4" fmla="*/ 1 w 18"/>
                <a:gd name="T5" fmla="*/ 17 h 25"/>
                <a:gd name="T6" fmla="*/ 8 w 18"/>
                <a:gd name="T7" fmla="*/ 13 h 25"/>
                <a:gd name="T8" fmla="*/ 14 w 18"/>
                <a:gd name="T9" fmla="*/ 20 h 25"/>
                <a:gd name="T10" fmla="*/ 1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14" y="11"/>
                  </a:moveTo>
                  <a:cubicBezTo>
                    <a:pt x="14" y="11"/>
                    <a:pt x="5" y="0"/>
                    <a:pt x="2" y="5"/>
                  </a:cubicBezTo>
                  <a:cubicBezTo>
                    <a:pt x="0" y="11"/>
                    <a:pt x="1" y="17"/>
                    <a:pt x="1" y="17"/>
                  </a:cubicBezTo>
                  <a:cubicBezTo>
                    <a:pt x="1" y="17"/>
                    <a:pt x="2" y="10"/>
                    <a:pt x="8" y="13"/>
                  </a:cubicBezTo>
                  <a:cubicBezTo>
                    <a:pt x="8" y="13"/>
                    <a:pt x="4" y="25"/>
                    <a:pt x="14" y="20"/>
                  </a:cubicBezTo>
                  <a:cubicBezTo>
                    <a:pt x="14" y="20"/>
                    <a:pt x="18" y="16"/>
                    <a:pt x="1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5609C1CE-9664-4B7A-8F9D-8125DBB0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985"/>
              <a:ext cx="50" cy="74"/>
            </a:xfrm>
            <a:custGeom>
              <a:avLst/>
              <a:gdLst>
                <a:gd name="T0" fmla="*/ 8 w 28"/>
                <a:gd name="T1" fmla="*/ 18 h 41"/>
                <a:gd name="T2" fmla="*/ 25 w 28"/>
                <a:gd name="T3" fmla="*/ 17 h 41"/>
                <a:gd name="T4" fmla="*/ 8 w 28"/>
                <a:gd name="T5" fmla="*/ 39 h 41"/>
                <a:gd name="T6" fmla="*/ 8 w 28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8" y="18"/>
                  </a:moveTo>
                  <a:cubicBezTo>
                    <a:pt x="8" y="18"/>
                    <a:pt x="21" y="0"/>
                    <a:pt x="25" y="17"/>
                  </a:cubicBezTo>
                  <a:cubicBezTo>
                    <a:pt x="28" y="31"/>
                    <a:pt x="16" y="41"/>
                    <a:pt x="8" y="39"/>
                  </a:cubicBezTo>
                  <a:cubicBezTo>
                    <a:pt x="0" y="36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6FE7A88C-51FF-44FB-9776-01C850F41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003"/>
              <a:ext cx="32" cy="45"/>
            </a:xfrm>
            <a:custGeom>
              <a:avLst/>
              <a:gdLst>
                <a:gd name="T0" fmla="*/ 4 w 18"/>
                <a:gd name="T1" fmla="*/ 11 h 25"/>
                <a:gd name="T2" fmla="*/ 15 w 18"/>
                <a:gd name="T3" fmla="*/ 5 h 25"/>
                <a:gd name="T4" fmla="*/ 16 w 18"/>
                <a:gd name="T5" fmla="*/ 17 h 25"/>
                <a:gd name="T6" fmla="*/ 10 w 18"/>
                <a:gd name="T7" fmla="*/ 13 h 25"/>
                <a:gd name="T8" fmla="*/ 4 w 18"/>
                <a:gd name="T9" fmla="*/ 20 h 25"/>
                <a:gd name="T10" fmla="*/ 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4" y="11"/>
                  </a:moveTo>
                  <a:cubicBezTo>
                    <a:pt x="4" y="11"/>
                    <a:pt x="13" y="0"/>
                    <a:pt x="15" y="5"/>
                  </a:cubicBezTo>
                  <a:cubicBezTo>
                    <a:pt x="18" y="11"/>
                    <a:pt x="16" y="17"/>
                    <a:pt x="16" y="17"/>
                  </a:cubicBezTo>
                  <a:cubicBezTo>
                    <a:pt x="16" y="17"/>
                    <a:pt x="15" y="10"/>
                    <a:pt x="10" y="13"/>
                  </a:cubicBezTo>
                  <a:cubicBezTo>
                    <a:pt x="10" y="13"/>
                    <a:pt x="14" y="25"/>
                    <a:pt x="4" y="20"/>
                  </a:cubicBezTo>
                  <a:cubicBezTo>
                    <a:pt x="4" y="20"/>
                    <a:pt x="0" y="16"/>
                    <a:pt x="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96B90E62-9D24-4AEA-B8F5-E295BDA04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50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A42108E7-E436-48D5-AC02-B20B2EB61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04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1C479546-B7A0-4C47-847A-75966D0EB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905"/>
              <a:ext cx="175" cy="226"/>
            </a:xfrm>
            <a:custGeom>
              <a:avLst/>
              <a:gdLst>
                <a:gd name="T0" fmla="*/ 21 w 97"/>
                <a:gd name="T1" fmla="*/ 24 h 125"/>
                <a:gd name="T2" fmla="*/ 37 w 97"/>
                <a:gd name="T3" fmla="*/ 0 h 125"/>
                <a:gd name="T4" fmla="*/ 96 w 97"/>
                <a:gd name="T5" fmla="*/ 51 h 125"/>
                <a:gd name="T6" fmla="*/ 97 w 97"/>
                <a:gd name="T7" fmla="*/ 69 h 125"/>
                <a:gd name="T8" fmla="*/ 43 w 97"/>
                <a:gd name="T9" fmla="*/ 124 h 125"/>
                <a:gd name="T10" fmla="*/ 0 w 97"/>
                <a:gd name="T11" fmla="*/ 69 h 125"/>
                <a:gd name="T12" fmla="*/ 4 w 97"/>
                <a:gd name="T13" fmla="*/ 39 h 125"/>
                <a:gd name="T14" fmla="*/ 21 w 97"/>
                <a:gd name="T15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25">
                  <a:moveTo>
                    <a:pt x="21" y="24"/>
                  </a:moveTo>
                  <a:cubicBezTo>
                    <a:pt x="27" y="17"/>
                    <a:pt x="32" y="9"/>
                    <a:pt x="37" y="0"/>
                  </a:cubicBezTo>
                  <a:cubicBezTo>
                    <a:pt x="52" y="22"/>
                    <a:pt x="73" y="43"/>
                    <a:pt x="96" y="51"/>
                  </a:cubicBezTo>
                  <a:cubicBezTo>
                    <a:pt x="97" y="57"/>
                    <a:pt x="97" y="63"/>
                    <a:pt x="97" y="69"/>
                  </a:cubicBezTo>
                  <a:cubicBezTo>
                    <a:pt x="97" y="104"/>
                    <a:pt x="71" y="125"/>
                    <a:pt x="43" y="124"/>
                  </a:cubicBezTo>
                  <a:cubicBezTo>
                    <a:pt x="16" y="124"/>
                    <a:pt x="0" y="104"/>
                    <a:pt x="0" y="69"/>
                  </a:cubicBezTo>
                  <a:cubicBezTo>
                    <a:pt x="0" y="59"/>
                    <a:pt x="1" y="49"/>
                    <a:pt x="4" y="39"/>
                  </a:cubicBezTo>
                  <a:cubicBezTo>
                    <a:pt x="10" y="35"/>
                    <a:pt x="16" y="30"/>
                    <a:pt x="21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0C0673F6-C80E-44BF-8380-5B6A0C4DE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992"/>
              <a:ext cx="46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DEE04FEA-8342-4ECC-A20E-7B1532851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1994"/>
              <a:ext cx="31" cy="36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Oval 198">
              <a:extLst>
                <a:ext uri="{FF2B5EF4-FFF2-40B4-BE49-F238E27FC236}">
                  <a16:creationId xmlns:a16="http://schemas.microsoft.com/office/drawing/2014/main" id="{62DB7A0B-FA22-45E3-8D7E-40A27B14F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4" y="1999"/>
              <a:ext cx="20" cy="27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795FA5E6-7B9E-493E-891D-66C5E5DEF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1997"/>
              <a:ext cx="1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DE9F1ECB-2270-447A-98FF-BDC594B9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1986"/>
              <a:ext cx="50" cy="35"/>
            </a:xfrm>
            <a:custGeom>
              <a:avLst/>
              <a:gdLst>
                <a:gd name="T0" fmla="*/ 15 w 28"/>
                <a:gd name="T1" fmla="*/ 1 h 19"/>
                <a:gd name="T2" fmla="*/ 0 w 28"/>
                <a:gd name="T3" fmla="*/ 15 h 19"/>
                <a:gd name="T4" fmla="*/ 2 w 28"/>
                <a:gd name="T5" fmla="*/ 16 h 19"/>
                <a:gd name="T6" fmla="*/ 12 w 28"/>
                <a:gd name="T7" fmla="*/ 5 h 19"/>
                <a:gd name="T8" fmla="*/ 26 w 28"/>
                <a:gd name="T9" fmla="*/ 19 h 19"/>
                <a:gd name="T10" fmla="*/ 27 w 28"/>
                <a:gd name="T11" fmla="*/ 19 h 19"/>
                <a:gd name="T12" fmla="*/ 15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5" y="1"/>
                  </a:moveTo>
                  <a:cubicBezTo>
                    <a:pt x="6" y="0"/>
                    <a:pt x="0" y="8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5" y="11"/>
                    <a:pt x="6" y="7"/>
                    <a:pt x="12" y="5"/>
                  </a:cubicBezTo>
                  <a:cubicBezTo>
                    <a:pt x="21" y="2"/>
                    <a:pt x="26" y="11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8" y="10"/>
                    <a:pt x="24" y="2"/>
                    <a:pt x="15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FB4FF965-4D63-44E3-8E88-6AA4930F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051"/>
              <a:ext cx="23" cy="18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0 h 10"/>
                <a:gd name="T4" fmla="*/ 13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0"/>
                    <a:pt x="7" y="10"/>
                    <a:pt x="0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8D1213E2-2AA6-4CB7-B5F0-CCB3FF3A6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992"/>
              <a:ext cx="45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A67C4FA9-1CC9-44CF-8EB5-8E8995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" y="1994"/>
              <a:ext cx="27" cy="36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Oval 204">
              <a:extLst>
                <a:ext uri="{FF2B5EF4-FFF2-40B4-BE49-F238E27FC236}">
                  <a16:creationId xmlns:a16="http://schemas.microsoft.com/office/drawing/2014/main" id="{3894868C-B6F2-4655-8912-DF7387321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7" y="1999"/>
              <a:ext cx="20" cy="27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910E1400-1A05-473F-AD38-3BAC275B8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5" y="1997"/>
              <a:ext cx="1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86DD26EA-097D-4B04-AA6E-63DF387D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986"/>
              <a:ext cx="50" cy="35"/>
            </a:xfrm>
            <a:custGeom>
              <a:avLst/>
              <a:gdLst>
                <a:gd name="T0" fmla="*/ 13 w 28"/>
                <a:gd name="T1" fmla="*/ 1 h 19"/>
                <a:gd name="T2" fmla="*/ 28 w 28"/>
                <a:gd name="T3" fmla="*/ 15 h 19"/>
                <a:gd name="T4" fmla="*/ 26 w 28"/>
                <a:gd name="T5" fmla="*/ 16 h 19"/>
                <a:gd name="T6" fmla="*/ 16 w 28"/>
                <a:gd name="T7" fmla="*/ 5 h 19"/>
                <a:gd name="T8" fmla="*/ 2 w 28"/>
                <a:gd name="T9" fmla="*/ 19 h 19"/>
                <a:gd name="T10" fmla="*/ 1 w 28"/>
                <a:gd name="T11" fmla="*/ 19 h 19"/>
                <a:gd name="T12" fmla="*/ 1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3" y="1"/>
                  </a:moveTo>
                  <a:cubicBezTo>
                    <a:pt x="22" y="0"/>
                    <a:pt x="28" y="8"/>
                    <a:pt x="28" y="15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3" y="11"/>
                    <a:pt x="22" y="7"/>
                    <a:pt x="16" y="5"/>
                  </a:cubicBezTo>
                  <a:cubicBezTo>
                    <a:pt x="7" y="2"/>
                    <a:pt x="2" y="11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0"/>
                    <a:pt x="4" y="2"/>
                    <a:pt x="13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Oval 207">
              <a:extLst>
                <a:ext uri="{FF2B5EF4-FFF2-40B4-BE49-F238E27FC236}">
                  <a16:creationId xmlns:a16="http://schemas.microsoft.com/office/drawing/2014/main" id="{AF4A68F1-3AE6-4921-951A-60809A3F1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8" y="2031"/>
              <a:ext cx="47" cy="37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05A4D5E5-9FDC-4C63-B580-04F968904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031"/>
              <a:ext cx="47" cy="37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209">
              <a:extLst>
                <a:ext uri="{FF2B5EF4-FFF2-40B4-BE49-F238E27FC236}">
                  <a16:creationId xmlns:a16="http://schemas.microsoft.com/office/drawing/2014/main" id="{43780DC0-F60C-429B-B747-CD0D2D59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957"/>
              <a:ext cx="52" cy="28"/>
            </a:xfrm>
            <a:custGeom>
              <a:avLst/>
              <a:gdLst>
                <a:gd name="T0" fmla="*/ 29 w 29"/>
                <a:gd name="T1" fmla="*/ 15 h 15"/>
                <a:gd name="T2" fmla="*/ 0 w 29"/>
                <a:gd name="T3" fmla="*/ 13 h 15"/>
                <a:gd name="T4" fmla="*/ 29 w 2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29" y="15"/>
                    <a:pt x="18" y="0"/>
                    <a:pt x="0" y="13"/>
                  </a:cubicBezTo>
                  <a:cubicBezTo>
                    <a:pt x="0" y="13"/>
                    <a:pt x="14" y="7"/>
                    <a:pt x="29" y="15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39400B9A-9F50-4C39-BB8B-D0A2D4DA9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956"/>
              <a:ext cx="51" cy="29"/>
            </a:xfrm>
            <a:custGeom>
              <a:avLst/>
              <a:gdLst>
                <a:gd name="T0" fmla="*/ 28 w 28"/>
                <a:gd name="T1" fmla="*/ 14 h 16"/>
                <a:gd name="T2" fmla="*/ 0 w 28"/>
                <a:gd name="T3" fmla="*/ 16 h 16"/>
                <a:gd name="T4" fmla="*/ 28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8" y="14"/>
                  </a:moveTo>
                  <a:cubicBezTo>
                    <a:pt x="28" y="14"/>
                    <a:pt x="14" y="0"/>
                    <a:pt x="0" y="16"/>
                  </a:cubicBezTo>
                  <a:cubicBezTo>
                    <a:pt x="0" y="16"/>
                    <a:pt x="12" y="8"/>
                    <a:pt x="28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312B2CC1-E1BE-430D-BC02-AEF4FACB5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059"/>
              <a:ext cx="65" cy="43"/>
            </a:xfrm>
            <a:custGeom>
              <a:avLst/>
              <a:gdLst>
                <a:gd name="T0" fmla="*/ 0 w 36"/>
                <a:gd name="T1" fmla="*/ 2 h 24"/>
                <a:gd name="T2" fmla="*/ 8 w 36"/>
                <a:gd name="T3" fmla="*/ 14 h 24"/>
                <a:gd name="T4" fmla="*/ 30 w 36"/>
                <a:gd name="T5" fmla="*/ 11 h 24"/>
                <a:gd name="T6" fmla="*/ 36 w 36"/>
                <a:gd name="T7" fmla="*/ 0 h 24"/>
                <a:gd name="T8" fmla="*/ 28 w 36"/>
                <a:gd name="T9" fmla="*/ 3 h 24"/>
                <a:gd name="T10" fmla="*/ 3 w 36"/>
                <a:gd name="T11" fmla="*/ 5 h 24"/>
                <a:gd name="T12" fmla="*/ 3 w 36"/>
                <a:gd name="T13" fmla="*/ 5 h 24"/>
                <a:gd name="T14" fmla="*/ 0 w 36"/>
                <a:gd name="T15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4">
                  <a:moveTo>
                    <a:pt x="0" y="2"/>
                  </a:moveTo>
                  <a:cubicBezTo>
                    <a:pt x="0" y="3"/>
                    <a:pt x="3" y="9"/>
                    <a:pt x="8" y="14"/>
                  </a:cubicBezTo>
                  <a:cubicBezTo>
                    <a:pt x="13" y="21"/>
                    <a:pt x="21" y="24"/>
                    <a:pt x="30" y="11"/>
                  </a:cubicBezTo>
                  <a:cubicBezTo>
                    <a:pt x="32" y="8"/>
                    <a:pt x="34" y="4"/>
                    <a:pt x="36" y="0"/>
                  </a:cubicBezTo>
                  <a:cubicBezTo>
                    <a:pt x="36" y="0"/>
                    <a:pt x="33" y="2"/>
                    <a:pt x="28" y="3"/>
                  </a:cubicBezTo>
                  <a:cubicBezTo>
                    <a:pt x="21" y="5"/>
                    <a:pt x="11" y="9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E18C7F8F-2674-4B6A-A011-E6EB7ACE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071"/>
              <a:ext cx="40" cy="31"/>
            </a:xfrm>
            <a:custGeom>
              <a:avLst/>
              <a:gdLst>
                <a:gd name="T0" fmla="*/ 0 w 22"/>
                <a:gd name="T1" fmla="*/ 7 h 17"/>
                <a:gd name="T2" fmla="*/ 22 w 22"/>
                <a:gd name="T3" fmla="*/ 4 h 17"/>
                <a:gd name="T4" fmla="*/ 0 w 22"/>
                <a:gd name="T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0" y="7"/>
                  </a:moveTo>
                  <a:cubicBezTo>
                    <a:pt x="5" y="13"/>
                    <a:pt x="13" y="17"/>
                    <a:pt x="22" y="4"/>
                  </a:cubicBezTo>
                  <a:cubicBezTo>
                    <a:pt x="17" y="2"/>
                    <a:pt x="6" y="0"/>
                    <a:pt x="0" y="7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EC2D9E56-2316-48AB-9579-F4E33FFA9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062"/>
              <a:ext cx="46" cy="27"/>
            </a:xfrm>
            <a:custGeom>
              <a:avLst/>
              <a:gdLst>
                <a:gd name="T0" fmla="*/ 0 w 25"/>
                <a:gd name="T1" fmla="*/ 1 h 15"/>
                <a:gd name="T2" fmla="*/ 25 w 25"/>
                <a:gd name="T3" fmla="*/ 0 h 15"/>
                <a:gd name="T4" fmla="*/ 0 w 2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5">
                  <a:moveTo>
                    <a:pt x="0" y="1"/>
                  </a:moveTo>
                  <a:cubicBezTo>
                    <a:pt x="12" y="15"/>
                    <a:pt x="21" y="8"/>
                    <a:pt x="25" y="0"/>
                  </a:cubicBezTo>
                  <a:cubicBezTo>
                    <a:pt x="18" y="2"/>
                    <a:pt x="8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233CBA68-CE5E-4E3E-884A-83375290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383"/>
              <a:ext cx="74" cy="74"/>
            </a:xfrm>
            <a:custGeom>
              <a:avLst/>
              <a:gdLst>
                <a:gd name="T0" fmla="*/ 0 w 41"/>
                <a:gd name="T1" fmla="*/ 28 h 41"/>
                <a:gd name="T2" fmla="*/ 1 w 41"/>
                <a:gd name="T3" fmla="*/ 29 h 41"/>
                <a:gd name="T4" fmla="*/ 16 w 41"/>
                <a:gd name="T5" fmla="*/ 25 h 41"/>
                <a:gd name="T6" fmla="*/ 6 w 41"/>
                <a:gd name="T7" fmla="*/ 40 h 41"/>
                <a:gd name="T8" fmla="*/ 8 w 41"/>
                <a:gd name="T9" fmla="*/ 40 h 41"/>
                <a:gd name="T10" fmla="*/ 22 w 41"/>
                <a:gd name="T11" fmla="*/ 35 h 41"/>
                <a:gd name="T12" fmla="*/ 30 w 41"/>
                <a:gd name="T13" fmla="*/ 36 h 41"/>
                <a:gd name="T14" fmla="*/ 38 w 41"/>
                <a:gd name="T15" fmla="*/ 31 h 41"/>
                <a:gd name="T16" fmla="*/ 33 w 41"/>
                <a:gd name="T17" fmla="*/ 16 h 41"/>
                <a:gd name="T18" fmla="*/ 33 w 41"/>
                <a:gd name="T19" fmla="*/ 16 h 41"/>
                <a:gd name="T20" fmla="*/ 26 w 41"/>
                <a:gd name="T21" fmla="*/ 11 h 41"/>
                <a:gd name="T22" fmla="*/ 19 w 41"/>
                <a:gd name="T23" fmla="*/ 5 h 41"/>
                <a:gd name="T24" fmla="*/ 9 w 41"/>
                <a:gd name="T25" fmla="*/ 1 h 41"/>
                <a:gd name="T26" fmla="*/ 9 w 41"/>
                <a:gd name="T27" fmla="*/ 3 h 41"/>
                <a:gd name="T28" fmla="*/ 15 w 41"/>
                <a:gd name="T29" fmla="*/ 9 h 41"/>
                <a:gd name="T30" fmla="*/ 9 w 41"/>
                <a:gd name="T31" fmla="*/ 9 h 41"/>
                <a:gd name="T32" fmla="*/ 0 w 41"/>
                <a:gd name="T33" fmla="*/ 16 h 41"/>
                <a:gd name="T34" fmla="*/ 1 w 41"/>
                <a:gd name="T35" fmla="*/ 17 h 41"/>
                <a:gd name="T36" fmla="*/ 12 w 41"/>
                <a:gd name="T37" fmla="*/ 18 h 41"/>
                <a:gd name="T38" fmla="*/ 0 w 41"/>
                <a:gd name="T39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41">
                  <a:moveTo>
                    <a:pt x="0" y="28"/>
                  </a:moveTo>
                  <a:cubicBezTo>
                    <a:pt x="0" y="28"/>
                    <a:pt x="0" y="29"/>
                    <a:pt x="1" y="29"/>
                  </a:cubicBezTo>
                  <a:cubicBezTo>
                    <a:pt x="6" y="28"/>
                    <a:pt x="11" y="24"/>
                    <a:pt x="16" y="25"/>
                  </a:cubicBezTo>
                  <a:cubicBezTo>
                    <a:pt x="11" y="28"/>
                    <a:pt x="6" y="32"/>
                    <a:pt x="6" y="40"/>
                  </a:cubicBezTo>
                  <a:cubicBezTo>
                    <a:pt x="7" y="41"/>
                    <a:pt x="7" y="41"/>
                    <a:pt x="8" y="40"/>
                  </a:cubicBezTo>
                  <a:cubicBezTo>
                    <a:pt x="12" y="37"/>
                    <a:pt x="17" y="34"/>
                    <a:pt x="22" y="35"/>
                  </a:cubicBezTo>
                  <a:cubicBezTo>
                    <a:pt x="25" y="35"/>
                    <a:pt x="27" y="36"/>
                    <a:pt x="30" y="36"/>
                  </a:cubicBezTo>
                  <a:cubicBezTo>
                    <a:pt x="33" y="36"/>
                    <a:pt x="36" y="34"/>
                    <a:pt x="38" y="31"/>
                  </a:cubicBezTo>
                  <a:cubicBezTo>
                    <a:pt x="41" y="24"/>
                    <a:pt x="40" y="17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0" y="15"/>
                    <a:pt x="28" y="13"/>
                    <a:pt x="26" y="11"/>
                  </a:cubicBezTo>
                  <a:cubicBezTo>
                    <a:pt x="24" y="9"/>
                    <a:pt x="22" y="7"/>
                    <a:pt x="19" y="5"/>
                  </a:cubicBezTo>
                  <a:cubicBezTo>
                    <a:pt x="17" y="2"/>
                    <a:pt x="13" y="0"/>
                    <a:pt x="9" y="1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11" y="5"/>
                    <a:pt x="13" y="7"/>
                    <a:pt x="15" y="9"/>
                  </a:cubicBezTo>
                  <a:cubicBezTo>
                    <a:pt x="13" y="9"/>
                    <a:pt x="11" y="8"/>
                    <a:pt x="9" y="9"/>
                  </a:cubicBezTo>
                  <a:cubicBezTo>
                    <a:pt x="5" y="9"/>
                    <a:pt x="0" y="11"/>
                    <a:pt x="0" y="16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5" y="17"/>
                    <a:pt x="8" y="17"/>
                    <a:pt x="12" y="18"/>
                  </a:cubicBezTo>
                  <a:cubicBezTo>
                    <a:pt x="6" y="19"/>
                    <a:pt x="0" y="21"/>
                    <a:pt x="0" y="28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BAF43ECA-1475-4002-8A2A-92ED76D05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196"/>
              <a:ext cx="132" cy="242"/>
            </a:xfrm>
            <a:custGeom>
              <a:avLst/>
              <a:gdLst>
                <a:gd name="T0" fmla="*/ 12 w 73"/>
                <a:gd name="T1" fmla="*/ 0 h 134"/>
                <a:gd name="T2" fmla="*/ 73 w 73"/>
                <a:gd name="T3" fmla="*/ 87 h 134"/>
                <a:gd name="T4" fmla="*/ 12 w 73"/>
                <a:gd name="T5" fmla="*/ 134 h 134"/>
                <a:gd name="T6" fmla="*/ 7 w 73"/>
                <a:gd name="T7" fmla="*/ 121 h 134"/>
                <a:gd name="T8" fmla="*/ 46 w 73"/>
                <a:gd name="T9" fmla="*/ 79 h 134"/>
                <a:gd name="T10" fmla="*/ 1 w 73"/>
                <a:gd name="T11" fmla="*/ 30 h 134"/>
                <a:gd name="T12" fmla="*/ 12 w 73"/>
                <a:gd name="T13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134">
                  <a:moveTo>
                    <a:pt x="12" y="0"/>
                  </a:moveTo>
                  <a:cubicBezTo>
                    <a:pt x="12" y="0"/>
                    <a:pt x="69" y="58"/>
                    <a:pt x="73" y="87"/>
                  </a:cubicBezTo>
                  <a:cubicBezTo>
                    <a:pt x="73" y="87"/>
                    <a:pt x="64" y="103"/>
                    <a:pt x="12" y="134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1"/>
                    <a:pt x="36" y="87"/>
                    <a:pt x="46" y="79"/>
                  </a:cubicBezTo>
                  <a:cubicBezTo>
                    <a:pt x="46" y="79"/>
                    <a:pt x="0" y="41"/>
                    <a:pt x="1" y="30"/>
                  </a:cubicBezTo>
                  <a:cubicBezTo>
                    <a:pt x="3" y="19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17" name="Group 218">
            <a:extLst>
              <a:ext uri="{FF2B5EF4-FFF2-40B4-BE49-F238E27FC236}">
                <a16:creationId xmlns:a16="http://schemas.microsoft.com/office/drawing/2014/main" id="{839FD314-37F9-4FEB-B7DA-0D6E5CA56CA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18209" y="637498"/>
            <a:ext cx="787400" cy="2632075"/>
            <a:chOff x="3717" y="1749"/>
            <a:chExt cx="496" cy="1658"/>
          </a:xfrm>
        </p:grpSpPr>
        <p:sp>
          <p:nvSpPr>
            <p:cNvPr id="218" name="AutoShape 217">
              <a:extLst>
                <a:ext uri="{FF2B5EF4-FFF2-40B4-BE49-F238E27FC236}">
                  <a16:creationId xmlns:a16="http://schemas.microsoft.com/office/drawing/2014/main" id="{B8F0FBA4-F149-4B86-94D3-0FEC245483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7" y="1749"/>
              <a:ext cx="496" cy="1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28E8A177-308C-4963-909A-3A146D2BB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740"/>
              <a:ext cx="546" cy="700"/>
            </a:xfrm>
            <a:custGeom>
              <a:avLst/>
              <a:gdLst>
                <a:gd name="T0" fmla="*/ 29 w 231"/>
                <a:gd name="T1" fmla="*/ 90 h 299"/>
                <a:gd name="T2" fmla="*/ 72 w 231"/>
                <a:gd name="T3" fmla="*/ 6 h 299"/>
                <a:gd name="T4" fmla="*/ 143 w 231"/>
                <a:gd name="T5" fmla="*/ 25 h 299"/>
                <a:gd name="T6" fmla="*/ 175 w 231"/>
                <a:gd name="T7" fmla="*/ 147 h 299"/>
                <a:gd name="T8" fmla="*/ 195 w 231"/>
                <a:gd name="T9" fmla="*/ 258 h 299"/>
                <a:gd name="T10" fmla="*/ 60 w 231"/>
                <a:gd name="T11" fmla="*/ 284 h 299"/>
                <a:gd name="T12" fmla="*/ 0 w 231"/>
                <a:gd name="T13" fmla="*/ 186 h 299"/>
                <a:gd name="T14" fmla="*/ 29 w 231"/>
                <a:gd name="T15" fmla="*/ 9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299">
                  <a:moveTo>
                    <a:pt x="29" y="90"/>
                  </a:moveTo>
                  <a:cubicBezTo>
                    <a:pt x="43" y="63"/>
                    <a:pt x="35" y="16"/>
                    <a:pt x="72" y="6"/>
                  </a:cubicBezTo>
                  <a:cubicBezTo>
                    <a:pt x="95" y="0"/>
                    <a:pt x="127" y="4"/>
                    <a:pt x="143" y="25"/>
                  </a:cubicBezTo>
                  <a:cubicBezTo>
                    <a:pt x="168" y="60"/>
                    <a:pt x="159" y="108"/>
                    <a:pt x="175" y="147"/>
                  </a:cubicBezTo>
                  <a:cubicBezTo>
                    <a:pt x="189" y="182"/>
                    <a:pt x="231" y="222"/>
                    <a:pt x="195" y="258"/>
                  </a:cubicBezTo>
                  <a:cubicBezTo>
                    <a:pt x="164" y="287"/>
                    <a:pt x="100" y="299"/>
                    <a:pt x="60" y="284"/>
                  </a:cubicBezTo>
                  <a:cubicBezTo>
                    <a:pt x="21" y="268"/>
                    <a:pt x="1" y="226"/>
                    <a:pt x="0" y="186"/>
                  </a:cubicBezTo>
                  <a:cubicBezTo>
                    <a:pt x="0" y="150"/>
                    <a:pt x="12" y="122"/>
                    <a:pt x="29" y="90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3E69E0D8-F1C3-4F5C-B4AF-ECBECD61F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217"/>
              <a:ext cx="109" cy="195"/>
            </a:xfrm>
            <a:custGeom>
              <a:avLst/>
              <a:gdLst>
                <a:gd name="T0" fmla="*/ 38 w 46"/>
                <a:gd name="T1" fmla="*/ 62 h 83"/>
                <a:gd name="T2" fmla="*/ 13 w 46"/>
                <a:gd name="T3" fmla="*/ 81 h 83"/>
                <a:gd name="T4" fmla="*/ 3 w 46"/>
                <a:gd name="T5" fmla="*/ 65 h 83"/>
                <a:gd name="T6" fmla="*/ 14 w 46"/>
                <a:gd name="T7" fmla="*/ 51 h 83"/>
                <a:gd name="T8" fmla="*/ 20 w 46"/>
                <a:gd name="T9" fmla="*/ 41 h 83"/>
                <a:gd name="T10" fmla="*/ 23 w 46"/>
                <a:gd name="T11" fmla="*/ 36 h 83"/>
                <a:gd name="T12" fmla="*/ 18 w 46"/>
                <a:gd name="T13" fmla="*/ 1 h 83"/>
                <a:gd name="T14" fmla="*/ 18 w 46"/>
                <a:gd name="T15" fmla="*/ 0 h 83"/>
                <a:gd name="T16" fmla="*/ 46 w 46"/>
                <a:gd name="T17" fmla="*/ 0 h 83"/>
                <a:gd name="T18" fmla="*/ 32 w 46"/>
                <a:gd name="T19" fmla="*/ 37 h 83"/>
                <a:gd name="T20" fmla="*/ 33 w 46"/>
                <a:gd name="T21" fmla="*/ 41 h 83"/>
                <a:gd name="T22" fmla="*/ 34 w 46"/>
                <a:gd name="T23" fmla="*/ 44 h 83"/>
                <a:gd name="T24" fmla="*/ 38 w 46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3">
                  <a:moveTo>
                    <a:pt x="38" y="62"/>
                  </a:moveTo>
                  <a:cubicBezTo>
                    <a:pt x="40" y="75"/>
                    <a:pt x="25" y="83"/>
                    <a:pt x="13" y="81"/>
                  </a:cubicBezTo>
                  <a:cubicBezTo>
                    <a:pt x="8" y="81"/>
                    <a:pt x="0" y="69"/>
                    <a:pt x="3" y="65"/>
                  </a:cubicBezTo>
                  <a:cubicBezTo>
                    <a:pt x="7" y="61"/>
                    <a:pt x="11" y="56"/>
                    <a:pt x="14" y="51"/>
                  </a:cubicBezTo>
                  <a:cubicBezTo>
                    <a:pt x="16" y="48"/>
                    <a:pt x="18" y="44"/>
                    <a:pt x="20" y="41"/>
                  </a:cubicBezTo>
                  <a:cubicBezTo>
                    <a:pt x="21" y="39"/>
                    <a:pt x="22" y="38"/>
                    <a:pt x="23" y="36"/>
                  </a:cubicBezTo>
                  <a:cubicBezTo>
                    <a:pt x="22" y="24"/>
                    <a:pt x="22" y="13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8"/>
                    <a:pt x="38" y="25"/>
                    <a:pt x="32" y="37"/>
                  </a:cubicBezTo>
                  <a:cubicBezTo>
                    <a:pt x="33" y="38"/>
                    <a:pt x="33" y="40"/>
                    <a:pt x="33" y="41"/>
                  </a:cubicBezTo>
                  <a:cubicBezTo>
                    <a:pt x="33" y="42"/>
                    <a:pt x="34" y="43"/>
                    <a:pt x="34" y="44"/>
                  </a:cubicBezTo>
                  <a:cubicBezTo>
                    <a:pt x="36" y="50"/>
                    <a:pt x="37" y="57"/>
                    <a:pt x="3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851F82A1-1447-43EE-929F-BACA48F4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313"/>
              <a:ext cx="95" cy="99"/>
            </a:xfrm>
            <a:custGeom>
              <a:avLst/>
              <a:gdLst>
                <a:gd name="T0" fmla="*/ 13 w 40"/>
                <a:gd name="T1" fmla="*/ 40 h 42"/>
                <a:gd name="T2" fmla="*/ 3 w 40"/>
                <a:gd name="T3" fmla="*/ 24 h 42"/>
                <a:gd name="T4" fmla="*/ 14 w 40"/>
                <a:gd name="T5" fmla="*/ 10 h 42"/>
                <a:gd name="T6" fmla="*/ 20 w 40"/>
                <a:gd name="T7" fmla="*/ 0 h 42"/>
                <a:gd name="T8" fmla="*/ 33 w 40"/>
                <a:gd name="T9" fmla="*/ 0 h 42"/>
                <a:gd name="T10" fmla="*/ 34 w 40"/>
                <a:gd name="T11" fmla="*/ 3 h 42"/>
                <a:gd name="T12" fmla="*/ 38 w 40"/>
                <a:gd name="T13" fmla="*/ 21 h 42"/>
                <a:gd name="T14" fmla="*/ 13 w 40"/>
                <a:gd name="T1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2">
                  <a:moveTo>
                    <a:pt x="13" y="40"/>
                  </a:moveTo>
                  <a:cubicBezTo>
                    <a:pt x="8" y="40"/>
                    <a:pt x="0" y="28"/>
                    <a:pt x="3" y="24"/>
                  </a:cubicBezTo>
                  <a:cubicBezTo>
                    <a:pt x="7" y="20"/>
                    <a:pt x="11" y="15"/>
                    <a:pt x="14" y="10"/>
                  </a:cubicBezTo>
                  <a:cubicBezTo>
                    <a:pt x="16" y="7"/>
                    <a:pt x="18" y="3"/>
                    <a:pt x="20" y="0"/>
                  </a:cubicBezTo>
                  <a:cubicBezTo>
                    <a:pt x="24" y="1"/>
                    <a:pt x="28" y="2"/>
                    <a:pt x="33" y="0"/>
                  </a:cubicBezTo>
                  <a:cubicBezTo>
                    <a:pt x="33" y="1"/>
                    <a:pt x="34" y="2"/>
                    <a:pt x="34" y="3"/>
                  </a:cubicBezTo>
                  <a:cubicBezTo>
                    <a:pt x="36" y="9"/>
                    <a:pt x="37" y="16"/>
                    <a:pt x="38" y="21"/>
                  </a:cubicBezTo>
                  <a:cubicBezTo>
                    <a:pt x="40" y="34"/>
                    <a:pt x="25" y="42"/>
                    <a:pt x="13" y="4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FBB31F67-42E5-4F20-ACF5-C45710D4DB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9" y="3285"/>
              <a:ext cx="78" cy="56"/>
            </a:xfrm>
            <a:custGeom>
              <a:avLst/>
              <a:gdLst>
                <a:gd name="T0" fmla="*/ 25 w 33"/>
                <a:gd name="T1" fmla="*/ 8 h 24"/>
                <a:gd name="T2" fmla="*/ 14 w 33"/>
                <a:gd name="T3" fmla="*/ 15 h 24"/>
                <a:gd name="T4" fmla="*/ 13 w 33"/>
                <a:gd name="T5" fmla="*/ 4 h 24"/>
                <a:gd name="T6" fmla="*/ 2 w 33"/>
                <a:gd name="T7" fmla="*/ 6 h 24"/>
                <a:gd name="T8" fmla="*/ 4 w 33"/>
                <a:gd name="T9" fmla="*/ 14 h 24"/>
                <a:gd name="T10" fmla="*/ 9 w 33"/>
                <a:gd name="T11" fmla="*/ 17 h 24"/>
                <a:gd name="T12" fmla="*/ 13 w 33"/>
                <a:gd name="T13" fmla="*/ 19 h 24"/>
                <a:gd name="T14" fmla="*/ 3 w 33"/>
                <a:gd name="T15" fmla="*/ 21 h 24"/>
                <a:gd name="T16" fmla="*/ 4 w 33"/>
                <a:gd name="T17" fmla="*/ 22 h 24"/>
                <a:gd name="T18" fmla="*/ 11 w 33"/>
                <a:gd name="T19" fmla="*/ 22 h 24"/>
                <a:gd name="T20" fmla="*/ 18 w 33"/>
                <a:gd name="T21" fmla="*/ 24 h 24"/>
                <a:gd name="T22" fmla="*/ 19 w 33"/>
                <a:gd name="T23" fmla="*/ 23 h 24"/>
                <a:gd name="T24" fmla="*/ 15 w 33"/>
                <a:gd name="T25" fmla="*/ 19 h 24"/>
                <a:gd name="T26" fmla="*/ 24 w 33"/>
                <a:gd name="T27" fmla="*/ 18 h 24"/>
                <a:gd name="T28" fmla="*/ 33 w 33"/>
                <a:gd name="T29" fmla="*/ 11 h 24"/>
                <a:gd name="T30" fmla="*/ 25 w 33"/>
                <a:gd name="T31" fmla="*/ 8 h 24"/>
                <a:gd name="T32" fmla="*/ 5 w 33"/>
                <a:gd name="T33" fmla="*/ 12 h 24"/>
                <a:gd name="T34" fmla="*/ 3 w 33"/>
                <a:gd name="T35" fmla="*/ 10 h 24"/>
                <a:gd name="T36" fmla="*/ 8 w 33"/>
                <a:gd name="T37" fmla="*/ 3 h 24"/>
                <a:gd name="T38" fmla="*/ 14 w 33"/>
                <a:gd name="T39" fmla="*/ 10 h 24"/>
                <a:gd name="T40" fmla="*/ 12 w 33"/>
                <a:gd name="T41" fmla="*/ 16 h 24"/>
                <a:gd name="T42" fmla="*/ 5 w 33"/>
                <a:gd name="T43" fmla="*/ 12 h 24"/>
                <a:gd name="T44" fmla="*/ 31 w 33"/>
                <a:gd name="T45" fmla="*/ 11 h 24"/>
                <a:gd name="T46" fmla="*/ 23 w 33"/>
                <a:gd name="T47" fmla="*/ 15 h 24"/>
                <a:gd name="T48" fmla="*/ 15 w 33"/>
                <a:gd name="T49" fmla="*/ 17 h 24"/>
                <a:gd name="T50" fmla="*/ 23 w 33"/>
                <a:gd name="T51" fmla="*/ 11 h 24"/>
                <a:gd name="T52" fmla="*/ 31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25" y="8"/>
                  </a:moveTo>
                  <a:cubicBezTo>
                    <a:pt x="21" y="9"/>
                    <a:pt x="18" y="12"/>
                    <a:pt x="14" y="15"/>
                  </a:cubicBezTo>
                  <a:cubicBezTo>
                    <a:pt x="16" y="11"/>
                    <a:pt x="16" y="7"/>
                    <a:pt x="13" y="4"/>
                  </a:cubicBezTo>
                  <a:cubicBezTo>
                    <a:pt x="9" y="0"/>
                    <a:pt x="4" y="2"/>
                    <a:pt x="2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6" y="15"/>
                    <a:pt x="8" y="16"/>
                    <a:pt x="9" y="17"/>
                  </a:cubicBezTo>
                  <a:cubicBezTo>
                    <a:pt x="10" y="17"/>
                    <a:pt x="12" y="18"/>
                    <a:pt x="13" y="19"/>
                  </a:cubicBezTo>
                  <a:cubicBezTo>
                    <a:pt x="9" y="19"/>
                    <a:pt x="6" y="20"/>
                    <a:pt x="3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6" y="22"/>
                    <a:pt x="8" y="22"/>
                    <a:pt x="11" y="22"/>
                  </a:cubicBezTo>
                  <a:cubicBezTo>
                    <a:pt x="14" y="22"/>
                    <a:pt x="16" y="23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8" y="20"/>
                    <a:pt x="22" y="19"/>
                    <a:pt x="24" y="18"/>
                  </a:cubicBezTo>
                  <a:cubicBezTo>
                    <a:pt x="27" y="16"/>
                    <a:pt x="33" y="14"/>
                    <a:pt x="33" y="11"/>
                  </a:cubicBezTo>
                  <a:cubicBezTo>
                    <a:pt x="33" y="7"/>
                    <a:pt x="27" y="8"/>
                    <a:pt x="25" y="8"/>
                  </a:cubicBezTo>
                  <a:close/>
                  <a:moveTo>
                    <a:pt x="5" y="12"/>
                  </a:moveTo>
                  <a:cubicBezTo>
                    <a:pt x="5" y="12"/>
                    <a:pt x="3" y="11"/>
                    <a:pt x="3" y="10"/>
                  </a:cubicBezTo>
                  <a:cubicBezTo>
                    <a:pt x="3" y="7"/>
                    <a:pt x="5" y="3"/>
                    <a:pt x="8" y="3"/>
                  </a:cubicBezTo>
                  <a:cubicBezTo>
                    <a:pt x="11" y="3"/>
                    <a:pt x="14" y="7"/>
                    <a:pt x="14" y="10"/>
                  </a:cubicBezTo>
                  <a:cubicBezTo>
                    <a:pt x="14" y="12"/>
                    <a:pt x="13" y="14"/>
                    <a:pt x="12" y="16"/>
                  </a:cubicBezTo>
                  <a:cubicBezTo>
                    <a:pt x="10" y="15"/>
                    <a:pt x="6" y="13"/>
                    <a:pt x="5" y="12"/>
                  </a:cubicBezTo>
                  <a:close/>
                  <a:moveTo>
                    <a:pt x="31" y="11"/>
                  </a:moveTo>
                  <a:cubicBezTo>
                    <a:pt x="29" y="13"/>
                    <a:pt x="25" y="15"/>
                    <a:pt x="23" y="15"/>
                  </a:cubicBezTo>
                  <a:cubicBezTo>
                    <a:pt x="21" y="17"/>
                    <a:pt x="18" y="17"/>
                    <a:pt x="15" y="17"/>
                  </a:cubicBezTo>
                  <a:cubicBezTo>
                    <a:pt x="17" y="15"/>
                    <a:pt x="20" y="12"/>
                    <a:pt x="23" y="11"/>
                  </a:cubicBezTo>
                  <a:cubicBezTo>
                    <a:pt x="24" y="11"/>
                    <a:pt x="31" y="9"/>
                    <a:pt x="31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791FA1EA-53BE-48B8-B1EE-56C7AF2F0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346"/>
              <a:ext cx="40" cy="16"/>
            </a:xfrm>
            <a:custGeom>
              <a:avLst/>
              <a:gdLst>
                <a:gd name="T0" fmla="*/ 17 w 17"/>
                <a:gd name="T1" fmla="*/ 6 h 7"/>
                <a:gd name="T2" fmla="*/ 1 w 17"/>
                <a:gd name="T3" fmla="*/ 1 h 7"/>
                <a:gd name="T4" fmla="*/ 1 w 17"/>
                <a:gd name="T5" fmla="*/ 2 h 7"/>
                <a:gd name="T6" fmla="*/ 8 w 17"/>
                <a:gd name="T7" fmla="*/ 3 h 7"/>
                <a:gd name="T8" fmla="*/ 15 w 17"/>
                <a:gd name="T9" fmla="*/ 7 h 7"/>
                <a:gd name="T10" fmla="*/ 17 w 1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6"/>
                  </a:moveTo>
                  <a:cubicBezTo>
                    <a:pt x="16" y="0"/>
                    <a:pt x="5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6" y="3"/>
                    <a:pt x="8" y="3"/>
                  </a:cubicBezTo>
                  <a:cubicBezTo>
                    <a:pt x="11" y="4"/>
                    <a:pt x="13" y="5"/>
                    <a:pt x="15" y="7"/>
                  </a:cubicBezTo>
                  <a:cubicBezTo>
                    <a:pt x="16" y="7"/>
                    <a:pt x="17" y="6"/>
                    <a:pt x="17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B32C178E-411D-4FBF-906C-50768707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360"/>
              <a:ext cx="40" cy="14"/>
            </a:xfrm>
            <a:custGeom>
              <a:avLst/>
              <a:gdLst>
                <a:gd name="T0" fmla="*/ 16 w 17"/>
                <a:gd name="T1" fmla="*/ 3 h 6"/>
                <a:gd name="T2" fmla="*/ 8 w 17"/>
                <a:gd name="T3" fmla="*/ 1 h 6"/>
                <a:gd name="T4" fmla="*/ 1 w 17"/>
                <a:gd name="T5" fmla="*/ 2 h 6"/>
                <a:gd name="T6" fmla="*/ 1 w 17"/>
                <a:gd name="T7" fmla="*/ 3 h 6"/>
                <a:gd name="T8" fmla="*/ 9 w 17"/>
                <a:gd name="T9" fmla="*/ 4 h 6"/>
                <a:gd name="T10" fmla="*/ 16 w 17"/>
                <a:gd name="T11" fmla="*/ 5 h 6"/>
                <a:gd name="T12" fmla="*/ 16 w 1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4" y="2"/>
                    <a:pt x="11" y="1"/>
                    <a:pt x="8" y="1"/>
                  </a:cubicBezTo>
                  <a:cubicBezTo>
                    <a:pt x="6" y="0"/>
                    <a:pt x="3" y="1"/>
                    <a:pt x="1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4" y="2"/>
                    <a:pt x="7" y="3"/>
                    <a:pt x="9" y="4"/>
                  </a:cubicBezTo>
                  <a:cubicBezTo>
                    <a:pt x="11" y="4"/>
                    <a:pt x="14" y="6"/>
                    <a:pt x="16" y="5"/>
                  </a:cubicBezTo>
                  <a:cubicBezTo>
                    <a:pt x="17" y="5"/>
                    <a:pt x="17" y="4"/>
                    <a:pt x="16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AE5AFEEF-FEFD-4CC7-831C-16459D8B0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3217"/>
              <a:ext cx="109" cy="195"/>
            </a:xfrm>
            <a:custGeom>
              <a:avLst/>
              <a:gdLst>
                <a:gd name="T0" fmla="*/ 8 w 46"/>
                <a:gd name="T1" fmla="*/ 62 h 83"/>
                <a:gd name="T2" fmla="*/ 33 w 46"/>
                <a:gd name="T3" fmla="*/ 81 h 83"/>
                <a:gd name="T4" fmla="*/ 43 w 46"/>
                <a:gd name="T5" fmla="*/ 65 h 83"/>
                <a:gd name="T6" fmla="*/ 32 w 46"/>
                <a:gd name="T7" fmla="*/ 51 h 83"/>
                <a:gd name="T8" fmla="*/ 25 w 46"/>
                <a:gd name="T9" fmla="*/ 41 h 83"/>
                <a:gd name="T10" fmla="*/ 22 w 46"/>
                <a:gd name="T11" fmla="*/ 36 h 83"/>
                <a:gd name="T12" fmla="*/ 27 w 46"/>
                <a:gd name="T13" fmla="*/ 1 h 83"/>
                <a:gd name="T14" fmla="*/ 27 w 46"/>
                <a:gd name="T15" fmla="*/ 0 h 83"/>
                <a:gd name="T16" fmla="*/ 0 w 46"/>
                <a:gd name="T17" fmla="*/ 0 h 83"/>
                <a:gd name="T18" fmla="*/ 14 w 46"/>
                <a:gd name="T19" fmla="*/ 37 h 83"/>
                <a:gd name="T20" fmla="*/ 13 w 46"/>
                <a:gd name="T21" fmla="*/ 41 h 83"/>
                <a:gd name="T22" fmla="*/ 12 w 46"/>
                <a:gd name="T23" fmla="*/ 44 h 83"/>
                <a:gd name="T24" fmla="*/ 8 w 46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3">
                  <a:moveTo>
                    <a:pt x="8" y="62"/>
                  </a:moveTo>
                  <a:cubicBezTo>
                    <a:pt x="6" y="75"/>
                    <a:pt x="21" y="83"/>
                    <a:pt x="33" y="81"/>
                  </a:cubicBezTo>
                  <a:cubicBezTo>
                    <a:pt x="38" y="81"/>
                    <a:pt x="46" y="69"/>
                    <a:pt x="43" y="65"/>
                  </a:cubicBezTo>
                  <a:cubicBezTo>
                    <a:pt x="39" y="61"/>
                    <a:pt x="35" y="56"/>
                    <a:pt x="32" y="51"/>
                  </a:cubicBezTo>
                  <a:cubicBezTo>
                    <a:pt x="30" y="48"/>
                    <a:pt x="28" y="44"/>
                    <a:pt x="25" y="41"/>
                  </a:cubicBezTo>
                  <a:cubicBezTo>
                    <a:pt x="24" y="39"/>
                    <a:pt x="23" y="38"/>
                    <a:pt x="22" y="36"/>
                  </a:cubicBezTo>
                  <a:cubicBezTo>
                    <a:pt x="24" y="24"/>
                    <a:pt x="23" y="13"/>
                    <a:pt x="27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8"/>
                    <a:pt x="8" y="25"/>
                    <a:pt x="14" y="37"/>
                  </a:cubicBezTo>
                  <a:cubicBezTo>
                    <a:pt x="13" y="38"/>
                    <a:pt x="13" y="40"/>
                    <a:pt x="13" y="41"/>
                  </a:cubicBezTo>
                  <a:cubicBezTo>
                    <a:pt x="12" y="42"/>
                    <a:pt x="12" y="43"/>
                    <a:pt x="12" y="44"/>
                  </a:cubicBezTo>
                  <a:cubicBezTo>
                    <a:pt x="10" y="50"/>
                    <a:pt x="9" y="57"/>
                    <a:pt x="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6645A187-F555-40CC-A296-CC9C5534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3313"/>
              <a:ext cx="95" cy="99"/>
            </a:xfrm>
            <a:custGeom>
              <a:avLst/>
              <a:gdLst>
                <a:gd name="T0" fmla="*/ 27 w 40"/>
                <a:gd name="T1" fmla="*/ 40 h 42"/>
                <a:gd name="T2" fmla="*/ 37 w 40"/>
                <a:gd name="T3" fmla="*/ 24 h 42"/>
                <a:gd name="T4" fmla="*/ 26 w 40"/>
                <a:gd name="T5" fmla="*/ 10 h 42"/>
                <a:gd name="T6" fmla="*/ 19 w 40"/>
                <a:gd name="T7" fmla="*/ 0 h 42"/>
                <a:gd name="T8" fmla="*/ 7 w 40"/>
                <a:gd name="T9" fmla="*/ 0 h 42"/>
                <a:gd name="T10" fmla="*/ 6 w 40"/>
                <a:gd name="T11" fmla="*/ 3 h 42"/>
                <a:gd name="T12" fmla="*/ 2 w 40"/>
                <a:gd name="T13" fmla="*/ 21 h 42"/>
                <a:gd name="T14" fmla="*/ 27 w 40"/>
                <a:gd name="T1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2">
                  <a:moveTo>
                    <a:pt x="27" y="40"/>
                  </a:moveTo>
                  <a:cubicBezTo>
                    <a:pt x="32" y="40"/>
                    <a:pt x="40" y="28"/>
                    <a:pt x="37" y="24"/>
                  </a:cubicBezTo>
                  <a:cubicBezTo>
                    <a:pt x="33" y="20"/>
                    <a:pt x="29" y="15"/>
                    <a:pt x="26" y="10"/>
                  </a:cubicBezTo>
                  <a:cubicBezTo>
                    <a:pt x="24" y="7"/>
                    <a:pt x="22" y="3"/>
                    <a:pt x="19" y="0"/>
                  </a:cubicBezTo>
                  <a:cubicBezTo>
                    <a:pt x="16" y="1"/>
                    <a:pt x="11" y="2"/>
                    <a:pt x="7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4" y="9"/>
                    <a:pt x="3" y="16"/>
                    <a:pt x="2" y="21"/>
                  </a:cubicBezTo>
                  <a:cubicBezTo>
                    <a:pt x="0" y="34"/>
                    <a:pt x="15" y="42"/>
                    <a:pt x="27" y="4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49E9D823-94D5-4FDB-87EA-C8CCBDC6AE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12" y="3285"/>
              <a:ext cx="78" cy="56"/>
            </a:xfrm>
            <a:custGeom>
              <a:avLst/>
              <a:gdLst>
                <a:gd name="T0" fmla="*/ 0 w 33"/>
                <a:gd name="T1" fmla="*/ 11 h 24"/>
                <a:gd name="T2" fmla="*/ 9 w 33"/>
                <a:gd name="T3" fmla="*/ 18 h 24"/>
                <a:gd name="T4" fmla="*/ 18 w 33"/>
                <a:gd name="T5" fmla="*/ 19 h 24"/>
                <a:gd name="T6" fmla="*/ 14 w 33"/>
                <a:gd name="T7" fmla="*/ 23 h 24"/>
                <a:gd name="T8" fmla="*/ 15 w 33"/>
                <a:gd name="T9" fmla="*/ 24 h 24"/>
                <a:gd name="T10" fmla="*/ 22 w 33"/>
                <a:gd name="T11" fmla="*/ 22 h 24"/>
                <a:gd name="T12" fmla="*/ 29 w 33"/>
                <a:gd name="T13" fmla="*/ 22 h 24"/>
                <a:gd name="T14" fmla="*/ 29 w 33"/>
                <a:gd name="T15" fmla="*/ 21 h 24"/>
                <a:gd name="T16" fmla="*/ 20 w 33"/>
                <a:gd name="T17" fmla="*/ 19 h 24"/>
                <a:gd name="T18" fmla="*/ 23 w 33"/>
                <a:gd name="T19" fmla="*/ 17 h 24"/>
                <a:gd name="T20" fmla="*/ 29 w 33"/>
                <a:gd name="T21" fmla="*/ 14 h 24"/>
                <a:gd name="T22" fmla="*/ 31 w 33"/>
                <a:gd name="T23" fmla="*/ 6 h 24"/>
                <a:gd name="T24" fmla="*/ 20 w 33"/>
                <a:gd name="T25" fmla="*/ 4 h 24"/>
                <a:gd name="T26" fmla="*/ 18 w 33"/>
                <a:gd name="T27" fmla="*/ 15 h 24"/>
                <a:gd name="T28" fmla="*/ 8 w 33"/>
                <a:gd name="T29" fmla="*/ 8 h 24"/>
                <a:gd name="T30" fmla="*/ 0 w 33"/>
                <a:gd name="T31" fmla="*/ 11 h 24"/>
                <a:gd name="T32" fmla="*/ 21 w 33"/>
                <a:gd name="T33" fmla="*/ 16 h 24"/>
                <a:gd name="T34" fmla="*/ 19 w 33"/>
                <a:gd name="T35" fmla="*/ 10 h 24"/>
                <a:gd name="T36" fmla="*/ 25 w 33"/>
                <a:gd name="T37" fmla="*/ 3 h 24"/>
                <a:gd name="T38" fmla="*/ 30 w 33"/>
                <a:gd name="T39" fmla="*/ 10 h 24"/>
                <a:gd name="T40" fmla="*/ 28 w 33"/>
                <a:gd name="T41" fmla="*/ 12 h 24"/>
                <a:gd name="T42" fmla="*/ 21 w 33"/>
                <a:gd name="T43" fmla="*/ 16 h 24"/>
                <a:gd name="T44" fmla="*/ 10 w 33"/>
                <a:gd name="T45" fmla="*/ 11 h 24"/>
                <a:gd name="T46" fmla="*/ 18 w 33"/>
                <a:gd name="T47" fmla="*/ 17 h 24"/>
                <a:gd name="T48" fmla="*/ 10 w 33"/>
                <a:gd name="T49" fmla="*/ 15 h 24"/>
                <a:gd name="T50" fmla="*/ 2 w 33"/>
                <a:gd name="T51" fmla="*/ 11 h 24"/>
                <a:gd name="T52" fmla="*/ 10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0" y="14"/>
                    <a:pt x="6" y="16"/>
                    <a:pt x="9" y="18"/>
                  </a:cubicBezTo>
                  <a:cubicBezTo>
                    <a:pt x="11" y="19"/>
                    <a:pt x="15" y="20"/>
                    <a:pt x="18" y="19"/>
                  </a:cubicBezTo>
                  <a:cubicBezTo>
                    <a:pt x="16" y="20"/>
                    <a:pt x="14" y="21"/>
                    <a:pt x="14" y="23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7" y="23"/>
                    <a:pt x="19" y="22"/>
                    <a:pt x="22" y="22"/>
                  </a:cubicBezTo>
                  <a:cubicBezTo>
                    <a:pt x="24" y="22"/>
                    <a:pt x="27" y="22"/>
                    <a:pt x="29" y="22"/>
                  </a:cubicBezTo>
                  <a:cubicBezTo>
                    <a:pt x="30" y="22"/>
                    <a:pt x="30" y="21"/>
                    <a:pt x="29" y="21"/>
                  </a:cubicBezTo>
                  <a:cubicBezTo>
                    <a:pt x="27" y="20"/>
                    <a:pt x="24" y="19"/>
                    <a:pt x="20" y="19"/>
                  </a:cubicBezTo>
                  <a:cubicBezTo>
                    <a:pt x="21" y="18"/>
                    <a:pt x="23" y="17"/>
                    <a:pt x="23" y="17"/>
                  </a:cubicBezTo>
                  <a:cubicBezTo>
                    <a:pt x="25" y="16"/>
                    <a:pt x="27" y="15"/>
                    <a:pt x="29" y="14"/>
                  </a:cubicBezTo>
                  <a:cubicBezTo>
                    <a:pt x="32" y="12"/>
                    <a:pt x="33" y="10"/>
                    <a:pt x="31" y="6"/>
                  </a:cubicBezTo>
                  <a:cubicBezTo>
                    <a:pt x="29" y="2"/>
                    <a:pt x="24" y="0"/>
                    <a:pt x="20" y="4"/>
                  </a:cubicBezTo>
                  <a:cubicBezTo>
                    <a:pt x="17" y="7"/>
                    <a:pt x="17" y="11"/>
                    <a:pt x="18" y="15"/>
                  </a:cubicBezTo>
                  <a:cubicBezTo>
                    <a:pt x="15" y="12"/>
                    <a:pt x="12" y="9"/>
                    <a:pt x="8" y="8"/>
                  </a:cubicBezTo>
                  <a:cubicBezTo>
                    <a:pt x="6" y="8"/>
                    <a:pt x="0" y="7"/>
                    <a:pt x="0" y="11"/>
                  </a:cubicBezTo>
                  <a:close/>
                  <a:moveTo>
                    <a:pt x="21" y="16"/>
                  </a:moveTo>
                  <a:cubicBezTo>
                    <a:pt x="20" y="14"/>
                    <a:pt x="19" y="12"/>
                    <a:pt x="19" y="10"/>
                  </a:cubicBezTo>
                  <a:cubicBezTo>
                    <a:pt x="19" y="7"/>
                    <a:pt x="22" y="3"/>
                    <a:pt x="25" y="3"/>
                  </a:cubicBezTo>
                  <a:cubicBezTo>
                    <a:pt x="28" y="3"/>
                    <a:pt x="30" y="7"/>
                    <a:pt x="30" y="10"/>
                  </a:cubicBezTo>
                  <a:cubicBezTo>
                    <a:pt x="30" y="11"/>
                    <a:pt x="28" y="12"/>
                    <a:pt x="28" y="12"/>
                  </a:cubicBezTo>
                  <a:cubicBezTo>
                    <a:pt x="27" y="13"/>
                    <a:pt x="23" y="15"/>
                    <a:pt x="21" y="16"/>
                  </a:cubicBezTo>
                  <a:close/>
                  <a:moveTo>
                    <a:pt x="10" y="11"/>
                  </a:moveTo>
                  <a:cubicBezTo>
                    <a:pt x="13" y="12"/>
                    <a:pt x="16" y="15"/>
                    <a:pt x="18" y="17"/>
                  </a:cubicBezTo>
                  <a:cubicBezTo>
                    <a:pt x="15" y="17"/>
                    <a:pt x="12" y="17"/>
                    <a:pt x="10" y="15"/>
                  </a:cubicBezTo>
                  <a:cubicBezTo>
                    <a:pt x="7" y="15"/>
                    <a:pt x="3" y="13"/>
                    <a:pt x="2" y="11"/>
                  </a:cubicBezTo>
                  <a:cubicBezTo>
                    <a:pt x="2" y="9"/>
                    <a:pt x="9" y="11"/>
                    <a:pt x="1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8B7E53E6-55D3-41B9-8314-A1B07557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346"/>
              <a:ext cx="40" cy="16"/>
            </a:xfrm>
            <a:custGeom>
              <a:avLst/>
              <a:gdLst>
                <a:gd name="T0" fmla="*/ 0 w 17"/>
                <a:gd name="T1" fmla="*/ 6 h 7"/>
                <a:gd name="T2" fmla="*/ 16 w 17"/>
                <a:gd name="T3" fmla="*/ 1 h 7"/>
                <a:gd name="T4" fmla="*/ 16 w 17"/>
                <a:gd name="T5" fmla="*/ 2 h 7"/>
                <a:gd name="T6" fmla="*/ 8 w 17"/>
                <a:gd name="T7" fmla="*/ 3 h 7"/>
                <a:gd name="T8" fmla="*/ 2 w 17"/>
                <a:gd name="T9" fmla="*/ 7 h 7"/>
                <a:gd name="T10" fmla="*/ 0 w 1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0"/>
                    <a:pt x="12" y="0"/>
                    <a:pt x="16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4" y="3"/>
                    <a:pt x="11" y="3"/>
                    <a:pt x="8" y="3"/>
                  </a:cubicBezTo>
                  <a:cubicBezTo>
                    <a:pt x="6" y="4"/>
                    <a:pt x="4" y="5"/>
                    <a:pt x="2" y="7"/>
                  </a:cubicBezTo>
                  <a:cubicBezTo>
                    <a:pt x="1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E54A64AB-AD2F-4FDF-94D3-D60F86B3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3360"/>
              <a:ext cx="40" cy="14"/>
            </a:xfrm>
            <a:custGeom>
              <a:avLst/>
              <a:gdLst>
                <a:gd name="T0" fmla="*/ 1 w 17"/>
                <a:gd name="T1" fmla="*/ 3 h 6"/>
                <a:gd name="T2" fmla="*/ 9 w 17"/>
                <a:gd name="T3" fmla="*/ 1 h 6"/>
                <a:gd name="T4" fmla="*/ 16 w 17"/>
                <a:gd name="T5" fmla="*/ 2 h 6"/>
                <a:gd name="T6" fmla="*/ 16 w 17"/>
                <a:gd name="T7" fmla="*/ 3 h 6"/>
                <a:gd name="T8" fmla="*/ 7 w 17"/>
                <a:gd name="T9" fmla="*/ 4 h 6"/>
                <a:gd name="T10" fmla="*/ 1 w 17"/>
                <a:gd name="T11" fmla="*/ 5 h 6"/>
                <a:gd name="T12" fmla="*/ 1 w 17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1" y="3"/>
                  </a:moveTo>
                  <a:cubicBezTo>
                    <a:pt x="3" y="2"/>
                    <a:pt x="6" y="1"/>
                    <a:pt x="9" y="1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3" y="2"/>
                    <a:pt x="10" y="3"/>
                    <a:pt x="7" y="4"/>
                  </a:cubicBezTo>
                  <a:cubicBezTo>
                    <a:pt x="5" y="4"/>
                    <a:pt x="3" y="6"/>
                    <a:pt x="1" y="5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5792B3B9-C235-40DB-9BFC-8B3B84BF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112"/>
              <a:ext cx="255" cy="351"/>
            </a:xfrm>
            <a:custGeom>
              <a:avLst/>
              <a:gdLst>
                <a:gd name="T0" fmla="*/ 26 w 108"/>
                <a:gd name="T1" fmla="*/ 148 h 150"/>
                <a:gd name="T2" fmla="*/ 0 w 108"/>
                <a:gd name="T3" fmla="*/ 20 h 150"/>
                <a:gd name="T4" fmla="*/ 108 w 108"/>
                <a:gd name="T5" fmla="*/ 20 h 150"/>
                <a:gd name="T6" fmla="*/ 81 w 108"/>
                <a:gd name="T7" fmla="*/ 150 h 150"/>
                <a:gd name="T8" fmla="*/ 26 w 108"/>
                <a:gd name="T9" fmla="*/ 14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50">
                  <a:moveTo>
                    <a:pt x="26" y="148"/>
                  </a:moveTo>
                  <a:cubicBezTo>
                    <a:pt x="25" y="144"/>
                    <a:pt x="0" y="20"/>
                    <a:pt x="0" y="20"/>
                  </a:cubicBezTo>
                  <a:cubicBezTo>
                    <a:pt x="0" y="20"/>
                    <a:pt x="66" y="0"/>
                    <a:pt x="108" y="20"/>
                  </a:cubicBezTo>
                  <a:cubicBezTo>
                    <a:pt x="81" y="150"/>
                    <a:pt x="81" y="150"/>
                    <a:pt x="81" y="150"/>
                  </a:cubicBezTo>
                  <a:lnTo>
                    <a:pt x="26" y="148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4EE1AC06-AEF8-4A77-B495-895B8A2C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299"/>
              <a:ext cx="149" cy="96"/>
            </a:xfrm>
            <a:custGeom>
              <a:avLst/>
              <a:gdLst>
                <a:gd name="T0" fmla="*/ 0 w 63"/>
                <a:gd name="T1" fmla="*/ 6 h 41"/>
                <a:gd name="T2" fmla="*/ 63 w 63"/>
                <a:gd name="T3" fmla="*/ 0 h 41"/>
                <a:gd name="T4" fmla="*/ 0 w 63"/>
                <a:gd name="T5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41">
                  <a:moveTo>
                    <a:pt x="0" y="6"/>
                  </a:moveTo>
                  <a:cubicBezTo>
                    <a:pt x="0" y="6"/>
                    <a:pt x="49" y="11"/>
                    <a:pt x="63" y="0"/>
                  </a:cubicBezTo>
                  <a:cubicBezTo>
                    <a:pt x="63" y="0"/>
                    <a:pt x="46" y="41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A2CED2B1-903E-4E9F-8450-75C50CCF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459"/>
              <a:ext cx="208" cy="831"/>
            </a:xfrm>
            <a:custGeom>
              <a:avLst/>
              <a:gdLst>
                <a:gd name="T0" fmla="*/ 40 w 88"/>
                <a:gd name="T1" fmla="*/ 0 h 355"/>
                <a:gd name="T2" fmla="*/ 16 w 88"/>
                <a:gd name="T3" fmla="*/ 351 h 355"/>
                <a:gd name="T4" fmla="*/ 39 w 88"/>
                <a:gd name="T5" fmla="*/ 353 h 355"/>
                <a:gd name="T6" fmla="*/ 76 w 88"/>
                <a:gd name="T7" fmla="*/ 4 h 355"/>
                <a:gd name="T8" fmla="*/ 40 w 88"/>
                <a:gd name="T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55">
                  <a:moveTo>
                    <a:pt x="40" y="0"/>
                  </a:moveTo>
                  <a:cubicBezTo>
                    <a:pt x="40" y="0"/>
                    <a:pt x="0" y="84"/>
                    <a:pt x="16" y="351"/>
                  </a:cubicBezTo>
                  <a:cubicBezTo>
                    <a:pt x="16" y="351"/>
                    <a:pt x="33" y="355"/>
                    <a:pt x="39" y="353"/>
                  </a:cubicBezTo>
                  <a:cubicBezTo>
                    <a:pt x="39" y="353"/>
                    <a:pt x="88" y="121"/>
                    <a:pt x="76" y="4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8AB08604-8748-4A06-AC3D-97AC6B6C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459"/>
              <a:ext cx="191" cy="814"/>
            </a:xfrm>
            <a:custGeom>
              <a:avLst/>
              <a:gdLst>
                <a:gd name="T0" fmla="*/ 1 w 81"/>
                <a:gd name="T1" fmla="*/ 54 h 348"/>
                <a:gd name="T2" fmla="*/ 38 w 81"/>
                <a:gd name="T3" fmla="*/ 348 h 348"/>
                <a:gd name="T4" fmla="*/ 66 w 81"/>
                <a:gd name="T5" fmla="*/ 347 h 348"/>
                <a:gd name="T6" fmla="*/ 37 w 81"/>
                <a:gd name="T7" fmla="*/ 0 h 348"/>
                <a:gd name="T8" fmla="*/ 3 w 81"/>
                <a:gd name="T9" fmla="*/ 4 h 348"/>
                <a:gd name="T10" fmla="*/ 1 w 81"/>
                <a:gd name="T11" fmla="*/ 5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348">
                  <a:moveTo>
                    <a:pt x="1" y="54"/>
                  </a:moveTo>
                  <a:cubicBezTo>
                    <a:pt x="1" y="54"/>
                    <a:pt x="0" y="271"/>
                    <a:pt x="38" y="348"/>
                  </a:cubicBezTo>
                  <a:cubicBezTo>
                    <a:pt x="66" y="347"/>
                    <a:pt x="66" y="347"/>
                    <a:pt x="66" y="347"/>
                  </a:cubicBezTo>
                  <a:cubicBezTo>
                    <a:pt x="66" y="347"/>
                    <a:pt x="81" y="87"/>
                    <a:pt x="37" y="0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1" y="54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EB868E67-5C62-4EAE-9BEE-C95F23D9A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435"/>
              <a:ext cx="151" cy="59"/>
            </a:xfrm>
            <a:custGeom>
              <a:avLst/>
              <a:gdLst>
                <a:gd name="T0" fmla="*/ 0 w 64"/>
                <a:gd name="T1" fmla="*/ 15 h 25"/>
                <a:gd name="T2" fmla="*/ 63 w 64"/>
                <a:gd name="T3" fmla="*/ 12 h 25"/>
                <a:gd name="T4" fmla="*/ 64 w 64"/>
                <a:gd name="T5" fmla="*/ 0 h 25"/>
                <a:gd name="T6" fmla="*/ 34 w 64"/>
                <a:gd name="T7" fmla="*/ 4 h 25"/>
                <a:gd name="T8" fmla="*/ 1 w 64"/>
                <a:gd name="T9" fmla="*/ 1 h 25"/>
                <a:gd name="T10" fmla="*/ 0 w 64"/>
                <a:gd name="T11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5">
                  <a:moveTo>
                    <a:pt x="0" y="15"/>
                  </a:moveTo>
                  <a:cubicBezTo>
                    <a:pt x="0" y="15"/>
                    <a:pt x="32" y="25"/>
                    <a:pt x="63" y="1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47" y="5"/>
                    <a:pt x="34" y="4"/>
                  </a:cubicBezTo>
                  <a:cubicBezTo>
                    <a:pt x="20" y="3"/>
                    <a:pt x="1" y="1"/>
                    <a:pt x="1" y="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1745CEF6-FF57-4F0A-B2B9-B93AB3CEA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430"/>
              <a:ext cx="30" cy="59"/>
            </a:xfrm>
            <a:custGeom>
              <a:avLst/>
              <a:gdLst>
                <a:gd name="T0" fmla="*/ 6 w 13"/>
                <a:gd name="T1" fmla="*/ 0 h 25"/>
                <a:gd name="T2" fmla="*/ 5 w 13"/>
                <a:gd name="T3" fmla="*/ 23 h 25"/>
                <a:gd name="T4" fmla="*/ 13 w 13"/>
                <a:gd name="T5" fmla="*/ 24 h 25"/>
                <a:gd name="T6" fmla="*/ 13 w 13"/>
                <a:gd name="T7" fmla="*/ 2 h 25"/>
                <a:gd name="T8" fmla="*/ 6 w 1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6" y="0"/>
                    <a:pt x="0" y="20"/>
                    <a:pt x="5" y="23"/>
                  </a:cubicBezTo>
                  <a:cubicBezTo>
                    <a:pt x="10" y="25"/>
                    <a:pt x="13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DBEDB090-1273-4FC0-943F-1C581EEF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428"/>
              <a:ext cx="26" cy="63"/>
            </a:xfrm>
            <a:custGeom>
              <a:avLst/>
              <a:gdLst>
                <a:gd name="T0" fmla="*/ 8 w 11"/>
                <a:gd name="T1" fmla="*/ 0 h 27"/>
                <a:gd name="T2" fmla="*/ 7 w 11"/>
                <a:gd name="T3" fmla="*/ 22 h 27"/>
                <a:gd name="T4" fmla="*/ 1 w 11"/>
                <a:gd name="T5" fmla="*/ 23 h 27"/>
                <a:gd name="T6" fmla="*/ 0 w 11"/>
                <a:gd name="T7" fmla="*/ 1 h 27"/>
                <a:gd name="T8" fmla="*/ 8 w 1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8" y="0"/>
                  </a:moveTo>
                  <a:cubicBezTo>
                    <a:pt x="8" y="0"/>
                    <a:pt x="11" y="19"/>
                    <a:pt x="7" y="22"/>
                  </a:cubicBezTo>
                  <a:cubicBezTo>
                    <a:pt x="1" y="27"/>
                    <a:pt x="1" y="23"/>
                    <a:pt x="1" y="2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576EAF47-66D0-4C90-A505-1C5D50A6F0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" y="2435"/>
              <a:ext cx="47" cy="42"/>
            </a:xfrm>
            <a:custGeom>
              <a:avLst/>
              <a:gdLst>
                <a:gd name="T0" fmla="*/ 0 w 20"/>
                <a:gd name="T1" fmla="*/ 0 h 18"/>
                <a:gd name="T2" fmla="*/ 1 w 20"/>
                <a:gd name="T3" fmla="*/ 17 h 18"/>
                <a:gd name="T4" fmla="*/ 18 w 20"/>
                <a:gd name="T5" fmla="*/ 18 h 18"/>
                <a:gd name="T6" fmla="*/ 20 w 20"/>
                <a:gd name="T7" fmla="*/ 0 h 18"/>
                <a:gd name="T8" fmla="*/ 0 w 20"/>
                <a:gd name="T9" fmla="*/ 0 h 18"/>
                <a:gd name="T10" fmla="*/ 15 w 20"/>
                <a:gd name="T11" fmla="*/ 13 h 18"/>
                <a:gd name="T12" fmla="*/ 3 w 20"/>
                <a:gd name="T13" fmla="*/ 12 h 18"/>
                <a:gd name="T14" fmla="*/ 3 w 20"/>
                <a:gd name="T15" fmla="*/ 2 h 18"/>
                <a:gd name="T16" fmla="*/ 16 w 20"/>
                <a:gd name="T17" fmla="*/ 2 h 18"/>
                <a:gd name="T18" fmla="*/ 15 w 20"/>
                <a:gd name="T1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0" y="2"/>
                    <a:pt x="1" y="17"/>
                    <a:pt x="1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0" y="0"/>
                  </a:lnTo>
                  <a:close/>
                  <a:moveTo>
                    <a:pt x="15" y="13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6" y="2"/>
                    <a:pt x="16" y="2"/>
                    <a:pt x="16" y="2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52EB234F-8E88-42D1-A984-BA22CBE9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154"/>
              <a:ext cx="142" cy="295"/>
            </a:xfrm>
            <a:custGeom>
              <a:avLst/>
              <a:gdLst>
                <a:gd name="T0" fmla="*/ 16 w 60"/>
                <a:gd name="T1" fmla="*/ 2 h 126"/>
                <a:gd name="T2" fmla="*/ 44 w 60"/>
                <a:gd name="T3" fmla="*/ 118 h 126"/>
                <a:gd name="T4" fmla="*/ 14 w 60"/>
                <a:gd name="T5" fmla="*/ 87 h 126"/>
                <a:gd name="T6" fmla="*/ 16 w 60"/>
                <a:gd name="T7" fmla="*/ 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26">
                  <a:moveTo>
                    <a:pt x="16" y="2"/>
                  </a:moveTo>
                  <a:cubicBezTo>
                    <a:pt x="16" y="2"/>
                    <a:pt x="60" y="104"/>
                    <a:pt x="44" y="118"/>
                  </a:cubicBezTo>
                  <a:cubicBezTo>
                    <a:pt x="44" y="118"/>
                    <a:pt x="28" y="126"/>
                    <a:pt x="14" y="87"/>
                  </a:cubicBezTo>
                  <a:cubicBezTo>
                    <a:pt x="0" y="48"/>
                    <a:pt x="0" y="0"/>
                    <a:pt x="16" y="2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8375EC13-58FF-41DB-86C1-5B621206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311"/>
              <a:ext cx="126" cy="162"/>
            </a:xfrm>
            <a:custGeom>
              <a:avLst/>
              <a:gdLst>
                <a:gd name="T0" fmla="*/ 16 w 53"/>
                <a:gd name="T1" fmla="*/ 3 h 69"/>
                <a:gd name="T2" fmla="*/ 50 w 53"/>
                <a:gd name="T3" fmla="*/ 45 h 69"/>
                <a:gd name="T4" fmla="*/ 48 w 53"/>
                <a:gd name="T5" fmla="*/ 51 h 69"/>
                <a:gd name="T6" fmla="*/ 11 w 53"/>
                <a:gd name="T7" fmla="*/ 27 h 69"/>
                <a:gd name="T8" fmla="*/ 16 w 53"/>
                <a:gd name="T9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9">
                  <a:moveTo>
                    <a:pt x="16" y="3"/>
                  </a:moveTo>
                  <a:cubicBezTo>
                    <a:pt x="16" y="3"/>
                    <a:pt x="53" y="29"/>
                    <a:pt x="50" y="45"/>
                  </a:cubicBezTo>
                  <a:cubicBezTo>
                    <a:pt x="50" y="48"/>
                    <a:pt x="48" y="51"/>
                    <a:pt x="48" y="51"/>
                  </a:cubicBezTo>
                  <a:cubicBezTo>
                    <a:pt x="48" y="51"/>
                    <a:pt x="32" y="69"/>
                    <a:pt x="11" y="27"/>
                  </a:cubicBezTo>
                  <a:cubicBezTo>
                    <a:pt x="11" y="27"/>
                    <a:pt x="0" y="0"/>
                    <a:pt x="16" y="3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68C8B445-6DFF-4464-9CF0-4E150E28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271"/>
              <a:ext cx="68" cy="89"/>
            </a:xfrm>
            <a:custGeom>
              <a:avLst/>
              <a:gdLst>
                <a:gd name="T0" fmla="*/ 25 w 29"/>
                <a:gd name="T1" fmla="*/ 14 h 38"/>
                <a:gd name="T2" fmla="*/ 9 w 29"/>
                <a:gd name="T3" fmla="*/ 1 h 38"/>
                <a:gd name="T4" fmla="*/ 2 w 29"/>
                <a:gd name="T5" fmla="*/ 5 h 38"/>
                <a:gd name="T6" fmla="*/ 2 w 29"/>
                <a:gd name="T7" fmla="*/ 26 h 38"/>
                <a:gd name="T8" fmla="*/ 18 w 29"/>
                <a:gd name="T9" fmla="*/ 14 h 38"/>
                <a:gd name="T10" fmla="*/ 25 w 29"/>
                <a:gd name="T11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8">
                  <a:moveTo>
                    <a:pt x="25" y="14"/>
                  </a:moveTo>
                  <a:cubicBezTo>
                    <a:pt x="22" y="7"/>
                    <a:pt x="12" y="1"/>
                    <a:pt x="9" y="1"/>
                  </a:cubicBezTo>
                  <a:cubicBezTo>
                    <a:pt x="7" y="0"/>
                    <a:pt x="5" y="1"/>
                    <a:pt x="2" y="5"/>
                  </a:cubicBezTo>
                  <a:cubicBezTo>
                    <a:pt x="0" y="10"/>
                    <a:pt x="0" y="20"/>
                    <a:pt x="2" y="26"/>
                  </a:cubicBezTo>
                  <a:cubicBezTo>
                    <a:pt x="6" y="38"/>
                    <a:pt x="18" y="23"/>
                    <a:pt x="18" y="14"/>
                  </a:cubicBezTo>
                  <a:cubicBezTo>
                    <a:pt x="23" y="18"/>
                    <a:pt x="29" y="22"/>
                    <a:pt x="25" y="1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A743BB6B-BDB6-46C9-8825-0A7E5B3A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271"/>
              <a:ext cx="106" cy="122"/>
            </a:xfrm>
            <a:custGeom>
              <a:avLst/>
              <a:gdLst>
                <a:gd name="T0" fmla="*/ 14 w 45"/>
                <a:gd name="T1" fmla="*/ 2 h 52"/>
                <a:gd name="T2" fmla="*/ 4 w 45"/>
                <a:gd name="T3" fmla="*/ 50 h 52"/>
                <a:gd name="T4" fmla="*/ 30 w 45"/>
                <a:gd name="T5" fmla="*/ 52 h 52"/>
                <a:gd name="T6" fmla="*/ 42 w 45"/>
                <a:gd name="T7" fmla="*/ 2 h 52"/>
                <a:gd name="T8" fmla="*/ 14 w 45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2">
                  <a:moveTo>
                    <a:pt x="14" y="2"/>
                  </a:moveTo>
                  <a:cubicBezTo>
                    <a:pt x="14" y="2"/>
                    <a:pt x="0" y="48"/>
                    <a:pt x="4" y="50"/>
                  </a:cubicBezTo>
                  <a:cubicBezTo>
                    <a:pt x="9" y="52"/>
                    <a:pt x="30" y="52"/>
                    <a:pt x="30" y="52"/>
                  </a:cubicBezTo>
                  <a:cubicBezTo>
                    <a:pt x="30" y="52"/>
                    <a:pt x="45" y="3"/>
                    <a:pt x="42" y="2"/>
                  </a:cubicBezTo>
                  <a:cubicBezTo>
                    <a:pt x="39" y="1"/>
                    <a:pt x="15" y="0"/>
                    <a:pt x="14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CBE4B9FD-9A91-471E-8F1E-4AF6C441A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360"/>
              <a:ext cx="128" cy="84"/>
            </a:xfrm>
            <a:custGeom>
              <a:avLst/>
              <a:gdLst>
                <a:gd name="T0" fmla="*/ 5 w 54"/>
                <a:gd name="T1" fmla="*/ 19 h 36"/>
                <a:gd name="T2" fmla="*/ 12 w 54"/>
                <a:gd name="T3" fmla="*/ 15 h 36"/>
                <a:gd name="T4" fmla="*/ 23 w 54"/>
                <a:gd name="T5" fmla="*/ 8 h 36"/>
                <a:gd name="T6" fmla="*/ 33 w 54"/>
                <a:gd name="T7" fmla="*/ 0 h 36"/>
                <a:gd name="T8" fmla="*/ 27 w 54"/>
                <a:gd name="T9" fmla="*/ 11 h 36"/>
                <a:gd name="T10" fmla="*/ 50 w 54"/>
                <a:gd name="T11" fmla="*/ 13 h 36"/>
                <a:gd name="T12" fmla="*/ 47 w 54"/>
                <a:gd name="T13" fmla="*/ 19 h 36"/>
                <a:gd name="T14" fmla="*/ 34 w 54"/>
                <a:gd name="T15" fmla="*/ 28 h 36"/>
                <a:gd name="T16" fmla="*/ 3 w 54"/>
                <a:gd name="T17" fmla="*/ 28 h 36"/>
                <a:gd name="T18" fmla="*/ 5 w 54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36">
                  <a:moveTo>
                    <a:pt x="5" y="19"/>
                  </a:moveTo>
                  <a:cubicBezTo>
                    <a:pt x="5" y="19"/>
                    <a:pt x="10" y="18"/>
                    <a:pt x="12" y="15"/>
                  </a:cubicBezTo>
                  <a:cubicBezTo>
                    <a:pt x="14" y="12"/>
                    <a:pt x="16" y="11"/>
                    <a:pt x="23" y="8"/>
                  </a:cubicBezTo>
                  <a:cubicBezTo>
                    <a:pt x="30" y="5"/>
                    <a:pt x="33" y="0"/>
                    <a:pt x="33" y="0"/>
                  </a:cubicBezTo>
                  <a:cubicBezTo>
                    <a:pt x="33" y="0"/>
                    <a:pt x="39" y="5"/>
                    <a:pt x="27" y="11"/>
                  </a:cubicBezTo>
                  <a:cubicBezTo>
                    <a:pt x="20" y="14"/>
                    <a:pt x="43" y="14"/>
                    <a:pt x="50" y="13"/>
                  </a:cubicBezTo>
                  <a:cubicBezTo>
                    <a:pt x="50" y="13"/>
                    <a:pt x="54" y="16"/>
                    <a:pt x="47" y="19"/>
                  </a:cubicBezTo>
                  <a:cubicBezTo>
                    <a:pt x="41" y="22"/>
                    <a:pt x="47" y="22"/>
                    <a:pt x="34" y="28"/>
                  </a:cubicBezTo>
                  <a:cubicBezTo>
                    <a:pt x="21" y="33"/>
                    <a:pt x="6" y="36"/>
                    <a:pt x="3" y="28"/>
                  </a:cubicBezTo>
                  <a:cubicBezTo>
                    <a:pt x="0" y="19"/>
                    <a:pt x="5" y="19"/>
                    <a:pt x="5" y="19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840D7909-B4EB-482A-BF4D-0F87FF497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156"/>
              <a:ext cx="225" cy="310"/>
            </a:xfrm>
            <a:custGeom>
              <a:avLst/>
              <a:gdLst>
                <a:gd name="T0" fmla="*/ 40 w 95"/>
                <a:gd name="T1" fmla="*/ 32 h 132"/>
                <a:gd name="T2" fmla="*/ 32 w 95"/>
                <a:gd name="T3" fmla="*/ 98 h 132"/>
                <a:gd name="T4" fmla="*/ 84 w 95"/>
                <a:gd name="T5" fmla="*/ 100 h 132"/>
                <a:gd name="T6" fmla="*/ 91 w 95"/>
                <a:gd name="T7" fmla="*/ 101 h 132"/>
                <a:gd name="T8" fmla="*/ 95 w 95"/>
                <a:gd name="T9" fmla="*/ 122 h 132"/>
                <a:gd name="T10" fmla="*/ 89 w 95"/>
                <a:gd name="T11" fmla="*/ 124 h 132"/>
                <a:gd name="T12" fmla="*/ 13 w 95"/>
                <a:gd name="T13" fmla="*/ 120 h 132"/>
                <a:gd name="T14" fmla="*/ 23 w 95"/>
                <a:gd name="T15" fmla="*/ 1 h 132"/>
                <a:gd name="T16" fmla="*/ 40 w 95"/>
                <a:gd name="T17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32">
                  <a:moveTo>
                    <a:pt x="40" y="32"/>
                  </a:moveTo>
                  <a:cubicBezTo>
                    <a:pt x="43" y="45"/>
                    <a:pt x="32" y="98"/>
                    <a:pt x="32" y="98"/>
                  </a:cubicBezTo>
                  <a:cubicBezTo>
                    <a:pt x="40" y="97"/>
                    <a:pt x="72" y="99"/>
                    <a:pt x="84" y="100"/>
                  </a:cubicBezTo>
                  <a:cubicBezTo>
                    <a:pt x="89" y="101"/>
                    <a:pt x="91" y="101"/>
                    <a:pt x="91" y="101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3" y="123"/>
                    <a:pt x="91" y="123"/>
                    <a:pt x="89" y="124"/>
                  </a:cubicBezTo>
                  <a:cubicBezTo>
                    <a:pt x="45" y="132"/>
                    <a:pt x="13" y="120"/>
                    <a:pt x="13" y="120"/>
                  </a:cubicBezTo>
                  <a:cubicBezTo>
                    <a:pt x="0" y="39"/>
                    <a:pt x="23" y="1"/>
                    <a:pt x="23" y="1"/>
                  </a:cubicBezTo>
                  <a:cubicBezTo>
                    <a:pt x="34" y="0"/>
                    <a:pt x="40" y="32"/>
                    <a:pt x="40" y="32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C0F97A54-CDCC-4F0A-B7B5-C6CB0DFB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032"/>
              <a:ext cx="71" cy="136"/>
            </a:xfrm>
            <a:custGeom>
              <a:avLst/>
              <a:gdLst>
                <a:gd name="T0" fmla="*/ 1 w 30"/>
                <a:gd name="T1" fmla="*/ 47 h 58"/>
                <a:gd name="T2" fmla="*/ 14 w 30"/>
                <a:gd name="T3" fmla="*/ 58 h 58"/>
                <a:gd name="T4" fmla="*/ 30 w 30"/>
                <a:gd name="T5" fmla="*/ 50 h 58"/>
                <a:gd name="T6" fmla="*/ 27 w 30"/>
                <a:gd name="T7" fmla="*/ 11 h 58"/>
                <a:gd name="T8" fmla="*/ 15 w 30"/>
                <a:gd name="T9" fmla="*/ 0 h 58"/>
                <a:gd name="T10" fmla="*/ 15 w 30"/>
                <a:gd name="T11" fmla="*/ 0 h 58"/>
                <a:gd name="T12" fmla="*/ 4 w 30"/>
                <a:gd name="T13" fmla="*/ 11 h 58"/>
                <a:gd name="T14" fmla="*/ 1 w 30"/>
                <a:gd name="T1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8">
                  <a:moveTo>
                    <a:pt x="1" y="47"/>
                  </a:moveTo>
                  <a:cubicBezTo>
                    <a:pt x="0" y="58"/>
                    <a:pt x="14" y="58"/>
                    <a:pt x="14" y="58"/>
                  </a:cubicBezTo>
                  <a:cubicBezTo>
                    <a:pt x="20" y="58"/>
                    <a:pt x="30" y="57"/>
                    <a:pt x="30" y="5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5"/>
                    <a:pt x="22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5"/>
                    <a:pt x="4" y="11"/>
                  </a:cubicBezTo>
                  <a:lnTo>
                    <a:pt x="1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E98D7A02-AACE-4268-9F9B-8DF1A458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822"/>
              <a:ext cx="244" cy="271"/>
            </a:xfrm>
            <a:custGeom>
              <a:avLst/>
              <a:gdLst>
                <a:gd name="T0" fmla="*/ 76 w 103"/>
                <a:gd name="T1" fmla="*/ 8 h 116"/>
                <a:gd name="T2" fmla="*/ 72 w 103"/>
                <a:gd name="T3" fmla="*/ 0 h 116"/>
                <a:gd name="T4" fmla="*/ 49 w 103"/>
                <a:gd name="T5" fmla="*/ 16 h 116"/>
                <a:gd name="T6" fmla="*/ 14 w 103"/>
                <a:gd name="T7" fmla="*/ 32 h 116"/>
                <a:gd name="T8" fmla="*/ 1 w 103"/>
                <a:gd name="T9" fmla="*/ 34 h 116"/>
                <a:gd name="T10" fmla="*/ 0 w 103"/>
                <a:gd name="T11" fmla="*/ 56 h 116"/>
                <a:gd name="T12" fmla="*/ 57 w 103"/>
                <a:gd name="T13" fmla="*/ 115 h 116"/>
                <a:gd name="T14" fmla="*/ 103 w 103"/>
                <a:gd name="T15" fmla="*/ 50 h 116"/>
                <a:gd name="T16" fmla="*/ 103 w 103"/>
                <a:gd name="T17" fmla="*/ 40 h 116"/>
                <a:gd name="T18" fmla="*/ 76 w 103"/>
                <a:gd name="T19" fmla="*/ 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16">
                  <a:moveTo>
                    <a:pt x="76" y="8"/>
                  </a:moveTo>
                  <a:cubicBezTo>
                    <a:pt x="75" y="6"/>
                    <a:pt x="73" y="3"/>
                    <a:pt x="72" y="0"/>
                  </a:cubicBezTo>
                  <a:cubicBezTo>
                    <a:pt x="65" y="6"/>
                    <a:pt x="57" y="12"/>
                    <a:pt x="49" y="16"/>
                  </a:cubicBezTo>
                  <a:cubicBezTo>
                    <a:pt x="38" y="23"/>
                    <a:pt x="26" y="28"/>
                    <a:pt x="14" y="32"/>
                  </a:cubicBezTo>
                  <a:cubicBezTo>
                    <a:pt x="10" y="33"/>
                    <a:pt x="5" y="34"/>
                    <a:pt x="1" y="34"/>
                  </a:cubicBezTo>
                  <a:cubicBezTo>
                    <a:pt x="0" y="41"/>
                    <a:pt x="0" y="49"/>
                    <a:pt x="0" y="56"/>
                  </a:cubicBezTo>
                  <a:cubicBezTo>
                    <a:pt x="0" y="94"/>
                    <a:pt x="27" y="116"/>
                    <a:pt x="57" y="115"/>
                  </a:cubicBezTo>
                  <a:cubicBezTo>
                    <a:pt x="86" y="114"/>
                    <a:pt x="103" y="87"/>
                    <a:pt x="103" y="50"/>
                  </a:cubicBezTo>
                  <a:cubicBezTo>
                    <a:pt x="103" y="46"/>
                    <a:pt x="103" y="43"/>
                    <a:pt x="103" y="40"/>
                  </a:cubicBezTo>
                  <a:cubicBezTo>
                    <a:pt x="93" y="30"/>
                    <a:pt x="83" y="20"/>
                    <a:pt x="76" y="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A8DC863B-244D-496E-B48E-6D4D295EB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000"/>
              <a:ext cx="33" cy="25"/>
            </a:xfrm>
            <a:custGeom>
              <a:avLst/>
              <a:gdLst>
                <a:gd name="T0" fmla="*/ 0 w 14"/>
                <a:gd name="T1" fmla="*/ 1 h 11"/>
                <a:gd name="T2" fmla="*/ 14 w 14"/>
                <a:gd name="T3" fmla="*/ 0 h 11"/>
                <a:gd name="T4" fmla="*/ 0 w 14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0" y="1"/>
                  </a:moveTo>
                  <a:cubicBezTo>
                    <a:pt x="0" y="1"/>
                    <a:pt x="7" y="11"/>
                    <a:pt x="14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Oval 247">
              <a:extLst>
                <a:ext uri="{FF2B5EF4-FFF2-40B4-BE49-F238E27FC236}">
                  <a16:creationId xmlns:a16="http://schemas.microsoft.com/office/drawing/2014/main" id="{59DC5E62-0B58-490E-B3C8-DCC50F24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918"/>
              <a:ext cx="64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9E4A73DA-4FF3-476D-8254-DBB2AB61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932"/>
              <a:ext cx="47" cy="53"/>
            </a:xfrm>
            <a:custGeom>
              <a:avLst/>
              <a:gdLst>
                <a:gd name="T0" fmla="*/ 18 w 20"/>
                <a:gd name="T1" fmla="*/ 15 h 23"/>
                <a:gd name="T2" fmla="*/ 6 w 20"/>
                <a:gd name="T3" fmla="*/ 21 h 23"/>
                <a:gd name="T4" fmla="*/ 3 w 20"/>
                <a:gd name="T5" fmla="*/ 8 h 23"/>
                <a:gd name="T6" fmla="*/ 14 w 20"/>
                <a:gd name="T7" fmla="*/ 1 h 23"/>
                <a:gd name="T8" fmla="*/ 18 w 20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8" y="15"/>
                  </a:moveTo>
                  <a:cubicBezTo>
                    <a:pt x="15" y="20"/>
                    <a:pt x="10" y="23"/>
                    <a:pt x="6" y="21"/>
                  </a:cubicBezTo>
                  <a:cubicBezTo>
                    <a:pt x="2" y="20"/>
                    <a:pt x="0" y="14"/>
                    <a:pt x="3" y="8"/>
                  </a:cubicBezTo>
                  <a:cubicBezTo>
                    <a:pt x="5" y="3"/>
                    <a:pt x="10" y="0"/>
                    <a:pt x="14" y="1"/>
                  </a:cubicBezTo>
                  <a:cubicBezTo>
                    <a:pt x="18" y="3"/>
                    <a:pt x="20" y="9"/>
                    <a:pt x="18" y="15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A6FE4B84-8176-4A14-839C-43EB34B5D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939"/>
              <a:ext cx="33" cy="39"/>
            </a:xfrm>
            <a:custGeom>
              <a:avLst/>
              <a:gdLst>
                <a:gd name="T0" fmla="*/ 12 w 14"/>
                <a:gd name="T1" fmla="*/ 11 h 17"/>
                <a:gd name="T2" fmla="*/ 4 w 14"/>
                <a:gd name="T3" fmla="*/ 15 h 17"/>
                <a:gd name="T4" fmla="*/ 2 w 14"/>
                <a:gd name="T5" fmla="*/ 6 h 17"/>
                <a:gd name="T6" fmla="*/ 10 w 14"/>
                <a:gd name="T7" fmla="*/ 1 h 17"/>
                <a:gd name="T8" fmla="*/ 12 w 14"/>
                <a:gd name="T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2" y="11"/>
                  </a:moveTo>
                  <a:cubicBezTo>
                    <a:pt x="11" y="15"/>
                    <a:pt x="7" y="17"/>
                    <a:pt x="4" y="15"/>
                  </a:cubicBezTo>
                  <a:cubicBezTo>
                    <a:pt x="1" y="14"/>
                    <a:pt x="0" y="10"/>
                    <a:pt x="2" y="6"/>
                  </a:cubicBezTo>
                  <a:cubicBezTo>
                    <a:pt x="3" y="2"/>
                    <a:pt x="7" y="0"/>
                    <a:pt x="10" y="1"/>
                  </a:cubicBezTo>
                  <a:cubicBezTo>
                    <a:pt x="13" y="3"/>
                    <a:pt x="14" y="7"/>
                    <a:pt x="12" y="11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7EA81E78-F22B-4CD7-B5DF-0B499CEC7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939"/>
              <a:ext cx="15" cy="14"/>
            </a:xfrm>
            <a:custGeom>
              <a:avLst/>
              <a:gdLst>
                <a:gd name="T0" fmla="*/ 6 w 6"/>
                <a:gd name="T1" fmla="*/ 4 h 6"/>
                <a:gd name="T2" fmla="*/ 2 w 6"/>
                <a:gd name="T3" fmla="*/ 5 h 6"/>
                <a:gd name="T4" fmla="*/ 0 w 6"/>
                <a:gd name="T5" fmla="*/ 2 h 6"/>
                <a:gd name="T6" fmla="*/ 4 w 6"/>
                <a:gd name="T7" fmla="*/ 1 h 6"/>
                <a:gd name="T8" fmla="*/ 6 w 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4"/>
                  </a:moveTo>
                  <a:cubicBezTo>
                    <a:pt x="5" y="5"/>
                    <a:pt x="4" y="6"/>
                    <a:pt x="2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2" y="0"/>
                    <a:pt x="4" y="1"/>
                  </a:cubicBezTo>
                  <a:cubicBezTo>
                    <a:pt x="5" y="2"/>
                    <a:pt x="6" y="3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Oval 251">
              <a:extLst>
                <a:ext uri="{FF2B5EF4-FFF2-40B4-BE49-F238E27FC236}">
                  <a16:creationId xmlns:a16="http://schemas.microsoft.com/office/drawing/2014/main" id="{ED76E345-6CC9-423F-9F7E-30D791978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971"/>
              <a:ext cx="66" cy="52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C444983A-0ED1-4CE8-AC4D-BC2B5D29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016"/>
              <a:ext cx="71" cy="49"/>
            </a:xfrm>
            <a:custGeom>
              <a:avLst/>
              <a:gdLst>
                <a:gd name="T0" fmla="*/ 0 w 30"/>
                <a:gd name="T1" fmla="*/ 0 h 21"/>
                <a:gd name="T2" fmla="*/ 30 w 30"/>
                <a:gd name="T3" fmla="*/ 1 h 21"/>
                <a:gd name="T4" fmla="*/ 0 w 3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0" y="0"/>
                  </a:moveTo>
                  <a:cubicBezTo>
                    <a:pt x="0" y="0"/>
                    <a:pt x="21" y="10"/>
                    <a:pt x="30" y="1"/>
                  </a:cubicBezTo>
                  <a:cubicBezTo>
                    <a:pt x="30" y="1"/>
                    <a:pt x="22" y="21"/>
                    <a:pt x="0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69334AAB-5159-40C6-87D6-7915CB906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904"/>
              <a:ext cx="76" cy="46"/>
            </a:xfrm>
            <a:custGeom>
              <a:avLst/>
              <a:gdLst>
                <a:gd name="T0" fmla="*/ 31 w 32"/>
                <a:gd name="T1" fmla="*/ 19 h 20"/>
                <a:gd name="T2" fmla="*/ 23 w 32"/>
                <a:gd name="T3" fmla="*/ 7 h 20"/>
                <a:gd name="T4" fmla="*/ 0 w 32"/>
                <a:gd name="T5" fmla="*/ 18 h 20"/>
                <a:gd name="T6" fmla="*/ 4 w 32"/>
                <a:gd name="T7" fmla="*/ 19 h 20"/>
                <a:gd name="T8" fmla="*/ 31 w 3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31" y="19"/>
                  </a:moveTo>
                  <a:cubicBezTo>
                    <a:pt x="31" y="19"/>
                    <a:pt x="32" y="11"/>
                    <a:pt x="23" y="7"/>
                  </a:cubicBezTo>
                  <a:cubicBezTo>
                    <a:pt x="11" y="0"/>
                    <a:pt x="4" y="15"/>
                    <a:pt x="0" y="18"/>
                  </a:cubicBezTo>
                  <a:cubicBezTo>
                    <a:pt x="0" y="18"/>
                    <a:pt x="2" y="20"/>
                    <a:pt x="4" y="19"/>
                  </a:cubicBezTo>
                  <a:cubicBezTo>
                    <a:pt x="4" y="19"/>
                    <a:pt x="19" y="2"/>
                    <a:pt x="31" y="19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Oval 254">
              <a:extLst>
                <a:ext uri="{FF2B5EF4-FFF2-40B4-BE49-F238E27FC236}">
                  <a16:creationId xmlns:a16="http://schemas.microsoft.com/office/drawing/2014/main" id="{B9F67D8B-9967-44DF-AB92-3F2B6F268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1922"/>
              <a:ext cx="64" cy="6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5E0BE3FA-82D4-4605-ADCA-9CA7240C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936"/>
              <a:ext cx="48" cy="54"/>
            </a:xfrm>
            <a:custGeom>
              <a:avLst/>
              <a:gdLst>
                <a:gd name="T0" fmla="*/ 18 w 20"/>
                <a:gd name="T1" fmla="*/ 13 h 23"/>
                <a:gd name="T2" fmla="*/ 8 w 20"/>
                <a:gd name="T3" fmla="*/ 22 h 23"/>
                <a:gd name="T4" fmla="*/ 1 w 20"/>
                <a:gd name="T5" fmla="*/ 9 h 23"/>
                <a:gd name="T6" fmla="*/ 12 w 20"/>
                <a:gd name="T7" fmla="*/ 1 h 23"/>
                <a:gd name="T8" fmla="*/ 18 w 20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18" y="13"/>
                  </a:moveTo>
                  <a:cubicBezTo>
                    <a:pt x="17" y="19"/>
                    <a:pt x="12" y="23"/>
                    <a:pt x="8" y="22"/>
                  </a:cubicBezTo>
                  <a:cubicBezTo>
                    <a:pt x="3" y="21"/>
                    <a:pt x="0" y="15"/>
                    <a:pt x="1" y="9"/>
                  </a:cubicBezTo>
                  <a:cubicBezTo>
                    <a:pt x="3" y="4"/>
                    <a:pt x="7" y="0"/>
                    <a:pt x="12" y="1"/>
                  </a:cubicBezTo>
                  <a:cubicBezTo>
                    <a:pt x="17" y="2"/>
                    <a:pt x="20" y="7"/>
                    <a:pt x="18" y="13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193835F0-1C8C-494C-BD72-227793DC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43"/>
              <a:ext cx="33" cy="38"/>
            </a:xfrm>
            <a:custGeom>
              <a:avLst/>
              <a:gdLst>
                <a:gd name="T0" fmla="*/ 13 w 14"/>
                <a:gd name="T1" fmla="*/ 9 h 16"/>
                <a:gd name="T2" fmla="*/ 5 w 14"/>
                <a:gd name="T3" fmla="*/ 16 h 16"/>
                <a:gd name="T4" fmla="*/ 1 w 14"/>
                <a:gd name="T5" fmla="*/ 7 h 16"/>
                <a:gd name="T6" fmla="*/ 9 w 14"/>
                <a:gd name="T7" fmla="*/ 1 h 16"/>
                <a:gd name="T8" fmla="*/ 13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3" y="9"/>
                  </a:moveTo>
                  <a:cubicBezTo>
                    <a:pt x="12" y="14"/>
                    <a:pt x="9" y="16"/>
                    <a:pt x="5" y="16"/>
                  </a:cubicBezTo>
                  <a:cubicBezTo>
                    <a:pt x="2" y="15"/>
                    <a:pt x="0" y="11"/>
                    <a:pt x="1" y="7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9B085247-830E-40E9-BB83-CDB91807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941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3 w 7"/>
                <a:gd name="T3" fmla="*/ 5 h 5"/>
                <a:gd name="T4" fmla="*/ 1 w 7"/>
                <a:gd name="T5" fmla="*/ 2 h 5"/>
                <a:gd name="T6" fmla="*/ 4 w 7"/>
                <a:gd name="T7" fmla="*/ 1 h 5"/>
                <a:gd name="T8" fmla="*/ 7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5"/>
                    <a:pt x="5" y="5"/>
                    <a:pt x="3" y="5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4C106E94-887D-47FF-BEB2-58EDFFFA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911"/>
              <a:ext cx="75" cy="39"/>
            </a:xfrm>
            <a:custGeom>
              <a:avLst/>
              <a:gdLst>
                <a:gd name="T0" fmla="*/ 1 w 32"/>
                <a:gd name="T1" fmla="*/ 17 h 17"/>
                <a:gd name="T2" fmla="*/ 8 w 32"/>
                <a:gd name="T3" fmla="*/ 5 h 17"/>
                <a:gd name="T4" fmla="*/ 32 w 32"/>
                <a:gd name="T5" fmla="*/ 15 h 17"/>
                <a:gd name="T6" fmla="*/ 27 w 32"/>
                <a:gd name="T7" fmla="*/ 17 h 17"/>
                <a:gd name="T8" fmla="*/ 1 w 3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7">
                  <a:moveTo>
                    <a:pt x="1" y="17"/>
                  </a:moveTo>
                  <a:cubicBezTo>
                    <a:pt x="1" y="17"/>
                    <a:pt x="0" y="9"/>
                    <a:pt x="8" y="5"/>
                  </a:cubicBezTo>
                  <a:cubicBezTo>
                    <a:pt x="21" y="0"/>
                    <a:pt x="28" y="13"/>
                    <a:pt x="32" y="15"/>
                  </a:cubicBezTo>
                  <a:cubicBezTo>
                    <a:pt x="32" y="15"/>
                    <a:pt x="29" y="17"/>
                    <a:pt x="27" y="17"/>
                  </a:cubicBezTo>
                  <a:cubicBezTo>
                    <a:pt x="27" y="17"/>
                    <a:pt x="14" y="0"/>
                    <a:pt x="1" y="17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44E7936D-466D-4BFF-B8AF-EF2318CB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878"/>
              <a:ext cx="73" cy="30"/>
            </a:xfrm>
            <a:custGeom>
              <a:avLst/>
              <a:gdLst>
                <a:gd name="T0" fmla="*/ 0 w 31"/>
                <a:gd name="T1" fmla="*/ 12 h 13"/>
                <a:gd name="T2" fmla="*/ 26 w 31"/>
                <a:gd name="T3" fmla="*/ 5 h 13"/>
                <a:gd name="T4" fmla="*/ 31 w 31"/>
                <a:gd name="T5" fmla="*/ 13 h 13"/>
                <a:gd name="T6" fmla="*/ 0 w 3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0" y="12"/>
                  </a:moveTo>
                  <a:cubicBezTo>
                    <a:pt x="0" y="12"/>
                    <a:pt x="13" y="0"/>
                    <a:pt x="26" y="5"/>
                  </a:cubicBezTo>
                  <a:cubicBezTo>
                    <a:pt x="29" y="6"/>
                    <a:pt x="29" y="8"/>
                    <a:pt x="31" y="13"/>
                  </a:cubicBezTo>
                  <a:cubicBezTo>
                    <a:pt x="31" y="13"/>
                    <a:pt x="17" y="5"/>
                    <a:pt x="0" y="12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F029EDED-39A5-4A34-B6DA-0B0E6C86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885"/>
              <a:ext cx="61" cy="33"/>
            </a:xfrm>
            <a:custGeom>
              <a:avLst/>
              <a:gdLst>
                <a:gd name="T0" fmla="*/ 26 w 26"/>
                <a:gd name="T1" fmla="*/ 14 h 14"/>
                <a:gd name="T2" fmla="*/ 7 w 26"/>
                <a:gd name="T3" fmla="*/ 3 h 14"/>
                <a:gd name="T4" fmla="*/ 0 w 26"/>
                <a:gd name="T5" fmla="*/ 10 h 14"/>
                <a:gd name="T6" fmla="*/ 26 w 2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14"/>
                  </a:moveTo>
                  <a:cubicBezTo>
                    <a:pt x="26" y="14"/>
                    <a:pt x="18" y="0"/>
                    <a:pt x="7" y="3"/>
                  </a:cubicBezTo>
                  <a:cubicBezTo>
                    <a:pt x="4" y="3"/>
                    <a:pt x="3" y="5"/>
                    <a:pt x="0" y="10"/>
                  </a:cubicBezTo>
                  <a:cubicBezTo>
                    <a:pt x="0" y="10"/>
                    <a:pt x="14" y="5"/>
                    <a:pt x="26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Oval 261">
              <a:extLst>
                <a:ext uri="{FF2B5EF4-FFF2-40B4-BE49-F238E27FC236}">
                  <a16:creationId xmlns:a16="http://schemas.microsoft.com/office/drawing/2014/main" id="{75E6C156-F73C-437B-9A8C-38BD1B4C4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978"/>
              <a:ext cx="66" cy="45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39A10181-B6A7-48F8-A6CF-DEEB79DD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882"/>
              <a:ext cx="68" cy="103"/>
            </a:xfrm>
            <a:custGeom>
              <a:avLst/>
              <a:gdLst>
                <a:gd name="T0" fmla="*/ 21 w 29"/>
                <a:gd name="T1" fmla="*/ 19 h 44"/>
                <a:gd name="T2" fmla="*/ 3 w 29"/>
                <a:gd name="T3" fmla="*/ 19 h 44"/>
                <a:gd name="T4" fmla="*/ 21 w 29"/>
                <a:gd name="T5" fmla="*/ 41 h 44"/>
                <a:gd name="T6" fmla="*/ 21 w 29"/>
                <a:gd name="T7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4">
                  <a:moveTo>
                    <a:pt x="21" y="19"/>
                  </a:moveTo>
                  <a:cubicBezTo>
                    <a:pt x="21" y="19"/>
                    <a:pt x="7" y="0"/>
                    <a:pt x="3" y="19"/>
                  </a:cubicBezTo>
                  <a:cubicBezTo>
                    <a:pt x="0" y="33"/>
                    <a:pt x="13" y="44"/>
                    <a:pt x="21" y="41"/>
                  </a:cubicBezTo>
                  <a:cubicBezTo>
                    <a:pt x="29" y="39"/>
                    <a:pt x="21" y="19"/>
                    <a:pt x="21" y="1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8667C205-B046-4136-B282-1F8AD5E49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08"/>
              <a:ext cx="47" cy="61"/>
            </a:xfrm>
            <a:custGeom>
              <a:avLst/>
              <a:gdLst>
                <a:gd name="T0" fmla="*/ 15 w 20"/>
                <a:gd name="T1" fmla="*/ 12 h 26"/>
                <a:gd name="T2" fmla="*/ 3 w 20"/>
                <a:gd name="T3" fmla="*/ 5 h 26"/>
                <a:gd name="T4" fmla="*/ 2 w 20"/>
                <a:gd name="T5" fmla="*/ 18 h 26"/>
                <a:gd name="T6" fmla="*/ 9 w 20"/>
                <a:gd name="T7" fmla="*/ 14 h 26"/>
                <a:gd name="T8" fmla="*/ 15 w 20"/>
                <a:gd name="T9" fmla="*/ 22 h 26"/>
                <a:gd name="T10" fmla="*/ 15 w 20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6">
                  <a:moveTo>
                    <a:pt x="15" y="12"/>
                  </a:moveTo>
                  <a:cubicBezTo>
                    <a:pt x="15" y="12"/>
                    <a:pt x="5" y="0"/>
                    <a:pt x="3" y="5"/>
                  </a:cubicBezTo>
                  <a:cubicBezTo>
                    <a:pt x="0" y="11"/>
                    <a:pt x="2" y="18"/>
                    <a:pt x="2" y="18"/>
                  </a:cubicBezTo>
                  <a:cubicBezTo>
                    <a:pt x="2" y="18"/>
                    <a:pt x="3" y="10"/>
                    <a:pt x="9" y="14"/>
                  </a:cubicBezTo>
                  <a:cubicBezTo>
                    <a:pt x="9" y="14"/>
                    <a:pt x="5" y="26"/>
                    <a:pt x="15" y="22"/>
                  </a:cubicBezTo>
                  <a:cubicBezTo>
                    <a:pt x="15" y="22"/>
                    <a:pt x="20" y="17"/>
                    <a:pt x="15" y="1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Oval 264">
              <a:extLst>
                <a:ext uri="{FF2B5EF4-FFF2-40B4-BE49-F238E27FC236}">
                  <a16:creationId xmlns:a16="http://schemas.microsoft.com/office/drawing/2014/main" id="{6643F0EE-74E3-417E-AF67-97E3182BB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8" y="1971"/>
              <a:ext cx="14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66" name="Group 267">
            <a:extLst>
              <a:ext uri="{FF2B5EF4-FFF2-40B4-BE49-F238E27FC236}">
                <a16:creationId xmlns:a16="http://schemas.microsoft.com/office/drawing/2014/main" id="{DB5C76E9-DA9D-438C-90B4-2085939F2C4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83084" y="3534215"/>
            <a:ext cx="1966721" cy="2692895"/>
            <a:chOff x="3534" y="1741"/>
            <a:chExt cx="1040" cy="1424"/>
          </a:xfrm>
        </p:grpSpPr>
        <p:sp>
          <p:nvSpPr>
            <p:cNvPr id="267" name="AutoShape 266">
              <a:extLst>
                <a:ext uri="{FF2B5EF4-FFF2-40B4-BE49-F238E27FC236}">
                  <a16:creationId xmlns:a16="http://schemas.microsoft.com/office/drawing/2014/main" id="{3FD47611-88B4-4B1F-B9A7-FA1A0DE5208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34" y="1741"/>
              <a:ext cx="1040" cy="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EFEACF01-48E6-41B2-9C07-B17B995F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70"/>
              <a:ext cx="447" cy="568"/>
            </a:xfrm>
            <a:custGeom>
              <a:avLst/>
              <a:gdLst>
                <a:gd name="T0" fmla="*/ 199 w 227"/>
                <a:gd name="T1" fmla="*/ 83 h 288"/>
                <a:gd name="T2" fmla="*/ 182 w 227"/>
                <a:gd name="T3" fmla="*/ 22 h 288"/>
                <a:gd name="T4" fmla="*/ 144 w 227"/>
                <a:gd name="T5" fmla="*/ 1 h 288"/>
                <a:gd name="T6" fmla="*/ 132 w 227"/>
                <a:gd name="T7" fmla="*/ 0 h 288"/>
                <a:gd name="T8" fmla="*/ 87 w 227"/>
                <a:gd name="T9" fmla="*/ 19 h 288"/>
                <a:gd name="T10" fmla="*/ 56 w 227"/>
                <a:gd name="T11" fmla="*/ 138 h 288"/>
                <a:gd name="T12" fmla="*/ 36 w 227"/>
                <a:gd name="T13" fmla="*/ 247 h 288"/>
                <a:gd name="T14" fmla="*/ 168 w 227"/>
                <a:gd name="T15" fmla="*/ 272 h 288"/>
                <a:gd name="T16" fmla="*/ 226 w 227"/>
                <a:gd name="T17" fmla="*/ 177 h 288"/>
                <a:gd name="T18" fmla="*/ 199 w 227"/>
                <a:gd name="T19" fmla="*/ 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288">
                  <a:moveTo>
                    <a:pt x="199" y="83"/>
                  </a:moveTo>
                  <a:cubicBezTo>
                    <a:pt x="193" y="72"/>
                    <a:pt x="189" y="39"/>
                    <a:pt x="182" y="22"/>
                  </a:cubicBezTo>
                  <a:cubicBezTo>
                    <a:pt x="174" y="3"/>
                    <a:pt x="158" y="0"/>
                    <a:pt x="144" y="1"/>
                  </a:cubicBezTo>
                  <a:cubicBezTo>
                    <a:pt x="140" y="0"/>
                    <a:pt x="136" y="0"/>
                    <a:pt x="132" y="0"/>
                  </a:cubicBezTo>
                  <a:cubicBezTo>
                    <a:pt x="115" y="0"/>
                    <a:pt x="97" y="5"/>
                    <a:pt x="87" y="19"/>
                  </a:cubicBezTo>
                  <a:cubicBezTo>
                    <a:pt x="62" y="53"/>
                    <a:pt x="71" y="100"/>
                    <a:pt x="56" y="138"/>
                  </a:cubicBezTo>
                  <a:cubicBezTo>
                    <a:pt x="42" y="173"/>
                    <a:pt x="0" y="212"/>
                    <a:pt x="36" y="247"/>
                  </a:cubicBezTo>
                  <a:cubicBezTo>
                    <a:pt x="66" y="276"/>
                    <a:pt x="129" y="288"/>
                    <a:pt x="168" y="272"/>
                  </a:cubicBezTo>
                  <a:cubicBezTo>
                    <a:pt x="206" y="257"/>
                    <a:pt x="226" y="216"/>
                    <a:pt x="226" y="177"/>
                  </a:cubicBezTo>
                  <a:cubicBezTo>
                    <a:pt x="227" y="142"/>
                    <a:pt x="214" y="114"/>
                    <a:pt x="199" y="83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BB647133-2933-48A7-BB6C-F5F42E551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125"/>
              <a:ext cx="1070" cy="892"/>
            </a:xfrm>
            <a:custGeom>
              <a:avLst/>
              <a:gdLst>
                <a:gd name="T0" fmla="*/ 527 w 543"/>
                <a:gd name="T1" fmla="*/ 369 h 453"/>
                <a:gd name="T2" fmla="*/ 489 w 543"/>
                <a:gd name="T3" fmla="*/ 383 h 453"/>
                <a:gd name="T4" fmla="*/ 489 w 543"/>
                <a:gd name="T5" fmla="*/ 383 h 453"/>
                <a:gd name="T6" fmla="*/ 488 w 543"/>
                <a:gd name="T7" fmla="*/ 382 h 453"/>
                <a:gd name="T8" fmla="*/ 471 w 543"/>
                <a:gd name="T9" fmla="*/ 377 h 453"/>
                <a:gd name="T10" fmla="*/ 434 w 543"/>
                <a:gd name="T11" fmla="*/ 378 h 453"/>
                <a:gd name="T12" fmla="*/ 401 w 543"/>
                <a:gd name="T13" fmla="*/ 407 h 453"/>
                <a:gd name="T14" fmla="*/ 366 w 543"/>
                <a:gd name="T15" fmla="*/ 435 h 453"/>
                <a:gd name="T16" fmla="*/ 366 w 543"/>
                <a:gd name="T17" fmla="*/ 435 h 453"/>
                <a:gd name="T18" fmla="*/ 297 w 543"/>
                <a:gd name="T19" fmla="*/ 451 h 453"/>
                <a:gd name="T20" fmla="*/ 185 w 543"/>
                <a:gd name="T21" fmla="*/ 378 h 453"/>
                <a:gd name="T22" fmla="*/ 141 w 543"/>
                <a:gd name="T23" fmla="*/ 350 h 453"/>
                <a:gd name="T24" fmla="*/ 81 w 543"/>
                <a:gd name="T25" fmla="*/ 356 h 453"/>
                <a:gd name="T26" fmla="*/ 70 w 543"/>
                <a:gd name="T27" fmla="*/ 361 h 453"/>
                <a:gd name="T28" fmla="*/ 28 w 543"/>
                <a:gd name="T29" fmla="*/ 368 h 453"/>
                <a:gd name="T30" fmla="*/ 8 w 543"/>
                <a:gd name="T31" fmla="*/ 332 h 453"/>
                <a:gd name="T32" fmla="*/ 52 w 543"/>
                <a:gd name="T33" fmla="*/ 189 h 453"/>
                <a:gd name="T34" fmla="*/ 150 w 543"/>
                <a:gd name="T35" fmla="*/ 61 h 453"/>
                <a:gd name="T36" fmla="*/ 187 w 543"/>
                <a:gd name="T37" fmla="*/ 0 h 453"/>
                <a:gd name="T38" fmla="*/ 221 w 543"/>
                <a:gd name="T39" fmla="*/ 1 h 453"/>
                <a:gd name="T40" fmla="*/ 236 w 543"/>
                <a:gd name="T41" fmla="*/ 1 h 453"/>
                <a:gd name="T42" fmla="*/ 252 w 543"/>
                <a:gd name="T43" fmla="*/ 2 h 453"/>
                <a:gd name="T44" fmla="*/ 255 w 543"/>
                <a:gd name="T45" fmla="*/ 2 h 453"/>
                <a:gd name="T46" fmla="*/ 271 w 543"/>
                <a:gd name="T47" fmla="*/ 3 h 453"/>
                <a:gd name="T48" fmla="*/ 310 w 543"/>
                <a:gd name="T49" fmla="*/ 42 h 453"/>
                <a:gd name="T50" fmla="*/ 344 w 543"/>
                <a:gd name="T51" fmla="*/ 112 h 453"/>
                <a:gd name="T52" fmla="*/ 411 w 543"/>
                <a:gd name="T53" fmla="*/ 286 h 453"/>
                <a:gd name="T54" fmla="*/ 474 w 543"/>
                <a:gd name="T55" fmla="*/ 343 h 453"/>
                <a:gd name="T56" fmla="*/ 506 w 543"/>
                <a:gd name="T57" fmla="*/ 349 h 453"/>
                <a:gd name="T58" fmla="*/ 527 w 543"/>
                <a:gd name="T59" fmla="*/ 346 h 453"/>
                <a:gd name="T60" fmla="*/ 527 w 543"/>
                <a:gd name="T61" fmla="*/ 36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43" h="453">
                  <a:moveTo>
                    <a:pt x="527" y="369"/>
                  </a:moveTo>
                  <a:cubicBezTo>
                    <a:pt x="513" y="384"/>
                    <a:pt x="503" y="383"/>
                    <a:pt x="489" y="383"/>
                  </a:cubicBezTo>
                  <a:cubicBezTo>
                    <a:pt x="489" y="383"/>
                    <a:pt x="489" y="383"/>
                    <a:pt x="489" y="383"/>
                  </a:cubicBezTo>
                  <a:cubicBezTo>
                    <a:pt x="488" y="383"/>
                    <a:pt x="488" y="382"/>
                    <a:pt x="488" y="382"/>
                  </a:cubicBezTo>
                  <a:cubicBezTo>
                    <a:pt x="483" y="381"/>
                    <a:pt x="477" y="379"/>
                    <a:pt x="471" y="377"/>
                  </a:cubicBezTo>
                  <a:cubicBezTo>
                    <a:pt x="458" y="374"/>
                    <a:pt x="446" y="374"/>
                    <a:pt x="434" y="378"/>
                  </a:cubicBezTo>
                  <a:cubicBezTo>
                    <a:pt x="417" y="384"/>
                    <a:pt x="412" y="394"/>
                    <a:pt x="401" y="407"/>
                  </a:cubicBezTo>
                  <a:cubicBezTo>
                    <a:pt x="392" y="418"/>
                    <a:pt x="380" y="428"/>
                    <a:pt x="366" y="435"/>
                  </a:cubicBezTo>
                  <a:cubicBezTo>
                    <a:pt x="366" y="435"/>
                    <a:pt x="366" y="435"/>
                    <a:pt x="366" y="435"/>
                  </a:cubicBezTo>
                  <a:cubicBezTo>
                    <a:pt x="345" y="447"/>
                    <a:pt x="320" y="453"/>
                    <a:pt x="297" y="451"/>
                  </a:cubicBezTo>
                  <a:cubicBezTo>
                    <a:pt x="250" y="445"/>
                    <a:pt x="217" y="409"/>
                    <a:pt x="185" y="378"/>
                  </a:cubicBezTo>
                  <a:cubicBezTo>
                    <a:pt x="170" y="364"/>
                    <a:pt x="156" y="354"/>
                    <a:pt x="141" y="350"/>
                  </a:cubicBezTo>
                  <a:cubicBezTo>
                    <a:pt x="123" y="344"/>
                    <a:pt x="104" y="346"/>
                    <a:pt x="81" y="356"/>
                  </a:cubicBezTo>
                  <a:cubicBezTo>
                    <a:pt x="77" y="357"/>
                    <a:pt x="73" y="359"/>
                    <a:pt x="70" y="361"/>
                  </a:cubicBezTo>
                  <a:cubicBezTo>
                    <a:pt x="57" y="368"/>
                    <a:pt x="42" y="374"/>
                    <a:pt x="28" y="368"/>
                  </a:cubicBezTo>
                  <a:cubicBezTo>
                    <a:pt x="15" y="362"/>
                    <a:pt x="10" y="345"/>
                    <a:pt x="8" y="332"/>
                  </a:cubicBezTo>
                  <a:cubicBezTo>
                    <a:pt x="0" y="281"/>
                    <a:pt x="25" y="231"/>
                    <a:pt x="52" y="189"/>
                  </a:cubicBezTo>
                  <a:cubicBezTo>
                    <a:pt x="80" y="143"/>
                    <a:pt x="115" y="102"/>
                    <a:pt x="150" y="61"/>
                  </a:cubicBezTo>
                  <a:cubicBezTo>
                    <a:pt x="164" y="44"/>
                    <a:pt x="185" y="23"/>
                    <a:pt x="187" y="0"/>
                  </a:cubicBezTo>
                  <a:cubicBezTo>
                    <a:pt x="221" y="1"/>
                    <a:pt x="221" y="1"/>
                    <a:pt x="221" y="1"/>
                  </a:cubicBezTo>
                  <a:cubicBezTo>
                    <a:pt x="236" y="1"/>
                    <a:pt x="236" y="1"/>
                    <a:pt x="236" y="1"/>
                  </a:cubicBezTo>
                  <a:cubicBezTo>
                    <a:pt x="252" y="2"/>
                    <a:pt x="252" y="2"/>
                    <a:pt x="252" y="2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87" y="9"/>
                    <a:pt x="301" y="29"/>
                    <a:pt x="310" y="42"/>
                  </a:cubicBezTo>
                  <a:cubicBezTo>
                    <a:pt x="326" y="63"/>
                    <a:pt x="337" y="88"/>
                    <a:pt x="344" y="112"/>
                  </a:cubicBezTo>
                  <a:cubicBezTo>
                    <a:pt x="363" y="172"/>
                    <a:pt x="374" y="233"/>
                    <a:pt x="411" y="286"/>
                  </a:cubicBezTo>
                  <a:cubicBezTo>
                    <a:pt x="427" y="309"/>
                    <a:pt x="447" y="331"/>
                    <a:pt x="474" y="343"/>
                  </a:cubicBezTo>
                  <a:cubicBezTo>
                    <a:pt x="484" y="347"/>
                    <a:pt x="495" y="350"/>
                    <a:pt x="506" y="349"/>
                  </a:cubicBezTo>
                  <a:cubicBezTo>
                    <a:pt x="513" y="348"/>
                    <a:pt x="520" y="345"/>
                    <a:pt x="527" y="346"/>
                  </a:cubicBezTo>
                  <a:cubicBezTo>
                    <a:pt x="543" y="349"/>
                    <a:pt x="535" y="360"/>
                    <a:pt x="527" y="369"/>
                  </a:cubicBezTo>
                  <a:close/>
                </a:path>
              </a:pathLst>
            </a:custGeom>
            <a:solidFill>
              <a:srgbClr val="B3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40C1C7BC-68C6-46F1-8DAD-DD981277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27"/>
              <a:ext cx="341" cy="709"/>
            </a:xfrm>
            <a:custGeom>
              <a:avLst/>
              <a:gdLst>
                <a:gd name="T0" fmla="*/ 171 w 173"/>
                <a:gd name="T1" fmla="*/ 33 h 360"/>
                <a:gd name="T2" fmla="*/ 112 w 173"/>
                <a:gd name="T3" fmla="*/ 193 h 360"/>
                <a:gd name="T4" fmla="*/ 77 w 173"/>
                <a:gd name="T5" fmla="*/ 349 h 360"/>
                <a:gd name="T6" fmla="*/ 17 w 173"/>
                <a:gd name="T7" fmla="*/ 355 h 360"/>
                <a:gd name="T8" fmla="*/ 6 w 173"/>
                <a:gd name="T9" fmla="*/ 360 h 360"/>
                <a:gd name="T10" fmla="*/ 15 w 173"/>
                <a:gd name="T11" fmla="*/ 246 h 360"/>
                <a:gd name="T12" fmla="*/ 112 w 173"/>
                <a:gd name="T13" fmla="*/ 78 h 360"/>
                <a:gd name="T14" fmla="*/ 154 w 173"/>
                <a:gd name="T15" fmla="*/ 7 h 360"/>
                <a:gd name="T16" fmla="*/ 157 w 173"/>
                <a:gd name="T17" fmla="*/ 0 h 360"/>
                <a:gd name="T18" fmla="*/ 172 w 173"/>
                <a:gd name="T19" fmla="*/ 0 h 360"/>
                <a:gd name="T20" fmla="*/ 171 w 173"/>
                <a:gd name="T21" fmla="*/ 3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360">
                  <a:moveTo>
                    <a:pt x="171" y="33"/>
                  </a:moveTo>
                  <a:cubicBezTo>
                    <a:pt x="164" y="88"/>
                    <a:pt x="132" y="142"/>
                    <a:pt x="112" y="193"/>
                  </a:cubicBezTo>
                  <a:cubicBezTo>
                    <a:pt x="93" y="241"/>
                    <a:pt x="76" y="296"/>
                    <a:pt x="77" y="349"/>
                  </a:cubicBezTo>
                  <a:cubicBezTo>
                    <a:pt x="59" y="343"/>
                    <a:pt x="40" y="345"/>
                    <a:pt x="17" y="355"/>
                  </a:cubicBezTo>
                  <a:cubicBezTo>
                    <a:pt x="13" y="356"/>
                    <a:pt x="9" y="358"/>
                    <a:pt x="6" y="360"/>
                  </a:cubicBezTo>
                  <a:cubicBezTo>
                    <a:pt x="0" y="322"/>
                    <a:pt x="5" y="282"/>
                    <a:pt x="15" y="246"/>
                  </a:cubicBezTo>
                  <a:cubicBezTo>
                    <a:pt x="34" y="184"/>
                    <a:pt x="76" y="132"/>
                    <a:pt x="112" y="78"/>
                  </a:cubicBezTo>
                  <a:cubicBezTo>
                    <a:pt x="127" y="55"/>
                    <a:pt x="141" y="31"/>
                    <a:pt x="154" y="7"/>
                  </a:cubicBezTo>
                  <a:cubicBezTo>
                    <a:pt x="155" y="5"/>
                    <a:pt x="156" y="2"/>
                    <a:pt x="157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3" y="11"/>
                    <a:pt x="172" y="22"/>
                    <a:pt x="171" y="33"/>
                  </a:cubicBezTo>
                  <a:close/>
                </a:path>
              </a:pathLst>
            </a:custGeom>
            <a:solidFill>
              <a:srgbClr val="D7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F0EBDF91-7F51-42E1-9F38-92AA4C2E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129"/>
              <a:ext cx="502" cy="853"/>
            </a:xfrm>
            <a:custGeom>
              <a:avLst/>
              <a:gdLst>
                <a:gd name="T0" fmla="*/ 255 w 255"/>
                <a:gd name="T1" fmla="*/ 379 h 433"/>
                <a:gd name="T2" fmla="*/ 237 w 255"/>
                <a:gd name="T3" fmla="*/ 375 h 433"/>
                <a:gd name="T4" fmla="*/ 200 w 255"/>
                <a:gd name="T5" fmla="*/ 376 h 433"/>
                <a:gd name="T6" fmla="*/ 167 w 255"/>
                <a:gd name="T7" fmla="*/ 405 h 433"/>
                <a:gd name="T8" fmla="*/ 132 w 255"/>
                <a:gd name="T9" fmla="*/ 433 h 433"/>
                <a:gd name="T10" fmla="*/ 132 w 255"/>
                <a:gd name="T11" fmla="*/ 433 h 433"/>
                <a:gd name="T12" fmla="*/ 122 w 255"/>
                <a:gd name="T13" fmla="*/ 424 h 433"/>
                <a:gd name="T14" fmla="*/ 37 w 255"/>
                <a:gd name="T15" fmla="*/ 277 h 433"/>
                <a:gd name="T16" fmla="*/ 18 w 255"/>
                <a:gd name="T17" fmla="*/ 0 h 433"/>
                <a:gd name="T18" fmla="*/ 21 w 255"/>
                <a:gd name="T19" fmla="*/ 0 h 433"/>
                <a:gd name="T20" fmla="*/ 95 w 255"/>
                <a:gd name="T21" fmla="*/ 227 h 433"/>
                <a:gd name="T22" fmla="*/ 197 w 255"/>
                <a:gd name="T23" fmla="*/ 340 h 433"/>
                <a:gd name="T24" fmla="*/ 254 w 255"/>
                <a:gd name="T25" fmla="*/ 379 h 433"/>
                <a:gd name="T26" fmla="*/ 255 w 255"/>
                <a:gd name="T27" fmla="*/ 37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5" h="433">
                  <a:moveTo>
                    <a:pt x="255" y="379"/>
                  </a:moveTo>
                  <a:cubicBezTo>
                    <a:pt x="249" y="378"/>
                    <a:pt x="243" y="377"/>
                    <a:pt x="237" y="375"/>
                  </a:cubicBezTo>
                  <a:cubicBezTo>
                    <a:pt x="224" y="372"/>
                    <a:pt x="212" y="372"/>
                    <a:pt x="200" y="376"/>
                  </a:cubicBezTo>
                  <a:cubicBezTo>
                    <a:pt x="183" y="382"/>
                    <a:pt x="178" y="392"/>
                    <a:pt x="167" y="405"/>
                  </a:cubicBezTo>
                  <a:cubicBezTo>
                    <a:pt x="158" y="416"/>
                    <a:pt x="146" y="426"/>
                    <a:pt x="132" y="433"/>
                  </a:cubicBezTo>
                  <a:cubicBezTo>
                    <a:pt x="132" y="433"/>
                    <a:pt x="132" y="433"/>
                    <a:pt x="132" y="433"/>
                  </a:cubicBezTo>
                  <a:cubicBezTo>
                    <a:pt x="128" y="430"/>
                    <a:pt x="125" y="427"/>
                    <a:pt x="122" y="424"/>
                  </a:cubicBezTo>
                  <a:cubicBezTo>
                    <a:pt x="80" y="385"/>
                    <a:pt x="53" y="332"/>
                    <a:pt x="37" y="277"/>
                  </a:cubicBezTo>
                  <a:cubicBezTo>
                    <a:pt x="13" y="191"/>
                    <a:pt x="0" y="89"/>
                    <a:pt x="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81"/>
                    <a:pt x="49" y="162"/>
                    <a:pt x="95" y="227"/>
                  </a:cubicBezTo>
                  <a:cubicBezTo>
                    <a:pt x="124" y="269"/>
                    <a:pt x="158" y="308"/>
                    <a:pt x="197" y="340"/>
                  </a:cubicBezTo>
                  <a:cubicBezTo>
                    <a:pt x="214" y="354"/>
                    <a:pt x="234" y="366"/>
                    <a:pt x="254" y="379"/>
                  </a:cubicBezTo>
                  <a:cubicBezTo>
                    <a:pt x="254" y="379"/>
                    <a:pt x="254" y="379"/>
                    <a:pt x="255" y="379"/>
                  </a:cubicBezTo>
                  <a:close/>
                </a:path>
              </a:pathLst>
            </a:custGeom>
            <a:solidFill>
              <a:srgbClr val="D7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9706AD30-31CC-451A-BC2D-9ED41D9A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41"/>
              <a:ext cx="71" cy="87"/>
            </a:xfrm>
            <a:custGeom>
              <a:avLst/>
              <a:gdLst>
                <a:gd name="T0" fmla="*/ 29 w 36"/>
                <a:gd name="T1" fmla="*/ 14 h 44"/>
                <a:gd name="T2" fmla="*/ 27 w 36"/>
                <a:gd name="T3" fmla="*/ 19 h 44"/>
                <a:gd name="T4" fmla="*/ 26 w 36"/>
                <a:gd name="T5" fmla="*/ 18 h 44"/>
                <a:gd name="T6" fmla="*/ 28 w 36"/>
                <a:gd name="T7" fmla="*/ 14 h 44"/>
                <a:gd name="T8" fmla="*/ 28 w 36"/>
                <a:gd name="T9" fmla="*/ 8 h 44"/>
                <a:gd name="T10" fmla="*/ 22 w 36"/>
                <a:gd name="T11" fmla="*/ 2 h 44"/>
                <a:gd name="T12" fmla="*/ 16 w 36"/>
                <a:gd name="T13" fmla="*/ 0 h 44"/>
                <a:gd name="T14" fmla="*/ 13 w 36"/>
                <a:gd name="T15" fmla="*/ 0 h 44"/>
                <a:gd name="T16" fmla="*/ 8 w 36"/>
                <a:gd name="T17" fmla="*/ 1 h 44"/>
                <a:gd name="T18" fmla="*/ 7 w 36"/>
                <a:gd name="T19" fmla="*/ 2 h 44"/>
                <a:gd name="T20" fmla="*/ 2 w 36"/>
                <a:gd name="T21" fmla="*/ 5 h 44"/>
                <a:gd name="T22" fmla="*/ 1 w 36"/>
                <a:gd name="T23" fmla="*/ 17 h 44"/>
                <a:gd name="T24" fmla="*/ 4 w 36"/>
                <a:gd name="T25" fmla="*/ 41 h 44"/>
                <a:gd name="T26" fmla="*/ 4 w 36"/>
                <a:gd name="T27" fmla="*/ 41 h 44"/>
                <a:gd name="T28" fmla="*/ 10 w 36"/>
                <a:gd name="T29" fmla="*/ 43 h 44"/>
                <a:gd name="T30" fmla="*/ 16 w 36"/>
                <a:gd name="T31" fmla="*/ 40 h 44"/>
                <a:gd name="T32" fmla="*/ 25 w 36"/>
                <a:gd name="T33" fmla="*/ 33 h 44"/>
                <a:gd name="T34" fmla="*/ 32 w 36"/>
                <a:gd name="T35" fmla="*/ 21 h 44"/>
                <a:gd name="T36" fmla="*/ 36 w 36"/>
                <a:gd name="T37" fmla="*/ 9 h 44"/>
                <a:gd name="T38" fmla="*/ 29 w 36"/>
                <a:gd name="T3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44">
                  <a:moveTo>
                    <a:pt x="29" y="14"/>
                  </a:moveTo>
                  <a:cubicBezTo>
                    <a:pt x="29" y="16"/>
                    <a:pt x="28" y="17"/>
                    <a:pt x="27" y="19"/>
                  </a:cubicBezTo>
                  <a:cubicBezTo>
                    <a:pt x="27" y="19"/>
                    <a:pt x="26" y="19"/>
                    <a:pt x="26" y="18"/>
                  </a:cubicBezTo>
                  <a:cubicBezTo>
                    <a:pt x="27" y="17"/>
                    <a:pt x="28" y="15"/>
                    <a:pt x="28" y="14"/>
                  </a:cubicBezTo>
                  <a:cubicBezTo>
                    <a:pt x="29" y="12"/>
                    <a:pt x="29" y="10"/>
                    <a:pt x="28" y="8"/>
                  </a:cubicBezTo>
                  <a:cubicBezTo>
                    <a:pt x="27" y="6"/>
                    <a:pt x="25" y="3"/>
                    <a:pt x="22" y="2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2" y="0"/>
                    <a:pt x="9" y="0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5" y="2"/>
                    <a:pt x="3" y="3"/>
                    <a:pt x="2" y="5"/>
                  </a:cubicBezTo>
                  <a:cubicBezTo>
                    <a:pt x="0" y="9"/>
                    <a:pt x="0" y="13"/>
                    <a:pt x="1" y="17"/>
                  </a:cubicBezTo>
                  <a:cubicBezTo>
                    <a:pt x="1" y="25"/>
                    <a:pt x="4" y="33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3" y="44"/>
                    <a:pt x="15" y="43"/>
                    <a:pt x="16" y="40"/>
                  </a:cubicBezTo>
                  <a:cubicBezTo>
                    <a:pt x="18" y="37"/>
                    <a:pt x="22" y="35"/>
                    <a:pt x="25" y="33"/>
                  </a:cubicBezTo>
                  <a:cubicBezTo>
                    <a:pt x="30" y="30"/>
                    <a:pt x="32" y="27"/>
                    <a:pt x="32" y="21"/>
                  </a:cubicBezTo>
                  <a:cubicBezTo>
                    <a:pt x="33" y="17"/>
                    <a:pt x="33" y="13"/>
                    <a:pt x="36" y="9"/>
                  </a:cubicBezTo>
                  <a:cubicBezTo>
                    <a:pt x="33" y="9"/>
                    <a:pt x="31" y="12"/>
                    <a:pt x="29" y="1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05F5D8B9-A991-46D1-9620-3F398FFB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814"/>
              <a:ext cx="185" cy="415"/>
            </a:xfrm>
            <a:custGeom>
              <a:avLst/>
              <a:gdLst>
                <a:gd name="T0" fmla="*/ 89 w 94"/>
                <a:gd name="T1" fmla="*/ 211 h 211"/>
                <a:gd name="T2" fmla="*/ 17 w 94"/>
                <a:gd name="T3" fmla="*/ 146 h 211"/>
                <a:gd name="T4" fmla="*/ 18 w 94"/>
                <a:gd name="T5" fmla="*/ 9 h 211"/>
                <a:gd name="T6" fmla="*/ 19 w 94"/>
                <a:gd name="T7" fmla="*/ 0 h 211"/>
                <a:gd name="T8" fmla="*/ 36 w 94"/>
                <a:gd name="T9" fmla="*/ 2 h 211"/>
                <a:gd name="T10" fmla="*/ 37 w 94"/>
                <a:gd name="T11" fmla="*/ 10 h 211"/>
                <a:gd name="T12" fmla="*/ 41 w 94"/>
                <a:gd name="T13" fmla="*/ 132 h 211"/>
                <a:gd name="T14" fmla="*/ 85 w 94"/>
                <a:gd name="T15" fmla="*/ 164 h 211"/>
                <a:gd name="T16" fmla="*/ 94 w 94"/>
                <a:gd name="T17" fmla="*/ 193 h 211"/>
                <a:gd name="T18" fmla="*/ 89 w 94"/>
                <a:gd name="T19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211">
                  <a:moveTo>
                    <a:pt x="89" y="211"/>
                  </a:moveTo>
                  <a:cubicBezTo>
                    <a:pt x="89" y="211"/>
                    <a:pt x="31" y="162"/>
                    <a:pt x="17" y="146"/>
                  </a:cubicBezTo>
                  <a:cubicBezTo>
                    <a:pt x="0" y="125"/>
                    <a:pt x="11" y="48"/>
                    <a:pt x="18" y="9"/>
                  </a:cubicBezTo>
                  <a:cubicBezTo>
                    <a:pt x="18" y="5"/>
                    <a:pt x="19" y="2"/>
                    <a:pt x="19" y="0"/>
                  </a:cubicBezTo>
                  <a:cubicBezTo>
                    <a:pt x="25" y="1"/>
                    <a:pt x="30" y="2"/>
                    <a:pt x="36" y="2"/>
                  </a:cubicBezTo>
                  <a:cubicBezTo>
                    <a:pt x="36" y="4"/>
                    <a:pt x="37" y="7"/>
                    <a:pt x="37" y="10"/>
                  </a:cubicBezTo>
                  <a:cubicBezTo>
                    <a:pt x="40" y="47"/>
                    <a:pt x="41" y="130"/>
                    <a:pt x="41" y="132"/>
                  </a:cubicBezTo>
                  <a:cubicBezTo>
                    <a:pt x="56" y="142"/>
                    <a:pt x="81" y="155"/>
                    <a:pt x="85" y="164"/>
                  </a:cubicBezTo>
                  <a:cubicBezTo>
                    <a:pt x="89" y="173"/>
                    <a:pt x="94" y="184"/>
                    <a:pt x="94" y="193"/>
                  </a:cubicBezTo>
                  <a:cubicBezTo>
                    <a:pt x="94" y="204"/>
                    <a:pt x="89" y="211"/>
                    <a:pt x="89" y="211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52564CE6-3AD8-4A24-A800-A16CF3F1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188"/>
              <a:ext cx="161" cy="160"/>
            </a:xfrm>
            <a:custGeom>
              <a:avLst/>
              <a:gdLst>
                <a:gd name="T0" fmla="*/ 0 w 82"/>
                <a:gd name="T1" fmla="*/ 26 h 81"/>
                <a:gd name="T2" fmla="*/ 32 w 82"/>
                <a:gd name="T3" fmla="*/ 80 h 81"/>
                <a:gd name="T4" fmla="*/ 82 w 82"/>
                <a:gd name="T5" fmla="*/ 4 h 81"/>
                <a:gd name="T6" fmla="*/ 71 w 82"/>
                <a:gd name="T7" fmla="*/ 0 h 81"/>
                <a:gd name="T8" fmla="*/ 33 w 82"/>
                <a:gd name="T9" fmla="*/ 48 h 81"/>
                <a:gd name="T10" fmla="*/ 19 w 82"/>
                <a:gd name="T11" fmla="*/ 12 h 81"/>
                <a:gd name="T12" fmla="*/ 0 w 82"/>
                <a:gd name="T13" fmla="*/ 2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81">
                  <a:moveTo>
                    <a:pt x="0" y="26"/>
                  </a:moveTo>
                  <a:cubicBezTo>
                    <a:pt x="0" y="26"/>
                    <a:pt x="21" y="80"/>
                    <a:pt x="32" y="80"/>
                  </a:cubicBezTo>
                  <a:cubicBezTo>
                    <a:pt x="42" y="81"/>
                    <a:pt x="80" y="21"/>
                    <a:pt x="82" y="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BD4672B4-51D9-40A0-B9BA-9388E6C2F4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" y="2129"/>
              <a:ext cx="86" cy="112"/>
            </a:xfrm>
            <a:custGeom>
              <a:avLst/>
              <a:gdLst>
                <a:gd name="T0" fmla="*/ 35 w 44"/>
                <a:gd name="T1" fmla="*/ 1 h 57"/>
                <a:gd name="T2" fmla="*/ 33 w 44"/>
                <a:gd name="T3" fmla="*/ 1 h 57"/>
                <a:gd name="T4" fmla="*/ 27 w 44"/>
                <a:gd name="T5" fmla="*/ 21 h 57"/>
                <a:gd name="T6" fmla="*/ 28 w 44"/>
                <a:gd name="T7" fmla="*/ 7 h 57"/>
                <a:gd name="T8" fmla="*/ 20 w 44"/>
                <a:gd name="T9" fmla="*/ 0 h 57"/>
                <a:gd name="T10" fmla="*/ 19 w 44"/>
                <a:gd name="T11" fmla="*/ 1 h 57"/>
                <a:gd name="T12" fmla="*/ 20 w 44"/>
                <a:gd name="T13" fmla="*/ 23 h 57"/>
                <a:gd name="T14" fmla="*/ 19 w 44"/>
                <a:gd name="T15" fmla="*/ 19 h 57"/>
                <a:gd name="T16" fmla="*/ 19 w 44"/>
                <a:gd name="T17" fmla="*/ 14 h 57"/>
                <a:gd name="T18" fmla="*/ 13 w 44"/>
                <a:gd name="T19" fmla="*/ 8 h 57"/>
                <a:gd name="T20" fmla="*/ 12 w 44"/>
                <a:gd name="T21" fmla="*/ 9 h 57"/>
                <a:gd name="T22" fmla="*/ 8 w 44"/>
                <a:gd name="T23" fmla="*/ 8 h 57"/>
                <a:gd name="T24" fmla="*/ 0 w 44"/>
                <a:gd name="T25" fmla="*/ 19 h 57"/>
                <a:gd name="T26" fmla="*/ 2 w 44"/>
                <a:gd name="T27" fmla="*/ 29 h 57"/>
                <a:gd name="T28" fmla="*/ 1 w 44"/>
                <a:gd name="T29" fmla="*/ 44 h 57"/>
                <a:gd name="T30" fmla="*/ 1 w 44"/>
                <a:gd name="T31" fmla="*/ 45 h 57"/>
                <a:gd name="T32" fmla="*/ 17 w 44"/>
                <a:gd name="T33" fmla="*/ 48 h 57"/>
                <a:gd name="T34" fmla="*/ 17 w 44"/>
                <a:gd name="T35" fmla="*/ 48 h 57"/>
                <a:gd name="T36" fmla="*/ 26 w 44"/>
                <a:gd name="T37" fmla="*/ 34 h 57"/>
                <a:gd name="T38" fmla="*/ 33 w 44"/>
                <a:gd name="T39" fmla="*/ 23 h 57"/>
                <a:gd name="T40" fmla="*/ 35 w 44"/>
                <a:gd name="T41" fmla="*/ 1 h 57"/>
                <a:gd name="T42" fmla="*/ 13 w 44"/>
                <a:gd name="T43" fmla="*/ 12 h 57"/>
                <a:gd name="T44" fmla="*/ 13 w 44"/>
                <a:gd name="T45" fmla="*/ 14 h 57"/>
                <a:gd name="T46" fmla="*/ 13 w 44"/>
                <a:gd name="T47" fmla="*/ 21 h 57"/>
                <a:gd name="T48" fmla="*/ 12 w 44"/>
                <a:gd name="T49" fmla="*/ 22 h 57"/>
                <a:gd name="T50" fmla="*/ 6 w 44"/>
                <a:gd name="T51" fmla="*/ 20 h 57"/>
                <a:gd name="T52" fmla="*/ 10 w 44"/>
                <a:gd name="T53" fmla="*/ 14 h 57"/>
                <a:gd name="T54" fmla="*/ 12 w 44"/>
                <a:gd name="T55" fmla="*/ 13 h 57"/>
                <a:gd name="T56" fmla="*/ 13 w 44"/>
                <a:gd name="T57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4" h="57">
                  <a:moveTo>
                    <a:pt x="35" y="1"/>
                  </a:moveTo>
                  <a:cubicBezTo>
                    <a:pt x="34" y="0"/>
                    <a:pt x="34" y="0"/>
                    <a:pt x="33" y="1"/>
                  </a:cubicBezTo>
                  <a:cubicBezTo>
                    <a:pt x="31" y="7"/>
                    <a:pt x="32" y="16"/>
                    <a:pt x="27" y="21"/>
                  </a:cubicBezTo>
                  <a:cubicBezTo>
                    <a:pt x="28" y="16"/>
                    <a:pt x="29" y="12"/>
                    <a:pt x="28" y="7"/>
                  </a:cubicBezTo>
                  <a:cubicBezTo>
                    <a:pt x="26" y="3"/>
                    <a:pt x="24" y="0"/>
                    <a:pt x="20" y="0"/>
                  </a:cubicBezTo>
                  <a:cubicBezTo>
                    <a:pt x="20" y="0"/>
                    <a:pt x="19" y="1"/>
                    <a:pt x="19" y="1"/>
                  </a:cubicBezTo>
                  <a:cubicBezTo>
                    <a:pt x="22" y="7"/>
                    <a:pt x="24" y="18"/>
                    <a:pt x="20" y="23"/>
                  </a:cubicBezTo>
                  <a:cubicBezTo>
                    <a:pt x="19" y="25"/>
                    <a:pt x="19" y="20"/>
                    <a:pt x="19" y="19"/>
                  </a:cubicBezTo>
                  <a:cubicBezTo>
                    <a:pt x="19" y="17"/>
                    <a:pt x="19" y="16"/>
                    <a:pt x="19" y="14"/>
                  </a:cubicBezTo>
                  <a:cubicBezTo>
                    <a:pt x="19" y="11"/>
                    <a:pt x="16" y="9"/>
                    <a:pt x="13" y="8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1" y="8"/>
                    <a:pt x="9" y="8"/>
                    <a:pt x="8" y="8"/>
                  </a:cubicBezTo>
                  <a:cubicBezTo>
                    <a:pt x="3" y="9"/>
                    <a:pt x="0" y="14"/>
                    <a:pt x="0" y="19"/>
                  </a:cubicBezTo>
                  <a:cubicBezTo>
                    <a:pt x="0" y="22"/>
                    <a:pt x="1" y="26"/>
                    <a:pt x="2" y="29"/>
                  </a:cubicBezTo>
                  <a:cubicBezTo>
                    <a:pt x="4" y="34"/>
                    <a:pt x="3" y="39"/>
                    <a:pt x="1" y="44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53"/>
                    <a:pt x="14" y="57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1" y="44"/>
                    <a:pt x="24" y="40"/>
                    <a:pt x="26" y="34"/>
                  </a:cubicBezTo>
                  <a:cubicBezTo>
                    <a:pt x="28" y="30"/>
                    <a:pt x="31" y="27"/>
                    <a:pt x="33" y="23"/>
                  </a:cubicBezTo>
                  <a:cubicBezTo>
                    <a:pt x="37" y="17"/>
                    <a:pt x="44" y="4"/>
                    <a:pt x="35" y="1"/>
                  </a:cubicBezTo>
                  <a:close/>
                  <a:moveTo>
                    <a:pt x="13" y="12"/>
                  </a:moveTo>
                  <a:cubicBezTo>
                    <a:pt x="13" y="13"/>
                    <a:pt x="13" y="13"/>
                    <a:pt x="13" y="14"/>
                  </a:cubicBezTo>
                  <a:cubicBezTo>
                    <a:pt x="14" y="16"/>
                    <a:pt x="14" y="18"/>
                    <a:pt x="13" y="21"/>
                  </a:cubicBezTo>
                  <a:cubicBezTo>
                    <a:pt x="13" y="21"/>
                    <a:pt x="12" y="22"/>
                    <a:pt x="12" y="22"/>
                  </a:cubicBezTo>
                  <a:cubicBezTo>
                    <a:pt x="10" y="24"/>
                    <a:pt x="8" y="24"/>
                    <a:pt x="6" y="20"/>
                  </a:cubicBezTo>
                  <a:cubicBezTo>
                    <a:pt x="6" y="18"/>
                    <a:pt x="7" y="14"/>
                    <a:pt x="10" y="14"/>
                  </a:cubicBezTo>
                  <a:cubicBezTo>
                    <a:pt x="11" y="14"/>
                    <a:pt x="11" y="13"/>
                    <a:pt x="12" y="13"/>
                  </a:cubicBezTo>
                  <a:cubicBezTo>
                    <a:pt x="12" y="12"/>
                    <a:pt x="12" y="12"/>
                    <a:pt x="13" y="1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F90AF257-52CE-4B00-B0CB-06637489C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121"/>
              <a:ext cx="173" cy="236"/>
            </a:xfrm>
            <a:custGeom>
              <a:avLst/>
              <a:gdLst>
                <a:gd name="T0" fmla="*/ 0 w 88"/>
                <a:gd name="T1" fmla="*/ 47 h 120"/>
                <a:gd name="T2" fmla="*/ 43 w 88"/>
                <a:gd name="T3" fmla="*/ 117 h 120"/>
                <a:gd name="T4" fmla="*/ 88 w 88"/>
                <a:gd name="T5" fmla="*/ 57 h 120"/>
                <a:gd name="T6" fmla="*/ 69 w 88"/>
                <a:gd name="T7" fmla="*/ 45 h 120"/>
                <a:gd name="T8" fmla="*/ 44 w 88"/>
                <a:gd name="T9" fmla="*/ 75 h 120"/>
                <a:gd name="T10" fmla="*/ 15 w 88"/>
                <a:gd name="T11" fmla="*/ 3 h 120"/>
                <a:gd name="T12" fmla="*/ 0 w 88"/>
                <a:gd name="T13" fmla="*/ 4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0">
                  <a:moveTo>
                    <a:pt x="0" y="47"/>
                  </a:moveTo>
                  <a:cubicBezTo>
                    <a:pt x="0" y="47"/>
                    <a:pt x="32" y="120"/>
                    <a:pt x="43" y="117"/>
                  </a:cubicBezTo>
                  <a:cubicBezTo>
                    <a:pt x="43" y="117"/>
                    <a:pt x="67" y="100"/>
                    <a:pt x="88" y="57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44" y="78"/>
                    <a:pt x="44" y="75"/>
                  </a:cubicBezTo>
                  <a:cubicBezTo>
                    <a:pt x="44" y="73"/>
                    <a:pt x="24" y="7"/>
                    <a:pt x="15" y="3"/>
                  </a:cubicBezTo>
                  <a:cubicBezTo>
                    <a:pt x="6" y="0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9B87B325-0DDB-427C-BD59-9763E76D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90"/>
              <a:ext cx="208" cy="287"/>
            </a:xfrm>
            <a:custGeom>
              <a:avLst/>
              <a:gdLst>
                <a:gd name="T0" fmla="*/ 26 w 106"/>
                <a:gd name="T1" fmla="*/ 145 h 146"/>
                <a:gd name="T2" fmla="*/ 0 w 106"/>
                <a:gd name="T3" fmla="*/ 19 h 146"/>
                <a:gd name="T4" fmla="*/ 106 w 106"/>
                <a:gd name="T5" fmla="*/ 19 h 146"/>
                <a:gd name="T6" fmla="*/ 79 w 106"/>
                <a:gd name="T7" fmla="*/ 146 h 146"/>
                <a:gd name="T8" fmla="*/ 26 w 106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46">
                  <a:moveTo>
                    <a:pt x="26" y="145"/>
                  </a:moveTo>
                  <a:cubicBezTo>
                    <a:pt x="24" y="140"/>
                    <a:pt x="0" y="19"/>
                    <a:pt x="0" y="19"/>
                  </a:cubicBezTo>
                  <a:cubicBezTo>
                    <a:pt x="0" y="19"/>
                    <a:pt x="65" y="0"/>
                    <a:pt x="106" y="19"/>
                  </a:cubicBezTo>
                  <a:cubicBezTo>
                    <a:pt x="79" y="146"/>
                    <a:pt x="79" y="146"/>
                    <a:pt x="79" y="146"/>
                  </a:cubicBezTo>
                  <a:lnTo>
                    <a:pt x="26" y="145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F5EEE120-7C51-4D66-8EEB-2BCD70C3E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43"/>
              <a:ext cx="122" cy="79"/>
            </a:xfrm>
            <a:custGeom>
              <a:avLst/>
              <a:gdLst>
                <a:gd name="T0" fmla="*/ 0 w 62"/>
                <a:gd name="T1" fmla="*/ 5 h 40"/>
                <a:gd name="T2" fmla="*/ 62 w 62"/>
                <a:gd name="T3" fmla="*/ 0 h 40"/>
                <a:gd name="T4" fmla="*/ 0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0" y="5"/>
                  </a:moveTo>
                  <a:cubicBezTo>
                    <a:pt x="0" y="5"/>
                    <a:pt x="49" y="10"/>
                    <a:pt x="62" y="0"/>
                  </a:cubicBezTo>
                  <a:cubicBezTo>
                    <a:pt x="62" y="0"/>
                    <a:pt x="45" y="40"/>
                    <a:pt x="0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CDA7F8E1-4A34-418C-9CD1-FE2E759B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005"/>
              <a:ext cx="89" cy="164"/>
            </a:xfrm>
            <a:custGeom>
              <a:avLst/>
              <a:gdLst>
                <a:gd name="T0" fmla="*/ 38 w 45"/>
                <a:gd name="T1" fmla="*/ 62 h 83"/>
                <a:gd name="T2" fmla="*/ 13 w 45"/>
                <a:gd name="T3" fmla="*/ 81 h 83"/>
                <a:gd name="T4" fmla="*/ 4 w 45"/>
                <a:gd name="T5" fmla="*/ 65 h 83"/>
                <a:gd name="T6" fmla="*/ 14 w 45"/>
                <a:gd name="T7" fmla="*/ 52 h 83"/>
                <a:gd name="T8" fmla="*/ 20 w 45"/>
                <a:gd name="T9" fmla="*/ 42 h 83"/>
                <a:gd name="T10" fmla="*/ 24 w 45"/>
                <a:gd name="T11" fmla="*/ 37 h 83"/>
                <a:gd name="T12" fmla="*/ 19 w 45"/>
                <a:gd name="T13" fmla="*/ 3 h 83"/>
                <a:gd name="T14" fmla="*/ 19 w 45"/>
                <a:gd name="T15" fmla="*/ 0 h 83"/>
                <a:gd name="T16" fmla="*/ 45 w 45"/>
                <a:gd name="T17" fmla="*/ 0 h 83"/>
                <a:gd name="T18" fmla="*/ 32 w 45"/>
                <a:gd name="T19" fmla="*/ 38 h 83"/>
                <a:gd name="T20" fmla="*/ 33 w 45"/>
                <a:gd name="T21" fmla="*/ 41 h 83"/>
                <a:gd name="T22" fmla="*/ 34 w 45"/>
                <a:gd name="T23" fmla="*/ 45 h 83"/>
                <a:gd name="T24" fmla="*/ 38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38" y="62"/>
                  </a:moveTo>
                  <a:cubicBezTo>
                    <a:pt x="40" y="75"/>
                    <a:pt x="25" y="83"/>
                    <a:pt x="13" y="81"/>
                  </a:cubicBezTo>
                  <a:cubicBezTo>
                    <a:pt x="9" y="81"/>
                    <a:pt x="0" y="69"/>
                    <a:pt x="4" y="65"/>
                  </a:cubicBezTo>
                  <a:cubicBezTo>
                    <a:pt x="8" y="61"/>
                    <a:pt x="11" y="57"/>
                    <a:pt x="14" y="52"/>
                  </a:cubicBezTo>
                  <a:cubicBezTo>
                    <a:pt x="16" y="49"/>
                    <a:pt x="18" y="45"/>
                    <a:pt x="20" y="42"/>
                  </a:cubicBezTo>
                  <a:cubicBezTo>
                    <a:pt x="21" y="40"/>
                    <a:pt x="23" y="39"/>
                    <a:pt x="24" y="37"/>
                  </a:cubicBezTo>
                  <a:cubicBezTo>
                    <a:pt x="22" y="26"/>
                    <a:pt x="19" y="14"/>
                    <a:pt x="19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12"/>
                    <a:pt x="38" y="25"/>
                    <a:pt x="32" y="38"/>
                  </a:cubicBezTo>
                  <a:cubicBezTo>
                    <a:pt x="32" y="38"/>
                    <a:pt x="33" y="40"/>
                    <a:pt x="33" y="41"/>
                  </a:cubicBezTo>
                  <a:cubicBezTo>
                    <a:pt x="33" y="42"/>
                    <a:pt x="33" y="44"/>
                    <a:pt x="34" y="45"/>
                  </a:cubicBezTo>
                  <a:cubicBezTo>
                    <a:pt x="35" y="51"/>
                    <a:pt x="37" y="58"/>
                    <a:pt x="3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E74FC05C-CE0B-4CF9-9804-3A8D21BB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3088"/>
              <a:ext cx="79" cy="81"/>
            </a:xfrm>
            <a:custGeom>
              <a:avLst/>
              <a:gdLst>
                <a:gd name="T0" fmla="*/ 13 w 40"/>
                <a:gd name="T1" fmla="*/ 39 h 41"/>
                <a:gd name="T2" fmla="*/ 4 w 40"/>
                <a:gd name="T3" fmla="*/ 23 h 41"/>
                <a:gd name="T4" fmla="*/ 14 w 40"/>
                <a:gd name="T5" fmla="*/ 10 h 41"/>
                <a:gd name="T6" fmla="*/ 20 w 40"/>
                <a:gd name="T7" fmla="*/ 0 h 41"/>
                <a:gd name="T8" fmla="*/ 33 w 40"/>
                <a:gd name="T9" fmla="*/ 0 h 41"/>
                <a:gd name="T10" fmla="*/ 34 w 40"/>
                <a:gd name="T11" fmla="*/ 3 h 41"/>
                <a:gd name="T12" fmla="*/ 38 w 40"/>
                <a:gd name="T13" fmla="*/ 20 h 41"/>
                <a:gd name="T14" fmla="*/ 13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13" y="39"/>
                  </a:moveTo>
                  <a:cubicBezTo>
                    <a:pt x="9" y="39"/>
                    <a:pt x="0" y="27"/>
                    <a:pt x="4" y="23"/>
                  </a:cubicBezTo>
                  <a:cubicBezTo>
                    <a:pt x="8" y="19"/>
                    <a:pt x="11" y="15"/>
                    <a:pt x="14" y="10"/>
                  </a:cubicBezTo>
                  <a:cubicBezTo>
                    <a:pt x="16" y="7"/>
                    <a:pt x="18" y="3"/>
                    <a:pt x="20" y="0"/>
                  </a:cubicBezTo>
                  <a:cubicBezTo>
                    <a:pt x="24" y="1"/>
                    <a:pt x="28" y="2"/>
                    <a:pt x="33" y="0"/>
                  </a:cubicBezTo>
                  <a:cubicBezTo>
                    <a:pt x="33" y="1"/>
                    <a:pt x="33" y="2"/>
                    <a:pt x="34" y="3"/>
                  </a:cubicBezTo>
                  <a:cubicBezTo>
                    <a:pt x="35" y="9"/>
                    <a:pt x="37" y="16"/>
                    <a:pt x="38" y="20"/>
                  </a:cubicBezTo>
                  <a:cubicBezTo>
                    <a:pt x="40" y="33"/>
                    <a:pt x="25" y="41"/>
                    <a:pt x="13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BA2BFDA8-5E7B-40E5-961E-3D9B8C875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65" y="3065"/>
              <a:ext cx="65" cy="47"/>
            </a:xfrm>
            <a:custGeom>
              <a:avLst/>
              <a:gdLst>
                <a:gd name="T0" fmla="*/ 25 w 33"/>
                <a:gd name="T1" fmla="*/ 8 h 24"/>
                <a:gd name="T2" fmla="*/ 14 w 33"/>
                <a:gd name="T3" fmla="*/ 14 h 24"/>
                <a:gd name="T4" fmla="*/ 13 w 33"/>
                <a:gd name="T5" fmla="*/ 4 h 24"/>
                <a:gd name="T6" fmla="*/ 2 w 33"/>
                <a:gd name="T7" fmla="*/ 6 h 24"/>
                <a:gd name="T8" fmla="*/ 4 w 33"/>
                <a:gd name="T9" fmla="*/ 14 h 24"/>
                <a:gd name="T10" fmla="*/ 9 w 33"/>
                <a:gd name="T11" fmla="*/ 17 h 24"/>
                <a:gd name="T12" fmla="*/ 12 w 33"/>
                <a:gd name="T13" fmla="*/ 19 h 24"/>
                <a:gd name="T14" fmla="*/ 4 w 33"/>
                <a:gd name="T15" fmla="*/ 21 h 24"/>
                <a:gd name="T16" fmla="*/ 4 w 33"/>
                <a:gd name="T17" fmla="*/ 22 h 24"/>
                <a:gd name="T18" fmla="*/ 11 w 33"/>
                <a:gd name="T19" fmla="*/ 21 h 24"/>
                <a:gd name="T20" fmla="*/ 18 w 33"/>
                <a:gd name="T21" fmla="*/ 24 h 24"/>
                <a:gd name="T22" fmla="*/ 19 w 33"/>
                <a:gd name="T23" fmla="*/ 23 h 24"/>
                <a:gd name="T24" fmla="*/ 15 w 33"/>
                <a:gd name="T25" fmla="*/ 19 h 24"/>
                <a:gd name="T26" fmla="*/ 24 w 33"/>
                <a:gd name="T27" fmla="*/ 17 h 24"/>
                <a:gd name="T28" fmla="*/ 32 w 33"/>
                <a:gd name="T29" fmla="*/ 11 h 24"/>
                <a:gd name="T30" fmla="*/ 25 w 33"/>
                <a:gd name="T31" fmla="*/ 8 h 24"/>
                <a:gd name="T32" fmla="*/ 5 w 33"/>
                <a:gd name="T33" fmla="*/ 12 h 24"/>
                <a:gd name="T34" fmla="*/ 3 w 33"/>
                <a:gd name="T35" fmla="*/ 10 h 24"/>
                <a:gd name="T36" fmla="*/ 8 w 33"/>
                <a:gd name="T37" fmla="*/ 3 h 24"/>
                <a:gd name="T38" fmla="*/ 14 w 33"/>
                <a:gd name="T39" fmla="*/ 10 h 24"/>
                <a:gd name="T40" fmla="*/ 12 w 33"/>
                <a:gd name="T41" fmla="*/ 16 h 24"/>
                <a:gd name="T42" fmla="*/ 5 w 33"/>
                <a:gd name="T43" fmla="*/ 12 h 24"/>
                <a:gd name="T44" fmla="*/ 30 w 33"/>
                <a:gd name="T45" fmla="*/ 11 h 24"/>
                <a:gd name="T46" fmla="*/ 23 w 33"/>
                <a:gd name="T47" fmla="*/ 15 h 24"/>
                <a:gd name="T48" fmla="*/ 15 w 33"/>
                <a:gd name="T49" fmla="*/ 17 h 24"/>
                <a:gd name="T50" fmla="*/ 23 w 33"/>
                <a:gd name="T51" fmla="*/ 11 h 24"/>
                <a:gd name="T52" fmla="*/ 30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25" y="8"/>
                  </a:moveTo>
                  <a:cubicBezTo>
                    <a:pt x="20" y="9"/>
                    <a:pt x="17" y="12"/>
                    <a:pt x="14" y="14"/>
                  </a:cubicBezTo>
                  <a:cubicBezTo>
                    <a:pt x="15" y="11"/>
                    <a:pt x="16" y="7"/>
                    <a:pt x="13" y="4"/>
                  </a:cubicBezTo>
                  <a:cubicBezTo>
                    <a:pt x="9" y="0"/>
                    <a:pt x="4" y="2"/>
                    <a:pt x="2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6" y="15"/>
                    <a:pt x="8" y="16"/>
                    <a:pt x="9" y="17"/>
                  </a:cubicBezTo>
                  <a:cubicBezTo>
                    <a:pt x="10" y="17"/>
                    <a:pt x="12" y="18"/>
                    <a:pt x="12" y="19"/>
                  </a:cubicBezTo>
                  <a:cubicBezTo>
                    <a:pt x="9" y="19"/>
                    <a:pt x="6" y="20"/>
                    <a:pt x="4" y="21"/>
                  </a:cubicBezTo>
                  <a:cubicBezTo>
                    <a:pt x="3" y="21"/>
                    <a:pt x="3" y="22"/>
                    <a:pt x="4" y="22"/>
                  </a:cubicBezTo>
                  <a:cubicBezTo>
                    <a:pt x="6" y="22"/>
                    <a:pt x="9" y="21"/>
                    <a:pt x="11" y="21"/>
                  </a:cubicBezTo>
                  <a:cubicBezTo>
                    <a:pt x="14" y="21"/>
                    <a:pt x="15" y="23"/>
                    <a:pt x="18" y="24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8" y="21"/>
                    <a:pt x="17" y="20"/>
                    <a:pt x="15" y="19"/>
                  </a:cubicBezTo>
                  <a:cubicBezTo>
                    <a:pt x="18" y="20"/>
                    <a:pt x="21" y="18"/>
                    <a:pt x="24" y="17"/>
                  </a:cubicBezTo>
                  <a:cubicBezTo>
                    <a:pt x="26" y="16"/>
                    <a:pt x="32" y="14"/>
                    <a:pt x="32" y="11"/>
                  </a:cubicBezTo>
                  <a:cubicBezTo>
                    <a:pt x="33" y="7"/>
                    <a:pt x="27" y="8"/>
                    <a:pt x="25" y="8"/>
                  </a:cubicBezTo>
                  <a:close/>
                  <a:moveTo>
                    <a:pt x="5" y="12"/>
                  </a:moveTo>
                  <a:cubicBezTo>
                    <a:pt x="5" y="12"/>
                    <a:pt x="3" y="11"/>
                    <a:pt x="3" y="10"/>
                  </a:cubicBezTo>
                  <a:cubicBezTo>
                    <a:pt x="3" y="7"/>
                    <a:pt x="5" y="4"/>
                    <a:pt x="8" y="3"/>
                  </a:cubicBezTo>
                  <a:cubicBezTo>
                    <a:pt x="11" y="3"/>
                    <a:pt x="14" y="7"/>
                    <a:pt x="14" y="10"/>
                  </a:cubicBezTo>
                  <a:cubicBezTo>
                    <a:pt x="14" y="12"/>
                    <a:pt x="13" y="14"/>
                    <a:pt x="12" y="16"/>
                  </a:cubicBezTo>
                  <a:cubicBezTo>
                    <a:pt x="10" y="14"/>
                    <a:pt x="6" y="13"/>
                    <a:pt x="5" y="12"/>
                  </a:cubicBezTo>
                  <a:close/>
                  <a:moveTo>
                    <a:pt x="30" y="11"/>
                  </a:moveTo>
                  <a:cubicBezTo>
                    <a:pt x="29" y="13"/>
                    <a:pt x="25" y="14"/>
                    <a:pt x="23" y="15"/>
                  </a:cubicBezTo>
                  <a:cubicBezTo>
                    <a:pt x="20" y="16"/>
                    <a:pt x="18" y="17"/>
                    <a:pt x="15" y="17"/>
                  </a:cubicBezTo>
                  <a:cubicBezTo>
                    <a:pt x="17" y="14"/>
                    <a:pt x="20" y="12"/>
                    <a:pt x="23" y="11"/>
                  </a:cubicBezTo>
                  <a:cubicBezTo>
                    <a:pt x="24" y="11"/>
                    <a:pt x="31" y="9"/>
                    <a:pt x="3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2C57F656-2D19-463B-B94F-8F9004FB0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114"/>
              <a:ext cx="31" cy="14"/>
            </a:xfrm>
            <a:custGeom>
              <a:avLst/>
              <a:gdLst>
                <a:gd name="T0" fmla="*/ 16 w 16"/>
                <a:gd name="T1" fmla="*/ 6 h 7"/>
                <a:gd name="T2" fmla="*/ 1 w 16"/>
                <a:gd name="T3" fmla="*/ 2 h 7"/>
                <a:gd name="T4" fmla="*/ 1 w 16"/>
                <a:gd name="T5" fmla="*/ 3 h 7"/>
                <a:gd name="T6" fmla="*/ 8 w 16"/>
                <a:gd name="T7" fmla="*/ 4 h 7"/>
                <a:gd name="T8" fmla="*/ 15 w 16"/>
                <a:gd name="T9" fmla="*/ 7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5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11" y="4"/>
                    <a:pt x="13" y="6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0B14C7B5-135A-498E-82B6-02147F174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128"/>
              <a:ext cx="33" cy="9"/>
            </a:xfrm>
            <a:custGeom>
              <a:avLst/>
              <a:gdLst>
                <a:gd name="T0" fmla="*/ 16 w 17"/>
                <a:gd name="T1" fmla="*/ 3 h 5"/>
                <a:gd name="T2" fmla="*/ 8 w 17"/>
                <a:gd name="T3" fmla="*/ 0 h 5"/>
                <a:gd name="T4" fmla="*/ 1 w 17"/>
                <a:gd name="T5" fmla="*/ 1 h 5"/>
                <a:gd name="T6" fmla="*/ 1 w 17"/>
                <a:gd name="T7" fmla="*/ 2 h 5"/>
                <a:gd name="T8" fmla="*/ 9 w 17"/>
                <a:gd name="T9" fmla="*/ 3 h 5"/>
                <a:gd name="T10" fmla="*/ 16 w 17"/>
                <a:gd name="T11" fmla="*/ 4 h 5"/>
                <a:gd name="T12" fmla="*/ 16 w 17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6" y="3"/>
                  </a:moveTo>
                  <a:cubicBezTo>
                    <a:pt x="14" y="1"/>
                    <a:pt x="11" y="1"/>
                    <a:pt x="8" y="0"/>
                  </a:cubicBezTo>
                  <a:cubicBezTo>
                    <a:pt x="6" y="0"/>
                    <a:pt x="3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4" y="5"/>
                    <a:pt x="16" y="4"/>
                  </a:cubicBezTo>
                  <a:cubicBezTo>
                    <a:pt x="17" y="4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5F205B94-74FE-43EE-965D-294FE0D4A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387"/>
              <a:ext cx="171" cy="681"/>
            </a:xfrm>
            <a:custGeom>
              <a:avLst/>
              <a:gdLst>
                <a:gd name="T0" fmla="*/ 40 w 87"/>
                <a:gd name="T1" fmla="*/ 0 h 346"/>
                <a:gd name="T2" fmla="*/ 16 w 87"/>
                <a:gd name="T3" fmla="*/ 343 h 346"/>
                <a:gd name="T4" fmla="*/ 39 w 87"/>
                <a:gd name="T5" fmla="*/ 344 h 346"/>
                <a:gd name="T6" fmla="*/ 75 w 87"/>
                <a:gd name="T7" fmla="*/ 4 h 346"/>
                <a:gd name="T8" fmla="*/ 40 w 87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46">
                  <a:moveTo>
                    <a:pt x="40" y="0"/>
                  </a:moveTo>
                  <a:cubicBezTo>
                    <a:pt x="40" y="0"/>
                    <a:pt x="0" y="82"/>
                    <a:pt x="16" y="343"/>
                  </a:cubicBezTo>
                  <a:cubicBezTo>
                    <a:pt x="16" y="343"/>
                    <a:pt x="33" y="346"/>
                    <a:pt x="39" y="344"/>
                  </a:cubicBezTo>
                  <a:cubicBezTo>
                    <a:pt x="39" y="344"/>
                    <a:pt x="87" y="118"/>
                    <a:pt x="75" y="4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38961509-12B4-479E-9A9C-36E5F39D2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3005"/>
              <a:ext cx="91" cy="164"/>
            </a:xfrm>
            <a:custGeom>
              <a:avLst/>
              <a:gdLst>
                <a:gd name="T0" fmla="*/ 8 w 46"/>
                <a:gd name="T1" fmla="*/ 62 h 83"/>
                <a:gd name="T2" fmla="*/ 32 w 46"/>
                <a:gd name="T3" fmla="*/ 81 h 83"/>
                <a:gd name="T4" fmla="*/ 42 w 46"/>
                <a:gd name="T5" fmla="*/ 65 h 83"/>
                <a:gd name="T6" fmla="*/ 32 w 46"/>
                <a:gd name="T7" fmla="*/ 52 h 83"/>
                <a:gd name="T8" fmla="*/ 25 w 46"/>
                <a:gd name="T9" fmla="*/ 42 h 83"/>
                <a:gd name="T10" fmla="*/ 21 w 46"/>
                <a:gd name="T11" fmla="*/ 37 h 83"/>
                <a:gd name="T12" fmla="*/ 25 w 46"/>
                <a:gd name="T13" fmla="*/ 3 h 83"/>
                <a:gd name="T14" fmla="*/ 25 w 46"/>
                <a:gd name="T15" fmla="*/ 0 h 83"/>
                <a:gd name="T16" fmla="*/ 0 w 46"/>
                <a:gd name="T17" fmla="*/ 0 h 83"/>
                <a:gd name="T18" fmla="*/ 14 w 46"/>
                <a:gd name="T19" fmla="*/ 38 h 83"/>
                <a:gd name="T20" fmla="*/ 13 w 46"/>
                <a:gd name="T21" fmla="*/ 41 h 83"/>
                <a:gd name="T22" fmla="*/ 12 w 46"/>
                <a:gd name="T23" fmla="*/ 45 h 83"/>
                <a:gd name="T24" fmla="*/ 8 w 46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3">
                  <a:moveTo>
                    <a:pt x="8" y="62"/>
                  </a:moveTo>
                  <a:cubicBezTo>
                    <a:pt x="6" y="75"/>
                    <a:pt x="21" y="83"/>
                    <a:pt x="32" y="81"/>
                  </a:cubicBezTo>
                  <a:cubicBezTo>
                    <a:pt x="37" y="81"/>
                    <a:pt x="46" y="69"/>
                    <a:pt x="42" y="65"/>
                  </a:cubicBezTo>
                  <a:cubicBezTo>
                    <a:pt x="38" y="61"/>
                    <a:pt x="35" y="57"/>
                    <a:pt x="32" y="52"/>
                  </a:cubicBezTo>
                  <a:cubicBezTo>
                    <a:pt x="29" y="49"/>
                    <a:pt x="27" y="45"/>
                    <a:pt x="25" y="42"/>
                  </a:cubicBezTo>
                  <a:cubicBezTo>
                    <a:pt x="24" y="40"/>
                    <a:pt x="22" y="39"/>
                    <a:pt x="21" y="37"/>
                  </a:cubicBezTo>
                  <a:cubicBezTo>
                    <a:pt x="23" y="26"/>
                    <a:pt x="25" y="14"/>
                    <a:pt x="25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2"/>
                    <a:pt x="8" y="25"/>
                    <a:pt x="14" y="38"/>
                  </a:cubicBezTo>
                  <a:cubicBezTo>
                    <a:pt x="13" y="38"/>
                    <a:pt x="13" y="40"/>
                    <a:pt x="13" y="41"/>
                  </a:cubicBezTo>
                  <a:cubicBezTo>
                    <a:pt x="13" y="42"/>
                    <a:pt x="12" y="44"/>
                    <a:pt x="12" y="45"/>
                  </a:cubicBezTo>
                  <a:cubicBezTo>
                    <a:pt x="10" y="51"/>
                    <a:pt x="9" y="58"/>
                    <a:pt x="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F6CE62F6-ABC6-4226-B2D0-D1EC895C6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088"/>
              <a:ext cx="79" cy="81"/>
            </a:xfrm>
            <a:custGeom>
              <a:avLst/>
              <a:gdLst>
                <a:gd name="T0" fmla="*/ 26 w 40"/>
                <a:gd name="T1" fmla="*/ 39 h 41"/>
                <a:gd name="T2" fmla="*/ 36 w 40"/>
                <a:gd name="T3" fmla="*/ 23 h 41"/>
                <a:gd name="T4" fmla="*/ 26 w 40"/>
                <a:gd name="T5" fmla="*/ 10 h 41"/>
                <a:gd name="T6" fmla="*/ 19 w 40"/>
                <a:gd name="T7" fmla="*/ 0 h 41"/>
                <a:gd name="T8" fmla="*/ 7 w 40"/>
                <a:gd name="T9" fmla="*/ 0 h 41"/>
                <a:gd name="T10" fmla="*/ 6 w 40"/>
                <a:gd name="T11" fmla="*/ 3 h 41"/>
                <a:gd name="T12" fmla="*/ 2 w 40"/>
                <a:gd name="T13" fmla="*/ 20 h 41"/>
                <a:gd name="T14" fmla="*/ 26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26" y="39"/>
                  </a:moveTo>
                  <a:cubicBezTo>
                    <a:pt x="31" y="39"/>
                    <a:pt x="40" y="27"/>
                    <a:pt x="36" y="23"/>
                  </a:cubicBezTo>
                  <a:cubicBezTo>
                    <a:pt x="32" y="19"/>
                    <a:pt x="29" y="15"/>
                    <a:pt x="26" y="10"/>
                  </a:cubicBezTo>
                  <a:cubicBezTo>
                    <a:pt x="23" y="7"/>
                    <a:pt x="21" y="3"/>
                    <a:pt x="19" y="0"/>
                  </a:cubicBezTo>
                  <a:cubicBezTo>
                    <a:pt x="16" y="1"/>
                    <a:pt x="11" y="2"/>
                    <a:pt x="7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4" y="9"/>
                    <a:pt x="3" y="16"/>
                    <a:pt x="2" y="20"/>
                  </a:cubicBezTo>
                  <a:cubicBezTo>
                    <a:pt x="0" y="33"/>
                    <a:pt x="15" y="41"/>
                    <a:pt x="26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C7AC05D3-809D-4852-A75F-518179553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2" y="3065"/>
              <a:ext cx="63" cy="47"/>
            </a:xfrm>
            <a:custGeom>
              <a:avLst/>
              <a:gdLst>
                <a:gd name="T0" fmla="*/ 0 w 32"/>
                <a:gd name="T1" fmla="*/ 11 h 24"/>
                <a:gd name="T2" fmla="*/ 9 w 32"/>
                <a:gd name="T3" fmla="*/ 17 h 24"/>
                <a:gd name="T4" fmla="*/ 17 w 32"/>
                <a:gd name="T5" fmla="*/ 19 h 24"/>
                <a:gd name="T6" fmla="*/ 14 w 32"/>
                <a:gd name="T7" fmla="*/ 23 h 24"/>
                <a:gd name="T8" fmla="*/ 15 w 32"/>
                <a:gd name="T9" fmla="*/ 24 h 24"/>
                <a:gd name="T10" fmla="*/ 22 w 32"/>
                <a:gd name="T11" fmla="*/ 21 h 24"/>
                <a:gd name="T12" fmla="*/ 29 w 32"/>
                <a:gd name="T13" fmla="*/ 22 h 24"/>
                <a:gd name="T14" fmla="*/ 29 w 32"/>
                <a:gd name="T15" fmla="*/ 21 h 24"/>
                <a:gd name="T16" fmla="*/ 20 w 32"/>
                <a:gd name="T17" fmla="*/ 19 h 24"/>
                <a:gd name="T18" fmla="*/ 23 w 32"/>
                <a:gd name="T19" fmla="*/ 17 h 24"/>
                <a:gd name="T20" fmla="*/ 28 w 32"/>
                <a:gd name="T21" fmla="*/ 14 h 24"/>
                <a:gd name="T22" fmla="*/ 31 w 32"/>
                <a:gd name="T23" fmla="*/ 6 h 24"/>
                <a:gd name="T24" fmla="*/ 20 w 32"/>
                <a:gd name="T25" fmla="*/ 4 h 24"/>
                <a:gd name="T26" fmla="*/ 18 w 32"/>
                <a:gd name="T27" fmla="*/ 14 h 24"/>
                <a:gd name="T28" fmla="*/ 8 w 32"/>
                <a:gd name="T29" fmla="*/ 8 h 24"/>
                <a:gd name="T30" fmla="*/ 0 w 32"/>
                <a:gd name="T31" fmla="*/ 11 h 24"/>
                <a:gd name="T32" fmla="*/ 21 w 32"/>
                <a:gd name="T33" fmla="*/ 16 h 24"/>
                <a:gd name="T34" fmla="*/ 19 w 32"/>
                <a:gd name="T35" fmla="*/ 10 h 24"/>
                <a:gd name="T36" fmla="*/ 25 w 32"/>
                <a:gd name="T37" fmla="*/ 3 h 24"/>
                <a:gd name="T38" fmla="*/ 30 w 32"/>
                <a:gd name="T39" fmla="*/ 10 h 24"/>
                <a:gd name="T40" fmla="*/ 27 w 32"/>
                <a:gd name="T41" fmla="*/ 12 h 24"/>
                <a:gd name="T42" fmla="*/ 21 w 32"/>
                <a:gd name="T43" fmla="*/ 16 h 24"/>
                <a:gd name="T44" fmla="*/ 10 w 32"/>
                <a:gd name="T45" fmla="*/ 11 h 24"/>
                <a:gd name="T46" fmla="*/ 18 w 32"/>
                <a:gd name="T47" fmla="*/ 17 h 24"/>
                <a:gd name="T48" fmla="*/ 10 w 32"/>
                <a:gd name="T49" fmla="*/ 15 h 24"/>
                <a:gd name="T50" fmla="*/ 3 w 32"/>
                <a:gd name="T51" fmla="*/ 11 h 24"/>
                <a:gd name="T52" fmla="*/ 10 w 32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0" y="11"/>
                  </a:moveTo>
                  <a:cubicBezTo>
                    <a:pt x="1" y="14"/>
                    <a:pt x="6" y="16"/>
                    <a:pt x="9" y="17"/>
                  </a:cubicBezTo>
                  <a:cubicBezTo>
                    <a:pt x="11" y="18"/>
                    <a:pt x="15" y="20"/>
                    <a:pt x="17" y="19"/>
                  </a:cubicBezTo>
                  <a:cubicBezTo>
                    <a:pt x="16" y="20"/>
                    <a:pt x="15" y="21"/>
                    <a:pt x="14" y="23"/>
                  </a:cubicBezTo>
                  <a:cubicBezTo>
                    <a:pt x="14" y="23"/>
                    <a:pt x="14" y="24"/>
                    <a:pt x="15" y="24"/>
                  </a:cubicBezTo>
                  <a:cubicBezTo>
                    <a:pt x="17" y="23"/>
                    <a:pt x="19" y="21"/>
                    <a:pt x="22" y="21"/>
                  </a:cubicBezTo>
                  <a:cubicBezTo>
                    <a:pt x="24" y="21"/>
                    <a:pt x="26" y="22"/>
                    <a:pt x="29" y="22"/>
                  </a:cubicBezTo>
                  <a:cubicBezTo>
                    <a:pt x="29" y="22"/>
                    <a:pt x="30" y="21"/>
                    <a:pt x="29" y="21"/>
                  </a:cubicBezTo>
                  <a:cubicBezTo>
                    <a:pt x="27" y="20"/>
                    <a:pt x="23" y="19"/>
                    <a:pt x="20" y="19"/>
                  </a:cubicBezTo>
                  <a:cubicBezTo>
                    <a:pt x="21" y="18"/>
                    <a:pt x="23" y="17"/>
                    <a:pt x="23" y="17"/>
                  </a:cubicBezTo>
                  <a:cubicBezTo>
                    <a:pt x="25" y="16"/>
                    <a:pt x="27" y="15"/>
                    <a:pt x="28" y="14"/>
                  </a:cubicBezTo>
                  <a:cubicBezTo>
                    <a:pt x="31" y="12"/>
                    <a:pt x="32" y="10"/>
                    <a:pt x="31" y="6"/>
                  </a:cubicBezTo>
                  <a:cubicBezTo>
                    <a:pt x="29" y="2"/>
                    <a:pt x="24" y="0"/>
                    <a:pt x="20" y="4"/>
                  </a:cubicBezTo>
                  <a:cubicBezTo>
                    <a:pt x="17" y="7"/>
                    <a:pt x="17" y="11"/>
                    <a:pt x="18" y="14"/>
                  </a:cubicBezTo>
                  <a:cubicBezTo>
                    <a:pt x="15" y="12"/>
                    <a:pt x="12" y="9"/>
                    <a:pt x="8" y="8"/>
                  </a:cubicBezTo>
                  <a:cubicBezTo>
                    <a:pt x="6" y="8"/>
                    <a:pt x="0" y="7"/>
                    <a:pt x="0" y="11"/>
                  </a:cubicBezTo>
                  <a:close/>
                  <a:moveTo>
                    <a:pt x="21" y="16"/>
                  </a:moveTo>
                  <a:cubicBezTo>
                    <a:pt x="20" y="14"/>
                    <a:pt x="19" y="12"/>
                    <a:pt x="19" y="10"/>
                  </a:cubicBezTo>
                  <a:cubicBezTo>
                    <a:pt x="19" y="7"/>
                    <a:pt x="21" y="3"/>
                    <a:pt x="25" y="3"/>
                  </a:cubicBezTo>
                  <a:cubicBezTo>
                    <a:pt x="27" y="4"/>
                    <a:pt x="30" y="7"/>
                    <a:pt x="30" y="10"/>
                  </a:cubicBezTo>
                  <a:cubicBezTo>
                    <a:pt x="30" y="11"/>
                    <a:pt x="28" y="12"/>
                    <a:pt x="27" y="12"/>
                  </a:cubicBezTo>
                  <a:cubicBezTo>
                    <a:pt x="27" y="13"/>
                    <a:pt x="23" y="14"/>
                    <a:pt x="21" y="16"/>
                  </a:cubicBezTo>
                  <a:close/>
                  <a:moveTo>
                    <a:pt x="10" y="11"/>
                  </a:moveTo>
                  <a:cubicBezTo>
                    <a:pt x="13" y="12"/>
                    <a:pt x="16" y="14"/>
                    <a:pt x="18" y="17"/>
                  </a:cubicBezTo>
                  <a:cubicBezTo>
                    <a:pt x="15" y="17"/>
                    <a:pt x="12" y="16"/>
                    <a:pt x="10" y="15"/>
                  </a:cubicBezTo>
                  <a:cubicBezTo>
                    <a:pt x="8" y="14"/>
                    <a:pt x="4" y="13"/>
                    <a:pt x="3" y="11"/>
                  </a:cubicBezTo>
                  <a:cubicBezTo>
                    <a:pt x="2" y="9"/>
                    <a:pt x="9" y="11"/>
                    <a:pt x="1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0E87210C-D39A-4619-B4E4-56190778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3114"/>
              <a:ext cx="31" cy="14"/>
            </a:xfrm>
            <a:custGeom>
              <a:avLst/>
              <a:gdLst>
                <a:gd name="T0" fmla="*/ 0 w 16"/>
                <a:gd name="T1" fmla="*/ 6 h 7"/>
                <a:gd name="T2" fmla="*/ 16 w 16"/>
                <a:gd name="T3" fmla="*/ 2 h 7"/>
                <a:gd name="T4" fmla="*/ 16 w 16"/>
                <a:gd name="T5" fmla="*/ 3 h 7"/>
                <a:gd name="T6" fmla="*/ 8 w 16"/>
                <a:gd name="T7" fmla="*/ 4 h 7"/>
                <a:gd name="T8" fmla="*/ 1 w 16"/>
                <a:gd name="T9" fmla="*/ 7 h 7"/>
                <a:gd name="T10" fmla="*/ 0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1" y="0"/>
                    <a:pt x="12" y="0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3" y="3"/>
                    <a:pt x="11" y="3"/>
                    <a:pt x="8" y="4"/>
                  </a:cubicBezTo>
                  <a:cubicBezTo>
                    <a:pt x="6" y="4"/>
                    <a:pt x="4" y="6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6841A1E3-043A-48E4-9C28-62B66588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128"/>
              <a:ext cx="31" cy="9"/>
            </a:xfrm>
            <a:custGeom>
              <a:avLst/>
              <a:gdLst>
                <a:gd name="T0" fmla="*/ 1 w 16"/>
                <a:gd name="T1" fmla="*/ 3 h 5"/>
                <a:gd name="T2" fmla="*/ 8 w 16"/>
                <a:gd name="T3" fmla="*/ 0 h 5"/>
                <a:gd name="T4" fmla="*/ 16 w 16"/>
                <a:gd name="T5" fmla="*/ 1 h 5"/>
                <a:gd name="T6" fmla="*/ 15 w 16"/>
                <a:gd name="T7" fmla="*/ 2 h 5"/>
                <a:gd name="T8" fmla="*/ 7 w 16"/>
                <a:gd name="T9" fmla="*/ 3 h 5"/>
                <a:gd name="T10" fmla="*/ 1 w 16"/>
                <a:gd name="T11" fmla="*/ 4 h 5"/>
                <a:gd name="T12" fmla="*/ 1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" y="3"/>
                  </a:moveTo>
                  <a:cubicBezTo>
                    <a:pt x="3" y="1"/>
                    <a:pt x="6" y="1"/>
                    <a:pt x="8" y="0"/>
                  </a:cubicBezTo>
                  <a:cubicBezTo>
                    <a:pt x="11" y="0"/>
                    <a:pt x="13" y="0"/>
                    <a:pt x="16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3" y="1"/>
                    <a:pt x="10" y="2"/>
                    <a:pt x="7" y="3"/>
                  </a:cubicBezTo>
                  <a:cubicBezTo>
                    <a:pt x="5" y="4"/>
                    <a:pt x="3" y="5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F28D2F40-18C8-4389-B862-0533C31E1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387"/>
              <a:ext cx="169" cy="681"/>
            </a:xfrm>
            <a:custGeom>
              <a:avLst/>
              <a:gdLst>
                <a:gd name="T0" fmla="*/ 47 w 86"/>
                <a:gd name="T1" fmla="*/ 0 h 346"/>
                <a:gd name="T2" fmla="*/ 70 w 86"/>
                <a:gd name="T3" fmla="*/ 343 h 346"/>
                <a:gd name="T4" fmla="*/ 48 w 86"/>
                <a:gd name="T5" fmla="*/ 344 h 346"/>
                <a:gd name="T6" fmla="*/ 12 w 86"/>
                <a:gd name="T7" fmla="*/ 4 h 346"/>
                <a:gd name="T8" fmla="*/ 47 w 86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46">
                  <a:moveTo>
                    <a:pt x="47" y="0"/>
                  </a:moveTo>
                  <a:cubicBezTo>
                    <a:pt x="47" y="0"/>
                    <a:pt x="86" y="82"/>
                    <a:pt x="70" y="343"/>
                  </a:cubicBezTo>
                  <a:cubicBezTo>
                    <a:pt x="70" y="343"/>
                    <a:pt x="53" y="346"/>
                    <a:pt x="48" y="344"/>
                  </a:cubicBezTo>
                  <a:cubicBezTo>
                    <a:pt x="48" y="344"/>
                    <a:pt x="0" y="118"/>
                    <a:pt x="12" y="4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D7F69941-3B3B-462D-AF71-D5695658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367"/>
              <a:ext cx="122" cy="48"/>
            </a:xfrm>
            <a:custGeom>
              <a:avLst/>
              <a:gdLst>
                <a:gd name="T0" fmla="*/ 0 w 62"/>
                <a:gd name="T1" fmla="*/ 15 h 24"/>
                <a:gd name="T2" fmla="*/ 61 w 62"/>
                <a:gd name="T3" fmla="*/ 12 h 24"/>
                <a:gd name="T4" fmla="*/ 62 w 62"/>
                <a:gd name="T5" fmla="*/ 0 h 24"/>
                <a:gd name="T6" fmla="*/ 33 w 62"/>
                <a:gd name="T7" fmla="*/ 4 h 24"/>
                <a:gd name="T8" fmla="*/ 1 w 62"/>
                <a:gd name="T9" fmla="*/ 1 h 24"/>
                <a:gd name="T10" fmla="*/ 0 w 62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4">
                  <a:moveTo>
                    <a:pt x="0" y="15"/>
                  </a:moveTo>
                  <a:cubicBezTo>
                    <a:pt x="0" y="15"/>
                    <a:pt x="31" y="24"/>
                    <a:pt x="61" y="1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46" y="5"/>
                    <a:pt x="33" y="4"/>
                  </a:cubicBezTo>
                  <a:cubicBezTo>
                    <a:pt x="19" y="3"/>
                    <a:pt x="1" y="1"/>
                    <a:pt x="1" y="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8216CAAB-5D0D-4011-925F-30E66CC3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363"/>
              <a:ext cx="24" cy="50"/>
            </a:xfrm>
            <a:custGeom>
              <a:avLst/>
              <a:gdLst>
                <a:gd name="T0" fmla="*/ 5 w 12"/>
                <a:gd name="T1" fmla="*/ 0 h 25"/>
                <a:gd name="T2" fmla="*/ 5 w 12"/>
                <a:gd name="T3" fmla="*/ 22 h 25"/>
                <a:gd name="T4" fmla="*/ 12 w 12"/>
                <a:gd name="T5" fmla="*/ 24 h 25"/>
                <a:gd name="T6" fmla="*/ 12 w 12"/>
                <a:gd name="T7" fmla="*/ 2 h 25"/>
                <a:gd name="T8" fmla="*/ 5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5" y="0"/>
                  </a:moveTo>
                  <a:cubicBezTo>
                    <a:pt x="5" y="0"/>
                    <a:pt x="0" y="20"/>
                    <a:pt x="5" y="22"/>
                  </a:cubicBezTo>
                  <a:cubicBezTo>
                    <a:pt x="10" y="25"/>
                    <a:pt x="12" y="24"/>
                    <a:pt x="12" y="24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87DFFFCF-DA03-404D-8269-794A4858A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361"/>
              <a:ext cx="19" cy="52"/>
            </a:xfrm>
            <a:custGeom>
              <a:avLst/>
              <a:gdLst>
                <a:gd name="T0" fmla="*/ 7 w 10"/>
                <a:gd name="T1" fmla="*/ 0 h 26"/>
                <a:gd name="T2" fmla="*/ 6 w 10"/>
                <a:gd name="T3" fmla="*/ 22 h 26"/>
                <a:gd name="T4" fmla="*/ 0 w 10"/>
                <a:gd name="T5" fmla="*/ 22 h 26"/>
                <a:gd name="T6" fmla="*/ 0 w 10"/>
                <a:gd name="T7" fmla="*/ 1 h 26"/>
                <a:gd name="T8" fmla="*/ 7 w 1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6">
                  <a:moveTo>
                    <a:pt x="7" y="0"/>
                  </a:moveTo>
                  <a:cubicBezTo>
                    <a:pt x="7" y="0"/>
                    <a:pt x="10" y="18"/>
                    <a:pt x="6" y="22"/>
                  </a:cubicBezTo>
                  <a:cubicBezTo>
                    <a:pt x="1" y="26"/>
                    <a:pt x="0" y="22"/>
                    <a:pt x="0" y="2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8EB0ED8F-21F1-48C7-8829-B49943B71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3" y="2367"/>
              <a:ext cx="38" cy="34"/>
            </a:xfrm>
            <a:custGeom>
              <a:avLst/>
              <a:gdLst>
                <a:gd name="T0" fmla="*/ 0 w 19"/>
                <a:gd name="T1" fmla="*/ 0 h 17"/>
                <a:gd name="T2" fmla="*/ 1 w 19"/>
                <a:gd name="T3" fmla="*/ 17 h 17"/>
                <a:gd name="T4" fmla="*/ 18 w 19"/>
                <a:gd name="T5" fmla="*/ 17 h 17"/>
                <a:gd name="T6" fmla="*/ 19 w 19"/>
                <a:gd name="T7" fmla="*/ 0 h 17"/>
                <a:gd name="T8" fmla="*/ 0 w 19"/>
                <a:gd name="T9" fmla="*/ 0 h 17"/>
                <a:gd name="T10" fmla="*/ 15 w 19"/>
                <a:gd name="T11" fmla="*/ 14 h 17"/>
                <a:gd name="T12" fmla="*/ 4 w 19"/>
                <a:gd name="T13" fmla="*/ 13 h 17"/>
                <a:gd name="T14" fmla="*/ 3 w 19"/>
                <a:gd name="T15" fmla="*/ 4 h 17"/>
                <a:gd name="T16" fmla="*/ 16 w 19"/>
                <a:gd name="T17" fmla="*/ 4 h 17"/>
                <a:gd name="T18" fmla="*/ 15 w 19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2"/>
                    <a:pt x="1" y="17"/>
                    <a:pt x="1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0"/>
                  </a:lnTo>
                  <a:close/>
                  <a:moveTo>
                    <a:pt x="15" y="14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90E0DA3B-5767-4F32-9E12-22353D3C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021"/>
              <a:ext cx="58" cy="112"/>
            </a:xfrm>
            <a:custGeom>
              <a:avLst/>
              <a:gdLst>
                <a:gd name="T0" fmla="*/ 15 w 29"/>
                <a:gd name="T1" fmla="*/ 57 h 57"/>
                <a:gd name="T2" fmla="*/ 0 w 29"/>
                <a:gd name="T3" fmla="*/ 49 h 57"/>
                <a:gd name="T4" fmla="*/ 1 w 29"/>
                <a:gd name="T5" fmla="*/ 29 h 57"/>
                <a:gd name="T6" fmla="*/ 3 w 29"/>
                <a:gd name="T7" fmla="*/ 11 h 57"/>
                <a:gd name="T8" fmla="*/ 14 w 29"/>
                <a:gd name="T9" fmla="*/ 0 h 57"/>
                <a:gd name="T10" fmla="*/ 22 w 29"/>
                <a:gd name="T11" fmla="*/ 3 h 57"/>
                <a:gd name="T12" fmla="*/ 25 w 29"/>
                <a:gd name="T13" fmla="*/ 11 h 57"/>
                <a:gd name="T14" fmla="*/ 26 w 29"/>
                <a:gd name="T15" fmla="*/ 29 h 57"/>
                <a:gd name="T16" fmla="*/ 27 w 29"/>
                <a:gd name="T17" fmla="*/ 46 h 57"/>
                <a:gd name="T18" fmla="*/ 15 w 29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7">
                  <a:moveTo>
                    <a:pt x="15" y="57"/>
                  </a:moveTo>
                  <a:cubicBezTo>
                    <a:pt x="9" y="57"/>
                    <a:pt x="0" y="55"/>
                    <a:pt x="0" y="4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8" y="0"/>
                    <a:pt x="14" y="0"/>
                  </a:cubicBezTo>
                  <a:cubicBezTo>
                    <a:pt x="17" y="0"/>
                    <a:pt x="20" y="1"/>
                    <a:pt x="22" y="3"/>
                  </a:cubicBezTo>
                  <a:cubicBezTo>
                    <a:pt x="24" y="5"/>
                    <a:pt x="25" y="8"/>
                    <a:pt x="25" y="11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56"/>
                    <a:pt x="15" y="57"/>
                    <a:pt x="15" y="57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13F35F23-0EBA-4826-A642-064DF176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812"/>
              <a:ext cx="189" cy="246"/>
            </a:xfrm>
            <a:custGeom>
              <a:avLst/>
              <a:gdLst>
                <a:gd name="T0" fmla="*/ 75 w 96"/>
                <a:gd name="T1" fmla="*/ 24 h 125"/>
                <a:gd name="T2" fmla="*/ 60 w 96"/>
                <a:gd name="T3" fmla="*/ 0 h 125"/>
                <a:gd name="T4" fmla="*/ 1 w 96"/>
                <a:gd name="T5" fmla="*/ 51 h 125"/>
                <a:gd name="T6" fmla="*/ 0 w 96"/>
                <a:gd name="T7" fmla="*/ 69 h 125"/>
                <a:gd name="T8" fmla="*/ 54 w 96"/>
                <a:gd name="T9" fmla="*/ 124 h 125"/>
                <a:gd name="T10" fmla="*/ 96 w 96"/>
                <a:gd name="T11" fmla="*/ 69 h 125"/>
                <a:gd name="T12" fmla="*/ 93 w 96"/>
                <a:gd name="T13" fmla="*/ 39 h 125"/>
                <a:gd name="T14" fmla="*/ 75 w 96"/>
                <a:gd name="T15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25">
                  <a:moveTo>
                    <a:pt x="75" y="24"/>
                  </a:moveTo>
                  <a:cubicBezTo>
                    <a:pt x="70" y="17"/>
                    <a:pt x="64" y="9"/>
                    <a:pt x="60" y="0"/>
                  </a:cubicBezTo>
                  <a:cubicBezTo>
                    <a:pt x="45" y="22"/>
                    <a:pt x="23" y="43"/>
                    <a:pt x="1" y="51"/>
                  </a:cubicBezTo>
                  <a:cubicBezTo>
                    <a:pt x="0" y="57"/>
                    <a:pt x="0" y="63"/>
                    <a:pt x="0" y="69"/>
                  </a:cubicBezTo>
                  <a:cubicBezTo>
                    <a:pt x="0" y="104"/>
                    <a:pt x="25" y="125"/>
                    <a:pt x="54" y="124"/>
                  </a:cubicBezTo>
                  <a:cubicBezTo>
                    <a:pt x="80" y="124"/>
                    <a:pt x="96" y="104"/>
                    <a:pt x="96" y="69"/>
                  </a:cubicBezTo>
                  <a:cubicBezTo>
                    <a:pt x="96" y="59"/>
                    <a:pt x="95" y="49"/>
                    <a:pt x="93" y="39"/>
                  </a:cubicBezTo>
                  <a:cubicBezTo>
                    <a:pt x="86" y="35"/>
                    <a:pt x="80" y="30"/>
                    <a:pt x="75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C63C2682-F947-46D9-93B7-F8F430E2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98"/>
              <a:ext cx="55" cy="81"/>
            </a:xfrm>
            <a:custGeom>
              <a:avLst/>
              <a:gdLst>
                <a:gd name="T0" fmla="*/ 8 w 28"/>
                <a:gd name="T1" fmla="*/ 18 h 41"/>
                <a:gd name="T2" fmla="*/ 25 w 28"/>
                <a:gd name="T3" fmla="*/ 17 h 41"/>
                <a:gd name="T4" fmla="*/ 8 w 28"/>
                <a:gd name="T5" fmla="*/ 39 h 41"/>
                <a:gd name="T6" fmla="*/ 8 w 28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8" y="18"/>
                  </a:moveTo>
                  <a:cubicBezTo>
                    <a:pt x="8" y="18"/>
                    <a:pt x="21" y="0"/>
                    <a:pt x="25" y="17"/>
                  </a:cubicBezTo>
                  <a:cubicBezTo>
                    <a:pt x="28" y="31"/>
                    <a:pt x="15" y="41"/>
                    <a:pt x="8" y="39"/>
                  </a:cubicBezTo>
                  <a:cubicBezTo>
                    <a:pt x="0" y="36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86D9A0F1-2AAF-4762-B031-3B62DD785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18"/>
              <a:ext cx="35" cy="49"/>
            </a:xfrm>
            <a:custGeom>
              <a:avLst/>
              <a:gdLst>
                <a:gd name="T0" fmla="*/ 4 w 18"/>
                <a:gd name="T1" fmla="*/ 11 h 25"/>
                <a:gd name="T2" fmla="*/ 15 w 18"/>
                <a:gd name="T3" fmla="*/ 5 h 25"/>
                <a:gd name="T4" fmla="*/ 16 w 18"/>
                <a:gd name="T5" fmla="*/ 17 h 25"/>
                <a:gd name="T6" fmla="*/ 10 w 18"/>
                <a:gd name="T7" fmla="*/ 13 h 25"/>
                <a:gd name="T8" fmla="*/ 3 w 18"/>
                <a:gd name="T9" fmla="*/ 20 h 25"/>
                <a:gd name="T10" fmla="*/ 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4" y="11"/>
                  </a:moveTo>
                  <a:cubicBezTo>
                    <a:pt x="4" y="11"/>
                    <a:pt x="13" y="0"/>
                    <a:pt x="15" y="5"/>
                  </a:cubicBezTo>
                  <a:cubicBezTo>
                    <a:pt x="18" y="11"/>
                    <a:pt x="16" y="17"/>
                    <a:pt x="16" y="17"/>
                  </a:cubicBezTo>
                  <a:cubicBezTo>
                    <a:pt x="16" y="17"/>
                    <a:pt x="15" y="10"/>
                    <a:pt x="10" y="13"/>
                  </a:cubicBezTo>
                  <a:cubicBezTo>
                    <a:pt x="10" y="13"/>
                    <a:pt x="14" y="25"/>
                    <a:pt x="3" y="20"/>
                  </a:cubicBezTo>
                  <a:cubicBezTo>
                    <a:pt x="3" y="20"/>
                    <a:pt x="0" y="16"/>
                    <a:pt x="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9E95EE92-83C2-49C0-AFF8-3367EEDE5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98"/>
              <a:ext cx="53" cy="81"/>
            </a:xfrm>
            <a:custGeom>
              <a:avLst/>
              <a:gdLst>
                <a:gd name="T0" fmla="*/ 20 w 27"/>
                <a:gd name="T1" fmla="*/ 18 h 41"/>
                <a:gd name="T2" fmla="*/ 3 w 27"/>
                <a:gd name="T3" fmla="*/ 17 h 41"/>
                <a:gd name="T4" fmla="*/ 20 w 27"/>
                <a:gd name="T5" fmla="*/ 39 h 41"/>
                <a:gd name="T6" fmla="*/ 20 w 27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20" y="18"/>
                  </a:moveTo>
                  <a:cubicBezTo>
                    <a:pt x="20" y="18"/>
                    <a:pt x="6" y="0"/>
                    <a:pt x="3" y="17"/>
                  </a:cubicBezTo>
                  <a:cubicBezTo>
                    <a:pt x="0" y="31"/>
                    <a:pt x="12" y="41"/>
                    <a:pt x="20" y="39"/>
                  </a:cubicBezTo>
                  <a:cubicBezTo>
                    <a:pt x="27" y="36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F83B3FB4-911F-41B6-A5A7-BED5FEC05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918"/>
              <a:ext cx="35" cy="49"/>
            </a:xfrm>
            <a:custGeom>
              <a:avLst/>
              <a:gdLst>
                <a:gd name="T0" fmla="*/ 14 w 18"/>
                <a:gd name="T1" fmla="*/ 11 h 25"/>
                <a:gd name="T2" fmla="*/ 2 w 18"/>
                <a:gd name="T3" fmla="*/ 5 h 25"/>
                <a:gd name="T4" fmla="*/ 1 w 18"/>
                <a:gd name="T5" fmla="*/ 17 h 25"/>
                <a:gd name="T6" fmla="*/ 8 w 18"/>
                <a:gd name="T7" fmla="*/ 13 h 25"/>
                <a:gd name="T8" fmla="*/ 14 w 18"/>
                <a:gd name="T9" fmla="*/ 20 h 25"/>
                <a:gd name="T10" fmla="*/ 1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14" y="11"/>
                  </a:moveTo>
                  <a:cubicBezTo>
                    <a:pt x="14" y="11"/>
                    <a:pt x="4" y="0"/>
                    <a:pt x="2" y="5"/>
                  </a:cubicBezTo>
                  <a:cubicBezTo>
                    <a:pt x="0" y="11"/>
                    <a:pt x="1" y="17"/>
                    <a:pt x="1" y="17"/>
                  </a:cubicBezTo>
                  <a:cubicBezTo>
                    <a:pt x="1" y="17"/>
                    <a:pt x="2" y="10"/>
                    <a:pt x="8" y="13"/>
                  </a:cubicBezTo>
                  <a:cubicBezTo>
                    <a:pt x="8" y="13"/>
                    <a:pt x="4" y="25"/>
                    <a:pt x="14" y="20"/>
                  </a:cubicBezTo>
                  <a:cubicBezTo>
                    <a:pt x="14" y="20"/>
                    <a:pt x="18" y="16"/>
                    <a:pt x="1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Oval 301">
              <a:extLst>
                <a:ext uri="{FF2B5EF4-FFF2-40B4-BE49-F238E27FC236}">
                  <a16:creationId xmlns:a16="http://schemas.microsoft.com/office/drawing/2014/main" id="{EBEDE5AF-6E2D-498C-9614-5E0ED37AF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1969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Oval 302">
              <a:extLst>
                <a:ext uri="{FF2B5EF4-FFF2-40B4-BE49-F238E27FC236}">
                  <a16:creationId xmlns:a16="http://schemas.microsoft.com/office/drawing/2014/main" id="{99326272-D81B-4630-A354-9C1A527F3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967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Oval 303">
              <a:extLst>
                <a:ext uri="{FF2B5EF4-FFF2-40B4-BE49-F238E27FC236}">
                  <a16:creationId xmlns:a16="http://schemas.microsoft.com/office/drawing/2014/main" id="{6BCAFF2C-DFFC-4E84-A0BC-7A97903FF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1906"/>
              <a:ext cx="49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Oval 304">
              <a:extLst>
                <a:ext uri="{FF2B5EF4-FFF2-40B4-BE49-F238E27FC236}">
                  <a16:creationId xmlns:a16="http://schemas.microsoft.com/office/drawing/2014/main" id="{2BCAA236-570B-4F08-80D1-B7799FFE9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908"/>
              <a:ext cx="32" cy="40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Oval 305">
              <a:extLst>
                <a:ext uri="{FF2B5EF4-FFF2-40B4-BE49-F238E27FC236}">
                  <a16:creationId xmlns:a16="http://schemas.microsoft.com/office/drawing/2014/main" id="{862D585A-29BE-472E-8492-283ABF81B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914"/>
              <a:ext cx="24" cy="30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Oval 306">
              <a:extLst>
                <a:ext uri="{FF2B5EF4-FFF2-40B4-BE49-F238E27FC236}">
                  <a16:creationId xmlns:a16="http://schemas.microsoft.com/office/drawing/2014/main" id="{0F1A263F-BF01-461A-BDE7-E99916A26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912"/>
              <a:ext cx="12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ADF53EAD-949F-4488-9E3C-64DB0EFFF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900"/>
              <a:ext cx="55" cy="38"/>
            </a:xfrm>
            <a:custGeom>
              <a:avLst/>
              <a:gdLst>
                <a:gd name="T0" fmla="*/ 14 w 28"/>
                <a:gd name="T1" fmla="*/ 1 h 19"/>
                <a:gd name="T2" fmla="*/ 28 w 28"/>
                <a:gd name="T3" fmla="*/ 15 h 19"/>
                <a:gd name="T4" fmla="*/ 27 w 28"/>
                <a:gd name="T5" fmla="*/ 16 h 19"/>
                <a:gd name="T6" fmla="*/ 17 w 28"/>
                <a:gd name="T7" fmla="*/ 5 h 19"/>
                <a:gd name="T8" fmla="*/ 2 w 28"/>
                <a:gd name="T9" fmla="*/ 19 h 19"/>
                <a:gd name="T10" fmla="*/ 1 w 28"/>
                <a:gd name="T11" fmla="*/ 19 h 19"/>
                <a:gd name="T12" fmla="*/ 14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"/>
                  </a:moveTo>
                  <a:cubicBezTo>
                    <a:pt x="22" y="0"/>
                    <a:pt x="28" y="8"/>
                    <a:pt x="28" y="15"/>
                  </a:cubicBezTo>
                  <a:cubicBezTo>
                    <a:pt x="28" y="16"/>
                    <a:pt x="27" y="16"/>
                    <a:pt x="27" y="16"/>
                  </a:cubicBezTo>
                  <a:cubicBezTo>
                    <a:pt x="24" y="11"/>
                    <a:pt x="23" y="7"/>
                    <a:pt x="17" y="5"/>
                  </a:cubicBezTo>
                  <a:cubicBezTo>
                    <a:pt x="8" y="2"/>
                    <a:pt x="3" y="11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0"/>
                    <a:pt x="5" y="2"/>
                    <a:pt x="14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EE1CC5F0-2587-4D20-BA89-DBC35E1EA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971"/>
              <a:ext cx="24" cy="20"/>
            </a:xfrm>
            <a:custGeom>
              <a:avLst/>
              <a:gdLst>
                <a:gd name="T0" fmla="*/ 0 w 12"/>
                <a:gd name="T1" fmla="*/ 0 h 10"/>
                <a:gd name="T2" fmla="*/ 12 w 12"/>
                <a:gd name="T3" fmla="*/ 0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0" y="0"/>
                    <a:pt x="6" y="10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Oval 309">
              <a:extLst>
                <a:ext uri="{FF2B5EF4-FFF2-40B4-BE49-F238E27FC236}">
                  <a16:creationId xmlns:a16="http://schemas.microsoft.com/office/drawing/2014/main" id="{626DBE36-30A2-4E6F-B752-F6D84DBBA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906"/>
              <a:ext cx="49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Oval 310">
              <a:extLst>
                <a:ext uri="{FF2B5EF4-FFF2-40B4-BE49-F238E27FC236}">
                  <a16:creationId xmlns:a16="http://schemas.microsoft.com/office/drawing/2014/main" id="{F87116F9-3417-4C08-AADF-E07A551CA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908"/>
              <a:ext cx="29" cy="40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Oval 311">
              <a:extLst>
                <a:ext uri="{FF2B5EF4-FFF2-40B4-BE49-F238E27FC236}">
                  <a16:creationId xmlns:a16="http://schemas.microsoft.com/office/drawing/2014/main" id="{37D6CB12-48E2-42BF-9D9F-9A5181314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" y="1914"/>
              <a:ext cx="21" cy="30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Oval 312">
              <a:extLst>
                <a:ext uri="{FF2B5EF4-FFF2-40B4-BE49-F238E27FC236}">
                  <a16:creationId xmlns:a16="http://schemas.microsoft.com/office/drawing/2014/main" id="{A561AFC6-0B93-469D-AE96-A1281D01A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2" y="1912"/>
              <a:ext cx="1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FAEC3187-C843-47EE-8BAF-5ED3029EA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900"/>
              <a:ext cx="55" cy="38"/>
            </a:xfrm>
            <a:custGeom>
              <a:avLst/>
              <a:gdLst>
                <a:gd name="T0" fmla="*/ 14 w 28"/>
                <a:gd name="T1" fmla="*/ 1 h 19"/>
                <a:gd name="T2" fmla="*/ 0 w 28"/>
                <a:gd name="T3" fmla="*/ 15 h 19"/>
                <a:gd name="T4" fmla="*/ 1 w 28"/>
                <a:gd name="T5" fmla="*/ 16 h 19"/>
                <a:gd name="T6" fmla="*/ 12 w 28"/>
                <a:gd name="T7" fmla="*/ 5 h 19"/>
                <a:gd name="T8" fmla="*/ 26 w 28"/>
                <a:gd name="T9" fmla="*/ 19 h 19"/>
                <a:gd name="T10" fmla="*/ 27 w 28"/>
                <a:gd name="T11" fmla="*/ 19 h 19"/>
                <a:gd name="T12" fmla="*/ 14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"/>
                  </a:moveTo>
                  <a:cubicBezTo>
                    <a:pt x="6" y="0"/>
                    <a:pt x="0" y="8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4" y="11"/>
                    <a:pt x="6" y="7"/>
                    <a:pt x="12" y="5"/>
                  </a:cubicBezTo>
                  <a:cubicBezTo>
                    <a:pt x="21" y="2"/>
                    <a:pt x="25" y="11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8" y="10"/>
                    <a:pt x="23" y="2"/>
                    <a:pt x="14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Oval 314">
              <a:extLst>
                <a:ext uri="{FF2B5EF4-FFF2-40B4-BE49-F238E27FC236}">
                  <a16:creationId xmlns:a16="http://schemas.microsoft.com/office/drawing/2014/main" id="{F203E198-37AC-41FB-A25B-8530E383C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950"/>
              <a:ext cx="51" cy="39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Oval 315">
              <a:extLst>
                <a:ext uri="{FF2B5EF4-FFF2-40B4-BE49-F238E27FC236}">
                  <a16:creationId xmlns:a16="http://schemas.microsoft.com/office/drawing/2014/main" id="{A24A80F2-5847-47A5-AA4E-D7609B7F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950"/>
              <a:ext cx="51" cy="39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B2386F4F-89F0-43F2-88C6-A686818B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69"/>
              <a:ext cx="59" cy="29"/>
            </a:xfrm>
            <a:custGeom>
              <a:avLst/>
              <a:gdLst>
                <a:gd name="T0" fmla="*/ 0 w 30"/>
                <a:gd name="T1" fmla="*/ 15 h 15"/>
                <a:gd name="T2" fmla="*/ 30 w 30"/>
                <a:gd name="T3" fmla="*/ 13 h 15"/>
                <a:gd name="T4" fmla="*/ 0 w 30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5">
                  <a:moveTo>
                    <a:pt x="0" y="15"/>
                  </a:moveTo>
                  <a:cubicBezTo>
                    <a:pt x="0" y="15"/>
                    <a:pt x="12" y="0"/>
                    <a:pt x="30" y="13"/>
                  </a:cubicBezTo>
                  <a:cubicBezTo>
                    <a:pt x="30" y="13"/>
                    <a:pt x="15" y="7"/>
                    <a:pt x="0" y="15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ED358923-DE46-4F3D-AED1-E666F558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867"/>
              <a:ext cx="55" cy="31"/>
            </a:xfrm>
            <a:custGeom>
              <a:avLst/>
              <a:gdLst>
                <a:gd name="T0" fmla="*/ 0 w 28"/>
                <a:gd name="T1" fmla="*/ 14 h 16"/>
                <a:gd name="T2" fmla="*/ 28 w 28"/>
                <a:gd name="T3" fmla="*/ 16 h 16"/>
                <a:gd name="T4" fmla="*/ 0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0" y="14"/>
                  </a:moveTo>
                  <a:cubicBezTo>
                    <a:pt x="0" y="14"/>
                    <a:pt x="13" y="0"/>
                    <a:pt x="28" y="16"/>
                  </a:cubicBezTo>
                  <a:cubicBezTo>
                    <a:pt x="28" y="16"/>
                    <a:pt x="15" y="8"/>
                    <a:pt x="0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A1907F1F-E6B1-462D-9E7D-78FD0D72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977"/>
              <a:ext cx="71" cy="50"/>
            </a:xfrm>
            <a:custGeom>
              <a:avLst/>
              <a:gdLst>
                <a:gd name="T0" fmla="*/ 36 w 36"/>
                <a:gd name="T1" fmla="*/ 0 h 25"/>
                <a:gd name="T2" fmla="*/ 30 w 36"/>
                <a:gd name="T3" fmla="*/ 13 h 25"/>
                <a:gd name="T4" fmla="*/ 7 w 36"/>
                <a:gd name="T5" fmla="*/ 12 h 25"/>
                <a:gd name="T6" fmla="*/ 0 w 36"/>
                <a:gd name="T7" fmla="*/ 2 h 25"/>
                <a:gd name="T8" fmla="*/ 8 w 36"/>
                <a:gd name="T9" fmla="*/ 4 h 25"/>
                <a:gd name="T10" fmla="*/ 33 w 36"/>
                <a:gd name="T11" fmla="*/ 2 h 25"/>
                <a:gd name="T12" fmla="*/ 33 w 36"/>
                <a:gd name="T13" fmla="*/ 2 h 25"/>
                <a:gd name="T14" fmla="*/ 36 w 36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36" y="0"/>
                    <a:pt x="34" y="8"/>
                    <a:pt x="30" y="13"/>
                  </a:cubicBezTo>
                  <a:cubicBezTo>
                    <a:pt x="25" y="20"/>
                    <a:pt x="17" y="25"/>
                    <a:pt x="7" y="12"/>
                  </a:cubicBezTo>
                  <a:cubicBezTo>
                    <a:pt x="5" y="10"/>
                    <a:pt x="2" y="7"/>
                    <a:pt x="0" y="2"/>
                  </a:cubicBezTo>
                  <a:cubicBezTo>
                    <a:pt x="0" y="2"/>
                    <a:pt x="3" y="3"/>
                    <a:pt x="8" y="4"/>
                  </a:cubicBezTo>
                  <a:cubicBezTo>
                    <a:pt x="15" y="5"/>
                    <a:pt x="26" y="6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5" y="1"/>
                    <a:pt x="36" y="0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5097BF73-5920-4906-8A19-A46DEC088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991"/>
              <a:ext cx="46" cy="36"/>
            </a:xfrm>
            <a:custGeom>
              <a:avLst/>
              <a:gdLst>
                <a:gd name="T0" fmla="*/ 23 w 23"/>
                <a:gd name="T1" fmla="*/ 7 h 18"/>
                <a:gd name="T2" fmla="*/ 0 w 23"/>
                <a:gd name="T3" fmla="*/ 5 h 18"/>
                <a:gd name="T4" fmla="*/ 23 w 23"/>
                <a:gd name="T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8">
                  <a:moveTo>
                    <a:pt x="23" y="7"/>
                  </a:moveTo>
                  <a:cubicBezTo>
                    <a:pt x="18" y="13"/>
                    <a:pt x="10" y="18"/>
                    <a:pt x="0" y="5"/>
                  </a:cubicBezTo>
                  <a:cubicBezTo>
                    <a:pt x="5" y="4"/>
                    <a:pt x="16" y="0"/>
                    <a:pt x="23" y="7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53E0B3E1-DB21-4B0A-B782-74396B8C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983"/>
              <a:ext cx="49" cy="28"/>
            </a:xfrm>
            <a:custGeom>
              <a:avLst/>
              <a:gdLst>
                <a:gd name="T0" fmla="*/ 25 w 25"/>
                <a:gd name="T1" fmla="*/ 0 h 14"/>
                <a:gd name="T2" fmla="*/ 0 w 25"/>
                <a:gd name="T3" fmla="*/ 1 h 14"/>
                <a:gd name="T4" fmla="*/ 25 w 2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15" y="14"/>
                    <a:pt x="5" y="8"/>
                    <a:pt x="0" y="1"/>
                  </a:cubicBezTo>
                  <a:cubicBezTo>
                    <a:pt x="7" y="2"/>
                    <a:pt x="18" y="3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22" name="Group 323">
            <a:extLst>
              <a:ext uri="{FF2B5EF4-FFF2-40B4-BE49-F238E27FC236}">
                <a16:creationId xmlns:a16="http://schemas.microsoft.com/office/drawing/2014/main" id="{4D0A9E2A-C6CB-4575-AFCD-EE4A28A6E28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25457" y="576392"/>
            <a:ext cx="1543396" cy="2633192"/>
            <a:chOff x="3599" y="1749"/>
            <a:chExt cx="803" cy="1370"/>
          </a:xfrm>
        </p:grpSpPr>
        <p:sp>
          <p:nvSpPr>
            <p:cNvPr id="323" name="AutoShape 322">
              <a:extLst>
                <a:ext uri="{FF2B5EF4-FFF2-40B4-BE49-F238E27FC236}">
                  <a16:creationId xmlns:a16="http://schemas.microsoft.com/office/drawing/2014/main" id="{E69F16D1-9B5D-43D4-A409-C278912C051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99" y="1749"/>
              <a:ext cx="803" cy="1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EC2C2A68-FFDC-450B-9A4B-01AD43DA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749"/>
              <a:ext cx="438" cy="557"/>
            </a:xfrm>
            <a:custGeom>
              <a:avLst/>
              <a:gdLst>
                <a:gd name="T0" fmla="*/ 198 w 226"/>
                <a:gd name="T1" fmla="*/ 83 h 288"/>
                <a:gd name="T2" fmla="*/ 181 w 226"/>
                <a:gd name="T3" fmla="*/ 22 h 288"/>
                <a:gd name="T4" fmla="*/ 143 w 226"/>
                <a:gd name="T5" fmla="*/ 1 h 288"/>
                <a:gd name="T6" fmla="*/ 132 w 226"/>
                <a:gd name="T7" fmla="*/ 0 h 288"/>
                <a:gd name="T8" fmla="*/ 87 w 226"/>
                <a:gd name="T9" fmla="*/ 19 h 288"/>
                <a:gd name="T10" fmla="*/ 55 w 226"/>
                <a:gd name="T11" fmla="*/ 138 h 288"/>
                <a:gd name="T12" fmla="*/ 36 w 226"/>
                <a:gd name="T13" fmla="*/ 247 h 288"/>
                <a:gd name="T14" fmla="*/ 167 w 226"/>
                <a:gd name="T15" fmla="*/ 272 h 288"/>
                <a:gd name="T16" fmla="*/ 226 w 226"/>
                <a:gd name="T17" fmla="*/ 177 h 288"/>
                <a:gd name="T18" fmla="*/ 198 w 226"/>
                <a:gd name="T19" fmla="*/ 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88">
                  <a:moveTo>
                    <a:pt x="198" y="83"/>
                  </a:moveTo>
                  <a:cubicBezTo>
                    <a:pt x="192" y="72"/>
                    <a:pt x="189" y="39"/>
                    <a:pt x="181" y="22"/>
                  </a:cubicBezTo>
                  <a:cubicBezTo>
                    <a:pt x="173" y="3"/>
                    <a:pt x="157" y="0"/>
                    <a:pt x="143" y="1"/>
                  </a:cubicBezTo>
                  <a:cubicBezTo>
                    <a:pt x="140" y="0"/>
                    <a:pt x="136" y="0"/>
                    <a:pt x="132" y="0"/>
                  </a:cubicBezTo>
                  <a:cubicBezTo>
                    <a:pt x="115" y="0"/>
                    <a:pt x="97" y="5"/>
                    <a:pt x="87" y="19"/>
                  </a:cubicBezTo>
                  <a:cubicBezTo>
                    <a:pt x="62" y="53"/>
                    <a:pt x="70" y="100"/>
                    <a:pt x="55" y="138"/>
                  </a:cubicBezTo>
                  <a:cubicBezTo>
                    <a:pt x="41" y="173"/>
                    <a:pt x="0" y="212"/>
                    <a:pt x="36" y="247"/>
                  </a:cubicBezTo>
                  <a:cubicBezTo>
                    <a:pt x="66" y="276"/>
                    <a:pt x="129" y="288"/>
                    <a:pt x="167" y="272"/>
                  </a:cubicBezTo>
                  <a:cubicBezTo>
                    <a:pt x="205" y="257"/>
                    <a:pt x="225" y="216"/>
                    <a:pt x="226" y="177"/>
                  </a:cubicBezTo>
                  <a:cubicBezTo>
                    <a:pt x="226" y="142"/>
                    <a:pt x="214" y="114"/>
                    <a:pt x="198" y="83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AD7E5D5A-9C42-424B-81E0-12B9DA0E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062"/>
              <a:ext cx="203" cy="283"/>
            </a:xfrm>
            <a:custGeom>
              <a:avLst/>
              <a:gdLst>
                <a:gd name="T0" fmla="*/ 25 w 105"/>
                <a:gd name="T1" fmla="*/ 145 h 146"/>
                <a:gd name="T2" fmla="*/ 0 w 105"/>
                <a:gd name="T3" fmla="*/ 19 h 146"/>
                <a:gd name="T4" fmla="*/ 105 w 105"/>
                <a:gd name="T5" fmla="*/ 19 h 146"/>
                <a:gd name="T6" fmla="*/ 79 w 105"/>
                <a:gd name="T7" fmla="*/ 146 h 146"/>
                <a:gd name="T8" fmla="*/ 25 w 105"/>
                <a:gd name="T9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46">
                  <a:moveTo>
                    <a:pt x="25" y="145"/>
                  </a:moveTo>
                  <a:cubicBezTo>
                    <a:pt x="24" y="140"/>
                    <a:pt x="0" y="19"/>
                    <a:pt x="0" y="19"/>
                  </a:cubicBezTo>
                  <a:cubicBezTo>
                    <a:pt x="0" y="19"/>
                    <a:pt x="64" y="0"/>
                    <a:pt x="105" y="19"/>
                  </a:cubicBezTo>
                  <a:cubicBezTo>
                    <a:pt x="79" y="146"/>
                    <a:pt x="79" y="146"/>
                    <a:pt x="79" y="146"/>
                  </a:cubicBezTo>
                  <a:lnTo>
                    <a:pt x="25" y="145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7C17FB32-B7A5-44FB-99E2-29A2ED2F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213"/>
              <a:ext cx="121" cy="78"/>
            </a:xfrm>
            <a:custGeom>
              <a:avLst/>
              <a:gdLst>
                <a:gd name="T0" fmla="*/ 0 w 62"/>
                <a:gd name="T1" fmla="*/ 5 h 40"/>
                <a:gd name="T2" fmla="*/ 62 w 62"/>
                <a:gd name="T3" fmla="*/ 0 h 40"/>
                <a:gd name="T4" fmla="*/ 0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0" y="5"/>
                  </a:moveTo>
                  <a:cubicBezTo>
                    <a:pt x="0" y="5"/>
                    <a:pt x="48" y="10"/>
                    <a:pt x="62" y="0"/>
                  </a:cubicBezTo>
                  <a:cubicBezTo>
                    <a:pt x="62" y="0"/>
                    <a:pt x="45" y="40"/>
                    <a:pt x="0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37B0B414-0CD2-4477-8E79-A864DBC6D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962"/>
              <a:ext cx="87" cy="161"/>
            </a:xfrm>
            <a:custGeom>
              <a:avLst/>
              <a:gdLst>
                <a:gd name="T0" fmla="*/ 37 w 45"/>
                <a:gd name="T1" fmla="*/ 62 h 83"/>
                <a:gd name="T2" fmla="*/ 13 w 45"/>
                <a:gd name="T3" fmla="*/ 81 h 83"/>
                <a:gd name="T4" fmla="*/ 3 w 45"/>
                <a:gd name="T5" fmla="*/ 65 h 83"/>
                <a:gd name="T6" fmla="*/ 13 w 45"/>
                <a:gd name="T7" fmla="*/ 52 h 83"/>
                <a:gd name="T8" fmla="*/ 20 w 45"/>
                <a:gd name="T9" fmla="*/ 42 h 83"/>
                <a:gd name="T10" fmla="*/ 24 w 45"/>
                <a:gd name="T11" fmla="*/ 37 h 83"/>
                <a:gd name="T12" fmla="*/ 20 w 45"/>
                <a:gd name="T13" fmla="*/ 3 h 83"/>
                <a:gd name="T14" fmla="*/ 20 w 45"/>
                <a:gd name="T15" fmla="*/ 0 h 83"/>
                <a:gd name="T16" fmla="*/ 45 w 45"/>
                <a:gd name="T17" fmla="*/ 0 h 83"/>
                <a:gd name="T18" fmla="*/ 31 w 45"/>
                <a:gd name="T19" fmla="*/ 38 h 83"/>
                <a:gd name="T20" fmla="*/ 32 w 45"/>
                <a:gd name="T21" fmla="*/ 41 h 83"/>
                <a:gd name="T22" fmla="*/ 33 w 45"/>
                <a:gd name="T23" fmla="*/ 45 h 83"/>
                <a:gd name="T24" fmla="*/ 37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37" y="62"/>
                  </a:moveTo>
                  <a:cubicBezTo>
                    <a:pt x="39" y="75"/>
                    <a:pt x="24" y="83"/>
                    <a:pt x="13" y="81"/>
                  </a:cubicBezTo>
                  <a:cubicBezTo>
                    <a:pt x="8" y="81"/>
                    <a:pt x="0" y="69"/>
                    <a:pt x="3" y="65"/>
                  </a:cubicBezTo>
                  <a:cubicBezTo>
                    <a:pt x="7" y="61"/>
                    <a:pt x="10" y="57"/>
                    <a:pt x="13" y="52"/>
                  </a:cubicBezTo>
                  <a:cubicBezTo>
                    <a:pt x="16" y="49"/>
                    <a:pt x="18" y="45"/>
                    <a:pt x="20" y="42"/>
                  </a:cubicBezTo>
                  <a:cubicBezTo>
                    <a:pt x="21" y="40"/>
                    <a:pt x="23" y="39"/>
                    <a:pt x="24" y="37"/>
                  </a:cubicBezTo>
                  <a:cubicBezTo>
                    <a:pt x="22" y="26"/>
                    <a:pt x="20" y="14"/>
                    <a:pt x="20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1" y="12"/>
                    <a:pt x="37" y="25"/>
                    <a:pt x="31" y="38"/>
                  </a:cubicBezTo>
                  <a:cubicBezTo>
                    <a:pt x="32" y="38"/>
                    <a:pt x="32" y="40"/>
                    <a:pt x="32" y="41"/>
                  </a:cubicBezTo>
                  <a:cubicBezTo>
                    <a:pt x="33" y="42"/>
                    <a:pt x="33" y="44"/>
                    <a:pt x="33" y="45"/>
                  </a:cubicBezTo>
                  <a:cubicBezTo>
                    <a:pt x="35" y="51"/>
                    <a:pt x="36" y="58"/>
                    <a:pt x="37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AD7B511D-901A-41D6-A784-7073CC49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43"/>
              <a:ext cx="75" cy="80"/>
            </a:xfrm>
            <a:custGeom>
              <a:avLst/>
              <a:gdLst>
                <a:gd name="T0" fmla="*/ 13 w 39"/>
                <a:gd name="T1" fmla="*/ 39 h 41"/>
                <a:gd name="T2" fmla="*/ 3 w 39"/>
                <a:gd name="T3" fmla="*/ 23 h 41"/>
                <a:gd name="T4" fmla="*/ 13 w 39"/>
                <a:gd name="T5" fmla="*/ 10 h 41"/>
                <a:gd name="T6" fmla="*/ 20 w 39"/>
                <a:gd name="T7" fmla="*/ 0 h 41"/>
                <a:gd name="T8" fmla="*/ 32 w 39"/>
                <a:gd name="T9" fmla="*/ 0 h 41"/>
                <a:gd name="T10" fmla="*/ 33 w 39"/>
                <a:gd name="T11" fmla="*/ 3 h 41"/>
                <a:gd name="T12" fmla="*/ 37 w 39"/>
                <a:gd name="T13" fmla="*/ 20 h 41"/>
                <a:gd name="T14" fmla="*/ 13 w 39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1">
                  <a:moveTo>
                    <a:pt x="13" y="39"/>
                  </a:moveTo>
                  <a:cubicBezTo>
                    <a:pt x="8" y="39"/>
                    <a:pt x="0" y="27"/>
                    <a:pt x="3" y="23"/>
                  </a:cubicBezTo>
                  <a:cubicBezTo>
                    <a:pt x="7" y="19"/>
                    <a:pt x="10" y="15"/>
                    <a:pt x="13" y="10"/>
                  </a:cubicBezTo>
                  <a:cubicBezTo>
                    <a:pt x="16" y="7"/>
                    <a:pt x="18" y="3"/>
                    <a:pt x="20" y="0"/>
                  </a:cubicBezTo>
                  <a:cubicBezTo>
                    <a:pt x="23" y="1"/>
                    <a:pt x="28" y="2"/>
                    <a:pt x="32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35" y="9"/>
                    <a:pt x="36" y="16"/>
                    <a:pt x="37" y="20"/>
                  </a:cubicBezTo>
                  <a:cubicBezTo>
                    <a:pt x="39" y="33"/>
                    <a:pt x="24" y="41"/>
                    <a:pt x="13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71F39D53-4D81-40A1-8E40-9B2AADDD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4" y="3020"/>
              <a:ext cx="62" cy="47"/>
            </a:xfrm>
            <a:custGeom>
              <a:avLst/>
              <a:gdLst>
                <a:gd name="T0" fmla="*/ 24 w 32"/>
                <a:gd name="T1" fmla="*/ 8 h 24"/>
                <a:gd name="T2" fmla="*/ 14 w 32"/>
                <a:gd name="T3" fmla="*/ 14 h 24"/>
                <a:gd name="T4" fmla="*/ 12 w 32"/>
                <a:gd name="T5" fmla="*/ 4 h 24"/>
                <a:gd name="T6" fmla="*/ 2 w 32"/>
                <a:gd name="T7" fmla="*/ 6 h 24"/>
                <a:gd name="T8" fmla="*/ 4 w 32"/>
                <a:gd name="T9" fmla="*/ 14 h 24"/>
                <a:gd name="T10" fmla="*/ 9 w 32"/>
                <a:gd name="T11" fmla="*/ 17 h 24"/>
                <a:gd name="T12" fmla="*/ 12 w 32"/>
                <a:gd name="T13" fmla="*/ 19 h 24"/>
                <a:gd name="T14" fmla="*/ 3 w 32"/>
                <a:gd name="T15" fmla="*/ 21 h 24"/>
                <a:gd name="T16" fmla="*/ 3 w 32"/>
                <a:gd name="T17" fmla="*/ 22 h 24"/>
                <a:gd name="T18" fmla="*/ 10 w 32"/>
                <a:gd name="T19" fmla="*/ 21 h 24"/>
                <a:gd name="T20" fmla="*/ 17 w 32"/>
                <a:gd name="T21" fmla="*/ 24 h 24"/>
                <a:gd name="T22" fmla="*/ 18 w 32"/>
                <a:gd name="T23" fmla="*/ 23 h 24"/>
                <a:gd name="T24" fmla="*/ 15 w 32"/>
                <a:gd name="T25" fmla="*/ 19 h 24"/>
                <a:gd name="T26" fmla="*/ 23 w 32"/>
                <a:gd name="T27" fmla="*/ 17 h 24"/>
                <a:gd name="T28" fmla="*/ 32 w 32"/>
                <a:gd name="T29" fmla="*/ 11 h 24"/>
                <a:gd name="T30" fmla="*/ 24 w 32"/>
                <a:gd name="T31" fmla="*/ 8 h 24"/>
                <a:gd name="T32" fmla="*/ 5 w 32"/>
                <a:gd name="T33" fmla="*/ 12 h 24"/>
                <a:gd name="T34" fmla="*/ 2 w 32"/>
                <a:gd name="T35" fmla="*/ 10 h 24"/>
                <a:gd name="T36" fmla="*/ 7 w 32"/>
                <a:gd name="T37" fmla="*/ 3 h 24"/>
                <a:gd name="T38" fmla="*/ 13 w 32"/>
                <a:gd name="T39" fmla="*/ 10 h 24"/>
                <a:gd name="T40" fmla="*/ 11 w 32"/>
                <a:gd name="T41" fmla="*/ 16 h 24"/>
                <a:gd name="T42" fmla="*/ 5 w 32"/>
                <a:gd name="T43" fmla="*/ 12 h 24"/>
                <a:gd name="T44" fmla="*/ 29 w 32"/>
                <a:gd name="T45" fmla="*/ 11 h 24"/>
                <a:gd name="T46" fmla="*/ 22 w 32"/>
                <a:gd name="T47" fmla="*/ 15 h 24"/>
                <a:gd name="T48" fmla="*/ 14 w 32"/>
                <a:gd name="T49" fmla="*/ 17 h 24"/>
                <a:gd name="T50" fmla="*/ 22 w 32"/>
                <a:gd name="T51" fmla="*/ 11 h 24"/>
                <a:gd name="T52" fmla="*/ 29 w 32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24" y="8"/>
                  </a:moveTo>
                  <a:cubicBezTo>
                    <a:pt x="20" y="9"/>
                    <a:pt x="17" y="12"/>
                    <a:pt x="14" y="14"/>
                  </a:cubicBezTo>
                  <a:cubicBezTo>
                    <a:pt x="15" y="11"/>
                    <a:pt x="15" y="7"/>
                    <a:pt x="12" y="4"/>
                  </a:cubicBezTo>
                  <a:cubicBezTo>
                    <a:pt x="9" y="0"/>
                    <a:pt x="4" y="2"/>
                    <a:pt x="2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6" y="15"/>
                    <a:pt x="7" y="16"/>
                    <a:pt x="9" y="17"/>
                  </a:cubicBezTo>
                  <a:cubicBezTo>
                    <a:pt x="9" y="17"/>
                    <a:pt x="11" y="18"/>
                    <a:pt x="12" y="19"/>
                  </a:cubicBezTo>
                  <a:cubicBezTo>
                    <a:pt x="9" y="19"/>
                    <a:pt x="5" y="20"/>
                    <a:pt x="3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6" y="22"/>
                    <a:pt x="8" y="21"/>
                    <a:pt x="10" y="21"/>
                  </a:cubicBezTo>
                  <a:cubicBezTo>
                    <a:pt x="13" y="21"/>
                    <a:pt x="15" y="23"/>
                    <a:pt x="17" y="24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1"/>
                    <a:pt x="16" y="20"/>
                    <a:pt x="15" y="19"/>
                  </a:cubicBezTo>
                  <a:cubicBezTo>
                    <a:pt x="17" y="20"/>
                    <a:pt x="21" y="18"/>
                    <a:pt x="23" y="17"/>
                  </a:cubicBezTo>
                  <a:cubicBezTo>
                    <a:pt x="26" y="16"/>
                    <a:pt x="32" y="14"/>
                    <a:pt x="32" y="11"/>
                  </a:cubicBezTo>
                  <a:cubicBezTo>
                    <a:pt x="32" y="7"/>
                    <a:pt x="26" y="8"/>
                    <a:pt x="24" y="8"/>
                  </a:cubicBezTo>
                  <a:close/>
                  <a:moveTo>
                    <a:pt x="5" y="12"/>
                  </a:moveTo>
                  <a:cubicBezTo>
                    <a:pt x="4" y="12"/>
                    <a:pt x="3" y="11"/>
                    <a:pt x="2" y="10"/>
                  </a:cubicBezTo>
                  <a:cubicBezTo>
                    <a:pt x="2" y="7"/>
                    <a:pt x="5" y="4"/>
                    <a:pt x="7" y="3"/>
                  </a:cubicBezTo>
                  <a:cubicBezTo>
                    <a:pt x="11" y="3"/>
                    <a:pt x="13" y="7"/>
                    <a:pt x="13" y="10"/>
                  </a:cubicBezTo>
                  <a:cubicBezTo>
                    <a:pt x="13" y="12"/>
                    <a:pt x="12" y="14"/>
                    <a:pt x="11" y="16"/>
                  </a:cubicBezTo>
                  <a:cubicBezTo>
                    <a:pt x="9" y="14"/>
                    <a:pt x="6" y="13"/>
                    <a:pt x="5" y="12"/>
                  </a:cubicBezTo>
                  <a:close/>
                  <a:moveTo>
                    <a:pt x="29" y="11"/>
                  </a:moveTo>
                  <a:cubicBezTo>
                    <a:pt x="28" y="13"/>
                    <a:pt x="24" y="14"/>
                    <a:pt x="22" y="15"/>
                  </a:cubicBezTo>
                  <a:cubicBezTo>
                    <a:pt x="20" y="16"/>
                    <a:pt x="17" y="17"/>
                    <a:pt x="14" y="17"/>
                  </a:cubicBezTo>
                  <a:cubicBezTo>
                    <a:pt x="17" y="14"/>
                    <a:pt x="19" y="12"/>
                    <a:pt x="22" y="11"/>
                  </a:cubicBezTo>
                  <a:cubicBezTo>
                    <a:pt x="23" y="11"/>
                    <a:pt x="30" y="9"/>
                    <a:pt x="29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A0002B52-B17D-4FDE-8514-F800F16FF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3069"/>
              <a:ext cx="31" cy="13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2 h 7"/>
                <a:gd name="T4" fmla="*/ 0 w 16"/>
                <a:gd name="T5" fmla="*/ 3 h 7"/>
                <a:gd name="T6" fmla="*/ 8 w 16"/>
                <a:gd name="T7" fmla="*/ 4 h 7"/>
                <a:gd name="T8" fmla="*/ 15 w 16"/>
                <a:gd name="T9" fmla="*/ 7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5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3" y="3"/>
                    <a:pt x="5" y="3"/>
                    <a:pt x="8" y="4"/>
                  </a:cubicBezTo>
                  <a:cubicBezTo>
                    <a:pt x="11" y="4"/>
                    <a:pt x="12" y="6"/>
                    <a:pt x="15" y="7"/>
                  </a:cubicBezTo>
                  <a:cubicBezTo>
                    <a:pt x="15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23C3ABF0-3314-4CA4-9CE3-9999934A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082"/>
              <a:ext cx="31" cy="10"/>
            </a:xfrm>
            <a:custGeom>
              <a:avLst/>
              <a:gdLst>
                <a:gd name="T0" fmla="*/ 15 w 16"/>
                <a:gd name="T1" fmla="*/ 3 h 5"/>
                <a:gd name="T2" fmla="*/ 8 w 16"/>
                <a:gd name="T3" fmla="*/ 0 h 5"/>
                <a:gd name="T4" fmla="*/ 0 w 16"/>
                <a:gd name="T5" fmla="*/ 1 h 5"/>
                <a:gd name="T6" fmla="*/ 1 w 16"/>
                <a:gd name="T7" fmla="*/ 2 h 5"/>
                <a:gd name="T8" fmla="*/ 9 w 16"/>
                <a:gd name="T9" fmla="*/ 3 h 5"/>
                <a:gd name="T10" fmla="*/ 15 w 16"/>
                <a:gd name="T11" fmla="*/ 4 h 5"/>
                <a:gd name="T12" fmla="*/ 15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5" y="3"/>
                  </a:moveTo>
                  <a:cubicBezTo>
                    <a:pt x="14" y="1"/>
                    <a:pt x="10" y="1"/>
                    <a:pt x="8" y="0"/>
                  </a:cubicBezTo>
                  <a:cubicBezTo>
                    <a:pt x="5" y="0"/>
                    <a:pt x="3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1"/>
                    <a:pt x="6" y="2"/>
                    <a:pt x="9" y="3"/>
                  </a:cubicBezTo>
                  <a:cubicBezTo>
                    <a:pt x="11" y="4"/>
                    <a:pt x="13" y="5"/>
                    <a:pt x="15" y="4"/>
                  </a:cubicBezTo>
                  <a:cubicBezTo>
                    <a:pt x="16" y="4"/>
                    <a:pt x="16" y="3"/>
                    <a:pt x="15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2AE9BFC9-AD4C-4F8A-856D-9140DE1E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355"/>
              <a:ext cx="166" cy="669"/>
            </a:xfrm>
            <a:custGeom>
              <a:avLst/>
              <a:gdLst>
                <a:gd name="T0" fmla="*/ 39 w 86"/>
                <a:gd name="T1" fmla="*/ 0 h 346"/>
                <a:gd name="T2" fmla="*/ 16 w 86"/>
                <a:gd name="T3" fmla="*/ 343 h 346"/>
                <a:gd name="T4" fmla="*/ 38 w 86"/>
                <a:gd name="T5" fmla="*/ 344 h 346"/>
                <a:gd name="T6" fmla="*/ 75 w 86"/>
                <a:gd name="T7" fmla="*/ 4 h 346"/>
                <a:gd name="T8" fmla="*/ 39 w 86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46">
                  <a:moveTo>
                    <a:pt x="39" y="0"/>
                  </a:moveTo>
                  <a:cubicBezTo>
                    <a:pt x="39" y="0"/>
                    <a:pt x="0" y="82"/>
                    <a:pt x="16" y="343"/>
                  </a:cubicBezTo>
                  <a:cubicBezTo>
                    <a:pt x="16" y="343"/>
                    <a:pt x="33" y="346"/>
                    <a:pt x="38" y="344"/>
                  </a:cubicBezTo>
                  <a:cubicBezTo>
                    <a:pt x="38" y="344"/>
                    <a:pt x="86" y="118"/>
                    <a:pt x="75" y="4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D28B9427-7D8C-412E-B524-BF4B5C3C4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962"/>
              <a:ext cx="87" cy="161"/>
            </a:xfrm>
            <a:custGeom>
              <a:avLst/>
              <a:gdLst>
                <a:gd name="T0" fmla="*/ 8 w 45"/>
                <a:gd name="T1" fmla="*/ 62 h 83"/>
                <a:gd name="T2" fmla="*/ 32 w 45"/>
                <a:gd name="T3" fmla="*/ 81 h 83"/>
                <a:gd name="T4" fmla="*/ 41 w 45"/>
                <a:gd name="T5" fmla="*/ 65 h 83"/>
                <a:gd name="T6" fmla="*/ 31 w 45"/>
                <a:gd name="T7" fmla="*/ 52 h 83"/>
                <a:gd name="T8" fmla="*/ 25 w 45"/>
                <a:gd name="T9" fmla="*/ 42 h 83"/>
                <a:gd name="T10" fmla="*/ 23 w 45"/>
                <a:gd name="T11" fmla="*/ 37 h 83"/>
                <a:gd name="T12" fmla="*/ 30 w 45"/>
                <a:gd name="T13" fmla="*/ 3 h 83"/>
                <a:gd name="T14" fmla="*/ 30 w 45"/>
                <a:gd name="T15" fmla="*/ 0 h 83"/>
                <a:gd name="T16" fmla="*/ 0 w 45"/>
                <a:gd name="T17" fmla="*/ 0 h 83"/>
                <a:gd name="T18" fmla="*/ 13 w 45"/>
                <a:gd name="T19" fmla="*/ 38 h 83"/>
                <a:gd name="T20" fmla="*/ 12 w 45"/>
                <a:gd name="T21" fmla="*/ 41 h 83"/>
                <a:gd name="T22" fmla="*/ 11 w 45"/>
                <a:gd name="T23" fmla="*/ 45 h 83"/>
                <a:gd name="T24" fmla="*/ 8 w 45"/>
                <a:gd name="T2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3">
                  <a:moveTo>
                    <a:pt x="8" y="62"/>
                  </a:moveTo>
                  <a:cubicBezTo>
                    <a:pt x="5" y="75"/>
                    <a:pt x="20" y="83"/>
                    <a:pt x="32" y="81"/>
                  </a:cubicBezTo>
                  <a:cubicBezTo>
                    <a:pt x="36" y="81"/>
                    <a:pt x="45" y="69"/>
                    <a:pt x="41" y="65"/>
                  </a:cubicBezTo>
                  <a:cubicBezTo>
                    <a:pt x="38" y="61"/>
                    <a:pt x="34" y="57"/>
                    <a:pt x="31" y="52"/>
                  </a:cubicBezTo>
                  <a:cubicBezTo>
                    <a:pt x="29" y="49"/>
                    <a:pt x="27" y="45"/>
                    <a:pt x="25" y="42"/>
                  </a:cubicBezTo>
                  <a:cubicBezTo>
                    <a:pt x="24" y="40"/>
                    <a:pt x="24" y="39"/>
                    <a:pt x="23" y="37"/>
                  </a:cubicBezTo>
                  <a:cubicBezTo>
                    <a:pt x="25" y="26"/>
                    <a:pt x="26" y="14"/>
                    <a:pt x="30" y="3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8" y="25"/>
                    <a:pt x="13" y="38"/>
                  </a:cubicBezTo>
                  <a:cubicBezTo>
                    <a:pt x="13" y="38"/>
                    <a:pt x="13" y="40"/>
                    <a:pt x="12" y="41"/>
                  </a:cubicBezTo>
                  <a:cubicBezTo>
                    <a:pt x="12" y="42"/>
                    <a:pt x="12" y="44"/>
                    <a:pt x="11" y="45"/>
                  </a:cubicBezTo>
                  <a:cubicBezTo>
                    <a:pt x="10" y="51"/>
                    <a:pt x="8" y="58"/>
                    <a:pt x="8" y="6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41EB110B-78A6-4479-A565-6F061640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43"/>
              <a:ext cx="77" cy="80"/>
            </a:xfrm>
            <a:custGeom>
              <a:avLst/>
              <a:gdLst>
                <a:gd name="T0" fmla="*/ 27 w 40"/>
                <a:gd name="T1" fmla="*/ 39 h 41"/>
                <a:gd name="T2" fmla="*/ 36 w 40"/>
                <a:gd name="T3" fmla="*/ 23 h 41"/>
                <a:gd name="T4" fmla="*/ 26 w 40"/>
                <a:gd name="T5" fmla="*/ 10 h 41"/>
                <a:gd name="T6" fmla="*/ 20 w 40"/>
                <a:gd name="T7" fmla="*/ 0 h 41"/>
                <a:gd name="T8" fmla="*/ 7 w 40"/>
                <a:gd name="T9" fmla="*/ 0 h 41"/>
                <a:gd name="T10" fmla="*/ 6 w 40"/>
                <a:gd name="T11" fmla="*/ 3 h 41"/>
                <a:gd name="T12" fmla="*/ 3 w 40"/>
                <a:gd name="T13" fmla="*/ 20 h 41"/>
                <a:gd name="T14" fmla="*/ 27 w 40"/>
                <a:gd name="T1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1">
                  <a:moveTo>
                    <a:pt x="27" y="39"/>
                  </a:moveTo>
                  <a:cubicBezTo>
                    <a:pt x="31" y="39"/>
                    <a:pt x="40" y="27"/>
                    <a:pt x="36" y="23"/>
                  </a:cubicBezTo>
                  <a:cubicBezTo>
                    <a:pt x="33" y="19"/>
                    <a:pt x="29" y="15"/>
                    <a:pt x="26" y="10"/>
                  </a:cubicBezTo>
                  <a:cubicBezTo>
                    <a:pt x="24" y="7"/>
                    <a:pt x="22" y="3"/>
                    <a:pt x="20" y="0"/>
                  </a:cubicBezTo>
                  <a:cubicBezTo>
                    <a:pt x="16" y="1"/>
                    <a:pt x="12" y="2"/>
                    <a:pt x="7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0" y="33"/>
                    <a:pt x="15" y="41"/>
                    <a:pt x="27" y="39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D489227F-83FD-4319-A9D5-1494BC583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7" y="3020"/>
              <a:ext cx="64" cy="47"/>
            </a:xfrm>
            <a:custGeom>
              <a:avLst/>
              <a:gdLst>
                <a:gd name="T0" fmla="*/ 1 w 33"/>
                <a:gd name="T1" fmla="*/ 11 h 24"/>
                <a:gd name="T2" fmla="*/ 9 w 33"/>
                <a:gd name="T3" fmla="*/ 17 h 24"/>
                <a:gd name="T4" fmla="*/ 18 w 33"/>
                <a:gd name="T5" fmla="*/ 19 h 24"/>
                <a:gd name="T6" fmla="*/ 14 w 33"/>
                <a:gd name="T7" fmla="*/ 23 h 24"/>
                <a:gd name="T8" fmla="*/ 15 w 33"/>
                <a:gd name="T9" fmla="*/ 24 h 24"/>
                <a:gd name="T10" fmla="*/ 22 w 33"/>
                <a:gd name="T11" fmla="*/ 21 h 24"/>
                <a:gd name="T12" fmla="*/ 29 w 33"/>
                <a:gd name="T13" fmla="*/ 22 h 24"/>
                <a:gd name="T14" fmla="*/ 30 w 33"/>
                <a:gd name="T15" fmla="*/ 21 h 24"/>
                <a:gd name="T16" fmla="*/ 21 w 33"/>
                <a:gd name="T17" fmla="*/ 19 h 24"/>
                <a:gd name="T18" fmla="*/ 24 w 33"/>
                <a:gd name="T19" fmla="*/ 17 h 24"/>
                <a:gd name="T20" fmla="*/ 29 w 33"/>
                <a:gd name="T21" fmla="*/ 14 h 24"/>
                <a:gd name="T22" fmla="*/ 31 w 33"/>
                <a:gd name="T23" fmla="*/ 6 h 24"/>
                <a:gd name="T24" fmla="*/ 21 w 33"/>
                <a:gd name="T25" fmla="*/ 4 h 24"/>
                <a:gd name="T26" fmla="*/ 19 w 33"/>
                <a:gd name="T27" fmla="*/ 14 h 24"/>
                <a:gd name="T28" fmla="*/ 9 w 33"/>
                <a:gd name="T29" fmla="*/ 8 h 24"/>
                <a:gd name="T30" fmla="*/ 1 w 33"/>
                <a:gd name="T31" fmla="*/ 11 h 24"/>
                <a:gd name="T32" fmla="*/ 21 w 33"/>
                <a:gd name="T33" fmla="*/ 16 h 24"/>
                <a:gd name="T34" fmla="*/ 20 w 33"/>
                <a:gd name="T35" fmla="*/ 10 h 24"/>
                <a:gd name="T36" fmla="*/ 25 w 33"/>
                <a:gd name="T37" fmla="*/ 3 h 24"/>
                <a:gd name="T38" fmla="*/ 30 w 33"/>
                <a:gd name="T39" fmla="*/ 10 h 24"/>
                <a:gd name="T40" fmla="*/ 28 w 33"/>
                <a:gd name="T41" fmla="*/ 12 h 24"/>
                <a:gd name="T42" fmla="*/ 21 w 33"/>
                <a:gd name="T43" fmla="*/ 16 h 24"/>
                <a:gd name="T44" fmla="*/ 10 w 33"/>
                <a:gd name="T45" fmla="*/ 11 h 24"/>
                <a:gd name="T46" fmla="*/ 18 w 33"/>
                <a:gd name="T47" fmla="*/ 17 h 24"/>
                <a:gd name="T48" fmla="*/ 10 w 33"/>
                <a:gd name="T49" fmla="*/ 15 h 24"/>
                <a:gd name="T50" fmla="*/ 3 w 33"/>
                <a:gd name="T51" fmla="*/ 11 h 24"/>
                <a:gd name="T52" fmla="*/ 10 w 33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1" y="11"/>
                  </a:moveTo>
                  <a:cubicBezTo>
                    <a:pt x="1" y="14"/>
                    <a:pt x="7" y="16"/>
                    <a:pt x="9" y="17"/>
                  </a:cubicBezTo>
                  <a:cubicBezTo>
                    <a:pt x="12" y="18"/>
                    <a:pt x="15" y="20"/>
                    <a:pt x="18" y="19"/>
                  </a:cubicBezTo>
                  <a:cubicBezTo>
                    <a:pt x="16" y="20"/>
                    <a:pt x="15" y="21"/>
                    <a:pt x="14" y="23"/>
                  </a:cubicBezTo>
                  <a:cubicBezTo>
                    <a:pt x="14" y="23"/>
                    <a:pt x="15" y="24"/>
                    <a:pt x="15" y="24"/>
                  </a:cubicBezTo>
                  <a:cubicBezTo>
                    <a:pt x="18" y="23"/>
                    <a:pt x="19" y="21"/>
                    <a:pt x="22" y="21"/>
                  </a:cubicBezTo>
                  <a:cubicBezTo>
                    <a:pt x="25" y="21"/>
                    <a:pt x="27" y="22"/>
                    <a:pt x="29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7" y="20"/>
                    <a:pt x="24" y="19"/>
                    <a:pt x="21" y="19"/>
                  </a:cubicBezTo>
                  <a:cubicBezTo>
                    <a:pt x="22" y="18"/>
                    <a:pt x="23" y="17"/>
                    <a:pt x="24" y="17"/>
                  </a:cubicBezTo>
                  <a:cubicBezTo>
                    <a:pt x="25" y="16"/>
                    <a:pt x="27" y="15"/>
                    <a:pt x="29" y="14"/>
                  </a:cubicBezTo>
                  <a:cubicBezTo>
                    <a:pt x="32" y="12"/>
                    <a:pt x="33" y="10"/>
                    <a:pt x="31" y="6"/>
                  </a:cubicBezTo>
                  <a:cubicBezTo>
                    <a:pt x="29" y="2"/>
                    <a:pt x="24" y="0"/>
                    <a:pt x="21" y="4"/>
                  </a:cubicBezTo>
                  <a:cubicBezTo>
                    <a:pt x="17" y="7"/>
                    <a:pt x="18" y="11"/>
                    <a:pt x="19" y="14"/>
                  </a:cubicBezTo>
                  <a:cubicBezTo>
                    <a:pt x="16" y="12"/>
                    <a:pt x="13" y="9"/>
                    <a:pt x="9" y="8"/>
                  </a:cubicBezTo>
                  <a:cubicBezTo>
                    <a:pt x="6" y="8"/>
                    <a:pt x="0" y="7"/>
                    <a:pt x="1" y="11"/>
                  </a:cubicBezTo>
                  <a:close/>
                  <a:moveTo>
                    <a:pt x="21" y="16"/>
                  </a:moveTo>
                  <a:cubicBezTo>
                    <a:pt x="21" y="14"/>
                    <a:pt x="20" y="12"/>
                    <a:pt x="20" y="10"/>
                  </a:cubicBezTo>
                  <a:cubicBezTo>
                    <a:pt x="20" y="7"/>
                    <a:pt x="22" y="3"/>
                    <a:pt x="25" y="3"/>
                  </a:cubicBezTo>
                  <a:cubicBezTo>
                    <a:pt x="28" y="4"/>
                    <a:pt x="30" y="7"/>
                    <a:pt x="30" y="10"/>
                  </a:cubicBezTo>
                  <a:cubicBezTo>
                    <a:pt x="30" y="11"/>
                    <a:pt x="28" y="12"/>
                    <a:pt x="28" y="12"/>
                  </a:cubicBezTo>
                  <a:cubicBezTo>
                    <a:pt x="27" y="13"/>
                    <a:pt x="24" y="14"/>
                    <a:pt x="21" y="16"/>
                  </a:cubicBezTo>
                  <a:close/>
                  <a:moveTo>
                    <a:pt x="10" y="11"/>
                  </a:moveTo>
                  <a:cubicBezTo>
                    <a:pt x="14" y="12"/>
                    <a:pt x="16" y="14"/>
                    <a:pt x="18" y="17"/>
                  </a:cubicBezTo>
                  <a:cubicBezTo>
                    <a:pt x="16" y="17"/>
                    <a:pt x="13" y="16"/>
                    <a:pt x="10" y="15"/>
                  </a:cubicBezTo>
                  <a:cubicBezTo>
                    <a:pt x="8" y="14"/>
                    <a:pt x="4" y="13"/>
                    <a:pt x="3" y="11"/>
                  </a:cubicBezTo>
                  <a:cubicBezTo>
                    <a:pt x="2" y="9"/>
                    <a:pt x="10" y="11"/>
                    <a:pt x="1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EBCD496F-3C36-4288-95DA-47B7DC39D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3069"/>
              <a:ext cx="31" cy="13"/>
            </a:xfrm>
            <a:custGeom>
              <a:avLst/>
              <a:gdLst>
                <a:gd name="T0" fmla="*/ 0 w 16"/>
                <a:gd name="T1" fmla="*/ 6 h 7"/>
                <a:gd name="T2" fmla="*/ 15 w 16"/>
                <a:gd name="T3" fmla="*/ 2 h 7"/>
                <a:gd name="T4" fmla="*/ 15 w 16"/>
                <a:gd name="T5" fmla="*/ 3 h 7"/>
                <a:gd name="T6" fmla="*/ 8 w 16"/>
                <a:gd name="T7" fmla="*/ 4 h 7"/>
                <a:gd name="T8" fmla="*/ 1 w 16"/>
                <a:gd name="T9" fmla="*/ 7 h 7"/>
                <a:gd name="T10" fmla="*/ 0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1" y="0"/>
                    <a:pt x="11" y="0"/>
                    <a:pt x="15" y="2"/>
                  </a:cubicBezTo>
                  <a:cubicBezTo>
                    <a:pt x="16" y="2"/>
                    <a:pt x="16" y="3"/>
                    <a:pt x="15" y="3"/>
                  </a:cubicBezTo>
                  <a:cubicBezTo>
                    <a:pt x="13" y="3"/>
                    <a:pt x="10" y="3"/>
                    <a:pt x="8" y="4"/>
                  </a:cubicBezTo>
                  <a:cubicBezTo>
                    <a:pt x="5" y="4"/>
                    <a:pt x="3" y="6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5B336D9D-9C0A-48A1-9585-21CE6DDC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082"/>
              <a:ext cx="31" cy="10"/>
            </a:xfrm>
            <a:custGeom>
              <a:avLst/>
              <a:gdLst>
                <a:gd name="T0" fmla="*/ 0 w 16"/>
                <a:gd name="T1" fmla="*/ 3 h 5"/>
                <a:gd name="T2" fmla="*/ 8 w 16"/>
                <a:gd name="T3" fmla="*/ 0 h 5"/>
                <a:gd name="T4" fmla="*/ 15 w 16"/>
                <a:gd name="T5" fmla="*/ 1 h 5"/>
                <a:gd name="T6" fmla="*/ 15 w 16"/>
                <a:gd name="T7" fmla="*/ 2 h 5"/>
                <a:gd name="T8" fmla="*/ 7 w 16"/>
                <a:gd name="T9" fmla="*/ 3 h 5"/>
                <a:gd name="T10" fmla="*/ 0 w 16"/>
                <a:gd name="T11" fmla="*/ 4 h 5"/>
                <a:gd name="T12" fmla="*/ 0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0" y="3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10" y="0"/>
                    <a:pt x="13" y="0"/>
                    <a:pt x="15" y="1"/>
                  </a:cubicBezTo>
                  <a:cubicBezTo>
                    <a:pt x="16" y="1"/>
                    <a:pt x="15" y="2"/>
                    <a:pt x="15" y="2"/>
                  </a:cubicBezTo>
                  <a:cubicBezTo>
                    <a:pt x="12" y="1"/>
                    <a:pt x="9" y="2"/>
                    <a:pt x="7" y="3"/>
                  </a:cubicBezTo>
                  <a:cubicBezTo>
                    <a:pt x="5" y="4"/>
                    <a:pt x="2" y="5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4FE75180-0CB5-4670-ACD4-B916594DD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355"/>
              <a:ext cx="168" cy="669"/>
            </a:xfrm>
            <a:custGeom>
              <a:avLst/>
              <a:gdLst>
                <a:gd name="T0" fmla="*/ 48 w 87"/>
                <a:gd name="T1" fmla="*/ 0 h 346"/>
                <a:gd name="T2" fmla="*/ 71 w 87"/>
                <a:gd name="T3" fmla="*/ 343 h 346"/>
                <a:gd name="T4" fmla="*/ 49 w 87"/>
                <a:gd name="T5" fmla="*/ 344 h 346"/>
                <a:gd name="T6" fmla="*/ 12 w 87"/>
                <a:gd name="T7" fmla="*/ 4 h 346"/>
                <a:gd name="T8" fmla="*/ 48 w 87"/>
                <a:gd name="T9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46">
                  <a:moveTo>
                    <a:pt x="48" y="0"/>
                  </a:moveTo>
                  <a:cubicBezTo>
                    <a:pt x="48" y="0"/>
                    <a:pt x="87" y="82"/>
                    <a:pt x="71" y="343"/>
                  </a:cubicBezTo>
                  <a:cubicBezTo>
                    <a:pt x="71" y="343"/>
                    <a:pt x="54" y="346"/>
                    <a:pt x="49" y="344"/>
                  </a:cubicBezTo>
                  <a:cubicBezTo>
                    <a:pt x="49" y="344"/>
                    <a:pt x="0" y="118"/>
                    <a:pt x="12" y="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C2D588E8-A8BA-41ED-BF90-0E82E7AA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335"/>
              <a:ext cx="119" cy="47"/>
            </a:xfrm>
            <a:custGeom>
              <a:avLst/>
              <a:gdLst>
                <a:gd name="T0" fmla="*/ 0 w 61"/>
                <a:gd name="T1" fmla="*/ 15 h 24"/>
                <a:gd name="T2" fmla="*/ 61 w 61"/>
                <a:gd name="T3" fmla="*/ 12 h 24"/>
                <a:gd name="T4" fmla="*/ 61 w 61"/>
                <a:gd name="T5" fmla="*/ 0 h 24"/>
                <a:gd name="T6" fmla="*/ 32 w 61"/>
                <a:gd name="T7" fmla="*/ 4 h 24"/>
                <a:gd name="T8" fmla="*/ 0 w 61"/>
                <a:gd name="T9" fmla="*/ 1 h 24"/>
                <a:gd name="T10" fmla="*/ 0 w 61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24">
                  <a:moveTo>
                    <a:pt x="0" y="15"/>
                  </a:moveTo>
                  <a:cubicBezTo>
                    <a:pt x="0" y="15"/>
                    <a:pt x="30" y="24"/>
                    <a:pt x="61" y="12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46" y="5"/>
                    <a:pt x="32" y="4"/>
                  </a:cubicBezTo>
                  <a:cubicBezTo>
                    <a:pt x="19" y="3"/>
                    <a:pt x="0" y="1"/>
                    <a:pt x="0" y="1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1FBF45FE-D040-4F89-8AAE-32EAFE65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331"/>
              <a:ext cx="24" cy="49"/>
            </a:xfrm>
            <a:custGeom>
              <a:avLst/>
              <a:gdLst>
                <a:gd name="T0" fmla="*/ 5 w 12"/>
                <a:gd name="T1" fmla="*/ 0 h 25"/>
                <a:gd name="T2" fmla="*/ 4 w 12"/>
                <a:gd name="T3" fmla="*/ 22 h 25"/>
                <a:gd name="T4" fmla="*/ 12 w 12"/>
                <a:gd name="T5" fmla="*/ 24 h 25"/>
                <a:gd name="T6" fmla="*/ 12 w 12"/>
                <a:gd name="T7" fmla="*/ 2 h 25"/>
                <a:gd name="T8" fmla="*/ 5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5" y="0"/>
                  </a:moveTo>
                  <a:cubicBezTo>
                    <a:pt x="5" y="0"/>
                    <a:pt x="0" y="20"/>
                    <a:pt x="4" y="22"/>
                  </a:cubicBezTo>
                  <a:cubicBezTo>
                    <a:pt x="9" y="25"/>
                    <a:pt x="12" y="24"/>
                    <a:pt x="12" y="24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E60EBDC1-5E37-44AE-80C9-8068E293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329"/>
              <a:ext cx="21" cy="51"/>
            </a:xfrm>
            <a:custGeom>
              <a:avLst/>
              <a:gdLst>
                <a:gd name="T0" fmla="*/ 8 w 11"/>
                <a:gd name="T1" fmla="*/ 0 h 26"/>
                <a:gd name="T2" fmla="*/ 7 w 11"/>
                <a:gd name="T3" fmla="*/ 22 h 26"/>
                <a:gd name="T4" fmla="*/ 1 w 11"/>
                <a:gd name="T5" fmla="*/ 22 h 26"/>
                <a:gd name="T6" fmla="*/ 0 w 11"/>
                <a:gd name="T7" fmla="*/ 1 h 26"/>
                <a:gd name="T8" fmla="*/ 8 w 1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6">
                  <a:moveTo>
                    <a:pt x="8" y="0"/>
                  </a:moveTo>
                  <a:cubicBezTo>
                    <a:pt x="8" y="0"/>
                    <a:pt x="11" y="18"/>
                    <a:pt x="7" y="22"/>
                  </a:cubicBezTo>
                  <a:cubicBezTo>
                    <a:pt x="1" y="26"/>
                    <a:pt x="1" y="22"/>
                    <a:pt x="1" y="2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DA2E834A-9012-441A-AD95-5063C7A645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2335"/>
              <a:ext cx="37" cy="33"/>
            </a:xfrm>
            <a:custGeom>
              <a:avLst/>
              <a:gdLst>
                <a:gd name="T0" fmla="*/ 0 w 19"/>
                <a:gd name="T1" fmla="*/ 0 h 17"/>
                <a:gd name="T2" fmla="*/ 0 w 19"/>
                <a:gd name="T3" fmla="*/ 17 h 17"/>
                <a:gd name="T4" fmla="*/ 17 w 19"/>
                <a:gd name="T5" fmla="*/ 17 h 17"/>
                <a:gd name="T6" fmla="*/ 19 w 19"/>
                <a:gd name="T7" fmla="*/ 0 h 17"/>
                <a:gd name="T8" fmla="*/ 0 w 19"/>
                <a:gd name="T9" fmla="*/ 0 h 17"/>
                <a:gd name="T10" fmla="*/ 15 w 19"/>
                <a:gd name="T11" fmla="*/ 14 h 17"/>
                <a:gd name="T12" fmla="*/ 3 w 19"/>
                <a:gd name="T13" fmla="*/ 13 h 17"/>
                <a:gd name="T14" fmla="*/ 3 w 19"/>
                <a:gd name="T15" fmla="*/ 4 h 17"/>
                <a:gd name="T16" fmla="*/ 15 w 19"/>
                <a:gd name="T17" fmla="*/ 4 h 17"/>
                <a:gd name="T18" fmla="*/ 15 w 19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2"/>
                    <a:pt x="0" y="17"/>
                    <a:pt x="0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0"/>
                  </a:lnTo>
                  <a:close/>
                  <a:moveTo>
                    <a:pt x="15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5" y="4"/>
                    <a:pt x="15" y="4"/>
                    <a:pt x="15" y="4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CE98CDBD-7336-4425-8F8E-22D0793B7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95"/>
              <a:ext cx="59" cy="110"/>
            </a:xfrm>
            <a:custGeom>
              <a:avLst/>
              <a:gdLst>
                <a:gd name="T0" fmla="*/ 16 w 30"/>
                <a:gd name="T1" fmla="*/ 57 h 57"/>
                <a:gd name="T2" fmla="*/ 0 w 30"/>
                <a:gd name="T3" fmla="*/ 49 h 57"/>
                <a:gd name="T4" fmla="*/ 2 w 30"/>
                <a:gd name="T5" fmla="*/ 29 h 57"/>
                <a:gd name="T6" fmla="*/ 3 w 30"/>
                <a:gd name="T7" fmla="*/ 11 h 57"/>
                <a:gd name="T8" fmla="*/ 14 w 30"/>
                <a:gd name="T9" fmla="*/ 0 h 57"/>
                <a:gd name="T10" fmla="*/ 22 w 30"/>
                <a:gd name="T11" fmla="*/ 3 h 57"/>
                <a:gd name="T12" fmla="*/ 25 w 30"/>
                <a:gd name="T13" fmla="*/ 11 h 57"/>
                <a:gd name="T14" fmla="*/ 27 w 30"/>
                <a:gd name="T15" fmla="*/ 29 h 57"/>
                <a:gd name="T16" fmla="*/ 28 w 30"/>
                <a:gd name="T17" fmla="*/ 46 h 57"/>
                <a:gd name="T18" fmla="*/ 16 w 30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57">
                  <a:moveTo>
                    <a:pt x="16" y="57"/>
                  </a:moveTo>
                  <a:cubicBezTo>
                    <a:pt x="10" y="57"/>
                    <a:pt x="0" y="55"/>
                    <a:pt x="0" y="4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8" y="0"/>
                    <a:pt x="14" y="0"/>
                  </a:cubicBezTo>
                  <a:cubicBezTo>
                    <a:pt x="17" y="0"/>
                    <a:pt x="20" y="1"/>
                    <a:pt x="22" y="3"/>
                  </a:cubicBezTo>
                  <a:cubicBezTo>
                    <a:pt x="24" y="5"/>
                    <a:pt x="25" y="8"/>
                    <a:pt x="25" y="11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56"/>
                    <a:pt x="16" y="57"/>
                    <a:pt x="16" y="57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B7F2D6C5-C56C-4993-8DBD-CE9D623A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1790"/>
              <a:ext cx="188" cy="241"/>
            </a:xfrm>
            <a:custGeom>
              <a:avLst/>
              <a:gdLst>
                <a:gd name="T0" fmla="*/ 76 w 97"/>
                <a:gd name="T1" fmla="*/ 24 h 125"/>
                <a:gd name="T2" fmla="*/ 60 w 97"/>
                <a:gd name="T3" fmla="*/ 0 h 125"/>
                <a:gd name="T4" fmla="*/ 1 w 97"/>
                <a:gd name="T5" fmla="*/ 51 h 125"/>
                <a:gd name="T6" fmla="*/ 0 w 97"/>
                <a:gd name="T7" fmla="*/ 69 h 125"/>
                <a:gd name="T8" fmla="*/ 54 w 97"/>
                <a:gd name="T9" fmla="*/ 124 h 125"/>
                <a:gd name="T10" fmla="*/ 97 w 97"/>
                <a:gd name="T11" fmla="*/ 69 h 125"/>
                <a:gd name="T12" fmla="*/ 93 w 97"/>
                <a:gd name="T13" fmla="*/ 39 h 125"/>
                <a:gd name="T14" fmla="*/ 76 w 97"/>
                <a:gd name="T15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25">
                  <a:moveTo>
                    <a:pt x="76" y="24"/>
                  </a:moveTo>
                  <a:cubicBezTo>
                    <a:pt x="70" y="17"/>
                    <a:pt x="65" y="9"/>
                    <a:pt x="60" y="0"/>
                  </a:cubicBezTo>
                  <a:cubicBezTo>
                    <a:pt x="45" y="22"/>
                    <a:pt x="24" y="43"/>
                    <a:pt x="1" y="51"/>
                  </a:cubicBezTo>
                  <a:cubicBezTo>
                    <a:pt x="0" y="57"/>
                    <a:pt x="0" y="63"/>
                    <a:pt x="0" y="69"/>
                  </a:cubicBezTo>
                  <a:cubicBezTo>
                    <a:pt x="0" y="104"/>
                    <a:pt x="26" y="125"/>
                    <a:pt x="54" y="124"/>
                  </a:cubicBezTo>
                  <a:cubicBezTo>
                    <a:pt x="81" y="124"/>
                    <a:pt x="97" y="104"/>
                    <a:pt x="97" y="69"/>
                  </a:cubicBezTo>
                  <a:cubicBezTo>
                    <a:pt x="97" y="59"/>
                    <a:pt x="96" y="49"/>
                    <a:pt x="93" y="39"/>
                  </a:cubicBezTo>
                  <a:cubicBezTo>
                    <a:pt x="87" y="35"/>
                    <a:pt x="81" y="30"/>
                    <a:pt x="76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494CCBBB-8FCB-43EF-BCA0-49B81AE2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875"/>
              <a:ext cx="52" cy="79"/>
            </a:xfrm>
            <a:custGeom>
              <a:avLst/>
              <a:gdLst>
                <a:gd name="T0" fmla="*/ 7 w 27"/>
                <a:gd name="T1" fmla="*/ 18 h 41"/>
                <a:gd name="T2" fmla="*/ 24 w 27"/>
                <a:gd name="T3" fmla="*/ 17 h 41"/>
                <a:gd name="T4" fmla="*/ 7 w 27"/>
                <a:gd name="T5" fmla="*/ 39 h 41"/>
                <a:gd name="T6" fmla="*/ 7 w 27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1">
                  <a:moveTo>
                    <a:pt x="7" y="18"/>
                  </a:moveTo>
                  <a:cubicBezTo>
                    <a:pt x="7" y="18"/>
                    <a:pt x="20" y="0"/>
                    <a:pt x="24" y="17"/>
                  </a:cubicBezTo>
                  <a:cubicBezTo>
                    <a:pt x="27" y="31"/>
                    <a:pt x="15" y="41"/>
                    <a:pt x="7" y="39"/>
                  </a:cubicBezTo>
                  <a:cubicBezTo>
                    <a:pt x="0" y="36"/>
                    <a:pt x="7" y="18"/>
                    <a:pt x="7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FDD28FD5-11ED-4671-AA89-0BECA9B3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894"/>
              <a:ext cx="35" cy="48"/>
            </a:xfrm>
            <a:custGeom>
              <a:avLst/>
              <a:gdLst>
                <a:gd name="T0" fmla="*/ 4 w 18"/>
                <a:gd name="T1" fmla="*/ 11 h 25"/>
                <a:gd name="T2" fmla="*/ 16 w 18"/>
                <a:gd name="T3" fmla="*/ 5 h 25"/>
                <a:gd name="T4" fmla="*/ 17 w 18"/>
                <a:gd name="T5" fmla="*/ 17 h 25"/>
                <a:gd name="T6" fmla="*/ 10 w 18"/>
                <a:gd name="T7" fmla="*/ 13 h 25"/>
                <a:gd name="T8" fmla="*/ 4 w 18"/>
                <a:gd name="T9" fmla="*/ 20 h 25"/>
                <a:gd name="T10" fmla="*/ 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4" y="11"/>
                  </a:moveTo>
                  <a:cubicBezTo>
                    <a:pt x="4" y="11"/>
                    <a:pt x="13" y="0"/>
                    <a:pt x="16" y="5"/>
                  </a:cubicBezTo>
                  <a:cubicBezTo>
                    <a:pt x="18" y="11"/>
                    <a:pt x="17" y="17"/>
                    <a:pt x="17" y="17"/>
                  </a:cubicBezTo>
                  <a:cubicBezTo>
                    <a:pt x="17" y="17"/>
                    <a:pt x="16" y="10"/>
                    <a:pt x="10" y="13"/>
                  </a:cubicBezTo>
                  <a:cubicBezTo>
                    <a:pt x="10" y="13"/>
                    <a:pt x="14" y="25"/>
                    <a:pt x="4" y="20"/>
                  </a:cubicBezTo>
                  <a:cubicBezTo>
                    <a:pt x="4" y="20"/>
                    <a:pt x="0" y="16"/>
                    <a:pt x="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DC8CAD10-87E6-4067-ACE0-61031CA1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875"/>
              <a:ext cx="54" cy="79"/>
            </a:xfrm>
            <a:custGeom>
              <a:avLst/>
              <a:gdLst>
                <a:gd name="T0" fmla="*/ 20 w 28"/>
                <a:gd name="T1" fmla="*/ 18 h 41"/>
                <a:gd name="T2" fmla="*/ 3 w 28"/>
                <a:gd name="T3" fmla="*/ 17 h 41"/>
                <a:gd name="T4" fmla="*/ 20 w 28"/>
                <a:gd name="T5" fmla="*/ 39 h 41"/>
                <a:gd name="T6" fmla="*/ 20 w 28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1">
                  <a:moveTo>
                    <a:pt x="20" y="18"/>
                  </a:moveTo>
                  <a:cubicBezTo>
                    <a:pt x="20" y="18"/>
                    <a:pt x="7" y="0"/>
                    <a:pt x="3" y="17"/>
                  </a:cubicBezTo>
                  <a:cubicBezTo>
                    <a:pt x="0" y="31"/>
                    <a:pt x="12" y="41"/>
                    <a:pt x="20" y="39"/>
                  </a:cubicBezTo>
                  <a:cubicBezTo>
                    <a:pt x="28" y="36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6D100CDB-F759-43AF-9337-1C82652CA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94"/>
              <a:ext cx="35" cy="48"/>
            </a:xfrm>
            <a:custGeom>
              <a:avLst/>
              <a:gdLst>
                <a:gd name="T0" fmla="*/ 14 w 18"/>
                <a:gd name="T1" fmla="*/ 11 h 25"/>
                <a:gd name="T2" fmla="*/ 3 w 18"/>
                <a:gd name="T3" fmla="*/ 5 h 25"/>
                <a:gd name="T4" fmla="*/ 2 w 18"/>
                <a:gd name="T5" fmla="*/ 17 h 25"/>
                <a:gd name="T6" fmla="*/ 8 w 18"/>
                <a:gd name="T7" fmla="*/ 13 h 25"/>
                <a:gd name="T8" fmla="*/ 14 w 18"/>
                <a:gd name="T9" fmla="*/ 20 h 25"/>
                <a:gd name="T10" fmla="*/ 14 w 18"/>
                <a:gd name="T11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14" y="11"/>
                  </a:moveTo>
                  <a:cubicBezTo>
                    <a:pt x="14" y="11"/>
                    <a:pt x="5" y="0"/>
                    <a:pt x="3" y="5"/>
                  </a:cubicBezTo>
                  <a:cubicBezTo>
                    <a:pt x="0" y="11"/>
                    <a:pt x="2" y="17"/>
                    <a:pt x="2" y="17"/>
                  </a:cubicBezTo>
                  <a:cubicBezTo>
                    <a:pt x="2" y="17"/>
                    <a:pt x="3" y="10"/>
                    <a:pt x="8" y="13"/>
                  </a:cubicBezTo>
                  <a:cubicBezTo>
                    <a:pt x="8" y="13"/>
                    <a:pt x="4" y="25"/>
                    <a:pt x="14" y="20"/>
                  </a:cubicBezTo>
                  <a:cubicBezTo>
                    <a:pt x="14" y="20"/>
                    <a:pt x="18" y="16"/>
                    <a:pt x="14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Oval 349">
              <a:extLst>
                <a:ext uri="{FF2B5EF4-FFF2-40B4-BE49-F238E27FC236}">
                  <a16:creationId xmlns:a16="http://schemas.microsoft.com/office/drawing/2014/main" id="{7B64398E-0700-4F5D-A01E-B83FAB5B9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1944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Oval 350">
              <a:extLst>
                <a:ext uri="{FF2B5EF4-FFF2-40B4-BE49-F238E27FC236}">
                  <a16:creationId xmlns:a16="http://schemas.microsoft.com/office/drawing/2014/main" id="{FC06B3CA-5D20-48D4-AB56-4D4FF7F67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4" y="1942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Oval 351">
              <a:extLst>
                <a:ext uri="{FF2B5EF4-FFF2-40B4-BE49-F238E27FC236}">
                  <a16:creationId xmlns:a16="http://schemas.microsoft.com/office/drawing/2014/main" id="{F747EA4E-D69C-4523-84BD-C69DF36E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882"/>
              <a:ext cx="48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Oval 352">
              <a:extLst>
                <a:ext uri="{FF2B5EF4-FFF2-40B4-BE49-F238E27FC236}">
                  <a16:creationId xmlns:a16="http://schemas.microsoft.com/office/drawing/2014/main" id="{B88BAF4A-C905-44FC-9654-33B67BF16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884"/>
              <a:ext cx="31" cy="39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Oval 353">
              <a:extLst>
                <a:ext uri="{FF2B5EF4-FFF2-40B4-BE49-F238E27FC236}">
                  <a16:creationId xmlns:a16="http://schemas.microsoft.com/office/drawing/2014/main" id="{8C3D7222-6292-4BF7-A2AB-BC593C6DB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1890"/>
              <a:ext cx="22" cy="29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Oval 354">
              <a:extLst>
                <a:ext uri="{FF2B5EF4-FFF2-40B4-BE49-F238E27FC236}">
                  <a16:creationId xmlns:a16="http://schemas.microsoft.com/office/drawing/2014/main" id="{CAA0568F-C7AF-4077-A7ED-F87E5C171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9" y="1888"/>
              <a:ext cx="12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75AC13BA-E9DB-4DD3-B6CE-D0857529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877"/>
              <a:ext cx="54" cy="36"/>
            </a:xfrm>
            <a:custGeom>
              <a:avLst/>
              <a:gdLst>
                <a:gd name="T0" fmla="*/ 13 w 28"/>
                <a:gd name="T1" fmla="*/ 1 h 19"/>
                <a:gd name="T2" fmla="*/ 28 w 28"/>
                <a:gd name="T3" fmla="*/ 15 h 19"/>
                <a:gd name="T4" fmla="*/ 26 w 28"/>
                <a:gd name="T5" fmla="*/ 16 h 19"/>
                <a:gd name="T6" fmla="*/ 16 w 28"/>
                <a:gd name="T7" fmla="*/ 5 h 19"/>
                <a:gd name="T8" fmla="*/ 2 w 28"/>
                <a:gd name="T9" fmla="*/ 19 h 19"/>
                <a:gd name="T10" fmla="*/ 1 w 28"/>
                <a:gd name="T11" fmla="*/ 19 h 19"/>
                <a:gd name="T12" fmla="*/ 1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3" y="1"/>
                  </a:moveTo>
                  <a:cubicBezTo>
                    <a:pt x="22" y="0"/>
                    <a:pt x="28" y="8"/>
                    <a:pt x="28" y="15"/>
                  </a:cubicBezTo>
                  <a:cubicBezTo>
                    <a:pt x="28" y="16"/>
                    <a:pt x="27" y="16"/>
                    <a:pt x="26" y="16"/>
                  </a:cubicBezTo>
                  <a:cubicBezTo>
                    <a:pt x="23" y="11"/>
                    <a:pt x="22" y="7"/>
                    <a:pt x="16" y="5"/>
                  </a:cubicBezTo>
                  <a:cubicBezTo>
                    <a:pt x="7" y="2"/>
                    <a:pt x="2" y="11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0"/>
                    <a:pt x="4" y="2"/>
                    <a:pt x="13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A1C95FE0-9C69-4024-9F10-4E6C155A8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46"/>
              <a:ext cx="25" cy="20"/>
            </a:xfrm>
            <a:custGeom>
              <a:avLst/>
              <a:gdLst>
                <a:gd name="T0" fmla="*/ 0 w 13"/>
                <a:gd name="T1" fmla="*/ 0 h 10"/>
                <a:gd name="T2" fmla="*/ 13 w 13"/>
                <a:gd name="T3" fmla="*/ 0 h 10"/>
                <a:gd name="T4" fmla="*/ 0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0" y="0"/>
                    <a:pt x="6" y="10"/>
                    <a:pt x="1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Oval 357">
              <a:extLst>
                <a:ext uri="{FF2B5EF4-FFF2-40B4-BE49-F238E27FC236}">
                  <a16:creationId xmlns:a16="http://schemas.microsoft.com/office/drawing/2014/main" id="{B3EAF937-8DA2-4C12-8460-2ED9A95E3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1882"/>
              <a:ext cx="49" cy="4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Oval 358">
              <a:extLst>
                <a:ext uri="{FF2B5EF4-FFF2-40B4-BE49-F238E27FC236}">
                  <a16:creationId xmlns:a16="http://schemas.microsoft.com/office/drawing/2014/main" id="{EACE2D8C-ECA1-43B5-8205-F7EEBB7B8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4" y="1884"/>
              <a:ext cx="29" cy="39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Oval 359">
              <a:extLst>
                <a:ext uri="{FF2B5EF4-FFF2-40B4-BE49-F238E27FC236}">
                  <a16:creationId xmlns:a16="http://schemas.microsoft.com/office/drawing/2014/main" id="{65BFE21B-3379-44BF-8187-CE46A70C5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1890"/>
              <a:ext cx="21" cy="29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Oval 360">
              <a:extLst>
                <a:ext uri="{FF2B5EF4-FFF2-40B4-BE49-F238E27FC236}">
                  <a16:creationId xmlns:a16="http://schemas.microsoft.com/office/drawing/2014/main" id="{4FFCEA6F-AD61-446A-915F-3B7A4DAD9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888"/>
              <a:ext cx="11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F44B6922-D3D3-48D6-951F-2C070B584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877"/>
              <a:ext cx="54" cy="36"/>
            </a:xfrm>
            <a:custGeom>
              <a:avLst/>
              <a:gdLst>
                <a:gd name="T0" fmla="*/ 15 w 28"/>
                <a:gd name="T1" fmla="*/ 1 h 19"/>
                <a:gd name="T2" fmla="*/ 0 w 28"/>
                <a:gd name="T3" fmla="*/ 15 h 19"/>
                <a:gd name="T4" fmla="*/ 2 w 28"/>
                <a:gd name="T5" fmla="*/ 16 h 19"/>
                <a:gd name="T6" fmla="*/ 12 w 28"/>
                <a:gd name="T7" fmla="*/ 5 h 19"/>
                <a:gd name="T8" fmla="*/ 26 w 28"/>
                <a:gd name="T9" fmla="*/ 19 h 19"/>
                <a:gd name="T10" fmla="*/ 27 w 28"/>
                <a:gd name="T11" fmla="*/ 19 h 19"/>
                <a:gd name="T12" fmla="*/ 15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5" y="1"/>
                  </a:moveTo>
                  <a:cubicBezTo>
                    <a:pt x="6" y="0"/>
                    <a:pt x="0" y="8"/>
                    <a:pt x="0" y="15"/>
                  </a:cubicBezTo>
                  <a:cubicBezTo>
                    <a:pt x="0" y="16"/>
                    <a:pt x="1" y="16"/>
                    <a:pt x="2" y="16"/>
                  </a:cubicBezTo>
                  <a:cubicBezTo>
                    <a:pt x="5" y="11"/>
                    <a:pt x="6" y="7"/>
                    <a:pt x="12" y="5"/>
                  </a:cubicBezTo>
                  <a:cubicBezTo>
                    <a:pt x="21" y="2"/>
                    <a:pt x="26" y="11"/>
                    <a:pt x="26" y="19"/>
                  </a:cubicBezTo>
                  <a:cubicBezTo>
                    <a:pt x="26" y="19"/>
                    <a:pt x="27" y="19"/>
                    <a:pt x="27" y="19"/>
                  </a:cubicBezTo>
                  <a:cubicBezTo>
                    <a:pt x="28" y="10"/>
                    <a:pt x="24" y="2"/>
                    <a:pt x="15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Oval 362">
              <a:extLst>
                <a:ext uri="{FF2B5EF4-FFF2-40B4-BE49-F238E27FC236}">
                  <a16:creationId xmlns:a16="http://schemas.microsoft.com/office/drawing/2014/main" id="{888D3481-1987-4BD9-A03A-7CBCCADFD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" y="1925"/>
              <a:ext cx="50" cy="39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Oval 363">
              <a:extLst>
                <a:ext uri="{FF2B5EF4-FFF2-40B4-BE49-F238E27FC236}">
                  <a16:creationId xmlns:a16="http://schemas.microsoft.com/office/drawing/2014/main" id="{8D303020-8DF8-4379-A39B-6CF34C3E2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8" y="1925"/>
              <a:ext cx="50" cy="39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580E8170-2AC3-4013-9933-94D3B836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846"/>
              <a:ext cx="56" cy="29"/>
            </a:xfrm>
            <a:custGeom>
              <a:avLst/>
              <a:gdLst>
                <a:gd name="T0" fmla="*/ 0 w 29"/>
                <a:gd name="T1" fmla="*/ 15 h 15"/>
                <a:gd name="T2" fmla="*/ 29 w 29"/>
                <a:gd name="T3" fmla="*/ 13 h 15"/>
                <a:gd name="T4" fmla="*/ 0 w 2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0" y="15"/>
                    <a:pt x="11" y="0"/>
                    <a:pt x="29" y="13"/>
                  </a:cubicBezTo>
                  <a:cubicBezTo>
                    <a:pt x="29" y="13"/>
                    <a:pt x="15" y="7"/>
                    <a:pt x="0" y="15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FA7F53D4-09A8-44B0-B491-B34C2EEBB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844"/>
              <a:ext cx="54" cy="31"/>
            </a:xfrm>
            <a:custGeom>
              <a:avLst/>
              <a:gdLst>
                <a:gd name="T0" fmla="*/ 0 w 28"/>
                <a:gd name="T1" fmla="*/ 14 h 16"/>
                <a:gd name="T2" fmla="*/ 28 w 28"/>
                <a:gd name="T3" fmla="*/ 16 h 16"/>
                <a:gd name="T4" fmla="*/ 0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0" y="14"/>
                  </a:moveTo>
                  <a:cubicBezTo>
                    <a:pt x="0" y="14"/>
                    <a:pt x="14" y="0"/>
                    <a:pt x="28" y="16"/>
                  </a:cubicBezTo>
                  <a:cubicBezTo>
                    <a:pt x="28" y="16"/>
                    <a:pt x="16" y="8"/>
                    <a:pt x="0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3BDEF0E7-E86F-4A87-8A73-6BEFBF5F1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931"/>
              <a:ext cx="66" cy="52"/>
            </a:xfrm>
            <a:custGeom>
              <a:avLst/>
              <a:gdLst>
                <a:gd name="T0" fmla="*/ 0 w 34"/>
                <a:gd name="T1" fmla="*/ 21 h 27"/>
                <a:gd name="T2" fmla="*/ 34 w 34"/>
                <a:gd name="T3" fmla="*/ 27 h 27"/>
                <a:gd name="T4" fmla="*/ 0 w 34"/>
                <a:gd name="T5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7">
                  <a:moveTo>
                    <a:pt x="0" y="21"/>
                  </a:moveTo>
                  <a:cubicBezTo>
                    <a:pt x="0" y="21"/>
                    <a:pt x="20" y="0"/>
                    <a:pt x="34" y="27"/>
                  </a:cubicBezTo>
                  <a:cubicBezTo>
                    <a:pt x="34" y="27"/>
                    <a:pt x="20" y="11"/>
                    <a:pt x="0" y="21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94D86D45-2CE5-44E3-8A29-737604B6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078"/>
              <a:ext cx="103" cy="56"/>
            </a:xfrm>
            <a:custGeom>
              <a:avLst/>
              <a:gdLst>
                <a:gd name="T0" fmla="*/ 48 w 53"/>
                <a:gd name="T1" fmla="*/ 17 h 29"/>
                <a:gd name="T2" fmla="*/ 41 w 53"/>
                <a:gd name="T3" fmla="*/ 5 h 29"/>
                <a:gd name="T4" fmla="*/ 24 w 53"/>
                <a:gd name="T5" fmla="*/ 0 h 29"/>
                <a:gd name="T6" fmla="*/ 31 w 53"/>
                <a:gd name="T7" fmla="*/ 8 h 29"/>
                <a:gd name="T8" fmla="*/ 0 w 53"/>
                <a:gd name="T9" fmla="*/ 8 h 29"/>
                <a:gd name="T10" fmla="*/ 16 w 53"/>
                <a:gd name="T11" fmla="*/ 22 h 29"/>
                <a:gd name="T12" fmla="*/ 40 w 53"/>
                <a:gd name="T13" fmla="*/ 29 h 29"/>
                <a:gd name="T14" fmla="*/ 48 w 53"/>
                <a:gd name="T1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9">
                  <a:moveTo>
                    <a:pt x="48" y="17"/>
                  </a:moveTo>
                  <a:cubicBezTo>
                    <a:pt x="48" y="17"/>
                    <a:pt x="48" y="6"/>
                    <a:pt x="41" y="5"/>
                  </a:cubicBezTo>
                  <a:cubicBezTo>
                    <a:pt x="34" y="5"/>
                    <a:pt x="24" y="0"/>
                    <a:pt x="24" y="0"/>
                  </a:cubicBezTo>
                  <a:cubicBezTo>
                    <a:pt x="24" y="0"/>
                    <a:pt x="27" y="8"/>
                    <a:pt x="31" y="8"/>
                  </a:cubicBezTo>
                  <a:cubicBezTo>
                    <a:pt x="36" y="9"/>
                    <a:pt x="5" y="13"/>
                    <a:pt x="0" y="8"/>
                  </a:cubicBezTo>
                  <a:cubicBezTo>
                    <a:pt x="0" y="8"/>
                    <a:pt x="2" y="21"/>
                    <a:pt x="16" y="22"/>
                  </a:cubicBezTo>
                  <a:cubicBezTo>
                    <a:pt x="30" y="23"/>
                    <a:pt x="40" y="29"/>
                    <a:pt x="40" y="29"/>
                  </a:cubicBezTo>
                  <a:cubicBezTo>
                    <a:pt x="40" y="29"/>
                    <a:pt x="53" y="22"/>
                    <a:pt x="48" y="17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88573417-36E3-4975-A14E-90ED4036E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084"/>
              <a:ext cx="322" cy="176"/>
            </a:xfrm>
            <a:custGeom>
              <a:avLst/>
              <a:gdLst>
                <a:gd name="T0" fmla="*/ 16 w 166"/>
                <a:gd name="T1" fmla="*/ 12 h 91"/>
                <a:gd name="T2" fmla="*/ 66 w 166"/>
                <a:gd name="T3" fmla="*/ 55 h 91"/>
                <a:gd name="T4" fmla="*/ 127 w 166"/>
                <a:gd name="T5" fmla="*/ 7 h 91"/>
                <a:gd name="T6" fmla="*/ 124 w 166"/>
                <a:gd name="T7" fmla="*/ 46 h 91"/>
                <a:gd name="T8" fmla="*/ 69 w 166"/>
                <a:gd name="T9" fmla="*/ 89 h 91"/>
                <a:gd name="T10" fmla="*/ 0 w 166"/>
                <a:gd name="T11" fmla="*/ 25 h 91"/>
                <a:gd name="T12" fmla="*/ 16 w 166"/>
                <a:gd name="T13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91">
                  <a:moveTo>
                    <a:pt x="16" y="12"/>
                  </a:move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121" y="0"/>
                    <a:pt x="127" y="7"/>
                  </a:cubicBezTo>
                  <a:cubicBezTo>
                    <a:pt x="128" y="7"/>
                    <a:pt x="166" y="14"/>
                    <a:pt x="124" y="46"/>
                  </a:cubicBezTo>
                  <a:cubicBezTo>
                    <a:pt x="106" y="65"/>
                    <a:pt x="82" y="88"/>
                    <a:pt x="69" y="89"/>
                  </a:cubicBezTo>
                  <a:cubicBezTo>
                    <a:pt x="43" y="91"/>
                    <a:pt x="0" y="25"/>
                    <a:pt x="0" y="25"/>
                  </a:cubicBezTo>
                  <a:lnTo>
                    <a:pt x="16" y="12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E958F218-EB93-438D-8481-C4A8C973C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78"/>
              <a:ext cx="103" cy="56"/>
            </a:xfrm>
            <a:custGeom>
              <a:avLst/>
              <a:gdLst>
                <a:gd name="T0" fmla="*/ 5 w 53"/>
                <a:gd name="T1" fmla="*/ 17 h 29"/>
                <a:gd name="T2" fmla="*/ 12 w 53"/>
                <a:gd name="T3" fmla="*/ 5 h 29"/>
                <a:gd name="T4" fmla="*/ 29 w 53"/>
                <a:gd name="T5" fmla="*/ 0 h 29"/>
                <a:gd name="T6" fmla="*/ 22 w 53"/>
                <a:gd name="T7" fmla="*/ 8 h 29"/>
                <a:gd name="T8" fmla="*/ 53 w 53"/>
                <a:gd name="T9" fmla="*/ 8 h 29"/>
                <a:gd name="T10" fmla="*/ 37 w 53"/>
                <a:gd name="T11" fmla="*/ 22 h 29"/>
                <a:gd name="T12" fmla="*/ 13 w 53"/>
                <a:gd name="T13" fmla="*/ 29 h 29"/>
                <a:gd name="T14" fmla="*/ 5 w 53"/>
                <a:gd name="T1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29">
                  <a:moveTo>
                    <a:pt x="5" y="17"/>
                  </a:moveTo>
                  <a:cubicBezTo>
                    <a:pt x="5" y="17"/>
                    <a:pt x="5" y="6"/>
                    <a:pt x="12" y="5"/>
                  </a:cubicBezTo>
                  <a:cubicBezTo>
                    <a:pt x="19" y="5"/>
                    <a:pt x="29" y="0"/>
                    <a:pt x="29" y="0"/>
                  </a:cubicBezTo>
                  <a:cubicBezTo>
                    <a:pt x="29" y="0"/>
                    <a:pt x="26" y="8"/>
                    <a:pt x="22" y="8"/>
                  </a:cubicBezTo>
                  <a:cubicBezTo>
                    <a:pt x="17" y="9"/>
                    <a:pt x="48" y="13"/>
                    <a:pt x="53" y="8"/>
                  </a:cubicBezTo>
                  <a:cubicBezTo>
                    <a:pt x="53" y="8"/>
                    <a:pt x="51" y="21"/>
                    <a:pt x="37" y="22"/>
                  </a:cubicBezTo>
                  <a:cubicBezTo>
                    <a:pt x="23" y="23"/>
                    <a:pt x="13" y="29"/>
                    <a:pt x="13" y="29"/>
                  </a:cubicBezTo>
                  <a:cubicBezTo>
                    <a:pt x="13" y="29"/>
                    <a:pt x="0" y="22"/>
                    <a:pt x="5" y="17"/>
                  </a:cubicBezTo>
                  <a:close/>
                </a:path>
              </a:pathLst>
            </a:custGeom>
            <a:solidFill>
              <a:srgbClr val="F5A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F5F1A9DC-49A6-4CC9-A5C8-C6033D2D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084"/>
              <a:ext cx="322" cy="176"/>
            </a:xfrm>
            <a:custGeom>
              <a:avLst/>
              <a:gdLst>
                <a:gd name="T0" fmla="*/ 150 w 166"/>
                <a:gd name="T1" fmla="*/ 12 h 91"/>
                <a:gd name="T2" fmla="*/ 99 w 166"/>
                <a:gd name="T3" fmla="*/ 55 h 91"/>
                <a:gd name="T4" fmla="*/ 38 w 166"/>
                <a:gd name="T5" fmla="*/ 7 h 91"/>
                <a:gd name="T6" fmla="*/ 42 w 166"/>
                <a:gd name="T7" fmla="*/ 46 h 91"/>
                <a:gd name="T8" fmla="*/ 97 w 166"/>
                <a:gd name="T9" fmla="*/ 89 h 91"/>
                <a:gd name="T10" fmla="*/ 166 w 166"/>
                <a:gd name="T11" fmla="*/ 25 h 91"/>
                <a:gd name="T12" fmla="*/ 150 w 166"/>
                <a:gd name="T13" fmla="*/ 1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91">
                  <a:moveTo>
                    <a:pt x="150" y="12"/>
                  </a:moveTo>
                  <a:cubicBezTo>
                    <a:pt x="99" y="55"/>
                    <a:pt x="99" y="55"/>
                    <a:pt x="99" y="55"/>
                  </a:cubicBezTo>
                  <a:cubicBezTo>
                    <a:pt x="99" y="55"/>
                    <a:pt x="45" y="0"/>
                    <a:pt x="38" y="7"/>
                  </a:cubicBezTo>
                  <a:cubicBezTo>
                    <a:pt x="38" y="7"/>
                    <a:pt x="0" y="14"/>
                    <a:pt x="42" y="46"/>
                  </a:cubicBezTo>
                  <a:cubicBezTo>
                    <a:pt x="60" y="65"/>
                    <a:pt x="84" y="88"/>
                    <a:pt x="97" y="89"/>
                  </a:cubicBezTo>
                  <a:cubicBezTo>
                    <a:pt x="123" y="91"/>
                    <a:pt x="166" y="25"/>
                    <a:pt x="166" y="25"/>
                  </a:cubicBezTo>
                  <a:lnTo>
                    <a:pt x="150" y="12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72" name="Group 373">
            <a:extLst>
              <a:ext uri="{FF2B5EF4-FFF2-40B4-BE49-F238E27FC236}">
                <a16:creationId xmlns:a16="http://schemas.microsoft.com/office/drawing/2014/main" id="{BB7965FC-C68A-40C9-9998-E554BCA4FA8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780115" y="604357"/>
            <a:ext cx="1152525" cy="2722563"/>
            <a:chOff x="3676" y="1772"/>
            <a:chExt cx="726" cy="1715"/>
          </a:xfrm>
        </p:grpSpPr>
        <p:sp>
          <p:nvSpPr>
            <p:cNvPr id="373" name="AutoShape 372">
              <a:extLst>
                <a:ext uri="{FF2B5EF4-FFF2-40B4-BE49-F238E27FC236}">
                  <a16:creationId xmlns:a16="http://schemas.microsoft.com/office/drawing/2014/main" id="{9028A465-F6D0-4032-B254-B5B6D3C5627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76" y="1772"/>
              <a:ext cx="726" cy="17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35E17C8B-E1A9-4D72-B824-1E186A4FC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1767"/>
              <a:ext cx="597" cy="738"/>
            </a:xfrm>
            <a:custGeom>
              <a:avLst/>
              <a:gdLst>
                <a:gd name="T0" fmla="*/ 211 w 232"/>
                <a:gd name="T1" fmla="*/ 93 h 288"/>
                <a:gd name="T2" fmla="*/ 201 w 232"/>
                <a:gd name="T3" fmla="*/ 30 h 288"/>
                <a:gd name="T4" fmla="*/ 166 w 232"/>
                <a:gd name="T5" fmla="*/ 5 h 288"/>
                <a:gd name="T6" fmla="*/ 155 w 232"/>
                <a:gd name="T7" fmla="*/ 2 h 288"/>
                <a:gd name="T8" fmla="*/ 108 w 232"/>
                <a:gd name="T9" fmla="*/ 17 h 288"/>
                <a:gd name="T10" fmla="*/ 63 w 232"/>
                <a:gd name="T11" fmla="*/ 132 h 288"/>
                <a:gd name="T12" fmla="*/ 32 w 232"/>
                <a:gd name="T13" fmla="*/ 237 h 288"/>
                <a:gd name="T14" fmla="*/ 159 w 232"/>
                <a:gd name="T15" fmla="*/ 277 h 288"/>
                <a:gd name="T16" fmla="*/ 228 w 232"/>
                <a:gd name="T17" fmla="*/ 189 h 288"/>
                <a:gd name="T18" fmla="*/ 211 w 232"/>
                <a:gd name="T19" fmla="*/ 9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2" h="288">
                  <a:moveTo>
                    <a:pt x="211" y="93"/>
                  </a:moveTo>
                  <a:cubicBezTo>
                    <a:pt x="207" y="81"/>
                    <a:pt x="207" y="48"/>
                    <a:pt x="201" y="30"/>
                  </a:cubicBezTo>
                  <a:cubicBezTo>
                    <a:pt x="195" y="10"/>
                    <a:pt x="180" y="5"/>
                    <a:pt x="166" y="5"/>
                  </a:cubicBezTo>
                  <a:cubicBezTo>
                    <a:pt x="163" y="4"/>
                    <a:pt x="159" y="3"/>
                    <a:pt x="155" y="2"/>
                  </a:cubicBezTo>
                  <a:cubicBezTo>
                    <a:pt x="137" y="0"/>
                    <a:pt x="119" y="4"/>
                    <a:pt x="108" y="17"/>
                  </a:cubicBezTo>
                  <a:cubicBezTo>
                    <a:pt x="79" y="48"/>
                    <a:pt x="82" y="95"/>
                    <a:pt x="63" y="132"/>
                  </a:cubicBezTo>
                  <a:cubicBezTo>
                    <a:pt x="45" y="165"/>
                    <a:pt x="0" y="199"/>
                    <a:pt x="32" y="237"/>
                  </a:cubicBezTo>
                  <a:cubicBezTo>
                    <a:pt x="58" y="270"/>
                    <a:pt x="119" y="288"/>
                    <a:pt x="159" y="277"/>
                  </a:cubicBezTo>
                  <a:cubicBezTo>
                    <a:pt x="199" y="267"/>
                    <a:pt x="223" y="228"/>
                    <a:pt x="228" y="189"/>
                  </a:cubicBezTo>
                  <a:cubicBezTo>
                    <a:pt x="232" y="154"/>
                    <a:pt x="223" y="126"/>
                    <a:pt x="211" y="93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46BAD890-8C73-4D85-BAC9-8A62B2A10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210"/>
              <a:ext cx="250" cy="339"/>
            </a:xfrm>
            <a:custGeom>
              <a:avLst/>
              <a:gdLst>
                <a:gd name="T0" fmla="*/ 0 w 97"/>
                <a:gd name="T1" fmla="*/ 27 h 132"/>
                <a:gd name="T2" fmla="*/ 38 w 97"/>
                <a:gd name="T3" fmla="*/ 130 h 132"/>
                <a:gd name="T4" fmla="*/ 96 w 97"/>
                <a:gd name="T5" fmla="*/ 82 h 132"/>
                <a:gd name="T6" fmla="*/ 87 w 97"/>
                <a:gd name="T7" fmla="*/ 71 h 132"/>
                <a:gd name="T8" fmla="*/ 43 w 97"/>
                <a:gd name="T9" fmla="*/ 97 h 132"/>
                <a:gd name="T10" fmla="*/ 12 w 97"/>
                <a:gd name="T11" fmla="*/ 7 h 132"/>
                <a:gd name="T12" fmla="*/ 0 w 97"/>
                <a:gd name="T13" fmla="*/ 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32">
                  <a:moveTo>
                    <a:pt x="0" y="27"/>
                  </a:moveTo>
                  <a:cubicBezTo>
                    <a:pt x="0" y="27"/>
                    <a:pt x="4" y="132"/>
                    <a:pt x="38" y="130"/>
                  </a:cubicBezTo>
                  <a:cubicBezTo>
                    <a:pt x="72" y="129"/>
                    <a:pt x="96" y="85"/>
                    <a:pt x="96" y="82"/>
                  </a:cubicBezTo>
                  <a:cubicBezTo>
                    <a:pt x="97" y="80"/>
                    <a:pt x="87" y="71"/>
                    <a:pt x="87" y="71"/>
                  </a:cubicBezTo>
                  <a:cubicBezTo>
                    <a:pt x="87" y="71"/>
                    <a:pt x="44" y="107"/>
                    <a:pt x="43" y="97"/>
                  </a:cubicBezTo>
                  <a:cubicBezTo>
                    <a:pt x="42" y="87"/>
                    <a:pt x="30" y="0"/>
                    <a:pt x="12" y="7"/>
                  </a:cubicBezTo>
                  <a:cubicBezTo>
                    <a:pt x="2" y="11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F347D3D8-38F0-4445-A7B3-8E4DB764A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313"/>
              <a:ext cx="95" cy="138"/>
            </a:xfrm>
            <a:custGeom>
              <a:avLst/>
              <a:gdLst>
                <a:gd name="T0" fmla="*/ 80 w 95"/>
                <a:gd name="T1" fmla="*/ 138 h 138"/>
                <a:gd name="T2" fmla="*/ 95 w 95"/>
                <a:gd name="T3" fmla="*/ 0 h 138"/>
                <a:gd name="T4" fmla="*/ 0 w 95"/>
                <a:gd name="T5" fmla="*/ 0 h 138"/>
                <a:gd name="T6" fmla="*/ 5 w 95"/>
                <a:gd name="T7" fmla="*/ 138 h 138"/>
                <a:gd name="T8" fmla="*/ 80 w 95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8">
                  <a:moveTo>
                    <a:pt x="80" y="138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5" y="138"/>
                  </a:lnTo>
                  <a:lnTo>
                    <a:pt x="80" y="138"/>
                  </a:lnTo>
                  <a:close/>
                </a:path>
              </a:pathLst>
            </a:custGeom>
            <a:solidFill>
              <a:srgbClr val="947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71F45015-1DCC-49FC-848E-63110E844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300"/>
              <a:ext cx="144" cy="33"/>
            </a:xfrm>
            <a:custGeom>
              <a:avLst/>
              <a:gdLst>
                <a:gd name="T0" fmla="*/ 0 w 144"/>
                <a:gd name="T1" fmla="*/ 33 h 33"/>
                <a:gd name="T2" fmla="*/ 10 w 144"/>
                <a:gd name="T3" fmla="*/ 3 h 33"/>
                <a:gd name="T4" fmla="*/ 134 w 144"/>
                <a:gd name="T5" fmla="*/ 0 h 33"/>
                <a:gd name="T6" fmla="*/ 144 w 144"/>
                <a:gd name="T7" fmla="*/ 33 h 33"/>
                <a:gd name="T8" fmla="*/ 0 w 14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33">
                  <a:moveTo>
                    <a:pt x="0" y="33"/>
                  </a:moveTo>
                  <a:lnTo>
                    <a:pt x="10" y="3"/>
                  </a:lnTo>
                  <a:lnTo>
                    <a:pt x="134" y="0"/>
                  </a:lnTo>
                  <a:lnTo>
                    <a:pt x="144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4C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3F773964-9CA0-41C5-9710-CBD020C40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357"/>
              <a:ext cx="77" cy="74"/>
            </a:xfrm>
            <a:custGeom>
              <a:avLst/>
              <a:gdLst>
                <a:gd name="T0" fmla="*/ 19 w 30"/>
                <a:gd name="T1" fmla="*/ 3 h 29"/>
                <a:gd name="T2" fmla="*/ 13 w 30"/>
                <a:gd name="T3" fmla="*/ 1 h 29"/>
                <a:gd name="T4" fmla="*/ 3 w 30"/>
                <a:gd name="T5" fmla="*/ 3 h 29"/>
                <a:gd name="T6" fmla="*/ 6 w 30"/>
                <a:gd name="T7" fmla="*/ 9 h 29"/>
                <a:gd name="T8" fmla="*/ 7 w 30"/>
                <a:gd name="T9" fmla="*/ 10 h 29"/>
                <a:gd name="T10" fmla="*/ 1 w 30"/>
                <a:gd name="T11" fmla="*/ 14 h 29"/>
                <a:gd name="T12" fmla="*/ 1 w 30"/>
                <a:gd name="T13" fmla="*/ 16 h 29"/>
                <a:gd name="T14" fmla="*/ 2 w 30"/>
                <a:gd name="T15" fmla="*/ 18 h 29"/>
                <a:gd name="T16" fmla="*/ 2 w 30"/>
                <a:gd name="T17" fmla="*/ 22 h 29"/>
                <a:gd name="T18" fmla="*/ 18 w 30"/>
                <a:gd name="T19" fmla="*/ 29 h 29"/>
                <a:gd name="T20" fmla="*/ 30 w 30"/>
                <a:gd name="T21" fmla="*/ 17 h 29"/>
                <a:gd name="T22" fmla="*/ 19 w 30"/>
                <a:gd name="T2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9">
                  <a:moveTo>
                    <a:pt x="19" y="3"/>
                  </a:moveTo>
                  <a:cubicBezTo>
                    <a:pt x="17" y="2"/>
                    <a:pt x="15" y="1"/>
                    <a:pt x="13" y="1"/>
                  </a:cubicBezTo>
                  <a:cubicBezTo>
                    <a:pt x="10" y="1"/>
                    <a:pt x="5" y="0"/>
                    <a:pt x="3" y="3"/>
                  </a:cubicBezTo>
                  <a:cubicBezTo>
                    <a:pt x="1" y="5"/>
                    <a:pt x="4" y="8"/>
                    <a:pt x="6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5" y="11"/>
                    <a:pt x="3" y="12"/>
                    <a:pt x="1" y="14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2" y="19"/>
                    <a:pt x="2" y="21"/>
                    <a:pt x="2" y="22"/>
                  </a:cubicBezTo>
                  <a:cubicBezTo>
                    <a:pt x="4" y="28"/>
                    <a:pt x="13" y="29"/>
                    <a:pt x="18" y="29"/>
                  </a:cubicBezTo>
                  <a:cubicBezTo>
                    <a:pt x="24" y="28"/>
                    <a:pt x="30" y="23"/>
                    <a:pt x="30" y="17"/>
                  </a:cubicBezTo>
                  <a:cubicBezTo>
                    <a:pt x="30" y="10"/>
                    <a:pt x="25" y="4"/>
                    <a:pt x="19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14A414EE-63A5-4A2C-8EE9-1726E01C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349"/>
              <a:ext cx="188" cy="138"/>
            </a:xfrm>
            <a:custGeom>
              <a:avLst/>
              <a:gdLst>
                <a:gd name="T0" fmla="*/ 5 w 73"/>
                <a:gd name="T1" fmla="*/ 52 h 54"/>
                <a:gd name="T2" fmla="*/ 1 w 73"/>
                <a:gd name="T3" fmla="*/ 32 h 54"/>
                <a:gd name="T4" fmla="*/ 0 w 73"/>
                <a:gd name="T5" fmla="*/ 17 h 54"/>
                <a:gd name="T6" fmla="*/ 16 w 73"/>
                <a:gd name="T7" fmla="*/ 10 h 54"/>
                <a:gd name="T8" fmla="*/ 37 w 73"/>
                <a:gd name="T9" fmla="*/ 29 h 54"/>
                <a:gd name="T10" fmla="*/ 40 w 73"/>
                <a:gd name="T11" fmla="*/ 32 h 54"/>
                <a:gd name="T12" fmla="*/ 69 w 73"/>
                <a:gd name="T13" fmla="*/ 45 h 54"/>
                <a:gd name="T14" fmla="*/ 5 w 73"/>
                <a:gd name="T15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54">
                  <a:moveTo>
                    <a:pt x="5" y="52"/>
                  </a:moveTo>
                  <a:cubicBezTo>
                    <a:pt x="3" y="50"/>
                    <a:pt x="1" y="41"/>
                    <a:pt x="1" y="32"/>
                  </a:cubicBezTo>
                  <a:cubicBezTo>
                    <a:pt x="0" y="24"/>
                    <a:pt x="0" y="17"/>
                    <a:pt x="0" y="17"/>
                  </a:cubicBezTo>
                  <a:cubicBezTo>
                    <a:pt x="3" y="0"/>
                    <a:pt x="16" y="10"/>
                    <a:pt x="16" y="10"/>
                  </a:cubicBezTo>
                  <a:cubicBezTo>
                    <a:pt x="16" y="10"/>
                    <a:pt x="29" y="23"/>
                    <a:pt x="37" y="29"/>
                  </a:cubicBezTo>
                  <a:cubicBezTo>
                    <a:pt x="38" y="30"/>
                    <a:pt x="39" y="31"/>
                    <a:pt x="40" y="32"/>
                  </a:cubicBezTo>
                  <a:cubicBezTo>
                    <a:pt x="47" y="36"/>
                    <a:pt x="65" y="36"/>
                    <a:pt x="69" y="45"/>
                  </a:cubicBezTo>
                  <a:cubicBezTo>
                    <a:pt x="73" y="54"/>
                    <a:pt x="11" y="54"/>
                    <a:pt x="5" y="52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5BF1D68F-2184-4B20-8188-F55CE13A9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423"/>
              <a:ext cx="185" cy="64"/>
            </a:xfrm>
            <a:custGeom>
              <a:avLst/>
              <a:gdLst>
                <a:gd name="T0" fmla="*/ 4 w 72"/>
                <a:gd name="T1" fmla="*/ 23 h 25"/>
                <a:gd name="T2" fmla="*/ 0 w 72"/>
                <a:gd name="T3" fmla="*/ 3 h 25"/>
                <a:gd name="T4" fmla="*/ 36 w 72"/>
                <a:gd name="T5" fmla="*/ 0 h 25"/>
                <a:gd name="T6" fmla="*/ 39 w 72"/>
                <a:gd name="T7" fmla="*/ 3 h 25"/>
                <a:gd name="T8" fmla="*/ 68 w 72"/>
                <a:gd name="T9" fmla="*/ 16 h 25"/>
                <a:gd name="T10" fmla="*/ 4 w 72"/>
                <a:gd name="T11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25">
                  <a:moveTo>
                    <a:pt x="4" y="23"/>
                  </a:moveTo>
                  <a:cubicBezTo>
                    <a:pt x="2" y="21"/>
                    <a:pt x="0" y="12"/>
                    <a:pt x="0" y="3"/>
                  </a:cubicBezTo>
                  <a:cubicBezTo>
                    <a:pt x="10" y="3"/>
                    <a:pt x="25" y="3"/>
                    <a:pt x="36" y="0"/>
                  </a:cubicBezTo>
                  <a:cubicBezTo>
                    <a:pt x="37" y="1"/>
                    <a:pt x="38" y="2"/>
                    <a:pt x="39" y="3"/>
                  </a:cubicBezTo>
                  <a:cubicBezTo>
                    <a:pt x="46" y="7"/>
                    <a:pt x="64" y="7"/>
                    <a:pt x="68" y="16"/>
                  </a:cubicBezTo>
                  <a:cubicBezTo>
                    <a:pt x="72" y="25"/>
                    <a:pt x="10" y="25"/>
                    <a:pt x="4" y="23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D20EC819-5DE6-4669-96CD-78CD764B3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231"/>
              <a:ext cx="110" cy="212"/>
            </a:xfrm>
            <a:custGeom>
              <a:avLst/>
              <a:gdLst>
                <a:gd name="T0" fmla="*/ 1 w 43"/>
                <a:gd name="T1" fmla="*/ 24 h 83"/>
                <a:gd name="T2" fmla="*/ 15 w 43"/>
                <a:gd name="T3" fmla="*/ 12 h 83"/>
                <a:gd name="T4" fmla="*/ 28 w 43"/>
                <a:gd name="T5" fmla="*/ 5 h 83"/>
                <a:gd name="T6" fmla="*/ 40 w 43"/>
                <a:gd name="T7" fmla="*/ 16 h 83"/>
                <a:gd name="T8" fmla="*/ 33 w 43"/>
                <a:gd name="T9" fmla="*/ 42 h 83"/>
                <a:gd name="T10" fmla="*/ 32 w 43"/>
                <a:gd name="T11" fmla="*/ 45 h 83"/>
                <a:gd name="T12" fmla="*/ 33 w 43"/>
                <a:gd name="T13" fmla="*/ 76 h 83"/>
                <a:gd name="T14" fmla="*/ 1 w 43"/>
                <a:gd name="T15" fmla="*/ 2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3">
                  <a:moveTo>
                    <a:pt x="1" y="24"/>
                  </a:moveTo>
                  <a:cubicBezTo>
                    <a:pt x="1" y="21"/>
                    <a:pt x="8" y="16"/>
                    <a:pt x="15" y="12"/>
                  </a:cubicBezTo>
                  <a:cubicBezTo>
                    <a:pt x="22" y="8"/>
                    <a:pt x="28" y="5"/>
                    <a:pt x="28" y="5"/>
                  </a:cubicBezTo>
                  <a:cubicBezTo>
                    <a:pt x="43" y="0"/>
                    <a:pt x="40" y="16"/>
                    <a:pt x="40" y="16"/>
                  </a:cubicBezTo>
                  <a:cubicBezTo>
                    <a:pt x="40" y="16"/>
                    <a:pt x="34" y="32"/>
                    <a:pt x="33" y="42"/>
                  </a:cubicBezTo>
                  <a:cubicBezTo>
                    <a:pt x="32" y="43"/>
                    <a:pt x="32" y="44"/>
                    <a:pt x="32" y="45"/>
                  </a:cubicBezTo>
                  <a:cubicBezTo>
                    <a:pt x="31" y="53"/>
                    <a:pt x="39" y="68"/>
                    <a:pt x="33" y="76"/>
                  </a:cubicBezTo>
                  <a:cubicBezTo>
                    <a:pt x="27" y="83"/>
                    <a:pt x="0" y="30"/>
                    <a:pt x="1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CCEBA372-C26D-445D-B684-927ED1BB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261"/>
              <a:ext cx="100" cy="182"/>
            </a:xfrm>
            <a:custGeom>
              <a:avLst/>
              <a:gdLst>
                <a:gd name="T0" fmla="*/ 1 w 39"/>
                <a:gd name="T1" fmla="*/ 12 h 71"/>
                <a:gd name="T2" fmla="*/ 15 w 39"/>
                <a:gd name="T3" fmla="*/ 0 h 71"/>
                <a:gd name="T4" fmla="*/ 33 w 39"/>
                <a:gd name="T5" fmla="*/ 30 h 71"/>
                <a:gd name="T6" fmla="*/ 32 w 39"/>
                <a:gd name="T7" fmla="*/ 33 h 71"/>
                <a:gd name="T8" fmla="*/ 33 w 39"/>
                <a:gd name="T9" fmla="*/ 64 h 71"/>
                <a:gd name="T10" fmla="*/ 1 w 39"/>
                <a:gd name="T11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1">
                  <a:moveTo>
                    <a:pt x="1" y="12"/>
                  </a:moveTo>
                  <a:cubicBezTo>
                    <a:pt x="1" y="9"/>
                    <a:pt x="8" y="4"/>
                    <a:pt x="15" y="0"/>
                  </a:cubicBezTo>
                  <a:cubicBezTo>
                    <a:pt x="19" y="9"/>
                    <a:pt x="25" y="21"/>
                    <a:pt x="33" y="30"/>
                  </a:cubicBezTo>
                  <a:cubicBezTo>
                    <a:pt x="32" y="31"/>
                    <a:pt x="32" y="32"/>
                    <a:pt x="32" y="33"/>
                  </a:cubicBezTo>
                  <a:cubicBezTo>
                    <a:pt x="31" y="41"/>
                    <a:pt x="39" y="56"/>
                    <a:pt x="33" y="64"/>
                  </a:cubicBezTo>
                  <a:cubicBezTo>
                    <a:pt x="27" y="71"/>
                    <a:pt x="0" y="18"/>
                    <a:pt x="1" y="12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C17840C4-C825-4D35-9CF9-9D7506925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2531"/>
              <a:ext cx="453" cy="766"/>
            </a:xfrm>
            <a:custGeom>
              <a:avLst/>
              <a:gdLst>
                <a:gd name="T0" fmla="*/ 135 w 176"/>
                <a:gd name="T1" fmla="*/ 8 h 299"/>
                <a:gd name="T2" fmla="*/ 164 w 176"/>
                <a:gd name="T3" fmla="*/ 168 h 299"/>
                <a:gd name="T4" fmla="*/ 15 w 176"/>
                <a:gd name="T5" fmla="*/ 295 h 299"/>
                <a:gd name="T6" fmla="*/ 3 w 176"/>
                <a:gd name="T7" fmla="*/ 278 h 299"/>
                <a:gd name="T8" fmla="*/ 116 w 176"/>
                <a:gd name="T9" fmla="*/ 155 h 299"/>
                <a:gd name="T10" fmla="*/ 90 w 176"/>
                <a:gd name="T11" fmla="*/ 17 h 299"/>
                <a:gd name="T12" fmla="*/ 135 w 176"/>
                <a:gd name="T13" fmla="*/ 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99">
                  <a:moveTo>
                    <a:pt x="135" y="8"/>
                  </a:moveTo>
                  <a:cubicBezTo>
                    <a:pt x="135" y="8"/>
                    <a:pt x="176" y="140"/>
                    <a:pt x="164" y="168"/>
                  </a:cubicBezTo>
                  <a:cubicBezTo>
                    <a:pt x="151" y="196"/>
                    <a:pt x="19" y="299"/>
                    <a:pt x="15" y="295"/>
                  </a:cubicBezTo>
                  <a:cubicBezTo>
                    <a:pt x="11" y="291"/>
                    <a:pt x="0" y="283"/>
                    <a:pt x="3" y="278"/>
                  </a:cubicBezTo>
                  <a:cubicBezTo>
                    <a:pt x="8" y="266"/>
                    <a:pt x="88" y="177"/>
                    <a:pt x="116" y="155"/>
                  </a:cubicBezTo>
                  <a:cubicBezTo>
                    <a:pt x="116" y="155"/>
                    <a:pt x="73" y="34"/>
                    <a:pt x="90" y="17"/>
                  </a:cubicBezTo>
                  <a:cubicBezTo>
                    <a:pt x="108" y="0"/>
                    <a:pt x="135" y="8"/>
                    <a:pt x="135" y="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948E99DE-ABD6-40F7-9475-63D86942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526"/>
              <a:ext cx="298" cy="887"/>
            </a:xfrm>
            <a:custGeom>
              <a:avLst/>
              <a:gdLst>
                <a:gd name="T0" fmla="*/ 20 w 116"/>
                <a:gd name="T1" fmla="*/ 13 h 346"/>
                <a:gd name="T2" fmla="*/ 7 w 116"/>
                <a:gd name="T3" fmla="*/ 83 h 346"/>
                <a:gd name="T4" fmla="*/ 32 w 116"/>
                <a:gd name="T5" fmla="*/ 154 h 346"/>
                <a:gd name="T6" fmla="*/ 91 w 116"/>
                <a:gd name="T7" fmla="*/ 346 h 346"/>
                <a:gd name="T8" fmla="*/ 116 w 116"/>
                <a:gd name="T9" fmla="*/ 340 h 346"/>
                <a:gd name="T10" fmla="*/ 92 w 116"/>
                <a:gd name="T11" fmla="*/ 168 h 346"/>
                <a:gd name="T12" fmla="*/ 53 w 116"/>
                <a:gd name="T13" fmla="*/ 11 h 346"/>
                <a:gd name="T14" fmla="*/ 20 w 116"/>
                <a:gd name="T15" fmla="*/ 1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346">
                  <a:moveTo>
                    <a:pt x="20" y="13"/>
                  </a:moveTo>
                  <a:cubicBezTo>
                    <a:pt x="20" y="13"/>
                    <a:pt x="0" y="46"/>
                    <a:pt x="7" y="83"/>
                  </a:cubicBezTo>
                  <a:cubicBezTo>
                    <a:pt x="9" y="98"/>
                    <a:pt x="27" y="124"/>
                    <a:pt x="32" y="154"/>
                  </a:cubicBezTo>
                  <a:cubicBezTo>
                    <a:pt x="48" y="248"/>
                    <a:pt x="91" y="346"/>
                    <a:pt x="91" y="346"/>
                  </a:cubicBezTo>
                  <a:cubicBezTo>
                    <a:pt x="116" y="340"/>
                    <a:pt x="116" y="340"/>
                    <a:pt x="116" y="340"/>
                  </a:cubicBezTo>
                  <a:cubicBezTo>
                    <a:pt x="116" y="340"/>
                    <a:pt x="97" y="198"/>
                    <a:pt x="92" y="168"/>
                  </a:cubicBezTo>
                  <a:cubicBezTo>
                    <a:pt x="85" y="131"/>
                    <a:pt x="53" y="11"/>
                    <a:pt x="53" y="11"/>
                  </a:cubicBezTo>
                  <a:cubicBezTo>
                    <a:pt x="53" y="11"/>
                    <a:pt x="25" y="0"/>
                    <a:pt x="20" y="13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4158CDB8-FD27-4B8E-86C6-7D8F26C98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180"/>
              <a:ext cx="249" cy="369"/>
            </a:xfrm>
            <a:custGeom>
              <a:avLst/>
              <a:gdLst>
                <a:gd name="T0" fmla="*/ 25 w 97"/>
                <a:gd name="T1" fmla="*/ 143 h 144"/>
                <a:gd name="T2" fmla="*/ 0 w 97"/>
                <a:gd name="T3" fmla="*/ 17 h 144"/>
                <a:gd name="T4" fmla="*/ 97 w 97"/>
                <a:gd name="T5" fmla="*/ 19 h 144"/>
                <a:gd name="T6" fmla="*/ 79 w 97"/>
                <a:gd name="T7" fmla="*/ 144 h 144"/>
                <a:gd name="T8" fmla="*/ 25 w 97"/>
                <a:gd name="T9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44">
                  <a:moveTo>
                    <a:pt x="25" y="143"/>
                  </a:moveTo>
                  <a:cubicBezTo>
                    <a:pt x="24" y="138"/>
                    <a:pt x="0" y="17"/>
                    <a:pt x="0" y="17"/>
                  </a:cubicBezTo>
                  <a:cubicBezTo>
                    <a:pt x="0" y="17"/>
                    <a:pt x="56" y="0"/>
                    <a:pt x="97" y="19"/>
                  </a:cubicBezTo>
                  <a:cubicBezTo>
                    <a:pt x="79" y="144"/>
                    <a:pt x="79" y="144"/>
                    <a:pt x="79" y="144"/>
                  </a:cubicBezTo>
                  <a:lnTo>
                    <a:pt x="25" y="143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A1090A9E-5620-4644-AFA4-0D842DE91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377"/>
              <a:ext cx="160" cy="103"/>
            </a:xfrm>
            <a:custGeom>
              <a:avLst/>
              <a:gdLst>
                <a:gd name="T0" fmla="*/ 0 w 62"/>
                <a:gd name="T1" fmla="*/ 5 h 40"/>
                <a:gd name="T2" fmla="*/ 62 w 62"/>
                <a:gd name="T3" fmla="*/ 0 h 40"/>
                <a:gd name="T4" fmla="*/ 0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0" y="5"/>
                  </a:moveTo>
                  <a:cubicBezTo>
                    <a:pt x="0" y="5"/>
                    <a:pt x="49" y="10"/>
                    <a:pt x="62" y="0"/>
                  </a:cubicBezTo>
                  <a:cubicBezTo>
                    <a:pt x="62" y="0"/>
                    <a:pt x="45" y="40"/>
                    <a:pt x="0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4CE72594-A086-44AE-8CB9-900128B9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521"/>
              <a:ext cx="160" cy="61"/>
            </a:xfrm>
            <a:custGeom>
              <a:avLst/>
              <a:gdLst>
                <a:gd name="T0" fmla="*/ 0 w 62"/>
                <a:gd name="T1" fmla="*/ 15 h 24"/>
                <a:gd name="T2" fmla="*/ 61 w 62"/>
                <a:gd name="T3" fmla="*/ 12 h 24"/>
                <a:gd name="T4" fmla="*/ 62 w 62"/>
                <a:gd name="T5" fmla="*/ 0 h 24"/>
                <a:gd name="T6" fmla="*/ 32 w 62"/>
                <a:gd name="T7" fmla="*/ 4 h 24"/>
                <a:gd name="T8" fmla="*/ 1 w 62"/>
                <a:gd name="T9" fmla="*/ 0 h 24"/>
                <a:gd name="T10" fmla="*/ 0 w 62"/>
                <a:gd name="T11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4">
                  <a:moveTo>
                    <a:pt x="0" y="15"/>
                  </a:moveTo>
                  <a:cubicBezTo>
                    <a:pt x="0" y="15"/>
                    <a:pt x="30" y="24"/>
                    <a:pt x="61" y="1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46" y="4"/>
                    <a:pt x="32" y="4"/>
                  </a:cubicBezTo>
                  <a:cubicBezTo>
                    <a:pt x="19" y="3"/>
                    <a:pt x="1" y="0"/>
                    <a:pt x="1" y="0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2C5CE05E-F3CB-4E86-98AC-0BCA4DBE7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515"/>
              <a:ext cx="31" cy="65"/>
            </a:xfrm>
            <a:custGeom>
              <a:avLst/>
              <a:gdLst>
                <a:gd name="T0" fmla="*/ 5 w 12"/>
                <a:gd name="T1" fmla="*/ 0 h 25"/>
                <a:gd name="T2" fmla="*/ 4 w 12"/>
                <a:gd name="T3" fmla="*/ 22 h 25"/>
                <a:gd name="T4" fmla="*/ 12 w 12"/>
                <a:gd name="T5" fmla="*/ 24 h 25"/>
                <a:gd name="T6" fmla="*/ 12 w 12"/>
                <a:gd name="T7" fmla="*/ 2 h 25"/>
                <a:gd name="T8" fmla="*/ 5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5" y="0"/>
                  </a:moveTo>
                  <a:cubicBezTo>
                    <a:pt x="5" y="0"/>
                    <a:pt x="0" y="20"/>
                    <a:pt x="4" y="22"/>
                  </a:cubicBezTo>
                  <a:cubicBezTo>
                    <a:pt x="9" y="25"/>
                    <a:pt x="12" y="24"/>
                    <a:pt x="12" y="24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A72E51B2-2DC0-457A-A373-AF7159EE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510"/>
              <a:ext cx="26" cy="70"/>
            </a:xfrm>
            <a:custGeom>
              <a:avLst/>
              <a:gdLst>
                <a:gd name="T0" fmla="*/ 7 w 10"/>
                <a:gd name="T1" fmla="*/ 0 h 27"/>
                <a:gd name="T2" fmla="*/ 6 w 10"/>
                <a:gd name="T3" fmla="*/ 22 h 27"/>
                <a:gd name="T4" fmla="*/ 0 w 10"/>
                <a:gd name="T5" fmla="*/ 23 h 27"/>
                <a:gd name="T6" fmla="*/ 0 w 10"/>
                <a:gd name="T7" fmla="*/ 2 h 27"/>
                <a:gd name="T8" fmla="*/ 7 w 1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7" y="0"/>
                  </a:moveTo>
                  <a:cubicBezTo>
                    <a:pt x="7" y="0"/>
                    <a:pt x="10" y="19"/>
                    <a:pt x="6" y="22"/>
                  </a:cubicBezTo>
                  <a:cubicBezTo>
                    <a:pt x="0" y="27"/>
                    <a:pt x="0" y="23"/>
                    <a:pt x="0" y="23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3E04C1D1-64EB-4B13-96B9-3BD9BD61A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" y="2521"/>
              <a:ext cx="49" cy="43"/>
            </a:xfrm>
            <a:custGeom>
              <a:avLst/>
              <a:gdLst>
                <a:gd name="T0" fmla="*/ 0 w 19"/>
                <a:gd name="T1" fmla="*/ 0 h 17"/>
                <a:gd name="T2" fmla="*/ 1 w 19"/>
                <a:gd name="T3" fmla="*/ 17 h 17"/>
                <a:gd name="T4" fmla="*/ 18 w 19"/>
                <a:gd name="T5" fmla="*/ 17 h 17"/>
                <a:gd name="T6" fmla="*/ 19 w 19"/>
                <a:gd name="T7" fmla="*/ 0 h 17"/>
                <a:gd name="T8" fmla="*/ 0 w 19"/>
                <a:gd name="T9" fmla="*/ 0 h 17"/>
                <a:gd name="T10" fmla="*/ 15 w 19"/>
                <a:gd name="T11" fmla="*/ 12 h 17"/>
                <a:gd name="T12" fmla="*/ 3 w 19"/>
                <a:gd name="T13" fmla="*/ 11 h 17"/>
                <a:gd name="T14" fmla="*/ 3 w 19"/>
                <a:gd name="T15" fmla="*/ 1 h 17"/>
                <a:gd name="T16" fmla="*/ 16 w 19"/>
                <a:gd name="T17" fmla="*/ 1 h 17"/>
                <a:gd name="T18" fmla="*/ 15 w 19"/>
                <a:gd name="T1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7">
                  <a:moveTo>
                    <a:pt x="0" y="0"/>
                  </a:moveTo>
                  <a:cubicBezTo>
                    <a:pt x="0" y="2"/>
                    <a:pt x="1" y="17"/>
                    <a:pt x="1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0"/>
                  </a:lnTo>
                  <a:close/>
                  <a:moveTo>
                    <a:pt x="15" y="12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6" y="1"/>
                    <a:pt x="16" y="1"/>
                    <a:pt x="16" y="1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112F5ACE-280B-4173-8879-EFD0E492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087"/>
              <a:ext cx="74" cy="149"/>
            </a:xfrm>
            <a:custGeom>
              <a:avLst/>
              <a:gdLst>
                <a:gd name="T0" fmla="*/ 2 w 29"/>
                <a:gd name="T1" fmla="*/ 47 h 58"/>
                <a:gd name="T2" fmla="*/ 14 w 29"/>
                <a:gd name="T3" fmla="*/ 58 h 58"/>
                <a:gd name="T4" fmla="*/ 29 w 29"/>
                <a:gd name="T5" fmla="*/ 50 h 58"/>
                <a:gd name="T6" fmla="*/ 26 w 29"/>
                <a:gd name="T7" fmla="*/ 12 h 58"/>
                <a:gd name="T8" fmla="*/ 15 w 29"/>
                <a:gd name="T9" fmla="*/ 0 h 58"/>
                <a:gd name="T10" fmla="*/ 15 w 29"/>
                <a:gd name="T11" fmla="*/ 0 h 58"/>
                <a:gd name="T12" fmla="*/ 4 w 29"/>
                <a:gd name="T13" fmla="*/ 12 h 58"/>
                <a:gd name="T14" fmla="*/ 2 w 29"/>
                <a:gd name="T15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58">
                  <a:moveTo>
                    <a:pt x="2" y="47"/>
                  </a:moveTo>
                  <a:cubicBezTo>
                    <a:pt x="0" y="57"/>
                    <a:pt x="14" y="58"/>
                    <a:pt x="14" y="58"/>
                  </a:cubicBezTo>
                  <a:cubicBezTo>
                    <a:pt x="20" y="58"/>
                    <a:pt x="29" y="56"/>
                    <a:pt x="29" y="50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5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5"/>
                    <a:pt x="4" y="12"/>
                  </a:cubicBezTo>
                  <a:lnTo>
                    <a:pt x="2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41583AF5-8CDB-4884-AC50-C7A9832D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831"/>
              <a:ext cx="260" cy="323"/>
            </a:xfrm>
            <a:custGeom>
              <a:avLst/>
              <a:gdLst>
                <a:gd name="T0" fmla="*/ 76 w 101"/>
                <a:gd name="T1" fmla="*/ 25 h 126"/>
                <a:gd name="T2" fmla="*/ 58 w 101"/>
                <a:gd name="T3" fmla="*/ 0 h 126"/>
                <a:gd name="T4" fmla="*/ 2 w 101"/>
                <a:gd name="T5" fmla="*/ 44 h 126"/>
                <a:gd name="T6" fmla="*/ 0 w 101"/>
                <a:gd name="T7" fmla="*/ 68 h 126"/>
                <a:gd name="T8" fmla="*/ 57 w 101"/>
                <a:gd name="T9" fmla="*/ 125 h 126"/>
                <a:gd name="T10" fmla="*/ 101 w 101"/>
                <a:gd name="T11" fmla="*/ 62 h 126"/>
                <a:gd name="T12" fmla="*/ 101 w 101"/>
                <a:gd name="T13" fmla="*/ 46 h 126"/>
                <a:gd name="T14" fmla="*/ 76 w 101"/>
                <a:gd name="T15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26">
                  <a:moveTo>
                    <a:pt x="76" y="25"/>
                  </a:moveTo>
                  <a:cubicBezTo>
                    <a:pt x="69" y="17"/>
                    <a:pt x="62" y="10"/>
                    <a:pt x="58" y="0"/>
                  </a:cubicBezTo>
                  <a:cubicBezTo>
                    <a:pt x="45" y="22"/>
                    <a:pt x="28" y="39"/>
                    <a:pt x="2" y="44"/>
                  </a:cubicBezTo>
                  <a:cubicBezTo>
                    <a:pt x="1" y="52"/>
                    <a:pt x="0" y="60"/>
                    <a:pt x="0" y="68"/>
                  </a:cubicBezTo>
                  <a:cubicBezTo>
                    <a:pt x="0" y="104"/>
                    <a:pt x="27" y="126"/>
                    <a:pt x="57" y="125"/>
                  </a:cubicBezTo>
                  <a:cubicBezTo>
                    <a:pt x="84" y="125"/>
                    <a:pt x="101" y="98"/>
                    <a:pt x="101" y="62"/>
                  </a:cubicBezTo>
                  <a:cubicBezTo>
                    <a:pt x="101" y="56"/>
                    <a:pt x="101" y="51"/>
                    <a:pt x="101" y="46"/>
                  </a:cubicBezTo>
                  <a:cubicBezTo>
                    <a:pt x="93" y="38"/>
                    <a:pt x="84" y="32"/>
                    <a:pt x="76" y="2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E8D90275-E366-4423-8CBD-69E6555F5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054"/>
              <a:ext cx="33" cy="28"/>
            </a:xfrm>
            <a:custGeom>
              <a:avLst/>
              <a:gdLst>
                <a:gd name="T0" fmla="*/ 0 w 13"/>
                <a:gd name="T1" fmla="*/ 1 h 11"/>
                <a:gd name="T2" fmla="*/ 13 w 13"/>
                <a:gd name="T3" fmla="*/ 0 h 11"/>
                <a:gd name="T4" fmla="*/ 0 w 13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cubicBezTo>
                    <a:pt x="0" y="1"/>
                    <a:pt x="6" y="11"/>
                    <a:pt x="1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Oval 394">
              <a:extLst>
                <a:ext uri="{FF2B5EF4-FFF2-40B4-BE49-F238E27FC236}">
                  <a16:creationId xmlns:a16="http://schemas.microsoft.com/office/drawing/2014/main" id="{01DED31B-9DAF-4BC8-868D-A9C2FEBFB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1967"/>
              <a:ext cx="65" cy="6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F3649BF0-5F81-4E31-9978-0F1DF57E9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980"/>
              <a:ext cx="49" cy="59"/>
            </a:xfrm>
            <a:custGeom>
              <a:avLst/>
              <a:gdLst>
                <a:gd name="T0" fmla="*/ 17 w 19"/>
                <a:gd name="T1" fmla="*/ 15 h 23"/>
                <a:gd name="T2" fmla="*/ 5 w 19"/>
                <a:gd name="T3" fmla="*/ 22 h 23"/>
                <a:gd name="T4" fmla="*/ 2 w 19"/>
                <a:gd name="T5" fmla="*/ 9 h 23"/>
                <a:gd name="T6" fmla="*/ 13 w 19"/>
                <a:gd name="T7" fmla="*/ 2 h 23"/>
                <a:gd name="T8" fmla="*/ 17 w 19"/>
                <a:gd name="T9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7" y="15"/>
                  </a:moveTo>
                  <a:cubicBezTo>
                    <a:pt x="14" y="20"/>
                    <a:pt x="9" y="23"/>
                    <a:pt x="5" y="22"/>
                  </a:cubicBezTo>
                  <a:cubicBezTo>
                    <a:pt x="1" y="20"/>
                    <a:pt x="0" y="14"/>
                    <a:pt x="2" y="9"/>
                  </a:cubicBezTo>
                  <a:cubicBezTo>
                    <a:pt x="4" y="3"/>
                    <a:pt x="9" y="0"/>
                    <a:pt x="13" y="2"/>
                  </a:cubicBezTo>
                  <a:cubicBezTo>
                    <a:pt x="17" y="4"/>
                    <a:pt x="19" y="10"/>
                    <a:pt x="17" y="15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F3A6F27B-1098-4373-A393-9BCD9485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90"/>
              <a:ext cx="36" cy="41"/>
            </a:xfrm>
            <a:custGeom>
              <a:avLst/>
              <a:gdLst>
                <a:gd name="T0" fmla="*/ 12 w 14"/>
                <a:gd name="T1" fmla="*/ 10 h 16"/>
                <a:gd name="T2" fmla="*/ 4 w 14"/>
                <a:gd name="T3" fmla="*/ 15 h 16"/>
                <a:gd name="T4" fmla="*/ 2 w 14"/>
                <a:gd name="T5" fmla="*/ 6 h 16"/>
                <a:gd name="T6" fmla="*/ 10 w 14"/>
                <a:gd name="T7" fmla="*/ 1 h 16"/>
                <a:gd name="T8" fmla="*/ 12 w 14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2" y="10"/>
                  </a:moveTo>
                  <a:cubicBezTo>
                    <a:pt x="11" y="14"/>
                    <a:pt x="7" y="16"/>
                    <a:pt x="4" y="15"/>
                  </a:cubicBezTo>
                  <a:cubicBezTo>
                    <a:pt x="1" y="14"/>
                    <a:pt x="0" y="10"/>
                    <a:pt x="2" y="6"/>
                  </a:cubicBezTo>
                  <a:cubicBezTo>
                    <a:pt x="4" y="2"/>
                    <a:pt x="7" y="0"/>
                    <a:pt x="10" y="1"/>
                  </a:cubicBezTo>
                  <a:cubicBezTo>
                    <a:pt x="13" y="2"/>
                    <a:pt x="14" y="6"/>
                    <a:pt x="12" y="10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59A64C7C-F69D-4090-A8D5-4A3B67043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1990"/>
              <a:ext cx="15" cy="13"/>
            </a:xfrm>
            <a:custGeom>
              <a:avLst/>
              <a:gdLst>
                <a:gd name="T0" fmla="*/ 5 w 6"/>
                <a:gd name="T1" fmla="*/ 4 h 5"/>
                <a:gd name="T2" fmla="*/ 2 w 6"/>
                <a:gd name="T3" fmla="*/ 4 h 5"/>
                <a:gd name="T4" fmla="*/ 0 w 6"/>
                <a:gd name="T5" fmla="*/ 1 h 5"/>
                <a:gd name="T6" fmla="*/ 4 w 6"/>
                <a:gd name="T7" fmla="*/ 1 h 5"/>
                <a:gd name="T8" fmla="*/ 5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5" y="5"/>
                    <a:pt x="3" y="5"/>
                    <a:pt x="2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Oval 398">
              <a:extLst>
                <a:ext uri="{FF2B5EF4-FFF2-40B4-BE49-F238E27FC236}">
                  <a16:creationId xmlns:a16="http://schemas.microsoft.com/office/drawing/2014/main" id="{F622DDB0-AD3D-4DBC-A691-90CFE518A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" y="2026"/>
              <a:ext cx="66" cy="54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3C4BB769-0196-4A29-83DE-1F1E0B83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072"/>
              <a:ext cx="77" cy="54"/>
            </a:xfrm>
            <a:custGeom>
              <a:avLst/>
              <a:gdLst>
                <a:gd name="T0" fmla="*/ 0 w 30"/>
                <a:gd name="T1" fmla="*/ 0 h 21"/>
                <a:gd name="T2" fmla="*/ 30 w 30"/>
                <a:gd name="T3" fmla="*/ 1 h 21"/>
                <a:gd name="T4" fmla="*/ 0 w 3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0" y="0"/>
                  </a:moveTo>
                  <a:cubicBezTo>
                    <a:pt x="0" y="0"/>
                    <a:pt x="21" y="9"/>
                    <a:pt x="30" y="1"/>
                  </a:cubicBezTo>
                  <a:cubicBezTo>
                    <a:pt x="30" y="1"/>
                    <a:pt x="22" y="21"/>
                    <a:pt x="0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02E28380-948C-4184-976D-75D50DEFD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952"/>
              <a:ext cx="80" cy="51"/>
            </a:xfrm>
            <a:custGeom>
              <a:avLst/>
              <a:gdLst>
                <a:gd name="T0" fmla="*/ 30 w 31"/>
                <a:gd name="T1" fmla="*/ 19 h 20"/>
                <a:gd name="T2" fmla="*/ 23 w 31"/>
                <a:gd name="T3" fmla="*/ 7 h 20"/>
                <a:gd name="T4" fmla="*/ 0 w 31"/>
                <a:gd name="T5" fmla="*/ 17 h 20"/>
                <a:gd name="T6" fmla="*/ 5 w 31"/>
                <a:gd name="T7" fmla="*/ 19 h 20"/>
                <a:gd name="T8" fmla="*/ 30 w 3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30" y="19"/>
                  </a:moveTo>
                  <a:cubicBezTo>
                    <a:pt x="30" y="19"/>
                    <a:pt x="31" y="11"/>
                    <a:pt x="23" y="7"/>
                  </a:cubicBezTo>
                  <a:cubicBezTo>
                    <a:pt x="11" y="0"/>
                    <a:pt x="4" y="15"/>
                    <a:pt x="0" y="17"/>
                  </a:cubicBezTo>
                  <a:cubicBezTo>
                    <a:pt x="0" y="17"/>
                    <a:pt x="3" y="20"/>
                    <a:pt x="5" y="19"/>
                  </a:cubicBezTo>
                  <a:cubicBezTo>
                    <a:pt x="5" y="19"/>
                    <a:pt x="19" y="2"/>
                    <a:pt x="30" y="19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Oval 401">
              <a:extLst>
                <a:ext uri="{FF2B5EF4-FFF2-40B4-BE49-F238E27FC236}">
                  <a16:creationId xmlns:a16="http://schemas.microsoft.com/office/drawing/2014/main" id="{9B6FCBFE-4FBB-495B-B342-8FF30DD9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1972"/>
              <a:ext cx="65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350AED3E-08BB-4019-831F-30C7A574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985"/>
              <a:ext cx="49" cy="59"/>
            </a:xfrm>
            <a:custGeom>
              <a:avLst/>
              <a:gdLst>
                <a:gd name="T0" fmla="*/ 18 w 19"/>
                <a:gd name="T1" fmla="*/ 13 h 23"/>
                <a:gd name="T2" fmla="*/ 8 w 19"/>
                <a:gd name="T3" fmla="*/ 22 h 23"/>
                <a:gd name="T4" fmla="*/ 2 w 19"/>
                <a:gd name="T5" fmla="*/ 10 h 23"/>
                <a:gd name="T6" fmla="*/ 12 w 19"/>
                <a:gd name="T7" fmla="*/ 1 h 23"/>
                <a:gd name="T8" fmla="*/ 18 w 19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8" y="13"/>
                  </a:moveTo>
                  <a:cubicBezTo>
                    <a:pt x="17" y="19"/>
                    <a:pt x="12" y="23"/>
                    <a:pt x="8" y="22"/>
                  </a:cubicBezTo>
                  <a:cubicBezTo>
                    <a:pt x="3" y="21"/>
                    <a:pt x="0" y="16"/>
                    <a:pt x="2" y="10"/>
                  </a:cubicBezTo>
                  <a:cubicBezTo>
                    <a:pt x="3" y="4"/>
                    <a:pt x="8" y="0"/>
                    <a:pt x="12" y="1"/>
                  </a:cubicBezTo>
                  <a:cubicBezTo>
                    <a:pt x="17" y="2"/>
                    <a:pt x="19" y="8"/>
                    <a:pt x="18" y="13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0DA24601-5A1C-471B-9F93-39033A1E8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995"/>
              <a:ext cx="36" cy="41"/>
            </a:xfrm>
            <a:custGeom>
              <a:avLst/>
              <a:gdLst>
                <a:gd name="T0" fmla="*/ 13 w 14"/>
                <a:gd name="T1" fmla="*/ 9 h 16"/>
                <a:gd name="T2" fmla="*/ 5 w 14"/>
                <a:gd name="T3" fmla="*/ 15 h 16"/>
                <a:gd name="T4" fmla="*/ 1 w 14"/>
                <a:gd name="T5" fmla="*/ 6 h 16"/>
                <a:gd name="T6" fmla="*/ 8 w 14"/>
                <a:gd name="T7" fmla="*/ 0 h 16"/>
                <a:gd name="T8" fmla="*/ 13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3" y="9"/>
                  </a:moveTo>
                  <a:cubicBezTo>
                    <a:pt x="12" y="13"/>
                    <a:pt x="9" y="16"/>
                    <a:pt x="5" y="15"/>
                  </a:cubicBezTo>
                  <a:cubicBezTo>
                    <a:pt x="2" y="14"/>
                    <a:pt x="0" y="10"/>
                    <a:pt x="1" y="6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2" y="1"/>
                    <a:pt x="14" y="5"/>
                    <a:pt x="13" y="9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404">
              <a:extLst>
                <a:ext uri="{FF2B5EF4-FFF2-40B4-BE49-F238E27FC236}">
                  <a16:creationId xmlns:a16="http://schemas.microsoft.com/office/drawing/2014/main" id="{BF1F4A1A-B2D3-4CC1-89F8-BB1C91A66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1993"/>
              <a:ext cx="18" cy="12"/>
            </a:xfrm>
            <a:custGeom>
              <a:avLst/>
              <a:gdLst>
                <a:gd name="T0" fmla="*/ 7 w 7"/>
                <a:gd name="T1" fmla="*/ 3 h 5"/>
                <a:gd name="T2" fmla="*/ 3 w 7"/>
                <a:gd name="T3" fmla="*/ 4 h 5"/>
                <a:gd name="T4" fmla="*/ 1 w 7"/>
                <a:gd name="T5" fmla="*/ 2 h 5"/>
                <a:gd name="T6" fmla="*/ 4 w 7"/>
                <a:gd name="T7" fmla="*/ 0 h 5"/>
                <a:gd name="T8" fmla="*/ 7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6" y="4"/>
                    <a:pt x="5" y="5"/>
                    <a:pt x="3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405">
              <a:extLst>
                <a:ext uri="{FF2B5EF4-FFF2-40B4-BE49-F238E27FC236}">
                  <a16:creationId xmlns:a16="http://schemas.microsoft.com/office/drawing/2014/main" id="{21D1E370-24AD-4CCF-898E-77E9F1C5C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959"/>
              <a:ext cx="80" cy="44"/>
            </a:xfrm>
            <a:custGeom>
              <a:avLst/>
              <a:gdLst>
                <a:gd name="T0" fmla="*/ 1 w 31"/>
                <a:gd name="T1" fmla="*/ 16 h 17"/>
                <a:gd name="T2" fmla="*/ 8 w 31"/>
                <a:gd name="T3" fmla="*/ 5 h 17"/>
                <a:gd name="T4" fmla="*/ 31 w 31"/>
                <a:gd name="T5" fmla="*/ 15 h 17"/>
                <a:gd name="T6" fmla="*/ 27 w 31"/>
                <a:gd name="T7" fmla="*/ 16 h 17"/>
                <a:gd name="T8" fmla="*/ 1 w 3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1" y="16"/>
                  </a:moveTo>
                  <a:cubicBezTo>
                    <a:pt x="1" y="16"/>
                    <a:pt x="0" y="9"/>
                    <a:pt x="8" y="5"/>
                  </a:cubicBezTo>
                  <a:cubicBezTo>
                    <a:pt x="21" y="0"/>
                    <a:pt x="27" y="13"/>
                    <a:pt x="31" y="15"/>
                  </a:cubicBezTo>
                  <a:cubicBezTo>
                    <a:pt x="31" y="15"/>
                    <a:pt x="29" y="17"/>
                    <a:pt x="27" y="16"/>
                  </a:cubicBezTo>
                  <a:cubicBezTo>
                    <a:pt x="27" y="16"/>
                    <a:pt x="14" y="0"/>
                    <a:pt x="1" y="16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406">
              <a:extLst>
                <a:ext uri="{FF2B5EF4-FFF2-40B4-BE49-F238E27FC236}">
                  <a16:creationId xmlns:a16="http://schemas.microsoft.com/office/drawing/2014/main" id="{CF3F4221-5F16-415C-BDA3-A7CBB0AFA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921"/>
              <a:ext cx="79" cy="33"/>
            </a:xfrm>
            <a:custGeom>
              <a:avLst/>
              <a:gdLst>
                <a:gd name="T0" fmla="*/ 0 w 31"/>
                <a:gd name="T1" fmla="*/ 12 h 13"/>
                <a:gd name="T2" fmla="*/ 25 w 31"/>
                <a:gd name="T3" fmla="*/ 5 h 13"/>
                <a:gd name="T4" fmla="*/ 31 w 31"/>
                <a:gd name="T5" fmla="*/ 13 h 13"/>
                <a:gd name="T6" fmla="*/ 0 w 3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0" y="12"/>
                  </a:moveTo>
                  <a:cubicBezTo>
                    <a:pt x="0" y="12"/>
                    <a:pt x="13" y="0"/>
                    <a:pt x="25" y="5"/>
                  </a:cubicBezTo>
                  <a:cubicBezTo>
                    <a:pt x="28" y="6"/>
                    <a:pt x="29" y="8"/>
                    <a:pt x="31" y="13"/>
                  </a:cubicBezTo>
                  <a:cubicBezTo>
                    <a:pt x="31" y="13"/>
                    <a:pt x="17" y="5"/>
                    <a:pt x="0" y="12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407">
              <a:extLst>
                <a:ext uri="{FF2B5EF4-FFF2-40B4-BE49-F238E27FC236}">
                  <a16:creationId xmlns:a16="http://schemas.microsoft.com/office/drawing/2014/main" id="{B41FF7CA-7CFC-440B-B644-E5E8EE2B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931"/>
              <a:ext cx="70" cy="36"/>
            </a:xfrm>
            <a:custGeom>
              <a:avLst/>
              <a:gdLst>
                <a:gd name="T0" fmla="*/ 27 w 27"/>
                <a:gd name="T1" fmla="*/ 14 h 14"/>
                <a:gd name="T2" fmla="*/ 6 w 27"/>
                <a:gd name="T3" fmla="*/ 3 h 14"/>
                <a:gd name="T4" fmla="*/ 0 w 27"/>
                <a:gd name="T5" fmla="*/ 10 h 14"/>
                <a:gd name="T6" fmla="*/ 27 w 27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4">
                  <a:moveTo>
                    <a:pt x="27" y="14"/>
                  </a:moveTo>
                  <a:cubicBezTo>
                    <a:pt x="27" y="14"/>
                    <a:pt x="18" y="0"/>
                    <a:pt x="6" y="3"/>
                  </a:cubicBezTo>
                  <a:cubicBezTo>
                    <a:pt x="4" y="4"/>
                    <a:pt x="3" y="5"/>
                    <a:pt x="0" y="10"/>
                  </a:cubicBezTo>
                  <a:cubicBezTo>
                    <a:pt x="0" y="10"/>
                    <a:pt x="14" y="5"/>
                    <a:pt x="27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Oval 408">
              <a:extLst>
                <a:ext uri="{FF2B5EF4-FFF2-40B4-BE49-F238E27FC236}">
                  <a16:creationId xmlns:a16="http://schemas.microsoft.com/office/drawing/2014/main" id="{64CEEBAC-6339-46D9-BA22-5602E59B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031"/>
              <a:ext cx="67" cy="49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9">
              <a:extLst>
                <a:ext uri="{FF2B5EF4-FFF2-40B4-BE49-F238E27FC236}">
                  <a16:creationId xmlns:a16="http://schemas.microsoft.com/office/drawing/2014/main" id="{91348EF1-7747-4BC2-9BCE-8802EF2E9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928"/>
              <a:ext cx="74" cy="111"/>
            </a:xfrm>
            <a:custGeom>
              <a:avLst/>
              <a:gdLst>
                <a:gd name="T0" fmla="*/ 21 w 29"/>
                <a:gd name="T1" fmla="*/ 19 h 43"/>
                <a:gd name="T2" fmla="*/ 3 w 29"/>
                <a:gd name="T3" fmla="*/ 18 h 43"/>
                <a:gd name="T4" fmla="*/ 21 w 29"/>
                <a:gd name="T5" fmla="*/ 41 h 43"/>
                <a:gd name="T6" fmla="*/ 21 w 29"/>
                <a:gd name="T7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3">
                  <a:moveTo>
                    <a:pt x="21" y="19"/>
                  </a:moveTo>
                  <a:cubicBezTo>
                    <a:pt x="21" y="19"/>
                    <a:pt x="7" y="0"/>
                    <a:pt x="3" y="18"/>
                  </a:cubicBezTo>
                  <a:cubicBezTo>
                    <a:pt x="0" y="33"/>
                    <a:pt x="13" y="43"/>
                    <a:pt x="21" y="41"/>
                  </a:cubicBezTo>
                  <a:cubicBezTo>
                    <a:pt x="29" y="38"/>
                    <a:pt x="21" y="19"/>
                    <a:pt x="21" y="1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10">
              <a:extLst>
                <a:ext uri="{FF2B5EF4-FFF2-40B4-BE49-F238E27FC236}">
                  <a16:creationId xmlns:a16="http://schemas.microsoft.com/office/drawing/2014/main" id="{0FF34AA1-E45F-4EAE-9F9B-93E6CC233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957"/>
              <a:ext cx="49" cy="66"/>
            </a:xfrm>
            <a:custGeom>
              <a:avLst/>
              <a:gdLst>
                <a:gd name="T0" fmla="*/ 15 w 19"/>
                <a:gd name="T1" fmla="*/ 11 h 26"/>
                <a:gd name="T2" fmla="*/ 3 w 19"/>
                <a:gd name="T3" fmla="*/ 5 h 26"/>
                <a:gd name="T4" fmla="*/ 2 w 19"/>
                <a:gd name="T5" fmla="*/ 17 h 26"/>
                <a:gd name="T6" fmla="*/ 9 w 19"/>
                <a:gd name="T7" fmla="*/ 13 h 26"/>
                <a:gd name="T8" fmla="*/ 15 w 19"/>
                <a:gd name="T9" fmla="*/ 21 h 26"/>
                <a:gd name="T10" fmla="*/ 15 w 19"/>
                <a:gd name="T1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15" y="11"/>
                  </a:moveTo>
                  <a:cubicBezTo>
                    <a:pt x="15" y="11"/>
                    <a:pt x="5" y="0"/>
                    <a:pt x="3" y="5"/>
                  </a:cubicBezTo>
                  <a:cubicBezTo>
                    <a:pt x="0" y="11"/>
                    <a:pt x="2" y="17"/>
                    <a:pt x="2" y="17"/>
                  </a:cubicBezTo>
                  <a:cubicBezTo>
                    <a:pt x="2" y="17"/>
                    <a:pt x="3" y="10"/>
                    <a:pt x="9" y="13"/>
                  </a:cubicBezTo>
                  <a:cubicBezTo>
                    <a:pt x="9" y="13"/>
                    <a:pt x="5" y="26"/>
                    <a:pt x="15" y="21"/>
                  </a:cubicBezTo>
                  <a:cubicBezTo>
                    <a:pt x="15" y="21"/>
                    <a:pt x="19" y="17"/>
                    <a:pt x="15" y="11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Oval 411">
              <a:extLst>
                <a:ext uri="{FF2B5EF4-FFF2-40B4-BE49-F238E27FC236}">
                  <a16:creationId xmlns:a16="http://schemas.microsoft.com/office/drawing/2014/main" id="{9775DB60-5ECD-45F0-B3B6-DDB703CF8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" y="2023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2">
              <a:extLst>
                <a:ext uri="{FF2B5EF4-FFF2-40B4-BE49-F238E27FC236}">
                  <a16:creationId xmlns:a16="http://schemas.microsoft.com/office/drawing/2014/main" id="{0763696C-F4A3-47F4-8E1F-DD9DB247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2551"/>
              <a:ext cx="317" cy="275"/>
            </a:xfrm>
            <a:custGeom>
              <a:avLst/>
              <a:gdLst>
                <a:gd name="T0" fmla="*/ 122 w 123"/>
                <a:gd name="T1" fmla="*/ 74 h 107"/>
                <a:gd name="T2" fmla="*/ 109 w 123"/>
                <a:gd name="T3" fmla="*/ 94 h 107"/>
                <a:gd name="T4" fmla="*/ 41 w 123"/>
                <a:gd name="T5" fmla="*/ 106 h 107"/>
                <a:gd name="T6" fmla="*/ 22 w 123"/>
                <a:gd name="T7" fmla="*/ 92 h 107"/>
                <a:gd name="T8" fmla="*/ 3 w 123"/>
                <a:gd name="T9" fmla="*/ 37 h 107"/>
                <a:gd name="T10" fmla="*/ 16 w 123"/>
                <a:gd name="T11" fmla="*/ 17 h 107"/>
                <a:gd name="T12" fmla="*/ 103 w 123"/>
                <a:gd name="T13" fmla="*/ 2 h 107"/>
                <a:gd name="T14" fmla="*/ 121 w 123"/>
                <a:gd name="T15" fmla="*/ 16 h 107"/>
                <a:gd name="T16" fmla="*/ 122 w 123"/>
                <a:gd name="T17" fmla="*/ 7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107">
                  <a:moveTo>
                    <a:pt x="122" y="74"/>
                  </a:moveTo>
                  <a:cubicBezTo>
                    <a:pt x="123" y="84"/>
                    <a:pt x="116" y="93"/>
                    <a:pt x="109" y="94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33" y="107"/>
                    <a:pt x="25" y="101"/>
                    <a:pt x="22" y="92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0" y="28"/>
                    <a:pt x="6" y="19"/>
                    <a:pt x="16" y="17"/>
                  </a:cubicBezTo>
                  <a:cubicBezTo>
                    <a:pt x="103" y="2"/>
                    <a:pt x="103" y="2"/>
                    <a:pt x="103" y="2"/>
                  </a:cubicBezTo>
                  <a:cubicBezTo>
                    <a:pt x="113" y="0"/>
                    <a:pt x="121" y="7"/>
                    <a:pt x="121" y="16"/>
                  </a:cubicBezTo>
                  <a:lnTo>
                    <a:pt x="122" y="74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13">
              <a:extLst>
                <a:ext uri="{FF2B5EF4-FFF2-40B4-BE49-F238E27FC236}">
                  <a16:creationId xmlns:a16="http://schemas.microsoft.com/office/drawing/2014/main" id="{A68ED530-A814-4E31-A349-1ED82B94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667"/>
              <a:ext cx="51" cy="51"/>
            </a:xfrm>
            <a:custGeom>
              <a:avLst/>
              <a:gdLst>
                <a:gd name="T0" fmla="*/ 19 w 20"/>
                <a:gd name="T1" fmla="*/ 8 h 20"/>
                <a:gd name="T2" fmla="*/ 12 w 20"/>
                <a:gd name="T3" fmla="*/ 19 h 20"/>
                <a:gd name="T4" fmla="*/ 1 w 20"/>
                <a:gd name="T5" fmla="*/ 11 h 20"/>
                <a:gd name="T6" fmla="*/ 8 w 20"/>
                <a:gd name="T7" fmla="*/ 1 h 20"/>
                <a:gd name="T8" fmla="*/ 19 w 20"/>
                <a:gd name="T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9" y="8"/>
                  </a:moveTo>
                  <a:cubicBezTo>
                    <a:pt x="20" y="13"/>
                    <a:pt x="17" y="18"/>
                    <a:pt x="12" y="19"/>
                  </a:cubicBezTo>
                  <a:cubicBezTo>
                    <a:pt x="7" y="20"/>
                    <a:pt x="2" y="16"/>
                    <a:pt x="1" y="11"/>
                  </a:cubicBezTo>
                  <a:cubicBezTo>
                    <a:pt x="0" y="6"/>
                    <a:pt x="3" y="2"/>
                    <a:pt x="8" y="1"/>
                  </a:cubicBezTo>
                  <a:cubicBezTo>
                    <a:pt x="13" y="0"/>
                    <a:pt x="18" y="3"/>
                    <a:pt x="19" y="8"/>
                  </a:cubicBezTo>
                  <a:close/>
                </a:path>
              </a:pathLst>
            </a:custGeom>
            <a:solidFill>
              <a:srgbClr val="FF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14">
              <a:extLst>
                <a:ext uri="{FF2B5EF4-FFF2-40B4-BE49-F238E27FC236}">
                  <a16:creationId xmlns:a16="http://schemas.microsoft.com/office/drawing/2014/main" id="{1F1A59AE-D05B-446C-A4A8-6F089B9D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754"/>
              <a:ext cx="77" cy="102"/>
            </a:xfrm>
            <a:custGeom>
              <a:avLst/>
              <a:gdLst>
                <a:gd name="T0" fmla="*/ 15 w 30"/>
                <a:gd name="T1" fmla="*/ 3 h 40"/>
                <a:gd name="T2" fmla="*/ 5 w 30"/>
                <a:gd name="T3" fmla="*/ 6 h 40"/>
                <a:gd name="T4" fmla="*/ 9 w 30"/>
                <a:gd name="T5" fmla="*/ 30 h 40"/>
                <a:gd name="T6" fmla="*/ 18 w 30"/>
                <a:gd name="T7" fmla="*/ 28 h 40"/>
                <a:gd name="T8" fmla="*/ 28 w 30"/>
                <a:gd name="T9" fmla="*/ 24 h 40"/>
                <a:gd name="T10" fmla="*/ 15 w 30"/>
                <a:gd name="T1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5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10"/>
                    <a:pt x="0" y="40"/>
                    <a:pt x="9" y="30"/>
                  </a:cubicBezTo>
                  <a:cubicBezTo>
                    <a:pt x="14" y="35"/>
                    <a:pt x="14" y="30"/>
                    <a:pt x="18" y="28"/>
                  </a:cubicBezTo>
                  <a:cubicBezTo>
                    <a:pt x="21" y="26"/>
                    <a:pt x="26" y="30"/>
                    <a:pt x="28" y="24"/>
                  </a:cubicBezTo>
                  <a:cubicBezTo>
                    <a:pt x="30" y="19"/>
                    <a:pt x="22" y="0"/>
                    <a:pt x="15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15">
              <a:extLst>
                <a:ext uri="{FF2B5EF4-FFF2-40B4-BE49-F238E27FC236}">
                  <a16:creationId xmlns:a16="http://schemas.microsoft.com/office/drawing/2014/main" id="{FDF91349-4278-46C4-82C5-D59AC3BA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200"/>
              <a:ext cx="119" cy="577"/>
            </a:xfrm>
            <a:custGeom>
              <a:avLst/>
              <a:gdLst>
                <a:gd name="T0" fmla="*/ 33 w 46"/>
                <a:gd name="T1" fmla="*/ 8 h 225"/>
                <a:gd name="T2" fmla="*/ 1 w 46"/>
                <a:gd name="T3" fmla="*/ 141 h 225"/>
                <a:gd name="T4" fmla="*/ 8 w 46"/>
                <a:gd name="T5" fmla="*/ 225 h 225"/>
                <a:gd name="T6" fmla="*/ 29 w 46"/>
                <a:gd name="T7" fmla="*/ 221 h 225"/>
                <a:gd name="T8" fmla="*/ 31 w 46"/>
                <a:gd name="T9" fmla="*/ 142 h 225"/>
                <a:gd name="T10" fmla="*/ 43 w 46"/>
                <a:gd name="T11" fmla="*/ 60 h 225"/>
                <a:gd name="T12" fmla="*/ 33 w 46"/>
                <a:gd name="T13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25">
                  <a:moveTo>
                    <a:pt x="33" y="8"/>
                  </a:moveTo>
                  <a:cubicBezTo>
                    <a:pt x="33" y="8"/>
                    <a:pt x="6" y="0"/>
                    <a:pt x="1" y="141"/>
                  </a:cubicBezTo>
                  <a:cubicBezTo>
                    <a:pt x="0" y="165"/>
                    <a:pt x="3" y="192"/>
                    <a:pt x="8" y="225"/>
                  </a:cubicBezTo>
                  <a:cubicBezTo>
                    <a:pt x="8" y="225"/>
                    <a:pt x="28" y="223"/>
                    <a:pt x="29" y="221"/>
                  </a:cubicBezTo>
                  <a:cubicBezTo>
                    <a:pt x="30" y="220"/>
                    <a:pt x="27" y="182"/>
                    <a:pt x="31" y="142"/>
                  </a:cubicBezTo>
                  <a:cubicBezTo>
                    <a:pt x="35" y="103"/>
                    <a:pt x="43" y="66"/>
                    <a:pt x="43" y="60"/>
                  </a:cubicBezTo>
                  <a:cubicBezTo>
                    <a:pt x="46" y="40"/>
                    <a:pt x="45" y="6"/>
                    <a:pt x="33" y="8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16">
              <a:extLst>
                <a:ext uri="{FF2B5EF4-FFF2-40B4-BE49-F238E27FC236}">
                  <a16:creationId xmlns:a16="http://schemas.microsoft.com/office/drawing/2014/main" id="{B05D2BBE-8230-4105-88C7-39074C3479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8" y="3274"/>
              <a:ext cx="77" cy="108"/>
            </a:xfrm>
            <a:custGeom>
              <a:avLst/>
              <a:gdLst>
                <a:gd name="T0" fmla="*/ 26 w 30"/>
                <a:gd name="T1" fmla="*/ 16 h 42"/>
                <a:gd name="T2" fmla="*/ 11 w 30"/>
                <a:gd name="T3" fmla="*/ 18 h 42"/>
                <a:gd name="T4" fmla="*/ 12 w 30"/>
                <a:gd name="T5" fmla="*/ 6 h 42"/>
                <a:gd name="T6" fmla="*/ 5 w 30"/>
                <a:gd name="T7" fmla="*/ 1 h 42"/>
                <a:gd name="T8" fmla="*/ 1 w 30"/>
                <a:gd name="T9" fmla="*/ 9 h 42"/>
                <a:gd name="T10" fmla="*/ 4 w 30"/>
                <a:gd name="T11" fmla="*/ 17 h 42"/>
                <a:gd name="T12" fmla="*/ 6 w 30"/>
                <a:gd name="T13" fmla="*/ 22 h 42"/>
                <a:gd name="T14" fmla="*/ 1 w 30"/>
                <a:gd name="T15" fmla="*/ 20 h 42"/>
                <a:gd name="T16" fmla="*/ 1 w 30"/>
                <a:gd name="T17" fmla="*/ 21 h 42"/>
                <a:gd name="T18" fmla="*/ 6 w 30"/>
                <a:gd name="T19" fmla="*/ 26 h 42"/>
                <a:gd name="T20" fmla="*/ 7 w 30"/>
                <a:gd name="T21" fmla="*/ 30 h 42"/>
                <a:gd name="T22" fmla="*/ 4 w 30"/>
                <a:gd name="T23" fmla="*/ 28 h 42"/>
                <a:gd name="T24" fmla="*/ 1 w 30"/>
                <a:gd name="T25" fmla="*/ 27 h 42"/>
                <a:gd name="T26" fmla="*/ 0 w 30"/>
                <a:gd name="T27" fmla="*/ 28 h 42"/>
                <a:gd name="T28" fmla="*/ 3 w 30"/>
                <a:gd name="T29" fmla="*/ 31 h 42"/>
                <a:gd name="T30" fmla="*/ 6 w 30"/>
                <a:gd name="T31" fmla="*/ 35 h 42"/>
                <a:gd name="T32" fmla="*/ 6 w 30"/>
                <a:gd name="T33" fmla="*/ 35 h 42"/>
                <a:gd name="T34" fmla="*/ 2 w 30"/>
                <a:gd name="T35" fmla="*/ 33 h 42"/>
                <a:gd name="T36" fmla="*/ 1 w 30"/>
                <a:gd name="T37" fmla="*/ 34 h 42"/>
                <a:gd name="T38" fmla="*/ 6 w 30"/>
                <a:gd name="T39" fmla="*/ 38 h 42"/>
                <a:gd name="T40" fmla="*/ 8 w 30"/>
                <a:gd name="T41" fmla="*/ 41 h 42"/>
                <a:gd name="T42" fmla="*/ 10 w 30"/>
                <a:gd name="T43" fmla="*/ 42 h 42"/>
                <a:gd name="T44" fmla="*/ 9 w 30"/>
                <a:gd name="T45" fmla="*/ 38 h 42"/>
                <a:gd name="T46" fmla="*/ 9 w 30"/>
                <a:gd name="T47" fmla="*/ 33 h 42"/>
                <a:gd name="T48" fmla="*/ 9 w 30"/>
                <a:gd name="T49" fmla="*/ 33 h 42"/>
                <a:gd name="T50" fmla="*/ 9 w 30"/>
                <a:gd name="T51" fmla="*/ 27 h 42"/>
                <a:gd name="T52" fmla="*/ 28 w 30"/>
                <a:gd name="T53" fmla="*/ 23 h 42"/>
                <a:gd name="T54" fmla="*/ 26 w 30"/>
                <a:gd name="T55" fmla="*/ 16 h 42"/>
                <a:gd name="T56" fmla="*/ 3 w 30"/>
                <a:gd name="T57" fmla="*/ 8 h 42"/>
                <a:gd name="T58" fmla="*/ 8 w 30"/>
                <a:gd name="T59" fmla="*/ 5 h 42"/>
                <a:gd name="T60" fmla="*/ 11 w 30"/>
                <a:gd name="T61" fmla="*/ 9 h 42"/>
                <a:gd name="T62" fmla="*/ 7 w 30"/>
                <a:gd name="T63" fmla="*/ 20 h 42"/>
                <a:gd name="T64" fmla="*/ 7 w 30"/>
                <a:gd name="T65" fmla="*/ 20 h 42"/>
                <a:gd name="T66" fmla="*/ 3 w 30"/>
                <a:gd name="T67" fmla="*/ 8 h 42"/>
                <a:gd name="T68" fmla="*/ 24 w 30"/>
                <a:gd name="T69" fmla="*/ 23 h 42"/>
                <a:gd name="T70" fmla="*/ 8 w 30"/>
                <a:gd name="T71" fmla="*/ 24 h 42"/>
                <a:gd name="T72" fmla="*/ 8 w 30"/>
                <a:gd name="T73" fmla="*/ 21 h 42"/>
                <a:gd name="T74" fmla="*/ 9 w 30"/>
                <a:gd name="T75" fmla="*/ 21 h 42"/>
                <a:gd name="T76" fmla="*/ 20 w 30"/>
                <a:gd name="T77" fmla="*/ 18 h 42"/>
                <a:gd name="T78" fmla="*/ 24 w 30"/>
                <a:gd name="T79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" h="42">
                  <a:moveTo>
                    <a:pt x="26" y="16"/>
                  </a:moveTo>
                  <a:cubicBezTo>
                    <a:pt x="20" y="15"/>
                    <a:pt x="16" y="16"/>
                    <a:pt x="11" y="18"/>
                  </a:cubicBezTo>
                  <a:cubicBezTo>
                    <a:pt x="12" y="14"/>
                    <a:pt x="14" y="11"/>
                    <a:pt x="12" y="6"/>
                  </a:cubicBezTo>
                  <a:cubicBezTo>
                    <a:pt x="11" y="4"/>
                    <a:pt x="8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2"/>
                    <a:pt x="3" y="15"/>
                    <a:pt x="4" y="17"/>
                  </a:cubicBezTo>
                  <a:cubicBezTo>
                    <a:pt x="5" y="19"/>
                    <a:pt x="5" y="20"/>
                    <a:pt x="6" y="22"/>
                  </a:cubicBezTo>
                  <a:cubicBezTo>
                    <a:pt x="4" y="21"/>
                    <a:pt x="3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2" y="23"/>
                    <a:pt x="5" y="24"/>
                    <a:pt x="6" y="26"/>
                  </a:cubicBezTo>
                  <a:cubicBezTo>
                    <a:pt x="7" y="28"/>
                    <a:pt x="6" y="29"/>
                    <a:pt x="7" y="30"/>
                  </a:cubicBezTo>
                  <a:cubicBezTo>
                    <a:pt x="6" y="29"/>
                    <a:pt x="5" y="29"/>
                    <a:pt x="4" y="28"/>
                  </a:cubicBezTo>
                  <a:cubicBezTo>
                    <a:pt x="3" y="28"/>
                    <a:pt x="1" y="28"/>
                    <a:pt x="1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30"/>
                    <a:pt x="2" y="30"/>
                    <a:pt x="3" y="31"/>
                  </a:cubicBezTo>
                  <a:cubicBezTo>
                    <a:pt x="5" y="32"/>
                    <a:pt x="5" y="34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5" y="34"/>
                    <a:pt x="3" y="34"/>
                    <a:pt x="2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3" y="35"/>
                    <a:pt x="4" y="36"/>
                    <a:pt x="6" y="38"/>
                  </a:cubicBezTo>
                  <a:cubicBezTo>
                    <a:pt x="7" y="39"/>
                    <a:pt x="7" y="40"/>
                    <a:pt x="8" y="41"/>
                  </a:cubicBezTo>
                  <a:cubicBezTo>
                    <a:pt x="9" y="42"/>
                    <a:pt x="9" y="42"/>
                    <a:pt x="10" y="42"/>
                  </a:cubicBezTo>
                  <a:cubicBezTo>
                    <a:pt x="12" y="41"/>
                    <a:pt x="10" y="39"/>
                    <a:pt x="9" y="38"/>
                  </a:cubicBezTo>
                  <a:cubicBezTo>
                    <a:pt x="10" y="36"/>
                    <a:pt x="10" y="35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32"/>
                    <a:pt x="10" y="29"/>
                    <a:pt x="9" y="27"/>
                  </a:cubicBezTo>
                  <a:cubicBezTo>
                    <a:pt x="15" y="29"/>
                    <a:pt x="25" y="26"/>
                    <a:pt x="28" y="23"/>
                  </a:cubicBezTo>
                  <a:cubicBezTo>
                    <a:pt x="30" y="20"/>
                    <a:pt x="29" y="17"/>
                    <a:pt x="26" y="16"/>
                  </a:cubicBezTo>
                  <a:close/>
                  <a:moveTo>
                    <a:pt x="3" y="8"/>
                  </a:moveTo>
                  <a:cubicBezTo>
                    <a:pt x="3" y="4"/>
                    <a:pt x="6" y="3"/>
                    <a:pt x="8" y="5"/>
                  </a:cubicBezTo>
                  <a:cubicBezTo>
                    <a:pt x="10" y="6"/>
                    <a:pt x="10" y="7"/>
                    <a:pt x="11" y="9"/>
                  </a:cubicBezTo>
                  <a:cubicBezTo>
                    <a:pt x="11" y="13"/>
                    <a:pt x="9" y="16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16"/>
                    <a:pt x="4" y="12"/>
                    <a:pt x="3" y="8"/>
                  </a:cubicBezTo>
                  <a:close/>
                  <a:moveTo>
                    <a:pt x="24" y="23"/>
                  </a:moveTo>
                  <a:cubicBezTo>
                    <a:pt x="20" y="25"/>
                    <a:pt x="13" y="26"/>
                    <a:pt x="8" y="24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21"/>
                    <a:pt x="8" y="22"/>
                    <a:pt x="9" y="21"/>
                  </a:cubicBezTo>
                  <a:cubicBezTo>
                    <a:pt x="13" y="20"/>
                    <a:pt x="16" y="19"/>
                    <a:pt x="20" y="18"/>
                  </a:cubicBezTo>
                  <a:cubicBezTo>
                    <a:pt x="22" y="18"/>
                    <a:pt x="29" y="20"/>
                    <a:pt x="24" y="2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17">
              <a:extLst>
                <a:ext uri="{FF2B5EF4-FFF2-40B4-BE49-F238E27FC236}">
                  <a16:creationId xmlns:a16="http://schemas.microsoft.com/office/drawing/2014/main" id="{76D4418B-6DA7-49F8-BA70-D684280273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0" y="3343"/>
              <a:ext cx="95" cy="108"/>
            </a:xfrm>
            <a:custGeom>
              <a:avLst/>
              <a:gdLst>
                <a:gd name="T0" fmla="*/ 36 w 37"/>
                <a:gd name="T1" fmla="*/ 35 h 42"/>
                <a:gd name="T2" fmla="*/ 31 w 37"/>
                <a:gd name="T3" fmla="*/ 36 h 42"/>
                <a:gd name="T4" fmla="*/ 26 w 37"/>
                <a:gd name="T5" fmla="*/ 33 h 42"/>
                <a:gd name="T6" fmla="*/ 23 w 37"/>
                <a:gd name="T7" fmla="*/ 29 h 42"/>
                <a:gd name="T8" fmla="*/ 22 w 37"/>
                <a:gd name="T9" fmla="*/ 29 h 42"/>
                <a:gd name="T10" fmla="*/ 28 w 37"/>
                <a:gd name="T11" fmla="*/ 24 h 42"/>
                <a:gd name="T12" fmla="*/ 32 w 37"/>
                <a:gd name="T13" fmla="*/ 17 h 42"/>
                <a:gd name="T14" fmla="*/ 29 w 37"/>
                <a:gd name="T15" fmla="*/ 2 h 42"/>
                <a:gd name="T16" fmla="*/ 21 w 37"/>
                <a:gd name="T17" fmla="*/ 8 h 42"/>
                <a:gd name="T18" fmla="*/ 19 w 37"/>
                <a:gd name="T19" fmla="*/ 15 h 42"/>
                <a:gd name="T20" fmla="*/ 19 w 37"/>
                <a:gd name="T21" fmla="*/ 18 h 42"/>
                <a:gd name="T22" fmla="*/ 14 w 37"/>
                <a:gd name="T23" fmla="*/ 10 h 42"/>
                <a:gd name="T24" fmla="*/ 4 w 37"/>
                <a:gd name="T25" fmla="*/ 13 h 42"/>
                <a:gd name="T26" fmla="*/ 3 w 37"/>
                <a:gd name="T27" fmla="*/ 24 h 42"/>
                <a:gd name="T28" fmla="*/ 8 w 37"/>
                <a:gd name="T29" fmla="*/ 27 h 42"/>
                <a:gd name="T30" fmla="*/ 15 w 37"/>
                <a:gd name="T31" fmla="*/ 30 h 42"/>
                <a:gd name="T32" fmla="*/ 12 w 37"/>
                <a:gd name="T33" fmla="*/ 37 h 42"/>
                <a:gd name="T34" fmla="*/ 14 w 37"/>
                <a:gd name="T35" fmla="*/ 37 h 42"/>
                <a:gd name="T36" fmla="*/ 19 w 37"/>
                <a:gd name="T37" fmla="*/ 33 h 42"/>
                <a:gd name="T38" fmla="*/ 23 w 37"/>
                <a:gd name="T39" fmla="*/ 34 h 42"/>
                <a:gd name="T40" fmla="*/ 19 w 37"/>
                <a:gd name="T41" fmla="*/ 40 h 42"/>
                <a:gd name="T42" fmla="*/ 20 w 37"/>
                <a:gd name="T43" fmla="*/ 41 h 42"/>
                <a:gd name="T44" fmla="*/ 24 w 37"/>
                <a:gd name="T45" fmla="*/ 37 h 42"/>
                <a:gd name="T46" fmla="*/ 30 w 37"/>
                <a:gd name="T47" fmla="*/ 37 h 42"/>
                <a:gd name="T48" fmla="*/ 29 w 37"/>
                <a:gd name="T49" fmla="*/ 42 h 42"/>
                <a:gd name="T50" fmla="*/ 30 w 37"/>
                <a:gd name="T51" fmla="*/ 42 h 42"/>
                <a:gd name="T52" fmla="*/ 32 w 37"/>
                <a:gd name="T53" fmla="*/ 39 h 42"/>
                <a:gd name="T54" fmla="*/ 34 w 37"/>
                <a:gd name="T55" fmla="*/ 38 h 42"/>
                <a:gd name="T56" fmla="*/ 35 w 37"/>
                <a:gd name="T57" fmla="*/ 38 h 42"/>
                <a:gd name="T58" fmla="*/ 36 w 37"/>
                <a:gd name="T59" fmla="*/ 35 h 42"/>
                <a:gd name="T60" fmla="*/ 23 w 37"/>
                <a:gd name="T61" fmla="*/ 13 h 42"/>
                <a:gd name="T62" fmla="*/ 25 w 37"/>
                <a:gd name="T63" fmla="*/ 8 h 42"/>
                <a:gd name="T64" fmla="*/ 30 w 37"/>
                <a:gd name="T65" fmla="*/ 10 h 42"/>
                <a:gd name="T66" fmla="*/ 22 w 37"/>
                <a:gd name="T67" fmla="*/ 24 h 42"/>
                <a:gd name="T68" fmla="*/ 22 w 37"/>
                <a:gd name="T69" fmla="*/ 24 h 42"/>
                <a:gd name="T70" fmla="*/ 22 w 37"/>
                <a:gd name="T71" fmla="*/ 23 h 42"/>
                <a:gd name="T72" fmla="*/ 23 w 37"/>
                <a:gd name="T73" fmla="*/ 13 h 42"/>
                <a:gd name="T74" fmla="*/ 4 w 37"/>
                <a:gd name="T75" fmla="*/ 17 h 42"/>
                <a:gd name="T76" fmla="*/ 15 w 37"/>
                <a:gd name="T77" fmla="*/ 15 h 42"/>
                <a:gd name="T78" fmla="*/ 18 w 37"/>
                <a:gd name="T79" fmla="*/ 28 h 42"/>
                <a:gd name="T80" fmla="*/ 13 w 37"/>
                <a:gd name="T81" fmla="*/ 25 h 42"/>
                <a:gd name="T82" fmla="*/ 4 w 37"/>
                <a:gd name="T8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7" h="42">
                  <a:moveTo>
                    <a:pt x="36" y="35"/>
                  </a:moveTo>
                  <a:cubicBezTo>
                    <a:pt x="35" y="34"/>
                    <a:pt x="33" y="35"/>
                    <a:pt x="31" y="36"/>
                  </a:cubicBezTo>
                  <a:cubicBezTo>
                    <a:pt x="31" y="33"/>
                    <a:pt x="28" y="32"/>
                    <a:pt x="26" y="33"/>
                  </a:cubicBezTo>
                  <a:cubicBezTo>
                    <a:pt x="26" y="31"/>
                    <a:pt x="25" y="30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3" y="27"/>
                    <a:pt x="27" y="24"/>
                    <a:pt x="28" y="24"/>
                  </a:cubicBezTo>
                  <a:cubicBezTo>
                    <a:pt x="30" y="22"/>
                    <a:pt x="31" y="20"/>
                    <a:pt x="32" y="17"/>
                  </a:cubicBezTo>
                  <a:cubicBezTo>
                    <a:pt x="34" y="13"/>
                    <a:pt x="34" y="5"/>
                    <a:pt x="29" y="2"/>
                  </a:cubicBezTo>
                  <a:cubicBezTo>
                    <a:pt x="25" y="0"/>
                    <a:pt x="22" y="5"/>
                    <a:pt x="21" y="8"/>
                  </a:cubicBezTo>
                  <a:cubicBezTo>
                    <a:pt x="20" y="10"/>
                    <a:pt x="20" y="13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8" y="15"/>
                    <a:pt x="17" y="12"/>
                    <a:pt x="14" y="10"/>
                  </a:cubicBezTo>
                  <a:cubicBezTo>
                    <a:pt x="10" y="8"/>
                    <a:pt x="6" y="10"/>
                    <a:pt x="4" y="13"/>
                  </a:cubicBezTo>
                  <a:cubicBezTo>
                    <a:pt x="1" y="16"/>
                    <a:pt x="0" y="21"/>
                    <a:pt x="3" y="24"/>
                  </a:cubicBezTo>
                  <a:cubicBezTo>
                    <a:pt x="4" y="25"/>
                    <a:pt x="6" y="26"/>
                    <a:pt x="8" y="27"/>
                  </a:cubicBezTo>
                  <a:cubicBezTo>
                    <a:pt x="11" y="28"/>
                    <a:pt x="13" y="29"/>
                    <a:pt x="15" y="30"/>
                  </a:cubicBezTo>
                  <a:cubicBezTo>
                    <a:pt x="13" y="32"/>
                    <a:pt x="11" y="34"/>
                    <a:pt x="12" y="37"/>
                  </a:cubicBezTo>
                  <a:cubicBezTo>
                    <a:pt x="12" y="38"/>
                    <a:pt x="13" y="37"/>
                    <a:pt x="14" y="37"/>
                  </a:cubicBezTo>
                  <a:cubicBezTo>
                    <a:pt x="15" y="35"/>
                    <a:pt x="16" y="33"/>
                    <a:pt x="19" y="33"/>
                  </a:cubicBezTo>
                  <a:cubicBezTo>
                    <a:pt x="21" y="32"/>
                    <a:pt x="22" y="33"/>
                    <a:pt x="23" y="34"/>
                  </a:cubicBezTo>
                  <a:cubicBezTo>
                    <a:pt x="21" y="35"/>
                    <a:pt x="19" y="37"/>
                    <a:pt x="19" y="40"/>
                  </a:cubicBezTo>
                  <a:cubicBezTo>
                    <a:pt x="19" y="41"/>
                    <a:pt x="19" y="41"/>
                    <a:pt x="20" y="41"/>
                  </a:cubicBezTo>
                  <a:cubicBezTo>
                    <a:pt x="21" y="40"/>
                    <a:pt x="23" y="38"/>
                    <a:pt x="24" y="37"/>
                  </a:cubicBezTo>
                  <a:cubicBezTo>
                    <a:pt x="26" y="36"/>
                    <a:pt x="28" y="37"/>
                    <a:pt x="30" y="37"/>
                  </a:cubicBezTo>
                  <a:cubicBezTo>
                    <a:pt x="29" y="39"/>
                    <a:pt x="28" y="40"/>
                    <a:pt x="29" y="42"/>
                  </a:cubicBezTo>
                  <a:cubicBezTo>
                    <a:pt x="29" y="42"/>
                    <a:pt x="30" y="42"/>
                    <a:pt x="30" y="42"/>
                  </a:cubicBezTo>
                  <a:cubicBezTo>
                    <a:pt x="30" y="41"/>
                    <a:pt x="31" y="40"/>
                    <a:pt x="32" y="39"/>
                  </a:cubicBezTo>
                  <a:cubicBezTo>
                    <a:pt x="33" y="39"/>
                    <a:pt x="33" y="39"/>
                    <a:pt x="34" y="38"/>
                  </a:cubicBezTo>
                  <a:cubicBezTo>
                    <a:pt x="34" y="38"/>
                    <a:pt x="35" y="38"/>
                    <a:pt x="35" y="38"/>
                  </a:cubicBezTo>
                  <a:cubicBezTo>
                    <a:pt x="37" y="38"/>
                    <a:pt x="37" y="36"/>
                    <a:pt x="36" y="35"/>
                  </a:cubicBezTo>
                  <a:close/>
                  <a:moveTo>
                    <a:pt x="23" y="13"/>
                  </a:moveTo>
                  <a:cubicBezTo>
                    <a:pt x="23" y="11"/>
                    <a:pt x="24" y="9"/>
                    <a:pt x="25" y="8"/>
                  </a:cubicBezTo>
                  <a:cubicBezTo>
                    <a:pt x="27" y="3"/>
                    <a:pt x="29" y="6"/>
                    <a:pt x="30" y="10"/>
                  </a:cubicBezTo>
                  <a:cubicBezTo>
                    <a:pt x="32" y="17"/>
                    <a:pt x="26" y="20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1" y="19"/>
                    <a:pt x="22" y="16"/>
                    <a:pt x="23" y="13"/>
                  </a:cubicBezTo>
                  <a:close/>
                  <a:moveTo>
                    <a:pt x="4" y="17"/>
                  </a:moveTo>
                  <a:cubicBezTo>
                    <a:pt x="7" y="12"/>
                    <a:pt x="12" y="9"/>
                    <a:pt x="15" y="15"/>
                  </a:cubicBezTo>
                  <a:cubicBezTo>
                    <a:pt x="17" y="19"/>
                    <a:pt x="17" y="24"/>
                    <a:pt x="18" y="28"/>
                  </a:cubicBezTo>
                  <a:cubicBezTo>
                    <a:pt x="16" y="27"/>
                    <a:pt x="15" y="26"/>
                    <a:pt x="13" y="25"/>
                  </a:cubicBezTo>
                  <a:cubicBezTo>
                    <a:pt x="9" y="24"/>
                    <a:pt x="1" y="23"/>
                    <a:pt x="4" y="17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19" name="Group 420">
            <a:extLst>
              <a:ext uri="{FF2B5EF4-FFF2-40B4-BE49-F238E27FC236}">
                <a16:creationId xmlns:a16="http://schemas.microsoft.com/office/drawing/2014/main" id="{D2F3626A-2774-42EC-AE0A-779D9374B6D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49031" y="3915704"/>
            <a:ext cx="1917700" cy="2298700"/>
            <a:chOff x="3551" y="1814"/>
            <a:chExt cx="1208" cy="1448"/>
          </a:xfrm>
        </p:grpSpPr>
        <p:sp>
          <p:nvSpPr>
            <p:cNvPr id="420" name="AutoShape 419">
              <a:extLst>
                <a:ext uri="{FF2B5EF4-FFF2-40B4-BE49-F238E27FC236}">
                  <a16:creationId xmlns:a16="http://schemas.microsoft.com/office/drawing/2014/main" id="{B215458E-82B2-4B20-9496-11C2FCE3605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51" y="1814"/>
              <a:ext cx="1208" cy="1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Rectangle 421">
              <a:extLst>
                <a:ext uri="{FF2B5EF4-FFF2-40B4-BE49-F238E27FC236}">
                  <a16:creationId xmlns:a16="http://schemas.microsoft.com/office/drawing/2014/main" id="{222BE71A-7984-4212-AAAB-495159D0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2884"/>
              <a:ext cx="49" cy="77"/>
            </a:xfrm>
            <a:prstGeom prst="rect">
              <a:avLst/>
            </a:prstGeom>
            <a:solidFill>
              <a:srgbClr val="969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22">
              <a:extLst>
                <a:ext uri="{FF2B5EF4-FFF2-40B4-BE49-F238E27FC236}">
                  <a16:creationId xmlns:a16="http://schemas.microsoft.com/office/drawing/2014/main" id="{AABD7B9A-2B46-4670-94AB-9E9829565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796"/>
              <a:ext cx="369" cy="117"/>
            </a:xfrm>
            <a:custGeom>
              <a:avLst/>
              <a:gdLst>
                <a:gd name="T0" fmla="*/ 0 w 152"/>
                <a:gd name="T1" fmla="*/ 20 h 48"/>
                <a:gd name="T2" fmla="*/ 19 w 152"/>
                <a:gd name="T3" fmla="*/ 48 h 48"/>
                <a:gd name="T4" fmla="*/ 138 w 152"/>
                <a:gd name="T5" fmla="*/ 48 h 48"/>
                <a:gd name="T6" fmla="*/ 152 w 152"/>
                <a:gd name="T7" fmla="*/ 20 h 48"/>
                <a:gd name="T8" fmla="*/ 152 w 152"/>
                <a:gd name="T9" fmla="*/ 20 h 48"/>
                <a:gd name="T10" fmla="*/ 138 w 152"/>
                <a:gd name="T11" fmla="*/ 0 h 48"/>
                <a:gd name="T12" fmla="*/ 19 w 152"/>
                <a:gd name="T13" fmla="*/ 0 h 48"/>
                <a:gd name="T14" fmla="*/ 0 w 152"/>
                <a:gd name="T1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8">
                  <a:moveTo>
                    <a:pt x="0" y="20"/>
                  </a:moveTo>
                  <a:cubicBezTo>
                    <a:pt x="0" y="30"/>
                    <a:pt x="9" y="48"/>
                    <a:pt x="19" y="48"/>
                  </a:cubicBezTo>
                  <a:cubicBezTo>
                    <a:pt x="138" y="48"/>
                    <a:pt x="138" y="48"/>
                    <a:pt x="138" y="48"/>
                  </a:cubicBezTo>
                  <a:cubicBezTo>
                    <a:pt x="148" y="48"/>
                    <a:pt x="152" y="30"/>
                    <a:pt x="152" y="20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10"/>
                    <a:pt x="148" y="0"/>
                    <a:pt x="13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10"/>
                    <a:pt x="0" y="20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423">
              <a:extLst>
                <a:ext uri="{FF2B5EF4-FFF2-40B4-BE49-F238E27FC236}">
                  <a16:creationId xmlns:a16="http://schemas.microsoft.com/office/drawing/2014/main" id="{CA22A98A-6AF9-4B06-86DC-9E63FF76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080"/>
              <a:ext cx="199" cy="114"/>
            </a:xfrm>
            <a:custGeom>
              <a:avLst/>
              <a:gdLst>
                <a:gd name="T0" fmla="*/ 82 w 82"/>
                <a:gd name="T1" fmla="*/ 2 h 47"/>
                <a:gd name="T2" fmla="*/ 69 w 82"/>
                <a:gd name="T3" fmla="*/ 1 h 47"/>
                <a:gd name="T4" fmla="*/ 53 w 82"/>
                <a:gd name="T5" fmla="*/ 2 h 47"/>
                <a:gd name="T6" fmla="*/ 23 w 82"/>
                <a:gd name="T7" fmla="*/ 6 h 47"/>
                <a:gd name="T8" fmla="*/ 2 w 82"/>
                <a:gd name="T9" fmla="*/ 25 h 47"/>
                <a:gd name="T10" fmla="*/ 5 w 82"/>
                <a:gd name="T11" fmla="*/ 46 h 47"/>
                <a:gd name="T12" fmla="*/ 7 w 82"/>
                <a:gd name="T13" fmla="*/ 45 h 47"/>
                <a:gd name="T14" fmla="*/ 8 w 82"/>
                <a:gd name="T15" fmla="*/ 37 h 47"/>
                <a:gd name="T16" fmla="*/ 11 w 82"/>
                <a:gd name="T17" fmla="*/ 24 h 47"/>
                <a:gd name="T18" fmla="*/ 33 w 82"/>
                <a:gd name="T19" fmla="*/ 10 h 47"/>
                <a:gd name="T20" fmla="*/ 57 w 82"/>
                <a:gd name="T21" fmla="*/ 9 h 47"/>
                <a:gd name="T22" fmla="*/ 70 w 82"/>
                <a:gd name="T23" fmla="*/ 7 h 47"/>
                <a:gd name="T24" fmla="*/ 82 w 82"/>
                <a:gd name="T25" fmla="*/ 4 h 47"/>
                <a:gd name="T26" fmla="*/ 82 w 82"/>
                <a:gd name="T2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47">
                  <a:moveTo>
                    <a:pt x="82" y="2"/>
                  </a:moveTo>
                  <a:cubicBezTo>
                    <a:pt x="78" y="0"/>
                    <a:pt x="73" y="1"/>
                    <a:pt x="69" y="1"/>
                  </a:cubicBezTo>
                  <a:cubicBezTo>
                    <a:pt x="63" y="1"/>
                    <a:pt x="58" y="2"/>
                    <a:pt x="53" y="2"/>
                  </a:cubicBezTo>
                  <a:cubicBezTo>
                    <a:pt x="43" y="2"/>
                    <a:pt x="32" y="2"/>
                    <a:pt x="23" y="6"/>
                  </a:cubicBezTo>
                  <a:cubicBezTo>
                    <a:pt x="16" y="10"/>
                    <a:pt x="5" y="16"/>
                    <a:pt x="2" y="25"/>
                  </a:cubicBezTo>
                  <a:cubicBezTo>
                    <a:pt x="0" y="31"/>
                    <a:pt x="0" y="41"/>
                    <a:pt x="5" y="46"/>
                  </a:cubicBezTo>
                  <a:cubicBezTo>
                    <a:pt x="6" y="47"/>
                    <a:pt x="7" y="46"/>
                    <a:pt x="7" y="45"/>
                  </a:cubicBezTo>
                  <a:cubicBezTo>
                    <a:pt x="7" y="43"/>
                    <a:pt x="8" y="39"/>
                    <a:pt x="8" y="37"/>
                  </a:cubicBezTo>
                  <a:cubicBezTo>
                    <a:pt x="9" y="32"/>
                    <a:pt x="8" y="29"/>
                    <a:pt x="11" y="24"/>
                  </a:cubicBezTo>
                  <a:cubicBezTo>
                    <a:pt x="16" y="17"/>
                    <a:pt x="24" y="13"/>
                    <a:pt x="33" y="10"/>
                  </a:cubicBezTo>
                  <a:cubicBezTo>
                    <a:pt x="41" y="9"/>
                    <a:pt x="49" y="9"/>
                    <a:pt x="57" y="9"/>
                  </a:cubicBezTo>
                  <a:cubicBezTo>
                    <a:pt x="62" y="8"/>
                    <a:pt x="66" y="8"/>
                    <a:pt x="70" y="7"/>
                  </a:cubicBezTo>
                  <a:cubicBezTo>
                    <a:pt x="74" y="6"/>
                    <a:pt x="78" y="6"/>
                    <a:pt x="82" y="4"/>
                  </a:cubicBezTo>
                  <a:cubicBezTo>
                    <a:pt x="82" y="3"/>
                    <a:pt x="82" y="2"/>
                    <a:pt x="82" y="2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424">
              <a:extLst>
                <a:ext uri="{FF2B5EF4-FFF2-40B4-BE49-F238E27FC236}">
                  <a16:creationId xmlns:a16="http://schemas.microsoft.com/office/drawing/2014/main" id="{FAACF6CA-1C75-4007-8E8F-24E729721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080"/>
              <a:ext cx="199" cy="114"/>
            </a:xfrm>
            <a:custGeom>
              <a:avLst/>
              <a:gdLst>
                <a:gd name="T0" fmla="*/ 1 w 82"/>
                <a:gd name="T1" fmla="*/ 2 h 47"/>
                <a:gd name="T2" fmla="*/ 14 w 82"/>
                <a:gd name="T3" fmla="*/ 1 h 47"/>
                <a:gd name="T4" fmla="*/ 30 w 82"/>
                <a:gd name="T5" fmla="*/ 2 h 47"/>
                <a:gd name="T6" fmla="*/ 59 w 82"/>
                <a:gd name="T7" fmla="*/ 6 h 47"/>
                <a:gd name="T8" fmla="*/ 80 w 82"/>
                <a:gd name="T9" fmla="*/ 25 h 47"/>
                <a:gd name="T10" fmla="*/ 77 w 82"/>
                <a:gd name="T11" fmla="*/ 46 h 47"/>
                <a:gd name="T12" fmla="*/ 75 w 82"/>
                <a:gd name="T13" fmla="*/ 45 h 47"/>
                <a:gd name="T14" fmla="*/ 74 w 82"/>
                <a:gd name="T15" fmla="*/ 37 h 47"/>
                <a:gd name="T16" fmla="*/ 72 w 82"/>
                <a:gd name="T17" fmla="*/ 24 h 47"/>
                <a:gd name="T18" fmla="*/ 49 w 82"/>
                <a:gd name="T19" fmla="*/ 10 h 47"/>
                <a:gd name="T20" fmla="*/ 25 w 82"/>
                <a:gd name="T21" fmla="*/ 9 h 47"/>
                <a:gd name="T22" fmla="*/ 13 w 82"/>
                <a:gd name="T23" fmla="*/ 7 h 47"/>
                <a:gd name="T24" fmla="*/ 1 w 82"/>
                <a:gd name="T25" fmla="*/ 4 h 47"/>
                <a:gd name="T26" fmla="*/ 1 w 82"/>
                <a:gd name="T2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47">
                  <a:moveTo>
                    <a:pt x="1" y="2"/>
                  </a:moveTo>
                  <a:cubicBezTo>
                    <a:pt x="4" y="0"/>
                    <a:pt x="9" y="1"/>
                    <a:pt x="14" y="1"/>
                  </a:cubicBezTo>
                  <a:cubicBezTo>
                    <a:pt x="19" y="1"/>
                    <a:pt x="24" y="2"/>
                    <a:pt x="30" y="2"/>
                  </a:cubicBezTo>
                  <a:cubicBezTo>
                    <a:pt x="40" y="2"/>
                    <a:pt x="50" y="2"/>
                    <a:pt x="59" y="6"/>
                  </a:cubicBezTo>
                  <a:cubicBezTo>
                    <a:pt x="67" y="10"/>
                    <a:pt x="77" y="16"/>
                    <a:pt x="80" y="25"/>
                  </a:cubicBezTo>
                  <a:cubicBezTo>
                    <a:pt x="82" y="31"/>
                    <a:pt x="82" y="41"/>
                    <a:pt x="77" y="46"/>
                  </a:cubicBezTo>
                  <a:cubicBezTo>
                    <a:pt x="76" y="47"/>
                    <a:pt x="75" y="46"/>
                    <a:pt x="75" y="45"/>
                  </a:cubicBezTo>
                  <a:cubicBezTo>
                    <a:pt x="76" y="43"/>
                    <a:pt x="74" y="39"/>
                    <a:pt x="74" y="37"/>
                  </a:cubicBezTo>
                  <a:cubicBezTo>
                    <a:pt x="74" y="32"/>
                    <a:pt x="75" y="29"/>
                    <a:pt x="72" y="24"/>
                  </a:cubicBezTo>
                  <a:cubicBezTo>
                    <a:pt x="66" y="17"/>
                    <a:pt x="58" y="13"/>
                    <a:pt x="49" y="10"/>
                  </a:cubicBezTo>
                  <a:cubicBezTo>
                    <a:pt x="41" y="9"/>
                    <a:pt x="33" y="9"/>
                    <a:pt x="25" y="9"/>
                  </a:cubicBezTo>
                  <a:cubicBezTo>
                    <a:pt x="21" y="8"/>
                    <a:pt x="17" y="8"/>
                    <a:pt x="13" y="7"/>
                  </a:cubicBezTo>
                  <a:cubicBezTo>
                    <a:pt x="9" y="6"/>
                    <a:pt x="4" y="6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25">
              <a:extLst>
                <a:ext uri="{FF2B5EF4-FFF2-40B4-BE49-F238E27FC236}">
                  <a16:creationId xmlns:a16="http://schemas.microsoft.com/office/drawing/2014/main" id="{1CE57787-57F1-4418-A982-D6EF7ADF7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3090"/>
              <a:ext cx="112" cy="104"/>
            </a:xfrm>
            <a:custGeom>
              <a:avLst/>
              <a:gdLst>
                <a:gd name="T0" fmla="*/ 45 w 46"/>
                <a:gd name="T1" fmla="*/ 25 h 43"/>
                <a:gd name="T2" fmla="*/ 37 w 46"/>
                <a:gd name="T3" fmla="*/ 11 h 43"/>
                <a:gd name="T4" fmla="*/ 21 w 46"/>
                <a:gd name="T5" fmla="*/ 5 h 43"/>
                <a:gd name="T6" fmla="*/ 12 w 46"/>
                <a:gd name="T7" fmla="*/ 3 h 43"/>
                <a:gd name="T8" fmla="*/ 3 w 46"/>
                <a:gd name="T9" fmla="*/ 1 h 43"/>
                <a:gd name="T10" fmla="*/ 1 w 46"/>
                <a:gd name="T11" fmla="*/ 3 h 43"/>
                <a:gd name="T12" fmla="*/ 28 w 46"/>
                <a:gd name="T13" fmla="*/ 13 h 43"/>
                <a:gd name="T14" fmla="*/ 39 w 46"/>
                <a:gd name="T15" fmla="*/ 26 h 43"/>
                <a:gd name="T16" fmla="*/ 40 w 46"/>
                <a:gd name="T17" fmla="*/ 35 h 43"/>
                <a:gd name="T18" fmla="*/ 40 w 46"/>
                <a:gd name="T19" fmla="*/ 42 h 43"/>
                <a:gd name="T20" fmla="*/ 42 w 46"/>
                <a:gd name="T21" fmla="*/ 42 h 43"/>
                <a:gd name="T22" fmla="*/ 45 w 46"/>
                <a:gd name="T2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43">
                  <a:moveTo>
                    <a:pt x="45" y="25"/>
                  </a:moveTo>
                  <a:cubicBezTo>
                    <a:pt x="45" y="20"/>
                    <a:pt x="41" y="14"/>
                    <a:pt x="37" y="11"/>
                  </a:cubicBezTo>
                  <a:cubicBezTo>
                    <a:pt x="32" y="7"/>
                    <a:pt x="26" y="6"/>
                    <a:pt x="21" y="5"/>
                  </a:cubicBezTo>
                  <a:cubicBezTo>
                    <a:pt x="18" y="4"/>
                    <a:pt x="15" y="4"/>
                    <a:pt x="12" y="3"/>
                  </a:cubicBezTo>
                  <a:cubicBezTo>
                    <a:pt x="9" y="3"/>
                    <a:pt x="6" y="1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ubicBezTo>
                    <a:pt x="6" y="12"/>
                    <a:pt x="20" y="10"/>
                    <a:pt x="28" y="13"/>
                  </a:cubicBezTo>
                  <a:cubicBezTo>
                    <a:pt x="34" y="15"/>
                    <a:pt x="38" y="20"/>
                    <a:pt x="39" y="26"/>
                  </a:cubicBezTo>
                  <a:cubicBezTo>
                    <a:pt x="40" y="29"/>
                    <a:pt x="40" y="32"/>
                    <a:pt x="40" y="35"/>
                  </a:cubicBezTo>
                  <a:cubicBezTo>
                    <a:pt x="39" y="38"/>
                    <a:pt x="39" y="40"/>
                    <a:pt x="40" y="42"/>
                  </a:cubicBezTo>
                  <a:cubicBezTo>
                    <a:pt x="40" y="43"/>
                    <a:pt x="41" y="43"/>
                    <a:pt x="42" y="42"/>
                  </a:cubicBezTo>
                  <a:cubicBezTo>
                    <a:pt x="45" y="38"/>
                    <a:pt x="46" y="30"/>
                    <a:pt x="45" y="25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6">
              <a:extLst>
                <a:ext uri="{FF2B5EF4-FFF2-40B4-BE49-F238E27FC236}">
                  <a16:creationId xmlns:a16="http://schemas.microsoft.com/office/drawing/2014/main" id="{002534DC-583F-435D-9970-E8E13AA3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3090"/>
              <a:ext cx="110" cy="104"/>
            </a:xfrm>
            <a:custGeom>
              <a:avLst/>
              <a:gdLst>
                <a:gd name="T0" fmla="*/ 1 w 45"/>
                <a:gd name="T1" fmla="*/ 25 h 43"/>
                <a:gd name="T2" fmla="*/ 9 w 45"/>
                <a:gd name="T3" fmla="*/ 11 h 43"/>
                <a:gd name="T4" fmla="*/ 25 w 45"/>
                <a:gd name="T5" fmla="*/ 5 h 43"/>
                <a:gd name="T6" fmla="*/ 34 w 45"/>
                <a:gd name="T7" fmla="*/ 3 h 43"/>
                <a:gd name="T8" fmla="*/ 42 w 45"/>
                <a:gd name="T9" fmla="*/ 1 h 43"/>
                <a:gd name="T10" fmla="*/ 45 w 45"/>
                <a:gd name="T11" fmla="*/ 3 h 43"/>
                <a:gd name="T12" fmla="*/ 18 w 45"/>
                <a:gd name="T13" fmla="*/ 13 h 43"/>
                <a:gd name="T14" fmla="*/ 6 w 45"/>
                <a:gd name="T15" fmla="*/ 26 h 43"/>
                <a:gd name="T16" fmla="*/ 6 w 45"/>
                <a:gd name="T17" fmla="*/ 35 h 43"/>
                <a:gd name="T18" fmla="*/ 6 w 45"/>
                <a:gd name="T19" fmla="*/ 42 h 43"/>
                <a:gd name="T20" fmla="*/ 4 w 45"/>
                <a:gd name="T21" fmla="*/ 42 h 43"/>
                <a:gd name="T22" fmla="*/ 1 w 45"/>
                <a:gd name="T23" fmla="*/ 2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3">
                  <a:moveTo>
                    <a:pt x="1" y="25"/>
                  </a:moveTo>
                  <a:cubicBezTo>
                    <a:pt x="1" y="20"/>
                    <a:pt x="5" y="14"/>
                    <a:pt x="9" y="11"/>
                  </a:cubicBezTo>
                  <a:cubicBezTo>
                    <a:pt x="14" y="7"/>
                    <a:pt x="19" y="6"/>
                    <a:pt x="25" y="5"/>
                  </a:cubicBezTo>
                  <a:cubicBezTo>
                    <a:pt x="28" y="4"/>
                    <a:pt x="31" y="4"/>
                    <a:pt x="34" y="3"/>
                  </a:cubicBezTo>
                  <a:cubicBezTo>
                    <a:pt x="37" y="3"/>
                    <a:pt x="39" y="1"/>
                    <a:pt x="42" y="1"/>
                  </a:cubicBezTo>
                  <a:cubicBezTo>
                    <a:pt x="44" y="0"/>
                    <a:pt x="45" y="2"/>
                    <a:pt x="45" y="3"/>
                  </a:cubicBezTo>
                  <a:cubicBezTo>
                    <a:pt x="40" y="12"/>
                    <a:pt x="26" y="10"/>
                    <a:pt x="18" y="13"/>
                  </a:cubicBezTo>
                  <a:cubicBezTo>
                    <a:pt x="12" y="15"/>
                    <a:pt x="8" y="20"/>
                    <a:pt x="6" y="26"/>
                  </a:cubicBezTo>
                  <a:cubicBezTo>
                    <a:pt x="6" y="29"/>
                    <a:pt x="6" y="32"/>
                    <a:pt x="6" y="35"/>
                  </a:cubicBezTo>
                  <a:cubicBezTo>
                    <a:pt x="6" y="38"/>
                    <a:pt x="7" y="40"/>
                    <a:pt x="6" y="42"/>
                  </a:cubicBezTo>
                  <a:cubicBezTo>
                    <a:pt x="5" y="43"/>
                    <a:pt x="5" y="43"/>
                    <a:pt x="4" y="42"/>
                  </a:cubicBezTo>
                  <a:cubicBezTo>
                    <a:pt x="1" y="38"/>
                    <a:pt x="0" y="30"/>
                    <a:pt x="1" y="25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7">
              <a:extLst>
                <a:ext uri="{FF2B5EF4-FFF2-40B4-BE49-F238E27FC236}">
                  <a16:creationId xmlns:a16="http://schemas.microsoft.com/office/drawing/2014/main" id="{3245526D-6E00-4207-960A-8A350FF07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175"/>
              <a:ext cx="75" cy="68"/>
            </a:xfrm>
            <a:custGeom>
              <a:avLst/>
              <a:gdLst>
                <a:gd name="T0" fmla="*/ 0 w 31"/>
                <a:gd name="T1" fmla="*/ 14 h 28"/>
                <a:gd name="T2" fmla="*/ 0 w 31"/>
                <a:gd name="T3" fmla="*/ 16 h 28"/>
                <a:gd name="T4" fmla="*/ 16 w 31"/>
                <a:gd name="T5" fmla="*/ 28 h 28"/>
                <a:gd name="T6" fmla="*/ 31 w 31"/>
                <a:gd name="T7" fmla="*/ 16 h 28"/>
                <a:gd name="T8" fmla="*/ 31 w 31"/>
                <a:gd name="T9" fmla="*/ 14 h 28"/>
                <a:gd name="T10" fmla="*/ 16 w 31"/>
                <a:gd name="T11" fmla="*/ 0 h 28"/>
                <a:gd name="T12" fmla="*/ 0 w 31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0" y="14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1" y="23"/>
                    <a:pt x="8" y="28"/>
                    <a:pt x="16" y="28"/>
                  </a:cubicBezTo>
                  <a:cubicBezTo>
                    <a:pt x="24" y="28"/>
                    <a:pt x="30" y="23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31" y="6"/>
                    <a:pt x="24" y="0"/>
                    <a:pt x="16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8">
              <a:extLst>
                <a:ext uri="{FF2B5EF4-FFF2-40B4-BE49-F238E27FC236}">
                  <a16:creationId xmlns:a16="http://schemas.microsoft.com/office/drawing/2014/main" id="{B9305432-E058-4907-B037-469C0969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170"/>
              <a:ext cx="75" cy="36"/>
            </a:xfrm>
            <a:custGeom>
              <a:avLst/>
              <a:gdLst>
                <a:gd name="T0" fmla="*/ 0 w 31"/>
                <a:gd name="T1" fmla="*/ 14 h 15"/>
                <a:gd name="T2" fmla="*/ 0 w 31"/>
                <a:gd name="T3" fmla="*/ 14 h 15"/>
                <a:gd name="T4" fmla="*/ 31 w 31"/>
                <a:gd name="T5" fmla="*/ 14 h 15"/>
                <a:gd name="T6" fmla="*/ 31 w 31"/>
                <a:gd name="T7" fmla="*/ 14 h 15"/>
                <a:gd name="T8" fmla="*/ 16 w 31"/>
                <a:gd name="T9" fmla="*/ 0 h 15"/>
                <a:gd name="T10" fmla="*/ 0 w 31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5">
                  <a:moveTo>
                    <a:pt x="0" y="14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5"/>
                    <a:pt x="31" y="14"/>
                  </a:cubicBezTo>
                  <a:cubicBezTo>
                    <a:pt x="31" y="6"/>
                    <a:pt x="24" y="0"/>
                    <a:pt x="16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9">
              <a:extLst>
                <a:ext uri="{FF2B5EF4-FFF2-40B4-BE49-F238E27FC236}">
                  <a16:creationId xmlns:a16="http://schemas.microsoft.com/office/drawing/2014/main" id="{96893B5B-4DC6-4275-90BA-986C1711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175"/>
              <a:ext cx="75" cy="68"/>
            </a:xfrm>
            <a:custGeom>
              <a:avLst/>
              <a:gdLst>
                <a:gd name="T0" fmla="*/ 0 w 31"/>
                <a:gd name="T1" fmla="*/ 14 h 28"/>
                <a:gd name="T2" fmla="*/ 0 w 31"/>
                <a:gd name="T3" fmla="*/ 16 h 28"/>
                <a:gd name="T4" fmla="*/ 15 w 31"/>
                <a:gd name="T5" fmla="*/ 28 h 28"/>
                <a:gd name="T6" fmla="*/ 31 w 31"/>
                <a:gd name="T7" fmla="*/ 16 h 28"/>
                <a:gd name="T8" fmla="*/ 31 w 31"/>
                <a:gd name="T9" fmla="*/ 14 h 28"/>
                <a:gd name="T10" fmla="*/ 15 w 31"/>
                <a:gd name="T11" fmla="*/ 0 h 28"/>
                <a:gd name="T12" fmla="*/ 0 w 31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0" y="14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1" y="23"/>
                    <a:pt x="7" y="28"/>
                    <a:pt x="15" y="28"/>
                  </a:cubicBezTo>
                  <a:cubicBezTo>
                    <a:pt x="23" y="28"/>
                    <a:pt x="30" y="23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31" y="6"/>
                    <a:pt x="24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30">
              <a:extLst>
                <a:ext uri="{FF2B5EF4-FFF2-40B4-BE49-F238E27FC236}">
                  <a16:creationId xmlns:a16="http://schemas.microsoft.com/office/drawing/2014/main" id="{A07D3DE2-EE51-4D1E-BD27-665DA948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3170"/>
              <a:ext cx="75" cy="36"/>
            </a:xfrm>
            <a:custGeom>
              <a:avLst/>
              <a:gdLst>
                <a:gd name="T0" fmla="*/ 0 w 31"/>
                <a:gd name="T1" fmla="*/ 14 h 15"/>
                <a:gd name="T2" fmla="*/ 0 w 31"/>
                <a:gd name="T3" fmla="*/ 14 h 15"/>
                <a:gd name="T4" fmla="*/ 31 w 31"/>
                <a:gd name="T5" fmla="*/ 14 h 15"/>
                <a:gd name="T6" fmla="*/ 31 w 31"/>
                <a:gd name="T7" fmla="*/ 14 h 15"/>
                <a:gd name="T8" fmla="*/ 15 w 31"/>
                <a:gd name="T9" fmla="*/ 0 h 15"/>
                <a:gd name="T10" fmla="*/ 0 w 31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5">
                  <a:moveTo>
                    <a:pt x="0" y="14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5"/>
                    <a:pt x="31" y="14"/>
                  </a:cubicBezTo>
                  <a:cubicBezTo>
                    <a:pt x="31" y="6"/>
                    <a:pt x="24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31">
              <a:extLst>
                <a:ext uri="{FF2B5EF4-FFF2-40B4-BE49-F238E27FC236}">
                  <a16:creationId xmlns:a16="http://schemas.microsoft.com/office/drawing/2014/main" id="{C81F8496-2471-40F4-B8EA-2C8ACBAEE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175"/>
              <a:ext cx="75" cy="68"/>
            </a:xfrm>
            <a:custGeom>
              <a:avLst/>
              <a:gdLst>
                <a:gd name="T0" fmla="*/ 0 w 31"/>
                <a:gd name="T1" fmla="*/ 14 h 28"/>
                <a:gd name="T2" fmla="*/ 0 w 31"/>
                <a:gd name="T3" fmla="*/ 16 h 28"/>
                <a:gd name="T4" fmla="*/ 16 w 31"/>
                <a:gd name="T5" fmla="*/ 28 h 28"/>
                <a:gd name="T6" fmla="*/ 31 w 31"/>
                <a:gd name="T7" fmla="*/ 16 h 28"/>
                <a:gd name="T8" fmla="*/ 31 w 31"/>
                <a:gd name="T9" fmla="*/ 14 h 28"/>
                <a:gd name="T10" fmla="*/ 16 w 31"/>
                <a:gd name="T11" fmla="*/ 0 h 28"/>
                <a:gd name="T12" fmla="*/ 0 w 31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0" y="14"/>
                  </a:moveTo>
                  <a:cubicBezTo>
                    <a:pt x="0" y="15"/>
                    <a:pt x="0" y="16"/>
                    <a:pt x="0" y="16"/>
                  </a:cubicBezTo>
                  <a:cubicBezTo>
                    <a:pt x="1" y="23"/>
                    <a:pt x="8" y="28"/>
                    <a:pt x="16" y="28"/>
                  </a:cubicBezTo>
                  <a:cubicBezTo>
                    <a:pt x="24" y="28"/>
                    <a:pt x="30" y="23"/>
                    <a:pt x="31" y="16"/>
                  </a:cubicBezTo>
                  <a:cubicBezTo>
                    <a:pt x="31" y="16"/>
                    <a:pt x="31" y="15"/>
                    <a:pt x="31" y="14"/>
                  </a:cubicBezTo>
                  <a:cubicBezTo>
                    <a:pt x="31" y="6"/>
                    <a:pt x="24" y="0"/>
                    <a:pt x="16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838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32">
              <a:extLst>
                <a:ext uri="{FF2B5EF4-FFF2-40B4-BE49-F238E27FC236}">
                  <a16:creationId xmlns:a16="http://schemas.microsoft.com/office/drawing/2014/main" id="{1CD5945F-6614-430E-9C1D-8F5CEA96C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170"/>
              <a:ext cx="75" cy="36"/>
            </a:xfrm>
            <a:custGeom>
              <a:avLst/>
              <a:gdLst>
                <a:gd name="T0" fmla="*/ 0 w 31"/>
                <a:gd name="T1" fmla="*/ 14 h 15"/>
                <a:gd name="T2" fmla="*/ 0 w 31"/>
                <a:gd name="T3" fmla="*/ 14 h 15"/>
                <a:gd name="T4" fmla="*/ 31 w 31"/>
                <a:gd name="T5" fmla="*/ 14 h 15"/>
                <a:gd name="T6" fmla="*/ 31 w 31"/>
                <a:gd name="T7" fmla="*/ 14 h 15"/>
                <a:gd name="T8" fmla="*/ 16 w 31"/>
                <a:gd name="T9" fmla="*/ 0 h 15"/>
                <a:gd name="T10" fmla="*/ 0 w 31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5">
                  <a:moveTo>
                    <a:pt x="0" y="14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5"/>
                    <a:pt x="31" y="14"/>
                  </a:cubicBezTo>
                  <a:cubicBezTo>
                    <a:pt x="31" y="6"/>
                    <a:pt x="24" y="0"/>
                    <a:pt x="16" y="0"/>
                  </a:cubicBezTo>
                  <a:cubicBezTo>
                    <a:pt x="7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433">
              <a:extLst>
                <a:ext uri="{FF2B5EF4-FFF2-40B4-BE49-F238E27FC236}">
                  <a16:creationId xmlns:a16="http://schemas.microsoft.com/office/drawing/2014/main" id="{ADCF0E21-1313-4CD7-8CEF-BE63D7259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175"/>
              <a:ext cx="75" cy="68"/>
            </a:xfrm>
            <a:custGeom>
              <a:avLst/>
              <a:gdLst>
                <a:gd name="T0" fmla="*/ 31 w 31"/>
                <a:gd name="T1" fmla="*/ 14 h 28"/>
                <a:gd name="T2" fmla="*/ 31 w 31"/>
                <a:gd name="T3" fmla="*/ 16 h 28"/>
                <a:gd name="T4" fmla="*/ 16 w 31"/>
                <a:gd name="T5" fmla="*/ 28 h 28"/>
                <a:gd name="T6" fmla="*/ 0 w 31"/>
                <a:gd name="T7" fmla="*/ 16 h 28"/>
                <a:gd name="T8" fmla="*/ 0 w 31"/>
                <a:gd name="T9" fmla="*/ 14 h 28"/>
                <a:gd name="T10" fmla="*/ 16 w 31"/>
                <a:gd name="T11" fmla="*/ 0 h 28"/>
                <a:gd name="T12" fmla="*/ 31 w 31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31" y="14"/>
                  </a:moveTo>
                  <a:cubicBezTo>
                    <a:pt x="31" y="15"/>
                    <a:pt x="31" y="16"/>
                    <a:pt x="31" y="16"/>
                  </a:cubicBezTo>
                  <a:cubicBezTo>
                    <a:pt x="30" y="23"/>
                    <a:pt x="24" y="28"/>
                    <a:pt x="16" y="28"/>
                  </a:cubicBezTo>
                  <a:cubicBezTo>
                    <a:pt x="8" y="28"/>
                    <a:pt x="1" y="23"/>
                    <a:pt x="0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6"/>
                    <a:pt x="7" y="0"/>
                    <a:pt x="16" y="0"/>
                  </a:cubicBezTo>
                  <a:cubicBezTo>
                    <a:pt x="24" y="0"/>
                    <a:pt x="31" y="6"/>
                    <a:pt x="31" y="1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434">
              <a:extLst>
                <a:ext uri="{FF2B5EF4-FFF2-40B4-BE49-F238E27FC236}">
                  <a16:creationId xmlns:a16="http://schemas.microsoft.com/office/drawing/2014/main" id="{6DD107E1-D689-4987-BF3F-DC7A54CD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170"/>
              <a:ext cx="75" cy="36"/>
            </a:xfrm>
            <a:custGeom>
              <a:avLst/>
              <a:gdLst>
                <a:gd name="T0" fmla="*/ 31 w 31"/>
                <a:gd name="T1" fmla="*/ 14 h 15"/>
                <a:gd name="T2" fmla="*/ 31 w 31"/>
                <a:gd name="T3" fmla="*/ 14 h 15"/>
                <a:gd name="T4" fmla="*/ 0 w 31"/>
                <a:gd name="T5" fmla="*/ 14 h 15"/>
                <a:gd name="T6" fmla="*/ 0 w 31"/>
                <a:gd name="T7" fmla="*/ 14 h 15"/>
                <a:gd name="T8" fmla="*/ 16 w 31"/>
                <a:gd name="T9" fmla="*/ 0 h 15"/>
                <a:gd name="T10" fmla="*/ 31 w 31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15">
                  <a:moveTo>
                    <a:pt x="31" y="14"/>
                  </a:moveTo>
                  <a:cubicBezTo>
                    <a:pt x="31" y="15"/>
                    <a:pt x="31" y="14"/>
                    <a:pt x="3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0" y="14"/>
                  </a:cubicBezTo>
                  <a:cubicBezTo>
                    <a:pt x="0" y="6"/>
                    <a:pt x="7" y="0"/>
                    <a:pt x="16" y="0"/>
                  </a:cubicBezTo>
                  <a:cubicBezTo>
                    <a:pt x="24" y="0"/>
                    <a:pt x="31" y="6"/>
                    <a:pt x="31" y="14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Rectangle 435">
              <a:extLst>
                <a:ext uri="{FF2B5EF4-FFF2-40B4-BE49-F238E27FC236}">
                  <a16:creationId xmlns:a16="http://schemas.microsoft.com/office/drawing/2014/main" id="{B5A2AF04-6C86-46A4-97DA-A4D5560C7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961"/>
              <a:ext cx="68" cy="155"/>
            </a:xfrm>
            <a:prstGeom prst="rect">
              <a:avLst/>
            </a:pr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6">
              <a:extLst>
                <a:ext uri="{FF2B5EF4-FFF2-40B4-BE49-F238E27FC236}">
                  <a16:creationId xmlns:a16="http://schemas.microsoft.com/office/drawing/2014/main" id="{0B0619C8-7217-408C-B363-BF0DAAC41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251"/>
              <a:ext cx="624" cy="594"/>
            </a:xfrm>
            <a:custGeom>
              <a:avLst/>
              <a:gdLst>
                <a:gd name="T0" fmla="*/ 1 w 257"/>
                <a:gd name="T1" fmla="*/ 226 h 245"/>
                <a:gd name="T2" fmla="*/ 22 w 257"/>
                <a:gd name="T3" fmla="*/ 243 h 245"/>
                <a:gd name="T4" fmla="*/ 153 w 257"/>
                <a:gd name="T5" fmla="*/ 245 h 245"/>
                <a:gd name="T6" fmla="*/ 153 w 257"/>
                <a:gd name="T7" fmla="*/ 223 h 245"/>
                <a:gd name="T8" fmla="*/ 178 w 257"/>
                <a:gd name="T9" fmla="*/ 221 h 245"/>
                <a:gd name="T10" fmla="*/ 239 w 257"/>
                <a:gd name="T11" fmla="*/ 193 h 245"/>
                <a:gd name="T12" fmla="*/ 257 w 257"/>
                <a:gd name="T13" fmla="*/ 10 h 245"/>
                <a:gd name="T14" fmla="*/ 155 w 257"/>
                <a:gd name="T15" fmla="*/ 10 h 245"/>
                <a:gd name="T16" fmla="*/ 130 w 257"/>
                <a:gd name="T17" fmla="*/ 38 h 245"/>
                <a:gd name="T18" fmla="*/ 129 w 257"/>
                <a:gd name="T19" fmla="*/ 50 h 245"/>
                <a:gd name="T20" fmla="*/ 125 w 257"/>
                <a:gd name="T21" fmla="*/ 110 h 245"/>
                <a:gd name="T22" fmla="*/ 124 w 257"/>
                <a:gd name="T23" fmla="*/ 142 h 245"/>
                <a:gd name="T24" fmla="*/ 123 w 257"/>
                <a:gd name="T25" fmla="*/ 160 h 245"/>
                <a:gd name="T26" fmla="*/ 121 w 257"/>
                <a:gd name="T27" fmla="*/ 180 h 245"/>
                <a:gd name="T28" fmla="*/ 63 w 257"/>
                <a:gd name="T29" fmla="*/ 201 h 245"/>
                <a:gd name="T30" fmla="*/ 31 w 257"/>
                <a:gd name="T31" fmla="*/ 204 h 245"/>
                <a:gd name="T32" fmla="*/ 6 w 257"/>
                <a:gd name="T33" fmla="*/ 212 h 245"/>
                <a:gd name="T34" fmla="*/ 1 w 257"/>
                <a:gd name="T35" fmla="*/ 22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245">
                  <a:moveTo>
                    <a:pt x="1" y="226"/>
                  </a:moveTo>
                  <a:cubicBezTo>
                    <a:pt x="1" y="236"/>
                    <a:pt x="11" y="244"/>
                    <a:pt x="22" y="243"/>
                  </a:cubicBezTo>
                  <a:cubicBezTo>
                    <a:pt x="26" y="243"/>
                    <a:pt x="148" y="245"/>
                    <a:pt x="153" y="245"/>
                  </a:cubicBezTo>
                  <a:cubicBezTo>
                    <a:pt x="175" y="243"/>
                    <a:pt x="143" y="234"/>
                    <a:pt x="153" y="223"/>
                  </a:cubicBezTo>
                  <a:cubicBezTo>
                    <a:pt x="171" y="223"/>
                    <a:pt x="174" y="222"/>
                    <a:pt x="178" y="221"/>
                  </a:cubicBezTo>
                  <a:cubicBezTo>
                    <a:pt x="184" y="219"/>
                    <a:pt x="235" y="207"/>
                    <a:pt x="239" y="193"/>
                  </a:cubicBezTo>
                  <a:cubicBezTo>
                    <a:pt x="243" y="180"/>
                    <a:pt x="257" y="10"/>
                    <a:pt x="257" y="10"/>
                  </a:cubicBezTo>
                  <a:cubicBezTo>
                    <a:pt x="251" y="0"/>
                    <a:pt x="186" y="7"/>
                    <a:pt x="155" y="10"/>
                  </a:cubicBezTo>
                  <a:cubicBezTo>
                    <a:pt x="139" y="12"/>
                    <a:pt x="130" y="27"/>
                    <a:pt x="130" y="38"/>
                  </a:cubicBezTo>
                  <a:cubicBezTo>
                    <a:pt x="130" y="42"/>
                    <a:pt x="129" y="46"/>
                    <a:pt x="129" y="50"/>
                  </a:cubicBezTo>
                  <a:cubicBezTo>
                    <a:pt x="128" y="70"/>
                    <a:pt x="127" y="90"/>
                    <a:pt x="125" y="110"/>
                  </a:cubicBezTo>
                  <a:cubicBezTo>
                    <a:pt x="125" y="120"/>
                    <a:pt x="124" y="131"/>
                    <a:pt x="124" y="142"/>
                  </a:cubicBezTo>
                  <a:cubicBezTo>
                    <a:pt x="123" y="148"/>
                    <a:pt x="123" y="154"/>
                    <a:pt x="123" y="160"/>
                  </a:cubicBezTo>
                  <a:cubicBezTo>
                    <a:pt x="122" y="166"/>
                    <a:pt x="123" y="174"/>
                    <a:pt x="121" y="180"/>
                  </a:cubicBezTo>
                  <a:cubicBezTo>
                    <a:pt x="116" y="199"/>
                    <a:pt x="79" y="201"/>
                    <a:pt x="63" y="201"/>
                  </a:cubicBezTo>
                  <a:cubicBezTo>
                    <a:pt x="37" y="201"/>
                    <a:pt x="43" y="202"/>
                    <a:pt x="31" y="204"/>
                  </a:cubicBezTo>
                  <a:cubicBezTo>
                    <a:pt x="20" y="205"/>
                    <a:pt x="12" y="207"/>
                    <a:pt x="6" y="212"/>
                  </a:cubicBezTo>
                  <a:cubicBezTo>
                    <a:pt x="2" y="216"/>
                    <a:pt x="0" y="221"/>
                    <a:pt x="1" y="226"/>
                  </a:cubicBezTo>
                  <a:close/>
                </a:path>
              </a:pathLst>
            </a:custGeom>
            <a:solidFill>
              <a:srgbClr val="9699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7">
              <a:extLst>
                <a:ext uri="{FF2B5EF4-FFF2-40B4-BE49-F238E27FC236}">
                  <a16:creationId xmlns:a16="http://schemas.microsoft.com/office/drawing/2014/main" id="{FAE07AAB-9097-42F0-8B89-0C3AAC476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260"/>
              <a:ext cx="342" cy="590"/>
            </a:xfrm>
            <a:custGeom>
              <a:avLst/>
              <a:gdLst>
                <a:gd name="T0" fmla="*/ 66 w 141"/>
                <a:gd name="T1" fmla="*/ 240 h 243"/>
                <a:gd name="T2" fmla="*/ 15 w 141"/>
                <a:gd name="T3" fmla="*/ 241 h 243"/>
                <a:gd name="T4" fmla="*/ 0 w 141"/>
                <a:gd name="T5" fmla="*/ 226 h 243"/>
                <a:gd name="T6" fmla="*/ 4 w 141"/>
                <a:gd name="T7" fmla="*/ 212 h 243"/>
                <a:gd name="T8" fmla="*/ 22 w 141"/>
                <a:gd name="T9" fmla="*/ 204 h 243"/>
                <a:gd name="T10" fmla="*/ 65 w 141"/>
                <a:gd name="T11" fmla="*/ 203 h 243"/>
                <a:gd name="T12" fmla="*/ 84 w 141"/>
                <a:gd name="T13" fmla="*/ 201 h 243"/>
                <a:gd name="T14" fmla="*/ 103 w 141"/>
                <a:gd name="T15" fmla="*/ 192 h 243"/>
                <a:gd name="T16" fmla="*/ 109 w 141"/>
                <a:gd name="T17" fmla="*/ 165 h 243"/>
                <a:gd name="T18" fmla="*/ 109 w 141"/>
                <a:gd name="T19" fmla="*/ 147 h 243"/>
                <a:gd name="T20" fmla="*/ 110 w 141"/>
                <a:gd name="T21" fmla="*/ 64 h 243"/>
                <a:gd name="T22" fmla="*/ 111 w 141"/>
                <a:gd name="T23" fmla="*/ 18 h 243"/>
                <a:gd name="T24" fmla="*/ 126 w 141"/>
                <a:gd name="T25" fmla="*/ 1 h 243"/>
                <a:gd name="T26" fmla="*/ 141 w 141"/>
                <a:gd name="T27" fmla="*/ 21 h 243"/>
                <a:gd name="T28" fmla="*/ 139 w 141"/>
                <a:gd name="T29" fmla="*/ 188 h 243"/>
                <a:gd name="T30" fmla="*/ 139 w 141"/>
                <a:gd name="T31" fmla="*/ 190 h 243"/>
                <a:gd name="T32" fmla="*/ 126 w 141"/>
                <a:gd name="T33" fmla="*/ 218 h 243"/>
                <a:gd name="T34" fmla="*/ 78 w 141"/>
                <a:gd name="T35" fmla="*/ 240 h 243"/>
                <a:gd name="T36" fmla="*/ 66 w 141"/>
                <a:gd name="T37" fmla="*/ 24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243">
                  <a:moveTo>
                    <a:pt x="66" y="240"/>
                  </a:moveTo>
                  <a:cubicBezTo>
                    <a:pt x="36" y="243"/>
                    <a:pt x="17" y="241"/>
                    <a:pt x="15" y="241"/>
                  </a:cubicBezTo>
                  <a:cubicBezTo>
                    <a:pt x="6" y="242"/>
                    <a:pt x="1" y="237"/>
                    <a:pt x="0" y="226"/>
                  </a:cubicBezTo>
                  <a:cubicBezTo>
                    <a:pt x="0" y="221"/>
                    <a:pt x="1" y="216"/>
                    <a:pt x="4" y="212"/>
                  </a:cubicBezTo>
                  <a:cubicBezTo>
                    <a:pt x="8" y="207"/>
                    <a:pt x="14" y="205"/>
                    <a:pt x="22" y="204"/>
                  </a:cubicBezTo>
                  <a:cubicBezTo>
                    <a:pt x="31" y="203"/>
                    <a:pt x="46" y="203"/>
                    <a:pt x="65" y="203"/>
                  </a:cubicBezTo>
                  <a:cubicBezTo>
                    <a:pt x="71" y="203"/>
                    <a:pt x="78" y="202"/>
                    <a:pt x="84" y="201"/>
                  </a:cubicBezTo>
                  <a:cubicBezTo>
                    <a:pt x="91" y="200"/>
                    <a:pt x="97" y="197"/>
                    <a:pt x="103" y="192"/>
                  </a:cubicBezTo>
                  <a:cubicBezTo>
                    <a:pt x="110" y="186"/>
                    <a:pt x="109" y="174"/>
                    <a:pt x="109" y="165"/>
                  </a:cubicBezTo>
                  <a:cubicBezTo>
                    <a:pt x="109" y="159"/>
                    <a:pt x="109" y="153"/>
                    <a:pt x="109" y="147"/>
                  </a:cubicBezTo>
                  <a:cubicBezTo>
                    <a:pt x="110" y="120"/>
                    <a:pt x="110" y="92"/>
                    <a:pt x="110" y="64"/>
                  </a:cubicBezTo>
                  <a:cubicBezTo>
                    <a:pt x="110" y="49"/>
                    <a:pt x="110" y="34"/>
                    <a:pt x="111" y="18"/>
                  </a:cubicBezTo>
                  <a:cubicBezTo>
                    <a:pt x="111" y="8"/>
                    <a:pt x="118" y="0"/>
                    <a:pt x="126" y="1"/>
                  </a:cubicBezTo>
                  <a:cubicBezTo>
                    <a:pt x="135" y="2"/>
                    <a:pt x="141" y="11"/>
                    <a:pt x="141" y="21"/>
                  </a:cubicBezTo>
                  <a:cubicBezTo>
                    <a:pt x="139" y="188"/>
                    <a:pt x="139" y="188"/>
                    <a:pt x="139" y="188"/>
                  </a:cubicBezTo>
                  <a:cubicBezTo>
                    <a:pt x="139" y="188"/>
                    <a:pt x="139" y="189"/>
                    <a:pt x="139" y="190"/>
                  </a:cubicBezTo>
                  <a:cubicBezTo>
                    <a:pt x="139" y="192"/>
                    <a:pt x="137" y="206"/>
                    <a:pt x="126" y="218"/>
                  </a:cubicBezTo>
                  <a:cubicBezTo>
                    <a:pt x="115" y="231"/>
                    <a:pt x="99" y="238"/>
                    <a:pt x="78" y="240"/>
                  </a:cubicBezTo>
                  <a:cubicBezTo>
                    <a:pt x="74" y="240"/>
                    <a:pt x="70" y="240"/>
                    <a:pt x="66" y="240"/>
                  </a:cubicBezTo>
                  <a:close/>
                </a:path>
              </a:pathLst>
            </a:custGeom>
            <a:solidFill>
              <a:srgbClr val="737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8">
              <a:extLst>
                <a:ext uri="{FF2B5EF4-FFF2-40B4-BE49-F238E27FC236}">
                  <a16:creationId xmlns:a16="http://schemas.microsoft.com/office/drawing/2014/main" id="{7C763483-6B80-4711-A92A-3F1BE583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898"/>
              <a:ext cx="68" cy="73"/>
            </a:xfrm>
            <a:custGeom>
              <a:avLst/>
              <a:gdLst>
                <a:gd name="T0" fmla="*/ 26 w 28"/>
                <a:gd name="T1" fmla="*/ 30 h 30"/>
                <a:gd name="T2" fmla="*/ 27 w 28"/>
                <a:gd name="T3" fmla="*/ 29 h 30"/>
                <a:gd name="T4" fmla="*/ 28 w 28"/>
                <a:gd name="T5" fmla="*/ 26 h 30"/>
                <a:gd name="T6" fmla="*/ 4 w 28"/>
                <a:gd name="T7" fmla="*/ 1 h 30"/>
                <a:gd name="T8" fmla="*/ 1 w 28"/>
                <a:gd name="T9" fmla="*/ 1 h 30"/>
                <a:gd name="T10" fmla="*/ 0 w 28"/>
                <a:gd name="T11" fmla="*/ 4 h 30"/>
                <a:gd name="T12" fmla="*/ 24 w 28"/>
                <a:gd name="T13" fmla="*/ 29 h 30"/>
                <a:gd name="T14" fmla="*/ 26 w 28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6" y="30"/>
                  </a:moveTo>
                  <a:cubicBezTo>
                    <a:pt x="26" y="30"/>
                    <a:pt x="27" y="29"/>
                    <a:pt x="27" y="29"/>
                  </a:cubicBezTo>
                  <a:cubicBezTo>
                    <a:pt x="28" y="28"/>
                    <a:pt x="28" y="27"/>
                    <a:pt x="28" y="2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5" y="30"/>
                    <a:pt x="26" y="30"/>
                  </a:cubicBezTo>
                  <a:close/>
                </a:path>
              </a:pathLst>
            </a:cu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Oval 439">
              <a:extLst>
                <a:ext uri="{FF2B5EF4-FFF2-40B4-BE49-F238E27FC236}">
                  <a16:creationId xmlns:a16="http://schemas.microsoft.com/office/drawing/2014/main" id="{04183EB9-8C04-4DD9-A65A-3B466512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947"/>
              <a:ext cx="51" cy="51"/>
            </a:xfrm>
            <a:prstGeom prst="ellipse">
              <a:avLst/>
            </a:prstGeom>
            <a:solidFill>
              <a:srgbClr val="2C2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40">
              <a:extLst>
                <a:ext uri="{FF2B5EF4-FFF2-40B4-BE49-F238E27FC236}">
                  <a16:creationId xmlns:a16="http://schemas.microsoft.com/office/drawing/2014/main" id="{CAA69EB2-84D9-4DCE-B5BD-D3438CAE4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814"/>
              <a:ext cx="566" cy="696"/>
            </a:xfrm>
            <a:custGeom>
              <a:avLst/>
              <a:gdLst>
                <a:gd name="T0" fmla="*/ 22 w 233"/>
                <a:gd name="T1" fmla="*/ 92 h 287"/>
                <a:gd name="T2" fmla="*/ 31 w 233"/>
                <a:gd name="T3" fmla="*/ 30 h 287"/>
                <a:gd name="T4" fmla="*/ 67 w 233"/>
                <a:gd name="T5" fmla="*/ 4 h 287"/>
                <a:gd name="T6" fmla="*/ 78 w 233"/>
                <a:gd name="T7" fmla="*/ 1 h 287"/>
                <a:gd name="T8" fmla="*/ 125 w 233"/>
                <a:gd name="T9" fmla="*/ 16 h 287"/>
                <a:gd name="T10" fmla="*/ 170 w 233"/>
                <a:gd name="T11" fmla="*/ 131 h 287"/>
                <a:gd name="T12" fmla="*/ 201 w 233"/>
                <a:gd name="T13" fmla="*/ 237 h 287"/>
                <a:gd name="T14" fmla="*/ 73 w 233"/>
                <a:gd name="T15" fmla="*/ 277 h 287"/>
                <a:gd name="T16" fmla="*/ 5 w 233"/>
                <a:gd name="T17" fmla="*/ 189 h 287"/>
                <a:gd name="T18" fmla="*/ 22 w 233"/>
                <a:gd name="T19" fmla="*/ 9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87">
                  <a:moveTo>
                    <a:pt x="22" y="92"/>
                  </a:moveTo>
                  <a:cubicBezTo>
                    <a:pt x="26" y="80"/>
                    <a:pt x="26" y="47"/>
                    <a:pt x="31" y="30"/>
                  </a:cubicBezTo>
                  <a:cubicBezTo>
                    <a:pt x="38" y="10"/>
                    <a:pt x="53" y="4"/>
                    <a:pt x="67" y="4"/>
                  </a:cubicBezTo>
                  <a:cubicBezTo>
                    <a:pt x="70" y="3"/>
                    <a:pt x="74" y="2"/>
                    <a:pt x="78" y="1"/>
                  </a:cubicBezTo>
                  <a:cubicBezTo>
                    <a:pt x="95" y="0"/>
                    <a:pt x="114" y="3"/>
                    <a:pt x="125" y="16"/>
                  </a:cubicBezTo>
                  <a:cubicBezTo>
                    <a:pt x="154" y="47"/>
                    <a:pt x="150" y="95"/>
                    <a:pt x="170" y="131"/>
                  </a:cubicBezTo>
                  <a:cubicBezTo>
                    <a:pt x="188" y="164"/>
                    <a:pt x="233" y="198"/>
                    <a:pt x="201" y="237"/>
                  </a:cubicBezTo>
                  <a:cubicBezTo>
                    <a:pt x="174" y="269"/>
                    <a:pt x="113" y="287"/>
                    <a:pt x="73" y="277"/>
                  </a:cubicBezTo>
                  <a:cubicBezTo>
                    <a:pt x="34" y="266"/>
                    <a:pt x="9" y="227"/>
                    <a:pt x="5" y="189"/>
                  </a:cubicBezTo>
                  <a:cubicBezTo>
                    <a:pt x="0" y="153"/>
                    <a:pt x="9" y="125"/>
                    <a:pt x="22" y="92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41">
              <a:extLst>
                <a:ext uri="{FF2B5EF4-FFF2-40B4-BE49-F238E27FC236}">
                  <a16:creationId xmlns:a16="http://schemas.microsoft.com/office/drawing/2014/main" id="{059B7EC7-AF99-4086-BFC4-0408CFC12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629"/>
              <a:ext cx="282" cy="192"/>
            </a:xfrm>
            <a:custGeom>
              <a:avLst/>
              <a:gdLst>
                <a:gd name="T0" fmla="*/ 5 w 116"/>
                <a:gd name="T1" fmla="*/ 60 h 79"/>
                <a:gd name="T2" fmla="*/ 46 w 116"/>
                <a:gd name="T3" fmla="*/ 21 h 79"/>
                <a:gd name="T4" fmla="*/ 114 w 116"/>
                <a:gd name="T5" fmla="*/ 13 h 79"/>
                <a:gd name="T6" fmla="*/ 39 w 116"/>
                <a:gd name="T7" fmla="*/ 72 h 79"/>
                <a:gd name="T8" fmla="*/ 5 w 116"/>
                <a:gd name="T9" fmla="*/ 6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9">
                  <a:moveTo>
                    <a:pt x="5" y="60"/>
                  </a:moveTo>
                  <a:cubicBezTo>
                    <a:pt x="5" y="60"/>
                    <a:pt x="0" y="39"/>
                    <a:pt x="46" y="21"/>
                  </a:cubicBezTo>
                  <a:cubicBezTo>
                    <a:pt x="92" y="2"/>
                    <a:pt x="111" y="0"/>
                    <a:pt x="114" y="13"/>
                  </a:cubicBezTo>
                  <a:cubicBezTo>
                    <a:pt x="116" y="26"/>
                    <a:pt x="105" y="54"/>
                    <a:pt x="39" y="72"/>
                  </a:cubicBezTo>
                  <a:cubicBezTo>
                    <a:pt x="13" y="79"/>
                    <a:pt x="5" y="60"/>
                    <a:pt x="5" y="60"/>
                  </a:cubicBezTo>
                  <a:close/>
                </a:path>
              </a:pathLst>
            </a:custGeom>
            <a:solidFill>
              <a:srgbClr val="DE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442">
              <a:extLst>
                <a:ext uri="{FF2B5EF4-FFF2-40B4-BE49-F238E27FC236}">
                  <a16:creationId xmlns:a16="http://schemas.microsoft.com/office/drawing/2014/main" id="{12FF3779-5A2F-45B6-BB67-25918B76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728"/>
              <a:ext cx="182" cy="444"/>
            </a:xfrm>
            <a:custGeom>
              <a:avLst/>
              <a:gdLst>
                <a:gd name="T0" fmla="*/ 74 w 75"/>
                <a:gd name="T1" fmla="*/ 14 h 183"/>
                <a:gd name="T2" fmla="*/ 74 w 75"/>
                <a:gd name="T3" fmla="*/ 14 h 183"/>
                <a:gd name="T4" fmla="*/ 47 w 75"/>
                <a:gd name="T5" fmla="*/ 6 h 183"/>
                <a:gd name="T6" fmla="*/ 30 w 75"/>
                <a:gd name="T7" fmla="*/ 61 h 183"/>
                <a:gd name="T8" fmla="*/ 20 w 75"/>
                <a:gd name="T9" fmla="*/ 134 h 183"/>
                <a:gd name="T10" fmla="*/ 17 w 75"/>
                <a:gd name="T11" fmla="*/ 152 h 183"/>
                <a:gd name="T12" fmla="*/ 7 w 75"/>
                <a:gd name="T13" fmla="*/ 172 h 183"/>
                <a:gd name="T14" fmla="*/ 3 w 75"/>
                <a:gd name="T15" fmla="*/ 180 h 183"/>
                <a:gd name="T16" fmla="*/ 30 w 75"/>
                <a:gd name="T17" fmla="*/ 166 h 183"/>
                <a:gd name="T18" fmla="*/ 35 w 75"/>
                <a:gd name="T19" fmla="*/ 149 h 183"/>
                <a:gd name="T20" fmla="*/ 74 w 75"/>
                <a:gd name="T21" fmla="*/ 1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183">
                  <a:moveTo>
                    <a:pt x="74" y="14"/>
                  </a:moveTo>
                  <a:cubicBezTo>
                    <a:pt x="74" y="14"/>
                    <a:pt x="74" y="14"/>
                    <a:pt x="74" y="14"/>
                  </a:cubicBezTo>
                  <a:cubicBezTo>
                    <a:pt x="72" y="2"/>
                    <a:pt x="56" y="0"/>
                    <a:pt x="47" y="6"/>
                  </a:cubicBezTo>
                  <a:cubicBezTo>
                    <a:pt x="40" y="12"/>
                    <a:pt x="32" y="47"/>
                    <a:pt x="30" y="61"/>
                  </a:cubicBezTo>
                  <a:cubicBezTo>
                    <a:pt x="26" y="82"/>
                    <a:pt x="24" y="113"/>
                    <a:pt x="20" y="134"/>
                  </a:cubicBezTo>
                  <a:cubicBezTo>
                    <a:pt x="19" y="140"/>
                    <a:pt x="18" y="146"/>
                    <a:pt x="17" y="152"/>
                  </a:cubicBezTo>
                  <a:cubicBezTo>
                    <a:pt x="12" y="163"/>
                    <a:pt x="11" y="164"/>
                    <a:pt x="7" y="172"/>
                  </a:cubicBezTo>
                  <a:cubicBezTo>
                    <a:pt x="3" y="179"/>
                    <a:pt x="0" y="178"/>
                    <a:pt x="3" y="180"/>
                  </a:cubicBezTo>
                  <a:cubicBezTo>
                    <a:pt x="9" y="183"/>
                    <a:pt x="26" y="177"/>
                    <a:pt x="30" y="166"/>
                  </a:cubicBezTo>
                  <a:cubicBezTo>
                    <a:pt x="33" y="159"/>
                    <a:pt x="34" y="157"/>
                    <a:pt x="35" y="149"/>
                  </a:cubicBezTo>
                  <a:cubicBezTo>
                    <a:pt x="70" y="81"/>
                    <a:pt x="75" y="25"/>
                    <a:pt x="74" y="14"/>
                  </a:cubicBezTo>
                  <a:close/>
                </a:path>
              </a:pathLst>
            </a:custGeom>
            <a:solidFill>
              <a:srgbClr val="DE94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443">
              <a:extLst>
                <a:ext uri="{FF2B5EF4-FFF2-40B4-BE49-F238E27FC236}">
                  <a16:creationId xmlns:a16="http://schemas.microsoft.com/office/drawing/2014/main" id="{11D459CB-7862-43FD-B619-5CBBFC231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656"/>
              <a:ext cx="283" cy="157"/>
            </a:xfrm>
            <a:custGeom>
              <a:avLst/>
              <a:gdLst>
                <a:gd name="T0" fmla="*/ 2 w 117"/>
                <a:gd name="T1" fmla="*/ 45 h 65"/>
                <a:gd name="T2" fmla="*/ 48 w 117"/>
                <a:gd name="T3" fmla="*/ 12 h 65"/>
                <a:gd name="T4" fmla="*/ 116 w 117"/>
                <a:gd name="T5" fmla="*/ 14 h 65"/>
                <a:gd name="T6" fmla="*/ 34 w 117"/>
                <a:gd name="T7" fmla="*/ 62 h 65"/>
                <a:gd name="T8" fmla="*/ 2 w 117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65">
                  <a:moveTo>
                    <a:pt x="2" y="45"/>
                  </a:moveTo>
                  <a:cubicBezTo>
                    <a:pt x="2" y="45"/>
                    <a:pt x="0" y="25"/>
                    <a:pt x="48" y="12"/>
                  </a:cubicBezTo>
                  <a:cubicBezTo>
                    <a:pt x="96" y="0"/>
                    <a:pt x="115" y="0"/>
                    <a:pt x="116" y="14"/>
                  </a:cubicBezTo>
                  <a:cubicBezTo>
                    <a:pt x="117" y="27"/>
                    <a:pt x="102" y="53"/>
                    <a:pt x="34" y="62"/>
                  </a:cubicBezTo>
                  <a:cubicBezTo>
                    <a:pt x="7" y="6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444">
              <a:extLst>
                <a:ext uri="{FF2B5EF4-FFF2-40B4-BE49-F238E27FC236}">
                  <a16:creationId xmlns:a16="http://schemas.microsoft.com/office/drawing/2014/main" id="{4FAA1EDA-7C4E-4F98-B573-09F4F39A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568"/>
              <a:ext cx="473" cy="524"/>
            </a:xfrm>
            <a:custGeom>
              <a:avLst/>
              <a:gdLst>
                <a:gd name="T0" fmla="*/ 25 w 195"/>
                <a:gd name="T1" fmla="*/ 75 h 216"/>
                <a:gd name="T2" fmla="*/ 114 w 195"/>
                <a:gd name="T3" fmla="*/ 27 h 216"/>
                <a:gd name="T4" fmla="*/ 126 w 195"/>
                <a:gd name="T5" fmla="*/ 1 h 216"/>
                <a:gd name="T6" fmla="*/ 152 w 195"/>
                <a:gd name="T7" fmla="*/ 0 h 216"/>
                <a:gd name="T8" fmla="*/ 100 w 195"/>
                <a:gd name="T9" fmla="*/ 76 h 216"/>
                <a:gd name="T10" fmla="*/ 60 w 195"/>
                <a:gd name="T11" fmla="*/ 101 h 216"/>
                <a:gd name="T12" fmla="*/ 24 w 195"/>
                <a:gd name="T13" fmla="*/ 215 h 216"/>
                <a:gd name="T14" fmla="*/ 0 w 195"/>
                <a:gd name="T15" fmla="*/ 208 h 216"/>
                <a:gd name="T16" fmla="*/ 25 w 195"/>
                <a:gd name="T17" fmla="*/ 7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216">
                  <a:moveTo>
                    <a:pt x="25" y="75"/>
                  </a:moveTo>
                  <a:cubicBezTo>
                    <a:pt x="42" y="38"/>
                    <a:pt x="114" y="27"/>
                    <a:pt x="114" y="27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95" y="82"/>
                    <a:pt x="111" y="72"/>
                    <a:pt x="100" y="76"/>
                  </a:cubicBezTo>
                  <a:cubicBezTo>
                    <a:pt x="89" y="80"/>
                    <a:pt x="60" y="101"/>
                    <a:pt x="60" y="101"/>
                  </a:cubicBezTo>
                  <a:cubicBezTo>
                    <a:pt x="55" y="134"/>
                    <a:pt x="30" y="215"/>
                    <a:pt x="24" y="215"/>
                  </a:cubicBezTo>
                  <a:cubicBezTo>
                    <a:pt x="18" y="216"/>
                    <a:pt x="0" y="208"/>
                    <a:pt x="0" y="208"/>
                  </a:cubicBezTo>
                  <a:cubicBezTo>
                    <a:pt x="0" y="208"/>
                    <a:pt x="7" y="112"/>
                    <a:pt x="25" y="75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445">
              <a:extLst>
                <a:ext uri="{FF2B5EF4-FFF2-40B4-BE49-F238E27FC236}">
                  <a16:creationId xmlns:a16="http://schemas.microsoft.com/office/drawing/2014/main" id="{423EE499-C33C-4A08-BF83-7D675D36A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736"/>
              <a:ext cx="131" cy="478"/>
            </a:xfrm>
            <a:custGeom>
              <a:avLst/>
              <a:gdLst>
                <a:gd name="T0" fmla="*/ 27 w 54"/>
                <a:gd name="T1" fmla="*/ 11 h 197"/>
                <a:gd name="T2" fmla="*/ 4 w 54"/>
                <a:gd name="T3" fmla="*/ 10 h 197"/>
                <a:gd name="T4" fmla="*/ 8 w 54"/>
                <a:gd name="T5" fmla="*/ 75 h 197"/>
                <a:gd name="T6" fmla="*/ 26 w 54"/>
                <a:gd name="T7" fmla="*/ 136 h 197"/>
                <a:gd name="T8" fmla="*/ 32 w 54"/>
                <a:gd name="T9" fmla="*/ 154 h 197"/>
                <a:gd name="T10" fmla="*/ 32 w 54"/>
                <a:gd name="T11" fmla="*/ 175 h 197"/>
                <a:gd name="T12" fmla="*/ 36 w 54"/>
                <a:gd name="T13" fmla="*/ 196 h 197"/>
                <a:gd name="T14" fmla="*/ 53 w 54"/>
                <a:gd name="T15" fmla="*/ 165 h 197"/>
                <a:gd name="T16" fmla="*/ 47 w 54"/>
                <a:gd name="T17" fmla="*/ 143 h 197"/>
                <a:gd name="T18" fmla="*/ 27 w 54"/>
                <a:gd name="T19" fmla="*/ 1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97">
                  <a:moveTo>
                    <a:pt x="27" y="11"/>
                  </a:moveTo>
                  <a:cubicBezTo>
                    <a:pt x="23" y="2"/>
                    <a:pt x="9" y="0"/>
                    <a:pt x="4" y="10"/>
                  </a:cubicBezTo>
                  <a:cubicBezTo>
                    <a:pt x="0" y="19"/>
                    <a:pt x="4" y="62"/>
                    <a:pt x="8" y="75"/>
                  </a:cubicBezTo>
                  <a:cubicBezTo>
                    <a:pt x="14" y="95"/>
                    <a:pt x="20" y="116"/>
                    <a:pt x="26" y="136"/>
                  </a:cubicBezTo>
                  <a:cubicBezTo>
                    <a:pt x="28" y="142"/>
                    <a:pt x="30" y="148"/>
                    <a:pt x="32" y="154"/>
                  </a:cubicBezTo>
                  <a:cubicBezTo>
                    <a:pt x="32" y="165"/>
                    <a:pt x="32" y="167"/>
                    <a:pt x="32" y="175"/>
                  </a:cubicBezTo>
                  <a:cubicBezTo>
                    <a:pt x="32" y="184"/>
                    <a:pt x="32" y="197"/>
                    <a:pt x="36" y="196"/>
                  </a:cubicBezTo>
                  <a:cubicBezTo>
                    <a:pt x="43" y="196"/>
                    <a:pt x="54" y="177"/>
                    <a:pt x="53" y="165"/>
                  </a:cubicBezTo>
                  <a:cubicBezTo>
                    <a:pt x="52" y="158"/>
                    <a:pt x="49" y="150"/>
                    <a:pt x="47" y="143"/>
                  </a:cubicBezTo>
                  <a:cubicBezTo>
                    <a:pt x="46" y="13"/>
                    <a:pt x="28" y="15"/>
                    <a:pt x="27" y="11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46">
              <a:extLst>
                <a:ext uri="{FF2B5EF4-FFF2-40B4-BE49-F238E27FC236}">
                  <a16:creationId xmlns:a16="http://schemas.microsoft.com/office/drawing/2014/main" id="{ED3EFFC7-CBA4-479C-BE05-00574D040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520"/>
              <a:ext cx="449" cy="563"/>
            </a:xfrm>
            <a:custGeom>
              <a:avLst/>
              <a:gdLst>
                <a:gd name="T0" fmla="*/ 147 w 185"/>
                <a:gd name="T1" fmla="*/ 3 h 232"/>
                <a:gd name="T2" fmla="*/ 165 w 185"/>
                <a:gd name="T3" fmla="*/ 94 h 232"/>
                <a:gd name="T4" fmla="*/ 56 w 185"/>
                <a:gd name="T5" fmla="*/ 123 h 232"/>
                <a:gd name="T6" fmla="*/ 63 w 185"/>
                <a:gd name="T7" fmla="*/ 228 h 232"/>
                <a:gd name="T8" fmla="*/ 38 w 185"/>
                <a:gd name="T9" fmla="*/ 232 h 232"/>
                <a:gd name="T10" fmla="*/ 17 w 185"/>
                <a:gd name="T11" fmla="*/ 93 h 232"/>
                <a:gd name="T12" fmla="*/ 100 w 185"/>
                <a:gd name="T13" fmla="*/ 58 h 232"/>
                <a:gd name="T14" fmla="*/ 98 w 185"/>
                <a:gd name="T15" fmla="*/ 22 h 232"/>
                <a:gd name="T16" fmla="*/ 147 w 185"/>
                <a:gd name="T17" fmla="*/ 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232">
                  <a:moveTo>
                    <a:pt x="147" y="3"/>
                  </a:moveTo>
                  <a:cubicBezTo>
                    <a:pt x="147" y="3"/>
                    <a:pt x="185" y="76"/>
                    <a:pt x="165" y="94"/>
                  </a:cubicBezTo>
                  <a:cubicBezTo>
                    <a:pt x="145" y="112"/>
                    <a:pt x="56" y="123"/>
                    <a:pt x="56" y="123"/>
                  </a:cubicBezTo>
                  <a:cubicBezTo>
                    <a:pt x="56" y="123"/>
                    <a:pt x="66" y="203"/>
                    <a:pt x="63" y="228"/>
                  </a:cubicBezTo>
                  <a:cubicBezTo>
                    <a:pt x="38" y="232"/>
                    <a:pt x="38" y="232"/>
                    <a:pt x="38" y="232"/>
                  </a:cubicBezTo>
                  <a:cubicBezTo>
                    <a:pt x="38" y="232"/>
                    <a:pt x="0" y="120"/>
                    <a:pt x="17" y="93"/>
                  </a:cubicBezTo>
                  <a:cubicBezTo>
                    <a:pt x="35" y="65"/>
                    <a:pt x="81" y="56"/>
                    <a:pt x="100" y="58"/>
                  </a:cubicBezTo>
                  <a:cubicBezTo>
                    <a:pt x="100" y="58"/>
                    <a:pt x="91" y="31"/>
                    <a:pt x="98" y="22"/>
                  </a:cubicBezTo>
                  <a:cubicBezTo>
                    <a:pt x="105" y="13"/>
                    <a:pt x="147" y="0"/>
                    <a:pt x="147" y="3"/>
                  </a:cubicBez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7">
              <a:extLst>
                <a:ext uri="{FF2B5EF4-FFF2-40B4-BE49-F238E27FC236}">
                  <a16:creationId xmlns:a16="http://schemas.microsoft.com/office/drawing/2014/main" id="{5F671EF5-B027-48CF-A6C9-9C884249F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185"/>
              <a:ext cx="264" cy="398"/>
            </a:xfrm>
            <a:custGeom>
              <a:avLst/>
              <a:gdLst>
                <a:gd name="T0" fmla="*/ 90 w 109"/>
                <a:gd name="T1" fmla="*/ 153 h 164"/>
                <a:gd name="T2" fmla="*/ 109 w 109"/>
                <a:gd name="T3" fmla="*/ 20 h 164"/>
                <a:gd name="T4" fmla="*/ 0 w 109"/>
                <a:gd name="T5" fmla="*/ 20 h 164"/>
                <a:gd name="T6" fmla="*/ 22 w 109"/>
                <a:gd name="T7" fmla="*/ 161 h 164"/>
                <a:gd name="T8" fmla="*/ 50 w 109"/>
                <a:gd name="T9" fmla="*/ 162 h 164"/>
                <a:gd name="T10" fmla="*/ 90 w 109"/>
                <a:gd name="T11" fmla="*/ 15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64">
                  <a:moveTo>
                    <a:pt x="90" y="153"/>
                  </a:moveTo>
                  <a:cubicBezTo>
                    <a:pt x="84" y="107"/>
                    <a:pt x="109" y="20"/>
                    <a:pt x="109" y="20"/>
                  </a:cubicBezTo>
                  <a:cubicBezTo>
                    <a:pt x="109" y="20"/>
                    <a:pt x="43" y="0"/>
                    <a:pt x="0" y="20"/>
                  </a:cubicBezTo>
                  <a:cubicBezTo>
                    <a:pt x="22" y="161"/>
                    <a:pt x="22" y="161"/>
                    <a:pt x="22" y="161"/>
                  </a:cubicBezTo>
                  <a:cubicBezTo>
                    <a:pt x="22" y="161"/>
                    <a:pt x="33" y="164"/>
                    <a:pt x="50" y="162"/>
                  </a:cubicBezTo>
                  <a:cubicBezTo>
                    <a:pt x="67" y="159"/>
                    <a:pt x="90" y="153"/>
                    <a:pt x="90" y="153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8">
              <a:extLst>
                <a:ext uri="{FF2B5EF4-FFF2-40B4-BE49-F238E27FC236}">
                  <a16:creationId xmlns:a16="http://schemas.microsoft.com/office/drawing/2014/main" id="{2C2DCAA2-6C89-4DAB-9D5A-D461ACE76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386"/>
              <a:ext cx="156" cy="100"/>
            </a:xfrm>
            <a:custGeom>
              <a:avLst/>
              <a:gdLst>
                <a:gd name="T0" fmla="*/ 64 w 64"/>
                <a:gd name="T1" fmla="*/ 5 h 41"/>
                <a:gd name="T2" fmla="*/ 0 w 64"/>
                <a:gd name="T3" fmla="*/ 0 h 41"/>
                <a:gd name="T4" fmla="*/ 64 w 64"/>
                <a:gd name="T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1">
                  <a:moveTo>
                    <a:pt x="64" y="5"/>
                  </a:moveTo>
                  <a:cubicBezTo>
                    <a:pt x="64" y="5"/>
                    <a:pt x="14" y="10"/>
                    <a:pt x="0" y="0"/>
                  </a:cubicBezTo>
                  <a:cubicBezTo>
                    <a:pt x="0" y="0"/>
                    <a:pt x="17" y="41"/>
                    <a:pt x="64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9">
              <a:extLst>
                <a:ext uri="{FF2B5EF4-FFF2-40B4-BE49-F238E27FC236}">
                  <a16:creationId xmlns:a16="http://schemas.microsoft.com/office/drawing/2014/main" id="{27257744-A686-4A56-95C1-F0DA328B8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117"/>
              <a:ext cx="73" cy="138"/>
            </a:xfrm>
            <a:custGeom>
              <a:avLst/>
              <a:gdLst>
                <a:gd name="T0" fmla="*/ 28 w 30"/>
                <a:gd name="T1" fmla="*/ 46 h 57"/>
                <a:gd name="T2" fmla="*/ 16 w 30"/>
                <a:gd name="T3" fmla="*/ 57 h 57"/>
                <a:gd name="T4" fmla="*/ 0 w 30"/>
                <a:gd name="T5" fmla="*/ 49 h 57"/>
                <a:gd name="T6" fmla="*/ 3 w 30"/>
                <a:gd name="T7" fmla="*/ 11 h 57"/>
                <a:gd name="T8" fmla="*/ 14 w 30"/>
                <a:gd name="T9" fmla="*/ 0 h 57"/>
                <a:gd name="T10" fmla="*/ 14 w 30"/>
                <a:gd name="T11" fmla="*/ 0 h 57"/>
                <a:gd name="T12" fmla="*/ 25 w 30"/>
                <a:gd name="T13" fmla="*/ 11 h 57"/>
                <a:gd name="T14" fmla="*/ 28 w 30"/>
                <a:gd name="T15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7">
                  <a:moveTo>
                    <a:pt x="28" y="46"/>
                  </a:moveTo>
                  <a:cubicBezTo>
                    <a:pt x="30" y="56"/>
                    <a:pt x="16" y="57"/>
                    <a:pt x="16" y="57"/>
                  </a:cubicBezTo>
                  <a:cubicBezTo>
                    <a:pt x="10" y="57"/>
                    <a:pt x="0" y="55"/>
                    <a:pt x="0" y="4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5"/>
                    <a:pt x="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0"/>
                    <a:pt x="25" y="5"/>
                    <a:pt x="25" y="11"/>
                  </a:cubicBezTo>
                  <a:lnTo>
                    <a:pt x="28" y="46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50">
              <a:extLst>
                <a:ext uri="{FF2B5EF4-FFF2-40B4-BE49-F238E27FC236}">
                  <a16:creationId xmlns:a16="http://schemas.microsoft.com/office/drawing/2014/main" id="{2A69C618-A6C4-4DD2-AD67-E85CD368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872"/>
              <a:ext cx="245" cy="306"/>
            </a:xfrm>
            <a:custGeom>
              <a:avLst/>
              <a:gdLst>
                <a:gd name="T0" fmla="*/ 25 w 101"/>
                <a:gd name="T1" fmla="*/ 25 h 126"/>
                <a:gd name="T2" fmla="*/ 44 w 101"/>
                <a:gd name="T3" fmla="*/ 0 h 126"/>
                <a:gd name="T4" fmla="*/ 99 w 101"/>
                <a:gd name="T5" fmla="*/ 45 h 126"/>
                <a:gd name="T6" fmla="*/ 101 w 101"/>
                <a:gd name="T7" fmla="*/ 68 h 126"/>
                <a:gd name="T8" fmla="*/ 45 w 101"/>
                <a:gd name="T9" fmla="*/ 125 h 126"/>
                <a:gd name="T10" fmla="*/ 0 w 101"/>
                <a:gd name="T11" fmla="*/ 62 h 126"/>
                <a:gd name="T12" fmla="*/ 1 w 101"/>
                <a:gd name="T13" fmla="*/ 46 h 126"/>
                <a:gd name="T14" fmla="*/ 25 w 101"/>
                <a:gd name="T15" fmla="*/ 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26">
                  <a:moveTo>
                    <a:pt x="25" y="25"/>
                  </a:moveTo>
                  <a:cubicBezTo>
                    <a:pt x="33" y="17"/>
                    <a:pt x="40" y="10"/>
                    <a:pt x="44" y="0"/>
                  </a:cubicBezTo>
                  <a:cubicBezTo>
                    <a:pt x="57" y="22"/>
                    <a:pt x="74" y="39"/>
                    <a:pt x="99" y="45"/>
                  </a:cubicBezTo>
                  <a:cubicBezTo>
                    <a:pt x="101" y="52"/>
                    <a:pt x="101" y="60"/>
                    <a:pt x="101" y="68"/>
                  </a:cubicBezTo>
                  <a:cubicBezTo>
                    <a:pt x="101" y="104"/>
                    <a:pt x="75" y="126"/>
                    <a:pt x="45" y="125"/>
                  </a:cubicBezTo>
                  <a:cubicBezTo>
                    <a:pt x="17" y="125"/>
                    <a:pt x="0" y="98"/>
                    <a:pt x="0" y="62"/>
                  </a:cubicBezTo>
                  <a:cubicBezTo>
                    <a:pt x="0" y="56"/>
                    <a:pt x="1" y="51"/>
                    <a:pt x="1" y="46"/>
                  </a:cubicBezTo>
                  <a:cubicBezTo>
                    <a:pt x="9" y="38"/>
                    <a:pt x="18" y="32"/>
                    <a:pt x="25" y="25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51">
              <a:extLst>
                <a:ext uri="{FF2B5EF4-FFF2-40B4-BE49-F238E27FC236}">
                  <a16:creationId xmlns:a16="http://schemas.microsoft.com/office/drawing/2014/main" id="{807231B3-5E77-4197-B955-72DAD7208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086"/>
              <a:ext cx="31" cy="24"/>
            </a:xfrm>
            <a:custGeom>
              <a:avLst/>
              <a:gdLst>
                <a:gd name="T0" fmla="*/ 13 w 13"/>
                <a:gd name="T1" fmla="*/ 0 h 10"/>
                <a:gd name="T2" fmla="*/ 0 w 13"/>
                <a:gd name="T3" fmla="*/ 0 h 10"/>
                <a:gd name="T4" fmla="*/ 13 w 13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0"/>
                    <a:pt x="7" y="10"/>
                    <a:pt x="0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Oval 452">
              <a:extLst>
                <a:ext uri="{FF2B5EF4-FFF2-40B4-BE49-F238E27FC236}">
                  <a16:creationId xmlns:a16="http://schemas.microsoft.com/office/drawing/2014/main" id="{9BE7A0C1-E97D-4940-8736-E7DE01FCB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001"/>
              <a:ext cx="63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53">
              <a:extLst>
                <a:ext uri="{FF2B5EF4-FFF2-40B4-BE49-F238E27FC236}">
                  <a16:creationId xmlns:a16="http://schemas.microsoft.com/office/drawing/2014/main" id="{AB603D44-AB7A-483B-87FA-77B766AA1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015"/>
              <a:ext cx="47" cy="54"/>
            </a:xfrm>
            <a:custGeom>
              <a:avLst/>
              <a:gdLst>
                <a:gd name="T0" fmla="*/ 2 w 19"/>
                <a:gd name="T1" fmla="*/ 14 h 22"/>
                <a:gd name="T2" fmla="*/ 14 w 19"/>
                <a:gd name="T3" fmla="*/ 21 h 22"/>
                <a:gd name="T4" fmla="*/ 17 w 19"/>
                <a:gd name="T5" fmla="*/ 8 h 22"/>
                <a:gd name="T6" fmla="*/ 5 w 19"/>
                <a:gd name="T7" fmla="*/ 1 h 22"/>
                <a:gd name="T8" fmla="*/ 2 w 19"/>
                <a:gd name="T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2" y="14"/>
                  </a:moveTo>
                  <a:cubicBezTo>
                    <a:pt x="4" y="19"/>
                    <a:pt x="10" y="22"/>
                    <a:pt x="14" y="21"/>
                  </a:cubicBezTo>
                  <a:cubicBezTo>
                    <a:pt x="18" y="19"/>
                    <a:pt x="19" y="13"/>
                    <a:pt x="17" y="8"/>
                  </a:cubicBezTo>
                  <a:cubicBezTo>
                    <a:pt x="15" y="3"/>
                    <a:pt x="10" y="0"/>
                    <a:pt x="5" y="1"/>
                  </a:cubicBezTo>
                  <a:cubicBezTo>
                    <a:pt x="1" y="3"/>
                    <a:pt x="0" y="9"/>
                    <a:pt x="2" y="14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454">
              <a:extLst>
                <a:ext uri="{FF2B5EF4-FFF2-40B4-BE49-F238E27FC236}">
                  <a16:creationId xmlns:a16="http://schemas.microsoft.com/office/drawing/2014/main" id="{2C07480C-5757-47FB-9259-342BB88DC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023"/>
              <a:ext cx="31" cy="38"/>
            </a:xfrm>
            <a:custGeom>
              <a:avLst/>
              <a:gdLst>
                <a:gd name="T0" fmla="*/ 1 w 13"/>
                <a:gd name="T1" fmla="*/ 10 h 16"/>
                <a:gd name="T2" fmla="*/ 9 w 13"/>
                <a:gd name="T3" fmla="*/ 15 h 16"/>
                <a:gd name="T4" fmla="*/ 12 w 13"/>
                <a:gd name="T5" fmla="*/ 6 h 16"/>
                <a:gd name="T6" fmla="*/ 4 w 13"/>
                <a:gd name="T7" fmla="*/ 1 h 16"/>
                <a:gd name="T8" fmla="*/ 1 w 13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" y="10"/>
                  </a:moveTo>
                  <a:cubicBezTo>
                    <a:pt x="3" y="14"/>
                    <a:pt x="7" y="16"/>
                    <a:pt x="9" y="15"/>
                  </a:cubicBezTo>
                  <a:cubicBezTo>
                    <a:pt x="12" y="14"/>
                    <a:pt x="13" y="10"/>
                    <a:pt x="12" y="6"/>
                  </a:cubicBezTo>
                  <a:cubicBezTo>
                    <a:pt x="10" y="2"/>
                    <a:pt x="7" y="0"/>
                    <a:pt x="4" y="1"/>
                  </a:cubicBezTo>
                  <a:cubicBezTo>
                    <a:pt x="1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455">
              <a:extLst>
                <a:ext uri="{FF2B5EF4-FFF2-40B4-BE49-F238E27FC236}">
                  <a16:creationId xmlns:a16="http://schemas.microsoft.com/office/drawing/2014/main" id="{C1237E3F-62A9-4052-9A8B-9FF80B61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023"/>
              <a:ext cx="14" cy="12"/>
            </a:xfrm>
            <a:custGeom>
              <a:avLst/>
              <a:gdLst>
                <a:gd name="T0" fmla="*/ 0 w 6"/>
                <a:gd name="T1" fmla="*/ 4 h 5"/>
                <a:gd name="T2" fmla="*/ 4 w 6"/>
                <a:gd name="T3" fmla="*/ 5 h 5"/>
                <a:gd name="T4" fmla="*/ 6 w 6"/>
                <a:gd name="T5" fmla="*/ 2 h 5"/>
                <a:gd name="T6" fmla="*/ 2 w 6"/>
                <a:gd name="T7" fmla="*/ 1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5"/>
                    <a:pt x="2" y="5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Oval 456">
              <a:extLst>
                <a:ext uri="{FF2B5EF4-FFF2-40B4-BE49-F238E27FC236}">
                  <a16:creationId xmlns:a16="http://schemas.microsoft.com/office/drawing/2014/main" id="{BB8273F5-6BD0-43B5-BFC2-A8EE4C1C5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4" y="2057"/>
              <a:ext cx="66" cy="51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7">
              <a:extLst>
                <a:ext uri="{FF2B5EF4-FFF2-40B4-BE49-F238E27FC236}">
                  <a16:creationId xmlns:a16="http://schemas.microsoft.com/office/drawing/2014/main" id="{D3653587-22A0-4908-AF41-6AAD3AFE9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100"/>
              <a:ext cx="70" cy="51"/>
            </a:xfrm>
            <a:custGeom>
              <a:avLst/>
              <a:gdLst>
                <a:gd name="T0" fmla="*/ 29 w 29"/>
                <a:gd name="T1" fmla="*/ 0 h 21"/>
                <a:gd name="T2" fmla="*/ 0 w 29"/>
                <a:gd name="T3" fmla="*/ 1 h 21"/>
                <a:gd name="T4" fmla="*/ 29 w 29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29" y="0"/>
                  </a:moveTo>
                  <a:cubicBezTo>
                    <a:pt x="29" y="0"/>
                    <a:pt x="9" y="10"/>
                    <a:pt x="0" y="1"/>
                  </a:cubicBezTo>
                  <a:cubicBezTo>
                    <a:pt x="0" y="1"/>
                    <a:pt x="8" y="21"/>
                    <a:pt x="29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458">
              <a:extLst>
                <a:ext uri="{FF2B5EF4-FFF2-40B4-BE49-F238E27FC236}">
                  <a16:creationId xmlns:a16="http://schemas.microsoft.com/office/drawing/2014/main" id="{020DA884-7C0D-4F19-BC62-8EC9B83CF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86"/>
              <a:ext cx="75" cy="49"/>
            </a:xfrm>
            <a:custGeom>
              <a:avLst/>
              <a:gdLst>
                <a:gd name="T0" fmla="*/ 1 w 31"/>
                <a:gd name="T1" fmla="*/ 19 h 20"/>
                <a:gd name="T2" fmla="*/ 8 w 31"/>
                <a:gd name="T3" fmla="*/ 7 h 20"/>
                <a:gd name="T4" fmla="*/ 31 w 31"/>
                <a:gd name="T5" fmla="*/ 17 h 20"/>
                <a:gd name="T6" fmla="*/ 27 w 31"/>
                <a:gd name="T7" fmla="*/ 19 h 20"/>
                <a:gd name="T8" fmla="*/ 1 w 31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0">
                  <a:moveTo>
                    <a:pt x="1" y="19"/>
                  </a:moveTo>
                  <a:cubicBezTo>
                    <a:pt x="1" y="19"/>
                    <a:pt x="0" y="11"/>
                    <a:pt x="8" y="7"/>
                  </a:cubicBezTo>
                  <a:cubicBezTo>
                    <a:pt x="21" y="0"/>
                    <a:pt x="27" y="15"/>
                    <a:pt x="31" y="17"/>
                  </a:cubicBezTo>
                  <a:cubicBezTo>
                    <a:pt x="31" y="17"/>
                    <a:pt x="29" y="20"/>
                    <a:pt x="27" y="19"/>
                  </a:cubicBezTo>
                  <a:cubicBezTo>
                    <a:pt x="27" y="19"/>
                    <a:pt x="12" y="2"/>
                    <a:pt x="1" y="19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Oval 459">
              <a:extLst>
                <a:ext uri="{FF2B5EF4-FFF2-40B4-BE49-F238E27FC236}">
                  <a16:creationId xmlns:a16="http://schemas.microsoft.com/office/drawing/2014/main" id="{B5EC2120-952D-432E-A3F7-603CCB18A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006"/>
              <a:ext cx="63" cy="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60">
              <a:extLst>
                <a:ext uri="{FF2B5EF4-FFF2-40B4-BE49-F238E27FC236}">
                  <a16:creationId xmlns:a16="http://schemas.microsoft.com/office/drawing/2014/main" id="{1B2F3ED7-8268-4298-A832-7346AE6F0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020"/>
              <a:ext cx="46" cy="54"/>
            </a:xfrm>
            <a:custGeom>
              <a:avLst/>
              <a:gdLst>
                <a:gd name="T0" fmla="*/ 2 w 19"/>
                <a:gd name="T1" fmla="*/ 13 h 22"/>
                <a:gd name="T2" fmla="*/ 12 w 19"/>
                <a:gd name="T3" fmla="*/ 21 h 22"/>
                <a:gd name="T4" fmla="*/ 18 w 19"/>
                <a:gd name="T5" fmla="*/ 9 h 22"/>
                <a:gd name="T6" fmla="*/ 8 w 19"/>
                <a:gd name="T7" fmla="*/ 0 h 22"/>
                <a:gd name="T8" fmla="*/ 2 w 19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2" y="13"/>
                  </a:moveTo>
                  <a:cubicBezTo>
                    <a:pt x="3" y="18"/>
                    <a:pt x="7" y="22"/>
                    <a:pt x="12" y="21"/>
                  </a:cubicBezTo>
                  <a:cubicBezTo>
                    <a:pt x="17" y="20"/>
                    <a:pt x="19" y="15"/>
                    <a:pt x="18" y="9"/>
                  </a:cubicBezTo>
                  <a:cubicBezTo>
                    <a:pt x="17" y="3"/>
                    <a:pt x="12" y="0"/>
                    <a:pt x="8" y="0"/>
                  </a:cubicBezTo>
                  <a:cubicBezTo>
                    <a:pt x="3" y="1"/>
                    <a:pt x="0" y="7"/>
                    <a:pt x="2" y="13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61">
              <a:extLst>
                <a:ext uri="{FF2B5EF4-FFF2-40B4-BE49-F238E27FC236}">
                  <a16:creationId xmlns:a16="http://schemas.microsoft.com/office/drawing/2014/main" id="{BC517B81-1713-4660-8BB5-D2772A0A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027"/>
              <a:ext cx="34" cy="39"/>
            </a:xfrm>
            <a:custGeom>
              <a:avLst/>
              <a:gdLst>
                <a:gd name="T0" fmla="*/ 1 w 14"/>
                <a:gd name="T1" fmla="*/ 9 h 16"/>
                <a:gd name="T2" fmla="*/ 8 w 14"/>
                <a:gd name="T3" fmla="*/ 15 h 16"/>
                <a:gd name="T4" fmla="*/ 13 w 14"/>
                <a:gd name="T5" fmla="*/ 7 h 16"/>
                <a:gd name="T6" fmla="*/ 5 w 14"/>
                <a:gd name="T7" fmla="*/ 0 h 16"/>
                <a:gd name="T8" fmla="*/ 1 w 14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" y="9"/>
                  </a:moveTo>
                  <a:cubicBezTo>
                    <a:pt x="2" y="13"/>
                    <a:pt x="5" y="16"/>
                    <a:pt x="8" y="15"/>
                  </a:cubicBezTo>
                  <a:cubicBezTo>
                    <a:pt x="12" y="14"/>
                    <a:pt x="14" y="11"/>
                    <a:pt x="13" y="7"/>
                  </a:cubicBezTo>
                  <a:cubicBezTo>
                    <a:pt x="12" y="3"/>
                    <a:pt x="8" y="0"/>
                    <a:pt x="5" y="0"/>
                  </a:cubicBezTo>
                  <a:cubicBezTo>
                    <a:pt x="2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62">
              <a:extLst>
                <a:ext uri="{FF2B5EF4-FFF2-40B4-BE49-F238E27FC236}">
                  <a16:creationId xmlns:a16="http://schemas.microsoft.com/office/drawing/2014/main" id="{009584B6-7C8A-42F6-B7C8-7029B0C09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025"/>
              <a:ext cx="14" cy="12"/>
            </a:xfrm>
            <a:custGeom>
              <a:avLst/>
              <a:gdLst>
                <a:gd name="T0" fmla="*/ 0 w 6"/>
                <a:gd name="T1" fmla="*/ 3 h 5"/>
                <a:gd name="T2" fmla="*/ 4 w 6"/>
                <a:gd name="T3" fmla="*/ 5 h 5"/>
                <a:gd name="T4" fmla="*/ 6 w 6"/>
                <a:gd name="T5" fmla="*/ 2 h 5"/>
                <a:gd name="T6" fmla="*/ 3 w 6"/>
                <a:gd name="T7" fmla="*/ 1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4"/>
                    <a:pt x="2" y="5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63">
              <a:extLst>
                <a:ext uri="{FF2B5EF4-FFF2-40B4-BE49-F238E27FC236}">
                  <a16:creationId xmlns:a16="http://schemas.microsoft.com/office/drawing/2014/main" id="{46C0C5B8-25AF-4B1E-8945-D1D08626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994"/>
              <a:ext cx="75" cy="41"/>
            </a:xfrm>
            <a:custGeom>
              <a:avLst/>
              <a:gdLst>
                <a:gd name="T0" fmla="*/ 30 w 31"/>
                <a:gd name="T1" fmla="*/ 16 h 17"/>
                <a:gd name="T2" fmla="*/ 23 w 31"/>
                <a:gd name="T3" fmla="*/ 5 h 17"/>
                <a:gd name="T4" fmla="*/ 0 w 31"/>
                <a:gd name="T5" fmla="*/ 15 h 17"/>
                <a:gd name="T6" fmla="*/ 5 w 31"/>
                <a:gd name="T7" fmla="*/ 16 h 17"/>
                <a:gd name="T8" fmla="*/ 30 w 3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">
                  <a:moveTo>
                    <a:pt x="30" y="16"/>
                  </a:moveTo>
                  <a:cubicBezTo>
                    <a:pt x="30" y="16"/>
                    <a:pt x="31" y="9"/>
                    <a:pt x="23" y="5"/>
                  </a:cubicBezTo>
                  <a:cubicBezTo>
                    <a:pt x="11" y="0"/>
                    <a:pt x="4" y="13"/>
                    <a:pt x="0" y="15"/>
                  </a:cubicBezTo>
                  <a:cubicBezTo>
                    <a:pt x="0" y="15"/>
                    <a:pt x="3" y="17"/>
                    <a:pt x="5" y="16"/>
                  </a:cubicBezTo>
                  <a:cubicBezTo>
                    <a:pt x="5" y="16"/>
                    <a:pt x="18" y="0"/>
                    <a:pt x="30" y="16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4">
              <a:extLst>
                <a:ext uri="{FF2B5EF4-FFF2-40B4-BE49-F238E27FC236}">
                  <a16:creationId xmlns:a16="http://schemas.microsoft.com/office/drawing/2014/main" id="{EAC3F730-3AC7-4404-9008-F0C7170D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957"/>
              <a:ext cx="75" cy="32"/>
            </a:xfrm>
            <a:custGeom>
              <a:avLst/>
              <a:gdLst>
                <a:gd name="T0" fmla="*/ 31 w 31"/>
                <a:gd name="T1" fmla="*/ 12 h 13"/>
                <a:gd name="T2" fmla="*/ 5 w 31"/>
                <a:gd name="T3" fmla="*/ 5 h 13"/>
                <a:gd name="T4" fmla="*/ 0 w 31"/>
                <a:gd name="T5" fmla="*/ 13 h 13"/>
                <a:gd name="T6" fmla="*/ 31 w 3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31" y="12"/>
                  </a:moveTo>
                  <a:cubicBezTo>
                    <a:pt x="31" y="12"/>
                    <a:pt x="18" y="0"/>
                    <a:pt x="5" y="5"/>
                  </a:cubicBezTo>
                  <a:cubicBezTo>
                    <a:pt x="2" y="6"/>
                    <a:pt x="2" y="8"/>
                    <a:pt x="0" y="13"/>
                  </a:cubicBezTo>
                  <a:cubicBezTo>
                    <a:pt x="0" y="13"/>
                    <a:pt x="14" y="6"/>
                    <a:pt x="31" y="12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5">
              <a:extLst>
                <a:ext uri="{FF2B5EF4-FFF2-40B4-BE49-F238E27FC236}">
                  <a16:creationId xmlns:a16="http://schemas.microsoft.com/office/drawing/2014/main" id="{A87BC59A-5C3E-459B-9CA8-D96F970B4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67"/>
              <a:ext cx="66" cy="34"/>
            </a:xfrm>
            <a:custGeom>
              <a:avLst/>
              <a:gdLst>
                <a:gd name="T0" fmla="*/ 0 w 27"/>
                <a:gd name="T1" fmla="*/ 14 h 14"/>
                <a:gd name="T2" fmla="*/ 20 w 27"/>
                <a:gd name="T3" fmla="*/ 3 h 14"/>
                <a:gd name="T4" fmla="*/ 27 w 27"/>
                <a:gd name="T5" fmla="*/ 10 h 14"/>
                <a:gd name="T6" fmla="*/ 0 w 27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4">
                  <a:moveTo>
                    <a:pt x="0" y="14"/>
                  </a:moveTo>
                  <a:cubicBezTo>
                    <a:pt x="0" y="14"/>
                    <a:pt x="9" y="0"/>
                    <a:pt x="20" y="3"/>
                  </a:cubicBezTo>
                  <a:cubicBezTo>
                    <a:pt x="23" y="4"/>
                    <a:pt x="24" y="5"/>
                    <a:pt x="27" y="10"/>
                  </a:cubicBezTo>
                  <a:cubicBezTo>
                    <a:pt x="27" y="10"/>
                    <a:pt x="13" y="5"/>
                    <a:pt x="0" y="14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Oval 466">
              <a:extLst>
                <a:ext uri="{FF2B5EF4-FFF2-40B4-BE49-F238E27FC236}">
                  <a16:creationId xmlns:a16="http://schemas.microsoft.com/office/drawing/2014/main" id="{47B46F03-5B04-4E70-893A-14FD24079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6" y="2061"/>
              <a:ext cx="65" cy="47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7">
              <a:extLst>
                <a:ext uri="{FF2B5EF4-FFF2-40B4-BE49-F238E27FC236}">
                  <a16:creationId xmlns:a16="http://schemas.microsoft.com/office/drawing/2014/main" id="{41C5D0EE-027E-460A-B442-ABFA12B48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964"/>
              <a:ext cx="70" cy="105"/>
            </a:xfrm>
            <a:custGeom>
              <a:avLst/>
              <a:gdLst>
                <a:gd name="T0" fmla="*/ 8 w 29"/>
                <a:gd name="T1" fmla="*/ 19 h 43"/>
                <a:gd name="T2" fmla="*/ 25 w 29"/>
                <a:gd name="T3" fmla="*/ 18 h 43"/>
                <a:gd name="T4" fmla="*/ 8 w 29"/>
                <a:gd name="T5" fmla="*/ 41 h 43"/>
                <a:gd name="T6" fmla="*/ 8 w 29"/>
                <a:gd name="T7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3">
                  <a:moveTo>
                    <a:pt x="8" y="19"/>
                  </a:moveTo>
                  <a:cubicBezTo>
                    <a:pt x="8" y="19"/>
                    <a:pt x="21" y="0"/>
                    <a:pt x="25" y="18"/>
                  </a:cubicBezTo>
                  <a:cubicBezTo>
                    <a:pt x="29" y="33"/>
                    <a:pt x="16" y="43"/>
                    <a:pt x="8" y="41"/>
                  </a:cubicBezTo>
                  <a:cubicBezTo>
                    <a:pt x="0" y="38"/>
                    <a:pt x="8" y="19"/>
                    <a:pt x="8" y="1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8">
              <a:extLst>
                <a:ext uri="{FF2B5EF4-FFF2-40B4-BE49-F238E27FC236}">
                  <a16:creationId xmlns:a16="http://schemas.microsoft.com/office/drawing/2014/main" id="{41EF2D35-C968-409B-868F-6705F8BC5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991"/>
              <a:ext cx="46" cy="63"/>
            </a:xfrm>
            <a:custGeom>
              <a:avLst/>
              <a:gdLst>
                <a:gd name="T0" fmla="*/ 5 w 19"/>
                <a:gd name="T1" fmla="*/ 12 h 26"/>
                <a:gd name="T2" fmla="*/ 17 w 19"/>
                <a:gd name="T3" fmla="*/ 5 h 26"/>
                <a:gd name="T4" fmla="*/ 18 w 19"/>
                <a:gd name="T5" fmla="*/ 17 h 26"/>
                <a:gd name="T6" fmla="*/ 11 w 19"/>
                <a:gd name="T7" fmla="*/ 13 h 26"/>
                <a:gd name="T8" fmla="*/ 4 w 19"/>
                <a:gd name="T9" fmla="*/ 21 h 26"/>
                <a:gd name="T10" fmla="*/ 5 w 19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5" y="12"/>
                  </a:moveTo>
                  <a:cubicBezTo>
                    <a:pt x="5" y="12"/>
                    <a:pt x="14" y="0"/>
                    <a:pt x="17" y="5"/>
                  </a:cubicBezTo>
                  <a:cubicBezTo>
                    <a:pt x="19" y="11"/>
                    <a:pt x="18" y="17"/>
                    <a:pt x="18" y="17"/>
                  </a:cubicBezTo>
                  <a:cubicBezTo>
                    <a:pt x="18" y="17"/>
                    <a:pt x="17" y="10"/>
                    <a:pt x="11" y="13"/>
                  </a:cubicBezTo>
                  <a:cubicBezTo>
                    <a:pt x="11" y="13"/>
                    <a:pt x="15" y="26"/>
                    <a:pt x="4" y="21"/>
                  </a:cubicBezTo>
                  <a:cubicBezTo>
                    <a:pt x="4" y="21"/>
                    <a:pt x="0" y="17"/>
                    <a:pt x="5" y="1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Oval 469">
              <a:extLst>
                <a:ext uri="{FF2B5EF4-FFF2-40B4-BE49-F238E27FC236}">
                  <a16:creationId xmlns:a16="http://schemas.microsoft.com/office/drawing/2014/main" id="{AEBBD6D8-8D2A-4C92-B4CB-48D8D11EE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2054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70">
              <a:extLst>
                <a:ext uri="{FF2B5EF4-FFF2-40B4-BE49-F238E27FC236}">
                  <a16:creationId xmlns:a16="http://schemas.microsoft.com/office/drawing/2014/main" id="{0E6E6BF4-14B3-4F7A-80D4-F03D3AF3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102"/>
              <a:ext cx="102" cy="141"/>
            </a:xfrm>
            <a:custGeom>
              <a:avLst/>
              <a:gdLst>
                <a:gd name="T0" fmla="*/ 29 w 42"/>
                <a:gd name="T1" fmla="*/ 0 h 58"/>
                <a:gd name="T2" fmla="*/ 40 w 42"/>
                <a:gd name="T3" fmla="*/ 11 h 58"/>
                <a:gd name="T4" fmla="*/ 34 w 42"/>
                <a:gd name="T5" fmla="*/ 31 h 58"/>
                <a:gd name="T6" fmla="*/ 5 w 42"/>
                <a:gd name="T7" fmla="*/ 58 h 58"/>
                <a:gd name="T8" fmla="*/ 4 w 42"/>
                <a:gd name="T9" fmla="*/ 50 h 58"/>
                <a:gd name="T10" fmla="*/ 12 w 42"/>
                <a:gd name="T11" fmla="*/ 9 h 58"/>
                <a:gd name="T12" fmla="*/ 29 w 42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8">
                  <a:moveTo>
                    <a:pt x="29" y="0"/>
                  </a:moveTo>
                  <a:cubicBezTo>
                    <a:pt x="29" y="0"/>
                    <a:pt x="39" y="7"/>
                    <a:pt x="40" y="11"/>
                  </a:cubicBezTo>
                  <a:cubicBezTo>
                    <a:pt x="42" y="16"/>
                    <a:pt x="36" y="21"/>
                    <a:pt x="34" y="31"/>
                  </a:cubicBezTo>
                  <a:cubicBezTo>
                    <a:pt x="31" y="41"/>
                    <a:pt x="26" y="56"/>
                    <a:pt x="5" y="58"/>
                  </a:cubicBezTo>
                  <a:cubicBezTo>
                    <a:pt x="5" y="58"/>
                    <a:pt x="0" y="58"/>
                    <a:pt x="4" y="50"/>
                  </a:cubicBezTo>
                  <a:cubicBezTo>
                    <a:pt x="8" y="43"/>
                    <a:pt x="12" y="20"/>
                    <a:pt x="12" y="9"/>
                  </a:cubicBezTo>
                  <a:cubicBezTo>
                    <a:pt x="12" y="9"/>
                    <a:pt x="25" y="10"/>
                    <a:pt x="29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71">
              <a:extLst>
                <a:ext uri="{FF2B5EF4-FFF2-40B4-BE49-F238E27FC236}">
                  <a16:creationId xmlns:a16="http://schemas.microsoft.com/office/drawing/2014/main" id="{DAA903DA-782F-4CA2-8346-7CA9D10D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3172"/>
              <a:ext cx="27" cy="17"/>
            </a:xfrm>
            <a:custGeom>
              <a:avLst/>
              <a:gdLst>
                <a:gd name="T0" fmla="*/ 9 w 11"/>
                <a:gd name="T1" fmla="*/ 0 h 7"/>
                <a:gd name="T2" fmla="*/ 3 w 11"/>
                <a:gd name="T3" fmla="*/ 1 h 7"/>
                <a:gd name="T4" fmla="*/ 1 w 11"/>
                <a:gd name="T5" fmla="*/ 7 h 7"/>
                <a:gd name="T6" fmla="*/ 1 w 11"/>
                <a:gd name="T7" fmla="*/ 7 h 7"/>
                <a:gd name="T8" fmla="*/ 5 w 11"/>
                <a:gd name="T9" fmla="*/ 3 h 7"/>
                <a:gd name="T10" fmla="*/ 10 w 11"/>
                <a:gd name="T11" fmla="*/ 3 h 7"/>
                <a:gd name="T12" fmla="*/ 9 w 1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5"/>
                    <a:pt x="4" y="4"/>
                    <a:pt x="5" y="3"/>
                  </a:cubicBezTo>
                  <a:cubicBezTo>
                    <a:pt x="6" y="2"/>
                    <a:pt x="8" y="4"/>
                    <a:pt x="10" y="3"/>
                  </a:cubicBezTo>
                  <a:cubicBezTo>
                    <a:pt x="11" y="2"/>
                    <a:pt x="10" y="1"/>
                    <a:pt x="9" y="0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72">
              <a:extLst>
                <a:ext uri="{FF2B5EF4-FFF2-40B4-BE49-F238E27FC236}">
                  <a16:creationId xmlns:a16="http://schemas.microsoft.com/office/drawing/2014/main" id="{7F90501B-E888-45D4-BD7E-F04D4ADF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148"/>
              <a:ext cx="26" cy="24"/>
            </a:xfrm>
            <a:custGeom>
              <a:avLst/>
              <a:gdLst>
                <a:gd name="T0" fmla="*/ 11 w 11"/>
                <a:gd name="T1" fmla="*/ 2 h 10"/>
                <a:gd name="T2" fmla="*/ 3 w 11"/>
                <a:gd name="T3" fmla="*/ 2 h 10"/>
                <a:gd name="T4" fmla="*/ 0 w 11"/>
                <a:gd name="T5" fmla="*/ 9 h 10"/>
                <a:gd name="T6" fmla="*/ 1 w 11"/>
                <a:gd name="T7" fmla="*/ 9 h 10"/>
                <a:gd name="T8" fmla="*/ 4 w 11"/>
                <a:gd name="T9" fmla="*/ 5 h 10"/>
                <a:gd name="T10" fmla="*/ 6 w 11"/>
                <a:gd name="T11" fmla="*/ 4 h 10"/>
                <a:gd name="T12" fmla="*/ 9 w 11"/>
                <a:gd name="T13" fmla="*/ 5 h 10"/>
                <a:gd name="T14" fmla="*/ 11 w 11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1" y="2"/>
                  </a:moveTo>
                  <a:cubicBezTo>
                    <a:pt x="9" y="0"/>
                    <a:pt x="5" y="1"/>
                    <a:pt x="3" y="2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2" y="8"/>
                    <a:pt x="2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7" y="4"/>
                    <a:pt x="8" y="4"/>
                    <a:pt x="9" y="5"/>
                  </a:cubicBezTo>
                  <a:cubicBezTo>
                    <a:pt x="11" y="5"/>
                    <a:pt x="11" y="3"/>
                    <a:pt x="11" y="2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73">
              <a:extLst>
                <a:ext uri="{FF2B5EF4-FFF2-40B4-BE49-F238E27FC236}">
                  <a16:creationId xmlns:a16="http://schemas.microsoft.com/office/drawing/2014/main" id="{41EED53A-DC1B-4EFB-A36F-4CA8C0ACF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6" y="3087"/>
              <a:ext cx="63" cy="61"/>
            </a:xfrm>
            <a:custGeom>
              <a:avLst/>
              <a:gdLst>
                <a:gd name="T0" fmla="*/ 23 w 26"/>
                <a:gd name="T1" fmla="*/ 18 h 25"/>
                <a:gd name="T2" fmla="*/ 20 w 26"/>
                <a:gd name="T3" fmla="*/ 19 h 25"/>
                <a:gd name="T4" fmla="*/ 23 w 26"/>
                <a:gd name="T5" fmla="*/ 11 h 25"/>
                <a:gd name="T6" fmla="*/ 23 w 26"/>
                <a:gd name="T7" fmla="*/ 2 h 25"/>
                <a:gd name="T8" fmla="*/ 19 w 26"/>
                <a:gd name="T9" fmla="*/ 3 h 25"/>
                <a:gd name="T10" fmla="*/ 16 w 26"/>
                <a:gd name="T11" fmla="*/ 9 h 25"/>
                <a:gd name="T12" fmla="*/ 16 w 26"/>
                <a:gd name="T13" fmla="*/ 14 h 25"/>
                <a:gd name="T14" fmla="*/ 10 w 26"/>
                <a:gd name="T15" fmla="*/ 8 h 25"/>
                <a:gd name="T16" fmla="*/ 2 w 26"/>
                <a:gd name="T17" fmla="*/ 10 h 25"/>
                <a:gd name="T18" fmla="*/ 6 w 26"/>
                <a:gd name="T19" fmla="*/ 17 h 25"/>
                <a:gd name="T20" fmla="*/ 17 w 26"/>
                <a:gd name="T21" fmla="*/ 19 h 25"/>
                <a:gd name="T22" fmla="*/ 17 w 26"/>
                <a:gd name="T23" fmla="*/ 19 h 25"/>
                <a:gd name="T24" fmla="*/ 16 w 26"/>
                <a:gd name="T25" fmla="*/ 19 h 25"/>
                <a:gd name="T26" fmla="*/ 16 w 26"/>
                <a:gd name="T27" fmla="*/ 20 h 25"/>
                <a:gd name="T28" fmla="*/ 13 w 26"/>
                <a:gd name="T29" fmla="*/ 24 h 25"/>
                <a:gd name="T30" fmla="*/ 14 w 26"/>
                <a:gd name="T31" fmla="*/ 25 h 25"/>
                <a:gd name="T32" fmla="*/ 14 w 26"/>
                <a:gd name="T33" fmla="*/ 25 h 25"/>
                <a:gd name="T34" fmla="*/ 16 w 26"/>
                <a:gd name="T35" fmla="*/ 24 h 25"/>
                <a:gd name="T36" fmla="*/ 19 w 26"/>
                <a:gd name="T37" fmla="*/ 22 h 25"/>
                <a:gd name="T38" fmla="*/ 24 w 26"/>
                <a:gd name="T39" fmla="*/ 21 h 25"/>
                <a:gd name="T40" fmla="*/ 23 w 26"/>
                <a:gd name="T41" fmla="*/ 18 h 25"/>
                <a:gd name="T42" fmla="*/ 19 w 26"/>
                <a:gd name="T43" fmla="*/ 7 h 25"/>
                <a:gd name="T44" fmla="*/ 21 w 26"/>
                <a:gd name="T45" fmla="*/ 3 h 25"/>
                <a:gd name="T46" fmla="*/ 22 w 26"/>
                <a:gd name="T47" fmla="*/ 4 h 25"/>
                <a:gd name="T48" fmla="*/ 18 w 26"/>
                <a:gd name="T49" fmla="*/ 16 h 25"/>
                <a:gd name="T50" fmla="*/ 18 w 26"/>
                <a:gd name="T51" fmla="*/ 13 h 25"/>
                <a:gd name="T52" fmla="*/ 19 w 26"/>
                <a:gd name="T53" fmla="*/ 7 h 25"/>
                <a:gd name="T54" fmla="*/ 5 w 26"/>
                <a:gd name="T55" fmla="*/ 14 h 25"/>
                <a:gd name="T56" fmla="*/ 5 w 26"/>
                <a:gd name="T57" fmla="*/ 11 h 25"/>
                <a:gd name="T58" fmla="*/ 8 w 26"/>
                <a:gd name="T59" fmla="*/ 11 h 25"/>
                <a:gd name="T60" fmla="*/ 12 w 26"/>
                <a:gd name="T61" fmla="*/ 13 h 25"/>
                <a:gd name="T62" fmla="*/ 15 w 26"/>
                <a:gd name="T63" fmla="*/ 16 h 25"/>
                <a:gd name="T64" fmla="*/ 5 w 26"/>
                <a:gd name="T65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5">
                  <a:moveTo>
                    <a:pt x="23" y="18"/>
                  </a:moveTo>
                  <a:cubicBezTo>
                    <a:pt x="22" y="19"/>
                    <a:pt x="21" y="19"/>
                    <a:pt x="20" y="19"/>
                  </a:cubicBezTo>
                  <a:cubicBezTo>
                    <a:pt x="22" y="17"/>
                    <a:pt x="23" y="14"/>
                    <a:pt x="23" y="11"/>
                  </a:cubicBezTo>
                  <a:cubicBezTo>
                    <a:pt x="24" y="8"/>
                    <a:pt x="25" y="4"/>
                    <a:pt x="23" y="2"/>
                  </a:cubicBezTo>
                  <a:cubicBezTo>
                    <a:pt x="21" y="0"/>
                    <a:pt x="19" y="2"/>
                    <a:pt x="19" y="3"/>
                  </a:cubicBezTo>
                  <a:cubicBezTo>
                    <a:pt x="18" y="5"/>
                    <a:pt x="17" y="7"/>
                    <a:pt x="16" y="9"/>
                  </a:cubicBezTo>
                  <a:cubicBezTo>
                    <a:pt x="16" y="10"/>
                    <a:pt x="16" y="12"/>
                    <a:pt x="16" y="14"/>
                  </a:cubicBezTo>
                  <a:cubicBezTo>
                    <a:pt x="14" y="11"/>
                    <a:pt x="12" y="9"/>
                    <a:pt x="10" y="8"/>
                  </a:cubicBezTo>
                  <a:cubicBezTo>
                    <a:pt x="7" y="7"/>
                    <a:pt x="3" y="7"/>
                    <a:pt x="2" y="10"/>
                  </a:cubicBezTo>
                  <a:cubicBezTo>
                    <a:pt x="0" y="13"/>
                    <a:pt x="4" y="16"/>
                    <a:pt x="6" y="17"/>
                  </a:cubicBezTo>
                  <a:cubicBezTo>
                    <a:pt x="9" y="19"/>
                    <a:pt x="13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5" y="20"/>
                    <a:pt x="13" y="22"/>
                    <a:pt x="13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5" y="24"/>
                    <a:pt x="16" y="24"/>
                  </a:cubicBezTo>
                  <a:cubicBezTo>
                    <a:pt x="16" y="23"/>
                    <a:pt x="18" y="22"/>
                    <a:pt x="19" y="22"/>
                  </a:cubicBezTo>
                  <a:cubicBezTo>
                    <a:pt x="21" y="22"/>
                    <a:pt x="23" y="22"/>
                    <a:pt x="24" y="21"/>
                  </a:cubicBezTo>
                  <a:cubicBezTo>
                    <a:pt x="26" y="20"/>
                    <a:pt x="25" y="18"/>
                    <a:pt x="23" y="18"/>
                  </a:cubicBezTo>
                  <a:close/>
                  <a:moveTo>
                    <a:pt x="19" y="7"/>
                  </a:moveTo>
                  <a:cubicBezTo>
                    <a:pt x="20" y="6"/>
                    <a:pt x="20" y="5"/>
                    <a:pt x="21" y="3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2" y="8"/>
                    <a:pt x="21" y="13"/>
                    <a:pt x="18" y="16"/>
                  </a:cubicBezTo>
                  <a:cubicBezTo>
                    <a:pt x="18" y="15"/>
                    <a:pt x="18" y="14"/>
                    <a:pt x="18" y="13"/>
                  </a:cubicBezTo>
                  <a:cubicBezTo>
                    <a:pt x="18" y="11"/>
                    <a:pt x="19" y="9"/>
                    <a:pt x="19" y="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10"/>
                    <a:pt x="7" y="10"/>
                    <a:pt x="8" y="11"/>
                  </a:cubicBezTo>
                  <a:cubicBezTo>
                    <a:pt x="10" y="11"/>
                    <a:pt x="11" y="12"/>
                    <a:pt x="12" y="13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12" y="16"/>
                    <a:pt x="8" y="16"/>
                    <a:pt x="5" y="14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474">
              <a:extLst>
                <a:ext uri="{FF2B5EF4-FFF2-40B4-BE49-F238E27FC236}">
                  <a16:creationId xmlns:a16="http://schemas.microsoft.com/office/drawing/2014/main" id="{C9E71485-7C1D-4239-9011-7371BFBBA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100"/>
              <a:ext cx="153" cy="111"/>
            </a:xfrm>
            <a:custGeom>
              <a:avLst/>
              <a:gdLst>
                <a:gd name="T0" fmla="*/ 58 w 63"/>
                <a:gd name="T1" fmla="*/ 2 h 46"/>
                <a:gd name="T2" fmla="*/ 61 w 63"/>
                <a:gd name="T3" fmla="*/ 18 h 46"/>
                <a:gd name="T4" fmla="*/ 43 w 63"/>
                <a:gd name="T5" fmla="*/ 31 h 46"/>
                <a:gd name="T6" fmla="*/ 4 w 63"/>
                <a:gd name="T7" fmla="*/ 35 h 46"/>
                <a:gd name="T8" fmla="*/ 8 w 63"/>
                <a:gd name="T9" fmla="*/ 28 h 46"/>
                <a:gd name="T10" fmla="*/ 39 w 63"/>
                <a:gd name="T11" fmla="*/ 0 h 46"/>
                <a:gd name="T12" fmla="*/ 58 w 63"/>
                <a:gd name="T13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6">
                  <a:moveTo>
                    <a:pt x="58" y="2"/>
                  </a:moveTo>
                  <a:cubicBezTo>
                    <a:pt x="58" y="2"/>
                    <a:pt x="63" y="14"/>
                    <a:pt x="61" y="18"/>
                  </a:cubicBezTo>
                  <a:cubicBezTo>
                    <a:pt x="60" y="22"/>
                    <a:pt x="52" y="25"/>
                    <a:pt x="43" y="31"/>
                  </a:cubicBezTo>
                  <a:cubicBezTo>
                    <a:pt x="35" y="37"/>
                    <a:pt x="21" y="46"/>
                    <a:pt x="4" y="35"/>
                  </a:cubicBezTo>
                  <a:cubicBezTo>
                    <a:pt x="4" y="35"/>
                    <a:pt x="0" y="31"/>
                    <a:pt x="8" y="28"/>
                  </a:cubicBezTo>
                  <a:cubicBezTo>
                    <a:pt x="15" y="24"/>
                    <a:pt x="33" y="9"/>
                    <a:pt x="39" y="0"/>
                  </a:cubicBezTo>
                  <a:cubicBezTo>
                    <a:pt x="39" y="0"/>
                    <a:pt x="48" y="7"/>
                    <a:pt x="58" y="2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475">
              <a:extLst>
                <a:ext uri="{FF2B5EF4-FFF2-40B4-BE49-F238E27FC236}">
                  <a16:creationId xmlns:a16="http://schemas.microsoft.com/office/drawing/2014/main" id="{81697348-A197-40D2-BECB-37706ECF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138"/>
              <a:ext cx="27" cy="12"/>
            </a:xfrm>
            <a:custGeom>
              <a:avLst/>
              <a:gdLst>
                <a:gd name="T0" fmla="*/ 10 w 11"/>
                <a:gd name="T1" fmla="*/ 3 h 5"/>
                <a:gd name="T2" fmla="*/ 4 w 11"/>
                <a:gd name="T3" fmla="*/ 0 h 5"/>
                <a:gd name="T4" fmla="*/ 0 w 11"/>
                <a:gd name="T5" fmla="*/ 3 h 5"/>
                <a:gd name="T6" fmla="*/ 0 w 11"/>
                <a:gd name="T7" fmla="*/ 3 h 5"/>
                <a:gd name="T8" fmla="*/ 5 w 11"/>
                <a:gd name="T9" fmla="*/ 3 h 5"/>
                <a:gd name="T10" fmla="*/ 9 w 11"/>
                <a:gd name="T11" fmla="*/ 5 h 5"/>
                <a:gd name="T12" fmla="*/ 10 w 11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10" y="3"/>
                  </a:moveTo>
                  <a:cubicBezTo>
                    <a:pt x="9" y="1"/>
                    <a:pt x="7" y="0"/>
                    <a:pt x="4" y="0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7" y="3"/>
                    <a:pt x="7" y="5"/>
                    <a:pt x="9" y="5"/>
                  </a:cubicBezTo>
                  <a:cubicBezTo>
                    <a:pt x="10" y="5"/>
                    <a:pt x="11" y="4"/>
                    <a:pt x="10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6">
              <a:extLst>
                <a:ext uri="{FF2B5EF4-FFF2-40B4-BE49-F238E27FC236}">
                  <a16:creationId xmlns:a16="http://schemas.microsoft.com/office/drawing/2014/main" id="{E488C068-CD57-4567-8587-5F0A5FE7C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121"/>
              <a:ext cx="31" cy="17"/>
            </a:xfrm>
            <a:custGeom>
              <a:avLst/>
              <a:gdLst>
                <a:gd name="T0" fmla="*/ 13 w 13"/>
                <a:gd name="T1" fmla="*/ 5 h 7"/>
                <a:gd name="T2" fmla="*/ 8 w 13"/>
                <a:gd name="T3" fmla="*/ 0 h 7"/>
                <a:gd name="T4" fmla="*/ 0 w 13"/>
                <a:gd name="T5" fmla="*/ 4 h 7"/>
                <a:gd name="T6" fmla="*/ 1 w 13"/>
                <a:gd name="T7" fmla="*/ 5 h 7"/>
                <a:gd name="T8" fmla="*/ 6 w 13"/>
                <a:gd name="T9" fmla="*/ 4 h 7"/>
                <a:gd name="T10" fmla="*/ 9 w 13"/>
                <a:gd name="T11" fmla="*/ 4 h 7"/>
                <a:gd name="T12" fmla="*/ 11 w 13"/>
                <a:gd name="T13" fmla="*/ 6 h 7"/>
                <a:gd name="T14" fmla="*/ 13 w 1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13" y="2"/>
                    <a:pt x="10" y="1"/>
                    <a:pt x="8" y="0"/>
                  </a:cubicBezTo>
                  <a:cubicBezTo>
                    <a:pt x="4" y="0"/>
                    <a:pt x="2" y="2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3" y="5"/>
                    <a:pt x="4" y="3"/>
                    <a:pt x="6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2" y="7"/>
                    <a:pt x="13" y="6"/>
                    <a:pt x="13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7">
              <a:extLst>
                <a:ext uri="{FF2B5EF4-FFF2-40B4-BE49-F238E27FC236}">
                  <a16:creationId xmlns:a16="http://schemas.microsoft.com/office/drawing/2014/main" id="{5B600DDD-36B9-4203-8EEF-A93EF0A215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0" y="3066"/>
              <a:ext cx="63" cy="58"/>
            </a:xfrm>
            <a:custGeom>
              <a:avLst/>
              <a:gdLst>
                <a:gd name="T0" fmla="*/ 15 w 26"/>
                <a:gd name="T1" fmla="*/ 21 h 24"/>
                <a:gd name="T2" fmla="*/ 12 w 26"/>
                <a:gd name="T3" fmla="*/ 19 h 24"/>
                <a:gd name="T4" fmla="*/ 20 w 26"/>
                <a:gd name="T5" fmla="*/ 15 h 24"/>
                <a:gd name="T6" fmla="*/ 25 w 26"/>
                <a:gd name="T7" fmla="*/ 8 h 24"/>
                <a:gd name="T8" fmla="*/ 21 w 26"/>
                <a:gd name="T9" fmla="*/ 6 h 24"/>
                <a:gd name="T10" fmla="*/ 16 w 26"/>
                <a:gd name="T11" fmla="*/ 9 h 24"/>
                <a:gd name="T12" fmla="*/ 12 w 26"/>
                <a:gd name="T13" fmla="*/ 13 h 24"/>
                <a:gd name="T14" fmla="*/ 11 w 26"/>
                <a:gd name="T15" fmla="*/ 5 h 24"/>
                <a:gd name="T16" fmla="*/ 4 w 26"/>
                <a:gd name="T17" fmla="*/ 1 h 24"/>
                <a:gd name="T18" fmla="*/ 3 w 26"/>
                <a:gd name="T19" fmla="*/ 10 h 24"/>
                <a:gd name="T20" fmla="*/ 10 w 26"/>
                <a:gd name="T21" fmla="*/ 17 h 24"/>
                <a:gd name="T22" fmla="*/ 10 w 26"/>
                <a:gd name="T23" fmla="*/ 17 h 24"/>
                <a:gd name="T24" fmla="*/ 9 w 26"/>
                <a:gd name="T25" fmla="*/ 18 h 24"/>
                <a:gd name="T26" fmla="*/ 9 w 26"/>
                <a:gd name="T27" fmla="*/ 18 h 24"/>
                <a:gd name="T28" fmla="*/ 4 w 26"/>
                <a:gd name="T29" fmla="*/ 19 h 24"/>
                <a:gd name="T30" fmla="*/ 4 w 26"/>
                <a:gd name="T31" fmla="*/ 20 h 24"/>
                <a:gd name="T32" fmla="*/ 4 w 26"/>
                <a:gd name="T33" fmla="*/ 21 h 24"/>
                <a:gd name="T34" fmla="*/ 6 w 26"/>
                <a:gd name="T35" fmla="*/ 21 h 24"/>
                <a:gd name="T36" fmla="*/ 10 w 26"/>
                <a:gd name="T37" fmla="*/ 21 h 24"/>
                <a:gd name="T38" fmla="*/ 14 w 26"/>
                <a:gd name="T39" fmla="*/ 24 h 24"/>
                <a:gd name="T40" fmla="*/ 15 w 26"/>
                <a:gd name="T41" fmla="*/ 21 h 24"/>
                <a:gd name="T42" fmla="*/ 19 w 26"/>
                <a:gd name="T43" fmla="*/ 10 h 24"/>
                <a:gd name="T44" fmla="*/ 23 w 26"/>
                <a:gd name="T45" fmla="*/ 8 h 24"/>
                <a:gd name="T46" fmla="*/ 24 w 26"/>
                <a:gd name="T47" fmla="*/ 9 h 24"/>
                <a:gd name="T48" fmla="*/ 13 w 26"/>
                <a:gd name="T49" fmla="*/ 17 h 24"/>
                <a:gd name="T50" fmla="*/ 15 w 26"/>
                <a:gd name="T51" fmla="*/ 13 h 24"/>
                <a:gd name="T52" fmla="*/ 19 w 26"/>
                <a:gd name="T53" fmla="*/ 10 h 24"/>
                <a:gd name="T54" fmla="*/ 4 w 26"/>
                <a:gd name="T55" fmla="*/ 6 h 24"/>
                <a:gd name="T56" fmla="*/ 6 w 26"/>
                <a:gd name="T57" fmla="*/ 4 h 24"/>
                <a:gd name="T58" fmla="*/ 8 w 26"/>
                <a:gd name="T59" fmla="*/ 6 h 24"/>
                <a:gd name="T60" fmla="*/ 10 w 26"/>
                <a:gd name="T61" fmla="*/ 10 h 24"/>
                <a:gd name="T62" fmla="*/ 10 w 26"/>
                <a:gd name="T63" fmla="*/ 14 h 24"/>
                <a:gd name="T64" fmla="*/ 4 w 26"/>
                <a:gd name="T6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" h="24">
                  <a:moveTo>
                    <a:pt x="15" y="21"/>
                  </a:moveTo>
                  <a:cubicBezTo>
                    <a:pt x="14" y="21"/>
                    <a:pt x="13" y="20"/>
                    <a:pt x="12" y="19"/>
                  </a:cubicBezTo>
                  <a:cubicBezTo>
                    <a:pt x="15" y="19"/>
                    <a:pt x="18" y="17"/>
                    <a:pt x="20" y="15"/>
                  </a:cubicBezTo>
                  <a:cubicBezTo>
                    <a:pt x="22" y="13"/>
                    <a:pt x="26" y="11"/>
                    <a:pt x="25" y="8"/>
                  </a:cubicBezTo>
                  <a:cubicBezTo>
                    <a:pt x="25" y="6"/>
                    <a:pt x="23" y="6"/>
                    <a:pt x="21" y="6"/>
                  </a:cubicBezTo>
                  <a:cubicBezTo>
                    <a:pt x="19" y="7"/>
                    <a:pt x="18" y="8"/>
                    <a:pt x="16" y="9"/>
                  </a:cubicBezTo>
                  <a:cubicBezTo>
                    <a:pt x="14" y="10"/>
                    <a:pt x="13" y="11"/>
                    <a:pt x="12" y="13"/>
                  </a:cubicBezTo>
                  <a:cubicBezTo>
                    <a:pt x="13" y="10"/>
                    <a:pt x="13" y="7"/>
                    <a:pt x="11" y="5"/>
                  </a:cubicBezTo>
                  <a:cubicBezTo>
                    <a:pt x="9" y="2"/>
                    <a:pt x="7" y="0"/>
                    <a:pt x="4" y="1"/>
                  </a:cubicBezTo>
                  <a:cubicBezTo>
                    <a:pt x="0" y="3"/>
                    <a:pt x="1" y="7"/>
                    <a:pt x="3" y="10"/>
                  </a:cubicBezTo>
                  <a:cubicBezTo>
                    <a:pt x="4" y="13"/>
                    <a:pt x="7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7"/>
                    <a:pt x="6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1"/>
                    <a:pt x="4" y="21"/>
                  </a:cubicBezTo>
                  <a:cubicBezTo>
                    <a:pt x="5" y="21"/>
                    <a:pt x="5" y="21"/>
                    <a:pt x="6" y="21"/>
                  </a:cubicBezTo>
                  <a:cubicBezTo>
                    <a:pt x="7" y="20"/>
                    <a:pt x="9" y="21"/>
                    <a:pt x="10" y="21"/>
                  </a:cubicBezTo>
                  <a:cubicBezTo>
                    <a:pt x="11" y="22"/>
                    <a:pt x="12" y="24"/>
                    <a:pt x="14" y="24"/>
                  </a:cubicBezTo>
                  <a:cubicBezTo>
                    <a:pt x="16" y="24"/>
                    <a:pt x="17" y="22"/>
                    <a:pt x="15" y="21"/>
                  </a:cubicBezTo>
                  <a:close/>
                  <a:moveTo>
                    <a:pt x="19" y="10"/>
                  </a:moveTo>
                  <a:cubicBezTo>
                    <a:pt x="21" y="9"/>
                    <a:pt x="22" y="8"/>
                    <a:pt x="23" y="8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1" y="13"/>
                    <a:pt x="17" y="15"/>
                    <a:pt x="13" y="17"/>
                  </a:cubicBezTo>
                  <a:cubicBezTo>
                    <a:pt x="13" y="15"/>
                    <a:pt x="14" y="14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close/>
                  <a:moveTo>
                    <a:pt x="4" y="6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9" y="7"/>
                    <a:pt x="10" y="9"/>
                    <a:pt x="10" y="10"/>
                  </a:cubicBezTo>
                  <a:cubicBezTo>
                    <a:pt x="10" y="12"/>
                    <a:pt x="10" y="13"/>
                    <a:pt x="10" y="14"/>
                  </a:cubicBezTo>
                  <a:cubicBezTo>
                    <a:pt x="8" y="12"/>
                    <a:pt x="5" y="10"/>
                    <a:pt x="4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8">
              <a:extLst>
                <a:ext uri="{FF2B5EF4-FFF2-40B4-BE49-F238E27FC236}">
                  <a16:creationId xmlns:a16="http://schemas.microsoft.com/office/drawing/2014/main" id="{A0413369-3F69-4FF0-8DDF-86C631F64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527"/>
              <a:ext cx="175" cy="85"/>
            </a:xfrm>
            <a:custGeom>
              <a:avLst/>
              <a:gdLst>
                <a:gd name="T0" fmla="*/ 0 w 72"/>
                <a:gd name="T1" fmla="*/ 21 h 35"/>
                <a:gd name="T2" fmla="*/ 72 w 72"/>
                <a:gd name="T3" fmla="*/ 14 h 35"/>
                <a:gd name="T4" fmla="*/ 71 w 72"/>
                <a:gd name="T5" fmla="*/ 0 h 35"/>
                <a:gd name="T6" fmla="*/ 2 w 72"/>
                <a:gd name="T7" fmla="*/ 9 h 35"/>
                <a:gd name="T8" fmla="*/ 0 w 72"/>
                <a:gd name="T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5">
                  <a:moveTo>
                    <a:pt x="0" y="21"/>
                  </a:moveTo>
                  <a:cubicBezTo>
                    <a:pt x="0" y="21"/>
                    <a:pt x="28" y="35"/>
                    <a:pt x="72" y="14"/>
                  </a:cubicBezTo>
                  <a:cubicBezTo>
                    <a:pt x="72" y="12"/>
                    <a:pt x="71" y="0"/>
                    <a:pt x="71" y="0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9">
              <a:extLst>
                <a:ext uri="{FF2B5EF4-FFF2-40B4-BE49-F238E27FC236}">
                  <a16:creationId xmlns:a16="http://schemas.microsoft.com/office/drawing/2014/main" id="{CFAC8B9D-3BBD-4590-B9F7-3BB8DC10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530"/>
              <a:ext cx="30" cy="55"/>
            </a:xfrm>
            <a:custGeom>
              <a:avLst/>
              <a:gdLst>
                <a:gd name="T0" fmla="*/ 0 w 30"/>
                <a:gd name="T1" fmla="*/ 4 h 55"/>
                <a:gd name="T2" fmla="*/ 8 w 30"/>
                <a:gd name="T3" fmla="*/ 55 h 55"/>
                <a:gd name="T4" fmla="*/ 30 w 30"/>
                <a:gd name="T5" fmla="*/ 55 h 55"/>
                <a:gd name="T6" fmla="*/ 20 w 30"/>
                <a:gd name="T7" fmla="*/ 0 h 55"/>
                <a:gd name="T8" fmla="*/ 0 w 30"/>
                <a:gd name="T9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5">
                  <a:moveTo>
                    <a:pt x="0" y="4"/>
                  </a:moveTo>
                  <a:lnTo>
                    <a:pt x="8" y="55"/>
                  </a:lnTo>
                  <a:lnTo>
                    <a:pt x="30" y="55"/>
                  </a:lnTo>
                  <a:lnTo>
                    <a:pt x="2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80">
              <a:extLst>
                <a:ext uri="{FF2B5EF4-FFF2-40B4-BE49-F238E27FC236}">
                  <a16:creationId xmlns:a16="http://schemas.microsoft.com/office/drawing/2014/main" id="{FBD539E5-AE9B-4347-A71E-8EADF564DB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2" y="2534"/>
              <a:ext cx="55" cy="59"/>
            </a:xfrm>
            <a:custGeom>
              <a:avLst/>
              <a:gdLst>
                <a:gd name="T0" fmla="*/ 7 w 55"/>
                <a:gd name="T1" fmla="*/ 8 h 59"/>
                <a:gd name="T2" fmla="*/ 0 w 55"/>
                <a:gd name="T3" fmla="*/ 54 h 59"/>
                <a:gd name="T4" fmla="*/ 53 w 55"/>
                <a:gd name="T5" fmla="*/ 59 h 59"/>
                <a:gd name="T6" fmla="*/ 55 w 55"/>
                <a:gd name="T7" fmla="*/ 0 h 59"/>
                <a:gd name="T8" fmla="*/ 7 w 55"/>
                <a:gd name="T9" fmla="*/ 8 h 59"/>
                <a:gd name="T10" fmla="*/ 41 w 55"/>
                <a:gd name="T11" fmla="*/ 44 h 59"/>
                <a:gd name="T12" fmla="*/ 17 w 55"/>
                <a:gd name="T13" fmla="*/ 39 h 59"/>
                <a:gd name="T14" fmla="*/ 17 w 55"/>
                <a:gd name="T15" fmla="*/ 17 h 59"/>
                <a:gd name="T16" fmla="*/ 43 w 55"/>
                <a:gd name="T17" fmla="*/ 15 h 59"/>
                <a:gd name="T18" fmla="*/ 41 w 55"/>
                <a:gd name="T19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59">
                  <a:moveTo>
                    <a:pt x="7" y="8"/>
                  </a:moveTo>
                  <a:lnTo>
                    <a:pt x="0" y="54"/>
                  </a:lnTo>
                  <a:lnTo>
                    <a:pt x="53" y="59"/>
                  </a:lnTo>
                  <a:lnTo>
                    <a:pt x="55" y="0"/>
                  </a:lnTo>
                  <a:lnTo>
                    <a:pt x="7" y="8"/>
                  </a:lnTo>
                  <a:close/>
                  <a:moveTo>
                    <a:pt x="41" y="44"/>
                  </a:moveTo>
                  <a:lnTo>
                    <a:pt x="17" y="39"/>
                  </a:lnTo>
                  <a:lnTo>
                    <a:pt x="17" y="17"/>
                  </a:lnTo>
                  <a:lnTo>
                    <a:pt x="43" y="15"/>
                  </a:lnTo>
                  <a:lnTo>
                    <a:pt x="41" y="44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481">
              <a:extLst>
                <a:ext uri="{FF2B5EF4-FFF2-40B4-BE49-F238E27FC236}">
                  <a16:creationId xmlns:a16="http://schemas.microsoft.com/office/drawing/2014/main" id="{2721C9EC-AF50-44BD-B165-1274170F9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24"/>
              <a:ext cx="325" cy="301"/>
            </a:xfrm>
            <a:custGeom>
              <a:avLst/>
              <a:gdLst>
                <a:gd name="T0" fmla="*/ 10 w 134"/>
                <a:gd name="T1" fmla="*/ 123 h 124"/>
                <a:gd name="T2" fmla="*/ 50 w 134"/>
                <a:gd name="T3" fmla="*/ 120 h 124"/>
                <a:gd name="T4" fmla="*/ 104 w 134"/>
                <a:gd name="T5" fmla="*/ 93 h 124"/>
                <a:gd name="T6" fmla="*/ 134 w 134"/>
                <a:gd name="T7" fmla="*/ 43 h 124"/>
                <a:gd name="T8" fmla="*/ 125 w 134"/>
                <a:gd name="T9" fmla="*/ 4 h 124"/>
                <a:gd name="T10" fmla="*/ 73 w 134"/>
                <a:gd name="T11" fmla="*/ 81 h 124"/>
                <a:gd name="T12" fmla="*/ 32 w 134"/>
                <a:gd name="T13" fmla="*/ 97 h 124"/>
                <a:gd name="T14" fmla="*/ 6 w 134"/>
                <a:gd name="T15" fmla="*/ 108 h 124"/>
                <a:gd name="T16" fmla="*/ 10 w 134"/>
                <a:gd name="T17" fmla="*/ 12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24">
                  <a:moveTo>
                    <a:pt x="10" y="123"/>
                  </a:moveTo>
                  <a:cubicBezTo>
                    <a:pt x="10" y="123"/>
                    <a:pt x="28" y="124"/>
                    <a:pt x="50" y="120"/>
                  </a:cubicBezTo>
                  <a:cubicBezTo>
                    <a:pt x="69" y="116"/>
                    <a:pt x="90" y="109"/>
                    <a:pt x="104" y="93"/>
                  </a:cubicBezTo>
                  <a:cubicBezTo>
                    <a:pt x="120" y="75"/>
                    <a:pt x="134" y="43"/>
                    <a:pt x="134" y="43"/>
                  </a:cubicBezTo>
                  <a:cubicBezTo>
                    <a:pt x="134" y="43"/>
                    <a:pt x="130" y="7"/>
                    <a:pt x="125" y="4"/>
                  </a:cubicBezTo>
                  <a:cubicBezTo>
                    <a:pt x="119" y="0"/>
                    <a:pt x="82" y="75"/>
                    <a:pt x="73" y="81"/>
                  </a:cubicBezTo>
                  <a:cubicBezTo>
                    <a:pt x="67" y="84"/>
                    <a:pt x="48" y="91"/>
                    <a:pt x="32" y="97"/>
                  </a:cubicBezTo>
                  <a:cubicBezTo>
                    <a:pt x="19" y="102"/>
                    <a:pt x="9" y="106"/>
                    <a:pt x="6" y="108"/>
                  </a:cubicBezTo>
                  <a:cubicBezTo>
                    <a:pt x="0" y="114"/>
                    <a:pt x="10" y="123"/>
                    <a:pt x="10" y="123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82">
              <a:extLst>
                <a:ext uri="{FF2B5EF4-FFF2-40B4-BE49-F238E27FC236}">
                  <a16:creationId xmlns:a16="http://schemas.microsoft.com/office/drawing/2014/main" id="{CB9ABDB8-81EF-4089-9DA2-837E6A68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476"/>
              <a:ext cx="90" cy="46"/>
            </a:xfrm>
            <a:custGeom>
              <a:avLst/>
              <a:gdLst>
                <a:gd name="T0" fmla="*/ 0 w 37"/>
                <a:gd name="T1" fmla="*/ 19 h 19"/>
                <a:gd name="T2" fmla="*/ 18 w 37"/>
                <a:gd name="T3" fmla="*/ 0 h 19"/>
                <a:gd name="T4" fmla="*/ 37 w 37"/>
                <a:gd name="T5" fmla="*/ 19 h 19"/>
                <a:gd name="T6" fmla="*/ 0 w 37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2" y="8"/>
                    <a:pt x="9" y="0"/>
                    <a:pt x="18" y="0"/>
                  </a:cubicBezTo>
                  <a:cubicBezTo>
                    <a:pt x="27" y="0"/>
                    <a:pt x="35" y="8"/>
                    <a:pt x="37" y="19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Oval 483">
              <a:extLst>
                <a:ext uri="{FF2B5EF4-FFF2-40B4-BE49-F238E27FC236}">
                  <a16:creationId xmlns:a16="http://schemas.microsoft.com/office/drawing/2014/main" id="{DF2581F5-4EE5-4AEF-9EC8-57E4FD254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2491"/>
              <a:ext cx="29" cy="22"/>
            </a:xfrm>
            <a:prstGeom prst="ellipse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Oval 484">
              <a:extLst>
                <a:ext uri="{FF2B5EF4-FFF2-40B4-BE49-F238E27FC236}">
                  <a16:creationId xmlns:a16="http://schemas.microsoft.com/office/drawing/2014/main" id="{CA850864-715E-483E-99E3-5D331613F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4" y="2459"/>
              <a:ext cx="19" cy="34"/>
            </a:xfrm>
            <a:prstGeom prst="ellipse">
              <a:avLst/>
            </a:pr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5">
              <a:extLst>
                <a:ext uri="{FF2B5EF4-FFF2-40B4-BE49-F238E27FC236}">
                  <a16:creationId xmlns:a16="http://schemas.microsoft.com/office/drawing/2014/main" id="{5848F944-D981-41C5-9102-B98FA7003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457"/>
              <a:ext cx="24" cy="34"/>
            </a:xfrm>
            <a:custGeom>
              <a:avLst/>
              <a:gdLst>
                <a:gd name="T0" fmla="*/ 1 w 10"/>
                <a:gd name="T1" fmla="*/ 9 h 14"/>
                <a:gd name="T2" fmla="*/ 7 w 10"/>
                <a:gd name="T3" fmla="*/ 13 h 14"/>
                <a:gd name="T4" fmla="*/ 9 w 10"/>
                <a:gd name="T5" fmla="*/ 6 h 14"/>
                <a:gd name="T6" fmla="*/ 3 w 10"/>
                <a:gd name="T7" fmla="*/ 1 h 14"/>
                <a:gd name="T8" fmla="*/ 1 w 10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1" y="9"/>
                  </a:moveTo>
                  <a:cubicBezTo>
                    <a:pt x="2" y="12"/>
                    <a:pt x="5" y="14"/>
                    <a:pt x="7" y="13"/>
                  </a:cubicBezTo>
                  <a:cubicBezTo>
                    <a:pt x="9" y="13"/>
                    <a:pt x="10" y="9"/>
                    <a:pt x="9" y="6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86">
              <a:extLst>
                <a:ext uri="{FF2B5EF4-FFF2-40B4-BE49-F238E27FC236}">
                  <a16:creationId xmlns:a16="http://schemas.microsoft.com/office/drawing/2014/main" id="{C7C27EE4-551C-4597-AEB1-30CAB8CF4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476"/>
              <a:ext cx="29" cy="34"/>
            </a:xfrm>
            <a:custGeom>
              <a:avLst/>
              <a:gdLst>
                <a:gd name="T0" fmla="*/ 3 w 12"/>
                <a:gd name="T1" fmla="*/ 10 h 14"/>
                <a:gd name="T2" fmla="*/ 10 w 12"/>
                <a:gd name="T3" fmla="*/ 12 h 14"/>
                <a:gd name="T4" fmla="*/ 9 w 12"/>
                <a:gd name="T5" fmla="*/ 4 h 14"/>
                <a:gd name="T6" fmla="*/ 2 w 12"/>
                <a:gd name="T7" fmla="*/ 2 h 14"/>
                <a:gd name="T8" fmla="*/ 3 w 12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3" y="10"/>
                  </a:moveTo>
                  <a:cubicBezTo>
                    <a:pt x="5" y="12"/>
                    <a:pt x="8" y="14"/>
                    <a:pt x="10" y="12"/>
                  </a:cubicBezTo>
                  <a:cubicBezTo>
                    <a:pt x="12" y="11"/>
                    <a:pt x="11" y="7"/>
                    <a:pt x="9" y="4"/>
                  </a:cubicBezTo>
                  <a:cubicBezTo>
                    <a:pt x="7" y="2"/>
                    <a:pt x="3" y="0"/>
                    <a:pt x="2" y="2"/>
                  </a:cubicBezTo>
                  <a:cubicBezTo>
                    <a:pt x="0" y="3"/>
                    <a:pt x="1" y="7"/>
                    <a:pt x="3" y="1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87">
              <a:extLst>
                <a:ext uri="{FF2B5EF4-FFF2-40B4-BE49-F238E27FC236}">
                  <a16:creationId xmlns:a16="http://schemas.microsoft.com/office/drawing/2014/main" id="{ED4C55EE-090F-4BEF-B92C-15859F6C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500"/>
              <a:ext cx="31" cy="25"/>
            </a:xfrm>
            <a:custGeom>
              <a:avLst/>
              <a:gdLst>
                <a:gd name="T0" fmla="*/ 5 w 13"/>
                <a:gd name="T1" fmla="*/ 9 h 10"/>
                <a:gd name="T2" fmla="*/ 12 w 13"/>
                <a:gd name="T3" fmla="*/ 7 h 10"/>
                <a:gd name="T4" fmla="*/ 8 w 13"/>
                <a:gd name="T5" fmla="*/ 1 h 10"/>
                <a:gd name="T6" fmla="*/ 0 w 13"/>
                <a:gd name="T7" fmla="*/ 3 h 10"/>
                <a:gd name="T8" fmla="*/ 5 w 13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5" y="9"/>
                  </a:moveTo>
                  <a:cubicBezTo>
                    <a:pt x="9" y="10"/>
                    <a:pt x="12" y="9"/>
                    <a:pt x="12" y="7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1" y="1"/>
                    <a:pt x="0" y="3"/>
                  </a:cubicBezTo>
                  <a:cubicBezTo>
                    <a:pt x="0" y="5"/>
                    <a:pt x="2" y="8"/>
                    <a:pt x="5" y="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88">
              <a:extLst>
                <a:ext uri="{FF2B5EF4-FFF2-40B4-BE49-F238E27FC236}">
                  <a16:creationId xmlns:a16="http://schemas.microsoft.com/office/drawing/2014/main" id="{58AFB5AA-B4D5-49ED-A02C-551F67AC4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428"/>
              <a:ext cx="133" cy="94"/>
            </a:xfrm>
            <a:custGeom>
              <a:avLst/>
              <a:gdLst>
                <a:gd name="T0" fmla="*/ 55 w 55"/>
                <a:gd name="T1" fmla="*/ 37 h 39"/>
                <a:gd name="T2" fmla="*/ 0 w 55"/>
                <a:gd name="T3" fmla="*/ 39 h 39"/>
                <a:gd name="T4" fmla="*/ 55 w 55"/>
                <a:gd name="T5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39">
                  <a:moveTo>
                    <a:pt x="55" y="37"/>
                  </a:moveTo>
                  <a:cubicBezTo>
                    <a:pt x="55" y="37"/>
                    <a:pt x="33" y="0"/>
                    <a:pt x="0" y="39"/>
                  </a:cubicBezTo>
                  <a:lnTo>
                    <a:pt x="55" y="37"/>
                  </a:ln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9">
              <a:extLst>
                <a:ext uri="{FF2B5EF4-FFF2-40B4-BE49-F238E27FC236}">
                  <a16:creationId xmlns:a16="http://schemas.microsoft.com/office/drawing/2014/main" id="{35D489E1-2758-48C7-8588-DBBC94912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231"/>
              <a:ext cx="157" cy="316"/>
            </a:xfrm>
            <a:custGeom>
              <a:avLst/>
              <a:gdLst>
                <a:gd name="T0" fmla="*/ 10 w 65"/>
                <a:gd name="T1" fmla="*/ 1 h 130"/>
                <a:gd name="T2" fmla="*/ 65 w 65"/>
                <a:gd name="T3" fmla="*/ 111 h 130"/>
                <a:gd name="T4" fmla="*/ 37 w 65"/>
                <a:gd name="T5" fmla="*/ 102 h 130"/>
                <a:gd name="T6" fmla="*/ 1 w 65"/>
                <a:gd name="T7" fmla="*/ 37 h 130"/>
                <a:gd name="T8" fmla="*/ 10 w 65"/>
                <a:gd name="T9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30">
                  <a:moveTo>
                    <a:pt x="10" y="1"/>
                  </a:moveTo>
                  <a:cubicBezTo>
                    <a:pt x="13" y="1"/>
                    <a:pt x="59" y="61"/>
                    <a:pt x="65" y="111"/>
                  </a:cubicBezTo>
                  <a:cubicBezTo>
                    <a:pt x="65" y="111"/>
                    <a:pt x="65" y="130"/>
                    <a:pt x="37" y="102"/>
                  </a:cubicBezTo>
                  <a:cubicBezTo>
                    <a:pt x="26" y="90"/>
                    <a:pt x="22" y="61"/>
                    <a:pt x="1" y="37"/>
                  </a:cubicBezTo>
                  <a:cubicBezTo>
                    <a:pt x="1" y="37"/>
                    <a:pt x="0" y="0"/>
                    <a:pt x="10" y="1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90">
              <a:extLst>
                <a:ext uri="{FF2B5EF4-FFF2-40B4-BE49-F238E27FC236}">
                  <a16:creationId xmlns:a16="http://schemas.microsoft.com/office/drawing/2014/main" id="{035659C1-1551-4EB2-BEC4-4B19D3FA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440"/>
              <a:ext cx="194" cy="92"/>
            </a:xfrm>
            <a:custGeom>
              <a:avLst/>
              <a:gdLst>
                <a:gd name="T0" fmla="*/ 0 w 80"/>
                <a:gd name="T1" fmla="*/ 16 h 38"/>
                <a:gd name="T2" fmla="*/ 34 w 80"/>
                <a:gd name="T3" fmla="*/ 8 h 38"/>
                <a:gd name="T4" fmla="*/ 74 w 80"/>
                <a:gd name="T5" fmla="*/ 29 h 38"/>
                <a:gd name="T6" fmla="*/ 7 w 80"/>
                <a:gd name="T7" fmla="*/ 35 h 38"/>
                <a:gd name="T8" fmla="*/ 0 w 80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8">
                  <a:moveTo>
                    <a:pt x="0" y="16"/>
                  </a:moveTo>
                  <a:cubicBezTo>
                    <a:pt x="8" y="12"/>
                    <a:pt x="29" y="10"/>
                    <a:pt x="34" y="8"/>
                  </a:cubicBezTo>
                  <a:cubicBezTo>
                    <a:pt x="67" y="0"/>
                    <a:pt x="74" y="29"/>
                    <a:pt x="74" y="29"/>
                  </a:cubicBezTo>
                  <a:cubicBezTo>
                    <a:pt x="80" y="38"/>
                    <a:pt x="34" y="37"/>
                    <a:pt x="7" y="35"/>
                  </a:cubicBezTo>
                  <a:cubicBezTo>
                    <a:pt x="6" y="29"/>
                    <a:pt x="1" y="22"/>
                    <a:pt x="0" y="16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91">
              <a:extLst>
                <a:ext uri="{FF2B5EF4-FFF2-40B4-BE49-F238E27FC236}">
                  <a16:creationId xmlns:a16="http://schemas.microsoft.com/office/drawing/2014/main" id="{EB7767B7-64B0-481F-9126-ED0E6850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0" y="2277"/>
              <a:ext cx="131" cy="160"/>
            </a:xfrm>
            <a:custGeom>
              <a:avLst/>
              <a:gdLst>
                <a:gd name="T0" fmla="*/ 28 w 54"/>
                <a:gd name="T1" fmla="*/ 7 h 66"/>
                <a:gd name="T2" fmla="*/ 45 w 54"/>
                <a:gd name="T3" fmla="*/ 66 h 66"/>
                <a:gd name="T4" fmla="*/ 45 w 54"/>
                <a:gd name="T5" fmla="*/ 62 h 66"/>
                <a:gd name="T6" fmla="*/ 28 w 54"/>
                <a:gd name="T7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66">
                  <a:moveTo>
                    <a:pt x="28" y="7"/>
                  </a:moveTo>
                  <a:cubicBezTo>
                    <a:pt x="0" y="15"/>
                    <a:pt x="41" y="59"/>
                    <a:pt x="45" y="66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9" y="53"/>
                    <a:pt x="54" y="0"/>
                    <a:pt x="28" y="7"/>
                  </a:cubicBezTo>
                  <a:close/>
                </a:path>
              </a:pathLst>
            </a:custGeom>
            <a:solidFill>
              <a:srgbClr val="A2B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492">
              <a:extLst>
                <a:ext uri="{FF2B5EF4-FFF2-40B4-BE49-F238E27FC236}">
                  <a16:creationId xmlns:a16="http://schemas.microsoft.com/office/drawing/2014/main" id="{BF09870C-C355-409C-96E1-BD4D94A35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258"/>
              <a:ext cx="105" cy="179"/>
            </a:xfrm>
            <a:custGeom>
              <a:avLst/>
              <a:gdLst>
                <a:gd name="T0" fmla="*/ 26 w 43"/>
                <a:gd name="T1" fmla="*/ 4 h 74"/>
                <a:gd name="T2" fmla="*/ 11 w 43"/>
                <a:gd name="T3" fmla="*/ 74 h 74"/>
                <a:gd name="T4" fmla="*/ 20 w 43"/>
                <a:gd name="T5" fmla="*/ 69 h 74"/>
                <a:gd name="T6" fmla="*/ 43 w 43"/>
                <a:gd name="T7" fmla="*/ 23 h 74"/>
                <a:gd name="T8" fmla="*/ 26 w 43"/>
                <a:gd name="T9" fmla="*/ 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4">
                  <a:moveTo>
                    <a:pt x="26" y="4"/>
                  </a:moveTo>
                  <a:cubicBezTo>
                    <a:pt x="1" y="10"/>
                    <a:pt x="0" y="57"/>
                    <a:pt x="11" y="74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9" y="53"/>
                    <a:pt x="42" y="43"/>
                    <a:pt x="43" y="23"/>
                  </a:cubicBezTo>
                  <a:cubicBezTo>
                    <a:pt x="43" y="12"/>
                    <a:pt x="40" y="0"/>
                    <a:pt x="26" y="4"/>
                  </a:cubicBezTo>
                  <a:close/>
                </a:path>
              </a:pathLst>
            </a:custGeom>
            <a:solidFill>
              <a:srgbClr val="A2B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493">
              <a:extLst>
                <a:ext uri="{FF2B5EF4-FFF2-40B4-BE49-F238E27FC236}">
                  <a16:creationId xmlns:a16="http://schemas.microsoft.com/office/drawing/2014/main" id="{D9EE7432-FF6E-42B6-9CA3-0D81BC00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26"/>
              <a:ext cx="97" cy="100"/>
            </a:xfrm>
            <a:custGeom>
              <a:avLst/>
              <a:gdLst>
                <a:gd name="T0" fmla="*/ 26 w 40"/>
                <a:gd name="T1" fmla="*/ 15 h 41"/>
                <a:gd name="T2" fmla="*/ 0 w 40"/>
                <a:gd name="T3" fmla="*/ 30 h 41"/>
                <a:gd name="T4" fmla="*/ 0 w 40"/>
                <a:gd name="T5" fmla="*/ 33 h 41"/>
                <a:gd name="T6" fmla="*/ 26 w 40"/>
                <a:gd name="T7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1">
                  <a:moveTo>
                    <a:pt x="26" y="15"/>
                  </a:moveTo>
                  <a:cubicBezTo>
                    <a:pt x="14" y="0"/>
                    <a:pt x="0" y="17"/>
                    <a:pt x="0" y="3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41"/>
                    <a:pt x="40" y="32"/>
                    <a:pt x="26" y="15"/>
                  </a:cubicBezTo>
                  <a:close/>
                </a:path>
              </a:pathLst>
            </a:custGeom>
            <a:solidFill>
              <a:srgbClr val="A2B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494">
              <a:extLst>
                <a:ext uri="{FF2B5EF4-FFF2-40B4-BE49-F238E27FC236}">
                  <a16:creationId xmlns:a16="http://schemas.microsoft.com/office/drawing/2014/main" id="{34B99136-AF44-42CA-B308-F06692622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406"/>
              <a:ext cx="165" cy="136"/>
            </a:xfrm>
            <a:custGeom>
              <a:avLst/>
              <a:gdLst>
                <a:gd name="T0" fmla="*/ 0 w 165"/>
                <a:gd name="T1" fmla="*/ 0 h 136"/>
                <a:gd name="T2" fmla="*/ 17 w 165"/>
                <a:gd name="T3" fmla="*/ 131 h 136"/>
                <a:gd name="T4" fmla="*/ 153 w 165"/>
                <a:gd name="T5" fmla="*/ 136 h 136"/>
                <a:gd name="T6" fmla="*/ 165 w 165"/>
                <a:gd name="T7" fmla="*/ 2 h 136"/>
                <a:gd name="T8" fmla="*/ 0 w 165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36">
                  <a:moveTo>
                    <a:pt x="0" y="0"/>
                  </a:moveTo>
                  <a:lnTo>
                    <a:pt x="17" y="131"/>
                  </a:lnTo>
                  <a:lnTo>
                    <a:pt x="153" y="136"/>
                  </a:lnTo>
                  <a:lnTo>
                    <a:pt x="16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495">
              <a:extLst>
                <a:ext uri="{FF2B5EF4-FFF2-40B4-BE49-F238E27FC236}">
                  <a16:creationId xmlns:a16="http://schemas.microsoft.com/office/drawing/2014/main" id="{F6BB803E-7C78-4173-B5DF-1B3C0785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493"/>
              <a:ext cx="483" cy="37"/>
            </a:xfrm>
            <a:custGeom>
              <a:avLst/>
              <a:gdLst>
                <a:gd name="T0" fmla="*/ 0 w 199"/>
                <a:gd name="T1" fmla="*/ 0 h 15"/>
                <a:gd name="T2" fmla="*/ 0 w 199"/>
                <a:gd name="T3" fmla="*/ 0 h 15"/>
                <a:gd name="T4" fmla="*/ 12 w 199"/>
                <a:gd name="T5" fmla="*/ 13 h 15"/>
                <a:gd name="T6" fmla="*/ 186 w 199"/>
                <a:gd name="T7" fmla="*/ 15 h 15"/>
                <a:gd name="T8" fmla="*/ 199 w 199"/>
                <a:gd name="T9" fmla="*/ 3 h 15"/>
                <a:gd name="T10" fmla="*/ 199 w 199"/>
                <a:gd name="T11" fmla="*/ 2 h 15"/>
                <a:gd name="T12" fmla="*/ 0 w 19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5" y="12"/>
                    <a:pt x="12" y="13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93" y="15"/>
                    <a:pt x="199" y="10"/>
                    <a:pt x="199" y="3"/>
                  </a:cubicBezTo>
                  <a:cubicBezTo>
                    <a:pt x="199" y="3"/>
                    <a:pt x="199" y="3"/>
                    <a:pt x="199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7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496">
              <a:extLst>
                <a:ext uri="{FF2B5EF4-FFF2-40B4-BE49-F238E27FC236}">
                  <a16:creationId xmlns:a16="http://schemas.microsoft.com/office/drawing/2014/main" id="{2C6F8614-DF28-4B49-B84B-2E56EAF5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231"/>
              <a:ext cx="414" cy="269"/>
            </a:xfrm>
            <a:custGeom>
              <a:avLst/>
              <a:gdLst>
                <a:gd name="T0" fmla="*/ 171 w 171"/>
                <a:gd name="T1" fmla="*/ 102 h 111"/>
                <a:gd name="T2" fmla="*/ 164 w 171"/>
                <a:gd name="T3" fmla="*/ 111 h 111"/>
                <a:gd name="T4" fmla="*/ 18 w 171"/>
                <a:gd name="T5" fmla="*/ 109 h 111"/>
                <a:gd name="T6" fmla="*/ 9 w 171"/>
                <a:gd name="T7" fmla="*/ 101 h 111"/>
                <a:gd name="T8" fmla="*/ 0 w 171"/>
                <a:gd name="T9" fmla="*/ 21 h 111"/>
                <a:gd name="T10" fmla="*/ 7 w 171"/>
                <a:gd name="T11" fmla="*/ 13 h 111"/>
                <a:gd name="T12" fmla="*/ 148 w 171"/>
                <a:gd name="T13" fmla="*/ 1 h 111"/>
                <a:gd name="T14" fmla="*/ 157 w 171"/>
                <a:gd name="T15" fmla="*/ 9 h 111"/>
                <a:gd name="T16" fmla="*/ 171 w 171"/>
                <a:gd name="T17" fmla="*/ 10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1" h="111">
                  <a:moveTo>
                    <a:pt x="171" y="102"/>
                  </a:moveTo>
                  <a:cubicBezTo>
                    <a:pt x="171" y="107"/>
                    <a:pt x="168" y="111"/>
                    <a:pt x="164" y="111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4" y="109"/>
                    <a:pt x="10" y="106"/>
                    <a:pt x="9" y="10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7"/>
                    <a:pt x="2" y="13"/>
                    <a:pt x="7" y="13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53" y="0"/>
                    <a:pt x="157" y="4"/>
                    <a:pt x="157" y="9"/>
                  </a:cubicBezTo>
                  <a:lnTo>
                    <a:pt x="171" y="102"/>
                  </a:lnTo>
                  <a:close/>
                </a:path>
              </a:pathLst>
            </a:custGeom>
            <a:solidFill>
              <a:srgbClr val="E2E4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497">
              <a:extLst>
                <a:ext uri="{FF2B5EF4-FFF2-40B4-BE49-F238E27FC236}">
                  <a16:creationId xmlns:a16="http://schemas.microsoft.com/office/drawing/2014/main" id="{E4940D61-49A1-4277-B4AE-693E99AF2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348"/>
              <a:ext cx="51" cy="51"/>
            </a:xfrm>
            <a:custGeom>
              <a:avLst/>
              <a:gdLst>
                <a:gd name="T0" fmla="*/ 20 w 21"/>
                <a:gd name="T1" fmla="*/ 10 h 21"/>
                <a:gd name="T2" fmla="*/ 12 w 21"/>
                <a:gd name="T3" fmla="*/ 21 h 21"/>
                <a:gd name="T4" fmla="*/ 1 w 21"/>
                <a:gd name="T5" fmla="*/ 11 h 21"/>
                <a:gd name="T6" fmla="*/ 9 w 21"/>
                <a:gd name="T7" fmla="*/ 0 h 21"/>
                <a:gd name="T8" fmla="*/ 20 w 21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1" y="16"/>
                    <a:pt x="17" y="21"/>
                    <a:pt x="12" y="21"/>
                  </a:cubicBezTo>
                  <a:cubicBezTo>
                    <a:pt x="7" y="21"/>
                    <a:pt x="2" y="17"/>
                    <a:pt x="1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5"/>
                    <a:pt x="20" y="10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498">
              <a:extLst>
                <a:ext uri="{FF2B5EF4-FFF2-40B4-BE49-F238E27FC236}">
                  <a16:creationId xmlns:a16="http://schemas.microsoft.com/office/drawing/2014/main" id="{E4E9C939-15C6-4332-AF5C-C02255F5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80"/>
              <a:ext cx="185" cy="680"/>
            </a:xfrm>
            <a:custGeom>
              <a:avLst/>
              <a:gdLst>
                <a:gd name="T0" fmla="*/ 39 w 185"/>
                <a:gd name="T1" fmla="*/ 680 h 680"/>
                <a:gd name="T2" fmla="*/ 185 w 185"/>
                <a:gd name="T3" fmla="*/ 13 h 680"/>
                <a:gd name="T4" fmla="*/ 148 w 185"/>
                <a:gd name="T5" fmla="*/ 0 h 680"/>
                <a:gd name="T6" fmla="*/ 0 w 185"/>
                <a:gd name="T7" fmla="*/ 680 h 680"/>
                <a:gd name="T8" fmla="*/ 39 w 185"/>
                <a:gd name="T9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680">
                  <a:moveTo>
                    <a:pt x="39" y="680"/>
                  </a:moveTo>
                  <a:lnTo>
                    <a:pt x="185" y="13"/>
                  </a:lnTo>
                  <a:lnTo>
                    <a:pt x="148" y="0"/>
                  </a:lnTo>
                  <a:lnTo>
                    <a:pt x="0" y="680"/>
                  </a:lnTo>
                  <a:lnTo>
                    <a:pt x="39" y="68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499">
              <a:extLst>
                <a:ext uri="{FF2B5EF4-FFF2-40B4-BE49-F238E27FC236}">
                  <a16:creationId xmlns:a16="http://schemas.microsoft.com/office/drawing/2014/main" id="{087C5677-DBBA-4BE9-92E4-0E8724A9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580"/>
              <a:ext cx="185" cy="680"/>
            </a:xfrm>
            <a:custGeom>
              <a:avLst/>
              <a:gdLst>
                <a:gd name="T0" fmla="*/ 148 w 185"/>
                <a:gd name="T1" fmla="*/ 680 h 680"/>
                <a:gd name="T2" fmla="*/ 0 w 185"/>
                <a:gd name="T3" fmla="*/ 13 h 680"/>
                <a:gd name="T4" fmla="*/ 37 w 185"/>
                <a:gd name="T5" fmla="*/ 0 h 680"/>
                <a:gd name="T6" fmla="*/ 185 w 185"/>
                <a:gd name="T7" fmla="*/ 680 h 680"/>
                <a:gd name="T8" fmla="*/ 148 w 185"/>
                <a:gd name="T9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680">
                  <a:moveTo>
                    <a:pt x="148" y="680"/>
                  </a:moveTo>
                  <a:lnTo>
                    <a:pt x="0" y="13"/>
                  </a:lnTo>
                  <a:lnTo>
                    <a:pt x="37" y="0"/>
                  </a:lnTo>
                  <a:lnTo>
                    <a:pt x="185" y="680"/>
                  </a:lnTo>
                  <a:lnTo>
                    <a:pt x="148" y="68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Rectangle 500">
              <a:extLst>
                <a:ext uri="{FF2B5EF4-FFF2-40B4-BE49-F238E27FC236}">
                  <a16:creationId xmlns:a16="http://schemas.microsoft.com/office/drawing/2014/main" id="{5025C2BB-21EB-486B-8D5E-C4CF70162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22"/>
              <a:ext cx="1212" cy="73"/>
            </a:xfrm>
            <a:prstGeom prst="rect">
              <a:avLst/>
            </a:prstGeom>
            <a:solidFill>
              <a:srgbClr val="222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02" name="Group 503">
            <a:extLst>
              <a:ext uri="{FF2B5EF4-FFF2-40B4-BE49-F238E27FC236}">
                <a16:creationId xmlns:a16="http://schemas.microsoft.com/office/drawing/2014/main" id="{CE200332-329D-421E-A57C-F05FE3363B1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279506" y="3720100"/>
            <a:ext cx="1130580" cy="2449379"/>
            <a:chOff x="3650" y="1748"/>
            <a:chExt cx="895" cy="1939"/>
          </a:xfrm>
        </p:grpSpPr>
        <p:sp>
          <p:nvSpPr>
            <p:cNvPr id="503" name="AutoShape 502">
              <a:extLst>
                <a:ext uri="{FF2B5EF4-FFF2-40B4-BE49-F238E27FC236}">
                  <a16:creationId xmlns:a16="http://schemas.microsoft.com/office/drawing/2014/main" id="{7E22EF9C-4D63-4114-B62E-6568F52E814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50" y="1748"/>
              <a:ext cx="895" cy="19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504">
              <a:extLst>
                <a:ext uri="{FF2B5EF4-FFF2-40B4-BE49-F238E27FC236}">
                  <a16:creationId xmlns:a16="http://schemas.microsoft.com/office/drawing/2014/main" id="{02912EC5-5BF9-49BA-B56B-1909EA36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751"/>
              <a:ext cx="619" cy="785"/>
            </a:xfrm>
            <a:custGeom>
              <a:avLst/>
              <a:gdLst>
                <a:gd name="T0" fmla="*/ 27 w 226"/>
                <a:gd name="T1" fmla="*/ 84 h 288"/>
                <a:gd name="T2" fmla="*/ 44 w 226"/>
                <a:gd name="T3" fmla="*/ 23 h 288"/>
                <a:gd name="T4" fmla="*/ 82 w 226"/>
                <a:gd name="T5" fmla="*/ 1 h 288"/>
                <a:gd name="T6" fmla="*/ 94 w 226"/>
                <a:gd name="T7" fmla="*/ 0 h 288"/>
                <a:gd name="T8" fmla="*/ 139 w 226"/>
                <a:gd name="T9" fmla="*/ 20 h 288"/>
                <a:gd name="T10" fmla="*/ 171 w 226"/>
                <a:gd name="T11" fmla="*/ 139 h 288"/>
                <a:gd name="T12" fmla="*/ 190 w 226"/>
                <a:gd name="T13" fmla="*/ 247 h 288"/>
                <a:gd name="T14" fmla="*/ 58 w 226"/>
                <a:gd name="T15" fmla="*/ 273 h 288"/>
                <a:gd name="T16" fmla="*/ 0 w 226"/>
                <a:gd name="T17" fmla="*/ 178 h 288"/>
                <a:gd name="T18" fmla="*/ 27 w 226"/>
                <a:gd name="T19" fmla="*/ 8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6" h="288">
                  <a:moveTo>
                    <a:pt x="27" y="84"/>
                  </a:moveTo>
                  <a:cubicBezTo>
                    <a:pt x="33" y="72"/>
                    <a:pt x="37" y="39"/>
                    <a:pt x="44" y="23"/>
                  </a:cubicBezTo>
                  <a:cubicBezTo>
                    <a:pt x="53" y="4"/>
                    <a:pt x="68" y="0"/>
                    <a:pt x="82" y="1"/>
                  </a:cubicBezTo>
                  <a:cubicBezTo>
                    <a:pt x="86" y="0"/>
                    <a:pt x="90" y="0"/>
                    <a:pt x="94" y="0"/>
                  </a:cubicBezTo>
                  <a:cubicBezTo>
                    <a:pt x="111" y="0"/>
                    <a:pt x="129" y="6"/>
                    <a:pt x="139" y="20"/>
                  </a:cubicBezTo>
                  <a:cubicBezTo>
                    <a:pt x="164" y="54"/>
                    <a:pt x="155" y="101"/>
                    <a:pt x="171" y="139"/>
                  </a:cubicBezTo>
                  <a:cubicBezTo>
                    <a:pt x="185" y="174"/>
                    <a:pt x="226" y="213"/>
                    <a:pt x="190" y="247"/>
                  </a:cubicBezTo>
                  <a:cubicBezTo>
                    <a:pt x="160" y="276"/>
                    <a:pt x="97" y="288"/>
                    <a:pt x="58" y="273"/>
                  </a:cubicBezTo>
                  <a:cubicBezTo>
                    <a:pt x="20" y="258"/>
                    <a:pt x="0" y="217"/>
                    <a:pt x="0" y="178"/>
                  </a:cubicBezTo>
                  <a:cubicBezTo>
                    <a:pt x="0" y="142"/>
                    <a:pt x="12" y="115"/>
                    <a:pt x="27" y="84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505">
              <a:extLst>
                <a:ext uri="{FF2B5EF4-FFF2-40B4-BE49-F238E27FC236}">
                  <a16:creationId xmlns:a16="http://schemas.microsoft.com/office/drawing/2014/main" id="{0E5CA6B8-0272-4489-897D-CAB5D3D9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195"/>
              <a:ext cx="291" cy="396"/>
            </a:xfrm>
            <a:custGeom>
              <a:avLst/>
              <a:gdLst>
                <a:gd name="T0" fmla="*/ 80 w 106"/>
                <a:gd name="T1" fmla="*/ 144 h 145"/>
                <a:gd name="T2" fmla="*/ 106 w 106"/>
                <a:gd name="T3" fmla="*/ 19 h 145"/>
                <a:gd name="T4" fmla="*/ 0 w 106"/>
                <a:gd name="T5" fmla="*/ 19 h 145"/>
                <a:gd name="T6" fmla="*/ 27 w 106"/>
                <a:gd name="T7" fmla="*/ 145 h 145"/>
                <a:gd name="T8" fmla="*/ 80 w 106"/>
                <a:gd name="T9" fmla="*/ 14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45">
                  <a:moveTo>
                    <a:pt x="80" y="144"/>
                  </a:moveTo>
                  <a:cubicBezTo>
                    <a:pt x="82" y="139"/>
                    <a:pt x="106" y="19"/>
                    <a:pt x="106" y="19"/>
                  </a:cubicBezTo>
                  <a:cubicBezTo>
                    <a:pt x="106" y="19"/>
                    <a:pt x="41" y="0"/>
                    <a:pt x="0" y="19"/>
                  </a:cubicBezTo>
                  <a:cubicBezTo>
                    <a:pt x="27" y="145"/>
                    <a:pt x="27" y="145"/>
                    <a:pt x="27" y="145"/>
                  </a:cubicBezTo>
                  <a:lnTo>
                    <a:pt x="80" y="144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506">
              <a:extLst>
                <a:ext uri="{FF2B5EF4-FFF2-40B4-BE49-F238E27FC236}">
                  <a16:creationId xmlns:a16="http://schemas.microsoft.com/office/drawing/2014/main" id="{0D0E98B9-8431-4855-96F9-7E773D0B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408"/>
              <a:ext cx="169" cy="109"/>
            </a:xfrm>
            <a:custGeom>
              <a:avLst/>
              <a:gdLst>
                <a:gd name="T0" fmla="*/ 62 w 62"/>
                <a:gd name="T1" fmla="*/ 5 h 40"/>
                <a:gd name="T2" fmla="*/ 0 w 62"/>
                <a:gd name="T3" fmla="*/ 0 h 40"/>
                <a:gd name="T4" fmla="*/ 62 w 62"/>
                <a:gd name="T5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2" y="5"/>
                    <a:pt x="13" y="10"/>
                    <a:pt x="0" y="0"/>
                  </a:cubicBezTo>
                  <a:cubicBezTo>
                    <a:pt x="0" y="0"/>
                    <a:pt x="17" y="40"/>
                    <a:pt x="62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507">
              <a:extLst>
                <a:ext uri="{FF2B5EF4-FFF2-40B4-BE49-F238E27FC236}">
                  <a16:creationId xmlns:a16="http://schemas.microsoft.com/office/drawing/2014/main" id="{FC83DD64-B8D8-47E7-BC85-E49DB4C1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469"/>
              <a:ext cx="124" cy="221"/>
            </a:xfrm>
            <a:custGeom>
              <a:avLst/>
              <a:gdLst>
                <a:gd name="T0" fmla="*/ 8 w 45"/>
                <a:gd name="T1" fmla="*/ 60 h 81"/>
                <a:gd name="T2" fmla="*/ 32 w 45"/>
                <a:gd name="T3" fmla="*/ 79 h 81"/>
                <a:gd name="T4" fmla="*/ 41 w 45"/>
                <a:gd name="T5" fmla="*/ 63 h 81"/>
                <a:gd name="T6" fmla="*/ 31 w 45"/>
                <a:gd name="T7" fmla="*/ 50 h 81"/>
                <a:gd name="T8" fmla="*/ 25 w 45"/>
                <a:gd name="T9" fmla="*/ 39 h 81"/>
                <a:gd name="T10" fmla="*/ 21 w 45"/>
                <a:gd name="T11" fmla="*/ 34 h 81"/>
                <a:gd name="T12" fmla="*/ 26 w 45"/>
                <a:gd name="T13" fmla="*/ 0 h 81"/>
                <a:gd name="T14" fmla="*/ 26 w 45"/>
                <a:gd name="T15" fmla="*/ 0 h 81"/>
                <a:gd name="T16" fmla="*/ 0 w 45"/>
                <a:gd name="T17" fmla="*/ 0 h 81"/>
                <a:gd name="T18" fmla="*/ 13 w 45"/>
                <a:gd name="T19" fmla="*/ 36 h 81"/>
                <a:gd name="T20" fmla="*/ 12 w 45"/>
                <a:gd name="T21" fmla="*/ 39 h 81"/>
                <a:gd name="T22" fmla="*/ 11 w 45"/>
                <a:gd name="T23" fmla="*/ 42 h 81"/>
                <a:gd name="T24" fmla="*/ 8 w 45"/>
                <a:gd name="T25" fmla="*/ 6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8" y="60"/>
                  </a:moveTo>
                  <a:cubicBezTo>
                    <a:pt x="5" y="73"/>
                    <a:pt x="20" y="81"/>
                    <a:pt x="32" y="79"/>
                  </a:cubicBezTo>
                  <a:cubicBezTo>
                    <a:pt x="36" y="78"/>
                    <a:pt x="45" y="67"/>
                    <a:pt x="41" y="63"/>
                  </a:cubicBezTo>
                  <a:cubicBezTo>
                    <a:pt x="37" y="59"/>
                    <a:pt x="34" y="54"/>
                    <a:pt x="31" y="50"/>
                  </a:cubicBezTo>
                  <a:cubicBezTo>
                    <a:pt x="29" y="46"/>
                    <a:pt x="27" y="43"/>
                    <a:pt x="25" y="39"/>
                  </a:cubicBezTo>
                  <a:cubicBezTo>
                    <a:pt x="24" y="38"/>
                    <a:pt x="22" y="36"/>
                    <a:pt x="21" y="34"/>
                  </a:cubicBezTo>
                  <a:cubicBezTo>
                    <a:pt x="23" y="23"/>
                    <a:pt x="26" y="12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2"/>
                    <a:pt x="8" y="24"/>
                    <a:pt x="13" y="36"/>
                  </a:cubicBezTo>
                  <a:cubicBezTo>
                    <a:pt x="13" y="37"/>
                    <a:pt x="13" y="38"/>
                    <a:pt x="12" y="39"/>
                  </a:cubicBezTo>
                  <a:cubicBezTo>
                    <a:pt x="12" y="40"/>
                    <a:pt x="12" y="41"/>
                    <a:pt x="11" y="42"/>
                  </a:cubicBezTo>
                  <a:cubicBezTo>
                    <a:pt x="10" y="49"/>
                    <a:pt x="8" y="55"/>
                    <a:pt x="8" y="6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508">
              <a:extLst>
                <a:ext uri="{FF2B5EF4-FFF2-40B4-BE49-F238E27FC236}">
                  <a16:creationId xmlns:a16="http://schemas.microsoft.com/office/drawing/2014/main" id="{3DE885B4-84C9-43A8-B066-F37EBF3FB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575"/>
              <a:ext cx="110" cy="115"/>
            </a:xfrm>
            <a:custGeom>
              <a:avLst/>
              <a:gdLst>
                <a:gd name="T0" fmla="*/ 27 w 40"/>
                <a:gd name="T1" fmla="*/ 40 h 42"/>
                <a:gd name="T2" fmla="*/ 36 w 40"/>
                <a:gd name="T3" fmla="*/ 24 h 42"/>
                <a:gd name="T4" fmla="*/ 26 w 40"/>
                <a:gd name="T5" fmla="*/ 11 h 42"/>
                <a:gd name="T6" fmla="*/ 20 w 40"/>
                <a:gd name="T7" fmla="*/ 0 h 42"/>
                <a:gd name="T8" fmla="*/ 7 w 40"/>
                <a:gd name="T9" fmla="*/ 0 h 42"/>
                <a:gd name="T10" fmla="*/ 6 w 40"/>
                <a:gd name="T11" fmla="*/ 3 h 42"/>
                <a:gd name="T12" fmla="*/ 3 w 40"/>
                <a:gd name="T13" fmla="*/ 21 h 42"/>
                <a:gd name="T14" fmla="*/ 27 w 40"/>
                <a:gd name="T1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2">
                  <a:moveTo>
                    <a:pt x="27" y="40"/>
                  </a:moveTo>
                  <a:cubicBezTo>
                    <a:pt x="31" y="39"/>
                    <a:pt x="40" y="28"/>
                    <a:pt x="36" y="24"/>
                  </a:cubicBezTo>
                  <a:cubicBezTo>
                    <a:pt x="32" y="20"/>
                    <a:pt x="29" y="15"/>
                    <a:pt x="26" y="11"/>
                  </a:cubicBezTo>
                  <a:cubicBezTo>
                    <a:pt x="24" y="7"/>
                    <a:pt x="22" y="4"/>
                    <a:pt x="20" y="0"/>
                  </a:cubicBezTo>
                  <a:cubicBezTo>
                    <a:pt x="16" y="2"/>
                    <a:pt x="12" y="2"/>
                    <a:pt x="7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5" y="10"/>
                    <a:pt x="3" y="16"/>
                    <a:pt x="3" y="21"/>
                  </a:cubicBezTo>
                  <a:cubicBezTo>
                    <a:pt x="0" y="34"/>
                    <a:pt x="15" y="42"/>
                    <a:pt x="27" y="4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509">
              <a:extLst>
                <a:ext uri="{FF2B5EF4-FFF2-40B4-BE49-F238E27FC236}">
                  <a16:creationId xmlns:a16="http://schemas.microsoft.com/office/drawing/2014/main" id="{ED1E98DA-AB21-487E-9497-9C2872E4C9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" y="3542"/>
              <a:ext cx="90" cy="66"/>
            </a:xfrm>
            <a:custGeom>
              <a:avLst/>
              <a:gdLst>
                <a:gd name="T0" fmla="*/ 1 w 33"/>
                <a:gd name="T1" fmla="*/ 11 h 24"/>
                <a:gd name="T2" fmla="*/ 9 w 33"/>
                <a:gd name="T3" fmla="*/ 18 h 24"/>
                <a:gd name="T4" fmla="*/ 18 w 33"/>
                <a:gd name="T5" fmla="*/ 20 h 24"/>
                <a:gd name="T6" fmla="*/ 14 w 33"/>
                <a:gd name="T7" fmla="*/ 23 h 24"/>
                <a:gd name="T8" fmla="*/ 15 w 33"/>
                <a:gd name="T9" fmla="*/ 24 h 24"/>
                <a:gd name="T10" fmla="*/ 22 w 33"/>
                <a:gd name="T11" fmla="*/ 22 h 24"/>
                <a:gd name="T12" fmla="*/ 29 w 33"/>
                <a:gd name="T13" fmla="*/ 22 h 24"/>
                <a:gd name="T14" fmla="*/ 30 w 33"/>
                <a:gd name="T15" fmla="*/ 21 h 24"/>
                <a:gd name="T16" fmla="*/ 21 w 33"/>
                <a:gd name="T17" fmla="*/ 19 h 24"/>
                <a:gd name="T18" fmla="*/ 24 w 33"/>
                <a:gd name="T19" fmla="*/ 17 h 24"/>
                <a:gd name="T20" fmla="*/ 29 w 33"/>
                <a:gd name="T21" fmla="*/ 14 h 24"/>
                <a:gd name="T22" fmla="*/ 31 w 33"/>
                <a:gd name="T23" fmla="*/ 6 h 24"/>
                <a:gd name="T24" fmla="*/ 20 w 33"/>
                <a:gd name="T25" fmla="*/ 4 h 24"/>
                <a:gd name="T26" fmla="*/ 19 w 33"/>
                <a:gd name="T27" fmla="*/ 15 h 24"/>
                <a:gd name="T28" fmla="*/ 8 w 33"/>
                <a:gd name="T29" fmla="*/ 9 h 24"/>
                <a:gd name="T30" fmla="*/ 1 w 33"/>
                <a:gd name="T31" fmla="*/ 11 h 24"/>
                <a:gd name="T32" fmla="*/ 21 w 33"/>
                <a:gd name="T33" fmla="*/ 17 h 24"/>
                <a:gd name="T34" fmla="*/ 20 w 33"/>
                <a:gd name="T35" fmla="*/ 11 h 24"/>
                <a:gd name="T36" fmla="*/ 25 w 33"/>
                <a:gd name="T37" fmla="*/ 4 h 24"/>
                <a:gd name="T38" fmla="*/ 30 w 33"/>
                <a:gd name="T39" fmla="*/ 10 h 24"/>
                <a:gd name="T40" fmla="*/ 28 w 33"/>
                <a:gd name="T41" fmla="*/ 13 h 24"/>
                <a:gd name="T42" fmla="*/ 21 w 33"/>
                <a:gd name="T43" fmla="*/ 17 h 24"/>
                <a:gd name="T44" fmla="*/ 10 w 33"/>
                <a:gd name="T45" fmla="*/ 12 h 24"/>
                <a:gd name="T46" fmla="*/ 18 w 33"/>
                <a:gd name="T47" fmla="*/ 17 h 24"/>
                <a:gd name="T48" fmla="*/ 10 w 33"/>
                <a:gd name="T49" fmla="*/ 16 h 24"/>
                <a:gd name="T50" fmla="*/ 3 w 33"/>
                <a:gd name="T51" fmla="*/ 11 h 24"/>
                <a:gd name="T52" fmla="*/ 10 w 33"/>
                <a:gd name="T5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4">
                  <a:moveTo>
                    <a:pt x="1" y="11"/>
                  </a:moveTo>
                  <a:cubicBezTo>
                    <a:pt x="1" y="15"/>
                    <a:pt x="7" y="17"/>
                    <a:pt x="9" y="18"/>
                  </a:cubicBezTo>
                  <a:cubicBezTo>
                    <a:pt x="12" y="19"/>
                    <a:pt x="15" y="20"/>
                    <a:pt x="18" y="20"/>
                  </a:cubicBezTo>
                  <a:cubicBezTo>
                    <a:pt x="16" y="20"/>
                    <a:pt x="15" y="21"/>
                    <a:pt x="14" y="23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8" y="23"/>
                    <a:pt x="19" y="22"/>
                    <a:pt x="22" y="22"/>
                  </a:cubicBezTo>
                  <a:cubicBezTo>
                    <a:pt x="25" y="22"/>
                    <a:pt x="27" y="23"/>
                    <a:pt x="29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27" y="20"/>
                    <a:pt x="24" y="19"/>
                    <a:pt x="21" y="19"/>
                  </a:cubicBezTo>
                  <a:cubicBezTo>
                    <a:pt x="22" y="19"/>
                    <a:pt x="23" y="18"/>
                    <a:pt x="24" y="17"/>
                  </a:cubicBezTo>
                  <a:cubicBezTo>
                    <a:pt x="25" y="16"/>
                    <a:pt x="27" y="15"/>
                    <a:pt x="29" y="14"/>
                  </a:cubicBezTo>
                  <a:cubicBezTo>
                    <a:pt x="32" y="12"/>
                    <a:pt x="33" y="10"/>
                    <a:pt x="31" y="6"/>
                  </a:cubicBezTo>
                  <a:cubicBezTo>
                    <a:pt x="29" y="2"/>
                    <a:pt x="24" y="0"/>
                    <a:pt x="20" y="4"/>
                  </a:cubicBezTo>
                  <a:cubicBezTo>
                    <a:pt x="17" y="8"/>
                    <a:pt x="18" y="11"/>
                    <a:pt x="19" y="15"/>
                  </a:cubicBezTo>
                  <a:cubicBezTo>
                    <a:pt x="16" y="12"/>
                    <a:pt x="13" y="10"/>
                    <a:pt x="8" y="9"/>
                  </a:cubicBezTo>
                  <a:cubicBezTo>
                    <a:pt x="6" y="8"/>
                    <a:pt x="0" y="7"/>
                    <a:pt x="1" y="11"/>
                  </a:cubicBezTo>
                  <a:close/>
                  <a:moveTo>
                    <a:pt x="21" y="17"/>
                  </a:moveTo>
                  <a:cubicBezTo>
                    <a:pt x="21" y="15"/>
                    <a:pt x="20" y="13"/>
                    <a:pt x="20" y="11"/>
                  </a:cubicBezTo>
                  <a:cubicBezTo>
                    <a:pt x="20" y="8"/>
                    <a:pt x="22" y="4"/>
                    <a:pt x="25" y="4"/>
                  </a:cubicBezTo>
                  <a:cubicBezTo>
                    <a:pt x="28" y="4"/>
                    <a:pt x="30" y="7"/>
                    <a:pt x="30" y="10"/>
                  </a:cubicBezTo>
                  <a:cubicBezTo>
                    <a:pt x="30" y="11"/>
                    <a:pt x="28" y="12"/>
                    <a:pt x="28" y="13"/>
                  </a:cubicBezTo>
                  <a:cubicBezTo>
                    <a:pt x="27" y="13"/>
                    <a:pt x="24" y="15"/>
                    <a:pt x="21" y="17"/>
                  </a:cubicBezTo>
                  <a:close/>
                  <a:moveTo>
                    <a:pt x="10" y="12"/>
                  </a:moveTo>
                  <a:cubicBezTo>
                    <a:pt x="13" y="13"/>
                    <a:pt x="16" y="15"/>
                    <a:pt x="18" y="17"/>
                  </a:cubicBezTo>
                  <a:cubicBezTo>
                    <a:pt x="16" y="18"/>
                    <a:pt x="13" y="17"/>
                    <a:pt x="10" y="16"/>
                  </a:cubicBezTo>
                  <a:cubicBezTo>
                    <a:pt x="8" y="15"/>
                    <a:pt x="4" y="14"/>
                    <a:pt x="3" y="11"/>
                  </a:cubicBezTo>
                  <a:cubicBezTo>
                    <a:pt x="2" y="10"/>
                    <a:pt x="9" y="11"/>
                    <a:pt x="10" y="12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510">
              <a:extLst>
                <a:ext uri="{FF2B5EF4-FFF2-40B4-BE49-F238E27FC236}">
                  <a16:creationId xmlns:a16="http://schemas.microsoft.com/office/drawing/2014/main" id="{AEC13471-5A2D-449D-9678-66F46610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613"/>
              <a:ext cx="44" cy="19"/>
            </a:xfrm>
            <a:custGeom>
              <a:avLst/>
              <a:gdLst>
                <a:gd name="T0" fmla="*/ 0 w 16"/>
                <a:gd name="T1" fmla="*/ 6 h 7"/>
                <a:gd name="T2" fmla="*/ 15 w 16"/>
                <a:gd name="T3" fmla="*/ 1 h 7"/>
                <a:gd name="T4" fmla="*/ 15 w 16"/>
                <a:gd name="T5" fmla="*/ 2 h 7"/>
                <a:gd name="T6" fmla="*/ 8 w 16"/>
                <a:gd name="T7" fmla="*/ 3 h 7"/>
                <a:gd name="T8" fmla="*/ 1 w 16"/>
                <a:gd name="T9" fmla="*/ 6 h 7"/>
                <a:gd name="T10" fmla="*/ 0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6"/>
                  </a:moveTo>
                  <a:cubicBezTo>
                    <a:pt x="1" y="0"/>
                    <a:pt x="11" y="0"/>
                    <a:pt x="15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3" y="3"/>
                    <a:pt x="10" y="3"/>
                    <a:pt x="8" y="3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511">
              <a:extLst>
                <a:ext uri="{FF2B5EF4-FFF2-40B4-BE49-F238E27FC236}">
                  <a16:creationId xmlns:a16="http://schemas.microsoft.com/office/drawing/2014/main" id="{B5B954E7-9921-45F0-8AB9-54E631E9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630"/>
              <a:ext cx="46" cy="13"/>
            </a:xfrm>
            <a:custGeom>
              <a:avLst/>
              <a:gdLst>
                <a:gd name="T0" fmla="*/ 1 w 17"/>
                <a:gd name="T1" fmla="*/ 3 h 5"/>
                <a:gd name="T2" fmla="*/ 9 w 17"/>
                <a:gd name="T3" fmla="*/ 1 h 5"/>
                <a:gd name="T4" fmla="*/ 16 w 17"/>
                <a:gd name="T5" fmla="*/ 2 h 5"/>
                <a:gd name="T6" fmla="*/ 16 w 17"/>
                <a:gd name="T7" fmla="*/ 3 h 5"/>
                <a:gd name="T8" fmla="*/ 8 w 17"/>
                <a:gd name="T9" fmla="*/ 4 h 5"/>
                <a:gd name="T10" fmla="*/ 1 w 17"/>
                <a:gd name="T11" fmla="*/ 5 h 5"/>
                <a:gd name="T12" fmla="*/ 1 w 17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">
                  <a:moveTo>
                    <a:pt x="1" y="3"/>
                  </a:moveTo>
                  <a:cubicBezTo>
                    <a:pt x="3" y="2"/>
                    <a:pt x="6" y="1"/>
                    <a:pt x="9" y="1"/>
                  </a:cubicBezTo>
                  <a:cubicBezTo>
                    <a:pt x="11" y="0"/>
                    <a:pt x="14" y="1"/>
                    <a:pt x="16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3" y="2"/>
                    <a:pt x="10" y="3"/>
                    <a:pt x="8" y="4"/>
                  </a:cubicBezTo>
                  <a:cubicBezTo>
                    <a:pt x="6" y="4"/>
                    <a:pt x="3" y="5"/>
                    <a:pt x="1" y="5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512">
              <a:extLst>
                <a:ext uri="{FF2B5EF4-FFF2-40B4-BE49-F238E27FC236}">
                  <a16:creationId xmlns:a16="http://schemas.microsoft.com/office/drawing/2014/main" id="{11EAF453-DA74-4378-B2EA-F97EC8F1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604"/>
              <a:ext cx="238" cy="947"/>
            </a:xfrm>
            <a:custGeom>
              <a:avLst/>
              <a:gdLst>
                <a:gd name="T0" fmla="*/ 48 w 87"/>
                <a:gd name="T1" fmla="*/ 0 h 347"/>
                <a:gd name="T2" fmla="*/ 71 w 87"/>
                <a:gd name="T3" fmla="*/ 343 h 347"/>
                <a:gd name="T4" fmla="*/ 49 w 87"/>
                <a:gd name="T5" fmla="*/ 345 h 347"/>
                <a:gd name="T6" fmla="*/ 12 w 87"/>
                <a:gd name="T7" fmla="*/ 4 h 347"/>
                <a:gd name="T8" fmla="*/ 48 w 87"/>
                <a:gd name="T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347">
                  <a:moveTo>
                    <a:pt x="48" y="0"/>
                  </a:moveTo>
                  <a:cubicBezTo>
                    <a:pt x="48" y="0"/>
                    <a:pt x="87" y="82"/>
                    <a:pt x="71" y="343"/>
                  </a:cubicBezTo>
                  <a:cubicBezTo>
                    <a:pt x="71" y="343"/>
                    <a:pt x="54" y="347"/>
                    <a:pt x="49" y="345"/>
                  </a:cubicBezTo>
                  <a:cubicBezTo>
                    <a:pt x="49" y="345"/>
                    <a:pt x="0" y="118"/>
                    <a:pt x="12" y="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513">
              <a:extLst>
                <a:ext uri="{FF2B5EF4-FFF2-40B4-BE49-F238E27FC236}">
                  <a16:creationId xmlns:a16="http://schemas.microsoft.com/office/drawing/2014/main" id="{BD59E948-4B51-4570-94B3-DF05D474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469"/>
              <a:ext cx="123" cy="221"/>
            </a:xfrm>
            <a:custGeom>
              <a:avLst/>
              <a:gdLst>
                <a:gd name="T0" fmla="*/ 37 w 45"/>
                <a:gd name="T1" fmla="*/ 60 h 81"/>
                <a:gd name="T2" fmla="*/ 13 w 45"/>
                <a:gd name="T3" fmla="*/ 79 h 81"/>
                <a:gd name="T4" fmla="*/ 3 w 45"/>
                <a:gd name="T5" fmla="*/ 63 h 81"/>
                <a:gd name="T6" fmla="*/ 13 w 45"/>
                <a:gd name="T7" fmla="*/ 50 h 81"/>
                <a:gd name="T8" fmla="*/ 20 w 45"/>
                <a:gd name="T9" fmla="*/ 39 h 81"/>
                <a:gd name="T10" fmla="*/ 24 w 45"/>
                <a:gd name="T11" fmla="*/ 34 h 81"/>
                <a:gd name="T12" fmla="*/ 20 w 45"/>
                <a:gd name="T13" fmla="*/ 0 h 81"/>
                <a:gd name="T14" fmla="*/ 20 w 45"/>
                <a:gd name="T15" fmla="*/ 0 h 81"/>
                <a:gd name="T16" fmla="*/ 45 w 45"/>
                <a:gd name="T17" fmla="*/ 0 h 81"/>
                <a:gd name="T18" fmla="*/ 31 w 45"/>
                <a:gd name="T19" fmla="*/ 36 h 81"/>
                <a:gd name="T20" fmla="*/ 32 w 45"/>
                <a:gd name="T21" fmla="*/ 39 h 81"/>
                <a:gd name="T22" fmla="*/ 33 w 45"/>
                <a:gd name="T23" fmla="*/ 42 h 81"/>
                <a:gd name="T24" fmla="*/ 37 w 45"/>
                <a:gd name="T25" fmla="*/ 6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37" y="60"/>
                  </a:moveTo>
                  <a:cubicBezTo>
                    <a:pt x="39" y="73"/>
                    <a:pt x="24" y="81"/>
                    <a:pt x="13" y="79"/>
                  </a:cubicBezTo>
                  <a:cubicBezTo>
                    <a:pt x="8" y="78"/>
                    <a:pt x="0" y="67"/>
                    <a:pt x="3" y="63"/>
                  </a:cubicBezTo>
                  <a:cubicBezTo>
                    <a:pt x="7" y="59"/>
                    <a:pt x="10" y="54"/>
                    <a:pt x="13" y="50"/>
                  </a:cubicBezTo>
                  <a:cubicBezTo>
                    <a:pt x="16" y="46"/>
                    <a:pt x="18" y="43"/>
                    <a:pt x="20" y="39"/>
                  </a:cubicBezTo>
                  <a:cubicBezTo>
                    <a:pt x="21" y="38"/>
                    <a:pt x="23" y="36"/>
                    <a:pt x="24" y="34"/>
                  </a:cubicBezTo>
                  <a:cubicBezTo>
                    <a:pt x="22" y="23"/>
                    <a:pt x="20" y="12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1" y="12"/>
                    <a:pt x="37" y="24"/>
                    <a:pt x="31" y="36"/>
                  </a:cubicBezTo>
                  <a:cubicBezTo>
                    <a:pt x="32" y="37"/>
                    <a:pt x="32" y="38"/>
                    <a:pt x="32" y="39"/>
                  </a:cubicBezTo>
                  <a:cubicBezTo>
                    <a:pt x="33" y="40"/>
                    <a:pt x="33" y="41"/>
                    <a:pt x="33" y="42"/>
                  </a:cubicBezTo>
                  <a:cubicBezTo>
                    <a:pt x="35" y="49"/>
                    <a:pt x="36" y="55"/>
                    <a:pt x="37" y="6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514">
              <a:extLst>
                <a:ext uri="{FF2B5EF4-FFF2-40B4-BE49-F238E27FC236}">
                  <a16:creationId xmlns:a16="http://schemas.microsoft.com/office/drawing/2014/main" id="{0CDDB9FB-CA9E-40A1-83CA-5CDEC2E5E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575"/>
              <a:ext cx="107" cy="115"/>
            </a:xfrm>
            <a:custGeom>
              <a:avLst/>
              <a:gdLst>
                <a:gd name="T0" fmla="*/ 13 w 39"/>
                <a:gd name="T1" fmla="*/ 40 h 42"/>
                <a:gd name="T2" fmla="*/ 3 w 39"/>
                <a:gd name="T3" fmla="*/ 24 h 42"/>
                <a:gd name="T4" fmla="*/ 13 w 39"/>
                <a:gd name="T5" fmla="*/ 11 h 42"/>
                <a:gd name="T6" fmla="*/ 20 w 39"/>
                <a:gd name="T7" fmla="*/ 0 h 42"/>
                <a:gd name="T8" fmla="*/ 32 w 39"/>
                <a:gd name="T9" fmla="*/ 0 h 42"/>
                <a:gd name="T10" fmla="*/ 33 w 39"/>
                <a:gd name="T11" fmla="*/ 3 h 42"/>
                <a:gd name="T12" fmla="*/ 37 w 39"/>
                <a:gd name="T13" fmla="*/ 21 h 42"/>
                <a:gd name="T14" fmla="*/ 13 w 39"/>
                <a:gd name="T1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2">
                  <a:moveTo>
                    <a:pt x="13" y="40"/>
                  </a:moveTo>
                  <a:cubicBezTo>
                    <a:pt x="8" y="39"/>
                    <a:pt x="0" y="28"/>
                    <a:pt x="3" y="24"/>
                  </a:cubicBezTo>
                  <a:cubicBezTo>
                    <a:pt x="7" y="20"/>
                    <a:pt x="10" y="15"/>
                    <a:pt x="13" y="11"/>
                  </a:cubicBezTo>
                  <a:cubicBezTo>
                    <a:pt x="16" y="7"/>
                    <a:pt x="18" y="4"/>
                    <a:pt x="20" y="0"/>
                  </a:cubicBezTo>
                  <a:cubicBezTo>
                    <a:pt x="23" y="2"/>
                    <a:pt x="28" y="2"/>
                    <a:pt x="32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35" y="10"/>
                    <a:pt x="36" y="16"/>
                    <a:pt x="37" y="21"/>
                  </a:cubicBezTo>
                  <a:cubicBezTo>
                    <a:pt x="39" y="34"/>
                    <a:pt x="24" y="42"/>
                    <a:pt x="13" y="4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515">
              <a:extLst>
                <a:ext uri="{FF2B5EF4-FFF2-40B4-BE49-F238E27FC236}">
                  <a16:creationId xmlns:a16="http://schemas.microsoft.com/office/drawing/2014/main" id="{887D9D44-3E79-41AB-8E63-DA6DAF4EE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3" y="3542"/>
              <a:ext cx="87" cy="66"/>
            </a:xfrm>
            <a:custGeom>
              <a:avLst/>
              <a:gdLst>
                <a:gd name="T0" fmla="*/ 24 w 32"/>
                <a:gd name="T1" fmla="*/ 9 h 24"/>
                <a:gd name="T2" fmla="*/ 14 w 32"/>
                <a:gd name="T3" fmla="*/ 15 h 24"/>
                <a:gd name="T4" fmla="*/ 12 w 32"/>
                <a:gd name="T5" fmla="*/ 4 h 24"/>
                <a:gd name="T6" fmla="*/ 1 w 32"/>
                <a:gd name="T7" fmla="*/ 6 h 24"/>
                <a:gd name="T8" fmla="*/ 4 w 32"/>
                <a:gd name="T9" fmla="*/ 14 h 24"/>
                <a:gd name="T10" fmla="*/ 9 w 32"/>
                <a:gd name="T11" fmla="*/ 17 h 24"/>
                <a:gd name="T12" fmla="*/ 12 w 32"/>
                <a:gd name="T13" fmla="*/ 19 h 24"/>
                <a:gd name="T14" fmla="*/ 3 w 32"/>
                <a:gd name="T15" fmla="*/ 21 h 24"/>
                <a:gd name="T16" fmla="*/ 3 w 32"/>
                <a:gd name="T17" fmla="*/ 22 h 24"/>
                <a:gd name="T18" fmla="*/ 10 w 32"/>
                <a:gd name="T19" fmla="*/ 22 h 24"/>
                <a:gd name="T20" fmla="*/ 17 w 32"/>
                <a:gd name="T21" fmla="*/ 24 h 24"/>
                <a:gd name="T22" fmla="*/ 18 w 32"/>
                <a:gd name="T23" fmla="*/ 23 h 24"/>
                <a:gd name="T24" fmla="*/ 15 w 32"/>
                <a:gd name="T25" fmla="*/ 20 h 24"/>
                <a:gd name="T26" fmla="*/ 23 w 32"/>
                <a:gd name="T27" fmla="*/ 18 h 24"/>
                <a:gd name="T28" fmla="*/ 32 w 32"/>
                <a:gd name="T29" fmla="*/ 11 h 24"/>
                <a:gd name="T30" fmla="*/ 24 w 32"/>
                <a:gd name="T31" fmla="*/ 9 h 24"/>
                <a:gd name="T32" fmla="*/ 5 w 32"/>
                <a:gd name="T33" fmla="*/ 13 h 24"/>
                <a:gd name="T34" fmla="*/ 2 w 32"/>
                <a:gd name="T35" fmla="*/ 10 h 24"/>
                <a:gd name="T36" fmla="*/ 7 w 32"/>
                <a:gd name="T37" fmla="*/ 4 h 24"/>
                <a:gd name="T38" fmla="*/ 13 w 32"/>
                <a:gd name="T39" fmla="*/ 11 h 24"/>
                <a:gd name="T40" fmla="*/ 11 w 32"/>
                <a:gd name="T41" fmla="*/ 17 h 24"/>
                <a:gd name="T42" fmla="*/ 5 w 32"/>
                <a:gd name="T43" fmla="*/ 13 h 24"/>
                <a:gd name="T44" fmla="*/ 29 w 32"/>
                <a:gd name="T45" fmla="*/ 11 h 24"/>
                <a:gd name="T46" fmla="*/ 22 w 32"/>
                <a:gd name="T47" fmla="*/ 16 h 24"/>
                <a:gd name="T48" fmla="*/ 14 w 32"/>
                <a:gd name="T49" fmla="*/ 17 h 24"/>
                <a:gd name="T50" fmla="*/ 22 w 32"/>
                <a:gd name="T51" fmla="*/ 12 h 24"/>
                <a:gd name="T52" fmla="*/ 29 w 32"/>
                <a:gd name="T5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" h="24">
                  <a:moveTo>
                    <a:pt x="24" y="9"/>
                  </a:moveTo>
                  <a:cubicBezTo>
                    <a:pt x="20" y="10"/>
                    <a:pt x="17" y="12"/>
                    <a:pt x="14" y="15"/>
                  </a:cubicBezTo>
                  <a:cubicBezTo>
                    <a:pt x="15" y="11"/>
                    <a:pt x="15" y="8"/>
                    <a:pt x="12" y="4"/>
                  </a:cubicBezTo>
                  <a:cubicBezTo>
                    <a:pt x="8" y="0"/>
                    <a:pt x="3" y="2"/>
                    <a:pt x="1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5" y="15"/>
                    <a:pt x="7" y="16"/>
                    <a:pt x="9" y="17"/>
                  </a:cubicBezTo>
                  <a:cubicBezTo>
                    <a:pt x="9" y="18"/>
                    <a:pt x="11" y="19"/>
                    <a:pt x="12" y="19"/>
                  </a:cubicBezTo>
                  <a:cubicBezTo>
                    <a:pt x="9" y="19"/>
                    <a:pt x="5" y="20"/>
                    <a:pt x="3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6" y="23"/>
                    <a:pt x="8" y="22"/>
                    <a:pt x="10" y="22"/>
                  </a:cubicBezTo>
                  <a:cubicBezTo>
                    <a:pt x="13" y="22"/>
                    <a:pt x="15" y="23"/>
                    <a:pt x="17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1"/>
                    <a:pt x="16" y="20"/>
                    <a:pt x="15" y="20"/>
                  </a:cubicBezTo>
                  <a:cubicBezTo>
                    <a:pt x="17" y="20"/>
                    <a:pt x="21" y="19"/>
                    <a:pt x="23" y="18"/>
                  </a:cubicBezTo>
                  <a:cubicBezTo>
                    <a:pt x="26" y="17"/>
                    <a:pt x="31" y="15"/>
                    <a:pt x="32" y="11"/>
                  </a:cubicBezTo>
                  <a:cubicBezTo>
                    <a:pt x="32" y="7"/>
                    <a:pt x="26" y="8"/>
                    <a:pt x="24" y="9"/>
                  </a:cubicBezTo>
                  <a:close/>
                  <a:moveTo>
                    <a:pt x="5" y="13"/>
                  </a:moveTo>
                  <a:cubicBezTo>
                    <a:pt x="4" y="12"/>
                    <a:pt x="2" y="11"/>
                    <a:pt x="2" y="10"/>
                  </a:cubicBezTo>
                  <a:cubicBezTo>
                    <a:pt x="2" y="7"/>
                    <a:pt x="5" y="4"/>
                    <a:pt x="7" y="4"/>
                  </a:cubicBezTo>
                  <a:cubicBezTo>
                    <a:pt x="11" y="4"/>
                    <a:pt x="13" y="8"/>
                    <a:pt x="13" y="11"/>
                  </a:cubicBezTo>
                  <a:cubicBezTo>
                    <a:pt x="13" y="13"/>
                    <a:pt x="12" y="15"/>
                    <a:pt x="11" y="17"/>
                  </a:cubicBezTo>
                  <a:cubicBezTo>
                    <a:pt x="9" y="15"/>
                    <a:pt x="6" y="13"/>
                    <a:pt x="5" y="13"/>
                  </a:cubicBezTo>
                  <a:close/>
                  <a:moveTo>
                    <a:pt x="29" y="11"/>
                  </a:moveTo>
                  <a:cubicBezTo>
                    <a:pt x="28" y="14"/>
                    <a:pt x="24" y="15"/>
                    <a:pt x="22" y="16"/>
                  </a:cubicBezTo>
                  <a:cubicBezTo>
                    <a:pt x="20" y="17"/>
                    <a:pt x="17" y="18"/>
                    <a:pt x="14" y="17"/>
                  </a:cubicBezTo>
                  <a:cubicBezTo>
                    <a:pt x="17" y="15"/>
                    <a:pt x="19" y="13"/>
                    <a:pt x="22" y="12"/>
                  </a:cubicBezTo>
                  <a:cubicBezTo>
                    <a:pt x="23" y="11"/>
                    <a:pt x="30" y="10"/>
                    <a:pt x="29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516">
              <a:extLst>
                <a:ext uri="{FF2B5EF4-FFF2-40B4-BE49-F238E27FC236}">
                  <a16:creationId xmlns:a16="http://schemas.microsoft.com/office/drawing/2014/main" id="{0BE91A16-A698-44D3-92B1-9AECA5637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3613"/>
              <a:ext cx="44" cy="19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1 h 7"/>
                <a:gd name="T4" fmla="*/ 0 w 16"/>
                <a:gd name="T5" fmla="*/ 2 h 7"/>
                <a:gd name="T6" fmla="*/ 8 w 16"/>
                <a:gd name="T7" fmla="*/ 3 h 7"/>
                <a:gd name="T8" fmla="*/ 15 w 16"/>
                <a:gd name="T9" fmla="*/ 6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4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11" y="4"/>
                    <a:pt x="12" y="5"/>
                    <a:pt x="15" y="6"/>
                  </a:cubicBezTo>
                  <a:cubicBezTo>
                    <a:pt x="15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517">
              <a:extLst>
                <a:ext uri="{FF2B5EF4-FFF2-40B4-BE49-F238E27FC236}">
                  <a16:creationId xmlns:a16="http://schemas.microsoft.com/office/drawing/2014/main" id="{EED68067-F1D0-4A1B-8DF6-D99F6D51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630"/>
              <a:ext cx="43" cy="13"/>
            </a:xfrm>
            <a:custGeom>
              <a:avLst/>
              <a:gdLst>
                <a:gd name="T0" fmla="*/ 15 w 16"/>
                <a:gd name="T1" fmla="*/ 3 h 5"/>
                <a:gd name="T2" fmla="*/ 8 w 16"/>
                <a:gd name="T3" fmla="*/ 1 h 5"/>
                <a:gd name="T4" fmla="*/ 0 w 16"/>
                <a:gd name="T5" fmla="*/ 2 h 5"/>
                <a:gd name="T6" fmla="*/ 1 w 16"/>
                <a:gd name="T7" fmla="*/ 3 h 5"/>
                <a:gd name="T8" fmla="*/ 9 w 16"/>
                <a:gd name="T9" fmla="*/ 4 h 5"/>
                <a:gd name="T10" fmla="*/ 15 w 16"/>
                <a:gd name="T11" fmla="*/ 5 h 5"/>
                <a:gd name="T12" fmla="*/ 15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5" y="3"/>
                  </a:moveTo>
                  <a:cubicBezTo>
                    <a:pt x="14" y="2"/>
                    <a:pt x="10" y="1"/>
                    <a:pt x="8" y="1"/>
                  </a:cubicBezTo>
                  <a:cubicBezTo>
                    <a:pt x="5" y="0"/>
                    <a:pt x="3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4" y="2"/>
                    <a:pt x="6" y="3"/>
                    <a:pt x="9" y="4"/>
                  </a:cubicBezTo>
                  <a:cubicBezTo>
                    <a:pt x="11" y="4"/>
                    <a:pt x="13" y="5"/>
                    <a:pt x="15" y="5"/>
                  </a:cubicBezTo>
                  <a:cubicBezTo>
                    <a:pt x="16" y="5"/>
                    <a:pt x="16" y="4"/>
                    <a:pt x="15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518">
              <a:extLst>
                <a:ext uri="{FF2B5EF4-FFF2-40B4-BE49-F238E27FC236}">
                  <a16:creationId xmlns:a16="http://schemas.microsoft.com/office/drawing/2014/main" id="{F61B9603-0268-4D07-BB03-2456F107F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604"/>
              <a:ext cx="236" cy="947"/>
            </a:xfrm>
            <a:custGeom>
              <a:avLst/>
              <a:gdLst>
                <a:gd name="T0" fmla="*/ 39 w 86"/>
                <a:gd name="T1" fmla="*/ 0 h 347"/>
                <a:gd name="T2" fmla="*/ 16 w 86"/>
                <a:gd name="T3" fmla="*/ 343 h 347"/>
                <a:gd name="T4" fmla="*/ 38 w 86"/>
                <a:gd name="T5" fmla="*/ 345 h 347"/>
                <a:gd name="T6" fmla="*/ 75 w 86"/>
                <a:gd name="T7" fmla="*/ 4 h 347"/>
                <a:gd name="T8" fmla="*/ 39 w 86"/>
                <a:gd name="T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47">
                  <a:moveTo>
                    <a:pt x="39" y="0"/>
                  </a:moveTo>
                  <a:cubicBezTo>
                    <a:pt x="39" y="0"/>
                    <a:pt x="0" y="82"/>
                    <a:pt x="16" y="343"/>
                  </a:cubicBezTo>
                  <a:cubicBezTo>
                    <a:pt x="16" y="343"/>
                    <a:pt x="33" y="347"/>
                    <a:pt x="38" y="345"/>
                  </a:cubicBezTo>
                  <a:cubicBezTo>
                    <a:pt x="38" y="345"/>
                    <a:pt x="86" y="118"/>
                    <a:pt x="75" y="4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519">
              <a:extLst>
                <a:ext uri="{FF2B5EF4-FFF2-40B4-BE49-F238E27FC236}">
                  <a16:creationId xmlns:a16="http://schemas.microsoft.com/office/drawing/2014/main" id="{B8B42295-D4B2-4DA8-BCA3-4B20866B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577"/>
              <a:ext cx="170" cy="68"/>
            </a:xfrm>
            <a:custGeom>
              <a:avLst/>
              <a:gdLst>
                <a:gd name="T0" fmla="*/ 62 w 62"/>
                <a:gd name="T1" fmla="*/ 16 h 25"/>
                <a:gd name="T2" fmla="*/ 1 w 62"/>
                <a:gd name="T3" fmla="*/ 12 h 25"/>
                <a:gd name="T4" fmla="*/ 0 w 62"/>
                <a:gd name="T5" fmla="*/ 0 h 25"/>
                <a:gd name="T6" fmla="*/ 30 w 62"/>
                <a:gd name="T7" fmla="*/ 4 h 25"/>
                <a:gd name="T8" fmla="*/ 61 w 62"/>
                <a:gd name="T9" fmla="*/ 1 h 25"/>
                <a:gd name="T10" fmla="*/ 62 w 62"/>
                <a:gd name="T11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5">
                  <a:moveTo>
                    <a:pt x="62" y="16"/>
                  </a:moveTo>
                  <a:cubicBezTo>
                    <a:pt x="62" y="16"/>
                    <a:pt x="31" y="25"/>
                    <a:pt x="1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6" y="5"/>
                    <a:pt x="30" y="4"/>
                  </a:cubicBezTo>
                  <a:cubicBezTo>
                    <a:pt x="43" y="3"/>
                    <a:pt x="61" y="1"/>
                    <a:pt x="61" y="1"/>
                  </a:cubicBezTo>
                  <a:lnTo>
                    <a:pt x="62" y="16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520">
              <a:extLst>
                <a:ext uri="{FF2B5EF4-FFF2-40B4-BE49-F238E27FC236}">
                  <a16:creationId xmlns:a16="http://schemas.microsoft.com/office/drawing/2014/main" id="{AA966338-9700-408B-A82C-F34368ABE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574"/>
              <a:ext cx="33" cy="66"/>
            </a:xfrm>
            <a:custGeom>
              <a:avLst/>
              <a:gdLst>
                <a:gd name="T0" fmla="*/ 7 w 12"/>
                <a:gd name="T1" fmla="*/ 0 h 24"/>
                <a:gd name="T2" fmla="*/ 7 w 12"/>
                <a:gd name="T3" fmla="*/ 22 h 24"/>
                <a:gd name="T4" fmla="*/ 0 w 12"/>
                <a:gd name="T5" fmla="*/ 23 h 24"/>
                <a:gd name="T6" fmla="*/ 0 w 12"/>
                <a:gd name="T7" fmla="*/ 1 h 24"/>
                <a:gd name="T8" fmla="*/ 7 w 1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7" y="0"/>
                  </a:moveTo>
                  <a:cubicBezTo>
                    <a:pt x="7" y="0"/>
                    <a:pt x="12" y="19"/>
                    <a:pt x="7" y="22"/>
                  </a:cubicBezTo>
                  <a:cubicBezTo>
                    <a:pt x="2" y="24"/>
                    <a:pt x="0" y="23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521">
              <a:extLst>
                <a:ext uri="{FF2B5EF4-FFF2-40B4-BE49-F238E27FC236}">
                  <a16:creationId xmlns:a16="http://schemas.microsoft.com/office/drawing/2014/main" id="{0C3403AC-C1DA-4094-9D45-8730C023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569"/>
              <a:ext cx="27" cy="73"/>
            </a:xfrm>
            <a:custGeom>
              <a:avLst/>
              <a:gdLst>
                <a:gd name="T0" fmla="*/ 3 w 10"/>
                <a:gd name="T1" fmla="*/ 0 h 27"/>
                <a:gd name="T2" fmla="*/ 4 w 10"/>
                <a:gd name="T3" fmla="*/ 22 h 27"/>
                <a:gd name="T4" fmla="*/ 10 w 10"/>
                <a:gd name="T5" fmla="*/ 23 h 27"/>
                <a:gd name="T6" fmla="*/ 10 w 10"/>
                <a:gd name="T7" fmla="*/ 2 h 27"/>
                <a:gd name="T8" fmla="*/ 3 w 1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3" y="0"/>
                    <a:pt x="0" y="19"/>
                    <a:pt x="4" y="22"/>
                  </a:cubicBezTo>
                  <a:cubicBezTo>
                    <a:pt x="9" y="27"/>
                    <a:pt x="10" y="23"/>
                    <a:pt x="10" y="23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522">
              <a:extLst>
                <a:ext uri="{FF2B5EF4-FFF2-40B4-BE49-F238E27FC236}">
                  <a16:creationId xmlns:a16="http://schemas.microsoft.com/office/drawing/2014/main" id="{7C01984B-B8CF-4E7C-B81E-CE2251E6C0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2577"/>
              <a:ext cx="52" cy="49"/>
            </a:xfrm>
            <a:custGeom>
              <a:avLst/>
              <a:gdLst>
                <a:gd name="T0" fmla="*/ 0 w 19"/>
                <a:gd name="T1" fmla="*/ 1 h 18"/>
                <a:gd name="T2" fmla="*/ 1 w 19"/>
                <a:gd name="T3" fmla="*/ 18 h 18"/>
                <a:gd name="T4" fmla="*/ 18 w 19"/>
                <a:gd name="T5" fmla="*/ 17 h 18"/>
                <a:gd name="T6" fmla="*/ 19 w 19"/>
                <a:gd name="T7" fmla="*/ 0 h 18"/>
                <a:gd name="T8" fmla="*/ 0 w 19"/>
                <a:gd name="T9" fmla="*/ 1 h 18"/>
                <a:gd name="T10" fmla="*/ 3 w 19"/>
                <a:gd name="T11" fmla="*/ 3 h 18"/>
                <a:gd name="T12" fmla="*/ 16 w 19"/>
                <a:gd name="T13" fmla="*/ 3 h 18"/>
                <a:gd name="T14" fmla="*/ 15 w 19"/>
                <a:gd name="T15" fmla="*/ 13 h 18"/>
                <a:gd name="T16" fmla="*/ 4 w 19"/>
                <a:gd name="T17" fmla="*/ 13 h 18"/>
                <a:gd name="T18" fmla="*/ 3 w 19"/>
                <a:gd name="T1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8">
                  <a:moveTo>
                    <a:pt x="0" y="1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9" y="3"/>
                    <a:pt x="19" y="0"/>
                  </a:cubicBezTo>
                  <a:lnTo>
                    <a:pt x="0" y="1"/>
                  </a:lnTo>
                  <a:close/>
                  <a:moveTo>
                    <a:pt x="3" y="3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4" y="13"/>
                    <a:pt x="4" y="13"/>
                    <a:pt x="4" y="13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523">
              <a:extLst>
                <a:ext uri="{FF2B5EF4-FFF2-40B4-BE49-F238E27FC236}">
                  <a16:creationId xmlns:a16="http://schemas.microsoft.com/office/drawing/2014/main" id="{4DE7EC67-9998-4086-ACD6-22A08378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097"/>
              <a:ext cx="79" cy="158"/>
            </a:xfrm>
            <a:custGeom>
              <a:avLst/>
              <a:gdLst>
                <a:gd name="T0" fmla="*/ 14 w 29"/>
                <a:gd name="T1" fmla="*/ 58 h 58"/>
                <a:gd name="T2" fmla="*/ 29 w 29"/>
                <a:gd name="T3" fmla="*/ 50 h 58"/>
                <a:gd name="T4" fmla="*/ 28 w 29"/>
                <a:gd name="T5" fmla="*/ 29 h 58"/>
                <a:gd name="T6" fmla="*/ 26 w 29"/>
                <a:gd name="T7" fmla="*/ 12 h 58"/>
                <a:gd name="T8" fmla="*/ 15 w 29"/>
                <a:gd name="T9" fmla="*/ 0 h 58"/>
                <a:gd name="T10" fmla="*/ 8 w 29"/>
                <a:gd name="T11" fmla="*/ 4 h 58"/>
                <a:gd name="T12" fmla="*/ 4 w 29"/>
                <a:gd name="T13" fmla="*/ 12 h 58"/>
                <a:gd name="T14" fmla="*/ 3 w 29"/>
                <a:gd name="T15" fmla="*/ 29 h 58"/>
                <a:gd name="T16" fmla="*/ 2 w 29"/>
                <a:gd name="T17" fmla="*/ 47 h 58"/>
                <a:gd name="T18" fmla="*/ 14 w 29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58">
                  <a:moveTo>
                    <a:pt x="14" y="58"/>
                  </a:moveTo>
                  <a:cubicBezTo>
                    <a:pt x="20" y="58"/>
                    <a:pt x="29" y="56"/>
                    <a:pt x="29" y="5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5"/>
                    <a:pt x="22" y="0"/>
                    <a:pt x="15" y="0"/>
                  </a:cubicBezTo>
                  <a:cubicBezTo>
                    <a:pt x="12" y="0"/>
                    <a:pt x="10" y="2"/>
                    <a:pt x="8" y="4"/>
                  </a:cubicBezTo>
                  <a:cubicBezTo>
                    <a:pt x="6" y="6"/>
                    <a:pt x="4" y="8"/>
                    <a:pt x="4" y="12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7"/>
                    <a:pt x="14" y="58"/>
                    <a:pt x="14" y="58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524">
              <a:extLst>
                <a:ext uri="{FF2B5EF4-FFF2-40B4-BE49-F238E27FC236}">
                  <a16:creationId xmlns:a16="http://schemas.microsoft.com/office/drawing/2014/main" id="{4332ABC1-7312-48D7-A522-960B61D7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928"/>
              <a:ext cx="77" cy="114"/>
            </a:xfrm>
            <a:custGeom>
              <a:avLst/>
              <a:gdLst>
                <a:gd name="T0" fmla="*/ 20 w 28"/>
                <a:gd name="T1" fmla="*/ 18 h 42"/>
                <a:gd name="T2" fmla="*/ 3 w 28"/>
                <a:gd name="T3" fmla="*/ 18 h 42"/>
                <a:gd name="T4" fmla="*/ 20 w 28"/>
                <a:gd name="T5" fmla="*/ 39 h 42"/>
                <a:gd name="T6" fmla="*/ 20 w 28"/>
                <a:gd name="T7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0" y="18"/>
                  </a:moveTo>
                  <a:cubicBezTo>
                    <a:pt x="20" y="18"/>
                    <a:pt x="7" y="0"/>
                    <a:pt x="3" y="18"/>
                  </a:cubicBezTo>
                  <a:cubicBezTo>
                    <a:pt x="0" y="32"/>
                    <a:pt x="13" y="42"/>
                    <a:pt x="20" y="39"/>
                  </a:cubicBezTo>
                  <a:cubicBezTo>
                    <a:pt x="28" y="37"/>
                    <a:pt x="20" y="18"/>
                    <a:pt x="20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525">
              <a:extLst>
                <a:ext uri="{FF2B5EF4-FFF2-40B4-BE49-F238E27FC236}">
                  <a16:creationId xmlns:a16="http://schemas.microsoft.com/office/drawing/2014/main" id="{F3E97C43-6FEC-42CE-AB1C-1C18A57E6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955"/>
              <a:ext cx="52" cy="68"/>
            </a:xfrm>
            <a:custGeom>
              <a:avLst/>
              <a:gdLst>
                <a:gd name="T0" fmla="*/ 15 w 19"/>
                <a:gd name="T1" fmla="*/ 12 h 25"/>
                <a:gd name="T2" fmla="*/ 3 w 19"/>
                <a:gd name="T3" fmla="*/ 6 h 25"/>
                <a:gd name="T4" fmla="*/ 2 w 19"/>
                <a:gd name="T5" fmla="*/ 17 h 25"/>
                <a:gd name="T6" fmla="*/ 9 w 19"/>
                <a:gd name="T7" fmla="*/ 13 h 25"/>
                <a:gd name="T8" fmla="*/ 15 w 19"/>
                <a:gd name="T9" fmla="*/ 21 h 25"/>
                <a:gd name="T10" fmla="*/ 15 w 19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5">
                  <a:moveTo>
                    <a:pt x="15" y="12"/>
                  </a:moveTo>
                  <a:cubicBezTo>
                    <a:pt x="15" y="12"/>
                    <a:pt x="5" y="0"/>
                    <a:pt x="3" y="6"/>
                  </a:cubicBezTo>
                  <a:cubicBezTo>
                    <a:pt x="0" y="11"/>
                    <a:pt x="2" y="17"/>
                    <a:pt x="2" y="17"/>
                  </a:cubicBezTo>
                  <a:cubicBezTo>
                    <a:pt x="2" y="17"/>
                    <a:pt x="3" y="10"/>
                    <a:pt x="9" y="13"/>
                  </a:cubicBezTo>
                  <a:cubicBezTo>
                    <a:pt x="9" y="13"/>
                    <a:pt x="4" y="25"/>
                    <a:pt x="15" y="21"/>
                  </a:cubicBezTo>
                  <a:cubicBezTo>
                    <a:pt x="15" y="21"/>
                    <a:pt x="19" y="17"/>
                    <a:pt x="15" y="1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526">
              <a:extLst>
                <a:ext uri="{FF2B5EF4-FFF2-40B4-BE49-F238E27FC236}">
                  <a16:creationId xmlns:a16="http://schemas.microsoft.com/office/drawing/2014/main" id="{A3499FF0-62E8-40A3-BA4B-4E5D02C4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928"/>
              <a:ext cx="77" cy="114"/>
            </a:xfrm>
            <a:custGeom>
              <a:avLst/>
              <a:gdLst>
                <a:gd name="T0" fmla="*/ 7 w 28"/>
                <a:gd name="T1" fmla="*/ 18 h 42"/>
                <a:gd name="T2" fmla="*/ 24 w 28"/>
                <a:gd name="T3" fmla="*/ 18 h 42"/>
                <a:gd name="T4" fmla="*/ 7 w 28"/>
                <a:gd name="T5" fmla="*/ 39 h 42"/>
                <a:gd name="T6" fmla="*/ 7 w 28"/>
                <a:gd name="T7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7" y="18"/>
                  </a:moveTo>
                  <a:cubicBezTo>
                    <a:pt x="7" y="18"/>
                    <a:pt x="21" y="0"/>
                    <a:pt x="24" y="18"/>
                  </a:cubicBezTo>
                  <a:cubicBezTo>
                    <a:pt x="28" y="32"/>
                    <a:pt x="15" y="42"/>
                    <a:pt x="7" y="39"/>
                  </a:cubicBezTo>
                  <a:cubicBezTo>
                    <a:pt x="0" y="37"/>
                    <a:pt x="7" y="18"/>
                    <a:pt x="7" y="18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527">
              <a:extLst>
                <a:ext uri="{FF2B5EF4-FFF2-40B4-BE49-F238E27FC236}">
                  <a16:creationId xmlns:a16="http://schemas.microsoft.com/office/drawing/2014/main" id="{B3A69F67-B83C-4407-9284-3343520FB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955"/>
              <a:ext cx="49" cy="68"/>
            </a:xfrm>
            <a:custGeom>
              <a:avLst/>
              <a:gdLst>
                <a:gd name="T0" fmla="*/ 4 w 18"/>
                <a:gd name="T1" fmla="*/ 12 h 25"/>
                <a:gd name="T2" fmla="*/ 16 w 18"/>
                <a:gd name="T3" fmla="*/ 6 h 25"/>
                <a:gd name="T4" fmla="*/ 17 w 18"/>
                <a:gd name="T5" fmla="*/ 17 h 25"/>
                <a:gd name="T6" fmla="*/ 10 w 18"/>
                <a:gd name="T7" fmla="*/ 13 h 25"/>
                <a:gd name="T8" fmla="*/ 4 w 18"/>
                <a:gd name="T9" fmla="*/ 21 h 25"/>
                <a:gd name="T10" fmla="*/ 4 w 18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4" y="12"/>
                  </a:moveTo>
                  <a:cubicBezTo>
                    <a:pt x="4" y="12"/>
                    <a:pt x="14" y="0"/>
                    <a:pt x="16" y="6"/>
                  </a:cubicBezTo>
                  <a:cubicBezTo>
                    <a:pt x="18" y="11"/>
                    <a:pt x="17" y="17"/>
                    <a:pt x="17" y="17"/>
                  </a:cubicBezTo>
                  <a:cubicBezTo>
                    <a:pt x="17" y="17"/>
                    <a:pt x="16" y="10"/>
                    <a:pt x="10" y="13"/>
                  </a:cubicBezTo>
                  <a:cubicBezTo>
                    <a:pt x="10" y="13"/>
                    <a:pt x="14" y="25"/>
                    <a:pt x="4" y="21"/>
                  </a:cubicBezTo>
                  <a:cubicBezTo>
                    <a:pt x="4" y="21"/>
                    <a:pt x="0" y="17"/>
                    <a:pt x="4" y="1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Oval 528">
              <a:extLst>
                <a:ext uri="{FF2B5EF4-FFF2-40B4-BE49-F238E27FC236}">
                  <a16:creationId xmlns:a16="http://schemas.microsoft.com/office/drawing/2014/main" id="{17732186-1A6C-45B0-82CE-CF9BEAA3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029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Oval 529">
              <a:extLst>
                <a:ext uri="{FF2B5EF4-FFF2-40B4-BE49-F238E27FC236}">
                  <a16:creationId xmlns:a16="http://schemas.microsoft.com/office/drawing/2014/main" id="{699995F3-2559-48DE-8510-00E0F065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2023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530">
              <a:extLst>
                <a:ext uri="{FF2B5EF4-FFF2-40B4-BE49-F238E27FC236}">
                  <a16:creationId xmlns:a16="http://schemas.microsoft.com/office/drawing/2014/main" id="{0D6C1900-4EB2-4531-8210-02CEF0394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808"/>
              <a:ext cx="263" cy="341"/>
            </a:xfrm>
            <a:custGeom>
              <a:avLst/>
              <a:gdLst>
                <a:gd name="T0" fmla="*/ 21 w 96"/>
                <a:gd name="T1" fmla="*/ 24 h 125"/>
                <a:gd name="T2" fmla="*/ 36 w 96"/>
                <a:gd name="T3" fmla="*/ 0 h 125"/>
                <a:gd name="T4" fmla="*/ 95 w 96"/>
                <a:gd name="T5" fmla="*/ 52 h 125"/>
                <a:gd name="T6" fmla="*/ 96 w 96"/>
                <a:gd name="T7" fmla="*/ 70 h 125"/>
                <a:gd name="T8" fmla="*/ 42 w 96"/>
                <a:gd name="T9" fmla="*/ 125 h 125"/>
                <a:gd name="T10" fmla="*/ 0 w 96"/>
                <a:gd name="T11" fmla="*/ 70 h 125"/>
                <a:gd name="T12" fmla="*/ 3 w 96"/>
                <a:gd name="T13" fmla="*/ 40 h 125"/>
                <a:gd name="T14" fmla="*/ 21 w 96"/>
                <a:gd name="T15" fmla="*/ 2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25">
                  <a:moveTo>
                    <a:pt x="21" y="24"/>
                  </a:moveTo>
                  <a:cubicBezTo>
                    <a:pt x="27" y="17"/>
                    <a:pt x="32" y="9"/>
                    <a:pt x="36" y="0"/>
                  </a:cubicBezTo>
                  <a:cubicBezTo>
                    <a:pt x="51" y="22"/>
                    <a:pt x="73" y="44"/>
                    <a:pt x="95" y="52"/>
                  </a:cubicBezTo>
                  <a:cubicBezTo>
                    <a:pt x="96" y="58"/>
                    <a:pt x="96" y="64"/>
                    <a:pt x="96" y="70"/>
                  </a:cubicBezTo>
                  <a:cubicBezTo>
                    <a:pt x="96" y="105"/>
                    <a:pt x="71" y="125"/>
                    <a:pt x="42" y="125"/>
                  </a:cubicBezTo>
                  <a:cubicBezTo>
                    <a:pt x="16" y="124"/>
                    <a:pt x="0" y="105"/>
                    <a:pt x="0" y="70"/>
                  </a:cubicBezTo>
                  <a:cubicBezTo>
                    <a:pt x="0" y="60"/>
                    <a:pt x="1" y="49"/>
                    <a:pt x="3" y="40"/>
                  </a:cubicBezTo>
                  <a:cubicBezTo>
                    <a:pt x="10" y="35"/>
                    <a:pt x="16" y="30"/>
                    <a:pt x="21" y="24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Oval 531">
              <a:extLst>
                <a:ext uri="{FF2B5EF4-FFF2-40B4-BE49-F238E27FC236}">
                  <a16:creationId xmlns:a16="http://schemas.microsoft.com/office/drawing/2014/main" id="{8B86B772-9D2D-4C51-8F64-B14ECF17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939"/>
              <a:ext cx="65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Oval 532">
              <a:extLst>
                <a:ext uri="{FF2B5EF4-FFF2-40B4-BE49-F238E27FC236}">
                  <a16:creationId xmlns:a16="http://schemas.microsoft.com/office/drawing/2014/main" id="{2B255058-2052-4712-A895-157CDEC4B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44"/>
              <a:ext cx="44" cy="55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Oval 533">
              <a:extLst>
                <a:ext uri="{FF2B5EF4-FFF2-40B4-BE49-F238E27FC236}">
                  <a16:creationId xmlns:a16="http://schemas.microsoft.com/office/drawing/2014/main" id="{BDF46BC2-AAB7-451B-912F-4710C670F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952"/>
              <a:ext cx="33" cy="39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Oval 534">
              <a:extLst>
                <a:ext uri="{FF2B5EF4-FFF2-40B4-BE49-F238E27FC236}">
                  <a16:creationId xmlns:a16="http://schemas.microsoft.com/office/drawing/2014/main" id="{A1BA7C02-92E3-4680-B945-6D1707FF7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947"/>
              <a:ext cx="16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535">
              <a:extLst>
                <a:ext uri="{FF2B5EF4-FFF2-40B4-BE49-F238E27FC236}">
                  <a16:creationId xmlns:a16="http://schemas.microsoft.com/office/drawing/2014/main" id="{FCD6280B-4DFE-45E8-8F81-5B4F7094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933"/>
              <a:ext cx="77" cy="52"/>
            </a:xfrm>
            <a:custGeom>
              <a:avLst/>
              <a:gdLst>
                <a:gd name="T0" fmla="*/ 14 w 28"/>
                <a:gd name="T1" fmla="*/ 1 h 19"/>
                <a:gd name="T2" fmla="*/ 0 w 28"/>
                <a:gd name="T3" fmla="*/ 15 h 19"/>
                <a:gd name="T4" fmla="*/ 1 w 28"/>
                <a:gd name="T5" fmla="*/ 15 h 19"/>
                <a:gd name="T6" fmla="*/ 12 w 28"/>
                <a:gd name="T7" fmla="*/ 4 h 19"/>
                <a:gd name="T8" fmla="*/ 26 w 28"/>
                <a:gd name="T9" fmla="*/ 18 h 19"/>
                <a:gd name="T10" fmla="*/ 27 w 28"/>
                <a:gd name="T11" fmla="*/ 18 h 19"/>
                <a:gd name="T12" fmla="*/ 14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15"/>
                    <a:pt x="1" y="16"/>
                    <a:pt x="1" y="15"/>
                  </a:cubicBezTo>
                  <a:cubicBezTo>
                    <a:pt x="4" y="10"/>
                    <a:pt x="6" y="6"/>
                    <a:pt x="12" y="4"/>
                  </a:cubicBezTo>
                  <a:cubicBezTo>
                    <a:pt x="21" y="2"/>
                    <a:pt x="25" y="11"/>
                    <a:pt x="26" y="18"/>
                  </a:cubicBezTo>
                  <a:cubicBezTo>
                    <a:pt x="26" y="19"/>
                    <a:pt x="27" y="19"/>
                    <a:pt x="27" y="18"/>
                  </a:cubicBezTo>
                  <a:cubicBezTo>
                    <a:pt x="28" y="9"/>
                    <a:pt x="23" y="1"/>
                    <a:pt x="14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536">
              <a:extLst>
                <a:ext uri="{FF2B5EF4-FFF2-40B4-BE49-F238E27FC236}">
                  <a16:creationId xmlns:a16="http://schemas.microsoft.com/office/drawing/2014/main" id="{A94A5CC9-9616-479A-A22D-37CB27CC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029"/>
              <a:ext cx="33" cy="30"/>
            </a:xfrm>
            <a:custGeom>
              <a:avLst/>
              <a:gdLst>
                <a:gd name="T0" fmla="*/ 12 w 12"/>
                <a:gd name="T1" fmla="*/ 0 h 11"/>
                <a:gd name="T2" fmla="*/ 0 w 12"/>
                <a:gd name="T3" fmla="*/ 0 h 11"/>
                <a:gd name="T4" fmla="*/ 12 w 12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0"/>
                    <a:pt x="6" y="11"/>
                    <a:pt x="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Oval 537">
              <a:extLst>
                <a:ext uri="{FF2B5EF4-FFF2-40B4-BE49-F238E27FC236}">
                  <a16:creationId xmlns:a16="http://schemas.microsoft.com/office/drawing/2014/main" id="{B61142FC-9B6D-4254-812A-50DB20CA5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1939"/>
              <a:ext cx="66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Oval 538">
              <a:extLst>
                <a:ext uri="{FF2B5EF4-FFF2-40B4-BE49-F238E27FC236}">
                  <a16:creationId xmlns:a16="http://schemas.microsoft.com/office/drawing/2014/main" id="{2ED1D166-76EF-401F-B52A-C91CCE032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1944"/>
              <a:ext cx="41" cy="55"/>
            </a:xfrm>
            <a:prstGeom prst="ellipse">
              <a:avLst/>
            </a:pr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Oval 539">
              <a:extLst>
                <a:ext uri="{FF2B5EF4-FFF2-40B4-BE49-F238E27FC236}">
                  <a16:creationId xmlns:a16="http://schemas.microsoft.com/office/drawing/2014/main" id="{8C41D051-B81D-4B97-91EE-C1E58EF50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952"/>
              <a:ext cx="30" cy="39"/>
            </a:xfrm>
            <a:prstGeom prst="ellipse">
              <a:avLst/>
            </a:pr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Oval 540">
              <a:extLst>
                <a:ext uri="{FF2B5EF4-FFF2-40B4-BE49-F238E27FC236}">
                  <a16:creationId xmlns:a16="http://schemas.microsoft.com/office/drawing/2014/main" id="{7755F6CE-F1BF-419D-98DB-B2B3D6055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1947"/>
              <a:ext cx="16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541">
              <a:extLst>
                <a:ext uri="{FF2B5EF4-FFF2-40B4-BE49-F238E27FC236}">
                  <a16:creationId xmlns:a16="http://schemas.microsoft.com/office/drawing/2014/main" id="{6DCB9823-6EC6-4D58-9B3F-969EEF56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933"/>
              <a:ext cx="77" cy="52"/>
            </a:xfrm>
            <a:custGeom>
              <a:avLst/>
              <a:gdLst>
                <a:gd name="T0" fmla="*/ 14 w 28"/>
                <a:gd name="T1" fmla="*/ 1 h 19"/>
                <a:gd name="T2" fmla="*/ 28 w 28"/>
                <a:gd name="T3" fmla="*/ 15 h 19"/>
                <a:gd name="T4" fmla="*/ 27 w 28"/>
                <a:gd name="T5" fmla="*/ 15 h 19"/>
                <a:gd name="T6" fmla="*/ 17 w 28"/>
                <a:gd name="T7" fmla="*/ 4 h 19"/>
                <a:gd name="T8" fmla="*/ 2 w 28"/>
                <a:gd name="T9" fmla="*/ 18 h 19"/>
                <a:gd name="T10" fmla="*/ 1 w 28"/>
                <a:gd name="T11" fmla="*/ 18 h 19"/>
                <a:gd name="T12" fmla="*/ 14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4" y="1"/>
                  </a:moveTo>
                  <a:cubicBezTo>
                    <a:pt x="22" y="0"/>
                    <a:pt x="28" y="7"/>
                    <a:pt x="28" y="15"/>
                  </a:cubicBezTo>
                  <a:cubicBezTo>
                    <a:pt x="28" y="15"/>
                    <a:pt x="27" y="16"/>
                    <a:pt x="27" y="15"/>
                  </a:cubicBezTo>
                  <a:cubicBezTo>
                    <a:pt x="24" y="10"/>
                    <a:pt x="23" y="6"/>
                    <a:pt x="17" y="4"/>
                  </a:cubicBezTo>
                  <a:cubicBezTo>
                    <a:pt x="8" y="2"/>
                    <a:pt x="3" y="11"/>
                    <a:pt x="2" y="18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0" y="9"/>
                    <a:pt x="5" y="1"/>
                    <a:pt x="14" y="1"/>
                  </a:cubicBezTo>
                  <a:close/>
                </a:path>
              </a:pathLst>
            </a:custGeom>
            <a:solidFill>
              <a:srgbClr val="39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Oval 542">
              <a:extLst>
                <a:ext uri="{FF2B5EF4-FFF2-40B4-BE49-F238E27FC236}">
                  <a16:creationId xmlns:a16="http://schemas.microsoft.com/office/drawing/2014/main" id="{15757F10-EABB-4448-AAAE-B1E8AE2B5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6" y="1999"/>
              <a:ext cx="71" cy="54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Oval 543">
              <a:extLst>
                <a:ext uri="{FF2B5EF4-FFF2-40B4-BE49-F238E27FC236}">
                  <a16:creationId xmlns:a16="http://schemas.microsoft.com/office/drawing/2014/main" id="{61517477-07D9-401F-9E3C-B09EBA727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1999"/>
              <a:ext cx="71" cy="54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544">
              <a:extLst>
                <a:ext uri="{FF2B5EF4-FFF2-40B4-BE49-F238E27FC236}">
                  <a16:creationId xmlns:a16="http://schemas.microsoft.com/office/drawing/2014/main" id="{7C0274B8-18A6-4D10-8A3F-A617F4009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87"/>
              <a:ext cx="82" cy="44"/>
            </a:xfrm>
            <a:custGeom>
              <a:avLst/>
              <a:gdLst>
                <a:gd name="T0" fmla="*/ 30 w 30"/>
                <a:gd name="T1" fmla="*/ 16 h 16"/>
                <a:gd name="T2" fmla="*/ 0 w 30"/>
                <a:gd name="T3" fmla="*/ 14 h 16"/>
                <a:gd name="T4" fmla="*/ 30 w 30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6">
                  <a:moveTo>
                    <a:pt x="30" y="16"/>
                  </a:moveTo>
                  <a:cubicBezTo>
                    <a:pt x="30" y="16"/>
                    <a:pt x="18" y="0"/>
                    <a:pt x="0" y="14"/>
                  </a:cubicBezTo>
                  <a:cubicBezTo>
                    <a:pt x="0" y="14"/>
                    <a:pt x="15" y="8"/>
                    <a:pt x="30" y="16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545">
              <a:extLst>
                <a:ext uri="{FF2B5EF4-FFF2-40B4-BE49-F238E27FC236}">
                  <a16:creationId xmlns:a16="http://schemas.microsoft.com/office/drawing/2014/main" id="{9EDC3C0C-FB71-43FC-8C6C-D650FDC3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887"/>
              <a:ext cx="77" cy="44"/>
            </a:xfrm>
            <a:custGeom>
              <a:avLst/>
              <a:gdLst>
                <a:gd name="T0" fmla="*/ 28 w 28"/>
                <a:gd name="T1" fmla="*/ 13 h 16"/>
                <a:gd name="T2" fmla="*/ 0 w 28"/>
                <a:gd name="T3" fmla="*/ 16 h 16"/>
                <a:gd name="T4" fmla="*/ 28 w 28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8" y="13"/>
                  </a:moveTo>
                  <a:cubicBezTo>
                    <a:pt x="28" y="13"/>
                    <a:pt x="15" y="0"/>
                    <a:pt x="0" y="16"/>
                  </a:cubicBezTo>
                  <a:cubicBezTo>
                    <a:pt x="0" y="16"/>
                    <a:pt x="13" y="8"/>
                    <a:pt x="28" y="13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546">
              <a:extLst>
                <a:ext uri="{FF2B5EF4-FFF2-40B4-BE49-F238E27FC236}">
                  <a16:creationId xmlns:a16="http://schemas.microsoft.com/office/drawing/2014/main" id="{DFC6C49B-44F1-4E80-B65C-366142C4C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040"/>
              <a:ext cx="102" cy="68"/>
            </a:xfrm>
            <a:custGeom>
              <a:avLst/>
              <a:gdLst>
                <a:gd name="T0" fmla="*/ 0 w 37"/>
                <a:gd name="T1" fmla="*/ 4 h 25"/>
                <a:gd name="T2" fmla="*/ 8 w 37"/>
                <a:gd name="T3" fmla="*/ 16 h 25"/>
                <a:gd name="T4" fmla="*/ 31 w 37"/>
                <a:gd name="T5" fmla="*/ 12 h 25"/>
                <a:gd name="T6" fmla="*/ 37 w 37"/>
                <a:gd name="T7" fmla="*/ 0 h 25"/>
                <a:gd name="T8" fmla="*/ 29 w 37"/>
                <a:gd name="T9" fmla="*/ 5 h 25"/>
                <a:gd name="T10" fmla="*/ 4 w 37"/>
                <a:gd name="T11" fmla="*/ 8 h 25"/>
                <a:gd name="T12" fmla="*/ 4 w 37"/>
                <a:gd name="T13" fmla="*/ 8 h 25"/>
                <a:gd name="T14" fmla="*/ 0 w 37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5">
                  <a:moveTo>
                    <a:pt x="0" y="4"/>
                  </a:moveTo>
                  <a:cubicBezTo>
                    <a:pt x="1" y="4"/>
                    <a:pt x="4" y="10"/>
                    <a:pt x="8" y="16"/>
                  </a:cubicBezTo>
                  <a:cubicBezTo>
                    <a:pt x="14" y="22"/>
                    <a:pt x="22" y="25"/>
                    <a:pt x="31" y="12"/>
                  </a:cubicBezTo>
                  <a:cubicBezTo>
                    <a:pt x="33" y="9"/>
                    <a:pt x="35" y="5"/>
                    <a:pt x="37" y="0"/>
                  </a:cubicBezTo>
                  <a:cubicBezTo>
                    <a:pt x="37" y="0"/>
                    <a:pt x="34" y="4"/>
                    <a:pt x="29" y="5"/>
                  </a:cubicBezTo>
                  <a:cubicBezTo>
                    <a:pt x="22" y="7"/>
                    <a:pt x="11" y="12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7123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547">
              <a:extLst>
                <a:ext uri="{FF2B5EF4-FFF2-40B4-BE49-F238E27FC236}">
                  <a16:creationId xmlns:a16="http://schemas.microsoft.com/office/drawing/2014/main" id="{984E0823-858E-4060-8A06-F19EA49F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062"/>
              <a:ext cx="63" cy="43"/>
            </a:xfrm>
            <a:custGeom>
              <a:avLst/>
              <a:gdLst>
                <a:gd name="T0" fmla="*/ 0 w 23"/>
                <a:gd name="T1" fmla="*/ 6 h 16"/>
                <a:gd name="T2" fmla="*/ 23 w 23"/>
                <a:gd name="T3" fmla="*/ 3 h 16"/>
                <a:gd name="T4" fmla="*/ 0 w 23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0" y="6"/>
                  </a:moveTo>
                  <a:cubicBezTo>
                    <a:pt x="6" y="13"/>
                    <a:pt x="14" y="16"/>
                    <a:pt x="23" y="3"/>
                  </a:cubicBezTo>
                  <a:cubicBezTo>
                    <a:pt x="18" y="2"/>
                    <a:pt x="7" y="0"/>
                    <a:pt x="0" y="6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548">
              <a:extLst>
                <a:ext uri="{FF2B5EF4-FFF2-40B4-BE49-F238E27FC236}">
                  <a16:creationId xmlns:a16="http://schemas.microsoft.com/office/drawing/2014/main" id="{7C165B71-389A-43D0-801E-EDE66FF0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048"/>
              <a:ext cx="69" cy="38"/>
            </a:xfrm>
            <a:custGeom>
              <a:avLst/>
              <a:gdLst>
                <a:gd name="T0" fmla="*/ 0 w 25"/>
                <a:gd name="T1" fmla="*/ 1 h 14"/>
                <a:gd name="T2" fmla="*/ 25 w 25"/>
                <a:gd name="T3" fmla="*/ 0 h 14"/>
                <a:gd name="T4" fmla="*/ 0 w 25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4">
                  <a:moveTo>
                    <a:pt x="0" y="1"/>
                  </a:moveTo>
                  <a:cubicBezTo>
                    <a:pt x="12" y="14"/>
                    <a:pt x="20" y="7"/>
                    <a:pt x="25" y="0"/>
                  </a:cubicBezTo>
                  <a:cubicBezTo>
                    <a:pt x="18" y="2"/>
                    <a:pt x="7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549">
              <a:extLst>
                <a:ext uri="{FF2B5EF4-FFF2-40B4-BE49-F238E27FC236}">
                  <a16:creationId xmlns:a16="http://schemas.microsoft.com/office/drawing/2014/main" id="{26E50943-E474-4891-8909-B612FAA0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528"/>
              <a:ext cx="115" cy="112"/>
            </a:xfrm>
            <a:custGeom>
              <a:avLst/>
              <a:gdLst>
                <a:gd name="T0" fmla="*/ 0 w 42"/>
                <a:gd name="T1" fmla="*/ 28 h 41"/>
                <a:gd name="T2" fmla="*/ 1 w 42"/>
                <a:gd name="T3" fmla="*/ 29 h 41"/>
                <a:gd name="T4" fmla="*/ 17 w 42"/>
                <a:gd name="T5" fmla="*/ 25 h 41"/>
                <a:gd name="T6" fmla="*/ 7 w 42"/>
                <a:gd name="T7" fmla="*/ 40 h 41"/>
                <a:gd name="T8" fmla="*/ 9 w 42"/>
                <a:gd name="T9" fmla="*/ 41 h 41"/>
                <a:gd name="T10" fmla="*/ 23 w 42"/>
                <a:gd name="T11" fmla="*/ 35 h 41"/>
                <a:gd name="T12" fmla="*/ 30 w 42"/>
                <a:gd name="T13" fmla="*/ 37 h 41"/>
                <a:gd name="T14" fmla="*/ 39 w 42"/>
                <a:gd name="T15" fmla="*/ 31 h 41"/>
                <a:gd name="T16" fmla="*/ 34 w 42"/>
                <a:gd name="T17" fmla="*/ 16 h 41"/>
                <a:gd name="T18" fmla="*/ 33 w 42"/>
                <a:gd name="T19" fmla="*/ 16 h 41"/>
                <a:gd name="T20" fmla="*/ 26 w 42"/>
                <a:gd name="T21" fmla="*/ 12 h 41"/>
                <a:gd name="T22" fmla="*/ 20 w 42"/>
                <a:gd name="T23" fmla="*/ 5 h 41"/>
                <a:gd name="T24" fmla="*/ 10 w 42"/>
                <a:gd name="T25" fmla="*/ 2 h 41"/>
                <a:gd name="T26" fmla="*/ 10 w 42"/>
                <a:gd name="T27" fmla="*/ 3 h 41"/>
                <a:gd name="T28" fmla="*/ 16 w 42"/>
                <a:gd name="T29" fmla="*/ 10 h 41"/>
                <a:gd name="T30" fmla="*/ 9 w 42"/>
                <a:gd name="T31" fmla="*/ 9 h 41"/>
                <a:gd name="T32" fmla="*/ 1 w 42"/>
                <a:gd name="T33" fmla="*/ 17 h 41"/>
                <a:gd name="T34" fmla="*/ 2 w 42"/>
                <a:gd name="T35" fmla="*/ 18 h 41"/>
                <a:gd name="T36" fmla="*/ 13 w 42"/>
                <a:gd name="T37" fmla="*/ 18 h 41"/>
                <a:gd name="T38" fmla="*/ 0 w 42"/>
                <a:gd name="T39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0" y="28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7" y="29"/>
                    <a:pt x="11" y="24"/>
                    <a:pt x="17" y="25"/>
                  </a:cubicBezTo>
                  <a:cubicBezTo>
                    <a:pt x="11" y="28"/>
                    <a:pt x="6" y="33"/>
                    <a:pt x="7" y="40"/>
                  </a:cubicBezTo>
                  <a:cubicBezTo>
                    <a:pt x="7" y="41"/>
                    <a:pt x="8" y="41"/>
                    <a:pt x="9" y="41"/>
                  </a:cubicBezTo>
                  <a:cubicBezTo>
                    <a:pt x="13" y="37"/>
                    <a:pt x="17" y="34"/>
                    <a:pt x="23" y="35"/>
                  </a:cubicBezTo>
                  <a:cubicBezTo>
                    <a:pt x="25" y="36"/>
                    <a:pt x="28" y="37"/>
                    <a:pt x="30" y="37"/>
                  </a:cubicBezTo>
                  <a:cubicBezTo>
                    <a:pt x="34" y="36"/>
                    <a:pt x="37" y="34"/>
                    <a:pt x="39" y="31"/>
                  </a:cubicBezTo>
                  <a:cubicBezTo>
                    <a:pt x="42" y="25"/>
                    <a:pt x="41" y="18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5"/>
                    <a:pt x="28" y="14"/>
                    <a:pt x="26" y="12"/>
                  </a:cubicBezTo>
                  <a:cubicBezTo>
                    <a:pt x="24" y="9"/>
                    <a:pt x="22" y="7"/>
                    <a:pt x="20" y="5"/>
                  </a:cubicBezTo>
                  <a:cubicBezTo>
                    <a:pt x="17" y="2"/>
                    <a:pt x="14" y="0"/>
                    <a:pt x="10" y="2"/>
                  </a:cubicBezTo>
                  <a:cubicBezTo>
                    <a:pt x="9" y="2"/>
                    <a:pt x="9" y="3"/>
                    <a:pt x="10" y="3"/>
                  </a:cubicBezTo>
                  <a:cubicBezTo>
                    <a:pt x="12" y="6"/>
                    <a:pt x="14" y="8"/>
                    <a:pt x="16" y="10"/>
                  </a:cubicBezTo>
                  <a:cubicBezTo>
                    <a:pt x="14" y="9"/>
                    <a:pt x="11" y="9"/>
                    <a:pt x="9" y="9"/>
                  </a:cubicBezTo>
                  <a:cubicBezTo>
                    <a:pt x="5" y="9"/>
                    <a:pt x="1" y="12"/>
                    <a:pt x="1" y="17"/>
                  </a:cubicBezTo>
                  <a:cubicBezTo>
                    <a:pt x="1" y="17"/>
                    <a:pt x="1" y="17"/>
                    <a:pt x="2" y="18"/>
                  </a:cubicBezTo>
                  <a:cubicBezTo>
                    <a:pt x="5" y="18"/>
                    <a:pt x="9" y="18"/>
                    <a:pt x="13" y="18"/>
                  </a:cubicBezTo>
                  <a:cubicBezTo>
                    <a:pt x="7" y="20"/>
                    <a:pt x="0" y="22"/>
                    <a:pt x="0" y="28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550">
              <a:extLst>
                <a:ext uri="{FF2B5EF4-FFF2-40B4-BE49-F238E27FC236}">
                  <a16:creationId xmlns:a16="http://schemas.microsoft.com/office/drawing/2014/main" id="{5CD68165-ADF5-4A94-83F5-D78A8F9A0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244"/>
              <a:ext cx="198" cy="368"/>
            </a:xfrm>
            <a:custGeom>
              <a:avLst/>
              <a:gdLst>
                <a:gd name="T0" fmla="*/ 11 w 72"/>
                <a:gd name="T1" fmla="*/ 0 h 135"/>
                <a:gd name="T2" fmla="*/ 72 w 72"/>
                <a:gd name="T3" fmla="*/ 87 h 135"/>
                <a:gd name="T4" fmla="*/ 11 w 72"/>
                <a:gd name="T5" fmla="*/ 135 h 135"/>
                <a:gd name="T6" fmla="*/ 6 w 72"/>
                <a:gd name="T7" fmla="*/ 121 h 135"/>
                <a:gd name="T8" fmla="*/ 46 w 72"/>
                <a:gd name="T9" fmla="*/ 79 h 135"/>
                <a:gd name="T10" fmla="*/ 1 w 72"/>
                <a:gd name="T11" fmla="*/ 30 h 135"/>
                <a:gd name="T12" fmla="*/ 11 w 72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35">
                  <a:moveTo>
                    <a:pt x="11" y="0"/>
                  </a:moveTo>
                  <a:cubicBezTo>
                    <a:pt x="11" y="0"/>
                    <a:pt x="69" y="58"/>
                    <a:pt x="72" y="87"/>
                  </a:cubicBezTo>
                  <a:cubicBezTo>
                    <a:pt x="72" y="87"/>
                    <a:pt x="64" y="103"/>
                    <a:pt x="11" y="135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36" y="88"/>
                    <a:pt x="46" y="79"/>
                  </a:cubicBezTo>
                  <a:cubicBezTo>
                    <a:pt x="46" y="79"/>
                    <a:pt x="0" y="41"/>
                    <a:pt x="1" y="30"/>
                  </a:cubicBezTo>
                  <a:cubicBezTo>
                    <a:pt x="2" y="20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551">
              <a:extLst>
                <a:ext uri="{FF2B5EF4-FFF2-40B4-BE49-F238E27FC236}">
                  <a16:creationId xmlns:a16="http://schemas.microsoft.com/office/drawing/2014/main" id="{031D983B-CDA4-437A-A2C8-E089C637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528"/>
              <a:ext cx="115" cy="112"/>
            </a:xfrm>
            <a:custGeom>
              <a:avLst/>
              <a:gdLst>
                <a:gd name="T0" fmla="*/ 30 w 42"/>
                <a:gd name="T1" fmla="*/ 18 h 41"/>
                <a:gd name="T2" fmla="*/ 40 w 42"/>
                <a:gd name="T3" fmla="*/ 18 h 41"/>
                <a:gd name="T4" fmla="*/ 41 w 42"/>
                <a:gd name="T5" fmla="*/ 17 h 41"/>
                <a:gd name="T6" fmla="*/ 33 w 42"/>
                <a:gd name="T7" fmla="*/ 9 h 41"/>
                <a:gd name="T8" fmla="*/ 26 w 42"/>
                <a:gd name="T9" fmla="*/ 10 h 41"/>
                <a:gd name="T10" fmla="*/ 32 w 42"/>
                <a:gd name="T11" fmla="*/ 3 h 41"/>
                <a:gd name="T12" fmla="*/ 32 w 42"/>
                <a:gd name="T13" fmla="*/ 2 h 41"/>
                <a:gd name="T14" fmla="*/ 22 w 42"/>
                <a:gd name="T15" fmla="*/ 5 h 41"/>
                <a:gd name="T16" fmla="*/ 16 w 42"/>
                <a:gd name="T17" fmla="*/ 12 h 41"/>
                <a:gd name="T18" fmla="*/ 9 w 42"/>
                <a:gd name="T19" fmla="*/ 16 h 41"/>
                <a:gd name="T20" fmla="*/ 8 w 42"/>
                <a:gd name="T21" fmla="*/ 16 h 41"/>
                <a:gd name="T22" fmla="*/ 3 w 42"/>
                <a:gd name="T23" fmla="*/ 31 h 41"/>
                <a:gd name="T24" fmla="*/ 12 w 42"/>
                <a:gd name="T25" fmla="*/ 37 h 41"/>
                <a:gd name="T26" fmla="*/ 19 w 42"/>
                <a:gd name="T27" fmla="*/ 35 h 41"/>
                <a:gd name="T28" fmla="*/ 33 w 42"/>
                <a:gd name="T29" fmla="*/ 41 h 41"/>
                <a:gd name="T30" fmla="*/ 35 w 42"/>
                <a:gd name="T31" fmla="*/ 40 h 41"/>
                <a:gd name="T32" fmla="*/ 25 w 42"/>
                <a:gd name="T33" fmla="*/ 25 h 41"/>
                <a:gd name="T34" fmla="*/ 41 w 42"/>
                <a:gd name="T35" fmla="*/ 29 h 41"/>
                <a:gd name="T36" fmla="*/ 42 w 42"/>
                <a:gd name="T37" fmla="*/ 28 h 41"/>
                <a:gd name="T38" fmla="*/ 30 w 42"/>
                <a:gd name="T39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41">
                  <a:moveTo>
                    <a:pt x="30" y="18"/>
                  </a:moveTo>
                  <a:cubicBezTo>
                    <a:pt x="33" y="18"/>
                    <a:pt x="37" y="18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2"/>
                    <a:pt x="37" y="9"/>
                    <a:pt x="33" y="9"/>
                  </a:cubicBezTo>
                  <a:cubicBezTo>
                    <a:pt x="31" y="9"/>
                    <a:pt x="29" y="9"/>
                    <a:pt x="26" y="10"/>
                  </a:cubicBezTo>
                  <a:cubicBezTo>
                    <a:pt x="29" y="8"/>
                    <a:pt x="31" y="6"/>
                    <a:pt x="32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28" y="0"/>
                    <a:pt x="25" y="2"/>
                    <a:pt x="22" y="5"/>
                  </a:cubicBezTo>
                  <a:cubicBezTo>
                    <a:pt x="20" y="7"/>
                    <a:pt x="18" y="9"/>
                    <a:pt x="16" y="12"/>
                  </a:cubicBezTo>
                  <a:cubicBezTo>
                    <a:pt x="14" y="14"/>
                    <a:pt x="11" y="15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1" y="18"/>
                    <a:pt x="0" y="25"/>
                    <a:pt x="3" y="31"/>
                  </a:cubicBezTo>
                  <a:cubicBezTo>
                    <a:pt x="5" y="34"/>
                    <a:pt x="8" y="36"/>
                    <a:pt x="12" y="37"/>
                  </a:cubicBezTo>
                  <a:cubicBezTo>
                    <a:pt x="14" y="37"/>
                    <a:pt x="17" y="36"/>
                    <a:pt x="19" y="35"/>
                  </a:cubicBezTo>
                  <a:cubicBezTo>
                    <a:pt x="25" y="34"/>
                    <a:pt x="29" y="37"/>
                    <a:pt x="33" y="41"/>
                  </a:cubicBezTo>
                  <a:cubicBezTo>
                    <a:pt x="34" y="41"/>
                    <a:pt x="35" y="41"/>
                    <a:pt x="35" y="40"/>
                  </a:cubicBezTo>
                  <a:cubicBezTo>
                    <a:pt x="36" y="33"/>
                    <a:pt x="31" y="28"/>
                    <a:pt x="25" y="25"/>
                  </a:cubicBezTo>
                  <a:cubicBezTo>
                    <a:pt x="31" y="24"/>
                    <a:pt x="35" y="29"/>
                    <a:pt x="41" y="29"/>
                  </a:cubicBezTo>
                  <a:cubicBezTo>
                    <a:pt x="41" y="29"/>
                    <a:pt x="42" y="29"/>
                    <a:pt x="42" y="28"/>
                  </a:cubicBezTo>
                  <a:cubicBezTo>
                    <a:pt x="42" y="22"/>
                    <a:pt x="35" y="20"/>
                    <a:pt x="30" y="18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552">
              <a:extLst>
                <a:ext uri="{FF2B5EF4-FFF2-40B4-BE49-F238E27FC236}">
                  <a16:creationId xmlns:a16="http://schemas.microsoft.com/office/drawing/2014/main" id="{0D1BFC05-85E8-41D1-8195-7DDA0DE1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244"/>
              <a:ext cx="198" cy="368"/>
            </a:xfrm>
            <a:custGeom>
              <a:avLst/>
              <a:gdLst>
                <a:gd name="T0" fmla="*/ 61 w 72"/>
                <a:gd name="T1" fmla="*/ 0 h 135"/>
                <a:gd name="T2" fmla="*/ 0 w 72"/>
                <a:gd name="T3" fmla="*/ 87 h 135"/>
                <a:gd name="T4" fmla="*/ 61 w 72"/>
                <a:gd name="T5" fmla="*/ 135 h 135"/>
                <a:gd name="T6" fmla="*/ 66 w 72"/>
                <a:gd name="T7" fmla="*/ 121 h 135"/>
                <a:gd name="T8" fmla="*/ 26 w 72"/>
                <a:gd name="T9" fmla="*/ 79 h 135"/>
                <a:gd name="T10" fmla="*/ 71 w 72"/>
                <a:gd name="T11" fmla="*/ 30 h 135"/>
                <a:gd name="T12" fmla="*/ 61 w 72"/>
                <a:gd name="T1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35">
                  <a:moveTo>
                    <a:pt x="61" y="0"/>
                  </a:moveTo>
                  <a:cubicBezTo>
                    <a:pt x="61" y="0"/>
                    <a:pt x="4" y="58"/>
                    <a:pt x="0" y="87"/>
                  </a:cubicBezTo>
                  <a:cubicBezTo>
                    <a:pt x="0" y="87"/>
                    <a:pt x="8" y="103"/>
                    <a:pt x="61" y="135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6" y="121"/>
                    <a:pt x="36" y="88"/>
                    <a:pt x="26" y="79"/>
                  </a:cubicBezTo>
                  <a:cubicBezTo>
                    <a:pt x="26" y="79"/>
                    <a:pt x="72" y="41"/>
                    <a:pt x="71" y="30"/>
                  </a:cubicBezTo>
                  <a:cubicBezTo>
                    <a:pt x="70" y="20"/>
                    <a:pt x="67" y="1"/>
                    <a:pt x="61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3" name="Freeform 553">
              <a:extLst>
                <a:ext uri="{FF2B5EF4-FFF2-40B4-BE49-F238E27FC236}">
                  <a16:creationId xmlns:a16="http://schemas.microsoft.com/office/drawing/2014/main" id="{B578B5AE-E553-4C60-9282-66204EF79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323"/>
              <a:ext cx="878" cy="516"/>
            </a:xfrm>
            <a:custGeom>
              <a:avLst/>
              <a:gdLst>
                <a:gd name="T0" fmla="*/ 0 w 878"/>
                <a:gd name="T1" fmla="*/ 41 h 516"/>
                <a:gd name="T2" fmla="*/ 10 w 878"/>
                <a:gd name="T3" fmla="*/ 483 h 516"/>
                <a:gd name="T4" fmla="*/ 837 w 878"/>
                <a:gd name="T5" fmla="*/ 516 h 516"/>
                <a:gd name="T6" fmla="*/ 878 w 878"/>
                <a:gd name="T7" fmla="*/ 0 h 516"/>
                <a:gd name="T8" fmla="*/ 0 w 878"/>
                <a:gd name="T9" fmla="*/ 4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8" h="516">
                  <a:moveTo>
                    <a:pt x="0" y="41"/>
                  </a:moveTo>
                  <a:lnTo>
                    <a:pt x="10" y="483"/>
                  </a:lnTo>
                  <a:lnTo>
                    <a:pt x="837" y="516"/>
                  </a:lnTo>
                  <a:lnTo>
                    <a:pt x="878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EDD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4" name="Freeform 554">
              <a:extLst>
                <a:ext uri="{FF2B5EF4-FFF2-40B4-BE49-F238E27FC236}">
                  <a16:creationId xmlns:a16="http://schemas.microsoft.com/office/drawing/2014/main" id="{62D83C00-139B-4DA1-9E7F-0AFD0CBE7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378"/>
              <a:ext cx="681" cy="354"/>
            </a:xfrm>
            <a:custGeom>
              <a:avLst/>
              <a:gdLst>
                <a:gd name="T0" fmla="*/ 249 w 249"/>
                <a:gd name="T1" fmla="*/ 0 h 130"/>
                <a:gd name="T2" fmla="*/ 218 w 249"/>
                <a:gd name="T3" fmla="*/ 19 h 130"/>
                <a:gd name="T4" fmla="*/ 225 w 249"/>
                <a:gd name="T5" fmla="*/ 25 h 130"/>
                <a:gd name="T6" fmla="*/ 166 w 249"/>
                <a:gd name="T7" fmla="*/ 88 h 130"/>
                <a:gd name="T8" fmla="*/ 139 w 249"/>
                <a:gd name="T9" fmla="*/ 28 h 130"/>
                <a:gd name="T10" fmla="*/ 72 w 249"/>
                <a:gd name="T11" fmla="*/ 112 h 130"/>
                <a:gd name="T12" fmla="*/ 50 w 249"/>
                <a:gd name="T13" fmla="*/ 61 h 130"/>
                <a:gd name="T14" fmla="*/ 0 w 249"/>
                <a:gd name="T15" fmla="*/ 130 h 130"/>
                <a:gd name="T16" fmla="*/ 51 w 249"/>
                <a:gd name="T17" fmla="*/ 80 h 130"/>
                <a:gd name="T18" fmla="*/ 72 w 249"/>
                <a:gd name="T19" fmla="*/ 122 h 130"/>
                <a:gd name="T20" fmla="*/ 139 w 249"/>
                <a:gd name="T21" fmla="*/ 45 h 130"/>
                <a:gd name="T22" fmla="*/ 169 w 249"/>
                <a:gd name="T23" fmla="*/ 99 h 130"/>
                <a:gd name="T24" fmla="*/ 227 w 249"/>
                <a:gd name="T25" fmla="*/ 27 h 130"/>
                <a:gd name="T26" fmla="*/ 231 w 249"/>
                <a:gd name="T27" fmla="*/ 31 h 130"/>
                <a:gd name="T28" fmla="*/ 249 w 249"/>
                <a:gd name="T2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9" h="130">
                  <a:moveTo>
                    <a:pt x="249" y="0"/>
                  </a:moveTo>
                  <a:cubicBezTo>
                    <a:pt x="218" y="19"/>
                    <a:pt x="218" y="19"/>
                    <a:pt x="218" y="19"/>
                  </a:cubicBezTo>
                  <a:cubicBezTo>
                    <a:pt x="225" y="25"/>
                    <a:pt x="225" y="25"/>
                    <a:pt x="225" y="25"/>
                  </a:cubicBezTo>
                  <a:cubicBezTo>
                    <a:pt x="200" y="51"/>
                    <a:pt x="166" y="86"/>
                    <a:pt x="166" y="88"/>
                  </a:cubicBezTo>
                  <a:cubicBezTo>
                    <a:pt x="165" y="91"/>
                    <a:pt x="139" y="31"/>
                    <a:pt x="139" y="28"/>
                  </a:cubicBezTo>
                  <a:cubicBezTo>
                    <a:pt x="140" y="25"/>
                    <a:pt x="72" y="112"/>
                    <a:pt x="72" y="112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72" y="122"/>
                    <a:pt x="72" y="122"/>
                    <a:pt x="72" y="122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227" y="27"/>
                    <a:pt x="227" y="27"/>
                    <a:pt x="227" y="27"/>
                  </a:cubicBezTo>
                  <a:cubicBezTo>
                    <a:pt x="231" y="31"/>
                    <a:pt x="231" y="31"/>
                    <a:pt x="231" y="31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555">
              <a:extLst>
                <a:ext uri="{FF2B5EF4-FFF2-40B4-BE49-F238E27FC236}">
                  <a16:creationId xmlns:a16="http://schemas.microsoft.com/office/drawing/2014/main" id="{76FE27DE-421F-4648-8870-169A355D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405"/>
              <a:ext cx="750" cy="385"/>
            </a:xfrm>
            <a:custGeom>
              <a:avLst/>
              <a:gdLst>
                <a:gd name="T0" fmla="*/ 750 w 750"/>
                <a:gd name="T1" fmla="*/ 385 h 385"/>
                <a:gd name="T2" fmla="*/ 8 w 750"/>
                <a:gd name="T3" fmla="*/ 349 h 385"/>
                <a:gd name="T4" fmla="*/ 0 w 750"/>
                <a:gd name="T5" fmla="*/ 0 h 385"/>
                <a:gd name="T6" fmla="*/ 8 w 750"/>
                <a:gd name="T7" fmla="*/ 0 h 385"/>
                <a:gd name="T8" fmla="*/ 16 w 750"/>
                <a:gd name="T9" fmla="*/ 341 h 385"/>
                <a:gd name="T10" fmla="*/ 750 w 750"/>
                <a:gd name="T11" fmla="*/ 377 h 385"/>
                <a:gd name="T12" fmla="*/ 750 w 750"/>
                <a:gd name="T13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0" h="385">
                  <a:moveTo>
                    <a:pt x="750" y="385"/>
                  </a:moveTo>
                  <a:lnTo>
                    <a:pt x="8" y="349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341"/>
                  </a:lnTo>
                  <a:lnTo>
                    <a:pt x="750" y="377"/>
                  </a:lnTo>
                  <a:lnTo>
                    <a:pt x="750" y="385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556">
              <a:extLst>
                <a:ext uri="{FF2B5EF4-FFF2-40B4-BE49-F238E27FC236}">
                  <a16:creationId xmlns:a16="http://schemas.microsoft.com/office/drawing/2014/main" id="{177D8711-3ACD-49D1-882A-239648B38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550"/>
              <a:ext cx="79" cy="71"/>
            </a:xfrm>
            <a:custGeom>
              <a:avLst/>
              <a:gdLst>
                <a:gd name="T0" fmla="*/ 26 w 29"/>
                <a:gd name="T1" fmla="*/ 3 h 26"/>
                <a:gd name="T2" fmla="*/ 19 w 29"/>
                <a:gd name="T3" fmla="*/ 0 h 26"/>
                <a:gd name="T4" fmla="*/ 11 w 29"/>
                <a:gd name="T5" fmla="*/ 2 h 26"/>
                <a:gd name="T6" fmla="*/ 13 w 29"/>
                <a:gd name="T7" fmla="*/ 8 h 26"/>
                <a:gd name="T8" fmla="*/ 17 w 29"/>
                <a:gd name="T9" fmla="*/ 21 h 26"/>
                <a:gd name="T10" fmla="*/ 12 w 29"/>
                <a:gd name="T11" fmla="*/ 23 h 26"/>
                <a:gd name="T12" fmla="*/ 28 w 29"/>
                <a:gd name="T13" fmla="*/ 14 h 26"/>
                <a:gd name="T14" fmla="*/ 26 w 29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6">
                  <a:moveTo>
                    <a:pt x="26" y="3"/>
                  </a:moveTo>
                  <a:cubicBezTo>
                    <a:pt x="24" y="1"/>
                    <a:pt x="22" y="0"/>
                    <a:pt x="19" y="0"/>
                  </a:cubicBezTo>
                  <a:cubicBezTo>
                    <a:pt x="16" y="0"/>
                    <a:pt x="13" y="1"/>
                    <a:pt x="11" y="2"/>
                  </a:cubicBezTo>
                  <a:cubicBezTo>
                    <a:pt x="6" y="5"/>
                    <a:pt x="6" y="8"/>
                    <a:pt x="13" y="8"/>
                  </a:cubicBezTo>
                  <a:cubicBezTo>
                    <a:pt x="0" y="9"/>
                    <a:pt x="7" y="20"/>
                    <a:pt x="17" y="21"/>
                  </a:cubicBezTo>
                  <a:cubicBezTo>
                    <a:pt x="16" y="20"/>
                    <a:pt x="8" y="20"/>
                    <a:pt x="12" y="23"/>
                  </a:cubicBezTo>
                  <a:cubicBezTo>
                    <a:pt x="17" y="26"/>
                    <a:pt x="29" y="21"/>
                    <a:pt x="28" y="14"/>
                  </a:cubicBezTo>
                  <a:cubicBezTo>
                    <a:pt x="29" y="10"/>
                    <a:pt x="28" y="5"/>
                    <a:pt x="26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557">
              <a:extLst>
                <a:ext uri="{FF2B5EF4-FFF2-40B4-BE49-F238E27FC236}">
                  <a16:creationId xmlns:a16="http://schemas.microsoft.com/office/drawing/2014/main" id="{B84F916F-D63B-4E36-80D3-A5D130FF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550"/>
              <a:ext cx="80" cy="71"/>
            </a:xfrm>
            <a:custGeom>
              <a:avLst/>
              <a:gdLst>
                <a:gd name="T0" fmla="*/ 3 w 29"/>
                <a:gd name="T1" fmla="*/ 3 h 26"/>
                <a:gd name="T2" fmla="*/ 10 w 29"/>
                <a:gd name="T3" fmla="*/ 0 h 26"/>
                <a:gd name="T4" fmla="*/ 18 w 29"/>
                <a:gd name="T5" fmla="*/ 2 h 26"/>
                <a:gd name="T6" fmla="*/ 16 w 29"/>
                <a:gd name="T7" fmla="*/ 8 h 26"/>
                <a:gd name="T8" fmla="*/ 12 w 29"/>
                <a:gd name="T9" fmla="*/ 21 h 26"/>
                <a:gd name="T10" fmla="*/ 17 w 29"/>
                <a:gd name="T11" fmla="*/ 23 h 26"/>
                <a:gd name="T12" fmla="*/ 1 w 29"/>
                <a:gd name="T13" fmla="*/ 14 h 26"/>
                <a:gd name="T14" fmla="*/ 3 w 29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6">
                  <a:moveTo>
                    <a:pt x="3" y="3"/>
                  </a:move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8" y="2"/>
                  </a:cubicBezTo>
                  <a:cubicBezTo>
                    <a:pt x="23" y="5"/>
                    <a:pt x="23" y="8"/>
                    <a:pt x="16" y="8"/>
                  </a:cubicBezTo>
                  <a:cubicBezTo>
                    <a:pt x="29" y="9"/>
                    <a:pt x="22" y="20"/>
                    <a:pt x="12" y="21"/>
                  </a:cubicBezTo>
                  <a:cubicBezTo>
                    <a:pt x="13" y="20"/>
                    <a:pt x="21" y="20"/>
                    <a:pt x="17" y="23"/>
                  </a:cubicBezTo>
                  <a:cubicBezTo>
                    <a:pt x="12" y="26"/>
                    <a:pt x="0" y="21"/>
                    <a:pt x="1" y="14"/>
                  </a:cubicBezTo>
                  <a:cubicBezTo>
                    <a:pt x="0" y="10"/>
                    <a:pt x="1" y="5"/>
                    <a:pt x="3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59" name="Group 560">
            <a:extLst>
              <a:ext uri="{FF2B5EF4-FFF2-40B4-BE49-F238E27FC236}">
                <a16:creationId xmlns:a16="http://schemas.microsoft.com/office/drawing/2014/main" id="{01E90358-CC27-4782-858E-0964F032EF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769796" y="3565187"/>
            <a:ext cx="939800" cy="2603500"/>
            <a:chOff x="3691" y="1748"/>
            <a:chExt cx="592" cy="1640"/>
          </a:xfrm>
        </p:grpSpPr>
        <p:sp>
          <p:nvSpPr>
            <p:cNvPr id="560" name="AutoShape 559">
              <a:extLst>
                <a:ext uri="{FF2B5EF4-FFF2-40B4-BE49-F238E27FC236}">
                  <a16:creationId xmlns:a16="http://schemas.microsoft.com/office/drawing/2014/main" id="{33716DE4-70A4-4F72-9BC0-05C3ABFF5F9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91" y="1748"/>
              <a:ext cx="592" cy="1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561">
              <a:extLst>
                <a:ext uri="{FF2B5EF4-FFF2-40B4-BE49-F238E27FC236}">
                  <a16:creationId xmlns:a16="http://schemas.microsoft.com/office/drawing/2014/main" id="{BFB6745D-8815-48EE-A455-0134AB0F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743"/>
              <a:ext cx="539" cy="690"/>
            </a:xfrm>
            <a:custGeom>
              <a:avLst/>
              <a:gdLst>
                <a:gd name="T0" fmla="*/ 203 w 232"/>
                <a:gd name="T1" fmla="*/ 90 h 299"/>
                <a:gd name="T2" fmla="*/ 160 w 232"/>
                <a:gd name="T3" fmla="*/ 6 h 299"/>
                <a:gd name="T4" fmla="*/ 89 w 232"/>
                <a:gd name="T5" fmla="*/ 24 h 299"/>
                <a:gd name="T6" fmla="*/ 57 w 232"/>
                <a:gd name="T7" fmla="*/ 146 h 299"/>
                <a:gd name="T8" fmla="*/ 37 w 232"/>
                <a:gd name="T9" fmla="*/ 257 h 299"/>
                <a:gd name="T10" fmla="*/ 172 w 232"/>
                <a:gd name="T11" fmla="*/ 283 h 299"/>
                <a:gd name="T12" fmla="*/ 231 w 232"/>
                <a:gd name="T13" fmla="*/ 186 h 299"/>
                <a:gd name="T14" fmla="*/ 203 w 232"/>
                <a:gd name="T15" fmla="*/ 9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299">
                  <a:moveTo>
                    <a:pt x="203" y="90"/>
                  </a:moveTo>
                  <a:cubicBezTo>
                    <a:pt x="189" y="62"/>
                    <a:pt x="197" y="15"/>
                    <a:pt x="160" y="6"/>
                  </a:cubicBezTo>
                  <a:cubicBezTo>
                    <a:pt x="136" y="0"/>
                    <a:pt x="104" y="3"/>
                    <a:pt x="89" y="24"/>
                  </a:cubicBezTo>
                  <a:cubicBezTo>
                    <a:pt x="63" y="59"/>
                    <a:pt x="72" y="107"/>
                    <a:pt x="57" y="146"/>
                  </a:cubicBezTo>
                  <a:cubicBezTo>
                    <a:pt x="42" y="182"/>
                    <a:pt x="0" y="222"/>
                    <a:pt x="37" y="257"/>
                  </a:cubicBezTo>
                  <a:cubicBezTo>
                    <a:pt x="68" y="287"/>
                    <a:pt x="132" y="299"/>
                    <a:pt x="172" y="283"/>
                  </a:cubicBezTo>
                  <a:cubicBezTo>
                    <a:pt x="211" y="268"/>
                    <a:pt x="231" y="226"/>
                    <a:pt x="231" y="186"/>
                  </a:cubicBezTo>
                  <a:cubicBezTo>
                    <a:pt x="232" y="150"/>
                    <a:pt x="219" y="122"/>
                    <a:pt x="203" y="90"/>
                  </a:cubicBezTo>
                  <a:close/>
                </a:path>
              </a:pathLst>
            </a:custGeom>
            <a:solidFill>
              <a:srgbClr val="C044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562">
              <a:extLst>
                <a:ext uri="{FF2B5EF4-FFF2-40B4-BE49-F238E27FC236}">
                  <a16:creationId xmlns:a16="http://schemas.microsoft.com/office/drawing/2014/main" id="{6ED93418-ACF6-4B24-A47F-6CEE19F3D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201"/>
              <a:ext cx="107" cy="189"/>
            </a:xfrm>
            <a:custGeom>
              <a:avLst/>
              <a:gdLst>
                <a:gd name="T0" fmla="*/ 8 w 46"/>
                <a:gd name="T1" fmla="*/ 60 h 82"/>
                <a:gd name="T2" fmla="*/ 32 w 46"/>
                <a:gd name="T3" fmla="*/ 80 h 82"/>
                <a:gd name="T4" fmla="*/ 42 w 46"/>
                <a:gd name="T5" fmla="*/ 63 h 82"/>
                <a:gd name="T6" fmla="*/ 32 w 46"/>
                <a:gd name="T7" fmla="*/ 50 h 82"/>
                <a:gd name="T8" fmla="*/ 25 w 46"/>
                <a:gd name="T9" fmla="*/ 39 h 82"/>
                <a:gd name="T10" fmla="*/ 23 w 46"/>
                <a:gd name="T11" fmla="*/ 34 h 82"/>
                <a:gd name="T12" fmla="*/ 30 w 46"/>
                <a:gd name="T13" fmla="*/ 0 h 82"/>
                <a:gd name="T14" fmla="*/ 30 w 46"/>
                <a:gd name="T15" fmla="*/ 1 h 82"/>
                <a:gd name="T16" fmla="*/ 0 w 46"/>
                <a:gd name="T17" fmla="*/ 1 h 82"/>
                <a:gd name="T18" fmla="*/ 13 w 46"/>
                <a:gd name="T19" fmla="*/ 37 h 82"/>
                <a:gd name="T20" fmla="*/ 13 w 46"/>
                <a:gd name="T21" fmla="*/ 40 h 82"/>
                <a:gd name="T22" fmla="*/ 12 w 46"/>
                <a:gd name="T23" fmla="*/ 43 h 82"/>
                <a:gd name="T24" fmla="*/ 8 w 46"/>
                <a:gd name="T25" fmla="*/ 6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2">
                  <a:moveTo>
                    <a:pt x="8" y="60"/>
                  </a:moveTo>
                  <a:cubicBezTo>
                    <a:pt x="6" y="73"/>
                    <a:pt x="21" y="82"/>
                    <a:pt x="32" y="80"/>
                  </a:cubicBezTo>
                  <a:cubicBezTo>
                    <a:pt x="37" y="79"/>
                    <a:pt x="46" y="67"/>
                    <a:pt x="42" y="63"/>
                  </a:cubicBezTo>
                  <a:cubicBezTo>
                    <a:pt x="38" y="59"/>
                    <a:pt x="35" y="54"/>
                    <a:pt x="32" y="50"/>
                  </a:cubicBezTo>
                  <a:cubicBezTo>
                    <a:pt x="30" y="46"/>
                    <a:pt x="27" y="43"/>
                    <a:pt x="25" y="39"/>
                  </a:cubicBezTo>
                  <a:cubicBezTo>
                    <a:pt x="24" y="38"/>
                    <a:pt x="24" y="36"/>
                    <a:pt x="23" y="34"/>
                  </a:cubicBezTo>
                  <a:cubicBezTo>
                    <a:pt x="25" y="23"/>
                    <a:pt x="26" y="11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3"/>
                    <a:pt x="8" y="24"/>
                    <a:pt x="13" y="37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2" y="41"/>
                    <a:pt x="12" y="42"/>
                    <a:pt x="12" y="43"/>
                  </a:cubicBezTo>
                  <a:cubicBezTo>
                    <a:pt x="10" y="49"/>
                    <a:pt x="9" y="56"/>
                    <a:pt x="8" y="6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563">
              <a:extLst>
                <a:ext uri="{FF2B5EF4-FFF2-40B4-BE49-F238E27FC236}">
                  <a16:creationId xmlns:a16="http://schemas.microsoft.com/office/drawing/2014/main" id="{E547E38F-DF61-4FA3-838C-C9CE4DF6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3291"/>
              <a:ext cx="93" cy="99"/>
            </a:xfrm>
            <a:custGeom>
              <a:avLst/>
              <a:gdLst>
                <a:gd name="T0" fmla="*/ 26 w 40"/>
                <a:gd name="T1" fmla="*/ 41 h 43"/>
                <a:gd name="T2" fmla="*/ 36 w 40"/>
                <a:gd name="T3" fmla="*/ 24 h 43"/>
                <a:gd name="T4" fmla="*/ 26 w 40"/>
                <a:gd name="T5" fmla="*/ 11 h 43"/>
                <a:gd name="T6" fmla="*/ 19 w 40"/>
                <a:gd name="T7" fmla="*/ 0 h 43"/>
                <a:gd name="T8" fmla="*/ 7 w 40"/>
                <a:gd name="T9" fmla="*/ 0 h 43"/>
                <a:gd name="T10" fmla="*/ 6 w 40"/>
                <a:gd name="T11" fmla="*/ 4 h 43"/>
                <a:gd name="T12" fmla="*/ 2 w 40"/>
                <a:gd name="T13" fmla="*/ 21 h 43"/>
                <a:gd name="T14" fmla="*/ 26 w 40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43">
                  <a:moveTo>
                    <a:pt x="26" y="41"/>
                  </a:moveTo>
                  <a:cubicBezTo>
                    <a:pt x="31" y="40"/>
                    <a:pt x="40" y="28"/>
                    <a:pt x="36" y="24"/>
                  </a:cubicBezTo>
                  <a:cubicBezTo>
                    <a:pt x="32" y="20"/>
                    <a:pt x="29" y="15"/>
                    <a:pt x="26" y="11"/>
                  </a:cubicBezTo>
                  <a:cubicBezTo>
                    <a:pt x="24" y="7"/>
                    <a:pt x="21" y="4"/>
                    <a:pt x="19" y="0"/>
                  </a:cubicBezTo>
                  <a:cubicBezTo>
                    <a:pt x="16" y="2"/>
                    <a:pt x="11" y="2"/>
                    <a:pt x="7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4" y="10"/>
                    <a:pt x="3" y="17"/>
                    <a:pt x="2" y="21"/>
                  </a:cubicBezTo>
                  <a:cubicBezTo>
                    <a:pt x="0" y="34"/>
                    <a:pt x="15" y="43"/>
                    <a:pt x="26" y="41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564">
              <a:extLst>
                <a:ext uri="{FF2B5EF4-FFF2-40B4-BE49-F238E27FC236}">
                  <a16:creationId xmlns:a16="http://schemas.microsoft.com/office/drawing/2014/main" id="{9A8F2E82-3A89-4AD2-BE02-B62A45F4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1" y="3263"/>
              <a:ext cx="78" cy="58"/>
            </a:xfrm>
            <a:custGeom>
              <a:avLst/>
              <a:gdLst>
                <a:gd name="T0" fmla="*/ 1 w 34"/>
                <a:gd name="T1" fmla="*/ 11 h 25"/>
                <a:gd name="T2" fmla="*/ 10 w 34"/>
                <a:gd name="T3" fmla="*/ 18 h 25"/>
                <a:gd name="T4" fmla="*/ 18 w 34"/>
                <a:gd name="T5" fmla="*/ 20 h 25"/>
                <a:gd name="T6" fmla="*/ 15 w 34"/>
                <a:gd name="T7" fmla="*/ 24 h 25"/>
                <a:gd name="T8" fmla="*/ 16 w 34"/>
                <a:gd name="T9" fmla="*/ 25 h 25"/>
                <a:gd name="T10" fmla="*/ 23 w 34"/>
                <a:gd name="T11" fmla="*/ 22 h 25"/>
                <a:gd name="T12" fmla="*/ 30 w 34"/>
                <a:gd name="T13" fmla="*/ 23 h 25"/>
                <a:gd name="T14" fmla="*/ 30 w 34"/>
                <a:gd name="T15" fmla="*/ 21 h 25"/>
                <a:gd name="T16" fmla="*/ 21 w 34"/>
                <a:gd name="T17" fmla="*/ 19 h 25"/>
                <a:gd name="T18" fmla="*/ 24 w 34"/>
                <a:gd name="T19" fmla="*/ 18 h 25"/>
                <a:gd name="T20" fmla="*/ 29 w 34"/>
                <a:gd name="T21" fmla="*/ 14 h 25"/>
                <a:gd name="T22" fmla="*/ 32 w 34"/>
                <a:gd name="T23" fmla="*/ 6 h 25"/>
                <a:gd name="T24" fmla="*/ 21 w 34"/>
                <a:gd name="T25" fmla="*/ 4 h 25"/>
                <a:gd name="T26" fmla="*/ 19 w 34"/>
                <a:gd name="T27" fmla="*/ 15 h 25"/>
                <a:gd name="T28" fmla="*/ 9 w 34"/>
                <a:gd name="T29" fmla="*/ 9 h 25"/>
                <a:gd name="T30" fmla="*/ 1 w 34"/>
                <a:gd name="T31" fmla="*/ 11 h 25"/>
                <a:gd name="T32" fmla="*/ 22 w 34"/>
                <a:gd name="T33" fmla="*/ 17 h 25"/>
                <a:gd name="T34" fmla="*/ 20 w 34"/>
                <a:gd name="T35" fmla="*/ 11 h 25"/>
                <a:gd name="T36" fmla="*/ 26 w 34"/>
                <a:gd name="T37" fmla="*/ 4 h 25"/>
                <a:gd name="T38" fmla="*/ 31 w 34"/>
                <a:gd name="T39" fmla="*/ 10 h 25"/>
                <a:gd name="T40" fmla="*/ 28 w 34"/>
                <a:gd name="T41" fmla="*/ 13 h 25"/>
                <a:gd name="T42" fmla="*/ 22 w 34"/>
                <a:gd name="T43" fmla="*/ 17 h 25"/>
                <a:gd name="T44" fmla="*/ 11 w 34"/>
                <a:gd name="T45" fmla="*/ 12 h 25"/>
                <a:gd name="T46" fmla="*/ 19 w 34"/>
                <a:gd name="T47" fmla="*/ 17 h 25"/>
                <a:gd name="T48" fmla="*/ 10 w 34"/>
                <a:gd name="T49" fmla="*/ 16 h 25"/>
                <a:gd name="T50" fmla="*/ 3 w 34"/>
                <a:gd name="T51" fmla="*/ 11 h 25"/>
                <a:gd name="T52" fmla="*/ 11 w 34"/>
                <a:gd name="T5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25">
                  <a:moveTo>
                    <a:pt x="1" y="11"/>
                  </a:moveTo>
                  <a:cubicBezTo>
                    <a:pt x="1" y="15"/>
                    <a:pt x="7" y="17"/>
                    <a:pt x="10" y="18"/>
                  </a:cubicBezTo>
                  <a:cubicBezTo>
                    <a:pt x="12" y="19"/>
                    <a:pt x="15" y="20"/>
                    <a:pt x="18" y="20"/>
                  </a:cubicBezTo>
                  <a:cubicBezTo>
                    <a:pt x="17" y="20"/>
                    <a:pt x="15" y="22"/>
                    <a:pt x="15" y="24"/>
                  </a:cubicBezTo>
                  <a:cubicBezTo>
                    <a:pt x="14" y="24"/>
                    <a:pt x="15" y="25"/>
                    <a:pt x="16" y="25"/>
                  </a:cubicBezTo>
                  <a:cubicBezTo>
                    <a:pt x="18" y="24"/>
                    <a:pt x="20" y="22"/>
                    <a:pt x="23" y="22"/>
                  </a:cubicBezTo>
                  <a:cubicBezTo>
                    <a:pt x="25" y="22"/>
                    <a:pt x="28" y="23"/>
                    <a:pt x="30" y="23"/>
                  </a:cubicBezTo>
                  <a:cubicBezTo>
                    <a:pt x="30" y="23"/>
                    <a:pt x="31" y="22"/>
                    <a:pt x="30" y="21"/>
                  </a:cubicBezTo>
                  <a:cubicBezTo>
                    <a:pt x="28" y="20"/>
                    <a:pt x="24" y="19"/>
                    <a:pt x="21" y="19"/>
                  </a:cubicBezTo>
                  <a:cubicBezTo>
                    <a:pt x="22" y="19"/>
                    <a:pt x="24" y="18"/>
                    <a:pt x="24" y="18"/>
                  </a:cubicBezTo>
                  <a:cubicBezTo>
                    <a:pt x="26" y="17"/>
                    <a:pt x="28" y="16"/>
                    <a:pt x="29" y="14"/>
                  </a:cubicBezTo>
                  <a:cubicBezTo>
                    <a:pt x="32" y="12"/>
                    <a:pt x="34" y="10"/>
                    <a:pt x="32" y="6"/>
                  </a:cubicBezTo>
                  <a:cubicBezTo>
                    <a:pt x="30" y="2"/>
                    <a:pt x="25" y="0"/>
                    <a:pt x="21" y="4"/>
                  </a:cubicBezTo>
                  <a:cubicBezTo>
                    <a:pt x="18" y="8"/>
                    <a:pt x="18" y="11"/>
                    <a:pt x="19" y="15"/>
                  </a:cubicBezTo>
                  <a:cubicBezTo>
                    <a:pt x="16" y="12"/>
                    <a:pt x="13" y="10"/>
                    <a:pt x="9" y="9"/>
                  </a:cubicBezTo>
                  <a:cubicBezTo>
                    <a:pt x="6" y="8"/>
                    <a:pt x="0" y="7"/>
                    <a:pt x="1" y="11"/>
                  </a:cubicBezTo>
                  <a:close/>
                  <a:moveTo>
                    <a:pt x="22" y="17"/>
                  </a:moveTo>
                  <a:cubicBezTo>
                    <a:pt x="21" y="15"/>
                    <a:pt x="20" y="13"/>
                    <a:pt x="20" y="11"/>
                  </a:cubicBezTo>
                  <a:cubicBezTo>
                    <a:pt x="20" y="8"/>
                    <a:pt x="22" y="4"/>
                    <a:pt x="26" y="4"/>
                  </a:cubicBezTo>
                  <a:cubicBezTo>
                    <a:pt x="29" y="4"/>
                    <a:pt x="31" y="7"/>
                    <a:pt x="31" y="10"/>
                  </a:cubicBezTo>
                  <a:cubicBezTo>
                    <a:pt x="31" y="11"/>
                    <a:pt x="29" y="12"/>
                    <a:pt x="28" y="13"/>
                  </a:cubicBezTo>
                  <a:cubicBezTo>
                    <a:pt x="28" y="13"/>
                    <a:pt x="24" y="15"/>
                    <a:pt x="22" y="17"/>
                  </a:cubicBezTo>
                  <a:close/>
                  <a:moveTo>
                    <a:pt x="11" y="12"/>
                  </a:moveTo>
                  <a:cubicBezTo>
                    <a:pt x="14" y="13"/>
                    <a:pt x="16" y="15"/>
                    <a:pt x="19" y="17"/>
                  </a:cubicBezTo>
                  <a:cubicBezTo>
                    <a:pt x="16" y="18"/>
                    <a:pt x="13" y="17"/>
                    <a:pt x="10" y="16"/>
                  </a:cubicBezTo>
                  <a:cubicBezTo>
                    <a:pt x="8" y="15"/>
                    <a:pt x="4" y="14"/>
                    <a:pt x="3" y="11"/>
                  </a:cubicBezTo>
                  <a:cubicBezTo>
                    <a:pt x="2" y="10"/>
                    <a:pt x="10" y="11"/>
                    <a:pt x="11" y="12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565">
              <a:extLst>
                <a:ext uri="{FF2B5EF4-FFF2-40B4-BE49-F238E27FC236}">
                  <a16:creationId xmlns:a16="http://schemas.microsoft.com/office/drawing/2014/main" id="{7AFAFAF0-12A2-4ABF-9C4E-267615B3C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3323"/>
              <a:ext cx="39" cy="17"/>
            </a:xfrm>
            <a:custGeom>
              <a:avLst/>
              <a:gdLst>
                <a:gd name="T0" fmla="*/ 0 w 17"/>
                <a:gd name="T1" fmla="*/ 6 h 7"/>
                <a:gd name="T2" fmla="*/ 16 w 17"/>
                <a:gd name="T3" fmla="*/ 1 h 7"/>
                <a:gd name="T4" fmla="*/ 16 w 17"/>
                <a:gd name="T5" fmla="*/ 3 h 7"/>
                <a:gd name="T6" fmla="*/ 8 w 17"/>
                <a:gd name="T7" fmla="*/ 4 h 7"/>
                <a:gd name="T8" fmla="*/ 1 w 17"/>
                <a:gd name="T9" fmla="*/ 7 h 7"/>
                <a:gd name="T10" fmla="*/ 0 w 1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0" y="6"/>
                  </a:moveTo>
                  <a:cubicBezTo>
                    <a:pt x="1" y="0"/>
                    <a:pt x="12" y="0"/>
                    <a:pt x="16" y="1"/>
                  </a:cubicBezTo>
                  <a:cubicBezTo>
                    <a:pt x="17" y="2"/>
                    <a:pt x="17" y="2"/>
                    <a:pt x="16" y="3"/>
                  </a:cubicBezTo>
                  <a:cubicBezTo>
                    <a:pt x="13" y="3"/>
                    <a:pt x="11" y="3"/>
                    <a:pt x="8" y="4"/>
                  </a:cubicBezTo>
                  <a:cubicBezTo>
                    <a:pt x="5" y="4"/>
                    <a:pt x="4" y="6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566">
              <a:extLst>
                <a:ext uri="{FF2B5EF4-FFF2-40B4-BE49-F238E27FC236}">
                  <a16:creationId xmlns:a16="http://schemas.microsoft.com/office/drawing/2014/main" id="{B62CA75E-DA5B-4080-8CCA-4C56DA7C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3340"/>
              <a:ext cx="37" cy="11"/>
            </a:xfrm>
            <a:custGeom>
              <a:avLst/>
              <a:gdLst>
                <a:gd name="T0" fmla="*/ 1 w 16"/>
                <a:gd name="T1" fmla="*/ 3 h 5"/>
                <a:gd name="T2" fmla="*/ 8 w 16"/>
                <a:gd name="T3" fmla="*/ 0 h 5"/>
                <a:gd name="T4" fmla="*/ 16 w 16"/>
                <a:gd name="T5" fmla="*/ 1 h 5"/>
                <a:gd name="T6" fmla="*/ 15 w 16"/>
                <a:gd name="T7" fmla="*/ 2 h 5"/>
                <a:gd name="T8" fmla="*/ 7 w 16"/>
                <a:gd name="T9" fmla="*/ 3 h 5"/>
                <a:gd name="T10" fmla="*/ 1 w 16"/>
                <a:gd name="T11" fmla="*/ 4 h 5"/>
                <a:gd name="T12" fmla="*/ 1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" y="3"/>
                  </a:moveTo>
                  <a:cubicBezTo>
                    <a:pt x="2" y="1"/>
                    <a:pt x="6" y="1"/>
                    <a:pt x="8" y="0"/>
                  </a:cubicBezTo>
                  <a:cubicBezTo>
                    <a:pt x="11" y="0"/>
                    <a:pt x="13" y="0"/>
                    <a:pt x="16" y="1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3" y="2"/>
                    <a:pt x="10" y="2"/>
                    <a:pt x="7" y="3"/>
                  </a:cubicBezTo>
                  <a:cubicBezTo>
                    <a:pt x="5" y="4"/>
                    <a:pt x="3" y="5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567">
              <a:extLst>
                <a:ext uri="{FF2B5EF4-FFF2-40B4-BE49-F238E27FC236}">
                  <a16:creationId xmlns:a16="http://schemas.microsoft.com/office/drawing/2014/main" id="{93C95098-9221-4208-8C25-C84F9409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201"/>
              <a:ext cx="106" cy="189"/>
            </a:xfrm>
            <a:custGeom>
              <a:avLst/>
              <a:gdLst>
                <a:gd name="T0" fmla="*/ 39 w 46"/>
                <a:gd name="T1" fmla="*/ 60 h 82"/>
                <a:gd name="T2" fmla="*/ 14 w 46"/>
                <a:gd name="T3" fmla="*/ 80 h 82"/>
                <a:gd name="T4" fmla="*/ 4 w 46"/>
                <a:gd name="T5" fmla="*/ 63 h 82"/>
                <a:gd name="T6" fmla="*/ 15 w 46"/>
                <a:gd name="T7" fmla="*/ 50 h 82"/>
                <a:gd name="T8" fmla="*/ 21 w 46"/>
                <a:gd name="T9" fmla="*/ 39 h 82"/>
                <a:gd name="T10" fmla="*/ 24 w 46"/>
                <a:gd name="T11" fmla="*/ 34 h 82"/>
                <a:gd name="T12" fmla="*/ 18 w 46"/>
                <a:gd name="T13" fmla="*/ 0 h 82"/>
                <a:gd name="T14" fmla="*/ 18 w 46"/>
                <a:gd name="T15" fmla="*/ 1 h 82"/>
                <a:gd name="T16" fmla="*/ 46 w 46"/>
                <a:gd name="T17" fmla="*/ 1 h 82"/>
                <a:gd name="T18" fmla="*/ 33 w 46"/>
                <a:gd name="T19" fmla="*/ 37 h 82"/>
                <a:gd name="T20" fmla="*/ 34 w 46"/>
                <a:gd name="T21" fmla="*/ 40 h 82"/>
                <a:gd name="T22" fmla="*/ 35 w 46"/>
                <a:gd name="T23" fmla="*/ 43 h 82"/>
                <a:gd name="T24" fmla="*/ 39 w 46"/>
                <a:gd name="T25" fmla="*/ 6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82">
                  <a:moveTo>
                    <a:pt x="39" y="60"/>
                  </a:moveTo>
                  <a:cubicBezTo>
                    <a:pt x="41" y="73"/>
                    <a:pt x="26" y="82"/>
                    <a:pt x="14" y="80"/>
                  </a:cubicBezTo>
                  <a:cubicBezTo>
                    <a:pt x="9" y="79"/>
                    <a:pt x="0" y="67"/>
                    <a:pt x="4" y="63"/>
                  </a:cubicBezTo>
                  <a:cubicBezTo>
                    <a:pt x="8" y="59"/>
                    <a:pt x="11" y="54"/>
                    <a:pt x="15" y="50"/>
                  </a:cubicBezTo>
                  <a:cubicBezTo>
                    <a:pt x="17" y="46"/>
                    <a:pt x="19" y="43"/>
                    <a:pt x="21" y="39"/>
                  </a:cubicBezTo>
                  <a:cubicBezTo>
                    <a:pt x="22" y="38"/>
                    <a:pt x="23" y="36"/>
                    <a:pt x="24" y="34"/>
                  </a:cubicBezTo>
                  <a:cubicBezTo>
                    <a:pt x="22" y="23"/>
                    <a:pt x="22" y="11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3" y="13"/>
                    <a:pt x="39" y="24"/>
                    <a:pt x="33" y="37"/>
                  </a:cubicBezTo>
                  <a:cubicBezTo>
                    <a:pt x="33" y="38"/>
                    <a:pt x="34" y="39"/>
                    <a:pt x="34" y="40"/>
                  </a:cubicBezTo>
                  <a:cubicBezTo>
                    <a:pt x="34" y="41"/>
                    <a:pt x="34" y="42"/>
                    <a:pt x="35" y="43"/>
                  </a:cubicBezTo>
                  <a:cubicBezTo>
                    <a:pt x="36" y="49"/>
                    <a:pt x="38" y="56"/>
                    <a:pt x="39" y="60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568">
              <a:extLst>
                <a:ext uri="{FF2B5EF4-FFF2-40B4-BE49-F238E27FC236}">
                  <a16:creationId xmlns:a16="http://schemas.microsoft.com/office/drawing/2014/main" id="{1E0AF12E-7F47-427F-96BB-09AC4F7B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291"/>
              <a:ext cx="95" cy="99"/>
            </a:xfrm>
            <a:custGeom>
              <a:avLst/>
              <a:gdLst>
                <a:gd name="T0" fmla="*/ 14 w 41"/>
                <a:gd name="T1" fmla="*/ 41 h 43"/>
                <a:gd name="T2" fmla="*/ 4 w 41"/>
                <a:gd name="T3" fmla="*/ 24 h 43"/>
                <a:gd name="T4" fmla="*/ 15 w 41"/>
                <a:gd name="T5" fmla="*/ 11 h 43"/>
                <a:gd name="T6" fmla="*/ 21 w 41"/>
                <a:gd name="T7" fmla="*/ 0 h 43"/>
                <a:gd name="T8" fmla="*/ 34 w 41"/>
                <a:gd name="T9" fmla="*/ 0 h 43"/>
                <a:gd name="T10" fmla="*/ 35 w 41"/>
                <a:gd name="T11" fmla="*/ 4 h 43"/>
                <a:gd name="T12" fmla="*/ 39 w 41"/>
                <a:gd name="T13" fmla="*/ 21 h 43"/>
                <a:gd name="T14" fmla="*/ 14 w 41"/>
                <a:gd name="T15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3">
                  <a:moveTo>
                    <a:pt x="14" y="41"/>
                  </a:moveTo>
                  <a:cubicBezTo>
                    <a:pt x="9" y="40"/>
                    <a:pt x="0" y="28"/>
                    <a:pt x="4" y="24"/>
                  </a:cubicBezTo>
                  <a:cubicBezTo>
                    <a:pt x="8" y="20"/>
                    <a:pt x="11" y="15"/>
                    <a:pt x="15" y="11"/>
                  </a:cubicBezTo>
                  <a:cubicBezTo>
                    <a:pt x="17" y="7"/>
                    <a:pt x="19" y="4"/>
                    <a:pt x="21" y="0"/>
                  </a:cubicBezTo>
                  <a:cubicBezTo>
                    <a:pt x="25" y="2"/>
                    <a:pt x="29" y="2"/>
                    <a:pt x="34" y="0"/>
                  </a:cubicBezTo>
                  <a:cubicBezTo>
                    <a:pt x="34" y="1"/>
                    <a:pt x="34" y="3"/>
                    <a:pt x="35" y="4"/>
                  </a:cubicBezTo>
                  <a:cubicBezTo>
                    <a:pt x="36" y="10"/>
                    <a:pt x="38" y="17"/>
                    <a:pt x="39" y="21"/>
                  </a:cubicBezTo>
                  <a:cubicBezTo>
                    <a:pt x="41" y="34"/>
                    <a:pt x="26" y="43"/>
                    <a:pt x="14" y="41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569">
              <a:extLst>
                <a:ext uri="{FF2B5EF4-FFF2-40B4-BE49-F238E27FC236}">
                  <a16:creationId xmlns:a16="http://schemas.microsoft.com/office/drawing/2014/main" id="{751C3D96-49B8-4FD6-9B96-F6BADD3BC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3" y="3263"/>
              <a:ext cx="77" cy="58"/>
            </a:xfrm>
            <a:custGeom>
              <a:avLst/>
              <a:gdLst>
                <a:gd name="T0" fmla="*/ 25 w 33"/>
                <a:gd name="T1" fmla="*/ 9 h 25"/>
                <a:gd name="T2" fmla="*/ 14 w 33"/>
                <a:gd name="T3" fmla="*/ 15 h 25"/>
                <a:gd name="T4" fmla="*/ 12 w 33"/>
                <a:gd name="T5" fmla="*/ 4 h 25"/>
                <a:gd name="T6" fmla="*/ 2 w 33"/>
                <a:gd name="T7" fmla="*/ 6 h 25"/>
                <a:gd name="T8" fmla="*/ 4 w 33"/>
                <a:gd name="T9" fmla="*/ 14 h 25"/>
                <a:gd name="T10" fmla="*/ 9 w 33"/>
                <a:gd name="T11" fmla="*/ 18 h 25"/>
                <a:gd name="T12" fmla="*/ 12 w 33"/>
                <a:gd name="T13" fmla="*/ 19 h 25"/>
                <a:gd name="T14" fmla="*/ 3 w 33"/>
                <a:gd name="T15" fmla="*/ 21 h 25"/>
                <a:gd name="T16" fmla="*/ 3 w 33"/>
                <a:gd name="T17" fmla="*/ 23 h 25"/>
                <a:gd name="T18" fmla="*/ 11 w 33"/>
                <a:gd name="T19" fmla="*/ 22 h 25"/>
                <a:gd name="T20" fmla="*/ 18 w 33"/>
                <a:gd name="T21" fmla="*/ 25 h 25"/>
                <a:gd name="T22" fmla="*/ 19 w 33"/>
                <a:gd name="T23" fmla="*/ 24 h 25"/>
                <a:gd name="T24" fmla="*/ 15 w 33"/>
                <a:gd name="T25" fmla="*/ 20 h 25"/>
                <a:gd name="T26" fmla="*/ 24 w 33"/>
                <a:gd name="T27" fmla="*/ 18 h 25"/>
                <a:gd name="T28" fmla="*/ 33 w 33"/>
                <a:gd name="T29" fmla="*/ 11 h 25"/>
                <a:gd name="T30" fmla="*/ 25 w 33"/>
                <a:gd name="T31" fmla="*/ 9 h 25"/>
                <a:gd name="T32" fmla="*/ 5 w 33"/>
                <a:gd name="T33" fmla="*/ 13 h 25"/>
                <a:gd name="T34" fmla="*/ 3 w 33"/>
                <a:gd name="T35" fmla="*/ 10 h 25"/>
                <a:gd name="T36" fmla="*/ 8 w 33"/>
                <a:gd name="T37" fmla="*/ 4 h 25"/>
                <a:gd name="T38" fmla="*/ 13 w 33"/>
                <a:gd name="T39" fmla="*/ 11 h 25"/>
                <a:gd name="T40" fmla="*/ 12 w 33"/>
                <a:gd name="T41" fmla="*/ 17 h 25"/>
                <a:gd name="T42" fmla="*/ 5 w 33"/>
                <a:gd name="T43" fmla="*/ 13 h 25"/>
                <a:gd name="T44" fmla="*/ 30 w 33"/>
                <a:gd name="T45" fmla="*/ 11 h 25"/>
                <a:gd name="T46" fmla="*/ 23 w 33"/>
                <a:gd name="T47" fmla="*/ 16 h 25"/>
                <a:gd name="T48" fmla="*/ 15 w 33"/>
                <a:gd name="T49" fmla="*/ 17 h 25"/>
                <a:gd name="T50" fmla="*/ 23 w 33"/>
                <a:gd name="T51" fmla="*/ 12 h 25"/>
                <a:gd name="T52" fmla="*/ 30 w 33"/>
                <a:gd name="T5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25">
                  <a:moveTo>
                    <a:pt x="25" y="9"/>
                  </a:moveTo>
                  <a:cubicBezTo>
                    <a:pt x="20" y="10"/>
                    <a:pt x="17" y="12"/>
                    <a:pt x="14" y="15"/>
                  </a:cubicBezTo>
                  <a:cubicBezTo>
                    <a:pt x="15" y="11"/>
                    <a:pt x="16" y="8"/>
                    <a:pt x="12" y="4"/>
                  </a:cubicBezTo>
                  <a:cubicBezTo>
                    <a:pt x="9" y="0"/>
                    <a:pt x="4" y="2"/>
                    <a:pt x="2" y="6"/>
                  </a:cubicBezTo>
                  <a:cubicBezTo>
                    <a:pt x="0" y="10"/>
                    <a:pt x="1" y="12"/>
                    <a:pt x="4" y="14"/>
                  </a:cubicBezTo>
                  <a:cubicBezTo>
                    <a:pt x="6" y="16"/>
                    <a:pt x="8" y="17"/>
                    <a:pt x="9" y="18"/>
                  </a:cubicBezTo>
                  <a:cubicBezTo>
                    <a:pt x="9" y="18"/>
                    <a:pt x="11" y="19"/>
                    <a:pt x="12" y="19"/>
                  </a:cubicBezTo>
                  <a:cubicBezTo>
                    <a:pt x="9" y="19"/>
                    <a:pt x="5" y="20"/>
                    <a:pt x="3" y="21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6" y="23"/>
                    <a:pt x="8" y="22"/>
                    <a:pt x="11" y="22"/>
                  </a:cubicBezTo>
                  <a:cubicBezTo>
                    <a:pt x="14" y="22"/>
                    <a:pt x="15" y="24"/>
                    <a:pt x="18" y="25"/>
                  </a:cubicBezTo>
                  <a:cubicBezTo>
                    <a:pt x="18" y="25"/>
                    <a:pt x="19" y="24"/>
                    <a:pt x="19" y="24"/>
                  </a:cubicBezTo>
                  <a:cubicBezTo>
                    <a:pt x="18" y="22"/>
                    <a:pt x="17" y="20"/>
                    <a:pt x="15" y="20"/>
                  </a:cubicBezTo>
                  <a:cubicBezTo>
                    <a:pt x="18" y="20"/>
                    <a:pt x="21" y="19"/>
                    <a:pt x="24" y="18"/>
                  </a:cubicBezTo>
                  <a:cubicBezTo>
                    <a:pt x="27" y="17"/>
                    <a:pt x="32" y="15"/>
                    <a:pt x="33" y="11"/>
                  </a:cubicBezTo>
                  <a:cubicBezTo>
                    <a:pt x="33" y="7"/>
                    <a:pt x="27" y="8"/>
                    <a:pt x="25" y="9"/>
                  </a:cubicBezTo>
                  <a:close/>
                  <a:moveTo>
                    <a:pt x="5" y="13"/>
                  </a:moveTo>
                  <a:cubicBezTo>
                    <a:pt x="4" y="12"/>
                    <a:pt x="3" y="11"/>
                    <a:pt x="3" y="10"/>
                  </a:cubicBezTo>
                  <a:cubicBezTo>
                    <a:pt x="2" y="7"/>
                    <a:pt x="5" y="4"/>
                    <a:pt x="8" y="4"/>
                  </a:cubicBezTo>
                  <a:cubicBezTo>
                    <a:pt x="11" y="4"/>
                    <a:pt x="13" y="8"/>
                    <a:pt x="13" y="11"/>
                  </a:cubicBezTo>
                  <a:cubicBezTo>
                    <a:pt x="13" y="13"/>
                    <a:pt x="12" y="15"/>
                    <a:pt x="12" y="17"/>
                  </a:cubicBezTo>
                  <a:cubicBezTo>
                    <a:pt x="9" y="15"/>
                    <a:pt x="6" y="13"/>
                    <a:pt x="5" y="13"/>
                  </a:cubicBezTo>
                  <a:close/>
                  <a:moveTo>
                    <a:pt x="30" y="11"/>
                  </a:moveTo>
                  <a:cubicBezTo>
                    <a:pt x="29" y="14"/>
                    <a:pt x="25" y="15"/>
                    <a:pt x="23" y="16"/>
                  </a:cubicBezTo>
                  <a:cubicBezTo>
                    <a:pt x="20" y="17"/>
                    <a:pt x="17" y="18"/>
                    <a:pt x="15" y="17"/>
                  </a:cubicBezTo>
                  <a:cubicBezTo>
                    <a:pt x="17" y="15"/>
                    <a:pt x="20" y="13"/>
                    <a:pt x="23" y="12"/>
                  </a:cubicBezTo>
                  <a:cubicBezTo>
                    <a:pt x="24" y="11"/>
                    <a:pt x="31" y="10"/>
                    <a:pt x="30" y="11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570">
              <a:extLst>
                <a:ext uri="{FF2B5EF4-FFF2-40B4-BE49-F238E27FC236}">
                  <a16:creationId xmlns:a16="http://schemas.microsoft.com/office/drawing/2014/main" id="{5A780033-B6AF-4173-9733-44028970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323"/>
              <a:ext cx="37" cy="17"/>
            </a:xfrm>
            <a:custGeom>
              <a:avLst/>
              <a:gdLst>
                <a:gd name="T0" fmla="*/ 16 w 16"/>
                <a:gd name="T1" fmla="*/ 6 h 7"/>
                <a:gd name="T2" fmla="*/ 0 w 16"/>
                <a:gd name="T3" fmla="*/ 1 h 7"/>
                <a:gd name="T4" fmla="*/ 0 w 16"/>
                <a:gd name="T5" fmla="*/ 3 h 7"/>
                <a:gd name="T6" fmla="*/ 8 w 16"/>
                <a:gd name="T7" fmla="*/ 4 h 7"/>
                <a:gd name="T8" fmla="*/ 15 w 16"/>
                <a:gd name="T9" fmla="*/ 7 h 7"/>
                <a:gd name="T10" fmla="*/ 16 w 16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6"/>
                  </a:moveTo>
                  <a:cubicBezTo>
                    <a:pt x="15" y="0"/>
                    <a:pt x="5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3" y="3"/>
                    <a:pt x="6" y="3"/>
                    <a:pt x="8" y="4"/>
                  </a:cubicBezTo>
                  <a:cubicBezTo>
                    <a:pt x="11" y="4"/>
                    <a:pt x="13" y="6"/>
                    <a:pt x="15" y="7"/>
                  </a:cubicBezTo>
                  <a:cubicBezTo>
                    <a:pt x="16" y="7"/>
                    <a:pt x="16" y="7"/>
                    <a:pt x="16" y="6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571">
              <a:extLst>
                <a:ext uri="{FF2B5EF4-FFF2-40B4-BE49-F238E27FC236}">
                  <a16:creationId xmlns:a16="http://schemas.microsoft.com/office/drawing/2014/main" id="{FA8546BC-A87E-4332-84F1-FE583372E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340"/>
              <a:ext cx="37" cy="11"/>
            </a:xfrm>
            <a:custGeom>
              <a:avLst/>
              <a:gdLst>
                <a:gd name="T0" fmla="*/ 16 w 16"/>
                <a:gd name="T1" fmla="*/ 3 h 5"/>
                <a:gd name="T2" fmla="*/ 8 w 16"/>
                <a:gd name="T3" fmla="*/ 0 h 5"/>
                <a:gd name="T4" fmla="*/ 1 w 16"/>
                <a:gd name="T5" fmla="*/ 1 h 5"/>
                <a:gd name="T6" fmla="*/ 1 w 16"/>
                <a:gd name="T7" fmla="*/ 2 h 5"/>
                <a:gd name="T8" fmla="*/ 9 w 16"/>
                <a:gd name="T9" fmla="*/ 3 h 5"/>
                <a:gd name="T10" fmla="*/ 16 w 16"/>
                <a:gd name="T11" fmla="*/ 4 h 5"/>
                <a:gd name="T12" fmla="*/ 16 w 1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6" y="3"/>
                  </a:moveTo>
                  <a:cubicBezTo>
                    <a:pt x="14" y="1"/>
                    <a:pt x="10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4" y="2"/>
                    <a:pt x="7" y="2"/>
                    <a:pt x="9" y="3"/>
                  </a:cubicBezTo>
                  <a:cubicBezTo>
                    <a:pt x="11" y="4"/>
                    <a:pt x="13" y="5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572">
              <a:extLst>
                <a:ext uri="{FF2B5EF4-FFF2-40B4-BE49-F238E27FC236}">
                  <a16:creationId xmlns:a16="http://schemas.microsoft.com/office/drawing/2014/main" id="{35816033-B071-475E-A8EE-DE029A46D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10"/>
              <a:ext cx="251" cy="344"/>
            </a:xfrm>
            <a:custGeom>
              <a:avLst/>
              <a:gdLst>
                <a:gd name="T0" fmla="*/ 82 w 108"/>
                <a:gd name="T1" fmla="*/ 148 h 149"/>
                <a:gd name="T2" fmla="*/ 108 w 108"/>
                <a:gd name="T3" fmla="*/ 19 h 149"/>
                <a:gd name="T4" fmla="*/ 0 w 108"/>
                <a:gd name="T5" fmla="*/ 19 h 149"/>
                <a:gd name="T6" fmla="*/ 27 w 108"/>
                <a:gd name="T7" fmla="*/ 149 h 149"/>
                <a:gd name="T8" fmla="*/ 82 w 108"/>
                <a:gd name="T9" fmla="*/ 14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49">
                  <a:moveTo>
                    <a:pt x="82" y="148"/>
                  </a:moveTo>
                  <a:cubicBezTo>
                    <a:pt x="83" y="143"/>
                    <a:pt x="108" y="19"/>
                    <a:pt x="108" y="19"/>
                  </a:cubicBezTo>
                  <a:cubicBezTo>
                    <a:pt x="108" y="19"/>
                    <a:pt x="42" y="0"/>
                    <a:pt x="0" y="19"/>
                  </a:cubicBezTo>
                  <a:cubicBezTo>
                    <a:pt x="27" y="149"/>
                    <a:pt x="27" y="149"/>
                    <a:pt x="27" y="149"/>
                  </a:cubicBezTo>
                  <a:lnTo>
                    <a:pt x="82" y="148"/>
                  </a:ln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573">
              <a:extLst>
                <a:ext uri="{FF2B5EF4-FFF2-40B4-BE49-F238E27FC236}">
                  <a16:creationId xmlns:a16="http://schemas.microsoft.com/office/drawing/2014/main" id="{EC6135B0-7575-4658-9113-06AA6BA8F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295"/>
              <a:ext cx="146" cy="94"/>
            </a:xfrm>
            <a:custGeom>
              <a:avLst/>
              <a:gdLst>
                <a:gd name="T0" fmla="*/ 63 w 63"/>
                <a:gd name="T1" fmla="*/ 5 h 41"/>
                <a:gd name="T2" fmla="*/ 0 w 63"/>
                <a:gd name="T3" fmla="*/ 0 h 41"/>
                <a:gd name="T4" fmla="*/ 63 w 63"/>
                <a:gd name="T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41">
                  <a:moveTo>
                    <a:pt x="63" y="5"/>
                  </a:moveTo>
                  <a:cubicBezTo>
                    <a:pt x="63" y="5"/>
                    <a:pt x="13" y="10"/>
                    <a:pt x="0" y="0"/>
                  </a:cubicBezTo>
                  <a:cubicBezTo>
                    <a:pt x="0" y="0"/>
                    <a:pt x="17" y="41"/>
                    <a:pt x="63" y="5"/>
                  </a:cubicBezTo>
                  <a:close/>
                </a:path>
              </a:pathLst>
            </a:custGeom>
            <a:solidFill>
              <a:srgbClr val="032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574">
              <a:extLst>
                <a:ext uri="{FF2B5EF4-FFF2-40B4-BE49-F238E27FC236}">
                  <a16:creationId xmlns:a16="http://schemas.microsoft.com/office/drawing/2014/main" id="{DF2D10F7-C8E5-425C-B0FF-072F5A67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451"/>
              <a:ext cx="207" cy="817"/>
            </a:xfrm>
            <a:custGeom>
              <a:avLst/>
              <a:gdLst>
                <a:gd name="T0" fmla="*/ 49 w 89"/>
                <a:gd name="T1" fmla="*/ 0 h 354"/>
                <a:gd name="T2" fmla="*/ 73 w 89"/>
                <a:gd name="T3" fmla="*/ 351 h 354"/>
                <a:gd name="T4" fmla="*/ 50 w 89"/>
                <a:gd name="T5" fmla="*/ 353 h 354"/>
                <a:gd name="T6" fmla="*/ 12 w 89"/>
                <a:gd name="T7" fmla="*/ 4 h 354"/>
                <a:gd name="T8" fmla="*/ 49 w 89"/>
                <a:gd name="T9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354">
                  <a:moveTo>
                    <a:pt x="49" y="0"/>
                  </a:moveTo>
                  <a:cubicBezTo>
                    <a:pt x="49" y="0"/>
                    <a:pt x="89" y="84"/>
                    <a:pt x="73" y="351"/>
                  </a:cubicBezTo>
                  <a:cubicBezTo>
                    <a:pt x="73" y="351"/>
                    <a:pt x="55" y="354"/>
                    <a:pt x="50" y="353"/>
                  </a:cubicBezTo>
                  <a:cubicBezTo>
                    <a:pt x="50" y="353"/>
                    <a:pt x="0" y="120"/>
                    <a:pt x="12" y="4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575">
              <a:extLst>
                <a:ext uri="{FF2B5EF4-FFF2-40B4-BE49-F238E27FC236}">
                  <a16:creationId xmlns:a16="http://schemas.microsoft.com/office/drawing/2014/main" id="{880F8D53-91C7-4833-95D4-2C14E4F7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449"/>
              <a:ext cx="186" cy="803"/>
            </a:xfrm>
            <a:custGeom>
              <a:avLst/>
              <a:gdLst>
                <a:gd name="T0" fmla="*/ 79 w 80"/>
                <a:gd name="T1" fmla="*/ 55 h 348"/>
                <a:gd name="T2" fmla="*/ 43 w 80"/>
                <a:gd name="T3" fmla="*/ 348 h 348"/>
                <a:gd name="T4" fmla="*/ 15 w 80"/>
                <a:gd name="T5" fmla="*/ 347 h 348"/>
                <a:gd name="T6" fmla="*/ 44 w 80"/>
                <a:gd name="T7" fmla="*/ 0 h 348"/>
                <a:gd name="T8" fmla="*/ 77 w 80"/>
                <a:gd name="T9" fmla="*/ 4 h 348"/>
                <a:gd name="T10" fmla="*/ 79 w 80"/>
                <a:gd name="T11" fmla="*/ 5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348">
                  <a:moveTo>
                    <a:pt x="79" y="55"/>
                  </a:moveTo>
                  <a:cubicBezTo>
                    <a:pt x="79" y="55"/>
                    <a:pt x="80" y="272"/>
                    <a:pt x="43" y="348"/>
                  </a:cubicBezTo>
                  <a:cubicBezTo>
                    <a:pt x="15" y="347"/>
                    <a:pt x="15" y="347"/>
                    <a:pt x="15" y="347"/>
                  </a:cubicBezTo>
                  <a:cubicBezTo>
                    <a:pt x="15" y="347"/>
                    <a:pt x="0" y="88"/>
                    <a:pt x="44" y="0"/>
                  </a:cubicBezTo>
                  <a:cubicBezTo>
                    <a:pt x="77" y="4"/>
                    <a:pt x="77" y="4"/>
                    <a:pt x="77" y="4"/>
                  </a:cubicBezTo>
                  <a:lnTo>
                    <a:pt x="79" y="55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576">
              <a:extLst>
                <a:ext uri="{FF2B5EF4-FFF2-40B4-BE49-F238E27FC236}">
                  <a16:creationId xmlns:a16="http://schemas.microsoft.com/office/drawing/2014/main" id="{B47AF92F-B492-454D-9BCC-A85B75D4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2426"/>
              <a:ext cx="146" cy="58"/>
            </a:xfrm>
            <a:custGeom>
              <a:avLst/>
              <a:gdLst>
                <a:gd name="T0" fmla="*/ 63 w 63"/>
                <a:gd name="T1" fmla="*/ 16 h 25"/>
                <a:gd name="T2" fmla="*/ 1 w 63"/>
                <a:gd name="T3" fmla="*/ 13 h 25"/>
                <a:gd name="T4" fmla="*/ 0 w 63"/>
                <a:gd name="T5" fmla="*/ 0 h 25"/>
                <a:gd name="T6" fmla="*/ 30 w 63"/>
                <a:gd name="T7" fmla="*/ 4 h 25"/>
                <a:gd name="T8" fmla="*/ 63 w 63"/>
                <a:gd name="T9" fmla="*/ 1 h 25"/>
                <a:gd name="T10" fmla="*/ 63 w 63"/>
                <a:gd name="T11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5">
                  <a:moveTo>
                    <a:pt x="63" y="16"/>
                  </a:moveTo>
                  <a:cubicBezTo>
                    <a:pt x="63" y="16"/>
                    <a:pt x="32" y="25"/>
                    <a:pt x="1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6" y="5"/>
                    <a:pt x="30" y="4"/>
                  </a:cubicBezTo>
                  <a:cubicBezTo>
                    <a:pt x="44" y="3"/>
                    <a:pt x="63" y="1"/>
                    <a:pt x="63" y="1"/>
                  </a:cubicBezTo>
                  <a:lnTo>
                    <a:pt x="63" y="16"/>
                  </a:lnTo>
                  <a:close/>
                </a:path>
              </a:pathLst>
            </a:custGeom>
            <a:solidFill>
              <a:srgbClr val="8F99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577">
              <a:extLst>
                <a:ext uri="{FF2B5EF4-FFF2-40B4-BE49-F238E27FC236}">
                  <a16:creationId xmlns:a16="http://schemas.microsoft.com/office/drawing/2014/main" id="{BC3D2338-46B6-46E6-B3E7-649F37AC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424"/>
              <a:ext cx="28" cy="57"/>
            </a:xfrm>
            <a:custGeom>
              <a:avLst/>
              <a:gdLst>
                <a:gd name="T0" fmla="*/ 7 w 12"/>
                <a:gd name="T1" fmla="*/ 0 h 25"/>
                <a:gd name="T2" fmla="*/ 7 w 12"/>
                <a:gd name="T3" fmla="*/ 22 h 25"/>
                <a:gd name="T4" fmla="*/ 0 w 12"/>
                <a:gd name="T5" fmla="*/ 24 h 25"/>
                <a:gd name="T6" fmla="*/ 0 w 12"/>
                <a:gd name="T7" fmla="*/ 1 h 25"/>
                <a:gd name="T8" fmla="*/ 7 w 12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5">
                  <a:moveTo>
                    <a:pt x="7" y="0"/>
                  </a:moveTo>
                  <a:cubicBezTo>
                    <a:pt x="7" y="0"/>
                    <a:pt x="12" y="20"/>
                    <a:pt x="7" y="22"/>
                  </a:cubicBezTo>
                  <a:cubicBezTo>
                    <a:pt x="3" y="25"/>
                    <a:pt x="0" y="24"/>
                    <a:pt x="0" y="24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578">
              <a:extLst>
                <a:ext uri="{FF2B5EF4-FFF2-40B4-BE49-F238E27FC236}">
                  <a16:creationId xmlns:a16="http://schemas.microsoft.com/office/drawing/2014/main" id="{AE2BF2F2-66FD-4806-8E72-4F434232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19"/>
              <a:ext cx="23" cy="62"/>
            </a:xfrm>
            <a:custGeom>
              <a:avLst/>
              <a:gdLst>
                <a:gd name="T0" fmla="*/ 3 w 10"/>
                <a:gd name="T1" fmla="*/ 0 h 27"/>
                <a:gd name="T2" fmla="*/ 4 w 10"/>
                <a:gd name="T3" fmla="*/ 23 h 27"/>
                <a:gd name="T4" fmla="*/ 10 w 10"/>
                <a:gd name="T5" fmla="*/ 23 h 27"/>
                <a:gd name="T6" fmla="*/ 10 w 10"/>
                <a:gd name="T7" fmla="*/ 2 h 27"/>
                <a:gd name="T8" fmla="*/ 3 w 10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3" y="0"/>
                    <a:pt x="0" y="19"/>
                    <a:pt x="4" y="23"/>
                  </a:cubicBezTo>
                  <a:cubicBezTo>
                    <a:pt x="9" y="27"/>
                    <a:pt x="10" y="23"/>
                    <a:pt x="10" y="23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579">
              <a:extLst>
                <a:ext uri="{FF2B5EF4-FFF2-40B4-BE49-F238E27FC236}">
                  <a16:creationId xmlns:a16="http://schemas.microsoft.com/office/drawing/2014/main" id="{F53BDCFC-0A32-4ECD-95F3-02CDDD138A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35" y="2426"/>
              <a:ext cx="46" cy="42"/>
            </a:xfrm>
            <a:custGeom>
              <a:avLst/>
              <a:gdLst>
                <a:gd name="T0" fmla="*/ 0 w 20"/>
                <a:gd name="T1" fmla="*/ 1 h 18"/>
                <a:gd name="T2" fmla="*/ 2 w 20"/>
                <a:gd name="T3" fmla="*/ 18 h 18"/>
                <a:gd name="T4" fmla="*/ 19 w 20"/>
                <a:gd name="T5" fmla="*/ 18 h 18"/>
                <a:gd name="T6" fmla="*/ 20 w 20"/>
                <a:gd name="T7" fmla="*/ 0 h 18"/>
                <a:gd name="T8" fmla="*/ 0 w 20"/>
                <a:gd name="T9" fmla="*/ 1 h 18"/>
                <a:gd name="T10" fmla="*/ 4 w 20"/>
                <a:gd name="T11" fmla="*/ 5 h 18"/>
                <a:gd name="T12" fmla="*/ 17 w 20"/>
                <a:gd name="T13" fmla="*/ 5 h 18"/>
                <a:gd name="T14" fmla="*/ 16 w 20"/>
                <a:gd name="T15" fmla="*/ 14 h 18"/>
                <a:gd name="T16" fmla="*/ 4 w 20"/>
                <a:gd name="T17" fmla="*/ 15 h 18"/>
                <a:gd name="T18" fmla="*/ 4 w 20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8">
                  <a:moveTo>
                    <a:pt x="0" y="1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20" y="3"/>
                    <a:pt x="20" y="0"/>
                  </a:cubicBezTo>
                  <a:lnTo>
                    <a:pt x="0" y="1"/>
                  </a:lnTo>
                  <a:close/>
                  <a:moveTo>
                    <a:pt x="4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4" y="15"/>
                    <a:pt x="4" y="15"/>
                    <a:pt x="4" y="15"/>
                  </a:cubicBezTo>
                  <a:lnTo>
                    <a:pt x="4" y="5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580">
              <a:extLst>
                <a:ext uri="{FF2B5EF4-FFF2-40B4-BE49-F238E27FC236}">
                  <a16:creationId xmlns:a16="http://schemas.microsoft.com/office/drawing/2014/main" id="{221CA93D-EBCD-4E6D-8828-F60614170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029"/>
              <a:ext cx="70" cy="136"/>
            </a:xfrm>
            <a:custGeom>
              <a:avLst/>
              <a:gdLst>
                <a:gd name="T0" fmla="*/ 28 w 30"/>
                <a:gd name="T1" fmla="*/ 47 h 59"/>
                <a:gd name="T2" fmla="*/ 16 w 30"/>
                <a:gd name="T3" fmla="*/ 59 h 59"/>
                <a:gd name="T4" fmla="*/ 0 w 30"/>
                <a:gd name="T5" fmla="*/ 51 h 59"/>
                <a:gd name="T6" fmla="*/ 3 w 30"/>
                <a:gd name="T7" fmla="*/ 12 h 59"/>
                <a:gd name="T8" fmla="*/ 14 w 30"/>
                <a:gd name="T9" fmla="*/ 0 h 59"/>
                <a:gd name="T10" fmla="*/ 14 w 30"/>
                <a:gd name="T11" fmla="*/ 0 h 59"/>
                <a:gd name="T12" fmla="*/ 26 w 30"/>
                <a:gd name="T13" fmla="*/ 12 h 59"/>
                <a:gd name="T14" fmla="*/ 28 w 30"/>
                <a:gd name="T15" fmla="*/ 4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9">
                  <a:moveTo>
                    <a:pt x="28" y="47"/>
                  </a:moveTo>
                  <a:cubicBezTo>
                    <a:pt x="30" y="58"/>
                    <a:pt x="16" y="59"/>
                    <a:pt x="16" y="59"/>
                  </a:cubicBezTo>
                  <a:cubicBezTo>
                    <a:pt x="10" y="59"/>
                    <a:pt x="0" y="57"/>
                    <a:pt x="0" y="5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5"/>
                    <a:pt x="8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0"/>
                    <a:pt x="26" y="5"/>
                    <a:pt x="26" y="12"/>
                  </a:cubicBezTo>
                  <a:lnTo>
                    <a:pt x="28" y="47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581">
              <a:extLst>
                <a:ext uri="{FF2B5EF4-FFF2-40B4-BE49-F238E27FC236}">
                  <a16:creationId xmlns:a16="http://schemas.microsoft.com/office/drawing/2014/main" id="{DA12650F-D9E8-4F6B-8333-D556210D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822"/>
              <a:ext cx="240" cy="267"/>
            </a:xfrm>
            <a:custGeom>
              <a:avLst/>
              <a:gdLst>
                <a:gd name="T0" fmla="*/ 27 w 103"/>
                <a:gd name="T1" fmla="*/ 9 h 116"/>
                <a:gd name="T2" fmla="*/ 31 w 103"/>
                <a:gd name="T3" fmla="*/ 0 h 116"/>
                <a:gd name="T4" fmla="*/ 54 w 103"/>
                <a:gd name="T5" fmla="*/ 17 h 116"/>
                <a:gd name="T6" fmla="*/ 89 w 103"/>
                <a:gd name="T7" fmla="*/ 32 h 116"/>
                <a:gd name="T8" fmla="*/ 101 w 103"/>
                <a:gd name="T9" fmla="*/ 34 h 116"/>
                <a:gd name="T10" fmla="*/ 103 w 103"/>
                <a:gd name="T11" fmla="*/ 57 h 116"/>
                <a:gd name="T12" fmla="*/ 45 w 103"/>
                <a:gd name="T13" fmla="*/ 115 h 116"/>
                <a:gd name="T14" fmla="*/ 0 w 103"/>
                <a:gd name="T15" fmla="*/ 50 h 116"/>
                <a:gd name="T16" fmla="*/ 0 w 103"/>
                <a:gd name="T17" fmla="*/ 40 h 116"/>
                <a:gd name="T18" fmla="*/ 27 w 103"/>
                <a:gd name="T19" fmla="*/ 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16">
                  <a:moveTo>
                    <a:pt x="27" y="9"/>
                  </a:moveTo>
                  <a:cubicBezTo>
                    <a:pt x="28" y="6"/>
                    <a:pt x="29" y="3"/>
                    <a:pt x="31" y="0"/>
                  </a:cubicBezTo>
                  <a:cubicBezTo>
                    <a:pt x="38" y="7"/>
                    <a:pt x="45" y="12"/>
                    <a:pt x="54" y="17"/>
                  </a:cubicBezTo>
                  <a:cubicBezTo>
                    <a:pt x="65" y="23"/>
                    <a:pt x="77" y="28"/>
                    <a:pt x="89" y="32"/>
                  </a:cubicBezTo>
                  <a:cubicBezTo>
                    <a:pt x="93" y="33"/>
                    <a:pt x="97" y="34"/>
                    <a:pt x="101" y="34"/>
                  </a:cubicBezTo>
                  <a:cubicBezTo>
                    <a:pt x="103" y="42"/>
                    <a:pt x="103" y="49"/>
                    <a:pt x="103" y="57"/>
                  </a:cubicBezTo>
                  <a:cubicBezTo>
                    <a:pt x="103" y="94"/>
                    <a:pt x="76" y="116"/>
                    <a:pt x="45" y="115"/>
                  </a:cubicBezTo>
                  <a:cubicBezTo>
                    <a:pt x="17" y="115"/>
                    <a:pt x="0" y="88"/>
                    <a:pt x="0" y="50"/>
                  </a:cubicBezTo>
                  <a:cubicBezTo>
                    <a:pt x="0" y="47"/>
                    <a:pt x="0" y="43"/>
                    <a:pt x="0" y="40"/>
                  </a:cubicBezTo>
                  <a:cubicBezTo>
                    <a:pt x="10" y="31"/>
                    <a:pt x="20" y="21"/>
                    <a:pt x="27" y="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582">
              <a:extLst>
                <a:ext uri="{FF2B5EF4-FFF2-40B4-BE49-F238E27FC236}">
                  <a16:creationId xmlns:a16="http://schemas.microsoft.com/office/drawing/2014/main" id="{9F47084C-D3D2-4527-9079-0CA1958A1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999"/>
              <a:ext cx="30" cy="26"/>
            </a:xfrm>
            <a:custGeom>
              <a:avLst/>
              <a:gdLst>
                <a:gd name="T0" fmla="*/ 13 w 13"/>
                <a:gd name="T1" fmla="*/ 0 h 11"/>
                <a:gd name="T2" fmla="*/ 0 w 13"/>
                <a:gd name="T3" fmla="*/ 0 h 11"/>
                <a:gd name="T4" fmla="*/ 13 w 13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0"/>
                    <a:pt x="7" y="11"/>
                    <a:pt x="0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Oval 583">
              <a:extLst>
                <a:ext uri="{FF2B5EF4-FFF2-40B4-BE49-F238E27FC236}">
                  <a16:creationId xmlns:a16="http://schemas.microsoft.com/office/drawing/2014/main" id="{A3F8FBCD-65FA-481A-8831-57674ED4E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1919"/>
              <a:ext cx="60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584">
              <a:extLst>
                <a:ext uri="{FF2B5EF4-FFF2-40B4-BE49-F238E27FC236}">
                  <a16:creationId xmlns:a16="http://schemas.microsoft.com/office/drawing/2014/main" id="{0E276F6D-10EC-408C-8B6B-35366BEB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930"/>
              <a:ext cx="44" cy="56"/>
            </a:xfrm>
            <a:custGeom>
              <a:avLst/>
              <a:gdLst>
                <a:gd name="T0" fmla="*/ 2 w 19"/>
                <a:gd name="T1" fmla="*/ 15 h 24"/>
                <a:gd name="T2" fmla="*/ 14 w 19"/>
                <a:gd name="T3" fmla="*/ 22 h 24"/>
                <a:gd name="T4" fmla="*/ 17 w 19"/>
                <a:gd name="T5" fmla="*/ 9 h 24"/>
                <a:gd name="T6" fmla="*/ 5 w 19"/>
                <a:gd name="T7" fmla="*/ 2 h 24"/>
                <a:gd name="T8" fmla="*/ 2 w 19"/>
                <a:gd name="T9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2" y="15"/>
                  </a:moveTo>
                  <a:cubicBezTo>
                    <a:pt x="4" y="21"/>
                    <a:pt x="10" y="24"/>
                    <a:pt x="14" y="22"/>
                  </a:cubicBezTo>
                  <a:cubicBezTo>
                    <a:pt x="18" y="20"/>
                    <a:pt x="19" y="14"/>
                    <a:pt x="17" y="9"/>
                  </a:cubicBezTo>
                  <a:cubicBezTo>
                    <a:pt x="15" y="3"/>
                    <a:pt x="10" y="0"/>
                    <a:pt x="5" y="2"/>
                  </a:cubicBezTo>
                  <a:cubicBezTo>
                    <a:pt x="1" y="4"/>
                    <a:pt x="0" y="10"/>
                    <a:pt x="2" y="15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585">
              <a:extLst>
                <a:ext uri="{FF2B5EF4-FFF2-40B4-BE49-F238E27FC236}">
                  <a16:creationId xmlns:a16="http://schemas.microsoft.com/office/drawing/2014/main" id="{F3FBAF81-EF88-485D-9EBE-04F9A6DCE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939"/>
              <a:ext cx="32" cy="37"/>
            </a:xfrm>
            <a:custGeom>
              <a:avLst/>
              <a:gdLst>
                <a:gd name="T0" fmla="*/ 1 w 14"/>
                <a:gd name="T1" fmla="*/ 10 h 16"/>
                <a:gd name="T2" fmla="*/ 10 w 14"/>
                <a:gd name="T3" fmla="*/ 15 h 16"/>
                <a:gd name="T4" fmla="*/ 12 w 14"/>
                <a:gd name="T5" fmla="*/ 6 h 16"/>
                <a:gd name="T6" fmla="*/ 4 w 14"/>
                <a:gd name="T7" fmla="*/ 1 h 16"/>
                <a:gd name="T8" fmla="*/ 1 w 14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1" y="10"/>
                  </a:moveTo>
                  <a:cubicBezTo>
                    <a:pt x="3" y="14"/>
                    <a:pt x="7" y="16"/>
                    <a:pt x="10" y="15"/>
                  </a:cubicBezTo>
                  <a:cubicBezTo>
                    <a:pt x="13" y="14"/>
                    <a:pt x="14" y="10"/>
                    <a:pt x="12" y="6"/>
                  </a:cubicBezTo>
                  <a:cubicBezTo>
                    <a:pt x="10" y="2"/>
                    <a:pt x="7" y="0"/>
                    <a:pt x="4" y="1"/>
                  </a:cubicBezTo>
                  <a:cubicBezTo>
                    <a:pt x="1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586">
              <a:extLst>
                <a:ext uri="{FF2B5EF4-FFF2-40B4-BE49-F238E27FC236}">
                  <a16:creationId xmlns:a16="http://schemas.microsoft.com/office/drawing/2014/main" id="{178B6A6D-9336-4FCE-BE60-C03E8F90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939"/>
              <a:ext cx="14" cy="12"/>
            </a:xfrm>
            <a:custGeom>
              <a:avLst/>
              <a:gdLst>
                <a:gd name="T0" fmla="*/ 0 w 6"/>
                <a:gd name="T1" fmla="*/ 4 h 5"/>
                <a:gd name="T2" fmla="*/ 4 w 6"/>
                <a:gd name="T3" fmla="*/ 4 h 5"/>
                <a:gd name="T4" fmla="*/ 6 w 6"/>
                <a:gd name="T5" fmla="*/ 1 h 5"/>
                <a:gd name="T6" fmla="*/ 2 w 6"/>
                <a:gd name="T7" fmla="*/ 0 h 5"/>
                <a:gd name="T8" fmla="*/ 0 w 6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5"/>
                    <a:pt x="2" y="5"/>
                    <a:pt x="4" y="4"/>
                  </a:cubicBezTo>
                  <a:cubicBezTo>
                    <a:pt x="5" y="4"/>
                    <a:pt x="6" y="2"/>
                    <a:pt x="6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Oval 587">
              <a:extLst>
                <a:ext uri="{FF2B5EF4-FFF2-40B4-BE49-F238E27FC236}">
                  <a16:creationId xmlns:a16="http://schemas.microsoft.com/office/drawing/2014/main" id="{A355B7E4-983C-43FC-B748-098BD5A31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1972"/>
              <a:ext cx="65" cy="48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588">
              <a:extLst>
                <a:ext uri="{FF2B5EF4-FFF2-40B4-BE49-F238E27FC236}">
                  <a16:creationId xmlns:a16="http://schemas.microsoft.com/office/drawing/2014/main" id="{E3758AD9-4129-4C4D-8D5E-419B9D644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015"/>
              <a:ext cx="70" cy="49"/>
            </a:xfrm>
            <a:custGeom>
              <a:avLst/>
              <a:gdLst>
                <a:gd name="T0" fmla="*/ 30 w 30"/>
                <a:gd name="T1" fmla="*/ 0 h 21"/>
                <a:gd name="T2" fmla="*/ 0 w 30"/>
                <a:gd name="T3" fmla="*/ 0 h 21"/>
                <a:gd name="T4" fmla="*/ 30 w 3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30" y="0"/>
                    <a:pt x="9" y="9"/>
                    <a:pt x="0" y="0"/>
                  </a:cubicBezTo>
                  <a:cubicBezTo>
                    <a:pt x="0" y="0"/>
                    <a:pt x="8" y="21"/>
                    <a:pt x="30" y="0"/>
                  </a:cubicBezTo>
                  <a:close/>
                </a:path>
              </a:pathLst>
            </a:custGeom>
            <a:solidFill>
              <a:srgbClr val="D55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589">
              <a:extLst>
                <a:ext uri="{FF2B5EF4-FFF2-40B4-BE49-F238E27FC236}">
                  <a16:creationId xmlns:a16="http://schemas.microsoft.com/office/drawing/2014/main" id="{74ACFB99-3835-4CB3-86D7-692DD991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905"/>
              <a:ext cx="74" cy="46"/>
            </a:xfrm>
            <a:custGeom>
              <a:avLst/>
              <a:gdLst>
                <a:gd name="T0" fmla="*/ 1 w 32"/>
                <a:gd name="T1" fmla="*/ 19 h 20"/>
                <a:gd name="T2" fmla="*/ 8 w 32"/>
                <a:gd name="T3" fmla="*/ 6 h 20"/>
                <a:gd name="T4" fmla="*/ 32 w 32"/>
                <a:gd name="T5" fmla="*/ 17 h 20"/>
                <a:gd name="T6" fmla="*/ 27 w 32"/>
                <a:gd name="T7" fmla="*/ 19 h 20"/>
                <a:gd name="T8" fmla="*/ 1 w 32"/>
                <a:gd name="T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0">
                  <a:moveTo>
                    <a:pt x="1" y="19"/>
                  </a:moveTo>
                  <a:cubicBezTo>
                    <a:pt x="1" y="19"/>
                    <a:pt x="0" y="10"/>
                    <a:pt x="8" y="6"/>
                  </a:cubicBezTo>
                  <a:cubicBezTo>
                    <a:pt x="21" y="0"/>
                    <a:pt x="28" y="15"/>
                    <a:pt x="32" y="17"/>
                  </a:cubicBezTo>
                  <a:cubicBezTo>
                    <a:pt x="32" y="17"/>
                    <a:pt x="29" y="20"/>
                    <a:pt x="27" y="19"/>
                  </a:cubicBezTo>
                  <a:cubicBezTo>
                    <a:pt x="27" y="19"/>
                    <a:pt x="12" y="1"/>
                    <a:pt x="1" y="19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Oval 590">
              <a:extLst>
                <a:ext uri="{FF2B5EF4-FFF2-40B4-BE49-F238E27FC236}">
                  <a16:creationId xmlns:a16="http://schemas.microsoft.com/office/drawing/2014/main" id="{B8A5240B-7795-484F-BAF6-1EE2068A7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8" y="1923"/>
              <a:ext cx="60" cy="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591">
              <a:extLst>
                <a:ext uri="{FF2B5EF4-FFF2-40B4-BE49-F238E27FC236}">
                  <a16:creationId xmlns:a16="http://schemas.microsoft.com/office/drawing/2014/main" id="{10CF7391-920D-49E9-B04F-EED17CBE2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935"/>
              <a:ext cx="44" cy="53"/>
            </a:xfrm>
            <a:custGeom>
              <a:avLst/>
              <a:gdLst>
                <a:gd name="T0" fmla="*/ 1 w 19"/>
                <a:gd name="T1" fmla="*/ 13 h 23"/>
                <a:gd name="T2" fmla="*/ 12 w 19"/>
                <a:gd name="T3" fmla="*/ 22 h 23"/>
                <a:gd name="T4" fmla="*/ 18 w 19"/>
                <a:gd name="T5" fmla="*/ 10 h 23"/>
                <a:gd name="T6" fmla="*/ 8 w 19"/>
                <a:gd name="T7" fmla="*/ 1 h 23"/>
                <a:gd name="T8" fmla="*/ 1 w 19"/>
                <a:gd name="T9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" y="13"/>
                  </a:moveTo>
                  <a:cubicBezTo>
                    <a:pt x="3" y="19"/>
                    <a:pt x="7" y="23"/>
                    <a:pt x="12" y="22"/>
                  </a:cubicBezTo>
                  <a:cubicBezTo>
                    <a:pt x="17" y="21"/>
                    <a:pt x="19" y="16"/>
                    <a:pt x="18" y="10"/>
                  </a:cubicBezTo>
                  <a:cubicBezTo>
                    <a:pt x="17" y="4"/>
                    <a:pt x="12" y="0"/>
                    <a:pt x="8" y="1"/>
                  </a:cubicBezTo>
                  <a:cubicBezTo>
                    <a:pt x="3" y="2"/>
                    <a:pt x="0" y="8"/>
                    <a:pt x="1" y="13"/>
                  </a:cubicBezTo>
                  <a:close/>
                </a:path>
              </a:pathLst>
            </a:custGeom>
            <a:solidFill>
              <a:srgbClr val="7F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592">
              <a:extLst>
                <a:ext uri="{FF2B5EF4-FFF2-40B4-BE49-F238E27FC236}">
                  <a16:creationId xmlns:a16="http://schemas.microsoft.com/office/drawing/2014/main" id="{3FBFC103-5D7E-4F83-ACD4-2A3D0E84E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1942"/>
              <a:ext cx="32" cy="39"/>
            </a:xfrm>
            <a:custGeom>
              <a:avLst/>
              <a:gdLst>
                <a:gd name="T0" fmla="*/ 1 w 14"/>
                <a:gd name="T1" fmla="*/ 10 h 17"/>
                <a:gd name="T2" fmla="*/ 8 w 14"/>
                <a:gd name="T3" fmla="*/ 16 h 17"/>
                <a:gd name="T4" fmla="*/ 13 w 14"/>
                <a:gd name="T5" fmla="*/ 7 h 17"/>
                <a:gd name="T6" fmla="*/ 5 w 14"/>
                <a:gd name="T7" fmla="*/ 1 h 17"/>
                <a:gd name="T8" fmla="*/ 1 w 14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" y="10"/>
                  </a:moveTo>
                  <a:cubicBezTo>
                    <a:pt x="2" y="14"/>
                    <a:pt x="5" y="17"/>
                    <a:pt x="8" y="16"/>
                  </a:cubicBezTo>
                  <a:cubicBezTo>
                    <a:pt x="12" y="16"/>
                    <a:pt x="14" y="12"/>
                    <a:pt x="13" y="7"/>
                  </a:cubicBezTo>
                  <a:cubicBezTo>
                    <a:pt x="12" y="3"/>
                    <a:pt x="8" y="0"/>
                    <a:pt x="5" y="1"/>
                  </a:cubicBezTo>
                  <a:cubicBezTo>
                    <a:pt x="2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40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593">
              <a:extLst>
                <a:ext uri="{FF2B5EF4-FFF2-40B4-BE49-F238E27FC236}">
                  <a16:creationId xmlns:a16="http://schemas.microsoft.com/office/drawing/2014/main" id="{9F8121B6-2BC2-47AB-9CB6-9415195BF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42"/>
              <a:ext cx="14" cy="11"/>
            </a:xfrm>
            <a:custGeom>
              <a:avLst/>
              <a:gdLst>
                <a:gd name="T0" fmla="*/ 0 w 6"/>
                <a:gd name="T1" fmla="*/ 3 h 5"/>
                <a:gd name="T2" fmla="*/ 3 w 6"/>
                <a:gd name="T3" fmla="*/ 4 h 5"/>
                <a:gd name="T4" fmla="*/ 6 w 6"/>
                <a:gd name="T5" fmla="*/ 2 h 5"/>
                <a:gd name="T6" fmla="*/ 3 w 6"/>
                <a:gd name="T7" fmla="*/ 0 h 5"/>
                <a:gd name="T8" fmla="*/ 0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0" y="4"/>
                    <a:pt x="2" y="5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594">
              <a:extLst>
                <a:ext uri="{FF2B5EF4-FFF2-40B4-BE49-F238E27FC236}">
                  <a16:creationId xmlns:a16="http://schemas.microsoft.com/office/drawing/2014/main" id="{24E4C338-6435-4088-8605-82BEE6D33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909"/>
              <a:ext cx="74" cy="42"/>
            </a:xfrm>
            <a:custGeom>
              <a:avLst/>
              <a:gdLst>
                <a:gd name="T0" fmla="*/ 30 w 32"/>
                <a:gd name="T1" fmla="*/ 17 h 18"/>
                <a:gd name="T2" fmla="*/ 23 w 32"/>
                <a:gd name="T3" fmla="*/ 6 h 18"/>
                <a:gd name="T4" fmla="*/ 0 w 32"/>
                <a:gd name="T5" fmla="*/ 16 h 18"/>
                <a:gd name="T6" fmla="*/ 4 w 32"/>
                <a:gd name="T7" fmla="*/ 17 h 18"/>
                <a:gd name="T8" fmla="*/ 30 w 32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0" y="17"/>
                  </a:moveTo>
                  <a:cubicBezTo>
                    <a:pt x="30" y="17"/>
                    <a:pt x="32" y="10"/>
                    <a:pt x="23" y="6"/>
                  </a:cubicBezTo>
                  <a:cubicBezTo>
                    <a:pt x="11" y="0"/>
                    <a:pt x="4" y="13"/>
                    <a:pt x="0" y="16"/>
                  </a:cubicBezTo>
                  <a:cubicBezTo>
                    <a:pt x="0" y="16"/>
                    <a:pt x="2" y="18"/>
                    <a:pt x="4" y="17"/>
                  </a:cubicBezTo>
                  <a:cubicBezTo>
                    <a:pt x="4" y="17"/>
                    <a:pt x="18" y="1"/>
                    <a:pt x="30" y="17"/>
                  </a:cubicBezTo>
                  <a:close/>
                </a:path>
              </a:pathLst>
            </a:custGeom>
            <a:solidFill>
              <a:srgbClr val="3027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595">
              <a:extLst>
                <a:ext uri="{FF2B5EF4-FFF2-40B4-BE49-F238E27FC236}">
                  <a16:creationId xmlns:a16="http://schemas.microsoft.com/office/drawing/2014/main" id="{96BA67CE-1EF1-406A-B79B-FD0921009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77"/>
              <a:ext cx="74" cy="32"/>
            </a:xfrm>
            <a:custGeom>
              <a:avLst/>
              <a:gdLst>
                <a:gd name="T0" fmla="*/ 32 w 32"/>
                <a:gd name="T1" fmla="*/ 12 h 14"/>
                <a:gd name="T2" fmla="*/ 6 w 32"/>
                <a:gd name="T3" fmla="*/ 6 h 14"/>
                <a:gd name="T4" fmla="*/ 0 w 32"/>
                <a:gd name="T5" fmla="*/ 14 h 14"/>
                <a:gd name="T6" fmla="*/ 32 w 32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4">
                  <a:moveTo>
                    <a:pt x="32" y="12"/>
                  </a:moveTo>
                  <a:cubicBezTo>
                    <a:pt x="32" y="12"/>
                    <a:pt x="19" y="0"/>
                    <a:pt x="6" y="6"/>
                  </a:cubicBezTo>
                  <a:cubicBezTo>
                    <a:pt x="3" y="7"/>
                    <a:pt x="2" y="8"/>
                    <a:pt x="0" y="14"/>
                  </a:cubicBezTo>
                  <a:cubicBezTo>
                    <a:pt x="0" y="14"/>
                    <a:pt x="15" y="6"/>
                    <a:pt x="32" y="12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596">
              <a:extLst>
                <a:ext uri="{FF2B5EF4-FFF2-40B4-BE49-F238E27FC236}">
                  <a16:creationId xmlns:a16="http://schemas.microsoft.com/office/drawing/2014/main" id="{40D61D40-B993-401F-AAFB-D7D546CE1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886"/>
              <a:ext cx="60" cy="30"/>
            </a:xfrm>
            <a:custGeom>
              <a:avLst/>
              <a:gdLst>
                <a:gd name="T0" fmla="*/ 0 w 26"/>
                <a:gd name="T1" fmla="*/ 13 h 13"/>
                <a:gd name="T2" fmla="*/ 19 w 26"/>
                <a:gd name="T3" fmla="*/ 2 h 13"/>
                <a:gd name="T4" fmla="*/ 26 w 26"/>
                <a:gd name="T5" fmla="*/ 9 h 13"/>
                <a:gd name="T6" fmla="*/ 0 w 2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3">
                  <a:moveTo>
                    <a:pt x="0" y="13"/>
                  </a:moveTo>
                  <a:cubicBezTo>
                    <a:pt x="0" y="13"/>
                    <a:pt x="8" y="0"/>
                    <a:pt x="19" y="2"/>
                  </a:cubicBezTo>
                  <a:cubicBezTo>
                    <a:pt x="22" y="3"/>
                    <a:pt x="23" y="4"/>
                    <a:pt x="26" y="9"/>
                  </a:cubicBezTo>
                  <a:cubicBezTo>
                    <a:pt x="26" y="9"/>
                    <a:pt x="12" y="4"/>
                    <a:pt x="0" y="13"/>
                  </a:cubicBezTo>
                  <a:close/>
                </a:path>
              </a:pathLst>
            </a:custGeom>
            <a:solidFill>
              <a:srgbClr val="993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Oval 597">
              <a:extLst>
                <a:ext uri="{FF2B5EF4-FFF2-40B4-BE49-F238E27FC236}">
                  <a16:creationId xmlns:a16="http://schemas.microsoft.com/office/drawing/2014/main" id="{75CE8130-E211-4D34-9A9D-76757D177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976"/>
              <a:ext cx="63" cy="44"/>
            </a:xfrm>
            <a:prstGeom prst="ellipse">
              <a:avLst/>
            </a:prstGeom>
            <a:solidFill>
              <a:srgbClr val="F086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598">
              <a:extLst>
                <a:ext uri="{FF2B5EF4-FFF2-40B4-BE49-F238E27FC236}">
                  <a16:creationId xmlns:a16="http://schemas.microsoft.com/office/drawing/2014/main" id="{00B27D22-7BAC-4E7D-8B08-2FECDB3E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884"/>
              <a:ext cx="69" cy="102"/>
            </a:xfrm>
            <a:custGeom>
              <a:avLst/>
              <a:gdLst>
                <a:gd name="T0" fmla="*/ 8 w 30"/>
                <a:gd name="T1" fmla="*/ 19 h 44"/>
                <a:gd name="T2" fmla="*/ 27 w 30"/>
                <a:gd name="T3" fmla="*/ 18 h 44"/>
                <a:gd name="T4" fmla="*/ 8 w 30"/>
                <a:gd name="T5" fmla="*/ 41 h 44"/>
                <a:gd name="T6" fmla="*/ 8 w 30"/>
                <a:gd name="T7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4">
                  <a:moveTo>
                    <a:pt x="8" y="19"/>
                  </a:moveTo>
                  <a:cubicBezTo>
                    <a:pt x="8" y="19"/>
                    <a:pt x="22" y="0"/>
                    <a:pt x="27" y="18"/>
                  </a:cubicBezTo>
                  <a:cubicBezTo>
                    <a:pt x="30" y="33"/>
                    <a:pt x="17" y="44"/>
                    <a:pt x="8" y="41"/>
                  </a:cubicBezTo>
                  <a:cubicBezTo>
                    <a:pt x="0" y="38"/>
                    <a:pt x="8" y="19"/>
                    <a:pt x="8" y="19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99">
              <a:extLst>
                <a:ext uri="{FF2B5EF4-FFF2-40B4-BE49-F238E27FC236}">
                  <a16:creationId xmlns:a16="http://schemas.microsoft.com/office/drawing/2014/main" id="{6721C41F-7403-4734-B0C6-1CEF27501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907"/>
              <a:ext cx="44" cy="62"/>
            </a:xfrm>
            <a:custGeom>
              <a:avLst/>
              <a:gdLst>
                <a:gd name="T0" fmla="*/ 4 w 19"/>
                <a:gd name="T1" fmla="*/ 12 h 27"/>
                <a:gd name="T2" fmla="*/ 17 w 19"/>
                <a:gd name="T3" fmla="*/ 6 h 27"/>
                <a:gd name="T4" fmla="*/ 18 w 19"/>
                <a:gd name="T5" fmla="*/ 18 h 27"/>
                <a:gd name="T6" fmla="*/ 11 w 19"/>
                <a:gd name="T7" fmla="*/ 14 h 27"/>
                <a:gd name="T8" fmla="*/ 4 w 19"/>
                <a:gd name="T9" fmla="*/ 22 h 27"/>
                <a:gd name="T10" fmla="*/ 4 w 19"/>
                <a:gd name="T1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4" y="12"/>
                  </a:moveTo>
                  <a:cubicBezTo>
                    <a:pt x="4" y="12"/>
                    <a:pt x="14" y="0"/>
                    <a:pt x="17" y="6"/>
                  </a:cubicBezTo>
                  <a:cubicBezTo>
                    <a:pt x="19" y="12"/>
                    <a:pt x="18" y="18"/>
                    <a:pt x="18" y="18"/>
                  </a:cubicBezTo>
                  <a:cubicBezTo>
                    <a:pt x="18" y="18"/>
                    <a:pt x="17" y="11"/>
                    <a:pt x="11" y="14"/>
                  </a:cubicBezTo>
                  <a:cubicBezTo>
                    <a:pt x="11" y="14"/>
                    <a:pt x="15" y="27"/>
                    <a:pt x="4" y="22"/>
                  </a:cubicBezTo>
                  <a:cubicBezTo>
                    <a:pt x="4" y="22"/>
                    <a:pt x="0" y="18"/>
                    <a:pt x="4" y="12"/>
                  </a:cubicBezTo>
                  <a:close/>
                </a:path>
              </a:pathLst>
            </a:custGeom>
            <a:solidFill>
              <a:srgbClr val="D8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Oval 600">
              <a:extLst>
                <a:ext uri="{FF2B5EF4-FFF2-40B4-BE49-F238E27FC236}">
                  <a16:creationId xmlns:a16="http://schemas.microsoft.com/office/drawing/2014/main" id="{770B9E27-6A94-4C12-BE3D-07A39C435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1969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601">
              <a:extLst>
                <a:ext uri="{FF2B5EF4-FFF2-40B4-BE49-F238E27FC236}">
                  <a16:creationId xmlns:a16="http://schemas.microsoft.com/office/drawing/2014/main" id="{CE4406A5-F0C5-4B62-9985-84E47DA5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154"/>
              <a:ext cx="93" cy="237"/>
            </a:xfrm>
            <a:custGeom>
              <a:avLst/>
              <a:gdLst>
                <a:gd name="T0" fmla="*/ 28 w 40"/>
                <a:gd name="T1" fmla="*/ 0 h 103"/>
                <a:gd name="T2" fmla="*/ 0 w 40"/>
                <a:gd name="T3" fmla="*/ 80 h 103"/>
                <a:gd name="T4" fmla="*/ 8 w 40"/>
                <a:gd name="T5" fmla="*/ 99 h 103"/>
                <a:gd name="T6" fmla="*/ 14 w 40"/>
                <a:gd name="T7" fmla="*/ 102 h 103"/>
                <a:gd name="T8" fmla="*/ 38 w 40"/>
                <a:gd name="T9" fmla="*/ 35 h 103"/>
                <a:gd name="T10" fmla="*/ 28 w 40"/>
                <a:gd name="T1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03">
                  <a:moveTo>
                    <a:pt x="28" y="0"/>
                  </a:moveTo>
                  <a:cubicBezTo>
                    <a:pt x="28" y="0"/>
                    <a:pt x="4" y="51"/>
                    <a:pt x="0" y="80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9" y="101"/>
                    <a:pt x="14" y="102"/>
                  </a:cubicBezTo>
                  <a:cubicBezTo>
                    <a:pt x="19" y="103"/>
                    <a:pt x="37" y="36"/>
                    <a:pt x="38" y="35"/>
                  </a:cubicBezTo>
                  <a:cubicBezTo>
                    <a:pt x="40" y="33"/>
                    <a:pt x="33" y="5"/>
                    <a:pt x="28" y="0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602">
              <a:extLst>
                <a:ext uri="{FF2B5EF4-FFF2-40B4-BE49-F238E27FC236}">
                  <a16:creationId xmlns:a16="http://schemas.microsoft.com/office/drawing/2014/main" id="{AB563277-8E7D-45BC-A7BB-CEB410F34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177"/>
              <a:ext cx="186" cy="120"/>
            </a:xfrm>
            <a:custGeom>
              <a:avLst/>
              <a:gdLst>
                <a:gd name="T0" fmla="*/ 42 w 80"/>
                <a:gd name="T1" fmla="*/ 7 h 52"/>
                <a:gd name="T2" fmla="*/ 80 w 80"/>
                <a:gd name="T3" fmla="*/ 49 h 52"/>
                <a:gd name="T4" fmla="*/ 6 w 80"/>
                <a:gd name="T5" fmla="*/ 52 h 52"/>
                <a:gd name="T6" fmla="*/ 0 w 80"/>
                <a:gd name="T7" fmla="*/ 17 h 52"/>
                <a:gd name="T8" fmla="*/ 42 w 80"/>
                <a:gd name="T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52">
                  <a:moveTo>
                    <a:pt x="42" y="7"/>
                  </a:moveTo>
                  <a:cubicBezTo>
                    <a:pt x="42" y="7"/>
                    <a:pt x="67" y="0"/>
                    <a:pt x="80" y="49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9" y="2"/>
                    <a:pt x="42" y="7"/>
                  </a:cubicBezTo>
                  <a:close/>
                </a:path>
              </a:pathLst>
            </a:custGeom>
            <a:solidFill>
              <a:srgbClr val="AB9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603">
              <a:extLst>
                <a:ext uri="{FF2B5EF4-FFF2-40B4-BE49-F238E27FC236}">
                  <a16:creationId xmlns:a16="http://schemas.microsoft.com/office/drawing/2014/main" id="{BD867508-02A1-497A-B43C-5FF0BFBF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258"/>
              <a:ext cx="156" cy="23"/>
            </a:xfrm>
            <a:custGeom>
              <a:avLst/>
              <a:gdLst>
                <a:gd name="T0" fmla="*/ 0 w 67"/>
                <a:gd name="T1" fmla="*/ 9 h 10"/>
                <a:gd name="T2" fmla="*/ 67 w 67"/>
                <a:gd name="T3" fmla="*/ 10 h 10"/>
                <a:gd name="T4" fmla="*/ 64 w 67"/>
                <a:gd name="T5" fmla="*/ 7 h 10"/>
                <a:gd name="T6" fmla="*/ 41 w 67"/>
                <a:gd name="T7" fmla="*/ 0 h 10"/>
                <a:gd name="T8" fmla="*/ 30 w 67"/>
                <a:gd name="T9" fmla="*/ 0 h 10"/>
                <a:gd name="T10" fmla="*/ 20 w 67"/>
                <a:gd name="T11" fmla="*/ 0 h 10"/>
                <a:gd name="T12" fmla="*/ 1 w 67"/>
                <a:gd name="T13" fmla="*/ 6 h 10"/>
                <a:gd name="T14" fmla="*/ 0 w 67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0">
                  <a:moveTo>
                    <a:pt x="0" y="9"/>
                  </a:moveTo>
                  <a:cubicBezTo>
                    <a:pt x="67" y="10"/>
                    <a:pt x="67" y="10"/>
                    <a:pt x="67" y="10"/>
                  </a:cubicBezTo>
                  <a:cubicBezTo>
                    <a:pt x="65" y="8"/>
                    <a:pt x="65" y="8"/>
                    <a:pt x="64" y="7"/>
                  </a:cubicBezTo>
                  <a:cubicBezTo>
                    <a:pt x="59" y="3"/>
                    <a:pt x="51" y="1"/>
                    <a:pt x="41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0"/>
                    <a:pt x="23" y="0"/>
                    <a:pt x="20" y="0"/>
                  </a:cubicBezTo>
                  <a:cubicBezTo>
                    <a:pt x="11" y="0"/>
                    <a:pt x="4" y="2"/>
                    <a:pt x="1" y="6"/>
                  </a:cubicBezTo>
                  <a:cubicBezTo>
                    <a:pt x="1" y="7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BCC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04">
              <a:extLst>
                <a:ext uri="{FF2B5EF4-FFF2-40B4-BE49-F238E27FC236}">
                  <a16:creationId xmlns:a16="http://schemas.microsoft.com/office/drawing/2014/main" id="{29D97A11-9ABA-44AC-AF43-C3F6C6D36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0" y="2218"/>
              <a:ext cx="65" cy="63"/>
            </a:xfrm>
            <a:custGeom>
              <a:avLst/>
              <a:gdLst>
                <a:gd name="T0" fmla="*/ 0 w 28"/>
                <a:gd name="T1" fmla="*/ 4 h 27"/>
                <a:gd name="T2" fmla="*/ 7 w 28"/>
                <a:gd name="T3" fmla="*/ 26 h 27"/>
                <a:gd name="T4" fmla="*/ 28 w 28"/>
                <a:gd name="T5" fmla="*/ 27 h 27"/>
                <a:gd name="T6" fmla="*/ 21 w 28"/>
                <a:gd name="T7" fmla="*/ 4 h 27"/>
                <a:gd name="T8" fmla="*/ 20 w 28"/>
                <a:gd name="T9" fmla="*/ 5 h 27"/>
                <a:gd name="T10" fmla="*/ 13 w 28"/>
                <a:gd name="T11" fmla="*/ 0 h 27"/>
                <a:gd name="T12" fmla="*/ 6 w 28"/>
                <a:gd name="T13" fmla="*/ 0 h 27"/>
                <a:gd name="T14" fmla="*/ 2 w 28"/>
                <a:gd name="T15" fmla="*/ 5 h 27"/>
                <a:gd name="T16" fmla="*/ 0 w 28"/>
                <a:gd name="T17" fmla="*/ 4 h 27"/>
                <a:gd name="T18" fmla="*/ 16 w 28"/>
                <a:gd name="T19" fmla="*/ 9 h 27"/>
                <a:gd name="T20" fmla="*/ 13 w 28"/>
                <a:gd name="T21" fmla="*/ 13 h 27"/>
                <a:gd name="T22" fmla="*/ 8 w 28"/>
                <a:gd name="T23" fmla="*/ 9 h 27"/>
                <a:gd name="T24" fmla="*/ 11 w 28"/>
                <a:gd name="T25" fmla="*/ 5 h 27"/>
                <a:gd name="T26" fmla="*/ 16 w 28"/>
                <a:gd name="T2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7">
                  <a:moveTo>
                    <a:pt x="0" y="4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7" y="5"/>
                    <a:pt x="14" y="3"/>
                    <a:pt x="1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3"/>
                    <a:pt x="5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lose/>
                  <a:moveTo>
                    <a:pt x="16" y="9"/>
                  </a:moveTo>
                  <a:cubicBezTo>
                    <a:pt x="17" y="11"/>
                    <a:pt x="15" y="13"/>
                    <a:pt x="13" y="13"/>
                  </a:cubicBezTo>
                  <a:cubicBezTo>
                    <a:pt x="11" y="13"/>
                    <a:pt x="8" y="11"/>
                    <a:pt x="8" y="9"/>
                  </a:cubicBezTo>
                  <a:cubicBezTo>
                    <a:pt x="7" y="7"/>
                    <a:pt x="8" y="5"/>
                    <a:pt x="11" y="5"/>
                  </a:cubicBezTo>
                  <a:cubicBezTo>
                    <a:pt x="13" y="5"/>
                    <a:pt x="16" y="7"/>
                    <a:pt x="16" y="9"/>
                  </a:cubicBezTo>
                  <a:close/>
                </a:path>
              </a:pathLst>
            </a:custGeom>
            <a:solidFill>
              <a:srgbClr val="BCC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605">
              <a:extLst>
                <a:ext uri="{FF2B5EF4-FFF2-40B4-BE49-F238E27FC236}">
                  <a16:creationId xmlns:a16="http://schemas.microsoft.com/office/drawing/2014/main" id="{58B53E35-E691-4F51-A8A1-368BC5A44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272"/>
              <a:ext cx="156" cy="9"/>
            </a:xfrm>
            <a:custGeom>
              <a:avLst/>
              <a:gdLst>
                <a:gd name="T0" fmla="*/ 0 w 67"/>
                <a:gd name="T1" fmla="*/ 3 h 4"/>
                <a:gd name="T2" fmla="*/ 67 w 67"/>
                <a:gd name="T3" fmla="*/ 4 h 4"/>
                <a:gd name="T4" fmla="*/ 64 w 67"/>
                <a:gd name="T5" fmla="*/ 2 h 4"/>
                <a:gd name="T6" fmla="*/ 1 w 67"/>
                <a:gd name="T7" fmla="*/ 0 h 4"/>
                <a:gd name="T8" fmla="*/ 0 w 6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4">
                  <a:moveTo>
                    <a:pt x="0" y="3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5" y="2"/>
                    <a:pt x="65" y="2"/>
                    <a:pt x="6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A9A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606">
              <a:extLst>
                <a:ext uri="{FF2B5EF4-FFF2-40B4-BE49-F238E27FC236}">
                  <a16:creationId xmlns:a16="http://schemas.microsoft.com/office/drawing/2014/main" id="{21FB626B-59DE-4A51-9D63-958B5425C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260"/>
              <a:ext cx="295" cy="277"/>
            </a:xfrm>
            <a:custGeom>
              <a:avLst/>
              <a:gdLst>
                <a:gd name="T0" fmla="*/ 34 w 127"/>
                <a:gd name="T1" fmla="*/ 109 h 120"/>
                <a:gd name="T2" fmla="*/ 39 w 127"/>
                <a:gd name="T3" fmla="*/ 113 h 120"/>
                <a:gd name="T4" fmla="*/ 124 w 127"/>
                <a:gd name="T5" fmla="*/ 120 h 120"/>
                <a:gd name="T6" fmla="*/ 127 w 127"/>
                <a:gd name="T7" fmla="*/ 117 h 120"/>
                <a:gd name="T8" fmla="*/ 98 w 127"/>
                <a:gd name="T9" fmla="*/ 6 h 120"/>
                <a:gd name="T10" fmla="*/ 94 w 127"/>
                <a:gd name="T11" fmla="*/ 2 h 120"/>
                <a:gd name="T12" fmla="*/ 3 w 127"/>
                <a:gd name="T13" fmla="*/ 0 h 120"/>
                <a:gd name="T14" fmla="*/ 1 w 127"/>
                <a:gd name="T15" fmla="*/ 4 h 120"/>
                <a:gd name="T16" fmla="*/ 34 w 127"/>
                <a:gd name="T17" fmla="*/ 10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20">
                  <a:moveTo>
                    <a:pt x="34" y="109"/>
                  </a:moveTo>
                  <a:cubicBezTo>
                    <a:pt x="35" y="111"/>
                    <a:pt x="37" y="113"/>
                    <a:pt x="39" y="113"/>
                  </a:cubicBezTo>
                  <a:cubicBezTo>
                    <a:pt x="124" y="120"/>
                    <a:pt x="124" y="120"/>
                    <a:pt x="124" y="120"/>
                  </a:cubicBezTo>
                  <a:cubicBezTo>
                    <a:pt x="126" y="120"/>
                    <a:pt x="127" y="119"/>
                    <a:pt x="127" y="117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4"/>
                    <a:pt x="96" y="2"/>
                    <a:pt x="94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lnTo>
                    <a:pt x="34" y="109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607">
              <a:extLst>
                <a:ext uri="{FF2B5EF4-FFF2-40B4-BE49-F238E27FC236}">
                  <a16:creationId xmlns:a16="http://schemas.microsoft.com/office/drawing/2014/main" id="{E6614506-4A53-4D59-9F1F-DA21A2D25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175"/>
              <a:ext cx="200" cy="101"/>
            </a:xfrm>
            <a:custGeom>
              <a:avLst/>
              <a:gdLst>
                <a:gd name="T0" fmla="*/ 0 w 86"/>
                <a:gd name="T1" fmla="*/ 38 h 44"/>
                <a:gd name="T2" fmla="*/ 61 w 86"/>
                <a:gd name="T3" fmla="*/ 44 h 44"/>
                <a:gd name="T4" fmla="*/ 82 w 86"/>
                <a:gd name="T5" fmla="*/ 8 h 44"/>
                <a:gd name="T6" fmla="*/ 86 w 86"/>
                <a:gd name="T7" fmla="*/ 7 h 44"/>
                <a:gd name="T8" fmla="*/ 14 w 86"/>
                <a:gd name="T9" fmla="*/ 4 h 44"/>
                <a:gd name="T10" fmla="*/ 0 w 86"/>
                <a:gd name="T11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44">
                  <a:moveTo>
                    <a:pt x="0" y="38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1" y="44"/>
                    <a:pt x="68" y="18"/>
                    <a:pt x="82" y="8"/>
                  </a:cubicBezTo>
                  <a:cubicBezTo>
                    <a:pt x="83" y="7"/>
                    <a:pt x="85" y="7"/>
                    <a:pt x="86" y="7"/>
                  </a:cubicBezTo>
                  <a:cubicBezTo>
                    <a:pt x="51" y="4"/>
                    <a:pt x="20" y="0"/>
                    <a:pt x="14" y="4"/>
                  </a:cubicBezTo>
                  <a:cubicBezTo>
                    <a:pt x="4" y="9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DD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608">
              <a:extLst>
                <a:ext uri="{FF2B5EF4-FFF2-40B4-BE49-F238E27FC236}">
                  <a16:creationId xmlns:a16="http://schemas.microsoft.com/office/drawing/2014/main" id="{7671BE29-02C8-4768-B295-77D6EBC65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398"/>
              <a:ext cx="139" cy="63"/>
            </a:xfrm>
            <a:custGeom>
              <a:avLst/>
              <a:gdLst>
                <a:gd name="T0" fmla="*/ 0 w 60"/>
                <a:gd name="T1" fmla="*/ 16 h 27"/>
                <a:gd name="T2" fmla="*/ 16 w 60"/>
                <a:gd name="T3" fmla="*/ 9 h 27"/>
                <a:gd name="T4" fmla="*/ 3 w 60"/>
                <a:gd name="T5" fmla="*/ 6 h 27"/>
                <a:gd name="T6" fmla="*/ 20 w 60"/>
                <a:gd name="T7" fmla="*/ 3 h 27"/>
                <a:gd name="T8" fmla="*/ 40 w 60"/>
                <a:gd name="T9" fmla="*/ 7 h 27"/>
                <a:gd name="T10" fmla="*/ 40 w 60"/>
                <a:gd name="T11" fmla="*/ 7 h 27"/>
                <a:gd name="T12" fmla="*/ 60 w 60"/>
                <a:gd name="T13" fmla="*/ 0 h 27"/>
                <a:gd name="T14" fmla="*/ 59 w 60"/>
                <a:gd name="T15" fmla="*/ 20 h 27"/>
                <a:gd name="T16" fmla="*/ 40 w 60"/>
                <a:gd name="T17" fmla="*/ 23 h 27"/>
                <a:gd name="T18" fmla="*/ 40 w 60"/>
                <a:gd name="T19" fmla="*/ 22 h 27"/>
                <a:gd name="T20" fmla="*/ 26 w 60"/>
                <a:gd name="T21" fmla="*/ 25 h 27"/>
                <a:gd name="T22" fmla="*/ 15 w 60"/>
                <a:gd name="T23" fmla="*/ 26 h 27"/>
                <a:gd name="T24" fmla="*/ 7 w 60"/>
                <a:gd name="T25" fmla="*/ 27 h 27"/>
                <a:gd name="T26" fmla="*/ 18 w 60"/>
                <a:gd name="T27" fmla="*/ 20 h 27"/>
                <a:gd name="T28" fmla="*/ 0 w 60"/>
                <a:gd name="T29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7">
                  <a:moveTo>
                    <a:pt x="0" y="16"/>
                  </a:moveTo>
                  <a:cubicBezTo>
                    <a:pt x="1" y="8"/>
                    <a:pt x="9" y="9"/>
                    <a:pt x="16" y="9"/>
                  </a:cubicBezTo>
                  <a:cubicBezTo>
                    <a:pt x="14" y="6"/>
                    <a:pt x="7" y="5"/>
                    <a:pt x="3" y="6"/>
                  </a:cubicBezTo>
                  <a:cubicBezTo>
                    <a:pt x="3" y="0"/>
                    <a:pt x="16" y="2"/>
                    <a:pt x="20" y="3"/>
                  </a:cubicBezTo>
                  <a:cubicBezTo>
                    <a:pt x="28" y="5"/>
                    <a:pt x="32" y="9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9" y="4"/>
                    <a:pt x="60" y="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48" y="22"/>
                    <a:pt x="40" y="23"/>
                    <a:pt x="40" y="23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5" y="24"/>
                    <a:pt x="30" y="24"/>
                    <a:pt x="26" y="25"/>
                  </a:cubicBezTo>
                  <a:cubicBezTo>
                    <a:pt x="23" y="25"/>
                    <a:pt x="19" y="25"/>
                    <a:pt x="15" y="26"/>
                  </a:cubicBezTo>
                  <a:cubicBezTo>
                    <a:pt x="13" y="26"/>
                    <a:pt x="10" y="27"/>
                    <a:pt x="7" y="27"/>
                  </a:cubicBezTo>
                  <a:cubicBezTo>
                    <a:pt x="7" y="22"/>
                    <a:pt x="15" y="21"/>
                    <a:pt x="18" y="20"/>
                  </a:cubicBezTo>
                  <a:cubicBezTo>
                    <a:pt x="12" y="20"/>
                    <a:pt x="0" y="21"/>
                    <a:pt x="0" y="16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9">
              <a:extLst>
                <a:ext uri="{FF2B5EF4-FFF2-40B4-BE49-F238E27FC236}">
                  <a16:creationId xmlns:a16="http://schemas.microsoft.com/office/drawing/2014/main" id="{33D5E810-4137-49F2-82F3-538C9939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156"/>
              <a:ext cx="174" cy="298"/>
            </a:xfrm>
            <a:custGeom>
              <a:avLst/>
              <a:gdLst>
                <a:gd name="T0" fmla="*/ 27 w 75"/>
                <a:gd name="T1" fmla="*/ 33 h 129"/>
                <a:gd name="T2" fmla="*/ 48 w 75"/>
                <a:gd name="T3" fmla="*/ 93 h 129"/>
                <a:gd name="T4" fmla="*/ 7 w 75"/>
                <a:gd name="T5" fmla="*/ 107 h 129"/>
                <a:gd name="T6" fmla="*/ 0 w 75"/>
                <a:gd name="T7" fmla="*/ 109 h 129"/>
                <a:gd name="T8" fmla="*/ 2 w 75"/>
                <a:gd name="T9" fmla="*/ 129 h 129"/>
                <a:gd name="T10" fmla="*/ 8 w 75"/>
                <a:gd name="T11" fmla="*/ 129 h 129"/>
                <a:gd name="T12" fmla="*/ 75 w 75"/>
                <a:gd name="T13" fmla="*/ 111 h 129"/>
                <a:gd name="T14" fmla="*/ 39 w 75"/>
                <a:gd name="T15" fmla="*/ 0 h 129"/>
                <a:gd name="T16" fmla="*/ 27 w 75"/>
                <a:gd name="T17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29">
                  <a:moveTo>
                    <a:pt x="27" y="33"/>
                  </a:moveTo>
                  <a:cubicBezTo>
                    <a:pt x="28" y="45"/>
                    <a:pt x="48" y="93"/>
                    <a:pt x="48" y="93"/>
                  </a:cubicBezTo>
                  <a:cubicBezTo>
                    <a:pt x="41" y="95"/>
                    <a:pt x="18" y="103"/>
                    <a:pt x="7" y="107"/>
                  </a:cubicBezTo>
                  <a:cubicBezTo>
                    <a:pt x="3" y="108"/>
                    <a:pt x="0" y="109"/>
                    <a:pt x="0" y="10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4" y="129"/>
                    <a:pt x="6" y="129"/>
                    <a:pt x="8" y="129"/>
                  </a:cubicBezTo>
                  <a:cubicBezTo>
                    <a:pt x="52" y="126"/>
                    <a:pt x="75" y="111"/>
                    <a:pt x="75" y="111"/>
                  </a:cubicBezTo>
                  <a:cubicBezTo>
                    <a:pt x="68" y="34"/>
                    <a:pt x="39" y="0"/>
                    <a:pt x="39" y="0"/>
                  </a:cubicBezTo>
                  <a:cubicBezTo>
                    <a:pt x="28" y="2"/>
                    <a:pt x="27" y="33"/>
                    <a:pt x="27" y="33"/>
                  </a:cubicBezTo>
                  <a:close/>
                </a:path>
              </a:pathLst>
            </a:custGeom>
            <a:solidFill>
              <a:srgbClr val="393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10">
              <a:extLst>
                <a:ext uri="{FF2B5EF4-FFF2-40B4-BE49-F238E27FC236}">
                  <a16:creationId xmlns:a16="http://schemas.microsoft.com/office/drawing/2014/main" id="{C1D884B5-1047-4808-A3B7-4E5302D3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391"/>
              <a:ext cx="51" cy="60"/>
            </a:xfrm>
            <a:custGeom>
              <a:avLst/>
              <a:gdLst>
                <a:gd name="T0" fmla="*/ 4 w 22"/>
                <a:gd name="T1" fmla="*/ 3 h 26"/>
                <a:gd name="T2" fmla="*/ 8 w 22"/>
                <a:gd name="T3" fmla="*/ 0 h 26"/>
                <a:gd name="T4" fmla="*/ 13 w 22"/>
                <a:gd name="T5" fmla="*/ 1 h 26"/>
                <a:gd name="T6" fmla="*/ 9 w 22"/>
                <a:gd name="T7" fmla="*/ 5 h 26"/>
                <a:gd name="T8" fmla="*/ 19 w 22"/>
                <a:gd name="T9" fmla="*/ 9 h 26"/>
                <a:gd name="T10" fmla="*/ 11 w 22"/>
                <a:gd name="T11" fmla="*/ 18 h 26"/>
                <a:gd name="T12" fmla="*/ 8 w 22"/>
                <a:gd name="T13" fmla="*/ 21 h 26"/>
                <a:gd name="T14" fmla="*/ 4 w 22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6">
                  <a:moveTo>
                    <a:pt x="4" y="3"/>
                  </a:moveTo>
                  <a:cubicBezTo>
                    <a:pt x="4" y="2"/>
                    <a:pt x="6" y="1"/>
                    <a:pt x="8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6" y="4"/>
                    <a:pt x="11" y="4"/>
                    <a:pt x="9" y="5"/>
                  </a:cubicBezTo>
                  <a:cubicBezTo>
                    <a:pt x="12" y="5"/>
                    <a:pt x="19" y="6"/>
                    <a:pt x="19" y="9"/>
                  </a:cubicBezTo>
                  <a:cubicBezTo>
                    <a:pt x="20" y="13"/>
                    <a:pt x="14" y="16"/>
                    <a:pt x="11" y="18"/>
                  </a:cubicBezTo>
                  <a:cubicBezTo>
                    <a:pt x="22" y="18"/>
                    <a:pt x="13" y="26"/>
                    <a:pt x="8" y="21"/>
                  </a:cubicBezTo>
                  <a:cubicBezTo>
                    <a:pt x="4" y="17"/>
                    <a:pt x="0" y="8"/>
                    <a:pt x="4" y="3"/>
                  </a:cubicBezTo>
                  <a:close/>
                </a:path>
              </a:pathLst>
            </a:custGeom>
            <a:solidFill>
              <a:srgbClr val="F0A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4057586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" name="Image 170">
            <a:extLst>
              <a:ext uri="{FF2B5EF4-FFF2-40B4-BE49-F238E27FC236}">
                <a16:creationId xmlns:a16="http://schemas.microsoft.com/office/drawing/2014/main" id="{124BFB4F-FB39-4B8E-BEED-4792E6B1FF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43169" y="5152287"/>
            <a:ext cx="2864891" cy="903070"/>
          </a:xfrm>
          <a:prstGeom prst="rect">
            <a:avLst/>
          </a:prstGeom>
        </p:spPr>
      </p:pic>
      <p:grpSp>
        <p:nvGrpSpPr>
          <p:cNvPr id="3" name="Group 4">
            <a:extLst>
              <a:ext uri="{FF2B5EF4-FFF2-40B4-BE49-F238E27FC236}">
                <a16:creationId xmlns:a16="http://schemas.microsoft.com/office/drawing/2014/main" id="{9D3AB164-5D98-4C45-B78A-DF54B549DCE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03478" y="1074934"/>
            <a:ext cx="2767297" cy="2503059"/>
            <a:chOff x="3264" y="1639"/>
            <a:chExt cx="1152" cy="1042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B3C82B63-90AB-4FDF-9CC1-460AD1627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64" y="1639"/>
              <a:ext cx="1152" cy="1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F04E2236-C6B3-4DDF-956C-1163CA6D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647"/>
              <a:ext cx="506" cy="480"/>
            </a:xfrm>
            <a:custGeom>
              <a:avLst/>
              <a:gdLst>
                <a:gd name="T0" fmla="*/ 506 w 506"/>
                <a:gd name="T1" fmla="*/ 99 h 480"/>
                <a:gd name="T2" fmla="*/ 91 w 506"/>
                <a:gd name="T3" fmla="*/ 0 h 480"/>
                <a:gd name="T4" fmla="*/ 0 w 506"/>
                <a:gd name="T5" fmla="*/ 381 h 480"/>
                <a:gd name="T6" fmla="*/ 415 w 506"/>
                <a:gd name="T7" fmla="*/ 480 h 480"/>
                <a:gd name="T8" fmla="*/ 506 w 506"/>
                <a:gd name="T9" fmla="*/ 9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6" h="480">
                  <a:moveTo>
                    <a:pt x="506" y="99"/>
                  </a:moveTo>
                  <a:lnTo>
                    <a:pt x="91" y="0"/>
                  </a:lnTo>
                  <a:lnTo>
                    <a:pt x="0" y="381"/>
                  </a:lnTo>
                  <a:lnTo>
                    <a:pt x="415" y="480"/>
                  </a:lnTo>
                  <a:lnTo>
                    <a:pt x="506" y="99"/>
                  </a:lnTo>
                  <a:close/>
                </a:path>
              </a:pathLst>
            </a:custGeom>
            <a:solidFill>
              <a:srgbClr val="E4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7C8C933C-8EBD-4708-A00D-81C8F621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647"/>
              <a:ext cx="423" cy="132"/>
            </a:xfrm>
            <a:custGeom>
              <a:avLst/>
              <a:gdLst>
                <a:gd name="T0" fmla="*/ 415 w 423"/>
                <a:gd name="T1" fmla="*/ 132 h 132"/>
                <a:gd name="T2" fmla="*/ 0 w 423"/>
                <a:gd name="T3" fmla="*/ 33 h 132"/>
                <a:gd name="T4" fmla="*/ 8 w 423"/>
                <a:gd name="T5" fmla="*/ 0 h 132"/>
                <a:gd name="T6" fmla="*/ 423 w 423"/>
                <a:gd name="T7" fmla="*/ 99 h 132"/>
                <a:gd name="T8" fmla="*/ 415 w 423"/>
                <a:gd name="T9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132">
                  <a:moveTo>
                    <a:pt x="415" y="132"/>
                  </a:moveTo>
                  <a:lnTo>
                    <a:pt x="0" y="33"/>
                  </a:lnTo>
                  <a:lnTo>
                    <a:pt x="8" y="0"/>
                  </a:lnTo>
                  <a:lnTo>
                    <a:pt x="423" y="99"/>
                  </a:lnTo>
                  <a:lnTo>
                    <a:pt x="415" y="132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3A1AB010-6899-41C4-9A44-D602ABC7E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660"/>
              <a:ext cx="11" cy="14"/>
            </a:xfrm>
            <a:custGeom>
              <a:avLst/>
              <a:gdLst>
                <a:gd name="T0" fmla="*/ 9 w 11"/>
                <a:gd name="T1" fmla="*/ 14 h 14"/>
                <a:gd name="T2" fmla="*/ 0 w 11"/>
                <a:gd name="T3" fmla="*/ 12 h 14"/>
                <a:gd name="T4" fmla="*/ 2 w 11"/>
                <a:gd name="T5" fmla="*/ 0 h 14"/>
                <a:gd name="T6" fmla="*/ 11 w 11"/>
                <a:gd name="T7" fmla="*/ 2 h 14"/>
                <a:gd name="T8" fmla="*/ 9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9" y="14"/>
                  </a:moveTo>
                  <a:lnTo>
                    <a:pt x="0" y="12"/>
                  </a:lnTo>
                  <a:lnTo>
                    <a:pt x="2" y="0"/>
                  </a:lnTo>
                  <a:lnTo>
                    <a:pt x="11" y="2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8AB54BF6-0ECB-4B1D-9283-52316ADA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665"/>
              <a:ext cx="13" cy="13"/>
            </a:xfrm>
            <a:custGeom>
              <a:avLst/>
              <a:gdLst>
                <a:gd name="T0" fmla="*/ 11 w 13"/>
                <a:gd name="T1" fmla="*/ 13 h 13"/>
                <a:gd name="T2" fmla="*/ 0 w 13"/>
                <a:gd name="T3" fmla="*/ 11 h 13"/>
                <a:gd name="T4" fmla="*/ 3 w 13"/>
                <a:gd name="T5" fmla="*/ 0 h 13"/>
                <a:gd name="T6" fmla="*/ 13 w 13"/>
                <a:gd name="T7" fmla="*/ 2 h 13"/>
                <a:gd name="T8" fmla="*/ 11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13"/>
                  </a:moveTo>
                  <a:lnTo>
                    <a:pt x="0" y="11"/>
                  </a:lnTo>
                  <a:lnTo>
                    <a:pt x="3" y="0"/>
                  </a:lnTo>
                  <a:lnTo>
                    <a:pt x="13" y="2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31CACF5-3AD0-49EB-936E-16886FF9D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669"/>
              <a:ext cx="11" cy="14"/>
            </a:xfrm>
            <a:custGeom>
              <a:avLst/>
              <a:gdLst>
                <a:gd name="T0" fmla="*/ 9 w 11"/>
                <a:gd name="T1" fmla="*/ 14 h 14"/>
                <a:gd name="T2" fmla="*/ 0 w 11"/>
                <a:gd name="T3" fmla="*/ 12 h 14"/>
                <a:gd name="T4" fmla="*/ 2 w 11"/>
                <a:gd name="T5" fmla="*/ 0 h 14"/>
                <a:gd name="T6" fmla="*/ 11 w 11"/>
                <a:gd name="T7" fmla="*/ 3 h 14"/>
                <a:gd name="T8" fmla="*/ 9 w 11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9" y="14"/>
                  </a:moveTo>
                  <a:lnTo>
                    <a:pt x="0" y="12"/>
                  </a:lnTo>
                  <a:lnTo>
                    <a:pt x="2" y="0"/>
                  </a:lnTo>
                  <a:lnTo>
                    <a:pt x="11" y="3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4CCA8FFE-7405-4561-8C68-2108510E8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743"/>
              <a:ext cx="362" cy="101"/>
            </a:xfrm>
            <a:custGeom>
              <a:avLst/>
              <a:gdLst>
                <a:gd name="T0" fmla="*/ 358 w 362"/>
                <a:gd name="T1" fmla="*/ 101 h 101"/>
                <a:gd name="T2" fmla="*/ 0 w 362"/>
                <a:gd name="T3" fmla="*/ 15 h 101"/>
                <a:gd name="T4" fmla="*/ 4 w 362"/>
                <a:gd name="T5" fmla="*/ 0 h 101"/>
                <a:gd name="T6" fmla="*/ 362 w 362"/>
                <a:gd name="T7" fmla="*/ 86 h 101"/>
                <a:gd name="T8" fmla="*/ 358 w 362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01">
                  <a:moveTo>
                    <a:pt x="358" y="101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362" y="86"/>
                  </a:lnTo>
                  <a:lnTo>
                    <a:pt x="358" y="101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72FE7FE5-BA02-41BF-8236-CD67AD28F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770"/>
              <a:ext cx="184" cy="58"/>
            </a:xfrm>
            <a:custGeom>
              <a:avLst/>
              <a:gdLst>
                <a:gd name="T0" fmla="*/ 181 w 184"/>
                <a:gd name="T1" fmla="*/ 58 h 58"/>
                <a:gd name="T2" fmla="*/ 0 w 184"/>
                <a:gd name="T3" fmla="*/ 15 h 58"/>
                <a:gd name="T4" fmla="*/ 4 w 184"/>
                <a:gd name="T5" fmla="*/ 0 h 58"/>
                <a:gd name="T6" fmla="*/ 184 w 184"/>
                <a:gd name="T7" fmla="*/ 43 h 58"/>
                <a:gd name="T8" fmla="*/ 181 w 184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58">
                  <a:moveTo>
                    <a:pt x="181" y="58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184" y="43"/>
                  </a:lnTo>
                  <a:lnTo>
                    <a:pt x="181" y="58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A8262355-0374-4EFC-8010-CD8307277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982"/>
              <a:ext cx="19" cy="18"/>
            </a:xfrm>
            <a:custGeom>
              <a:avLst/>
              <a:gdLst>
                <a:gd name="T0" fmla="*/ 16 w 19"/>
                <a:gd name="T1" fmla="*/ 18 h 18"/>
                <a:gd name="T2" fmla="*/ 0 w 19"/>
                <a:gd name="T3" fmla="*/ 14 h 18"/>
                <a:gd name="T4" fmla="*/ 3 w 19"/>
                <a:gd name="T5" fmla="*/ 0 h 18"/>
                <a:gd name="T6" fmla="*/ 19 w 19"/>
                <a:gd name="T7" fmla="*/ 3 h 18"/>
                <a:gd name="T8" fmla="*/ 16 w 1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6" y="18"/>
                  </a:moveTo>
                  <a:lnTo>
                    <a:pt x="0" y="14"/>
                  </a:lnTo>
                  <a:lnTo>
                    <a:pt x="3" y="0"/>
                  </a:lnTo>
                  <a:lnTo>
                    <a:pt x="19" y="3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A2B0E731-D6E2-442C-B308-710D1DBD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86"/>
              <a:ext cx="78" cy="34"/>
            </a:xfrm>
            <a:custGeom>
              <a:avLst/>
              <a:gdLst>
                <a:gd name="T0" fmla="*/ 75 w 78"/>
                <a:gd name="T1" fmla="*/ 34 h 34"/>
                <a:gd name="T2" fmla="*/ 0 w 78"/>
                <a:gd name="T3" fmla="*/ 15 h 34"/>
                <a:gd name="T4" fmla="*/ 3 w 78"/>
                <a:gd name="T5" fmla="*/ 0 h 34"/>
                <a:gd name="T6" fmla="*/ 78 w 78"/>
                <a:gd name="T7" fmla="*/ 19 h 34"/>
                <a:gd name="T8" fmla="*/ 75 w 78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4">
                  <a:moveTo>
                    <a:pt x="75" y="34"/>
                  </a:moveTo>
                  <a:lnTo>
                    <a:pt x="0" y="15"/>
                  </a:lnTo>
                  <a:lnTo>
                    <a:pt x="3" y="0"/>
                  </a:lnTo>
                  <a:lnTo>
                    <a:pt x="78" y="19"/>
                  </a:lnTo>
                  <a:lnTo>
                    <a:pt x="75" y="3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7573A748-26E0-4C5E-82A2-E2FFCFB4F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010"/>
              <a:ext cx="19" cy="18"/>
            </a:xfrm>
            <a:custGeom>
              <a:avLst/>
              <a:gdLst>
                <a:gd name="T0" fmla="*/ 16 w 19"/>
                <a:gd name="T1" fmla="*/ 18 h 18"/>
                <a:gd name="T2" fmla="*/ 0 w 19"/>
                <a:gd name="T3" fmla="*/ 15 h 18"/>
                <a:gd name="T4" fmla="*/ 3 w 19"/>
                <a:gd name="T5" fmla="*/ 0 h 18"/>
                <a:gd name="T6" fmla="*/ 19 w 19"/>
                <a:gd name="T7" fmla="*/ 4 h 18"/>
                <a:gd name="T8" fmla="*/ 16 w 1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6" y="18"/>
                  </a:moveTo>
                  <a:lnTo>
                    <a:pt x="0" y="15"/>
                  </a:lnTo>
                  <a:lnTo>
                    <a:pt x="3" y="0"/>
                  </a:lnTo>
                  <a:lnTo>
                    <a:pt x="19" y="4"/>
                  </a:lnTo>
                  <a:lnTo>
                    <a:pt x="16" y="18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839F3D57-A00F-42BF-B9E4-7A596966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015"/>
              <a:ext cx="69" cy="30"/>
            </a:xfrm>
            <a:custGeom>
              <a:avLst/>
              <a:gdLst>
                <a:gd name="T0" fmla="*/ 65 w 69"/>
                <a:gd name="T1" fmla="*/ 30 h 30"/>
                <a:gd name="T2" fmla="*/ 0 w 69"/>
                <a:gd name="T3" fmla="*/ 14 h 30"/>
                <a:gd name="T4" fmla="*/ 4 w 69"/>
                <a:gd name="T5" fmla="*/ 0 h 30"/>
                <a:gd name="T6" fmla="*/ 69 w 69"/>
                <a:gd name="T7" fmla="*/ 15 h 30"/>
                <a:gd name="T8" fmla="*/ 65 w 69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0">
                  <a:moveTo>
                    <a:pt x="65" y="30"/>
                  </a:moveTo>
                  <a:lnTo>
                    <a:pt x="0" y="14"/>
                  </a:lnTo>
                  <a:lnTo>
                    <a:pt x="4" y="0"/>
                  </a:lnTo>
                  <a:lnTo>
                    <a:pt x="69" y="15"/>
                  </a:lnTo>
                  <a:lnTo>
                    <a:pt x="65" y="30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F62800D5-E1C1-4E28-8077-4ACB3305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036"/>
              <a:ext cx="19" cy="19"/>
            </a:xfrm>
            <a:custGeom>
              <a:avLst/>
              <a:gdLst>
                <a:gd name="T0" fmla="*/ 16 w 19"/>
                <a:gd name="T1" fmla="*/ 19 h 19"/>
                <a:gd name="T2" fmla="*/ 0 w 19"/>
                <a:gd name="T3" fmla="*/ 15 h 19"/>
                <a:gd name="T4" fmla="*/ 3 w 19"/>
                <a:gd name="T5" fmla="*/ 0 h 19"/>
                <a:gd name="T6" fmla="*/ 19 w 19"/>
                <a:gd name="T7" fmla="*/ 5 h 19"/>
                <a:gd name="T8" fmla="*/ 16 w 19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6" y="19"/>
                  </a:moveTo>
                  <a:lnTo>
                    <a:pt x="0" y="15"/>
                  </a:lnTo>
                  <a:lnTo>
                    <a:pt x="3" y="0"/>
                  </a:lnTo>
                  <a:lnTo>
                    <a:pt x="19" y="5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AAE1850E-386F-4678-835D-5DCF5806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042"/>
              <a:ext cx="69" cy="30"/>
            </a:xfrm>
            <a:custGeom>
              <a:avLst/>
              <a:gdLst>
                <a:gd name="T0" fmla="*/ 66 w 69"/>
                <a:gd name="T1" fmla="*/ 30 h 30"/>
                <a:gd name="T2" fmla="*/ 0 w 69"/>
                <a:gd name="T3" fmla="*/ 15 h 30"/>
                <a:gd name="T4" fmla="*/ 3 w 69"/>
                <a:gd name="T5" fmla="*/ 0 h 30"/>
                <a:gd name="T6" fmla="*/ 69 w 69"/>
                <a:gd name="T7" fmla="*/ 15 h 30"/>
                <a:gd name="T8" fmla="*/ 66 w 69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0">
                  <a:moveTo>
                    <a:pt x="66" y="30"/>
                  </a:moveTo>
                  <a:lnTo>
                    <a:pt x="0" y="15"/>
                  </a:lnTo>
                  <a:lnTo>
                    <a:pt x="3" y="0"/>
                  </a:lnTo>
                  <a:lnTo>
                    <a:pt x="69" y="15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5A567933-3405-40D6-895B-0C6E4FF3D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1712"/>
              <a:ext cx="120" cy="43"/>
            </a:xfrm>
            <a:custGeom>
              <a:avLst/>
              <a:gdLst>
                <a:gd name="T0" fmla="*/ 117 w 120"/>
                <a:gd name="T1" fmla="*/ 43 h 43"/>
                <a:gd name="T2" fmla="*/ 0 w 120"/>
                <a:gd name="T3" fmla="*/ 15 h 43"/>
                <a:gd name="T4" fmla="*/ 4 w 120"/>
                <a:gd name="T5" fmla="*/ 0 h 43"/>
                <a:gd name="T6" fmla="*/ 120 w 120"/>
                <a:gd name="T7" fmla="*/ 28 h 43"/>
                <a:gd name="T8" fmla="*/ 117 w 120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43">
                  <a:moveTo>
                    <a:pt x="117" y="43"/>
                  </a:moveTo>
                  <a:lnTo>
                    <a:pt x="0" y="15"/>
                  </a:lnTo>
                  <a:lnTo>
                    <a:pt x="4" y="0"/>
                  </a:lnTo>
                  <a:lnTo>
                    <a:pt x="120" y="28"/>
                  </a:lnTo>
                  <a:lnTo>
                    <a:pt x="117" y="4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CC4EA13-1E09-42FB-A1CE-89AE158B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807"/>
              <a:ext cx="51" cy="160"/>
            </a:xfrm>
            <a:custGeom>
              <a:avLst/>
              <a:gdLst>
                <a:gd name="T0" fmla="*/ 51 w 51"/>
                <a:gd name="T1" fmla="*/ 3 h 160"/>
                <a:gd name="T2" fmla="*/ 39 w 51"/>
                <a:gd name="T3" fmla="*/ 0 h 160"/>
                <a:gd name="T4" fmla="*/ 0 w 51"/>
                <a:gd name="T5" fmla="*/ 156 h 160"/>
                <a:gd name="T6" fmla="*/ 14 w 51"/>
                <a:gd name="T7" fmla="*/ 160 h 160"/>
                <a:gd name="T8" fmla="*/ 51 w 51"/>
                <a:gd name="T9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3"/>
                  </a:moveTo>
                  <a:lnTo>
                    <a:pt x="39" y="0"/>
                  </a:lnTo>
                  <a:lnTo>
                    <a:pt x="0" y="156"/>
                  </a:lnTo>
                  <a:lnTo>
                    <a:pt x="14" y="16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F8510335-1FA4-4B1B-960B-D741B96B1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812"/>
              <a:ext cx="51" cy="159"/>
            </a:xfrm>
            <a:custGeom>
              <a:avLst/>
              <a:gdLst>
                <a:gd name="T0" fmla="*/ 51 w 51"/>
                <a:gd name="T1" fmla="*/ 3 h 159"/>
                <a:gd name="T2" fmla="*/ 37 w 51"/>
                <a:gd name="T3" fmla="*/ 0 h 159"/>
                <a:gd name="T4" fmla="*/ 0 w 51"/>
                <a:gd name="T5" fmla="*/ 156 h 159"/>
                <a:gd name="T6" fmla="*/ 14 w 51"/>
                <a:gd name="T7" fmla="*/ 159 h 159"/>
                <a:gd name="T8" fmla="*/ 51 w 51"/>
                <a:gd name="T9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9">
                  <a:moveTo>
                    <a:pt x="51" y="3"/>
                  </a:moveTo>
                  <a:lnTo>
                    <a:pt x="37" y="0"/>
                  </a:lnTo>
                  <a:lnTo>
                    <a:pt x="0" y="156"/>
                  </a:lnTo>
                  <a:lnTo>
                    <a:pt x="14" y="159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AE47E28B-E189-4F75-B44F-0F71231B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816"/>
              <a:ext cx="51" cy="160"/>
            </a:xfrm>
            <a:custGeom>
              <a:avLst/>
              <a:gdLst>
                <a:gd name="T0" fmla="*/ 51 w 51"/>
                <a:gd name="T1" fmla="*/ 4 h 160"/>
                <a:gd name="T2" fmla="*/ 37 w 51"/>
                <a:gd name="T3" fmla="*/ 0 h 160"/>
                <a:gd name="T4" fmla="*/ 0 w 51"/>
                <a:gd name="T5" fmla="*/ 158 h 160"/>
                <a:gd name="T6" fmla="*/ 14 w 51"/>
                <a:gd name="T7" fmla="*/ 160 h 160"/>
                <a:gd name="T8" fmla="*/ 51 w 51"/>
                <a:gd name="T9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4"/>
                  </a:moveTo>
                  <a:lnTo>
                    <a:pt x="37" y="0"/>
                  </a:lnTo>
                  <a:lnTo>
                    <a:pt x="0" y="158"/>
                  </a:lnTo>
                  <a:lnTo>
                    <a:pt x="14" y="160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E37F491-D2E9-4353-BF51-EE515010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821"/>
              <a:ext cx="51" cy="161"/>
            </a:xfrm>
            <a:custGeom>
              <a:avLst/>
              <a:gdLst>
                <a:gd name="T0" fmla="*/ 51 w 51"/>
                <a:gd name="T1" fmla="*/ 3 h 161"/>
                <a:gd name="T2" fmla="*/ 37 w 51"/>
                <a:gd name="T3" fmla="*/ 0 h 161"/>
                <a:gd name="T4" fmla="*/ 0 w 51"/>
                <a:gd name="T5" fmla="*/ 157 h 161"/>
                <a:gd name="T6" fmla="*/ 12 w 51"/>
                <a:gd name="T7" fmla="*/ 161 h 161"/>
                <a:gd name="T8" fmla="*/ 51 w 51"/>
                <a:gd name="T9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3"/>
                  </a:moveTo>
                  <a:lnTo>
                    <a:pt x="37" y="0"/>
                  </a:lnTo>
                  <a:lnTo>
                    <a:pt x="0" y="157"/>
                  </a:lnTo>
                  <a:lnTo>
                    <a:pt x="12" y="16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DD040723-A5C0-41DD-AFD8-A450EBFE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825"/>
              <a:ext cx="51" cy="161"/>
            </a:xfrm>
            <a:custGeom>
              <a:avLst/>
              <a:gdLst>
                <a:gd name="T0" fmla="*/ 51 w 51"/>
                <a:gd name="T1" fmla="*/ 4 h 161"/>
                <a:gd name="T2" fmla="*/ 37 w 51"/>
                <a:gd name="T3" fmla="*/ 0 h 161"/>
                <a:gd name="T4" fmla="*/ 0 w 51"/>
                <a:gd name="T5" fmla="*/ 158 h 161"/>
                <a:gd name="T6" fmla="*/ 14 w 51"/>
                <a:gd name="T7" fmla="*/ 161 h 161"/>
                <a:gd name="T8" fmla="*/ 51 w 51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4"/>
                  </a:moveTo>
                  <a:lnTo>
                    <a:pt x="37" y="0"/>
                  </a:lnTo>
                  <a:lnTo>
                    <a:pt x="0" y="158"/>
                  </a:lnTo>
                  <a:lnTo>
                    <a:pt x="14" y="16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E1D41322-1B42-46DC-B418-D02760FB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831"/>
              <a:ext cx="52" cy="160"/>
            </a:xfrm>
            <a:custGeom>
              <a:avLst/>
              <a:gdLst>
                <a:gd name="T0" fmla="*/ 52 w 52"/>
                <a:gd name="T1" fmla="*/ 3 h 160"/>
                <a:gd name="T2" fmla="*/ 38 w 52"/>
                <a:gd name="T3" fmla="*/ 0 h 160"/>
                <a:gd name="T4" fmla="*/ 0 w 52"/>
                <a:gd name="T5" fmla="*/ 157 h 160"/>
                <a:gd name="T6" fmla="*/ 14 w 52"/>
                <a:gd name="T7" fmla="*/ 160 h 160"/>
                <a:gd name="T8" fmla="*/ 52 w 52"/>
                <a:gd name="T9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60">
                  <a:moveTo>
                    <a:pt x="52" y="3"/>
                  </a:moveTo>
                  <a:lnTo>
                    <a:pt x="38" y="0"/>
                  </a:lnTo>
                  <a:lnTo>
                    <a:pt x="0" y="157"/>
                  </a:lnTo>
                  <a:lnTo>
                    <a:pt x="14" y="16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6E37900C-ED81-4962-8BD0-2EB57118D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836"/>
              <a:ext cx="51" cy="160"/>
            </a:xfrm>
            <a:custGeom>
              <a:avLst/>
              <a:gdLst>
                <a:gd name="T0" fmla="*/ 51 w 51"/>
                <a:gd name="T1" fmla="*/ 3 h 160"/>
                <a:gd name="T2" fmla="*/ 37 w 51"/>
                <a:gd name="T3" fmla="*/ 0 h 160"/>
                <a:gd name="T4" fmla="*/ 0 w 51"/>
                <a:gd name="T5" fmla="*/ 156 h 160"/>
                <a:gd name="T6" fmla="*/ 14 w 51"/>
                <a:gd name="T7" fmla="*/ 160 h 160"/>
                <a:gd name="T8" fmla="*/ 51 w 51"/>
                <a:gd name="T9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3"/>
                  </a:moveTo>
                  <a:lnTo>
                    <a:pt x="37" y="0"/>
                  </a:lnTo>
                  <a:lnTo>
                    <a:pt x="0" y="156"/>
                  </a:lnTo>
                  <a:lnTo>
                    <a:pt x="14" y="16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9C423992-B863-484C-8DF7-DEFD478D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841"/>
              <a:ext cx="53" cy="159"/>
            </a:xfrm>
            <a:custGeom>
              <a:avLst/>
              <a:gdLst>
                <a:gd name="T0" fmla="*/ 53 w 53"/>
                <a:gd name="T1" fmla="*/ 3 h 159"/>
                <a:gd name="T2" fmla="*/ 39 w 53"/>
                <a:gd name="T3" fmla="*/ 0 h 159"/>
                <a:gd name="T4" fmla="*/ 0 w 53"/>
                <a:gd name="T5" fmla="*/ 156 h 159"/>
                <a:gd name="T6" fmla="*/ 14 w 53"/>
                <a:gd name="T7" fmla="*/ 159 h 159"/>
                <a:gd name="T8" fmla="*/ 53 w 53"/>
                <a:gd name="T9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9">
                  <a:moveTo>
                    <a:pt x="53" y="3"/>
                  </a:moveTo>
                  <a:lnTo>
                    <a:pt x="39" y="0"/>
                  </a:lnTo>
                  <a:lnTo>
                    <a:pt x="0" y="156"/>
                  </a:lnTo>
                  <a:lnTo>
                    <a:pt x="14" y="159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87413AC0-6B0F-4767-97D7-D3028D2EF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45"/>
              <a:ext cx="51" cy="160"/>
            </a:xfrm>
            <a:custGeom>
              <a:avLst/>
              <a:gdLst>
                <a:gd name="T0" fmla="*/ 51 w 51"/>
                <a:gd name="T1" fmla="*/ 4 h 160"/>
                <a:gd name="T2" fmla="*/ 37 w 51"/>
                <a:gd name="T3" fmla="*/ 0 h 160"/>
                <a:gd name="T4" fmla="*/ 0 w 51"/>
                <a:gd name="T5" fmla="*/ 158 h 160"/>
                <a:gd name="T6" fmla="*/ 14 w 51"/>
                <a:gd name="T7" fmla="*/ 160 h 160"/>
                <a:gd name="T8" fmla="*/ 51 w 51"/>
                <a:gd name="T9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4"/>
                  </a:moveTo>
                  <a:lnTo>
                    <a:pt x="37" y="0"/>
                  </a:lnTo>
                  <a:lnTo>
                    <a:pt x="0" y="158"/>
                  </a:lnTo>
                  <a:lnTo>
                    <a:pt x="14" y="160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B2E4F51-4AB9-4BD5-A849-430B7DB9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850"/>
              <a:ext cx="52" cy="161"/>
            </a:xfrm>
            <a:custGeom>
              <a:avLst/>
              <a:gdLst>
                <a:gd name="T0" fmla="*/ 52 w 52"/>
                <a:gd name="T1" fmla="*/ 3 h 161"/>
                <a:gd name="T2" fmla="*/ 38 w 52"/>
                <a:gd name="T3" fmla="*/ 0 h 161"/>
                <a:gd name="T4" fmla="*/ 0 w 52"/>
                <a:gd name="T5" fmla="*/ 157 h 161"/>
                <a:gd name="T6" fmla="*/ 14 w 52"/>
                <a:gd name="T7" fmla="*/ 161 h 161"/>
                <a:gd name="T8" fmla="*/ 52 w 52"/>
                <a:gd name="T9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61">
                  <a:moveTo>
                    <a:pt x="52" y="3"/>
                  </a:moveTo>
                  <a:lnTo>
                    <a:pt x="38" y="0"/>
                  </a:lnTo>
                  <a:lnTo>
                    <a:pt x="0" y="157"/>
                  </a:lnTo>
                  <a:lnTo>
                    <a:pt x="14" y="161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5BBB0736-FDFB-44EF-8A24-156A16705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854"/>
              <a:ext cx="51" cy="161"/>
            </a:xfrm>
            <a:custGeom>
              <a:avLst/>
              <a:gdLst>
                <a:gd name="T0" fmla="*/ 51 w 51"/>
                <a:gd name="T1" fmla="*/ 4 h 161"/>
                <a:gd name="T2" fmla="*/ 37 w 51"/>
                <a:gd name="T3" fmla="*/ 0 h 161"/>
                <a:gd name="T4" fmla="*/ 0 w 51"/>
                <a:gd name="T5" fmla="*/ 158 h 161"/>
                <a:gd name="T6" fmla="*/ 14 w 51"/>
                <a:gd name="T7" fmla="*/ 161 h 161"/>
                <a:gd name="T8" fmla="*/ 51 w 51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4"/>
                  </a:moveTo>
                  <a:lnTo>
                    <a:pt x="37" y="0"/>
                  </a:lnTo>
                  <a:lnTo>
                    <a:pt x="0" y="158"/>
                  </a:lnTo>
                  <a:lnTo>
                    <a:pt x="14" y="16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F7B6AE5A-DB9A-4879-9AA2-1BE6DF31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859"/>
              <a:ext cx="51" cy="161"/>
            </a:xfrm>
            <a:custGeom>
              <a:avLst/>
              <a:gdLst>
                <a:gd name="T0" fmla="*/ 51 w 51"/>
                <a:gd name="T1" fmla="*/ 4 h 161"/>
                <a:gd name="T2" fmla="*/ 37 w 51"/>
                <a:gd name="T3" fmla="*/ 0 h 161"/>
                <a:gd name="T4" fmla="*/ 0 w 51"/>
                <a:gd name="T5" fmla="*/ 158 h 161"/>
                <a:gd name="T6" fmla="*/ 14 w 51"/>
                <a:gd name="T7" fmla="*/ 161 h 161"/>
                <a:gd name="T8" fmla="*/ 51 w 51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4"/>
                  </a:moveTo>
                  <a:lnTo>
                    <a:pt x="37" y="0"/>
                  </a:lnTo>
                  <a:lnTo>
                    <a:pt x="0" y="158"/>
                  </a:lnTo>
                  <a:lnTo>
                    <a:pt x="14" y="16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89D43A05-9C16-4D16-9C27-F7E53CBE2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865"/>
              <a:ext cx="51" cy="160"/>
            </a:xfrm>
            <a:custGeom>
              <a:avLst/>
              <a:gdLst>
                <a:gd name="T0" fmla="*/ 51 w 51"/>
                <a:gd name="T1" fmla="*/ 3 h 160"/>
                <a:gd name="T2" fmla="*/ 37 w 51"/>
                <a:gd name="T3" fmla="*/ 0 h 160"/>
                <a:gd name="T4" fmla="*/ 0 w 51"/>
                <a:gd name="T5" fmla="*/ 156 h 160"/>
                <a:gd name="T6" fmla="*/ 13 w 51"/>
                <a:gd name="T7" fmla="*/ 160 h 160"/>
                <a:gd name="T8" fmla="*/ 51 w 51"/>
                <a:gd name="T9" fmla="*/ 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3"/>
                  </a:moveTo>
                  <a:lnTo>
                    <a:pt x="37" y="0"/>
                  </a:lnTo>
                  <a:lnTo>
                    <a:pt x="0" y="156"/>
                  </a:lnTo>
                  <a:lnTo>
                    <a:pt x="13" y="16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AB84753A-A821-46EC-98E1-7A7C2195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869"/>
              <a:ext cx="51" cy="160"/>
            </a:xfrm>
            <a:custGeom>
              <a:avLst/>
              <a:gdLst>
                <a:gd name="T0" fmla="*/ 51 w 51"/>
                <a:gd name="T1" fmla="*/ 4 h 160"/>
                <a:gd name="T2" fmla="*/ 37 w 51"/>
                <a:gd name="T3" fmla="*/ 0 h 160"/>
                <a:gd name="T4" fmla="*/ 0 w 51"/>
                <a:gd name="T5" fmla="*/ 157 h 160"/>
                <a:gd name="T6" fmla="*/ 14 w 51"/>
                <a:gd name="T7" fmla="*/ 160 h 160"/>
                <a:gd name="T8" fmla="*/ 51 w 51"/>
                <a:gd name="T9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0">
                  <a:moveTo>
                    <a:pt x="51" y="4"/>
                  </a:moveTo>
                  <a:lnTo>
                    <a:pt x="37" y="0"/>
                  </a:lnTo>
                  <a:lnTo>
                    <a:pt x="0" y="157"/>
                  </a:lnTo>
                  <a:lnTo>
                    <a:pt x="14" y="160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44EA40A0-3CCB-4D20-8348-9F98906BC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874"/>
              <a:ext cx="52" cy="160"/>
            </a:xfrm>
            <a:custGeom>
              <a:avLst/>
              <a:gdLst>
                <a:gd name="T0" fmla="*/ 52 w 52"/>
                <a:gd name="T1" fmla="*/ 4 h 160"/>
                <a:gd name="T2" fmla="*/ 38 w 52"/>
                <a:gd name="T3" fmla="*/ 0 h 160"/>
                <a:gd name="T4" fmla="*/ 0 w 52"/>
                <a:gd name="T5" fmla="*/ 156 h 160"/>
                <a:gd name="T6" fmla="*/ 13 w 52"/>
                <a:gd name="T7" fmla="*/ 160 h 160"/>
                <a:gd name="T8" fmla="*/ 52 w 52"/>
                <a:gd name="T9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60">
                  <a:moveTo>
                    <a:pt x="52" y="4"/>
                  </a:moveTo>
                  <a:lnTo>
                    <a:pt x="38" y="0"/>
                  </a:lnTo>
                  <a:lnTo>
                    <a:pt x="0" y="156"/>
                  </a:lnTo>
                  <a:lnTo>
                    <a:pt x="13" y="16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195DC112-C18D-4FCD-BB8F-00DD17E9D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879"/>
              <a:ext cx="51" cy="161"/>
            </a:xfrm>
            <a:custGeom>
              <a:avLst/>
              <a:gdLst>
                <a:gd name="T0" fmla="*/ 51 w 51"/>
                <a:gd name="T1" fmla="*/ 3 h 161"/>
                <a:gd name="T2" fmla="*/ 37 w 51"/>
                <a:gd name="T3" fmla="*/ 0 h 161"/>
                <a:gd name="T4" fmla="*/ 0 w 51"/>
                <a:gd name="T5" fmla="*/ 157 h 161"/>
                <a:gd name="T6" fmla="*/ 14 w 51"/>
                <a:gd name="T7" fmla="*/ 161 h 161"/>
                <a:gd name="T8" fmla="*/ 51 w 51"/>
                <a:gd name="T9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3"/>
                  </a:moveTo>
                  <a:lnTo>
                    <a:pt x="37" y="0"/>
                  </a:lnTo>
                  <a:lnTo>
                    <a:pt x="0" y="157"/>
                  </a:lnTo>
                  <a:lnTo>
                    <a:pt x="14" y="16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53CC5298-542E-406D-970E-6633C200D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883"/>
              <a:ext cx="52" cy="161"/>
            </a:xfrm>
            <a:custGeom>
              <a:avLst/>
              <a:gdLst>
                <a:gd name="T0" fmla="*/ 52 w 52"/>
                <a:gd name="T1" fmla="*/ 4 h 161"/>
                <a:gd name="T2" fmla="*/ 38 w 52"/>
                <a:gd name="T3" fmla="*/ 0 h 161"/>
                <a:gd name="T4" fmla="*/ 0 w 52"/>
                <a:gd name="T5" fmla="*/ 158 h 161"/>
                <a:gd name="T6" fmla="*/ 14 w 52"/>
                <a:gd name="T7" fmla="*/ 161 h 161"/>
                <a:gd name="T8" fmla="*/ 52 w 52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61">
                  <a:moveTo>
                    <a:pt x="52" y="4"/>
                  </a:moveTo>
                  <a:lnTo>
                    <a:pt x="38" y="0"/>
                  </a:lnTo>
                  <a:lnTo>
                    <a:pt x="0" y="158"/>
                  </a:lnTo>
                  <a:lnTo>
                    <a:pt x="14" y="161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BD4114B0-7668-4601-8BC3-D125E99F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888"/>
              <a:ext cx="51" cy="161"/>
            </a:xfrm>
            <a:custGeom>
              <a:avLst/>
              <a:gdLst>
                <a:gd name="T0" fmla="*/ 51 w 51"/>
                <a:gd name="T1" fmla="*/ 3 h 161"/>
                <a:gd name="T2" fmla="*/ 37 w 51"/>
                <a:gd name="T3" fmla="*/ 0 h 161"/>
                <a:gd name="T4" fmla="*/ 0 w 51"/>
                <a:gd name="T5" fmla="*/ 157 h 161"/>
                <a:gd name="T6" fmla="*/ 14 w 51"/>
                <a:gd name="T7" fmla="*/ 161 h 161"/>
                <a:gd name="T8" fmla="*/ 51 w 51"/>
                <a:gd name="T9" fmla="*/ 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61">
                  <a:moveTo>
                    <a:pt x="51" y="3"/>
                  </a:moveTo>
                  <a:lnTo>
                    <a:pt x="37" y="0"/>
                  </a:lnTo>
                  <a:lnTo>
                    <a:pt x="0" y="157"/>
                  </a:lnTo>
                  <a:lnTo>
                    <a:pt x="14" y="16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9D2F1A30-245B-44EA-AF1F-B0E3528D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005"/>
              <a:ext cx="23" cy="44"/>
            </a:xfrm>
            <a:custGeom>
              <a:avLst/>
              <a:gdLst>
                <a:gd name="T0" fmla="*/ 9 w 23"/>
                <a:gd name="T1" fmla="*/ 0 h 44"/>
                <a:gd name="T2" fmla="*/ 23 w 23"/>
                <a:gd name="T3" fmla="*/ 3 h 44"/>
                <a:gd name="T4" fmla="*/ 14 w 23"/>
                <a:gd name="T5" fmla="*/ 44 h 44"/>
                <a:gd name="T6" fmla="*/ 0 w 23"/>
                <a:gd name="T7" fmla="*/ 40 h 44"/>
                <a:gd name="T8" fmla="*/ 9 w 2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9" y="0"/>
                  </a:moveTo>
                  <a:lnTo>
                    <a:pt x="23" y="3"/>
                  </a:lnTo>
                  <a:lnTo>
                    <a:pt x="14" y="44"/>
                  </a:lnTo>
                  <a:lnTo>
                    <a:pt x="0" y="4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A279A8B0-E2A3-4381-BE82-DD497F6C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64"/>
              <a:ext cx="32" cy="80"/>
            </a:xfrm>
            <a:custGeom>
              <a:avLst/>
              <a:gdLst>
                <a:gd name="T0" fmla="*/ 19 w 32"/>
                <a:gd name="T1" fmla="*/ 0 h 80"/>
                <a:gd name="T2" fmla="*/ 32 w 32"/>
                <a:gd name="T3" fmla="*/ 4 h 80"/>
                <a:gd name="T4" fmla="*/ 14 w 32"/>
                <a:gd name="T5" fmla="*/ 80 h 80"/>
                <a:gd name="T6" fmla="*/ 0 w 32"/>
                <a:gd name="T7" fmla="*/ 77 h 80"/>
                <a:gd name="T8" fmla="*/ 19 w 32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0">
                  <a:moveTo>
                    <a:pt x="19" y="0"/>
                  </a:moveTo>
                  <a:lnTo>
                    <a:pt x="32" y="4"/>
                  </a:lnTo>
                  <a:lnTo>
                    <a:pt x="14" y="80"/>
                  </a:lnTo>
                  <a:lnTo>
                    <a:pt x="0" y="7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FFCF3475-44AC-4D47-94DE-377BBDCD6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975"/>
              <a:ext cx="28" cy="65"/>
            </a:xfrm>
            <a:custGeom>
              <a:avLst/>
              <a:gdLst>
                <a:gd name="T0" fmla="*/ 15 w 28"/>
                <a:gd name="T1" fmla="*/ 0 h 65"/>
                <a:gd name="T2" fmla="*/ 28 w 28"/>
                <a:gd name="T3" fmla="*/ 3 h 65"/>
                <a:gd name="T4" fmla="*/ 14 w 28"/>
                <a:gd name="T5" fmla="*/ 65 h 65"/>
                <a:gd name="T6" fmla="*/ 0 w 28"/>
                <a:gd name="T7" fmla="*/ 61 h 65"/>
                <a:gd name="T8" fmla="*/ 15 w 2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5">
                  <a:moveTo>
                    <a:pt x="15" y="0"/>
                  </a:moveTo>
                  <a:lnTo>
                    <a:pt x="28" y="3"/>
                  </a:lnTo>
                  <a:lnTo>
                    <a:pt x="14" y="65"/>
                  </a:lnTo>
                  <a:lnTo>
                    <a:pt x="0" y="6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BD0C06FB-619B-40F2-B94B-43F4B502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944"/>
              <a:ext cx="34" cy="90"/>
            </a:xfrm>
            <a:custGeom>
              <a:avLst/>
              <a:gdLst>
                <a:gd name="T0" fmla="*/ 20 w 34"/>
                <a:gd name="T1" fmla="*/ 0 h 90"/>
                <a:gd name="T2" fmla="*/ 34 w 34"/>
                <a:gd name="T3" fmla="*/ 3 h 90"/>
                <a:gd name="T4" fmla="*/ 13 w 34"/>
                <a:gd name="T5" fmla="*/ 90 h 90"/>
                <a:gd name="T6" fmla="*/ 0 w 34"/>
                <a:gd name="T7" fmla="*/ 86 h 90"/>
                <a:gd name="T8" fmla="*/ 20 w 3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90">
                  <a:moveTo>
                    <a:pt x="20" y="0"/>
                  </a:moveTo>
                  <a:lnTo>
                    <a:pt x="34" y="3"/>
                  </a:lnTo>
                  <a:lnTo>
                    <a:pt x="13" y="90"/>
                  </a:lnTo>
                  <a:lnTo>
                    <a:pt x="0" y="86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FE9553E7-DF8F-4B6A-98A0-6255A7EE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001"/>
              <a:ext cx="20" cy="28"/>
            </a:xfrm>
            <a:custGeom>
              <a:avLst/>
              <a:gdLst>
                <a:gd name="T0" fmla="*/ 6 w 20"/>
                <a:gd name="T1" fmla="*/ 0 h 28"/>
                <a:gd name="T2" fmla="*/ 20 w 20"/>
                <a:gd name="T3" fmla="*/ 4 h 28"/>
                <a:gd name="T4" fmla="*/ 14 w 20"/>
                <a:gd name="T5" fmla="*/ 28 h 28"/>
                <a:gd name="T6" fmla="*/ 0 w 20"/>
                <a:gd name="T7" fmla="*/ 25 h 28"/>
                <a:gd name="T8" fmla="*/ 6 w 20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8">
                  <a:moveTo>
                    <a:pt x="6" y="0"/>
                  </a:moveTo>
                  <a:lnTo>
                    <a:pt x="20" y="4"/>
                  </a:lnTo>
                  <a:lnTo>
                    <a:pt x="14" y="28"/>
                  </a:lnTo>
                  <a:lnTo>
                    <a:pt x="0" y="2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D94DB1B5-B9FA-45EA-90C1-C64A52493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960"/>
              <a:ext cx="28" cy="65"/>
            </a:xfrm>
            <a:custGeom>
              <a:avLst/>
              <a:gdLst>
                <a:gd name="T0" fmla="*/ 14 w 28"/>
                <a:gd name="T1" fmla="*/ 0 h 65"/>
                <a:gd name="T2" fmla="*/ 28 w 28"/>
                <a:gd name="T3" fmla="*/ 3 h 65"/>
                <a:gd name="T4" fmla="*/ 13 w 28"/>
                <a:gd name="T5" fmla="*/ 65 h 65"/>
                <a:gd name="T6" fmla="*/ 0 w 28"/>
                <a:gd name="T7" fmla="*/ 61 h 65"/>
                <a:gd name="T8" fmla="*/ 14 w 2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5">
                  <a:moveTo>
                    <a:pt x="14" y="0"/>
                  </a:moveTo>
                  <a:lnTo>
                    <a:pt x="28" y="3"/>
                  </a:lnTo>
                  <a:lnTo>
                    <a:pt x="13" y="65"/>
                  </a:lnTo>
                  <a:lnTo>
                    <a:pt x="0" y="6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B783698B-79BE-4DA7-B5C1-5B663E673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933"/>
              <a:ext cx="34" cy="87"/>
            </a:xfrm>
            <a:custGeom>
              <a:avLst/>
              <a:gdLst>
                <a:gd name="T0" fmla="*/ 20 w 34"/>
                <a:gd name="T1" fmla="*/ 0 h 87"/>
                <a:gd name="T2" fmla="*/ 34 w 34"/>
                <a:gd name="T3" fmla="*/ 4 h 87"/>
                <a:gd name="T4" fmla="*/ 14 w 34"/>
                <a:gd name="T5" fmla="*/ 87 h 87"/>
                <a:gd name="T6" fmla="*/ 0 w 34"/>
                <a:gd name="T7" fmla="*/ 84 h 87"/>
                <a:gd name="T8" fmla="*/ 20 w 34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7">
                  <a:moveTo>
                    <a:pt x="20" y="0"/>
                  </a:moveTo>
                  <a:lnTo>
                    <a:pt x="34" y="4"/>
                  </a:lnTo>
                  <a:lnTo>
                    <a:pt x="14" y="87"/>
                  </a:lnTo>
                  <a:lnTo>
                    <a:pt x="0" y="8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F9D90F4C-5416-4F88-9D01-0322514E0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978"/>
              <a:ext cx="22" cy="37"/>
            </a:xfrm>
            <a:custGeom>
              <a:avLst/>
              <a:gdLst>
                <a:gd name="T0" fmla="*/ 8 w 22"/>
                <a:gd name="T1" fmla="*/ 0 h 37"/>
                <a:gd name="T2" fmla="*/ 22 w 22"/>
                <a:gd name="T3" fmla="*/ 4 h 37"/>
                <a:gd name="T4" fmla="*/ 14 w 22"/>
                <a:gd name="T5" fmla="*/ 37 h 37"/>
                <a:gd name="T6" fmla="*/ 0 w 22"/>
                <a:gd name="T7" fmla="*/ 34 h 37"/>
                <a:gd name="T8" fmla="*/ 8 w 22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7">
                  <a:moveTo>
                    <a:pt x="8" y="0"/>
                  </a:moveTo>
                  <a:lnTo>
                    <a:pt x="22" y="4"/>
                  </a:lnTo>
                  <a:lnTo>
                    <a:pt x="14" y="37"/>
                  </a:lnTo>
                  <a:lnTo>
                    <a:pt x="0" y="3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697CA854-9D8E-4DD1-AA7D-06DA596C6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1990"/>
              <a:ext cx="18" cy="21"/>
            </a:xfrm>
            <a:custGeom>
              <a:avLst/>
              <a:gdLst>
                <a:gd name="T0" fmla="*/ 5 w 18"/>
                <a:gd name="T1" fmla="*/ 0 h 21"/>
                <a:gd name="T2" fmla="*/ 18 w 18"/>
                <a:gd name="T3" fmla="*/ 3 h 21"/>
                <a:gd name="T4" fmla="*/ 14 w 18"/>
                <a:gd name="T5" fmla="*/ 21 h 21"/>
                <a:gd name="T6" fmla="*/ 0 w 18"/>
                <a:gd name="T7" fmla="*/ 17 h 21"/>
                <a:gd name="T8" fmla="*/ 5 w 1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5" y="0"/>
                  </a:moveTo>
                  <a:lnTo>
                    <a:pt x="18" y="3"/>
                  </a:lnTo>
                  <a:lnTo>
                    <a:pt x="14" y="21"/>
                  </a:lnTo>
                  <a:lnTo>
                    <a:pt x="0" y="1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AC363F83-AC82-4F20-8D8D-FB50E97C6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947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27 w 27"/>
                <a:gd name="T3" fmla="*/ 4 h 58"/>
                <a:gd name="T4" fmla="*/ 14 w 27"/>
                <a:gd name="T5" fmla="*/ 58 h 58"/>
                <a:gd name="T6" fmla="*/ 0 w 27"/>
                <a:gd name="T7" fmla="*/ 56 h 58"/>
                <a:gd name="T8" fmla="*/ 13 w 27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8">
                  <a:moveTo>
                    <a:pt x="13" y="0"/>
                  </a:moveTo>
                  <a:lnTo>
                    <a:pt x="27" y="4"/>
                  </a:lnTo>
                  <a:lnTo>
                    <a:pt x="14" y="58"/>
                  </a:lnTo>
                  <a:lnTo>
                    <a:pt x="0" y="5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CFD729B-CEBB-438B-B718-C0519F78D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925"/>
              <a:ext cx="32" cy="75"/>
            </a:xfrm>
            <a:custGeom>
              <a:avLst/>
              <a:gdLst>
                <a:gd name="T0" fmla="*/ 18 w 32"/>
                <a:gd name="T1" fmla="*/ 0 h 75"/>
                <a:gd name="T2" fmla="*/ 32 w 32"/>
                <a:gd name="T3" fmla="*/ 4 h 75"/>
                <a:gd name="T4" fmla="*/ 14 w 32"/>
                <a:gd name="T5" fmla="*/ 75 h 75"/>
                <a:gd name="T6" fmla="*/ 0 w 32"/>
                <a:gd name="T7" fmla="*/ 72 h 75"/>
                <a:gd name="T8" fmla="*/ 18 w 32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5">
                  <a:moveTo>
                    <a:pt x="18" y="0"/>
                  </a:moveTo>
                  <a:lnTo>
                    <a:pt x="32" y="4"/>
                  </a:lnTo>
                  <a:lnTo>
                    <a:pt x="14" y="75"/>
                  </a:lnTo>
                  <a:lnTo>
                    <a:pt x="0" y="7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025E03B5-0A9A-43C5-95D3-3D0B7C4E9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901"/>
              <a:ext cx="36" cy="95"/>
            </a:xfrm>
            <a:custGeom>
              <a:avLst/>
              <a:gdLst>
                <a:gd name="T0" fmla="*/ 22 w 36"/>
                <a:gd name="T1" fmla="*/ 0 h 95"/>
                <a:gd name="T2" fmla="*/ 36 w 36"/>
                <a:gd name="T3" fmla="*/ 3 h 95"/>
                <a:gd name="T4" fmla="*/ 14 w 36"/>
                <a:gd name="T5" fmla="*/ 95 h 95"/>
                <a:gd name="T6" fmla="*/ 0 w 36"/>
                <a:gd name="T7" fmla="*/ 91 h 95"/>
                <a:gd name="T8" fmla="*/ 22 w 36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95">
                  <a:moveTo>
                    <a:pt x="22" y="0"/>
                  </a:moveTo>
                  <a:lnTo>
                    <a:pt x="36" y="3"/>
                  </a:lnTo>
                  <a:lnTo>
                    <a:pt x="14" y="95"/>
                  </a:lnTo>
                  <a:lnTo>
                    <a:pt x="0" y="9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A1C3AE45-E94E-4EA3-9559-D75E2037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1909"/>
              <a:ext cx="34" cy="82"/>
            </a:xfrm>
            <a:custGeom>
              <a:avLst/>
              <a:gdLst>
                <a:gd name="T0" fmla="*/ 20 w 34"/>
                <a:gd name="T1" fmla="*/ 0 h 82"/>
                <a:gd name="T2" fmla="*/ 34 w 34"/>
                <a:gd name="T3" fmla="*/ 3 h 82"/>
                <a:gd name="T4" fmla="*/ 14 w 34"/>
                <a:gd name="T5" fmla="*/ 82 h 82"/>
                <a:gd name="T6" fmla="*/ 0 w 34"/>
                <a:gd name="T7" fmla="*/ 79 h 82"/>
                <a:gd name="T8" fmla="*/ 20 w 34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82">
                  <a:moveTo>
                    <a:pt x="20" y="0"/>
                  </a:moveTo>
                  <a:lnTo>
                    <a:pt x="34" y="3"/>
                  </a:lnTo>
                  <a:lnTo>
                    <a:pt x="14" y="82"/>
                  </a:lnTo>
                  <a:lnTo>
                    <a:pt x="0" y="7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FD916A89-711A-4DBD-AF64-B69E63DDC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880"/>
              <a:ext cx="38" cy="106"/>
            </a:xfrm>
            <a:custGeom>
              <a:avLst/>
              <a:gdLst>
                <a:gd name="T0" fmla="*/ 25 w 38"/>
                <a:gd name="T1" fmla="*/ 0 h 106"/>
                <a:gd name="T2" fmla="*/ 38 w 38"/>
                <a:gd name="T3" fmla="*/ 3 h 106"/>
                <a:gd name="T4" fmla="*/ 14 w 38"/>
                <a:gd name="T5" fmla="*/ 106 h 106"/>
                <a:gd name="T6" fmla="*/ 0 w 38"/>
                <a:gd name="T7" fmla="*/ 103 h 106"/>
                <a:gd name="T8" fmla="*/ 25 w 3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06">
                  <a:moveTo>
                    <a:pt x="25" y="0"/>
                  </a:moveTo>
                  <a:lnTo>
                    <a:pt x="38" y="3"/>
                  </a:lnTo>
                  <a:lnTo>
                    <a:pt x="14" y="106"/>
                  </a:lnTo>
                  <a:lnTo>
                    <a:pt x="0" y="103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61B8B5C-BC2D-435B-9D06-0A5D14A6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915"/>
              <a:ext cx="27" cy="67"/>
            </a:xfrm>
            <a:custGeom>
              <a:avLst/>
              <a:gdLst>
                <a:gd name="T0" fmla="*/ 15 w 27"/>
                <a:gd name="T1" fmla="*/ 0 h 67"/>
                <a:gd name="T2" fmla="*/ 27 w 27"/>
                <a:gd name="T3" fmla="*/ 3 h 67"/>
                <a:gd name="T4" fmla="*/ 12 w 27"/>
                <a:gd name="T5" fmla="*/ 67 h 67"/>
                <a:gd name="T6" fmla="*/ 0 w 27"/>
                <a:gd name="T7" fmla="*/ 63 h 67"/>
                <a:gd name="T8" fmla="*/ 15 w 27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7">
                  <a:moveTo>
                    <a:pt x="15" y="0"/>
                  </a:moveTo>
                  <a:lnTo>
                    <a:pt x="27" y="3"/>
                  </a:lnTo>
                  <a:lnTo>
                    <a:pt x="12" y="67"/>
                  </a:lnTo>
                  <a:lnTo>
                    <a:pt x="0" y="6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3BD6C23A-C77E-432E-B9E8-ED1F39EB2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20"/>
              <a:ext cx="26" cy="56"/>
            </a:xfrm>
            <a:custGeom>
              <a:avLst/>
              <a:gdLst>
                <a:gd name="T0" fmla="*/ 13 w 26"/>
                <a:gd name="T1" fmla="*/ 0 h 56"/>
                <a:gd name="T2" fmla="*/ 26 w 26"/>
                <a:gd name="T3" fmla="*/ 4 h 56"/>
                <a:gd name="T4" fmla="*/ 14 w 26"/>
                <a:gd name="T5" fmla="*/ 56 h 56"/>
                <a:gd name="T6" fmla="*/ 0 w 26"/>
                <a:gd name="T7" fmla="*/ 54 h 56"/>
                <a:gd name="T8" fmla="*/ 13 w 26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6">
                  <a:moveTo>
                    <a:pt x="13" y="0"/>
                  </a:moveTo>
                  <a:lnTo>
                    <a:pt x="26" y="4"/>
                  </a:lnTo>
                  <a:lnTo>
                    <a:pt x="14" y="56"/>
                  </a:lnTo>
                  <a:lnTo>
                    <a:pt x="0" y="5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91F0EEF2-9ECC-4FDF-97F9-6E944DAEF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859"/>
              <a:ext cx="39" cy="112"/>
            </a:xfrm>
            <a:custGeom>
              <a:avLst/>
              <a:gdLst>
                <a:gd name="T0" fmla="*/ 26 w 39"/>
                <a:gd name="T1" fmla="*/ 0 h 112"/>
                <a:gd name="T2" fmla="*/ 39 w 39"/>
                <a:gd name="T3" fmla="*/ 4 h 112"/>
                <a:gd name="T4" fmla="*/ 14 w 39"/>
                <a:gd name="T5" fmla="*/ 112 h 112"/>
                <a:gd name="T6" fmla="*/ 0 w 39"/>
                <a:gd name="T7" fmla="*/ 109 h 112"/>
                <a:gd name="T8" fmla="*/ 26 w 39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2">
                  <a:moveTo>
                    <a:pt x="26" y="0"/>
                  </a:moveTo>
                  <a:lnTo>
                    <a:pt x="39" y="4"/>
                  </a:lnTo>
                  <a:lnTo>
                    <a:pt x="14" y="112"/>
                  </a:lnTo>
                  <a:lnTo>
                    <a:pt x="0" y="10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79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18776753-1630-4724-A086-A51249767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832"/>
              <a:ext cx="45" cy="135"/>
            </a:xfrm>
            <a:custGeom>
              <a:avLst/>
              <a:gdLst>
                <a:gd name="T0" fmla="*/ 32 w 45"/>
                <a:gd name="T1" fmla="*/ 0 h 135"/>
                <a:gd name="T2" fmla="*/ 45 w 45"/>
                <a:gd name="T3" fmla="*/ 4 h 135"/>
                <a:gd name="T4" fmla="*/ 14 w 45"/>
                <a:gd name="T5" fmla="*/ 135 h 135"/>
                <a:gd name="T6" fmla="*/ 0 w 45"/>
                <a:gd name="T7" fmla="*/ 131 h 135"/>
                <a:gd name="T8" fmla="*/ 32 w 45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135">
                  <a:moveTo>
                    <a:pt x="32" y="0"/>
                  </a:moveTo>
                  <a:lnTo>
                    <a:pt x="45" y="4"/>
                  </a:lnTo>
                  <a:lnTo>
                    <a:pt x="14" y="135"/>
                  </a:lnTo>
                  <a:lnTo>
                    <a:pt x="0" y="13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DBF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E4A62A45-B6D8-4D59-B5AF-2831D56BA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338"/>
              <a:ext cx="186" cy="59"/>
            </a:xfrm>
            <a:custGeom>
              <a:avLst/>
              <a:gdLst>
                <a:gd name="T0" fmla="*/ 186 w 186"/>
                <a:gd name="T1" fmla="*/ 0 h 59"/>
                <a:gd name="T2" fmla="*/ 58 w 186"/>
                <a:gd name="T3" fmla="*/ 4 h 59"/>
                <a:gd name="T4" fmla="*/ 9 w 186"/>
                <a:gd name="T5" fmla="*/ 41 h 59"/>
                <a:gd name="T6" fmla="*/ 0 w 186"/>
                <a:gd name="T7" fmla="*/ 59 h 59"/>
                <a:gd name="T8" fmla="*/ 73 w 186"/>
                <a:gd name="T9" fmla="*/ 22 h 59"/>
                <a:gd name="T10" fmla="*/ 170 w 186"/>
                <a:gd name="T11" fmla="*/ 30 h 59"/>
                <a:gd name="T12" fmla="*/ 186 w 186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59">
                  <a:moveTo>
                    <a:pt x="186" y="0"/>
                  </a:moveTo>
                  <a:lnTo>
                    <a:pt x="58" y="4"/>
                  </a:lnTo>
                  <a:lnTo>
                    <a:pt x="9" y="41"/>
                  </a:lnTo>
                  <a:lnTo>
                    <a:pt x="0" y="59"/>
                  </a:lnTo>
                  <a:lnTo>
                    <a:pt x="73" y="22"/>
                  </a:lnTo>
                  <a:lnTo>
                    <a:pt x="170" y="3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2C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7ABFF06B-FA45-4BBB-9DA0-62B8ED90C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338"/>
              <a:ext cx="87" cy="68"/>
            </a:xfrm>
            <a:custGeom>
              <a:avLst/>
              <a:gdLst>
                <a:gd name="T0" fmla="*/ 61 w 75"/>
                <a:gd name="T1" fmla="*/ 1 h 58"/>
                <a:gd name="T2" fmla="*/ 50 w 75"/>
                <a:gd name="T3" fmla="*/ 8 h 58"/>
                <a:gd name="T4" fmla="*/ 52 w 75"/>
                <a:gd name="T5" fmla="*/ 13 h 58"/>
                <a:gd name="T6" fmla="*/ 20 w 75"/>
                <a:gd name="T7" fmla="*/ 34 h 58"/>
                <a:gd name="T8" fmla="*/ 1 w 75"/>
                <a:gd name="T9" fmla="*/ 53 h 58"/>
                <a:gd name="T10" fmla="*/ 6 w 75"/>
                <a:gd name="T11" fmla="*/ 58 h 58"/>
                <a:gd name="T12" fmla="*/ 29 w 75"/>
                <a:gd name="T13" fmla="*/ 45 h 58"/>
                <a:gd name="T14" fmla="*/ 24 w 75"/>
                <a:gd name="T15" fmla="*/ 38 h 58"/>
                <a:gd name="T16" fmla="*/ 56 w 75"/>
                <a:gd name="T17" fmla="*/ 15 h 58"/>
                <a:gd name="T18" fmla="*/ 75 w 75"/>
                <a:gd name="T19" fmla="*/ 2 h 58"/>
                <a:gd name="T20" fmla="*/ 61 w 75"/>
                <a:gd name="T21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58">
                  <a:moveTo>
                    <a:pt x="61" y="1"/>
                  </a:moveTo>
                  <a:cubicBezTo>
                    <a:pt x="50" y="8"/>
                    <a:pt x="50" y="8"/>
                    <a:pt x="50" y="8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5" y="46"/>
                    <a:pt x="1" y="53"/>
                  </a:cubicBezTo>
                  <a:cubicBezTo>
                    <a:pt x="0" y="55"/>
                    <a:pt x="5" y="58"/>
                    <a:pt x="6" y="58"/>
                  </a:cubicBezTo>
                  <a:cubicBezTo>
                    <a:pt x="13" y="57"/>
                    <a:pt x="29" y="45"/>
                    <a:pt x="29" y="45"/>
                  </a:cubicBezTo>
                  <a:cubicBezTo>
                    <a:pt x="29" y="45"/>
                    <a:pt x="23" y="41"/>
                    <a:pt x="24" y="38"/>
                  </a:cubicBezTo>
                  <a:cubicBezTo>
                    <a:pt x="25" y="35"/>
                    <a:pt x="50" y="19"/>
                    <a:pt x="56" y="15"/>
                  </a:cubicBezTo>
                  <a:cubicBezTo>
                    <a:pt x="67" y="9"/>
                    <a:pt x="75" y="3"/>
                    <a:pt x="75" y="2"/>
                  </a:cubicBezTo>
                  <a:cubicBezTo>
                    <a:pt x="75" y="0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1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A8D54A35-0DBE-473A-A997-D8841A29E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322"/>
              <a:ext cx="189" cy="53"/>
            </a:xfrm>
            <a:custGeom>
              <a:avLst/>
              <a:gdLst>
                <a:gd name="T0" fmla="*/ 83 w 164"/>
                <a:gd name="T1" fmla="*/ 4 h 46"/>
                <a:gd name="T2" fmla="*/ 0 w 164"/>
                <a:gd name="T3" fmla="*/ 10 h 46"/>
                <a:gd name="T4" fmla="*/ 1 w 164"/>
                <a:gd name="T5" fmla="*/ 46 h 46"/>
                <a:gd name="T6" fmla="*/ 136 w 164"/>
                <a:gd name="T7" fmla="*/ 44 h 46"/>
                <a:gd name="T8" fmla="*/ 152 w 164"/>
                <a:gd name="T9" fmla="*/ 12 h 46"/>
                <a:gd name="T10" fmla="*/ 83 w 164"/>
                <a:gd name="T11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46">
                  <a:moveTo>
                    <a:pt x="83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6" y="44"/>
                    <a:pt x="164" y="31"/>
                    <a:pt x="152" y="12"/>
                  </a:cubicBezTo>
                  <a:cubicBezTo>
                    <a:pt x="145" y="0"/>
                    <a:pt x="83" y="4"/>
                    <a:pt x="83" y="4"/>
                  </a:cubicBezTo>
                  <a:close/>
                </a:path>
              </a:pathLst>
            </a:custGeom>
            <a:solidFill>
              <a:srgbClr val="AD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0E6915C2-F435-4458-A098-FE6C4BA0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080"/>
              <a:ext cx="191" cy="305"/>
            </a:xfrm>
            <a:custGeom>
              <a:avLst/>
              <a:gdLst>
                <a:gd name="T0" fmla="*/ 76 w 165"/>
                <a:gd name="T1" fmla="*/ 210 h 263"/>
                <a:gd name="T2" fmla="*/ 125 w 165"/>
                <a:gd name="T3" fmla="*/ 79 h 263"/>
                <a:gd name="T4" fmla="*/ 154 w 165"/>
                <a:gd name="T5" fmla="*/ 8 h 263"/>
                <a:gd name="T6" fmla="*/ 53 w 165"/>
                <a:gd name="T7" fmla="*/ 46 h 263"/>
                <a:gd name="T8" fmla="*/ 30 w 165"/>
                <a:gd name="T9" fmla="*/ 250 h 263"/>
                <a:gd name="T10" fmla="*/ 76 w 165"/>
                <a:gd name="T11" fmla="*/ 21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63">
                  <a:moveTo>
                    <a:pt x="76" y="210"/>
                  </a:move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65" y="14"/>
                    <a:pt x="154" y="8"/>
                  </a:cubicBezTo>
                  <a:cubicBezTo>
                    <a:pt x="137" y="0"/>
                    <a:pt x="61" y="37"/>
                    <a:pt x="53" y="46"/>
                  </a:cubicBezTo>
                  <a:cubicBezTo>
                    <a:pt x="38" y="63"/>
                    <a:pt x="0" y="236"/>
                    <a:pt x="30" y="250"/>
                  </a:cubicBezTo>
                  <a:cubicBezTo>
                    <a:pt x="59" y="263"/>
                    <a:pt x="76" y="210"/>
                    <a:pt x="76" y="210"/>
                  </a:cubicBezTo>
                  <a:close/>
                </a:path>
              </a:pathLst>
            </a:custGeom>
            <a:solidFill>
              <a:srgbClr val="AD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5662020F-2CE3-40A9-97B0-2C0B8CE6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094"/>
              <a:ext cx="97" cy="247"/>
            </a:xfrm>
            <a:custGeom>
              <a:avLst/>
              <a:gdLst>
                <a:gd name="T0" fmla="*/ 58 w 84"/>
                <a:gd name="T1" fmla="*/ 146 h 213"/>
                <a:gd name="T2" fmla="*/ 39 w 84"/>
                <a:gd name="T3" fmla="*/ 198 h 213"/>
                <a:gd name="T4" fmla="*/ 33 w 84"/>
                <a:gd name="T5" fmla="*/ 213 h 213"/>
                <a:gd name="T6" fmla="*/ 0 w 84"/>
                <a:gd name="T7" fmla="*/ 80 h 213"/>
                <a:gd name="T8" fmla="*/ 16 w 84"/>
                <a:gd name="T9" fmla="*/ 34 h 213"/>
                <a:gd name="T10" fmla="*/ 84 w 84"/>
                <a:gd name="T11" fmla="*/ 0 h 213"/>
                <a:gd name="T12" fmla="*/ 58 w 84"/>
                <a:gd name="T13" fmla="*/ 14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213">
                  <a:moveTo>
                    <a:pt x="58" y="146"/>
                  </a:moveTo>
                  <a:cubicBezTo>
                    <a:pt x="39" y="198"/>
                    <a:pt x="39" y="198"/>
                    <a:pt x="39" y="198"/>
                  </a:cubicBezTo>
                  <a:cubicBezTo>
                    <a:pt x="39" y="198"/>
                    <a:pt x="37" y="205"/>
                    <a:pt x="33" y="213"/>
                  </a:cubicBezTo>
                  <a:cubicBezTo>
                    <a:pt x="16" y="164"/>
                    <a:pt x="5" y="118"/>
                    <a:pt x="0" y="80"/>
                  </a:cubicBezTo>
                  <a:cubicBezTo>
                    <a:pt x="6" y="57"/>
                    <a:pt x="12" y="39"/>
                    <a:pt x="16" y="34"/>
                  </a:cubicBezTo>
                  <a:cubicBezTo>
                    <a:pt x="21" y="28"/>
                    <a:pt x="56" y="10"/>
                    <a:pt x="84" y="0"/>
                  </a:cubicBezTo>
                  <a:lnTo>
                    <a:pt x="58" y="146"/>
                  </a:lnTo>
                  <a:close/>
                </a:path>
              </a:pathLst>
            </a:custGeom>
            <a:solidFill>
              <a:srgbClr val="854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2C3A59C1-CCAA-4522-87E7-B150A70C3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531"/>
              <a:ext cx="90" cy="97"/>
            </a:xfrm>
            <a:custGeom>
              <a:avLst/>
              <a:gdLst>
                <a:gd name="T0" fmla="*/ 0 w 78"/>
                <a:gd name="T1" fmla="*/ 84 h 84"/>
                <a:gd name="T2" fmla="*/ 77 w 78"/>
                <a:gd name="T3" fmla="*/ 6 h 84"/>
                <a:gd name="T4" fmla="*/ 43 w 78"/>
                <a:gd name="T5" fmla="*/ 0 h 84"/>
                <a:gd name="T6" fmla="*/ 0 w 78"/>
                <a:gd name="T7" fmla="*/ 64 h 84"/>
                <a:gd name="T8" fmla="*/ 0 w 78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84">
                  <a:moveTo>
                    <a:pt x="0" y="84"/>
                  </a:moveTo>
                  <a:cubicBezTo>
                    <a:pt x="0" y="84"/>
                    <a:pt x="78" y="3"/>
                    <a:pt x="77" y="6"/>
                  </a:cubicBezTo>
                  <a:cubicBezTo>
                    <a:pt x="75" y="8"/>
                    <a:pt x="43" y="0"/>
                    <a:pt x="43" y="0"/>
                  </a:cubicBezTo>
                  <a:cubicBezTo>
                    <a:pt x="0" y="64"/>
                    <a:pt x="0" y="64"/>
                    <a:pt x="0" y="64"/>
                  </a:cubicBezTo>
                  <a:lnTo>
                    <a:pt x="0" y="84"/>
                  </a:ln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51D84C5C-F917-43DE-BFDF-AF45E62D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593"/>
              <a:ext cx="60" cy="78"/>
            </a:xfrm>
            <a:custGeom>
              <a:avLst/>
              <a:gdLst>
                <a:gd name="T0" fmla="*/ 60 w 60"/>
                <a:gd name="T1" fmla="*/ 7 h 78"/>
                <a:gd name="T2" fmla="*/ 37 w 60"/>
                <a:gd name="T3" fmla="*/ 0 h 78"/>
                <a:gd name="T4" fmla="*/ 8 w 60"/>
                <a:gd name="T5" fmla="*/ 49 h 78"/>
                <a:gd name="T6" fmla="*/ 0 w 60"/>
                <a:gd name="T7" fmla="*/ 78 h 78"/>
                <a:gd name="T8" fmla="*/ 43 w 60"/>
                <a:gd name="T9" fmla="*/ 30 h 78"/>
                <a:gd name="T10" fmla="*/ 60 w 60"/>
                <a:gd name="T11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78">
                  <a:moveTo>
                    <a:pt x="60" y="7"/>
                  </a:moveTo>
                  <a:lnTo>
                    <a:pt x="37" y="0"/>
                  </a:lnTo>
                  <a:lnTo>
                    <a:pt x="8" y="49"/>
                  </a:lnTo>
                  <a:lnTo>
                    <a:pt x="0" y="78"/>
                  </a:lnTo>
                  <a:lnTo>
                    <a:pt x="43" y="30"/>
                  </a:lnTo>
                  <a:lnTo>
                    <a:pt x="60" y="7"/>
                  </a:ln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AC8D724B-6F70-446F-B2AC-C8CBD209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2588"/>
              <a:ext cx="56" cy="95"/>
            </a:xfrm>
            <a:custGeom>
              <a:avLst/>
              <a:gdLst>
                <a:gd name="T0" fmla="*/ 30 w 49"/>
                <a:gd name="T1" fmla="*/ 0 h 82"/>
                <a:gd name="T2" fmla="*/ 26 w 49"/>
                <a:gd name="T3" fmla="*/ 9 h 82"/>
                <a:gd name="T4" fmla="*/ 31 w 49"/>
                <a:gd name="T5" fmla="*/ 16 h 82"/>
                <a:gd name="T6" fmla="*/ 10 w 49"/>
                <a:gd name="T7" fmla="*/ 50 h 82"/>
                <a:gd name="T8" fmla="*/ 0 w 49"/>
                <a:gd name="T9" fmla="*/ 81 h 82"/>
                <a:gd name="T10" fmla="*/ 4 w 49"/>
                <a:gd name="T11" fmla="*/ 81 h 82"/>
                <a:gd name="T12" fmla="*/ 23 w 49"/>
                <a:gd name="T13" fmla="*/ 56 h 82"/>
                <a:gd name="T14" fmla="*/ 15 w 49"/>
                <a:gd name="T15" fmla="*/ 52 h 82"/>
                <a:gd name="T16" fmla="*/ 37 w 49"/>
                <a:gd name="T17" fmla="*/ 17 h 82"/>
                <a:gd name="T18" fmla="*/ 48 w 49"/>
                <a:gd name="T19" fmla="*/ 4 h 82"/>
                <a:gd name="T20" fmla="*/ 30 w 49"/>
                <a:gd name="T21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82">
                  <a:moveTo>
                    <a:pt x="30" y="0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2" y="82"/>
                    <a:pt x="4" y="81"/>
                  </a:cubicBezTo>
                  <a:cubicBezTo>
                    <a:pt x="9" y="77"/>
                    <a:pt x="23" y="56"/>
                    <a:pt x="23" y="56"/>
                  </a:cubicBezTo>
                  <a:cubicBezTo>
                    <a:pt x="23" y="56"/>
                    <a:pt x="15" y="55"/>
                    <a:pt x="15" y="52"/>
                  </a:cubicBezTo>
                  <a:cubicBezTo>
                    <a:pt x="16" y="49"/>
                    <a:pt x="32" y="23"/>
                    <a:pt x="37" y="17"/>
                  </a:cubicBezTo>
                  <a:cubicBezTo>
                    <a:pt x="44" y="7"/>
                    <a:pt x="49" y="5"/>
                    <a:pt x="48" y="4"/>
                  </a:cubicBezTo>
                  <a:cubicBezTo>
                    <a:pt x="47" y="2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1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3B10FC7B-5ED1-46D2-A698-B3C45334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318"/>
              <a:ext cx="213" cy="247"/>
            </a:xfrm>
            <a:custGeom>
              <a:avLst/>
              <a:gdLst>
                <a:gd name="T0" fmla="*/ 102 w 184"/>
                <a:gd name="T1" fmla="*/ 54 h 214"/>
                <a:gd name="T2" fmla="*/ 0 w 184"/>
                <a:gd name="T3" fmla="*/ 184 h 214"/>
                <a:gd name="T4" fmla="*/ 24 w 184"/>
                <a:gd name="T5" fmla="*/ 214 h 214"/>
                <a:gd name="T6" fmla="*/ 177 w 184"/>
                <a:gd name="T7" fmla="*/ 42 h 214"/>
                <a:gd name="T8" fmla="*/ 159 w 184"/>
                <a:gd name="T9" fmla="*/ 2 h 214"/>
                <a:gd name="T10" fmla="*/ 102 w 184"/>
                <a:gd name="T11" fmla="*/ 5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14">
                  <a:moveTo>
                    <a:pt x="102" y="54"/>
                  </a:moveTo>
                  <a:cubicBezTo>
                    <a:pt x="0" y="184"/>
                    <a:pt x="0" y="184"/>
                    <a:pt x="0" y="184"/>
                  </a:cubicBezTo>
                  <a:cubicBezTo>
                    <a:pt x="24" y="214"/>
                    <a:pt x="24" y="214"/>
                    <a:pt x="24" y="214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2"/>
                    <a:pt x="184" y="7"/>
                    <a:pt x="159" y="2"/>
                  </a:cubicBezTo>
                  <a:cubicBezTo>
                    <a:pt x="144" y="0"/>
                    <a:pt x="102" y="54"/>
                    <a:pt x="102" y="54"/>
                  </a:cubicBezTo>
                  <a:close/>
                </a:path>
              </a:pathLst>
            </a:custGeom>
            <a:solidFill>
              <a:srgbClr val="AD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67CEA130-CDD8-47A1-AA82-43EB734B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025"/>
              <a:ext cx="160" cy="346"/>
            </a:xfrm>
            <a:custGeom>
              <a:avLst/>
              <a:gdLst>
                <a:gd name="T0" fmla="*/ 121 w 138"/>
                <a:gd name="T1" fmla="*/ 225 h 299"/>
                <a:gd name="T2" fmla="*/ 98 w 138"/>
                <a:gd name="T3" fmla="*/ 56 h 299"/>
                <a:gd name="T4" fmla="*/ 55 w 138"/>
                <a:gd name="T5" fmla="*/ 17 h 299"/>
                <a:gd name="T6" fmla="*/ 4 w 138"/>
                <a:gd name="T7" fmla="*/ 82 h 299"/>
                <a:gd name="T8" fmla="*/ 36 w 138"/>
                <a:gd name="T9" fmla="*/ 179 h 299"/>
                <a:gd name="T10" fmla="*/ 104 w 138"/>
                <a:gd name="T11" fmla="*/ 296 h 299"/>
                <a:gd name="T12" fmla="*/ 121 w 138"/>
                <a:gd name="T13" fmla="*/ 22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299">
                  <a:moveTo>
                    <a:pt x="121" y="225"/>
                  </a:moveTo>
                  <a:cubicBezTo>
                    <a:pt x="98" y="56"/>
                    <a:pt x="98" y="56"/>
                    <a:pt x="98" y="56"/>
                  </a:cubicBezTo>
                  <a:cubicBezTo>
                    <a:pt x="98" y="56"/>
                    <a:pt x="69" y="22"/>
                    <a:pt x="55" y="17"/>
                  </a:cubicBezTo>
                  <a:cubicBezTo>
                    <a:pt x="4" y="0"/>
                    <a:pt x="0" y="63"/>
                    <a:pt x="4" y="82"/>
                  </a:cubicBezTo>
                  <a:cubicBezTo>
                    <a:pt x="9" y="107"/>
                    <a:pt x="12" y="115"/>
                    <a:pt x="36" y="179"/>
                  </a:cubicBezTo>
                  <a:cubicBezTo>
                    <a:pt x="69" y="261"/>
                    <a:pt x="67" y="299"/>
                    <a:pt x="104" y="296"/>
                  </a:cubicBezTo>
                  <a:cubicBezTo>
                    <a:pt x="138" y="294"/>
                    <a:pt x="121" y="225"/>
                    <a:pt x="121" y="225"/>
                  </a:cubicBezTo>
                  <a:close/>
                </a:path>
              </a:pathLst>
            </a:custGeom>
            <a:solidFill>
              <a:srgbClr val="AD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296EE629-43D7-4E63-A0FA-7E61D1F5E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81"/>
              <a:ext cx="184" cy="124"/>
            </a:xfrm>
            <a:custGeom>
              <a:avLst/>
              <a:gdLst>
                <a:gd name="T0" fmla="*/ 0 w 159"/>
                <a:gd name="T1" fmla="*/ 99 h 107"/>
                <a:gd name="T2" fmla="*/ 51 w 159"/>
                <a:gd name="T3" fmla="*/ 79 h 107"/>
                <a:gd name="T4" fmla="*/ 159 w 159"/>
                <a:gd name="T5" fmla="*/ 0 h 107"/>
                <a:gd name="T6" fmla="*/ 47 w 159"/>
                <a:gd name="T7" fmla="*/ 55 h 107"/>
                <a:gd name="T8" fmla="*/ 0 w 159"/>
                <a:gd name="T9" fmla="*/ 9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07">
                  <a:moveTo>
                    <a:pt x="0" y="99"/>
                  </a:moveTo>
                  <a:cubicBezTo>
                    <a:pt x="0" y="99"/>
                    <a:pt x="5" y="107"/>
                    <a:pt x="51" y="79"/>
                  </a:cubicBezTo>
                  <a:cubicBezTo>
                    <a:pt x="97" y="51"/>
                    <a:pt x="159" y="0"/>
                    <a:pt x="159" y="0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5" y="78"/>
                    <a:pt x="0" y="99"/>
                  </a:cubicBez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79806005-FDB9-4600-A501-DC91CA3F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677"/>
              <a:ext cx="120" cy="43"/>
            </a:xfrm>
            <a:custGeom>
              <a:avLst/>
              <a:gdLst>
                <a:gd name="T0" fmla="*/ 16 w 103"/>
                <a:gd name="T1" fmla="*/ 28 h 37"/>
                <a:gd name="T2" fmla="*/ 64 w 103"/>
                <a:gd name="T3" fmla="*/ 18 h 37"/>
                <a:gd name="T4" fmla="*/ 87 w 103"/>
                <a:gd name="T5" fmla="*/ 16 h 37"/>
                <a:gd name="T6" fmla="*/ 64 w 103"/>
                <a:gd name="T7" fmla="*/ 13 h 37"/>
                <a:gd name="T8" fmla="*/ 68 w 103"/>
                <a:gd name="T9" fmla="*/ 8 h 37"/>
                <a:gd name="T10" fmla="*/ 93 w 103"/>
                <a:gd name="T11" fmla="*/ 9 h 37"/>
                <a:gd name="T12" fmla="*/ 103 w 103"/>
                <a:gd name="T13" fmla="*/ 8 h 37"/>
                <a:gd name="T14" fmla="*/ 82 w 103"/>
                <a:gd name="T15" fmla="*/ 2 h 37"/>
                <a:gd name="T16" fmla="*/ 52 w 103"/>
                <a:gd name="T17" fmla="*/ 1 h 37"/>
                <a:gd name="T18" fmla="*/ 21 w 103"/>
                <a:gd name="T19" fmla="*/ 17 h 37"/>
                <a:gd name="T20" fmla="*/ 16 w 103"/>
                <a:gd name="T21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37">
                  <a:moveTo>
                    <a:pt x="16" y="28"/>
                  </a:moveTo>
                  <a:cubicBezTo>
                    <a:pt x="39" y="15"/>
                    <a:pt x="54" y="20"/>
                    <a:pt x="64" y="18"/>
                  </a:cubicBezTo>
                  <a:cubicBezTo>
                    <a:pt x="75" y="16"/>
                    <a:pt x="87" y="16"/>
                    <a:pt x="87" y="16"/>
                  </a:cubicBezTo>
                  <a:cubicBezTo>
                    <a:pt x="77" y="10"/>
                    <a:pt x="69" y="14"/>
                    <a:pt x="64" y="13"/>
                  </a:cubicBezTo>
                  <a:cubicBezTo>
                    <a:pt x="59" y="13"/>
                    <a:pt x="61" y="13"/>
                    <a:pt x="68" y="8"/>
                  </a:cubicBezTo>
                  <a:cubicBezTo>
                    <a:pt x="73" y="5"/>
                    <a:pt x="85" y="8"/>
                    <a:pt x="93" y="9"/>
                  </a:cubicBezTo>
                  <a:cubicBezTo>
                    <a:pt x="100" y="10"/>
                    <a:pt x="103" y="8"/>
                    <a:pt x="103" y="8"/>
                  </a:cubicBezTo>
                  <a:cubicBezTo>
                    <a:pt x="103" y="8"/>
                    <a:pt x="93" y="4"/>
                    <a:pt x="82" y="2"/>
                  </a:cubicBezTo>
                  <a:cubicBezTo>
                    <a:pt x="69" y="0"/>
                    <a:pt x="55" y="1"/>
                    <a:pt x="52" y="1"/>
                  </a:cubicBezTo>
                  <a:cubicBezTo>
                    <a:pt x="46" y="2"/>
                    <a:pt x="31" y="10"/>
                    <a:pt x="21" y="17"/>
                  </a:cubicBezTo>
                  <a:cubicBezTo>
                    <a:pt x="10" y="26"/>
                    <a:pt x="0" y="37"/>
                    <a:pt x="16" y="28"/>
                  </a:cubicBez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F22A054E-B865-45D9-B4CD-A7B187C5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1673"/>
              <a:ext cx="47" cy="8"/>
            </a:xfrm>
            <a:custGeom>
              <a:avLst/>
              <a:gdLst>
                <a:gd name="T0" fmla="*/ 0 w 40"/>
                <a:gd name="T1" fmla="*/ 6 h 7"/>
                <a:gd name="T2" fmla="*/ 23 w 40"/>
                <a:gd name="T3" fmla="*/ 1 h 7"/>
                <a:gd name="T4" fmla="*/ 40 w 40"/>
                <a:gd name="T5" fmla="*/ 4 h 7"/>
                <a:gd name="T6" fmla="*/ 27 w 40"/>
                <a:gd name="T7" fmla="*/ 6 h 7"/>
                <a:gd name="T8" fmla="*/ 0 w 4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7">
                  <a:moveTo>
                    <a:pt x="0" y="6"/>
                  </a:moveTo>
                  <a:cubicBezTo>
                    <a:pt x="0" y="6"/>
                    <a:pt x="19" y="0"/>
                    <a:pt x="23" y="1"/>
                  </a:cubicBezTo>
                  <a:cubicBezTo>
                    <a:pt x="26" y="1"/>
                    <a:pt x="40" y="4"/>
                    <a:pt x="40" y="4"/>
                  </a:cubicBezTo>
                  <a:cubicBezTo>
                    <a:pt x="40" y="4"/>
                    <a:pt x="33" y="7"/>
                    <a:pt x="27" y="6"/>
                  </a:cubicBezTo>
                  <a:cubicBezTo>
                    <a:pt x="22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3112BD1F-91F2-4DAC-9B63-B05AF3BC1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729"/>
              <a:ext cx="115" cy="101"/>
            </a:xfrm>
            <a:custGeom>
              <a:avLst/>
              <a:gdLst>
                <a:gd name="T0" fmla="*/ 42 w 99"/>
                <a:gd name="T1" fmla="*/ 26 h 87"/>
                <a:gd name="T2" fmla="*/ 16 w 99"/>
                <a:gd name="T3" fmla="*/ 75 h 87"/>
                <a:gd name="T4" fmla="*/ 50 w 99"/>
                <a:gd name="T5" fmla="*/ 78 h 87"/>
                <a:gd name="T6" fmla="*/ 99 w 99"/>
                <a:gd name="T7" fmla="*/ 44 h 87"/>
                <a:gd name="T8" fmla="*/ 91 w 99"/>
                <a:gd name="T9" fmla="*/ 0 h 87"/>
                <a:gd name="T10" fmla="*/ 42 w 99"/>
                <a:gd name="T11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87">
                  <a:moveTo>
                    <a:pt x="42" y="26"/>
                  </a:moveTo>
                  <a:cubicBezTo>
                    <a:pt x="42" y="26"/>
                    <a:pt x="0" y="53"/>
                    <a:pt x="16" y="75"/>
                  </a:cubicBezTo>
                  <a:cubicBezTo>
                    <a:pt x="25" y="87"/>
                    <a:pt x="37" y="86"/>
                    <a:pt x="50" y="78"/>
                  </a:cubicBezTo>
                  <a:cubicBezTo>
                    <a:pt x="73" y="63"/>
                    <a:pt x="99" y="44"/>
                    <a:pt x="99" y="44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42" y="26"/>
                  </a:lnTo>
                  <a:close/>
                </a:path>
              </a:pathLst>
            </a:custGeom>
            <a:solidFill>
              <a:srgbClr val="F8C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76976AD4-133F-4FC5-A362-BB6AA74B2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768"/>
              <a:ext cx="207" cy="69"/>
            </a:xfrm>
            <a:custGeom>
              <a:avLst/>
              <a:gdLst>
                <a:gd name="T0" fmla="*/ 136 w 179"/>
                <a:gd name="T1" fmla="*/ 6 h 60"/>
                <a:gd name="T2" fmla="*/ 29 w 179"/>
                <a:gd name="T3" fmla="*/ 15 h 60"/>
                <a:gd name="T4" fmla="*/ 0 w 179"/>
                <a:gd name="T5" fmla="*/ 35 h 60"/>
                <a:gd name="T6" fmla="*/ 29 w 179"/>
                <a:gd name="T7" fmla="*/ 55 h 60"/>
                <a:gd name="T8" fmla="*/ 99 w 179"/>
                <a:gd name="T9" fmla="*/ 56 h 60"/>
                <a:gd name="T10" fmla="*/ 178 w 179"/>
                <a:gd name="T11" fmla="*/ 25 h 60"/>
                <a:gd name="T12" fmla="*/ 136 w 179"/>
                <a:gd name="T13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60">
                  <a:moveTo>
                    <a:pt x="136" y="6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1" y="25"/>
                    <a:pt x="0" y="35"/>
                  </a:cubicBezTo>
                  <a:cubicBezTo>
                    <a:pt x="0" y="50"/>
                    <a:pt x="20" y="53"/>
                    <a:pt x="29" y="55"/>
                  </a:cubicBezTo>
                  <a:cubicBezTo>
                    <a:pt x="46" y="60"/>
                    <a:pt x="37" y="60"/>
                    <a:pt x="99" y="56"/>
                  </a:cubicBezTo>
                  <a:cubicBezTo>
                    <a:pt x="155" y="53"/>
                    <a:pt x="179" y="52"/>
                    <a:pt x="178" y="25"/>
                  </a:cubicBezTo>
                  <a:cubicBezTo>
                    <a:pt x="178" y="0"/>
                    <a:pt x="136" y="6"/>
                    <a:pt x="136" y="6"/>
                  </a:cubicBezTo>
                  <a:close/>
                </a:path>
              </a:pathLst>
            </a:custGeom>
            <a:solidFill>
              <a:srgbClr val="F8C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0009F1D4-C1D0-46BC-BE03-C197B745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633"/>
              <a:ext cx="155" cy="153"/>
            </a:xfrm>
            <a:custGeom>
              <a:avLst/>
              <a:gdLst>
                <a:gd name="T0" fmla="*/ 126 w 134"/>
                <a:gd name="T1" fmla="*/ 81 h 132"/>
                <a:gd name="T2" fmla="*/ 52 w 134"/>
                <a:gd name="T3" fmla="*/ 124 h 132"/>
                <a:gd name="T4" fmla="*/ 8 w 134"/>
                <a:gd name="T5" fmla="*/ 51 h 132"/>
                <a:gd name="T6" fmla="*/ 81 w 134"/>
                <a:gd name="T7" fmla="*/ 8 h 132"/>
                <a:gd name="T8" fmla="*/ 126 w 134"/>
                <a:gd name="T9" fmla="*/ 8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2">
                  <a:moveTo>
                    <a:pt x="126" y="81"/>
                  </a:moveTo>
                  <a:cubicBezTo>
                    <a:pt x="118" y="113"/>
                    <a:pt x="85" y="132"/>
                    <a:pt x="52" y="124"/>
                  </a:cubicBezTo>
                  <a:cubicBezTo>
                    <a:pt x="20" y="116"/>
                    <a:pt x="0" y="83"/>
                    <a:pt x="8" y="51"/>
                  </a:cubicBezTo>
                  <a:cubicBezTo>
                    <a:pt x="16" y="19"/>
                    <a:pt x="49" y="0"/>
                    <a:pt x="81" y="8"/>
                  </a:cubicBezTo>
                  <a:cubicBezTo>
                    <a:pt x="114" y="17"/>
                    <a:pt x="134" y="49"/>
                    <a:pt x="126" y="81"/>
                  </a:cubicBezTo>
                  <a:close/>
                </a:path>
              </a:pathLst>
            </a:custGeom>
            <a:solidFill>
              <a:srgbClr val="194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8BCBC919-299E-46E6-8DAB-C7291F9C9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633"/>
              <a:ext cx="130" cy="158"/>
            </a:xfrm>
            <a:custGeom>
              <a:avLst/>
              <a:gdLst>
                <a:gd name="T0" fmla="*/ 97 w 112"/>
                <a:gd name="T1" fmla="*/ 98 h 136"/>
                <a:gd name="T2" fmla="*/ 44 w 112"/>
                <a:gd name="T3" fmla="*/ 130 h 136"/>
                <a:gd name="T4" fmla="*/ 38 w 112"/>
                <a:gd name="T5" fmla="*/ 107 h 136"/>
                <a:gd name="T6" fmla="*/ 6 w 112"/>
                <a:gd name="T7" fmla="*/ 54 h 136"/>
                <a:gd name="T8" fmla="*/ 10 w 112"/>
                <a:gd name="T9" fmla="*/ 38 h 136"/>
                <a:gd name="T10" fmla="*/ 64 w 112"/>
                <a:gd name="T11" fmla="*/ 6 h 136"/>
                <a:gd name="T12" fmla="*/ 74 w 112"/>
                <a:gd name="T13" fmla="*/ 9 h 136"/>
                <a:gd name="T14" fmla="*/ 106 w 112"/>
                <a:gd name="T15" fmla="*/ 62 h 136"/>
                <a:gd name="T16" fmla="*/ 97 w 112"/>
                <a:gd name="T17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136">
                  <a:moveTo>
                    <a:pt x="97" y="98"/>
                  </a:moveTo>
                  <a:cubicBezTo>
                    <a:pt x="91" y="121"/>
                    <a:pt x="67" y="136"/>
                    <a:pt x="44" y="13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15" y="101"/>
                    <a:pt x="0" y="77"/>
                    <a:pt x="6" y="5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6" y="14"/>
                    <a:pt x="40" y="0"/>
                    <a:pt x="64" y="6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98" y="15"/>
                    <a:pt x="112" y="38"/>
                    <a:pt x="106" y="62"/>
                  </a:cubicBezTo>
                  <a:lnTo>
                    <a:pt x="97" y="98"/>
                  </a:lnTo>
                  <a:close/>
                </a:path>
              </a:pathLst>
            </a:custGeom>
            <a:solidFill>
              <a:srgbClr val="194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3A1383AA-EE3D-4540-91BD-BEFDC75A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633"/>
              <a:ext cx="111" cy="115"/>
            </a:xfrm>
            <a:custGeom>
              <a:avLst/>
              <a:gdLst>
                <a:gd name="T0" fmla="*/ 4 w 96"/>
                <a:gd name="T1" fmla="*/ 54 h 99"/>
                <a:gd name="T2" fmla="*/ 8 w 96"/>
                <a:gd name="T3" fmla="*/ 38 h 99"/>
                <a:gd name="T4" fmla="*/ 62 w 96"/>
                <a:gd name="T5" fmla="*/ 6 h 99"/>
                <a:gd name="T6" fmla="*/ 72 w 96"/>
                <a:gd name="T7" fmla="*/ 9 h 99"/>
                <a:gd name="T8" fmla="*/ 96 w 96"/>
                <a:gd name="T9" fmla="*/ 24 h 99"/>
                <a:gd name="T10" fmla="*/ 86 w 96"/>
                <a:gd name="T11" fmla="*/ 52 h 99"/>
                <a:gd name="T12" fmla="*/ 20 w 96"/>
                <a:gd name="T13" fmla="*/ 99 h 99"/>
                <a:gd name="T14" fmla="*/ 4 w 96"/>
                <a:gd name="T15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99">
                  <a:moveTo>
                    <a:pt x="4" y="54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14" y="14"/>
                    <a:pt x="38" y="0"/>
                    <a:pt x="62" y="6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82" y="11"/>
                    <a:pt x="90" y="17"/>
                    <a:pt x="96" y="24"/>
                  </a:cubicBezTo>
                  <a:cubicBezTo>
                    <a:pt x="94" y="33"/>
                    <a:pt x="91" y="43"/>
                    <a:pt x="86" y="52"/>
                  </a:cubicBezTo>
                  <a:cubicBezTo>
                    <a:pt x="71" y="82"/>
                    <a:pt x="45" y="99"/>
                    <a:pt x="20" y="99"/>
                  </a:cubicBezTo>
                  <a:cubicBezTo>
                    <a:pt x="7" y="89"/>
                    <a:pt x="0" y="71"/>
                    <a:pt x="4" y="54"/>
                  </a:cubicBezTo>
                  <a:close/>
                </a:path>
              </a:pathLst>
            </a:custGeom>
            <a:solidFill>
              <a:srgbClr val="194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D864B784-CB6D-4BEB-B450-B98F0649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706"/>
              <a:ext cx="148" cy="146"/>
            </a:xfrm>
            <a:custGeom>
              <a:avLst/>
              <a:gdLst>
                <a:gd name="T0" fmla="*/ 120 w 128"/>
                <a:gd name="T1" fmla="*/ 77 h 126"/>
                <a:gd name="T2" fmla="*/ 50 w 128"/>
                <a:gd name="T3" fmla="*/ 118 h 126"/>
                <a:gd name="T4" fmla="*/ 7 w 128"/>
                <a:gd name="T5" fmla="*/ 49 h 126"/>
                <a:gd name="T6" fmla="*/ 78 w 128"/>
                <a:gd name="T7" fmla="*/ 8 h 126"/>
                <a:gd name="T8" fmla="*/ 120 w 128"/>
                <a:gd name="T9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26">
                  <a:moveTo>
                    <a:pt x="120" y="77"/>
                  </a:moveTo>
                  <a:cubicBezTo>
                    <a:pt x="113" y="108"/>
                    <a:pt x="81" y="126"/>
                    <a:pt x="50" y="118"/>
                  </a:cubicBezTo>
                  <a:cubicBezTo>
                    <a:pt x="19" y="110"/>
                    <a:pt x="0" y="79"/>
                    <a:pt x="7" y="49"/>
                  </a:cubicBezTo>
                  <a:cubicBezTo>
                    <a:pt x="15" y="18"/>
                    <a:pt x="47" y="0"/>
                    <a:pt x="78" y="8"/>
                  </a:cubicBezTo>
                  <a:cubicBezTo>
                    <a:pt x="109" y="15"/>
                    <a:pt x="128" y="47"/>
                    <a:pt x="120" y="77"/>
                  </a:cubicBezTo>
                  <a:close/>
                </a:path>
              </a:pathLst>
            </a:custGeom>
            <a:solidFill>
              <a:srgbClr val="194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C57EC440-10A4-42B7-A198-38E04352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18"/>
              <a:ext cx="117" cy="87"/>
            </a:xfrm>
            <a:custGeom>
              <a:avLst/>
              <a:gdLst>
                <a:gd name="T0" fmla="*/ 40 w 101"/>
                <a:gd name="T1" fmla="*/ 9 h 75"/>
                <a:gd name="T2" fmla="*/ 95 w 101"/>
                <a:gd name="T3" fmla="*/ 21 h 75"/>
                <a:gd name="T4" fmla="*/ 61 w 101"/>
                <a:gd name="T5" fmla="*/ 66 h 75"/>
                <a:gd name="T6" fmla="*/ 6 w 101"/>
                <a:gd name="T7" fmla="*/ 54 h 75"/>
                <a:gd name="T8" fmla="*/ 40 w 101"/>
                <a:gd name="T9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75">
                  <a:moveTo>
                    <a:pt x="40" y="9"/>
                  </a:moveTo>
                  <a:cubicBezTo>
                    <a:pt x="65" y="0"/>
                    <a:pt x="89" y="6"/>
                    <a:pt x="95" y="21"/>
                  </a:cubicBezTo>
                  <a:cubicBezTo>
                    <a:pt x="101" y="37"/>
                    <a:pt x="85" y="57"/>
                    <a:pt x="61" y="66"/>
                  </a:cubicBezTo>
                  <a:cubicBezTo>
                    <a:pt x="36" y="75"/>
                    <a:pt x="12" y="69"/>
                    <a:pt x="6" y="54"/>
                  </a:cubicBezTo>
                  <a:cubicBezTo>
                    <a:pt x="0" y="38"/>
                    <a:pt x="15" y="18"/>
                    <a:pt x="40" y="9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D1400D0F-D698-445A-B4D4-702DFABD9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669"/>
              <a:ext cx="125" cy="191"/>
            </a:xfrm>
            <a:custGeom>
              <a:avLst/>
              <a:gdLst>
                <a:gd name="T0" fmla="*/ 100 w 108"/>
                <a:gd name="T1" fmla="*/ 0 h 165"/>
                <a:gd name="T2" fmla="*/ 96 w 108"/>
                <a:gd name="T3" fmla="*/ 12 h 165"/>
                <a:gd name="T4" fmla="*/ 44 w 108"/>
                <a:gd name="T5" fmla="*/ 53 h 165"/>
                <a:gd name="T6" fmla="*/ 30 w 108"/>
                <a:gd name="T7" fmla="*/ 84 h 165"/>
                <a:gd name="T8" fmla="*/ 8 w 108"/>
                <a:gd name="T9" fmla="*/ 102 h 165"/>
                <a:gd name="T10" fmla="*/ 57 w 108"/>
                <a:gd name="T11" fmla="*/ 161 h 165"/>
                <a:gd name="T12" fmla="*/ 46 w 108"/>
                <a:gd name="T13" fmla="*/ 109 h 165"/>
                <a:gd name="T14" fmla="*/ 61 w 108"/>
                <a:gd name="T15" fmla="*/ 77 h 165"/>
                <a:gd name="T16" fmla="*/ 89 w 108"/>
                <a:gd name="T17" fmla="*/ 71 h 165"/>
                <a:gd name="T18" fmla="*/ 93 w 108"/>
                <a:gd name="T19" fmla="*/ 71 h 165"/>
                <a:gd name="T20" fmla="*/ 96 w 108"/>
                <a:gd name="T21" fmla="*/ 62 h 165"/>
                <a:gd name="T22" fmla="*/ 105 w 108"/>
                <a:gd name="T23" fmla="*/ 27 h 165"/>
                <a:gd name="T24" fmla="*/ 100 w 108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65">
                  <a:moveTo>
                    <a:pt x="100" y="0"/>
                  </a:moveTo>
                  <a:cubicBezTo>
                    <a:pt x="99" y="4"/>
                    <a:pt x="97" y="8"/>
                    <a:pt x="96" y="12"/>
                  </a:cubicBezTo>
                  <a:cubicBezTo>
                    <a:pt x="84" y="38"/>
                    <a:pt x="63" y="55"/>
                    <a:pt x="44" y="53"/>
                  </a:cubicBezTo>
                  <a:cubicBezTo>
                    <a:pt x="40" y="65"/>
                    <a:pt x="35" y="75"/>
                    <a:pt x="30" y="84"/>
                  </a:cubicBezTo>
                  <a:cubicBezTo>
                    <a:pt x="23" y="94"/>
                    <a:pt x="8" y="102"/>
                    <a:pt x="8" y="102"/>
                  </a:cubicBezTo>
                  <a:cubicBezTo>
                    <a:pt x="0" y="120"/>
                    <a:pt x="58" y="165"/>
                    <a:pt x="57" y="161"/>
                  </a:cubicBezTo>
                  <a:cubicBezTo>
                    <a:pt x="56" y="158"/>
                    <a:pt x="46" y="131"/>
                    <a:pt x="46" y="109"/>
                  </a:cubicBezTo>
                  <a:cubicBezTo>
                    <a:pt x="46" y="94"/>
                    <a:pt x="54" y="83"/>
                    <a:pt x="61" y="77"/>
                  </a:cubicBezTo>
                  <a:cubicBezTo>
                    <a:pt x="74" y="67"/>
                    <a:pt x="89" y="71"/>
                    <a:pt x="89" y="71"/>
                  </a:cubicBezTo>
                  <a:cubicBezTo>
                    <a:pt x="90" y="72"/>
                    <a:pt x="92" y="71"/>
                    <a:pt x="93" y="71"/>
                  </a:cubicBezTo>
                  <a:cubicBezTo>
                    <a:pt x="94" y="68"/>
                    <a:pt x="96" y="65"/>
                    <a:pt x="96" y="62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8" y="17"/>
                    <a:pt x="105" y="8"/>
                    <a:pt x="100" y="0"/>
                  </a:cubicBez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FD4F1578-271C-413E-988A-070AE2C2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1820"/>
              <a:ext cx="123" cy="296"/>
            </a:xfrm>
            <a:custGeom>
              <a:avLst/>
              <a:gdLst>
                <a:gd name="T0" fmla="*/ 0 w 106"/>
                <a:gd name="T1" fmla="*/ 247 h 256"/>
                <a:gd name="T2" fmla="*/ 20 w 106"/>
                <a:gd name="T3" fmla="*/ 256 h 256"/>
                <a:gd name="T4" fmla="*/ 64 w 106"/>
                <a:gd name="T5" fmla="*/ 144 h 256"/>
                <a:gd name="T6" fmla="*/ 88 w 106"/>
                <a:gd name="T7" fmla="*/ 92 h 256"/>
                <a:gd name="T8" fmla="*/ 105 w 106"/>
                <a:gd name="T9" fmla="*/ 61 h 256"/>
                <a:gd name="T10" fmla="*/ 101 w 106"/>
                <a:gd name="T11" fmla="*/ 21 h 256"/>
                <a:gd name="T12" fmla="*/ 83 w 106"/>
                <a:gd name="T13" fmla="*/ 4 h 256"/>
                <a:gd name="T14" fmla="*/ 0 w 106"/>
                <a:gd name="T15" fmla="*/ 24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56">
                  <a:moveTo>
                    <a:pt x="0" y="247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52" y="177"/>
                    <a:pt x="64" y="144"/>
                  </a:cubicBezTo>
                  <a:cubicBezTo>
                    <a:pt x="75" y="110"/>
                    <a:pt x="81" y="100"/>
                    <a:pt x="88" y="92"/>
                  </a:cubicBezTo>
                  <a:cubicBezTo>
                    <a:pt x="95" y="83"/>
                    <a:pt x="105" y="75"/>
                    <a:pt x="105" y="61"/>
                  </a:cubicBezTo>
                  <a:cubicBezTo>
                    <a:pt x="105" y="47"/>
                    <a:pt x="106" y="21"/>
                    <a:pt x="101" y="21"/>
                  </a:cubicBezTo>
                  <a:cubicBezTo>
                    <a:pt x="86" y="19"/>
                    <a:pt x="86" y="0"/>
                    <a:pt x="83" y="4"/>
                  </a:cubicBezTo>
                  <a:cubicBezTo>
                    <a:pt x="71" y="16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3BB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844F996D-CC65-4605-83C4-2B18A2E6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1771"/>
              <a:ext cx="217" cy="352"/>
            </a:xfrm>
            <a:custGeom>
              <a:avLst/>
              <a:gdLst>
                <a:gd name="T0" fmla="*/ 98 w 187"/>
                <a:gd name="T1" fmla="*/ 301 h 304"/>
                <a:gd name="T2" fmla="*/ 146 w 187"/>
                <a:gd name="T3" fmla="*/ 175 h 304"/>
                <a:gd name="T4" fmla="*/ 184 w 187"/>
                <a:gd name="T5" fmla="*/ 64 h 304"/>
                <a:gd name="T6" fmla="*/ 179 w 187"/>
                <a:gd name="T7" fmla="*/ 39 h 304"/>
                <a:gd name="T8" fmla="*/ 161 w 187"/>
                <a:gd name="T9" fmla="*/ 3 h 304"/>
                <a:gd name="T10" fmla="*/ 108 w 187"/>
                <a:gd name="T11" fmla="*/ 41 h 304"/>
                <a:gd name="T12" fmla="*/ 80 w 187"/>
                <a:gd name="T13" fmla="*/ 170 h 304"/>
                <a:gd name="T14" fmla="*/ 10 w 187"/>
                <a:gd name="T15" fmla="*/ 235 h 304"/>
                <a:gd name="T16" fmla="*/ 0 w 187"/>
                <a:gd name="T17" fmla="*/ 253 h 304"/>
                <a:gd name="T18" fmla="*/ 98 w 187"/>
                <a:gd name="T19" fmla="*/ 30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7" h="304">
                  <a:moveTo>
                    <a:pt x="98" y="301"/>
                  </a:moveTo>
                  <a:cubicBezTo>
                    <a:pt x="98" y="301"/>
                    <a:pt x="131" y="216"/>
                    <a:pt x="146" y="175"/>
                  </a:cubicBezTo>
                  <a:cubicBezTo>
                    <a:pt x="160" y="135"/>
                    <a:pt x="181" y="73"/>
                    <a:pt x="184" y="64"/>
                  </a:cubicBezTo>
                  <a:cubicBezTo>
                    <a:pt x="187" y="54"/>
                    <a:pt x="179" y="39"/>
                    <a:pt x="179" y="39"/>
                  </a:cubicBezTo>
                  <a:cubicBezTo>
                    <a:pt x="179" y="39"/>
                    <a:pt x="165" y="4"/>
                    <a:pt x="161" y="3"/>
                  </a:cubicBezTo>
                  <a:cubicBezTo>
                    <a:pt x="147" y="0"/>
                    <a:pt x="128" y="17"/>
                    <a:pt x="108" y="41"/>
                  </a:cubicBezTo>
                  <a:cubicBezTo>
                    <a:pt x="88" y="66"/>
                    <a:pt x="84" y="163"/>
                    <a:pt x="80" y="170"/>
                  </a:cubicBezTo>
                  <a:cubicBezTo>
                    <a:pt x="77" y="176"/>
                    <a:pt x="19" y="218"/>
                    <a:pt x="10" y="235"/>
                  </a:cubicBezTo>
                  <a:cubicBezTo>
                    <a:pt x="2" y="251"/>
                    <a:pt x="0" y="253"/>
                    <a:pt x="0" y="253"/>
                  </a:cubicBezTo>
                  <a:cubicBezTo>
                    <a:pt x="0" y="253"/>
                    <a:pt x="15" y="304"/>
                    <a:pt x="98" y="301"/>
                  </a:cubicBezTo>
                  <a:close/>
                </a:path>
              </a:pathLst>
            </a:custGeom>
            <a:solidFill>
              <a:srgbClr val="F4D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D0EC8297-BFE6-4E20-89AE-F3A49B3B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763"/>
              <a:ext cx="33" cy="57"/>
            </a:xfrm>
            <a:custGeom>
              <a:avLst/>
              <a:gdLst>
                <a:gd name="T0" fmla="*/ 12 w 33"/>
                <a:gd name="T1" fmla="*/ 0 h 57"/>
                <a:gd name="T2" fmla="*/ 20 w 33"/>
                <a:gd name="T3" fmla="*/ 15 h 57"/>
                <a:gd name="T4" fmla="*/ 33 w 33"/>
                <a:gd name="T5" fmla="*/ 57 h 57"/>
                <a:gd name="T6" fmla="*/ 18 w 33"/>
                <a:gd name="T7" fmla="*/ 53 h 57"/>
                <a:gd name="T8" fmla="*/ 0 w 33"/>
                <a:gd name="T9" fmla="*/ 6 h 57"/>
                <a:gd name="T10" fmla="*/ 12 w 3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57">
                  <a:moveTo>
                    <a:pt x="12" y="0"/>
                  </a:moveTo>
                  <a:lnTo>
                    <a:pt x="20" y="15"/>
                  </a:lnTo>
                  <a:lnTo>
                    <a:pt x="33" y="57"/>
                  </a:lnTo>
                  <a:lnTo>
                    <a:pt x="18" y="53"/>
                  </a:lnTo>
                  <a:lnTo>
                    <a:pt x="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8C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AFDBF522-2A58-494D-A476-CD7B33F6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977"/>
              <a:ext cx="188" cy="81"/>
            </a:xfrm>
            <a:custGeom>
              <a:avLst/>
              <a:gdLst>
                <a:gd name="T0" fmla="*/ 27 w 163"/>
                <a:gd name="T1" fmla="*/ 0 h 70"/>
                <a:gd name="T2" fmla="*/ 96 w 163"/>
                <a:gd name="T3" fmla="*/ 38 h 70"/>
                <a:gd name="T4" fmla="*/ 106 w 163"/>
                <a:gd name="T5" fmla="*/ 37 h 70"/>
                <a:gd name="T6" fmla="*/ 121 w 163"/>
                <a:gd name="T7" fmla="*/ 35 h 70"/>
                <a:gd name="T8" fmla="*/ 127 w 163"/>
                <a:gd name="T9" fmla="*/ 35 h 70"/>
                <a:gd name="T10" fmla="*/ 126 w 163"/>
                <a:gd name="T11" fmla="*/ 40 h 70"/>
                <a:gd name="T12" fmla="*/ 117 w 163"/>
                <a:gd name="T13" fmla="*/ 42 h 70"/>
                <a:gd name="T14" fmla="*/ 131 w 163"/>
                <a:gd name="T15" fmla="*/ 43 h 70"/>
                <a:gd name="T16" fmla="*/ 153 w 163"/>
                <a:gd name="T17" fmla="*/ 50 h 70"/>
                <a:gd name="T18" fmla="*/ 155 w 163"/>
                <a:gd name="T19" fmla="*/ 51 h 70"/>
                <a:gd name="T20" fmla="*/ 155 w 163"/>
                <a:gd name="T21" fmla="*/ 54 h 70"/>
                <a:gd name="T22" fmla="*/ 151 w 163"/>
                <a:gd name="T23" fmla="*/ 53 h 70"/>
                <a:gd name="T24" fmla="*/ 158 w 163"/>
                <a:gd name="T25" fmla="*/ 57 h 70"/>
                <a:gd name="T26" fmla="*/ 161 w 163"/>
                <a:gd name="T27" fmla="*/ 58 h 70"/>
                <a:gd name="T28" fmla="*/ 160 w 163"/>
                <a:gd name="T29" fmla="*/ 63 h 70"/>
                <a:gd name="T30" fmla="*/ 159 w 163"/>
                <a:gd name="T31" fmla="*/ 64 h 70"/>
                <a:gd name="T32" fmla="*/ 158 w 163"/>
                <a:gd name="T33" fmla="*/ 65 h 70"/>
                <a:gd name="T34" fmla="*/ 156 w 163"/>
                <a:gd name="T35" fmla="*/ 65 h 70"/>
                <a:gd name="T36" fmla="*/ 151 w 163"/>
                <a:gd name="T37" fmla="*/ 66 h 70"/>
                <a:gd name="T38" fmla="*/ 143 w 163"/>
                <a:gd name="T39" fmla="*/ 65 h 70"/>
                <a:gd name="T40" fmla="*/ 149 w 163"/>
                <a:gd name="T41" fmla="*/ 67 h 70"/>
                <a:gd name="T42" fmla="*/ 147 w 163"/>
                <a:gd name="T43" fmla="*/ 70 h 70"/>
                <a:gd name="T44" fmla="*/ 136 w 163"/>
                <a:gd name="T45" fmla="*/ 67 h 70"/>
                <a:gd name="T46" fmla="*/ 116 w 163"/>
                <a:gd name="T47" fmla="*/ 65 h 70"/>
                <a:gd name="T48" fmla="*/ 92 w 163"/>
                <a:gd name="T49" fmla="*/ 63 h 70"/>
                <a:gd name="T50" fmla="*/ 7 w 163"/>
                <a:gd name="T51" fmla="*/ 25 h 70"/>
                <a:gd name="T52" fmla="*/ 27 w 163"/>
                <a:gd name="T5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3" h="70">
                  <a:moveTo>
                    <a:pt x="27" y="0"/>
                  </a:moveTo>
                  <a:cubicBezTo>
                    <a:pt x="27" y="0"/>
                    <a:pt x="85" y="39"/>
                    <a:pt x="96" y="38"/>
                  </a:cubicBezTo>
                  <a:cubicBezTo>
                    <a:pt x="99" y="38"/>
                    <a:pt x="99" y="38"/>
                    <a:pt x="106" y="37"/>
                  </a:cubicBezTo>
                  <a:cubicBezTo>
                    <a:pt x="113" y="36"/>
                    <a:pt x="115" y="36"/>
                    <a:pt x="121" y="35"/>
                  </a:cubicBezTo>
                  <a:cubicBezTo>
                    <a:pt x="126" y="35"/>
                    <a:pt x="127" y="35"/>
                    <a:pt x="127" y="35"/>
                  </a:cubicBezTo>
                  <a:cubicBezTo>
                    <a:pt x="127" y="35"/>
                    <a:pt x="128" y="39"/>
                    <a:pt x="126" y="40"/>
                  </a:cubicBezTo>
                  <a:cubicBezTo>
                    <a:pt x="124" y="41"/>
                    <a:pt x="119" y="41"/>
                    <a:pt x="117" y="42"/>
                  </a:cubicBezTo>
                  <a:cubicBezTo>
                    <a:pt x="116" y="43"/>
                    <a:pt x="122" y="42"/>
                    <a:pt x="131" y="43"/>
                  </a:cubicBezTo>
                  <a:cubicBezTo>
                    <a:pt x="140" y="45"/>
                    <a:pt x="149" y="48"/>
                    <a:pt x="153" y="50"/>
                  </a:cubicBezTo>
                  <a:cubicBezTo>
                    <a:pt x="155" y="51"/>
                    <a:pt x="155" y="51"/>
                    <a:pt x="155" y="51"/>
                  </a:cubicBezTo>
                  <a:cubicBezTo>
                    <a:pt x="156" y="52"/>
                    <a:pt x="156" y="53"/>
                    <a:pt x="155" y="54"/>
                  </a:cubicBezTo>
                  <a:cubicBezTo>
                    <a:pt x="154" y="54"/>
                    <a:pt x="150" y="53"/>
                    <a:pt x="151" y="53"/>
                  </a:cubicBezTo>
                  <a:cubicBezTo>
                    <a:pt x="152" y="54"/>
                    <a:pt x="157" y="57"/>
                    <a:pt x="158" y="57"/>
                  </a:cubicBezTo>
                  <a:cubicBezTo>
                    <a:pt x="159" y="58"/>
                    <a:pt x="161" y="58"/>
                    <a:pt x="161" y="58"/>
                  </a:cubicBezTo>
                  <a:cubicBezTo>
                    <a:pt x="163" y="59"/>
                    <a:pt x="163" y="62"/>
                    <a:pt x="160" y="63"/>
                  </a:cubicBezTo>
                  <a:cubicBezTo>
                    <a:pt x="160" y="63"/>
                    <a:pt x="160" y="64"/>
                    <a:pt x="159" y="64"/>
                  </a:cubicBezTo>
                  <a:cubicBezTo>
                    <a:pt x="159" y="65"/>
                    <a:pt x="158" y="65"/>
                    <a:pt x="158" y="65"/>
                  </a:cubicBezTo>
                  <a:cubicBezTo>
                    <a:pt x="157" y="65"/>
                    <a:pt x="157" y="65"/>
                    <a:pt x="156" y="65"/>
                  </a:cubicBezTo>
                  <a:cubicBezTo>
                    <a:pt x="154" y="66"/>
                    <a:pt x="153" y="66"/>
                    <a:pt x="151" y="66"/>
                  </a:cubicBezTo>
                  <a:cubicBezTo>
                    <a:pt x="150" y="66"/>
                    <a:pt x="143" y="64"/>
                    <a:pt x="143" y="65"/>
                  </a:cubicBezTo>
                  <a:cubicBezTo>
                    <a:pt x="143" y="65"/>
                    <a:pt x="149" y="67"/>
                    <a:pt x="149" y="67"/>
                  </a:cubicBezTo>
                  <a:cubicBezTo>
                    <a:pt x="149" y="69"/>
                    <a:pt x="148" y="70"/>
                    <a:pt x="147" y="70"/>
                  </a:cubicBezTo>
                  <a:cubicBezTo>
                    <a:pt x="145" y="69"/>
                    <a:pt x="143" y="69"/>
                    <a:pt x="136" y="67"/>
                  </a:cubicBezTo>
                  <a:cubicBezTo>
                    <a:pt x="128" y="65"/>
                    <a:pt x="126" y="64"/>
                    <a:pt x="116" y="65"/>
                  </a:cubicBezTo>
                  <a:cubicBezTo>
                    <a:pt x="108" y="66"/>
                    <a:pt x="98" y="67"/>
                    <a:pt x="92" y="63"/>
                  </a:cubicBezTo>
                  <a:cubicBezTo>
                    <a:pt x="62" y="37"/>
                    <a:pt x="13" y="30"/>
                    <a:pt x="7" y="25"/>
                  </a:cubicBezTo>
                  <a:cubicBezTo>
                    <a:pt x="0" y="2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E9D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F7C6449A-CE61-4E92-92E9-EADDFC439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933"/>
              <a:ext cx="125" cy="99"/>
            </a:xfrm>
            <a:custGeom>
              <a:avLst/>
              <a:gdLst>
                <a:gd name="T0" fmla="*/ 38 w 108"/>
                <a:gd name="T1" fmla="*/ 12 h 85"/>
                <a:gd name="T2" fmla="*/ 6 w 108"/>
                <a:gd name="T3" fmla="*/ 25 h 85"/>
                <a:gd name="T4" fmla="*/ 20 w 108"/>
                <a:gd name="T5" fmla="*/ 56 h 85"/>
                <a:gd name="T6" fmla="*/ 87 w 108"/>
                <a:gd name="T7" fmla="*/ 85 h 85"/>
                <a:gd name="T8" fmla="*/ 108 w 108"/>
                <a:gd name="T9" fmla="*/ 54 h 85"/>
                <a:gd name="T10" fmla="*/ 38 w 108"/>
                <a:gd name="T11" fmla="*/ 1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85">
                  <a:moveTo>
                    <a:pt x="38" y="12"/>
                  </a:moveTo>
                  <a:cubicBezTo>
                    <a:pt x="38" y="12"/>
                    <a:pt x="17" y="0"/>
                    <a:pt x="6" y="25"/>
                  </a:cubicBezTo>
                  <a:cubicBezTo>
                    <a:pt x="0" y="39"/>
                    <a:pt x="7" y="49"/>
                    <a:pt x="20" y="56"/>
                  </a:cubicBezTo>
                  <a:cubicBezTo>
                    <a:pt x="45" y="69"/>
                    <a:pt x="87" y="85"/>
                    <a:pt x="87" y="85"/>
                  </a:cubicBezTo>
                  <a:cubicBezTo>
                    <a:pt x="108" y="54"/>
                    <a:pt x="108" y="54"/>
                    <a:pt x="108" y="54"/>
                  </a:cubicBezTo>
                  <a:lnTo>
                    <a:pt x="38" y="12"/>
                  </a:lnTo>
                  <a:close/>
                </a:path>
              </a:pathLst>
            </a:custGeom>
            <a:solidFill>
              <a:srgbClr val="F8C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1F3ED939-53CA-4860-9F54-A2EB2088C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802"/>
              <a:ext cx="152" cy="204"/>
            </a:xfrm>
            <a:custGeom>
              <a:avLst/>
              <a:gdLst>
                <a:gd name="T0" fmla="*/ 108 w 132"/>
                <a:gd name="T1" fmla="*/ 128 h 176"/>
                <a:gd name="T2" fmla="*/ 45 w 132"/>
                <a:gd name="T3" fmla="*/ 27 h 176"/>
                <a:gd name="T4" fmla="*/ 14 w 132"/>
                <a:gd name="T5" fmla="*/ 13 h 176"/>
                <a:gd name="T6" fmla="*/ 2 w 132"/>
                <a:gd name="T7" fmla="*/ 54 h 176"/>
                <a:gd name="T8" fmla="*/ 42 w 132"/>
                <a:gd name="T9" fmla="*/ 114 h 176"/>
                <a:gd name="T10" fmla="*/ 110 w 132"/>
                <a:gd name="T11" fmla="*/ 162 h 176"/>
                <a:gd name="T12" fmla="*/ 108 w 132"/>
                <a:gd name="T13" fmla="*/ 12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6">
                  <a:moveTo>
                    <a:pt x="108" y="128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30" y="0"/>
                    <a:pt x="14" y="13"/>
                  </a:cubicBezTo>
                  <a:cubicBezTo>
                    <a:pt x="2" y="22"/>
                    <a:pt x="0" y="45"/>
                    <a:pt x="2" y="54"/>
                  </a:cubicBezTo>
                  <a:cubicBezTo>
                    <a:pt x="7" y="71"/>
                    <a:pt x="8" y="62"/>
                    <a:pt x="42" y="114"/>
                  </a:cubicBezTo>
                  <a:cubicBezTo>
                    <a:pt x="73" y="161"/>
                    <a:pt x="87" y="176"/>
                    <a:pt x="110" y="162"/>
                  </a:cubicBezTo>
                  <a:cubicBezTo>
                    <a:pt x="132" y="149"/>
                    <a:pt x="108" y="128"/>
                    <a:pt x="108" y="128"/>
                  </a:cubicBezTo>
                  <a:close/>
                </a:path>
              </a:pathLst>
            </a:custGeom>
            <a:solidFill>
              <a:srgbClr val="F8C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61" name="Image 160">
            <a:extLst>
              <a:ext uri="{FF2B5EF4-FFF2-40B4-BE49-F238E27FC236}">
                <a16:creationId xmlns:a16="http://schemas.microsoft.com/office/drawing/2014/main" id="{DB825481-EFEC-481D-84CF-039EAF1378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58291" y="3610652"/>
            <a:ext cx="1024722" cy="2362431"/>
          </a:xfrm>
          <a:prstGeom prst="rect">
            <a:avLst/>
          </a:prstGeom>
        </p:spPr>
      </p:pic>
      <p:pic>
        <p:nvPicPr>
          <p:cNvPr id="162" name="Image 161">
            <a:extLst>
              <a:ext uri="{FF2B5EF4-FFF2-40B4-BE49-F238E27FC236}">
                <a16:creationId xmlns:a16="http://schemas.microsoft.com/office/drawing/2014/main" id="{A7A85F0F-A6AA-49ED-B507-677F6ADE1C2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89379" y="2908068"/>
            <a:ext cx="2845763" cy="2013000"/>
          </a:xfrm>
          <a:prstGeom prst="rect">
            <a:avLst/>
          </a:prstGeom>
        </p:spPr>
      </p:pic>
      <p:pic>
        <p:nvPicPr>
          <p:cNvPr id="163" name="Image 162">
            <a:extLst>
              <a:ext uri="{FF2B5EF4-FFF2-40B4-BE49-F238E27FC236}">
                <a16:creationId xmlns:a16="http://schemas.microsoft.com/office/drawing/2014/main" id="{166FB960-C72A-412E-8C21-D0C6BAD63F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48529" y="2908835"/>
            <a:ext cx="900975" cy="1567500"/>
          </a:xfrm>
          <a:prstGeom prst="rect">
            <a:avLst/>
          </a:prstGeom>
        </p:spPr>
      </p:pic>
      <p:pic>
        <p:nvPicPr>
          <p:cNvPr id="164" name="Image 163">
            <a:extLst>
              <a:ext uri="{FF2B5EF4-FFF2-40B4-BE49-F238E27FC236}">
                <a16:creationId xmlns:a16="http://schemas.microsoft.com/office/drawing/2014/main" id="{7293B220-FBAA-4503-9350-90E653775AB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02180" y="2448334"/>
            <a:ext cx="1648125" cy="2189000"/>
          </a:xfrm>
          <a:prstGeom prst="rect">
            <a:avLst/>
          </a:prstGeom>
        </p:spPr>
      </p:pic>
      <p:pic>
        <p:nvPicPr>
          <p:cNvPr id="166" name="Image 165">
            <a:extLst>
              <a:ext uri="{FF2B5EF4-FFF2-40B4-BE49-F238E27FC236}">
                <a16:creationId xmlns:a16="http://schemas.microsoft.com/office/drawing/2014/main" id="{33B8A0E7-524B-41E7-94C0-9D794E4A743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15218" y="899197"/>
            <a:ext cx="1001615" cy="972136"/>
          </a:xfrm>
          <a:prstGeom prst="rect">
            <a:avLst/>
          </a:prstGeom>
        </p:spPr>
      </p:pic>
      <p:pic>
        <p:nvPicPr>
          <p:cNvPr id="167" name="Image 166">
            <a:extLst>
              <a:ext uri="{FF2B5EF4-FFF2-40B4-BE49-F238E27FC236}">
                <a16:creationId xmlns:a16="http://schemas.microsoft.com/office/drawing/2014/main" id="{15590CB2-D0CF-4F58-9841-7900AC355DD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01005" y="1411847"/>
            <a:ext cx="1750916" cy="2503060"/>
          </a:xfrm>
          <a:prstGeom prst="rect">
            <a:avLst/>
          </a:prstGeom>
        </p:spPr>
      </p:pic>
      <p:pic>
        <p:nvPicPr>
          <p:cNvPr id="168" name="Image 167">
            <a:extLst>
              <a:ext uri="{FF2B5EF4-FFF2-40B4-BE49-F238E27FC236}">
                <a16:creationId xmlns:a16="http://schemas.microsoft.com/office/drawing/2014/main" id="{1CEAF0B0-A95C-46CE-A00D-A588003EF69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200326" y="3501484"/>
            <a:ext cx="3769551" cy="3688247"/>
          </a:xfrm>
          <a:prstGeom prst="rect">
            <a:avLst/>
          </a:prstGeom>
        </p:spPr>
      </p:pic>
      <p:pic>
        <p:nvPicPr>
          <p:cNvPr id="169" name="Image 168">
            <a:extLst>
              <a:ext uri="{FF2B5EF4-FFF2-40B4-BE49-F238E27FC236}">
                <a16:creationId xmlns:a16="http://schemas.microsoft.com/office/drawing/2014/main" id="{E8FA5548-A7C3-4CDE-A794-366082ADEFD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762970" y="3679604"/>
            <a:ext cx="3191639" cy="3263740"/>
          </a:xfrm>
          <a:prstGeom prst="rect">
            <a:avLst/>
          </a:prstGeom>
        </p:spPr>
      </p:pic>
      <p:pic>
        <p:nvPicPr>
          <p:cNvPr id="170" name="Image 169">
            <a:extLst>
              <a:ext uri="{FF2B5EF4-FFF2-40B4-BE49-F238E27FC236}">
                <a16:creationId xmlns:a16="http://schemas.microsoft.com/office/drawing/2014/main" id="{3828A123-DDAD-461E-8A98-A141E2F10EE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897986" y="5377787"/>
            <a:ext cx="869828" cy="903070"/>
          </a:xfrm>
          <a:prstGeom prst="rect">
            <a:avLst/>
          </a:prstGeom>
        </p:spPr>
      </p:pic>
      <p:pic>
        <p:nvPicPr>
          <p:cNvPr id="172" name="Image 171">
            <a:extLst>
              <a:ext uri="{FF2B5EF4-FFF2-40B4-BE49-F238E27FC236}">
                <a16:creationId xmlns:a16="http://schemas.microsoft.com/office/drawing/2014/main" id="{D97D3F2C-4D44-45B1-B6AD-E1524A9F2BE3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897851" y="2093756"/>
            <a:ext cx="708694" cy="47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798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0332FACB-7D31-4643-A84B-A773E58E1C1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7875" y="1062038"/>
            <a:ext cx="1719263" cy="4733925"/>
            <a:chOff x="490" y="669"/>
            <a:chExt cx="1083" cy="2982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1A7A6244-1045-49EB-B4D6-22D0864FF3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90" y="669"/>
              <a:ext cx="1083" cy="2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8F2C222-1641-4269-84BF-0A230FCC0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451"/>
              <a:ext cx="120" cy="121"/>
            </a:xfrm>
            <a:custGeom>
              <a:avLst/>
              <a:gdLst>
                <a:gd name="T0" fmla="*/ 0 w 70"/>
                <a:gd name="T1" fmla="*/ 39 h 71"/>
                <a:gd name="T2" fmla="*/ 6 w 70"/>
                <a:gd name="T3" fmla="*/ 0 h 71"/>
                <a:gd name="T4" fmla="*/ 62 w 70"/>
                <a:gd name="T5" fmla="*/ 9 h 71"/>
                <a:gd name="T6" fmla="*/ 70 w 70"/>
                <a:gd name="T7" fmla="*/ 50 h 71"/>
                <a:gd name="T8" fmla="*/ 0 w 70"/>
                <a:gd name="T9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1">
                  <a:moveTo>
                    <a:pt x="0" y="39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0"/>
                    <a:pt x="11" y="71"/>
                    <a:pt x="0" y="39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A41BFD3-BCC7-4DFF-B289-12F7EE31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502"/>
              <a:ext cx="329" cy="140"/>
            </a:xfrm>
            <a:custGeom>
              <a:avLst/>
              <a:gdLst>
                <a:gd name="T0" fmla="*/ 166 w 192"/>
                <a:gd name="T1" fmla="*/ 36 h 82"/>
                <a:gd name="T2" fmla="*/ 95 w 192"/>
                <a:gd name="T3" fmla="*/ 9 h 82"/>
                <a:gd name="T4" fmla="*/ 89 w 192"/>
                <a:gd name="T5" fmla="*/ 3 h 82"/>
                <a:gd name="T6" fmla="*/ 82 w 192"/>
                <a:gd name="T7" fmla="*/ 2 h 82"/>
                <a:gd name="T8" fmla="*/ 47 w 192"/>
                <a:gd name="T9" fmla="*/ 16 h 82"/>
                <a:gd name="T10" fmla="*/ 12 w 192"/>
                <a:gd name="T11" fmla="*/ 5 h 82"/>
                <a:gd name="T12" fmla="*/ 3 w 192"/>
                <a:gd name="T13" fmla="*/ 7 h 82"/>
                <a:gd name="T14" fmla="*/ 0 w 192"/>
                <a:gd name="T15" fmla="*/ 30 h 82"/>
                <a:gd name="T16" fmla="*/ 0 w 192"/>
                <a:gd name="T17" fmla="*/ 70 h 82"/>
                <a:gd name="T18" fmla="*/ 11 w 192"/>
                <a:gd name="T19" fmla="*/ 82 h 82"/>
                <a:gd name="T20" fmla="*/ 37 w 192"/>
                <a:gd name="T21" fmla="*/ 82 h 82"/>
                <a:gd name="T22" fmla="*/ 47 w 192"/>
                <a:gd name="T23" fmla="*/ 74 h 82"/>
                <a:gd name="T24" fmla="*/ 50 w 192"/>
                <a:gd name="T25" fmla="*/ 68 h 82"/>
                <a:gd name="T26" fmla="*/ 58 w 192"/>
                <a:gd name="T27" fmla="*/ 77 h 82"/>
                <a:gd name="T28" fmla="*/ 67 w 192"/>
                <a:gd name="T29" fmla="*/ 82 h 82"/>
                <a:gd name="T30" fmla="*/ 180 w 192"/>
                <a:gd name="T31" fmla="*/ 82 h 82"/>
                <a:gd name="T32" fmla="*/ 191 w 192"/>
                <a:gd name="T33" fmla="*/ 68 h 82"/>
                <a:gd name="T34" fmla="*/ 166 w 192"/>
                <a:gd name="T35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82">
                  <a:moveTo>
                    <a:pt x="166" y="36"/>
                  </a:moveTo>
                  <a:cubicBezTo>
                    <a:pt x="135" y="31"/>
                    <a:pt x="113" y="23"/>
                    <a:pt x="95" y="9"/>
                  </a:cubicBezTo>
                  <a:cubicBezTo>
                    <a:pt x="93" y="7"/>
                    <a:pt x="91" y="5"/>
                    <a:pt x="89" y="3"/>
                  </a:cubicBezTo>
                  <a:cubicBezTo>
                    <a:pt x="87" y="1"/>
                    <a:pt x="84" y="0"/>
                    <a:pt x="82" y="2"/>
                  </a:cubicBezTo>
                  <a:cubicBezTo>
                    <a:pt x="73" y="10"/>
                    <a:pt x="61" y="16"/>
                    <a:pt x="47" y="16"/>
                  </a:cubicBezTo>
                  <a:cubicBezTo>
                    <a:pt x="29" y="16"/>
                    <a:pt x="18" y="10"/>
                    <a:pt x="12" y="5"/>
                  </a:cubicBezTo>
                  <a:cubicBezTo>
                    <a:pt x="9" y="2"/>
                    <a:pt x="4" y="3"/>
                    <a:pt x="3" y="7"/>
                  </a:cubicBezTo>
                  <a:cubicBezTo>
                    <a:pt x="2" y="14"/>
                    <a:pt x="1" y="22"/>
                    <a:pt x="0" y="30"/>
                  </a:cubicBezTo>
                  <a:cubicBezTo>
                    <a:pt x="0" y="45"/>
                    <a:pt x="0" y="58"/>
                    <a:pt x="0" y="70"/>
                  </a:cubicBezTo>
                  <a:cubicBezTo>
                    <a:pt x="0" y="77"/>
                    <a:pt x="5" y="82"/>
                    <a:pt x="11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41" y="82"/>
                    <a:pt x="46" y="79"/>
                    <a:pt x="47" y="74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60" y="80"/>
                    <a:pt x="64" y="82"/>
                    <a:pt x="67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87" y="82"/>
                    <a:pt x="192" y="76"/>
                    <a:pt x="191" y="68"/>
                  </a:cubicBezTo>
                  <a:cubicBezTo>
                    <a:pt x="190" y="55"/>
                    <a:pt x="185" y="39"/>
                    <a:pt x="166" y="36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6892277D-E726-4268-A20E-3C5B1723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518"/>
              <a:ext cx="13" cy="30"/>
            </a:xfrm>
            <a:custGeom>
              <a:avLst/>
              <a:gdLst>
                <a:gd name="T0" fmla="*/ 7 w 8"/>
                <a:gd name="T1" fmla="*/ 0 h 18"/>
                <a:gd name="T2" fmla="*/ 6 w 8"/>
                <a:gd name="T3" fmla="*/ 10 h 18"/>
                <a:gd name="T4" fmla="*/ 1 w 8"/>
                <a:gd name="T5" fmla="*/ 18 h 18"/>
                <a:gd name="T6" fmla="*/ 2 w 8"/>
                <a:gd name="T7" fmla="*/ 8 h 18"/>
                <a:gd name="T8" fmla="*/ 7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7" y="0"/>
                  </a:moveTo>
                  <a:cubicBezTo>
                    <a:pt x="8" y="4"/>
                    <a:pt x="7" y="7"/>
                    <a:pt x="6" y="10"/>
                  </a:cubicBezTo>
                  <a:cubicBezTo>
                    <a:pt x="5" y="13"/>
                    <a:pt x="3" y="16"/>
                    <a:pt x="1" y="18"/>
                  </a:cubicBezTo>
                  <a:cubicBezTo>
                    <a:pt x="0" y="15"/>
                    <a:pt x="1" y="11"/>
                    <a:pt x="2" y="8"/>
                  </a:cubicBezTo>
                  <a:cubicBezTo>
                    <a:pt x="3" y="5"/>
                    <a:pt x="5" y="3"/>
                    <a:pt x="7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F3478F04-7EA3-495D-B472-F205DDCEA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528"/>
              <a:ext cx="10" cy="26"/>
            </a:xfrm>
            <a:custGeom>
              <a:avLst/>
              <a:gdLst>
                <a:gd name="T0" fmla="*/ 5 w 6"/>
                <a:gd name="T1" fmla="*/ 0 h 15"/>
                <a:gd name="T2" fmla="*/ 5 w 6"/>
                <a:gd name="T3" fmla="*/ 8 h 15"/>
                <a:gd name="T4" fmla="*/ 3 w 6"/>
                <a:gd name="T5" fmla="*/ 12 h 15"/>
                <a:gd name="T6" fmla="*/ 0 w 6"/>
                <a:gd name="T7" fmla="*/ 15 h 15"/>
                <a:gd name="T8" fmla="*/ 1 w 6"/>
                <a:gd name="T9" fmla="*/ 7 h 15"/>
                <a:gd name="T10" fmla="*/ 5 w 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">
                  <a:moveTo>
                    <a:pt x="5" y="0"/>
                  </a:moveTo>
                  <a:cubicBezTo>
                    <a:pt x="6" y="3"/>
                    <a:pt x="6" y="6"/>
                    <a:pt x="5" y="8"/>
                  </a:cubicBezTo>
                  <a:cubicBezTo>
                    <a:pt x="5" y="10"/>
                    <a:pt x="4" y="11"/>
                    <a:pt x="3" y="12"/>
                  </a:cubicBezTo>
                  <a:cubicBezTo>
                    <a:pt x="2" y="13"/>
                    <a:pt x="1" y="14"/>
                    <a:pt x="0" y="15"/>
                  </a:cubicBezTo>
                  <a:cubicBezTo>
                    <a:pt x="0" y="12"/>
                    <a:pt x="1" y="9"/>
                    <a:pt x="1" y="7"/>
                  </a:cubicBezTo>
                  <a:cubicBezTo>
                    <a:pt x="2" y="5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9CFAD439-CFD5-43BE-B324-FA1B7412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540"/>
              <a:ext cx="11" cy="19"/>
            </a:xfrm>
            <a:custGeom>
              <a:avLst/>
              <a:gdLst>
                <a:gd name="T0" fmla="*/ 5 w 6"/>
                <a:gd name="T1" fmla="*/ 0 h 11"/>
                <a:gd name="T2" fmla="*/ 6 w 6"/>
                <a:gd name="T3" fmla="*/ 3 h 11"/>
                <a:gd name="T4" fmla="*/ 5 w 6"/>
                <a:gd name="T5" fmla="*/ 6 h 11"/>
                <a:gd name="T6" fmla="*/ 1 w 6"/>
                <a:gd name="T7" fmla="*/ 11 h 11"/>
                <a:gd name="T8" fmla="*/ 2 w 6"/>
                <a:gd name="T9" fmla="*/ 5 h 11"/>
                <a:gd name="T10" fmla="*/ 5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6" y="1"/>
                    <a:pt x="6" y="2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4" y="8"/>
                    <a:pt x="3" y="10"/>
                    <a:pt x="1" y="11"/>
                  </a:cubicBezTo>
                  <a:cubicBezTo>
                    <a:pt x="0" y="8"/>
                    <a:pt x="1" y="7"/>
                    <a:pt x="2" y="5"/>
                  </a:cubicBezTo>
                  <a:cubicBezTo>
                    <a:pt x="2" y="3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39CD3276-7320-4082-AFEE-9FBC9A54B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3548"/>
              <a:ext cx="11" cy="14"/>
            </a:xfrm>
            <a:custGeom>
              <a:avLst/>
              <a:gdLst>
                <a:gd name="T0" fmla="*/ 5 w 6"/>
                <a:gd name="T1" fmla="*/ 0 h 8"/>
                <a:gd name="T2" fmla="*/ 5 w 6"/>
                <a:gd name="T3" fmla="*/ 5 h 8"/>
                <a:gd name="T4" fmla="*/ 3 w 6"/>
                <a:gd name="T5" fmla="*/ 7 h 8"/>
                <a:gd name="T6" fmla="*/ 0 w 6"/>
                <a:gd name="T7" fmla="*/ 8 h 8"/>
                <a:gd name="T8" fmla="*/ 1 w 6"/>
                <a:gd name="T9" fmla="*/ 6 h 8"/>
                <a:gd name="T10" fmla="*/ 1 w 6"/>
                <a:gd name="T11" fmla="*/ 4 h 8"/>
                <a:gd name="T12" fmla="*/ 5 w 6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FCC36B6-7B4F-46A6-A2B3-A93D6F0DD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3612"/>
              <a:ext cx="329" cy="30"/>
            </a:xfrm>
            <a:custGeom>
              <a:avLst/>
              <a:gdLst>
                <a:gd name="T0" fmla="*/ 180 w 192"/>
                <a:gd name="T1" fmla="*/ 18 h 18"/>
                <a:gd name="T2" fmla="*/ 67 w 192"/>
                <a:gd name="T3" fmla="*/ 18 h 18"/>
                <a:gd name="T4" fmla="*/ 58 w 192"/>
                <a:gd name="T5" fmla="*/ 13 h 18"/>
                <a:gd name="T6" fmla="*/ 50 w 192"/>
                <a:gd name="T7" fmla="*/ 4 h 18"/>
                <a:gd name="T8" fmla="*/ 47 w 192"/>
                <a:gd name="T9" fmla="*/ 10 h 18"/>
                <a:gd name="T10" fmla="*/ 37 w 192"/>
                <a:gd name="T11" fmla="*/ 18 h 18"/>
                <a:gd name="T12" fmla="*/ 11 w 192"/>
                <a:gd name="T13" fmla="*/ 18 h 18"/>
                <a:gd name="T14" fmla="*/ 0 w 192"/>
                <a:gd name="T15" fmla="*/ 6 h 18"/>
                <a:gd name="T16" fmla="*/ 0 w 192"/>
                <a:gd name="T17" fmla="*/ 0 h 18"/>
                <a:gd name="T18" fmla="*/ 191 w 192"/>
                <a:gd name="T19" fmla="*/ 0 h 18"/>
                <a:gd name="T20" fmla="*/ 191 w 192"/>
                <a:gd name="T21" fmla="*/ 4 h 18"/>
                <a:gd name="T22" fmla="*/ 180 w 192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18">
                  <a:moveTo>
                    <a:pt x="180" y="18"/>
                  </a:moveTo>
                  <a:cubicBezTo>
                    <a:pt x="67" y="18"/>
                    <a:pt x="67" y="18"/>
                    <a:pt x="67" y="18"/>
                  </a:cubicBezTo>
                  <a:cubicBezTo>
                    <a:pt x="64" y="18"/>
                    <a:pt x="60" y="16"/>
                    <a:pt x="58" y="13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5"/>
                    <a:pt x="41" y="18"/>
                    <a:pt x="37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5" y="18"/>
                    <a:pt x="0" y="13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6" y="2"/>
                    <a:pt x="162" y="1"/>
                    <a:pt x="191" y="0"/>
                  </a:cubicBezTo>
                  <a:cubicBezTo>
                    <a:pt x="191" y="2"/>
                    <a:pt x="191" y="3"/>
                    <a:pt x="191" y="4"/>
                  </a:cubicBezTo>
                  <a:cubicBezTo>
                    <a:pt x="192" y="12"/>
                    <a:pt x="187" y="18"/>
                    <a:pt x="180" y="18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893FF451-F1C6-45F7-805B-7F90A3247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466"/>
              <a:ext cx="215" cy="185"/>
            </a:xfrm>
            <a:custGeom>
              <a:avLst/>
              <a:gdLst>
                <a:gd name="T0" fmla="*/ 94 w 126"/>
                <a:gd name="T1" fmla="*/ 0 h 108"/>
                <a:gd name="T2" fmla="*/ 108 w 126"/>
                <a:gd name="T3" fmla="*/ 35 h 108"/>
                <a:gd name="T4" fmla="*/ 122 w 126"/>
                <a:gd name="T5" fmla="*/ 94 h 108"/>
                <a:gd name="T6" fmla="*/ 116 w 126"/>
                <a:gd name="T7" fmla="*/ 102 h 108"/>
                <a:gd name="T8" fmla="*/ 63 w 126"/>
                <a:gd name="T9" fmla="*/ 108 h 108"/>
                <a:gd name="T10" fmla="*/ 7 w 126"/>
                <a:gd name="T11" fmla="*/ 102 h 108"/>
                <a:gd name="T12" fmla="*/ 0 w 126"/>
                <a:gd name="T13" fmla="*/ 93 h 108"/>
                <a:gd name="T14" fmla="*/ 15 w 126"/>
                <a:gd name="T15" fmla="*/ 41 h 108"/>
                <a:gd name="T16" fmla="*/ 37 w 126"/>
                <a:gd name="T17" fmla="*/ 0 h 108"/>
                <a:gd name="T18" fmla="*/ 94 w 126"/>
                <a:gd name="T1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8">
                  <a:moveTo>
                    <a:pt x="94" y="0"/>
                  </a:moveTo>
                  <a:cubicBezTo>
                    <a:pt x="94" y="0"/>
                    <a:pt x="97" y="20"/>
                    <a:pt x="108" y="35"/>
                  </a:cubicBezTo>
                  <a:cubicBezTo>
                    <a:pt x="120" y="52"/>
                    <a:pt x="126" y="70"/>
                    <a:pt x="122" y="94"/>
                  </a:cubicBezTo>
                  <a:cubicBezTo>
                    <a:pt x="121" y="98"/>
                    <a:pt x="119" y="100"/>
                    <a:pt x="116" y="102"/>
                  </a:cubicBezTo>
                  <a:cubicBezTo>
                    <a:pt x="109" y="104"/>
                    <a:pt x="93" y="108"/>
                    <a:pt x="63" y="108"/>
                  </a:cubicBezTo>
                  <a:cubicBezTo>
                    <a:pt x="34" y="108"/>
                    <a:pt x="16" y="104"/>
                    <a:pt x="7" y="102"/>
                  </a:cubicBezTo>
                  <a:cubicBezTo>
                    <a:pt x="3" y="100"/>
                    <a:pt x="1" y="97"/>
                    <a:pt x="0" y="93"/>
                  </a:cubicBezTo>
                  <a:cubicBezTo>
                    <a:pt x="0" y="82"/>
                    <a:pt x="0" y="56"/>
                    <a:pt x="15" y="41"/>
                  </a:cubicBezTo>
                  <a:cubicBezTo>
                    <a:pt x="39" y="17"/>
                    <a:pt x="37" y="0"/>
                    <a:pt x="37" y="0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B19BE676-FBCF-4094-9CC2-6CF64F88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3540"/>
              <a:ext cx="89" cy="8"/>
            </a:xfrm>
            <a:custGeom>
              <a:avLst/>
              <a:gdLst>
                <a:gd name="T0" fmla="*/ 0 w 52"/>
                <a:gd name="T1" fmla="*/ 5 h 5"/>
                <a:gd name="T2" fmla="*/ 13 w 52"/>
                <a:gd name="T3" fmla="*/ 1 h 5"/>
                <a:gd name="T4" fmla="*/ 26 w 52"/>
                <a:gd name="T5" fmla="*/ 0 h 5"/>
                <a:gd name="T6" fmla="*/ 52 w 52"/>
                <a:gd name="T7" fmla="*/ 5 h 5"/>
                <a:gd name="T8" fmla="*/ 39 w 52"/>
                <a:gd name="T9" fmla="*/ 4 h 5"/>
                <a:gd name="T10" fmla="*/ 26 w 52"/>
                <a:gd name="T11" fmla="*/ 4 h 5"/>
                <a:gd name="T12" fmla="*/ 13 w 52"/>
                <a:gd name="T13" fmla="*/ 4 h 5"/>
                <a:gd name="T14" fmla="*/ 0 w 5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5">
                  <a:moveTo>
                    <a:pt x="0" y="5"/>
                  </a:moveTo>
                  <a:cubicBezTo>
                    <a:pt x="4" y="3"/>
                    <a:pt x="8" y="2"/>
                    <a:pt x="13" y="1"/>
                  </a:cubicBezTo>
                  <a:cubicBezTo>
                    <a:pt x="17" y="0"/>
                    <a:pt x="21" y="0"/>
                    <a:pt x="26" y="0"/>
                  </a:cubicBezTo>
                  <a:cubicBezTo>
                    <a:pt x="35" y="0"/>
                    <a:pt x="44" y="1"/>
                    <a:pt x="52" y="5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4" y="4"/>
                    <a:pt x="30" y="4"/>
                    <a:pt x="26" y="4"/>
                  </a:cubicBezTo>
                  <a:cubicBezTo>
                    <a:pt x="22" y="4"/>
                    <a:pt x="17" y="4"/>
                    <a:pt x="13" y="4"/>
                  </a:cubicBezTo>
                  <a:cubicBezTo>
                    <a:pt x="9" y="4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D5AA4F59-1B1D-41A5-B257-A089FEC4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3519"/>
              <a:ext cx="72" cy="9"/>
            </a:xfrm>
            <a:custGeom>
              <a:avLst/>
              <a:gdLst>
                <a:gd name="T0" fmla="*/ 0 w 42"/>
                <a:gd name="T1" fmla="*/ 5 h 5"/>
                <a:gd name="T2" fmla="*/ 10 w 42"/>
                <a:gd name="T3" fmla="*/ 1 h 5"/>
                <a:gd name="T4" fmla="*/ 21 w 42"/>
                <a:gd name="T5" fmla="*/ 0 h 5"/>
                <a:gd name="T6" fmla="*/ 32 w 42"/>
                <a:gd name="T7" fmla="*/ 1 h 5"/>
                <a:gd name="T8" fmla="*/ 42 w 42"/>
                <a:gd name="T9" fmla="*/ 5 h 5"/>
                <a:gd name="T10" fmla="*/ 31 w 42"/>
                <a:gd name="T11" fmla="*/ 4 h 5"/>
                <a:gd name="T12" fmla="*/ 21 w 42"/>
                <a:gd name="T13" fmla="*/ 4 h 5"/>
                <a:gd name="T14" fmla="*/ 0 w 4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3" y="3"/>
                    <a:pt x="7" y="2"/>
                    <a:pt x="10" y="1"/>
                  </a:cubicBezTo>
                  <a:cubicBezTo>
                    <a:pt x="14" y="0"/>
                    <a:pt x="17" y="0"/>
                    <a:pt x="21" y="0"/>
                  </a:cubicBezTo>
                  <a:cubicBezTo>
                    <a:pt x="25" y="0"/>
                    <a:pt x="28" y="0"/>
                    <a:pt x="32" y="1"/>
                  </a:cubicBezTo>
                  <a:cubicBezTo>
                    <a:pt x="35" y="2"/>
                    <a:pt x="39" y="3"/>
                    <a:pt x="42" y="5"/>
                  </a:cubicBezTo>
                  <a:cubicBezTo>
                    <a:pt x="38" y="5"/>
                    <a:pt x="35" y="4"/>
                    <a:pt x="31" y="4"/>
                  </a:cubicBezTo>
                  <a:cubicBezTo>
                    <a:pt x="28" y="4"/>
                    <a:pt x="25" y="4"/>
                    <a:pt x="21" y="4"/>
                  </a:cubicBezTo>
                  <a:cubicBezTo>
                    <a:pt x="14" y="4"/>
                    <a:pt x="7" y="4"/>
                    <a:pt x="0" y="5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940F848-86E9-4D88-8074-055C4FA9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612"/>
              <a:ext cx="210" cy="39"/>
            </a:xfrm>
            <a:custGeom>
              <a:avLst/>
              <a:gdLst>
                <a:gd name="T0" fmla="*/ 63 w 123"/>
                <a:gd name="T1" fmla="*/ 7 h 23"/>
                <a:gd name="T2" fmla="*/ 123 w 123"/>
                <a:gd name="T3" fmla="*/ 0 h 23"/>
                <a:gd name="T4" fmla="*/ 122 w 123"/>
                <a:gd name="T5" fmla="*/ 9 h 23"/>
                <a:gd name="T6" fmla="*/ 116 w 123"/>
                <a:gd name="T7" fmla="*/ 17 h 23"/>
                <a:gd name="T8" fmla="*/ 63 w 123"/>
                <a:gd name="T9" fmla="*/ 23 h 23"/>
                <a:gd name="T10" fmla="*/ 7 w 123"/>
                <a:gd name="T11" fmla="*/ 17 h 23"/>
                <a:gd name="T12" fmla="*/ 0 w 123"/>
                <a:gd name="T13" fmla="*/ 8 h 23"/>
                <a:gd name="T14" fmla="*/ 0 w 123"/>
                <a:gd name="T15" fmla="*/ 0 h 23"/>
                <a:gd name="T16" fmla="*/ 63 w 123"/>
                <a:gd name="T1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3" h="23">
                  <a:moveTo>
                    <a:pt x="63" y="7"/>
                  </a:moveTo>
                  <a:cubicBezTo>
                    <a:pt x="96" y="7"/>
                    <a:pt x="114" y="3"/>
                    <a:pt x="123" y="0"/>
                  </a:cubicBezTo>
                  <a:cubicBezTo>
                    <a:pt x="123" y="3"/>
                    <a:pt x="123" y="6"/>
                    <a:pt x="122" y="9"/>
                  </a:cubicBezTo>
                  <a:cubicBezTo>
                    <a:pt x="121" y="13"/>
                    <a:pt x="119" y="15"/>
                    <a:pt x="116" y="17"/>
                  </a:cubicBezTo>
                  <a:cubicBezTo>
                    <a:pt x="109" y="19"/>
                    <a:pt x="93" y="23"/>
                    <a:pt x="63" y="23"/>
                  </a:cubicBezTo>
                  <a:cubicBezTo>
                    <a:pt x="34" y="23"/>
                    <a:pt x="16" y="19"/>
                    <a:pt x="7" y="17"/>
                  </a:cubicBezTo>
                  <a:cubicBezTo>
                    <a:pt x="3" y="15"/>
                    <a:pt x="1" y="12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1" y="3"/>
                    <a:pt x="31" y="7"/>
                    <a:pt x="63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58FF618E-54CA-45C2-A1F6-FF0CC8EA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2252"/>
              <a:ext cx="274" cy="1274"/>
            </a:xfrm>
            <a:custGeom>
              <a:avLst/>
              <a:gdLst>
                <a:gd name="T0" fmla="*/ 57 w 160"/>
                <a:gd name="T1" fmla="*/ 714 h 746"/>
                <a:gd name="T2" fmla="*/ 40 w 160"/>
                <a:gd name="T3" fmla="*/ 549 h 746"/>
                <a:gd name="T4" fmla="*/ 25 w 160"/>
                <a:gd name="T5" fmla="*/ 384 h 746"/>
                <a:gd name="T6" fmla="*/ 2 w 160"/>
                <a:gd name="T7" fmla="*/ 54 h 746"/>
                <a:gd name="T8" fmla="*/ 51 w 160"/>
                <a:gd name="T9" fmla="*/ 1 h 746"/>
                <a:gd name="T10" fmla="*/ 109 w 160"/>
                <a:gd name="T11" fmla="*/ 1 h 746"/>
                <a:gd name="T12" fmla="*/ 158 w 160"/>
                <a:gd name="T13" fmla="*/ 53 h 746"/>
                <a:gd name="T14" fmla="*/ 141 w 160"/>
                <a:gd name="T15" fmla="*/ 382 h 746"/>
                <a:gd name="T16" fmla="*/ 136 w 160"/>
                <a:gd name="T17" fmla="*/ 546 h 746"/>
                <a:gd name="T18" fmla="*/ 134 w 160"/>
                <a:gd name="T19" fmla="*/ 709 h 746"/>
                <a:gd name="T20" fmla="*/ 129 w 160"/>
                <a:gd name="T21" fmla="*/ 722 h 746"/>
                <a:gd name="T22" fmla="*/ 129 w 160"/>
                <a:gd name="T23" fmla="*/ 722 h 746"/>
                <a:gd name="T24" fmla="*/ 63 w 160"/>
                <a:gd name="T25" fmla="*/ 727 h 746"/>
                <a:gd name="T26" fmla="*/ 63 w 160"/>
                <a:gd name="T27" fmla="*/ 727 h 746"/>
                <a:gd name="T28" fmla="*/ 57 w 160"/>
                <a:gd name="T29" fmla="*/ 714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746">
                  <a:moveTo>
                    <a:pt x="57" y="714"/>
                  </a:moveTo>
                  <a:cubicBezTo>
                    <a:pt x="50" y="659"/>
                    <a:pt x="45" y="604"/>
                    <a:pt x="40" y="549"/>
                  </a:cubicBezTo>
                  <a:cubicBezTo>
                    <a:pt x="34" y="494"/>
                    <a:pt x="30" y="439"/>
                    <a:pt x="25" y="384"/>
                  </a:cubicBezTo>
                  <a:cubicBezTo>
                    <a:pt x="17" y="274"/>
                    <a:pt x="9" y="164"/>
                    <a:pt x="2" y="54"/>
                  </a:cubicBezTo>
                  <a:cubicBezTo>
                    <a:pt x="0" y="25"/>
                    <a:pt x="23" y="0"/>
                    <a:pt x="51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37" y="1"/>
                    <a:pt x="160" y="25"/>
                    <a:pt x="158" y="53"/>
                  </a:cubicBezTo>
                  <a:cubicBezTo>
                    <a:pt x="151" y="163"/>
                    <a:pt x="146" y="272"/>
                    <a:pt x="141" y="382"/>
                  </a:cubicBezTo>
                  <a:cubicBezTo>
                    <a:pt x="139" y="436"/>
                    <a:pt x="137" y="491"/>
                    <a:pt x="136" y="546"/>
                  </a:cubicBezTo>
                  <a:cubicBezTo>
                    <a:pt x="134" y="600"/>
                    <a:pt x="133" y="655"/>
                    <a:pt x="134" y="709"/>
                  </a:cubicBezTo>
                  <a:cubicBezTo>
                    <a:pt x="134" y="714"/>
                    <a:pt x="132" y="718"/>
                    <a:pt x="129" y="722"/>
                  </a:cubicBezTo>
                  <a:cubicBezTo>
                    <a:pt x="129" y="722"/>
                    <a:pt x="129" y="722"/>
                    <a:pt x="129" y="722"/>
                  </a:cubicBezTo>
                  <a:cubicBezTo>
                    <a:pt x="113" y="743"/>
                    <a:pt x="82" y="746"/>
                    <a:pt x="63" y="727"/>
                  </a:cubicBezTo>
                  <a:cubicBezTo>
                    <a:pt x="63" y="727"/>
                    <a:pt x="63" y="727"/>
                    <a:pt x="63" y="727"/>
                  </a:cubicBezTo>
                  <a:cubicBezTo>
                    <a:pt x="60" y="723"/>
                    <a:pt x="58" y="719"/>
                    <a:pt x="57" y="714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FE982C92-F80E-46CC-B1C6-4547B5F5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2250"/>
              <a:ext cx="269" cy="1268"/>
            </a:xfrm>
            <a:custGeom>
              <a:avLst/>
              <a:gdLst>
                <a:gd name="T0" fmla="*/ 23 w 157"/>
                <a:gd name="T1" fmla="*/ 706 h 742"/>
                <a:gd name="T2" fmla="*/ 18 w 157"/>
                <a:gd name="T3" fmla="*/ 380 h 742"/>
                <a:gd name="T4" fmla="*/ 1 w 157"/>
                <a:gd name="T5" fmla="*/ 56 h 742"/>
                <a:gd name="T6" fmla="*/ 13 w 157"/>
                <a:gd name="T7" fmla="*/ 20 h 742"/>
                <a:gd name="T8" fmla="*/ 48 w 157"/>
                <a:gd name="T9" fmla="*/ 3 h 742"/>
                <a:gd name="T10" fmla="*/ 105 w 157"/>
                <a:gd name="T11" fmla="*/ 0 h 742"/>
                <a:gd name="T12" fmla="*/ 142 w 157"/>
                <a:gd name="T13" fmla="*/ 15 h 742"/>
                <a:gd name="T14" fmla="*/ 156 w 157"/>
                <a:gd name="T15" fmla="*/ 52 h 742"/>
                <a:gd name="T16" fmla="*/ 134 w 157"/>
                <a:gd name="T17" fmla="*/ 383 h 742"/>
                <a:gd name="T18" fmla="*/ 100 w 157"/>
                <a:gd name="T19" fmla="*/ 711 h 742"/>
                <a:gd name="T20" fmla="*/ 94 w 157"/>
                <a:gd name="T21" fmla="*/ 723 h 742"/>
                <a:gd name="T22" fmla="*/ 94 w 157"/>
                <a:gd name="T23" fmla="*/ 723 h 742"/>
                <a:gd name="T24" fmla="*/ 28 w 157"/>
                <a:gd name="T25" fmla="*/ 719 h 742"/>
                <a:gd name="T26" fmla="*/ 28 w 157"/>
                <a:gd name="T27" fmla="*/ 719 h 742"/>
                <a:gd name="T28" fmla="*/ 23 w 157"/>
                <a:gd name="T29" fmla="*/ 706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742">
                  <a:moveTo>
                    <a:pt x="23" y="706"/>
                  </a:moveTo>
                  <a:cubicBezTo>
                    <a:pt x="23" y="597"/>
                    <a:pt x="22" y="488"/>
                    <a:pt x="18" y="380"/>
                  </a:cubicBezTo>
                  <a:cubicBezTo>
                    <a:pt x="15" y="271"/>
                    <a:pt x="10" y="163"/>
                    <a:pt x="1" y="56"/>
                  </a:cubicBezTo>
                  <a:cubicBezTo>
                    <a:pt x="0" y="42"/>
                    <a:pt x="4" y="30"/>
                    <a:pt x="13" y="20"/>
                  </a:cubicBezTo>
                  <a:cubicBezTo>
                    <a:pt x="21" y="10"/>
                    <a:pt x="34" y="4"/>
                    <a:pt x="48" y="3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20" y="0"/>
                    <a:pt x="133" y="5"/>
                    <a:pt x="142" y="15"/>
                  </a:cubicBezTo>
                  <a:cubicBezTo>
                    <a:pt x="151" y="24"/>
                    <a:pt x="157" y="38"/>
                    <a:pt x="156" y="52"/>
                  </a:cubicBezTo>
                  <a:cubicBezTo>
                    <a:pt x="152" y="164"/>
                    <a:pt x="144" y="274"/>
                    <a:pt x="134" y="383"/>
                  </a:cubicBezTo>
                  <a:cubicBezTo>
                    <a:pt x="124" y="493"/>
                    <a:pt x="113" y="602"/>
                    <a:pt x="100" y="711"/>
                  </a:cubicBezTo>
                  <a:cubicBezTo>
                    <a:pt x="99" y="716"/>
                    <a:pt x="97" y="720"/>
                    <a:pt x="94" y="723"/>
                  </a:cubicBezTo>
                  <a:cubicBezTo>
                    <a:pt x="94" y="723"/>
                    <a:pt x="94" y="723"/>
                    <a:pt x="94" y="723"/>
                  </a:cubicBezTo>
                  <a:cubicBezTo>
                    <a:pt x="75" y="742"/>
                    <a:pt x="44" y="740"/>
                    <a:pt x="28" y="719"/>
                  </a:cubicBezTo>
                  <a:cubicBezTo>
                    <a:pt x="28" y="719"/>
                    <a:pt x="28" y="719"/>
                    <a:pt x="28" y="719"/>
                  </a:cubicBezTo>
                  <a:cubicBezTo>
                    <a:pt x="25" y="716"/>
                    <a:pt x="23" y="711"/>
                    <a:pt x="23" y="706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B54547D2-26A3-47EE-9AE1-4656A3F9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250"/>
              <a:ext cx="106" cy="95"/>
            </a:xfrm>
            <a:custGeom>
              <a:avLst/>
              <a:gdLst>
                <a:gd name="T0" fmla="*/ 0 w 106"/>
                <a:gd name="T1" fmla="*/ 13 h 95"/>
                <a:gd name="T2" fmla="*/ 92 w 106"/>
                <a:gd name="T3" fmla="*/ 0 h 95"/>
                <a:gd name="T4" fmla="*/ 106 w 106"/>
                <a:gd name="T5" fmla="*/ 82 h 95"/>
                <a:gd name="T6" fmla="*/ 12 w 106"/>
                <a:gd name="T7" fmla="*/ 95 h 95"/>
                <a:gd name="T8" fmla="*/ 0 w 106"/>
                <a:gd name="T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95">
                  <a:moveTo>
                    <a:pt x="0" y="13"/>
                  </a:moveTo>
                  <a:lnTo>
                    <a:pt x="92" y="0"/>
                  </a:lnTo>
                  <a:lnTo>
                    <a:pt x="106" y="82"/>
                  </a:lnTo>
                  <a:lnTo>
                    <a:pt x="12" y="9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28F26A24-AFF6-4246-9DE9-EA2F1CC04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971"/>
              <a:ext cx="226" cy="309"/>
            </a:xfrm>
            <a:custGeom>
              <a:avLst/>
              <a:gdLst>
                <a:gd name="T0" fmla="*/ 100 w 132"/>
                <a:gd name="T1" fmla="*/ 174 h 181"/>
                <a:gd name="T2" fmla="*/ 37 w 132"/>
                <a:gd name="T3" fmla="*/ 154 h 181"/>
                <a:gd name="T4" fmla="*/ 3 w 132"/>
                <a:gd name="T5" fmla="*/ 119 h 181"/>
                <a:gd name="T6" fmla="*/ 24 w 132"/>
                <a:gd name="T7" fmla="*/ 108 h 181"/>
                <a:gd name="T8" fmla="*/ 46 w 132"/>
                <a:gd name="T9" fmla="*/ 122 h 181"/>
                <a:gd name="T10" fmla="*/ 32 w 132"/>
                <a:gd name="T11" fmla="*/ 62 h 181"/>
                <a:gd name="T12" fmla="*/ 35 w 132"/>
                <a:gd name="T13" fmla="*/ 26 h 181"/>
                <a:gd name="T14" fmla="*/ 66 w 132"/>
                <a:gd name="T15" fmla="*/ 98 h 181"/>
                <a:gd name="T16" fmla="*/ 57 w 132"/>
                <a:gd name="T17" fmla="*/ 16 h 181"/>
                <a:gd name="T18" fmla="*/ 73 w 132"/>
                <a:gd name="T19" fmla="*/ 10 h 181"/>
                <a:gd name="T20" fmla="*/ 88 w 132"/>
                <a:gd name="T21" fmla="*/ 91 h 181"/>
                <a:gd name="T22" fmla="*/ 89 w 132"/>
                <a:gd name="T23" fmla="*/ 20 h 181"/>
                <a:gd name="T24" fmla="*/ 98 w 132"/>
                <a:gd name="T25" fmla="*/ 12 h 181"/>
                <a:gd name="T26" fmla="*/ 106 w 132"/>
                <a:gd name="T27" fmla="*/ 25 h 181"/>
                <a:gd name="T28" fmla="*/ 109 w 132"/>
                <a:gd name="T29" fmla="*/ 93 h 181"/>
                <a:gd name="T30" fmla="*/ 119 w 132"/>
                <a:gd name="T31" fmla="*/ 42 h 181"/>
                <a:gd name="T32" fmla="*/ 129 w 132"/>
                <a:gd name="T33" fmla="*/ 48 h 181"/>
                <a:gd name="T34" fmla="*/ 129 w 132"/>
                <a:gd name="T35" fmla="*/ 158 h 181"/>
                <a:gd name="T36" fmla="*/ 100 w 132"/>
                <a:gd name="T37" fmla="*/ 17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81">
                  <a:moveTo>
                    <a:pt x="100" y="174"/>
                  </a:moveTo>
                  <a:cubicBezTo>
                    <a:pt x="74" y="181"/>
                    <a:pt x="49" y="179"/>
                    <a:pt x="37" y="154"/>
                  </a:cubicBezTo>
                  <a:cubicBezTo>
                    <a:pt x="26" y="130"/>
                    <a:pt x="6" y="129"/>
                    <a:pt x="3" y="119"/>
                  </a:cubicBezTo>
                  <a:cubicBezTo>
                    <a:pt x="0" y="109"/>
                    <a:pt x="12" y="106"/>
                    <a:pt x="24" y="108"/>
                  </a:cubicBezTo>
                  <a:cubicBezTo>
                    <a:pt x="37" y="111"/>
                    <a:pt x="46" y="122"/>
                    <a:pt x="46" y="122"/>
                  </a:cubicBezTo>
                  <a:cubicBezTo>
                    <a:pt x="46" y="122"/>
                    <a:pt x="38" y="89"/>
                    <a:pt x="32" y="62"/>
                  </a:cubicBezTo>
                  <a:cubicBezTo>
                    <a:pt x="26" y="35"/>
                    <a:pt x="27" y="27"/>
                    <a:pt x="35" y="26"/>
                  </a:cubicBezTo>
                  <a:cubicBezTo>
                    <a:pt x="45" y="25"/>
                    <a:pt x="48" y="42"/>
                    <a:pt x="66" y="98"/>
                  </a:cubicBezTo>
                  <a:cubicBezTo>
                    <a:pt x="66" y="98"/>
                    <a:pt x="57" y="28"/>
                    <a:pt x="57" y="16"/>
                  </a:cubicBezTo>
                  <a:cubicBezTo>
                    <a:pt x="56" y="5"/>
                    <a:pt x="68" y="0"/>
                    <a:pt x="73" y="10"/>
                  </a:cubicBezTo>
                  <a:cubicBezTo>
                    <a:pt x="78" y="20"/>
                    <a:pt x="88" y="91"/>
                    <a:pt x="88" y="91"/>
                  </a:cubicBezTo>
                  <a:cubicBezTo>
                    <a:pt x="88" y="91"/>
                    <a:pt x="87" y="28"/>
                    <a:pt x="89" y="20"/>
                  </a:cubicBezTo>
                  <a:cubicBezTo>
                    <a:pt x="91" y="13"/>
                    <a:pt x="95" y="12"/>
                    <a:pt x="98" y="12"/>
                  </a:cubicBezTo>
                  <a:cubicBezTo>
                    <a:pt x="100" y="11"/>
                    <a:pt x="106" y="14"/>
                    <a:pt x="106" y="25"/>
                  </a:cubicBezTo>
                  <a:cubicBezTo>
                    <a:pt x="107" y="35"/>
                    <a:pt x="109" y="93"/>
                    <a:pt x="109" y="93"/>
                  </a:cubicBezTo>
                  <a:cubicBezTo>
                    <a:pt x="109" y="93"/>
                    <a:pt x="112" y="49"/>
                    <a:pt x="119" y="42"/>
                  </a:cubicBezTo>
                  <a:cubicBezTo>
                    <a:pt x="126" y="34"/>
                    <a:pt x="128" y="42"/>
                    <a:pt x="129" y="48"/>
                  </a:cubicBezTo>
                  <a:cubicBezTo>
                    <a:pt x="131" y="55"/>
                    <a:pt x="132" y="141"/>
                    <a:pt x="129" y="158"/>
                  </a:cubicBezTo>
                  <a:cubicBezTo>
                    <a:pt x="127" y="176"/>
                    <a:pt x="100" y="174"/>
                    <a:pt x="100" y="17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A5C74B30-592A-40D3-8CF1-71EE1E01D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279"/>
              <a:ext cx="541" cy="524"/>
            </a:xfrm>
            <a:custGeom>
              <a:avLst/>
              <a:gdLst>
                <a:gd name="T0" fmla="*/ 299 w 316"/>
                <a:gd name="T1" fmla="*/ 0 h 307"/>
                <a:gd name="T2" fmla="*/ 309 w 316"/>
                <a:gd name="T3" fmla="*/ 5 h 307"/>
                <a:gd name="T4" fmla="*/ 316 w 316"/>
                <a:gd name="T5" fmla="*/ 119 h 307"/>
                <a:gd name="T6" fmla="*/ 314 w 316"/>
                <a:gd name="T7" fmla="*/ 178 h 307"/>
                <a:gd name="T8" fmla="*/ 311 w 316"/>
                <a:gd name="T9" fmla="*/ 209 h 307"/>
                <a:gd name="T10" fmla="*/ 308 w 316"/>
                <a:gd name="T11" fmla="*/ 227 h 307"/>
                <a:gd name="T12" fmla="*/ 307 w 316"/>
                <a:gd name="T13" fmla="*/ 229 h 307"/>
                <a:gd name="T14" fmla="*/ 306 w 316"/>
                <a:gd name="T15" fmla="*/ 232 h 307"/>
                <a:gd name="T16" fmla="*/ 304 w 316"/>
                <a:gd name="T17" fmla="*/ 239 h 307"/>
                <a:gd name="T18" fmla="*/ 299 w 316"/>
                <a:gd name="T19" fmla="*/ 251 h 307"/>
                <a:gd name="T20" fmla="*/ 265 w 316"/>
                <a:gd name="T21" fmla="*/ 290 h 307"/>
                <a:gd name="T22" fmla="*/ 253 w 316"/>
                <a:gd name="T23" fmla="*/ 296 h 307"/>
                <a:gd name="T24" fmla="*/ 241 w 316"/>
                <a:gd name="T25" fmla="*/ 301 h 307"/>
                <a:gd name="T26" fmla="*/ 228 w 316"/>
                <a:gd name="T27" fmla="*/ 304 h 307"/>
                <a:gd name="T28" fmla="*/ 222 w 316"/>
                <a:gd name="T29" fmla="*/ 306 h 307"/>
                <a:gd name="T30" fmla="*/ 216 w 316"/>
                <a:gd name="T31" fmla="*/ 306 h 307"/>
                <a:gd name="T32" fmla="*/ 205 w 316"/>
                <a:gd name="T33" fmla="*/ 307 h 307"/>
                <a:gd name="T34" fmla="*/ 195 w 316"/>
                <a:gd name="T35" fmla="*/ 307 h 307"/>
                <a:gd name="T36" fmla="*/ 176 w 316"/>
                <a:gd name="T37" fmla="*/ 306 h 307"/>
                <a:gd name="T38" fmla="*/ 159 w 316"/>
                <a:gd name="T39" fmla="*/ 303 h 307"/>
                <a:gd name="T40" fmla="*/ 142 w 316"/>
                <a:gd name="T41" fmla="*/ 299 h 307"/>
                <a:gd name="T42" fmla="*/ 83 w 316"/>
                <a:gd name="T43" fmla="*/ 277 h 307"/>
                <a:gd name="T44" fmla="*/ 29 w 316"/>
                <a:gd name="T45" fmla="*/ 250 h 307"/>
                <a:gd name="T46" fmla="*/ 3 w 316"/>
                <a:gd name="T47" fmla="*/ 215 h 307"/>
                <a:gd name="T48" fmla="*/ 11 w 316"/>
                <a:gd name="T49" fmla="*/ 174 h 307"/>
                <a:gd name="T50" fmla="*/ 84 w 316"/>
                <a:gd name="T51" fmla="*/ 156 h 307"/>
                <a:gd name="T52" fmla="*/ 128 w 316"/>
                <a:gd name="T53" fmla="*/ 180 h 307"/>
                <a:gd name="T54" fmla="*/ 171 w 316"/>
                <a:gd name="T55" fmla="*/ 199 h 307"/>
                <a:gd name="T56" fmla="*/ 181 w 316"/>
                <a:gd name="T57" fmla="*/ 201 h 307"/>
                <a:gd name="T58" fmla="*/ 191 w 316"/>
                <a:gd name="T59" fmla="*/ 203 h 307"/>
                <a:gd name="T60" fmla="*/ 199 w 316"/>
                <a:gd name="T61" fmla="*/ 205 h 307"/>
                <a:gd name="T62" fmla="*/ 206 w 316"/>
                <a:gd name="T63" fmla="*/ 205 h 307"/>
                <a:gd name="T64" fmla="*/ 207 w 316"/>
                <a:gd name="T65" fmla="*/ 205 h 307"/>
                <a:gd name="T66" fmla="*/ 207 w 316"/>
                <a:gd name="T67" fmla="*/ 205 h 307"/>
                <a:gd name="T68" fmla="*/ 208 w 316"/>
                <a:gd name="T69" fmla="*/ 205 h 307"/>
                <a:gd name="T70" fmla="*/ 209 w 316"/>
                <a:gd name="T71" fmla="*/ 205 h 307"/>
                <a:gd name="T72" fmla="*/ 209 w 316"/>
                <a:gd name="T73" fmla="*/ 204 h 307"/>
                <a:gd name="T74" fmla="*/ 210 w 316"/>
                <a:gd name="T75" fmla="*/ 204 h 307"/>
                <a:gd name="T76" fmla="*/ 211 w 316"/>
                <a:gd name="T77" fmla="*/ 203 h 307"/>
                <a:gd name="T78" fmla="*/ 211 w 316"/>
                <a:gd name="T79" fmla="*/ 203 h 307"/>
                <a:gd name="T80" fmla="*/ 211 w 316"/>
                <a:gd name="T81" fmla="*/ 203 h 307"/>
                <a:gd name="T82" fmla="*/ 211 w 316"/>
                <a:gd name="T83" fmla="*/ 202 h 307"/>
                <a:gd name="T84" fmla="*/ 212 w 316"/>
                <a:gd name="T85" fmla="*/ 202 h 307"/>
                <a:gd name="T86" fmla="*/ 214 w 316"/>
                <a:gd name="T87" fmla="*/ 192 h 307"/>
                <a:gd name="T88" fmla="*/ 217 w 316"/>
                <a:gd name="T89" fmla="*/ 169 h 307"/>
                <a:gd name="T90" fmla="*/ 221 w 316"/>
                <a:gd name="T91" fmla="*/ 118 h 307"/>
                <a:gd name="T92" fmla="*/ 219 w 316"/>
                <a:gd name="T93" fmla="*/ 12 h 307"/>
                <a:gd name="T94" fmla="*/ 229 w 316"/>
                <a:gd name="T95" fmla="*/ 6 h 307"/>
                <a:gd name="T96" fmla="*/ 299 w 316"/>
                <a:gd name="T97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6" h="307">
                  <a:moveTo>
                    <a:pt x="299" y="0"/>
                  </a:moveTo>
                  <a:cubicBezTo>
                    <a:pt x="304" y="0"/>
                    <a:pt x="309" y="2"/>
                    <a:pt x="309" y="5"/>
                  </a:cubicBezTo>
                  <a:cubicBezTo>
                    <a:pt x="313" y="43"/>
                    <a:pt x="315" y="80"/>
                    <a:pt x="316" y="119"/>
                  </a:cubicBezTo>
                  <a:cubicBezTo>
                    <a:pt x="316" y="138"/>
                    <a:pt x="316" y="157"/>
                    <a:pt x="314" y="178"/>
                  </a:cubicBezTo>
                  <a:cubicBezTo>
                    <a:pt x="314" y="188"/>
                    <a:pt x="313" y="198"/>
                    <a:pt x="311" y="209"/>
                  </a:cubicBezTo>
                  <a:cubicBezTo>
                    <a:pt x="310" y="215"/>
                    <a:pt x="309" y="221"/>
                    <a:pt x="308" y="227"/>
                  </a:cubicBezTo>
                  <a:cubicBezTo>
                    <a:pt x="307" y="229"/>
                    <a:pt x="307" y="229"/>
                    <a:pt x="307" y="229"/>
                  </a:cubicBezTo>
                  <a:cubicBezTo>
                    <a:pt x="306" y="232"/>
                    <a:pt x="306" y="232"/>
                    <a:pt x="306" y="232"/>
                  </a:cubicBezTo>
                  <a:cubicBezTo>
                    <a:pt x="304" y="239"/>
                    <a:pt x="304" y="239"/>
                    <a:pt x="304" y="239"/>
                  </a:cubicBezTo>
                  <a:cubicBezTo>
                    <a:pt x="303" y="243"/>
                    <a:pt x="301" y="247"/>
                    <a:pt x="299" y="251"/>
                  </a:cubicBezTo>
                  <a:cubicBezTo>
                    <a:pt x="292" y="267"/>
                    <a:pt x="280" y="280"/>
                    <a:pt x="265" y="290"/>
                  </a:cubicBezTo>
                  <a:cubicBezTo>
                    <a:pt x="261" y="292"/>
                    <a:pt x="257" y="294"/>
                    <a:pt x="253" y="296"/>
                  </a:cubicBezTo>
                  <a:cubicBezTo>
                    <a:pt x="249" y="298"/>
                    <a:pt x="245" y="299"/>
                    <a:pt x="241" y="301"/>
                  </a:cubicBezTo>
                  <a:cubicBezTo>
                    <a:pt x="237" y="302"/>
                    <a:pt x="233" y="303"/>
                    <a:pt x="228" y="304"/>
                  </a:cubicBezTo>
                  <a:cubicBezTo>
                    <a:pt x="226" y="305"/>
                    <a:pt x="224" y="305"/>
                    <a:pt x="222" y="306"/>
                  </a:cubicBezTo>
                  <a:cubicBezTo>
                    <a:pt x="216" y="306"/>
                    <a:pt x="216" y="306"/>
                    <a:pt x="216" y="306"/>
                  </a:cubicBezTo>
                  <a:cubicBezTo>
                    <a:pt x="213" y="307"/>
                    <a:pt x="209" y="307"/>
                    <a:pt x="205" y="307"/>
                  </a:cubicBezTo>
                  <a:cubicBezTo>
                    <a:pt x="202" y="307"/>
                    <a:pt x="198" y="307"/>
                    <a:pt x="195" y="307"/>
                  </a:cubicBezTo>
                  <a:cubicBezTo>
                    <a:pt x="189" y="307"/>
                    <a:pt x="182" y="307"/>
                    <a:pt x="176" y="306"/>
                  </a:cubicBezTo>
                  <a:cubicBezTo>
                    <a:pt x="170" y="305"/>
                    <a:pt x="164" y="304"/>
                    <a:pt x="159" y="303"/>
                  </a:cubicBezTo>
                  <a:cubicBezTo>
                    <a:pt x="153" y="302"/>
                    <a:pt x="147" y="300"/>
                    <a:pt x="142" y="299"/>
                  </a:cubicBezTo>
                  <a:cubicBezTo>
                    <a:pt x="121" y="293"/>
                    <a:pt x="101" y="286"/>
                    <a:pt x="83" y="277"/>
                  </a:cubicBezTo>
                  <a:cubicBezTo>
                    <a:pt x="64" y="269"/>
                    <a:pt x="46" y="260"/>
                    <a:pt x="29" y="250"/>
                  </a:cubicBezTo>
                  <a:cubicBezTo>
                    <a:pt x="15" y="242"/>
                    <a:pt x="6" y="229"/>
                    <a:pt x="3" y="215"/>
                  </a:cubicBezTo>
                  <a:cubicBezTo>
                    <a:pt x="0" y="201"/>
                    <a:pt x="2" y="186"/>
                    <a:pt x="11" y="174"/>
                  </a:cubicBezTo>
                  <a:cubicBezTo>
                    <a:pt x="28" y="150"/>
                    <a:pt x="60" y="142"/>
                    <a:pt x="84" y="156"/>
                  </a:cubicBezTo>
                  <a:cubicBezTo>
                    <a:pt x="98" y="165"/>
                    <a:pt x="113" y="173"/>
                    <a:pt x="128" y="180"/>
                  </a:cubicBezTo>
                  <a:cubicBezTo>
                    <a:pt x="143" y="188"/>
                    <a:pt x="157" y="194"/>
                    <a:pt x="171" y="199"/>
                  </a:cubicBezTo>
                  <a:cubicBezTo>
                    <a:pt x="175" y="200"/>
                    <a:pt x="178" y="201"/>
                    <a:pt x="181" y="201"/>
                  </a:cubicBezTo>
                  <a:cubicBezTo>
                    <a:pt x="185" y="202"/>
                    <a:pt x="188" y="203"/>
                    <a:pt x="191" y="203"/>
                  </a:cubicBezTo>
                  <a:cubicBezTo>
                    <a:pt x="194" y="204"/>
                    <a:pt x="197" y="204"/>
                    <a:pt x="199" y="205"/>
                  </a:cubicBezTo>
                  <a:cubicBezTo>
                    <a:pt x="202" y="205"/>
                    <a:pt x="204" y="205"/>
                    <a:pt x="206" y="205"/>
                  </a:cubicBezTo>
                  <a:cubicBezTo>
                    <a:pt x="206" y="205"/>
                    <a:pt x="207" y="205"/>
                    <a:pt x="207" y="205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5"/>
                    <a:pt x="208" y="205"/>
                    <a:pt x="208" y="205"/>
                  </a:cubicBezTo>
                  <a:cubicBezTo>
                    <a:pt x="208" y="205"/>
                    <a:pt x="208" y="205"/>
                    <a:pt x="209" y="205"/>
                  </a:cubicBezTo>
                  <a:cubicBezTo>
                    <a:pt x="209" y="205"/>
                    <a:pt x="209" y="205"/>
                    <a:pt x="209" y="204"/>
                  </a:cubicBezTo>
                  <a:cubicBezTo>
                    <a:pt x="210" y="204"/>
                    <a:pt x="210" y="204"/>
                    <a:pt x="210" y="204"/>
                  </a:cubicBezTo>
                  <a:cubicBezTo>
                    <a:pt x="210" y="204"/>
                    <a:pt x="210" y="204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3"/>
                  </a:cubicBezTo>
                  <a:cubicBezTo>
                    <a:pt x="211" y="203"/>
                    <a:pt x="211" y="203"/>
                    <a:pt x="211" y="202"/>
                  </a:cubicBezTo>
                  <a:cubicBezTo>
                    <a:pt x="212" y="202"/>
                    <a:pt x="212" y="202"/>
                    <a:pt x="212" y="202"/>
                  </a:cubicBezTo>
                  <a:cubicBezTo>
                    <a:pt x="212" y="199"/>
                    <a:pt x="213" y="196"/>
                    <a:pt x="214" y="192"/>
                  </a:cubicBezTo>
                  <a:cubicBezTo>
                    <a:pt x="215" y="185"/>
                    <a:pt x="216" y="177"/>
                    <a:pt x="217" y="169"/>
                  </a:cubicBezTo>
                  <a:cubicBezTo>
                    <a:pt x="219" y="153"/>
                    <a:pt x="220" y="136"/>
                    <a:pt x="221" y="118"/>
                  </a:cubicBezTo>
                  <a:cubicBezTo>
                    <a:pt x="222" y="83"/>
                    <a:pt x="221" y="47"/>
                    <a:pt x="219" y="12"/>
                  </a:cubicBezTo>
                  <a:cubicBezTo>
                    <a:pt x="219" y="9"/>
                    <a:pt x="223" y="7"/>
                    <a:pt x="229" y="6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AC77FFA9-4E29-48BA-83E5-8E1F1724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545"/>
              <a:ext cx="48" cy="343"/>
            </a:xfrm>
            <a:custGeom>
              <a:avLst/>
              <a:gdLst>
                <a:gd name="T0" fmla="*/ 28 w 28"/>
                <a:gd name="T1" fmla="*/ 201 h 201"/>
                <a:gd name="T2" fmla="*/ 11 w 28"/>
                <a:gd name="T3" fmla="*/ 0 h 201"/>
                <a:gd name="T4" fmla="*/ 19 w 28"/>
                <a:gd name="T5" fmla="*/ 6 h 201"/>
                <a:gd name="T6" fmla="*/ 19 w 28"/>
                <a:gd name="T7" fmla="*/ 7 h 201"/>
                <a:gd name="T8" fmla="*/ 27 w 28"/>
                <a:gd name="T9" fmla="*/ 13 h 201"/>
                <a:gd name="T10" fmla="*/ 28 w 28"/>
                <a:gd name="T11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01">
                  <a:moveTo>
                    <a:pt x="28" y="201"/>
                  </a:moveTo>
                  <a:cubicBezTo>
                    <a:pt x="0" y="147"/>
                    <a:pt x="11" y="1"/>
                    <a:pt x="11" y="0"/>
                  </a:cubicBezTo>
                  <a:cubicBezTo>
                    <a:pt x="13" y="2"/>
                    <a:pt x="16" y="4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22" y="9"/>
                    <a:pt x="25" y="11"/>
                    <a:pt x="27" y="13"/>
                  </a:cubicBezTo>
                  <a:cubicBezTo>
                    <a:pt x="27" y="13"/>
                    <a:pt x="25" y="87"/>
                    <a:pt x="28" y="201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B6FE7A9A-D15F-4119-8E17-96E860A8E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317"/>
              <a:ext cx="532" cy="256"/>
            </a:xfrm>
            <a:custGeom>
              <a:avLst/>
              <a:gdLst>
                <a:gd name="T0" fmla="*/ 311 w 311"/>
                <a:gd name="T1" fmla="*/ 0 h 150"/>
                <a:gd name="T2" fmla="*/ 157 w 311"/>
                <a:gd name="T3" fmla="*/ 150 h 150"/>
                <a:gd name="T4" fmla="*/ 0 w 311"/>
                <a:gd name="T5" fmla="*/ 13 h 150"/>
                <a:gd name="T6" fmla="*/ 311 w 311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1" h="150">
                  <a:moveTo>
                    <a:pt x="311" y="0"/>
                  </a:moveTo>
                  <a:cubicBezTo>
                    <a:pt x="298" y="65"/>
                    <a:pt x="237" y="150"/>
                    <a:pt x="157" y="150"/>
                  </a:cubicBezTo>
                  <a:cubicBezTo>
                    <a:pt x="77" y="150"/>
                    <a:pt x="13" y="77"/>
                    <a:pt x="0" y="13"/>
                  </a:cubicBezTo>
                  <a:cubicBezTo>
                    <a:pt x="117" y="23"/>
                    <a:pt x="263" y="4"/>
                    <a:pt x="311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B884FFA8-EA3F-4E95-8092-FB35C5C8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336"/>
              <a:ext cx="66" cy="49"/>
            </a:xfrm>
            <a:custGeom>
              <a:avLst/>
              <a:gdLst>
                <a:gd name="T0" fmla="*/ 2 w 39"/>
                <a:gd name="T1" fmla="*/ 5 h 29"/>
                <a:gd name="T2" fmla="*/ 38 w 39"/>
                <a:gd name="T3" fmla="*/ 0 h 29"/>
                <a:gd name="T4" fmla="*/ 39 w 39"/>
                <a:gd name="T5" fmla="*/ 1 h 29"/>
                <a:gd name="T6" fmla="*/ 38 w 39"/>
                <a:gd name="T7" fmla="*/ 25 h 29"/>
                <a:gd name="T8" fmla="*/ 0 w 39"/>
                <a:gd name="T9" fmla="*/ 29 h 29"/>
                <a:gd name="T10" fmla="*/ 2 w 39"/>
                <a:gd name="T1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9">
                  <a:moveTo>
                    <a:pt x="2" y="5"/>
                  </a:moveTo>
                  <a:cubicBezTo>
                    <a:pt x="25" y="2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9"/>
                    <a:pt x="38" y="17"/>
                    <a:pt x="38" y="25"/>
                  </a:cubicBezTo>
                  <a:cubicBezTo>
                    <a:pt x="31" y="26"/>
                    <a:pt x="17" y="27"/>
                    <a:pt x="0" y="29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37621415-8A88-421A-AA7E-787274140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350"/>
              <a:ext cx="313" cy="54"/>
            </a:xfrm>
            <a:custGeom>
              <a:avLst/>
              <a:gdLst>
                <a:gd name="T0" fmla="*/ 0 w 183"/>
                <a:gd name="T1" fmla="*/ 9 h 32"/>
                <a:gd name="T2" fmla="*/ 180 w 183"/>
                <a:gd name="T3" fmla="*/ 0 h 32"/>
                <a:gd name="T4" fmla="*/ 183 w 183"/>
                <a:gd name="T5" fmla="*/ 23 h 32"/>
                <a:gd name="T6" fmla="*/ 0 w 183"/>
                <a:gd name="T7" fmla="*/ 29 h 32"/>
                <a:gd name="T8" fmla="*/ 0 w 183"/>
                <a:gd name="T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2">
                  <a:moveTo>
                    <a:pt x="0" y="9"/>
                  </a:moveTo>
                  <a:cubicBezTo>
                    <a:pt x="65" y="11"/>
                    <a:pt x="134" y="5"/>
                    <a:pt x="180" y="0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33" y="27"/>
                    <a:pt x="60" y="32"/>
                    <a:pt x="0" y="2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08C09B7C-FE82-47A2-8BA6-EF685160F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2353"/>
              <a:ext cx="85" cy="43"/>
            </a:xfrm>
            <a:custGeom>
              <a:avLst/>
              <a:gdLst>
                <a:gd name="T0" fmla="*/ 2 w 50"/>
                <a:gd name="T1" fmla="*/ 1 h 25"/>
                <a:gd name="T2" fmla="*/ 48 w 50"/>
                <a:gd name="T3" fmla="*/ 6 h 25"/>
                <a:gd name="T4" fmla="*/ 50 w 50"/>
                <a:gd name="T5" fmla="*/ 25 h 25"/>
                <a:gd name="T6" fmla="*/ 1 w 50"/>
                <a:gd name="T7" fmla="*/ 17 h 25"/>
                <a:gd name="T8" fmla="*/ 0 w 50"/>
                <a:gd name="T9" fmla="*/ 0 h 25"/>
                <a:gd name="T10" fmla="*/ 2 w 50"/>
                <a:gd name="T1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5">
                  <a:moveTo>
                    <a:pt x="2" y="1"/>
                  </a:moveTo>
                  <a:cubicBezTo>
                    <a:pt x="16" y="3"/>
                    <a:pt x="32" y="5"/>
                    <a:pt x="48" y="6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31" y="24"/>
                    <a:pt x="15" y="21"/>
                    <a:pt x="1" y="17"/>
                  </a:cubicBezTo>
                  <a:cubicBezTo>
                    <a:pt x="1" y="11"/>
                    <a:pt x="1" y="6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CE192459-9A2C-4FA5-A9B5-450B0370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355"/>
              <a:ext cx="65" cy="51"/>
            </a:xfrm>
            <a:custGeom>
              <a:avLst/>
              <a:gdLst>
                <a:gd name="T0" fmla="*/ 6 w 38"/>
                <a:gd name="T1" fmla="*/ 26 h 30"/>
                <a:gd name="T2" fmla="*/ 10 w 38"/>
                <a:gd name="T3" fmla="*/ 27 h 30"/>
                <a:gd name="T4" fmla="*/ 28 w 38"/>
                <a:gd name="T5" fmla="*/ 27 h 30"/>
                <a:gd name="T6" fmla="*/ 35 w 38"/>
                <a:gd name="T7" fmla="*/ 19 h 30"/>
                <a:gd name="T8" fmla="*/ 35 w 38"/>
                <a:gd name="T9" fmla="*/ 10 h 30"/>
                <a:gd name="T10" fmla="*/ 27 w 38"/>
                <a:gd name="T11" fmla="*/ 3 h 30"/>
                <a:gd name="T12" fmla="*/ 9 w 38"/>
                <a:gd name="T13" fmla="*/ 4 h 30"/>
                <a:gd name="T14" fmla="*/ 5 w 38"/>
                <a:gd name="T15" fmla="*/ 5 h 30"/>
                <a:gd name="T16" fmla="*/ 0 w 38"/>
                <a:gd name="T17" fmla="*/ 6 h 30"/>
                <a:gd name="T18" fmla="*/ 8 w 38"/>
                <a:gd name="T19" fmla="*/ 1 h 30"/>
                <a:gd name="T20" fmla="*/ 28 w 38"/>
                <a:gd name="T21" fmla="*/ 1 h 30"/>
                <a:gd name="T22" fmla="*/ 38 w 38"/>
                <a:gd name="T23" fmla="*/ 9 h 30"/>
                <a:gd name="T24" fmla="*/ 38 w 38"/>
                <a:gd name="T25" fmla="*/ 20 h 30"/>
                <a:gd name="T26" fmla="*/ 29 w 38"/>
                <a:gd name="T27" fmla="*/ 29 h 30"/>
                <a:gd name="T28" fmla="*/ 9 w 38"/>
                <a:gd name="T29" fmla="*/ 30 h 30"/>
                <a:gd name="T30" fmla="*/ 1 w 38"/>
                <a:gd name="T31" fmla="*/ 27 h 30"/>
                <a:gd name="T32" fmla="*/ 6 w 38"/>
                <a:gd name="T3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0">
                  <a:moveTo>
                    <a:pt x="6" y="26"/>
                  </a:moveTo>
                  <a:cubicBezTo>
                    <a:pt x="7" y="27"/>
                    <a:pt x="9" y="28"/>
                    <a:pt x="10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2" y="27"/>
                    <a:pt x="36" y="23"/>
                    <a:pt x="35" y="1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6"/>
                    <a:pt x="31" y="3"/>
                    <a:pt x="27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6" y="5"/>
                    <a:pt x="5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3" y="0"/>
                    <a:pt x="38" y="4"/>
                    <a:pt x="38" y="9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5"/>
                    <a:pt x="35" y="29"/>
                    <a:pt x="29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3" y="29"/>
                    <a:pt x="1" y="27"/>
                  </a:cubicBezTo>
                  <a:cubicBezTo>
                    <a:pt x="3" y="27"/>
                    <a:pt x="5" y="26"/>
                    <a:pt x="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FF4FF332-4431-4318-AFCE-43F15C708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375"/>
              <a:ext cx="43" cy="7"/>
            </a:xfrm>
            <a:custGeom>
              <a:avLst/>
              <a:gdLst>
                <a:gd name="T0" fmla="*/ 2 w 25"/>
                <a:gd name="T1" fmla="*/ 4 h 4"/>
                <a:gd name="T2" fmla="*/ 24 w 25"/>
                <a:gd name="T3" fmla="*/ 3 h 4"/>
                <a:gd name="T4" fmla="*/ 25 w 25"/>
                <a:gd name="T5" fmla="*/ 2 h 4"/>
                <a:gd name="T6" fmla="*/ 25 w 25"/>
                <a:gd name="T7" fmla="*/ 2 h 4"/>
                <a:gd name="T8" fmla="*/ 24 w 25"/>
                <a:gd name="T9" fmla="*/ 0 h 4"/>
                <a:gd name="T10" fmla="*/ 2 w 25"/>
                <a:gd name="T11" fmla="*/ 2 h 4"/>
                <a:gd name="T12" fmla="*/ 0 w 25"/>
                <a:gd name="T13" fmla="*/ 3 h 4"/>
                <a:gd name="T14" fmla="*/ 0 w 25"/>
                <a:gd name="T15" fmla="*/ 3 h 4"/>
                <a:gd name="T16" fmla="*/ 2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" y="4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0"/>
                    <a:pt x="2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Line 28">
              <a:extLst>
                <a:ext uri="{FF2B5EF4-FFF2-40B4-BE49-F238E27FC236}">
                  <a16:creationId xmlns:a16="http://schemas.microsoft.com/office/drawing/2014/main" id="{95722D19-A02A-48D3-A458-18A067B5C1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5" y="154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Line 29">
              <a:extLst>
                <a:ext uri="{FF2B5EF4-FFF2-40B4-BE49-F238E27FC236}">
                  <a16:creationId xmlns:a16="http://schemas.microsoft.com/office/drawing/2014/main" id="{49D66060-E123-413C-9935-C0BC94E611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5" y="154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37841378-70EE-412D-9278-8F7814ED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545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2A205DFF-1F1C-4436-BD04-EFF8A6043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461"/>
              <a:ext cx="566" cy="904"/>
            </a:xfrm>
            <a:custGeom>
              <a:avLst/>
              <a:gdLst>
                <a:gd name="T0" fmla="*/ 3 w 331"/>
                <a:gd name="T1" fmla="*/ 280 h 529"/>
                <a:gd name="T2" fmla="*/ 27 w 331"/>
                <a:gd name="T3" fmla="*/ 41 h 529"/>
                <a:gd name="T4" fmla="*/ 162 w 331"/>
                <a:gd name="T5" fmla="*/ 6 h 529"/>
                <a:gd name="T6" fmla="*/ 299 w 331"/>
                <a:gd name="T7" fmla="*/ 49 h 529"/>
                <a:gd name="T8" fmla="*/ 316 w 331"/>
                <a:gd name="T9" fmla="*/ 250 h 529"/>
                <a:gd name="T10" fmla="*/ 330 w 331"/>
                <a:gd name="T11" fmla="*/ 471 h 529"/>
                <a:gd name="T12" fmla="*/ 320 w 331"/>
                <a:gd name="T13" fmla="*/ 501 h 529"/>
                <a:gd name="T14" fmla="*/ 9 w 331"/>
                <a:gd name="T15" fmla="*/ 514 h 529"/>
                <a:gd name="T16" fmla="*/ 0 w 331"/>
                <a:gd name="T17" fmla="*/ 495 h 529"/>
                <a:gd name="T18" fmla="*/ 3 w 331"/>
                <a:gd name="T19" fmla="*/ 28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529">
                  <a:moveTo>
                    <a:pt x="3" y="280"/>
                  </a:moveTo>
                  <a:cubicBezTo>
                    <a:pt x="0" y="177"/>
                    <a:pt x="27" y="41"/>
                    <a:pt x="27" y="41"/>
                  </a:cubicBezTo>
                  <a:cubicBezTo>
                    <a:pt x="93" y="10"/>
                    <a:pt x="162" y="6"/>
                    <a:pt x="162" y="6"/>
                  </a:cubicBezTo>
                  <a:cubicBezTo>
                    <a:pt x="162" y="6"/>
                    <a:pt x="232" y="0"/>
                    <a:pt x="299" y="49"/>
                  </a:cubicBezTo>
                  <a:cubicBezTo>
                    <a:pt x="299" y="50"/>
                    <a:pt x="288" y="196"/>
                    <a:pt x="316" y="250"/>
                  </a:cubicBezTo>
                  <a:cubicBezTo>
                    <a:pt x="330" y="471"/>
                    <a:pt x="330" y="471"/>
                    <a:pt x="330" y="471"/>
                  </a:cubicBezTo>
                  <a:cubicBezTo>
                    <a:pt x="331" y="486"/>
                    <a:pt x="330" y="496"/>
                    <a:pt x="320" y="501"/>
                  </a:cubicBezTo>
                  <a:cubicBezTo>
                    <a:pt x="320" y="501"/>
                    <a:pt x="155" y="529"/>
                    <a:pt x="9" y="514"/>
                  </a:cubicBezTo>
                  <a:cubicBezTo>
                    <a:pt x="5" y="512"/>
                    <a:pt x="0" y="507"/>
                    <a:pt x="0" y="495"/>
                  </a:cubicBezTo>
                  <a:lnTo>
                    <a:pt x="3" y="280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CC443747-F5D1-4160-883E-9D9A35239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514"/>
              <a:ext cx="158" cy="380"/>
            </a:xfrm>
            <a:custGeom>
              <a:avLst/>
              <a:gdLst>
                <a:gd name="T0" fmla="*/ 0 w 92"/>
                <a:gd name="T1" fmla="*/ 222 h 222"/>
                <a:gd name="T2" fmla="*/ 53 w 92"/>
                <a:gd name="T3" fmla="*/ 129 h 222"/>
                <a:gd name="T4" fmla="*/ 70 w 92"/>
                <a:gd name="T5" fmla="*/ 33 h 222"/>
                <a:gd name="T6" fmla="*/ 48 w 92"/>
                <a:gd name="T7" fmla="*/ 0 h 222"/>
                <a:gd name="T8" fmla="*/ 24 w 92"/>
                <a:gd name="T9" fmla="*/ 10 h 222"/>
                <a:gd name="T10" fmla="*/ 0 w 92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222">
                  <a:moveTo>
                    <a:pt x="0" y="222"/>
                  </a:moveTo>
                  <a:cubicBezTo>
                    <a:pt x="8" y="205"/>
                    <a:pt x="44" y="146"/>
                    <a:pt x="53" y="129"/>
                  </a:cubicBezTo>
                  <a:cubicBezTo>
                    <a:pt x="64" y="110"/>
                    <a:pt x="92" y="78"/>
                    <a:pt x="70" y="33"/>
                  </a:cubicBezTo>
                  <a:cubicBezTo>
                    <a:pt x="63" y="18"/>
                    <a:pt x="54" y="7"/>
                    <a:pt x="48" y="0"/>
                  </a:cubicBezTo>
                  <a:cubicBezTo>
                    <a:pt x="40" y="3"/>
                    <a:pt x="32" y="7"/>
                    <a:pt x="24" y="10"/>
                  </a:cubicBezTo>
                  <a:cubicBezTo>
                    <a:pt x="24" y="10"/>
                    <a:pt x="1" y="124"/>
                    <a:pt x="0" y="22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9422FC64-8D80-4D03-8DCA-A3BD15C4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513"/>
              <a:ext cx="164" cy="406"/>
            </a:xfrm>
            <a:custGeom>
              <a:avLst/>
              <a:gdLst>
                <a:gd name="T0" fmla="*/ 76 w 96"/>
                <a:gd name="T1" fmla="*/ 68 h 238"/>
                <a:gd name="T2" fmla="*/ 0 w 96"/>
                <a:gd name="T3" fmla="*/ 209 h 238"/>
                <a:gd name="T4" fmla="*/ 0 w 96"/>
                <a:gd name="T5" fmla="*/ 238 h 238"/>
                <a:gd name="T6" fmla="*/ 63 w 96"/>
                <a:gd name="T7" fmla="*/ 131 h 238"/>
                <a:gd name="T8" fmla="*/ 50 w 96"/>
                <a:gd name="T9" fmla="*/ 0 h 238"/>
                <a:gd name="T10" fmla="*/ 44 w 96"/>
                <a:gd name="T11" fmla="*/ 3 h 238"/>
                <a:gd name="T12" fmla="*/ 76 w 96"/>
                <a:gd name="T13" fmla="*/ 6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38">
                  <a:moveTo>
                    <a:pt x="76" y="68"/>
                  </a:moveTo>
                  <a:cubicBezTo>
                    <a:pt x="79" y="105"/>
                    <a:pt x="23" y="158"/>
                    <a:pt x="0" y="209"/>
                  </a:cubicBezTo>
                  <a:cubicBezTo>
                    <a:pt x="0" y="219"/>
                    <a:pt x="0" y="228"/>
                    <a:pt x="0" y="238"/>
                  </a:cubicBezTo>
                  <a:cubicBezTo>
                    <a:pt x="11" y="212"/>
                    <a:pt x="48" y="156"/>
                    <a:pt x="63" y="131"/>
                  </a:cubicBezTo>
                  <a:cubicBezTo>
                    <a:pt x="83" y="100"/>
                    <a:pt x="96" y="43"/>
                    <a:pt x="50" y="0"/>
                  </a:cubicBezTo>
                  <a:cubicBezTo>
                    <a:pt x="48" y="1"/>
                    <a:pt x="46" y="2"/>
                    <a:pt x="44" y="3"/>
                  </a:cubicBezTo>
                  <a:cubicBezTo>
                    <a:pt x="55" y="12"/>
                    <a:pt x="74" y="22"/>
                    <a:pt x="76" y="68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07F6785A-542C-4A13-BC3F-9D1CA684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538"/>
              <a:ext cx="73" cy="379"/>
            </a:xfrm>
            <a:custGeom>
              <a:avLst/>
              <a:gdLst>
                <a:gd name="T0" fmla="*/ 43 w 43"/>
                <a:gd name="T1" fmla="*/ 222 h 222"/>
                <a:gd name="T2" fmla="*/ 19 w 43"/>
                <a:gd name="T3" fmla="*/ 0 h 222"/>
                <a:gd name="T4" fmla="*/ 25 w 43"/>
                <a:gd name="T5" fmla="*/ 4 h 222"/>
                <a:gd name="T6" fmla="*/ 42 w 43"/>
                <a:gd name="T7" fmla="*/ 20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222">
                  <a:moveTo>
                    <a:pt x="43" y="222"/>
                  </a:moveTo>
                  <a:cubicBezTo>
                    <a:pt x="0" y="167"/>
                    <a:pt x="15" y="33"/>
                    <a:pt x="1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14" y="151"/>
                    <a:pt x="42" y="205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3C8BCFB0-287E-415A-97BE-4BD90C84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1477"/>
              <a:ext cx="231" cy="171"/>
            </a:xfrm>
            <a:custGeom>
              <a:avLst/>
              <a:gdLst>
                <a:gd name="T0" fmla="*/ 30 w 135"/>
                <a:gd name="T1" fmla="*/ 2 h 100"/>
                <a:gd name="T2" fmla="*/ 56 w 135"/>
                <a:gd name="T3" fmla="*/ 19 h 100"/>
                <a:gd name="T4" fmla="*/ 71 w 135"/>
                <a:gd name="T5" fmla="*/ 44 h 100"/>
                <a:gd name="T6" fmla="*/ 86 w 135"/>
                <a:gd name="T7" fmla="*/ 18 h 100"/>
                <a:gd name="T8" fmla="*/ 112 w 135"/>
                <a:gd name="T9" fmla="*/ 0 h 100"/>
                <a:gd name="T10" fmla="*/ 135 w 135"/>
                <a:gd name="T11" fmla="*/ 6 h 100"/>
                <a:gd name="T12" fmla="*/ 70 w 135"/>
                <a:gd name="T13" fmla="*/ 100 h 100"/>
                <a:gd name="T14" fmla="*/ 0 w 135"/>
                <a:gd name="T15" fmla="*/ 8 h 100"/>
                <a:gd name="T16" fmla="*/ 30 w 135"/>
                <a:gd name="T17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100">
                  <a:moveTo>
                    <a:pt x="30" y="2"/>
                  </a:moveTo>
                  <a:cubicBezTo>
                    <a:pt x="37" y="8"/>
                    <a:pt x="45" y="15"/>
                    <a:pt x="56" y="19"/>
                  </a:cubicBezTo>
                  <a:cubicBezTo>
                    <a:pt x="56" y="19"/>
                    <a:pt x="61" y="28"/>
                    <a:pt x="71" y="44"/>
                  </a:cubicBezTo>
                  <a:cubicBezTo>
                    <a:pt x="71" y="44"/>
                    <a:pt x="85" y="25"/>
                    <a:pt x="86" y="18"/>
                  </a:cubicBezTo>
                  <a:cubicBezTo>
                    <a:pt x="86" y="18"/>
                    <a:pt x="100" y="13"/>
                    <a:pt x="112" y="0"/>
                  </a:cubicBezTo>
                  <a:cubicBezTo>
                    <a:pt x="119" y="2"/>
                    <a:pt x="127" y="3"/>
                    <a:pt x="135" y="6"/>
                  </a:cubicBezTo>
                  <a:cubicBezTo>
                    <a:pt x="130" y="24"/>
                    <a:pt x="116" y="67"/>
                    <a:pt x="70" y="100"/>
                  </a:cubicBezTo>
                  <a:cubicBezTo>
                    <a:pt x="70" y="100"/>
                    <a:pt x="20" y="52"/>
                    <a:pt x="0" y="8"/>
                  </a:cubicBezTo>
                  <a:cubicBezTo>
                    <a:pt x="11" y="5"/>
                    <a:pt x="21" y="3"/>
                    <a:pt x="30" y="2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0A42E6A7-44E4-4583-9540-C4F3D49E3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378"/>
              <a:ext cx="170" cy="193"/>
            </a:xfrm>
            <a:custGeom>
              <a:avLst/>
              <a:gdLst>
                <a:gd name="T0" fmla="*/ 2 w 99"/>
                <a:gd name="T1" fmla="*/ 61 h 113"/>
                <a:gd name="T2" fmla="*/ 21 w 99"/>
                <a:gd name="T3" fmla="*/ 86 h 113"/>
                <a:gd name="T4" fmla="*/ 51 w 99"/>
                <a:gd name="T5" fmla="*/ 113 h 113"/>
                <a:gd name="T6" fmla="*/ 75 w 99"/>
                <a:gd name="T7" fmla="*/ 87 h 113"/>
                <a:gd name="T8" fmla="*/ 97 w 99"/>
                <a:gd name="T9" fmla="*/ 62 h 113"/>
                <a:gd name="T10" fmla="*/ 92 w 99"/>
                <a:gd name="T11" fmla="*/ 0 h 113"/>
                <a:gd name="T12" fmla="*/ 7 w 99"/>
                <a:gd name="T13" fmla="*/ 0 h 113"/>
                <a:gd name="T14" fmla="*/ 2 w 99"/>
                <a:gd name="T15" fmla="*/ 6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113">
                  <a:moveTo>
                    <a:pt x="2" y="61"/>
                  </a:moveTo>
                  <a:cubicBezTo>
                    <a:pt x="0" y="76"/>
                    <a:pt x="8" y="81"/>
                    <a:pt x="21" y="86"/>
                  </a:cubicBezTo>
                  <a:cubicBezTo>
                    <a:pt x="31" y="89"/>
                    <a:pt x="40" y="113"/>
                    <a:pt x="51" y="113"/>
                  </a:cubicBezTo>
                  <a:cubicBezTo>
                    <a:pt x="59" y="113"/>
                    <a:pt x="68" y="90"/>
                    <a:pt x="75" y="87"/>
                  </a:cubicBezTo>
                  <a:cubicBezTo>
                    <a:pt x="90" y="83"/>
                    <a:pt x="99" y="77"/>
                    <a:pt x="97" y="62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2" y="6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82681E64-2A6E-459B-8460-548325CB7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388"/>
              <a:ext cx="158" cy="84"/>
            </a:xfrm>
            <a:custGeom>
              <a:avLst/>
              <a:gdLst>
                <a:gd name="T0" fmla="*/ 0 w 92"/>
                <a:gd name="T1" fmla="*/ 36 h 49"/>
                <a:gd name="T2" fmla="*/ 92 w 92"/>
                <a:gd name="T3" fmla="*/ 46 h 49"/>
                <a:gd name="T4" fmla="*/ 88 w 92"/>
                <a:gd name="T5" fmla="*/ 0 h 49"/>
                <a:gd name="T6" fmla="*/ 3 w 92"/>
                <a:gd name="T7" fmla="*/ 0 h 49"/>
                <a:gd name="T8" fmla="*/ 0 w 92"/>
                <a:gd name="T9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49">
                  <a:moveTo>
                    <a:pt x="0" y="36"/>
                  </a:moveTo>
                  <a:cubicBezTo>
                    <a:pt x="28" y="45"/>
                    <a:pt x="59" y="49"/>
                    <a:pt x="92" y="46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97F85385-4291-4F33-AA28-7C35F500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455"/>
              <a:ext cx="209" cy="174"/>
            </a:xfrm>
            <a:custGeom>
              <a:avLst/>
              <a:gdLst>
                <a:gd name="T0" fmla="*/ 15 w 122"/>
                <a:gd name="T1" fmla="*/ 0 h 102"/>
                <a:gd name="T2" fmla="*/ 51 w 122"/>
                <a:gd name="T3" fmla="*/ 35 h 102"/>
                <a:gd name="T4" fmla="*/ 64 w 122"/>
                <a:gd name="T5" fmla="*/ 56 h 102"/>
                <a:gd name="T6" fmla="*/ 77 w 122"/>
                <a:gd name="T7" fmla="*/ 34 h 102"/>
                <a:gd name="T8" fmla="*/ 108 w 122"/>
                <a:gd name="T9" fmla="*/ 5 h 102"/>
                <a:gd name="T10" fmla="*/ 122 w 122"/>
                <a:gd name="T11" fmla="*/ 17 h 102"/>
                <a:gd name="T12" fmla="*/ 64 w 122"/>
                <a:gd name="T13" fmla="*/ 102 h 102"/>
                <a:gd name="T14" fmla="*/ 0 w 122"/>
                <a:gd name="T15" fmla="*/ 17 h 102"/>
                <a:gd name="T16" fmla="*/ 15 w 122"/>
                <a:gd name="T1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02">
                  <a:moveTo>
                    <a:pt x="15" y="0"/>
                  </a:moveTo>
                  <a:cubicBezTo>
                    <a:pt x="15" y="0"/>
                    <a:pt x="26" y="25"/>
                    <a:pt x="51" y="35"/>
                  </a:cubicBezTo>
                  <a:cubicBezTo>
                    <a:pt x="51" y="35"/>
                    <a:pt x="56" y="42"/>
                    <a:pt x="64" y="56"/>
                  </a:cubicBezTo>
                  <a:cubicBezTo>
                    <a:pt x="64" y="56"/>
                    <a:pt x="76" y="40"/>
                    <a:pt x="77" y="34"/>
                  </a:cubicBezTo>
                  <a:cubicBezTo>
                    <a:pt x="77" y="34"/>
                    <a:pt x="100" y="27"/>
                    <a:pt x="108" y="5"/>
                  </a:cubicBezTo>
                  <a:cubicBezTo>
                    <a:pt x="108" y="5"/>
                    <a:pt x="115" y="7"/>
                    <a:pt x="122" y="17"/>
                  </a:cubicBezTo>
                  <a:cubicBezTo>
                    <a:pt x="122" y="17"/>
                    <a:pt x="116" y="66"/>
                    <a:pt x="64" y="102"/>
                  </a:cubicBezTo>
                  <a:cubicBezTo>
                    <a:pt x="64" y="102"/>
                    <a:pt x="14" y="56"/>
                    <a:pt x="0" y="17"/>
                  </a:cubicBezTo>
                  <a:cubicBezTo>
                    <a:pt x="0" y="17"/>
                    <a:pt x="10" y="2"/>
                    <a:pt x="15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655635F0-8AC7-42FE-97C2-7D3A7B6A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455"/>
              <a:ext cx="104" cy="116"/>
            </a:xfrm>
            <a:custGeom>
              <a:avLst/>
              <a:gdLst>
                <a:gd name="T0" fmla="*/ 61 w 61"/>
                <a:gd name="T1" fmla="*/ 35 h 68"/>
                <a:gd name="T2" fmla="*/ 36 w 61"/>
                <a:gd name="T3" fmla="*/ 68 h 68"/>
                <a:gd name="T4" fmla="*/ 0 w 61"/>
                <a:gd name="T5" fmla="*/ 20 h 68"/>
                <a:gd name="T6" fmla="*/ 25 w 61"/>
                <a:gd name="T7" fmla="*/ 0 h 68"/>
                <a:gd name="T8" fmla="*/ 61 w 61"/>
                <a:gd name="T9" fmla="*/ 3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8">
                  <a:moveTo>
                    <a:pt x="61" y="35"/>
                  </a:moveTo>
                  <a:cubicBezTo>
                    <a:pt x="61" y="35"/>
                    <a:pt x="47" y="35"/>
                    <a:pt x="36" y="68"/>
                  </a:cubicBezTo>
                  <a:cubicBezTo>
                    <a:pt x="36" y="68"/>
                    <a:pt x="7" y="47"/>
                    <a:pt x="0" y="20"/>
                  </a:cubicBezTo>
                  <a:cubicBezTo>
                    <a:pt x="0" y="20"/>
                    <a:pt x="3" y="1"/>
                    <a:pt x="25" y="0"/>
                  </a:cubicBezTo>
                  <a:cubicBezTo>
                    <a:pt x="25" y="0"/>
                    <a:pt x="37" y="26"/>
                    <a:pt x="61" y="35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33EC8977-98F0-4726-BD40-DED09C5E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456"/>
              <a:ext cx="94" cy="123"/>
            </a:xfrm>
            <a:custGeom>
              <a:avLst/>
              <a:gdLst>
                <a:gd name="T0" fmla="*/ 0 w 55"/>
                <a:gd name="T1" fmla="*/ 33 h 72"/>
                <a:gd name="T2" fmla="*/ 31 w 55"/>
                <a:gd name="T3" fmla="*/ 4 h 72"/>
                <a:gd name="T4" fmla="*/ 55 w 55"/>
                <a:gd name="T5" fmla="*/ 19 h 72"/>
                <a:gd name="T6" fmla="*/ 27 w 55"/>
                <a:gd name="T7" fmla="*/ 72 h 72"/>
                <a:gd name="T8" fmla="*/ 0 w 55"/>
                <a:gd name="T9" fmla="*/ 3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2">
                  <a:moveTo>
                    <a:pt x="0" y="33"/>
                  </a:moveTo>
                  <a:cubicBezTo>
                    <a:pt x="0" y="33"/>
                    <a:pt x="23" y="25"/>
                    <a:pt x="31" y="4"/>
                  </a:cubicBezTo>
                  <a:cubicBezTo>
                    <a:pt x="31" y="4"/>
                    <a:pt x="44" y="0"/>
                    <a:pt x="55" y="19"/>
                  </a:cubicBezTo>
                  <a:cubicBezTo>
                    <a:pt x="55" y="19"/>
                    <a:pt x="50" y="48"/>
                    <a:pt x="27" y="72"/>
                  </a:cubicBezTo>
                  <a:cubicBezTo>
                    <a:pt x="27" y="72"/>
                    <a:pt x="20" y="52"/>
                    <a:pt x="0" y="3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AA6C54D5-009E-49E9-A70B-CAEB58788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997"/>
              <a:ext cx="147" cy="275"/>
            </a:xfrm>
            <a:custGeom>
              <a:avLst/>
              <a:gdLst>
                <a:gd name="T0" fmla="*/ 86 w 86"/>
                <a:gd name="T1" fmla="*/ 50 h 161"/>
                <a:gd name="T2" fmla="*/ 30 w 86"/>
                <a:gd name="T3" fmla="*/ 23 h 161"/>
                <a:gd name="T4" fmla="*/ 78 w 86"/>
                <a:gd name="T5" fmla="*/ 125 h 161"/>
                <a:gd name="T6" fmla="*/ 86 w 86"/>
                <a:gd name="T7" fmla="*/ 5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61">
                  <a:moveTo>
                    <a:pt x="86" y="50"/>
                  </a:moveTo>
                  <a:cubicBezTo>
                    <a:pt x="86" y="50"/>
                    <a:pt x="63" y="0"/>
                    <a:pt x="30" y="23"/>
                  </a:cubicBezTo>
                  <a:cubicBezTo>
                    <a:pt x="0" y="43"/>
                    <a:pt x="28" y="161"/>
                    <a:pt x="78" y="125"/>
                  </a:cubicBezTo>
                  <a:lnTo>
                    <a:pt x="86" y="5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D2140AA9-0BCC-4DAA-B119-B998ABE15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017"/>
              <a:ext cx="84" cy="181"/>
            </a:xfrm>
            <a:custGeom>
              <a:avLst/>
              <a:gdLst>
                <a:gd name="T0" fmla="*/ 45 w 49"/>
                <a:gd name="T1" fmla="*/ 40 h 106"/>
                <a:gd name="T2" fmla="*/ 17 w 49"/>
                <a:gd name="T3" fmla="*/ 19 h 106"/>
                <a:gd name="T4" fmla="*/ 29 w 49"/>
                <a:gd name="T5" fmla="*/ 100 h 106"/>
                <a:gd name="T6" fmla="*/ 48 w 49"/>
                <a:gd name="T7" fmla="*/ 89 h 106"/>
                <a:gd name="T8" fmla="*/ 45 w 49"/>
                <a:gd name="T9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06">
                  <a:moveTo>
                    <a:pt x="45" y="40"/>
                  </a:moveTo>
                  <a:cubicBezTo>
                    <a:pt x="45" y="40"/>
                    <a:pt x="42" y="0"/>
                    <a:pt x="17" y="19"/>
                  </a:cubicBezTo>
                  <a:cubicBezTo>
                    <a:pt x="0" y="32"/>
                    <a:pt x="10" y="87"/>
                    <a:pt x="29" y="100"/>
                  </a:cubicBezTo>
                  <a:cubicBezTo>
                    <a:pt x="37" y="106"/>
                    <a:pt x="49" y="99"/>
                    <a:pt x="48" y="89"/>
                  </a:cubicBezTo>
                  <a:lnTo>
                    <a:pt x="45" y="4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16D6DBD6-38E7-4858-A398-C72EB54BE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098"/>
              <a:ext cx="43" cy="56"/>
            </a:xfrm>
            <a:custGeom>
              <a:avLst/>
              <a:gdLst>
                <a:gd name="T0" fmla="*/ 0 w 25"/>
                <a:gd name="T1" fmla="*/ 17 h 33"/>
                <a:gd name="T2" fmla="*/ 13 w 25"/>
                <a:gd name="T3" fmla="*/ 33 h 33"/>
                <a:gd name="T4" fmla="*/ 24 w 25"/>
                <a:gd name="T5" fmla="*/ 16 h 33"/>
                <a:gd name="T6" fmla="*/ 12 w 25"/>
                <a:gd name="T7" fmla="*/ 1 h 33"/>
                <a:gd name="T8" fmla="*/ 0 w 25"/>
                <a:gd name="T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3">
                  <a:moveTo>
                    <a:pt x="0" y="17"/>
                  </a:moveTo>
                  <a:cubicBezTo>
                    <a:pt x="0" y="26"/>
                    <a:pt x="6" y="33"/>
                    <a:pt x="13" y="33"/>
                  </a:cubicBezTo>
                  <a:cubicBezTo>
                    <a:pt x="19" y="33"/>
                    <a:pt x="25" y="25"/>
                    <a:pt x="24" y="16"/>
                  </a:cubicBezTo>
                  <a:cubicBezTo>
                    <a:pt x="24" y="7"/>
                    <a:pt x="18" y="0"/>
                    <a:pt x="12" y="1"/>
                  </a:cubicBezTo>
                  <a:cubicBezTo>
                    <a:pt x="5" y="1"/>
                    <a:pt x="0" y="8"/>
                    <a:pt x="0" y="1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C3B8DB33-6BA6-460A-BC06-FB0CB15D9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041"/>
              <a:ext cx="49" cy="135"/>
            </a:xfrm>
            <a:custGeom>
              <a:avLst/>
              <a:gdLst>
                <a:gd name="T0" fmla="*/ 6 w 29"/>
                <a:gd name="T1" fmla="*/ 8 h 79"/>
                <a:gd name="T2" fmla="*/ 0 w 29"/>
                <a:gd name="T3" fmla="*/ 34 h 79"/>
                <a:gd name="T4" fmla="*/ 0 w 29"/>
                <a:gd name="T5" fmla="*/ 35 h 79"/>
                <a:gd name="T6" fmla="*/ 1 w 29"/>
                <a:gd name="T7" fmla="*/ 39 h 79"/>
                <a:gd name="T8" fmla="*/ 14 w 29"/>
                <a:gd name="T9" fmla="*/ 79 h 79"/>
                <a:gd name="T10" fmla="*/ 14 w 29"/>
                <a:gd name="T11" fmla="*/ 8 h 79"/>
                <a:gd name="T12" fmla="*/ 29 w 29"/>
                <a:gd name="T13" fmla="*/ 4 h 79"/>
                <a:gd name="T14" fmla="*/ 23 w 29"/>
                <a:gd name="T15" fmla="*/ 0 h 79"/>
                <a:gd name="T16" fmla="*/ 9 w 29"/>
                <a:gd name="T17" fmla="*/ 5 h 79"/>
                <a:gd name="T18" fmla="*/ 6 w 29"/>
                <a:gd name="T19" fmla="*/ 8 h 79"/>
                <a:gd name="T20" fmla="*/ 6 w 29"/>
                <a:gd name="T21" fmla="*/ 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9">
                  <a:moveTo>
                    <a:pt x="6" y="8"/>
                  </a:moveTo>
                  <a:cubicBezTo>
                    <a:pt x="2" y="13"/>
                    <a:pt x="0" y="23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6"/>
                    <a:pt x="1" y="37"/>
                    <a:pt x="1" y="39"/>
                  </a:cubicBezTo>
                  <a:cubicBezTo>
                    <a:pt x="2" y="53"/>
                    <a:pt x="7" y="69"/>
                    <a:pt x="14" y="79"/>
                  </a:cubicBezTo>
                  <a:cubicBezTo>
                    <a:pt x="2" y="57"/>
                    <a:pt x="0" y="19"/>
                    <a:pt x="14" y="8"/>
                  </a:cubicBezTo>
                  <a:cubicBezTo>
                    <a:pt x="19" y="4"/>
                    <a:pt x="24" y="3"/>
                    <a:pt x="29" y="4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19" y="0"/>
                    <a:pt x="14" y="1"/>
                    <a:pt x="9" y="5"/>
                  </a:cubicBezTo>
                  <a:cubicBezTo>
                    <a:pt x="8" y="6"/>
                    <a:pt x="7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DEF281A5-07C6-45F0-85E8-234377F58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999"/>
              <a:ext cx="147" cy="278"/>
            </a:xfrm>
            <a:custGeom>
              <a:avLst/>
              <a:gdLst>
                <a:gd name="T0" fmla="*/ 58 w 86"/>
                <a:gd name="T1" fmla="*/ 24 h 163"/>
                <a:gd name="T2" fmla="*/ 0 w 86"/>
                <a:gd name="T3" fmla="*/ 49 h 163"/>
                <a:gd name="T4" fmla="*/ 6 w 86"/>
                <a:gd name="T5" fmla="*/ 124 h 163"/>
                <a:gd name="T6" fmla="*/ 58 w 86"/>
                <a:gd name="T7" fmla="*/ 2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63">
                  <a:moveTo>
                    <a:pt x="58" y="24"/>
                  </a:moveTo>
                  <a:cubicBezTo>
                    <a:pt x="25" y="0"/>
                    <a:pt x="0" y="49"/>
                    <a:pt x="0" y="49"/>
                  </a:cubicBezTo>
                  <a:cubicBezTo>
                    <a:pt x="6" y="124"/>
                    <a:pt x="6" y="124"/>
                    <a:pt x="6" y="124"/>
                  </a:cubicBezTo>
                  <a:cubicBezTo>
                    <a:pt x="55" y="163"/>
                    <a:pt x="86" y="45"/>
                    <a:pt x="58" y="24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AE7270F0-71E0-4492-A59E-05E601FA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754"/>
              <a:ext cx="605" cy="723"/>
            </a:xfrm>
            <a:custGeom>
              <a:avLst/>
              <a:gdLst>
                <a:gd name="T0" fmla="*/ 305 w 354"/>
                <a:gd name="T1" fmla="*/ 89 h 423"/>
                <a:gd name="T2" fmla="*/ 328 w 354"/>
                <a:gd name="T3" fmla="*/ 190 h 423"/>
                <a:gd name="T4" fmla="*/ 247 w 354"/>
                <a:gd name="T5" fmla="*/ 381 h 423"/>
                <a:gd name="T6" fmla="*/ 19 w 354"/>
                <a:gd name="T7" fmla="*/ 295 h 423"/>
                <a:gd name="T8" fmla="*/ 27 w 354"/>
                <a:gd name="T9" fmla="*/ 97 h 423"/>
                <a:gd name="T10" fmla="*/ 175 w 354"/>
                <a:gd name="T11" fmla="*/ 0 h 423"/>
                <a:gd name="T12" fmla="*/ 305 w 354"/>
                <a:gd name="T13" fmla="*/ 8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4" h="423">
                  <a:moveTo>
                    <a:pt x="305" y="89"/>
                  </a:moveTo>
                  <a:cubicBezTo>
                    <a:pt x="315" y="117"/>
                    <a:pt x="321" y="155"/>
                    <a:pt x="328" y="190"/>
                  </a:cubicBezTo>
                  <a:cubicBezTo>
                    <a:pt x="334" y="225"/>
                    <a:pt x="354" y="339"/>
                    <a:pt x="247" y="381"/>
                  </a:cubicBezTo>
                  <a:cubicBezTo>
                    <a:pt x="139" y="423"/>
                    <a:pt x="45" y="368"/>
                    <a:pt x="19" y="295"/>
                  </a:cubicBezTo>
                  <a:cubicBezTo>
                    <a:pt x="0" y="241"/>
                    <a:pt x="7" y="151"/>
                    <a:pt x="27" y="97"/>
                  </a:cubicBezTo>
                  <a:cubicBezTo>
                    <a:pt x="53" y="25"/>
                    <a:pt x="112" y="1"/>
                    <a:pt x="175" y="0"/>
                  </a:cubicBezTo>
                  <a:cubicBezTo>
                    <a:pt x="235" y="0"/>
                    <a:pt x="285" y="29"/>
                    <a:pt x="305" y="89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257A3F4D-4BEC-4804-B251-785DDF3B2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065"/>
              <a:ext cx="572" cy="390"/>
            </a:xfrm>
            <a:custGeom>
              <a:avLst/>
              <a:gdLst>
                <a:gd name="T0" fmla="*/ 0 w 334"/>
                <a:gd name="T1" fmla="*/ 42 h 228"/>
                <a:gd name="T2" fmla="*/ 27 w 334"/>
                <a:gd name="T3" fmla="*/ 168 h 228"/>
                <a:gd name="T4" fmla="*/ 172 w 334"/>
                <a:gd name="T5" fmla="*/ 228 h 228"/>
                <a:gd name="T6" fmla="*/ 329 w 334"/>
                <a:gd name="T7" fmla="*/ 51 h 228"/>
                <a:gd name="T8" fmla="*/ 306 w 334"/>
                <a:gd name="T9" fmla="*/ 0 h 228"/>
                <a:gd name="T10" fmla="*/ 272 w 334"/>
                <a:gd name="T11" fmla="*/ 78 h 228"/>
                <a:gd name="T12" fmla="*/ 190 w 334"/>
                <a:gd name="T13" fmla="*/ 91 h 228"/>
                <a:gd name="T14" fmla="*/ 166 w 334"/>
                <a:gd name="T15" fmla="*/ 93 h 228"/>
                <a:gd name="T16" fmla="*/ 63 w 334"/>
                <a:gd name="T17" fmla="*/ 74 h 228"/>
                <a:gd name="T18" fmla="*/ 22 w 334"/>
                <a:gd name="T19" fmla="*/ 7 h 228"/>
                <a:gd name="T20" fmla="*/ 0 w 334"/>
                <a:gd name="T21" fmla="*/ 4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4" h="228">
                  <a:moveTo>
                    <a:pt x="0" y="42"/>
                  </a:moveTo>
                  <a:cubicBezTo>
                    <a:pt x="0" y="42"/>
                    <a:pt x="2" y="136"/>
                    <a:pt x="27" y="168"/>
                  </a:cubicBezTo>
                  <a:cubicBezTo>
                    <a:pt x="51" y="200"/>
                    <a:pt x="78" y="228"/>
                    <a:pt x="172" y="228"/>
                  </a:cubicBezTo>
                  <a:cubicBezTo>
                    <a:pt x="267" y="228"/>
                    <a:pt x="334" y="183"/>
                    <a:pt x="329" y="51"/>
                  </a:cubicBezTo>
                  <a:cubicBezTo>
                    <a:pt x="306" y="0"/>
                    <a:pt x="306" y="0"/>
                    <a:pt x="306" y="0"/>
                  </a:cubicBezTo>
                  <a:cubicBezTo>
                    <a:pt x="306" y="0"/>
                    <a:pt x="305" y="75"/>
                    <a:pt x="272" y="78"/>
                  </a:cubicBezTo>
                  <a:cubicBezTo>
                    <a:pt x="243" y="81"/>
                    <a:pt x="217" y="80"/>
                    <a:pt x="190" y="91"/>
                  </a:cubicBezTo>
                  <a:cubicBezTo>
                    <a:pt x="183" y="94"/>
                    <a:pt x="174" y="94"/>
                    <a:pt x="166" y="93"/>
                  </a:cubicBezTo>
                  <a:cubicBezTo>
                    <a:pt x="142" y="89"/>
                    <a:pt x="93" y="80"/>
                    <a:pt x="63" y="74"/>
                  </a:cubicBezTo>
                  <a:cubicBezTo>
                    <a:pt x="22" y="66"/>
                    <a:pt x="22" y="7"/>
                    <a:pt x="22" y="7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C7A1D01B-487D-4635-A57D-1D74EF62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872"/>
              <a:ext cx="60" cy="280"/>
            </a:xfrm>
            <a:custGeom>
              <a:avLst/>
              <a:gdLst>
                <a:gd name="T0" fmla="*/ 0 w 35"/>
                <a:gd name="T1" fmla="*/ 16 h 164"/>
                <a:gd name="T2" fmla="*/ 35 w 35"/>
                <a:gd name="T3" fmla="*/ 164 h 164"/>
                <a:gd name="T4" fmla="*/ 12 w 35"/>
                <a:gd name="T5" fmla="*/ 0 h 164"/>
                <a:gd name="T6" fmla="*/ 0 w 35"/>
                <a:gd name="T7" fmla="*/ 1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164">
                  <a:moveTo>
                    <a:pt x="0" y="16"/>
                  </a:moveTo>
                  <a:cubicBezTo>
                    <a:pt x="0" y="16"/>
                    <a:pt x="3" y="131"/>
                    <a:pt x="35" y="164"/>
                  </a:cubicBezTo>
                  <a:cubicBezTo>
                    <a:pt x="35" y="164"/>
                    <a:pt x="33" y="36"/>
                    <a:pt x="12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FEB22237-C2F0-491C-9B24-2F7DA7549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108"/>
              <a:ext cx="84" cy="119"/>
            </a:xfrm>
            <a:custGeom>
              <a:avLst/>
              <a:gdLst>
                <a:gd name="T0" fmla="*/ 7 w 49"/>
                <a:gd name="T1" fmla="*/ 0 h 70"/>
                <a:gd name="T2" fmla="*/ 49 w 49"/>
                <a:gd name="T3" fmla="*/ 46 h 70"/>
                <a:gd name="T4" fmla="*/ 7 w 49"/>
                <a:gd name="T5" fmla="*/ 66 h 70"/>
                <a:gd name="T6" fmla="*/ 29 w 49"/>
                <a:gd name="T7" fmla="*/ 49 h 70"/>
                <a:gd name="T8" fmla="*/ 7 w 49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7" y="0"/>
                  </a:moveTo>
                  <a:cubicBezTo>
                    <a:pt x="7" y="0"/>
                    <a:pt x="10" y="34"/>
                    <a:pt x="49" y="46"/>
                  </a:cubicBezTo>
                  <a:cubicBezTo>
                    <a:pt x="49" y="46"/>
                    <a:pt x="35" y="70"/>
                    <a:pt x="7" y="66"/>
                  </a:cubicBezTo>
                  <a:cubicBezTo>
                    <a:pt x="7" y="66"/>
                    <a:pt x="21" y="63"/>
                    <a:pt x="29" y="49"/>
                  </a:cubicBezTo>
                  <a:cubicBezTo>
                    <a:pt x="29" y="49"/>
                    <a:pt x="0" y="34"/>
                    <a:pt x="7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D7BF54E6-52FE-47AA-AE57-01CC43AF1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963"/>
              <a:ext cx="133" cy="36"/>
            </a:xfrm>
            <a:custGeom>
              <a:avLst/>
              <a:gdLst>
                <a:gd name="T0" fmla="*/ 78 w 78"/>
                <a:gd name="T1" fmla="*/ 15 h 21"/>
                <a:gd name="T2" fmla="*/ 38 w 78"/>
                <a:gd name="T3" fmla="*/ 8 h 21"/>
                <a:gd name="T4" fmla="*/ 19 w 78"/>
                <a:gd name="T5" fmla="*/ 12 h 21"/>
                <a:gd name="T6" fmla="*/ 0 w 78"/>
                <a:gd name="T7" fmla="*/ 21 h 21"/>
                <a:gd name="T8" fmla="*/ 16 w 78"/>
                <a:gd name="T9" fmla="*/ 6 h 21"/>
                <a:gd name="T10" fmla="*/ 38 w 78"/>
                <a:gd name="T11" fmla="*/ 0 h 21"/>
                <a:gd name="T12" fmla="*/ 59 w 78"/>
                <a:gd name="T13" fmla="*/ 4 h 21"/>
                <a:gd name="T14" fmla="*/ 78 w 78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21">
                  <a:moveTo>
                    <a:pt x="78" y="15"/>
                  </a:moveTo>
                  <a:cubicBezTo>
                    <a:pt x="64" y="11"/>
                    <a:pt x="51" y="8"/>
                    <a:pt x="38" y="8"/>
                  </a:cubicBezTo>
                  <a:cubicBezTo>
                    <a:pt x="31" y="8"/>
                    <a:pt x="25" y="10"/>
                    <a:pt x="19" y="12"/>
                  </a:cubicBezTo>
                  <a:cubicBezTo>
                    <a:pt x="12" y="14"/>
                    <a:pt x="7" y="17"/>
                    <a:pt x="0" y="21"/>
                  </a:cubicBezTo>
                  <a:cubicBezTo>
                    <a:pt x="4" y="15"/>
                    <a:pt x="9" y="9"/>
                    <a:pt x="16" y="6"/>
                  </a:cubicBezTo>
                  <a:cubicBezTo>
                    <a:pt x="23" y="3"/>
                    <a:pt x="30" y="0"/>
                    <a:pt x="38" y="0"/>
                  </a:cubicBezTo>
                  <a:cubicBezTo>
                    <a:pt x="45" y="0"/>
                    <a:pt x="52" y="2"/>
                    <a:pt x="59" y="4"/>
                  </a:cubicBezTo>
                  <a:cubicBezTo>
                    <a:pt x="66" y="7"/>
                    <a:pt x="73" y="10"/>
                    <a:pt x="78" y="1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ABFCBA85-BDD3-4653-9006-26E8D0D4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968"/>
              <a:ext cx="120" cy="26"/>
            </a:xfrm>
            <a:custGeom>
              <a:avLst/>
              <a:gdLst>
                <a:gd name="T0" fmla="*/ 0 w 70"/>
                <a:gd name="T1" fmla="*/ 12 h 15"/>
                <a:gd name="T2" fmla="*/ 16 w 70"/>
                <a:gd name="T3" fmla="*/ 3 h 15"/>
                <a:gd name="T4" fmla="*/ 35 w 70"/>
                <a:gd name="T5" fmla="*/ 0 h 15"/>
                <a:gd name="T6" fmla="*/ 54 w 70"/>
                <a:gd name="T7" fmla="*/ 4 h 15"/>
                <a:gd name="T8" fmla="*/ 70 w 70"/>
                <a:gd name="T9" fmla="*/ 15 h 15"/>
                <a:gd name="T10" fmla="*/ 52 w 70"/>
                <a:gd name="T11" fmla="*/ 10 h 15"/>
                <a:gd name="T12" fmla="*/ 35 w 70"/>
                <a:gd name="T13" fmla="*/ 8 h 15"/>
                <a:gd name="T14" fmla="*/ 18 w 70"/>
                <a:gd name="T15" fmla="*/ 9 h 15"/>
                <a:gd name="T16" fmla="*/ 0 w 70"/>
                <a:gd name="T1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15">
                  <a:moveTo>
                    <a:pt x="0" y="12"/>
                  </a:moveTo>
                  <a:cubicBezTo>
                    <a:pt x="5" y="8"/>
                    <a:pt x="10" y="5"/>
                    <a:pt x="16" y="3"/>
                  </a:cubicBezTo>
                  <a:cubicBezTo>
                    <a:pt x="22" y="1"/>
                    <a:pt x="29" y="0"/>
                    <a:pt x="35" y="0"/>
                  </a:cubicBezTo>
                  <a:cubicBezTo>
                    <a:pt x="42" y="0"/>
                    <a:pt x="48" y="2"/>
                    <a:pt x="54" y="4"/>
                  </a:cubicBezTo>
                  <a:cubicBezTo>
                    <a:pt x="60" y="6"/>
                    <a:pt x="66" y="11"/>
                    <a:pt x="70" y="15"/>
                  </a:cubicBezTo>
                  <a:cubicBezTo>
                    <a:pt x="64" y="13"/>
                    <a:pt x="58" y="11"/>
                    <a:pt x="52" y="10"/>
                  </a:cubicBezTo>
                  <a:cubicBezTo>
                    <a:pt x="47" y="9"/>
                    <a:pt x="41" y="8"/>
                    <a:pt x="35" y="8"/>
                  </a:cubicBezTo>
                  <a:cubicBezTo>
                    <a:pt x="30" y="8"/>
                    <a:pt x="24" y="8"/>
                    <a:pt x="18" y="9"/>
                  </a:cubicBezTo>
                  <a:cubicBezTo>
                    <a:pt x="12" y="10"/>
                    <a:pt x="6" y="11"/>
                    <a:pt x="0" y="12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52">
              <a:extLst>
                <a:ext uri="{FF2B5EF4-FFF2-40B4-BE49-F238E27FC236}">
                  <a16:creationId xmlns:a16="http://schemas.microsoft.com/office/drawing/2014/main" id="{17D407DD-F625-4C1D-95A1-FA89A082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16"/>
              <a:ext cx="137" cy="123"/>
            </a:xfrm>
            <a:custGeom>
              <a:avLst/>
              <a:gdLst>
                <a:gd name="T0" fmla="*/ 80 w 80"/>
                <a:gd name="T1" fmla="*/ 53 h 72"/>
                <a:gd name="T2" fmla="*/ 39 w 80"/>
                <a:gd name="T3" fmla="*/ 0 h 72"/>
                <a:gd name="T4" fmla="*/ 0 w 80"/>
                <a:gd name="T5" fmla="*/ 53 h 72"/>
                <a:gd name="T6" fmla="*/ 80 w 80"/>
                <a:gd name="T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72">
                  <a:moveTo>
                    <a:pt x="80" y="53"/>
                  </a:moveTo>
                  <a:cubicBezTo>
                    <a:pt x="80" y="53"/>
                    <a:pt x="77" y="0"/>
                    <a:pt x="39" y="0"/>
                  </a:cubicBezTo>
                  <a:cubicBezTo>
                    <a:pt x="1" y="0"/>
                    <a:pt x="0" y="53"/>
                    <a:pt x="0" y="53"/>
                  </a:cubicBezTo>
                  <a:cubicBezTo>
                    <a:pt x="0" y="53"/>
                    <a:pt x="38" y="72"/>
                    <a:pt x="80" y="5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672B6F01-C8A7-4EF2-94CF-CB12BE905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011"/>
              <a:ext cx="139" cy="95"/>
            </a:xfrm>
            <a:custGeom>
              <a:avLst/>
              <a:gdLst>
                <a:gd name="T0" fmla="*/ 81 w 81"/>
                <a:gd name="T1" fmla="*/ 56 h 56"/>
                <a:gd name="T2" fmla="*/ 76 w 81"/>
                <a:gd name="T3" fmla="*/ 39 h 56"/>
                <a:gd name="T4" fmla="*/ 68 w 81"/>
                <a:gd name="T5" fmla="*/ 23 h 56"/>
                <a:gd name="T6" fmla="*/ 56 w 81"/>
                <a:gd name="T7" fmla="*/ 11 h 56"/>
                <a:gd name="T8" fmla="*/ 40 w 81"/>
                <a:gd name="T9" fmla="*/ 7 h 56"/>
                <a:gd name="T10" fmla="*/ 24 w 81"/>
                <a:gd name="T11" fmla="*/ 10 h 56"/>
                <a:gd name="T12" fmla="*/ 12 w 81"/>
                <a:gd name="T13" fmla="*/ 22 h 56"/>
                <a:gd name="T14" fmla="*/ 5 w 81"/>
                <a:gd name="T15" fmla="*/ 39 h 56"/>
                <a:gd name="T16" fmla="*/ 1 w 81"/>
                <a:gd name="T17" fmla="*/ 56 h 56"/>
                <a:gd name="T18" fmla="*/ 8 w 81"/>
                <a:gd name="T19" fmla="*/ 20 h 56"/>
                <a:gd name="T20" fmla="*/ 21 w 81"/>
                <a:gd name="T21" fmla="*/ 5 h 56"/>
                <a:gd name="T22" fmla="*/ 40 w 81"/>
                <a:gd name="T23" fmla="*/ 0 h 56"/>
                <a:gd name="T24" fmla="*/ 59 w 81"/>
                <a:gd name="T25" fmla="*/ 6 h 56"/>
                <a:gd name="T26" fmla="*/ 73 w 81"/>
                <a:gd name="T27" fmla="*/ 20 h 56"/>
                <a:gd name="T28" fmla="*/ 81 w 81"/>
                <a:gd name="T2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56">
                  <a:moveTo>
                    <a:pt x="81" y="56"/>
                  </a:moveTo>
                  <a:cubicBezTo>
                    <a:pt x="80" y="50"/>
                    <a:pt x="79" y="44"/>
                    <a:pt x="76" y="39"/>
                  </a:cubicBezTo>
                  <a:cubicBezTo>
                    <a:pt x="74" y="33"/>
                    <a:pt x="72" y="28"/>
                    <a:pt x="68" y="23"/>
                  </a:cubicBezTo>
                  <a:cubicBezTo>
                    <a:pt x="65" y="18"/>
                    <a:pt x="61" y="14"/>
                    <a:pt x="56" y="11"/>
                  </a:cubicBezTo>
                  <a:cubicBezTo>
                    <a:pt x="51" y="8"/>
                    <a:pt x="46" y="7"/>
                    <a:pt x="40" y="7"/>
                  </a:cubicBezTo>
                  <a:cubicBezTo>
                    <a:pt x="35" y="7"/>
                    <a:pt x="29" y="8"/>
                    <a:pt x="24" y="10"/>
                  </a:cubicBezTo>
                  <a:cubicBezTo>
                    <a:pt x="19" y="13"/>
                    <a:pt x="16" y="17"/>
                    <a:pt x="12" y="22"/>
                  </a:cubicBezTo>
                  <a:cubicBezTo>
                    <a:pt x="9" y="27"/>
                    <a:pt x="7" y="33"/>
                    <a:pt x="5" y="39"/>
                  </a:cubicBezTo>
                  <a:cubicBezTo>
                    <a:pt x="3" y="44"/>
                    <a:pt x="2" y="50"/>
                    <a:pt x="1" y="56"/>
                  </a:cubicBezTo>
                  <a:cubicBezTo>
                    <a:pt x="0" y="44"/>
                    <a:pt x="2" y="31"/>
                    <a:pt x="8" y="20"/>
                  </a:cubicBezTo>
                  <a:cubicBezTo>
                    <a:pt x="11" y="14"/>
                    <a:pt x="16" y="9"/>
                    <a:pt x="21" y="5"/>
                  </a:cubicBezTo>
                  <a:cubicBezTo>
                    <a:pt x="27" y="2"/>
                    <a:pt x="34" y="0"/>
                    <a:pt x="40" y="0"/>
                  </a:cubicBezTo>
                  <a:cubicBezTo>
                    <a:pt x="47" y="1"/>
                    <a:pt x="54" y="2"/>
                    <a:pt x="59" y="6"/>
                  </a:cubicBezTo>
                  <a:cubicBezTo>
                    <a:pt x="65" y="10"/>
                    <a:pt x="69" y="15"/>
                    <a:pt x="73" y="20"/>
                  </a:cubicBezTo>
                  <a:cubicBezTo>
                    <a:pt x="79" y="31"/>
                    <a:pt x="81" y="44"/>
                    <a:pt x="81" y="5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FB80047C-CA45-4887-908C-59614A7C7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046"/>
              <a:ext cx="31" cy="60"/>
            </a:xfrm>
            <a:custGeom>
              <a:avLst/>
              <a:gdLst>
                <a:gd name="T0" fmla="*/ 9 w 18"/>
                <a:gd name="T1" fmla="*/ 0 h 35"/>
                <a:gd name="T2" fmla="*/ 17 w 18"/>
                <a:gd name="T3" fmla="*/ 8 h 35"/>
                <a:gd name="T4" fmla="*/ 15 w 18"/>
                <a:gd name="T5" fmla="*/ 13 h 35"/>
                <a:gd name="T6" fmla="*/ 18 w 18"/>
                <a:gd name="T7" fmla="*/ 15 h 35"/>
                <a:gd name="T8" fmla="*/ 18 w 18"/>
                <a:gd name="T9" fmla="*/ 18 h 35"/>
                <a:gd name="T10" fmla="*/ 9 w 18"/>
                <a:gd name="T11" fmla="*/ 35 h 35"/>
                <a:gd name="T12" fmla="*/ 0 w 18"/>
                <a:gd name="T13" fmla="*/ 18 h 35"/>
                <a:gd name="T14" fmla="*/ 9 w 1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5">
                  <a:moveTo>
                    <a:pt x="9" y="0"/>
                  </a:moveTo>
                  <a:cubicBezTo>
                    <a:pt x="12" y="0"/>
                    <a:pt x="15" y="3"/>
                    <a:pt x="17" y="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27"/>
                    <a:pt x="14" y="35"/>
                    <a:pt x="9" y="35"/>
                  </a:cubicBezTo>
                  <a:cubicBezTo>
                    <a:pt x="4" y="35"/>
                    <a:pt x="0" y="27"/>
                    <a:pt x="0" y="18"/>
                  </a:cubicBezTo>
                  <a:cubicBezTo>
                    <a:pt x="0" y="8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2C90B2E0-AF56-4BA1-B18A-0DDF92B4B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016"/>
              <a:ext cx="137" cy="123"/>
            </a:xfrm>
            <a:custGeom>
              <a:avLst/>
              <a:gdLst>
                <a:gd name="T0" fmla="*/ 0 w 80"/>
                <a:gd name="T1" fmla="*/ 53 h 72"/>
                <a:gd name="T2" fmla="*/ 41 w 80"/>
                <a:gd name="T3" fmla="*/ 0 h 72"/>
                <a:gd name="T4" fmla="*/ 80 w 80"/>
                <a:gd name="T5" fmla="*/ 53 h 72"/>
                <a:gd name="T6" fmla="*/ 0 w 80"/>
                <a:gd name="T7" fmla="*/ 5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72">
                  <a:moveTo>
                    <a:pt x="0" y="53"/>
                  </a:moveTo>
                  <a:cubicBezTo>
                    <a:pt x="0" y="53"/>
                    <a:pt x="3" y="0"/>
                    <a:pt x="41" y="0"/>
                  </a:cubicBezTo>
                  <a:cubicBezTo>
                    <a:pt x="79" y="0"/>
                    <a:pt x="80" y="53"/>
                    <a:pt x="80" y="53"/>
                  </a:cubicBezTo>
                  <a:cubicBezTo>
                    <a:pt x="80" y="53"/>
                    <a:pt x="42" y="72"/>
                    <a:pt x="0" y="5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B7660C08-3311-44E5-B9F9-79B849D66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" y="1011"/>
              <a:ext cx="139" cy="95"/>
            </a:xfrm>
            <a:custGeom>
              <a:avLst/>
              <a:gdLst>
                <a:gd name="T0" fmla="*/ 0 w 81"/>
                <a:gd name="T1" fmla="*/ 56 h 56"/>
                <a:gd name="T2" fmla="*/ 8 w 81"/>
                <a:gd name="T3" fmla="*/ 20 h 56"/>
                <a:gd name="T4" fmla="*/ 22 w 81"/>
                <a:gd name="T5" fmla="*/ 6 h 56"/>
                <a:gd name="T6" fmla="*/ 41 w 81"/>
                <a:gd name="T7" fmla="*/ 0 h 56"/>
                <a:gd name="T8" fmla="*/ 60 w 81"/>
                <a:gd name="T9" fmla="*/ 5 h 56"/>
                <a:gd name="T10" fmla="*/ 73 w 81"/>
                <a:gd name="T11" fmla="*/ 20 h 56"/>
                <a:gd name="T12" fmla="*/ 80 w 81"/>
                <a:gd name="T13" fmla="*/ 56 h 56"/>
                <a:gd name="T14" fmla="*/ 76 w 81"/>
                <a:gd name="T15" fmla="*/ 39 h 56"/>
                <a:gd name="T16" fmla="*/ 69 w 81"/>
                <a:gd name="T17" fmla="*/ 22 h 56"/>
                <a:gd name="T18" fmla="*/ 57 w 81"/>
                <a:gd name="T19" fmla="*/ 10 h 56"/>
                <a:gd name="T20" fmla="*/ 41 w 81"/>
                <a:gd name="T21" fmla="*/ 7 h 56"/>
                <a:gd name="T22" fmla="*/ 25 w 81"/>
                <a:gd name="T23" fmla="*/ 11 h 56"/>
                <a:gd name="T24" fmla="*/ 13 w 81"/>
                <a:gd name="T25" fmla="*/ 23 h 56"/>
                <a:gd name="T26" fmla="*/ 5 w 81"/>
                <a:gd name="T27" fmla="*/ 39 h 56"/>
                <a:gd name="T28" fmla="*/ 0 w 81"/>
                <a:gd name="T29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" h="56">
                  <a:moveTo>
                    <a:pt x="0" y="56"/>
                  </a:moveTo>
                  <a:cubicBezTo>
                    <a:pt x="0" y="44"/>
                    <a:pt x="2" y="31"/>
                    <a:pt x="8" y="20"/>
                  </a:cubicBezTo>
                  <a:cubicBezTo>
                    <a:pt x="12" y="15"/>
                    <a:pt x="16" y="10"/>
                    <a:pt x="22" y="6"/>
                  </a:cubicBezTo>
                  <a:cubicBezTo>
                    <a:pt x="27" y="2"/>
                    <a:pt x="34" y="1"/>
                    <a:pt x="41" y="0"/>
                  </a:cubicBezTo>
                  <a:cubicBezTo>
                    <a:pt x="47" y="0"/>
                    <a:pt x="54" y="2"/>
                    <a:pt x="60" y="5"/>
                  </a:cubicBezTo>
                  <a:cubicBezTo>
                    <a:pt x="65" y="9"/>
                    <a:pt x="70" y="14"/>
                    <a:pt x="73" y="20"/>
                  </a:cubicBezTo>
                  <a:cubicBezTo>
                    <a:pt x="79" y="31"/>
                    <a:pt x="81" y="44"/>
                    <a:pt x="80" y="56"/>
                  </a:cubicBezTo>
                  <a:cubicBezTo>
                    <a:pt x="79" y="50"/>
                    <a:pt x="78" y="44"/>
                    <a:pt x="76" y="39"/>
                  </a:cubicBezTo>
                  <a:cubicBezTo>
                    <a:pt x="74" y="33"/>
                    <a:pt x="72" y="27"/>
                    <a:pt x="69" y="22"/>
                  </a:cubicBezTo>
                  <a:cubicBezTo>
                    <a:pt x="66" y="17"/>
                    <a:pt x="62" y="13"/>
                    <a:pt x="57" y="10"/>
                  </a:cubicBezTo>
                  <a:cubicBezTo>
                    <a:pt x="52" y="8"/>
                    <a:pt x="46" y="7"/>
                    <a:pt x="41" y="7"/>
                  </a:cubicBezTo>
                  <a:cubicBezTo>
                    <a:pt x="35" y="7"/>
                    <a:pt x="30" y="8"/>
                    <a:pt x="25" y="11"/>
                  </a:cubicBezTo>
                  <a:cubicBezTo>
                    <a:pt x="20" y="14"/>
                    <a:pt x="16" y="18"/>
                    <a:pt x="13" y="23"/>
                  </a:cubicBezTo>
                  <a:cubicBezTo>
                    <a:pt x="9" y="28"/>
                    <a:pt x="7" y="33"/>
                    <a:pt x="5" y="39"/>
                  </a:cubicBezTo>
                  <a:cubicBezTo>
                    <a:pt x="2" y="44"/>
                    <a:pt x="1" y="50"/>
                    <a:pt x="0" y="5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AB0E0C21-3070-4064-9008-C33E9DFF1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046"/>
              <a:ext cx="30" cy="60"/>
            </a:xfrm>
            <a:custGeom>
              <a:avLst/>
              <a:gdLst>
                <a:gd name="T0" fmla="*/ 9 w 18"/>
                <a:gd name="T1" fmla="*/ 0 h 35"/>
                <a:gd name="T2" fmla="*/ 17 w 18"/>
                <a:gd name="T3" fmla="*/ 8 h 35"/>
                <a:gd name="T4" fmla="*/ 15 w 18"/>
                <a:gd name="T5" fmla="*/ 13 h 35"/>
                <a:gd name="T6" fmla="*/ 18 w 18"/>
                <a:gd name="T7" fmla="*/ 15 h 35"/>
                <a:gd name="T8" fmla="*/ 18 w 18"/>
                <a:gd name="T9" fmla="*/ 18 h 35"/>
                <a:gd name="T10" fmla="*/ 9 w 18"/>
                <a:gd name="T11" fmla="*/ 35 h 35"/>
                <a:gd name="T12" fmla="*/ 0 w 18"/>
                <a:gd name="T13" fmla="*/ 18 h 35"/>
                <a:gd name="T14" fmla="*/ 9 w 1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5">
                  <a:moveTo>
                    <a:pt x="9" y="0"/>
                  </a:moveTo>
                  <a:cubicBezTo>
                    <a:pt x="12" y="0"/>
                    <a:pt x="15" y="3"/>
                    <a:pt x="17" y="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27"/>
                    <a:pt x="14" y="35"/>
                    <a:pt x="9" y="35"/>
                  </a:cubicBezTo>
                  <a:cubicBezTo>
                    <a:pt x="4" y="35"/>
                    <a:pt x="0" y="27"/>
                    <a:pt x="0" y="18"/>
                  </a:cubicBezTo>
                  <a:cubicBezTo>
                    <a:pt x="0" y="8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FD840FEE-E1FC-497F-B509-BA50F5C44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241"/>
              <a:ext cx="240" cy="106"/>
            </a:xfrm>
            <a:custGeom>
              <a:avLst/>
              <a:gdLst>
                <a:gd name="T0" fmla="*/ 0 w 140"/>
                <a:gd name="T1" fmla="*/ 0 h 62"/>
                <a:gd name="T2" fmla="*/ 140 w 140"/>
                <a:gd name="T3" fmla="*/ 8 h 62"/>
                <a:gd name="T4" fmla="*/ 80 w 140"/>
                <a:gd name="T5" fmla="*/ 56 h 62"/>
                <a:gd name="T6" fmla="*/ 0 w 140"/>
                <a:gd name="T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62">
                  <a:moveTo>
                    <a:pt x="0" y="0"/>
                  </a:moveTo>
                  <a:cubicBezTo>
                    <a:pt x="0" y="0"/>
                    <a:pt x="68" y="21"/>
                    <a:pt x="140" y="8"/>
                  </a:cubicBezTo>
                  <a:cubicBezTo>
                    <a:pt x="140" y="8"/>
                    <a:pt x="127" y="49"/>
                    <a:pt x="80" y="56"/>
                  </a:cubicBezTo>
                  <a:cubicBezTo>
                    <a:pt x="32" y="62"/>
                    <a:pt x="7" y="39"/>
                    <a:pt x="0" y="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5C97CD5A-E926-44CC-9327-144F27B5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626"/>
              <a:ext cx="667" cy="537"/>
            </a:xfrm>
            <a:custGeom>
              <a:avLst/>
              <a:gdLst>
                <a:gd name="T0" fmla="*/ 19 w 390"/>
                <a:gd name="T1" fmla="*/ 314 h 314"/>
                <a:gd name="T2" fmla="*/ 50 w 390"/>
                <a:gd name="T3" fmla="*/ 178 h 314"/>
                <a:gd name="T4" fmla="*/ 128 w 390"/>
                <a:gd name="T5" fmla="*/ 145 h 314"/>
                <a:gd name="T6" fmla="*/ 369 w 390"/>
                <a:gd name="T7" fmla="*/ 114 h 314"/>
                <a:gd name="T8" fmla="*/ 335 w 390"/>
                <a:gd name="T9" fmla="*/ 114 h 314"/>
                <a:gd name="T10" fmla="*/ 390 w 390"/>
                <a:gd name="T11" fmla="*/ 61 h 314"/>
                <a:gd name="T12" fmla="*/ 304 w 390"/>
                <a:gd name="T13" fmla="*/ 73 h 314"/>
                <a:gd name="T14" fmla="*/ 348 w 390"/>
                <a:gd name="T15" fmla="*/ 48 h 314"/>
                <a:gd name="T16" fmla="*/ 278 w 390"/>
                <a:gd name="T17" fmla="*/ 38 h 314"/>
                <a:gd name="T18" fmla="*/ 31 w 390"/>
                <a:gd name="T19" fmla="*/ 110 h 314"/>
                <a:gd name="T20" fmla="*/ 2 w 390"/>
                <a:gd name="T21" fmla="*/ 162 h 314"/>
                <a:gd name="T22" fmla="*/ 19 w 390"/>
                <a:gd name="T2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0" h="314">
                  <a:moveTo>
                    <a:pt x="19" y="314"/>
                  </a:moveTo>
                  <a:cubicBezTo>
                    <a:pt x="19" y="314"/>
                    <a:pt x="56" y="275"/>
                    <a:pt x="50" y="178"/>
                  </a:cubicBezTo>
                  <a:cubicBezTo>
                    <a:pt x="50" y="178"/>
                    <a:pt x="63" y="134"/>
                    <a:pt x="128" y="145"/>
                  </a:cubicBezTo>
                  <a:cubicBezTo>
                    <a:pt x="192" y="157"/>
                    <a:pt x="333" y="210"/>
                    <a:pt x="369" y="114"/>
                  </a:cubicBezTo>
                  <a:cubicBezTo>
                    <a:pt x="369" y="114"/>
                    <a:pt x="355" y="117"/>
                    <a:pt x="335" y="114"/>
                  </a:cubicBezTo>
                  <a:cubicBezTo>
                    <a:pt x="341" y="114"/>
                    <a:pt x="373" y="103"/>
                    <a:pt x="390" y="61"/>
                  </a:cubicBezTo>
                  <a:cubicBezTo>
                    <a:pt x="390" y="61"/>
                    <a:pt x="322" y="76"/>
                    <a:pt x="304" y="73"/>
                  </a:cubicBezTo>
                  <a:cubicBezTo>
                    <a:pt x="304" y="73"/>
                    <a:pt x="331" y="59"/>
                    <a:pt x="348" y="48"/>
                  </a:cubicBezTo>
                  <a:cubicBezTo>
                    <a:pt x="348" y="48"/>
                    <a:pt x="308" y="52"/>
                    <a:pt x="278" y="38"/>
                  </a:cubicBezTo>
                  <a:cubicBezTo>
                    <a:pt x="248" y="24"/>
                    <a:pt x="55" y="0"/>
                    <a:pt x="31" y="110"/>
                  </a:cubicBezTo>
                  <a:cubicBezTo>
                    <a:pt x="31" y="110"/>
                    <a:pt x="4" y="119"/>
                    <a:pt x="2" y="162"/>
                  </a:cubicBezTo>
                  <a:cubicBezTo>
                    <a:pt x="0" y="204"/>
                    <a:pt x="11" y="271"/>
                    <a:pt x="19" y="31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5E118A02-EC90-4B73-9F9B-81E329A1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827"/>
              <a:ext cx="545" cy="591"/>
            </a:xfrm>
            <a:custGeom>
              <a:avLst/>
              <a:gdLst>
                <a:gd name="T0" fmla="*/ 11 w 319"/>
                <a:gd name="T1" fmla="*/ 264 h 346"/>
                <a:gd name="T2" fmla="*/ 161 w 319"/>
                <a:gd name="T3" fmla="*/ 342 h 346"/>
                <a:gd name="T4" fmla="*/ 184 w 319"/>
                <a:gd name="T5" fmla="*/ 336 h 346"/>
                <a:gd name="T6" fmla="*/ 314 w 319"/>
                <a:gd name="T7" fmla="*/ 112 h 346"/>
                <a:gd name="T8" fmla="*/ 308 w 319"/>
                <a:gd name="T9" fmla="*/ 88 h 346"/>
                <a:gd name="T10" fmla="*/ 148 w 319"/>
                <a:gd name="T11" fmla="*/ 5 h 346"/>
                <a:gd name="T12" fmla="*/ 124 w 319"/>
                <a:gd name="T13" fmla="*/ 13 h 346"/>
                <a:gd name="T14" fmla="*/ 5 w 319"/>
                <a:gd name="T15" fmla="*/ 242 h 346"/>
                <a:gd name="T16" fmla="*/ 11 w 319"/>
                <a:gd name="T17" fmla="*/ 264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46">
                  <a:moveTo>
                    <a:pt x="11" y="264"/>
                  </a:moveTo>
                  <a:cubicBezTo>
                    <a:pt x="161" y="342"/>
                    <a:pt x="161" y="342"/>
                    <a:pt x="161" y="342"/>
                  </a:cubicBezTo>
                  <a:cubicBezTo>
                    <a:pt x="169" y="346"/>
                    <a:pt x="179" y="343"/>
                    <a:pt x="184" y="336"/>
                  </a:cubicBezTo>
                  <a:cubicBezTo>
                    <a:pt x="314" y="112"/>
                    <a:pt x="314" y="112"/>
                    <a:pt x="314" y="112"/>
                  </a:cubicBezTo>
                  <a:cubicBezTo>
                    <a:pt x="319" y="103"/>
                    <a:pt x="316" y="93"/>
                    <a:pt x="308" y="88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0" y="0"/>
                    <a:pt x="129" y="4"/>
                    <a:pt x="124" y="13"/>
                  </a:cubicBezTo>
                  <a:cubicBezTo>
                    <a:pt x="5" y="242"/>
                    <a:pt x="5" y="242"/>
                    <a:pt x="5" y="242"/>
                  </a:cubicBezTo>
                  <a:cubicBezTo>
                    <a:pt x="0" y="250"/>
                    <a:pt x="4" y="260"/>
                    <a:pt x="11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C251D479-C8F3-457B-818F-7917EECDC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834"/>
              <a:ext cx="546" cy="601"/>
            </a:xfrm>
            <a:custGeom>
              <a:avLst/>
              <a:gdLst>
                <a:gd name="T0" fmla="*/ 12 w 319"/>
                <a:gd name="T1" fmla="*/ 264 h 352"/>
                <a:gd name="T2" fmla="*/ 172 w 319"/>
                <a:gd name="T3" fmla="*/ 348 h 352"/>
                <a:gd name="T4" fmla="*/ 195 w 319"/>
                <a:gd name="T5" fmla="*/ 340 h 352"/>
                <a:gd name="T6" fmla="*/ 315 w 319"/>
                <a:gd name="T7" fmla="*/ 111 h 352"/>
                <a:gd name="T8" fmla="*/ 307 w 319"/>
                <a:gd name="T9" fmla="*/ 88 h 352"/>
                <a:gd name="T10" fmla="*/ 148 w 319"/>
                <a:gd name="T11" fmla="*/ 4 h 352"/>
                <a:gd name="T12" fmla="*/ 124 w 319"/>
                <a:gd name="T13" fmla="*/ 12 h 352"/>
                <a:gd name="T14" fmla="*/ 5 w 319"/>
                <a:gd name="T15" fmla="*/ 241 h 352"/>
                <a:gd name="T16" fmla="*/ 12 w 319"/>
                <a:gd name="T17" fmla="*/ 26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9" h="352">
                  <a:moveTo>
                    <a:pt x="12" y="264"/>
                  </a:moveTo>
                  <a:cubicBezTo>
                    <a:pt x="172" y="348"/>
                    <a:pt x="172" y="348"/>
                    <a:pt x="172" y="348"/>
                  </a:cubicBezTo>
                  <a:cubicBezTo>
                    <a:pt x="180" y="352"/>
                    <a:pt x="190" y="349"/>
                    <a:pt x="195" y="340"/>
                  </a:cubicBezTo>
                  <a:cubicBezTo>
                    <a:pt x="315" y="111"/>
                    <a:pt x="315" y="111"/>
                    <a:pt x="315" y="111"/>
                  </a:cubicBezTo>
                  <a:cubicBezTo>
                    <a:pt x="319" y="103"/>
                    <a:pt x="316" y="92"/>
                    <a:pt x="307" y="88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39" y="0"/>
                    <a:pt x="129" y="3"/>
                    <a:pt x="124" y="12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0" y="249"/>
                    <a:pt x="3" y="260"/>
                    <a:pt x="12" y="264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628248A1-495B-416C-B279-B51FFAE59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128"/>
              <a:ext cx="145" cy="116"/>
            </a:xfrm>
            <a:custGeom>
              <a:avLst/>
              <a:gdLst>
                <a:gd name="T0" fmla="*/ 0 w 145"/>
                <a:gd name="T1" fmla="*/ 99 h 116"/>
                <a:gd name="T2" fmla="*/ 132 w 145"/>
                <a:gd name="T3" fmla="*/ 116 h 116"/>
                <a:gd name="T4" fmla="*/ 145 w 145"/>
                <a:gd name="T5" fmla="*/ 18 h 116"/>
                <a:gd name="T6" fmla="*/ 14 w 145"/>
                <a:gd name="T7" fmla="*/ 0 h 116"/>
                <a:gd name="T8" fmla="*/ 0 w 145"/>
                <a:gd name="T9" fmla="*/ 9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16">
                  <a:moveTo>
                    <a:pt x="0" y="99"/>
                  </a:moveTo>
                  <a:lnTo>
                    <a:pt x="132" y="116"/>
                  </a:lnTo>
                  <a:lnTo>
                    <a:pt x="145" y="18"/>
                  </a:lnTo>
                  <a:lnTo>
                    <a:pt x="14" y="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6327C6F3-88BA-47E9-897C-BF1A2FB6D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081"/>
              <a:ext cx="192" cy="195"/>
            </a:xfrm>
            <a:custGeom>
              <a:avLst/>
              <a:gdLst>
                <a:gd name="T0" fmla="*/ 38 w 112"/>
                <a:gd name="T1" fmla="*/ 22 h 114"/>
                <a:gd name="T2" fmla="*/ 79 w 112"/>
                <a:gd name="T3" fmla="*/ 1 h 114"/>
                <a:gd name="T4" fmla="*/ 86 w 112"/>
                <a:gd name="T5" fmla="*/ 21 h 114"/>
                <a:gd name="T6" fmla="*/ 68 w 112"/>
                <a:gd name="T7" fmla="*/ 36 h 114"/>
                <a:gd name="T8" fmla="*/ 91 w 112"/>
                <a:gd name="T9" fmla="*/ 35 h 114"/>
                <a:gd name="T10" fmla="*/ 111 w 112"/>
                <a:gd name="T11" fmla="*/ 45 h 114"/>
                <a:gd name="T12" fmla="*/ 102 w 112"/>
                <a:gd name="T13" fmla="*/ 62 h 114"/>
                <a:gd name="T14" fmla="*/ 94 w 112"/>
                <a:gd name="T15" fmla="*/ 81 h 114"/>
                <a:gd name="T16" fmla="*/ 89 w 112"/>
                <a:gd name="T17" fmla="*/ 102 h 114"/>
                <a:gd name="T18" fmla="*/ 76 w 112"/>
                <a:gd name="T19" fmla="*/ 112 h 114"/>
                <a:gd name="T20" fmla="*/ 71 w 112"/>
                <a:gd name="T21" fmla="*/ 112 h 114"/>
                <a:gd name="T22" fmla="*/ 17 w 112"/>
                <a:gd name="T23" fmla="*/ 100 h 114"/>
                <a:gd name="T24" fmla="*/ 7 w 112"/>
                <a:gd name="T25" fmla="*/ 71 h 114"/>
                <a:gd name="T26" fmla="*/ 38 w 112"/>
                <a:gd name="T27" fmla="*/ 2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114">
                  <a:moveTo>
                    <a:pt x="38" y="22"/>
                  </a:moveTo>
                  <a:cubicBezTo>
                    <a:pt x="64" y="18"/>
                    <a:pt x="69" y="1"/>
                    <a:pt x="79" y="1"/>
                  </a:cubicBezTo>
                  <a:cubicBezTo>
                    <a:pt x="90" y="0"/>
                    <a:pt x="91" y="11"/>
                    <a:pt x="86" y="21"/>
                  </a:cubicBezTo>
                  <a:cubicBezTo>
                    <a:pt x="81" y="31"/>
                    <a:pt x="68" y="36"/>
                    <a:pt x="68" y="36"/>
                  </a:cubicBezTo>
                  <a:cubicBezTo>
                    <a:pt x="68" y="36"/>
                    <a:pt x="77" y="36"/>
                    <a:pt x="91" y="35"/>
                  </a:cubicBezTo>
                  <a:cubicBezTo>
                    <a:pt x="106" y="31"/>
                    <a:pt x="112" y="39"/>
                    <a:pt x="111" y="45"/>
                  </a:cubicBezTo>
                  <a:cubicBezTo>
                    <a:pt x="110" y="51"/>
                    <a:pt x="103" y="55"/>
                    <a:pt x="102" y="62"/>
                  </a:cubicBezTo>
                  <a:cubicBezTo>
                    <a:pt x="101" y="69"/>
                    <a:pt x="99" y="75"/>
                    <a:pt x="94" y="81"/>
                  </a:cubicBezTo>
                  <a:cubicBezTo>
                    <a:pt x="90" y="86"/>
                    <a:pt x="92" y="90"/>
                    <a:pt x="89" y="102"/>
                  </a:cubicBezTo>
                  <a:cubicBezTo>
                    <a:pt x="85" y="114"/>
                    <a:pt x="76" y="112"/>
                    <a:pt x="76" y="112"/>
                  </a:cubicBezTo>
                  <a:cubicBezTo>
                    <a:pt x="74" y="112"/>
                    <a:pt x="73" y="112"/>
                    <a:pt x="71" y="112"/>
                  </a:cubicBezTo>
                  <a:cubicBezTo>
                    <a:pt x="65" y="112"/>
                    <a:pt x="33" y="106"/>
                    <a:pt x="17" y="100"/>
                  </a:cubicBezTo>
                  <a:cubicBezTo>
                    <a:pt x="0" y="93"/>
                    <a:pt x="7" y="71"/>
                    <a:pt x="7" y="71"/>
                  </a:cubicBezTo>
                  <a:cubicBezTo>
                    <a:pt x="5" y="48"/>
                    <a:pt x="12" y="27"/>
                    <a:pt x="38" y="2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82069CD8-BDB0-4338-90D0-D6B333A3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1530"/>
              <a:ext cx="366" cy="746"/>
            </a:xfrm>
            <a:custGeom>
              <a:avLst/>
              <a:gdLst>
                <a:gd name="T0" fmla="*/ 207 w 214"/>
                <a:gd name="T1" fmla="*/ 427 h 437"/>
                <a:gd name="T2" fmla="*/ 201 w 214"/>
                <a:gd name="T3" fmla="*/ 437 h 437"/>
                <a:gd name="T4" fmla="*/ 141 w 214"/>
                <a:gd name="T5" fmla="*/ 431 h 437"/>
                <a:gd name="T6" fmla="*/ 109 w 214"/>
                <a:gd name="T7" fmla="*/ 425 h 437"/>
                <a:gd name="T8" fmla="*/ 73 w 214"/>
                <a:gd name="T9" fmla="*/ 413 h 437"/>
                <a:gd name="T10" fmla="*/ 54 w 214"/>
                <a:gd name="T11" fmla="*/ 403 h 437"/>
                <a:gd name="T12" fmla="*/ 35 w 214"/>
                <a:gd name="T13" fmla="*/ 389 h 437"/>
                <a:gd name="T14" fmla="*/ 7 w 214"/>
                <a:gd name="T15" fmla="*/ 346 h 437"/>
                <a:gd name="T16" fmla="*/ 0 w 214"/>
                <a:gd name="T17" fmla="*/ 302 h 437"/>
                <a:gd name="T18" fmla="*/ 0 w 214"/>
                <a:gd name="T19" fmla="*/ 292 h 437"/>
                <a:gd name="T20" fmla="*/ 0 w 214"/>
                <a:gd name="T21" fmla="*/ 287 h 437"/>
                <a:gd name="T22" fmla="*/ 0 w 214"/>
                <a:gd name="T23" fmla="*/ 285 h 437"/>
                <a:gd name="T24" fmla="*/ 1 w 214"/>
                <a:gd name="T25" fmla="*/ 283 h 437"/>
                <a:gd name="T26" fmla="*/ 2 w 214"/>
                <a:gd name="T27" fmla="*/ 268 h 437"/>
                <a:gd name="T28" fmla="*/ 10 w 214"/>
                <a:gd name="T29" fmla="*/ 206 h 437"/>
                <a:gd name="T30" fmla="*/ 25 w 214"/>
                <a:gd name="T31" fmla="*/ 144 h 437"/>
                <a:gd name="T32" fmla="*/ 49 w 214"/>
                <a:gd name="T33" fmla="*/ 84 h 437"/>
                <a:gd name="T34" fmla="*/ 80 w 214"/>
                <a:gd name="T35" fmla="*/ 28 h 437"/>
                <a:gd name="T36" fmla="*/ 118 w 214"/>
                <a:gd name="T37" fmla="*/ 2 h 437"/>
                <a:gd name="T38" fmla="*/ 158 w 214"/>
                <a:gd name="T39" fmla="*/ 12 h 437"/>
                <a:gd name="T40" fmla="*/ 179 w 214"/>
                <a:gd name="T41" fmla="*/ 49 h 437"/>
                <a:gd name="T42" fmla="*/ 171 w 214"/>
                <a:gd name="T43" fmla="*/ 88 h 437"/>
                <a:gd name="T44" fmla="*/ 144 w 214"/>
                <a:gd name="T45" fmla="*/ 131 h 437"/>
                <a:gd name="T46" fmla="*/ 124 w 214"/>
                <a:gd name="T47" fmla="*/ 177 h 437"/>
                <a:gd name="T48" fmla="*/ 110 w 214"/>
                <a:gd name="T49" fmla="*/ 226 h 437"/>
                <a:gd name="T50" fmla="*/ 101 w 214"/>
                <a:gd name="T51" fmla="*/ 279 h 437"/>
                <a:gd name="T52" fmla="*/ 99 w 214"/>
                <a:gd name="T53" fmla="*/ 292 h 437"/>
                <a:gd name="T54" fmla="*/ 99 w 214"/>
                <a:gd name="T55" fmla="*/ 294 h 437"/>
                <a:gd name="T56" fmla="*/ 99 w 214"/>
                <a:gd name="T57" fmla="*/ 295 h 437"/>
                <a:gd name="T58" fmla="*/ 99 w 214"/>
                <a:gd name="T59" fmla="*/ 298 h 437"/>
                <a:gd name="T60" fmla="*/ 99 w 214"/>
                <a:gd name="T61" fmla="*/ 302 h 437"/>
                <a:gd name="T62" fmla="*/ 100 w 214"/>
                <a:gd name="T63" fmla="*/ 314 h 437"/>
                <a:gd name="T64" fmla="*/ 102 w 214"/>
                <a:gd name="T65" fmla="*/ 320 h 437"/>
                <a:gd name="T66" fmla="*/ 106 w 214"/>
                <a:gd name="T67" fmla="*/ 323 h 437"/>
                <a:gd name="T68" fmla="*/ 112 w 214"/>
                <a:gd name="T69" fmla="*/ 326 h 437"/>
                <a:gd name="T70" fmla="*/ 156 w 214"/>
                <a:gd name="T71" fmla="*/ 339 h 437"/>
                <a:gd name="T72" fmla="*/ 210 w 214"/>
                <a:gd name="T73" fmla="*/ 346 h 437"/>
                <a:gd name="T74" fmla="*/ 214 w 214"/>
                <a:gd name="T75" fmla="*/ 357 h 437"/>
                <a:gd name="T76" fmla="*/ 207 w 214"/>
                <a:gd name="T77" fmla="*/ 427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4" h="437">
                  <a:moveTo>
                    <a:pt x="207" y="427"/>
                  </a:moveTo>
                  <a:cubicBezTo>
                    <a:pt x="207" y="433"/>
                    <a:pt x="204" y="437"/>
                    <a:pt x="201" y="437"/>
                  </a:cubicBezTo>
                  <a:cubicBezTo>
                    <a:pt x="182" y="435"/>
                    <a:pt x="162" y="433"/>
                    <a:pt x="141" y="431"/>
                  </a:cubicBezTo>
                  <a:cubicBezTo>
                    <a:pt x="130" y="429"/>
                    <a:pt x="120" y="427"/>
                    <a:pt x="109" y="425"/>
                  </a:cubicBezTo>
                  <a:cubicBezTo>
                    <a:pt x="97" y="422"/>
                    <a:pt x="86" y="419"/>
                    <a:pt x="73" y="413"/>
                  </a:cubicBezTo>
                  <a:cubicBezTo>
                    <a:pt x="67" y="411"/>
                    <a:pt x="61" y="407"/>
                    <a:pt x="54" y="403"/>
                  </a:cubicBezTo>
                  <a:cubicBezTo>
                    <a:pt x="48" y="399"/>
                    <a:pt x="41" y="395"/>
                    <a:pt x="35" y="389"/>
                  </a:cubicBezTo>
                  <a:cubicBezTo>
                    <a:pt x="23" y="377"/>
                    <a:pt x="13" y="362"/>
                    <a:pt x="7" y="346"/>
                  </a:cubicBezTo>
                  <a:cubicBezTo>
                    <a:pt x="2" y="330"/>
                    <a:pt x="0" y="315"/>
                    <a:pt x="0" y="302"/>
                  </a:cubicBezTo>
                  <a:cubicBezTo>
                    <a:pt x="0" y="298"/>
                    <a:pt x="0" y="295"/>
                    <a:pt x="0" y="292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0" y="285"/>
                    <a:pt x="0" y="285"/>
                    <a:pt x="0" y="285"/>
                  </a:cubicBezTo>
                  <a:cubicBezTo>
                    <a:pt x="1" y="283"/>
                    <a:pt x="1" y="283"/>
                    <a:pt x="1" y="283"/>
                  </a:cubicBezTo>
                  <a:cubicBezTo>
                    <a:pt x="2" y="268"/>
                    <a:pt x="2" y="268"/>
                    <a:pt x="2" y="268"/>
                  </a:cubicBezTo>
                  <a:cubicBezTo>
                    <a:pt x="4" y="247"/>
                    <a:pt x="6" y="227"/>
                    <a:pt x="10" y="206"/>
                  </a:cubicBezTo>
                  <a:cubicBezTo>
                    <a:pt x="14" y="186"/>
                    <a:pt x="19" y="165"/>
                    <a:pt x="25" y="144"/>
                  </a:cubicBezTo>
                  <a:cubicBezTo>
                    <a:pt x="32" y="124"/>
                    <a:pt x="39" y="103"/>
                    <a:pt x="49" y="84"/>
                  </a:cubicBezTo>
                  <a:cubicBezTo>
                    <a:pt x="58" y="64"/>
                    <a:pt x="69" y="46"/>
                    <a:pt x="80" y="28"/>
                  </a:cubicBezTo>
                  <a:cubicBezTo>
                    <a:pt x="89" y="13"/>
                    <a:pt x="103" y="5"/>
                    <a:pt x="118" y="2"/>
                  </a:cubicBezTo>
                  <a:cubicBezTo>
                    <a:pt x="132" y="0"/>
                    <a:pt x="147" y="3"/>
                    <a:pt x="158" y="12"/>
                  </a:cubicBezTo>
                  <a:cubicBezTo>
                    <a:pt x="170" y="22"/>
                    <a:pt x="177" y="35"/>
                    <a:pt x="179" y="49"/>
                  </a:cubicBezTo>
                  <a:cubicBezTo>
                    <a:pt x="181" y="62"/>
                    <a:pt x="179" y="76"/>
                    <a:pt x="171" y="88"/>
                  </a:cubicBezTo>
                  <a:cubicBezTo>
                    <a:pt x="161" y="102"/>
                    <a:pt x="152" y="116"/>
                    <a:pt x="144" y="131"/>
                  </a:cubicBezTo>
                  <a:cubicBezTo>
                    <a:pt x="137" y="146"/>
                    <a:pt x="130" y="161"/>
                    <a:pt x="124" y="177"/>
                  </a:cubicBezTo>
                  <a:cubicBezTo>
                    <a:pt x="119" y="193"/>
                    <a:pt x="114" y="209"/>
                    <a:pt x="110" y="226"/>
                  </a:cubicBezTo>
                  <a:cubicBezTo>
                    <a:pt x="107" y="243"/>
                    <a:pt x="104" y="261"/>
                    <a:pt x="101" y="279"/>
                  </a:cubicBezTo>
                  <a:cubicBezTo>
                    <a:pt x="99" y="292"/>
                    <a:pt x="99" y="292"/>
                    <a:pt x="99" y="292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9" y="295"/>
                    <a:pt x="99" y="295"/>
                    <a:pt x="99" y="295"/>
                  </a:cubicBezTo>
                  <a:cubicBezTo>
                    <a:pt x="99" y="298"/>
                    <a:pt x="99" y="298"/>
                    <a:pt x="99" y="298"/>
                  </a:cubicBezTo>
                  <a:cubicBezTo>
                    <a:pt x="99" y="299"/>
                    <a:pt x="99" y="300"/>
                    <a:pt x="99" y="302"/>
                  </a:cubicBezTo>
                  <a:cubicBezTo>
                    <a:pt x="98" y="307"/>
                    <a:pt x="99" y="312"/>
                    <a:pt x="100" y="314"/>
                  </a:cubicBezTo>
                  <a:cubicBezTo>
                    <a:pt x="100" y="317"/>
                    <a:pt x="101" y="318"/>
                    <a:pt x="102" y="320"/>
                  </a:cubicBezTo>
                  <a:cubicBezTo>
                    <a:pt x="103" y="321"/>
                    <a:pt x="104" y="322"/>
                    <a:pt x="106" y="323"/>
                  </a:cubicBezTo>
                  <a:cubicBezTo>
                    <a:pt x="108" y="324"/>
                    <a:pt x="110" y="325"/>
                    <a:pt x="112" y="326"/>
                  </a:cubicBezTo>
                  <a:cubicBezTo>
                    <a:pt x="123" y="332"/>
                    <a:pt x="139" y="336"/>
                    <a:pt x="156" y="339"/>
                  </a:cubicBezTo>
                  <a:cubicBezTo>
                    <a:pt x="173" y="342"/>
                    <a:pt x="191" y="344"/>
                    <a:pt x="210" y="346"/>
                  </a:cubicBezTo>
                  <a:cubicBezTo>
                    <a:pt x="213" y="347"/>
                    <a:pt x="214" y="351"/>
                    <a:pt x="214" y="357"/>
                  </a:cubicBezTo>
                  <a:lnTo>
                    <a:pt x="207" y="427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66" name="Group 67">
            <a:extLst>
              <a:ext uri="{FF2B5EF4-FFF2-40B4-BE49-F238E27FC236}">
                <a16:creationId xmlns:a16="http://schemas.microsoft.com/office/drawing/2014/main" id="{B471C4E9-5117-4260-96E7-F9162EA11A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8350" y="811434"/>
            <a:ext cx="858837" cy="2225454"/>
            <a:chOff x="3703" y="1805"/>
            <a:chExt cx="274" cy="710"/>
          </a:xfrm>
        </p:grpSpPr>
        <p:sp>
          <p:nvSpPr>
            <p:cNvPr id="67" name="AutoShape 66">
              <a:extLst>
                <a:ext uri="{FF2B5EF4-FFF2-40B4-BE49-F238E27FC236}">
                  <a16:creationId xmlns:a16="http://schemas.microsoft.com/office/drawing/2014/main" id="{27FCFDC5-90BF-4953-85C9-533C0166843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03" y="1805"/>
              <a:ext cx="274" cy="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FDAFEFF2-E629-4F0F-8A5F-4F7F2E16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464"/>
              <a:ext cx="29" cy="29"/>
            </a:xfrm>
            <a:custGeom>
              <a:avLst/>
              <a:gdLst>
                <a:gd name="T0" fmla="*/ 0 w 25"/>
                <a:gd name="T1" fmla="*/ 13 h 25"/>
                <a:gd name="T2" fmla="*/ 3 w 25"/>
                <a:gd name="T3" fmla="*/ 0 h 25"/>
                <a:gd name="T4" fmla="*/ 22 w 25"/>
                <a:gd name="T5" fmla="*/ 3 h 25"/>
                <a:gd name="T6" fmla="*/ 25 w 25"/>
                <a:gd name="T7" fmla="*/ 17 h 25"/>
                <a:gd name="T8" fmla="*/ 0 w 25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1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4" y="25"/>
                    <a:pt x="0" y="13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BFED444B-2B9E-4FAA-8339-0DE1FBD1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476"/>
              <a:ext cx="79" cy="33"/>
            </a:xfrm>
            <a:custGeom>
              <a:avLst/>
              <a:gdLst>
                <a:gd name="T0" fmla="*/ 58 w 67"/>
                <a:gd name="T1" fmla="*/ 13 h 29"/>
                <a:gd name="T2" fmla="*/ 33 w 67"/>
                <a:gd name="T3" fmla="*/ 4 h 29"/>
                <a:gd name="T4" fmla="*/ 31 w 67"/>
                <a:gd name="T5" fmla="*/ 1 h 29"/>
                <a:gd name="T6" fmla="*/ 29 w 67"/>
                <a:gd name="T7" fmla="*/ 1 h 29"/>
                <a:gd name="T8" fmla="*/ 16 w 67"/>
                <a:gd name="T9" fmla="*/ 6 h 29"/>
                <a:gd name="T10" fmla="*/ 4 w 67"/>
                <a:gd name="T11" fmla="*/ 2 h 29"/>
                <a:gd name="T12" fmla="*/ 1 w 67"/>
                <a:gd name="T13" fmla="*/ 3 h 29"/>
                <a:gd name="T14" fmla="*/ 0 w 67"/>
                <a:gd name="T15" fmla="*/ 11 h 29"/>
                <a:gd name="T16" fmla="*/ 0 w 67"/>
                <a:gd name="T17" fmla="*/ 25 h 29"/>
                <a:gd name="T18" fmla="*/ 4 w 67"/>
                <a:gd name="T19" fmla="*/ 29 h 29"/>
                <a:gd name="T20" fmla="*/ 13 w 67"/>
                <a:gd name="T21" fmla="*/ 29 h 29"/>
                <a:gd name="T22" fmla="*/ 16 w 67"/>
                <a:gd name="T23" fmla="*/ 26 h 29"/>
                <a:gd name="T24" fmla="*/ 17 w 67"/>
                <a:gd name="T25" fmla="*/ 24 h 29"/>
                <a:gd name="T26" fmla="*/ 20 w 67"/>
                <a:gd name="T27" fmla="*/ 27 h 29"/>
                <a:gd name="T28" fmla="*/ 23 w 67"/>
                <a:gd name="T29" fmla="*/ 29 h 29"/>
                <a:gd name="T30" fmla="*/ 63 w 67"/>
                <a:gd name="T31" fmla="*/ 29 h 29"/>
                <a:gd name="T32" fmla="*/ 67 w 67"/>
                <a:gd name="T33" fmla="*/ 24 h 29"/>
                <a:gd name="T34" fmla="*/ 58 w 67"/>
                <a:gd name="T3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29">
                  <a:moveTo>
                    <a:pt x="58" y="13"/>
                  </a:moveTo>
                  <a:cubicBezTo>
                    <a:pt x="48" y="11"/>
                    <a:pt x="40" y="8"/>
                    <a:pt x="33" y="4"/>
                  </a:cubicBezTo>
                  <a:cubicBezTo>
                    <a:pt x="32" y="3"/>
                    <a:pt x="32" y="2"/>
                    <a:pt x="31" y="1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25" y="4"/>
                    <a:pt x="21" y="6"/>
                    <a:pt x="16" y="6"/>
                  </a:cubicBezTo>
                  <a:cubicBezTo>
                    <a:pt x="10" y="6"/>
                    <a:pt x="6" y="4"/>
                    <a:pt x="4" y="2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0" y="16"/>
                    <a:pt x="0" y="21"/>
                    <a:pt x="0" y="25"/>
                  </a:cubicBezTo>
                  <a:cubicBezTo>
                    <a:pt x="0" y="27"/>
                    <a:pt x="1" y="29"/>
                    <a:pt x="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6" y="28"/>
                    <a:pt x="16" y="26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9"/>
                    <a:pt x="22" y="29"/>
                    <a:pt x="2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29"/>
                    <a:pt x="67" y="27"/>
                    <a:pt x="67" y="24"/>
                  </a:cubicBezTo>
                  <a:cubicBezTo>
                    <a:pt x="67" y="20"/>
                    <a:pt x="65" y="14"/>
                    <a:pt x="58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E77C211A-FCE3-40C3-A6FE-84CB4DAA5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480"/>
              <a:ext cx="2" cy="7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3 h 6"/>
                <a:gd name="T4" fmla="*/ 0 w 2"/>
                <a:gd name="T5" fmla="*/ 6 h 6"/>
                <a:gd name="T6" fmla="*/ 1 w 2"/>
                <a:gd name="T7" fmla="*/ 2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5"/>
                    <a:pt x="0" y="4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94CCAD0C-23B8-4686-8722-235C3003B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83"/>
              <a:ext cx="3" cy="5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3 h 5"/>
                <a:gd name="T4" fmla="*/ 0 w 2"/>
                <a:gd name="T5" fmla="*/ 5 h 5"/>
                <a:gd name="T6" fmla="*/ 0 w 2"/>
                <a:gd name="T7" fmla="*/ 2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C7747090-F106-4EC2-A2F2-C305BB618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485"/>
              <a:ext cx="2" cy="5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2 h 4"/>
                <a:gd name="T4" fmla="*/ 0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55A0503C-BB02-4210-931F-531AFDE0D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87"/>
              <a:ext cx="2" cy="4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2 h 3"/>
                <a:gd name="T4" fmla="*/ 0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89D65D50-34A9-406E-86B7-F7AE46938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502"/>
              <a:ext cx="79" cy="7"/>
            </a:xfrm>
            <a:custGeom>
              <a:avLst/>
              <a:gdLst>
                <a:gd name="T0" fmla="*/ 63 w 67"/>
                <a:gd name="T1" fmla="*/ 6 h 6"/>
                <a:gd name="T2" fmla="*/ 23 w 67"/>
                <a:gd name="T3" fmla="*/ 6 h 6"/>
                <a:gd name="T4" fmla="*/ 20 w 67"/>
                <a:gd name="T5" fmla="*/ 4 h 6"/>
                <a:gd name="T6" fmla="*/ 17 w 67"/>
                <a:gd name="T7" fmla="*/ 1 h 6"/>
                <a:gd name="T8" fmla="*/ 16 w 67"/>
                <a:gd name="T9" fmla="*/ 3 h 6"/>
                <a:gd name="T10" fmla="*/ 13 w 67"/>
                <a:gd name="T11" fmla="*/ 6 h 6"/>
                <a:gd name="T12" fmla="*/ 4 w 67"/>
                <a:gd name="T13" fmla="*/ 6 h 6"/>
                <a:gd name="T14" fmla="*/ 0 w 67"/>
                <a:gd name="T15" fmla="*/ 2 h 6"/>
                <a:gd name="T16" fmla="*/ 0 w 67"/>
                <a:gd name="T17" fmla="*/ 0 h 6"/>
                <a:gd name="T18" fmla="*/ 67 w 67"/>
                <a:gd name="T19" fmla="*/ 0 h 6"/>
                <a:gd name="T20" fmla="*/ 67 w 67"/>
                <a:gd name="T21" fmla="*/ 1 h 6"/>
                <a:gd name="T22" fmla="*/ 63 w 67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">
                  <a:moveTo>
                    <a:pt x="6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1" y="6"/>
                    <a:pt x="20" y="4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5"/>
                    <a:pt x="14" y="6"/>
                    <a:pt x="1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6" y="1"/>
                    <a:pt x="5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4"/>
                    <a:pt x="66" y="6"/>
                    <a:pt x="63" y="6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9A56385A-B77C-4917-BFE0-992365EC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180"/>
              <a:ext cx="65" cy="300"/>
            </a:xfrm>
            <a:custGeom>
              <a:avLst/>
              <a:gdLst>
                <a:gd name="T0" fmla="*/ 16 w 56"/>
                <a:gd name="T1" fmla="*/ 246 h 259"/>
                <a:gd name="T2" fmla="*/ 11 w 56"/>
                <a:gd name="T3" fmla="*/ 133 h 259"/>
                <a:gd name="T4" fmla="*/ 1 w 56"/>
                <a:gd name="T5" fmla="*/ 20 h 259"/>
                <a:gd name="T6" fmla="*/ 17 w 56"/>
                <a:gd name="T7" fmla="*/ 1 h 259"/>
                <a:gd name="T8" fmla="*/ 38 w 56"/>
                <a:gd name="T9" fmla="*/ 0 h 259"/>
                <a:gd name="T10" fmla="*/ 56 w 56"/>
                <a:gd name="T11" fmla="*/ 18 h 259"/>
                <a:gd name="T12" fmla="*/ 52 w 56"/>
                <a:gd name="T13" fmla="*/ 133 h 259"/>
                <a:gd name="T14" fmla="*/ 43 w 56"/>
                <a:gd name="T15" fmla="*/ 248 h 259"/>
                <a:gd name="T16" fmla="*/ 41 w 56"/>
                <a:gd name="T17" fmla="*/ 252 h 259"/>
                <a:gd name="T18" fmla="*/ 18 w 56"/>
                <a:gd name="T19" fmla="*/ 251 h 259"/>
                <a:gd name="T20" fmla="*/ 16 w 56"/>
                <a:gd name="T21" fmla="*/ 24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59">
                  <a:moveTo>
                    <a:pt x="16" y="246"/>
                  </a:moveTo>
                  <a:cubicBezTo>
                    <a:pt x="16" y="209"/>
                    <a:pt x="14" y="171"/>
                    <a:pt x="11" y="133"/>
                  </a:cubicBezTo>
                  <a:cubicBezTo>
                    <a:pt x="8" y="96"/>
                    <a:pt x="5" y="58"/>
                    <a:pt x="1" y="20"/>
                  </a:cubicBezTo>
                  <a:cubicBezTo>
                    <a:pt x="0" y="10"/>
                    <a:pt x="7" y="2"/>
                    <a:pt x="1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8" y="0"/>
                    <a:pt x="56" y="8"/>
                    <a:pt x="56" y="18"/>
                  </a:cubicBezTo>
                  <a:cubicBezTo>
                    <a:pt x="55" y="56"/>
                    <a:pt x="54" y="94"/>
                    <a:pt x="52" y="133"/>
                  </a:cubicBezTo>
                  <a:cubicBezTo>
                    <a:pt x="50" y="171"/>
                    <a:pt x="48" y="209"/>
                    <a:pt x="43" y="248"/>
                  </a:cubicBezTo>
                  <a:cubicBezTo>
                    <a:pt x="43" y="249"/>
                    <a:pt x="43" y="251"/>
                    <a:pt x="41" y="252"/>
                  </a:cubicBezTo>
                  <a:cubicBezTo>
                    <a:pt x="35" y="259"/>
                    <a:pt x="24" y="258"/>
                    <a:pt x="18" y="251"/>
                  </a:cubicBezTo>
                  <a:cubicBezTo>
                    <a:pt x="17" y="249"/>
                    <a:pt x="16" y="248"/>
                    <a:pt x="16" y="246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A7644768-E6F1-4F9D-A305-C2B0230EF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447"/>
              <a:ext cx="28" cy="29"/>
            </a:xfrm>
            <a:custGeom>
              <a:avLst/>
              <a:gdLst>
                <a:gd name="T0" fmla="*/ 0 w 24"/>
                <a:gd name="T1" fmla="*/ 12 h 25"/>
                <a:gd name="T2" fmla="*/ 7 w 24"/>
                <a:gd name="T3" fmla="*/ 0 h 25"/>
                <a:gd name="T4" fmla="*/ 24 w 24"/>
                <a:gd name="T5" fmla="*/ 10 h 25"/>
                <a:gd name="T6" fmla="*/ 22 w 24"/>
                <a:gd name="T7" fmla="*/ 25 h 25"/>
                <a:gd name="T8" fmla="*/ 0 w 24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0" y="1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0" y="24"/>
                    <a:pt x="0" y="12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3E1562C8-1BC5-449A-AA24-59675654E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458"/>
              <a:ext cx="77" cy="57"/>
            </a:xfrm>
            <a:custGeom>
              <a:avLst/>
              <a:gdLst>
                <a:gd name="T0" fmla="*/ 60 w 66"/>
                <a:gd name="T1" fmla="*/ 31 h 49"/>
                <a:gd name="T2" fmla="*/ 40 w 66"/>
                <a:gd name="T3" fmla="*/ 13 h 49"/>
                <a:gd name="T4" fmla="*/ 39 w 66"/>
                <a:gd name="T5" fmla="*/ 10 h 49"/>
                <a:gd name="T6" fmla="*/ 36 w 66"/>
                <a:gd name="T7" fmla="*/ 9 h 49"/>
                <a:gd name="T8" fmla="*/ 23 w 66"/>
                <a:gd name="T9" fmla="*/ 10 h 49"/>
                <a:gd name="T10" fmla="*/ 13 w 66"/>
                <a:gd name="T11" fmla="*/ 1 h 49"/>
                <a:gd name="T12" fmla="*/ 10 w 66"/>
                <a:gd name="T13" fmla="*/ 1 h 49"/>
                <a:gd name="T14" fmla="*/ 6 w 66"/>
                <a:gd name="T15" fmla="*/ 8 h 49"/>
                <a:gd name="T16" fmla="*/ 1 w 66"/>
                <a:gd name="T17" fmla="*/ 21 h 49"/>
                <a:gd name="T18" fmla="*/ 3 w 66"/>
                <a:gd name="T19" fmla="*/ 27 h 49"/>
                <a:gd name="T20" fmla="*/ 11 w 66"/>
                <a:gd name="T21" fmla="*/ 30 h 49"/>
                <a:gd name="T22" fmla="*/ 16 w 66"/>
                <a:gd name="T23" fmla="*/ 28 h 49"/>
                <a:gd name="T24" fmla="*/ 17 w 66"/>
                <a:gd name="T25" fmla="*/ 27 h 49"/>
                <a:gd name="T26" fmla="*/ 19 w 66"/>
                <a:gd name="T27" fmla="*/ 31 h 49"/>
                <a:gd name="T28" fmla="*/ 21 w 66"/>
                <a:gd name="T29" fmla="*/ 34 h 49"/>
                <a:gd name="T30" fmla="*/ 58 w 66"/>
                <a:gd name="T31" fmla="*/ 48 h 49"/>
                <a:gd name="T32" fmla="*/ 64 w 66"/>
                <a:gd name="T33" fmla="*/ 45 h 49"/>
                <a:gd name="T34" fmla="*/ 60 w 66"/>
                <a:gd name="T35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49">
                  <a:moveTo>
                    <a:pt x="60" y="31"/>
                  </a:moveTo>
                  <a:cubicBezTo>
                    <a:pt x="50" y="26"/>
                    <a:pt x="44" y="20"/>
                    <a:pt x="40" y="13"/>
                  </a:cubicBezTo>
                  <a:cubicBezTo>
                    <a:pt x="39" y="12"/>
                    <a:pt x="39" y="11"/>
                    <a:pt x="39" y="10"/>
                  </a:cubicBezTo>
                  <a:cubicBezTo>
                    <a:pt x="38" y="9"/>
                    <a:pt x="37" y="9"/>
                    <a:pt x="36" y="9"/>
                  </a:cubicBezTo>
                  <a:cubicBezTo>
                    <a:pt x="32" y="11"/>
                    <a:pt x="28" y="11"/>
                    <a:pt x="23" y="10"/>
                  </a:cubicBezTo>
                  <a:cubicBezTo>
                    <a:pt x="17" y="7"/>
                    <a:pt x="14" y="4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8" y="3"/>
                    <a:pt x="7" y="5"/>
                    <a:pt x="6" y="8"/>
                  </a:cubicBezTo>
                  <a:cubicBezTo>
                    <a:pt x="4" y="13"/>
                    <a:pt x="2" y="17"/>
                    <a:pt x="1" y="21"/>
                  </a:cubicBezTo>
                  <a:cubicBezTo>
                    <a:pt x="0" y="23"/>
                    <a:pt x="1" y="26"/>
                    <a:pt x="3" y="27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3" y="31"/>
                    <a:pt x="15" y="30"/>
                    <a:pt x="16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20" y="33"/>
                    <a:pt x="21" y="34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61" y="49"/>
                    <a:pt x="63" y="48"/>
                    <a:pt x="64" y="45"/>
                  </a:cubicBezTo>
                  <a:cubicBezTo>
                    <a:pt x="65" y="40"/>
                    <a:pt x="66" y="35"/>
                    <a:pt x="60" y="31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55BF881B-E95F-4A6B-B649-FF681B94A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473"/>
              <a:ext cx="6" cy="6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3 h 5"/>
                <a:gd name="T4" fmla="*/ 0 w 5"/>
                <a:gd name="T5" fmla="*/ 5 h 5"/>
                <a:gd name="T6" fmla="*/ 2 w 5"/>
                <a:gd name="T7" fmla="*/ 2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2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557ABAA5-5113-424F-AD74-F60E0E4F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477"/>
              <a:ext cx="4" cy="6"/>
            </a:xfrm>
            <a:custGeom>
              <a:avLst/>
              <a:gdLst>
                <a:gd name="T0" fmla="*/ 4 w 4"/>
                <a:gd name="T1" fmla="*/ 0 h 5"/>
                <a:gd name="T2" fmla="*/ 3 w 4"/>
                <a:gd name="T3" fmla="*/ 3 h 5"/>
                <a:gd name="T4" fmla="*/ 0 w 4"/>
                <a:gd name="T5" fmla="*/ 5 h 5"/>
                <a:gd name="T6" fmla="*/ 2 w 4"/>
                <a:gd name="T7" fmla="*/ 2 h 5"/>
                <a:gd name="T8" fmla="*/ 4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4" y="2"/>
                    <a:pt x="3" y="2"/>
                    <a:pt x="3" y="3"/>
                  </a:cubicBezTo>
                  <a:cubicBezTo>
                    <a:pt x="2" y="4"/>
                    <a:pt x="2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053F011F-9946-403F-BAEB-BA475A4FE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481"/>
              <a:ext cx="4" cy="4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2 h 3"/>
                <a:gd name="T4" fmla="*/ 0 w 3"/>
                <a:gd name="T5" fmla="*/ 3 h 3"/>
                <a:gd name="T6" fmla="*/ 1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D3970172-CF73-4A7C-BAE4-9B57F7CAA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486"/>
              <a:ext cx="3" cy="2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0 w 3"/>
                <a:gd name="T5" fmla="*/ 2 h 2"/>
                <a:gd name="T6" fmla="*/ 1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9B19339F-1838-4363-9358-9219F6227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480"/>
              <a:ext cx="75" cy="35"/>
            </a:xfrm>
            <a:custGeom>
              <a:avLst/>
              <a:gdLst>
                <a:gd name="T0" fmla="*/ 58 w 64"/>
                <a:gd name="T1" fmla="*/ 29 h 30"/>
                <a:gd name="T2" fmla="*/ 21 w 64"/>
                <a:gd name="T3" fmla="*/ 15 h 30"/>
                <a:gd name="T4" fmla="*/ 19 w 64"/>
                <a:gd name="T5" fmla="*/ 12 h 30"/>
                <a:gd name="T6" fmla="*/ 17 w 64"/>
                <a:gd name="T7" fmla="*/ 8 h 30"/>
                <a:gd name="T8" fmla="*/ 16 w 64"/>
                <a:gd name="T9" fmla="*/ 9 h 30"/>
                <a:gd name="T10" fmla="*/ 11 w 64"/>
                <a:gd name="T11" fmla="*/ 11 h 30"/>
                <a:gd name="T12" fmla="*/ 3 w 64"/>
                <a:gd name="T13" fmla="*/ 8 h 30"/>
                <a:gd name="T14" fmla="*/ 1 w 64"/>
                <a:gd name="T15" fmla="*/ 2 h 30"/>
                <a:gd name="T16" fmla="*/ 1 w 64"/>
                <a:gd name="T17" fmla="*/ 0 h 30"/>
                <a:gd name="T18" fmla="*/ 64 w 64"/>
                <a:gd name="T19" fmla="*/ 25 h 30"/>
                <a:gd name="T20" fmla="*/ 64 w 64"/>
                <a:gd name="T21" fmla="*/ 26 h 30"/>
                <a:gd name="T22" fmla="*/ 58 w 64"/>
                <a:gd name="T2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0">
                  <a:moveTo>
                    <a:pt x="58" y="29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0" y="14"/>
                    <a:pt x="19" y="13"/>
                    <a:pt x="19" y="12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11"/>
                    <a:pt x="13" y="12"/>
                    <a:pt x="11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6" y="10"/>
                    <a:pt x="55" y="21"/>
                    <a:pt x="64" y="25"/>
                  </a:cubicBezTo>
                  <a:cubicBezTo>
                    <a:pt x="64" y="25"/>
                    <a:pt x="64" y="26"/>
                    <a:pt x="64" y="26"/>
                  </a:cubicBezTo>
                  <a:cubicBezTo>
                    <a:pt x="63" y="29"/>
                    <a:pt x="61" y="30"/>
                    <a:pt x="58" y="29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13F463C6-06CE-4CB7-B4BC-8EA4F71E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180"/>
              <a:ext cx="80" cy="289"/>
            </a:xfrm>
            <a:custGeom>
              <a:avLst/>
              <a:gdLst>
                <a:gd name="T0" fmla="*/ 0 w 68"/>
                <a:gd name="T1" fmla="*/ 231 h 249"/>
                <a:gd name="T2" fmla="*/ 14 w 68"/>
                <a:gd name="T3" fmla="*/ 179 h 249"/>
                <a:gd name="T4" fmla="*/ 19 w 68"/>
                <a:gd name="T5" fmla="*/ 153 h 249"/>
                <a:gd name="T6" fmla="*/ 19 w 68"/>
                <a:gd name="T7" fmla="*/ 147 h 249"/>
                <a:gd name="T8" fmla="*/ 20 w 68"/>
                <a:gd name="T9" fmla="*/ 141 h 249"/>
                <a:gd name="T10" fmla="*/ 20 w 68"/>
                <a:gd name="T11" fmla="*/ 128 h 249"/>
                <a:gd name="T12" fmla="*/ 18 w 68"/>
                <a:gd name="T13" fmla="*/ 74 h 249"/>
                <a:gd name="T14" fmla="*/ 13 w 68"/>
                <a:gd name="T15" fmla="*/ 20 h 249"/>
                <a:gd name="T16" fmla="*/ 29 w 68"/>
                <a:gd name="T17" fmla="*/ 1 h 249"/>
                <a:gd name="T18" fmla="*/ 50 w 68"/>
                <a:gd name="T19" fmla="*/ 0 h 249"/>
                <a:gd name="T20" fmla="*/ 68 w 68"/>
                <a:gd name="T21" fmla="*/ 18 h 249"/>
                <a:gd name="T22" fmla="*/ 65 w 68"/>
                <a:gd name="T23" fmla="*/ 74 h 249"/>
                <a:gd name="T24" fmla="*/ 61 w 68"/>
                <a:gd name="T25" fmla="*/ 130 h 249"/>
                <a:gd name="T26" fmla="*/ 59 w 68"/>
                <a:gd name="T27" fmla="*/ 145 h 249"/>
                <a:gd name="T28" fmla="*/ 55 w 68"/>
                <a:gd name="T29" fmla="*/ 161 h 249"/>
                <a:gd name="T30" fmla="*/ 47 w 68"/>
                <a:gd name="T31" fmla="*/ 188 h 249"/>
                <a:gd name="T32" fmla="*/ 25 w 68"/>
                <a:gd name="T33" fmla="*/ 241 h 249"/>
                <a:gd name="T34" fmla="*/ 22 w 68"/>
                <a:gd name="T35" fmla="*/ 245 h 249"/>
                <a:gd name="T36" fmla="*/ 22 w 68"/>
                <a:gd name="T37" fmla="*/ 245 h 249"/>
                <a:gd name="T38" fmla="*/ 0 w 68"/>
                <a:gd name="T39" fmla="*/ 235 h 249"/>
                <a:gd name="T40" fmla="*/ 0 w 68"/>
                <a:gd name="T41" fmla="*/ 23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49">
                  <a:moveTo>
                    <a:pt x="0" y="231"/>
                  </a:moveTo>
                  <a:cubicBezTo>
                    <a:pt x="6" y="214"/>
                    <a:pt x="10" y="196"/>
                    <a:pt x="14" y="179"/>
                  </a:cubicBezTo>
                  <a:cubicBezTo>
                    <a:pt x="16" y="170"/>
                    <a:pt x="17" y="161"/>
                    <a:pt x="19" y="153"/>
                  </a:cubicBezTo>
                  <a:cubicBezTo>
                    <a:pt x="19" y="151"/>
                    <a:pt x="19" y="149"/>
                    <a:pt x="19" y="147"/>
                  </a:cubicBezTo>
                  <a:cubicBezTo>
                    <a:pt x="20" y="145"/>
                    <a:pt x="20" y="143"/>
                    <a:pt x="20" y="141"/>
                  </a:cubicBezTo>
                  <a:cubicBezTo>
                    <a:pt x="20" y="137"/>
                    <a:pt x="20" y="132"/>
                    <a:pt x="20" y="128"/>
                  </a:cubicBezTo>
                  <a:cubicBezTo>
                    <a:pt x="20" y="110"/>
                    <a:pt x="19" y="92"/>
                    <a:pt x="18" y="74"/>
                  </a:cubicBezTo>
                  <a:cubicBezTo>
                    <a:pt x="16" y="56"/>
                    <a:pt x="15" y="38"/>
                    <a:pt x="13" y="20"/>
                  </a:cubicBezTo>
                  <a:cubicBezTo>
                    <a:pt x="12" y="10"/>
                    <a:pt x="19" y="2"/>
                    <a:pt x="2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60" y="0"/>
                    <a:pt x="68" y="8"/>
                    <a:pt x="68" y="18"/>
                  </a:cubicBezTo>
                  <a:cubicBezTo>
                    <a:pt x="67" y="36"/>
                    <a:pt x="67" y="55"/>
                    <a:pt x="65" y="74"/>
                  </a:cubicBezTo>
                  <a:cubicBezTo>
                    <a:pt x="64" y="92"/>
                    <a:pt x="63" y="111"/>
                    <a:pt x="61" y="130"/>
                  </a:cubicBezTo>
                  <a:cubicBezTo>
                    <a:pt x="60" y="135"/>
                    <a:pt x="60" y="140"/>
                    <a:pt x="59" y="145"/>
                  </a:cubicBezTo>
                  <a:cubicBezTo>
                    <a:pt x="58" y="150"/>
                    <a:pt x="57" y="156"/>
                    <a:pt x="55" y="161"/>
                  </a:cubicBezTo>
                  <a:cubicBezTo>
                    <a:pt x="53" y="170"/>
                    <a:pt x="50" y="179"/>
                    <a:pt x="47" y="188"/>
                  </a:cubicBezTo>
                  <a:cubicBezTo>
                    <a:pt x="40" y="206"/>
                    <a:pt x="34" y="224"/>
                    <a:pt x="25" y="241"/>
                  </a:cubicBezTo>
                  <a:cubicBezTo>
                    <a:pt x="24" y="243"/>
                    <a:pt x="23" y="244"/>
                    <a:pt x="22" y="245"/>
                  </a:cubicBezTo>
                  <a:cubicBezTo>
                    <a:pt x="22" y="245"/>
                    <a:pt x="22" y="245"/>
                    <a:pt x="22" y="245"/>
                  </a:cubicBezTo>
                  <a:cubicBezTo>
                    <a:pt x="13" y="249"/>
                    <a:pt x="4" y="243"/>
                    <a:pt x="0" y="235"/>
                  </a:cubicBezTo>
                  <a:cubicBezTo>
                    <a:pt x="0" y="234"/>
                    <a:pt x="0" y="232"/>
                    <a:pt x="0" y="231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4472F32A-14FB-440D-A8BA-8CCE9376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009"/>
              <a:ext cx="104" cy="134"/>
            </a:xfrm>
            <a:custGeom>
              <a:avLst/>
              <a:gdLst>
                <a:gd name="T0" fmla="*/ 36 w 89"/>
                <a:gd name="T1" fmla="*/ 15 h 115"/>
                <a:gd name="T2" fmla="*/ 40 w 89"/>
                <a:gd name="T3" fmla="*/ 15 h 115"/>
                <a:gd name="T4" fmla="*/ 61 w 89"/>
                <a:gd name="T5" fmla="*/ 50 h 115"/>
                <a:gd name="T6" fmla="*/ 72 w 89"/>
                <a:gd name="T7" fmla="*/ 68 h 115"/>
                <a:gd name="T8" fmla="*/ 77 w 89"/>
                <a:gd name="T9" fmla="*/ 76 h 115"/>
                <a:gd name="T10" fmla="*/ 80 w 89"/>
                <a:gd name="T11" fmla="*/ 81 h 115"/>
                <a:gd name="T12" fmla="*/ 81 w 89"/>
                <a:gd name="T13" fmla="*/ 82 h 115"/>
                <a:gd name="T14" fmla="*/ 82 w 89"/>
                <a:gd name="T15" fmla="*/ 83 h 115"/>
                <a:gd name="T16" fmla="*/ 82 w 89"/>
                <a:gd name="T17" fmla="*/ 83 h 115"/>
                <a:gd name="T18" fmla="*/ 82 w 89"/>
                <a:gd name="T19" fmla="*/ 83 h 115"/>
                <a:gd name="T20" fmla="*/ 82 w 89"/>
                <a:gd name="T21" fmla="*/ 83 h 115"/>
                <a:gd name="T22" fmla="*/ 79 w 89"/>
                <a:gd name="T23" fmla="*/ 87 h 115"/>
                <a:gd name="T24" fmla="*/ 75 w 89"/>
                <a:gd name="T25" fmla="*/ 91 h 115"/>
                <a:gd name="T26" fmla="*/ 74 w 89"/>
                <a:gd name="T27" fmla="*/ 92 h 115"/>
                <a:gd name="T28" fmla="*/ 73 w 89"/>
                <a:gd name="T29" fmla="*/ 94 h 115"/>
                <a:gd name="T30" fmla="*/ 71 w 89"/>
                <a:gd name="T31" fmla="*/ 96 h 115"/>
                <a:gd name="T32" fmla="*/ 71 w 89"/>
                <a:gd name="T33" fmla="*/ 97 h 115"/>
                <a:gd name="T34" fmla="*/ 71 w 89"/>
                <a:gd name="T35" fmla="*/ 97 h 115"/>
                <a:gd name="T36" fmla="*/ 55 w 89"/>
                <a:gd name="T37" fmla="*/ 103 h 115"/>
                <a:gd name="T38" fmla="*/ 53 w 89"/>
                <a:gd name="T39" fmla="*/ 100 h 115"/>
                <a:gd name="T40" fmla="*/ 47 w 89"/>
                <a:gd name="T41" fmla="*/ 91 h 115"/>
                <a:gd name="T42" fmla="*/ 33 w 89"/>
                <a:gd name="T43" fmla="*/ 72 h 115"/>
                <a:gd name="T44" fmla="*/ 6 w 89"/>
                <a:gd name="T45" fmla="*/ 35 h 115"/>
                <a:gd name="T46" fmla="*/ 10 w 89"/>
                <a:gd name="T47" fmla="*/ 6 h 115"/>
                <a:gd name="T48" fmla="*/ 38 w 89"/>
                <a:gd name="T49" fmla="*/ 13 h 115"/>
                <a:gd name="T50" fmla="*/ 64 w 89"/>
                <a:gd name="T51" fmla="*/ 51 h 115"/>
                <a:gd name="T52" fmla="*/ 77 w 89"/>
                <a:gd name="T53" fmla="*/ 71 h 115"/>
                <a:gd name="T54" fmla="*/ 83 w 89"/>
                <a:gd name="T55" fmla="*/ 81 h 115"/>
                <a:gd name="T56" fmla="*/ 87 w 89"/>
                <a:gd name="T57" fmla="*/ 87 h 115"/>
                <a:gd name="T58" fmla="*/ 87 w 89"/>
                <a:gd name="T59" fmla="*/ 89 h 115"/>
                <a:gd name="T60" fmla="*/ 88 w 89"/>
                <a:gd name="T61" fmla="*/ 90 h 115"/>
                <a:gd name="T62" fmla="*/ 88 w 89"/>
                <a:gd name="T63" fmla="*/ 91 h 115"/>
                <a:gd name="T64" fmla="*/ 88 w 89"/>
                <a:gd name="T65" fmla="*/ 92 h 115"/>
                <a:gd name="T66" fmla="*/ 89 w 89"/>
                <a:gd name="T67" fmla="*/ 93 h 115"/>
                <a:gd name="T68" fmla="*/ 89 w 89"/>
                <a:gd name="T69" fmla="*/ 94 h 115"/>
                <a:gd name="T70" fmla="*/ 89 w 89"/>
                <a:gd name="T71" fmla="*/ 96 h 115"/>
                <a:gd name="T72" fmla="*/ 88 w 89"/>
                <a:gd name="T73" fmla="*/ 102 h 115"/>
                <a:gd name="T74" fmla="*/ 87 w 89"/>
                <a:gd name="T75" fmla="*/ 104 h 115"/>
                <a:gd name="T76" fmla="*/ 86 w 89"/>
                <a:gd name="T77" fmla="*/ 107 h 115"/>
                <a:gd name="T78" fmla="*/ 80 w 89"/>
                <a:gd name="T79" fmla="*/ 112 h 115"/>
                <a:gd name="T80" fmla="*/ 73 w 89"/>
                <a:gd name="T81" fmla="*/ 114 h 115"/>
                <a:gd name="T82" fmla="*/ 70 w 89"/>
                <a:gd name="T83" fmla="*/ 114 h 115"/>
                <a:gd name="T84" fmla="*/ 69 w 89"/>
                <a:gd name="T85" fmla="*/ 114 h 115"/>
                <a:gd name="T86" fmla="*/ 67 w 89"/>
                <a:gd name="T87" fmla="*/ 114 h 115"/>
                <a:gd name="T88" fmla="*/ 65 w 89"/>
                <a:gd name="T89" fmla="*/ 113 h 115"/>
                <a:gd name="T90" fmla="*/ 60 w 89"/>
                <a:gd name="T91" fmla="*/ 111 h 115"/>
                <a:gd name="T92" fmla="*/ 59 w 89"/>
                <a:gd name="T93" fmla="*/ 110 h 115"/>
                <a:gd name="T94" fmla="*/ 58 w 89"/>
                <a:gd name="T95" fmla="*/ 109 h 115"/>
                <a:gd name="T96" fmla="*/ 55 w 89"/>
                <a:gd name="T97" fmla="*/ 106 h 115"/>
                <a:gd name="T98" fmla="*/ 52 w 89"/>
                <a:gd name="T99" fmla="*/ 102 h 115"/>
                <a:gd name="T100" fmla="*/ 51 w 89"/>
                <a:gd name="T101" fmla="*/ 99 h 115"/>
                <a:gd name="T102" fmla="*/ 48 w 89"/>
                <a:gd name="T103" fmla="*/ 94 h 115"/>
                <a:gd name="T104" fmla="*/ 43 w 89"/>
                <a:gd name="T105" fmla="*/ 85 h 115"/>
                <a:gd name="T106" fmla="*/ 32 w 89"/>
                <a:gd name="T107" fmla="*/ 67 h 115"/>
                <a:gd name="T108" fmla="*/ 12 w 89"/>
                <a:gd name="T109" fmla="*/ 31 h 115"/>
                <a:gd name="T110" fmla="*/ 14 w 89"/>
                <a:gd name="T111" fmla="*/ 28 h 115"/>
                <a:gd name="T112" fmla="*/ 36 w 89"/>
                <a:gd name="T113" fmla="*/ 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9" h="115">
                  <a:moveTo>
                    <a:pt x="36" y="15"/>
                  </a:moveTo>
                  <a:cubicBezTo>
                    <a:pt x="37" y="14"/>
                    <a:pt x="39" y="14"/>
                    <a:pt x="40" y="15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82" y="83"/>
                    <a:pt x="82" y="83"/>
                    <a:pt x="82" y="83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3" y="93"/>
                    <a:pt x="73" y="94"/>
                  </a:cubicBezTo>
                  <a:cubicBezTo>
                    <a:pt x="72" y="95"/>
                    <a:pt x="72" y="96"/>
                    <a:pt x="71" y="96"/>
                  </a:cubicBezTo>
                  <a:cubicBezTo>
                    <a:pt x="71" y="96"/>
                    <a:pt x="71" y="97"/>
                    <a:pt x="71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68" y="97"/>
                    <a:pt x="62" y="100"/>
                    <a:pt x="55" y="103"/>
                  </a:cubicBezTo>
                  <a:cubicBezTo>
                    <a:pt x="55" y="103"/>
                    <a:pt x="54" y="101"/>
                    <a:pt x="53" y="100"/>
                  </a:cubicBezTo>
                  <a:cubicBezTo>
                    <a:pt x="51" y="97"/>
                    <a:pt x="49" y="94"/>
                    <a:pt x="47" y="91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0" y="25"/>
                    <a:pt x="1" y="12"/>
                    <a:pt x="10" y="6"/>
                  </a:cubicBezTo>
                  <a:cubicBezTo>
                    <a:pt x="18" y="0"/>
                    <a:pt x="31" y="3"/>
                    <a:pt x="38" y="13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9" y="74"/>
                    <a:pt x="81" y="77"/>
                    <a:pt x="83" y="81"/>
                  </a:cubicBezTo>
                  <a:cubicBezTo>
                    <a:pt x="84" y="83"/>
                    <a:pt x="85" y="84"/>
                    <a:pt x="87" y="87"/>
                  </a:cubicBezTo>
                  <a:cubicBezTo>
                    <a:pt x="87" y="88"/>
                    <a:pt x="87" y="88"/>
                    <a:pt x="87" y="89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88" y="91"/>
                    <a:pt x="88" y="92"/>
                    <a:pt x="88" y="92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9" y="95"/>
                    <a:pt x="89" y="95"/>
                    <a:pt x="89" y="96"/>
                  </a:cubicBezTo>
                  <a:cubicBezTo>
                    <a:pt x="89" y="98"/>
                    <a:pt x="89" y="100"/>
                    <a:pt x="88" y="102"/>
                  </a:cubicBezTo>
                  <a:cubicBezTo>
                    <a:pt x="88" y="102"/>
                    <a:pt x="88" y="103"/>
                    <a:pt x="87" y="104"/>
                  </a:cubicBezTo>
                  <a:cubicBezTo>
                    <a:pt x="87" y="105"/>
                    <a:pt x="86" y="106"/>
                    <a:pt x="86" y="107"/>
                  </a:cubicBezTo>
                  <a:cubicBezTo>
                    <a:pt x="84" y="109"/>
                    <a:pt x="82" y="111"/>
                    <a:pt x="80" y="112"/>
                  </a:cubicBezTo>
                  <a:cubicBezTo>
                    <a:pt x="78" y="113"/>
                    <a:pt x="76" y="114"/>
                    <a:pt x="73" y="114"/>
                  </a:cubicBezTo>
                  <a:cubicBezTo>
                    <a:pt x="72" y="115"/>
                    <a:pt x="71" y="114"/>
                    <a:pt x="70" y="114"/>
                  </a:cubicBezTo>
                  <a:cubicBezTo>
                    <a:pt x="70" y="114"/>
                    <a:pt x="70" y="114"/>
                    <a:pt x="69" y="114"/>
                  </a:cubicBezTo>
                  <a:cubicBezTo>
                    <a:pt x="68" y="114"/>
                    <a:pt x="67" y="114"/>
                    <a:pt x="67" y="114"/>
                  </a:cubicBezTo>
                  <a:cubicBezTo>
                    <a:pt x="66" y="114"/>
                    <a:pt x="65" y="113"/>
                    <a:pt x="65" y="113"/>
                  </a:cubicBezTo>
                  <a:cubicBezTo>
                    <a:pt x="62" y="112"/>
                    <a:pt x="61" y="111"/>
                    <a:pt x="60" y="111"/>
                  </a:cubicBezTo>
                  <a:cubicBezTo>
                    <a:pt x="60" y="111"/>
                    <a:pt x="59" y="110"/>
                    <a:pt x="59" y="110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7" y="108"/>
                    <a:pt x="56" y="107"/>
                    <a:pt x="55" y="106"/>
                  </a:cubicBezTo>
                  <a:cubicBezTo>
                    <a:pt x="54" y="104"/>
                    <a:pt x="53" y="103"/>
                    <a:pt x="52" y="102"/>
                  </a:cubicBezTo>
                  <a:cubicBezTo>
                    <a:pt x="51" y="99"/>
                    <a:pt x="51" y="99"/>
                    <a:pt x="51" y="99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29"/>
                    <a:pt x="14" y="28"/>
                  </a:cubicBezTo>
                  <a:lnTo>
                    <a:pt x="36" y="15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F8101387-5BFE-4724-BE3E-32B86EFF5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010"/>
              <a:ext cx="12" cy="83"/>
            </a:xfrm>
            <a:custGeom>
              <a:avLst/>
              <a:gdLst>
                <a:gd name="T0" fmla="*/ 10 w 10"/>
                <a:gd name="T1" fmla="*/ 71 h 71"/>
                <a:gd name="T2" fmla="*/ 4 w 10"/>
                <a:gd name="T3" fmla="*/ 0 h 71"/>
                <a:gd name="T4" fmla="*/ 6 w 10"/>
                <a:gd name="T5" fmla="*/ 2 h 71"/>
                <a:gd name="T6" fmla="*/ 7 w 10"/>
                <a:gd name="T7" fmla="*/ 3 h 71"/>
                <a:gd name="T8" fmla="*/ 9 w 10"/>
                <a:gd name="T9" fmla="*/ 5 h 71"/>
                <a:gd name="T10" fmla="*/ 10 w 10"/>
                <a:gd name="T1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1">
                  <a:moveTo>
                    <a:pt x="10" y="71"/>
                  </a:moveTo>
                  <a:cubicBezTo>
                    <a:pt x="0" y="52"/>
                    <a:pt x="4" y="0"/>
                    <a:pt x="4" y="0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8" y="3"/>
                    <a:pt x="8" y="4"/>
                    <a:pt x="9" y="5"/>
                  </a:cubicBezTo>
                  <a:cubicBezTo>
                    <a:pt x="9" y="5"/>
                    <a:pt x="8" y="31"/>
                    <a:pt x="10" y="71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384928D6-A6BB-496B-A344-C701AFD2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196"/>
              <a:ext cx="129" cy="62"/>
            </a:xfrm>
            <a:custGeom>
              <a:avLst/>
              <a:gdLst>
                <a:gd name="T0" fmla="*/ 110 w 110"/>
                <a:gd name="T1" fmla="*/ 0 h 53"/>
                <a:gd name="T2" fmla="*/ 56 w 110"/>
                <a:gd name="T3" fmla="*/ 53 h 53"/>
                <a:gd name="T4" fmla="*/ 0 w 110"/>
                <a:gd name="T5" fmla="*/ 4 h 53"/>
                <a:gd name="T6" fmla="*/ 110 w 11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0" h="53">
                  <a:moveTo>
                    <a:pt x="110" y="0"/>
                  </a:moveTo>
                  <a:cubicBezTo>
                    <a:pt x="106" y="23"/>
                    <a:pt x="84" y="53"/>
                    <a:pt x="56" y="53"/>
                  </a:cubicBezTo>
                  <a:cubicBezTo>
                    <a:pt x="27" y="53"/>
                    <a:pt x="5" y="27"/>
                    <a:pt x="0" y="4"/>
                  </a:cubicBezTo>
                  <a:cubicBezTo>
                    <a:pt x="42" y="8"/>
                    <a:pt x="93" y="1"/>
                    <a:pt x="11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3F379886-C240-408D-8B78-054473952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201"/>
              <a:ext cx="15" cy="11"/>
            </a:xfrm>
            <a:custGeom>
              <a:avLst/>
              <a:gdLst>
                <a:gd name="T0" fmla="*/ 0 w 13"/>
                <a:gd name="T1" fmla="*/ 2 h 10"/>
                <a:gd name="T2" fmla="*/ 13 w 13"/>
                <a:gd name="T3" fmla="*/ 0 h 10"/>
                <a:gd name="T4" fmla="*/ 13 w 13"/>
                <a:gd name="T5" fmla="*/ 0 h 10"/>
                <a:gd name="T6" fmla="*/ 13 w 13"/>
                <a:gd name="T7" fmla="*/ 9 h 10"/>
                <a:gd name="T8" fmla="*/ 0 w 13"/>
                <a:gd name="T9" fmla="*/ 10 h 10"/>
                <a:gd name="T10" fmla="*/ 0 w 13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0" y="2"/>
                  </a:moveTo>
                  <a:cubicBezTo>
                    <a:pt x="8" y="1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3"/>
                    <a:pt x="13" y="6"/>
                    <a:pt x="13" y="9"/>
                  </a:cubicBezTo>
                  <a:cubicBezTo>
                    <a:pt x="11" y="9"/>
                    <a:pt x="6" y="10"/>
                    <a:pt x="0" y="1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BAAE7D49-0515-46CB-906F-8FECD463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204"/>
              <a:ext cx="76" cy="13"/>
            </a:xfrm>
            <a:custGeom>
              <a:avLst/>
              <a:gdLst>
                <a:gd name="T0" fmla="*/ 0 w 65"/>
                <a:gd name="T1" fmla="*/ 3 h 11"/>
                <a:gd name="T2" fmla="*/ 64 w 65"/>
                <a:gd name="T3" fmla="*/ 0 h 11"/>
                <a:gd name="T4" fmla="*/ 65 w 65"/>
                <a:gd name="T5" fmla="*/ 8 h 11"/>
                <a:gd name="T6" fmla="*/ 0 w 65"/>
                <a:gd name="T7" fmla="*/ 10 h 11"/>
                <a:gd name="T8" fmla="*/ 0 w 65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">
                  <a:moveTo>
                    <a:pt x="0" y="3"/>
                  </a:moveTo>
                  <a:cubicBezTo>
                    <a:pt x="23" y="4"/>
                    <a:pt x="47" y="2"/>
                    <a:pt x="64" y="0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47" y="9"/>
                    <a:pt x="21" y="11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FC16B2F1-2CBA-4AAE-9021-766528BE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204"/>
              <a:ext cx="22" cy="11"/>
            </a:xfrm>
            <a:custGeom>
              <a:avLst/>
              <a:gdLst>
                <a:gd name="T0" fmla="*/ 1 w 18"/>
                <a:gd name="T1" fmla="*/ 1 h 9"/>
                <a:gd name="T2" fmla="*/ 17 w 18"/>
                <a:gd name="T3" fmla="*/ 2 h 9"/>
                <a:gd name="T4" fmla="*/ 18 w 18"/>
                <a:gd name="T5" fmla="*/ 9 h 9"/>
                <a:gd name="T6" fmla="*/ 1 w 18"/>
                <a:gd name="T7" fmla="*/ 6 h 9"/>
                <a:gd name="T8" fmla="*/ 0 w 18"/>
                <a:gd name="T9" fmla="*/ 0 h 9"/>
                <a:gd name="T10" fmla="*/ 1 w 18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" y="1"/>
                  </a:moveTo>
                  <a:cubicBezTo>
                    <a:pt x="6" y="1"/>
                    <a:pt x="11" y="2"/>
                    <a:pt x="17" y="2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1" y="9"/>
                    <a:pt x="5" y="8"/>
                    <a:pt x="1" y="6"/>
                  </a:cubicBezTo>
                  <a:cubicBezTo>
                    <a:pt x="1" y="4"/>
                    <a:pt x="0" y="2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7796AB7F-1375-4AF0-99CD-B4DDB352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205"/>
              <a:ext cx="15" cy="12"/>
            </a:xfrm>
            <a:custGeom>
              <a:avLst/>
              <a:gdLst>
                <a:gd name="T0" fmla="*/ 1 w 13"/>
                <a:gd name="T1" fmla="*/ 9 h 10"/>
                <a:gd name="T2" fmla="*/ 3 w 13"/>
                <a:gd name="T3" fmla="*/ 9 h 10"/>
                <a:gd name="T4" fmla="*/ 9 w 13"/>
                <a:gd name="T5" fmla="*/ 9 h 10"/>
                <a:gd name="T6" fmla="*/ 12 w 13"/>
                <a:gd name="T7" fmla="*/ 6 h 10"/>
                <a:gd name="T8" fmla="*/ 12 w 13"/>
                <a:gd name="T9" fmla="*/ 3 h 10"/>
                <a:gd name="T10" fmla="*/ 9 w 13"/>
                <a:gd name="T11" fmla="*/ 1 h 10"/>
                <a:gd name="T12" fmla="*/ 3 w 13"/>
                <a:gd name="T13" fmla="*/ 1 h 10"/>
                <a:gd name="T14" fmla="*/ 1 w 13"/>
                <a:gd name="T15" fmla="*/ 2 h 10"/>
                <a:gd name="T16" fmla="*/ 0 w 13"/>
                <a:gd name="T17" fmla="*/ 2 h 10"/>
                <a:gd name="T18" fmla="*/ 2 w 13"/>
                <a:gd name="T19" fmla="*/ 0 h 10"/>
                <a:gd name="T20" fmla="*/ 9 w 13"/>
                <a:gd name="T21" fmla="*/ 0 h 10"/>
                <a:gd name="T22" fmla="*/ 13 w 13"/>
                <a:gd name="T23" fmla="*/ 3 h 10"/>
                <a:gd name="T24" fmla="*/ 13 w 13"/>
                <a:gd name="T25" fmla="*/ 7 h 10"/>
                <a:gd name="T26" fmla="*/ 10 w 13"/>
                <a:gd name="T27" fmla="*/ 10 h 10"/>
                <a:gd name="T28" fmla="*/ 3 w 13"/>
                <a:gd name="T29" fmla="*/ 10 h 10"/>
                <a:gd name="T30" fmla="*/ 0 w 13"/>
                <a:gd name="T31" fmla="*/ 9 h 10"/>
                <a:gd name="T32" fmla="*/ 1 w 13"/>
                <a:gd name="T3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0">
                  <a:moveTo>
                    <a:pt x="1" y="9"/>
                  </a:moveTo>
                  <a:cubicBezTo>
                    <a:pt x="2" y="9"/>
                    <a:pt x="2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1" y="9"/>
                    <a:pt x="12" y="8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0" y="1"/>
                    <a:pt x="9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3" y="1"/>
                    <a:pt x="13" y="3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2" y="10"/>
                    <a:pt x="10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A356A477-00D4-466F-8DF6-67C806F60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10"/>
              <a:ext cx="11" cy="1"/>
            </a:xfrm>
            <a:custGeom>
              <a:avLst/>
              <a:gdLst>
                <a:gd name="T0" fmla="*/ 1 w 9"/>
                <a:gd name="T1" fmla="*/ 1 h 1"/>
                <a:gd name="T2" fmla="*/ 9 w 9"/>
                <a:gd name="T3" fmla="*/ 1 h 1"/>
                <a:gd name="T4" fmla="*/ 9 w 9"/>
                <a:gd name="T5" fmla="*/ 1 h 1"/>
                <a:gd name="T6" fmla="*/ 9 w 9"/>
                <a:gd name="T7" fmla="*/ 1 h 1"/>
                <a:gd name="T8" fmla="*/ 8 w 9"/>
                <a:gd name="T9" fmla="*/ 0 h 1"/>
                <a:gd name="T10" fmla="*/ 1 w 9"/>
                <a:gd name="T11" fmla="*/ 1 h 1"/>
                <a:gd name="T12" fmla="*/ 0 w 9"/>
                <a:gd name="T13" fmla="*/ 1 h 1"/>
                <a:gd name="T14" fmla="*/ 0 w 9"/>
                <a:gd name="T15" fmla="*/ 1 h 1"/>
                <a:gd name="T16" fmla="*/ 1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1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Line 92">
              <a:extLst>
                <a:ext uri="{FF2B5EF4-FFF2-40B4-BE49-F238E27FC236}">
                  <a16:creationId xmlns:a16="http://schemas.microsoft.com/office/drawing/2014/main" id="{BED669B4-2BD4-484C-B3D7-F11BFBF2F9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4" y="201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Line 93">
              <a:extLst>
                <a:ext uri="{FF2B5EF4-FFF2-40B4-BE49-F238E27FC236}">
                  <a16:creationId xmlns:a16="http://schemas.microsoft.com/office/drawing/2014/main" id="{2D8C5FA9-DC72-44BE-98CF-1997EB341B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4" y="201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C2048543-D778-45A2-873A-FD6BFE2B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0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08E9AA71-6EE4-4D16-9D08-455F8146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991"/>
              <a:ext cx="137" cy="217"/>
            </a:xfrm>
            <a:custGeom>
              <a:avLst/>
              <a:gdLst>
                <a:gd name="T0" fmla="*/ 1 w 117"/>
                <a:gd name="T1" fmla="*/ 99 h 187"/>
                <a:gd name="T2" fmla="*/ 9 w 117"/>
                <a:gd name="T3" fmla="*/ 14 h 187"/>
                <a:gd name="T4" fmla="*/ 57 w 117"/>
                <a:gd name="T5" fmla="*/ 2 h 187"/>
                <a:gd name="T6" fmla="*/ 106 w 117"/>
                <a:gd name="T7" fmla="*/ 17 h 187"/>
                <a:gd name="T8" fmla="*/ 112 w 117"/>
                <a:gd name="T9" fmla="*/ 88 h 187"/>
                <a:gd name="T10" fmla="*/ 117 w 117"/>
                <a:gd name="T11" fmla="*/ 166 h 187"/>
                <a:gd name="T12" fmla="*/ 113 w 117"/>
                <a:gd name="T13" fmla="*/ 177 h 187"/>
                <a:gd name="T14" fmla="*/ 3 w 117"/>
                <a:gd name="T15" fmla="*/ 181 h 187"/>
                <a:gd name="T16" fmla="*/ 0 w 117"/>
                <a:gd name="T17" fmla="*/ 175 h 187"/>
                <a:gd name="T18" fmla="*/ 1 w 117"/>
                <a:gd name="T19" fmla="*/ 9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" h="187">
                  <a:moveTo>
                    <a:pt x="1" y="99"/>
                  </a:moveTo>
                  <a:cubicBezTo>
                    <a:pt x="11" y="63"/>
                    <a:pt x="9" y="14"/>
                    <a:pt x="9" y="14"/>
                  </a:cubicBezTo>
                  <a:cubicBezTo>
                    <a:pt x="33" y="3"/>
                    <a:pt x="57" y="2"/>
                    <a:pt x="57" y="2"/>
                  </a:cubicBezTo>
                  <a:cubicBezTo>
                    <a:pt x="57" y="2"/>
                    <a:pt x="82" y="0"/>
                    <a:pt x="106" y="17"/>
                  </a:cubicBezTo>
                  <a:cubicBezTo>
                    <a:pt x="106" y="18"/>
                    <a:pt x="102" y="69"/>
                    <a:pt x="112" y="88"/>
                  </a:cubicBezTo>
                  <a:cubicBezTo>
                    <a:pt x="117" y="166"/>
                    <a:pt x="117" y="166"/>
                    <a:pt x="117" y="166"/>
                  </a:cubicBezTo>
                  <a:cubicBezTo>
                    <a:pt x="117" y="171"/>
                    <a:pt x="117" y="175"/>
                    <a:pt x="113" y="177"/>
                  </a:cubicBezTo>
                  <a:cubicBezTo>
                    <a:pt x="113" y="177"/>
                    <a:pt x="55" y="187"/>
                    <a:pt x="3" y="181"/>
                  </a:cubicBezTo>
                  <a:cubicBezTo>
                    <a:pt x="2" y="181"/>
                    <a:pt x="0" y="179"/>
                    <a:pt x="0" y="175"/>
                  </a:cubicBezTo>
                  <a:lnTo>
                    <a:pt x="1" y="99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EE23B52B-9946-4AF9-BB73-F71F1EECB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2"/>
              <a:ext cx="33" cy="104"/>
            </a:xfrm>
            <a:custGeom>
              <a:avLst/>
              <a:gdLst>
                <a:gd name="T0" fmla="*/ 0 w 28"/>
                <a:gd name="T1" fmla="*/ 89 h 89"/>
                <a:gd name="T2" fmla="*/ 24 w 28"/>
                <a:gd name="T3" fmla="*/ 43 h 89"/>
                <a:gd name="T4" fmla="*/ 19 w 28"/>
                <a:gd name="T5" fmla="*/ 0 h 89"/>
                <a:gd name="T6" fmla="*/ 8 w 28"/>
                <a:gd name="T7" fmla="*/ 4 h 89"/>
                <a:gd name="T8" fmla="*/ 0 w 28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9">
                  <a:moveTo>
                    <a:pt x="0" y="89"/>
                  </a:moveTo>
                  <a:cubicBezTo>
                    <a:pt x="0" y="89"/>
                    <a:pt x="18" y="74"/>
                    <a:pt x="24" y="43"/>
                  </a:cubicBezTo>
                  <a:cubicBezTo>
                    <a:pt x="28" y="22"/>
                    <a:pt x="23" y="7"/>
                    <a:pt x="19" y="0"/>
                  </a:cubicBezTo>
                  <a:cubicBezTo>
                    <a:pt x="16" y="1"/>
                    <a:pt x="12" y="3"/>
                    <a:pt x="8" y="4"/>
                  </a:cubicBezTo>
                  <a:cubicBezTo>
                    <a:pt x="8" y="4"/>
                    <a:pt x="10" y="53"/>
                    <a:pt x="0" y="89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0D1F9127-7A59-4F55-B4D9-851CA3434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001"/>
              <a:ext cx="35" cy="109"/>
            </a:xfrm>
            <a:custGeom>
              <a:avLst/>
              <a:gdLst>
                <a:gd name="T0" fmla="*/ 23 w 30"/>
                <a:gd name="T1" fmla="*/ 47 h 94"/>
                <a:gd name="T2" fmla="*/ 1 w 30"/>
                <a:gd name="T3" fmla="*/ 87 h 94"/>
                <a:gd name="T4" fmla="*/ 0 w 30"/>
                <a:gd name="T5" fmla="*/ 90 h 94"/>
                <a:gd name="T6" fmla="*/ 0 w 30"/>
                <a:gd name="T7" fmla="*/ 94 h 94"/>
                <a:gd name="T8" fmla="*/ 26 w 30"/>
                <a:gd name="T9" fmla="*/ 48 h 94"/>
                <a:gd name="T10" fmla="*/ 21 w 30"/>
                <a:gd name="T11" fmla="*/ 0 h 94"/>
                <a:gd name="T12" fmla="*/ 19 w 30"/>
                <a:gd name="T13" fmla="*/ 1 h 94"/>
                <a:gd name="T14" fmla="*/ 23 w 30"/>
                <a:gd name="T15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4">
                  <a:moveTo>
                    <a:pt x="23" y="47"/>
                  </a:moveTo>
                  <a:cubicBezTo>
                    <a:pt x="18" y="64"/>
                    <a:pt x="12" y="79"/>
                    <a:pt x="1" y="87"/>
                  </a:cubicBezTo>
                  <a:cubicBezTo>
                    <a:pt x="0" y="88"/>
                    <a:pt x="0" y="89"/>
                    <a:pt x="0" y="9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4" y="92"/>
                    <a:pt x="22" y="77"/>
                    <a:pt x="26" y="48"/>
                  </a:cubicBezTo>
                  <a:cubicBezTo>
                    <a:pt x="30" y="21"/>
                    <a:pt x="24" y="5"/>
                    <a:pt x="21" y="0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21" y="9"/>
                    <a:pt x="28" y="30"/>
                    <a:pt x="23" y="47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9F59609B-515A-42CE-ACAA-8CB0467FD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009"/>
              <a:ext cx="17" cy="91"/>
            </a:xfrm>
            <a:custGeom>
              <a:avLst/>
              <a:gdLst>
                <a:gd name="T0" fmla="*/ 15 w 15"/>
                <a:gd name="T1" fmla="*/ 78 h 78"/>
                <a:gd name="T2" fmla="*/ 7 w 15"/>
                <a:gd name="T3" fmla="*/ 0 h 78"/>
                <a:gd name="T4" fmla="*/ 9 w 15"/>
                <a:gd name="T5" fmla="*/ 1 h 78"/>
                <a:gd name="T6" fmla="*/ 15 w 15"/>
                <a:gd name="T7" fmla="*/ 7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8">
                  <a:moveTo>
                    <a:pt x="15" y="78"/>
                  </a:moveTo>
                  <a:cubicBezTo>
                    <a:pt x="0" y="59"/>
                    <a:pt x="5" y="11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53"/>
                    <a:pt x="15" y="72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E38B1DA4-07F6-40E0-93BA-722244527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994"/>
              <a:ext cx="55" cy="41"/>
            </a:xfrm>
            <a:custGeom>
              <a:avLst/>
              <a:gdLst>
                <a:gd name="T0" fmla="*/ 10 w 47"/>
                <a:gd name="T1" fmla="*/ 1 h 35"/>
                <a:gd name="T2" fmla="*/ 19 w 47"/>
                <a:gd name="T3" fmla="*/ 7 h 35"/>
                <a:gd name="T4" fmla="*/ 25 w 47"/>
                <a:gd name="T5" fmla="*/ 16 h 35"/>
                <a:gd name="T6" fmla="*/ 30 w 47"/>
                <a:gd name="T7" fmla="*/ 6 h 35"/>
                <a:gd name="T8" fmla="*/ 39 w 47"/>
                <a:gd name="T9" fmla="*/ 0 h 35"/>
                <a:gd name="T10" fmla="*/ 47 w 47"/>
                <a:gd name="T11" fmla="*/ 2 h 35"/>
                <a:gd name="T12" fmla="*/ 24 w 47"/>
                <a:gd name="T13" fmla="*/ 35 h 35"/>
                <a:gd name="T14" fmla="*/ 0 w 47"/>
                <a:gd name="T15" fmla="*/ 3 h 35"/>
                <a:gd name="T16" fmla="*/ 10 w 47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5">
                  <a:moveTo>
                    <a:pt x="10" y="1"/>
                  </a:moveTo>
                  <a:cubicBezTo>
                    <a:pt x="13" y="3"/>
                    <a:pt x="15" y="5"/>
                    <a:pt x="19" y="7"/>
                  </a:cubicBezTo>
                  <a:cubicBezTo>
                    <a:pt x="19" y="7"/>
                    <a:pt x="21" y="10"/>
                    <a:pt x="25" y="16"/>
                  </a:cubicBezTo>
                  <a:cubicBezTo>
                    <a:pt x="25" y="16"/>
                    <a:pt x="29" y="9"/>
                    <a:pt x="30" y="6"/>
                  </a:cubicBezTo>
                  <a:cubicBezTo>
                    <a:pt x="30" y="6"/>
                    <a:pt x="35" y="5"/>
                    <a:pt x="39" y="0"/>
                  </a:cubicBezTo>
                  <a:cubicBezTo>
                    <a:pt x="42" y="1"/>
                    <a:pt x="44" y="1"/>
                    <a:pt x="47" y="2"/>
                  </a:cubicBezTo>
                  <a:cubicBezTo>
                    <a:pt x="46" y="8"/>
                    <a:pt x="41" y="24"/>
                    <a:pt x="24" y="35"/>
                  </a:cubicBezTo>
                  <a:cubicBezTo>
                    <a:pt x="24" y="35"/>
                    <a:pt x="7" y="18"/>
                    <a:pt x="0" y="3"/>
                  </a:cubicBezTo>
                  <a:cubicBezTo>
                    <a:pt x="3" y="2"/>
                    <a:pt x="7" y="1"/>
                    <a:pt x="10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9958EB66-7CAB-4F26-B725-B58E00921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970"/>
              <a:ext cx="41" cy="47"/>
            </a:xfrm>
            <a:custGeom>
              <a:avLst/>
              <a:gdLst>
                <a:gd name="T0" fmla="*/ 1 w 35"/>
                <a:gd name="T1" fmla="*/ 22 h 41"/>
                <a:gd name="T2" fmla="*/ 7 w 35"/>
                <a:gd name="T3" fmla="*/ 31 h 41"/>
                <a:gd name="T4" fmla="*/ 18 w 35"/>
                <a:gd name="T5" fmla="*/ 41 h 41"/>
                <a:gd name="T6" fmla="*/ 27 w 35"/>
                <a:gd name="T7" fmla="*/ 31 h 41"/>
                <a:gd name="T8" fmla="*/ 34 w 35"/>
                <a:gd name="T9" fmla="*/ 22 h 41"/>
                <a:gd name="T10" fmla="*/ 32 w 35"/>
                <a:gd name="T11" fmla="*/ 0 h 41"/>
                <a:gd name="T12" fmla="*/ 2 w 35"/>
                <a:gd name="T13" fmla="*/ 0 h 41"/>
                <a:gd name="T14" fmla="*/ 1 w 35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1" y="22"/>
                  </a:moveTo>
                  <a:cubicBezTo>
                    <a:pt x="0" y="27"/>
                    <a:pt x="3" y="29"/>
                    <a:pt x="7" y="31"/>
                  </a:cubicBezTo>
                  <a:cubicBezTo>
                    <a:pt x="11" y="32"/>
                    <a:pt x="14" y="41"/>
                    <a:pt x="18" y="41"/>
                  </a:cubicBezTo>
                  <a:cubicBezTo>
                    <a:pt x="21" y="41"/>
                    <a:pt x="24" y="32"/>
                    <a:pt x="27" y="31"/>
                  </a:cubicBezTo>
                  <a:cubicBezTo>
                    <a:pt x="32" y="30"/>
                    <a:pt x="35" y="28"/>
                    <a:pt x="34" y="2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A72BDD44-9F31-412F-88BA-58A5C0F7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1973"/>
              <a:ext cx="39" cy="20"/>
            </a:xfrm>
            <a:custGeom>
              <a:avLst/>
              <a:gdLst>
                <a:gd name="T0" fmla="*/ 0 w 33"/>
                <a:gd name="T1" fmla="*/ 12 h 17"/>
                <a:gd name="T2" fmla="*/ 33 w 33"/>
                <a:gd name="T3" fmla="*/ 16 h 17"/>
                <a:gd name="T4" fmla="*/ 32 w 33"/>
                <a:gd name="T5" fmla="*/ 0 h 17"/>
                <a:gd name="T6" fmla="*/ 1 w 33"/>
                <a:gd name="T7" fmla="*/ 0 h 17"/>
                <a:gd name="T8" fmla="*/ 0 w 33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7">
                  <a:moveTo>
                    <a:pt x="0" y="12"/>
                  </a:moveTo>
                  <a:cubicBezTo>
                    <a:pt x="10" y="15"/>
                    <a:pt x="21" y="17"/>
                    <a:pt x="33" y="1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905DB2DA-FB3D-4AF0-BAEF-FB846E57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990"/>
              <a:ext cx="50" cy="41"/>
            </a:xfrm>
            <a:custGeom>
              <a:avLst/>
              <a:gdLst>
                <a:gd name="T0" fmla="*/ 5 w 43"/>
                <a:gd name="T1" fmla="*/ 0 h 36"/>
                <a:gd name="T2" fmla="*/ 18 w 43"/>
                <a:gd name="T3" fmla="*/ 12 h 36"/>
                <a:gd name="T4" fmla="*/ 22 w 43"/>
                <a:gd name="T5" fmla="*/ 19 h 36"/>
                <a:gd name="T6" fmla="*/ 27 w 43"/>
                <a:gd name="T7" fmla="*/ 12 h 36"/>
                <a:gd name="T8" fmla="*/ 38 w 43"/>
                <a:gd name="T9" fmla="*/ 1 h 36"/>
                <a:gd name="T10" fmla="*/ 43 w 43"/>
                <a:gd name="T11" fmla="*/ 5 h 36"/>
                <a:gd name="T12" fmla="*/ 22 w 43"/>
                <a:gd name="T13" fmla="*/ 36 h 36"/>
                <a:gd name="T14" fmla="*/ 0 w 43"/>
                <a:gd name="T15" fmla="*/ 5 h 36"/>
                <a:gd name="T16" fmla="*/ 5 w 43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6">
                  <a:moveTo>
                    <a:pt x="5" y="0"/>
                  </a:moveTo>
                  <a:cubicBezTo>
                    <a:pt x="5" y="0"/>
                    <a:pt x="9" y="8"/>
                    <a:pt x="18" y="12"/>
                  </a:cubicBezTo>
                  <a:cubicBezTo>
                    <a:pt x="18" y="12"/>
                    <a:pt x="19" y="14"/>
                    <a:pt x="22" y="19"/>
                  </a:cubicBezTo>
                  <a:cubicBezTo>
                    <a:pt x="22" y="19"/>
                    <a:pt x="27" y="13"/>
                    <a:pt x="27" y="12"/>
                  </a:cubicBezTo>
                  <a:cubicBezTo>
                    <a:pt x="27" y="12"/>
                    <a:pt x="35" y="9"/>
                    <a:pt x="38" y="1"/>
                  </a:cubicBezTo>
                  <a:cubicBezTo>
                    <a:pt x="38" y="1"/>
                    <a:pt x="40" y="2"/>
                    <a:pt x="43" y="5"/>
                  </a:cubicBezTo>
                  <a:cubicBezTo>
                    <a:pt x="43" y="5"/>
                    <a:pt x="41" y="23"/>
                    <a:pt x="22" y="36"/>
                  </a:cubicBezTo>
                  <a:cubicBezTo>
                    <a:pt x="22" y="36"/>
                    <a:pt x="4" y="19"/>
                    <a:pt x="0" y="5"/>
                  </a:cubicBezTo>
                  <a:cubicBezTo>
                    <a:pt x="0" y="5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03B5A894-9787-4399-8015-F44DAC62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990"/>
              <a:ext cx="26" cy="27"/>
            </a:xfrm>
            <a:custGeom>
              <a:avLst/>
              <a:gdLst>
                <a:gd name="T0" fmla="*/ 22 w 22"/>
                <a:gd name="T1" fmla="*/ 12 h 24"/>
                <a:gd name="T2" fmla="*/ 13 w 22"/>
                <a:gd name="T3" fmla="*/ 24 h 24"/>
                <a:gd name="T4" fmla="*/ 0 w 22"/>
                <a:gd name="T5" fmla="*/ 7 h 24"/>
                <a:gd name="T6" fmla="*/ 9 w 22"/>
                <a:gd name="T7" fmla="*/ 0 h 24"/>
                <a:gd name="T8" fmla="*/ 22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12"/>
                  </a:moveTo>
                  <a:cubicBezTo>
                    <a:pt x="22" y="12"/>
                    <a:pt x="17" y="12"/>
                    <a:pt x="13" y="24"/>
                  </a:cubicBezTo>
                  <a:cubicBezTo>
                    <a:pt x="13" y="24"/>
                    <a:pt x="3" y="16"/>
                    <a:pt x="0" y="7"/>
                  </a:cubicBezTo>
                  <a:cubicBezTo>
                    <a:pt x="0" y="7"/>
                    <a:pt x="1" y="0"/>
                    <a:pt x="9" y="0"/>
                  </a:cubicBezTo>
                  <a:cubicBezTo>
                    <a:pt x="9" y="0"/>
                    <a:pt x="13" y="9"/>
                    <a:pt x="22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D199D292-C835-4464-8027-5C5017C6B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90"/>
              <a:ext cx="22" cy="29"/>
            </a:xfrm>
            <a:custGeom>
              <a:avLst/>
              <a:gdLst>
                <a:gd name="T0" fmla="*/ 0 w 19"/>
                <a:gd name="T1" fmla="*/ 12 h 25"/>
                <a:gd name="T2" fmla="*/ 11 w 19"/>
                <a:gd name="T3" fmla="*/ 1 h 25"/>
                <a:gd name="T4" fmla="*/ 19 w 19"/>
                <a:gd name="T5" fmla="*/ 6 h 25"/>
                <a:gd name="T6" fmla="*/ 9 w 19"/>
                <a:gd name="T7" fmla="*/ 25 h 25"/>
                <a:gd name="T8" fmla="*/ 0 w 19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0" y="12"/>
                  </a:moveTo>
                  <a:cubicBezTo>
                    <a:pt x="0" y="12"/>
                    <a:pt x="8" y="9"/>
                    <a:pt x="11" y="1"/>
                  </a:cubicBezTo>
                  <a:cubicBezTo>
                    <a:pt x="11" y="1"/>
                    <a:pt x="15" y="0"/>
                    <a:pt x="19" y="6"/>
                  </a:cubicBezTo>
                  <a:cubicBezTo>
                    <a:pt x="19" y="6"/>
                    <a:pt x="18" y="17"/>
                    <a:pt x="9" y="25"/>
                  </a:cubicBezTo>
                  <a:cubicBezTo>
                    <a:pt x="9" y="25"/>
                    <a:pt x="7" y="18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5816DA0E-E2EC-4E9C-BBE9-E25B392F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993"/>
              <a:ext cx="35" cy="42"/>
            </a:xfrm>
            <a:custGeom>
              <a:avLst/>
              <a:gdLst>
                <a:gd name="T0" fmla="*/ 35 w 35"/>
                <a:gd name="T1" fmla="*/ 34 h 42"/>
                <a:gd name="T2" fmla="*/ 10 w 35"/>
                <a:gd name="T3" fmla="*/ 42 h 42"/>
                <a:gd name="T4" fmla="*/ 0 w 35"/>
                <a:gd name="T5" fmla="*/ 8 h 42"/>
                <a:gd name="T6" fmla="*/ 23 w 35"/>
                <a:gd name="T7" fmla="*/ 0 h 42"/>
                <a:gd name="T8" fmla="*/ 35 w 35"/>
                <a:gd name="T9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2">
                  <a:moveTo>
                    <a:pt x="35" y="34"/>
                  </a:moveTo>
                  <a:lnTo>
                    <a:pt x="10" y="42"/>
                  </a:lnTo>
                  <a:lnTo>
                    <a:pt x="0" y="8"/>
                  </a:lnTo>
                  <a:lnTo>
                    <a:pt x="23" y="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7EED9222-B358-4BFC-A7BA-961BEA30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10"/>
              <a:ext cx="82" cy="113"/>
            </a:xfrm>
            <a:custGeom>
              <a:avLst/>
              <a:gdLst>
                <a:gd name="T0" fmla="*/ 25 w 70"/>
                <a:gd name="T1" fmla="*/ 1 h 97"/>
                <a:gd name="T2" fmla="*/ 29 w 70"/>
                <a:gd name="T3" fmla="*/ 0 h 97"/>
                <a:gd name="T4" fmla="*/ 69 w 70"/>
                <a:gd name="T5" fmla="*/ 75 h 97"/>
                <a:gd name="T6" fmla="*/ 67 w 70"/>
                <a:gd name="T7" fmla="*/ 83 h 97"/>
                <a:gd name="T8" fmla="*/ 65 w 70"/>
                <a:gd name="T9" fmla="*/ 86 h 97"/>
                <a:gd name="T10" fmla="*/ 63 w 70"/>
                <a:gd name="T11" fmla="*/ 88 h 97"/>
                <a:gd name="T12" fmla="*/ 57 w 70"/>
                <a:gd name="T13" fmla="*/ 93 h 97"/>
                <a:gd name="T14" fmla="*/ 50 w 70"/>
                <a:gd name="T15" fmla="*/ 96 h 97"/>
                <a:gd name="T16" fmla="*/ 47 w 70"/>
                <a:gd name="T17" fmla="*/ 97 h 97"/>
                <a:gd name="T18" fmla="*/ 43 w 70"/>
                <a:gd name="T19" fmla="*/ 97 h 97"/>
                <a:gd name="T20" fmla="*/ 35 w 70"/>
                <a:gd name="T21" fmla="*/ 92 h 97"/>
                <a:gd name="T22" fmla="*/ 0 w 70"/>
                <a:gd name="T23" fmla="*/ 14 h 97"/>
                <a:gd name="T24" fmla="*/ 3 w 70"/>
                <a:gd name="T25" fmla="*/ 12 h 97"/>
                <a:gd name="T26" fmla="*/ 25 w 70"/>
                <a:gd name="T27" fmla="*/ 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97">
                  <a:moveTo>
                    <a:pt x="25" y="1"/>
                  </a:moveTo>
                  <a:cubicBezTo>
                    <a:pt x="27" y="0"/>
                    <a:pt x="29" y="0"/>
                    <a:pt x="29" y="0"/>
                  </a:cubicBezTo>
                  <a:cubicBezTo>
                    <a:pt x="42" y="25"/>
                    <a:pt x="56" y="50"/>
                    <a:pt x="69" y="75"/>
                  </a:cubicBezTo>
                  <a:cubicBezTo>
                    <a:pt x="70" y="77"/>
                    <a:pt x="70" y="80"/>
                    <a:pt x="67" y="83"/>
                  </a:cubicBezTo>
                  <a:cubicBezTo>
                    <a:pt x="67" y="84"/>
                    <a:pt x="66" y="85"/>
                    <a:pt x="65" y="86"/>
                  </a:cubicBezTo>
                  <a:cubicBezTo>
                    <a:pt x="64" y="86"/>
                    <a:pt x="63" y="87"/>
                    <a:pt x="63" y="88"/>
                  </a:cubicBezTo>
                  <a:cubicBezTo>
                    <a:pt x="61" y="89"/>
                    <a:pt x="59" y="91"/>
                    <a:pt x="57" y="93"/>
                  </a:cubicBezTo>
                  <a:cubicBezTo>
                    <a:pt x="55" y="94"/>
                    <a:pt x="53" y="96"/>
                    <a:pt x="50" y="96"/>
                  </a:cubicBezTo>
                  <a:cubicBezTo>
                    <a:pt x="49" y="97"/>
                    <a:pt x="48" y="97"/>
                    <a:pt x="47" y="97"/>
                  </a:cubicBezTo>
                  <a:cubicBezTo>
                    <a:pt x="46" y="97"/>
                    <a:pt x="44" y="97"/>
                    <a:pt x="43" y="97"/>
                  </a:cubicBezTo>
                  <a:cubicBezTo>
                    <a:pt x="39" y="96"/>
                    <a:pt x="36" y="95"/>
                    <a:pt x="35" y="92"/>
                  </a:cubicBezTo>
                  <a:cubicBezTo>
                    <a:pt x="23" y="66"/>
                    <a:pt x="11" y="40"/>
                    <a:pt x="0" y="14"/>
                  </a:cubicBezTo>
                  <a:cubicBezTo>
                    <a:pt x="0" y="13"/>
                    <a:pt x="1" y="12"/>
                    <a:pt x="3" y="12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2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46475F9A-18A8-4A1E-BF6D-27EFD0798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870"/>
              <a:ext cx="34" cy="62"/>
            </a:xfrm>
            <a:custGeom>
              <a:avLst/>
              <a:gdLst>
                <a:gd name="T0" fmla="*/ 29 w 29"/>
                <a:gd name="T1" fmla="*/ 19 h 53"/>
                <a:gd name="T2" fmla="*/ 12 w 29"/>
                <a:gd name="T3" fmla="*/ 5 h 53"/>
                <a:gd name="T4" fmla="*/ 21 w 29"/>
                <a:gd name="T5" fmla="*/ 44 h 53"/>
                <a:gd name="T6" fmla="*/ 29 w 29"/>
                <a:gd name="T7" fmla="*/ 1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3">
                  <a:moveTo>
                    <a:pt x="29" y="19"/>
                  </a:moveTo>
                  <a:cubicBezTo>
                    <a:pt x="29" y="19"/>
                    <a:pt x="25" y="0"/>
                    <a:pt x="12" y="5"/>
                  </a:cubicBezTo>
                  <a:cubicBezTo>
                    <a:pt x="0" y="10"/>
                    <a:pt x="1" y="53"/>
                    <a:pt x="21" y="44"/>
                  </a:cubicBezTo>
                  <a:lnTo>
                    <a:pt x="29" y="19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882C6993-1DEF-4451-8B63-C0363D67B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875"/>
              <a:ext cx="20" cy="41"/>
            </a:xfrm>
            <a:custGeom>
              <a:avLst/>
              <a:gdLst>
                <a:gd name="T0" fmla="*/ 15 w 17"/>
                <a:gd name="T1" fmla="*/ 14 h 36"/>
                <a:gd name="T2" fmla="*/ 7 w 17"/>
                <a:gd name="T3" fmla="*/ 5 h 36"/>
                <a:gd name="T4" fmla="*/ 6 w 17"/>
                <a:gd name="T5" fmla="*/ 34 h 36"/>
                <a:gd name="T6" fmla="*/ 13 w 17"/>
                <a:gd name="T7" fmla="*/ 31 h 36"/>
                <a:gd name="T8" fmla="*/ 15 w 17"/>
                <a:gd name="T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6">
                  <a:moveTo>
                    <a:pt x="15" y="14"/>
                  </a:moveTo>
                  <a:cubicBezTo>
                    <a:pt x="15" y="14"/>
                    <a:pt x="17" y="0"/>
                    <a:pt x="7" y="5"/>
                  </a:cubicBezTo>
                  <a:cubicBezTo>
                    <a:pt x="1" y="8"/>
                    <a:pt x="0" y="28"/>
                    <a:pt x="6" y="34"/>
                  </a:cubicBezTo>
                  <a:cubicBezTo>
                    <a:pt x="8" y="36"/>
                    <a:pt x="13" y="35"/>
                    <a:pt x="13" y="31"/>
                  </a:cubicBezTo>
                  <a:lnTo>
                    <a:pt x="15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6521CBB8-5745-4FA9-941E-FF15EDBDC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893"/>
              <a:ext cx="11" cy="14"/>
            </a:xfrm>
            <a:custGeom>
              <a:avLst/>
              <a:gdLst>
                <a:gd name="T0" fmla="*/ 0 w 9"/>
                <a:gd name="T1" fmla="*/ 5 h 12"/>
                <a:gd name="T2" fmla="*/ 4 w 9"/>
                <a:gd name="T3" fmla="*/ 12 h 12"/>
                <a:gd name="T4" fmla="*/ 9 w 9"/>
                <a:gd name="T5" fmla="*/ 7 h 12"/>
                <a:gd name="T6" fmla="*/ 6 w 9"/>
                <a:gd name="T7" fmla="*/ 1 h 12"/>
                <a:gd name="T8" fmla="*/ 0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cubicBezTo>
                    <a:pt x="0" y="9"/>
                    <a:pt x="1" y="11"/>
                    <a:pt x="4" y="12"/>
                  </a:cubicBezTo>
                  <a:cubicBezTo>
                    <a:pt x="6" y="12"/>
                    <a:pt x="8" y="10"/>
                    <a:pt x="9" y="7"/>
                  </a:cubicBezTo>
                  <a:cubicBezTo>
                    <a:pt x="9" y="4"/>
                    <a:pt x="8" y="1"/>
                    <a:pt x="6" y="1"/>
                  </a:cubicBezTo>
                  <a:cubicBezTo>
                    <a:pt x="3" y="0"/>
                    <a:pt x="1" y="2"/>
                    <a:pt x="0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10">
              <a:extLst>
                <a:ext uri="{FF2B5EF4-FFF2-40B4-BE49-F238E27FC236}">
                  <a16:creationId xmlns:a16="http://schemas.microsoft.com/office/drawing/2014/main" id="{9B0F22D9-5F01-4B31-9F87-02FB97742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878"/>
              <a:ext cx="15" cy="33"/>
            </a:xfrm>
            <a:custGeom>
              <a:avLst/>
              <a:gdLst>
                <a:gd name="T0" fmla="*/ 5 w 13"/>
                <a:gd name="T1" fmla="*/ 2 h 28"/>
                <a:gd name="T2" fmla="*/ 1 w 13"/>
                <a:gd name="T3" fmla="*/ 11 h 28"/>
                <a:gd name="T4" fmla="*/ 1 w 13"/>
                <a:gd name="T5" fmla="*/ 11 h 28"/>
                <a:gd name="T6" fmla="*/ 1 w 13"/>
                <a:gd name="T7" fmla="*/ 13 h 28"/>
                <a:gd name="T8" fmla="*/ 3 w 13"/>
                <a:gd name="T9" fmla="*/ 28 h 28"/>
                <a:gd name="T10" fmla="*/ 8 w 13"/>
                <a:gd name="T11" fmla="*/ 3 h 28"/>
                <a:gd name="T12" fmla="*/ 13 w 13"/>
                <a:gd name="T13" fmla="*/ 3 h 28"/>
                <a:gd name="T14" fmla="*/ 12 w 13"/>
                <a:gd name="T15" fmla="*/ 1 h 28"/>
                <a:gd name="T16" fmla="*/ 6 w 13"/>
                <a:gd name="T17" fmla="*/ 2 h 28"/>
                <a:gd name="T18" fmla="*/ 5 w 13"/>
                <a:gd name="T19" fmla="*/ 2 h 28"/>
                <a:gd name="T20" fmla="*/ 5 w 13"/>
                <a:gd name="T21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8">
                  <a:moveTo>
                    <a:pt x="5" y="2"/>
                  </a:moveTo>
                  <a:cubicBezTo>
                    <a:pt x="3" y="4"/>
                    <a:pt x="2" y="7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8"/>
                    <a:pt x="1" y="24"/>
                    <a:pt x="3" y="28"/>
                  </a:cubicBezTo>
                  <a:cubicBezTo>
                    <a:pt x="0" y="19"/>
                    <a:pt x="3" y="6"/>
                    <a:pt x="8" y="3"/>
                  </a:cubicBezTo>
                  <a:cubicBezTo>
                    <a:pt x="10" y="2"/>
                    <a:pt x="12" y="2"/>
                    <a:pt x="13" y="3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0" y="0"/>
                    <a:pt x="9" y="1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B1C87FEA-9392-4ACB-8A6D-4A28105FF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896"/>
              <a:ext cx="38" cy="68"/>
            </a:xfrm>
            <a:custGeom>
              <a:avLst/>
              <a:gdLst>
                <a:gd name="T0" fmla="*/ 25 w 33"/>
                <a:gd name="T1" fmla="*/ 11 h 59"/>
                <a:gd name="T2" fmla="*/ 3 w 33"/>
                <a:gd name="T3" fmla="*/ 15 h 59"/>
                <a:gd name="T4" fmla="*/ 0 w 33"/>
                <a:gd name="T5" fmla="*/ 42 h 59"/>
                <a:gd name="T6" fmla="*/ 25 w 33"/>
                <a:gd name="T7" fmla="*/ 1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59">
                  <a:moveTo>
                    <a:pt x="25" y="11"/>
                  </a:moveTo>
                  <a:cubicBezTo>
                    <a:pt x="16" y="0"/>
                    <a:pt x="3" y="15"/>
                    <a:pt x="3" y="1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4" y="59"/>
                    <a:pt x="33" y="20"/>
                    <a:pt x="25" y="11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BDA853C3-EF15-401F-872C-CD51CA5A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821"/>
              <a:ext cx="138" cy="172"/>
            </a:xfrm>
            <a:custGeom>
              <a:avLst/>
              <a:gdLst>
                <a:gd name="T0" fmla="*/ 116 w 118"/>
                <a:gd name="T1" fmla="*/ 45 h 148"/>
                <a:gd name="T2" fmla="*/ 117 w 118"/>
                <a:gd name="T3" fmla="*/ 82 h 148"/>
                <a:gd name="T4" fmla="*/ 75 w 118"/>
                <a:gd name="T5" fmla="*/ 142 h 148"/>
                <a:gd name="T6" fmla="*/ 2 w 118"/>
                <a:gd name="T7" fmla="*/ 95 h 148"/>
                <a:gd name="T8" fmla="*/ 20 w 118"/>
                <a:gd name="T9" fmla="*/ 27 h 148"/>
                <a:gd name="T10" fmla="*/ 78 w 118"/>
                <a:gd name="T11" fmla="*/ 5 h 148"/>
                <a:gd name="T12" fmla="*/ 116 w 118"/>
                <a:gd name="T13" fmla="*/ 4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148">
                  <a:moveTo>
                    <a:pt x="116" y="45"/>
                  </a:moveTo>
                  <a:cubicBezTo>
                    <a:pt x="118" y="55"/>
                    <a:pt x="117" y="69"/>
                    <a:pt x="117" y="82"/>
                  </a:cubicBezTo>
                  <a:cubicBezTo>
                    <a:pt x="117" y="94"/>
                    <a:pt x="115" y="135"/>
                    <a:pt x="75" y="142"/>
                  </a:cubicBezTo>
                  <a:cubicBezTo>
                    <a:pt x="34" y="148"/>
                    <a:pt x="6" y="122"/>
                    <a:pt x="2" y="95"/>
                  </a:cubicBezTo>
                  <a:cubicBezTo>
                    <a:pt x="0" y="75"/>
                    <a:pt x="9" y="44"/>
                    <a:pt x="20" y="27"/>
                  </a:cubicBezTo>
                  <a:cubicBezTo>
                    <a:pt x="34" y="4"/>
                    <a:pt x="56" y="0"/>
                    <a:pt x="78" y="5"/>
                  </a:cubicBezTo>
                  <a:cubicBezTo>
                    <a:pt x="99" y="9"/>
                    <a:pt x="114" y="23"/>
                    <a:pt x="116" y="4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13">
              <a:extLst>
                <a:ext uri="{FF2B5EF4-FFF2-40B4-BE49-F238E27FC236}">
                  <a16:creationId xmlns:a16="http://schemas.microsoft.com/office/drawing/2014/main" id="{C7A23B91-DDE6-4C2C-805B-FBE8E4605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890"/>
              <a:ext cx="140" cy="110"/>
            </a:xfrm>
            <a:custGeom>
              <a:avLst/>
              <a:gdLst>
                <a:gd name="T0" fmla="*/ 7 w 120"/>
                <a:gd name="T1" fmla="*/ 10 h 95"/>
                <a:gd name="T2" fmla="*/ 7 w 120"/>
                <a:gd name="T3" fmla="*/ 56 h 95"/>
                <a:gd name="T4" fmla="*/ 52 w 120"/>
                <a:gd name="T5" fmla="*/ 88 h 95"/>
                <a:gd name="T6" fmla="*/ 120 w 120"/>
                <a:gd name="T7" fmla="*/ 38 h 95"/>
                <a:gd name="T8" fmla="*/ 116 w 120"/>
                <a:gd name="T9" fmla="*/ 19 h 95"/>
                <a:gd name="T10" fmla="*/ 98 w 120"/>
                <a:gd name="T11" fmla="*/ 43 h 95"/>
                <a:gd name="T12" fmla="*/ 69 w 120"/>
                <a:gd name="T13" fmla="*/ 41 h 95"/>
                <a:gd name="T14" fmla="*/ 60 w 120"/>
                <a:gd name="T15" fmla="*/ 40 h 95"/>
                <a:gd name="T16" fmla="*/ 26 w 120"/>
                <a:gd name="T17" fmla="*/ 26 h 95"/>
                <a:gd name="T18" fmla="*/ 17 w 120"/>
                <a:gd name="T19" fmla="*/ 0 h 95"/>
                <a:gd name="T20" fmla="*/ 7 w 120"/>
                <a:gd name="T21" fmla="*/ 1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95">
                  <a:moveTo>
                    <a:pt x="7" y="10"/>
                  </a:moveTo>
                  <a:cubicBezTo>
                    <a:pt x="7" y="10"/>
                    <a:pt x="0" y="43"/>
                    <a:pt x="7" y="56"/>
                  </a:cubicBezTo>
                  <a:cubicBezTo>
                    <a:pt x="13" y="69"/>
                    <a:pt x="20" y="81"/>
                    <a:pt x="52" y="88"/>
                  </a:cubicBezTo>
                  <a:cubicBezTo>
                    <a:pt x="85" y="95"/>
                    <a:pt x="112" y="84"/>
                    <a:pt x="120" y="38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16" y="19"/>
                    <a:pt x="110" y="44"/>
                    <a:pt x="98" y="43"/>
                  </a:cubicBezTo>
                  <a:cubicBezTo>
                    <a:pt x="88" y="42"/>
                    <a:pt x="79" y="40"/>
                    <a:pt x="69" y="41"/>
                  </a:cubicBezTo>
                  <a:cubicBezTo>
                    <a:pt x="66" y="42"/>
                    <a:pt x="63" y="41"/>
                    <a:pt x="60" y="40"/>
                  </a:cubicBezTo>
                  <a:cubicBezTo>
                    <a:pt x="52" y="37"/>
                    <a:pt x="36" y="31"/>
                    <a:pt x="26" y="26"/>
                  </a:cubicBezTo>
                  <a:cubicBezTo>
                    <a:pt x="12" y="20"/>
                    <a:pt x="17" y="0"/>
                    <a:pt x="17" y="0"/>
                  </a:cubicBezTo>
                  <a:lnTo>
                    <a:pt x="7" y="10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BBED9DE2-6DF4-448E-81A0-76EAF144B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942"/>
              <a:ext cx="50" cy="17"/>
            </a:xfrm>
            <a:custGeom>
              <a:avLst/>
              <a:gdLst>
                <a:gd name="T0" fmla="*/ 0 w 43"/>
                <a:gd name="T1" fmla="*/ 0 h 15"/>
                <a:gd name="T2" fmla="*/ 21 w 43"/>
                <a:gd name="T3" fmla="*/ 10 h 15"/>
                <a:gd name="T4" fmla="*/ 32 w 43"/>
                <a:gd name="T5" fmla="*/ 11 h 15"/>
                <a:gd name="T6" fmla="*/ 43 w 43"/>
                <a:gd name="T7" fmla="*/ 8 h 15"/>
                <a:gd name="T8" fmla="*/ 33 w 43"/>
                <a:gd name="T9" fmla="*/ 15 h 15"/>
                <a:gd name="T10" fmla="*/ 20 w 43"/>
                <a:gd name="T11" fmla="*/ 14 h 15"/>
                <a:gd name="T12" fmla="*/ 9 w 43"/>
                <a:gd name="T13" fmla="*/ 8 h 15"/>
                <a:gd name="T14" fmla="*/ 0 w 43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5">
                  <a:moveTo>
                    <a:pt x="0" y="0"/>
                  </a:moveTo>
                  <a:cubicBezTo>
                    <a:pt x="7" y="4"/>
                    <a:pt x="14" y="8"/>
                    <a:pt x="21" y="10"/>
                  </a:cubicBezTo>
                  <a:cubicBezTo>
                    <a:pt x="25" y="11"/>
                    <a:pt x="29" y="12"/>
                    <a:pt x="32" y="11"/>
                  </a:cubicBezTo>
                  <a:cubicBezTo>
                    <a:pt x="36" y="11"/>
                    <a:pt x="40" y="10"/>
                    <a:pt x="43" y="8"/>
                  </a:cubicBezTo>
                  <a:cubicBezTo>
                    <a:pt x="41" y="12"/>
                    <a:pt x="37" y="14"/>
                    <a:pt x="33" y="15"/>
                  </a:cubicBezTo>
                  <a:cubicBezTo>
                    <a:pt x="28" y="15"/>
                    <a:pt x="24" y="15"/>
                    <a:pt x="20" y="14"/>
                  </a:cubicBezTo>
                  <a:cubicBezTo>
                    <a:pt x="16" y="12"/>
                    <a:pt x="12" y="10"/>
                    <a:pt x="9" y="8"/>
                  </a:cubicBezTo>
                  <a:cubicBezTo>
                    <a:pt x="6" y="6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79046C23-3744-492A-8516-3C618C4D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867"/>
              <a:ext cx="21" cy="67"/>
            </a:xfrm>
            <a:custGeom>
              <a:avLst/>
              <a:gdLst>
                <a:gd name="T0" fmla="*/ 8 w 18"/>
                <a:gd name="T1" fmla="*/ 4 h 58"/>
                <a:gd name="T2" fmla="*/ 9 w 18"/>
                <a:gd name="T3" fmla="*/ 58 h 58"/>
                <a:gd name="T4" fmla="*/ 13 w 18"/>
                <a:gd name="T5" fmla="*/ 0 h 58"/>
                <a:gd name="T6" fmla="*/ 8 w 18"/>
                <a:gd name="T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58">
                  <a:moveTo>
                    <a:pt x="8" y="4"/>
                  </a:moveTo>
                  <a:cubicBezTo>
                    <a:pt x="8" y="4"/>
                    <a:pt x="0" y="44"/>
                    <a:pt x="9" y="58"/>
                  </a:cubicBezTo>
                  <a:cubicBezTo>
                    <a:pt x="9" y="58"/>
                    <a:pt x="18" y="14"/>
                    <a:pt x="13" y="0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8D81D05A-C039-4BCE-99E5-E78147FE6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909"/>
              <a:ext cx="18" cy="32"/>
            </a:xfrm>
            <a:custGeom>
              <a:avLst/>
              <a:gdLst>
                <a:gd name="T0" fmla="*/ 5 w 16"/>
                <a:gd name="T1" fmla="*/ 0 h 27"/>
                <a:gd name="T2" fmla="*/ 16 w 16"/>
                <a:gd name="T3" fmla="*/ 19 h 27"/>
                <a:gd name="T4" fmla="*/ 0 w 16"/>
                <a:gd name="T5" fmla="*/ 23 h 27"/>
                <a:gd name="T6" fmla="*/ 9 w 16"/>
                <a:gd name="T7" fmla="*/ 19 h 27"/>
                <a:gd name="T8" fmla="*/ 5 w 1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5" y="0"/>
                  </a:moveTo>
                  <a:cubicBezTo>
                    <a:pt x="5" y="0"/>
                    <a:pt x="3" y="12"/>
                    <a:pt x="16" y="19"/>
                  </a:cubicBezTo>
                  <a:cubicBezTo>
                    <a:pt x="16" y="19"/>
                    <a:pt x="9" y="27"/>
                    <a:pt x="0" y="23"/>
                  </a:cubicBezTo>
                  <a:cubicBezTo>
                    <a:pt x="0" y="23"/>
                    <a:pt x="5" y="23"/>
                    <a:pt x="9" y="19"/>
                  </a:cubicBezTo>
                  <a:cubicBezTo>
                    <a:pt x="9" y="19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2DBD002A-0ACE-41E0-AC42-1656B2CA9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869"/>
              <a:ext cx="33" cy="9"/>
            </a:xfrm>
            <a:custGeom>
              <a:avLst/>
              <a:gdLst>
                <a:gd name="T0" fmla="*/ 28 w 28"/>
                <a:gd name="T1" fmla="*/ 8 h 8"/>
                <a:gd name="T2" fmla="*/ 21 w 28"/>
                <a:gd name="T3" fmla="*/ 5 h 8"/>
                <a:gd name="T4" fmla="*/ 14 w 28"/>
                <a:gd name="T5" fmla="*/ 3 h 8"/>
                <a:gd name="T6" fmla="*/ 7 w 28"/>
                <a:gd name="T7" fmla="*/ 3 h 8"/>
                <a:gd name="T8" fmla="*/ 0 w 28"/>
                <a:gd name="T9" fmla="*/ 5 h 8"/>
                <a:gd name="T10" fmla="*/ 7 w 28"/>
                <a:gd name="T11" fmla="*/ 1 h 8"/>
                <a:gd name="T12" fmla="*/ 15 w 28"/>
                <a:gd name="T13" fmla="*/ 0 h 8"/>
                <a:gd name="T14" fmla="*/ 28 w 28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8"/>
                  </a:move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7" y="3"/>
                    <a:pt x="14" y="3"/>
                  </a:cubicBezTo>
                  <a:cubicBezTo>
                    <a:pt x="12" y="3"/>
                    <a:pt x="10" y="3"/>
                    <a:pt x="7" y="3"/>
                  </a:cubicBezTo>
                  <a:cubicBezTo>
                    <a:pt x="5" y="3"/>
                    <a:pt x="3" y="4"/>
                    <a:pt x="0" y="5"/>
                  </a:cubicBezTo>
                  <a:cubicBezTo>
                    <a:pt x="2" y="3"/>
                    <a:pt x="4" y="1"/>
                    <a:pt x="7" y="1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20" y="1"/>
                    <a:pt x="25" y="4"/>
                    <a:pt x="28" y="8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78699FB5-F205-4016-8D81-DF6668E0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1882"/>
              <a:ext cx="27" cy="10"/>
            </a:xfrm>
            <a:custGeom>
              <a:avLst/>
              <a:gdLst>
                <a:gd name="T0" fmla="*/ 0 w 23"/>
                <a:gd name="T1" fmla="*/ 3 h 9"/>
                <a:gd name="T2" fmla="*/ 13 w 23"/>
                <a:gd name="T3" fmla="*/ 1 h 9"/>
                <a:gd name="T4" fmla="*/ 19 w 23"/>
                <a:gd name="T5" fmla="*/ 4 h 9"/>
                <a:gd name="T6" fmla="*/ 23 w 23"/>
                <a:gd name="T7" fmla="*/ 9 h 9"/>
                <a:gd name="T8" fmla="*/ 18 w 23"/>
                <a:gd name="T9" fmla="*/ 6 h 9"/>
                <a:gd name="T10" fmla="*/ 12 w 23"/>
                <a:gd name="T11" fmla="*/ 4 h 9"/>
                <a:gd name="T12" fmla="*/ 0 w 23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4" y="1"/>
                    <a:pt x="8" y="0"/>
                    <a:pt x="13" y="1"/>
                  </a:cubicBezTo>
                  <a:cubicBezTo>
                    <a:pt x="15" y="2"/>
                    <a:pt x="17" y="3"/>
                    <a:pt x="19" y="4"/>
                  </a:cubicBezTo>
                  <a:cubicBezTo>
                    <a:pt x="21" y="5"/>
                    <a:pt x="22" y="7"/>
                    <a:pt x="23" y="9"/>
                  </a:cubicBezTo>
                  <a:cubicBezTo>
                    <a:pt x="22" y="8"/>
                    <a:pt x="20" y="7"/>
                    <a:pt x="18" y="6"/>
                  </a:cubicBezTo>
                  <a:cubicBezTo>
                    <a:pt x="16" y="5"/>
                    <a:pt x="14" y="4"/>
                    <a:pt x="12" y="4"/>
                  </a:cubicBezTo>
                  <a:cubicBezTo>
                    <a:pt x="8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1C445B9E-3ED5-4D4E-A66A-3DA86560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891"/>
              <a:ext cx="37" cy="32"/>
            </a:xfrm>
            <a:custGeom>
              <a:avLst/>
              <a:gdLst>
                <a:gd name="T0" fmla="*/ 28 w 31"/>
                <a:gd name="T1" fmla="*/ 24 h 28"/>
                <a:gd name="T2" fmla="*/ 18 w 31"/>
                <a:gd name="T3" fmla="*/ 3 h 28"/>
                <a:gd name="T4" fmla="*/ 0 w 31"/>
                <a:gd name="T5" fmla="*/ 18 h 28"/>
                <a:gd name="T6" fmla="*/ 28 w 31"/>
                <a:gd name="T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28" y="24"/>
                  </a:moveTo>
                  <a:cubicBezTo>
                    <a:pt x="28" y="24"/>
                    <a:pt x="31" y="6"/>
                    <a:pt x="18" y="3"/>
                  </a:cubicBezTo>
                  <a:cubicBezTo>
                    <a:pt x="5" y="0"/>
                    <a:pt x="0" y="18"/>
                    <a:pt x="0" y="18"/>
                  </a:cubicBezTo>
                  <a:cubicBezTo>
                    <a:pt x="0" y="18"/>
                    <a:pt x="12" y="28"/>
                    <a:pt x="28" y="24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83748CD0-3492-4994-AFF3-0A3256A2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892"/>
              <a:ext cx="34" cy="27"/>
            </a:xfrm>
            <a:custGeom>
              <a:avLst/>
              <a:gdLst>
                <a:gd name="T0" fmla="*/ 28 w 29"/>
                <a:gd name="T1" fmla="*/ 23 h 23"/>
                <a:gd name="T2" fmla="*/ 26 w 29"/>
                <a:gd name="T3" fmla="*/ 11 h 23"/>
                <a:gd name="T4" fmla="*/ 23 w 29"/>
                <a:gd name="T5" fmla="*/ 6 h 23"/>
                <a:gd name="T6" fmla="*/ 18 w 29"/>
                <a:gd name="T7" fmla="*/ 3 h 23"/>
                <a:gd name="T8" fmla="*/ 12 w 29"/>
                <a:gd name="T9" fmla="*/ 3 h 23"/>
                <a:gd name="T10" fmla="*/ 7 w 29"/>
                <a:gd name="T11" fmla="*/ 6 h 23"/>
                <a:gd name="T12" fmla="*/ 0 w 29"/>
                <a:gd name="T13" fmla="*/ 17 h 23"/>
                <a:gd name="T14" fmla="*/ 6 w 29"/>
                <a:gd name="T15" fmla="*/ 5 h 23"/>
                <a:gd name="T16" fmla="*/ 11 w 29"/>
                <a:gd name="T17" fmla="*/ 1 h 23"/>
                <a:gd name="T18" fmla="*/ 18 w 29"/>
                <a:gd name="T19" fmla="*/ 1 h 23"/>
                <a:gd name="T20" fmla="*/ 24 w 29"/>
                <a:gd name="T21" fmla="*/ 4 h 23"/>
                <a:gd name="T22" fmla="*/ 28 w 29"/>
                <a:gd name="T23" fmla="*/ 10 h 23"/>
                <a:gd name="T24" fmla="*/ 28 w 29"/>
                <a:gd name="T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3">
                  <a:moveTo>
                    <a:pt x="28" y="23"/>
                  </a:moveTo>
                  <a:cubicBezTo>
                    <a:pt x="28" y="19"/>
                    <a:pt x="28" y="15"/>
                    <a:pt x="26" y="11"/>
                  </a:cubicBezTo>
                  <a:cubicBezTo>
                    <a:pt x="25" y="9"/>
                    <a:pt x="24" y="7"/>
                    <a:pt x="23" y="6"/>
                  </a:cubicBezTo>
                  <a:cubicBezTo>
                    <a:pt x="21" y="4"/>
                    <a:pt x="20" y="4"/>
                    <a:pt x="18" y="3"/>
                  </a:cubicBezTo>
                  <a:cubicBezTo>
                    <a:pt x="16" y="3"/>
                    <a:pt x="14" y="3"/>
                    <a:pt x="12" y="3"/>
                  </a:cubicBezTo>
                  <a:cubicBezTo>
                    <a:pt x="10" y="4"/>
                    <a:pt x="8" y="5"/>
                    <a:pt x="7" y="6"/>
                  </a:cubicBezTo>
                  <a:cubicBezTo>
                    <a:pt x="4" y="9"/>
                    <a:pt x="2" y="13"/>
                    <a:pt x="0" y="17"/>
                  </a:cubicBezTo>
                  <a:cubicBezTo>
                    <a:pt x="1" y="13"/>
                    <a:pt x="3" y="9"/>
                    <a:pt x="6" y="5"/>
                  </a:cubicBezTo>
                  <a:cubicBezTo>
                    <a:pt x="7" y="4"/>
                    <a:pt x="9" y="2"/>
                    <a:pt x="11" y="1"/>
                  </a:cubicBezTo>
                  <a:cubicBezTo>
                    <a:pt x="13" y="0"/>
                    <a:pt x="16" y="1"/>
                    <a:pt x="18" y="1"/>
                  </a:cubicBezTo>
                  <a:cubicBezTo>
                    <a:pt x="21" y="1"/>
                    <a:pt x="23" y="3"/>
                    <a:pt x="24" y="4"/>
                  </a:cubicBezTo>
                  <a:cubicBezTo>
                    <a:pt x="26" y="6"/>
                    <a:pt x="27" y="8"/>
                    <a:pt x="28" y="10"/>
                  </a:cubicBezTo>
                  <a:cubicBezTo>
                    <a:pt x="29" y="15"/>
                    <a:pt x="29" y="19"/>
                    <a:pt x="28" y="2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6DA3A51A-21A7-4883-A178-EA355F23D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909"/>
              <a:ext cx="8" cy="14"/>
            </a:xfrm>
            <a:custGeom>
              <a:avLst/>
              <a:gdLst>
                <a:gd name="T0" fmla="*/ 5 w 7"/>
                <a:gd name="T1" fmla="*/ 0 h 12"/>
                <a:gd name="T2" fmla="*/ 7 w 7"/>
                <a:gd name="T3" fmla="*/ 3 h 12"/>
                <a:gd name="T4" fmla="*/ 6 w 7"/>
                <a:gd name="T5" fmla="*/ 5 h 12"/>
                <a:gd name="T6" fmla="*/ 7 w 7"/>
                <a:gd name="T7" fmla="*/ 6 h 12"/>
                <a:gd name="T8" fmla="*/ 7 w 7"/>
                <a:gd name="T9" fmla="*/ 7 h 12"/>
                <a:gd name="T10" fmla="*/ 3 w 7"/>
                <a:gd name="T11" fmla="*/ 12 h 12"/>
                <a:gd name="T12" fmla="*/ 1 w 7"/>
                <a:gd name="T13" fmla="*/ 5 h 12"/>
                <a:gd name="T14" fmla="*/ 5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6" y="0"/>
                    <a:pt x="7" y="1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10"/>
                    <a:pt x="5" y="12"/>
                    <a:pt x="3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9E8A110A-AAA6-4A0D-93B1-5B198CB1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878"/>
              <a:ext cx="37" cy="33"/>
            </a:xfrm>
            <a:custGeom>
              <a:avLst/>
              <a:gdLst>
                <a:gd name="T0" fmla="*/ 0 w 32"/>
                <a:gd name="T1" fmla="*/ 18 h 28"/>
                <a:gd name="T2" fmla="*/ 18 w 32"/>
                <a:gd name="T3" fmla="*/ 3 h 28"/>
                <a:gd name="T4" fmla="*/ 28 w 32"/>
                <a:gd name="T5" fmla="*/ 24 h 28"/>
                <a:gd name="T6" fmla="*/ 0 w 32"/>
                <a:gd name="T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0" y="18"/>
                  </a:moveTo>
                  <a:cubicBezTo>
                    <a:pt x="0" y="18"/>
                    <a:pt x="5" y="0"/>
                    <a:pt x="18" y="3"/>
                  </a:cubicBezTo>
                  <a:cubicBezTo>
                    <a:pt x="32" y="6"/>
                    <a:pt x="28" y="24"/>
                    <a:pt x="28" y="24"/>
                  </a:cubicBezTo>
                  <a:cubicBezTo>
                    <a:pt x="28" y="24"/>
                    <a:pt x="13" y="28"/>
                    <a:pt x="0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FCCA4134-A468-4EC3-BA46-E89D9C252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880"/>
              <a:ext cx="34" cy="26"/>
            </a:xfrm>
            <a:custGeom>
              <a:avLst/>
              <a:gdLst>
                <a:gd name="T0" fmla="*/ 0 w 29"/>
                <a:gd name="T1" fmla="*/ 16 h 22"/>
                <a:gd name="T2" fmla="*/ 6 w 29"/>
                <a:gd name="T3" fmla="*/ 5 h 22"/>
                <a:gd name="T4" fmla="*/ 11 w 29"/>
                <a:gd name="T5" fmla="*/ 1 h 22"/>
                <a:gd name="T6" fmla="*/ 18 w 29"/>
                <a:gd name="T7" fmla="*/ 0 h 22"/>
                <a:gd name="T8" fmla="*/ 25 w 29"/>
                <a:gd name="T9" fmla="*/ 3 h 22"/>
                <a:gd name="T10" fmla="*/ 28 w 29"/>
                <a:gd name="T11" fmla="*/ 9 h 22"/>
                <a:gd name="T12" fmla="*/ 28 w 29"/>
                <a:gd name="T13" fmla="*/ 22 h 22"/>
                <a:gd name="T14" fmla="*/ 27 w 29"/>
                <a:gd name="T15" fmla="*/ 10 h 22"/>
                <a:gd name="T16" fmla="*/ 23 w 29"/>
                <a:gd name="T17" fmla="*/ 5 h 22"/>
                <a:gd name="T18" fmla="*/ 18 w 29"/>
                <a:gd name="T19" fmla="*/ 2 h 22"/>
                <a:gd name="T20" fmla="*/ 12 w 29"/>
                <a:gd name="T21" fmla="*/ 3 h 22"/>
                <a:gd name="T22" fmla="*/ 7 w 29"/>
                <a:gd name="T23" fmla="*/ 6 h 22"/>
                <a:gd name="T24" fmla="*/ 0 w 29"/>
                <a:gd name="T2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6"/>
                  </a:moveTo>
                  <a:cubicBezTo>
                    <a:pt x="1" y="12"/>
                    <a:pt x="3" y="8"/>
                    <a:pt x="6" y="5"/>
                  </a:cubicBezTo>
                  <a:cubicBezTo>
                    <a:pt x="7" y="3"/>
                    <a:pt x="9" y="2"/>
                    <a:pt x="11" y="1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6" y="5"/>
                    <a:pt x="28" y="7"/>
                    <a:pt x="28" y="9"/>
                  </a:cubicBezTo>
                  <a:cubicBezTo>
                    <a:pt x="29" y="14"/>
                    <a:pt x="29" y="18"/>
                    <a:pt x="28" y="22"/>
                  </a:cubicBezTo>
                  <a:cubicBezTo>
                    <a:pt x="28" y="18"/>
                    <a:pt x="28" y="14"/>
                    <a:pt x="27" y="10"/>
                  </a:cubicBezTo>
                  <a:cubicBezTo>
                    <a:pt x="26" y="8"/>
                    <a:pt x="25" y="6"/>
                    <a:pt x="23" y="5"/>
                  </a:cubicBezTo>
                  <a:cubicBezTo>
                    <a:pt x="22" y="3"/>
                    <a:pt x="20" y="3"/>
                    <a:pt x="18" y="2"/>
                  </a:cubicBezTo>
                  <a:cubicBezTo>
                    <a:pt x="16" y="2"/>
                    <a:pt x="14" y="2"/>
                    <a:pt x="12" y="3"/>
                  </a:cubicBezTo>
                  <a:cubicBezTo>
                    <a:pt x="10" y="3"/>
                    <a:pt x="9" y="4"/>
                    <a:pt x="7" y="6"/>
                  </a:cubicBezTo>
                  <a:cubicBezTo>
                    <a:pt x="4" y="9"/>
                    <a:pt x="2" y="13"/>
                    <a:pt x="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FE82D04E-3C4F-427C-BA30-C330D8C9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897"/>
              <a:ext cx="8" cy="14"/>
            </a:xfrm>
            <a:custGeom>
              <a:avLst/>
              <a:gdLst>
                <a:gd name="T0" fmla="*/ 5 w 7"/>
                <a:gd name="T1" fmla="*/ 0 h 12"/>
                <a:gd name="T2" fmla="*/ 7 w 7"/>
                <a:gd name="T3" fmla="*/ 3 h 12"/>
                <a:gd name="T4" fmla="*/ 6 w 7"/>
                <a:gd name="T5" fmla="*/ 5 h 12"/>
                <a:gd name="T6" fmla="*/ 7 w 7"/>
                <a:gd name="T7" fmla="*/ 6 h 12"/>
                <a:gd name="T8" fmla="*/ 7 w 7"/>
                <a:gd name="T9" fmla="*/ 7 h 12"/>
                <a:gd name="T10" fmla="*/ 2 w 7"/>
                <a:gd name="T11" fmla="*/ 12 h 12"/>
                <a:gd name="T12" fmla="*/ 1 w 7"/>
                <a:gd name="T13" fmla="*/ 5 h 12"/>
                <a:gd name="T14" fmla="*/ 5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6" y="0"/>
                    <a:pt x="7" y="2"/>
                    <a:pt x="7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6" y="10"/>
                    <a:pt x="4" y="12"/>
                    <a:pt x="2" y="12"/>
                  </a:cubicBezTo>
                  <a:cubicBezTo>
                    <a:pt x="1" y="12"/>
                    <a:pt x="0" y="9"/>
                    <a:pt x="1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B7CA942C-9B5A-4207-9E22-335A8D565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785"/>
              <a:ext cx="171" cy="123"/>
            </a:xfrm>
            <a:custGeom>
              <a:avLst/>
              <a:gdLst>
                <a:gd name="T0" fmla="*/ 0 w 146"/>
                <a:gd name="T1" fmla="*/ 106 h 106"/>
                <a:gd name="T2" fmla="*/ 20 w 146"/>
                <a:gd name="T3" fmla="*/ 61 h 106"/>
                <a:gd name="T4" fmla="*/ 50 w 146"/>
                <a:gd name="T5" fmla="*/ 56 h 106"/>
                <a:gd name="T6" fmla="*/ 135 w 146"/>
                <a:gd name="T7" fmla="*/ 63 h 106"/>
                <a:gd name="T8" fmla="*/ 123 w 146"/>
                <a:gd name="T9" fmla="*/ 60 h 106"/>
                <a:gd name="T10" fmla="*/ 146 w 146"/>
                <a:gd name="T11" fmla="*/ 46 h 106"/>
                <a:gd name="T12" fmla="*/ 116 w 146"/>
                <a:gd name="T13" fmla="*/ 43 h 106"/>
                <a:gd name="T14" fmla="*/ 133 w 146"/>
                <a:gd name="T15" fmla="*/ 38 h 106"/>
                <a:gd name="T16" fmla="*/ 109 w 146"/>
                <a:gd name="T17" fmla="*/ 29 h 106"/>
                <a:gd name="T18" fmla="*/ 19 w 146"/>
                <a:gd name="T19" fmla="*/ 36 h 106"/>
                <a:gd name="T20" fmla="*/ 5 w 146"/>
                <a:gd name="T21" fmla="*/ 52 h 106"/>
                <a:gd name="T22" fmla="*/ 0 w 146"/>
                <a:gd name="T2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6" h="106">
                  <a:moveTo>
                    <a:pt x="0" y="106"/>
                  </a:moveTo>
                  <a:cubicBezTo>
                    <a:pt x="0" y="106"/>
                    <a:pt x="15" y="95"/>
                    <a:pt x="20" y="61"/>
                  </a:cubicBezTo>
                  <a:cubicBezTo>
                    <a:pt x="20" y="61"/>
                    <a:pt x="28" y="47"/>
                    <a:pt x="50" y="56"/>
                  </a:cubicBezTo>
                  <a:cubicBezTo>
                    <a:pt x="71" y="64"/>
                    <a:pt x="116" y="93"/>
                    <a:pt x="135" y="63"/>
                  </a:cubicBezTo>
                  <a:cubicBezTo>
                    <a:pt x="135" y="63"/>
                    <a:pt x="130" y="62"/>
                    <a:pt x="123" y="60"/>
                  </a:cubicBezTo>
                  <a:cubicBezTo>
                    <a:pt x="126" y="60"/>
                    <a:pt x="137" y="59"/>
                    <a:pt x="146" y="46"/>
                  </a:cubicBezTo>
                  <a:cubicBezTo>
                    <a:pt x="146" y="46"/>
                    <a:pt x="122" y="46"/>
                    <a:pt x="116" y="43"/>
                  </a:cubicBezTo>
                  <a:cubicBezTo>
                    <a:pt x="116" y="43"/>
                    <a:pt x="126" y="41"/>
                    <a:pt x="133" y="38"/>
                  </a:cubicBezTo>
                  <a:cubicBezTo>
                    <a:pt x="133" y="38"/>
                    <a:pt x="119" y="37"/>
                    <a:pt x="109" y="29"/>
                  </a:cubicBezTo>
                  <a:cubicBezTo>
                    <a:pt x="100" y="22"/>
                    <a:pt x="35" y="0"/>
                    <a:pt x="19" y="36"/>
                  </a:cubicBezTo>
                  <a:cubicBezTo>
                    <a:pt x="19" y="36"/>
                    <a:pt x="9" y="37"/>
                    <a:pt x="5" y="52"/>
                  </a:cubicBezTo>
                  <a:cubicBezTo>
                    <a:pt x="1" y="67"/>
                    <a:pt x="0" y="90"/>
                    <a:pt x="0" y="10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FB1E44FB-0736-45F7-A5D8-271BEB423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031"/>
              <a:ext cx="86" cy="127"/>
            </a:xfrm>
            <a:custGeom>
              <a:avLst/>
              <a:gdLst>
                <a:gd name="T0" fmla="*/ 52 w 74"/>
                <a:gd name="T1" fmla="*/ 102 h 109"/>
                <a:gd name="T2" fmla="*/ 5 w 74"/>
                <a:gd name="T3" fmla="*/ 109 h 109"/>
                <a:gd name="T4" fmla="*/ 0 w 74"/>
                <a:gd name="T5" fmla="*/ 102 h 109"/>
                <a:gd name="T6" fmla="*/ 11 w 74"/>
                <a:gd name="T7" fmla="*/ 11 h 109"/>
                <a:gd name="T8" fmla="*/ 18 w 74"/>
                <a:gd name="T9" fmla="*/ 6 h 109"/>
                <a:gd name="T10" fmla="*/ 69 w 74"/>
                <a:gd name="T11" fmla="*/ 0 h 109"/>
                <a:gd name="T12" fmla="*/ 74 w 74"/>
                <a:gd name="T13" fmla="*/ 8 h 109"/>
                <a:gd name="T14" fmla="*/ 59 w 74"/>
                <a:gd name="T15" fmla="*/ 98 h 109"/>
                <a:gd name="T16" fmla="*/ 52 w 74"/>
                <a:gd name="T17" fmla="*/ 10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9">
                  <a:moveTo>
                    <a:pt x="52" y="102"/>
                  </a:moveTo>
                  <a:cubicBezTo>
                    <a:pt x="5" y="109"/>
                    <a:pt x="5" y="109"/>
                    <a:pt x="5" y="109"/>
                  </a:cubicBezTo>
                  <a:cubicBezTo>
                    <a:pt x="2" y="108"/>
                    <a:pt x="0" y="105"/>
                    <a:pt x="0" y="10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8"/>
                    <a:pt x="14" y="5"/>
                    <a:pt x="18" y="6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72" y="1"/>
                    <a:pt x="74" y="4"/>
                    <a:pt x="74" y="8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8" y="101"/>
                    <a:pt x="55" y="103"/>
                    <a:pt x="52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E5F2771F-DE54-4F1E-B344-B49153D0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036"/>
              <a:ext cx="93" cy="125"/>
            </a:xfrm>
            <a:custGeom>
              <a:avLst/>
              <a:gdLst>
                <a:gd name="T0" fmla="*/ 57 w 79"/>
                <a:gd name="T1" fmla="*/ 102 h 108"/>
                <a:gd name="T2" fmla="*/ 6 w 79"/>
                <a:gd name="T3" fmla="*/ 108 h 108"/>
                <a:gd name="T4" fmla="*/ 1 w 79"/>
                <a:gd name="T5" fmla="*/ 101 h 108"/>
                <a:gd name="T6" fmla="*/ 16 w 79"/>
                <a:gd name="T7" fmla="*/ 10 h 108"/>
                <a:gd name="T8" fmla="*/ 23 w 79"/>
                <a:gd name="T9" fmla="*/ 5 h 108"/>
                <a:gd name="T10" fmla="*/ 74 w 79"/>
                <a:gd name="T11" fmla="*/ 0 h 108"/>
                <a:gd name="T12" fmla="*/ 79 w 79"/>
                <a:gd name="T13" fmla="*/ 7 h 108"/>
                <a:gd name="T14" fmla="*/ 64 w 79"/>
                <a:gd name="T15" fmla="*/ 97 h 108"/>
                <a:gd name="T16" fmla="*/ 57 w 79"/>
                <a:gd name="T17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108">
                  <a:moveTo>
                    <a:pt x="57" y="102"/>
                  </a:moveTo>
                  <a:cubicBezTo>
                    <a:pt x="6" y="108"/>
                    <a:pt x="6" y="108"/>
                    <a:pt x="6" y="108"/>
                  </a:cubicBezTo>
                  <a:cubicBezTo>
                    <a:pt x="2" y="107"/>
                    <a:pt x="0" y="104"/>
                    <a:pt x="1" y="10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7"/>
                    <a:pt x="19" y="5"/>
                    <a:pt x="23" y="5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7" y="0"/>
                    <a:pt x="79" y="4"/>
                    <a:pt x="79" y="7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63" y="100"/>
                    <a:pt x="60" y="103"/>
                    <a:pt x="57" y="102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8D10B047-7F62-409B-A425-9FE9CD14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106"/>
              <a:ext cx="37" cy="32"/>
            </a:xfrm>
            <a:custGeom>
              <a:avLst/>
              <a:gdLst>
                <a:gd name="T0" fmla="*/ 7 w 37"/>
                <a:gd name="T1" fmla="*/ 32 h 32"/>
                <a:gd name="T2" fmla="*/ 37 w 37"/>
                <a:gd name="T3" fmla="*/ 23 h 32"/>
                <a:gd name="T4" fmla="*/ 31 w 37"/>
                <a:gd name="T5" fmla="*/ 0 h 32"/>
                <a:gd name="T6" fmla="*/ 0 w 37"/>
                <a:gd name="T7" fmla="*/ 9 h 32"/>
                <a:gd name="T8" fmla="*/ 7 w 37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7" y="32"/>
                  </a:moveTo>
                  <a:lnTo>
                    <a:pt x="37" y="23"/>
                  </a:lnTo>
                  <a:lnTo>
                    <a:pt x="31" y="0"/>
                  </a:lnTo>
                  <a:lnTo>
                    <a:pt x="0" y="9"/>
                  </a:lnTo>
                  <a:lnTo>
                    <a:pt x="7" y="3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7F95D976-F54C-4396-AB27-546A293B5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087"/>
              <a:ext cx="42" cy="50"/>
            </a:xfrm>
            <a:custGeom>
              <a:avLst/>
              <a:gdLst>
                <a:gd name="T0" fmla="*/ 21 w 36"/>
                <a:gd name="T1" fmla="*/ 14 h 43"/>
                <a:gd name="T2" fmla="*/ 28 w 36"/>
                <a:gd name="T3" fmla="*/ 12 h 43"/>
                <a:gd name="T4" fmla="*/ 36 w 36"/>
                <a:gd name="T5" fmla="*/ 14 h 43"/>
                <a:gd name="T6" fmla="*/ 34 w 36"/>
                <a:gd name="T7" fmla="*/ 21 h 43"/>
                <a:gd name="T8" fmla="*/ 32 w 36"/>
                <a:gd name="T9" fmla="*/ 29 h 43"/>
                <a:gd name="T10" fmla="*/ 32 w 36"/>
                <a:gd name="T11" fmla="*/ 37 h 43"/>
                <a:gd name="T12" fmla="*/ 28 w 36"/>
                <a:gd name="T13" fmla="*/ 42 h 43"/>
                <a:gd name="T14" fmla="*/ 27 w 36"/>
                <a:gd name="T15" fmla="*/ 42 h 43"/>
                <a:gd name="T16" fmla="*/ 7 w 36"/>
                <a:gd name="T17" fmla="*/ 42 h 43"/>
                <a:gd name="T18" fmla="*/ 2 w 36"/>
                <a:gd name="T19" fmla="*/ 32 h 43"/>
                <a:gd name="T20" fmla="*/ 9 w 36"/>
                <a:gd name="T21" fmla="*/ 11 h 43"/>
                <a:gd name="T22" fmla="*/ 22 w 36"/>
                <a:gd name="T23" fmla="*/ 0 h 43"/>
                <a:gd name="T24" fmla="*/ 23 w 36"/>
                <a:gd name="T25" fmla="*/ 0 h 43"/>
                <a:gd name="T26" fmla="*/ 21 w 36"/>
                <a:gd name="T27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43">
                  <a:moveTo>
                    <a:pt x="21" y="14"/>
                  </a:moveTo>
                  <a:cubicBezTo>
                    <a:pt x="21" y="14"/>
                    <a:pt x="24" y="13"/>
                    <a:pt x="28" y="12"/>
                  </a:cubicBezTo>
                  <a:cubicBezTo>
                    <a:pt x="33" y="9"/>
                    <a:pt x="36" y="12"/>
                    <a:pt x="36" y="14"/>
                  </a:cubicBezTo>
                  <a:cubicBezTo>
                    <a:pt x="36" y="16"/>
                    <a:pt x="34" y="18"/>
                    <a:pt x="34" y="21"/>
                  </a:cubicBezTo>
                  <a:cubicBezTo>
                    <a:pt x="34" y="24"/>
                    <a:pt x="34" y="26"/>
                    <a:pt x="32" y="29"/>
                  </a:cubicBezTo>
                  <a:cubicBezTo>
                    <a:pt x="31" y="31"/>
                    <a:pt x="32" y="32"/>
                    <a:pt x="32" y="37"/>
                  </a:cubicBezTo>
                  <a:cubicBezTo>
                    <a:pt x="32" y="42"/>
                    <a:pt x="28" y="42"/>
                    <a:pt x="28" y="42"/>
                  </a:cubicBezTo>
                  <a:cubicBezTo>
                    <a:pt x="28" y="42"/>
                    <a:pt x="27" y="42"/>
                    <a:pt x="27" y="42"/>
                  </a:cubicBezTo>
                  <a:cubicBezTo>
                    <a:pt x="24" y="43"/>
                    <a:pt x="14" y="43"/>
                    <a:pt x="7" y="42"/>
                  </a:cubicBezTo>
                  <a:cubicBezTo>
                    <a:pt x="1" y="41"/>
                    <a:pt x="2" y="32"/>
                    <a:pt x="2" y="32"/>
                  </a:cubicBezTo>
                  <a:cubicBezTo>
                    <a:pt x="0" y="23"/>
                    <a:pt x="1" y="15"/>
                    <a:pt x="9" y="11"/>
                  </a:cubicBezTo>
                  <a:cubicBezTo>
                    <a:pt x="18" y="7"/>
                    <a:pt x="18" y="1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lnTo>
                    <a:pt x="21" y="1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579E86F3-09FC-428D-B12B-69F89F9AD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006"/>
              <a:ext cx="161" cy="141"/>
            </a:xfrm>
            <a:custGeom>
              <a:avLst/>
              <a:gdLst>
                <a:gd name="T0" fmla="*/ 137 w 138"/>
                <a:gd name="T1" fmla="*/ 114 h 122"/>
                <a:gd name="T2" fmla="*/ 136 w 138"/>
                <a:gd name="T3" fmla="*/ 118 h 122"/>
                <a:gd name="T4" fmla="*/ 88 w 138"/>
                <a:gd name="T5" fmla="*/ 120 h 122"/>
                <a:gd name="T6" fmla="*/ 43 w 138"/>
                <a:gd name="T7" fmla="*/ 106 h 122"/>
                <a:gd name="T8" fmla="*/ 21 w 138"/>
                <a:gd name="T9" fmla="*/ 91 h 122"/>
                <a:gd name="T10" fmla="*/ 19 w 138"/>
                <a:gd name="T11" fmla="*/ 89 h 122"/>
                <a:gd name="T12" fmla="*/ 17 w 138"/>
                <a:gd name="T13" fmla="*/ 86 h 122"/>
                <a:gd name="T14" fmla="*/ 12 w 138"/>
                <a:gd name="T15" fmla="*/ 81 h 122"/>
                <a:gd name="T16" fmla="*/ 5 w 138"/>
                <a:gd name="T17" fmla="*/ 68 h 122"/>
                <a:gd name="T18" fmla="*/ 0 w 138"/>
                <a:gd name="T19" fmla="*/ 40 h 122"/>
                <a:gd name="T20" fmla="*/ 5 w 138"/>
                <a:gd name="T21" fmla="*/ 14 h 122"/>
                <a:gd name="T22" fmla="*/ 14 w 138"/>
                <a:gd name="T23" fmla="*/ 4 h 122"/>
                <a:gd name="T24" fmla="*/ 17 w 138"/>
                <a:gd name="T25" fmla="*/ 2 h 122"/>
                <a:gd name="T26" fmla="*/ 21 w 138"/>
                <a:gd name="T27" fmla="*/ 2 h 122"/>
                <a:gd name="T28" fmla="*/ 28 w 138"/>
                <a:gd name="T29" fmla="*/ 0 h 122"/>
                <a:gd name="T30" fmla="*/ 35 w 138"/>
                <a:gd name="T31" fmla="*/ 2 h 122"/>
                <a:gd name="T32" fmla="*/ 39 w 138"/>
                <a:gd name="T33" fmla="*/ 5 h 122"/>
                <a:gd name="T34" fmla="*/ 41 w 138"/>
                <a:gd name="T35" fmla="*/ 9 h 122"/>
                <a:gd name="T36" fmla="*/ 42 w 138"/>
                <a:gd name="T37" fmla="*/ 26 h 122"/>
                <a:gd name="T38" fmla="*/ 38 w 138"/>
                <a:gd name="T39" fmla="*/ 42 h 122"/>
                <a:gd name="T40" fmla="*/ 39 w 138"/>
                <a:gd name="T41" fmla="*/ 54 h 122"/>
                <a:gd name="T42" fmla="*/ 42 w 138"/>
                <a:gd name="T43" fmla="*/ 60 h 122"/>
                <a:gd name="T44" fmla="*/ 45 w 138"/>
                <a:gd name="T45" fmla="*/ 63 h 122"/>
                <a:gd name="T46" fmla="*/ 46 w 138"/>
                <a:gd name="T47" fmla="*/ 65 h 122"/>
                <a:gd name="T48" fmla="*/ 47 w 138"/>
                <a:gd name="T49" fmla="*/ 66 h 122"/>
                <a:gd name="T50" fmla="*/ 59 w 138"/>
                <a:gd name="T51" fmla="*/ 75 h 122"/>
                <a:gd name="T52" fmla="*/ 76 w 138"/>
                <a:gd name="T53" fmla="*/ 82 h 122"/>
                <a:gd name="T54" fmla="*/ 93 w 138"/>
                <a:gd name="T55" fmla="*/ 87 h 122"/>
                <a:gd name="T56" fmla="*/ 129 w 138"/>
                <a:gd name="T57" fmla="*/ 87 h 122"/>
                <a:gd name="T58" fmla="*/ 132 w 138"/>
                <a:gd name="T59" fmla="*/ 90 h 122"/>
                <a:gd name="T60" fmla="*/ 137 w 138"/>
                <a:gd name="T6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8" h="122">
                  <a:moveTo>
                    <a:pt x="137" y="114"/>
                  </a:moveTo>
                  <a:cubicBezTo>
                    <a:pt x="138" y="116"/>
                    <a:pt x="137" y="118"/>
                    <a:pt x="136" y="118"/>
                  </a:cubicBezTo>
                  <a:cubicBezTo>
                    <a:pt x="120" y="122"/>
                    <a:pt x="104" y="122"/>
                    <a:pt x="88" y="120"/>
                  </a:cubicBezTo>
                  <a:cubicBezTo>
                    <a:pt x="73" y="118"/>
                    <a:pt x="58" y="114"/>
                    <a:pt x="43" y="106"/>
                  </a:cubicBezTo>
                  <a:cubicBezTo>
                    <a:pt x="35" y="102"/>
                    <a:pt x="28" y="98"/>
                    <a:pt x="21" y="91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8" y="88"/>
                    <a:pt x="17" y="87"/>
                    <a:pt x="17" y="86"/>
                  </a:cubicBezTo>
                  <a:cubicBezTo>
                    <a:pt x="15" y="84"/>
                    <a:pt x="14" y="83"/>
                    <a:pt x="12" y="81"/>
                  </a:cubicBezTo>
                  <a:cubicBezTo>
                    <a:pt x="10" y="77"/>
                    <a:pt x="7" y="73"/>
                    <a:pt x="5" y="68"/>
                  </a:cubicBezTo>
                  <a:cubicBezTo>
                    <a:pt x="1" y="59"/>
                    <a:pt x="0" y="49"/>
                    <a:pt x="0" y="40"/>
                  </a:cubicBezTo>
                  <a:cubicBezTo>
                    <a:pt x="1" y="30"/>
                    <a:pt x="3" y="22"/>
                    <a:pt x="5" y="14"/>
                  </a:cubicBezTo>
                  <a:cubicBezTo>
                    <a:pt x="7" y="9"/>
                    <a:pt x="10" y="5"/>
                    <a:pt x="14" y="4"/>
                  </a:cubicBezTo>
                  <a:cubicBezTo>
                    <a:pt x="15" y="3"/>
                    <a:pt x="16" y="3"/>
                    <a:pt x="17" y="2"/>
                  </a:cubicBezTo>
                  <a:cubicBezTo>
                    <a:pt x="18" y="2"/>
                    <a:pt x="19" y="2"/>
                    <a:pt x="21" y="2"/>
                  </a:cubicBezTo>
                  <a:cubicBezTo>
                    <a:pt x="23" y="1"/>
                    <a:pt x="25" y="0"/>
                    <a:pt x="28" y="0"/>
                  </a:cubicBezTo>
                  <a:cubicBezTo>
                    <a:pt x="31" y="0"/>
                    <a:pt x="33" y="1"/>
                    <a:pt x="35" y="2"/>
                  </a:cubicBezTo>
                  <a:cubicBezTo>
                    <a:pt x="37" y="3"/>
                    <a:pt x="38" y="4"/>
                    <a:pt x="39" y="5"/>
                  </a:cubicBezTo>
                  <a:cubicBezTo>
                    <a:pt x="39" y="6"/>
                    <a:pt x="40" y="8"/>
                    <a:pt x="41" y="9"/>
                  </a:cubicBezTo>
                  <a:cubicBezTo>
                    <a:pt x="43" y="15"/>
                    <a:pt x="43" y="21"/>
                    <a:pt x="42" y="26"/>
                  </a:cubicBezTo>
                  <a:cubicBezTo>
                    <a:pt x="40" y="32"/>
                    <a:pt x="38" y="37"/>
                    <a:pt x="38" y="42"/>
                  </a:cubicBezTo>
                  <a:cubicBezTo>
                    <a:pt x="37" y="46"/>
                    <a:pt x="38" y="50"/>
                    <a:pt x="39" y="54"/>
                  </a:cubicBezTo>
                  <a:cubicBezTo>
                    <a:pt x="40" y="56"/>
                    <a:pt x="41" y="58"/>
                    <a:pt x="42" y="60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5" y="64"/>
                    <a:pt x="46" y="65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50" y="69"/>
                    <a:pt x="54" y="72"/>
                    <a:pt x="59" y="75"/>
                  </a:cubicBezTo>
                  <a:cubicBezTo>
                    <a:pt x="64" y="78"/>
                    <a:pt x="70" y="80"/>
                    <a:pt x="76" y="82"/>
                  </a:cubicBezTo>
                  <a:cubicBezTo>
                    <a:pt x="81" y="84"/>
                    <a:pt x="87" y="86"/>
                    <a:pt x="93" y="87"/>
                  </a:cubicBezTo>
                  <a:cubicBezTo>
                    <a:pt x="105" y="89"/>
                    <a:pt x="118" y="89"/>
                    <a:pt x="129" y="87"/>
                  </a:cubicBezTo>
                  <a:cubicBezTo>
                    <a:pt x="130" y="87"/>
                    <a:pt x="131" y="88"/>
                    <a:pt x="132" y="90"/>
                  </a:cubicBezTo>
                  <a:lnTo>
                    <a:pt x="137" y="114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E8978DE7-CA3C-4DFB-9B04-78D43DFDD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095"/>
              <a:ext cx="46" cy="42"/>
            </a:xfrm>
            <a:custGeom>
              <a:avLst/>
              <a:gdLst>
                <a:gd name="T0" fmla="*/ 5 w 39"/>
                <a:gd name="T1" fmla="*/ 7 h 36"/>
                <a:gd name="T2" fmla="*/ 29 w 39"/>
                <a:gd name="T3" fmla="*/ 0 h 36"/>
                <a:gd name="T4" fmla="*/ 29 w 39"/>
                <a:gd name="T5" fmla="*/ 5 h 36"/>
                <a:gd name="T6" fmla="*/ 18 w 39"/>
                <a:gd name="T7" fmla="*/ 12 h 36"/>
                <a:gd name="T8" fmla="*/ 37 w 39"/>
                <a:gd name="T9" fmla="*/ 14 h 36"/>
                <a:gd name="T10" fmla="*/ 16 w 39"/>
                <a:gd name="T11" fmla="*/ 20 h 36"/>
                <a:gd name="T12" fmla="*/ 33 w 39"/>
                <a:gd name="T13" fmla="*/ 24 h 36"/>
                <a:gd name="T14" fmla="*/ 30 w 39"/>
                <a:gd name="T15" fmla="*/ 28 h 36"/>
                <a:gd name="T16" fmla="*/ 17 w 39"/>
                <a:gd name="T17" fmla="*/ 29 h 36"/>
                <a:gd name="T18" fmla="*/ 28 w 39"/>
                <a:gd name="T19" fmla="*/ 34 h 36"/>
                <a:gd name="T20" fmla="*/ 0 w 39"/>
                <a:gd name="T21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6">
                  <a:moveTo>
                    <a:pt x="5" y="7"/>
                  </a:moveTo>
                  <a:cubicBezTo>
                    <a:pt x="5" y="7"/>
                    <a:pt x="23" y="0"/>
                    <a:pt x="29" y="0"/>
                  </a:cubicBezTo>
                  <a:cubicBezTo>
                    <a:pt x="35" y="0"/>
                    <a:pt x="31" y="5"/>
                    <a:pt x="29" y="5"/>
                  </a:cubicBezTo>
                  <a:cubicBezTo>
                    <a:pt x="27" y="7"/>
                    <a:pt x="18" y="12"/>
                    <a:pt x="18" y="12"/>
                  </a:cubicBezTo>
                  <a:cubicBezTo>
                    <a:pt x="18" y="12"/>
                    <a:pt x="39" y="9"/>
                    <a:pt x="37" y="14"/>
                  </a:cubicBezTo>
                  <a:cubicBezTo>
                    <a:pt x="36" y="19"/>
                    <a:pt x="16" y="20"/>
                    <a:pt x="16" y="20"/>
                  </a:cubicBezTo>
                  <a:cubicBezTo>
                    <a:pt x="16" y="20"/>
                    <a:pt x="32" y="21"/>
                    <a:pt x="33" y="24"/>
                  </a:cubicBezTo>
                  <a:cubicBezTo>
                    <a:pt x="34" y="26"/>
                    <a:pt x="33" y="27"/>
                    <a:pt x="30" y="28"/>
                  </a:cubicBezTo>
                  <a:cubicBezTo>
                    <a:pt x="29" y="28"/>
                    <a:pt x="17" y="29"/>
                    <a:pt x="17" y="29"/>
                  </a:cubicBezTo>
                  <a:cubicBezTo>
                    <a:pt x="17" y="29"/>
                    <a:pt x="32" y="30"/>
                    <a:pt x="28" y="34"/>
                  </a:cubicBezTo>
                  <a:cubicBezTo>
                    <a:pt x="27" y="35"/>
                    <a:pt x="10" y="36"/>
                    <a:pt x="0" y="35"/>
                  </a:cubicBezTo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38A465DF-41BA-4737-9C0D-8CD6A12D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955"/>
              <a:ext cx="20" cy="75"/>
            </a:xfrm>
            <a:custGeom>
              <a:avLst/>
              <a:gdLst>
                <a:gd name="T0" fmla="*/ 16 w 17"/>
                <a:gd name="T1" fmla="*/ 65 h 65"/>
                <a:gd name="T2" fmla="*/ 16 w 17"/>
                <a:gd name="T3" fmla="*/ 65 h 65"/>
                <a:gd name="T4" fmla="*/ 10 w 17"/>
                <a:gd name="T5" fmla="*/ 52 h 65"/>
                <a:gd name="T6" fmla="*/ 0 w 17"/>
                <a:gd name="T7" fmla="*/ 4 h 65"/>
                <a:gd name="T8" fmla="*/ 3 w 17"/>
                <a:gd name="T9" fmla="*/ 0 h 65"/>
                <a:gd name="T10" fmla="*/ 3 w 17"/>
                <a:gd name="T11" fmla="*/ 0 h 65"/>
                <a:gd name="T12" fmla="*/ 7 w 17"/>
                <a:gd name="T13" fmla="*/ 3 h 65"/>
                <a:gd name="T14" fmla="*/ 17 w 17"/>
                <a:gd name="T15" fmla="*/ 51 h 65"/>
                <a:gd name="T16" fmla="*/ 16 w 17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5">
                  <a:moveTo>
                    <a:pt x="16" y="65"/>
                  </a:moveTo>
                  <a:cubicBezTo>
                    <a:pt x="16" y="65"/>
                    <a:pt x="16" y="65"/>
                    <a:pt x="16" y="65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17" y="51"/>
                    <a:pt x="17" y="51"/>
                    <a:pt x="17" y="51"/>
                  </a:cubicBezTo>
                  <a:lnTo>
                    <a:pt x="16" y="65"/>
                  </a:ln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F96DCC77-BA35-4492-8531-A95D2634C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14"/>
              <a:ext cx="8" cy="16"/>
            </a:xfrm>
            <a:custGeom>
              <a:avLst/>
              <a:gdLst>
                <a:gd name="T0" fmla="*/ 0 w 7"/>
                <a:gd name="T1" fmla="*/ 1 h 14"/>
                <a:gd name="T2" fmla="*/ 6 w 7"/>
                <a:gd name="T3" fmla="*/ 14 h 14"/>
                <a:gd name="T4" fmla="*/ 7 w 7"/>
                <a:gd name="T5" fmla="*/ 0 h 14"/>
                <a:gd name="T6" fmla="*/ 3 w 7"/>
                <a:gd name="T7" fmla="*/ 0 h 14"/>
                <a:gd name="T8" fmla="*/ 0 w 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1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879D8B0D-8AC0-4815-B7A7-A4E0EAE0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023"/>
              <a:ext cx="4" cy="7"/>
            </a:xfrm>
            <a:custGeom>
              <a:avLst/>
              <a:gdLst>
                <a:gd name="T0" fmla="*/ 0 w 3"/>
                <a:gd name="T1" fmla="*/ 1 h 6"/>
                <a:gd name="T2" fmla="*/ 2 w 3"/>
                <a:gd name="T3" fmla="*/ 6 h 6"/>
                <a:gd name="T4" fmla="*/ 3 w 3"/>
                <a:gd name="T5" fmla="*/ 0 h 6"/>
                <a:gd name="T6" fmla="*/ 1 w 3"/>
                <a:gd name="T7" fmla="*/ 0 h 6"/>
                <a:gd name="T8" fmla="*/ 0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1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12D01611-4984-46C8-8CB1-7DF35EE1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959"/>
              <a:ext cx="12" cy="19"/>
            </a:xfrm>
            <a:custGeom>
              <a:avLst/>
              <a:gdLst>
                <a:gd name="T0" fmla="*/ 12 w 12"/>
                <a:gd name="T1" fmla="*/ 17 h 19"/>
                <a:gd name="T2" fmla="*/ 2 w 12"/>
                <a:gd name="T3" fmla="*/ 19 h 19"/>
                <a:gd name="T4" fmla="*/ 0 w 12"/>
                <a:gd name="T5" fmla="*/ 3 h 19"/>
                <a:gd name="T6" fmla="*/ 8 w 12"/>
                <a:gd name="T7" fmla="*/ 0 h 19"/>
                <a:gd name="T8" fmla="*/ 12 w 12"/>
                <a:gd name="T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17"/>
                  </a:moveTo>
                  <a:lnTo>
                    <a:pt x="2" y="19"/>
                  </a:lnTo>
                  <a:lnTo>
                    <a:pt x="0" y="3"/>
                  </a:lnTo>
                  <a:lnTo>
                    <a:pt x="8" y="0"/>
                  </a:lnTo>
                  <a:lnTo>
                    <a:pt x="12" y="17"/>
                  </a:lnTo>
                  <a:close/>
                </a:path>
              </a:pathLst>
            </a:custGeom>
            <a:solidFill>
              <a:srgbClr val="EB4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8D97DB05-B2B4-4C5B-B62F-F4A6BCE2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1963"/>
              <a:ext cx="53" cy="50"/>
            </a:xfrm>
            <a:custGeom>
              <a:avLst/>
              <a:gdLst>
                <a:gd name="T0" fmla="*/ 33 w 45"/>
                <a:gd name="T1" fmla="*/ 14 h 43"/>
                <a:gd name="T2" fmla="*/ 21 w 45"/>
                <a:gd name="T3" fmla="*/ 2 h 43"/>
                <a:gd name="T4" fmla="*/ 19 w 45"/>
                <a:gd name="T5" fmla="*/ 9 h 43"/>
                <a:gd name="T6" fmla="*/ 20 w 45"/>
                <a:gd name="T7" fmla="*/ 13 h 43"/>
                <a:gd name="T8" fmla="*/ 13 w 45"/>
                <a:gd name="T9" fmla="*/ 12 h 43"/>
                <a:gd name="T10" fmla="*/ 0 w 45"/>
                <a:gd name="T11" fmla="*/ 14 h 43"/>
                <a:gd name="T12" fmla="*/ 2 w 45"/>
                <a:gd name="T13" fmla="*/ 21 h 43"/>
                <a:gd name="T14" fmla="*/ 3 w 45"/>
                <a:gd name="T15" fmla="*/ 28 h 43"/>
                <a:gd name="T16" fmla="*/ 6 w 45"/>
                <a:gd name="T17" fmla="*/ 36 h 43"/>
                <a:gd name="T18" fmla="*/ 10 w 45"/>
                <a:gd name="T19" fmla="*/ 41 h 43"/>
                <a:gd name="T20" fmla="*/ 12 w 45"/>
                <a:gd name="T21" fmla="*/ 41 h 43"/>
                <a:gd name="T22" fmla="*/ 33 w 45"/>
                <a:gd name="T23" fmla="*/ 43 h 43"/>
                <a:gd name="T24" fmla="*/ 42 w 45"/>
                <a:gd name="T25" fmla="*/ 34 h 43"/>
                <a:gd name="T26" fmla="*/ 33 w 45"/>
                <a:gd name="T27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3">
                  <a:moveTo>
                    <a:pt x="33" y="14"/>
                  </a:moveTo>
                  <a:cubicBezTo>
                    <a:pt x="24" y="9"/>
                    <a:pt x="24" y="3"/>
                    <a:pt x="21" y="2"/>
                  </a:cubicBezTo>
                  <a:cubicBezTo>
                    <a:pt x="17" y="0"/>
                    <a:pt x="18" y="5"/>
                    <a:pt x="19" y="9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17" y="13"/>
                    <a:pt x="13" y="12"/>
                  </a:cubicBezTo>
                  <a:cubicBezTo>
                    <a:pt x="8" y="9"/>
                    <a:pt x="1" y="12"/>
                    <a:pt x="0" y="14"/>
                  </a:cubicBezTo>
                  <a:cubicBezTo>
                    <a:pt x="0" y="16"/>
                    <a:pt x="2" y="18"/>
                    <a:pt x="2" y="21"/>
                  </a:cubicBezTo>
                  <a:cubicBezTo>
                    <a:pt x="1" y="23"/>
                    <a:pt x="1" y="26"/>
                    <a:pt x="3" y="28"/>
                  </a:cubicBezTo>
                  <a:cubicBezTo>
                    <a:pt x="4" y="30"/>
                    <a:pt x="6" y="31"/>
                    <a:pt x="6" y="36"/>
                  </a:cubicBezTo>
                  <a:cubicBezTo>
                    <a:pt x="6" y="41"/>
                    <a:pt x="10" y="41"/>
                    <a:pt x="10" y="41"/>
                  </a:cubicBezTo>
                  <a:cubicBezTo>
                    <a:pt x="10" y="41"/>
                    <a:pt x="11" y="41"/>
                    <a:pt x="12" y="41"/>
                  </a:cubicBezTo>
                  <a:cubicBezTo>
                    <a:pt x="14" y="42"/>
                    <a:pt x="26" y="43"/>
                    <a:pt x="33" y="43"/>
                  </a:cubicBezTo>
                  <a:cubicBezTo>
                    <a:pt x="39" y="42"/>
                    <a:pt x="42" y="34"/>
                    <a:pt x="42" y="34"/>
                  </a:cubicBezTo>
                  <a:cubicBezTo>
                    <a:pt x="45" y="26"/>
                    <a:pt x="42" y="18"/>
                    <a:pt x="33" y="14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38" name="Group 139">
            <a:extLst>
              <a:ext uri="{FF2B5EF4-FFF2-40B4-BE49-F238E27FC236}">
                <a16:creationId xmlns:a16="http://schemas.microsoft.com/office/drawing/2014/main" id="{C1D0A3AB-1E5F-4082-BC6E-681FF23CEA8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43200" y="3641725"/>
            <a:ext cx="2062163" cy="2103438"/>
            <a:chOff x="1728" y="2294"/>
            <a:chExt cx="1299" cy="1325"/>
          </a:xfrm>
        </p:grpSpPr>
        <p:sp>
          <p:nvSpPr>
            <p:cNvPr id="139" name="AutoShape 138">
              <a:extLst>
                <a:ext uri="{FF2B5EF4-FFF2-40B4-BE49-F238E27FC236}">
                  <a16:creationId xmlns:a16="http://schemas.microsoft.com/office/drawing/2014/main" id="{3D7DA479-1050-43E6-9052-194CDB24C63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28" y="2294"/>
              <a:ext cx="1299" cy="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Rectangle 140">
              <a:extLst>
                <a:ext uri="{FF2B5EF4-FFF2-40B4-BE49-F238E27FC236}">
                  <a16:creationId xmlns:a16="http://schemas.microsoft.com/office/drawing/2014/main" id="{79E48A25-6D79-4F93-8944-A9034EDFC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3532"/>
              <a:ext cx="389" cy="77"/>
            </a:xfrm>
            <a:prstGeom prst="rect">
              <a:avLst/>
            </a:pr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06A8BAE5-2D38-49C9-AC23-79762566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064"/>
              <a:ext cx="43" cy="508"/>
            </a:xfrm>
            <a:custGeom>
              <a:avLst/>
              <a:gdLst>
                <a:gd name="T0" fmla="*/ 11 w 21"/>
                <a:gd name="T1" fmla="*/ 246 h 246"/>
                <a:gd name="T2" fmla="*/ 11 w 21"/>
                <a:gd name="T3" fmla="*/ 246 h 246"/>
                <a:gd name="T4" fmla="*/ 0 w 21"/>
                <a:gd name="T5" fmla="*/ 235 h 246"/>
                <a:gd name="T6" fmla="*/ 0 w 21"/>
                <a:gd name="T7" fmla="*/ 10 h 246"/>
                <a:gd name="T8" fmla="*/ 11 w 21"/>
                <a:gd name="T9" fmla="*/ 0 h 246"/>
                <a:gd name="T10" fmla="*/ 11 w 21"/>
                <a:gd name="T11" fmla="*/ 0 h 246"/>
                <a:gd name="T12" fmla="*/ 21 w 21"/>
                <a:gd name="T13" fmla="*/ 10 h 246"/>
                <a:gd name="T14" fmla="*/ 21 w 21"/>
                <a:gd name="T15" fmla="*/ 235 h 246"/>
                <a:gd name="T16" fmla="*/ 11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1" y="246"/>
                  </a:moveTo>
                  <a:cubicBezTo>
                    <a:pt x="11" y="246"/>
                    <a:pt x="11" y="246"/>
                    <a:pt x="11" y="246"/>
                  </a:cubicBezTo>
                  <a:cubicBezTo>
                    <a:pt x="5" y="246"/>
                    <a:pt x="0" y="241"/>
                    <a:pt x="0" y="2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41"/>
                    <a:pt x="16" y="246"/>
                    <a:pt x="11" y="246"/>
                  </a:cubicBezTo>
                  <a:close/>
                </a:path>
              </a:pathLst>
            </a:custGeom>
            <a:solidFill>
              <a:srgbClr val="BAA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33F7DE61-ACBE-44D4-B10F-5D5A8B89F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064"/>
              <a:ext cx="43" cy="508"/>
            </a:xfrm>
            <a:custGeom>
              <a:avLst/>
              <a:gdLst>
                <a:gd name="T0" fmla="*/ 10 w 21"/>
                <a:gd name="T1" fmla="*/ 246 h 246"/>
                <a:gd name="T2" fmla="*/ 10 w 21"/>
                <a:gd name="T3" fmla="*/ 246 h 246"/>
                <a:gd name="T4" fmla="*/ 0 w 21"/>
                <a:gd name="T5" fmla="*/ 235 h 246"/>
                <a:gd name="T6" fmla="*/ 0 w 21"/>
                <a:gd name="T7" fmla="*/ 10 h 246"/>
                <a:gd name="T8" fmla="*/ 10 w 21"/>
                <a:gd name="T9" fmla="*/ 0 h 246"/>
                <a:gd name="T10" fmla="*/ 10 w 21"/>
                <a:gd name="T11" fmla="*/ 0 h 246"/>
                <a:gd name="T12" fmla="*/ 21 w 21"/>
                <a:gd name="T13" fmla="*/ 10 h 246"/>
                <a:gd name="T14" fmla="*/ 21 w 21"/>
                <a:gd name="T15" fmla="*/ 235 h 246"/>
                <a:gd name="T16" fmla="*/ 10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0" y="246"/>
                  </a:moveTo>
                  <a:cubicBezTo>
                    <a:pt x="10" y="246"/>
                    <a:pt x="10" y="246"/>
                    <a:pt x="10" y="246"/>
                  </a:cubicBezTo>
                  <a:cubicBezTo>
                    <a:pt x="4" y="246"/>
                    <a:pt x="0" y="241"/>
                    <a:pt x="0" y="2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41"/>
                    <a:pt x="16" y="246"/>
                    <a:pt x="10" y="246"/>
                  </a:cubicBezTo>
                  <a:close/>
                </a:path>
              </a:pathLst>
            </a:custGeom>
            <a:solidFill>
              <a:srgbClr val="BAA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3D8E396C-6E9A-412D-85E4-B161AD9C3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3008"/>
              <a:ext cx="573" cy="103"/>
            </a:xfrm>
            <a:custGeom>
              <a:avLst/>
              <a:gdLst>
                <a:gd name="T0" fmla="*/ 253 w 278"/>
                <a:gd name="T1" fmla="*/ 50 h 50"/>
                <a:gd name="T2" fmla="*/ 25 w 278"/>
                <a:gd name="T3" fmla="*/ 50 h 50"/>
                <a:gd name="T4" fmla="*/ 0 w 278"/>
                <a:gd name="T5" fmla="*/ 25 h 50"/>
                <a:gd name="T6" fmla="*/ 0 w 278"/>
                <a:gd name="T7" fmla="*/ 25 h 50"/>
                <a:gd name="T8" fmla="*/ 25 w 278"/>
                <a:gd name="T9" fmla="*/ 0 h 50"/>
                <a:gd name="T10" fmla="*/ 253 w 278"/>
                <a:gd name="T11" fmla="*/ 0 h 50"/>
                <a:gd name="T12" fmla="*/ 278 w 278"/>
                <a:gd name="T13" fmla="*/ 25 h 50"/>
                <a:gd name="T14" fmla="*/ 278 w 278"/>
                <a:gd name="T15" fmla="*/ 25 h 50"/>
                <a:gd name="T16" fmla="*/ 253 w 278"/>
                <a:gd name="T1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50">
                  <a:moveTo>
                    <a:pt x="253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1" y="0"/>
                    <a:pt x="25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67" y="0"/>
                    <a:pt x="278" y="11"/>
                    <a:pt x="278" y="25"/>
                  </a:cubicBezTo>
                  <a:cubicBezTo>
                    <a:pt x="278" y="25"/>
                    <a:pt x="278" y="25"/>
                    <a:pt x="278" y="25"/>
                  </a:cubicBezTo>
                  <a:cubicBezTo>
                    <a:pt x="278" y="39"/>
                    <a:pt x="267" y="50"/>
                    <a:pt x="253" y="5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44">
              <a:extLst>
                <a:ext uri="{FF2B5EF4-FFF2-40B4-BE49-F238E27FC236}">
                  <a16:creationId xmlns:a16="http://schemas.microsoft.com/office/drawing/2014/main" id="{22ABC2DB-2F6C-4EF5-B961-DCF540E6B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348"/>
              <a:ext cx="687" cy="722"/>
            </a:xfrm>
            <a:custGeom>
              <a:avLst/>
              <a:gdLst>
                <a:gd name="T0" fmla="*/ 687 w 687"/>
                <a:gd name="T1" fmla="*/ 722 h 722"/>
                <a:gd name="T2" fmla="*/ 0 w 687"/>
                <a:gd name="T3" fmla="*/ 722 h 722"/>
                <a:gd name="T4" fmla="*/ 46 w 687"/>
                <a:gd name="T5" fmla="*/ 0 h 722"/>
                <a:gd name="T6" fmla="*/ 644 w 687"/>
                <a:gd name="T7" fmla="*/ 0 h 722"/>
                <a:gd name="T8" fmla="*/ 687 w 687"/>
                <a:gd name="T9" fmla="*/ 722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7" h="722">
                  <a:moveTo>
                    <a:pt x="687" y="722"/>
                  </a:moveTo>
                  <a:lnTo>
                    <a:pt x="0" y="722"/>
                  </a:lnTo>
                  <a:lnTo>
                    <a:pt x="46" y="0"/>
                  </a:lnTo>
                  <a:lnTo>
                    <a:pt x="644" y="0"/>
                  </a:lnTo>
                  <a:lnTo>
                    <a:pt x="687" y="722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8B368C1A-78BC-4757-9371-89908E94F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381"/>
              <a:ext cx="615" cy="648"/>
            </a:xfrm>
            <a:custGeom>
              <a:avLst/>
              <a:gdLst>
                <a:gd name="T0" fmla="*/ 615 w 615"/>
                <a:gd name="T1" fmla="*/ 648 h 648"/>
                <a:gd name="T2" fmla="*/ 0 w 615"/>
                <a:gd name="T3" fmla="*/ 648 h 648"/>
                <a:gd name="T4" fmla="*/ 36 w 615"/>
                <a:gd name="T5" fmla="*/ 0 h 648"/>
                <a:gd name="T6" fmla="*/ 578 w 615"/>
                <a:gd name="T7" fmla="*/ 0 h 648"/>
                <a:gd name="T8" fmla="*/ 615 w 615"/>
                <a:gd name="T9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5" h="648">
                  <a:moveTo>
                    <a:pt x="615" y="648"/>
                  </a:moveTo>
                  <a:lnTo>
                    <a:pt x="0" y="648"/>
                  </a:lnTo>
                  <a:lnTo>
                    <a:pt x="36" y="0"/>
                  </a:lnTo>
                  <a:lnTo>
                    <a:pt x="578" y="0"/>
                  </a:lnTo>
                  <a:lnTo>
                    <a:pt x="615" y="6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63E710AE-25FB-4003-84B8-F969472E3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455"/>
              <a:ext cx="532" cy="524"/>
            </a:xfrm>
            <a:custGeom>
              <a:avLst/>
              <a:gdLst>
                <a:gd name="T0" fmla="*/ 243 w 258"/>
                <a:gd name="T1" fmla="*/ 0 h 254"/>
                <a:gd name="T2" fmla="*/ 258 w 258"/>
                <a:gd name="T3" fmla="*/ 254 h 254"/>
                <a:gd name="T4" fmla="*/ 0 w 258"/>
                <a:gd name="T5" fmla="*/ 254 h 254"/>
                <a:gd name="T6" fmla="*/ 7 w 258"/>
                <a:gd name="T7" fmla="*/ 192 h 254"/>
                <a:gd name="T8" fmla="*/ 24 w 258"/>
                <a:gd name="T9" fmla="*/ 205 h 254"/>
                <a:gd name="T10" fmla="*/ 62 w 258"/>
                <a:gd name="T11" fmla="*/ 130 h 254"/>
                <a:gd name="T12" fmla="*/ 84 w 258"/>
                <a:gd name="T13" fmla="*/ 153 h 254"/>
                <a:gd name="T14" fmla="*/ 129 w 258"/>
                <a:gd name="T15" fmla="*/ 55 h 254"/>
                <a:gd name="T16" fmla="*/ 145 w 258"/>
                <a:gd name="T17" fmla="*/ 89 h 254"/>
                <a:gd name="T18" fmla="*/ 188 w 258"/>
                <a:gd name="T19" fmla="*/ 3 h 254"/>
                <a:gd name="T20" fmla="*/ 208 w 258"/>
                <a:gd name="T21" fmla="*/ 55 h 254"/>
                <a:gd name="T22" fmla="*/ 243 w 258"/>
                <a:gd name="T23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54">
                  <a:moveTo>
                    <a:pt x="243" y="0"/>
                  </a:moveTo>
                  <a:cubicBezTo>
                    <a:pt x="244" y="6"/>
                    <a:pt x="258" y="254"/>
                    <a:pt x="258" y="25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84" y="153"/>
                    <a:pt x="84" y="153"/>
                    <a:pt x="84" y="153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45" y="89"/>
                    <a:pt x="145" y="89"/>
                    <a:pt x="145" y="89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208" y="55"/>
                    <a:pt x="208" y="55"/>
                    <a:pt x="208" y="55"/>
                  </a:cubicBezTo>
                  <a:lnTo>
                    <a:pt x="243" y="0"/>
                  </a:lnTo>
                  <a:close/>
                </a:path>
              </a:pathLst>
            </a:custGeom>
            <a:solidFill>
              <a:srgbClr val="D6F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47">
              <a:extLst>
                <a:ext uri="{FF2B5EF4-FFF2-40B4-BE49-F238E27FC236}">
                  <a16:creationId xmlns:a16="http://schemas.microsoft.com/office/drawing/2014/main" id="{98C1A3A0-7E32-4398-9360-2295BC23A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455"/>
              <a:ext cx="487" cy="423"/>
            </a:xfrm>
            <a:custGeom>
              <a:avLst/>
              <a:gdLst>
                <a:gd name="T0" fmla="*/ 0 w 487"/>
                <a:gd name="T1" fmla="*/ 396 h 423"/>
                <a:gd name="T2" fmla="*/ 35 w 487"/>
                <a:gd name="T3" fmla="*/ 423 h 423"/>
                <a:gd name="T4" fmla="*/ 114 w 487"/>
                <a:gd name="T5" fmla="*/ 268 h 423"/>
                <a:gd name="T6" fmla="*/ 159 w 487"/>
                <a:gd name="T7" fmla="*/ 316 h 423"/>
                <a:gd name="T8" fmla="*/ 252 w 487"/>
                <a:gd name="T9" fmla="*/ 113 h 423"/>
                <a:gd name="T10" fmla="*/ 285 w 487"/>
                <a:gd name="T11" fmla="*/ 184 h 423"/>
                <a:gd name="T12" fmla="*/ 374 w 487"/>
                <a:gd name="T13" fmla="*/ 6 h 423"/>
                <a:gd name="T14" fmla="*/ 415 w 487"/>
                <a:gd name="T15" fmla="*/ 113 h 423"/>
                <a:gd name="T16" fmla="*/ 487 w 487"/>
                <a:gd name="T17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7" h="423">
                  <a:moveTo>
                    <a:pt x="0" y="396"/>
                  </a:moveTo>
                  <a:lnTo>
                    <a:pt x="35" y="423"/>
                  </a:lnTo>
                  <a:lnTo>
                    <a:pt x="114" y="268"/>
                  </a:lnTo>
                  <a:lnTo>
                    <a:pt x="159" y="316"/>
                  </a:lnTo>
                  <a:lnTo>
                    <a:pt x="252" y="113"/>
                  </a:lnTo>
                  <a:lnTo>
                    <a:pt x="285" y="184"/>
                  </a:lnTo>
                  <a:lnTo>
                    <a:pt x="374" y="6"/>
                  </a:lnTo>
                  <a:lnTo>
                    <a:pt x="415" y="113"/>
                  </a:lnTo>
                  <a:lnTo>
                    <a:pt x="487" y="0"/>
                  </a:lnTo>
                </a:path>
              </a:pathLst>
            </a:custGeom>
            <a:noFill/>
            <a:ln w="12700" cap="flat">
              <a:solidFill>
                <a:srgbClr val="44D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683D3B90-CDFF-4479-A6FE-C496D6BF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3522"/>
              <a:ext cx="52" cy="54"/>
            </a:xfrm>
            <a:custGeom>
              <a:avLst/>
              <a:gdLst>
                <a:gd name="T0" fmla="*/ 0 w 25"/>
                <a:gd name="T1" fmla="*/ 14 h 26"/>
                <a:gd name="T2" fmla="*/ 2 w 25"/>
                <a:gd name="T3" fmla="*/ 0 h 26"/>
                <a:gd name="T4" fmla="*/ 23 w 25"/>
                <a:gd name="T5" fmla="*/ 3 h 26"/>
                <a:gd name="T6" fmla="*/ 25 w 25"/>
                <a:gd name="T7" fmla="*/ 18 h 26"/>
                <a:gd name="T8" fmla="*/ 0 w 25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0" y="1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4" y="26"/>
                    <a:pt x="0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F3F9727F-4BE4-4507-8200-CA6E96568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545"/>
              <a:ext cx="144" cy="62"/>
            </a:xfrm>
            <a:custGeom>
              <a:avLst/>
              <a:gdLst>
                <a:gd name="T0" fmla="*/ 60 w 70"/>
                <a:gd name="T1" fmla="*/ 13 h 30"/>
                <a:gd name="T2" fmla="*/ 35 w 70"/>
                <a:gd name="T3" fmla="*/ 3 h 30"/>
                <a:gd name="T4" fmla="*/ 33 w 70"/>
                <a:gd name="T5" fmla="*/ 1 h 30"/>
                <a:gd name="T6" fmla="*/ 30 w 70"/>
                <a:gd name="T7" fmla="*/ 0 h 30"/>
                <a:gd name="T8" fmla="*/ 17 w 70"/>
                <a:gd name="T9" fmla="*/ 6 h 30"/>
                <a:gd name="T10" fmla="*/ 5 w 70"/>
                <a:gd name="T11" fmla="*/ 1 h 30"/>
                <a:gd name="T12" fmla="*/ 1 w 70"/>
                <a:gd name="T13" fmla="*/ 2 h 30"/>
                <a:gd name="T14" fmla="*/ 0 w 70"/>
                <a:gd name="T15" fmla="*/ 10 h 30"/>
                <a:gd name="T16" fmla="*/ 0 w 70"/>
                <a:gd name="T17" fmla="*/ 25 h 30"/>
                <a:gd name="T18" fmla="*/ 4 w 70"/>
                <a:gd name="T19" fmla="*/ 30 h 30"/>
                <a:gd name="T20" fmla="*/ 14 w 70"/>
                <a:gd name="T21" fmla="*/ 30 h 30"/>
                <a:gd name="T22" fmla="*/ 17 w 70"/>
                <a:gd name="T23" fmla="*/ 27 h 30"/>
                <a:gd name="T24" fmla="*/ 18 w 70"/>
                <a:gd name="T25" fmla="*/ 24 h 30"/>
                <a:gd name="T26" fmla="*/ 21 w 70"/>
                <a:gd name="T27" fmla="*/ 28 h 30"/>
                <a:gd name="T28" fmla="*/ 25 w 70"/>
                <a:gd name="T29" fmla="*/ 30 h 30"/>
                <a:gd name="T30" fmla="*/ 66 w 70"/>
                <a:gd name="T31" fmla="*/ 30 h 30"/>
                <a:gd name="T32" fmla="*/ 70 w 70"/>
                <a:gd name="T33" fmla="*/ 25 h 30"/>
                <a:gd name="T34" fmla="*/ 60 w 70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60" y="13"/>
                  </a:moveTo>
                  <a:cubicBezTo>
                    <a:pt x="49" y="11"/>
                    <a:pt x="41" y="8"/>
                    <a:pt x="35" y="3"/>
                  </a:cubicBezTo>
                  <a:cubicBezTo>
                    <a:pt x="34" y="2"/>
                    <a:pt x="33" y="1"/>
                    <a:pt x="33" y="1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27" y="3"/>
                    <a:pt x="22" y="6"/>
                    <a:pt x="17" y="6"/>
                  </a:cubicBezTo>
                  <a:cubicBezTo>
                    <a:pt x="11" y="6"/>
                    <a:pt x="7" y="3"/>
                    <a:pt x="5" y="1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0" y="16"/>
                    <a:pt x="0" y="21"/>
                    <a:pt x="0" y="25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7" y="28"/>
                    <a:pt x="17" y="27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9"/>
                    <a:pt x="23" y="30"/>
                    <a:pt x="25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8" y="30"/>
                    <a:pt x="70" y="27"/>
                    <a:pt x="70" y="25"/>
                  </a:cubicBezTo>
                  <a:cubicBezTo>
                    <a:pt x="69" y="19"/>
                    <a:pt x="67" y="14"/>
                    <a:pt x="60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71FFAF46-2C35-43CE-A161-9AAF4DF43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3551"/>
              <a:ext cx="6" cy="12"/>
            </a:xfrm>
            <a:custGeom>
              <a:avLst/>
              <a:gdLst>
                <a:gd name="T0" fmla="*/ 3 w 3"/>
                <a:gd name="T1" fmla="*/ 0 h 6"/>
                <a:gd name="T2" fmla="*/ 2 w 3"/>
                <a:gd name="T3" fmla="*/ 3 h 6"/>
                <a:gd name="T4" fmla="*/ 0 w 3"/>
                <a:gd name="T5" fmla="*/ 6 h 6"/>
                <a:gd name="T6" fmla="*/ 1 w 3"/>
                <a:gd name="T7" fmla="*/ 3 h 6"/>
                <a:gd name="T8" fmla="*/ 3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FD8F47F2-C939-4DE7-878C-CEE67060F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3555"/>
              <a:ext cx="4" cy="1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3 h 5"/>
                <a:gd name="T4" fmla="*/ 0 w 2"/>
                <a:gd name="T5" fmla="*/ 5 h 5"/>
                <a:gd name="T6" fmla="*/ 1 w 2"/>
                <a:gd name="T7" fmla="*/ 3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4905677B-B794-40A3-84CC-E451351A4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559"/>
              <a:ext cx="6" cy="10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3 h 5"/>
                <a:gd name="T4" fmla="*/ 0 w 3"/>
                <a:gd name="T5" fmla="*/ 5 h 5"/>
                <a:gd name="T6" fmla="*/ 1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0BB34A3D-3AA7-4384-BD20-92EBD94D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563"/>
              <a:ext cx="4" cy="9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2 h 4"/>
                <a:gd name="T4" fmla="*/ 0 w 2"/>
                <a:gd name="T5" fmla="*/ 3 h 4"/>
                <a:gd name="T6" fmla="*/ 1 w 2"/>
                <a:gd name="T7" fmla="*/ 2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66DAD12D-3CFA-4D53-BA89-FC7B42580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592"/>
              <a:ext cx="144" cy="15"/>
            </a:xfrm>
            <a:custGeom>
              <a:avLst/>
              <a:gdLst>
                <a:gd name="T0" fmla="*/ 66 w 70"/>
                <a:gd name="T1" fmla="*/ 7 h 7"/>
                <a:gd name="T2" fmla="*/ 25 w 70"/>
                <a:gd name="T3" fmla="*/ 7 h 7"/>
                <a:gd name="T4" fmla="*/ 21 w 70"/>
                <a:gd name="T5" fmla="*/ 5 h 7"/>
                <a:gd name="T6" fmla="*/ 18 w 70"/>
                <a:gd name="T7" fmla="*/ 1 h 7"/>
                <a:gd name="T8" fmla="*/ 17 w 70"/>
                <a:gd name="T9" fmla="*/ 4 h 7"/>
                <a:gd name="T10" fmla="*/ 14 w 70"/>
                <a:gd name="T11" fmla="*/ 7 h 7"/>
                <a:gd name="T12" fmla="*/ 4 w 70"/>
                <a:gd name="T13" fmla="*/ 7 h 7"/>
                <a:gd name="T14" fmla="*/ 0 w 70"/>
                <a:gd name="T15" fmla="*/ 2 h 7"/>
                <a:gd name="T16" fmla="*/ 0 w 70"/>
                <a:gd name="T17" fmla="*/ 0 h 7"/>
                <a:gd name="T18" fmla="*/ 70 w 70"/>
                <a:gd name="T19" fmla="*/ 0 h 7"/>
                <a:gd name="T20" fmla="*/ 70 w 70"/>
                <a:gd name="T21" fmla="*/ 2 h 7"/>
                <a:gd name="T22" fmla="*/ 66 w 7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">
                  <a:moveTo>
                    <a:pt x="66" y="7"/>
                  </a:moveTo>
                  <a:cubicBezTo>
                    <a:pt x="25" y="7"/>
                    <a:pt x="25" y="7"/>
                    <a:pt x="25" y="7"/>
                  </a:cubicBezTo>
                  <a:cubicBezTo>
                    <a:pt x="23" y="7"/>
                    <a:pt x="22" y="6"/>
                    <a:pt x="21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5" y="7"/>
                    <a:pt x="1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8" y="1"/>
                    <a:pt x="59" y="0"/>
                    <a:pt x="70" y="0"/>
                  </a:cubicBezTo>
                  <a:cubicBezTo>
                    <a:pt x="70" y="1"/>
                    <a:pt x="70" y="1"/>
                    <a:pt x="70" y="2"/>
                  </a:cubicBezTo>
                  <a:cubicBezTo>
                    <a:pt x="70" y="4"/>
                    <a:pt x="68" y="7"/>
                    <a:pt x="66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3915D02A-915B-484D-81B9-7CCD85556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536"/>
              <a:ext cx="95" cy="81"/>
            </a:xfrm>
            <a:custGeom>
              <a:avLst/>
              <a:gdLst>
                <a:gd name="T0" fmla="*/ 34 w 46"/>
                <a:gd name="T1" fmla="*/ 0 h 39"/>
                <a:gd name="T2" fmla="*/ 39 w 46"/>
                <a:gd name="T3" fmla="*/ 13 h 39"/>
                <a:gd name="T4" fmla="*/ 44 w 46"/>
                <a:gd name="T5" fmla="*/ 34 h 39"/>
                <a:gd name="T6" fmla="*/ 42 w 46"/>
                <a:gd name="T7" fmla="*/ 37 h 39"/>
                <a:gd name="T8" fmla="*/ 23 w 46"/>
                <a:gd name="T9" fmla="*/ 39 h 39"/>
                <a:gd name="T10" fmla="*/ 2 w 46"/>
                <a:gd name="T11" fmla="*/ 37 h 39"/>
                <a:gd name="T12" fmla="*/ 0 w 46"/>
                <a:gd name="T13" fmla="*/ 34 h 39"/>
                <a:gd name="T14" fmla="*/ 5 w 46"/>
                <a:gd name="T15" fmla="*/ 15 h 39"/>
                <a:gd name="T16" fmla="*/ 13 w 46"/>
                <a:gd name="T17" fmla="*/ 0 h 39"/>
                <a:gd name="T18" fmla="*/ 34 w 46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9">
                  <a:moveTo>
                    <a:pt x="34" y="0"/>
                  </a:moveTo>
                  <a:cubicBezTo>
                    <a:pt x="34" y="0"/>
                    <a:pt x="35" y="7"/>
                    <a:pt x="39" y="13"/>
                  </a:cubicBezTo>
                  <a:cubicBezTo>
                    <a:pt x="43" y="19"/>
                    <a:pt x="46" y="25"/>
                    <a:pt x="44" y="34"/>
                  </a:cubicBezTo>
                  <a:cubicBezTo>
                    <a:pt x="44" y="35"/>
                    <a:pt x="43" y="37"/>
                    <a:pt x="42" y="37"/>
                  </a:cubicBezTo>
                  <a:cubicBezTo>
                    <a:pt x="39" y="38"/>
                    <a:pt x="33" y="39"/>
                    <a:pt x="23" y="39"/>
                  </a:cubicBezTo>
                  <a:cubicBezTo>
                    <a:pt x="12" y="39"/>
                    <a:pt x="5" y="38"/>
                    <a:pt x="2" y="37"/>
                  </a:cubicBezTo>
                  <a:cubicBezTo>
                    <a:pt x="1" y="37"/>
                    <a:pt x="0" y="35"/>
                    <a:pt x="0" y="34"/>
                  </a:cubicBezTo>
                  <a:cubicBezTo>
                    <a:pt x="0" y="30"/>
                    <a:pt x="0" y="20"/>
                    <a:pt x="5" y="15"/>
                  </a:cubicBezTo>
                  <a:cubicBezTo>
                    <a:pt x="14" y="6"/>
                    <a:pt x="13" y="0"/>
                    <a:pt x="13" y="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5E8E8800-3A13-4719-A920-78DEA3DC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567"/>
              <a:ext cx="39" cy="5"/>
            </a:xfrm>
            <a:custGeom>
              <a:avLst/>
              <a:gdLst>
                <a:gd name="T0" fmla="*/ 0 w 19"/>
                <a:gd name="T1" fmla="*/ 2 h 2"/>
                <a:gd name="T2" fmla="*/ 10 w 19"/>
                <a:gd name="T3" fmla="*/ 0 h 2"/>
                <a:gd name="T4" fmla="*/ 19 w 19"/>
                <a:gd name="T5" fmla="*/ 2 h 2"/>
                <a:gd name="T6" fmla="*/ 10 w 19"/>
                <a:gd name="T7" fmla="*/ 2 h 2"/>
                <a:gd name="T8" fmla="*/ 0 w 1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3" y="1"/>
                    <a:pt x="7" y="1"/>
                    <a:pt x="10" y="0"/>
                  </a:cubicBezTo>
                  <a:cubicBezTo>
                    <a:pt x="13" y="1"/>
                    <a:pt x="16" y="1"/>
                    <a:pt x="19" y="2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2"/>
                    <a:pt x="4" y="2"/>
                    <a:pt x="0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014144C0-F158-40AF-8458-8855E15F1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559"/>
              <a:ext cx="33" cy="4"/>
            </a:xfrm>
            <a:custGeom>
              <a:avLst/>
              <a:gdLst>
                <a:gd name="T0" fmla="*/ 0 w 16"/>
                <a:gd name="T1" fmla="*/ 2 h 2"/>
                <a:gd name="T2" fmla="*/ 8 w 16"/>
                <a:gd name="T3" fmla="*/ 0 h 2"/>
                <a:gd name="T4" fmla="*/ 16 w 16"/>
                <a:gd name="T5" fmla="*/ 2 h 2"/>
                <a:gd name="T6" fmla="*/ 12 w 16"/>
                <a:gd name="T7" fmla="*/ 2 h 2"/>
                <a:gd name="T8" fmla="*/ 8 w 16"/>
                <a:gd name="T9" fmla="*/ 2 h 2"/>
                <a:gd name="T10" fmla="*/ 0 w 1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">
                  <a:moveTo>
                    <a:pt x="0" y="2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11" y="2"/>
                    <a:pt x="9" y="2"/>
                    <a:pt x="8" y="2"/>
                  </a:cubicBezTo>
                  <a:cubicBezTo>
                    <a:pt x="6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A76C0B84-3827-4708-A6CA-CC953B5F9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600"/>
              <a:ext cx="93" cy="17"/>
            </a:xfrm>
            <a:custGeom>
              <a:avLst/>
              <a:gdLst>
                <a:gd name="T0" fmla="*/ 23 w 45"/>
                <a:gd name="T1" fmla="*/ 2 h 8"/>
                <a:gd name="T2" fmla="*/ 45 w 45"/>
                <a:gd name="T3" fmla="*/ 0 h 8"/>
                <a:gd name="T4" fmla="*/ 44 w 45"/>
                <a:gd name="T5" fmla="*/ 3 h 8"/>
                <a:gd name="T6" fmla="*/ 42 w 45"/>
                <a:gd name="T7" fmla="*/ 6 h 8"/>
                <a:gd name="T8" fmla="*/ 23 w 45"/>
                <a:gd name="T9" fmla="*/ 8 h 8"/>
                <a:gd name="T10" fmla="*/ 2 w 45"/>
                <a:gd name="T11" fmla="*/ 6 h 8"/>
                <a:gd name="T12" fmla="*/ 0 w 45"/>
                <a:gd name="T13" fmla="*/ 3 h 8"/>
                <a:gd name="T14" fmla="*/ 0 w 45"/>
                <a:gd name="T15" fmla="*/ 0 h 8"/>
                <a:gd name="T16" fmla="*/ 23 w 45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">
                  <a:moveTo>
                    <a:pt x="23" y="2"/>
                  </a:moveTo>
                  <a:cubicBezTo>
                    <a:pt x="35" y="2"/>
                    <a:pt x="41" y="1"/>
                    <a:pt x="45" y="0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44" y="4"/>
                    <a:pt x="43" y="6"/>
                    <a:pt x="42" y="6"/>
                  </a:cubicBezTo>
                  <a:cubicBezTo>
                    <a:pt x="39" y="7"/>
                    <a:pt x="33" y="8"/>
                    <a:pt x="23" y="8"/>
                  </a:cubicBezTo>
                  <a:cubicBezTo>
                    <a:pt x="12" y="8"/>
                    <a:pt x="5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1"/>
                    <a:pt x="11" y="2"/>
                    <a:pt x="23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0EC2DEF5-D921-4F2A-A3C9-AE1661542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994"/>
              <a:ext cx="120" cy="567"/>
            </a:xfrm>
            <a:custGeom>
              <a:avLst/>
              <a:gdLst>
                <a:gd name="T0" fmla="*/ 9 w 58"/>
                <a:gd name="T1" fmla="*/ 263 h 275"/>
                <a:gd name="T2" fmla="*/ 0 w 58"/>
                <a:gd name="T3" fmla="*/ 20 h 275"/>
                <a:gd name="T4" fmla="*/ 18 w 58"/>
                <a:gd name="T5" fmla="*/ 1 h 275"/>
                <a:gd name="T6" fmla="*/ 39 w 58"/>
                <a:gd name="T7" fmla="*/ 1 h 275"/>
                <a:gd name="T8" fmla="*/ 57 w 58"/>
                <a:gd name="T9" fmla="*/ 21 h 275"/>
                <a:gd name="T10" fmla="*/ 37 w 58"/>
                <a:gd name="T11" fmla="*/ 264 h 275"/>
                <a:gd name="T12" fmla="*/ 35 w 58"/>
                <a:gd name="T13" fmla="*/ 268 h 275"/>
                <a:gd name="T14" fmla="*/ 11 w 58"/>
                <a:gd name="T15" fmla="*/ 267 h 275"/>
                <a:gd name="T16" fmla="*/ 11 w 58"/>
                <a:gd name="T17" fmla="*/ 267 h 275"/>
                <a:gd name="T18" fmla="*/ 9 w 58"/>
                <a:gd name="T19" fmla="*/ 26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275">
                  <a:moveTo>
                    <a:pt x="9" y="263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8" y="0"/>
                    <a:pt x="18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50" y="1"/>
                    <a:pt x="58" y="10"/>
                    <a:pt x="57" y="21"/>
                  </a:cubicBezTo>
                  <a:cubicBezTo>
                    <a:pt x="37" y="264"/>
                    <a:pt x="37" y="264"/>
                    <a:pt x="37" y="264"/>
                  </a:cubicBezTo>
                  <a:cubicBezTo>
                    <a:pt x="37" y="265"/>
                    <a:pt x="36" y="267"/>
                    <a:pt x="35" y="268"/>
                  </a:cubicBezTo>
                  <a:cubicBezTo>
                    <a:pt x="29" y="275"/>
                    <a:pt x="18" y="275"/>
                    <a:pt x="11" y="267"/>
                  </a:cubicBezTo>
                  <a:cubicBezTo>
                    <a:pt x="11" y="267"/>
                    <a:pt x="11" y="267"/>
                    <a:pt x="11" y="267"/>
                  </a:cubicBezTo>
                  <a:cubicBezTo>
                    <a:pt x="10" y="266"/>
                    <a:pt x="10" y="264"/>
                    <a:pt x="9" y="263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2064AA76-C0B5-47AF-A4FE-32415A1A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994"/>
              <a:ext cx="130" cy="557"/>
            </a:xfrm>
            <a:custGeom>
              <a:avLst/>
              <a:gdLst>
                <a:gd name="T0" fmla="*/ 36 w 63"/>
                <a:gd name="T1" fmla="*/ 259 h 270"/>
                <a:gd name="T2" fmla="*/ 1 w 63"/>
                <a:gd name="T3" fmla="*/ 21 h 270"/>
                <a:gd name="T4" fmla="*/ 18 w 63"/>
                <a:gd name="T5" fmla="*/ 1 h 270"/>
                <a:gd name="T6" fmla="*/ 39 w 63"/>
                <a:gd name="T7" fmla="*/ 0 h 270"/>
                <a:gd name="T8" fmla="*/ 58 w 63"/>
                <a:gd name="T9" fmla="*/ 18 h 270"/>
                <a:gd name="T10" fmla="*/ 63 w 63"/>
                <a:gd name="T11" fmla="*/ 256 h 270"/>
                <a:gd name="T12" fmla="*/ 62 w 63"/>
                <a:gd name="T13" fmla="*/ 261 h 270"/>
                <a:gd name="T14" fmla="*/ 38 w 63"/>
                <a:gd name="T15" fmla="*/ 264 h 270"/>
                <a:gd name="T16" fmla="*/ 38 w 63"/>
                <a:gd name="T17" fmla="*/ 264 h 270"/>
                <a:gd name="T18" fmla="*/ 36 w 63"/>
                <a:gd name="T19" fmla="*/ 25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270">
                  <a:moveTo>
                    <a:pt x="36" y="259"/>
                  </a:moveTo>
                  <a:cubicBezTo>
                    <a:pt x="23" y="180"/>
                    <a:pt x="11" y="101"/>
                    <a:pt x="1" y="21"/>
                  </a:cubicBezTo>
                  <a:cubicBezTo>
                    <a:pt x="0" y="11"/>
                    <a:pt x="8" y="2"/>
                    <a:pt x="18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9" y="0"/>
                    <a:pt x="58" y="8"/>
                    <a:pt x="58" y="18"/>
                  </a:cubicBezTo>
                  <a:cubicBezTo>
                    <a:pt x="57" y="97"/>
                    <a:pt x="60" y="177"/>
                    <a:pt x="63" y="256"/>
                  </a:cubicBezTo>
                  <a:cubicBezTo>
                    <a:pt x="63" y="258"/>
                    <a:pt x="63" y="260"/>
                    <a:pt x="62" y="261"/>
                  </a:cubicBezTo>
                  <a:cubicBezTo>
                    <a:pt x="56" y="269"/>
                    <a:pt x="45" y="270"/>
                    <a:pt x="38" y="264"/>
                  </a:cubicBezTo>
                  <a:cubicBezTo>
                    <a:pt x="38" y="264"/>
                    <a:pt x="38" y="264"/>
                    <a:pt x="38" y="264"/>
                  </a:cubicBezTo>
                  <a:cubicBezTo>
                    <a:pt x="37" y="262"/>
                    <a:pt x="36" y="261"/>
                    <a:pt x="36" y="259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CEBED074-6591-419C-8D26-D85975ED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577"/>
              <a:ext cx="47" cy="51"/>
            </a:xfrm>
            <a:custGeom>
              <a:avLst/>
              <a:gdLst>
                <a:gd name="T0" fmla="*/ 35 w 47"/>
                <a:gd name="T1" fmla="*/ 0 h 51"/>
                <a:gd name="T2" fmla="*/ 47 w 47"/>
                <a:gd name="T3" fmla="*/ 39 h 51"/>
                <a:gd name="T4" fmla="*/ 14 w 47"/>
                <a:gd name="T5" fmla="*/ 51 h 51"/>
                <a:gd name="T6" fmla="*/ 0 w 47"/>
                <a:gd name="T7" fmla="*/ 12 h 51"/>
                <a:gd name="T8" fmla="*/ 35 w 4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1">
                  <a:moveTo>
                    <a:pt x="35" y="0"/>
                  </a:moveTo>
                  <a:lnTo>
                    <a:pt x="47" y="39"/>
                  </a:lnTo>
                  <a:lnTo>
                    <a:pt x="14" y="51"/>
                  </a:lnTo>
                  <a:lnTo>
                    <a:pt x="0" y="1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2CD02BA1-4241-4767-9EB4-8478B80C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519"/>
              <a:ext cx="132" cy="107"/>
            </a:xfrm>
            <a:custGeom>
              <a:avLst/>
              <a:gdLst>
                <a:gd name="T0" fmla="*/ 8 w 64"/>
                <a:gd name="T1" fmla="*/ 42 h 52"/>
                <a:gd name="T2" fmla="*/ 7 w 64"/>
                <a:gd name="T3" fmla="*/ 19 h 52"/>
                <a:gd name="T4" fmla="*/ 15 w 64"/>
                <a:gd name="T5" fmla="*/ 3 h 52"/>
                <a:gd name="T6" fmla="*/ 21 w 64"/>
                <a:gd name="T7" fmla="*/ 8 h 52"/>
                <a:gd name="T8" fmla="*/ 19 w 64"/>
                <a:gd name="T9" fmla="*/ 18 h 52"/>
                <a:gd name="T10" fmla="*/ 38 w 64"/>
                <a:gd name="T11" fmla="*/ 6 h 52"/>
                <a:gd name="T12" fmla="*/ 51 w 64"/>
                <a:gd name="T13" fmla="*/ 3 h 52"/>
                <a:gd name="T14" fmla="*/ 29 w 64"/>
                <a:gd name="T15" fmla="*/ 22 h 52"/>
                <a:gd name="T16" fmla="*/ 57 w 64"/>
                <a:gd name="T17" fmla="*/ 9 h 52"/>
                <a:gd name="T18" fmla="*/ 61 w 64"/>
                <a:gd name="T19" fmla="*/ 14 h 52"/>
                <a:gd name="T20" fmla="*/ 35 w 64"/>
                <a:gd name="T21" fmla="*/ 28 h 52"/>
                <a:gd name="T22" fmla="*/ 59 w 64"/>
                <a:gd name="T23" fmla="*/ 20 h 52"/>
                <a:gd name="T24" fmla="*/ 63 w 64"/>
                <a:gd name="T25" fmla="*/ 22 h 52"/>
                <a:gd name="T26" fmla="*/ 60 w 64"/>
                <a:gd name="T27" fmla="*/ 27 h 52"/>
                <a:gd name="T28" fmla="*/ 36 w 64"/>
                <a:gd name="T29" fmla="*/ 36 h 52"/>
                <a:gd name="T30" fmla="*/ 55 w 64"/>
                <a:gd name="T31" fmla="*/ 33 h 52"/>
                <a:gd name="T32" fmla="*/ 54 w 64"/>
                <a:gd name="T33" fmla="*/ 38 h 52"/>
                <a:gd name="T34" fmla="*/ 16 w 64"/>
                <a:gd name="T35" fmla="*/ 51 h 52"/>
                <a:gd name="T36" fmla="*/ 8 w 64"/>
                <a:gd name="T3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52">
                  <a:moveTo>
                    <a:pt x="8" y="42"/>
                  </a:moveTo>
                  <a:cubicBezTo>
                    <a:pt x="2" y="34"/>
                    <a:pt x="0" y="25"/>
                    <a:pt x="7" y="19"/>
                  </a:cubicBezTo>
                  <a:cubicBezTo>
                    <a:pt x="14" y="12"/>
                    <a:pt x="12" y="5"/>
                    <a:pt x="15" y="3"/>
                  </a:cubicBezTo>
                  <a:cubicBezTo>
                    <a:pt x="18" y="0"/>
                    <a:pt x="21" y="4"/>
                    <a:pt x="21" y="8"/>
                  </a:cubicBezTo>
                  <a:cubicBezTo>
                    <a:pt x="22" y="13"/>
                    <a:pt x="19" y="18"/>
                    <a:pt x="19" y="18"/>
                  </a:cubicBezTo>
                  <a:cubicBezTo>
                    <a:pt x="19" y="18"/>
                    <a:pt x="30" y="11"/>
                    <a:pt x="38" y="6"/>
                  </a:cubicBezTo>
                  <a:cubicBezTo>
                    <a:pt x="47" y="1"/>
                    <a:pt x="49" y="0"/>
                    <a:pt x="51" y="3"/>
                  </a:cubicBezTo>
                  <a:cubicBezTo>
                    <a:pt x="52" y="6"/>
                    <a:pt x="47" y="9"/>
                    <a:pt x="29" y="22"/>
                  </a:cubicBezTo>
                  <a:cubicBezTo>
                    <a:pt x="29" y="22"/>
                    <a:pt x="53" y="10"/>
                    <a:pt x="57" y="9"/>
                  </a:cubicBezTo>
                  <a:cubicBezTo>
                    <a:pt x="60" y="7"/>
                    <a:pt x="64" y="11"/>
                    <a:pt x="61" y="14"/>
                  </a:cubicBezTo>
                  <a:cubicBezTo>
                    <a:pt x="58" y="16"/>
                    <a:pt x="35" y="28"/>
                    <a:pt x="35" y="28"/>
                  </a:cubicBezTo>
                  <a:cubicBezTo>
                    <a:pt x="35" y="28"/>
                    <a:pt x="56" y="21"/>
                    <a:pt x="59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3"/>
                    <a:pt x="63" y="26"/>
                    <a:pt x="60" y="27"/>
                  </a:cubicBezTo>
                  <a:cubicBezTo>
                    <a:pt x="56" y="28"/>
                    <a:pt x="36" y="36"/>
                    <a:pt x="36" y="36"/>
                  </a:cubicBezTo>
                  <a:cubicBezTo>
                    <a:pt x="36" y="36"/>
                    <a:pt x="52" y="32"/>
                    <a:pt x="55" y="33"/>
                  </a:cubicBezTo>
                  <a:cubicBezTo>
                    <a:pt x="59" y="35"/>
                    <a:pt x="56" y="36"/>
                    <a:pt x="54" y="38"/>
                  </a:cubicBezTo>
                  <a:cubicBezTo>
                    <a:pt x="52" y="39"/>
                    <a:pt x="23" y="49"/>
                    <a:pt x="16" y="51"/>
                  </a:cubicBezTo>
                  <a:cubicBezTo>
                    <a:pt x="10" y="52"/>
                    <a:pt x="8" y="42"/>
                    <a:pt x="8" y="4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1A626C56-7207-4198-B637-FC1DCC552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575"/>
              <a:ext cx="363" cy="187"/>
            </a:xfrm>
            <a:custGeom>
              <a:avLst/>
              <a:gdLst>
                <a:gd name="T0" fmla="*/ 176 w 176"/>
                <a:gd name="T1" fmla="*/ 26 h 91"/>
                <a:gd name="T2" fmla="*/ 176 w 176"/>
                <a:gd name="T3" fmla="*/ 30 h 91"/>
                <a:gd name="T4" fmla="*/ 104 w 176"/>
                <a:gd name="T5" fmla="*/ 65 h 91"/>
                <a:gd name="T6" fmla="*/ 94 w 176"/>
                <a:gd name="T7" fmla="*/ 69 h 91"/>
                <a:gd name="T8" fmla="*/ 89 w 176"/>
                <a:gd name="T9" fmla="*/ 71 h 91"/>
                <a:gd name="T10" fmla="*/ 86 w 176"/>
                <a:gd name="T11" fmla="*/ 72 h 91"/>
                <a:gd name="T12" fmla="*/ 83 w 176"/>
                <a:gd name="T13" fmla="*/ 73 h 91"/>
                <a:gd name="T14" fmla="*/ 64 w 176"/>
                <a:gd name="T15" fmla="*/ 79 h 91"/>
                <a:gd name="T16" fmla="*/ 25 w 176"/>
                <a:gd name="T17" fmla="*/ 88 h 91"/>
                <a:gd name="T18" fmla="*/ 2 w 176"/>
                <a:gd name="T19" fmla="*/ 73 h 91"/>
                <a:gd name="T20" fmla="*/ 17 w 176"/>
                <a:gd name="T21" fmla="*/ 50 h 91"/>
                <a:gd name="T22" fmla="*/ 55 w 176"/>
                <a:gd name="T23" fmla="*/ 42 h 91"/>
                <a:gd name="T24" fmla="*/ 73 w 176"/>
                <a:gd name="T25" fmla="*/ 37 h 91"/>
                <a:gd name="T26" fmla="*/ 75 w 176"/>
                <a:gd name="T27" fmla="*/ 37 h 91"/>
                <a:gd name="T28" fmla="*/ 77 w 176"/>
                <a:gd name="T29" fmla="*/ 36 h 91"/>
                <a:gd name="T30" fmla="*/ 81 w 176"/>
                <a:gd name="T31" fmla="*/ 35 h 91"/>
                <a:gd name="T32" fmla="*/ 90 w 176"/>
                <a:gd name="T33" fmla="*/ 32 h 91"/>
                <a:gd name="T34" fmla="*/ 161 w 176"/>
                <a:gd name="T35" fmla="*/ 0 h 91"/>
                <a:gd name="T36" fmla="*/ 164 w 176"/>
                <a:gd name="T37" fmla="*/ 3 h 91"/>
                <a:gd name="T38" fmla="*/ 176 w 176"/>
                <a:gd name="T39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6" h="91">
                  <a:moveTo>
                    <a:pt x="176" y="26"/>
                  </a:moveTo>
                  <a:cubicBezTo>
                    <a:pt x="176" y="28"/>
                    <a:pt x="176" y="29"/>
                    <a:pt x="176" y="30"/>
                  </a:cubicBezTo>
                  <a:cubicBezTo>
                    <a:pt x="152" y="42"/>
                    <a:pt x="129" y="54"/>
                    <a:pt x="104" y="65"/>
                  </a:cubicBezTo>
                  <a:cubicBezTo>
                    <a:pt x="100" y="66"/>
                    <a:pt x="97" y="68"/>
                    <a:pt x="94" y="69"/>
                  </a:cubicBezTo>
                  <a:cubicBezTo>
                    <a:pt x="92" y="70"/>
                    <a:pt x="91" y="71"/>
                    <a:pt x="89" y="71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77" y="75"/>
                    <a:pt x="70" y="77"/>
                    <a:pt x="64" y="79"/>
                  </a:cubicBezTo>
                  <a:cubicBezTo>
                    <a:pt x="51" y="82"/>
                    <a:pt x="38" y="85"/>
                    <a:pt x="25" y="88"/>
                  </a:cubicBezTo>
                  <a:cubicBezTo>
                    <a:pt x="14" y="91"/>
                    <a:pt x="4" y="84"/>
                    <a:pt x="2" y="73"/>
                  </a:cubicBezTo>
                  <a:cubicBezTo>
                    <a:pt x="0" y="62"/>
                    <a:pt x="6" y="52"/>
                    <a:pt x="17" y="50"/>
                  </a:cubicBezTo>
                  <a:cubicBezTo>
                    <a:pt x="29" y="47"/>
                    <a:pt x="42" y="45"/>
                    <a:pt x="55" y="42"/>
                  </a:cubicBezTo>
                  <a:cubicBezTo>
                    <a:pt x="61" y="40"/>
                    <a:pt x="67" y="39"/>
                    <a:pt x="73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78" y="36"/>
                    <a:pt x="80" y="35"/>
                    <a:pt x="81" y="35"/>
                  </a:cubicBezTo>
                  <a:cubicBezTo>
                    <a:pt x="84" y="34"/>
                    <a:pt x="87" y="33"/>
                    <a:pt x="90" y="32"/>
                  </a:cubicBezTo>
                  <a:cubicBezTo>
                    <a:pt x="113" y="22"/>
                    <a:pt x="137" y="11"/>
                    <a:pt x="161" y="0"/>
                  </a:cubicBezTo>
                  <a:cubicBezTo>
                    <a:pt x="162" y="0"/>
                    <a:pt x="163" y="1"/>
                    <a:pt x="164" y="3"/>
                  </a:cubicBezTo>
                  <a:lnTo>
                    <a:pt x="176" y="26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9D6DB604-47C4-498C-921C-6C0CD8C7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684"/>
              <a:ext cx="20" cy="151"/>
            </a:xfrm>
            <a:custGeom>
              <a:avLst/>
              <a:gdLst>
                <a:gd name="T0" fmla="*/ 10 w 10"/>
                <a:gd name="T1" fmla="*/ 73 h 73"/>
                <a:gd name="T2" fmla="*/ 4 w 10"/>
                <a:gd name="T3" fmla="*/ 0 h 73"/>
                <a:gd name="T4" fmla="*/ 7 w 10"/>
                <a:gd name="T5" fmla="*/ 2 h 73"/>
                <a:gd name="T6" fmla="*/ 7 w 10"/>
                <a:gd name="T7" fmla="*/ 2 h 73"/>
                <a:gd name="T8" fmla="*/ 10 w 10"/>
                <a:gd name="T9" fmla="*/ 5 h 73"/>
                <a:gd name="T10" fmla="*/ 10 w 10"/>
                <a:gd name="T1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3">
                  <a:moveTo>
                    <a:pt x="10" y="73"/>
                  </a:moveTo>
                  <a:cubicBezTo>
                    <a:pt x="0" y="53"/>
                    <a:pt x="4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9" y="4"/>
                    <a:pt x="10" y="5"/>
                  </a:cubicBezTo>
                  <a:cubicBezTo>
                    <a:pt x="10" y="5"/>
                    <a:pt x="9" y="31"/>
                    <a:pt x="10" y="7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CBE7631C-5B50-4C4E-9ACF-1D4C3E8A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678"/>
              <a:ext cx="21" cy="179"/>
            </a:xfrm>
            <a:custGeom>
              <a:avLst/>
              <a:gdLst>
                <a:gd name="T0" fmla="*/ 2 w 10"/>
                <a:gd name="T1" fmla="*/ 3 h 87"/>
                <a:gd name="T2" fmla="*/ 5 w 10"/>
                <a:gd name="T3" fmla="*/ 2 h 87"/>
                <a:gd name="T4" fmla="*/ 5 w 10"/>
                <a:gd name="T5" fmla="*/ 2 h 87"/>
                <a:gd name="T6" fmla="*/ 8 w 10"/>
                <a:gd name="T7" fmla="*/ 0 h 87"/>
                <a:gd name="T8" fmla="*/ 8 w 10"/>
                <a:gd name="T9" fmla="*/ 0 h 87"/>
                <a:gd name="T10" fmla="*/ 0 w 10"/>
                <a:gd name="T11" fmla="*/ 87 h 87"/>
                <a:gd name="T12" fmla="*/ 2 w 10"/>
                <a:gd name="T1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7">
                  <a:moveTo>
                    <a:pt x="2" y="3"/>
                  </a:move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50"/>
                    <a:pt x="0" y="87"/>
                  </a:cubicBezTo>
                  <a:cubicBezTo>
                    <a:pt x="1" y="37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60AFCA4C-5649-4F69-8B63-063D9A37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3023"/>
              <a:ext cx="233" cy="113"/>
            </a:xfrm>
            <a:custGeom>
              <a:avLst/>
              <a:gdLst>
                <a:gd name="T0" fmla="*/ 113 w 113"/>
                <a:gd name="T1" fmla="*/ 0 h 55"/>
                <a:gd name="T2" fmla="*/ 57 w 113"/>
                <a:gd name="T3" fmla="*/ 55 h 55"/>
                <a:gd name="T4" fmla="*/ 0 w 113"/>
                <a:gd name="T5" fmla="*/ 5 h 55"/>
                <a:gd name="T6" fmla="*/ 113 w 113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5">
                  <a:moveTo>
                    <a:pt x="113" y="0"/>
                  </a:moveTo>
                  <a:cubicBezTo>
                    <a:pt x="108" y="24"/>
                    <a:pt x="86" y="55"/>
                    <a:pt x="57" y="55"/>
                  </a:cubicBezTo>
                  <a:cubicBezTo>
                    <a:pt x="28" y="55"/>
                    <a:pt x="5" y="28"/>
                    <a:pt x="0" y="5"/>
                  </a:cubicBezTo>
                  <a:cubicBezTo>
                    <a:pt x="43" y="9"/>
                    <a:pt x="96" y="2"/>
                    <a:pt x="113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1566C3AA-D939-40F5-A7E6-AF765E36C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548"/>
              <a:ext cx="59" cy="91"/>
            </a:xfrm>
            <a:custGeom>
              <a:avLst/>
              <a:gdLst>
                <a:gd name="T0" fmla="*/ 9 w 29"/>
                <a:gd name="T1" fmla="*/ 44 h 44"/>
                <a:gd name="T2" fmla="*/ 0 w 29"/>
                <a:gd name="T3" fmla="*/ 18 h 44"/>
                <a:gd name="T4" fmla="*/ 6 w 29"/>
                <a:gd name="T5" fmla="*/ 0 h 44"/>
                <a:gd name="T6" fmla="*/ 6 w 29"/>
                <a:gd name="T7" fmla="*/ 0 h 44"/>
                <a:gd name="T8" fmla="*/ 25 w 29"/>
                <a:gd name="T9" fmla="*/ 24 h 44"/>
                <a:gd name="T10" fmla="*/ 29 w 29"/>
                <a:gd name="T11" fmla="*/ 38 h 44"/>
                <a:gd name="T12" fmla="*/ 9 w 29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4">
                  <a:moveTo>
                    <a:pt x="9" y="44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5" y="6"/>
                    <a:pt x="21" y="14"/>
                    <a:pt x="25" y="24"/>
                  </a:cubicBezTo>
                  <a:cubicBezTo>
                    <a:pt x="29" y="38"/>
                    <a:pt x="29" y="38"/>
                    <a:pt x="29" y="38"/>
                  </a:cubicBezTo>
                  <a:lnTo>
                    <a:pt x="9" y="4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BE81657B-59E9-4684-9F29-C3A8FD6A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593"/>
              <a:ext cx="290" cy="200"/>
            </a:xfrm>
            <a:custGeom>
              <a:avLst/>
              <a:gdLst>
                <a:gd name="T0" fmla="*/ 28 w 141"/>
                <a:gd name="T1" fmla="*/ 1 h 97"/>
                <a:gd name="T2" fmla="*/ 32 w 141"/>
                <a:gd name="T3" fmla="*/ 1 h 97"/>
                <a:gd name="T4" fmla="*/ 44 w 141"/>
                <a:gd name="T5" fmla="*/ 37 h 97"/>
                <a:gd name="T6" fmla="*/ 51 w 141"/>
                <a:gd name="T7" fmla="*/ 54 h 97"/>
                <a:gd name="T8" fmla="*/ 52 w 141"/>
                <a:gd name="T9" fmla="*/ 56 h 97"/>
                <a:gd name="T10" fmla="*/ 52 w 141"/>
                <a:gd name="T11" fmla="*/ 57 h 97"/>
                <a:gd name="T12" fmla="*/ 52 w 141"/>
                <a:gd name="T13" fmla="*/ 57 h 97"/>
                <a:gd name="T14" fmla="*/ 53 w 141"/>
                <a:gd name="T15" fmla="*/ 57 h 97"/>
                <a:gd name="T16" fmla="*/ 53 w 141"/>
                <a:gd name="T17" fmla="*/ 57 h 97"/>
                <a:gd name="T18" fmla="*/ 54 w 141"/>
                <a:gd name="T19" fmla="*/ 58 h 97"/>
                <a:gd name="T20" fmla="*/ 54 w 141"/>
                <a:gd name="T21" fmla="*/ 58 h 97"/>
                <a:gd name="T22" fmla="*/ 55 w 141"/>
                <a:gd name="T23" fmla="*/ 57 h 97"/>
                <a:gd name="T24" fmla="*/ 60 w 141"/>
                <a:gd name="T25" fmla="*/ 56 h 97"/>
                <a:gd name="T26" fmla="*/ 79 w 141"/>
                <a:gd name="T27" fmla="*/ 51 h 97"/>
                <a:gd name="T28" fmla="*/ 119 w 141"/>
                <a:gd name="T29" fmla="*/ 43 h 97"/>
                <a:gd name="T30" fmla="*/ 141 w 141"/>
                <a:gd name="T31" fmla="*/ 61 h 97"/>
                <a:gd name="T32" fmla="*/ 124 w 141"/>
                <a:gd name="T33" fmla="*/ 82 h 97"/>
                <a:gd name="T34" fmla="*/ 87 w 141"/>
                <a:gd name="T35" fmla="*/ 88 h 97"/>
                <a:gd name="T36" fmla="*/ 69 w 141"/>
                <a:gd name="T37" fmla="*/ 92 h 97"/>
                <a:gd name="T38" fmla="*/ 55 w 141"/>
                <a:gd name="T39" fmla="*/ 95 h 97"/>
                <a:gd name="T40" fmla="*/ 51 w 141"/>
                <a:gd name="T41" fmla="*/ 96 h 97"/>
                <a:gd name="T42" fmla="*/ 46 w 141"/>
                <a:gd name="T43" fmla="*/ 97 h 97"/>
                <a:gd name="T44" fmla="*/ 38 w 141"/>
                <a:gd name="T45" fmla="*/ 95 h 97"/>
                <a:gd name="T46" fmla="*/ 26 w 141"/>
                <a:gd name="T47" fmla="*/ 83 h 97"/>
                <a:gd name="T48" fmla="*/ 22 w 141"/>
                <a:gd name="T49" fmla="*/ 75 h 97"/>
                <a:gd name="T50" fmla="*/ 21 w 141"/>
                <a:gd name="T51" fmla="*/ 73 h 97"/>
                <a:gd name="T52" fmla="*/ 20 w 141"/>
                <a:gd name="T53" fmla="*/ 71 h 97"/>
                <a:gd name="T54" fmla="*/ 19 w 141"/>
                <a:gd name="T55" fmla="*/ 69 h 97"/>
                <a:gd name="T56" fmla="*/ 12 w 141"/>
                <a:gd name="T57" fmla="*/ 49 h 97"/>
                <a:gd name="T58" fmla="*/ 0 w 141"/>
                <a:gd name="T59" fmla="*/ 11 h 97"/>
                <a:gd name="T60" fmla="*/ 3 w 141"/>
                <a:gd name="T61" fmla="*/ 8 h 97"/>
                <a:gd name="T62" fmla="*/ 28 w 141"/>
                <a:gd name="T63" fmla="*/ 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1" h="97">
                  <a:moveTo>
                    <a:pt x="28" y="1"/>
                  </a:moveTo>
                  <a:cubicBezTo>
                    <a:pt x="30" y="0"/>
                    <a:pt x="32" y="0"/>
                    <a:pt x="32" y="1"/>
                  </a:cubicBezTo>
                  <a:cubicBezTo>
                    <a:pt x="36" y="14"/>
                    <a:pt x="40" y="26"/>
                    <a:pt x="44" y="37"/>
                  </a:cubicBezTo>
                  <a:cubicBezTo>
                    <a:pt x="47" y="43"/>
                    <a:pt x="49" y="49"/>
                    <a:pt x="51" y="54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3" y="58"/>
                    <a:pt x="53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7"/>
                    <a:pt x="54" y="57"/>
                    <a:pt x="55" y="57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6" y="54"/>
                    <a:pt x="73" y="53"/>
                    <a:pt x="79" y="51"/>
                  </a:cubicBezTo>
                  <a:cubicBezTo>
                    <a:pt x="92" y="48"/>
                    <a:pt x="106" y="45"/>
                    <a:pt x="119" y="43"/>
                  </a:cubicBezTo>
                  <a:cubicBezTo>
                    <a:pt x="130" y="42"/>
                    <a:pt x="140" y="50"/>
                    <a:pt x="141" y="61"/>
                  </a:cubicBezTo>
                  <a:cubicBezTo>
                    <a:pt x="141" y="72"/>
                    <a:pt x="134" y="81"/>
                    <a:pt x="124" y="82"/>
                  </a:cubicBezTo>
                  <a:cubicBezTo>
                    <a:pt x="112" y="84"/>
                    <a:pt x="100" y="86"/>
                    <a:pt x="87" y="88"/>
                  </a:cubicBezTo>
                  <a:cubicBezTo>
                    <a:pt x="81" y="89"/>
                    <a:pt x="75" y="91"/>
                    <a:pt x="69" y="92"/>
                  </a:cubicBezTo>
                  <a:cubicBezTo>
                    <a:pt x="55" y="95"/>
                    <a:pt x="55" y="95"/>
                    <a:pt x="55" y="95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49" y="96"/>
                    <a:pt x="48" y="96"/>
                    <a:pt x="46" y="97"/>
                  </a:cubicBezTo>
                  <a:cubicBezTo>
                    <a:pt x="43" y="96"/>
                    <a:pt x="41" y="96"/>
                    <a:pt x="38" y="95"/>
                  </a:cubicBezTo>
                  <a:cubicBezTo>
                    <a:pt x="33" y="92"/>
                    <a:pt x="29" y="88"/>
                    <a:pt x="26" y="83"/>
                  </a:cubicBezTo>
                  <a:cubicBezTo>
                    <a:pt x="24" y="80"/>
                    <a:pt x="23" y="78"/>
                    <a:pt x="22" y="75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6" y="62"/>
                    <a:pt x="14" y="55"/>
                    <a:pt x="12" y="49"/>
                  </a:cubicBezTo>
                  <a:cubicBezTo>
                    <a:pt x="7" y="36"/>
                    <a:pt x="4" y="23"/>
                    <a:pt x="0" y="11"/>
                  </a:cubicBezTo>
                  <a:cubicBezTo>
                    <a:pt x="0" y="10"/>
                    <a:pt x="1" y="8"/>
                    <a:pt x="3" y="8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C48DE1C2-FD32-455D-953D-EFF64D0F6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488"/>
              <a:ext cx="101" cy="111"/>
            </a:xfrm>
            <a:custGeom>
              <a:avLst/>
              <a:gdLst>
                <a:gd name="T0" fmla="*/ 43 w 49"/>
                <a:gd name="T1" fmla="*/ 25 h 54"/>
                <a:gd name="T2" fmla="*/ 47 w 49"/>
                <a:gd name="T3" fmla="*/ 4 h 54"/>
                <a:gd name="T4" fmla="*/ 37 w 49"/>
                <a:gd name="T5" fmla="*/ 5 h 54"/>
                <a:gd name="T6" fmla="*/ 31 w 49"/>
                <a:gd name="T7" fmla="*/ 17 h 54"/>
                <a:gd name="T8" fmla="*/ 26 w 49"/>
                <a:gd name="T9" fmla="*/ 10 h 54"/>
                <a:gd name="T10" fmla="*/ 18 w 49"/>
                <a:gd name="T11" fmla="*/ 5 h 54"/>
                <a:gd name="T12" fmla="*/ 14 w 49"/>
                <a:gd name="T13" fmla="*/ 12 h 54"/>
                <a:gd name="T14" fmla="*/ 10 w 49"/>
                <a:gd name="T15" fmla="*/ 19 h 54"/>
                <a:gd name="T16" fmla="*/ 4 w 49"/>
                <a:gd name="T17" fmla="*/ 26 h 54"/>
                <a:gd name="T18" fmla="*/ 3 w 49"/>
                <a:gd name="T19" fmla="*/ 32 h 54"/>
                <a:gd name="T20" fmla="*/ 4 w 49"/>
                <a:gd name="T21" fmla="*/ 34 h 54"/>
                <a:gd name="T22" fmla="*/ 21 w 49"/>
                <a:gd name="T23" fmla="*/ 50 h 54"/>
                <a:gd name="T24" fmla="*/ 33 w 49"/>
                <a:gd name="T25" fmla="*/ 47 h 54"/>
                <a:gd name="T26" fmla="*/ 43 w 49"/>
                <a:gd name="T27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54">
                  <a:moveTo>
                    <a:pt x="43" y="25"/>
                  </a:moveTo>
                  <a:cubicBezTo>
                    <a:pt x="38" y="15"/>
                    <a:pt x="49" y="7"/>
                    <a:pt x="47" y="4"/>
                  </a:cubicBezTo>
                  <a:cubicBezTo>
                    <a:pt x="44" y="0"/>
                    <a:pt x="39" y="1"/>
                    <a:pt x="37" y="5"/>
                  </a:cubicBezTo>
                  <a:cubicBezTo>
                    <a:pt x="33" y="11"/>
                    <a:pt x="31" y="17"/>
                    <a:pt x="31" y="17"/>
                  </a:cubicBezTo>
                  <a:cubicBezTo>
                    <a:pt x="31" y="17"/>
                    <a:pt x="29" y="14"/>
                    <a:pt x="26" y="10"/>
                  </a:cubicBezTo>
                  <a:cubicBezTo>
                    <a:pt x="24" y="4"/>
                    <a:pt x="20" y="3"/>
                    <a:pt x="18" y="5"/>
                  </a:cubicBezTo>
                  <a:cubicBezTo>
                    <a:pt x="16" y="7"/>
                    <a:pt x="17" y="10"/>
                    <a:pt x="14" y="12"/>
                  </a:cubicBezTo>
                  <a:cubicBezTo>
                    <a:pt x="12" y="14"/>
                    <a:pt x="11" y="16"/>
                    <a:pt x="10" y="19"/>
                  </a:cubicBezTo>
                  <a:cubicBezTo>
                    <a:pt x="9" y="22"/>
                    <a:pt x="7" y="22"/>
                    <a:pt x="4" y="26"/>
                  </a:cubicBezTo>
                  <a:cubicBezTo>
                    <a:pt x="0" y="30"/>
                    <a:pt x="3" y="32"/>
                    <a:pt x="3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6" y="36"/>
                    <a:pt x="15" y="45"/>
                    <a:pt x="21" y="50"/>
                  </a:cubicBezTo>
                  <a:cubicBezTo>
                    <a:pt x="27" y="54"/>
                    <a:pt x="33" y="47"/>
                    <a:pt x="33" y="47"/>
                  </a:cubicBezTo>
                  <a:cubicBezTo>
                    <a:pt x="42" y="42"/>
                    <a:pt x="47" y="35"/>
                    <a:pt x="43" y="25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3193908B-B114-4138-B134-6FCA51E2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504"/>
              <a:ext cx="43" cy="52"/>
            </a:xfrm>
            <a:custGeom>
              <a:avLst/>
              <a:gdLst>
                <a:gd name="T0" fmla="*/ 5 w 21"/>
                <a:gd name="T1" fmla="*/ 2 h 25"/>
                <a:gd name="T2" fmla="*/ 6 w 21"/>
                <a:gd name="T3" fmla="*/ 12 h 25"/>
                <a:gd name="T4" fmla="*/ 18 w 21"/>
                <a:gd name="T5" fmla="*/ 23 h 25"/>
                <a:gd name="T6" fmla="*/ 12 w 21"/>
                <a:gd name="T7" fmla="*/ 5 h 25"/>
                <a:gd name="T8" fmla="*/ 5 w 21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5" y="2"/>
                  </a:moveTo>
                  <a:cubicBezTo>
                    <a:pt x="4" y="3"/>
                    <a:pt x="0" y="4"/>
                    <a:pt x="6" y="12"/>
                  </a:cubicBezTo>
                  <a:cubicBezTo>
                    <a:pt x="12" y="20"/>
                    <a:pt x="15" y="25"/>
                    <a:pt x="18" y="23"/>
                  </a:cubicBezTo>
                  <a:cubicBezTo>
                    <a:pt x="21" y="21"/>
                    <a:pt x="16" y="9"/>
                    <a:pt x="12" y="5"/>
                  </a:cubicBezTo>
                  <a:cubicBezTo>
                    <a:pt x="9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5F60CC56-467B-4A34-BCD8-5C82930EE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492"/>
              <a:ext cx="43" cy="52"/>
            </a:xfrm>
            <a:custGeom>
              <a:avLst/>
              <a:gdLst>
                <a:gd name="T0" fmla="*/ 5 w 21"/>
                <a:gd name="T1" fmla="*/ 2 h 25"/>
                <a:gd name="T2" fmla="*/ 6 w 21"/>
                <a:gd name="T3" fmla="*/ 12 h 25"/>
                <a:gd name="T4" fmla="*/ 18 w 21"/>
                <a:gd name="T5" fmla="*/ 23 h 25"/>
                <a:gd name="T6" fmla="*/ 12 w 21"/>
                <a:gd name="T7" fmla="*/ 5 h 25"/>
                <a:gd name="T8" fmla="*/ 5 w 21"/>
                <a:gd name="T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5">
                  <a:moveTo>
                    <a:pt x="5" y="2"/>
                  </a:moveTo>
                  <a:cubicBezTo>
                    <a:pt x="3" y="3"/>
                    <a:pt x="0" y="4"/>
                    <a:pt x="6" y="12"/>
                  </a:cubicBezTo>
                  <a:cubicBezTo>
                    <a:pt x="11" y="20"/>
                    <a:pt x="15" y="25"/>
                    <a:pt x="18" y="23"/>
                  </a:cubicBezTo>
                  <a:cubicBezTo>
                    <a:pt x="21" y="21"/>
                    <a:pt x="15" y="9"/>
                    <a:pt x="12" y="5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10B9CE01-8E46-4688-B90D-425BE6CC2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517"/>
              <a:ext cx="48" cy="49"/>
            </a:xfrm>
            <a:custGeom>
              <a:avLst/>
              <a:gdLst>
                <a:gd name="T0" fmla="*/ 5 w 23"/>
                <a:gd name="T1" fmla="*/ 2 h 24"/>
                <a:gd name="T2" fmla="*/ 7 w 23"/>
                <a:gd name="T3" fmla="*/ 12 h 24"/>
                <a:gd name="T4" fmla="*/ 20 w 23"/>
                <a:gd name="T5" fmla="*/ 22 h 24"/>
                <a:gd name="T6" fmla="*/ 12 w 23"/>
                <a:gd name="T7" fmla="*/ 4 h 24"/>
                <a:gd name="T8" fmla="*/ 5 w 23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5" y="2"/>
                  </a:moveTo>
                  <a:cubicBezTo>
                    <a:pt x="4" y="4"/>
                    <a:pt x="0" y="5"/>
                    <a:pt x="7" y="12"/>
                  </a:cubicBezTo>
                  <a:cubicBezTo>
                    <a:pt x="13" y="19"/>
                    <a:pt x="17" y="24"/>
                    <a:pt x="20" y="22"/>
                  </a:cubicBezTo>
                  <a:cubicBezTo>
                    <a:pt x="23" y="19"/>
                    <a:pt x="16" y="9"/>
                    <a:pt x="12" y="4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333CBF3B-B0AA-4C00-BF9B-55E8672B6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529"/>
              <a:ext cx="49" cy="48"/>
            </a:xfrm>
            <a:custGeom>
              <a:avLst/>
              <a:gdLst>
                <a:gd name="T0" fmla="*/ 5 w 24"/>
                <a:gd name="T1" fmla="*/ 3 h 23"/>
                <a:gd name="T2" fmla="*/ 8 w 24"/>
                <a:gd name="T3" fmla="*/ 13 h 23"/>
                <a:gd name="T4" fmla="*/ 22 w 24"/>
                <a:gd name="T5" fmla="*/ 21 h 23"/>
                <a:gd name="T6" fmla="*/ 12 w 24"/>
                <a:gd name="T7" fmla="*/ 4 h 23"/>
                <a:gd name="T8" fmla="*/ 5 w 24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5" y="3"/>
                  </a:moveTo>
                  <a:cubicBezTo>
                    <a:pt x="3" y="5"/>
                    <a:pt x="0" y="7"/>
                    <a:pt x="8" y="13"/>
                  </a:cubicBezTo>
                  <a:cubicBezTo>
                    <a:pt x="15" y="19"/>
                    <a:pt x="19" y="23"/>
                    <a:pt x="22" y="21"/>
                  </a:cubicBezTo>
                  <a:cubicBezTo>
                    <a:pt x="24" y="18"/>
                    <a:pt x="16" y="8"/>
                    <a:pt x="12" y="4"/>
                  </a:cubicBezTo>
                  <a:cubicBezTo>
                    <a:pt x="8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BA8381A4-D448-421A-B229-43610C7F8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3031"/>
              <a:ext cx="28" cy="22"/>
            </a:xfrm>
            <a:custGeom>
              <a:avLst/>
              <a:gdLst>
                <a:gd name="T0" fmla="*/ 1 w 14"/>
                <a:gd name="T1" fmla="*/ 2 h 11"/>
                <a:gd name="T2" fmla="*/ 14 w 14"/>
                <a:gd name="T3" fmla="*/ 0 h 11"/>
                <a:gd name="T4" fmla="*/ 14 w 14"/>
                <a:gd name="T5" fmla="*/ 1 h 11"/>
                <a:gd name="T6" fmla="*/ 14 w 14"/>
                <a:gd name="T7" fmla="*/ 9 h 11"/>
                <a:gd name="T8" fmla="*/ 0 w 14"/>
                <a:gd name="T9" fmla="*/ 11 h 11"/>
                <a:gd name="T10" fmla="*/ 1 w 14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" y="2"/>
                  </a:moveTo>
                  <a:cubicBezTo>
                    <a:pt x="9" y="1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4"/>
                    <a:pt x="14" y="6"/>
                    <a:pt x="14" y="9"/>
                  </a:cubicBezTo>
                  <a:cubicBezTo>
                    <a:pt x="11" y="10"/>
                    <a:pt x="7" y="10"/>
                    <a:pt x="0" y="1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0AB80A63-394C-4E08-818B-1B172CA7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3037"/>
              <a:ext cx="136" cy="25"/>
            </a:xfrm>
            <a:custGeom>
              <a:avLst/>
              <a:gdLst>
                <a:gd name="T0" fmla="*/ 0 w 66"/>
                <a:gd name="T1" fmla="*/ 3 h 12"/>
                <a:gd name="T2" fmla="*/ 65 w 66"/>
                <a:gd name="T3" fmla="*/ 0 h 12"/>
                <a:gd name="T4" fmla="*/ 66 w 66"/>
                <a:gd name="T5" fmla="*/ 8 h 12"/>
                <a:gd name="T6" fmla="*/ 0 w 66"/>
                <a:gd name="T7" fmla="*/ 11 h 12"/>
                <a:gd name="T8" fmla="*/ 0 w 66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">
                  <a:moveTo>
                    <a:pt x="0" y="3"/>
                  </a:moveTo>
                  <a:cubicBezTo>
                    <a:pt x="23" y="4"/>
                    <a:pt x="48" y="2"/>
                    <a:pt x="65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48" y="10"/>
                    <a:pt x="21" y="12"/>
                    <a:pt x="0" y="11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BA66730E-9F2E-4A65-A6CB-012EAE9EF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3039"/>
              <a:ext cx="38" cy="19"/>
            </a:xfrm>
            <a:custGeom>
              <a:avLst/>
              <a:gdLst>
                <a:gd name="T0" fmla="*/ 1 w 18"/>
                <a:gd name="T1" fmla="*/ 0 h 9"/>
                <a:gd name="T2" fmla="*/ 17 w 18"/>
                <a:gd name="T3" fmla="*/ 2 h 9"/>
                <a:gd name="T4" fmla="*/ 18 w 18"/>
                <a:gd name="T5" fmla="*/ 9 h 9"/>
                <a:gd name="T6" fmla="*/ 0 w 18"/>
                <a:gd name="T7" fmla="*/ 6 h 9"/>
                <a:gd name="T8" fmla="*/ 0 w 18"/>
                <a:gd name="T9" fmla="*/ 0 h 9"/>
                <a:gd name="T10" fmla="*/ 1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" y="0"/>
                  </a:moveTo>
                  <a:cubicBezTo>
                    <a:pt x="6" y="1"/>
                    <a:pt x="11" y="2"/>
                    <a:pt x="17" y="2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1" y="9"/>
                    <a:pt x="5" y="8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DC57006C-FDB0-42A9-B2F0-CED94CC1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039"/>
              <a:ext cx="29" cy="23"/>
            </a:xfrm>
            <a:custGeom>
              <a:avLst/>
              <a:gdLst>
                <a:gd name="T0" fmla="*/ 2 w 14"/>
                <a:gd name="T1" fmla="*/ 10 h 11"/>
                <a:gd name="T2" fmla="*/ 3 w 14"/>
                <a:gd name="T3" fmla="*/ 10 h 11"/>
                <a:gd name="T4" fmla="*/ 10 w 14"/>
                <a:gd name="T5" fmla="*/ 10 h 11"/>
                <a:gd name="T6" fmla="*/ 12 w 14"/>
                <a:gd name="T7" fmla="*/ 7 h 11"/>
                <a:gd name="T8" fmla="*/ 12 w 14"/>
                <a:gd name="T9" fmla="*/ 4 h 11"/>
                <a:gd name="T10" fmla="*/ 9 w 14"/>
                <a:gd name="T11" fmla="*/ 1 h 11"/>
                <a:gd name="T12" fmla="*/ 3 w 14"/>
                <a:gd name="T13" fmla="*/ 2 h 11"/>
                <a:gd name="T14" fmla="*/ 1 w 14"/>
                <a:gd name="T15" fmla="*/ 2 h 11"/>
                <a:gd name="T16" fmla="*/ 0 w 14"/>
                <a:gd name="T17" fmla="*/ 2 h 11"/>
                <a:gd name="T18" fmla="*/ 2 w 14"/>
                <a:gd name="T19" fmla="*/ 1 h 11"/>
                <a:gd name="T20" fmla="*/ 10 w 14"/>
                <a:gd name="T21" fmla="*/ 0 h 11"/>
                <a:gd name="T22" fmla="*/ 13 w 14"/>
                <a:gd name="T23" fmla="*/ 4 h 11"/>
                <a:gd name="T24" fmla="*/ 13 w 14"/>
                <a:gd name="T25" fmla="*/ 7 h 11"/>
                <a:gd name="T26" fmla="*/ 10 w 14"/>
                <a:gd name="T27" fmla="*/ 11 h 11"/>
                <a:gd name="T28" fmla="*/ 3 w 14"/>
                <a:gd name="T29" fmla="*/ 11 h 11"/>
                <a:gd name="T30" fmla="*/ 0 w 14"/>
                <a:gd name="T31" fmla="*/ 10 h 11"/>
                <a:gd name="T32" fmla="*/ 2 w 14"/>
                <a:gd name="T3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2" y="10"/>
                  </a:moveTo>
                  <a:cubicBezTo>
                    <a:pt x="2" y="10"/>
                    <a:pt x="3" y="10"/>
                    <a:pt x="3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9"/>
                    <a:pt x="12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2"/>
                    <a:pt x="13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9"/>
                    <a:pt x="12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1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CC077B7D-44BA-439F-A35E-34BEAE34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049"/>
              <a:ext cx="19" cy="2"/>
            </a:xfrm>
            <a:custGeom>
              <a:avLst/>
              <a:gdLst>
                <a:gd name="T0" fmla="*/ 0 w 9"/>
                <a:gd name="T1" fmla="*/ 1 h 1"/>
                <a:gd name="T2" fmla="*/ 8 w 9"/>
                <a:gd name="T3" fmla="*/ 1 h 1"/>
                <a:gd name="T4" fmla="*/ 9 w 9"/>
                <a:gd name="T5" fmla="*/ 0 h 1"/>
                <a:gd name="T6" fmla="*/ 9 w 9"/>
                <a:gd name="T7" fmla="*/ 0 h 1"/>
                <a:gd name="T8" fmla="*/ 8 w 9"/>
                <a:gd name="T9" fmla="*/ 0 h 1"/>
                <a:gd name="T10" fmla="*/ 0 w 9"/>
                <a:gd name="T11" fmla="*/ 0 h 1"/>
                <a:gd name="T12" fmla="*/ 0 w 9"/>
                <a:gd name="T13" fmla="*/ 1 h 1"/>
                <a:gd name="T14" fmla="*/ 0 w 9"/>
                <a:gd name="T15" fmla="*/ 1 h 1"/>
                <a:gd name="T16" fmla="*/ 0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Line 179">
              <a:extLst>
                <a:ext uri="{FF2B5EF4-FFF2-40B4-BE49-F238E27FC236}">
                  <a16:creationId xmlns:a16="http://schemas.microsoft.com/office/drawing/2014/main" id="{35FD1CE4-AA55-476E-AC27-41C3B381D7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7" y="268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Line 180">
              <a:extLst>
                <a:ext uri="{FF2B5EF4-FFF2-40B4-BE49-F238E27FC236}">
                  <a16:creationId xmlns:a16="http://schemas.microsoft.com/office/drawing/2014/main" id="{90A9FE8D-DD43-454B-94A1-FCC69DA12D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7" y="268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4DA4E07B-1EC4-45AD-8730-A78A6A1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68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139D6936-BD9C-4C2A-A1EA-BB661692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2651"/>
              <a:ext cx="248" cy="394"/>
            </a:xfrm>
            <a:custGeom>
              <a:avLst/>
              <a:gdLst>
                <a:gd name="T0" fmla="*/ 1 w 120"/>
                <a:gd name="T1" fmla="*/ 100 h 191"/>
                <a:gd name="T2" fmla="*/ 9 w 120"/>
                <a:gd name="T3" fmla="*/ 13 h 191"/>
                <a:gd name="T4" fmla="*/ 59 w 120"/>
                <a:gd name="T5" fmla="*/ 0 h 191"/>
                <a:gd name="T6" fmla="*/ 108 w 120"/>
                <a:gd name="T7" fmla="*/ 11 h 191"/>
                <a:gd name="T8" fmla="*/ 114 w 120"/>
                <a:gd name="T9" fmla="*/ 89 h 191"/>
                <a:gd name="T10" fmla="*/ 120 w 120"/>
                <a:gd name="T11" fmla="*/ 169 h 191"/>
                <a:gd name="T12" fmla="*/ 116 w 120"/>
                <a:gd name="T13" fmla="*/ 180 h 191"/>
                <a:gd name="T14" fmla="*/ 3 w 120"/>
                <a:gd name="T15" fmla="*/ 185 h 191"/>
                <a:gd name="T16" fmla="*/ 0 w 120"/>
                <a:gd name="T17" fmla="*/ 178 h 191"/>
                <a:gd name="T18" fmla="*/ 1 w 120"/>
                <a:gd name="T19" fmla="*/ 10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91">
                  <a:moveTo>
                    <a:pt x="1" y="100"/>
                  </a:moveTo>
                  <a:cubicBezTo>
                    <a:pt x="11" y="63"/>
                    <a:pt x="9" y="13"/>
                    <a:pt x="9" y="13"/>
                  </a:cubicBezTo>
                  <a:cubicBezTo>
                    <a:pt x="33" y="2"/>
                    <a:pt x="59" y="0"/>
                    <a:pt x="59" y="0"/>
                  </a:cubicBezTo>
                  <a:cubicBezTo>
                    <a:pt x="59" y="0"/>
                    <a:pt x="81" y="4"/>
                    <a:pt x="108" y="11"/>
                  </a:cubicBezTo>
                  <a:cubicBezTo>
                    <a:pt x="108" y="11"/>
                    <a:pt x="104" y="69"/>
                    <a:pt x="114" y="89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0" y="175"/>
                    <a:pt x="120" y="178"/>
                    <a:pt x="116" y="180"/>
                  </a:cubicBezTo>
                  <a:cubicBezTo>
                    <a:pt x="116" y="180"/>
                    <a:pt x="56" y="191"/>
                    <a:pt x="3" y="185"/>
                  </a:cubicBezTo>
                  <a:cubicBezTo>
                    <a:pt x="1" y="184"/>
                    <a:pt x="0" y="182"/>
                    <a:pt x="0" y="178"/>
                  </a:cubicBezTo>
                  <a:lnTo>
                    <a:pt x="1" y="100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81168443-B8A3-4700-95A5-54AA2EF9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672"/>
              <a:ext cx="28" cy="175"/>
            </a:xfrm>
            <a:custGeom>
              <a:avLst/>
              <a:gdLst>
                <a:gd name="T0" fmla="*/ 7 w 14"/>
                <a:gd name="T1" fmla="*/ 1 h 85"/>
                <a:gd name="T2" fmla="*/ 2 w 14"/>
                <a:gd name="T3" fmla="*/ 0 h 85"/>
                <a:gd name="T4" fmla="*/ 14 w 14"/>
                <a:gd name="T5" fmla="*/ 85 h 85"/>
                <a:gd name="T6" fmla="*/ 13 w 14"/>
                <a:gd name="T7" fmla="*/ 79 h 85"/>
                <a:gd name="T8" fmla="*/ 7 w 14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5">
                  <a:moveTo>
                    <a:pt x="7" y="1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0" y="17"/>
                    <a:pt x="0" y="67"/>
                    <a:pt x="14" y="85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3" y="59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FA477526-F93B-4523-812C-10D4C9C3C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676"/>
              <a:ext cx="27" cy="198"/>
            </a:xfrm>
            <a:custGeom>
              <a:avLst/>
              <a:gdLst>
                <a:gd name="T0" fmla="*/ 1 w 13"/>
                <a:gd name="T1" fmla="*/ 84 h 96"/>
                <a:gd name="T2" fmla="*/ 1 w 13"/>
                <a:gd name="T3" fmla="*/ 81 h 96"/>
                <a:gd name="T4" fmla="*/ 2 w 13"/>
                <a:gd name="T5" fmla="*/ 80 h 96"/>
                <a:gd name="T6" fmla="*/ 2 w 13"/>
                <a:gd name="T7" fmla="*/ 77 h 96"/>
                <a:gd name="T8" fmla="*/ 2 w 13"/>
                <a:gd name="T9" fmla="*/ 76 h 96"/>
                <a:gd name="T10" fmla="*/ 3 w 13"/>
                <a:gd name="T11" fmla="*/ 74 h 96"/>
                <a:gd name="T12" fmla="*/ 3 w 13"/>
                <a:gd name="T13" fmla="*/ 72 h 96"/>
                <a:gd name="T14" fmla="*/ 4 w 13"/>
                <a:gd name="T15" fmla="*/ 70 h 96"/>
                <a:gd name="T16" fmla="*/ 4 w 13"/>
                <a:gd name="T17" fmla="*/ 69 h 96"/>
                <a:gd name="T18" fmla="*/ 4 w 13"/>
                <a:gd name="T19" fmla="*/ 66 h 96"/>
                <a:gd name="T20" fmla="*/ 4 w 13"/>
                <a:gd name="T21" fmla="*/ 65 h 96"/>
                <a:gd name="T22" fmla="*/ 5 w 13"/>
                <a:gd name="T23" fmla="*/ 63 h 96"/>
                <a:gd name="T24" fmla="*/ 5 w 13"/>
                <a:gd name="T25" fmla="*/ 62 h 96"/>
                <a:gd name="T26" fmla="*/ 5 w 13"/>
                <a:gd name="T27" fmla="*/ 59 h 96"/>
                <a:gd name="T28" fmla="*/ 5 w 13"/>
                <a:gd name="T29" fmla="*/ 58 h 96"/>
                <a:gd name="T30" fmla="*/ 6 w 13"/>
                <a:gd name="T31" fmla="*/ 55 h 96"/>
                <a:gd name="T32" fmla="*/ 6 w 13"/>
                <a:gd name="T33" fmla="*/ 55 h 96"/>
                <a:gd name="T34" fmla="*/ 6 w 13"/>
                <a:gd name="T35" fmla="*/ 52 h 96"/>
                <a:gd name="T36" fmla="*/ 6 w 13"/>
                <a:gd name="T37" fmla="*/ 51 h 96"/>
                <a:gd name="T38" fmla="*/ 6 w 13"/>
                <a:gd name="T39" fmla="*/ 48 h 96"/>
                <a:gd name="T40" fmla="*/ 6 w 13"/>
                <a:gd name="T41" fmla="*/ 47 h 96"/>
                <a:gd name="T42" fmla="*/ 7 w 13"/>
                <a:gd name="T43" fmla="*/ 44 h 96"/>
                <a:gd name="T44" fmla="*/ 7 w 13"/>
                <a:gd name="T45" fmla="*/ 44 h 96"/>
                <a:gd name="T46" fmla="*/ 7 w 13"/>
                <a:gd name="T47" fmla="*/ 41 h 96"/>
                <a:gd name="T48" fmla="*/ 7 w 13"/>
                <a:gd name="T49" fmla="*/ 41 h 96"/>
                <a:gd name="T50" fmla="*/ 7 w 13"/>
                <a:gd name="T51" fmla="*/ 37 h 96"/>
                <a:gd name="T52" fmla="*/ 7 w 13"/>
                <a:gd name="T53" fmla="*/ 37 h 96"/>
                <a:gd name="T54" fmla="*/ 7 w 13"/>
                <a:gd name="T55" fmla="*/ 34 h 96"/>
                <a:gd name="T56" fmla="*/ 8 w 13"/>
                <a:gd name="T57" fmla="*/ 34 h 96"/>
                <a:gd name="T58" fmla="*/ 8 w 13"/>
                <a:gd name="T59" fmla="*/ 31 h 96"/>
                <a:gd name="T60" fmla="*/ 8 w 13"/>
                <a:gd name="T61" fmla="*/ 31 h 96"/>
                <a:gd name="T62" fmla="*/ 8 w 13"/>
                <a:gd name="T63" fmla="*/ 28 h 96"/>
                <a:gd name="T64" fmla="*/ 8 w 13"/>
                <a:gd name="T65" fmla="*/ 27 h 96"/>
                <a:gd name="T66" fmla="*/ 8 w 13"/>
                <a:gd name="T67" fmla="*/ 25 h 96"/>
                <a:gd name="T68" fmla="*/ 8 w 13"/>
                <a:gd name="T69" fmla="*/ 24 h 96"/>
                <a:gd name="T70" fmla="*/ 8 w 13"/>
                <a:gd name="T71" fmla="*/ 22 h 96"/>
                <a:gd name="T72" fmla="*/ 8 w 13"/>
                <a:gd name="T73" fmla="*/ 22 h 96"/>
                <a:gd name="T74" fmla="*/ 8 w 13"/>
                <a:gd name="T75" fmla="*/ 19 h 96"/>
                <a:gd name="T76" fmla="*/ 8 w 13"/>
                <a:gd name="T77" fmla="*/ 19 h 96"/>
                <a:gd name="T78" fmla="*/ 8 w 13"/>
                <a:gd name="T79" fmla="*/ 14 h 96"/>
                <a:gd name="T80" fmla="*/ 8 w 13"/>
                <a:gd name="T81" fmla="*/ 14 h 96"/>
                <a:gd name="T82" fmla="*/ 8 w 13"/>
                <a:gd name="T83" fmla="*/ 12 h 96"/>
                <a:gd name="T84" fmla="*/ 8 w 13"/>
                <a:gd name="T85" fmla="*/ 12 h 96"/>
                <a:gd name="T86" fmla="*/ 8 w 13"/>
                <a:gd name="T87" fmla="*/ 10 h 96"/>
                <a:gd name="T88" fmla="*/ 8 w 13"/>
                <a:gd name="T89" fmla="*/ 10 h 96"/>
                <a:gd name="T90" fmla="*/ 8 w 13"/>
                <a:gd name="T91" fmla="*/ 8 h 96"/>
                <a:gd name="T92" fmla="*/ 8 w 13"/>
                <a:gd name="T93" fmla="*/ 8 h 96"/>
                <a:gd name="T94" fmla="*/ 8 w 13"/>
                <a:gd name="T95" fmla="*/ 5 h 96"/>
                <a:gd name="T96" fmla="*/ 8 w 13"/>
                <a:gd name="T97" fmla="*/ 4 h 96"/>
                <a:gd name="T98" fmla="*/ 8 w 13"/>
                <a:gd name="T99" fmla="*/ 3 h 96"/>
                <a:gd name="T100" fmla="*/ 8 w 13"/>
                <a:gd name="T101" fmla="*/ 3 h 96"/>
                <a:gd name="T102" fmla="*/ 8 w 13"/>
                <a:gd name="T103" fmla="*/ 2 h 96"/>
                <a:gd name="T104" fmla="*/ 8 w 13"/>
                <a:gd name="T105" fmla="*/ 2 h 96"/>
                <a:gd name="T106" fmla="*/ 8 w 13"/>
                <a:gd name="T107" fmla="*/ 2 h 96"/>
                <a:gd name="T108" fmla="*/ 8 w 13"/>
                <a:gd name="T109" fmla="*/ 2 h 96"/>
                <a:gd name="T110" fmla="*/ 8 w 13"/>
                <a:gd name="T111" fmla="*/ 1 h 96"/>
                <a:gd name="T112" fmla="*/ 11 w 13"/>
                <a:gd name="T113" fmla="*/ 0 h 96"/>
                <a:gd name="T114" fmla="*/ 11 w 13"/>
                <a:gd name="T115" fmla="*/ 0 h 96"/>
                <a:gd name="T116" fmla="*/ 10 w 13"/>
                <a:gd name="T117" fmla="*/ 54 h 96"/>
                <a:gd name="T118" fmla="*/ 0 w 13"/>
                <a:gd name="T119" fmla="*/ 96 h 96"/>
                <a:gd name="T120" fmla="*/ 0 w 13"/>
                <a:gd name="T121" fmla="*/ 88 h 96"/>
                <a:gd name="T122" fmla="*/ 1 w 13"/>
                <a:gd name="T123" fmla="*/ 84 h 96"/>
                <a:gd name="T124" fmla="*/ 1 w 13"/>
                <a:gd name="T125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96">
                  <a:moveTo>
                    <a:pt x="1" y="84"/>
                  </a:moveTo>
                  <a:cubicBezTo>
                    <a:pt x="1" y="83"/>
                    <a:pt x="1" y="82"/>
                    <a:pt x="1" y="81"/>
                  </a:cubicBezTo>
                  <a:cubicBezTo>
                    <a:pt x="1" y="81"/>
                    <a:pt x="2" y="80"/>
                    <a:pt x="2" y="80"/>
                  </a:cubicBezTo>
                  <a:cubicBezTo>
                    <a:pt x="2" y="79"/>
                    <a:pt x="2" y="78"/>
                    <a:pt x="2" y="77"/>
                  </a:cubicBezTo>
                  <a:cubicBezTo>
                    <a:pt x="2" y="77"/>
                    <a:pt x="2" y="77"/>
                    <a:pt x="2" y="76"/>
                  </a:cubicBezTo>
                  <a:cubicBezTo>
                    <a:pt x="3" y="75"/>
                    <a:pt x="3" y="75"/>
                    <a:pt x="3" y="74"/>
                  </a:cubicBezTo>
                  <a:cubicBezTo>
                    <a:pt x="3" y="73"/>
                    <a:pt x="3" y="73"/>
                    <a:pt x="3" y="72"/>
                  </a:cubicBezTo>
                  <a:cubicBezTo>
                    <a:pt x="3" y="72"/>
                    <a:pt x="3" y="71"/>
                    <a:pt x="4" y="70"/>
                  </a:cubicBezTo>
                  <a:cubicBezTo>
                    <a:pt x="4" y="70"/>
                    <a:pt x="4" y="69"/>
                    <a:pt x="4" y="69"/>
                  </a:cubicBezTo>
                  <a:cubicBezTo>
                    <a:pt x="4" y="68"/>
                    <a:pt x="4" y="67"/>
                    <a:pt x="4" y="66"/>
                  </a:cubicBezTo>
                  <a:cubicBezTo>
                    <a:pt x="4" y="66"/>
                    <a:pt x="4" y="66"/>
                    <a:pt x="4" y="65"/>
                  </a:cubicBezTo>
                  <a:cubicBezTo>
                    <a:pt x="4" y="64"/>
                    <a:pt x="5" y="64"/>
                    <a:pt x="5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5" y="60"/>
                    <a:pt x="5" y="59"/>
                  </a:cubicBezTo>
                  <a:cubicBezTo>
                    <a:pt x="5" y="59"/>
                    <a:pt x="5" y="58"/>
                    <a:pt x="5" y="58"/>
                  </a:cubicBezTo>
                  <a:cubicBezTo>
                    <a:pt x="5" y="57"/>
                    <a:pt x="6" y="56"/>
                    <a:pt x="6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6" y="53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49"/>
                    <a:pt x="6" y="48"/>
                  </a:cubicBezTo>
                  <a:cubicBezTo>
                    <a:pt x="6" y="48"/>
                    <a:pt x="6" y="48"/>
                    <a:pt x="6" y="47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7" y="42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39"/>
                    <a:pt x="7" y="38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0"/>
                    <a:pt x="8" y="29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4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8" y="15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8"/>
                    <a:pt x="13" y="35"/>
                    <a:pt x="10" y="54"/>
                  </a:cubicBezTo>
                  <a:cubicBezTo>
                    <a:pt x="6" y="70"/>
                    <a:pt x="5" y="87"/>
                    <a:pt x="0" y="9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7"/>
                    <a:pt x="0" y="86"/>
                    <a:pt x="1" y="84"/>
                  </a:cubicBezTo>
                  <a:cubicBezTo>
                    <a:pt x="1" y="84"/>
                    <a:pt x="1" y="84"/>
                    <a:pt x="1" y="8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D5826246-6801-48F9-9334-339F9DECB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653"/>
              <a:ext cx="101" cy="76"/>
            </a:xfrm>
            <a:custGeom>
              <a:avLst/>
              <a:gdLst>
                <a:gd name="T0" fmla="*/ 11 w 49"/>
                <a:gd name="T1" fmla="*/ 1 h 37"/>
                <a:gd name="T2" fmla="*/ 20 w 49"/>
                <a:gd name="T3" fmla="*/ 7 h 37"/>
                <a:gd name="T4" fmla="*/ 26 w 49"/>
                <a:gd name="T5" fmla="*/ 16 h 37"/>
                <a:gd name="T6" fmla="*/ 31 w 49"/>
                <a:gd name="T7" fmla="*/ 7 h 37"/>
                <a:gd name="T8" fmla="*/ 41 w 49"/>
                <a:gd name="T9" fmla="*/ 0 h 37"/>
                <a:gd name="T10" fmla="*/ 49 w 49"/>
                <a:gd name="T11" fmla="*/ 3 h 37"/>
                <a:gd name="T12" fmla="*/ 26 w 49"/>
                <a:gd name="T13" fmla="*/ 37 h 37"/>
                <a:gd name="T14" fmla="*/ 0 w 49"/>
                <a:gd name="T15" fmla="*/ 3 h 37"/>
                <a:gd name="T16" fmla="*/ 11 w 49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7">
                  <a:moveTo>
                    <a:pt x="11" y="1"/>
                  </a:moveTo>
                  <a:cubicBezTo>
                    <a:pt x="14" y="3"/>
                    <a:pt x="17" y="6"/>
                    <a:pt x="20" y="7"/>
                  </a:cubicBezTo>
                  <a:cubicBezTo>
                    <a:pt x="20" y="7"/>
                    <a:pt x="22" y="10"/>
                    <a:pt x="26" y="16"/>
                  </a:cubicBezTo>
                  <a:cubicBezTo>
                    <a:pt x="26" y="16"/>
                    <a:pt x="31" y="9"/>
                    <a:pt x="31" y="7"/>
                  </a:cubicBezTo>
                  <a:cubicBezTo>
                    <a:pt x="31" y="7"/>
                    <a:pt x="37" y="5"/>
                    <a:pt x="41" y="0"/>
                  </a:cubicBezTo>
                  <a:cubicBezTo>
                    <a:pt x="43" y="1"/>
                    <a:pt x="46" y="2"/>
                    <a:pt x="49" y="3"/>
                  </a:cubicBezTo>
                  <a:cubicBezTo>
                    <a:pt x="48" y="9"/>
                    <a:pt x="42" y="25"/>
                    <a:pt x="26" y="37"/>
                  </a:cubicBezTo>
                  <a:cubicBezTo>
                    <a:pt x="26" y="37"/>
                    <a:pt x="7" y="19"/>
                    <a:pt x="0" y="3"/>
                  </a:cubicBezTo>
                  <a:cubicBezTo>
                    <a:pt x="4" y="2"/>
                    <a:pt x="8" y="2"/>
                    <a:pt x="11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8E60C3E3-F23F-4E2E-8E6C-5093D14A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10"/>
              <a:ext cx="74" cy="84"/>
            </a:xfrm>
            <a:custGeom>
              <a:avLst/>
              <a:gdLst>
                <a:gd name="T0" fmla="*/ 0 w 36"/>
                <a:gd name="T1" fmla="*/ 23 h 41"/>
                <a:gd name="T2" fmla="*/ 8 w 36"/>
                <a:gd name="T3" fmla="*/ 32 h 41"/>
                <a:gd name="T4" fmla="*/ 18 w 36"/>
                <a:gd name="T5" fmla="*/ 41 h 41"/>
                <a:gd name="T6" fmla="*/ 27 w 36"/>
                <a:gd name="T7" fmla="*/ 32 h 41"/>
                <a:gd name="T8" fmla="*/ 35 w 36"/>
                <a:gd name="T9" fmla="*/ 23 h 41"/>
                <a:gd name="T10" fmla="*/ 33 w 36"/>
                <a:gd name="T11" fmla="*/ 0 h 41"/>
                <a:gd name="T12" fmla="*/ 2 w 36"/>
                <a:gd name="T13" fmla="*/ 0 h 41"/>
                <a:gd name="T14" fmla="*/ 0 w 36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0" y="23"/>
                  </a:moveTo>
                  <a:cubicBezTo>
                    <a:pt x="0" y="28"/>
                    <a:pt x="3" y="30"/>
                    <a:pt x="8" y="32"/>
                  </a:cubicBezTo>
                  <a:cubicBezTo>
                    <a:pt x="11" y="33"/>
                    <a:pt x="14" y="41"/>
                    <a:pt x="18" y="41"/>
                  </a:cubicBezTo>
                  <a:cubicBezTo>
                    <a:pt x="21" y="41"/>
                    <a:pt x="24" y="33"/>
                    <a:pt x="27" y="32"/>
                  </a:cubicBezTo>
                  <a:cubicBezTo>
                    <a:pt x="32" y="31"/>
                    <a:pt x="36" y="28"/>
                    <a:pt x="35" y="2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2550BD3C-5DDC-4BCD-9A1C-CEA1D739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614"/>
              <a:ext cx="70" cy="37"/>
            </a:xfrm>
            <a:custGeom>
              <a:avLst/>
              <a:gdLst>
                <a:gd name="T0" fmla="*/ 0 w 34"/>
                <a:gd name="T1" fmla="*/ 13 h 18"/>
                <a:gd name="T2" fmla="*/ 34 w 34"/>
                <a:gd name="T3" fmla="*/ 17 h 18"/>
                <a:gd name="T4" fmla="*/ 32 w 34"/>
                <a:gd name="T5" fmla="*/ 0 h 18"/>
                <a:gd name="T6" fmla="*/ 1 w 34"/>
                <a:gd name="T7" fmla="*/ 0 h 18"/>
                <a:gd name="T8" fmla="*/ 0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0" y="13"/>
                  </a:moveTo>
                  <a:cubicBezTo>
                    <a:pt x="10" y="17"/>
                    <a:pt x="22" y="18"/>
                    <a:pt x="34" y="1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0491B1D7-681F-47EC-8DDF-702A764CA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645"/>
              <a:ext cx="92" cy="76"/>
            </a:xfrm>
            <a:custGeom>
              <a:avLst/>
              <a:gdLst>
                <a:gd name="T0" fmla="*/ 6 w 45"/>
                <a:gd name="T1" fmla="*/ 0 h 37"/>
                <a:gd name="T2" fmla="*/ 19 w 45"/>
                <a:gd name="T3" fmla="*/ 12 h 37"/>
                <a:gd name="T4" fmla="*/ 24 w 45"/>
                <a:gd name="T5" fmla="*/ 20 h 37"/>
                <a:gd name="T6" fmla="*/ 28 w 45"/>
                <a:gd name="T7" fmla="*/ 12 h 37"/>
                <a:gd name="T8" fmla="*/ 40 w 45"/>
                <a:gd name="T9" fmla="*/ 2 h 37"/>
                <a:gd name="T10" fmla="*/ 45 w 45"/>
                <a:gd name="T11" fmla="*/ 6 h 37"/>
                <a:gd name="T12" fmla="*/ 24 w 45"/>
                <a:gd name="T13" fmla="*/ 37 h 37"/>
                <a:gd name="T14" fmla="*/ 0 w 45"/>
                <a:gd name="T15" fmla="*/ 6 h 37"/>
                <a:gd name="T16" fmla="*/ 6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6" y="0"/>
                  </a:moveTo>
                  <a:cubicBezTo>
                    <a:pt x="6" y="0"/>
                    <a:pt x="10" y="9"/>
                    <a:pt x="19" y="12"/>
                  </a:cubicBezTo>
                  <a:cubicBezTo>
                    <a:pt x="19" y="12"/>
                    <a:pt x="21" y="15"/>
                    <a:pt x="24" y="20"/>
                  </a:cubicBezTo>
                  <a:cubicBezTo>
                    <a:pt x="24" y="20"/>
                    <a:pt x="28" y="14"/>
                    <a:pt x="28" y="12"/>
                  </a:cubicBezTo>
                  <a:cubicBezTo>
                    <a:pt x="28" y="12"/>
                    <a:pt x="37" y="9"/>
                    <a:pt x="40" y="2"/>
                  </a:cubicBezTo>
                  <a:cubicBezTo>
                    <a:pt x="40" y="2"/>
                    <a:pt x="42" y="2"/>
                    <a:pt x="45" y="6"/>
                  </a:cubicBezTo>
                  <a:cubicBezTo>
                    <a:pt x="45" y="6"/>
                    <a:pt x="42" y="24"/>
                    <a:pt x="24" y="37"/>
                  </a:cubicBezTo>
                  <a:cubicBezTo>
                    <a:pt x="24" y="37"/>
                    <a:pt x="5" y="20"/>
                    <a:pt x="0" y="6"/>
                  </a:cubicBezTo>
                  <a:cubicBezTo>
                    <a:pt x="0" y="6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9866E6DB-0499-4FC4-997A-93C2E6AD8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645"/>
              <a:ext cx="46" cy="49"/>
            </a:xfrm>
            <a:custGeom>
              <a:avLst/>
              <a:gdLst>
                <a:gd name="T0" fmla="*/ 22 w 22"/>
                <a:gd name="T1" fmla="*/ 12 h 24"/>
                <a:gd name="T2" fmla="*/ 13 w 22"/>
                <a:gd name="T3" fmla="*/ 24 h 24"/>
                <a:gd name="T4" fmla="*/ 0 w 22"/>
                <a:gd name="T5" fmla="*/ 7 h 24"/>
                <a:gd name="T6" fmla="*/ 9 w 22"/>
                <a:gd name="T7" fmla="*/ 0 h 24"/>
                <a:gd name="T8" fmla="*/ 22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12"/>
                  </a:moveTo>
                  <a:cubicBezTo>
                    <a:pt x="22" y="12"/>
                    <a:pt x="17" y="12"/>
                    <a:pt x="13" y="24"/>
                  </a:cubicBezTo>
                  <a:cubicBezTo>
                    <a:pt x="13" y="24"/>
                    <a:pt x="2" y="17"/>
                    <a:pt x="0" y="7"/>
                  </a:cubicBezTo>
                  <a:cubicBezTo>
                    <a:pt x="0" y="7"/>
                    <a:pt x="1" y="0"/>
                    <a:pt x="9" y="0"/>
                  </a:cubicBezTo>
                  <a:cubicBezTo>
                    <a:pt x="9" y="0"/>
                    <a:pt x="13" y="9"/>
                    <a:pt x="22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A831420E-7023-4108-B11C-27A919608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645"/>
              <a:ext cx="41" cy="53"/>
            </a:xfrm>
            <a:custGeom>
              <a:avLst/>
              <a:gdLst>
                <a:gd name="T0" fmla="*/ 0 w 20"/>
                <a:gd name="T1" fmla="*/ 12 h 26"/>
                <a:gd name="T2" fmla="*/ 12 w 20"/>
                <a:gd name="T3" fmla="*/ 2 h 26"/>
                <a:gd name="T4" fmla="*/ 20 w 20"/>
                <a:gd name="T5" fmla="*/ 7 h 26"/>
                <a:gd name="T6" fmla="*/ 10 w 20"/>
                <a:gd name="T7" fmla="*/ 26 h 26"/>
                <a:gd name="T8" fmla="*/ 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0" y="12"/>
                    <a:pt x="9" y="9"/>
                    <a:pt x="12" y="2"/>
                  </a:cubicBezTo>
                  <a:cubicBezTo>
                    <a:pt x="12" y="2"/>
                    <a:pt x="16" y="0"/>
                    <a:pt x="20" y="7"/>
                  </a:cubicBezTo>
                  <a:cubicBezTo>
                    <a:pt x="20" y="7"/>
                    <a:pt x="19" y="17"/>
                    <a:pt x="10" y="26"/>
                  </a:cubicBezTo>
                  <a:cubicBezTo>
                    <a:pt x="10" y="26"/>
                    <a:pt x="8" y="19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1684348D-1E7A-4049-A856-330BD7DD2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459"/>
              <a:ext cx="66" cy="124"/>
            </a:xfrm>
            <a:custGeom>
              <a:avLst/>
              <a:gdLst>
                <a:gd name="T0" fmla="*/ 31 w 32"/>
                <a:gd name="T1" fmla="*/ 16 h 60"/>
                <a:gd name="T2" fmla="*/ 9 w 32"/>
                <a:gd name="T3" fmla="*/ 10 h 60"/>
                <a:gd name="T4" fmla="*/ 32 w 32"/>
                <a:gd name="T5" fmla="*/ 44 h 60"/>
                <a:gd name="T6" fmla="*/ 31 w 32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0">
                  <a:moveTo>
                    <a:pt x="31" y="16"/>
                  </a:moveTo>
                  <a:cubicBezTo>
                    <a:pt x="31" y="16"/>
                    <a:pt x="20" y="0"/>
                    <a:pt x="9" y="10"/>
                  </a:cubicBezTo>
                  <a:cubicBezTo>
                    <a:pt x="0" y="19"/>
                    <a:pt x="16" y="60"/>
                    <a:pt x="32" y="44"/>
                  </a:cubicBezTo>
                  <a:lnTo>
                    <a:pt x="31" y="16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C58D05FF-B2EB-4379-8FAC-A24CA449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467"/>
              <a:ext cx="43" cy="81"/>
            </a:xfrm>
            <a:custGeom>
              <a:avLst/>
              <a:gdLst>
                <a:gd name="T0" fmla="*/ 16 w 21"/>
                <a:gd name="T1" fmla="*/ 14 h 39"/>
                <a:gd name="T2" fmla="*/ 5 w 21"/>
                <a:gd name="T3" fmla="*/ 8 h 39"/>
                <a:gd name="T4" fmla="*/ 14 w 21"/>
                <a:gd name="T5" fmla="*/ 37 h 39"/>
                <a:gd name="T6" fmla="*/ 20 w 21"/>
                <a:gd name="T7" fmla="*/ 32 h 39"/>
                <a:gd name="T8" fmla="*/ 16 w 21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9">
                  <a:moveTo>
                    <a:pt x="16" y="14"/>
                  </a:moveTo>
                  <a:cubicBezTo>
                    <a:pt x="16" y="14"/>
                    <a:pt x="13" y="0"/>
                    <a:pt x="5" y="8"/>
                  </a:cubicBezTo>
                  <a:cubicBezTo>
                    <a:pt x="0" y="14"/>
                    <a:pt x="7" y="33"/>
                    <a:pt x="14" y="37"/>
                  </a:cubicBezTo>
                  <a:cubicBezTo>
                    <a:pt x="17" y="39"/>
                    <a:pt x="21" y="36"/>
                    <a:pt x="20" y="32"/>
                  </a:cubicBezTo>
                  <a:lnTo>
                    <a:pt x="1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CE903AC8-7E26-4118-A811-172A6E3F0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502"/>
              <a:ext cx="19" cy="25"/>
            </a:xfrm>
            <a:custGeom>
              <a:avLst/>
              <a:gdLst>
                <a:gd name="T0" fmla="*/ 0 w 9"/>
                <a:gd name="T1" fmla="*/ 7 h 12"/>
                <a:gd name="T2" fmla="*/ 6 w 9"/>
                <a:gd name="T3" fmla="*/ 12 h 12"/>
                <a:gd name="T4" fmla="*/ 9 w 9"/>
                <a:gd name="T5" fmla="*/ 5 h 12"/>
                <a:gd name="T6" fmla="*/ 3 w 9"/>
                <a:gd name="T7" fmla="*/ 0 h 12"/>
                <a:gd name="T8" fmla="*/ 0 w 9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7"/>
                  </a:moveTo>
                  <a:cubicBezTo>
                    <a:pt x="1" y="10"/>
                    <a:pt x="3" y="12"/>
                    <a:pt x="6" y="12"/>
                  </a:cubicBezTo>
                  <a:cubicBezTo>
                    <a:pt x="8" y="11"/>
                    <a:pt x="9" y="8"/>
                    <a:pt x="9" y="5"/>
                  </a:cubicBezTo>
                  <a:cubicBezTo>
                    <a:pt x="8" y="2"/>
                    <a:pt x="6" y="0"/>
                    <a:pt x="3" y="0"/>
                  </a:cubicBezTo>
                  <a:cubicBezTo>
                    <a:pt x="1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6103830F-01DD-4B56-819F-D25E93EC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80"/>
              <a:ext cx="19" cy="60"/>
            </a:xfrm>
            <a:custGeom>
              <a:avLst/>
              <a:gdLst>
                <a:gd name="T0" fmla="*/ 1 w 9"/>
                <a:gd name="T1" fmla="*/ 3 h 29"/>
                <a:gd name="T2" fmla="*/ 1 w 9"/>
                <a:gd name="T3" fmla="*/ 13 h 29"/>
                <a:gd name="T4" fmla="*/ 1 w 9"/>
                <a:gd name="T5" fmla="*/ 14 h 29"/>
                <a:gd name="T6" fmla="*/ 1 w 9"/>
                <a:gd name="T7" fmla="*/ 15 h 29"/>
                <a:gd name="T8" fmla="*/ 8 w 9"/>
                <a:gd name="T9" fmla="*/ 29 h 29"/>
                <a:gd name="T10" fmla="*/ 4 w 9"/>
                <a:gd name="T11" fmla="*/ 3 h 29"/>
                <a:gd name="T12" fmla="*/ 9 w 9"/>
                <a:gd name="T13" fmla="*/ 1 h 29"/>
                <a:gd name="T14" fmla="*/ 7 w 9"/>
                <a:gd name="T15" fmla="*/ 0 h 29"/>
                <a:gd name="T16" fmla="*/ 2 w 9"/>
                <a:gd name="T17" fmla="*/ 2 h 29"/>
                <a:gd name="T18" fmla="*/ 1 w 9"/>
                <a:gd name="T19" fmla="*/ 3 h 29"/>
                <a:gd name="T20" fmla="*/ 1 w 9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9">
                  <a:moveTo>
                    <a:pt x="1" y="3"/>
                  </a:moveTo>
                  <a:cubicBezTo>
                    <a:pt x="0" y="6"/>
                    <a:pt x="0" y="9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20"/>
                    <a:pt x="5" y="26"/>
                    <a:pt x="8" y="29"/>
                  </a:cubicBezTo>
                  <a:cubicBezTo>
                    <a:pt x="3" y="21"/>
                    <a:pt x="0" y="8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0"/>
                    <a:pt x="4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F5F1EF91-00D2-435D-A209-DF802AA4F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426"/>
              <a:ext cx="62" cy="118"/>
            </a:xfrm>
            <a:custGeom>
              <a:avLst/>
              <a:gdLst>
                <a:gd name="T0" fmla="*/ 19 w 30"/>
                <a:gd name="T1" fmla="*/ 7 h 57"/>
                <a:gd name="T2" fmla="*/ 0 w 30"/>
                <a:gd name="T3" fmla="*/ 19 h 57"/>
                <a:gd name="T4" fmla="*/ 6 w 30"/>
                <a:gd name="T5" fmla="*/ 45 h 57"/>
                <a:gd name="T6" fmla="*/ 19 w 30"/>
                <a:gd name="T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7">
                  <a:moveTo>
                    <a:pt x="19" y="7"/>
                  </a:moveTo>
                  <a:cubicBezTo>
                    <a:pt x="6" y="0"/>
                    <a:pt x="0" y="19"/>
                    <a:pt x="0" y="19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25" y="57"/>
                    <a:pt x="30" y="13"/>
                    <a:pt x="19" y="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8692FD00-211E-43A2-98BF-E1817B1CD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329"/>
              <a:ext cx="278" cy="324"/>
            </a:xfrm>
            <a:custGeom>
              <a:avLst/>
              <a:gdLst>
                <a:gd name="T0" fmla="*/ 104 w 135"/>
                <a:gd name="T1" fmla="*/ 28 h 157"/>
                <a:gd name="T2" fmla="*/ 117 w 135"/>
                <a:gd name="T3" fmla="*/ 63 h 157"/>
                <a:gd name="T4" fmla="*/ 99 w 135"/>
                <a:gd name="T5" fmla="*/ 136 h 157"/>
                <a:gd name="T6" fmla="*/ 12 w 135"/>
                <a:gd name="T7" fmla="*/ 117 h 157"/>
                <a:gd name="T8" fmla="*/ 4 w 135"/>
                <a:gd name="T9" fmla="*/ 46 h 157"/>
                <a:gd name="T10" fmla="*/ 52 w 135"/>
                <a:gd name="T11" fmla="*/ 3 h 157"/>
                <a:gd name="T12" fmla="*/ 104 w 135"/>
                <a:gd name="T13" fmla="*/ 2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7">
                  <a:moveTo>
                    <a:pt x="104" y="28"/>
                  </a:moveTo>
                  <a:cubicBezTo>
                    <a:pt x="109" y="37"/>
                    <a:pt x="113" y="51"/>
                    <a:pt x="117" y="63"/>
                  </a:cubicBezTo>
                  <a:cubicBezTo>
                    <a:pt x="122" y="75"/>
                    <a:pt x="135" y="115"/>
                    <a:pt x="99" y="136"/>
                  </a:cubicBezTo>
                  <a:cubicBezTo>
                    <a:pt x="62" y="157"/>
                    <a:pt x="25" y="142"/>
                    <a:pt x="12" y="117"/>
                  </a:cubicBezTo>
                  <a:cubicBezTo>
                    <a:pt x="2" y="99"/>
                    <a:pt x="0" y="66"/>
                    <a:pt x="4" y="46"/>
                  </a:cubicBezTo>
                  <a:cubicBezTo>
                    <a:pt x="9" y="19"/>
                    <a:pt x="30" y="7"/>
                    <a:pt x="52" y="3"/>
                  </a:cubicBezTo>
                  <a:cubicBezTo>
                    <a:pt x="74" y="0"/>
                    <a:pt x="93" y="7"/>
                    <a:pt x="104" y="2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04DCDE2C-C02A-4FB7-A9A7-517EC6A3C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455"/>
              <a:ext cx="264" cy="194"/>
            </a:xfrm>
            <a:custGeom>
              <a:avLst/>
              <a:gdLst>
                <a:gd name="T0" fmla="*/ 0 w 128"/>
                <a:gd name="T1" fmla="*/ 32 h 94"/>
                <a:gd name="T2" fmla="*/ 17 w 128"/>
                <a:gd name="T3" fmla="*/ 76 h 94"/>
                <a:gd name="T4" fmla="*/ 72 w 128"/>
                <a:gd name="T5" fmla="*/ 89 h 94"/>
                <a:gd name="T6" fmla="*/ 119 w 128"/>
                <a:gd name="T7" fmla="*/ 17 h 94"/>
                <a:gd name="T8" fmla="*/ 108 w 128"/>
                <a:gd name="T9" fmla="*/ 0 h 94"/>
                <a:gd name="T10" fmla="*/ 100 w 128"/>
                <a:gd name="T11" fmla="*/ 30 h 94"/>
                <a:gd name="T12" fmla="*/ 71 w 128"/>
                <a:gd name="T13" fmla="*/ 39 h 94"/>
                <a:gd name="T14" fmla="*/ 63 w 128"/>
                <a:gd name="T15" fmla="*/ 41 h 94"/>
                <a:gd name="T16" fmla="*/ 24 w 128"/>
                <a:gd name="T17" fmla="*/ 40 h 94"/>
                <a:gd name="T18" fmla="*/ 6 w 128"/>
                <a:gd name="T19" fmla="*/ 18 h 94"/>
                <a:gd name="T20" fmla="*/ 0 w 128"/>
                <a:gd name="T21" fmla="*/ 3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94">
                  <a:moveTo>
                    <a:pt x="0" y="32"/>
                  </a:moveTo>
                  <a:cubicBezTo>
                    <a:pt x="0" y="32"/>
                    <a:pt x="6" y="65"/>
                    <a:pt x="17" y="76"/>
                  </a:cubicBezTo>
                  <a:cubicBezTo>
                    <a:pt x="27" y="86"/>
                    <a:pt x="38" y="94"/>
                    <a:pt x="72" y="89"/>
                  </a:cubicBezTo>
                  <a:cubicBezTo>
                    <a:pt x="106" y="84"/>
                    <a:pt x="128" y="64"/>
                    <a:pt x="119" y="17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12" y="27"/>
                    <a:pt x="100" y="30"/>
                  </a:cubicBezTo>
                  <a:cubicBezTo>
                    <a:pt x="90" y="32"/>
                    <a:pt x="80" y="34"/>
                    <a:pt x="71" y="39"/>
                  </a:cubicBezTo>
                  <a:cubicBezTo>
                    <a:pt x="69" y="40"/>
                    <a:pt x="66" y="41"/>
                    <a:pt x="63" y="41"/>
                  </a:cubicBezTo>
                  <a:cubicBezTo>
                    <a:pt x="54" y="41"/>
                    <a:pt x="36" y="41"/>
                    <a:pt x="24" y="40"/>
                  </a:cubicBezTo>
                  <a:cubicBezTo>
                    <a:pt x="9" y="39"/>
                    <a:pt x="6" y="18"/>
                    <a:pt x="6" y="18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72AE388E-068D-4874-8309-33CD810C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546"/>
              <a:ext cx="95" cy="62"/>
            </a:xfrm>
            <a:custGeom>
              <a:avLst/>
              <a:gdLst>
                <a:gd name="T0" fmla="*/ 0 w 46"/>
                <a:gd name="T1" fmla="*/ 7 h 30"/>
                <a:gd name="T2" fmla="*/ 46 w 46"/>
                <a:gd name="T3" fmla="*/ 0 h 30"/>
                <a:gd name="T4" fmla="*/ 32 w 46"/>
                <a:gd name="T5" fmla="*/ 24 h 30"/>
                <a:gd name="T6" fmla="*/ 0 w 46"/>
                <a:gd name="T7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0">
                  <a:moveTo>
                    <a:pt x="0" y="7"/>
                  </a:moveTo>
                  <a:cubicBezTo>
                    <a:pt x="0" y="7"/>
                    <a:pt x="24" y="11"/>
                    <a:pt x="46" y="0"/>
                  </a:cubicBezTo>
                  <a:cubicBezTo>
                    <a:pt x="46" y="0"/>
                    <a:pt x="46" y="18"/>
                    <a:pt x="32" y="24"/>
                  </a:cubicBezTo>
                  <a:cubicBezTo>
                    <a:pt x="17" y="30"/>
                    <a:pt x="7" y="23"/>
                    <a:pt x="0" y="7"/>
                  </a:cubicBezTo>
                  <a:close/>
                </a:path>
              </a:pathLst>
            </a:custGeom>
            <a:solidFill>
              <a:srgbClr val="B32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581A406B-8303-48A7-88C5-7BA41875B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573"/>
              <a:ext cx="60" cy="31"/>
            </a:xfrm>
            <a:custGeom>
              <a:avLst/>
              <a:gdLst>
                <a:gd name="T0" fmla="*/ 21 w 29"/>
                <a:gd name="T1" fmla="*/ 11 h 15"/>
                <a:gd name="T2" fmla="*/ 29 w 29"/>
                <a:gd name="T3" fmla="*/ 5 h 15"/>
                <a:gd name="T4" fmla="*/ 8 w 29"/>
                <a:gd name="T5" fmla="*/ 4 h 15"/>
                <a:gd name="T6" fmla="*/ 0 w 29"/>
                <a:gd name="T7" fmla="*/ 10 h 15"/>
                <a:gd name="T8" fmla="*/ 21 w 29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5">
                  <a:moveTo>
                    <a:pt x="21" y="11"/>
                  </a:moveTo>
                  <a:cubicBezTo>
                    <a:pt x="24" y="10"/>
                    <a:pt x="27" y="8"/>
                    <a:pt x="29" y="5"/>
                  </a:cubicBezTo>
                  <a:cubicBezTo>
                    <a:pt x="23" y="1"/>
                    <a:pt x="16" y="0"/>
                    <a:pt x="8" y="4"/>
                  </a:cubicBezTo>
                  <a:cubicBezTo>
                    <a:pt x="5" y="5"/>
                    <a:pt x="2" y="7"/>
                    <a:pt x="0" y="10"/>
                  </a:cubicBezTo>
                  <a:cubicBezTo>
                    <a:pt x="6" y="14"/>
                    <a:pt x="13" y="15"/>
                    <a:pt x="21" y="11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0A531AFD-D479-4428-A567-ABD81E763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546"/>
              <a:ext cx="95" cy="27"/>
            </a:xfrm>
            <a:custGeom>
              <a:avLst/>
              <a:gdLst>
                <a:gd name="T0" fmla="*/ 46 w 46"/>
                <a:gd name="T1" fmla="*/ 3 h 13"/>
                <a:gd name="T2" fmla="*/ 46 w 46"/>
                <a:gd name="T3" fmla="*/ 0 h 13"/>
                <a:gd name="T4" fmla="*/ 0 w 46"/>
                <a:gd name="T5" fmla="*/ 7 h 13"/>
                <a:gd name="T6" fmla="*/ 2 w 46"/>
                <a:gd name="T7" fmla="*/ 11 h 13"/>
                <a:gd name="T8" fmla="*/ 28 w 46"/>
                <a:gd name="T9" fmla="*/ 11 h 13"/>
                <a:gd name="T10" fmla="*/ 46 w 46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3">
                  <a:moveTo>
                    <a:pt x="46" y="3"/>
                  </a:moveTo>
                  <a:cubicBezTo>
                    <a:pt x="46" y="1"/>
                    <a:pt x="46" y="0"/>
                    <a:pt x="46" y="0"/>
                  </a:cubicBezTo>
                  <a:cubicBezTo>
                    <a:pt x="24" y="11"/>
                    <a:pt x="0" y="7"/>
                    <a:pt x="0" y="7"/>
                  </a:cubicBezTo>
                  <a:cubicBezTo>
                    <a:pt x="1" y="9"/>
                    <a:pt x="1" y="10"/>
                    <a:pt x="2" y="11"/>
                  </a:cubicBezTo>
                  <a:cubicBezTo>
                    <a:pt x="9" y="13"/>
                    <a:pt x="17" y="13"/>
                    <a:pt x="28" y="11"/>
                  </a:cubicBezTo>
                  <a:cubicBezTo>
                    <a:pt x="35" y="9"/>
                    <a:pt x="41" y="6"/>
                    <a:pt x="46" y="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BA68489C-C848-4913-8E56-1E3057BAB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370"/>
              <a:ext cx="43" cy="120"/>
            </a:xfrm>
            <a:custGeom>
              <a:avLst/>
              <a:gdLst>
                <a:gd name="T0" fmla="*/ 0 w 21"/>
                <a:gd name="T1" fmla="*/ 7 h 58"/>
                <a:gd name="T2" fmla="*/ 21 w 21"/>
                <a:gd name="T3" fmla="*/ 58 h 58"/>
                <a:gd name="T4" fmla="*/ 4 w 21"/>
                <a:gd name="T5" fmla="*/ 0 h 58"/>
                <a:gd name="T6" fmla="*/ 0 w 21"/>
                <a:gd name="T7" fmla="*/ 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58">
                  <a:moveTo>
                    <a:pt x="0" y="7"/>
                  </a:moveTo>
                  <a:cubicBezTo>
                    <a:pt x="0" y="7"/>
                    <a:pt x="8" y="48"/>
                    <a:pt x="21" y="58"/>
                  </a:cubicBezTo>
                  <a:cubicBezTo>
                    <a:pt x="21" y="58"/>
                    <a:pt x="13" y="12"/>
                    <a:pt x="4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EE61F865-0781-437C-8BB3-69DFF2BCA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488"/>
              <a:ext cx="37" cy="49"/>
            </a:xfrm>
            <a:custGeom>
              <a:avLst/>
              <a:gdLst>
                <a:gd name="T0" fmla="*/ 0 w 18"/>
                <a:gd name="T1" fmla="*/ 0 h 24"/>
                <a:gd name="T2" fmla="*/ 18 w 18"/>
                <a:gd name="T3" fmla="*/ 14 h 24"/>
                <a:gd name="T4" fmla="*/ 4 w 18"/>
                <a:gd name="T5" fmla="*/ 24 h 24"/>
                <a:gd name="T6" fmla="*/ 11 w 18"/>
                <a:gd name="T7" fmla="*/ 17 h 24"/>
                <a:gd name="T8" fmla="*/ 0 w 18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4">
                  <a:moveTo>
                    <a:pt x="0" y="0"/>
                  </a:moveTo>
                  <a:cubicBezTo>
                    <a:pt x="0" y="0"/>
                    <a:pt x="3" y="12"/>
                    <a:pt x="18" y="14"/>
                  </a:cubicBezTo>
                  <a:cubicBezTo>
                    <a:pt x="18" y="14"/>
                    <a:pt x="14" y="24"/>
                    <a:pt x="4" y="24"/>
                  </a:cubicBezTo>
                  <a:cubicBezTo>
                    <a:pt x="4" y="24"/>
                    <a:pt x="9" y="22"/>
                    <a:pt x="11" y="17"/>
                  </a:cubicBezTo>
                  <a:cubicBezTo>
                    <a:pt x="11" y="17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385BB4B8-85CC-45E1-9A97-1F70AB5E8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290"/>
              <a:ext cx="278" cy="241"/>
            </a:xfrm>
            <a:custGeom>
              <a:avLst/>
              <a:gdLst>
                <a:gd name="T0" fmla="*/ 16 w 135"/>
                <a:gd name="T1" fmla="*/ 117 h 117"/>
                <a:gd name="T2" fmla="*/ 20 w 135"/>
                <a:gd name="T3" fmla="*/ 67 h 117"/>
                <a:gd name="T4" fmla="*/ 46 w 135"/>
                <a:gd name="T5" fmla="*/ 50 h 117"/>
                <a:gd name="T6" fmla="*/ 131 w 135"/>
                <a:gd name="T7" fmla="*/ 26 h 117"/>
                <a:gd name="T8" fmla="*/ 119 w 135"/>
                <a:gd name="T9" fmla="*/ 28 h 117"/>
                <a:gd name="T10" fmla="*/ 135 w 135"/>
                <a:gd name="T11" fmla="*/ 6 h 117"/>
                <a:gd name="T12" fmla="*/ 105 w 135"/>
                <a:gd name="T13" fmla="*/ 15 h 117"/>
                <a:gd name="T14" fmla="*/ 120 w 135"/>
                <a:gd name="T15" fmla="*/ 3 h 117"/>
                <a:gd name="T16" fmla="*/ 94 w 135"/>
                <a:gd name="T17" fmla="*/ 4 h 117"/>
                <a:gd name="T18" fmla="*/ 9 w 135"/>
                <a:gd name="T19" fmla="*/ 43 h 117"/>
                <a:gd name="T20" fmla="*/ 2 w 135"/>
                <a:gd name="T21" fmla="*/ 63 h 117"/>
                <a:gd name="T22" fmla="*/ 16 w 135"/>
                <a:gd name="T23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117">
                  <a:moveTo>
                    <a:pt x="16" y="117"/>
                  </a:moveTo>
                  <a:cubicBezTo>
                    <a:pt x="16" y="117"/>
                    <a:pt x="27" y="101"/>
                    <a:pt x="20" y="67"/>
                  </a:cubicBezTo>
                  <a:cubicBezTo>
                    <a:pt x="20" y="67"/>
                    <a:pt x="22" y="50"/>
                    <a:pt x="46" y="50"/>
                  </a:cubicBezTo>
                  <a:cubicBezTo>
                    <a:pt x="70" y="51"/>
                    <a:pt x="123" y="62"/>
                    <a:pt x="131" y="26"/>
                  </a:cubicBezTo>
                  <a:cubicBezTo>
                    <a:pt x="131" y="26"/>
                    <a:pt x="126" y="28"/>
                    <a:pt x="119" y="28"/>
                  </a:cubicBezTo>
                  <a:cubicBezTo>
                    <a:pt x="121" y="28"/>
                    <a:pt x="132" y="22"/>
                    <a:pt x="135" y="6"/>
                  </a:cubicBezTo>
                  <a:cubicBezTo>
                    <a:pt x="135" y="6"/>
                    <a:pt x="112" y="15"/>
                    <a:pt x="105" y="15"/>
                  </a:cubicBezTo>
                  <a:cubicBezTo>
                    <a:pt x="105" y="15"/>
                    <a:pt x="114" y="8"/>
                    <a:pt x="120" y="3"/>
                  </a:cubicBezTo>
                  <a:cubicBezTo>
                    <a:pt x="120" y="3"/>
                    <a:pt x="106" y="7"/>
                    <a:pt x="94" y="4"/>
                  </a:cubicBezTo>
                  <a:cubicBezTo>
                    <a:pt x="82" y="0"/>
                    <a:pt x="12" y="2"/>
                    <a:pt x="9" y="43"/>
                  </a:cubicBezTo>
                  <a:cubicBezTo>
                    <a:pt x="9" y="43"/>
                    <a:pt x="0" y="48"/>
                    <a:pt x="2" y="63"/>
                  </a:cubicBezTo>
                  <a:cubicBezTo>
                    <a:pt x="3" y="79"/>
                    <a:pt x="11" y="102"/>
                    <a:pt x="16" y="11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30738AE0-1470-4843-8231-82E175FD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434"/>
              <a:ext cx="56" cy="21"/>
            </a:xfrm>
            <a:custGeom>
              <a:avLst/>
              <a:gdLst>
                <a:gd name="T0" fmla="*/ 27 w 27"/>
                <a:gd name="T1" fmla="*/ 3 h 10"/>
                <a:gd name="T2" fmla="*/ 20 w 27"/>
                <a:gd name="T3" fmla="*/ 3 h 10"/>
                <a:gd name="T4" fmla="*/ 12 w 27"/>
                <a:gd name="T5" fmla="*/ 3 h 10"/>
                <a:gd name="T6" fmla="*/ 6 w 27"/>
                <a:gd name="T7" fmla="*/ 6 h 10"/>
                <a:gd name="T8" fmla="*/ 0 w 27"/>
                <a:gd name="T9" fmla="*/ 10 h 10"/>
                <a:gd name="T10" fmla="*/ 4 w 27"/>
                <a:gd name="T11" fmla="*/ 4 h 10"/>
                <a:gd name="T12" fmla="*/ 12 w 27"/>
                <a:gd name="T13" fmla="*/ 1 h 10"/>
                <a:gd name="T14" fmla="*/ 27 w 27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0">
                  <a:moveTo>
                    <a:pt x="27" y="3"/>
                  </a:moveTo>
                  <a:cubicBezTo>
                    <a:pt x="24" y="3"/>
                    <a:pt x="22" y="3"/>
                    <a:pt x="20" y="3"/>
                  </a:cubicBezTo>
                  <a:cubicBezTo>
                    <a:pt x="17" y="3"/>
                    <a:pt x="15" y="3"/>
                    <a:pt x="12" y="3"/>
                  </a:cubicBezTo>
                  <a:cubicBezTo>
                    <a:pt x="10" y="4"/>
                    <a:pt x="8" y="5"/>
                    <a:pt x="6" y="6"/>
                  </a:cubicBezTo>
                  <a:cubicBezTo>
                    <a:pt x="3" y="7"/>
                    <a:pt x="2" y="9"/>
                    <a:pt x="0" y="10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7" y="0"/>
                    <a:pt x="23" y="1"/>
                    <a:pt x="27" y="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id="{78DDE0C0-FFB3-40A7-AF39-D569D1E19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418"/>
              <a:ext cx="52" cy="14"/>
            </a:xfrm>
            <a:custGeom>
              <a:avLst/>
              <a:gdLst>
                <a:gd name="T0" fmla="*/ 0 w 25"/>
                <a:gd name="T1" fmla="*/ 7 h 7"/>
                <a:gd name="T2" fmla="*/ 12 w 25"/>
                <a:gd name="T3" fmla="*/ 0 h 7"/>
                <a:gd name="T4" fmla="*/ 19 w 25"/>
                <a:gd name="T5" fmla="*/ 0 h 7"/>
                <a:gd name="T6" fmla="*/ 25 w 25"/>
                <a:gd name="T7" fmla="*/ 3 h 7"/>
                <a:gd name="T8" fmla="*/ 19 w 25"/>
                <a:gd name="T9" fmla="*/ 2 h 7"/>
                <a:gd name="T10" fmla="*/ 12 w 25"/>
                <a:gd name="T11" fmla="*/ 3 h 7"/>
                <a:gd name="T12" fmla="*/ 0 w 2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7">
                  <a:moveTo>
                    <a:pt x="0" y="7"/>
                  </a:moveTo>
                  <a:cubicBezTo>
                    <a:pt x="3" y="3"/>
                    <a:pt x="7" y="1"/>
                    <a:pt x="12" y="0"/>
                  </a:cubicBezTo>
                  <a:cubicBezTo>
                    <a:pt x="14" y="0"/>
                    <a:pt x="17" y="0"/>
                    <a:pt x="19" y="0"/>
                  </a:cubicBezTo>
                  <a:cubicBezTo>
                    <a:pt x="21" y="1"/>
                    <a:pt x="23" y="2"/>
                    <a:pt x="25" y="3"/>
                  </a:cubicBezTo>
                  <a:cubicBezTo>
                    <a:pt x="23" y="3"/>
                    <a:pt x="21" y="2"/>
                    <a:pt x="19" y="2"/>
                  </a:cubicBezTo>
                  <a:cubicBezTo>
                    <a:pt x="17" y="2"/>
                    <a:pt x="15" y="2"/>
                    <a:pt x="12" y="3"/>
                  </a:cubicBezTo>
                  <a:cubicBezTo>
                    <a:pt x="8" y="4"/>
                    <a:pt x="4" y="5"/>
                    <a:pt x="0" y="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3B711520-DFEA-4CBC-B625-6F07C5CB3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43"/>
              <a:ext cx="62" cy="41"/>
            </a:xfrm>
            <a:custGeom>
              <a:avLst/>
              <a:gdLst>
                <a:gd name="T0" fmla="*/ 30 w 30"/>
                <a:gd name="T1" fmla="*/ 15 h 20"/>
                <a:gd name="T2" fmla="*/ 23 w 30"/>
                <a:gd name="T3" fmla="*/ 6 h 20"/>
                <a:gd name="T4" fmla="*/ 13 w 30"/>
                <a:gd name="T5" fmla="*/ 4 h 20"/>
                <a:gd name="T6" fmla="*/ 8 w 30"/>
                <a:gd name="T7" fmla="*/ 6 h 20"/>
                <a:gd name="T8" fmla="*/ 4 w 30"/>
                <a:gd name="T9" fmla="*/ 9 h 20"/>
                <a:gd name="T10" fmla="*/ 1 w 30"/>
                <a:gd name="T11" fmla="*/ 20 h 20"/>
                <a:gd name="T12" fmla="*/ 2 w 30"/>
                <a:gd name="T13" fmla="*/ 8 h 20"/>
                <a:gd name="T14" fmla="*/ 12 w 30"/>
                <a:gd name="T15" fmla="*/ 1 h 20"/>
                <a:gd name="T16" fmla="*/ 19 w 30"/>
                <a:gd name="T17" fmla="*/ 1 h 20"/>
                <a:gd name="T18" fmla="*/ 25 w 30"/>
                <a:gd name="T19" fmla="*/ 4 h 20"/>
                <a:gd name="T20" fmla="*/ 30 w 30"/>
                <a:gd name="T21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0">
                  <a:moveTo>
                    <a:pt x="30" y="15"/>
                  </a:moveTo>
                  <a:cubicBezTo>
                    <a:pt x="28" y="11"/>
                    <a:pt x="26" y="8"/>
                    <a:pt x="23" y="6"/>
                  </a:cubicBezTo>
                  <a:cubicBezTo>
                    <a:pt x="20" y="4"/>
                    <a:pt x="17" y="3"/>
                    <a:pt x="13" y="4"/>
                  </a:cubicBezTo>
                  <a:cubicBezTo>
                    <a:pt x="11" y="4"/>
                    <a:pt x="10" y="5"/>
                    <a:pt x="8" y="6"/>
                  </a:cubicBezTo>
                  <a:cubicBezTo>
                    <a:pt x="7" y="6"/>
                    <a:pt x="5" y="8"/>
                    <a:pt x="4" y="9"/>
                  </a:cubicBezTo>
                  <a:cubicBezTo>
                    <a:pt x="2" y="12"/>
                    <a:pt x="1" y="16"/>
                    <a:pt x="1" y="20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8" y="1"/>
                    <a:pt x="12" y="1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1" y="2"/>
                    <a:pt x="23" y="3"/>
                    <a:pt x="25" y="4"/>
                  </a:cubicBezTo>
                  <a:cubicBezTo>
                    <a:pt x="28" y="7"/>
                    <a:pt x="30" y="11"/>
                    <a:pt x="30" y="1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207">
              <a:extLst>
                <a:ext uri="{FF2B5EF4-FFF2-40B4-BE49-F238E27FC236}">
                  <a16:creationId xmlns:a16="http://schemas.microsoft.com/office/drawing/2014/main" id="{05D5A658-C24D-4DE4-B7EE-34D4A4E05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461"/>
              <a:ext cx="62" cy="41"/>
            </a:xfrm>
            <a:custGeom>
              <a:avLst/>
              <a:gdLst>
                <a:gd name="T0" fmla="*/ 1 w 30"/>
                <a:gd name="T1" fmla="*/ 20 h 20"/>
                <a:gd name="T2" fmla="*/ 2 w 30"/>
                <a:gd name="T3" fmla="*/ 8 h 20"/>
                <a:gd name="T4" fmla="*/ 13 w 30"/>
                <a:gd name="T5" fmla="*/ 1 h 20"/>
                <a:gd name="T6" fmla="*/ 25 w 30"/>
                <a:gd name="T7" fmla="*/ 4 h 20"/>
                <a:gd name="T8" fmla="*/ 30 w 30"/>
                <a:gd name="T9" fmla="*/ 15 h 20"/>
                <a:gd name="T10" fmla="*/ 23 w 30"/>
                <a:gd name="T11" fmla="*/ 6 h 20"/>
                <a:gd name="T12" fmla="*/ 13 w 30"/>
                <a:gd name="T13" fmla="*/ 4 h 20"/>
                <a:gd name="T14" fmla="*/ 5 w 30"/>
                <a:gd name="T15" fmla="*/ 10 h 20"/>
                <a:gd name="T16" fmla="*/ 1 w 30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0">
                  <a:moveTo>
                    <a:pt x="1" y="20"/>
                  </a:move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9" y="2"/>
                    <a:pt x="13" y="1"/>
                  </a:cubicBezTo>
                  <a:cubicBezTo>
                    <a:pt x="17" y="0"/>
                    <a:pt x="22" y="1"/>
                    <a:pt x="25" y="4"/>
                  </a:cubicBezTo>
                  <a:cubicBezTo>
                    <a:pt x="28" y="7"/>
                    <a:pt x="30" y="11"/>
                    <a:pt x="30" y="15"/>
                  </a:cubicBezTo>
                  <a:cubicBezTo>
                    <a:pt x="28" y="12"/>
                    <a:pt x="26" y="8"/>
                    <a:pt x="23" y="6"/>
                  </a:cubicBezTo>
                  <a:cubicBezTo>
                    <a:pt x="20" y="4"/>
                    <a:pt x="17" y="4"/>
                    <a:pt x="13" y="4"/>
                  </a:cubicBezTo>
                  <a:cubicBezTo>
                    <a:pt x="10" y="5"/>
                    <a:pt x="7" y="7"/>
                    <a:pt x="5" y="10"/>
                  </a:cubicBezTo>
                  <a:cubicBezTo>
                    <a:pt x="3" y="13"/>
                    <a:pt x="2" y="16"/>
                    <a:pt x="1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09" name="Group 210">
            <a:extLst>
              <a:ext uri="{FF2B5EF4-FFF2-40B4-BE49-F238E27FC236}">
                <a16:creationId xmlns:a16="http://schemas.microsoft.com/office/drawing/2014/main" id="{12ACA8B4-BD87-463C-B4F5-D1E11A944E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33917" y="993776"/>
            <a:ext cx="1309687" cy="2025650"/>
            <a:chOff x="3615" y="1812"/>
            <a:chExt cx="825" cy="1276"/>
          </a:xfrm>
        </p:grpSpPr>
        <p:sp>
          <p:nvSpPr>
            <p:cNvPr id="210" name="AutoShape 209">
              <a:extLst>
                <a:ext uri="{FF2B5EF4-FFF2-40B4-BE49-F238E27FC236}">
                  <a16:creationId xmlns:a16="http://schemas.microsoft.com/office/drawing/2014/main" id="{DF16E8FA-C999-4690-B3C6-568D4C50B2A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15" y="1812"/>
              <a:ext cx="825" cy="1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1C7DE2A2-3354-48DE-AE6D-9EC00823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82"/>
              <a:ext cx="47" cy="62"/>
            </a:xfrm>
            <a:custGeom>
              <a:avLst/>
              <a:gdLst>
                <a:gd name="T0" fmla="*/ 2 w 47"/>
                <a:gd name="T1" fmla="*/ 0 h 62"/>
                <a:gd name="T2" fmla="*/ 0 w 47"/>
                <a:gd name="T3" fmla="*/ 59 h 62"/>
                <a:gd name="T4" fmla="*/ 47 w 47"/>
                <a:gd name="T5" fmla="*/ 62 h 62"/>
                <a:gd name="T6" fmla="*/ 47 w 47"/>
                <a:gd name="T7" fmla="*/ 2 h 62"/>
                <a:gd name="T8" fmla="*/ 2 w 47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2">
                  <a:moveTo>
                    <a:pt x="2" y="0"/>
                  </a:moveTo>
                  <a:lnTo>
                    <a:pt x="0" y="59"/>
                  </a:lnTo>
                  <a:lnTo>
                    <a:pt x="47" y="62"/>
                  </a:lnTo>
                  <a:lnTo>
                    <a:pt x="4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1295346C-BB0A-454D-8704-10E7C9EF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2510"/>
              <a:ext cx="91" cy="93"/>
            </a:xfrm>
            <a:custGeom>
              <a:avLst/>
              <a:gdLst>
                <a:gd name="T0" fmla="*/ 22 w 43"/>
                <a:gd name="T1" fmla="*/ 43 h 44"/>
                <a:gd name="T2" fmla="*/ 26 w 43"/>
                <a:gd name="T3" fmla="*/ 42 h 44"/>
                <a:gd name="T4" fmla="*/ 30 w 43"/>
                <a:gd name="T5" fmla="*/ 43 h 44"/>
                <a:gd name="T6" fmla="*/ 35 w 43"/>
                <a:gd name="T7" fmla="*/ 41 h 44"/>
                <a:gd name="T8" fmla="*/ 35 w 43"/>
                <a:gd name="T9" fmla="*/ 41 h 44"/>
                <a:gd name="T10" fmla="*/ 37 w 43"/>
                <a:gd name="T11" fmla="*/ 29 h 44"/>
                <a:gd name="T12" fmla="*/ 37 w 43"/>
                <a:gd name="T13" fmla="*/ 26 h 44"/>
                <a:gd name="T14" fmla="*/ 41 w 43"/>
                <a:gd name="T15" fmla="*/ 17 h 44"/>
                <a:gd name="T16" fmla="*/ 37 w 43"/>
                <a:gd name="T17" fmla="*/ 10 h 44"/>
                <a:gd name="T18" fmla="*/ 18 w 43"/>
                <a:gd name="T19" fmla="*/ 2 h 44"/>
                <a:gd name="T20" fmla="*/ 7 w 43"/>
                <a:gd name="T21" fmla="*/ 6 h 44"/>
                <a:gd name="T22" fmla="*/ 2 w 43"/>
                <a:gd name="T23" fmla="*/ 26 h 44"/>
                <a:gd name="T24" fmla="*/ 5 w 43"/>
                <a:gd name="T25" fmla="*/ 38 h 44"/>
                <a:gd name="T26" fmla="*/ 10 w 43"/>
                <a:gd name="T27" fmla="*/ 39 h 44"/>
                <a:gd name="T28" fmla="*/ 15 w 43"/>
                <a:gd name="T29" fmla="*/ 40 h 44"/>
                <a:gd name="T30" fmla="*/ 22 w 43"/>
                <a:gd name="T31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4">
                  <a:moveTo>
                    <a:pt x="22" y="43"/>
                  </a:moveTo>
                  <a:cubicBezTo>
                    <a:pt x="24" y="43"/>
                    <a:pt x="25" y="42"/>
                    <a:pt x="26" y="42"/>
                  </a:cubicBezTo>
                  <a:cubicBezTo>
                    <a:pt x="27" y="42"/>
                    <a:pt x="28" y="44"/>
                    <a:pt x="30" y="43"/>
                  </a:cubicBezTo>
                  <a:cubicBezTo>
                    <a:pt x="35" y="43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39"/>
                    <a:pt x="37" y="33"/>
                    <a:pt x="37" y="29"/>
                  </a:cubicBezTo>
                  <a:cubicBezTo>
                    <a:pt x="37" y="27"/>
                    <a:pt x="37" y="27"/>
                    <a:pt x="37" y="26"/>
                  </a:cubicBezTo>
                  <a:cubicBezTo>
                    <a:pt x="41" y="25"/>
                    <a:pt x="43" y="24"/>
                    <a:pt x="41" y="17"/>
                  </a:cubicBezTo>
                  <a:cubicBezTo>
                    <a:pt x="41" y="15"/>
                    <a:pt x="39" y="13"/>
                    <a:pt x="37" y="10"/>
                  </a:cubicBezTo>
                  <a:cubicBezTo>
                    <a:pt x="34" y="6"/>
                    <a:pt x="28" y="2"/>
                    <a:pt x="18" y="2"/>
                  </a:cubicBezTo>
                  <a:cubicBezTo>
                    <a:pt x="18" y="2"/>
                    <a:pt x="9" y="0"/>
                    <a:pt x="7" y="6"/>
                  </a:cubicBezTo>
                  <a:cubicBezTo>
                    <a:pt x="4" y="12"/>
                    <a:pt x="2" y="23"/>
                    <a:pt x="2" y="26"/>
                  </a:cubicBezTo>
                  <a:cubicBezTo>
                    <a:pt x="0" y="36"/>
                    <a:pt x="3" y="38"/>
                    <a:pt x="5" y="38"/>
                  </a:cubicBezTo>
                  <a:cubicBezTo>
                    <a:pt x="7" y="38"/>
                    <a:pt x="8" y="38"/>
                    <a:pt x="10" y="39"/>
                  </a:cubicBezTo>
                  <a:cubicBezTo>
                    <a:pt x="11" y="41"/>
                    <a:pt x="13" y="40"/>
                    <a:pt x="15" y="40"/>
                  </a:cubicBezTo>
                  <a:cubicBezTo>
                    <a:pt x="17" y="41"/>
                    <a:pt x="17" y="43"/>
                    <a:pt x="22" y="43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39AFF95B-D692-43A8-93D9-799E24BB4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218"/>
              <a:ext cx="318" cy="287"/>
            </a:xfrm>
            <a:custGeom>
              <a:avLst/>
              <a:gdLst>
                <a:gd name="T0" fmla="*/ 3 w 149"/>
                <a:gd name="T1" fmla="*/ 133 h 135"/>
                <a:gd name="T2" fmla="*/ 0 w 149"/>
                <a:gd name="T3" fmla="*/ 131 h 135"/>
                <a:gd name="T4" fmla="*/ 9 w 149"/>
                <a:gd name="T5" fmla="*/ 85 h 135"/>
                <a:gd name="T6" fmla="*/ 21 w 149"/>
                <a:gd name="T7" fmla="*/ 62 h 135"/>
                <a:gd name="T8" fmla="*/ 39 w 149"/>
                <a:gd name="T9" fmla="*/ 43 h 135"/>
                <a:gd name="T10" fmla="*/ 79 w 149"/>
                <a:gd name="T11" fmla="*/ 19 h 135"/>
                <a:gd name="T12" fmla="*/ 122 w 149"/>
                <a:gd name="T13" fmla="*/ 3 h 135"/>
                <a:gd name="T14" fmla="*/ 148 w 149"/>
                <a:gd name="T15" fmla="*/ 19 h 135"/>
                <a:gd name="T16" fmla="*/ 132 w 149"/>
                <a:gd name="T17" fmla="*/ 42 h 135"/>
                <a:gd name="T18" fmla="*/ 62 w 149"/>
                <a:gd name="T19" fmla="*/ 72 h 135"/>
                <a:gd name="T20" fmla="*/ 41 w 149"/>
                <a:gd name="T21" fmla="*/ 97 h 135"/>
                <a:gd name="T22" fmla="*/ 33 w 149"/>
                <a:gd name="T23" fmla="*/ 134 h 135"/>
                <a:gd name="T24" fmla="*/ 29 w 149"/>
                <a:gd name="T25" fmla="*/ 135 h 135"/>
                <a:gd name="T26" fmla="*/ 3 w 149"/>
                <a:gd name="T27" fmla="*/ 13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9" h="135">
                  <a:moveTo>
                    <a:pt x="3" y="133"/>
                  </a:moveTo>
                  <a:cubicBezTo>
                    <a:pt x="1" y="133"/>
                    <a:pt x="0" y="132"/>
                    <a:pt x="0" y="131"/>
                  </a:cubicBezTo>
                  <a:cubicBezTo>
                    <a:pt x="1" y="116"/>
                    <a:pt x="3" y="100"/>
                    <a:pt x="9" y="85"/>
                  </a:cubicBezTo>
                  <a:cubicBezTo>
                    <a:pt x="12" y="77"/>
                    <a:pt x="16" y="69"/>
                    <a:pt x="21" y="62"/>
                  </a:cubicBezTo>
                  <a:cubicBezTo>
                    <a:pt x="27" y="55"/>
                    <a:pt x="33" y="48"/>
                    <a:pt x="39" y="43"/>
                  </a:cubicBezTo>
                  <a:cubicBezTo>
                    <a:pt x="52" y="33"/>
                    <a:pt x="65" y="25"/>
                    <a:pt x="79" y="19"/>
                  </a:cubicBezTo>
                  <a:cubicBezTo>
                    <a:pt x="93" y="12"/>
                    <a:pt x="108" y="7"/>
                    <a:pt x="122" y="3"/>
                  </a:cubicBezTo>
                  <a:cubicBezTo>
                    <a:pt x="135" y="0"/>
                    <a:pt x="146" y="8"/>
                    <a:pt x="148" y="19"/>
                  </a:cubicBezTo>
                  <a:cubicBezTo>
                    <a:pt x="149" y="30"/>
                    <a:pt x="142" y="40"/>
                    <a:pt x="132" y="42"/>
                  </a:cubicBezTo>
                  <a:cubicBezTo>
                    <a:pt x="107" y="48"/>
                    <a:pt x="82" y="58"/>
                    <a:pt x="62" y="72"/>
                  </a:cubicBezTo>
                  <a:cubicBezTo>
                    <a:pt x="52" y="79"/>
                    <a:pt x="46" y="87"/>
                    <a:pt x="41" y="97"/>
                  </a:cubicBezTo>
                  <a:cubicBezTo>
                    <a:pt x="37" y="108"/>
                    <a:pt x="34" y="121"/>
                    <a:pt x="33" y="134"/>
                  </a:cubicBezTo>
                  <a:cubicBezTo>
                    <a:pt x="33" y="135"/>
                    <a:pt x="31" y="135"/>
                    <a:pt x="29" y="135"/>
                  </a:cubicBezTo>
                  <a:lnTo>
                    <a:pt x="3" y="133"/>
                  </a:lnTo>
                  <a:close/>
                </a:path>
              </a:pathLst>
            </a:custGeom>
            <a:solidFill>
              <a:srgbClr val="D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43CF16F8-381F-4BBF-8541-6CA0E1FFC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520"/>
              <a:ext cx="49" cy="49"/>
            </a:xfrm>
            <a:custGeom>
              <a:avLst/>
              <a:gdLst>
                <a:gd name="T0" fmla="*/ 19 w 23"/>
                <a:gd name="T1" fmla="*/ 20 h 23"/>
                <a:gd name="T2" fmla="*/ 9 w 23"/>
                <a:gd name="T3" fmla="*/ 23 h 23"/>
                <a:gd name="T4" fmla="*/ 1 w 23"/>
                <a:gd name="T5" fmla="*/ 18 h 23"/>
                <a:gd name="T6" fmla="*/ 11 w 23"/>
                <a:gd name="T7" fmla="*/ 14 h 23"/>
                <a:gd name="T8" fmla="*/ 11 w 23"/>
                <a:gd name="T9" fmla="*/ 0 h 23"/>
                <a:gd name="T10" fmla="*/ 19 w 23"/>
                <a:gd name="T11" fmla="*/ 7 h 23"/>
                <a:gd name="T12" fmla="*/ 19 w 23"/>
                <a:gd name="T1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3">
                  <a:moveTo>
                    <a:pt x="19" y="20"/>
                  </a:moveTo>
                  <a:cubicBezTo>
                    <a:pt x="19" y="20"/>
                    <a:pt x="16" y="22"/>
                    <a:pt x="9" y="23"/>
                  </a:cubicBezTo>
                  <a:cubicBezTo>
                    <a:pt x="1" y="23"/>
                    <a:pt x="0" y="21"/>
                    <a:pt x="1" y="18"/>
                  </a:cubicBezTo>
                  <a:cubicBezTo>
                    <a:pt x="2" y="14"/>
                    <a:pt x="11" y="14"/>
                    <a:pt x="11" y="14"/>
                  </a:cubicBezTo>
                  <a:cubicBezTo>
                    <a:pt x="11" y="14"/>
                    <a:pt x="4" y="7"/>
                    <a:pt x="11" y="0"/>
                  </a:cubicBezTo>
                  <a:cubicBezTo>
                    <a:pt x="11" y="0"/>
                    <a:pt x="15" y="0"/>
                    <a:pt x="19" y="7"/>
                  </a:cubicBezTo>
                  <a:cubicBezTo>
                    <a:pt x="23" y="14"/>
                    <a:pt x="22" y="19"/>
                    <a:pt x="19" y="2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E8FC6F1A-AD3E-42CE-A669-61E2FA0B8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2897"/>
              <a:ext cx="62" cy="61"/>
            </a:xfrm>
            <a:custGeom>
              <a:avLst/>
              <a:gdLst>
                <a:gd name="T0" fmla="*/ 8 w 29"/>
                <a:gd name="T1" fmla="*/ 5 h 29"/>
                <a:gd name="T2" fmla="*/ 22 w 29"/>
                <a:gd name="T3" fmla="*/ 0 h 29"/>
                <a:gd name="T4" fmla="*/ 29 w 29"/>
                <a:gd name="T5" fmla="*/ 20 h 29"/>
                <a:gd name="T6" fmla="*/ 16 w 29"/>
                <a:gd name="T7" fmla="*/ 29 h 29"/>
                <a:gd name="T8" fmla="*/ 8 w 29"/>
                <a:gd name="T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8" y="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0" y="14"/>
                    <a:pt x="8" y="5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B2D1AD7B-E67E-4C96-953F-5542D3C20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901"/>
              <a:ext cx="94" cy="157"/>
            </a:xfrm>
            <a:custGeom>
              <a:avLst/>
              <a:gdLst>
                <a:gd name="T0" fmla="*/ 41 w 44"/>
                <a:gd name="T1" fmla="*/ 58 h 74"/>
                <a:gd name="T2" fmla="*/ 39 w 44"/>
                <a:gd name="T3" fmla="*/ 31 h 74"/>
                <a:gd name="T4" fmla="*/ 40 w 44"/>
                <a:gd name="T5" fmla="*/ 28 h 74"/>
                <a:gd name="T6" fmla="*/ 39 w 44"/>
                <a:gd name="T7" fmla="*/ 26 h 74"/>
                <a:gd name="T8" fmla="*/ 29 w 44"/>
                <a:gd name="T9" fmla="*/ 17 h 74"/>
                <a:gd name="T10" fmla="*/ 27 w 44"/>
                <a:gd name="T11" fmla="*/ 3 h 74"/>
                <a:gd name="T12" fmla="*/ 24 w 44"/>
                <a:gd name="T13" fmla="*/ 1 h 74"/>
                <a:gd name="T14" fmla="*/ 16 w 44"/>
                <a:gd name="T15" fmla="*/ 4 h 74"/>
                <a:gd name="T16" fmla="*/ 3 w 44"/>
                <a:gd name="T17" fmla="*/ 10 h 74"/>
                <a:gd name="T18" fmla="*/ 1 w 44"/>
                <a:gd name="T19" fmla="*/ 16 h 74"/>
                <a:gd name="T20" fmla="*/ 5 w 44"/>
                <a:gd name="T21" fmla="*/ 24 h 74"/>
                <a:gd name="T22" fmla="*/ 10 w 44"/>
                <a:gd name="T23" fmla="*/ 26 h 74"/>
                <a:gd name="T24" fmla="*/ 12 w 44"/>
                <a:gd name="T25" fmla="*/ 26 h 74"/>
                <a:gd name="T26" fmla="*/ 11 w 44"/>
                <a:gd name="T27" fmla="*/ 30 h 74"/>
                <a:gd name="T28" fmla="*/ 10 w 44"/>
                <a:gd name="T29" fmla="*/ 34 h 74"/>
                <a:gd name="T30" fmla="*/ 29 w 44"/>
                <a:gd name="T31" fmla="*/ 71 h 74"/>
                <a:gd name="T32" fmla="*/ 35 w 44"/>
                <a:gd name="T33" fmla="*/ 72 h 74"/>
                <a:gd name="T34" fmla="*/ 41 w 44"/>
                <a:gd name="T35" fmla="*/ 5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74">
                  <a:moveTo>
                    <a:pt x="41" y="58"/>
                  </a:moveTo>
                  <a:cubicBezTo>
                    <a:pt x="38" y="48"/>
                    <a:pt x="37" y="39"/>
                    <a:pt x="39" y="31"/>
                  </a:cubicBezTo>
                  <a:cubicBezTo>
                    <a:pt x="39" y="30"/>
                    <a:pt x="39" y="29"/>
                    <a:pt x="40" y="28"/>
                  </a:cubicBezTo>
                  <a:cubicBezTo>
                    <a:pt x="40" y="27"/>
                    <a:pt x="40" y="26"/>
                    <a:pt x="39" y="26"/>
                  </a:cubicBezTo>
                  <a:cubicBezTo>
                    <a:pt x="35" y="24"/>
                    <a:pt x="31" y="21"/>
                    <a:pt x="29" y="17"/>
                  </a:cubicBezTo>
                  <a:cubicBezTo>
                    <a:pt x="25" y="11"/>
                    <a:pt x="26" y="6"/>
                    <a:pt x="27" y="3"/>
                  </a:cubicBezTo>
                  <a:cubicBezTo>
                    <a:pt x="27" y="2"/>
                    <a:pt x="26" y="0"/>
                    <a:pt x="24" y="1"/>
                  </a:cubicBezTo>
                  <a:cubicBezTo>
                    <a:pt x="22" y="1"/>
                    <a:pt x="19" y="2"/>
                    <a:pt x="16" y="4"/>
                  </a:cubicBezTo>
                  <a:cubicBezTo>
                    <a:pt x="11" y="6"/>
                    <a:pt x="7" y="8"/>
                    <a:pt x="3" y="10"/>
                  </a:cubicBezTo>
                  <a:cubicBezTo>
                    <a:pt x="1" y="11"/>
                    <a:pt x="0" y="14"/>
                    <a:pt x="1" y="1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6"/>
                    <a:pt x="8" y="26"/>
                    <a:pt x="10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31"/>
                    <a:pt x="10" y="33"/>
                    <a:pt x="10" y="3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0" y="73"/>
                    <a:pt x="33" y="74"/>
                    <a:pt x="35" y="72"/>
                  </a:cubicBezTo>
                  <a:cubicBezTo>
                    <a:pt x="39" y="69"/>
                    <a:pt x="44" y="65"/>
                    <a:pt x="41" y="58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F244ABCB-3985-4988-9900-2234F529C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967"/>
              <a:ext cx="15" cy="2"/>
            </a:xfrm>
            <a:custGeom>
              <a:avLst/>
              <a:gdLst>
                <a:gd name="T0" fmla="*/ 7 w 7"/>
                <a:gd name="T1" fmla="*/ 0 h 1"/>
                <a:gd name="T2" fmla="*/ 3 w 7"/>
                <a:gd name="T3" fmla="*/ 1 h 1"/>
                <a:gd name="T4" fmla="*/ 0 w 7"/>
                <a:gd name="T5" fmla="*/ 1 h 1"/>
                <a:gd name="T6" fmla="*/ 3 w 7"/>
                <a:gd name="T7" fmla="*/ 0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E128ADE0-8803-44E9-A80E-33D60653D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975"/>
              <a:ext cx="11" cy="2"/>
            </a:xfrm>
            <a:custGeom>
              <a:avLst/>
              <a:gdLst>
                <a:gd name="T0" fmla="*/ 5 w 5"/>
                <a:gd name="T1" fmla="*/ 0 h 1"/>
                <a:gd name="T2" fmla="*/ 3 w 5"/>
                <a:gd name="T3" fmla="*/ 1 h 1"/>
                <a:gd name="T4" fmla="*/ 0 w 5"/>
                <a:gd name="T5" fmla="*/ 1 h 1"/>
                <a:gd name="T6" fmla="*/ 2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21BFD296-CCEA-4056-A1D2-CC3DFEB4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984"/>
              <a:ext cx="11" cy="4"/>
            </a:xfrm>
            <a:custGeom>
              <a:avLst/>
              <a:gdLst>
                <a:gd name="T0" fmla="*/ 5 w 5"/>
                <a:gd name="T1" fmla="*/ 1 h 2"/>
                <a:gd name="T2" fmla="*/ 3 w 5"/>
                <a:gd name="T3" fmla="*/ 2 h 2"/>
                <a:gd name="T4" fmla="*/ 0 w 5"/>
                <a:gd name="T5" fmla="*/ 1 h 2"/>
                <a:gd name="T6" fmla="*/ 3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9B19E229-1049-41FD-947E-883EBF495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994"/>
              <a:ext cx="7" cy="5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E46113B4-FB32-4AC3-864F-5F06B784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920"/>
              <a:ext cx="77" cy="138"/>
            </a:xfrm>
            <a:custGeom>
              <a:avLst/>
              <a:gdLst>
                <a:gd name="T0" fmla="*/ 29 w 36"/>
                <a:gd name="T1" fmla="*/ 62 h 65"/>
                <a:gd name="T2" fmla="*/ 10 w 36"/>
                <a:gd name="T3" fmla="*/ 25 h 65"/>
                <a:gd name="T4" fmla="*/ 11 w 36"/>
                <a:gd name="T5" fmla="*/ 21 h 65"/>
                <a:gd name="T6" fmla="*/ 12 w 36"/>
                <a:gd name="T7" fmla="*/ 17 h 65"/>
                <a:gd name="T8" fmla="*/ 10 w 36"/>
                <a:gd name="T9" fmla="*/ 17 h 65"/>
                <a:gd name="T10" fmla="*/ 5 w 36"/>
                <a:gd name="T11" fmla="*/ 15 h 65"/>
                <a:gd name="T12" fmla="*/ 1 w 36"/>
                <a:gd name="T13" fmla="*/ 7 h 65"/>
                <a:gd name="T14" fmla="*/ 3 w 36"/>
                <a:gd name="T15" fmla="*/ 1 h 65"/>
                <a:gd name="T16" fmla="*/ 5 w 36"/>
                <a:gd name="T17" fmla="*/ 0 h 65"/>
                <a:gd name="T18" fmla="*/ 36 w 36"/>
                <a:gd name="T19" fmla="*/ 62 h 65"/>
                <a:gd name="T20" fmla="*/ 35 w 36"/>
                <a:gd name="T21" fmla="*/ 63 h 65"/>
                <a:gd name="T22" fmla="*/ 29 w 36"/>
                <a:gd name="T23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65">
                  <a:moveTo>
                    <a:pt x="29" y="62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4"/>
                    <a:pt x="10" y="22"/>
                    <a:pt x="11" y="21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7"/>
                    <a:pt x="6" y="17"/>
                    <a:pt x="5" y="1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17" y="25"/>
                    <a:pt x="31" y="53"/>
                    <a:pt x="36" y="62"/>
                  </a:cubicBezTo>
                  <a:cubicBezTo>
                    <a:pt x="36" y="63"/>
                    <a:pt x="35" y="63"/>
                    <a:pt x="35" y="63"/>
                  </a:cubicBezTo>
                  <a:cubicBezTo>
                    <a:pt x="33" y="65"/>
                    <a:pt x="30" y="64"/>
                    <a:pt x="29" y="6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59579963-9F46-4A6D-96D2-042D97DF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554"/>
              <a:ext cx="359" cy="396"/>
            </a:xfrm>
            <a:custGeom>
              <a:avLst/>
              <a:gdLst>
                <a:gd name="T0" fmla="*/ 6 w 168"/>
                <a:gd name="T1" fmla="*/ 159 h 186"/>
                <a:gd name="T2" fmla="*/ 50 w 168"/>
                <a:gd name="T3" fmla="*/ 134 h 186"/>
                <a:gd name="T4" fmla="*/ 69 w 168"/>
                <a:gd name="T5" fmla="*/ 121 h 186"/>
                <a:gd name="T6" fmla="*/ 73 w 168"/>
                <a:gd name="T7" fmla="*/ 117 h 186"/>
                <a:gd name="T8" fmla="*/ 74 w 168"/>
                <a:gd name="T9" fmla="*/ 116 h 186"/>
                <a:gd name="T10" fmla="*/ 75 w 168"/>
                <a:gd name="T11" fmla="*/ 114 h 186"/>
                <a:gd name="T12" fmla="*/ 80 w 168"/>
                <a:gd name="T13" fmla="*/ 106 h 186"/>
                <a:gd name="T14" fmla="*/ 89 w 168"/>
                <a:gd name="T15" fmla="*/ 85 h 186"/>
                <a:gd name="T16" fmla="*/ 97 w 168"/>
                <a:gd name="T17" fmla="*/ 61 h 186"/>
                <a:gd name="T18" fmla="*/ 116 w 168"/>
                <a:gd name="T19" fmla="*/ 10 h 186"/>
                <a:gd name="T20" fmla="*/ 126 w 168"/>
                <a:gd name="T21" fmla="*/ 1 h 186"/>
                <a:gd name="T22" fmla="*/ 140 w 168"/>
                <a:gd name="T23" fmla="*/ 3 h 186"/>
                <a:gd name="T24" fmla="*/ 158 w 168"/>
                <a:gd name="T25" fmla="*/ 14 h 186"/>
                <a:gd name="T26" fmla="*/ 167 w 168"/>
                <a:gd name="T27" fmla="*/ 24 h 186"/>
                <a:gd name="T28" fmla="*/ 166 w 168"/>
                <a:gd name="T29" fmla="*/ 36 h 186"/>
                <a:gd name="T30" fmla="*/ 143 w 168"/>
                <a:gd name="T31" fmla="*/ 80 h 186"/>
                <a:gd name="T32" fmla="*/ 131 w 168"/>
                <a:gd name="T33" fmla="*/ 104 h 186"/>
                <a:gd name="T34" fmla="*/ 116 w 168"/>
                <a:gd name="T35" fmla="*/ 128 h 186"/>
                <a:gd name="T36" fmla="*/ 105 w 168"/>
                <a:gd name="T37" fmla="*/ 141 h 186"/>
                <a:gd name="T38" fmla="*/ 99 w 168"/>
                <a:gd name="T39" fmla="*/ 147 h 186"/>
                <a:gd name="T40" fmla="*/ 92 w 168"/>
                <a:gd name="T41" fmla="*/ 152 h 186"/>
                <a:gd name="T42" fmla="*/ 67 w 168"/>
                <a:gd name="T43" fmla="*/ 165 h 186"/>
                <a:gd name="T44" fmla="*/ 18 w 168"/>
                <a:gd name="T45" fmla="*/ 185 h 186"/>
                <a:gd name="T46" fmla="*/ 13 w 168"/>
                <a:gd name="T47" fmla="*/ 185 h 186"/>
                <a:gd name="T48" fmla="*/ 13 w 168"/>
                <a:gd name="T49" fmla="*/ 185 h 186"/>
                <a:gd name="T50" fmla="*/ 3 w 168"/>
                <a:gd name="T51" fmla="*/ 163 h 186"/>
                <a:gd name="T52" fmla="*/ 6 w 168"/>
                <a:gd name="T53" fmla="*/ 15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186">
                  <a:moveTo>
                    <a:pt x="6" y="159"/>
                  </a:moveTo>
                  <a:cubicBezTo>
                    <a:pt x="21" y="152"/>
                    <a:pt x="36" y="143"/>
                    <a:pt x="50" y="134"/>
                  </a:cubicBezTo>
                  <a:cubicBezTo>
                    <a:pt x="57" y="130"/>
                    <a:pt x="64" y="125"/>
                    <a:pt x="69" y="121"/>
                  </a:cubicBezTo>
                  <a:cubicBezTo>
                    <a:pt x="71" y="119"/>
                    <a:pt x="72" y="118"/>
                    <a:pt x="73" y="117"/>
                  </a:cubicBezTo>
                  <a:cubicBezTo>
                    <a:pt x="74" y="117"/>
                    <a:pt x="74" y="116"/>
                    <a:pt x="74" y="116"/>
                  </a:cubicBezTo>
                  <a:cubicBezTo>
                    <a:pt x="74" y="115"/>
                    <a:pt x="75" y="115"/>
                    <a:pt x="75" y="114"/>
                  </a:cubicBezTo>
                  <a:cubicBezTo>
                    <a:pt x="77" y="112"/>
                    <a:pt x="78" y="109"/>
                    <a:pt x="80" y="106"/>
                  </a:cubicBezTo>
                  <a:cubicBezTo>
                    <a:pt x="83" y="100"/>
                    <a:pt x="86" y="92"/>
                    <a:pt x="89" y="85"/>
                  </a:cubicBezTo>
                  <a:cubicBezTo>
                    <a:pt x="92" y="77"/>
                    <a:pt x="95" y="69"/>
                    <a:pt x="97" y="61"/>
                  </a:cubicBezTo>
                  <a:cubicBezTo>
                    <a:pt x="103" y="45"/>
                    <a:pt x="108" y="28"/>
                    <a:pt x="116" y="10"/>
                  </a:cubicBezTo>
                  <a:cubicBezTo>
                    <a:pt x="117" y="6"/>
                    <a:pt x="121" y="3"/>
                    <a:pt x="126" y="1"/>
                  </a:cubicBezTo>
                  <a:cubicBezTo>
                    <a:pt x="130" y="0"/>
                    <a:pt x="135" y="0"/>
                    <a:pt x="140" y="3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62" y="16"/>
                    <a:pt x="165" y="20"/>
                    <a:pt x="167" y="24"/>
                  </a:cubicBezTo>
                  <a:cubicBezTo>
                    <a:pt x="168" y="28"/>
                    <a:pt x="168" y="32"/>
                    <a:pt x="166" y="36"/>
                  </a:cubicBezTo>
                  <a:cubicBezTo>
                    <a:pt x="158" y="49"/>
                    <a:pt x="151" y="64"/>
                    <a:pt x="143" y="80"/>
                  </a:cubicBezTo>
                  <a:cubicBezTo>
                    <a:pt x="139" y="88"/>
                    <a:pt x="135" y="96"/>
                    <a:pt x="131" y="104"/>
                  </a:cubicBezTo>
                  <a:cubicBezTo>
                    <a:pt x="126" y="112"/>
                    <a:pt x="122" y="120"/>
                    <a:pt x="116" y="128"/>
                  </a:cubicBezTo>
                  <a:cubicBezTo>
                    <a:pt x="113" y="133"/>
                    <a:pt x="110" y="137"/>
                    <a:pt x="105" y="141"/>
                  </a:cubicBezTo>
                  <a:cubicBezTo>
                    <a:pt x="104" y="143"/>
                    <a:pt x="101" y="146"/>
                    <a:pt x="99" y="147"/>
                  </a:cubicBezTo>
                  <a:cubicBezTo>
                    <a:pt x="96" y="149"/>
                    <a:pt x="94" y="151"/>
                    <a:pt x="92" y="152"/>
                  </a:cubicBezTo>
                  <a:cubicBezTo>
                    <a:pt x="83" y="157"/>
                    <a:pt x="75" y="161"/>
                    <a:pt x="67" y="165"/>
                  </a:cubicBezTo>
                  <a:cubicBezTo>
                    <a:pt x="51" y="173"/>
                    <a:pt x="34" y="179"/>
                    <a:pt x="18" y="185"/>
                  </a:cubicBezTo>
                  <a:cubicBezTo>
                    <a:pt x="16" y="186"/>
                    <a:pt x="15" y="186"/>
                    <a:pt x="13" y="185"/>
                  </a:cubicBezTo>
                  <a:cubicBezTo>
                    <a:pt x="13" y="185"/>
                    <a:pt x="13" y="185"/>
                    <a:pt x="13" y="185"/>
                  </a:cubicBezTo>
                  <a:cubicBezTo>
                    <a:pt x="5" y="182"/>
                    <a:pt x="0" y="171"/>
                    <a:pt x="3" y="163"/>
                  </a:cubicBezTo>
                  <a:cubicBezTo>
                    <a:pt x="4" y="161"/>
                    <a:pt x="5" y="160"/>
                    <a:pt x="6" y="159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99A9F6C7-5C5A-4EC5-AAFE-9D266C05D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994"/>
              <a:ext cx="62" cy="62"/>
            </a:xfrm>
            <a:custGeom>
              <a:avLst/>
              <a:gdLst>
                <a:gd name="T0" fmla="*/ 5 w 29"/>
                <a:gd name="T1" fmla="*/ 21 h 29"/>
                <a:gd name="T2" fmla="*/ 0 w 29"/>
                <a:gd name="T3" fmla="*/ 7 h 29"/>
                <a:gd name="T4" fmla="*/ 19 w 29"/>
                <a:gd name="T5" fmla="*/ 0 h 29"/>
                <a:gd name="T6" fmla="*/ 29 w 29"/>
                <a:gd name="T7" fmla="*/ 12 h 29"/>
                <a:gd name="T8" fmla="*/ 5 w 29"/>
                <a:gd name="T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5" y="2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14" y="29"/>
                    <a:pt x="5" y="2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FC1F1395-5654-497C-80F6-DA7D55BA4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565"/>
              <a:ext cx="322" cy="466"/>
            </a:xfrm>
            <a:custGeom>
              <a:avLst/>
              <a:gdLst>
                <a:gd name="T0" fmla="*/ 125 w 151"/>
                <a:gd name="T1" fmla="*/ 213 h 219"/>
                <a:gd name="T2" fmla="*/ 97 w 151"/>
                <a:gd name="T3" fmla="*/ 169 h 219"/>
                <a:gd name="T4" fmla="*/ 83 w 151"/>
                <a:gd name="T5" fmla="*/ 147 h 219"/>
                <a:gd name="T6" fmla="*/ 76 w 151"/>
                <a:gd name="T7" fmla="*/ 136 h 219"/>
                <a:gd name="T8" fmla="*/ 69 w 151"/>
                <a:gd name="T9" fmla="*/ 125 h 219"/>
                <a:gd name="T10" fmla="*/ 6 w 151"/>
                <a:gd name="T11" fmla="*/ 41 h 219"/>
                <a:gd name="T12" fmla="*/ 12 w 151"/>
                <a:gd name="T13" fmla="*/ 16 h 219"/>
                <a:gd name="T14" fmla="*/ 29 w 151"/>
                <a:gd name="T15" fmla="*/ 5 h 219"/>
                <a:gd name="T16" fmla="*/ 54 w 151"/>
                <a:gd name="T17" fmla="*/ 10 h 219"/>
                <a:gd name="T18" fmla="*/ 105 w 151"/>
                <a:gd name="T19" fmla="*/ 104 h 219"/>
                <a:gd name="T20" fmla="*/ 111 w 151"/>
                <a:gd name="T21" fmla="*/ 116 h 219"/>
                <a:gd name="T22" fmla="*/ 117 w 151"/>
                <a:gd name="T23" fmla="*/ 128 h 219"/>
                <a:gd name="T24" fmla="*/ 128 w 151"/>
                <a:gd name="T25" fmla="*/ 152 h 219"/>
                <a:gd name="T26" fmla="*/ 150 w 151"/>
                <a:gd name="T27" fmla="*/ 201 h 219"/>
                <a:gd name="T28" fmla="*/ 151 w 151"/>
                <a:gd name="T29" fmla="*/ 205 h 219"/>
                <a:gd name="T30" fmla="*/ 151 w 151"/>
                <a:gd name="T31" fmla="*/ 205 h 219"/>
                <a:gd name="T32" fmla="*/ 129 w 151"/>
                <a:gd name="T33" fmla="*/ 216 h 219"/>
                <a:gd name="T34" fmla="*/ 125 w 151"/>
                <a:gd name="T35" fmla="*/ 21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219">
                  <a:moveTo>
                    <a:pt x="125" y="213"/>
                  </a:moveTo>
                  <a:cubicBezTo>
                    <a:pt x="117" y="199"/>
                    <a:pt x="107" y="184"/>
                    <a:pt x="97" y="169"/>
                  </a:cubicBezTo>
                  <a:cubicBezTo>
                    <a:pt x="83" y="147"/>
                    <a:pt x="83" y="147"/>
                    <a:pt x="83" y="147"/>
                  </a:cubicBezTo>
                  <a:cubicBezTo>
                    <a:pt x="76" y="136"/>
                    <a:pt x="76" y="136"/>
                    <a:pt x="76" y="136"/>
                  </a:cubicBezTo>
                  <a:cubicBezTo>
                    <a:pt x="73" y="132"/>
                    <a:pt x="71" y="129"/>
                    <a:pt x="69" y="125"/>
                  </a:cubicBezTo>
                  <a:cubicBezTo>
                    <a:pt x="49" y="97"/>
                    <a:pt x="27" y="69"/>
                    <a:pt x="6" y="41"/>
                  </a:cubicBezTo>
                  <a:cubicBezTo>
                    <a:pt x="0" y="33"/>
                    <a:pt x="3" y="22"/>
                    <a:pt x="12" y="16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8" y="0"/>
                    <a:pt x="49" y="2"/>
                    <a:pt x="54" y="10"/>
                  </a:cubicBezTo>
                  <a:cubicBezTo>
                    <a:pt x="70" y="41"/>
                    <a:pt x="88" y="71"/>
                    <a:pt x="105" y="104"/>
                  </a:cubicBezTo>
                  <a:cubicBezTo>
                    <a:pt x="107" y="108"/>
                    <a:pt x="109" y="112"/>
                    <a:pt x="111" y="116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28" y="152"/>
                    <a:pt x="128" y="152"/>
                    <a:pt x="128" y="152"/>
                  </a:cubicBezTo>
                  <a:cubicBezTo>
                    <a:pt x="136" y="168"/>
                    <a:pt x="143" y="184"/>
                    <a:pt x="150" y="201"/>
                  </a:cubicBezTo>
                  <a:cubicBezTo>
                    <a:pt x="151" y="202"/>
                    <a:pt x="151" y="204"/>
                    <a:pt x="151" y="205"/>
                  </a:cubicBezTo>
                  <a:cubicBezTo>
                    <a:pt x="151" y="205"/>
                    <a:pt x="151" y="205"/>
                    <a:pt x="151" y="205"/>
                  </a:cubicBezTo>
                  <a:cubicBezTo>
                    <a:pt x="148" y="214"/>
                    <a:pt x="137" y="219"/>
                    <a:pt x="129" y="216"/>
                  </a:cubicBezTo>
                  <a:cubicBezTo>
                    <a:pt x="127" y="216"/>
                    <a:pt x="126" y="215"/>
                    <a:pt x="125" y="213"/>
                  </a:cubicBezTo>
                  <a:close/>
                </a:path>
              </a:pathLst>
            </a:custGeom>
            <a:solidFill>
              <a:srgbClr val="1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383967B1-6E7B-4CB5-B6FF-544AAD79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992"/>
              <a:ext cx="155" cy="98"/>
            </a:xfrm>
            <a:custGeom>
              <a:avLst/>
              <a:gdLst>
                <a:gd name="T0" fmla="*/ 57 w 73"/>
                <a:gd name="T1" fmla="*/ 2 h 46"/>
                <a:gd name="T2" fmla="*/ 30 w 73"/>
                <a:gd name="T3" fmla="*/ 6 h 46"/>
                <a:gd name="T4" fmla="*/ 27 w 73"/>
                <a:gd name="T5" fmla="*/ 6 h 46"/>
                <a:gd name="T6" fmla="*/ 24 w 73"/>
                <a:gd name="T7" fmla="*/ 7 h 46"/>
                <a:gd name="T8" fmla="*/ 16 w 73"/>
                <a:gd name="T9" fmla="*/ 17 h 46"/>
                <a:gd name="T10" fmla="*/ 3 w 73"/>
                <a:gd name="T11" fmla="*/ 20 h 46"/>
                <a:gd name="T12" fmla="*/ 0 w 73"/>
                <a:gd name="T13" fmla="*/ 22 h 46"/>
                <a:gd name="T14" fmla="*/ 3 w 73"/>
                <a:gd name="T15" fmla="*/ 30 h 46"/>
                <a:gd name="T16" fmla="*/ 10 w 73"/>
                <a:gd name="T17" fmla="*/ 43 h 46"/>
                <a:gd name="T18" fmla="*/ 16 w 73"/>
                <a:gd name="T19" fmla="*/ 45 h 46"/>
                <a:gd name="T20" fmla="*/ 24 w 73"/>
                <a:gd name="T21" fmla="*/ 40 h 46"/>
                <a:gd name="T22" fmla="*/ 26 w 73"/>
                <a:gd name="T23" fmla="*/ 36 h 46"/>
                <a:gd name="T24" fmla="*/ 26 w 73"/>
                <a:gd name="T25" fmla="*/ 33 h 46"/>
                <a:gd name="T26" fmla="*/ 30 w 73"/>
                <a:gd name="T27" fmla="*/ 35 h 46"/>
                <a:gd name="T28" fmla="*/ 34 w 73"/>
                <a:gd name="T29" fmla="*/ 35 h 46"/>
                <a:gd name="T30" fmla="*/ 70 w 73"/>
                <a:gd name="T31" fmla="*/ 15 h 46"/>
                <a:gd name="T32" fmla="*/ 71 w 73"/>
                <a:gd name="T33" fmla="*/ 8 h 46"/>
                <a:gd name="T34" fmla="*/ 57 w 73"/>
                <a:gd name="T35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46">
                  <a:moveTo>
                    <a:pt x="57" y="2"/>
                  </a:moveTo>
                  <a:cubicBezTo>
                    <a:pt x="47" y="6"/>
                    <a:pt x="38" y="8"/>
                    <a:pt x="30" y="6"/>
                  </a:cubicBezTo>
                  <a:cubicBezTo>
                    <a:pt x="29" y="6"/>
                    <a:pt x="28" y="6"/>
                    <a:pt x="27" y="6"/>
                  </a:cubicBezTo>
                  <a:cubicBezTo>
                    <a:pt x="26" y="5"/>
                    <a:pt x="25" y="6"/>
                    <a:pt x="24" y="7"/>
                  </a:cubicBezTo>
                  <a:cubicBezTo>
                    <a:pt x="23" y="11"/>
                    <a:pt x="20" y="15"/>
                    <a:pt x="16" y="17"/>
                  </a:cubicBezTo>
                  <a:cubicBezTo>
                    <a:pt x="10" y="21"/>
                    <a:pt x="5" y="21"/>
                    <a:pt x="3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1" y="25"/>
                    <a:pt x="2" y="27"/>
                    <a:pt x="3" y="30"/>
                  </a:cubicBezTo>
                  <a:cubicBezTo>
                    <a:pt x="6" y="35"/>
                    <a:pt x="8" y="39"/>
                    <a:pt x="10" y="43"/>
                  </a:cubicBezTo>
                  <a:cubicBezTo>
                    <a:pt x="12" y="45"/>
                    <a:pt x="14" y="46"/>
                    <a:pt x="16" y="45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6" y="39"/>
                    <a:pt x="27" y="38"/>
                    <a:pt x="26" y="36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3" y="35"/>
                    <a:pt x="34" y="3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3"/>
                    <a:pt x="73" y="11"/>
                    <a:pt x="71" y="8"/>
                  </a:cubicBezTo>
                  <a:cubicBezTo>
                    <a:pt x="68" y="4"/>
                    <a:pt x="64" y="0"/>
                    <a:pt x="57" y="2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6C2F5C5B-6247-41FA-9F12-D6F0D9FD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005"/>
              <a:ext cx="2" cy="15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4 h 7"/>
                <a:gd name="T4" fmla="*/ 1 w 1"/>
                <a:gd name="T5" fmla="*/ 7 h 7"/>
                <a:gd name="T6" fmla="*/ 0 w 1"/>
                <a:gd name="T7" fmla="*/ 4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70660BF6-B3B5-40AD-81FC-FA3A044B2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3007"/>
              <a:ext cx="2" cy="1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2 h 5"/>
                <a:gd name="T4" fmla="*/ 1 w 1"/>
                <a:gd name="T5" fmla="*/ 5 h 5"/>
                <a:gd name="T6" fmla="*/ 0 w 1"/>
                <a:gd name="T7" fmla="*/ 3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8E7F3A13-B8DD-4C26-B9BB-CDA3A2E6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07"/>
              <a:ext cx="4" cy="9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1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3757E1FB-E009-448F-BA5D-76CF54BC0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3005"/>
              <a:ext cx="5" cy="9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1 w 2"/>
                <a:gd name="T5" fmla="*/ 4 h 4"/>
                <a:gd name="T6" fmla="*/ 0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21AB25BA-45AE-4681-A9CD-BFC51BCB3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3007"/>
              <a:ext cx="136" cy="83"/>
            </a:xfrm>
            <a:custGeom>
              <a:avLst/>
              <a:gdLst>
                <a:gd name="T0" fmla="*/ 61 w 64"/>
                <a:gd name="T1" fmla="*/ 8 h 39"/>
                <a:gd name="T2" fmla="*/ 25 w 64"/>
                <a:gd name="T3" fmla="*/ 28 h 39"/>
                <a:gd name="T4" fmla="*/ 21 w 64"/>
                <a:gd name="T5" fmla="*/ 28 h 39"/>
                <a:gd name="T6" fmla="*/ 17 w 64"/>
                <a:gd name="T7" fmla="*/ 26 h 39"/>
                <a:gd name="T8" fmla="*/ 17 w 64"/>
                <a:gd name="T9" fmla="*/ 29 h 39"/>
                <a:gd name="T10" fmla="*/ 15 w 64"/>
                <a:gd name="T11" fmla="*/ 33 h 39"/>
                <a:gd name="T12" fmla="*/ 7 w 64"/>
                <a:gd name="T13" fmla="*/ 38 h 39"/>
                <a:gd name="T14" fmla="*/ 1 w 64"/>
                <a:gd name="T15" fmla="*/ 36 h 39"/>
                <a:gd name="T16" fmla="*/ 0 w 64"/>
                <a:gd name="T17" fmla="*/ 34 h 39"/>
                <a:gd name="T18" fmla="*/ 61 w 64"/>
                <a:gd name="T19" fmla="*/ 0 h 39"/>
                <a:gd name="T20" fmla="*/ 62 w 64"/>
                <a:gd name="T21" fmla="*/ 1 h 39"/>
                <a:gd name="T22" fmla="*/ 61 w 64"/>
                <a:gd name="T23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39">
                  <a:moveTo>
                    <a:pt x="61" y="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2" y="28"/>
                    <a:pt x="21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31"/>
                    <a:pt x="17" y="32"/>
                    <a:pt x="15" y="33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5" y="39"/>
                    <a:pt x="3" y="38"/>
                    <a:pt x="1" y="36"/>
                  </a:cubicBezTo>
                  <a:cubicBezTo>
                    <a:pt x="1" y="35"/>
                    <a:pt x="1" y="35"/>
                    <a:pt x="0" y="34"/>
                  </a:cubicBezTo>
                  <a:cubicBezTo>
                    <a:pt x="25" y="21"/>
                    <a:pt x="52" y="5"/>
                    <a:pt x="61" y="0"/>
                  </a:cubicBezTo>
                  <a:cubicBezTo>
                    <a:pt x="61" y="0"/>
                    <a:pt x="62" y="1"/>
                    <a:pt x="62" y="1"/>
                  </a:cubicBezTo>
                  <a:cubicBezTo>
                    <a:pt x="64" y="4"/>
                    <a:pt x="63" y="6"/>
                    <a:pt x="61" y="8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AF7BF8ED-3B6A-495A-90B8-1027E045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578"/>
              <a:ext cx="241" cy="117"/>
            </a:xfrm>
            <a:custGeom>
              <a:avLst/>
              <a:gdLst>
                <a:gd name="T0" fmla="*/ 113 w 113"/>
                <a:gd name="T1" fmla="*/ 0 h 55"/>
                <a:gd name="T2" fmla="*/ 57 w 113"/>
                <a:gd name="T3" fmla="*/ 55 h 55"/>
                <a:gd name="T4" fmla="*/ 0 w 113"/>
                <a:gd name="T5" fmla="*/ 4 h 55"/>
                <a:gd name="T6" fmla="*/ 113 w 113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5">
                  <a:moveTo>
                    <a:pt x="113" y="0"/>
                  </a:moveTo>
                  <a:cubicBezTo>
                    <a:pt x="109" y="23"/>
                    <a:pt x="86" y="55"/>
                    <a:pt x="57" y="55"/>
                  </a:cubicBezTo>
                  <a:cubicBezTo>
                    <a:pt x="28" y="55"/>
                    <a:pt x="4" y="28"/>
                    <a:pt x="0" y="4"/>
                  </a:cubicBezTo>
                  <a:cubicBezTo>
                    <a:pt x="43" y="8"/>
                    <a:pt x="96" y="1"/>
                    <a:pt x="113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E926B128-ED58-4200-8A5A-311E8AB6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586"/>
              <a:ext cx="30" cy="21"/>
            </a:xfrm>
            <a:custGeom>
              <a:avLst/>
              <a:gdLst>
                <a:gd name="T0" fmla="*/ 1 w 14"/>
                <a:gd name="T1" fmla="*/ 2 h 10"/>
                <a:gd name="T2" fmla="*/ 14 w 14"/>
                <a:gd name="T3" fmla="*/ 0 h 10"/>
                <a:gd name="T4" fmla="*/ 14 w 14"/>
                <a:gd name="T5" fmla="*/ 0 h 10"/>
                <a:gd name="T6" fmla="*/ 14 w 14"/>
                <a:gd name="T7" fmla="*/ 9 h 10"/>
                <a:gd name="T8" fmla="*/ 0 w 14"/>
                <a:gd name="T9" fmla="*/ 10 h 10"/>
                <a:gd name="T10" fmla="*/ 1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" y="2"/>
                  </a:moveTo>
                  <a:cubicBezTo>
                    <a:pt x="9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"/>
                    <a:pt x="14" y="6"/>
                    <a:pt x="14" y="9"/>
                  </a:cubicBezTo>
                  <a:cubicBezTo>
                    <a:pt x="12" y="9"/>
                    <a:pt x="7" y="10"/>
                    <a:pt x="0" y="1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4C8BDF7C-2C7A-44D8-980F-0D98A747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90"/>
              <a:ext cx="110" cy="26"/>
            </a:xfrm>
            <a:custGeom>
              <a:avLst/>
              <a:gdLst>
                <a:gd name="T0" fmla="*/ 0 w 52"/>
                <a:gd name="T1" fmla="*/ 3 h 12"/>
                <a:gd name="T2" fmla="*/ 52 w 52"/>
                <a:gd name="T3" fmla="*/ 0 h 12"/>
                <a:gd name="T4" fmla="*/ 51 w 52"/>
                <a:gd name="T5" fmla="*/ 8 h 12"/>
                <a:gd name="T6" fmla="*/ 0 w 52"/>
                <a:gd name="T7" fmla="*/ 10 h 12"/>
                <a:gd name="T8" fmla="*/ 0 w 52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2">
                  <a:moveTo>
                    <a:pt x="0" y="3"/>
                  </a:moveTo>
                  <a:cubicBezTo>
                    <a:pt x="23" y="4"/>
                    <a:pt x="35" y="2"/>
                    <a:pt x="52" y="0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34" y="10"/>
                    <a:pt x="22" y="12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5A82604D-6968-4BF2-AFB6-E3E19775D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593"/>
              <a:ext cx="84" cy="19"/>
            </a:xfrm>
            <a:custGeom>
              <a:avLst/>
              <a:gdLst>
                <a:gd name="T0" fmla="*/ 2 w 39"/>
                <a:gd name="T1" fmla="*/ 1 h 9"/>
                <a:gd name="T2" fmla="*/ 38 w 39"/>
                <a:gd name="T3" fmla="*/ 2 h 9"/>
                <a:gd name="T4" fmla="*/ 39 w 39"/>
                <a:gd name="T5" fmla="*/ 9 h 9"/>
                <a:gd name="T6" fmla="*/ 3 w 39"/>
                <a:gd name="T7" fmla="*/ 7 h 9"/>
                <a:gd name="T8" fmla="*/ 0 w 39"/>
                <a:gd name="T9" fmla="*/ 0 h 9"/>
                <a:gd name="T10" fmla="*/ 2 w 39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9">
                  <a:moveTo>
                    <a:pt x="2" y="1"/>
                  </a:moveTo>
                  <a:cubicBezTo>
                    <a:pt x="7" y="2"/>
                    <a:pt x="32" y="1"/>
                    <a:pt x="38" y="2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2" y="8"/>
                    <a:pt x="8" y="9"/>
                    <a:pt x="3" y="7"/>
                  </a:cubicBezTo>
                  <a:cubicBezTo>
                    <a:pt x="2" y="5"/>
                    <a:pt x="1" y="3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6345B1E5-B3D7-4BF3-91E0-6A6C8B426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593"/>
              <a:ext cx="30" cy="23"/>
            </a:xfrm>
            <a:custGeom>
              <a:avLst/>
              <a:gdLst>
                <a:gd name="T0" fmla="*/ 14 w 14"/>
                <a:gd name="T1" fmla="*/ 3 h 11"/>
                <a:gd name="T2" fmla="*/ 11 w 14"/>
                <a:gd name="T3" fmla="*/ 0 h 11"/>
                <a:gd name="T4" fmla="*/ 3 w 14"/>
                <a:gd name="T5" fmla="*/ 0 h 11"/>
                <a:gd name="T6" fmla="*/ 0 w 14"/>
                <a:gd name="T7" fmla="*/ 2 h 11"/>
                <a:gd name="T8" fmla="*/ 2 w 14"/>
                <a:gd name="T9" fmla="*/ 1 h 11"/>
                <a:gd name="T10" fmla="*/ 4 w 14"/>
                <a:gd name="T11" fmla="*/ 1 h 11"/>
                <a:gd name="T12" fmla="*/ 10 w 14"/>
                <a:gd name="T13" fmla="*/ 1 h 11"/>
                <a:gd name="T14" fmla="*/ 13 w 14"/>
                <a:gd name="T15" fmla="*/ 3 h 11"/>
                <a:gd name="T16" fmla="*/ 13 w 14"/>
                <a:gd name="T17" fmla="*/ 6 h 11"/>
                <a:gd name="T18" fmla="*/ 10 w 14"/>
                <a:gd name="T19" fmla="*/ 9 h 11"/>
                <a:gd name="T20" fmla="*/ 4 w 14"/>
                <a:gd name="T21" fmla="*/ 10 h 11"/>
                <a:gd name="T22" fmla="*/ 3 w 14"/>
                <a:gd name="T23" fmla="*/ 9 h 11"/>
                <a:gd name="T24" fmla="*/ 1 w 14"/>
                <a:gd name="T25" fmla="*/ 9 h 11"/>
                <a:gd name="T26" fmla="*/ 4 w 14"/>
                <a:gd name="T27" fmla="*/ 11 h 11"/>
                <a:gd name="T28" fmla="*/ 11 w 14"/>
                <a:gd name="T29" fmla="*/ 10 h 11"/>
                <a:gd name="T30" fmla="*/ 14 w 14"/>
                <a:gd name="T31" fmla="*/ 7 h 11"/>
                <a:gd name="T32" fmla="*/ 14 w 1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4" y="3"/>
                  </a:moveTo>
                  <a:cubicBezTo>
                    <a:pt x="14" y="1"/>
                    <a:pt x="12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1"/>
                    <a:pt x="13" y="2"/>
                    <a:pt x="13" y="3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8"/>
                    <a:pt x="12" y="9"/>
                    <a:pt x="10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0"/>
                    <a:pt x="14" y="9"/>
                    <a:pt x="14" y="7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2D44252A-EFB6-4B66-BD22-CFBBC4C07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601"/>
              <a:ext cx="19" cy="2"/>
            </a:xfrm>
            <a:custGeom>
              <a:avLst/>
              <a:gdLst>
                <a:gd name="T0" fmla="*/ 1 w 9"/>
                <a:gd name="T1" fmla="*/ 1 h 1"/>
                <a:gd name="T2" fmla="*/ 9 w 9"/>
                <a:gd name="T3" fmla="*/ 1 h 1"/>
                <a:gd name="T4" fmla="*/ 9 w 9"/>
                <a:gd name="T5" fmla="*/ 0 h 1"/>
                <a:gd name="T6" fmla="*/ 9 w 9"/>
                <a:gd name="T7" fmla="*/ 0 h 1"/>
                <a:gd name="T8" fmla="*/ 9 w 9"/>
                <a:gd name="T9" fmla="*/ 0 h 1"/>
                <a:gd name="T10" fmla="*/ 1 w 9"/>
                <a:gd name="T11" fmla="*/ 1 h 1"/>
                <a:gd name="T12" fmla="*/ 0 w 9"/>
                <a:gd name="T13" fmla="*/ 1 h 1"/>
                <a:gd name="T14" fmla="*/ 0 w 9"/>
                <a:gd name="T15" fmla="*/ 1 h 1"/>
                <a:gd name="T16" fmla="*/ 1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1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Line 237">
              <a:extLst>
                <a:ext uri="{FF2B5EF4-FFF2-40B4-BE49-F238E27FC236}">
                  <a16:creationId xmlns:a16="http://schemas.microsoft.com/office/drawing/2014/main" id="{12142E4E-5E73-4097-AD39-5C2E1FF97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2" y="22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Line 238">
              <a:extLst>
                <a:ext uri="{FF2B5EF4-FFF2-40B4-BE49-F238E27FC236}">
                  <a16:creationId xmlns:a16="http://schemas.microsoft.com/office/drawing/2014/main" id="{A989E744-C949-4D50-9518-9C85EF1746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2" y="222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E309F739-6315-4AC5-BE74-E77DF4D47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2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4D90D174-512F-494F-B89B-DEA244527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20"/>
              <a:ext cx="152" cy="185"/>
            </a:xfrm>
            <a:custGeom>
              <a:avLst/>
              <a:gdLst>
                <a:gd name="T0" fmla="*/ 2 w 71"/>
                <a:gd name="T1" fmla="*/ 3 h 87"/>
                <a:gd name="T2" fmla="*/ 5 w 71"/>
                <a:gd name="T3" fmla="*/ 2 h 87"/>
                <a:gd name="T4" fmla="*/ 5 w 71"/>
                <a:gd name="T5" fmla="*/ 2 h 87"/>
                <a:gd name="T6" fmla="*/ 8 w 71"/>
                <a:gd name="T7" fmla="*/ 0 h 87"/>
                <a:gd name="T8" fmla="*/ 8 w 71"/>
                <a:gd name="T9" fmla="*/ 0 h 87"/>
                <a:gd name="T10" fmla="*/ 0 w 71"/>
                <a:gd name="T11" fmla="*/ 87 h 87"/>
                <a:gd name="T12" fmla="*/ 2 w 71"/>
                <a:gd name="T1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7">
                  <a:moveTo>
                    <a:pt x="2" y="3"/>
                  </a:moveTo>
                  <a:cubicBezTo>
                    <a:pt x="3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1" y="70"/>
                    <a:pt x="0" y="87"/>
                  </a:cubicBezTo>
                  <a:cubicBezTo>
                    <a:pt x="1" y="37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B590DF30-8FB5-4AC5-9F50-E25945580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191"/>
              <a:ext cx="256" cy="408"/>
            </a:xfrm>
            <a:custGeom>
              <a:avLst/>
              <a:gdLst>
                <a:gd name="T0" fmla="*/ 111 w 120"/>
                <a:gd name="T1" fmla="*/ 29 h 192"/>
                <a:gd name="T2" fmla="*/ 98 w 120"/>
                <a:gd name="T3" fmla="*/ 11 h 192"/>
                <a:gd name="T4" fmla="*/ 59 w 120"/>
                <a:gd name="T5" fmla="*/ 1 h 192"/>
                <a:gd name="T6" fmla="*/ 9 w 120"/>
                <a:gd name="T7" fmla="*/ 14 h 192"/>
                <a:gd name="T8" fmla="*/ 1 w 120"/>
                <a:gd name="T9" fmla="*/ 101 h 192"/>
                <a:gd name="T10" fmla="*/ 0 w 120"/>
                <a:gd name="T11" fmla="*/ 180 h 192"/>
                <a:gd name="T12" fmla="*/ 3 w 120"/>
                <a:gd name="T13" fmla="*/ 186 h 192"/>
                <a:gd name="T14" fmla="*/ 116 w 120"/>
                <a:gd name="T15" fmla="*/ 182 h 192"/>
                <a:gd name="T16" fmla="*/ 120 w 120"/>
                <a:gd name="T17" fmla="*/ 171 h 192"/>
                <a:gd name="T18" fmla="*/ 115 w 120"/>
                <a:gd name="T19" fmla="*/ 90 h 192"/>
                <a:gd name="T20" fmla="*/ 111 w 120"/>
                <a:gd name="T21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192">
                  <a:moveTo>
                    <a:pt x="111" y="29"/>
                  </a:moveTo>
                  <a:cubicBezTo>
                    <a:pt x="110" y="21"/>
                    <a:pt x="105" y="14"/>
                    <a:pt x="98" y="11"/>
                  </a:cubicBezTo>
                  <a:cubicBezTo>
                    <a:pt x="78" y="0"/>
                    <a:pt x="59" y="1"/>
                    <a:pt x="59" y="1"/>
                  </a:cubicBezTo>
                  <a:cubicBezTo>
                    <a:pt x="59" y="1"/>
                    <a:pt x="33" y="3"/>
                    <a:pt x="9" y="14"/>
                  </a:cubicBezTo>
                  <a:cubicBezTo>
                    <a:pt x="9" y="14"/>
                    <a:pt x="49" y="71"/>
                    <a:pt x="1" y="101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0" y="184"/>
                    <a:pt x="1" y="186"/>
                    <a:pt x="3" y="186"/>
                  </a:cubicBezTo>
                  <a:cubicBezTo>
                    <a:pt x="56" y="192"/>
                    <a:pt x="116" y="182"/>
                    <a:pt x="116" y="182"/>
                  </a:cubicBezTo>
                  <a:cubicBezTo>
                    <a:pt x="120" y="180"/>
                    <a:pt x="120" y="176"/>
                    <a:pt x="120" y="171"/>
                  </a:cubicBezTo>
                  <a:cubicBezTo>
                    <a:pt x="115" y="90"/>
                    <a:pt x="115" y="90"/>
                    <a:pt x="115" y="90"/>
                  </a:cubicBezTo>
                  <a:cubicBezTo>
                    <a:pt x="115" y="90"/>
                    <a:pt x="116" y="55"/>
                    <a:pt x="111" y="29"/>
                  </a:cubicBez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0BAA64D5-309B-44F2-A7FB-A6B8732E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218"/>
              <a:ext cx="105" cy="200"/>
            </a:xfrm>
            <a:custGeom>
              <a:avLst/>
              <a:gdLst>
                <a:gd name="T0" fmla="*/ 1 w 49"/>
                <a:gd name="T1" fmla="*/ 88 h 94"/>
                <a:gd name="T2" fmla="*/ 0 w 49"/>
                <a:gd name="T3" fmla="*/ 94 h 94"/>
                <a:gd name="T4" fmla="*/ 26 w 49"/>
                <a:gd name="T5" fmla="*/ 48 h 94"/>
                <a:gd name="T6" fmla="*/ 13 w 49"/>
                <a:gd name="T7" fmla="*/ 0 h 94"/>
                <a:gd name="T8" fmla="*/ 9 w 49"/>
                <a:gd name="T9" fmla="*/ 1 h 94"/>
                <a:gd name="T10" fmla="*/ 1 w 49"/>
                <a:gd name="T11" fmla="*/ 8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4">
                  <a:moveTo>
                    <a:pt x="1" y="88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11" y="89"/>
                    <a:pt x="27" y="77"/>
                    <a:pt x="26" y="48"/>
                  </a:cubicBezTo>
                  <a:cubicBezTo>
                    <a:pt x="24" y="22"/>
                    <a:pt x="18" y="7"/>
                    <a:pt x="13" y="0"/>
                  </a:cubicBezTo>
                  <a:cubicBezTo>
                    <a:pt x="12" y="0"/>
                    <a:pt x="10" y="1"/>
                    <a:pt x="9" y="1"/>
                  </a:cubicBezTo>
                  <a:cubicBezTo>
                    <a:pt x="9" y="1"/>
                    <a:pt x="49" y="58"/>
                    <a:pt x="1" y="88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EE6EAE54-D465-497F-B524-824D135EA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195"/>
              <a:ext cx="106" cy="79"/>
            </a:xfrm>
            <a:custGeom>
              <a:avLst/>
              <a:gdLst>
                <a:gd name="T0" fmla="*/ 11 w 50"/>
                <a:gd name="T1" fmla="*/ 1 h 37"/>
                <a:gd name="T2" fmla="*/ 21 w 50"/>
                <a:gd name="T3" fmla="*/ 7 h 37"/>
                <a:gd name="T4" fmla="*/ 26 w 50"/>
                <a:gd name="T5" fmla="*/ 17 h 37"/>
                <a:gd name="T6" fmla="*/ 32 w 50"/>
                <a:gd name="T7" fmla="*/ 7 h 37"/>
                <a:gd name="T8" fmla="*/ 41 w 50"/>
                <a:gd name="T9" fmla="*/ 0 h 37"/>
                <a:gd name="T10" fmla="*/ 50 w 50"/>
                <a:gd name="T11" fmla="*/ 3 h 37"/>
                <a:gd name="T12" fmla="*/ 26 w 50"/>
                <a:gd name="T13" fmla="*/ 37 h 37"/>
                <a:gd name="T14" fmla="*/ 0 w 50"/>
                <a:gd name="T15" fmla="*/ 3 h 37"/>
                <a:gd name="T16" fmla="*/ 11 w 50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7">
                  <a:moveTo>
                    <a:pt x="11" y="1"/>
                  </a:moveTo>
                  <a:cubicBezTo>
                    <a:pt x="14" y="3"/>
                    <a:pt x="17" y="6"/>
                    <a:pt x="21" y="7"/>
                  </a:cubicBezTo>
                  <a:cubicBezTo>
                    <a:pt x="21" y="7"/>
                    <a:pt x="23" y="11"/>
                    <a:pt x="26" y="17"/>
                  </a:cubicBezTo>
                  <a:cubicBezTo>
                    <a:pt x="26" y="17"/>
                    <a:pt x="31" y="9"/>
                    <a:pt x="32" y="7"/>
                  </a:cubicBezTo>
                  <a:cubicBezTo>
                    <a:pt x="32" y="7"/>
                    <a:pt x="37" y="5"/>
                    <a:pt x="41" y="0"/>
                  </a:cubicBezTo>
                  <a:cubicBezTo>
                    <a:pt x="44" y="1"/>
                    <a:pt x="47" y="2"/>
                    <a:pt x="50" y="3"/>
                  </a:cubicBezTo>
                  <a:cubicBezTo>
                    <a:pt x="48" y="9"/>
                    <a:pt x="43" y="25"/>
                    <a:pt x="26" y="37"/>
                  </a:cubicBezTo>
                  <a:cubicBezTo>
                    <a:pt x="26" y="37"/>
                    <a:pt x="8" y="19"/>
                    <a:pt x="0" y="3"/>
                  </a:cubicBezTo>
                  <a:cubicBezTo>
                    <a:pt x="4" y="2"/>
                    <a:pt x="8" y="2"/>
                    <a:pt x="11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244">
              <a:extLst>
                <a:ext uri="{FF2B5EF4-FFF2-40B4-BE49-F238E27FC236}">
                  <a16:creationId xmlns:a16="http://schemas.microsoft.com/office/drawing/2014/main" id="{FFA9B559-1F3B-4DB8-B426-8B3586594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150"/>
              <a:ext cx="76" cy="89"/>
            </a:xfrm>
            <a:custGeom>
              <a:avLst/>
              <a:gdLst>
                <a:gd name="T0" fmla="*/ 1 w 36"/>
                <a:gd name="T1" fmla="*/ 23 h 42"/>
                <a:gd name="T2" fmla="*/ 8 w 36"/>
                <a:gd name="T3" fmla="*/ 32 h 42"/>
                <a:gd name="T4" fmla="*/ 18 w 36"/>
                <a:gd name="T5" fmla="*/ 42 h 42"/>
                <a:gd name="T6" fmla="*/ 27 w 36"/>
                <a:gd name="T7" fmla="*/ 32 h 42"/>
                <a:gd name="T8" fmla="*/ 35 w 36"/>
                <a:gd name="T9" fmla="*/ 23 h 42"/>
                <a:gd name="T10" fmla="*/ 33 w 36"/>
                <a:gd name="T11" fmla="*/ 0 h 42"/>
                <a:gd name="T12" fmla="*/ 3 w 36"/>
                <a:gd name="T13" fmla="*/ 0 h 42"/>
                <a:gd name="T14" fmla="*/ 1 w 36"/>
                <a:gd name="T15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2">
                  <a:moveTo>
                    <a:pt x="1" y="23"/>
                  </a:moveTo>
                  <a:cubicBezTo>
                    <a:pt x="0" y="28"/>
                    <a:pt x="3" y="30"/>
                    <a:pt x="8" y="32"/>
                  </a:cubicBezTo>
                  <a:cubicBezTo>
                    <a:pt x="11" y="33"/>
                    <a:pt x="15" y="42"/>
                    <a:pt x="18" y="42"/>
                  </a:cubicBezTo>
                  <a:cubicBezTo>
                    <a:pt x="22" y="42"/>
                    <a:pt x="25" y="33"/>
                    <a:pt x="27" y="32"/>
                  </a:cubicBezTo>
                  <a:cubicBezTo>
                    <a:pt x="33" y="31"/>
                    <a:pt x="36" y="28"/>
                    <a:pt x="35" y="2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245">
              <a:extLst>
                <a:ext uri="{FF2B5EF4-FFF2-40B4-BE49-F238E27FC236}">
                  <a16:creationId xmlns:a16="http://schemas.microsoft.com/office/drawing/2014/main" id="{8F7BC55C-245A-49D1-92BD-FD0C6E4BC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154"/>
              <a:ext cx="72" cy="39"/>
            </a:xfrm>
            <a:custGeom>
              <a:avLst/>
              <a:gdLst>
                <a:gd name="T0" fmla="*/ 0 w 34"/>
                <a:gd name="T1" fmla="*/ 13 h 18"/>
                <a:gd name="T2" fmla="*/ 34 w 34"/>
                <a:gd name="T3" fmla="*/ 17 h 18"/>
                <a:gd name="T4" fmla="*/ 33 w 34"/>
                <a:gd name="T5" fmla="*/ 0 h 18"/>
                <a:gd name="T6" fmla="*/ 1 w 34"/>
                <a:gd name="T7" fmla="*/ 0 h 18"/>
                <a:gd name="T8" fmla="*/ 0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0" y="13"/>
                  </a:moveTo>
                  <a:cubicBezTo>
                    <a:pt x="11" y="17"/>
                    <a:pt x="22" y="18"/>
                    <a:pt x="34" y="17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246">
              <a:extLst>
                <a:ext uri="{FF2B5EF4-FFF2-40B4-BE49-F238E27FC236}">
                  <a16:creationId xmlns:a16="http://schemas.microsoft.com/office/drawing/2014/main" id="{03B23711-F169-40DA-B0DF-3309E2A1C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186"/>
              <a:ext cx="94" cy="79"/>
            </a:xfrm>
            <a:custGeom>
              <a:avLst/>
              <a:gdLst>
                <a:gd name="T0" fmla="*/ 5 w 44"/>
                <a:gd name="T1" fmla="*/ 0 h 37"/>
                <a:gd name="T2" fmla="*/ 18 w 44"/>
                <a:gd name="T3" fmla="*/ 12 h 37"/>
                <a:gd name="T4" fmla="*/ 23 w 44"/>
                <a:gd name="T5" fmla="*/ 20 h 37"/>
                <a:gd name="T6" fmla="*/ 28 w 44"/>
                <a:gd name="T7" fmla="*/ 12 h 37"/>
                <a:gd name="T8" fmla="*/ 39 w 44"/>
                <a:gd name="T9" fmla="*/ 2 h 37"/>
                <a:gd name="T10" fmla="*/ 44 w 44"/>
                <a:gd name="T11" fmla="*/ 6 h 37"/>
                <a:gd name="T12" fmla="*/ 23 w 44"/>
                <a:gd name="T13" fmla="*/ 37 h 37"/>
                <a:gd name="T14" fmla="*/ 0 w 44"/>
                <a:gd name="T15" fmla="*/ 6 h 37"/>
                <a:gd name="T16" fmla="*/ 5 w 4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7">
                  <a:moveTo>
                    <a:pt x="5" y="0"/>
                  </a:moveTo>
                  <a:cubicBezTo>
                    <a:pt x="5" y="0"/>
                    <a:pt x="9" y="9"/>
                    <a:pt x="18" y="12"/>
                  </a:cubicBezTo>
                  <a:cubicBezTo>
                    <a:pt x="18" y="12"/>
                    <a:pt x="20" y="15"/>
                    <a:pt x="23" y="20"/>
                  </a:cubicBezTo>
                  <a:cubicBezTo>
                    <a:pt x="23" y="20"/>
                    <a:pt x="27" y="14"/>
                    <a:pt x="28" y="12"/>
                  </a:cubicBezTo>
                  <a:cubicBezTo>
                    <a:pt x="28" y="12"/>
                    <a:pt x="36" y="9"/>
                    <a:pt x="39" y="2"/>
                  </a:cubicBezTo>
                  <a:cubicBezTo>
                    <a:pt x="39" y="2"/>
                    <a:pt x="41" y="2"/>
                    <a:pt x="44" y="6"/>
                  </a:cubicBezTo>
                  <a:cubicBezTo>
                    <a:pt x="44" y="6"/>
                    <a:pt x="42" y="24"/>
                    <a:pt x="23" y="37"/>
                  </a:cubicBezTo>
                  <a:cubicBezTo>
                    <a:pt x="23" y="37"/>
                    <a:pt x="5" y="20"/>
                    <a:pt x="0" y="6"/>
                  </a:cubicBezTo>
                  <a:cubicBezTo>
                    <a:pt x="0" y="6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247">
              <a:extLst>
                <a:ext uri="{FF2B5EF4-FFF2-40B4-BE49-F238E27FC236}">
                  <a16:creationId xmlns:a16="http://schemas.microsoft.com/office/drawing/2014/main" id="{CBD31656-EB44-4E52-8EC0-1BD3474C3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186"/>
              <a:ext cx="47" cy="53"/>
            </a:xfrm>
            <a:custGeom>
              <a:avLst/>
              <a:gdLst>
                <a:gd name="T0" fmla="*/ 22 w 22"/>
                <a:gd name="T1" fmla="*/ 12 h 25"/>
                <a:gd name="T2" fmla="*/ 13 w 22"/>
                <a:gd name="T3" fmla="*/ 25 h 25"/>
                <a:gd name="T4" fmla="*/ 0 w 22"/>
                <a:gd name="T5" fmla="*/ 7 h 25"/>
                <a:gd name="T6" fmla="*/ 9 w 22"/>
                <a:gd name="T7" fmla="*/ 0 h 25"/>
                <a:gd name="T8" fmla="*/ 22 w 22"/>
                <a:gd name="T9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22" y="12"/>
                  </a:moveTo>
                  <a:cubicBezTo>
                    <a:pt x="22" y="12"/>
                    <a:pt x="17" y="12"/>
                    <a:pt x="13" y="25"/>
                  </a:cubicBezTo>
                  <a:cubicBezTo>
                    <a:pt x="13" y="25"/>
                    <a:pt x="2" y="17"/>
                    <a:pt x="0" y="7"/>
                  </a:cubicBezTo>
                  <a:cubicBezTo>
                    <a:pt x="0" y="7"/>
                    <a:pt x="1" y="0"/>
                    <a:pt x="9" y="0"/>
                  </a:cubicBezTo>
                  <a:cubicBezTo>
                    <a:pt x="9" y="0"/>
                    <a:pt x="13" y="9"/>
                    <a:pt x="22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248">
              <a:extLst>
                <a:ext uri="{FF2B5EF4-FFF2-40B4-BE49-F238E27FC236}">
                  <a16:creationId xmlns:a16="http://schemas.microsoft.com/office/drawing/2014/main" id="{DDB872B8-FAAE-4CA7-9959-E6EFCCD50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186"/>
              <a:ext cx="42" cy="56"/>
            </a:xfrm>
            <a:custGeom>
              <a:avLst/>
              <a:gdLst>
                <a:gd name="T0" fmla="*/ 0 w 20"/>
                <a:gd name="T1" fmla="*/ 12 h 26"/>
                <a:gd name="T2" fmla="*/ 11 w 20"/>
                <a:gd name="T3" fmla="*/ 2 h 26"/>
                <a:gd name="T4" fmla="*/ 20 w 20"/>
                <a:gd name="T5" fmla="*/ 7 h 26"/>
                <a:gd name="T6" fmla="*/ 9 w 20"/>
                <a:gd name="T7" fmla="*/ 26 h 26"/>
                <a:gd name="T8" fmla="*/ 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0" y="12"/>
                    <a:pt x="8" y="9"/>
                    <a:pt x="11" y="2"/>
                  </a:cubicBezTo>
                  <a:cubicBezTo>
                    <a:pt x="11" y="2"/>
                    <a:pt x="16" y="0"/>
                    <a:pt x="20" y="7"/>
                  </a:cubicBezTo>
                  <a:cubicBezTo>
                    <a:pt x="20" y="7"/>
                    <a:pt x="18" y="17"/>
                    <a:pt x="9" y="26"/>
                  </a:cubicBezTo>
                  <a:cubicBezTo>
                    <a:pt x="9" y="26"/>
                    <a:pt x="7" y="19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249">
              <a:extLst>
                <a:ext uri="{FF2B5EF4-FFF2-40B4-BE49-F238E27FC236}">
                  <a16:creationId xmlns:a16="http://schemas.microsoft.com/office/drawing/2014/main" id="{6ECB64CC-7626-4E25-9DAB-880FC0BA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989"/>
              <a:ext cx="66" cy="127"/>
            </a:xfrm>
            <a:custGeom>
              <a:avLst/>
              <a:gdLst>
                <a:gd name="T0" fmla="*/ 31 w 31"/>
                <a:gd name="T1" fmla="*/ 17 h 60"/>
                <a:gd name="T2" fmla="*/ 10 w 31"/>
                <a:gd name="T3" fmla="*/ 10 h 60"/>
                <a:gd name="T4" fmla="*/ 31 w 31"/>
                <a:gd name="T5" fmla="*/ 45 h 60"/>
                <a:gd name="T6" fmla="*/ 31 w 31"/>
                <a:gd name="T7" fmla="*/ 1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60">
                  <a:moveTo>
                    <a:pt x="31" y="17"/>
                  </a:moveTo>
                  <a:cubicBezTo>
                    <a:pt x="31" y="17"/>
                    <a:pt x="20" y="0"/>
                    <a:pt x="10" y="10"/>
                  </a:cubicBezTo>
                  <a:cubicBezTo>
                    <a:pt x="0" y="19"/>
                    <a:pt x="15" y="60"/>
                    <a:pt x="31" y="45"/>
                  </a:cubicBezTo>
                  <a:lnTo>
                    <a:pt x="31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EE680140-BBA2-4631-A632-403CD78E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999"/>
              <a:ext cx="45" cy="81"/>
            </a:xfrm>
            <a:custGeom>
              <a:avLst/>
              <a:gdLst>
                <a:gd name="T0" fmla="*/ 16 w 21"/>
                <a:gd name="T1" fmla="*/ 14 h 38"/>
                <a:gd name="T2" fmla="*/ 5 w 21"/>
                <a:gd name="T3" fmla="*/ 8 h 38"/>
                <a:gd name="T4" fmla="*/ 13 w 21"/>
                <a:gd name="T5" fmla="*/ 37 h 38"/>
                <a:gd name="T6" fmla="*/ 20 w 21"/>
                <a:gd name="T7" fmla="*/ 32 h 38"/>
                <a:gd name="T8" fmla="*/ 16 w 21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16" y="14"/>
                  </a:moveTo>
                  <a:cubicBezTo>
                    <a:pt x="16" y="14"/>
                    <a:pt x="13" y="0"/>
                    <a:pt x="5" y="8"/>
                  </a:cubicBezTo>
                  <a:cubicBezTo>
                    <a:pt x="0" y="13"/>
                    <a:pt x="6" y="33"/>
                    <a:pt x="13" y="37"/>
                  </a:cubicBezTo>
                  <a:cubicBezTo>
                    <a:pt x="17" y="38"/>
                    <a:pt x="21" y="35"/>
                    <a:pt x="20" y="32"/>
                  </a:cubicBezTo>
                  <a:lnTo>
                    <a:pt x="1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52A29E1E-6C1E-4B2B-84F1-9F1020693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033"/>
              <a:ext cx="21" cy="28"/>
            </a:xfrm>
            <a:custGeom>
              <a:avLst/>
              <a:gdLst>
                <a:gd name="T0" fmla="*/ 1 w 10"/>
                <a:gd name="T1" fmla="*/ 7 h 13"/>
                <a:gd name="T2" fmla="*/ 6 w 10"/>
                <a:gd name="T3" fmla="*/ 12 h 13"/>
                <a:gd name="T4" fmla="*/ 10 w 10"/>
                <a:gd name="T5" fmla="*/ 6 h 13"/>
                <a:gd name="T6" fmla="*/ 4 w 10"/>
                <a:gd name="T7" fmla="*/ 1 h 13"/>
                <a:gd name="T8" fmla="*/ 1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7"/>
                  </a:moveTo>
                  <a:cubicBezTo>
                    <a:pt x="1" y="11"/>
                    <a:pt x="4" y="13"/>
                    <a:pt x="6" y="12"/>
                  </a:cubicBezTo>
                  <a:cubicBezTo>
                    <a:pt x="9" y="12"/>
                    <a:pt x="10" y="9"/>
                    <a:pt x="10" y="6"/>
                  </a:cubicBezTo>
                  <a:cubicBezTo>
                    <a:pt x="9" y="3"/>
                    <a:pt x="7" y="0"/>
                    <a:pt x="4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FE6C23CD-F383-40CC-A4E0-8E8E9D99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10"/>
              <a:ext cx="21" cy="61"/>
            </a:xfrm>
            <a:custGeom>
              <a:avLst/>
              <a:gdLst>
                <a:gd name="T0" fmla="*/ 2 w 10"/>
                <a:gd name="T1" fmla="*/ 4 h 29"/>
                <a:gd name="T2" fmla="*/ 1 w 10"/>
                <a:gd name="T3" fmla="*/ 14 h 29"/>
                <a:gd name="T4" fmla="*/ 1 w 10"/>
                <a:gd name="T5" fmla="*/ 14 h 29"/>
                <a:gd name="T6" fmla="*/ 1 w 10"/>
                <a:gd name="T7" fmla="*/ 15 h 29"/>
                <a:gd name="T8" fmla="*/ 8 w 10"/>
                <a:gd name="T9" fmla="*/ 29 h 29"/>
                <a:gd name="T10" fmla="*/ 4 w 10"/>
                <a:gd name="T11" fmla="*/ 4 h 29"/>
                <a:gd name="T12" fmla="*/ 10 w 10"/>
                <a:gd name="T13" fmla="*/ 1 h 29"/>
                <a:gd name="T14" fmla="*/ 7 w 10"/>
                <a:gd name="T15" fmla="*/ 0 h 29"/>
                <a:gd name="T16" fmla="*/ 2 w 10"/>
                <a:gd name="T17" fmla="*/ 3 h 29"/>
                <a:gd name="T18" fmla="*/ 2 w 10"/>
                <a:gd name="T19" fmla="*/ 4 h 29"/>
                <a:gd name="T20" fmla="*/ 2 w 10"/>
                <a:gd name="T2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2" y="4"/>
                  </a:moveTo>
                  <a:cubicBezTo>
                    <a:pt x="0" y="6"/>
                    <a:pt x="0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21"/>
                    <a:pt x="5" y="26"/>
                    <a:pt x="8" y="29"/>
                  </a:cubicBezTo>
                  <a:cubicBezTo>
                    <a:pt x="2" y="22"/>
                    <a:pt x="0" y="8"/>
                    <a:pt x="4" y="4"/>
                  </a:cubicBezTo>
                  <a:cubicBezTo>
                    <a:pt x="6" y="2"/>
                    <a:pt x="8" y="1"/>
                    <a:pt x="10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681F14E1-D461-403E-AE45-19C592B5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867"/>
              <a:ext cx="277" cy="330"/>
            </a:xfrm>
            <a:custGeom>
              <a:avLst/>
              <a:gdLst>
                <a:gd name="T0" fmla="*/ 110 w 130"/>
                <a:gd name="T1" fmla="*/ 32 h 155"/>
                <a:gd name="T2" fmla="*/ 119 w 130"/>
                <a:gd name="T3" fmla="*/ 68 h 155"/>
                <a:gd name="T4" fmla="*/ 91 w 130"/>
                <a:gd name="T5" fmla="*/ 138 h 155"/>
                <a:gd name="T6" fmla="*/ 8 w 130"/>
                <a:gd name="T7" fmla="*/ 109 h 155"/>
                <a:gd name="T8" fmla="*/ 9 w 130"/>
                <a:gd name="T9" fmla="*/ 37 h 155"/>
                <a:gd name="T10" fmla="*/ 62 w 130"/>
                <a:gd name="T11" fmla="*/ 0 h 155"/>
                <a:gd name="T12" fmla="*/ 110 w 130"/>
                <a:gd name="T13" fmla="*/ 3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155">
                  <a:moveTo>
                    <a:pt x="110" y="32"/>
                  </a:moveTo>
                  <a:cubicBezTo>
                    <a:pt x="114" y="42"/>
                    <a:pt x="116" y="55"/>
                    <a:pt x="119" y="68"/>
                  </a:cubicBezTo>
                  <a:cubicBezTo>
                    <a:pt x="122" y="81"/>
                    <a:pt x="130" y="122"/>
                    <a:pt x="91" y="138"/>
                  </a:cubicBezTo>
                  <a:cubicBezTo>
                    <a:pt x="52" y="155"/>
                    <a:pt x="18" y="135"/>
                    <a:pt x="8" y="109"/>
                  </a:cubicBezTo>
                  <a:cubicBezTo>
                    <a:pt x="0" y="89"/>
                    <a:pt x="2" y="57"/>
                    <a:pt x="9" y="37"/>
                  </a:cubicBezTo>
                  <a:cubicBezTo>
                    <a:pt x="17" y="10"/>
                    <a:pt x="39" y="1"/>
                    <a:pt x="62" y="0"/>
                  </a:cubicBezTo>
                  <a:cubicBezTo>
                    <a:pt x="84" y="0"/>
                    <a:pt x="102" y="10"/>
                    <a:pt x="110" y="3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B1D6E07A-01B8-423E-985E-E06FF4CF7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006"/>
              <a:ext cx="262" cy="182"/>
            </a:xfrm>
            <a:custGeom>
              <a:avLst/>
              <a:gdLst>
                <a:gd name="T0" fmla="*/ 0 w 123"/>
                <a:gd name="T1" fmla="*/ 18 h 86"/>
                <a:gd name="T2" fmla="*/ 11 w 123"/>
                <a:gd name="T3" fmla="*/ 64 h 86"/>
                <a:gd name="T4" fmla="*/ 64 w 123"/>
                <a:gd name="T5" fmla="*/ 85 h 86"/>
                <a:gd name="T6" fmla="*/ 120 w 123"/>
                <a:gd name="T7" fmla="*/ 19 h 86"/>
                <a:gd name="T8" fmla="*/ 111 w 123"/>
                <a:gd name="T9" fmla="*/ 0 h 86"/>
                <a:gd name="T10" fmla="*/ 99 w 123"/>
                <a:gd name="T11" fmla="*/ 29 h 86"/>
                <a:gd name="T12" fmla="*/ 70 w 123"/>
                <a:gd name="T13" fmla="*/ 34 h 86"/>
                <a:gd name="T14" fmla="*/ 61 w 123"/>
                <a:gd name="T15" fmla="*/ 35 h 86"/>
                <a:gd name="T16" fmla="*/ 23 w 123"/>
                <a:gd name="T17" fmla="*/ 30 h 86"/>
                <a:gd name="T18" fmla="*/ 7 w 123"/>
                <a:gd name="T19" fmla="*/ 5 h 86"/>
                <a:gd name="T20" fmla="*/ 0 w 123"/>
                <a:gd name="T21" fmla="*/ 1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3" h="86">
                  <a:moveTo>
                    <a:pt x="0" y="18"/>
                  </a:moveTo>
                  <a:cubicBezTo>
                    <a:pt x="0" y="18"/>
                    <a:pt x="1" y="53"/>
                    <a:pt x="11" y="64"/>
                  </a:cubicBezTo>
                  <a:cubicBezTo>
                    <a:pt x="20" y="76"/>
                    <a:pt x="30" y="86"/>
                    <a:pt x="64" y="85"/>
                  </a:cubicBezTo>
                  <a:cubicBezTo>
                    <a:pt x="99" y="84"/>
                    <a:pt x="123" y="67"/>
                    <a:pt x="120" y="19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0"/>
                    <a:pt x="111" y="28"/>
                    <a:pt x="99" y="29"/>
                  </a:cubicBezTo>
                  <a:cubicBezTo>
                    <a:pt x="89" y="30"/>
                    <a:pt x="79" y="30"/>
                    <a:pt x="70" y="34"/>
                  </a:cubicBezTo>
                  <a:cubicBezTo>
                    <a:pt x="67" y="36"/>
                    <a:pt x="64" y="36"/>
                    <a:pt x="61" y="35"/>
                  </a:cubicBezTo>
                  <a:cubicBezTo>
                    <a:pt x="52" y="34"/>
                    <a:pt x="34" y="32"/>
                    <a:pt x="23" y="30"/>
                  </a:cubicBezTo>
                  <a:cubicBezTo>
                    <a:pt x="8" y="27"/>
                    <a:pt x="7" y="5"/>
                    <a:pt x="7" y="5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255">
              <a:extLst>
                <a:ext uri="{FF2B5EF4-FFF2-40B4-BE49-F238E27FC236}">
                  <a16:creationId xmlns:a16="http://schemas.microsoft.com/office/drawing/2014/main" id="{2B7D5E4E-7EA3-4264-8729-88E371C70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097"/>
              <a:ext cx="95" cy="23"/>
            </a:xfrm>
            <a:custGeom>
              <a:avLst/>
              <a:gdLst>
                <a:gd name="T0" fmla="*/ 0 w 45"/>
                <a:gd name="T1" fmla="*/ 1 h 11"/>
                <a:gd name="T2" fmla="*/ 23 w 45"/>
                <a:gd name="T3" fmla="*/ 7 h 11"/>
                <a:gd name="T4" fmla="*/ 35 w 45"/>
                <a:gd name="T5" fmla="*/ 5 h 11"/>
                <a:gd name="T6" fmla="*/ 45 w 45"/>
                <a:gd name="T7" fmla="*/ 0 h 11"/>
                <a:gd name="T8" fmla="*/ 36 w 45"/>
                <a:gd name="T9" fmla="*/ 9 h 11"/>
                <a:gd name="T10" fmla="*/ 23 w 45"/>
                <a:gd name="T11" fmla="*/ 11 h 11"/>
                <a:gd name="T12" fmla="*/ 10 w 45"/>
                <a:gd name="T13" fmla="*/ 8 h 11"/>
                <a:gd name="T14" fmla="*/ 0 w 45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1">
                  <a:moveTo>
                    <a:pt x="0" y="1"/>
                  </a:moveTo>
                  <a:cubicBezTo>
                    <a:pt x="8" y="4"/>
                    <a:pt x="15" y="6"/>
                    <a:pt x="23" y="7"/>
                  </a:cubicBezTo>
                  <a:cubicBezTo>
                    <a:pt x="27" y="7"/>
                    <a:pt x="31" y="6"/>
                    <a:pt x="35" y="5"/>
                  </a:cubicBezTo>
                  <a:cubicBezTo>
                    <a:pt x="38" y="4"/>
                    <a:pt x="42" y="2"/>
                    <a:pt x="45" y="0"/>
                  </a:cubicBezTo>
                  <a:cubicBezTo>
                    <a:pt x="43" y="4"/>
                    <a:pt x="40" y="7"/>
                    <a:pt x="36" y="9"/>
                  </a:cubicBezTo>
                  <a:cubicBezTo>
                    <a:pt x="32" y="10"/>
                    <a:pt x="27" y="11"/>
                    <a:pt x="23" y="11"/>
                  </a:cubicBezTo>
                  <a:cubicBezTo>
                    <a:pt x="19" y="10"/>
                    <a:pt x="14" y="9"/>
                    <a:pt x="10" y="8"/>
                  </a:cubicBezTo>
                  <a:cubicBezTo>
                    <a:pt x="7" y="6"/>
                    <a:pt x="3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256">
              <a:extLst>
                <a:ext uri="{FF2B5EF4-FFF2-40B4-BE49-F238E27FC236}">
                  <a16:creationId xmlns:a16="http://schemas.microsoft.com/office/drawing/2014/main" id="{04120F83-8FD9-4DE5-9C09-61E8175E5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906"/>
              <a:ext cx="41" cy="140"/>
            </a:xfrm>
            <a:custGeom>
              <a:avLst/>
              <a:gdLst>
                <a:gd name="T0" fmla="*/ 0 w 19"/>
                <a:gd name="T1" fmla="*/ 0 h 66"/>
                <a:gd name="T2" fmla="*/ 19 w 19"/>
                <a:gd name="T3" fmla="*/ 66 h 66"/>
                <a:gd name="T4" fmla="*/ 6 w 19"/>
                <a:gd name="T5" fmla="*/ 0 h 66"/>
                <a:gd name="T6" fmla="*/ 0 w 19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66">
                  <a:moveTo>
                    <a:pt x="0" y="0"/>
                  </a:moveTo>
                  <a:cubicBezTo>
                    <a:pt x="0" y="0"/>
                    <a:pt x="7" y="54"/>
                    <a:pt x="19" y="66"/>
                  </a:cubicBezTo>
                  <a:cubicBezTo>
                    <a:pt x="19" y="66"/>
                    <a:pt x="15" y="13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257">
              <a:extLst>
                <a:ext uri="{FF2B5EF4-FFF2-40B4-BE49-F238E27FC236}">
                  <a16:creationId xmlns:a16="http://schemas.microsoft.com/office/drawing/2014/main" id="{835A9E34-241B-453F-8370-D4DD2839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029"/>
              <a:ext cx="38" cy="53"/>
            </a:xfrm>
            <a:custGeom>
              <a:avLst/>
              <a:gdLst>
                <a:gd name="T0" fmla="*/ 2 w 18"/>
                <a:gd name="T1" fmla="*/ 0 h 25"/>
                <a:gd name="T2" fmla="*/ 18 w 18"/>
                <a:gd name="T3" fmla="*/ 16 h 25"/>
                <a:gd name="T4" fmla="*/ 2 w 18"/>
                <a:gd name="T5" fmla="*/ 24 h 25"/>
                <a:gd name="T6" fmla="*/ 10 w 18"/>
                <a:gd name="T7" fmla="*/ 17 h 25"/>
                <a:gd name="T8" fmla="*/ 2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2" y="0"/>
                  </a:moveTo>
                  <a:cubicBezTo>
                    <a:pt x="2" y="0"/>
                    <a:pt x="3" y="12"/>
                    <a:pt x="18" y="16"/>
                  </a:cubicBezTo>
                  <a:cubicBezTo>
                    <a:pt x="18" y="16"/>
                    <a:pt x="13" y="25"/>
                    <a:pt x="2" y="24"/>
                  </a:cubicBezTo>
                  <a:cubicBezTo>
                    <a:pt x="2" y="24"/>
                    <a:pt x="7" y="22"/>
                    <a:pt x="10" y="17"/>
                  </a:cubicBezTo>
                  <a:cubicBezTo>
                    <a:pt x="10" y="17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258">
              <a:extLst>
                <a:ext uri="{FF2B5EF4-FFF2-40B4-BE49-F238E27FC236}">
                  <a16:creationId xmlns:a16="http://schemas.microsoft.com/office/drawing/2014/main" id="{B0AA5A7C-AE81-4F0D-A996-4887BCF0F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963"/>
              <a:ext cx="60" cy="17"/>
            </a:xfrm>
            <a:custGeom>
              <a:avLst/>
              <a:gdLst>
                <a:gd name="T0" fmla="*/ 28 w 28"/>
                <a:gd name="T1" fmla="*/ 6 h 8"/>
                <a:gd name="T2" fmla="*/ 21 w 28"/>
                <a:gd name="T3" fmla="*/ 4 h 8"/>
                <a:gd name="T4" fmla="*/ 14 w 28"/>
                <a:gd name="T5" fmla="*/ 3 h 8"/>
                <a:gd name="T6" fmla="*/ 7 w 28"/>
                <a:gd name="T7" fmla="*/ 5 h 8"/>
                <a:gd name="T8" fmla="*/ 0 w 28"/>
                <a:gd name="T9" fmla="*/ 8 h 8"/>
                <a:gd name="T10" fmla="*/ 6 w 28"/>
                <a:gd name="T11" fmla="*/ 3 h 8"/>
                <a:gd name="T12" fmla="*/ 13 w 28"/>
                <a:gd name="T13" fmla="*/ 1 h 8"/>
                <a:gd name="T14" fmla="*/ 28 w 28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6"/>
                  </a:moveTo>
                  <a:cubicBezTo>
                    <a:pt x="26" y="5"/>
                    <a:pt x="23" y="4"/>
                    <a:pt x="21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9" y="4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8" y="1"/>
                    <a:pt x="11" y="1"/>
                    <a:pt x="13" y="1"/>
                  </a:cubicBezTo>
                  <a:cubicBezTo>
                    <a:pt x="19" y="0"/>
                    <a:pt x="24" y="2"/>
                    <a:pt x="28" y="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C19FA699-31C1-465C-87FE-1C0272905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963"/>
              <a:ext cx="53" cy="11"/>
            </a:xfrm>
            <a:custGeom>
              <a:avLst/>
              <a:gdLst>
                <a:gd name="T0" fmla="*/ 0 w 25"/>
                <a:gd name="T1" fmla="*/ 5 h 5"/>
                <a:gd name="T2" fmla="*/ 12 w 25"/>
                <a:gd name="T3" fmla="*/ 0 h 5"/>
                <a:gd name="T4" fmla="*/ 19 w 25"/>
                <a:gd name="T5" fmla="*/ 1 h 5"/>
                <a:gd name="T6" fmla="*/ 25 w 25"/>
                <a:gd name="T7" fmla="*/ 5 h 5"/>
                <a:gd name="T8" fmla="*/ 19 w 25"/>
                <a:gd name="T9" fmla="*/ 4 h 5"/>
                <a:gd name="T10" fmla="*/ 12 w 25"/>
                <a:gd name="T11" fmla="*/ 3 h 5"/>
                <a:gd name="T12" fmla="*/ 0 w 2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3" y="2"/>
                    <a:pt x="8" y="0"/>
                    <a:pt x="12" y="0"/>
                  </a:cubicBezTo>
                  <a:cubicBezTo>
                    <a:pt x="15" y="0"/>
                    <a:pt x="17" y="1"/>
                    <a:pt x="19" y="1"/>
                  </a:cubicBezTo>
                  <a:cubicBezTo>
                    <a:pt x="22" y="2"/>
                    <a:pt x="23" y="4"/>
                    <a:pt x="25" y="5"/>
                  </a:cubicBezTo>
                  <a:cubicBezTo>
                    <a:pt x="23" y="5"/>
                    <a:pt x="21" y="4"/>
                    <a:pt x="19" y="4"/>
                  </a:cubicBezTo>
                  <a:cubicBezTo>
                    <a:pt x="17" y="3"/>
                    <a:pt x="15" y="3"/>
                    <a:pt x="12" y="3"/>
                  </a:cubicBezTo>
                  <a:cubicBezTo>
                    <a:pt x="8" y="3"/>
                    <a:pt x="4" y="4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6890BBB5-9F4F-427A-B402-218CE64F3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991"/>
              <a:ext cx="64" cy="36"/>
            </a:xfrm>
            <a:custGeom>
              <a:avLst/>
              <a:gdLst>
                <a:gd name="T0" fmla="*/ 30 w 30"/>
                <a:gd name="T1" fmla="*/ 16 h 17"/>
                <a:gd name="T2" fmla="*/ 25 w 30"/>
                <a:gd name="T3" fmla="*/ 7 h 17"/>
                <a:gd name="T4" fmla="*/ 15 w 30"/>
                <a:gd name="T5" fmla="*/ 3 h 17"/>
                <a:gd name="T6" fmla="*/ 10 w 30"/>
                <a:gd name="T7" fmla="*/ 4 h 17"/>
                <a:gd name="T8" fmla="*/ 6 w 30"/>
                <a:gd name="T9" fmla="*/ 7 h 17"/>
                <a:gd name="T10" fmla="*/ 1 w 30"/>
                <a:gd name="T11" fmla="*/ 17 h 17"/>
                <a:gd name="T12" fmla="*/ 4 w 30"/>
                <a:gd name="T13" fmla="*/ 5 h 17"/>
                <a:gd name="T14" fmla="*/ 15 w 30"/>
                <a:gd name="T15" fmla="*/ 0 h 17"/>
                <a:gd name="T16" fmla="*/ 21 w 30"/>
                <a:gd name="T17" fmla="*/ 1 h 17"/>
                <a:gd name="T18" fmla="*/ 26 w 30"/>
                <a:gd name="T19" fmla="*/ 5 h 17"/>
                <a:gd name="T20" fmla="*/ 30 w 30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30" y="16"/>
                  </a:moveTo>
                  <a:cubicBezTo>
                    <a:pt x="29" y="13"/>
                    <a:pt x="27" y="9"/>
                    <a:pt x="25" y="7"/>
                  </a:cubicBezTo>
                  <a:cubicBezTo>
                    <a:pt x="22" y="4"/>
                    <a:pt x="19" y="3"/>
                    <a:pt x="15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3" y="10"/>
                    <a:pt x="2" y="13"/>
                    <a:pt x="1" y="17"/>
                  </a:cubicBezTo>
                  <a:cubicBezTo>
                    <a:pt x="0" y="13"/>
                    <a:pt x="1" y="9"/>
                    <a:pt x="4" y="5"/>
                  </a:cubicBezTo>
                  <a:cubicBezTo>
                    <a:pt x="6" y="2"/>
                    <a:pt x="11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2"/>
                    <a:pt x="25" y="3"/>
                    <a:pt x="26" y="5"/>
                  </a:cubicBezTo>
                  <a:cubicBezTo>
                    <a:pt x="29" y="8"/>
                    <a:pt x="30" y="12"/>
                    <a:pt x="3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B04F1CB5-C7E7-4B23-A685-5259C8F19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1993"/>
              <a:ext cx="64" cy="36"/>
            </a:xfrm>
            <a:custGeom>
              <a:avLst/>
              <a:gdLst>
                <a:gd name="T0" fmla="*/ 0 w 30"/>
                <a:gd name="T1" fmla="*/ 17 h 17"/>
                <a:gd name="T2" fmla="*/ 3 w 30"/>
                <a:gd name="T3" fmla="*/ 6 h 17"/>
                <a:gd name="T4" fmla="*/ 14 w 30"/>
                <a:gd name="T5" fmla="*/ 0 h 17"/>
                <a:gd name="T6" fmla="*/ 26 w 30"/>
                <a:gd name="T7" fmla="*/ 5 h 17"/>
                <a:gd name="T8" fmla="*/ 29 w 30"/>
                <a:gd name="T9" fmla="*/ 17 h 17"/>
                <a:gd name="T10" fmla="*/ 24 w 30"/>
                <a:gd name="T11" fmla="*/ 7 h 17"/>
                <a:gd name="T12" fmla="*/ 15 w 30"/>
                <a:gd name="T13" fmla="*/ 3 h 17"/>
                <a:gd name="T14" fmla="*/ 5 w 30"/>
                <a:gd name="T15" fmla="*/ 8 h 17"/>
                <a:gd name="T16" fmla="*/ 0 w 30"/>
                <a:gd name="T1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0" y="17"/>
                  </a:moveTo>
                  <a:cubicBezTo>
                    <a:pt x="0" y="14"/>
                    <a:pt x="1" y="9"/>
                    <a:pt x="3" y="6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9" y="0"/>
                    <a:pt x="23" y="2"/>
                    <a:pt x="26" y="5"/>
                  </a:cubicBezTo>
                  <a:cubicBezTo>
                    <a:pt x="29" y="8"/>
                    <a:pt x="30" y="13"/>
                    <a:pt x="29" y="17"/>
                  </a:cubicBezTo>
                  <a:cubicBezTo>
                    <a:pt x="28" y="13"/>
                    <a:pt x="27" y="9"/>
                    <a:pt x="24" y="7"/>
                  </a:cubicBezTo>
                  <a:cubicBezTo>
                    <a:pt x="22" y="4"/>
                    <a:pt x="18" y="3"/>
                    <a:pt x="15" y="3"/>
                  </a:cubicBezTo>
                  <a:cubicBezTo>
                    <a:pt x="11" y="4"/>
                    <a:pt x="8" y="5"/>
                    <a:pt x="5" y="8"/>
                  </a:cubicBezTo>
                  <a:cubicBezTo>
                    <a:pt x="3" y="10"/>
                    <a:pt x="1" y="14"/>
                    <a:pt x="0" y="1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A4C293AD-C86D-4788-87B6-62EDA3457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810"/>
              <a:ext cx="294" cy="247"/>
            </a:xfrm>
            <a:custGeom>
              <a:avLst/>
              <a:gdLst>
                <a:gd name="T0" fmla="*/ 8 w 138"/>
                <a:gd name="T1" fmla="*/ 116 h 116"/>
                <a:gd name="T2" fmla="*/ 18 w 138"/>
                <a:gd name="T3" fmla="*/ 66 h 116"/>
                <a:gd name="T4" fmla="*/ 46 w 138"/>
                <a:gd name="T5" fmla="*/ 53 h 116"/>
                <a:gd name="T6" fmla="*/ 135 w 138"/>
                <a:gd name="T7" fmla="*/ 21 h 116"/>
                <a:gd name="T8" fmla="*/ 121 w 138"/>
                <a:gd name="T9" fmla="*/ 31 h 116"/>
                <a:gd name="T10" fmla="*/ 138 w 138"/>
                <a:gd name="T11" fmla="*/ 0 h 116"/>
                <a:gd name="T12" fmla="*/ 113 w 138"/>
                <a:gd name="T13" fmla="*/ 18 h 116"/>
                <a:gd name="T14" fmla="*/ 122 w 138"/>
                <a:gd name="T15" fmla="*/ 2 h 116"/>
                <a:gd name="T16" fmla="*/ 97 w 138"/>
                <a:gd name="T17" fmla="*/ 8 h 116"/>
                <a:gd name="T18" fmla="*/ 11 w 138"/>
                <a:gd name="T19" fmla="*/ 42 h 116"/>
                <a:gd name="T20" fmla="*/ 1 w 138"/>
                <a:gd name="T21" fmla="*/ 60 h 116"/>
                <a:gd name="T22" fmla="*/ 8 w 138"/>
                <a:gd name="T23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16">
                  <a:moveTo>
                    <a:pt x="8" y="116"/>
                  </a:moveTo>
                  <a:cubicBezTo>
                    <a:pt x="8" y="116"/>
                    <a:pt x="21" y="101"/>
                    <a:pt x="18" y="66"/>
                  </a:cubicBezTo>
                  <a:cubicBezTo>
                    <a:pt x="18" y="66"/>
                    <a:pt x="23" y="50"/>
                    <a:pt x="46" y="53"/>
                  </a:cubicBezTo>
                  <a:cubicBezTo>
                    <a:pt x="70" y="57"/>
                    <a:pt x="136" y="58"/>
                    <a:pt x="135" y="21"/>
                  </a:cubicBezTo>
                  <a:cubicBezTo>
                    <a:pt x="135" y="21"/>
                    <a:pt x="127" y="31"/>
                    <a:pt x="121" y="31"/>
                  </a:cubicBezTo>
                  <a:cubicBezTo>
                    <a:pt x="123" y="31"/>
                    <a:pt x="138" y="17"/>
                    <a:pt x="138" y="0"/>
                  </a:cubicBezTo>
                  <a:cubicBezTo>
                    <a:pt x="138" y="0"/>
                    <a:pt x="119" y="19"/>
                    <a:pt x="113" y="18"/>
                  </a:cubicBezTo>
                  <a:cubicBezTo>
                    <a:pt x="113" y="18"/>
                    <a:pt x="120" y="17"/>
                    <a:pt x="122" y="2"/>
                  </a:cubicBezTo>
                  <a:cubicBezTo>
                    <a:pt x="122" y="2"/>
                    <a:pt x="109" y="8"/>
                    <a:pt x="97" y="8"/>
                  </a:cubicBezTo>
                  <a:cubicBezTo>
                    <a:pt x="85" y="7"/>
                    <a:pt x="18" y="1"/>
                    <a:pt x="11" y="42"/>
                  </a:cubicBezTo>
                  <a:cubicBezTo>
                    <a:pt x="11" y="42"/>
                    <a:pt x="1" y="45"/>
                    <a:pt x="1" y="60"/>
                  </a:cubicBezTo>
                  <a:cubicBezTo>
                    <a:pt x="0" y="76"/>
                    <a:pt x="5" y="100"/>
                    <a:pt x="8" y="1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53A8FE3C-F278-4F1F-8A31-81449FEA2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271"/>
              <a:ext cx="75" cy="75"/>
            </a:xfrm>
            <a:custGeom>
              <a:avLst/>
              <a:gdLst>
                <a:gd name="T0" fmla="*/ 32 w 75"/>
                <a:gd name="T1" fmla="*/ 75 h 75"/>
                <a:gd name="T2" fmla="*/ 75 w 75"/>
                <a:gd name="T3" fmla="*/ 34 h 75"/>
                <a:gd name="T4" fmla="*/ 45 w 75"/>
                <a:gd name="T5" fmla="*/ 0 h 75"/>
                <a:gd name="T6" fmla="*/ 0 w 75"/>
                <a:gd name="T7" fmla="*/ 43 h 75"/>
                <a:gd name="T8" fmla="*/ 32 w 75"/>
                <a:gd name="T9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32" y="75"/>
                  </a:moveTo>
                  <a:lnTo>
                    <a:pt x="75" y="34"/>
                  </a:lnTo>
                  <a:lnTo>
                    <a:pt x="45" y="0"/>
                  </a:lnTo>
                  <a:lnTo>
                    <a:pt x="0" y="43"/>
                  </a:lnTo>
                  <a:lnTo>
                    <a:pt x="32" y="75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42B8635B-084E-428E-B21B-A5FFBA0F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227"/>
              <a:ext cx="96" cy="104"/>
            </a:xfrm>
            <a:custGeom>
              <a:avLst/>
              <a:gdLst>
                <a:gd name="T0" fmla="*/ 35 w 45"/>
                <a:gd name="T1" fmla="*/ 10 h 49"/>
                <a:gd name="T2" fmla="*/ 32 w 45"/>
                <a:gd name="T3" fmla="*/ 7 h 49"/>
                <a:gd name="T4" fmla="*/ 29 w 45"/>
                <a:gd name="T5" fmla="*/ 3 h 49"/>
                <a:gd name="T6" fmla="*/ 24 w 45"/>
                <a:gd name="T7" fmla="*/ 2 h 49"/>
                <a:gd name="T8" fmla="*/ 24 w 45"/>
                <a:gd name="T9" fmla="*/ 2 h 49"/>
                <a:gd name="T10" fmla="*/ 14 w 45"/>
                <a:gd name="T11" fmla="*/ 9 h 49"/>
                <a:gd name="T12" fmla="*/ 12 w 45"/>
                <a:gd name="T13" fmla="*/ 11 h 49"/>
                <a:gd name="T14" fmla="*/ 3 w 45"/>
                <a:gd name="T15" fmla="*/ 14 h 49"/>
                <a:gd name="T16" fmla="*/ 1 w 45"/>
                <a:gd name="T17" fmla="*/ 21 h 49"/>
                <a:gd name="T18" fmla="*/ 9 w 45"/>
                <a:gd name="T19" fmla="*/ 41 h 49"/>
                <a:gd name="T20" fmla="*/ 19 w 45"/>
                <a:gd name="T21" fmla="*/ 46 h 49"/>
                <a:gd name="T22" fmla="*/ 37 w 45"/>
                <a:gd name="T23" fmla="*/ 36 h 49"/>
                <a:gd name="T24" fmla="*/ 43 w 45"/>
                <a:gd name="T25" fmla="*/ 25 h 49"/>
                <a:gd name="T26" fmla="*/ 41 w 45"/>
                <a:gd name="T27" fmla="*/ 21 h 49"/>
                <a:gd name="T28" fmla="*/ 38 w 45"/>
                <a:gd name="T29" fmla="*/ 16 h 49"/>
                <a:gd name="T30" fmla="*/ 35 w 45"/>
                <a:gd name="T31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9">
                  <a:moveTo>
                    <a:pt x="35" y="10"/>
                  </a:moveTo>
                  <a:cubicBezTo>
                    <a:pt x="33" y="8"/>
                    <a:pt x="32" y="8"/>
                    <a:pt x="32" y="7"/>
                  </a:cubicBezTo>
                  <a:cubicBezTo>
                    <a:pt x="31" y="6"/>
                    <a:pt x="31" y="5"/>
                    <a:pt x="29" y="3"/>
                  </a:cubicBezTo>
                  <a:cubicBezTo>
                    <a:pt x="26" y="0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17" y="6"/>
                    <a:pt x="14" y="9"/>
                  </a:cubicBezTo>
                  <a:cubicBezTo>
                    <a:pt x="13" y="10"/>
                    <a:pt x="13" y="10"/>
                    <a:pt x="12" y="11"/>
                  </a:cubicBezTo>
                  <a:cubicBezTo>
                    <a:pt x="9" y="8"/>
                    <a:pt x="7" y="8"/>
                    <a:pt x="3" y="14"/>
                  </a:cubicBezTo>
                  <a:cubicBezTo>
                    <a:pt x="2" y="16"/>
                    <a:pt x="1" y="18"/>
                    <a:pt x="1" y="21"/>
                  </a:cubicBezTo>
                  <a:cubicBezTo>
                    <a:pt x="0" y="26"/>
                    <a:pt x="2" y="34"/>
                    <a:pt x="9" y="41"/>
                  </a:cubicBezTo>
                  <a:cubicBezTo>
                    <a:pt x="9" y="41"/>
                    <a:pt x="13" y="49"/>
                    <a:pt x="19" y="46"/>
                  </a:cubicBezTo>
                  <a:cubicBezTo>
                    <a:pt x="25" y="44"/>
                    <a:pt x="35" y="37"/>
                    <a:pt x="37" y="36"/>
                  </a:cubicBezTo>
                  <a:cubicBezTo>
                    <a:pt x="45" y="30"/>
                    <a:pt x="45" y="27"/>
                    <a:pt x="43" y="25"/>
                  </a:cubicBezTo>
                  <a:cubicBezTo>
                    <a:pt x="41" y="23"/>
                    <a:pt x="41" y="22"/>
                    <a:pt x="41" y="21"/>
                  </a:cubicBezTo>
                  <a:cubicBezTo>
                    <a:pt x="41" y="19"/>
                    <a:pt x="39" y="18"/>
                    <a:pt x="38" y="16"/>
                  </a:cubicBezTo>
                  <a:cubicBezTo>
                    <a:pt x="37" y="14"/>
                    <a:pt x="38" y="13"/>
                    <a:pt x="35" y="1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6BF34926-8788-4870-882F-C876AE99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222"/>
              <a:ext cx="360" cy="207"/>
            </a:xfrm>
            <a:custGeom>
              <a:avLst/>
              <a:gdLst>
                <a:gd name="T0" fmla="*/ 168 w 169"/>
                <a:gd name="T1" fmla="*/ 55 h 97"/>
                <a:gd name="T2" fmla="*/ 169 w 169"/>
                <a:gd name="T3" fmla="*/ 59 h 97"/>
                <a:gd name="T4" fmla="*/ 128 w 169"/>
                <a:gd name="T5" fmla="*/ 85 h 97"/>
                <a:gd name="T6" fmla="*/ 79 w 169"/>
                <a:gd name="T7" fmla="*/ 97 h 97"/>
                <a:gd name="T8" fmla="*/ 64 w 169"/>
                <a:gd name="T9" fmla="*/ 96 h 97"/>
                <a:gd name="T10" fmla="*/ 60 w 169"/>
                <a:gd name="T11" fmla="*/ 95 h 97"/>
                <a:gd name="T12" fmla="*/ 56 w 169"/>
                <a:gd name="T13" fmla="*/ 93 h 97"/>
                <a:gd name="T14" fmla="*/ 52 w 169"/>
                <a:gd name="T15" fmla="*/ 91 h 97"/>
                <a:gd name="T16" fmla="*/ 50 w 169"/>
                <a:gd name="T17" fmla="*/ 90 h 97"/>
                <a:gd name="T18" fmla="*/ 48 w 169"/>
                <a:gd name="T19" fmla="*/ 89 h 97"/>
                <a:gd name="T20" fmla="*/ 27 w 169"/>
                <a:gd name="T21" fmla="*/ 73 h 97"/>
                <a:gd name="T22" fmla="*/ 2 w 169"/>
                <a:gd name="T23" fmla="*/ 28 h 97"/>
                <a:gd name="T24" fmla="*/ 3 w 169"/>
                <a:gd name="T25" fmla="*/ 12 h 97"/>
                <a:gd name="T26" fmla="*/ 5 w 169"/>
                <a:gd name="T27" fmla="*/ 9 h 97"/>
                <a:gd name="T28" fmla="*/ 8 w 169"/>
                <a:gd name="T29" fmla="*/ 6 h 97"/>
                <a:gd name="T30" fmla="*/ 14 w 169"/>
                <a:gd name="T31" fmla="*/ 2 h 97"/>
                <a:gd name="T32" fmla="*/ 22 w 169"/>
                <a:gd name="T33" fmla="*/ 0 h 97"/>
                <a:gd name="T34" fmla="*/ 26 w 169"/>
                <a:gd name="T35" fmla="*/ 1 h 97"/>
                <a:gd name="T36" fmla="*/ 30 w 169"/>
                <a:gd name="T37" fmla="*/ 2 h 97"/>
                <a:gd name="T38" fmla="*/ 40 w 169"/>
                <a:gd name="T39" fmla="*/ 16 h 97"/>
                <a:gd name="T40" fmla="*/ 55 w 169"/>
                <a:gd name="T41" fmla="*/ 47 h 97"/>
                <a:gd name="T42" fmla="*/ 68 w 169"/>
                <a:gd name="T43" fmla="*/ 58 h 97"/>
                <a:gd name="T44" fmla="*/ 69 w 169"/>
                <a:gd name="T45" fmla="*/ 58 h 97"/>
                <a:gd name="T46" fmla="*/ 69 w 169"/>
                <a:gd name="T47" fmla="*/ 59 h 97"/>
                <a:gd name="T48" fmla="*/ 70 w 169"/>
                <a:gd name="T49" fmla="*/ 59 h 97"/>
                <a:gd name="T50" fmla="*/ 71 w 169"/>
                <a:gd name="T51" fmla="*/ 60 h 97"/>
                <a:gd name="T52" fmla="*/ 73 w 169"/>
                <a:gd name="T53" fmla="*/ 60 h 97"/>
                <a:gd name="T54" fmla="*/ 79 w 169"/>
                <a:gd name="T55" fmla="*/ 61 h 97"/>
                <a:gd name="T56" fmla="*/ 96 w 169"/>
                <a:gd name="T57" fmla="*/ 59 h 97"/>
                <a:gd name="T58" fmla="*/ 114 w 169"/>
                <a:gd name="T59" fmla="*/ 53 h 97"/>
                <a:gd name="T60" fmla="*/ 148 w 169"/>
                <a:gd name="T61" fmla="*/ 33 h 97"/>
                <a:gd name="T62" fmla="*/ 151 w 169"/>
                <a:gd name="T63" fmla="*/ 35 h 97"/>
                <a:gd name="T64" fmla="*/ 168 w 169"/>
                <a:gd name="T65" fmla="*/ 5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97">
                  <a:moveTo>
                    <a:pt x="168" y="55"/>
                  </a:moveTo>
                  <a:cubicBezTo>
                    <a:pt x="169" y="56"/>
                    <a:pt x="169" y="58"/>
                    <a:pt x="169" y="59"/>
                  </a:cubicBezTo>
                  <a:cubicBezTo>
                    <a:pt x="156" y="69"/>
                    <a:pt x="143" y="78"/>
                    <a:pt x="128" y="85"/>
                  </a:cubicBezTo>
                  <a:cubicBezTo>
                    <a:pt x="113" y="91"/>
                    <a:pt x="98" y="97"/>
                    <a:pt x="79" y="97"/>
                  </a:cubicBezTo>
                  <a:cubicBezTo>
                    <a:pt x="74" y="97"/>
                    <a:pt x="69" y="97"/>
                    <a:pt x="64" y="96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8" y="94"/>
                    <a:pt x="57" y="94"/>
                    <a:pt x="56" y="93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1" y="85"/>
                    <a:pt x="34" y="79"/>
                    <a:pt x="27" y="73"/>
                  </a:cubicBezTo>
                  <a:cubicBezTo>
                    <a:pt x="15" y="60"/>
                    <a:pt x="7" y="42"/>
                    <a:pt x="2" y="28"/>
                  </a:cubicBezTo>
                  <a:cubicBezTo>
                    <a:pt x="0" y="22"/>
                    <a:pt x="1" y="16"/>
                    <a:pt x="3" y="12"/>
                  </a:cubicBezTo>
                  <a:cubicBezTo>
                    <a:pt x="4" y="11"/>
                    <a:pt x="5" y="10"/>
                    <a:pt x="5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0"/>
                    <a:pt x="26" y="1"/>
                  </a:cubicBezTo>
                  <a:cubicBezTo>
                    <a:pt x="27" y="1"/>
                    <a:pt x="28" y="2"/>
                    <a:pt x="30" y="2"/>
                  </a:cubicBezTo>
                  <a:cubicBezTo>
                    <a:pt x="35" y="6"/>
                    <a:pt x="38" y="11"/>
                    <a:pt x="40" y="16"/>
                  </a:cubicBezTo>
                  <a:cubicBezTo>
                    <a:pt x="44" y="29"/>
                    <a:pt x="48" y="39"/>
                    <a:pt x="55" y="47"/>
                  </a:cubicBezTo>
                  <a:cubicBezTo>
                    <a:pt x="59" y="51"/>
                    <a:pt x="63" y="55"/>
                    <a:pt x="68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60"/>
                    <a:pt x="71" y="60"/>
                  </a:cubicBezTo>
                  <a:cubicBezTo>
                    <a:pt x="72" y="60"/>
                    <a:pt x="72" y="60"/>
                    <a:pt x="73" y="60"/>
                  </a:cubicBezTo>
                  <a:cubicBezTo>
                    <a:pt x="74" y="61"/>
                    <a:pt x="77" y="61"/>
                    <a:pt x="79" y="61"/>
                  </a:cubicBezTo>
                  <a:cubicBezTo>
                    <a:pt x="84" y="61"/>
                    <a:pt x="90" y="60"/>
                    <a:pt x="96" y="59"/>
                  </a:cubicBezTo>
                  <a:cubicBezTo>
                    <a:pt x="102" y="57"/>
                    <a:pt x="108" y="55"/>
                    <a:pt x="114" y="53"/>
                  </a:cubicBezTo>
                  <a:cubicBezTo>
                    <a:pt x="126" y="48"/>
                    <a:pt x="138" y="41"/>
                    <a:pt x="148" y="33"/>
                  </a:cubicBezTo>
                  <a:cubicBezTo>
                    <a:pt x="148" y="33"/>
                    <a:pt x="150" y="33"/>
                    <a:pt x="151" y="35"/>
                  </a:cubicBezTo>
                  <a:lnTo>
                    <a:pt x="168" y="55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67" name="Group 268">
            <a:extLst>
              <a:ext uri="{FF2B5EF4-FFF2-40B4-BE49-F238E27FC236}">
                <a16:creationId xmlns:a16="http://schemas.microsoft.com/office/drawing/2014/main" id="{AE0642C9-4535-49CA-A6D1-DE6C4A8AA0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56354" y="658321"/>
            <a:ext cx="928687" cy="2293937"/>
            <a:chOff x="3695" y="1801"/>
            <a:chExt cx="585" cy="1445"/>
          </a:xfrm>
        </p:grpSpPr>
        <p:sp>
          <p:nvSpPr>
            <p:cNvPr id="268" name="AutoShape 267">
              <a:extLst>
                <a:ext uri="{FF2B5EF4-FFF2-40B4-BE49-F238E27FC236}">
                  <a16:creationId xmlns:a16="http://schemas.microsoft.com/office/drawing/2014/main" id="{A4EBAFB5-3C3C-44CA-8000-115D1152E52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95" y="1801"/>
              <a:ext cx="585" cy="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8B1BC02E-3F09-4611-931B-6995713D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143"/>
              <a:ext cx="61" cy="61"/>
            </a:xfrm>
            <a:custGeom>
              <a:avLst/>
              <a:gdLst>
                <a:gd name="T0" fmla="*/ 26 w 26"/>
                <a:gd name="T1" fmla="*/ 14 h 26"/>
                <a:gd name="T2" fmla="*/ 23 w 26"/>
                <a:gd name="T3" fmla="*/ 0 h 26"/>
                <a:gd name="T4" fmla="*/ 3 w 26"/>
                <a:gd name="T5" fmla="*/ 3 h 26"/>
                <a:gd name="T6" fmla="*/ 0 w 26"/>
                <a:gd name="T7" fmla="*/ 18 h 26"/>
                <a:gd name="T8" fmla="*/ 26 w 26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6" y="1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2" y="26"/>
                    <a:pt x="26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A4F7B7F9-683C-4D79-8524-C03B78856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169"/>
              <a:ext cx="164" cy="70"/>
            </a:xfrm>
            <a:custGeom>
              <a:avLst/>
              <a:gdLst>
                <a:gd name="T0" fmla="*/ 9 w 70"/>
                <a:gd name="T1" fmla="*/ 13 h 30"/>
                <a:gd name="T2" fmla="*/ 35 w 70"/>
                <a:gd name="T3" fmla="*/ 3 h 30"/>
                <a:gd name="T4" fmla="*/ 37 w 70"/>
                <a:gd name="T5" fmla="*/ 1 h 30"/>
                <a:gd name="T6" fmla="*/ 40 w 70"/>
                <a:gd name="T7" fmla="*/ 1 h 30"/>
                <a:gd name="T8" fmla="*/ 52 w 70"/>
                <a:gd name="T9" fmla="*/ 6 h 30"/>
                <a:gd name="T10" fmla="*/ 65 w 70"/>
                <a:gd name="T11" fmla="*/ 2 h 30"/>
                <a:gd name="T12" fmla="*/ 68 w 70"/>
                <a:gd name="T13" fmla="*/ 3 h 30"/>
                <a:gd name="T14" fmla="*/ 70 w 70"/>
                <a:gd name="T15" fmla="*/ 11 h 30"/>
                <a:gd name="T16" fmla="*/ 70 w 70"/>
                <a:gd name="T17" fmla="*/ 25 h 30"/>
                <a:gd name="T18" fmla="*/ 66 w 70"/>
                <a:gd name="T19" fmla="*/ 30 h 30"/>
                <a:gd name="T20" fmla="*/ 56 w 70"/>
                <a:gd name="T21" fmla="*/ 30 h 30"/>
                <a:gd name="T22" fmla="*/ 53 w 70"/>
                <a:gd name="T23" fmla="*/ 27 h 30"/>
                <a:gd name="T24" fmla="*/ 51 w 70"/>
                <a:gd name="T25" fmla="*/ 25 h 30"/>
                <a:gd name="T26" fmla="*/ 49 w 70"/>
                <a:gd name="T27" fmla="*/ 28 h 30"/>
                <a:gd name="T28" fmla="*/ 45 w 70"/>
                <a:gd name="T29" fmla="*/ 30 h 30"/>
                <a:gd name="T30" fmla="*/ 4 w 70"/>
                <a:gd name="T31" fmla="*/ 30 h 30"/>
                <a:gd name="T32" fmla="*/ 0 w 70"/>
                <a:gd name="T33" fmla="*/ 25 h 30"/>
                <a:gd name="T34" fmla="*/ 9 w 70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9" y="13"/>
                  </a:moveTo>
                  <a:cubicBezTo>
                    <a:pt x="20" y="11"/>
                    <a:pt x="28" y="8"/>
                    <a:pt x="35" y="3"/>
                  </a:cubicBezTo>
                  <a:cubicBezTo>
                    <a:pt x="36" y="3"/>
                    <a:pt x="37" y="2"/>
                    <a:pt x="37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3" y="4"/>
                    <a:pt x="48" y="6"/>
                    <a:pt x="52" y="6"/>
                  </a:cubicBezTo>
                  <a:cubicBezTo>
                    <a:pt x="59" y="6"/>
                    <a:pt x="63" y="4"/>
                    <a:pt x="65" y="2"/>
                  </a:cubicBezTo>
                  <a:cubicBezTo>
                    <a:pt x="66" y="1"/>
                    <a:pt x="68" y="1"/>
                    <a:pt x="68" y="3"/>
                  </a:cubicBezTo>
                  <a:cubicBezTo>
                    <a:pt x="69" y="5"/>
                    <a:pt x="69" y="8"/>
                    <a:pt x="70" y="11"/>
                  </a:cubicBezTo>
                  <a:cubicBezTo>
                    <a:pt x="70" y="17"/>
                    <a:pt x="70" y="21"/>
                    <a:pt x="70" y="25"/>
                  </a:cubicBezTo>
                  <a:cubicBezTo>
                    <a:pt x="70" y="28"/>
                    <a:pt x="68" y="30"/>
                    <a:pt x="6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3" y="29"/>
                    <a:pt x="53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7" y="30"/>
                    <a:pt x="4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1" y="20"/>
                    <a:pt x="2" y="14"/>
                    <a:pt x="9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9D27F48D-7E26-470C-9F9B-062A016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176"/>
              <a:ext cx="7" cy="16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3 h 7"/>
                <a:gd name="T4" fmla="*/ 2 w 3"/>
                <a:gd name="T5" fmla="*/ 7 h 7"/>
                <a:gd name="T6" fmla="*/ 1 w 3"/>
                <a:gd name="T7" fmla="*/ 4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3" y="6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6B662BA5-78BF-4952-9F8B-9DB47A7A1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183"/>
              <a:ext cx="7" cy="12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2 h 5"/>
                <a:gd name="T4" fmla="*/ 3 w 3"/>
                <a:gd name="T5" fmla="*/ 5 h 5"/>
                <a:gd name="T6" fmla="*/ 1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98084EBD-5AD9-477E-9B68-326F2DA5C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188"/>
              <a:ext cx="7" cy="9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2 w 3"/>
                <a:gd name="T5" fmla="*/ 4 h 4"/>
                <a:gd name="T6" fmla="*/ 1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3" y="3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9731D3AB-5780-4701-9650-7D155FAC1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192"/>
              <a:ext cx="7" cy="7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3 w 3"/>
                <a:gd name="T5" fmla="*/ 3 h 3"/>
                <a:gd name="T6" fmla="*/ 1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44E3691A-01E6-4D97-8F5D-B6385CB1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223"/>
              <a:ext cx="164" cy="16"/>
            </a:xfrm>
            <a:custGeom>
              <a:avLst/>
              <a:gdLst>
                <a:gd name="T0" fmla="*/ 4 w 70"/>
                <a:gd name="T1" fmla="*/ 7 h 7"/>
                <a:gd name="T2" fmla="*/ 45 w 70"/>
                <a:gd name="T3" fmla="*/ 7 h 7"/>
                <a:gd name="T4" fmla="*/ 49 w 70"/>
                <a:gd name="T5" fmla="*/ 5 h 7"/>
                <a:gd name="T6" fmla="*/ 51 w 70"/>
                <a:gd name="T7" fmla="*/ 2 h 7"/>
                <a:gd name="T8" fmla="*/ 53 w 70"/>
                <a:gd name="T9" fmla="*/ 4 h 7"/>
                <a:gd name="T10" fmla="*/ 56 w 70"/>
                <a:gd name="T11" fmla="*/ 7 h 7"/>
                <a:gd name="T12" fmla="*/ 66 w 70"/>
                <a:gd name="T13" fmla="*/ 7 h 7"/>
                <a:gd name="T14" fmla="*/ 70 w 70"/>
                <a:gd name="T15" fmla="*/ 2 h 7"/>
                <a:gd name="T16" fmla="*/ 70 w 70"/>
                <a:gd name="T17" fmla="*/ 0 h 7"/>
                <a:gd name="T18" fmla="*/ 0 w 70"/>
                <a:gd name="T19" fmla="*/ 1 h 7"/>
                <a:gd name="T20" fmla="*/ 0 w 70"/>
                <a:gd name="T21" fmla="*/ 2 h 7"/>
                <a:gd name="T22" fmla="*/ 4 w 7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">
                  <a:moveTo>
                    <a:pt x="4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6"/>
                    <a:pt x="55" y="7"/>
                    <a:pt x="5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8" y="7"/>
                    <a:pt x="70" y="5"/>
                    <a:pt x="70" y="2"/>
                  </a:cubicBezTo>
                  <a:cubicBezTo>
                    <a:pt x="70" y="2"/>
                    <a:pt x="70" y="1"/>
                    <a:pt x="70" y="0"/>
                  </a:cubicBezTo>
                  <a:cubicBezTo>
                    <a:pt x="42" y="1"/>
                    <a:pt x="1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D6254F71-EC34-4F66-B359-BACC93AE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3150"/>
              <a:ext cx="109" cy="94"/>
            </a:xfrm>
            <a:custGeom>
              <a:avLst/>
              <a:gdLst>
                <a:gd name="T0" fmla="*/ 12 w 46"/>
                <a:gd name="T1" fmla="*/ 0 h 40"/>
                <a:gd name="T2" fmla="*/ 7 w 46"/>
                <a:gd name="T3" fmla="*/ 13 h 40"/>
                <a:gd name="T4" fmla="*/ 2 w 46"/>
                <a:gd name="T5" fmla="*/ 35 h 40"/>
                <a:gd name="T6" fmla="*/ 4 w 46"/>
                <a:gd name="T7" fmla="*/ 37 h 40"/>
                <a:gd name="T8" fmla="*/ 23 w 46"/>
                <a:gd name="T9" fmla="*/ 40 h 40"/>
                <a:gd name="T10" fmla="*/ 44 w 46"/>
                <a:gd name="T11" fmla="*/ 37 h 40"/>
                <a:gd name="T12" fmla="*/ 46 w 46"/>
                <a:gd name="T13" fmla="*/ 34 h 40"/>
                <a:gd name="T14" fmla="*/ 41 w 46"/>
                <a:gd name="T15" fmla="*/ 15 h 40"/>
                <a:gd name="T16" fmla="*/ 33 w 46"/>
                <a:gd name="T17" fmla="*/ 0 h 40"/>
                <a:gd name="T18" fmla="*/ 12 w 46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0">
                  <a:moveTo>
                    <a:pt x="12" y="0"/>
                  </a:moveTo>
                  <a:cubicBezTo>
                    <a:pt x="12" y="0"/>
                    <a:pt x="11" y="8"/>
                    <a:pt x="7" y="13"/>
                  </a:cubicBezTo>
                  <a:cubicBezTo>
                    <a:pt x="3" y="19"/>
                    <a:pt x="0" y="26"/>
                    <a:pt x="2" y="35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7" y="38"/>
                    <a:pt x="12" y="40"/>
                    <a:pt x="23" y="40"/>
                  </a:cubicBezTo>
                  <a:cubicBezTo>
                    <a:pt x="34" y="40"/>
                    <a:pt x="40" y="38"/>
                    <a:pt x="44" y="37"/>
                  </a:cubicBezTo>
                  <a:cubicBezTo>
                    <a:pt x="45" y="37"/>
                    <a:pt x="46" y="36"/>
                    <a:pt x="46" y="34"/>
                  </a:cubicBezTo>
                  <a:cubicBezTo>
                    <a:pt x="46" y="30"/>
                    <a:pt x="46" y="21"/>
                    <a:pt x="41" y="15"/>
                  </a:cubicBezTo>
                  <a:cubicBezTo>
                    <a:pt x="32" y="7"/>
                    <a:pt x="33" y="0"/>
                    <a:pt x="3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88895ED6-9D4D-4D19-9B6F-DCB20763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188"/>
              <a:ext cx="45" cy="4"/>
            </a:xfrm>
            <a:custGeom>
              <a:avLst/>
              <a:gdLst>
                <a:gd name="T0" fmla="*/ 19 w 19"/>
                <a:gd name="T1" fmla="*/ 2 h 2"/>
                <a:gd name="T2" fmla="*/ 10 w 19"/>
                <a:gd name="T3" fmla="*/ 1 h 2"/>
                <a:gd name="T4" fmla="*/ 0 w 19"/>
                <a:gd name="T5" fmla="*/ 2 h 2"/>
                <a:gd name="T6" fmla="*/ 10 w 19"/>
                <a:gd name="T7" fmla="*/ 0 h 2"/>
                <a:gd name="T8" fmla="*/ 19 w 1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6" y="2"/>
                    <a:pt x="13" y="1"/>
                    <a:pt x="10" y="1"/>
                  </a:cubicBezTo>
                  <a:cubicBezTo>
                    <a:pt x="7" y="1"/>
                    <a:pt x="4" y="2"/>
                    <a:pt x="0" y="2"/>
                  </a:cubicBezTo>
                  <a:cubicBezTo>
                    <a:pt x="3" y="0"/>
                    <a:pt x="7" y="0"/>
                    <a:pt x="10" y="0"/>
                  </a:cubicBezTo>
                  <a:cubicBezTo>
                    <a:pt x="13" y="0"/>
                    <a:pt x="16" y="0"/>
                    <a:pt x="19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C5C83126-A00E-41F8-9E05-30C5EF0C8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178"/>
              <a:ext cx="35" cy="5"/>
            </a:xfrm>
            <a:custGeom>
              <a:avLst/>
              <a:gdLst>
                <a:gd name="T0" fmla="*/ 15 w 15"/>
                <a:gd name="T1" fmla="*/ 2 h 2"/>
                <a:gd name="T2" fmla="*/ 8 w 15"/>
                <a:gd name="T3" fmla="*/ 1 h 2"/>
                <a:gd name="T4" fmla="*/ 4 w 15"/>
                <a:gd name="T5" fmla="*/ 1 h 2"/>
                <a:gd name="T6" fmla="*/ 0 w 15"/>
                <a:gd name="T7" fmla="*/ 2 h 2"/>
                <a:gd name="T8" fmla="*/ 8 w 15"/>
                <a:gd name="T9" fmla="*/ 0 h 2"/>
                <a:gd name="T10" fmla="*/ 15 w 1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cubicBezTo>
                    <a:pt x="13" y="1"/>
                    <a:pt x="10" y="1"/>
                    <a:pt x="8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0" y="0"/>
                    <a:pt x="13" y="0"/>
                    <a:pt x="15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2FD04A95-E536-4B52-A90A-B39EDA691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3223"/>
              <a:ext cx="106" cy="21"/>
            </a:xfrm>
            <a:custGeom>
              <a:avLst/>
              <a:gdLst>
                <a:gd name="T0" fmla="*/ 22 w 45"/>
                <a:gd name="T1" fmla="*/ 3 h 9"/>
                <a:gd name="T2" fmla="*/ 0 w 45"/>
                <a:gd name="T3" fmla="*/ 0 h 9"/>
                <a:gd name="T4" fmla="*/ 1 w 45"/>
                <a:gd name="T5" fmla="*/ 4 h 9"/>
                <a:gd name="T6" fmla="*/ 3 w 45"/>
                <a:gd name="T7" fmla="*/ 6 h 9"/>
                <a:gd name="T8" fmla="*/ 22 w 45"/>
                <a:gd name="T9" fmla="*/ 9 h 9"/>
                <a:gd name="T10" fmla="*/ 43 w 45"/>
                <a:gd name="T11" fmla="*/ 6 h 9"/>
                <a:gd name="T12" fmla="*/ 45 w 45"/>
                <a:gd name="T13" fmla="*/ 3 h 9"/>
                <a:gd name="T14" fmla="*/ 45 w 45"/>
                <a:gd name="T15" fmla="*/ 0 h 9"/>
                <a:gd name="T16" fmla="*/ 22 w 45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9">
                  <a:moveTo>
                    <a:pt x="22" y="3"/>
                  </a:moveTo>
                  <a:cubicBezTo>
                    <a:pt x="10" y="3"/>
                    <a:pt x="3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7"/>
                    <a:pt x="11" y="9"/>
                    <a:pt x="22" y="9"/>
                  </a:cubicBezTo>
                  <a:cubicBezTo>
                    <a:pt x="33" y="9"/>
                    <a:pt x="39" y="7"/>
                    <a:pt x="43" y="6"/>
                  </a:cubicBezTo>
                  <a:cubicBezTo>
                    <a:pt x="44" y="6"/>
                    <a:pt x="45" y="5"/>
                    <a:pt x="45" y="3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1" y="1"/>
                    <a:pt x="34" y="3"/>
                    <a:pt x="22" y="3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108B72A3-6BCB-4F60-92AD-4D08F37D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547"/>
              <a:ext cx="136" cy="633"/>
            </a:xfrm>
            <a:custGeom>
              <a:avLst/>
              <a:gdLst>
                <a:gd name="T0" fmla="*/ 9 w 58"/>
                <a:gd name="T1" fmla="*/ 258 h 271"/>
                <a:gd name="T2" fmla="*/ 7 w 58"/>
                <a:gd name="T3" fmla="*/ 139 h 271"/>
                <a:gd name="T4" fmla="*/ 1 w 58"/>
                <a:gd name="T5" fmla="*/ 19 h 271"/>
                <a:gd name="T6" fmla="*/ 18 w 58"/>
                <a:gd name="T7" fmla="*/ 0 h 271"/>
                <a:gd name="T8" fmla="*/ 39 w 58"/>
                <a:gd name="T9" fmla="*/ 0 h 271"/>
                <a:gd name="T10" fmla="*/ 57 w 58"/>
                <a:gd name="T11" fmla="*/ 19 h 271"/>
                <a:gd name="T12" fmla="*/ 49 w 58"/>
                <a:gd name="T13" fmla="*/ 139 h 271"/>
                <a:gd name="T14" fmla="*/ 37 w 58"/>
                <a:gd name="T15" fmla="*/ 260 h 271"/>
                <a:gd name="T16" fmla="*/ 35 w 58"/>
                <a:gd name="T17" fmla="*/ 264 h 271"/>
                <a:gd name="T18" fmla="*/ 11 w 58"/>
                <a:gd name="T19" fmla="*/ 262 h 271"/>
                <a:gd name="T20" fmla="*/ 9 w 58"/>
                <a:gd name="T21" fmla="*/ 25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71">
                  <a:moveTo>
                    <a:pt x="9" y="258"/>
                  </a:moveTo>
                  <a:cubicBezTo>
                    <a:pt x="10" y="218"/>
                    <a:pt x="8" y="178"/>
                    <a:pt x="7" y="139"/>
                  </a:cubicBezTo>
                  <a:cubicBezTo>
                    <a:pt x="5" y="99"/>
                    <a:pt x="3" y="59"/>
                    <a:pt x="1" y="19"/>
                  </a:cubicBezTo>
                  <a:cubicBezTo>
                    <a:pt x="0" y="9"/>
                    <a:pt x="8" y="0"/>
                    <a:pt x="1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0" y="0"/>
                    <a:pt x="58" y="9"/>
                    <a:pt x="57" y="19"/>
                  </a:cubicBezTo>
                  <a:cubicBezTo>
                    <a:pt x="55" y="59"/>
                    <a:pt x="52" y="99"/>
                    <a:pt x="49" y="139"/>
                  </a:cubicBezTo>
                  <a:cubicBezTo>
                    <a:pt x="46" y="179"/>
                    <a:pt x="42" y="219"/>
                    <a:pt x="37" y="260"/>
                  </a:cubicBezTo>
                  <a:cubicBezTo>
                    <a:pt x="37" y="261"/>
                    <a:pt x="36" y="263"/>
                    <a:pt x="35" y="264"/>
                  </a:cubicBezTo>
                  <a:cubicBezTo>
                    <a:pt x="28" y="271"/>
                    <a:pt x="17" y="270"/>
                    <a:pt x="11" y="262"/>
                  </a:cubicBezTo>
                  <a:cubicBezTo>
                    <a:pt x="10" y="261"/>
                    <a:pt x="9" y="259"/>
                    <a:pt x="9" y="258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6039741A-9751-48A3-B558-7459D736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544"/>
              <a:ext cx="136" cy="632"/>
            </a:xfrm>
            <a:custGeom>
              <a:avLst/>
              <a:gdLst>
                <a:gd name="T0" fmla="*/ 21 w 58"/>
                <a:gd name="T1" fmla="*/ 259 h 270"/>
                <a:gd name="T2" fmla="*/ 8 w 58"/>
                <a:gd name="T3" fmla="*/ 140 h 270"/>
                <a:gd name="T4" fmla="*/ 0 w 58"/>
                <a:gd name="T5" fmla="*/ 20 h 270"/>
                <a:gd name="T6" fmla="*/ 19 w 58"/>
                <a:gd name="T7" fmla="*/ 1 h 270"/>
                <a:gd name="T8" fmla="*/ 40 w 58"/>
                <a:gd name="T9" fmla="*/ 2 h 270"/>
                <a:gd name="T10" fmla="*/ 57 w 58"/>
                <a:gd name="T11" fmla="*/ 21 h 270"/>
                <a:gd name="T12" fmla="*/ 51 w 58"/>
                <a:gd name="T13" fmla="*/ 139 h 270"/>
                <a:gd name="T14" fmla="*/ 49 w 58"/>
                <a:gd name="T15" fmla="*/ 257 h 270"/>
                <a:gd name="T16" fmla="*/ 47 w 58"/>
                <a:gd name="T17" fmla="*/ 262 h 270"/>
                <a:gd name="T18" fmla="*/ 23 w 58"/>
                <a:gd name="T19" fmla="*/ 264 h 270"/>
                <a:gd name="T20" fmla="*/ 21 w 58"/>
                <a:gd name="T21" fmla="*/ 25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70">
                  <a:moveTo>
                    <a:pt x="21" y="259"/>
                  </a:moveTo>
                  <a:cubicBezTo>
                    <a:pt x="16" y="219"/>
                    <a:pt x="12" y="180"/>
                    <a:pt x="8" y="140"/>
                  </a:cubicBezTo>
                  <a:cubicBezTo>
                    <a:pt x="5" y="100"/>
                    <a:pt x="2" y="60"/>
                    <a:pt x="0" y="20"/>
                  </a:cubicBezTo>
                  <a:cubicBezTo>
                    <a:pt x="0" y="9"/>
                    <a:pt x="9" y="0"/>
                    <a:pt x="19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50" y="2"/>
                    <a:pt x="58" y="11"/>
                    <a:pt x="57" y="21"/>
                  </a:cubicBezTo>
                  <a:cubicBezTo>
                    <a:pt x="54" y="60"/>
                    <a:pt x="52" y="99"/>
                    <a:pt x="51" y="139"/>
                  </a:cubicBezTo>
                  <a:cubicBezTo>
                    <a:pt x="49" y="178"/>
                    <a:pt x="49" y="218"/>
                    <a:pt x="49" y="257"/>
                  </a:cubicBezTo>
                  <a:cubicBezTo>
                    <a:pt x="49" y="259"/>
                    <a:pt x="48" y="261"/>
                    <a:pt x="47" y="262"/>
                  </a:cubicBezTo>
                  <a:cubicBezTo>
                    <a:pt x="41" y="270"/>
                    <a:pt x="30" y="270"/>
                    <a:pt x="23" y="264"/>
                  </a:cubicBezTo>
                  <a:cubicBezTo>
                    <a:pt x="22" y="262"/>
                    <a:pt x="21" y="261"/>
                    <a:pt x="21" y="259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D98F7665-2FEC-46EF-BE57-6979B6E2D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201"/>
              <a:ext cx="188" cy="177"/>
            </a:xfrm>
            <a:custGeom>
              <a:avLst/>
              <a:gdLst>
                <a:gd name="T0" fmla="*/ 3 w 80"/>
                <a:gd name="T1" fmla="*/ 66 h 76"/>
                <a:gd name="T2" fmla="*/ 0 w 80"/>
                <a:gd name="T3" fmla="*/ 64 h 76"/>
                <a:gd name="T4" fmla="*/ 11 w 80"/>
                <a:gd name="T5" fmla="*/ 43 h 76"/>
                <a:gd name="T6" fmla="*/ 25 w 80"/>
                <a:gd name="T7" fmla="*/ 28 h 76"/>
                <a:gd name="T8" fmla="*/ 56 w 80"/>
                <a:gd name="T9" fmla="*/ 3 h 76"/>
                <a:gd name="T10" fmla="*/ 74 w 80"/>
                <a:gd name="T11" fmla="*/ 15 h 76"/>
                <a:gd name="T12" fmla="*/ 77 w 80"/>
                <a:gd name="T13" fmla="*/ 37 h 76"/>
                <a:gd name="T14" fmla="*/ 49 w 80"/>
                <a:gd name="T15" fmla="*/ 55 h 76"/>
                <a:gd name="T16" fmla="*/ 38 w 80"/>
                <a:gd name="T17" fmla="*/ 65 h 76"/>
                <a:gd name="T18" fmla="*/ 31 w 80"/>
                <a:gd name="T19" fmla="*/ 75 h 76"/>
                <a:gd name="T20" fmla="*/ 27 w 80"/>
                <a:gd name="T21" fmla="*/ 75 h 76"/>
                <a:gd name="T22" fmla="*/ 3 w 80"/>
                <a:gd name="T23" fmla="*/ 6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76">
                  <a:moveTo>
                    <a:pt x="3" y="66"/>
                  </a:moveTo>
                  <a:cubicBezTo>
                    <a:pt x="1" y="66"/>
                    <a:pt x="0" y="65"/>
                    <a:pt x="0" y="64"/>
                  </a:cubicBezTo>
                  <a:cubicBezTo>
                    <a:pt x="3" y="56"/>
                    <a:pt x="7" y="49"/>
                    <a:pt x="11" y="43"/>
                  </a:cubicBezTo>
                  <a:cubicBezTo>
                    <a:pt x="16" y="38"/>
                    <a:pt x="20" y="32"/>
                    <a:pt x="25" y="28"/>
                  </a:cubicBezTo>
                  <a:cubicBezTo>
                    <a:pt x="35" y="18"/>
                    <a:pt x="45" y="10"/>
                    <a:pt x="56" y="3"/>
                  </a:cubicBezTo>
                  <a:cubicBezTo>
                    <a:pt x="60" y="0"/>
                    <a:pt x="69" y="6"/>
                    <a:pt x="74" y="15"/>
                  </a:cubicBezTo>
                  <a:cubicBezTo>
                    <a:pt x="79" y="25"/>
                    <a:pt x="80" y="34"/>
                    <a:pt x="77" y="37"/>
                  </a:cubicBezTo>
                  <a:cubicBezTo>
                    <a:pt x="67" y="42"/>
                    <a:pt x="58" y="48"/>
                    <a:pt x="49" y="55"/>
                  </a:cubicBezTo>
                  <a:cubicBezTo>
                    <a:pt x="45" y="58"/>
                    <a:pt x="42" y="61"/>
                    <a:pt x="38" y="65"/>
                  </a:cubicBezTo>
                  <a:cubicBezTo>
                    <a:pt x="35" y="69"/>
                    <a:pt x="32" y="72"/>
                    <a:pt x="31" y="75"/>
                  </a:cubicBezTo>
                  <a:cubicBezTo>
                    <a:pt x="31" y="76"/>
                    <a:pt x="29" y="75"/>
                    <a:pt x="27" y="75"/>
                  </a:cubicBezTo>
                  <a:lnTo>
                    <a:pt x="3" y="66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F5AE84DE-CD70-4056-9A72-11B3CA8A2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194"/>
              <a:ext cx="26" cy="170"/>
            </a:xfrm>
            <a:custGeom>
              <a:avLst/>
              <a:gdLst>
                <a:gd name="T0" fmla="*/ 0 w 11"/>
                <a:gd name="T1" fmla="*/ 73 h 73"/>
                <a:gd name="T2" fmla="*/ 7 w 11"/>
                <a:gd name="T3" fmla="*/ 0 h 73"/>
                <a:gd name="T4" fmla="*/ 4 w 11"/>
                <a:gd name="T5" fmla="*/ 3 h 73"/>
                <a:gd name="T6" fmla="*/ 3 w 11"/>
                <a:gd name="T7" fmla="*/ 3 h 73"/>
                <a:gd name="T8" fmla="*/ 1 w 11"/>
                <a:gd name="T9" fmla="*/ 5 h 73"/>
                <a:gd name="T10" fmla="*/ 0 w 11"/>
                <a:gd name="T1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3">
                  <a:moveTo>
                    <a:pt x="0" y="73"/>
                  </a:moveTo>
                  <a:cubicBezTo>
                    <a:pt x="11" y="54"/>
                    <a:pt x="7" y="1"/>
                    <a:pt x="7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2" y="32"/>
                    <a:pt x="0" y="7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CCD05B64-2CB5-4337-9B9C-B2C6296A1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89"/>
              <a:ext cx="24" cy="201"/>
            </a:xfrm>
            <a:custGeom>
              <a:avLst/>
              <a:gdLst>
                <a:gd name="T0" fmla="*/ 8 w 10"/>
                <a:gd name="T1" fmla="*/ 3 h 86"/>
                <a:gd name="T2" fmla="*/ 5 w 10"/>
                <a:gd name="T3" fmla="*/ 1 h 86"/>
                <a:gd name="T4" fmla="*/ 4 w 10"/>
                <a:gd name="T5" fmla="*/ 1 h 86"/>
                <a:gd name="T6" fmla="*/ 2 w 10"/>
                <a:gd name="T7" fmla="*/ 0 h 86"/>
                <a:gd name="T8" fmla="*/ 2 w 10"/>
                <a:gd name="T9" fmla="*/ 0 h 86"/>
                <a:gd name="T10" fmla="*/ 10 w 10"/>
                <a:gd name="T11" fmla="*/ 86 h 86"/>
                <a:gd name="T12" fmla="*/ 8 w 10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6">
                  <a:moveTo>
                    <a:pt x="8" y="3"/>
                  </a:moveTo>
                  <a:cubicBezTo>
                    <a:pt x="7" y="2"/>
                    <a:pt x="6" y="2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50"/>
                    <a:pt x="10" y="86"/>
                  </a:cubicBezTo>
                  <a:cubicBezTo>
                    <a:pt x="9" y="36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29FF9BB2-9BEA-4BD3-A64D-6EAA0321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580"/>
              <a:ext cx="265" cy="126"/>
            </a:xfrm>
            <a:custGeom>
              <a:avLst/>
              <a:gdLst>
                <a:gd name="T0" fmla="*/ 0 w 113"/>
                <a:gd name="T1" fmla="*/ 0 h 54"/>
                <a:gd name="T2" fmla="*/ 56 w 113"/>
                <a:gd name="T3" fmla="*/ 54 h 54"/>
                <a:gd name="T4" fmla="*/ 113 w 113"/>
                <a:gd name="T5" fmla="*/ 4 h 54"/>
                <a:gd name="T6" fmla="*/ 0 w 11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4">
                  <a:moveTo>
                    <a:pt x="0" y="0"/>
                  </a:moveTo>
                  <a:cubicBezTo>
                    <a:pt x="4" y="23"/>
                    <a:pt x="27" y="54"/>
                    <a:pt x="56" y="54"/>
                  </a:cubicBezTo>
                  <a:cubicBezTo>
                    <a:pt x="85" y="54"/>
                    <a:pt x="108" y="28"/>
                    <a:pt x="113" y="4"/>
                  </a:cubicBezTo>
                  <a:cubicBezTo>
                    <a:pt x="70" y="8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C40C30CA-CCEA-4DDC-905D-CD21936F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589"/>
              <a:ext cx="32" cy="23"/>
            </a:xfrm>
            <a:custGeom>
              <a:avLst/>
              <a:gdLst>
                <a:gd name="T0" fmla="*/ 13 w 14"/>
                <a:gd name="T1" fmla="*/ 2 h 10"/>
                <a:gd name="T2" fmla="*/ 0 w 14"/>
                <a:gd name="T3" fmla="*/ 0 h 10"/>
                <a:gd name="T4" fmla="*/ 0 w 14"/>
                <a:gd name="T5" fmla="*/ 0 h 10"/>
                <a:gd name="T6" fmla="*/ 0 w 14"/>
                <a:gd name="T7" fmla="*/ 9 h 10"/>
                <a:gd name="T8" fmla="*/ 14 w 14"/>
                <a:gd name="T9" fmla="*/ 10 h 10"/>
                <a:gd name="T10" fmla="*/ 13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2"/>
                  </a:moveTo>
                  <a:cubicBezTo>
                    <a:pt x="5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2" y="9"/>
                    <a:pt x="7" y="10"/>
                    <a:pt x="14" y="10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AD06B645-7098-4732-9503-CDF1F895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596"/>
              <a:ext cx="155" cy="26"/>
            </a:xfrm>
            <a:custGeom>
              <a:avLst/>
              <a:gdLst>
                <a:gd name="T0" fmla="*/ 66 w 66"/>
                <a:gd name="T1" fmla="*/ 3 h 11"/>
                <a:gd name="T2" fmla="*/ 1 w 66"/>
                <a:gd name="T3" fmla="*/ 0 h 11"/>
                <a:gd name="T4" fmla="*/ 0 w 66"/>
                <a:gd name="T5" fmla="*/ 8 h 11"/>
                <a:gd name="T6" fmla="*/ 66 w 66"/>
                <a:gd name="T7" fmla="*/ 10 h 11"/>
                <a:gd name="T8" fmla="*/ 66 w 66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1">
                  <a:moveTo>
                    <a:pt x="66" y="3"/>
                  </a:moveTo>
                  <a:cubicBezTo>
                    <a:pt x="43" y="4"/>
                    <a:pt x="18" y="1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" y="9"/>
                    <a:pt x="44" y="11"/>
                    <a:pt x="66" y="10"/>
                  </a:cubicBezTo>
                  <a:lnTo>
                    <a:pt x="66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31AF110E-9DB1-4CF7-98C0-C31CC1AD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596"/>
              <a:ext cx="42" cy="23"/>
            </a:xfrm>
            <a:custGeom>
              <a:avLst/>
              <a:gdLst>
                <a:gd name="T0" fmla="*/ 17 w 18"/>
                <a:gd name="T1" fmla="*/ 1 h 10"/>
                <a:gd name="T2" fmla="*/ 1 w 18"/>
                <a:gd name="T3" fmla="*/ 2 h 10"/>
                <a:gd name="T4" fmla="*/ 0 w 18"/>
                <a:gd name="T5" fmla="*/ 10 h 10"/>
                <a:gd name="T6" fmla="*/ 17 w 18"/>
                <a:gd name="T7" fmla="*/ 7 h 10"/>
                <a:gd name="T8" fmla="*/ 18 w 18"/>
                <a:gd name="T9" fmla="*/ 0 h 10"/>
                <a:gd name="T10" fmla="*/ 17 w 18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7" y="1"/>
                  </a:moveTo>
                  <a:cubicBezTo>
                    <a:pt x="12" y="1"/>
                    <a:pt x="6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9"/>
                    <a:pt x="13" y="8"/>
                    <a:pt x="17" y="7"/>
                  </a:cubicBezTo>
                  <a:cubicBezTo>
                    <a:pt x="18" y="4"/>
                    <a:pt x="18" y="2"/>
                    <a:pt x="18" y="0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03A766DA-AACA-4B41-8F08-4F2F8B28B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598"/>
              <a:ext cx="33" cy="26"/>
            </a:xfrm>
            <a:custGeom>
              <a:avLst/>
              <a:gdLst>
                <a:gd name="T0" fmla="*/ 12 w 14"/>
                <a:gd name="T1" fmla="*/ 9 h 11"/>
                <a:gd name="T2" fmla="*/ 11 w 14"/>
                <a:gd name="T3" fmla="*/ 10 h 11"/>
                <a:gd name="T4" fmla="*/ 4 w 14"/>
                <a:gd name="T5" fmla="*/ 9 h 11"/>
                <a:gd name="T6" fmla="*/ 1 w 14"/>
                <a:gd name="T7" fmla="*/ 6 h 11"/>
                <a:gd name="T8" fmla="*/ 2 w 14"/>
                <a:gd name="T9" fmla="*/ 3 h 11"/>
                <a:gd name="T10" fmla="*/ 5 w 14"/>
                <a:gd name="T11" fmla="*/ 1 h 11"/>
                <a:gd name="T12" fmla="*/ 11 w 14"/>
                <a:gd name="T13" fmla="*/ 1 h 11"/>
                <a:gd name="T14" fmla="*/ 12 w 14"/>
                <a:gd name="T15" fmla="*/ 2 h 11"/>
                <a:gd name="T16" fmla="*/ 14 w 14"/>
                <a:gd name="T17" fmla="*/ 2 h 11"/>
                <a:gd name="T18" fmla="*/ 11 w 14"/>
                <a:gd name="T19" fmla="*/ 0 h 11"/>
                <a:gd name="T20" fmla="*/ 4 w 14"/>
                <a:gd name="T21" fmla="*/ 0 h 11"/>
                <a:gd name="T22" fmla="*/ 1 w 14"/>
                <a:gd name="T23" fmla="*/ 3 h 11"/>
                <a:gd name="T24" fmla="*/ 0 w 14"/>
                <a:gd name="T25" fmla="*/ 7 h 11"/>
                <a:gd name="T26" fmla="*/ 4 w 14"/>
                <a:gd name="T27" fmla="*/ 10 h 11"/>
                <a:gd name="T28" fmla="*/ 11 w 14"/>
                <a:gd name="T29" fmla="*/ 11 h 11"/>
                <a:gd name="T30" fmla="*/ 14 w 14"/>
                <a:gd name="T31" fmla="*/ 9 h 11"/>
                <a:gd name="T32" fmla="*/ 12 w 14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2" y="9"/>
                  </a:moveTo>
                  <a:cubicBezTo>
                    <a:pt x="12" y="10"/>
                    <a:pt x="11" y="10"/>
                    <a:pt x="11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1" y="8"/>
                    <a:pt x="1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4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51B6A918-F767-4AA4-81D5-267936E4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608"/>
              <a:ext cx="21" cy="4"/>
            </a:xfrm>
            <a:custGeom>
              <a:avLst/>
              <a:gdLst>
                <a:gd name="T0" fmla="*/ 9 w 9"/>
                <a:gd name="T1" fmla="*/ 2 h 2"/>
                <a:gd name="T2" fmla="*/ 1 w 9"/>
                <a:gd name="T3" fmla="*/ 1 h 2"/>
                <a:gd name="T4" fmla="*/ 0 w 9"/>
                <a:gd name="T5" fmla="*/ 1 h 2"/>
                <a:gd name="T6" fmla="*/ 0 w 9"/>
                <a:gd name="T7" fmla="*/ 1 h 2"/>
                <a:gd name="T8" fmla="*/ 1 w 9"/>
                <a:gd name="T9" fmla="*/ 0 h 2"/>
                <a:gd name="T10" fmla="*/ 9 w 9"/>
                <a:gd name="T11" fmla="*/ 1 h 2"/>
                <a:gd name="T12" fmla="*/ 9 w 9"/>
                <a:gd name="T13" fmla="*/ 1 h 2"/>
                <a:gd name="T14" fmla="*/ 9 w 9"/>
                <a:gd name="T15" fmla="*/ 1 h 2"/>
                <a:gd name="T16" fmla="*/ 9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Line 291">
              <a:extLst>
                <a:ext uri="{FF2B5EF4-FFF2-40B4-BE49-F238E27FC236}">
                  <a16:creationId xmlns:a16="http://schemas.microsoft.com/office/drawing/2014/main" id="{EAD1ACA3-8A20-421A-A0D1-347BBDD9EA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0" y="219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Line 292">
              <a:extLst>
                <a:ext uri="{FF2B5EF4-FFF2-40B4-BE49-F238E27FC236}">
                  <a16:creationId xmlns:a16="http://schemas.microsoft.com/office/drawing/2014/main" id="{6F11FBCA-EFC8-466A-BB9A-CE521A8D8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0" y="219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D4143210-37DD-4820-81D0-9EAC53ED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194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EDE9B327-C9F2-46C3-9EDD-038CB1CBB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154"/>
              <a:ext cx="282" cy="449"/>
            </a:xfrm>
            <a:custGeom>
              <a:avLst/>
              <a:gdLst>
                <a:gd name="T0" fmla="*/ 119 w 120"/>
                <a:gd name="T1" fmla="*/ 101 h 192"/>
                <a:gd name="T2" fmla="*/ 111 w 120"/>
                <a:gd name="T3" fmla="*/ 15 h 192"/>
                <a:gd name="T4" fmla="*/ 61 w 120"/>
                <a:gd name="T5" fmla="*/ 2 h 192"/>
                <a:gd name="T6" fmla="*/ 12 w 120"/>
                <a:gd name="T7" fmla="*/ 17 h 192"/>
                <a:gd name="T8" fmla="*/ 5 w 120"/>
                <a:gd name="T9" fmla="*/ 90 h 192"/>
                <a:gd name="T10" fmla="*/ 0 w 120"/>
                <a:gd name="T11" fmla="*/ 171 h 192"/>
                <a:gd name="T12" fmla="*/ 4 w 120"/>
                <a:gd name="T13" fmla="*/ 182 h 192"/>
                <a:gd name="T14" fmla="*/ 117 w 120"/>
                <a:gd name="T15" fmla="*/ 186 h 192"/>
                <a:gd name="T16" fmla="*/ 120 w 120"/>
                <a:gd name="T17" fmla="*/ 179 h 192"/>
                <a:gd name="T18" fmla="*/ 119 w 120"/>
                <a:gd name="T19" fmla="*/ 10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92">
                  <a:moveTo>
                    <a:pt x="119" y="101"/>
                  </a:moveTo>
                  <a:cubicBezTo>
                    <a:pt x="109" y="65"/>
                    <a:pt x="111" y="15"/>
                    <a:pt x="111" y="15"/>
                  </a:cubicBezTo>
                  <a:cubicBezTo>
                    <a:pt x="86" y="3"/>
                    <a:pt x="61" y="2"/>
                    <a:pt x="61" y="2"/>
                  </a:cubicBezTo>
                  <a:cubicBezTo>
                    <a:pt x="61" y="2"/>
                    <a:pt x="36" y="0"/>
                    <a:pt x="12" y="17"/>
                  </a:cubicBezTo>
                  <a:cubicBezTo>
                    <a:pt x="12" y="18"/>
                    <a:pt x="16" y="71"/>
                    <a:pt x="5" y="9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6"/>
                    <a:pt x="0" y="180"/>
                    <a:pt x="4" y="182"/>
                  </a:cubicBezTo>
                  <a:cubicBezTo>
                    <a:pt x="4" y="182"/>
                    <a:pt x="64" y="192"/>
                    <a:pt x="117" y="186"/>
                  </a:cubicBezTo>
                  <a:cubicBezTo>
                    <a:pt x="118" y="186"/>
                    <a:pt x="120" y="184"/>
                    <a:pt x="120" y="179"/>
                  </a:cubicBezTo>
                  <a:lnTo>
                    <a:pt x="119" y="101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551AC551-5173-4F8C-B0A4-AB977FD3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191"/>
              <a:ext cx="38" cy="190"/>
            </a:xfrm>
            <a:custGeom>
              <a:avLst/>
              <a:gdLst>
                <a:gd name="T0" fmla="*/ 0 w 16"/>
                <a:gd name="T1" fmla="*/ 81 h 81"/>
                <a:gd name="T2" fmla="*/ 9 w 16"/>
                <a:gd name="T3" fmla="*/ 0 h 81"/>
                <a:gd name="T4" fmla="*/ 7 w 16"/>
                <a:gd name="T5" fmla="*/ 1 h 81"/>
                <a:gd name="T6" fmla="*/ 0 w 16"/>
                <a:gd name="T7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1">
                  <a:moveTo>
                    <a:pt x="0" y="81"/>
                  </a:moveTo>
                  <a:cubicBezTo>
                    <a:pt x="16" y="61"/>
                    <a:pt x="10" y="12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11" y="55"/>
                    <a:pt x="0" y="74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800ACDED-DFA9-4387-A094-E914994A8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84"/>
              <a:ext cx="31" cy="225"/>
            </a:xfrm>
            <a:custGeom>
              <a:avLst/>
              <a:gdLst>
                <a:gd name="T0" fmla="*/ 12 w 13"/>
                <a:gd name="T1" fmla="*/ 84 h 96"/>
                <a:gd name="T2" fmla="*/ 11 w 13"/>
                <a:gd name="T3" fmla="*/ 81 h 96"/>
                <a:gd name="T4" fmla="*/ 11 w 13"/>
                <a:gd name="T5" fmla="*/ 80 h 96"/>
                <a:gd name="T6" fmla="*/ 11 w 13"/>
                <a:gd name="T7" fmla="*/ 78 h 96"/>
                <a:gd name="T8" fmla="*/ 10 w 13"/>
                <a:gd name="T9" fmla="*/ 77 h 96"/>
                <a:gd name="T10" fmla="*/ 10 w 13"/>
                <a:gd name="T11" fmla="*/ 74 h 96"/>
                <a:gd name="T12" fmla="*/ 10 w 13"/>
                <a:gd name="T13" fmla="*/ 73 h 96"/>
                <a:gd name="T14" fmla="*/ 9 w 13"/>
                <a:gd name="T15" fmla="*/ 70 h 96"/>
                <a:gd name="T16" fmla="*/ 9 w 13"/>
                <a:gd name="T17" fmla="*/ 69 h 96"/>
                <a:gd name="T18" fmla="*/ 9 w 13"/>
                <a:gd name="T19" fmla="*/ 67 h 96"/>
                <a:gd name="T20" fmla="*/ 9 w 13"/>
                <a:gd name="T21" fmla="*/ 66 h 96"/>
                <a:gd name="T22" fmla="*/ 8 w 13"/>
                <a:gd name="T23" fmla="*/ 63 h 96"/>
                <a:gd name="T24" fmla="*/ 8 w 13"/>
                <a:gd name="T25" fmla="*/ 62 h 96"/>
                <a:gd name="T26" fmla="*/ 8 w 13"/>
                <a:gd name="T27" fmla="*/ 59 h 96"/>
                <a:gd name="T28" fmla="*/ 8 w 13"/>
                <a:gd name="T29" fmla="*/ 58 h 96"/>
                <a:gd name="T30" fmla="*/ 7 w 13"/>
                <a:gd name="T31" fmla="*/ 56 h 96"/>
                <a:gd name="T32" fmla="*/ 7 w 13"/>
                <a:gd name="T33" fmla="*/ 55 h 96"/>
                <a:gd name="T34" fmla="*/ 7 w 13"/>
                <a:gd name="T35" fmla="*/ 52 h 96"/>
                <a:gd name="T36" fmla="*/ 7 w 13"/>
                <a:gd name="T37" fmla="*/ 51 h 96"/>
                <a:gd name="T38" fmla="*/ 6 w 13"/>
                <a:gd name="T39" fmla="*/ 48 h 96"/>
                <a:gd name="T40" fmla="*/ 6 w 13"/>
                <a:gd name="T41" fmla="*/ 48 h 96"/>
                <a:gd name="T42" fmla="*/ 6 w 13"/>
                <a:gd name="T43" fmla="*/ 45 h 96"/>
                <a:gd name="T44" fmla="*/ 6 w 13"/>
                <a:gd name="T45" fmla="*/ 44 h 96"/>
                <a:gd name="T46" fmla="*/ 6 w 13"/>
                <a:gd name="T47" fmla="*/ 41 h 96"/>
                <a:gd name="T48" fmla="*/ 6 w 13"/>
                <a:gd name="T49" fmla="*/ 41 h 96"/>
                <a:gd name="T50" fmla="*/ 6 w 13"/>
                <a:gd name="T51" fmla="*/ 38 h 96"/>
                <a:gd name="T52" fmla="*/ 6 w 13"/>
                <a:gd name="T53" fmla="*/ 37 h 96"/>
                <a:gd name="T54" fmla="*/ 5 w 13"/>
                <a:gd name="T55" fmla="*/ 34 h 96"/>
                <a:gd name="T56" fmla="*/ 5 w 13"/>
                <a:gd name="T57" fmla="*/ 34 h 96"/>
                <a:gd name="T58" fmla="*/ 5 w 13"/>
                <a:gd name="T59" fmla="*/ 31 h 96"/>
                <a:gd name="T60" fmla="*/ 5 w 13"/>
                <a:gd name="T61" fmla="*/ 31 h 96"/>
                <a:gd name="T62" fmla="*/ 5 w 13"/>
                <a:gd name="T63" fmla="*/ 28 h 96"/>
                <a:gd name="T64" fmla="*/ 5 w 13"/>
                <a:gd name="T65" fmla="*/ 28 h 96"/>
                <a:gd name="T66" fmla="*/ 5 w 13"/>
                <a:gd name="T67" fmla="*/ 25 h 96"/>
                <a:gd name="T68" fmla="*/ 5 w 13"/>
                <a:gd name="T69" fmla="*/ 25 h 96"/>
                <a:gd name="T70" fmla="*/ 5 w 13"/>
                <a:gd name="T71" fmla="*/ 22 h 96"/>
                <a:gd name="T72" fmla="*/ 5 w 13"/>
                <a:gd name="T73" fmla="*/ 22 h 96"/>
                <a:gd name="T74" fmla="*/ 5 w 13"/>
                <a:gd name="T75" fmla="*/ 19 h 96"/>
                <a:gd name="T76" fmla="*/ 5 w 13"/>
                <a:gd name="T77" fmla="*/ 19 h 96"/>
                <a:gd name="T78" fmla="*/ 5 w 13"/>
                <a:gd name="T79" fmla="*/ 14 h 96"/>
                <a:gd name="T80" fmla="*/ 5 w 13"/>
                <a:gd name="T81" fmla="*/ 14 h 96"/>
                <a:gd name="T82" fmla="*/ 5 w 13"/>
                <a:gd name="T83" fmla="*/ 12 h 96"/>
                <a:gd name="T84" fmla="*/ 5 w 13"/>
                <a:gd name="T85" fmla="*/ 12 h 96"/>
                <a:gd name="T86" fmla="*/ 5 w 13"/>
                <a:gd name="T87" fmla="*/ 10 h 96"/>
                <a:gd name="T88" fmla="*/ 5 w 13"/>
                <a:gd name="T89" fmla="*/ 10 h 96"/>
                <a:gd name="T90" fmla="*/ 4 w 13"/>
                <a:gd name="T91" fmla="*/ 8 h 96"/>
                <a:gd name="T92" fmla="*/ 4 w 13"/>
                <a:gd name="T93" fmla="*/ 8 h 96"/>
                <a:gd name="T94" fmla="*/ 4 w 13"/>
                <a:gd name="T95" fmla="*/ 5 h 96"/>
                <a:gd name="T96" fmla="*/ 4 w 13"/>
                <a:gd name="T97" fmla="*/ 5 h 96"/>
                <a:gd name="T98" fmla="*/ 5 w 13"/>
                <a:gd name="T99" fmla="*/ 4 h 96"/>
                <a:gd name="T100" fmla="*/ 5 w 13"/>
                <a:gd name="T101" fmla="*/ 4 h 96"/>
                <a:gd name="T102" fmla="*/ 5 w 13"/>
                <a:gd name="T103" fmla="*/ 3 h 96"/>
                <a:gd name="T104" fmla="*/ 5 w 13"/>
                <a:gd name="T105" fmla="*/ 3 h 96"/>
                <a:gd name="T106" fmla="*/ 5 w 13"/>
                <a:gd name="T107" fmla="*/ 2 h 96"/>
                <a:gd name="T108" fmla="*/ 5 w 13"/>
                <a:gd name="T109" fmla="*/ 2 h 96"/>
                <a:gd name="T110" fmla="*/ 5 w 13"/>
                <a:gd name="T111" fmla="*/ 2 h 96"/>
                <a:gd name="T112" fmla="*/ 2 w 13"/>
                <a:gd name="T113" fmla="*/ 0 h 96"/>
                <a:gd name="T114" fmla="*/ 2 w 13"/>
                <a:gd name="T115" fmla="*/ 0 h 96"/>
                <a:gd name="T116" fmla="*/ 3 w 13"/>
                <a:gd name="T117" fmla="*/ 55 h 96"/>
                <a:gd name="T118" fmla="*/ 13 w 13"/>
                <a:gd name="T119" fmla="*/ 96 h 96"/>
                <a:gd name="T120" fmla="*/ 13 w 13"/>
                <a:gd name="T121" fmla="*/ 88 h 96"/>
                <a:gd name="T122" fmla="*/ 12 w 13"/>
                <a:gd name="T123" fmla="*/ 85 h 96"/>
                <a:gd name="T124" fmla="*/ 12 w 13"/>
                <a:gd name="T125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96">
                  <a:moveTo>
                    <a:pt x="12" y="84"/>
                  </a:moveTo>
                  <a:cubicBezTo>
                    <a:pt x="12" y="83"/>
                    <a:pt x="12" y="82"/>
                    <a:pt x="11" y="81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1" y="79"/>
                    <a:pt x="11" y="79"/>
                    <a:pt x="11" y="78"/>
                  </a:cubicBezTo>
                  <a:cubicBezTo>
                    <a:pt x="11" y="77"/>
                    <a:pt x="11" y="77"/>
                    <a:pt x="10" y="77"/>
                  </a:cubicBezTo>
                  <a:cubicBezTo>
                    <a:pt x="10" y="76"/>
                    <a:pt x="10" y="75"/>
                    <a:pt x="10" y="74"/>
                  </a:cubicBezTo>
                  <a:cubicBezTo>
                    <a:pt x="10" y="74"/>
                    <a:pt x="10" y="73"/>
                    <a:pt x="10" y="73"/>
                  </a:cubicBezTo>
                  <a:cubicBezTo>
                    <a:pt x="10" y="72"/>
                    <a:pt x="9" y="71"/>
                    <a:pt x="9" y="70"/>
                  </a:cubicBezTo>
                  <a:cubicBezTo>
                    <a:pt x="9" y="70"/>
                    <a:pt x="9" y="70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8" y="65"/>
                    <a:pt x="8" y="64"/>
                    <a:pt x="8" y="63"/>
                  </a:cubicBezTo>
                  <a:cubicBezTo>
                    <a:pt x="8" y="63"/>
                    <a:pt x="8" y="62"/>
                    <a:pt x="8" y="62"/>
                  </a:cubicBezTo>
                  <a:cubicBezTo>
                    <a:pt x="8" y="61"/>
                    <a:pt x="8" y="60"/>
                    <a:pt x="8" y="59"/>
                  </a:cubicBezTo>
                  <a:cubicBezTo>
                    <a:pt x="8" y="59"/>
                    <a:pt x="8" y="59"/>
                    <a:pt x="8" y="58"/>
                  </a:cubicBezTo>
                  <a:cubicBezTo>
                    <a:pt x="7" y="57"/>
                    <a:pt x="7" y="57"/>
                    <a:pt x="7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4"/>
                    <a:pt x="7" y="53"/>
                    <a:pt x="7" y="52"/>
                  </a:cubicBezTo>
                  <a:cubicBezTo>
                    <a:pt x="7" y="52"/>
                    <a:pt x="7" y="52"/>
                    <a:pt x="7" y="51"/>
                  </a:cubicBezTo>
                  <a:cubicBezTo>
                    <a:pt x="7" y="50"/>
                    <a:pt x="7" y="49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7"/>
                    <a:pt x="6" y="46"/>
                    <a:pt x="6" y="45"/>
                  </a:cubicBezTo>
                  <a:cubicBezTo>
                    <a:pt x="6" y="45"/>
                    <a:pt x="6" y="45"/>
                    <a:pt x="6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ubicBezTo>
                    <a:pt x="6" y="38"/>
                    <a:pt x="6" y="38"/>
                    <a:pt x="6" y="37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2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5" y="16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9"/>
                    <a:pt x="0" y="35"/>
                    <a:pt x="3" y="55"/>
                  </a:cubicBezTo>
                  <a:cubicBezTo>
                    <a:pt x="6" y="71"/>
                    <a:pt x="8" y="88"/>
                    <a:pt x="13" y="96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6"/>
                    <a:pt x="12" y="85"/>
                  </a:cubicBezTo>
                  <a:cubicBezTo>
                    <a:pt x="12" y="85"/>
                    <a:pt x="12" y="84"/>
                    <a:pt x="12" y="8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1812E675-9421-4163-8AAC-90937121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61"/>
              <a:ext cx="117" cy="84"/>
            </a:xfrm>
            <a:custGeom>
              <a:avLst/>
              <a:gdLst>
                <a:gd name="T0" fmla="*/ 39 w 50"/>
                <a:gd name="T1" fmla="*/ 0 h 36"/>
                <a:gd name="T2" fmla="*/ 29 w 50"/>
                <a:gd name="T3" fmla="*/ 7 h 36"/>
                <a:gd name="T4" fmla="*/ 24 w 50"/>
                <a:gd name="T5" fmla="*/ 16 h 36"/>
                <a:gd name="T6" fmla="*/ 18 w 50"/>
                <a:gd name="T7" fmla="*/ 6 h 36"/>
                <a:gd name="T8" fmla="*/ 9 w 50"/>
                <a:gd name="T9" fmla="*/ 0 h 36"/>
                <a:gd name="T10" fmla="*/ 0 w 50"/>
                <a:gd name="T11" fmla="*/ 2 h 36"/>
                <a:gd name="T12" fmla="*/ 24 w 50"/>
                <a:gd name="T13" fmla="*/ 36 h 36"/>
                <a:gd name="T14" fmla="*/ 50 w 50"/>
                <a:gd name="T15" fmla="*/ 3 h 36"/>
                <a:gd name="T16" fmla="*/ 39 w 50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6">
                  <a:moveTo>
                    <a:pt x="39" y="0"/>
                  </a:moveTo>
                  <a:cubicBezTo>
                    <a:pt x="36" y="3"/>
                    <a:pt x="33" y="5"/>
                    <a:pt x="29" y="7"/>
                  </a:cubicBezTo>
                  <a:cubicBezTo>
                    <a:pt x="29" y="7"/>
                    <a:pt x="27" y="10"/>
                    <a:pt x="24" y="16"/>
                  </a:cubicBezTo>
                  <a:cubicBezTo>
                    <a:pt x="24" y="16"/>
                    <a:pt x="19" y="9"/>
                    <a:pt x="18" y="6"/>
                  </a:cubicBezTo>
                  <a:cubicBezTo>
                    <a:pt x="18" y="6"/>
                    <a:pt x="13" y="5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8"/>
                    <a:pt x="7" y="24"/>
                    <a:pt x="24" y="36"/>
                  </a:cubicBezTo>
                  <a:cubicBezTo>
                    <a:pt x="24" y="36"/>
                    <a:pt x="42" y="19"/>
                    <a:pt x="50" y="3"/>
                  </a:cubicBezTo>
                  <a:cubicBezTo>
                    <a:pt x="46" y="2"/>
                    <a:pt x="42" y="1"/>
                    <a:pt x="39" y="0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DCDCD52E-6BB6-4539-8168-491585B49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112"/>
              <a:ext cx="85" cy="96"/>
            </a:xfrm>
            <a:custGeom>
              <a:avLst/>
              <a:gdLst>
                <a:gd name="T0" fmla="*/ 35 w 36"/>
                <a:gd name="T1" fmla="*/ 22 h 41"/>
                <a:gd name="T2" fmla="*/ 28 w 36"/>
                <a:gd name="T3" fmla="*/ 31 h 41"/>
                <a:gd name="T4" fmla="*/ 18 w 36"/>
                <a:gd name="T5" fmla="*/ 41 h 41"/>
                <a:gd name="T6" fmla="*/ 9 w 36"/>
                <a:gd name="T7" fmla="*/ 31 h 41"/>
                <a:gd name="T8" fmla="*/ 1 w 36"/>
                <a:gd name="T9" fmla="*/ 22 h 41"/>
                <a:gd name="T10" fmla="*/ 3 w 36"/>
                <a:gd name="T11" fmla="*/ 0 h 41"/>
                <a:gd name="T12" fmla="*/ 34 w 36"/>
                <a:gd name="T13" fmla="*/ 0 h 41"/>
                <a:gd name="T14" fmla="*/ 35 w 36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35" y="22"/>
                  </a:moveTo>
                  <a:cubicBezTo>
                    <a:pt x="36" y="27"/>
                    <a:pt x="33" y="29"/>
                    <a:pt x="28" y="31"/>
                  </a:cubicBezTo>
                  <a:cubicBezTo>
                    <a:pt x="25" y="32"/>
                    <a:pt x="21" y="41"/>
                    <a:pt x="18" y="41"/>
                  </a:cubicBezTo>
                  <a:cubicBezTo>
                    <a:pt x="15" y="41"/>
                    <a:pt x="12" y="32"/>
                    <a:pt x="9" y="31"/>
                  </a:cubicBezTo>
                  <a:cubicBezTo>
                    <a:pt x="3" y="30"/>
                    <a:pt x="0" y="28"/>
                    <a:pt x="1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5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518C4D04-A0FC-434C-AA1C-BDA5C9A25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117"/>
              <a:ext cx="79" cy="42"/>
            </a:xfrm>
            <a:custGeom>
              <a:avLst/>
              <a:gdLst>
                <a:gd name="T0" fmla="*/ 34 w 34"/>
                <a:gd name="T1" fmla="*/ 13 h 18"/>
                <a:gd name="T2" fmla="*/ 0 w 34"/>
                <a:gd name="T3" fmla="*/ 17 h 18"/>
                <a:gd name="T4" fmla="*/ 2 w 34"/>
                <a:gd name="T5" fmla="*/ 0 h 18"/>
                <a:gd name="T6" fmla="*/ 33 w 34"/>
                <a:gd name="T7" fmla="*/ 0 h 18"/>
                <a:gd name="T8" fmla="*/ 34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3"/>
                  </a:moveTo>
                  <a:cubicBezTo>
                    <a:pt x="24" y="16"/>
                    <a:pt x="12" y="18"/>
                    <a:pt x="0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418B0346-2508-410C-995F-37C8FE874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149"/>
              <a:ext cx="106" cy="87"/>
            </a:xfrm>
            <a:custGeom>
              <a:avLst/>
              <a:gdLst>
                <a:gd name="T0" fmla="*/ 39 w 45"/>
                <a:gd name="T1" fmla="*/ 0 h 37"/>
                <a:gd name="T2" fmla="*/ 26 w 45"/>
                <a:gd name="T3" fmla="*/ 13 h 37"/>
                <a:gd name="T4" fmla="*/ 21 w 45"/>
                <a:gd name="T5" fmla="*/ 20 h 37"/>
                <a:gd name="T6" fmla="*/ 16 w 45"/>
                <a:gd name="T7" fmla="*/ 12 h 37"/>
                <a:gd name="T8" fmla="*/ 5 w 45"/>
                <a:gd name="T9" fmla="*/ 2 h 37"/>
                <a:gd name="T10" fmla="*/ 0 w 45"/>
                <a:gd name="T11" fmla="*/ 6 h 37"/>
                <a:gd name="T12" fmla="*/ 21 w 45"/>
                <a:gd name="T13" fmla="*/ 37 h 37"/>
                <a:gd name="T14" fmla="*/ 45 w 45"/>
                <a:gd name="T15" fmla="*/ 6 h 37"/>
                <a:gd name="T16" fmla="*/ 39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39" y="0"/>
                  </a:moveTo>
                  <a:cubicBezTo>
                    <a:pt x="39" y="0"/>
                    <a:pt x="35" y="9"/>
                    <a:pt x="26" y="13"/>
                  </a:cubicBezTo>
                  <a:cubicBezTo>
                    <a:pt x="26" y="13"/>
                    <a:pt x="24" y="15"/>
                    <a:pt x="21" y="20"/>
                  </a:cubicBezTo>
                  <a:cubicBezTo>
                    <a:pt x="21" y="20"/>
                    <a:pt x="17" y="14"/>
                    <a:pt x="16" y="12"/>
                  </a:cubicBezTo>
                  <a:cubicBezTo>
                    <a:pt x="16" y="12"/>
                    <a:pt x="8" y="10"/>
                    <a:pt x="5" y="2"/>
                  </a:cubicBezTo>
                  <a:cubicBezTo>
                    <a:pt x="5" y="2"/>
                    <a:pt x="3" y="2"/>
                    <a:pt x="0" y="6"/>
                  </a:cubicBezTo>
                  <a:cubicBezTo>
                    <a:pt x="0" y="6"/>
                    <a:pt x="2" y="24"/>
                    <a:pt x="21" y="37"/>
                  </a:cubicBezTo>
                  <a:cubicBezTo>
                    <a:pt x="21" y="37"/>
                    <a:pt x="40" y="21"/>
                    <a:pt x="45" y="6"/>
                  </a:cubicBezTo>
                  <a:cubicBezTo>
                    <a:pt x="45" y="6"/>
                    <a:pt x="41" y="1"/>
                    <a:pt x="39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1C4B3873-4EAE-47CD-A46B-F0DB9AAB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149"/>
              <a:ext cx="52" cy="59"/>
            </a:xfrm>
            <a:custGeom>
              <a:avLst/>
              <a:gdLst>
                <a:gd name="T0" fmla="*/ 0 w 22"/>
                <a:gd name="T1" fmla="*/ 13 h 25"/>
                <a:gd name="T2" fmla="*/ 9 w 22"/>
                <a:gd name="T3" fmla="*/ 25 h 25"/>
                <a:gd name="T4" fmla="*/ 22 w 22"/>
                <a:gd name="T5" fmla="*/ 7 h 25"/>
                <a:gd name="T6" fmla="*/ 13 w 22"/>
                <a:gd name="T7" fmla="*/ 0 h 25"/>
                <a:gd name="T8" fmla="*/ 0 w 22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0" y="13"/>
                  </a:moveTo>
                  <a:cubicBezTo>
                    <a:pt x="0" y="13"/>
                    <a:pt x="5" y="13"/>
                    <a:pt x="9" y="25"/>
                  </a:cubicBezTo>
                  <a:cubicBezTo>
                    <a:pt x="9" y="25"/>
                    <a:pt x="20" y="17"/>
                    <a:pt x="22" y="7"/>
                  </a:cubicBezTo>
                  <a:cubicBezTo>
                    <a:pt x="22" y="7"/>
                    <a:pt x="21" y="0"/>
                    <a:pt x="13" y="0"/>
                  </a:cubicBezTo>
                  <a:cubicBezTo>
                    <a:pt x="13" y="0"/>
                    <a:pt x="9" y="10"/>
                    <a:pt x="0" y="1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A6A1FB9B-B04F-4673-897A-8FCA1C82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149"/>
              <a:ext cx="47" cy="63"/>
            </a:xfrm>
            <a:custGeom>
              <a:avLst/>
              <a:gdLst>
                <a:gd name="T0" fmla="*/ 20 w 20"/>
                <a:gd name="T1" fmla="*/ 12 h 27"/>
                <a:gd name="T2" fmla="*/ 9 w 20"/>
                <a:gd name="T3" fmla="*/ 2 h 27"/>
                <a:gd name="T4" fmla="*/ 0 w 20"/>
                <a:gd name="T5" fmla="*/ 7 h 27"/>
                <a:gd name="T6" fmla="*/ 11 w 20"/>
                <a:gd name="T7" fmla="*/ 27 h 27"/>
                <a:gd name="T8" fmla="*/ 20 w 20"/>
                <a:gd name="T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20" y="12"/>
                  </a:moveTo>
                  <a:cubicBezTo>
                    <a:pt x="20" y="12"/>
                    <a:pt x="12" y="9"/>
                    <a:pt x="9" y="2"/>
                  </a:cubicBezTo>
                  <a:cubicBezTo>
                    <a:pt x="9" y="2"/>
                    <a:pt x="4" y="0"/>
                    <a:pt x="0" y="7"/>
                  </a:cubicBezTo>
                  <a:cubicBezTo>
                    <a:pt x="0" y="7"/>
                    <a:pt x="2" y="18"/>
                    <a:pt x="11" y="27"/>
                  </a:cubicBezTo>
                  <a:cubicBezTo>
                    <a:pt x="11" y="27"/>
                    <a:pt x="13" y="19"/>
                    <a:pt x="2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2F51B410-EBD6-4986-9125-F8E5ABB3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1958"/>
              <a:ext cx="73" cy="137"/>
            </a:xfrm>
            <a:custGeom>
              <a:avLst/>
              <a:gdLst>
                <a:gd name="T0" fmla="*/ 0 w 31"/>
                <a:gd name="T1" fmla="*/ 18 h 59"/>
                <a:gd name="T2" fmla="*/ 20 w 31"/>
                <a:gd name="T3" fmla="*/ 9 h 59"/>
                <a:gd name="T4" fmla="*/ 3 w 31"/>
                <a:gd name="T5" fmla="*/ 46 h 59"/>
                <a:gd name="T6" fmla="*/ 0 w 31"/>
                <a:gd name="T7" fmla="*/ 1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0" y="18"/>
                  </a:moveTo>
                  <a:cubicBezTo>
                    <a:pt x="0" y="18"/>
                    <a:pt x="8" y="0"/>
                    <a:pt x="20" y="9"/>
                  </a:cubicBezTo>
                  <a:cubicBezTo>
                    <a:pt x="31" y="16"/>
                    <a:pt x="21" y="59"/>
                    <a:pt x="3" y="46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304">
              <a:extLst>
                <a:ext uri="{FF2B5EF4-FFF2-40B4-BE49-F238E27FC236}">
                  <a16:creationId xmlns:a16="http://schemas.microsoft.com/office/drawing/2014/main" id="{606611C3-62D9-468D-9FC4-E8958B863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969"/>
              <a:ext cx="43" cy="89"/>
            </a:xfrm>
            <a:custGeom>
              <a:avLst/>
              <a:gdLst>
                <a:gd name="T0" fmla="*/ 2 w 18"/>
                <a:gd name="T1" fmla="*/ 14 h 38"/>
                <a:gd name="T2" fmla="*/ 12 w 18"/>
                <a:gd name="T3" fmla="*/ 7 h 38"/>
                <a:gd name="T4" fmla="*/ 7 w 18"/>
                <a:gd name="T5" fmla="*/ 36 h 38"/>
                <a:gd name="T6" fmla="*/ 0 w 18"/>
                <a:gd name="T7" fmla="*/ 32 h 38"/>
                <a:gd name="T8" fmla="*/ 2 w 18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8">
                  <a:moveTo>
                    <a:pt x="2" y="14"/>
                  </a:moveTo>
                  <a:cubicBezTo>
                    <a:pt x="2" y="14"/>
                    <a:pt x="3" y="0"/>
                    <a:pt x="12" y="7"/>
                  </a:cubicBezTo>
                  <a:cubicBezTo>
                    <a:pt x="18" y="11"/>
                    <a:pt x="14" y="31"/>
                    <a:pt x="7" y="36"/>
                  </a:cubicBezTo>
                  <a:cubicBezTo>
                    <a:pt x="4" y="38"/>
                    <a:pt x="0" y="36"/>
                    <a:pt x="0" y="32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305">
              <a:extLst>
                <a:ext uri="{FF2B5EF4-FFF2-40B4-BE49-F238E27FC236}">
                  <a16:creationId xmlns:a16="http://schemas.microsoft.com/office/drawing/2014/main" id="{FC5371F6-070E-48BE-BB6E-E351FBF40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009"/>
              <a:ext cx="21" cy="28"/>
            </a:xfrm>
            <a:custGeom>
              <a:avLst/>
              <a:gdLst>
                <a:gd name="T0" fmla="*/ 9 w 9"/>
                <a:gd name="T1" fmla="*/ 6 h 12"/>
                <a:gd name="T2" fmla="*/ 5 w 9"/>
                <a:gd name="T3" fmla="*/ 12 h 12"/>
                <a:gd name="T4" fmla="*/ 0 w 9"/>
                <a:gd name="T5" fmla="*/ 6 h 12"/>
                <a:gd name="T6" fmla="*/ 5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9" y="9"/>
                    <a:pt x="7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306">
              <a:extLst>
                <a:ext uri="{FF2B5EF4-FFF2-40B4-BE49-F238E27FC236}">
                  <a16:creationId xmlns:a16="http://schemas.microsoft.com/office/drawing/2014/main" id="{AEFDD0F3-2190-42CD-840B-6B73A853A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1981"/>
              <a:ext cx="24" cy="68"/>
            </a:xfrm>
            <a:custGeom>
              <a:avLst/>
              <a:gdLst>
                <a:gd name="T0" fmla="*/ 8 w 10"/>
                <a:gd name="T1" fmla="*/ 3 h 29"/>
                <a:gd name="T2" fmla="*/ 10 w 10"/>
                <a:gd name="T3" fmla="*/ 12 h 29"/>
                <a:gd name="T4" fmla="*/ 10 w 10"/>
                <a:gd name="T5" fmla="*/ 12 h 29"/>
                <a:gd name="T6" fmla="*/ 10 w 10"/>
                <a:gd name="T7" fmla="*/ 14 h 29"/>
                <a:gd name="T8" fmla="*/ 5 w 10"/>
                <a:gd name="T9" fmla="*/ 29 h 29"/>
                <a:gd name="T10" fmla="*/ 5 w 10"/>
                <a:gd name="T11" fmla="*/ 3 h 29"/>
                <a:gd name="T12" fmla="*/ 0 w 10"/>
                <a:gd name="T13" fmla="*/ 1 h 29"/>
                <a:gd name="T14" fmla="*/ 2 w 10"/>
                <a:gd name="T15" fmla="*/ 0 h 29"/>
                <a:gd name="T16" fmla="*/ 7 w 10"/>
                <a:gd name="T17" fmla="*/ 2 h 29"/>
                <a:gd name="T18" fmla="*/ 8 w 10"/>
                <a:gd name="T19" fmla="*/ 2 h 29"/>
                <a:gd name="T20" fmla="*/ 8 w 10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8" y="3"/>
                  </a:moveTo>
                  <a:cubicBezTo>
                    <a:pt x="9" y="5"/>
                    <a:pt x="10" y="8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9" y="19"/>
                    <a:pt x="7" y="25"/>
                    <a:pt x="5" y="29"/>
                  </a:cubicBezTo>
                  <a:cubicBezTo>
                    <a:pt x="9" y="20"/>
                    <a:pt x="10" y="7"/>
                    <a:pt x="5" y="3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874942E3-3B54-465C-8409-CEE8B7DCA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960"/>
              <a:ext cx="73" cy="138"/>
            </a:xfrm>
            <a:custGeom>
              <a:avLst/>
              <a:gdLst>
                <a:gd name="T0" fmla="*/ 10 w 31"/>
                <a:gd name="T1" fmla="*/ 8 h 59"/>
                <a:gd name="T2" fmla="*/ 31 w 31"/>
                <a:gd name="T3" fmla="*/ 17 h 59"/>
                <a:gd name="T4" fmla="*/ 29 w 31"/>
                <a:gd name="T5" fmla="*/ 45 h 59"/>
                <a:gd name="T6" fmla="*/ 10 w 31"/>
                <a:gd name="T7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10" y="8"/>
                  </a:moveTo>
                  <a:cubicBezTo>
                    <a:pt x="22" y="0"/>
                    <a:pt x="31" y="17"/>
                    <a:pt x="31" y="17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1" y="59"/>
                    <a:pt x="0" y="16"/>
                    <a:pt x="10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A0E1507F-9D93-403F-B351-82F38E1D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836"/>
              <a:ext cx="303" cy="360"/>
            </a:xfrm>
            <a:custGeom>
              <a:avLst/>
              <a:gdLst>
                <a:gd name="T0" fmla="*/ 18 w 129"/>
                <a:gd name="T1" fmla="*/ 33 h 154"/>
                <a:gd name="T2" fmla="*/ 10 w 129"/>
                <a:gd name="T3" fmla="*/ 70 h 154"/>
                <a:gd name="T4" fmla="*/ 39 w 129"/>
                <a:gd name="T5" fmla="*/ 139 h 154"/>
                <a:gd name="T6" fmla="*/ 122 w 129"/>
                <a:gd name="T7" fmla="*/ 108 h 154"/>
                <a:gd name="T8" fmla="*/ 119 w 129"/>
                <a:gd name="T9" fmla="*/ 36 h 154"/>
                <a:gd name="T10" fmla="*/ 66 w 129"/>
                <a:gd name="T11" fmla="*/ 1 h 154"/>
                <a:gd name="T12" fmla="*/ 18 w 129"/>
                <a:gd name="T13" fmla="*/ 3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54">
                  <a:moveTo>
                    <a:pt x="18" y="33"/>
                  </a:moveTo>
                  <a:cubicBezTo>
                    <a:pt x="15" y="43"/>
                    <a:pt x="12" y="57"/>
                    <a:pt x="10" y="70"/>
                  </a:cubicBezTo>
                  <a:cubicBezTo>
                    <a:pt x="8" y="82"/>
                    <a:pt x="0" y="124"/>
                    <a:pt x="39" y="139"/>
                  </a:cubicBezTo>
                  <a:cubicBezTo>
                    <a:pt x="79" y="154"/>
                    <a:pt x="113" y="134"/>
                    <a:pt x="122" y="108"/>
                  </a:cubicBezTo>
                  <a:cubicBezTo>
                    <a:pt x="129" y="88"/>
                    <a:pt x="127" y="56"/>
                    <a:pt x="119" y="36"/>
                  </a:cubicBezTo>
                  <a:cubicBezTo>
                    <a:pt x="110" y="10"/>
                    <a:pt x="88" y="1"/>
                    <a:pt x="66" y="1"/>
                  </a:cubicBezTo>
                  <a:cubicBezTo>
                    <a:pt x="44" y="0"/>
                    <a:pt x="25" y="11"/>
                    <a:pt x="18" y="3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A51F2F26-95DF-423F-8A33-9371B51AE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002"/>
              <a:ext cx="284" cy="194"/>
            </a:xfrm>
            <a:custGeom>
              <a:avLst/>
              <a:gdLst>
                <a:gd name="T0" fmla="*/ 121 w 121"/>
                <a:gd name="T1" fmla="*/ 12 h 83"/>
                <a:gd name="T2" fmla="*/ 112 w 121"/>
                <a:gd name="T3" fmla="*/ 61 h 83"/>
                <a:gd name="T4" fmla="*/ 59 w 121"/>
                <a:gd name="T5" fmla="*/ 83 h 83"/>
                <a:gd name="T6" fmla="*/ 2 w 121"/>
                <a:gd name="T7" fmla="*/ 18 h 83"/>
                <a:gd name="T8" fmla="*/ 10 w 121"/>
                <a:gd name="T9" fmla="*/ 0 h 83"/>
                <a:gd name="T10" fmla="*/ 22 w 121"/>
                <a:gd name="T11" fmla="*/ 28 h 83"/>
                <a:gd name="T12" fmla="*/ 52 w 121"/>
                <a:gd name="T13" fmla="*/ 33 h 83"/>
                <a:gd name="T14" fmla="*/ 61 w 121"/>
                <a:gd name="T15" fmla="*/ 34 h 83"/>
                <a:gd name="T16" fmla="*/ 99 w 121"/>
                <a:gd name="T17" fmla="*/ 27 h 83"/>
                <a:gd name="T18" fmla="*/ 113 w 121"/>
                <a:gd name="T19" fmla="*/ 2 h 83"/>
                <a:gd name="T20" fmla="*/ 121 w 121"/>
                <a:gd name="T21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83">
                  <a:moveTo>
                    <a:pt x="121" y="12"/>
                  </a:moveTo>
                  <a:cubicBezTo>
                    <a:pt x="121" y="12"/>
                    <a:pt x="121" y="49"/>
                    <a:pt x="112" y="61"/>
                  </a:cubicBezTo>
                  <a:cubicBezTo>
                    <a:pt x="103" y="73"/>
                    <a:pt x="93" y="83"/>
                    <a:pt x="59" y="83"/>
                  </a:cubicBezTo>
                  <a:cubicBezTo>
                    <a:pt x="24" y="83"/>
                    <a:pt x="0" y="66"/>
                    <a:pt x="2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7"/>
                    <a:pt x="22" y="28"/>
                  </a:cubicBezTo>
                  <a:cubicBezTo>
                    <a:pt x="33" y="29"/>
                    <a:pt x="42" y="29"/>
                    <a:pt x="52" y="33"/>
                  </a:cubicBezTo>
                  <a:cubicBezTo>
                    <a:pt x="55" y="34"/>
                    <a:pt x="58" y="34"/>
                    <a:pt x="61" y="34"/>
                  </a:cubicBezTo>
                  <a:cubicBezTo>
                    <a:pt x="70" y="32"/>
                    <a:pt x="88" y="29"/>
                    <a:pt x="99" y="27"/>
                  </a:cubicBezTo>
                  <a:cubicBezTo>
                    <a:pt x="113" y="24"/>
                    <a:pt x="113" y="2"/>
                    <a:pt x="113" y="2"/>
                  </a:cubicBezTo>
                  <a:lnTo>
                    <a:pt x="121" y="12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ED5A5563-5670-45E2-AD2E-49F4C86C6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897"/>
              <a:ext cx="29" cy="147"/>
            </a:xfrm>
            <a:custGeom>
              <a:avLst/>
              <a:gdLst>
                <a:gd name="T0" fmla="*/ 12 w 12"/>
                <a:gd name="T1" fmla="*/ 5 h 63"/>
                <a:gd name="T2" fmla="*/ 0 w 12"/>
                <a:gd name="T3" fmla="*/ 63 h 63"/>
                <a:gd name="T4" fmla="*/ 8 w 12"/>
                <a:gd name="T5" fmla="*/ 0 h 63"/>
                <a:gd name="T6" fmla="*/ 12 w 12"/>
                <a:gd name="T7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3">
                  <a:moveTo>
                    <a:pt x="12" y="5"/>
                  </a:moveTo>
                  <a:cubicBezTo>
                    <a:pt x="12" y="5"/>
                    <a:pt x="12" y="58"/>
                    <a:pt x="0" y="63"/>
                  </a:cubicBezTo>
                  <a:cubicBezTo>
                    <a:pt x="0" y="63"/>
                    <a:pt x="0" y="13"/>
                    <a:pt x="8" y="0"/>
                  </a:cubicBezTo>
                  <a:lnTo>
                    <a:pt x="12" y="5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FF038821-AA0F-48AD-B3A9-2BEA625A0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023"/>
              <a:ext cx="42" cy="61"/>
            </a:xfrm>
            <a:custGeom>
              <a:avLst/>
              <a:gdLst>
                <a:gd name="T0" fmla="*/ 16 w 18"/>
                <a:gd name="T1" fmla="*/ 0 h 26"/>
                <a:gd name="T2" fmla="*/ 0 w 18"/>
                <a:gd name="T3" fmla="*/ 17 h 26"/>
                <a:gd name="T4" fmla="*/ 16 w 18"/>
                <a:gd name="T5" fmla="*/ 24 h 26"/>
                <a:gd name="T6" fmla="*/ 7 w 18"/>
                <a:gd name="T7" fmla="*/ 18 h 26"/>
                <a:gd name="T8" fmla="*/ 16 w 18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6" y="0"/>
                  </a:moveTo>
                  <a:cubicBezTo>
                    <a:pt x="16" y="0"/>
                    <a:pt x="14" y="13"/>
                    <a:pt x="0" y="17"/>
                  </a:cubicBezTo>
                  <a:cubicBezTo>
                    <a:pt x="0" y="17"/>
                    <a:pt x="5" y="26"/>
                    <a:pt x="16" y="24"/>
                  </a:cubicBezTo>
                  <a:cubicBezTo>
                    <a:pt x="16" y="24"/>
                    <a:pt x="10" y="23"/>
                    <a:pt x="7" y="18"/>
                  </a:cubicBezTo>
                  <a:cubicBezTo>
                    <a:pt x="7" y="18"/>
                    <a:pt x="18" y="12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3EBD02D5-5E82-464D-91CF-0D9C1737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60"/>
              <a:ext cx="68" cy="19"/>
            </a:xfrm>
            <a:custGeom>
              <a:avLst/>
              <a:gdLst>
                <a:gd name="T0" fmla="*/ 0 w 29"/>
                <a:gd name="T1" fmla="*/ 6 h 8"/>
                <a:gd name="T2" fmla="*/ 15 w 29"/>
                <a:gd name="T3" fmla="*/ 0 h 8"/>
                <a:gd name="T4" fmla="*/ 23 w 29"/>
                <a:gd name="T5" fmla="*/ 2 h 8"/>
                <a:gd name="T6" fmla="*/ 29 w 29"/>
                <a:gd name="T7" fmla="*/ 8 h 8"/>
                <a:gd name="T8" fmla="*/ 22 w 29"/>
                <a:gd name="T9" fmla="*/ 4 h 8"/>
                <a:gd name="T10" fmla="*/ 15 w 29"/>
                <a:gd name="T11" fmla="*/ 3 h 8"/>
                <a:gd name="T12" fmla="*/ 8 w 29"/>
                <a:gd name="T13" fmla="*/ 4 h 8"/>
                <a:gd name="T14" fmla="*/ 0 w 29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8">
                  <a:moveTo>
                    <a:pt x="0" y="6"/>
                  </a:moveTo>
                  <a:cubicBezTo>
                    <a:pt x="4" y="2"/>
                    <a:pt x="10" y="0"/>
                    <a:pt x="15" y="0"/>
                  </a:cubicBezTo>
                  <a:cubicBezTo>
                    <a:pt x="18" y="0"/>
                    <a:pt x="20" y="1"/>
                    <a:pt x="23" y="2"/>
                  </a:cubicBezTo>
                  <a:cubicBezTo>
                    <a:pt x="25" y="4"/>
                    <a:pt x="27" y="6"/>
                    <a:pt x="29" y="8"/>
                  </a:cubicBezTo>
                  <a:cubicBezTo>
                    <a:pt x="26" y="6"/>
                    <a:pt x="24" y="5"/>
                    <a:pt x="22" y="4"/>
                  </a:cubicBezTo>
                  <a:cubicBezTo>
                    <a:pt x="20" y="4"/>
                    <a:pt x="17" y="3"/>
                    <a:pt x="15" y="3"/>
                  </a:cubicBezTo>
                  <a:cubicBezTo>
                    <a:pt x="13" y="3"/>
                    <a:pt x="10" y="3"/>
                    <a:pt x="8" y="4"/>
                  </a:cubicBezTo>
                  <a:cubicBezTo>
                    <a:pt x="5" y="4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0BC0913B-ACD6-4390-B66D-D9830BC1F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962"/>
              <a:ext cx="58" cy="14"/>
            </a:xfrm>
            <a:custGeom>
              <a:avLst/>
              <a:gdLst>
                <a:gd name="T0" fmla="*/ 25 w 25"/>
                <a:gd name="T1" fmla="*/ 5 h 6"/>
                <a:gd name="T2" fmla="*/ 12 w 25"/>
                <a:gd name="T3" fmla="*/ 3 h 6"/>
                <a:gd name="T4" fmla="*/ 6 w 25"/>
                <a:gd name="T5" fmla="*/ 4 h 6"/>
                <a:gd name="T6" fmla="*/ 0 w 25"/>
                <a:gd name="T7" fmla="*/ 6 h 6"/>
                <a:gd name="T8" fmla="*/ 5 w 25"/>
                <a:gd name="T9" fmla="*/ 2 h 6"/>
                <a:gd name="T10" fmla="*/ 12 w 25"/>
                <a:gd name="T11" fmla="*/ 0 h 6"/>
                <a:gd name="T12" fmla="*/ 25 w 2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">
                  <a:moveTo>
                    <a:pt x="25" y="5"/>
                  </a:moveTo>
                  <a:cubicBezTo>
                    <a:pt x="21" y="4"/>
                    <a:pt x="16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1" y="4"/>
                    <a:pt x="3" y="3"/>
                    <a:pt x="5" y="2"/>
                  </a:cubicBezTo>
                  <a:cubicBezTo>
                    <a:pt x="7" y="1"/>
                    <a:pt x="10" y="0"/>
                    <a:pt x="12" y="0"/>
                  </a:cubicBezTo>
                  <a:cubicBezTo>
                    <a:pt x="17" y="0"/>
                    <a:pt x="22" y="2"/>
                    <a:pt x="25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031E0E17-F4FC-4889-98B1-699AB2B21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988"/>
              <a:ext cx="68" cy="61"/>
            </a:xfrm>
            <a:custGeom>
              <a:avLst/>
              <a:gdLst>
                <a:gd name="T0" fmla="*/ 0 w 29"/>
                <a:gd name="T1" fmla="*/ 19 h 26"/>
                <a:gd name="T2" fmla="*/ 15 w 29"/>
                <a:gd name="T3" fmla="*/ 0 h 26"/>
                <a:gd name="T4" fmla="*/ 29 w 29"/>
                <a:gd name="T5" fmla="*/ 19 h 26"/>
                <a:gd name="T6" fmla="*/ 0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0" y="19"/>
                  </a:moveTo>
                  <a:cubicBezTo>
                    <a:pt x="0" y="19"/>
                    <a:pt x="1" y="0"/>
                    <a:pt x="15" y="0"/>
                  </a:cubicBezTo>
                  <a:cubicBezTo>
                    <a:pt x="29" y="0"/>
                    <a:pt x="29" y="19"/>
                    <a:pt x="29" y="19"/>
                  </a:cubicBezTo>
                  <a:cubicBezTo>
                    <a:pt x="29" y="19"/>
                    <a:pt x="15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38D3570D-45C5-4C7D-91EE-8860E37A3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983"/>
              <a:ext cx="71" cy="49"/>
            </a:xfrm>
            <a:custGeom>
              <a:avLst/>
              <a:gdLst>
                <a:gd name="T0" fmla="*/ 0 w 30"/>
                <a:gd name="T1" fmla="*/ 21 h 21"/>
                <a:gd name="T2" fmla="*/ 3 w 30"/>
                <a:gd name="T3" fmla="*/ 8 h 21"/>
                <a:gd name="T4" fmla="*/ 8 w 30"/>
                <a:gd name="T5" fmla="*/ 3 h 21"/>
                <a:gd name="T6" fmla="*/ 15 w 30"/>
                <a:gd name="T7" fmla="*/ 0 h 21"/>
                <a:gd name="T8" fmla="*/ 22 w 30"/>
                <a:gd name="T9" fmla="*/ 2 h 21"/>
                <a:gd name="T10" fmla="*/ 27 w 30"/>
                <a:gd name="T11" fmla="*/ 8 h 21"/>
                <a:gd name="T12" fmla="*/ 29 w 30"/>
                <a:gd name="T13" fmla="*/ 21 h 21"/>
                <a:gd name="T14" fmla="*/ 25 w 30"/>
                <a:gd name="T15" fmla="*/ 8 h 21"/>
                <a:gd name="T16" fmla="*/ 21 w 30"/>
                <a:gd name="T17" fmla="*/ 4 h 21"/>
                <a:gd name="T18" fmla="*/ 15 w 30"/>
                <a:gd name="T19" fmla="*/ 3 h 21"/>
                <a:gd name="T20" fmla="*/ 9 w 30"/>
                <a:gd name="T21" fmla="*/ 4 h 21"/>
                <a:gd name="T22" fmla="*/ 5 w 30"/>
                <a:gd name="T23" fmla="*/ 9 h 21"/>
                <a:gd name="T24" fmla="*/ 2 w 30"/>
                <a:gd name="T25" fmla="*/ 14 h 21"/>
                <a:gd name="T26" fmla="*/ 0 w 30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1">
                  <a:moveTo>
                    <a:pt x="0" y="21"/>
                  </a:moveTo>
                  <a:cubicBezTo>
                    <a:pt x="0" y="16"/>
                    <a:pt x="1" y="12"/>
                    <a:pt x="3" y="8"/>
                  </a:cubicBezTo>
                  <a:cubicBezTo>
                    <a:pt x="4" y="6"/>
                    <a:pt x="6" y="4"/>
                    <a:pt x="8" y="3"/>
                  </a:cubicBezTo>
                  <a:cubicBezTo>
                    <a:pt x="10" y="1"/>
                    <a:pt x="12" y="1"/>
                    <a:pt x="15" y="0"/>
                  </a:cubicBezTo>
                  <a:cubicBezTo>
                    <a:pt x="17" y="1"/>
                    <a:pt x="20" y="1"/>
                    <a:pt x="22" y="2"/>
                  </a:cubicBezTo>
                  <a:cubicBezTo>
                    <a:pt x="24" y="4"/>
                    <a:pt x="26" y="6"/>
                    <a:pt x="27" y="8"/>
                  </a:cubicBezTo>
                  <a:cubicBezTo>
                    <a:pt x="29" y="12"/>
                    <a:pt x="30" y="16"/>
                    <a:pt x="29" y="21"/>
                  </a:cubicBezTo>
                  <a:cubicBezTo>
                    <a:pt x="29" y="16"/>
                    <a:pt x="27" y="12"/>
                    <a:pt x="25" y="8"/>
                  </a:cubicBezTo>
                  <a:cubicBezTo>
                    <a:pt x="24" y="7"/>
                    <a:pt x="22" y="5"/>
                    <a:pt x="21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7" y="5"/>
                    <a:pt x="6" y="7"/>
                    <a:pt x="5" y="9"/>
                  </a:cubicBezTo>
                  <a:cubicBezTo>
                    <a:pt x="3" y="10"/>
                    <a:pt x="3" y="12"/>
                    <a:pt x="2" y="14"/>
                  </a:cubicBezTo>
                  <a:cubicBezTo>
                    <a:pt x="1" y="17"/>
                    <a:pt x="0" y="19"/>
                    <a:pt x="0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A578D2B9-2842-49B9-8AF7-34DF771E2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021"/>
              <a:ext cx="16" cy="30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6 h 13"/>
                <a:gd name="T8" fmla="*/ 0 w 7"/>
                <a:gd name="T9" fmla="*/ 6 h 13"/>
                <a:gd name="T10" fmla="*/ 3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2" y="13"/>
                    <a:pt x="3" y="13"/>
                  </a:cubicBezTo>
                  <a:cubicBezTo>
                    <a:pt x="5" y="13"/>
                    <a:pt x="7" y="10"/>
                    <a:pt x="7" y="6"/>
                  </a:cubicBezTo>
                  <a:cubicBezTo>
                    <a:pt x="7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3049C41B-DF50-4B0D-A097-4CBC7ABDC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88"/>
              <a:ext cx="68" cy="61"/>
            </a:xfrm>
            <a:custGeom>
              <a:avLst/>
              <a:gdLst>
                <a:gd name="T0" fmla="*/ 29 w 29"/>
                <a:gd name="T1" fmla="*/ 19 h 26"/>
                <a:gd name="T2" fmla="*/ 14 w 29"/>
                <a:gd name="T3" fmla="*/ 0 h 26"/>
                <a:gd name="T4" fmla="*/ 0 w 29"/>
                <a:gd name="T5" fmla="*/ 19 h 26"/>
                <a:gd name="T6" fmla="*/ 29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cubicBezTo>
                    <a:pt x="29" y="19"/>
                    <a:pt x="28" y="0"/>
                    <a:pt x="14" y="0"/>
                  </a:cubicBezTo>
                  <a:cubicBezTo>
                    <a:pt x="0" y="0"/>
                    <a:pt x="0" y="19"/>
                    <a:pt x="0" y="19"/>
                  </a:cubicBezTo>
                  <a:cubicBezTo>
                    <a:pt x="0" y="19"/>
                    <a:pt x="14" y="26"/>
                    <a:pt x="29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D9DFA843-95B1-4C41-86E0-46D323A58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983"/>
              <a:ext cx="68" cy="49"/>
            </a:xfrm>
            <a:custGeom>
              <a:avLst/>
              <a:gdLst>
                <a:gd name="T0" fmla="*/ 29 w 29"/>
                <a:gd name="T1" fmla="*/ 21 h 21"/>
                <a:gd name="T2" fmla="*/ 27 w 29"/>
                <a:gd name="T3" fmla="*/ 14 h 21"/>
                <a:gd name="T4" fmla="*/ 24 w 29"/>
                <a:gd name="T5" fmla="*/ 9 h 21"/>
                <a:gd name="T6" fmla="*/ 20 w 29"/>
                <a:gd name="T7" fmla="*/ 4 h 21"/>
                <a:gd name="T8" fmla="*/ 14 w 29"/>
                <a:gd name="T9" fmla="*/ 3 h 21"/>
                <a:gd name="T10" fmla="*/ 8 w 29"/>
                <a:gd name="T11" fmla="*/ 4 h 21"/>
                <a:gd name="T12" fmla="*/ 4 w 29"/>
                <a:gd name="T13" fmla="*/ 8 h 21"/>
                <a:gd name="T14" fmla="*/ 0 w 29"/>
                <a:gd name="T15" fmla="*/ 21 h 21"/>
                <a:gd name="T16" fmla="*/ 2 w 29"/>
                <a:gd name="T17" fmla="*/ 8 h 21"/>
                <a:gd name="T18" fmla="*/ 7 w 29"/>
                <a:gd name="T19" fmla="*/ 2 h 21"/>
                <a:gd name="T20" fmla="*/ 14 w 29"/>
                <a:gd name="T21" fmla="*/ 0 h 21"/>
                <a:gd name="T22" fmla="*/ 21 w 29"/>
                <a:gd name="T23" fmla="*/ 3 h 21"/>
                <a:gd name="T24" fmla="*/ 26 w 29"/>
                <a:gd name="T25" fmla="*/ 8 h 21"/>
                <a:gd name="T26" fmla="*/ 29 w 29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1">
                  <a:moveTo>
                    <a:pt x="29" y="21"/>
                  </a:moveTo>
                  <a:cubicBezTo>
                    <a:pt x="29" y="19"/>
                    <a:pt x="28" y="17"/>
                    <a:pt x="27" y="14"/>
                  </a:cubicBezTo>
                  <a:cubicBezTo>
                    <a:pt x="27" y="12"/>
                    <a:pt x="26" y="10"/>
                    <a:pt x="24" y="9"/>
                  </a:cubicBezTo>
                  <a:cubicBezTo>
                    <a:pt x="23" y="7"/>
                    <a:pt x="22" y="5"/>
                    <a:pt x="20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2" y="3"/>
                    <a:pt x="10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2" y="12"/>
                    <a:pt x="0" y="16"/>
                    <a:pt x="0" y="21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6"/>
                    <a:pt x="5" y="4"/>
                    <a:pt x="7" y="2"/>
                  </a:cubicBezTo>
                  <a:cubicBezTo>
                    <a:pt x="9" y="1"/>
                    <a:pt x="12" y="1"/>
                    <a:pt x="14" y="0"/>
                  </a:cubicBezTo>
                  <a:cubicBezTo>
                    <a:pt x="17" y="1"/>
                    <a:pt x="19" y="1"/>
                    <a:pt x="21" y="3"/>
                  </a:cubicBezTo>
                  <a:cubicBezTo>
                    <a:pt x="23" y="4"/>
                    <a:pt x="25" y="6"/>
                    <a:pt x="26" y="8"/>
                  </a:cubicBezTo>
                  <a:cubicBezTo>
                    <a:pt x="28" y="12"/>
                    <a:pt x="29" y="16"/>
                    <a:pt x="29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7AC6B9D4-2635-4650-B585-FF255B96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021"/>
              <a:ext cx="17" cy="30"/>
            </a:xfrm>
            <a:custGeom>
              <a:avLst/>
              <a:gdLst>
                <a:gd name="T0" fmla="*/ 3 w 7"/>
                <a:gd name="T1" fmla="*/ 0 h 13"/>
                <a:gd name="T2" fmla="*/ 1 w 7"/>
                <a:gd name="T3" fmla="*/ 3 h 13"/>
                <a:gd name="T4" fmla="*/ 1 w 7"/>
                <a:gd name="T5" fmla="*/ 5 h 13"/>
                <a:gd name="T6" fmla="*/ 0 w 7"/>
                <a:gd name="T7" fmla="*/ 6 h 13"/>
                <a:gd name="T8" fmla="*/ 0 w 7"/>
                <a:gd name="T9" fmla="*/ 6 h 13"/>
                <a:gd name="T10" fmla="*/ 3 w 7"/>
                <a:gd name="T11" fmla="*/ 13 h 13"/>
                <a:gd name="T12" fmla="*/ 7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2" y="13"/>
                    <a:pt x="3" y="13"/>
                  </a:cubicBezTo>
                  <a:cubicBezTo>
                    <a:pt x="5" y="13"/>
                    <a:pt x="7" y="10"/>
                    <a:pt x="7" y="6"/>
                  </a:cubicBezTo>
                  <a:cubicBezTo>
                    <a:pt x="7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A8DA368E-2B67-482D-BD3A-DEE5B6D1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00"/>
              <a:ext cx="118" cy="52"/>
            </a:xfrm>
            <a:custGeom>
              <a:avLst/>
              <a:gdLst>
                <a:gd name="T0" fmla="*/ 50 w 50"/>
                <a:gd name="T1" fmla="*/ 0 h 22"/>
                <a:gd name="T2" fmla="*/ 0 w 50"/>
                <a:gd name="T3" fmla="*/ 2 h 22"/>
                <a:gd name="T4" fmla="*/ 22 w 50"/>
                <a:gd name="T5" fmla="*/ 20 h 22"/>
                <a:gd name="T6" fmla="*/ 50 w 5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22">
                  <a:moveTo>
                    <a:pt x="50" y="0"/>
                  </a:moveTo>
                  <a:cubicBezTo>
                    <a:pt x="50" y="0"/>
                    <a:pt x="26" y="7"/>
                    <a:pt x="0" y="2"/>
                  </a:cubicBezTo>
                  <a:cubicBezTo>
                    <a:pt x="0" y="2"/>
                    <a:pt x="4" y="17"/>
                    <a:pt x="22" y="20"/>
                  </a:cubicBezTo>
                  <a:cubicBezTo>
                    <a:pt x="39" y="22"/>
                    <a:pt x="48" y="14"/>
                    <a:pt x="50" y="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8647AB48-EA8E-4F7F-8C23-8FCF76EC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773"/>
              <a:ext cx="333" cy="269"/>
            </a:xfrm>
            <a:custGeom>
              <a:avLst/>
              <a:gdLst>
                <a:gd name="T0" fmla="*/ 135 w 142"/>
                <a:gd name="T1" fmla="*/ 115 h 115"/>
                <a:gd name="T2" fmla="*/ 124 w 142"/>
                <a:gd name="T3" fmla="*/ 73 h 115"/>
                <a:gd name="T4" fmla="*/ 96 w 142"/>
                <a:gd name="T5" fmla="*/ 61 h 115"/>
                <a:gd name="T6" fmla="*/ 8 w 142"/>
                <a:gd name="T7" fmla="*/ 50 h 115"/>
                <a:gd name="T8" fmla="*/ 21 w 142"/>
                <a:gd name="T9" fmla="*/ 50 h 115"/>
                <a:gd name="T10" fmla="*/ 0 w 142"/>
                <a:gd name="T11" fmla="*/ 30 h 115"/>
                <a:gd name="T12" fmla="*/ 31 w 142"/>
                <a:gd name="T13" fmla="*/ 35 h 115"/>
                <a:gd name="T14" fmla="*/ 16 w 142"/>
                <a:gd name="T15" fmla="*/ 26 h 115"/>
                <a:gd name="T16" fmla="*/ 41 w 142"/>
                <a:gd name="T17" fmla="*/ 18 h 115"/>
                <a:gd name="T18" fmla="*/ 131 w 142"/>
                <a:gd name="T19" fmla="*/ 41 h 115"/>
                <a:gd name="T20" fmla="*/ 141 w 142"/>
                <a:gd name="T21" fmla="*/ 59 h 115"/>
                <a:gd name="T22" fmla="*/ 135 w 142"/>
                <a:gd name="T2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115">
                  <a:moveTo>
                    <a:pt x="135" y="115"/>
                  </a:moveTo>
                  <a:cubicBezTo>
                    <a:pt x="135" y="115"/>
                    <a:pt x="122" y="108"/>
                    <a:pt x="124" y="73"/>
                  </a:cubicBezTo>
                  <a:cubicBezTo>
                    <a:pt x="124" y="73"/>
                    <a:pt x="119" y="57"/>
                    <a:pt x="96" y="61"/>
                  </a:cubicBezTo>
                  <a:cubicBezTo>
                    <a:pt x="72" y="65"/>
                    <a:pt x="21" y="85"/>
                    <a:pt x="8" y="50"/>
                  </a:cubicBezTo>
                  <a:cubicBezTo>
                    <a:pt x="8" y="50"/>
                    <a:pt x="13" y="51"/>
                    <a:pt x="21" y="50"/>
                  </a:cubicBezTo>
                  <a:cubicBezTo>
                    <a:pt x="18" y="50"/>
                    <a:pt x="7" y="46"/>
                    <a:pt x="0" y="30"/>
                  </a:cubicBezTo>
                  <a:cubicBezTo>
                    <a:pt x="0" y="30"/>
                    <a:pt x="25" y="36"/>
                    <a:pt x="31" y="35"/>
                  </a:cubicBezTo>
                  <a:cubicBezTo>
                    <a:pt x="31" y="35"/>
                    <a:pt x="22" y="30"/>
                    <a:pt x="16" y="26"/>
                  </a:cubicBezTo>
                  <a:cubicBezTo>
                    <a:pt x="16" y="26"/>
                    <a:pt x="30" y="23"/>
                    <a:pt x="41" y="18"/>
                  </a:cubicBezTo>
                  <a:cubicBezTo>
                    <a:pt x="52" y="13"/>
                    <a:pt x="122" y="0"/>
                    <a:pt x="131" y="41"/>
                  </a:cubicBezTo>
                  <a:cubicBezTo>
                    <a:pt x="131" y="41"/>
                    <a:pt x="141" y="44"/>
                    <a:pt x="141" y="59"/>
                  </a:cubicBezTo>
                  <a:cubicBezTo>
                    <a:pt x="142" y="75"/>
                    <a:pt x="138" y="99"/>
                    <a:pt x="135" y="11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502616A2-0D08-4478-8962-E146404F8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638"/>
              <a:ext cx="33" cy="54"/>
            </a:xfrm>
            <a:custGeom>
              <a:avLst/>
              <a:gdLst>
                <a:gd name="T0" fmla="*/ 14 w 14"/>
                <a:gd name="T1" fmla="*/ 0 h 23"/>
                <a:gd name="T2" fmla="*/ 11 w 14"/>
                <a:gd name="T3" fmla="*/ 5 h 23"/>
                <a:gd name="T4" fmla="*/ 1 w 14"/>
                <a:gd name="T5" fmla="*/ 18 h 23"/>
                <a:gd name="T6" fmla="*/ 7 w 14"/>
                <a:gd name="T7" fmla="*/ 22 h 23"/>
                <a:gd name="T8" fmla="*/ 14 w 14"/>
                <a:gd name="T9" fmla="*/ 17 h 23"/>
                <a:gd name="T10" fmla="*/ 14 w 14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13" y="1"/>
                    <a:pt x="12" y="3"/>
                    <a:pt x="11" y="5"/>
                  </a:cubicBezTo>
                  <a:cubicBezTo>
                    <a:pt x="8" y="14"/>
                    <a:pt x="2" y="14"/>
                    <a:pt x="1" y="18"/>
                  </a:cubicBezTo>
                  <a:cubicBezTo>
                    <a:pt x="0" y="22"/>
                    <a:pt x="4" y="23"/>
                    <a:pt x="7" y="22"/>
                  </a:cubicBezTo>
                  <a:cubicBezTo>
                    <a:pt x="11" y="21"/>
                    <a:pt x="14" y="17"/>
                    <a:pt x="14" y="17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0A5927A4-6F75-4C22-8150-9742B317E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584"/>
              <a:ext cx="51" cy="68"/>
            </a:xfrm>
            <a:custGeom>
              <a:avLst/>
              <a:gdLst>
                <a:gd name="T0" fmla="*/ 51 w 51"/>
                <a:gd name="T1" fmla="*/ 3 h 68"/>
                <a:gd name="T2" fmla="*/ 49 w 51"/>
                <a:gd name="T3" fmla="*/ 68 h 68"/>
                <a:gd name="T4" fmla="*/ 0 w 51"/>
                <a:gd name="T5" fmla="*/ 66 h 68"/>
                <a:gd name="T6" fmla="*/ 2 w 51"/>
                <a:gd name="T7" fmla="*/ 0 h 68"/>
                <a:gd name="T8" fmla="*/ 51 w 51"/>
                <a:gd name="T9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68">
                  <a:moveTo>
                    <a:pt x="51" y="3"/>
                  </a:moveTo>
                  <a:lnTo>
                    <a:pt x="49" y="68"/>
                  </a:lnTo>
                  <a:lnTo>
                    <a:pt x="0" y="66"/>
                  </a:lnTo>
                  <a:lnTo>
                    <a:pt x="2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Rectangle 324">
              <a:extLst>
                <a:ext uri="{FF2B5EF4-FFF2-40B4-BE49-F238E27FC236}">
                  <a16:creationId xmlns:a16="http://schemas.microsoft.com/office/drawing/2014/main" id="{09B1BC85-724C-4D6B-9A79-BF85E5668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2909"/>
              <a:ext cx="32" cy="14"/>
            </a:xfrm>
            <a:prstGeom prst="rect">
              <a:avLst/>
            </a:prstGeom>
            <a:solidFill>
              <a:srgbClr val="57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Rectangle 325">
              <a:extLst>
                <a:ext uri="{FF2B5EF4-FFF2-40B4-BE49-F238E27FC236}">
                  <a16:creationId xmlns:a16="http://schemas.microsoft.com/office/drawing/2014/main" id="{5321C30B-A30D-4D20-AE15-75EC0735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909"/>
              <a:ext cx="32" cy="14"/>
            </a:xfrm>
            <a:prstGeom prst="rect">
              <a:avLst/>
            </a:prstGeom>
            <a:solidFill>
              <a:srgbClr val="57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A72EBECC-7B2C-4138-A42C-7BFA34698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1" y="2668"/>
              <a:ext cx="99" cy="66"/>
            </a:xfrm>
            <a:custGeom>
              <a:avLst/>
              <a:gdLst>
                <a:gd name="T0" fmla="*/ 0 w 99"/>
                <a:gd name="T1" fmla="*/ 0 h 66"/>
                <a:gd name="T2" fmla="*/ 0 w 99"/>
                <a:gd name="T3" fmla="*/ 66 h 66"/>
                <a:gd name="T4" fmla="*/ 99 w 99"/>
                <a:gd name="T5" fmla="*/ 66 h 66"/>
                <a:gd name="T6" fmla="*/ 99 w 99"/>
                <a:gd name="T7" fmla="*/ 0 h 66"/>
                <a:gd name="T8" fmla="*/ 0 w 99"/>
                <a:gd name="T9" fmla="*/ 0 h 66"/>
                <a:gd name="T10" fmla="*/ 85 w 99"/>
                <a:gd name="T11" fmla="*/ 54 h 66"/>
                <a:gd name="T12" fmla="*/ 12 w 99"/>
                <a:gd name="T13" fmla="*/ 54 h 66"/>
                <a:gd name="T14" fmla="*/ 12 w 99"/>
                <a:gd name="T15" fmla="*/ 10 h 66"/>
                <a:gd name="T16" fmla="*/ 85 w 99"/>
                <a:gd name="T17" fmla="*/ 10 h 66"/>
                <a:gd name="T18" fmla="*/ 85 w 99"/>
                <a:gd name="T19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66">
                  <a:moveTo>
                    <a:pt x="0" y="0"/>
                  </a:moveTo>
                  <a:lnTo>
                    <a:pt x="0" y="66"/>
                  </a:lnTo>
                  <a:lnTo>
                    <a:pt x="99" y="66"/>
                  </a:lnTo>
                  <a:lnTo>
                    <a:pt x="99" y="0"/>
                  </a:lnTo>
                  <a:lnTo>
                    <a:pt x="0" y="0"/>
                  </a:lnTo>
                  <a:close/>
                  <a:moveTo>
                    <a:pt x="85" y="54"/>
                  </a:moveTo>
                  <a:lnTo>
                    <a:pt x="12" y="54"/>
                  </a:lnTo>
                  <a:lnTo>
                    <a:pt x="12" y="10"/>
                  </a:lnTo>
                  <a:lnTo>
                    <a:pt x="85" y="10"/>
                  </a:lnTo>
                  <a:lnTo>
                    <a:pt x="85" y="54"/>
                  </a:lnTo>
                  <a:close/>
                </a:path>
              </a:pathLst>
            </a:custGeom>
            <a:solidFill>
              <a:srgbClr val="57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Rectangle 327">
              <a:extLst>
                <a:ext uri="{FF2B5EF4-FFF2-40B4-BE49-F238E27FC236}">
                  <a16:creationId xmlns:a16="http://schemas.microsoft.com/office/drawing/2014/main" id="{2F514985-9431-4EDF-A5B9-209D74D6C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715"/>
              <a:ext cx="258" cy="201"/>
            </a:xfrm>
            <a:prstGeom prst="rect">
              <a:avLst/>
            </a:pr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Rectangle 328">
              <a:extLst>
                <a:ext uri="{FF2B5EF4-FFF2-40B4-BE49-F238E27FC236}">
                  <a16:creationId xmlns:a16="http://schemas.microsoft.com/office/drawing/2014/main" id="{4ED1D7DC-2F4D-4CE3-8263-B26EC913B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715"/>
              <a:ext cx="258" cy="105"/>
            </a:xfrm>
            <a:prstGeom prst="rect">
              <a:avLst/>
            </a:prstGeom>
            <a:solidFill>
              <a:srgbClr val="57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Rectangle 329">
              <a:extLst>
                <a:ext uri="{FF2B5EF4-FFF2-40B4-BE49-F238E27FC236}">
                  <a16:creationId xmlns:a16="http://schemas.microsoft.com/office/drawing/2014/main" id="{10AE8806-F585-427D-8240-9A088E432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2" y="2715"/>
              <a:ext cx="258" cy="96"/>
            </a:xfrm>
            <a:prstGeom prst="rect">
              <a:avLst/>
            </a:prstGeom>
            <a:solidFill>
              <a:srgbClr val="A15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6858E469-0CF4-440F-A9AD-819C654E8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792"/>
              <a:ext cx="19" cy="38"/>
            </a:xfrm>
            <a:custGeom>
              <a:avLst/>
              <a:gdLst>
                <a:gd name="T0" fmla="*/ 4 w 8"/>
                <a:gd name="T1" fmla="*/ 16 h 16"/>
                <a:gd name="T2" fmla="*/ 4 w 8"/>
                <a:gd name="T3" fmla="*/ 16 h 16"/>
                <a:gd name="T4" fmla="*/ 0 w 8"/>
                <a:gd name="T5" fmla="*/ 12 h 16"/>
                <a:gd name="T6" fmla="*/ 0 w 8"/>
                <a:gd name="T7" fmla="*/ 4 h 16"/>
                <a:gd name="T8" fmla="*/ 4 w 8"/>
                <a:gd name="T9" fmla="*/ 0 h 16"/>
                <a:gd name="T10" fmla="*/ 4 w 8"/>
                <a:gd name="T11" fmla="*/ 0 h 16"/>
                <a:gd name="T12" fmla="*/ 8 w 8"/>
                <a:gd name="T13" fmla="*/ 4 h 16"/>
                <a:gd name="T14" fmla="*/ 8 w 8"/>
                <a:gd name="T15" fmla="*/ 12 h 16"/>
                <a:gd name="T16" fmla="*/ 4 w 8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5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D81F09EE-3B46-4FEE-8F78-07E609300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792"/>
              <a:ext cx="18" cy="38"/>
            </a:xfrm>
            <a:custGeom>
              <a:avLst/>
              <a:gdLst>
                <a:gd name="T0" fmla="*/ 4 w 8"/>
                <a:gd name="T1" fmla="*/ 16 h 16"/>
                <a:gd name="T2" fmla="*/ 4 w 8"/>
                <a:gd name="T3" fmla="*/ 16 h 16"/>
                <a:gd name="T4" fmla="*/ 0 w 8"/>
                <a:gd name="T5" fmla="*/ 12 h 16"/>
                <a:gd name="T6" fmla="*/ 0 w 8"/>
                <a:gd name="T7" fmla="*/ 4 h 16"/>
                <a:gd name="T8" fmla="*/ 4 w 8"/>
                <a:gd name="T9" fmla="*/ 0 h 16"/>
                <a:gd name="T10" fmla="*/ 4 w 8"/>
                <a:gd name="T11" fmla="*/ 0 h 16"/>
                <a:gd name="T12" fmla="*/ 8 w 8"/>
                <a:gd name="T13" fmla="*/ 4 h 16"/>
                <a:gd name="T14" fmla="*/ 8 w 8"/>
                <a:gd name="T15" fmla="*/ 12 h 16"/>
                <a:gd name="T16" fmla="*/ 4 w 8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2" y="16"/>
                    <a:pt x="0" y="15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5"/>
                    <a:pt x="7" y="16"/>
                    <a:pt x="4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Oval 332">
              <a:extLst>
                <a:ext uri="{FF2B5EF4-FFF2-40B4-BE49-F238E27FC236}">
                  <a16:creationId xmlns:a16="http://schemas.microsoft.com/office/drawing/2014/main" id="{07C29C50-824F-4A24-A237-3CA78856E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2816"/>
              <a:ext cx="10" cy="9"/>
            </a:xfrm>
            <a:prstGeom prst="ellipse">
              <a:avLst/>
            </a:pr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Oval 333">
              <a:extLst>
                <a:ext uri="{FF2B5EF4-FFF2-40B4-BE49-F238E27FC236}">
                  <a16:creationId xmlns:a16="http://schemas.microsoft.com/office/drawing/2014/main" id="{84B34FEF-F3CC-459D-9491-2C33A79B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2816"/>
              <a:ext cx="12" cy="9"/>
            </a:xfrm>
            <a:prstGeom prst="ellipse">
              <a:avLst/>
            </a:pr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A0A81D66-54D5-4EE0-A395-B54269615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626"/>
              <a:ext cx="68" cy="82"/>
            </a:xfrm>
            <a:custGeom>
              <a:avLst/>
              <a:gdLst>
                <a:gd name="T0" fmla="*/ 1 w 29"/>
                <a:gd name="T1" fmla="*/ 20 h 35"/>
                <a:gd name="T2" fmla="*/ 1 w 29"/>
                <a:gd name="T3" fmla="*/ 27 h 35"/>
                <a:gd name="T4" fmla="*/ 4 w 29"/>
                <a:gd name="T5" fmla="*/ 34 h 35"/>
                <a:gd name="T6" fmla="*/ 10 w 29"/>
                <a:gd name="T7" fmla="*/ 35 h 35"/>
                <a:gd name="T8" fmla="*/ 16 w 29"/>
                <a:gd name="T9" fmla="*/ 34 h 35"/>
                <a:gd name="T10" fmla="*/ 24 w 29"/>
                <a:gd name="T11" fmla="*/ 33 h 35"/>
                <a:gd name="T12" fmla="*/ 29 w 29"/>
                <a:gd name="T13" fmla="*/ 29 h 35"/>
                <a:gd name="T14" fmla="*/ 29 w 29"/>
                <a:gd name="T15" fmla="*/ 28 h 35"/>
                <a:gd name="T16" fmla="*/ 28 w 29"/>
                <a:gd name="T17" fmla="*/ 7 h 35"/>
                <a:gd name="T18" fmla="*/ 19 w 29"/>
                <a:gd name="T19" fmla="*/ 2 h 35"/>
                <a:gd name="T20" fmla="*/ 2 w 29"/>
                <a:gd name="T21" fmla="*/ 5 h 35"/>
                <a:gd name="T22" fmla="*/ 1 w 29"/>
                <a:gd name="T2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1" y="20"/>
                  </a:moveTo>
                  <a:cubicBezTo>
                    <a:pt x="1" y="20"/>
                    <a:pt x="1" y="22"/>
                    <a:pt x="1" y="27"/>
                  </a:cubicBezTo>
                  <a:cubicBezTo>
                    <a:pt x="0" y="32"/>
                    <a:pt x="2" y="34"/>
                    <a:pt x="4" y="34"/>
                  </a:cubicBezTo>
                  <a:cubicBezTo>
                    <a:pt x="6" y="34"/>
                    <a:pt x="8" y="35"/>
                    <a:pt x="10" y="35"/>
                  </a:cubicBezTo>
                  <a:cubicBezTo>
                    <a:pt x="13" y="35"/>
                    <a:pt x="14" y="35"/>
                    <a:pt x="16" y="34"/>
                  </a:cubicBezTo>
                  <a:cubicBezTo>
                    <a:pt x="19" y="32"/>
                    <a:pt x="20" y="34"/>
                    <a:pt x="24" y="33"/>
                  </a:cubicBezTo>
                  <a:cubicBezTo>
                    <a:pt x="29" y="33"/>
                    <a:pt x="29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5"/>
                    <a:pt x="29" y="14"/>
                    <a:pt x="28" y="7"/>
                  </a:cubicBezTo>
                  <a:cubicBezTo>
                    <a:pt x="27" y="1"/>
                    <a:pt x="19" y="2"/>
                    <a:pt x="19" y="2"/>
                  </a:cubicBezTo>
                  <a:cubicBezTo>
                    <a:pt x="12" y="0"/>
                    <a:pt x="6" y="0"/>
                    <a:pt x="2" y="5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129608E2-539B-4F84-BA56-0576EB211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182"/>
              <a:ext cx="159" cy="442"/>
            </a:xfrm>
            <a:custGeom>
              <a:avLst/>
              <a:gdLst>
                <a:gd name="T0" fmla="*/ 38 w 68"/>
                <a:gd name="T1" fmla="*/ 188 h 189"/>
                <a:gd name="T2" fmla="*/ 34 w 68"/>
                <a:gd name="T3" fmla="*/ 186 h 189"/>
                <a:gd name="T4" fmla="*/ 29 w 68"/>
                <a:gd name="T5" fmla="*/ 104 h 189"/>
                <a:gd name="T6" fmla="*/ 21 w 68"/>
                <a:gd name="T7" fmla="*/ 66 h 189"/>
                <a:gd name="T8" fmla="*/ 5 w 68"/>
                <a:gd name="T9" fmla="*/ 33 h 189"/>
                <a:gd name="T10" fmla="*/ 10 w 68"/>
                <a:gd name="T11" fmla="*/ 5 h 189"/>
                <a:gd name="T12" fmla="*/ 25 w 68"/>
                <a:gd name="T13" fmla="*/ 1 h 189"/>
                <a:gd name="T14" fmla="*/ 38 w 68"/>
                <a:gd name="T15" fmla="*/ 11 h 189"/>
                <a:gd name="T16" fmla="*/ 57 w 68"/>
                <a:gd name="T17" fmla="*/ 55 h 189"/>
                <a:gd name="T18" fmla="*/ 65 w 68"/>
                <a:gd name="T19" fmla="*/ 100 h 189"/>
                <a:gd name="T20" fmla="*/ 68 w 68"/>
                <a:gd name="T21" fmla="*/ 143 h 189"/>
                <a:gd name="T22" fmla="*/ 67 w 68"/>
                <a:gd name="T23" fmla="*/ 187 h 189"/>
                <a:gd name="T24" fmla="*/ 63 w 68"/>
                <a:gd name="T25" fmla="*/ 189 h 189"/>
                <a:gd name="T26" fmla="*/ 38 w 68"/>
                <a:gd name="T27" fmla="*/ 18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89">
                  <a:moveTo>
                    <a:pt x="38" y="188"/>
                  </a:moveTo>
                  <a:cubicBezTo>
                    <a:pt x="36" y="188"/>
                    <a:pt x="34" y="187"/>
                    <a:pt x="34" y="186"/>
                  </a:cubicBezTo>
                  <a:cubicBezTo>
                    <a:pt x="35" y="159"/>
                    <a:pt x="32" y="131"/>
                    <a:pt x="29" y="104"/>
                  </a:cubicBezTo>
                  <a:cubicBezTo>
                    <a:pt x="27" y="90"/>
                    <a:pt x="25" y="78"/>
                    <a:pt x="21" y="66"/>
                  </a:cubicBezTo>
                  <a:cubicBezTo>
                    <a:pt x="17" y="54"/>
                    <a:pt x="12" y="43"/>
                    <a:pt x="5" y="33"/>
                  </a:cubicBezTo>
                  <a:cubicBezTo>
                    <a:pt x="0" y="24"/>
                    <a:pt x="1" y="12"/>
                    <a:pt x="10" y="5"/>
                  </a:cubicBezTo>
                  <a:cubicBezTo>
                    <a:pt x="14" y="2"/>
                    <a:pt x="19" y="0"/>
                    <a:pt x="25" y="1"/>
                  </a:cubicBezTo>
                  <a:cubicBezTo>
                    <a:pt x="30" y="2"/>
                    <a:pt x="35" y="6"/>
                    <a:pt x="38" y="11"/>
                  </a:cubicBezTo>
                  <a:cubicBezTo>
                    <a:pt x="47" y="25"/>
                    <a:pt x="53" y="40"/>
                    <a:pt x="57" y="55"/>
                  </a:cubicBezTo>
                  <a:cubicBezTo>
                    <a:pt x="62" y="70"/>
                    <a:pt x="64" y="85"/>
                    <a:pt x="65" y="100"/>
                  </a:cubicBezTo>
                  <a:cubicBezTo>
                    <a:pt x="66" y="114"/>
                    <a:pt x="67" y="129"/>
                    <a:pt x="68" y="143"/>
                  </a:cubicBezTo>
                  <a:cubicBezTo>
                    <a:pt x="68" y="158"/>
                    <a:pt x="68" y="172"/>
                    <a:pt x="67" y="187"/>
                  </a:cubicBezTo>
                  <a:cubicBezTo>
                    <a:pt x="67" y="188"/>
                    <a:pt x="65" y="189"/>
                    <a:pt x="63" y="189"/>
                  </a:cubicBezTo>
                  <a:lnTo>
                    <a:pt x="38" y="188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6D063ECF-7BCA-4D1C-8C02-6E786689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343"/>
              <a:ext cx="141" cy="110"/>
            </a:xfrm>
            <a:custGeom>
              <a:avLst/>
              <a:gdLst>
                <a:gd name="T0" fmla="*/ 6 w 60"/>
                <a:gd name="T1" fmla="*/ 17 h 47"/>
                <a:gd name="T2" fmla="*/ 21 w 60"/>
                <a:gd name="T3" fmla="*/ 6 h 47"/>
                <a:gd name="T4" fmla="*/ 38 w 60"/>
                <a:gd name="T5" fmla="*/ 1 h 47"/>
                <a:gd name="T6" fmla="*/ 38 w 60"/>
                <a:gd name="T7" fmla="*/ 6 h 47"/>
                <a:gd name="T8" fmla="*/ 30 w 60"/>
                <a:gd name="T9" fmla="*/ 10 h 47"/>
                <a:gd name="T10" fmla="*/ 50 w 60"/>
                <a:gd name="T11" fmla="*/ 16 h 47"/>
                <a:gd name="T12" fmla="*/ 59 w 60"/>
                <a:gd name="T13" fmla="*/ 23 h 47"/>
                <a:gd name="T14" fmla="*/ 34 w 60"/>
                <a:gd name="T15" fmla="*/ 19 h 47"/>
                <a:gd name="T16" fmla="*/ 54 w 60"/>
                <a:gd name="T17" fmla="*/ 28 h 47"/>
                <a:gd name="T18" fmla="*/ 53 w 60"/>
                <a:gd name="T19" fmla="*/ 33 h 47"/>
                <a:gd name="T20" fmla="*/ 32 w 60"/>
                <a:gd name="T21" fmla="*/ 27 h 47"/>
                <a:gd name="T22" fmla="*/ 50 w 60"/>
                <a:gd name="T23" fmla="*/ 38 h 47"/>
                <a:gd name="T24" fmla="*/ 51 w 60"/>
                <a:gd name="T25" fmla="*/ 41 h 47"/>
                <a:gd name="T26" fmla="*/ 46 w 60"/>
                <a:gd name="T27" fmla="*/ 42 h 47"/>
                <a:gd name="T28" fmla="*/ 28 w 60"/>
                <a:gd name="T29" fmla="*/ 33 h 47"/>
                <a:gd name="T30" fmla="*/ 41 w 60"/>
                <a:gd name="T31" fmla="*/ 44 h 47"/>
                <a:gd name="T32" fmla="*/ 38 w 60"/>
                <a:gd name="T33" fmla="*/ 46 h 47"/>
                <a:gd name="T34" fmla="*/ 6 w 60"/>
                <a:gd name="T35" fmla="*/ 28 h 47"/>
                <a:gd name="T36" fmla="*/ 6 w 60"/>
                <a:gd name="T37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47">
                  <a:moveTo>
                    <a:pt x="6" y="17"/>
                  </a:moveTo>
                  <a:cubicBezTo>
                    <a:pt x="8" y="8"/>
                    <a:pt x="11" y="9"/>
                    <a:pt x="21" y="6"/>
                  </a:cubicBezTo>
                  <a:cubicBezTo>
                    <a:pt x="30" y="3"/>
                    <a:pt x="35" y="0"/>
                    <a:pt x="38" y="1"/>
                  </a:cubicBezTo>
                  <a:cubicBezTo>
                    <a:pt x="42" y="2"/>
                    <a:pt x="39" y="5"/>
                    <a:pt x="38" y="6"/>
                  </a:cubicBezTo>
                  <a:cubicBezTo>
                    <a:pt x="33" y="10"/>
                    <a:pt x="30" y="10"/>
                    <a:pt x="30" y="10"/>
                  </a:cubicBezTo>
                  <a:cubicBezTo>
                    <a:pt x="30" y="10"/>
                    <a:pt x="41" y="13"/>
                    <a:pt x="50" y="16"/>
                  </a:cubicBezTo>
                  <a:cubicBezTo>
                    <a:pt x="58" y="19"/>
                    <a:pt x="60" y="20"/>
                    <a:pt x="59" y="23"/>
                  </a:cubicBezTo>
                  <a:cubicBezTo>
                    <a:pt x="58" y="26"/>
                    <a:pt x="53" y="24"/>
                    <a:pt x="34" y="19"/>
                  </a:cubicBezTo>
                  <a:cubicBezTo>
                    <a:pt x="34" y="19"/>
                    <a:pt x="51" y="26"/>
                    <a:pt x="54" y="28"/>
                  </a:cubicBezTo>
                  <a:cubicBezTo>
                    <a:pt x="58" y="29"/>
                    <a:pt x="57" y="34"/>
                    <a:pt x="53" y="33"/>
                  </a:cubicBezTo>
                  <a:cubicBezTo>
                    <a:pt x="50" y="33"/>
                    <a:pt x="32" y="27"/>
                    <a:pt x="32" y="27"/>
                  </a:cubicBezTo>
                  <a:cubicBezTo>
                    <a:pt x="32" y="27"/>
                    <a:pt x="48" y="36"/>
                    <a:pt x="50" y="38"/>
                  </a:cubicBezTo>
                  <a:cubicBezTo>
                    <a:pt x="52" y="40"/>
                    <a:pt x="51" y="41"/>
                    <a:pt x="51" y="41"/>
                  </a:cubicBezTo>
                  <a:cubicBezTo>
                    <a:pt x="51" y="42"/>
                    <a:pt x="49" y="44"/>
                    <a:pt x="46" y="42"/>
                  </a:cubicBezTo>
                  <a:cubicBezTo>
                    <a:pt x="43" y="40"/>
                    <a:pt x="28" y="33"/>
                    <a:pt x="28" y="33"/>
                  </a:cubicBezTo>
                  <a:cubicBezTo>
                    <a:pt x="28" y="33"/>
                    <a:pt x="40" y="41"/>
                    <a:pt x="41" y="44"/>
                  </a:cubicBezTo>
                  <a:cubicBezTo>
                    <a:pt x="42" y="47"/>
                    <a:pt x="40" y="47"/>
                    <a:pt x="38" y="46"/>
                  </a:cubicBezTo>
                  <a:cubicBezTo>
                    <a:pt x="36" y="45"/>
                    <a:pt x="18" y="31"/>
                    <a:pt x="6" y="28"/>
                  </a:cubicBezTo>
                  <a:cubicBezTo>
                    <a:pt x="0" y="27"/>
                    <a:pt x="6" y="17"/>
                    <a:pt x="6" y="1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B63F85F8-4D13-4423-9233-C5D7CF45D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364"/>
              <a:ext cx="52" cy="52"/>
            </a:xfrm>
            <a:custGeom>
              <a:avLst/>
              <a:gdLst>
                <a:gd name="T0" fmla="*/ 49 w 52"/>
                <a:gd name="T1" fmla="*/ 0 h 52"/>
                <a:gd name="T2" fmla="*/ 52 w 52"/>
                <a:gd name="T3" fmla="*/ 47 h 52"/>
                <a:gd name="T4" fmla="*/ 0 w 52"/>
                <a:gd name="T5" fmla="*/ 52 h 52"/>
                <a:gd name="T6" fmla="*/ 2 w 52"/>
                <a:gd name="T7" fmla="*/ 0 h 52"/>
                <a:gd name="T8" fmla="*/ 49 w 52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9" y="0"/>
                  </a:moveTo>
                  <a:lnTo>
                    <a:pt x="52" y="47"/>
                  </a:lnTo>
                  <a:lnTo>
                    <a:pt x="0" y="52"/>
                  </a:lnTo>
                  <a:lnTo>
                    <a:pt x="2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1D7801E4-1F9A-47D5-9E6F-3240499C5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364"/>
              <a:ext cx="24" cy="52"/>
            </a:xfrm>
            <a:custGeom>
              <a:avLst/>
              <a:gdLst>
                <a:gd name="T0" fmla="*/ 9 w 10"/>
                <a:gd name="T1" fmla="*/ 22 h 22"/>
                <a:gd name="T2" fmla="*/ 1 w 10"/>
                <a:gd name="T3" fmla="*/ 22 h 22"/>
                <a:gd name="T4" fmla="*/ 0 w 10"/>
                <a:gd name="T5" fmla="*/ 21 h 22"/>
                <a:gd name="T6" fmla="*/ 0 w 10"/>
                <a:gd name="T7" fmla="*/ 0 h 22"/>
                <a:gd name="T8" fmla="*/ 1 w 10"/>
                <a:gd name="T9" fmla="*/ 0 h 22"/>
                <a:gd name="T10" fmla="*/ 9 w 10"/>
                <a:gd name="T11" fmla="*/ 0 h 22"/>
                <a:gd name="T12" fmla="*/ 10 w 10"/>
                <a:gd name="T13" fmla="*/ 0 h 22"/>
                <a:gd name="T14" fmla="*/ 10 w 10"/>
                <a:gd name="T15" fmla="*/ 21 h 22"/>
                <a:gd name="T16" fmla="*/ 9 w 10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9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1"/>
                    <a:pt x="0" y="2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lose/>
                </a:path>
              </a:pathLst>
            </a:custGeom>
            <a:solidFill>
              <a:srgbClr val="242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94EF9B92-407B-4B16-99EF-75CEC0E7F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357"/>
              <a:ext cx="30" cy="21"/>
            </a:xfrm>
            <a:custGeom>
              <a:avLst/>
              <a:gdLst>
                <a:gd name="T0" fmla="*/ 12 w 13"/>
                <a:gd name="T1" fmla="*/ 5 h 9"/>
                <a:gd name="T2" fmla="*/ 5 w 13"/>
                <a:gd name="T3" fmla="*/ 9 h 9"/>
                <a:gd name="T4" fmla="*/ 1 w 13"/>
                <a:gd name="T5" fmla="*/ 3 h 9"/>
                <a:gd name="T6" fmla="*/ 7 w 13"/>
                <a:gd name="T7" fmla="*/ 0 h 9"/>
                <a:gd name="T8" fmla="*/ 12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12" y="5"/>
                  </a:moveTo>
                  <a:cubicBezTo>
                    <a:pt x="12" y="8"/>
                    <a:pt x="9" y="9"/>
                    <a:pt x="5" y="9"/>
                  </a:cubicBezTo>
                  <a:cubicBezTo>
                    <a:pt x="2" y="8"/>
                    <a:pt x="0" y="6"/>
                    <a:pt x="1" y="3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1" y="1"/>
                    <a:pt x="13" y="3"/>
                    <a:pt x="12" y="5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8B109F39-1BEE-4DBF-BF40-35E900916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360"/>
              <a:ext cx="24" cy="16"/>
            </a:xfrm>
            <a:custGeom>
              <a:avLst/>
              <a:gdLst>
                <a:gd name="T0" fmla="*/ 10 w 10"/>
                <a:gd name="T1" fmla="*/ 4 h 7"/>
                <a:gd name="T2" fmla="*/ 5 w 10"/>
                <a:gd name="T3" fmla="*/ 7 h 7"/>
                <a:gd name="T4" fmla="*/ 1 w 10"/>
                <a:gd name="T5" fmla="*/ 3 h 7"/>
                <a:gd name="T6" fmla="*/ 6 w 10"/>
                <a:gd name="T7" fmla="*/ 0 h 7"/>
                <a:gd name="T8" fmla="*/ 10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10" y="6"/>
                    <a:pt x="7" y="7"/>
                    <a:pt x="5" y="7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1"/>
                    <a:pt x="10" y="2"/>
                    <a:pt x="1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AC1A3AFF-9855-4A69-ACC7-BA7DA498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36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474A7DF5-75DB-4891-A027-0699DDBF5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362"/>
              <a:ext cx="2" cy="7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2 h 3"/>
                <a:gd name="T6" fmla="*/ 0 w 1"/>
                <a:gd name="T7" fmla="*/ 0 h 3"/>
                <a:gd name="T8" fmla="*/ 1 w 1"/>
                <a:gd name="T9" fmla="*/ 0 h 3"/>
                <a:gd name="T10" fmla="*/ 1 w 1"/>
                <a:gd name="T11" fmla="*/ 0 h 3"/>
                <a:gd name="T12" fmla="*/ 1 w 1"/>
                <a:gd name="T13" fmla="*/ 0 h 3"/>
                <a:gd name="T14" fmla="*/ 1 w 1"/>
                <a:gd name="T15" fmla="*/ 2 h 3"/>
                <a:gd name="T16" fmla="*/ 0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8EE27BD0-B7BF-4E11-B337-C4C4E2885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367"/>
              <a:ext cx="7" cy="2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0 w 3"/>
                <a:gd name="T5" fmla="*/ 0 h 1"/>
                <a:gd name="T6" fmla="*/ 3 w 3"/>
                <a:gd name="T7" fmla="*/ 0 h 1"/>
                <a:gd name="T8" fmla="*/ 3 w 3"/>
                <a:gd name="T9" fmla="*/ 1 h 1"/>
                <a:gd name="T10" fmla="*/ 3 w 3"/>
                <a:gd name="T11" fmla="*/ 1 h 1"/>
                <a:gd name="T12" fmla="*/ 3 w 3"/>
                <a:gd name="T13" fmla="*/ 1 h 1"/>
                <a:gd name="T14" fmla="*/ 0 w 3"/>
                <a:gd name="T15" fmla="*/ 1 h 1"/>
                <a:gd name="T16" fmla="*/ 0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9B268395-1D14-4F0E-A494-6A94C7A6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311"/>
              <a:ext cx="171" cy="121"/>
            </a:xfrm>
            <a:custGeom>
              <a:avLst/>
              <a:gdLst>
                <a:gd name="T0" fmla="*/ 73 w 73"/>
                <a:gd name="T1" fmla="*/ 49 h 52"/>
                <a:gd name="T2" fmla="*/ 71 w 73"/>
                <a:gd name="T3" fmla="*/ 52 h 52"/>
                <a:gd name="T4" fmla="*/ 53 w 73"/>
                <a:gd name="T5" fmla="*/ 51 h 52"/>
                <a:gd name="T6" fmla="*/ 37 w 73"/>
                <a:gd name="T7" fmla="*/ 48 h 52"/>
                <a:gd name="T8" fmla="*/ 4 w 73"/>
                <a:gd name="T9" fmla="*/ 37 h 52"/>
                <a:gd name="T10" fmla="*/ 6 w 73"/>
                <a:gd name="T11" fmla="*/ 16 h 52"/>
                <a:gd name="T12" fmla="*/ 21 w 73"/>
                <a:gd name="T13" fmla="*/ 1 h 52"/>
                <a:gd name="T14" fmla="*/ 47 w 73"/>
                <a:gd name="T15" fmla="*/ 13 h 52"/>
                <a:gd name="T16" fmla="*/ 60 w 73"/>
                <a:gd name="T17" fmla="*/ 17 h 52"/>
                <a:gd name="T18" fmla="*/ 73 w 73"/>
                <a:gd name="T19" fmla="*/ 19 h 52"/>
                <a:gd name="T20" fmla="*/ 73 w 73"/>
                <a:gd name="T21" fmla="*/ 23 h 52"/>
                <a:gd name="T22" fmla="*/ 73 w 73"/>
                <a:gd name="T23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52">
                  <a:moveTo>
                    <a:pt x="73" y="49"/>
                  </a:moveTo>
                  <a:cubicBezTo>
                    <a:pt x="73" y="51"/>
                    <a:pt x="72" y="52"/>
                    <a:pt x="71" y="52"/>
                  </a:cubicBezTo>
                  <a:cubicBezTo>
                    <a:pt x="65" y="52"/>
                    <a:pt x="59" y="52"/>
                    <a:pt x="53" y="51"/>
                  </a:cubicBezTo>
                  <a:cubicBezTo>
                    <a:pt x="48" y="50"/>
                    <a:pt x="42" y="49"/>
                    <a:pt x="37" y="48"/>
                  </a:cubicBezTo>
                  <a:cubicBezTo>
                    <a:pt x="26" y="45"/>
                    <a:pt x="15" y="41"/>
                    <a:pt x="4" y="37"/>
                  </a:cubicBezTo>
                  <a:cubicBezTo>
                    <a:pt x="0" y="35"/>
                    <a:pt x="1" y="26"/>
                    <a:pt x="6" y="16"/>
                  </a:cubicBezTo>
                  <a:cubicBezTo>
                    <a:pt x="11" y="6"/>
                    <a:pt x="18" y="0"/>
                    <a:pt x="21" y="1"/>
                  </a:cubicBezTo>
                  <a:cubicBezTo>
                    <a:pt x="29" y="6"/>
                    <a:pt x="38" y="10"/>
                    <a:pt x="47" y="13"/>
                  </a:cubicBezTo>
                  <a:cubicBezTo>
                    <a:pt x="51" y="14"/>
                    <a:pt x="56" y="16"/>
                    <a:pt x="60" y="17"/>
                  </a:cubicBezTo>
                  <a:cubicBezTo>
                    <a:pt x="64" y="18"/>
                    <a:pt x="69" y="19"/>
                    <a:pt x="73" y="19"/>
                  </a:cubicBezTo>
                  <a:cubicBezTo>
                    <a:pt x="73" y="19"/>
                    <a:pt x="73" y="21"/>
                    <a:pt x="73" y="23"/>
                  </a:cubicBezTo>
                  <a:lnTo>
                    <a:pt x="73" y="49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46" name="Group 347">
            <a:extLst>
              <a:ext uri="{FF2B5EF4-FFF2-40B4-BE49-F238E27FC236}">
                <a16:creationId xmlns:a16="http://schemas.microsoft.com/office/drawing/2014/main" id="{61E0F347-749A-45F1-A35B-3132737E9C4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713242" y="473870"/>
            <a:ext cx="892175" cy="3087688"/>
            <a:chOff x="3734" y="1794"/>
            <a:chExt cx="562" cy="1945"/>
          </a:xfrm>
        </p:grpSpPr>
        <p:sp>
          <p:nvSpPr>
            <p:cNvPr id="347" name="AutoShape 346">
              <a:extLst>
                <a:ext uri="{FF2B5EF4-FFF2-40B4-BE49-F238E27FC236}">
                  <a16:creationId xmlns:a16="http://schemas.microsoft.com/office/drawing/2014/main" id="{7791EB05-7B87-4A84-AF78-A5EFF6DF6DC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34" y="1794"/>
              <a:ext cx="562" cy="1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04660724-B0AB-480D-B993-B8963361D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337"/>
              <a:ext cx="241" cy="300"/>
            </a:xfrm>
            <a:custGeom>
              <a:avLst/>
              <a:gdLst>
                <a:gd name="T0" fmla="*/ 49 w 77"/>
                <a:gd name="T1" fmla="*/ 96 h 97"/>
                <a:gd name="T2" fmla="*/ 45 w 77"/>
                <a:gd name="T3" fmla="*/ 95 h 97"/>
                <a:gd name="T4" fmla="*/ 44 w 77"/>
                <a:gd name="T5" fmla="*/ 88 h 97"/>
                <a:gd name="T6" fmla="*/ 43 w 77"/>
                <a:gd name="T7" fmla="*/ 83 h 97"/>
                <a:gd name="T8" fmla="*/ 43 w 77"/>
                <a:gd name="T9" fmla="*/ 79 h 97"/>
                <a:gd name="T10" fmla="*/ 42 w 77"/>
                <a:gd name="T11" fmla="*/ 78 h 97"/>
                <a:gd name="T12" fmla="*/ 42 w 77"/>
                <a:gd name="T13" fmla="*/ 78 h 97"/>
                <a:gd name="T14" fmla="*/ 39 w 77"/>
                <a:gd name="T15" fmla="*/ 70 h 97"/>
                <a:gd name="T16" fmla="*/ 36 w 77"/>
                <a:gd name="T17" fmla="*/ 63 h 97"/>
                <a:gd name="T18" fmla="*/ 28 w 77"/>
                <a:gd name="T19" fmla="*/ 53 h 97"/>
                <a:gd name="T20" fmla="*/ 18 w 77"/>
                <a:gd name="T21" fmla="*/ 45 h 97"/>
                <a:gd name="T22" fmla="*/ 6 w 77"/>
                <a:gd name="T23" fmla="*/ 38 h 97"/>
                <a:gd name="T24" fmla="*/ 4 w 77"/>
                <a:gd name="T25" fmla="*/ 16 h 97"/>
                <a:gd name="T26" fmla="*/ 23 w 77"/>
                <a:gd name="T27" fmla="*/ 3 h 97"/>
                <a:gd name="T28" fmla="*/ 40 w 77"/>
                <a:gd name="T29" fmla="*/ 14 h 97"/>
                <a:gd name="T30" fmla="*/ 56 w 77"/>
                <a:gd name="T31" fmla="*/ 29 h 97"/>
                <a:gd name="T32" fmla="*/ 67 w 77"/>
                <a:gd name="T33" fmla="*/ 48 h 97"/>
                <a:gd name="T34" fmla="*/ 71 w 77"/>
                <a:gd name="T35" fmla="*/ 57 h 97"/>
                <a:gd name="T36" fmla="*/ 74 w 77"/>
                <a:gd name="T37" fmla="*/ 66 h 97"/>
                <a:gd name="T38" fmla="*/ 75 w 77"/>
                <a:gd name="T39" fmla="*/ 70 h 97"/>
                <a:gd name="T40" fmla="*/ 76 w 77"/>
                <a:gd name="T41" fmla="*/ 74 h 97"/>
                <a:gd name="T42" fmla="*/ 76 w 77"/>
                <a:gd name="T43" fmla="*/ 80 h 97"/>
                <a:gd name="T44" fmla="*/ 77 w 77"/>
                <a:gd name="T45" fmla="*/ 88 h 97"/>
                <a:gd name="T46" fmla="*/ 77 w 77"/>
                <a:gd name="T47" fmla="*/ 88 h 97"/>
                <a:gd name="T48" fmla="*/ 75 w 77"/>
                <a:gd name="T49" fmla="*/ 88 h 97"/>
                <a:gd name="T50" fmla="*/ 73 w 77"/>
                <a:gd name="T51" fmla="*/ 89 h 97"/>
                <a:gd name="T52" fmla="*/ 71 w 77"/>
                <a:gd name="T53" fmla="*/ 90 h 97"/>
                <a:gd name="T54" fmla="*/ 49 w 77"/>
                <a:gd name="T55" fmla="*/ 9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7" h="97">
                  <a:moveTo>
                    <a:pt x="49" y="96"/>
                  </a:move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4" y="90"/>
                    <a:pt x="44" y="88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2"/>
                    <a:pt x="43" y="80"/>
                    <a:pt x="43" y="79"/>
                  </a:cubicBezTo>
                  <a:cubicBezTo>
                    <a:pt x="43" y="79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8" y="68"/>
                    <a:pt x="37" y="65"/>
                    <a:pt x="36" y="63"/>
                  </a:cubicBezTo>
                  <a:cubicBezTo>
                    <a:pt x="33" y="59"/>
                    <a:pt x="31" y="56"/>
                    <a:pt x="28" y="53"/>
                  </a:cubicBezTo>
                  <a:cubicBezTo>
                    <a:pt x="25" y="50"/>
                    <a:pt x="22" y="47"/>
                    <a:pt x="18" y="45"/>
                  </a:cubicBezTo>
                  <a:cubicBezTo>
                    <a:pt x="15" y="43"/>
                    <a:pt x="10" y="40"/>
                    <a:pt x="6" y="38"/>
                  </a:cubicBezTo>
                  <a:cubicBezTo>
                    <a:pt x="1" y="36"/>
                    <a:pt x="0" y="26"/>
                    <a:pt x="4" y="16"/>
                  </a:cubicBezTo>
                  <a:cubicBezTo>
                    <a:pt x="8" y="6"/>
                    <a:pt x="17" y="0"/>
                    <a:pt x="23" y="3"/>
                  </a:cubicBezTo>
                  <a:cubicBezTo>
                    <a:pt x="29" y="6"/>
                    <a:pt x="35" y="10"/>
                    <a:pt x="40" y="14"/>
                  </a:cubicBezTo>
                  <a:cubicBezTo>
                    <a:pt x="46" y="18"/>
                    <a:pt x="52" y="23"/>
                    <a:pt x="56" y="29"/>
                  </a:cubicBezTo>
                  <a:cubicBezTo>
                    <a:pt x="61" y="35"/>
                    <a:pt x="65" y="42"/>
                    <a:pt x="67" y="48"/>
                  </a:cubicBezTo>
                  <a:cubicBezTo>
                    <a:pt x="69" y="51"/>
                    <a:pt x="70" y="55"/>
                    <a:pt x="71" y="5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5" y="69"/>
                    <a:pt x="75" y="70"/>
                  </a:cubicBezTo>
                  <a:cubicBezTo>
                    <a:pt x="76" y="72"/>
                    <a:pt x="76" y="73"/>
                    <a:pt x="76" y="74"/>
                  </a:cubicBezTo>
                  <a:cubicBezTo>
                    <a:pt x="76" y="77"/>
                    <a:pt x="76" y="78"/>
                    <a:pt x="76" y="80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7" y="88"/>
                    <a:pt x="77" y="88"/>
                    <a:pt x="77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4" y="89"/>
                    <a:pt x="73" y="89"/>
                  </a:cubicBezTo>
                  <a:cubicBezTo>
                    <a:pt x="72" y="89"/>
                    <a:pt x="72" y="89"/>
                    <a:pt x="71" y="90"/>
                  </a:cubicBezTo>
                  <a:lnTo>
                    <a:pt x="49" y="96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6B875DC1-C356-48C8-BE4A-F8805216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612"/>
              <a:ext cx="78" cy="78"/>
            </a:xfrm>
            <a:custGeom>
              <a:avLst/>
              <a:gdLst>
                <a:gd name="T0" fmla="*/ 25 w 25"/>
                <a:gd name="T1" fmla="*/ 14 h 25"/>
                <a:gd name="T2" fmla="*/ 23 w 25"/>
                <a:gd name="T3" fmla="*/ 0 h 25"/>
                <a:gd name="T4" fmla="*/ 3 w 25"/>
                <a:gd name="T5" fmla="*/ 3 h 25"/>
                <a:gd name="T6" fmla="*/ 0 w 25"/>
                <a:gd name="T7" fmla="*/ 18 h 25"/>
                <a:gd name="T8" fmla="*/ 25 w 25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5" y="1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1" y="25"/>
                    <a:pt x="25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F04D4BB7-F81A-423C-9061-0C450932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643"/>
              <a:ext cx="215" cy="93"/>
            </a:xfrm>
            <a:custGeom>
              <a:avLst/>
              <a:gdLst>
                <a:gd name="T0" fmla="*/ 9 w 69"/>
                <a:gd name="T1" fmla="*/ 13 h 30"/>
                <a:gd name="T2" fmla="*/ 35 w 69"/>
                <a:gd name="T3" fmla="*/ 4 h 30"/>
                <a:gd name="T4" fmla="*/ 37 w 69"/>
                <a:gd name="T5" fmla="*/ 1 h 30"/>
                <a:gd name="T6" fmla="*/ 39 w 69"/>
                <a:gd name="T7" fmla="*/ 1 h 30"/>
                <a:gd name="T8" fmla="*/ 52 w 69"/>
                <a:gd name="T9" fmla="*/ 6 h 30"/>
                <a:gd name="T10" fmla="*/ 64 w 69"/>
                <a:gd name="T11" fmla="*/ 2 h 30"/>
                <a:gd name="T12" fmla="*/ 68 w 69"/>
                <a:gd name="T13" fmla="*/ 3 h 30"/>
                <a:gd name="T14" fmla="*/ 69 w 69"/>
                <a:gd name="T15" fmla="*/ 11 h 30"/>
                <a:gd name="T16" fmla="*/ 69 w 69"/>
                <a:gd name="T17" fmla="*/ 25 h 30"/>
                <a:gd name="T18" fmla="*/ 65 w 69"/>
                <a:gd name="T19" fmla="*/ 30 h 30"/>
                <a:gd name="T20" fmla="*/ 55 w 69"/>
                <a:gd name="T21" fmla="*/ 30 h 30"/>
                <a:gd name="T22" fmla="*/ 52 w 69"/>
                <a:gd name="T23" fmla="*/ 27 h 30"/>
                <a:gd name="T24" fmla="*/ 51 w 69"/>
                <a:gd name="T25" fmla="*/ 25 h 30"/>
                <a:gd name="T26" fmla="*/ 48 w 69"/>
                <a:gd name="T27" fmla="*/ 28 h 30"/>
                <a:gd name="T28" fmla="*/ 45 w 69"/>
                <a:gd name="T29" fmla="*/ 30 h 30"/>
                <a:gd name="T30" fmla="*/ 4 w 69"/>
                <a:gd name="T31" fmla="*/ 30 h 30"/>
                <a:gd name="T32" fmla="*/ 0 w 69"/>
                <a:gd name="T33" fmla="*/ 25 h 30"/>
                <a:gd name="T34" fmla="*/ 9 w 69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30">
                  <a:moveTo>
                    <a:pt x="9" y="13"/>
                  </a:moveTo>
                  <a:cubicBezTo>
                    <a:pt x="20" y="12"/>
                    <a:pt x="28" y="9"/>
                    <a:pt x="35" y="4"/>
                  </a:cubicBezTo>
                  <a:cubicBezTo>
                    <a:pt x="35" y="3"/>
                    <a:pt x="36" y="2"/>
                    <a:pt x="37" y="1"/>
                  </a:cubicBezTo>
                  <a:cubicBezTo>
                    <a:pt x="37" y="0"/>
                    <a:pt x="39" y="0"/>
                    <a:pt x="39" y="1"/>
                  </a:cubicBezTo>
                  <a:cubicBezTo>
                    <a:pt x="43" y="4"/>
                    <a:pt x="47" y="6"/>
                    <a:pt x="52" y="6"/>
                  </a:cubicBezTo>
                  <a:cubicBezTo>
                    <a:pt x="58" y="6"/>
                    <a:pt x="62" y="4"/>
                    <a:pt x="64" y="2"/>
                  </a:cubicBezTo>
                  <a:cubicBezTo>
                    <a:pt x="66" y="1"/>
                    <a:pt x="67" y="1"/>
                    <a:pt x="68" y="3"/>
                  </a:cubicBezTo>
                  <a:cubicBezTo>
                    <a:pt x="68" y="5"/>
                    <a:pt x="69" y="8"/>
                    <a:pt x="69" y="11"/>
                  </a:cubicBezTo>
                  <a:cubicBezTo>
                    <a:pt x="69" y="17"/>
                    <a:pt x="69" y="21"/>
                    <a:pt x="69" y="25"/>
                  </a:cubicBezTo>
                  <a:cubicBezTo>
                    <a:pt x="69" y="28"/>
                    <a:pt x="67" y="30"/>
                    <a:pt x="6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4" y="30"/>
                    <a:pt x="52" y="29"/>
                    <a:pt x="52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9"/>
                    <a:pt x="46" y="30"/>
                    <a:pt x="4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0" y="20"/>
                    <a:pt x="2" y="14"/>
                    <a:pt x="9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CDB749F6-E3AE-43DC-9A6C-7DF1561A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656"/>
              <a:ext cx="9" cy="18"/>
            </a:xfrm>
            <a:custGeom>
              <a:avLst/>
              <a:gdLst>
                <a:gd name="T0" fmla="*/ 1 w 3"/>
                <a:gd name="T1" fmla="*/ 0 h 6"/>
                <a:gd name="T2" fmla="*/ 2 w 3"/>
                <a:gd name="T3" fmla="*/ 3 h 6"/>
                <a:gd name="T4" fmla="*/ 3 w 3"/>
                <a:gd name="T5" fmla="*/ 6 h 6"/>
                <a:gd name="T6" fmla="*/ 1 w 3"/>
                <a:gd name="T7" fmla="*/ 3 h 6"/>
                <a:gd name="T8" fmla="*/ 1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0"/>
                    <a:pt x="2" y="1"/>
                    <a:pt x="2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062233E5-1802-4A63-BBC0-B98F2C97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662"/>
              <a:ext cx="6" cy="15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2 h 5"/>
                <a:gd name="T4" fmla="*/ 2 w 2"/>
                <a:gd name="T5" fmla="*/ 5 h 5"/>
                <a:gd name="T6" fmla="*/ 0 w 2"/>
                <a:gd name="T7" fmla="*/ 3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DD52E9F3-2C36-4C07-8AC3-49C9C6CE4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668"/>
              <a:ext cx="6" cy="1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24F6C7BD-ADC6-4679-875B-FAE8EDA1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3674"/>
              <a:ext cx="6" cy="9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1 h 3"/>
                <a:gd name="T4" fmla="*/ 2 w 2"/>
                <a:gd name="T5" fmla="*/ 3 h 3"/>
                <a:gd name="T6" fmla="*/ 0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851EC857-5073-4F2E-9617-164FFD8F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3714"/>
              <a:ext cx="215" cy="22"/>
            </a:xfrm>
            <a:custGeom>
              <a:avLst/>
              <a:gdLst>
                <a:gd name="T0" fmla="*/ 4 w 69"/>
                <a:gd name="T1" fmla="*/ 7 h 7"/>
                <a:gd name="T2" fmla="*/ 45 w 69"/>
                <a:gd name="T3" fmla="*/ 7 h 7"/>
                <a:gd name="T4" fmla="*/ 48 w 69"/>
                <a:gd name="T5" fmla="*/ 5 h 7"/>
                <a:gd name="T6" fmla="*/ 51 w 69"/>
                <a:gd name="T7" fmla="*/ 2 h 7"/>
                <a:gd name="T8" fmla="*/ 52 w 69"/>
                <a:gd name="T9" fmla="*/ 4 h 7"/>
                <a:gd name="T10" fmla="*/ 55 w 69"/>
                <a:gd name="T11" fmla="*/ 7 h 7"/>
                <a:gd name="T12" fmla="*/ 65 w 69"/>
                <a:gd name="T13" fmla="*/ 7 h 7"/>
                <a:gd name="T14" fmla="*/ 69 w 69"/>
                <a:gd name="T15" fmla="*/ 2 h 7"/>
                <a:gd name="T16" fmla="*/ 69 w 69"/>
                <a:gd name="T17" fmla="*/ 0 h 7"/>
                <a:gd name="T18" fmla="*/ 0 w 69"/>
                <a:gd name="T19" fmla="*/ 0 h 7"/>
                <a:gd name="T20" fmla="*/ 0 w 69"/>
                <a:gd name="T21" fmla="*/ 2 h 7"/>
                <a:gd name="T22" fmla="*/ 4 w 69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7">
                  <a:moveTo>
                    <a:pt x="4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7" y="6"/>
                    <a:pt x="48" y="5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2" y="6"/>
                    <a:pt x="54" y="7"/>
                    <a:pt x="5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7" y="7"/>
                    <a:pt x="69" y="5"/>
                    <a:pt x="69" y="2"/>
                  </a:cubicBezTo>
                  <a:cubicBezTo>
                    <a:pt x="69" y="2"/>
                    <a:pt x="69" y="1"/>
                    <a:pt x="69" y="0"/>
                  </a:cubicBezTo>
                  <a:cubicBezTo>
                    <a:pt x="42" y="1"/>
                    <a:pt x="1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3FDCF458-DB5E-4B83-9FBD-CF2D5300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828"/>
              <a:ext cx="178" cy="828"/>
            </a:xfrm>
            <a:custGeom>
              <a:avLst/>
              <a:gdLst>
                <a:gd name="T0" fmla="*/ 20 w 57"/>
                <a:gd name="T1" fmla="*/ 256 h 268"/>
                <a:gd name="T2" fmla="*/ 8 w 57"/>
                <a:gd name="T3" fmla="*/ 139 h 268"/>
                <a:gd name="T4" fmla="*/ 0 w 57"/>
                <a:gd name="T5" fmla="*/ 20 h 268"/>
                <a:gd name="T6" fmla="*/ 18 w 57"/>
                <a:gd name="T7" fmla="*/ 1 h 268"/>
                <a:gd name="T8" fmla="*/ 39 w 57"/>
                <a:gd name="T9" fmla="*/ 2 h 268"/>
                <a:gd name="T10" fmla="*/ 56 w 57"/>
                <a:gd name="T11" fmla="*/ 21 h 268"/>
                <a:gd name="T12" fmla="*/ 50 w 57"/>
                <a:gd name="T13" fmla="*/ 137 h 268"/>
                <a:gd name="T14" fmla="*/ 48 w 57"/>
                <a:gd name="T15" fmla="*/ 255 h 268"/>
                <a:gd name="T16" fmla="*/ 46 w 57"/>
                <a:gd name="T17" fmla="*/ 259 h 268"/>
                <a:gd name="T18" fmla="*/ 23 w 57"/>
                <a:gd name="T19" fmla="*/ 261 h 268"/>
                <a:gd name="T20" fmla="*/ 20 w 57"/>
                <a:gd name="T21" fmla="*/ 25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268">
                  <a:moveTo>
                    <a:pt x="20" y="256"/>
                  </a:moveTo>
                  <a:cubicBezTo>
                    <a:pt x="16" y="217"/>
                    <a:pt x="12" y="178"/>
                    <a:pt x="8" y="139"/>
                  </a:cubicBezTo>
                  <a:cubicBezTo>
                    <a:pt x="4" y="99"/>
                    <a:pt x="1" y="60"/>
                    <a:pt x="0" y="20"/>
                  </a:cubicBezTo>
                  <a:cubicBezTo>
                    <a:pt x="0" y="9"/>
                    <a:pt x="8" y="0"/>
                    <a:pt x="18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9" y="2"/>
                    <a:pt x="57" y="11"/>
                    <a:pt x="56" y="21"/>
                  </a:cubicBezTo>
                  <a:cubicBezTo>
                    <a:pt x="53" y="59"/>
                    <a:pt x="51" y="98"/>
                    <a:pt x="50" y="137"/>
                  </a:cubicBezTo>
                  <a:cubicBezTo>
                    <a:pt x="48" y="176"/>
                    <a:pt x="48" y="216"/>
                    <a:pt x="48" y="255"/>
                  </a:cubicBezTo>
                  <a:cubicBezTo>
                    <a:pt x="48" y="256"/>
                    <a:pt x="47" y="258"/>
                    <a:pt x="46" y="259"/>
                  </a:cubicBezTo>
                  <a:cubicBezTo>
                    <a:pt x="40" y="267"/>
                    <a:pt x="29" y="268"/>
                    <a:pt x="23" y="261"/>
                  </a:cubicBezTo>
                  <a:cubicBezTo>
                    <a:pt x="21" y="260"/>
                    <a:pt x="21" y="258"/>
                    <a:pt x="20" y="256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A0756B9A-5573-4344-B2A2-FFD5060A4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3612"/>
              <a:ext cx="78" cy="78"/>
            </a:xfrm>
            <a:custGeom>
              <a:avLst/>
              <a:gdLst>
                <a:gd name="T0" fmla="*/ 0 w 25"/>
                <a:gd name="T1" fmla="*/ 14 h 25"/>
                <a:gd name="T2" fmla="*/ 2 w 25"/>
                <a:gd name="T3" fmla="*/ 0 h 25"/>
                <a:gd name="T4" fmla="*/ 22 w 25"/>
                <a:gd name="T5" fmla="*/ 3 h 25"/>
                <a:gd name="T6" fmla="*/ 25 w 25"/>
                <a:gd name="T7" fmla="*/ 18 h 25"/>
                <a:gd name="T8" fmla="*/ 0 w 25"/>
                <a:gd name="T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0" y="14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4" y="25"/>
                    <a:pt x="0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3DA11A23-149A-4B75-83A2-C323A2DA4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643"/>
              <a:ext cx="215" cy="93"/>
            </a:xfrm>
            <a:custGeom>
              <a:avLst/>
              <a:gdLst>
                <a:gd name="T0" fmla="*/ 59 w 69"/>
                <a:gd name="T1" fmla="*/ 13 h 30"/>
                <a:gd name="T2" fmla="*/ 34 w 69"/>
                <a:gd name="T3" fmla="*/ 4 h 30"/>
                <a:gd name="T4" fmla="*/ 32 w 69"/>
                <a:gd name="T5" fmla="*/ 1 h 30"/>
                <a:gd name="T6" fmla="*/ 29 w 69"/>
                <a:gd name="T7" fmla="*/ 1 h 30"/>
                <a:gd name="T8" fmla="*/ 17 w 69"/>
                <a:gd name="T9" fmla="*/ 6 h 30"/>
                <a:gd name="T10" fmla="*/ 4 w 69"/>
                <a:gd name="T11" fmla="*/ 2 h 30"/>
                <a:gd name="T12" fmla="*/ 1 w 69"/>
                <a:gd name="T13" fmla="*/ 3 h 30"/>
                <a:gd name="T14" fmla="*/ 0 w 69"/>
                <a:gd name="T15" fmla="*/ 11 h 30"/>
                <a:gd name="T16" fmla="*/ 0 w 69"/>
                <a:gd name="T17" fmla="*/ 25 h 30"/>
                <a:gd name="T18" fmla="*/ 4 w 69"/>
                <a:gd name="T19" fmla="*/ 30 h 30"/>
                <a:gd name="T20" fmla="*/ 13 w 69"/>
                <a:gd name="T21" fmla="*/ 30 h 30"/>
                <a:gd name="T22" fmla="*/ 17 w 69"/>
                <a:gd name="T23" fmla="*/ 27 h 30"/>
                <a:gd name="T24" fmla="*/ 18 w 69"/>
                <a:gd name="T25" fmla="*/ 25 h 30"/>
                <a:gd name="T26" fmla="*/ 21 w 69"/>
                <a:gd name="T27" fmla="*/ 28 h 30"/>
                <a:gd name="T28" fmla="*/ 24 w 69"/>
                <a:gd name="T29" fmla="*/ 30 h 30"/>
                <a:gd name="T30" fmla="*/ 65 w 69"/>
                <a:gd name="T31" fmla="*/ 30 h 30"/>
                <a:gd name="T32" fmla="*/ 69 w 69"/>
                <a:gd name="T33" fmla="*/ 25 h 30"/>
                <a:gd name="T34" fmla="*/ 59 w 69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30">
                  <a:moveTo>
                    <a:pt x="59" y="13"/>
                  </a:moveTo>
                  <a:cubicBezTo>
                    <a:pt x="48" y="12"/>
                    <a:pt x="40" y="9"/>
                    <a:pt x="34" y="4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26" y="4"/>
                    <a:pt x="22" y="6"/>
                    <a:pt x="17" y="6"/>
                  </a:cubicBezTo>
                  <a:cubicBezTo>
                    <a:pt x="10" y="6"/>
                    <a:pt x="6" y="4"/>
                    <a:pt x="4" y="2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0" y="5"/>
                    <a:pt x="0" y="8"/>
                    <a:pt x="0" y="11"/>
                  </a:cubicBezTo>
                  <a:cubicBezTo>
                    <a:pt x="0" y="17"/>
                    <a:pt x="0" y="21"/>
                    <a:pt x="0" y="25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5" y="30"/>
                    <a:pt x="16" y="29"/>
                    <a:pt x="17" y="27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9"/>
                    <a:pt x="23" y="30"/>
                    <a:pt x="24" y="30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0"/>
                    <a:pt x="69" y="28"/>
                    <a:pt x="69" y="25"/>
                  </a:cubicBezTo>
                  <a:cubicBezTo>
                    <a:pt x="68" y="20"/>
                    <a:pt x="66" y="14"/>
                    <a:pt x="59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368F238D-9137-42BE-90BF-9610AB79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3656"/>
              <a:ext cx="6" cy="18"/>
            </a:xfrm>
            <a:custGeom>
              <a:avLst/>
              <a:gdLst>
                <a:gd name="T0" fmla="*/ 2 w 2"/>
                <a:gd name="T1" fmla="*/ 0 h 6"/>
                <a:gd name="T2" fmla="*/ 2 w 2"/>
                <a:gd name="T3" fmla="*/ 3 h 6"/>
                <a:gd name="T4" fmla="*/ 0 w 2"/>
                <a:gd name="T5" fmla="*/ 6 h 6"/>
                <a:gd name="T6" fmla="*/ 0 w 2"/>
                <a:gd name="T7" fmla="*/ 3 h 6"/>
                <a:gd name="T8" fmla="*/ 2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74C4C69B-A8E8-4BFE-9269-6BF53AC28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662"/>
              <a:ext cx="9" cy="15"/>
            </a:xfrm>
            <a:custGeom>
              <a:avLst/>
              <a:gdLst>
                <a:gd name="T0" fmla="*/ 2 w 3"/>
                <a:gd name="T1" fmla="*/ 0 h 5"/>
                <a:gd name="T2" fmla="*/ 2 w 3"/>
                <a:gd name="T3" fmla="*/ 3 h 5"/>
                <a:gd name="T4" fmla="*/ 0 w 3"/>
                <a:gd name="T5" fmla="*/ 5 h 5"/>
                <a:gd name="T6" fmla="*/ 1 w 3"/>
                <a:gd name="T7" fmla="*/ 2 h 5"/>
                <a:gd name="T8" fmla="*/ 2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FA900C79-2454-4FC2-BC61-F22263EEC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668"/>
              <a:ext cx="10" cy="12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2 h 4"/>
                <a:gd name="T4" fmla="*/ 1 w 3"/>
                <a:gd name="T5" fmla="*/ 4 h 4"/>
                <a:gd name="T6" fmla="*/ 1 w 3"/>
                <a:gd name="T7" fmla="*/ 2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BE0D2DDF-291D-49E5-8F96-4946006DC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3674"/>
              <a:ext cx="6" cy="9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2 h 3"/>
                <a:gd name="T4" fmla="*/ 0 w 2"/>
                <a:gd name="T5" fmla="*/ 3 h 3"/>
                <a:gd name="T6" fmla="*/ 1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B1A85AC3-849D-4509-8727-A589C7DD5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714"/>
              <a:ext cx="215" cy="22"/>
            </a:xfrm>
            <a:custGeom>
              <a:avLst/>
              <a:gdLst>
                <a:gd name="T0" fmla="*/ 65 w 69"/>
                <a:gd name="T1" fmla="*/ 7 h 7"/>
                <a:gd name="T2" fmla="*/ 24 w 69"/>
                <a:gd name="T3" fmla="*/ 7 h 7"/>
                <a:gd name="T4" fmla="*/ 21 w 69"/>
                <a:gd name="T5" fmla="*/ 5 h 7"/>
                <a:gd name="T6" fmla="*/ 18 w 69"/>
                <a:gd name="T7" fmla="*/ 2 h 7"/>
                <a:gd name="T8" fmla="*/ 17 w 69"/>
                <a:gd name="T9" fmla="*/ 4 h 7"/>
                <a:gd name="T10" fmla="*/ 13 w 69"/>
                <a:gd name="T11" fmla="*/ 7 h 7"/>
                <a:gd name="T12" fmla="*/ 4 w 69"/>
                <a:gd name="T13" fmla="*/ 7 h 7"/>
                <a:gd name="T14" fmla="*/ 0 w 69"/>
                <a:gd name="T15" fmla="*/ 2 h 7"/>
                <a:gd name="T16" fmla="*/ 0 w 69"/>
                <a:gd name="T17" fmla="*/ 0 h 7"/>
                <a:gd name="T18" fmla="*/ 68 w 69"/>
                <a:gd name="T19" fmla="*/ 0 h 7"/>
                <a:gd name="T20" fmla="*/ 69 w 69"/>
                <a:gd name="T21" fmla="*/ 2 h 7"/>
                <a:gd name="T22" fmla="*/ 65 w 69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7">
                  <a:moveTo>
                    <a:pt x="65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1" y="6"/>
                    <a:pt x="21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27" y="1"/>
                    <a:pt x="58" y="1"/>
                    <a:pt x="68" y="0"/>
                  </a:cubicBezTo>
                  <a:cubicBezTo>
                    <a:pt x="68" y="1"/>
                    <a:pt x="68" y="1"/>
                    <a:pt x="69" y="2"/>
                  </a:cubicBezTo>
                  <a:cubicBezTo>
                    <a:pt x="69" y="5"/>
                    <a:pt x="67" y="7"/>
                    <a:pt x="65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70C896C0-0F8D-491B-AA00-1300A390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828"/>
              <a:ext cx="178" cy="828"/>
            </a:xfrm>
            <a:custGeom>
              <a:avLst/>
              <a:gdLst>
                <a:gd name="T0" fmla="*/ 9 w 57"/>
                <a:gd name="T1" fmla="*/ 255 h 268"/>
                <a:gd name="T2" fmla="*/ 7 w 57"/>
                <a:gd name="T3" fmla="*/ 137 h 268"/>
                <a:gd name="T4" fmla="*/ 1 w 57"/>
                <a:gd name="T5" fmla="*/ 21 h 268"/>
                <a:gd name="T6" fmla="*/ 18 w 57"/>
                <a:gd name="T7" fmla="*/ 2 h 268"/>
                <a:gd name="T8" fmla="*/ 38 w 57"/>
                <a:gd name="T9" fmla="*/ 1 h 268"/>
                <a:gd name="T10" fmla="*/ 56 w 57"/>
                <a:gd name="T11" fmla="*/ 20 h 268"/>
                <a:gd name="T12" fmla="*/ 49 w 57"/>
                <a:gd name="T13" fmla="*/ 139 h 268"/>
                <a:gd name="T14" fmla="*/ 36 w 57"/>
                <a:gd name="T15" fmla="*/ 256 h 268"/>
                <a:gd name="T16" fmla="*/ 34 w 57"/>
                <a:gd name="T17" fmla="*/ 261 h 268"/>
                <a:gd name="T18" fmla="*/ 10 w 57"/>
                <a:gd name="T19" fmla="*/ 259 h 268"/>
                <a:gd name="T20" fmla="*/ 9 w 57"/>
                <a:gd name="T21" fmla="*/ 25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268">
                  <a:moveTo>
                    <a:pt x="9" y="255"/>
                  </a:moveTo>
                  <a:cubicBezTo>
                    <a:pt x="9" y="216"/>
                    <a:pt x="8" y="176"/>
                    <a:pt x="7" y="137"/>
                  </a:cubicBezTo>
                  <a:cubicBezTo>
                    <a:pt x="6" y="98"/>
                    <a:pt x="4" y="59"/>
                    <a:pt x="1" y="21"/>
                  </a:cubicBezTo>
                  <a:cubicBezTo>
                    <a:pt x="0" y="11"/>
                    <a:pt x="7" y="2"/>
                    <a:pt x="18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8" y="0"/>
                    <a:pt x="57" y="9"/>
                    <a:pt x="56" y="20"/>
                  </a:cubicBezTo>
                  <a:cubicBezTo>
                    <a:pt x="55" y="60"/>
                    <a:pt x="52" y="99"/>
                    <a:pt x="49" y="139"/>
                  </a:cubicBezTo>
                  <a:cubicBezTo>
                    <a:pt x="45" y="178"/>
                    <a:pt x="41" y="217"/>
                    <a:pt x="36" y="256"/>
                  </a:cubicBezTo>
                  <a:cubicBezTo>
                    <a:pt x="36" y="258"/>
                    <a:pt x="35" y="260"/>
                    <a:pt x="34" y="261"/>
                  </a:cubicBezTo>
                  <a:cubicBezTo>
                    <a:pt x="27" y="268"/>
                    <a:pt x="16" y="267"/>
                    <a:pt x="10" y="259"/>
                  </a:cubicBezTo>
                  <a:cubicBezTo>
                    <a:pt x="9" y="258"/>
                    <a:pt x="9" y="256"/>
                    <a:pt x="9" y="255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9AA861FF-1E42-4FEE-849D-2932A5782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371"/>
              <a:ext cx="35" cy="226"/>
            </a:xfrm>
            <a:custGeom>
              <a:avLst/>
              <a:gdLst>
                <a:gd name="T0" fmla="*/ 11 w 11"/>
                <a:gd name="T1" fmla="*/ 73 h 73"/>
                <a:gd name="T2" fmla="*/ 4 w 11"/>
                <a:gd name="T3" fmla="*/ 0 h 73"/>
                <a:gd name="T4" fmla="*/ 7 w 11"/>
                <a:gd name="T5" fmla="*/ 3 h 73"/>
                <a:gd name="T6" fmla="*/ 7 w 11"/>
                <a:gd name="T7" fmla="*/ 3 h 73"/>
                <a:gd name="T8" fmla="*/ 10 w 11"/>
                <a:gd name="T9" fmla="*/ 5 h 73"/>
                <a:gd name="T10" fmla="*/ 11 w 11"/>
                <a:gd name="T1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3">
                  <a:moveTo>
                    <a:pt x="11" y="73"/>
                  </a:moveTo>
                  <a:cubicBezTo>
                    <a:pt x="0" y="53"/>
                    <a:pt x="4" y="1"/>
                    <a:pt x="4" y="0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0" y="5"/>
                    <a:pt x="9" y="32"/>
                    <a:pt x="11" y="7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E0C0C02C-EADC-472A-B3C7-0EA2A6A4E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365"/>
              <a:ext cx="31" cy="263"/>
            </a:xfrm>
            <a:custGeom>
              <a:avLst/>
              <a:gdLst>
                <a:gd name="T0" fmla="*/ 5 w 10"/>
                <a:gd name="T1" fmla="*/ 6 h 85"/>
                <a:gd name="T2" fmla="*/ 6 w 10"/>
                <a:gd name="T3" fmla="*/ 5 h 85"/>
                <a:gd name="T4" fmla="*/ 9 w 10"/>
                <a:gd name="T5" fmla="*/ 0 h 85"/>
                <a:gd name="T6" fmla="*/ 9 w 10"/>
                <a:gd name="T7" fmla="*/ 0 h 85"/>
                <a:gd name="T8" fmla="*/ 0 w 10"/>
                <a:gd name="T9" fmla="*/ 85 h 85"/>
                <a:gd name="T10" fmla="*/ 5 w 10"/>
                <a:gd name="T11" fmla="*/ 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5">
                  <a:moveTo>
                    <a:pt x="5" y="6"/>
                  </a:moveTo>
                  <a:cubicBezTo>
                    <a:pt x="5" y="6"/>
                    <a:pt x="6" y="5"/>
                    <a:pt x="6" y="5"/>
                  </a:cubicBezTo>
                  <a:cubicBezTo>
                    <a:pt x="7" y="5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49"/>
                    <a:pt x="0" y="85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94FB14BD-4CA3-4445-903C-3DA15CAF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875"/>
              <a:ext cx="350" cy="166"/>
            </a:xfrm>
            <a:custGeom>
              <a:avLst/>
              <a:gdLst>
                <a:gd name="T0" fmla="*/ 112 w 112"/>
                <a:gd name="T1" fmla="*/ 0 h 54"/>
                <a:gd name="T2" fmla="*/ 57 w 112"/>
                <a:gd name="T3" fmla="*/ 54 h 54"/>
                <a:gd name="T4" fmla="*/ 0 w 112"/>
                <a:gd name="T5" fmla="*/ 4 h 54"/>
                <a:gd name="T6" fmla="*/ 112 w 11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54">
                  <a:moveTo>
                    <a:pt x="112" y="0"/>
                  </a:moveTo>
                  <a:cubicBezTo>
                    <a:pt x="108" y="23"/>
                    <a:pt x="86" y="54"/>
                    <a:pt x="57" y="54"/>
                  </a:cubicBezTo>
                  <a:cubicBezTo>
                    <a:pt x="28" y="54"/>
                    <a:pt x="5" y="27"/>
                    <a:pt x="0" y="4"/>
                  </a:cubicBezTo>
                  <a:cubicBezTo>
                    <a:pt x="42" y="8"/>
                    <a:pt x="95" y="1"/>
                    <a:pt x="112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FF360E0A-83ED-479D-9203-8490E614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887"/>
              <a:ext cx="44" cy="31"/>
            </a:xfrm>
            <a:custGeom>
              <a:avLst/>
              <a:gdLst>
                <a:gd name="T0" fmla="*/ 1 w 14"/>
                <a:gd name="T1" fmla="*/ 2 h 10"/>
                <a:gd name="T2" fmla="*/ 14 w 14"/>
                <a:gd name="T3" fmla="*/ 0 h 10"/>
                <a:gd name="T4" fmla="*/ 14 w 14"/>
                <a:gd name="T5" fmla="*/ 0 h 10"/>
                <a:gd name="T6" fmla="*/ 14 w 14"/>
                <a:gd name="T7" fmla="*/ 9 h 10"/>
                <a:gd name="T8" fmla="*/ 0 w 14"/>
                <a:gd name="T9" fmla="*/ 10 h 10"/>
                <a:gd name="T10" fmla="*/ 1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" y="2"/>
                  </a:moveTo>
                  <a:cubicBezTo>
                    <a:pt x="9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"/>
                    <a:pt x="14" y="6"/>
                    <a:pt x="14" y="9"/>
                  </a:cubicBezTo>
                  <a:cubicBezTo>
                    <a:pt x="11" y="9"/>
                    <a:pt x="7" y="10"/>
                    <a:pt x="0" y="1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8A29F3CE-FBAE-436A-871C-3B545AA2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896"/>
              <a:ext cx="203" cy="34"/>
            </a:xfrm>
            <a:custGeom>
              <a:avLst/>
              <a:gdLst>
                <a:gd name="T0" fmla="*/ 0 w 65"/>
                <a:gd name="T1" fmla="*/ 3 h 11"/>
                <a:gd name="T2" fmla="*/ 64 w 65"/>
                <a:gd name="T3" fmla="*/ 0 h 11"/>
                <a:gd name="T4" fmla="*/ 65 w 65"/>
                <a:gd name="T5" fmla="*/ 8 h 11"/>
                <a:gd name="T6" fmla="*/ 0 w 65"/>
                <a:gd name="T7" fmla="*/ 10 h 11"/>
                <a:gd name="T8" fmla="*/ 0 w 65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1">
                  <a:moveTo>
                    <a:pt x="0" y="3"/>
                  </a:moveTo>
                  <a:cubicBezTo>
                    <a:pt x="23" y="4"/>
                    <a:pt x="47" y="2"/>
                    <a:pt x="64" y="0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47" y="9"/>
                    <a:pt x="21" y="11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BDFA26EA-9671-4367-A7CE-C254FDC63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896"/>
              <a:ext cx="56" cy="31"/>
            </a:xfrm>
            <a:custGeom>
              <a:avLst/>
              <a:gdLst>
                <a:gd name="T0" fmla="*/ 1 w 18"/>
                <a:gd name="T1" fmla="*/ 1 h 10"/>
                <a:gd name="T2" fmla="*/ 17 w 18"/>
                <a:gd name="T3" fmla="*/ 2 h 10"/>
                <a:gd name="T4" fmla="*/ 18 w 18"/>
                <a:gd name="T5" fmla="*/ 10 h 10"/>
                <a:gd name="T6" fmla="*/ 1 w 18"/>
                <a:gd name="T7" fmla="*/ 7 h 10"/>
                <a:gd name="T8" fmla="*/ 0 w 18"/>
                <a:gd name="T9" fmla="*/ 0 h 10"/>
                <a:gd name="T10" fmla="*/ 1 w 18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" y="1"/>
                  </a:moveTo>
                  <a:cubicBezTo>
                    <a:pt x="6" y="1"/>
                    <a:pt x="12" y="2"/>
                    <a:pt x="17" y="2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2" y="9"/>
                    <a:pt x="6" y="8"/>
                    <a:pt x="1" y="7"/>
                  </a:cubicBezTo>
                  <a:cubicBezTo>
                    <a:pt x="1" y="4"/>
                    <a:pt x="0" y="2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D028085F-9A51-4392-AA50-96A46F7F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899"/>
              <a:ext cx="44" cy="34"/>
            </a:xfrm>
            <a:custGeom>
              <a:avLst/>
              <a:gdLst>
                <a:gd name="T0" fmla="*/ 2 w 14"/>
                <a:gd name="T1" fmla="*/ 9 h 11"/>
                <a:gd name="T2" fmla="*/ 4 w 14"/>
                <a:gd name="T3" fmla="*/ 10 h 11"/>
                <a:gd name="T4" fmla="*/ 10 w 14"/>
                <a:gd name="T5" fmla="*/ 9 h 11"/>
                <a:gd name="T6" fmla="*/ 13 w 14"/>
                <a:gd name="T7" fmla="*/ 6 h 11"/>
                <a:gd name="T8" fmla="*/ 13 w 14"/>
                <a:gd name="T9" fmla="*/ 4 h 11"/>
                <a:gd name="T10" fmla="*/ 10 w 14"/>
                <a:gd name="T11" fmla="*/ 1 h 11"/>
                <a:gd name="T12" fmla="*/ 4 w 14"/>
                <a:gd name="T13" fmla="*/ 1 h 11"/>
                <a:gd name="T14" fmla="*/ 2 w 14"/>
                <a:gd name="T15" fmla="*/ 2 h 11"/>
                <a:gd name="T16" fmla="*/ 0 w 14"/>
                <a:gd name="T17" fmla="*/ 2 h 11"/>
                <a:gd name="T18" fmla="*/ 3 w 14"/>
                <a:gd name="T19" fmla="*/ 0 h 11"/>
                <a:gd name="T20" fmla="*/ 10 w 14"/>
                <a:gd name="T21" fmla="*/ 0 h 11"/>
                <a:gd name="T22" fmla="*/ 14 w 14"/>
                <a:gd name="T23" fmla="*/ 3 h 11"/>
                <a:gd name="T24" fmla="*/ 14 w 14"/>
                <a:gd name="T25" fmla="*/ 7 h 11"/>
                <a:gd name="T26" fmla="*/ 11 w 14"/>
                <a:gd name="T27" fmla="*/ 10 h 11"/>
                <a:gd name="T28" fmla="*/ 4 w 14"/>
                <a:gd name="T29" fmla="*/ 11 h 11"/>
                <a:gd name="T30" fmla="*/ 1 w 14"/>
                <a:gd name="T31" fmla="*/ 9 h 11"/>
                <a:gd name="T32" fmla="*/ 2 w 14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2" y="9"/>
                  </a:moveTo>
                  <a:cubicBezTo>
                    <a:pt x="3" y="9"/>
                    <a:pt x="3" y="10"/>
                    <a:pt x="4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9"/>
                    <a:pt x="13" y="8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1" y="1"/>
                    <a:pt x="1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4" y="1"/>
                    <a:pt x="14" y="3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3" y="10"/>
                    <a:pt x="11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B2E2BCC0-8BA0-4ED0-98F3-0555B437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912"/>
              <a:ext cx="28" cy="6"/>
            </a:xfrm>
            <a:custGeom>
              <a:avLst/>
              <a:gdLst>
                <a:gd name="T0" fmla="*/ 1 w 9"/>
                <a:gd name="T1" fmla="*/ 2 h 2"/>
                <a:gd name="T2" fmla="*/ 9 w 9"/>
                <a:gd name="T3" fmla="*/ 1 h 2"/>
                <a:gd name="T4" fmla="*/ 9 w 9"/>
                <a:gd name="T5" fmla="*/ 1 h 2"/>
                <a:gd name="T6" fmla="*/ 9 w 9"/>
                <a:gd name="T7" fmla="*/ 1 h 2"/>
                <a:gd name="T8" fmla="*/ 9 w 9"/>
                <a:gd name="T9" fmla="*/ 0 h 2"/>
                <a:gd name="T10" fmla="*/ 1 w 9"/>
                <a:gd name="T11" fmla="*/ 1 h 2"/>
                <a:gd name="T12" fmla="*/ 0 w 9"/>
                <a:gd name="T13" fmla="*/ 1 h 2"/>
                <a:gd name="T14" fmla="*/ 0 w 9"/>
                <a:gd name="T15" fmla="*/ 1 h 2"/>
                <a:gd name="T16" fmla="*/ 1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1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9A5CF222-D7E4-45E2-84A3-72CD4BB70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356"/>
              <a:ext cx="218" cy="281"/>
            </a:xfrm>
            <a:custGeom>
              <a:avLst/>
              <a:gdLst>
                <a:gd name="T0" fmla="*/ 6 w 70"/>
                <a:gd name="T1" fmla="*/ 84 h 91"/>
                <a:gd name="T2" fmla="*/ 4 w 70"/>
                <a:gd name="T3" fmla="*/ 83 h 91"/>
                <a:gd name="T4" fmla="*/ 2 w 70"/>
                <a:gd name="T5" fmla="*/ 82 h 91"/>
                <a:gd name="T6" fmla="*/ 1 w 70"/>
                <a:gd name="T7" fmla="*/ 82 h 91"/>
                <a:gd name="T8" fmla="*/ 0 w 70"/>
                <a:gd name="T9" fmla="*/ 82 h 91"/>
                <a:gd name="T10" fmla="*/ 0 w 70"/>
                <a:gd name="T11" fmla="*/ 82 h 91"/>
                <a:gd name="T12" fmla="*/ 1 w 70"/>
                <a:gd name="T13" fmla="*/ 74 h 91"/>
                <a:gd name="T14" fmla="*/ 1 w 70"/>
                <a:gd name="T15" fmla="*/ 68 h 91"/>
                <a:gd name="T16" fmla="*/ 1 w 70"/>
                <a:gd name="T17" fmla="*/ 67 h 91"/>
                <a:gd name="T18" fmla="*/ 2 w 70"/>
                <a:gd name="T19" fmla="*/ 64 h 91"/>
                <a:gd name="T20" fmla="*/ 3 w 70"/>
                <a:gd name="T21" fmla="*/ 60 h 91"/>
                <a:gd name="T22" fmla="*/ 4 w 70"/>
                <a:gd name="T23" fmla="*/ 57 h 91"/>
                <a:gd name="T24" fmla="*/ 5 w 70"/>
                <a:gd name="T25" fmla="*/ 54 h 91"/>
                <a:gd name="T26" fmla="*/ 7 w 70"/>
                <a:gd name="T27" fmla="*/ 49 h 91"/>
                <a:gd name="T28" fmla="*/ 13 w 70"/>
                <a:gd name="T29" fmla="*/ 39 h 91"/>
                <a:gd name="T30" fmla="*/ 40 w 70"/>
                <a:gd name="T31" fmla="*/ 4 h 91"/>
                <a:gd name="T32" fmla="*/ 61 w 70"/>
                <a:gd name="T33" fmla="*/ 12 h 91"/>
                <a:gd name="T34" fmla="*/ 67 w 70"/>
                <a:gd name="T35" fmla="*/ 33 h 91"/>
                <a:gd name="T36" fmla="*/ 43 w 70"/>
                <a:gd name="T37" fmla="*/ 58 h 91"/>
                <a:gd name="T38" fmla="*/ 39 w 70"/>
                <a:gd name="T39" fmla="*/ 65 h 91"/>
                <a:gd name="T40" fmla="*/ 37 w 70"/>
                <a:gd name="T41" fmla="*/ 69 h 91"/>
                <a:gd name="T42" fmla="*/ 36 w 70"/>
                <a:gd name="T43" fmla="*/ 70 h 91"/>
                <a:gd name="T44" fmla="*/ 35 w 70"/>
                <a:gd name="T45" fmla="*/ 71 h 91"/>
                <a:gd name="T46" fmla="*/ 35 w 70"/>
                <a:gd name="T47" fmla="*/ 72 h 91"/>
                <a:gd name="T48" fmla="*/ 35 w 70"/>
                <a:gd name="T49" fmla="*/ 72 h 91"/>
                <a:gd name="T50" fmla="*/ 35 w 70"/>
                <a:gd name="T51" fmla="*/ 72 h 91"/>
                <a:gd name="T52" fmla="*/ 35 w 70"/>
                <a:gd name="T53" fmla="*/ 73 h 91"/>
                <a:gd name="T54" fmla="*/ 34 w 70"/>
                <a:gd name="T55" fmla="*/ 73 h 91"/>
                <a:gd name="T56" fmla="*/ 34 w 70"/>
                <a:gd name="T57" fmla="*/ 77 h 91"/>
                <a:gd name="T58" fmla="*/ 33 w 70"/>
                <a:gd name="T59" fmla="*/ 82 h 91"/>
                <a:gd name="T60" fmla="*/ 32 w 70"/>
                <a:gd name="T61" fmla="*/ 89 h 91"/>
                <a:gd name="T62" fmla="*/ 28 w 70"/>
                <a:gd name="T63" fmla="*/ 90 h 91"/>
                <a:gd name="T64" fmla="*/ 6 w 70"/>
                <a:gd name="T65" fmla="*/ 8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91">
                  <a:moveTo>
                    <a:pt x="6" y="84"/>
                  </a:moveTo>
                  <a:cubicBezTo>
                    <a:pt x="5" y="83"/>
                    <a:pt x="5" y="83"/>
                    <a:pt x="4" y="83"/>
                  </a:cubicBezTo>
                  <a:cubicBezTo>
                    <a:pt x="3" y="83"/>
                    <a:pt x="3" y="83"/>
                    <a:pt x="2" y="82"/>
                  </a:cubicBezTo>
                  <a:cubicBezTo>
                    <a:pt x="2" y="82"/>
                    <a:pt x="1" y="82"/>
                    <a:pt x="1" y="82"/>
                  </a:cubicBezTo>
                  <a:cubicBezTo>
                    <a:pt x="1" y="82"/>
                    <a:pt x="1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1" y="73"/>
                    <a:pt x="1" y="71"/>
                    <a:pt x="1" y="68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3"/>
                    <a:pt x="2" y="61"/>
                    <a:pt x="3" y="60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6"/>
                    <a:pt x="5" y="55"/>
                    <a:pt x="5" y="54"/>
                  </a:cubicBezTo>
                  <a:cubicBezTo>
                    <a:pt x="6" y="53"/>
                    <a:pt x="6" y="51"/>
                    <a:pt x="7" y="49"/>
                  </a:cubicBezTo>
                  <a:cubicBezTo>
                    <a:pt x="9" y="46"/>
                    <a:pt x="11" y="42"/>
                    <a:pt x="13" y="39"/>
                  </a:cubicBezTo>
                  <a:cubicBezTo>
                    <a:pt x="20" y="25"/>
                    <a:pt x="30" y="14"/>
                    <a:pt x="40" y="4"/>
                  </a:cubicBezTo>
                  <a:cubicBezTo>
                    <a:pt x="44" y="0"/>
                    <a:pt x="54" y="4"/>
                    <a:pt x="61" y="12"/>
                  </a:cubicBezTo>
                  <a:cubicBezTo>
                    <a:pt x="68" y="20"/>
                    <a:pt x="70" y="29"/>
                    <a:pt x="67" y="33"/>
                  </a:cubicBezTo>
                  <a:cubicBezTo>
                    <a:pt x="57" y="41"/>
                    <a:pt x="49" y="49"/>
                    <a:pt x="43" y="58"/>
                  </a:cubicBezTo>
                  <a:cubicBezTo>
                    <a:pt x="41" y="60"/>
                    <a:pt x="40" y="62"/>
                    <a:pt x="39" y="65"/>
                  </a:cubicBezTo>
                  <a:cubicBezTo>
                    <a:pt x="38" y="66"/>
                    <a:pt x="37" y="67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4" y="74"/>
                    <a:pt x="34" y="76"/>
                    <a:pt x="34" y="77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84"/>
                    <a:pt x="33" y="86"/>
                    <a:pt x="32" y="89"/>
                  </a:cubicBezTo>
                  <a:cubicBezTo>
                    <a:pt x="32" y="90"/>
                    <a:pt x="30" y="91"/>
                    <a:pt x="28" y="90"/>
                  </a:cubicBezTo>
                  <a:lnTo>
                    <a:pt x="6" y="84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Line 374">
              <a:extLst>
                <a:ext uri="{FF2B5EF4-FFF2-40B4-BE49-F238E27FC236}">
                  <a16:creationId xmlns:a16="http://schemas.microsoft.com/office/drawing/2014/main" id="{3FBD59A1-8FC1-493A-A3FD-F2845DE469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23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Line 375">
              <a:extLst>
                <a:ext uri="{FF2B5EF4-FFF2-40B4-BE49-F238E27FC236}">
                  <a16:creationId xmlns:a16="http://schemas.microsoft.com/office/drawing/2014/main" id="{739D61A4-134E-4420-AB16-39966ACB6C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71" y="23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BED885DE-A481-4D76-9C2D-397C87E52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71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1C3B9284-1147-4BD7-871F-D6B30AC8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19"/>
              <a:ext cx="371" cy="586"/>
            </a:xfrm>
            <a:custGeom>
              <a:avLst/>
              <a:gdLst>
                <a:gd name="T0" fmla="*/ 1 w 119"/>
                <a:gd name="T1" fmla="*/ 100 h 190"/>
                <a:gd name="T2" fmla="*/ 10 w 119"/>
                <a:gd name="T3" fmla="*/ 15 h 190"/>
                <a:gd name="T4" fmla="*/ 58 w 119"/>
                <a:gd name="T5" fmla="*/ 2 h 190"/>
                <a:gd name="T6" fmla="*/ 107 w 119"/>
                <a:gd name="T7" fmla="*/ 17 h 190"/>
                <a:gd name="T8" fmla="*/ 114 w 119"/>
                <a:gd name="T9" fmla="*/ 90 h 190"/>
                <a:gd name="T10" fmla="*/ 119 w 119"/>
                <a:gd name="T11" fmla="*/ 169 h 190"/>
                <a:gd name="T12" fmla="*/ 115 w 119"/>
                <a:gd name="T13" fmla="*/ 180 h 190"/>
                <a:gd name="T14" fmla="*/ 3 w 119"/>
                <a:gd name="T15" fmla="*/ 184 h 190"/>
                <a:gd name="T16" fmla="*/ 0 w 119"/>
                <a:gd name="T17" fmla="*/ 178 h 190"/>
                <a:gd name="T18" fmla="*/ 1 w 119"/>
                <a:gd name="T19" fmla="*/ 10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90">
                  <a:moveTo>
                    <a:pt x="1" y="100"/>
                  </a:moveTo>
                  <a:cubicBezTo>
                    <a:pt x="11" y="64"/>
                    <a:pt x="10" y="15"/>
                    <a:pt x="10" y="15"/>
                  </a:cubicBezTo>
                  <a:cubicBezTo>
                    <a:pt x="33" y="3"/>
                    <a:pt x="58" y="2"/>
                    <a:pt x="58" y="2"/>
                  </a:cubicBezTo>
                  <a:cubicBezTo>
                    <a:pt x="58" y="2"/>
                    <a:pt x="84" y="0"/>
                    <a:pt x="107" y="17"/>
                  </a:cubicBezTo>
                  <a:cubicBezTo>
                    <a:pt x="107" y="18"/>
                    <a:pt x="103" y="70"/>
                    <a:pt x="114" y="90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74"/>
                    <a:pt x="119" y="178"/>
                    <a:pt x="115" y="180"/>
                  </a:cubicBezTo>
                  <a:cubicBezTo>
                    <a:pt x="115" y="180"/>
                    <a:pt x="56" y="190"/>
                    <a:pt x="3" y="184"/>
                  </a:cubicBezTo>
                  <a:cubicBezTo>
                    <a:pt x="2" y="184"/>
                    <a:pt x="0" y="182"/>
                    <a:pt x="0" y="178"/>
                  </a:cubicBezTo>
                  <a:lnTo>
                    <a:pt x="1" y="100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80D82C6A-769C-4F87-9E68-A21BCF95C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368"/>
              <a:ext cx="50" cy="247"/>
            </a:xfrm>
            <a:custGeom>
              <a:avLst/>
              <a:gdLst>
                <a:gd name="T0" fmla="*/ 16 w 16"/>
                <a:gd name="T1" fmla="*/ 80 h 80"/>
                <a:gd name="T2" fmla="*/ 7 w 16"/>
                <a:gd name="T3" fmla="*/ 0 h 80"/>
                <a:gd name="T4" fmla="*/ 9 w 16"/>
                <a:gd name="T5" fmla="*/ 1 h 80"/>
                <a:gd name="T6" fmla="*/ 16 w 16"/>
                <a:gd name="T7" fmla="*/ 7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0">
                  <a:moveTo>
                    <a:pt x="16" y="80"/>
                  </a:moveTo>
                  <a:cubicBezTo>
                    <a:pt x="0" y="60"/>
                    <a:pt x="6" y="12"/>
                    <a:pt x="7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5" y="54"/>
                    <a:pt x="16" y="74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3BADDBB0-32E1-4D4F-A8D7-91C4BFEB4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359"/>
              <a:ext cx="40" cy="293"/>
            </a:xfrm>
            <a:custGeom>
              <a:avLst/>
              <a:gdLst>
                <a:gd name="T0" fmla="*/ 1 w 13"/>
                <a:gd name="T1" fmla="*/ 83 h 95"/>
                <a:gd name="T2" fmla="*/ 2 w 13"/>
                <a:gd name="T3" fmla="*/ 81 h 95"/>
                <a:gd name="T4" fmla="*/ 2 w 13"/>
                <a:gd name="T5" fmla="*/ 79 h 95"/>
                <a:gd name="T6" fmla="*/ 2 w 13"/>
                <a:gd name="T7" fmla="*/ 77 h 95"/>
                <a:gd name="T8" fmla="*/ 3 w 13"/>
                <a:gd name="T9" fmla="*/ 76 h 95"/>
                <a:gd name="T10" fmla="*/ 3 w 13"/>
                <a:gd name="T11" fmla="*/ 73 h 95"/>
                <a:gd name="T12" fmla="*/ 3 w 13"/>
                <a:gd name="T13" fmla="*/ 72 h 95"/>
                <a:gd name="T14" fmla="*/ 4 w 13"/>
                <a:gd name="T15" fmla="*/ 70 h 95"/>
                <a:gd name="T16" fmla="*/ 4 w 13"/>
                <a:gd name="T17" fmla="*/ 69 h 95"/>
                <a:gd name="T18" fmla="*/ 4 w 13"/>
                <a:gd name="T19" fmla="*/ 66 h 95"/>
                <a:gd name="T20" fmla="*/ 5 w 13"/>
                <a:gd name="T21" fmla="*/ 65 h 95"/>
                <a:gd name="T22" fmla="*/ 5 w 13"/>
                <a:gd name="T23" fmla="*/ 62 h 95"/>
                <a:gd name="T24" fmla="*/ 5 w 13"/>
                <a:gd name="T25" fmla="*/ 61 h 95"/>
                <a:gd name="T26" fmla="*/ 5 w 13"/>
                <a:gd name="T27" fmla="*/ 59 h 95"/>
                <a:gd name="T28" fmla="*/ 6 w 13"/>
                <a:gd name="T29" fmla="*/ 58 h 95"/>
                <a:gd name="T30" fmla="*/ 6 w 13"/>
                <a:gd name="T31" fmla="*/ 55 h 95"/>
                <a:gd name="T32" fmla="*/ 6 w 13"/>
                <a:gd name="T33" fmla="*/ 54 h 95"/>
                <a:gd name="T34" fmla="*/ 6 w 13"/>
                <a:gd name="T35" fmla="*/ 51 h 95"/>
                <a:gd name="T36" fmla="*/ 6 w 13"/>
                <a:gd name="T37" fmla="*/ 51 h 95"/>
                <a:gd name="T38" fmla="*/ 7 w 13"/>
                <a:gd name="T39" fmla="*/ 48 h 95"/>
                <a:gd name="T40" fmla="*/ 7 w 13"/>
                <a:gd name="T41" fmla="*/ 47 h 95"/>
                <a:gd name="T42" fmla="*/ 7 w 13"/>
                <a:gd name="T43" fmla="*/ 44 h 95"/>
                <a:gd name="T44" fmla="*/ 7 w 13"/>
                <a:gd name="T45" fmla="*/ 44 h 95"/>
                <a:gd name="T46" fmla="*/ 7 w 13"/>
                <a:gd name="T47" fmla="*/ 41 h 95"/>
                <a:gd name="T48" fmla="*/ 7 w 13"/>
                <a:gd name="T49" fmla="*/ 41 h 95"/>
                <a:gd name="T50" fmla="*/ 8 w 13"/>
                <a:gd name="T51" fmla="*/ 37 h 95"/>
                <a:gd name="T52" fmla="*/ 8 w 13"/>
                <a:gd name="T53" fmla="*/ 37 h 95"/>
                <a:gd name="T54" fmla="*/ 8 w 13"/>
                <a:gd name="T55" fmla="*/ 34 h 95"/>
                <a:gd name="T56" fmla="*/ 8 w 13"/>
                <a:gd name="T57" fmla="*/ 34 h 95"/>
                <a:gd name="T58" fmla="*/ 8 w 13"/>
                <a:gd name="T59" fmla="*/ 31 h 95"/>
                <a:gd name="T60" fmla="*/ 8 w 13"/>
                <a:gd name="T61" fmla="*/ 31 h 95"/>
                <a:gd name="T62" fmla="*/ 8 w 13"/>
                <a:gd name="T63" fmla="*/ 28 h 95"/>
                <a:gd name="T64" fmla="*/ 8 w 13"/>
                <a:gd name="T65" fmla="*/ 28 h 95"/>
                <a:gd name="T66" fmla="*/ 8 w 13"/>
                <a:gd name="T67" fmla="*/ 25 h 95"/>
                <a:gd name="T68" fmla="*/ 8 w 13"/>
                <a:gd name="T69" fmla="*/ 25 h 95"/>
                <a:gd name="T70" fmla="*/ 8 w 13"/>
                <a:gd name="T71" fmla="*/ 22 h 95"/>
                <a:gd name="T72" fmla="*/ 8 w 13"/>
                <a:gd name="T73" fmla="*/ 22 h 95"/>
                <a:gd name="T74" fmla="*/ 8 w 13"/>
                <a:gd name="T75" fmla="*/ 19 h 95"/>
                <a:gd name="T76" fmla="*/ 8 w 13"/>
                <a:gd name="T77" fmla="*/ 19 h 95"/>
                <a:gd name="T78" fmla="*/ 9 w 13"/>
                <a:gd name="T79" fmla="*/ 14 h 95"/>
                <a:gd name="T80" fmla="*/ 9 w 13"/>
                <a:gd name="T81" fmla="*/ 14 h 95"/>
                <a:gd name="T82" fmla="*/ 9 w 13"/>
                <a:gd name="T83" fmla="*/ 12 h 95"/>
                <a:gd name="T84" fmla="*/ 9 w 13"/>
                <a:gd name="T85" fmla="*/ 12 h 95"/>
                <a:gd name="T86" fmla="*/ 9 w 13"/>
                <a:gd name="T87" fmla="*/ 10 h 95"/>
                <a:gd name="T88" fmla="*/ 9 w 13"/>
                <a:gd name="T89" fmla="*/ 10 h 95"/>
                <a:gd name="T90" fmla="*/ 9 w 13"/>
                <a:gd name="T91" fmla="*/ 8 h 95"/>
                <a:gd name="T92" fmla="*/ 9 w 13"/>
                <a:gd name="T93" fmla="*/ 8 h 95"/>
                <a:gd name="T94" fmla="*/ 9 w 13"/>
                <a:gd name="T95" fmla="*/ 5 h 95"/>
                <a:gd name="T96" fmla="*/ 9 w 13"/>
                <a:gd name="T97" fmla="*/ 5 h 95"/>
                <a:gd name="T98" fmla="*/ 9 w 13"/>
                <a:gd name="T99" fmla="*/ 4 h 95"/>
                <a:gd name="T100" fmla="*/ 9 w 13"/>
                <a:gd name="T101" fmla="*/ 4 h 95"/>
                <a:gd name="T102" fmla="*/ 9 w 13"/>
                <a:gd name="T103" fmla="*/ 3 h 95"/>
                <a:gd name="T104" fmla="*/ 9 w 13"/>
                <a:gd name="T105" fmla="*/ 3 h 95"/>
                <a:gd name="T106" fmla="*/ 9 w 13"/>
                <a:gd name="T107" fmla="*/ 2 h 95"/>
                <a:gd name="T108" fmla="*/ 9 w 13"/>
                <a:gd name="T109" fmla="*/ 2 h 95"/>
                <a:gd name="T110" fmla="*/ 9 w 13"/>
                <a:gd name="T111" fmla="*/ 2 h 95"/>
                <a:gd name="T112" fmla="*/ 11 w 13"/>
                <a:gd name="T113" fmla="*/ 0 h 95"/>
                <a:gd name="T114" fmla="*/ 11 w 13"/>
                <a:gd name="T115" fmla="*/ 0 h 95"/>
                <a:gd name="T116" fmla="*/ 10 w 13"/>
                <a:gd name="T117" fmla="*/ 54 h 95"/>
                <a:gd name="T118" fmla="*/ 0 w 13"/>
                <a:gd name="T119" fmla="*/ 95 h 95"/>
                <a:gd name="T120" fmla="*/ 0 w 13"/>
                <a:gd name="T121" fmla="*/ 87 h 95"/>
                <a:gd name="T122" fmla="*/ 1 w 13"/>
                <a:gd name="T123" fmla="*/ 84 h 95"/>
                <a:gd name="T124" fmla="*/ 1 w 13"/>
                <a:gd name="T125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95">
                  <a:moveTo>
                    <a:pt x="1" y="83"/>
                  </a:moveTo>
                  <a:cubicBezTo>
                    <a:pt x="1" y="82"/>
                    <a:pt x="2" y="81"/>
                    <a:pt x="2" y="81"/>
                  </a:cubicBezTo>
                  <a:cubicBezTo>
                    <a:pt x="2" y="80"/>
                    <a:pt x="2" y="80"/>
                    <a:pt x="2" y="79"/>
                  </a:cubicBezTo>
                  <a:cubicBezTo>
                    <a:pt x="2" y="79"/>
                    <a:pt x="2" y="78"/>
                    <a:pt x="2" y="77"/>
                  </a:cubicBezTo>
                  <a:cubicBezTo>
                    <a:pt x="3" y="77"/>
                    <a:pt x="3" y="76"/>
                    <a:pt x="3" y="76"/>
                  </a:cubicBezTo>
                  <a:cubicBezTo>
                    <a:pt x="3" y="75"/>
                    <a:pt x="3" y="74"/>
                    <a:pt x="3" y="73"/>
                  </a:cubicBezTo>
                  <a:cubicBezTo>
                    <a:pt x="3" y="73"/>
                    <a:pt x="3" y="73"/>
                    <a:pt x="3" y="72"/>
                  </a:cubicBezTo>
                  <a:cubicBezTo>
                    <a:pt x="4" y="71"/>
                    <a:pt x="4" y="71"/>
                    <a:pt x="4" y="70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8"/>
                    <a:pt x="4" y="67"/>
                    <a:pt x="4" y="66"/>
                  </a:cubicBezTo>
                  <a:cubicBezTo>
                    <a:pt x="4" y="66"/>
                    <a:pt x="5" y="65"/>
                    <a:pt x="5" y="65"/>
                  </a:cubicBezTo>
                  <a:cubicBezTo>
                    <a:pt x="5" y="64"/>
                    <a:pt x="5" y="63"/>
                    <a:pt x="5" y="62"/>
                  </a:cubicBezTo>
                  <a:cubicBezTo>
                    <a:pt x="5" y="62"/>
                    <a:pt x="5" y="62"/>
                    <a:pt x="5" y="61"/>
                  </a:cubicBezTo>
                  <a:cubicBezTo>
                    <a:pt x="5" y="61"/>
                    <a:pt x="5" y="60"/>
                    <a:pt x="5" y="59"/>
                  </a:cubicBezTo>
                  <a:cubicBezTo>
                    <a:pt x="5" y="58"/>
                    <a:pt x="6" y="58"/>
                    <a:pt x="6" y="58"/>
                  </a:cubicBezTo>
                  <a:cubicBezTo>
                    <a:pt x="6" y="57"/>
                    <a:pt x="6" y="56"/>
                    <a:pt x="6" y="55"/>
                  </a:cubicBezTo>
                  <a:cubicBezTo>
                    <a:pt x="6" y="55"/>
                    <a:pt x="6" y="55"/>
                    <a:pt x="6" y="54"/>
                  </a:cubicBezTo>
                  <a:cubicBezTo>
                    <a:pt x="6" y="53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7" y="49"/>
                    <a:pt x="7" y="48"/>
                  </a:cubicBezTo>
                  <a:cubicBezTo>
                    <a:pt x="7" y="48"/>
                    <a:pt x="7" y="48"/>
                    <a:pt x="7" y="47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7" y="42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0"/>
                    <a:pt x="7" y="39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0"/>
                    <a:pt x="8" y="29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7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8" y="23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9" y="16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9"/>
                    <a:pt x="13" y="35"/>
                    <a:pt x="10" y="54"/>
                  </a:cubicBezTo>
                  <a:cubicBezTo>
                    <a:pt x="7" y="70"/>
                    <a:pt x="5" y="87"/>
                    <a:pt x="0" y="9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6"/>
                    <a:pt x="1" y="85"/>
                    <a:pt x="1" y="84"/>
                  </a:cubicBezTo>
                  <a:cubicBezTo>
                    <a:pt x="1" y="84"/>
                    <a:pt x="1" y="83"/>
                    <a:pt x="1" y="83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E2CF7D48-DCFE-4149-8AD9-8527AFF2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328"/>
              <a:ext cx="153" cy="111"/>
            </a:xfrm>
            <a:custGeom>
              <a:avLst/>
              <a:gdLst>
                <a:gd name="T0" fmla="*/ 11 w 49"/>
                <a:gd name="T1" fmla="*/ 1 h 36"/>
                <a:gd name="T2" fmla="*/ 20 w 49"/>
                <a:gd name="T3" fmla="*/ 7 h 36"/>
                <a:gd name="T4" fmla="*/ 26 w 49"/>
                <a:gd name="T5" fmla="*/ 16 h 36"/>
                <a:gd name="T6" fmla="*/ 31 w 49"/>
                <a:gd name="T7" fmla="*/ 6 h 36"/>
                <a:gd name="T8" fmla="*/ 40 w 49"/>
                <a:gd name="T9" fmla="*/ 0 h 36"/>
                <a:gd name="T10" fmla="*/ 49 w 49"/>
                <a:gd name="T11" fmla="*/ 2 h 36"/>
                <a:gd name="T12" fmla="*/ 25 w 49"/>
                <a:gd name="T13" fmla="*/ 36 h 36"/>
                <a:gd name="T14" fmla="*/ 0 w 49"/>
                <a:gd name="T15" fmla="*/ 3 h 36"/>
                <a:gd name="T16" fmla="*/ 11 w 49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6">
                  <a:moveTo>
                    <a:pt x="11" y="1"/>
                  </a:moveTo>
                  <a:cubicBezTo>
                    <a:pt x="13" y="3"/>
                    <a:pt x="16" y="5"/>
                    <a:pt x="20" y="7"/>
                  </a:cubicBezTo>
                  <a:cubicBezTo>
                    <a:pt x="20" y="7"/>
                    <a:pt x="22" y="10"/>
                    <a:pt x="26" y="16"/>
                  </a:cubicBezTo>
                  <a:cubicBezTo>
                    <a:pt x="26" y="16"/>
                    <a:pt x="31" y="9"/>
                    <a:pt x="31" y="6"/>
                  </a:cubicBezTo>
                  <a:cubicBezTo>
                    <a:pt x="31" y="6"/>
                    <a:pt x="36" y="5"/>
                    <a:pt x="40" y="0"/>
                  </a:cubicBezTo>
                  <a:cubicBezTo>
                    <a:pt x="43" y="1"/>
                    <a:pt x="46" y="1"/>
                    <a:pt x="49" y="2"/>
                  </a:cubicBezTo>
                  <a:cubicBezTo>
                    <a:pt x="47" y="9"/>
                    <a:pt x="42" y="24"/>
                    <a:pt x="25" y="36"/>
                  </a:cubicBezTo>
                  <a:cubicBezTo>
                    <a:pt x="25" y="36"/>
                    <a:pt x="7" y="19"/>
                    <a:pt x="0" y="3"/>
                  </a:cubicBezTo>
                  <a:cubicBezTo>
                    <a:pt x="4" y="2"/>
                    <a:pt x="8" y="1"/>
                    <a:pt x="11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4CA955BC-F066-4E7C-BF19-E4568426F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263"/>
              <a:ext cx="109" cy="127"/>
            </a:xfrm>
            <a:custGeom>
              <a:avLst/>
              <a:gdLst>
                <a:gd name="T0" fmla="*/ 0 w 35"/>
                <a:gd name="T1" fmla="*/ 22 h 41"/>
                <a:gd name="T2" fmla="*/ 7 w 35"/>
                <a:gd name="T3" fmla="*/ 31 h 41"/>
                <a:gd name="T4" fmla="*/ 18 w 35"/>
                <a:gd name="T5" fmla="*/ 41 h 41"/>
                <a:gd name="T6" fmla="*/ 27 w 35"/>
                <a:gd name="T7" fmla="*/ 32 h 41"/>
                <a:gd name="T8" fmla="*/ 35 w 35"/>
                <a:gd name="T9" fmla="*/ 22 h 41"/>
                <a:gd name="T10" fmla="*/ 33 w 35"/>
                <a:gd name="T11" fmla="*/ 0 h 41"/>
                <a:gd name="T12" fmla="*/ 2 w 35"/>
                <a:gd name="T13" fmla="*/ 0 h 41"/>
                <a:gd name="T14" fmla="*/ 0 w 35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1">
                  <a:moveTo>
                    <a:pt x="0" y="22"/>
                  </a:moveTo>
                  <a:cubicBezTo>
                    <a:pt x="0" y="27"/>
                    <a:pt x="2" y="29"/>
                    <a:pt x="7" y="31"/>
                  </a:cubicBezTo>
                  <a:cubicBezTo>
                    <a:pt x="11" y="32"/>
                    <a:pt x="14" y="41"/>
                    <a:pt x="18" y="41"/>
                  </a:cubicBezTo>
                  <a:cubicBezTo>
                    <a:pt x="21" y="41"/>
                    <a:pt x="24" y="32"/>
                    <a:pt x="27" y="32"/>
                  </a:cubicBezTo>
                  <a:cubicBezTo>
                    <a:pt x="32" y="30"/>
                    <a:pt x="35" y="28"/>
                    <a:pt x="35" y="2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ACB52A8B-3FAF-4ED0-B598-DABE4E9C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69"/>
              <a:ext cx="103" cy="56"/>
            </a:xfrm>
            <a:custGeom>
              <a:avLst/>
              <a:gdLst>
                <a:gd name="T0" fmla="*/ 0 w 33"/>
                <a:gd name="T1" fmla="*/ 13 h 18"/>
                <a:gd name="T2" fmla="*/ 33 w 33"/>
                <a:gd name="T3" fmla="*/ 17 h 18"/>
                <a:gd name="T4" fmla="*/ 32 w 33"/>
                <a:gd name="T5" fmla="*/ 0 h 18"/>
                <a:gd name="T6" fmla="*/ 1 w 33"/>
                <a:gd name="T7" fmla="*/ 0 h 18"/>
                <a:gd name="T8" fmla="*/ 0 w 33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0" y="13"/>
                  </a:moveTo>
                  <a:cubicBezTo>
                    <a:pt x="10" y="16"/>
                    <a:pt x="21" y="18"/>
                    <a:pt x="33" y="17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A448A59B-BAA6-4266-B43A-C6C334F66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313"/>
              <a:ext cx="138" cy="114"/>
            </a:xfrm>
            <a:custGeom>
              <a:avLst/>
              <a:gdLst>
                <a:gd name="T0" fmla="*/ 6 w 44"/>
                <a:gd name="T1" fmla="*/ 0 h 37"/>
                <a:gd name="T2" fmla="*/ 19 w 44"/>
                <a:gd name="T3" fmla="*/ 13 h 37"/>
                <a:gd name="T4" fmla="*/ 23 w 44"/>
                <a:gd name="T5" fmla="*/ 21 h 37"/>
                <a:gd name="T6" fmla="*/ 28 w 44"/>
                <a:gd name="T7" fmla="*/ 13 h 37"/>
                <a:gd name="T8" fmla="*/ 39 w 44"/>
                <a:gd name="T9" fmla="*/ 2 h 37"/>
                <a:gd name="T10" fmla="*/ 44 w 44"/>
                <a:gd name="T11" fmla="*/ 6 h 37"/>
                <a:gd name="T12" fmla="*/ 23 w 44"/>
                <a:gd name="T13" fmla="*/ 37 h 37"/>
                <a:gd name="T14" fmla="*/ 0 w 44"/>
                <a:gd name="T15" fmla="*/ 6 h 37"/>
                <a:gd name="T16" fmla="*/ 6 w 4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7">
                  <a:moveTo>
                    <a:pt x="6" y="0"/>
                  </a:moveTo>
                  <a:cubicBezTo>
                    <a:pt x="6" y="0"/>
                    <a:pt x="10" y="9"/>
                    <a:pt x="19" y="13"/>
                  </a:cubicBezTo>
                  <a:cubicBezTo>
                    <a:pt x="19" y="13"/>
                    <a:pt x="20" y="16"/>
                    <a:pt x="23" y="21"/>
                  </a:cubicBezTo>
                  <a:cubicBezTo>
                    <a:pt x="23" y="21"/>
                    <a:pt x="28" y="15"/>
                    <a:pt x="28" y="13"/>
                  </a:cubicBezTo>
                  <a:cubicBezTo>
                    <a:pt x="28" y="13"/>
                    <a:pt x="36" y="10"/>
                    <a:pt x="39" y="2"/>
                  </a:cubicBezTo>
                  <a:cubicBezTo>
                    <a:pt x="39" y="2"/>
                    <a:pt x="42" y="3"/>
                    <a:pt x="44" y="6"/>
                  </a:cubicBezTo>
                  <a:cubicBezTo>
                    <a:pt x="44" y="6"/>
                    <a:pt x="42" y="24"/>
                    <a:pt x="23" y="37"/>
                  </a:cubicBezTo>
                  <a:cubicBezTo>
                    <a:pt x="23" y="37"/>
                    <a:pt x="5" y="21"/>
                    <a:pt x="0" y="6"/>
                  </a:cubicBezTo>
                  <a:cubicBezTo>
                    <a:pt x="0" y="6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108FB3F7-50EA-4AA1-9E72-9AE82C041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313"/>
              <a:ext cx="68" cy="77"/>
            </a:xfrm>
            <a:custGeom>
              <a:avLst/>
              <a:gdLst>
                <a:gd name="T0" fmla="*/ 22 w 22"/>
                <a:gd name="T1" fmla="*/ 13 h 25"/>
                <a:gd name="T2" fmla="*/ 13 w 22"/>
                <a:gd name="T3" fmla="*/ 25 h 25"/>
                <a:gd name="T4" fmla="*/ 0 w 22"/>
                <a:gd name="T5" fmla="*/ 8 h 25"/>
                <a:gd name="T6" fmla="*/ 9 w 22"/>
                <a:gd name="T7" fmla="*/ 0 h 25"/>
                <a:gd name="T8" fmla="*/ 22 w 22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22" y="13"/>
                  </a:moveTo>
                  <a:cubicBezTo>
                    <a:pt x="22" y="13"/>
                    <a:pt x="17" y="13"/>
                    <a:pt x="13" y="25"/>
                  </a:cubicBezTo>
                  <a:cubicBezTo>
                    <a:pt x="13" y="25"/>
                    <a:pt x="2" y="17"/>
                    <a:pt x="0" y="8"/>
                  </a:cubicBezTo>
                  <a:cubicBezTo>
                    <a:pt x="0" y="8"/>
                    <a:pt x="1" y="1"/>
                    <a:pt x="9" y="0"/>
                  </a:cubicBezTo>
                  <a:cubicBezTo>
                    <a:pt x="9" y="0"/>
                    <a:pt x="13" y="10"/>
                    <a:pt x="22" y="1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43FBCC99-B1E8-4FEE-A820-8524551E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316"/>
              <a:ext cx="62" cy="80"/>
            </a:xfrm>
            <a:custGeom>
              <a:avLst/>
              <a:gdLst>
                <a:gd name="T0" fmla="*/ 0 w 20"/>
                <a:gd name="T1" fmla="*/ 12 h 26"/>
                <a:gd name="T2" fmla="*/ 11 w 20"/>
                <a:gd name="T3" fmla="*/ 1 h 26"/>
                <a:gd name="T4" fmla="*/ 20 w 20"/>
                <a:gd name="T5" fmla="*/ 6 h 26"/>
                <a:gd name="T6" fmla="*/ 10 w 20"/>
                <a:gd name="T7" fmla="*/ 26 h 26"/>
                <a:gd name="T8" fmla="*/ 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0" y="12"/>
                    <a:pt x="8" y="9"/>
                    <a:pt x="11" y="1"/>
                  </a:cubicBezTo>
                  <a:cubicBezTo>
                    <a:pt x="11" y="1"/>
                    <a:pt x="16" y="0"/>
                    <a:pt x="20" y="6"/>
                  </a:cubicBezTo>
                  <a:cubicBezTo>
                    <a:pt x="20" y="6"/>
                    <a:pt x="18" y="17"/>
                    <a:pt x="10" y="26"/>
                  </a:cubicBezTo>
                  <a:cubicBezTo>
                    <a:pt x="10" y="26"/>
                    <a:pt x="7" y="18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3859BD16-9D72-41B4-BD2B-DED7D4D6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556"/>
              <a:ext cx="135" cy="139"/>
            </a:xfrm>
            <a:custGeom>
              <a:avLst/>
              <a:gdLst>
                <a:gd name="T0" fmla="*/ 26 w 43"/>
                <a:gd name="T1" fmla="*/ 39 h 45"/>
                <a:gd name="T2" fmla="*/ 41 w 43"/>
                <a:gd name="T3" fmla="*/ 34 h 45"/>
                <a:gd name="T4" fmla="*/ 37 w 43"/>
                <a:gd name="T5" fmla="*/ 26 h 45"/>
                <a:gd name="T6" fmla="*/ 29 w 43"/>
                <a:gd name="T7" fmla="*/ 26 h 45"/>
                <a:gd name="T8" fmla="*/ 35 w 43"/>
                <a:gd name="T9" fmla="*/ 21 h 45"/>
                <a:gd name="T10" fmla="*/ 37 w 43"/>
                <a:gd name="T11" fmla="*/ 12 h 45"/>
                <a:gd name="T12" fmla="*/ 30 w 43"/>
                <a:gd name="T13" fmla="*/ 10 h 45"/>
                <a:gd name="T14" fmla="*/ 24 w 43"/>
                <a:gd name="T15" fmla="*/ 7 h 45"/>
                <a:gd name="T16" fmla="*/ 17 w 43"/>
                <a:gd name="T17" fmla="*/ 2 h 45"/>
                <a:gd name="T18" fmla="*/ 12 w 43"/>
                <a:gd name="T19" fmla="*/ 3 h 45"/>
                <a:gd name="T20" fmla="*/ 11 w 43"/>
                <a:gd name="T21" fmla="*/ 4 h 45"/>
                <a:gd name="T22" fmla="*/ 2 w 43"/>
                <a:gd name="T23" fmla="*/ 23 h 45"/>
                <a:gd name="T24" fmla="*/ 7 w 43"/>
                <a:gd name="T25" fmla="*/ 33 h 45"/>
                <a:gd name="T26" fmla="*/ 26 w 43"/>
                <a:gd name="T27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5">
                  <a:moveTo>
                    <a:pt x="26" y="39"/>
                  </a:moveTo>
                  <a:cubicBezTo>
                    <a:pt x="33" y="33"/>
                    <a:pt x="38" y="37"/>
                    <a:pt x="41" y="34"/>
                  </a:cubicBezTo>
                  <a:cubicBezTo>
                    <a:pt x="43" y="31"/>
                    <a:pt x="41" y="28"/>
                    <a:pt x="37" y="26"/>
                  </a:cubicBezTo>
                  <a:cubicBezTo>
                    <a:pt x="33" y="25"/>
                    <a:pt x="29" y="26"/>
                    <a:pt x="29" y="26"/>
                  </a:cubicBezTo>
                  <a:cubicBezTo>
                    <a:pt x="29" y="26"/>
                    <a:pt x="31" y="24"/>
                    <a:pt x="35" y="21"/>
                  </a:cubicBezTo>
                  <a:cubicBezTo>
                    <a:pt x="39" y="18"/>
                    <a:pt x="38" y="14"/>
                    <a:pt x="37" y="12"/>
                  </a:cubicBezTo>
                  <a:cubicBezTo>
                    <a:pt x="35" y="11"/>
                    <a:pt x="32" y="12"/>
                    <a:pt x="30" y="10"/>
                  </a:cubicBezTo>
                  <a:cubicBezTo>
                    <a:pt x="28" y="8"/>
                    <a:pt x="26" y="7"/>
                    <a:pt x="24" y="7"/>
                  </a:cubicBezTo>
                  <a:cubicBezTo>
                    <a:pt x="22" y="6"/>
                    <a:pt x="21" y="5"/>
                    <a:pt x="17" y="2"/>
                  </a:cubicBezTo>
                  <a:cubicBezTo>
                    <a:pt x="14" y="0"/>
                    <a:pt x="12" y="3"/>
                    <a:pt x="12" y="3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0" y="6"/>
                    <a:pt x="4" y="16"/>
                    <a:pt x="2" y="23"/>
                  </a:cubicBezTo>
                  <a:cubicBezTo>
                    <a:pt x="0" y="29"/>
                    <a:pt x="7" y="33"/>
                    <a:pt x="7" y="33"/>
                  </a:cubicBezTo>
                  <a:cubicBezTo>
                    <a:pt x="12" y="41"/>
                    <a:pt x="19" y="45"/>
                    <a:pt x="26" y="39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E72E8EED-B5F9-4266-BE8A-58A35B7EE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510"/>
              <a:ext cx="359" cy="219"/>
            </a:xfrm>
            <a:custGeom>
              <a:avLst/>
              <a:gdLst>
                <a:gd name="T0" fmla="*/ 4 w 115"/>
                <a:gd name="T1" fmla="*/ 41 h 71"/>
                <a:gd name="T2" fmla="*/ 6 w 115"/>
                <a:gd name="T3" fmla="*/ 39 h 71"/>
                <a:gd name="T4" fmla="*/ 35 w 115"/>
                <a:gd name="T5" fmla="*/ 42 h 71"/>
                <a:gd name="T6" fmla="*/ 64 w 115"/>
                <a:gd name="T7" fmla="*/ 42 h 71"/>
                <a:gd name="T8" fmla="*/ 76 w 115"/>
                <a:gd name="T9" fmla="*/ 40 h 71"/>
                <a:gd name="T10" fmla="*/ 84 w 115"/>
                <a:gd name="T11" fmla="*/ 36 h 71"/>
                <a:gd name="T12" fmla="*/ 85 w 115"/>
                <a:gd name="T13" fmla="*/ 34 h 71"/>
                <a:gd name="T14" fmla="*/ 85 w 115"/>
                <a:gd name="T15" fmla="*/ 32 h 71"/>
                <a:gd name="T16" fmla="*/ 82 w 115"/>
                <a:gd name="T17" fmla="*/ 23 h 71"/>
                <a:gd name="T18" fmla="*/ 89 w 115"/>
                <a:gd name="T19" fmla="*/ 4 h 71"/>
                <a:gd name="T20" fmla="*/ 110 w 115"/>
                <a:gd name="T21" fmla="*/ 12 h 71"/>
                <a:gd name="T22" fmla="*/ 115 w 115"/>
                <a:gd name="T23" fmla="*/ 33 h 71"/>
                <a:gd name="T24" fmla="*/ 112 w 115"/>
                <a:gd name="T25" fmla="*/ 46 h 71"/>
                <a:gd name="T26" fmla="*/ 104 w 115"/>
                <a:gd name="T27" fmla="*/ 57 h 71"/>
                <a:gd name="T28" fmla="*/ 84 w 115"/>
                <a:gd name="T29" fmla="*/ 67 h 71"/>
                <a:gd name="T30" fmla="*/ 66 w 115"/>
                <a:gd name="T31" fmla="*/ 70 h 71"/>
                <a:gd name="T32" fmla="*/ 33 w 115"/>
                <a:gd name="T33" fmla="*/ 69 h 71"/>
                <a:gd name="T34" fmla="*/ 1 w 115"/>
                <a:gd name="T35" fmla="*/ 64 h 71"/>
                <a:gd name="T36" fmla="*/ 0 w 115"/>
                <a:gd name="T37" fmla="*/ 61 h 71"/>
                <a:gd name="T38" fmla="*/ 4 w 115"/>
                <a:gd name="T39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5" h="71">
                  <a:moveTo>
                    <a:pt x="4" y="41"/>
                  </a:moveTo>
                  <a:cubicBezTo>
                    <a:pt x="4" y="40"/>
                    <a:pt x="5" y="39"/>
                    <a:pt x="6" y="39"/>
                  </a:cubicBezTo>
                  <a:cubicBezTo>
                    <a:pt x="16" y="40"/>
                    <a:pt x="26" y="41"/>
                    <a:pt x="35" y="42"/>
                  </a:cubicBezTo>
                  <a:cubicBezTo>
                    <a:pt x="45" y="43"/>
                    <a:pt x="55" y="43"/>
                    <a:pt x="64" y="42"/>
                  </a:cubicBezTo>
                  <a:cubicBezTo>
                    <a:pt x="68" y="42"/>
                    <a:pt x="73" y="41"/>
                    <a:pt x="76" y="40"/>
                  </a:cubicBezTo>
                  <a:cubicBezTo>
                    <a:pt x="80" y="39"/>
                    <a:pt x="83" y="37"/>
                    <a:pt x="84" y="36"/>
                  </a:cubicBezTo>
                  <a:cubicBezTo>
                    <a:pt x="84" y="35"/>
                    <a:pt x="84" y="35"/>
                    <a:pt x="85" y="34"/>
                  </a:cubicBezTo>
                  <a:cubicBezTo>
                    <a:pt x="85" y="34"/>
                    <a:pt x="85" y="33"/>
                    <a:pt x="85" y="32"/>
                  </a:cubicBezTo>
                  <a:cubicBezTo>
                    <a:pt x="85" y="30"/>
                    <a:pt x="84" y="27"/>
                    <a:pt x="82" y="23"/>
                  </a:cubicBezTo>
                  <a:cubicBezTo>
                    <a:pt x="80" y="18"/>
                    <a:pt x="82" y="9"/>
                    <a:pt x="89" y="4"/>
                  </a:cubicBezTo>
                  <a:cubicBezTo>
                    <a:pt x="96" y="0"/>
                    <a:pt x="106" y="2"/>
                    <a:pt x="110" y="12"/>
                  </a:cubicBezTo>
                  <a:cubicBezTo>
                    <a:pt x="113" y="18"/>
                    <a:pt x="115" y="24"/>
                    <a:pt x="115" y="33"/>
                  </a:cubicBezTo>
                  <a:cubicBezTo>
                    <a:pt x="115" y="37"/>
                    <a:pt x="114" y="41"/>
                    <a:pt x="112" y="46"/>
                  </a:cubicBezTo>
                  <a:cubicBezTo>
                    <a:pt x="110" y="50"/>
                    <a:pt x="107" y="54"/>
                    <a:pt x="104" y="57"/>
                  </a:cubicBezTo>
                  <a:cubicBezTo>
                    <a:pt x="97" y="63"/>
                    <a:pt x="90" y="65"/>
                    <a:pt x="84" y="67"/>
                  </a:cubicBezTo>
                  <a:cubicBezTo>
                    <a:pt x="78" y="69"/>
                    <a:pt x="72" y="70"/>
                    <a:pt x="66" y="70"/>
                  </a:cubicBezTo>
                  <a:cubicBezTo>
                    <a:pt x="55" y="71"/>
                    <a:pt x="44" y="70"/>
                    <a:pt x="33" y="69"/>
                  </a:cubicBezTo>
                  <a:cubicBezTo>
                    <a:pt x="22" y="67"/>
                    <a:pt x="12" y="66"/>
                    <a:pt x="1" y="64"/>
                  </a:cubicBezTo>
                  <a:cubicBezTo>
                    <a:pt x="1" y="64"/>
                    <a:pt x="0" y="62"/>
                    <a:pt x="0" y="61"/>
                  </a:cubicBezTo>
                  <a:lnTo>
                    <a:pt x="4" y="41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7A0C9DAF-8812-43C8-9355-4161C24C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007"/>
              <a:ext cx="96" cy="179"/>
            </a:xfrm>
            <a:custGeom>
              <a:avLst/>
              <a:gdLst>
                <a:gd name="T0" fmla="*/ 31 w 31"/>
                <a:gd name="T1" fmla="*/ 17 h 58"/>
                <a:gd name="T2" fmla="*/ 11 w 31"/>
                <a:gd name="T3" fmla="*/ 8 h 58"/>
                <a:gd name="T4" fmla="*/ 28 w 31"/>
                <a:gd name="T5" fmla="*/ 44 h 58"/>
                <a:gd name="T6" fmla="*/ 31 w 31"/>
                <a:gd name="T7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31" y="17"/>
                  </a:moveTo>
                  <a:cubicBezTo>
                    <a:pt x="31" y="17"/>
                    <a:pt x="23" y="0"/>
                    <a:pt x="11" y="8"/>
                  </a:cubicBezTo>
                  <a:cubicBezTo>
                    <a:pt x="0" y="15"/>
                    <a:pt x="10" y="58"/>
                    <a:pt x="28" y="44"/>
                  </a:cubicBezTo>
                  <a:lnTo>
                    <a:pt x="31" y="1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534048B9-E17C-4B7A-957A-94D2ADD8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019"/>
              <a:ext cx="57" cy="118"/>
            </a:xfrm>
            <a:custGeom>
              <a:avLst/>
              <a:gdLst>
                <a:gd name="T0" fmla="*/ 16 w 18"/>
                <a:gd name="T1" fmla="*/ 14 h 38"/>
                <a:gd name="T2" fmla="*/ 6 w 18"/>
                <a:gd name="T3" fmla="*/ 7 h 38"/>
                <a:gd name="T4" fmla="*/ 11 w 18"/>
                <a:gd name="T5" fmla="*/ 36 h 38"/>
                <a:gd name="T6" fmla="*/ 18 w 18"/>
                <a:gd name="T7" fmla="*/ 32 h 38"/>
                <a:gd name="T8" fmla="*/ 16 w 18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8">
                  <a:moveTo>
                    <a:pt x="16" y="14"/>
                  </a:moveTo>
                  <a:cubicBezTo>
                    <a:pt x="16" y="14"/>
                    <a:pt x="15" y="0"/>
                    <a:pt x="6" y="7"/>
                  </a:cubicBezTo>
                  <a:cubicBezTo>
                    <a:pt x="0" y="12"/>
                    <a:pt x="4" y="31"/>
                    <a:pt x="11" y="36"/>
                  </a:cubicBezTo>
                  <a:cubicBezTo>
                    <a:pt x="14" y="38"/>
                    <a:pt x="18" y="36"/>
                    <a:pt x="18" y="32"/>
                  </a:cubicBezTo>
                  <a:lnTo>
                    <a:pt x="1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40EF8701-2B05-4611-B0A8-99E0160F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072"/>
              <a:ext cx="28" cy="37"/>
            </a:xfrm>
            <a:custGeom>
              <a:avLst/>
              <a:gdLst>
                <a:gd name="T0" fmla="*/ 0 w 9"/>
                <a:gd name="T1" fmla="*/ 6 h 12"/>
                <a:gd name="T2" fmla="*/ 4 w 9"/>
                <a:gd name="T3" fmla="*/ 12 h 12"/>
                <a:gd name="T4" fmla="*/ 9 w 9"/>
                <a:gd name="T5" fmla="*/ 6 h 12"/>
                <a:gd name="T6" fmla="*/ 4 w 9"/>
                <a:gd name="T7" fmla="*/ 0 h 12"/>
                <a:gd name="T8" fmla="*/ 0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6"/>
                  </a:moveTo>
                  <a:cubicBezTo>
                    <a:pt x="0" y="9"/>
                    <a:pt x="2" y="12"/>
                    <a:pt x="4" y="12"/>
                  </a:cubicBezTo>
                  <a:cubicBezTo>
                    <a:pt x="7" y="12"/>
                    <a:pt x="9" y="9"/>
                    <a:pt x="9" y="6"/>
                  </a:cubicBezTo>
                  <a:cubicBezTo>
                    <a:pt x="9" y="3"/>
                    <a:pt x="6" y="0"/>
                    <a:pt x="4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134D0573-7823-4920-9A03-F6EB1729F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035"/>
              <a:ext cx="31" cy="89"/>
            </a:xfrm>
            <a:custGeom>
              <a:avLst/>
              <a:gdLst>
                <a:gd name="T0" fmla="*/ 2 w 10"/>
                <a:gd name="T1" fmla="*/ 3 h 29"/>
                <a:gd name="T2" fmla="*/ 0 w 10"/>
                <a:gd name="T3" fmla="*/ 12 h 29"/>
                <a:gd name="T4" fmla="*/ 0 w 10"/>
                <a:gd name="T5" fmla="*/ 13 h 29"/>
                <a:gd name="T6" fmla="*/ 0 w 10"/>
                <a:gd name="T7" fmla="*/ 14 h 29"/>
                <a:gd name="T8" fmla="*/ 5 w 10"/>
                <a:gd name="T9" fmla="*/ 29 h 29"/>
                <a:gd name="T10" fmla="*/ 5 w 10"/>
                <a:gd name="T11" fmla="*/ 3 h 29"/>
                <a:gd name="T12" fmla="*/ 10 w 10"/>
                <a:gd name="T13" fmla="*/ 1 h 29"/>
                <a:gd name="T14" fmla="*/ 8 w 10"/>
                <a:gd name="T15" fmla="*/ 0 h 29"/>
                <a:gd name="T16" fmla="*/ 3 w 10"/>
                <a:gd name="T17" fmla="*/ 2 h 29"/>
                <a:gd name="T18" fmla="*/ 2 w 10"/>
                <a:gd name="T19" fmla="*/ 3 h 29"/>
                <a:gd name="T20" fmla="*/ 2 w 10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2" y="3"/>
                  </a:moveTo>
                  <a:cubicBezTo>
                    <a:pt x="1" y="5"/>
                    <a:pt x="0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9"/>
                    <a:pt x="3" y="25"/>
                    <a:pt x="5" y="29"/>
                  </a:cubicBezTo>
                  <a:cubicBezTo>
                    <a:pt x="1" y="20"/>
                    <a:pt x="0" y="7"/>
                    <a:pt x="5" y="3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5286170C-5C8B-4E7C-9397-E9BDC5D6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007"/>
              <a:ext cx="97" cy="179"/>
            </a:xfrm>
            <a:custGeom>
              <a:avLst/>
              <a:gdLst>
                <a:gd name="T0" fmla="*/ 20 w 31"/>
                <a:gd name="T1" fmla="*/ 8 h 58"/>
                <a:gd name="T2" fmla="*/ 0 w 31"/>
                <a:gd name="T3" fmla="*/ 17 h 58"/>
                <a:gd name="T4" fmla="*/ 2 w 31"/>
                <a:gd name="T5" fmla="*/ 44 h 58"/>
                <a:gd name="T6" fmla="*/ 20 w 31"/>
                <a:gd name="T7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20" y="8"/>
                  </a:moveTo>
                  <a:cubicBezTo>
                    <a:pt x="9" y="0"/>
                    <a:pt x="0" y="17"/>
                    <a:pt x="0" y="17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9" y="58"/>
                    <a:pt x="31" y="16"/>
                    <a:pt x="20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C9B21382-74CB-43A6-87BE-602A89BE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46"/>
              <a:ext cx="396" cy="470"/>
            </a:xfrm>
            <a:custGeom>
              <a:avLst/>
              <a:gdLst>
                <a:gd name="T0" fmla="*/ 109 w 127"/>
                <a:gd name="T1" fmla="*/ 32 h 152"/>
                <a:gd name="T2" fmla="*/ 117 w 127"/>
                <a:gd name="T3" fmla="*/ 68 h 152"/>
                <a:gd name="T4" fmla="*/ 89 w 127"/>
                <a:gd name="T5" fmla="*/ 137 h 152"/>
                <a:gd name="T6" fmla="*/ 7 w 127"/>
                <a:gd name="T7" fmla="*/ 107 h 152"/>
                <a:gd name="T8" fmla="*/ 9 w 127"/>
                <a:gd name="T9" fmla="*/ 35 h 152"/>
                <a:gd name="T10" fmla="*/ 62 w 127"/>
                <a:gd name="T11" fmla="*/ 0 h 152"/>
                <a:gd name="T12" fmla="*/ 109 w 127"/>
                <a:gd name="T13" fmla="*/ 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52">
                  <a:moveTo>
                    <a:pt x="109" y="32"/>
                  </a:moveTo>
                  <a:cubicBezTo>
                    <a:pt x="113" y="42"/>
                    <a:pt x="115" y="56"/>
                    <a:pt x="117" y="68"/>
                  </a:cubicBezTo>
                  <a:cubicBezTo>
                    <a:pt x="120" y="81"/>
                    <a:pt x="127" y="122"/>
                    <a:pt x="89" y="137"/>
                  </a:cubicBezTo>
                  <a:cubicBezTo>
                    <a:pt x="50" y="152"/>
                    <a:pt x="16" y="133"/>
                    <a:pt x="7" y="107"/>
                  </a:cubicBezTo>
                  <a:cubicBezTo>
                    <a:pt x="0" y="87"/>
                    <a:pt x="2" y="55"/>
                    <a:pt x="9" y="35"/>
                  </a:cubicBezTo>
                  <a:cubicBezTo>
                    <a:pt x="18" y="10"/>
                    <a:pt x="40" y="1"/>
                    <a:pt x="62" y="0"/>
                  </a:cubicBezTo>
                  <a:cubicBezTo>
                    <a:pt x="84" y="0"/>
                    <a:pt x="102" y="11"/>
                    <a:pt x="109" y="3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8C0CF2F3-98B3-40E9-8A7B-7948363C8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050"/>
              <a:ext cx="375" cy="253"/>
            </a:xfrm>
            <a:custGeom>
              <a:avLst/>
              <a:gdLst>
                <a:gd name="T0" fmla="*/ 0 w 120"/>
                <a:gd name="T1" fmla="*/ 15 h 82"/>
                <a:gd name="T2" fmla="*/ 9 w 120"/>
                <a:gd name="T3" fmla="*/ 60 h 82"/>
                <a:gd name="T4" fmla="*/ 62 w 120"/>
                <a:gd name="T5" fmla="*/ 82 h 82"/>
                <a:gd name="T6" fmla="*/ 118 w 120"/>
                <a:gd name="T7" fmla="*/ 18 h 82"/>
                <a:gd name="T8" fmla="*/ 110 w 120"/>
                <a:gd name="T9" fmla="*/ 0 h 82"/>
                <a:gd name="T10" fmla="*/ 97 w 120"/>
                <a:gd name="T11" fmla="*/ 28 h 82"/>
                <a:gd name="T12" fmla="*/ 68 w 120"/>
                <a:gd name="T13" fmla="*/ 32 h 82"/>
                <a:gd name="T14" fmla="*/ 59 w 120"/>
                <a:gd name="T15" fmla="*/ 33 h 82"/>
                <a:gd name="T16" fmla="*/ 22 w 120"/>
                <a:gd name="T17" fmla="*/ 27 h 82"/>
                <a:gd name="T18" fmla="*/ 7 w 120"/>
                <a:gd name="T19" fmla="*/ 2 h 82"/>
                <a:gd name="T20" fmla="*/ 0 w 120"/>
                <a:gd name="T21" fmla="*/ 1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82">
                  <a:moveTo>
                    <a:pt x="0" y="15"/>
                  </a:moveTo>
                  <a:cubicBezTo>
                    <a:pt x="0" y="15"/>
                    <a:pt x="0" y="49"/>
                    <a:pt x="9" y="60"/>
                  </a:cubicBezTo>
                  <a:cubicBezTo>
                    <a:pt x="18" y="72"/>
                    <a:pt x="28" y="82"/>
                    <a:pt x="62" y="82"/>
                  </a:cubicBezTo>
                  <a:cubicBezTo>
                    <a:pt x="96" y="82"/>
                    <a:pt x="120" y="65"/>
                    <a:pt x="118" y="1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09" y="26"/>
                    <a:pt x="97" y="28"/>
                  </a:cubicBezTo>
                  <a:cubicBezTo>
                    <a:pt x="87" y="29"/>
                    <a:pt x="78" y="29"/>
                    <a:pt x="68" y="32"/>
                  </a:cubicBezTo>
                  <a:cubicBezTo>
                    <a:pt x="65" y="33"/>
                    <a:pt x="62" y="34"/>
                    <a:pt x="59" y="33"/>
                  </a:cubicBezTo>
                  <a:cubicBezTo>
                    <a:pt x="51" y="32"/>
                    <a:pt x="33" y="29"/>
                    <a:pt x="22" y="27"/>
                  </a:cubicBezTo>
                  <a:cubicBezTo>
                    <a:pt x="8" y="24"/>
                    <a:pt x="7" y="2"/>
                    <a:pt x="7" y="2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FAE1E657-231A-44F7-837B-DCCBB1C19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180"/>
              <a:ext cx="134" cy="31"/>
            </a:xfrm>
            <a:custGeom>
              <a:avLst/>
              <a:gdLst>
                <a:gd name="T0" fmla="*/ 0 w 43"/>
                <a:gd name="T1" fmla="*/ 8 h 10"/>
                <a:gd name="T2" fmla="*/ 11 w 43"/>
                <a:gd name="T3" fmla="*/ 3 h 10"/>
                <a:gd name="T4" fmla="*/ 23 w 43"/>
                <a:gd name="T5" fmla="*/ 1 h 10"/>
                <a:gd name="T6" fmla="*/ 35 w 43"/>
                <a:gd name="T7" fmla="*/ 1 h 10"/>
                <a:gd name="T8" fmla="*/ 41 w 43"/>
                <a:gd name="T9" fmla="*/ 4 h 10"/>
                <a:gd name="T10" fmla="*/ 42 w 43"/>
                <a:gd name="T11" fmla="*/ 10 h 10"/>
                <a:gd name="T12" fmla="*/ 39 w 43"/>
                <a:gd name="T13" fmla="*/ 6 h 10"/>
                <a:gd name="T14" fmla="*/ 34 w 43"/>
                <a:gd name="T15" fmla="*/ 4 h 10"/>
                <a:gd name="T16" fmla="*/ 23 w 43"/>
                <a:gd name="T17" fmla="*/ 5 h 10"/>
                <a:gd name="T18" fmla="*/ 0 w 43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0">
                  <a:moveTo>
                    <a:pt x="0" y="8"/>
                  </a:moveTo>
                  <a:cubicBezTo>
                    <a:pt x="3" y="6"/>
                    <a:pt x="7" y="5"/>
                    <a:pt x="11" y="3"/>
                  </a:cubicBezTo>
                  <a:cubicBezTo>
                    <a:pt x="15" y="2"/>
                    <a:pt x="19" y="1"/>
                    <a:pt x="23" y="1"/>
                  </a:cubicBezTo>
                  <a:cubicBezTo>
                    <a:pt x="27" y="0"/>
                    <a:pt x="31" y="0"/>
                    <a:pt x="35" y="1"/>
                  </a:cubicBezTo>
                  <a:cubicBezTo>
                    <a:pt x="37" y="2"/>
                    <a:pt x="39" y="3"/>
                    <a:pt x="41" y="4"/>
                  </a:cubicBezTo>
                  <a:cubicBezTo>
                    <a:pt x="42" y="6"/>
                    <a:pt x="43" y="8"/>
                    <a:pt x="42" y="10"/>
                  </a:cubicBezTo>
                  <a:cubicBezTo>
                    <a:pt x="42" y="8"/>
                    <a:pt x="41" y="7"/>
                    <a:pt x="39" y="6"/>
                  </a:cubicBezTo>
                  <a:cubicBezTo>
                    <a:pt x="38" y="5"/>
                    <a:pt x="36" y="5"/>
                    <a:pt x="34" y="4"/>
                  </a:cubicBezTo>
                  <a:cubicBezTo>
                    <a:pt x="31" y="4"/>
                    <a:pt x="27" y="4"/>
                    <a:pt x="23" y="5"/>
                  </a:cubicBezTo>
                  <a:cubicBezTo>
                    <a:pt x="16" y="6"/>
                    <a:pt x="8" y="7"/>
                    <a:pt x="0" y="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CF7A8DCD-3301-4451-8229-B716D0579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924"/>
              <a:ext cx="40" cy="182"/>
            </a:xfrm>
            <a:custGeom>
              <a:avLst/>
              <a:gdLst>
                <a:gd name="T0" fmla="*/ 0 w 13"/>
                <a:gd name="T1" fmla="*/ 5 h 59"/>
                <a:gd name="T2" fmla="*/ 13 w 13"/>
                <a:gd name="T3" fmla="*/ 59 h 59"/>
                <a:gd name="T4" fmla="*/ 4 w 13"/>
                <a:gd name="T5" fmla="*/ 0 h 59"/>
                <a:gd name="T6" fmla="*/ 0 w 13"/>
                <a:gd name="T7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9">
                  <a:moveTo>
                    <a:pt x="0" y="5"/>
                  </a:moveTo>
                  <a:cubicBezTo>
                    <a:pt x="0" y="5"/>
                    <a:pt x="1" y="47"/>
                    <a:pt x="13" y="59"/>
                  </a:cubicBezTo>
                  <a:cubicBezTo>
                    <a:pt x="13" y="59"/>
                    <a:pt x="12" y="13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6FC16196-B658-4229-95D6-7769A992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2078"/>
              <a:ext cx="56" cy="77"/>
            </a:xfrm>
            <a:custGeom>
              <a:avLst/>
              <a:gdLst>
                <a:gd name="T0" fmla="*/ 3 w 18"/>
                <a:gd name="T1" fmla="*/ 0 h 25"/>
                <a:gd name="T2" fmla="*/ 18 w 18"/>
                <a:gd name="T3" fmla="*/ 16 h 25"/>
                <a:gd name="T4" fmla="*/ 3 w 18"/>
                <a:gd name="T5" fmla="*/ 23 h 25"/>
                <a:gd name="T6" fmla="*/ 11 w 18"/>
                <a:gd name="T7" fmla="*/ 17 h 25"/>
                <a:gd name="T8" fmla="*/ 3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3" y="0"/>
                  </a:moveTo>
                  <a:cubicBezTo>
                    <a:pt x="3" y="0"/>
                    <a:pt x="4" y="12"/>
                    <a:pt x="18" y="16"/>
                  </a:cubicBezTo>
                  <a:cubicBezTo>
                    <a:pt x="18" y="16"/>
                    <a:pt x="13" y="25"/>
                    <a:pt x="3" y="23"/>
                  </a:cubicBezTo>
                  <a:cubicBezTo>
                    <a:pt x="3" y="23"/>
                    <a:pt x="8" y="22"/>
                    <a:pt x="11" y="17"/>
                  </a:cubicBezTo>
                  <a:cubicBezTo>
                    <a:pt x="11" y="17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B8C40FC7-627B-4FFF-9373-C0F50AF97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982"/>
              <a:ext cx="94" cy="19"/>
            </a:xfrm>
            <a:custGeom>
              <a:avLst/>
              <a:gdLst>
                <a:gd name="T0" fmla="*/ 30 w 30"/>
                <a:gd name="T1" fmla="*/ 0 h 6"/>
                <a:gd name="T2" fmla="*/ 16 w 30"/>
                <a:gd name="T3" fmla="*/ 6 h 6"/>
                <a:gd name="T4" fmla="*/ 8 w 30"/>
                <a:gd name="T5" fmla="*/ 6 h 6"/>
                <a:gd name="T6" fmla="*/ 0 w 30"/>
                <a:gd name="T7" fmla="*/ 5 h 6"/>
                <a:gd name="T8" fmla="*/ 15 w 30"/>
                <a:gd name="T9" fmla="*/ 3 h 6"/>
                <a:gd name="T10" fmla="*/ 22 w 30"/>
                <a:gd name="T11" fmla="*/ 2 h 6"/>
                <a:gd name="T12" fmla="*/ 30 w 3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30" y="0"/>
                  </a:moveTo>
                  <a:cubicBezTo>
                    <a:pt x="26" y="3"/>
                    <a:pt x="21" y="5"/>
                    <a:pt x="16" y="6"/>
                  </a:cubicBezTo>
                  <a:cubicBezTo>
                    <a:pt x="13" y="6"/>
                    <a:pt x="11" y="6"/>
                    <a:pt x="8" y="6"/>
                  </a:cubicBezTo>
                  <a:cubicBezTo>
                    <a:pt x="5" y="6"/>
                    <a:pt x="3" y="5"/>
                    <a:pt x="0" y="5"/>
                  </a:cubicBezTo>
                  <a:cubicBezTo>
                    <a:pt x="6" y="4"/>
                    <a:pt x="10" y="4"/>
                    <a:pt x="15" y="3"/>
                  </a:cubicBezTo>
                  <a:cubicBezTo>
                    <a:pt x="18" y="3"/>
                    <a:pt x="20" y="2"/>
                    <a:pt x="22" y="2"/>
                  </a:cubicBezTo>
                  <a:cubicBezTo>
                    <a:pt x="25" y="1"/>
                    <a:pt x="27" y="0"/>
                    <a:pt x="30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060F3EED-87B3-46F0-9258-FE6ABF6C2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82"/>
              <a:ext cx="84" cy="19"/>
            </a:xfrm>
            <a:custGeom>
              <a:avLst/>
              <a:gdLst>
                <a:gd name="T0" fmla="*/ 0 w 27"/>
                <a:gd name="T1" fmla="*/ 0 h 6"/>
                <a:gd name="T2" fmla="*/ 13 w 27"/>
                <a:gd name="T3" fmla="*/ 2 h 6"/>
                <a:gd name="T4" fmla="*/ 27 w 27"/>
                <a:gd name="T5" fmla="*/ 4 h 6"/>
                <a:gd name="T6" fmla="*/ 13 w 27"/>
                <a:gd name="T7" fmla="*/ 5 h 6"/>
                <a:gd name="T8" fmla="*/ 0 w 2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cubicBezTo>
                    <a:pt x="5" y="1"/>
                    <a:pt x="9" y="2"/>
                    <a:pt x="13" y="2"/>
                  </a:cubicBezTo>
                  <a:cubicBezTo>
                    <a:pt x="18" y="3"/>
                    <a:pt x="22" y="4"/>
                    <a:pt x="27" y="4"/>
                  </a:cubicBezTo>
                  <a:cubicBezTo>
                    <a:pt x="22" y="6"/>
                    <a:pt x="18" y="6"/>
                    <a:pt x="13" y="5"/>
                  </a:cubicBezTo>
                  <a:cubicBezTo>
                    <a:pt x="8" y="4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8F9F4385-D346-41B8-838F-98BE6CD91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016"/>
              <a:ext cx="90" cy="80"/>
            </a:xfrm>
            <a:custGeom>
              <a:avLst/>
              <a:gdLst>
                <a:gd name="T0" fmla="*/ 29 w 29"/>
                <a:gd name="T1" fmla="*/ 19 h 26"/>
                <a:gd name="T2" fmla="*/ 14 w 29"/>
                <a:gd name="T3" fmla="*/ 0 h 26"/>
                <a:gd name="T4" fmla="*/ 0 w 29"/>
                <a:gd name="T5" fmla="*/ 19 h 26"/>
                <a:gd name="T6" fmla="*/ 29 w 29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cubicBezTo>
                    <a:pt x="29" y="19"/>
                    <a:pt x="27" y="0"/>
                    <a:pt x="14" y="0"/>
                  </a:cubicBezTo>
                  <a:cubicBezTo>
                    <a:pt x="0" y="0"/>
                    <a:pt x="0" y="19"/>
                    <a:pt x="0" y="19"/>
                  </a:cubicBezTo>
                  <a:cubicBezTo>
                    <a:pt x="0" y="19"/>
                    <a:pt x="14" y="26"/>
                    <a:pt x="29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401">
              <a:extLst>
                <a:ext uri="{FF2B5EF4-FFF2-40B4-BE49-F238E27FC236}">
                  <a16:creationId xmlns:a16="http://schemas.microsoft.com/office/drawing/2014/main" id="{38BA6697-6EC2-4502-9850-697CD4AA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013"/>
              <a:ext cx="93" cy="62"/>
            </a:xfrm>
            <a:custGeom>
              <a:avLst/>
              <a:gdLst>
                <a:gd name="T0" fmla="*/ 30 w 30"/>
                <a:gd name="T1" fmla="*/ 20 h 20"/>
                <a:gd name="T2" fmla="*/ 28 w 30"/>
                <a:gd name="T3" fmla="*/ 14 h 20"/>
                <a:gd name="T4" fmla="*/ 25 w 30"/>
                <a:gd name="T5" fmla="*/ 8 h 20"/>
                <a:gd name="T6" fmla="*/ 21 w 30"/>
                <a:gd name="T7" fmla="*/ 4 h 20"/>
                <a:gd name="T8" fmla="*/ 15 w 30"/>
                <a:gd name="T9" fmla="*/ 2 h 20"/>
                <a:gd name="T10" fmla="*/ 9 w 30"/>
                <a:gd name="T11" fmla="*/ 4 h 20"/>
                <a:gd name="T12" fmla="*/ 5 w 30"/>
                <a:gd name="T13" fmla="*/ 8 h 20"/>
                <a:gd name="T14" fmla="*/ 1 w 30"/>
                <a:gd name="T15" fmla="*/ 20 h 20"/>
                <a:gd name="T16" fmla="*/ 3 w 30"/>
                <a:gd name="T17" fmla="*/ 7 h 20"/>
                <a:gd name="T18" fmla="*/ 8 w 30"/>
                <a:gd name="T19" fmla="*/ 2 h 20"/>
                <a:gd name="T20" fmla="*/ 15 w 30"/>
                <a:gd name="T21" fmla="*/ 0 h 20"/>
                <a:gd name="T22" fmla="*/ 22 w 30"/>
                <a:gd name="T23" fmla="*/ 2 h 20"/>
                <a:gd name="T24" fmla="*/ 26 w 30"/>
                <a:gd name="T25" fmla="*/ 7 h 20"/>
                <a:gd name="T26" fmla="*/ 30 w 30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0">
                  <a:moveTo>
                    <a:pt x="30" y="20"/>
                  </a:moveTo>
                  <a:cubicBezTo>
                    <a:pt x="29" y="18"/>
                    <a:pt x="29" y="16"/>
                    <a:pt x="28" y="14"/>
                  </a:cubicBezTo>
                  <a:cubicBezTo>
                    <a:pt x="27" y="12"/>
                    <a:pt x="26" y="10"/>
                    <a:pt x="25" y="8"/>
                  </a:cubicBezTo>
                  <a:cubicBezTo>
                    <a:pt x="24" y="7"/>
                    <a:pt x="22" y="5"/>
                    <a:pt x="21" y="4"/>
                  </a:cubicBezTo>
                  <a:cubicBezTo>
                    <a:pt x="19" y="3"/>
                    <a:pt x="17" y="3"/>
                    <a:pt x="15" y="2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12"/>
                    <a:pt x="1" y="16"/>
                    <a:pt x="1" y="20"/>
                  </a:cubicBezTo>
                  <a:cubicBezTo>
                    <a:pt x="0" y="16"/>
                    <a:pt x="1" y="11"/>
                    <a:pt x="3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0" y="1"/>
                    <a:pt x="13" y="0"/>
                    <a:pt x="15" y="0"/>
                  </a:cubicBezTo>
                  <a:cubicBezTo>
                    <a:pt x="17" y="0"/>
                    <a:pt x="20" y="1"/>
                    <a:pt x="22" y="2"/>
                  </a:cubicBezTo>
                  <a:cubicBezTo>
                    <a:pt x="24" y="4"/>
                    <a:pt x="25" y="5"/>
                    <a:pt x="26" y="7"/>
                  </a:cubicBezTo>
                  <a:cubicBezTo>
                    <a:pt x="29" y="11"/>
                    <a:pt x="30" y="16"/>
                    <a:pt x="30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3BFA1F8E-0FA9-43A8-92F3-85168583A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038"/>
              <a:ext cx="19" cy="37"/>
            </a:xfrm>
            <a:custGeom>
              <a:avLst/>
              <a:gdLst>
                <a:gd name="T0" fmla="*/ 3 w 6"/>
                <a:gd name="T1" fmla="*/ 0 h 12"/>
                <a:gd name="T2" fmla="*/ 5 w 6"/>
                <a:gd name="T3" fmla="*/ 2 h 12"/>
                <a:gd name="T4" fmla="*/ 5 w 6"/>
                <a:gd name="T5" fmla="*/ 4 h 12"/>
                <a:gd name="T6" fmla="*/ 6 w 6"/>
                <a:gd name="T7" fmla="*/ 5 h 12"/>
                <a:gd name="T8" fmla="*/ 6 w 6"/>
                <a:gd name="T9" fmla="*/ 6 h 12"/>
                <a:gd name="T10" fmla="*/ 3 w 6"/>
                <a:gd name="T11" fmla="*/ 12 h 12"/>
                <a:gd name="T12" fmla="*/ 0 w 6"/>
                <a:gd name="T13" fmla="*/ 6 h 12"/>
                <a:gd name="T14" fmla="*/ 3 w 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9"/>
                    <a:pt x="5" y="12"/>
                    <a:pt x="3" y="12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3E1D5FFD-DDC7-4D4C-B63D-A8D0FBA1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19"/>
              <a:ext cx="94" cy="77"/>
            </a:xfrm>
            <a:custGeom>
              <a:avLst/>
              <a:gdLst>
                <a:gd name="T0" fmla="*/ 0 w 30"/>
                <a:gd name="T1" fmla="*/ 19 h 25"/>
                <a:gd name="T2" fmla="*/ 15 w 30"/>
                <a:gd name="T3" fmla="*/ 0 h 25"/>
                <a:gd name="T4" fmla="*/ 30 w 30"/>
                <a:gd name="T5" fmla="*/ 19 h 25"/>
                <a:gd name="T6" fmla="*/ 0 w 30"/>
                <a:gd name="T7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5">
                  <a:moveTo>
                    <a:pt x="0" y="19"/>
                  </a:moveTo>
                  <a:cubicBezTo>
                    <a:pt x="0" y="19"/>
                    <a:pt x="2" y="0"/>
                    <a:pt x="15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6" y="25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404">
              <a:extLst>
                <a:ext uri="{FF2B5EF4-FFF2-40B4-BE49-F238E27FC236}">
                  <a16:creationId xmlns:a16="http://schemas.microsoft.com/office/drawing/2014/main" id="{4D975E98-C53B-42C2-8BF4-DC34E136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13"/>
              <a:ext cx="94" cy="65"/>
            </a:xfrm>
            <a:custGeom>
              <a:avLst/>
              <a:gdLst>
                <a:gd name="T0" fmla="*/ 0 w 30"/>
                <a:gd name="T1" fmla="*/ 21 h 21"/>
                <a:gd name="T2" fmla="*/ 4 w 30"/>
                <a:gd name="T3" fmla="*/ 8 h 21"/>
                <a:gd name="T4" fmla="*/ 8 w 30"/>
                <a:gd name="T5" fmla="*/ 3 h 21"/>
                <a:gd name="T6" fmla="*/ 15 w 30"/>
                <a:gd name="T7" fmla="*/ 0 h 21"/>
                <a:gd name="T8" fmla="*/ 22 w 30"/>
                <a:gd name="T9" fmla="*/ 2 h 21"/>
                <a:gd name="T10" fmla="*/ 27 w 30"/>
                <a:gd name="T11" fmla="*/ 7 h 21"/>
                <a:gd name="T12" fmla="*/ 30 w 30"/>
                <a:gd name="T13" fmla="*/ 21 h 21"/>
                <a:gd name="T14" fmla="*/ 25 w 30"/>
                <a:gd name="T15" fmla="*/ 8 h 21"/>
                <a:gd name="T16" fmla="*/ 21 w 30"/>
                <a:gd name="T17" fmla="*/ 4 h 21"/>
                <a:gd name="T18" fmla="*/ 15 w 30"/>
                <a:gd name="T19" fmla="*/ 3 h 21"/>
                <a:gd name="T20" fmla="*/ 9 w 30"/>
                <a:gd name="T21" fmla="*/ 4 h 21"/>
                <a:gd name="T22" fmla="*/ 5 w 30"/>
                <a:gd name="T23" fmla="*/ 9 h 21"/>
                <a:gd name="T24" fmla="*/ 2 w 30"/>
                <a:gd name="T25" fmla="*/ 14 h 21"/>
                <a:gd name="T26" fmla="*/ 0 w 30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1">
                  <a:moveTo>
                    <a:pt x="0" y="21"/>
                  </a:moveTo>
                  <a:cubicBezTo>
                    <a:pt x="0" y="16"/>
                    <a:pt x="1" y="12"/>
                    <a:pt x="4" y="8"/>
                  </a:cubicBezTo>
                  <a:cubicBezTo>
                    <a:pt x="5" y="6"/>
                    <a:pt x="6" y="4"/>
                    <a:pt x="8" y="3"/>
                  </a:cubicBezTo>
                  <a:cubicBezTo>
                    <a:pt x="10" y="1"/>
                    <a:pt x="13" y="1"/>
                    <a:pt x="15" y="0"/>
                  </a:cubicBezTo>
                  <a:cubicBezTo>
                    <a:pt x="17" y="1"/>
                    <a:pt x="20" y="1"/>
                    <a:pt x="22" y="2"/>
                  </a:cubicBezTo>
                  <a:cubicBezTo>
                    <a:pt x="24" y="4"/>
                    <a:pt x="26" y="5"/>
                    <a:pt x="27" y="7"/>
                  </a:cubicBezTo>
                  <a:cubicBezTo>
                    <a:pt x="29" y="12"/>
                    <a:pt x="30" y="16"/>
                    <a:pt x="30" y="21"/>
                  </a:cubicBezTo>
                  <a:cubicBezTo>
                    <a:pt x="29" y="16"/>
                    <a:pt x="28" y="12"/>
                    <a:pt x="25" y="8"/>
                  </a:cubicBezTo>
                  <a:cubicBezTo>
                    <a:pt x="24" y="7"/>
                    <a:pt x="23" y="5"/>
                    <a:pt x="21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8" y="5"/>
                    <a:pt x="6" y="7"/>
                    <a:pt x="5" y="9"/>
                  </a:cubicBezTo>
                  <a:cubicBezTo>
                    <a:pt x="4" y="10"/>
                    <a:pt x="3" y="12"/>
                    <a:pt x="2" y="14"/>
                  </a:cubicBezTo>
                  <a:cubicBezTo>
                    <a:pt x="1" y="16"/>
                    <a:pt x="1" y="19"/>
                    <a:pt x="0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405">
              <a:extLst>
                <a:ext uri="{FF2B5EF4-FFF2-40B4-BE49-F238E27FC236}">
                  <a16:creationId xmlns:a16="http://schemas.microsoft.com/office/drawing/2014/main" id="{A1070FEA-A6B5-4CEE-9F43-AD84D161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038"/>
              <a:ext cx="22" cy="40"/>
            </a:xfrm>
            <a:custGeom>
              <a:avLst/>
              <a:gdLst>
                <a:gd name="T0" fmla="*/ 3 w 7"/>
                <a:gd name="T1" fmla="*/ 0 h 13"/>
                <a:gd name="T2" fmla="*/ 6 w 7"/>
                <a:gd name="T3" fmla="*/ 3 h 13"/>
                <a:gd name="T4" fmla="*/ 5 w 7"/>
                <a:gd name="T5" fmla="*/ 5 h 13"/>
                <a:gd name="T6" fmla="*/ 7 w 7"/>
                <a:gd name="T7" fmla="*/ 5 h 13"/>
                <a:gd name="T8" fmla="*/ 7 w 7"/>
                <a:gd name="T9" fmla="*/ 6 h 13"/>
                <a:gd name="T10" fmla="*/ 3 w 7"/>
                <a:gd name="T11" fmla="*/ 12 h 13"/>
                <a:gd name="T12" fmla="*/ 0 w 7"/>
                <a:gd name="T13" fmla="*/ 6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0"/>
                    <a:pt x="5" y="12"/>
                    <a:pt x="3" y="12"/>
                  </a:cubicBezTo>
                  <a:cubicBezTo>
                    <a:pt x="2" y="13"/>
                    <a:pt x="0" y="10"/>
                    <a:pt x="0" y="6"/>
                  </a:cubicBezTo>
                  <a:cubicBezTo>
                    <a:pt x="0" y="3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406">
              <a:extLst>
                <a:ext uri="{FF2B5EF4-FFF2-40B4-BE49-F238E27FC236}">
                  <a16:creationId xmlns:a16="http://schemas.microsoft.com/office/drawing/2014/main" id="{DA3D1D3A-5B16-4A57-B5A3-AE777A937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763"/>
              <a:ext cx="434" cy="352"/>
            </a:xfrm>
            <a:custGeom>
              <a:avLst/>
              <a:gdLst>
                <a:gd name="T0" fmla="*/ 7 w 139"/>
                <a:gd name="T1" fmla="*/ 114 h 114"/>
                <a:gd name="T2" fmla="*/ 17 w 139"/>
                <a:gd name="T3" fmla="*/ 65 h 114"/>
                <a:gd name="T4" fmla="*/ 45 w 139"/>
                <a:gd name="T5" fmla="*/ 53 h 114"/>
                <a:gd name="T6" fmla="*/ 132 w 139"/>
                <a:gd name="T7" fmla="*/ 41 h 114"/>
                <a:gd name="T8" fmla="*/ 120 w 139"/>
                <a:gd name="T9" fmla="*/ 41 h 114"/>
                <a:gd name="T10" fmla="*/ 139 w 139"/>
                <a:gd name="T11" fmla="*/ 22 h 114"/>
                <a:gd name="T12" fmla="*/ 109 w 139"/>
                <a:gd name="T13" fmla="*/ 26 h 114"/>
                <a:gd name="T14" fmla="*/ 124 w 139"/>
                <a:gd name="T15" fmla="*/ 17 h 114"/>
                <a:gd name="T16" fmla="*/ 99 w 139"/>
                <a:gd name="T17" fmla="*/ 14 h 114"/>
                <a:gd name="T18" fmla="*/ 11 w 139"/>
                <a:gd name="T19" fmla="*/ 40 h 114"/>
                <a:gd name="T20" fmla="*/ 0 w 139"/>
                <a:gd name="T21" fmla="*/ 59 h 114"/>
                <a:gd name="T22" fmla="*/ 7 w 139"/>
                <a:gd name="T2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14">
                  <a:moveTo>
                    <a:pt x="7" y="114"/>
                  </a:moveTo>
                  <a:cubicBezTo>
                    <a:pt x="7" y="114"/>
                    <a:pt x="20" y="99"/>
                    <a:pt x="17" y="65"/>
                  </a:cubicBezTo>
                  <a:cubicBezTo>
                    <a:pt x="17" y="65"/>
                    <a:pt x="22" y="49"/>
                    <a:pt x="45" y="53"/>
                  </a:cubicBezTo>
                  <a:cubicBezTo>
                    <a:pt x="69" y="57"/>
                    <a:pt x="119" y="75"/>
                    <a:pt x="132" y="41"/>
                  </a:cubicBezTo>
                  <a:cubicBezTo>
                    <a:pt x="132" y="41"/>
                    <a:pt x="127" y="42"/>
                    <a:pt x="120" y="41"/>
                  </a:cubicBezTo>
                  <a:cubicBezTo>
                    <a:pt x="122" y="41"/>
                    <a:pt x="133" y="37"/>
                    <a:pt x="139" y="22"/>
                  </a:cubicBezTo>
                  <a:cubicBezTo>
                    <a:pt x="139" y="22"/>
                    <a:pt x="115" y="27"/>
                    <a:pt x="109" y="26"/>
                  </a:cubicBezTo>
                  <a:cubicBezTo>
                    <a:pt x="109" y="26"/>
                    <a:pt x="118" y="21"/>
                    <a:pt x="124" y="17"/>
                  </a:cubicBezTo>
                  <a:cubicBezTo>
                    <a:pt x="124" y="17"/>
                    <a:pt x="110" y="19"/>
                    <a:pt x="99" y="14"/>
                  </a:cubicBezTo>
                  <a:cubicBezTo>
                    <a:pt x="88" y="9"/>
                    <a:pt x="19" y="0"/>
                    <a:pt x="11" y="40"/>
                  </a:cubicBezTo>
                  <a:cubicBezTo>
                    <a:pt x="11" y="40"/>
                    <a:pt x="1" y="43"/>
                    <a:pt x="0" y="59"/>
                  </a:cubicBezTo>
                  <a:cubicBezTo>
                    <a:pt x="0" y="74"/>
                    <a:pt x="4" y="98"/>
                    <a:pt x="7" y="11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407">
              <a:extLst>
                <a:ext uri="{FF2B5EF4-FFF2-40B4-BE49-F238E27FC236}">
                  <a16:creationId xmlns:a16="http://schemas.microsoft.com/office/drawing/2014/main" id="{7589738D-546D-46B9-AE68-D3683B50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621"/>
              <a:ext cx="87" cy="68"/>
            </a:xfrm>
            <a:custGeom>
              <a:avLst/>
              <a:gdLst>
                <a:gd name="T0" fmla="*/ 0 w 87"/>
                <a:gd name="T1" fmla="*/ 68 h 68"/>
                <a:gd name="T2" fmla="*/ 87 w 87"/>
                <a:gd name="T3" fmla="*/ 40 h 68"/>
                <a:gd name="T4" fmla="*/ 72 w 87"/>
                <a:gd name="T5" fmla="*/ 0 h 68"/>
                <a:gd name="T6" fmla="*/ 0 w 87"/>
                <a:gd name="T7" fmla="*/ 16 h 68"/>
                <a:gd name="T8" fmla="*/ 0 w 87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68">
                  <a:moveTo>
                    <a:pt x="0" y="68"/>
                  </a:moveTo>
                  <a:lnTo>
                    <a:pt x="87" y="40"/>
                  </a:lnTo>
                  <a:lnTo>
                    <a:pt x="72" y="0"/>
                  </a:lnTo>
                  <a:lnTo>
                    <a:pt x="0" y="1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408">
              <a:extLst>
                <a:ext uri="{FF2B5EF4-FFF2-40B4-BE49-F238E27FC236}">
                  <a16:creationId xmlns:a16="http://schemas.microsoft.com/office/drawing/2014/main" id="{A0140B4E-2F11-4C97-9D22-01C00E5C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587"/>
              <a:ext cx="141" cy="90"/>
            </a:xfrm>
            <a:custGeom>
              <a:avLst/>
              <a:gdLst>
                <a:gd name="T0" fmla="*/ 10 w 45"/>
                <a:gd name="T1" fmla="*/ 21 h 29"/>
                <a:gd name="T2" fmla="*/ 1 w 45"/>
                <a:gd name="T3" fmla="*/ 11 h 29"/>
                <a:gd name="T4" fmla="*/ 8 w 45"/>
                <a:gd name="T5" fmla="*/ 8 h 29"/>
                <a:gd name="T6" fmla="*/ 15 w 45"/>
                <a:gd name="T7" fmla="*/ 12 h 29"/>
                <a:gd name="T8" fmla="*/ 14 w 45"/>
                <a:gd name="T9" fmla="*/ 6 h 29"/>
                <a:gd name="T10" fmla="*/ 17 w 45"/>
                <a:gd name="T11" fmla="*/ 0 h 29"/>
                <a:gd name="T12" fmla="*/ 24 w 45"/>
                <a:gd name="T13" fmla="*/ 2 h 29"/>
                <a:gd name="T14" fmla="*/ 31 w 45"/>
                <a:gd name="T15" fmla="*/ 3 h 29"/>
                <a:gd name="T16" fmla="*/ 40 w 45"/>
                <a:gd name="T17" fmla="*/ 4 h 29"/>
                <a:gd name="T18" fmla="*/ 44 w 45"/>
                <a:gd name="T19" fmla="*/ 7 h 29"/>
                <a:gd name="T20" fmla="*/ 44 w 45"/>
                <a:gd name="T21" fmla="*/ 8 h 29"/>
                <a:gd name="T22" fmla="*/ 41 w 45"/>
                <a:gd name="T23" fmla="*/ 23 h 29"/>
                <a:gd name="T24" fmla="*/ 31 w 45"/>
                <a:gd name="T25" fmla="*/ 27 h 29"/>
                <a:gd name="T26" fmla="*/ 10 w 45"/>
                <a:gd name="T2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9">
                  <a:moveTo>
                    <a:pt x="10" y="21"/>
                  </a:moveTo>
                  <a:cubicBezTo>
                    <a:pt x="8" y="14"/>
                    <a:pt x="1" y="14"/>
                    <a:pt x="1" y="11"/>
                  </a:cubicBezTo>
                  <a:cubicBezTo>
                    <a:pt x="0" y="8"/>
                    <a:pt x="4" y="7"/>
                    <a:pt x="8" y="8"/>
                  </a:cubicBezTo>
                  <a:cubicBezTo>
                    <a:pt x="12" y="9"/>
                    <a:pt x="15" y="12"/>
                    <a:pt x="15" y="12"/>
                  </a:cubicBezTo>
                  <a:cubicBezTo>
                    <a:pt x="15" y="12"/>
                    <a:pt x="14" y="10"/>
                    <a:pt x="14" y="6"/>
                  </a:cubicBezTo>
                  <a:cubicBezTo>
                    <a:pt x="12" y="2"/>
                    <a:pt x="15" y="0"/>
                    <a:pt x="17" y="0"/>
                  </a:cubicBezTo>
                  <a:cubicBezTo>
                    <a:pt x="19" y="0"/>
                    <a:pt x="21" y="2"/>
                    <a:pt x="24" y="2"/>
                  </a:cubicBezTo>
                  <a:cubicBezTo>
                    <a:pt x="27" y="2"/>
                    <a:pt x="29" y="2"/>
                    <a:pt x="31" y="3"/>
                  </a:cubicBezTo>
                  <a:cubicBezTo>
                    <a:pt x="33" y="4"/>
                    <a:pt x="35" y="3"/>
                    <a:pt x="40" y="4"/>
                  </a:cubicBezTo>
                  <a:cubicBezTo>
                    <a:pt x="45" y="4"/>
                    <a:pt x="44" y="7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3" y="18"/>
                    <a:pt x="41" y="23"/>
                  </a:cubicBezTo>
                  <a:cubicBezTo>
                    <a:pt x="39" y="28"/>
                    <a:pt x="31" y="27"/>
                    <a:pt x="31" y="27"/>
                  </a:cubicBezTo>
                  <a:cubicBezTo>
                    <a:pt x="21" y="29"/>
                    <a:pt x="13" y="28"/>
                    <a:pt x="10" y="2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9">
              <a:extLst>
                <a:ext uri="{FF2B5EF4-FFF2-40B4-BE49-F238E27FC236}">
                  <a16:creationId xmlns:a16="http://schemas.microsoft.com/office/drawing/2014/main" id="{4582110F-D301-4099-B45C-FA075E0E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507"/>
              <a:ext cx="331" cy="195"/>
            </a:xfrm>
            <a:custGeom>
              <a:avLst/>
              <a:gdLst>
                <a:gd name="T0" fmla="*/ 106 w 106"/>
                <a:gd name="T1" fmla="*/ 59 h 63"/>
                <a:gd name="T2" fmla="*/ 104 w 106"/>
                <a:gd name="T3" fmla="*/ 62 h 63"/>
                <a:gd name="T4" fmla="*/ 48 w 106"/>
                <a:gd name="T5" fmla="*/ 62 h 63"/>
                <a:gd name="T6" fmla="*/ 32 w 106"/>
                <a:gd name="T7" fmla="*/ 60 h 63"/>
                <a:gd name="T8" fmla="*/ 15 w 106"/>
                <a:gd name="T9" fmla="*/ 54 h 63"/>
                <a:gd name="T10" fmla="*/ 5 w 106"/>
                <a:gd name="T11" fmla="*/ 45 h 63"/>
                <a:gd name="T12" fmla="*/ 0 w 106"/>
                <a:gd name="T13" fmla="*/ 33 h 63"/>
                <a:gd name="T14" fmla="*/ 0 w 106"/>
                <a:gd name="T15" fmla="*/ 26 h 63"/>
                <a:gd name="T16" fmla="*/ 1 w 106"/>
                <a:gd name="T17" fmla="*/ 20 h 63"/>
                <a:gd name="T18" fmla="*/ 2 w 106"/>
                <a:gd name="T19" fmla="*/ 15 h 63"/>
                <a:gd name="T20" fmla="*/ 4 w 106"/>
                <a:gd name="T21" fmla="*/ 11 h 63"/>
                <a:gd name="T22" fmla="*/ 25 w 106"/>
                <a:gd name="T23" fmla="*/ 5 h 63"/>
                <a:gd name="T24" fmla="*/ 32 w 106"/>
                <a:gd name="T25" fmla="*/ 23 h 63"/>
                <a:gd name="T26" fmla="*/ 31 w 106"/>
                <a:gd name="T27" fmla="*/ 25 h 63"/>
                <a:gd name="T28" fmla="*/ 30 w 106"/>
                <a:gd name="T29" fmla="*/ 27 h 63"/>
                <a:gd name="T30" fmla="*/ 30 w 106"/>
                <a:gd name="T31" fmla="*/ 28 h 63"/>
                <a:gd name="T32" fmla="*/ 30 w 106"/>
                <a:gd name="T33" fmla="*/ 28 h 63"/>
                <a:gd name="T34" fmla="*/ 30 w 106"/>
                <a:gd name="T35" fmla="*/ 28 h 63"/>
                <a:gd name="T36" fmla="*/ 30 w 106"/>
                <a:gd name="T37" fmla="*/ 29 h 63"/>
                <a:gd name="T38" fmla="*/ 39 w 106"/>
                <a:gd name="T39" fmla="*/ 32 h 63"/>
                <a:gd name="T40" fmla="*/ 51 w 106"/>
                <a:gd name="T41" fmla="*/ 34 h 63"/>
                <a:gd name="T42" fmla="*/ 104 w 106"/>
                <a:gd name="T43" fmla="*/ 36 h 63"/>
                <a:gd name="T44" fmla="*/ 106 w 106"/>
                <a:gd name="T45" fmla="*/ 39 h 63"/>
                <a:gd name="T46" fmla="*/ 106 w 106"/>
                <a:gd name="T47" fmla="*/ 5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63">
                  <a:moveTo>
                    <a:pt x="106" y="59"/>
                  </a:moveTo>
                  <a:cubicBezTo>
                    <a:pt x="106" y="61"/>
                    <a:pt x="105" y="62"/>
                    <a:pt x="104" y="62"/>
                  </a:cubicBezTo>
                  <a:cubicBezTo>
                    <a:pt x="86" y="62"/>
                    <a:pt x="68" y="63"/>
                    <a:pt x="48" y="62"/>
                  </a:cubicBezTo>
                  <a:cubicBezTo>
                    <a:pt x="43" y="61"/>
                    <a:pt x="38" y="61"/>
                    <a:pt x="32" y="60"/>
                  </a:cubicBezTo>
                  <a:cubicBezTo>
                    <a:pt x="27" y="59"/>
                    <a:pt x="21" y="57"/>
                    <a:pt x="15" y="54"/>
                  </a:cubicBezTo>
                  <a:cubicBezTo>
                    <a:pt x="12" y="52"/>
                    <a:pt x="8" y="49"/>
                    <a:pt x="5" y="45"/>
                  </a:cubicBezTo>
                  <a:cubicBezTo>
                    <a:pt x="3" y="41"/>
                    <a:pt x="1" y="37"/>
                    <a:pt x="0" y="33"/>
                  </a:cubicBezTo>
                  <a:cubicBezTo>
                    <a:pt x="0" y="30"/>
                    <a:pt x="0" y="28"/>
                    <a:pt x="0" y="26"/>
                  </a:cubicBezTo>
                  <a:cubicBezTo>
                    <a:pt x="0" y="24"/>
                    <a:pt x="0" y="22"/>
                    <a:pt x="1" y="20"/>
                  </a:cubicBezTo>
                  <a:cubicBezTo>
                    <a:pt x="1" y="18"/>
                    <a:pt x="1" y="16"/>
                    <a:pt x="2" y="15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8" y="2"/>
                    <a:pt x="18" y="0"/>
                    <a:pt x="25" y="5"/>
                  </a:cubicBezTo>
                  <a:cubicBezTo>
                    <a:pt x="31" y="10"/>
                    <a:pt x="34" y="19"/>
                    <a:pt x="32" y="23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2" y="30"/>
                    <a:pt x="35" y="31"/>
                    <a:pt x="39" y="32"/>
                  </a:cubicBezTo>
                  <a:cubicBezTo>
                    <a:pt x="42" y="33"/>
                    <a:pt x="46" y="33"/>
                    <a:pt x="51" y="34"/>
                  </a:cubicBezTo>
                  <a:cubicBezTo>
                    <a:pt x="68" y="36"/>
                    <a:pt x="86" y="36"/>
                    <a:pt x="104" y="36"/>
                  </a:cubicBezTo>
                  <a:cubicBezTo>
                    <a:pt x="105" y="36"/>
                    <a:pt x="106" y="38"/>
                    <a:pt x="106" y="39"/>
                  </a:cubicBezTo>
                  <a:lnTo>
                    <a:pt x="106" y="59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10">
              <a:extLst>
                <a:ext uri="{FF2B5EF4-FFF2-40B4-BE49-F238E27FC236}">
                  <a16:creationId xmlns:a16="http://schemas.microsoft.com/office/drawing/2014/main" id="{4FD85A30-495F-4B31-A18B-E00337211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547"/>
              <a:ext cx="53" cy="71"/>
            </a:xfrm>
            <a:custGeom>
              <a:avLst/>
              <a:gdLst>
                <a:gd name="T0" fmla="*/ 12 w 17"/>
                <a:gd name="T1" fmla="*/ 2 h 23"/>
                <a:gd name="T2" fmla="*/ 13 w 17"/>
                <a:gd name="T3" fmla="*/ 11 h 23"/>
                <a:gd name="T4" fmla="*/ 3 w 17"/>
                <a:gd name="T5" fmla="*/ 21 h 23"/>
                <a:gd name="T6" fmla="*/ 7 w 17"/>
                <a:gd name="T7" fmla="*/ 4 h 23"/>
                <a:gd name="T8" fmla="*/ 12 w 17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12" y="2"/>
                  </a:moveTo>
                  <a:cubicBezTo>
                    <a:pt x="14" y="3"/>
                    <a:pt x="17" y="3"/>
                    <a:pt x="13" y="11"/>
                  </a:cubicBezTo>
                  <a:cubicBezTo>
                    <a:pt x="8" y="18"/>
                    <a:pt x="6" y="23"/>
                    <a:pt x="3" y="21"/>
                  </a:cubicBezTo>
                  <a:cubicBezTo>
                    <a:pt x="0" y="19"/>
                    <a:pt x="4" y="9"/>
                    <a:pt x="7" y="4"/>
                  </a:cubicBezTo>
                  <a:cubicBezTo>
                    <a:pt x="9" y="0"/>
                    <a:pt x="12" y="1"/>
                    <a:pt x="12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11">
              <a:extLst>
                <a:ext uri="{FF2B5EF4-FFF2-40B4-BE49-F238E27FC236}">
                  <a16:creationId xmlns:a16="http://schemas.microsoft.com/office/drawing/2014/main" id="{07E4ADC2-4D7F-4F60-B138-C2624236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563"/>
              <a:ext cx="50" cy="68"/>
            </a:xfrm>
            <a:custGeom>
              <a:avLst/>
              <a:gdLst>
                <a:gd name="T0" fmla="*/ 12 w 16"/>
                <a:gd name="T1" fmla="*/ 1 h 22"/>
                <a:gd name="T2" fmla="*/ 12 w 16"/>
                <a:gd name="T3" fmla="*/ 10 h 22"/>
                <a:gd name="T4" fmla="*/ 3 w 16"/>
                <a:gd name="T5" fmla="*/ 21 h 22"/>
                <a:gd name="T6" fmla="*/ 6 w 16"/>
                <a:gd name="T7" fmla="*/ 4 h 22"/>
                <a:gd name="T8" fmla="*/ 12 w 16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2">
                  <a:moveTo>
                    <a:pt x="12" y="1"/>
                  </a:moveTo>
                  <a:cubicBezTo>
                    <a:pt x="13" y="2"/>
                    <a:pt x="16" y="3"/>
                    <a:pt x="12" y="10"/>
                  </a:cubicBezTo>
                  <a:cubicBezTo>
                    <a:pt x="8" y="18"/>
                    <a:pt x="6" y="22"/>
                    <a:pt x="3" y="21"/>
                  </a:cubicBezTo>
                  <a:cubicBezTo>
                    <a:pt x="0" y="19"/>
                    <a:pt x="3" y="9"/>
                    <a:pt x="6" y="4"/>
                  </a:cubicBezTo>
                  <a:cubicBezTo>
                    <a:pt x="8" y="0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2">
              <a:extLst>
                <a:ext uri="{FF2B5EF4-FFF2-40B4-BE49-F238E27FC236}">
                  <a16:creationId xmlns:a16="http://schemas.microsoft.com/office/drawing/2014/main" id="{8BF63DD0-9181-4DC5-987C-40C96C5F3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575"/>
              <a:ext cx="56" cy="68"/>
            </a:xfrm>
            <a:custGeom>
              <a:avLst/>
              <a:gdLst>
                <a:gd name="T0" fmla="*/ 14 w 18"/>
                <a:gd name="T1" fmla="*/ 2 h 22"/>
                <a:gd name="T2" fmla="*/ 13 w 18"/>
                <a:gd name="T3" fmla="*/ 11 h 22"/>
                <a:gd name="T4" fmla="*/ 3 w 18"/>
                <a:gd name="T5" fmla="*/ 21 h 22"/>
                <a:gd name="T6" fmla="*/ 8 w 18"/>
                <a:gd name="T7" fmla="*/ 4 h 22"/>
                <a:gd name="T8" fmla="*/ 14 w 18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4" y="2"/>
                  </a:moveTo>
                  <a:cubicBezTo>
                    <a:pt x="15" y="3"/>
                    <a:pt x="18" y="4"/>
                    <a:pt x="13" y="11"/>
                  </a:cubicBezTo>
                  <a:cubicBezTo>
                    <a:pt x="8" y="18"/>
                    <a:pt x="5" y="22"/>
                    <a:pt x="3" y="21"/>
                  </a:cubicBezTo>
                  <a:cubicBezTo>
                    <a:pt x="0" y="19"/>
                    <a:pt x="5" y="9"/>
                    <a:pt x="8" y="4"/>
                  </a:cubicBezTo>
                  <a:cubicBezTo>
                    <a:pt x="11" y="0"/>
                    <a:pt x="13" y="1"/>
                    <a:pt x="14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13">
              <a:extLst>
                <a:ext uri="{FF2B5EF4-FFF2-40B4-BE49-F238E27FC236}">
                  <a16:creationId xmlns:a16="http://schemas.microsoft.com/office/drawing/2014/main" id="{D8F1C884-A142-4908-88D9-A5A879C3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590"/>
              <a:ext cx="62" cy="68"/>
            </a:xfrm>
            <a:custGeom>
              <a:avLst/>
              <a:gdLst>
                <a:gd name="T0" fmla="*/ 16 w 20"/>
                <a:gd name="T1" fmla="*/ 2 h 22"/>
                <a:gd name="T2" fmla="*/ 14 w 20"/>
                <a:gd name="T3" fmla="*/ 11 h 22"/>
                <a:gd name="T4" fmla="*/ 3 w 20"/>
                <a:gd name="T5" fmla="*/ 19 h 22"/>
                <a:gd name="T6" fmla="*/ 10 w 20"/>
                <a:gd name="T7" fmla="*/ 4 h 22"/>
                <a:gd name="T8" fmla="*/ 16 w 20"/>
                <a:gd name="T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6" y="2"/>
                  </a:moveTo>
                  <a:cubicBezTo>
                    <a:pt x="17" y="4"/>
                    <a:pt x="20" y="5"/>
                    <a:pt x="14" y="11"/>
                  </a:cubicBezTo>
                  <a:cubicBezTo>
                    <a:pt x="8" y="18"/>
                    <a:pt x="5" y="22"/>
                    <a:pt x="3" y="19"/>
                  </a:cubicBezTo>
                  <a:cubicBezTo>
                    <a:pt x="0" y="17"/>
                    <a:pt x="6" y="8"/>
                    <a:pt x="10" y="4"/>
                  </a:cubicBezTo>
                  <a:cubicBezTo>
                    <a:pt x="13" y="0"/>
                    <a:pt x="15" y="2"/>
                    <a:pt x="16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16" name="Group 416">
            <a:extLst>
              <a:ext uri="{FF2B5EF4-FFF2-40B4-BE49-F238E27FC236}">
                <a16:creationId xmlns:a16="http://schemas.microsoft.com/office/drawing/2014/main" id="{0D09EC24-494F-4EBC-A6FB-C16F7303EC3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91868" y="3519033"/>
            <a:ext cx="1042987" cy="2193925"/>
            <a:chOff x="3667" y="1796"/>
            <a:chExt cx="657" cy="1382"/>
          </a:xfrm>
        </p:grpSpPr>
        <p:sp>
          <p:nvSpPr>
            <p:cNvPr id="417" name="AutoShape 415">
              <a:extLst>
                <a:ext uri="{FF2B5EF4-FFF2-40B4-BE49-F238E27FC236}">
                  <a16:creationId xmlns:a16="http://schemas.microsoft.com/office/drawing/2014/main" id="{8249D9C2-08A8-4A96-9612-63E7F72E3CF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67" y="1796"/>
              <a:ext cx="657" cy="1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F2F5B668-AC28-4AE2-AA83-BEBDDB89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079"/>
              <a:ext cx="62" cy="62"/>
            </a:xfrm>
            <a:custGeom>
              <a:avLst/>
              <a:gdLst>
                <a:gd name="T0" fmla="*/ 3 w 28"/>
                <a:gd name="T1" fmla="*/ 19 h 28"/>
                <a:gd name="T2" fmla="*/ 0 w 28"/>
                <a:gd name="T3" fmla="*/ 5 h 28"/>
                <a:gd name="T4" fmla="*/ 19 w 28"/>
                <a:gd name="T5" fmla="*/ 0 h 28"/>
                <a:gd name="T6" fmla="*/ 28 w 28"/>
                <a:gd name="T7" fmla="*/ 13 h 28"/>
                <a:gd name="T8" fmla="*/ 3 w 28"/>
                <a:gd name="T9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3" y="1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11" y="28"/>
                    <a:pt x="3" y="19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751ED968-3C6F-4FB8-A0EE-8C59258DE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3088"/>
              <a:ext cx="159" cy="88"/>
            </a:xfrm>
            <a:custGeom>
              <a:avLst/>
              <a:gdLst>
                <a:gd name="T0" fmla="*/ 58 w 72"/>
                <a:gd name="T1" fmla="*/ 1 h 40"/>
                <a:gd name="T2" fmla="*/ 31 w 72"/>
                <a:gd name="T3" fmla="*/ 3 h 40"/>
                <a:gd name="T4" fmla="*/ 28 w 72"/>
                <a:gd name="T5" fmla="*/ 1 h 40"/>
                <a:gd name="T6" fmla="*/ 25 w 72"/>
                <a:gd name="T7" fmla="*/ 2 h 40"/>
                <a:gd name="T8" fmla="*/ 16 w 72"/>
                <a:gd name="T9" fmla="*/ 12 h 40"/>
                <a:gd name="T10" fmla="*/ 3 w 72"/>
                <a:gd name="T11" fmla="*/ 13 h 40"/>
                <a:gd name="T12" fmla="*/ 0 w 72"/>
                <a:gd name="T13" fmla="*/ 15 h 40"/>
                <a:gd name="T14" fmla="*/ 2 w 72"/>
                <a:gd name="T15" fmla="*/ 23 h 40"/>
                <a:gd name="T16" fmla="*/ 8 w 72"/>
                <a:gd name="T17" fmla="*/ 36 h 40"/>
                <a:gd name="T18" fmla="*/ 13 w 72"/>
                <a:gd name="T19" fmla="*/ 39 h 40"/>
                <a:gd name="T20" fmla="*/ 22 w 72"/>
                <a:gd name="T21" fmla="*/ 35 h 40"/>
                <a:gd name="T22" fmla="*/ 24 w 72"/>
                <a:gd name="T23" fmla="*/ 31 h 40"/>
                <a:gd name="T24" fmla="*/ 24 w 72"/>
                <a:gd name="T25" fmla="*/ 28 h 40"/>
                <a:gd name="T26" fmla="*/ 28 w 72"/>
                <a:gd name="T27" fmla="*/ 30 h 40"/>
                <a:gd name="T28" fmla="*/ 32 w 72"/>
                <a:gd name="T29" fmla="*/ 31 h 40"/>
                <a:gd name="T30" fmla="*/ 69 w 72"/>
                <a:gd name="T31" fmla="*/ 15 h 40"/>
                <a:gd name="T32" fmla="*/ 71 w 72"/>
                <a:gd name="T33" fmla="*/ 8 h 40"/>
                <a:gd name="T34" fmla="*/ 58 w 72"/>
                <a:gd name="T35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40">
                  <a:moveTo>
                    <a:pt x="58" y="1"/>
                  </a:moveTo>
                  <a:cubicBezTo>
                    <a:pt x="47" y="4"/>
                    <a:pt x="39" y="5"/>
                    <a:pt x="31" y="3"/>
                  </a:cubicBezTo>
                  <a:cubicBezTo>
                    <a:pt x="30" y="2"/>
                    <a:pt x="29" y="2"/>
                    <a:pt x="28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23" y="6"/>
                    <a:pt x="20" y="10"/>
                    <a:pt x="16" y="12"/>
                  </a:cubicBezTo>
                  <a:cubicBezTo>
                    <a:pt x="10" y="14"/>
                    <a:pt x="5" y="14"/>
                    <a:pt x="3" y="13"/>
                  </a:cubicBezTo>
                  <a:cubicBezTo>
                    <a:pt x="1" y="12"/>
                    <a:pt x="0" y="14"/>
                    <a:pt x="0" y="15"/>
                  </a:cubicBezTo>
                  <a:cubicBezTo>
                    <a:pt x="1" y="18"/>
                    <a:pt x="1" y="20"/>
                    <a:pt x="2" y="23"/>
                  </a:cubicBezTo>
                  <a:cubicBezTo>
                    <a:pt x="4" y="28"/>
                    <a:pt x="6" y="32"/>
                    <a:pt x="8" y="36"/>
                  </a:cubicBezTo>
                  <a:cubicBezTo>
                    <a:pt x="9" y="38"/>
                    <a:pt x="11" y="40"/>
                    <a:pt x="13" y="39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4" y="33"/>
                    <a:pt x="24" y="31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31"/>
                    <a:pt x="31" y="31"/>
                    <a:pt x="32" y="31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1" y="14"/>
                    <a:pt x="72" y="11"/>
                    <a:pt x="71" y="8"/>
                  </a:cubicBezTo>
                  <a:cubicBezTo>
                    <a:pt x="68" y="4"/>
                    <a:pt x="65" y="0"/>
                    <a:pt x="58" y="1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19">
              <a:extLst>
                <a:ext uri="{FF2B5EF4-FFF2-40B4-BE49-F238E27FC236}">
                  <a16:creationId xmlns:a16="http://schemas.microsoft.com/office/drawing/2014/main" id="{AED8228B-E1CF-4085-92FD-C070C84F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094"/>
              <a:ext cx="5" cy="13"/>
            </a:xfrm>
            <a:custGeom>
              <a:avLst/>
              <a:gdLst>
                <a:gd name="T0" fmla="*/ 1 w 2"/>
                <a:gd name="T1" fmla="*/ 0 h 6"/>
                <a:gd name="T2" fmla="*/ 2 w 2"/>
                <a:gd name="T3" fmla="*/ 3 h 6"/>
                <a:gd name="T4" fmla="*/ 1 w 2"/>
                <a:gd name="T5" fmla="*/ 6 h 6"/>
                <a:gd name="T6" fmla="*/ 0 w 2"/>
                <a:gd name="T7" fmla="*/ 3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610FE21C-D036-4E32-BE8A-44CC49492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094"/>
              <a:ext cx="5" cy="13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3 h 6"/>
                <a:gd name="T4" fmla="*/ 1 w 2"/>
                <a:gd name="T5" fmla="*/ 6 h 6"/>
                <a:gd name="T6" fmla="*/ 0 w 2"/>
                <a:gd name="T7" fmla="*/ 3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21">
              <a:extLst>
                <a:ext uri="{FF2B5EF4-FFF2-40B4-BE49-F238E27FC236}">
                  <a16:creationId xmlns:a16="http://schemas.microsoft.com/office/drawing/2014/main" id="{F9C3DCE4-F74A-45C3-B54D-2A5F5172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096"/>
              <a:ext cx="2" cy="9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2 h 4"/>
                <a:gd name="T4" fmla="*/ 0 w 1"/>
                <a:gd name="T5" fmla="*/ 4 h 4"/>
                <a:gd name="T6" fmla="*/ 0 w 1"/>
                <a:gd name="T7" fmla="*/ 2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422">
              <a:extLst>
                <a:ext uri="{FF2B5EF4-FFF2-40B4-BE49-F238E27FC236}">
                  <a16:creationId xmlns:a16="http://schemas.microsoft.com/office/drawing/2014/main" id="{CF702900-6E68-4070-B623-8F361A1A8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3096"/>
              <a:ext cx="3" cy="7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1 h 3"/>
                <a:gd name="T4" fmla="*/ 0 w 1"/>
                <a:gd name="T5" fmla="*/ 3 h 3"/>
                <a:gd name="T6" fmla="*/ 0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423">
              <a:extLst>
                <a:ext uri="{FF2B5EF4-FFF2-40B4-BE49-F238E27FC236}">
                  <a16:creationId xmlns:a16="http://schemas.microsoft.com/office/drawing/2014/main" id="{EED3EA59-2D64-4EC2-90A9-CF50DFA7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3103"/>
              <a:ext cx="144" cy="73"/>
            </a:xfrm>
            <a:custGeom>
              <a:avLst/>
              <a:gdLst>
                <a:gd name="T0" fmla="*/ 62 w 65"/>
                <a:gd name="T1" fmla="*/ 8 h 33"/>
                <a:gd name="T2" fmla="*/ 25 w 65"/>
                <a:gd name="T3" fmla="*/ 24 h 33"/>
                <a:gd name="T4" fmla="*/ 21 w 65"/>
                <a:gd name="T5" fmla="*/ 23 h 33"/>
                <a:gd name="T6" fmla="*/ 17 w 65"/>
                <a:gd name="T7" fmla="*/ 21 h 33"/>
                <a:gd name="T8" fmla="*/ 17 w 65"/>
                <a:gd name="T9" fmla="*/ 24 h 33"/>
                <a:gd name="T10" fmla="*/ 15 w 65"/>
                <a:gd name="T11" fmla="*/ 28 h 33"/>
                <a:gd name="T12" fmla="*/ 6 w 65"/>
                <a:gd name="T13" fmla="*/ 32 h 33"/>
                <a:gd name="T14" fmla="*/ 1 w 65"/>
                <a:gd name="T15" fmla="*/ 29 h 33"/>
                <a:gd name="T16" fmla="*/ 0 w 65"/>
                <a:gd name="T17" fmla="*/ 27 h 33"/>
                <a:gd name="T18" fmla="*/ 63 w 65"/>
                <a:gd name="T19" fmla="*/ 0 h 33"/>
                <a:gd name="T20" fmla="*/ 64 w 65"/>
                <a:gd name="T21" fmla="*/ 1 h 33"/>
                <a:gd name="T22" fmla="*/ 62 w 65"/>
                <a:gd name="T2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3">
                  <a:moveTo>
                    <a:pt x="62" y="8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2" y="24"/>
                    <a:pt x="21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6"/>
                    <a:pt x="16" y="27"/>
                    <a:pt x="15" y="28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3"/>
                    <a:pt x="2" y="31"/>
                    <a:pt x="1" y="29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25" y="17"/>
                    <a:pt x="54" y="4"/>
                    <a:pt x="63" y="0"/>
                  </a:cubicBezTo>
                  <a:cubicBezTo>
                    <a:pt x="63" y="1"/>
                    <a:pt x="64" y="1"/>
                    <a:pt x="64" y="1"/>
                  </a:cubicBezTo>
                  <a:cubicBezTo>
                    <a:pt x="65" y="4"/>
                    <a:pt x="64" y="7"/>
                    <a:pt x="62" y="8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424">
              <a:extLst>
                <a:ext uri="{FF2B5EF4-FFF2-40B4-BE49-F238E27FC236}">
                  <a16:creationId xmlns:a16="http://schemas.microsoft.com/office/drawing/2014/main" id="{C4519E55-1033-41BE-9DA9-9BCC60BAD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548"/>
              <a:ext cx="290" cy="566"/>
            </a:xfrm>
            <a:custGeom>
              <a:avLst/>
              <a:gdLst>
                <a:gd name="T0" fmla="*/ 105 w 131"/>
                <a:gd name="T1" fmla="*/ 249 h 257"/>
                <a:gd name="T2" fmla="*/ 57 w 131"/>
                <a:gd name="T3" fmla="*/ 142 h 257"/>
                <a:gd name="T4" fmla="*/ 5 w 131"/>
                <a:gd name="T5" fmla="*/ 37 h 257"/>
                <a:gd name="T6" fmla="*/ 13 w 131"/>
                <a:gd name="T7" fmla="*/ 13 h 257"/>
                <a:gd name="T8" fmla="*/ 31 w 131"/>
                <a:gd name="T9" fmla="*/ 4 h 257"/>
                <a:gd name="T10" fmla="*/ 55 w 131"/>
                <a:gd name="T11" fmla="*/ 14 h 257"/>
                <a:gd name="T12" fmla="*/ 95 w 131"/>
                <a:gd name="T13" fmla="*/ 126 h 257"/>
                <a:gd name="T14" fmla="*/ 131 w 131"/>
                <a:gd name="T15" fmla="*/ 239 h 257"/>
                <a:gd name="T16" fmla="*/ 131 w 131"/>
                <a:gd name="T17" fmla="*/ 244 h 257"/>
                <a:gd name="T18" fmla="*/ 108 w 131"/>
                <a:gd name="T19" fmla="*/ 252 h 257"/>
                <a:gd name="T20" fmla="*/ 105 w 131"/>
                <a:gd name="T21" fmla="*/ 24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257">
                  <a:moveTo>
                    <a:pt x="105" y="249"/>
                  </a:moveTo>
                  <a:cubicBezTo>
                    <a:pt x="89" y="213"/>
                    <a:pt x="73" y="177"/>
                    <a:pt x="57" y="142"/>
                  </a:cubicBezTo>
                  <a:cubicBezTo>
                    <a:pt x="40" y="106"/>
                    <a:pt x="23" y="71"/>
                    <a:pt x="5" y="37"/>
                  </a:cubicBezTo>
                  <a:cubicBezTo>
                    <a:pt x="0" y="29"/>
                    <a:pt x="3" y="18"/>
                    <a:pt x="13" y="1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40" y="0"/>
                    <a:pt x="51" y="4"/>
                    <a:pt x="55" y="14"/>
                  </a:cubicBezTo>
                  <a:cubicBezTo>
                    <a:pt x="70" y="51"/>
                    <a:pt x="83" y="89"/>
                    <a:pt x="95" y="126"/>
                  </a:cubicBezTo>
                  <a:cubicBezTo>
                    <a:pt x="108" y="164"/>
                    <a:pt x="119" y="201"/>
                    <a:pt x="131" y="239"/>
                  </a:cubicBezTo>
                  <a:cubicBezTo>
                    <a:pt x="131" y="241"/>
                    <a:pt x="131" y="243"/>
                    <a:pt x="131" y="244"/>
                  </a:cubicBezTo>
                  <a:cubicBezTo>
                    <a:pt x="127" y="253"/>
                    <a:pt x="117" y="257"/>
                    <a:pt x="108" y="252"/>
                  </a:cubicBezTo>
                  <a:cubicBezTo>
                    <a:pt x="107" y="251"/>
                    <a:pt x="106" y="250"/>
                    <a:pt x="105" y="249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5">
              <a:extLst>
                <a:ext uri="{FF2B5EF4-FFF2-40B4-BE49-F238E27FC236}">
                  <a16:creationId xmlns:a16="http://schemas.microsoft.com/office/drawing/2014/main" id="{C9121170-489E-450B-9D6A-CB93BA6A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088"/>
              <a:ext cx="55" cy="57"/>
            </a:xfrm>
            <a:custGeom>
              <a:avLst/>
              <a:gdLst>
                <a:gd name="T0" fmla="*/ 25 w 25"/>
                <a:gd name="T1" fmla="*/ 14 h 26"/>
                <a:gd name="T2" fmla="*/ 23 w 25"/>
                <a:gd name="T3" fmla="*/ 0 h 26"/>
                <a:gd name="T4" fmla="*/ 3 w 25"/>
                <a:gd name="T5" fmla="*/ 3 h 26"/>
                <a:gd name="T6" fmla="*/ 0 w 25"/>
                <a:gd name="T7" fmla="*/ 18 h 26"/>
                <a:gd name="T8" fmla="*/ 25 w 25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25" y="1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1" y="26"/>
                    <a:pt x="25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6">
              <a:extLst>
                <a:ext uri="{FF2B5EF4-FFF2-40B4-BE49-F238E27FC236}">
                  <a16:creationId xmlns:a16="http://schemas.microsoft.com/office/drawing/2014/main" id="{3C922B65-9546-48E7-8603-07D34709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112"/>
              <a:ext cx="153" cy="64"/>
            </a:xfrm>
            <a:custGeom>
              <a:avLst/>
              <a:gdLst>
                <a:gd name="T0" fmla="*/ 10 w 69"/>
                <a:gd name="T1" fmla="*/ 13 h 29"/>
                <a:gd name="T2" fmla="*/ 35 w 69"/>
                <a:gd name="T3" fmla="*/ 3 h 29"/>
                <a:gd name="T4" fmla="*/ 37 w 69"/>
                <a:gd name="T5" fmla="*/ 1 h 29"/>
                <a:gd name="T6" fmla="*/ 40 w 69"/>
                <a:gd name="T7" fmla="*/ 0 h 29"/>
                <a:gd name="T8" fmla="*/ 52 w 69"/>
                <a:gd name="T9" fmla="*/ 6 h 29"/>
                <a:gd name="T10" fmla="*/ 65 w 69"/>
                <a:gd name="T11" fmla="*/ 1 h 29"/>
                <a:gd name="T12" fmla="*/ 68 w 69"/>
                <a:gd name="T13" fmla="*/ 2 h 29"/>
                <a:gd name="T14" fmla="*/ 69 w 69"/>
                <a:gd name="T15" fmla="*/ 10 h 29"/>
                <a:gd name="T16" fmla="*/ 69 w 69"/>
                <a:gd name="T17" fmla="*/ 25 h 29"/>
                <a:gd name="T18" fmla="*/ 65 w 69"/>
                <a:gd name="T19" fmla="*/ 29 h 29"/>
                <a:gd name="T20" fmla="*/ 56 w 69"/>
                <a:gd name="T21" fmla="*/ 29 h 29"/>
                <a:gd name="T22" fmla="*/ 52 w 69"/>
                <a:gd name="T23" fmla="*/ 26 h 29"/>
                <a:gd name="T24" fmla="*/ 51 w 69"/>
                <a:gd name="T25" fmla="*/ 24 h 29"/>
                <a:gd name="T26" fmla="*/ 48 w 69"/>
                <a:gd name="T27" fmla="*/ 27 h 29"/>
                <a:gd name="T28" fmla="*/ 45 w 69"/>
                <a:gd name="T29" fmla="*/ 29 h 29"/>
                <a:gd name="T30" fmla="*/ 4 w 69"/>
                <a:gd name="T31" fmla="*/ 29 h 29"/>
                <a:gd name="T32" fmla="*/ 0 w 69"/>
                <a:gd name="T33" fmla="*/ 24 h 29"/>
                <a:gd name="T34" fmla="*/ 10 w 69"/>
                <a:gd name="T3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9">
                  <a:moveTo>
                    <a:pt x="10" y="13"/>
                  </a:moveTo>
                  <a:cubicBezTo>
                    <a:pt x="20" y="11"/>
                    <a:pt x="28" y="8"/>
                    <a:pt x="35" y="3"/>
                  </a:cubicBezTo>
                  <a:cubicBezTo>
                    <a:pt x="36" y="2"/>
                    <a:pt x="36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3" y="3"/>
                    <a:pt x="47" y="6"/>
                    <a:pt x="52" y="6"/>
                  </a:cubicBezTo>
                  <a:cubicBezTo>
                    <a:pt x="59" y="6"/>
                    <a:pt x="63" y="3"/>
                    <a:pt x="65" y="1"/>
                  </a:cubicBezTo>
                  <a:cubicBezTo>
                    <a:pt x="66" y="0"/>
                    <a:pt x="68" y="1"/>
                    <a:pt x="68" y="2"/>
                  </a:cubicBezTo>
                  <a:cubicBezTo>
                    <a:pt x="68" y="5"/>
                    <a:pt x="69" y="8"/>
                    <a:pt x="69" y="10"/>
                  </a:cubicBezTo>
                  <a:cubicBezTo>
                    <a:pt x="69" y="16"/>
                    <a:pt x="69" y="21"/>
                    <a:pt x="69" y="25"/>
                  </a:cubicBezTo>
                  <a:cubicBezTo>
                    <a:pt x="69" y="27"/>
                    <a:pt x="67" y="29"/>
                    <a:pt x="65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4" y="29"/>
                    <a:pt x="53" y="28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7" y="29"/>
                    <a:pt x="46" y="29"/>
                    <a:pt x="4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" y="29"/>
                    <a:pt x="0" y="27"/>
                    <a:pt x="0" y="24"/>
                  </a:cubicBezTo>
                  <a:cubicBezTo>
                    <a:pt x="1" y="19"/>
                    <a:pt x="3" y="14"/>
                    <a:pt x="10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7">
              <a:extLst>
                <a:ext uri="{FF2B5EF4-FFF2-40B4-BE49-F238E27FC236}">
                  <a16:creationId xmlns:a16="http://schemas.microsoft.com/office/drawing/2014/main" id="{09943D84-B3B3-4E8C-B000-45BF82A1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119"/>
              <a:ext cx="4" cy="13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3 h 6"/>
                <a:gd name="T4" fmla="*/ 2 w 2"/>
                <a:gd name="T5" fmla="*/ 6 h 6"/>
                <a:gd name="T6" fmla="*/ 0 w 2"/>
                <a:gd name="T7" fmla="*/ 3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8">
              <a:extLst>
                <a:ext uri="{FF2B5EF4-FFF2-40B4-BE49-F238E27FC236}">
                  <a16:creationId xmlns:a16="http://schemas.microsoft.com/office/drawing/2014/main" id="{4C0397C7-40C8-4404-ABAE-39323649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3123"/>
              <a:ext cx="6" cy="11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3 h 5"/>
                <a:gd name="T4" fmla="*/ 3 w 3"/>
                <a:gd name="T5" fmla="*/ 5 h 5"/>
                <a:gd name="T6" fmla="*/ 1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3" y="4"/>
                    <a:pt x="3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29">
              <a:extLst>
                <a:ext uri="{FF2B5EF4-FFF2-40B4-BE49-F238E27FC236}">
                  <a16:creationId xmlns:a16="http://schemas.microsoft.com/office/drawing/2014/main" id="{177E6A51-0EA8-4716-9849-7A7AB3B3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27"/>
              <a:ext cx="4" cy="11"/>
            </a:xfrm>
            <a:custGeom>
              <a:avLst/>
              <a:gdLst>
                <a:gd name="T0" fmla="*/ 1 w 2"/>
                <a:gd name="T1" fmla="*/ 0 h 5"/>
                <a:gd name="T2" fmla="*/ 2 w 2"/>
                <a:gd name="T3" fmla="*/ 2 h 5"/>
                <a:gd name="T4" fmla="*/ 2 w 2"/>
                <a:gd name="T5" fmla="*/ 5 h 5"/>
                <a:gd name="T6" fmla="*/ 1 w 2"/>
                <a:gd name="T7" fmla="*/ 3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30">
              <a:extLst>
                <a:ext uri="{FF2B5EF4-FFF2-40B4-BE49-F238E27FC236}">
                  <a16:creationId xmlns:a16="http://schemas.microsoft.com/office/drawing/2014/main" id="{54096F1A-EBEA-4267-B5E6-B605D1B38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3132"/>
              <a:ext cx="7" cy="9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3 w 3"/>
                <a:gd name="T5" fmla="*/ 3 h 4"/>
                <a:gd name="T6" fmla="*/ 1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31">
              <a:extLst>
                <a:ext uri="{FF2B5EF4-FFF2-40B4-BE49-F238E27FC236}">
                  <a16:creationId xmlns:a16="http://schemas.microsoft.com/office/drawing/2014/main" id="{1C64307F-86C1-405C-8129-DB5E325A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3163"/>
              <a:ext cx="153" cy="13"/>
            </a:xfrm>
            <a:custGeom>
              <a:avLst/>
              <a:gdLst>
                <a:gd name="T0" fmla="*/ 4 w 69"/>
                <a:gd name="T1" fmla="*/ 6 h 6"/>
                <a:gd name="T2" fmla="*/ 45 w 69"/>
                <a:gd name="T3" fmla="*/ 6 h 6"/>
                <a:gd name="T4" fmla="*/ 48 w 69"/>
                <a:gd name="T5" fmla="*/ 4 h 6"/>
                <a:gd name="T6" fmla="*/ 51 w 69"/>
                <a:gd name="T7" fmla="*/ 1 h 6"/>
                <a:gd name="T8" fmla="*/ 52 w 69"/>
                <a:gd name="T9" fmla="*/ 3 h 6"/>
                <a:gd name="T10" fmla="*/ 56 w 69"/>
                <a:gd name="T11" fmla="*/ 6 h 6"/>
                <a:gd name="T12" fmla="*/ 65 w 69"/>
                <a:gd name="T13" fmla="*/ 6 h 6"/>
                <a:gd name="T14" fmla="*/ 69 w 69"/>
                <a:gd name="T15" fmla="*/ 2 h 6"/>
                <a:gd name="T16" fmla="*/ 69 w 69"/>
                <a:gd name="T17" fmla="*/ 0 h 6"/>
                <a:gd name="T18" fmla="*/ 1 w 69"/>
                <a:gd name="T19" fmla="*/ 0 h 6"/>
                <a:gd name="T20" fmla="*/ 0 w 69"/>
                <a:gd name="T21" fmla="*/ 1 h 6"/>
                <a:gd name="T22" fmla="*/ 4 w 69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6">
                  <a:moveTo>
                    <a:pt x="4" y="6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46" y="6"/>
                    <a:pt x="47" y="6"/>
                    <a:pt x="48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5"/>
                    <a:pt x="54" y="6"/>
                    <a:pt x="56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7" y="6"/>
                    <a:pt x="69" y="4"/>
                    <a:pt x="69" y="2"/>
                  </a:cubicBezTo>
                  <a:cubicBezTo>
                    <a:pt x="69" y="1"/>
                    <a:pt x="69" y="0"/>
                    <a:pt x="69" y="0"/>
                  </a:cubicBezTo>
                  <a:cubicBezTo>
                    <a:pt x="42" y="0"/>
                    <a:pt x="1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2" y="6"/>
                    <a:pt x="4" y="6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FB401A0B-8114-4922-98ED-F459F646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530"/>
              <a:ext cx="126" cy="589"/>
            </a:xfrm>
            <a:custGeom>
              <a:avLst/>
              <a:gdLst>
                <a:gd name="T0" fmla="*/ 21 w 57"/>
                <a:gd name="T1" fmla="*/ 256 h 267"/>
                <a:gd name="T2" fmla="*/ 8 w 57"/>
                <a:gd name="T3" fmla="*/ 138 h 267"/>
                <a:gd name="T4" fmla="*/ 0 w 57"/>
                <a:gd name="T5" fmla="*/ 19 h 267"/>
                <a:gd name="T6" fmla="*/ 19 w 57"/>
                <a:gd name="T7" fmla="*/ 0 h 267"/>
                <a:gd name="T8" fmla="*/ 39 w 57"/>
                <a:gd name="T9" fmla="*/ 1 h 267"/>
                <a:gd name="T10" fmla="*/ 56 w 57"/>
                <a:gd name="T11" fmla="*/ 20 h 267"/>
                <a:gd name="T12" fmla="*/ 50 w 57"/>
                <a:gd name="T13" fmla="*/ 137 h 267"/>
                <a:gd name="T14" fmla="*/ 48 w 57"/>
                <a:gd name="T15" fmla="*/ 254 h 267"/>
                <a:gd name="T16" fmla="*/ 47 w 57"/>
                <a:gd name="T17" fmla="*/ 259 h 267"/>
                <a:gd name="T18" fmla="*/ 23 w 57"/>
                <a:gd name="T19" fmla="*/ 260 h 267"/>
                <a:gd name="T20" fmla="*/ 21 w 57"/>
                <a:gd name="T21" fmla="*/ 25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267">
                  <a:moveTo>
                    <a:pt x="21" y="256"/>
                  </a:moveTo>
                  <a:cubicBezTo>
                    <a:pt x="16" y="217"/>
                    <a:pt x="12" y="177"/>
                    <a:pt x="8" y="138"/>
                  </a:cubicBezTo>
                  <a:cubicBezTo>
                    <a:pt x="5" y="99"/>
                    <a:pt x="2" y="5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50" y="2"/>
                    <a:pt x="57" y="11"/>
                    <a:pt x="56" y="20"/>
                  </a:cubicBezTo>
                  <a:cubicBezTo>
                    <a:pt x="53" y="59"/>
                    <a:pt x="51" y="98"/>
                    <a:pt x="50" y="137"/>
                  </a:cubicBezTo>
                  <a:cubicBezTo>
                    <a:pt x="49" y="176"/>
                    <a:pt x="48" y="215"/>
                    <a:pt x="48" y="254"/>
                  </a:cubicBezTo>
                  <a:cubicBezTo>
                    <a:pt x="48" y="256"/>
                    <a:pt x="48" y="257"/>
                    <a:pt x="47" y="259"/>
                  </a:cubicBezTo>
                  <a:cubicBezTo>
                    <a:pt x="41" y="266"/>
                    <a:pt x="30" y="267"/>
                    <a:pt x="23" y="260"/>
                  </a:cubicBezTo>
                  <a:cubicBezTo>
                    <a:pt x="22" y="259"/>
                    <a:pt x="21" y="257"/>
                    <a:pt x="21" y="256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11ED1FBB-46AF-4A3B-BFB0-CC2B8A66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906"/>
              <a:ext cx="49" cy="49"/>
            </a:xfrm>
            <a:custGeom>
              <a:avLst/>
              <a:gdLst>
                <a:gd name="T0" fmla="*/ 0 w 49"/>
                <a:gd name="T1" fmla="*/ 11 h 49"/>
                <a:gd name="T2" fmla="*/ 42 w 49"/>
                <a:gd name="T3" fmla="*/ 0 h 49"/>
                <a:gd name="T4" fmla="*/ 49 w 49"/>
                <a:gd name="T5" fmla="*/ 35 h 49"/>
                <a:gd name="T6" fmla="*/ 9 w 49"/>
                <a:gd name="T7" fmla="*/ 49 h 49"/>
                <a:gd name="T8" fmla="*/ 0 w 49"/>
                <a:gd name="T9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11"/>
                  </a:moveTo>
                  <a:lnTo>
                    <a:pt x="42" y="0"/>
                  </a:lnTo>
                  <a:lnTo>
                    <a:pt x="49" y="35"/>
                  </a:lnTo>
                  <a:lnTo>
                    <a:pt x="9" y="4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3C0D8F5A-8CE6-4284-AE21-C5B53834C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831"/>
              <a:ext cx="91" cy="93"/>
            </a:xfrm>
            <a:custGeom>
              <a:avLst/>
              <a:gdLst>
                <a:gd name="T0" fmla="*/ 5 w 41"/>
                <a:gd name="T1" fmla="*/ 12 h 42"/>
                <a:gd name="T2" fmla="*/ 3 w 41"/>
                <a:gd name="T3" fmla="*/ 8 h 42"/>
                <a:gd name="T4" fmla="*/ 6 w 41"/>
                <a:gd name="T5" fmla="*/ 1 h 42"/>
                <a:gd name="T6" fmla="*/ 13 w 41"/>
                <a:gd name="T7" fmla="*/ 2 h 42"/>
                <a:gd name="T8" fmla="*/ 22 w 41"/>
                <a:gd name="T9" fmla="*/ 3 h 42"/>
                <a:gd name="T10" fmla="*/ 33 w 41"/>
                <a:gd name="T11" fmla="*/ 2 h 42"/>
                <a:gd name="T12" fmla="*/ 36 w 41"/>
                <a:gd name="T13" fmla="*/ 2 h 42"/>
                <a:gd name="T14" fmla="*/ 39 w 41"/>
                <a:gd name="T15" fmla="*/ 5 h 42"/>
                <a:gd name="T16" fmla="*/ 40 w 41"/>
                <a:gd name="T17" fmla="*/ 10 h 42"/>
                <a:gd name="T18" fmla="*/ 41 w 41"/>
                <a:gd name="T19" fmla="*/ 30 h 42"/>
                <a:gd name="T20" fmla="*/ 30 w 41"/>
                <a:gd name="T21" fmla="*/ 38 h 42"/>
                <a:gd name="T22" fmla="*/ 5 w 41"/>
                <a:gd name="T23" fmla="*/ 31 h 42"/>
                <a:gd name="T24" fmla="*/ 1 w 41"/>
                <a:gd name="T25" fmla="*/ 19 h 42"/>
                <a:gd name="T26" fmla="*/ 5 w 41"/>
                <a:gd name="T27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2">
                  <a:moveTo>
                    <a:pt x="5" y="12"/>
                  </a:moveTo>
                  <a:cubicBezTo>
                    <a:pt x="5" y="12"/>
                    <a:pt x="4" y="11"/>
                    <a:pt x="3" y="8"/>
                  </a:cubicBezTo>
                  <a:cubicBezTo>
                    <a:pt x="3" y="5"/>
                    <a:pt x="3" y="3"/>
                    <a:pt x="6" y="1"/>
                  </a:cubicBezTo>
                  <a:cubicBezTo>
                    <a:pt x="9" y="0"/>
                    <a:pt x="10" y="2"/>
                    <a:pt x="13" y="2"/>
                  </a:cubicBezTo>
                  <a:cubicBezTo>
                    <a:pt x="17" y="1"/>
                    <a:pt x="20" y="1"/>
                    <a:pt x="22" y="3"/>
                  </a:cubicBezTo>
                  <a:cubicBezTo>
                    <a:pt x="25" y="4"/>
                    <a:pt x="27" y="2"/>
                    <a:pt x="33" y="2"/>
                  </a:cubicBezTo>
                  <a:cubicBezTo>
                    <a:pt x="34" y="2"/>
                    <a:pt x="35" y="2"/>
                    <a:pt x="36" y="2"/>
                  </a:cubicBezTo>
                  <a:cubicBezTo>
                    <a:pt x="37" y="2"/>
                    <a:pt x="38" y="3"/>
                    <a:pt x="39" y="5"/>
                  </a:cubicBezTo>
                  <a:cubicBezTo>
                    <a:pt x="39" y="7"/>
                    <a:pt x="40" y="10"/>
                    <a:pt x="40" y="10"/>
                  </a:cubicBezTo>
                  <a:cubicBezTo>
                    <a:pt x="41" y="13"/>
                    <a:pt x="41" y="22"/>
                    <a:pt x="41" y="30"/>
                  </a:cubicBezTo>
                  <a:cubicBezTo>
                    <a:pt x="41" y="38"/>
                    <a:pt x="30" y="38"/>
                    <a:pt x="30" y="38"/>
                  </a:cubicBezTo>
                  <a:cubicBezTo>
                    <a:pt x="20" y="42"/>
                    <a:pt x="10" y="42"/>
                    <a:pt x="5" y="31"/>
                  </a:cubicBezTo>
                  <a:cubicBezTo>
                    <a:pt x="5" y="31"/>
                    <a:pt x="1" y="24"/>
                    <a:pt x="1" y="19"/>
                  </a:cubicBezTo>
                  <a:cubicBezTo>
                    <a:pt x="0" y="14"/>
                    <a:pt x="5" y="12"/>
                    <a:pt x="5" y="12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73BC20AC-67E8-4146-B262-86F5F6E2D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831"/>
              <a:ext cx="31" cy="58"/>
            </a:xfrm>
            <a:custGeom>
              <a:avLst/>
              <a:gdLst>
                <a:gd name="T0" fmla="*/ 4 w 14"/>
                <a:gd name="T1" fmla="*/ 1 h 26"/>
                <a:gd name="T2" fmla="*/ 11 w 14"/>
                <a:gd name="T3" fmla="*/ 9 h 26"/>
                <a:gd name="T4" fmla="*/ 10 w 14"/>
                <a:gd name="T5" fmla="*/ 25 h 26"/>
                <a:gd name="T6" fmla="*/ 1 w 14"/>
                <a:gd name="T7" fmla="*/ 8 h 26"/>
                <a:gd name="T8" fmla="*/ 4 w 14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4" y="1"/>
                  </a:moveTo>
                  <a:cubicBezTo>
                    <a:pt x="6" y="1"/>
                    <a:pt x="9" y="0"/>
                    <a:pt x="11" y="9"/>
                  </a:cubicBezTo>
                  <a:cubicBezTo>
                    <a:pt x="13" y="18"/>
                    <a:pt x="14" y="24"/>
                    <a:pt x="10" y="25"/>
                  </a:cubicBezTo>
                  <a:cubicBezTo>
                    <a:pt x="7" y="26"/>
                    <a:pt x="2" y="14"/>
                    <a:pt x="1" y="8"/>
                  </a:cubicBezTo>
                  <a:cubicBezTo>
                    <a:pt x="0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6">
              <a:extLst>
                <a:ext uri="{FF2B5EF4-FFF2-40B4-BE49-F238E27FC236}">
                  <a16:creationId xmlns:a16="http://schemas.microsoft.com/office/drawing/2014/main" id="{3A2A0D63-D529-4BFD-9629-D4D04D493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829"/>
              <a:ext cx="31" cy="57"/>
            </a:xfrm>
            <a:custGeom>
              <a:avLst/>
              <a:gdLst>
                <a:gd name="T0" fmla="*/ 4 w 14"/>
                <a:gd name="T1" fmla="*/ 2 h 26"/>
                <a:gd name="T2" fmla="*/ 11 w 14"/>
                <a:gd name="T3" fmla="*/ 9 h 26"/>
                <a:gd name="T4" fmla="*/ 10 w 14"/>
                <a:gd name="T5" fmla="*/ 25 h 26"/>
                <a:gd name="T6" fmla="*/ 1 w 14"/>
                <a:gd name="T7" fmla="*/ 9 h 26"/>
                <a:gd name="T8" fmla="*/ 4 w 14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4" y="2"/>
                  </a:moveTo>
                  <a:cubicBezTo>
                    <a:pt x="6" y="2"/>
                    <a:pt x="9" y="0"/>
                    <a:pt x="11" y="9"/>
                  </a:cubicBezTo>
                  <a:cubicBezTo>
                    <a:pt x="13" y="19"/>
                    <a:pt x="14" y="25"/>
                    <a:pt x="10" y="25"/>
                  </a:cubicBezTo>
                  <a:cubicBezTo>
                    <a:pt x="7" y="26"/>
                    <a:pt x="2" y="14"/>
                    <a:pt x="1" y="9"/>
                  </a:cubicBezTo>
                  <a:cubicBezTo>
                    <a:pt x="0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7">
              <a:extLst>
                <a:ext uri="{FF2B5EF4-FFF2-40B4-BE49-F238E27FC236}">
                  <a16:creationId xmlns:a16="http://schemas.microsoft.com/office/drawing/2014/main" id="{76041B8E-A1FE-4259-BFB0-1B8DB9E2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829"/>
              <a:ext cx="24" cy="55"/>
            </a:xfrm>
            <a:custGeom>
              <a:avLst/>
              <a:gdLst>
                <a:gd name="T0" fmla="*/ 4 w 11"/>
                <a:gd name="T1" fmla="*/ 1 h 25"/>
                <a:gd name="T2" fmla="*/ 10 w 11"/>
                <a:gd name="T3" fmla="*/ 9 h 25"/>
                <a:gd name="T4" fmla="*/ 8 w 11"/>
                <a:gd name="T5" fmla="*/ 25 h 25"/>
                <a:gd name="T6" fmla="*/ 0 w 11"/>
                <a:gd name="T7" fmla="*/ 7 h 25"/>
                <a:gd name="T8" fmla="*/ 4 w 11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5">
                  <a:moveTo>
                    <a:pt x="4" y="1"/>
                  </a:moveTo>
                  <a:cubicBezTo>
                    <a:pt x="6" y="1"/>
                    <a:pt x="9" y="0"/>
                    <a:pt x="10" y="9"/>
                  </a:cubicBezTo>
                  <a:cubicBezTo>
                    <a:pt x="11" y="19"/>
                    <a:pt x="11" y="25"/>
                    <a:pt x="8" y="25"/>
                  </a:cubicBezTo>
                  <a:cubicBezTo>
                    <a:pt x="4" y="25"/>
                    <a:pt x="1" y="13"/>
                    <a:pt x="0" y="7"/>
                  </a:cubicBezTo>
                  <a:cubicBezTo>
                    <a:pt x="0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438">
              <a:extLst>
                <a:ext uri="{FF2B5EF4-FFF2-40B4-BE49-F238E27FC236}">
                  <a16:creationId xmlns:a16="http://schemas.microsoft.com/office/drawing/2014/main" id="{1426E183-215E-4F26-BB63-B93AF02FC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829"/>
              <a:ext cx="22" cy="55"/>
            </a:xfrm>
            <a:custGeom>
              <a:avLst/>
              <a:gdLst>
                <a:gd name="T0" fmla="*/ 5 w 10"/>
                <a:gd name="T1" fmla="*/ 0 h 25"/>
                <a:gd name="T2" fmla="*/ 10 w 10"/>
                <a:gd name="T3" fmla="*/ 9 h 25"/>
                <a:gd name="T4" fmla="*/ 6 w 10"/>
                <a:gd name="T5" fmla="*/ 25 h 25"/>
                <a:gd name="T6" fmla="*/ 0 w 10"/>
                <a:gd name="T7" fmla="*/ 6 h 25"/>
                <a:gd name="T8" fmla="*/ 5 w 1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5">
                  <a:moveTo>
                    <a:pt x="5" y="0"/>
                  </a:moveTo>
                  <a:cubicBezTo>
                    <a:pt x="7" y="1"/>
                    <a:pt x="10" y="0"/>
                    <a:pt x="10" y="9"/>
                  </a:cubicBezTo>
                  <a:cubicBezTo>
                    <a:pt x="9" y="19"/>
                    <a:pt x="9" y="25"/>
                    <a:pt x="6" y="25"/>
                  </a:cubicBezTo>
                  <a:cubicBezTo>
                    <a:pt x="2" y="25"/>
                    <a:pt x="0" y="12"/>
                    <a:pt x="0" y="6"/>
                  </a:cubicBezTo>
                  <a:cubicBezTo>
                    <a:pt x="1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39">
              <a:extLst>
                <a:ext uri="{FF2B5EF4-FFF2-40B4-BE49-F238E27FC236}">
                  <a16:creationId xmlns:a16="http://schemas.microsoft.com/office/drawing/2014/main" id="{D4FD7774-7C48-49CA-9A10-AA89D2CF9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855"/>
              <a:ext cx="55" cy="53"/>
            </a:xfrm>
            <a:custGeom>
              <a:avLst/>
              <a:gdLst>
                <a:gd name="T0" fmla="*/ 5 w 25"/>
                <a:gd name="T1" fmla="*/ 2 h 24"/>
                <a:gd name="T2" fmla="*/ 16 w 25"/>
                <a:gd name="T3" fmla="*/ 1 h 24"/>
                <a:gd name="T4" fmla="*/ 23 w 25"/>
                <a:gd name="T5" fmla="*/ 7 h 24"/>
                <a:gd name="T6" fmla="*/ 12 w 25"/>
                <a:gd name="T7" fmla="*/ 8 h 24"/>
                <a:gd name="T8" fmla="*/ 7 w 25"/>
                <a:gd name="T9" fmla="*/ 22 h 24"/>
                <a:gd name="T10" fmla="*/ 3 w 25"/>
                <a:gd name="T11" fmla="*/ 14 h 24"/>
                <a:gd name="T12" fmla="*/ 5 w 25"/>
                <a:gd name="T1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4">
                  <a:moveTo>
                    <a:pt x="5" y="2"/>
                  </a:moveTo>
                  <a:cubicBezTo>
                    <a:pt x="5" y="2"/>
                    <a:pt x="9" y="0"/>
                    <a:pt x="16" y="1"/>
                  </a:cubicBezTo>
                  <a:cubicBezTo>
                    <a:pt x="23" y="2"/>
                    <a:pt x="25" y="5"/>
                    <a:pt x="23" y="7"/>
                  </a:cubicBezTo>
                  <a:cubicBezTo>
                    <a:pt x="21" y="10"/>
                    <a:pt x="12" y="8"/>
                    <a:pt x="12" y="8"/>
                  </a:cubicBezTo>
                  <a:cubicBezTo>
                    <a:pt x="12" y="8"/>
                    <a:pt x="17" y="24"/>
                    <a:pt x="7" y="22"/>
                  </a:cubicBezTo>
                  <a:cubicBezTo>
                    <a:pt x="7" y="22"/>
                    <a:pt x="5" y="21"/>
                    <a:pt x="3" y="14"/>
                  </a:cubicBezTo>
                  <a:cubicBezTo>
                    <a:pt x="0" y="7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40">
              <a:extLst>
                <a:ext uri="{FF2B5EF4-FFF2-40B4-BE49-F238E27FC236}">
                  <a16:creationId xmlns:a16="http://schemas.microsoft.com/office/drawing/2014/main" id="{66FC5AFE-36AB-41A0-9B29-383DAAB3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917"/>
              <a:ext cx="224" cy="386"/>
            </a:xfrm>
            <a:custGeom>
              <a:avLst/>
              <a:gdLst>
                <a:gd name="T0" fmla="*/ 85 w 101"/>
                <a:gd name="T1" fmla="*/ 1 h 175"/>
                <a:gd name="T2" fmla="*/ 89 w 101"/>
                <a:gd name="T3" fmla="*/ 2 h 175"/>
                <a:gd name="T4" fmla="*/ 97 w 101"/>
                <a:gd name="T5" fmla="*/ 45 h 175"/>
                <a:gd name="T6" fmla="*/ 100 w 101"/>
                <a:gd name="T7" fmla="*/ 67 h 175"/>
                <a:gd name="T8" fmla="*/ 101 w 101"/>
                <a:gd name="T9" fmla="*/ 73 h 175"/>
                <a:gd name="T10" fmla="*/ 101 w 101"/>
                <a:gd name="T11" fmla="*/ 80 h 175"/>
                <a:gd name="T12" fmla="*/ 100 w 101"/>
                <a:gd name="T13" fmla="*/ 88 h 175"/>
                <a:gd name="T14" fmla="*/ 100 w 101"/>
                <a:gd name="T15" fmla="*/ 92 h 175"/>
                <a:gd name="T16" fmla="*/ 98 w 101"/>
                <a:gd name="T17" fmla="*/ 96 h 175"/>
                <a:gd name="T18" fmla="*/ 85 w 101"/>
                <a:gd name="T19" fmla="*/ 120 h 175"/>
                <a:gd name="T20" fmla="*/ 69 w 101"/>
                <a:gd name="T21" fmla="*/ 138 h 175"/>
                <a:gd name="T22" fmla="*/ 35 w 101"/>
                <a:gd name="T23" fmla="*/ 168 h 175"/>
                <a:gd name="T24" fmla="*/ 6 w 101"/>
                <a:gd name="T25" fmla="*/ 165 h 175"/>
                <a:gd name="T26" fmla="*/ 11 w 101"/>
                <a:gd name="T27" fmla="*/ 137 h 175"/>
                <a:gd name="T28" fmla="*/ 43 w 101"/>
                <a:gd name="T29" fmla="*/ 111 h 175"/>
                <a:gd name="T30" fmla="*/ 56 w 101"/>
                <a:gd name="T31" fmla="*/ 97 h 175"/>
                <a:gd name="T32" fmla="*/ 65 w 101"/>
                <a:gd name="T33" fmla="*/ 84 h 175"/>
                <a:gd name="T34" fmla="*/ 66 w 101"/>
                <a:gd name="T35" fmla="*/ 80 h 175"/>
                <a:gd name="T36" fmla="*/ 65 w 101"/>
                <a:gd name="T37" fmla="*/ 75 h 175"/>
                <a:gd name="T38" fmla="*/ 65 w 101"/>
                <a:gd name="T39" fmla="*/ 71 h 175"/>
                <a:gd name="T40" fmla="*/ 63 w 101"/>
                <a:gd name="T41" fmla="*/ 50 h 175"/>
                <a:gd name="T42" fmla="*/ 57 w 101"/>
                <a:gd name="T43" fmla="*/ 8 h 175"/>
                <a:gd name="T44" fmla="*/ 60 w 101"/>
                <a:gd name="T45" fmla="*/ 6 h 175"/>
                <a:gd name="T46" fmla="*/ 85 w 101"/>
                <a:gd name="T47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" h="175">
                  <a:moveTo>
                    <a:pt x="85" y="1"/>
                  </a:moveTo>
                  <a:cubicBezTo>
                    <a:pt x="87" y="0"/>
                    <a:pt x="88" y="1"/>
                    <a:pt x="89" y="2"/>
                  </a:cubicBezTo>
                  <a:cubicBezTo>
                    <a:pt x="92" y="16"/>
                    <a:pt x="94" y="30"/>
                    <a:pt x="97" y="45"/>
                  </a:cubicBezTo>
                  <a:cubicBezTo>
                    <a:pt x="98" y="52"/>
                    <a:pt x="99" y="60"/>
                    <a:pt x="100" y="67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75"/>
                    <a:pt x="101" y="78"/>
                    <a:pt x="101" y="80"/>
                  </a:cubicBezTo>
                  <a:cubicBezTo>
                    <a:pt x="101" y="82"/>
                    <a:pt x="101" y="85"/>
                    <a:pt x="100" y="88"/>
                  </a:cubicBezTo>
                  <a:cubicBezTo>
                    <a:pt x="100" y="90"/>
                    <a:pt x="100" y="91"/>
                    <a:pt x="100" y="92"/>
                  </a:cubicBezTo>
                  <a:cubicBezTo>
                    <a:pt x="99" y="94"/>
                    <a:pt x="99" y="95"/>
                    <a:pt x="98" y="96"/>
                  </a:cubicBezTo>
                  <a:cubicBezTo>
                    <a:pt x="95" y="106"/>
                    <a:pt x="90" y="113"/>
                    <a:pt x="85" y="120"/>
                  </a:cubicBezTo>
                  <a:cubicBezTo>
                    <a:pt x="80" y="127"/>
                    <a:pt x="74" y="132"/>
                    <a:pt x="69" y="138"/>
                  </a:cubicBezTo>
                  <a:cubicBezTo>
                    <a:pt x="58" y="149"/>
                    <a:pt x="46" y="159"/>
                    <a:pt x="35" y="168"/>
                  </a:cubicBezTo>
                  <a:cubicBezTo>
                    <a:pt x="25" y="175"/>
                    <a:pt x="12" y="174"/>
                    <a:pt x="6" y="165"/>
                  </a:cubicBezTo>
                  <a:cubicBezTo>
                    <a:pt x="0" y="156"/>
                    <a:pt x="2" y="144"/>
                    <a:pt x="11" y="137"/>
                  </a:cubicBezTo>
                  <a:cubicBezTo>
                    <a:pt x="22" y="129"/>
                    <a:pt x="33" y="120"/>
                    <a:pt x="43" y="111"/>
                  </a:cubicBezTo>
                  <a:cubicBezTo>
                    <a:pt x="47" y="107"/>
                    <a:pt x="52" y="102"/>
                    <a:pt x="56" y="97"/>
                  </a:cubicBezTo>
                  <a:cubicBezTo>
                    <a:pt x="60" y="93"/>
                    <a:pt x="63" y="88"/>
                    <a:pt x="65" y="84"/>
                  </a:cubicBezTo>
                  <a:cubicBezTo>
                    <a:pt x="65" y="82"/>
                    <a:pt x="65" y="82"/>
                    <a:pt x="66" y="80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64"/>
                    <a:pt x="64" y="57"/>
                    <a:pt x="63" y="50"/>
                  </a:cubicBezTo>
                  <a:cubicBezTo>
                    <a:pt x="61" y="36"/>
                    <a:pt x="59" y="22"/>
                    <a:pt x="57" y="8"/>
                  </a:cubicBezTo>
                  <a:cubicBezTo>
                    <a:pt x="56" y="7"/>
                    <a:pt x="58" y="6"/>
                    <a:pt x="60" y="6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441">
              <a:extLst>
                <a:ext uri="{FF2B5EF4-FFF2-40B4-BE49-F238E27FC236}">
                  <a16:creationId xmlns:a16="http://schemas.microsoft.com/office/drawing/2014/main" id="{A47F027A-4071-43D4-B22A-9D402668F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204"/>
              <a:ext cx="22" cy="158"/>
            </a:xfrm>
            <a:custGeom>
              <a:avLst/>
              <a:gdLst>
                <a:gd name="T0" fmla="*/ 10 w 10"/>
                <a:gd name="T1" fmla="*/ 72 h 72"/>
                <a:gd name="T2" fmla="*/ 4 w 10"/>
                <a:gd name="T3" fmla="*/ 0 h 72"/>
                <a:gd name="T4" fmla="*/ 7 w 10"/>
                <a:gd name="T5" fmla="*/ 2 h 72"/>
                <a:gd name="T6" fmla="*/ 7 w 10"/>
                <a:gd name="T7" fmla="*/ 2 h 72"/>
                <a:gd name="T8" fmla="*/ 10 w 10"/>
                <a:gd name="T9" fmla="*/ 5 h 72"/>
                <a:gd name="T10" fmla="*/ 10 w 10"/>
                <a:gd name="T11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2">
                  <a:moveTo>
                    <a:pt x="10" y="72"/>
                  </a:moveTo>
                  <a:cubicBezTo>
                    <a:pt x="0" y="53"/>
                    <a:pt x="4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9" y="4"/>
                    <a:pt x="10" y="5"/>
                  </a:cubicBezTo>
                  <a:cubicBezTo>
                    <a:pt x="10" y="5"/>
                    <a:pt x="9" y="31"/>
                    <a:pt x="10" y="7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C725FC4A-B3B7-4F84-B0CD-D9422AD3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197"/>
              <a:ext cx="22" cy="190"/>
            </a:xfrm>
            <a:custGeom>
              <a:avLst/>
              <a:gdLst>
                <a:gd name="T0" fmla="*/ 6 w 10"/>
                <a:gd name="T1" fmla="*/ 2 h 86"/>
                <a:gd name="T2" fmla="*/ 6 w 10"/>
                <a:gd name="T3" fmla="*/ 1 h 86"/>
                <a:gd name="T4" fmla="*/ 9 w 10"/>
                <a:gd name="T5" fmla="*/ 0 h 86"/>
                <a:gd name="T6" fmla="*/ 9 w 10"/>
                <a:gd name="T7" fmla="*/ 0 h 86"/>
                <a:gd name="T8" fmla="*/ 0 w 10"/>
                <a:gd name="T9" fmla="*/ 86 h 86"/>
                <a:gd name="T10" fmla="*/ 6 w 10"/>
                <a:gd name="T1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6">
                  <a:moveTo>
                    <a:pt x="6" y="2"/>
                  </a:moveTo>
                  <a:cubicBezTo>
                    <a:pt x="6" y="2"/>
                    <a:pt x="6" y="2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50"/>
                    <a:pt x="0" y="86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158ADEB6-7210-4CF4-A0F2-1F8578211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561"/>
              <a:ext cx="250" cy="119"/>
            </a:xfrm>
            <a:custGeom>
              <a:avLst/>
              <a:gdLst>
                <a:gd name="T0" fmla="*/ 113 w 113"/>
                <a:gd name="T1" fmla="*/ 0 h 54"/>
                <a:gd name="T2" fmla="*/ 57 w 113"/>
                <a:gd name="T3" fmla="*/ 54 h 54"/>
                <a:gd name="T4" fmla="*/ 0 w 113"/>
                <a:gd name="T5" fmla="*/ 5 h 54"/>
                <a:gd name="T6" fmla="*/ 113 w 11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4">
                  <a:moveTo>
                    <a:pt x="113" y="0"/>
                  </a:moveTo>
                  <a:cubicBezTo>
                    <a:pt x="108" y="24"/>
                    <a:pt x="86" y="54"/>
                    <a:pt x="57" y="54"/>
                  </a:cubicBezTo>
                  <a:cubicBezTo>
                    <a:pt x="28" y="54"/>
                    <a:pt x="5" y="28"/>
                    <a:pt x="0" y="5"/>
                  </a:cubicBezTo>
                  <a:cubicBezTo>
                    <a:pt x="43" y="9"/>
                    <a:pt x="95" y="2"/>
                    <a:pt x="113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A86C9588-BE61-423B-AE41-B74CE48C1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570"/>
              <a:ext cx="31" cy="24"/>
            </a:xfrm>
            <a:custGeom>
              <a:avLst/>
              <a:gdLst>
                <a:gd name="T0" fmla="*/ 0 w 14"/>
                <a:gd name="T1" fmla="*/ 2 h 11"/>
                <a:gd name="T2" fmla="*/ 14 w 14"/>
                <a:gd name="T3" fmla="*/ 0 h 11"/>
                <a:gd name="T4" fmla="*/ 14 w 14"/>
                <a:gd name="T5" fmla="*/ 1 h 11"/>
                <a:gd name="T6" fmla="*/ 13 w 14"/>
                <a:gd name="T7" fmla="*/ 9 h 11"/>
                <a:gd name="T8" fmla="*/ 0 w 14"/>
                <a:gd name="T9" fmla="*/ 11 h 11"/>
                <a:gd name="T10" fmla="*/ 0 w 14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0" y="2"/>
                  </a:moveTo>
                  <a:cubicBezTo>
                    <a:pt x="9" y="1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3"/>
                    <a:pt x="13" y="6"/>
                    <a:pt x="13" y="9"/>
                  </a:cubicBezTo>
                  <a:cubicBezTo>
                    <a:pt x="11" y="10"/>
                    <a:pt x="6" y="10"/>
                    <a:pt x="0" y="1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B05B5952-A25C-4F8A-A0B6-1AC917B1A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576"/>
              <a:ext cx="146" cy="27"/>
            </a:xfrm>
            <a:custGeom>
              <a:avLst/>
              <a:gdLst>
                <a:gd name="T0" fmla="*/ 0 w 66"/>
                <a:gd name="T1" fmla="*/ 3 h 12"/>
                <a:gd name="T2" fmla="*/ 65 w 66"/>
                <a:gd name="T3" fmla="*/ 0 h 12"/>
                <a:gd name="T4" fmla="*/ 66 w 66"/>
                <a:gd name="T5" fmla="*/ 8 h 12"/>
                <a:gd name="T6" fmla="*/ 0 w 66"/>
                <a:gd name="T7" fmla="*/ 11 h 12"/>
                <a:gd name="T8" fmla="*/ 0 w 66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">
                  <a:moveTo>
                    <a:pt x="0" y="3"/>
                  </a:moveTo>
                  <a:cubicBezTo>
                    <a:pt x="23" y="4"/>
                    <a:pt x="48" y="2"/>
                    <a:pt x="65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48" y="10"/>
                    <a:pt x="22" y="12"/>
                    <a:pt x="0" y="11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1B786DAD-F262-490B-908B-DF1980F2A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578"/>
              <a:ext cx="39" cy="20"/>
            </a:xfrm>
            <a:custGeom>
              <a:avLst/>
              <a:gdLst>
                <a:gd name="T0" fmla="*/ 0 w 18"/>
                <a:gd name="T1" fmla="*/ 0 h 9"/>
                <a:gd name="T2" fmla="*/ 17 w 18"/>
                <a:gd name="T3" fmla="*/ 2 h 9"/>
                <a:gd name="T4" fmla="*/ 18 w 18"/>
                <a:gd name="T5" fmla="*/ 9 h 9"/>
                <a:gd name="T6" fmla="*/ 0 w 18"/>
                <a:gd name="T7" fmla="*/ 6 h 9"/>
                <a:gd name="T8" fmla="*/ 0 w 1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6" y="1"/>
                    <a:pt x="11" y="1"/>
                    <a:pt x="17" y="2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1" y="8"/>
                    <a:pt x="5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E4EB90ED-8C3B-45AC-A5D4-17DE42B8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578"/>
              <a:ext cx="29" cy="25"/>
            </a:xfrm>
            <a:custGeom>
              <a:avLst/>
              <a:gdLst>
                <a:gd name="T0" fmla="*/ 2 w 13"/>
                <a:gd name="T1" fmla="*/ 10 h 11"/>
                <a:gd name="T2" fmla="*/ 3 w 13"/>
                <a:gd name="T3" fmla="*/ 10 h 11"/>
                <a:gd name="T4" fmla="*/ 10 w 13"/>
                <a:gd name="T5" fmla="*/ 10 h 11"/>
                <a:gd name="T6" fmla="*/ 12 w 13"/>
                <a:gd name="T7" fmla="*/ 7 h 11"/>
                <a:gd name="T8" fmla="*/ 12 w 13"/>
                <a:gd name="T9" fmla="*/ 4 h 11"/>
                <a:gd name="T10" fmla="*/ 9 w 13"/>
                <a:gd name="T11" fmla="*/ 1 h 11"/>
                <a:gd name="T12" fmla="*/ 3 w 13"/>
                <a:gd name="T13" fmla="*/ 2 h 11"/>
                <a:gd name="T14" fmla="*/ 1 w 13"/>
                <a:gd name="T15" fmla="*/ 2 h 11"/>
                <a:gd name="T16" fmla="*/ 0 w 13"/>
                <a:gd name="T17" fmla="*/ 2 h 11"/>
                <a:gd name="T18" fmla="*/ 2 w 13"/>
                <a:gd name="T19" fmla="*/ 1 h 11"/>
                <a:gd name="T20" fmla="*/ 10 w 13"/>
                <a:gd name="T21" fmla="*/ 0 h 11"/>
                <a:gd name="T22" fmla="*/ 13 w 13"/>
                <a:gd name="T23" fmla="*/ 3 h 11"/>
                <a:gd name="T24" fmla="*/ 13 w 13"/>
                <a:gd name="T25" fmla="*/ 7 h 11"/>
                <a:gd name="T26" fmla="*/ 10 w 13"/>
                <a:gd name="T27" fmla="*/ 11 h 11"/>
                <a:gd name="T28" fmla="*/ 3 w 13"/>
                <a:gd name="T29" fmla="*/ 11 h 11"/>
                <a:gd name="T30" fmla="*/ 0 w 13"/>
                <a:gd name="T31" fmla="*/ 10 h 11"/>
                <a:gd name="T32" fmla="*/ 2 w 13"/>
                <a:gd name="T3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1">
                  <a:moveTo>
                    <a:pt x="2" y="10"/>
                  </a:moveTo>
                  <a:cubicBezTo>
                    <a:pt x="2" y="10"/>
                    <a:pt x="3" y="10"/>
                    <a:pt x="3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2" y="8"/>
                    <a:pt x="12" y="7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1" y="1"/>
                    <a:pt x="9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3" y="2"/>
                    <a:pt x="13" y="3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2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1" y="11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8">
              <a:extLst>
                <a:ext uri="{FF2B5EF4-FFF2-40B4-BE49-F238E27FC236}">
                  <a16:creationId xmlns:a16="http://schemas.microsoft.com/office/drawing/2014/main" id="{82086FB4-F5AE-42F5-9F6F-E64EA172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590"/>
              <a:ext cx="20" cy="2"/>
            </a:xfrm>
            <a:custGeom>
              <a:avLst/>
              <a:gdLst>
                <a:gd name="T0" fmla="*/ 0 w 9"/>
                <a:gd name="T1" fmla="*/ 1 h 1"/>
                <a:gd name="T2" fmla="*/ 8 w 9"/>
                <a:gd name="T3" fmla="*/ 1 h 1"/>
                <a:gd name="T4" fmla="*/ 9 w 9"/>
                <a:gd name="T5" fmla="*/ 0 h 1"/>
                <a:gd name="T6" fmla="*/ 9 w 9"/>
                <a:gd name="T7" fmla="*/ 0 h 1"/>
                <a:gd name="T8" fmla="*/ 8 w 9"/>
                <a:gd name="T9" fmla="*/ 0 h 1"/>
                <a:gd name="T10" fmla="*/ 0 w 9"/>
                <a:gd name="T11" fmla="*/ 0 h 1"/>
                <a:gd name="T12" fmla="*/ 0 w 9"/>
                <a:gd name="T13" fmla="*/ 1 h 1"/>
                <a:gd name="T14" fmla="*/ 0 w 9"/>
                <a:gd name="T15" fmla="*/ 1 h 1"/>
                <a:gd name="T16" fmla="*/ 0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49">
              <a:extLst>
                <a:ext uri="{FF2B5EF4-FFF2-40B4-BE49-F238E27FC236}">
                  <a16:creationId xmlns:a16="http://schemas.microsoft.com/office/drawing/2014/main" id="{B5A9D817-9781-4931-A2B9-5C388C58A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195"/>
              <a:ext cx="203" cy="249"/>
            </a:xfrm>
            <a:custGeom>
              <a:avLst/>
              <a:gdLst>
                <a:gd name="T0" fmla="*/ 3 w 92"/>
                <a:gd name="T1" fmla="*/ 105 h 113"/>
                <a:gd name="T2" fmla="*/ 0 w 92"/>
                <a:gd name="T3" fmla="*/ 103 h 113"/>
                <a:gd name="T4" fmla="*/ 1 w 92"/>
                <a:gd name="T5" fmla="*/ 99 h 113"/>
                <a:gd name="T6" fmla="*/ 3 w 92"/>
                <a:gd name="T7" fmla="*/ 95 h 113"/>
                <a:gd name="T8" fmla="*/ 6 w 92"/>
                <a:gd name="T9" fmla="*/ 88 h 113"/>
                <a:gd name="T10" fmla="*/ 12 w 92"/>
                <a:gd name="T11" fmla="*/ 75 h 113"/>
                <a:gd name="T12" fmla="*/ 27 w 92"/>
                <a:gd name="T13" fmla="*/ 50 h 113"/>
                <a:gd name="T14" fmla="*/ 60 w 92"/>
                <a:gd name="T15" fmla="*/ 5 h 113"/>
                <a:gd name="T16" fmla="*/ 72 w 92"/>
                <a:gd name="T17" fmla="*/ 1 h 113"/>
                <a:gd name="T18" fmla="*/ 84 w 92"/>
                <a:gd name="T19" fmla="*/ 9 h 113"/>
                <a:gd name="T20" fmla="*/ 91 w 92"/>
                <a:gd name="T21" fmla="*/ 21 h 113"/>
                <a:gd name="T22" fmla="*/ 89 w 92"/>
                <a:gd name="T23" fmla="*/ 31 h 113"/>
                <a:gd name="T24" fmla="*/ 56 w 92"/>
                <a:gd name="T25" fmla="*/ 71 h 113"/>
                <a:gd name="T26" fmla="*/ 42 w 92"/>
                <a:gd name="T27" fmla="*/ 92 h 113"/>
                <a:gd name="T28" fmla="*/ 36 w 92"/>
                <a:gd name="T29" fmla="*/ 103 h 113"/>
                <a:gd name="T30" fmla="*/ 33 w 92"/>
                <a:gd name="T31" fmla="*/ 107 h 113"/>
                <a:gd name="T32" fmla="*/ 32 w 92"/>
                <a:gd name="T33" fmla="*/ 110 h 113"/>
                <a:gd name="T34" fmla="*/ 31 w 92"/>
                <a:gd name="T35" fmla="*/ 112 h 113"/>
                <a:gd name="T36" fmla="*/ 27 w 92"/>
                <a:gd name="T37" fmla="*/ 112 h 113"/>
                <a:gd name="T38" fmla="*/ 3 w 92"/>
                <a:gd name="T39" fmla="*/ 10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2" h="113">
                  <a:moveTo>
                    <a:pt x="3" y="105"/>
                  </a:moveTo>
                  <a:cubicBezTo>
                    <a:pt x="1" y="105"/>
                    <a:pt x="0" y="104"/>
                    <a:pt x="0" y="103"/>
                  </a:cubicBezTo>
                  <a:cubicBezTo>
                    <a:pt x="0" y="102"/>
                    <a:pt x="1" y="101"/>
                    <a:pt x="1" y="99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3"/>
                    <a:pt x="5" y="90"/>
                    <a:pt x="6" y="88"/>
                  </a:cubicBezTo>
                  <a:cubicBezTo>
                    <a:pt x="8" y="83"/>
                    <a:pt x="10" y="79"/>
                    <a:pt x="12" y="75"/>
                  </a:cubicBezTo>
                  <a:cubicBezTo>
                    <a:pt x="17" y="66"/>
                    <a:pt x="22" y="58"/>
                    <a:pt x="27" y="50"/>
                  </a:cubicBezTo>
                  <a:cubicBezTo>
                    <a:pt x="37" y="35"/>
                    <a:pt x="47" y="19"/>
                    <a:pt x="60" y="5"/>
                  </a:cubicBezTo>
                  <a:cubicBezTo>
                    <a:pt x="63" y="2"/>
                    <a:pt x="67" y="0"/>
                    <a:pt x="72" y="1"/>
                  </a:cubicBezTo>
                  <a:cubicBezTo>
                    <a:pt x="76" y="2"/>
                    <a:pt x="80" y="5"/>
                    <a:pt x="84" y="9"/>
                  </a:cubicBezTo>
                  <a:cubicBezTo>
                    <a:pt x="88" y="13"/>
                    <a:pt x="90" y="17"/>
                    <a:pt x="91" y="21"/>
                  </a:cubicBezTo>
                  <a:cubicBezTo>
                    <a:pt x="92" y="25"/>
                    <a:pt x="91" y="29"/>
                    <a:pt x="89" y="31"/>
                  </a:cubicBezTo>
                  <a:cubicBezTo>
                    <a:pt x="78" y="43"/>
                    <a:pt x="67" y="57"/>
                    <a:pt x="56" y="71"/>
                  </a:cubicBezTo>
                  <a:cubicBezTo>
                    <a:pt x="51" y="78"/>
                    <a:pt x="46" y="85"/>
                    <a:pt x="42" y="92"/>
                  </a:cubicBezTo>
                  <a:cubicBezTo>
                    <a:pt x="40" y="95"/>
                    <a:pt x="37" y="99"/>
                    <a:pt x="36" y="103"/>
                  </a:cubicBezTo>
                  <a:cubicBezTo>
                    <a:pt x="35" y="104"/>
                    <a:pt x="34" y="105"/>
                    <a:pt x="33" y="107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32" y="110"/>
                    <a:pt x="32" y="111"/>
                    <a:pt x="31" y="112"/>
                  </a:cubicBezTo>
                  <a:cubicBezTo>
                    <a:pt x="31" y="113"/>
                    <a:pt x="29" y="113"/>
                    <a:pt x="27" y="112"/>
                  </a:cubicBezTo>
                  <a:lnTo>
                    <a:pt x="3" y="105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Line 450">
              <a:extLst>
                <a:ext uri="{FF2B5EF4-FFF2-40B4-BE49-F238E27FC236}">
                  <a16:creationId xmlns:a16="http://schemas.microsoft.com/office/drawing/2014/main" id="{AF799893-70F4-40FE-94B0-D53BCE3D7B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9" y="220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Line 451">
              <a:extLst>
                <a:ext uri="{FF2B5EF4-FFF2-40B4-BE49-F238E27FC236}">
                  <a16:creationId xmlns:a16="http://schemas.microsoft.com/office/drawing/2014/main" id="{71FB8C81-473D-4984-837E-C0AB973B33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9" y="220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52">
              <a:extLst>
                <a:ext uri="{FF2B5EF4-FFF2-40B4-BE49-F238E27FC236}">
                  <a16:creationId xmlns:a16="http://schemas.microsoft.com/office/drawing/2014/main" id="{DE81A029-54BC-40E0-B2F9-69BC77176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A006D5B9-D396-4DCF-B408-5F9A21D7D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164"/>
              <a:ext cx="265" cy="419"/>
            </a:xfrm>
            <a:custGeom>
              <a:avLst/>
              <a:gdLst>
                <a:gd name="T0" fmla="*/ 1 w 120"/>
                <a:gd name="T1" fmla="*/ 101 h 190"/>
                <a:gd name="T2" fmla="*/ 10 w 120"/>
                <a:gd name="T3" fmla="*/ 15 h 190"/>
                <a:gd name="T4" fmla="*/ 59 w 120"/>
                <a:gd name="T5" fmla="*/ 2 h 190"/>
                <a:gd name="T6" fmla="*/ 108 w 120"/>
                <a:gd name="T7" fmla="*/ 18 h 190"/>
                <a:gd name="T8" fmla="*/ 114 w 120"/>
                <a:gd name="T9" fmla="*/ 90 h 190"/>
                <a:gd name="T10" fmla="*/ 119 w 120"/>
                <a:gd name="T11" fmla="*/ 169 h 190"/>
                <a:gd name="T12" fmla="*/ 116 w 120"/>
                <a:gd name="T13" fmla="*/ 180 h 190"/>
                <a:gd name="T14" fmla="*/ 3 w 120"/>
                <a:gd name="T15" fmla="*/ 185 h 190"/>
                <a:gd name="T16" fmla="*/ 0 w 120"/>
                <a:gd name="T17" fmla="*/ 178 h 190"/>
                <a:gd name="T18" fmla="*/ 1 w 120"/>
                <a:gd name="T19" fmla="*/ 10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90">
                  <a:moveTo>
                    <a:pt x="1" y="101"/>
                  </a:moveTo>
                  <a:cubicBezTo>
                    <a:pt x="11" y="65"/>
                    <a:pt x="10" y="15"/>
                    <a:pt x="10" y="15"/>
                  </a:cubicBezTo>
                  <a:cubicBezTo>
                    <a:pt x="34" y="4"/>
                    <a:pt x="59" y="2"/>
                    <a:pt x="59" y="2"/>
                  </a:cubicBezTo>
                  <a:cubicBezTo>
                    <a:pt x="59" y="2"/>
                    <a:pt x="84" y="0"/>
                    <a:pt x="108" y="18"/>
                  </a:cubicBezTo>
                  <a:cubicBezTo>
                    <a:pt x="108" y="18"/>
                    <a:pt x="104" y="71"/>
                    <a:pt x="114" y="90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20" y="175"/>
                    <a:pt x="119" y="178"/>
                    <a:pt x="116" y="180"/>
                  </a:cubicBezTo>
                  <a:cubicBezTo>
                    <a:pt x="116" y="180"/>
                    <a:pt x="56" y="190"/>
                    <a:pt x="3" y="185"/>
                  </a:cubicBezTo>
                  <a:cubicBezTo>
                    <a:pt x="2" y="184"/>
                    <a:pt x="0" y="182"/>
                    <a:pt x="0" y="178"/>
                  </a:cubicBezTo>
                  <a:lnTo>
                    <a:pt x="1" y="101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767FB9E0-1A21-4D51-A672-3CE24456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199"/>
              <a:ext cx="33" cy="177"/>
            </a:xfrm>
            <a:custGeom>
              <a:avLst/>
              <a:gdLst>
                <a:gd name="T0" fmla="*/ 15 w 15"/>
                <a:gd name="T1" fmla="*/ 80 h 80"/>
                <a:gd name="T2" fmla="*/ 7 w 15"/>
                <a:gd name="T3" fmla="*/ 0 h 80"/>
                <a:gd name="T4" fmla="*/ 9 w 15"/>
                <a:gd name="T5" fmla="*/ 2 h 80"/>
                <a:gd name="T6" fmla="*/ 15 w 15"/>
                <a:gd name="T7" fmla="*/ 7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0">
                  <a:moveTo>
                    <a:pt x="15" y="80"/>
                  </a:moveTo>
                  <a:cubicBezTo>
                    <a:pt x="0" y="60"/>
                    <a:pt x="5" y="12"/>
                    <a:pt x="7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5" y="55"/>
                    <a:pt x="15" y="74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5A42F04C-12E4-4941-B79A-F2A84F19B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195"/>
              <a:ext cx="31" cy="209"/>
            </a:xfrm>
            <a:custGeom>
              <a:avLst/>
              <a:gdLst>
                <a:gd name="T0" fmla="*/ 1 w 14"/>
                <a:gd name="T1" fmla="*/ 83 h 95"/>
                <a:gd name="T2" fmla="*/ 2 w 14"/>
                <a:gd name="T3" fmla="*/ 80 h 95"/>
                <a:gd name="T4" fmla="*/ 2 w 14"/>
                <a:gd name="T5" fmla="*/ 79 h 95"/>
                <a:gd name="T6" fmla="*/ 3 w 14"/>
                <a:gd name="T7" fmla="*/ 76 h 95"/>
                <a:gd name="T8" fmla="*/ 3 w 14"/>
                <a:gd name="T9" fmla="*/ 75 h 95"/>
                <a:gd name="T10" fmla="*/ 4 w 14"/>
                <a:gd name="T11" fmla="*/ 73 h 95"/>
                <a:gd name="T12" fmla="*/ 4 w 14"/>
                <a:gd name="T13" fmla="*/ 72 h 95"/>
                <a:gd name="T14" fmla="*/ 4 w 14"/>
                <a:gd name="T15" fmla="*/ 69 h 95"/>
                <a:gd name="T16" fmla="*/ 4 w 14"/>
                <a:gd name="T17" fmla="*/ 68 h 95"/>
                <a:gd name="T18" fmla="*/ 5 w 14"/>
                <a:gd name="T19" fmla="*/ 65 h 95"/>
                <a:gd name="T20" fmla="*/ 5 w 14"/>
                <a:gd name="T21" fmla="*/ 64 h 95"/>
                <a:gd name="T22" fmla="*/ 5 w 14"/>
                <a:gd name="T23" fmla="*/ 62 h 95"/>
                <a:gd name="T24" fmla="*/ 5 w 14"/>
                <a:gd name="T25" fmla="*/ 61 h 95"/>
                <a:gd name="T26" fmla="*/ 6 w 14"/>
                <a:gd name="T27" fmla="*/ 58 h 95"/>
                <a:gd name="T28" fmla="*/ 6 w 14"/>
                <a:gd name="T29" fmla="*/ 57 h 95"/>
                <a:gd name="T30" fmla="*/ 6 w 14"/>
                <a:gd name="T31" fmla="*/ 55 h 95"/>
                <a:gd name="T32" fmla="*/ 6 w 14"/>
                <a:gd name="T33" fmla="*/ 54 h 95"/>
                <a:gd name="T34" fmla="*/ 7 w 14"/>
                <a:gd name="T35" fmla="*/ 51 h 95"/>
                <a:gd name="T36" fmla="*/ 7 w 14"/>
                <a:gd name="T37" fmla="*/ 50 h 95"/>
                <a:gd name="T38" fmla="*/ 7 w 14"/>
                <a:gd name="T39" fmla="*/ 47 h 95"/>
                <a:gd name="T40" fmla="*/ 7 w 14"/>
                <a:gd name="T41" fmla="*/ 47 h 95"/>
                <a:gd name="T42" fmla="*/ 7 w 14"/>
                <a:gd name="T43" fmla="*/ 44 h 95"/>
                <a:gd name="T44" fmla="*/ 7 w 14"/>
                <a:gd name="T45" fmla="*/ 43 h 95"/>
                <a:gd name="T46" fmla="*/ 8 w 14"/>
                <a:gd name="T47" fmla="*/ 40 h 95"/>
                <a:gd name="T48" fmla="*/ 8 w 14"/>
                <a:gd name="T49" fmla="*/ 40 h 95"/>
                <a:gd name="T50" fmla="*/ 8 w 14"/>
                <a:gd name="T51" fmla="*/ 37 h 95"/>
                <a:gd name="T52" fmla="*/ 8 w 14"/>
                <a:gd name="T53" fmla="*/ 37 h 95"/>
                <a:gd name="T54" fmla="*/ 8 w 14"/>
                <a:gd name="T55" fmla="*/ 34 h 95"/>
                <a:gd name="T56" fmla="*/ 8 w 14"/>
                <a:gd name="T57" fmla="*/ 33 h 95"/>
                <a:gd name="T58" fmla="*/ 8 w 14"/>
                <a:gd name="T59" fmla="*/ 30 h 95"/>
                <a:gd name="T60" fmla="*/ 8 w 14"/>
                <a:gd name="T61" fmla="*/ 30 h 95"/>
                <a:gd name="T62" fmla="*/ 8 w 14"/>
                <a:gd name="T63" fmla="*/ 27 h 95"/>
                <a:gd name="T64" fmla="*/ 8 w 14"/>
                <a:gd name="T65" fmla="*/ 27 h 95"/>
                <a:gd name="T66" fmla="*/ 9 w 14"/>
                <a:gd name="T67" fmla="*/ 24 h 95"/>
                <a:gd name="T68" fmla="*/ 9 w 14"/>
                <a:gd name="T69" fmla="*/ 24 h 95"/>
                <a:gd name="T70" fmla="*/ 9 w 14"/>
                <a:gd name="T71" fmla="*/ 21 h 95"/>
                <a:gd name="T72" fmla="*/ 9 w 14"/>
                <a:gd name="T73" fmla="*/ 21 h 95"/>
                <a:gd name="T74" fmla="*/ 9 w 14"/>
                <a:gd name="T75" fmla="*/ 19 h 95"/>
                <a:gd name="T76" fmla="*/ 9 w 14"/>
                <a:gd name="T77" fmla="*/ 19 h 95"/>
                <a:gd name="T78" fmla="*/ 9 w 14"/>
                <a:gd name="T79" fmla="*/ 14 h 95"/>
                <a:gd name="T80" fmla="*/ 9 w 14"/>
                <a:gd name="T81" fmla="*/ 14 h 95"/>
                <a:gd name="T82" fmla="*/ 9 w 14"/>
                <a:gd name="T83" fmla="*/ 11 h 95"/>
                <a:gd name="T84" fmla="*/ 9 w 14"/>
                <a:gd name="T85" fmla="*/ 11 h 95"/>
                <a:gd name="T86" fmla="*/ 9 w 14"/>
                <a:gd name="T87" fmla="*/ 9 h 95"/>
                <a:gd name="T88" fmla="*/ 9 w 14"/>
                <a:gd name="T89" fmla="*/ 9 h 95"/>
                <a:gd name="T90" fmla="*/ 9 w 14"/>
                <a:gd name="T91" fmla="*/ 8 h 95"/>
                <a:gd name="T92" fmla="*/ 9 w 14"/>
                <a:gd name="T93" fmla="*/ 7 h 95"/>
                <a:gd name="T94" fmla="*/ 9 w 14"/>
                <a:gd name="T95" fmla="*/ 4 h 95"/>
                <a:gd name="T96" fmla="*/ 9 w 14"/>
                <a:gd name="T97" fmla="*/ 4 h 95"/>
                <a:gd name="T98" fmla="*/ 9 w 14"/>
                <a:gd name="T99" fmla="*/ 3 h 95"/>
                <a:gd name="T100" fmla="*/ 9 w 14"/>
                <a:gd name="T101" fmla="*/ 3 h 95"/>
                <a:gd name="T102" fmla="*/ 9 w 14"/>
                <a:gd name="T103" fmla="*/ 2 h 95"/>
                <a:gd name="T104" fmla="*/ 9 w 14"/>
                <a:gd name="T105" fmla="*/ 2 h 95"/>
                <a:gd name="T106" fmla="*/ 9 w 14"/>
                <a:gd name="T107" fmla="*/ 2 h 95"/>
                <a:gd name="T108" fmla="*/ 9 w 14"/>
                <a:gd name="T109" fmla="*/ 2 h 95"/>
                <a:gd name="T110" fmla="*/ 9 w 14"/>
                <a:gd name="T111" fmla="*/ 1 h 95"/>
                <a:gd name="T112" fmla="*/ 12 w 14"/>
                <a:gd name="T113" fmla="*/ 0 h 95"/>
                <a:gd name="T114" fmla="*/ 12 w 14"/>
                <a:gd name="T115" fmla="*/ 0 h 95"/>
                <a:gd name="T116" fmla="*/ 10 w 14"/>
                <a:gd name="T117" fmla="*/ 53 h 95"/>
                <a:gd name="T118" fmla="*/ 0 w 14"/>
                <a:gd name="T119" fmla="*/ 95 h 95"/>
                <a:gd name="T120" fmla="*/ 0 w 14"/>
                <a:gd name="T121" fmla="*/ 87 h 95"/>
                <a:gd name="T122" fmla="*/ 1 w 14"/>
                <a:gd name="T123" fmla="*/ 83 h 95"/>
                <a:gd name="T124" fmla="*/ 1 w 14"/>
                <a:gd name="T125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" h="95">
                  <a:moveTo>
                    <a:pt x="1" y="83"/>
                  </a:moveTo>
                  <a:cubicBezTo>
                    <a:pt x="2" y="82"/>
                    <a:pt x="2" y="81"/>
                    <a:pt x="2" y="80"/>
                  </a:cubicBezTo>
                  <a:cubicBezTo>
                    <a:pt x="2" y="80"/>
                    <a:pt x="2" y="79"/>
                    <a:pt x="2" y="79"/>
                  </a:cubicBezTo>
                  <a:cubicBezTo>
                    <a:pt x="3" y="78"/>
                    <a:pt x="3" y="77"/>
                    <a:pt x="3" y="76"/>
                  </a:cubicBezTo>
                  <a:cubicBezTo>
                    <a:pt x="3" y="76"/>
                    <a:pt x="3" y="76"/>
                    <a:pt x="3" y="75"/>
                  </a:cubicBezTo>
                  <a:cubicBezTo>
                    <a:pt x="3" y="74"/>
                    <a:pt x="3" y="74"/>
                    <a:pt x="4" y="73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1"/>
                    <a:pt x="4" y="70"/>
                    <a:pt x="4" y="69"/>
                  </a:cubicBezTo>
                  <a:cubicBezTo>
                    <a:pt x="4" y="69"/>
                    <a:pt x="4" y="68"/>
                    <a:pt x="4" y="68"/>
                  </a:cubicBezTo>
                  <a:cubicBezTo>
                    <a:pt x="5" y="67"/>
                    <a:pt x="5" y="66"/>
                    <a:pt x="5" y="65"/>
                  </a:cubicBezTo>
                  <a:cubicBezTo>
                    <a:pt x="5" y="65"/>
                    <a:pt x="5" y="65"/>
                    <a:pt x="5" y="64"/>
                  </a:cubicBezTo>
                  <a:cubicBezTo>
                    <a:pt x="5" y="64"/>
                    <a:pt x="5" y="63"/>
                    <a:pt x="5" y="62"/>
                  </a:cubicBezTo>
                  <a:cubicBezTo>
                    <a:pt x="5" y="62"/>
                    <a:pt x="5" y="61"/>
                    <a:pt x="5" y="61"/>
                  </a:cubicBezTo>
                  <a:cubicBezTo>
                    <a:pt x="6" y="60"/>
                    <a:pt x="6" y="59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7" y="52"/>
                    <a:pt x="7" y="51"/>
                  </a:cubicBezTo>
                  <a:cubicBezTo>
                    <a:pt x="7" y="51"/>
                    <a:pt x="7" y="51"/>
                    <a:pt x="7" y="50"/>
                  </a:cubicBezTo>
                  <a:cubicBezTo>
                    <a:pt x="7" y="49"/>
                    <a:pt x="7" y="48"/>
                    <a:pt x="7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6"/>
                    <a:pt x="7" y="45"/>
                    <a:pt x="7" y="44"/>
                  </a:cubicBezTo>
                  <a:cubicBezTo>
                    <a:pt x="7" y="44"/>
                    <a:pt x="7" y="44"/>
                    <a:pt x="7" y="43"/>
                  </a:cubicBezTo>
                  <a:cubicBezTo>
                    <a:pt x="8" y="42"/>
                    <a:pt x="8" y="41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5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7"/>
                    <a:pt x="9" y="15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8"/>
                    <a:pt x="14" y="34"/>
                    <a:pt x="10" y="53"/>
                  </a:cubicBezTo>
                  <a:cubicBezTo>
                    <a:pt x="7" y="69"/>
                    <a:pt x="6" y="86"/>
                    <a:pt x="0" y="9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86"/>
                    <a:pt x="1" y="85"/>
                    <a:pt x="1" y="83"/>
                  </a:cubicBezTo>
                  <a:cubicBezTo>
                    <a:pt x="1" y="83"/>
                    <a:pt x="1" y="83"/>
                    <a:pt x="1" y="83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83635545-8229-4DE5-8CC9-C90A179CE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171"/>
              <a:ext cx="106" cy="79"/>
            </a:xfrm>
            <a:custGeom>
              <a:avLst/>
              <a:gdLst>
                <a:gd name="T0" fmla="*/ 10 w 48"/>
                <a:gd name="T1" fmla="*/ 1 h 36"/>
                <a:gd name="T2" fmla="*/ 19 w 48"/>
                <a:gd name="T3" fmla="*/ 7 h 36"/>
                <a:gd name="T4" fmla="*/ 25 w 48"/>
                <a:gd name="T5" fmla="*/ 16 h 36"/>
                <a:gd name="T6" fmla="*/ 30 w 48"/>
                <a:gd name="T7" fmla="*/ 7 h 36"/>
                <a:gd name="T8" fmla="*/ 40 w 48"/>
                <a:gd name="T9" fmla="*/ 0 h 36"/>
                <a:gd name="T10" fmla="*/ 48 w 48"/>
                <a:gd name="T11" fmla="*/ 3 h 36"/>
                <a:gd name="T12" fmla="*/ 25 w 48"/>
                <a:gd name="T13" fmla="*/ 36 h 36"/>
                <a:gd name="T14" fmla="*/ 0 w 48"/>
                <a:gd name="T15" fmla="*/ 3 h 36"/>
                <a:gd name="T16" fmla="*/ 10 w 48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6">
                  <a:moveTo>
                    <a:pt x="10" y="1"/>
                  </a:moveTo>
                  <a:cubicBezTo>
                    <a:pt x="13" y="3"/>
                    <a:pt x="16" y="6"/>
                    <a:pt x="19" y="7"/>
                  </a:cubicBezTo>
                  <a:cubicBezTo>
                    <a:pt x="19" y="7"/>
                    <a:pt x="21" y="10"/>
                    <a:pt x="25" y="16"/>
                  </a:cubicBezTo>
                  <a:cubicBezTo>
                    <a:pt x="25" y="16"/>
                    <a:pt x="30" y="9"/>
                    <a:pt x="30" y="7"/>
                  </a:cubicBezTo>
                  <a:cubicBezTo>
                    <a:pt x="30" y="7"/>
                    <a:pt x="36" y="5"/>
                    <a:pt x="40" y="0"/>
                  </a:cubicBezTo>
                  <a:cubicBezTo>
                    <a:pt x="42" y="1"/>
                    <a:pt x="45" y="2"/>
                    <a:pt x="48" y="3"/>
                  </a:cubicBezTo>
                  <a:cubicBezTo>
                    <a:pt x="46" y="9"/>
                    <a:pt x="41" y="24"/>
                    <a:pt x="25" y="36"/>
                  </a:cubicBezTo>
                  <a:cubicBezTo>
                    <a:pt x="25" y="36"/>
                    <a:pt x="7" y="19"/>
                    <a:pt x="0" y="3"/>
                  </a:cubicBezTo>
                  <a:cubicBezTo>
                    <a:pt x="4" y="2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830F3740-E1A6-454B-A595-AB03F8334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124"/>
              <a:ext cx="80" cy="91"/>
            </a:xfrm>
            <a:custGeom>
              <a:avLst/>
              <a:gdLst>
                <a:gd name="T0" fmla="*/ 1 w 36"/>
                <a:gd name="T1" fmla="*/ 23 h 41"/>
                <a:gd name="T2" fmla="*/ 8 w 36"/>
                <a:gd name="T3" fmla="*/ 31 h 41"/>
                <a:gd name="T4" fmla="*/ 18 w 36"/>
                <a:gd name="T5" fmla="*/ 41 h 41"/>
                <a:gd name="T6" fmla="*/ 27 w 36"/>
                <a:gd name="T7" fmla="*/ 32 h 41"/>
                <a:gd name="T8" fmla="*/ 35 w 36"/>
                <a:gd name="T9" fmla="*/ 23 h 41"/>
                <a:gd name="T10" fmla="*/ 33 w 36"/>
                <a:gd name="T11" fmla="*/ 0 h 41"/>
                <a:gd name="T12" fmla="*/ 3 w 36"/>
                <a:gd name="T13" fmla="*/ 0 h 41"/>
                <a:gd name="T14" fmla="*/ 1 w 36"/>
                <a:gd name="T15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1" y="23"/>
                  </a:moveTo>
                  <a:cubicBezTo>
                    <a:pt x="0" y="28"/>
                    <a:pt x="3" y="30"/>
                    <a:pt x="8" y="31"/>
                  </a:cubicBezTo>
                  <a:cubicBezTo>
                    <a:pt x="11" y="33"/>
                    <a:pt x="15" y="41"/>
                    <a:pt x="18" y="41"/>
                  </a:cubicBezTo>
                  <a:cubicBezTo>
                    <a:pt x="21" y="41"/>
                    <a:pt x="24" y="33"/>
                    <a:pt x="27" y="32"/>
                  </a:cubicBezTo>
                  <a:cubicBezTo>
                    <a:pt x="32" y="30"/>
                    <a:pt x="36" y="28"/>
                    <a:pt x="35" y="2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458">
              <a:extLst>
                <a:ext uri="{FF2B5EF4-FFF2-40B4-BE49-F238E27FC236}">
                  <a16:creationId xmlns:a16="http://schemas.microsoft.com/office/drawing/2014/main" id="{6A069323-4002-4E09-A896-2900EE08B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131"/>
              <a:ext cx="75" cy="37"/>
            </a:xfrm>
            <a:custGeom>
              <a:avLst/>
              <a:gdLst>
                <a:gd name="T0" fmla="*/ 0 w 34"/>
                <a:gd name="T1" fmla="*/ 13 h 17"/>
                <a:gd name="T2" fmla="*/ 34 w 34"/>
                <a:gd name="T3" fmla="*/ 16 h 17"/>
                <a:gd name="T4" fmla="*/ 32 w 34"/>
                <a:gd name="T5" fmla="*/ 0 h 17"/>
                <a:gd name="T6" fmla="*/ 1 w 34"/>
                <a:gd name="T7" fmla="*/ 0 h 17"/>
                <a:gd name="T8" fmla="*/ 0 w 34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7">
                  <a:moveTo>
                    <a:pt x="0" y="13"/>
                  </a:moveTo>
                  <a:cubicBezTo>
                    <a:pt x="10" y="16"/>
                    <a:pt x="22" y="17"/>
                    <a:pt x="34" y="1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59">
              <a:extLst>
                <a:ext uri="{FF2B5EF4-FFF2-40B4-BE49-F238E27FC236}">
                  <a16:creationId xmlns:a16="http://schemas.microsoft.com/office/drawing/2014/main" id="{51427586-9684-4D32-8938-ABE6A0ACE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162"/>
              <a:ext cx="95" cy="81"/>
            </a:xfrm>
            <a:custGeom>
              <a:avLst/>
              <a:gdLst>
                <a:gd name="T0" fmla="*/ 5 w 43"/>
                <a:gd name="T1" fmla="*/ 0 h 37"/>
                <a:gd name="T2" fmla="*/ 18 w 43"/>
                <a:gd name="T3" fmla="*/ 12 h 37"/>
                <a:gd name="T4" fmla="*/ 23 w 43"/>
                <a:gd name="T5" fmla="*/ 20 h 37"/>
                <a:gd name="T6" fmla="*/ 27 w 43"/>
                <a:gd name="T7" fmla="*/ 12 h 37"/>
                <a:gd name="T8" fmla="*/ 39 w 43"/>
                <a:gd name="T9" fmla="*/ 2 h 37"/>
                <a:gd name="T10" fmla="*/ 43 w 43"/>
                <a:gd name="T11" fmla="*/ 6 h 37"/>
                <a:gd name="T12" fmla="*/ 23 w 43"/>
                <a:gd name="T13" fmla="*/ 37 h 37"/>
                <a:gd name="T14" fmla="*/ 0 w 43"/>
                <a:gd name="T15" fmla="*/ 6 h 37"/>
                <a:gd name="T16" fmla="*/ 5 w 43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37">
                  <a:moveTo>
                    <a:pt x="5" y="0"/>
                  </a:moveTo>
                  <a:cubicBezTo>
                    <a:pt x="5" y="0"/>
                    <a:pt x="9" y="9"/>
                    <a:pt x="18" y="12"/>
                  </a:cubicBezTo>
                  <a:cubicBezTo>
                    <a:pt x="18" y="12"/>
                    <a:pt x="20" y="15"/>
                    <a:pt x="23" y="20"/>
                  </a:cubicBezTo>
                  <a:cubicBezTo>
                    <a:pt x="23" y="20"/>
                    <a:pt x="27" y="14"/>
                    <a:pt x="27" y="12"/>
                  </a:cubicBezTo>
                  <a:cubicBezTo>
                    <a:pt x="27" y="12"/>
                    <a:pt x="36" y="9"/>
                    <a:pt x="39" y="2"/>
                  </a:cubicBezTo>
                  <a:cubicBezTo>
                    <a:pt x="39" y="2"/>
                    <a:pt x="41" y="2"/>
                    <a:pt x="43" y="6"/>
                  </a:cubicBezTo>
                  <a:cubicBezTo>
                    <a:pt x="43" y="6"/>
                    <a:pt x="41" y="24"/>
                    <a:pt x="23" y="37"/>
                  </a:cubicBezTo>
                  <a:cubicBezTo>
                    <a:pt x="23" y="37"/>
                    <a:pt x="5" y="20"/>
                    <a:pt x="0" y="6"/>
                  </a:cubicBezTo>
                  <a:cubicBezTo>
                    <a:pt x="0" y="6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60">
              <a:extLst>
                <a:ext uri="{FF2B5EF4-FFF2-40B4-BE49-F238E27FC236}">
                  <a16:creationId xmlns:a16="http://schemas.microsoft.com/office/drawing/2014/main" id="{DA2A0427-2C9B-4065-86A1-8E79008E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62"/>
              <a:ext cx="48" cy="53"/>
            </a:xfrm>
            <a:custGeom>
              <a:avLst/>
              <a:gdLst>
                <a:gd name="T0" fmla="*/ 22 w 22"/>
                <a:gd name="T1" fmla="*/ 12 h 24"/>
                <a:gd name="T2" fmla="*/ 13 w 22"/>
                <a:gd name="T3" fmla="*/ 24 h 24"/>
                <a:gd name="T4" fmla="*/ 0 w 22"/>
                <a:gd name="T5" fmla="*/ 7 h 24"/>
                <a:gd name="T6" fmla="*/ 9 w 22"/>
                <a:gd name="T7" fmla="*/ 0 h 24"/>
                <a:gd name="T8" fmla="*/ 22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22" y="12"/>
                  </a:moveTo>
                  <a:cubicBezTo>
                    <a:pt x="22" y="12"/>
                    <a:pt x="17" y="12"/>
                    <a:pt x="13" y="24"/>
                  </a:cubicBezTo>
                  <a:cubicBezTo>
                    <a:pt x="13" y="24"/>
                    <a:pt x="3" y="16"/>
                    <a:pt x="0" y="7"/>
                  </a:cubicBezTo>
                  <a:cubicBezTo>
                    <a:pt x="0" y="7"/>
                    <a:pt x="1" y="0"/>
                    <a:pt x="9" y="0"/>
                  </a:cubicBezTo>
                  <a:cubicBezTo>
                    <a:pt x="9" y="0"/>
                    <a:pt x="13" y="9"/>
                    <a:pt x="22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61">
              <a:extLst>
                <a:ext uri="{FF2B5EF4-FFF2-40B4-BE49-F238E27FC236}">
                  <a16:creationId xmlns:a16="http://schemas.microsoft.com/office/drawing/2014/main" id="{39C41449-7931-42EA-9273-3CE7FAF2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162"/>
              <a:ext cx="45" cy="57"/>
            </a:xfrm>
            <a:custGeom>
              <a:avLst/>
              <a:gdLst>
                <a:gd name="T0" fmla="*/ 0 w 20"/>
                <a:gd name="T1" fmla="*/ 12 h 26"/>
                <a:gd name="T2" fmla="*/ 12 w 20"/>
                <a:gd name="T3" fmla="*/ 2 h 26"/>
                <a:gd name="T4" fmla="*/ 20 w 20"/>
                <a:gd name="T5" fmla="*/ 7 h 26"/>
                <a:gd name="T6" fmla="*/ 10 w 20"/>
                <a:gd name="T7" fmla="*/ 26 h 26"/>
                <a:gd name="T8" fmla="*/ 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0" y="12"/>
                  </a:moveTo>
                  <a:cubicBezTo>
                    <a:pt x="0" y="12"/>
                    <a:pt x="9" y="9"/>
                    <a:pt x="12" y="2"/>
                  </a:cubicBezTo>
                  <a:cubicBezTo>
                    <a:pt x="12" y="2"/>
                    <a:pt x="16" y="0"/>
                    <a:pt x="20" y="7"/>
                  </a:cubicBezTo>
                  <a:cubicBezTo>
                    <a:pt x="20" y="7"/>
                    <a:pt x="18" y="17"/>
                    <a:pt x="10" y="26"/>
                  </a:cubicBezTo>
                  <a:cubicBezTo>
                    <a:pt x="10" y="26"/>
                    <a:pt x="8" y="19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4258E7F4-A4A3-4262-AE1C-A81EB6B3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968"/>
              <a:ext cx="68" cy="130"/>
            </a:xfrm>
            <a:custGeom>
              <a:avLst/>
              <a:gdLst>
                <a:gd name="T0" fmla="*/ 31 w 31"/>
                <a:gd name="T1" fmla="*/ 16 h 59"/>
                <a:gd name="T2" fmla="*/ 9 w 31"/>
                <a:gd name="T3" fmla="*/ 9 h 59"/>
                <a:gd name="T4" fmla="*/ 31 w 31"/>
                <a:gd name="T5" fmla="*/ 43 h 59"/>
                <a:gd name="T6" fmla="*/ 31 w 31"/>
                <a:gd name="T7" fmla="*/ 1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31" y="16"/>
                  </a:moveTo>
                  <a:cubicBezTo>
                    <a:pt x="31" y="16"/>
                    <a:pt x="20" y="0"/>
                    <a:pt x="9" y="9"/>
                  </a:cubicBezTo>
                  <a:cubicBezTo>
                    <a:pt x="0" y="18"/>
                    <a:pt x="16" y="59"/>
                    <a:pt x="31" y="43"/>
                  </a:cubicBezTo>
                  <a:lnTo>
                    <a:pt x="31" y="16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1C3C202-52FF-4D33-8C9A-9CFD8B50F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977"/>
              <a:ext cx="47" cy="83"/>
            </a:xfrm>
            <a:custGeom>
              <a:avLst/>
              <a:gdLst>
                <a:gd name="T0" fmla="*/ 16 w 21"/>
                <a:gd name="T1" fmla="*/ 14 h 38"/>
                <a:gd name="T2" fmla="*/ 5 w 21"/>
                <a:gd name="T3" fmla="*/ 8 h 38"/>
                <a:gd name="T4" fmla="*/ 13 w 21"/>
                <a:gd name="T5" fmla="*/ 36 h 38"/>
                <a:gd name="T6" fmla="*/ 20 w 21"/>
                <a:gd name="T7" fmla="*/ 31 h 38"/>
                <a:gd name="T8" fmla="*/ 16 w 21"/>
                <a:gd name="T9" fmla="*/ 1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8">
                  <a:moveTo>
                    <a:pt x="16" y="14"/>
                  </a:moveTo>
                  <a:cubicBezTo>
                    <a:pt x="16" y="14"/>
                    <a:pt x="13" y="0"/>
                    <a:pt x="5" y="8"/>
                  </a:cubicBezTo>
                  <a:cubicBezTo>
                    <a:pt x="0" y="14"/>
                    <a:pt x="6" y="33"/>
                    <a:pt x="13" y="36"/>
                  </a:cubicBezTo>
                  <a:cubicBezTo>
                    <a:pt x="17" y="38"/>
                    <a:pt x="21" y="35"/>
                    <a:pt x="20" y="31"/>
                  </a:cubicBezTo>
                  <a:lnTo>
                    <a:pt x="16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E1393DAA-0293-4D82-9824-27F534EE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012"/>
              <a:ext cx="22" cy="29"/>
            </a:xfrm>
            <a:custGeom>
              <a:avLst/>
              <a:gdLst>
                <a:gd name="T0" fmla="*/ 1 w 10"/>
                <a:gd name="T1" fmla="*/ 7 h 13"/>
                <a:gd name="T2" fmla="*/ 6 w 10"/>
                <a:gd name="T3" fmla="*/ 12 h 13"/>
                <a:gd name="T4" fmla="*/ 9 w 10"/>
                <a:gd name="T5" fmla="*/ 6 h 13"/>
                <a:gd name="T6" fmla="*/ 4 w 10"/>
                <a:gd name="T7" fmla="*/ 1 h 13"/>
                <a:gd name="T8" fmla="*/ 1 w 10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" y="7"/>
                  </a:moveTo>
                  <a:cubicBezTo>
                    <a:pt x="1" y="10"/>
                    <a:pt x="4" y="13"/>
                    <a:pt x="6" y="12"/>
                  </a:cubicBezTo>
                  <a:cubicBezTo>
                    <a:pt x="8" y="12"/>
                    <a:pt x="10" y="9"/>
                    <a:pt x="9" y="6"/>
                  </a:cubicBezTo>
                  <a:cubicBezTo>
                    <a:pt x="9" y="3"/>
                    <a:pt x="6" y="0"/>
                    <a:pt x="4" y="1"/>
                  </a:cubicBezTo>
                  <a:cubicBezTo>
                    <a:pt x="2" y="1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2C669FE9-0092-4CA9-BE7F-D9BDA2202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990"/>
              <a:ext cx="20" cy="62"/>
            </a:xfrm>
            <a:custGeom>
              <a:avLst/>
              <a:gdLst>
                <a:gd name="T0" fmla="*/ 1 w 9"/>
                <a:gd name="T1" fmla="*/ 3 h 28"/>
                <a:gd name="T2" fmla="*/ 0 w 9"/>
                <a:gd name="T3" fmla="*/ 13 h 28"/>
                <a:gd name="T4" fmla="*/ 1 w 9"/>
                <a:gd name="T5" fmla="*/ 13 h 28"/>
                <a:gd name="T6" fmla="*/ 1 w 9"/>
                <a:gd name="T7" fmla="*/ 15 h 28"/>
                <a:gd name="T8" fmla="*/ 8 w 9"/>
                <a:gd name="T9" fmla="*/ 28 h 28"/>
                <a:gd name="T10" fmla="*/ 4 w 9"/>
                <a:gd name="T11" fmla="*/ 3 h 28"/>
                <a:gd name="T12" fmla="*/ 9 w 9"/>
                <a:gd name="T13" fmla="*/ 1 h 28"/>
                <a:gd name="T14" fmla="*/ 7 w 9"/>
                <a:gd name="T15" fmla="*/ 0 h 28"/>
                <a:gd name="T16" fmla="*/ 2 w 9"/>
                <a:gd name="T17" fmla="*/ 2 h 28"/>
                <a:gd name="T18" fmla="*/ 1 w 9"/>
                <a:gd name="T19" fmla="*/ 3 h 28"/>
                <a:gd name="T20" fmla="*/ 1 w 9"/>
                <a:gd name="T2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28">
                  <a:moveTo>
                    <a:pt x="1" y="3"/>
                  </a:moveTo>
                  <a:cubicBezTo>
                    <a:pt x="0" y="5"/>
                    <a:pt x="0" y="9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20"/>
                    <a:pt x="5" y="25"/>
                    <a:pt x="8" y="28"/>
                  </a:cubicBezTo>
                  <a:cubicBezTo>
                    <a:pt x="2" y="21"/>
                    <a:pt x="0" y="7"/>
                    <a:pt x="4" y="3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6">
              <a:extLst>
                <a:ext uri="{FF2B5EF4-FFF2-40B4-BE49-F238E27FC236}">
                  <a16:creationId xmlns:a16="http://schemas.microsoft.com/office/drawing/2014/main" id="{F5A08866-F3F0-40A0-B9BD-7B0D3B4C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935"/>
              <a:ext cx="69" cy="123"/>
            </a:xfrm>
            <a:custGeom>
              <a:avLst/>
              <a:gdLst>
                <a:gd name="T0" fmla="*/ 19 w 31"/>
                <a:gd name="T1" fmla="*/ 7 h 56"/>
                <a:gd name="T2" fmla="*/ 0 w 31"/>
                <a:gd name="T3" fmla="*/ 19 h 56"/>
                <a:gd name="T4" fmla="*/ 6 w 31"/>
                <a:gd name="T5" fmla="*/ 45 h 56"/>
                <a:gd name="T6" fmla="*/ 19 w 31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6">
                  <a:moveTo>
                    <a:pt x="19" y="7"/>
                  </a:moveTo>
                  <a:cubicBezTo>
                    <a:pt x="7" y="0"/>
                    <a:pt x="0" y="19"/>
                    <a:pt x="0" y="19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25" y="56"/>
                    <a:pt x="31" y="13"/>
                    <a:pt x="19" y="7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7">
              <a:extLst>
                <a:ext uri="{FF2B5EF4-FFF2-40B4-BE49-F238E27FC236}">
                  <a16:creationId xmlns:a16="http://schemas.microsoft.com/office/drawing/2014/main" id="{FA83C5B4-2CA0-46EE-B61C-750BA9A0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831"/>
              <a:ext cx="295" cy="342"/>
            </a:xfrm>
            <a:custGeom>
              <a:avLst/>
              <a:gdLst>
                <a:gd name="T0" fmla="*/ 103 w 133"/>
                <a:gd name="T1" fmla="*/ 28 h 155"/>
                <a:gd name="T2" fmla="*/ 116 w 133"/>
                <a:gd name="T3" fmla="*/ 63 h 155"/>
                <a:gd name="T4" fmla="*/ 97 w 133"/>
                <a:gd name="T5" fmla="*/ 135 h 155"/>
                <a:gd name="T6" fmla="*/ 11 w 133"/>
                <a:gd name="T7" fmla="*/ 116 h 155"/>
                <a:gd name="T8" fmla="*/ 4 w 133"/>
                <a:gd name="T9" fmla="*/ 45 h 155"/>
                <a:gd name="T10" fmla="*/ 52 w 133"/>
                <a:gd name="T11" fmla="*/ 3 h 155"/>
                <a:gd name="T12" fmla="*/ 103 w 133"/>
                <a:gd name="T13" fmla="*/ 2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55">
                  <a:moveTo>
                    <a:pt x="103" y="28"/>
                  </a:moveTo>
                  <a:cubicBezTo>
                    <a:pt x="108" y="38"/>
                    <a:pt x="112" y="51"/>
                    <a:pt x="116" y="63"/>
                  </a:cubicBezTo>
                  <a:cubicBezTo>
                    <a:pt x="120" y="75"/>
                    <a:pt x="133" y="115"/>
                    <a:pt x="97" y="135"/>
                  </a:cubicBezTo>
                  <a:cubicBezTo>
                    <a:pt x="60" y="155"/>
                    <a:pt x="24" y="140"/>
                    <a:pt x="11" y="116"/>
                  </a:cubicBezTo>
                  <a:cubicBezTo>
                    <a:pt x="2" y="98"/>
                    <a:pt x="0" y="65"/>
                    <a:pt x="4" y="45"/>
                  </a:cubicBezTo>
                  <a:cubicBezTo>
                    <a:pt x="10" y="18"/>
                    <a:pt x="30" y="7"/>
                    <a:pt x="52" y="3"/>
                  </a:cubicBezTo>
                  <a:cubicBezTo>
                    <a:pt x="73" y="0"/>
                    <a:pt x="92" y="8"/>
                    <a:pt x="103" y="2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468">
              <a:extLst>
                <a:ext uri="{FF2B5EF4-FFF2-40B4-BE49-F238E27FC236}">
                  <a16:creationId xmlns:a16="http://schemas.microsoft.com/office/drawing/2014/main" id="{C86136C2-EE88-443C-9F56-7827DCC50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66"/>
              <a:ext cx="279" cy="205"/>
            </a:xfrm>
            <a:custGeom>
              <a:avLst/>
              <a:gdLst>
                <a:gd name="T0" fmla="*/ 0 w 126"/>
                <a:gd name="T1" fmla="*/ 30 h 93"/>
                <a:gd name="T2" fmla="*/ 16 w 126"/>
                <a:gd name="T3" fmla="*/ 74 h 93"/>
                <a:gd name="T4" fmla="*/ 70 w 126"/>
                <a:gd name="T5" fmla="*/ 88 h 93"/>
                <a:gd name="T6" fmla="*/ 117 w 126"/>
                <a:gd name="T7" fmla="*/ 17 h 93"/>
                <a:gd name="T8" fmla="*/ 107 w 126"/>
                <a:gd name="T9" fmla="*/ 0 h 93"/>
                <a:gd name="T10" fmla="*/ 98 w 126"/>
                <a:gd name="T11" fmla="*/ 29 h 93"/>
                <a:gd name="T12" fmla="*/ 70 w 126"/>
                <a:gd name="T13" fmla="*/ 38 h 93"/>
                <a:gd name="T14" fmla="*/ 61 w 126"/>
                <a:gd name="T15" fmla="*/ 40 h 93"/>
                <a:gd name="T16" fmla="*/ 24 w 126"/>
                <a:gd name="T17" fmla="*/ 39 h 93"/>
                <a:gd name="T18" fmla="*/ 6 w 126"/>
                <a:gd name="T19" fmla="*/ 17 h 93"/>
                <a:gd name="T20" fmla="*/ 0 w 126"/>
                <a:gd name="T21" fmla="*/ 3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93">
                  <a:moveTo>
                    <a:pt x="0" y="30"/>
                  </a:moveTo>
                  <a:cubicBezTo>
                    <a:pt x="0" y="30"/>
                    <a:pt x="5" y="64"/>
                    <a:pt x="16" y="74"/>
                  </a:cubicBezTo>
                  <a:cubicBezTo>
                    <a:pt x="26" y="84"/>
                    <a:pt x="37" y="93"/>
                    <a:pt x="70" y="88"/>
                  </a:cubicBezTo>
                  <a:cubicBezTo>
                    <a:pt x="104" y="83"/>
                    <a:pt x="126" y="63"/>
                    <a:pt x="117" y="17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10" y="27"/>
                    <a:pt x="98" y="29"/>
                  </a:cubicBezTo>
                  <a:cubicBezTo>
                    <a:pt x="88" y="32"/>
                    <a:pt x="79" y="33"/>
                    <a:pt x="70" y="38"/>
                  </a:cubicBezTo>
                  <a:cubicBezTo>
                    <a:pt x="67" y="39"/>
                    <a:pt x="64" y="40"/>
                    <a:pt x="61" y="40"/>
                  </a:cubicBezTo>
                  <a:cubicBezTo>
                    <a:pt x="53" y="40"/>
                    <a:pt x="35" y="39"/>
                    <a:pt x="24" y="39"/>
                  </a:cubicBezTo>
                  <a:cubicBezTo>
                    <a:pt x="9" y="38"/>
                    <a:pt x="6" y="17"/>
                    <a:pt x="6" y="17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1FEB90FC-A133-4527-97D3-8012D7178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878"/>
              <a:ext cx="44" cy="125"/>
            </a:xfrm>
            <a:custGeom>
              <a:avLst/>
              <a:gdLst>
                <a:gd name="T0" fmla="*/ 0 w 20"/>
                <a:gd name="T1" fmla="*/ 6 h 57"/>
                <a:gd name="T2" fmla="*/ 20 w 20"/>
                <a:gd name="T3" fmla="*/ 57 h 57"/>
                <a:gd name="T4" fmla="*/ 4 w 20"/>
                <a:gd name="T5" fmla="*/ 0 h 57"/>
                <a:gd name="T6" fmla="*/ 0 w 20"/>
                <a:gd name="T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7">
                  <a:moveTo>
                    <a:pt x="0" y="6"/>
                  </a:moveTo>
                  <a:cubicBezTo>
                    <a:pt x="0" y="6"/>
                    <a:pt x="7" y="47"/>
                    <a:pt x="20" y="57"/>
                  </a:cubicBezTo>
                  <a:cubicBezTo>
                    <a:pt x="20" y="57"/>
                    <a:pt x="13" y="12"/>
                    <a:pt x="4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EF34D58B-ED7F-4BFB-834F-5B42C8C1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001"/>
              <a:ext cx="40" cy="51"/>
            </a:xfrm>
            <a:custGeom>
              <a:avLst/>
              <a:gdLst>
                <a:gd name="T0" fmla="*/ 0 w 18"/>
                <a:gd name="T1" fmla="*/ 0 h 23"/>
                <a:gd name="T2" fmla="*/ 18 w 18"/>
                <a:gd name="T3" fmla="*/ 14 h 23"/>
                <a:gd name="T4" fmla="*/ 4 w 18"/>
                <a:gd name="T5" fmla="*/ 23 h 23"/>
                <a:gd name="T6" fmla="*/ 11 w 18"/>
                <a:gd name="T7" fmla="*/ 16 h 23"/>
                <a:gd name="T8" fmla="*/ 0 w 18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cubicBezTo>
                    <a:pt x="0" y="0"/>
                    <a:pt x="3" y="12"/>
                    <a:pt x="18" y="14"/>
                  </a:cubicBezTo>
                  <a:cubicBezTo>
                    <a:pt x="18" y="14"/>
                    <a:pt x="14" y="23"/>
                    <a:pt x="4" y="23"/>
                  </a:cubicBezTo>
                  <a:cubicBezTo>
                    <a:pt x="4" y="23"/>
                    <a:pt x="9" y="21"/>
                    <a:pt x="11" y="16"/>
                  </a:cubicBezTo>
                  <a:cubicBezTo>
                    <a:pt x="11" y="16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461C7EEC-56E0-4BF8-BA8E-91E53C1C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941"/>
              <a:ext cx="60" cy="23"/>
            </a:xfrm>
            <a:custGeom>
              <a:avLst/>
              <a:gdLst>
                <a:gd name="T0" fmla="*/ 27 w 27"/>
                <a:gd name="T1" fmla="*/ 4 h 10"/>
                <a:gd name="T2" fmla="*/ 20 w 27"/>
                <a:gd name="T3" fmla="*/ 3 h 10"/>
                <a:gd name="T4" fmla="*/ 13 w 27"/>
                <a:gd name="T5" fmla="*/ 3 h 10"/>
                <a:gd name="T6" fmla="*/ 6 w 27"/>
                <a:gd name="T7" fmla="*/ 5 h 10"/>
                <a:gd name="T8" fmla="*/ 0 w 27"/>
                <a:gd name="T9" fmla="*/ 10 h 10"/>
                <a:gd name="T10" fmla="*/ 5 w 27"/>
                <a:gd name="T11" fmla="*/ 4 h 10"/>
                <a:gd name="T12" fmla="*/ 12 w 27"/>
                <a:gd name="T13" fmla="*/ 0 h 10"/>
                <a:gd name="T14" fmla="*/ 27 w 27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0">
                  <a:moveTo>
                    <a:pt x="27" y="4"/>
                  </a:moveTo>
                  <a:cubicBezTo>
                    <a:pt x="25" y="3"/>
                    <a:pt x="22" y="3"/>
                    <a:pt x="20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10" y="4"/>
                    <a:pt x="8" y="4"/>
                    <a:pt x="6" y="5"/>
                  </a:cubicBezTo>
                  <a:cubicBezTo>
                    <a:pt x="4" y="6"/>
                    <a:pt x="2" y="8"/>
                    <a:pt x="0" y="10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7" y="2"/>
                    <a:pt x="10" y="1"/>
                    <a:pt x="12" y="0"/>
                  </a:cubicBezTo>
                  <a:cubicBezTo>
                    <a:pt x="18" y="0"/>
                    <a:pt x="23" y="1"/>
                    <a:pt x="27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DA00A5D5-917C-4AB8-B5B7-A2EDE4035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926"/>
              <a:ext cx="55" cy="15"/>
            </a:xfrm>
            <a:custGeom>
              <a:avLst/>
              <a:gdLst>
                <a:gd name="T0" fmla="*/ 0 w 25"/>
                <a:gd name="T1" fmla="*/ 7 h 7"/>
                <a:gd name="T2" fmla="*/ 12 w 25"/>
                <a:gd name="T3" fmla="*/ 1 h 7"/>
                <a:gd name="T4" fmla="*/ 19 w 25"/>
                <a:gd name="T5" fmla="*/ 1 h 7"/>
                <a:gd name="T6" fmla="*/ 25 w 25"/>
                <a:gd name="T7" fmla="*/ 4 h 7"/>
                <a:gd name="T8" fmla="*/ 19 w 25"/>
                <a:gd name="T9" fmla="*/ 3 h 7"/>
                <a:gd name="T10" fmla="*/ 12 w 25"/>
                <a:gd name="T11" fmla="*/ 4 h 7"/>
                <a:gd name="T12" fmla="*/ 0 w 25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7">
                  <a:moveTo>
                    <a:pt x="0" y="7"/>
                  </a:moveTo>
                  <a:cubicBezTo>
                    <a:pt x="3" y="3"/>
                    <a:pt x="7" y="1"/>
                    <a:pt x="12" y="1"/>
                  </a:cubicBezTo>
                  <a:cubicBezTo>
                    <a:pt x="14" y="0"/>
                    <a:pt x="17" y="1"/>
                    <a:pt x="19" y="1"/>
                  </a:cubicBezTo>
                  <a:cubicBezTo>
                    <a:pt x="21" y="2"/>
                    <a:pt x="23" y="3"/>
                    <a:pt x="25" y="4"/>
                  </a:cubicBezTo>
                  <a:cubicBezTo>
                    <a:pt x="23" y="4"/>
                    <a:pt x="21" y="3"/>
                    <a:pt x="19" y="3"/>
                  </a:cubicBezTo>
                  <a:cubicBezTo>
                    <a:pt x="16" y="3"/>
                    <a:pt x="14" y="3"/>
                    <a:pt x="12" y="4"/>
                  </a:cubicBezTo>
                  <a:cubicBezTo>
                    <a:pt x="8" y="4"/>
                    <a:pt x="4" y="5"/>
                    <a:pt x="0" y="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A783EAB3-5543-4842-AD9D-1915CBB32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46"/>
              <a:ext cx="68" cy="62"/>
            </a:xfrm>
            <a:custGeom>
              <a:avLst/>
              <a:gdLst>
                <a:gd name="T0" fmla="*/ 31 w 31"/>
                <a:gd name="T1" fmla="*/ 19 h 28"/>
                <a:gd name="T2" fmla="*/ 13 w 31"/>
                <a:gd name="T3" fmla="*/ 2 h 28"/>
                <a:gd name="T4" fmla="*/ 2 w 31"/>
                <a:gd name="T5" fmla="*/ 23 h 28"/>
                <a:gd name="T6" fmla="*/ 31 w 31"/>
                <a:gd name="T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31" y="19"/>
                  </a:moveTo>
                  <a:cubicBezTo>
                    <a:pt x="31" y="19"/>
                    <a:pt x="27" y="0"/>
                    <a:pt x="13" y="2"/>
                  </a:cubicBezTo>
                  <a:cubicBezTo>
                    <a:pt x="0" y="4"/>
                    <a:pt x="2" y="23"/>
                    <a:pt x="2" y="23"/>
                  </a:cubicBezTo>
                  <a:cubicBezTo>
                    <a:pt x="2" y="23"/>
                    <a:pt x="17" y="28"/>
                    <a:pt x="31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FFA57EBE-3DBE-4511-9165-55D78D786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948"/>
              <a:ext cx="66" cy="49"/>
            </a:xfrm>
            <a:custGeom>
              <a:avLst/>
              <a:gdLst>
                <a:gd name="T0" fmla="*/ 30 w 30"/>
                <a:gd name="T1" fmla="*/ 18 h 22"/>
                <a:gd name="T2" fmla="*/ 27 w 30"/>
                <a:gd name="T3" fmla="*/ 12 h 22"/>
                <a:gd name="T4" fmla="*/ 24 w 30"/>
                <a:gd name="T5" fmla="*/ 6 h 22"/>
                <a:gd name="T6" fmla="*/ 19 w 30"/>
                <a:gd name="T7" fmla="*/ 3 h 22"/>
                <a:gd name="T8" fmla="*/ 13 w 30"/>
                <a:gd name="T9" fmla="*/ 2 h 22"/>
                <a:gd name="T10" fmla="*/ 7 w 30"/>
                <a:gd name="T11" fmla="*/ 4 h 22"/>
                <a:gd name="T12" fmla="*/ 4 w 30"/>
                <a:gd name="T13" fmla="*/ 9 h 22"/>
                <a:gd name="T14" fmla="*/ 1 w 30"/>
                <a:gd name="T15" fmla="*/ 22 h 22"/>
                <a:gd name="T16" fmla="*/ 2 w 30"/>
                <a:gd name="T17" fmla="*/ 8 h 22"/>
                <a:gd name="T18" fmla="*/ 6 w 30"/>
                <a:gd name="T19" fmla="*/ 3 h 22"/>
                <a:gd name="T20" fmla="*/ 13 w 30"/>
                <a:gd name="T21" fmla="*/ 0 h 22"/>
                <a:gd name="T22" fmla="*/ 20 w 30"/>
                <a:gd name="T23" fmla="*/ 1 h 22"/>
                <a:gd name="T24" fmla="*/ 25 w 30"/>
                <a:gd name="T25" fmla="*/ 5 h 22"/>
                <a:gd name="T26" fmla="*/ 30 w 30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2">
                  <a:moveTo>
                    <a:pt x="30" y="18"/>
                  </a:moveTo>
                  <a:cubicBezTo>
                    <a:pt x="29" y="16"/>
                    <a:pt x="28" y="14"/>
                    <a:pt x="27" y="12"/>
                  </a:cubicBezTo>
                  <a:cubicBezTo>
                    <a:pt x="26" y="10"/>
                    <a:pt x="25" y="8"/>
                    <a:pt x="24" y="6"/>
                  </a:cubicBezTo>
                  <a:cubicBezTo>
                    <a:pt x="22" y="5"/>
                    <a:pt x="21" y="4"/>
                    <a:pt x="19" y="3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7"/>
                    <a:pt x="4" y="9"/>
                  </a:cubicBezTo>
                  <a:cubicBezTo>
                    <a:pt x="2" y="13"/>
                    <a:pt x="1" y="17"/>
                    <a:pt x="1" y="22"/>
                  </a:cubicBezTo>
                  <a:cubicBezTo>
                    <a:pt x="0" y="17"/>
                    <a:pt x="0" y="13"/>
                    <a:pt x="2" y="8"/>
                  </a:cubicBezTo>
                  <a:cubicBezTo>
                    <a:pt x="3" y="6"/>
                    <a:pt x="4" y="4"/>
                    <a:pt x="6" y="3"/>
                  </a:cubicBezTo>
                  <a:cubicBezTo>
                    <a:pt x="8" y="1"/>
                    <a:pt x="10" y="0"/>
                    <a:pt x="13" y="0"/>
                  </a:cubicBezTo>
                  <a:cubicBezTo>
                    <a:pt x="15" y="0"/>
                    <a:pt x="17" y="0"/>
                    <a:pt x="20" y="1"/>
                  </a:cubicBezTo>
                  <a:cubicBezTo>
                    <a:pt x="22" y="2"/>
                    <a:pt x="24" y="3"/>
                    <a:pt x="25" y="5"/>
                  </a:cubicBezTo>
                  <a:cubicBezTo>
                    <a:pt x="28" y="9"/>
                    <a:pt x="29" y="13"/>
                    <a:pt x="30" y="18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9E1AF652-D167-4D87-BF7C-EAEB99AAC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64"/>
              <a:ext cx="16" cy="28"/>
            </a:xfrm>
            <a:custGeom>
              <a:avLst/>
              <a:gdLst>
                <a:gd name="T0" fmla="*/ 3 w 7"/>
                <a:gd name="T1" fmla="*/ 0 h 13"/>
                <a:gd name="T2" fmla="*/ 6 w 7"/>
                <a:gd name="T3" fmla="*/ 3 h 13"/>
                <a:gd name="T4" fmla="*/ 5 w 7"/>
                <a:gd name="T5" fmla="*/ 5 h 13"/>
                <a:gd name="T6" fmla="*/ 6 w 7"/>
                <a:gd name="T7" fmla="*/ 5 h 13"/>
                <a:gd name="T8" fmla="*/ 7 w 7"/>
                <a:gd name="T9" fmla="*/ 6 h 13"/>
                <a:gd name="T10" fmla="*/ 4 w 7"/>
                <a:gd name="T11" fmla="*/ 13 h 13"/>
                <a:gd name="T12" fmla="*/ 0 w 7"/>
                <a:gd name="T13" fmla="*/ 7 h 13"/>
                <a:gd name="T14" fmla="*/ 3 w 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10"/>
                    <a:pt x="6" y="12"/>
                    <a:pt x="4" y="13"/>
                  </a:cubicBezTo>
                  <a:cubicBezTo>
                    <a:pt x="3" y="13"/>
                    <a:pt x="1" y="10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8F13BFA9-AF8A-4D92-8E3F-7206B62D2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961"/>
              <a:ext cx="66" cy="62"/>
            </a:xfrm>
            <a:custGeom>
              <a:avLst/>
              <a:gdLst>
                <a:gd name="T0" fmla="*/ 2 w 30"/>
                <a:gd name="T1" fmla="*/ 23 h 28"/>
                <a:gd name="T2" fmla="*/ 14 w 30"/>
                <a:gd name="T3" fmla="*/ 2 h 28"/>
                <a:gd name="T4" fmla="*/ 30 w 30"/>
                <a:gd name="T5" fmla="*/ 19 h 28"/>
                <a:gd name="T6" fmla="*/ 2 w 30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8">
                  <a:moveTo>
                    <a:pt x="2" y="23"/>
                  </a:moveTo>
                  <a:cubicBezTo>
                    <a:pt x="2" y="23"/>
                    <a:pt x="0" y="4"/>
                    <a:pt x="14" y="2"/>
                  </a:cubicBezTo>
                  <a:cubicBezTo>
                    <a:pt x="27" y="0"/>
                    <a:pt x="30" y="19"/>
                    <a:pt x="30" y="19"/>
                  </a:cubicBezTo>
                  <a:cubicBezTo>
                    <a:pt x="30" y="19"/>
                    <a:pt x="17" y="28"/>
                    <a:pt x="2" y="23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0CABE942-0894-4426-BEB2-F067786A7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964"/>
              <a:ext cx="64" cy="48"/>
            </a:xfrm>
            <a:custGeom>
              <a:avLst/>
              <a:gdLst>
                <a:gd name="T0" fmla="*/ 1 w 29"/>
                <a:gd name="T1" fmla="*/ 22 h 22"/>
                <a:gd name="T2" fmla="*/ 2 w 29"/>
                <a:gd name="T3" fmla="*/ 9 h 22"/>
                <a:gd name="T4" fmla="*/ 6 w 29"/>
                <a:gd name="T5" fmla="*/ 3 h 22"/>
                <a:gd name="T6" fmla="*/ 12 w 29"/>
                <a:gd name="T7" fmla="*/ 0 h 22"/>
                <a:gd name="T8" fmla="*/ 19 w 29"/>
                <a:gd name="T9" fmla="*/ 1 h 22"/>
                <a:gd name="T10" fmla="*/ 25 w 29"/>
                <a:gd name="T11" fmla="*/ 6 h 22"/>
                <a:gd name="T12" fmla="*/ 29 w 29"/>
                <a:gd name="T13" fmla="*/ 18 h 22"/>
                <a:gd name="T14" fmla="*/ 23 w 29"/>
                <a:gd name="T15" fmla="*/ 7 h 22"/>
                <a:gd name="T16" fmla="*/ 19 w 29"/>
                <a:gd name="T17" fmla="*/ 3 h 22"/>
                <a:gd name="T18" fmla="*/ 13 w 29"/>
                <a:gd name="T19" fmla="*/ 2 h 22"/>
                <a:gd name="T20" fmla="*/ 7 w 29"/>
                <a:gd name="T21" fmla="*/ 5 h 22"/>
                <a:gd name="T22" fmla="*/ 4 w 29"/>
                <a:gd name="T23" fmla="*/ 10 h 22"/>
                <a:gd name="T24" fmla="*/ 1 w 29"/>
                <a:gd name="T25" fmla="*/ 16 h 22"/>
                <a:gd name="T26" fmla="*/ 1 w 29"/>
                <a:gd name="T2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2">
                  <a:moveTo>
                    <a:pt x="1" y="22"/>
                  </a:moveTo>
                  <a:cubicBezTo>
                    <a:pt x="0" y="18"/>
                    <a:pt x="0" y="13"/>
                    <a:pt x="2" y="9"/>
                  </a:cubicBezTo>
                  <a:cubicBezTo>
                    <a:pt x="3" y="7"/>
                    <a:pt x="4" y="5"/>
                    <a:pt x="6" y="3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2" y="2"/>
                    <a:pt x="23" y="4"/>
                    <a:pt x="25" y="6"/>
                  </a:cubicBezTo>
                  <a:cubicBezTo>
                    <a:pt x="28" y="9"/>
                    <a:pt x="29" y="14"/>
                    <a:pt x="29" y="18"/>
                  </a:cubicBezTo>
                  <a:cubicBezTo>
                    <a:pt x="28" y="14"/>
                    <a:pt x="26" y="10"/>
                    <a:pt x="23" y="7"/>
                  </a:cubicBezTo>
                  <a:cubicBezTo>
                    <a:pt x="22" y="5"/>
                    <a:pt x="20" y="4"/>
                    <a:pt x="19" y="3"/>
                  </a:cubicBezTo>
                  <a:cubicBezTo>
                    <a:pt x="17" y="2"/>
                    <a:pt x="15" y="2"/>
                    <a:pt x="13" y="2"/>
                  </a:cubicBezTo>
                  <a:cubicBezTo>
                    <a:pt x="11" y="3"/>
                    <a:pt x="9" y="4"/>
                    <a:pt x="7" y="5"/>
                  </a:cubicBezTo>
                  <a:cubicBezTo>
                    <a:pt x="6" y="6"/>
                    <a:pt x="5" y="8"/>
                    <a:pt x="4" y="10"/>
                  </a:cubicBezTo>
                  <a:cubicBezTo>
                    <a:pt x="3" y="12"/>
                    <a:pt x="2" y="14"/>
                    <a:pt x="1" y="16"/>
                  </a:cubicBezTo>
                  <a:cubicBezTo>
                    <a:pt x="1" y="18"/>
                    <a:pt x="1" y="20"/>
                    <a:pt x="1" y="22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5571F8E5-4687-4393-BDC4-F9CD83AF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981"/>
              <a:ext cx="15" cy="27"/>
            </a:xfrm>
            <a:custGeom>
              <a:avLst/>
              <a:gdLst>
                <a:gd name="T0" fmla="*/ 3 w 7"/>
                <a:gd name="T1" fmla="*/ 0 h 12"/>
                <a:gd name="T2" fmla="*/ 6 w 7"/>
                <a:gd name="T3" fmla="*/ 2 h 12"/>
                <a:gd name="T4" fmla="*/ 5 w 7"/>
                <a:gd name="T5" fmla="*/ 4 h 12"/>
                <a:gd name="T6" fmla="*/ 7 w 7"/>
                <a:gd name="T7" fmla="*/ 5 h 12"/>
                <a:gd name="T8" fmla="*/ 7 w 7"/>
                <a:gd name="T9" fmla="*/ 6 h 12"/>
                <a:gd name="T10" fmla="*/ 4 w 7"/>
                <a:gd name="T11" fmla="*/ 12 h 12"/>
                <a:gd name="T12" fmla="*/ 0 w 7"/>
                <a:gd name="T13" fmla="*/ 6 h 12"/>
                <a:gd name="T14" fmla="*/ 3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9"/>
                    <a:pt x="6" y="12"/>
                    <a:pt x="4" y="12"/>
                  </a:cubicBezTo>
                  <a:cubicBezTo>
                    <a:pt x="3" y="12"/>
                    <a:pt x="1" y="10"/>
                    <a:pt x="0" y="6"/>
                  </a:cubicBezTo>
                  <a:cubicBezTo>
                    <a:pt x="0" y="3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45E40B60-A918-484A-82C4-5F579290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058"/>
              <a:ext cx="117" cy="62"/>
            </a:xfrm>
            <a:custGeom>
              <a:avLst/>
              <a:gdLst>
                <a:gd name="T0" fmla="*/ 0 w 53"/>
                <a:gd name="T1" fmla="*/ 5 h 28"/>
                <a:gd name="T2" fmla="*/ 53 w 53"/>
                <a:gd name="T3" fmla="*/ 0 h 28"/>
                <a:gd name="T4" fmla="*/ 34 w 53"/>
                <a:gd name="T5" fmla="*/ 23 h 28"/>
                <a:gd name="T6" fmla="*/ 0 w 53"/>
                <a:gd name="T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8">
                  <a:moveTo>
                    <a:pt x="0" y="5"/>
                  </a:moveTo>
                  <a:cubicBezTo>
                    <a:pt x="0" y="5"/>
                    <a:pt x="27" y="9"/>
                    <a:pt x="53" y="0"/>
                  </a:cubicBezTo>
                  <a:cubicBezTo>
                    <a:pt x="53" y="0"/>
                    <a:pt x="51" y="17"/>
                    <a:pt x="34" y="23"/>
                  </a:cubicBezTo>
                  <a:cubicBezTo>
                    <a:pt x="16" y="28"/>
                    <a:pt x="5" y="20"/>
                    <a:pt x="0" y="5"/>
                  </a:cubicBezTo>
                  <a:close/>
                </a:path>
              </a:pathLst>
            </a:custGeom>
            <a:solidFill>
              <a:srgbClr val="B32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F6DCE42-4BCE-4AB2-8856-F16ADF5B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085"/>
              <a:ext cx="75" cy="31"/>
            </a:xfrm>
            <a:custGeom>
              <a:avLst/>
              <a:gdLst>
                <a:gd name="T0" fmla="*/ 24 w 34"/>
                <a:gd name="T1" fmla="*/ 11 h 14"/>
                <a:gd name="T2" fmla="*/ 34 w 34"/>
                <a:gd name="T3" fmla="*/ 5 h 14"/>
                <a:gd name="T4" fmla="*/ 10 w 34"/>
                <a:gd name="T5" fmla="*/ 3 h 14"/>
                <a:gd name="T6" fmla="*/ 0 w 34"/>
                <a:gd name="T7" fmla="*/ 8 h 14"/>
                <a:gd name="T8" fmla="*/ 24 w 34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4">
                  <a:moveTo>
                    <a:pt x="24" y="11"/>
                  </a:moveTo>
                  <a:cubicBezTo>
                    <a:pt x="28" y="9"/>
                    <a:pt x="31" y="7"/>
                    <a:pt x="34" y="5"/>
                  </a:cubicBezTo>
                  <a:cubicBezTo>
                    <a:pt x="28" y="1"/>
                    <a:pt x="20" y="0"/>
                    <a:pt x="10" y="3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6" y="12"/>
                    <a:pt x="14" y="14"/>
                    <a:pt x="24" y="11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FCF81FE-C636-4E2F-8E3C-0A81A611B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058"/>
              <a:ext cx="117" cy="25"/>
            </a:xfrm>
            <a:custGeom>
              <a:avLst/>
              <a:gdLst>
                <a:gd name="T0" fmla="*/ 52 w 53"/>
                <a:gd name="T1" fmla="*/ 2 h 11"/>
                <a:gd name="T2" fmla="*/ 53 w 53"/>
                <a:gd name="T3" fmla="*/ 0 h 11"/>
                <a:gd name="T4" fmla="*/ 0 w 53"/>
                <a:gd name="T5" fmla="*/ 5 h 11"/>
                <a:gd name="T6" fmla="*/ 1 w 53"/>
                <a:gd name="T7" fmla="*/ 9 h 11"/>
                <a:gd name="T8" fmla="*/ 30 w 53"/>
                <a:gd name="T9" fmla="*/ 9 h 11"/>
                <a:gd name="T10" fmla="*/ 52 w 5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1">
                  <a:moveTo>
                    <a:pt x="52" y="2"/>
                  </a:moveTo>
                  <a:cubicBezTo>
                    <a:pt x="53" y="1"/>
                    <a:pt x="53" y="0"/>
                    <a:pt x="53" y="0"/>
                  </a:cubicBezTo>
                  <a:cubicBezTo>
                    <a:pt x="27" y="9"/>
                    <a:pt x="0" y="5"/>
                    <a:pt x="0" y="5"/>
                  </a:cubicBezTo>
                  <a:cubicBezTo>
                    <a:pt x="0" y="6"/>
                    <a:pt x="1" y="7"/>
                    <a:pt x="1" y="9"/>
                  </a:cubicBezTo>
                  <a:cubicBezTo>
                    <a:pt x="9" y="11"/>
                    <a:pt x="18" y="11"/>
                    <a:pt x="30" y="9"/>
                  </a:cubicBezTo>
                  <a:cubicBezTo>
                    <a:pt x="40" y="8"/>
                    <a:pt x="47" y="5"/>
                    <a:pt x="52" y="2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35EED380-66BE-47C4-BFE2-A2E7DB78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792"/>
              <a:ext cx="299" cy="253"/>
            </a:xfrm>
            <a:custGeom>
              <a:avLst/>
              <a:gdLst>
                <a:gd name="T0" fmla="*/ 15 w 135"/>
                <a:gd name="T1" fmla="*/ 115 h 115"/>
                <a:gd name="T2" fmla="*/ 20 w 135"/>
                <a:gd name="T3" fmla="*/ 65 h 115"/>
                <a:gd name="T4" fmla="*/ 46 w 135"/>
                <a:gd name="T5" fmla="*/ 49 h 115"/>
                <a:gd name="T6" fmla="*/ 130 w 135"/>
                <a:gd name="T7" fmla="*/ 26 h 115"/>
                <a:gd name="T8" fmla="*/ 118 w 135"/>
                <a:gd name="T9" fmla="*/ 27 h 115"/>
                <a:gd name="T10" fmla="*/ 135 w 135"/>
                <a:gd name="T11" fmla="*/ 6 h 115"/>
                <a:gd name="T12" fmla="*/ 105 w 135"/>
                <a:gd name="T13" fmla="*/ 14 h 115"/>
                <a:gd name="T14" fmla="*/ 119 w 135"/>
                <a:gd name="T15" fmla="*/ 3 h 115"/>
                <a:gd name="T16" fmla="*/ 94 w 135"/>
                <a:gd name="T17" fmla="*/ 3 h 115"/>
                <a:gd name="T18" fmla="*/ 9 w 135"/>
                <a:gd name="T19" fmla="*/ 42 h 115"/>
                <a:gd name="T20" fmla="*/ 2 w 135"/>
                <a:gd name="T21" fmla="*/ 61 h 115"/>
                <a:gd name="T22" fmla="*/ 15 w 135"/>
                <a:gd name="T2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115">
                  <a:moveTo>
                    <a:pt x="15" y="115"/>
                  </a:moveTo>
                  <a:cubicBezTo>
                    <a:pt x="15" y="115"/>
                    <a:pt x="27" y="99"/>
                    <a:pt x="20" y="65"/>
                  </a:cubicBezTo>
                  <a:cubicBezTo>
                    <a:pt x="20" y="65"/>
                    <a:pt x="22" y="48"/>
                    <a:pt x="46" y="49"/>
                  </a:cubicBezTo>
                  <a:cubicBezTo>
                    <a:pt x="69" y="50"/>
                    <a:pt x="122" y="62"/>
                    <a:pt x="130" y="26"/>
                  </a:cubicBezTo>
                  <a:cubicBezTo>
                    <a:pt x="130" y="26"/>
                    <a:pt x="125" y="27"/>
                    <a:pt x="118" y="27"/>
                  </a:cubicBezTo>
                  <a:cubicBezTo>
                    <a:pt x="120" y="27"/>
                    <a:pt x="131" y="22"/>
                    <a:pt x="135" y="6"/>
                  </a:cubicBezTo>
                  <a:cubicBezTo>
                    <a:pt x="135" y="6"/>
                    <a:pt x="111" y="14"/>
                    <a:pt x="105" y="14"/>
                  </a:cubicBezTo>
                  <a:cubicBezTo>
                    <a:pt x="105" y="14"/>
                    <a:pt x="114" y="8"/>
                    <a:pt x="119" y="3"/>
                  </a:cubicBezTo>
                  <a:cubicBezTo>
                    <a:pt x="119" y="3"/>
                    <a:pt x="105" y="7"/>
                    <a:pt x="94" y="3"/>
                  </a:cubicBezTo>
                  <a:cubicBezTo>
                    <a:pt x="82" y="0"/>
                    <a:pt x="12" y="1"/>
                    <a:pt x="9" y="42"/>
                  </a:cubicBezTo>
                  <a:cubicBezTo>
                    <a:pt x="9" y="42"/>
                    <a:pt x="0" y="46"/>
                    <a:pt x="2" y="61"/>
                  </a:cubicBezTo>
                  <a:cubicBezTo>
                    <a:pt x="3" y="76"/>
                    <a:pt x="11" y="100"/>
                    <a:pt x="15" y="11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98DCDF8D-0593-4B0C-911E-6FA18F779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466"/>
              <a:ext cx="44" cy="75"/>
            </a:xfrm>
            <a:custGeom>
              <a:avLst/>
              <a:gdLst>
                <a:gd name="T0" fmla="*/ 44 w 44"/>
                <a:gd name="T1" fmla="*/ 66 h 75"/>
                <a:gd name="T2" fmla="*/ 7 w 44"/>
                <a:gd name="T3" fmla="*/ 75 h 75"/>
                <a:gd name="T4" fmla="*/ 0 w 44"/>
                <a:gd name="T5" fmla="*/ 4 h 75"/>
                <a:gd name="T6" fmla="*/ 18 w 44"/>
                <a:gd name="T7" fmla="*/ 0 h 75"/>
                <a:gd name="T8" fmla="*/ 44 w 44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75">
                  <a:moveTo>
                    <a:pt x="44" y="66"/>
                  </a:moveTo>
                  <a:lnTo>
                    <a:pt x="7" y="75"/>
                  </a:lnTo>
                  <a:lnTo>
                    <a:pt x="0" y="4"/>
                  </a:lnTo>
                  <a:lnTo>
                    <a:pt x="18" y="0"/>
                  </a:lnTo>
                  <a:lnTo>
                    <a:pt x="44" y="66"/>
                  </a:lnTo>
                  <a:close/>
                </a:path>
              </a:pathLst>
            </a:custGeom>
            <a:solidFill>
              <a:srgbClr val="E6C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102025E9-EDB5-4020-B221-7FAF1D87C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3" y="2354"/>
              <a:ext cx="99" cy="99"/>
            </a:xfrm>
            <a:custGeom>
              <a:avLst/>
              <a:gdLst>
                <a:gd name="T0" fmla="*/ 17 w 45"/>
                <a:gd name="T1" fmla="*/ 3 h 45"/>
                <a:gd name="T2" fmla="*/ 2 w 45"/>
                <a:gd name="T3" fmla="*/ 28 h 45"/>
                <a:gd name="T4" fmla="*/ 27 w 45"/>
                <a:gd name="T5" fmla="*/ 42 h 45"/>
                <a:gd name="T6" fmla="*/ 42 w 45"/>
                <a:gd name="T7" fmla="*/ 18 h 45"/>
                <a:gd name="T8" fmla="*/ 17 w 45"/>
                <a:gd name="T9" fmla="*/ 3 h 45"/>
                <a:gd name="T10" fmla="*/ 26 w 45"/>
                <a:gd name="T11" fmla="*/ 39 h 45"/>
                <a:gd name="T12" fmla="*/ 6 w 45"/>
                <a:gd name="T13" fmla="*/ 27 h 45"/>
                <a:gd name="T14" fmla="*/ 18 w 45"/>
                <a:gd name="T15" fmla="*/ 7 h 45"/>
                <a:gd name="T16" fmla="*/ 38 w 45"/>
                <a:gd name="T17" fmla="*/ 19 h 45"/>
                <a:gd name="T18" fmla="*/ 26 w 45"/>
                <a:gd name="T19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17" y="3"/>
                  </a:moveTo>
                  <a:cubicBezTo>
                    <a:pt x="6" y="6"/>
                    <a:pt x="0" y="17"/>
                    <a:pt x="2" y="28"/>
                  </a:cubicBezTo>
                  <a:cubicBezTo>
                    <a:pt x="5" y="38"/>
                    <a:pt x="16" y="45"/>
                    <a:pt x="27" y="42"/>
                  </a:cubicBezTo>
                  <a:cubicBezTo>
                    <a:pt x="38" y="40"/>
                    <a:pt x="45" y="28"/>
                    <a:pt x="42" y="18"/>
                  </a:cubicBezTo>
                  <a:cubicBezTo>
                    <a:pt x="39" y="7"/>
                    <a:pt x="28" y="0"/>
                    <a:pt x="17" y="3"/>
                  </a:cubicBezTo>
                  <a:close/>
                  <a:moveTo>
                    <a:pt x="26" y="39"/>
                  </a:moveTo>
                  <a:cubicBezTo>
                    <a:pt x="17" y="41"/>
                    <a:pt x="8" y="36"/>
                    <a:pt x="6" y="27"/>
                  </a:cubicBezTo>
                  <a:cubicBezTo>
                    <a:pt x="4" y="18"/>
                    <a:pt x="9" y="9"/>
                    <a:pt x="18" y="7"/>
                  </a:cubicBezTo>
                  <a:cubicBezTo>
                    <a:pt x="27" y="4"/>
                    <a:pt x="36" y="10"/>
                    <a:pt x="38" y="19"/>
                  </a:cubicBezTo>
                  <a:cubicBezTo>
                    <a:pt x="40" y="27"/>
                    <a:pt x="35" y="36"/>
                    <a:pt x="26" y="39"/>
                  </a:cubicBezTo>
                  <a:close/>
                </a:path>
              </a:pathLst>
            </a:custGeom>
            <a:solidFill>
              <a:srgbClr val="E6C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85">
              <a:extLst>
                <a:ext uri="{FF2B5EF4-FFF2-40B4-BE49-F238E27FC236}">
                  <a16:creationId xmlns:a16="http://schemas.microsoft.com/office/drawing/2014/main" id="{CEDC8428-3E74-4F34-B026-26B250C6C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1" y="2327"/>
              <a:ext cx="100" cy="99"/>
            </a:xfrm>
            <a:custGeom>
              <a:avLst/>
              <a:gdLst>
                <a:gd name="T0" fmla="*/ 17 w 45"/>
                <a:gd name="T1" fmla="*/ 2 h 45"/>
                <a:gd name="T2" fmla="*/ 3 w 45"/>
                <a:gd name="T3" fmla="*/ 27 h 45"/>
                <a:gd name="T4" fmla="*/ 27 w 45"/>
                <a:gd name="T5" fmla="*/ 42 h 45"/>
                <a:gd name="T6" fmla="*/ 42 w 45"/>
                <a:gd name="T7" fmla="*/ 17 h 45"/>
                <a:gd name="T8" fmla="*/ 17 w 45"/>
                <a:gd name="T9" fmla="*/ 2 h 45"/>
                <a:gd name="T10" fmla="*/ 26 w 45"/>
                <a:gd name="T11" fmla="*/ 38 h 45"/>
                <a:gd name="T12" fmla="*/ 6 w 45"/>
                <a:gd name="T13" fmla="*/ 26 h 45"/>
                <a:gd name="T14" fmla="*/ 18 w 45"/>
                <a:gd name="T15" fmla="*/ 6 h 45"/>
                <a:gd name="T16" fmla="*/ 38 w 45"/>
                <a:gd name="T17" fmla="*/ 18 h 45"/>
                <a:gd name="T18" fmla="*/ 26 w 45"/>
                <a:gd name="T19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17" y="2"/>
                  </a:moveTo>
                  <a:cubicBezTo>
                    <a:pt x="6" y="5"/>
                    <a:pt x="0" y="16"/>
                    <a:pt x="3" y="27"/>
                  </a:cubicBezTo>
                  <a:cubicBezTo>
                    <a:pt x="5" y="38"/>
                    <a:pt x="16" y="45"/>
                    <a:pt x="27" y="42"/>
                  </a:cubicBezTo>
                  <a:cubicBezTo>
                    <a:pt x="38" y="39"/>
                    <a:pt x="45" y="28"/>
                    <a:pt x="42" y="17"/>
                  </a:cubicBezTo>
                  <a:cubicBezTo>
                    <a:pt x="39" y="6"/>
                    <a:pt x="28" y="0"/>
                    <a:pt x="17" y="2"/>
                  </a:cubicBezTo>
                  <a:close/>
                  <a:moveTo>
                    <a:pt x="26" y="38"/>
                  </a:moveTo>
                  <a:cubicBezTo>
                    <a:pt x="18" y="40"/>
                    <a:pt x="9" y="35"/>
                    <a:pt x="6" y="26"/>
                  </a:cubicBezTo>
                  <a:cubicBezTo>
                    <a:pt x="4" y="17"/>
                    <a:pt x="9" y="8"/>
                    <a:pt x="18" y="6"/>
                  </a:cubicBezTo>
                  <a:cubicBezTo>
                    <a:pt x="27" y="4"/>
                    <a:pt x="36" y="9"/>
                    <a:pt x="38" y="18"/>
                  </a:cubicBezTo>
                  <a:cubicBezTo>
                    <a:pt x="41" y="27"/>
                    <a:pt x="35" y="36"/>
                    <a:pt x="26" y="38"/>
                  </a:cubicBezTo>
                  <a:close/>
                </a:path>
              </a:pathLst>
            </a:custGeom>
            <a:solidFill>
              <a:srgbClr val="E6C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6E40E594-F2F2-418C-AD2D-667F2E617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285"/>
              <a:ext cx="217" cy="232"/>
            </a:xfrm>
            <a:custGeom>
              <a:avLst/>
              <a:gdLst>
                <a:gd name="T0" fmla="*/ 57 w 98"/>
                <a:gd name="T1" fmla="*/ 94 h 105"/>
                <a:gd name="T2" fmla="*/ 68 w 98"/>
                <a:gd name="T3" fmla="*/ 36 h 105"/>
                <a:gd name="T4" fmla="*/ 73 w 98"/>
                <a:gd name="T5" fmla="*/ 4 h 105"/>
                <a:gd name="T6" fmla="*/ 35 w 98"/>
                <a:gd name="T7" fmla="*/ 7 h 105"/>
                <a:gd name="T8" fmla="*/ 0 w 98"/>
                <a:gd name="T9" fmla="*/ 23 h 105"/>
                <a:gd name="T10" fmla="*/ 19 w 98"/>
                <a:gd name="T11" fmla="*/ 49 h 105"/>
                <a:gd name="T12" fmla="*/ 57 w 98"/>
                <a:gd name="T13" fmla="*/ 9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05">
                  <a:moveTo>
                    <a:pt x="57" y="94"/>
                  </a:moveTo>
                  <a:cubicBezTo>
                    <a:pt x="98" y="84"/>
                    <a:pt x="76" y="61"/>
                    <a:pt x="68" y="36"/>
                  </a:cubicBezTo>
                  <a:cubicBezTo>
                    <a:pt x="60" y="12"/>
                    <a:pt x="73" y="4"/>
                    <a:pt x="73" y="4"/>
                  </a:cubicBezTo>
                  <a:cubicBezTo>
                    <a:pt x="73" y="4"/>
                    <a:pt x="61" y="0"/>
                    <a:pt x="35" y="7"/>
                  </a:cubicBezTo>
                  <a:cubicBezTo>
                    <a:pt x="8" y="14"/>
                    <a:pt x="0" y="23"/>
                    <a:pt x="0" y="23"/>
                  </a:cubicBezTo>
                  <a:cubicBezTo>
                    <a:pt x="0" y="23"/>
                    <a:pt x="14" y="23"/>
                    <a:pt x="19" y="49"/>
                  </a:cubicBezTo>
                  <a:cubicBezTo>
                    <a:pt x="24" y="74"/>
                    <a:pt x="15" y="105"/>
                    <a:pt x="57" y="94"/>
                  </a:cubicBezTo>
                  <a:close/>
                </a:path>
              </a:pathLst>
            </a:custGeom>
            <a:solidFill>
              <a:srgbClr val="FFD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87">
              <a:extLst>
                <a:ext uri="{FF2B5EF4-FFF2-40B4-BE49-F238E27FC236}">
                  <a16:creationId xmlns:a16="http://schemas.microsoft.com/office/drawing/2014/main" id="{68C75BBF-E8FF-434B-B2E7-EF351FE7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521"/>
              <a:ext cx="89" cy="35"/>
            </a:xfrm>
            <a:custGeom>
              <a:avLst/>
              <a:gdLst>
                <a:gd name="T0" fmla="*/ 37 w 40"/>
                <a:gd name="T1" fmla="*/ 8 h 16"/>
                <a:gd name="T2" fmla="*/ 5 w 40"/>
                <a:gd name="T3" fmla="*/ 16 h 16"/>
                <a:gd name="T4" fmla="*/ 1 w 40"/>
                <a:gd name="T5" fmla="*/ 13 h 16"/>
                <a:gd name="T6" fmla="*/ 1 w 40"/>
                <a:gd name="T7" fmla="*/ 13 h 16"/>
                <a:gd name="T8" fmla="*/ 3 w 40"/>
                <a:gd name="T9" fmla="*/ 9 h 16"/>
                <a:gd name="T10" fmla="*/ 35 w 40"/>
                <a:gd name="T11" fmla="*/ 1 h 16"/>
                <a:gd name="T12" fmla="*/ 39 w 40"/>
                <a:gd name="T13" fmla="*/ 3 h 16"/>
                <a:gd name="T14" fmla="*/ 39 w 40"/>
                <a:gd name="T15" fmla="*/ 3 h 16"/>
                <a:gd name="T16" fmla="*/ 37 w 40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6">
                  <a:moveTo>
                    <a:pt x="37" y="8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3" y="16"/>
                    <a:pt x="1" y="15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1"/>
                    <a:pt x="1" y="9"/>
                    <a:pt x="3" y="9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0"/>
                    <a:pt x="39" y="2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5"/>
                    <a:pt x="39" y="7"/>
                    <a:pt x="37" y="8"/>
                  </a:cubicBezTo>
                  <a:close/>
                </a:path>
              </a:pathLst>
            </a:custGeom>
            <a:solidFill>
              <a:srgbClr val="FFD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8">
              <a:extLst>
                <a:ext uri="{FF2B5EF4-FFF2-40B4-BE49-F238E27FC236}">
                  <a16:creationId xmlns:a16="http://schemas.microsoft.com/office/drawing/2014/main" id="{AC375408-7720-45E5-A1C9-8D4EEA699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413"/>
              <a:ext cx="78" cy="73"/>
            </a:xfrm>
            <a:custGeom>
              <a:avLst/>
              <a:gdLst>
                <a:gd name="T0" fmla="*/ 27 w 78"/>
                <a:gd name="T1" fmla="*/ 73 h 73"/>
                <a:gd name="T2" fmla="*/ 78 w 78"/>
                <a:gd name="T3" fmla="*/ 35 h 73"/>
                <a:gd name="T4" fmla="*/ 49 w 78"/>
                <a:gd name="T5" fmla="*/ 0 h 73"/>
                <a:gd name="T6" fmla="*/ 0 w 78"/>
                <a:gd name="T7" fmla="*/ 38 h 73"/>
                <a:gd name="T8" fmla="*/ 27 w 78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3">
                  <a:moveTo>
                    <a:pt x="27" y="73"/>
                  </a:moveTo>
                  <a:lnTo>
                    <a:pt x="78" y="35"/>
                  </a:lnTo>
                  <a:lnTo>
                    <a:pt x="49" y="0"/>
                  </a:lnTo>
                  <a:lnTo>
                    <a:pt x="0" y="38"/>
                  </a:lnTo>
                  <a:lnTo>
                    <a:pt x="27" y="7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0A654EC0-CD4A-4DBD-934D-EDECBD69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362"/>
              <a:ext cx="91" cy="102"/>
            </a:xfrm>
            <a:custGeom>
              <a:avLst/>
              <a:gdLst>
                <a:gd name="T0" fmla="*/ 5 w 41"/>
                <a:gd name="T1" fmla="*/ 18 h 46"/>
                <a:gd name="T2" fmla="*/ 10 w 41"/>
                <a:gd name="T3" fmla="*/ 2 h 46"/>
                <a:gd name="T4" fmla="*/ 17 w 41"/>
                <a:gd name="T5" fmla="*/ 6 h 46"/>
                <a:gd name="T6" fmla="*/ 17 w 41"/>
                <a:gd name="T7" fmla="*/ 14 h 46"/>
                <a:gd name="T8" fmla="*/ 22 w 41"/>
                <a:gd name="T9" fmla="*/ 8 h 46"/>
                <a:gd name="T10" fmla="*/ 30 w 41"/>
                <a:gd name="T11" fmla="*/ 6 h 46"/>
                <a:gd name="T12" fmla="*/ 32 w 41"/>
                <a:gd name="T13" fmla="*/ 12 h 46"/>
                <a:gd name="T14" fmla="*/ 35 w 41"/>
                <a:gd name="T15" fmla="*/ 19 h 46"/>
                <a:gd name="T16" fmla="*/ 39 w 41"/>
                <a:gd name="T17" fmla="*/ 26 h 46"/>
                <a:gd name="T18" fmla="*/ 38 w 41"/>
                <a:gd name="T19" fmla="*/ 32 h 46"/>
                <a:gd name="T20" fmla="*/ 37 w 41"/>
                <a:gd name="T21" fmla="*/ 33 h 46"/>
                <a:gd name="T22" fmla="*/ 20 w 41"/>
                <a:gd name="T23" fmla="*/ 43 h 46"/>
                <a:gd name="T24" fmla="*/ 10 w 41"/>
                <a:gd name="T25" fmla="*/ 39 h 46"/>
                <a:gd name="T26" fmla="*/ 5 w 41"/>
                <a:gd name="T27" fmla="*/ 1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46">
                  <a:moveTo>
                    <a:pt x="5" y="18"/>
                  </a:moveTo>
                  <a:cubicBezTo>
                    <a:pt x="11" y="11"/>
                    <a:pt x="8" y="5"/>
                    <a:pt x="10" y="2"/>
                  </a:cubicBezTo>
                  <a:cubicBezTo>
                    <a:pt x="13" y="0"/>
                    <a:pt x="16" y="2"/>
                    <a:pt x="17" y="6"/>
                  </a:cubicBezTo>
                  <a:cubicBezTo>
                    <a:pt x="19" y="10"/>
                    <a:pt x="17" y="14"/>
                    <a:pt x="17" y="14"/>
                  </a:cubicBezTo>
                  <a:cubicBezTo>
                    <a:pt x="17" y="14"/>
                    <a:pt x="19" y="12"/>
                    <a:pt x="22" y="8"/>
                  </a:cubicBezTo>
                  <a:cubicBezTo>
                    <a:pt x="25" y="3"/>
                    <a:pt x="29" y="4"/>
                    <a:pt x="30" y="6"/>
                  </a:cubicBezTo>
                  <a:cubicBezTo>
                    <a:pt x="31" y="7"/>
                    <a:pt x="30" y="10"/>
                    <a:pt x="32" y="12"/>
                  </a:cubicBezTo>
                  <a:cubicBezTo>
                    <a:pt x="33" y="14"/>
                    <a:pt x="34" y="16"/>
                    <a:pt x="35" y="19"/>
                  </a:cubicBezTo>
                  <a:cubicBezTo>
                    <a:pt x="35" y="21"/>
                    <a:pt x="36" y="22"/>
                    <a:pt x="39" y="26"/>
                  </a:cubicBezTo>
                  <a:cubicBezTo>
                    <a:pt x="41" y="30"/>
                    <a:pt x="38" y="32"/>
                    <a:pt x="38" y="32"/>
                  </a:cubicBezTo>
                  <a:cubicBezTo>
                    <a:pt x="38" y="32"/>
                    <a:pt x="37" y="32"/>
                    <a:pt x="37" y="33"/>
                  </a:cubicBezTo>
                  <a:cubicBezTo>
                    <a:pt x="35" y="35"/>
                    <a:pt x="25" y="41"/>
                    <a:pt x="20" y="43"/>
                  </a:cubicBezTo>
                  <a:cubicBezTo>
                    <a:pt x="14" y="46"/>
                    <a:pt x="10" y="39"/>
                    <a:pt x="10" y="39"/>
                  </a:cubicBezTo>
                  <a:cubicBezTo>
                    <a:pt x="3" y="33"/>
                    <a:pt x="0" y="26"/>
                    <a:pt x="5" y="1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69E003F5-4124-4CC4-87DE-0A7B9FC68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380"/>
              <a:ext cx="161" cy="126"/>
            </a:xfrm>
            <a:custGeom>
              <a:avLst/>
              <a:gdLst>
                <a:gd name="T0" fmla="*/ 72 w 73"/>
                <a:gd name="T1" fmla="*/ 42 h 57"/>
                <a:gd name="T2" fmla="*/ 72 w 73"/>
                <a:gd name="T3" fmla="*/ 45 h 57"/>
                <a:gd name="T4" fmla="*/ 52 w 73"/>
                <a:gd name="T5" fmla="*/ 52 h 57"/>
                <a:gd name="T6" fmla="*/ 41 w 73"/>
                <a:gd name="T7" fmla="*/ 55 h 57"/>
                <a:gd name="T8" fmla="*/ 38 w 73"/>
                <a:gd name="T9" fmla="*/ 55 h 57"/>
                <a:gd name="T10" fmla="*/ 36 w 73"/>
                <a:gd name="T11" fmla="*/ 56 h 57"/>
                <a:gd name="T12" fmla="*/ 34 w 73"/>
                <a:gd name="T13" fmla="*/ 56 h 57"/>
                <a:gd name="T14" fmla="*/ 24 w 73"/>
                <a:gd name="T15" fmla="*/ 57 h 57"/>
                <a:gd name="T16" fmla="*/ 16 w 73"/>
                <a:gd name="T17" fmla="*/ 55 h 57"/>
                <a:gd name="T18" fmla="*/ 8 w 73"/>
                <a:gd name="T19" fmla="*/ 51 h 57"/>
                <a:gd name="T20" fmla="*/ 0 w 73"/>
                <a:gd name="T21" fmla="*/ 36 h 57"/>
                <a:gd name="T22" fmla="*/ 4 w 73"/>
                <a:gd name="T23" fmla="*/ 18 h 57"/>
                <a:gd name="T24" fmla="*/ 5 w 73"/>
                <a:gd name="T25" fmla="*/ 14 h 57"/>
                <a:gd name="T26" fmla="*/ 7 w 73"/>
                <a:gd name="T27" fmla="*/ 11 h 57"/>
                <a:gd name="T28" fmla="*/ 9 w 73"/>
                <a:gd name="T29" fmla="*/ 6 h 57"/>
                <a:gd name="T30" fmla="*/ 28 w 73"/>
                <a:gd name="T31" fmla="*/ 5 h 57"/>
                <a:gd name="T32" fmla="*/ 36 w 73"/>
                <a:gd name="T33" fmla="*/ 21 h 57"/>
                <a:gd name="T34" fmla="*/ 34 w 73"/>
                <a:gd name="T35" fmla="*/ 25 h 57"/>
                <a:gd name="T36" fmla="*/ 33 w 73"/>
                <a:gd name="T37" fmla="*/ 26 h 57"/>
                <a:gd name="T38" fmla="*/ 33 w 73"/>
                <a:gd name="T39" fmla="*/ 27 h 57"/>
                <a:gd name="T40" fmla="*/ 32 w 73"/>
                <a:gd name="T41" fmla="*/ 27 h 57"/>
                <a:gd name="T42" fmla="*/ 32 w 73"/>
                <a:gd name="T43" fmla="*/ 28 h 57"/>
                <a:gd name="T44" fmla="*/ 33 w 73"/>
                <a:gd name="T45" fmla="*/ 28 h 57"/>
                <a:gd name="T46" fmla="*/ 33 w 73"/>
                <a:gd name="T47" fmla="*/ 28 h 57"/>
                <a:gd name="T48" fmla="*/ 34 w 73"/>
                <a:gd name="T49" fmla="*/ 28 h 57"/>
                <a:gd name="T50" fmla="*/ 36 w 73"/>
                <a:gd name="T51" fmla="*/ 28 h 57"/>
                <a:gd name="T52" fmla="*/ 45 w 73"/>
                <a:gd name="T53" fmla="*/ 26 h 57"/>
                <a:gd name="T54" fmla="*/ 64 w 73"/>
                <a:gd name="T55" fmla="*/ 21 h 57"/>
                <a:gd name="T56" fmla="*/ 66 w 73"/>
                <a:gd name="T57" fmla="*/ 23 h 57"/>
                <a:gd name="T58" fmla="*/ 72 w 73"/>
                <a:gd name="T59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3" h="57">
                  <a:moveTo>
                    <a:pt x="72" y="42"/>
                  </a:moveTo>
                  <a:cubicBezTo>
                    <a:pt x="73" y="43"/>
                    <a:pt x="73" y="45"/>
                    <a:pt x="72" y="45"/>
                  </a:cubicBezTo>
                  <a:cubicBezTo>
                    <a:pt x="66" y="47"/>
                    <a:pt x="59" y="50"/>
                    <a:pt x="52" y="52"/>
                  </a:cubicBezTo>
                  <a:cubicBezTo>
                    <a:pt x="49" y="53"/>
                    <a:pt x="45" y="54"/>
                    <a:pt x="41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6"/>
                    <a:pt x="37" y="56"/>
                    <a:pt x="36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1" y="57"/>
                    <a:pt x="28" y="57"/>
                    <a:pt x="24" y="57"/>
                  </a:cubicBezTo>
                  <a:cubicBezTo>
                    <a:pt x="21" y="57"/>
                    <a:pt x="18" y="56"/>
                    <a:pt x="16" y="55"/>
                  </a:cubicBezTo>
                  <a:cubicBezTo>
                    <a:pt x="13" y="54"/>
                    <a:pt x="10" y="53"/>
                    <a:pt x="8" y="51"/>
                  </a:cubicBezTo>
                  <a:cubicBezTo>
                    <a:pt x="4" y="48"/>
                    <a:pt x="1" y="42"/>
                    <a:pt x="0" y="36"/>
                  </a:cubicBezTo>
                  <a:cubicBezTo>
                    <a:pt x="0" y="31"/>
                    <a:pt x="1" y="24"/>
                    <a:pt x="4" y="18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2"/>
                    <a:pt x="6" y="12"/>
                    <a:pt x="7" y="11"/>
                  </a:cubicBezTo>
                  <a:cubicBezTo>
                    <a:pt x="8" y="9"/>
                    <a:pt x="9" y="7"/>
                    <a:pt x="9" y="6"/>
                  </a:cubicBezTo>
                  <a:cubicBezTo>
                    <a:pt x="12" y="0"/>
                    <a:pt x="21" y="0"/>
                    <a:pt x="28" y="5"/>
                  </a:cubicBezTo>
                  <a:cubicBezTo>
                    <a:pt x="35" y="9"/>
                    <a:pt x="38" y="17"/>
                    <a:pt x="36" y="21"/>
                  </a:cubicBezTo>
                  <a:cubicBezTo>
                    <a:pt x="35" y="22"/>
                    <a:pt x="34" y="23"/>
                    <a:pt x="34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4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9" y="27"/>
                    <a:pt x="42" y="27"/>
                    <a:pt x="45" y="26"/>
                  </a:cubicBezTo>
                  <a:cubicBezTo>
                    <a:pt x="51" y="25"/>
                    <a:pt x="58" y="23"/>
                    <a:pt x="64" y="21"/>
                  </a:cubicBezTo>
                  <a:cubicBezTo>
                    <a:pt x="65" y="21"/>
                    <a:pt x="65" y="22"/>
                    <a:pt x="66" y="23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93" name="Group 493">
            <a:extLst>
              <a:ext uri="{FF2B5EF4-FFF2-40B4-BE49-F238E27FC236}">
                <a16:creationId xmlns:a16="http://schemas.microsoft.com/office/drawing/2014/main" id="{0B82D04B-4CD5-4896-9C48-F011D7A72B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30488" y="582614"/>
            <a:ext cx="1074738" cy="2247900"/>
            <a:chOff x="3664" y="1791"/>
            <a:chExt cx="677" cy="1416"/>
          </a:xfrm>
        </p:grpSpPr>
        <p:sp>
          <p:nvSpPr>
            <p:cNvPr id="494" name="AutoShape 492">
              <a:extLst>
                <a:ext uri="{FF2B5EF4-FFF2-40B4-BE49-F238E27FC236}">
                  <a16:creationId xmlns:a16="http://schemas.microsoft.com/office/drawing/2014/main" id="{6FB6A1AB-D35C-4228-8F40-BED0D25CFD9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64" y="1791"/>
              <a:ext cx="677" cy="1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909EA0B4-91E4-4ECF-8B90-1D02CD1B7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3111"/>
              <a:ext cx="58" cy="58"/>
            </a:xfrm>
            <a:custGeom>
              <a:avLst/>
              <a:gdLst>
                <a:gd name="T0" fmla="*/ 26 w 26"/>
                <a:gd name="T1" fmla="*/ 15 h 26"/>
                <a:gd name="T2" fmla="*/ 23 w 26"/>
                <a:gd name="T3" fmla="*/ 0 h 26"/>
                <a:gd name="T4" fmla="*/ 3 w 26"/>
                <a:gd name="T5" fmla="*/ 3 h 26"/>
                <a:gd name="T6" fmla="*/ 0 w 26"/>
                <a:gd name="T7" fmla="*/ 19 h 26"/>
                <a:gd name="T8" fmla="*/ 26 w 26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6" y="15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22" y="26"/>
                    <a:pt x="26" y="15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495">
              <a:extLst>
                <a:ext uri="{FF2B5EF4-FFF2-40B4-BE49-F238E27FC236}">
                  <a16:creationId xmlns:a16="http://schemas.microsoft.com/office/drawing/2014/main" id="{DF880C31-6043-4765-9ED8-907E7B2A7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36"/>
              <a:ext cx="157" cy="66"/>
            </a:xfrm>
            <a:custGeom>
              <a:avLst/>
              <a:gdLst>
                <a:gd name="T0" fmla="*/ 9 w 70"/>
                <a:gd name="T1" fmla="*/ 13 h 30"/>
                <a:gd name="T2" fmla="*/ 35 w 70"/>
                <a:gd name="T3" fmla="*/ 4 h 30"/>
                <a:gd name="T4" fmla="*/ 37 w 70"/>
                <a:gd name="T5" fmla="*/ 1 h 30"/>
                <a:gd name="T6" fmla="*/ 40 w 70"/>
                <a:gd name="T7" fmla="*/ 1 h 30"/>
                <a:gd name="T8" fmla="*/ 52 w 70"/>
                <a:gd name="T9" fmla="*/ 6 h 30"/>
                <a:gd name="T10" fmla="*/ 65 w 70"/>
                <a:gd name="T11" fmla="*/ 2 h 30"/>
                <a:gd name="T12" fmla="*/ 68 w 70"/>
                <a:gd name="T13" fmla="*/ 3 h 30"/>
                <a:gd name="T14" fmla="*/ 69 w 70"/>
                <a:gd name="T15" fmla="*/ 11 h 30"/>
                <a:gd name="T16" fmla="*/ 70 w 70"/>
                <a:gd name="T17" fmla="*/ 26 h 30"/>
                <a:gd name="T18" fmla="*/ 66 w 70"/>
                <a:gd name="T19" fmla="*/ 30 h 30"/>
                <a:gd name="T20" fmla="*/ 56 w 70"/>
                <a:gd name="T21" fmla="*/ 30 h 30"/>
                <a:gd name="T22" fmla="*/ 52 w 70"/>
                <a:gd name="T23" fmla="*/ 27 h 30"/>
                <a:gd name="T24" fmla="*/ 51 w 70"/>
                <a:gd name="T25" fmla="*/ 25 h 30"/>
                <a:gd name="T26" fmla="*/ 48 w 70"/>
                <a:gd name="T27" fmla="*/ 28 h 30"/>
                <a:gd name="T28" fmla="*/ 45 w 70"/>
                <a:gd name="T29" fmla="*/ 30 h 30"/>
                <a:gd name="T30" fmla="*/ 4 w 70"/>
                <a:gd name="T31" fmla="*/ 30 h 30"/>
                <a:gd name="T32" fmla="*/ 0 w 70"/>
                <a:gd name="T33" fmla="*/ 25 h 30"/>
                <a:gd name="T34" fmla="*/ 9 w 70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9" y="13"/>
                  </a:moveTo>
                  <a:cubicBezTo>
                    <a:pt x="20" y="12"/>
                    <a:pt x="28" y="9"/>
                    <a:pt x="35" y="4"/>
                  </a:cubicBezTo>
                  <a:cubicBezTo>
                    <a:pt x="36" y="3"/>
                    <a:pt x="37" y="2"/>
                    <a:pt x="37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3" y="4"/>
                    <a:pt x="47" y="6"/>
                    <a:pt x="52" y="6"/>
                  </a:cubicBezTo>
                  <a:cubicBezTo>
                    <a:pt x="59" y="6"/>
                    <a:pt x="63" y="4"/>
                    <a:pt x="65" y="2"/>
                  </a:cubicBezTo>
                  <a:cubicBezTo>
                    <a:pt x="66" y="1"/>
                    <a:pt x="68" y="1"/>
                    <a:pt x="68" y="3"/>
                  </a:cubicBezTo>
                  <a:cubicBezTo>
                    <a:pt x="69" y="5"/>
                    <a:pt x="69" y="8"/>
                    <a:pt x="69" y="11"/>
                  </a:cubicBezTo>
                  <a:cubicBezTo>
                    <a:pt x="70" y="17"/>
                    <a:pt x="70" y="22"/>
                    <a:pt x="70" y="26"/>
                  </a:cubicBezTo>
                  <a:cubicBezTo>
                    <a:pt x="70" y="28"/>
                    <a:pt x="68" y="30"/>
                    <a:pt x="6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3" y="29"/>
                    <a:pt x="52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9"/>
                    <a:pt x="47" y="30"/>
                    <a:pt x="4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1" y="20"/>
                    <a:pt x="2" y="14"/>
                    <a:pt x="9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496">
              <a:extLst>
                <a:ext uri="{FF2B5EF4-FFF2-40B4-BE49-F238E27FC236}">
                  <a16:creationId xmlns:a16="http://schemas.microsoft.com/office/drawing/2014/main" id="{1E4102E8-CEF5-4F2A-8A26-87B2C310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3145"/>
              <a:ext cx="7" cy="13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3 h 6"/>
                <a:gd name="T4" fmla="*/ 2 w 3"/>
                <a:gd name="T5" fmla="*/ 6 h 6"/>
                <a:gd name="T6" fmla="*/ 0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0"/>
                    <a:pt x="1" y="2"/>
                    <a:pt x="2" y="3"/>
                  </a:cubicBezTo>
                  <a:cubicBezTo>
                    <a:pt x="2" y="4"/>
                    <a:pt x="3" y="5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497">
              <a:extLst>
                <a:ext uri="{FF2B5EF4-FFF2-40B4-BE49-F238E27FC236}">
                  <a16:creationId xmlns:a16="http://schemas.microsoft.com/office/drawing/2014/main" id="{433C2FE6-4D58-4AED-9E2B-FA78EA6B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3149"/>
              <a:ext cx="7" cy="11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2 h 5"/>
                <a:gd name="T4" fmla="*/ 3 w 3"/>
                <a:gd name="T5" fmla="*/ 5 h 5"/>
                <a:gd name="T6" fmla="*/ 1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BCB50848-AA26-4FBF-9B26-190CC56EF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3153"/>
              <a:ext cx="5" cy="9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1 w 2"/>
                <a:gd name="T7" fmla="*/ 3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1E7529FC-BDA0-48BC-9826-CA57103ED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158"/>
              <a:ext cx="5" cy="7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1 h 3"/>
                <a:gd name="T4" fmla="*/ 2 w 2"/>
                <a:gd name="T5" fmla="*/ 3 h 3"/>
                <a:gd name="T6" fmla="*/ 1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47D19BCB-8A65-4A73-B17A-76E1BB14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3189"/>
              <a:ext cx="157" cy="13"/>
            </a:xfrm>
            <a:custGeom>
              <a:avLst/>
              <a:gdLst>
                <a:gd name="T0" fmla="*/ 4 w 70"/>
                <a:gd name="T1" fmla="*/ 6 h 6"/>
                <a:gd name="T2" fmla="*/ 45 w 70"/>
                <a:gd name="T3" fmla="*/ 6 h 6"/>
                <a:gd name="T4" fmla="*/ 48 w 70"/>
                <a:gd name="T5" fmla="*/ 4 h 6"/>
                <a:gd name="T6" fmla="*/ 51 w 70"/>
                <a:gd name="T7" fmla="*/ 1 h 6"/>
                <a:gd name="T8" fmla="*/ 52 w 70"/>
                <a:gd name="T9" fmla="*/ 3 h 6"/>
                <a:gd name="T10" fmla="*/ 56 w 70"/>
                <a:gd name="T11" fmla="*/ 6 h 6"/>
                <a:gd name="T12" fmla="*/ 66 w 70"/>
                <a:gd name="T13" fmla="*/ 6 h 6"/>
                <a:gd name="T14" fmla="*/ 70 w 70"/>
                <a:gd name="T15" fmla="*/ 2 h 6"/>
                <a:gd name="T16" fmla="*/ 70 w 70"/>
                <a:gd name="T17" fmla="*/ 0 h 6"/>
                <a:gd name="T18" fmla="*/ 0 w 70"/>
                <a:gd name="T19" fmla="*/ 0 h 6"/>
                <a:gd name="T20" fmla="*/ 0 w 70"/>
                <a:gd name="T21" fmla="*/ 1 h 6"/>
                <a:gd name="T22" fmla="*/ 4 w 70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">
                  <a:moveTo>
                    <a:pt x="4" y="6"/>
                  </a:moveTo>
                  <a:cubicBezTo>
                    <a:pt x="45" y="6"/>
                    <a:pt x="45" y="6"/>
                    <a:pt x="45" y="6"/>
                  </a:cubicBezTo>
                  <a:cubicBezTo>
                    <a:pt x="47" y="6"/>
                    <a:pt x="48" y="5"/>
                    <a:pt x="48" y="4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5"/>
                    <a:pt x="55" y="6"/>
                    <a:pt x="5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8" y="6"/>
                    <a:pt x="70" y="4"/>
                    <a:pt x="70" y="2"/>
                  </a:cubicBezTo>
                  <a:cubicBezTo>
                    <a:pt x="70" y="1"/>
                    <a:pt x="70" y="0"/>
                    <a:pt x="70" y="0"/>
                  </a:cubicBezTo>
                  <a:cubicBezTo>
                    <a:pt x="42" y="0"/>
                    <a:pt x="1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2" y="6"/>
                    <a:pt x="4" y="6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0E828626-2CAC-4F00-8713-8215BB1BF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118"/>
              <a:ext cx="103" cy="89"/>
            </a:xfrm>
            <a:custGeom>
              <a:avLst/>
              <a:gdLst>
                <a:gd name="T0" fmla="*/ 12 w 46"/>
                <a:gd name="T1" fmla="*/ 0 h 40"/>
                <a:gd name="T2" fmla="*/ 7 w 46"/>
                <a:gd name="T3" fmla="*/ 13 h 40"/>
                <a:gd name="T4" fmla="*/ 2 w 46"/>
                <a:gd name="T5" fmla="*/ 35 h 40"/>
                <a:gd name="T6" fmla="*/ 4 w 46"/>
                <a:gd name="T7" fmla="*/ 38 h 40"/>
                <a:gd name="T8" fmla="*/ 23 w 46"/>
                <a:gd name="T9" fmla="*/ 40 h 40"/>
                <a:gd name="T10" fmla="*/ 44 w 46"/>
                <a:gd name="T11" fmla="*/ 38 h 40"/>
                <a:gd name="T12" fmla="*/ 46 w 46"/>
                <a:gd name="T13" fmla="*/ 35 h 40"/>
                <a:gd name="T14" fmla="*/ 41 w 46"/>
                <a:gd name="T15" fmla="*/ 16 h 40"/>
                <a:gd name="T16" fmla="*/ 33 w 46"/>
                <a:gd name="T17" fmla="*/ 0 h 40"/>
                <a:gd name="T18" fmla="*/ 12 w 46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0">
                  <a:moveTo>
                    <a:pt x="12" y="0"/>
                  </a:moveTo>
                  <a:cubicBezTo>
                    <a:pt x="12" y="0"/>
                    <a:pt x="11" y="8"/>
                    <a:pt x="7" y="13"/>
                  </a:cubicBezTo>
                  <a:cubicBezTo>
                    <a:pt x="3" y="19"/>
                    <a:pt x="0" y="26"/>
                    <a:pt x="2" y="35"/>
                  </a:cubicBezTo>
                  <a:cubicBezTo>
                    <a:pt x="2" y="36"/>
                    <a:pt x="3" y="37"/>
                    <a:pt x="4" y="38"/>
                  </a:cubicBezTo>
                  <a:cubicBezTo>
                    <a:pt x="7" y="39"/>
                    <a:pt x="12" y="40"/>
                    <a:pt x="23" y="40"/>
                  </a:cubicBezTo>
                  <a:cubicBezTo>
                    <a:pt x="34" y="40"/>
                    <a:pt x="40" y="39"/>
                    <a:pt x="44" y="38"/>
                  </a:cubicBezTo>
                  <a:cubicBezTo>
                    <a:pt x="45" y="37"/>
                    <a:pt x="46" y="36"/>
                    <a:pt x="46" y="35"/>
                  </a:cubicBezTo>
                  <a:cubicBezTo>
                    <a:pt x="46" y="30"/>
                    <a:pt x="46" y="21"/>
                    <a:pt x="41" y="16"/>
                  </a:cubicBezTo>
                  <a:cubicBezTo>
                    <a:pt x="32" y="7"/>
                    <a:pt x="33" y="0"/>
                    <a:pt x="3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A56D70AB-C942-48DD-8DC4-2FCCF0FE1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153"/>
              <a:ext cx="42" cy="5"/>
            </a:xfrm>
            <a:custGeom>
              <a:avLst/>
              <a:gdLst>
                <a:gd name="T0" fmla="*/ 19 w 19"/>
                <a:gd name="T1" fmla="*/ 2 h 2"/>
                <a:gd name="T2" fmla="*/ 10 w 19"/>
                <a:gd name="T3" fmla="*/ 2 h 2"/>
                <a:gd name="T4" fmla="*/ 0 w 19"/>
                <a:gd name="T5" fmla="*/ 2 h 2"/>
                <a:gd name="T6" fmla="*/ 10 w 19"/>
                <a:gd name="T7" fmla="*/ 0 h 2"/>
                <a:gd name="T8" fmla="*/ 19 w 1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6" y="2"/>
                    <a:pt x="13" y="1"/>
                    <a:pt x="10" y="2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3" y="1"/>
                    <a:pt x="7" y="0"/>
                    <a:pt x="10" y="0"/>
                  </a:cubicBezTo>
                  <a:cubicBezTo>
                    <a:pt x="13" y="0"/>
                    <a:pt x="16" y="1"/>
                    <a:pt x="19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503">
              <a:extLst>
                <a:ext uri="{FF2B5EF4-FFF2-40B4-BE49-F238E27FC236}">
                  <a16:creationId xmlns:a16="http://schemas.microsoft.com/office/drawing/2014/main" id="{AC70F176-3AD2-41BE-BF94-59D6B211D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3145"/>
              <a:ext cx="34" cy="4"/>
            </a:xfrm>
            <a:custGeom>
              <a:avLst/>
              <a:gdLst>
                <a:gd name="T0" fmla="*/ 15 w 15"/>
                <a:gd name="T1" fmla="*/ 2 h 2"/>
                <a:gd name="T2" fmla="*/ 8 w 15"/>
                <a:gd name="T3" fmla="*/ 1 h 2"/>
                <a:gd name="T4" fmla="*/ 4 w 15"/>
                <a:gd name="T5" fmla="*/ 1 h 2"/>
                <a:gd name="T6" fmla="*/ 0 w 15"/>
                <a:gd name="T7" fmla="*/ 2 h 2"/>
                <a:gd name="T8" fmla="*/ 8 w 15"/>
                <a:gd name="T9" fmla="*/ 0 h 2"/>
                <a:gd name="T10" fmla="*/ 15 w 1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cubicBezTo>
                    <a:pt x="13" y="2"/>
                    <a:pt x="10" y="1"/>
                    <a:pt x="8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2" y="0"/>
                    <a:pt x="5" y="0"/>
                    <a:pt x="8" y="0"/>
                  </a:cubicBezTo>
                  <a:cubicBezTo>
                    <a:pt x="10" y="0"/>
                    <a:pt x="13" y="0"/>
                    <a:pt x="15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504">
              <a:extLst>
                <a:ext uri="{FF2B5EF4-FFF2-40B4-BE49-F238E27FC236}">
                  <a16:creationId xmlns:a16="http://schemas.microsoft.com/office/drawing/2014/main" id="{7816B61D-C584-4C4D-BB45-13D31C42F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189"/>
              <a:ext cx="101" cy="18"/>
            </a:xfrm>
            <a:custGeom>
              <a:avLst/>
              <a:gdLst>
                <a:gd name="T0" fmla="*/ 22 w 45"/>
                <a:gd name="T1" fmla="*/ 2 h 8"/>
                <a:gd name="T2" fmla="*/ 0 w 45"/>
                <a:gd name="T3" fmla="*/ 0 h 8"/>
                <a:gd name="T4" fmla="*/ 1 w 45"/>
                <a:gd name="T5" fmla="*/ 3 h 8"/>
                <a:gd name="T6" fmla="*/ 3 w 45"/>
                <a:gd name="T7" fmla="*/ 6 h 8"/>
                <a:gd name="T8" fmla="*/ 22 w 45"/>
                <a:gd name="T9" fmla="*/ 8 h 8"/>
                <a:gd name="T10" fmla="*/ 43 w 45"/>
                <a:gd name="T11" fmla="*/ 6 h 8"/>
                <a:gd name="T12" fmla="*/ 45 w 45"/>
                <a:gd name="T13" fmla="*/ 3 h 8"/>
                <a:gd name="T14" fmla="*/ 45 w 45"/>
                <a:gd name="T15" fmla="*/ 0 h 8"/>
                <a:gd name="T16" fmla="*/ 22 w 45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">
                  <a:moveTo>
                    <a:pt x="22" y="2"/>
                  </a:moveTo>
                  <a:cubicBezTo>
                    <a:pt x="10" y="2"/>
                    <a:pt x="3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6" y="7"/>
                    <a:pt x="11" y="8"/>
                    <a:pt x="22" y="8"/>
                  </a:cubicBezTo>
                  <a:cubicBezTo>
                    <a:pt x="33" y="8"/>
                    <a:pt x="39" y="7"/>
                    <a:pt x="43" y="6"/>
                  </a:cubicBezTo>
                  <a:cubicBezTo>
                    <a:pt x="44" y="5"/>
                    <a:pt x="45" y="4"/>
                    <a:pt x="45" y="3"/>
                  </a:cubicBezTo>
                  <a:cubicBezTo>
                    <a:pt x="45" y="2"/>
                    <a:pt x="45" y="1"/>
                    <a:pt x="45" y="0"/>
                  </a:cubicBezTo>
                  <a:cubicBezTo>
                    <a:pt x="41" y="1"/>
                    <a:pt x="34" y="2"/>
                    <a:pt x="22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505">
              <a:extLst>
                <a:ext uri="{FF2B5EF4-FFF2-40B4-BE49-F238E27FC236}">
                  <a16:creationId xmlns:a16="http://schemas.microsoft.com/office/drawing/2014/main" id="{3737C4FD-CA15-4713-A6C0-5021DA37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543"/>
              <a:ext cx="129" cy="604"/>
            </a:xfrm>
            <a:custGeom>
              <a:avLst/>
              <a:gdLst>
                <a:gd name="T0" fmla="*/ 20 w 58"/>
                <a:gd name="T1" fmla="*/ 260 h 271"/>
                <a:gd name="T2" fmla="*/ 9 w 58"/>
                <a:gd name="T3" fmla="*/ 140 h 271"/>
                <a:gd name="T4" fmla="*/ 1 w 58"/>
                <a:gd name="T5" fmla="*/ 20 h 271"/>
                <a:gd name="T6" fmla="*/ 18 w 58"/>
                <a:gd name="T7" fmla="*/ 0 h 271"/>
                <a:gd name="T8" fmla="*/ 39 w 58"/>
                <a:gd name="T9" fmla="*/ 0 h 271"/>
                <a:gd name="T10" fmla="*/ 57 w 58"/>
                <a:gd name="T11" fmla="*/ 20 h 271"/>
                <a:gd name="T12" fmla="*/ 51 w 58"/>
                <a:gd name="T13" fmla="*/ 139 h 271"/>
                <a:gd name="T14" fmla="*/ 48 w 58"/>
                <a:gd name="T15" fmla="*/ 258 h 271"/>
                <a:gd name="T16" fmla="*/ 46 w 58"/>
                <a:gd name="T17" fmla="*/ 263 h 271"/>
                <a:gd name="T18" fmla="*/ 22 w 58"/>
                <a:gd name="T19" fmla="*/ 264 h 271"/>
                <a:gd name="T20" fmla="*/ 22 w 58"/>
                <a:gd name="T21" fmla="*/ 264 h 271"/>
                <a:gd name="T22" fmla="*/ 20 w 58"/>
                <a:gd name="T23" fmla="*/ 26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71">
                  <a:moveTo>
                    <a:pt x="20" y="260"/>
                  </a:moveTo>
                  <a:cubicBezTo>
                    <a:pt x="15" y="220"/>
                    <a:pt x="12" y="180"/>
                    <a:pt x="9" y="140"/>
                  </a:cubicBezTo>
                  <a:cubicBezTo>
                    <a:pt x="6" y="100"/>
                    <a:pt x="3" y="60"/>
                    <a:pt x="1" y="20"/>
                  </a:cubicBezTo>
                  <a:cubicBezTo>
                    <a:pt x="0" y="9"/>
                    <a:pt x="8" y="0"/>
                    <a:pt x="1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0" y="0"/>
                    <a:pt x="58" y="9"/>
                    <a:pt x="57" y="20"/>
                  </a:cubicBezTo>
                  <a:cubicBezTo>
                    <a:pt x="55" y="59"/>
                    <a:pt x="53" y="99"/>
                    <a:pt x="51" y="139"/>
                  </a:cubicBezTo>
                  <a:cubicBezTo>
                    <a:pt x="49" y="179"/>
                    <a:pt x="48" y="218"/>
                    <a:pt x="48" y="258"/>
                  </a:cubicBezTo>
                  <a:cubicBezTo>
                    <a:pt x="48" y="260"/>
                    <a:pt x="47" y="261"/>
                    <a:pt x="46" y="263"/>
                  </a:cubicBezTo>
                  <a:cubicBezTo>
                    <a:pt x="40" y="270"/>
                    <a:pt x="29" y="271"/>
                    <a:pt x="22" y="264"/>
                  </a:cubicBezTo>
                  <a:cubicBezTo>
                    <a:pt x="22" y="264"/>
                    <a:pt x="22" y="264"/>
                    <a:pt x="22" y="264"/>
                  </a:cubicBezTo>
                  <a:cubicBezTo>
                    <a:pt x="21" y="263"/>
                    <a:pt x="20" y="261"/>
                    <a:pt x="20" y="26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506">
              <a:extLst>
                <a:ext uri="{FF2B5EF4-FFF2-40B4-BE49-F238E27FC236}">
                  <a16:creationId xmlns:a16="http://schemas.microsoft.com/office/drawing/2014/main" id="{81354FCF-B70F-4DF6-BDE4-75B2F91D5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541"/>
              <a:ext cx="130" cy="604"/>
            </a:xfrm>
            <a:custGeom>
              <a:avLst/>
              <a:gdLst>
                <a:gd name="T0" fmla="*/ 13 w 58"/>
                <a:gd name="T1" fmla="*/ 259 h 271"/>
                <a:gd name="T2" fmla="*/ 4 w 58"/>
                <a:gd name="T3" fmla="*/ 139 h 271"/>
                <a:gd name="T4" fmla="*/ 0 w 58"/>
                <a:gd name="T5" fmla="*/ 19 h 271"/>
                <a:gd name="T6" fmla="*/ 19 w 58"/>
                <a:gd name="T7" fmla="*/ 1 h 271"/>
                <a:gd name="T8" fmla="*/ 40 w 58"/>
                <a:gd name="T9" fmla="*/ 2 h 271"/>
                <a:gd name="T10" fmla="*/ 57 w 58"/>
                <a:gd name="T11" fmla="*/ 22 h 271"/>
                <a:gd name="T12" fmla="*/ 46 w 58"/>
                <a:gd name="T13" fmla="*/ 140 h 271"/>
                <a:gd name="T14" fmla="*/ 41 w 58"/>
                <a:gd name="T15" fmla="*/ 258 h 271"/>
                <a:gd name="T16" fmla="*/ 39 w 58"/>
                <a:gd name="T17" fmla="*/ 262 h 271"/>
                <a:gd name="T18" fmla="*/ 39 w 58"/>
                <a:gd name="T19" fmla="*/ 262 h 271"/>
                <a:gd name="T20" fmla="*/ 15 w 58"/>
                <a:gd name="T21" fmla="*/ 264 h 271"/>
                <a:gd name="T22" fmla="*/ 13 w 58"/>
                <a:gd name="T23" fmla="*/ 259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71">
                  <a:moveTo>
                    <a:pt x="13" y="259"/>
                  </a:moveTo>
                  <a:cubicBezTo>
                    <a:pt x="9" y="219"/>
                    <a:pt x="6" y="179"/>
                    <a:pt x="4" y="139"/>
                  </a:cubicBezTo>
                  <a:cubicBezTo>
                    <a:pt x="2" y="99"/>
                    <a:pt x="1" y="59"/>
                    <a:pt x="0" y="19"/>
                  </a:cubicBezTo>
                  <a:cubicBezTo>
                    <a:pt x="0" y="9"/>
                    <a:pt x="9" y="0"/>
                    <a:pt x="19" y="1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50" y="2"/>
                    <a:pt x="58" y="11"/>
                    <a:pt x="57" y="22"/>
                  </a:cubicBezTo>
                  <a:cubicBezTo>
                    <a:pt x="53" y="61"/>
                    <a:pt x="49" y="100"/>
                    <a:pt x="46" y="140"/>
                  </a:cubicBezTo>
                  <a:cubicBezTo>
                    <a:pt x="44" y="179"/>
                    <a:pt x="41" y="218"/>
                    <a:pt x="41" y="258"/>
                  </a:cubicBezTo>
                  <a:cubicBezTo>
                    <a:pt x="41" y="259"/>
                    <a:pt x="40" y="261"/>
                    <a:pt x="39" y="262"/>
                  </a:cubicBezTo>
                  <a:cubicBezTo>
                    <a:pt x="39" y="262"/>
                    <a:pt x="39" y="262"/>
                    <a:pt x="39" y="262"/>
                  </a:cubicBezTo>
                  <a:cubicBezTo>
                    <a:pt x="33" y="270"/>
                    <a:pt x="22" y="271"/>
                    <a:pt x="15" y="264"/>
                  </a:cubicBezTo>
                  <a:cubicBezTo>
                    <a:pt x="14" y="262"/>
                    <a:pt x="13" y="261"/>
                    <a:pt x="13" y="259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BEF50D35-D682-4A57-9F3D-CFDCE2B2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194"/>
              <a:ext cx="151" cy="312"/>
            </a:xfrm>
            <a:custGeom>
              <a:avLst/>
              <a:gdLst>
                <a:gd name="T0" fmla="*/ 3 w 68"/>
                <a:gd name="T1" fmla="*/ 139 h 140"/>
                <a:gd name="T2" fmla="*/ 0 w 68"/>
                <a:gd name="T3" fmla="*/ 137 h 140"/>
                <a:gd name="T4" fmla="*/ 8 w 68"/>
                <a:gd name="T5" fmla="*/ 72 h 140"/>
                <a:gd name="T6" fmla="*/ 29 w 68"/>
                <a:gd name="T7" fmla="*/ 11 h 140"/>
                <a:gd name="T8" fmla="*/ 54 w 68"/>
                <a:gd name="T9" fmla="*/ 6 h 140"/>
                <a:gd name="T10" fmla="*/ 65 w 68"/>
                <a:gd name="T11" fmla="*/ 28 h 140"/>
                <a:gd name="T12" fmla="*/ 33 w 68"/>
                <a:gd name="T13" fmla="*/ 138 h 140"/>
                <a:gd name="T14" fmla="*/ 29 w 68"/>
                <a:gd name="T15" fmla="*/ 140 h 140"/>
                <a:gd name="T16" fmla="*/ 3 w 68"/>
                <a:gd name="T17" fmla="*/ 13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140">
                  <a:moveTo>
                    <a:pt x="3" y="139"/>
                  </a:moveTo>
                  <a:cubicBezTo>
                    <a:pt x="1" y="139"/>
                    <a:pt x="0" y="138"/>
                    <a:pt x="0" y="137"/>
                  </a:cubicBezTo>
                  <a:cubicBezTo>
                    <a:pt x="0" y="115"/>
                    <a:pt x="3" y="93"/>
                    <a:pt x="8" y="72"/>
                  </a:cubicBezTo>
                  <a:cubicBezTo>
                    <a:pt x="13" y="51"/>
                    <a:pt x="20" y="31"/>
                    <a:pt x="29" y="11"/>
                  </a:cubicBezTo>
                  <a:cubicBezTo>
                    <a:pt x="33" y="3"/>
                    <a:pt x="44" y="0"/>
                    <a:pt x="54" y="6"/>
                  </a:cubicBezTo>
                  <a:cubicBezTo>
                    <a:pt x="63" y="11"/>
                    <a:pt x="68" y="21"/>
                    <a:pt x="65" y="28"/>
                  </a:cubicBezTo>
                  <a:cubicBezTo>
                    <a:pt x="48" y="62"/>
                    <a:pt x="35" y="100"/>
                    <a:pt x="33" y="138"/>
                  </a:cubicBezTo>
                  <a:cubicBezTo>
                    <a:pt x="33" y="139"/>
                    <a:pt x="31" y="140"/>
                    <a:pt x="29" y="140"/>
                  </a:cubicBezTo>
                  <a:lnTo>
                    <a:pt x="3" y="139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AB0C4467-9A23-4336-A372-06CE82C4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28"/>
              <a:ext cx="40" cy="44"/>
            </a:xfrm>
            <a:custGeom>
              <a:avLst/>
              <a:gdLst>
                <a:gd name="T0" fmla="*/ 0 w 40"/>
                <a:gd name="T1" fmla="*/ 0 h 44"/>
                <a:gd name="T2" fmla="*/ 0 w 40"/>
                <a:gd name="T3" fmla="*/ 44 h 44"/>
                <a:gd name="T4" fmla="*/ 35 w 40"/>
                <a:gd name="T5" fmla="*/ 42 h 44"/>
                <a:gd name="T6" fmla="*/ 40 w 40"/>
                <a:gd name="T7" fmla="*/ 0 h 44"/>
                <a:gd name="T8" fmla="*/ 0 w 40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lnTo>
                    <a:pt x="0" y="44"/>
                  </a:lnTo>
                  <a:lnTo>
                    <a:pt x="35" y="42"/>
                  </a:lnTo>
                  <a:lnTo>
                    <a:pt x="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1AB19CA2-821B-40E8-9477-DA96AE63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399"/>
              <a:ext cx="96" cy="91"/>
            </a:xfrm>
            <a:custGeom>
              <a:avLst/>
              <a:gdLst>
                <a:gd name="T0" fmla="*/ 11 w 43"/>
                <a:gd name="T1" fmla="*/ 6 h 41"/>
                <a:gd name="T2" fmla="*/ 6 w 43"/>
                <a:gd name="T3" fmla="*/ 5 h 41"/>
                <a:gd name="T4" fmla="*/ 0 w 43"/>
                <a:gd name="T5" fmla="*/ 9 h 41"/>
                <a:gd name="T6" fmla="*/ 2 w 43"/>
                <a:gd name="T7" fmla="*/ 17 h 41"/>
                <a:gd name="T8" fmla="*/ 5 w 43"/>
                <a:gd name="T9" fmla="*/ 25 h 41"/>
                <a:gd name="T10" fmla="*/ 7 w 43"/>
                <a:gd name="T11" fmla="*/ 35 h 41"/>
                <a:gd name="T12" fmla="*/ 7 w 43"/>
                <a:gd name="T13" fmla="*/ 38 h 41"/>
                <a:gd name="T14" fmla="*/ 11 w 43"/>
                <a:gd name="T15" fmla="*/ 41 h 41"/>
                <a:gd name="T16" fmla="*/ 16 w 43"/>
                <a:gd name="T17" fmla="*/ 41 h 41"/>
                <a:gd name="T18" fmla="*/ 36 w 43"/>
                <a:gd name="T19" fmla="*/ 38 h 41"/>
                <a:gd name="T20" fmla="*/ 41 w 43"/>
                <a:gd name="T21" fmla="*/ 25 h 41"/>
                <a:gd name="T22" fmla="*/ 29 w 43"/>
                <a:gd name="T23" fmla="*/ 2 h 41"/>
                <a:gd name="T24" fmla="*/ 17 w 43"/>
                <a:gd name="T25" fmla="*/ 1 h 41"/>
                <a:gd name="T26" fmla="*/ 11 w 43"/>
                <a:gd name="T2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1">
                  <a:moveTo>
                    <a:pt x="11" y="6"/>
                  </a:moveTo>
                  <a:cubicBezTo>
                    <a:pt x="11" y="6"/>
                    <a:pt x="10" y="6"/>
                    <a:pt x="6" y="5"/>
                  </a:cubicBezTo>
                  <a:cubicBezTo>
                    <a:pt x="3" y="6"/>
                    <a:pt x="1" y="7"/>
                    <a:pt x="0" y="9"/>
                  </a:cubicBezTo>
                  <a:cubicBezTo>
                    <a:pt x="0" y="12"/>
                    <a:pt x="2" y="13"/>
                    <a:pt x="2" y="17"/>
                  </a:cubicBezTo>
                  <a:cubicBezTo>
                    <a:pt x="3" y="20"/>
                    <a:pt x="3" y="23"/>
                    <a:pt x="5" y="25"/>
                  </a:cubicBezTo>
                  <a:cubicBezTo>
                    <a:pt x="7" y="28"/>
                    <a:pt x="6" y="30"/>
                    <a:pt x="7" y="35"/>
                  </a:cubicBezTo>
                  <a:cubicBezTo>
                    <a:pt x="7" y="37"/>
                    <a:pt x="7" y="38"/>
                    <a:pt x="7" y="38"/>
                  </a:cubicBezTo>
                  <a:cubicBezTo>
                    <a:pt x="8" y="40"/>
                    <a:pt x="9" y="41"/>
                    <a:pt x="11" y="41"/>
                  </a:cubicBezTo>
                  <a:cubicBezTo>
                    <a:pt x="13" y="41"/>
                    <a:pt x="16" y="41"/>
                    <a:pt x="16" y="41"/>
                  </a:cubicBezTo>
                  <a:cubicBezTo>
                    <a:pt x="19" y="41"/>
                    <a:pt x="28" y="40"/>
                    <a:pt x="36" y="38"/>
                  </a:cubicBezTo>
                  <a:cubicBezTo>
                    <a:pt x="43" y="36"/>
                    <a:pt x="41" y="25"/>
                    <a:pt x="41" y="25"/>
                  </a:cubicBezTo>
                  <a:cubicBezTo>
                    <a:pt x="43" y="15"/>
                    <a:pt x="41" y="5"/>
                    <a:pt x="29" y="2"/>
                  </a:cubicBezTo>
                  <a:cubicBezTo>
                    <a:pt x="29" y="2"/>
                    <a:pt x="22" y="0"/>
                    <a:pt x="17" y="1"/>
                  </a:cubicBezTo>
                  <a:cubicBezTo>
                    <a:pt x="11" y="1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AD53037A-DAC1-41E5-8FBD-5E65A4BC8F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4" y="2399"/>
              <a:ext cx="152" cy="124"/>
            </a:xfrm>
            <a:custGeom>
              <a:avLst/>
              <a:gdLst>
                <a:gd name="T0" fmla="*/ 55 w 68"/>
                <a:gd name="T1" fmla="*/ 2 h 56"/>
                <a:gd name="T2" fmla="*/ 40 w 68"/>
                <a:gd name="T3" fmla="*/ 2 h 56"/>
                <a:gd name="T4" fmla="*/ 39 w 68"/>
                <a:gd name="T5" fmla="*/ 2 h 56"/>
                <a:gd name="T6" fmla="*/ 35 w 68"/>
                <a:gd name="T7" fmla="*/ 0 h 56"/>
                <a:gd name="T8" fmla="*/ 7 w 68"/>
                <a:gd name="T9" fmla="*/ 0 h 56"/>
                <a:gd name="T10" fmla="*/ 0 w 68"/>
                <a:gd name="T11" fmla="*/ 7 h 56"/>
                <a:gd name="T12" fmla="*/ 0 w 68"/>
                <a:gd name="T13" fmla="*/ 49 h 56"/>
                <a:gd name="T14" fmla="*/ 7 w 68"/>
                <a:gd name="T15" fmla="*/ 56 h 56"/>
                <a:gd name="T16" fmla="*/ 35 w 68"/>
                <a:gd name="T17" fmla="*/ 56 h 56"/>
                <a:gd name="T18" fmla="*/ 41 w 68"/>
                <a:gd name="T19" fmla="*/ 49 h 56"/>
                <a:gd name="T20" fmla="*/ 41 w 68"/>
                <a:gd name="T21" fmla="*/ 28 h 56"/>
                <a:gd name="T22" fmla="*/ 55 w 68"/>
                <a:gd name="T23" fmla="*/ 28 h 56"/>
                <a:gd name="T24" fmla="*/ 68 w 68"/>
                <a:gd name="T25" fmla="*/ 15 h 56"/>
                <a:gd name="T26" fmla="*/ 55 w 68"/>
                <a:gd name="T27" fmla="*/ 2 h 56"/>
                <a:gd name="T28" fmla="*/ 62 w 68"/>
                <a:gd name="T29" fmla="*/ 15 h 56"/>
                <a:gd name="T30" fmla="*/ 53 w 68"/>
                <a:gd name="T31" fmla="*/ 24 h 56"/>
                <a:gd name="T32" fmla="*/ 42 w 68"/>
                <a:gd name="T33" fmla="*/ 24 h 56"/>
                <a:gd name="T34" fmla="*/ 41 w 68"/>
                <a:gd name="T35" fmla="*/ 24 h 56"/>
                <a:gd name="T36" fmla="*/ 41 w 68"/>
                <a:gd name="T37" fmla="*/ 7 h 56"/>
                <a:gd name="T38" fmla="*/ 41 w 68"/>
                <a:gd name="T39" fmla="*/ 5 h 56"/>
                <a:gd name="T40" fmla="*/ 42 w 68"/>
                <a:gd name="T41" fmla="*/ 5 h 56"/>
                <a:gd name="T42" fmla="*/ 53 w 68"/>
                <a:gd name="T43" fmla="*/ 5 h 56"/>
                <a:gd name="T44" fmla="*/ 62 w 68"/>
                <a:gd name="T45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56">
                  <a:moveTo>
                    <a:pt x="55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8" y="1"/>
                    <a:pt x="36" y="0"/>
                    <a:pt x="3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3" y="56"/>
                    <a:pt x="7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8" y="56"/>
                    <a:pt x="41" y="53"/>
                    <a:pt x="41" y="4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63" y="28"/>
                    <a:pt x="68" y="22"/>
                    <a:pt x="68" y="15"/>
                  </a:cubicBezTo>
                  <a:cubicBezTo>
                    <a:pt x="68" y="8"/>
                    <a:pt x="63" y="2"/>
                    <a:pt x="55" y="2"/>
                  </a:cubicBezTo>
                  <a:close/>
                  <a:moveTo>
                    <a:pt x="62" y="15"/>
                  </a:moveTo>
                  <a:cubicBezTo>
                    <a:pt x="62" y="20"/>
                    <a:pt x="58" y="24"/>
                    <a:pt x="53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4"/>
                    <a:pt x="41" y="24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6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8" y="5"/>
                    <a:pt x="62" y="10"/>
                    <a:pt x="62" y="15"/>
                  </a:cubicBez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511">
              <a:extLst>
                <a:ext uri="{FF2B5EF4-FFF2-40B4-BE49-F238E27FC236}">
                  <a16:creationId xmlns:a16="http://schemas.microsoft.com/office/drawing/2014/main" id="{D4F751A4-3CAC-49F2-88F5-A9056E5C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410"/>
              <a:ext cx="55" cy="22"/>
            </a:xfrm>
            <a:custGeom>
              <a:avLst/>
              <a:gdLst>
                <a:gd name="T0" fmla="*/ 0 w 25"/>
                <a:gd name="T1" fmla="*/ 5 h 10"/>
                <a:gd name="T2" fmla="*/ 9 w 25"/>
                <a:gd name="T3" fmla="*/ 10 h 10"/>
                <a:gd name="T4" fmla="*/ 25 w 25"/>
                <a:gd name="T5" fmla="*/ 6 h 10"/>
                <a:gd name="T6" fmla="*/ 6 w 25"/>
                <a:gd name="T7" fmla="*/ 0 h 10"/>
                <a:gd name="T8" fmla="*/ 0 w 25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0" y="5"/>
                  </a:moveTo>
                  <a:cubicBezTo>
                    <a:pt x="1" y="7"/>
                    <a:pt x="0" y="10"/>
                    <a:pt x="9" y="10"/>
                  </a:cubicBezTo>
                  <a:cubicBezTo>
                    <a:pt x="19" y="9"/>
                    <a:pt x="25" y="10"/>
                    <a:pt x="25" y="6"/>
                  </a:cubicBezTo>
                  <a:cubicBezTo>
                    <a:pt x="25" y="2"/>
                    <a:pt x="12" y="0"/>
                    <a:pt x="6" y="0"/>
                  </a:cubicBezTo>
                  <a:cubicBezTo>
                    <a:pt x="1" y="1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512">
              <a:extLst>
                <a:ext uri="{FF2B5EF4-FFF2-40B4-BE49-F238E27FC236}">
                  <a16:creationId xmlns:a16="http://schemas.microsoft.com/office/drawing/2014/main" id="{65C390C9-E21D-48B6-8A86-21405BEC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430"/>
              <a:ext cx="56" cy="22"/>
            </a:xfrm>
            <a:custGeom>
              <a:avLst/>
              <a:gdLst>
                <a:gd name="T0" fmla="*/ 1 w 25"/>
                <a:gd name="T1" fmla="*/ 5 h 10"/>
                <a:gd name="T2" fmla="*/ 10 w 25"/>
                <a:gd name="T3" fmla="*/ 10 h 10"/>
                <a:gd name="T4" fmla="*/ 25 w 25"/>
                <a:gd name="T5" fmla="*/ 6 h 10"/>
                <a:gd name="T6" fmla="*/ 7 w 25"/>
                <a:gd name="T7" fmla="*/ 0 h 10"/>
                <a:gd name="T8" fmla="*/ 1 w 25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1" y="5"/>
                  </a:moveTo>
                  <a:cubicBezTo>
                    <a:pt x="1" y="7"/>
                    <a:pt x="0" y="10"/>
                    <a:pt x="10" y="10"/>
                  </a:cubicBezTo>
                  <a:cubicBezTo>
                    <a:pt x="19" y="9"/>
                    <a:pt x="25" y="9"/>
                    <a:pt x="25" y="6"/>
                  </a:cubicBezTo>
                  <a:cubicBezTo>
                    <a:pt x="25" y="2"/>
                    <a:pt x="13" y="0"/>
                    <a:pt x="7" y="0"/>
                  </a:cubicBezTo>
                  <a:cubicBezTo>
                    <a:pt x="1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513">
              <a:extLst>
                <a:ext uri="{FF2B5EF4-FFF2-40B4-BE49-F238E27FC236}">
                  <a16:creationId xmlns:a16="http://schemas.microsoft.com/office/drawing/2014/main" id="{F30C562F-E7F5-4893-BE78-0CCC30280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454"/>
              <a:ext cx="55" cy="25"/>
            </a:xfrm>
            <a:custGeom>
              <a:avLst/>
              <a:gdLst>
                <a:gd name="T0" fmla="*/ 0 w 25"/>
                <a:gd name="T1" fmla="*/ 6 h 11"/>
                <a:gd name="T2" fmla="*/ 10 w 25"/>
                <a:gd name="T3" fmla="*/ 9 h 11"/>
                <a:gd name="T4" fmla="*/ 25 w 25"/>
                <a:gd name="T5" fmla="*/ 4 h 11"/>
                <a:gd name="T6" fmla="*/ 6 w 25"/>
                <a:gd name="T7" fmla="*/ 1 h 11"/>
                <a:gd name="T8" fmla="*/ 0 w 2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">
                  <a:moveTo>
                    <a:pt x="0" y="6"/>
                  </a:moveTo>
                  <a:cubicBezTo>
                    <a:pt x="1" y="8"/>
                    <a:pt x="0" y="11"/>
                    <a:pt x="10" y="9"/>
                  </a:cubicBezTo>
                  <a:cubicBezTo>
                    <a:pt x="19" y="8"/>
                    <a:pt x="25" y="7"/>
                    <a:pt x="25" y="4"/>
                  </a:cubicBezTo>
                  <a:cubicBezTo>
                    <a:pt x="25" y="0"/>
                    <a:pt x="12" y="1"/>
                    <a:pt x="6" y="1"/>
                  </a:cubicBezTo>
                  <a:cubicBezTo>
                    <a:pt x="0" y="2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514">
              <a:extLst>
                <a:ext uri="{FF2B5EF4-FFF2-40B4-BE49-F238E27FC236}">
                  <a16:creationId xmlns:a16="http://schemas.microsoft.com/office/drawing/2014/main" id="{15E85499-D127-480F-8349-F3EE74DD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468"/>
              <a:ext cx="56" cy="31"/>
            </a:xfrm>
            <a:custGeom>
              <a:avLst/>
              <a:gdLst>
                <a:gd name="T0" fmla="*/ 1 w 25"/>
                <a:gd name="T1" fmla="*/ 9 h 14"/>
                <a:gd name="T2" fmla="*/ 10 w 25"/>
                <a:gd name="T3" fmla="*/ 11 h 14"/>
                <a:gd name="T4" fmla="*/ 25 w 25"/>
                <a:gd name="T5" fmla="*/ 4 h 14"/>
                <a:gd name="T6" fmla="*/ 6 w 25"/>
                <a:gd name="T7" fmla="*/ 3 h 14"/>
                <a:gd name="T8" fmla="*/ 1 w 25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9"/>
                  </a:moveTo>
                  <a:cubicBezTo>
                    <a:pt x="1" y="10"/>
                    <a:pt x="1" y="14"/>
                    <a:pt x="10" y="11"/>
                  </a:cubicBezTo>
                  <a:cubicBezTo>
                    <a:pt x="19" y="8"/>
                    <a:pt x="25" y="7"/>
                    <a:pt x="25" y="4"/>
                  </a:cubicBezTo>
                  <a:cubicBezTo>
                    <a:pt x="24" y="0"/>
                    <a:pt x="11" y="2"/>
                    <a:pt x="6" y="3"/>
                  </a:cubicBezTo>
                  <a:cubicBezTo>
                    <a:pt x="0" y="5"/>
                    <a:pt x="0" y="8"/>
                    <a:pt x="1" y="9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515">
              <a:extLst>
                <a:ext uri="{FF2B5EF4-FFF2-40B4-BE49-F238E27FC236}">
                  <a16:creationId xmlns:a16="http://schemas.microsoft.com/office/drawing/2014/main" id="{32AA178B-74B3-4B7A-8D4D-59B838E4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399"/>
              <a:ext cx="58" cy="53"/>
            </a:xfrm>
            <a:custGeom>
              <a:avLst/>
              <a:gdLst>
                <a:gd name="T0" fmla="*/ 1 w 26"/>
                <a:gd name="T1" fmla="*/ 5 h 24"/>
                <a:gd name="T2" fmla="*/ 3 w 26"/>
                <a:gd name="T3" fmla="*/ 16 h 24"/>
                <a:gd name="T4" fmla="*/ 10 w 26"/>
                <a:gd name="T5" fmla="*/ 21 h 24"/>
                <a:gd name="T6" fmla="*/ 9 w 26"/>
                <a:gd name="T7" fmla="*/ 11 h 24"/>
                <a:gd name="T8" fmla="*/ 22 w 26"/>
                <a:gd name="T9" fmla="*/ 3 h 24"/>
                <a:gd name="T10" fmla="*/ 13 w 26"/>
                <a:gd name="T11" fmla="*/ 0 h 24"/>
                <a:gd name="T12" fmla="*/ 1 w 26"/>
                <a:gd name="T1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4">
                  <a:moveTo>
                    <a:pt x="1" y="5"/>
                  </a:moveTo>
                  <a:cubicBezTo>
                    <a:pt x="1" y="5"/>
                    <a:pt x="0" y="9"/>
                    <a:pt x="3" y="16"/>
                  </a:cubicBezTo>
                  <a:cubicBezTo>
                    <a:pt x="5" y="23"/>
                    <a:pt x="8" y="24"/>
                    <a:pt x="10" y="21"/>
                  </a:cubicBezTo>
                  <a:cubicBezTo>
                    <a:pt x="13" y="19"/>
                    <a:pt x="9" y="11"/>
                    <a:pt x="9" y="11"/>
                  </a:cubicBezTo>
                  <a:cubicBezTo>
                    <a:pt x="9" y="11"/>
                    <a:pt x="26" y="12"/>
                    <a:pt x="22" y="3"/>
                  </a:cubicBezTo>
                  <a:cubicBezTo>
                    <a:pt x="22" y="3"/>
                    <a:pt x="20" y="1"/>
                    <a:pt x="13" y="0"/>
                  </a:cubicBezTo>
                  <a:cubicBezTo>
                    <a:pt x="5" y="0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516">
              <a:extLst>
                <a:ext uri="{FF2B5EF4-FFF2-40B4-BE49-F238E27FC236}">
                  <a16:creationId xmlns:a16="http://schemas.microsoft.com/office/drawing/2014/main" id="{520700FF-C0DF-4057-8EE4-92D3FAA36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425"/>
              <a:ext cx="172" cy="121"/>
            </a:xfrm>
            <a:custGeom>
              <a:avLst/>
              <a:gdLst>
                <a:gd name="T0" fmla="*/ 14 w 77"/>
                <a:gd name="T1" fmla="*/ 3 h 54"/>
                <a:gd name="T2" fmla="*/ 16 w 77"/>
                <a:gd name="T3" fmla="*/ 0 h 54"/>
                <a:gd name="T4" fmla="*/ 42 w 77"/>
                <a:gd name="T5" fmla="*/ 10 h 54"/>
                <a:gd name="T6" fmla="*/ 55 w 77"/>
                <a:gd name="T7" fmla="*/ 13 h 54"/>
                <a:gd name="T8" fmla="*/ 60 w 77"/>
                <a:gd name="T9" fmla="*/ 14 h 54"/>
                <a:gd name="T10" fmla="*/ 62 w 77"/>
                <a:gd name="T11" fmla="*/ 14 h 54"/>
                <a:gd name="T12" fmla="*/ 62 w 77"/>
                <a:gd name="T13" fmla="*/ 14 h 54"/>
                <a:gd name="T14" fmla="*/ 63 w 77"/>
                <a:gd name="T15" fmla="*/ 14 h 54"/>
                <a:gd name="T16" fmla="*/ 63 w 77"/>
                <a:gd name="T17" fmla="*/ 16 h 54"/>
                <a:gd name="T18" fmla="*/ 63 w 77"/>
                <a:gd name="T19" fmla="*/ 19 h 54"/>
                <a:gd name="T20" fmla="*/ 63 w 77"/>
                <a:gd name="T21" fmla="*/ 19 h 54"/>
                <a:gd name="T22" fmla="*/ 63 w 77"/>
                <a:gd name="T23" fmla="*/ 19 h 54"/>
                <a:gd name="T24" fmla="*/ 63 w 77"/>
                <a:gd name="T25" fmla="*/ 19 h 54"/>
                <a:gd name="T26" fmla="*/ 63 w 77"/>
                <a:gd name="T27" fmla="*/ 19 h 54"/>
                <a:gd name="T28" fmla="*/ 62 w 77"/>
                <a:gd name="T29" fmla="*/ 14 h 54"/>
                <a:gd name="T30" fmla="*/ 62 w 77"/>
                <a:gd name="T31" fmla="*/ 14 h 54"/>
                <a:gd name="T32" fmla="*/ 62 w 77"/>
                <a:gd name="T33" fmla="*/ 14 h 54"/>
                <a:gd name="T34" fmla="*/ 62 w 77"/>
                <a:gd name="T35" fmla="*/ 14 h 54"/>
                <a:gd name="T36" fmla="*/ 62 w 77"/>
                <a:gd name="T37" fmla="*/ 14 h 54"/>
                <a:gd name="T38" fmla="*/ 62 w 77"/>
                <a:gd name="T39" fmla="*/ 16 h 54"/>
                <a:gd name="T40" fmla="*/ 64 w 77"/>
                <a:gd name="T41" fmla="*/ 19 h 54"/>
                <a:gd name="T42" fmla="*/ 72 w 77"/>
                <a:gd name="T43" fmla="*/ 30 h 54"/>
                <a:gd name="T44" fmla="*/ 76 w 77"/>
                <a:gd name="T45" fmla="*/ 44 h 54"/>
                <a:gd name="T46" fmla="*/ 74 w 77"/>
                <a:gd name="T47" fmla="*/ 50 h 54"/>
                <a:gd name="T48" fmla="*/ 68 w 77"/>
                <a:gd name="T49" fmla="*/ 53 h 54"/>
                <a:gd name="T50" fmla="*/ 55 w 77"/>
                <a:gd name="T51" fmla="*/ 53 h 54"/>
                <a:gd name="T52" fmla="*/ 45 w 77"/>
                <a:gd name="T53" fmla="*/ 50 h 54"/>
                <a:gd name="T54" fmla="*/ 29 w 77"/>
                <a:gd name="T55" fmla="*/ 44 h 54"/>
                <a:gd name="T56" fmla="*/ 0 w 77"/>
                <a:gd name="T57" fmla="*/ 29 h 54"/>
                <a:gd name="T58" fmla="*/ 1 w 77"/>
                <a:gd name="T59" fmla="*/ 25 h 54"/>
                <a:gd name="T60" fmla="*/ 14 w 77"/>
                <a:gd name="T61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54">
                  <a:moveTo>
                    <a:pt x="14" y="3"/>
                  </a:moveTo>
                  <a:cubicBezTo>
                    <a:pt x="15" y="1"/>
                    <a:pt x="16" y="0"/>
                    <a:pt x="16" y="0"/>
                  </a:cubicBezTo>
                  <a:cubicBezTo>
                    <a:pt x="24" y="4"/>
                    <a:pt x="34" y="7"/>
                    <a:pt x="42" y="10"/>
                  </a:cubicBezTo>
                  <a:cubicBezTo>
                    <a:pt x="47" y="11"/>
                    <a:pt x="51" y="13"/>
                    <a:pt x="55" y="13"/>
                  </a:cubicBezTo>
                  <a:cubicBezTo>
                    <a:pt x="57" y="14"/>
                    <a:pt x="59" y="14"/>
                    <a:pt x="60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5"/>
                    <a:pt x="63" y="16"/>
                    <a:pt x="63" y="16"/>
                  </a:cubicBezTo>
                  <a:cubicBezTo>
                    <a:pt x="63" y="17"/>
                    <a:pt x="63" y="18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20"/>
                    <a:pt x="61" y="10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5"/>
                    <a:pt x="62" y="15"/>
                    <a:pt x="62" y="16"/>
                  </a:cubicBezTo>
                  <a:cubicBezTo>
                    <a:pt x="62" y="17"/>
                    <a:pt x="63" y="18"/>
                    <a:pt x="64" y="19"/>
                  </a:cubicBezTo>
                  <a:cubicBezTo>
                    <a:pt x="66" y="22"/>
                    <a:pt x="69" y="26"/>
                    <a:pt x="72" y="30"/>
                  </a:cubicBezTo>
                  <a:cubicBezTo>
                    <a:pt x="75" y="35"/>
                    <a:pt x="77" y="40"/>
                    <a:pt x="76" y="44"/>
                  </a:cubicBezTo>
                  <a:cubicBezTo>
                    <a:pt x="76" y="46"/>
                    <a:pt x="75" y="48"/>
                    <a:pt x="74" y="50"/>
                  </a:cubicBezTo>
                  <a:cubicBezTo>
                    <a:pt x="73" y="52"/>
                    <a:pt x="70" y="53"/>
                    <a:pt x="68" y="53"/>
                  </a:cubicBezTo>
                  <a:cubicBezTo>
                    <a:pt x="62" y="54"/>
                    <a:pt x="59" y="53"/>
                    <a:pt x="55" y="53"/>
                  </a:cubicBezTo>
                  <a:cubicBezTo>
                    <a:pt x="51" y="52"/>
                    <a:pt x="48" y="51"/>
                    <a:pt x="45" y="50"/>
                  </a:cubicBezTo>
                  <a:cubicBezTo>
                    <a:pt x="39" y="48"/>
                    <a:pt x="34" y="46"/>
                    <a:pt x="29" y="44"/>
                  </a:cubicBezTo>
                  <a:cubicBezTo>
                    <a:pt x="19" y="39"/>
                    <a:pt x="10" y="34"/>
                    <a:pt x="0" y="29"/>
                  </a:cubicBezTo>
                  <a:cubicBezTo>
                    <a:pt x="0" y="28"/>
                    <a:pt x="0" y="27"/>
                    <a:pt x="1" y="25"/>
                  </a:cubicBezTo>
                  <a:lnTo>
                    <a:pt x="14" y="3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517">
              <a:extLst>
                <a:ext uri="{FF2B5EF4-FFF2-40B4-BE49-F238E27FC236}">
                  <a16:creationId xmlns:a16="http://schemas.microsoft.com/office/drawing/2014/main" id="{064B5C96-24C6-4816-8385-4550D5310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575"/>
              <a:ext cx="252" cy="120"/>
            </a:xfrm>
            <a:custGeom>
              <a:avLst/>
              <a:gdLst>
                <a:gd name="T0" fmla="*/ 0 w 113"/>
                <a:gd name="T1" fmla="*/ 0 h 54"/>
                <a:gd name="T2" fmla="*/ 56 w 113"/>
                <a:gd name="T3" fmla="*/ 54 h 54"/>
                <a:gd name="T4" fmla="*/ 113 w 113"/>
                <a:gd name="T5" fmla="*/ 4 h 54"/>
                <a:gd name="T6" fmla="*/ 0 w 11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4">
                  <a:moveTo>
                    <a:pt x="0" y="0"/>
                  </a:moveTo>
                  <a:cubicBezTo>
                    <a:pt x="4" y="23"/>
                    <a:pt x="27" y="54"/>
                    <a:pt x="56" y="54"/>
                  </a:cubicBezTo>
                  <a:cubicBezTo>
                    <a:pt x="85" y="54"/>
                    <a:pt x="108" y="28"/>
                    <a:pt x="113" y="4"/>
                  </a:cubicBezTo>
                  <a:cubicBezTo>
                    <a:pt x="70" y="8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518">
              <a:extLst>
                <a:ext uri="{FF2B5EF4-FFF2-40B4-BE49-F238E27FC236}">
                  <a16:creationId xmlns:a16="http://schemas.microsoft.com/office/drawing/2014/main" id="{0B358706-DE81-4357-AFE7-772D5DFE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584"/>
              <a:ext cx="31" cy="22"/>
            </a:xfrm>
            <a:custGeom>
              <a:avLst/>
              <a:gdLst>
                <a:gd name="T0" fmla="*/ 13 w 14"/>
                <a:gd name="T1" fmla="*/ 2 h 10"/>
                <a:gd name="T2" fmla="*/ 0 w 14"/>
                <a:gd name="T3" fmla="*/ 0 h 10"/>
                <a:gd name="T4" fmla="*/ 0 w 14"/>
                <a:gd name="T5" fmla="*/ 0 h 10"/>
                <a:gd name="T6" fmla="*/ 0 w 14"/>
                <a:gd name="T7" fmla="*/ 9 h 10"/>
                <a:gd name="T8" fmla="*/ 14 w 14"/>
                <a:gd name="T9" fmla="*/ 10 h 10"/>
                <a:gd name="T10" fmla="*/ 13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2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2" y="9"/>
                    <a:pt x="7" y="10"/>
                    <a:pt x="14" y="10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519">
              <a:extLst>
                <a:ext uri="{FF2B5EF4-FFF2-40B4-BE49-F238E27FC236}">
                  <a16:creationId xmlns:a16="http://schemas.microsoft.com/office/drawing/2014/main" id="{4DA162DE-28D0-40B1-82DE-DFE80988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590"/>
              <a:ext cx="148" cy="25"/>
            </a:xfrm>
            <a:custGeom>
              <a:avLst/>
              <a:gdLst>
                <a:gd name="T0" fmla="*/ 66 w 66"/>
                <a:gd name="T1" fmla="*/ 3 h 11"/>
                <a:gd name="T2" fmla="*/ 1 w 66"/>
                <a:gd name="T3" fmla="*/ 0 h 11"/>
                <a:gd name="T4" fmla="*/ 0 w 66"/>
                <a:gd name="T5" fmla="*/ 8 h 11"/>
                <a:gd name="T6" fmla="*/ 66 w 66"/>
                <a:gd name="T7" fmla="*/ 10 h 11"/>
                <a:gd name="T8" fmla="*/ 66 w 66"/>
                <a:gd name="T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1">
                  <a:moveTo>
                    <a:pt x="66" y="3"/>
                  </a:moveTo>
                  <a:cubicBezTo>
                    <a:pt x="43" y="4"/>
                    <a:pt x="18" y="2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" y="10"/>
                    <a:pt x="44" y="11"/>
                    <a:pt x="66" y="10"/>
                  </a:cubicBezTo>
                  <a:lnTo>
                    <a:pt x="66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EFCB2211-8863-4FB7-B645-FFAC405E7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592"/>
              <a:ext cx="40" cy="20"/>
            </a:xfrm>
            <a:custGeom>
              <a:avLst/>
              <a:gdLst>
                <a:gd name="T0" fmla="*/ 17 w 18"/>
                <a:gd name="T1" fmla="*/ 0 h 9"/>
                <a:gd name="T2" fmla="*/ 1 w 18"/>
                <a:gd name="T3" fmla="*/ 2 h 9"/>
                <a:gd name="T4" fmla="*/ 0 w 18"/>
                <a:gd name="T5" fmla="*/ 9 h 9"/>
                <a:gd name="T6" fmla="*/ 17 w 18"/>
                <a:gd name="T7" fmla="*/ 6 h 9"/>
                <a:gd name="T8" fmla="*/ 18 w 18"/>
                <a:gd name="T9" fmla="*/ 0 h 9"/>
                <a:gd name="T10" fmla="*/ 17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1"/>
                    <a:pt x="6" y="1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8"/>
                    <a:pt x="13" y="7"/>
                    <a:pt x="17" y="6"/>
                  </a:cubicBezTo>
                  <a:cubicBezTo>
                    <a:pt x="18" y="4"/>
                    <a:pt x="18" y="2"/>
                    <a:pt x="18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3FE620E4-0169-4AB8-92A9-ACAB2DA8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592"/>
              <a:ext cx="31" cy="25"/>
            </a:xfrm>
            <a:custGeom>
              <a:avLst/>
              <a:gdLst>
                <a:gd name="T0" fmla="*/ 12 w 14"/>
                <a:gd name="T1" fmla="*/ 9 h 11"/>
                <a:gd name="T2" fmla="*/ 11 w 14"/>
                <a:gd name="T3" fmla="*/ 10 h 11"/>
                <a:gd name="T4" fmla="*/ 4 w 14"/>
                <a:gd name="T5" fmla="*/ 10 h 11"/>
                <a:gd name="T6" fmla="*/ 1 w 14"/>
                <a:gd name="T7" fmla="*/ 7 h 11"/>
                <a:gd name="T8" fmla="*/ 2 w 14"/>
                <a:gd name="T9" fmla="*/ 4 h 11"/>
                <a:gd name="T10" fmla="*/ 4 w 14"/>
                <a:gd name="T11" fmla="*/ 1 h 11"/>
                <a:gd name="T12" fmla="*/ 11 w 14"/>
                <a:gd name="T13" fmla="*/ 1 h 11"/>
                <a:gd name="T14" fmla="*/ 12 w 14"/>
                <a:gd name="T15" fmla="*/ 2 h 11"/>
                <a:gd name="T16" fmla="*/ 14 w 14"/>
                <a:gd name="T17" fmla="*/ 2 h 11"/>
                <a:gd name="T18" fmla="*/ 11 w 14"/>
                <a:gd name="T19" fmla="*/ 0 h 11"/>
                <a:gd name="T20" fmla="*/ 4 w 14"/>
                <a:gd name="T21" fmla="*/ 0 h 11"/>
                <a:gd name="T22" fmla="*/ 1 w 14"/>
                <a:gd name="T23" fmla="*/ 3 h 11"/>
                <a:gd name="T24" fmla="*/ 0 w 14"/>
                <a:gd name="T25" fmla="*/ 7 h 11"/>
                <a:gd name="T26" fmla="*/ 4 w 14"/>
                <a:gd name="T27" fmla="*/ 10 h 11"/>
                <a:gd name="T28" fmla="*/ 11 w 14"/>
                <a:gd name="T29" fmla="*/ 11 h 11"/>
                <a:gd name="T30" fmla="*/ 14 w 14"/>
                <a:gd name="T31" fmla="*/ 10 h 11"/>
                <a:gd name="T32" fmla="*/ 12 w 14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2" y="9"/>
                  </a:moveTo>
                  <a:cubicBezTo>
                    <a:pt x="12" y="10"/>
                    <a:pt x="11" y="10"/>
                    <a:pt x="11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1" y="8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4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0"/>
                    <a:pt x="14" y="10"/>
                  </a:cubicBezTo>
                  <a:cubicBezTo>
                    <a:pt x="13" y="10"/>
                    <a:pt x="13" y="10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672A690E-D701-43DA-BEBC-2CDF7CED9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601"/>
              <a:ext cx="21" cy="5"/>
            </a:xfrm>
            <a:custGeom>
              <a:avLst/>
              <a:gdLst>
                <a:gd name="T0" fmla="*/ 9 w 9"/>
                <a:gd name="T1" fmla="*/ 2 h 2"/>
                <a:gd name="T2" fmla="*/ 1 w 9"/>
                <a:gd name="T3" fmla="*/ 1 h 2"/>
                <a:gd name="T4" fmla="*/ 0 w 9"/>
                <a:gd name="T5" fmla="*/ 1 h 2"/>
                <a:gd name="T6" fmla="*/ 0 w 9"/>
                <a:gd name="T7" fmla="*/ 1 h 2"/>
                <a:gd name="T8" fmla="*/ 1 w 9"/>
                <a:gd name="T9" fmla="*/ 0 h 2"/>
                <a:gd name="T10" fmla="*/ 9 w 9"/>
                <a:gd name="T11" fmla="*/ 1 h 2"/>
                <a:gd name="T12" fmla="*/ 9 w 9"/>
                <a:gd name="T13" fmla="*/ 1 h 2"/>
                <a:gd name="T14" fmla="*/ 9 w 9"/>
                <a:gd name="T15" fmla="*/ 1 h 2"/>
                <a:gd name="T16" fmla="*/ 9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Line 523">
              <a:extLst>
                <a:ext uri="{FF2B5EF4-FFF2-40B4-BE49-F238E27FC236}">
                  <a16:creationId xmlns:a16="http://schemas.microsoft.com/office/drawing/2014/main" id="{9EE1C9C9-4DA7-4FC0-A3CF-A789933FD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0" y="220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Line 524">
              <a:extLst>
                <a:ext uri="{FF2B5EF4-FFF2-40B4-BE49-F238E27FC236}">
                  <a16:creationId xmlns:a16="http://schemas.microsoft.com/office/drawing/2014/main" id="{D22CCD75-7E63-4ABC-9402-02179ABA11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10" y="220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525">
              <a:extLst>
                <a:ext uri="{FF2B5EF4-FFF2-40B4-BE49-F238E27FC236}">
                  <a16:creationId xmlns:a16="http://schemas.microsoft.com/office/drawing/2014/main" id="{7835DFAA-AB32-4937-88BC-8747B092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2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526">
              <a:extLst>
                <a:ext uri="{FF2B5EF4-FFF2-40B4-BE49-F238E27FC236}">
                  <a16:creationId xmlns:a16="http://schemas.microsoft.com/office/drawing/2014/main" id="{21CE9B45-7EEF-4ED1-BAC3-2F6C0754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169"/>
              <a:ext cx="268" cy="426"/>
            </a:xfrm>
            <a:custGeom>
              <a:avLst/>
              <a:gdLst>
                <a:gd name="T0" fmla="*/ 5 w 120"/>
                <a:gd name="T1" fmla="*/ 91 h 191"/>
                <a:gd name="T2" fmla="*/ 0 w 120"/>
                <a:gd name="T3" fmla="*/ 171 h 191"/>
                <a:gd name="T4" fmla="*/ 0 w 120"/>
                <a:gd name="T5" fmla="*/ 176 h 191"/>
                <a:gd name="T6" fmla="*/ 6 w 120"/>
                <a:gd name="T7" fmla="*/ 182 h 191"/>
                <a:gd name="T8" fmla="*/ 114 w 120"/>
                <a:gd name="T9" fmla="*/ 187 h 191"/>
                <a:gd name="T10" fmla="*/ 120 w 120"/>
                <a:gd name="T11" fmla="*/ 180 h 191"/>
                <a:gd name="T12" fmla="*/ 120 w 120"/>
                <a:gd name="T13" fmla="*/ 180 h 191"/>
                <a:gd name="T14" fmla="*/ 119 w 120"/>
                <a:gd name="T15" fmla="*/ 102 h 191"/>
                <a:gd name="T16" fmla="*/ 119 w 120"/>
                <a:gd name="T17" fmla="*/ 101 h 191"/>
                <a:gd name="T18" fmla="*/ 110 w 120"/>
                <a:gd name="T19" fmla="*/ 20 h 191"/>
                <a:gd name="T20" fmla="*/ 106 w 120"/>
                <a:gd name="T21" fmla="*/ 13 h 191"/>
                <a:gd name="T22" fmla="*/ 61 w 120"/>
                <a:gd name="T23" fmla="*/ 2 h 191"/>
                <a:gd name="T24" fmla="*/ 26 w 120"/>
                <a:gd name="T25" fmla="*/ 9 h 191"/>
                <a:gd name="T26" fmla="*/ 11 w 120"/>
                <a:gd name="T27" fmla="*/ 30 h 191"/>
                <a:gd name="T28" fmla="*/ 5 w 120"/>
                <a:gd name="T29" fmla="*/ 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0" h="191">
                  <a:moveTo>
                    <a:pt x="5" y="91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0" y="173"/>
                    <a:pt x="0" y="175"/>
                    <a:pt x="0" y="176"/>
                  </a:cubicBezTo>
                  <a:cubicBezTo>
                    <a:pt x="0" y="179"/>
                    <a:pt x="3" y="182"/>
                    <a:pt x="6" y="182"/>
                  </a:cubicBezTo>
                  <a:cubicBezTo>
                    <a:pt x="18" y="184"/>
                    <a:pt x="68" y="191"/>
                    <a:pt x="114" y="187"/>
                  </a:cubicBezTo>
                  <a:cubicBezTo>
                    <a:pt x="117" y="186"/>
                    <a:pt x="120" y="183"/>
                    <a:pt x="120" y="180"/>
                  </a:cubicBezTo>
                  <a:cubicBezTo>
                    <a:pt x="120" y="180"/>
                    <a:pt x="120" y="180"/>
                    <a:pt x="120" y="180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9" y="102"/>
                    <a:pt x="119" y="101"/>
                    <a:pt x="119" y="101"/>
                  </a:cubicBezTo>
                  <a:cubicBezTo>
                    <a:pt x="111" y="71"/>
                    <a:pt x="110" y="33"/>
                    <a:pt x="110" y="20"/>
                  </a:cubicBezTo>
                  <a:cubicBezTo>
                    <a:pt x="110" y="17"/>
                    <a:pt x="109" y="14"/>
                    <a:pt x="106" y="13"/>
                  </a:cubicBezTo>
                  <a:cubicBezTo>
                    <a:pt x="83" y="3"/>
                    <a:pt x="61" y="2"/>
                    <a:pt x="61" y="2"/>
                  </a:cubicBezTo>
                  <a:cubicBezTo>
                    <a:pt x="61" y="2"/>
                    <a:pt x="45" y="0"/>
                    <a:pt x="26" y="9"/>
                  </a:cubicBezTo>
                  <a:cubicBezTo>
                    <a:pt x="18" y="13"/>
                    <a:pt x="12" y="21"/>
                    <a:pt x="11" y="30"/>
                  </a:cubicBezTo>
                  <a:lnTo>
                    <a:pt x="5" y="91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527">
              <a:extLst>
                <a:ext uri="{FF2B5EF4-FFF2-40B4-BE49-F238E27FC236}">
                  <a16:creationId xmlns:a16="http://schemas.microsoft.com/office/drawing/2014/main" id="{062491F2-410B-4A3E-A491-171CC91DE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198"/>
              <a:ext cx="72" cy="216"/>
            </a:xfrm>
            <a:custGeom>
              <a:avLst/>
              <a:gdLst>
                <a:gd name="T0" fmla="*/ 31 w 32"/>
                <a:gd name="T1" fmla="*/ 84 h 97"/>
                <a:gd name="T2" fmla="*/ 30 w 32"/>
                <a:gd name="T3" fmla="*/ 82 h 97"/>
                <a:gd name="T4" fmla="*/ 30 w 32"/>
                <a:gd name="T5" fmla="*/ 80 h 97"/>
                <a:gd name="T6" fmla="*/ 30 w 32"/>
                <a:gd name="T7" fmla="*/ 78 h 97"/>
                <a:gd name="T8" fmla="*/ 29 w 32"/>
                <a:gd name="T9" fmla="*/ 77 h 97"/>
                <a:gd name="T10" fmla="*/ 29 w 32"/>
                <a:gd name="T11" fmla="*/ 74 h 97"/>
                <a:gd name="T12" fmla="*/ 29 w 32"/>
                <a:gd name="T13" fmla="*/ 73 h 97"/>
                <a:gd name="T14" fmla="*/ 28 w 32"/>
                <a:gd name="T15" fmla="*/ 71 h 97"/>
                <a:gd name="T16" fmla="*/ 28 w 32"/>
                <a:gd name="T17" fmla="*/ 69 h 97"/>
                <a:gd name="T18" fmla="*/ 28 w 32"/>
                <a:gd name="T19" fmla="*/ 67 h 97"/>
                <a:gd name="T20" fmla="*/ 28 w 32"/>
                <a:gd name="T21" fmla="*/ 66 h 97"/>
                <a:gd name="T22" fmla="*/ 27 w 32"/>
                <a:gd name="T23" fmla="*/ 63 h 97"/>
                <a:gd name="T24" fmla="*/ 27 w 32"/>
                <a:gd name="T25" fmla="*/ 62 h 97"/>
                <a:gd name="T26" fmla="*/ 27 w 32"/>
                <a:gd name="T27" fmla="*/ 60 h 97"/>
                <a:gd name="T28" fmla="*/ 27 w 32"/>
                <a:gd name="T29" fmla="*/ 59 h 97"/>
                <a:gd name="T30" fmla="*/ 26 w 32"/>
                <a:gd name="T31" fmla="*/ 56 h 97"/>
                <a:gd name="T32" fmla="*/ 26 w 32"/>
                <a:gd name="T33" fmla="*/ 55 h 97"/>
                <a:gd name="T34" fmla="*/ 26 w 32"/>
                <a:gd name="T35" fmla="*/ 52 h 97"/>
                <a:gd name="T36" fmla="*/ 26 w 32"/>
                <a:gd name="T37" fmla="*/ 52 h 97"/>
                <a:gd name="T38" fmla="*/ 25 w 32"/>
                <a:gd name="T39" fmla="*/ 49 h 97"/>
                <a:gd name="T40" fmla="*/ 25 w 32"/>
                <a:gd name="T41" fmla="*/ 48 h 97"/>
                <a:gd name="T42" fmla="*/ 25 w 32"/>
                <a:gd name="T43" fmla="*/ 45 h 97"/>
                <a:gd name="T44" fmla="*/ 25 w 32"/>
                <a:gd name="T45" fmla="*/ 45 h 97"/>
                <a:gd name="T46" fmla="*/ 25 w 32"/>
                <a:gd name="T47" fmla="*/ 41 h 97"/>
                <a:gd name="T48" fmla="*/ 25 w 32"/>
                <a:gd name="T49" fmla="*/ 41 h 97"/>
                <a:gd name="T50" fmla="*/ 25 w 32"/>
                <a:gd name="T51" fmla="*/ 38 h 97"/>
                <a:gd name="T52" fmla="*/ 25 w 32"/>
                <a:gd name="T53" fmla="*/ 38 h 97"/>
                <a:gd name="T54" fmla="*/ 24 w 32"/>
                <a:gd name="T55" fmla="*/ 35 h 97"/>
                <a:gd name="T56" fmla="*/ 24 w 32"/>
                <a:gd name="T57" fmla="*/ 34 h 97"/>
                <a:gd name="T58" fmla="*/ 24 w 32"/>
                <a:gd name="T59" fmla="*/ 31 h 97"/>
                <a:gd name="T60" fmla="*/ 24 w 32"/>
                <a:gd name="T61" fmla="*/ 31 h 97"/>
                <a:gd name="T62" fmla="*/ 24 w 32"/>
                <a:gd name="T63" fmla="*/ 28 h 97"/>
                <a:gd name="T64" fmla="*/ 24 w 32"/>
                <a:gd name="T65" fmla="*/ 28 h 97"/>
                <a:gd name="T66" fmla="*/ 24 w 32"/>
                <a:gd name="T67" fmla="*/ 25 h 97"/>
                <a:gd name="T68" fmla="*/ 24 w 32"/>
                <a:gd name="T69" fmla="*/ 25 h 97"/>
                <a:gd name="T70" fmla="*/ 24 w 32"/>
                <a:gd name="T71" fmla="*/ 22 h 97"/>
                <a:gd name="T72" fmla="*/ 24 w 32"/>
                <a:gd name="T73" fmla="*/ 22 h 97"/>
                <a:gd name="T74" fmla="*/ 24 w 32"/>
                <a:gd name="T75" fmla="*/ 20 h 97"/>
                <a:gd name="T76" fmla="*/ 24 w 32"/>
                <a:gd name="T77" fmla="*/ 19 h 97"/>
                <a:gd name="T78" fmla="*/ 24 w 32"/>
                <a:gd name="T79" fmla="*/ 14 h 97"/>
                <a:gd name="T80" fmla="*/ 24 w 32"/>
                <a:gd name="T81" fmla="*/ 14 h 97"/>
                <a:gd name="T82" fmla="*/ 23 w 32"/>
                <a:gd name="T83" fmla="*/ 12 h 97"/>
                <a:gd name="T84" fmla="*/ 23 w 32"/>
                <a:gd name="T85" fmla="*/ 12 h 97"/>
                <a:gd name="T86" fmla="*/ 23 w 32"/>
                <a:gd name="T87" fmla="*/ 10 h 97"/>
                <a:gd name="T88" fmla="*/ 23 w 32"/>
                <a:gd name="T89" fmla="*/ 10 h 97"/>
                <a:gd name="T90" fmla="*/ 23 w 32"/>
                <a:gd name="T91" fmla="*/ 8 h 97"/>
                <a:gd name="T92" fmla="*/ 23 w 32"/>
                <a:gd name="T93" fmla="*/ 8 h 97"/>
                <a:gd name="T94" fmla="*/ 23 w 32"/>
                <a:gd name="T95" fmla="*/ 5 h 97"/>
                <a:gd name="T96" fmla="*/ 23 w 32"/>
                <a:gd name="T97" fmla="*/ 5 h 97"/>
                <a:gd name="T98" fmla="*/ 23 w 32"/>
                <a:gd name="T99" fmla="*/ 4 h 97"/>
                <a:gd name="T100" fmla="*/ 23 w 32"/>
                <a:gd name="T101" fmla="*/ 4 h 97"/>
                <a:gd name="T102" fmla="*/ 23 w 32"/>
                <a:gd name="T103" fmla="*/ 3 h 97"/>
                <a:gd name="T104" fmla="*/ 23 w 32"/>
                <a:gd name="T105" fmla="*/ 3 h 97"/>
                <a:gd name="T106" fmla="*/ 23 w 32"/>
                <a:gd name="T107" fmla="*/ 2 h 97"/>
                <a:gd name="T108" fmla="*/ 23 w 32"/>
                <a:gd name="T109" fmla="*/ 2 h 97"/>
                <a:gd name="T110" fmla="*/ 23 w 32"/>
                <a:gd name="T111" fmla="*/ 2 h 97"/>
                <a:gd name="T112" fmla="*/ 21 w 32"/>
                <a:gd name="T113" fmla="*/ 1 h 97"/>
                <a:gd name="T114" fmla="*/ 21 w 32"/>
                <a:gd name="T115" fmla="*/ 0 h 97"/>
                <a:gd name="T116" fmla="*/ 11 w 32"/>
                <a:gd name="T117" fmla="*/ 55 h 97"/>
                <a:gd name="T118" fmla="*/ 32 w 32"/>
                <a:gd name="T119" fmla="*/ 97 h 97"/>
                <a:gd name="T120" fmla="*/ 32 w 32"/>
                <a:gd name="T121" fmla="*/ 89 h 97"/>
                <a:gd name="T122" fmla="*/ 31 w 32"/>
                <a:gd name="T123" fmla="*/ 85 h 97"/>
                <a:gd name="T124" fmla="*/ 31 w 32"/>
                <a:gd name="T125" fmla="*/ 8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" h="97">
                  <a:moveTo>
                    <a:pt x="31" y="84"/>
                  </a:moveTo>
                  <a:cubicBezTo>
                    <a:pt x="31" y="83"/>
                    <a:pt x="31" y="82"/>
                    <a:pt x="30" y="82"/>
                  </a:cubicBezTo>
                  <a:cubicBezTo>
                    <a:pt x="30" y="81"/>
                    <a:pt x="30" y="81"/>
                    <a:pt x="30" y="80"/>
                  </a:cubicBezTo>
                  <a:cubicBezTo>
                    <a:pt x="30" y="80"/>
                    <a:pt x="30" y="79"/>
                    <a:pt x="30" y="78"/>
                  </a:cubicBezTo>
                  <a:cubicBezTo>
                    <a:pt x="30" y="78"/>
                    <a:pt x="30" y="77"/>
                    <a:pt x="29" y="77"/>
                  </a:cubicBezTo>
                  <a:cubicBezTo>
                    <a:pt x="29" y="76"/>
                    <a:pt x="29" y="75"/>
                    <a:pt x="29" y="74"/>
                  </a:cubicBezTo>
                  <a:cubicBezTo>
                    <a:pt x="29" y="74"/>
                    <a:pt x="29" y="73"/>
                    <a:pt x="29" y="73"/>
                  </a:cubicBezTo>
                  <a:cubicBezTo>
                    <a:pt x="29" y="72"/>
                    <a:pt x="28" y="71"/>
                    <a:pt x="28" y="71"/>
                  </a:cubicBezTo>
                  <a:cubicBezTo>
                    <a:pt x="28" y="70"/>
                    <a:pt x="28" y="70"/>
                    <a:pt x="28" y="69"/>
                  </a:cubicBezTo>
                  <a:cubicBezTo>
                    <a:pt x="28" y="69"/>
                    <a:pt x="28" y="68"/>
                    <a:pt x="28" y="67"/>
                  </a:cubicBezTo>
                  <a:cubicBezTo>
                    <a:pt x="28" y="67"/>
                    <a:pt x="28" y="66"/>
                    <a:pt x="28" y="66"/>
                  </a:cubicBezTo>
                  <a:cubicBezTo>
                    <a:pt x="27" y="65"/>
                    <a:pt x="27" y="64"/>
                    <a:pt x="27" y="63"/>
                  </a:cubicBezTo>
                  <a:cubicBezTo>
                    <a:pt x="27" y="63"/>
                    <a:pt x="27" y="63"/>
                    <a:pt x="27" y="62"/>
                  </a:cubicBezTo>
                  <a:cubicBezTo>
                    <a:pt x="27" y="61"/>
                    <a:pt x="27" y="60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6" y="58"/>
                    <a:pt x="26" y="57"/>
                    <a:pt x="26" y="56"/>
                  </a:cubicBezTo>
                  <a:cubicBezTo>
                    <a:pt x="26" y="56"/>
                    <a:pt x="26" y="55"/>
                    <a:pt x="26" y="55"/>
                  </a:cubicBezTo>
                  <a:cubicBezTo>
                    <a:pt x="26" y="54"/>
                    <a:pt x="26" y="53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1"/>
                    <a:pt x="26" y="50"/>
                    <a:pt x="25" y="49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4"/>
                    <a:pt x="25" y="42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9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3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29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3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19"/>
                    <a:pt x="24" y="19"/>
                  </a:cubicBezTo>
                  <a:cubicBezTo>
                    <a:pt x="24" y="18"/>
                    <a:pt x="24" y="16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3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6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2" y="1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2"/>
                    <a:pt x="0" y="10"/>
                    <a:pt x="11" y="55"/>
                  </a:cubicBezTo>
                  <a:cubicBezTo>
                    <a:pt x="15" y="71"/>
                    <a:pt x="27" y="88"/>
                    <a:pt x="32" y="97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7"/>
                    <a:pt x="32" y="86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528">
              <a:extLst>
                <a:ext uri="{FF2B5EF4-FFF2-40B4-BE49-F238E27FC236}">
                  <a16:creationId xmlns:a16="http://schemas.microsoft.com/office/drawing/2014/main" id="{5543177D-E05E-4117-9F8F-18A3DBD2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2176"/>
              <a:ext cx="112" cy="80"/>
            </a:xfrm>
            <a:custGeom>
              <a:avLst/>
              <a:gdLst>
                <a:gd name="T0" fmla="*/ 39 w 50"/>
                <a:gd name="T1" fmla="*/ 1 h 36"/>
                <a:gd name="T2" fmla="*/ 29 w 50"/>
                <a:gd name="T3" fmla="*/ 7 h 36"/>
                <a:gd name="T4" fmla="*/ 24 w 50"/>
                <a:gd name="T5" fmla="*/ 16 h 36"/>
                <a:gd name="T6" fmla="*/ 18 w 50"/>
                <a:gd name="T7" fmla="*/ 7 h 36"/>
                <a:gd name="T8" fmla="*/ 9 w 50"/>
                <a:gd name="T9" fmla="*/ 0 h 36"/>
                <a:gd name="T10" fmla="*/ 0 w 50"/>
                <a:gd name="T11" fmla="*/ 2 h 36"/>
                <a:gd name="T12" fmla="*/ 24 w 50"/>
                <a:gd name="T13" fmla="*/ 36 h 36"/>
                <a:gd name="T14" fmla="*/ 50 w 50"/>
                <a:gd name="T15" fmla="*/ 3 h 36"/>
                <a:gd name="T16" fmla="*/ 39 w 50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6">
                  <a:moveTo>
                    <a:pt x="39" y="1"/>
                  </a:moveTo>
                  <a:cubicBezTo>
                    <a:pt x="36" y="3"/>
                    <a:pt x="33" y="5"/>
                    <a:pt x="29" y="7"/>
                  </a:cubicBezTo>
                  <a:cubicBezTo>
                    <a:pt x="29" y="7"/>
                    <a:pt x="27" y="10"/>
                    <a:pt x="24" y="16"/>
                  </a:cubicBezTo>
                  <a:cubicBezTo>
                    <a:pt x="24" y="16"/>
                    <a:pt x="19" y="9"/>
                    <a:pt x="18" y="7"/>
                  </a:cubicBezTo>
                  <a:cubicBezTo>
                    <a:pt x="18" y="7"/>
                    <a:pt x="13" y="5"/>
                    <a:pt x="9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2" y="9"/>
                    <a:pt x="7" y="24"/>
                    <a:pt x="24" y="36"/>
                  </a:cubicBezTo>
                  <a:cubicBezTo>
                    <a:pt x="24" y="36"/>
                    <a:pt x="42" y="19"/>
                    <a:pt x="50" y="3"/>
                  </a:cubicBezTo>
                  <a:cubicBezTo>
                    <a:pt x="46" y="2"/>
                    <a:pt x="42" y="1"/>
                    <a:pt x="39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529">
              <a:extLst>
                <a:ext uri="{FF2B5EF4-FFF2-40B4-BE49-F238E27FC236}">
                  <a16:creationId xmlns:a16="http://schemas.microsoft.com/office/drawing/2014/main" id="{9FB4754D-9526-4B62-B94C-A2A74AED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129"/>
              <a:ext cx="80" cy="92"/>
            </a:xfrm>
            <a:custGeom>
              <a:avLst/>
              <a:gdLst>
                <a:gd name="T0" fmla="*/ 35 w 36"/>
                <a:gd name="T1" fmla="*/ 22 h 41"/>
                <a:gd name="T2" fmla="*/ 28 w 36"/>
                <a:gd name="T3" fmla="*/ 31 h 41"/>
                <a:gd name="T4" fmla="*/ 18 w 36"/>
                <a:gd name="T5" fmla="*/ 41 h 41"/>
                <a:gd name="T6" fmla="*/ 9 w 36"/>
                <a:gd name="T7" fmla="*/ 32 h 41"/>
                <a:gd name="T8" fmla="*/ 1 w 36"/>
                <a:gd name="T9" fmla="*/ 22 h 41"/>
                <a:gd name="T10" fmla="*/ 3 w 36"/>
                <a:gd name="T11" fmla="*/ 0 h 41"/>
                <a:gd name="T12" fmla="*/ 33 w 36"/>
                <a:gd name="T13" fmla="*/ 0 h 41"/>
                <a:gd name="T14" fmla="*/ 35 w 36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35" y="22"/>
                  </a:moveTo>
                  <a:cubicBezTo>
                    <a:pt x="36" y="27"/>
                    <a:pt x="33" y="29"/>
                    <a:pt x="28" y="31"/>
                  </a:cubicBezTo>
                  <a:cubicBezTo>
                    <a:pt x="25" y="32"/>
                    <a:pt x="21" y="41"/>
                    <a:pt x="18" y="41"/>
                  </a:cubicBezTo>
                  <a:cubicBezTo>
                    <a:pt x="15" y="41"/>
                    <a:pt x="11" y="32"/>
                    <a:pt x="9" y="32"/>
                  </a:cubicBezTo>
                  <a:cubicBezTo>
                    <a:pt x="3" y="30"/>
                    <a:pt x="0" y="28"/>
                    <a:pt x="1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5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ABF0CFD6-1A8E-4993-9829-E6561402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134"/>
              <a:ext cx="76" cy="40"/>
            </a:xfrm>
            <a:custGeom>
              <a:avLst/>
              <a:gdLst>
                <a:gd name="T0" fmla="*/ 34 w 34"/>
                <a:gd name="T1" fmla="*/ 13 h 18"/>
                <a:gd name="T2" fmla="*/ 0 w 34"/>
                <a:gd name="T3" fmla="*/ 17 h 18"/>
                <a:gd name="T4" fmla="*/ 2 w 34"/>
                <a:gd name="T5" fmla="*/ 0 h 18"/>
                <a:gd name="T6" fmla="*/ 33 w 34"/>
                <a:gd name="T7" fmla="*/ 0 h 18"/>
                <a:gd name="T8" fmla="*/ 34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3"/>
                  </a:moveTo>
                  <a:cubicBezTo>
                    <a:pt x="24" y="16"/>
                    <a:pt x="12" y="18"/>
                    <a:pt x="0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A1B744EA-5082-4F5A-A01A-488BA3E3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165"/>
              <a:ext cx="100" cy="82"/>
            </a:xfrm>
            <a:custGeom>
              <a:avLst/>
              <a:gdLst>
                <a:gd name="T0" fmla="*/ 39 w 45"/>
                <a:gd name="T1" fmla="*/ 0 h 37"/>
                <a:gd name="T2" fmla="*/ 26 w 45"/>
                <a:gd name="T3" fmla="*/ 13 h 37"/>
                <a:gd name="T4" fmla="*/ 21 w 45"/>
                <a:gd name="T5" fmla="*/ 21 h 37"/>
                <a:gd name="T6" fmla="*/ 16 w 45"/>
                <a:gd name="T7" fmla="*/ 13 h 37"/>
                <a:gd name="T8" fmla="*/ 5 w 45"/>
                <a:gd name="T9" fmla="*/ 2 h 37"/>
                <a:gd name="T10" fmla="*/ 0 w 45"/>
                <a:gd name="T11" fmla="*/ 6 h 37"/>
                <a:gd name="T12" fmla="*/ 21 w 45"/>
                <a:gd name="T13" fmla="*/ 37 h 37"/>
                <a:gd name="T14" fmla="*/ 45 w 45"/>
                <a:gd name="T15" fmla="*/ 6 h 37"/>
                <a:gd name="T16" fmla="*/ 39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39" y="0"/>
                  </a:moveTo>
                  <a:cubicBezTo>
                    <a:pt x="39" y="0"/>
                    <a:pt x="35" y="9"/>
                    <a:pt x="26" y="13"/>
                  </a:cubicBezTo>
                  <a:cubicBezTo>
                    <a:pt x="26" y="13"/>
                    <a:pt x="24" y="16"/>
                    <a:pt x="21" y="21"/>
                  </a:cubicBezTo>
                  <a:cubicBezTo>
                    <a:pt x="21" y="21"/>
                    <a:pt x="17" y="15"/>
                    <a:pt x="16" y="13"/>
                  </a:cubicBezTo>
                  <a:cubicBezTo>
                    <a:pt x="16" y="13"/>
                    <a:pt x="8" y="10"/>
                    <a:pt x="5" y="2"/>
                  </a:cubicBezTo>
                  <a:cubicBezTo>
                    <a:pt x="5" y="2"/>
                    <a:pt x="3" y="3"/>
                    <a:pt x="0" y="6"/>
                  </a:cubicBezTo>
                  <a:cubicBezTo>
                    <a:pt x="0" y="6"/>
                    <a:pt x="2" y="24"/>
                    <a:pt x="21" y="37"/>
                  </a:cubicBezTo>
                  <a:cubicBezTo>
                    <a:pt x="21" y="37"/>
                    <a:pt x="40" y="21"/>
                    <a:pt x="45" y="6"/>
                  </a:cubicBezTo>
                  <a:cubicBezTo>
                    <a:pt x="45" y="6"/>
                    <a:pt x="41" y="1"/>
                    <a:pt x="39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E5DC7B5B-B566-4430-8B39-A75210678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165"/>
              <a:ext cx="49" cy="56"/>
            </a:xfrm>
            <a:custGeom>
              <a:avLst/>
              <a:gdLst>
                <a:gd name="T0" fmla="*/ 0 w 22"/>
                <a:gd name="T1" fmla="*/ 13 h 25"/>
                <a:gd name="T2" fmla="*/ 9 w 22"/>
                <a:gd name="T3" fmla="*/ 25 h 25"/>
                <a:gd name="T4" fmla="*/ 22 w 22"/>
                <a:gd name="T5" fmla="*/ 8 h 25"/>
                <a:gd name="T6" fmla="*/ 13 w 22"/>
                <a:gd name="T7" fmla="*/ 0 h 25"/>
                <a:gd name="T8" fmla="*/ 0 w 22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0" y="13"/>
                  </a:moveTo>
                  <a:cubicBezTo>
                    <a:pt x="0" y="13"/>
                    <a:pt x="5" y="13"/>
                    <a:pt x="9" y="25"/>
                  </a:cubicBezTo>
                  <a:cubicBezTo>
                    <a:pt x="9" y="25"/>
                    <a:pt x="20" y="17"/>
                    <a:pt x="22" y="8"/>
                  </a:cubicBezTo>
                  <a:cubicBezTo>
                    <a:pt x="22" y="8"/>
                    <a:pt x="21" y="1"/>
                    <a:pt x="13" y="0"/>
                  </a:cubicBezTo>
                  <a:cubicBezTo>
                    <a:pt x="13" y="0"/>
                    <a:pt x="9" y="10"/>
                    <a:pt x="0" y="1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EABD8DDC-6487-4603-B306-23DBBB3A7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167"/>
              <a:ext cx="45" cy="58"/>
            </a:xfrm>
            <a:custGeom>
              <a:avLst/>
              <a:gdLst>
                <a:gd name="T0" fmla="*/ 20 w 20"/>
                <a:gd name="T1" fmla="*/ 12 h 26"/>
                <a:gd name="T2" fmla="*/ 9 w 20"/>
                <a:gd name="T3" fmla="*/ 1 h 26"/>
                <a:gd name="T4" fmla="*/ 0 w 20"/>
                <a:gd name="T5" fmla="*/ 6 h 26"/>
                <a:gd name="T6" fmla="*/ 11 w 20"/>
                <a:gd name="T7" fmla="*/ 26 h 26"/>
                <a:gd name="T8" fmla="*/ 2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20" y="12"/>
                  </a:moveTo>
                  <a:cubicBezTo>
                    <a:pt x="20" y="12"/>
                    <a:pt x="12" y="9"/>
                    <a:pt x="9" y="1"/>
                  </a:cubicBezTo>
                  <a:cubicBezTo>
                    <a:pt x="9" y="1"/>
                    <a:pt x="4" y="0"/>
                    <a:pt x="0" y="6"/>
                  </a:cubicBezTo>
                  <a:cubicBezTo>
                    <a:pt x="0" y="6"/>
                    <a:pt x="2" y="17"/>
                    <a:pt x="11" y="26"/>
                  </a:cubicBezTo>
                  <a:cubicBezTo>
                    <a:pt x="11" y="26"/>
                    <a:pt x="13" y="19"/>
                    <a:pt x="2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6CCDCD74-FCF2-4D86-A3A6-4BCDD84F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2205"/>
              <a:ext cx="52" cy="189"/>
            </a:xfrm>
            <a:custGeom>
              <a:avLst/>
              <a:gdLst>
                <a:gd name="T0" fmla="*/ 22 w 23"/>
                <a:gd name="T1" fmla="*/ 81 h 85"/>
                <a:gd name="T2" fmla="*/ 21 w 23"/>
                <a:gd name="T3" fmla="*/ 79 h 85"/>
                <a:gd name="T4" fmla="*/ 21 w 23"/>
                <a:gd name="T5" fmla="*/ 77 h 85"/>
                <a:gd name="T6" fmla="*/ 21 w 23"/>
                <a:gd name="T7" fmla="*/ 75 h 85"/>
                <a:gd name="T8" fmla="*/ 20 w 23"/>
                <a:gd name="T9" fmla="*/ 74 h 85"/>
                <a:gd name="T10" fmla="*/ 20 w 23"/>
                <a:gd name="T11" fmla="*/ 71 h 85"/>
                <a:gd name="T12" fmla="*/ 20 w 23"/>
                <a:gd name="T13" fmla="*/ 70 h 85"/>
                <a:gd name="T14" fmla="*/ 19 w 23"/>
                <a:gd name="T15" fmla="*/ 68 h 85"/>
                <a:gd name="T16" fmla="*/ 19 w 23"/>
                <a:gd name="T17" fmla="*/ 66 h 85"/>
                <a:gd name="T18" fmla="*/ 19 w 23"/>
                <a:gd name="T19" fmla="*/ 64 h 85"/>
                <a:gd name="T20" fmla="*/ 19 w 23"/>
                <a:gd name="T21" fmla="*/ 63 h 85"/>
                <a:gd name="T22" fmla="*/ 18 w 23"/>
                <a:gd name="T23" fmla="*/ 60 h 85"/>
                <a:gd name="T24" fmla="*/ 18 w 23"/>
                <a:gd name="T25" fmla="*/ 59 h 85"/>
                <a:gd name="T26" fmla="*/ 18 w 23"/>
                <a:gd name="T27" fmla="*/ 57 h 85"/>
                <a:gd name="T28" fmla="*/ 18 w 23"/>
                <a:gd name="T29" fmla="*/ 56 h 85"/>
                <a:gd name="T30" fmla="*/ 17 w 23"/>
                <a:gd name="T31" fmla="*/ 53 h 85"/>
                <a:gd name="T32" fmla="*/ 17 w 23"/>
                <a:gd name="T33" fmla="*/ 52 h 85"/>
                <a:gd name="T34" fmla="*/ 17 w 23"/>
                <a:gd name="T35" fmla="*/ 49 h 85"/>
                <a:gd name="T36" fmla="*/ 17 w 23"/>
                <a:gd name="T37" fmla="*/ 49 h 85"/>
                <a:gd name="T38" fmla="*/ 16 w 23"/>
                <a:gd name="T39" fmla="*/ 46 h 85"/>
                <a:gd name="T40" fmla="*/ 16 w 23"/>
                <a:gd name="T41" fmla="*/ 45 h 85"/>
                <a:gd name="T42" fmla="*/ 16 w 23"/>
                <a:gd name="T43" fmla="*/ 42 h 85"/>
                <a:gd name="T44" fmla="*/ 16 w 23"/>
                <a:gd name="T45" fmla="*/ 42 h 85"/>
                <a:gd name="T46" fmla="*/ 16 w 23"/>
                <a:gd name="T47" fmla="*/ 38 h 85"/>
                <a:gd name="T48" fmla="*/ 16 w 23"/>
                <a:gd name="T49" fmla="*/ 38 h 85"/>
                <a:gd name="T50" fmla="*/ 16 w 23"/>
                <a:gd name="T51" fmla="*/ 35 h 85"/>
                <a:gd name="T52" fmla="*/ 16 w 23"/>
                <a:gd name="T53" fmla="*/ 35 h 85"/>
                <a:gd name="T54" fmla="*/ 15 w 23"/>
                <a:gd name="T55" fmla="*/ 32 h 85"/>
                <a:gd name="T56" fmla="*/ 15 w 23"/>
                <a:gd name="T57" fmla="*/ 31 h 85"/>
                <a:gd name="T58" fmla="*/ 15 w 23"/>
                <a:gd name="T59" fmla="*/ 28 h 85"/>
                <a:gd name="T60" fmla="*/ 15 w 23"/>
                <a:gd name="T61" fmla="*/ 28 h 85"/>
                <a:gd name="T62" fmla="*/ 15 w 23"/>
                <a:gd name="T63" fmla="*/ 25 h 85"/>
                <a:gd name="T64" fmla="*/ 15 w 23"/>
                <a:gd name="T65" fmla="*/ 25 h 85"/>
                <a:gd name="T66" fmla="*/ 15 w 23"/>
                <a:gd name="T67" fmla="*/ 22 h 85"/>
                <a:gd name="T68" fmla="*/ 15 w 23"/>
                <a:gd name="T69" fmla="*/ 22 h 85"/>
                <a:gd name="T70" fmla="*/ 15 w 23"/>
                <a:gd name="T71" fmla="*/ 19 h 85"/>
                <a:gd name="T72" fmla="*/ 15 w 23"/>
                <a:gd name="T73" fmla="*/ 19 h 85"/>
                <a:gd name="T74" fmla="*/ 15 w 23"/>
                <a:gd name="T75" fmla="*/ 17 h 85"/>
                <a:gd name="T76" fmla="*/ 15 w 23"/>
                <a:gd name="T77" fmla="*/ 16 h 85"/>
                <a:gd name="T78" fmla="*/ 15 w 23"/>
                <a:gd name="T79" fmla="*/ 11 h 85"/>
                <a:gd name="T80" fmla="*/ 15 w 23"/>
                <a:gd name="T81" fmla="*/ 11 h 85"/>
                <a:gd name="T82" fmla="*/ 14 w 23"/>
                <a:gd name="T83" fmla="*/ 9 h 85"/>
                <a:gd name="T84" fmla="*/ 14 w 23"/>
                <a:gd name="T85" fmla="*/ 9 h 85"/>
                <a:gd name="T86" fmla="*/ 14 w 23"/>
                <a:gd name="T87" fmla="*/ 7 h 85"/>
                <a:gd name="T88" fmla="*/ 14 w 23"/>
                <a:gd name="T89" fmla="*/ 7 h 85"/>
                <a:gd name="T90" fmla="*/ 14 w 23"/>
                <a:gd name="T91" fmla="*/ 5 h 85"/>
                <a:gd name="T92" fmla="*/ 14 w 23"/>
                <a:gd name="T93" fmla="*/ 5 h 85"/>
                <a:gd name="T94" fmla="*/ 14 w 23"/>
                <a:gd name="T95" fmla="*/ 2 h 85"/>
                <a:gd name="T96" fmla="*/ 14 w 23"/>
                <a:gd name="T97" fmla="*/ 2 h 85"/>
                <a:gd name="T98" fmla="*/ 14 w 23"/>
                <a:gd name="T99" fmla="*/ 1 h 85"/>
                <a:gd name="T100" fmla="*/ 14 w 23"/>
                <a:gd name="T101" fmla="*/ 1 h 85"/>
                <a:gd name="T102" fmla="*/ 14 w 23"/>
                <a:gd name="T103" fmla="*/ 0 h 85"/>
                <a:gd name="T104" fmla="*/ 14 w 23"/>
                <a:gd name="T105" fmla="*/ 0 h 85"/>
                <a:gd name="T106" fmla="*/ 3 w 23"/>
                <a:gd name="T107" fmla="*/ 36 h 85"/>
                <a:gd name="T108" fmla="*/ 23 w 23"/>
                <a:gd name="T109" fmla="*/ 85 h 85"/>
                <a:gd name="T110" fmla="*/ 23 w 23"/>
                <a:gd name="T111" fmla="*/ 85 h 85"/>
                <a:gd name="T112" fmla="*/ 22 w 23"/>
                <a:gd name="T113" fmla="*/ 82 h 85"/>
                <a:gd name="T114" fmla="*/ 22 w 23"/>
                <a:gd name="T115" fmla="*/ 8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" h="85">
                  <a:moveTo>
                    <a:pt x="22" y="81"/>
                  </a:moveTo>
                  <a:cubicBezTo>
                    <a:pt x="22" y="80"/>
                    <a:pt x="22" y="79"/>
                    <a:pt x="21" y="79"/>
                  </a:cubicBezTo>
                  <a:cubicBezTo>
                    <a:pt x="21" y="78"/>
                    <a:pt x="21" y="78"/>
                    <a:pt x="21" y="77"/>
                  </a:cubicBezTo>
                  <a:cubicBezTo>
                    <a:pt x="21" y="77"/>
                    <a:pt x="21" y="76"/>
                    <a:pt x="21" y="75"/>
                  </a:cubicBezTo>
                  <a:cubicBezTo>
                    <a:pt x="21" y="75"/>
                    <a:pt x="21" y="74"/>
                    <a:pt x="20" y="74"/>
                  </a:cubicBezTo>
                  <a:cubicBezTo>
                    <a:pt x="20" y="73"/>
                    <a:pt x="20" y="72"/>
                    <a:pt x="20" y="71"/>
                  </a:cubicBezTo>
                  <a:cubicBezTo>
                    <a:pt x="20" y="71"/>
                    <a:pt x="20" y="70"/>
                    <a:pt x="20" y="70"/>
                  </a:cubicBezTo>
                  <a:cubicBezTo>
                    <a:pt x="20" y="69"/>
                    <a:pt x="19" y="68"/>
                    <a:pt x="19" y="68"/>
                  </a:cubicBezTo>
                  <a:cubicBezTo>
                    <a:pt x="19" y="67"/>
                    <a:pt x="19" y="67"/>
                    <a:pt x="19" y="66"/>
                  </a:cubicBezTo>
                  <a:cubicBezTo>
                    <a:pt x="19" y="66"/>
                    <a:pt x="19" y="65"/>
                    <a:pt x="19" y="64"/>
                  </a:cubicBezTo>
                  <a:cubicBezTo>
                    <a:pt x="19" y="64"/>
                    <a:pt x="19" y="63"/>
                    <a:pt x="19" y="63"/>
                  </a:cubicBezTo>
                  <a:cubicBezTo>
                    <a:pt x="18" y="62"/>
                    <a:pt x="18" y="61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8" y="58"/>
                    <a:pt x="18" y="57"/>
                    <a:pt x="18" y="57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7" y="55"/>
                    <a:pt x="17" y="54"/>
                    <a:pt x="17" y="53"/>
                  </a:cubicBezTo>
                  <a:cubicBezTo>
                    <a:pt x="17" y="53"/>
                    <a:pt x="17" y="52"/>
                    <a:pt x="17" y="52"/>
                  </a:cubicBezTo>
                  <a:cubicBezTo>
                    <a:pt x="17" y="51"/>
                    <a:pt x="17" y="50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7" y="48"/>
                    <a:pt x="17" y="47"/>
                    <a:pt x="16" y="46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3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6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4"/>
                    <a:pt x="15" y="33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5"/>
                    <a:pt x="15" y="13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4"/>
                    <a:pt x="0" y="13"/>
                    <a:pt x="3" y="36"/>
                  </a:cubicBezTo>
                  <a:cubicBezTo>
                    <a:pt x="7" y="62"/>
                    <a:pt x="23" y="85"/>
                    <a:pt x="23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3" y="84"/>
                    <a:pt x="22" y="83"/>
                    <a:pt x="22" y="82"/>
                  </a:cubicBezTo>
                  <a:cubicBezTo>
                    <a:pt x="22" y="82"/>
                    <a:pt x="22" y="82"/>
                    <a:pt x="22" y="81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535">
              <a:extLst>
                <a:ext uri="{FF2B5EF4-FFF2-40B4-BE49-F238E27FC236}">
                  <a16:creationId xmlns:a16="http://schemas.microsoft.com/office/drawing/2014/main" id="{2340F103-84E5-4E7A-80AD-857B87D80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59"/>
              <a:ext cx="73" cy="78"/>
            </a:xfrm>
            <a:custGeom>
              <a:avLst/>
              <a:gdLst>
                <a:gd name="T0" fmla="*/ 73 w 73"/>
                <a:gd name="T1" fmla="*/ 27 h 78"/>
                <a:gd name="T2" fmla="*/ 40 w 73"/>
                <a:gd name="T3" fmla="*/ 78 h 78"/>
                <a:gd name="T4" fmla="*/ 0 w 73"/>
                <a:gd name="T5" fmla="*/ 53 h 78"/>
                <a:gd name="T6" fmla="*/ 33 w 73"/>
                <a:gd name="T7" fmla="*/ 0 h 78"/>
                <a:gd name="T8" fmla="*/ 73 w 73"/>
                <a:gd name="T9" fmla="*/ 2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73" y="27"/>
                  </a:moveTo>
                  <a:lnTo>
                    <a:pt x="40" y="78"/>
                  </a:lnTo>
                  <a:lnTo>
                    <a:pt x="0" y="53"/>
                  </a:lnTo>
                  <a:lnTo>
                    <a:pt x="33" y="0"/>
                  </a:lnTo>
                  <a:lnTo>
                    <a:pt x="73" y="27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77626A82-EA11-4D9D-BCE1-1CB0EEA7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595"/>
              <a:ext cx="73" cy="84"/>
            </a:xfrm>
            <a:custGeom>
              <a:avLst/>
              <a:gdLst>
                <a:gd name="T0" fmla="*/ 20 w 33"/>
                <a:gd name="T1" fmla="*/ 38 h 38"/>
                <a:gd name="T2" fmla="*/ 30 w 33"/>
                <a:gd name="T3" fmla="*/ 18 h 38"/>
                <a:gd name="T4" fmla="*/ 25 w 33"/>
                <a:gd name="T5" fmla="*/ 8 h 38"/>
                <a:gd name="T6" fmla="*/ 9 w 33"/>
                <a:gd name="T7" fmla="*/ 2 h 38"/>
                <a:gd name="T8" fmla="*/ 0 w 33"/>
                <a:gd name="T9" fmla="*/ 17 h 38"/>
                <a:gd name="T10" fmla="*/ 20 w 33"/>
                <a:gd name="T1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20" y="38"/>
                  </a:moveTo>
                  <a:cubicBezTo>
                    <a:pt x="21" y="36"/>
                    <a:pt x="28" y="24"/>
                    <a:pt x="30" y="18"/>
                  </a:cubicBezTo>
                  <a:cubicBezTo>
                    <a:pt x="33" y="11"/>
                    <a:pt x="25" y="8"/>
                    <a:pt x="25" y="8"/>
                  </a:cubicBezTo>
                  <a:cubicBezTo>
                    <a:pt x="21" y="3"/>
                    <a:pt x="15" y="0"/>
                    <a:pt x="9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5" y="31"/>
                    <a:pt x="20" y="38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3FBBB11E-908A-4865-BF8A-EC4B43A1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599"/>
              <a:ext cx="52" cy="36"/>
            </a:xfrm>
            <a:custGeom>
              <a:avLst/>
              <a:gdLst>
                <a:gd name="T0" fmla="*/ 23 w 23"/>
                <a:gd name="T1" fmla="*/ 0 h 16"/>
                <a:gd name="T2" fmla="*/ 18 w 23"/>
                <a:gd name="T3" fmla="*/ 3 h 16"/>
                <a:gd name="T4" fmla="*/ 3 w 23"/>
                <a:gd name="T5" fmla="*/ 9 h 16"/>
                <a:gd name="T6" fmla="*/ 7 w 23"/>
                <a:gd name="T7" fmla="*/ 15 h 16"/>
                <a:gd name="T8" fmla="*/ 15 w 23"/>
                <a:gd name="T9" fmla="*/ 14 h 16"/>
                <a:gd name="T10" fmla="*/ 23 w 2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22" y="0"/>
                    <a:pt x="20" y="1"/>
                    <a:pt x="18" y="3"/>
                  </a:cubicBezTo>
                  <a:cubicBezTo>
                    <a:pt x="11" y="9"/>
                    <a:pt x="5" y="6"/>
                    <a:pt x="3" y="9"/>
                  </a:cubicBezTo>
                  <a:cubicBezTo>
                    <a:pt x="0" y="12"/>
                    <a:pt x="3" y="14"/>
                    <a:pt x="7" y="15"/>
                  </a:cubicBezTo>
                  <a:cubicBezTo>
                    <a:pt x="11" y="16"/>
                    <a:pt x="15" y="14"/>
                    <a:pt x="15" y="14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349E23CB-F684-4C21-B7B2-335EED98A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194"/>
              <a:ext cx="139" cy="430"/>
            </a:xfrm>
            <a:custGeom>
              <a:avLst/>
              <a:gdLst>
                <a:gd name="T0" fmla="*/ 12 w 62"/>
                <a:gd name="T1" fmla="*/ 178 h 193"/>
                <a:gd name="T2" fmla="*/ 10 w 62"/>
                <a:gd name="T3" fmla="*/ 174 h 193"/>
                <a:gd name="T4" fmla="*/ 24 w 62"/>
                <a:gd name="T5" fmla="*/ 141 h 193"/>
                <a:gd name="T6" fmla="*/ 27 w 62"/>
                <a:gd name="T7" fmla="*/ 124 h 193"/>
                <a:gd name="T8" fmla="*/ 27 w 62"/>
                <a:gd name="T9" fmla="*/ 120 h 193"/>
                <a:gd name="T10" fmla="*/ 26 w 62"/>
                <a:gd name="T11" fmla="*/ 115 h 193"/>
                <a:gd name="T12" fmla="*/ 26 w 62"/>
                <a:gd name="T13" fmla="*/ 111 h 193"/>
                <a:gd name="T14" fmla="*/ 25 w 62"/>
                <a:gd name="T15" fmla="*/ 106 h 193"/>
                <a:gd name="T16" fmla="*/ 3 w 62"/>
                <a:gd name="T17" fmla="*/ 30 h 193"/>
                <a:gd name="T18" fmla="*/ 15 w 62"/>
                <a:gd name="T19" fmla="*/ 4 h 193"/>
                <a:gd name="T20" fmla="*/ 41 w 62"/>
                <a:gd name="T21" fmla="*/ 16 h 193"/>
                <a:gd name="T22" fmla="*/ 61 w 62"/>
                <a:gd name="T23" fmla="*/ 101 h 193"/>
                <a:gd name="T24" fmla="*/ 62 w 62"/>
                <a:gd name="T25" fmla="*/ 107 h 193"/>
                <a:gd name="T26" fmla="*/ 62 w 62"/>
                <a:gd name="T27" fmla="*/ 113 h 193"/>
                <a:gd name="T28" fmla="*/ 62 w 62"/>
                <a:gd name="T29" fmla="*/ 119 h 193"/>
                <a:gd name="T30" fmla="*/ 62 w 62"/>
                <a:gd name="T31" fmla="*/ 125 h 193"/>
                <a:gd name="T32" fmla="*/ 58 w 62"/>
                <a:gd name="T33" fmla="*/ 150 h 193"/>
                <a:gd name="T34" fmla="*/ 38 w 62"/>
                <a:gd name="T35" fmla="*/ 192 h 193"/>
                <a:gd name="T36" fmla="*/ 34 w 62"/>
                <a:gd name="T37" fmla="*/ 192 h 193"/>
                <a:gd name="T38" fmla="*/ 12 w 62"/>
                <a:gd name="T39" fmla="*/ 17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93">
                  <a:moveTo>
                    <a:pt x="12" y="178"/>
                  </a:moveTo>
                  <a:cubicBezTo>
                    <a:pt x="10" y="176"/>
                    <a:pt x="10" y="175"/>
                    <a:pt x="10" y="174"/>
                  </a:cubicBezTo>
                  <a:cubicBezTo>
                    <a:pt x="17" y="163"/>
                    <a:pt x="22" y="152"/>
                    <a:pt x="24" y="141"/>
                  </a:cubicBezTo>
                  <a:cubicBezTo>
                    <a:pt x="26" y="135"/>
                    <a:pt x="26" y="130"/>
                    <a:pt x="27" y="124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15"/>
                    <a:pt x="26" y="115"/>
                    <a:pt x="26" y="115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5" y="106"/>
                    <a:pt x="25" y="106"/>
                    <a:pt x="25" y="106"/>
                  </a:cubicBezTo>
                  <a:cubicBezTo>
                    <a:pt x="21" y="81"/>
                    <a:pt x="13" y="55"/>
                    <a:pt x="3" y="30"/>
                  </a:cubicBezTo>
                  <a:cubicBezTo>
                    <a:pt x="0" y="20"/>
                    <a:pt x="5" y="8"/>
                    <a:pt x="15" y="4"/>
                  </a:cubicBezTo>
                  <a:cubicBezTo>
                    <a:pt x="25" y="0"/>
                    <a:pt x="37" y="5"/>
                    <a:pt x="41" y="16"/>
                  </a:cubicBezTo>
                  <a:cubicBezTo>
                    <a:pt x="50" y="44"/>
                    <a:pt x="57" y="72"/>
                    <a:pt x="61" y="101"/>
                  </a:cubicBezTo>
                  <a:cubicBezTo>
                    <a:pt x="62" y="107"/>
                    <a:pt x="62" y="107"/>
                    <a:pt x="62" y="107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9"/>
                    <a:pt x="62" y="119"/>
                    <a:pt x="62" y="119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2" y="134"/>
                    <a:pt x="60" y="142"/>
                    <a:pt x="58" y="150"/>
                  </a:cubicBezTo>
                  <a:cubicBezTo>
                    <a:pt x="54" y="165"/>
                    <a:pt x="46" y="179"/>
                    <a:pt x="38" y="192"/>
                  </a:cubicBezTo>
                  <a:cubicBezTo>
                    <a:pt x="37" y="193"/>
                    <a:pt x="35" y="193"/>
                    <a:pt x="34" y="192"/>
                  </a:cubicBezTo>
                  <a:lnTo>
                    <a:pt x="12" y="178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42DF17E-018B-474A-941C-D2BFBEAE4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942"/>
              <a:ext cx="70" cy="129"/>
            </a:xfrm>
            <a:custGeom>
              <a:avLst/>
              <a:gdLst>
                <a:gd name="T0" fmla="*/ 0 w 31"/>
                <a:gd name="T1" fmla="*/ 18 h 58"/>
                <a:gd name="T2" fmla="*/ 20 w 31"/>
                <a:gd name="T3" fmla="*/ 8 h 58"/>
                <a:gd name="T4" fmla="*/ 3 w 31"/>
                <a:gd name="T5" fmla="*/ 45 h 58"/>
                <a:gd name="T6" fmla="*/ 0 w 31"/>
                <a:gd name="T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0" y="18"/>
                  </a:moveTo>
                  <a:cubicBezTo>
                    <a:pt x="0" y="18"/>
                    <a:pt x="8" y="0"/>
                    <a:pt x="20" y="8"/>
                  </a:cubicBezTo>
                  <a:cubicBezTo>
                    <a:pt x="31" y="16"/>
                    <a:pt x="21" y="58"/>
                    <a:pt x="3" y="45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540">
              <a:extLst>
                <a:ext uri="{FF2B5EF4-FFF2-40B4-BE49-F238E27FC236}">
                  <a16:creationId xmlns:a16="http://schemas.microsoft.com/office/drawing/2014/main" id="{731F5BF2-7AC4-45B3-AA16-EF1EAC45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951"/>
              <a:ext cx="40" cy="87"/>
            </a:xfrm>
            <a:custGeom>
              <a:avLst/>
              <a:gdLst>
                <a:gd name="T0" fmla="*/ 2 w 18"/>
                <a:gd name="T1" fmla="*/ 15 h 39"/>
                <a:gd name="T2" fmla="*/ 12 w 18"/>
                <a:gd name="T3" fmla="*/ 7 h 39"/>
                <a:gd name="T4" fmla="*/ 8 w 18"/>
                <a:gd name="T5" fmla="*/ 37 h 39"/>
                <a:gd name="T6" fmla="*/ 1 w 18"/>
                <a:gd name="T7" fmla="*/ 33 h 39"/>
                <a:gd name="T8" fmla="*/ 2 w 1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2" y="15"/>
                  </a:moveTo>
                  <a:cubicBezTo>
                    <a:pt x="2" y="15"/>
                    <a:pt x="3" y="0"/>
                    <a:pt x="12" y="7"/>
                  </a:cubicBezTo>
                  <a:cubicBezTo>
                    <a:pt x="18" y="12"/>
                    <a:pt x="14" y="32"/>
                    <a:pt x="8" y="37"/>
                  </a:cubicBezTo>
                  <a:cubicBezTo>
                    <a:pt x="5" y="39"/>
                    <a:pt x="0" y="36"/>
                    <a:pt x="1" y="33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541">
              <a:extLst>
                <a:ext uri="{FF2B5EF4-FFF2-40B4-BE49-F238E27FC236}">
                  <a16:creationId xmlns:a16="http://schemas.microsoft.com/office/drawing/2014/main" id="{94AADCBD-CD71-4C8C-9B5D-B8DFAE139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991"/>
              <a:ext cx="18" cy="25"/>
            </a:xfrm>
            <a:custGeom>
              <a:avLst/>
              <a:gdLst>
                <a:gd name="T0" fmla="*/ 8 w 8"/>
                <a:gd name="T1" fmla="*/ 6 h 11"/>
                <a:gd name="T2" fmla="*/ 4 w 8"/>
                <a:gd name="T3" fmla="*/ 11 h 11"/>
                <a:gd name="T4" fmla="*/ 0 w 8"/>
                <a:gd name="T5" fmla="*/ 5 h 11"/>
                <a:gd name="T6" fmla="*/ 4 w 8"/>
                <a:gd name="T7" fmla="*/ 0 h 11"/>
                <a:gd name="T8" fmla="*/ 8 w 8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6"/>
                  </a:moveTo>
                  <a:cubicBezTo>
                    <a:pt x="8" y="9"/>
                    <a:pt x="6" y="11"/>
                    <a:pt x="4" y="11"/>
                  </a:cubicBezTo>
                  <a:cubicBezTo>
                    <a:pt x="1" y="11"/>
                    <a:pt x="0" y="9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542">
              <a:extLst>
                <a:ext uri="{FF2B5EF4-FFF2-40B4-BE49-F238E27FC236}">
                  <a16:creationId xmlns:a16="http://schemas.microsoft.com/office/drawing/2014/main" id="{E452B0D8-4A99-4E78-AC68-BFE6712BC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962"/>
              <a:ext cx="23" cy="65"/>
            </a:xfrm>
            <a:custGeom>
              <a:avLst/>
              <a:gdLst>
                <a:gd name="T0" fmla="*/ 8 w 10"/>
                <a:gd name="T1" fmla="*/ 3 h 29"/>
                <a:gd name="T2" fmla="*/ 10 w 10"/>
                <a:gd name="T3" fmla="*/ 13 h 29"/>
                <a:gd name="T4" fmla="*/ 10 w 10"/>
                <a:gd name="T5" fmla="*/ 13 h 29"/>
                <a:gd name="T6" fmla="*/ 10 w 10"/>
                <a:gd name="T7" fmla="*/ 14 h 29"/>
                <a:gd name="T8" fmla="*/ 5 w 10"/>
                <a:gd name="T9" fmla="*/ 29 h 29"/>
                <a:gd name="T10" fmla="*/ 5 w 10"/>
                <a:gd name="T11" fmla="*/ 4 h 29"/>
                <a:gd name="T12" fmla="*/ 0 w 10"/>
                <a:gd name="T13" fmla="*/ 2 h 29"/>
                <a:gd name="T14" fmla="*/ 2 w 10"/>
                <a:gd name="T15" fmla="*/ 1 h 29"/>
                <a:gd name="T16" fmla="*/ 7 w 10"/>
                <a:gd name="T17" fmla="*/ 2 h 29"/>
                <a:gd name="T18" fmla="*/ 8 w 10"/>
                <a:gd name="T19" fmla="*/ 3 h 29"/>
                <a:gd name="T20" fmla="*/ 8 w 10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8" y="3"/>
                  </a:moveTo>
                  <a:cubicBezTo>
                    <a:pt x="9" y="5"/>
                    <a:pt x="10" y="9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20"/>
                    <a:pt x="8" y="25"/>
                    <a:pt x="5" y="29"/>
                  </a:cubicBezTo>
                  <a:cubicBezTo>
                    <a:pt x="9" y="21"/>
                    <a:pt x="10" y="7"/>
                    <a:pt x="5" y="4"/>
                  </a:cubicBezTo>
                  <a:cubicBezTo>
                    <a:pt x="3" y="2"/>
                    <a:pt x="1" y="2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543">
              <a:extLst>
                <a:ext uri="{FF2B5EF4-FFF2-40B4-BE49-F238E27FC236}">
                  <a16:creationId xmlns:a16="http://schemas.microsoft.com/office/drawing/2014/main" id="{CC1AB7F5-9D39-4DBA-B4A4-335EBEAE9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947"/>
              <a:ext cx="69" cy="129"/>
            </a:xfrm>
            <a:custGeom>
              <a:avLst/>
              <a:gdLst>
                <a:gd name="T0" fmla="*/ 11 w 31"/>
                <a:gd name="T1" fmla="*/ 9 h 58"/>
                <a:gd name="T2" fmla="*/ 31 w 31"/>
                <a:gd name="T3" fmla="*/ 17 h 58"/>
                <a:gd name="T4" fmla="*/ 30 w 31"/>
                <a:gd name="T5" fmla="*/ 44 h 58"/>
                <a:gd name="T6" fmla="*/ 11 w 31"/>
                <a:gd name="T7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11" y="9"/>
                  </a:moveTo>
                  <a:cubicBezTo>
                    <a:pt x="22" y="0"/>
                    <a:pt x="31" y="17"/>
                    <a:pt x="31" y="17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12" y="58"/>
                    <a:pt x="0" y="16"/>
                    <a:pt x="11" y="9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544">
              <a:extLst>
                <a:ext uri="{FF2B5EF4-FFF2-40B4-BE49-F238E27FC236}">
                  <a16:creationId xmlns:a16="http://schemas.microsoft.com/office/drawing/2014/main" id="{F5B77B80-8A95-42C4-8F9A-BE4FA3E44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831"/>
              <a:ext cx="284" cy="338"/>
            </a:xfrm>
            <a:custGeom>
              <a:avLst/>
              <a:gdLst>
                <a:gd name="T0" fmla="*/ 16 w 127"/>
                <a:gd name="T1" fmla="*/ 33 h 152"/>
                <a:gd name="T2" fmla="*/ 9 w 127"/>
                <a:gd name="T3" fmla="*/ 69 h 152"/>
                <a:gd name="T4" fmla="*/ 38 w 127"/>
                <a:gd name="T5" fmla="*/ 137 h 152"/>
                <a:gd name="T6" fmla="*/ 120 w 127"/>
                <a:gd name="T7" fmla="*/ 105 h 152"/>
                <a:gd name="T8" fmla="*/ 116 w 127"/>
                <a:gd name="T9" fmla="*/ 34 h 152"/>
                <a:gd name="T10" fmla="*/ 63 w 127"/>
                <a:gd name="T11" fmla="*/ 0 h 152"/>
                <a:gd name="T12" fmla="*/ 16 w 127"/>
                <a:gd name="T13" fmla="*/ 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52">
                  <a:moveTo>
                    <a:pt x="16" y="33"/>
                  </a:moveTo>
                  <a:cubicBezTo>
                    <a:pt x="13" y="42"/>
                    <a:pt x="11" y="56"/>
                    <a:pt x="9" y="69"/>
                  </a:cubicBezTo>
                  <a:cubicBezTo>
                    <a:pt x="6" y="81"/>
                    <a:pt x="0" y="122"/>
                    <a:pt x="38" y="137"/>
                  </a:cubicBezTo>
                  <a:cubicBezTo>
                    <a:pt x="77" y="152"/>
                    <a:pt x="111" y="131"/>
                    <a:pt x="120" y="105"/>
                  </a:cubicBezTo>
                  <a:cubicBezTo>
                    <a:pt x="127" y="86"/>
                    <a:pt x="124" y="54"/>
                    <a:pt x="116" y="34"/>
                  </a:cubicBezTo>
                  <a:cubicBezTo>
                    <a:pt x="107" y="8"/>
                    <a:pt x="85" y="0"/>
                    <a:pt x="63" y="0"/>
                  </a:cubicBezTo>
                  <a:cubicBezTo>
                    <a:pt x="41" y="0"/>
                    <a:pt x="23" y="11"/>
                    <a:pt x="16" y="33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E0EA0BA6-71E7-47C8-B92D-83568B06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958"/>
              <a:ext cx="67" cy="38"/>
            </a:xfrm>
            <a:custGeom>
              <a:avLst/>
              <a:gdLst>
                <a:gd name="T0" fmla="*/ 30 w 30"/>
                <a:gd name="T1" fmla="*/ 16 h 17"/>
                <a:gd name="T2" fmla="*/ 24 w 30"/>
                <a:gd name="T3" fmla="*/ 7 h 17"/>
                <a:gd name="T4" fmla="*/ 15 w 30"/>
                <a:gd name="T5" fmla="*/ 3 h 17"/>
                <a:gd name="T6" fmla="*/ 9 w 30"/>
                <a:gd name="T7" fmla="*/ 4 h 17"/>
                <a:gd name="T8" fmla="*/ 5 w 30"/>
                <a:gd name="T9" fmla="*/ 7 h 17"/>
                <a:gd name="T10" fmla="*/ 0 w 30"/>
                <a:gd name="T11" fmla="*/ 17 h 17"/>
                <a:gd name="T12" fmla="*/ 3 w 30"/>
                <a:gd name="T13" fmla="*/ 5 h 17"/>
                <a:gd name="T14" fmla="*/ 15 w 30"/>
                <a:gd name="T15" fmla="*/ 0 h 17"/>
                <a:gd name="T16" fmla="*/ 21 w 30"/>
                <a:gd name="T17" fmla="*/ 1 h 17"/>
                <a:gd name="T18" fmla="*/ 26 w 30"/>
                <a:gd name="T19" fmla="*/ 5 h 17"/>
                <a:gd name="T20" fmla="*/ 30 w 30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30" y="16"/>
                  </a:moveTo>
                  <a:cubicBezTo>
                    <a:pt x="29" y="13"/>
                    <a:pt x="27" y="9"/>
                    <a:pt x="24" y="7"/>
                  </a:cubicBezTo>
                  <a:cubicBezTo>
                    <a:pt x="22" y="4"/>
                    <a:pt x="18" y="3"/>
                    <a:pt x="15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8" y="5"/>
                    <a:pt x="6" y="6"/>
                    <a:pt x="5" y="7"/>
                  </a:cubicBezTo>
                  <a:cubicBezTo>
                    <a:pt x="3" y="10"/>
                    <a:pt x="1" y="13"/>
                    <a:pt x="0" y="17"/>
                  </a:cubicBezTo>
                  <a:cubicBezTo>
                    <a:pt x="0" y="13"/>
                    <a:pt x="1" y="9"/>
                    <a:pt x="3" y="5"/>
                  </a:cubicBezTo>
                  <a:cubicBezTo>
                    <a:pt x="6" y="2"/>
                    <a:pt x="10" y="0"/>
                    <a:pt x="15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2"/>
                    <a:pt x="25" y="3"/>
                    <a:pt x="26" y="5"/>
                  </a:cubicBezTo>
                  <a:cubicBezTo>
                    <a:pt x="29" y="8"/>
                    <a:pt x="30" y="12"/>
                    <a:pt x="3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CF1963E5-F31C-43B0-9C49-0F7F4DEE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978"/>
              <a:ext cx="268" cy="183"/>
            </a:xfrm>
            <a:custGeom>
              <a:avLst/>
              <a:gdLst>
                <a:gd name="T0" fmla="*/ 120 w 120"/>
                <a:gd name="T1" fmla="*/ 14 h 82"/>
                <a:gd name="T2" fmla="*/ 111 w 120"/>
                <a:gd name="T3" fmla="*/ 59 h 82"/>
                <a:gd name="T4" fmla="*/ 59 w 120"/>
                <a:gd name="T5" fmla="*/ 81 h 82"/>
                <a:gd name="T6" fmla="*/ 2 w 120"/>
                <a:gd name="T7" fmla="*/ 18 h 82"/>
                <a:gd name="T8" fmla="*/ 10 w 120"/>
                <a:gd name="T9" fmla="*/ 0 h 82"/>
                <a:gd name="T10" fmla="*/ 22 w 120"/>
                <a:gd name="T11" fmla="*/ 28 h 82"/>
                <a:gd name="T12" fmla="*/ 52 w 120"/>
                <a:gd name="T13" fmla="*/ 32 h 82"/>
                <a:gd name="T14" fmla="*/ 60 w 120"/>
                <a:gd name="T15" fmla="*/ 33 h 82"/>
                <a:gd name="T16" fmla="*/ 97 w 120"/>
                <a:gd name="T17" fmla="*/ 26 h 82"/>
                <a:gd name="T18" fmla="*/ 112 w 120"/>
                <a:gd name="T19" fmla="*/ 1 h 82"/>
                <a:gd name="T20" fmla="*/ 120 w 120"/>
                <a:gd name="T21" fmla="*/ 1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82">
                  <a:moveTo>
                    <a:pt x="120" y="14"/>
                  </a:moveTo>
                  <a:cubicBezTo>
                    <a:pt x="120" y="14"/>
                    <a:pt x="119" y="47"/>
                    <a:pt x="111" y="59"/>
                  </a:cubicBezTo>
                  <a:cubicBezTo>
                    <a:pt x="102" y="71"/>
                    <a:pt x="92" y="81"/>
                    <a:pt x="59" y="81"/>
                  </a:cubicBezTo>
                  <a:cubicBezTo>
                    <a:pt x="25" y="82"/>
                    <a:pt x="0" y="66"/>
                    <a:pt x="2" y="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7"/>
                    <a:pt x="22" y="28"/>
                  </a:cubicBezTo>
                  <a:cubicBezTo>
                    <a:pt x="33" y="29"/>
                    <a:pt x="42" y="28"/>
                    <a:pt x="52" y="32"/>
                  </a:cubicBezTo>
                  <a:cubicBezTo>
                    <a:pt x="54" y="33"/>
                    <a:pt x="57" y="33"/>
                    <a:pt x="60" y="33"/>
                  </a:cubicBezTo>
                  <a:cubicBezTo>
                    <a:pt x="69" y="31"/>
                    <a:pt x="87" y="28"/>
                    <a:pt x="97" y="26"/>
                  </a:cubicBezTo>
                  <a:cubicBezTo>
                    <a:pt x="112" y="23"/>
                    <a:pt x="112" y="1"/>
                    <a:pt x="112" y="1"/>
                  </a:cubicBezTo>
                  <a:lnTo>
                    <a:pt x="120" y="14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F37248DA-4271-4A81-B4EF-4D45A386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887"/>
              <a:ext cx="27" cy="131"/>
            </a:xfrm>
            <a:custGeom>
              <a:avLst/>
              <a:gdLst>
                <a:gd name="T0" fmla="*/ 12 w 12"/>
                <a:gd name="T1" fmla="*/ 6 h 59"/>
                <a:gd name="T2" fmla="*/ 0 w 12"/>
                <a:gd name="T3" fmla="*/ 59 h 59"/>
                <a:gd name="T4" fmla="*/ 7 w 12"/>
                <a:gd name="T5" fmla="*/ 0 h 59"/>
                <a:gd name="T6" fmla="*/ 12 w 12"/>
                <a:gd name="T7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9">
                  <a:moveTo>
                    <a:pt x="12" y="6"/>
                  </a:moveTo>
                  <a:cubicBezTo>
                    <a:pt x="12" y="6"/>
                    <a:pt x="11" y="47"/>
                    <a:pt x="0" y="59"/>
                  </a:cubicBezTo>
                  <a:cubicBezTo>
                    <a:pt x="0" y="59"/>
                    <a:pt x="0" y="13"/>
                    <a:pt x="7" y="0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E73829D8-23AE-4C6B-A480-9498E0B64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996"/>
              <a:ext cx="38" cy="58"/>
            </a:xfrm>
            <a:custGeom>
              <a:avLst/>
              <a:gdLst>
                <a:gd name="T0" fmla="*/ 15 w 17"/>
                <a:gd name="T1" fmla="*/ 0 h 26"/>
                <a:gd name="T2" fmla="*/ 0 w 17"/>
                <a:gd name="T3" fmla="*/ 17 h 26"/>
                <a:gd name="T4" fmla="*/ 15 w 17"/>
                <a:gd name="T5" fmla="*/ 24 h 26"/>
                <a:gd name="T6" fmla="*/ 7 w 17"/>
                <a:gd name="T7" fmla="*/ 18 h 26"/>
                <a:gd name="T8" fmla="*/ 15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15" y="0"/>
                  </a:moveTo>
                  <a:cubicBezTo>
                    <a:pt x="15" y="0"/>
                    <a:pt x="14" y="13"/>
                    <a:pt x="0" y="17"/>
                  </a:cubicBezTo>
                  <a:cubicBezTo>
                    <a:pt x="0" y="17"/>
                    <a:pt x="5" y="26"/>
                    <a:pt x="15" y="24"/>
                  </a:cubicBezTo>
                  <a:cubicBezTo>
                    <a:pt x="15" y="24"/>
                    <a:pt x="10" y="23"/>
                    <a:pt x="7" y="18"/>
                  </a:cubicBezTo>
                  <a:cubicBezTo>
                    <a:pt x="7" y="18"/>
                    <a:pt x="17" y="12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AFB18B0D-5DDB-4938-A821-B1388E3B4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929"/>
              <a:ext cx="62" cy="16"/>
            </a:xfrm>
            <a:custGeom>
              <a:avLst/>
              <a:gdLst>
                <a:gd name="T0" fmla="*/ 0 w 28"/>
                <a:gd name="T1" fmla="*/ 5 h 7"/>
                <a:gd name="T2" fmla="*/ 14 w 28"/>
                <a:gd name="T3" fmla="*/ 0 h 7"/>
                <a:gd name="T4" fmla="*/ 22 w 28"/>
                <a:gd name="T5" fmla="*/ 2 h 7"/>
                <a:gd name="T6" fmla="*/ 28 w 28"/>
                <a:gd name="T7" fmla="*/ 7 h 7"/>
                <a:gd name="T8" fmla="*/ 21 w 28"/>
                <a:gd name="T9" fmla="*/ 4 h 7"/>
                <a:gd name="T10" fmla="*/ 14 w 28"/>
                <a:gd name="T11" fmla="*/ 2 h 7"/>
                <a:gd name="T12" fmla="*/ 7 w 28"/>
                <a:gd name="T13" fmla="*/ 3 h 7"/>
                <a:gd name="T14" fmla="*/ 0 w 2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7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  <a:cubicBezTo>
                    <a:pt x="17" y="0"/>
                    <a:pt x="20" y="0"/>
                    <a:pt x="22" y="2"/>
                  </a:cubicBezTo>
                  <a:cubicBezTo>
                    <a:pt x="25" y="3"/>
                    <a:pt x="26" y="5"/>
                    <a:pt x="28" y="7"/>
                  </a:cubicBezTo>
                  <a:cubicBezTo>
                    <a:pt x="26" y="6"/>
                    <a:pt x="24" y="4"/>
                    <a:pt x="21" y="4"/>
                  </a:cubicBezTo>
                  <a:cubicBezTo>
                    <a:pt x="19" y="3"/>
                    <a:pt x="17" y="2"/>
                    <a:pt x="14" y="2"/>
                  </a:cubicBezTo>
                  <a:cubicBezTo>
                    <a:pt x="12" y="2"/>
                    <a:pt x="10" y="3"/>
                    <a:pt x="7" y="3"/>
                  </a:cubicBezTo>
                  <a:cubicBezTo>
                    <a:pt x="5" y="4"/>
                    <a:pt x="2" y="4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550">
              <a:extLst>
                <a:ext uri="{FF2B5EF4-FFF2-40B4-BE49-F238E27FC236}">
                  <a16:creationId xmlns:a16="http://schemas.microsoft.com/office/drawing/2014/main" id="{780936BF-906C-4C57-804D-E8BEBEE9A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931"/>
              <a:ext cx="56" cy="14"/>
            </a:xfrm>
            <a:custGeom>
              <a:avLst/>
              <a:gdLst>
                <a:gd name="T0" fmla="*/ 25 w 25"/>
                <a:gd name="T1" fmla="*/ 4 h 6"/>
                <a:gd name="T2" fmla="*/ 12 w 25"/>
                <a:gd name="T3" fmla="*/ 3 h 6"/>
                <a:gd name="T4" fmla="*/ 6 w 25"/>
                <a:gd name="T5" fmla="*/ 4 h 6"/>
                <a:gd name="T6" fmla="*/ 0 w 25"/>
                <a:gd name="T7" fmla="*/ 6 h 6"/>
                <a:gd name="T8" fmla="*/ 5 w 25"/>
                <a:gd name="T9" fmla="*/ 2 h 6"/>
                <a:gd name="T10" fmla="*/ 12 w 25"/>
                <a:gd name="T11" fmla="*/ 0 h 6"/>
                <a:gd name="T12" fmla="*/ 25 w 25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">
                  <a:moveTo>
                    <a:pt x="25" y="4"/>
                  </a:moveTo>
                  <a:cubicBezTo>
                    <a:pt x="21" y="4"/>
                    <a:pt x="16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1" y="4"/>
                    <a:pt x="3" y="2"/>
                    <a:pt x="5" y="2"/>
                  </a:cubicBezTo>
                  <a:cubicBezTo>
                    <a:pt x="8" y="1"/>
                    <a:pt x="10" y="0"/>
                    <a:pt x="12" y="0"/>
                  </a:cubicBezTo>
                  <a:cubicBezTo>
                    <a:pt x="17" y="0"/>
                    <a:pt x="21" y="1"/>
                    <a:pt x="25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551">
              <a:extLst>
                <a:ext uri="{FF2B5EF4-FFF2-40B4-BE49-F238E27FC236}">
                  <a16:creationId xmlns:a16="http://schemas.microsoft.com/office/drawing/2014/main" id="{029E4696-1B70-4184-95CB-2B29DD05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53"/>
              <a:ext cx="67" cy="58"/>
            </a:xfrm>
            <a:custGeom>
              <a:avLst/>
              <a:gdLst>
                <a:gd name="T0" fmla="*/ 0 w 30"/>
                <a:gd name="T1" fmla="*/ 20 h 26"/>
                <a:gd name="T2" fmla="*/ 15 w 30"/>
                <a:gd name="T3" fmla="*/ 0 h 26"/>
                <a:gd name="T4" fmla="*/ 30 w 30"/>
                <a:gd name="T5" fmla="*/ 19 h 26"/>
                <a:gd name="T6" fmla="*/ 0 w 30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20"/>
                  </a:moveTo>
                  <a:cubicBezTo>
                    <a:pt x="0" y="20"/>
                    <a:pt x="2" y="0"/>
                    <a:pt x="15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6" y="26"/>
                    <a:pt x="0" y="20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3" name="Freeform 552">
              <a:extLst>
                <a:ext uri="{FF2B5EF4-FFF2-40B4-BE49-F238E27FC236}">
                  <a16:creationId xmlns:a16="http://schemas.microsoft.com/office/drawing/2014/main" id="{D4C4DA69-87BC-4749-B691-F2F7944CF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51"/>
              <a:ext cx="67" cy="47"/>
            </a:xfrm>
            <a:custGeom>
              <a:avLst/>
              <a:gdLst>
                <a:gd name="T0" fmla="*/ 0 w 30"/>
                <a:gd name="T1" fmla="*/ 21 h 21"/>
                <a:gd name="T2" fmla="*/ 4 w 30"/>
                <a:gd name="T3" fmla="*/ 7 h 21"/>
                <a:gd name="T4" fmla="*/ 8 w 30"/>
                <a:gd name="T5" fmla="*/ 2 h 21"/>
                <a:gd name="T6" fmla="*/ 15 w 30"/>
                <a:gd name="T7" fmla="*/ 0 h 21"/>
                <a:gd name="T8" fmla="*/ 22 w 30"/>
                <a:gd name="T9" fmla="*/ 2 h 21"/>
                <a:gd name="T10" fmla="*/ 27 w 30"/>
                <a:gd name="T11" fmla="*/ 7 h 21"/>
                <a:gd name="T12" fmla="*/ 30 w 30"/>
                <a:gd name="T13" fmla="*/ 20 h 21"/>
                <a:gd name="T14" fmla="*/ 25 w 30"/>
                <a:gd name="T15" fmla="*/ 8 h 21"/>
                <a:gd name="T16" fmla="*/ 21 w 30"/>
                <a:gd name="T17" fmla="*/ 4 h 21"/>
                <a:gd name="T18" fmla="*/ 15 w 30"/>
                <a:gd name="T19" fmla="*/ 2 h 21"/>
                <a:gd name="T20" fmla="*/ 9 w 30"/>
                <a:gd name="T21" fmla="*/ 4 h 21"/>
                <a:gd name="T22" fmla="*/ 5 w 30"/>
                <a:gd name="T23" fmla="*/ 8 h 21"/>
                <a:gd name="T24" fmla="*/ 2 w 30"/>
                <a:gd name="T25" fmla="*/ 14 h 21"/>
                <a:gd name="T26" fmla="*/ 0 w 30"/>
                <a:gd name="T2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1">
                  <a:moveTo>
                    <a:pt x="0" y="21"/>
                  </a:moveTo>
                  <a:cubicBezTo>
                    <a:pt x="0" y="16"/>
                    <a:pt x="1" y="12"/>
                    <a:pt x="4" y="7"/>
                  </a:cubicBezTo>
                  <a:cubicBezTo>
                    <a:pt x="5" y="5"/>
                    <a:pt x="6" y="4"/>
                    <a:pt x="8" y="2"/>
                  </a:cubicBezTo>
                  <a:cubicBezTo>
                    <a:pt x="10" y="1"/>
                    <a:pt x="13" y="0"/>
                    <a:pt x="15" y="0"/>
                  </a:cubicBezTo>
                  <a:cubicBezTo>
                    <a:pt x="17" y="0"/>
                    <a:pt x="20" y="1"/>
                    <a:pt x="22" y="2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9" y="11"/>
                    <a:pt x="30" y="16"/>
                    <a:pt x="30" y="20"/>
                  </a:cubicBezTo>
                  <a:cubicBezTo>
                    <a:pt x="29" y="16"/>
                    <a:pt x="28" y="12"/>
                    <a:pt x="25" y="8"/>
                  </a:cubicBezTo>
                  <a:cubicBezTo>
                    <a:pt x="24" y="6"/>
                    <a:pt x="23" y="5"/>
                    <a:pt x="21" y="4"/>
                  </a:cubicBezTo>
                  <a:cubicBezTo>
                    <a:pt x="19" y="3"/>
                    <a:pt x="17" y="2"/>
                    <a:pt x="15" y="2"/>
                  </a:cubicBezTo>
                  <a:cubicBezTo>
                    <a:pt x="13" y="2"/>
                    <a:pt x="11" y="3"/>
                    <a:pt x="9" y="4"/>
                  </a:cubicBezTo>
                  <a:cubicBezTo>
                    <a:pt x="8" y="5"/>
                    <a:pt x="6" y="7"/>
                    <a:pt x="5" y="8"/>
                  </a:cubicBezTo>
                  <a:cubicBezTo>
                    <a:pt x="4" y="10"/>
                    <a:pt x="3" y="12"/>
                    <a:pt x="2" y="14"/>
                  </a:cubicBezTo>
                  <a:cubicBezTo>
                    <a:pt x="1" y="16"/>
                    <a:pt x="1" y="18"/>
                    <a:pt x="0" y="2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4" name="Freeform 553">
              <a:extLst>
                <a:ext uri="{FF2B5EF4-FFF2-40B4-BE49-F238E27FC236}">
                  <a16:creationId xmlns:a16="http://schemas.microsoft.com/office/drawing/2014/main" id="{3AC7C6DB-28FF-4E06-8183-062BCED3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969"/>
              <a:ext cx="16" cy="27"/>
            </a:xfrm>
            <a:custGeom>
              <a:avLst/>
              <a:gdLst>
                <a:gd name="T0" fmla="*/ 3 w 7"/>
                <a:gd name="T1" fmla="*/ 0 h 12"/>
                <a:gd name="T2" fmla="*/ 1 w 7"/>
                <a:gd name="T3" fmla="*/ 2 h 12"/>
                <a:gd name="T4" fmla="*/ 1 w 7"/>
                <a:gd name="T5" fmla="*/ 4 h 12"/>
                <a:gd name="T6" fmla="*/ 0 w 7"/>
                <a:gd name="T7" fmla="*/ 5 h 12"/>
                <a:gd name="T8" fmla="*/ 0 w 7"/>
                <a:gd name="T9" fmla="*/ 6 h 12"/>
                <a:gd name="T10" fmla="*/ 3 w 7"/>
                <a:gd name="T11" fmla="*/ 12 h 12"/>
                <a:gd name="T12" fmla="*/ 7 w 7"/>
                <a:gd name="T13" fmla="*/ 6 h 12"/>
                <a:gd name="T14" fmla="*/ 3 w 7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2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2"/>
                    <a:pt x="7" y="9"/>
                    <a:pt x="7" y="6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69995C66-B04F-4FA4-B662-DFCE8196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058"/>
              <a:ext cx="121" cy="56"/>
            </a:xfrm>
            <a:custGeom>
              <a:avLst/>
              <a:gdLst>
                <a:gd name="T0" fmla="*/ 54 w 54"/>
                <a:gd name="T1" fmla="*/ 0 h 25"/>
                <a:gd name="T2" fmla="*/ 0 w 54"/>
                <a:gd name="T3" fmla="*/ 3 h 25"/>
                <a:gd name="T4" fmla="*/ 23 w 54"/>
                <a:gd name="T5" fmla="*/ 23 h 25"/>
                <a:gd name="T6" fmla="*/ 54 w 5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5">
                  <a:moveTo>
                    <a:pt x="54" y="0"/>
                  </a:moveTo>
                  <a:cubicBezTo>
                    <a:pt x="54" y="0"/>
                    <a:pt x="28" y="9"/>
                    <a:pt x="0" y="3"/>
                  </a:cubicBezTo>
                  <a:cubicBezTo>
                    <a:pt x="0" y="3"/>
                    <a:pt x="5" y="20"/>
                    <a:pt x="23" y="23"/>
                  </a:cubicBezTo>
                  <a:cubicBezTo>
                    <a:pt x="41" y="25"/>
                    <a:pt x="51" y="16"/>
                    <a:pt x="54" y="0"/>
                  </a:cubicBezTo>
                  <a:close/>
                </a:path>
              </a:pathLst>
            </a:custGeom>
            <a:solidFill>
              <a:srgbClr val="B32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711591D5-F548-417D-A06D-0D151D42A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085"/>
              <a:ext cx="76" cy="27"/>
            </a:xfrm>
            <a:custGeom>
              <a:avLst/>
              <a:gdLst>
                <a:gd name="T0" fmla="*/ 11 w 34"/>
                <a:gd name="T1" fmla="*/ 11 h 12"/>
                <a:gd name="T2" fmla="*/ 0 w 34"/>
                <a:gd name="T3" fmla="*/ 7 h 12"/>
                <a:gd name="T4" fmla="*/ 23 w 34"/>
                <a:gd name="T5" fmla="*/ 1 h 12"/>
                <a:gd name="T6" fmla="*/ 34 w 34"/>
                <a:gd name="T7" fmla="*/ 5 h 12"/>
                <a:gd name="T8" fmla="*/ 11 w 3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2">
                  <a:moveTo>
                    <a:pt x="11" y="11"/>
                  </a:moveTo>
                  <a:cubicBezTo>
                    <a:pt x="7" y="10"/>
                    <a:pt x="3" y="9"/>
                    <a:pt x="0" y="7"/>
                  </a:cubicBezTo>
                  <a:cubicBezTo>
                    <a:pt x="5" y="2"/>
                    <a:pt x="13" y="0"/>
                    <a:pt x="23" y="1"/>
                  </a:cubicBezTo>
                  <a:cubicBezTo>
                    <a:pt x="27" y="2"/>
                    <a:pt x="31" y="3"/>
                    <a:pt x="34" y="5"/>
                  </a:cubicBezTo>
                  <a:cubicBezTo>
                    <a:pt x="28" y="10"/>
                    <a:pt x="21" y="12"/>
                    <a:pt x="11" y="11"/>
                  </a:cubicBezTo>
                  <a:close/>
                </a:path>
              </a:pathLst>
            </a:cu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525396E6-65EF-461F-9334-1DD963FC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058"/>
              <a:ext cx="121" cy="20"/>
            </a:xfrm>
            <a:custGeom>
              <a:avLst/>
              <a:gdLst>
                <a:gd name="T0" fmla="*/ 1 w 54"/>
                <a:gd name="T1" fmla="*/ 6 h 9"/>
                <a:gd name="T2" fmla="*/ 0 w 54"/>
                <a:gd name="T3" fmla="*/ 3 h 9"/>
                <a:gd name="T4" fmla="*/ 54 w 54"/>
                <a:gd name="T5" fmla="*/ 0 h 9"/>
                <a:gd name="T6" fmla="*/ 53 w 54"/>
                <a:gd name="T7" fmla="*/ 4 h 9"/>
                <a:gd name="T8" fmla="*/ 24 w 54"/>
                <a:gd name="T9" fmla="*/ 9 h 9"/>
                <a:gd name="T10" fmla="*/ 1 w 54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9">
                  <a:moveTo>
                    <a:pt x="1" y="6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28" y="9"/>
                    <a:pt x="54" y="0"/>
                    <a:pt x="54" y="0"/>
                  </a:cubicBezTo>
                  <a:cubicBezTo>
                    <a:pt x="53" y="2"/>
                    <a:pt x="53" y="3"/>
                    <a:pt x="53" y="4"/>
                  </a:cubicBezTo>
                  <a:cubicBezTo>
                    <a:pt x="46" y="7"/>
                    <a:pt x="36" y="9"/>
                    <a:pt x="24" y="9"/>
                  </a:cubicBezTo>
                  <a:cubicBezTo>
                    <a:pt x="15" y="9"/>
                    <a:pt x="7" y="8"/>
                    <a:pt x="1" y="6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164B548A-C82C-4ECB-A2AC-234E0F73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769"/>
              <a:ext cx="313" cy="251"/>
            </a:xfrm>
            <a:custGeom>
              <a:avLst/>
              <a:gdLst>
                <a:gd name="T0" fmla="*/ 134 w 140"/>
                <a:gd name="T1" fmla="*/ 113 h 113"/>
                <a:gd name="T2" fmla="*/ 122 w 140"/>
                <a:gd name="T3" fmla="*/ 65 h 113"/>
                <a:gd name="T4" fmla="*/ 94 w 140"/>
                <a:gd name="T5" fmla="*/ 53 h 113"/>
                <a:gd name="T6" fmla="*/ 7 w 140"/>
                <a:gd name="T7" fmla="*/ 43 h 113"/>
                <a:gd name="T8" fmla="*/ 20 w 140"/>
                <a:gd name="T9" fmla="*/ 42 h 113"/>
                <a:gd name="T10" fmla="*/ 0 w 140"/>
                <a:gd name="T11" fmla="*/ 24 h 113"/>
                <a:gd name="T12" fmla="*/ 30 w 140"/>
                <a:gd name="T13" fmla="*/ 27 h 113"/>
                <a:gd name="T14" fmla="*/ 14 w 140"/>
                <a:gd name="T15" fmla="*/ 19 h 113"/>
                <a:gd name="T16" fmla="*/ 40 w 140"/>
                <a:gd name="T17" fmla="*/ 15 h 113"/>
                <a:gd name="T18" fmla="*/ 129 w 140"/>
                <a:gd name="T19" fmla="*/ 40 h 113"/>
                <a:gd name="T20" fmla="*/ 139 w 140"/>
                <a:gd name="T21" fmla="*/ 58 h 113"/>
                <a:gd name="T22" fmla="*/ 134 w 140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13">
                  <a:moveTo>
                    <a:pt x="134" y="113"/>
                  </a:moveTo>
                  <a:cubicBezTo>
                    <a:pt x="134" y="113"/>
                    <a:pt x="120" y="99"/>
                    <a:pt x="122" y="65"/>
                  </a:cubicBezTo>
                  <a:cubicBezTo>
                    <a:pt x="122" y="65"/>
                    <a:pt x="117" y="49"/>
                    <a:pt x="94" y="53"/>
                  </a:cubicBezTo>
                  <a:cubicBezTo>
                    <a:pt x="71" y="57"/>
                    <a:pt x="21" y="77"/>
                    <a:pt x="7" y="43"/>
                  </a:cubicBezTo>
                  <a:cubicBezTo>
                    <a:pt x="7" y="43"/>
                    <a:pt x="12" y="44"/>
                    <a:pt x="20" y="42"/>
                  </a:cubicBezTo>
                  <a:cubicBezTo>
                    <a:pt x="17" y="43"/>
                    <a:pt x="6" y="39"/>
                    <a:pt x="0" y="24"/>
                  </a:cubicBezTo>
                  <a:cubicBezTo>
                    <a:pt x="0" y="24"/>
                    <a:pt x="24" y="29"/>
                    <a:pt x="30" y="27"/>
                  </a:cubicBezTo>
                  <a:cubicBezTo>
                    <a:pt x="30" y="27"/>
                    <a:pt x="21" y="23"/>
                    <a:pt x="14" y="19"/>
                  </a:cubicBezTo>
                  <a:cubicBezTo>
                    <a:pt x="14" y="19"/>
                    <a:pt x="29" y="20"/>
                    <a:pt x="40" y="15"/>
                  </a:cubicBezTo>
                  <a:cubicBezTo>
                    <a:pt x="50" y="10"/>
                    <a:pt x="120" y="0"/>
                    <a:pt x="129" y="40"/>
                  </a:cubicBezTo>
                  <a:cubicBezTo>
                    <a:pt x="129" y="40"/>
                    <a:pt x="138" y="43"/>
                    <a:pt x="139" y="58"/>
                  </a:cubicBezTo>
                  <a:cubicBezTo>
                    <a:pt x="140" y="74"/>
                    <a:pt x="136" y="98"/>
                    <a:pt x="134" y="11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60" name="Group 560">
            <a:extLst>
              <a:ext uri="{FF2B5EF4-FFF2-40B4-BE49-F238E27FC236}">
                <a16:creationId xmlns:a16="http://schemas.microsoft.com/office/drawing/2014/main" id="{A939E28F-1989-4298-B033-2878705962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784513" y="3722234"/>
            <a:ext cx="1735137" cy="1714500"/>
            <a:chOff x="3465" y="1789"/>
            <a:chExt cx="1093" cy="1080"/>
          </a:xfrm>
        </p:grpSpPr>
        <p:sp>
          <p:nvSpPr>
            <p:cNvPr id="561" name="AutoShape 559">
              <a:extLst>
                <a:ext uri="{FF2B5EF4-FFF2-40B4-BE49-F238E27FC236}">
                  <a16:creationId xmlns:a16="http://schemas.microsoft.com/office/drawing/2014/main" id="{2D856A0B-7871-49A8-A44B-A5F7A7CEE45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65" y="1789"/>
              <a:ext cx="1093" cy="10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8720F9B3-4D12-45FA-8C62-EC2AB68F2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2798"/>
              <a:ext cx="319" cy="64"/>
            </a:xfrm>
            <a:prstGeom prst="rect">
              <a:avLst/>
            </a:pr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562">
              <a:extLst>
                <a:ext uri="{FF2B5EF4-FFF2-40B4-BE49-F238E27FC236}">
                  <a16:creationId xmlns:a16="http://schemas.microsoft.com/office/drawing/2014/main" id="{682C0A1D-E3C0-49B7-914B-39D763E2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414"/>
              <a:ext cx="37" cy="416"/>
            </a:xfrm>
            <a:custGeom>
              <a:avLst/>
              <a:gdLst>
                <a:gd name="T0" fmla="*/ 11 w 22"/>
                <a:gd name="T1" fmla="*/ 246 h 246"/>
                <a:gd name="T2" fmla="*/ 11 w 22"/>
                <a:gd name="T3" fmla="*/ 246 h 246"/>
                <a:gd name="T4" fmla="*/ 0 w 22"/>
                <a:gd name="T5" fmla="*/ 236 h 246"/>
                <a:gd name="T6" fmla="*/ 0 w 22"/>
                <a:gd name="T7" fmla="*/ 11 h 246"/>
                <a:gd name="T8" fmla="*/ 11 w 22"/>
                <a:gd name="T9" fmla="*/ 0 h 246"/>
                <a:gd name="T10" fmla="*/ 11 w 22"/>
                <a:gd name="T11" fmla="*/ 0 h 246"/>
                <a:gd name="T12" fmla="*/ 22 w 22"/>
                <a:gd name="T13" fmla="*/ 11 h 246"/>
                <a:gd name="T14" fmla="*/ 22 w 22"/>
                <a:gd name="T15" fmla="*/ 236 h 246"/>
                <a:gd name="T16" fmla="*/ 11 w 22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46">
                  <a:moveTo>
                    <a:pt x="11" y="246"/>
                  </a:moveTo>
                  <a:cubicBezTo>
                    <a:pt x="11" y="246"/>
                    <a:pt x="11" y="246"/>
                    <a:pt x="11" y="246"/>
                  </a:cubicBezTo>
                  <a:cubicBezTo>
                    <a:pt x="5" y="246"/>
                    <a:pt x="0" y="241"/>
                    <a:pt x="0" y="2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22" y="241"/>
                    <a:pt x="17" y="246"/>
                    <a:pt x="11" y="246"/>
                  </a:cubicBezTo>
                  <a:close/>
                </a:path>
              </a:pathLst>
            </a:custGeom>
            <a:solidFill>
              <a:srgbClr val="BAA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03869B2F-6212-4346-915F-AFC2715F9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414"/>
              <a:ext cx="36" cy="416"/>
            </a:xfrm>
            <a:custGeom>
              <a:avLst/>
              <a:gdLst>
                <a:gd name="T0" fmla="*/ 11 w 21"/>
                <a:gd name="T1" fmla="*/ 246 h 246"/>
                <a:gd name="T2" fmla="*/ 11 w 21"/>
                <a:gd name="T3" fmla="*/ 246 h 246"/>
                <a:gd name="T4" fmla="*/ 0 w 21"/>
                <a:gd name="T5" fmla="*/ 236 h 246"/>
                <a:gd name="T6" fmla="*/ 0 w 21"/>
                <a:gd name="T7" fmla="*/ 11 h 246"/>
                <a:gd name="T8" fmla="*/ 11 w 21"/>
                <a:gd name="T9" fmla="*/ 0 h 246"/>
                <a:gd name="T10" fmla="*/ 11 w 21"/>
                <a:gd name="T11" fmla="*/ 0 h 246"/>
                <a:gd name="T12" fmla="*/ 21 w 21"/>
                <a:gd name="T13" fmla="*/ 11 h 246"/>
                <a:gd name="T14" fmla="*/ 21 w 21"/>
                <a:gd name="T15" fmla="*/ 236 h 246"/>
                <a:gd name="T16" fmla="*/ 11 w 21"/>
                <a:gd name="T1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46">
                  <a:moveTo>
                    <a:pt x="11" y="246"/>
                  </a:moveTo>
                  <a:cubicBezTo>
                    <a:pt x="11" y="246"/>
                    <a:pt x="11" y="246"/>
                    <a:pt x="11" y="246"/>
                  </a:cubicBezTo>
                  <a:cubicBezTo>
                    <a:pt x="5" y="246"/>
                    <a:pt x="0" y="241"/>
                    <a:pt x="0" y="23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1" y="5"/>
                    <a:pt x="21" y="11"/>
                  </a:cubicBezTo>
                  <a:cubicBezTo>
                    <a:pt x="21" y="236"/>
                    <a:pt x="21" y="236"/>
                    <a:pt x="21" y="236"/>
                  </a:cubicBezTo>
                  <a:cubicBezTo>
                    <a:pt x="21" y="241"/>
                    <a:pt x="16" y="246"/>
                    <a:pt x="11" y="246"/>
                  </a:cubicBezTo>
                  <a:close/>
                </a:path>
              </a:pathLst>
            </a:custGeom>
            <a:solidFill>
              <a:srgbClr val="BAA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728AF4E3-5F1D-4C41-860C-0F0BFE4BF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370"/>
              <a:ext cx="469" cy="83"/>
            </a:xfrm>
            <a:custGeom>
              <a:avLst/>
              <a:gdLst>
                <a:gd name="T0" fmla="*/ 253 w 278"/>
                <a:gd name="T1" fmla="*/ 49 h 49"/>
                <a:gd name="T2" fmla="*/ 25 w 278"/>
                <a:gd name="T3" fmla="*/ 49 h 49"/>
                <a:gd name="T4" fmla="*/ 0 w 278"/>
                <a:gd name="T5" fmla="*/ 24 h 49"/>
                <a:gd name="T6" fmla="*/ 0 w 278"/>
                <a:gd name="T7" fmla="*/ 24 h 49"/>
                <a:gd name="T8" fmla="*/ 25 w 278"/>
                <a:gd name="T9" fmla="*/ 0 h 49"/>
                <a:gd name="T10" fmla="*/ 253 w 278"/>
                <a:gd name="T11" fmla="*/ 0 h 49"/>
                <a:gd name="T12" fmla="*/ 278 w 278"/>
                <a:gd name="T13" fmla="*/ 24 h 49"/>
                <a:gd name="T14" fmla="*/ 278 w 278"/>
                <a:gd name="T15" fmla="*/ 24 h 49"/>
                <a:gd name="T16" fmla="*/ 253 w 278"/>
                <a:gd name="T1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8" h="49">
                  <a:moveTo>
                    <a:pt x="253" y="49"/>
                  </a:moveTo>
                  <a:cubicBezTo>
                    <a:pt x="25" y="49"/>
                    <a:pt x="25" y="49"/>
                    <a:pt x="25" y="49"/>
                  </a:cubicBezTo>
                  <a:cubicBezTo>
                    <a:pt x="12" y="49"/>
                    <a:pt x="0" y="38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2" y="0"/>
                    <a:pt x="25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67" y="0"/>
                    <a:pt x="278" y="11"/>
                    <a:pt x="278" y="24"/>
                  </a:cubicBezTo>
                  <a:cubicBezTo>
                    <a:pt x="278" y="24"/>
                    <a:pt x="278" y="24"/>
                    <a:pt x="278" y="24"/>
                  </a:cubicBezTo>
                  <a:cubicBezTo>
                    <a:pt x="278" y="38"/>
                    <a:pt x="267" y="49"/>
                    <a:pt x="253" y="49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A86CD977-4D45-4380-B620-3DEA307D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828"/>
              <a:ext cx="561" cy="593"/>
            </a:xfrm>
            <a:custGeom>
              <a:avLst/>
              <a:gdLst>
                <a:gd name="T0" fmla="*/ 561 w 561"/>
                <a:gd name="T1" fmla="*/ 593 h 593"/>
                <a:gd name="T2" fmla="*/ 0 w 561"/>
                <a:gd name="T3" fmla="*/ 593 h 593"/>
                <a:gd name="T4" fmla="*/ 37 w 561"/>
                <a:gd name="T5" fmla="*/ 0 h 593"/>
                <a:gd name="T6" fmla="*/ 524 w 561"/>
                <a:gd name="T7" fmla="*/ 0 h 593"/>
                <a:gd name="T8" fmla="*/ 561 w 561"/>
                <a:gd name="T9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593">
                  <a:moveTo>
                    <a:pt x="561" y="593"/>
                  </a:moveTo>
                  <a:lnTo>
                    <a:pt x="0" y="593"/>
                  </a:lnTo>
                  <a:lnTo>
                    <a:pt x="37" y="0"/>
                  </a:lnTo>
                  <a:lnTo>
                    <a:pt x="524" y="0"/>
                  </a:lnTo>
                  <a:lnTo>
                    <a:pt x="561" y="593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9957949D-BC50-4DCC-98DB-B84429D5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857"/>
              <a:ext cx="503" cy="529"/>
            </a:xfrm>
            <a:custGeom>
              <a:avLst/>
              <a:gdLst>
                <a:gd name="T0" fmla="*/ 503 w 503"/>
                <a:gd name="T1" fmla="*/ 529 h 529"/>
                <a:gd name="T2" fmla="*/ 0 w 503"/>
                <a:gd name="T3" fmla="*/ 529 h 529"/>
                <a:gd name="T4" fmla="*/ 31 w 503"/>
                <a:gd name="T5" fmla="*/ 0 h 529"/>
                <a:gd name="T6" fmla="*/ 474 w 503"/>
                <a:gd name="T7" fmla="*/ 0 h 529"/>
                <a:gd name="T8" fmla="*/ 503 w 503"/>
                <a:gd name="T9" fmla="*/ 529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3" h="529">
                  <a:moveTo>
                    <a:pt x="503" y="529"/>
                  </a:moveTo>
                  <a:lnTo>
                    <a:pt x="0" y="529"/>
                  </a:lnTo>
                  <a:lnTo>
                    <a:pt x="31" y="0"/>
                  </a:lnTo>
                  <a:lnTo>
                    <a:pt x="474" y="0"/>
                  </a:lnTo>
                  <a:lnTo>
                    <a:pt x="503" y="5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DBA85183-A5E5-4204-BEB6-BE45348B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917"/>
              <a:ext cx="435" cy="430"/>
            </a:xfrm>
            <a:custGeom>
              <a:avLst/>
              <a:gdLst>
                <a:gd name="T0" fmla="*/ 15 w 258"/>
                <a:gd name="T1" fmla="*/ 0 h 254"/>
                <a:gd name="T2" fmla="*/ 0 w 258"/>
                <a:gd name="T3" fmla="*/ 254 h 254"/>
                <a:gd name="T4" fmla="*/ 258 w 258"/>
                <a:gd name="T5" fmla="*/ 254 h 254"/>
                <a:gd name="T6" fmla="*/ 251 w 258"/>
                <a:gd name="T7" fmla="*/ 191 h 254"/>
                <a:gd name="T8" fmla="*/ 234 w 258"/>
                <a:gd name="T9" fmla="*/ 204 h 254"/>
                <a:gd name="T10" fmla="*/ 196 w 258"/>
                <a:gd name="T11" fmla="*/ 129 h 254"/>
                <a:gd name="T12" fmla="*/ 174 w 258"/>
                <a:gd name="T13" fmla="*/ 153 h 254"/>
                <a:gd name="T14" fmla="*/ 129 w 258"/>
                <a:gd name="T15" fmla="*/ 55 h 254"/>
                <a:gd name="T16" fmla="*/ 113 w 258"/>
                <a:gd name="T17" fmla="*/ 88 h 254"/>
                <a:gd name="T18" fmla="*/ 70 w 258"/>
                <a:gd name="T19" fmla="*/ 2 h 254"/>
                <a:gd name="T20" fmla="*/ 50 w 258"/>
                <a:gd name="T21" fmla="*/ 55 h 254"/>
                <a:gd name="T22" fmla="*/ 15 w 258"/>
                <a:gd name="T23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54">
                  <a:moveTo>
                    <a:pt x="15" y="0"/>
                  </a:moveTo>
                  <a:cubicBezTo>
                    <a:pt x="14" y="5"/>
                    <a:pt x="0" y="254"/>
                    <a:pt x="0" y="254"/>
                  </a:cubicBezTo>
                  <a:cubicBezTo>
                    <a:pt x="258" y="254"/>
                    <a:pt x="258" y="254"/>
                    <a:pt x="258" y="254"/>
                  </a:cubicBezTo>
                  <a:cubicBezTo>
                    <a:pt x="251" y="191"/>
                    <a:pt x="251" y="191"/>
                    <a:pt x="251" y="191"/>
                  </a:cubicBezTo>
                  <a:cubicBezTo>
                    <a:pt x="234" y="204"/>
                    <a:pt x="234" y="204"/>
                    <a:pt x="234" y="204"/>
                  </a:cubicBezTo>
                  <a:cubicBezTo>
                    <a:pt x="196" y="129"/>
                    <a:pt x="196" y="129"/>
                    <a:pt x="196" y="129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50" y="55"/>
                    <a:pt x="50" y="55"/>
                    <a:pt x="50" y="5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A76B6C80-2282-436A-B592-F79A407A6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917"/>
              <a:ext cx="398" cy="345"/>
            </a:xfrm>
            <a:custGeom>
              <a:avLst/>
              <a:gdLst>
                <a:gd name="T0" fmla="*/ 398 w 398"/>
                <a:gd name="T1" fmla="*/ 323 h 345"/>
                <a:gd name="T2" fmla="*/ 370 w 398"/>
                <a:gd name="T3" fmla="*/ 345 h 345"/>
                <a:gd name="T4" fmla="*/ 306 w 398"/>
                <a:gd name="T5" fmla="*/ 219 h 345"/>
                <a:gd name="T6" fmla="*/ 269 w 398"/>
                <a:gd name="T7" fmla="*/ 259 h 345"/>
                <a:gd name="T8" fmla="*/ 193 w 398"/>
                <a:gd name="T9" fmla="*/ 93 h 345"/>
                <a:gd name="T10" fmla="*/ 166 w 398"/>
                <a:gd name="T11" fmla="*/ 149 h 345"/>
                <a:gd name="T12" fmla="*/ 93 w 398"/>
                <a:gd name="T13" fmla="*/ 4 h 345"/>
                <a:gd name="T14" fmla="*/ 59 w 398"/>
                <a:gd name="T15" fmla="*/ 93 h 345"/>
                <a:gd name="T16" fmla="*/ 0 w 398"/>
                <a:gd name="T17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8" h="345">
                  <a:moveTo>
                    <a:pt x="398" y="323"/>
                  </a:moveTo>
                  <a:lnTo>
                    <a:pt x="370" y="345"/>
                  </a:lnTo>
                  <a:lnTo>
                    <a:pt x="306" y="219"/>
                  </a:lnTo>
                  <a:lnTo>
                    <a:pt x="269" y="259"/>
                  </a:lnTo>
                  <a:lnTo>
                    <a:pt x="193" y="93"/>
                  </a:lnTo>
                  <a:lnTo>
                    <a:pt x="166" y="149"/>
                  </a:lnTo>
                  <a:lnTo>
                    <a:pt x="93" y="4"/>
                  </a:lnTo>
                  <a:lnTo>
                    <a:pt x="59" y="93"/>
                  </a:lnTo>
                  <a:lnTo>
                    <a:pt x="0" y="0"/>
                  </a:lnTo>
                </a:path>
              </a:pathLst>
            </a:custGeom>
            <a:noFill/>
            <a:ln w="9525" cap="flat">
              <a:solidFill>
                <a:srgbClr val="D4345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B2E76230-BD57-4CE8-975A-47CA7FD1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790"/>
              <a:ext cx="44" cy="44"/>
            </a:xfrm>
            <a:custGeom>
              <a:avLst/>
              <a:gdLst>
                <a:gd name="T0" fmla="*/ 26 w 26"/>
                <a:gd name="T1" fmla="*/ 14 h 26"/>
                <a:gd name="T2" fmla="*/ 23 w 26"/>
                <a:gd name="T3" fmla="*/ 0 h 26"/>
                <a:gd name="T4" fmla="*/ 3 w 26"/>
                <a:gd name="T5" fmla="*/ 3 h 26"/>
                <a:gd name="T6" fmla="*/ 0 w 26"/>
                <a:gd name="T7" fmla="*/ 18 h 26"/>
                <a:gd name="T8" fmla="*/ 26 w 26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6" y="1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2" y="26"/>
                    <a:pt x="26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570">
              <a:extLst>
                <a:ext uri="{FF2B5EF4-FFF2-40B4-BE49-F238E27FC236}">
                  <a16:creationId xmlns:a16="http://schemas.microsoft.com/office/drawing/2014/main" id="{BC1E3185-583A-49C8-8924-1B8F2E6A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808"/>
              <a:ext cx="118" cy="51"/>
            </a:xfrm>
            <a:custGeom>
              <a:avLst/>
              <a:gdLst>
                <a:gd name="T0" fmla="*/ 10 w 70"/>
                <a:gd name="T1" fmla="*/ 13 h 30"/>
                <a:gd name="T2" fmla="*/ 35 w 70"/>
                <a:gd name="T3" fmla="*/ 3 h 30"/>
                <a:gd name="T4" fmla="*/ 37 w 70"/>
                <a:gd name="T5" fmla="*/ 1 h 30"/>
                <a:gd name="T6" fmla="*/ 40 w 70"/>
                <a:gd name="T7" fmla="*/ 1 h 30"/>
                <a:gd name="T8" fmla="*/ 53 w 70"/>
                <a:gd name="T9" fmla="*/ 6 h 30"/>
                <a:gd name="T10" fmla="*/ 65 w 70"/>
                <a:gd name="T11" fmla="*/ 2 h 30"/>
                <a:gd name="T12" fmla="*/ 69 w 70"/>
                <a:gd name="T13" fmla="*/ 3 h 30"/>
                <a:gd name="T14" fmla="*/ 70 w 70"/>
                <a:gd name="T15" fmla="*/ 11 h 30"/>
                <a:gd name="T16" fmla="*/ 70 w 70"/>
                <a:gd name="T17" fmla="*/ 25 h 30"/>
                <a:gd name="T18" fmla="*/ 66 w 70"/>
                <a:gd name="T19" fmla="*/ 30 h 30"/>
                <a:gd name="T20" fmla="*/ 56 w 70"/>
                <a:gd name="T21" fmla="*/ 30 h 30"/>
                <a:gd name="T22" fmla="*/ 53 w 70"/>
                <a:gd name="T23" fmla="*/ 27 h 30"/>
                <a:gd name="T24" fmla="*/ 51 w 70"/>
                <a:gd name="T25" fmla="*/ 25 h 30"/>
                <a:gd name="T26" fmla="*/ 49 w 70"/>
                <a:gd name="T27" fmla="*/ 28 h 30"/>
                <a:gd name="T28" fmla="*/ 45 w 70"/>
                <a:gd name="T29" fmla="*/ 30 h 30"/>
                <a:gd name="T30" fmla="*/ 4 w 70"/>
                <a:gd name="T31" fmla="*/ 30 h 30"/>
                <a:gd name="T32" fmla="*/ 0 w 70"/>
                <a:gd name="T33" fmla="*/ 25 h 30"/>
                <a:gd name="T34" fmla="*/ 10 w 70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10" y="13"/>
                  </a:moveTo>
                  <a:cubicBezTo>
                    <a:pt x="21" y="11"/>
                    <a:pt x="29" y="8"/>
                    <a:pt x="35" y="3"/>
                  </a:cubicBezTo>
                  <a:cubicBezTo>
                    <a:pt x="36" y="3"/>
                    <a:pt x="37" y="2"/>
                    <a:pt x="37" y="1"/>
                  </a:cubicBezTo>
                  <a:cubicBezTo>
                    <a:pt x="38" y="0"/>
                    <a:pt x="39" y="0"/>
                    <a:pt x="40" y="1"/>
                  </a:cubicBezTo>
                  <a:cubicBezTo>
                    <a:pt x="43" y="4"/>
                    <a:pt x="48" y="6"/>
                    <a:pt x="53" y="6"/>
                  </a:cubicBezTo>
                  <a:cubicBezTo>
                    <a:pt x="59" y="6"/>
                    <a:pt x="63" y="4"/>
                    <a:pt x="65" y="2"/>
                  </a:cubicBezTo>
                  <a:cubicBezTo>
                    <a:pt x="66" y="1"/>
                    <a:pt x="68" y="1"/>
                    <a:pt x="69" y="3"/>
                  </a:cubicBezTo>
                  <a:cubicBezTo>
                    <a:pt x="69" y="5"/>
                    <a:pt x="70" y="8"/>
                    <a:pt x="70" y="11"/>
                  </a:cubicBezTo>
                  <a:cubicBezTo>
                    <a:pt x="70" y="16"/>
                    <a:pt x="70" y="21"/>
                    <a:pt x="70" y="25"/>
                  </a:cubicBezTo>
                  <a:cubicBezTo>
                    <a:pt x="70" y="28"/>
                    <a:pt x="68" y="30"/>
                    <a:pt x="6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3" y="29"/>
                    <a:pt x="53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7" y="30"/>
                    <a:pt x="4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8"/>
                    <a:pt x="0" y="25"/>
                  </a:cubicBezTo>
                  <a:cubicBezTo>
                    <a:pt x="1" y="20"/>
                    <a:pt x="3" y="14"/>
                    <a:pt x="10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571">
              <a:extLst>
                <a:ext uri="{FF2B5EF4-FFF2-40B4-BE49-F238E27FC236}">
                  <a16:creationId xmlns:a16="http://schemas.microsoft.com/office/drawing/2014/main" id="{A832801A-7F62-421C-8A57-AA3337EA1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813"/>
              <a:ext cx="5" cy="12"/>
            </a:xfrm>
            <a:custGeom>
              <a:avLst/>
              <a:gdLst>
                <a:gd name="T0" fmla="*/ 0 w 3"/>
                <a:gd name="T1" fmla="*/ 0 h 7"/>
                <a:gd name="T2" fmla="*/ 2 w 3"/>
                <a:gd name="T3" fmla="*/ 3 h 7"/>
                <a:gd name="T4" fmla="*/ 2 w 3"/>
                <a:gd name="T5" fmla="*/ 7 h 7"/>
                <a:gd name="T6" fmla="*/ 1 w 3"/>
                <a:gd name="T7" fmla="*/ 4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3" y="6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375B2AC5-A6D1-45F3-9332-6F288F0D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818"/>
              <a:ext cx="3" cy="9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2 h 5"/>
                <a:gd name="T4" fmla="*/ 2 w 2"/>
                <a:gd name="T5" fmla="*/ 5 h 5"/>
                <a:gd name="T6" fmla="*/ 0 w 2"/>
                <a:gd name="T7" fmla="*/ 2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E9562ACA-1F92-497D-B534-0F5EF5493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822"/>
              <a:ext cx="5" cy="7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2 w 3"/>
                <a:gd name="T5" fmla="*/ 4 h 4"/>
                <a:gd name="T6" fmla="*/ 1 w 3"/>
                <a:gd name="T7" fmla="*/ 2 h 4"/>
                <a:gd name="T8" fmla="*/ 1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3" y="3"/>
                    <a:pt x="2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E009D972-8DEE-4403-BC9D-F318EACD5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825"/>
              <a:ext cx="3" cy="5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0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1C7EBE2F-2B49-4B38-B534-804683473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847"/>
              <a:ext cx="118" cy="12"/>
            </a:xfrm>
            <a:custGeom>
              <a:avLst/>
              <a:gdLst>
                <a:gd name="T0" fmla="*/ 4 w 70"/>
                <a:gd name="T1" fmla="*/ 7 h 7"/>
                <a:gd name="T2" fmla="*/ 45 w 70"/>
                <a:gd name="T3" fmla="*/ 7 h 7"/>
                <a:gd name="T4" fmla="*/ 49 w 70"/>
                <a:gd name="T5" fmla="*/ 5 h 7"/>
                <a:gd name="T6" fmla="*/ 51 w 70"/>
                <a:gd name="T7" fmla="*/ 2 h 7"/>
                <a:gd name="T8" fmla="*/ 53 w 70"/>
                <a:gd name="T9" fmla="*/ 4 h 7"/>
                <a:gd name="T10" fmla="*/ 56 w 70"/>
                <a:gd name="T11" fmla="*/ 7 h 7"/>
                <a:gd name="T12" fmla="*/ 66 w 70"/>
                <a:gd name="T13" fmla="*/ 7 h 7"/>
                <a:gd name="T14" fmla="*/ 70 w 70"/>
                <a:gd name="T15" fmla="*/ 2 h 7"/>
                <a:gd name="T16" fmla="*/ 70 w 70"/>
                <a:gd name="T17" fmla="*/ 0 h 7"/>
                <a:gd name="T18" fmla="*/ 0 w 70"/>
                <a:gd name="T19" fmla="*/ 0 h 7"/>
                <a:gd name="T20" fmla="*/ 0 w 70"/>
                <a:gd name="T21" fmla="*/ 2 h 7"/>
                <a:gd name="T22" fmla="*/ 4 w 7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">
                  <a:moveTo>
                    <a:pt x="4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6"/>
                    <a:pt x="55" y="7"/>
                    <a:pt x="5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8" y="7"/>
                    <a:pt x="70" y="5"/>
                    <a:pt x="70" y="2"/>
                  </a:cubicBezTo>
                  <a:cubicBezTo>
                    <a:pt x="70" y="2"/>
                    <a:pt x="70" y="1"/>
                    <a:pt x="70" y="0"/>
                  </a:cubicBezTo>
                  <a:cubicBezTo>
                    <a:pt x="42" y="1"/>
                    <a:pt x="1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B9E1BB75-1048-45FF-8510-A6E6259D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801"/>
              <a:ext cx="78" cy="68"/>
            </a:xfrm>
            <a:custGeom>
              <a:avLst/>
              <a:gdLst>
                <a:gd name="T0" fmla="*/ 12 w 46"/>
                <a:gd name="T1" fmla="*/ 0 h 40"/>
                <a:gd name="T2" fmla="*/ 7 w 46"/>
                <a:gd name="T3" fmla="*/ 13 h 40"/>
                <a:gd name="T4" fmla="*/ 2 w 46"/>
                <a:gd name="T5" fmla="*/ 35 h 40"/>
                <a:gd name="T6" fmla="*/ 4 w 46"/>
                <a:gd name="T7" fmla="*/ 37 h 40"/>
                <a:gd name="T8" fmla="*/ 23 w 46"/>
                <a:gd name="T9" fmla="*/ 40 h 40"/>
                <a:gd name="T10" fmla="*/ 44 w 46"/>
                <a:gd name="T11" fmla="*/ 37 h 40"/>
                <a:gd name="T12" fmla="*/ 46 w 46"/>
                <a:gd name="T13" fmla="*/ 34 h 40"/>
                <a:gd name="T14" fmla="*/ 41 w 46"/>
                <a:gd name="T15" fmla="*/ 15 h 40"/>
                <a:gd name="T16" fmla="*/ 33 w 46"/>
                <a:gd name="T17" fmla="*/ 0 h 40"/>
                <a:gd name="T18" fmla="*/ 12 w 46"/>
                <a:gd name="T1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0">
                  <a:moveTo>
                    <a:pt x="12" y="0"/>
                  </a:moveTo>
                  <a:cubicBezTo>
                    <a:pt x="12" y="0"/>
                    <a:pt x="11" y="8"/>
                    <a:pt x="7" y="13"/>
                  </a:cubicBezTo>
                  <a:cubicBezTo>
                    <a:pt x="3" y="19"/>
                    <a:pt x="0" y="26"/>
                    <a:pt x="2" y="35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7" y="38"/>
                    <a:pt x="13" y="40"/>
                    <a:pt x="23" y="40"/>
                  </a:cubicBezTo>
                  <a:cubicBezTo>
                    <a:pt x="34" y="40"/>
                    <a:pt x="41" y="38"/>
                    <a:pt x="44" y="37"/>
                  </a:cubicBezTo>
                  <a:cubicBezTo>
                    <a:pt x="45" y="37"/>
                    <a:pt x="46" y="36"/>
                    <a:pt x="46" y="34"/>
                  </a:cubicBezTo>
                  <a:cubicBezTo>
                    <a:pt x="46" y="30"/>
                    <a:pt x="46" y="21"/>
                    <a:pt x="41" y="15"/>
                  </a:cubicBezTo>
                  <a:cubicBezTo>
                    <a:pt x="32" y="7"/>
                    <a:pt x="33" y="0"/>
                    <a:pt x="3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04B53456-C96C-4D0C-A775-7F00DAD8A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2829"/>
              <a:ext cx="30" cy="3"/>
            </a:xfrm>
            <a:custGeom>
              <a:avLst/>
              <a:gdLst>
                <a:gd name="T0" fmla="*/ 18 w 18"/>
                <a:gd name="T1" fmla="*/ 2 h 2"/>
                <a:gd name="T2" fmla="*/ 9 w 18"/>
                <a:gd name="T3" fmla="*/ 1 h 2"/>
                <a:gd name="T4" fmla="*/ 0 w 18"/>
                <a:gd name="T5" fmla="*/ 2 h 2"/>
                <a:gd name="T6" fmla="*/ 9 w 18"/>
                <a:gd name="T7" fmla="*/ 0 h 2"/>
                <a:gd name="T8" fmla="*/ 18 w 1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">
                  <a:moveTo>
                    <a:pt x="18" y="2"/>
                  </a:moveTo>
                  <a:cubicBezTo>
                    <a:pt x="15" y="2"/>
                    <a:pt x="12" y="1"/>
                    <a:pt x="9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2" y="0"/>
                    <a:pt x="6" y="0"/>
                    <a:pt x="9" y="0"/>
                  </a:cubicBezTo>
                  <a:cubicBezTo>
                    <a:pt x="12" y="0"/>
                    <a:pt x="16" y="0"/>
                    <a:pt x="18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A4DA0E6A-B48F-4AD8-9E2C-B1A66165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822"/>
              <a:ext cx="25" cy="3"/>
            </a:xfrm>
            <a:custGeom>
              <a:avLst/>
              <a:gdLst>
                <a:gd name="T0" fmla="*/ 15 w 15"/>
                <a:gd name="T1" fmla="*/ 2 h 2"/>
                <a:gd name="T2" fmla="*/ 8 w 15"/>
                <a:gd name="T3" fmla="*/ 1 h 2"/>
                <a:gd name="T4" fmla="*/ 4 w 15"/>
                <a:gd name="T5" fmla="*/ 1 h 2"/>
                <a:gd name="T6" fmla="*/ 0 w 15"/>
                <a:gd name="T7" fmla="*/ 2 h 2"/>
                <a:gd name="T8" fmla="*/ 8 w 15"/>
                <a:gd name="T9" fmla="*/ 0 h 2"/>
                <a:gd name="T10" fmla="*/ 15 w 1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cubicBezTo>
                    <a:pt x="13" y="1"/>
                    <a:pt x="10" y="1"/>
                    <a:pt x="8" y="1"/>
                  </a:cubicBezTo>
                  <a:cubicBezTo>
                    <a:pt x="7" y="1"/>
                    <a:pt x="5" y="1"/>
                    <a:pt x="4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1" y="0"/>
                    <a:pt x="13" y="0"/>
                    <a:pt x="15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109BCCD1-4B2D-4C43-B606-62A6F72A8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854"/>
              <a:ext cx="76" cy="15"/>
            </a:xfrm>
            <a:custGeom>
              <a:avLst/>
              <a:gdLst>
                <a:gd name="T0" fmla="*/ 22 w 45"/>
                <a:gd name="T1" fmla="*/ 3 h 9"/>
                <a:gd name="T2" fmla="*/ 0 w 45"/>
                <a:gd name="T3" fmla="*/ 0 h 9"/>
                <a:gd name="T4" fmla="*/ 1 w 45"/>
                <a:gd name="T5" fmla="*/ 4 h 9"/>
                <a:gd name="T6" fmla="*/ 3 w 45"/>
                <a:gd name="T7" fmla="*/ 6 h 9"/>
                <a:gd name="T8" fmla="*/ 22 w 45"/>
                <a:gd name="T9" fmla="*/ 9 h 9"/>
                <a:gd name="T10" fmla="*/ 43 w 45"/>
                <a:gd name="T11" fmla="*/ 6 h 9"/>
                <a:gd name="T12" fmla="*/ 45 w 45"/>
                <a:gd name="T13" fmla="*/ 3 h 9"/>
                <a:gd name="T14" fmla="*/ 45 w 45"/>
                <a:gd name="T15" fmla="*/ 0 h 9"/>
                <a:gd name="T16" fmla="*/ 22 w 45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9">
                  <a:moveTo>
                    <a:pt x="22" y="3"/>
                  </a:moveTo>
                  <a:cubicBezTo>
                    <a:pt x="10" y="3"/>
                    <a:pt x="4" y="1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6" y="7"/>
                    <a:pt x="12" y="9"/>
                    <a:pt x="22" y="9"/>
                  </a:cubicBezTo>
                  <a:cubicBezTo>
                    <a:pt x="33" y="9"/>
                    <a:pt x="40" y="7"/>
                    <a:pt x="43" y="6"/>
                  </a:cubicBezTo>
                  <a:cubicBezTo>
                    <a:pt x="44" y="6"/>
                    <a:pt x="45" y="5"/>
                    <a:pt x="45" y="3"/>
                  </a:cubicBezTo>
                  <a:cubicBezTo>
                    <a:pt x="45" y="2"/>
                    <a:pt x="45" y="2"/>
                    <a:pt x="45" y="0"/>
                  </a:cubicBezTo>
                  <a:cubicBezTo>
                    <a:pt x="41" y="1"/>
                    <a:pt x="34" y="3"/>
                    <a:pt x="22" y="3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580">
              <a:extLst>
                <a:ext uri="{FF2B5EF4-FFF2-40B4-BE49-F238E27FC236}">
                  <a16:creationId xmlns:a16="http://schemas.microsoft.com/office/drawing/2014/main" id="{71F67427-D2C5-4310-9B81-3A9762B4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2359"/>
              <a:ext cx="98" cy="464"/>
            </a:xfrm>
            <a:custGeom>
              <a:avLst/>
              <a:gdLst>
                <a:gd name="T0" fmla="*/ 21 w 58"/>
                <a:gd name="T1" fmla="*/ 263 h 275"/>
                <a:gd name="T2" fmla="*/ 1 w 58"/>
                <a:gd name="T3" fmla="*/ 20 h 275"/>
                <a:gd name="T4" fmla="*/ 19 w 58"/>
                <a:gd name="T5" fmla="*/ 0 h 275"/>
                <a:gd name="T6" fmla="*/ 40 w 58"/>
                <a:gd name="T7" fmla="*/ 0 h 275"/>
                <a:gd name="T8" fmla="*/ 58 w 58"/>
                <a:gd name="T9" fmla="*/ 19 h 275"/>
                <a:gd name="T10" fmla="*/ 48 w 58"/>
                <a:gd name="T11" fmla="*/ 262 h 275"/>
                <a:gd name="T12" fmla="*/ 47 w 58"/>
                <a:gd name="T13" fmla="*/ 267 h 275"/>
                <a:gd name="T14" fmla="*/ 23 w 58"/>
                <a:gd name="T15" fmla="*/ 268 h 275"/>
                <a:gd name="T16" fmla="*/ 21 w 58"/>
                <a:gd name="T17" fmla="*/ 26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75">
                  <a:moveTo>
                    <a:pt x="21" y="263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50" y="0"/>
                    <a:pt x="58" y="9"/>
                    <a:pt x="58" y="19"/>
                  </a:cubicBezTo>
                  <a:cubicBezTo>
                    <a:pt x="48" y="262"/>
                    <a:pt x="48" y="262"/>
                    <a:pt x="48" y="262"/>
                  </a:cubicBezTo>
                  <a:cubicBezTo>
                    <a:pt x="48" y="264"/>
                    <a:pt x="48" y="265"/>
                    <a:pt x="47" y="267"/>
                  </a:cubicBezTo>
                  <a:cubicBezTo>
                    <a:pt x="40" y="274"/>
                    <a:pt x="29" y="275"/>
                    <a:pt x="23" y="268"/>
                  </a:cubicBezTo>
                  <a:cubicBezTo>
                    <a:pt x="22" y="266"/>
                    <a:pt x="21" y="265"/>
                    <a:pt x="21" y="263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C8EBD7BC-502D-4094-91BA-D14C310A6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357"/>
              <a:ext cx="106" cy="458"/>
            </a:xfrm>
            <a:custGeom>
              <a:avLst/>
              <a:gdLst>
                <a:gd name="T0" fmla="*/ 0 w 63"/>
                <a:gd name="T1" fmla="*/ 257 h 271"/>
                <a:gd name="T2" fmla="*/ 5 w 63"/>
                <a:gd name="T3" fmla="*/ 19 h 271"/>
                <a:gd name="T4" fmla="*/ 24 w 63"/>
                <a:gd name="T5" fmla="*/ 1 h 271"/>
                <a:gd name="T6" fmla="*/ 45 w 63"/>
                <a:gd name="T7" fmla="*/ 2 h 271"/>
                <a:gd name="T8" fmla="*/ 62 w 63"/>
                <a:gd name="T9" fmla="*/ 22 h 271"/>
                <a:gd name="T10" fmla="*/ 27 w 63"/>
                <a:gd name="T11" fmla="*/ 260 h 271"/>
                <a:gd name="T12" fmla="*/ 25 w 63"/>
                <a:gd name="T13" fmla="*/ 264 h 271"/>
                <a:gd name="T14" fmla="*/ 25 w 63"/>
                <a:gd name="T15" fmla="*/ 264 h 271"/>
                <a:gd name="T16" fmla="*/ 1 w 63"/>
                <a:gd name="T17" fmla="*/ 262 h 271"/>
                <a:gd name="T18" fmla="*/ 0 w 63"/>
                <a:gd name="T19" fmla="*/ 25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271">
                  <a:moveTo>
                    <a:pt x="0" y="257"/>
                  </a:moveTo>
                  <a:cubicBezTo>
                    <a:pt x="3" y="177"/>
                    <a:pt x="6" y="98"/>
                    <a:pt x="5" y="19"/>
                  </a:cubicBezTo>
                  <a:cubicBezTo>
                    <a:pt x="5" y="8"/>
                    <a:pt x="14" y="0"/>
                    <a:pt x="24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55" y="2"/>
                    <a:pt x="63" y="11"/>
                    <a:pt x="62" y="22"/>
                  </a:cubicBezTo>
                  <a:cubicBezTo>
                    <a:pt x="52" y="102"/>
                    <a:pt x="40" y="181"/>
                    <a:pt x="27" y="260"/>
                  </a:cubicBezTo>
                  <a:cubicBezTo>
                    <a:pt x="27" y="261"/>
                    <a:pt x="26" y="263"/>
                    <a:pt x="25" y="264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18" y="271"/>
                    <a:pt x="7" y="269"/>
                    <a:pt x="1" y="262"/>
                  </a:cubicBezTo>
                  <a:cubicBezTo>
                    <a:pt x="0" y="260"/>
                    <a:pt x="0" y="258"/>
                    <a:pt x="0" y="257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7A6EA590-B32A-43C2-8A87-C76980CF2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205"/>
              <a:ext cx="40" cy="44"/>
            </a:xfrm>
            <a:custGeom>
              <a:avLst/>
              <a:gdLst>
                <a:gd name="T0" fmla="*/ 0 w 40"/>
                <a:gd name="T1" fmla="*/ 12 h 44"/>
                <a:gd name="T2" fmla="*/ 13 w 40"/>
                <a:gd name="T3" fmla="*/ 44 h 44"/>
                <a:gd name="T4" fmla="*/ 40 w 40"/>
                <a:gd name="T5" fmla="*/ 32 h 44"/>
                <a:gd name="T6" fmla="*/ 27 w 40"/>
                <a:gd name="T7" fmla="*/ 0 h 44"/>
                <a:gd name="T8" fmla="*/ 0 w 40"/>
                <a:gd name="T9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0" y="12"/>
                  </a:moveTo>
                  <a:lnTo>
                    <a:pt x="13" y="44"/>
                  </a:lnTo>
                  <a:lnTo>
                    <a:pt x="40" y="32"/>
                  </a:lnTo>
                  <a:lnTo>
                    <a:pt x="2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EAD706C1-8A6E-4619-8236-DC832390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191"/>
              <a:ext cx="114" cy="93"/>
            </a:xfrm>
            <a:custGeom>
              <a:avLst/>
              <a:gdLst>
                <a:gd name="T0" fmla="*/ 62 w 67"/>
                <a:gd name="T1" fmla="*/ 27 h 55"/>
                <a:gd name="T2" fmla="*/ 47 w 67"/>
                <a:gd name="T3" fmla="*/ 9 h 55"/>
                <a:gd name="T4" fmla="*/ 26 w 67"/>
                <a:gd name="T5" fmla="*/ 0 h 55"/>
                <a:gd name="T6" fmla="*/ 26 w 67"/>
                <a:gd name="T7" fmla="*/ 11 h 55"/>
                <a:gd name="T8" fmla="*/ 34 w 67"/>
                <a:gd name="T9" fmla="*/ 17 h 55"/>
                <a:gd name="T10" fmla="*/ 15 w 67"/>
                <a:gd name="T11" fmla="*/ 20 h 55"/>
                <a:gd name="T12" fmla="*/ 4 w 67"/>
                <a:gd name="T13" fmla="*/ 26 h 55"/>
                <a:gd name="T14" fmla="*/ 32 w 67"/>
                <a:gd name="T15" fmla="*/ 26 h 55"/>
                <a:gd name="T16" fmla="*/ 3 w 67"/>
                <a:gd name="T17" fmla="*/ 35 h 55"/>
                <a:gd name="T18" fmla="*/ 4 w 67"/>
                <a:gd name="T19" fmla="*/ 41 h 55"/>
                <a:gd name="T20" fmla="*/ 33 w 67"/>
                <a:gd name="T21" fmla="*/ 35 h 55"/>
                <a:gd name="T22" fmla="*/ 9 w 67"/>
                <a:gd name="T23" fmla="*/ 45 h 55"/>
                <a:gd name="T24" fmla="*/ 8 w 67"/>
                <a:gd name="T25" fmla="*/ 49 h 55"/>
                <a:gd name="T26" fmla="*/ 13 w 67"/>
                <a:gd name="T27" fmla="*/ 50 h 55"/>
                <a:gd name="T28" fmla="*/ 37 w 67"/>
                <a:gd name="T29" fmla="*/ 41 h 55"/>
                <a:gd name="T30" fmla="*/ 21 w 67"/>
                <a:gd name="T31" fmla="*/ 52 h 55"/>
                <a:gd name="T32" fmla="*/ 24 w 67"/>
                <a:gd name="T33" fmla="*/ 55 h 55"/>
                <a:gd name="T34" fmla="*/ 61 w 67"/>
                <a:gd name="T35" fmla="*/ 39 h 55"/>
                <a:gd name="T36" fmla="*/ 62 w 67"/>
                <a:gd name="T37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55">
                  <a:moveTo>
                    <a:pt x="62" y="27"/>
                  </a:moveTo>
                  <a:cubicBezTo>
                    <a:pt x="61" y="17"/>
                    <a:pt x="57" y="9"/>
                    <a:pt x="47" y="9"/>
                  </a:cubicBezTo>
                  <a:cubicBezTo>
                    <a:pt x="37" y="8"/>
                    <a:pt x="30" y="0"/>
                    <a:pt x="26" y="0"/>
                  </a:cubicBezTo>
                  <a:cubicBezTo>
                    <a:pt x="22" y="1"/>
                    <a:pt x="23" y="7"/>
                    <a:pt x="26" y="11"/>
                  </a:cubicBezTo>
                  <a:cubicBezTo>
                    <a:pt x="28" y="15"/>
                    <a:pt x="34" y="17"/>
                    <a:pt x="34" y="17"/>
                  </a:cubicBezTo>
                  <a:cubicBezTo>
                    <a:pt x="34" y="17"/>
                    <a:pt x="25" y="18"/>
                    <a:pt x="15" y="20"/>
                  </a:cubicBezTo>
                  <a:cubicBezTo>
                    <a:pt x="6" y="22"/>
                    <a:pt x="3" y="23"/>
                    <a:pt x="4" y="26"/>
                  </a:cubicBezTo>
                  <a:cubicBezTo>
                    <a:pt x="5" y="30"/>
                    <a:pt x="11" y="28"/>
                    <a:pt x="32" y="26"/>
                  </a:cubicBezTo>
                  <a:cubicBezTo>
                    <a:pt x="32" y="26"/>
                    <a:pt x="7" y="33"/>
                    <a:pt x="3" y="35"/>
                  </a:cubicBezTo>
                  <a:cubicBezTo>
                    <a:pt x="0" y="36"/>
                    <a:pt x="0" y="41"/>
                    <a:pt x="4" y="41"/>
                  </a:cubicBezTo>
                  <a:cubicBezTo>
                    <a:pt x="8" y="41"/>
                    <a:pt x="33" y="35"/>
                    <a:pt x="33" y="35"/>
                  </a:cubicBezTo>
                  <a:cubicBezTo>
                    <a:pt x="33" y="35"/>
                    <a:pt x="11" y="43"/>
                    <a:pt x="9" y="45"/>
                  </a:cubicBezTo>
                  <a:cubicBezTo>
                    <a:pt x="7" y="47"/>
                    <a:pt x="7" y="48"/>
                    <a:pt x="8" y="49"/>
                  </a:cubicBezTo>
                  <a:cubicBezTo>
                    <a:pt x="8" y="50"/>
                    <a:pt x="10" y="52"/>
                    <a:pt x="13" y="50"/>
                  </a:cubicBezTo>
                  <a:cubicBezTo>
                    <a:pt x="17" y="49"/>
                    <a:pt x="37" y="41"/>
                    <a:pt x="37" y="41"/>
                  </a:cubicBezTo>
                  <a:cubicBezTo>
                    <a:pt x="37" y="41"/>
                    <a:pt x="22" y="49"/>
                    <a:pt x="21" y="52"/>
                  </a:cubicBezTo>
                  <a:cubicBezTo>
                    <a:pt x="19" y="55"/>
                    <a:pt x="22" y="55"/>
                    <a:pt x="24" y="55"/>
                  </a:cubicBezTo>
                  <a:cubicBezTo>
                    <a:pt x="27" y="54"/>
                    <a:pt x="56" y="42"/>
                    <a:pt x="61" y="39"/>
                  </a:cubicBezTo>
                  <a:cubicBezTo>
                    <a:pt x="67" y="36"/>
                    <a:pt x="62" y="27"/>
                    <a:pt x="62" y="2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D7A9EAB8-4965-4668-AB94-18819E668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093"/>
              <a:ext cx="293" cy="164"/>
            </a:xfrm>
            <a:custGeom>
              <a:avLst/>
              <a:gdLst>
                <a:gd name="T0" fmla="*/ 1 w 174"/>
                <a:gd name="T1" fmla="*/ 69 h 97"/>
                <a:gd name="T2" fmla="*/ 2 w 174"/>
                <a:gd name="T3" fmla="*/ 65 h 97"/>
                <a:gd name="T4" fmla="*/ 76 w 174"/>
                <a:gd name="T5" fmla="*/ 41 h 97"/>
                <a:gd name="T6" fmla="*/ 84 w 174"/>
                <a:gd name="T7" fmla="*/ 38 h 97"/>
                <a:gd name="T8" fmla="*/ 88 w 174"/>
                <a:gd name="T9" fmla="*/ 36 h 97"/>
                <a:gd name="T10" fmla="*/ 90 w 174"/>
                <a:gd name="T11" fmla="*/ 35 h 97"/>
                <a:gd name="T12" fmla="*/ 92 w 174"/>
                <a:gd name="T13" fmla="*/ 34 h 97"/>
                <a:gd name="T14" fmla="*/ 108 w 174"/>
                <a:gd name="T15" fmla="*/ 25 h 97"/>
                <a:gd name="T16" fmla="*/ 142 w 174"/>
                <a:gd name="T17" fmla="*/ 5 h 97"/>
                <a:gd name="T18" fmla="*/ 169 w 174"/>
                <a:gd name="T19" fmla="*/ 13 h 97"/>
                <a:gd name="T20" fmla="*/ 162 w 174"/>
                <a:gd name="T21" fmla="*/ 40 h 97"/>
                <a:gd name="T22" fmla="*/ 126 w 174"/>
                <a:gd name="T23" fmla="*/ 58 h 97"/>
                <a:gd name="T24" fmla="*/ 108 w 174"/>
                <a:gd name="T25" fmla="*/ 67 h 97"/>
                <a:gd name="T26" fmla="*/ 106 w 174"/>
                <a:gd name="T27" fmla="*/ 68 h 97"/>
                <a:gd name="T28" fmla="*/ 103 w 174"/>
                <a:gd name="T29" fmla="*/ 70 h 97"/>
                <a:gd name="T30" fmla="*/ 98 w 174"/>
                <a:gd name="T31" fmla="*/ 72 h 97"/>
                <a:gd name="T32" fmla="*/ 88 w 174"/>
                <a:gd name="T33" fmla="*/ 75 h 97"/>
                <a:gd name="T34" fmla="*/ 11 w 174"/>
                <a:gd name="T35" fmla="*/ 97 h 97"/>
                <a:gd name="T36" fmla="*/ 8 w 174"/>
                <a:gd name="T37" fmla="*/ 94 h 97"/>
                <a:gd name="T38" fmla="*/ 1 w 174"/>
                <a:gd name="T39" fmla="*/ 6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97">
                  <a:moveTo>
                    <a:pt x="1" y="69"/>
                  </a:moveTo>
                  <a:cubicBezTo>
                    <a:pt x="0" y="67"/>
                    <a:pt x="1" y="66"/>
                    <a:pt x="2" y="65"/>
                  </a:cubicBezTo>
                  <a:cubicBezTo>
                    <a:pt x="27" y="58"/>
                    <a:pt x="52" y="50"/>
                    <a:pt x="76" y="41"/>
                  </a:cubicBezTo>
                  <a:cubicBezTo>
                    <a:pt x="78" y="40"/>
                    <a:pt x="81" y="39"/>
                    <a:pt x="84" y="38"/>
                  </a:cubicBezTo>
                  <a:cubicBezTo>
                    <a:pt x="85" y="37"/>
                    <a:pt x="87" y="36"/>
                    <a:pt x="88" y="36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7" y="31"/>
                    <a:pt x="103" y="28"/>
                    <a:pt x="108" y="25"/>
                  </a:cubicBezTo>
                  <a:cubicBezTo>
                    <a:pt x="120" y="19"/>
                    <a:pt x="131" y="12"/>
                    <a:pt x="142" y="5"/>
                  </a:cubicBezTo>
                  <a:cubicBezTo>
                    <a:pt x="151" y="0"/>
                    <a:pt x="163" y="4"/>
                    <a:pt x="169" y="13"/>
                  </a:cubicBezTo>
                  <a:cubicBezTo>
                    <a:pt x="174" y="22"/>
                    <a:pt x="171" y="34"/>
                    <a:pt x="162" y="40"/>
                  </a:cubicBezTo>
                  <a:cubicBezTo>
                    <a:pt x="150" y="46"/>
                    <a:pt x="138" y="52"/>
                    <a:pt x="126" y="58"/>
                  </a:cubicBezTo>
                  <a:cubicBezTo>
                    <a:pt x="120" y="61"/>
                    <a:pt x="114" y="64"/>
                    <a:pt x="108" y="67"/>
                  </a:cubicBezTo>
                  <a:cubicBezTo>
                    <a:pt x="106" y="68"/>
                    <a:pt x="106" y="68"/>
                    <a:pt x="106" y="68"/>
                  </a:cubicBezTo>
                  <a:cubicBezTo>
                    <a:pt x="103" y="70"/>
                    <a:pt x="103" y="70"/>
                    <a:pt x="103" y="70"/>
                  </a:cubicBezTo>
                  <a:cubicBezTo>
                    <a:pt x="101" y="70"/>
                    <a:pt x="99" y="71"/>
                    <a:pt x="98" y="72"/>
                  </a:cubicBezTo>
                  <a:cubicBezTo>
                    <a:pt x="94" y="73"/>
                    <a:pt x="91" y="74"/>
                    <a:pt x="88" y="75"/>
                  </a:cubicBezTo>
                  <a:cubicBezTo>
                    <a:pt x="62" y="83"/>
                    <a:pt x="36" y="90"/>
                    <a:pt x="11" y="97"/>
                  </a:cubicBezTo>
                  <a:cubicBezTo>
                    <a:pt x="10" y="97"/>
                    <a:pt x="8" y="96"/>
                    <a:pt x="8" y="94"/>
                  </a:cubicBezTo>
                  <a:lnTo>
                    <a:pt x="1" y="69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BCF4BC60-9411-4674-844D-FA46FE5C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03"/>
              <a:ext cx="18" cy="124"/>
            </a:xfrm>
            <a:custGeom>
              <a:avLst/>
              <a:gdLst>
                <a:gd name="T0" fmla="*/ 0 w 11"/>
                <a:gd name="T1" fmla="*/ 73 h 73"/>
                <a:gd name="T2" fmla="*/ 7 w 11"/>
                <a:gd name="T3" fmla="*/ 0 h 73"/>
                <a:gd name="T4" fmla="*/ 4 w 11"/>
                <a:gd name="T5" fmla="*/ 3 h 73"/>
                <a:gd name="T6" fmla="*/ 4 w 11"/>
                <a:gd name="T7" fmla="*/ 3 h 73"/>
                <a:gd name="T8" fmla="*/ 1 w 11"/>
                <a:gd name="T9" fmla="*/ 5 h 73"/>
                <a:gd name="T10" fmla="*/ 0 w 11"/>
                <a:gd name="T1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3">
                  <a:moveTo>
                    <a:pt x="0" y="73"/>
                  </a:moveTo>
                  <a:cubicBezTo>
                    <a:pt x="11" y="54"/>
                    <a:pt x="7" y="1"/>
                    <a:pt x="7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1" y="5"/>
                    <a:pt x="2" y="32"/>
                    <a:pt x="0" y="7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02097187-5AAD-4950-A0A9-6A0E39BC2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100"/>
              <a:ext cx="17" cy="145"/>
            </a:xfrm>
            <a:custGeom>
              <a:avLst/>
              <a:gdLst>
                <a:gd name="T0" fmla="*/ 8 w 10"/>
                <a:gd name="T1" fmla="*/ 3 h 86"/>
                <a:gd name="T2" fmla="*/ 5 w 10"/>
                <a:gd name="T3" fmla="*/ 1 h 86"/>
                <a:gd name="T4" fmla="*/ 5 w 10"/>
                <a:gd name="T5" fmla="*/ 1 h 86"/>
                <a:gd name="T6" fmla="*/ 2 w 10"/>
                <a:gd name="T7" fmla="*/ 0 h 86"/>
                <a:gd name="T8" fmla="*/ 2 w 10"/>
                <a:gd name="T9" fmla="*/ 0 h 86"/>
                <a:gd name="T10" fmla="*/ 10 w 10"/>
                <a:gd name="T11" fmla="*/ 86 h 86"/>
                <a:gd name="T12" fmla="*/ 8 w 10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6">
                  <a:moveTo>
                    <a:pt x="8" y="3"/>
                  </a:moveTo>
                  <a:cubicBezTo>
                    <a:pt x="7" y="2"/>
                    <a:pt x="6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50"/>
                    <a:pt x="10" y="86"/>
                  </a:cubicBezTo>
                  <a:cubicBezTo>
                    <a:pt x="9" y="36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82F19711-31CD-4DD9-93EC-3433E2DC2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382"/>
              <a:ext cx="191" cy="92"/>
            </a:xfrm>
            <a:custGeom>
              <a:avLst/>
              <a:gdLst>
                <a:gd name="T0" fmla="*/ 0 w 113"/>
                <a:gd name="T1" fmla="*/ 0 h 54"/>
                <a:gd name="T2" fmla="*/ 56 w 113"/>
                <a:gd name="T3" fmla="*/ 54 h 54"/>
                <a:gd name="T4" fmla="*/ 113 w 113"/>
                <a:gd name="T5" fmla="*/ 4 h 54"/>
                <a:gd name="T6" fmla="*/ 0 w 11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4">
                  <a:moveTo>
                    <a:pt x="0" y="0"/>
                  </a:moveTo>
                  <a:cubicBezTo>
                    <a:pt x="5" y="23"/>
                    <a:pt x="27" y="54"/>
                    <a:pt x="56" y="54"/>
                  </a:cubicBezTo>
                  <a:cubicBezTo>
                    <a:pt x="85" y="54"/>
                    <a:pt x="108" y="28"/>
                    <a:pt x="113" y="4"/>
                  </a:cubicBezTo>
                  <a:cubicBezTo>
                    <a:pt x="70" y="8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FD36A74D-A106-49D8-879F-5386E8C1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64"/>
              <a:ext cx="58" cy="59"/>
            </a:xfrm>
            <a:custGeom>
              <a:avLst/>
              <a:gdLst>
                <a:gd name="T0" fmla="*/ 27 w 58"/>
                <a:gd name="T1" fmla="*/ 59 h 59"/>
                <a:gd name="T2" fmla="*/ 58 w 58"/>
                <a:gd name="T3" fmla="*/ 24 h 59"/>
                <a:gd name="T4" fmla="*/ 31 w 58"/>
                <a:gd name="T5" fmla="*/ 0 h 59"/>
                <a:gd name="T6" fmla="*/ 0 w 58"/>
                <a:gd name="T7" fmla="*/ 37 h 59"/>
                <a:gd name="T8" fmla="*/ 27 w 58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9">
                  <a:moveTo>
                    <a:pt x="27" y="59"/>
                  </a:moveTo>
                  <a:lnTo>
                    <a:pt x="58" y="24"/>
                  </a:lnTo>
                  <a:lnTo>
                    <a:pt x="31" y="0"/>
                  </a:lnTo>
                  <a:lnTo>
                    <a:pt x="0" y="37"/>
                  </a:lnTo>
                  <a:lnTo>
                    <a:pt x="27" y="59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0FAB22F5-095C-41AC-892D-1D00CAAD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112"/>
              <a:ext cx="80" cy="84"/>
            </a:xfrm>
            <a:custGeom>
              <a:avLst/>
              <a:gdLst>
                <a:gd name="T0" fmla="*/ 6 w 47"/>
                <a:gd name="T1" fmla="*/ 29 h 50"/>
                <a:gd name="T2" fmla="*/ 1 w 47"/>
                <a:gd name="T3" fmla="*/ 10 h 50"/>
                <a:gd name="T4" fmla="*/ 9 w 47"/>
                <a:gd name="T5" fmla="*/ 9 h 50"/>
                <a:gd name="T6" fmla="*/ 14 w 47"/>
                <a:gd name="T7" fmla="*/ 18 h 50"/>
                <a:gd name="T8" fmla="*/ 16 w 47"/>
                <a:gd name="T9" fmla="*/ 8 h 50"/>
                <a:gd name="T10" fmla="*/ 21 w 47"/>
                <a:gd name="T11" fmla="*/ 1 h 50"/>
                <a:gd name="T12" fmla="*/ 27 w 47"/>
                <a:gd name="T13" fmla="*/ 6 h 50"/>
                <a:gd name="T14" fmla="*/ 34 w 47"/>
                <a:gd name="T15" fmla="*/ 11 h 50"/>
                <a:gd name="T16" fmla="*/ 42 w 47"/>
                <a:gd name="T17" fmla="*/ 15 h 50"/>
                <a:gd name="T18" fmla="*/ 45 w 47"/>
                <a:gd name="T19" fmla="*/ 21 h 50"/>
                <a:gd name="T20" fmla="*/ 45 w 47"/>
                <a:gd name="T21" fmla="*/ 23 h 50"/>
                <a:gd name="T22" fmla="*/ 35 w 47"/>
                <a:gd name="T23" fmla="*/ 44 h 50"/>
                <a:gd name="T24" fmla="*/ 23 w 47"/>
                <a:gd name="T25" fmla="*/ 45 h 50"/>
                <a:gd name="T26" fmla="*/ 6 w 47"/>
                <a:gd name="T27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50">
                  <a:moveTo>
                    <a:pt x="6" y="29"/>
                  </a:moveTo>
                  <a:cubicBezTo>
                    <a:pt x="7" y="18"/>
                    <a:pt x="0" y="14"/>
                    <a:pt x="1" y="10"/>
                  </a:cubicBezTo>
                  <a:cubicBezTo>
                    <a:pt x="2" y="6"/>
                    <a:pt x="6" y="6"/>
                    <a:pt x="9" y="9"/>
                  </a:cubicBezTo>
                  <a:cubicBezTo>
                    <a:pt x="13" y="12"/>
                    <a:pt x="14" y="18"/>
                    <a:pt x="14" y="18"/>
                  </a:cubicBezTo>
                  <a:cubicBezTo>
                    <a:pt x="14" y="18"/>
                    <a:pt x="15" y="14"/>
                    <a:pt x="16" y="8"/>
                  </a:cubicBezTo>
                  <a:cubicBezTo>
                    <a:pt x="15" y="2"/>
                    <a:pt x="19" y="0"/>
                    <a:pt x="21" y="1"/>
                  </a:cubicBezTo>
                  <a:cubicBezTo>
                    <a:pt x="24" y="2"/>
                    <a:pt x="25" y="5"/>
                    <a:pt x="27" y="6"/>
                  </a:cubicBezTo>
                  <a:cubicBezTo>
                    <a:pt x="30" y="7"/>
                    <a:pt x="32" y="8"/>
                    <a:pt x="34" y="11"/>
                  </a:cubicBezTo>
                  <a:cubicBezTo>
                    <a:pt x="36" y="13"/>
                    <a:pt x="38" y="12"/>
                    <a:pt x="42" y="15"/>
                  </a:cubicBezTo>
                  <a:cubicBezTo>
                    <a:pt x="47" y="17"/>
                    <a:pt x="45" y="21"/>
                    <a:pt x="45" y="21"/>
                  </a:cubicBezTo>
                  <a:cubicBezTo>
                    <a:pt x="45" y="21"/>
                    <a:pt x="45" y="22"/>
                    <a:pt x="45" y="23"/>
                  </a:cubicBezTo>
                  <a:cubicBezTo>
                    <a:pt x="44" y="25"/>
                    <a:pt x="39" y="37"/>
                    <a:pt x="35" y="44"/>
                  </a:cubicBezTo>
                  <a:cubicBezTo>
                    <a:pt x="31" y="50"/>
                    <a:pt x="23" y="45"/>
                    <a:pt x="23" y="45"/>
                  </a:cubicBezTo>
                  <a:cubicBezTo>
                    <a:pt x="13" y="44"/>
                    <a:pt x="6" y="39"/>
                    <a:pt x="6" y="29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112F71C5-D587-46BD-B596-21308807F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066"/>
              <a:ext cx="25" cy="76"/>
            </a:xfrm>
            <a:custGeom>
              <a:avLst/>
              <a:gdLst>
                <a:gd name="T0" fmla="*/ 0 w 15"/>
                <a:gd name="T1" fmla="*/ 45 h 45"/>
                <a:gd name="T2" fmla="*/ 4 w 15"/>
                <a:gd name="T3" fmla="*/ 9 h 45"/>
                <a:gd name="T4" fmla="*/ 14 w 15"/>
                <a:gd name="T5" fmla="*/ 6 h 45"/>
                <a:gd name="T6" fmla="*/ 11 w 15"/>
                <a:gd name="T7" fmla="*/ 36 h 45"/>
                <a:gd name="T8" fmla="*/ 0 w 1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5">
                  <a:moveTo>
                    <a:pt x="0" y="45"/>
                  </a:moveTo>
                  <a:cubicBezTo>
                    <a:pt x="0" y="45"/>
                    <a:pt x="3" y="19"/>
                    <a:pt x="4" y="9"/>
                  </a:cubicBezTo>
                  <a:cubicBezTo>
                    <a:pt x="6" y="0"/>
                    <a:pt x="13" y="3"/>
                    <a:pt x="14" y="6"/>
                  </a:cubicBezTo>
                  <a:cubicBezTo>
                    <a:pt x="15" y="10"/>
                    <a:pt x="11" y="36"/>
                    <a:pt x="11" y="36"/>
                  </a:cubicBezTo>
                  <a:lnTo>
                    <a:pt x="0" y="45"/>
                  </a:ln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5FE9AF77-8296-496B-9141-CE1D7FA20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119"/>
              <a:ext cx="22" cy="42"/>
            </a:xfrm>
            <a:custGeom>
              <a:avLst/>
              <a:gdLst>
                <a:gd name="T0" fmla="*/ 8 w 13"/>
                <a:gd name="T1" fmla="*/ 0 h 25"/>
                <a:gd name="T2" fmla="*/ 11 w 13"/>
                <a:gd name="T3" fmla="*/ 10 h 25"/>
                <a:gd name="T4" fmla="*/ 4 w 13"/>
                <a:gd name="T5" fmla="*/ 24 h 25"/>
                <a:gd name="T6" fmla="*/ 2 w 13"/>
                <a:gd name="T7" fmla="*/ 5 h 25"/>
                <a:gd name="T8" fmla="*/ 8 w 1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5">
                  <a:moveTo>
                    <a:pt x="8" y="0"/>
                  </a:moveTo>
                  <a:cubicBezTo>
                    <a:pt x="10" y="1"/>
                    <a:pt x="13" y="1"/>
                    <a:pt x="11" y="10"/>
                  </a:cubicBezTo>
                  <a:cubicBezTo>
                    <a:pt x="9" y="19"/>
                    <a:pt x="7" y="25"/>
                    <a:pt x="4" y="24"/>
                  </a:cubicBezTo>
                  <a:cubicBezTo>
                    <a:pt x="0" y="24"/>
                    <a:pt x="1" y="11"/>
                    <a:pt x="2" y="5"/>
                  </a:cubicBezTo>
                  <a:cubicBezTo>
                    <a:pt x="4" y="0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6B88B4FB-7AD9-487E-81EC-9D1C96B74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122"/>
              <a:ext cx="25" cy="44"/>
            </a:xfrm>
            <a:custGeom>
              <a:avLst/>
              <a:gdLst>
                <a:gd name="T0" fmla="*/ 10 w 15"/>
                <a:gd name="T1" fmla="*/ 1 h 26"/>
                <a:gd name="T2" fmla="*/ 12 w 15"/>
                <a:gd name="T3" fmla="*/ 11 h 26"/>
                <a:gd name="T4" fmla="*/ 3 w 15"/>
                <a:gd name="T5" fmla="*/ 25 h 26"/>
                <a:gd name="T6" fmla="*/ 4 w 15"/>
                <a:gd name="T7" fmla="*/ 6 h 26"/>
                <a:gd name="T8" fmla="*/ 10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10" y="1"/>
                  </a:moveTo>
                  <a:cubicBezTo>
                    <a:pt x="12" y="2"/>
                    <a:pt x="15" y="2"/>
                    <a:pt x="12" y="11"/>
                  </a:cubicBezTo>
                  <a:cubicBezTo>
                    <a:pt x="9" y="20"/>
                    <a:pt x="7" y="26"/>
                    <a:pt x="3" y="25"/>
                  </a:cubicBezTo>
                  <a:cubicBezTo>
                    <a:pt x="0" y="24"/>
                    <a:pt x="2" y="11"/>
                    <a:pt x="4" y="6"/>
                  </a:cubicBezTo>
                  <a:cubicBezTo>
                    <a:pt x="6" y="0"/>
                    <a:pt x="9" y="1"/>
                    <a:pt x="10" y="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8F73CEAE-D1C9-43A9-9FF6-23C79226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129"/>
              <a:ext cx="31" cy="42"/>
            </a:xfrm>
            <a:custGeom>
              <a:avLst/>
              <a:gdLst>
                <a:gd name="T0" fmla="*/ 13 w 18"/>
                <a:gd name="T1" fmla="*/ 1 h 25"/>
                <a:gd name="T2" fmla="*/ 14 w 18"/>
                <a:gd name="T3" fmla="*/ 11 h 25"/>
                <a:gd name="T4" fmla="*/ 4 w 18"/>
                <a:gd name="T5" fmla="*/ 24 h 25"/>
                <a:gd name="T6" fmla="*/ 7 w 18"/>
                <a:gd name="T7" fmla="*/ 5 h 25"/>
                <a:gd name="T8" fmla="*/ 13 w 18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3" y="1"/>
                  </a:moveTo>
                  <a:cubicBezTo>
                    <a:pt x="15" y="2"/>
                    <a:pt x="18" y="3"/>
                    <a:pt x="14" y="11"/>
                  </a:cubicBezTo>
                  <a:cubicBezTo>
                    <a:pt x="10" y="20"/>
                    <a:pt x="7" y="25"/>
                    <a:pt x="4" y="24"/>
                  </a:cubicBezTo>
                  <a:cubicBezTo>
                    <a:pt x="0" y="22"/>
                    <a:pt x="4" y="10"/>
                    <a:pt x="7" y="5"/>
                  </a:cubicBezTo>
                  <a:cubicBezTo>
                    <a:pt x="9" y="0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594">
              <a:extLst>
                <a:ext uri="{FF2B5EF4-FFF2-40B4-BE49-F238E27FC236}">
                  <a16:creationId xmlns:a16="http://schemas.microsoft.com/office/drawing/2014/main" id="{F8BEFF78-76E5-4DF6-B367-51CFAAA13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097"/>
              <a:ext cx="206" cy="213"/>
            </a:xfrm>
            <a:custGeom>
              <a:avLst/>
              <a:gdLst>
                <a:gd name="T0" fmla="*/ 120 w 122"/>
                <a:gd name="T1" fmla="*/ 64 h 126"/>
                <a:gd name="T2" fmla="*/ 122 w 122"/>
                <a:gd name="T3" fmla="*/ 68 h 126"/>
                <a:gd name="T4" fmla="*/ 93 w 122"/>
                <a:gd name="T5" fmla="*/ 101 h 126"/>
                <a:gd name="T6" fmla="*/ 89 w 122"/>
                <a:gd name="T7" fmla="*/ 105 h 126"/>
                <a:gd name="T8" fmla="*/ 82 w 122"/>
                <a:gd name="T9" fmla="*/ 111 h 126"/>
                <a:gd name="T10" fmla="*/ 67 w 122"/>
                <a:gd name="T11" fmla="*/ 122 h 126"/>
                <a:gd name="T12" fmla="*/ 52 w 122"/>
                <a:gd name="T13" fmla="*/ 125 h 126"/>
                <a:gd name="T14" fmla="*/ 45 w 122"/>
                <a:gd name="T15" fmla="*/ 123 h 126"/>
                <a:gd name="T16" fmla="*/ 43 w 122"/>
                <a:gd name="T17" fmla="*/ 121 h 126"/>
                <a:gd name="T18" fmla="*/ 40 w 122"/>
                <a:gd name="T19" fmla="*/ 119 h 126"/>
                <a:gd name="T20" fmla="*/ 40 w 122"/>
                <a:gd name="T21" fmla="*/ 118 h 126"/>
                <a:gd name="T22" fmla="*/ 39 w 122"/>
                <a:gd name="T23" fmla="*/ 118 h 126"/>
                <a:gd name="T24" fmla="*/ 38 w 122"/>
                <a:gd name="T25" fmla="*/ 116 h 126"/>
                <a:gd name="T26" fmla="*/ 36 w 122"/>
                <a:gd name="T27" fmla="*/ 112 h 126"/>
                <a:gd name="T28" fmla="*/ 32 w 122"/>
                <a:gd name="T29" fmla="*/ 103 h 126"/>
                <a:gd name="T30" fmla="*/ 27 w 122"/>
                <a:gd name="T31" fmla="*/ 87 h 126"/>
                <a:gd name="T32" fmla="*/ 19 w 122"/>
                <a:gd name="T33" fmla="*/ 68 h 126"/>
                <a:gd name="T34" fmla="*/ 4 w 122"/>
                <a:gd name="T35" fmla="*/ 30 h 126"/>
                <a:gd name="T36" fmla="*/ 15 w 122"/>
                <a:gd name="T37" fmla="*/ 4 h 126"/>
                <a:gd name="T38" fmla="*/ 41 w 122"/>
                <a:gd name="T39" fmla="*/ 15 h 126"/>
                <a:gd name="T40" fmla="*/ 55 w 122"/>
                <a:gd name="T41" fmla="*/ 55 h 126"/>
                <a:gd name="T42" fmla="*/ 62 w 122"/>
                <a:gd name="T43" fmla="*/ 75 h 126"/>
                <a:gd name="T44" fmla="*/ 63 w 122"/>
                <a:gd name="T45" fmla="*/ 77 h 126"/>
                <a:gd name="T46" fmla="*/ 63 w 122"/>
                <a:gd name="T47" fmla="*/ 78 h 126"/>
                <a:gd name="T48" fmla="*/ 63 w 122"/>
                <a:gd name="T49" fmla="*/ 78 h 126"/>
                <a:gd name="T50" fmla="*/ 63 w 122"/>
                <a:gd name="T51" fmla="*/ 78 h 126"/>
                <a:gd name="T52" fmla="*/ 63 w 122"/>
                <a:gd name="T53" fmla="*/ 78 h 126"/>
                <a:gd name="T54" fmla="*/ 63 w 122"/>
                <a:gd name="T55" fmla="*/ 79 h 126"/>
                <a:gd name="T56" fmla="*/ 63 w 122"/>
                <a:gd name="T57" fmla="*/ 80 h 126"/>
                <a:gd name="T58" fmla="*/ 64 w 122"/>
                <a:gd name="T59" fmla="*/ 80 h 126"/>
                <a:gd name="T60" fmla="*/ 65 w 122"/>
                <a:gd name="T61" fmla="*/ 79 h 126"/>
                <a:gd name="T62" fmla="*/ 66 w 122"/>
                <a:gd name="T63" fmla="*/ 79 h 126"/>
                <a:gd name="T64" fmla="*/ 69 w 122"/>
                <a:gd name="T65" fmla="*/ 76 h 126"/>
                <a:gd name="T66" fmla="*/ 96 w 122"/>
                <a:gd name="T67" fmla="*/ 48 h 126"/>
                <a:gd name="T68" fmla="*/ 99 w 122"/>
                <a:gd name="T69" fmla="*/ 48 h 126"/>
                <a:gd name="T70" fmla="*/ 120 w 122"/>
                <a:gd name="T71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" h="126">
                  <a:moveTo>
                    <a:pt x="120" y="64"/>
                  </a:moveTo>
                  <a:cubicBezTo>
                    <a:pt x="122" y="65"/>
                    <a:pt x="122" y="67"/>
                    <a:pt x="122" y="68"/>
                  </a:cubicBezTo>
                  <a:cubicBezTo>
                    <a:pt x="113" y="79"/>
                    <a:pt x="103" y="90"/>
                    <a:pt x="93" y="101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7" y="107"/>
                    <a:pt x="84" y="109"/>
                    <a:pt x="82" y="111"/>
                  </a:cubicBezTo>
                  <a:cubicBezTo>
                    <a:pt x="77" y="116"/>
                    <a:pt x="72" y="119"/>
                    <a:pt x="67" y="122"/>
                  </a:cubicBezTo>
                  <a:cubicBezTo>
                    <a:pt x="62" y="125"/>
                    <a:pt x="57" y="126"/>
                    <a:pt x="52" y="125"/>
                  </a:cubicBezTo>
                  <a:cubicBezTo>
                    <a:pt x="50" y="125"/>
                    <a:pt x="47" y="124"/>
                    <a:pt x="45" y="123"/>
                  </a:cubicBezTo>
                  <a:cubicBezTo>
                    <a:pt x="44" y="122"/>
                    <a:pt x="44" y="122"/>
                    <a:pt x="43" y="121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40" y="118"/>
                    <a:pt x="40" y="118"/>
                    <a:pt x="40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5" y="109"/>
                    <a:pt x="33" y="106"/>
                    <a:pt x="32" y="103"/>
                  </a:cubicBezTo>
                  <a:cubicBezTo>
                    <a:pt x="27" y="87"/>
                    <a:pt x="27" y="87"/>
                    <a:pt x="27" y="87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5" y="55"/>
                    <a:pt x="10" y="42"/>
                    <a:pt x="4" y="30"/>
                  </a:cubicBezTo>
                  <a:cubicBezTo>
                    <a:pt x="0" y="20"/>
                    <a:pt x="5" y="9"/>
                    <a:pt x="15" y="4"/>
                  </a:cubicBezTo>
                  <a:cubicBezTo>
                    <a:pt x="25" y="0"/>
                    <a:pt x="37" y="5"/>
                    <a:pt x="41" y="15"/>
                  </a:cubicBezTo>
                  <a:cubicBezTo>
                    <a:pt x="46" y="28"/>
                    <a:pt x="51" y="42"/>
                    <a:pt x="55" y="5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5" y="80"/>
                    <a:pt x="65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8" y="67"/>
                    <a:pt x="87" y="58"/>
                    <a:pt x="96" y="48"/>
                  </a:cubicBezTo>
                  <a:cubicBezTo>
                    <a:pt x="96" y="47"/>
                    <a:pt x="98" y="47"/>
                    <a:pt x="99" y="48"/>
                  </a:cubicBezTo>
                  <a:lnTo>
                    <a:pt x="120" y="64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595">
              <a:extLst>
                <a:ext uri="{FF2B5EF4-FFF2-40B4-BE49-F238E27FC236}">
                  <a16:creationId xmlns:a16="http://schemas.microsoft.com/office/drawing/2014/main" id="{FAB699A1-F569-4B9D-BB9E-7961D6FC6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389"/>
              <a:ext cx="24" cy="17"/>
            </a:xfrm>
            <a:custGeom>
              <a:avLst/>
              <a:gdLst>
                <a:gd name="T0" fmla="*/ 13 w 14"/>
                <a:gd name="T1" fmla="*/ 2 h 10"/>
                <a:gd name="T2" fmla="*/ 0 w 14"/>
                <a:gd name="T3" fmla="*/ 0 h 10"/>
                <a:gd name="T4" fmla="*/ 0 w 14"/>
                <a:gd name="T5" fmla="*/ 0 h 10"/>
                <a:gd name="T6" fmla="*/ 0 w 14"/>
                <a:gd name="T7" fmla="*/ 9 h 10"/>
                <a:gd name="T8" fmla="*/ 14 w 14"/>
                <a:gd name="T9" fmla="*/ 10 h 10"/>
                <a:gd name="T10" fmla="*/ 13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3" y="2"/>
                  </a:moveTo>
                  <a:cubicBezTo>
                    <a:pt x="5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3" y="9"/>
                    <a:pt x="7" y="10"/>
                    <a:pt x="14" y="10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4A1115CF-5806-46CE-B732-A60095E01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392"/>
              <a:ext cx="111" cy="21"/>
            </a:xfrm>
            <a:custGeom>
              <a:avLst/>
              <a:gdLst>
                <a:gd name="T0" fmla="*/ 66 w 66"/>
                <a:gd name="T1" fmla="*/ 4 h 12"/>
                <a:gd name="T2" fmla="*/ 1 w 66"/>
                <a:gd name="T3" fmla="*/ 0 h 12"/>
                <a:gd name="T4" fmla="*/ 0 w 66"/>
                <a:gd name="T5" fmla="*/ 9 h 12"/>
                <a:gd name="T6" fmla="*/ 66 w 66"/>
                <a:gd name="T7" fmla="*/ 11 h 12"/>
                <a:gd name="T8" fmla="*/ 66 w 66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">
                  <a:moveTo>
                    <a:pt x="66" y="4"/>
                  </a:moveTo>
                  <a:cubicBezTo>
                    <a:pt x="43" y="5"/>
                    <a:pt x="18" y="2"/>
                    <a:pt x="1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8" y="10"/>
                    <a:pt x="45" y="12"/>
                    <a:pt x="66" y="11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7D7B2127-D0F3-4CDB-868B-89CBEF7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394"/>
              <a:ext cx="31" cy="17"/>
            </a:xfrm>
            <a:custGeom>
              <a:avLst/>
              <a:gdLst>
                <a:gd name="T0" fmla="*/ 17 w 18"/>
                <a:gd name="T1" fmla="*/ 1 h 10"/>
                <a:gd name="T2" fmla="*/ 1 w 18"/>
                <a:gd name="T3" fmla="*/ 2 h 10"/>
                <a:gd name="T4" fmla="*/ 0 w 18"/>
                <a:gd name="T5" fmla="*/ 10 h 10"/>
                <a:gd name="T6" fmla="*/ 18 w 18"/>
                <a:gd name="T7" fmla="*/ 6 h 10"/>
                <a:gd name="T8" fmla="*/ 18 w 18"/>
                <a:gd name="T9" fmla="*/ 0 h 10"/>
                <a:gd name="T10" fmla="*/ 17 w 18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7" y="1"/>
                  </a:moveTo>
                  <a:cubicBezTo>
                    <a:pt x="12" y="1"/>
                    <a:pt x="6" y="2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9"/>
                    <a:pt x="13" y="8"/>
                    <a:pt x="18" y="6"/>
                  </a:cubicBezTo>
                  <a:cubicBezTo>
                    <a:pt x="18" y="4"/>
                    <a:pt x="18" y="2"/>
                    <a:pt x="18" y="0"/>
                  </a:cubicBezTo>
                  <a:lnTo>
                    <a:pt x="17" y="1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2AE1A98C-4606-4314-A4F1-4F3BD27E0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396"/>
              <a:ext cx="24" cy="18"/>
            </a:xfrm>
            <a:custGeom>
              <a:avLst/>
              <a:gdLst>
                <a:gd name="T0" fmla="*/ 12 w 14"/>
                <a:gd name="T1" fmla="*/ 9 h 11"/>
                <a:gd name="T2" fmla="*/ 11 w 14"/>
                <a:gd name="T3" fmla="*/ 10 h 11"/>
                <a:gd name="T4" fmla="*/ 4 w 14"/>
                <a:gd name="T5" fmla="*/ 9 h 11"/>
                <a:gd name="T6" fmla="*/ 2 w 14"/>
                <a:gd name="T7" fmla="*/ 6 h 11"/>
                <a:gd name="T8" fmla="*/ 2 w 14"/>
                <a:gd name="T9" fmla="*/ 3 h 11"/>
                <a:gd name="T10" fmla="*/ 5 w 14"/>
                <a:gd name="T11" fmla="*/ 1 h 11"/>
                <a:gd name="T12" fmla="*/ 11 w 14"/>
                <a:gd name="T13" fmla="*/ 1 h 11"/>
                <a:gd name="T14" fmla="*/ 13 w 14"/>
                <a:gd name="T15" fmla="*/ 2 h 11"/>
                <a:gd name="T16" fmla="*/ 14 w 14"/>
                <a:gd name="T17" fmla="*/ 2 h 11"/>
                <a:gd name="T18" fmla="*/ 12 w 14"/>
                <a:gd name="T19" fmla="*/ 0 h 11"/>
                <a:gd name="T20" fmla="*/ 4 w 14"/>
                <a:gd name="T21" fmla="*/ 0 h 11"/>
                <a:gd name="T22" fmla="*/ 1 w 14"/>
                <a:gd name="T23" fmla="*/ 3 h 11"/>
                <a:gd name="T24" fmla="*/ 0 w 14"/>
                <a:gd name="T25" fmla="*/ 7 h 11"/>
                <a:gd name="T26" fmla="*/ 4 w 14"/>
                <a:gd name="T27" fmla="*/ 10 h 11"/>
                <a:gd name="T28" fmla="*/ 11 w 14"/>
                <a:gd name="T29" fmla="*/ 11 h 11"/>
                <a:gd name="T30" fmla="*/ 14 w 14"/>
                <a:gd name="T31" fmla="*/ 9 h 11"/>
                <a:gd name="T32" fmla="*/ 12 w 14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2" y="9"/>
                  </a:moveTo>
                  <a:cubicBezTo>
                    <a:pt x="12" y="10"/>
                    <a:pt x="11" y="10"/>
                    <a:pt x="11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1" y="8"/>
                    <a:pt x="2" y="6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0"/>
                    <a:pt x="4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0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D660AFAC-89C7-4700-BA17-7856230CF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403"/>
              <a:ext cx="15" cy="3"/>
            </a:xfrm>
            <a:custGeom>
              <a:avLst/>
              <a:gdLst>
                <a:gd name="T0" fmla="*/ 9 w 9"/>
                <a:gd name="T1" fmla="*/ 2 h 2"/>
                <a:gd name="T2" fmla="*/ 1 w 9"/>
                <a:gd name="T3" fmla="*/ 1 h 2"/>
                <a:gd name="T4" fmla="*/ 0 w 9"/>
                <a:gd name="T5" fmla="*/ 1 h 2"/>
                <a:gd name="T6" fmla="*/ 0 w 9"/>
                <a:gd name="T7" fmla="*/ 1 h 2"/>
                <a:gd name="T8" fmla="*/ 1 w 9"/>
                <a:gd name="T9" fmla="*/ 0 h 2"/>
                <a:gd name="T10" fmla="*/ 9 w 9"/>
                <a:gd name="T11" fmla="*/ 1 h 2"/>
                <a:gd name="T12" fmla="*/ 9 w 9"/>
                <a:gd name="T13" fmla="*/ 1 h 2"/>
                <a:gd name="T14" fmla="*/ 9 w 9"/>
                <a:gd name="T15" fmla="*/ 1 h 2"/>
                <a:gd name="T16" fmla="*/ 9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Line 600">
              <a:extLst>
                <a:ext uri="{FF2B5EF4-FFF2-40B4-BE49-F238E27FC236}">
                  <a16:creationId xmlns:a16="http://schemas.microsoft.com/office/drawing/2014/main" id="{C4AD0676-4F8A-4C5B-AE45-916534E705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" y="210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Line 601">
              <a:extLst>
                <a:ext uri="{FF2B5EF4-FFF2-40B4-BE49-F238E27FC236}">
                  <a16:creationId xmlns:a16="http://schemas.microsoft.com/office/drawing/2014/main" id="{AA13472F-77BD-4CE5-B1E6-A810CF1EE5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" y="210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11AC2874-E496-4748-B60D-5BF626579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103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603">
              <a:extLst>
                <a:ext uri="{FF2B5EF4-FFF2-40B4-BE49-F238E27FC236}">
                  <a16:creationId xmlns:a16="http://schemas.microsoft.com/office/drawing/2014/main" id="{5F1D2F41-68FD-4E4D-B4B7-E21BD74F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075"/>
              <a:ext cx="203" cy="324"/>
            </a:xfrm>
            <a:custGeom>
              <a:avLst/>
              <a:gdLst>
                <a:gd name="T0" fmla="*/ 119 w 120"/>
                <a:gd name="T1" fmla="*/ 101 h 192"/>
                <a:gd name="T2" fmla="*/ 111 w 120"/>
                <a:gd name="T3" fmla="*/ 15 h 192"/>
                <a:gd name="T4" fmla="*/ 61 w 120"/>
                <a:gd name="T5" fmla="*/ 1 h 192"/>
                <a:gd name="T6" fmla="*/ 12 w 120"/>
                <a:gd name="T7" fmla="*/ 17 h 192"/>
                <a:gd name="T8" fmla="*/ 5 w 120"/>
                <a:gd name="T9" fmla="*/ 90 h 192"/>
                <a:gd name="T10" fmla="*/ 0 w 120"/>
                <a:gd name="T11" fmla="*/ 171 h 192"/>
                <a:gd name="T12" fmla="*/ 4 w 120"/>
                <a:gd name="T13" fmla="*/ 182 h 192"/>
                <a:gd name="T14" fmla="*/ 117 w 120"/>
                <a:gd name="T15" fmla="*/ 186 h 192"/>
                <a:gd name="T16" fmla="*/ 120 w 120"/>
                <a:gd name="T17" fmla="*/ 179 h 192"/>
                <a:gd name="T18" fmla="*/ 119 w 120"/>
                <a:gd name="T19" fmla="*/ 10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92">
                  <a:moveTo>
                    <a:pt x="119" y="101"/>
                  </a:moveTo>
                  <a:cubicBezTo>
                    <a:pt x="109" y="65"/>
                    <a:pt x="111" y="15"/>
                    <a:pt x="111" y="15"/>
                  </a:cubicBezTo>
                  <a:cubicBezTo>
                    <a:pt x="87" y="3"/>
                    <a:pt x="61" y="1"/>
                    <a:pt x="61" y="1"/>
                  </a:cubicBezTo>
                  <a:cubicBezTo>
                    <a:pt x="61" y="1"/>
                    <a:pt x="36" y="0"/>
                    <a:pt x="12" y="17"/>
                  </a:cubicBezTo>
                  <a:cubicBezTo>
                    <a:pt x="12" y="18"/>
                    <a:pt x="16" y="71"/>
                    <a:pt x="5" y="90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6"/>
                    <a:pt x="0" y="180"/>
                    <a:pt x="4" y="182"/>
                  </a:cubicBezTo>
                  <a:cubicBezTo>
                    <a:pt x="4" y="182"/>
                    <a:pt x="64" y="192"/>
                    <a:pt x="117" y="186"/>
                  </a:cubicBezTo>
                  <a:cubicBezTo>
                    <a:pt x="118" y="185"/>
                    <a:pt x="120" y="184"/>
                    <a:pt x="120" y="179"/>
                  </a:cubicBezTo>
                  <a:lnTo>
                    <a:pt x="119" y="101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604">
              <a:extLst>
                <a:ext uri="{FF2B5EF4-FFF2-40B4-BE49-F238E27FC236}">
                  <a16:creationId xmlns:a16="http://schemas.microsoft.com/office/drawing/2014/main" id="{C1BED383-9C35-443F-A754-6D26B052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02"/>
              <a:ext cx="27" cy="137"/>
            </a:xfrm>
            <a:custGeom>
              <a:avLst/>
              <a:gdLst>
                <a:gd name="T0" fmla="*/ 0 w 16"/>
                <a:gd name="T1" fmla="*/ 81 h 81"/>
                <a:gd name="T2" fmla="*/ 9 w 16"/>
                <a:gd name="T3" fmla="*/ 0 h 81"/>
                <a:gd name="T4" fmla="*/ 7 w 16"/>
                <a:gd name="T5" fmla="*/ 1 h 81"/>
                <a:gd name="T6" fmla="*/ 0 w 16"/>
                <a:gd name="T7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1">
                  <a:moveTo>
                    <a:pt x="0" y="81"/>
                  </a:moveTo>
                  <a:cubicBezTo>
                    <a:pt x="16" y="61"/>
                    <a:pt x="10" y="12"/>
                    <a:pt x="9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11" y="55"/>
                    <a:pt x="0" y="74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605">
              <a:extLst>
                <a:ext uri="{FF2B5EF4-FFF2-40B4-BE49-F238E27FC236}">
                  <a16:creationId xmlns:a16="http://schemas.microsoft.com/office/drawing/2014/main" id="{D20BB836-6649-48BA-AA4C-F2F2FFEE8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097"/>
              <a:ext cx="22" cy="162"/>
            </a:xfrm>
            <a:custGeom>
              <a:avLst/>
              <a:gdLst>
                <a:gd name="T0" fmla="*/ 12 w 13"/>
                <a:gd name="T1" fmla="*/ 84 h 96"/>
                <a:gd name="T2" fmla="*/ 12 w 13"/>
                <a:gd name="T3" fmla="*/ 81 h 96"/>
                <a:gd name="T4" fmla="*/ 11 w 13"/>
                <a:gd name="T5" fmla="*/ 80 h 96"/>
                <a:gd name="T6" fmla="*/ 11 w 13"/>
                <a:gd name="T7" fmla="*/ 78 h 96"/>
                <a:gd name="T8" fmla="*/ 11 w 13"/>
                <a:gd name="T9" fmla="*/ 77 h 96"/>
                <a:gd name="T10" fmla="*/ 10 w 13"/>
                <a:gd name="T11" fmla="*/ 74 h 96"/>
                <a:gd name="T12" fmla="*/ 10 w 13"/>
                <a:gd name="T13" fmla="*/ 73 h 96"/>
                <a:gd name="T14" fmla="*/ 9 w 13"/>
                <a:gd name="T15" fmla="*/ 70 h 96"/>
                <a:gd name="T16" fmla="*/ 9 w 13"/>
                <a:gd name="T17" fmla="*/ 69 h 96"/>
                <a:gd name="T18" fmla="*/ 9 w 13"/>
                <a:gd name="T19" fmla="*/ 67 h 96"/>
                <a:gd name="T20" fmla="*/ 9 w 13"/>
                <a:gd name="T21" fmla="*/ 66 h 96"/>
                <a:gd name="T22" fmla="*/ 8 w 13"/>
                <a:gd name="T23" fmla="*/ 63 h 96"/>
                <a:gd name="T24" fmla="*/ 8 w 13"/>
                <a:gd name="T25" fmla="*/ 62 h 96"/>
                <a:gd name="T26" fmla="*/ 8 w 13"/>
                <a:gd name="T27" fmla="*/ 59 h 96"/>
                <a:gd name="T28" fmla="*/ 8 w 13"/>
                <a:gd name="T29" fmla="*/ 58 h 96"/>
                <a:gd name="T30" fmla="*/ 7 w 13"/>
                <a:gd name="T31" fmla="*/ 56 h 96"/>
                <a:gd name="T32" fmla="*/ 7 w 13"/>
                <a:gd name="T33" fmla="*/ 55 h 96"/>
                <a:gd name="T34" fmla="*/ 7 w 13"/>
                <a:gd name="T35" fmla="*/ 52 h 96"/>
                <a:gd name="T36" fmla="*/ 7 w 13"/>
                <a:gd name="T37" fmla="*/ 51 h 96"/>
                <a:gd name="T38" fmla="*/ 7 w 13"/>
                <a:gd name="T39" fmla="*/ 48 h 96"/>
                <a:gd name="T40" fmla="*/ 6 w 13"/>
                <a:gd name="T41" fmla="*/ 48 h 96"/>
                <a:gd name="T42" fmla="*/ 6 w 13"/>
                <a:gd name="T43" fmla="*/ 45 h 96"/>
                <a:gd name="T44" fmla="*/ 6 w 13"/>
                <a:gd name="T45" fmla="*/ 44 h 96"/>
                <a:gd name="T46" fmla="*/ 6 w 13"/>
                <a:gd name="T47" fmla="*/ 41 h 96"/>
                <a:gd name="T48" fmla="*/ 6 w 13"/>
                <a:gd name="T49" fmla="*/ 41 h 96"/>
                <a:gd name="T50" fmla="*/ 6 w 13"/>
                <a:gd name="T51" fmla="*/ 38 h 96"/>
                <a:gd name="T52" fmla="*/ 6 w 13"/>
                <a:gd name="T53" fmla="*/ 37 h 96"/>
                <a:gd name="T54" fmla="*/ 5 w 13"/>
                <a:gd name="T55" fmla="*/ 34 h 96"/>
                <a:gd name="T56" fmla="*/ 5 w 13"/>
                <a:gd name="T57" fmla="*/ 34 h 96"/>
                <a:gd name="T58" fmla="*/ 5 w 13"/>
                <a:gd name="T59" fmla="*/ 31 h 96"/>
                <a:gd name="T60" fmla="*/ 5 w 13"/>
                <a:gd name="T61" fmla="*/ 31 h 96"/>
                <a:gd name="T62" fmla="*/ 5 w 13"/>
                <a:gd name="T63" fmla="*/ 28 h 96"/>
                <a:gd name="T64" fmla="*/ 5 w 13"/>
                <a:gd name="T65" fmla="*/ 28 h 96"/>
                <a:gd name="T66" fmla="*/ 5 w 13"/>
                <a:gd name="T67" fmla="*/ 25 h 96"/>
                <a:gd name="T68" fmla="*/ 5 w 13"/>
                <a:gd name="T69" fmla="*/ 25 h 96"/>
                <a:gd name="T70" fmla="*/ 5 w 13"/>
                <a:gd name="T71" fmla="*/ 22 h 96"/>
                <a:gd name="T72" fmla="*/ 5 w 13"/>
                <a:gd name="T73" fmla="*/ 22 h 96"/>
                <a:gd name="T74" fmla="*/ 5 w 13"/>
                <a:gd name="T75" fmla="*/ 19 h 96"/>
                <a:gd name="T76" fmla="*/ 5 w 13"/>
                <a:gd name="T77" fmla="*/ 19 h 96"/>
                <a:gd name="T78" fmla="*/ 5 w 13"/>
                <a:gd name="T79" fmla="*/ 14 h 96"/>
                <a:gd name="T80" fmla="*/ 5 w 13"/>
                <a:gd name="T81" fmla="*/ 14 h 96"/>
                <a:gd name="T82" fmla="*/ 5 w 13"/>
                <a:gd name="T83" fmla="*/ 12 h 96"/>
                <a:gd name="T84" fmla="*/ 5 w 13"/>
                <a:gd name="T85" fmla="*/ 12 h 96"/>
                <a:gd name="T86" fmla="*/ 5 w 13"/>
                <a:gd name="T87" fmla="*/ 10 h 96"/>
                <a:gd name="T88" fmla="*/ 5 w 13"/>
                <a:gd name="T89" fmla="*/ 10 h 96"/>
                <a:gd name="T90" fmla="*/ 5 w 13"/>
                <a:gd name="T91" fmla="*/ 8 h 96"/>
                <a:gd name="T92" fmla="*/ 5 w 13"/>
                <a:gd name="T93" fmla="*/ 8 h 96"/>
                <a:gd name="T94" fmla="*/ 5 w 13"/>
                <a:gd name="T95" fmla="*/ 5 h 96"/>
                <a:gd name="T96" fmla="*/ 5 w 13"/>
                <a:gd name="T97" fmla="*/ 5 h 96"/>
                <a:gd name="T98" fmla="*/ 5 w 13"/>
                <a:gd name="T99" fmla="*/ 4 h 96"/>
                <a:gd name="T100" fmla="*/ 5 w 13"/>
                <a:gd name="T101" fmla="*/ 4 h 96"/>
                <a:gd name="T102" fmla="*/ 5 w 13"/>
                <a:gd name="T103" fmla="*/ 3 h 96"/>
                <a:gd name="T104" fmla="*/ 5 w 13"/>
                <a:gd name="T105" fmla="*/ 3 h 96"/>
                <a:gd name="T106" fmla="*/ 5 w 13"/>
                <a:gd name="T107" fmla="*/ 2 h 96"/>
                <a:gd name="T108" fmla="*/ 5 w 13"/>
                <a:gd name="T109" fmla="*/ 2 h 96"/>
                <a:gd name="T110" fmla="*/ 5 w 13"/>
                <a:gd name="T111" fmla="*/ 2 h 96"/>
                <a:gd name="T112" fmla="*/ 2 w 13"/>
                <a:gd name="T113" fmla="*/ 0 h 96"/>
                <a:gd name="T114" fmla="*/ 2 w 13"/>
                <a:gd name="T115" fmla="*/ 0 h 96"/>
                <a:gd name="T116" fmla="*/ 3 w 13"/>
                <a:gd name="T117" fmla="*/ 54 h 96"/>
                <a:gd name="T118" fmla="*/ 13 w 13"/>
                <a:gd name="T119" fmla="*/ 96 h 96"/>
                <a:gd name="T120" fmla="*/ 13 w 13"/>
                <a:gd name="T121" fmla="*/ 88 h 96"/>
                <a:gd name="T122" fmla="*/ 12 w 13"/>
                <a:gd name="T123" fmla="*/ 85 h 96"/>
                <a:gd name="T124" fmla="*/ 12 w 13"/>
                <a:gd name="T125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96">
                  <a:moveTo>
                    <a:pt x="12" y="84"/>
                  </a:moveTo>
                  <a:cubicBezTo>
                    <a:pt x="12" y="83"/>
                    <a:pt x="12" y="82"/>
                    <a:pt x="12" y="81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1" y="79"/>
                    <a:pt x="11" y="79"/>
                    <a:pt x="11" y="78"/>
                  </a:cubicBezTo>
                  <a:cubicBezTo>
                    <a:pt x="11" y="77"/>
                    <a:pt x="11" y="77"/>
                    <a:pt x="11" y="77"/>
                  </a:cubicBezTo>
                  <a:cubicBezTo>
                    <a:pt x="10" y="76"/>
                    <a:pt x="10" y="75"/>
                    <a:pt x="10" y="74"/>
                  </a:cubicBezTo>
                  <a:cubicBezTo>
                    <a:pt x="10" y="74"/>
                    <a:pt x="10" y="73"/>
                    <a:pt x="10" y="73"/>
                  </a:cubicBezTo>
                  <a:cubicBezTo>
                    <a:pt x="10" y="72"/>
                    <a:pt x="10" y="71"/>
                    <a:pt x="9" y="70"/>
                  </a:cubicBezTo>
                  <a:cubicBezTo>
                    <a:pt x="9" y="70"/>
                    <a:pt x="9" y="70"/>
                    <a:pt x="9" y="69"/>
                  </a:cubicBezTo>
                  <a:cubicBezTo>
                    <a:pt x="9" y="68"/>
                    <a:pt x="9" y="68"/>
                    <a:pt x="9" y="67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8" y="64"/>
                    <a:pt x="8" y="63"/>
                  </a:cubicBezTo>
                  <a:cubicBezTo>
                    <a:pt x="8" y="63"/>
                    <a:pt x="8" y="62"/>
                    <a:pt x="8" y="62"/>
                  </a:cubicBezTo>
                  <a:cubicBezTo>
                    <a:pt x="8" y="61"/>
                    <a:pt x="8" y="60"/>
                    <a:pt x="8" y="59"/>
                  </a:cubicBezTo>
                  <a:cubicBezTo>
                    <a:pt x="8" y="59"/>
                    <a:pt x="8" y="59"/>
                    <a:pt x="8" y="58"/>
                  </a:cubicBezTo>
                  <a:cubicBezTo>
                    <a:pt x="8" y="57"/>
                    <a:pt x="7" y="57"/>
                    <a:pt x="7" y="56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4"/>
                    <a:pt x="7" y="53"/>
                    <a:pt x="7" y="52"/>
                  </a:cubicBezTo>
                  <a:cubicBezTo>
                    <a:pt x="7" y="52"/>
                    <a:pt x="7" y="52"/>
                    <a:pt x="7" y="51"/>
                  </a:cubicBezTo>
                  <a:cubicBezTo>
                    <a:pt x="7" y="50"/>
                    <a:pt x="7" y="49"/>
                    <a:pt x="7" y="48"/>
                  </a:cubicBezTo>
                  <a:cubicBezTo>
                    <a:pt x="7" y="48"/>
                    <a:pt x="7" y="48"/>
                    <a:pt x="6" y="48"/>
                  </a:cubicBezTo>
                  <a:cubicBezTo>
                    <a:pt x="6" y="47"/>
                    <a:pt x="6" y="46"/>
                    <a:pt x="6" y="45"/>
                  </a:cubicBezTo>
                  <a:cubicBezTo>
                    <a:pt x="6" y="45"/>
                    <a:pt x="6" y="44"/>
                    <a:pt x="6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ubicBezTo>
                    <a:pt x="6" y="38"/>
                    <a:pt x="6" y="38"/>
                    <a:pt x="6" y="37"/>
                  </a:cubicBezTo>
                  <a:cubicBezTo>
                    <a:pt x="6" y="36"/>
                    <a:pt x="6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2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3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5" y="16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9"/>
                    <a:pt x="0" y="35"/>
                    <a:pt x="3" y="54"/>
                  </a:cubicBezTo>
                  <a:cubicBezTo>
                    <a:pt x="6" y="71"/>
                    <a:pt x="8" y="88"/>
                    <a:pt x="13" y="96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6"/>
                    <a:pt x="12" y="85"/>
                  </a:cubicBezTo>
                  <a:cubicBezTo>
                    <a:pt x="12" y="85"/>
                    <a:pt x="12" y="84"/>
                    <a:pt x="12" y="8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606">
              <a:extLst>
                <a:ext uri="{FF2B5EF4-FFF2-40B4-BE49-F238E27FC236}">
                  <a16:creationId xmlns:a16="http://schemas.microsoft.com/office/drawing/2014/main" id="{8B147555-37A2-469F-B36E-18F0649C0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080"/>
              <a:ext cx="82" cy="61"/>
            </a:xfrm>
            <a:custGeom>
              <a:avLst/>
              <a:gdLst>
                <a:gd name="T0" fmla="*/ 38 w 49"/>
                <a:gd name="T1" fmla="*/ 0 h 36"/>
                <a:gd name="T2" fmla="*/ 29 w 49"/>
                <a:gd name="T3" fmla="*/ 7 h 36"/>
                <a:gd name="T4" fmla="*/ 23 w 49"/>
                <a:gd name="T5" fmla="*/ 16 h 36"/>
                <a:gd name="T6" fmla="*/ 17 w 49"/>
                <a:gd name="T7" fmla="*/ 6 h 36"/>
                <a:gd name="T8" fmla="*/ 8 w 49"/>
                <a:gd name="T9" fmla="*/ 0 h 36"/>
                <a:gd name="T10" fmla="*/ 0 w 49"/>
                <a:gd name="T11" fmla="*/ 2 h 36"/>
                <a:gd name="T12" fmla="*/ 23 w 49"/>
                <a:gd name="T13" fmla="*/ 36 h 36"/>
                <a:gd name="T14" fmla="*/ 49 w 49"/>
                <a:gd name="T15" fmla="*/ 3 h 36"/>
                <a:gd name="T16" fmla="*/ 38 w 49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36">
                  <a:moveTo>
                    <a:pt x="38" y="0"/>
                  </a:moveTo>
                  <a:cubicBezTo>
                    <a:pt x="35" y="3"/>
                    <a:pt x="32" y="5"/>
                    <a:pt x="29" y="7"/>
                  </a:cubicBezTo>
                  <a:cubicBezTo>
                    <a:pt x="29" y="7"/>
                    <a:pt x="27" y="10"/>
                    <a:pt x="23" y="16"/>
                  </a:cubicBezTo>
                  <a:cubicBezTo>
                    <a:pt x="23" y="16"/>
                    <a:pt x="18" y="9"/>
                    <a:pt x="17" y="6"/>
                  </a:cubicBezTo>
                  <a:cubicBezTo>
                    <a:pt x="17" y="6"/>
                    <a:pt x="12" y="5"/>
                    <a:pt x="8" y="0"/>
                  </a:cubicBezTo>
                  <a:cubicBezTo>
                    <a:pt x="5" y="0"/>
                    <a:pt x="3" y="1"/>
                    <a:pt x="0" y="2"/>
                  </a:cubicBezTo>
                  <a:cubicBezTo>
                    <a:pt x="1" y="8"/>
                    <a:pt x="6" y="24"/>
                    <a:pt x="23" y="36"/>
                  </a:cubicBezTo>
                  <a:cubicBezTo>
                    <a:pt x="23" y="36"/>
                    <a:pt x="42" y="19"/>
                    <a:pt x="49" y="3"/>
                  </a:cubicBezTo>
                  <a:cubicBezTo>
                    <a:pt x="45" y="2"/>
                    <a:pt x="41" y="1"/>
                    <a:pt x="38" y="0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607">
              <a:extLst>
                <a:ext uri="{FF2B5EF4-FFF2-40B4-BE49-F238E27FC236}">
                  <a16:creationId xmlns:a16="http://schemas.microsoft.com/office/drawing/2014/main" id="{D6F1F962-28BA-4D55-A4A3-EADEA72C0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44"/>
              <a:ext cx="61" cy="70"/>
            </a:xfrm>
            <a:custGeom>
              <a:avLst/>
              <a:gdLst>
                <a:gd name="T0" fmla="*/ 36 w 36"/>
                <a:gd name="T1" fmla="*/ 22 h 41"/>
                <a:gd name="T2" fmla="*/ 28 w 36"/>
                <a:gd name="T3" fmla="*/ 31 h 41"/>
                <a:gd name="T4" fmla="*/ 18 w 36"/>
                <a:gd name="T5" fmla="*/ 41 h 41"/>
                <a:gd name="T6" fmla="*/ 9 w 36"/>
                <a:gd name="T7" fmla="*/ 31 h 41"/>
                <a:gd name="T8" fmla="*/ 1 w 36"/>
                <a:gd name="T9" fmla="*/ 22 h 41"/>
                <a:gd name="T10" fmla="*/ 3 w 36"/>
                <a:gd name="T11" fmla="*/ 0 h 41"/>
                <a:gd name="T12" fmla="*/ 34 w 36"/>
                <a:gd name="T13" fmla="*/ 0 h 41"/>
                <a:gd name="T14" fmla="*/ 36 w 36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36" y="22"/>
                  </a:moveTo>
                  <a:cubicBezTo>
                    <a:pt x="36" y="27"/>
                    <a:pt x="33" y="29"/>
                    <a:pt x="28" y="31"/>
                  </a:cubicBezTo>
                  <a:cubicBezTo>
                    <a:pt x="25" y="32"/>
                    <a:pt x="22" y="41"/>
                    <a:pt x="18" y="41"/>
                  </a:cubicBezTo>
                  <a:cubicBezTo>
                    <a:pt x="15" y="41"/>
                    <a:pt x="12" y="32"/>
                    <a:pt x="9" y="31"/>
                  </a:cubicBezTo>
                  <a:cubicBezTo>
                    <a:pt x="3" y="30"/>
                    <a:pt x="0" y="28"/>
                    <a:pt x="1" y="2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6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5BEF0990-95F5-404B-8E9B-2F315D88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048"/>
              <a:ext cx="58" cy="30"/>
            </a:xfrm>
            <a:custGeom>
              <a:avLst/>
              <a:gdLst>
                <a:gd name="T0" fmla="*/ 34 w 34"/>
                <a:gd name="T1" fmla="*/ 13 h 18"/>
                <a:gd name="T2" fmla="*/ 0 w 34"/>
                <a:gd name="T3" fmla="*/ 17 h 18"/>
                <a:gd name="T4" fmla="*/ 2 w 34"/>
                <a:gd name="T5" fmla="*/ 0 h 18"/>
                <a:gd name="T6" fmla="*/ 33 w 34"/>
                <a:gd name="T7" fmla="*/ 0 h 18"/>
                <a:gd name="T8" fmla="*/ 34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3"/>
                  </a:moveTo>
                  <a:cubicBezTo>
                    <a:pt x="24" y="16"/>
                    <a:pt x="12" y="18"/>
                    <a:pt x="0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FB46E3EB-8E50-4234-848A-3E78AD6B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071"/>
              <a:ext cx="76" cy="63"/>
            </a:xfrm>
            <a:custGeom>
              <a:avLst/>
              <a:gdLst>
                <a:gd name="T0" fmla="*/ 39 w 45"/>
                <a:gd name="T1" fmla="*/ 0 h 37"/>
                <a:gd name="T2" fmla="*/ 26 w 45"/>
                <a:gd name="T3" fmla="*/ 13 h 37"/>
                <a:gd name="T4" fmla="*/ 21 w 45"/>
                <a:gd name="T5" fmla="*/ 20 h 37"/>
                <a:gd name="T6" fmla="*/ 16 w 45"/>
                <a:gd name="T7" fmla="*/ 12 h 37"/>
                <a:gd name="T8" fmla="*/ 5 w 45"/>
                <a:gd name="T9" fmla="*/ 2 h 37"/>
                <a:gd name="T10" fmla="*/ 0 w 45"/>
                <a:gd name="T11" fmla="*/ 6 h 37"/>
                <a:gd name="T12" fmla="*/ 21 w 45"/>
                <a:gd name="T13" fmla="*/ 37 h 37"/>
                <a:gd name="T14" fmla="*/ 45 w 45"/>
                <a:gd name="T15" fmla="*/ 6 h 37"/>
                <a:gd name="T16" fmla="*/ 39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39" y="0"/>
                  </a:moveTo>
                  <a:cubicBezTo>
                    <a:pt x="39" y="0"/>
                    <a:pt x="35" y="9"/>
                    <a:pt x="26" y="13"/>
                  </a:cubicBezTo>
                  <a:cubicBezTo>
                    <a:pt x="26" y="13"/>
                    <a:pt x="24" y="15"/>
                    <a:pt x="21" y="20"/>
                  </a:cubicBezTo>
                  <a:cubicBezTo>
                    <a:pt x="21" y="20"/>
                    <a:pt x="17" y="14"/>
                    <a:pt x="16" y="12"/>
                  </a:cubicBezTo>
                  <a:cubicBezTo>
                    <a:pt x="16" y="12"/>
                    <a:pt x="8" y="10"/>
                    <a:pt x="5" y="2"/>
                  </a:cubicBezTo>
                  <a:cubicBezTo>
                    <a:pt x="5" y="2"/>
                    <a:pt x="3" y="2"/>
                    <a:pt x="0" y="6"/>
                  </a:cubicBezTo>
                  <a:cubicBezTo>
                    <a:pt x="0" y="6"/>
                    <a:pt x="3" y="24"/>
                    <a:pt x="21" y="37"/>
                  </a:cubicBezTo>
                  <a:cubicBezTo>
                    <a:pt x="21" y="37"/>
                    <a:pt x="40" y="21"/>
                    <a:pt x="45" y="6"/>
                  </a:cubicBezTo>
                  <a:cubicBezTo>
                    <a:pt x="45" y="6"/>
                    <a:pt x="41" y="1"/>
                    <a:pt x="39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F7A3152C-1D64-43C5-A440-61996A5B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071"/>
              <a:ext cx="37" cy="43"/>
            </a:xfrm>
            <a:custGeom>
              <a:avLst/>
              <a:gdLst>
                <a:gd name="T0" fmla="*/ 0 w 22"/>
                <a:gd name="T1" fmla="*/ 13 h 25"/>
                <a:gd name="T2" fmla="*/ 9 w 22"/>
                <a:gd name="T3" fmla="*/ 25 h 25"/>
                <a:gd name="T4" fmla="*/ 22 w 22"/>
                <a:gd name="T5" fmla="*/ 7 h 25"/>
                <a:gd name="T6" fmla="*/ 13 w 22"/>
                <a:gd name="T7" fmla="*/ 0 h 25"/>
                <a:gd name="T8" fmla="*/ 0 w 22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0" y="13"/>
                  </a:moveTo>
                  <a:cubicBezTo>
                    <a:pt x="0" y="13"/>
                    <a:pt x="5" y="13"/>
                    <a:pt x="9" y="25"/>
                  </a:cubicBezTo>
                  <a:cubicBezTo>
                    <a:pt x="9" y="25"/>
                    <a:pt x="20" y="17"/>
                    <a:pt x="22" y="7"/>
                  </a:cubicBezTo>
                  <a:cubicBezTo>
                    <a:pt x="22" y="7"/>
                    <a:pt x="21" y="0"/>
                    <a:pt x="13" y="0"/>
                  </a:cubicBezTo>
                  <a:cubicBezTo>
                    <a:pt x="13" y="0"/>
                    <a:pt x="9" y="10"/>
                    <a:pt x="0" y="1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1FDBE07B-5F53-4845-8B54-45906BA3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071"/>
              <a:ext cx="32" cy="46"/>
            </a:xfrm>
            <a:custGeom>
              <a:avLst/>
              <a:gdLst>
                <a:gd name="T0" fmla="*/ 19 w 19"/>
                <a:gd name="T1" fmla="*/ 12 h 27"/>
                <a:gd name="T2" fmla="*/ 8 w 19"/>
                <a:gd name="T3" fmla="*/ 2 h 27"/>
                <a:gd name="T4" fmla="*/ 0 w 19"/>
                <a:gd name="T5" fmla="*/ 7 h 27"/>
                <a:gd name="T6" fmla="*/ 10 w 19"/>
                <a:gd name="T7" fmla="*/ 27 h 27"/>
                <a:gd name="T8" fmla="*/ 19 w 19"/>
                <a:gd name="T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7">
                  <a:moveTo>
                    <a:pt x="19" y="12"/>
                  </a:moveTo>
                  <a:cubicBezTo>
                    <a:pt x="19" y="12"/>
                    <a:pt x="11" y="9"/>
                    <a:pt x="8" y="2"/>
                  </a:cubicBezTo>
                  <a:cubicBezTo>
                    <a:pt x="8" y="2"/>
                    <a:pt x="4" y="0"/>
                    <a:pt x="0" y="7"/>
                  </a:cubicBezTo>
                  <a:cubicBezTo>
                    <a:pt x="0" y="7"/>
                    <a:pt x="1" y="18"/>
                    <a:pt x="10" y="27"/>
                  </a:cubicBezTo>
                  <a:cubicBezTo>
                    <a:pt x="10" y="27"/>
                    <a:pt x="12" y="19"/>
                    <a:pt x="19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12">
              <a:extLst>
                <a:ext uri="{FF2B5EF4-FFF2-40B4-BE49-F238E27FC236}">
                  <a16:creationId xmlns:a16="http://schemas.microsoft.com/office/drawing/2014/main" id="{34DFB450-AB1A-4925-BEF9-37C495F4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907"/>
              <a:ext cx="52" cy="98"/>
            </a:xfrm>
            <a:custGeom>
              <a:avLst/>
              <a:gdLst>
                <a:gd name="T0" fmla="*/ 0 w 31"/>
                <a:gd name="T1" fmla="*/ 18 h 58"/>
                <a:gd name="T2" fmla="*/ 21 w 31"/>
                <a:gd name="T3" fmla="*/ 8 h 58"/>
                <a:gd name="T4" fmla="*/ 3 w 31"/>
                <a:gd name="T5" fmla="*/ 45 h 58"/>
                <a:gd name="T6" fmla="*/ 0 w 31"/>
                <a:gd name="T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0" y="18"/>
                  </a:moveTo>
                  <a:cubicBezTo>
                    <a:pt x="0" y="18"/>
                    <a:pt x="8" y="0"/>
                    <a:pt x="21" y="8"/>
                  </a:cubicBezTo>
                  <a:cubicBezTo>
                    <a:pt x="31" y="15"/>
                    <a:pt x="21" y="58"/>
                    <a:pt x="3" y="45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13">
              <a:extLst>
                <a:ext uri="{FF2B5EF4-FFF2-40B4-BE49-F238E27FC236}">
                  <a16:creationId xmlns:a16="http://schemas.microsoft.com/office/drawing/2014/main" id="{C5233DED-A428-40AB-AE90-CB43A149F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914"/>
              <a:ext cx="30" cy="66"/>
            </a:xfrm>
            <a:custGeom>
              <a:avLst/>
              <a:gdLst>
                <a:gd name="T0" fmla="*/ 2 w 18"/>
                <a:gd name="T1" fmla="*/ 14 h 39"/>
                <a:gd name="T2" fmla="*/ 12 w 18"/>
                <a:gd name="T3" fmla="*/ 7 h 39"/>
                <a:gd name="T4" fmla="*/ 8 w 18"/>
                <a:gd name="T5" fmla="*/ 36 h 39"/>
                <a:gd name="T6" fmla="*/ 1 w 18"/>
                <a:gd name="T7" fmla="*/ 32 h 39"/>
                <a:gd name="T8" fmla="*/ 2 w 18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2" y="14"/>
                  </a:moveTo>
                  <a:cubicBezTo>
                    <a:pt x="2" y="14"/>
                    <a:pt x="3" y="0"/>
                    <a:pt x="12" y="7"/>
                  </a:cubicBezTo>
                  <a:cubicBezTo>
                    <a:pt x="18" y="12"/>
                    <a:pt x="14" y="31"/>
                    <a:pt x="8" y="36"/>
                  </a:cubicBezTo>
                  <a:cubicBezTo>
                    <a:pt x="5" y="39"/>
                    <a:pt x="0" y="36"/>
                    <a:pt x="1" y="32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14">
              <a:extLst>
                <a:ext uri="{FF2B5EF4-FFF2-40B4-BE49-F238E27FC236}">
                  <a16:creationId xmlns:a16="http://schemas.microsoft.com/office/drawing/2014/main" id="{82F31733-E363-4042-A8B0-95D7DB8A5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943"/>
              <a:ext cx="15" cy="20"/>
            </a:xfrm>
            <a:custGeom>
              <a:avLst/>
              <a:gdLst>
                <a:gd name="T0" fmla="*/ 9 w 9"/>
                <a:gd name="T1" fmla="*/ 6 h 12"/>
                <a:gd name="T2" fmla="*/ 4 w 9"/>
                <a:gd name="T3" fmla="*/ 12 h 12"/>
                <a:gd name="T4" fmla="*/ 0 w 9"/>
                <a:gd name="T5" fmla="*/ 6 h 12"/>
                <a:gd name="T6" fmla="*/ 4 w 9"/>
                <a:gd name="T7" fmla="*/ 0 h 12"/>
                <a:gd name="T8" fmla="*/ 9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8" y="9"/>
                    <a:pt x="6" y="12"/>
                    <a:pt x="4" y="12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6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99E13C63-BB88-4AA7-9832-83CE0DBF8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923"/>
              <a:ext cx="17" cy="49"/>
            </a:xfrm>
            <a:custGeom>
              <a:avLst/>
              <a:gdLst>
                <a:gd name="T0" fmla="*/ 8 w 10"/>
                <a:gd name="T1" fmla="*/ 3 h 29"/>
                <a:gd name="T2" fmla="*/ 10 w 10"/>
                <a:gd name="T3" fmla="*/ 12 h 29"/>
                <a:gd name="T4" fmla="*/ 10 w 10"/>
                <a:gd name="T5" fmla="*/ 13 h 29"/>
                <a:gd name="T6" fmla="*/ 10 w 10"/>
                <a:gd name="T7" fmla="*/ 14 h 29"/>
                <a:gd name="T8" fmla="*/ 5 w 10"/>
                <a:gd name="T9" fmla="*/ 29 h 29"/>
                <a:gd name="T10" fmla="*/ 5 w 10"/>
                <a:gd name="T11" fmla="*/ 3 h 29"/>
                <a:gd name="T12" fmla="*/ 0 w 10"/>
                <a:gd name="T13" fmla="*/ 1 h 29"/>
                <a:gd name="T14" fmla="*/ 2 w 10"/>
                <a:gd name="T15" fmla="*/ 0 h 29"/>
                <a:gd name="T16" fmla="*/ 7 w 10"/>
                <a:gd name="T17" fmla="*/ 2 h 29"/>
                <a:gd name="T18" fmla="*/ 8 w 10"/>
                <a:gd name="T19" fmla="*/ 3 h 29"/>
                <a:gd name="T20" fmla="*/ 8 w 10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9">
                  <a:moveTo>
                    <a:pt x="8" y="3"/>
                  </a:moveTo>
                  <a:cubicBezTo>
                    <a:pt x="10" y="5"/>
                    <a:pt x="10" y="8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9"/>
                    <a:pt x="8" y="25"/>
                    <a:pt x="5" y="29"/>
                  </a:cubicBezTo>
                  <a:cubicBezTo>
                    <a:pt x="10" y="21"/>
                    <a:pt x="10" y="7"/>
                    <a:pt x="5" y="3"/>
                  </a:cubicBezTo>
                  <a:cubicBezTo>
                    <a:pt x="3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16">
              <a:extLst>
                <a:ext uri="{FF2B5EF4-FFF2-40B4-BE49-F238E27FC236}">
                  <a16:creationId xmlns:a16="http://schemas.microsoft.com/office/drawing/2014/main" id="{15BDAC51-7A5C-4CA9-96D6-F785406A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07"/>
              <a:ext cx="52" cy="100"/>
            </a:xfrm>
            <a:custGeom>
              <a:avLst/>
              <a:gdLst>
                <a:gd name="T0" fmla="*/ 11 w 31"/>
                <a:gd name="T1" fmla="*/ 9 h 59"/>
                <a:gd name="T2" fmla="*/ 31 w 31"/>
                <a:gd name="T3" fmla="*/ 18 h 59"/>
                <a:gd name="T4" fmla="*/ 29 w 31"/>
                <a:gd name="T5" fmla="*/ 45 h 59"/>
                <a:gd name="T6" fmla="*/ 11 w 31"/>
                <a:gd name="T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9">
                  <a:moveTo>
                    <a:pt x="11" y="9"/>
                  </a:moveTo>
                  <a:cubicBezTo>
                    <a:pt x="22" y="0"/>
                    <a:pt x="31" y="18"/>
                    <a:pt x="31" y="18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12" y="59"/>
                    <a:pt x="0" y="16"/>
                    <a:pt x="11" y="9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17">
              <a:extLst>
                <a:ext uri="{FF2B5EF4-FFF2-40B4-BE49-F238E27FC236}">
                  <a16:creationId xmlns:a16="http://schemas.microsoft.com/office/drawing/2014/main" id="{6FF7F480-1E13-4F16-B6CF-2CE554C7D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819"/>
              <a:ext cx="217" cy="261"/>
            </a:xfrm>
            <a:custGeom>
              <a:avLst/>
              <a:gdLst>
                <a:gd name="T0" fmla="*/ 18 w 129"/>
                <a:gd name="T1" fmla="*/ 32 h 154"/>
                <a:gd name="T2" fmla="*/ 9 w 129"/>
                <a:gd name="T3" fmla="*/ 69 h 154"/>
                <a:gd name="T4" fmla="*/ 39 w 129"/>
                <a:gd name="T5" fmla="*/ 138 h 154"/>
                <a:gd name="T6" fmla="*/ 122 w 129"/>
                <a:gd name="T7" fmla="*/ 107 h 154"/>
                <a:gd name="T8" fmla="*/ 119 w 129"/>
                <a:gd name="T9" fmla="*/ 35 h 154"/>
                <a:gd name="T10" fmla="*/ 65 w 129"/>
                <a:gd name="T11" fmla="*/ 0 h 154"/>
                <a:gd name="T12" fmla="*/ 18 w 129"/>
                <a:gd name="T13" fmla="*/ 3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54">
                  <a:moveTo>
                    <a:pt x="18" y="32"/>
                  </a:moveTo>
                  <a:cubicBezTo>
                    <a:pt x="14" y="42"/>
                    <a:pt x="12" y="56"/>
                    <a:pt x="9" y="69"/>
                  </a:cubicBezTo>
                  <a:cubicBezTo>
                    <a:pt x="7" y="82"/>
                    <a:pt x="0" y="123"/>
                    <a:pt x="39" y="138"/>
                  </a:cubicBezTo>
                  <a:cubicBezTo>
                    <a:pt x="78" y="154"/>
                    <a:pt x="112" y="134"/>
                    <a:pt x="122" y="107"/>
                  </a:cubicBezTo>
                  <a:cubicBezTo>
                    <a:pt x="129" y="87"/>
                    <a:pt x="126" y="55"/>
                    <a:pt x="119" y="35"/>
                  </a:cubicBezTo>
                  <a:cubicBezTo>
                    <a:pt x="109" y="9"/>
                    <a:pt x="88" y="0"/>
                    <a:pt x="65" y="0"/>
                  </a:cubicBezTo>
                  <a:cubicBezTo>
                    <a:pt x="43" y="0"/>
                    <a:pt x="25" y="11"/>
                    <a:pt x="18" y="3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4047DA84-E8FB-4B14-8305-BBE9D532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931"/>
              <a:ext cx="206" cy="140"/>
            </a:xfrm>
            <a:custGeom>
              <a:avLst/>
              <a:gdLst>
                <a:gd name="T0" fmla="*/ 122 w 122"/>
                <a:gd name="T1" fmla="*/ 15 h 83"/>
                <a:gd name="T2" fmla="*/ 112 w 122"/>
                <a:gd name="T3" fmla="*/ 61 h 83"/>
                <a:gd name="T4" fmla="*/ 59 w 122"/>
                <a:gd name="T5" fmla="*/ 83 h 83"/>
                <a:gd name="T6" fmla="*/ 2 w 122"/>
                <a:gd name="T7" fmla="*/ 19 h 83"/>
                <a:gd name="T8" fmla="*/ 10 w 122"/>
                <a:gd name="T9" fmla="*/ 0 h 83"/>
                <a:gd name="T10" fmla="*/ 23 w 122"/>
                <a:gd name="T11" fmla="*/ 28 h 83"/>
                <a:gd name="T12" fmla="*/ 53 w 122"/>
                <a:gd name="T13" fmla="*/ 33 h 83"/>
                <a:gd name="T14" fmla="*/ 61 w 122"/>
                <a:gd name="T15" fmla="*/ 34 h 83"/>
                <a:gd name="T16" fmla="*/ 99 w 122"/>
                <a:gd name="T17" fmla="*/ 27 h 83"/>
                <a:gd name="T18" fmla="*/ 114 w 122"/>
                <a:gd name="T19" fmla="*/ 3 h 83"/>
                <a:gd name="T20" fmla="*/ 122 w 122"/>
                <a:gd name="T21" fmla="*/ 1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2" h="83">
                  <a:moveTo>
                    <a:pt x="122" y="15"/>
                  </a:moveTo>
                  <a:cubicBezTo>
                    <a:pt x="122" y="15"/>
                    <a:pt x="121" y="50"/>
                    <a:pt x="112" y="61"/>
                  </a:cubicBezTo>
                  <a:cubicBezTo>
                    <a:pt x="103" y="73"/>
                    <a:pt x="93" y="83"/>
                    <a:pt x="59" y="83"/>
                  </a:cubicBezTo>
                  <a:cubicBezTo>
                    <a:pt x="25" y="83"/>
                    <a:pt x="0" y="67"/>
                    <a:pt x="2" y="19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27"/>
                    <a:pt x="23" y="28"/>
                  </a:cubicBezTo>
                  <a:cubicBezTo>
                    <a:pt x="34" y="29"/>
                    <a:pt x="43" y="29"/>
                    <a:pt x="53" y="33"/>
                  </a:cubicBezTo>
                  <a:cubicBezTo>
                    <a:pt x="55" y="34"/>
                    <a:pt x="58" y="34"/>
                    <a:pt x="61" y="34"/>
                  </a:cubicBezTo>
                  <a:cubicBezTo>
                    <a:pt x="70" y="32"/>
                    <a:pt x="88" y="29"/>
                    <a:pt x="99" y="27"/>
                  </a:cubicBezTo>
                  <a:cubicBezTo>
                    <a:pt x="114" y="24"/>
                    <a:pt x="114" y="3"/>
                    <a:pt x="114" y="3"/>
                  </a:cubicBezTo>
                  <a:lnTo>
                    <a:pt x="122" y="15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253BA101-CBAD-41C7-BEAF-E561E7EA7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862"/>
              <a:ext cx="22" cy="101"/>
            </a:xfrm>
            <a:custGeom>
              <a:avLst/>
              <a:gdLst>
                <a:gd name="T0" fmla="*/ 13 w 13"/>
                <a:gd name="T1" fmla="*/ 6 h 60"/>
                <a:gd name="T2" fmla="*/ 0 w 13"/>
                <a:gd name="T3" fmla="*/ 60 h 60"/>
                <a:gd name="T4" fmla="*/ 9 w 13"/>
                <a:gd name="T5" fmla="*/ 0 h 60"/>
                <a:gd name="T6" fmla="*/ 13 w 13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0">
                  <a:moveTo>
                    <a:pt x="13" y="6"/>
                  </a:moveTo>
                  <a:cubicBezTo>
                    <a:pt x="13" y="6"/>
                    <a:pt x="12" y="48"/>
                    <a:pt x="0" y="60"/>
                  </a:cubicBezTo>
                  <a:cubicBezTo>
                    <a:pt x="0" y="60"/>
                    <a:pt x="1" y="13"/>
                    <a:pt x="9" y="0"/>
                  </a:cubicBezTo>
                  <a:lnTo>
                    <a:pt x="13" y="6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C10D7D01-A26A-4510-A916-720339A3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1946"/>
              <a:ext cx="29" cy="44"/>
            </a:xfrm>
            <a:custGeom>
              <a:avLst/>
              <a:gdLst>
                <a:gd name="T0" fmla="*/ 15 w 17"/>
                <a:gd name="T1" fmla="*/ 0 h 26"/>
                <a:gd name="T2" fmla="*/ 0 w 17"/>
                <a:gd name="T3" fmla="*/ 17 h 26"/>
                <a:gd name="T4" fmla="*/ 15 w 17"/>
                <a:gd name="T5" fmla="*/ 24 h 26"/>
                <a:gd name="T6" fmla="*/ 7 w 17"/>
                <a:gd name="T7" fmla="*/ 18 h 26"/>
                <a:gd name="T8" fmla="*/ 15 w 1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6">
                  <a:moveTo>
                    <a:pt x="15" y="0"/>
                  </a:moveTo>
                  <a:cubicBezTo>
                    <a:pt x="15" y="0"/>
                    <a:pt x="14" y="13"/>
                    <a:pt x="0" y="17"/>
                  </a:cubicBezTo>
                  <a:cubicBezTo>
                    <a:pt x="0" y="17"/>
                    <a:pt x="5" y="26"/>
                    <a:pt x="15" y="24"/>
                  </a:cubicBezTo>
                  <a:cubicBezTo>
                    <a:pt x="15" y="24"/>
                    <a:pt x="10" y="23"/>
                    <a:pt x="7" y="18"/>
                  </a:cubicBezTo>
                  <a:cubicBezTo>
                    <a:pt x="7" y="18"/>
                    <a:pt x="17" y="12"/>
                    <a:pt x="15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201C2CAB-7F53-498A-A03D-E59A73A83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1887"/>
              <a:ext cx="46" cy="24"/>
            </a:xfrm>
            <a:custGeom>
              <a:avLst/>
              <a:gdLst>
                <a:gd name="T0" fmla="*/ 0 w 27"/>
                <a:gd name="T1" fmla="*/ 14 h 14"/>
                <a:gd name="T2" fmla="*/ 13 w 27"/>
                <a:gd name="T3" fmla="*/ 7 h 14"/>
                <a:gd name="T4" fmla="*/ 27 w 27"/>
                <a:gd name="T5" fmla="*/ 0 h 14"/>
                <a:gd name="T6" fmla="*/ 15 w 27"/>
                <a:gd name="T7" fmla="*/ 10 h 14"/>
                <a:gd name="T8" fmla="*/ 0 w 2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4"/>
                  </a:moveTo>
                  <a:cubicBezTo>
                    <a:pt x="5" y="12"/>
                    <a:pt x="9" y="10"/>
                    <a:pt x="13" y="7"/>
                  </a:cubicBezTo>
                  <a:cubicBezTo>
                    <a:pt x="18" y="5"/>
                    <a:pt x="22" y="2"/>
                    <a:pt x="27" y="0"/>
                  </a:cubicBezTo>
                  <a:cubicBezTo>
                    <a:pt x="24" y="4"/>
                    <a:pt x="19" y="7"/>
                    <a:pt x="15" y="10"/>
                  </a:cubicBezTo>
                  <a:cubicBezTo>
                    <a:pt x="10" y="12"/>
                    <a:pt x="5" y="14"/>
                    <a:pt x="0" y="1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622">
              <a:extLst>
                <a:ext uri="{FF2B5EF4-FFF2-40B4-BE49-F238E27FC236}">
                  <a16:creationId xmlns:a16="http://schemas.microsoft.com/office/drawing/2014/main" id="{27505F4C-34F1-41A3-8A55-163466DD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892"/>
              <a:ext cx="47" cy="19"/>
            </a:xfrm>
            <a:custGeom>
              <a:avLst/>
              <a:gdLst>
                <a:gd name="T0" fmla="*/ 28 w 28"/>
                <a:gd name="T1" fmla="*/ 11 h 11"/>
                <a:gd name="T2" fmla="*/ 13 w 28"/>
                <a:gd name="T3" fmla="*/ 8 h 11"/>
                <a:gd name="T4" fmla="*/ 0 w 28"/>
                <a:gd name="T5" fmla="*/ 0 h 11"/>
                <a:gd name="T6" fmla="*/ 14 w 28"/>
                <a:gd name="T7" fmla="*/ 5 h 11"/>
                <a:gd name="T8" fmla="*/ 28 w 28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1">
                  <a:moveTo>
                    <a:pt x="28" y="11"/>
                  </a:moveTo>
                  <a:cubicBezTo>
                    <a:pt x="23" y="11"/>
                    <a:pt x="18" y="10"/>
                    <a:pt x="13" y="8"/>
                  </a:cubicBezTo>
                  <a:cubicBezTo>
                    <a:pt x="8" y="6"/>
                    <a:pt x="4" y="4"/>
                    <a:pt x="0" y="0"/>
                  </a:cubicBezTo>
                  <a:cubicBezTo>
                    <a:pt x="5" y="2"/>
                    <a:pt x="9" y="4"/>
                    <a:pt x="14" y="5"/>
                  </a:cubicBezTo>
                  <a:cubicBezTo>
                    <a:pt x="19" y="7"/>
                    <a:pt x="23" y="9"/>
                    <a:pt x="28" y="1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966E794D-1D39-45EC-8A76-81873D73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14"/>
              <a:ext cx="51" cy="44"/>
            </a:xfrm>
            <a:custGeom>
              <a:avLst/>
              <a:gdLst>
                <a:gd name="T0" fmla="*/ 0 w 30"/>
                <a:gd name="T1" fmla="*/ 19 h 26"/>
                <a:gd name="T2" fmla="*/ 16 w 30"/>
                <a:gd name="T3" fmla="*/ 0 h 26"/>
                <a:gd name="T4" fmla="*/ 30 w 30"/>
                <a:gd name="T5" fmla="*/ 19 h 26"/>
                <a:gd name="T6" fmla="*/ 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0" y="19"/>
                  </a:moveTo>
                  <a:cubicBezTo>
                    <a:pt x="0" y="19"/>
                    <a:pt x="2" y="0"/>
                    <a:pt x="16" y="0"/>
                  </a:cubicBezTo>
                  <a:cubicBezTo>
                    <a:pt x="29" y="0"/>
                    <a:pt x="30" y="19"/>
                    <a:pt x="30" y="19"/>
                  </a:cubicBezTo>
                  <a:cubicBezTo>
                    <a:pt x="30" y="19"/>
                    <a:pt x="16" y="26"/>
                    <a:pt x="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624">
              <a:extLst>
                <a:ext uri="{FF2B5EF4-FFF2-40B4-BE49-F238E27FC236}">
                  <a16:creationId xmlns:a16="http://schemas.microsoft.com/office/drawing/2014/main" id="{DB69C602-526B-4401-B4FE-5227BEAB6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912"/>
              <a:ext cx="51" cy="34"/>
            </a:xfrm>
            <a:custGeom>
              <a:avLst/>
              <a:gdLst>
                <a:gd name="T0" fmla="*/ 0 w 30"/>
                <a:gd name="T1" fmla="*/ 20 h 20"/>
                <a:gd name="T2" fmla="*/ 4 w 30"/>
                <a:gd name="T3" fmla="*/ 7 h 20"/>
                <a:gd name="T4" fmla="*/ 8 w 30"/>
                <a:gd name="T5" fmla="*/ 2 h 20"/>
                <a:gd name="T6" fmla="*/ 15 w 30"/>
                <a:gd name="T7" fmla="*/ 0 h 20"/>
                <a:gd name="T8" fmla="*/ 22 w 30"/>
                <a:gd name="T9" fmla="*/ 1 h 20"/>
                <a:gd name="T10" fmla="*/ 27 w 30"/>
                <a:gd name="T11" fmla="*/ 7 h 20"/>
                <a:gd name="T12" fmla="*/ 30 w 30"/>
                <a:gd name="T13" fmla="*/ 20 h 20"/>
                <a:gd name="T14" fmla="*/ 26 w 30"/>
                <a:gd name="T15" fmla="*/ 8 h 20"/>
                <a:gd name="T16" fmla="*/ 21 w 30"/>
                <a:gd name="T17" fmla="*/ 3 h 20"/>
                <a:gd name="T18" fmla="*/ 15 w 30"/>
                <a:gd name="T19" fmla="*/ 2 h 20"/>
                <a:gd name="T20" fmla="*/ 10 w 30"/>
                <a:gd name="T21" fmla="*/ 3 h 20"/>
                <a:gd name="T22" fmla="*/ 5 w 30"/>
                <a:gd name="T23" fmla="*/ 8 h 20"/>
                <a:gd name="T24" fmla="*/ 2 w 30"/>
                <a:gd name="T25" fmla="*/ 14 h 20"/>
                <a:gd name="T26" fmla="*/ 0 w 30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0">
                  <a:moveTo>
                    <a:pt x="0" y="20"/>
                  </a:moveTo>
                  <a:cubicBezTo>
                    <a:pt x="0" y="16"/>
                    <a:pt x="1" y="11"/>
                    <a:pt x="4" y="7"/>
                  </a:cubicBezTo>
                  <a:cubicBezTo>
                    <a:pt x="5" y="5"/>
                    <a:pt x="6" y="3"/>
                    <a:pt x="8" y="2"/>
                  </a:cubicBezTo>
                  <a:cubicBezTo>
                    <a:pt x="10" y="0"/>
                    <a:pt x="13" y="0"/>
                    <a:pt x="15" y="0"/>
                  </a:cubicBezTo>
                  <a:cubicBezTo>
                    <a:pt x="18" y="0"/>
                    <a:pt x="20" y="0"/>
                    <a:pt x="22" y="1"/>
                  </a:cubicBezTo>
                  <a:cubicBezTo>
                    <a:pt x="24" y="3"/>
                    <a:pt x="26" y="5"/>
                    <a:pt x="27" y="7"/>
                  </a:cubicBezTo>
                  <a:cubicBezTo>
                    <a:pt x="29" y="11"/>
                    <a:pt x="30" y="15"/>
                    <a:pt x="30" y="20"/>
                  </a:cubicBezTo>
                  <a:cubicBezTo>
                    <a:pt x="29" y="16"/>
                    <a:pt x="28" y="11"/>
                    <a:pt x="26" y="8"/>
                  </a:cubicBezTo>
                  <a:cubicBezTo>
                    <a:pt x="24" y="6"/>
                    <a:pt x="23" y="4"/>
                    <a:pt x="21" y="3"/>
                  </a:cubicBezTo>
                  <a:cubicBezTo>
                    <a:pt x="19" y="2"/>
                    <a:pt x="17" y="2"/>
                    <a:pt x="15" y="2"/>
                  </a:cubicBezTo>
                  <a:cubicBezTo>
                    <a:pt x="13" y="2"/>
                    <a:pt x="11" y="2"/>
                    <a:pt x="10" y="3"/>
                  </a:cubicBezTo>
                  <a:cubicBezTo>
                    <a:pt x="8" y="5"/>
                    <a:pt x="6" y="6"/>
                    <a:pt x="5" y="8"/>
                  </a:cubicBezTo>
                  <a:cubicBezTo>
                    <a:pt x="4" y="10"/>
                    <a:pt x="3" y="12"/>
                    <a:pt x="2" y="14"/>
                  </a:cubicBezTo>
                  <a:cubicBezTo>
                    <a:pt x="1" y="16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625">
              <a:extLst>
                <a:ext uri="{FF2B5EF4-FFF2-40B4-BE49-F238E27FC236}">
                  <a16:creationId xmlns:a16="http://schemas.microsoft.com/office/drawing/2014/main" id="{4D9B33E7-305A-4C43-95F6-041991FC4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924"/>
              <a:ext cx="10" cy="22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6" y="10"/>
                    <a:pt x="6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626">
              <a:extLst>
                <a:ext uri="{FF2B5EF4-FFF2-40B4-BE49-F238E27FC236}">
                  <a16:creationId xmlns:a16="http://schemas.microsoft.com/office/drawing/2014/main" id="{431B90AB-1FEF-4AE3-8122-BD5B1ACD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914"/>
              <a:ext cx="51" cy="44"/>
            </a:xfrm>
            <a:custGeom>
              <a:avLst/>
              <a:gdLst>
                <a:gd name="T0" fmla="*/ 30 w 30"/>
                <a:gd name="T1" fmla="*/ 19 h 26"/>
                <a:gd name="T2" fmla="*/ 14 w 30"/>
                <a:gd name="T3" fmla="*/ 0 h 26"/>
                <a:gd name="T4" fmla="*/ 0 w 30"/>
                <a:gd name="T5" fmla="*/ 19 h 26"/>
                <a:gd name="T6" fmla="*/ 30 w 30"/>
                <a:gd name="T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30" y="19"/>
                  </a:moveTo>
                  <a:cubicBezTo>
                    <a:pt x="30" y="19"/>
                    <a:pt x="28" y="0"/>
                    <a:pt x="14" y="0"/>
                  </a:cubicBezTo>
                  <a:cubicBezTo>
                    <a:pt x="1" y="0"/>
                    <a:pt x="0" y="19"/>
                    <a:pt x="0" y="19"/>
                  </a:cubicBezTo>
                  <a:cubicBezTo>
                    <a:pt x="0" y="19"/>
                    <a:pt x="14" y="26"/>
                    <a:pt x="30" y="19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627">
              <a:extLst>
                <a:ext uri="{FF2B5EF4-FFF2-40B4-BE49-F238E27FC236}">
                  <a16:creationId xmlns:a16="http://schemas.microsoft.com/office/drawing/2014/main" id="{D8E4DA0E-7547-4EF8-99B3-B597760A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1912"/>
              <a:ext cx="51" cy="34"/>
            </a:xfrm>
            <a:custGeom>
              <a:avLst/>
              <a:gdLst>
                <a:gd name="T0" fmla="*/ 30 w 30"/>
                <a:gd name="T1" fmla="*/ 20 h 20"/>
                <a:gd name="T2" fmla="*/ 28 w 30"/>
                <a:gd name="T3" fmla="*/ 14 h 20"/>
                <a:gd name="T4" fmla="*/ 25 w 30"/>
                <a:gd name="T5" fmla="*/ 8 h 20"/>
                <a:gd name="T6" fmla="*/ 20 w 30"/>
                <a:gd name="T7" fmla="*/ 3 h 20"/>
                <a:gd name="T8" fmla="*/ 15 w 30"/>
                <a:gd name="T9" fmla="*/ 2 h 20"/>
                <a:gd name="T10" fmla="*/ 9 w 30"/>
                <a:gd name="T11" fmla="*/ 3 h 20"/>
                <a:gd name="T12" fmla="*/ 4 w 30"/>
                <a:gd name="T13" fmla="*/ 8 h 20"/>
                <a:gd name="T14" fmla="*/ 0 w 30"/>
                <a:gd name="T15" fmla="*/ 20 h 20"/>
                <a:gd name="T16" fmla="*/ 3 w 30"/>
                <a:gd name="T17" fmla="*/ 7 h 20"/>
                <a:gd name="T18" fmla="*/ 8 w 30"/>
                <a:gd name="T19" fmla="*/ 1 h 20"/>
                <a:gd name="T20" fmla="*/ 15 w 30"/>
                <a:gd name="T21" fmla="*/ 0 h 20"/>
                <a:gd name="T22" fmla="*/ 22 w 30"/>
                <a:gd name="T23" fmla="*/ 2 h 20"/>
                <a:gd name="T24" fmla="*/ 26 w 30"/>
                <a:gd name="T25" fmla="*/ 7 h 20"/>
                <a:gd name="T26" fmla="*/ 30 w 30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20">
                  <a:moveTo>
                    <a:pt x="30" y="20"/>
                  </a:moveTo>
                  <a:cubicBezTo>
                    <a:pt x="29" y="18"/>
                    <a:pt x="29" y="16"/>
                    <a:pt x="28" y="14"/>
                  </a:cubicBezTo>
                  <a:cubicBezTo>
                    <a:pt x="27" y="12"/>
                    <a:pt x="26" y="10"/>
                    <a:pt x="25" y="8"/>
                  </a:cubicBezTo>
                  <a:cubicBezTo>
                    <a:pt x="24" y="6"/>
                    <a:pt x="22" y="5"/>
                    <a:pt x="20" y="3"/>
                  </a:cubicBezTo>
                  <a:cubicBezTo>
                    <a:pt x="19" y="2"/>
                    <a:pt x="17" y="2"/>
                    <a:pt x="15" y="2"/>
                  </a:cubicBezTo>
                  <a:cubicBezTo>
                    <a:pt x="13" y="2"/>
                    <a:pt x="11" y="2"/>
                    <a:pt x="9" y="3"/>
                  </a:cubicBezTo>
                  <a:cubicBezTo>
                    <a:pt x="7" y="4"/>
                    <a:pt x="6" y="6"/>
                    <a:pt x="4" y="8"/>
                  </a:cubicBezTo>
                  <a:cubicBezTo>
                    <a:pt x="2" y="11"/>
                    <a:pt x="1" y="16"/>
                    <a:pt x="0" y="20"/>
                  </a:cubicBezTo>
                  <a:cubicBezTo>
                    <a:pt x="0" y="15"/>
                    <a:pt x="1" y="11"/>
                    <a:pt x="3" y="7"/>
                  </a:cubicBezTo>
                  <a:cubicBezTo>
                    <a:pt x="4" y="5"/>
                    <a:pt x="6" y="3"/>
                    <a:pt x="8" y="1"/>
                  </a:cubicBezTo>
                  <a:cubicBezTo>
                    <a:pt x="10" y="0"/>
                    <a:pt x="12" y="0"/>
                    <a:pt x="15" y="0"/>
                  </a:cubicBezTo>
                  <a:cubicBezTo>
                    <a:pt x="17" y="0"/>
                    <a:pt x="20" y="0"/>
                    <a:pt x="22" y="2"/>
                  </a:cubicBezTo>
                  <a:cubicBezTo>
                    <a:pt x="24" y="3"/>
                    <a:pt x="25" y="5"/>
                    <a:pt x="26" y="7"/>
                  </a:cubicBezTo>
                  <a:cubicBezTo>
                    <a:pt x="29" y="11"/>
                    <a:pt x="30" y="16"/>
                    <a:pt x="30" y="2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E288236C-20B3-4AE8-B296-D043A5E48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924"/>
              <a:ext cx="10" cy="22"/>
            </a:xfrm>
            <a:custGeom>
              <a:avLst/>
              <a:gdLst>
                <a:gd name="T0" fmla="*/ 3 w 6"/>
                <a:gd name="T1" fmla="*/ 0 h 13"/>
                <a:gd name="T2" fmla="*/ 0 w 6"/>
                <a:gd name="T3" fmla="*/ 3 h 13"/>
                <a:gd name="T4" fmla="*/ 1 w 6"/>
                <a:gd name="T5" fmla="*/ 5 h 13"/>
                <a:gd name="T6" fmla="*/ 0 w 6"/>
                <a:gd name="T7" fmla="*/ 6 h 13"/>
                <a:gd name="T8" fmla="*/ 0 w 6"/>
                <a:gd name="T9" fmla="*/ 7 h 13"/>
                <a:gd name="T10" fmla="*/ 3 w 6"/>
                <a:gd name="T11" fmla="*/ 13 h 13"/>
                <a:gd name="T12" fmla="*/ 6 w 6"/>
                <a:gd name="T13" fmla="*/ 7 h 13"/>
                <a:gd name="T14" fmla="*/ 3 w 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0"/>
                    <a:pt x="1" y="13"/>
                    <a:pt x="3" y="13"/>
                  </a:cubicBezTo>
                  <a:cubicBezTo>
                    <a:pt x="5" y="13"/>
                    <a:pt x="6" y="10"/>
                    <a:pt x="6" y="7"/>
                  </a:cubicBezTo>
                  <a:cubicBezTo>
                    <a:pt x="6" y="3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2516BF81-BE97-44EA-AFF1-629DFA499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1774"/>
              <a:ext cx="238" cy="192"/>
            </a:xfrm>
            <a:custGeom>
              <a:avLst/>
              <a:gdLst>
                <a:gd name="T0" fmla="*/ 135 w 141"/>
                <a:gd name="T1" fmla="*/ 114 h 114"/>
                <a:gd name="T2" fmla="*/ 124 w 141"/>
                <a:gd name="T3" fmla="*/ 65 h 114"/>
                <a:gd name="T4" fmla="*/ 95 w 141"/>
                <a:gd name="T5" fmla="*/ 53 h 114"/>
                <a:gd name="T6" fmla="*/ 8 w 141"/>
                <a:gd name="T7" fmla="*/ 41 h 114"/>
                <a:gd name="T8" fmla="*/ 20 w 141"/>
                <a:gd name="T9" fmla="*/ 41 h 114"/>
                <a:gd name="T10" fmla="*/ 0 w 141"/>
                <a:gd name="T11" fmla="*/ 22 h 114"/>
                <a:gd name="T12" fmla="*/ 31 w 141"/>
                <a:gd name="T13" fmla="*/ 26 h 114"/>
                <a:gd name="T14" fmla="*/ 15 w 141"/>
                <a:gd name="T15" fmla="*/ 17 h 114"/>
                <a:gd name="T16" fmla="*/ 41 w 141"/>
                <a:gd name="T17" fmla="*/ 13 h 114"/>
                <a:gd name="T18" fmla="*/ 130 w 141"/>
                <a:gd name="T19" fmla="*/ 40 h 114"/>
                <a:gd name="T20" fmla="*/ 141 w 141"/>
                <a:gd name="T21" fmla="*/ 58 h 114"/>
                <a:gd name="T22" fmla="*/ 135 w 141"/>
                <a:gd name="T23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14">
                  <a:moveTo>
                    <a:pt x="135" y="114"/>
                  </a:moveTo>
                  <a:cubicBezTo>
                    <a:pt x="135" y="114"/>
                    <a:pt x="121" y="100"/>
                    <a:pt x="124" y="65"/>
                  </a:cubicBezTo>
                  <a:cubicBezTo>
                    <a:pt x="124" y="65"/>
                    <a:pt x="119" y="48"/>
                    <a:pt x="95" y="53"/>
                  </a:cubicBezTo>
                  <a:cubicBezTo>
                    <a:pt x="72" y="57"/>
                    <a:pt x="21" y="76"/>
                    <a:pt x="8" y="41"/>
                  </a:cubicBezTo>
                  <a:cubicBezTo>
                    <a:pt x="8" y="41"/>
                    <a:pt x="13" y="42"/>
                    <a:pt x="20" y="41"/>
                  </a:cubicBezTo>
                  <a:cubicBezTo>
                    <a:pt x="18" y="41"/>
                    <a:pt x="6" y="37"/>
                    <a:pt x="0" y="22"/>
                  </a:cubicBezTo>
                  <a:cubicBezTo>
                    <a:pt x="0" y="22"/>
                    <a:pt x="25" y="27"/>
                    <a:pt x="31" y="26"/>
                  </a:cubicBezTo>
                  <a:cubicBezTo>
                    <a:pt x="31" y="26"/>
                    <a:pt x="21" y="21"/>
                    <a:pt x="15" y="17"/>
                  </a:cubicBezTo>
                  <a:cubicBezTo>
                    <a:pt x="15" y="17"/>
                    <a:pt x="30" y="19"/>
                    <a:pt x="41" y="13"/>
                  </a:cubicBezTo>
                  <a:cubicBezTo>
                    <a:pt x="52" y="8"/>
                    <a:pt x="122" y="0"/>
                    <a:pt x="130" y="40"/>
                  </a:cubicBezTo>
                  <a:cubicBezTo>
                    <a:pt x="130" y="40"/>
                    <a:pt x="140" y="43"/>
                    <a:pt x="141" y="58"/>
                  </a:cubicBezTo>
                  <a:cubicBezTo>
                    <a:pt x="141" y="74"/>
                    <a:pt x="138" y="98"/>
                    <a:pt x="135" y="11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BE9AE52E-2DEF-4E5A-8AF7-599469E3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000"/>
              <a:ext cx="52" cy="36"/>
            </a:xfrm>
            <a:custGeom>
              <a:avLst/>
              <a:gdLst>
                <a:gd name="T0" fmla="*/ 0 w 31"/>
                <a:gd name="T1" fmla="*/ 17 h 21"/>
                <a:gd name="T2" fmla="*/ 5 w 31"/>
                <a:gd name="T3" fmla="*/ 4 h 21"/>
                <a:gd name="T4" fmla="*/ 26 w 31"/>
                <a:gd name="T5" fmla="*/ 4 h 21"/>
                <a:gd name="T6" fmla="*/ 31 w 31"/>
                <a:gd name="T7" fmla="*/ 21 h 21"/>
                <a:gd name="T8" fmla="*/ 0 w 31"/>
                <a:gd name="T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1">
                  <a:moveTo>
                    <a:pt x="0" y="17"/>
                  </a:moveTo>
                  <a:cubicBezTo>
                    <a:pt x="0" y="17"/>
                    <a:pt x="2" y="7"/>
                    <a:pt x="5" y="4"/>
                  </a:cubicBezTo>
                  <a:cubicBezTo>
                    <a:pt x="9" y="0"/>
                    <a:pt x="23" y="0"/>
                    <a:pt x="26" y="4"/>
                  </a:cubicBezTo>
                  <a:cubicBezTo>
                    <a:pt x="30" y="7"/>
                    <a:pt x="31" y="21"/>
                    <a:pt x="31" y="21"/>
                  </a:cubicBezTo>
                  <a:cubicBezTo>
                    <a:pt x="31" y="21"/>
                    <a:pt x="22" y="17"/>
                    <a:pt x="0" y="17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633" name="Group 633">
            <a:extLst>
              <a:ext uri="{FF2B5EF4-FFF2-40B4-BE49-F238E27FC236}">
                <a16:creationId xmlns:a16="http://schemas.microsoft.com/office/drawing/2014/main" id="{B9763AD4-8FAD-40F0-B645-2E62D83518B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69764" y="3093546"/>
            <a:ext cx="1081088" cy="2984500"/>
            <a:chOff x="3712" y="1807"/>
            <a:chExt cx="681" cy="1880"/>
          </a:xfrm>
        </p:grpSpPr>
        <p:sp>
          <p:nvSpPr>
            <p:cNvPr id="634" name="AutoShape 632">
              <a:extLst>
                <a:ext uri="{FF2B5EF4-FFF2-40B4-BE49-F238E27FC236}">
                  <a16:creationId xmlns:a16="http://schemas.microsoft.com/office/drawing/2014/main" id="{358978CE-C45A-417C-AC39-AEBA4C01163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12" y="1807"/>
              <a:ext cx="681" cy="1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634">
              <a:extLst>
                <a:ext uri="{FF2B5EF4-FFF2-40B4-BE49-F238E27FC236}">
                  <a16:creationId xmlns:a16="http://schemas.microsoft.com/office/drawing/2014/main" id="{F1F602B2-1EA7-44D8-A842-552FCFC30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915"/>
              <a:ext cx="103" cy="111"/>
            </a:xfrm>
            <a:custGeom>
              <a:avLst/>
              <a:gdLst>
                <a:gd name="T0" fmla="*/ 0 w 103"/>
                <a:gd name="T1" fmla="*/ 74 h 111"/>
                <a:gd name="T2" fmla="*/ 50 w 103"/>
                <a:gd name="T3" fmla="*/ 0 h 111"/>
                <a:gd name="T4" fmla="*/ 103 w 103"/>
                <a:gd name="T5" fmla="*/ 37 h 111"/>
                <a:gd name="T6" fmla="*/ 56 w 103"/>
                <a:gd name="T7" fmla="*/ 111 h 111"/>
                <a:gd name="T8" fmla="*/ 0 w 103"/>
                <a:gd name="T9" fmla="*/ 7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11">
                  <a:moveTo>
                    <a:pt x="0" y="74"/>
                  </a:moveTo>
                  <a:lnTo>
                    <a:pt x="50" y="0"/>
                  </a:lnTo>
                  <a:lnTo>
                    <a:pt x="103" y="37"/>
                  </a:lnTo>
                  <a:lnTo>
                    <a:pt x="56" y="111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635">
              <a:extLst>
                <a:ext uri="{FF2B5EF4-FFF2-40B4-BE49-F238E27FC236}">
                  <a16:creationId xmlns:a16="http://schemas.microsoft.com/office/drawing/2014/main" id="{C0FA4FA1-33E0-4EA2-91B7-2AD550C82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847"/>
              <a:ext cx="143" cy="133"/>
            </a:xfrm>
            <a:custGeom>
              <a:avLst/>
              <a:gdLst>
                <a:gd name="T0" fmla="*/ 35 w 46"/>
                <a:gd name="T1" fmla="*/ 6 h 43"/>
                <a:gd name="T2" fmla="*/ 39 w 46"/>
                <a:gd name="T3" fmla="*/ 9 h 43"/>
                <a:gd name="T4" fmla="*/ 43 w 46"/>
                <a:gd name="T5" fmla="*/ 10 h 43"/>
                <a:gd name="T6" fmla="*/ 45 w 46"/>
                <a:gd name="T7" fmla="*/ 16 h 43"/>
                <a:gd name="T8" fmla="*/ 45 w 46"/>
                <a:gd name="T9" fmla="*/ 16 h 43"/>
                <a:gd name="T10" fmla="*/ 40 w 46"/>
                <a:gd name="T11" fmla="*/ 27 h 43"/>
                <a:gd name="T12" fmla="*/ 38 w 46"/>
                <a:gd name="T13" fmla="*/ 28 h 43"/>
                <a:gd name="T14" fmla="*/ 37 w 46"/>
                <a:gd name="T15" fmla="*/ 39 h 43"/>
                <a:gd name="T16" fmla="*/ 30 w 46"/>
                <a:gd name="T17" fmla="*/ 42 h 43"/>
                <a:gd name="T18" fmla="*/ 9 w 46"/>
                <a:gd name="T19" fmla="*/ 37 h 43"/>
                <a:gd name="T20" fmla="*/ 2 w 46"/>
                <a:gd name="T21" fmla="*/ 28 h 43"/>
                <a:gd name="T22" fmla="*/ 10 w 46"/>
                <a:gd name="T23" fmla="*/ 9 h 43"/>
                <a:gd name="T24" fmla="*/ 19 w 46"/>
                <a:gd name="T25" fmla="*/ 1 h 43"/>
                <a:gd name="T26" fmla="*/ 24 w 46"/>
                <a:gd name="T27" fmla="*/ 2 h 43"/>
                <a:gd name="T28" fmla="*/ 29 w 46"/>
                <a:gd name="T29" fmla="*/ 5 h 43"/>
                <a:gd name="T30" fmla="*/ 35 w 46"/>
                <a:gd name="T3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43">
                  <a:moveTo>
                    <a:pt x="35" y="6"/>
                  </a:moveTo>
                  <a:cubicBezTo>
                    <a:pt x="37" y="7"/>
                    <a:pt x="38" y="9"/>
                    <a:pt x="39" y="9"/>
                  </a:cubicBezTo>
                  <a:cubicBezTo>
                    <a:pt x="39" y="9"/>
                    <a:pt x="41" y="9"/>
                    <a:pt x="43" y="10"/>
                  </a:cubicBezTo>
                  <a:cubicBezTo>
                    <a:pt x="46" y="13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2" y="23"/>
                    <a:pt x="40" y="27"/>
                  </a:cubicBezTo>
                  <a:cubicBezTo>
                    <a:pt x="39" y="27"/>
                    <a:pt x="39" y="28"/>
                    <a:pt x="38" y="28"/>
                  </a:cubicBezTo>
                  <a:cubicBezTo>
                    <a:pt x="41" y="32"/>
                    <a:pt x="42" y="33"/>
                    <a:pt x="37" y="39"/>
                  </a:cubicBezTo>
                  <a:cubicBezTo>
                    <a:pt x="35" y="40"/>
                    <a:pt x="33" y="41"/>
                    <a:pt x="30" y="42"/>
                  </a:cubicBezTo>
                  <a:cubicBezTo>
                    <a:pt x="25" y="43"/>
                    <a:pt x="17" y="43"/>
                    <a:pt x="9" y="37"/>
                  </a:cubicBezTo>
                  <a:cubicBezTo>
                    <a:pt x="9" y="37"/>
                    <a:pt x="0" y="34"/>
                    <a:pt x="2" y="28"/>
                  </a:cubicBezTo>
                  <a:cubicBezTo>
                    <a:pt x="4" y="22"/>
                    <a:pt x="8" y="11"/>
                    <a:pt x="10" y="9"/>
                  </a:cubicBezTo>
                  <a:cubicBezTo>
                    <a:pt x="13" y="0"/>
                    <a:pt x="17" y="0"/>
                    <a:pt x="19" y="1"/>
                  </a:cubicBezTo>
                  <a:cubicBezTo>
                    <a:pt x="21" y="2"/>
                    <a:pt x="22" y="2"/>
                    <a:pt x="24" y="2"/>
                  </a:cubicBezTo>
                  <a:cubicBezTo>
                    <a:pt x="25" y="2"/>
                    <a:pt x="27" y="4"/>
                    <a:pt x="29" y="5"/>
                  </a:cubicBezTo>
                  <a:cubicBezTo>
                    <a:pt x="31" y="5"/>
                    <a:pt x="32" y="4"/>
                    <a:pt x="35" y="6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636">
              <a:extLst>
                <a:ext uri="{FF2B5EF4-FFF2-40B4-BE49-F238E27FC236}">
                  <a16:creationId xmlns:a16="http://schemas.microsoft.com/office/drawing/2014/main" id="{F322544F-5C66-4095-9E75-6B8C8206D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955"/>
              <a:ext cx="336" cy="540"/>
            </a:xfrm>
            <a:custGeom>
              <a:avLst/>
              <a:gdLst>
                <a:gd name="T0" fmla="*/ 55 w 108"/>
                <a:gd name="T1" fmla="*/ 14 h 175"/>
                <a:gd name="T2" fmla="*/ 57 w 108"/>
                <a:gd name="T3" fmla="*/ 18 h 175"/>
                <a:gd name="T4" fmla="*/ 41 w 108"/>
                <a:gd name="T5" fmla="*/ 57 h 175"/>
                <a:gd name="T6" fmla="*/ 37 w 108"/>
                <a:gd name="T7" fmla="*/ 76 h 175"/>
                <a:gd name="T8" fmla="*/ 37 w 108"/>
                <a:gd name="T9" fmla="*/ 93 h 175"/>
                <a:gd name="T10" fmla="*/ 38 w 108"/>
                <a:gd name="T11" fmla="*/ 96 h 175"/>
                <a:gd name="T12" fmla="*/ 39 w 108"/>
                <a:gd name="T13" fmla="*/ 99 h 175"/>
                <a:gd name="T14" fmla="*/ 41 w 108"/>
                <a:gd name="T15" fmla="*/ 100 h 175"/>
                <a:gd name="T16" fmla="*/ 44 w 108"/>
                <a:gd name="T17" fmla="*/ 104 h 175"/>
                <a:gd name="T18" fmla="*/ 59 w 108"/>
                <a:gd name="T19" fmla="*/ 119 h 175"/>
                <a:gd name="T20" fmla="*/ 74 w 108"/>
                <a:gd name="T21" fmla="*/ 129 h 175"/>
                <a:gd name="T22" fmla="*/ 89 w 108"/>
                <a:gd name="T23" fmla="*/ 134 h 175"/>
                <a:gd name="T24" fmla="*/ 100 w 108"/>
                <a:gd name="T25" fmla="*/ 140 h 175"/>
                <a:gd name="T26" fmla="*/ 108 w 108"/>
                <a:gd name="T27" fmla="*/ 154 h 175"/>
                <a:gd name="T28" fmla="*/ 102 w 108"/>
                <a:gd name="T29" fmla="*/ 168 h 175"/>
                <a:gd name="T30" fmla="*/ 83 w 108"/>
                <a:gd name="T31" fmla="*/ 174 h 175"/>
                <a:gd name="T32" fmla="*/ 55 w 108"/>
                <a:gd name="T33" fmla="*/ 163 h 175"/>
                <a:gd name="T34" fmla="*/ 33 w 108"/>
                <a:gd name="T35" fmla="*/ 147 h 175"/>
                <a:gd name="T36" fmla="*/ 16 w 108"/>
                <a:gd name="T37" fmla="*/ 128 h 175"/>
                <a:gd name="T38" fmla="*/ 12 w 108"/>
                <a:gd name="T39" fmla="*/ 124 h 175"/>
                <a:gd name="T40" fmla="*/ 7 w 108"/>
                <a:gd name="T41" fmla="*/ 116 h 175"/>
                <a:gd name="T42" fmla="*/ 4 w 108"/>
                <a:gd name="T43" fmla="*/ 108 h 175"/>
                <a:gd name="T44" fmla="*/ 2 w 108"/>
                <a:gd name="T45" fmla="*/ 100 h 175"/>
                <a:gd name="T46" fmla="*/ 2 w 108"/>
                <a:gd name="T47" fmla="*/ 71 h 175"/>
                <a:gd name="T48" fmla="*/ 8 w 108"/>
                <a:gd name="T49" fmla="*/ 46 h 175"/>
                <a:gd name="T50" fmla="*/ 28 w 108"/>
                <a:gd name="T51" fmla="*/ 2 h 175"/>
                <a:gd name="T52" fmla="*/ 32 w 108"/>
                <a:gd name="T53" fmla="*/ 1 h 175"/>
                <a:gd name="T54" fmla="*/ 55 w 108"/>
                <a:gd name="T55" fmla="*/ 1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175">
                  <a:moveTo>
                    <a:pt x="55" y="14"/>
                  </a:moveTo>
                  <a:cubicBezTo>
                    <a:pt x="56" y="15"/>
                    <a:pt x="57" y="17"/>
                    <a:pt x="57" y="18"/>
                  </a:cubicBezTo>
                  <a:cubicBezTo>
                    <a:pt x="50" y="30"/>
                    <a:pt x="45" y="43"/>
                    <a:pt x="41" y="57"/>
                  </a:cubicBezTo>
                  <a:cubicBezTo>
                    <a:pt x="39" y="63"/>
                    <a:pt x="38" y="70"/>
                    <a:pt x="37" y="76"/>
                  </a:cubicBezTo>
                  <a:cubicBezTo>
                    <a:pt x="36" y="82"/>
                    <a:pt x="36" y="88"/>
                    <a:pt x="37" y="93"/>
                  </a:cubicBezTo>
                  <a:cubicBezTo>
                    <a:pt x="38" y="94"/>
                    <a:pt x="38" y="95"/>
                    <a:pt x="38" y="96"/>
                  </a:cubicBezTo>
                  <a:cubicBezTo>
                    <a:pt x="39" y="97"/>
                    <a:pt x="39" y="98"/>
                    <a:pt x="39" y="99"/>
                  </a:cubicBezTo>
                  <a:cubicBezTo>
                    <a:pt x="40" y="99"/>
                    <a:pt x="40" y="99"/>
                    <a:pt x="41" y="100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9" y="110"/>
                    <a:pt x="54" y="114"/>
                    <a:pt x="59" y="119"/>
                  </a:cubicBezTo>
                  <a:cubicBezTo>
                    <a:pt x="64" y="123"/>
                    <a:pt x="69" y="127"/>
                    <a:pt x="74" y="129"/>
                  </a:cubicBezTo>
                  <a:cubicBezTo>
                    <a:pt x="79" y="132"/>
                    <a:pt x="84" y="134"/>
                    <a:pt x="89" y="134"/>
                  </a:cubicBezTo>
                  <a:cubicBezTo>
                    <a:pt x="92" y="135"/>
                    <a:pt x="96" y="137"/>
                    <a:pt x="100" y="140"/>
                  </a:cubicBezTo>
                  <a:cubicBezTo>
                    <a:pt x="104" y="144"/>
                    <a:pt x="107" y="148"/>
                    <a:pt x="108" y="154"/>
                  </a:cubicBezTo>
                  <a:cubicBezTo>
                    <a:pt x="108" y="159"/>
                    <a:pt x="107" y="164"/>
                    <a:pt x="102" y="168"/>
                  </a:cubicBezTo>
                  <a:cubicBezTo>
                    <a:pt x="98" y="172"/>
                    <a:pt x="91" y="175"/>
                    <a:pt x="83" y="174"/>
                  </a:cubicBezTo>
                  <a:cubicBezTo>
                    <a:pt x="73" y="172"/>
                    <a:pt x="63" y="168"/>
                    <a:pt x="55" y="163"/>
                  </a:cubicBezTo>
                  <a:cubicBezTo>
                    <a:pt x="47" y="159"/>
                    <a:pt x="40" y="153"/>
                    <a:pt x="33" y="147"/>
                  </a:cubicBezTo>
                  <a:cubicBezTo>
                    <a:pt x="27" y="141"/>
                    <a:pt x="21" y="135"/>
                    <a:pt x="16" y="128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0" y="121"/>
                    <a:pt x="9" y="119"/>
                    <a:pt x="7" y="116"/>
                  </a:cubicBezTo>
                  <a:cubicBezTo>
                    <a:pt x="6" y="113"/>
                    <a:pt x="5" y="111"/>
                    <a:pt x="4" y="108"/>
                  </a:cubicBezTo>
                  <a:cubicBezTo>
                    <a:pt x="3" y="105"/>
                    <a:pt x="2" y="103"/>
                    <a:pt x="2" y="100"/>
                  </a:cubicBezTo>
                  <a:cubicBezTo>
                    <a:pt x="0" y="90"/>
                    <a:pt x="1" y="80"/>
                    <a:pt x="2" y="71"/>
                  </a:cubicBezTo>
                  <a:cubicBezTo>
                    <a:pt x="3" y="63"/>
                    <a:pt x="5" y="54"/>
                    <a:pt x="8" y="46"/>
                  </a:cubicBezTo>
                  <a:cubicBezTo>
                    <a:pt x="13" y="31"/>
                    <a:pt x="20" y="16"/>
                    <a:pt x="28" y="2"/>
                  </a:cubicBezTo>
                  <a:cubicBezTo>
                    <a:pt x="29" y="0"/>
                    <a:pt x="30" y="0"/>
                    <a:pt x="32" y="1"/>
                  </a:cubicBezTo>
                  <a:lnTo>
                    <a:pt x="55" y="14"/>
                  </a:lnTo>
                  <a:close/>
                </a:path>
              </a:pathLst>
            </a:custGeom>
            <a:solidFill>
              <a:srgbClr val="D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637">
              <a:extLst>
                <a:ext uri="{FF2B5EF4-FFF2-40B4-BE49-F238E27FC236}">
                  <a16:creationId xmlns:a16="http://schemas.microsoft.com/office/drawing/2014/main" id="{5F36002F-30BB-4D8C-97D0-CD52930D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906"/>
              <a:ext cx="68" cy="80"/>
            </a:xfrm>
            <a:custGeom>
              <a:avLst/>
              <a:gdLst>
                <a:gd name="T0" fmla="*/ 21 w 22"/>
                <a:gd name="T1" fmla="*/ 12 h 26"/>
                <a:gd name="T2" fmla="*/ 13 w 22"/>
                <a:gd name="T3" fmla="*/ 4 h 26"/>
                <a:gd name="T4" fmla="*/ 4 w 22"/>
                <a:gd name="T5" fmla="*/ 4 h 26"/>
                <a:gd name="T6" fmla="*/ 10 w 22"/>
                <a:gd name="T7" fmla="*/ 12 h 26"/>
                <a:gd name="T8" fmla="*/ 3 w 22"/>
                <a:gd name="T9" fmla="*/ 24 h 26"/>
                <a:gd name="T10" fmla="*/ 13 w 22"/>
                <a:gd name="T11" fmla="*/ 23 h 26"/>
                <a:gd name="T12" fmla="*/ 21 w 22"/>
                <a:gd name="T1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6">
                  <a:moveTo>
                    <a:pt x="21" y="12"/>
                  </a:moveTo>
                  <a:cubicBezTo>
                    <a:pt x="21" y="12"/>
                    <a:pt x="19" y="8"/>
                    <a:pt x="13" y="4"/>
                  </a:cubicBezTo>
                  <a:cubicBezTo>
                    <a:pt x="7" y="0"/>
                    <a:pt x="5" y="1"/>
                    <a:pt x="4" y="4"/>
                  </a:cubicBezTo>
                  <a:cubicBezTo>
                    <a:pt x="3" y="7"/>
                    <a:pt x="10" y="12"/>
                    <a:pt x="10" y="12"/>
                  </a:cubicBezTo>
                  <a:cubicBezTo>
                    <a:pt x="10" y="12"/>
                    <a:pt x="0" y="14"/>
                    <a:pt x="3" y="24"/>
                  </a:cubicBezTo>
                  <a:cubicBezTo>
                    <a:pt x="3" y="24"/>
                    <a:pt x="6" y="26"/>
                    <a:pt x="13" y="23"/>
                  </a:cubicBezTo>
                  <a:cubicBezTo>
                    <a:pt x="20" y="19"/>
                    <a:pt x="22" y="15"/>
                    <a:pt x="21" y="1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674A533B-9009-4028-A1A4-53BF9BA7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483"/>
              <a:ext cx="84" cy="84"/>
            </a:xfrm>
            <a:custGeom>
              <a:avLst/>
              <a:gdLst>
                <a:gd name="T0" fmla="*/ 25 w 27"/>
                <a:gd name="T1" fmla="*/ 11 h 27"/>
                <a:gd name="T2" fmla="*/ 16 w 27"/>
                <a:gd name="T3" fmla="*/ 0 h 27"/>
                <a:gd name="T4" fmla="*/ 0 w 27"/>
                <a:gd name="T5" fmla="*/ 13 h 27"/>
                <a:gd name="T6" fmla="*/ 5 w 27"/>
                <a:gd name="T7" fmla="*/ 27 h 27"/>
                <a:gd name="T8" fmla="*/ 25 w 27"/>
                <a:gd name="T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27" y="23"/>
                    <a:pt x="25" y="1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B7E366AA-6867-4E66-B75F-97AB39007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832"/>
              <a:ext cx="392" cy="713"/>
            </a:xfrm>
            <a:custGeom>
              <a:avLst/>
              <a:gdLst>
                <a:gd name="T0" fmla="*/ 101 w 126"/>
                <a:gd name="T1" fmla="*/ 226 h 231"/>
                <a:gd name="T2" fmla="*/ 69 w 126"/>
                <a:gd name="T3" fmla="*/ 181 h 231"/>
                <a:gd name="T4" fmla="*/ 53 w 126"/>
                <a:gd name="T5" fmla="*/ 159 h 231"/>
                <a:gd name="T6" fmla="*/ 38 w 126"/>
                <a:gd name="T7" fmla="*/ 131 h 231"/>
                <a:gd name="T8" fmla="*/ 17 w 126"/>
                <a:gd name="T9" fmla="*/ 78 h 231"/>
                <a:gd name="T10" fmla="*/ 0 w 126"/>
                <a:gd name="T11" fmla="*/ 22 h 231"/>
                <a:gd name="T12" fmla="*/ 0 w 126"/>
                <a:gd name="T13" fmla="*/ 14 h 231"/>
                <a:gd name="T14" fmla="*/ 3 w 126"/>
                <a:gd name="T15" fmla="*/ 7 h 231"/>
                <a:gd name="T16" fmla="*/ 16 w 126"/>
                <a:gd name="T17" fmla="*/ 0 h 231"/>
                <a:gd name="T18" fmla="*/ 37 w 126"/>
                <a:gd name="T19" fmla="*/ 0 h 231"/>
                <a:gd name="T20" fmla="*/ 56 w 126"/>
                <a:gd name="T21" fmla="*/ 14 h 231"/>
                <a:gd name="T22" fmla="*/ 64 w 126"/>
                <a:gd name="T23" fmla="*/ 65 h 231"/>
                <a:gd name="T24" fmla="*/ 77 w 126"/>
                <a:gd name="T25" fmla="*/ 116 h 231"/>
                <a:gd name="T26" fmla="*/ 86 w 126"/>
                <a:gd name="T27" fmla="*/ 138 h 231"/>
                <a:gd name="T28" fmla="*/ 99 w 126"/>
                <a:gd name="T29" fmla="*/ 163 h 231"/>
                <a:gd name="T30" fmla="*/ 125 w 126"/>
                <a:gd name="T31" fmla="*/ 211 h 231"/>
                <a:gd name="T32" fmla="*/ 125 w 126"/>
                <a:gd name="T33" fmla="*/ 216 h 231"/>
                <a:gd name="T34" fmla="*/ 105 w 126"/>
                <a:gd name="T35" fmla="*/ 229 h 231"/>
                <a:gd name="T36" fmla="*/ 101 w 126"/>
                <a:gd name="T37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231">
                  <a:moveTo>
                    <a:pt x="101" y="226"/>
                  </a:moveTo>
                  <a:cubicBezTo>
                    <a:pt x="90" y="211"/>
                    <a:pt x="79" y="196"/>
                    <a:pt x="69" y="181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6" y="149"/>
                    <a:pt x="42" y="140"/>
                    <a:pt x="38" y="131"/>
                  </a:cubicBezTo>
                  <a:cubicBezTo>
                    <a:pt x="30" y="114"/>
                    <a:pt x="23" y="96"/>
                    <a:pt x="17" y="78"/>
                  </a:cubicBezTo>
                  <a:cubicBezTo>
                    <a:pt x="10" y="60"/>
                    <a:pt x="5" y="42"/>
                    <a:pt x="0" y="22"/>
                  </a:cubicBezTo>
                  <a:cubicBezTo>
                    <a:pt x="0" y="20"/>
                    <a:pt x="0" y="17"/>
                    <a:pt x="0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6" y="3"/>
                    <a:pt x="11" y="0"/>
                    <a:pt x="1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47" y="0"/>
                    <a:pt x="56" y="5"/>
                    <a:pt x="56" y="14"/>
                  </a:cubicBezTo>
                  <a:cubicBezTo>
                    <a:pt x="58" y="30"/>
                    <a:pt x="61" y="48"/>
                    <a:pt x="64" y="65"/>
                  </a:cubicBezTo>
                  <a:cubicBezTo>
                    <a:pt x="68" y="82"/>
                    <a:pt x="72" y="99"/>
                    <a:pt x="77" y="116"/>
                  </a:cubicBezTo>
                  <a:cubicBezTo>
                    <a:pt x="80" y="124"/>
                    <a:pt x="83" y="132"/>
                    <a:pt x="86" y="138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107" y="179"/>
                    <a:pt x="116" y="195"/>
                    <a:pt x="125" y="211"/>
                  </a:cubicBezTo>
                  <a:cubicBezTo>
                    <a:pt x="125" y="212"/>
                    <a:pt x="126" y="214"/>
                    <a:pt x="125" y="216"/>
                  </a:cubicBezTo>
                  <a:cubicBezTo>
                    <a:pt x="124" y="225"/>
                    <a:pt x="115" y="231"/>
                    <a:pt x="105" y="229"/>
                  </a:cubicBezTo>
                  <a:cubicBezTo>
                    <a:pt x="104" y="229"/>
                    <a:pt x="102" y="228"/>
                    <a:pt x="101" y="226"/>
                  </a:cubicBezTo>
                  <a:close/>
                </a:path>
              </a:pathLst>
            </a:custGeom>
            <a:solidFill>
              <a:srgbClr val="1E5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3885E72D-D2BC-430B-BA5D-AC99E65C2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3508"/>
              <a:ext cx="202" cy="182"/>
            </a:xfrm>
            <a:custGeom>
              <a:avLst/>
              <a:gdLst>
                <a:gd name="T0" fmla="*/ 5 w 65"/>
                <a:gd name="T1" fmla="*/ 41 h 59"/>
                <a:gd name="T2" fmla="*/ 23 w 65"/>
                <a:gd name="T3" fmla="*/ 19 h 59"/>
                <a:gd name="T4" fmla="*/ 23 w 65"/>
                <a:gd name="T5" fmla="*/ 16 h 59"/>
                <a:gd name="T6" fmla="*/ 25 w 65"/>
                <a:gd name="T7" fmla="*/ 15 h 59"/>
                <a:gd name="T8" fmla="*/ 39 w 65"/>
                <a:gd name="T9" fmla="*/ 13 h 59"/>
                <a:gd name="T10" fmla="*/ 48 w 65"/>
                <a:gd name="T11" fmla="*/ 2 h 59"/>
                <a:gd name="T12" fmla="*/ 51 w 65"/>
                <a:gd name="T13" fmla="*/ 1 h 59"/>
                <a:gd name="T14" fmla="*/ 56 w 65"/>
                <a:gd name="T15" fmla="*/ 8 h 59"/>
                <a:gd name="T16" fmla="*/ 64 w 65"/>
                <a:gd name="T17" fmla="*/ 21 h 59"/>
                <a:gd name="T18" fmla="*/ 63 w 65"/>
                <a:gd name="T19" fmla="*/ 26 h 59"/>
                <a:gd name="T20" fmla="*/ 54 w 65"/>
                <a:gd name="T21" fmla="*/ 31 h 59"/>
                <a:gd name="T22" fmla="*/ 50 w 65"/>
                <a:gd name="T23" fmla="*/ 31 h 59"/>
                <a:gd name="T24" fmla="*/ 48 w 65"/>
                <a:gd name="T25" fmla="*/ 29 h 59"/>
                <a:gd name="T26" fmla="*/ 47 w 65"/>
                <a:gd name="T27" fmla="*/ 34 h 59"/>
                <a:gd name="T28" fmla="*/ 45 w 65"/>
                <a:gd name="T29" fmla="*/ 37 h 59"/>
                <a:gd name="T30" fmla="*/ 10 w 65"/>
                <a:gd name="T31" fmla="*/ 58 h 59"/>
                <a:gd name="T32" fmla="*/ 4 w 65"/>
                <a:gd name="T33" fmla="*/ 56 h 59"/>
                <a:gd name="T34" fmla="*/ 5 w 65"/>
                <a:gd name="T35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59">
                  <a:moveTo>
                    <a:pt x="5" y="41"/>
                  </a:moveTo>
                  <a:cubicBezTo>
                    <a:pt x="14" y="34"/>
                    <a:pt x="20" y="27"/>
                    <a:pt x="23" y="19"/>
                  </a:cubicBezTo>
                  <a:cubicBezTo>
                    <a:pt x="23" y="18"/>
                    <a:pt x="23" y="17"/>
                    <a:pt x="23" y="16"/>
                  </a:cubicBezTo>
                  <a:cubicBezTo>
                    <a:pt x="23" y="15"/>
                    <a:pt x="24" y="14"/>
                    <a:pt x="25" y="15"/>
                  </a:cubicBezTo>
                  <a:cubicBezTo>
                    <a:pt x="30" y="15"/>
                    <a:pt x="35" y="15"/>
                    <a:pt x="39" y="13"/>
                  </a:cubicBezTo>
                  <a:cubicBezTo>
                    <a:pt x="45" y="9"/>
                    <a:pt x="47" y="5"/>
                    <a:pt x="48" y="2"/>
                  </a:cubicBezTo>
                  <a:cubicBezTo>
                    <a:pt x="48" y="1"/>
                    <a:pt x="50" y="0"/>
                    <a:pt x="51" y="1"/>
                  </a:cubicBezTo>
                  <a:cubicBezTo>
                    <a:pt x="53" y="3"/>
                    <a:pt x="55" y="6"/>
                    <a:pt x="56" y="8"/>
                  </a:cubicBezTo>
                  <a:cubicBezTo>
                    <a:pt x="59" y="13"/>
                    <a:pt x="62" y="17"/>
                    <a:pt x="64" y="21"/>
                  </a:cubicBezTo>
                  <a:cubicBezTo>
                    <a:pt x="65" y="23"/>
                    <a:pt x="64" y="25"/>
                    <a:pt x="63" y="26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2"/>
                    <a:pt x="51" y="32"/>
                    <a:pt x="50" y="31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6" y="36"/>
                    <a:pt x="45" y="37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8" y="59"/>
                    <a:pt x="5" y="58"/>
                    <a:pt x="4" y="56"/>
                  </a:cubicBezTo>
                  <a:cubicBezTo>
                    <a:pt x="1" y="51"/>
                    <a:pt x="0" y="45"/>
                    <a:pt x="5" y="41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7DD3F517-C72B-40F4-B0D1-7BE6E750E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3567"/>
              <a:ext cx="15" cy="15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2 h 5"/>
                <a:gd name="T4" fmla="*/ 5 w 5"/>
                <a:gd name="T5" fmla="*/ 5 h 5"/>
                <a:gd name="T6" fmla="*/ 2 w 5"/>
                <a:gd name="T7" fmla="*/ 3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4" y="3"/>
                    <a:pt x="5" y="5"/>
                  </a:cubicBezTo>
                  <a:cubicBezTo>
                    <a:pt x="4" y="4"/>
                    <a:pt x="3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642">
              <a:extLst>
                <a:ext uri="{FF2B5EF4-FFF2-40B4-BE49-F238E27FC236}">
                  <a16:creationId xmlns:a16="http://schemas.microsoft.com/office/drawing/2014/main" id="{CDD5C34D-0281-43BF-A4A7-56978A67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3579"/>
              <a:ext cx="13" cy="12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1 h 4"/>
                <a:gd name="T4" fmla="*/ 4 w 4"/>
                <a:gd name="T5" fmla="*/ 3 h 4"/>
                <a:gd name="T6" fmla="*/ 1 w 4"/>
                <a:gd name="T7" fmla="*/ 2 h 4"/>
                <a:gd name="T8" fmla="*/ 0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643">
              <a:extLst>
                <a:ext uri="{FF2B5EF4-FFF2-40B4-BE49-F238E27FC236}">
                  <a16:creationId xmlns:a16="http://schemas.microsoft.com/office/drawing/2014/main" id="{C30127AB-F7CE-4D5B-ACD6-D1092DC6E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591"/>
              <a:ext cx="9" cy="1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1 h 3"/>
                <a:gd name="T4" fmla="*/ 3 w 3"/>
                <a:gd name="T5" fmla="*/ 3 h 3"/>
                <a:gd name="T6" fmla="*/ 1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644">
              <a:extLst>
                <a:ext uri="{FF2B5EF4-FFF2-40B4-BE49-F238E27FC236}">
                  <a16:creationId xmlns:a16="http://schemas.microsoft.com/office/drawing/2014/main" id="{56DF058B-B14A-4617-8EC5-C80F7826C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604"/>
              <a:ext cx="9" cy="6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1 h 2"/>
                <a:gd name="T4" fmla="*/ 3 w 3"/>
                <a:gd name="T5" fmla="*/ 2 h 2"/>
                <a:gd name="T6" fmla="*/ 1 w 3"/>
                <a:gd name="T7" fmla="*/ 2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645">
              <a:extLst>
                <a:ext uri="{FF2B5EF4-FFF2-40B4-BE49-F238E27FC236}">
                  <a16:creationId xmlns:a16="http://schemas.microsoft.com/office/drawing/2014/main" id="{59E16450-76A4-4F97-8752-CC4EFAC6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567"/>
              <a:ext cx="193" cy="123"/>
            </a:xfrm>
            <a:custGeom>
              <a:avLst/>
              <a:gdLst>
                <a:gd name="T0" fmla="*/ 7 w 62"/>
                <a:gd name="T1" fmla="*/ 39 h 40"/>
                <a:gd name="T2" fmla="*/ 42 w 62"/>
                <a:gd name="T3" fmla="*/ 18 h 40"/>
                <a:gd name="T4" fmla="*/ 44 w 62"/>
                <a:gd name="T5" fmla="*/ 15 h 40"/>
                <a:gd name="T6" fmla="*/ 45 w 62"/>
                <a:gd name="T7" fmla="*/ 10 h 40"/>
                <a:gd name="T8" fmla="*/ 47 w 62"/>
                <a:gd name="T9" fmla="*/ 12 h 40"/>
                <a:gd name="T10" fmla="*/ 51 w 62"/>
                <a:gd name="T11" fmla="*/ 12 h 40"/>
                <a:gd name="T12" fmla="*/ 60 w 62"/>
                <a:gd name="T13" fmla="*/ 7 h 40"/>
                <a:gd name="T14" fmla="*/ 61 w 62"/>
                <a:gd name="T15" fmla="*/ 2 h 40"/>
                <a:gd name="T16" fmla="*/ 60 w 62"/>
                <a:gd name="T17" fmla="*/ 0 h 40"/>
                <a:gd name="T18" fmla="*/ 0 w 62"/>
                <a:gd name="T19" fmla="*/ 35 h 40"/>
                <a:gd name="T20" fmla="*/ 1 w 62"/>
                <a:gd name="T21" fmla="*/ 37 h 40"/>
                <a:gd name="T22" fmla="*/ 7 w 62"/>
                <a:gd name="T2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0">
                  <a:moveTo>
                    <a:pt x="7" y="39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3" y="17"/>
                    <a:pt x="44" y="16"/>
                    <a:pt x="44" y="15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50" y="13"/>
                    <a:pt x="51" y="12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1" y="6"/>
                    <a:pt x="62" y="4"/>
                    <a:pt x="61" y="2"/>
                  </a:cubicBezTo>
                  <a:cubicBezTo>
                    <a:pt x="60" y="1"/>
                    <a:pt x="60" y="0"/>
                    <a:pt x="60" y="0"/>
                  </a:cubicBezTo>
                  <a:cubicBezTo>
                    <a:pt x="36" y="14"/>
                    <a:pt x="9" y="30"/>
                    <a:pt x="0" y="35"/>
                  </a:cubicBezTo>
                  <a:cubicBezTo>
                    <a:pt x="0" y="36"/>
                    <a:pt x="0" y="36"/>
                    <a:pt x="1" y="37"/>
                  </a:cubicBezTo>
                  <a:cubicBezTo>
                    <a:pt x="2" y="39"/>
                    <a:pt x="5" y="40"/>
                    <a:pt x="7" y="39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646">
              <a:extLst>
                <a:ext uri="{FF2B5EF4-FFF2-40B4-BE49-F238E27FC236}">
                  <a16:creationId xmlns:a16="http://schemas.microsoft.com/office/drawing/2014/main" id="{4AE288E3-BC13-4551-BD00-F7747C0D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894"/>
              <a:ext cx="355" cy="169"/>
            </a:xfrm>
            <a:custGeom>
              <a:avLst/>
              <a:gdLst>
                <a:gd name="T0" fmla="*/ 0 w 114"/>
                <a:gd name="T1" fmla="*/ 0 h 55"/>
                <a:gd name="T2" fmla="*/ 56 w 114"/>
                <a:gd name="T3" fmla="*/ 55 h 55"/>
                <a:gd name="T4" fmla="*/ 114 w 114"/>
                <a:gd name="T5" fmla="*/ 5 h 55"/>
                <a:gd name="T6" fmla="*/ 0 w 114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55">
                  <a:moveTo>
                    <a:pt x="0" y="0"/>
                  </a:moveTo>
                  <a:cubicBezTo>
                    <a:pt x="5" y="24"/>
                    <a:pt x="27" y="55"/>
                    <a:pt x="56" y="55"/>
                  </a:cubicBezTo>
                  <a:cubicBezTo>
                    <a:pt x="85" y="55"/>
                    <a:pt x="109" y="28"/>
                    <a:pt x="114" y="5"/>
                  </a:cubicBezTo>
                  <a:cubicBezTo>
                    <a:pt x="71" y="9"/>
                    <a:pt x="18" y="1"/>
                    <a:pt x="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647">
              <a:extLst>
                <a:ext uri="{FF2B5EF4-FFF2-40B4-BE49-F238E27FC236}">
                  <a16:creationId xmlns:a16="http://schemas.microsoft.com/office/drawing/2014/main" id="{22114EF5-E790-4523-8747-36C1F1908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545"/>
              <a:ext cx="78" cy="80"/>
            </a:xfrm>
            <a:custGeom>
              <a:avLst/>
              <a:gdLst>
                <a:gd name="T0" fmla="*/ 25 w 25"/>
                <a:gd name="T1" fmla="*/ 14 h 26"/>
                <a:gd name="T2" fmla="*/ 21 w 25"/>
                <a:gd name="T3" fmla="*/ 0 h 26"/>
                <a:gd name="T4" fmla="*/ 1 w 25"/>
                <a:gd name="T5" fmla="*/ 5 h 26"/>
                <a:gd name="T6" fmla="*/ 0 w 25"/>
                <a:gd name="T7" fmla="*/ 20 h 26"/>
                <a:gd name="T8" fmla="*/ 25 w 25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25" y="14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22" y="26"/>
                    <a:pt x="25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648">
              <a:extLst>
                <a:ext uri="{FF2B5EF4-FFF2-40B4-BE49-F238E27FC236}">
                  <a16:creationId xmlns:a16="http://schemas.microsoft.com/office/drawing/2014/main" id="{0AB6B07C-949D-4F08-819D-8941FBC41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582"/>
              <a:ext cx="218" cy="105"/>
            </a:xfrm>
            <a:custGeom>
              <a:avLst/>
              <a:gdLst>
                <a:gd name="T0" fmla="*/ 8 w 70"/>
                <a:gd name="T1" fmla="*/ 17 h 34"/>
                <a:gd name="T2" fmla="*/ 33 w 70"/>
                <a:gd name="T3" fmla="*/ 5 h 34"/>
                <a:gd name="T4" fmla="*/ 35 w 70"/>
                <a:gd name="T5" fmla="*/ 2 h 34"/>
                <a:gd name="T6" fmla="*/ 38 w 70"/>
                <a:gd name="T7" fmla="*/ 2 h 34"/>
                <a:gd name="T8" fmla="*/ 51 w 70"/>
                <a:gd name="T9" fmla="*/ 6 h 34"/>
                <a:gd name="T10" fmla="*/ 63 w 70"/>
                <a:gd name="T11" fmla="*/ 1 h 34"/>
                <a:gd name="T12" fmla="*/ 67 w 70"/>
                <a:gd name="T13" fmla="*/ 1 h 34"/>
                <a:gd name="T14" fmla="*/ 68 w 70"/>
                <a:gd name="T15" fmla="*/ 10 h 34"/>
                <a:gd name="T16" fmla="*/ 70 w 70"/>
                <a:gd name="T17" fmla="*/ 24 h 34"/>
                <a:gd name="T18" fmla="*/ 66 w 70"/>
                <a:gd name="T19" fmla="*/ 29 h 34"/>
                <a:gd name="T20" fmla="*/ 57 w 70"/>
                <a:gd name="T21" fmla="*/ 30 h 34"/>
                <a:gd name="T22" fmla="*/ 53 w 70"/>
                <a:gd name="T23" fmla="*/ 27 h 34"/>
                <a:gd name="T24" fmla="*/ 51 w 70"/>
                <a:gd name="T25" fmla="*/ 25 h 34"/>
                <a:gd name="T26" fmla="*/ 49 w 70"/>
                <a:gd name="T27" fmla="*/ 28 h 34"/>
                <a:gd name="T28" fmla="*/ 46 w 70"/>
                <a:gd name="T29" fmla="*/ 31 h 34"/>
                <a:gd name="T30" fmla="*/ 4 w 70"/>
                <a:gd name="T31" fmla="*/ 34 h 34"/>
                <a:gd name="T32" fmla="*/ 0 w 70"/>
                <a:gd name="T33" fmla="*/ 29 h 34"/>
                <a:gd name="T34" fmla="*/ 8 w 70"/>
                <a:gd name="T35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4">
                  <a:moveTo>
                    <a:pt x="8" y="17"/>
                  </a:moveTo>
                  <a:cubicBezTo>
                    <a:pt x="19" y="14"/>
                    <a:pt x="27" y="10"/>
                    <a:pt x="33" y="5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6" y="2"/>
                    <a:pt x="37" y="1"/>
                    <a:pt x="38" y="2"/>
                  </a:cubicBezTo>
                  <a:cubicBezTo>
                    <a:pt x="41" y="4"/>
                    <a:pt x="46" y="6"/>
                    <a:pt x="51" y="6"/>
                  </a:cubicBezTo>
                  <a:cubicBezTo>
                    <a:pt x="58" y="6"/>
                    <a:pt x="61" y="3"/>
                    <a:pt x="63" y="1"/>
                  </a:cubicBezTo>
                  <a:cubicBezTo>
                    <a:pt x="64" y="0"/>
                    <a:pt x="66" y="0"/>
                    <a:pt x="67" y="1"/>
                  </a:cubicBezTo>
                  <a:cubicBezTo>
                    <a:pt x="67" y="4"/>
                    <a:pt x="68" y="7"/>
                    <a:pt x="68" y="10"/>
                  </a:cubicBezTo>
                  <a:cubicBezTo>
                    <a:pt x="69" y="15"/>
                    <a:pt x="69" y="20"/>
                    <a:pt x="70" y="24"/>
                  </a:cubicBezTo>
                  <a:cubicBezTo>
                    <a:pt x="70" y="27"/>
                    <a:pt x="68" y="29"/>
                    <a:pt x="66" y="29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5" y="30"/>
                    <a:pt x="53" y="29"/>
                    <a:pt x="53" y="27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30"/>
                    <a:pt x="47" y="31"/>
                    <a:pt x="46" y="31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2" y="34"/>
                    <a:pt x="0" y="32"/>
                    <a:pt x="0" y="29"/>
                  </a:cubicBezTo>
                  <a:cubicBezTo>
                    <a:pt x="0" y="24"/>
                    <a:pt x="2" y="18"/>
                    <a:pt x="8" y="17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649">
              <a:extLst>
                <a:ext uri="{FF2B5EF4-FFF2-40B4-BE49-F238E27FC236}">
                  <a16:creationId xmlns:a16="http://schemas.microsoft.com/office/drawing/2014/main" id="{7508F051-63AF-4638-8836-0B5EAD1E4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598"/>
              <a:ext cx="9" cy="18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3 h 6"/>
                <a:gd name="T4" fmla="*/ 3 w 3"/>
                <a:gd name="T5" fmla="*/ 6 h 6"/>
                <a:gd name="T6" fmla="*/ 1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2" y="5"/>
                    <a:pt x="2" y="4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650">
              <a:extLst>
                <a:ext uri="{FF2B5EF4-FFF2-40B4-BE49-F238E27FC236}">
                  <a16:creationId xmlns:a16="http://schemas.microsoft.com/office/drawing/2014/main" id="{966D2107-0AB7-40F2-922B-CE30ABE4A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604"/>
              <a:ext cx="6" cy="15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3 h 5"/>
                <a:gd name="T4" fmla="*/ 2 w 2"/>
                <a:gd name="T5" fmla="*/ 5 h 5"/>
                <a:gd name="T6" fmla="*/ 0 w 2"/>
                <a:gd name="T7" fmla="*/ 3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651">
              <a:extLst>
                <a:ext uri="{FF2B5EF4-FFF2-40B4-BE49-F238E27FC236}">
                  <a16:creationId xmlns:a16="http://schemas.microsoft.com/office/drawing/2014/main" id="{43D19D7F-B358-429F-81DC-00A4C64B7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613"/>
              <a:ext cx="7" cy="12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2 h 4"/>
                <a:gd name="T4" fmla="*/ 2 w 2"/>
                <a:gd name="T5" fmla="*/ 4 h 4"/>
                <a:gd name="T6" fmla="*/ 0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652">
              <a:extLst>
                <a:ext uri="{FF2B5EF4-FFF2-40B4-BE49-F238E27FC236}">
                  <a16:creationId xmlns:a16="http://schemas.microsoft.com/office/drawing/2014/main" id="{230197EB-1AC6-4990-95F7-1B5AC0DF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3619"/>
              <a:ext cx="9" cy="9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2 h 3"/>
                <a:gd name="T4" fmla="*/ 3 w 3"/>
                <a:gd name="T5" fmla="*/ 3 h 3"/>
                <a:gd name="T6" fmla="*/ 1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653">
              <a:extLst>
                <a:ext uri="{FF2B5EF4-FFF2-40B4-BE49-F238E27FC236}">
                  <a16:creationId xmlns:a16="http://schemas.microsoft.com/office/drawing/2014/main" id="{A8AB4B1F-79B4-40BC-B6BA-66D90743B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3650"/>
              <a:ext cx="218" cy="37"/>
            </a:xfrm>
            <a:custGeom>
              <a:avLst/>
              <a:gdLst>
                <a:gd name="T0" fmla="*/ 4 w 70"/>
                <a:gd name="T1" fmla="*/ 12 h 12"/>
                <a:gd name="T2" fmla="*/ 46 w 70"/>
                <a:gd name="T3" fmla="*/ 9 h 12"/>
                <a:gd name="T4" fmla="*/ 49 w 70"/>
                <a:gd name="T5" fmla="*/ 6 h 12"/>
                <a:gd name="T6" fmla="*/ 51 w 70"/>
                <a:gd name="T7" fmla="*/ 3 h 12"/>
                <a:gd name="T8" fmla="*/ 53 w 70"/>
                <a:gd name="T9" fmla="*/ 5 h 12"/>
                <a:gd name="T10" fmla="*/ 57 w 70"/>
                <a:gd name="T11" fmla="*/ 8 h 12"/>
                <a:gd name="T12" fmla="*/ 66 w 70"/>
                <a:gd name="T13" fmla="*/ 7 h 12"/>
                <a:gd name="T14" fmla="*/ 70 w 70"/>
                <a:gd name="T15" fmla="*/ 2 h 12"/>
                <a:gd name="T16" fmla="*/ 69 w 70"/>
                <a:gd name="T17" fmla="*/ 0 h 12"/>
                <a:gd name="T18" fmla="*/ 0 w 70"/>
                <a:gd name="T19" fmla="*/ 6 h 12"/>
                <a:gd name="T20" fmla="*/ 0 w 70"/>
                <a:gd name="T21" fmla="*/ 7 h 12"/>
                <a:gd name="T22" fmla="*/ 4 w 70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2">
                  <a:moveTo>
                    <a:pt x="4" y="12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8"/>
                    <a:pt x="49" y="6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7"/>
                    <a:pt x="55" y="8"/>
                    <a:pt x="5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8" y="7"/>
                    <a:pt x="70" y="5"/>
                    <a:pt x="70" y="2"/>
                  </a:cubicBezTo>
                  <a:cubicBezTo>
                    <a:pt x="70" y="1"/>
                    <a:pt x="69" y="1"/>
                    <a:pt x="69" y="0"/>
                  </a:cubicBezTo>
                  <a:cubicBezTo>
                    <a:pt x="42" y="3"/>
                    <a:pt x="1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654">
              <a:extLst>
                <a:ext uri="{FF2B5EF4-FFF2-40B4-BE49-F238E27FC236}">
                  <a16:creationId xmlns:a16="http://schemas.microsoft.com/office/drawing/2014/main" id="{30D8BF63-730D-4D4F-AAA2-D0E42893F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2894"/>
              <a:ext cx="333" cy="700"/>
            </a:xfrm>
            <a:custGeom>
              <a:avLst/>
              <a:gdLst>
                <a:gd name="T0" fmla="*/ 3 w 107"/>
                <a:gd name="T1" fmla="*/ 217 h 227"/>
                <a:gd name="T2" fmla="*/ 1 w 107"/>
                <a:gd name="T3" fmla="*/ 162 h 227"/>
                <a:gd name="T4" fmla="*/ 3 w 107"/>
                <a:gd name="T5" fmla="*/ 135 h 227"/>
                <a:gd name="T6" fmla="*/ 6 w 107"/>
                <a:gd name="T7" fmla="*/ 121 h 227"/>
                <a:gd name="T8" fmla="*/ 8 w 107"/>
                <a:gd name="T9" fmla="*/ 114 h 227"/>
                <a:gd name="T10" fmla="*/ 10 w 107"/>
                <a:gd name="T11" fmla="*/ 107 h 227"/>
                <a:gd name="T12" fmla="*/ 31 w 107"/>
                <a:gd name="T13" fmla="*/ 57 h 227"/>
                <a:gd name="T14" fmla="*/ 53 w 107"/>
                <a:gd name="T15" fmla="*/ 10 h 227"/>
                <a:gd name="T16" fmla="*/ 76 w 107"/>
                <a:gd name="T17" fmla="*/ 4 h 227"/>
                <a:gd name="T18" fmla="*/ 95 w 107"/>
                <a:gd name="T19" fmla="*/ 14 h 227"/>
                <a:gd name="T20" fmla="*/ 102 w 107"/>
                <a:gd name="T21" fmla="*/ 38 h 227"/>
                <a:gd name="T22" fmla="*/ 74 w 107"/>
                <a:gd name="T23" fmla="*/ 81 h 227"/>
                <a:gd name="T24" fmla="*/ 49 w 107"/>
                <a:gd name="T25" fmla="*/ 122 h 227"/>
                <a:gd name="T26" fmla="*/ 47 w 107"/>
                <a:gd name="T27" fmla="*/ 127 h 227"/>
                <a:gd name="T28" fmla="*/ 45 w 107"/>
                <a:gd name="T29" fmla="*/ 132 h 227"/>
                <a:gd name="T30" fmla="*/ 41 w 107"/>
                <a:gd name="T31" fmla="*/ 143 h 227"/>
                <a:gd name="T32" fmla="*/ 36 w 107"/>
                <a:gd name="T33" fmla="*/ 166 h 227"/>
                <a:gd name="T34" fmla="*/ 30 w 107"/>
                <a:gd name="T35" fmla="*/ 214 h 227"/>
                <a:gd name="T36" fmla="*/ 29 w 107"/>
                <a:gd name="T37" fmla="*/ 218 h 227"/>
                <a:gd name="T38" fmla="*/ 5 w 107"/>
                <a:gd name="T39" fmla="*/ 221 h 227"/>
                <a:gd name="T40" fmla="*/ 3 w 107"/>
                <a:gd name="T41" fmla="*/ 21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7" h="227">
                  <a:moveTo>
                    <a:pt x="3" y="217"/>
                  </a:moveTo>
                  <a:cubicBezTo>
                    <a:pt x="0" y="198"/>
                    <a:pt x="0" y="180"/>
                    <a:pt x="1" y="162"/>
                  </a:cubicBezTo>
                  <a:cubicBezTo>
                    <a:pt x="2" y="153"/>
                    <a:pt x="2" y="144"/>
                    <a:pt x="3" y="135"/>
                  </a:cubicBezTo>
                  <a:cubicBezTo>
                    <a:pt x="4" y="131"/>
                    <a:pt x="5" y="126"/>
                    <a:pt x="6" y="121"/>
                  </a:cubicBezTo>
                  <a:cubicBezTo>
                    <a:pt x="6" y="119"/>
                    <a:pt x="7" y="116"/>
                    <a:pt x="8" y="114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6" y="89"/>
                    <a:pt x="23" y="72"/>
                    <a:pt x="31" y="57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6" y="2"/>
                    <a:pt x="67" y="0"/>
                    <a:pt x="76" y="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104" y="19"/>
                    <a:pt x="107" y="30"/>
                    <a:pt x="102" y="38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65" y="95"/>
                    <a:pt x="56" y="109"/>
                    <a:pt x="49" y="122"/>
                  </a:cubicBezTo>
                  <a:cubicBezTo>
                    <a:pt x="47" y="127"/>
                    <a:pt x="47" y="127"/>
                    <a:pt x="47" y="127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4" y="135"/>
                    <a:pt x="42" y="139"/>
                    <a:pt x="41" y="143"/>
                  </a:cubicBezTo>
                  <a:cubicBezTo>
                    <a:pt x="39" y="150"/>
                    <a:pt x="37" y="158"/>
                    <a:pt x="36" y="166"/>
                  </a:cubicBezTo>
                  <a:cubicBezTo>
                    <a:pt x="33" y="182"/>
                    <a:pt x="31" y="199"/>
                    <a:pt x="30" y="214"/>
                  </a:cubicBezTo>
                  <a:cubicBezTo>
                    <a:pt x="30" y="216"/>
                    <a:pt x="30" y="217"/>
                    <a:pt x="29" y="218"/>
                  </a:cubicBezTo>
                  <a:cubicBezTo>
                    <a:pt x="23" y="224"/>
                    <a:pt x="12" y="227"/>
                    <a:pt x="5" y="221"/>
                  </a:cubicBezTo>
                  <a:cubicBezTo>
                    <a:pt x="4" y="220"/>
                    <a:pt x="3" y="218"/>
                    <a:pt x="3" y="217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655">
              <a:extLst>
                <a:ext uri="{FF2B5EF4-FFF2-40B4-BE49-F238E27FC236}">
                  <a16:creationId xmlns:a16="http://schemas.microsoft.com/office/drawing/2014/main" id="{43723D18-3784-4A9A-B412-A5B99CE6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906"/>
              <a:ext cx="44" cy="34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0 h 11"/>
                <a:gd name="T4" fmla="*/ 3 w 14"/>
                <a:gd name="T5" fmla="*/ 10 h 11"/>
                <a:gd name="T6" fmla="*/ 14 w 14"/>
                <a:gd name="T7" fmla="*/ 11 h 11"/>
                <a:gd name="T8" fmla="*/ 13 w 14"/>
                <a:gd name="T9" fmla="*/ 2 h 11"/>
                <a:gd name="T10" fmla="*/ 0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6" y="10"/>
                    <a:pt x="9" y="10"/>
                    <a:pt x="14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5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656">
              <a:extLst>
                <a:ext uri="{FF2B5EF4-FFF2-40B4-BE49-F238E27FC236}">
                  <a16:creationId xmlns:a16="http://schemas.microsoft.com/office/drawing/2014/main" id="{86FE0AB5-A1C4-44D1-9B66-BE4CFFF7A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912"/>
              <a:ext cx="161" cy="37"/>
            </a:xfrm>
            <a:custGeom>
              <a:avLst/>
              <a:gdLst>
                <a:gd name="T0" fmla="*/ 52 w 52"/>
                <a:gd name="T1" fmla="*/ 3 h 12"/>
                <a:gd name="T2" fmla="*/ 0 w 52"/>
                <a:gd name="T3" fmla="*/ 0 h 12"/>
                <a:gd name="T4" fmla="*/ 1 w 52"/>
                <a:gd name="T5" fmla="*/ 9 h 12"/>
                <a:gd name="T6" fmla="*/ 52 w 52"/>
                <a:gd name="T7" fmla="*/ 11 h 12"/>
                <a:gd name="T8" fmla="*/ 52 w 52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2">
                  <a:moveTo>
                    <a:pt x="52" y="3"/>
                  </a:moveTo>
                  <a:cubicBezTo>
                    <a:pt x="29" y="4"/>
                    <a:pt x="17" y="2"/>
                    <a:pt x="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9" y="10"/>
                    <a:pt x="31" y="12"/>
                    <a:pt x="52" y="11"/>
                  </a:cubicBezTo>
                  <a:lnTo>
                    <a:pt x="52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657">
              <a:extLst>
                <a:ext uri="{FF2B5EF4-FFF2-40B4-BE49-F238E27FC236}">
                  <a16:creationId xmlns:a16="http://schemas.microsoft.com/office/drawing/2014/main" id="{254A8D2D-8B6F-4B48-BFB4-4536FE85E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918"/>
              <a:ext cx="122" cy="25"/>
            </a:xfrm>
            <a:custGeom>
              <a:avLst/>
              <a:gdLst>
                <a:gd name="T0" fmla="*/ 38 w 39"/>
                <a:gd name="T1" fmla="*/ 0 h 8"/>
                <a:gd name="T2" fmla="*/ 1 w 39"/>
                <a:gd name="T3" fmla="*/ 1 h 8"/>
                <a:gd name="T4" fmla="*/ 0 w 39"/>
                <a:gd name="T5" fmla="*/ 8 h 8"/>
                <a:gd name="T6" fmla="*/ 36 w 39"/>
                <a:gd name="T7" fmla="*/ 7 h 8"/>
                <a:gd name="T8" fmla="*/ 39 w 39"/>
                <a:gd name="T9" fmla="*/ 0 h 8"/>
                <a:gd name="T10" fmla="*/ 38 w 3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8">
                  <a:moveTo>
                    <a:pt x="38" y="0"/>
                  </a:moveTo>
                  <a:cubicBezTo>
                    <a:pt x="32" y="1"/>
                    <a:pt x="7" y="1"/>
                    <a:pt x="1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8"/>
                    <a:pt x="32" y="8"/>
                    <a:pt x="36" y="7"/>
                  </a:cubicBezTo>
                  <a:cubicBezTo>
                    <a:pt x="37" y="4"/>
                    <a:pt x="39" y="2"/>
                    <a:pt x="39" y="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658">
              <a:extLst>
                <a:ext uri="{FF2B5EF4-FFF2-40B4-BE49-F238E27FC236}">
                  <a16:creationId xmlns:a16="http://schemas.microsoft.com/office/drawing/2014/main" id="{663AC2DE-A1ED-4229-AF8B-F05204FBD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915"/>
              <a:ext cx="43" cy="34"/>
            </a:xfrm>
            <a:custGeom>
              <a:avLst/>
              <a:gdLst>
                <a:gd name="T0" fmla="*/ 0 w 14"/>
                <a:gd name="T1" fmla="*/ 3 h 11"/>
                <a:gd name="T2" fmla="*/ 4 w 14"/>
                <a:gd name="T3" fmla="*/ 0 h 11"/>
                <a:gd name="T4" fmla="*/ 11 w 14"/>
                <a:gd name="T5" fmla="*/ 0 h 11"/>
                <a:gd name="T6" fmla="*/ 14 w 14"/>
                <a:gd name="T7" fmla="*/ 2 h 11"/>
                <a:gd name="T8" fmla="*/ 12 w 14"/>
                <a:gd name="T9" fmla="*/ 2 h 11"/>
                <a:gd name="T10" fmla="*/ 10 w 14"/>
                <a:gd name="T11" fmla="*/ 1 h 11"/>
                <a:gd name="T12" fmla="*/ 4 w 14"/>
                <a:gd name="T13" fmla="*/ 1 h 11"/>
                <a:gd name="T14" fmla="*/ 1 w 14"/>
                <a:gd name="T15" fmla="*/ 4 h 11"/>
                <a:gd name="T16" fmla="*/ 1 w 14"/>
                <a:gd name="T17" fmla="*/ 7 h 11"/>
                <a:gd name="T18" fmla="*/ 4 w 14"/>
                <a:gd name="T19" fmla="*/ 10 h 11"/>
                <a:gd name="T20" fmla="*/ 10 w 14"/>
                <a:gd name="T21" fmla="*/ 10 h 11"/>
                <a:gd name="T22" fmla="*/ 11 w 14"/>
                <a:gd name="T23" fmla="*/ 10 h 11"/>
                <a:gd name="T24" fmla="*/ 13 w 14"/>
                <a:gd name="T25" fmla="*/ 10 h 11"/>
                <a:gd name="T26" fmla="*/ 11 w 14"/>
                <a:gd name="T27" fmla="*/ 11 h 11"/>
                <a:gd name="T28" fmla="*/ 3 w 14"/>
                <a:gd name="T29" fmla="*/ 10 h 11"/>
                <a:gd name="T30" fmla="*/ 0 w 14"/>
                <a:gd name="T31" fmla="*/ 7 h 11"/>
                <a:gd name="T32" fmla="*/ 0 w 1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2" y="10"/>
                    <a:pt x="12" y="11"/>
                    <a:pt x="11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659">
              <a:extLst>
                <a:ext uri="{FF2B5EF4-FFF2-40B4-BE49-F238E27FC236}">
                  <a16:creationId xmlns:a16="http://schemas.microsoft.com/office/drawing/2014/main" id="{91F962C0-0DA9-46ED-A6CA-9728439B1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928"/>
              <a:ext cx="28" cy="6"/>
            </a:xfrm>
            <a:custGeom>
              <a:avLst/>
              <a:gdLst>
                <a:gd name="T0" fmla="*/ 8 w 9"/>
                <a:gd name="T1" fmla="*/ 2 h 2"/>
                <a:gd name="T2" fmla="*/ 0 w 9"/>
                <a:gd name="T3" fmla="*/ 1 h 2"/>
                <a:gd name="T4" fmla="*/ 0 w 9"/>
                <a:gd name="T5" fmla="*/ 1 h 2"/>
                <a:gd name="T6" fmla="*/ 0 w 9"/>
                <a:gd name="T7" fmla="*/ 1 h 2"/>
                <a:gd name="T8" fmla="*/ 0 w 9"/>
                <a:gd name="T9" fmla="*/ 0 h 2"/>
                <a:gd name="T10" fmla="*/ 8 w 9"/>
                <a:gd name="T11" fmla="*/ 1 h 2"/>
                <a:gd name="T12" fmla="*/ 9 w 9"/>
                <a:gd name="T13" fmla="*/ 1 h 2"/>
                <a:gd name="T14" fmla="*/ 9 w 9"/>
                <a:gd name="T15" fmla="*/ 1 h 2"/>
                <a:gd name="T16" fmla="*/ 8 w 9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8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Line 660">
              <a:extLst>
                <a:ext uri="{FF2B5EF4-FFF2-40B4-BE49-F238E27FC236}">
                  <a16:creationId xmlns:a16="http://schemas.microsoft.com/office/drawing/2014/main" id="{55DA7F32-91E5-4434-A4DB-955FC4940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2" y="23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Line 661">
              <a:extLst>
                <a:ext uri="{FF2B5EF4-FFF2-40B4-BE49-F238E27FC236}">
                  <a16:creationId xmlns:a16="http://schemas.microsoft.com/office/drawing/2014/main" id="{EBA85C4A-F980-4B1C-B95A-AC98EFC64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2" y="238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662">
              <a:extLst>
                <a:ext uri="{FF2B5EF4-FFF2-40B4-BE49-F238E27FC236}">
                  <a16:creationId xmlns:a16="http://schemas.microsoft.com/office/drawing/2014/main" id="{725BB3B3-E787-400A-BB93-F30118E4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8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663">
              <a:extLst>
                <a:ext uri="{FF2B5EF4-FFF2-40B4-BE49-F238E27FC236}">
                  <a16:creationId xmlns:a16="http://schemas.microsoft.com/office/drawing/2014/main" id="{EAD61304-FA8C-4939-BC34-2E63E24D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378"/>
              <a:ext cx="224" cy="269"/>
            </a:xfrm>
            <a:custGeom>
              <a:avLst/>
              <a:gdLst>
                <a:gd name="T0" fmla="*/ 69 w 72"/>
                <a:gd name="T1" fmla="*/ 3 h 87"/>
                <a:gd name="T2" fmla="*/ 66 w 72"/>
                <a:gd name="T3" fmla="*/ 1 h 87"/>
                <a:gd name="T4" fmla="*/ 66 w 72"/>
                <a:gd name="T5" fmla="*/ 1 h 87"/>
                <a:gd name="T6" fmla="*/ 63 w 72"/>
                <a:gd name="T7" fmla="*/ 0 h 87"/>
                <a:gd name="T8" fmla="*/ 63 w 72"/>
                <a:gd name="T9" fmla="*/ 0 h 87"/>
                <a:gd name="T10" fmla="*/ 72 w 72"/>
                <a:gd name="T11" fmla="*/ 87 h 87"/>
                <a:gd name="T12" fmla="*/ 69 w 72"/>
                <a:gd name="T1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7">
                  <a:moveTo>
                    <a:pt x="69" y="3"/>
                  </a:moveTo>
                  <a:cubicBezTo>
                    <a:pt x="68" y="2"/>
                    <a:pt x="67" y="2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5" y="0"/>
                    <a:pt x="64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0" y="69"/>
                    <a:pt x="72" y="87"/>
                  </a:cubicBezTo>
                  <a:cubicBezTo>
                    <a:pt x="71" y="37"/>
                    <a:pt x="69" y="3"/>
                    <a:pt x="69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664">
              <a:extLst>
                <a:ext uri="{FF2B5EF4-FFF2-40B4-BE49-F238E27FC236}">
                  <a16:creationId xmlns:a16="http://schemas.microsoft.com/office/drawing/2014/main" id="{E99EF300-217B-4AB0-95FE-3F6EF10E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332"/>
              <a:ext cx="376" cy="592"/>
            </a:xfrm>
            <a:custGeom>
              <a:avLst/>
              <a:gdLst>
                <a:gd name="T0" fmla="*/ 9 w 121"/>
                <a:gd name="T1" fmla="*/ 29 h 192"/>
                <a:gd name="T2" fmla="*/ 22 w 121"/>
                <a:gd name="T3" fmla="*/ 11 h 192"/>
                <a:gd name="T4" fmla="*/ 61 w 121"/>
                <a:gd name="T5" fmla="*/ 1 h 192"/>
                <a:gd name="T6" fmla="*/ 111 w 121"/>
                <a:gd name="T7" fmla="*/ 15 h 192"/>
                <a:gd name="T8" fmla="*/ 120 w 121"/>
                <a:gd name="T9" fmla="*/ 102 h 192"/>
                <a:gd name="T10" fmla="*/ 121 w 121"/>
                <a:gd name="T11" fmla="*/ 180 h 192"/>
                <a:gd name="T12" fmla="*/ 118 w 121"/>
                <a:gd name="T13" fmla="*/ 187 h 192"/>
                <a:gd name="T14" fmla="*/ 4 w 121"/>
                <a:gd name="T15" fmla="*/ 182 h 192"/>
                <a:gd name="T16" fmla="*/ 0 w 121"/>
                <a:gd name="T17" fmla="*/ 171 h 192"/>
                <a:gd name="T18" fmla="*/ 6 w 121"/>
                <a:gd name="T19" fmla="*/ 91 h 192"/>
                <a:gd name="T20" fmla="*/ 9 w 121"/>
                <a:gd name="T21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92">
                  <a:moveTo>
                    <a:pt x="9" y="29"/>
                  </a:moveTo>
                  <a:cubicBezTo>
                    <a:pt x="10" y="21"/>
                    <a:pt x="15" y="15"/>
                    <a:pt x="22" y="11"/>
                  </a:cubicBezTo>
                  <a:cubicBezTo>
                    <a:pt x="43" y="0"/>
                    <a:pt x="61" y="1"/>
                    <a:pt x="61" y="1"/>
                  </a:cubicBezTo>
                  <a:cubicBezTo>
                    <a:pt x="61" y="1"/>
                    <a:pt x="87" y="3"/>
                    <a:pt x="111" y="15"/>
                  </a:cubicBezTo>
                  <a:cubicBezTo>
                    <a:pt x="111" y="15"/>
                    <a:pt x="72" y="71"/>
                    <a:pt x="120" y="102"/>
                  </a:cubicBezTo>
                  <a:cubicBezTo>
                    <a:pt x="121" y="180"/>
                    <a:pt x="121" y="180"/>
                    <a:pt x="121" y="180"/>
                  </a:cubicBezTo>
                  <a:cubicBezTo>
                    <a:pt x="121" y="184"/>
                    <a:pt x="119" y="186"/>
                    <a:pt x="118" y="187"/>
                  </a:cubicBezTo>
                  <a:cubicBezTo>
                    <a:pt x="64" y="192"/>
                    <a:pt x="4" y="182"/>
                    <a:pt x="4" y="182"/>
                  </a:cubicBezTo>
                  <a:cubicBezTo>
                    <a:pt x="0" y="180"/>
                    <a:pt x="0" y="176"/>
                    <a:pt x="0" y="17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1"/>
                    <a:pt x="4" y="56"/>
                    <a:pt x="9" y="29"/>
                  </a:cubicBez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665">
              <a:extLst>
                <a:ext uri="{FF2B5EF4-FFF2-40B4-BE49-F238E27FC236}">
                  <a16:creationId xmlns:a16="http://schemas.microsoft.com/office/drawing/2014/main" id="{7A121EBE-0BB0-47AB-AF80-E9964E962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372"/>
              <a:ext cx="149" cy="293"/>
            </a:xfrm>
            <a:custGeom>
              <a:avLst/>
              <a:gdLst>
                <a:gd name="T0" fmla="*/ 48 w 48"/>
                <a:gd name="T1" fmla="*/ 89 h 95"/>
                <a:gd name="T2" fmla="*/ 48 w 48"/>
                <a:gd name="T3" fmla="*/ 95 h 95"/>
                <a:gd name="T4" fmla="*/ 23 w 48"/>
                <a:gd name="T5" fmla="*/ 48 h 95"/>
                <a:gd name="T6" fmla="*/ 35 w 48"/>
                <a:gd name="T7" fmla="*/ 0 h 95"/>
                <a:gd name="T8" fmla="*/ 39 w 48"/>
                <a:gd name="T9" fmla="*/ 2 h 95"/>
                <a:gd name="T10" fmla="*/ 48 w 48"/>
                <a:gd name="T11" fmla="*/ 8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95">
                  <a:moveTo>
                    <a:pt x="48" y="89"/>
                  </a:moveTo>
                  <a:cubicBezTo>
                    <a:pt x="48" y="95"/>
                    <a:pt x="48" y="95"/>
                    <a:pt x="48" y="95"/>
                  </a:cubicBezTo>
                  <a:cubicBezTo>
                    <a:pt x="38" y="90"/>
                    <a:pt x="21" y="77"/>
                    <a:pt x="23" y="48"/>
                  </a:cubicBezTo>
                  <a:cubicBezTo>
                    <a:pt x="24" y="23"/>
                    <a:pt x="30" y="8"/>
                    <a:pt x="35" y="0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39" y="2"/>
                    <a:pt x="0" y="58"/>
                    <a:pt x="48" y="89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666">
              <a:extLst>
                <a:ext uri="{FF2B5EF4-FFF2-40B4-BE49-F238E27FC236}">
                  <a16:creationId xmlns:a16="http://schemas.microsoft.com/office/drawing/2014/main" id="{F2C6EFDB-45F5-4C21-BBBC-A1B45033F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341"/>
              <a:ext cx="155" cy="111"/>
            </a:xfrm>
            <a:custGeom>
              <a:avLst/>
              <a:gdLst>
                <a:gd name="T0" fmla="*/ 39 w 50"/>
                <a:gd name="T1" fmla="*/ 0 h 36"/>
                <a:gd name="T2" fmla="*/ 30 w 50"/>
                <a:gd name="T3" fmla="*/ 7 h 36"/>
                <a:gd name="T4" fmla="*/ 24 w 50"/>
                <a:gd name="T5" fmla="*/ 16 h 36"/>
                <a:gd name="T6" fmla="*/ 18 w 50"/>
                <a:gd name="T7" fmla="*/ 6 h 36"/>
                <a:gd name="T8" fmla="*/ 9 w 50"/>
                <a:gd name="T9" fmla="*/ 0 h 36"/>
                <a:gd name="T10" fmla="*/ 0 w 50"/>
                <a:gd name="T11" fmla="*/ 2 h 36"/>
                <a:gd name="T12" fmla="*/ 24 w 50"/>
                <a:gd name="T13" fmla="*/ 36 h 36"/>
                <a:gd name="T14" fmla="*/ 50 w 50"/>
                <a:gd name="T15" fmla="*/ 3 h 36"/>
                <a:gd name="T16" fmla="*/ 39 w 50"/>
                <a:gd name="T1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6">
                  <a:moveTo>
                    <a:pt x="39" y="0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30" y="7"/>
                    <a:pt x="28" y="10"/>
                    <a:pt x="24" y="16"/>
                  </a:cubicBezTo>
                  <a:cubicBezTo>
                    <a:pt x="24" y="16"/>
                    <a:pt x="19" y="9"/>
                    <a:pt x="18" y="6"/>
                  </a:cubicBezTo>
                  <a:cubicBezTo>
                    <a:pt x="18" y="6"/>
                    <a:pt x="13" y="5"/>
                    <a:pt x="9" y="0"/>
                  </a:cubicBezTo>
                  <a:cubicBezTo>
                    <a:pt x="6" y="0"/>
                    <a:pt x="4" y="1"/>
                    <a:pt x="0" y="2"/>
                  </a:cubicBezTo>
                  <a:cubicBezTo>
                    <a:pt x="2" y="8"/>
                    <a:pt x="7" y="24"/>
                    <a:pt x="24" y="36"/>
                  </a:cubicBezTo>
                  <a:cubicBezTo>
                    <a:pt x="24" y="36"/>
                    <a:pt x="43" y="19"/>
                    <a:pt x="50" y="3"/>
                  </a:cubicBezTo>
                  <a:cubicBezTo>
                    <a:pt x="46" y="2"/>
                    <a:pt x="42" y="1"/>
                    <a:pt x="39" y="0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667">
              <a:extLst>
                <a:ext uri="{FF2B5EF4-FFF2-40B4-BE49-F238E27FC236}">
                  <a16:creationId xmlns:a16="http://schemas.microsoft.com/office/drawing/2014/main" id="{00A6A36D-BEB9-495D-98B9-8ACAA7CBE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273"/>
              <a:ext cx="112" cy="130"/>
            </a:xfrm>
            <a:custGeom>
              <a:avLst/>
              <a:gdLst>
                <a:gd name="T0" fmla="*/ 36 w 36"/>
                <a:gd name="T1" fmla="*/ 23 h 42"/>
                <a:gd name="T2" fmla="*/ 28 w 36"/>
                <a:gd name="T3" fmla="*/ 32 h 42"/>
                <a:gd name="T4" fmla="*/ 18 w 36"/>
                <a:gd name="T5" fmla="*/ 42 h 42"/>
                <a:gd name="T6" fmla="*/ 9 w 36"/>
                <a:gd name="T7" fmla="*/ 32 h 42"/>
                <a:gd name="T8" fmla="*/ 1 w 36"/>
                <a:gd name="T9" fmla="*/ 23 h 42"/>
                <a:gd name="T10" fmla="*/ 3 w 36"/>
                <a:gd name="T11" fmla="*/ 0 h 42"/>
                <a:gd name="T12" fmla="*/ 34 w 36"/>
                <a:gd name="T13" fmla="*/ 0 h 42"/>
                <a:gd name="T14" fmla="*/ 36 w 36"/>
                <a:gd name="T15" fmla="*/ 2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2">
                  <a:moveTo>
                    <a:pt x="36" y="23"/>
                  </a:moveTo>
                  <a:cubicBezTo>
                    <a:pt x="36" y="28"/>
                    <a:pt x="33" y="30"/>
                    <a:pt x="28" y="32"/>
                  </a:cubicBezTo>
                  <a:cubicBezTo>
                    <a:pt x="25" y="33"/>
                    <a:pt x="22" y="42"/>
                    <a:pt x="18" y="42"/>
                  </a:cubicBezTo>
                  <a:cubicBezTo>
                    <a:pt x="15" y="42"/>
                    <a:pt x="12" y="33"/>
                    <a:pt x="9" y="32"/>
                  </a:cubicBezTo>
                  <a:cubicBezTo>
                    <a:pt x="3" y="31"/>
                    <a:pt x="0" y="29"/>
                    <a:pt x="1" y="2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36" y="23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668">
              <a:extLst>
                <a:ext uri="{FF2B5EF4-FFF2-40B4-BE49-F238E27FC236}">
                  <a16:creationId xmlns:a16="http://schemas.microsoft.com/office/drawing/2014/main" id="{C09D92F8-CC2A-4A23-AFDA-5EAC06567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282"/>
              <a:ext cx="105" cy="56"/>
            </a:xfrm>
            <a:custGeom>
              <a:avLst/>
              <a:gdLst>
                <a:gd name="T0" fmla="*/ 34 w 34"/>
                <a:gd name="T1" fmla="*/ 13 h 18"/>
                <a:gd name="T2" fmla="*/ 0 w 34"/>
                <a:gd name="T3" fmla="*/ 17 h 18"/>
                <a:gd name="T4" fmla="*/ 2 w 34"/>
                <a:gd name="T5" fmla="*/ 0 h 18"/>
                <a:gd name="T6" fmla="*/ 33 w 34"/>
                <a:gd name="T7" fmla="*/ 0 h 18"/>
                <a:gd name="T8" fmla="*/ 34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3"/>
                  </a:moveTo>
                  <a:cubicBezTo>
                    <a:pt x="24" y="16"/>
                    <a:pt x="12" y="18"/>
                    <a:pt x="0" y="1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669">
              <a:extLst>
                <a:ext uri="{FF2B5EF4-FFF2-40B4-BE49-F238E27FC236}">
                  <a16:creationId xmlns:a16="http://schemas.microsoft.com/office/drawing/2014/main" id="{1034B90A-E630-4AAC-A0C3-4484795D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26"/>
              <a:ext cx="140" cy="114"/>
            </a:xfrm>
            <a:custGeom>
              <a:avLst/>
              <a:gdLst>
                <a:gd name="T0" fmla="*/ 39 w 45"/>
                <a:gd name="T1" fmla="*/ 0 h 37"/>
                <a:gd name="T2" fmla="*/ 26 w 45"/>
                <a:gd name="T3" fmla="*/ 13 h 37"/>
                <a:gd name="T4" fmla="*/ 21 w 45"/>
                <a:gd name="T5" fmla="*/ 20 h 37"/>
                <a:gd name="T6" fmla="*/ 16 w 45"/>
                <a:gd name="T7" fmla="*/ 12 h 37"/>
                <a:gd name="T8" fmla="*/ 5 w 45"/>
                <a:gd name="T9" fmla="*/ 2 h 37"/>
                <a:gd name="T10" fmla="*/ 0 w 45"/>
                <a:gd name="T11" fmla="*/ 6 h 37"/>
                <a:gd name="T12" fmla="*/ 21 w 45"/>
                <a:gd name="T13" fmla="*/ 37 h 37"/>
                <a:gd name="T14" fmla="*/ 45 w 45"/>
                <a:gd name="T15" fmla="*/ 6 h 37"/>
                <a:gd name="T16" fmla="*/ 39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39" y="0"/>
                  </a:moveTo>
                  <a:cubicBezTo>
                    <a:pt x="39" y="0"/>
                    <a:pt x="35" y="9"/>
                    <a:pt x="26" y="13"/>
                  </a:cubicBezTo>
                  <a:cubicBezTo>
                    <a:pt x="26" y="13"/>
                    <a:pt x="24" y="15"/>
                    <a:pt x="21" y="20"/>
                  </a:cubicBezTo>
                  <a:cubicBezTo>
                    <a:pt x="21" y="20"/>
                    <a:pt x="17" y="14"/>
                    <a:pt x="16" y="12"/>
                  </a:cubicBezTo>
                  <a:cubicBezTo>
                    <a:pt x="16" y="12"/>
                    <a:pt x="8" y="10"/>
                    <a:pt x="5" y="2"/>
                  </a:cubicBezTo>
                  <a:cubicBezTo>
                    <a:pt x="5" y="2"/>
                    <a:pt x="3" y="2"/>
                    <a:pt x="0" y="6"/>
                  </a:cubicBezTo>
                  <a:cubicBezTo>
                    <a:pt x="0" y="6"/>
                    <a:pt x="2" y="24"/>
                    <a:pt x="21" y="37"/>
                  </a:cubicBezTo>
                  <a:cubicBezTo>
                    <a:pt x="21" y="37"/>
                    <a:pt x="40" y="21"/>
                    <a:pt x="45" y="6"/>
                  </a:cubicBezTo>
                  <a:cubicBezTo>
                    <a:pt x="45" y="6"/>
                    <a:pt x="41" y="1"/>
                    <a:pt x="39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670">
              <a:extLst>
                <a:ext uri="{FF2B5EF4-FFF2-40B4-BE49-F238E27FC236}">
                  <a16:creationId xmlns:a16="http://schemas.microsoft.com/office/drawing/2014/main" id="{9D62014E-7279-4820-9740-12D280486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26"/>
              <a:ext cx="68" cy="77"/>
            </a:xfrm>
            <a:custGeom>
              <a:avLst/>
              <a:gdLst>
                <a:gd name="T0" fmla="*/ 0 w 22"/>
                <a:gd name="T1" fmla="*/ 13 h 25"/>
                <a:gd name="T2" fmla="*/ 9 w 22"/>
                <a:gd name="T3" fmla="*/ 25 h 25"/>
                <a:gd name="T4" fmla="*/ 22 w 22"/>
                <a:gd name="T5" fmla="*/ 7 h 25"/>
                <a:gd name="T6" fmla="*/ 13 w 22"/>
                <a:gd name="T7" fmla="*/ 0 h 25"/>
                <a:gd name="T8" fmla="*/ 0 w 22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5">
                  <a:moveTo>
                    <a:pt x="0" y="13"/>
                  </a:moveTo>
                  <a:cubicBezTo>
                    <a:pt x="0" y="13"/>
                    <a:pt x="5" y="13"/>
                    <a:pt x="9" y="25"/>
                  </a:cubicBezTo>
                  <a:cubicBezTo>
                    <a:pt x="9" y="25"/>
                    <a:pt x="20" y="17"/>
                    <a:pt x="22" y="7"/>
                  </a:cubicBezTo>
                  <a:cubicBezTo>
                    <a:pt x="22" y="7"/>
                    <a:pt x="21" y="0"/>
                    <a:pt x="13" y="0"/>
                  </a:cubicBezTo>
                  <a:cubicBezTo>
                    <a:pt x="13" y="0"/>
                    <a:pt x="9" y="9"/>
                    <a:pt x="0" y="1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671">
              <a:extLst>
                <a:ext uri="{FF2B5EF4-FFF2-40B4-BE49-F238E27FC236}">
                  <a16:creationId xmlns:a16="http://schemas.microsoft.com/office/drawing/2014/main" id="{7C780AD5-E6D3-40A2-ADBF-DF90C485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326"/>
              <a:ext cx="62" cy="83"/>
            </a:xfrm>
            <a:custGeom>
              <a:avLst/>
              <a:gdLst>
                <a:gd name="T0" fmla="*/ 20 w 20"/>
                <a:gd name="T1" fmla="*/ 12 h 27"/>
                <a:gd name="T2" fmla="*/ 9 w 20"/>
                <a:gd name="T3" fmla="*/ 2 h 27"/>
                <a:gd name="T4" fmla="*/ 0 w 20"/>
                <a:gd name="T5" fmla="*/ 7 h 27"/>
                <a:gd name="T6" fmla="*/ 11 w 20"/>
                <a:gd name="T7" fmla="*/ 27 h 27"/>
                <a:gd name="T8" fmla="*/ 20 w 20"/>
                <a:gd name="T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7">
                  <a:moveTo>
                    <a:pt x="20" y="12"/>
                  </a:moveTo>
                  <a:cubicBezTo>
                    <a:pt x="20" y="12"/>
                    <a:pt x="12" y="9"/>
                    <a:pt x="9" y="2"/>
                  </a:cubicBezTo>
                  <a:cubicBezTo>
                    <a:pt x="9" y="2"/>
                    <a:pt x="5" y="0"/>
                    <a:pt x="0" y="7"/>
                  </a:cubicBezTo>
                  <a:cubicBezTo>
                    <a:pt x="0" y="7"/>
                    <a:pt x="2" y="18"/>
                    <a:pt x="11" y="27"/>
                  </a:cubicBezTo>
                  <a:cubicBezTo>
                    <a:pt x="11" y="27"/>
                    <a:pt x="13" y="19"/>
                    <a:pt x="2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672">
              <a:extLst>
                <a:ext uri="{FF2B5EF4-FFF2-40B4-BE49-F238E27FC236}">
                  <a16:creationId xmlns:a16="http://schemas.microsoft.com/office/drawing/2014/main" id="{900225A3-3BB7-4E13-9A08-EB1E42B95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40"/>
              <a:ext cx="118" cy="99"/>
            </a:xfrm>
            <a:custGeom>
              <a:avLst/>
              <a:gdLst>
                <a:gd name="T0" fmla="*/ 84 w 118"/>
                <a:gd name="T1" fmla="*/ 99 h 99"/>
                <a:gd name="T2" fmla="*/ 0 w 118"/>
                <a:gd name="T3" fmla="*/ 74 h 99"/>
                <a:gd name="T4" fmla="*/ 22 w 118"/>
                <a:gd name="T5" fmla="*/ 0 h 99"/>
                <a:gd name="T6" fmla="*/ 118 w 118"/>
                <a:gd name="T7" fmla="*/ 43 h 99"/>
                <a:gd name="T8" fmla="*/ 84 w 118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99">
                  <a:moveTo>
                    <a:pt x="84" y="99"/>
                  </a:moveTo>
                  <a:lnTo>
                    <a:pt x="0" y="74"/>
                  </a:lnTo>
                  <a:lnTo>
                    <a:pt x="22" y="0"/>
                  </a:lnTo>
                  <a:lnTo>
                    <a:pt x="118" y="43"/>
                  </a:lnTo>
                  <a:lnTo>
                    <a:pt x="84" y="99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673">
              <a:extLst>
                <a:ext uri="{FF2B5EF4-FFF2-40B4-BE49-F238E27FC236}">
                  <a16:creationId xmlns:a16="http://schemas.microsoft.com/office/drawing/2014/main" id="{45A5FE8D-4C9B-4DFD-B6F0-1A7BFF13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310"/>
              <a:ext cx="171" cy="229"/>
            </a:xfrm>
            <a:custGeom>
              <a:avLst/>
              <a:gdLst>
                <a:gd name="T0" fmla="*/ 171 w 171"/>
                <a:gd name="T1" fmla="*/ 191 h 229"/>
                <a:gd name="T2" fmla="*/ 84 w 171"/>
                <a:gd name="T3" fmla="*/ 229 h 229"/>
                <a:gd name="T4" fmla="*/ 0 w 171"/>
                <a:gd name="T5" fmla="*/ 40 h 229"/>
                <a:gd name="T6" fmla="*/ 87 w 171"/>
                <a:gd name="T7" fmla="*/ 0 h 229"/>
                <a:gd name="T8" fmla="*/ 171 w 171"/>
                <a:gd name="T9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229">
                  <a:moveTo>
                    <a:pt x="171" y="191"/>
                  </a:moveTo>
                  <a:lnTo>
                    <a:pt x="84" y="229"/>
                  </a:lnTo>
                  <a:lnTo>
                    <a:pt x="0" y="40"/>
                  </a:lnTo>
                  <a:lnTo>
                    <a:pt x="87" y="0"/>
                  </a:lnTo>
                  <a:lnTo>
                    <a:pt x="171" y="191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674">
              <a:extLst>
                <a:ext uri="{FF2B5EF4-FFF2-40B4-BE49-F238E27FC236}">
                  <a16:creationId xmlns:a16="http://schemas.microsoft.com/office/drawing/2014/main" id="{6E2D941D-4BEB-40B0-BE13-D10A206A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307"/>
              <a:ext cx="90" cy="194"/>
            </a:xfrm>
            <a:custGeom>
              <a:avLst/>
              <a:gdLst>
                <a:gd name="T0" fmla="*/ 90 w 90"/>
                <a:gd name="T1" fmla="*/ 191 h 194"/>
                <a:gd name="T2" fmla="*/ 84 w 90"/>
                <a:gd name="T3" fmla="*/ 194 h 194"/>
                <a:gd name="T4" fmla="*/ 0 w 90"/>
                <a:gd name="T5" fmla="*/ 3 h 194"/>
                <a:gd name="T6" fmla="*/ 6 w 90"/>
                <a:gd name="T7" fmla="*/ 0 h 194"/>
                <a:gd name="T8" fmla="*/ 90 w 90"/>
                <a:gd name="T9" fmla="*/ 19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94">
                  <a:moveTo>
                    <a:pt x="90" y="191"/>
                  </a:moveTo>
                  <a:lnTo>
                    <a:pt x="84" y="194"/>
                  </a:lnTo>
                  <a:lnTo>
                    <a:pt x="0" y="3"/>
                  </a:lnTo>
                  <a:lnTo>
                    <a:pt x="6" y="0"/>
                  </a:lnTo>
                  <a:lnTo>
                    <a:pt x="90" y="191"/>
                  </a:ln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675">
              <a:extLst>
                <a:ext uri="{FF2B5EF4-FFF2-40B4-BE49-F238E27FC236}">
                  <a16:creationId xmlns:a16="http://schemas.microsoft.com/office/drawing/2014/main" id="{01FE5FAC-7389-4AEF-BD7C-CBF282B58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412"/>
              <a:ext cx="190" cy="133"/>
            </a:xfrm>
            <a:custGeom>
              <a:avLst/>
              <a:gdLst>
                <a:gd name="T0" fmla="*/ 10 w 61"/>
                <a:gd name="T1" fmla="*/ 21 h 43"/>
                <a:gd name="T2" fmla="*/ 10 w 61"/>
                <a:gd name="T3" fmla="*/ 17 h 43"/>
                <a:gd name="T4" fmla="*/ 2 w 61"/>
                <a:gd name="T5" fmla="*/ 12 h 43"/>
                <a:gd name="T6" fmla="*/ 11 w 61"/>
                <a:gd name="T7" fmla="*/ 6 h 43"/>
                <a:gd name="T8" fmla="*/ 11 w 61"/>
                <a:gd name="T9" fmla="*/ 6 h 43"/>
                <a:gd name="T10" fmla="*/ 27 w 61"/>
                <a:gd name="T11" fmla="*/ 5 h 43"/>
                <a:gd name="T12" fmla="*/ 37 w 61"/>
                <a:gd name="T13" fmla="*/ 6 h 43"/>
                <a:gd name="T14" fmla="*/ 46 w 61"/>
                <a:gd name="T15" fmla="*/ 1 h 43"/>
                <a:gd name="T16" fmla="*/ 53 w 61"/>
                <a:gd name="T17" fmla="*/ 4 h 43"/>
                <a:gd name="T18" fmla="*/ 58 w 61"/>
                <a:gd name="T19" fmla="*/ 23 h 43"/>
                <a:gd name="T20" fmla="*/ 55 w 61"/>
                <a:gd name="T21" fmla="*/ 35 h 43"/>
                <a:gd name="T22" fmla="*/ 35 w 61"/>
                <a:gd name="T23" fmla="*/ 40 h 43"/>
                <a:gd name="T24" fmla="*/ 16 w 61"/>
                <a:gd name="T25" fmla="*/ 37 h 43"/>
                <a:gd name="T26" fmla="*/ 14 w 61"/>
                <a:gd name="T27" fmla="*/ 33 h 43"/>
                <a:gd name="T28" fmla="*/ 12 w 61"/>
                <a:gd name="T29" fmla="*/ 27 h 43"/>
                <a:gd name="T30" fmla="*/ 10 w 61"/>
                <a:gd name="T31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43">
                  <a:moveTo>
                    <a:pt x="10" y="21"/>
                  </a:moveTo>
                  <a:cubicBezTo>
                    <a:pt x="9" y="19"/>
                    <a:pt x="10" y="18"/>
                    <a:pt x="10" y="17"/>
                  </a:cubicBezTo>
                  <a:cubicBezTo>
                    <a:pt x="10" y="16"/>
                    <a:pt x="3" y="17"/>
                    <a:pt x="2" y="12"/>
                  </a:cubicBezTo>
                  <a:cubicBezTo>
                    <a:pt x="0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23" y="5"/>
                    <a:pt x="27" y="5"/>
                  </a:cubicBezTo>
                  <a:cubicBezTo>
                    <a:pt x="29" y="5"/>
                    <a:pt x="37" y="6"/>
                    <a:pt x="37" y="6"/>
                  </a:cubicBezTo>
                  <a:cubicBezTo>
                    <a:pt x="38" y="1"/>
                    <a:pt x="39" y="0"/>
                    <a:pt x="46" y="1"/>
                  </a:cubicBezTo>
                  <a:cubicBezTo>
                    <a:pt x="48" y="1"/>
                    <a:pt x="51" y="3"/>
                    <a:pt x="53" y="4"/>
                  </a:cubicBezTo>
                  <a:cubicBezTo>
                    <a:pt x="57" y="7"/>
                    <a:pt x="57" y="14"/>
                    <a:pt x="58" y="23"/>
                  </a:cubicBezTo>
                  <a:cubicBezTo>
                    <a:pt x="58" y="23"/>
                    <a:pt x="61" y="32"/>
                    <a:pt x="55" y="35"/>
                  </a:cubicBezTo>
                  <a:cubicBezTo>
                    <a:pt x="49" y="37"/>
                    <a:pt x="38" y="40"/>
                    <a:pt x="35" y="40"/>
                  </a:cubicBezTo>
                  <a:cubicBezTo>
                    <a:pt x="26" y="43"/>
                    <a:pt x="15" y="40"/>
                    <a:pt x="16" y="37"/>
                  </a:cubicBezTo>
                  <a:cubicBezTo>
                    <a:pt x="16" y="35"/>
                    <a:pt x="15" y="34"/>
                    <a:pt x="14" y="33"/>
                  </a:cubicBezTo>
                  <a:cubicBezTo>
                    <a:pt x="12" y="32"/>
                    <a:pt x="13" y="29"/>
                    <a:pt x="12" y="27"/>
                  </a:cubicBezTo>
                  <a:cubicBezTo>
                    <a:pt x="12" y="25"/>
                    <a:pt x="10" y="26"/>
                    <a:pt x="10" y="21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676">
              <a:extLst>
                <a:ext uri="{FF2B5EF4-FFF2-40B4-BE49-F238E27FC236}">
                  <a16:creationId xmlns:a16="http://schemas.microsoft.com/office/drawing/2014/main" id="{A7782C2D-F832-40B1-8602-92CD33FE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384"/>
              <a:ext cx="65" cy="46"/>
            </a:xfrm>
            <a:custGeom>
              <a:avLst/>
              <a:gdLst>
                <a:gd name="T0" fmla="*/ 21 w 21"/>
                <a:gd name="T1" fmla="*/ 11 h 15"/>
                <a:gd name="T2" fmla="*/ 12 w 21"/>
                <a:gd name="T3" fmla="*/ 4 h 15"/>
                <a:gd name="T4" fmla="*/ 1 w 21"/>
                <a:gd name="T5" fmla="*/ 4 h 15"/>
                <a:gd name="T6" fmla="*/ 9 w 2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11"/>
                  </a:moveTo>
                  <a:cubicBezTo>
                    <a:pt x="21" y="11"/>
                    <a:pt x="16" y="7"/>
                    <a:pt x="12" y="4"/>
                  </a:cubicBezTo>
                  <a:cubicBezTo>
                    <a:pt x="9" y="2"/>
                    <a:pt x="3" y="0"/>
                    <a:pt x="1" y="4"/>
                  </a:cubicBezTo>
                  <a:cubicBezTo>
                    <a:pt x="0" y="8"/>
                    <a:pt x="6" y="13"/>
                    <a:pt x="9" y="15"/>
                  </a:cubicBezTo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677">
              <a:extLst>
                <a:ext uri="{FF2B5EF4-FFF2-40B4-BE49-F238E27FC236}">
                  <a16:creationId xmlns:a16="http://schemas.microsoft.com/office/drawing/2014/main" id="{B536BC39-8098-4952-9BBA-612511199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378"/>
              <a:ext cx="414" cy="349"/>
            </a:xfrm>
            <a:custGeom>
              <a:avLst/>
              <a:gdLst>
                <a:gd name="T0" fmla="*/ 21 w 133"/>
                <a:gd name="T1" fmla="*/ 28 h 113"/>
                <a:gd name="T2" fmla="*/ 25 w 133"/>
                <a:gd name="T3" fmla="*/ 27 h 113"/>
                <a:gd name="T4" fmla="*/ 64 w 133"/>
                <a:gd name="T5" fmla="*/ 63 h 113"/>
                <a:gd name="T6" fmla="*/ 84 w 133"/>
                <a:gd name="T7" fmla="*/ 75 h 113"/>
                <a:gd name="T8" fmla="*/ 88 w 133"/>
                <a:gd name="T9" fmla="*/ 76 h 113"/>
                <a:gd name="T10" fmla="*/ 89 w 133"/>
                <a:gd name="T11" fmla="*/ 76 h 113"/>
                <a:gd name="T12" fmla="*/ 90 w 133"/>
                <a:gd name="T13" fmla="*/ 76 h 113"/>
                <a:gd name="T14" fmla="*/ 90 w 133"/>
                <a:gd name="T15" fmla="*/ 75 h 113"/>
                <a:gd name="T16" fmla="*/ 90 w 133"/>
                <a:gd name="T17" fmla="*/ 75 h 113"/>
                <a:gd name="T18" fmla="*/ 91 w 133"/>
                <a:gd name="T19" fmla="*/ 72 h 113"/>
                <a:gd name="T20" fmla="*/ 92 w 133"/>
                <a:gd name="T21" fmla="*/ 57 h 113"/>
                <a:gd name="T22" fmla="*/ 93 w 133"/>
                <a:gd name="T23" fmla="*/ 22 h 113"/>
                <a:gd name="T24" fmla="*/ 101 w 133"/>
                <a:gd name="T25" fmla="*/ 5 h 113"/>
                <a:gd name="T26" fmla="*/ 105 w 133"/>
                <a:gd name="T27" fmla="*/ 2 h 113"/>
                <a:gd name="T28" fmla="*/ 109 w 133"/>
                <a:gd name="T29" fmla="*/ 0 h 113"/>
                <a:gd name="T30" fmla="*/ 117 w 133"/>
                <a:gd name="T31" fmla="*/ 2 h 113"/>
                <a:gd name="T32" fmla="*/ 129 w 133"/>
                <a:gd name="T33" fmla="*/ 11 h 113"/>
                <a:gd name="T34" fmla="*/ 133 w 133"/>
                <a:gd name="T35" fmla="*/ 25 h 113"/>
                <a:gd name="T36" fmla="*/ 130 w 133"/>
                <a:gd name="T37" fmla="*/ 59 h 113"/>
                <a:gd name="T38" fmla="*/ 128 w 133"/>
                <a:gd name="T39" fmla="*/ 78 h 113"/>
                <a:gd name="T40" fmla="*/ 128 w 133"/>
                <a:gd name="T41" fmla="*/ 81 h 113"/>
                <a:gd name="T42" fmla="*/ 127 w 133"/>
                <a:gd name="T43" fmla="*/ 84 h 113"/>
                <a:gd name="T44" fmla="*/ 126 w 133"/>
                <a:gd name="T45" fmla="*/ 88 h 113"/>
                <a:gd name="T46" fmla="*/ 125 w 133"/>
                <a:gd name="T47" fmla="*/ 92 h 113"/>
                <a:gd name="T48" fmla="*/ 116 w 133"/>
                <a:gd name="T49" fmla="*/ 105 h 113"/>
                <a:gd name="T50" fmla="*/ 104 w 133"/>
                <a:gd name="T51" fmla="*/ 111 h 113"/>
                <a:gd name="T52" fmla="*/ 91 w 133"/>
                <a:gd name="T53" fmla="*/ 113 h 113"/>
                <a:gd name="T54" fmla="*/ 84 w 133"/>
                <a:gd name="T55" fmla="*/ 113 h 113"/>
                <a:gd name="T56" fmla="*/ 81 w 133"/>
                <a:gd name="T57" fmla="*/ 112 h 113"/>
                <a:gd name="T58" fmla="*/ 79 w 133"/>
                <a:gd name="T59" fmla="*/ 111 h 113"/>
                <a:gd name="T60" fmla="*/ 70 w 133"/>
                <a:gd name="T61" fmla="*/ 108 h 113"/>
                <a:gd name="T62" fmla="*/ 42 w 133"/>
                <a:gd name="T63" fmla="*/ 91 h 113"/>
                <a:gd name="T64" fmla="*/ 1 w 133"/>
                <a:gd name="T65" fmla="*/ 49 h 113"/>
                <a:gd name="T66" fmla="*/ 2 w 133"/>
                <a:gd name="T67" fmla="*/ 45 h 113"/>
                <a:gd name="T68" fmla="*/ 21 w 133"/>
                <a:gd name="T69" fmla="*/ 2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3" h="113">
                  <a:moveTo>
                    <a:pt x="21" y="28"/>
                  </a:moveTo>
                  <a:cubicBezTo>
                    <a:pt x="23" y="27"/>
                    <a:pt x="25" y="26"/>
                    <a:pt x="25" y="27"/>
                  </a:cubicBezTo>
                  <a:cubicBezTo>
                    <a:pt x="38" y="40"/>
                    <a:pt x="50" y="53"/>
                    <a:pt x="64" y="63"/>
                  </a:cubicBezTo>
                  <a:cubicBezTo>
                    <a:pt x="71" y="68"/>
                    <a:pt x="78" y="73"/>
                    <a:pt x="84" y="75"/>
                  </a:cubicBezTo>
                  <a:cubicBezTo>
                    <a:pt x="85" y="76"/>
                    <a:pt x="87" y="76"/>
                    <a:pt x="88" y="76"/>
                  </a:cubicBezTo>
                  <a:cubicBezTo>
                    <a:pt x="90" y="77"/>
                    <a:pt x="89" y="76"/>
                    <a:pt x="89" y="76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90" y="76"/>
                    <a:pt x="90" y="76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68"/>
                    <a:pt x="92" y="62"/>
                    <a:pt x="92" y="57"/>
                  </a:cubicBezTo>
                  <a:cubicBezTo>
                    <a:pt x="92" y="46"/>
                    <a:pt x="92" y="34"/>
                    <a:pt x="93" y="22"/>
                  </a:cubicBezTo>
                  <a:cubicBezTo>
                    <a:pt x="94" y="15"/>
                    <a:pt x="97" y="9"/>
                    <a:pt x="101" y="5"/>
                  </a:cubicBezTo>
                  <a:cubicBezTo>
                    <a:pt x="103" y="4"/>
                    <a:pt x="104" y="3"/>
                    <a:pt x="105" y="2"/>
                  </a:cubicBezTo>
                  <a:cubicBezTo>
                    <a:pt x="107" y="1"/>
                    <a:pt x="108" y="1"/>
                    <a:pt x="109" y="0"/>
                  </a:cubicBezTo>
                  <a:cubicBezTo>
                    <a:pt x="112" y="0"/>
                    <a:pt x="115" y="1"/>
                    <a:pt x="117" y="2"/>
                  </a:cubicBezTo>
                  <a:cubicBezTo>
                    <a:pt x="122" y="5"/>
                    <a:pt x="126" y="8"/>
                    <a:pt x="129" y="11"/>
                  </a:cubicBezTo>
                  <a:cubicBezTo>
                    <a:pt x="132" y="15"/>
                    <a:pt x="133" y="19"/>
                    <a:pt x="133" y="25"/>
                  </a:cubicBezTo>
                  <a:cubicBezTo>
                    <a:pt x="132" y="36"/>
                    <a:pt x="131" y="47"/>
                    <a:pt x="130" y="59"/>
                  </a:cubicBezTo>
                  <a:cubicBezTo>
                    <a:pt x="130" y="65"/>
                    <a:pt x="129" y="71"/>
                    <a:pt x="128" y="78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7" y="85"/>
                    <a:pt x="126" y="87"/>
                    <a:pt x="126" y="88"/>
                  </a:cubicBezTo>
                  <a:cubicBezTo>
                    <a:pt x="126" y="89"/>
                    <a:pt x="125" y="91"/>
                    <a:pt x="125" y="92"/>
                  </a:cubicBezTo>
                  <a:cubicBezTo>
                    <a:pt x="123" y="97"/>
                    <a:pt x="120" y="102"/>
                    <a:pt x="116" y="105"/>
                  </a:cubicBezTo>
                  <a:cubicBezTo>
                    <a:pt x="112" y="108"/>
                    <a:pt x="108" y="110"/>
                    <a:pt x="104" y="111"/>
                  </a:cubicBezTo>
                  <a:cubicBezTo>
                    <a:pt x="100" y="113"/>
                    <a:pt x="96" y="113"/>
                    <a:pt x="91" y="113"/>
                  </a:cubicBezTo>
                  <a:cubicBezTo>
                    <a:pt x="89" y="113"/>
                    <a:pt x="87" y="113"/>
                    <a:pt x="84" y="113"/>
                  </a:cubicBezTo>
                  <a:cubicBezTo>
                    <a:pt x="83" y="113"/>
                    <a:pt x="82" y="112"/>
                    <a:pt x="81" y="112"/>
                  </a:cubicBezTo>
                  <a:cubicBezTo>
                    <a:pt x="80" y="112"/>
                    <a:pt x="80" y="112"/>
                    <a:pt x="79" y="111"/>
                  </a:cubicBezTo>
                  <a:cubicBezTo>
                    <a:pt x="76" y="111"/>
                    <a:pt x="73" y="109"/>
                    <a:pt x="70" y="108"/>
                  </a:cubicBezTo>
                  <a:cubicBezTo>
                    <a:pt x="59" y="103"/>
                    <a:pt x="50" y="97"/>
                    <a:pt x="42" y="91"/>
                  </a:cubicBezTo>
                  <a:cubicBezTo>
                    <a:pt x="27" y="78"/>
                    <a:pt x="13" y="64"/>
                    <a:pt x="1" y="49"/>
                  </a:cubicBezTo>
                  <a:cubicBezTo>
                    <a:pt x="0" y="48"/>
                    <a:pt x="1" y="46"/>
                    <a:pt x="2" y="45"/>
                  </a:cubicBezTo>
                  <a:lnTo>
                    <a:pt x="21" y="28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678">
              <a:extLst>
                <a:ext uri="{FF2B5EF4-FFF2-40B4-BE49-F238E27FC236}">
                  <a16:creationId xmlns:a16="http://schemas.microsoft.com/office/drawing/2014/main" id="{759BA8BE-4005-46AA-810E-F80B7702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989"/>
              <a:ext cx="90" cy="161"/>
            </a:xfrm>
            <a:custGeom>
              <a:avLst/>
              <a:gdLst>
                <a:gd name="T0" fmla="*/ 0 w 29"/>
                <a:gd name="T1" fmla="*/ 19 h 52"/>
                <a:gd name="T2" fmla="*/ 17 w 29"/>
                <a:gd name="T3" fmla="*/ 5 h 52"/>
                <a:gd name="T4" fmla="*/ 9 w 29"/>
                <a:gd name="T5" fmla="*/ 44 h 52"/>
                <a:gd name="T6" fmla="*/ 0 w 29"/>
                <a:gd name="T7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2">
                  <a:moveTo>
                    <a:pt x="0" y="19"/>
                  </a:moveTo>
                  <a:cubicBezTo>
                    <a:pt x="0" y="19"/>
                    <a:pt x="3" y="0"/>
                    <a:pt x="17" y="5"/>
                  </a:cubicBezTo>
                  <a:cubicBezTo>
                    <a:pt x="29" y="9"/>
                    <a:pt x="29" y="52"/>
                    <a:pt x="9" y="44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679">
              <a:extLst>
                <a:ext uri="{FF2B5EF4-FFF2-40B4-BE49-F238E27FC236}">
                  <a16:creationId xmlns:a16="http://schemas.microsoft.com/office/drawing/2014/main" id="{85282B66-46B9-4550-BADF-714C83DF8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001"/>
              <a:ext cx="56" cy="111"/>
            </a:xfrm>
            <a:custGeom>
              <a:avLst/>
              <a:gdLst>
                <a:gd name="T0" fmla="*/ 2 w 18"/>
                <a:gd name="T1" fmla="*/ 14 h 36"/>
                <a:gd name="T2" fmla="*/ 10 w 18"/>
                <a:gd name="T3" fmla="*/ 4 h 36"/>
                <a:gd name="T4" fmla="*/ 13 w 18"/>
                <a:gd name="T5" fmla="*/ 33 h 36"/>
                <a:gd name="T6" fmla="*/ 5 w 18"/>
                <a:gd name="T7" fmla="*/ 31 h 36"/>
                <a:gd name="T8" fmla="*/ 2 w 18"/>
                <a:gd name="T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6">
                  <a:moveTo>
                    <a:pt x="2" y="14"/>
                  </a:moveTo>
                  <a:cubicBezTo>
                    <a:pt x="2" y="14"/>
                    <a:pt x="0" y="0"/>
                    <a:pt x="10" y="4"/>
                  </a:cubicBezTo>
                  <a:cubicBezTo>
                    <a:pt x="17" y="7"/>
                    <a:pt x="18" y="27"/>
                    <a:pt x="13" y="33"/>
                  </a:cubicBezTo>
                  <a:cubicBezTo>
                    <a:pt x="11" y="36"/>
                    <a:pt x="6" y="34"/>
                    <a:pt x="5" y="31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680">
              <a:extLst>
                <a:ext uri="{FF2B5EF4-FFF2-40B4-BE49-F238E27FC236}">
                  <a16:creationId xmlns:a16="http://schemas.microsoft.com/office/drawing/2014/main" id="{E608925B-E99F-49DD-AB26-58BAB8117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051"/>
              <a:ext cx="28" cy="37"/>
            </a:xfrm>
            <a:custGeom>
              <a:avLst/>
              <a:gdLst>
                <a:gd name="T0" fmla="*/ 9 w 9"/>
                <a:gd name="T1" fmla="*/ 5 h 12"/>
                <a:gd name="T2" fmla="*/ 6 w 9"/>
                <a:gd name="T3" fmla="*/ 11 h 12"/>
                <a:gd name="T4" fmla="*/ 0 w 9"/>
                <a:gd name="T5" fmla="*/ 7 h 12"/>
                <a:gd name="T6" fmla="*/ 3 w 9"/>
                <a:gd name="T7" fmla="*/ 0 h 12"/>
                <a:gd name="T8" fmla="*/ 9 w 9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5"/>
                  </a:moveTo>
                  <a:cubicBezTo>
                    <a:pt x="9" y="8"/>
                    <a:pt x="8" y="11"/>
                    <a:pt x="6" y="11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1" y="1"/>
                    <a:pt x="3" y="0"/>
                  </a:cubicBezTo>
                  <a:cubicBezTo>
                    <a:pt x="6" y="0"/>
                    <a:pt x="8" y="2"/>
                    <a:pt x="9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681">
              <a:extLst>
                <a:ext uri="{FF2B5EF4-FFF2-40B4-BE49-F238E27FC236}">
                  <a16:creationId xmlns:a16="http://schemas.microsoft.com/office/drawing/2014/main" id="{2D03833B-03FC-4754-A5F4-31F06577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011"/>
              <a:ext cx="43" cy="83"/>
            </a:xfrm>
            <a:custGeom>
              <a:avLst/>
              <a:gdLst>
                <a:gd name="T0" fmla="*/ 8 w 14"/>
                <a:gd name="T1" fmla="*/ 2 h 27"/>
                <a:gd name="T2" fmla="*/ 13 w 14"/>
                <a:gd name="T3" fmla="*/ 10 h 27"/>
                <a:gd name="T4" fmla="*/ 13 w 14"/>
                <a:gd name="T5" fmla="*/ 11 h 27"/>
                <a:gd name="T6" fmla="*/ 13 w 14"/>
                <a:gd name="T7" fmla="*/ 12 h 27"/>
                <a:gd name="T8" fmla="*/ 12 w 14"/>
                <a:gd name="T9" fmla="*/ 27 h 27"/>
                <a:gd name="T10" fmla="*/ 6 w 14"/>
                <a:gd name="T11" fmla="*/ 3 h 27"/>
                <a:gd name="T12" fmla="*/ 0 w 14"/>
                <a:gd name="T13" fmla="*/ 2 h 27"/>
                <a:gd name="T14" fmla="*/ 2 w 14"/>
                <a:gd name="T15" fmla="*/ 1 h 27"/>
                <a:gd name="T16" fmla="*/ 7 w 14"/>
                <a:gd name="T17" fmla="*/ 1 h 27"/>
                <a:gd name="T18" fmla="*/ 8 w 14"/>
                <a:gd name="T19" fmla="*/ 2 h 27"/>
                <a:gd name="T20" fmla="*/ 8 w 14"/>
                <a:gd name="T2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7">
                  <a:moveTo>
                    <a:pt x="8" y="2"/>
                  </a:moveTo>
                  <a:cubicBezTo>
                    <a:pt x="10" y="3"/>
                    <a:pt x="12" y="6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7"/>
                    <a:pt x="13" y="23"/>
                    <a:pt x="12" y="27"/>
                  </a:cubicBezTo>
                  <a:cubicBezTo>
                    <a:pt x="14" y="18"/>
                    <a:pt x="11" y="5"/>
                    <a:pt x="6" y="3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682">
              <a:extLst>
                <a:ext uri="{FF2B5EF4-FFF2-40B4-BE49-F238E27FC236}">
                  <a16:creationId xmlns:a16="http://schemas.microsoft.com/office/drawing/2014/main" id="{5C671CC4-F95B-4D57-9097-95C9A685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069"/>
              <a:ext cx="109" cy="179"/>
            </a:xfrm>
            <a:custGeom>
              <a:avLst/>
              <a:gdLst>
                <a:gd name="T0" fmla="*/ 9 w 35"/>
                <a:gd name="T1" fmla="*/ 11 h 58"/>
                <a:gd name="T2" fmla="*/ 30 w 35"/>
                <a:gd name="T3" fmla="*/ 14 h 58"/>
                <a:gd name="T4" fmla="*/ 35 w 35"/>
                <a:gd name="T5" fmla="*/ 41 h 58"/>
                <a:gd name="T6" fmla="*/ 9 w 35"/>
                <a:gd name="T7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58">
                  <a:moveTo>
                    <a:pt x="9" y="11"/>
                  </a:moveTo>
                  <a:cubicBezTo>
                    <a:pt x="18" y="0"/>
                    <a:pt x="30" y="14"/>
                    <a:pt x="30" y="14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1" y="58"/>
                    <a:pt x="0" y="21"/>
                    <a:pt x="9" y="11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683">
              <a:extLst>
                <a:ext uri="{FF2B5EF4-FFF2-40B4-BE49-F238E27FC236}">
                  <a16:creationId xmlns:a16="http://schemas.microsoft.com/office/drawing/2014/main" id="{3477F8F2-6383-4A9F-A2E6-3A74CF01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865"/>
              <a:ext cx="370" cy="454"/>
            </a:xfrm>
            <a:custGeom>
              <a:avLst/>
              <a:gdLst>
                <a:gd name="T0" fmla="*/ 1 w 119"/>
                <a:gd name="T1" fmla="*/ 47 h 147"/>
                <a:gd name="T2" fmla="*/ 2 w 119"/>
                <a:gd name="T3" fmla="*/ 83 h 147"/>
                <a:gd name="T4" fmla="*/ 46 w 119"/>
                <a:gd name="T5" fmla="*/ 142 h 147"/>
                <a:gd name="T6" fmla="*/ 117 w 119"/>
                <a:gd name="T7" fmla="*/ 92 h 147"/>
                <a:gd name="T8" fmla="*/ 97 w 119"/>
                <a:gd name="T9" fmla="*/ 25 h 147"/>
                <a:gd name="T10" fmla="*/ 38 w 119"/>
                <a:gd name="T11" fmla="*/ 5 h 147"/>
                <a:gd name="T12" fmla="*/ 1 w 119"/>
                <a:gd name="T13" fmla="*/ 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7">
                  <a:moveTo>
                    <a:pt x="1" y="47"/>
                  </a:moveTo>
                  <a:cubicBezTo>
                    <a:pt x="0" y="57"/>
                    <a:pt x="1" y="70"/>
                    <a:pt x="2" y="83"/>
                  </a:cubicBezTo>
                  <a:cubicBezTo>
                    <a:pt x="3" y="95"/>
                    <a:pt x="6" y="136"/>
                    <a:pt x="46" y="142"/>
                  </a:cubicBezTo>
                  <a:cubicBezTo>
                    <a:pt x="87" y="147"/>
                    <a:pt x="114" y="120"/>
                    <a:pt x="117" y="92"/>
                  </a:cubicBezTo>
                  <a:cubicBezTo>
                    <a:pt x="119" y="72"/>
                    <a:pt x="109" y="42"/>
                    <a:pt x="97" y="25"/>
                  </a:cubicBezTo>
                  <a:cubicBezTo>
                    <a:pt x="82" y="3"/>
                    <a:pt x="60" y="0"/>
                    <a:pt x="38" y="5"/>
                  </a:cubicBezTo>
                  <a:cubicBezTo>
                    <a:pt x="17" y="10"/>
                    <a:pt x="3" y="24"/>
                    <a:pt x="1" y="47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684">
              <a:extLst>
                <a:ext uri="{FF2B5EF4-FFF2-40B4-BE49-F238E27FC236}">
                  <a16:creationId xmlns:a16="http://schemas.microsoft.com/office/drawing/2014/main" id="{98028369-721A-4F8E-AB4B-B90E601E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041"/>
              <a:ext cx="370" cy="300"/>
            </a:xfrm>
            <a:custGeom>
              <a:avLst/>
              <a:gdLst>
                <a:gd name="T0" fmla="*/ 112 w 119"/>
                <a:gd name="T1" fmla="*/ 10 h 97"/>
                <a:gd name="T2" fmla="*/ 113 w 119"/>
                <a:gd name="T3" fmla="*/ 56 h 97"/>
                <a:gd name="T4" fmla="*/ 68 w 119"/>
                <a:gd name="T5" fmla="*/ 89 h 97"/>
                <a:gd name="T6" fmla="*/ 0 w 119"/>
                <a:gd name="T7" fmla="*/ 41 h 97"/>
                <a:gd name="T8" fmla="*/ 3 w 119"/>
                <a:gd name="T9" fmla="*/ 22 h 97"/>
                <a:gd name="T10" fmla="*/ 21 w 119"/>
                <a:gd name="T11" fmla="*/ 46 h 97"/>
                <a:gd name="T12" fmla="*/ 51 w 119"/>
                <a:gd name="T13" fmla="*/ 43 h 97"/>
                <a:gd name="T14" fmla="*/ 59 w 119"/>
                <a:gd name="T15" fmla="*/ 42 h 97"/>
                <a:gd name="T16" fmla="*/ 93 w 119"/>
                <a:gd name="T17" fmla="*/ 26 h 97"/>
                <a:gd name="T18" fmla="*/ 101 w 119"/>
                <a:gd name="T19" fmla="*/ 0 h 97"/>
                <a:gd name="T20" fmla="*/ 112 w 119"/>
                <a:gd name="T21" fmla="*/ 1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97">
                  <a:moveTo>
                    <a:pt x="112" y="10"/>
                  </a:moveTo>
                  <a:cubicBezTo>
                    <a:pt x="112" y="10"/>
                    <a:pt x="119" y="42"/>
                    <a:pt x="113" y="56"/>
                  </a:cubicBezTo>
                  <a:cubicBezTo>
                    <a:pt x="108" y="69"/>
                    <a:pt x="101" y="81"/>
                    <a:pt x="68" y="89"/>
                  </a:cubicBezTo>
                  <a:cubicBezTo>
                    <a:pt x="36" y="97"/>
                    <a:pt x="9" y="87"/>
                    <a:pt x="0" y="4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10" y="47"/>
                    <a:pt x="21" y="46"/>
                  </a:cubicBezTo>
                  <a:cubicBezTo>
                    <a:pt x="32" y="44"/>
                    <a:pt x="40" y="42"/>
                    <a:pt x="51" y="43"/>
                  </a:cubicBezTo>
                  <a:cubicBezTo>
                    <a:pt x="53" y="43"/>
                    <a:pt x="56" y="43"/>
                    <a:pt x="59" y="42"/>
                  </a:cubicBezTo>
                  <a:cubicBezTo>
                    <a:pt x="67" y="38"/>
                    <a:pt x="83" y="31"/>
                    <a:pt x="93" y="26"/>
                  </a:cubicBezTo>
                  <a:cubicBezTo>
                    <a:pt x="106" y="20"/>
                    <a:pt x="101" y="0"/>
                    <a:pt x="101" y="0"/>
                  </a:cubicBezTo>
                  <a:lnTo>
                    <a:pt x="112" y="10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Oval 685">
              <a:extLst>
                <a:ext uri="{FF2B5EF4-FFF2-40B4-BE49-F238E27FC236}">
                  <a16:creationId xmlns:a16="http://schemas.microsoft.com/office/drawing/2014/main" id="{660280A3-7A24-408D-9825-FB251F43A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4" y="2171"/>
              <a:ext cx="31" cy="31"/>
            </a:xfrm>
            <a:prstGeom prst="ellipse">
              <a:avLst/>
            </a:prstGeom>
            <a:solidFill>
              <a:srgbClr val="D43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686">
              <a:extLst>
                <a:ext uri="{FF2B5EF4-FFF2-40B4-BE49-F238E27FC236}">
                  <a16:creationId xmlns:a16="http://schemas.microsoft.com/office/drawing/2014/main" id="{1E733490-9D57-4281-9E5A-BE5134C7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989"/>
              <a:ext cx="59" cy="179"/>
            </a:xfrm>
            <a:custGeom>
              <a:avLst/>
              <a:gdLst>
                <a:gd name="T0" fmla="*/ 10 w 19"/>
                <a:gd name="T1" fmla="*/ 4 h 58"/>
                <a:gd name="T2" fmla="*/ 11 w 19"/>
                <a:gd name="T3" fmla="*/ 58 h 58"/>
                <a:gd name="T4" fmla="*/ 4 w 19"/>
                <a:gd name="T5" fmla="*/ 0 h 58"/>
                <a:gd name="T6" fmla="*/ 10 w 19"/>
                <a:gd name="T7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58">
                  <a:moveTo>
                    <a:pt x="10" y="4"/>
                  </a:moveTo>
                  <a:cubicBezTo>
                    <a:pt x="10" y="4"/>
                    <a:pt x="19" y="44"/>
                    <a:pt x="11" y="58"/>
                  </a:cubicBezTo>
                  <a:cubicBezTo>
                    <a:pt x="11" y="58"/>
                    <a:pt x="0" y="14"/>
                    <a:pt x="4" y="0"/>
                  </a:cubicBezTo>
                  <a:lnTo>
                    <a:pt x="10" y="4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687">
              <a:extLst>
                <a:ext uri="{FF2B5EF4-FFF2-40B4-BE49-F238E27FC236}">
                  <a16:creationId xmlns:a16="http://schemas.microsoft.com/office/drawing/2014/main" id="{70121C0C-6416-4684-BC07-DAC8CEE6A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100"/>
              <a:ext cx="52" cy="83"/>
            </a:xfrm>
            <a:custGeom>
              <a:avLst/>
              <a:gdLst>
                <a:gd name="T0" fmla="*/ 11 w 17"/>
                <a:gd name="T1" fmla="*/ 0 h 27"/>
                <a:gd name="T2" fmla="*/ 0 w 17"/>
                <a:gd name="T3" fmla="*/ 19 h 27"/>
                <a:gd name="T4" fmla="*/ 17 w 17"/>
                <a:gd name="T5" fmla="*/ 22 h 27"/>
                <a:gd name="T6" fmla="*/ 7 w 17"/>
                <a:gd name="T7" fmla="*/ 19 h 27"/>
                <a:gd name="T8" fmla="*/ 11 w 1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7">
                  <a:moveTo>
                    <a:pt x="11" y="0"/>
                  </a:moveTo>
                  <a:cubicBezTo>
                    <a:pt x="11" y="0"/>
                    <a:pt x="13" y="12"/>
                    <a:pt x="0" y="19"/>
                  </a:cubicBezTo>
                  <a:cubicBezTo>
                    <a:pt x="0" y="19"/>
                    <a:pt x="7" y="27"/>
                    <a:pt x="17" y="22"/>
                  </a:cubicBezTo>
                  <a:cubicBezTo>
                    <a:pt x="17" y="22"/>
                    <a:pt x="11" y="23"/>
                    <a:pt x="7" y="19"/>
                  </a:cubicBezTo>
                  <a:cubicBezTo>
                    <a:pt x="7" y="19"/>
                    <a:pt x="16" y="11"/>
                    <a:pt x="11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688">
              <a:extLst>
                <a:ext uri="{FF2B5EF4-FFF2-40B4-BE49-F238E27FC236}">
                  <a16:creationId xmlns:a16="http://schemas.microsoft.com/office/drawing/2014/main" id="{B1492B1D-2931-46B2-BFC1-E534A02F7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1989"/>
              <a:ext cx="84" cy="28"/>
            </a:xfrm>
            <a:custGeom>
              <a:avLst/>
              <a:gdLst>
                <a:gd name="T0" fmla="*/ 0 w 27"/>
                <a:gd name="T1" fmla="*/ 5 h 9"/>
                <a:gd name="T2" fmla="*/ 14 w 27"/>
                <a:gd name="T3" fmla="*/ 6 h 9"/>
                <a:gd name="T4" fmla="*/ 27 w 27"/>
                <a:gd name="T5" fmla="*/ 0 h 9"/>
                <a:gd name="T6" fmla="*/ 22 w 27"/>
                <a:gd name="T7" fmla="*/ 6 h 9"/>
                <a:gd name="T8" fmla="*/ 14 w 27"/>
                <a:gd name="T9" fmla="*/ 9 h 9"/>
                <a:gd name="T10" fmla="*/ 0 w 27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9">
                  <a:moveTo>
                    <a:pt x="0" y="5"/>
                  </a:moveTo>
                  <a:cubicBezTo>
                    <a:pt x="5" y="6"/>
                    <a:pt x="9" y="7"/>
                    <a:pt x="14" y="6"/>
                  </a:cubicBezTo>
                  <a:cubicBezTo>
                    <a:pt x="19" y="5"/>
                    <a:pt x="23" y="3"/>
                    <a:pt x="27" y="0"/>
                  </a:cubicBezTo>
                  <a:cubicBezTo>
                    <a:pt x="26" y="3"/>
                    <a:pt x="24" y="5"/>
                    <a:pt x="22" y="6"/>
                  </a:cubicBezTo>
                  <a:cubicBezTo>
                    <a:pt x="20" y="7"/>
                    <a:pt x="17" y="8"/>
                    <a:pt x="14" y="9"/>
                  </a:cubicBezTo>
                  <a:cubicBezTo>
                    <a:pt x="9" y="9"/>
                    <a:pt x="4" y="8"/>
                    <a:pt x="0" y="5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689">
              <a:extLst>
                <a:ext uri="{FF2B5EF4-FFF2-40B4-BE49-F238E27FC236}">
                  <a16:creationId xmlns:a16="http://schemas.microsoft.com/office/drawing/2014/main" id="{A234AC7B-B517-43D0-873A-0A14DB2C2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29"/>
              <a:ext cx="72" cy="28"/>
            </a:xfrm>
            <a:custGeom>
              <a:avLst/>
              <a:gdLst>
                <a:gd name="T0" fmla="*/ 23 w 23"/>
                <a:gd name="T1" fmla="*/ 2 h 9"/>
                <a:gd name="T2" fmla="*/ 11 w 23"/>
                <a:gd name="T3" fmla="*/ 4 h 9"/>
                <a:gd name="T4" fmla="*/ 5 w 23"/>
                <a:gd name="T5" fmla="*/ 6 h 9"/>
                <a:gd name="T6" fmla="*/ 0 w 23"/>
                <a:gd name="T7" fmla="*/ 9 h 9"/>
                <a:gd name="T8" fmla="*/ 4 w 23"/>
                <a:gd name="T9" fmla="*/ 4 h 9"/>
                <a:gd name="T10" fmla="*/ 10 w 23"/>
                <a:gd name="T11" fmla="*/ 1 h 9"/>
                <a:gd name="T12" fmla="*/ 23 w 2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23" y="2"/>
                  </a:moveTo>
                  <a:cubicBezTo>
                    <a:pt x="19" y="2"/>
                    <a:pt x="15" y="3"/>
                    <a:pt x="11" y="4"/>
                  </a:cubicBezTo>
                  <a:cubicBezTo>
                    <a:pt x="9" y="4"/>
                    <a:pt x="7" y="5"/>
                    <a:pt x="5" y="6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1" y="7"/>
                    <a:pt x="2" y="5"/>
                    <a:pt x="4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4" y="0"/>
                    <a:pt x="19" y="0"/>
                    <a:pt x="23" y="2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690">
              <a:extLst>
                <a:ext uri="{FF2B5EF4-FFF2-40B4-BE49-F238E27FC236}">
                  <a16:creationId xmlns:a16="http://schemas.microsoft.com/office/drawing/2014/main" id="{175FEB33-F6B6-40AE-BA6B-13361CD67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51"/>
              <a:ext cx="97" cy="86"/>
            </a:xfrm>
            <a:custGeom>
              <a:avLst/>
              <a:gdLst>
                <a:gd name="T0" fmla="*/ 4 w 31"/>
                <a:gd name="T1" fmla="*/ 25 h 28"/>
                <a:gd name="T2" fmla="*/ 13 w 31"/>
                <a:gd name="T3" fmla="*/ 4 h 28"/>
                <a:gd name="T4" fmla="*/ 31 w 31"/>
                <a:gd name="T5" fmla="*/ 18 h 28"/>
                <a:gd name="T6" fmla="*/ 4 w 31"/>
                <a:gd name="T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4" y="25"/>
                  </a:moveTo>
                  <a:cubicBezTo>
                    <a:pt x="4" y="25"/>
                    <a:pt x="0" y="7"/>
                    <a:pt x="13" y="4"/>
                  </a:cubicBezTo>
                  <a:cubicBezTo>
                    <a:pt x="26" y="0"/>
                    <a:pt x="31" y="18"/>
                    <a:pt x="31" y="18"/>
                  </a:cubicBezTo>
                  <a:cubicBezTo>
                    <a:pt x="31" y="18"/>
                    <a:pt x="20" y="28"/>
                    <a:pt x="4" y="25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691">
              <a:extLst>
                <a:ext uri="{FF2B5EF4-FFF2-40B4-BE49-F238E27FC236}">
                  <a16:creationId xmlns:a16="http://schemas.microsoft.com/office/drawing/2014/main" id="{400B9E84-349C-4ACD-B981-78637FC3B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057"/>
              <a:ext cx="91" cy="71"/>
            </a:xfrm>
            <a:custGeom>
              <a:avLst/>
              <a:gdLst>
                <a:gd name="T0" fmla="*/ 2 w 29"/>
                <a:gd name="T1" fmla="*/ 23 h 23"/>
                <a:gd name="T2" fmla="*/ 2 w 29"/>
                <a:gd name="T3" fmla="*/ 10 h 23"/>
                <a:gd name="T4" fmla="*/ 5 w 29"/>
                <a:gd name="T5" fmla="*/ 4 h 23"/>
                <a:gd name="T6" fmla="*/ 11 w 29"/>
                <a:gd name="T7" fmla="*/ 1 h 23"/>
                <a:gd name="T8" fmla="*/ 18 w 29"/>
                <a:gd name="T9" fmla="*/ 1 h 23"/>
                <a:gd name="T10" fmla="*/ 24 w 29"/>
                <a:gd name="T11" fmla="*/ 4 h 23"/>
                <a:gd name="T12" fmla="*/ 29 w 29"/>
                <a:gd name="T13" fmla="*/ 16 h 23"/>
                <a:gd name="T14" fmla="*/ 22 w 29"/>
                <a:gd name="T15" fmla="*/ 6 h 23"/>
                <a:gd name="T16" fmla="*/ 17 w 29"/>
                <a:gd name="T17" fmla="*/ 3 h 23"/>
                <a:gd name="T18" fmla="*/ 11 w 29"/>
                <a:gd name="T19" fmla="*/ 3 h 23"/>
                <a:gd name="T20" fmla="*/ 6 w 29"/>
                <a:gd name="T21" fmla="*/ 6 h 23"/>
                <a:gd name="T22" fmla="*/ 3 w 29"/>
                <a:gd name="T23" fmla="*/ 11 h 23"/>
                <a:gd name="T24" fmla="*/ 2 w 29"/>
                <a:gd name="T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3">
                  <a:moveTo>
                    <a:pt x="2" y="23"/>
                  </a:moveTo>
                  <a:cubicBezTo>
                    <a:pt x="1" y="19"/>
                    <a:pt x="0" y="15"/>
                    <a:pt x="2" y="10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6" y="2"/>
                    <a:pt x="9" y="1"/>
                    <a:pt x="11" y="1"/>
                  </a:cubicBezTo>
                  <a:cubicBezTo>
                    <a:pt x="13" y="0"/>
                    <a:pt x="16" y="0"/>
                    <a:pt x="18" y="1"/>
                  </a:cubicBezTo>
                  <a:cubicBezTo>
                    <a:pt x="20" y="1"/>
                    <a:pt x="22" y="3"/>
                    <a:pt x="24" y="4"/>
                  </a:cubicBezTo>
                  <a:cubicBezTo>
                    <a:pt x="27" y="8"/>
                    <a:pt x="28" y="12"/>
                    <a:pt x="29" y="16"/>
                  </a:cubicBezTo>
                  <a:cubicBezTo>
                    <a:pt x="28" y="12"/>
                    <a:pt x="25" y="9"/>
                    <a:pt x="22" y="6"/>
                  </a:cubicBezTo>
                  <a:cubicBezTo>
                    <a:pt x="21" y="4"/>
                    <a:pt x="19" y="3"/>
                    <a:pt x="17" y="3"/>
                  </a:cubicBezTo>
                  <a:cubicBezTo>
                    <a:pt x="15" y="2"/>
                    <a:pt x="13" y="2"/>
                    <a:pt x="11" y="3"/>
                  </a:cubicBezTo>
                  <a:cubicBezTo>
                    <a:pt x="9" y="3"/>
                    <a:pt x="8" y="4"/>
                    <a:pt x="6" y="6"/>
                  </a:cubicBezTo>
                  <a:cubicBezTo>
                    <a:pt x="5" y="7"/>
                    <a:pt x="4" y="9"/>
                    <a:pt x="3" y="11"/>
                  </a:cubicBezTo>
                  <a:cubicBezTo>
                    <a:pt x="2" y="15"/>
                    <a:pt x="1" y="19"/>
                    <a:pt x="2" y="2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692">
              <a:extLst>
                <a:ext uri="{FF2B5EF4-FFF2-40B4-BE49-F238E27FC236}">
                  <a16:creationId xmlns:a16="http://schemas.microsoft.com/office/drawing/2014/main" id="{F3B89EE6-2690-4255-83A0-CDDAAC30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100"/>
              <a:ext cx="25" cy="40"/>
            </a:xfrm>
            <a:custGeom>
              <a:avLst/>
              <a:gdLst>
                <a:gd name="T0" fmla="*/ 2 w 8"/>
                <a:gd name="T1" fmla="*/ 1 h 13"/>
                <a:gd name="T2" fmla="*/ 0 w 8"/>
                <a:gd name="T3" fmla="*/ 4 h 13"/>
                <a:gd name="T4" fmla="*/ 1 w 8"/>
                <a:gd name="T5" fmla="*/ 5 h 13"/>
                <a:gd name="T6" fmla="*/ 0 w 8"/>
                <a:gd name="T7" fmla="*/ 6 h 13"/>
                <a:gd name="T8" fmla="*/ 1 w 8"/>
                <a:gd name="T9" fmla="*/ 7 h 13"/>
                <a:gd name="T10" fmla="*/ 5 w 8"/>
                <a:gd name="T11" fmla="*/ 12 h 13"/>
                <a:gd name="T12" fmla="*/ 7 w 8"/>
                <a:gd name="T13" fmla="*/ 6 h 13"/>
                <a:gd name="T14" fmla="*/ 2 w 8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11"/>
                    <a:pt x="3" y="13"/>
                    <a:pt x="5" y="12"/>
                  </a:cubicBezTo>
                  <a:cubicBezTo>
                    <a:pt x="7" y="12"/>
                    <a:pt x="8" y="9"/>
                    <a:pt x="7" y="6"/>
                  </a:cubicBezTo>
                  <a:cubicBezTo>
                    <a:pt x="6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693">
              <a:extLst>
                <a:ext uri="{FF2B5EF4-FFF2-40B4-BE49-F238E27FC236}">
                  <a16:creationId xmlns:a16="http://schemas.microsoft.com/office/drawing/2014/main" id="{82B22DDE-7662-447E-817B-94BFACF6E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014"/>
              <a:ext cx="99" cy="86"/>
            </a:xfrm>
            <a:custGeom>
              <a:avLst/>
              <a:gdLst>
                <a:gd name="T0" fmla="*/ 32 w 32"/>
                <a:gd name="T1" fmla="*/ 18 h 28"/>
                <a:gd name="T2" fmla="*/ 13 w 32"/>
                <a:gd name="T3" fmla="*/ 3 h 28"/>
                <a:gd name="T4" fmla="*/ 4 w 32"/>
                <a:gd name="T5" fmla="*/ 25 h 28"/>
                <a:gd name="T6" fmla="*/ 32 w 32"/>
                <a:gd name="T7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32" y="18"/>
                  </a:moveTo>
                  <a:cubicBezTo>
                    <a:pt x="32" y="18"/>
                    <a:pt x="26" y="0"/>
                    <a:pt x="13" y="3"/>
                  </a:cubicBezTo>
                  <a:cubicBezTo>
                    <a:pt x="0" y="6"/>
                    <a:pt x="4" y="25"/>
                    <a:pt x="4" y="25"/>
                  </a:cubicBezTo>
                  <a:cubicBezTo>
                    <a:pt x="4" y="25"/>
                    <a:pt x="19" y="28"/>
                    <a:pt x="32" y="18"/>
                  </a:cubicBezTo>
                  <a:close/>
                </a:path>
              </a:pathLst>
            </a:custGeom>
            <a:solidFill>
              <a:srgbClr val="FA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694">
              <a:extLst>
                <a:ext uri="{FF2B5EF4-FFF2-40B4-BE49-F238E27FC236}">
                  <a16:creationId xmlns:a16="http://schemas.microsoft.com/office/drawing/2014/main" id="{ABC1CCB5-F3C8-4CA1-B41B-7F7E3F8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017"/>
              <a:ext cx="90" cy="74"/>
            </a:xfrm>
            <a:custGeom>
              <a:avLst/>
              <a:gdLst>
                <a:gd name="T0" fmla="*/ 29 w 29"/>
                <a:gd name="T1" fmla="*/ 17 h 24"/>
                <a:gd name="T2" fmla="*/ 22 w 29"/>
                <a:gd name="T3" fmla="*/ 6 h 24"/>
                <a:gd name="T4" fmla="*/ 17 w 29"/>
                <a:gd name="T5" fmla="*/ 3 h 24"/>
                <a:gd name="T6" fmla="*/ 11 w 29"/>
                <a:gd name="T7" fmla="*/ 3 h 24"/>
                <a:gd name="T8" fmla="*/ 5 w 29"/>
                <a:gd name="T9" fmla="*/ 6 h 24"/>
                <a:gd name="T10" fmla="*/ 2 w 29"/>
                <a:gd name="T11" fmla="*/ 11 h 24"/>
                <a:gd name="T12" fmla="*/ 1 w 29"/>
                <a:gd name="T13" fmla="*/ 24 h 24"/>
                <a:gd name="T14" fmla="*/ 1 w 29"/>
                <a:gd name="T15" fmla="*/ 10 h 24"/>
                <a:gd name="T16" fmla="*/ 4 w 29"/>
                <a:gd name="T17" fmla="*/ 4 h 24"/>
                <a:gd name="T18" fmla="*/ 10 w 29"/>
                <a:gd name="T19" fmla="*/ 1 h 24"/>
                <a:gd name="T20" fmla="*/ 17 w 29"/>
                <a:gd name="T21" fmla="*/ 1 h 24"/>
                <a:gd name="T22" fmla="*/ 23 w 29"/>
                <a:gd name="T23" fmla="*/ 5 h 24"/>
                <a:gd name="T24" fmla="*/ 29 w 29"/>
                <a:gd name="T2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4">
                  <a:moveTo>
                    <a:pt x="29" y="17"/>
                  </a:moveTo>
                  <a:cubicBezTo>
                    <a:pt x="27" y="13"/>
                    <a:pt x="25" y="9"/>
                    <a:pt x="22" y="6"/>
                  </a:cubicBezTo>
                  <a:cubicBezTo>
                    <a:pt x="20" y="5"/>
                    <a:pt x="18" y="4"/>
                    <a:pt x="17" y="3"/>
                  </a:cubicBezTo>
                  <a:cubicBezTo>
                    <a:pt x="15" y="3"/>
                    <a:pt x="13" y="3"/>
                    <a:pt x="11" y="3"/>
                  </a:cubicBezTo>
                  <a:cubicBezTo>
                    <a:pt x="9" y="4"/>
                    <a:pt x="7" y="4"/>
                    <a:pt x="5" y="6"/>
                  </a:cubicBezTo>
                  <a:cubicBezTo>
                    <a:pt x="4" y="7"/>
                    <a:pt x="3" y="9"/>
                    <a:pt x="2" y="11"/>
                  </a:cubicBezTo>
                  <a:cubicBezTo>
                    <a:pt x="1" y="15"/>
                    <a:pt x="1" y="19"/>
                    <a:pt x="1" y="24"/>
                  </a:cubicBezTo>
                  <a:cubicBezTo>
                    <a:pt x="0" y="19"/>
                    <a:pt x="0" y="15"/>
                    <a:pt x="1" y="10"/>
                  </a:cubicBezTo>
                  <a:cubicBezTo>
                    <a:pt x="1" y="8"/>
                    <a:pt x="2" y="6"/>
                    <a:pt x="4" y="4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19" y="2"/>
                    <a:pt x="21" y="3"/>
                    <a:pt x="23" y="5"/>
                  </a:cubicBezTo>
                  <a:cubicBezTo>
                    <a:pt x="26" y="8"/>
                    <a:pt x="28" y="12"/>
                    <a:pt x="29" y="17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695">
              <a:extLst>
                <a:ext uri="{FF2B5EF4-FFF2-40B4-BE49-F238E27FC236}">
                  <a16:creationId xmlns:a16="http://schemas.microsoft.com/office/drawing/2014/main" id="{96408955-DC6B-4530-B666-CAC502AB2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2063"/>
              <a:ext cx="25" cy="37"/>
            </a:xfrm>
            <a:custGeom>
              <a:avLst/>
              <a:gdLst>
                <a:gd name="T0" fmla="*/ 2 w 8"/>
                <a:gd name="T1" fmla="*/ 0 h 12"/>
                <a:gd name="T2" fmla="*/ 0 w 8"/>
                <a:gd name="T3" fmla="*/ 3 h 12"/>
                <a:gd name="T4" fmla="*/ 1 w 8"/>
                <a:gd name="T5" fmla="*/ 5 h 12"/>
                <a:gd name="T6" fmla="*/ 0 w 8"/>
                <a:gd name="T7" fmla="*/ 6 h 12"/>
                <a:gd name="T8" fmla="*/ 1 w 8"/>
                <a:gd name="T9" fmla="*/ 7 h 12"/>
                <a:gd name="T10" fmla="*/ 5 w 8"/>
                <a:gd name="T11" fmla="*/ 12 h 12"/>
                <a:gd name="T12" fmla="*/ 7 w 8"/>
                <a:gd name="T13" fmla="*/ 5 h 12"/>
                <a:gd name="T14" fmla="*/ 2 w 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7" y="11"/>
                    <a:pt x="8" y="8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696">
              <a:extLst>
                <a:ext uri="{FF2B5EF4-FFF2-40B4-BE49-F238E27FC236}">
                  <a16:creationId xmlns:a16="http://schemas.microsoft.com/office/drawing/2014/main" id="{8C12EEDE-75A7-4F5D-869E-31C442F4E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767"/>
              <a:ext cx="464" cy="321"/>
            </a:xfrm>
            <a:custGeom>
              <a:avLst/>
              <a:gdLst>
                <a:gd name="T0" fmla="*/ 149 w 149"/>
                <a:gd name="T1" fmla="*/ 104 h 104"/>
                <a:gd name="T2" fmla="*/ 127 w 149"/>
                <a:gd name="T3" fmla="*/ 61 h 104"/>
                <a:gd name="T4" fmla="*/ 97 w 149"/>
                <a:gd name="T5" fmla="*/ 56 h 104"/>
                <a:gd name="T6" fmla="*/ 12 w 149"/>
                <a:gd name="T7" fmla="*/ 66 h 104"/>
                <a:gd name="T8" fmla="*/ 24 w 149"/>
                <a:gd name="T9" fmla="*/ 63 h 104"/>
                <a:gd name="T10" fmla="*/ 0 w 149"/>
                <a:gd name="T11" fmla="*/ 49 h 104"/>
                <a:gd name="T12" fmla="*/ 30 w 149"/>
                <a:gd name="T13" fmla="*/ 46 h 104"/>
                <a:gd name="T14" fmla="*/ 13 w 149"/>
                <a:gd name="T15" fmla="*/ 41 h 104"/>
                <a:gd name="T16" fmla="*/ 36 w 149"/>
                <a:gd name="T17" fmla="*/ 32 h 104"/>
                <a:gd name="T18" fmla="*/ 127 w 149"/>
                <a:gd name="T19" fmla="*/ 36 h 104"/>
                <a:gd name="T20" fmla="*/ 142 w 149"/>
                <a:gd name="T21" fmla="*/ 51 h 104"/>
                <a:gd name="T22" fmla="*/ 149 w 149"/>
                <a:gd name="T2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9" h="104">
                  <a:moveTo>
                    <a:pt x="149" y="104"/>
                  </a:moveTo>
                  <a:cubicBezTo>
                    <a:pt x="149" y="104"/>
                    <a:pt x="133" y="94"/>
                    <a:pt x="127" y="61"/>
                  </a:cubicBezTo>
                  <a:cubicBezTo>
                    <a:pt x="127" y="61"/>
                    <a:pt x="118" y="46"/>
                    <a:pt x="97" y="56"/>
                  </a:cubicBezTo>
                  <a:cubicBezTo>
                    <a:pt x="76" y="65"/>
                    <a:pt x="32" y="96"/>
                    <a:pt x="12" y="66"/>
                  </a:cubicBezTo>
                  <a:cubicBezTo>
                    <a:pt x="12" y="66"/>
                    <a:pt x="17" y="66"/>
                    <a:pt x="24" y="63"/>
                  </a:cubicBezTo>
                  <a:cubicBezTo>
                    <a:pt x="21" y="63"/>
                    <a:pt x="9" y="62"/>
                    <a:pt x="0" y="49"/>
                  </a:cubicBezTo>
                  <a:cubicBezTo>
                    <a:pt x="0" y="49"/>
                    <a:pt x="25" y="49"/>
                    <a:pt x="30" y="46"/>
                  </a:cubicBezTo>
                  <a:cubicBezTo>
                    <a:pt x="30" y="46"/>
                    <a:pt x="20" y="44"/>
                    <a:pt x="13" y="41"/>
                  </a:cubicBezTo>
                  <a:cubicBezTo>
                    <a:pt x="13" y="41"/>
                    <a:pt x="27" y="39"/>
                    <a:pt x="36" y="32"/>
                  </a:cubicBezTo>
                  <a:cubicBezTo>
                    <a:pt x="46" y="24"/>
                    <a:pt x="110" y="0"/>
                    <a:pt x="127" y="36"/>
                  </a:cubicBezTo>
                  <a:cubicBezTo>
                    <a:pt x="127" y="36"/>
                    <a:pt x="137" y="36"/>
                    <a:pt x="142" y="51"/>
                  </a:cubicBezTo>
                  <a:cubicBezTo>
                    <a:pt x="146" y="65"/>
                    <a:pt x="148" y="89"/>
                    <a:pt x="149" y="10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697">
              <a:extLst>
                <a:ext uri="{FF2B5EF4-FFF2-40B4-BE49-F238E27FC236}">
                  <a16:creationId xmlns:a16="http://schemas.microsoft.com/office/drawing/2014/main" id="{4A0E6C8B-049E-42D5-B059-BC2517E21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838"/>
              <a:ext cx="40" cy="40"/>
            </a:xfrm>
            <a:custGeom>
              <a:avLst/>
              <a:gdLst>
                <a:gd name="T0" fmla="*/ 4 w 13"/>
                <a:gd name="T1" fmla="*/ 2 h 13"/>
                <a:gd name="T2" fmla="*/ 10 w 13"/>
                <a:gd name="T3" fmla="*/ 3 h 13"/>
                <a:gd name="T4" fmla="*/ 9 w 13"/>
                <a:gd name="T5" fmla="*/ 11 h 13"/>
                <a:gd name="T6" fmla="*/ 1 w 13"/>
                <a:gd name="T7" fmla="*/ 6 h 13"/>
                <a:gd name="T8" fmla="*/ 4 w 13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2"/>
                  </a:moveTo>
                  <a:cubicBezTo>
                    <a:pt x="6" y="1"/>
                    <a:pt x="9" y="0"/>
                    <a:pt x="10" y="3"/>
                  </a:cubicBezTo>
                  <a:cubicBezTo>
                    <a:pt x="12" y="7"/>
                    <a:pt x="13" y="9"/>
                    <a:pt x="9" y="11"/>
                  </a:cubicBezTo>
                  <a:cubicBezTo>
                    <a:pt x="5" y="13"/>
                    <a:pt x="2" y="9"/>
                    <a:pt x="1" y="6"/>
                  </a:cubicBezTo>
                  <a:cubicBezTo>
                    <a:pt x="0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698">
              <a:extLst>
                <a:ext uri="{FF2B5EF4-FFF2-40B4-BE49-F238E27FC236}">
                  <a16:creationId xmlns:a16="http://schemas.microsoft.com/office/drawing/2014/main" id="{54449892-8B38-4A83-82A2-EB2297C9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825"/>
              <a:ext cx="40" cy="40"/>
            </a:xfrm>
            <a:custGeom>
              <a:avLst/>
              <a:gdLst>
                <a:gd name="T0" fmla="*/ 4 w 13"/>
                <a:gd name="T1" fmla="*/ 3 h 13"/>
                <a:gd name="T2" fmla="*/ 10 w 13"/>
                <a:gd name="T3" fmla="*/ 4 h 13"/>
                <a:gd name="T4" fmla="*/ 10 w 13"/>
                <a:gd name="T5" fmla="*/ 11 h 13"/>
                <a:gd name="T6" fmla="*/ 1 w 13"/>
                <a:gd name="T7" fmla="*/ 7 h 13"/>
                <a:gd name="T8" fmla="*/ 4 w 13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4" y="3"/>
                  </a:moveTo>
                  <a:cubicBezTo>
                    <a:pt x="5" y="2"/>
                    <a:pt x="8" y="0"/>
                    <a:pt x="10" y="4"/>
                  </a:cubicBezTo>
                  <a:cubicBezTo>
                    <a:pt x="12" y="7"/>
                    <a:pt x="13" y="9"/>
                    <a:pt x="10" y="11"/>
                  </a:cubicBezTo>
                  <a:cubicBezTo>
                    <a:pt x="6" y="13"/>
                    <a:pt x="2" y="9"/>
                    <a:pt x="1" y="7"/>
                  </a:cubicBezTo>
                  <a:cubicBezTo>
                    <a:pt x="0" y="5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699">
              <a:extLst>
                <a:ext uri="{FF2B5EF4-FFF2-40B4-BE49-F238E27FC236}">
                  <a16:creationId xmlns:a16="http://schemas.microsoft.com/office/drawing/2014/main" id="{3FF591FD-5A68-4147-86EF-9FDF5862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816"/>
              <a:ext cx="37" cy="40"/>
            </a:xfrm>
            <a:custGeom>
              <a:avLst/>
              <a:gdLst>
                <a:gd name="T0" fmla="*/ 4 w 12"/>
                <a:gd name="T1" fmla="*/ 2 h 13"/>
                <a:gd name="T2" fmla="*/ 9 w 12"/>
                <a:gd name="T3" fmla="*/ 3 h 13"/>
                <a:gd name="T4" fmla="*/ 8 w 12"/>
                <a:gd name="T5" fmla="*/ 11 h 13"/>
                <a:gd name="T6" fmla="*/ 0 w 12"/>
                <a:gd name="T7" fmla="*/ 6 h 13"/>
                <a:gd name="T8" fmla="*/ 4 w 12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cubicBezTo>
                    <a:pt x="5" y="1"/>
                    <a:pt x="8" y="0"/>
                    <a:pt x="9" y="3"/>
                  </a:cubicBezTo>
                  <a:cubicBezTo>
                    <a:pt x="11" y="7"/>
                    <a:pt x="12" y="10"/>
                    <a:pt x="8" y="11"/>
                  </a:cubicBezTo>
                  <a:cubicBezTo>
                    <a:pt x="4" y="13"/>
                    <a:pt x="1" y="8"/>
                    <a:pt x="0" y="6"/>
                  </a:cubicBezTo>
                  <a:cubicBezTo>
                    <a:pt x="0" y="4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700">
              <a:extLst>
                <a:ext uri="{FF2B5EF4-FFF2-40B4-BE49-F238E27FC236}">
                  <a16:creationId xmlns:a16="http://schemas.microsoft.com/office/drawing/2014/main" id="{320814BA-0322-4214-939F-B47BFB3DB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804"/>
              <a:ext cx="31" cy="43"/>
            </a:xfrm>
            <a:custGeom>
              <a:avLst/>
              <a:gdLst>
                <a:gd name="T0" fmla="*/ 4 w 10"/>
                <a:gd name="T1" fmla="*/ 2 h 14"/>
                <a:gd name="T2" fmla="*/ 9 w 10"/>
                <a:gd name="T3" fmla="*/ 4 h 14"/>
                <a:gd name="T4" fmla="*/ 6 w 10"/>
                <a:gd name="T5" fmla="*/ 12 h 14"/>
                <a:gd name="T6" fmla="*/ 0 w 10"/>
                <a:gd name="T7" fmla="*/ 6 h 14"/>
                <a:gd name="T8" fmla="*/ 4 w 10"/>
                <a:gd name="T9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4" y="2"/>
                  </a:moveTo>
                  <a:cubicBezTo>
                    <a:pt x="6" y="2"/>
                    <a:pt x="9" y="0"/>
                    <a:pt x="9" y="4"/>
                  </a:cubicBezTo>
                  <a:cubicBezTo>
                    <a:pt x="10" y="8"/>
                    <a:pt x="10" y="11"/>
                    <a:pt x="6" y="12"/>
                  </a:cubicBezTo>
                  <a:cubicBezTo>
                    <a:pt x="2" y="14"/>
                    <a:pt x="0" y="9"/>
                    <a:pt x="0" y="6"/>
                  </a:cubicBezTo>
                  <a:cubicBezTo>
                    <a:pt x="0" y="4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A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703" name="Group 703">
            <a:extLst>
              <a:ext uri="{FF2B5EF4-FFF2-40B4-BE49-F238E27FC236}">
                <a16:creationId xmlns:a16="http://schemas.microsoft.com/office/drawing/2014/main" id="{5883D433-533A-4183-9621-C8AAD071D51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10145" y="3649208"/>
            <a:ext cx="1014412" cy="2463800"/>
            <a:chOff x="3689" y="1794"/>
            <a:chExt cx="639" cy="1552"/>
          </a:xfrm>
        </p:grpSpPr>
        <p:sp>
          <p:nvSpPr>
            <p:cNvPr id="704" name="AutoShape 702">
              <a:extLst>
                <a:ext uri="{FF2B5EF4-FFF2-40B4-BE49-F238E27FC236}">
                  <a16:creationId xmlns:a16="http://schemas.microsoft.com/office/drawing/2014/main" id="{7ED40C9D-1886-406A-B64D-A0B03487570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89" y="1794"/>
              <a:ext cx="639" cy="1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704">
              <a:extLst>
                <a:ext uri="{FF2B5EF4-FFF2-40B4-BE49-F238E27FC236}">
                  <a16:creationId xmlns:a16="http://schemas.microsoft.com/office/drawing/2014/main" id="{DA4D1EAD-2E23-497E-B53A-ABA791AA2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245"/>
              <a:ext cx="64" cy="64"/>
            </a:xfrm>
            <a:custGeom>
              <a:avLst/>
              <a:gdLst>
                <a:gd name="T0" fmla="*/ 26 w 26"/>
                <a:gd name="T1" fmla="*/ 14 h 26"/>
                <a:gd name="T2" fmla="*/ 23 w 26"/>
                <a:gd name="T3" fmla="*/ 0 h 26"/>
                <a:gd name="T4" fmla="*/ 3 w 26"/>
                <a:gd name="T5" fmla="*/ 3 h 26"/>
                <a:gd name="T6" fmla="*/ 0 w 26"/>
                <a:gd name="T7" fmla="*/ 18 h 26"/>
                <a:gd name="T8" fmla="*/ 26 w 26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6" y="14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22" y="26"/>
                    <a:pt x="26" y="1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705">
              <a:extLst>
                <a:ext uri="{FF2B5EF4-FFF2-40B4-BE49-F238E27FC236}">
                  <a16:creationId xmlns:a16="http://schemas.microsoft.com/office/drawing/2014/main" id="{4CB03CD1-B743-4355-B15E-6B3219BF1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272"/>
              <a:ext cx="173" cy="74"/>
            </a:xfrm>
            <a:custGeom>
              <a:avLst/>
              <a:gdLst>
                <a:gd name="T0" fmla="*/ 9 w 70"/>
                <a:gd name="T1" fmla="*/ 13 h 30"/>
                <a:gd name="T2" fmla="*/ 35 w 70"/>
                <a:gd name="T3" fmla="*/ 3 h 30"/>
                <a:gd name="T4" fmla="*/ 37 w 70"/>
                <a:gd name="T5" fmla="*/ 1 h 30"/>
                <a:gd name="T6" fmla="*/ 40 w 70"/>
                <a:gd name="T7" fmla="*/ 0 h 30"/>
                <a:gd name="T8" fmla="*/ 52 w 70"/>
                <a:gd name="T9" fmla="*/ 6 h 30"/>
                <a:gd name="T10" fmla="*/ 65 w 70"/>
                <a:gd name="T11" fmla="*/ 1 h 30"/>
                <a:gd name="T12" fmla="*/ 68 w 70"/>
                <a:gd name="T13" fmla="*/ 2 h 30"/>
                <a:gd name="T14" fmla="*/ 69 w 70"/>
                <a:gd name="T15" fmla="*/ 10 h 30"/>
                <a:gd name="T16" fmla="*/ 70 w 70"/>
                <a:gd name="T17" fmla="*/ 25 h 30"/>
                <a:gd name="T18" fmla="*/ 66 w 70"/>
                <a:gd name="T19" fmla="*/ 30 h 30"/>
                <a:gd name="T20" fmla="*/ 56 w 70"/>
                <a:gd name="T21" fmla="*/ 30 h 30"/>
                <a:gd name="T22" fmla="*/ 52 w 70"/>
                <a:gd name="T23" fmla="*/ 26 h 30"/>
                <a:gd name="T24" fmla="*/ 51 w 70"/>
                <a:gd name="T25" fmla="*/ 24 h 30"/>
                <a:gd name="T26" fmla="*/ 48 w 70"/>
                <a:gd name="T27" fmla="*/ 28 h 30"/>
                <a:gd name="T28" fmla="*/ 45 w 70"/>
                <a:gd name="T29" fmla="*/ 30 h 30"/>
                <a:gd name="T30" fmla="*/ 4 w 70"/>
                <a:gd name="T31" fmla="*/ 30 h 30"/>
                <a:gd name="T32" fmla="*/ 0 w 70"/>
                <a:gd name="T33" fmla="*/ 24 h 30"/>
                <a:gd name="T34" fmla="*/ 9 w 70"/>
                <a:gd name="T35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30">
                  <a:moveTo>
                    <a:pt x="9" y="13"/>
                  </a:moveTo>
                  <a:cubicBezTo>
                    <a:pt x="20" y="11"/>
                    <a:pt x="28" y="8"/>
                    <a:pt x="35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3" y="3"/>
                    <a:pt x="47" y="6"/>
                    <a:pt x="52" y="6"/>
                  </a:cubicBezTo>
                  <a:cubicBezTo>
                    <a:pt x="59" y="6"/>
                    <a:pt x="63" y="3"/>
                    <a:pt x="65" y="1"/>
                  </a:cubicBezTo>
                  <a:cubicBezTo>
                    <a:pt x="66" y="0"/>
                    <a:pt x="68" y="1"/>
                    <a:pt x="68" y="2"/>
                  </a:cubicBezTo>
                  <a:cubicBezTo>
                    <a:pt x="69" y="5"/>
                    <a:pt x="69" y="8"/>
                    <a:pt x="69" y="10"/>
                  </a:cubicBezTo>
                  <a:cubicBezTo>
                    <a:pt x="70" y="16"/>
                    <a:pt x="70" y="21"/>
                    <a:pt x="70" y="25"/>
                  </a:cubicBezTo>
                  <a:cubicBezTo>
                    <a:pt x="70" y="27"/>
                    <a:pt x="68" y="30"/>
                    <a:pt x="6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5" y="30"/>
                    <a:pt x="53" y="28"/>
                    <a:pt x="52" y="26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9"/>
                    <a:pt x="46" y="30"/>
                    <a:pt x="4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" y="30"/>
                    <a:pt x="0" y="27"/>
                    <a:pt x="0" y="24"/>
                  </a:cubicBezTo>
                  <a:cubicBezTo>
                    <a:pt x="1" y="19"/>
                    <a:pt x="2" y="14"/>
                    <a:pt x="9" y="13"/>
                  </a:cubicBez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706">
              <a:extLst>
                <a:ext uri="{FF2B5EF4-FFF2-40B4-BE49-F238E27FC236}">
                  <a16:creationId xmlns:a16="http://schemas.microsoft.com/office/drawing/2014/main" id="{E4059FB4-78F9-4BB8-92A3-B3A3D396B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279"/>
              <a:ext cx="7" cy="15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3 h 6"/>
                <a:gd name="T4" fmla="*/ 2 w 3"/>
                <a:gd name="T5" fmla="*/ 6 h 6"/>
                <a:gd name="T6" fmla="*/ 0 w 3"/>
                <a:gd name="T7" fmla="*/ 3 h 6"/>
                <a:gd name="T8" fmla="*/ 0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3" y="5"/>
                    <a:pt x="2" y="6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707">
              <a:extLst>
                <a:ext uri="{FF2B5EF4-FFF2-40B4-BE49-F238E27FC236}">
                  <a16:creationId xmlns:a16="http://schemas.microsoft.com/office/drawing/2014/main" id="{89D77C88-C44F-4D06-8C13-84E8A00C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3284"/>
              <a:ext cx="7" cy="13"/>
            </a:xfrm>
            <a:custGeom>
              <a:avLst/>
              <a:gdLst>
                <a:gd name="T0" fmla="*/ 1 w 3"/>
                <a:gd name="T1" fmla="*/ 0 h 5"/>
                <a:gd name="T2" fmla="*/ 2 w 3"/>
                <a:gd name="T3" fmla="*/ 3 h 5"/>
                <a:gd name="T4" fmla="*/ 3 w 3"/>
                <a:gd name="T5" fmla="*/ 5 h 5"/>
                <a:gd name="T6" fmla="*/ 1 w 3"/>
                <a:gd name="T7" fmla="*/ 3 h 5"/>
                <a:gd name="T8" fmla="*/ 1 w 3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708">
              <a:extLst>
                <a:ext uri="{FF2B5EF4-FFF2-40B4-BE49-F238E27FC236}">
                  <a16:creationId xmlns:a16="http://schemas.microsoft.com/office/drawing/2014/main" id="{5E87F991-C61C-43CC-A1EF-68985E9F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289"/>
              <a:ext cx="5" cy="13"/>
            </a:xfrm>
            <a:custGeom>
              <a:avLst/>
              <a:gdLst>
                <a:gd name="T0" fmla="*/ 1 w 2"/>
                <a:gd name="T1" fmla="*/ 0 h 5"/>
                <a:gd name="T2" fmla="*/ 2 w 2"/>
                <a:gd name="T3" fmla="*/ 2 h 5"/>
                <a:gd name="T4" fmla="*/ 2 w 2"/>
                <a:gd name="T5" fmla="*/ 5 h 5"/>
                <a:gd name="T6" fmla="*/ 1 w 2"/>
                <a:gd name="T7" fmla="*/ 3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709">
              <a:extLst>
                <a:ext uri="{FF2B5EF4-FFF2-40B4-BE49-F238E27FC236}">
                  <a16:creationId xmlns:a16="http://schemas.microsoft.com/office/drawing/2014/main" id="{4CA27167-5C80-4815-B882-FDBBC09D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94"/>
              <a:ext cx="5" cy="10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2 w 2"/>
                <a:gd name="T5" fmla="*/ 3 h 4"/>
                <a:gd name="T6" fmla="*/ 1 w 2"/>
                <a:gd name="T7" fmla="*/ 2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710">
              <a:extLst>
                <a:ext uri="{FF2B5EF4-FFF2-40B4-BE49-F238E27FC236}">
                  <a16:creationId xmlns:a16="http://schemas.microsoft.com/office/drawing/2014/main" id="{1AF16154-7158-4917-B638-8D22CF7C2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329"/>
              <a:ext cx="173" cy="17"/>
            </a:xfrm>
            <a:custGeom>
              <a:avLst/>
              <a:gdLst>
                <a:gd name="T0" fmla="*/ 4 w 70"/>
                <a:gd name="T1" fmla="*/ 7 h 7"/>
                <a:gd name="T2" fmla="*/ 45 w 70"/>
                <a:gd name="T3" fmla="*/ 7 h 7"/>
                <a:gd name="T4" fmla="*/ 48 w 70"/>
                <a:gd name="T5" fmla="*/ 5 h 7"/>
                <a:gd name="T6" fmla="*/ 51 w 70"/>
                <a:gd name="T7" fmla="*/ 1 h 7"/>
                <a:gd name="T8" fmla="*/ 52 w 70"/>
                <a:gd name="T9" fmla="*/ 3 h 7"/>
                <a:gd name="T10" fmla="*/ 56 w 70"/>
                <a:gd name="T11" fmla="*/ 7 h 7"/>
                <a:gd name="T12" fmla="*/ 66 w 70"/>
                <a:gd name="T13" fmla="*/ 7 h 7"/>
                <a:gd name="T14" fmla="*/ 70 w 70"/>
                <a:gd name="T15" fmla="*/ 2 h 7"/>
                <a:gd name="T16" fmla="*/ 70 w 70"/>
                <a:gd name="T17" fmla="*/ 0 h 7"/>
                <a:gd name="T18" fmla="*/ 0 w 70"/>
                <a:gd name="T19" fmla="*/ 0 h 7"/>
                <a:gd name="T20" fmla="*/ 0 w 70"/>
                <a:gd name="T21" fmla="*/ 1 h 7"/>
                <a:gd name="T22" fmla="*/ 4 w 70"/>
                <a:gd name="T2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7">
                  <a:moveTo>
                    <a:pt x="4" y="7"/>
                  </a:move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8" y="6"/>
                    <a:pt x="48" y="5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5"/>
                    <a:pt x="55" y="7"/>
                    <a:pt x="5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8" y="7"/>
                    <a:pt x="70" y="4"/>
                    <a:pt x="70" y="2"/>
                  </a:cubicBezTo>
                  <a:cubicBezTo>
                    <a:pt x="70" y="1"/>
                    <a:pt x="70" y="1"/>
                    <a:pt x="70" y="0"/>
                  </a:cubicBezTo>
                  <a:cubicBezTo>
                    <a:pt x="42" y="0"/>
                    <a:pt x="1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711">
              <a:extLst>
                <a:ext uri="{FF2B5EF4-FFF2-40B4-BE49-F238E27FC236}">
                  <a16:creationId xmlns:a16="http://schemas.microsoft.com/office/drawing/2014/main" id="{FB34B39C-0B84-439C-A000-E99CE2CB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3252"/>
              <a:ext cx="114" cy="96"/>
            </a:xfrm>
            <a:custGeom>
              <a:avLst/>
              <a:gdLst>
                <a:gd name="T0" fmla="*/ 12 w 46"/>
                <a:gd name="T1" fmla="*/ 0 h 39"/>
                <a:gd name="T2" fmla="*/ 7 w 46"/>
                <a:gd name="T3" fmla="*/ 13 h 39"/>
                <a:gd name="T4" fmla="*/ 2 w 46"/>
                <a:gd name="T5" fmla="*/ 34 h 39"/>
                <a:gd name="T6" fmla="*/ 4 w 46"/>
                <a:gd name="T7" fmla="*/ 37 h 39"/>
                <a:gd name="T8" fmla="*/ 23 w 46"/>
                <a:gd name="T9" fmla="*/ 39 h 39"/>
                <a:gd name="T10" fmla="*/ 44 w 46"/>
                <a:gd name="T11" fmla="*/ 37 h 39"/>
                <a:gd name="T12" fmla="*/ 46 w 46"/>
                <a:gd name="T13" fmla="*/ 34 h 39"/>
                <a:gd name="T14" fmla="*/ 41 w 46"/>
                <a:gd name="T15" fmla="*/ 15 h 39"/>
                <a:gd name="T16" fmla="*/ 33 w 46"/>
                <a:gd name="T17" fmla="*/ 0 h 39"/>
                <a:gd name="T18" fmla="*/ 12 w 46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9">
                  <a:moveTo>
                    <a:pt x="12" y="0"/>
                  </a:moveTo>
                  <a:cubicBezTo>
                    <a:pt x="12" y="0"/>
                    <a:pt x="11" y="7"/>
                    <a:pt x="7" y="13"/>
                  </a:cubicBezTo>
                  <a:cubicBezTo>
                    <a:pt x="3" y="19"/>
                    <a:pt x="0" y="25"/>
                    <a:pt x="2" y="34"/>
                  </a:cubicBezTo>
                  <a:cubicBezTo>
                    <a:pt x="2" y="35"/>
                    <a:pt x="3" y="36"/>
                    <a:pt x="4" y="37"/>
                  </a:cubicBezTo>
                  <a:cubicBezTo>
                    <a:pt x="7" y="38"/>
                    <a:pt x="12" y="39"/>
                    <a:pt x="23" y="39"/>
                  </a:cubicBezTo>
                  <a:cubicBezTo>
                    <a:pt x="34" y="39"/>
                    <a:pt x="40" y="38"/>
                    <a:pt x="44" y="37"/>
                  </a:cubicBezTo>
                  <a:cubicBezTo>
                    <a:pt x="45" y="36"/>
                    <a:pt x="46" y="35"/>
                    <a:pt x="46" y="34"/>
                  </a:cubicBezTo>
                  <a:cubicBezTo>
                    <a:pt x="46" y="30"/>
                    <a:pt x="46" y="20"/>
                    <a:pt x="41" y="15"/>
                  </a:cubicBezTo>
                  <a:cubicBezTo>
                    <a:pt x="32" y="6"/>
                    <a:pt x="33" y="0"/>
                    <a:pt x="33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A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712">
              <a:extLst>
                <a:ext uri="{FF2B5EF4-FFF2-40B4-BE49-F238E27FC236}">
                  <a16:creationId xmlns:a16="http://schemas.microsoft.com/office/drawing/2014/main" id="{8244C35D-DF2D-4602-9E81-78D608494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289"/>
              <a:ext cx="47" cy="5"/>
            </a:xfrm>
            <a:custGeom>
              <a:avLst/>
              <a:gdLst>
                <a:gd name="T0" fmla="*/ 19 w 19"/>
                <a:gd name="T1" fmla="*/ 2 h 2"/>
                <a:gd name="T2" fmla="*/ 10 w 19"/>
                <a:gd name="T3" fmla="*/ 2 h 2"/>
                <a:gd name="T4" fmla="*/ 0 w 19"/>
                <a:gd name="T5" fmla="*/ 2 h 2"/>
                <a:gd name="T6" fmla="*/ 10 w 19"/>
                <a:gd name="T7" fmla="*/ 0 h 2"/>
                <a:gd name="T8" fmla="*/ 19 w 19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6" y="2"/>
                    <a:pt x="13" y="2"/>
                    <a:pt x="10" y="2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3" y="1"/>
                    <a:pt x="7" y="1"/>
                    <a:pt x="10" y="0"/>
                  </a:cubicBezTo>
                  <a:cubicBezTo>
                    <a:pt x="13" y="0"/>
                    <a:pt x="16" y="1"/>
                    <a:pt x="19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713">
              <a:extLst>
                <a:ext uri="{FF2B5EF4-FFF2-40B4-BE49-F238E27FC236}">
                  <a16:creationId xmlns:a16="http://schemas.microsoft.com/office/drawing/2014/main" id="{15F7848F-439A-4B6D-A50E-B5B874D0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279"/>
              <a:ext cx="37" cy="5"/>
            </a:xfrm>
            <a:custGeom>
              <a:avLst/>
              <a:gdLst>
                <a:gd name="T0" fmla="*/ 15 w 15"/>
                <a:gd name="T1" fmla="*/ 2 h 2"/>
                <a:gd name="T2" fmla="*/ 8 w 15"/>
                <a:gd name="T3" fmla="*/ 2 h 2"/>
                <a:gd name="T4" fmla="*/ 4 w 15"/>
                <a:gd name="T5" fmla="*/ 2 h 2"/>
                <a:gd name="T6" fmla="*/ 0 w 15"/>
                <a:gd name="T7" fmla="*/ 2 h 2"/>
                <a:gd name="T8" fmla="*/ 8 w 15"/>
                <a:gd name="T9" fmla="*/ 0 h 2"/>
                <a:gd name="T10" fmla="*/ 15 w 15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cubicBezTo>
                    <a:pt x="13" y="2"/>
                    <a:pt x="10" y="2"/>
                    <a:pt x="8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1" y="2"/>
                    <a:pt x="0" y="2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0" y="0"/>
                    <a:pt x="13" y="1"/>
                    <a:pt x="15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714">
              <a:extLst>
                <a:ext uri="{FF2B5EF4-FFF2-40B4-BE49-F238E27FC236}">
                  <a16:creationId xmlns:a16="http://schemas.microsoft.com/office/drawing/2014/main" id="{3CC23F4A-CB2A-4110-8126-270DDB31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329"/>
              <a:ext cx="112" cy="19"/>
            </a:xfrm>
            <a:custGeom>
              <a:avLst/>
              <a:gdLst>
                <a:gd name="T0" fmla="*/ 22 w 45"/>
                <a:gd name="T1" fmla="*/ 2 h 8"/>
                <a:gd name="T2" fmla="*/ 0 w 45"/>
                <a:gd name="T3" fmla="*/ 0 h 8"/>
                <a:gd name="T4" fmla="*/ 1 w 45"/>
                <a:gd name="T5" fmla="*/ 3 h 8"/>
                <a:gd name="T6" fmla="*/ 3 w 45"/>
                <a:gd name="T7" fmla="*/ 6 h 8"/>
                <a:gd name="T8" fmla="*/ 22 w 45"/>
                <a:gd name="T9" fmla="*/ 8 h 8"/>
                <a:gd name="T10" fmla="*/ 43 w 45"/>
                <a:gd name="T11" fmla="*/ 6 h 8"/>
                <a:gd name="T12" fmla="*/ 45 w 45"/>
                <a:gd name="T13" fmla="*/ 3 h 8"/>
                <a:gd name="T14" fmla="*/ 45 w 45"/>
                <a:gd name="T15" fmla="*/ 0 h 8"/>
                <a:gd name="T16" fmla="*/ 22 w 45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8">
                  <a:moveTo>
                    <a:pt x="22" y="2"/>
                  </a:moveTo>
                  <a:cubicBezTo>
                    <a:pt x="10" y="2"/>
                    <a:pt x="3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6" y="7"/>
                    <a:pt x="11" y="8"/>
                    <a:pt x="22" y="8"/>
                  </a:cubicBezTo>
                  <a:cubicBezTo>
                    <a:pt x="33" y="8"/>
                    <a:pt x="39" y="7"/>
                    <a:pt x="43" y="6"/>
                  </a:cubicBezTo>
                  <a:cubicBezTo>
                    <a:pt x="44" y="5"/>
                    <a:pt x="45" y="4"/>
                    <a:pt x="45" y="3"/>
                  </a:cubicBezTo>
                  <a:cubicBezTo>
                    <a:pt x="45" y="2"/>
                    <a:pt x="45" y="1"/>
                    <a:pt x="45" y="0"/>
                  </a:cubicBezTo>
                  <a:cubicBezTo>
                    <a:pt x="41" y="1"/>
                    <a:pt x="34" y="2"/>
                    <a:pt x="22" y="2"/>
                  </a:cubicBezTo>
                  <a:close/>
                </a:path>
              </a:pathLst>
            </a:custGeom>
            <a:solidFill>
              <a:srgbClr val="734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715">
              <a:extLst>
                <a:ext uri="{FF2B5EF4-FFF2-40B4-BE49-F238E27FC236}">
                  <a16:creationId xmlns:a16="http://schemas.microsoft.com/office/drawing/2014/main" id="{449E14C6-F9CB-49C3-BAC9-B19E00E4B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614"/>
              <a:ext cx="143" cy="668"/>
            </a:xfrm>
            <a:custGeom>
              <a:avLst/>
              <a:gdLst>
                <a:gd name="T0" fmla="*/ 13 w 58"/>
                <a:gd name="T1" fmla="*/ 258 h 271"/>
                <a:gd name="T2" fmla="*/ 9 w 58"/>
                <a:gd name="T3" fmla="*/ 139 h 271"/>
                <a:gd name="T4" fmla="*/ 1 w 58"/>
                <a:gd name="T5" fmla="*/ 20 h 271"/>
                <a:gd name="T6" fmla="*/ 18 w 58"/>
                <a:gd name="T7" fmla="*/ 1 h 271"/>
                <a:gd name="T8" fmla="*/ 39 w 58"/>
                <a:gd name="T9" fmla="*/ 0 h 271"/>
                <a:gd name="T10" fmla="*/ 58 w 58"/>
                <a:gd name="T11" fmla="*/ 19 h 271"/>
                <a:gd name="T12" fmla="*/ 51 w 58"/>
                <a:gd name="T13" fmla="*/ 140 h 271"/>
                <a:gd name="T14" fmla="*/ 41 w 58"/>
                <a:gd name="T15" fmla="*/ 260 h 271"/>
                <a:gd name="T16" fmla="*/ 39 w 58"/>
                <a:gd name="T17" fmla="*/ 265 h 271"/>
                <a:gd name="T18" fmla="*/ 15 w 58"/>
                <a:gd name="T19" fmla="*/ 263 h 271"/>
                <a:gd name="T20" fmla="*/ 13 w 58"/>
                <a:gd name="T21" fmla="*/ 25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271">
                  <a:moveTo>
                    <a:pt x="13" y="258"/>
                  </a:moveTo>
                  <a:cubicBezTo>
                    <a:pt x="13" y="219"/>
                    <a:pt x="11" y="179"/>
                    <a:pt x="9" y="139"/>
                  </a:cubicBezTo>
                  <a:cubicBezTo>
                    <a:pt x="7" y="100"/>
                    <a:pt x="4" y="60"/>
                    <a:pt x="1" y="20"/>
                  </a:cubicBezTo>
                  <a:cubicBezTo>
                    <a:pt x="0" y="10"/>
                    <a:pt x="8" y="1"/>
                    <a:pt x="18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50" y="0"/>
                    <a:pt x="58" y="9"/>
                    <a:pt x="58" y="19"/>
                  </a:cubicBezTo>
                  <a:cubicBezTo>
                    <a:pt x="56" y="59"/>
                    <a:pt x="54" y="99"/>
                    <a:pt x="51" y="140"/>
                  </a:cubicBezTo>
                  <a:cubicBezTo>
                    <a:pt x="49" y="180"/>
                    <a:pt x="46" y="220"/>
                    <a:pt x="41" y="260"/>
                  </a:cubicBezTo>
                  <a:cubicBezTo>
                    <a:pt x="41" y="262"/>
                    <a:pt x="40" y="263"/>
                    <a:pt x="39" y="265"/>
                  </a:cubicBezTo>
                  <a:cubicBezTo>
                    <a:pt x="32" y="271"/>
                    <a:pt x="21" y="271"/>
                    <a:pt x="15" y="263"/>
                  </a:cubicBezTo>
                  <a:cubicBezTo>
                    <a:pt x="14" y="262"/>
                    <a:pt x="13" y="260"/>
                    <a:pt x="13" y="258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716">
              <a:extLst>
                <a:ext uri="{FF2B5EF4-FFF2-40B4-BE49-F238E27FC236}">
                  <a16:creationId xmlns:a16="http://schemas.microsoft.com/office/drawing/2014/main" id="{EC9B3A73-45DC-4B66-A955-517321219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14"/>
              <a:ext cx="146" cy="665"/>
            </a:xfrm>
            <a:custGeom>
              <a:avLst/>
              <a:gdLst>
                <a:gd name="T0" fmla="*/ 29 w 59"/>
                <a:gd name="T1" fmla="*/ 258 h 270"/>
                <a:gd name="T2" fmla="*/ 15 w 59"/>
                <a:gd name="T3" fmla="*/ 141 h 270"/>
                <a:gd name="T4" fmla="*/ 1 w 59"/>
                <a:gd name="T5" fmla="*/ 20 h 270"/>
                <a:gd name="T6" fmla="*/ 19 w 59"/>
                <a:gd name="T7" fmla="*/ 0 h 270"/>
                <a:gd name="T8" fmla="*/ 40 w 59"/>
                <a:gd name="T9" fmla="*/ 1 h 270"/>
                <a:gd name="T10" fmla="*/ 57 w 59"/>
                <a:gd name="T11" fmla="*/ 20 h 270"/>
                <a:gd name="T12" fmla="*/ 57 w 59"/>
                <a:gd name="T13" fmla="*/ 137 h 270"/>
                <a:gd name="T14" fmla="*/ 57 w 59"/>
                <a:gd name="T15" fmla="*/ 258 h 270"/>
                <a:gd name="T16" fmla="*/ 55 w 59"/>
                <a:gd name="T17" fmla="*/ 262 h 270"/>
                <a:gd name="T18" fmla="*/ 55 w 59"/>
                <a:gd name="T19" fmla="*/ 262 h 270"/>
                <a:gd name="T20" fmla="*/ 31 w 59"/>
                <a:gd name="T21" fmla="*/ 262 h 270"/>
                <a:gd name="T22" fmla="*/ 29 w 59"/>
                <a:gd name="T23" fmla="*/ 2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270">
                  <a:moveTo>
                    <a:pt x="29" y="258"/>
                  </a:moveTo>
                  <a:cubicBezTo>
                    <a:pt x="27" y="219"/>
                    <a:pt x="21" y="180"/>
                    <a:pt x="15" y="141"/>
                  </a:cubicBezTo>
                  <a:cubicBezTo>
                    <a:pt x="9" y="101"/>
                    <a:pt x="3" y="61"/>
                    <a:pt x="1" y="20"/>
                  </a:cubicBezTo>
                  <a:cubicBezTo>
                    <a:pt x="0" y="9"/>
                    <a:pt x="9" y="0"/>
                    <a:pt x="19" y="0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50" y="2"/>
                    <a:pt x="58" y="10"/>
                    <a:pt x="57" y="20"/>
                  </a:cubicBezTo>
                  <a:cubicBezTo>
                    <a:pt x="55" y="58"/>
                    <a:pt x="56" y="97"/>
                    <a:pt x="57" y="137"/>
                  </a:cubicBezTo>
                  <a:cubicBezTo>
                    <a:pt x="58" y="177"/>
                    <a:pt x="59" y="217"/>
                    <a:pt x="57" y="258"/>
                  </a:cubicBezTo>
                  <a:cubicBezTo>
                    <a:pt x="57" y="259"/>
                    <a:pt x="56" y="261"/>
                    <a:pt x="55" y="262"/>
                  </a:cubicBezTo>
                  <a:cubicBezTo>
                    <a:pt x="55" y="262"/>
                    <a:pt x="55" y="262"/>
                    <a:pt x="55" y="262"/>
                  </a:cubicBezTo>
                  <a:cubicBezTo>
                    <a:pt x="49" y="270"/>
                    <a:pt x="38" y="269"/>
                    <a:pt x="31" y="262"/>
                  </a:cubicBezTo>
                  <a:cubicBezTo>
                    <a:pt x="30" y="261"/>
                    <a:pt x="30" y="259"/>
                    <a:pt x="29" y="258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717">
              <a:extLst>
                <a:ext uri="{FF2B5EF4-FFF2-40B4-BE49-F238E27FC236}">
                  <a16:creationId xmlns:a16="http://schemas.microsoft.com/office/drawing/2014/main" id="{5E2B5332-080D-43C9-A883-13D2870A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245"/>
              <a:ext cx="28" cy="180"/>
            </a:xfrm>
            <a:custGeom>
              <a:avLst/>
              <a:gdLst>
                <a:gd name="T0" fmla="*/ 0 w 11"/>
                <a:gd name="T1" fmla="*/ 73 h 73"/>
                <a:gd name="T2" fmla="*/ 6 w 11"/>
                <a:gd name="T3" fmla="*/ 0 h 73"/>
                <a:gd name="T4" fmla="*/ 4 w 11"/>
                <a:gd name="T5" fmla="*/ 2 h 73"/>
                <a:gd name="T6" fmla="*/ 3 w 11"/>
                <a:gd name="T7" fmla="*/ 2 h 73"/>
                <a:gd name="T8" fmla="*/ 1 w 11"/>
                <a:gd name="T9" fmla="*/ 5 h 73"/>
                <a:gd name="T10" fmla="*/ 0 w 11"/>
                <a:gd name="T11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3">
                  <a:moveTo>
                    <a:pt x="0" y="73"/>
                  </a:moveTo>
                  <a:cubicBezTo>
                    <a:pt x="11" y="53"/>
                    <a:pt x="6" y="0"/>
                    <a:pt x="6" y="0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5"/>
                    <a:pt x="1" y="31"/>
                    <a:pt x="0" y="7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718">
              <a:extLst>
                <a:ext uri="{FF2B5EF4-FFF2-40B4-BE49-F238E27FC236}">
                  <a16:creationId xmlns:a16="http://schemas.microsoft.com/office/drawing/2014/main" id="{44428BCB-AC5A-4481-B059-DC464B530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237"/>
              <a:ext cx="25" cy="215"/>
            </a:xfrm>
            <a:custGeom>
              <a:avLst/>
              <a:gdLst>
                <a:gd name="T0" fmla="*/ 8 w 10"/>
                <a:gd name="T1" fmla="*/ 3 h 87"/>
                <a:gd name="T2" fmla="*/ 5 w 10"/>
                <a:gd name="T3" fmla="*/ 2 h 87"/>
                <a:gd name="T4" fmla="*/ 4 w 10"/>
                <a:gd name="T5" fmla="*/ 1 h 87"/>
                <a:gd name="T6" fmla="*/ 1 w 10"/>
                <a:gd name="T7" fmla="*/ 0 h 87"/>
                <a:gd name="T8" fmla="*/ 1 w 10"/>
                <a:gd name="T9" fmla="*/ 0 h 87"/>
                <a:gd name="T10" fmla="*/ 10 w 10"/>
                <a:gd name="T11" fmla="*/ 87 h 87"/>
                <a:gd name="T12" fmla="*/ 8 w 10"/>
                <a:gd name="T13" fmla="*/ 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7">
                  <a:moveTo>
                    <a:pt x="8" y="3"/>
                  </a:moveTo>
                  <a:cubicBezTo>
                    <a:pt x="7" y="3"/>
                    <a:pt x="6" y="2"/>
                    <a:pt x="5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50"/>
                    <a:pt x="10" y="87"/>
                  </a:cubicBezTo>
                  <a:cubicBezTo>
                    <a:pt x="9" y="37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719">
              <a:extLst>
                <a:ext uri="{FF2B5EF4-FFF2-40B4-BE49-F238E27FC236}">
                  <a16:creationId xmlns:a16="http://schemas.microsoft.com/office/drawing/2014/main" id="{B1238CB5-EF19-4AA5-929F-20F237E06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649"/>
              <a:ext cx="280" cy="135"/>
            </a:xfrm>
            <a:custGeom>
              <a:avLst/>
              <a:gdLst>
                <a:gd name="T0" fmla="*/ 0 w 113"/>
                <a:gd name="T1" fmla="*/ 0 h 55"/>
                <a:gd name="T2" fmla="*/ 56 w 113"/>
                <a:gd name="T3" fmla="*/ 55 h 55"/>
                <a:gd name="T4" fmla="*/ 113 w 113"/>
                <a:gd name="T5" fmla="*/ 5 h 55"/>
                <a:gd name="T6" fmla="*/ 0 w 113"/>
                <a:gd name="T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55">
                  <a:moveTo>
                    <a:pt x="0" y="0"/>
                  </a:moveTo>
                  <a:cubicBezTo>
                    <a:pt x="4" y="24"/>
                    <a:pt x="27" y="55"/>
                    <a:pt x="56" y="55"/>
                  </a:cubicBezTo>
                  <a:cubicBezTo>
                    <a:pt x="85" y="55"/>
                    <a:pt x="108" y="28"/>
                    <a:pt x="113" y="5"/>
                  </a:cubicBezTo>
                  <a:cubicBezTo>
                    <a:pt x="70" y="9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226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720">
              <a:extLst>
                <a:ext uri="{FF2B5EF4-FFF2-40B4-BE49-F238E27FC236}">
                  <a16:creationId xmlns:a16="http://schemas.microsoft.com/office/drawing/2014/main" id="{290F7147-ACEE-4262-AC8F-F4F3DDB9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659"/>
              <a:ext cx="35" cy="27"/>
            </a:xfrm>
            <a:custGeom>
              <a:avLst/>
              <a:gdLst>
                <a:gd name="T0" fmla="*/ 13 w 14"/>
                <a:gd name="T1" fmla="*/ 2 h 11"/>
                <a:gd name="T2" fmla="*/ 0 w 14"/>
                <a:gd name="T3" fmla="*/ 0 h 11"/>
                <a:gd name="T4" fmla="*/ 0 w 14"/>
                <a:gd name="T5" fmla="*/ 1 h 11"/>
                <a:gd name="T6" fmla="*/ 0 w 14"/>
                <a:gd name="T7" fmla="*/ 9 h 11"/>
                <a:gd name="T8" fmla="*/ 14 w 14"/>
                <a:gd name="T9" fmla="*/ 11 h 11"/>
                <a:gd name="T10" fmla="*/ 13 w 14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3" y="2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2" y="10"/>
                    <a:pt x="7" y="10"/>
                    <a:pt x="14" y="11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721">
              <a:extLst>
                <a:ext uri="{FF2B5EF4-FFF2-40B4-BE49-F238E27FC236}">
                  <a16:creationId xmlns:a16="http://schemas.microsoft.com/office/drawing/2014/main" id="{199741B1-F85C-47FD-B734-AB902EEC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666"/>
              <a:ext cx="164" cy="30"/>
            </a:xfrm>
            <a:custGeom>
              <a:avLst/>
              <a:gdLst>
                <a:gd name="T0" fmla="*/ 66 w 66"/>
                <a:gd name="T1" fmla="*/ 3 h 12"/>
                <a:gd name="T2" fmla="*/ 1 w 66"/>
                <a:gd name="T3" fmla="*/ 0 h 12"/>
                <a:gd name="T4" fmla="*/ 0 w 66"/>
                <a:gd name="T5" fmla="*/ 8 h 12"/>
                <a:gd name="T6" fmla="*/ 66 w 66"/>
                <a:gd name="T7" fmla="*/ 11 h 12"/>
                <a:gd name="T8" fmla="*/ 66 w 66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">
                  <a:moveTo>
                    <a:pt x="66" y="3"/>
                  </a:moveTo>
                  <a:cubicBezTo>
                    <a:pt x="43" y="4"/>
                    <a:pt x="18" y="2"/>
                    <a:pt x="1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" y="10"/>
                    <a:pt x="44" y="12"/>
                    <a:pt x="66" y="11"/>
                  </a:cubicBezTo>
                  <a:lnTo>
                    <a:pt x="66" y="3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722">
              <a:extLst>
                <a:ext uri="{FF2B5EF4-FFF2-40B4-BE49-F238E27FC236}">
                  <a16:creationId xmlns:a16="http://schemas.microsoft.com/office/drawing/2014/main" id="{616DE74E-FFC4-43B7-8FDD-9C053949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669"/>
              <a:ext cx="45" cy="22"/>
            </a:xfrm>
            <a:custGeom>
              <a:avLst/>
              <a:gdLst>
                <a:gd name="T0" fmla="*/ 17 w 18"/>
                <a:gd name="T1" fmla="*/ 0 h 9"/>
                <a:gd name="T2" fmla="*/ 1 w 18"/>
                <a:gd name="T3" fmla="*/ 2 h 9"/>
                <a:gd name="T4" fmla="*/ 0 w 18"/>
                <a:gd name="T5" fmla="*/ 9 h 9"/>
                <a:gd name="T6" fmla="*/ 17 w 18"/>
                <a:gd name="T7" fmla="*/ 6 h 9"/>
                <a:gd name="T8" fmla="*/ 18 w 18"/>
                <a:gd name="T9" fmla="*/ 0 h 9"/>
                <a:gd name="T10" fmla="*/ 17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7" y="0"/>
                  </a:moveTo>
                  <a:cubicBezTo>
                    <a:pt x="12" y="1"/>
                    <a:pt x="6" y="2"/>
                    <a:pt x="1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8"/>
                    <a:pt x="13" y="7"/>
                    <a:pt x="17" y="6"/>
                  </a:cubicBezTo>
                  <a:cubicBezTo>
                    <a:pt x="18" y="4"/>
                    <a:pt x="18" y="2"/>
                    <a:pt x="18" y="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9E6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723">
              <a:extLst>
                <a:ext uri="{FF2B5EF4-FFF2-40B4-BE49-F238E27FC236}">
                  <a16:creationId xmlns:a16="http://schemas.microsoft.com/office/drawing/2014/main" id="{7663A589-B79E-4D02-BDE0-D6B542FC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69"/>
              <a:ext cx="35" cy="27"/>
            </a:xfrm>
            <a:custGeom>
              <a:avLst/>
              <a:gdLst>
                <a:gd name="T0" fmla="*/ 12 w 14"/>
                <a:gd name="T1" fmla="*/ 10 h 11"/>
                <a:gd name="T2" fmla="*/ 11 w 14"/>
                <a:gd name="T3" fmla="*/ 10 h 11"/>
                <a:gd name="T4" fmla="*/ 4 w 14"/>
                <a:gd name="T5" fmla="*/ 10 h 11"/>
                <a:gd name="T6" fmla="*/ 1 w 14"/>
                <a:gd name="T7" fmla="*/ 7 h 11"/>
                <a:gd name="T8" fmla="*/ 2 w 14"/>
                <a:gd name="T9" fmla="*/ 4 h 11"/>
                <a:gd name="T10" fmla="*/ 4 w 14"/>
                <a:gd name="T11" fmla="*/ 1 h 11"/>
                <a:gd name="T12" fmla="*/ 11 w 14"/>
                <a:gd name="T13" fmla="*/ 2 h 11"/>
                <a:gd name="T14" fmla="*/ 12 w 14"/>
                <a:gd name="T15" fmla="*/ 2 h 11"/>
                <a:gd name="T16" fmla="*/ 14 w 14"/>
                <a:gd name="T17" fmla="*/ 2 h 11"/>
                <a:gd name="T18" fmla="*/ 11 w 14"/>
                <a:gd name="T19" fmla="*/ 1 h 11"/>
                <a:gd name="T20" fmla="*/ 4 w 14"/>
                <a:gd name="T21" fmla="*/ 0 h 11"/>
                <a:gd name="T22" fmla="*/ 0 w 14"/>
                <a:gd name="T23" fmla="*/ 4 h 11"/>
                <a:gd name="T24" fmla="*/ 0 w 14"/>
                <a:gd name="T25" fmla="*/ 7 h 11"/>
                <a:gd name="T26" fmla="*/ 4 w 14"/>
                <a:gd name="T27" fmla="*/ 11 h 11"/>
                <a:gd name="T28" fmla="*/ 11 w 14"/>
                <a:gd name="T29" fmla="*/ 11 h 11"/>
                <a:gd name="T30" fmla="*/ 14 w 14"/>
                <a:gd name="T31" fmla="*/ 10 h 11"/>
                <a:gd name="T32" fmla="*/ 12 w 14"/>
                <a:gd name="T3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1">
                  <a:moveTo>
                    <a:pt x="12" y="10"/>
                  </a:moveTo>
                  <a:cubicBezTo>
                    <a:pt x="12" y="10"/>
                    <a:pt x="11" y="10"/>
                    <a:pt x="11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1" y="8"/>
                    <a:pt x="1" y="7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3" y="1"/>
                    <a:pt x="13" y="1"/>
                    <a:pt x="11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4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3" y="11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724">
              <a:extLst>
                <a:ext uri="{FF2B5EF4-FFF2-40B4-BE49-F238E27FC236}">
                  <a16:creationId xmlns:a16="http://schemas.microsoft.com/office/drawing/2014/main" id="{98CCD763-0FD2-4BB1-A4DE-4D5061B03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2681"/>
              <a:ext cx="22" cy="2"/>
            </a:xfrm>
            <a:custGeom>
              <a:avLst/>
              <a:gdLst>
                <a:gd name="T0" fmla="*/ 9 w 9"/>
                <a:gd name="T1" fmla="*/ 1 h 1"/>
                <a:gd name="T2" fmla="*/ 1 w 9"/>
                <a:gd name="T3" fmla="*/ 1 h 1"/>
                <a:gd name="T4" fmla="*/ 0 w 9"/>
                <a:gd name="T5" fmla="*/ 0 h 1"/>
                <a:gd name="T6" fmla="*/ 0 w 9"/>
                <a:gd name="T7" fmla="*/ 0 h 1"/>
                <a:gd name="T8" fmla="*/ 1 w 9"/>
                <a:gd name="T9" fmla="*/ 0 h 1"/>
                <a:gd name="T10" fmla="*/ 9 w 9"/>
                <a:gd name="T11" fmla="*/ 0 h 1"/>
                <a:gd name="T12" fmla="*/ 9 w 9"/>
                <a:gd name="T13" fmla="*/ 1 h 1"/>
                <a:gd name="T14" fmla="*/ 9 w 9"/>
                <a:gd name="T15" fmla="*/ 1 h 1"/>
                <a:gd name="T16" fmla="*/ 9 w 9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725">
              <a:extLst>
                <a:ext uri="{FF2B5EF4-FFF2-40B4-BE49-F238E27FC236}">
                  <a16:creationId xmlns:a16="http://schemas.microsoft.com/office/drawing/2014/main" id="{590DD9C0-F6A4-4628-A217-ED81060F0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570"/>
              <a:ext cx="87" cy="79"/>
            </a:xfrm>
            <a:custGeom>
              <a:avLst/>
              <a:gdLst>
                <a:gd name="T0" fmla="*/ 87 w 87"/>
                <a:gd name="T1" fmla="*/ 44 h 79"/>
                <a:gd name="T2" fmla="*/ 15 w 87"/>
                <a:gd name="T3" fmla="*/ 79 h 79"/>
                <a:gd name="T4" fmla="*/ 0 w 87"/>
                <a:gd name="T5" fmla="*/ 35 h 79"/>
                <a:gd name="T6" fmla="*/ 59 w 87"/>
                <a:gd name="T7" fmla="*/ 0 h 79"/>
                <a:gd name="T8" fmla="*/ 87 w 87"/>
                <a:gd name="T9" fmla="*/ 4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9">
                  <a:moveTo>
                    <a:pt x="87" y="44"/>
                  </a:moveTo>
                  <a:lnTo>
                    <a:pt x="15" y="79"/>
                  </a:lnTo>
                  <a:lnTo>
                    <a:pt x="0" y="35"/>
                  </a:lnTo>
                  <a:lnTo>
                    <a:pt x="59" y="0"/>
                  </a:lnTo>
                  <a:lnTo>
                    <a:pt x="87" y="4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726">
              <a:extLst>
                <a:ext uri="{FF2B5EF4-FFF2-40B4-BE49-F238E27FC236}">
                  <a16:creationId xmlns:a16="http://schemas.microsoft.com/office/drawing/2014/main" id="{6D924041-132A-48B5-8CBC-78332C055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568"/>
              <a:ext cx="57" cy="39"/>
            </a:xfrm>
            <a:custGeom>
              <a:avLst/>
              <a:gdLst>
                <a:gd name="T0" fmla="*/ 23 w 23"/>
                <a:gd name="T1" fmla="*/ 16 h 16"/>
                <a:gd name="T2" fmla="*/ 15 w 23"/>
                <a:gd name="T3" fmla="*/ 9 h 16"/>
                <a:gd name="T4" fmla="*/ 3 w 23"/>
                <a:gd name="T5" fmla="*/ 1 h 16"/>
                <a:gd name="T6" fmla="*/ 1 w 23"/>
                <a:gd name="T7" fmla="*/ 7 h 16"/>
                <a:gd name="T8" fmla="*/ 6 w 23"/>
                <a:gd name="T9" fmla="*/ 13 h 16"/>
                <a:gd name="T10" fmla="*/ 23 w 23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23" y="16"/>
                  </a:moveTo>
                  <a:cubicBezTo>
                    <a:pt x="21" y="13"/>
                    <a:pt x="19" y="10"/>
                    <a:pt x="15" y="9"/>
                  </a:cubicBezTo>
                  <a:cubicBezTo>
                    <a:pt x="8" y="7"/>
                    <a:pt x="7" y="1"/>
                    <a:pt x="3" y="1"/>
                  </a:cubicBezTo>
                  <a:cubicBezTo>
                    <a:pt x="0" y="0"/>
                    <a:pt x="0" y="4"/>
                    <a:pt x="1" y="7"/>
                  </a:cubicBezTo>
                  <a:cubicBezTo>
                    <a:pt x="3" y="11"/>
                    <a:pt x="6" y="13"/>
                    <a:pt x="6" y="13"/>
                  </a:cubicBezTo>
                  <a:lnTo>
                    <a:pt x="23" y="16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0B397E83-8A58-4237-AA83-62800E17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237"/>
              <a:ext cx="252" cy="414"/>
            </a:xfrm>
            <a:custGeom>
              <a:avLst/>
              <a:gdLst>
                <a:gd name="T0" fmla="*/ 53 w 102"/>
                <a:gd name="T1" fmla="*/ 143 h 168"/>
                <a:gd name="T2" fmla="*/ 53 w 102"/>
                <a:gd name="T3" fmla="*/ 139 h 168"/>
                <a:gd name="T4" fmla="*/ 64 w 102"/>
                <a:gd name="T5" fmla="*/ 130 h 168"/>
                <a:gd name="T6" fmla="*/ 67 w 102"/>
                <a:gd name="T7" fmla="*/ 126 h 168"/>
                <a:gd name="T8" fmla="*/ 67 w 102"/>
                <a:gd name="T9" fmla="*/ 124 h 168"/>
                <a:gd name="T10" fmla="*/ 62 w 102"/>
                <a:gd name="T11" fmla="*/ 113 h 168"/>
                <a:gd name="T12" fmla="*/ 53 w 102"/>
                <a:gd name="T13" fmla="*/ 97 h 168"/>
                <a:gd name="T14" fmla="*/ 7 w 102"/>
                <a:gd name="T15" fmla="*/ 34 h 168"/>
                <a:gd name="T16" fmla="*/ 11 w 102"/>
                <a:gd name="T17" fmla="*/ 7 h 168"/>
                <a:gd name="T18" fmla="*/ 38 w 102"/>
                <a:gd name="T19" fmla="*/ 10 h 168"/>
                <a:gd name="T20" fmla="*/ 84 w 102"/>
                <a:gd name="T21" fmla="*/ 78 h 168"/>
                <a:gd name="T22" fmla="*/ 94 w 102"/>
                <a:gd name="T23" fmla="*/ 97 h 168"/>
                <a:gd name="T24" fmla="*/ 99 w 102"/>
                <a:gd name="T25" fmla="*/ 108 h 168"/>
                <a:gd name="T26" fmla="*/ 100 w 102"/>
                <a:gd name="T27" fmla="*/ 111 h 168"/>
                <a:gd name="T28" fmla="*/ 101 w 102"/>
                <a:gd name="T29" fmla="*/ 114 h 168"/>
                <a:gd name="T30" fmla="*/ 102 w 102"/>
                <a:gd name="T31" fmla="*/ 123 h 168"/>
                <a:gd name="T32" fmla="*/ 98 w 102"/>
                <a:gd name="T33" fmla="*/ 140 h 168"/>
                <a:gd name="T34" fmla="*/ 89 w 102"/>
                <a:gd name="T35" fmla="*/ 153 h 168"/>
                <a:gd name="T36" fmla="*/ 69 w 102"/>
                <a:gd name="T37" fmla="*/ 168 h 168"/>
                <a:gd name="T38" fmla="*/ 66 w 102"/>
                <a:gd name="T39" fmla="*/ 166 h 168"/>
                <a:gd name="T40" fmla="*/ 53 w 102"/>
                <a:gd name="T41" fmla="*/ 14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168">
                  <a:moveTo>
                    <a:pt x="53" y="143"/>
                  </a:moveTo>
                  <a:cubicBezTo>
                    <a:pt x="52" y="141"/>
                    <a:pt x="52" y="140"/>
                    <a:pt x="53" y="139"/>
                  </a:cubicBezTo>
                  <a:cubicBezTo>
                    <a:pt x="57" y="136"/>
                    <a:pt x="62" y="133"/>
                    <a:pt x="64" y="130"/>
                  </a:cubicBezTo>
                  <a:cubicBezTo>
                    <a:pt x="66" y="128"/>
                    <a:pt x="67" y="127"/>
                    <a:pt x="67" y="126"/>
                  </a:cubicBezTo>
                  <a:cubicBezTo>
                    <a:pt x="67" y="125"/>
                    <a:pt x="67" y="125"/>
                    <a:pt x="67" y="124"/>
                  </a:cubicBezTo>
                  <a:cubicBezTo>
                    <a:pt x="68" y="123"/>
                    <a:pt x="65" y="118"/>
                    <a:pt x="62" y="113"/>
                  </a:cubicBezTo>
                  <a:cubicBezTo>
                    <a:pt x="60" y="108"/>
                    <a:pt x="56" y="102"/>
                    <a:pt x="53" y="97"/>
                  </a:cubicBezTo>
                  <a:cubicBezTo>
                    <a:pt x="39" y="76"/>
                    <a:pt x="23" y="54"/>
                    <a:pt x="7" y="34"/>
                  </a:cubicBezTo>
                  <a:cubicBezTo>
                    <a:pt x="0" y="26"/>
                    <a:pt x="2" y="13"/>
                    <a:pt x="11" y="7"/>
                  </a:cubicBezTo>
                  <a:cubicBezTo>
                    <a:pt x="19" y="0"/>
                    <a:pt x="32" y="1"/>
                    <a:pt x="38" y="10"/>
                  </a:cubicBezTo>
                  <a:cubicBezTo>
                    <a:pt x="54" y="32"/>
                    <a:pt x="70" y="54"/>
                    <a:pt x="84" y="78"/>
                  </a:cubicBezTo>
                  <a:cubicBezTo>
                    <a:pt x="87" y="84"/>
                    <a:pt x="91" y="90"/>
                    <a:pt x="94" y="97"/>
                  </a:cubicBezTo>
                  <a:cubicBezTo>
                    <a:pt x="96" y="100"/>
                    <a:pt x="97" y="104"/>
                    <a:pt x="99" y="108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12"/>
                    <a:pt x="101" y="113"/>
                    <a:pt x="101" y="114"/>
                  </a:cubicBezTo>
                  <a:cubicBezTo>
                    <a:pt x="101" y="117"/>
                    <a:pt x="102" y="120"/>
                    <a:pt x="102" y="123"/>
                  </a:cubicBezTo>
                  <a:cubicBezTo>
                    <a:pt x="102" y="129"/>
                    <a:pt x="100" y="135"/>
                    <a:pt x="98" y="140"/>
                  </a:cubicBezTo>
                  <a:cubicBezTo>
                    <a:pt x="96" y="146"/>
                    <a:pt x="92" y="150"/>
                    <a:pt x="89" y="153"/>
                  </a:cubicBezTo>
                  <a:cubicBezTo>
                    <a:pt x="83" y="160"/>
                    <a:pt x="76" y="164"/>
                    <a:pt x="69" y="168"/>
                  </a:cubicBezTo>
                  <a:cubicBezTo>
                    <a:pt x="68" y="168"/>
                    <a:pt x="67" y="167"/>
                    <a:pt x="66" y="166"/>
                  </a:cubicBezTo>
                  <a:lnTo>
                    <a:pt x="53" y="143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728">
              <a:extLst>
                <a:ext uri="{FF2B5EF4-FFF2-40B4-BE49-F238E27FC236}">
                  <a16:creationId xmlns:a16="http://schemas.microsoft.com/office/drawing/2014/main" id="{1724884A-17C8-4524-A326-095F8DD7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570"/>
              <a:ext cx="87" cy="79"/>
            </a:xfrm>
            <a:custGeom>
              <a:avLst/>
              <a:gdLst>
                <a:gd name="T0" fmla="*/ 0 w 87"/>
                <a:gd name="T1" fmla="*/ 44 h 79"/>
                <a:gd name="T2" fmla="*/ 72 w 87"/>
                <a:gd name="T3" fmla="*/ 79 h 79"/>
                <a:gd name="T4" fmla="*/ 87 w 87"/>
                <a:gd name="T5" fmla="*/ 35 h 79"/>
                <a:gd name="T6" fmla="*/ 28 w 87"/>
                <a:gd name="T7" fmla="*/ 0 h 79"/>
                <a:gd name="T8" fmla="*/ 0 w 87"/>
                <a:gd name="T9" fmla="*/ 4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9">
                  <a:moveTo>
                    <a:pt x="0" y="44"/>
                  </a:moveTo>
                  <a:lnTo>
                    <a:pt x="72" y="79"/>
                  </a:lnTo>
                  <a:lnTo>
                    <a:pt x="87" y="35"/>
                  </a:lnTo>
                  <a:lnTo>
                    <a:pt x="28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729">
              <a:extLst>
                <a:ext uri="{FF2B5EF4-FFF2-40B4-BE49-F238E27FC236}">
                  <a16:creationId xmlns:a16="http://schemas.microsoft.com/office/drawing/2014/main" id="{D2565B6B-869D-4008-9629-D110E3D1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568"/>
              <a:ext cx="55" cy="39"/>
            </a:xfrm>
            <a:custGeom>
              <a:avLst/>
              <a:gdLst>
                <a:gd name="T0" fmla="*/ 0 w 22"/>
                <a:gd name="T1" fmla="*/ 16 h 16"/>
                <a:gd name="T2" fmla="*/ 7 w 22"/>
                <a:gd name="T3" fmla="*/ 9 h 16"/>
                <a:gd name="T4" fmla="*/ 19 w 22"/>
                <a:gd name="T5" fmla="*/ 1 h 16"/>
                <a:gd name="T6" fmla="*/ 21 w 22"/>
                <a:gd name="T7" fmla="*/ 7 h 16"/>
                <a:gd name="T8" fmla="*/ 16 w 22"/>
                <a:gd name="T9" fmla="*/ 13 h 16"/>
                <a:gd name="T10" fmla="*/ 0 w 22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16"/>
                  </a:moveTo>
                  <a:cubicBezTo>
                    <a:pt x="1" y="13"/>
                    <a:pt x="3" y="10"/>
                    <a:pt x="7" y="9"/>
                  </a:cubicBezTo>
                  <a:cubicBezTo>
                    <a:pt x="15" y="7"/>
                    <a:pt x="16" y="1"/>
                    <a:pt x="19" y="1"/>
                  </a:cubicBezTo>
                  <a:cubicBezTo>
                    <a:pt x="22" y="0"/>
                    <a:pt x="22" y="4"/>
                    <a:pt x="21" y="7"/>
                  </a:cubicBezTo>
                  <a:cubicBezTo>
                    <a:pt x="20" y="11"/>
                    <a:pt x="16" y="13"/>
                    <a:pt x="16" y="13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1" name="Freeform 730">
              <a:extLst>
                <a:ext uri="{FF2B5EF4-FFF2-40B4-BE49-F238E27FC236}">
                  <a16:creationId xmlns:a16="http://schemas.microsoft.com/office/drawing/2014/main" id="{7829D816-5F4F-4A5C-8229-A2162102A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237"/>
              <a:ext cx="269" cy="414"/>
            </a:xfrm>
            <a:custGeom>
              <a:avLst/>
              <a:gdLst>
                <a:gd name="T0" fmla="*/ 37 w 109"/>
                <a:gd name="T1" fmla="*/ 166 h 168"/>
                <a:gd name="T2" fmla="*/ 33 w 109"/>
                <a:gd name="T3" fmla="*/ 168 h 168"/>
                <a:gd name="T4" fmla="*/ 13 w 109"/>
                <a:gd name="T5" fmla="*/ 151 h 168"/>
                <a:gd name="T6" fmla="*/ 1 w 109"/>
                <a:gd name="T7" fmla="*/ 123 h 168"/>
                <a:gd name="T8" fmla="*/ 1 w 109"/>
                <a:gd name="T9" fmla="*/ 114 h 168"/>
                <a:gd name="T10" fmla="*/ 2 w 109"/>
                <a:gd name="T11" fmla="*/ 110 h 168"/>
                <a:gd name="T12" fmla="*/ 3 w 109"/>
                <a:gd name="T13" fmla="*/ 106 h 168"/>
                <a:gd name="T14" fmla="*/ 4 w 109"/>
                <a:gd name="T15" fmla="*/ 103 h 168"/>
                <a:gd name="T16" fmla="*/ 5 w 109"/>
                <a:gd name="T17" fmla="*/ 100 h 168"/>
                <a:gd name="T18" fmla="*/ 8 w 109"/>
                <a:gd name="T19" fmla="*/ 94 h 168"/>
                <a:gd name="T20" fmla="*/ 20 w 109"/>
                <a:gd name="T21" fmla="*/ 75 h 168"/>
                <a:gd name="T22" fmla="*/ 71 w 109"/>
                <a:gd name="T23" fmla="*/ 9 h 168"/>
                <a:gd name="T24" fmla="*/ 99 w 109"/>
                <a:gd name="T25" fmla="*/ 7 h 168"/>
                <a:gd name="T26" fmla="*/ 102 w 109"/>
                <a:gd name="T27" fmla="*/ 35 h 168"/>
                <a:gd name="T28" fmla="*/ 50 w 109"/>
                <a:gd name="T29" fmla="*/ 96 h 168"/>
                <a:gd name="T30" fmla="*/ 39 w 109"/>
                <a:gd name="T31" fmla="*/ 111 h 168"/>
                <a:gd name="T32" fmla="*/ 37 w 109"/>
                <a:gd name="T33" fmla="*/ 115 h 168"/>
                <a:gd name="T34" fmla="*/ 36 w 109"/>
                <a:gd name="T35" fmla="*/ 116 h 168"/>
                <a:gd name="T36" fmla="*/ 36 w 109"/>
                <a:gd name="T37" fmla="*/ 118 h 168"/>
                <a:gd name="T38" fmla="*/ 35 w 109"/>
                <a:gd name="T39" fmla="*/ 119 h 168"/>
                <a:gd name="T40" fmla="*/ 35 w 109"/>
                <a:gd name="T41" fmla="*/ 121 h 168"/>
                <a:gd name="T42" fmla="*/ 39 w 109"/>
                <a:gd name="T43" fmla="*/ 130 h 168"/>
                <a:gd name="T44" fmla="*/ 50 w 109"/>
                <a:gd name="T45" fmla="*/ 139 h 168"/>
                <a:gd name="T46" fmla="*/ 49 w 109"/>
                <a:gd name="T47" fmla="*/ 143 h 168"/>
                <a:gd name="T48" fmla="*/ 37 w 109"/>
                <a:gd name="T49" fmla="*/ 16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68">
                  <a:moveTo>
                    <a:pt x="37" y="166"/>
                  </a:moveTo>
                  <a:cubicBezTo>
                    <a:pt x="36" y="167"/>
                    <a:pt x="34" y="168"/>
                    <a:pt x="33" y="168"/>
                  </a:cubicBezTo>
                  <a:cubicBezTo>
                    <a:pt x="26" y="163"/>
                    <a:pt x="19" y="158"/>
                    <a:pt x="13" y="151"/>
                  </a:cubicBezTo>
                  <a:cubicBezTo>
                    <a:pt x="7" y="144"/>
                    <a:pt x="1" y="134"/>
                    <a:pt x="1" y="123"/>
                  </a:cubicBezTo>
                  <a:cubicBezTo>
                    <a:pt x="0" y="120"/>
                    <a:pt x="0" y="117"/>
                    <a:pt x="1" y="114"/>
                  </a:cubicBezTo>
                  <a:cubicBezTo>
                    <a:pt x="1" y="113"/>
                    <a:pt x="1" y="111"/>
                    <a:pt x="2" y="110"/>
                  </a:cubicBezTo>
                  <a:cubicBezTo>
                    <a:pt x="2" y="109"/>
                    <a:pt x="2" y="107"/>
                    <a:pt x="3" y="106"/>
                  </a:cubicBezTo>
                  <a:cubicBezTo>
                    <a:pt x="4" y="103"/>
                    <a:pt x="4" y="103"/>
                    <a:pt x="4" y="103"/>
                  </a:cubicBezTo>
                  <a:cubicBezTo>
                    <a:pt x="5" y="101"/>
                    <a:pt x="5" y="101"/>
                    <a:pt x="5" y="100"/>
                  </a:cubicBezTo>
                  <a:cubicBezTo>
                    <a:pt x="6" y="98"/>
                    <a:pt x="7" y="96"/>
                    <a:pt x="8" y="94"/>
                  </a:cubicBezTo>
                  <a:cubicBezTo>
                    <a:pt x="12" y="87"/>
                    <a:pt x="16" y="81"/>
                    <a:pt x="20" y="75"/>
                  </a:cubicBezTo>
                  <a:cubicBezTo>
                    <a:pt x="37" y="52"/>
                    <a:pt x="54" y="31"/>
                    <a:pt x="71" y="9"/>
                  </a:cubicBezTo>
                  <a:cubicBezTo>
                    <a:pt x="78" y="1"/>
                    <a:pt x="91" y="0"/>
                    <a:pt x="99" y="7"/>
                  </a:cubicBezTo>
                  <a:cubicBezTo>
                    <a:pt x="108" y="13"/>
                    <a:pt x="109" y="26"/>
                    <a:pt x="102" y="35"/>
                  </a:cubicBezTo>
                  <a:cubicBezTo>
                    <a:pt x="84" y="55"/>
                    <a:pt x="65" y="76"/>
                    <a:pt x="50" y="96"/>
                  </a:cubicBezTo>
                  <a:cubicBezTo>
                    <a:pt x="46" y="101"/>
                    <a:pt x="42" y="107"/>
                    <a:pt x="39" y="111"/>
                  </a:cubicBezTo>
                  <a:cubicBezTo>
                    <a:pt x="38" y="113"/>
                    <a:pt x="38" y="114"/>
                    <a:pt x="37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36" y="118"/>
                    <a:pt x="35" y="119"/>
                    <a:pt x="35" y="119"/>
                  </a:cubicBezTo>
                  <a:cubicBezTo>
                    <a:pt x="35" y="120"/>
                    <a:pt x="35" y="120"/>
                    <a:pt x="35" y="121"/>
                  </a:cubicBezTo>
                  <a:cubicBezTo>
                    <a:pt x="35" y="123"/>
                    <a:pt x="36" y="126"/>
                    <a:pt x="39" y="130"/>
                  </a:cubicBezTo>
                  <a:cubicBezTo>
                    <a:pt x="41" y="133"/>
                    <a:pt x="45" y="136"/>
                    <a:pt x="50" y="139"/>
                  </a:cubicBezTo>
                  <a:cubicBezTo>
                    <a:pt x="51" y="140"/>
                    <a:pt x="50" y="141"/>
                    <a:pt x="49" y="143"/>
                  </a:cubicBezTo>
                  <a:lnTo>
                    <a:pt x="37" y="166"/>
                  </a:ln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2" name="Line 731">
              <a:extLst>
                <a:ext uri="{FF2B5EF4-FFF2-40B4-BE49-F238E27FC236}">
                  <a16:creationId xmlns:a16="http://schemas.microsoft.com/office/drawing/2014/main" id="{708C7C30-CBCC-4A4D-A0A9-D3F18C6A5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" y="224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3" name="Line 732">
              <a:extLst>
                <a:ext uri="{FF2B5EF4-FFF2-40B4-BE49-F238E27FC236}">
                  <a16:creationId xmlns:a16="http://schemas.microsoft.com/office/drawing/2014/main" id="{E0BA81C3-23F7-4D69-885E-D329775DF5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" y="224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4" name="Freeform 733">
              <a:extLst>
                <a:ext uri="{FF2B5EF4-FFF2-40B4-BE49-F238E27FC236}">
                  <a16:creationId xmlns:a16="http://schemas.microsoft.com/office/drawing/2014/main" id="{DBA309E0-CC7F-470D-9FF0-EDE708EF5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2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6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5" name="Freeform 734">
              <a:extLst>
                <a:ext uri="{FF2B5EF4-FFF2-40B4-BE49-F238E27FC236}">
                  <a16:creationId xmlns:a16="http://schemas.microsoft.com/office/drawing/2014/main" id="{F5180340-6E58-4EDF-8A57-656FBBEDA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201"/>
              <a:ext cx="297" cy="475"/>
            </a:xfrm>
            <a:custGeom>
              <a:avLst/>
              <a:gdLst>
                <a:gd name="T0" fmla="*/ 119 w 120"/>
                <a:gd name="T1" fmla="*/ 102 h 193"/>
                <a:gd name="T2" fmla="*/ 110 w 120"/>
                <a:gd name="T3" fmla="*/ 15 h 193"/>
                <a:gd name="T4" fmla="*/ 61 w 120"/>
                <a:gd name="T5" fmla="*/ 2 h 193"/>
                <a:gd name="T6" fmla="*/ 11 w 120"/>
                <a:gd name="T7" fmla="*/ 18 h 193"/>
                <a:gd name="T8" fmla="*/ 5 w 120"/>
                <a:gd name="T9" fmla="*/ 91 h 193"/>
                <a:gd name="T10" fmla="*/ 0 w 120"/>
                <a:gd name="T11" fmla="*/ 171 h 193"/>
                <a:gd name="T12" fmla="*/ 4 w 120"/>
                <a:gd name="T13" fmla="*/ 182 h 193"/>
                <a:gd name="T14" fmla="*/ 117 w 120"/>
                <a:gd name="T15" fmla="*/ 187 h 193"/>
                <a:gd name="T16" fmla="*/ 120 w 120"/>
                <a:gd name="T17" fmla="*/ 180 h 193"/>
                <a:gd name="T18" fmla="*/ 119 w 120"/>
                <a:gd name="T19" fmla="*/ 10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93">
                  <a:moveTo>
                    <a:pt x="119" y="102"/>
                  </a:moveTo>
                  <a:cubicBezTo>
                    <a:pt x="109" y="65"/>
                    <a:pt x="110" y="15"/>
                    <a:pt x="110" y="15"/>
                  </a:cubicBezTo>
                  <a:cubicBezTo>
                    <a:pt x="86" y="4"/>
                    <a:pt x="61" y="2"/>
                    <a:pt x="61" y="2"/>
                  </a:cubicBezTo>
                  <a:cubicBezTo>
                    <a:pt x="61" y="2"/>
                    <a:pt x="36" y="0"/>
                    <a:pt x="11" y="18"/>
                  </a:cubicBezTo>
                  <a:cubicBezTo>
                    <a:pt x="11" y="18"/>
                    <a:pt x="16" y="71"/>
                    <a:pt x="5" y="9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0" y="177"/>
                    <a:pt x="0" y="180"/>
                    <a:pt x="4" y="182"/>
                  </a:cubicBezTo>
                  <a:cubicBezTo>
                    <a:pt x="4" y="182"/>
                    <a:pt x="64" y="193"/>
                    <a:pt x="117" y="187"/>
                  </a:cubicBezTo>
                  <a:cubicBezTo>
                    <a:pt x="118" y="186"/>
                    <a:pt x="120" y="184"/>
                    <a:pt x="120" y="180"/>
                  </a:cubicBezTo>
                  <a:lnTo>
                    <a:pt x="119" y="102"/>
                  </a:lnTo>
                  <a:close/>
                </a:path>
              </a:pathLst>
            </a:custGeom>
            <a:solidFill>
              <a:srgbClr val="485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AAAA5A80-A017-482F-9094-1464925A7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240"/>
              <a:ext cx="40" cy="199"/>
            </a:xfrm>
            <a:custGeom>
              <a:avLst/>
              <a:gdLst>
                <a:gd name="T0" fmla="*/ 0 w 16"/>
                <a:gd name="T1" fmla="*/ 81 h 81"/>
                <a:gd name="T2" fmla="*/ 9 w 16"/>
                <a:gd name="T3" fmla="*/ 0 h 81"/>
                <a:gd name="T4" fmla="*/ 6 w 16"/>
                <a:gd name="T5" fmla="*/ 2 h 81"/>
                <a:gd name="T6" fmla="*/ 0 w 16"/>
                <a:gd name="T7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1">
                  <a:moveTo>
                    <a:pt x="0" y="81"/>
                  </a:moveTo>
                  <a:cubicBezTo>
                    <a:pt x="16" y="61"/>
                    <a:pt x="10" y="12"/>
                    <a:pt x="9" y="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1" y="55"/>
                    <a:pt x="0" y="75"/>
                  </a:cubicBezTo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7" name="Freeform 736">
              <a:extLst>
                <a:ext uri="{FF2B5EF4-FFF2-40B4-BE49-F238E27FC236}">
                  <a16:creationId xmlns:a16="http://schemas.microsoft.com/office/drawing/2014/main" id="{F208EB02-1AD1-424A-B6AA-5C18F9E8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235"/>
              <a:ext cx="33" cy="236"/>
            </a:xfrm>
            <a:custGeom>
              <a:avLst/>
              <a:gdLst>
                <a:gd name="T0" fmla="*/ 12 w 13"/>
                <a:gd name="T1" fmla="*/ 84 h 96"/>
                <a:gd name="T2" fmla="*/ 11 w 13"/>
                <a:gd name="T3" fmla="*/ 81 h 96"/>
                <a:gd name="T4" fmla="*/ 11 w 13"/>
                <a:gd name="T5" fmla="*/ 80 h 96"/>
                <a:gd name="T6" fmla="*/ 11 w 13"/>
                <a:gd name="T7" fmla="*/ 77 h 96"/>
                <a:gd name="T8" fmla="*/ 10 w 13"/>
                <a:gd name="T9" fmla="*/ 76 h 96"/>
                <a:gd name="T10" fmla="*/ 10 w 13"/>
                <a:gd name="T11" fmla="*/ 74 h 96"/>
                <a:gd name="T12" fmla="*/ 10 w 13"/>
                <a:gd name="T13" fmla="*/ 72 h 96"/>
                <a:gd name="T14" fmla="*/ 9 w 13"/>
                <a:gd name="T15" fmla="*/ 70 h 96"/>
                <a:gd name="T16" fmla="*/ 9 w 13"/>
                <a:gd name="T17" fmla="*/ 69 h 96"/>
                <a:gd name="T18" fmla="*/ 9 w 13"/>
                <a:gd name="T19" fmla="*/ 66 h 96"/>
                <a:gd name="T20" fmla="*/ 9 w 13"/>
                <a:gd name="T21" fmla="*/ 65 h 96"/>
                <a:gd name="T22" fmla="*/ 8 w 13"/>
                <a:gd name="T23" fmla="*/ 63 h 96"/>
                <a:gd name="T24" fmla="*/ 8 w 13"/>
                <a:gd name="T25" fmla="*/ 62 h 96"/>
                <a:gd name="T26" fmla="*/ 8 w 13"/>
                <a:gd name="T27" fmla="*/ 59 h 96"/>
                <a:gd name="T28" fmla="*/ 8 w 13"/>
                <a:gd name="T29" fmla="*/ 58 h 96"/>
                <a:gd name="T30" fmla="*/ 7 w 13"/>
                <a:gd name="T31" fmla="*/ 55 h 96"/>
                <a:gd name="T32" fmla="*/ 7 w 13"/>
                <a:gd name="T33" fmla="*/ 54 h 96"/>
                <a:gd name="T34" fmla="*/ 7 w 13"/>
                <a:gd name="T35" fmla="*/ 51 h 96"/>
                <a:gd name="T36" fmla="*/ 7 w 13"/>
                <a:gd name="T37" fmla="*/ 51 h 96"/>
                <a:gd name="T38" fmla="*/ 6 w 13"/>
                <a:gd name="T39" fmla="*/ 48 h 96"/>
                <a:gd name="T40" fmla="*/ 6 w 13"/>
                <a:gd name="T41" fmla="*/ 47 h 96"/>
                <a:gd name="T42" fmla="*/ 6 w 13"/>
                <a:gd name="T43" fmla="*/ 44 h 96"/>
                <a:gd name="T44" fmla="*/ 6 w 13"/>
                <a:gd name="T45" fmla="*/ 44 h 96"/>
                <a:gd name="T46" fmla="*/ 6 w 13"/>
                <a:gd name="T47" fmla="*/ 41 h 96"/>
                <a:gd name="T48" fmla="*/ 6 w 13"/>
                <a:gd name="T49" fmla="*/ 40 h 96"/>
                <a:gd name="T50" fmla="*/ 6 w 13"/>
                <a:gd name="T51" fmla="*/ 37 h 96"/>
                <a:gd name="T52" fmla="*/ 6 w 13"/>
                <a:gd name="T53" fmla="*/ 37 h 96"/>
                <a:gd name="T54" fmla="*/ 5 w 13"/>
                <a:gd name="T55" fmla="*/ 34 h 96"/>
                <a:gd name="T56" fmla="*/ 5 w 13"/>
                <a:gd name="T57" fmla="*/ 34 h 96"/>
                <a:gd name="T58" fmla="*/ 5 w 13"/>
                <a:gd name="T59" fmla="*/ 31 h 96"/>
                <a:gd name="T60" fmla="*/ 5 w 13"/>
                <a:gd name="T61" fmla="*/ 30 h 96"/>
                <a:gd name="T62" fmla="*/ 5 w 13"/>
                <a:gd name="T63" fmla="*/ 28 h 96"/>
                <a:gd name="T64" fmla="*/ 5 w 13"/>
                <a:gd name="T65" fmla="*/ 27 h 96"/>
                <a:gd name="T66" fmla="*/ 5 w 13"/>
                <a:gd name="T67" fmla="*/ 24 h 96"/>
                <a:gd name="T68" fmla="*/ 5 w 13"/>
                <a:gd name="T69" fmla="*/ 24 h 96"/>
                <a:gd name="T70" fmla="*/ 5 w 13"/>
                <a:gd name="T71" fmla="*/ 22 h 96"/>
                <a:gd name="T72" fmla="*/ 5 w 13"/>
                <a:gd name="T73" fmla="*/ 21 h 96"/>
                <a:gd name="T74" fmla="*/ 5 w 13"/>
                <a:gd name="T75" fmla="*/ 19 h 96"/>
                <a:gd name="T76" fmla="*/ 5 w 13"/>
                <a:gd name="T77" fmla="*/ 19 h 96"/>
                <a:gd name="T78" fmla="*/ 4 w 13"/>
                <a:gd name="T79" fmla="*/ 14 h 96"/>
                <a:gd name="T80" fmla="*/ 4 w 13"/>
                <a:gd name="T81" fmla="*/ 14 h 96"/>
                <a:gd name="T82" fmla="*/ 4 w 13"/>
                <a:gd name="T83" fmla="*/ 12 h 96"/>
                <a:gd name="T84" fmla="*/ 4 w 13"/>
                <a:gd name="T85" fmla="*/ 11 h 96"/>
                <a:gd name="T86" fmla="*/ 4 w 13"/>
                <a:gd name="T87" fmla="*/ 9 h 96"/>
                <a:gd name="T88" fmla="*/ 4 w 13"/>
                <a:gd name="T89" fmla="*/ 9 h 96"/>
                <a:gd name="T90" fmla="*/ 4 w 13"/>
                <a:gd name="T91" fmla="*/ 8 h 96"/>
                <a:gd name="T92" fmla="*/ 4 w 13"/>
                <a:gd name="T93" fmla="*/ 8 h 96"/>
                <a:gd name="T94" fmla="*/ 4 w 13"/>
                <a:gd name="T95" fmla="*/ 4 h 96"/>
                <a:gd name="T96" fmla="*/ 4 w 13"/>
                <a:gd name="T97" fmla="*/ 4 h 96"/>
                <a:gd name="T98" fmla="*/ 4 w 13"/>
                <a:gd name="T99" fmla="*/ 3 h 96"/>
                <a:gd name="T100" fmla="*/ 4 w 13"/>
                <a:gd name="T101" fmla="*/ 3 h 96"/>
                <a:gd name="T102" fmla="*/ 4 w 13"/>
                <a:gd name="T103" fmla="*/ 2 h 96"/>
                <a:gd name="T104" fmla="*/ 4 w 13"/>
                <a:gd name="T105" fmla="*/ 2 h 96"/>
                <a:gd name="T106" fmla="*/ 4 w 13"/>
                <a:gd name="T107" fmla="*/ 2 h 96"/>
                <a:gd name="T108" fmla="*/ 4 w 13"/>
                <a:gd name="T109" fmla="*/ 2 h 96"/>
                <a:gd name="T110" fmla="*/ 4 w 13"/>
                <a:gd name="T111" fmla="*/ 1 h 96"/>
                <a:gd name="T112" fmla="*/ 2 w 13"/>
                <a:gd name="T113" fmla="*/ 0 h 96"/>
                <a:gd name="T114" fmla="*/ 2 w 13"/>
                <a:gd name="T115" fmla="*/ 0 h 96"/>
                <a:gd name="T116" fmla="*/ 3 w 13"/>
                <a:gd name="T117" fmla="*/ 54 h 96"/>
                <a:gd name="T118" fmla="*/ 13 w 13"/>
                <a:gd name="T119" fmla="*/ 96 h 96"/>
                <a:gd name="T120" fmla="*/ 13 w 13"/>
                <a:gd name="T121" fmla="*/ 88 h 96"/>
                <a:gd name="T122" fmla="*/ 12 w 13"/>
                <a:gd name="T123" fmla="*/ 84 h 96"/>
                <a:gd name="T124" fmla="*/ 12 w 13"/>
                <a:gd name="T125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" h="96">
                  <a:moveTo>
                    <a:pt x="12" y="84"/>
                  </a:moveTo>
                  <a:cubicBezTo>
                    <a:pt x="12" y="83"/>
                    <a:pt x="12" y="82"/>
                    <a:pt x="11" y="81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1" y="79"/>
                    <a:pt x="11" y="78"/>
                    <a:pt x="11" y="77"/>
                  </a:cubicBezTo>
                  <a:cubicBezTo>
                    <a:pt x="11" y="77"/>
                    <a:pt x="11" y="76"/>
                    <a:pt x="10" y="76"/>
                  </a:cubicBezTo>
                  <a:cubicBezTo>
                    <a:pt x="10" y="75"/>
                    <a:pt x="10" y="74"/>
                    <a:pt x="10" y="74"/>
                  </a:cubicBezTo>
                  <a:cubicBezTo>
                    <a:pt x="10" y="73"/>
                    <a:pt x="10" y="73"/>
                    <a:pt x="10" y="72"/>
                  </a:cubicBezTo>
                  <a:cubicBezTo>
                    <a:pt x="10" y="72"/>
                    <a:pt x="9" y="71"/>
                    <a:pt x="9" y="70"/>
                  </a:cubicBezTo>
                  <a:cubicBezTo>
                    <a:pt x="9" y="70"/>
                    <a:pt x="9" y="69"/>
                    <a:pt x="9" y="69"/>
                  </a:cubicBezTo>
                  <a:cubicBezTo>
                    <a:pt x="9" y="68"/>
                    <a:pt x="9" y="67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8" y="64"/>
                    <a:pt x="8" y="63"/>
                    <a:pt x="8" y="63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1"/>
                    <a:pt x="8" y="60"/>
                    <a:pt x="8" y="59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7" y="57"/>
                    <a:pt x="7" y="56"/>
                    <a:pt x="7" y="55"/>
                  </a:cubicBezTo>
                  <a:cubicBezTo>
                    <a:pt x="7" y="55"/>
                    <a:pt x="7" y="55"/>
                    <a:pt x="7" y="54"/>
                  </a:cubicBezTo>
                  <a:cubicBezTo>
                    <a:pt x="7" y="53"/>
                    <a:pt x="7" y="52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0"/>
                    <a:pt x="6" y="49"/>
                    <a:pt x="6" y="48"/>
                  </a:cubicBezTo>
                  <a:cubicBezTo>
                    <a:pt x="6" y="48"/>
                    <a:pt x="6" y="47"/>
                    <a:pt x="6" y="47"/>
                  </a:cubicBezTo>
                  <a:cubicBezTo>
                    <a:pt x="6" y="46"/>
                    <a:pt x="6" y="45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3"/>
                    <a:pt x="6" y="42"/>
                    <a:pt x="6" y="41"/>
                  </a:cubicBezTo>
                  <a:cubicBezTo>
                    <a:pt x="6" y="41"/>
                    <a:pt x="6" y="41"/>
                    <a:pt x="6" y="40"/>
                  </a:cubicBezTo>
                  <a:cubicBezTo>
                    <a:pt x="6" y="39"/>
                    <a:pt x="6" y="38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5" y="36"/>
                    <a:pt x="5" y="35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3"/>
                    <a:pt x="5" y="32"/>
                    <a:pt x="5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5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1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7"/>
                    <a:pt x="5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8"/>
                    <a:pt x="0" y="35"/>
                    <a:pt x="3" y="54"/>
                  </a:cubicBezTo>
                  <a:cubicBezTo>
                    <a:pt x="6" y="70"/>
                    <a:pt x="8" y="87"/>
                    <a:pt x="13" y="96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13" y="87"/>
                    <a:pt x="13" y="86"/>
                    <a:pt x="12" y="84"/>
                  </a:cubicBezTo>
                  <a:cubicBezTo>
                    <a:pt x="12" y="84"/>
                    <a:pt x="12" y="84"/>
                    <a:pt x="12" y="84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8" name="Freeform 737">
              <a:extLst>
                <a:ext uri="{FF2B5EF4-FFF2-40B4-BE49-F238E27FC236}">
                  <a16:creationId xmlns:a16="http://schemas.microsoft.com/office/drawing/2014/main" id="{E9FC5ACF-74B1-455D-9A80-0E35CBBDA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208"/>
              <a:ext cx="124" cy="89"/>
            </a:xfrm>
            <a:custGeom>
              <a:avLst/>
              <a:gdLst>
                <a:gd name="T0" fmla="*/ 39 w 50"/>
                <a:gd name="T1" fmla="*/ 1 h 36"/>
                <a:gd name="T2" fmla="*/ 29 w 50"/>
                <a:gd name="T3" fmla="*/ 7 h 36"/>
                <a:gd name="T4" fmla="*/ 24 w 50"/>
                <a:gd name="T5" fmla="*/ 16 h 36"/>
                <a:gd name="T6" fmla="*/ 18 w 50"/>
                <a:gd name="T7" fmla="*/ 7 h 36"/>
                <a:gd name="T8" fmla="*/ 9 w 50"/>
                <a:gd name="T9" fmla="*/ 0 h 36"/>
                <a:gd name="T10" fmla="*/ 0 w 50"/>
                <a:gd name="T11" fmla="*/ 2 h 36"/>
                <a:gd name="T12" fmla="*/ 24 w 50"/>
                <a:gd name="T13" fmla="*/ 36 h 36"/>
                <a:gd name="T14" fmla="*/ 50 w 50"/>
                <a:gd name="T15" fmla="*/ 3 h 36"/>
                <a:gd name="T16" fmla="*/ 39 w 50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36">
                  <a:moveTo>
                    <a:pt x="39" y="1"/>
                  </a:moveTo>
                  <a:cubicBezTo>
                    <a:pt x="36" y="3"/>
                    <a:pt x="33" y="6"/>
                    <a:pt x="29" y="7"/>
                  </a:cubicBezTo>
                  <a:cubicBezTo>
                    <a:pt x="29" y="7"/>
                    <a:pt x="27" y="10"/>
                    <a:pt x="24" y="16"/>
                  </a:cubicBezTo>
                  <a:cubicBezTo>
                    <a:pt x="24" y="16"/>
                    <a:pt x="19" y="9"/>
                    <a:pt x="18" y="7"/>
                  </a:cubicBezTo>
                  <a:cubicBezTo>
                    <a:pt x="18" y="7"/>
                    <a:pt x="13" y="5"/>
                    <a:pt x="9" y="0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2" y="9"/>
                    <a:pt x="7" y="24"/>
                    <a:pt x="24" y="36"/>
                  </a:cubicBezTo>
                  <a:cubicBezTo>
                    <a:pt x="24" y="36"/>
                    <a:pt x="42" y="19"/>
                    <a:pt x="50" y="3"/>
                  </a:cubicBezTo>
                  <a:cubicBezTo>
                    <a:pt x="46" y="2"/>
                    <a:pt x="42" y="1"/>
                    <a:pt x="39" y="1"/>
                  </a:cubicBezTo>
                  <a:close/>
                </a:path>
              </a:pathLst>
            </a:custGeom>
            <a:solidFill>
              <a:srgbClr val="394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9" name="Freeform 738">
              <a:extLst>
                <a:ext uri="{FF2B5EF4-FFF2-40B4-BE49-F238E27FC236}">
                  <a16:creationId xmlns:a16="http://schemas.microsoft.com/office/drawing/2014/main" id="{1EB66B9C-0E37-40CF-9003-2ED5F0BA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156"/>
              <a:ext cx="90" cy="101"/>
            </a:xfrm>
            <a:custGeom>
              <a:avLst/>
              <a:gdLst>
                <a:gd name="T0" fmla="*/ 35 w 36"/>
                <a:gd name="T1" fmla="*/ 22 h 41"/>
                <a:gd name="T2" fmla="*/ 28 w 36"/>
                <a:gd name="T3" fmla="*/ 31 h 41"/>
                <a:gd name="T4" fmla="*/ 18 w 36"/>
                <a:gd name="T5" fmla="*/ 41 h 41"/>
                <a:gd name="T6" fmla="*/ 9 w 36"/>
                <a:gd name="T7" fmla="*/ 32 h 41"/>
                <a:gd name="T8" fmla="*/ 1 w 36"/>
                <a:gd name="T9" fmla="*/ 23 h 41"/>
                <a:gd name="T10" fmla="*/ 3 w 36"/>
                <a:gd name="T11" fmla="*/ 0 h 41"/>
                <a:gd name="T12" fmla="*/ 33 w 36"/>
                <a:gd name="T13" fmla="*/ 0 h 41"/>
                <a:gd name="T14" fmla="*/ 35 w 36"/>
                <a:gd name="T15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41">
                  <a:moveTo>
                    <a:pt x="35" y="22"/>
                  </a:moveTo>
                  <a:cubicBezTo>
                    <a:pt x="36" y="28"/>
                    <a:pt x="33" y="30"/>
                    <a:pt x="28" y="31"/>
                  </a:cubicBezTo>
                  <a:cubicBezTo>
                    <a:pt x="25" y="33"/>
                    <a:pt x="21" y="41"/>
                    <a:pt x="18" y="41"/>
                  </a:cubicBezTo>
                  <a:cubicBezTo>
                    <a:pt x="15" y="41"/>
                    <a:pt x="11" y="33"/>
                    <a:pt x="9" y="32"/>
                  </a:cubicBezTo>
                  <a:cubicBezTo>
                    <a:pt x="3" y="30"/>
                    <a:pt x="0" y="28"/>
                    <a:pt x="1" y="2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5" y="22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0" name="Freeform 739">
              <a:extLst>
                <a:ext uri="{FF2B5EF4-FFF2-40B4-BE49-F238E27FC236}">
                  <a16:creationId xmlns:a16="http://schemas.microsoft.com/office/drawing/2014/main" id="{A6E849FF-1CFF-4729-9207-78C7BCE6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161"/>
              <a:ext cx="84" cy="44"/>
            </a:xfrm>
            <a:custGeom>
              <a:avLst/>
              <a:gdLst>
                <a:gd name="T0" fmla="*/ 34 w 34"/>
                <a:gd name="T1" fmla="*/ 13 h 18"/>
                <a:gd name="T2" fmla="*/ 0 w 34"/>
                <a:gd name="T3" fmla="*/ 17 h 18"/>
                <a:gd name="T4" fmla="*/ 1 w 34"/>
                <a:gd name="T5" fmla="*/ 0 h 18"/>
                <a:gd name="T6" fmla="*/ 33 w 34"/>
                <a:gd name="T7" fmla="*/ 0 h 18"/>
                <a:gd name="T8" fmla="*/ 34 w 34"/>
                <a:gd name="T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8">
                  <a:moveTo>
                    <a:pt x="34" y="13"/>
                  </a:moveTo>
                  <a:cubicBezTo>
                    <a:pt x="23" y="17"/>
                    <a:pt x="12" y="18"/>
                    <a:pt x="0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4" y="13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1" name="Freeform 740">
              <a:extLst>
                <a:ext uri="{FF2B5EF4-FFF2-40B4-BE49-F238E27FC236}">
                  <a16:creationId xmlns:a16="http://schemas.microsoft.com/office/drawing/2014/main" id="{2FD3A6F5-2479-4C39-8C23-BD03155D2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198"/>
              <a:ext cx="111" cy="91"/>
            </a:xfrm>
            <a:custGeom>
              <a:avLst/>
              <a:gdLst>
                <a:gd name="T0" fmla="*/ 39 w 45"/>
                <a:gd name="T1" fmla="*/ 0 h 37"/>
                <a:gd name="T2" fmla="*/ 26 w 45"/>
                <a:gd name="T3" fmla="*/ 12 h 37"/>
                <a:gd name="T4" fmla="*/ 21 w 45"/>
                <a:gd name="T5" fmla="*/ 20 h 37"/>
                <a:gd name="T6" fmla="*/ 16 w 45"/>
                <a:gd name="T7" fmla="*/ 12 h 37"/>
                <a:gd name="T8" fmla="*/ 5 w 45"/>
                <a:gd name="T9" fmla="*/ 1 h 37"/>
                <a:gd name="T10" fmla="*/ 0 w 45"/>
                <a:gd name="T11" fmla="*/ 6 h 37"/>
                <a:gd name="T12" fmla="*/ 21 w 45"/>
                <a:gd name="T13" fmla="*/ 37 h 37"/>
                <a:gd name="T14" fmla="*/ 45 w 45"/>
                <a:gd name="T15" fmla="*/ 6 h 37"/>
                <a:gd name="T16" fmla="*/ 39 w 45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7">
                  <a:moveTo>
                    <a:pt x="39" y="0"/>
                  </a:moveTo>
                  <a:cubicBezTo>
                    <a:pt x="39" y="0"/>
                    <a:pt x="35" y="9"/>
                    <a:pt x="26" y="12"/>
                  </a:cubicBezTo>
                  <a:cubicBezTo>
                    <a:pt x="26" y="12"/>
                    <a:pt x="24" y="15"/>
                    <a:pt x="21" y="20"/>
                  </a:cubicBezTo>
                  <a:cubicBezTo>
                    <a:pt x="21" y="20"/>
                    <a:pt x="17" y="14"/>
                    <a:pt x="16" y="12"/>
                  </a:cubicBezTo>
                  <a:cubicBezTo>
                    <a:pt x="16" y="12"/>
                    <a:pt x="8" y="9"/>
                    <a:pt x="5" y="1"/>
                  </a:cubicBezTo>
                  <a:cubicBezTo>
                    <a:pt x="5" y="1"/>
                    <a:pt x="3" y="2"/>
                    <a:pt x="0" y="6"/>
                  </a:cubicBezTo>
                  <a:cubicBezTo>
                    <a:pt x="0" y="6"/>
                    <a:pt x="2" y="24"/>
                    <a:pt x="21" y="37"/>
                  </a:cubicBezTo>
                  <a:cubicBezTo>
                    <a:pt x="21" y="37"/>
                    <a:pt x="40" y="20"/>
                    <a:pt x="45" y="6"/>
                  </a:cubicBezTo>
                  <a:cubicBezTo>
                    <a:pt x="45" y="6"/>
                    <a:pt x="41" y="0"/>
                    <a:pt x="39" y="0"/>
                  </a:cubicBezTo>
                  <a:close/>
                </a:path>
              </a:pathLst>
            </a:custGeom>
            <a:solidFill>
              <a:srgbClr val="CCB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2" name="Freeform 741">
              <a:extLst>
                <a:ext uri="{FF2B5EF4-FFF2-40B4-BE49-F238E27FC236}">
                  <a16:creationId xmlns:a16="http://schemas.microsoft.com/office/drawing/2014/main" id="{10858D8D-F05A-42D8-AF23-D5C5E09FA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198"/>
              <a:ext cx="54" cy="59"/>
            </a:xfrm>
            <a:custGeom>
              <a:avLst/>
              <a:gdLst>
                <a:gd name="T0" fmla="*/ 0 w 22"/>
                <a:gd name="T1" fmla="*/ 12 h 24"/>
                <a:gd name="T2" fmla="*/ 9 w 22"/>
                <a:gd name="T3" fmla="*/ 24 h 24"/>
                <a:gd name="T4" fmla="*/ 22 w 22"/>
                <a:gd name="T5" fmla="*/ 7 h 24"/>
                <a:gd name="T6" fmla="*/ 13 w 22"/>
                <a:gd name="T7" fmla="*/ 0 h 24"/>
                <a:gd name="T8" fmla="*/ 0 w 22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4">
                  <a:moveTo>
                    <a:pt x="0" y="12"/>
                  </a:moveTo>
                  <a:cubicBezTo>
                    <a:pt x="0" y="12"/>
                    <a:pt x="5" y="12"/>
                    <a:pt x="9" y="24"/>
                  </a:cubicBezTo>
                  <a:cubicBezTo>
                    <a:pt x="9" y="24"/>
                    <a:pt x="20" y="16"/>
                    <a:pt x="22" y="7"/>
                  </a:cubicBezTo>
                  <a:cubicBezTo>
                    <a:pt x="22" y="7"/>
                    <a:pt x="21" y="0"/>
                    <a:pt x="13" y="0"/>
                  </a:cubicBezTo>
                  <a:cubicBezTo>
                    <a:pt x="13" y="0"/>
                    <a:pt x="9" y="9"/>
                    <a:pt x="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3" name="Freeform 742">
              <a:extLst>
                <a:ext uri="{FF2B5EF4-FFF2-40B4-BE49-F238E27FC236}">
                  <a16:creationId xmlns:a16="http://schemas.microsoft.com/office/drawing/2014/main" id="{496FCA53-495F-4BE8-8A6A-7650DC10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198"/>
              <a:ext cx="49" cy="64"/>
            </a:xfrm>
            <a:custGeom>
              <a:avLst/>
              <a:gdLst>
                <a:gd name="T0" fmla="*/ 20 w 20"/>
                <a:gd name="T1" fmla="*/ 12 h 26"/>
                <a:gd name="T2" fmla="*/ 9 w 20"/>
                <a:gd name="T3" fmla="*/ 1 h 26"/>
                <a:gd name="T4" fmla="*/ 0 w 20"/>
                <a:gd name="T5" fmla="*/ 7 h 26"/>
                <a:gd name="T6" fmla="*/ 11 w 20"/>
                <a:gd name="T7" fmla="*/ 26 h 26"/>
                <a:gd name="T8" fmla="*/ 20 w 20"/>
                <a:gd name="T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6">
                  <a:moveTo>
                    <a:pt x="20" y="12"/>
                  </a:moveTo>
                  <a:cubicBezTo>
                    <a:pt x="20" y="12"/>
                    <a:pt x="12" y="9"/>
                    <a:pt x="9" y="1"/>
                  </a:cubicBezTo>
                  <a:cubicBezTo>
                    <a:pt x="9" y="1"/>
                    <a:pt x="4" y="0"/>
                    <a:pt x="0" y="7"/>
                  </a:cubicBezTo>
                  <a:cubicBezTo>
                    <a:pt x="0" y="7"/>
                    <a:pt x="2" y="17"/>
                    <a:pt x="11" y="26"/>
                  </a:cubicBezTo>
                  <a:cubicBezTo>
                    <a:pt x="11" y="26"/>
                    <a:pt x="13" y="19"/>
                    <a:pt x="20" y="12"/>
                  </a:cubicBezTo>
                  <a:close/>
                </a:path>
              </a:pathLst>
            </a:custGeom>
            <a:solidFill>
              <a:srgbClr val="F2D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A3FE670D-D76B-4327-9E35-E09CF23AA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597"/>
              <a:ext cx="134" cy="76"/>
            </a:xfrm>
            <a:custGeom>
              <a:avLst/>
              <a:gdLst>
                <a:gd name="T0" fmla="*/ 34 w 54"/>
                <a:gd name="T1" fmla="*/ 1 h 31"/>
                <a:gd name="T2" fmla="*/ 16 w 54"/>
                <a:gd name="T3" fmla="*/ 0 h 31"/>
                <a:gd name="T4" fmla="*/ 6 w 54"/>
                <a:gd name="T5" fmla="*/ 3 h 31"/>
                <a:gd name="T6" fmla="*/ 29 w 54"/>
                <a:gd name="T7" fmla="*/ 9 h 31"/>
                <a:gd name="T8" fmla="*/ 5 w 54"/>
                <a:gd name="T9" fmla="*/ 10 h 31"/>
                <a:gd name="T10" fmla="*/ 4 w 54"/>
                <a:gd name="T11" fmla="*/ 15 h 31"/>
                <a:gd name="T12" fmla="*/ 28 w 54"/>
                <a:gd name="T13" fmla="*/ 16 h 31"/>
                <a:gd name="T14" fmla="*/ 7 w 54"/>
                <a:gd name="T15" fmla="*/ 20 h 31"/>
                <a:gd name="T16" fmla="*/ 5 w 54"/>
                <a:gd name="T17" fmla="*/ 23 h 31"/>
                <a:gd name="T18" fmla="*/ 9 w 54"/>
                <a:gd name="T19" fmla="*/ 25 h 31"/>
                <a:gd name="T20" fmla="*/ 29 w 54"/>
                <a:gd name="T21" fmla="*/ 22 h 31"/>
                <a:gd name="T22" fmla="*/ 15 w 54"/>
                <a:gd name="T23" fmla="*/ 28 h 31"/>
                <a:gd name="T24" fmla="*/ 17 w 54"/>
                <a:gd name="T25" fmla="*/ 31 h 31"/>
                <a:gd name="T26" fmla="*/ 49 w 54"/>
                <a:gd name="T27" fmla="*/ 25 h 31"/>
                <a:gd name="T28" fmla="*/ 52 w 54"/>
                <a:gd name="T29" fmla="*/ 15 h 31"/>
                <a:gd name="T30" fmla="*/ 51 w 54"/>
                <a:gd name="T31" fmla="*/ 4 h 31"/>
                <a:gd name="T32" fmla="*/ 34 w 54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31">
                  <a:moveTo>
                    <a:pt x="34" y="1"/>
                  </a:moveTo>
                  <a:cubicBezTo>
                    <a:pt x="34" y="1"/>
                    <a:pt x="24" y="1"/>
                    <a:pt x="16" y="0"/>
                  </a:cubicBezTo>
                  <a:cubicBezTo>
                    <a:pt x="9" y="0"/>
                    <a:pt x="6" y="1"/>
                    <a:pt x="6" y="3"/>
                  </a:cubicBezTo>
                  <a:cubicBezTo>
                    <a:pt x="7" y="6"/>
                    <a:pt x="12" y="6"/>
                    <a:pt x="29" y="9"/>
                  </a:cubicBezTo>
                  <a:cubicBezTo>
                    <a:pt x="29" y="9"/>
                    <a:pt x="8" y="10"/>
                    <a:pt x="5" y="10"/>
                  </a:cubicBezTo>
                  <a:cubicBezTo>
                    <a:pt x="1" y="10"/>
                    <a:pt x="0" y="14"/>
                    <a:pt x="4" y="15"/>
                  </a:cubicBezTo>
                  <a:cubicBezTo>
                    <a:pt x="7" y="16"/>
                    <a:pt x="28" y="16"/>
                    <a:pt x="28" y="16"/>
                  </a:cubicBezTo>
                  <a:cubicBezTo>
                    <a:pt x="28" y="16"/>
                    <a:pt x="9" y="19"/>
                    <a:pt x="7" y="20"/>
                  </a:cubicBezTo>
                  <a:cubicBezTo>
                    <a:pt x="5" y="21"/>
                    <a:pt x="5" y="22"/>
                    <a:pt x="5" y="23"/>
                  </a:cubicBezTo>
                  <a:cubicBezTo>
                    <a:pt x="5" y="24"/>
                    <a:pt x="7" y="25"/>
                    <a:pt x="9" y="25"/>
                  </a:cubicBezTo>
                  <a:cubicBezTo>
                    <a:pt x="12" y="24"/>
                    <a:pt x="29" y="22"/>
                    <a:pt x="29" y="22"/>
                  </a:cubicBezTo>
                  <a:cubicBezTo>
                    <a:pt x="29" y="22"/>
                    <a:pt x="17" y="25"/>
                    <a:pt x="15" y="28"/>
                  </a:cubicBezTo>
                  <a:cubicBezTo>
                    <a:pt x="13" y="30"/>
                    <a:pt x="15" y="30"/>
                    <a:pt x="17" y="31"/>
                  </a:cubicBezTo>
                  <a:cubicBezTo>
                    <a:pt x="19" y="31"/>
                    <a:pt x="44" y="27"/>
                    <a:pt x="49" y="25"/>
                  </a:cubicBezTo>
                  <a:cubicBezTo>
                    <a:pt x="54" y="23"/>
                    <a:pt x="52" y="15"/>
                    <a:pt x="52" y="15"/>
                  </a:cubicBezTo>
                  <a:cubicBezTo>
                    <a:pt x="52" y="11"/>
                    <a:pt x="52" y="7"/>
                    <a:pt x="51" y="4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5" name="Freeform 744">
              <a:extLst>
                <a:ext uri="{FF2B5EF4-FFF2-40B4-BE49-F238E27FC236}">
                  <a16:creationId xmlns:a16="http://schemas.microsoft.com/office/drawing/2014/main" id="{79C24DE3-8C81-45D8-A331-15217E5A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597"/>
              <a:ext cx="131" cy="76"/>
            </a:xfrm>
            <a:custGeom>
              <a:avLst/>
              <a:gdLst>
                <a:gd name="T0" fmla="*/ 19 w 53"/>
                <a:gd name="T1" fmla="*/ 1 h 31"/>
                <a:gd name="T2" fmla="*/ 37 w 53"/>
                <a:gd name="T3" fmla="*/ 0 h 31"/>
                <a:gd name="T4" fmla="*/ 47 w 53"/>
                <a:gd name="T5" fmla="*/ 3 h 31"/>
                <a:gd name="T6" fmla="*/ 25 w 53"/>
                <a:gd name="T7" fmla="*/ 9 h 31"/>
                <a:gd name="T8" fmla="*/ 49 w 53"/>
                <a:gd name="T9" fmla="*/ 10 h 31"/>
                <a:gd name="T10" fmla="*/ 50 w 53"/>
                <a:gd name="T11" fmla="*/ 15 h 31"/>
                <a:gd name="T12" fmla="*/ 26 w 53"/>
                <a:gd name="T13" fmla="*/ 16 h 31"/>
                <a:gd name="T14" fmla="*/ 46 w 53"/>
                <a:gd name="T15" fmla="*/ 20 h 31"/>
                <a:gd name="T16" fmla="*/ 48 w 53"/>
                <a:gd name="T17" fmla="*/ 23 h 31"/>
                <a:gd name="T18" fmla="*/ 44 w 53"/>
                <a:gd name="T19" fmla="*/ 25 h 31"/>
                <a:gd name="T20" fmla="*/ 24 w 53"/>
                <a:gd name="T21" fmla="*/ 22 h 31"/>
                <a:gd name="T22" fmla="*/ 38 w 53"/>
                <a:gd name="T23" fmla="*/ 28 h 31"/>
                <a:gd name="T24" fmla="*/ 36 w 53"/>
                <a:gd name="T25" fmla="*/ 31 h 31"/>
                <a:gd name="T26" fmla="*/ 4 w 53"/>
                <a:gd name="T27" fmla="*/ 25 h 31"/>
                <a:gd name="T28" fmla="*/ 1 w 53"/>
                <a:gd name="T29" fmla="*/ 15 h 31"/>
                <a:gd name="T30" fmla="*/ 3 w 53"/>
                <a:gd name="T31" fmla="*/ 4 h 31"/>
                <a:gd name="T32" fmla="*/ 19 w 53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31">
                  <a:moveTo>
                    <a:pt x="19" y="1"/>
                  </a:moveTo>
                  <a:cubicBezTo>
                    <a:pt x="19" y="1"/>
                    <a:pt x="29" y="1"/>
                    <a:pt x="37" y="0"/>
                  </a:cubicBezTo>
                  <a:cubicBezTo>
                    <a:pt x="45" y="0"/>
                    <a:pt x="47" y="1"/>
                    <a:pt x="47" y="3"/>
                  </a:cubicBezTo>
                  <a:cubicBezTo>
                    <a:pt x="47" y="6"/>
                    <a:pt x="42" y="6"/>
                    <a:pt x="25" y="9"/>
                  </a:cubicBezTo>
                  <a:cubicBezTo>
                    <a:pt x="25" y="9"/>
                    <a:pt x="46" y="10"/>
                    <a:pt x="49" y="10"/>
                  </a:cubicBezTo>
                  <a:cubicBezTo>
                    <a:pt x="52" y="10"/>
                    <a:pt x="53" y="14"/>
                    <a:pt x="50" y="15"/>
                  </a:cubicBezTo>
                  <a:cubicBezTo>
                    <a:pt x="47" y="16"/>
                    <a:pt x="26" y="16"/>
                    <a:pt x="26" y="16"/>
                  </a:cubicBezTo>
                  <a:cubicBezTo>
                    <a:pt x="26" y="16"/>
                    <a:pt x="44" y="19"/>
                    <a:pt x="46" y="20"/>
                  </a:cubicBezTo>
                  <a:cubicBezTo>
                    <a:pt x="48" y="21"/>
                    <a:pt x="48" y="22"/>
                    <a:pt x="48" y="23"/>
                  </a:cubicBezTo>
                  <a:cubicBezTo>
                    <a:pt x="48" y="24"/>
                    <a:pt x="47" y="25"/>
                    <a:pt x="44" y="25"/>
                  </a:cubicBezTo>
                  <a:cubicBezTo>
                    <a:pt x="41" y="24"/>
                    <a:pt x="24" y="22"/>
                    <a:pt x="24" y="22"/>
                  </a:cubicBezTo>
                  <a:cubicBezTo>
                    <a:pt x="24" y="22"/>
                    <a:pt x="37" y="25"/>
                    <a:pt x="38" y="28"/>
                  </a:cubicBezTo>
                  <a:cubicBezTo>
                    <a:pt x="40" y="30"/>
                    <a:pt x="38" y="30"/>
                    <a:pt x="36" y="31"/>
                  </a:cubicBezTo>
                  <a:cubicBezTo>
                    <a:pt x="34" y="31"/>
                    <a:pt x="9" y="27"/>
                    <a:pt x="4" y="25"/>
                  </a:cubicBezTo>
                  <a:cubicBezTo>
                    <a:pt x="0" y="23"/>
                    <a:pt x="1" y="15"/>
                    <a:pt x="1" y="15"/>
                  </a:cubicBezTo>
                  <a:cubicBezTo>
                    <a:pt x="1" y="11"/>
                    <a:pt x="1" y="7"/>
                    <a:pt x="3" y="4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6" name="Freeform 745">
              <a:extLst>
                <a:ext uri="{FF2B5EF4-FFF2-40B4-BE49-F238E27FC236}">
                  <a16:creationId xmlns:a16="http://schemas.microsoft.com/office/drawing/2014/main" id="{49DD0E86-4BAE-4F6A-84A3-3F13B4E29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959"/>
              <a:ext cx="77" cy="143"/>
            </a:xfrm>
            <a:custGeom>
              <a:avLst/>
              <a:gdLst>
                <a:gd name="T0" fmla="*/ 0 w 31"/>
                <a:gd name="T1" fmla="*/ 18 h 58"/>
                <a:gd name="T2" fmla="*/ 20 w 31"/>
                <a:gd name="T3" fmla="*/ 8 h 58"/>
                <a:gd name="T4" fmla="*/ 3 w 31"/>
                <a:gd name="T5" fmla="*/ 45 h 58"/>
                <a:gd name="T6" fmla="*/ 0 w 31"/>
                <a:gd name="T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0" y="18"/>
                  </a:moveTo>
                  <a:cubicBezTo>
                    <a:pt x="0" y="18"/>
                    <a:pt x="8" y="0"/>
                    <a:pt x="20" y="8"/>
                  </a:cubicBezTo>
                  <a:cubicBezTo>
                    <a:pt x="31" y="15"/>
                    <a:pt x="21" y="58"/>
                    <a:pt x="3" y="45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7" name="Freeform 746">
              <a:extLst>
                <a:ext uri="{FF2B5EF4-FFF2-40B4-BE49-F238E27FC236}">
                  <a16:creationId xmlns:a16="http://schemas.microsoft.com/office/drawing/2014/main" id="{8369ECF2-F396-47B5-BE1C-382A7512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969"/>
              <a:ext cx="44" cy="96"/>
            </a:xfrm>
            <a:custGeom>
              <a:avLst/>
              <a:gdLst>
                <a:gd name="T0" fmla="*/ 2 w 18"/>
                <a:gd name="T1" fmla="*/ 15 h 39"/>
                <a:gd name="T2" fmla="*/ 12 w 18"/>
                <a:gd name="T3" fmla="*/ 7 h 39"/>
                <a:gd name="T4" fmla="*/ 8 w 18"/>
                <a:gd name="T5" fmla="*/ 36 h 39"/>
                <a:gd name="T6" fmla="*/ 1 w 18"/>
                <a:gd name="T7" fmla="*/ 32 h 39"/>
                <a:gd name="T8" fmla="*/ 2 w 1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9">
                  <a:moveTo>
                    <a:pt x="2" y="15"/>
                  </a:moveTo>
                  <a:cubicBezTo>
                    <a:pt x="2" y="15"/>
                    <a:pt x="3" y="0"/>
                    <a:pt x="12" y="7"/>
                  </a:cubicBezTo>
                  <a:cubicBezTo>
                    <a:pt x="18" y="12"/>
                    <a:pt x="14" y="31"/>
                    <a:pt x="8" y="36"/>
                  </a:cubicBezTo>
                  <a:cubicBezTo>
                    <a:pt x="5" y="39"/>
                    <a:pt x="0" y="36"/>
                    <a:pt x="1" y="32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8" name="Freeform 747">
              <a:extLst>
                <a:ext uri="{FF2B5EF4-FFF2-40B4-BE49-F238E27FC236}">
                  <a16:creationId xmlns:a16="http://schemas.microsoft.com/office/drawing/2014/main" id="{C73A0767-1713-4F42-8F3C-321B7C02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013"/>
              <a:ext cx="22" cy="27"/>
            </a:xfrm>
            <a:custGeom>
              <a:avLst/>
              <a:gdLst>
                <a:gd name="T0" fmla="*/ 9 w 9"/>
                <a:gd name="T1" fmla="*/ 5 h 11"/>
                <a:gd name="T2" fmla="*/ 5 w 9"/>
                <a:gd name="T3" fmla="*/ 11 h 11"/>
                <a:gd name="T4" fmla="*/ 0 w 9"/>
                <a:gd name="T5" fmla="*/ 5 h 11"/>
                <a:gd name="T6" fmla="*/ 5 w 9"/>
                <a:gd name="T7" fmla="*/ 0 h 11"/>
                <a:gd name="T8" fmla="*/ 9 w 9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9" y="5"/>
                  </a:moveTo>
                  <a:cubicBezTo>
                    <a:pt x="9" y="9"/>
                    <a:pt x="7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9" name="Freeform 748">
              <a:extLst>
                <a:ext uri="{FF2B5EF4-FFF2-40B4-BE49-F238E27FC236}">
                  <a16:creationId xmlns:a16="http://schemas.microsoft.com/office/drawing/2014/main" id="{AA71CEFC-E09A-440A-9CC2-C1441E02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981"/>
              <a:ext cx="27" cy="72"/>
            </a:xfrm>
            <a:custGeom>
              <a:avLst/>
              <a:gdLst>
                <a:gd name="T0" fmla="*/ 9 w 11"/>
                <a:gd name="T1" fmla="*/ 3 h 29"/>
                <a:gd name="T2" fmla="*/ 11 w 11"/>
                <a:gd name="T3" fmla="*/ 13 h 29"/>
                <a:gd name="T4" fmla="*/ 11 w 11"/>
                <a:gd name="T5" fmla="*/ 13 h 29"/>
                <a:gd name="T6" fmla="*/ 11 w 11"/>
                <a:gd name="T7" fmla="*/ 14 h 29"/>
                <a:gd name="T8" fmla="*/ 6 w 11"/>
                <a:gd name="T9" fmla="*/ 29 h 29"/>
                <a:gd name="T10" fmla="*/ 6 w 11"/>
                <a:gd name="T11" fmla="*/ 3 h 29"/>
                <a:gd name="T12" fmla="*/ 0 w 11"/>
                <a:gd name="T13" fmla="*/ 2 h 29"/>
                <a:gd name="T14" fmla="*/ 2 w 11"/>
                <a:gd name="T15" fmla="*/ 0 h 29"/>
                <a:gd name="T16" fmla="*/ 8 w 11"/>
                <a:gd name="T17" fmla="*/ 2 h 29"/>
                <a:gd name="T18" fmla="*/ 8 w 11"/>
                <a:gd name="T19" fmla="*/ 3 h 29"/>
                <a:gd name="T20" fmla="*/ 9 w 11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9" y="3"/>
                  </a:moveTo>
                  <a:cubicBezTo>
                    <a:pt x="10" y="5"/>
                    <a:pt x="11" y="9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0" y="20"/>
                    <a:pt x="8" y="25"/>
                    <a:pt x="6" y="29"/>
                  </a:cubicBezTo>
                  <a:cubicBezTo>
                    <a:pt x="10" y="21"/>
                    <a:pt x="11" y="7"/>
                    <a:pt x="6" y="3"/>
                  </a:cubicBezTo>
                  <a:cubicBezTo>
                    <a:pt x="4" y="2"/>
                    <a:pt x="2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4" y="0"/>
                    <a:pt x="6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ED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0" name="Freeform 749">
              <a:extLst>
                <a:ext uri="{FF2B5EF4-FFF2-40B4-BE49-F238E27FC236}">
                  <a16:creationId xmlns:a16="http://schemas.microsoft.com/office/drawing/2014/main" id="{CC2DEFF5-B86D-4BD4-8D4B-4F73BF6A4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964"/>
              <a:ext cx="76" cy="143"/>
            </a:xfrm>
            <a:custGeom>
              <a:avLst/>
              <a:gdLst>
                <a:gd name="T0" fmla="*/ 11 w 31"/>
                <a:gd name="T1" fmla="*/ 8 h 58"/>
                <a:gd name="T2" fmla="*/ 31 w 31"/>
                <a:gd name="T3" fmla="*/ 17 h 58"/>
                <a:gd name="T4" fmla="*/ 29 w 31"/>
                <a:gd name="T5" fmla="*/ 44 h 58"/>
                <a:gd name="T6" fmla="*/ 11 w 31"/>
                <a:gd name="T7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8">
                  <a:moveTo>
                    <a:pt x="11" y="8"/>
                  </a:moveTo>
                  <a:cubicBezTo>
                    <a:pt x="22" y="0"/>
                    <a:pt x="31" y="17"/>
                    <a:pt x="31" y="17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2" y="58"/>
                    <a:pt x="0" y="16"/>
                    <a:pt x="11" y="8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1" name="Freeform 750">
              <a:extLst>
                <a:ext uri="{FF2B5EF4-FFF2-40B4-BE49-F238E27FC236}">
                  <a16:creationId xmlns:a16="http://schemas.microsoft.com/office/drawing/2014/main" id="{FAF0ACCF-48EF-4A9B-B19D-FEB7A986E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36"/>
              <a:ext cx="314" cy="374"/>
            </a:xfrm>
            <a:custGeom>
              <a:avLst/>
              <a:gdLst>
                <a:gd name="T0" fmla="*/ 17 w 127"/>
                <a:gd name="T1" fmla="*/ 32 h 152"/>
                <a:gd name="T2" fmla="*/ 9 w 127"/>
                <a:gd name="T3" fmla="*/ 69 h 152"/>
                <a:gd name="T4" fmla="*/ 39 w 127"/>
                <a:gd name="T5" fmla="*/ 137 h 152"/>
                <a:gd name="T6" fmla="*/ 121 w 127"/>
                <a:gd name="T7" fmla="*/ 105 h 152"/>
                <a:gd name="T8" fmla="*/ 117 w 127"/>
                <a:gd name="T9" fmla="*/ 34 h 152"/>
                <a:gd name="T10" fmla="*/ 64 w 127"/>
                <a:gd name="T11" fmla="*/ 0 h 152"/>
                <a:gd name="T12" fmla="*/ 17 w 127"/>
                <a:gd name="T13" fmla="*/ 3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52">
                  <a:moveTo>
                    <a:pt x="17" y="32"/>
                  </a:moveTo>
                  <a:cubicBezTo>
                    <a:pt x="14" y="42"/>
                    <a:pt x="12" y="56"/>
                    <a:pt x="9" y="69"/>
                  </a:cubicBezTo>
                  <a:cubicBezTo>
                    <a:pt x="7" y="81"/>
                    <a:pt x="0" y="122"/>
                    <a:pt x="39" y="137"/>
                  </a:cubicBezTo>
                  <a:cubicBezTo>
                    <a:pt x="78" y="152"/>
                    <a:pt x="112" y="131"/>
                    <a:pt x="121" y="105"/>
                  </a:cubicBezTo>
                  <a:cubicBezTo>
                    <a:pt x="127" y="86"/>
                    <a:pt x="124" y="53"/>
                    <a:pt x="117" y="34"/>
                  </a:cubicBezTo>
                  <a:cubicBezTo>
                    <a:pt x="108" y="8"/>
                    <a:pt x="86" y="0"/>
                    <a:pt x="64" y="0"/>
                  </a:cubicBezTo>
                  <a:cubicBezTo>
                    <a:pt x="42" y="0"/>
                    <a:pt x="24" y="11"/>
                    <a:pt x="17" y="32"/>
                  </a:cubicBezTo>
                  <a:close/>
                </a:path>
              </a:pathLst>
            </a:custGeom>
            <a:solidFill>
              <a:srgbClr val="FFC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DD874478-0F63-469F-9F05-D74B0AF12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976"/>
              <a:ext cx="75" cy="42"/>
            </a:xfrm>
            <a:custGeom>
              <a:avLst/>
              <a:gdLst>
                <a:gd name="T0" fmla="*/ 30 w 30"/>
                <a:gd name="T1" fmla="*/ 16 h 17"/>
                <a:gd name="T2" fmla="*/ 24 w 30"/>
                <a:gd name="T3" fmla="*/ 7 h 17"/>
                <a:gd name="T4" fmla="*/ 14 w 30"/>
                <a:gd name="T5" fmla="*/ 3 h 17"/>
                <a:gd name="T6" fmla="*/ 9 w 30"/>
                <a:gd name="T7" fmla="*/ 4 h 17"/>
                <a:gd name="T8" fmla="*/ 5 w 30"/>
                <a:gd name="T9" fmla="*/ 7 h 17"/>
                <a:gd name="T10" fmla="*/ 0 w 30"/>
                <a:gd name="T11" fmla="*/ 17 h 17"/>
                <a:gd name="T12" fmla="*/ 3 w 30"/>
                <a:gd name="T13" fmla="*/ 5 h 17"/>
                <a:gd name="T14" fmla="*/ 14 w 30"/>
                <a:gd name="T15" fmla="*/ 0 h 17"/>
                <a:gd name="T16" fmla="*/ 21 w 30"/>
                <a:gd name="T17" fmla="*/ 1 h 17"/>
                <a:gd name="T18" fmla="*/ 26 w 30"/>
                <a:gd name="T19" fmla="*/ 5 h 17"/>
                <a:gd name="T20" fmla="*/ 30 w 30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30" y="16"/>
                  </a:moveTo>
                  <a:cubicBezTo>
                    <a:pt x="28" y="13"/>
                    <a:pt x="27" y="9"/>
                    <a:pt x="24" y="7"/>
                  </a:cubicBezTo>
                  <a:cubicBezTo>
                    <a:pt x="21" y="4"/>
                    <a:pt x="18" y="3"/>
                    <a:pt x="14" y="3"/>
                  </a:cubicBezTo>
                  <a:cubicBezTo>
                    <a:pt x="13" y="3"/>
                    <a:pt x="11" y="3"/>
                    <a:pt x="9" y="4"/>
                  </a:cubicBezTo>
                  <a:cubicBezTo>
                    <a:pt x="8" y="5"/>
                    <a:pt x="6" y="6"/>
                    <a:pt x="5" y="7"/>
                  </a:cubicBezTo>
                  <a:cubicBezTo>
                    <a:pt x="3" y="9"/>
                    <a:pt x="1" y="13"/>
                    <a:pt x="0" y="17"/>
                  </a:cubicBezTo>
                  <a:cubicBezTo>
                    <a:pt x="0" y="13"/>
                    <a:pt x="0" y="9"/>
                    <a:pt x="3" y="5"/>
                  </a:cubicBezTo>
                  <a:cubicBezTo>
                    <a:pt x="5" y="1"/>
                    <a:pt x="10" y="0"/>
                    <a:pt x="14" y="0"/>
                  </a:cubicBezTo>
                  <a:cubicBezTo>
                    <a:pt x="17" y="0"/>
                    <a:pt x="19" y="0"/>
                    <a:pt x="21" y="1"/>
                  </a:cubicBezTo>
                  <a:cubicBezTo>
                    <a:pt x="23" y="2"/>
                    <a:pt x="25" y="3"/>
                    <a:pt x="26" y="5"/>
                  </a:cubicBezTo>
                  <a:cubicBezTo>
                    <a:pt x="29" y="8"/>
                    <a:pt x="30" y="12"/>
                    <a:pt x="3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3" name="Freeform 752">
              <a:extLst>
                <a:ext uri="{FF2B5EF4-FFF2-40B4-BE49-F238E27FC236}">
                  <a16:creationId xmlns:a16="http://schemas.microsoft.com/office/drawing/2014/main" id="{D4DD76F6-22C3-4D1D-9BCA-C2DD1EC7C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976"/>
              <a:ext cx="75" cy="42"/>
            </a:xfrm>
            <a:custGeom>
              <a:avLst/>
              <a:gdLst>
                <a:gd name="T0" fmla="*/ 0 w 30"/>
                <a:gd name="T1" fmla="*/ 16 h 17"/>
                <a:gd name="T2" fmla="*/ 4 w 30"/>
                <a:gd name="T3" fmla="*/ 5 h 17"/>
                <a:gd name="T4" fmla="*/ 9 w 30"/>
                <a:gd name="T5" fmla="*/ 1 h 17"/>
                <a:gd name="T6" fmla="*/ 15 w 30"/>
                <a:gd name="T7" fmla="*/ 0 h 17"/>
                <a:gd name="T8" fmla="*/ 26 w 30"/>
                <a:gd name="T9" fmla="*/ 5 h 17"/>
                <a:gd name="T10" fmla="*/ 29 w 30"/>
                <a:gd name="T11" fmla="*/ 17 h 17"/>
                <a:gd name="T12" fmla="*/ 24 w 30"/>
                <a:gd name="T13" fmla="*/ 7 h 17"/>
                <a:gd name="T14" fmla="*/ 20 w 30"/>
                <a:gd name="T15" fmla="*/ 4 h 17"/>
                <a:gd name="T16" fmla="*/ 15 w 30"/>
                <a:gd name="T17" fmla="*/ 3 h 17"/>
                <a:gd name="T18" fmla="*/ 5 w 30"/>
                <a:gd name="T19" fmla="*/ 7 h 17"/>
                <a:gd name="T20" fmla="*/ 0 w 30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0" y="16"/>
                  </a:moveTo>
                  <a:cubicBezTo>
                    <a:pt x="0" y="12"/>
                    <a:pt x="1" y="8"/>
                    <a:pt x="4" y="5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9" y="0"/>
                    <a:pt x="24" y="1"/>
                    <a:pt x="26" y="5"/>
                  </a:cubicBezTo>
                  <a:cubicBezTo>
                    <a:pt x="29" y="9"/>
                    <a:pt x="30" y="13"/>
                    <a:pt x="29" y="17"/>
                  </a:cubicBezTo>
                  <a:cubicBezTo>
                    <a:pt x="28" y="13"/>
                    <a:pt x="27" y="9"/>
                    <a:pt x="24" y="7"/>
                  </a:cubicBezTo>
                  <a:cubicBezTo>
                    <a:pt x="23" y="6"/>
                    <a:pt x="22" y="5"/>
                    <a:pt x="20" y="4"/>
                  </a:cubicBezTo>
                  <a:cubicBezTo>
                    <a:pt x="19" y="3"/>
                    <a:pt x="17" y="3"/>
                    <a:pt x="15" y="3"/>
                  </a:cubicBezTo>
                  <a:cubicBezTo>
                    <a:pt x="11" y="3"/>
                    <a:pt x="8" y="4"/>
                    <a:pt x="5" y="7"/>
                  </a:cubicBezTo>
                  <a:cubicBezTo>
                    <a:pt x="3" y="9"/>
                    <a:pt x="1" y="13"/>
                    <a:pt x="0" y="1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4" name="Freeform 753">
              <a:extLst>
                <a:ext uri="{FF2B5EF4-FFF2-40B4-BE49-F238E27FC236}">
                  <a16:creationId xmlns:a16="http://schemas.microsoft.com/office/drawing/2014/main" id="{F35EE609-DC71-49E5-A11A-1888F0365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999"/>
              <a:ext cx="295" cy="202"/>
            </a:xfrm>
            <a:custGeom>
              <a:avLst/>
              <a:gdLst>
                <a:gd name="T0" fmla="*/ 119 w 119"/>
                <a:gd name="T1" fmla="*/ 14 h 82"/>
                <a:gd name="T2" fmla="*/ 111 w 119"/>
                <a:gd name="T3" fmla="*/ 59 h 82"/>
                <a:gd name="T4" fmla="*/ 58 w 119"/>
                <a:gd name="T5" fmla="*/ 81 h 82"/>
                <a:gd name="T6" fmla="*/ 1 w 119"/>
                <a:gd name="T7" fmla="*/ 18 h 82"/>
                <a:gd name="T8" fmla="*/ 9 w 119"/>
                <a:gd name="T9" fmla="*/ 0 h 82"/>
                <a:gd name="T10" fmla="*/ 22 w 119"/>
                <a:gd name="T11" fmla="*/ 28 h 82"/>
                <a:gd name="T12" fmla="*/ 51 w 119"/>
                <a:gd name="T13" fmla="*/ 32 h 82"/>
                <a:gd name="T14" fmla="*/ 60 w 119"/>
                <a:gd name="T15" fmla="*/ 33 h 82"/>
                <a:gd name="T16" fmla="*/ 97 w 119"/>
                <a:gd name="T17" fmla="*/ 25 h 82"/>
                <a:gd name="T18" fmla="*/ 112 w 119"/>
                <a:gd name="T19" fmla="*/ 1 h 82"/>
                <a:gd name="T20" fmla="*/ 119 w 119"/>
                <a:gd name="T21" fmla="*/ 1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82">
                  <a:moveTo>
                    <a:pt x="119" y="14"/>
                  </a:moveTo>
                  <a:cubicBezTo>
                    <a:pt x="119" y="14"/>
                    <a:pt x="119" y="47"/>
                    <a:pt x="111" y="59"/>
                  </a:cubicBezTo>
                  <a:cubicBezTo>
                    <a:pt x="102" y="71"/>
                    <a:pt x="92" y="81"/>
                    <a:pt x="58" y="81"/>
                  </a:cubicBezTo>
                  <a:cubicBezTo>
                    <a:pt x="24" y="82"/>
                    <a:pt x="0" y="65"/>
                    <a:pt x="1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27"/>
                    <a:pt x="22" y="28"/>
                  </a:cubicBezTo>
                  <a:cubicBezTo>
                    <a:pt x="32" y="28"/>
                    <a:pt x="42" y="28"/>
                    <a:pt x="51" y="32"/>
                  </a:cubicBezTo>
                  <a:cubicBezTo>
                    <a:pt x="54" y="33"/>
                    <a:pt x="57" y="33"/>
                    <a:pt x="60" y="33"/>
                  </a:cubicBezTo>
                  <a:cubicBezTo>
                    <a:pt x="69" y="31"/>
                    <a:pt x="86" y="28"/>
                    <a:pt x="97" y="25"/>
                  </a:cubicBezTo>
                  <a:cubicBezTo>
                    <a:pt x="112" y="22"/>
                    <a:pt x="112" y="1"/>
                    <a:pt x="112" y="1"/>
                  </a:cubicBezTo>
                  <a:lnTo>
                    <a:pt x="119" y="14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5" name="Freeform 754">
              <a:extLst>
                <a:ext uri="{FF2B5EF4-FFF2-40B4-BE49-F238E27FC236}">
                  <a16:creationId xmlns:a16="http://schemas.microsoft.com/office/drawing/2014/main" id="{1FF07FCD-4A9F-483C-9351-3B5422AC7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98"/>
              <a:ext cx="30" cy="145"/>
            </a:xfrm>
            <a:custGeom>
              <a:avLst/>
              <a:gdLst>
                <a:gd name="T0" fmla="*/ 12 w 12"/>
                <a:gd name="T1" fmla="*/ 6 h 59"/>
                <a:gd name="T2" fmla="*/ 0 w 12"/>
                <a:gd name="T3" fmla="*/ 59 h 59"/>
                <a:gd name="T4" fmla="*/ 8 w 12"/>
                <a:gd name="T5" fmla="*/ 0 h 59"/>
                <a:gd name="T6" fmla="*/ 12 w 12"/>
                <a:gd name="T7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9">
                  <a:moveTo>
                    <a:pt x="12" y="6"/>
                  </a:moveTo>
                  <a:cubicBezTo>
                    <a:pt x="12" y="6"/>
                    <a:pt x="12" y="47"/>
                    <a:pt x="0" y="59"/>
                  </a:cubicBezTo>
                  <a:cubicBezTo>
                    <a:pt x="0" y="59"/>
                    <a:pt x="0" y="13"/>
                    <a:pt x="8" y="0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6" name="Freeform 755">
              <a:extLst>
                <a:ext uri="{FF2B5EF4-FFF2-40B4-BE49-F238E27FC236}">
                  <a16:creationId xmlns:a16="http://schemas.microsoft.com/office/drawing/2014/main" id="{D1277E14-5FBB-498B-83F9-C41F815F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018"/>
              <a:ext cx="45" cy="62"/>
            </a:xfrm>
            <a:custGeom>
              <a:avLst/>
              <a:gdLst>
                <a:gd name="T0" fmla="*/ 16 w 18"/>
                <a:gd name="T1" fmla="*/ 0 h 25"/>
                <a:gd name="T2" fmla="*/ 0 w 18"/>
                <a:gd name="T3" fmla="*/ 17 h 25"/>
                <a:gd name="T4" fmla="*/ 16 w 18"/>
                <a:gd name="T5" fmla="*/ 24 h 25"/>
                <a:gd name="T6" fmla="*/ 8 w 18"/>
                <a:gd name="T7" fmla="*/ 18 h 25"/>
                <a:gd name="T8" fmla="*/ 16 w 18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6" y="0"/>
                  </a:moveTo>
                  <a:cubicBezTo>
                    <a:pt x="16" y="0"/>
                    <a:pt x="14" y="12"/>
                    <a:pt x="0" y="17"/>
                  </a:cubicBezTo>
                  <a:cubicBezTo>
                    <a:pt x="0" y="17"/>
                    <a:pt x="5" y="25"/>
                    <a:pt x="16" y="24"/>
                  </a:cubicBezTo>
                  <a:cubicBezTo>
                    <a:pt x="16" y="24"/>
                    <a:pt x="10" y="23"/>
                    <a:pt x="8" y="18"/>
                  </a:cubicBezTo>
                  <a:cubicBezTo>
                    <a:pt x="8" y="18"/>
                    <a:pt x="18" y="12"/>
                    <a:pt x="16" y="0"/>
                  </a:cubicBezTo>
                  <a:close/>
                </a:path>
              </a:pathLst>
            </a:custGeom>
            <a:solidFill>
              <a:srgbClr val="F8B4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7" name="Freeform 756">
              <a:extLst>
                <a:ext uri="{FF2B5EF4-FFF2-40B4-BE49-F238E27FC236}">
                  <a16:creationId xmlns:a16="http://schemas.microsoft.com/office/drawing/2014/main" id="{740E6187-BD72-48A2-96D7-A786F897E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942"/>
              <a:ext cx="70" cy="20"/>
            </a:xfrm>
            <a:custGeom>
              <a:avLst/>
              <a:gdLst>
                <a:gd name="T0" fmla="*/ 0 w 28"/>
                <a:gd name="T1" fmla="*/ 6 h 8"/>
                <a:gd name="T2" fmla="*/ 14 w 28"/>
                <a:gd name="T3" fmla="*/ 0 h 8"/>
                <a:gd name="T4" fmla="*/ 22 w 28"/>
                <a:gd name="T5" fmla="*/ 2 h 8"/>
                <a:gd name="T6" fmla="*/ 28 w 28"/>
                <a:gd name="T7" fmla="*/ 8 h 8"/>
                <a:gd name="T8" fmla="*/ 21 w 28"/>
                <a:gd name="T9" fmla="*/ 4 h 8"/>
                <a:gd name="T10" fmla="*/ 14 w 28"/>
                <a:gd name="T11" fmla="*/ 3 h 8"/>
                <a:gd name="T12" fmla="*/ 7 w 28"/>
                <a:gd name="T13" fmla="*/ 4 h 8"/>
                <a:gd name="T14" fmla="*/ 0 w 28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0" y="6"/>
                  </a:moveTo>
                  <a:cubicBezTo>
                    <a:pt x="4" y="2"/>
                    <a:pt x="9" y="0"/>
                    <a:pt x="14" y="0"/>
                  </a:cubicBezTo>
                  <a:cubicBezTo>
                    <a:pt x="17" y="0"/>
                    <a:pt x="20" y="1"/>
                    <a:pt x="22" y="2"/>
                  </a:cubicBezTo>
                  <a:cubicBezTo>
                    <a:pt x="24" y="4"/>
                    <a:pt x="26" y="6"/>
                    <a:pt x="28" y="8"/>
                  </a:cubicBezTo>
                  <a:cubicBezTo>
                    <a:pt x="25" y="6"/>
                    <a:pt x="23" y="5"/>
                    <a:pt x="21" y="4"/>
                  </a:cubicBezTo>
                  <a:cubicBezTo>
                    <a:pt x="19" y="4"/>
                    <a:pt x="17" y="3"/>
                    <a:pt x="14" y="3"/>
                  </a:cubicBezTo>
                  <a:cubicBezTo>
                    <a:pt x="12" y="3"/>
                    <a:pt x="9" y="4"/>
                    <a:pt x="7" y="4"/>
                  </a:cubicBezTo>
                  <a:cubicBezTo>
                    <a:pt x="5" y="4"/>
                    <a:pt x="2" y="5"/>
                    <a:pt x="0" y="6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8" name="Freeform 757">
              <a:extLst>
                <a:ext uri="{FF2B5EF4-FFF2-40B4-BE49-F238E27FC236}">
                  <a16:creationId xmlns:a16="http://schemas.microsoft.com/office/drawing/2014/main" id="{4231401A-0CE5-44FA-874C-D1711545B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947"/>
              <a:ext cx="62" cy="15"/>
            </a:xfrm>
            <a:custGeom>
              <a:avLst/>
              <a:gdLst>
                <a:gd name="T0" fmla="*/ 25 w 25"/>
                <a:gd name="T1" fmla="*/ 4 h 6"/>
                <a:gd name="T2" fmla="*/ 12 w 25"/>
                <a:gd name="T3" fmla="*/ 3 h 6"/>
                <a:gd name="T4" fmla="*/ 6 w 25"/>
                <a:gd name="T5" fmla="*/ 4 h 6"/>
                <a:gd name="T6" fmla="*/ 0 w 25"/>
                <a:gd name="T7" fmla="*/ 6 h 6"/>
                <a:gd name="T8" fmla="*/ 5 w 25"/>
                <a:gd name="T9" fmla="*/ 1 h 6"/>
                <a:gd name="T10" fmla="*/ 12 w 25"/>
                <a:gd name="T11" fmla="*/ 0 h 6"/>
                <a:gd name="T12" fmla="*/ 25 w 25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">
                  <a:moveTo>
                    <a:pt x="25" y="4"/>
                  </a:moveTo>
                  <a:cubicBezTo>
                    <a:pt x="20" y="3"/>
                    <a:pt x="16" y="3"/>
                    <a:pt x="12" y="3"/>
                  </a:cubicBezTo>
                  <a:cubicBezTo>
                    <a:pt x="10" y="3"/>
                    <a:pt x="8" y="3"/>
                    <a:pt x="6" y="4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7" y="0"/>
                    <a:pt x="21" y="1"/>
                    <a:pt x="25" y="4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9" name="Freeform 758">
              <a:extLst>
                <a:ext uri="{FF2B5EF4-FFF2-40B4-BE49-F238E27FC236}">
                  <a16:creationId xmlns:a16="http://schemas.microsoft.com/office/drawing/2014/main" id="{7EDA7F06-53A2-4AE6-B162-174BE7D02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100"/>
              <a:ext cx="134" cy="61"/>
            </a:xfrm>
            <a:custGeom>
              <a:avLst/>
              <a:gdLst>
                <a:gd name="T0" fmla="*/ 54 w 54"/>
                <a:gd name="T1" fmla="*/ 0 h 25"/>
                <a:gd name="T2" fmla="*/ 0 w 54"/>
                <a:gd name="T3" fmla="*/ 1 h 25"/>
                <a:gd name="T4" fmla="*/ 22 w 54"/>
                <a:gd name="T5" fmla="*/ 22 h 25"/>
                <a:gd name="T6" fmla="*/ 54 w 54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5">
                  <a:moveTo>
                    <a:pt x="54" y="0"/>
                  </a:moveTo>
                  <a:cubicBezTo>
                    <a:pt x="54" y="0"/>
                    <a:pt x="27" y="7"/>
                    <a:pt x="0" y="1"/>
                  </a:cubicBezTo>
                  <a:cubicBezTo>
                    <a:pt x="0" y="1"/>
                    <a:pt x="5" y="18"/>
                    <a:pt x="22" y="22"/>
                  </a:cubicBezTo>
                  <a:cubicBezTo>
                    <a:pt x="40" y="25"/>
                    <a:pt x="50" y="15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0" name="Freeform 759">
              <a:extLst>
                <a:ext uri="{FF2B5EF4-FFF2-40B4-BE49-F238E27FC236}">
                  <a16:creationId xmlns:a16="http://schemas.microsoft.com/office/drawing/2014/main" id="{2C7006FE-2EFB-449F-B56D-D33F4EB0D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767"/>
              <a:ext cx="349" cy="278"/>
            </a:xfrm>
            <a:custGeom>
              <a:avLst/>
              <a:gdLst>
                <a:gd name="T0" fmla="*/ 135 w 141"/>
                <a:gd name="T1" fmla="*/ 113 h 113"/>
                <a:gd name="T2" fmla="*/ 123 w 141"/>
                <a:gd name="T3" fmla="*/ 64 h 113"/>
                <a:gd name="T4" fmla="*/ 95 w 141"/>
                <a:gd name="T5" fmla="*/ 53 h 113"/>
                <a:gd name="T6" fmla="*/ 8 w 141"/>
                <a:gd name="T7" fmla="*/ 42 h 113"/>
                <a:gd name="T8" fmla="*/ 20 w 141"/>
                <a:gd name="T9" fmla="*/ 42 h 113"/>
                <a:gd name="T10" fmla="*/ 0 w 141"/>
                <a:gd name="T11" fmla="*/ 23 h 113"/>
                <a:gd name="T12" fmla="*/ 31 w 141"/>
                <a:gd name="T13" fmla="*/ 27 h 113"/>
                <a:gd name="T14" fmla="*/ 15 w 141"/>
                <a:gd name="T15" fmla="*/ 19 h 113"/>
                <a:gd name="T16" fmla="*/ 40 w 141"/>
                <a:gd name="T17" fmla="*/ 15 h 113"/>
                <a:gd name="T18" fmla="*/ 129 w 141"/>
                <a:gd name="T19" fmla="*/ 40 h 113"/>
                <a:gd name="T20" fmla="*/ 140 w 141"/>
                <a:gd name="T21" fmla="*/ 58 h 113"/>
                <a:gd name="T22" fmla="*/ 135 w 141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113">
                  <a:moveTo>
                    <a:pt x="135" y="113"/>
                  </a:moveTo>
                  <a:cubicBezTo>
                    <a:pt x="135" y="113"/>
                    <a:pt x="121" y="99"/>
                    <a:pt x="123" y="64"/>
                  </a:cubicBezTo>
                  <a:cubicBezTo>
                    <a:pt x="123" y="64"/>
                    <a:pt x="118" y="48"/>
                    <a:pt x="95" y="53"/>
                  </a:cubicBezTo>
                  <a:cubicBezTo>
                    <a:pt x="72" y="57"/>
                    <a:pt x="21" y="77"/>
                    <a:pt x="8" y="42"/>
                  </a:cubicBezTo>
                  <a:cubicBezTo>
                    <a:pt x="8" y="42"/>
                    <a:pt x="13" y="43"/>
                    <a:pt x="20" y="42"/>
                  </a:cubicBezTo>
                  <a:cubicBezTo>
                    <a:pt x="18" y="42"/>
                    <a:pt x="7" y="39"/>
                    <a:pt x="0" y="23"/>
                  </a:cubicBezTo>
                  <a:cubicBezTo>
                    <a:pt x="0" y="23"/>
                    <a:pt x="25" y="28"/>
                    <a:pt x="31" y="27"/>
                  </a:cubicBezTo>
                  <a:cubicBezTo>
                    <a:pt x="31" y="27"/>
                    <a:pt x="21" y="23"/>
                    <a:pt x="15" y="19"/>
                  </a:cubicBezTo>
                  <a:cubicBezTo>
                    <a:pt x="15" y="19"/>
                    <a:pt x="30" y="20"/>
                    <a:pt x="40" y="15"/>
                  </a:cubicBezTo>
                  <a:cubicBezTo>
                    <a:pt x="51" y="9"/>
                    <a:pt x="120" y="0"/>
                    <a:pt x="129" y="40"/>
                  </a:cubicBezTo>
                  <a:cubicBezTo>
                    <a:pt x="129" y="40"/>
                    <a:pt x="139" y="43"/>
                    <a:pt x="140" y="58"/>
                  </a:cubicBezTo>
                  <a:cubicBezTo>
                    <a:pt x="141" y="73"/>
                    <a:pt x="137" y="97"/>
                    <a:pt x="135" y="113"/>
                  </a:cubicBezTo>
                  <a:close/>
                </a:path>
              </a:pathLst>
            </a:custGeom>
            <a:solidFill>
              <a:srgbClr val="723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752758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DAA5EBD0-8A51-44D8-A407-965166E0BB1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79045" y="519729"/>
            <a:ext cx="1344612" cy="2922587"/>
            <a:chOff x="875" y="1137"/>
            <a:chExt cx="847" cy="1841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17E99100-34FA-4D34-9411-243999B3354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75" y="1137"/>
              <a:ext cx="847" cy="1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36EF70AA-B580-4E54-A556-67FBA2D2D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" y="2921"/>
              <a:ext cx="673" cy="59"/>
            </a:xfrm>
            <a:prstGeom prst="ellipse">
              <a:avLst/>
            </a:pr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4502465F-3E83-42F5-A1FE-3C871B1E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594"/>
              <a:ext cx="134" cy="146"/>
            </a:xfrm>
            <a:custGeom>
              <a:avLst/>
              <a:gdLst>
                <a:gd name="T0" fmla="*/ 1 w 61"/>
                <a:gd name="T1" fmla="*/ 52 h 66"/>
                <a:gd name="T2" fmla="*/ 7 w 61"/>
                <a:gd name="T3" fmla="*/ 43 h 66"/>
                <a:gd name="T4" fmla="*/ 5 w 61"/>
                <a:gd name="T5" fmla="*/ 20 h 66"/>
                <a:gd name="T6" fmla="*/ 13 w 61"/>
                <a:gd name="T7" fmla="*/ 31 h 66"/>
                <a:gd name="T8" fmla="*/ 36 w 61"/>
                <a:gd name="T9" fmla="*/ 4 h 66"/>
                <a:gd name="T10" fmla="*/ 28 w 61"/>
                <a:gd name="T11" fmla="*/ 25 h 66"/>
                <a:gd name="T12" fmla="*/ 47 w 61"/>
                <a:gd name="T13" fmla="*/ 1 h 66"/>
                <a:gd name="T14" fmla="*/ 34 w 61"/>
                <a:gd name="T15" fmla="*/ 28 h 66"/>
                <a:gd name="T16" fmla="*/ 55 w 61"/>
                <a:gd name="T17" fmla="*/ 8 h 66"/>
                <a:gd name="T18" fmla="*/ 40 w 61"/>
                <a:gd name="T19" fmla="*/ 34 h 66"/>
                <a:gd name="T20" fmla="*/ 57 w 61"/>
                <a:gd name="T21" fmla="*/ 23 h 66"/>
                <a:gd name="T22" fmla="*/ 20 w 61"/>
                <a:gd name="T23" fmla="*/ 66 h 66"/>
                <a:gd name="T24" fmla="*/ 1 w 61"/>
                <a:gd name="T25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66">
                  <a:moveTo>
                    <a:pt x="1" y="52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0" y="14"/>
                    <a:pt x="5" y="20"/>
                  </a:cubicBezTo>
                  <a:cubicBezTo>
                    <a:pt x="9" y="24"/>
                    <a:pt x="13" y="31"/>
                    <a:pt x="13" y="31"/>
                  </a:cubicBezTo>
                  <a:cubicBezTo>
                    <a:pt x="13" y="31"/>
                    <a:pt x="32" y="3"/>
                    <a:pt x="36" y="4"/>
                  </a:cubicBezTo>
                  <a:cubicBezTo>
                    <a:pt x="39" y="4"/>
                    <a:pt x="28" y="25"/>
                    <a:pt x="28" y="25"/>
                  </a:cubicBezTo>
                  <a:cubicBezTo>
                    <a:pt x="28" y="25"/>
                    <a:pt x="42" y="0"/>
                    <a:pt x="47" y="1"/>
                  </a:cubicBezTo>
                  <a:cubicBezTo>
                    <a:pt x="51" y="2"/>
                    <a:pt x="34" y="28"/>
                    <a:pt x="34" y="28"/>
                  </a:cubicBezTo>
                  <a:cubicBezTo>
                    <a:pt x="34" y="28"/>
                    <a:pt x="54" y="6"/>
                    <a:pt x="55" y="8"/>
                  </a:cubicBezTo>
                  <a:cubicBezTo>
                    <a:pt x="59" y="11"/>
                    <a:pt x="40" y="34"/>
                    <a:pt x="40" y="34"/>
                  </a:cubicBezTo>
                  <a:cubicBezTo>
                    <a:pt x="40" y="34"/>
                    <a:pt x="54" y="21"/>
                    <a:pt x="57" y="23"/>
                  </a:cubicBezTo>
                  <a:cubicBezTo>
                    <a:pt x="61" y="24"/>
                    <a:pt x="20" y="66"/>
                    <a:pt x="20" y="66"/>
                  </a:cubicBezTo>
                  <a:lnTo>
                    <a:pt x="1" y="52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C4E7DCE4-D1D3-45DC-8253-428C66619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1416"/>
              <a:ext cx="108" cy="240"/>
            </a:xfrm>
            <a:custGeom>
              <a:avLst/>
              <a:gdLst>
                <a:gd name="T0" fmla="*/ 19 w 108"/>
                <a:gd name="T1" fmla="*/ 0 h 240"/>
                <a:gd name="T2" fmla="*/ 11 w 108"/>
                <a:gd name="T3" fmla="*/ 134 h 240"/>
                <a:gd name="T4" fmla="*/ 0 w 108"/>
                <a:gd name="T5" fmla="*/ 203 h 240"/>
                <a:gd name="T6" fmla="*/ 50 w 108"/>
                <a:gd name="T7" fmla="*/ 218 h 240"/>
                <a:gd name="T8" fmla="*/ 108 w 108"/>
                <a:gd name="T9" fmla="*/ 240 h 240"/>
                <a:gd name="T10" fmla="*/ 105 w 108"/>
                <a:gd name="T11" fmla="*/ 141 h 240"/>
                <a:gd name="T12" fmla="*/ 108 w 108"/>
                <a:gd name="T13" fmla="*/ 38 h 240"/>
                <a:gd name="T14" fmla="*/ 19 w 108"/>
                <a:gd name="T1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40">
                  <a:moveTo>
                    <a:pt x="19" y="0"/>
                  </a:moveTo>
                  <a:lnTo>
                    <a:pt x="11" y="134"/>
                  </a:lnTo>
                  <a:lnTo>
                    <a:pt x="0" y="203"/>
                  </a:lnTo>
                  <a:lnTo>
                    <a:pt x="50" y="218"/>
                  </a:lnTo>
                  <a:lnTo>
                    <a:pt x="108" y="240"/>
                  </a:lnTo>
                  <a:lnTo>
                    <a:pt x="105" y="141"/>
                  </a:lnTo>
                  <a:lnTo>
                    <a:pt x="108" y="3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0CE529D8-8613-4772-81D9-FAFCF8DF8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170"/>
              <a:ext cx="252" cy="336"/>
            </a:xfrm>
            <a:custGeom>
              <a:avLst/>
              <a:gdLst>
                <a:gd name="T0" fmla="*/ 57 w 114"/>
                <a:gd name="T1" fmla="*/ 10 h 153"/>
                <a:gd name="T2" fmla="*/ 26 w 114"/>
                <a:gd name="T3" fmla="*/ 37 h 153"/>
                <a:gd name="T4" fmla="*/ 23 w 114"/>
                <a:gd name="T5" fmla="*/ 69 h 153"/>
                <a:gd name="T6" fmla="*/ 11 w 114"/>
                <a:gd name="T7" fmla="*/ 65 h 153"/>
                <a:gd name="T8" fmla="*/ 23 w 114"/>
                <a:gd name="T9" fmla="*/ 100 h 153"/>
                <a:gd name="T10" fmla="*/ 27 w 114"/>
                <a:gd name="T11" fmla="*/ 123 h 153"/>
                <a:gd name="T12" fmla="*/ 68 w 114"/>
                <a:gd name="T13" fmla="*/ 150 h 153"/>
                <a:gd name="T14" fmla="*/ 110 w 114"/>
                <a:gd name="T15" fmla="*/ 124 h 153"/>
                <a:gd name="T16" fmla="*/ 112 w 114"/>
                <a:gd name="T17" fmla="*/ 34 h 153"/>
                <a:gd name="T18" fmla="*/ 57 w 114"/>
                <a:gd name="T19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53">
                  <a:moveTo>
                    <a:pt x="57" y="10"/>
                  </a:moveTo>
                  <a:cubicBezTo>
                    <a:pt x="26" y="16"/>
                    <a:pt x="26" y="37"/>
                    <a:pt x="26" y="37"/>
                  </a:cubicBezTo>
                  <a:cubicBezTo>
                    <a:pt x="26" y="37"/>
                    <a:pt x="23" y="49"/>
                    <a:pt x="23" y="69"/>
                  </a:cubicBezTo>
                  <a:cubicBezTo>
                    <a:pt x="20" y="65"/>
                    <a:pt x="16" y="63"/>
                    <a:pt x="11" y="65"/>
                  </a:cubicBezTo>
                  <a:cubicBezTo>
                    <a:pt x="0" y="69"/>
                    <a:pt x="7" y="102"/>
                    <a:pt x="23" y="100"/>
                  </a:cubicBezTo>
                  <a:cubicBezTo>
                    <a:pt x="23" y="109"/>
                    <a:pt x="26" y="120"/>
                    <a:pt x="27" y="123"/>
                  </a:cubicBezTo>
                  <a:cubicBezTo>
                    <a:pt x="31" y="132"/>
                    <a:pt x="51" y="147"/>
                    <a:pt x="68" y="150"/>
                  </a:cubicBezTo>
                  <a:cubicBezTo>
                    <a:pt x="85" y="153"/>
                    <a:pt x="108" y="144"/>
                    <a:pt x="110" y="124"/>
                  </a:cubicBezTo>
                  <a:cubicBezTo>
                    <a:pt x="114" y="96"/>
                    <a:pt x="112" y="34"/>
                    <a:pt x="112" y="34"/>
                  </a:cubicBezTo>
                  <a:cubicBezTo>
                    <a:pt x="112" y="34"/>
                    <a:pt x="108" y="0"/>
                    <a:pt x="57" y="10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43477D9-95C1-412E-83A7-DD81042CC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218"/>
              <a:ext cx="67" cy="143"/>
            </a:xfrm>
            <a:custGeom>
              <a:avLst/>
              <a:gdLst>
                <a:gd name="T0" fmla="*/ 30 w 30"/>
                <a:gd name="T1" fmla="*/ 5 h 65"/>
                <a:gd name="T2" fmla="*/ 0 w 30"/>
                <a:gd name="T3" fmla="*/ 0 h 65"/>
                <a:gd name="T4" fmla="*/ 0 w 30"/>
                <a:gd name="T5" fmla="*/ 7 h 65"/>
                <a:gd name="T6" fmla="*/ 0 w 30"/>
                <a:gd name="T7" fmla="*/ 43 h 65"/>
                <a:gd name="T8" fmla="*/ 8 w 30"/>
                <a:gd name="T9" fmla="*/ 50 h 65"/>
                <a:gd name="T10" fmla="*/ 8 w 30"/>
                <a:gd name="T11" fmla="*/ 65 h 65"/>
                <a:gd name="T12" fmla="*/ 16 w 30"/>
                <a:gd name="T13" fmla="*/ 65 h 65"/>
                <a:gd name="T14" fmla="*/ 18 w 30"/>
                <a:gd name="T15" fmla="*/ 33 h 65"/>
                <a:gd name="T16" fmla="*/ 26 w 30"/>
                <a:gd name="T17" fmla="*/ 25 h 65"/>
                <a:gd name="T18" fmla="*/ 30 w 30"/>
                <a:gd name="T1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30" y="5"/>
                  </a:moveTo>
                  <a:cubicBezTo>
                    <a:pt x="21" y="4"/>
                    <a:pt x="8" y="1"/>
                    <a:pt x="0" y="0"/>
                  </a:cubicBezTo>
                  <a:cubicBezTo>
                    <a:pt x="0" y="0"/>
                    <a:pt x="0" y="7"/>
                    <a:pt x="0" y="7"/>
                  </a:cubicBezTo>
                  <a:cubicBezTo>
                    <a:pt x="1" y="10"/>
                    <a:pt x="0" y="43"/>
                    <a:pt x="0" y="43"/>
                  </a:cubicBezTo>
                  <a:cubicBezTo>
                    <a:pt x="8" y="43"/>
                    <a:pt x="8" y="50"/>
                    <a:pt x="8" y="5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4" y="30"/>
                    <a:pt x="26" y="25"/>
                    <a:pt x="26" y="25"/>
                  </a:cubicBezTo>
                  <a:cubicBezTo>
                    <a:pt x="26" y="25"/>
                    <a:pt x="28" y="10"/>
                    <a:pt x="30" y="5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C8C0F256-735A-4E5E-ABFB-0B7321835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258"/>
              <a:ext cx="66" cy="20"/>
            </a:xfrm>
            <a:custGeom>
              <a:avLst/>
              <a:gdLst>
                <a:gd name="T0" fmla="*/ 0 w 30"/>
                <a:gd name="T1" fmla="*/ 8 h 9"/>
                <a:gd name="T2" fmla="*/ 4 w 30"/>
                <a:gd name="T3" fmla="*/ 4 h 9"/>
                <a:gd name="T4" fmla="*/ 15 w 30"/>
                <a:gd name="T5" fmla="*/ 0 h 9"/>
                <a:gd name="T6" fmla="*/ 19 w 30"/>
                <a:gd name="T7" fmla="*/ 1 h 9"/>
                <a:gd name="T8" fmla="*/ 22 w 30"/>
                <a:gd name="T9" fmla="*/ 2 h 9"/>
                <a:gd name="T10" fmla="*/ 25 w 30"/>
                <a:gd name="T11" fmla="*/ 3 h 9"/>
                <a:gd name="T12" fmla="*/ 27 w 30"/>
                <a:gd name="T13" fmla="*/ 5 h 9"/>
                <a:gd name="T14" fmla="*/ 29 w 30"/>
                <a:gd name="T15" fmla="*/ 8 h 9"/>
                <a:gd name="T16" fmla="*/ 30 w 30"/>
                <a:gd name="T17" fmla="*/ 9 h 9"/>
                <a:gd name="T18" fmla="*/ 29 w 30"/>
                <a:gd name="T19" fmla="*/ 9 h 9"/>
                <a:gd name="T20" fmla="*/ 27 w 30"/>
                <a:gd name="T21" fmla="*/ 8 h 9"/>
                <a:gd name="T22" fmla="*/ 25 w 30"/>
                <a:gd name="T23" fmla="*/ 8 h 9"/>
                <a:gd name="T24" fmla="*/ 23 w 30"/>
                <a:gd name="T25" fmla="*/ 7 h 9"/>
                <a:gd name="T26" fmla="*/ 21 w 30"/>
                <a:gd name="T27" fmla="*/ 6 h 9"/>
                <a:gd name="T28" fmla="*/ 15 w 30"/>
                <a:gd name="T29" fmla="*/ 6 h 9"/>
                <a:gd name="T30" fmla="*/ 10 w 30"/>
                <a:gd name="T31" fmla="*/ 6 h 9"/>
                <a:gd name="T32" fmla="*/ 5 w 30"/>
                <a:gd name="T33" fmla="*/ 7 h 9"/>
                <a:gd name="T34" fmla="*/ 0 w 30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9">
                  <a:moveTo>
                    <a:pt x="0" y="8"/>
                  </a:moveTo>
                  <a:cubicBezTo>
                    <a:pt x="0" y="8"/>
                    <a:pt x="1" y="6"/>
                    <a:pt x="4" y="4"/>
                  </a:cubicBezTo>
                  <a:cubicBezTo>
                    <a:pt x="6" y="2"/>
                    <a:pt x="11" y="0"/>
                    <a:pt x="15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1"/>
                    <a:pt x="21" y="1"/>
                    <a:pt x="22" y="2"/>
                  </a:cubicBezTo>
                  <a:cubicBezTo>
                    <a:pt x="23" y="2"/>
                    <a:pt x="24" y="3"/>
                    <a:pt x="25" y="3"/>
                  </a:cubicBezTo>
                  <a:cubicBezTo>
                    <a:pt x="26" y="3"/>
                    <a:pt x="26" y="4"/>
                    <a:pt x="27" y="5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8" y="9"/>
                    <a:pt x="28" y="8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4" y="7"/>
                    <a:pt x="24" y="7"/>
                    <a:pt x="23" y="7"/>
                  </a:cubicBezTo>
                  <a:cubicBezTo>
                    <a:pt x="22" y="7"/>
                    <a:pt x="21" y="7"/>
                    <a:pt x="21" y="6"/>
                  </a:cubicBezTo>
                  <a:cubicBezTo>
                    <a:pt x="19" y="6"/>
                    <a:pt x="17" y="6"/>
                    <a:pt x="15" y="6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2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07D103C2-5F62-4ECA-B668-A6E696C8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73"/>
              <a:ext cx="51" cy="22"/>
            </a:xfrm>
            <a:custGeom>
              <a:avLst/>
              <a:gdLst>
                <a:gd name="T0" fmla="*/ 0 w 23"/>
                <a:gd name="T1" fmla="*/ 9 h 10"/>
                <a:gd name="T2" fmla="*/ 2 w 23"/>
                <a:gd name="T3" fmla="*/ 5 h 10"/>
                <a:gd name="T4" fmla="*/ 6 w 23"/>
                <a:gd name="T5" fmla="*/ 2 h 10"/>
                <a:gd name="T6" fmla="*/ 9 w 23"/>
                <a:gd name="T7" fmla="*/ 1 h 10"/>
                <a:gd name="T8" fmla="*/ 12 w 23"/>
                <a:gd name="T9" fmla="*/ 1 h 10"/>
                <a:gd name="T10" fmla="*/ 15 w 23"/>
                <a:gd name="T11" fmla="*/ 1 h 10"/>
                <a:gd name="T12" fmla="*/ 18 w 23"/>
                <a:gd name="T13" fmla="*/ 2 h 10"/>
                <a:gd name="T14" fmla="*/ 21 w 23"/>
                <a:gd name="T15" fmla="*/ 6 h 10"/>
                <a:gd name="T16" fmla="*/ 23 w 23"/>
                <a:gd name="T17" fmla="*/ 9 h 10"/>
                <a:gd name="T18" fmla="*/ 23 w 23"/>
                <a:gd name="T19" fmla="*/ 10 h 10"/>
                <a:gd name="T20" fmla="*/ 22 w 23"/>
                <a:gd name="T21" fmla="*/ 10 h 10"/>
                <a:gd name="T22" fmla="*/ 19 w 23"/>
                <a:gd name="T23" fmla="*/ 8 h 10"/>
                <a:gd name="T24" fmla="*/ 18 w 23"/>
                <a:gd name="T25" fmla="*/ 7 h 10"/>
                <a:gd name="T26" fmla="*/ 16 w 23"/>
                <a:gd name="T27" fmla="*/ 7 h 10"/>
                <a:gd name="T28" fmla="*/ 14 w 23"/>
                <a:gd name="T29" fmla="*/ 6 h 10"/>
                <a:gd name="T30" fmla="*/ 12 w 23"/>
                <a:gd name="T31" fmla="*/ 6 h 10"/>
                <a:gd name="T32" fmla="*/ 8 w 23"/>
                <a:gd name="T33" fmla="*/ 6 h 10"/>
                <a:gd name="T34" fmla="*/ 6 w 23"/>
                <a:gd name="T35" fmla="*/ 7 h 10"/>
                <a:gd name="T36" fmla="*/ 4 w 23"/>
                <a:gd name="T37" fmla="*/ 7 h 10"/>
                <a:gd name="T38" fmla="*/ 0 w 23"/>
                <a:gd name="T3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0" y="9"/>
                    <a:pt x="0" y="7"/>
                    <a:pt x="2" y="5"/>
                  </a:cubicBezTo>
                  <a:cubicBezTo>
                    <a:pt x="3" y="4"/>
                    <a:pt x="4" y="2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0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7" y="2"/>
                    <a:pt x="18" y="2"/>
                  </a:cubicBezTo>
                  <a:cubicBezTo>
                    <a:pt x="19" y="3"/>
                    <a:pt x="21" y="5"/>
                    <a:pt x="21" y="6"/>
                  </a:cubicBezTo>
                  <a:cubicBezTo>
                    <a:pt x="22" y="7"/>
                    <a:pt x="23" y="8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1" y="9"/>
                    <a:pt x="21" y="9"/>
                    <a:pt x="19" y="8"/>
                  </a:cubicBezTo>
                  <a:cubicBezTo>
                    <a:pt x="19" y="8"/>
                    <a:pt x="18" y="8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1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B14562DE-80DC-43C2-8A7A-64C5ADE0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1280"/>
              <a:ext cx="243" cy="242"/>
            </a:xfrm>
            <a:custGeom>
              <a:avLst/>
              <a:gdLst>
                <a:gd name="T0" fmla="*/ 74 w 110"/>
                <a:gd name="T1" fmla="*/ 51 h 110"/>
                <a:gd name="T2" fmla="*/ 46 w 110"/>
                <a:gd name="T3" fmla="*/ 53 h 110"/>
                <a:gd name="T4" fmla="*/ 33 w 110"/>
                <a:gd name="T5" fmla="*/ 65 h 110"/>
                <a:gd name="T6" fmla="*/ 30 w 110"/>
                <a:gd name="T7" fmla="*/ 0 h 110"/>
                <a:gd name="T8" fmla="*/ 20 w 110"/>
                <a:gd name="T9" fmla="*/ 20 h 110"/>
                <a:gd name="T10" fmla="*/ 50 w 110"/>
                <a:gd name="T11" fmla="*/ 106 h 110"/>
                <a:gd name="T12" fmla="*/ 107 w 110"/>
                <a:gd name="T13" fmla="*/ 68 h 110"/>
                <a:gd name="T14" fmla="*/ 99 w 110"/>
                <a:gd name="T15" fmla="*/ 63 h 110"/>
                <a:gd name="T16" fmla="*/ 74 w 110"/>
                <a:gd name="T17" fmla="*/ 5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10">
                  <a:moveTo>
                    <a:pt x="74" y="51"/>
                  </a:moveTo>
                  <a:cubicBezTo>
                    <a:pt x="74" y="51"/>
                    <a:pt x="50" y="45"/>
                    <a:pt x="46" y="53"/>
                  </a:cubicBezTo>
                  <a:cubicBezTo>
                    <a:pt x="41" y="60"/>
                    <a:pt x="40" y="69"/>
                    <a:pt x="33" y="65"/>
                  </a:cubicBezTo>
                  <a:cubicBezTo>
                    <a:pt x="26" y="62"/>
                    <a:pt x="30" y="0"/>
                    <a:pt x="30" y="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0" y="101"/>
                    <a:pt x="50" y="106"/>
                  </a:cubicBezTo>
                  <a:cubicBezTo>
                    <a:pt x="102" y="110"/>
                    <a:pt x="110" y="95"/>
                    <a:pt x="107" y="68"/>
                  </a:cubicBezTo>
                  <a:cubicBezTo>
                    <a:pt x="107" y="68"/>
                    <a:pt x="101" y="70"/>
                    <a:pt x="99" y="63"/>
                  </a:cubicBezTo>
                  <a:cubicBezTo>
                    <a:pt x="96" y="55"/>
                    <a:pt x="102" y="49"/>
                    <a:pt x="74" y="51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7A77192F-1F35-4C89-A4A0-7F5AB0D7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414"/>
              <a:ext cx="88" cy="53"/>
            </a:xfrm>
            <a:custGeom>
              <a:avLst/>
              <a:gdLst>
                <a:gd name="T0" fmla="*/ 0 w 40"/>
                <a:gd name="T1" fmla="*/ 0 h 24"/>
                <a:gd name="T2" fmla="*/ 40 w 40"/>
                <a:gd name="T3" fmla="*/ 3 h 24"/>
                <a:gd name="T4" fmla="*/ 0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0" y="0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27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48BD05E3-8301-4A1D-B09E-F38FE675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126"/>
              <a:ext cx="249" cy="152"/>
            </a:xfrm>
            <a:custGeom>
              <a:avLst/>
              <a:gdLst>
                <a:gd name="T0" fmla="*/ 4 w 113"/>
                <a:gd name="T1" fmla="*/ 49 h 69"/>
                <a:gd name="T2" fmla="*/ 23 w 113"/>
                <a:gd name="T3" fmla="*/ 25 h 69"/>
                <a:gd name="T4" fmla="*/ 74 w 113"/>
                <a:gd name="T5" fmla="*/ 4 h 69"/>
                <a:gd name="T6" fmla="*/ 60 w 113"/>
                <a:gd name="T7" fmla="*/ 11 h 69"/>
                <a:gd name="T8" fmla="*/ 110 w 113"/>
                <a:gd name="T9" fmla="*/ 13 h 69"/>
                <a:gd name="T10" fmla="*/ 94 w 113"/>
                <a:gd name="T11" fmla="*/ 25 h 69"/>
                <a:gd name="T12" fmla="*/ 113 w 113"/>
                <a:gd name="T13" fmla="*/ 20 h 69"/>
                <a:gd name="T14" fmla="*/ 100 w 113"/>
                <a:gd name="T15" fmla="*/ 46 h 69"/>
                <a:gd name="T16" fmla="*/ 32 w 113"/>
                <a:gd name="T17" fmla="*/ 49 h 69"/>
                <a:gd name="T18" fmla="*/ 7 w 113"/>
                <a:gd name="T19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69">
                  <a:moveTo>
                    <a:pt x="4" y="49"/>
                  </a:moveTo>
                  <a:cubicBezTo>
                    <a:pt x="4" y="49"/>
                    <a:pt x="0" y="22"/>
                    <a:pt x="23" y="25"/>
                  </a:cubicBezTo>
                  <a:cubicBezTo>
                    <a:pt x="23" y="25"/>
                    <a:pt x="41" y="2"/>
                    <a:pt x="74" y="4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79" y="0"/>
                    <a:pt x="110" y="13"/>
                  </a:cubicBezTo>
                  <a:cubicBezTo>
                    <a:pt x="110" y="13"/>
                    <a:pt x="107" y="24"/>
                    <a:pt x="94" y="25"/>
                  </a:cubicBezTo>
                  <a:cubicBezTo>
                    <a:pt x="94" y="25"/>
                    <a:pt x="109" y="23"/>
                    <a:pt x="113" y="20"/>
                  </a:cubicBezTo>
                  <a:cubicBezTo>
                    <a:pt x="113" y="20"/>
                    <a:pt x="111" y="41"/>
                    <a:pt x="100" y="46"/>
                  </a:cubicBezTo>
                  <a:cubicBezTo>
                    <a:pt x="88" y="50"/>
                    <a:pt x="47" y="29"/>
                    <a:pt x="32" y="49"/>
                  </a:cubicBezTo>
                  <a:cubicBezTo>
                    <a:pt x="16" y="69"/>
                    <a:pt x="7" y="46"/>
                    <a:pt x="7" y="46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063655B3-C419-461F-B900-AD55C446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289"/>
              <a:ext cx="99" cy="72"/>
            </a:xfrm>
            <a:custGeom>
              <a:avLst/>
              <a:gdLst>
                <a:gd name="T0" fmla="*/ 11 w 45"/>
                <a:gd name="T1" fmla="*/ 0 h 33"/>
                <a:gd name="T2" fmla="*/ 45 w 45"/>
                <a:gd name="T3" fmla="*/ 5 h 33"/>
                <a:gd name="T4" fmla="*/ 22 w 45"/>
                <a:gd name="T5" fmla="*/ 30 h 33"/>
                <a:gd name="T6" fmla="*/ 11 w 4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3">
                  <a:moveTo>
                    <a:pt x="11" y="0"/>
                  </a:move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4" y="33"/>
                    <a:pt x="22" y="30"/>
                  </a:cubicBezTo>
                  <a:cubicBezTo>
                    <a:pt x="0" y="2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7D0748D8-77E5-40B5-B3D6-142F7464A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286"/>
              <a:ext cx="86" cy="71"/>
            </a:xfrm>
            <a:custGeom>
              <a:avLst/>
              <a:gdLst>
                <a:gd name="T0" fmla="*/ 4 w 39"/>
                <a:gd name="T1" fmla="*/ 1 h 32"/>
                <a:gd name="T2" fmla="*/ 4 w 39"/>
                <a:gd name="T3" fmla="*/ 2 h 32"/>
                <a:gd name="T4" fmla="*/ 38 w 39"/>
                <a:gd name="T5" fmla="*/ 7 h 32"/>
                <a:gd name="T6" fmla="*/ 38 w 39"/>
                <a:gd name="T7" fmla="*/ 6 h 32"/>
                <a:gd name="T8" fmla="*/ 36 w 39"/>
                <a:gd name="T9" fmla="*/ 6 h 32"/>
                <a:gd name="T10" fmla="*/ 36 w 39"/>
                <a:gd name="T11" fmla="*/ 7 h 32"/>
                <a:gd name="T12" fmla="*/ 33 w 39"/>
                <a:gd name="T13" fmla="*/ 20 h 32"/>
                <a:gd name="T14" fmla="*/ 28 w 39"/>
                <a:gd name="T15" fmla="*/ 27 h 32"/>
                <a:gd name="T16" fmla="*/ 19 w 39"/>
                <a:gd name="T17" fmla="*/ 30 h 32"/>
                <a:gd name="T18" fmla="*/ 15 w 39"/>
                <a:gd name="T19" fmla="*/ 30 h 32"/>
                <a:gd name="T20" fmla="*/ 15 w 39"/>
                <a:gd name="T21" fmla="*/ 30 h 32"/>
                <a:gd name="T22" fmla="*/ 5 w 39"/>
                <a:gd name="T23" fmla="*/ 24 h 32"/>
                <a:gd name="T24" fmla="*/ 2 w 39"/>
                <a:gd name="T25" fmla="*/ 14 h 32"/>
                <a:gd name="T26" fmla="*/ 4 w 39"/>
                <a:gd name="T27" fmla="*/ 5 h 32"/>
                <a:gd name="T28" fmla="*/ 5 w 39"/>
                <a:gd name="T29" fmla="*/ 3 h 32"/>
                <a:gd name="T30" fmla="*/ 5 w 39"/>
                <a:gd name="T31" fmla="*/ 2 h 32"/>
                <a:gd name="T32" fmla="*/ 5 w 39"/>
                <a:gd name="T33" fmla="*/ 1 h 32"/>
                <a:gd name="T34" fmla="*/ 4 w 39"/>
                <a:gd name="T35" fmla="*/ 1 h 32"/>
                <a:gd name="T36" fmla="*/ 4 w 39"/>
                <a:gd name="T37" fmla="*/ 2 h 32"/>
                <a:gd name="T38" fmla="*/ 4 w 39"/>
                <a:gd name="T39" fmla="*/ 1 h 32"/>
                <a:gd name="T40" fmla="*/ 3 w 39"/>
                <a:gd name="T41" fmla="*/ 0 h 32"/>
                <a:gd name="T42" fmla="*/ 0 w 39"/>
                <a:gd name="T43" fmla="*/ 14 h 32"/>
                <a:gd name="T44" fmla="*/ 3 w 39"/>
                <a:gd name="T45" fmla="*/ 25 h 32"/>
                <a:gd name="T46" fmla="*/ 15 w 39"/>
                <a:gd name="T47" fmla="*/ 32 h 32"/>
                <a:gd name="T48" fmla="*/ 15 w 39"/>
                <a:gd name="T49" fmla="*/ 32 h 32"/>
                <a:gd name="T50" fmla="*/ 19 w 39"/>
                <a:gd name="T51" fmla="*/ 32 h 32"/>
                <a:gd name="T52" fmla="*/ 30 w 39"/>
                <a:gd name="T53" fmla="*/ 28 h 32"/>
                <a:gd name="T54" fmla="*/ 38 w 39"/>
                <a:gd name="T55" fmla="*/ 14 h 32"/>
                <a:gd name="T56" fmla="*/ 39 w 39"/>
                <a:gd name="T57" fmla="*/ 6 h 32"/>
                <a:gd name="T58" fmla="*/ 39 w 39"/>
                <a:gd name="T59" fmla="*/ 5 h 32"/>
                <a:gd name="T60" fmla="*/ 3 w 39"/>
                <a:gd name="T61" fmla="*/ 0 h 32"/>
                <a:gd name="T62" fmla="*/ 3 w 39"/>
                <a:gd name="T63" fmla="*/ 0 h 32"/>
                <a:gd name="T64" fmla="*/ 4 w 39"/>
                <a:gd name="T6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32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9"/>
                    <a:pt x="36" y="15"/>
                    <a:pt x="33" y="20"/>
                  </a:cubicBezTo>
                  <a:cubicBezTo>
                    <a:pt x="32" y="23"/>
                    <a:pt x="30" y="25"/>
                    <a:pt x="28" y="27"/>
                  </a:cubicBezTo>
                  <a:cubicBezTo>
                    <a:pt x="25" y="29"/>
                    <a:pt x="23" y="30"/>
                    <a:pt x="19" y="30"/>
                  </a:cubicBezTo>
                  <a:cubicBezTo>
                    <a:pt x="18" y="30"/>
                    <a:pt x="17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0" y="29"/>
                    <a:pt x="7" y="27"/>
                    <a:pt x="5" y="24"/>
                  </a:cubicBezTo>
                  <a:cubicBezTo>
                    <a:pt x="3" y="21"/>
                    <a:pt x="2" y="18"/>
                    <a:pt x="2" y="14"/>
                  </a:cubicBezTo>
                  <a:cubicBezTo>
                    <a:pt x="2" y="11"/>
                    <a:pt x="3" y="8"/>
                    <a:pt x="4" y="5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7"/>
                    <a:pt x="0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5" y="29"/>
                    <a:pt x="9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8" y="32"/>
                    <a:pt x="19" y="32"/>
                  </a:cubicBezTo>
                  <a:cubicBezTo>
                    <a:pt x="24" y="32"/>
                    <a:pt x="28" y="31"/>
                    <a:pt x="30" y="28"/>
                  </a:cubicBezTo>
                  <a:cubicBezTo>
                    <a:pt x="35" y="24"/>
                    <a:pt x="37" y="19"/>
                    <a:pt x="38" y="14"/>
                  </a:cubicBezTo>
                  <a:cubicBezTo>
                    <a:pt x="39" y="9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26ADEE6-7230-454E-8AE1-7FEF48C7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1302"/>
              <a:ext cx="18" cy="35"/>
            </a:xfrm>
            <a:custGeom>
              <a:avLst/>
              <a:gdLst>
                <a:gd name="T0" fmla="*/ 8 w 8"/>
                <a:gd name="T1" fmla="*/ 8 h 16"/>
                <a:gd name="T2" fmla="*/ 4 w 8"/>
                <a:gd name="T3" fmla="*/ 16 h 16"/>
                <a:gd name="T4" fmla="*/ 0 w 8"/>
                <a:gd name="T5" fmla="*/ 8 h 16"/>
                <a:gd name="T6" fmla="*/ 4 w 8"/>
                <a:gd name="T7" fmla="*/ 0 h 16"/>
                <a:gd name="T8" fmla="*/ 8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8" y="8"/>
                  </a:moveTo>
                  <a:cubicBezTo>
                    <a:pt x="8" y="12"/>
                    <a:pt x="6" y="16"/>
                    <a:pt x="4" y="16"/>
                  </a:cubicBezTo>
                  <a:cubicBezTo>
                    <a:pt x="1" y="15"/>
                    <a:pt x="0" y="12"/>
                    <a:pt x="0" y="8"/>
                  </a:cubicBezTo>
                  <a:cubicBezTo>
                    <a:pt x="0" y="4"/>
                    <a:pt x="2" y="0"/>
                    <a:pt x="4" y="0"/>
                  </a:cubicBezTo>
                  <a:cubicBezTo>
                    <a:pt x="7" y="0"/>
                    <a:pt x="8" y="4"/>
                    <a:pt x="8" y="8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7B2AAFC-F624-4452-BCAC-22E52CB68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284"/>
              <a:ext cx="88" cy="20"/>
            </a:xfrm>
            <a:custGeom>
              <a:avLst/>
              <a:gdLst>
                <a:gd name="T0" fmla="*/ 88 w 88"/>
                <a:gd name="T1" fmla="*/ 13 h 20"/>
                <a:gd name="T2" fmla="*/ 2 w 88"/>
                <a:gd name="T3" fmla="*/ 0 h 20"/>
                <a:gd name="T4" fmla="*/ 0 w 88"/>
                <a:gd name="T5" fmla="*/ 9 h 20"/>
                <a:gd name="T6" fmla="*/ 86 w 88"/>
                <a:gd name="T7" fmla="*/ 20 h 20"/>
                <a:gd name="T8" fmla="*/ 88 w 88"/>
                <a:gd name="T9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20">
                  <a:moveTo>
                    <a:pt x="88" y="13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86" y="20"/>
                  </a:lnTo>
                  <a:lnTo>
                    <a:pt x="88" y="13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02F6D3D0-D8C7-43D6-85A0-0190B4AE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00"/>
              <a:ext cx="101" cy="68"/>
            </a:xfrm>
            <a:custGeom>
              <a:avLst/>
              <a:gdLst>
                <a:gd name="T0" fmla="*/ 38 w 46"/>
                <a:gd name="T1" fmla="*/ 3 h 31"/>
                <a:gd name="T2" fmla="*/ 6 w 46"/>
                <a:gd name="T3" fmla="*/ 0 h 31"/>
                <a:gd name="T4" fmla="*/ 23 w 46"/>
                <a:gd name="T5" fmla="*/ 31 h 31"/>
                <a:gd name="T6" fmla="*/ 38 w 46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1">
                  <a:moveTo>
                    <a:pt x="38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0" y="31"/>
                    <a:pt x="23" y="31"/>
                  </a:cubicBezTo>
                  <a:cubicBezTo>
                    <a:pt x="46" y="31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BD68827D-802A-4325-8860-8EFCAB05D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297"/>
              <a:ext cx="82" cy="73"/>
            </a:xfrm>
            <a:custGeom>
              <a:avLst/>
              <a:gdLst>
                <a:gd name="T0" fmla="*/ 34 w 37"/>
                <a:gd name="T1" fmla="*/ 4 h 33"/>
                <a:gd name="T2" fmla="*/ 35 w 37"/>
                <a:gd name="T3" fmla="*/ 3 h 33"/>
                <a:gd name="T4" fmla="*/ 1 w 37"/>
                <a:gd name="T5" fmla="*/ 0 h 33"/>
                <a:gd name="T6" fmla="*/ 1 w 37"/>
                <a:gd name="T7" fmla="*/ 1 h 33"/>
                <a:gd name="T8" fmla="*/ 0 w 37"/>
                <a:gd name="T9" fmla="*/ 9 h 33"/>
                <a:gd name="T10" fmla="*/ 3 w 37"/>
                <a:gd name="T11" fmla="*/ 25 h 33"/>
                <a:gd name="T12" fmla="*/ 19 w 37"/>
                <a:gd name="T13" fmla="*/ 33 h 33"/>
                <a:gd name="T14" fmla="*/ 19 w 37"/>
                <a:gd name="T15" fmla="*/ 33 h 33"/>
                <a:gd name="T16" fmla="*/ 19 w 37"/>
                <a:gd name="T17" fmla="*/ 33 h 33"/>
                <a:gd name="T18" fmla="*/ 33 w 37"/>
                <a:gd name="T19" fmla="*/ 26 h 33"/>
                <a:gd name="T20" fmla="*/ 37 w 37"/>
                <a:gd name="T21" fmla="*/ 13 h 33"/>
                <a:gd name="T22" fmla="*/ 36 w 37"/>
                <a:gd name="T23" fmla="*/ 4 h 33"/>
                <a:gd name="T24" fmla="*/ 35 w 37"/>
                <a:gd name="T25" fmla="*/ 3 h 33"/>
                <a:gd name="T26" fmla="*/ 35 w 37"/>
                <a:gd name="T27" fmla="*/ 3 h 33"/>
                <a:gd name="T28" fmla="*/ 34 w 37"/>
                <a:gd name="T29" fmla="*/ 4 h 33"/>
                <a:gd name="T30" fmla="*/ 33 w 37"/>
                <a:gd name="T31" fmla="*/ 4 h 33"/>
                <a:gd name="T32" fmla="*/ 33 w 37"/>
                <a:gd name="T33" fmla="*/ 5 h 33"/>
                <a:gd name="T34" fmla="*/ 34 w 37"/>
                <a:gd name="T35" fmla="*/ 13 h 33"/>
                <a:gd name="T36" fmla="*/ 31 w 37"/>
                <a:gd name="T37" fmla="*/ 25 h 33"/>
                <a:gd name="T38" fmla="*/ 19 w 37"/>
                <a:gd name="T39" fmla="*/ 31 h 33"/>
                <a:gd name="T40" fmla="*/ 19 w 37"/>
                <a:gd name="T41" fmla="*/ 31 h 33"/>
                <a:gd name="T42" fmla="*/ 19 w 37"/>
                <a:gd name="T43" fmla="*/ 31 h 33"/>
                <a:gd name="T44" fmla="*/ 6 w 37"/>
                <a:gd name="T45" fmla="*/ 23 h 33"/>
                <a:gd name="T46" fmla="*/ 3 w 37"/>
                <a:gd name="T47" fmla="*/ 9 h 33"/>
                <a:gd name="T48" fmla="*/ 3 w 37"/>
                <a:gd name="T49" fmla="*/ 4 h 33"/>
                <a:gd name="T50" fmla="*/ 3 w 37"/>
                <a:gd name="T51" fmla="*/ 2 h 33"/>
                <a:gd name="T52" fmla="*/ 3 w 37"/>
                <a:gd name="T53" fmla="*/ 2 h 33"/>
                <a:gd name="T54" fmla="*/ 2 w 37"/>
                <a:gd name="T55" fmla="*/ 1 h 33"/>
                <a:gd name="T56" fmla="*/ 2 w 37"/>
                <a:gd name="T57" fmla="*/ 3 h 33"/>
                <a:gd name="T58" fmla="*/ 34 w 37"/>
                <a:gd name="T59" fmla="*/ 5 h 33"/>
                <a:gd name="T60" fmla="*/ 34 w 37"/>
                <a:gd name="T61" fmla="*/ 4 h 33"/>
                <a:gd name="T62" fmla="*/ 33 w 37"/>
                <a:gd name="T63" fmla="*/ 4 h 33"/>
                <a:gd name="T64" fmla="*/ 34 w 37"/>
                <a:gd name="T65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33">
                  <a:moveTo>
                    <a:pt x="34" y="4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5"/>
                    <a:pt x="0" y="9"/>
                  </a:cubicBezTo>
                  <a:cubicBezTo>
                    <a:pt x="0" y="14"/>
                    <a:pt x="1" y="20"/>
                    <a:pt x="3" y="25"/>
                  </a:cubicBezTo>
                  <a:cubicBezTo>
                    <a:pt x="6" y="30"/>
                    <a:pt x="11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6" y="33"/>
                    <a:pt x="31" y="30"/>
                    <a:pt x="33" y="26"/>
                  </a:cubicBezTo>
                  <a:cubicBezTo>
                    <a:pt x="36" y="22"/>
                    <a:pt x="37" y="18"/>
                    <a:pt x="37" y="13"/>
                  </a:cubicBezTo>
                  <a:cubicBezTo>
                    <a:pt x="37" y="8"/>
                    <a:pt x="36" y="4"/>
                    <a:pt x="36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4" y="6"/>
                    <a:pt x="34" y="10"/>
                    <a:pt x="34" y="13"/>
                  </a:cubicBezTo>
                  <a:cubicBezTo>
                    <a:pt x="34" y="17"/>
                    <a:pt x="34" y="22"/>
                    <a:pt x="31" y="25"/>
                  </a:cubicBezTo>
                  <a:cubicBezTo>
                    <a:pt x="29" y="28"/>
                    <a:pt x="26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2" y="31"/>
                    <a:pt x="8" y="28"/>
                    <a:pt x="6" y="23"/>
                  </a:cubicBezTo>
                  <a:cubicBezTo>
                    <a:pt x="3" y="19"/>
                    <a:pt x="3" y="14"/>
                    <a:pt x="3" y="9"/>
                  </a:cubicBezTo>
                  <a:cubicBezTo>
                    <a:pt x="3" y="7"/>
                    <a:pt x="3" y="5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A5A56905-8D96-48C8-995D-A30C84954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297"/>
              <a:ext cx="83" cy="16"/>
            </a:xfrm>
            <a:custGeom>
              <a:avLst/>
              <a:gdLst>
                <a:gd name="T0" fmla="*/ 0 w 83"/>
                <a:gd name="T1" fmla="*/ 0 h 16"/>
                <a:gd name="T2" fmla="*/ 83 w 83"/>
                <a:gd name="T3" fmla="*/ 7 h 16"/>
                <a:gd name="T4" fmla="*/ 83 w 83"/>
                <a:gd name="T5" fmla="*/ 16 h 16"/>
                <a:gd name="T6" fmla="*/ 0 w 83"/>
                <a:gd name="T7" fmla="*/ 9 h 16"/>
                <a:gd name="T8" fmla="*/ 0 w 8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6">
                  <a:moveTo>
                    <a:pt x="0" y="0"/>
                  </a:moveTo>
                  <a:lnTo>
                    <a:pt x="83" y="7"/>
                  </a:lnTo>
                  <a:lnTo>
                    <a:pt x="83" y="16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6E8F277E-B391-41F0-845F-4B4F32383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1308"/>
              <a:ext cx="20" cy="36"/>
            </a:xfrm>
            <a:custGeom>
              <a:avLst/>
              <a:gdLst>
                <a:gd name="T0" fmla="*/ 9 w 9"/>
                <a:gd name="T1" fmla="*/ 8 h 16"/>
                <a:gd name="T2" fmla="*/ 4 w 9"/>
                <a:gd name="T3" fmla="*/ 15 h 16"/>
                <a:gd name="T4" fmla="*/ 1 w 9"/>
                <a:gd name="T5" fmla="*/ 8 h 16"/>
                <a:gd name="T6" fmla="*/ 5 w 9"/>
                <a:gd name="T7" fmla="*/ 0 h 16"/>
                <a:gd name="T8" fmla="*/ 9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9" y="8"/>
                  </a:moveTo>
                  <a:cubicBezTo>
                    <a:pt x="9" y="12"/>
                    <a:pt x="7" y="16"/>
                    <a:pt x="4" y="15"/>
                  </a:cubicBezTo>
                  <a:cubicBezTo>
                    <a:pt x="2" y="15"/>
                    <a:pt x="0" y="12"/>
                    <a:pt x="1" y="8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4"/>
                    <a:pt x="9" y="8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82FC8914-4F73-4255-B4A5-06E242119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315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3 w 38"/>
                <a:gd name="T3" fmla="*/ 0 h 77"/>
                <a:gd name="T4" fmla="*/ 38 w 38"/>
                <a:gd name="T5" fmla="*/ 70 h 77"/>
                <a:gd name="T6" fmla="*/ 0 w 38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3" y="0"/>
                  </a:lnTo>
                  <a:lnTo>
                    <a:pt x="38" y="7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0262E2AC-105E-48B6-A3BA-C9C127685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284"/>
              <a:ext cx="63" cy="29"/>
            </a:xfrm>
            <a:custGeom>
              <a:avLst/>
              <a:gdLst>
                <a:gd name="T0" fmla="*/ 61 w 63"/>
                <a:gd name="T1" fmla="*/ 9 h 29"/>
                <a:gd name="T2" fmla="*/ 0 w 63"/>
                <a:gd name="T3" fmla="*/ 29 h 29"/>
                <a:gd name="T4" fmla="*/ 2 w 63"/>
                <a:gd name="T5" fmla="*/ 20 h 29"/>
                <a:gd name="T6" fmla="*/ 63 w 63"/>
                <a:gd name="T7" fmla="*/ 0 h 29"/>
                <a:gd name="T8" fmla="*/ 61 w 63"/>
                <a:gd name="T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9">
                  <a:moveTo>
                    <a:pt x="61" y="9"/>
                  </a:moveTo>
                  <a:lnTo>
                    <a:pt x="0" y="29"/>
                  </a:lnTo>
                  <a:lnTo>
                    <a:pt x="2" y="20"/>
                  </a:lnTo>
                  <a:lnTo>
                    <a:pt x="63" y="0"/>
                  </a:lnTo>
                  <a:lnTo>
                    <a:pt x="61" y="9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94A2FB3F-375A-45C2-A82F-CC2D516C1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306"/>
              <a:ext cx="22" cy="9"/>
            </a:xfrm>
            <a:custGeom>
              <a:avLst/>
              <a:gdLst>
                <a:gd name="T0" fmla="*/ 1 w 10"/>
                <a:gd name="T1" fmla="*/ 4 h 4"/>
                <a:gd name="T2" fmla="*/ 5 w 10"/>
                <a:gd name="T3" fmla="*/ 3 h 4"/>
                <a:gd name="T4" fmla="*/ 8 w 10"/>
                <a:gd name="T5" fmla="*/ 4 h 4"/>
                <a:gd name="T6" fmla="*/ 10 w 10"/>
                <a:gd name="T7" fmla="*/ 2 h 4"/>
                <a:gd name="T8" fmla="*/ 5 w 10"/>
                <a:gd name="T9" fmla="*/ 0 h 4"/>
                <a:gd name="T10" fmla="*/ 0 w 10"/>
                <a:gd name="T11" fmla="*/ 1 h 4"/>
                <a:gd name="T12" fmla="*/ 1 w 1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3" y="3"/>
                    <a:pt x="4" y="3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2C7EE7C6-BA2B-4D44-A9FF-08F838EB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34"/>
              <a:ext cx="97" cy="187"/>
            </a:xfrm>
            <a:custGeom>
              <a:avLst/>
              <a:gdLst>
                <a:gd name="T0" fmla="*/ 66 w 97"/>
                <a:gd name="T1" fmla="*/ 13 h 187"/>
                <a:gd name="T2" fmla="*/ 97 w 97"/>
                <a:gd name="T3" fmla="*/ 163 h 187"/>
                <a:gd name="T4" fmla="*/ 58 w 97"/>
                <a:gd name="T5" fmla="*/ 187 h 187"/>
                <a:gd name="T6" fmla="*/ 0 w 97"/>
                <a:gd name="T7" fmla="*/ 0 h 187"/>
                <a:gd name="T8" fmla="*/ 66 w 97"/>
                <a:gd name="T9" fmla="*/ 1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87">
                  <a:moveTo>
                    <a:pt x="66" y="13"/>
                  </a:moveTo>
                  <a:lnTo>
                    <a:pt x="97" y="163"/>
                  </a:lnTo>
                  <a:lnTo>
                    <a:pt x="58" y="187"/>
                  </a:lnTo>
                  <a:lnTo>
                    <a:pt x="0" y="0"/>
                  </a:lnTo>
                  <a:lnTo>
                    <a:pt x="66" y="13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BB788B1-D130-4BEC-906D-80D806646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857"/>
              <a:ext cx="210" cy="112"/>
            </a:xfrm>
            <a:custGeom>
              <a:avLst/>
              <a:gdLst>
                <a:gd name="T0" fmla="*/ 61 w 95"/>
                <a:gd name="T1" fmla="*/ 0 h 51"/>
                <a:gd name="T2" fmla="*/ 33 w 95"/>
                <a:gd name="T3" fmla="*/ 18 h 51"/>
                <a:gd name="T4" fmla="*/ 1 w 95"/>
                <a:gd name="T5" fmla="*/ 39 h 51"/>
                <a:gd name="T6" fmla="*/ 68 w 95"/>
                <a:gd name="T7" fmla="*/ 38 h 51"/>
                <a:gd name="T8" fmla="*/ 68 w 95"/>
                <a:gd name="T9" fmla="*/ 42 h 51"/>
                <a:gd name="T10" fmla="*/ 95 w 95"/>
                <a:gd name="T11" fmla="*/ 41 h 51"/>
                <a:gd name="T12" fmla="*/ 95 w 95"/>
                <a:gd name="T13" fmla="*/ 7 h 51"/>
                <a:gd name="T14" fmla="*/ 73 w 95"/>
                <a:gd name="T15" fmla="*/ 8 h 51"/>
                <a:gd name="T16" fmla="*/ 74 w 95"/>
                <a:gd name="T17" fmla="*/ 5 h 51"/>
                <a:gd name="T18" fmla="*/ 61 w 95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1">
                  <a:moveTo>
                    <a:pt x="61" y="0"/>
                  </a:moveTo>
                  <a:cubicBezTo>
                    <a:pt x="61" y="0"/>
                    <a:pt x="50" y="13"/>
                    <a:pt x="33" y="18"/>
                  </a:cubicBezTo>
                  <a:cubicBezTo>
                    <a:pt x="16" y="23"/>
                    <a:pt x="0" y="29"/>
                    <a:pt x="1" y="39"/>
                  </a:cubicBezTo>
                  <a:cubicBezTo>
                    <a:pt x="1" y="39"/>
                    <a:pt x="27" y="51"/>
                    <a:pt x="68" y="38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95" y="41"/>
                    <a:pt x="95" y="41"/>
                    <a:pt x="95" y="41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4" y="5"/>
                    <a:pt x="74" y="5"/>
                    <a:pt x="74" y="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6DE4A8A5-E701-4C4F-B920-E1A364E92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927"/>
              <a:ext cx="208" cy="42"/>
            </a:xfrm>
            <a:custGeom>
              <a:avLst/>
              <a:gdLst>
                <a:gd name="T0" fmla="*/ 49 w 94"/>
                <a:gd name="T1" fmla="*/ 6 h 19"/>
                <a:gd name="T2" fmla="*/ 1 w 94"/>
                <a:gd name="T3" fmla="*/ 5 h 19"/>
                <a:gd name="T4" fmla="*/ 0 w 94"/>
                <a:gd name="T5" fmla="*/ 7 h 19"/>
                <a:gd name="T6" fmla="*/ 67 w 94"/>
                <a:gd name="T7" fmla="*/ 6 h 19"/>
                <a:gd name="T8" fmla="*/ 67 w 94"/>
                <a:gd name="T9" fmla="*/ 10 h 19"/>
                <a:gd name="T10" fmla="*/ 94 w 94"/>
                <a:gd name="T11" fmla="*/ 9 h 19"/>
                <a:gd name="T12" fmla="*/ 94 w 94"/>
                <a:gd name="T13" fmla="*/ 2 h 19"/>
                <a:gd name="T14" fmla="*/ 49 w 94"/>
                <a:gd name="T1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9">
                  <a:moveTo>
                    <a:pt x="49" y="6"/>
                  </a:moveTo>
                  <a:cubicBezTo>
                    <a:pt x="12" y="15"/>
                    <a:pt x="3" y="5"/>
                    <a:pt x="1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26" y="19"/>
                    <a:pt x="67" y="6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5" y="3"/>
                    <a:pt x="77" y="0"/>
                    <a:pt x="49" y="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F0342AF6-D725-4403-80D5-7EB989ABC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2564"/>
              <a:ext cx="148" cy="372"/>
            </a:xfrm>
            <a:custGeom>
              <a:avLst/>
              <a:gdLst>
                <a:gd name="T0" fmla="*/ 0 w 148"/>
                <a:gd name="T1" fmla="*/ 0 h 372"/>
                <a:gd name="T2" fmla="*/ 108 w 148"/>
                <a:gd name="T3" fmla="*/ 372 h 372"/>
                <a:gd name="T4" fmla="*/ 148 w 148"/>
                <a:gd name="T5" fmla="*/ 346 h 372"/>
                <a:gd name="T6" fmla="*/ 73 w 148"/>
                <a:gd name="T7" fmla="*/ 20 h 372"/>
                <a:gd name="T8" fmla="*/ 0 w 148"/>
                <a:gd name="T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372">
                  <a:moveTo>
                    <a:pt x="0" y="0"/>
                  </a:moveTo>
                  <a:lnTo>
                    <a:pt x="108" y="372"/>
                  </a:lnTo>
                  <a:lnTo>
                    <a:pt x="148" y="346"/>
                  </a:lnTo>
                  <a:lnTo>
                    <a:pt x="73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CF38191B-1185-45E8-826D-DB5E13F4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844"/>
              <a:ext cx="216" cy="114"/>
            </a:xfrm>
            <a:custGeom>
              <a:avLst/>
              <a:gdLst>
                <a:gd name="T0" fmla="*/ 27 w 98"/>
                <a:gd name="T1" fmla="*/ 0 h 52"/>
                <a:gd name="T2" fmla="*/ 61 w 98"/>
                <a:gd name="T3" fmla="*/ 5 h 52"/>
                <a:gd name="T4" fmla="*/ 98 w 98"/>
                <a:gd name="T5" fmla="*/ 10 h 52"/>
                <a:gd name="T6" fmla="*/ 37 w 98"/>
                <a:gd name="T7" fmla="*/ 38 h 52"/>
                <a:gd name="T8" fmla="*/ 39 w 98"/>
                <a:gd name="T9" fmla="*/ 41 h 52"/>
                <a:gd name="T10" fmla="*/ 14 w 98"/>
                <a:gd name="T11" fmla="*/ 52 h 52"/>
                <a:gd name="T12" fmla="*/ 0 w 98"/>
                <a:gd name="T13" fmla="*/ 21 h 52"/>
                <a:gd name="T14" fmla="*/ 21 w 98"/>
                <a:gd name="T15" fmla="*/ 13 h 52"/>
                <a:gd name="T16" fmla="*/ 18 w 98"/>
                <a:gd name="T17" fmla="*/ 10 h 52"/>
                <a:gd name="T18" fmla="*/ 27 w 98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52">
                  <a:moveTo>
                    <a:pt x="27" y="0"/>
                  </a:moveTo>
                  <a:cubicBezTo>
                    <a:pt x="27" y="0"/>
                    <a:pt x="44" y="8"/>
                    <a:pt x="61" y="5"/>
                  </a:cubicBezTo>
                  <a:cubicBezTo>
                    <a:pt x="79" y="2"/>
                    <a:pt x="95" y="1"/>
                    <a:pt x="98" y="10"/>
                  </a:cubicBezTo>
                  <a:cubicBezTo>
                    <a:pt x="98" y="10"/>
                    <a:pt x="80" y="32"/>
                    <a:pt x="37" y="38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8" y="10"/>
                    <a:pt x="18" y="10"/>
                    <a:pt x="18" y="1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8405CF54-1006-4434-BE4F-1983ADB90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861"/>
              <a:ext cx="192" cy="97"/>
            </a:xfrm>
            <a:custGeom>
              <a:avLst/>
              <a:gdLst>
                <a:gd name="T0" fmla="*/ 43 w 87"/>
                <a:gd name="T1" fmla="*/ 22 h 44"/>
                <a:gd name="T2" fmla="*/ 86 w 87"/>
                <a:gd name="T3" fmla="*/ 0 h 44"/>
                <a:gd name="T4" fmla="*/ 87 w 87"/>
                <a:gd name="T5" fmla="*/ 2 h 44"/>
                <a:gd name="T6" fmla="*/ 26 w 87"/>
                <a:gd name="T7" fmla="*/ 30 h 44"/>
                <a:gd name="T8" fmla="*/ 28 w 87"/>
                <a:gd name="T9" fmla="*/ 33 h 44"/>
                <a:gd name="T10" fmla="*/ 3 w 87"/>
                <a:gd name="T11" fmla="*/ 44 h 44"/>
                <a:gd name="T12" fmla="*/ 0 w 87"/>
                <a:gd name="T13" fmla="*/ 38 h 44"/>
                <a:gd name="T14" fmla="*/ 43 w 87"/>
                <a:gd name="T15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44">
                  <a:moveTo>
                    <a:pt x="43" y="22"/>
                  </a:moveTo>
                  <a:cubicBezTo>
                    <a:pt x="80" y="15"/>
                    <a:pt x="84" y="1"/>
                    <a:pt x="86" y="0"/>
                  </a:cubicBezTo>
                  <a:cubicBezTo>
                    <a:pt x="87" y="1"/>
                    <a:pt x="87" y="1"/>
                    <a:pt x="87" y="2"/>
                  </a:cubicBezTo>
                  <a:cubicBezTo>
                    <a:pt x="87" y="2"/>
                    <a:pt x="69" y="24"/>
                    <a:pt x="26" y="30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9" y="34"/>
                    <a:pt x="15" y="28"/>
                    <a:pt x="43" y="22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CFF5DD78-FF80-442B-BA18-4560DDC5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1964"/>
              <a:ext cx="498" cy="862"/>
            </a:xfrm>
            <a:custGeom>
              <a:avLst/>
              <a:gdLst>
                <a:gd name="T0" fmla="*/ 23 w 226"/>
                <a:gd name="T1" fmla="*/ 0 h 392"/>
                <a:gd name="T2" fmla="*/ 78 w 226"/>
                <a:gd name="T3" fmla="*/ 379 h 392"/>
                <a:gd name="T4" fmla="*/ 117 w 226"/>
                <a:gd name="T5" fmla="*/ 376 h 392"/>
                <a:gd name="T6" fmla="*/ 89 w 226"/>
                <a:gd name="T7" fmla="*/ 93 h 392"/>
                <a:gd name="T8" fmla="*/ 104 w 226"/>
                <a:gd name="T9" fmla="*/ 94 h 392"/>
                <a:gd name="T10" fmla="*/ 151 w 226"/>
                <a:gd name="T11" fmla="*/ 218 h 392"/>
                <a:gd name="T12" fmla="*/ 189 w 226"/>
                <a:gd name="T13" fmla="*/ 384 h 392"/>
                <a:gd name="T14" fmla="*/ 226 w 226"/>
                <a:gd name="T15" fmla="*/ 374 h 392"/>
                <a:gd name="T16" fmla="*/ 213 w 226"/>
                <a:gd name="T17" fmla="*/ 232 h 392"/>
                <a:gd name="T18" fmla="*/ 161 w 226"/>
                <a:gd name="T19" fmla="*/ 31 h 392"/>
                <a:gd name="T20" fmla="*/ 23 w 226"/>
                <a:gd name="T21" fmla="*/ 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392">
                  <a:moveTo>
                    <a:pt x="23" y="0"/>
                  </a:moveTo>
                  <a:cubicBezTo>
                    <a:pt x="23" y="0"/>
                    <a:pt x="0" y="182"/>
                    <a:pt x="78" y="379"/>
                  </a:cubicBezTo>
                  <a:cubicBezTo>
                    <a:pt x="78" y="379"/>
                    <a:pt x="100" y="392"/>
                    <a:pt x="117" y="376"/>
                  </a:cubicBezTo>
                  <a:cubicBezTo>
                    <a:pt x="117" y="376"/>
                    <a:pt x="88" y="208"/>
                    <a:pt x="89" y="93"/>
                  </a:cubicBezTo>
                  <a:cubicBezTo>
                    <a:pt x="104" y="94"/>
                    <a:pt x="104" y="94"/>
                    <a:pt x="104" y="94"/>
                  </a:cubicBezTo>
                  <a:cubicBezTo>
                    <a:pt x="104" y="94"/>
                    <a:pt x="146" y="191"/>
                    <a:pt x="151" y="218"/>
                  </a:cubicBezTo>
                  <a:cubicBezTo>
                    <a:pt x="156" y="245"/>
                    <a:pt x="182" y="372"/>
                    <a:pt x="189" y="384"/>
                  </a:cubicBezTo>
                  <a:cubicBezTo>
                    <a:pt x="189" y="384"/>
                    <a:pt x="219" y="390"/>
                    <a:pt x="226" y="374"/>
                  </a:cubicBezTo>
                  <a:cubicBezTo>
                    <a:pt x="226" y="374"/>
                    <a:pt x="218" y="279"/>
                    <a:pt x="213" y="232"/>
                  </a:cubicBezTo>
                  <a:cubicBezTo>
                    <a:pt x="209" y="196"/>
                    <a:pt x="161" y="31"/>
                    <a:pt x="161" y="31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EF97A4B3-2718-4C2A-A5AD-B29CD4EC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553"/>
              <a:ext cx="382" cy="517"/>
            </a:xfrm>
            <a:custGeom>
              <a:avLst/>
              <a:gdLst>
                <a:gd name="T0" fmla="*/ 6 w 173"/>
                <a:gd name="T1" fmla="*/ 200 h 235"/>
                <a:gd name="T2" fmla="*/ 144 w 173"/>
                <a:gd name="T3" fmla="*/ 218 h 235"/>
                <a:gd name="T4" fmla="*/ 173 w 173"/>
                <a:gd name="T5" fmla="*/ 24 h 235"/>
                <a:gd name="T6" fmla="*/ 95 w 173"/>
                <a:gd name="T7" fmla="*/ 2 h 235"/>
                <a:gd name="T8" fmla="*/ 89 w 173"/>
                <a:gd name="T9" fmla="*/ 17 h 235"/>
                <a:gd name="T10" fmla="*/ 86 w 173"/>
                <a:gd name="T11" fmla="*/ 1 h 235"/>
                <a:gd name="T12" fmla="*/ 0 w 173"/>
                <a:gd name="T13" fmla="*/ 4 h 235"/>
                <a:gd name="T14" fmla="*/ 6 w 173"/>
                <a:gd name="T15" fmla="*/ 20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235">
                  <a:moveTo>
                    <a:pt x="6" y="200"/>
                  </a:moveTo>
                  <a:cubicBezTo>
                    <a:pt x="6" y="200"/>
                    <a:pt x="76" y="235"/>
                    <a:pt x="144" y="218"/>
                  </a:cubicBezTo>
                  <a:cubicBezTo>
                    <a:pt x="144" y="218"/>
                    <a:pt x="162" y="98"/>
                    <a:pt x="173" y="24"/>
                  </a:cubicBezTo>
                  <a:cubicBezTo>
                    <a:pt x="173" y="24"/>
                    <a:pt x="137" y="8"/>
                    <a:pt x="95" y="2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6" y="1"/>
                    <a:pt x="24" y="0"/>
                    <a:pt x="0" y="4"/>
                  </a:cubicBezTo>
                  <a:cubicBezTo>
                    <a:pt x="0" y="4"/>
                    <a:pt x="3" y="143"/>
                    <a:pt x="6" y="2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39F55B17-6AE8-4121-9DAD-7F70EB91C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24"/>
              <a:ext cx="73" cy="79"/>
            </a:xfrm>
            <a:custGeom>
              <a:avLst/>
              <a:gdLst>
                <a:gd name="T0" fmla="*/ 0 w 73"/>
                <a:gd name="T1" fmla="*/ 31 h 79"/>
                <a:gd name="T2" fmla="*/ 42 w 73"/>
                <a:gd name="T3" fmla="*/ 79 h 79"/>
                <a:gd name="T4" fmla="*/ 73 w 73"/>
                <a:gd name="T5" fmla="*/ 31 h 79"/>
                <a:gd name="T6" fmla="*/ 24 w 73"/>
                <a:gd name="T7" fmla="*/ 0 h 79"/>
                <a:gd name="T8" fmla="*/ 0 w 73"/>
                <a:gd name="T9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9">
                  <a:moveTo>
                    <a:pt x="0" y="31"/>
                  </a:moveTo>
                  <a:lnTo>
                    <a:pt x="42" y="79"/>
                  </a:lnTo>
                  <a:lnTo>
                    <a:pt x="73" y="31"/>
                  </a:lnTo>
                  <a:lnTo>
                    <a:pt x="24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2C9805E2-1881-451F-A9C1-AB1BA4B3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539"/>
              <a:ext cx="70" cy="69"/>
            </a:xfrm>
            <a:custGeom>
              <a:avLst/>
              <a:gdLst>
                <a:gd name="T0" fmla="*/ 70 w 70"/>
                <a:gd name="T1" fmla="*/ 31 h 69"/>
                <a:gd name="T2" fmla="*/ 31 w 70"/>
                <a:gd name="T3" fmla="*/ 69 h 69"/>
                <a:gd name="T4" fmla="*/ 0 w 70"/>
                <a:gd name="T5" fmla="*/ 18 h 69"/>
                <a:gd name="T6" fmla="*/ 53 w 70"/>
                <a:gd name="T7" fmla="*/ 0 h 69"/>
                <a:gd name="T8" fmla="*/ 70 w 70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31"/>
                  </a:moveTo>
                  <a:lnTo>
                    <a:pt x="31" y="69"/>
                  </a:lnTo>
                  <a:lnTo>
                    <a:pt x="0" y="18"/>
                  </a:lnTo>
                  <a:lnTo>
                    <a:pt x="53" y="0"/>
                  </a:lnTo>
                  <a:lnTo>
                    <a:pt x="70" y="31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DAA53515-1CB0-44C0-9437-09DB728B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1605"/>
              <a:ext cx="155" cy="264"/>
            </a:xfrm>
            <a:custGeom>
              <a:avLst/>
              <a:gdLst>
                <a:gd name="T0" fmla="*/ 21 w 70"/>
                <a:gd name="T1" fmla="*/ 0 h 120"/>
                <a:gd name="T2" fmla="*/ 70 w 70"/>
                <a:gd name="T3" fmla="*/ 106 h 120"/>
                <a:gd name="T4" fmla="*/ 34 w 70"/>
                <a:gd name="T5" fmla="*/ 120 h 120"/>
                <a:gd name="T6" fmla="*/ 0 w 70"/>
                <a:gd name="T7" fmla="*/ 62 h 120"/>
                <a:gd name="T8" fmla="*/ 21 w 70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20">
                  <a:moveTo>
                    <a:pt x="21" y="0"/>
                  </a:moveTo>
                  <a:cubicBezTo>
                    <a:pt x="21" y="0"/>
                    <a:pt x="59" y="67"/>
                    <a:pt x="70" y="106"/>
                  </a:cubicBezTo>
                  <a:cubicBezTo>
                    <a:pt x="70" y="106"/>
                    <a:pt x="55" y="120"/>
                    <a:pt x="34" y="120"/>
                  </a:cubicBezTo>
                  <a:cubicBezTo>
                    <a:pt x="0" y="62"/>
                    <a:pt x="0" y="62"/>
                    <a:pt x="0" y="6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D9B888BA-922A-4EE8-B9A8-44C5E9133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564"/>
              <a:ext cx="164" cy="259"/>
            </a:xfrm>
            <a:custGeom>
              <a:avLst/>
              <a:gdLst>
                <a:gd name="T0" fmla="*/ 58 w 74"/>
                <a:gd name="T1" fmla="*/ 0 h 118"/>
                <a:gd name="T2" fmla="*/ 0 w 74"/>
                <a:gd name="T3" fmla="*/ 101 h 118"/>
                <a:gd name="T4" fmla="*/ 35 w 74"/>
                <a:gd name="T5" fmla="*/ 118 h 118"/>
                <a:gd name="T6" fmla="*/ 74 w 74"/>
                <a:gd name="T7" fmla="*/ 63 h 118"/>
                <a:gd name="T8" fmla="*/ 58 w 74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18">
                  <a:moveTo>
                    <a:pt x="58" y="0"/>
                  </a:moveTo>
                  <a:cubicBezTo>
                    <a:pt x="58" y="0"/>
                    <a:pt x="14" y="63"/>
                    <a:pt x="0" y="101"/>
                  </a:cubicBezTo>
                  <a:cubicBezTo>
                    <a:pt x="0" y="101"/>
                    <a:pt x="14" y="116"/>
                    <a:pt x="35" y="118"/>
                  </a:cubicBezTo>
                  <a:cubicBezTo>
                    <a:pt x="74" y="63"/>
                    <a:pt x="74" y="63"/>
                    <a:pt x="74" y="6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7B82CDC-B34B-46A5-B375-F9BD38E91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953"/>
              <a:ext cx="305" cy="158"/>
            </a:xfrm>
            <a:custGeom>
              <a:avLst/>
              <a:gdLst>
                <a:gd name="T0" fmla="*/ 0 w 138"/>
                <a:gd name="T1" fmla="*/ 27 h 72"/>
                <a:gd name="T2" fmla="*/ 52 w 138"/>
                <a:gd name="T3" fmla="*/ 69 h 72"/>
                <a:gd name="T4" fmla="*/ 67 w 138"/>
                <a:gd name="T5" fmla="*/ 38 h 72"/>
                <a:gd name="T6" fmla="*/ 87 w 138"/>
                <a:gd name="T7" fmla="*/ 72 h 72"/>
                <a:gd name="T8" fmla="*/ 138 w 138"/>
                <a:gd name="T9" fmla="*/ 36 h 72"/>
                <a:gd name="T10" fmla="*/ 78 w 138"/>
                <a:gd name="T11" fmla="*/ 0 h 72"/>
                <a:gd name="T12" fmla="*/ 0 w 138"/>
                <a:gd name="T13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72">
                  <a:moveTo>
                    <a:pt x="0" y="27"/>
                  </a:moveTo>
                  <a:cubicBezTo>
                    <a:pt x="0" y="27"/>
                    <a:pt x="13" y="52"/>
                    <a:pt x="52" y="69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87" y="72"/>
                    <a:pt x="123" y="60"/>
                    <a:pt x="138" y="36"/>
                  </a:cubicBezTo>
                  <a:cubicBezTo>
                    <a:pt x="78" y="0"/>
                    <a:pt x="78" y="0"/>
                    <a:pt x="78" y="0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9">
              <a:extLst>
                <a:ext uri="{FF2B5EF4-FFF2-40B4-BE49-F238E27FC236}">
                  <a16:creationId xmlns:a16="http://schemas.microsoft.com/office/drawing/2014/main" id="{C671C107-EA64-41FC-9E38-BF0687E12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698"/>
              <a:ext cx="274" cy="220"/>
            </a:xfrm>
            <a:custGeom>
              <a:avLst/>
              <a:gdLst>
                <a:gd name="T0" fmla="*/ 42 w 124"/>
                <a:gd name="T1" fmla="*/ 44 h 100"/>
                <a:gd name="T2" fmla="*/ 102 w 124"/>
                <a:gd name="T3" fmla="*/ 0 h 100"/>
                <a:gd name="T4" fmla="*/ 124 w 124"/>
                <a:gd name="T5" fmla="*/ 14 h 100"/>
                <a:gd name="T6" fmla="*/ 59 w 124"/>
                <a:gd name="T7" fmla="*/ 83 h 100"/>
                <a:gd name="T8" fmla="*/ 29 w 124"/>
                <a:gd name="T9" fmla="*/ 91 h 100"/>
                <a:gd name="T10" fmla="*/ 42 w 124"/>
                <a:gd name="T11" fmla="*/ 4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00">
                  <a:moveTo>
                    <a:pt x="42" y="44"/>
                  </a:moveTo>
                  <a:cubicBezTo>
                    <a:pt x="42" y="44"/>
                    <a:pt x="84" y="19"/>
                    <a:pt x="102" y="0"/>
                  </a:cubicBezTo>
                  <a:cubicBezTo>
                    <a:pt x="102" y="0"/>
                    <a:pt x="119" y="4"/>
                    <a:pt x="124" y="14"/>
                  </a:cubicBezTo>
                  <a:cubicBezTo>
                    <a:pt x="124" y="14"/>
                    <a:pt x="86" y="70"/>
                    <a:pt x="59" y="83"/>
                  </a:cubicBezTo>
                  <a:cubicBezTo>
                    <a:pt x="59" y="83"/>
                    <a:pt x="36" y="100"/>
                    <a:pt x="29" y="91"/>
                  </a:cubicBezTo>
                  <a:cubicBezTo>
                    <a:pt x="0" y="59"/>
                    <a:pt x="42" y="44"/>
                    <a:pt x="42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77FC2470-64AF-4339-97F0-7905C45E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46"/>
              <a:ext cx="148" cy="115"/>
            </a:xfrm>
            <a:custGeom>
              <a:avLst/>
              <a:gdLst>
                <a:gd name="T0" fmla="*/ 28 w 67"/>
                <a:gd name="T1" fmla="*/ 3 h 52"/>
                <a:gd name="T2" fmla="*/ 0 w 67"/>
                <a:gd name="T3" fmla="*/ 26 h 52"/>
                <a:gd name="T4" fmla="*/ 8 w 67"/>
                <a:gd name="T5" fmla="*/ 34 h 52"/>
                <a:gd name="T6" fmla="*/ 19 w 67"/>
                <a:gd name="T7" fmla="*/ 25 h 52"/>
                <a:gd name="T8" fmla="*/ 21 w 67"/>
                <a:gd name="T9" fmla="*/ 17 h 52"/>
                <a:gd name="T10" fmla="*/ 26 w 67"/>
                <a:gd name="T11" fmla="*/ 13 h 52"/>
                <a:gd name="T12" fmla="*/ 31 w 67"/>
                <a:gd name="T13" fmla="*/ 10 h 52"/>
                <a:gd name="T14" fmla="*/ 28 w 67"/>
                <a:gd name="T1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2">
                  <a:moveTo>
                    <a:pt x="28" y="3"/>
                  </a:moveTo>
                  <a:cubicBezTo>
                    <a:pt x="17" y="0"/>
                    <a:pt x="3" y="19"/>
                    <a:pt x="0" y="26"/>
                  </a:cubicBezTo>
                  <a:cubicBezTo>
                    <a:pt x="4" y="31"/>
                    <a:pt x="7" y="34"/>
                    <a:pt x="8" y="34"/>
                  </a:cubicBezTo>
                  <a:cubicBezTo>
                    <a:pt x="20" y="38"/>
                    <a:pt x="19" y="25"/>
                    <a:pt x="19" y="25"/>
                  </a:cubicBezTo>
                  <a:cubicBezTo>
                    <a:pt x="44" y="52"/>
                    <a:pt x="21" y="17"/>
                    <a:pt x="21" y="17"/>
                  </a:cubicBezTo>
                  <a:cubicBezTo>
                    <a:pt x="47" y="49"/>
                    <a:pt x="26" y="13"/>
                    <a:pt x="26" y="13"/>
                  </a:cubicBezTo>
                  <a:cubicBezTo>
                    <a:pt x="57" y="40"/>
                    <a:pt x="31" y="10"/>
                    <a:pt x="31" y="10"/>
                  </a:cubicBezTo>
                  <a:cubicBezTo>
                    <a:pt x="67" y="23"/>
                    <a:pt x="28" y="3"/>
                    <a:pt x="28" y="3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E5D9E9E2-8B61-4C03-B76F-628AC4082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612"/>
              <a:ext cx="15" cy="15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Oval 42">
              <a:extLst>
                <a:ext uri="{FF2B5EF4-FFF2-40B4-BE49-F238E27FC236}">
                  <a16:creationId xmlns:a16="http://schemas.microsoft.com/office/drawing/2014/main" id="{65B630C7-E5B8-4FB7-BB08-C1C85B43A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1678"/>
              <a:ext cx="14" cy="15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79927F8C-A030-4884-8B4A-CFFC1DB86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762"/>
              <a:ext cx="15" cy="13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88572196-937B-44F3-9B1C-8D232C0CE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1839"/>
              <a:ext cx="15" cy="15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Oval 45">
              <a:extLst>
                <a:ext uri="{FF2B5EF4-FFF2-40B4-BE49-F238E27FC236}">
                  <a16:creationId xmlns:a16="http://schemas.microsoft.com/office/drawing/2014/main" id="{3CD4E394-7FE6-4BF5-86A9-2256D7B4F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1922"/>
              <a:ext cx="13" cy="16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8EE4D5B8-02D9-4B7A-848B-AD957FD4E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1997"/>
              <a:ext cx="13" cy="15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3FDFE07D-246C-4F82-8E27-513464A1F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731"/>
              <a:ext cx="92" cy="28"/>
            </a:xfrm>
            <a:custGeom>
              <a:avLst/>
              <a:gdLst>
                <a:gd name="T0" fmla="*/ 90 w 92"/>
                <a:gd name="T1" fmla="*/ 28 h 28"/>
                <a:gd name="T2" fmla="*/ 0 w 92"/>
                <a:gd name="T3" fmla="*/ 13 h 28"/>
                <a:gd name="T4" fmla="*/ 2 w 92"/>
                <a:gd name="T5" fmla="*/ 0 h 28"/>
                <a:gd name="T6" fmla="*/ 92 w 92"/>
                <a:gd name="T7" fmla="*/ 15 h 28"/>
                <a:gd name="T8" fmla="*/ 90 w 9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8">
                  <a:moveTo>
                    <a:pt x="90" y="28"/>
                  </a:moveTo>
                  <a:lnTo>
                    <a:pt x="0" y="13"/>
                  </a:lnTo>
                  <a:lnTo>
                    <a:pt x="2" y="0"/>
                  </a:lnTo>
                  <a:lnTo>
                    <a:pt x="92" y="15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8">
              <a:extLst>
                <a:ext uri="{FF2B5EF4-FFF2-40B4-BE49-F238E27FC236}">
                  <a16:creationId xmlns:a16="http://schemas.microsoft.com/office/drawing/2014/main" id="{7735DE47-D163-4832-A71D-1504CD3D8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1946"/>
              <a:ext cx="51" cy="64"/>
            </a:xfrm>
            <a:custGeom>
              <a:avLst/>
              <a:gdLst>
                <a:gd name="T0" fmla="*/ 26 w 51"/>
                <a:gd name="T1" fmla="*/ 64 h 64"/>
                <a:gd name="T2" fmla="*/ 0 w 51"/>
                <a:gd name="T3" fmla="*/ 22 h 64"/>
                <a:gd name="T4" fmla="*/ 31 w 51"/>
                <a:gd name="T5" fmla="*/ 0 h 64"/>
                <a:gd name="T6" fmla="*/ 51 w 51"/>
                <a:gd name="T7" fmla="*/ 31 h 64"/>
                <a:gd name="T8" fmla="*/ 26 w 51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64">
                  <a:moveTo>
                    <a:pt x="26" y="64"/>
                  </a:moveTo>
                  <a:lnTo>
                    <a:pt x="0" y="22"/>
                  </a:lnTo>
                  <a:lnTo>
                    <a:pt x="31" y="0"/>
                  </a:lnTo>
                  <a:lnTo>
                    <a:pt x="51" y="31"/>
                  </a:lnTo>
                  <a:lnTo>
                    <a:pt x="26" y="64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4BAD9F55-15EA-4BA8-840E-F6F379FCE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715"/>
              <a:ext cx="150" cy="278"/>
            </a:xfrm>
            <a:custGeom>
              <a:avLst/>
              <a:gdLst>
                <a:gd name="T0" fmla="*/ 42 w 68"/>
                <a:gd name="T1" fmla="*/ 40 h 126"/>
                <a:gd name="T2" fmla="*/ 68 w 68"/>
                <a:gd name="T3" fmla="*/ 108 h 126"/>
                <a:gd name="T4" fmla="*/ 51 w 68"/>
                <a:gd name="T5" fmla="*/ 126 h 126"/>
                <a:gd name="T6" fmla="*/ 0 w 68"/>
                <a:gd name="T7" fmla="*/ 48 h 126"/>
                <a:gd name="T8" fmla="*/ 15 w 68"/>
                <a:gd name="T9" fmla="*/ 9 h 126"/>
                <a:gd name="T10" fmla="*/ 42 w 68"/>
                <a:gd name="T11" fmla="*/ 4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26">
                  <a:moveTo>
                    <a:pt x="42" y="40"/>
                  </a:moveTo>
                  <a:cubicBezTo>
                    <a:pt x="42" y="40"/>
                    <a:pt x="53" y="86"/>
                    <a:pt x="68" y="108"/>
                  </a:cubicBezTo>
                  <a:cubicBezTo>
                    <a:pt x="68" y="108"/>
                    <a:pt x="62" y="123"/>
                    <a:pt x="51" y="126"/>
                  </a:cubicBezTo>
                  <a:cubicBezTo>
                    <a:pt x="51" y="126"/>
                    <a:pt x="7" y="77"/>
                    <a:pt x="0" y="48"/>
                  </a:cubicBezTo>
                  <a:cubicBezTo>
                    <a:pt x="0" y="48"/>
                    <a:pt x="9" y="19"/>
                    <a:pt x="15" y="9"/>
                  </a:cubicBezTo>
                  <a:cubicBezTo>
                    <a:pt x="22" y="0"/>
                    <a:pt x="42" y="40"/>
                    <a:pt x="4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1" name="Group 52">
            <a:extLst>
              <a:ext uri="{FF2B5EF4-FFF2-40B4-BE49-F238E27FC236}">
                <a16:creationId xmlns:a16="http://schemas.microsoft.com/office/drawing/2014/main" id="{D73CA02D-C19D-4471-B1AF-614326AA31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96644" y="493713"/>
            <a:ext cx="1641475" cy="2940050"/>
            <a:chOff x="3568" y="1673"/>
            <a:chExt cx="1034" cy="1852"/>
          </a:xfrm>
        </p:grpSpPr>
        <p:sp>
          <p:nvSpPr>
            <p:cNvPr id="52" name="AutoShape 51">
              <a:extLst>
                <a:ext uri="{FF2B5EF4-FFF2-40B4-BE49-F238E27FC236}">
                  <a16:creationId xmlns:a16="http://schemas.microsoft.com/office/drawing/2014/main" id="{3F871156-3065-44CC-9AA6-DB0616F2595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8" y="1673"/>
              <a:ext cx="1034" cy="18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53">
              <a:extLst>
                <a:ext uri="{FF2B5EF4-FFF2-40B4-BE49-F238E27FC236}">
                  <a16:creationId xmlns:a16="http://schemas.microsoft.com/office/drawing/2014/main" id="{46C41176-D298-4FDD-8C03-9C1497A91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125"/>
              <a:ext cx="354" cy="514"/>
            </a:xfrm>
            <a:custGeom>
              <a:avLst/>
              <a:gdLst>
                <a:gd name="T0" fmla="*/ 149 w 160"/>
                <a:gd name="T1" fmla="*/ 233 h 233"/>
                <a:gd name="T2" fmla="*/ 0 w 160"/>
                <a:gd name="T3" fmla="*/ 10 h 233"/>
                <a:gd name="T4" fmla="*/ 8 w 160"/>
                <a:gd name="T5" fmla="*/ 0 h 233"/>
                <a:gd name="T6" fmla="*/ 160 w 160"/>
                <a:gd name="T7" fmla="*/ 230 h 233"/>
                <a:gd name="T8" fmla="*/ 149 w 160"/>
                <a:gd name="T9" fmla="*/ 23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33">
                  <a:moveTo>
                    <a:pt x="149" y="233"/>
                  </a:moveTo>
                  <a:cubicBezTo>
                    <a:pt x="121" y="147"/>
                    <a:pt x="69" y="67"/>
                    <a:pt x="0" y="1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8" y="59"/>
                    <a:pt x="132" y="141"/>
                    <a:pt x="160" y="230"/>
                  </a:cubicBezTo>
                  <a:cubicBezTo>
                    <a:pt x="149" y="233"/>
                    <a:pt x="149" y="233"/>
                    <a:pt x="149" y="233"/>
                  </a:cubicBezTo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FE3CD26B-E91E-4649-B652-6484BCC85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125"/>
              <a:ext cx="320" cy="425"/>
            </a:xfrm>
            <a:custGeom>
              <a:avLst/>
              <a:gdLst>
                <a:gd name="T0" fmla="*/ 8 w 145"/>
                <a:gd name="T1" fmla="*/ 0 h 193"/>
                <a:gd name="T2" fmla="*/ 0 w 145"/>
                <a:gd name="T3" fmla="*/ 10 h 193"/>
                <a:gd name="T4" fmla="*/ 134 w 145"/>
                <a:gd name="T5" fmla="*/ 193 h 193"/>
                <a:gd name="T6" fmla="*/ 145 w 145"/>
                <a:gd name="T7" fmla="*/ 187 h 193"/>
                <a:gd name="T8" fmla="*/ 8 w 145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93">
                  <a:moveTo>
                    <a:pt x="8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8" y="58"/>
                    <a:pt x="104" y="122"/>
                    <a:pt x="134" y="193"/>
                  </a:cubicBezTo>
                  <a:cubicBezTo>
                    <a:pt x="145" y="187"/>
                    <a:pt x="145" y="187"/>
                    <a:pt x="145" y="187"/>
                  </a:cubicBezTo>
                  <a:cubicBezTo>
                    <a:pt x="114" y="115"/>
                    <a:pt x="67" y="50"/>
                    <a:pt x="8" y="0"/>
                  </a:cubicBezTo>
                </a:path>
              </a:pathLst>
            </a:custGeom>
            <a:solidFill>
              <a:srgbClr val="CD9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109D43F7-B3A2-4824-935F-A6675F6AF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3441"/>
              <a:ext cx="996" cy="79"/>
            </a:xfrm>
            <a:custGeom>
              <a:avLst/>
              <a:gdLst>
                <a:gd name="T0" fmla="*/ 225 w 451"/>
                <a:gd name="T1" fmla="*/ 0 h 36"/>
                <a:gd name="T2" fmla="*/ 79 w 451"/>
                <a:gd name="T3" fmla="*/ 4 h 36"/>
                <a:gd name="T4" fmla="*/ 79 w 451"/>
                <a:gd name="T5" fmla="*/ 5 h 36"/>
                <a:gd name="T6" fmla="*/ 76 w 451"/>
                <a:gd name="T7" fmla="*/ 5 h 36"/>
                <a:gd name="T8" fmla="*/ 0 w 451"/>
                <a:gd name="T9" fmla="*/ 18 h 36"/>
                <a:gd name="T10" fmla="*/ 225 w 451"/>
                <a:gd name="T11" fmla="*/ 36 h 36"/>
                <a:gd name="T12" fmla="*/ 451 w 451"/>
                <a:gd name="T13" fmla="*/ 18 h 36"/>
                <a:gd name="T14" fmla="*/ 225 w 451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1" h="36">
                  <a:moveTo>
                    <a:pt x="225" y="0"/>
                  </a:moveTo>
                  <a:cubicBezTo>
                    <a:pt x="170" y="0"/>
                    <a:pt x="118" y="2"/>
                    <a:pt x="79" y="4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30" y="8"/>
                    <a:pt x="0" y="13"/>
                    <a:pt x="0" y="18"/>
                  </a:cubicBezTo>
                  <a:cubicBezTo>
                    <a:pt x="0" y="28"/>
                    <a:pt x="101" y="36"/>
                    <a:pt x="225" y="36"/>
                  </a:cubicBezTo>
                  <a:cubicBezTo>
                    <a:pt x="350" y="36"/>
                    <a:pt x="451" y="28"/>
                    <a:pt x="451" y="18"/>
                  </a:cubicBezTo>
                  <a:cubicBezTo>
                    <a:pt x="451" y="8"/>
                    <a:pt x="350" y="0"/>
                    <a:pt x="225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28DA0EAB-77B6-4A8D-ACB6-9F3B5F09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333"/>
              <a:ext cx="86" cy="119"/>
            </a:xfrm>
            <a:custGeom>
              <a:avLst/>
              <a:gdLst>
                <a:gd name="T0" fmla="*/ 86 w 86"/>
                <a:gd name="T1" fmla="*/ 20 h 119"/>
                <a:gd name="T2" fmla="*/ 44 w 86"/>
                <a:gd name="T3" fmla="*/ 119 h 119"/>
                <a:gd name="T4" fmla="*/ 0 w 86"/>
                <a:gd name="T5" fmla="*/ 110 h 119"/>
                <a:gd name="T6" fmla="*/ 40 w 86"/>
                <a:gd name="T7" fmla="*/ 0 h 119"/>
                <a:gd name="T8" fmla="*/ 86 w 86"/>
                <a:gd name="T9" fmla="*/ 2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19">
                  <a:moveTo>
                    <a:pt x="86" y="20"/>
                  </a:moveTo>
                  <a:lnTo>
                    <a:pt x="44" y="119"/>
                  </a:lnTo>
                  <a:lnTo>
                    <a:pt x="0" y="110"/>
                  </a:lnTo>
                  <a:lnTo>
                    <a:pt x="40" y="0"/>
                  </a:lnTo>
                  <a:lnTo>
                    <a:pt x="86" y="2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4148FB2A-3E87-4907-8408-47B15204F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333"/>
              <a:ext cx="86" cy="119"/>
            </a:xfrm>
            <a:custGeom>
              <a:avLst/>
              <a:gdLst>
                <a:gd name="T0" fmla="*/ 86 w 86"/>
                <a:gd name="T1" fmla="*/ 20 h 119"/>
                <a:gd name="T2" fmla="*/ 44 w 86"/>
                <a:gd name="T3" fmla="*/ 119 h 119"/>
                <a:gd name="T4" fmla="*/ 0 w 86"/>
                <a:gd name="T5" fmla="*/ 110 h 119"/>
                <a:gd name="T6" fmla="*/ 40 w 86"/>
                <a:gd name="T7" fmla="*/ 0 h 119"/>
                <a:gd name="T8" fmla="*/ 86 w 86"/>
                <a:gd name="T9" fmla="*/ 2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19">
                  <a:moveTo>
                    <a:pt x="86" y="20"/>
                  </a:moveTo>
                  <a:lnTo>
                    <a:pt x="44" y="119"/>
                  </a:lnTo>
                  <a:lnTo>
                    <a:pt x="0" y="110"/>
                  </a:lnTo>
                  <a:lnTo>
                    <a:pt x="40" y="0"/>
                  </a:lnTo>
                  <a:lnTo>
                    <a:pt x="86" y="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8C2BC663-9A8A-4907-8D89-C281B4270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371"/>
              <a:ext cx="217" cy="123"/>
            </a:xfrm>
            <a:custGeom>
              <a:avLst/>
              <a:gdLst>
                <a:gd name="T0" fmla="*/ 72 w 98"/>
                <a:gd name="T1" fmla="*/ 3 h 56"/>
                <a:gd name="T2" fmla="*/ 38 w 98"/>
                <a:gd name="T3" fmla="*/ 6 h 56"/>
                <a:gd name="T4" fmla="*/ 0 w 98"/>
                <a:gd name="T5" fmla="*/ 9 h 56"/>
                <a:gd name="T6" fmla="*/ 60 w 98"/>
                <a:gd name="T7" fmla="*/ 40 h 56"/>
                <a:gd name="T8" fmla="*/ 58 w 98"/>
                <a:gd name="T9" fmla="*/ 44 h 56"/>
                <a:gd name="T10" fmla="*/ 82 w 98"/>
                <a:gd name="T11" fmla="*/ 56 h 56"/>
                <a:gd name="T12" fmla="*/ 98 w 98"/>
                <a:gd name="T13" fmla="*/ 26 h 56"/>
                <a:gd name="T14" fmla="*/ 78 w 98"/>
                <a:gd name="T15" fmla="*/ 16 h 56"/>
                <a:gd name="T16" fmla="*/ 81 w 98"/>
                <a:gd name="T17" fmla="*/ 14 h 56"/>
                <a:gd name="T18" fmla="*/ 72 w 98"/>
                <a:gd name="T19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56">
                  <a:moveTo>
                    <a:pt x="72" y="3"/>
                  </a:moveTo>
                  <a:cubicBezTo>
                    <a:pt x="72" y="3"/>
                    <a:pt x="55" y="10"/>
                    <a:pt x="38" y="6"/>
                  </a:cubicBezTo>
                  <a:cubicBezTo>
                    <a:pt x="21" y="2"/>
                    <a:pt x="4" y="0"/>
                    <a:pt x="0" y="9"/>
                  </a:cubicBezTo>
                  <a:cubicBezTo>
                    <a:pt x="0" y="9"/>
                    <a:pt x="17" y="32"/>
                    <a:pt x="60" y="40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98" y="26"/>
                    <a:pt x="98" y="26"/>
                    <a:pt x="98" y="26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81" y="14"/>
                    <a:pt x="81" y="14"/>
                    <a:pt x="81" y="14"/>
                  </a:cubicBezTo>
                  <a:lnTo>
                    <a:pt x="72" y="3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1A66DF9B-66B1-49DF-B9BE-8F85AFFE5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386"/>
              <a:ext cx="188" cy="108"/>
            </a:xfrm>
            <a:custGeom>
              <a:avLst/>
              <a:gdLst>
                <a:gd name="T0" fmla="*/ 44 w 85"/>
                <a:gd name="T1" fmla="*/ 25 h 49"/>
                <a:gd name="T2" fmla="*/ 2 w 85"/>
                <a:gd name="T3" fmla="*/ 0 h 49"/>
                <a:gd name="T4" fmla="*/ 0 w 85"/>
                <a:gd name="T5" fmla="*/ 2 h 49"/>
                <a:gd name="T6" fmla="*/ 60 w 85"/>
                <a:gd name="T7" fmla="*/ 33 h 49"/>
                <a:gd name="T8" fmla="*/ 58 w 85"/>
                <a:gd name="T9" fmla="*/ 37 h 49"/>
                <a:gd name="T10" fmla="*/ 82 w 85"/>
                <a:gd name="T11" fmla="*/ 49 h 49"/>
                <a:gd name="T12" fmla="*/ 85 w 85"/>
                <a:gd name="T13" fmla="*/ 43 h 49"/>
                <a:gd name="T14" fmla="*/ 44 w 8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49">
                  <a:moveTo>
                    <a:pt x="44" y="25"/>
                  </a:moveTo>
                  <a:cubicBezTo>
                    <a:pt x="7" y="15"/>
                    <a:pt x="3" y="2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7" y="25"/>
                    <a:pt x="60" y="33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77" y="39"/>
                    <a:pt x="71" y="32"/>
                    <a:pt x="44" y="25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82811CAB-C9DF-4E33-BC0B-25487DE5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482"/>
              <a:ext cx="721" cy="924"/>
            </a:xfrm>
            <a:custGeom>
              <a:avLst/>
              <a:gdLst>
                <a:gd name="T0" fmla="*/ 189 w 326"/>
                <a:gd name="T1" fmla="*/ 6 h 419"/>
                <a:gd name="T2" fmla="*/ 286 w 326"/>
                <a:gd name="T3" fmla="*/ 0 h 419"/>
                <a:gd name="T4" fmla="*/ 288 w 326"/>
                <a:gd name="T5" fmla="*/ 77 h 419"/>
                <a:gd name="T6" fmla="*/ 131 w 326"/>
                <a:gd name="T7" fmla="*/ 225 h 419"/>
                <a:gd name="T8" fmla="*/ 34 w 326"/>
                <a:gd name="T9" fmla="*/ 419 h 419"/>
                <a:gd name="T10" fmla="*/ 0 w 326"/>
                <a:gd name="T11" fmla="*/ 396 h 419"/>
                <a:gd name="T12" fmla="*/ 163 w 326"/>
                <a:gd name="T13" fmla="*/ 66 h 419"/>
                <a:gd name="T14" fmla="*/ 189 w 326"/>
                <a:gd name="T15" fmla="*/ 6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6" h="419">
                  <a:moveTo>
                    <a:pt x="189" y="6"/>
                  </a:moveTo>
                  <a:cubicBezTo>
                    <a:pt x="286" y="0"/>
                    <a:pt x="286" y="0"/>
                    <a:pt x="286" y="0"/>
                  </a:cubicBezTo>
                  <a:cubicBezTo>
                    <a:pt x="286" y="0"/>
                    <a:pt x="326" y="19"/>
                    <a:pt x="288" y="77"/>
                  </a:cubicBezTo>
                  <a:cubicBezTo>
                    <a:pt x="250" y="135"/>
                    <a:pt x="166" y="175"/>
                    <a:pt x="131" y="225"/>
                  </a:cubicBezTo>
                  <a:cubicBezTo>
                    <a:pt x="102" y="266"/>
                    <a:pt x="88" y="359"/>
                    <a:pt x="34" y="419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396"/>
                    <a:pt x="46" y="183"/>
                    <a:pt x="163" y="66"/>
                  </a:cubicBezTo>
                  <a:cubicBezTo>
                    <a:pt x="163" y="66"/>
                    <a:pt x="189" y="27"/>
                    <a:pt x="189" y="6"/>
                  </a:cubicBezTo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4839FC29-8EE6-45D3-8F26-73149CA18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285DDC65-FB34-441A-B9BD-BA8E086F1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672"/>
              <a:ext cx="464" cy="734"/>
            </a:xfrm>
            <a:custGeom>
              <a:avLst/>
              <a:gdLst>
                <a:gd name="T0" fmla="*/ 144 w 210"/>
                <a:gd name="T1" fmla="*/ 0 h 333"/>
                <a:gd name="T2" fmla="*/ 0 w 210"/>
                <a:gd name="T3" fmla="*/ 310 h 333"/>
                <a:gd name="T4" fmla="*/ 0 w 210"/>
                <a:gd name="T5" fmla="*/ 310 h 333"/>
                <a:gd name="T6" fmla="*/ 34 w 210"/>
                <a:gd name="T7" fmla="*/ 333 h 333"/>
                <a:gd name="T8" fmla="*/ 131 w 210"/>
                <a:gd name="T9" fmla="*/ 139 h 333"/>
                <a:gd name="T10" fmla="*/ 131 w 210"/>
                <a:gd name="T11" fmla="*/ 139 h 333"/>
                <a:gd name="T12" fmla="*/ 131 w 210"/>
                <a:gd name="T13" fmla="*/ 139 h 333"/>
                <a:gd name="T14" fmla="*/ 210 w 210"/>
                <a:gd name="T15" fmla="*/ 67 h 333"/>
                <a:gd name="T16" fmla="*/ 210 w 210"/>
                <a:gd name="T17" fmla="*/ 66 h 333"/>
                <a:gd name="T18" fmla="*/ 144 w 210"/>
                <a:gd name="T19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333">
                  <a:moveTo>
                    <a:pt x="144" y="0"/>
                  </a:moveTo>
                  <a:cubicBezTo>
                    <a:pt x="41" y="120"/>
                    <a:pt x="0" y="310"/>
                    <a:pt x="0" y="31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88" y="273"/>
                    <a:pt x="102" y="180"/>
                    <a:pt x="131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49" y="113"/>
                    <a:pt x="179" y="91"/>
                    <a:pt x="210" y="67"/>
                  </a:cubicBezTo>
                  <a:cubicBezTo>
                    <a:pt x="210" y="67"/>
                    <a:pt x="210" y="66"/>
                    <a:pt x="210" y="66"/>
                  </a:cubicBezTo>
                  <a:cubicBezTo>
                    <a:pt x="182" y="50"/>
                    <a:pt x="160" y="27"/>
                    <a:pt x="144" y="0"/>
                  </a:cubicBezTo>
                </a:path>
              </a:pathLst>
            </a:custGeom>
            <a:solidFill>
              <a:srgbClr val="03A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63">
              <a:extLst>
                <a:ext uri="{FF2B5EF4-FFF2-40B4-BE49-F238E27FC236}">
                  <a16:creationId xmlns:a16="http://schemas.microsoft.com/office/drawing/2014/main" id="{80F41DBA-0514-4A6D-8AB9-821C64FA0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3335"/>
              <a:ext cx="86" cy="126"/>
            </a:xfrm>
            <a:custGeom>
              <a:avLst/>
              <a:gdLst>
                <a:gd name="T0" fmla="*/ 44 w 86"/>
                <a:gd name="T1" fmla="*/ 0 h 126"/>
                <a:gd name="T2" fmla="*/ 86 w 86"/>
                <a:gd name="T3" fmla="*/ 102 h 126"/>
                <a:gd name="T4" fmla="*/ 49 w 86"/>
                <a:gd name="T5" fmla="*/ 126 h 126"/>
                <a:gd name="T6" fmla="*/ 0 w 86"/>
                <a:gd name="T7" fmla="*/ 20 h 126"/>
                <a:gd name="T8" fmla="*/ 44 w 86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26">
                  <a:moveTo>
                    <a:pt x="44" y="0"/>
                  </a:moveTo>
                  <a:lnTo>
                    <a:pt x="86" y="102"/>
                  </a:lnTo>
                  <a:lnTo>
                    <a:pt x="49" y="126"/>
                  </a:lnTo>
                  <a:lnTo>
                    <a:pt x="0" y="2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64">
              <a:extLst>
                <a:ext uri="{FF2B5EF4-FFF2-40B4-BE49-F238E27FC236}">
                  <a16:creationId xmlns:a16="http://schemas.microsoft.com/office/drawing/2014/main" id="{DC890C4F-4722-4D7D-A98E-CECCF821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3399"/>
              <a:ext cx="209" cy="137"/>
            </a:xfrm>
            <a:custGeom>
              <a:avLst/>
              <a:gdLst>
                <a:gd name="T0" fmla="*/ 50 w 95"/>
                <a:gd name="T1" fmla="*/ 3 h 62"/>
                <a:gd name="T2" fmla="*/ 28 w 95"/>
                <a:gd name="T3" fmla="*/ 29 h 62"/>
                <a:gd name="T4" fmla="*/ 4 w 95"/>
                <a:gd name="T5" fmla="*/ 57 h 62"/>
                <a:gd name="T6" fmla="*/ 68 w 95"/>
                <a:gd name="T7" fmla="*/ 38 h 62"/>
                <a:gd name="T8" fmla="*/ 69 w 95"/>
                <a:gd name="T9" fmla="*/ 42 h 62"/>
                <a:gd name="T10" fmla="*/ 95 w 95"/>
                <a:gd name="T11" fmla="*/ 33 h 62"/>
                <a:gd name="T12" fmla="*/ 85 w 95"/>
                <a:gd name="T13" fmla="*/ 0 h 62"/>
                <a:gd name="T14" fmla="*/ 64 w 95"/>
                <a:gd name="T15" fmla="*/ 8 h 62"/>
                <a:gd name="T16" fmla="*/ 65 w 95"/>
                <a:gd name="T17" fmla="*/ 4 h 62"/>
                <a:gd name="T18" fmla="*/ 50 w 95"/>
                <a:gd name="T1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62">
                  <a:moveTo>
                    <a:pt x="50" y="3"/>
                  </a:moveTo>
                  <a:cubicBezTo>
                    <a:pt x="50" y="3"/>
                    <a:pt x="43" y="19"/>
                    <a:pt x="28" y="29"/>
                  </a:cubicBezTo>
                  <a:cubicBezTo>
                    <a:pt x="13" y="38"/>
                    <a:pt x="0" y="48"/>
                    <a:pt x="4" y="57"/>
                  </a:cubicBezTo>
                  <a:cubicBezTo>
                    <a:pt x="4" y="57"/>
                    <a:pt x="31" y="62"/>
                    <a:pt x="68" y="3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5" y="4"/>
                    <a:pt x="65" y="4"/>
                    <a:pt x="65" y="4"/>
                  </a:cubicBezTo>
                  <a:lnTo>
                    <a:pt x="50" y="3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65">
              <a:extLst>
                <a:ext uri="{FF2B5EF4-FFF2-40B4-BE49-F238E27FC236}">
                  <a16:creationId xmlns:a16="http://schemas.microsoft.com/office/drawing/2014/main" id="{C1C841E6-0CD6-4C3B-B058-2094BC1D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3459"/>
              <a:ext cx="203" cy="77"/>
            </a:xfrm>
            <a:custGeom>
              <a:avLst/>
              <a:gdLst>
                <a:gd name="T0" fmla="*/ 47 w 92"/>
                <a:gd name="T1" fmla="*/ 16 h 35"/>
                <a:gd name="T2" fmla="*/ 0 w 92"/>
                <a:gd name="T3" fmla="*/ 28 h 35"/>
                <a:gd name="T4" fmla="*/ 1 w 92"/>
                <a:gd name="T5" fmla="*/ 30 h 35"/>
                <a:gd name="T6" fmla="*/ 65 w 92"/>
                <a:gd name="T7" fmla="*/ 11 h 35"/>
                <a:gd name="T8" fmla="*/ 66 w 92"/>
                <a:gd name="T9" fmla="*/ 15 h 35"/>
                <a:gd name="T10" fmla="*/ 92 w 92"/>
                <a:gd name="T11" fmla="*/ 6 h 35"/>
                <a:gd name="T12" fmla="*/ 90 w 92"/>
                <a:gd name="T13" fmla="*/ 0 h 35"/>
                <a:gd name="T14" fmla="*/ 47 w 92"/>
                <a:gd name="T1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35">
                  <a:moveTo>
                    <a:pt x="47" y="16"/>
                  </a:moveTo>
                  <a:cubicBezTo>
                    <a:pt x="14" y="35"/>
                    <a:pt x="2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" y="30"/>
                    <a:pt x="28" y="35"/>
                    <a:pt x="65" y="11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0" y="3"/>
                    <a:pt x="72" y="2"/>
                    <a:pt x="47" y="1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66">
              <a:extLst>
                <a:ext uri="{FF2B5EF4-FFF2-40B4-BE49-F238E27FC236}">
                  <a16:creationId xmlns:a16="http://schemas.microsoft.com/office/drawing/2014/main" id="{B429992D-208C-45AF-9F4F-471644AE0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405"/>
              <a:ext cx="362" cy="1003"/>
            </a:xfrm>
            <a:custGeom>
              <a:avLst/>
              <a:gdLst>
                <a:gd name="T0" fmla="*/ 46 w 164"/>
                <a:gd name="T1" fmla="*/ 0 h 455"/>
                <a:gd name="T2" fmla="*/ 89 w 164"/>
                <a:gd name="T3" fmla="*/ 53 h 455"/>
                <a:gd name="T4" fmla="*/ 88 w 164"/>
                <a:gd name="T5" fmla="*/ 270 h 455"/>
                <a:gd name="T6" fmla="*/ 164 w 164"/>
                <a:gd name="T7" fmla="*/ 435 h 455"/>
                <a:gd name="T8" fmla="*/ 126 w 164"/>
                <a:gd name="T9" fmla="*/ 455 h 455"/>
                <a:gd name="T10" fmla="*/ 18 w 164"/>
                <a:gd name="T11" fmla="*/ 288 h 455"/>
                <a:gd name="T12" fmla="*/ 0 w 164"/>
                <a:gd name="T13" fmla="*/ 116 h 455"/>
                <a:gd name="T14" fmla="*/ 46 w 164"/>
                <a:gd name="T1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455">
                  <a:moveTo>
                    <a:pt x="46" y="0"/>
                  </a:moveTo>
                  <a:cubicBezTo>
                    <a:pt x="63" y="9"/>
                    <a:pt x="80" y="24"/>
                    <a:pt x="89" y="53"/>
                  </a:cubicBezTo>
                  <a:cubicBezTo>
                    <a:pt x="110" y="118"/>
                    <a:pt x="71" y="212"/>
                    <a:pt x="88" y="270"/>
                  </a:cubicBezTo>
                  <a:cubicBezTo>
                    <a:pt x="102" y="319"/>
                    <a:pt x="146" y="367"/>
                    <a:pt x="164" y="435"/>
                  </a:cubicBezTo>
                  <a:cubicBezTo>
                    <a:pt x="126" y="455"/>
                    <a:pt x="126" y="455"/>
                    <a:pt x="126" y="455"/>
                  </a:cubicBezTo>
                  <a:cubicBezTo>
                    <a:pt x="126" y="455"/>
                    <a:pt x="28" y="321"/>
                    <a:pt x="18" y="288"/>
                  </a:cubicBezTo>
                  <a:cubicBezTo>
                    <a:pt x="8" y="256"/>
                    <a:pt x="0" y="179"/>
                    <a:pt x="0" y="116"/>
                  </a:cubicBezTo>
                  <a:cubicBezTo>
                    <a:pt x="31" y="82"/>
                    <a:pt x="33" y="45"/>
                    <a:pt x="46" y="0"/>
                  </a:cubicBezTo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67">
              <a:extLst>
                <a:ext uri="{FF2B5EF4-FFF2-40B4-BE49-F238E27FC236}">
                  <a16:creationId xmlns:a16="http://schemas.microsoft.com/office/drawing/2014/main" id="{F4699073-43CF-4CDC-A7FE-45E6BE81D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893"/>
              <a:ext cx="121" cy="155"/>
            </a:xfrm>
            <a:custGeom>
              <a:avLst/>
              <a:gdLst>
                <a:gd name="T0" fmla="*/ 31 w 55"/>
                <a:gd name="T1" fmla="*/ 69 h 70"/>
                <a:gd name="T2" fmla="*/ 32 w 55"/>
                <a:gd name="T3" fmla="*/ 59 h 70"/>
                <a:gd name="T4" fmla="*/ 48 w 55"/>
                <a:gd name="T5" fmla="*/ 41 h 70"/>
                <a:gd name="T6" fmla="*/ 34 w 55"/>
                <a:gd name="T7" fmla="*/ 46 h 70"/>
                <a:gd name="T8" fmla="*/ 33 w 55"/>
                <a:gd name="T9" fmla="*/ 10 h 70"/>
                <a:gd name="T10" fmla="*/ 26 w 55"/>
                <a:gd name="T11" fmla="*/ 32 h 70"/>
                <a:gd name="T12" fmla="*/ 25 w 55"/>
                <a:gd name="T13" fmla="*/ 1 h 70"/>
                <a:gd name="T14" fmla="*/ 19 w 55"/>
                <a:gd name="T15" fmla="*/ 31 h 70"/>
                <a:gd name="T16" fmla="*/ 15 w 55"/>
                <a:gd name="T17" fmla="*/ 2 h 70"/>
                <a:gd name="T18" fmla="*/ 10 w 55"/>
                <a:gd name="T19" fmla="*/ 32 h 70"/>
                <a:gd name="T20" fmla="*/ 4 w 55"/>
                <a:gd name="T21" fmla="*/ 13 h 70"/>
                <a:gd name="T22" fmla="*/ 8 w 55"/>
                <a:gd name="T23" fmla="*/ 70 h 70"/>
                <a:gd name="T24" fmla="*/ 31 w 55"/>
                <a:gd name="T2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70">
                  <a:moveTo>
                    <a:pt x="31" y="69"/>
                  </a:move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55" y="40"/>
                    <a:pt x="48" y="41"/>
                  </a:cubicBezTo>
                  <a:cubicBezTo>
                    <a:pt x="42" y="42"/>
                    <a:pt x="34" y="46"/>
                    <a:pt x="34" y="46"/>
                  </a:cubicBezTo>
                  <a:cubicBezTo>
                    <a:pt x="34" y="46"/>
                    <a:pt x="36" y="12"/>
                    <a:pt x="33" y="10"/>
                  </a:cubicBezTo>
                  <a:cubicBezTo>
                    <a:pt x="29" y="8"/>
                    <a:pt x="26" y="32"/>
                    <a:pt x="26" y="32"/>
                  </a:cubicBezTo>
                  <a:cubicBezTo>
                    <a:pt x="26" y="32"/>
                    <a:pt x="30" y="3"/>
                    <a:pt x="25" y="1"/>
                  </a:cubicBezTo>
                  <a:cubicBezTo>
                    <a:pt x="21" y="0"/>
                    <a:pt x="19" y="31"/>
                    <a:pt x="19" y="31"/>
                  </a:cubicBezTo>
                  <a:cubicBezTo>
                    <a:pt x="19" y="31"/>
                    <a:pt x="16" y="2"/>
                    <a:pt x="15" y="2"/>
                  </a:cubicBezTo>
                  <a:cubicBezTo>
                    <a:pt x="10" y="2"/>
                    <a:pt x="10" y="32"/>
                    <a:pt x="10" y="32"/>
                  </a:cubicBezTo>
                  <a:cubicBezTo>
                    <a:pt x="10" y="32"/>
                    <a:pt x="7" y="14"/>
                    <a:pt x="4" y="13"/>
                  </a:cubicBezTo>
                  <a:cubicBezTo>
                    <a:pt x="0" y="12"/>
                    <a:pt x="8" y="70"/>
                    <a:pt x="8" y="70"/>
                  </a:cubicBezTo>
                  <a:lnTo>
                    <a:pt x="31" y="69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8">
              <a:extLst>
                <a:ext uri="{FF2B5EF4-FFF2-40B4-BE49-F238E27FC236}">
                  <a16:creationId xmlns:a16="http://schemas.microsoft.com/office/drawing/2014/main" id="{725E5DED-C5B7-4469-8BD5-DD44845A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966"/>
              <a:ext cx="113" cy="232"/>
            </a:xfrm>
            <a:custGeom>
              <a:avLst/>
              <a:gdLst>
                <a:gd name="T0" fmla="*/ 111 w 113"/>
                <a:gd name="T1" fmla="*/ 0 h 232"/>
                <a:gd name="T2" fmla="*/ 106 w 113"/>
                <a:gd name="T3" fmla="*/ 135 h 232"/>
                <a:gd name="T4" fmla="*/ 113 w 113"/>
                <a:gd name="T5" fmla="*/ 203 h 232"/>
                <a:gd name="T6" fmla="*/ 60 w 113"/>
                <a:gd name="T7" fmla="*/ 216 h 232"/>
                <a:gd name="T8" fmla="*/ 0 w 113"/>
                <a:gd name="T9" fmla="*/ 232 h 232"/>
                <a:gd name="T10" fmla="*/ 11 w 113"/>
                <a:gd name="T11" fmla="*/ 132 h 232"/>
                <a:gd name="T12" fmla="*/ 20 w 113"/>
                <a:gd name="T13" fmla="*/ 31 h 232"/>
                <a:gd name="T14" fmla="*/ 111 w 113"/>
                <a:gd name="T15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232">
                  <a:moveTo>
                    <a:pt x="111" y="0"/>
                  </a:moveTo>
                  <a:lnTo>
                    <a:pt x="106" y="135"/>
                  </a:lnTo>
                  <a:lnTo>
                    <a:pt x="113" y="203"/>
                  </a:lnTo>
                  <a:lnTo>
                    <a:pt x="60" y="216"/>
                  </a:lnTo>
                  <a:lnTo>
                    <a:pt x="0" y="232"/>
                  </a:lnTo>
                  <a:lnTo>
                    <a:pt x="11" y="132"/>
                  </a:lnTo>
                  <a:lnTo>
                    <a:pt x="20" y="3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9">
              <a:extLst>
                <a:ext uri="{FF2B5EF4-FFF2-40B4-BE49-F238E27FC236}">
                  <a16:creationId xmlns:a16="http://schemas.microsoft.com/office/drawing/2014/main" id="{06D285B3-2A78-43F8-AEE7-8FDC5BD3D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1706"/>
              <a:ext cx="254" cy="342"/>
            </a:xfrm>
            <a:custGeom>
              <a:avLst/>
              <a:gdLst>
                <a:gd name="T0" fmla="*/ 65 w 115"/>
                <a:gd name="T1" fmla="*/ 15 h 155"/>
                <a:gd name="T2" fmla="*/ 93 w 115"/>
                <a:gd name="T3" fmla="*/ 45 h 155"/>
                <a:gd name="T4" fmla="*/ 92 w 115"/>
                <a:gd name="T5" fmla="*/ 77 h 155"/>
                <a:gd name="T6" fmla="*/ 105 w 115"/>
                <a:gd name="T7" fmla="*/ 74 h 155"/>
                <a:gd name="T8" fmla="*/ 90 w 115"/>
                <a:gd name="T9" fmla="*/ 108 h 155"/>
                <a:gd name="T10" fmla="*/ 83 w 115"/>
                <a:gd name="T11" fmla="*/ 130 h 155"/>
                <a:gd name="T12" fmla="*/ 40 w 115"/>
                <a:gd name="T13" fmla="*/ 154 h 155"/>
                <a:gd name="T14" fmla="*/ 0 w 115"/>
                <a:gd name="T15" fmla="*/ 123 h 155"/>
                <a:gd name="T16" fmla="*/ 7 w 115"/>
                <a:gd name="T17" fmla="*/ 34 h 155"/>
                <a:gd name="T18" fmla="*/ 65 w 115"/>
                <a:gd name="T19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55">
                  <a:moveTo>
                    <a:pt x="65" y="15"/>
                  </a:moveTo>
                  <a:cubicBezTo>
                    <a:pt x="95" y="24"/>
                    <a:pt x="93" y="45"/>
                    <a:pt x="93" y="45"/>
                  </a:cubicBezTo>
                  <a:cubicBezTo>
                    <a:pt x="93" y="45"/>
                    <a:pt x="94" y="57"/>
                    <a:pt x="92" y="77"/>
                  </a:cubicBezTo>
                  <a:cubicBezTo>
                    <a:pt x="95" y="73"/>
                    <a:pt x="100" y="71"/>
                    <a:pt x="105" y="74"/>
                  </a:cubicBezTo>
                  <a:cubicBezTo>
                    <a:pt x="115" y="79"/>
                    <a:pt x="106" y="111"/>
                    <a:pt x="90" y="108"/>
                  </a:cubicBezTo>
                  <a:cubicBezTo>
                    <a:pt x="89" y="117"/>
                    <a:pt x="84" y="128"/>
                    <a:pt x="83" y="130"/>
                  </a:cubicBezTo>
                  <a:cubicBezTo>
                    <a:pt x="78" y="139"/>
                    <a:pt x="57" y="152"/>
                    <a:pt x="40" y="154"/>
                  </a:cubicBezTo>
                  <a:cubicBezTo>
                    <a:pt x="22" y="155"/>
                    <a:pt x="1" y="144"/>
                    <a:pt x="0" y="123"/>
                  </a:cubicBezTo>
                  <a:cubicBezTo>
                    <a:pt x="0" y="95"/>
                    <a:pt x="7" y="34"/>
                    <a:pt x="7" y="34"/>
                  </a:cubicBezTo>
                  <a:cubicBezTo>
                    <a:pt x="7" y="34"/>
                    <a:pt x="14" y="0"/>
                    <a:pt x="65" y="15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70">
              <a:extLst>
                <a:ext uri="{FF2B5EF4-FFF2-40B4-BE49-F238E27FC236}">
                  <a16:creationId xmlns:a16="http://schemas.microsoft.com/office/drawing/2014/main" id="{205F736D-CD7E-4C8E-B185-C8753C12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772"/>
              <a:ext cx="66" cy="143"/>
            </a:xfrm>
            <a:custGeom>
              <a:avLst/>
              <a:gdLst>
                <a:gd name="T0" fmla="*/ 0 w 30"/>
                <a:gd name="T1" fmla="*/ 3 h 65"/>
                <a:gd name="T2" fmla="*/ 30 w 30"/>
                <a:gd name="T3" fmla="*/ 1 h 65"/>
                <a:gd name="T4" fmla="*/ 29 w 30"/>
                <a:gd name="T5" fmla="*/ 7 h 65"/>
                <a:gd name="T6" fmla="*/ 26 w 30"/>
                <a:gd name="T7" fmla="*/ 43 h 65"/>
                <a:gd name="T8" fmla="*/ 18 w 30"/>
                <a:gd name="T9" fmla="*/ 50 h 65"/>
                <a:gd name="T10" fmla="*/ 16 w 30"/>
                <a:gd name="T11" fmla="*/ 65 h 65"/>
                <a:gd name="T12" fmla="*/ 7 w 30"/>
                <a:gd name="T13" fmla="*/ 64 h 65"/>
                <a:gd name="T14" fmla="*/ 9 w 30"/>
                <a:gd name="T15" fmla="*/ 32 h 65"/>
                <a:gd name="T16" fmla="*/ 2 w 30"/>
                <a:gd name="T17" fmla="*/ 23 h 65"/>
                <a:gd name="T18" fmla="*/ 0 w 30"/>
                <a:gd name="T1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0" y="3"/>
                  </a:moveTo>
                  <a:cubicBezTo>
                    <a:pt x="8" y="3"/>
                    <a:pt x="21" y="1"/>
                    <a:pt x="30" y="1"/>
                  </a:cubicBezTo>
                  <a:cubicBezTo>
                    <a:pt x="30" y="0"/>
                    <a:pt x="29" y="7"/>
                    <a:pt x="29" y="7"/>
                  </a:cubicBezTo>
                  <a:cubicBezTo>
                    <a:pt x="28" y="11"/>
                    <a:pt x="26" y="43"/>
                    <a:pt x="26" y="43"/>
                  </a:cubicBezTo>
                  <a:cubicBezTo>
                    <a:pt x="18" y="43"/>
                    <a:pt x="18" y="50"/>
                    <a:pt x="18" y="5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3" y="29"/>
                    <a:pt x="2" y="23"/>
                    <a:pt x="2" y="23"/>
                  </a:cubicBezTo>
                  <a:cubicBezTo>
                    <a:pt x="2" y="23"/>
                    <a:pt x="1" y="8"/>
                    <a:pt x="0" y="3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71">
              <a:extLst>
                <a:ext uri="{FF2B5EF4-FFF2-40B4-BE49-F238E27FC236}">
                  <a16:creationId xmlns:a16="http://schemas.microsoft.com/office/drawing/2014/main" id="{42F61B6F-C4BE-4214-98DD-021E90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803"/>
              <a:ext cx="68" cy="22"/>
            </a:xfrm>
            <a:custGeom>
              <a:avLst/>
              <a:gdLst>
                <a:gd name="T0" fmla="*/ 31 w 31"/>
                <a:gd name="T1" fmla="*/ 10 h 10"/>
                <a:gd name="T2" fmla="*/ 26 w 31"/>
                <a:gd name="T3" fmla="*/ 8 h 10"/>
                <a:gd name="T4" fmla="*/ 21 w 31"/>
                <a:gd name="T5" fmla="*/ 7 h 10"/>
                <a:gd name="T6" fmla="*/ 16 w 31"/>
                <a:gd name="T7" fmla="*/ 6 h 10"/>
                <a:gd name="T8" fmla="*/ 10 w 31"/>
                <a:gd name="T9" fmla="*/ 6 h 10"/>
                <a:gd name="T10" fmla="*/ 8 w 31"/>
                <a:gd name="T11" fmla="*/ 7 h 10"/>
                <a:gd name="T12" fmla="*/ 6 w 31"/>
                <a:gd name="T13" fmla="*/ 7 h 10"/>
                <a:gd name="T14" fmla="*/ 4 w 31"/>
                <a:gd name="T15" fmla="*/ 7 h 10"/>
                <a:gd name="T16" fmla="*/ 2 w 31"/>
                <a:gd name="T17" fmla="*/ 8 h 10"/>
                <a:gd name="T18" fmla="*/ 0 w 31"/>
                <a:gd name="T19" fmla="*/ 8 h 10"/>
                <a:gd name="T20" fmla="*/ 1 w 31"/>
                <a:gd name="T21" fmla="*/ 7 h 10"/>
                <a:gd name="T22" fmla="*/ 4 w 31"/>
                <a:gd name="T23" fmla="*/ 4 h 10"/>
                <a:gd name="T24" fmla="*/ 6 w 31"/>
                <a:gd name="T25" fmla="*/ 3 h 10"/>
                <a:gd name="T26" fmla="*/ 9 w 31"/>
                <a:gd name="T27" fmla="*/ 1 h 10"/>
                <a:gd name="T28" fmla="*/ 13 w 31"/>
                <a:gd name="T29" fmla="*/ 1 h 10"/>
                <a:gd name="T30" fmla="*/ 16 w 31"/>
                <a:gd name="T31" fmla="*/ 1 h 10"/>
                <a:gd name="T32" fmla="*/ 27 w 31"/>
                <a:gd name="T33" fmla="*/ 5 h 10"/>
                <a:gd name="T34" fmla="*/ 31 w 31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10">
                  <a:moveTo>
                    <a:pt x="31" y="10"/>
                  </a:moveTo>
                  <a:cubicBezTo>
                    <a:pt x="31" y="10"/>
                    <a:pt x="29" y="9"/>
                    <a:pt x="26" y="8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10" y="1"/>
                    <a:pt x="11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21" y="1"/>
                    <a:pt x="25" y="3"/>
                    <a:pt x="27" y="5"/>
                  </a:cubicBezTo>
                  <a:cubicBezTo>
                    <a:pt x="30" y="7"/>
                    <a:pt x="31" y="10"/>
                    <a:pt x="31" y="1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84D9DE03-0AAC-41AC-A8A4-C8342291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812"/>
              <a:ext cx="51" cy="20"/>
            </a:xfrm>
            <a:custGeom>
              <a:avLst/>
              <a:gdLst>
                <a:gd name="T0" fmla="*/ 23 w 23"/>
                <a:gd name="T1" fmla="*/ 9 h 9"/>
                <a:gd name="T2" fmla="*/ 19 w 23"/>
                <a:gd name="T3" fmla="*/ 8 h 9"/>
                <a:gd name="T4" fmla="*/ 18 w 23"/>
                <a:gd name="T5" fmla="*/ 7 h 9"/>
                <a:gd name="T6" fmla="*/ 16 w 23"/>
                <a:gd name="T7" fmla="*/ 6 h 9"/>
                <a:gd name="T8" fmla="*/ 12 w 23"/>
                <a:gd name="T9" fmla="*/ 6 h 9"/>
                <a:gd name="T10" fmla="*/ 10 w 23"/>
                <a:gd name="T11" fmla="*/ 6 h 9"/>
                <a:gd name="T12" fmla="*/ 8 w 23"/>
                <a:gd name="T13" fmla="*/ 6 h 9"/>
                <a:gd name="T14" fmla="*/ 6 w 23"/>
                <a:gd name="T15" fmla="*/ 6 h 9"/>
                <a:gd name="T16" fmla="*/ 4 w 23"/>
                <a:gd name="T17" fmla="*/ 7 h 9"/>
                <a:gd name="T18" fmla="*/ 1 w 23"/>
                <a:gd name="T19" fmla="*/ 8 h 9"/>
                <a:gd name="T20" fmla="*/ 0 w 23"/>
                <a:gd name="T21" fmla="*/ 9 h 9"/>
                <a:gd name="T22" fmla="*/ 0 w 23"/>
                <a:gd name="T23" fmla="*/ 7 h 9"/>
                <a:gd name="T24" fmla="*/ 2 w 23"/>
                <a:gd name="T25" fmla="*/ 5 h 9"/>
                <a:gd name="T26" fmla="*/ 6 w 23"/>
                <a:gd name="T27" fmla="*/ 1 h 9"/>
                <a:gd name="T28" fmla="*/ 9 w 23"/>
                <a:gd name="T29" fmla="*/ 0 h 9"/>
                <a:gd name="T30" fmla="*/ 12 w 23"/>
                <a:gd name="T31" fmla="*/ 0 h 9"/>
                <a:gd name="T32" fmla="*/ 15 w 23"/>
                <a:gd name="T33" fmla="*/ 1 h 9"/>
                <a:gd name="T34" fmla="*/ 18 w 23"/>
                <a:gd name="T35" fmla="*/ 2 h 9"/>
                <a:gd name="T36" fmla="*/ 21 w 23"/>
                <a:gd name="T37" fmla="*/ 5 h 9"/>
                <a:gd name="T38" fmla="*/ 23 w 23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9">
                  <a:moveTo>
                    <a:pt x="23" y="9"/>
                  </a:moveTo>
                  <a:cubicBezTo>
                    <a:pt x="23" y="9"/>
                    <a:pt x="22" y="9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1" y="6"/>
                    <a:pt x="2" y="5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6" y="1"/>
                    <a:pt x="17" y="1"/>
                    <a:pt x="18" y="2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3" y="7"/>
                    <a:pt x="23" y="9"/>
                    <a:pt x="23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01F02B0D-EBAA-4728-AFF6-6A824815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832"/>
              <a:ext cx="240" cy="229"/>
            </a:xfrm>
            <a:custGeom>
              <a:avLst/>
              <a:gdLst>
                <a:gd name="T0" fmla="*/ 40 w 109"/>
                <a:gd name="T1" fmla="*/ 47 h 104"/>
                <a:gd name="T2" fmla="*/ 69 w 109"/>
                <a:gd name="T3" fmla="*/ 51 h 104"/>
                <a:gd name="T4" fmla="*/ 80 w 109"/>
                <a:gd name="T5" fmla="*/ 65 h 104"/>
                <a:gd name="T6" fmla="*/ 90 w 109"/>
                <a:gd name="T7" fmla="*/ 0 h 104"/>
                <a:gd name="T8" fmla="*/ 98 w 109"/>
                <a:gd name="T9" fmla="*/ 21 h 104"/>
                <a:gd name="T10" fmla="*/ 59 w 109"/>
                <a:gd name="T11" fmla="*/ 103 h 104"/>
                <a:gd name="T12" fmla="*/ 6 w 109"/>
                <a:gd name="T13" fmla="*/ 60 h 104"/>
                <a:gd name="T14" fmla="*/ 15 w 109"/>
                <a:gd name="T15" fmla="*/ 56 h 104"/>
                <a:gd name="T16" fmla="*/ 40 w 109"/>
                <a:gd name="T17" fmla="*/ 4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4">
                  <a:moveTo>
                    <a:pt x="40" y="47"/>
                  </a:moveTo>
                  <a:cubicBezTo>
                    <a:pt x="40" y="47"/>
                    <a:pt x="65" y="43"/>
                    <a:pt x="69" y="51"/>
                  </a:cubicBezTo>
                  <a:cubicBezTo>
                    <a:pt x="72" y="59"/>
                    <a:pt x="73" y="67"/>
                    <a:pt x="80" y="65"/>
                  </a:cubicBezTo>
                  <a:cubicBezTo>
                    <a:pt x="87" y="62"/>
                    <a:pt x="90" y="0"/>
                    <a:pt x="90" y="0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1"/>
                    <a:pt x="109" y="104"/>
                    <a:pt x="59" y="103"/>
                  </a:cubicBezTo>
                  <a:cubicBezTo>
                    <a:pt x="7" y="103"/>
                    <a:pt x="0" y="87"/>
                    <a:pt x="6" y="60"/>
                  </a:cubicBezTo>
                  <a:cubicBezTo>
                    <a:pt x="6" y="60"/>
                    <a:pt x="12" y="63"/>
                    <a:pt x="15" y="56"/>
                  </a:cubicBezTo>
                  <a:cubicBezTo>
                    <a:pt x="18" y="48"/>
                    <a:pt x="13" y="42"/>
                    <a:pt x="40" y="4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ABF10B51-ABF4-491F-A767-BE783182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666"/>
              <a:ext cx="245" cy="166"/>
            </a:xfrm>
            <a:custGeom>
              <a:avLst/>
              <a:gdLst>
                <a:gd name="T0" fmla="*/ 105 w 111"/>
                <a:gd name="T1" fmla="*/ 55 h 75"/>
                <a:gd name="T2" fmla="*/ 89 w 111"/>
                <a:gd name="T3" fmla="*/ 30 h 75"/>
                <a:gd name="T4" fmla="*/ 40 w 111"/>
                <a:gd name="T5" fmla="*/ 4 h 75"/>
                <a:gd name="T6" fmla="*/ 54 w 111"/>
                <a:gd name="T7" fmla="*/ 13 h 75"/>
                <a:gd name="T8" fmla="*/ 3 w 111"/>
                <a:gd name="T9" fmla="*/ 10 h 75"/>
                <a:gd name="T10" fmla="*/ 18 w 111"/>
                <a:gd name="T11" fmla="*/ 23 h 75"/>
                <a:gd name="T12" fmla="*/ 0 w 111"/>
                <a:gd name="T13" fmla="*/ 17 h 75"/>
                <a:gd name="T14" fmla="*/ 10 w 111"/>
                <a:gd name="T15" fmla="*/ 43 h 75"/>
                <a:gd name="T16" fmla="*/ 78 w 111"/>
                <a:gd name="T17" fmla="*/ 53 h 75"/>
                <a:gd name="T18" fmla="*/ 103 w 111"/>
                <a:gd name="T1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75">
                  <a:moveTo>
                    <a:pt x="105" y="55"/>
                  </a:moveTo>
                  <a:cubicBezTo>
                    <a:pt x="105" y="55"/>
                    <a:pt x="111" y="29"/>
                    <a:pt x="89" y="30"/>
                  </a:cubicBezTo>
                  <a:cubicBezTo>
                    <a:pt x="89" y="30"/>
                    <a:pt x="73" y="6"/>
                    <a:pt x="40" y="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36" y="0"/>
                    <a:pt x="3" y="10"/>
                  </a:cubicBezTo>
                  <a:cubicBezTo>
                    <a:pt x="3" y="10"/>
                    <a:pt x="6" y="21"/>
                    <a:pt x="18" y="23"/>
                  </a:cubicBezTo>
                  <a:cubicBezTo>
                    <a:pt x="18" y="23"/>
                    <a:pt x="3" y="20"/>
                    <a:pt x="0" y="17"/>
                  </a:cubicBezTo>
                  <a:cubicBezTo>
                    <a:pt x="0" y="17"/>
                    <a:pt x="0" y="38"/>
                    <a:pt x="10" y="43"/>
                  </a:cubicBezTo>
                  <a:cubicBezTo>
                    <a:pt x="21" y="49"/>
                    <a:pt x="64" y="32"/>
                    <a:pt x="78" y="53"/>
                  </a:cubicBezTo>
                  <a:cubicBezTo>
                    <a:pt x="91" y="75"/>
                    <a:pt x="103" y="52"/>
                    <a:pt x="103" y="52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2FD8F2DC-DD3B-4C53-A182-0AE39CCA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838"/>
              <a:ext cx="102" cy="66"/>
            </a:xfrm>
            <a:custGeom>
              <a:avLst/>
              <a:gdLst>
                <a:gd name="T0" fmla="*/ 37 w 46"/>
                <a:gd name="T1" fmla="*/ 0 h 30"/>
                <a:gd name="T2" fmla="*/ 3 w 46"/>
                <a:gd name="T3" fmla="*/ 1 h 30"/>
                <a:gd name="T4" fmla="*/ 23 w 46"/>
                <a:gd name="T5" fmla="*/ 29 h 30"/>
                <a:gd name="T6" fmla="*/ 37 w 46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0">
                  <a:moveTo>
                    <a:pt x="37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30"/>
                    <a:pt x="23" y="29"/>
                  </a:cubicBezTo>
                  <a:cubicBezTo>
                    <a:pt x="46" y="27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AAC00090-5256-4AFA-8541-01B3576A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36"/>
              <a:ext cx="84" cy="68"/>
            </a:xfrm>
            <a:custGeom>
              <a:avLst/>
              <a:gdLst>
                <a:gd name="T0" fmla="*/ 35 w 38"/>
                <a:gd name="T1" fmla="*/ 1 h 31"/>
                <a:gd name="T2" fmla="*/ 35 w 38"/>
                <a:gd name="T3" fmla="*/ 0 h 31"/>
                <a:gd name="T4" fmla="*/ 0 w 38"/>
                <a:gd name="T5" fmla="*/ 1 h 31"/>
                <a:gd name="T6" fmla="*/ 0 w 38"/>
                <a:gd name="T7" fmla="*/ 2 h 31"/>
                <a:gd name="T8" fmla="*/ 0 w 38"/>
                <a:gd name="T9" fmla="*/ 5 h 31"/>
                <a:gd name="T10" fmla="*/ 3 w 38"/>
                <a:gd name="T11" fmla="*/ 20 h 31"/>
                <a:gd name="T12" fmla="*/ 9 w 38"/>
                <a:gd name="T13" fmla="*/ 28 h 31"/>
                <a:gd name="T14" fmla="*/ 20 w 38"/>
                <a:gd name="T15" fmla="*/ 31 h 31"/>
                <a:gd name="T16" fmla="*/ 21 w 38"/>
                <a:gd name="T17" fmla="*/ 31 h 31"/>
                <a:gd name="T18" fmla="*/ 35 w 38"/>
                <a:gd name="T19" fmla="*/ 24 h 31"/>
                <a:gd name="T20" fmla="*/ 38 w 38"/>
                <a:gd name="T21" fmla="*/ 12 h 31"/>
                <a:gd name="T22" fmla="*/ 36 w 38"/>
                <a:gd name="T23" fmla="*/ 1 h 31"/>
                <a:gd name="T24" fmla="*/ 36 w 38"/>
                <a:gd name="T25" fmla="*/ 0 h 31"/>
                <a:gd name="T26" fmla="*/ 35 w 38"/>
                <a:gd name="T27" fmla="*/ 0 h 31"/>
                <a:gd name="T28" fmla="*/ 35 w 38"/>
                <a:gd name="T29" fmla="*/ 1 h 31"/>
                <a:gd name="T30" fmla="*/ 34 w 38"/>
                <a:gd name="T31" fmla="*/ 1 h 31"/>
                <a:gd name="T32" fmla="*/ 34 w 38"/>
                <a:gd name="T33" fmla="*/ 2 h 31"/>
                <a:gd name="T34" fmla="*/ 35 w 38"/>
                <a:gd name="T35" fmla="*/ 12 h 31"/>
                <a:gd name="T36" fmla="*/ 33 w 38"/>
                <a:gd name="T37" fmla="*/ 23 h 31"/>
                <a:gd name="T38" fmla="*/ 21 w 38"/>
                <a:gd name="T39" fmla="*/ 28 h 31"/>
                <a:gd name="T40" fmla="*/ 20 w 38"/>
                <a:gd name="T41" fmla="*/ 28 h 31"/>
                <a:gd name="T42" fmla="*/ 10 w 38"/>
                <a:gd name="T43" fmla="*/ 26 h 31"/>
                <a:gd name="T44" fmla="*/ 4 w 38"/>
                <a:gd name="T45" fmla="*/ 15 h 31"/>
                <a:gd name="T46" fmla="*/ 2 w 38"/>
                <a:gd name="T47" fmla="*/ 5 h 31"/>
                <a:gd name="T48" fmla="*/ 2 w 38"/>
                <a:gd name="T49" fmla="*/ 3 h 31"/>
                <a:gd name="T50" fmla="*/ 2 w 38"/>
                <a:gd name="T51" fmla="*/ 3 h 31"/>
                <a:gd name="T52" fmla="*/ 1 w 38"/>
                <a:gd name="T53" fmla="*/ 2 h 31"/>
                <a:gd name="T54" fmla="*/ 1 w 38"/>
                <a:gd name="T55" fmla="*/ 4 h 31"/>
                <a:gd name="T56" fmla="*/ 35 w 38"/>
                <a:gd name="T57" fmla="*/ 2 h 31"/>
                <a:gd name="T58" fmla="*/ 35 w 38"/>
                <a:gd name="T59" fmla="*/ 1 h 31"/>
                <a:gd name="T60" fmla="*/ 34 w 38"/>
                <a:gd name="T61" fmla="*/ 1 h 31"/>
                <a:gd name="T62" fmla="*/ 35 w 38"/>
                <a:gd name="T6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1">
                  <a:moveTo>
                    <a:pt x="35" y="1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8"/>
                    <a:pt x="0" y="15"/>
                    <a:pt x="3" y="20"/>
                  </a:cubicBezTo>
                  <a:cubicBezTo>
                    <a:pt x="4" y="23"/>
                    <a:pt x="6" y="26"/>
                    <a:pt x="9" y="28"/>
                  </a:cubicBezTo>
                  <a:cubicBezTo>
                    <a:pt x="12" y="30"/>
                    <a:pt x="15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ubicBezTo>
                    <a:pt x="28" y="31"/>
                    <a:pt x="32" y="28"/>
                    <a:pt x="35" y="24"/>
                  </a:cubicBezTo>
                  <a:cubicBezTo>
                    <a:pt x="37" y="20"/>
                    <a:pt x="38" y="16"/>
                    <a:pt x="38" y="12"/>
                  </a:cubicBezTo>
                  <a:cubicBezTo>
                    <a:pt x="38" y="6"/>
                    <a:pt x="36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5" y="4"/>
                    <a:pt x="35" y="8"/>
                    <a:pt x="35" y="12"/>
                  </a:cubicBezTo>
                  <a:cubicBezTo>
                    <a:pt x="35" y="16"/>
                    <a:pt x="35" y="20"/>
                    <a:pt x="33" y="23"/>
                  </a:cubicBezTo>
                  <a:cubicBezTo>
                    <a:pt x="31" y="26"/>
                    <a:pt x="27" y="28"/>
                    <a:pt x="21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6" y="28"/>
                    <a:pt x="13" y="27"/>
                    <a:pt x="10" y="26"/>
                  </a:cubicBezTo>
                  <a:cubicBezTo>
                    <a:pt x="7" y="23"/>
                    <a:pt x="5" y="19"/>
                    <a:pt x="4" y="15"/>
                  </a:cubicBezTo>
                  <a:cubicBezTo>
                    <a:pt x="2" y="11"/>
                    <a:pt x="2" y="7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8A346005-5F02-4AEC-BB77-9AE77EA3B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34"/>
              <a:ext cx="88" cy="13"/>
            </a:xfrm>
            <a:custGeom>
              <a:avLst/>
              <a:gdLst>
                <a:gd name="T0" fmla="*/ 0 w 88"/>
                <a:gd name="T1" fmla="*/ 4 h 13"/>
                <a:gd name="T2" fmla="*/ 86 w 88"/>
                <a:gd name="T3" fmla="*/ 0 h 13"/>
                <a:gd name="T4" fmla="*/ 88 w 88"/>
                <a:gd name="T5" fmla="*/ 11 h 13"/>
                <a:gd name="T6" fmla="*/ 0 w 88"/>
                <a:gd name="T7" fmla="*/ 13 h 13"/>
                <a:gd name="T8" fmla="*/ 0 w 88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3">
                  <a:moveTo>
                    <a:pt x="0" y="4"/>
                  </a:moveTo>
                  <a:lnTo>
                    <a:pt x="86" y="0"/>
                  </a:lnTo>
                  <a:lnTo>
                    <a:pt x="88" y="11"/>
                  </a:lnTo>
                  <a:lnTo>
                    <a:pt x="0" y="1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075711F4-0AFB-4C9C-8E4C-FEDF8EEEB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840"/>
              <a:ext cx="100" cy="71"/>
            </a:xfrm>
            <a:custGeom>
              <a:avLst/>
              <a:gdLst>
                <a:gd name="T0" fmla="*/ 10 w 45"/>
                <a:gd name="T1" fmla="*/ 0 h 32"/>
                <a:gd name="T2" fmla="*/ 43 w 45"/>
                <a:gd name="T3" fmla="*/ 0 h 32"/>
                <a:gd name="T4" fmla="*/ 23 w 45"/>
                <a:gd name="T5" fmla="*/ 29 h 32"/>
                <a:gd name="T6" fmla="*/ 10 w 45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2">
                  <a:moveTo>
                    <a:pt x="10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5" y="32"/>
                    <a:pt x="23" y="29"/>
                  </a:cubicBezTo>
                  <a:cubicBezTo>
                    <a:pt x="0" y="27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D01853F5-1D3F-431D-92D5-E1867663D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838"/>
              <a:ext cx="82" cy="71"/>
            </a:xfrm>
            <a:custGeom>
              <a:avLst/>
              <a:gdLst>
                <a:gd name="T0" fmla="*/ 3 w 37"/>
                <a:gd name="T1" fmla="*/ 1 h 32"/>
                <a:gd name="T2" fmla="*/ 3 w 37"/>
                <a:gd name="T3" fmla="*/ 2 h 32"/>
                <a:gd name="T4" fmla="*/ 36 w 37"/>
                <a:gd name="T5" fmla="*/ 3 h 32"/>
                <a:gd name="T6" fmla="*/ 36 w 37"/>
                <a:gd name="T7" fmla="*/ 1 h 32"/>
                <a:gd name="T8" fmla="*/ 35 w 37"/>
                <a:gd name="T9" fmla="*/ 1 h 32"/>
                <a:gd name="T10" fmla="*/ 35 w 37"/>
                <a:gd name="T11" fmla="*/ 2 h 32"/>
                <a:gd name="T12" fmla="*/ 35 w 37"/>
                <a:gd name="T13" fmla="*/ 4 h 32"/>
                <a:gd name="T14" fmla="*/ 32 w 37"/>
                <a:gd name="T15" fmla="*/ 19 h 32"/>
                <a:gd name="T16" fmla="*/ 27 w 37"/>
                <a:gd name="T17" fmla="*/ 26 h 32"/>
                <a:gd name="T18" fmla="*/ 18 w 37"/>
                <a:gd name="T19" fmla="*/ 29 h 32"/>
                <a:gd name="T20" fmla="*/ 16 w 37"/>
                <a:gd name="T21" fmla="*/ 29 h 32"/>
                <a:gd name="T22" fmla="*/ 5 w 37"/>
                <a:gd name="T23" fmla="*/ 23 h 32"/>
                <a:gd name="T24" fmla="*/ 2 w 37"/>
                <a:gd name="T25" fmla="*/ 13 h 32"/>
                <a:gd name="T26" fmla="*/ 3 w 37"/>
                <a:gd name="T27" fmla="*/ 5 h 32"/>
                <a:gd name="T28" fmla="*/ 4 w 37"/>
                <a:gd name="T29" fmla="*/ 2 h 32"/>
                <a:gd name="T30" fmla="*/ 4 w 37"/>
                <a:gd name="T31" fmla="*/ 1 h 32"/>
                <a:gd name="T32" fmla="*/ 3 w 37"/>
                <a:gd name="T33" fmla="*/ 1 h 32"/>
                <a:gd name="T34" fmla="*/ 3 w 37"/>
                <a:gd name="T35" fmla="*/ 2 h 32"/>
                <a:gd name="T36" fmla="*/ 3 w 37"/>
                <a:gd name="T37" fmla="*/ 1 h 32"/>
                <a:gd name="T38" fmla="*/ 2 w 37"/>
                <a:gd name="T39" fmla="*/ 1 h 32"/>
                <a:gd name="T40" fmla="*/ 0 w 37"/>
                <a:gd name="T41" fmla="*/ 13 h 32"/>
                <a:gd name="T42" fmla="*/ 3 w 37"/>
                <a:gd name="T43" fmla="*/ 25 h 32"/>
                <a:gd name="T44" fmla="*/ 16 w 37"/>
                <a:gd name="T45" fmla="*/ 32 h 32"/>
                <a:gd name="T46" fmla="*/ 18 w 37"/>
                <a:gd name="T47" fmla="*/ 32 h 32"/>
                <a:gd name="T48" fmla="*/ 29 w 37"/>
                <a:gd name="T49" fmla="*/ 28 h 32"/>
                <a:gd name="T50" fmla="*/ 36 w 37"/>
                <a:gd name="T51" fmla="*/ 16 h 32"/>
                <a:gd name="T52" fmla="*/ 37 w 37"/>
                <a:gd name="T53" fmla="*/ 4 h 32"/>
                <a:gd name="T54" fmla="*/ 37 w 37"/>
                <a:gd name="T55" fmla="*/ 1 h 32"/>
                <a:gd name="T56" fmla="*/ 37 w 37"/>
                <a:gd name="T57" fmla="*/ 0 h 32"/>
                <a:gd name="T58" fmla="*/ 2 w 37"/>
                <a:gd name="T59" fmla="*/ 0 h 32"/>
                <a:gd name="T60" fmla="*/ 2 w 37"/>
                <a:gd name="T61" fmla="*/ 1 h 32"/>
                <a:gd name="T62" fmla="*/ 3 w 37"/>
                <a:gd name="T6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2"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2"/>
                  </a:cubicBezTo>
                  <a:cubicBezTo>
                    <a:pt x="35" y="3"/>
                    <a:pt x="35" y="3"/>
                    <a:pt x="35" y="4"/>
                  </a:cubicBezTo>
                  <a:cubicBezTo>
                    <a:pt x="35" y="8"/>
                    <a:pt x="34" y="14"/>
                    <a:pt x="32" y="19"/>
                  </a:cubicBezTo>
                  <a:cubicBezTo>
                    <a:pt x="31" y="22"/>
                    <a:pt x="29" y="25"/>
                    <a:pt x="27" y="26"/>
                  </a:cubicBezTo>
                  <a:cubicBezTo>
                    <a:pt x="25" y="28"/>
                    <a:pt x="22" y="29"/>
                    <a:pt x="18" y="29"/>
                  </a:cubicBezTo>
                  <a:cubicBezTo>
                    <a:pt x="17" y="29"/>
                    <a:pt x="17" y="29"/>
                    <a:pt x="16" y="29"/>
                  </a:cubicBezTo>
                  <a:cubicBezTo>
                    <a:pt x="10" y="28"/>
                    <a:pt x="7" y="26"/>
                    <a:pt x="5" y="23"/>
                  </a:cubicBezTo>
                  <a:cubicBezTo>
                    <a:pt x="3" y="21"/>
                    <a:pt x="2" y="17"/>
                    <a:pt x="2" y="13"/>
                  </a:cubicBezTo>
                  <a:cubicBezTo>
                    <a:pt x="2" y="10"/>
                    <a:pt x="3" y="7"/>
                    <a:pt x="3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7"/>
                    <a:pt x="0" y="13"/>
                  </a:cubicBezTo>
                  <a:cubicBezTo>
                    <a:pt x="0" y="17"/>
                    <a:pt x="0" y="21"/>
                    <a:pt x="3" y="25"/>
                  </a:cubicBezTo>
                  <a:cubicBezTo>
                    <a:pt x="5" y="28"/>
                    <a:pt x="9" y="31"/>
                    <a:pt x="16" y="32"/>
                  </a:cubicBezTo>
                  <a:cubicBezTo>
                    <a:pt x="17" y="32"/>
                    <a:pt x="17" y="32"/>
                    <a:pt x="18" y="32"/>
                  </a:cubicBezTo>
                  <a:cubicBezTo>
                    <a:pt x="22" y="32"/>
                    <a:pt x="26" y="30"/>
                    <a:pt x="29" y="28"/>
                  </a:cubicBezTo>
                  <a:cubicBezTo>
                    <a:pt x="33" y="25"/>
                    <a:pt x="35" y="20"/>
                    <a:pt x="36" y="16"/>
                  </a:cubicBezTo>
                  <a:cubicBezTo>
                    <a:pt x="37" y="11"/>
                    <a:pt x="37" y="7"/>
                    <a:pt x="37" y="4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2D3F5E29-99DA-4100-8840-D93B6C04B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836"/>
              <a:ext cx="87" cy="11"/>
            </a:xfrm>
            <a:custGeom>
              <a:avLst/>
              <a:gdLst>
                <a:gd name="T0" fmla="*/ 87 w 87"/>
                <a:gd name="T1" fmla="*/ 2 h 11"/>
                <a:gd name="T2" fmla="*/ 3 w 87"/>
                <a:gd name="T3" fmla="*/ 0 h 11"/>
                <a:gd name="T4" fmla="*/ 0 w 87"/>
                <a:gd name="T5" fmla="*/ 9 h 11"/>
                <a:gd name="T6" fmla="*/ 84 w 87"/>
                <a:gd name="T7" fmla="*/ 11 h 11"/>
                <a:gd name="T8" fmla="*/ 87 w 8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1">
                  <a:moveTo>
                    <a:pt x="87" y="2"/>
                  </a:moveTo>
                  <a:lnTo>
                    <a:pt x="3" y="0"/>
                  </a:lnTo>
                  <a:lnTo>
                    <a:pt x="0" y="9"/>
                  </a:lnTo>
                  <a:lnTo>
                    <a:pt x="84" y="11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A624DD91-9D44-43B9-9D77-EEC85683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1856"/>
              <a:ext cx="35" cy="79"/>
            </a:xfrm>
            <a:custGeom>
              <a:avLst/>
              <a:gdLst>
                <a:gd name="T0" fmla="*/ 35 w 35"/>
                <a:gd name="T1" fmla="*/ 79 h 79"/>
                <a:gd name="T2" fmla="*/ 31 w 35"/>
                <a:gd name="T3" fmla="*/ 0 h 79"/>
                <a:gd name="T4" fmla="*/ 0 w 35"/>
                <a:gd name="T5" fmla="*/ 68 h 79"/>
                <a:gd name="T6" fmla="*/ 35 w 35"/>
                <a:gd name="T7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9">
                  <a:moveTo>
                    <a:pt x="35" y="79"/>
                  </a:moveTo>
                  <a:lnTo>
                    <a:pt x="31" y="0"/>
                  </a:lnTo>
                  <a:lnTo>
                    <a:pt x="0" y="68"/>
                  </a:lnTo>
                  <a:lnTo>
                    <a:pt x="35" y="79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F0619510-8EBD-48D0-812A-3FE3B21C5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834"/>
              <a:ext cx="62" cy="35"/>
            </a:xfrm>
            <a:custGeom>
              <a:avLst/>
              <a:gdLst>
                <a:gd name="T0" fmla="*/ 2 w 62"/>
                <a:gd name="T1" fmla="*/ 11 h 35"/>
                <a:gd name="T2" fmla="*/ 62 w 62"/>
                <a:gd name="T3" fmla="*/ 35 h 35"/>
                <a:gd name="T4" fmla="*/ 62 w 62"/>
                <a:gd name="T5" fmla="*/ 26 h 35"/>
                <a:gd name="T6" fmla="*/ 0 w 62"/>
                <a:gd name="T7" fmla="*/ 0 h 35"/>
                <a:gd name="T8" fmla="*/ 2 w 62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5">
                  <a:moveTo>
                    <a:pt x="2" y="11"/>
                  </a:moveTo>
                  <a:lnTo>
                    <a:pt x="62" y="35"/>
                  </a:lnTo>
                  <a:lnTo>
                    <a:pt x="62" y="26"/>
                  </a:lnTo>
                  <a:lnTo>
                    <a:pt x="0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5B7E7D0B-F4B8-40CC-9467-71E26C53A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847"/>
              <a:ext cx="22" cy="11"/>
            </a:xfrm>
            <a:custGeom>
              <a:avLst/>
              <a:gdLst>
                <a:gd name="T0" fmla="*/ 10 w 10"/>
                <a:gd name="T1" fmla="*/ 2 h 5"/>
                <a:gd name="T2" fmla="*/ 5 w 10"/>
                <a:gd name="T3" fmla="*/ 0 h 5"/>
                <a:gd name="T4" fmla="*/ 0 w 10"/>
                <a:gd name="T5" fmla="*/ 2 h 5"/>
                <a:gd name="T6" fmla="*/ 2 w 10"/>
                <a:gd name="T7" fmla="*/ 5 h 5"/>
                <a:gd name="T8" fmla="*/ 5 w 10"/>
                <a:gd name="T9" fmla="*/ 3 h 5"/>
                <a:gd name="T10" fmla="*/ 9 w 10"/>
                <a:gd name="T11" fmla="*/ 5 h 5"/>
                <a:gd name="T12" fmla="*/ 10 w 10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3"/>
                    <a:pt x="7" y="4"/>
                    <a:pt x="9" y="5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8BA57305-1287-4686-A14F-368E095E3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953"/>
              <a:ext cx="62" cy="20"/>
            </a:xfrm>
            <a:custGeom>
              <a:avLst/>
              <a:gdLst>
                <a:gd name="T0" fmla="*/ 0 w 28"/>
                <a:gd name="T1" fmla="*/ 5 h 9"/>
                <a:gd name="T2" fmla="*/ 2 w 28"/>
                <a:gd name="T3" fmla="*/ 5 h 9"/>
                <a:gd name="T4" fmla="*/ 5 w 28"/>
                <a:gd name="T5" fmla="*/ 5 h 9"/>
                <a:gd name="T6" fmla="*/ 9 w 28"/>
                <a:gd name="T7" fmla="*/ 4 h 9"/>
                <a:gd name="T8" fmla="*/ 12 w 28"/>
                <a:gd name="T9" fmla="*/ 4 h 9"/>
                <a:gd name="T10" fmla="*/ 14 w 28"/>
                <a:gd name="T11" fmla="*/ 4 h 9"/>
                <a:gd name="T12" fmla="*/ 19 w 28"/>
                <a:gd name="T13" fmla="*/ 3 h 9"/>
                <a:gd name="T14" fmla="*/ 21 w 28"/>
                <a:gd name="T15" fmla="*/ 2 h 9"/>
                <a:gd name="T16" fmla="*/ 23 w 28"/>
                <a:gd name="T17" fmla="*/ 2 h 9"/>
                <a:gd name="T18" fmla="*/ 28 w 28"/>
                <a:gd name="T19" fmla="*/ 0 h 9"/>
                <a:gd name="T20" fmla="*/ 24 w 28"/>
                <a:gd name="T21" fmla="*/ 4 h 9"/>
                <a:gd name="T22" fmla="*/ 23 w 28"/>
                <a:gd name="T23" fmla="*/ 5 h 9"/>
                <a:gd name="T24" fmla="*/ 20 w 28"/>
                <a:gd name="T25" fmla="*/ 7 h 9"/>
                <a:gd name="T26" fmla="*/ 18 w 28"/>
                <a:gd name="T27" fmla="*/ 8 h 9"/>
                <a:gd name="T28" fmla="*/ 15 w 28"/>
                <a:gd name="T29" fmla="*/ 8 h 9"/>
                <a:gd name="T30" fmla="*/ 12 w 28"/>
                <a:gd name="T31" fmla="*/ 9 h 9"/>
                <a:gd name="T32" fmla="*/ 9 w 28"/>
                <a:gd name="T33" fmla="*/ 8 h 9"/>
                <a:gd name="T34" fmla="*/ 7 w 28"/>
                <a:gd name="T35" fmla="*/ 8 h 9"/>
                <a:gd name="T36" fmla="*/ 4 w 28"/>
                <a:gd name="T37" fmla="*/ 7 h 9"/>
                <a:gd name="T38" fmla="*/ 1 w 28"/>
                <a:gd name="T39" fmla="*/ 5 h 9"/>
                <a:gd name="T40" fmla="*/ 0 w 28"/>
                <a:gd name="T4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9">
                  <a:moveTo>
                    <a:pt x="0" y="5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8" y="4"/>
                    <a:pt x="9" y="4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6" y="4"/>
                    <a:pt x="17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6" y="1"/>
                    <a:pt x="28" y="0"/>
                    <a:pt x="28" y="0"/>
                  </a:cubicBezTo>
                  <a:cubicBezTo>
                    <a:pt x="28" y="0"/>
                    <a:pt x="27" y="2"/>
                    <a:pt x="24" y="4"/>
                  </a:cubicBezTo>
                  <a:cubicBezTo>
                    <a:pt x="24" y="4"/>
                    <a:pt x="23" y="5"/>
                    <a:pt x="23" y="5"/>
                  </a:cubicBezTo>
                  <a:cubicBezTo>
                    <a:pt x="22" y="6"/>
                    <a:pt x="21" y="6"/>
                    <a:pt x="20" y="7"/>
                  </a:cubicBezTo>
                  <a:cubicBezTo>
                    <a:pt x="19" y="7"/>
                    <a:pt x="19" y="7"/>
                    <a:pt x="18" y="8"/>
                  </a:cubicBezTo>
                  <a:cubicBezTo>
                    <a:pt x="17" y="8"/>
                    <a:pt x="16" y="8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040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0BC7BCCA-4B33-495A-AEA8-4D5F924B9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101"/>
              <a:ext cx="385" cy="549"/>
            </a:xfrm>
            <a:custGeom>
              <a:avLst/>
              <a:gdLst>
                <a:gd name="T0" fmla="*/ 150 w 174"/>
                <a:gd name="T1" fmla="*/ 211 h 249"/>
                <a:gd name="T2" fmla="*/ 9 w 174"/>
                <a:gd name="T3" fmla="*/ 225 h 249"/>
                <a:gd name="T4" fmla="*/ 0 w 174"/>
                <a:gd name="T5" fmla="*/ 16 h 249"/>
                <a:gd name="T6" fmla="*/ 80 w 174"/>
                <a:gd name="T7" fmla="*/ 1 h 249"/>
                <a:gd name="T8" fmla="*/ 84 w 174"/>
                <a:gd name="T9" fmla="*/ 17 h 249"/>
                <a:gd name="T10" fmla="*/ 88 w 174"/>
                <a:gd name="T11" fmla="*/ 0 h 249"/>
                <a:gd name="T12" fmla="*/ 174 w 174"/>
                <a:gd name="T13" fmla="*/ 12 h 249"/>
                <a:gd name="T14" fmla="*/ 150 w 174"/>
                <a:gd name="T15" fmla="*/ 21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49">
                  <a:moveTo>
                    <a:pt x="150" y="211"/>
                  </a:moveTo>
                  <a:cubicBezTo>
                    <a:pt x="150" y="211"/>
                    <a:pt x="75" y="249"/>
                    <a:pt x="9" y="225"/>
                  </a:cubicBezTo>
                  <a:cubicBezTo>
                    <a:pt x="9" y="225"/>
                    <a:pt x="3" y="90"/>
                    <a:pt x="0" y="16"/>
                  </a:cubicBezTo>
                  <a:cubicBezTo>
                    <a:pt x="0" y="16"/>
                    <a:pt x="37" y="3"/>
                    <a:pt x="80" y="1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151" y="6"/>
                    <a:pt x="174" y="12"/>
                  </a:cubicBezTo>
                  <a:cubicBezTo>
                    <a:pt x="174" y="12"/>
                    <a:pt x="158" y="154"/>
                    <a:pt x="150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7CD1A648-FBFB-49D8-AF64-2847EE904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076"/>
              <a:ext cx="73" cy="78"/>
            </a:xfrm>
            <a:custGeom>
              <a:avLst/>
              <a:gdLst>
                <a:gd name="T0" fmla="*/ 73 w 73"/>
                <a:gd name="T1" fmla="*/ 33 h 78"/>
                <a:gd name="T2" fmla="*/ 26 w 73"/>
                <a:gd name="T3" fmla="*/ 78 h 78"/>
                <a:gd name="T4" fmla="*/ 0 w 73"/>
                <a:gd name="T5" fmla="*/ 25 h 78"/>
                <a:gd name="T6" fmla="*/ 51 w 73"/>
                <a:gd name="T7" fmla="*/ 0 h 78"/>
                <a:gd name="T8" fmla="*/ 73 w 73"/>
                <a:gd name="T9" fmla="*/ 3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8">
                  <a:moveTo>
                    <a:pt x="73" y="33"/>
                  </a:moveTo>
                  <a:lnTo>
                    <a:pt x="26" y="78"/>
                  </a:lnTo>
                  <a:lnTo>
                    <a:pt x="0" y="25"/>
                  </a:lnTo>
                  <a:lnTo>
                    <a:pt x="51" y="0"/>
                  </a:lnTo>
                  <a:lnTo>
                    <a:pt x="73" y="33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3D212EF1-20F1-4195-9612-EEDD606C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079"/>
              <a:ext cx="73" cy="72"/>
            </a:xfrm>
            <a:custGeom>
              <a:avLst/>
              <a:gdLst>
                <a:gd name="T0" fmla="*/ 0 w 73"/>
                <a:gd name="T1" fmla="*/ 30 h 72"/>
                <a:gd name="T2" fmla="*/ 36 w 73"/>
                <a:gd name="T3" fmla="*/ 72 h 72"/>
                <a:gd name="T4" fmla="*/ 73 w 73"/>
                <a:gd name="T5" fmla="*/ 24 h 72"/>
                <a:gd name="T6" fmla="*/ 20 w 73"/>
                <a:gd name="T7" fmla="*/ 0 h 72"/>
                <a:gd name="T8" fmla="*/ 0 w 73"/>
                <a:gd name="T9" fmla="*/ 3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0" y="30"/>
                  </a:moveTo>
                  <a:lnTo>
                    <a:pt x="36" y="72"/>
                  </a:lnTo>
                  <a:lnTo>
                    <a:pt x="73" y="24"/>
                  </a:lnTo>
                  <a:lnTo>
                    <a:pt x="20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52EB05AA-7846-4D33-9599-31E7A95D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134"/>
              <a:ext cx="298" cy="158"/>
            </a:xfrm>
            <a:custGeom>
              <a:avLst/>
              <a:gdLst>
                <a:gd name="T0" fmla="*/ 121 w 135"/>
                <a:gd name="T1" fmla="*/ 0 h 72"/>
                <a:gd name="T2" fmla="*/ 13 w 135"/>
                <a:gd name="T3" fmla="*/ 32 h 72"/>
                <a:gd name="T4" fmla="*/ 13 w 135"/>
                <a:gd name="T5" fmla="*/ 72 h 72"/>
                <a:gd name="T6" fmla="*/ 135 w 135"/>
                <a:gd name="T7" fmla="*/ 57 h 72"/>
                <a:gd name="T8" fmla="*/ 121 w 135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72">
                  <a:moveTo>
                    <a:pt x="121" y="0"/>
                  </a:moveTo>
                  <a:cubicBezTo>
                    <a:pt x="121" y="0"/>
                    <a:pt x="50" y="16"/>
                    <a:pt x="13" y="32"/>
                  </a:cubicBezTo>
                  <a:cubicBezTo>
                    <a:pt x="13" y="32"/>
                    <a:pt x="0" y="55"/>
                    <a:pt x="13" y="72"/>
                  </a:cubicBezTo>
                  <a:cubicBezTo>
                    <a:pt x="135" y="57"/>
                    <a:pt x="135" y="57"/>
                    <a:pt x="135" y="5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9">
              <a:extLst>
                <a:ext uri="{FF2B5EF4-FFF2-40B4-BE49-F238E27FC236}">
                  <a16:creationId xmlns:a16="http://schemas.microsoft.com/office/drawing/2014/main" id="{ACC9F6C0-4627-40EB-BBC5-D29DAB336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500"/>
              <a:ext cx="312" cy="187"/>
            </a:xfrm>
            <a:custGeom>
              <a:avLst/>
              <a:gdLst>
                <a:gd name="T0" fmla="*/ 141 w 141"/>
                <a:gd name="T1" fmla="*/ 30 h 85"/>
                <a:gd name="T2" fmla="*/ 87 w 141"/>
                <a:gd name="T3" fmla="*/ 83 h 85"/>
                <a:gd name="T4" fmla="*/ 64 w 141"/>
                <a:gd name="T5" fmla="*/ 49 h 85"/>
                <a:gd name="T6" fmla="*/ 47 w 141"/>
                <a:gd name="T7" fmla="*/ 85 h 85"/>
                <a:gd name="T8" fmla="*/ 0 w 141"/>
                <a:gd name="T9" fmla="*/ 44 h 85"/>
                <a:gd name="T10" fmla="*/ 64 w 141"/>
                <a:gd name="T11" fmla="*/ 0 h 85"/>
                <a:gd name="T12" fmla="*/ 141 w 141"/>
                <a:gd name="T13" fmla="*/ 3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85">
                  <a:moveTo>
                    <a:pt x="141" y="30"/>
                  </a:moveTo>
                  <a:cubicBezTo>
                    <a:pt x="141" y="30"/>
                    <a:pt x="128" y="69"/>
                    <a:pt x="87" y="83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7" y="85"/>
                    <a:pt x="13" y="69"/>
                    <a:pt x="0" y="4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141" y="30"/>
                    <a:pt x="141" y="30"/>
                    <a:pt x="141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90">
              <a:extLst>
                <a:ext uri="{FF2B5EF4-FFF2-40B4-BE49-F238E27FC236}">
                  <a16:creationId xmlns:a16="http://schemas.microsoft.com/office/drawing/2014/main" id="{87079243-FF1B-4F88-8379-C0CED6FCD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019"/>
              <a:ext cx="165" cy="280"/>
            </a:xfrm>
            <a:custGeom>
              <a:avLst/>
              <a:gdLst>
                <a:gd name="T0" fmla="*/ 50 w 75"/>
                <a:gd name="T1" fmla="*/ 78 h 127"/>
                <a:gd name="T2" fmla="*/ 28 w 75"/>
                <a:gd name="T3" fmla="*/ 7 h 127"/>
                <a:gd name="T4" fmla="*/ 2 w 75"/>
                <a:gd name="T5" fmla="*/ 5 h 127"/>
                <a:gd name="T6" fmla="*/ 13 w 75"/>
                <a:gd name="T7" fmla="*/ 99 h 127"/>
                <a:gd name="T8" fmla="*/ 33 w 75"/>
                <a:gd name="T9" fmla="*/ 124 h 127"/>
                <a:gd name="T10" fmla="*/ 50 w 75"/>
                <a:gd name="T11" fmla="*/ 7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27">
                  <a:moveTo>
                    <a:pt x="50" y="78"/>
                  </a:moveTo>
                  <a:cubicBezTo>
                    <a:pt x="50" y="78"/>
                    <a:pt x="31" y="33"/>
                    <a:pt x="28" y="7"/>
                  </a:cubicBezTo>
                  <a:cubicBezTo>
                    <a:pt x="28" y="7"/>
                    <a:pt x="13" y="0"/>
                    <a:pt x="2" y="5"/>
                  </a:cubicBezTo>
                  <a:cubicBezTo>
                    <a:pt x="2" y="5"/>
                    <a:pt x="0" y="72"/>
                    <a:pt x="13" y="99"/>
                  </a:cubicBezTo>
                  <a:cubicBezTo>
                    <a:pt x="13" y="99"/>
                    <a:pt x="21" y="127"/>
                    <a:pt x="33" y="124"/>
                  </a:cubicBezTo>
                  <a:cubicBezTo>
                    <a:pt x="75" y="115"/>
                    <a:pt x="50" y="78"/>
                    <a:pt x="50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91">
              <a:extLst>
                <a:ext uri="{FF2B5EF4-FFF2-40B4-BE49-F238E27FC236}">
                  <a16:creationId xmlns:a16="http://schemas.microsoft.com/office/drawing/2014/main" id="{DA480428-DA86-4537-91ED-93A44765D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58"/>
              <a:ext cx="16" cy="15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7 w 7"/>
                <a:gd name="T5" fmla="*/ 4 h 7"/>
                <a:gd name="T6" fmla="*/ 4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92">
              <a:extLst>
                <a:ext uri="{FF2B5EF4-FFF2-40B4-BE49-F238E27FC236}">
                  <a16:creationId xmlns:a16="http://schemas.microsoft.com/office/drawing/2014/main" id="{520707E1-2F58-4FD0-BE3C-950A3C62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24"/>
              <a:ext cx="15" cy="16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7 w 7"/>
                <a:gd name="T5" fmla="*/ 4 h 7"/>
                <a:gd name="T6" fmla="*/ 4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ubicBezTo>
                    <a:pt x="2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BE319BF5-B8CC-47C9-8623-8812E918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308"/>
              <a:ext cx="15" cy="15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6 h 7"/>
                <a:gd name="T4" fmla="*/ 7 w 7"/>
                <a:gd name="T5" fmla="*/ 3 h 7"/>
                <a:gd name="T6" fmla="*/ 4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6"/>
                    <a:pt x="3" y="6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995340DB-4E64-442C-A644-373B6B11E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385"/>
              <a:ext cx="16" cy="15"/>
            </a:xfrm>
            <a:custGeom>
              <a:avLst/>
              <a:gdLst>
                <a:gd name="T0" fmla="*/ 0 w 7"/>
                <a:gd name="T1" fmla="*/ 4 h 7"/>
                <a:gd name="T2" fmla="*/ 3 w 7"/>
                <a:gd name="T3" fmla="*/ 7 h 7"/>
                <a:gd name="T4" fmla="*/ 7 w 7"/>
                <a:gd name="T5" fmla="*/ 4 h 7"/>
                <a:gd name="T6" fmla="*/ 4 w 7"/>
                <a:gd name="T7" fmla="*/ 1 h 7"/>
                <a:gd name="T8" fmla="*/ 0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1919F23D-27E6-4905-9FAA-66CEBCE1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471"/>
              <a:ext cx="16" cy="13"/>
            </a:xfrm>
            <a:custGeom>
              <a:avLst/>
              <a:gdLst>
                <a:gd name="T0" fmla="*/ 0 w 7"/>
                <a:gd name="T1" fmla="*/ 3 h 6"/>
                <a:gd name="T2" fmla="*/ 3 w 7"/>
                <a:gd name="T3" fmla="*/ 6 h 6"/>
                <a:gd name="T4" fmla="*/ 6 w 7"/>
                <a:gd name="T5" fmla="*/ 3 h 6"/>
                <a:gd name="T6" fmla="*/ 3 w 7"/>
                <a:gd name="T7" fmla="*/ 0 h 6"/>
                <a:gd name="T8" fmla="*/ 0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D3534F91-3EDB-4EC8-91D4-27F373CB8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546"/>
              <a:ext cx="13" cy="15"/>
            </a:xfrm>
            <a:custGeom>
              <a:avLst/>
              <a:gdLst>
                <a:gd name="T0" fmla="*/ 0 w 6"/>
                <a:gd name="T1" fmla="*/ 3 h 7"/>
                <a:gd name="T2" fmla="*/ 3 w 6"/>
                <a:gd name="T3" fmla="*/ 7 h 7"/>
                <a:gd name="T4" fmla="*/ 6 w 6"/>
                <a:gd name="T5" fmla="*/ 4 h 7"/>
                <a:gd name="T6" fmla="*/ 3 w 6"/>
                <a:gd name="T7" fmla="*/ 0 h 7"/>
                <a:gd name="T8" fmla="*/ 0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2"/>
                    <a:pt x="5" y="1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90C17F50-6E07-4BA2-8ABC-B85E713D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81"/>
              <a:ext cx="92" cy="20"/>
            </a:xfrm>
            <a:custGeom>
              <a:avLst/>
              <a:gdLst>
                <a:gd name="T0" fmla="*/ 0 w 92"/>
                <a:gd name="T1" fmla="*/ 20 h 20"/>
                <a:gd name="T2" fmla="*/ 92 w 92"/>
                <a:gd name="T3" fmla="*/ 14 h 20"/>
                <a:gd name="T4" fmla="*/ 90 w 92"/>
                <a:gd name="T5" fmla="*/ 0 h 20"/>
                <a:gd name="T6" fmla="*/ 0 w 92"/>
                <a:gd name="T7" fmla="*/ 9 h 20"/>
                <a:gd name="T8" fmla="*/ 0 w 9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20">
                  <a:moveTo>
                    <a:pt x="0" y="20"/>
                  </a:moveTo>
                  <a:lnTo>
                    <a:pt x="92" y="14"/>
                  </a:lnTo>
                  <a:lnTo>
                    <a:pt x="90" y="0"/>
                  </a:lnTo>
                  <a:lnTo>
                    <a:pt x="0" y="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6636B0DA-2212-45D9-A86F-0440EDF0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125"/>
              <a:ext cx="179" cy="291"/>
            </a:xfrm>
            <a:custGeom>
              <a:avLst/>
              <a:gdLst>
                <a:gd name="T0" fmla="*/ 17 w 81"/>
                <a:gd name="T1" fmla="*/ 0 h 132"/>
                <a:gd name="T2" fmla="*/ 81 w 81"/>
                <a:gd name="T3" fmla="*/ 112 h 132"/>
                <a:gd name="T4" fmla="*/ 43 w 81"/>
                <a:gd name="T5" fmla="*/ 132 h 132"/>
                <a:gd name="T6" fmla="*/ 0 w 81"/>
                <a:gd name="T7" fmla="*/ 70 h 132"/>
                <a:gd name="T8" fmla="*/ 17 w 81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32">
                  <a:moveTo>
                    <a:pt x="17" y="0"/>
                  </a:moveTo>
                  <a:cubicBezTo>
                    <a:pt x="17" y="0"/>
                    <a:pt x="66" y="71"/>
                    <a:pt x="81" y="112"/>
                  </a:cubicBezTo>
                  <a:cubicBezTo>
                    <a:pt x="81" y="112"/>
                    <a:pt x="66" y="130"/>
                    <a:pt x="43" y="132"/>
                  </a:cubicBezTo>
                  <a:cubicBezTo>
                    <a:pt x="0" y="70"/>
                    <a:pt x="0" y="70"/>
                    <a:pt x="0" y="70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8E458350-31CE-4913-8B4E-EEE9383C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535"/>
              <a:ext cx="345" cy="322"/>
            </a:xfrm>
            <a:custGeom>
              <a:avLst/>
              <a:gdLst>
                <a:gd name="T0" fmla="*/ 0 w 345"/>
                <a:gd name="T1" fmla="*/ 119 h 322"/>
                <a:gd name="T2" fmla="*/ 100 w 345"/>
                <a:gd name="T3" fmla="*/ 322 h 322"/>
                <a:gd name="T4" fmla="*/ 153 w 345"/>
                <a:gd name="T5" fmla="*/ 320 h 322"/>
                <a:gd name="T6" fmla="*/ 345 w 345"/>
                <a:gd name="T7" fmla="*/ 201 h 322"/>
                <a:gd name="T8" fmla="*/ 230 w 345"/>
                <a:gd name="T9" fmla="*/ 0 h 322"/>
                <a:gd name="T10" fmla="*/ 0 w 345"/>
                <a:gd name="T11" fmla="*/ 11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5" h="322">
                  <a:moveTo>
                    <a:pt x="0" y="119"/>
                  </a:moveTo>
                  <a:lnTo>
                    <a:pt x="100" y="322"/>
                  </a:lnTo>
                  <a:lnTo>
                    <a:pt x="153" y="320"/>
                  </a:lnTo>
                  <a:lnTo>
                    <a:pt x="345" y="201"/>
                  </a:lnTo>
                  <a:lnTo>
                    <a:pt x="230" y="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91220E30-D46C-46F2-9FC3-ADF3B57E1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535"/>
              <a:ext cx="345" cy="322"/>
            </a:xfrm>
            <a:custGeom>
              <a:avLst/>
              <a:gdLst>
                <a:gd name="T0" fmla="*/ 0 w 345"/>
                <a:gd name="T1" fmla="*/ 119 h 322"/>
                <a:gd name="T2" fmla="*/ 100 w 345"/>
                <a:gd name="T3" fmla="*/ 322 h 322"/>
                <a:gd name="T4" fmla="*/ 153 w 345"/>
                <a:gd name="T5" fmla="*/ 320 h 322"/>
                <a:gd name="T6" fmla="*/ 345 w 345"/>
                <a:gd name="T7" fmla="*/ 201 h 322"/>
                <a:gd name="T8" fmla="*/ 230 w 345"/>
                <a:gd name="T9" fmla="*/ 0 h 322"/>
                <a:gd name="T10" fmla="*/ 0 w 345"/>
                <a:gd name="T11" fmla="*/ 11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5" h="322">
                  <a:moveTo>
                    <a:pt x="0" y="119"/>
                  </a:moveTo>
                  <a:lnTo>
                    <a:pt x="100" y="322"/>
                  </a:lnTo>
                  <a:lnTo>
                    <a:pt x="153" y="320"/>
                  </a:lnTo>
                  <a:lnTo>
                    <a:pt x="345" y="201"/>
                  </a:lnTo>
                  <a:lnTo>
                    <a:pt x="230" y="0"/>
                  </a:lnTo>
                  <a:lnTo>
                    <a:pt x="0" y="1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F8AACC02-0E69-46E2-9293-146E9676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625"/>
              <a:ext cx="150" cy="232"/>
            </a:xfrm>
            <a:custGeom>
              <a:avLst/>
              <a:gdLst>
                <a:gd name="T0" fmla="*/ 55 w 150"/>
                <a:gd name="T1" fmla="*/ 0 h 232"/>
                <a:gd name="T2" fmla="*/ 0 w 150"/>
                <a:gd name="T3" fmla="*/ 29 h 232"/>
                <a:gd name="T4" fmla="*/ 100 w 150"/>
                <a:gd name="T5" fmla="*/ 232 h 232"/>
                <a:gd name="T6" fmla="*/ 150 w 150"/>
                <a:gd name="T7" fmla="*/ 230 h 232"/>
                <a:gd name="T8" fmla="*/ 55 w 150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32">
                  <a:moveTo>
                    <a:pt x="55" y="0"/>
                  </a:moveTo>
                  <a:lnTo>
                    <a:pt x="0" y="29"/>
                  </a:lnTo>
                  <a:lnTo>
                    <a:pt x="100" y="232"/>
                  </a:lnTo>
                  <a:lnTo>
                    <a:pt x="150" y="23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C09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223BD586-354F-49EA-824B-C5965B06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2625"/>
              <a:ext cx="150" cy="232"/>
            </a:xfrm>
            <a:custGeom>
              <a:avLst/>
              <a:gdLst>
                <a:gd name="T0" fmla="*/ 55 w 150"/>
                <a:gd name="T1" fmla="*/ 0 h 232"/>
                <a:gd name="T2" fmla="*/ 0 w 150"/>
                <a:gd name="T3" fmla="*/ 29 h 232"/>
                <a:gd name="T4" fmla="*/ 100 w 150"/>
                <a:gd name="T5" fmla="*/ 232 h 232"/>
                <a:gd name="T6" fmla="*/ 150 w 150"/>
                <a:gd name="T7" fmla="*/ 230 h 232"/>
                <a:gd name="T8" fmla="*/ 55 w 150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32">
                  <a:moveTo>
                    <a:pt x="55" y="0"/>
                  </a:moveTo>
                  <a:lnTo>
                    <a:pt x="0" y="29"/>
                  </a:lnTo>
                  <a:lnTo>
                    <a:pt x="100" y="232"/>
                  </a:lnTo>
                  <a:lnTo>
                    <a:pt x="150" y="230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967DBB42-EBF3-40FF-82A5-BDC91D10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098"/>
              <a:ext cx="168" cy="589"/>
            </a:xfrm>
            <a:custGeom>
              <a:avLst/>
              <a:gdLst>
                <a:gd name="T0" fmla="*/ 1 w 76"/>
                <a:gd name="T1" fmla="*/ 0 h 267"/>
                <a:gd name="T2" fmla="*/ 0 w 76"/>
                <a:gd name="T3" fmla="*/ 22 h 267"/>
                <a:gd name="T4" fmla="*/ 66 w 76"/>
                <a:gd name="T5" fmla="*/ 267 h 267"/>
                <a:gd name="T6" fmla="*/ 76 w 76"/>
                <a:gd name="T7" fmla="*/ 261 h 267"/>
                <a:gd name="T8" fmla="*/ 12 w 76"/>
                <a:gd name="T9" fmla="*/ 22 h 267"/>
                <a:gd name="T10" fmla="*/ 13 w 76"/>
                <a:gd name="T11" fmla="*/ 0 h 267"/>
                <a:gd name="T12" fmla="*/ 1 w 76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267">
                  <a:moveTo>
                    <a:pt x="1" y="0"/>
                  </a:moveTo>
                  <a:cubicBezTo>
                    <a:pt x="1" y="7"/>
                    <a:pt x="0" y="15"/>
                    <a:pt x="0" y="22"/>
                  </a:cubicBezTo>
                  <a:cubicBezTo>
                    <a:pt x="0" y="108"/>
                    <a:pt x="24" y="194"/>
                    <a:pt x="66" y="267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35" y="189"/>
                    <a:pt x="12" y="105"/>
                    <a:pt x="12" y="22"/>
                  </a:cubicBezTo>
                  <a:cubicBezTo>
                    <a:pt x="12" y="15"/>
                    <a:pt x="13" y="8"/>
                    <a:pt x="13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502CC86C-4D07-4EB7-93E7-B38FB643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526"/>
              <a:ext cx="265" cy="236"/>
            </a:xfrm>
            <a:custGeom>
              <a:avLst/>
              <a:gdLst>
                <a:gd name="T0" fmla="*/ 0 w 265"/>
                <a:gd name="T1" fmla="*/ 99 h 236"/>
                <a:gd name="T2" fmla="*/ 60 w 265"/>
                <a:gd name="T3" fmla="*/ 236 h 236"/>
                <a:gd name="T4" fmla="*/ 265 w 265"/>
                <a:gd name="T5" fmla="*/ 139 h 236"/>
                <a:gd name="T6" fmla="*/ 188 w 265"/>
                <a:gd name="T7" fmla="*/ 0 h 236"/>
                <a:gd name="T8" fmla="*/ 0 w 265"/>
                <a:gd name="T9" fmla="*/ 9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236">
                  <a:moveTo>
                    <a:pt x="0" y="99"/>
                  </a:moveTo>
                  <a:lnTo>
                    <a:pt x="60" y="236"/>
                  </a:lnTo>
                  <a:lnTo>
                    <a:pt x="265" y="139"/>
                  </a:lnTo>
                  <a:lnTo>
                    <a:pt x="188" y="0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ABAB7AE9-4C2F-4234-8956-6FCD9EB7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689"/>
              <a:ext cx="68" cy="47"/>
            </a:xfrm>
            <a:custGeom>
              <a:avLst/>
              <a:gdLst>
                <a:gd name="T0" fmla="*/ 0 w 68"/>
                <a:gd name="T1" fmla="*/ 25 h 47"/>
                <a:gd name="T2" fmla="*/ 6 w 68"/>
                <a:gd name="T3" fmla="*/ 47 h 47"/>
                <a:gd name="T4" fmla="*/ 68 w 68"/>
                <a:gd name="T5" fmla="*/ 20 h 47"/>
                <a:gd name="T6" fmla="*/ 55 w 68"/>
                <a:gd name="T7" fmla="*/ 0 h 47"/>
                <a:gd name="T8" fmla="*/ 0 w 68"/>
                <a:gd name="T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7">
                  <a:moveTo>
                    <a:pt x="0" y="25"/>
                  </a:moveTo>
                  <a:lnTo>
                    <a:pt x="6" y="47"/>
                  </a:lnTo>
                  <a:lnTo>
                    <a:pt x="68" y="20"/>
                  </a:lnTo>
                  <a:lnTo>
                    <a:pt x="55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715FBEC0-D81C-41B1-9B86-69FE0D2B1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557"/>
              <a:ext cx="124" cy="148"/>
            </a:xfrm>
            <a:custGeom>
              <a:avLst/>
              <a:gdLst>
                <a:gd name="T0" fmla="*/ 37 w 56"/>
                <a:gd name="T1" fmla="*/ 0 h 67"/>
                <a:gd name="T2" fmla="*/ 31 w 56"/>
                <a:gd name="T3" fmla="*/ 8 h 67"/>
                <a:gd name="T4" fmla="*/ 8 w 56"/>
                <a:gd name="T5" fmla="*/ 13 h 67"/>
                <a:gd name="T6" fmla="*/ 21 w 56"/>
                <a:gd name="T7" fmla="*/ 17 h 67"/>
                <a:gd name="T8" fmla="*/ 2 w 56"/>
                <a:gd name="T9" fmla="*/ 47 h 67"/>
                <a:gd name="T10" fmla="*/ 20 w 56"/>
                <a:gd name="T11" fmla="*/ 34 h 67"/>
                <a:gd name="T12" fmla="*/ 3 w 56"/>
                <a:gd name="T13" fmla="*/ 59 h 67"/>
                <a:gd name="T14" fmla="*/ 25 w 56"/>
                <a:gd name="T15" fmla="*/ 38 h 67"/>
                <a:gd name="T16" fmla="*/ 12 w 56"/>
                <a:gd name="T17" fmla="*/ 65 h 67"/>
                <a:gd name="T18" fmla="*/ 33 w 56"/>
                <a:gd name="T19" fmla="*/ 42 h 67"/>
                <a:gd name="T20" fmla="*/ 27 w 56"/>
                <a:gd name="T21" fmla="*/ 62 h 67"/>
                <a:gd name="T22" fmla="*/ 56 w 56"/>
                <a:gd name="T23" fmla="*/ 13 h 67"/>
                <a:gd name="T24" fmla="*/ 37 w 56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7">
                  <a:moveTo>
                    <a:pt x="37" y="0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1" y="10"/>
                    <a:pt x="8" y="13"/>
                  </a:cubicBezTo>
                  <a:cubicBezTo>
                    <a:pt x="13" y="16"/>
                    <a:pt x="21" y="17"/>
                    <a:pt x="21" y="17"/>
                  </a:cubicBezTo>
                  <a:cubicBezTo>
                    <a:pt x="21" y="17"/>
                    <a:pt x="0" y="44"/>
                    <a:pt x="2" y="47"/>
                  </a:cubicBezTo>
                  <a:cubicBezTo>
                    <a:pt x="3" y="51"/>
                    <a:pt x="20" y="34"/>
                    <a:pt x="20" y="34"/>
                  </a:cubicBezTo>
                  <a:cubicBezTo>
                    <a:pt x="20" y="34"/>
                    <a:pt x="0" y="54"/>
                    <a:pt x="3" y="59"/>
                  </a:cubicBezTo>
                  <a:cubicBezTo>
                    <a:pt x="5" y="63"/>
                    <a:pt x="25" y="38"/>
                    <a:pt x="25" y="38"/>
                  </a:cubicBezTo>
                  <a:cubicBezTo>
                    <a:pt x="25" y="38"/>
                    <a:pt x="10" y="64"/>
                    <a:pt x="12" y="65"/>
                  </a:cubicBezTo>
                  <a:cubicBezTo>
                    <a:pt x="16" y="67"/>
                    <a:pt x="33" y="42"/>
                    <a:pt x="33" y="42"/>
                  </a:cubicBezTo>
                  <a:cubicBezTo>
                    <a:pt x="33" y="42"/>
                    <a:pt x="24" y="59"/>
                    <a:pt x="27" y="62"/>
                  </a:cubicBezTo>
                  <a:cubicBezTo>
                    <a:pt x="29" y="65"/>
                    <a:pt x="56" y="13"/>
                    <a:pt x="56" y="13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20251A8C-80C1-4CD3-9711-E42B5DBC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295"/>
              <a:ext cx="166" cy="308"/>
            </a:xfrm>
            <a:custGeom>
              <a:avLst/>
              <a:gdLst>
                <a:gd name="T0" fmla="*/ 29 w 75"/>
                <a:gd name="T1" fmla="*/ 45 h 140"/>
                <a:gd name="T2" fmla="*/ 0 w 75"/>
                <a:gd name="T3" fmla="*/ 120 h 140"/>
                <a:gd name="T4" fmla="*/ 18 w 75"/>
                <a:gd name="T5" fmla="*/ 140 h 140"/>
                <a:gd name="T6" fmla="*/ 75 w 75"/>
                <a:gd name="T7" fmla="*/ 54 h 140"/>
                <a:gd name="T8" fmla="*/ 58 w 75"/>
                <a:gd name="T9" fmla="*/ 11 h 140"/>
                <a:gd name="T10" fmla="*/ 29 w 75"/>
                <a:gd name="T11" fmla="*/ 4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140">
                  <a:moveTo>
                    <a:pt x="29" y="45"/>
                  </a:moveTo>
                  <a:cubicBezTo>
                    <a:pt x="29" y="45"/>
                    <a:pt x="17" y="96"/>
                    <a:pt x="0" y="120"/>
                  </a:cubicBezTo>
                  <a:cubicBezTo>
                    <a:pt x="0" y="120"/>
                    <a:pt x="6" y="137"/>
                    <a:pt x="18" y="140"/>
                  </a:cubicBezTo>
                  <a:cubicBezTo>
                    <a:pt x="18" y="140"/>
                    <a:pt x="67" y="86"/>
                    <a:pt x="75" y="54"/>
                  </a:cubicBezTo>
                  <a:cubicBezTo>
                    <a:pt x="75" y="54"/>
                    <a:pt x="66" y="22"/>
                    <a:pt x="58" y="11"/>
                  </a:cubicBezTo>
                  <a:cubicBezTo>
                    <a:pt x="51" y="0"/>
                    <a:pt x="29" y="45"/>
                    <a:pt x="29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E0711035-8271-428D-A1A4-30E5026A4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851"/>
              <a:ext cx="42" cy="23"/>
            </a:xfrm>
            <a:custGeom>
              <a:avLst/>
              <a:gdLst>
                <a:gd name="T0" fmla="*/ 19 w 19"/>
                <a:gd name="T1" fmla="*/ 10 h 10"/>
                <a:gd name="T2" fmla="*/ 16 w 19"/>
                <a:gd name="T3" fmla="*/ 7 h 10"/>
                <a:gd name="T4" fmla="*/ 10 w 19"/>
                <a:gd name="T5" fmla="*/ 3 h 10"/>
                <a:gd name="T6" fmla="*/ 9 w 19"/>
                <a:gd name="T7" fmla="*/ 3 h 10"/>
                <a:gd name="T8" fmla="*/ 8 w 19"/>
                <a:gd name="T9" fmla="*/ 3 h 10"/>
                <a:gd name="T10" fmla="*/ 6 w 19"/>
                <a:gd name="T11" fmla="*/ 3 h 10"/>
                <a:gd name="T12" fmla="*/ 4 w 19"/>
                <a:gd name="T13" fmla="*/ 5 h 10"/>
                <a:gd name="T14" fmla="*/ 3 w 19"/>
                <a:gd name="T15" fmla="*/ 6 h 10"/>
                <a:gd name="T16" fmla="*/ 1 w 19"/>
                <a:gd name="T17" fmla="*/ 8 h 10"/>
                <a:gd name="T18" fmla="*/ 0 w 19"/>
                <a:gd name="T19" fmla="*/ 9 h 10"/>
                <a:gd name="T20" fmla="*/ 1 w 19"/>
                <a:gd name="T21" fmla="*/ 8 h 10"/>
                <a:gd name="T22" fmla="*/ 2 w 19"/>
                <a:gd name="T23" fmla="*/ 5 h 10"/>
                <a:gd name="T24" fmla="*/ 3 w 19"/>
                <a:gd name="T25" fmla="*/ 3 h 10"/>
                <a:gd name="T26" fmla="*/ 5 w 19"/>
                <a:gd name="T27" fmla="*/ 1 h 10"/>
                <a:gd name="T28" fmla="*/ 7 w 19"/>
                <a:gd name="T29" fmla="*/ 0 h 10"/>
                <a:gd name="T30" fmla="*/ 8 w 19"/>
                <a:gd name="T31" fmla="*/ 0 h 10"/>
                <a:gd name="T32" fmla="*/ 10 w 19"/>
                <a:gd name="T33" fmla="*/ 0 h 10"/>
                <a:gd name="T34" fmla="*/ 13 w 19"/>
                <a:gd name="T35" fmla="*/ 1 h 10"/>
                <a:gd name="T36" fmla="*/ 15 w 19"/>
                <a:gd name="T37" fmla="*/ 2 h 10"/>
                <a:gd name="T38" fmla="*/ 17 w 19"/>
                <a:gd name="T39" fmla="*/ 6 h 10"/>
                <a:gd name="T40" fmla="*/ 19 w 19"/>
                <a:gd name="T4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0">
                  <a:moveTo>
                    <a:pt x="19" y="10"/>
                  </a:moveTo>
                  <a:cubicBezTo>
                    <a:pt x="19" y="10"/>
                    <a:pt x="18" y="9"/>
                    <a:pt x="16" y="7"/>
                  </a:cubicBezTo>
                  <a:cubicBezTo>
                    <a:pt x="14" y="5"/>
                    <a:pt x="12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4"/>
                    <a:pt x="5" y="4"/>
                    <a:pt x="4" y="5"/>
                  </a:cubicBezTo>
                  <a:cubicBezTo>
                    <a:pt x="4" y="5"/>
                    <a:pt x="4" y="5"/>
                    <a:pt x="3" y="6"/>
                  </a:cubicBezTo>
                  <a:cubicBezTo>
                    <a:pt x="2" y="7"/>
                    <a:pt x="2" y="7"/>
                    <a:pt x="1" y="8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1" y="0"/>
                    <a:pt x="12" y="0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6" y="4"/>
                    <a:pt x="17" y="5"/>
                    <a:pt x="17" y="6"/>
                  </a:cubicBezTo>
                  <a:cubicBezTo>
                    <a:pt x="19" y="8"/>
                    <a:pt x="19" y="10"/>
                    <a:pt x="19" y="1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109">
              <a:extLst>
                <a:ext uri="{FF2B5EF4-FFF2-40B4-BE49-F238E27FC236}">
                  <a16:creationId xmlns:a16="http://schemas.microsoft.com/office/drawing/2014/main" id="{EBACF9D4-58F0-46C9-B751-97786369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851"/>
              <a:ext cx="36" cy="23"/>
            </a:xfrm>
            <a:custGeom>
              <a:avLst/>
              <a:gdLst>
                <a:gd name="T0" fmla="*/ 16 w 16"/>
                <a:gd name="T1" fmla="*/ 10 h 10"/>
                <a:gd name="T2" fmla="*/ 14 w 16"/>
                <a:gd name="T3" fmla="*/ 7 h 10"/>
                <a:gd name="T4" fmla="*/ 11 w 16"/>
                <a:gd name="T5" fmla="*/ 5 h 10"/>
                <a:gd name="T6" fmla="*/ 10 w 16"/>
                <a:gd name="T7" fmla="*/ 4 h 10"/>
                <a:gd name="T8" fmla="*/ 8 w 16"/>
                <a:gd name="T9" fmla="*/ 3 h 10"/>
                <a:gd name="T10" fmla="*/ 7 w 16"/>
                <a:gd name="T11" fmla="*/ 3 h 10"/>
                <a:gd name="T12" fmla="*/ 6 w 16"/>
                <a:gd name="T13" fmla="*/ 3 h 10"/>
                <a:gd name="T14" fmla="*/ 5 w 16"/>
                <a:gd name="T15" fmla="*/ 4 h 10"/>
                <a:gd name="T16" fmla="*/ 3 w 16"/>
                <a:gd name="T17" fmla="*/ 5 h 10"/>
                <a:gd name="T18" fmla="*/ 2 w 16"/>
                <a:gd name="T19" fmla="*/ 6 h 10"/>
                <a:gd name="T20" fmla="*/ 0 w 16"/>
                <a:gd name="T21" fmla="*/ 8 h 10"/>
                <a:gd name="T22" fmla="*/ 0 w 16"/>
                <a:gd name="T23" fmla="*/ 9 h 10"/>
                <a:gd name="T24" fmla="*/ 0 w 16"/>
                <a:gd name="T25" fmla="*/ 8 h 10"/>
                <a:gd name="T26" fmla="*/ 1 w 16"/>
                <a:gd name="T27" fmla="*/ 5 h 10"/>
                <a:gd name="T28" fmla="*/ 3 w 16"/>
                <a:gd name="T29" fmla="*/ 2 h 10"/>
                <a:gd name="T30" fmla="*/ 6 w 16"/>
                <a:gd name="T31" fmla="*/ 0 h 10"/>
                <a:gd name="T32" fmla="*/ 7 w 16"/>
                <a:gd name="T33" fmla="*/ 0 h 10"/>
                <a:gd name="T34" fmla="*/ 9 w 16"/>
                <a:gd name="T35" fmla="*/ 0 h 10"/>
                <a:gd name="T36" fmla="*/ 11 w 16"/>
                <a:gd name="T37" fmla="*/ 1 h 10"/>
                <a:gd name="T38" fmla="*/ 13 w 16"/>
                <a:gd name="T39" fmla="*/ 3 h 10"/>
                <a:gd name="T40" fmla="*/ 15 w 16"/>
                <a:gd name="T41" fmla="*/ 6 h 10"/>
                <a:gd name="T42" fmla="*/ 16 w 16"/>
                <a:gd name="T4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6" y="10"/>
                    <a:pt x="15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4"/>
                    <a:pt x="2" y="3"/>
                    <a:pt x="3" y="2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4" y="4"/>
                    <a:pt x="15" y="5"/>
                    <a:pt x="15" y="6"/>
                  </a:cubicBezTo>
                  <a:cubicBezTo>
                    <a:pt x="16" y="8"/>
                    <a:pt x="16" y="10"/>
                    <a:pt x="16" y="1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1" name="Group 112">
            <a:extLst>
              <a:ext uri="{FF2B5EF4-FFF2-40B4-BE49-F238E27FC236}">
                <a16:creationId xmlns:a16="http://schemas.microsoft.com/office/drawing/2014/main" id="{E7127A7B-1BBE-4F6A-AA84-D68DC2CB574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69970" y="504441"/>
            <a:ext cx="1177857" cy="3548203"/>
            <a:chOff x="3679" y="1675"/>
            <a:chExt cx="322" cy="970"/>
          </a:xfrm>
        </p:grpSpPr>
        <p:sp>
          <p:nvSpPr>
            <p:cNvPr id="112" name="AutoShape 111">
              <a:extLst>
                <a:ext uri="{FF2B5EF4-FFF2-40B4-BE49-F238E27FC236}">
                  <a16:creationId xmlns:a16="http://schemas.microsoft.com/office/drawing/2014/main" id="{4C1830D7-5B24-4820-99AA-33479C891A8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79" y="1675"/>
              <a:ext cx="322" cy="9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C682A747-924E-4A39-A09E-D28EA4068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2615"/>
              <a:ext cx="321" cy="31"/>
            </a:xfrm>
            <a:prstGeom prst="ellipse">
              <a:avLst/>
            </a:pr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14">
              <a:extLst>
                <a:ext uri="{FF2B5EF4-FFF2-40B4-BE49-F238E27FC236}">
                  <a16:creationId xmlns:a16="http://schemas.microsoft.com/office/drawing/2014/main" id="{538CDB51-0780-4649-85E3-923DD633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822"/>
              <a:ext cx="57" cy="126"/>
            </a:xfrm>
            <a:custGeom>
              <a:avLst/>
              <a:gdLst>
                <a:gd name="T0" fmla="*/ 11 w 57"/>
                <a:gd name="T1" fmla="*/ 0 h 126"/>
                <a:gd name="T2" fmla="*/ 6 w 57"/>
                <a:gd name="T3" fmla="*/ 71 h 126"/>
                <a:gd name="T4" fmla="*/ 0 w 57"/>
                <a:gd name="T5" fmla="*/ 107 h 126"/>
                <a:gd name="T6" fmla="*/ 26 w 57"/>
                <a:gd name="T7" fmla="*/ 115 h 126"/>
                <a:gd name="T8" fmla="*/ 57 w 57"/>
                <a:gd name="T9" fmla="*/ 126 h 126"/>
                <a:gd name="T10" fmla="*/ 56 w 57"/>
                <a:gd name="T11" fmla="*/ 74 h 126"/>
                <a:gd name="T12" fmla="*/ 57 w 57"/>
                <a:gd name="T13" fmla="*/ 20 h 126"/>
                <a:gd name="T14" fmla="*/ 11 w 57"/>
                <a:gd name="T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26">
                  <a:moveTo>
                    <a:pt x="11" y="0"/>
                  </a:moveTo>
                  <a:lnTo>
                    <a:pt x="6" y="71"/>
                  </a:lnTo>
                  <a:lnTo>
                    <a:pt x="0" y="107"/>
                  </a:lnTo>
                  <a:lnTo>
                    <a:pt x="26" y="115"/>
                  </a:lnTo>
                  <a:lnTo>
                    <a:pt x="57" y="126"/>
                  </a:lnTo>
                  <a:lnTo>
                    <a:pt x="56" y="74"/>
                  </a:lnTo>
                  <a:lnTo>
                    <a:pt x="57" y="2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15">
              <a:extLst>
                <a:ext uri="{FF2B5EF4-FFF2-40B4-BE49-F238E27FC236}">
                  <a16:creationId xmlns:a16="http://schemas.microsoft.com/office/drawing/2014/main" id="{0E55D4CF-71F6-464A-B979-8510C72FE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692"/>
              <a:ext cx="132" cy="178"/>
            </a:xfrm>
            <a:custGeom>
              <a:avLst/>
              <a:gdLst>
                <a:gd name="T0" fmla="*/ 56 w 113"/>
                <a:gd name="T1" fmla="*/ 10 h 153"/>
                <a:gd name="T2" fmla="*/ 25 w 113"/>
                <a:gd name="T3" fmla="*/ 37 h 153"/>
                <a:gd name="T4" fmla="*/ 23 w 113"/>
                <a:gd name="T5" fmla="*/ 69 h 153"/>
                <a:gd name="T6" fmla="*/ 10 w 113"/>
                <a:gd name="T7" fmla="*/ 65 h 153"/>
                <a:gd name="T8" fmla="*/ 22 w 113"/>
                <a:gd name="T9" fmla="*/ 100 h 153"/>
                <a:gd name="T10" fmla="*/ 27 w 113"/>
                <a:gd name="T11" fmla="*/ 123 h 153"/>
                <a:gd name="T12" fmla="*/ 68 w 113"/>
                <a:gd name="T13" fmla="*/ 150 h 153"/>
                <a:gd name="T14" fmla="*/ 110 w 113"/>
                <a:gd name="T15" fmla="*/ 124 h 153"/>
                <a:gd name="T16" fmla="*/ 112 w 113"/>
                <a:gd name="T17" fmla="*/ 34 h 153"/>
                <a:gd name="T18" fmla="*/ 56 w 113"/>
                <a:gd name="T19" fmla="*/ 1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53">
                  <a:moveTo>
                    <a:pt x="56" y="10"/>
                  </a:moveTo>
                  <a:cubicBezTo>
                    <a:pt x="25" y="16"/>
                    <a:pt x="25" y="37"/>
                    <a:pt x="25" y="37"/>
                  </a:cubicBezTo>
                  <a:cubicBezTo>
                    <a:pt x="25" y="37"/>
                    <a:pt x="23" y="49"/>
                    <a:pt x="23" y="69"/>
                  </a:cubicBezTo>
                  <a:cubicBezTo>
                    <a:pt x="20" y="65"/>
                    <a:pt x="15" y="63"/>
                    <a:pt x="10" y="65"/>
                  </a:cubicBezTo>
                  <a:cubicBezTo>
                    <a:pt x="0" y="69"/>
                    <a:pt x="6" y="102"/>
                    <a:pt x="22" y="100"/>
                  </a:cubicBezTo>
                  <a:cubicBezTo>
                    <a:pt x="23" y="109"/>
                    <a:pt x="26" y="120"/>
                    <a:pt x="27" y="123"/>
                  </a:cubicBezTo>
                  <a:cubicBezTo>
                    <a:pt x="31" y="132"/>
                    <a:pt x="50" y="147"/>
                    <a:pt x="68" y="150"/>
                  </a:cubicBezTo>
                  <a:cubicBezTo>
                    <a:pt x="85" y="153"/>
                    <a:pt x="108" y="144"/>
                    <a:pt x="110" y="124"/>
                  </a:cubicBezTo>
                  <a:cubicBezTo>
                    <a:pt x="113" y="96"/>
                    <a:pt x="112" y="34"/>
                    <a:pt x="112" y="34"/>
                  </a:cubicBezTo>
                  <a:cubicBezTo>
                    <a:pt x="112" y="34"/>
                    <a:pt x="108" y="0"/>
                    <a:pt x="56" y="10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02D30ECD-6E10-4CEB-B166-13C8A641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718"/>
              <a:ext cx="33" cy="75"/>
            </a:xfrm>
            <a:custGeom>
              <a:avLst/>
              <a:gdLst>
                <a:gd name="T0" fmla="*/ 29 w 29"/>
                <a:gd name="T1" fmla="*/ 5 h 65"/>
                <a:gd name="T2" fmla="*/ 0 w 29"/>
                <a:gd name="T3" fmla="*/ 0 h 65"/>
                <a:gd name="T4" fmla="*/ 0 w 29"/>
                <a:gd name="T5" fmla="*/ 7 h 65"/>
                <a:gd name="T6" fmla="*/ 0 w 29"/>
                <a:gd name="T7" fmla="*/ 43 h 65"/>
                <a:gd name="T8" fmla="*/ 7 w 29"/>
                <a:gd name="T9" fmla="*/ 50 h 65"/>
                <a:gd name="T10" fmla="*/ 8 w 29"/>
                <a:gd name="T11" fmla="*/ 65 h 65"/>
                <a:gd name="T12" fmla="*/ 16 w 29"/>
                <a:gd name="T13" fmla="*/ 65 h 65"/>
                <a:gd name="T14" fmla="*/ 18 w 29"/>
                <a:gd name="T15" fmla="*/ 33 h 65"/>
                <a:gd name="T16" fmla="*/ 26 w 29"/>
                <a:gd name="T17" fmla="*/ 25 h 65"/>
                <a:gd name="T18" fmla="*/ 29 w 29"/>
                <a:gd name="T19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65">
                  <a:moveTo>
                    <a:pt x="29" y="5"/>
                  </a:moveTo>
                  <a:cubicBezTo>
                    <a:pt x="21" y="4"/>
                    <a:pt x="8" y="1"/>
                    <a:pt x="0" y="0"/>
                  </a:cubicBezTo>
                  <a:cubicBezTo>
                    <a:pt x="0" y="0"/>
                    <a:pt x="0" y="7"/>
                    <a:pt x="0" y="7"/>
                  </a:cubicBezTo>
                  <a:cubicBezTo>
                    <a:pt x="1" y="10"/>
                    <a:pt x="0" y="43"/>
                    <a:pt x="0" y="43"/>
                  </a:cubicBezTo>
                  <a:cubicBezTo>
                    <a:pt x="8" y="43"/>
                    <a:pt x="7" y="50"/>
                    <a:pt x="7" y="50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4" y="30"/>
                    <a:pt x="26" y="25"/>
                    <a:pt x="26" y="25"/>
                  </a:cubicBezTo>
                  <a:cubicBezTo>
                    <a:pt x="26" y="25"/>
                    <a:pt x="28" y="10"/>
                    <a:pt x="29" y="5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B0137243-8F6A-4550-B7C4-A4E6DFCD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1739"/>
              <a:ext cx="35" cy="10"/>
            </a:xfrm>
            <a:custGeom>
              <a:avLst/>
              <a:gdLst>
                <a:gd name="T0" fmla="*/ 0 w 30"/>
                <a:gd name="T1" fmla="*/ 8 h 9"/>
                <a:gd name="T2" fmla="*/ 4 w 30"/>
                <a:gd name="T3" fmla="*/ 4 h 9"/>
                <a:gd name="T4" fmla="*/ 15 w 30"/>
                <a:gd name="T5" fmla="*/ 0 h 9"/>
                <a:gd name="T6" fmla="*/ 19 w 30"/>
                <a:gd name="T7" fmla="*/ 1 h 9"/>
                <a:gd name="T8" fmla="*/ 22 w 30"/>
                <a:gd name="T9" fmla="*/ 2 h 9"/>
                <a:gd name="T10" fmla="*/ 25 w 30"/>
                <a:gd name="T11" fmla="*/ 3 h 9"/>
                <a:gd name="T12" fmla="*/ 27 w 30"/>
                <a:gd name="T13" fmla="*/ 5 h 9"/>
                <a:gd name="T14" fmla="*/ 29 w 30"/>
                <a:gd name="T15" fmla="*/ 8 h 9"/>
                <a:gd name="T16" fmla="*/ 30 w 30"/>
                <a:gd name="T17" fmla="*/ 9 h 9"/>
                <a:gd name="T18" fmla="*/ 28 w 30"/>
                <a:gd name="T19" fmla="*/ 9 h 9"/>
                <a:gd name="T20" fmla="*/ 27 w 30"/>
                <a:gd name="T21" fmla="*/ 8 h 9"/>
                <a:gd name="T22" fmla="*/ 25 w 30"/>
                <a:gd name="T23" fmla="*/ 8 h 9"/>
                <a:gd name="T24" fmla="*/ 23 w 30"/>
                <a:gd name="T25" fmla="*/ 7 h 9"/>
                <a:gd name="T26" fmla="*/ 20 w 30"/>
                <a:gd name="T27" fmla="*/ 6 h 9"/>
                <a:gd name="T28" fmla="*/ 15 w 30"/>
                <a:gd name="T29" fmla="*/ 6 h 9"/>
                <a:gd name="T30" fmla="*/ 10 w 30"/>
                <a:gd name="T31" fmla="*/ 6 h 9"/>
                <a:gd name="T32" fmla="*/ 5 w 30"/>
                <a:gd name="T33" fmla="*/ 7 h 9"/>
                <a:gd name="T34" fmla="*/ 0 w 30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9">
                  <a:moveTo>
                    <a:pt x="0" y="8"/>
                  </a:moveTo>
                  <a:cubicBezTo>
                    <a:pt x="0" y="8"/>
                    <a:pt x="1" y="6"/>
                    <a:pt x="4" y="4"/>
                  </a:cubicBezTo>
                  <a:cubicBezTo>
                    <a:pt x="6" y="2"/>
                    <a:pt x="11" y="0"/>
                    <a:pt x="15" y="0"/>
                  </a:cubicBezTo>
                  <a:cubicBezTo>
                    <a:pt x="16" y="0"/>
                    <a:pt x="18" y="0"/>
                    <a:pt x="19" y="1"/>
                  </a:cubicBezTo>
                  <a:cubicBezTo>
                    <a:pt x="20" y="1"/>
                    <a:pt x="21" y="1"/>
                    <a:pt x="22" y="2"/>
                  </a:cubicBezTo>
                  <a:cubicBezTo>
                    <a:pt x="23" y="2"/>
                    <a:pt x="24" y="3"/>
                    <a:pt x="25" y="3"/>
                  </a:cubicBezTo>
                  <a:cubicBezTo>
                    <a:pt x="25" y="3"/>
                    <a:pt x="26" y="4"/>
                    <a:pt x="27" y="5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8" y="9"/>
                  </a:cubicBezTo>
                  <a:cubicBezTo>
                    <a:pt x="28" y="9"/>
                    <a:pt x="28" y="8"/>
                    <a:pt x="27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4" y="7"/>
                    <a:pt x="24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19" y="6"/>
                    <a:pt x="17" y="6"/>
                    <a:pt x="15" y="6"/>
                  </a:cubicBezTo>
                  <a:cubicBezTo>
                    <a:pt x="13" y="6"/>
                    <a:pt x="12" y="6"/>
                    <a:pt x="10" y="6"/>
                  </a:cubicBezTo>
                  <a:cubicBezTo>
                    <a:pt x="8" y="6"/>
                    <a:pt x="6" y="7"/>
                    <a:pt x="5" y="7"/>
                  </a:cubicBezTo>
                  <a:cubicBezTo>
                    <a:pt x="2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2B1B35D6-24DD-4FF4-BE97-382011DE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47"/>
              <a:ext cx="28" cy="11"/>
            </a:xfrm>
            <a:custGeom>
              <a:avLst/>
              <a:gdLst>
                <a:gd name="T0" fmla="*/ 0 w 24"/>
                <a:gd name="T1" fmla="*/ 9 h 10"/>
                <a:gd name="T2" fmla="*/ 3 w 24"/>
                <a:gd name="T3" fmla="*/ 5 h 10"/>
                <a:gd name="T4" fmla="*/ 7 w 24"/>
                <a:gd name="T5" fmla="*/ 2 h 10"/>
                <a:gd name="T6" fmla="*/ 10 w 24"/>
                <a:gd name="T7" fmla="*/ 1 h 10"/>
                <a:gd name="T8" fmla="*/ 13 w 24"/>
                <a:gd name="T9" fmla="*/ 1 h 10"/>
                <a:gd name="T10" fmla="*/ 16 w 24"/>
                <a:gd name="T11" fmla="*/ 1 h 10"/>
                <a:gd name="T12" fmla="*/ 19 w 24"/>
                <a:gd name="T13" fmla="*/ 2 h 10"/>
                <a:gd name="T14" fmla="*/ 22 w 24"/>
                <a:gd name="T15" fmla="*/ 6 h 10"/>
                <a:gd name="T16" fmla="*/ 24 w 24"/>
                <a:gd name="T17" fmla="*/ 9 h 10"/>
                <a:gd name="T18" fmla="*/ 24 w 24"/>
                <a:gd name="T19" fmla="*/ 10 h 10"/>
                <a:gd name="T20" fmla="*/ 23 w 24"/>
                <a:gd name="T21" fmla="*/ 10 h 10"/>
                <a:gd name="T22" fmla="*/ 20 w 24"/>
                <a:gd name="T23" fmla="*/ 8 h 10"/>
                <a:gd name="T24" fmla="*/ 18 w 24"/>
                <a:gd name="T25" fmla="*/ 7 h 10"/>
                <a:gd name="T26" fmla="*/ 17 w 24"/>
                <a:gd name="T27" fmla="*/ 7 h 10"/>
                <a:gd name="T28" fmla="*/ 15 w 24"/>
                <a:gd name="T29" fmla="*/ 6 h 10"/>
                <a:gd name="T30" fmla="*/ 13 w 24"/>
                <a:gd name="T31" fmla="*/ 6 h 10"/>
                <a:gd name="T32" fmla="*/ 9 w 24"/>
                <a:gd name="T33" fmla="*/ 6 h 10"/>
                <a:gd name="T34" fmla="*/ 7 w 24"/>
                <a:gd name="T35" fmla="*/ 7 h 10"/>
                <a:gd name="T36" fmla="*/ 5 w 24"/>
                <a:gd name="T37" fmla="*/ 7 h 10"/>
                <a:gd name="T38" fmla="*/ 0 w 24"/>
                <a:gd name="T3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0">
                  <a:moveTo>
                    <a:pt x="0" y="9"/>
                  </a:moveTo>
                  <a:cubicBezTo>
                    <a:pt x="0" y="9"/>
                    <a:pt x="1" y="7"/>
                    <a:pt x="3" y="5"/>
                  </a:cubicBezTo>
                  <a:cubicBezTo>
                    <a:pt x="4" y="4"/>
                    <a:pt x="5" y="2"/>
                    <a:pt x="7" y="2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2" y="0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7" y="1"/>
                    <a:pt x="18" y="2"/>
                    <a:pt x="19" y="2"/>
                  </a:cubicBezTo>
                  <a:cubicBezTo>
                    <a:pt x="20" y="3"/>
                    <a:pt x="22" y="5"/>
                    <a:pt x="22" y="6"/>
                  </a:cubicBezTo>
                  <a:cubicBezTo>
                    <a:pt x="23" y="7"/>
                    <a:pt x="23" y="8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2" y="9"/>
                    <a:pt x="21" y="9"/>
                    <a:pt x="20" y="8"/>
                  </a:cubicBezTo>
                  <a:cubicBezTo>
                    <a:pt x="20" y="8"/>
                    <a:pt x="19" y="8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6" y="7"/>
                    <a:pt x="15" y="6"/>
                    <a:pt x="15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2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31B97468-0A35-4EB7-A19A-BBCFA8F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1750"/>
              <a:ext cx="128" cy="128"/>
            </a:xfrm>
            <a:custGeom>
              <a:avLst/>
              <a:gdLst>
                <a:gd name="T0" fmla="*/ 74 w 110"/>
                <a:gd name="T1" fmla="*/ 51 h 110"/>
                <a:gd name="T2" fmla="*/ 45 w 110"/>
                <a:gd name="T3" fmla="*/ 53 h 110"/>
                <a:gd name="T4" fmla="*/ 33 w 110"/>
                <a:gd name="T5" fmla="*/ 65 h 110"/>
                <a:gd name="T6" fmla="*/ 29 w 110"/>
                <a:gd name="T7" fmla="*/ 0 h 110"/>
                <a:gd name="T8" fmla="*/ 19 w 110"/>
                <a:gd name="T9" fmla="*/ 20 h 110"/>
                <a:gd name="T10" fmla="*/ 50 w 110"/>
                <a:gd name="T11" fmla="*/ 106 h 110"/>
                <a:gd name="T12" fmla="*/ 107 w 110"/>
                <a:gd name="T13" fmla="*/ 68 h 110"/>
                <a:gd name="T14" fmla="*/ 98 w 110"/>
                <a:gd name="T15" fmla="*/ 63 h 110"/>
                <a:gd name="T16" fmla="*/ 74 w 110"/>
                <a:gd name="T17" fmla="*/ 5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10">
                  <a:moveTo>
                    <a:pt x="74" y="51"/>
                  </a:moveTo>
                  <a:cubicBezTo>
                    <a:pt x="74" y="51"/>
                    <a:pt x="50" y="45"/>
                    <a:pt x="45" y="53"/>
                  </a:cubicBezTo>
                  <a:cubicBezTo>
                    <a:pt x="41" y="60"/>
                    <a:pt x="39" y="69"/>
                    <a:pt x="33" y="65"/>
                  </a:cubicBezTo>
                  <a:cubicBezTo>
                    <a:pt x="26" y="62"/>
                    <a:pt x="29" y="0"/>
                    <a:pt x="29" y="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0" y="101"/>
                    <a:pt x="50" y="106"/>
                  </a:cubicBezTo>
                  <a:cubicBezTo>
                    <a:pt x="102" y="110"/>
                    <a:pt x="110" y="95"/>
                    <a:pt x="107" y="68"/>
                  </a:cubicBezTo>
                  <a:cubicBezTo>
                    <a:pt x="107" y="68"/>
                    <a:pt x="101" y="70"/>
                    <a:pt x="98" y="63"/>
                  </a:cubicBezTo>
                  <a:cubicBezTo>
                    <a:pt x="96" y="55"/>
                    <a:pt x="102" y="49"/>
                    <a:pt x="74" y="51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62F04D5A-3B85-402F-95F9-6308A79A9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1821"/>
              <a:ext cx="47" cy="28"/>
            </a:xfrm>
            <a:custGeom>
              <a:avLst/>
              <a:gdLst>
                <a:gd name="T0" fmla="*/ 0 w 40"/>
                <a:gd name="T1" fmla="*/ 0 h 24"/>
                <a:gd name="T2" fmla="*/ 40 w 40"/>
                <a:gd name="T3" fmla="*/ 3 h 24"/>
                <a:gd name="T4" fmla="*/ 0 w 40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4">
                  <a:moveTo>
                    <a:pt x="0" y="0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27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1">
              <a:extLst>
                <a:ext uri="{FF2B5EF4-FFF2-40B4-BE49-F238E27FC236}">
                  <a16:creationId xmlns:a16="http://schemas.microsoft.com/office/drawing/2014/main" id="{4FA1704B-745D-4927-9172-70DB84DE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69"/>
              <a:ext cx="131" cy="80"/>
            </a:xfrm>
            <a:custGeom>
              <a:avLst/>
              <a:gdLst>
                <a:gd name="T0" fmla="*/ 4 w 112"/>
                <a:gd name="T1" fmla="*/ 49 h 69"/>
                <a:gd name="T2" fmla="*/ 23 w 112"/>
                <a:gd name="T3" fmla="*/ 25 h 69"/>
                <a:gd name="T4" fmla="*/ 73 w 112"/>
                <a:gd name="T5" fmla="*/ 4 h 69"/>
                <a:gd name="T6" fmla="*/ 59 w 112"/>
                <a:gd name="T7" fmla="*/ 11 h 69"/>
                <a:gd name="T8" fmla="*/ 110 w 112"/>
                <a:gd name="T9" fmla="*/ 13 h 69"/>
                <a:gd name="T10" fmla="*/ 94 w 112"/>
                <a:gd name="T11" fmla="*/ 25 h 69"/>
                <a:gd name="T12" fmla="*/ 112 w 112"/>
                <a:gd name="T13" fmla="*/ 20 h 69"/>
                <a:gd name="T14" fmla="*/ 99 w 112"/>
                <a:gd name="T15" fmla="*/ 46 h 69"/>
                <a:gd name="T16" fmla="*/ 32 w 112"/>
                <a:gd name="T17" fmla="*/ 49 h 69"/>
                <a:gd name="T18" fmla="*/ 6 w 112"/>
                <a:gd name="T19" fmla="*/ 4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69">
                  <a:moveTo>
                    <a:pt x="4" y="49"/>
                  </a:moveTo>
                  <a:cubicBezTo>
                    <a:pt x="4" y="49"/>
                    <a:pt x="0" y="22"/>
                    <a:pt x="23" y="25"/>
                  </a:cubicBezTo>
                  <a:cubicBezTo>
                    <a:pt x="23" y="25"/>
                    <a:pt x="40" y="2"/>
                    <a:pt x="73" y="4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79" y="0"/>
                    <a:pt x="110" y="13"/>
                  </a:cubicBezTo>
                  <a:cubicBezTo>
                    <a:pt x="110" y="13"/>
                    <a:pt x="106" y="24"/>
                    <a:pt x="94" y="25"/>
                  </a:cubicBezTo>
                  <a:cubicBezTo>
                    <a:pt x="94" y="25"/>
                    <a:pt x="109" y="23"/>
                    <a:pt x="112" y="20"/>
                  </a:cubicBezTo>
                  <a:cubicBezTo>
                    <a:pt x="112" y="20"/>
                    <a:pt x="111" y="41"/>
                    <a:pt x="99" y="46"/>
                  </a:cubicBezTo>
                  <a:cubicBezTo>
                    <a:pt x="88" y="50"/>
                    <a:pt x="47" y="29"/>
                    <a:pt x="32" y="49"/>
                  </a:cubicBezTo>
                  <a:cubicBezTo>
                    <a:pt x="16" y="69"/>
                    <a:pt x="6" y="46"/>
                    <a:pt x="6" y="46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22">
              <a:extLst>
                <a:ext uri="{FF2B5EF4-FFF2-40B4-BE49-F238E27FC236}">
                  <a16:creationId xmlns:a16="http://schemas.microsoft.com/office/drawing/2014/main" id="{0583E78A-246F-406F-9AFC-4DB90AF0C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55"/>
              <a:ext cx="51" cy="38"/>
            </a:xfrm>
            <a:custGeom>
              <a:avLst/>
              <a:gdLst>
                <a:gd name="T0" fmla="*/ 11 w 44"/>
                <a:gd name="T1" fmla="*/ 0 h 33"/>
                <a:gd name="T2" fmla="*/ 44 w 44"/>
                <a:gd name="T3" fmla="*/ 5 h 33"/>
                <a:gd name="T4" fmla="*/ 22 w 44"/>
                <a:gd name="T5" fmla="*/ 30 h 33"/>
                <a:gd name="T6" fmla="*/ 11 w 4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3">
                  <a:moveTo>
                    <a:pt x="11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33"/>
                    <a:pt x="22" y="30"/>
                  </a:cubicBezTo>
                  <a:cubicBezTo>
                    <a:pt x="0" y="2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23">
              <a:extLst>
                <a:ext uri="{FF2B5EF4-FFF2-40B4-BE49-F238E27FC236}">
                  <a16:creationId xmlns:a16="http://schemas.microsoft.com/office/drawing/2014/main" id="{35CB590F-FD7E-46CF-ADB2-F94FD636C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754"/>
              <a:ext cx="45" cy="37"/>
            </a:xfrm>
            <a:custGeom>
              <a:avLst/>
              <a:gdLst>
                <a:gd name="T0" fmla="*/ 4 w 39"/>
                <a:gd name="T1" fmla="*/ 1 h 32"/>
                <a:gd name="T2" fmla="*/ 3 w 39"/>
                <a:gd name="T3" fmla="*/ 2 h 32"/>
                <a:gd name="T4" fmla="*/ 37 w 39"/>
                <a:gd name="T5" fmla="*/ 7 h 32"/>
                <a:gd name="T6" fmla="*/ 37 w 39"/>
                <a:gd name="T7" fmla="*/ 6 h 32"/>
                <a:gd name="T8" fmla="*/ 36 w 39"/>
                <a:gd name="T9" fmla="*/ 6 h 32"/>
                <a:gd name="T10" fmla="*/ 36 w 39"/>
                <a:gd name="T11" fmla="*/ 7 h 32"/>
                <a:gd name="T12" fmla="*/ 33 w 39"/>
                <a:gd name="T13" fmla="*/ 20 h 32"/>
                <a:gd name="T14" fmla="*/ 28 w 39"/>
                <a:gd name="T15" fmla="*/ 27 h 32"/>
                <a:gd name="T16" fmla="*/ 19 w 39"/>
                <a:gd name="T17" fmla="*/ 30 h 32"/>
                <a:gd name="T18" fmla="*/ 15 w 39"/>
                <a:gd name="T19" fmla="*/ 30 h 32"/>
                <a:gd name="T20" fmla="*/ 5 w 39"/>
                <a:gd name="T21" fmla="*/ 24 h 32"/>
                <a:gd name="T22" fmla="*/ 2 w 39"/>
                <a:gd name="T23" fmla="*/ 14 h 32"/>
                <a:gd name="T24" fmla="*/ 4 w 39"/>
                <a:gd name="T25" fmla="*/ 5 h 32"/>
                <a:gd name="T26" fmla="*/ 4 w 39"/>
                <a:gd name="T27" fmla="*/ 3 h 32"/>
                <a:gd name="T28" fmla="*/ 5 w 39"/>
                <a:gd name="T29" fmla="*/ 2 h 32"/>
                <a:gd name="T30" fmla="*/ 5 w 39"/>
                <a:gd name="T31" fmla="*/ 1 h 32"/>
                <a:gd name="T32" fmla="*/ 4 w 39"/>
                <a:gd name="T33" fmla="*/ 1 h 32"/>
                <a:gd name="T34" fmla="*/ 3 w 39"/>
                <a:gd name="T35" fmla="*/ 2 h 32"/>
                <a:gd name="T36" fmla="*/ 4 w 39"/>
                <a:gd name="T37" fmla="*/ 1 h 32"/>
                <a:gd name="T38" fmla="*/ 2 w 39"/>
                <a:gd name="T39" fmla="*/ 0 h 32"/>
                <a:gd name="T40" fmla="*/ 0 w 39"/>
                <a:gd name="T41" fmla="*/ 14 h 32"/>
                <a:gd name="T42" fmla="*/ 3 w 39"/>
                <a:gd name="T43" fmla="*/ 25 h 32"/>
                <a:gd name="T44" fmla="*/ 15 w 39"/>
                <a:gd name="T45" fmla="*/ 32 h 32"/>
                <a:gd name="T46" fmla="*/ 19 w 39"/>
                <a:gd name="T47" fmla="*/ 32 h 32"/>
                <a:gd name="T48" fmla="*/ 30 w 39"/>
                <a:gd name="T49" fmla="*/ 28 h 32"/>
                <a:gd name="T50" fmla="*/ 38 w 39"/>
                <a:gd name="T51" fmla="*/ 14 h 32"/>
                <a:gd name="T52" fmla="*/ 39 w 39"/>
                <a:gd name="T53" fmla="*/ 6 h 32"/>
                <a:gd name="T54" fmla="*/ 39 w 39"/>
                <a:gd name="T55" fmla="*/ 5 h 32"/>
                <a:gd name="T56" fmla="*/ 3 w 39"/>
                <a:gd name="T57" fmla="*/ 0 h 32"/>
                <a:gd name="T58" fmla="*/ 2 w 39"/>
                <a:gd name="T59" fmla="*/ 0 h 32"/>
                <a:gd name="T60" fmla="*/ 4 w 39"/>
                <a:gd name="T6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" h="32">
                  <a:moveTo>
                    <a:pt x="4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9"/>
                    <a:pt x="35" y="15"/>
                    <a:pt x="33" y="20"/>
                  </a:cubicBezTo>
                  <a:cubicBezTo>
                    <a:pt x="32" y="23"/>
                    <a:pt x="30" y="25"/>
                    <a:pt x="28" y="27"/>
                  </a:cubicBezTo>
                  <a:cubicBezTo>
                    <a:pt x="25" y="29"/>
                    <a:pt x="22" y="30"/>
                    <a:pt x="19" y="30"/>
                  </a:cubicBezTo>
                  <a:cubicBezTo>
                    <a:pt x="17" y="30"/>
                    <a:pt x="16" y="30"/>
                    <a:pt x="15" y="30"/>
                  </a:cubicBezTo>
                  <a:cubicBezTo>
                    <a:pt x="10" y="29"/>
                    <a:pt x="7" y="27"/>
                    <a:pt x="5" y="24"/>
                  </a:cubicBezTo>
                  <a:cubicBezTo>
                    <a:pt x="3" y="21"/>
                    <a:pt x="2" y="18"/>
                    <a:pt x="2" y="14"/>
                  </a:cubicBezTo>
                  <a:cubicBezTo>
                    <a:pt x="2" y="11"/>
                    <a:pt x="3" y="8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7"/>
                    <a:pt x="0" y="14"/>
                  </a:cubicBezTo>
                  <a:cubicBezTo>
                    <a:pt x="0" y="18"/>
                    <a:pt x="0" y="22"/>
                    <a:pt x="3" y="25"/>
                  </a:cubicBezTo>
                  <a:cubicBezTo>
                    <a:pt x="5" y="29"/>
                    <a:pt x="9" y="31"/>
                    <a:pt x="15" y="32"/>
                  </a:cubicBezTo>
                  <a:cubicBezTo>
                    <a:pt x="16" y="32"/>
                    <a:pt x="17" y="32"/>
                    <a:pt x="19" y="32"/>
                  </a:cubicBezTo>
                  <a:cubicBezTo>
                    <a:pt x="23" y="32"/>
                    <a:pt x="27" y="31"/>
                    <a:pt x="30" y="28"/>
                  </a:cubicBezTo>
                  <a:cubicBezTo>
                    <a:pt x="35" y="24"/>
                    <a:pt x="37" y="19"/>
                    <a:pt x="38" y="14"/>
                  </a:cubicBezTo>
                  <a:cubicBezTo>
                    <a:pt x="39" y="9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24">
              <a:extLst>
                <a:ext uri="{FF2B5EF4-FFF2-40B4-BE49-F238E27FC236}">
                  <a16:creationId xmlns:a16="http://schemas.microsoft.com/office/drawing/2014/main" id="{F20A19EC-AD16-426D-B4E2-9C6BA379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753"/>
              <a:ext cx="48" cy="10"/>
            </a:xfrm>
            <a:custGeom>
              <a:avLst/>
              <a:gdLst>
                <a:gd name="T0" fmla="*/ 48 w 48"/>
                <a:gd name="T1" fmla="*/ 7 h 10"/>
                <a:gd name="T2" fmla="*/ 3 w 48"/>
                <a:gd name="T3" fmla="*/ 0 h 10"/>
                <a:gd name="T4" fmla="*/ 0 w 48"/>
                <a:gd name="T5" fmla="*/ 4 h 10"/>
                <a:gd name="T6" fmla="*/ 47 w 48"/>
                <a:gd name="T7" fmla="*/ 10 h 10"/>
                <a:gd name="T8" fmla="*/ 48 w 48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0">
                  <a:moveTo>
                    <a:pt x="48" y="7"/>
                  </a:moveTo>
                  <a:lnTo>
                    <a:pt x="3" y="0"/>
                  </a:lnTo>
                  <a:lnTo>
                    <a:pt x="0" y="4"/>
                  </a:lnTo>
                  <a:lnTo>
                    <a:pt x="47" y="10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04787B5E-9248-4D6F-BA44-D1197EC77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761"/>
              <a:ext cx="53" cy="36"/>
            </a:xfrm>
            <a:custGeom>
              <a:avLst/>
              <a:gdLst>
                <a:gd name="T0" fmla="*/ 38 w 45"/>
                <a:gd name="T1" fmla="*/ 3 h 31"/>
                <a:gd name="T2" fmla="*/ 6 w 45"/>
                <a:gd name="T3" fmla="*/ 0 h 31"/>
                <a:gd name="T4" fmla="*/ 23 w 45"/>
                <a:gd name="T5" fmla="*/ 31 h 31"/>
                <a:gd name="T6" fmla="*/ 38 w 45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1">
                  <a:moveTo>
                    <a:pt x="38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0" y="31"/>
                    <a:pt x="23" y="31"/>
                  </a:cubicBezTo>
                  <a:cubicBezTo>
                    <a:pt x="45" y="31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E70C43A-A71B-4AB6-B023-BD071DB1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760"/>
              <a:ext cx="43" cy="38"/>
            </a:xfrm>
            <a:custGeom>
              <a:avLst/>
              <a:gdLst>
                <a:gd name="T0" fmla="*/ 34 w 37"/>
                <a:gd name="T1" fmla="*/ 4 h 33"/>
                <a:gd name="T2" fmla="*/ 34 w 37"/>
                <a:gd name="T3" fmla="*/ 3 h 33"/>
                <a:gd name="T4" fmla="*/ 1 w 37"/>
                <a:gd name="T5" fmla="*/ 0 h 33"/>
                <a:gd name="T6" fmla="*/ 0 w 37"/>
                <a:gd name="T7" fmla="*/ 1 h 33"/>
                <a:gd name="T8" fmla="*/ 0 w 37"/>
                <a:gd name="T9" fmla="*/ 9 h 33"/>
                <a:gd name="T10" fmla="*/ 3 w 37"/>
                <a:gd name="T11" fmla="*/ 25 h 33"/>
                <a:gd name="T12" fmla="*/ 19 w 37"/>
                <a:gd name="T13" fmla="*/ 33 h 33"/>
                <a:gd name="T14" fmla="*/ 19 w 37"/>
                <a:gd name="T15" fmla="*/ 33 h 33"/>
                <a:gd name="T16" fmla="*/ 33 w 37"/>
                <a:gd name="T17" fmla="*/ 26 h 33"/>
                <a:gd name="T18" fmla="*/ 37 w 37"/>
                <a:gd name="T19" fmla="*/ 13 h 33"/>
                <a:gd name="T20" fmla="*/ 35 w 37"/>
                <a:gd name="T21" fmla="*/ 4 h 33"/>
                <a:gd name="T22" fmla="*/ 35 w 37"/>
                <a:gd name="T23" fmla="*/ 3 h 33"/>
                <a:gd name="T24" fmla="*/ 34 w 37"/>
                <a:gd name="T25" fmla="*/ 3 h 33"/>
                <a:gd name="T26" fmla="*/ 34 w 37"/>
                <a:gd name="T27" fmla="*/ 4 h 33"/>
                <a:gd name="T28" fmla="*/ 33 w 37"/>
                <a:gd name="T29" fmla="*/ 4 h 33"/>
                <a:gd name="T30" fmla="*/ 33 w 37"/>
                <a:gd name="T31" fmla="*/ 5 h 33"/>
                <a:gd name="T32" fmla="*/ 34 w 37"/>
                <a:gd name="T33" fmla="*/ 13 h 33"/>
                <a:gd name="T34" fmla="*/ 31 w 37"/>
                <a:gd name="T35" fmla="*/ 25 h 33"/>
                <a:gd name="T36" fmla="*/ 19 w 37"/>
                <a:gd name="T37" fmla="*/ 31 h 33"/>
                <a:gd name="T38" fmla="*/ 19 w 37"/>
                <a:gd name="T39" fmla="*/ 31 h 33"/>
                <a:gd name="T40" fmla="*/ 5 w 37"/>
                <a:gd name="T41" fmla="*/ 23 h 33"/>
                <a:gd name="T42" fmla="*/ 2 w 37"/>
                <a:gd name="T43" fmla="*/ 9 h 33"/>
                <a:gd name="T44" fmla="*/ 3 w 37"/>
                <a:gd name="T45" fmla="*/ 4 h 33"/>
                <a:gd name="T46" fmla="*/ 3 w 37"/>
                <a:gd name="T47" fmla="*/ 2 h 33"/>
                <a:gd name="T48" fmla="*/ 3 w 37"/>
                <a:gd name="T49" fmla="*/ 2 h 33"/>
                <a:gd name="T50" fmla="*/ 2 w 37"/>
                <a:gd name="T51" fmla="*/ 1 h 33"/>
                <a:gd name="T52" fmla="*/ 2 w 37"/>
                <a:gd name="T53" fmla="*/ 3 h 33"/>
                <a:gd name="T54" fmla="*/ 34 w 37"/>
                <a:gd name="T55" fmla="*/ 5 h 33"/>
                <a:gd name="T56" fmla="*/ 34 w 37"/>
                <a:gd name="T57" fmla="*/ 4 h 33"/>
                <a:gd name="T58" fmla="*/ 33 w 37"/>
                <a:gd name="T59" fmla="*/ 4 h 33"/>
                <a:gd name="T60" fmla="*/ 34 w 37"/>
                <a:gd name="T6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33">
                  <a:moveTo>
                    <a:pt x="34" y="4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0" y="9"/>
                  </a:cubicBezTo>
                  <a:cubicBezTo>
                    <a:pt x="0" y="14"/>
                    <a:pt x="0" y="20"/>
                    <a:pt x="3" y="25"/>
                  </a:cubicBezTo>
                  <a:cubicBezTo>
                    <a:pt x="6" y="30"/>
                    <a:pt x="11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6" y="33"/>
                    <a:pt x="31" y="30"/>
                    <a:pt x="33" y="26"/>
                  </a:cubicBezTo>
                  <a:cubicBezTo>
                    <a:pt x="36" y="22"/>
                    <a:pt x="37" y="18"/>
                    <a:pt x="37" y="13"/>
                  </a:cubicBezTo>
                  <a:cubicBezTo>
                    <a:pt x="37" y="8"/>
                    <a:pt x="35" y="4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ubicBezTo>
                    <a:pt x="33" y="6"/>
                    <a:pt x="34" y="10"/>
                    <a:pt x="34" y="13"/>
                  </a:cubicBezTo>
                  <a:cubicBezTo>
                    <a:pt x="34" y="17"/>
                    <a:pt x="33" y="22"/>
                    <a:pt x="31" y="25"/>
                  </a:cubicBezTo>
                  <a:cubicBezTo>
                    <a:pt x="29" y="28"/>
                    <a:pt x="25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1" y="31"/>
                    <a:pt x="8" y="28"/>
                    <a:pt x="5" y="23"/>
                  </a:cubicBezTo>
                  <a:cubicBezTo>
                    <a:pt x="3" y="19"/>
                    <a:pt x="2" y="14"/>
                    <a:pt x="2" y="9"/>
                  </a:cubicBezTo>
                  <a:cubicBezTo>
                    <a:pt x="2" y="7"/>
                    <a:pt x="2" y="5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057FB159-6B31-4885-A420-294A11083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760"/>
              <a:ext cx="45" cy="8"/>
            </a:xfrm>
            <a:custGeom>
              <a:avLst/>
              <a:gdLst>
                <a:gd name="T0" fmla="*/ 0 w 45"/>
                <a:gd name="T1" fmla="*/ 0 h 8"/>
                <a:gd name="T2" fmla="*/ 43 w 45"/>
                <a:gd name="T3" fmla="*/ 3 h 8"/>
                <a:gd name="T4" fmla="*/ 45 w 45"/>
                <a:gd name="T5" fmla="*/ 8 h 8"/>
                <a:gd name="T6" fmla="*/ 0 w 45"/>
                <a:gd name="T7" fmla="*/ 4 h 8"/>
                <a:gd name="T8" fmla="*/ 0 w 4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">
                  <a:moveTo>
                    <a:pt x="0" y="0"/>
                  </a:moveTo>
                  <a:lnTo>
                    <a:pt x="43" y="3"/>
                  </a:lnTo>
                  <a:lnTo>
                    <a:pt x="45" y="8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C0A13260-3870-46CC-B67B-9AB30A18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769"/>
              <a:ext cx="20" cy="40"/>
            </a:xfrm>
            <a:custGeom>
              <a:avLst/>
              <a:gdLst>
                <a:gd name="T0" fmla="*/ 0 w 20"/>
                <a:gd name="T1" fmla="*/ 40 h 40"/>
                <a:gd name="T2" fmla="*/ 7 w 20"/>
                <a:gd name="T3" fmla="*/ 0 h 40"/>
                <a:gd name="T4" fmla="*/ 20 w 20"/>
                <a:gd name="T5" fmla="*/ 37 h 40"/>
                <a:gd name="T6" fmla="*/ 0 w 20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0">
                  <a:moveTo>
                    <a:pt x="0" y="40"/>
                  </a:moveTo>
                  <a:lnTo>
                    <a:pt x="7" y="0"/>
                  </a:lnTo>
                  <a:lnTo>
                    <a:pt x="20" y="3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E368663A-DC4B-49CF-A619-7B7CCBD7C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53"/>
              <a:ext cx="34" cy="15"/>
            </a:xfrm>
            <a:custGeom>
              <a:avLst/>
              <a:gdLst>
                <a:gd name="T0" fmla="*/ 31 w 34"/>
                <a:gd name="T1" fmla="*/ 4 h 15"/>
                <a:gd name="T2" fmla="*/ 0 w 34"/>
                <a:gd name="T3" fmla="*/ 15 h 15"/>
                <a:gd name="T4" fmla="*/ 0 w 34"/>
                <a:gd name="T5" fmla="*/ 10 h 15"/>
                <a:gd name="T6" fmla="*/ 34 w 34"/>
                <a:gd name="T7" fmla="*/ 0 h 15"/>
                <a:gd name="T8" fmla="*/ 31 w 34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">
                  <a:moveTo>
                    <a:pt x="31" y="4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34" y="0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1FCC8854-3468-4353-8911-F9492D337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764"/>
              <a:ext cx="11" cy="5"/>
            </a:xfrm>
            <a:custGeom>
              <a:avLst/>
              <a:gdLst>
                <a:gd name="T0" fmla="*/ 1 w 10"/>
                <a:gd name="T1" fmla="*/ 4 h 4"/>
                <a:gd name="T2" fmla="*/ 5 w 10"/>
                <a:gd name="T3" fmla="*/ 3 h 4"/>
                <a:gd name="T4" fmla="*/ 8 w 10"/>
                <a:gd name="T5" fmla="*/ 4 h 4"/>
                <a:gd name="T6" fmla="*/ 10 w 10"/>
                <a:gd name="T7" fmla="*/ 2 h 4"/>
                <a:gd name="T8" fmla="*/ 5 w 10"/>
                <a:gd name="T9" fmla="*/ 0 h 4"/>
                <a:gd name="T10" fmla="*/ 0 w 10"/>
                <a:gd name="T11" fmla="*/ 1 h 4"/>
                <a:gd name="T12" fmla="*/ 1 w 1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2" y="3"/>
                    <a:pt x="3" y="3"/>
                    <a:pt x="5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4B54520B-965B-4DD4-BBF0-0E816470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545"/>
              <a:ext cx="35" cy="65"/>
            </a:xfrm>
            <a:custGeom>
              <a:avLst/>
              <a:gdLst>
                <a:gd name="T0" fmla="*/ 25 w 35"/>
                <a:gd name="T1" fmla="*/ 0 h 65"/>
                <a:gd name="T2" fmla="*/ 35 w 35"/>
                <a:gd name="T3" fmla="*/ 57 h 65"/>
                <a:gd name="T4" fmla="*/ 13 w 35"/>
                <a:gd name="T5" fmla="*/ 65 h 65"/>
                <a:gd name="T6" fmla="*/ 0 w 35"/>
                <a:gd name="T7" fmla="*/ 5 h 65"/>
                <a:gd name="T8" fmla="*/ 25 w 3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65">
                  <a:moveTo>
                    <a:pt x="25" y="0"/>
                  </a:moveTo>
                  <a:lnTo>
                    <a:pt x="35" y="57"/>
                  </a:lnTo>
                  <a:lnTo>
                    <a:pt x="13" y="65"/>
                  </a:lnTo>
                  <a:lnTo>
                    <a:pt x="0" y="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2DB17A65-69E5-477C-B71F-22E2DED8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578"/>
              <a:ext cx="112" cy="61"/>
            </a:xfrm>
            <a:custGeom>
              <a:avLst/>
              <a:gdLst>
                <a:gd name="T0" fmla="*/ 59 w 96"/>
                <a:gd name="T1" fmla="*/ 0 h 53"/>
                <a:gd name="T2" fmla="*/ 32 w 96"/>
                <a:gd name="T3" fmla="*/ 20 h 53"/>
                <a:gd name="T4" fmla="*/ 2 w 96"/>
                <a:gd name="T5" fmla="*/ 43 h 53"/>
                <a:gd name="T6" fmla="*/ 69 w 96"/>
                <a:gd name="T7" fmla="*/ 38 h 53"/>
                <a:gd name="T8" fmla="*/ 69 w 96"/>
                <a:gd name="T9" fmla="*/ 42 h 53"/>
                <a:gd name="T10" fmla="*/ 96 w 96"/>
                <a:gd name="T11" fmla="*/ 39 h 53"/>
                <a:gd name="T12" fmla="*/ 94 w 96"/>
                <a:gd name="T13" fmla="*/ 5 h 53"/>
                <a:gd name="T14" fmla="*/ 71 w 96"/>
                <a:gd name="T15" fmla="*/ 8 h 53"/>
                <a:gd name="T16" fmla="*/ 73 w 96"/>
                <a:gd name="T17" fmla="*/ 4 h 53"/>
                <a:gd name="T18" fmla="*/ 59 w 96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53">
                  <a:moveTo>
                    <a:pt x="59" y="0"/>
                  </a:moveTo>
                  <a:cubicBezTo>
                    <a:pt x="59" y="0"/>
                    <a:pt x="49" y="14"/>
                    <a:pt x="32" y="20"/>
                  </a:cubicBezTo>
                  <a:cubicBezTo>
                    <a:pt x="15" y="26"/>
                    <a:pt x="0" y="33"/>
                    <a:pt x="2" y="43"/>
                  </a:cubicBezTo>
                  <a:cubicBezTo>
                    <a:pt x="2" y="43"/>
                    <a:pt x="28" y="53"/>
                    <a:pt x="69" y="38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3" y="4"/>
                    <a:pt x="73" y="4"/>
                    <a:pt x="73" y="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6129DA2A-4BEB-431F-892A-6D196DDB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614"/>
              <a:ext cx="110" cy="25"/>
            </a:xfrm>
            <a:custGeom>
              <a:avLst/>
              <a:gdLst>
                <a:gd name="T0" fmla="*/ 49 w 94"/>
                <a:gd name="T1" fmla="*/ 8 h 22"/>
                <a:gd name="T2" fmla="*/ 0 w 94"/>
                <a:gd name="T3" fmla="*/ 10 h 22"/>
                <a:gd name="T4" fmla="*/ 0 w 94"/>
                <a:gd name="T5" fmla="*/ 12 h 22"/>
                <a:gd name="T6" fmla="*/ 67 w 94"/>
                <a:gd name="T7" fmla="*/ 7 h 22"/>
                <a:gd name="T8" fmla="*/ 67 w 94"/>
                <a:gd name="T9" fmla="*/ 11 h 22"/>
                <a:gd name="T10" fmla="*/ 94 w 94"/>
                <a:gd name="T11" fmla="*/ 8 h 22"/>
                <a:gd name="T12" fmla="*/ 93 w 94"/>
                <a:gd name="T13" fmla="*/ 1 h 22"/>
                <a:gd name="T14" fmla="*/ 49 w 94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2">
                  <a:moveTo>
                    <a:pt x="49" y="8"/>
                  </a:moveTo>
                  <a:cubicBezTo>
                    <a:pt x="12" y="20"/>
                    <a:pt x="2" y="10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26" y="22"/>
                    <a:pt x="67" y="7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84" y="3"/>
                    <a:pt x="76" y="0"/>
                    <a:pt x="49" y="8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F4B03300-96F6-46BA-8DD6-9FB9E3F0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2539"/>
              <a:ext cx="26" cy="62"/>
            </a:xfrm>
            <a:custGeom>
              <a:avLst/>
              <a:gdLst>
                <a:gd name="T0" fmla="*/ 0 w 26"/>
                <a:gd name="T1" fmla="*/ 0 h 62"/>
                <a:gd name="T2" fmla="*/ 0 w 26"/>
                <a:gd name="T3" fmla="*/ 57 h 62"/>
                <a:gd name="T4" fmla="*/ 22 w 26"/>
                <a:gd name="T5" fmla="*/ 62 h 62"/>
                <a:gd name="T6" fmla="*/ 26 w 26"/>
                <a:gd name="T7" fmla="*/ 0 h 62"/>
                <a:gd name="T8" fmla="*/ 0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0" y="0"/>
                  </a:moveTo>
                  <a:lnTo>
                    <a:pt x="0" y="57"/>
                  </a:lnTo>
                  <a:lnTo>
                    <a:pt x="22" y="62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2280E0D1-55FC-471B-BB03-38BBED28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578"/>
              <a:ext cx="112" cy="61"/>
            </a:xfrm>
            <a:custGeom>
              <a:avLst/>
              <a:gdLst>
                <a:gd name="T0" fmla="*/ 37 w 96"/>
                <a:gd name="T1" fmla="*/ 0 h 53"/>
                <a:gd name="T2" fmla="*/ 64 w 96"/>
                <a:gd name="T3" fmla="*/ 20 h 53"/>
                <a:gd name="T4" fmla="*/ 94 w 96"/>
                <a:gd name="T5" fmla="*/ 43 h 53"/>
                <a:gd name="T6" fmla="*/ 27 w 96"/>
                <a:gd name="T7" fmla="*/ 38 h 53"/>
                <a:gd name="T8" fmla="*/ 27 w 96"/>
                <a:gd name="T9" fmla="*/ 42 h 53"/>
                <a:gd name="T10" fmla="*/ 0 w 96"/>
                <a:gd name="T11" fmla="*/ 39 h 53"/>
                <a:gd name="T12" fmla="*/ 2 w 96"/>
                <a:gd name="T13" fmla="*/ 5 h 53"/>
                <a:gd name="T14" fmla="*/ 24 w 96"/>
                <a:gd name="T15" fmla="*/ 8 h 53"/>
                <a:gd name="T16" fmla="*/ 23 w 96"/>
                <a:gd name="T17" fmla="*/ 4 h 53"/>
                <a:gd name="T18" fmla="*/ 37 w 96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53">
                  <a:moveTo>
                    <a:pt x="37" y="0"/>
                  </a:moveTo>
                  <a:cubicBezTo>
                    <a:pt x="37" y="0"/>
                    <a:pt x="47" y="14"/>
                    <a:pt x="64" y="20"/>
                  </a:cubicBezTo>
                  <a:cubicBezTo>
                    <a:pt x="81" y="26"/>
                    <a:pt x="96" y="33"/>
                    <a:pt x="94" y="43"/>
                  </a:cubicBezTo>
                  <a:cubicBezTo>
                    <a:pt x="94" y="43"/>
                    <a:pt x="68" y="53"/>
                    <a:pt x="27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4"/>
                    <a:pt x="23" y="4"/>
                    <a:pt x="23" y="4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E3AF2CBA-F4A9-453E-97F6-776D817F0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614"/>
              <a:ext cx="110" cy="25"/>
            </a:xfrm>
            <a:custGeom>
              <a:avLst/>
              <a:gdLst>
                <a:gd name="T0" fmla="*/ 45 w 94"/>
                <a:gd name="T1" fmla="*/ 8 h 22"/>
                <a:gd name="T2" fmla="*/ 94 w 94"/>
                <a:gd name="T3" fmla="*/ 10 h 22"/>
                <a:gd name="T4" fmla="*/ 94 w 94"/>
                <a:gd name="T5" fmla="*/ 12 h 22"/>
                <a:gd name="T6" fmla="*/ 27 w 94"/>
                <a:gd name="T7" fmla="*/ 7 h 22"/>
                <a:gd name="T8" fmla="*/ 27 w 94"/>
                <a:gd name="T9" fmla="*/ 11 h 22"/>
                <a:gd name="T10" fmla="*/ 0 w 94"/>
                <a:gd name="T11" fmla="*/ 8 h 22"/>
                <a:gd name="T12" fmla="*/ 0 w 94"/>
                <a:gd name="T13" fmla="*/ 1 h 22"/>
                <a:gd name="T14" fmla="*/ 45 w 94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2">
                  <a:moveTo>
                    <a:pt x="45" y="8"/>
                  </a:moveTo>
                  <a:cubicBezTo>
                    <a:pt x="82" y="20"/>
                    <a:pt x="92" y="10"/>
                    <a:pt x="94" y="10"/>
                  </a:cubicBezTo>
                  <a:cubicBezTo>
                    <a:pt x="94" y="10"/>
                    <a:pt x="94" y="11"/>
                    <a:pt x="94" y="12"/>
                  </a:cubicBezTo>
                  <a:cubicBezTo>
                    <a:pt x="94" y="12"/>
                    <a:pt x="68" y="22"/>
                    <a:pt x="27" y="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"/>
                    <a:pt x="18" y="0"/>
                    <a:pt x="45" y="8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A3606783-1665-41DB-87F3-BC544BD0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106"/>
              <a:ext cx="193" cy="472"/>
            </a:xfrm>
            <a:custGeom>
              <a:avLst/>
              <a:gdLst>
                <a:gd name="T0" fmla="*/ 87 w 165"/>
                <a:gd name="T1" fmla="*/ 96 h 407"/>
                <a:gd name="T2" fmla="*/ 101 w 165"/>
                <a:gd name="T3" fmla="*/ 98 h 407"/>
                <a:gd name="T4" fmla="*/ 103 w 165"/>
                <a:gd name="T5" fmla="*/ 101 h 407"/>
                <a:gd name="T6" fmla="*/ 165 w 165"/>
                <a:gd name="T7" fmla="*/ 55 h 407"/>
                <a:gd name="T8" fmla="*/ 160 w 165"/>
                <a:gd name="T9" fmla="*/ 37 h 407"/>
                <a:gd name="T10" fmla="*/ 24 w 165"/>
                <a:gd name="T11" fmla="*/ 0 h 407"/>
                <a:gd name="T12" fmla="*/ 71 w 165"/>
                <a:gd name="T13" fmla="*/ 394 h 407"/>
                <a:gd name="T14" fmla="*/ 110 w 165"/>
                <a:gd name="T15" fmla="*/ 392 h 407"/>
                <a:gd name="T16" fmla="*/ 87 w 165"/>
                <a:gd name="T17" fmla="*/ 9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407">
                  <a:moveTo>
                    <a:pt x="87" y="96"/>
                  </a:moveTo>
                  <a:cubicBezTo>
                    <a:pt x="101" y="98"/>
                    <a:pt x="101" y="98"/>
                    <a:pt x="101" y="98"/>
                  </a:cubicBezTo>
                  <a:cubicBezTo>
                    <a:pt x="101" y="98"/>
                    <a:pt x="102" y="99"/>
                    <a:pt x="103" y="101"/>
                  </a:cubicBezTo>
                  <a:cubicBezTo>
                    <a:pt x="115" y="77"/>
                    <a:pt x="138" y="61"/>
                    <a:pt x="165" y="55"/>
                  </a:cubicBezTo>
                  <a:cubicBezTo>
                    <a:pt x="162" y="43"/>
                    <a:pt x="160" y="37"/>
                    <a:pt x="160" y="3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0" y="194"/>
                    <a:pt x="71" y="394"/>
                  </a:cubicBezTo>
                  <a:cubicBezTo>
                    <a:pt x="71" y="394"/>
                    <a:pt x="92" y="407"/>
                    <a:pt x="110" y="392"/>
                  </a:cubicBezTo>
                  <a:cubicBezTo>
                    <a:pt x="110" y="392"/>
                    <a:pt x="82" y="210"/>
                    <a:pt x="87" y="96"/>
                  </a:cubicBez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EB39468F-B3AF-498F-86FD-AB7601D6D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103"/>
              <a:ext cx="166" cy="477"/>
            </a:xfrm>
            <a:custGeom>
              <a:avLst/>
              <a:gdLst>
                <a:gd name="T0" fmla="*/ 7 w 142"/>
                <a:gd name="T1" fmla="*/ 106 h 412"/>
                <a:gd name="T2" fmla="*/ 6 w 142"/>
                <a:gd name="T3" fmla="*/ 88 h 412"/>
                <a:gd name="T4" fmla="*/ 19 w 142"/>
                <a:gd name="T5" fmla="*/ 71 h 412"/>
                <a:gd name="T6" fmla="*/ 0 w 142"/>
                <a:gd name="T7" fmla="*/ 39 h 412"/>
                <a:gd name="T8" fmla="*/ 82 w 142"/>
                <a:gd name="T9" fmla="*/ 0 h 412"/>
                <a:gd name="T10" fmla="*/ 110 w 142"/>
                <a:gd name="T11" fmla="*/ 395 h 412"/>
                <a:gd name="T12" fmla="*/ 72 w 142"/>
                <a:gd name="T13" fmla="*/ 400 h 412"/>
                <a:gd name="T14" fmla="*/ 38 w 142"/>
                <a:gd name="T15" fmla="*/ 105 h 412"/>
                <a:gd name="T16" fmla="*/ 7 w 142"/>
                <a:gd name="T17" fmla="*/ 10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412">
                  <a:moveTo>
                    <a:pt x="7" y="106"/>
                  </a:moveTo>
                  <a:cubicBezTo>
                    <a:pt x="6" y="105"/>
                    <a:pt x="7" y="89"/>
                    <a:pt x="6" y="88"/>
                  </a:cubicBezTo>
                  <a:cubicBezTo>
                    <a:pt x="7" y="76"/>
                    <a:pt x="23" y="81"/>
                    <a:pt x="19" y="71"/>
                  </a:cubicBezTo>
                  <a:cubicBezTo>
                    <a:pt x="14" y="58"/>
                    <a:pt x="8" y="48"/>
                    <a:pt x="0" y="3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142" y="185"/>
                    <a:pt x="110" y="395"/>
                  </a:cubicBezTo>
                  <a:cubicBezTo>
                    <a:pt x="110" y="395"/>
                    <a:pt x="92" y="412"/>
                    <a:pt x="72" y="400"/>
                  </a:cubicBezTo>
                  <a:cubicBezTo>
                    <a:pt x="72" y="400"/>
                    <a:pt x="65" y="216"/>
                    <a:pt x="38" y="105"/>
                  </a:cubicBezTo>
                  <a:lnTo>
                    <a:pt x="7" y="106"/>
                  </a:ln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8DE85A79-9BC8-41D8-951A-43C7D597F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923"/>
              <a:ext cx="65" cy="168"/>
            </a:xfrm>
            <a:custGeom>
              <a:avLst/>
              <a:gdLst>
                <a:gd name="T0" fmla="*/ 34 w 56"/>
                <a:gd name="T1" fmla="*/ 0 h 145"/>
                <a:gd name="T2" fmla="*/ 56 w 56"/>
                <a:gd name="T3" fmla="*/ 134 h 145"/>
                <a:gd name="T4" fmla="*/ 17 w 56"/>
                <a:gd name="T5" fmla="*/ 140 h 145"/>
                <a:gd name="T6" fmla="*/ 0 w 56"/>
                <a:gd name="T7" fmla="*/ 55 h 145"/>
                <a:gd name="T8" fmla="*/ 34 w 56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5">
                  <a:moveTo>
                    <a:pt x="34" y="0"/>
                  </a:moveTo>
                  <a:cubicBezTo>
                    <a:pt x="34" y="0"/>
                    <a:pt x="54" y="94"/>
                    <a:pt x="56" y="134"/>
                  </a:cubicBezTo>
                  <a:cubicBezTo>
                    <a:pt x="56" y="134"/>
                    <a:pt x="38" y="145"/>
                    <a:pt x="17" y="140"/>
                  </a:cubicBezTo>
                  <a:cubicBezTo>
                    <a:pt x="0" y="55"/>
                    <a:pt x="0" y="55"/>
                    <a:pt x="0" y="5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7B290850-0587-492B-896F-D046AADE2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895"/>
              <a:ext cx="212" cy="290"/>
            </a:xfrm>
            <a:custGeom>
              <a:avLst/>
              <a:gdLst>
                <a:gd name="T0" fmla="*/ 182 w 182"/>
                <a:gd name="T1" fmla="*/ 23 h 250"/>
                <a:gd name="T2" fmla="*/ 104 w 182"/>
                <a:gd name="T3" fmla="*/ 1 h 250"/>
                <a:gd name="T4" fmla="*/ 97 w 182"/>
                <a:gd name="T5" fmla="*/ 16 h 250"/>
                <a:gd name="T6" fmla="*/ 95 w 182"/>
                <a:gd name="T7" fmla="*/ 0 h 250"/>
                <a:gd name="T8" fmla="*/ 0 w 182"/>
                <a:gd name="T9" fmla="*/ 4 h 250"/>
                <a:gd name="T10" fmla="*/ 12 w 182"/>
                <a:gd name="T11" fmla="*/ 208 h 250"/>
                <a:gd name="T12" fmla="*/ 67 w 182"/>
                <a:gd name="T13" fmla="*/ 250 h 250"/>
                <a:gd name="T14" fmla="*/ 85 w 182"/>
                <a:gd name="T15" fmla="*/ 226 h 250"/>
                <a:gd name="T16" fmla="*/ 101 w 182"/>
                <a:gd name="T17" fmla="*/ 248 h 250"/>
                <a:gd name="T18" fmla="*/ 158 w 182"/>
                <a:gd name="T19" fmla="*/ 222 h 250"/>
                <a:gd name="T20" fmla="*/ 159 w 182"/>
                <a:gd name="T21" fmla="*/ 222 h 250"/>
                <a:gd name="T22" fmla="*/ 182 w 182"/>
                <a:gd name="T23" fmla="*/ 2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2" h="250">
                  <a:moveTo>
                    <a:pt x="182" y="23"/>
                  </a:moveTo>
                  <a:cubicBezTo>
                    <a:pt x="182" y="23"/>
                    <a:pt x="146" y="7"/>
                    <a:pt x="104" y="1"/>
                  </a:cubicBezTo>
                  <a:cubicBezTo>
                    <a:pt x="97" y="16"/>
                    <a:pt x="97" y="16"/>
                    <a:pt x="97" y="16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23" y="0"/>
                    <a:pt x="0" y="4"/>
                  </a:cubicBezTo>
                  <a:cubicBezTo>
                    <a:pt x="0" y="4"/>
                    <a:pt x="9" y="151"/>
                    <a:pt x="12" y="208"/>
                  </a:cubicBezTo>
                  <a:cubicBezTo>
                    <a:pt x="12" y="208"/>
                    <a:pt x="28" y="233"/>
                    <a:pt x="67" y="250"/>
                  </a:cubicBezTo>
                  <a:cubicBezTo>
                    <a:pt x="85" y="226"/>
                    <a:pt x="85" y="226"/>
                    <a:pt x="85" y="226"/>
                  </a:cubicBezTo>
                  <a:cubicBezTo>
                    <a:pt x="101" y="248"/>
                    <a:pt x="101" y="248"/>
                    <a:pt x="101" y="248"/>
                  </a:cubicBezTo>
                  <a:cubicBezTo>
                    <a:pt x="101" y="248"/>
                    <a:pt x="150" y="232"/>
                    <a:pt x="158" y="222"/>
                  </a:cubicBezTo>
                  <a:cubicBezTo>
                    <a:pt x="159" y="222"/>
                    <a:pt x="159" y="222"/>
                    <a:pt x="159" y="222"/>
                  </a:cubicBezTo>
                  <a:cubicBezTo>
                    <a:pt x="159" y="222"/>
                    <a:pt x="171" y="97"/>
                    <a:pt x="182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B895471D-420B-4DAB-B126-01E96248A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982"/>
              <a:ext cx="179" cy="203"/>
            </a:xfrm>
            <a:custGeom>
              <a:avLst/>
              <a:gdLst>
                <a:gd name="T0" fmla="*/ 146 w 153"/>
                <a:gd name="T1" fmla="*/ 117 h 175"/>
                <a:gd name="T2" fmla="*/ 0 w 153"/>
                <a:gd name="T3" fmla="*/ 0 h 175"/>
                <a:gd name="T4" fmla="*/ 3 w 153"/>
                <a:gd name="T5" fmla="*/ 133 h 175"/>
                <a:gd name="T6" fmla="*/ 58 w 153"/>
                <a:gd name="T7" fmla="*/ 175 h 175"/>
                <a:gd name="T8" fmla="*/ 76 w 153"/>
                <a:gd name="T9" fmla="*/ 151 h 175"/>
                <a:gd name="T10" fmla="*/ 92 w 153"/>
                <a:gd name="T11" fmla="*/ 173 h 175"/>
                <a:gd name="T12" fmla="*/ 149 w 153"/>
                <a:gd name="T13" fmla="*/ 147 h 175"/>
                <a:gd name="T14" fmla="*/ 150 w 153"/>
                <a:gd name="T15" fmla="*/ 147 h 175"/>
                <a:gd name="T16" fmla="*/ 153 w 153"/>
                <a:gd name="T17" fmla="*/ 120 h 175"/>
                <a:gd name="T18" fmla="*/ 146 w 153"/>
                <a:gd name="T19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75">
                  <a:moveTo>
                    <a:pt x="146" y="117"/>
                  </a:moveTo>
                  <a:cubicBezTo>
                    <a:pt x="88" y="95"/>
                    <a:pt x="29" y="58"/>
                    <a:pt x="0" y="0"/>
                  </a:cubicBezTo>
                  <a:cubicBezTo>
                    <a:pt x="1" y="46"/>
                    <a:pt x="1" y="103"/>
                    <a:pt x="3" y="133"/>
                  </a:cubicBezTo>
                  <a:cubicBezTo>
                    <a:pt x="3" y="133"/>
                    <a:pt x="19" y="158"/>
                    <a:pt x="58" y="175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2" y="173"/>
                    <a:pt x="141" y="157"/>
                    <a:pt x="149" y="147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47"/>
                    <a:pt x="151" y="136"/>
                    <a:pt x="153" y="120"/>
                  </a:cubicBezTo>
                  <a:cubicBezTo>
                    <a:pt x="151" y="119"/>
                    <a:pt x="148" y="118"/>
                    <a:pt x="146" y="117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DA1A4DC1-D4F4-483F-9ED0-06C91459C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925"/>
              <a:ext cx="7" cy="8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EF6D2508-FAEA-4F0D-A922-C7F491C48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1960"/>
              <a:ext cx="7" cy="8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1AAAB681-342F-4EED-866B-0A4498DBA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004"/>
              <a:ext cx="8" cy="7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8AAF1D8E-8524-447B-9AC9-60E55BAA1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2045"/>
              <a:ext cx="7" cy="8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6B5FF465-B81A-412A-B592-0B30108C7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089"/>
              <a:ext cx="7" cy="8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62FEBFBC-B1BD-4327-A938-15E1CECBA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28"/>
              <a:ext cx="8" cy="8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8">
              <a:extLst>
                <a:ext uri="{FF2B5EF4-FFF2-40B4-BE49-F238E27FC236}">
                  <a16:creationId xmlns:a16="http://schemas.microsoft.com/office/drawing/2014/main" id="{FCFFBABE-D33F-4A62-BF7B-470D76DB3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988"/>
              <a:ext cx="49" cy="15"/>
            </a:xfrm>
            <a:custGeom>
              <a:avLst/>
              <a:gdLst>
                <a:gd name="T0" fmla="*/ 48 w 49"/>
                <a:gd name="T1" fmla="*/ 15 h 15"/>
                <a:gd name="T2" fmla="*/ 0 w 49"/>
                <a:gd name="T3" fmla="*/ 7 h 15"/>
                <a:gd name="T4" fmla="*/ 1 w 49"/>
                <a:gd name="T5" fmla="*/ 0 h 15"/>
                <a:gd name="T6" fmla="*/ 49 w 49"/>
                <a:gd name="T7" fmla="*/ 8 h 15"/>
                <a:gd name="T8" fmla="*/ 48 w 49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5">
                  <a:moveTo>
                    <a:pt x="48" y="15"/>
                  </a:moveTo>
                  <a:lnTo>
                    <a:pt x="0" y="7"/>
                  </a:lnTo>
                  <a:lnTo>
                    <a:pt x="1" y="0"/>
                  </a:lnTo>
                  <a:lnTo>
                    <a:pt x="49" y="8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592D9A7E-2F4A-46D7-A8DC-6549B8D3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1776"/>
              <a:ext cx="18" cy="13"/>
            </a:xfrm>
            <a:custGeom>
              <a:avLst/>
              <a:gdLst>
                <a:gd name="T0" fmla="*/ 0 w 16"/>
                <a:gd name="T1" fmla="*/ 0 h 11"/>
                <a:gd name="T2" fmla="*/ 2 w 16"/>
                <a:gd name="T3" fmla="*/ 3 h 11"/>
                <a:gd name="T4" fmla="*/ 5 w 16"/>
                <a:gd name="T5" fmla="*/ 6 h 11"/>
                <a:gd name="T6" fmla="*/ 6 w 16"/>
                <a:gd name="T7" fmla="*/ 7 h 11"/>
                <a:gd name="T8" fmla="*/ 8 w 16"/>
                <a:gd name="T9" fmla="*/ 8 h 11"/>
                <a:gd name="T10" fmla="*/ 8 w 16"/>
                <a:gd name="T11" fmla="*/ 8 h 11"/>
                <a:gd name="T12" fmla="*/ 9 w 16"/>
                <a:gd name="T13" fmla="*/ 8 h 11"/>
                <a:gd name="T14" fmla="*/ 11 w 16"/>
                <a:gd name="T15" fmla="*/ 7 h 11"/>
                <a:gd name="T16" fmla="*/ 12 w 16"/>
                <a:gd name="T17" fmla="*/ 6 h 11"/>
                <a:gd name="T18" fmla="*/ 14 w 16"/>
                <a:gd name="T19" fmla="*/ 5 h 11"/>
                <a:gd name="T20" fmla="*/ 16 w 16"/>
                <a:gd name="T21" fmla="*/ 3 h 11"/>
                <a:gd name="T22" fmla="*/ 16 w 16"/>
                <a:gd name="T23" fmla="*/ 3 h 11"/>
                <a:gd name="T24" fmla="*/ 16 w 16"/>
                <a:gd name="T25" fmla="*/ 4 h 11"/>
                <a:gd name="T26" fmla="*/ 15 w 16"/>
                <a:gd name="T27" fmla="*/ 6 h 11"/>
                <a:gd name="T28" fmla="*/ 12 w 16"/>
                <a:gd name="T29" fmla="*/ 10 h 11"/>
                <a:gd name="T30" fmla="*/ 10 w 16"/>
                <a:gd name="T31" fmla="*/ 11 h 11"/>
                <a:gd name="T32" fmla="*/ 8 w 16"/>
                <a:gd name="T33" fmla="*/ 11 h 11"/>
                <a:gd name="T34" fmla="*/ 7 w 16"/>
                <a:gd name="T35" fmla="*/ 11 h 11"/>
                <a:gd name="T36" fmla="*/ 4 w 16"/>
                <a:gd name="T37" fmla="*/ 9 h 11"/>
                <a:gd name="T38" fmla="*/ 3 w 16"/>
                <a:gd name="T39" fmla="*/ 8 h 11"/>
                <a:gd name="T40" fmla="*/ 1 w 16"/>
                <a:gd name="T41" fmla="*/ 4 h 11"/>
                <a:gd name="T42" fmla="*/ 0 w 16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7"/>
                    <a:pt x="12" y="7"/>
                    <a:pt x="12" y="6"/>
                  </a:cubicBezTo>
                  <a:cubicBezTo>
                    <a:pt x="13" y="6"/>
                    <a:pt x="13" y="6"/>
                    <a:pt x="14" y="5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5" y="6"/>
                  </a:cubicBezTo>
                  <a:cubicBezTo>
                    <a:pt x="14" y="7"/>
                    <a:pt x="13" y="9"/>
                    <a:pt x="12" y="10"/>
                  </a:cubicBezTo>
                  <a:cubicBezTo>
                    <a:pt x="12" y="10"/>
                    <a:pt x="11" y="10"/>
                    <a:pt x="10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6" y="10"/>
                    <a:pt x="5" y="10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FC01742C-6444-42B3-B769-08BE743B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1772"/>
              <a:ext cx="20" cy="13"/>
            </a:xfrm>
            <a:custGeom>
              <a:avLst/>
              <a:gdLst>
                <a:gd name="T0" fmla="*/ 0 w 17"/>
                <a:gd name="T1" fmla="*/ 0 h 11"/>
                <a:gd name="T2" fmla="*/ 3 w 17"/>
                <a:gd name="T3" fmla="*/ 3 h 11"/>
                <a:gd name="T4" fmla="*/ 5 w 17"/>
                <a:gd name="T5" fmla="*/ 6 h 11"/>
                <a:gd name="T6" fmla="*/ 7 w 17"/>
                <a:gd name="T7" fmla="*/ 7 h 11"/>
                <a:gd name="T8" fmla="*/ 8 w 17"/>
                <a:gd name="T9" fmla="*/ 8 h 11"/>
                <a:gd name="T10" fmla="*/ 9 w 17"/>
                <a:gd name="T11" fmla="*/ 8 h 11"/>
                <a:gd name="T12" fmla="*/ 10 w 17"/>
                <a:gd name="T13" fmla="*/ 8 h 11"/>
                <a:gd name="T14" fmla="*/ 11 w 17"/>
                <a:gd name="T15" fmla="*/ 7 h 11"/>
                <a:gd name="T16" fmla="*/ 13 w 17"/>
                <a:gd name="T17" fmla="*/ 6 h 11"/>
                <a:gd name="T18" fmla="*/ 14 w 17"/>
                <a:gd name="T19" fmla="*/ 5 h 11"/>
                <a:gd name="T20" fmla="*/ 16 w 17"/>
                <a:gd name="T21" fmla="*/ 3 h 11"/>
                <a:gd name="T22" fmla="*/ 17 w 17"/>
                <a:gd name="T23" fmla="*/ 3 h 11"/>
                <a:gd name="T24" fmla="*/ 17 w 17"/>
                <a:gd name="T25" fmla="*/ 4 h 11"/>
                <a:gd name="T26" fmla="*/ 15 w 17"/>
                <a:gd name="T27" fmla="*/ 6 h 11"/>
                <a:gd name="T28" fmla="*/ 13 w 17"/>
                <a:gd name="T29" fmla="*/ 9 h 11"/>
                <a:gd name="T30" fmla="*/ 10 w 17"/>
                <a:gd name="T31" fmla="*/ 11 h 11"/>
                <a:gd name="T32" fmla="*/ 9 w 17"/>
                <a:gd name="T33" fmla="*/ 11 h 11"/>
                <a:gd name="T34" fmla="*/ 7 w 17"/>
                <a:gd name="T35" fmla="*/ 11 h 11"/>
                <a:gd name="T36" fmla="*/ 5 w 17"/>
                <a:gd name="T37" fmla="*/ 9 h 11"/>
                <a:gd name="T38" fmla="*/ 3 w 17"/>
                <a:gd name="T39" fmla="*/ 8 h 11"/>
                <a:gd name="T40" fmla="*/ 1 w 17"/>
                <a:gd name="T41" fmla="*/ 4 h 11"/>
                <a:gd name="T42" fmla="*/ 0 w 17"/>
                <a:gd name="T4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7"/>
                  </a:cubicBezTo>
                  <a:cubicBezTo>
                    <a:pt x="12" y="7"/>
                    <a:pt x="12" y="7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4"/>
                    <a:pt x="16" y="5"/>
                    <a:pt x="15" y="6"/>
                  </a:cubicBezTo>
                  <a:cubicBezTo>
                    <a:pt x="15" y="7"/>
                    <a:pt x="14" y="8"/>
                    <a:pt x="13" y="9"/>
                  </a:cubicBezTo>
                  <a:cubicBezTo>
                    <a:pt x="12" y="10"/>
                    <a:pt x="11" y="10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6" y="10"/>
                    <a:pt x="6" y="10"/>
                    <a:pt x="5" y="9"/>
                  </a:cubicBezTo>
                  <a:cubicBezTo>
                    <a:pt x="4" y="9"/>
                    <a:pt x="4" y="8"/>
                    <a:pt x="3" y="8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B724A184-D04F-4996-856B-1FCE3BD79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039"/>
              <a:ext cx="140" cy="67"/>
            </a:xfrm>
            <a:custGeom>
              <a:avLst/>
              <a:gdLst>
                <a:gd name="T0" fmla="*/ 0 w 120"/>
                <a:gd name="T1" fmla="*/ 33 h 58"/>
                <a:gd name="T2" fmla="*/ 120 w 120"/>
                <a:gd name="T3" fmla="*/ 44 h 58"/>
                <a:gd name="T4" fmla="*/ 118 w 120"/>
                <a:gd name="T5" fmla="*/ 12 h 58"/>
                <a:gd name="T6" fmla="*/ 19 w 120"/>
                <a:gd name="T7" fmla="*/ 0 h 58"/>
                <a:gd name="T8" fmla="*/ 0 w 120"/>
                <a:gd name="T9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58">
                  <a:moveTo>
                    <a:pt x="0" y="33"/>
                  </a:moveTo>
                  <a:cubicBezTo>
                    <a:pt x="0" y="33"/>
                    <a:pt x="41" y="58"/>
                    <a:pt x="120" y="44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9E4400EA-0F54-4AFB-8877-8C7CE877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19"/>
              <a:ext cx="50" cy="87"/>
            </a:xfrm>
            <a:custGeom>
              <a:avLst/>
              <a:gdLst>
                <a:gd name="T0" fmla="*/ 40 w 43"/>
                <a:gd name="T1" fmla="*/ 69 h 75"/>
                <a:gd name="T2" fmla="*/ 35 w 43"/>
                <a:gd name="T3" fmla="*/ 75 h 75"/>
                <a:gd name="T4" fmla="*/ 5 w 43"/>
                <a:gd name="T5" fmla="*/ 73 h 75"/>
                <a:gd name="T6" fmla="*/ 0 w 43"/>
                <a:gd name="T7" fmla="*/ 68 h 75"/>
                <a:gd name="T8" fmla="*/ 2 w 43"/>
                <a:gd name="T9" fmla="*/ 5 h 75"/>
                <a:gd name="T10" fmla="*/ 7 w 43"/>
                <a:gd name="T11" fmla="*/ 0 h 75"/>
                <a:gd name="T12" fmla="*/ 38 w 43"/>
                <a:gd name="T13" fmla="*/ 1 h 75"/>
                <a:gd name="T14" fmla="*/ 43 w 43"/>
                <a:gd name="T15" fmla="*/ 7 h 75"/>
                <a:gd name="T16" fmla="*/ 40 w 43"/>
                <a:gd name="T17" fmla="*/ 6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75">
                  <a:moveTo>
                    <a:pt x="40" y="69"/>
                  </a:moveTo>
                  <a:cubicBezTo>
                    <a:pt x="40" y="72"/>
                    <a:pt x="38" y="75"/>
                    <a:pt x="35" y="75"/>
                  </a:cubicBezTo>
                  <a:cubicBezTo>
                    <a:pt x="5" y="73"/>
                    <a:pt x="5" y="73"/>
                    <a:pt x="5" y="73"/>
                  </a:cubicBezTo>
                  <a:cubicBezTo>
                    <a:pt x="2" y="73"/>
                    <a:pt x="0" y="71"/>
                    <a:pt x="0" y="6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2"/>
                    <a:pt x="5" y="0"/>
                    <a:pt x="7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41" y="1"/>
                    <a:pt x="43" y="4"/>
                    <a:pt x="43" y="7"/>
                  </a:cubicBezTo>
                  <a:lnTo>
                    <a:pt x="40" y="69"/>
                  </a:ln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5A9C55E2-A546-4754-9801-A2FBA229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039"/>
              <a:ext cx="66" cy="55"/>
            </a:xfrm>
            <a:custGeom>
              <a:avLst/>
              <a:gdLst>
                <a:gd name="T0" fmla="*/ 10 w 56"/>
                <a:gd name="T1" fmla="*/ 11 h 48"/>
                <a:gd name="T2" fmla="*/ 3 w 56"/>
                <a:gd name="T3" fmla="*/ 46 h 48"/>
                <a:gd name="T4" fmla="*/ 16 w 56"/>
                <a:gd name="T5" fmla="*/ 47 h 48"/>
                <a:gd name="T6" fmla="*/ 18 w 56"/>
                <a:gd name="T7" fmla="*/ 32 h 48"/>
                <a:gd name="T8" fmla="*/ 15 w 56"/>
                <a:gd name="T9" fmla="*/ 25 h 48"/>
                <a:gd name="T10" fmla="*/ 15 w 56"/>
                <a:gd name="T11" fmla="*/ 19 h 48"/>
                <a:gd name="T12" fmla="*/ 18 w 56"/>
                <a:gd name="T13" fmla="*/ 14 h 48"/>
                <a:gd name="T14" fmla="*/ 10 w 56"/>
                <a:gd name="T15" fmla="*/ 1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8">
                  <a:moveTo>
                    <a:pt x="10" y="11"/>
                  </a:moveTo>
                  <a:cubicBezTo>
                    <a:pt x="0" y="15"/>
                    <a:pt x="1" y="39"/>
                    <a:pt x="3" y="46"/>
                  </a:cubicBezTo>
                  <a:cubicBezTo>
                    <a:pt x="10" y="47"/>
                    <a:pt x="14" y="48"/>
                    <a:pt x="16" y="47"/>
                  </a:cubicBezTo>
                  <a:cubicBezTo>
                    <a:pt x="27" y="42"/>
                    <a:pt x="18" y="32"/>
                    <a:pt x="18" y="32"/>
                  </a:cubicBezTo>
                  <a:cubicBezTo>
                    <a:pt x="54" y="37"/>
                    <a:pt x="15" y="25"/>
                    <a:pt x="15" y="25"/>
                  </a:cubicBezTo>
                  <a:cubicBezTo>
                    <a:pt x="55" y="33"/>
                    <a:pt x="15" y="19"/>
                    <a:pt x="15" y="19"/>
                  </a:cubicBezTo>
                  <a:cubicBezTo>
                    <a:pt x="56" y="20"/>
                    <a:pt x="18" y="14"/>
                    <a:pt x="18" y="14"/>
                  </a:cubicBezTo>
                  <a:cubicBezTo>
                    <a:pt x="54" y="0"/>
                    <a:pt x="10" y="11"/>
                    <a:pt x="10" y="11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B60870B0-6C59-46C9-88F2-031ED2612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42"/>
              <a:ext cx="65" cy="51"/>
            </a:xfrm>
            <a:custGeom>
              <a:avLst/>
              <a:gdLst>
                <a:gd name="T0" fmla="*/ 45 w 56"/>
                <a:gd name="T1" fmla="*/ 7 h 44"/>
                <a:gd name="T2" fmla="*/ 55 w 56"/>
                <a:gd name="T3" fmla="*/ 41 h 44"/>
                <a:gd name="T4" fmla="*/ 43 w 56"/>
                <a:gd name="T5" fmla="*/ 43 h 44"/>
                <a:gd name="T6" fmla="*/ 39 w 56"/>
                <a:gd name="T7" fmla="*/ 29 h 44"/>
                <a:gd name="T8" fmla="*/ 42 w 56"/>
                <a:gd name="T9" fmla="*/ 21 h 44"/>
                <a:gd name="T10" fmla="*/ 40 w 56"/>
                <a:gd name="T11" fmla="*/ 15 h 44"/>
                <a:gd name="T12" fmla="*/ 38 w 56"/>
                <a:gd name="T13" fmla="*/ 10 h 44"/>
                <a:gd name="T14" fmla="*/ 45 w 56"/>
                <a:gd name="T15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44">
                  <a:moveTo>
                    <a:pt x="45" y="7"/>
                  </a:moveTo>
                  <a:cubicBezTo>
                    <a:pt x="56" y="10"/>
                    <a:pt x="56" y="33"/>
                    <a:pt x="55" y="41"/>
                  </a:cubicBezTo>
                  <a:cubicBezTo>
                    <a:pt x="49" y="43"/>
                    <a:pt x="44" y="44"/>
                    <a:pt x="43" y="43"/>
                  </a:cubicBezTo>
                  <a:cubicBezTo>
                    <a:pt x="32" y="40"/>
                    <a:pt x="39" y="29"/>
                    <a:pt x="39" y="29"/>
                  </a:cubicBezTo>
                  <a:cubicBezTo>
                    <a:pt x="4" y="37"/>
                    <a:pt x="42" y="21"/>
                    <a:pt x="42" y="21"/>
                  </a:cubicBezTo>
                  <a:cubicBezTo>
                    <a:pt x="3" y="33"/>
                    <a:pt x="40" y="15"/>
                    <a:pt x="40" y="15"/>
                  </a:cubicBezTo>
                  <a:cubicBezTo>
                    <a:pt x="0" y="20"/>
                    <a:pt x="38" y="10"/>
                    <a:pt x="38" y="10"/>
                  </a:cubicBezTo>
                  <a:cubicBezTo>
                    <a:pt x="1" y="0"/>
                    <a:pt x="45" y="7"/>
                    <a:pt x="45" y="7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47BB4D0A-F475-4485-9E41-DA6473B2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879"/>
              <a:ext cx="39" cy="42"/>
            </a:xfrm>
            <a:custGeom>
              <a:avLst/>
              <a:gdLst>
                <a:gd name="T0" fmla="*/ 0 w 39"/>
                <a:gd name="T1" fmla="*/ 16 h 42"/>
                <a:gd name="T2" fmla="*/ 22 w 39"/>
                <a:gd name="T3" fmla="*/ 42 h 42"/>
                <a:gd name="T4" fmla="*/ 39 w 39"/>
                <a:gd name="T5" fmla="*/ 16 h 42"/>
                <a:gd name="T6" fmla="*/ 13 w 39"/>
                <a:gd name="T7" fmla="*/ 0 h 42"/>
                <a:gd name="T8" fmla="*/ 0 w 39"/>
                <a:gd name="T9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0" y="16"/>
                  </a:moveTo>
                  <a:lnTo>
                    <a:pt x="22" y="42"/>
                  </a:lnTo>
                  <a:lnTo>
                    <a:pt x="39" y="16"/>
                  </a:lnTo>
                  <a:lnTo>
                    <a:pt x="13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7F422509-BF25-4B8E-A6FB-07757EDF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87"/>
              <a:ext cx="38" cy="36"/>
            </a:xfrm>
            <a:custGeom>
              <a:avLst/>
              <a:gdLst>
                <a:gd name="T0" fmla="*/ 38 w 38"/>
                <a:gd name="T1" fmla="*/ 16 h 36"/>
                <a:gd name="T2" fmla="*/ 17 w 38"/>
                <a:gd name="T3" fmla="*/ 36 h 36"/>
                <a:gd name="T4" fmla="*/ 0 w 38"/>
                <a:gd name="T5" fmla="*/ 9 h 36"/>
                <a:gd name="T6" fmla="*/ 28 w 38"/>
                <a:gd name="T7" fmla="*/ 0 h 36"/>
                <a:gd name="T8" fmla="*/ 38 w 38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38" y="16"/>
                  </a:moveTo>
                  <a:lnTo>
                    <a:pt x="17" y="36"/>
                  </a:lnTo>
                  <a:lnTo>
                    <a:pt x="0" y="9"/>
                  </a:lnTo>
                  <a:lnTo>
                    <a:pt x="28" y="0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DF0172FD-D48F-41F5-BE8A-D378FA6B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900"/>
              <a:ext cx="63" cy="193"/>
            </a:xfrm>
            <a:custGeom>
              <a:avLst/>
              <a:gdLst>
                <a:gd name="T0" fmla="*/ 29 w 54"/>
                <a:gd name="T1" fmla="*/ 0 h 167"/>
                <a:gd name="T2" fmla="*/ 12 w 54"/>
                <a:gd name="T3" fmla="*/ 156 h 167"/>
                <a:gd name="T4" fmla="*/ 47 w 54"/>
                <a:gd name="T5" fmla="*/ 167 h 167"/>
                <a:gd name="T6" fmla="*/ 54 w 54"/>
                <a:gd name="T7" fmla="*/ 63 h 167"/>
                <a:gd name="T8" fmla="*/ 29 w 54"/>
                <a:gd name="T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67">
                  <a:moveTo>
                    <a:pt x="29" y="0"/>
                  </a:moveTo>
                  <a:cubicBezTo>
                    <a:pt x="29" y="0"/>
                    <a:pt x="0" y="98"/>
                    <a:pt x="12" y="156"/>
                  </a:cubicBezTo>
                  <a:cubicBezTo>
                    <a:pt x="12" y="156"/>
                    <a:pt x="26" y="165"/>
                    <a:pt x="47" y="167"/>
                  </a:cubicBezTo>
                  <a:cubicBezTo>
                    <a:pt x="54" y="63"/>
                    <a:pt x="54" y="63"/>
                    <a:pt x="54" y="63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59" name="Group 160">
            <a:extLst>
              <a:ext uri="{FF2B5EF4-FFF2-40B4-BE49-F238E27FC236}">
                <a16:creationId xmlns:a16="http://schemas.microsoft.com/office/drawing/2014/main" id="{D469EEF5-E662-4528-BB05-60730557C33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64998" y="1191941"/>
            <a:ext cx="1174198" cy="2623094"/>
            <a:chOff x="3622" y="1673"/>
            <a:chExt cx="436" cy="974"/>
          </a:xfrm>
        </p:grpSpPr>
        <p:sp>
          <p:nvSpPr>
            <p:cNvPr id="160" name="AutoShape 159">
              <a:extLst>
                <a:ext uri="{FF2B5EF4-FFF2-40B4-BE49-F238E27FC236}">
                  <a16:creationId xmlns:a16="http://schemas.microsoft.com/office/drawing/2014/main" id="{151CE9E6-64A7-4B2A-AC12-3147C423A6A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22" y="1673"/>
              <a:ext cx="436" cy="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8E8147CE-301D-47C7-A236-00095553A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2" y="2617"/>
              <a:ext cx="355" cy="31"/>
            </a:xfrm>
            <a:prstGeom prst="ellipse">
              <a:avLst/>
            </a:pr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3ABA2574-469D-49D9-95D1-86DDE919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825"/>
              <a:ext cx="59" cy="124"/>
            </a:xfrm>
            <a:custGeom>
              <a:avLst/>
              <a:gdLst>
                <a:gd name="T0" fmla="*/ 54 w 59"/>
                <a:gd name="T1" fmla="*/ 0 h 124"/>
                <a:gd name="T2" fmla="*/ 54 w 59"/>
                <a:gd name="T3" fmla="*/ 71 h 124"/>
                <a:gd name="T4" fmla="*/ 59 w 59"/>
                <a:gd name="T5" fmla="*/ 107 h 124"/>
                <a:gd name="T6" fmla="*/ 32 w 59"/>
                <a:gd name="T7" fmla="*/ 115 h 124"/>
                <a:gd name="T8" fmla="*/ 0 w 59"/>
                <a:gd name="T9" fmla="*/ 124 h 124"/>
                <a:gd name="T10" fmla="*/ 4 w 59"/>
                <a:gd name="T11" fmla="*/ 71 h 124"/>
                <a:gd name="T12" fmla="*/ 6 w 59"/>
                <a:gd name="T13" fmla="*/ 17 h 124"/>
                <a:gd name="T14" fmla="*/ 54 w 59"/>
                <a:gd name="T1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24">
                  <a:moveTo>
                    <a:pt x="54" y="0"/>
                  </a:moveTo>
                  <a:lnTo>
                    <a:pt x="54" y="71"/>
                  </a:lnTo>
                  <a:lnTo>
                    <a:pt x="59" y="107"/>
                  </a:lnTo>
                  <a:lnTo>
                    <a:pt x="32" y="115"/>
                  </a:lnTo>
                  <a:lnTo>
                    <a:pt x="0" y="124"/>
                  </a:lnTo>
                  <a:lnTo>
                    <a:pt x="4" y="71"/>
                  </a:lnTo>
                  <a:lnTo>
                    <a:pt x="6" y="1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BB79DE7E-6845-4856-9255-9467CBACA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692"/>
              <a:ext cx="134" cy="178"/>
            </a:xfrm>
            <a:custGeom>
              <a:avLst/>
              <a:gdLst>
                <a:gd name="T0" fmla="*/ 62 w 115"/>
                <a:gd name="T1" fmla="*/ 12 h 154"/>
                <a:gd name="T2" fmla="*/ 91 w 115"/>
                <a:gd name="T3" fmla="*/ 41 h 154"/>
                <a:gd name="T4" fmla="*/ 92 w 115"/>
                <a:gd name="T5" fmla="*/ 73 h 154"/>
                <a:gd name="T6" fmla="*/ 105 w 115"/>
                <a:gd name="T7" fmla="*/ 70 h 154"/>
                <a:gd name="T8" fmla="*/ 91 w 115"/>
                <a:gd name="T9" fmla="*/ 104 h 154"/>
                <a:gd name="T10" fmla="*/ 85 w 115"/>
                <a:gd name="T11" fmla="*/ 127 h 154"/>
                <a:gd name="T12" fmla="*/ 43 w 115"/>
                <a:gd name="T13" fmla="*/ 152 h 154"/>
                <a:gd name="T14" fmla="*/ 2 w 115"/>
                <a:gd name="T15" fmla="*/ 123 h 154"/>
                <a:gd name="T16" fmla="*/ 5 w 115"/>
                <a:gd name="T17" fmla="*/ 34 h 154"/>
                <a:gd name="T18" fmla="*/ 62 w 115"/>
                <a:gd name="T19" fmla="*/ 1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54">
                  <a:moveTo>
                    <a:pt x="62" y="12"/>
                  </a:moveTo>
                  <a:cubicBezTo>
                    <a:pt x="93" y="20"/>
                    <a:pt x="91" y="41"/>
                    <a:pt x="91" y="41"/>
                  </a:cubicBezTo>
                  <a:cubicBezTo>
                    <a:pt x="91" y="41"/>
                    <a:pt x="93" y="53"/>
                    <a:pt x="92" y="73"/>
                  </a:cubicBezTo>
                  <a:cubicBezTo>
                    <a:pt x="95" y="69"/>
                    <a:pt x="100" y="67"/>
                    <a:pt x="105" y="70"/>
                  </a:cubicBezTo>
                  <a:cubicBezTo>
                    <a:pt x="115" y="74"/>
                    <a:pt x="107" y="107"/>
                    <a:pt x="91" y="104"/>
                  </a:cubicBezTo>
                  <a:cubicBezTo>
                    <a:pt x="90" y="113"/>
                    <a:pt x="86" y="124"/>
                    <a:pt x="85" y="127"/>
                  </a:cubicBezTo>
                  <a:cubicBezTo>
                    <a:pt x="80" y="136"/>
                    <a:pt x="60" y="150"/>
                    <a:pt x="43" y="152"/>
                  </a:cubicBezTo>
                  <a:cubicBezTo>
                    <a:pt x="25" y="154"/>
                    <a:pt x="3" y="144"/>
                    <a:pt x="2" y="123"/>
                  </a:cubicBezTo>
                  <a:cubicBezTo>
                    <a:pt x="0" y="95"/>
                    <a:pt x="5" y="34"/>
                    <a:pt x="5" y="34"/>
                  </a:cubicBezTo>
                  <a:cubicBezTo>
                    <a:pt x="5" y="34"/>
                    <a:pt x="11" y="0"/>
                    <a:pt x="62" y="12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6130D944-0BD1-4358-82DE-5E581CCEE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722"/>
              <a:ext cx="35" cy="75"/>
            </a:xfrm>
            <a:custGeom>
              <a:avLst/>
              <a:gdLst>
                <a:gd name="T0" fmla="*/ 0 w 30"/>
                <a:gd name="T1" fmla="*/ 4 h 65"/>
                <a:gd name="T2" fmla="*/ 30 w 30"/>
                <a:gd name="T3" fmla="*/ 1 h 65"/>
                <a:gd name="T4" fmla="*/ 30 w 30"/>
                <a:gd name="T5" fmla="*/ 7 h 65"/>
                <a:gd name="T6" fmla="*/ 28 w 30"/>
                <a:gd name="T7" fmla="*/ 43 h 65"/>
                <a:gd name="T8" fmla="*/ 19 w 30"/>
                <a:gd name="T9" fmla="*/ 50 h 65"/>
                <a:gd name="T10" fmla="*/ 18 w 30"/>
                <a:gd name="T11" fmla="*/ 65 h 65"/>
                <a:gd name="T12" fmla="*/ 10 w 30"/>
                <a:gd name="T13" fmla="*/ 64 h 65"/>
                <a:gd name="T14" fmla="*/ 10 w 30"/>
                <a:gd name="T15" fmla="*/ 33 h 65"/>
                <a:gd name="T16" fmla="*/ 3 w 30"/>
                <a:gd name="T17" fmla="*/ 24 h 65"/>
                <a:gd name="T18" fmla="*/ 0 w 30"/>
                <a:gd name="T19" fmla="*/ 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0" y="4"/>
                  </a:moveTo>
                  <a:cubicBezTo>
                    <a:pt x="8" y="4"/>
                    <a:pt x="21" y="1"/>
                    <a:pt x="30" y="1"/>
                  </a:cubicBezTo>
                  <a:cubicBezTo>
                    <a:pt x="30" y="0"/>
                    <a:pt x="30" y="7"/>
                    <a:pt x="30" y="7"/>
                  </a:cubicBezTo>
                  <a:cubicBezTo>
                    <a:pt x="28" y="11"/>
                    <a:pt x="28" y="43"/>
                    <a:pt x="28" y="43"/>
                  </a:cubicBezTo>
                  <a:cubicBezTo>
                    <a:pt x="19" y="44"/>
                    <a:pt x="19" y="50"/>
                    <a:pt x="19" y="50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4" y="29"/>
                    <a:pt x="3" y="24"/>
                    <a:pt x="3" y="24"/>
                  </a:cubicBezTo>
                  <a:cubicBezTo>
                    <a:pt x="3" y="24"/>
                    <a:pt x="1" y="9"/>
                    <a:pt x="0" y="4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99D319CB-B284-4351-979D-3E55DACE6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745"/>
              <a:ext cx="36" cy="9"/>
            </a:xfrm>
            <a:custGeom>
              <a:avLst/>
              <a:gdLst>
                <a:gd name="T0" fmla="*/ 0 w 31"/>
                <a:gd name="T1" fmla="*/ 0 h 8"/>
                <a:gd name="T2" fmla="*/ 6 w 31"/>
                <a:gd name="T3" fmla="*/ 1 h 8"/>
                <a:gd name="T4" fmla="*/ 10 w 31"/>
                <a:gd name="T5" fmla="*/ 2 h 8"/>
                <a:gd name="T6" fmla="*/ 16 w 31"/>
                <a:gd name="T7" fmla="*/ 2 h 8"/>
                <a:gd name="T8" fmla="*/ 21 w 31"/>
                <a:gd name="T9" fmla="*/ 2 h 8"/>
                <a:gd name="T10" fmla="*/ 23 w 31"/>
                <a:gd name="T11" fmla="*/ 2 h 8"/>
                <a:gd name="T12" fmla="*/ 26 w 31"/>
                <a:gd name="T13" fmla="*/ 1 h 8"/>
                <a:gd name="T14" fmla="*/ 28 w 31"/>
                <a:gd name="T15" fmla="*/ 0 h 8"/>
                <a:gd name="T16" fmla="*/ 29 w 31"/>
                <a:gd name="T17" fmla="*/ 0 h 8"/>
                <a:gd name="T18" fmla="*/ 31 w 31"/>
                <a:gd name="T19" fmla="*/ 0 h 8"/>
                <a:gd name="T20" fmla="*/ 30 w 31"/>
                <a:gd name="T21" fmla="*/ 1 h 8"/>
                <a:gd name="T22" fmla="*/ 27 w 31"/>
                <a:gd name="T23" fmla="*/ 4 h 8"/>
                <a:gd name="T24" fmla="*/ 25 w 31"/>
                <a:gd name="T25" fmla="*/ 6 h 8"/>
                <a:gd name="T26" fmla="*/ 22 w 31"/>
                <a:gd name="T27" fmla="*/ 7 h 8"/>
                <a:gd name="T28" fmla="*/ 19 w 31"/>
                <a:gd name="T29" fmla="*/ 8 h 8"/>
                <a:gd name="T30" fmla="*/ 16 w 31"/>
                <a:gd name="T31" fmla="*/ 8 h 8"/>
                <a:gd name="T32" fmla="*/ 4 w 31"/>
                <a:gd name="T33" fmla="*/ 4 h 8"/>
                <a:gd name="T34" fmla="*/ 0 w 31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8">
                  <a:moveTo>
                    <a:pt x="0" y="0"/>
                  </a:moveTo>
                  <a:cubicBezTo>
                    <a:pt x="0" y="0"/>
                    <a:pt x="2" y="1"/>
                    <a:pt x="6" y="1"/>
                  </a:cubicBezTo>
                  <a:cubicBezTo>
                    <a:pt x="7" y="1"/>
                    <a:pt x="9" y="2"/>
                    <a:pt x="10" y="2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8" y="2"/>
                    <a:pt x="19" y="2"/>
                    <a:pt x="21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1" y="0"/>
                    <a:pt x="30" y="0"/>
                    <a:pt x="30" y="1"/>
                  </a:cubicBezTo>
                  <a:cubicBezTo>
                    <a:pt x="29" y="2"/>
                    <a:pt x="29" y="3"/>
                    <a:pt x="27" y="4"/>
                  </a:cubicBezTo>
                  <a:cubicBezTo>
                    <a:pt x="27" y="5"/>
                    <a:pt x="26" y="5"/>
                    <a:pt x="25" y="6"/>
                  </a:cubicBezTo>
                  <a:cubicBezTo>
                    <a:pt x="24" y="6"/>
                    <a:pt x="23" y="7"/>
                    <a:pt x="22" y="7"/>
                  </a:cubicBezTo>
                  <a:cubicBezTo>
                    <a:pt x="21" y="7"/>
                    <a:pt x="20" y="8"/>
                    <a:pt x="19" y="8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1" y="8"/>
                    <a:pt x="7" y="6"/>
                    <a:pt x="4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8B197B63-5CBC-4395-AB2F-EEAA9704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746"/>
              <a:ext cx="27" cy="10"/>
            </a:xfrm>
            <a:custGeom>
              <a:avLst/>
              <a:gdLst>
                <a:gd name="T0" fmla="*/ 23 w 23"/>
                <a:gd name="T1" fmla="*/ 9 h 9"/>
                <a:gd name="T2" fmla="*/ 19 w 23"/>
                <a:gd name="T3" fmla="*/ 8 h 9"/>
                <a:gd name="T4" fmla="*/ 17 w 23"/>
                <a:gd name="T5" fmla="*/ 7 h 9"/>
                <a:gd name="T6" fmla="*/ 15 w 23"/>
                <a:gd name="T7" fmla="*/ 6 h 9"/>
                <a:gd name="T8" fmla="*/ 11 w 23"/>
                <a:gd name="T9" fmla="*/ 6 h 9"/>
                <a:gd name="T10" fmla="*/ 9 w 23"/>
                <a:gd name="T11" fmla="*/ 6 h 9"/>
                <a:gd name="T12" fmla="*/ 7 w 23"/>
                <a:gd name="T13" fmla="*/ 6 h 9"/>
                <a:gd name="T14" fmla="*/ 6 w 23"/>
                <a:gd name="T15" fmla="*/ 7 h 9"/>
                <a:gd name="T16" fmla="*/ 4 w 23"/>
                <a:gd name="T17" fmla="*/ 8 h 9"/>
                <a:gd name="T18" fmla="*/ 1 w 23"/>
                <a:gd name="T19" fmla="*/ 9 h 9"/>
                <a:gd name="T20" fmla="*/ 0 w 23"/>
                <a:gd name="T21" fmla="*/ 9 h 9"/>
                <a:gd name="T22" fmla="*/ 0 w 23"/>
                <a:gd name="T23" fmla="*/ 8 h 9"/>
                <a:gd name="T24" fmla="*/ 2 w 23"/>
                <a:gd name="T25" fmla="*/ 5 h 9"/>
                <a:gd name="T26" fmla="*/ 6 w 23"/>
                <a:gd name="T27" fmla="*/ 2 h 9"/>
                <a:gd name="T28" fmla="*/ 8 w 23"/>
                <a:gd name="T29" fmla="*/ 1 h 9"/>
                <a:gd name="T30" fmla="*/ 11 w 23"/>
                <a:gd name="T31" fmla="*/ 0 h 9"/>
                <a:gd name="T32" fmla="*/ 15 w 23"/>
                <a:gd name="T33" fmla="*/ 1 h 9"/>
                <a:gd name="T34" fmla="*/ 17 w 23"/>
                <a:gd name="T35" fmla="*/ 2 h 9"/>
                <a:gd name="T36" fmla="*/ 21 w 23"/>
                <a:gd name="T37" fmla="*/ 5 h 9"/>
                <a:gd name="T38" fmla="*/ 23 w 23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9">
                  <a:moveTo>
                    <a:pt x="23" y="9"/>
                  </a:moveTo>
                  <a:cubicBezTo>
                    <a:pt x="23" y="9"/>
                    <a:pt x="22" y="9"/>
                    <a:pt x="19" y="8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7" y="7"/>
                    <a:pt x="16" y="7"/>
                    <a:pt x="15" y="6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1" y="6"/>
                    <a:pt x="10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1" y="6"/>
                    <a:pt x="2" y="5"/>
                  </a:cubicBezTo>
                  <a:cubicBezTo>
                    <a:pt x="3" y="4"/>
                    <a:pt x="4" y="3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4" y="1"/>
                    <a:pt x="15" y="1"/>
                  </a:cubicBezTo>
                  <a:cubicBezTo>
                    <a:pt x="16" y="1"/>
                    <a:pt x="16" y="2"/>
                    <a:pt x="17" y="2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3" y="7"/>
                    <a:pt x="23" y="9"/>
                    <a:pt x="23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35833EDF-FBC6-4032-BB7C-588EEED7B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754"/>
              <a:ext cx="127" cy="123"/>
            </a:xfrm>
            <a:custGeom>
              <a:avLst/>
              <a:gdLst>
                <a:gd name="T0" fmla="*/ 38 w 110"/>
                <a:gd name="T1" fmla="*/ 48 h 106"/>
                <a:gd name="T2" fmla="*/ 67 w 110"/>
                <a:gd name="T3" fmla="*/ 51 h 106"/>
                <a:gd name="T4" fmla="*/ 79 w 110"/>
                <a:gd name="T5" fmla="*/ 65 h 106"/>
                <a:gd name="T6" fmla="*/ 86 w 110"/>
                <a:gd name="T7" fmla="*/ 0 h 106"/>
                <a:gd name="T8" fmla="*/ 95 w 110"/>
                <a:gd name="T9" fmla="*/ 20 h 106"/>
                <a:gd name="T10" fmla="*/ 60 w 110"/>
                <a:gd name="T11" fmla="*/ 104 h 106"/>
                <a:gd name="T12" fmla="*/ 5 w 110"/>
                <a:gd name="T13" fmla="*/ 63 h 106"/>
                <a:gd name="T14" fmla="*/ 13 w 110"/>
                <a:gd name="T15" fmla="*/ 58 h 106"/>
                <a:gd name="T16" fmla="*/ 38 w 110"/>
                <a:gd name="T17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06">
                  <a:moveTo>
                    <a:pt x="38" y="48"/>
                  </a:moveTo>
                  <a:cubicBezTo>
                    <a:pt x="38" y="48"/>
                    <a:pt x="63" y="43"/>
                    <a:pt x="67" y="51"/>
                  </a:cubicBezTo>
                  <a:cubicBezTo>
                    <a:pt x="71" y="59"/>
                    <a:pt x="72" y="68"/>
                    <a:pt x="79" y="65"/>
                  </a:cubicBezTo>
                  <a:cubicBezTo>
                    <a:pt x="86" y="62"/>
                    <a:pt x="86" y="0"/>
                    <a:pt x="86" y="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110" y="102"/>
                    <a:pt x="60" y="104"/>
                  </a:cubicBezTo>
                  <a:cubicBezTo>
                    <a:pt x="7" y="106"/>
                    <a:pt x="0" y="91"/>
                    <a:pt x="5" y="63"/>
                  </a:cubicBezTo>
                  <a:cubicBezTo>
                    <a:pt x="5" y="63"/>
                    <a:pt x="10" y="66"/>
                    <a:pt x="13" y="58"/>
                  </a:cubicBezTo>
                  <a:cubicBezTo>
                    <a:pt x="16" y="51"/>
                    <a:pt x="11" y="44"/>
                    <a:pt x="38" y="48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509A6B3F-2E94-473C-BC17-12584C5CA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813"/>
              <a:ext cx="34" cy="15"/>
            </a:xfrm>
            <a:custGeom>
              <a:avLst/>
              <a:gdLst>
                <a:gd name="T0" fmla="*/ 0 w 29"/>
                <a:gd name="T1" fmla="*/ 13 h 13"/>
                <a:gd name="T2" fmla="*/ 29 w 29"/>
                <a:gd name="T3" fmla="*/ 12 h 13"/>
                <a:gd name="T4" fmla="*/ 0 w 2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3">
                  <a:moveTo>
                    <a:pt x="0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0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AAB633D4-7373-47D3-968E-CD917028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68"/>
              <a:ext cx="131" cy="85"/>
            </a:xfrm>
            <a:custGeom>
              <a:avLst/>
              <a:gdLst>
                <a:gd name="T0" fmla="*/ 107 w 112"/>
                <a:gd name="T1" fmla="*/ 53 h 73"/>
                <a:gd name="T2" fmla="*/ 89 w 112"/>
                <a:gd name="T3" fmla="*/ 28 h 73"/>
                <a:gd name="T4" fmla="*/ 39 w 112"/>
                <a:gd name="T5" fmla="*/ 5 h 73"/>
                <a:gd name="T6" fmla="*/ 53 w 112"/>
                <a:gd name="T7" fmla="*/ 13 h 73"/>
                <a:gd name="T8" fmla="*/ 3 w 112"/>
                <a:gd name="T9" fmla="*/ 12 h 73"/>
                <a:gd name="T10" fmla="*/ 18 w 112"/>
                <a:gd name="T11" fmla="*/ 25 h 73"/>
                <a:gd name="T12" fmla="*/ 0 w 112"/>
                <a:gd name="T13" fmla="*/ 19 h 73"/>
                <a:gd name="T14" fmla="*/ 11 w 112"/>
                <a:gd name="T15" fmla="*/ 45 h 73"/>
                <a:gd name="T16" fmla="*/ 79 w 112"/>
                <a:gd name="T17" fmla="*/ 52 h 73"/>
                <a:gd name="T18" fmla="*/ 104 w 112"/>
                <a:gd name="T19" fmla="*/ 5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73">
                  <a:moveTo>
                    <a:pt x="107" y="53"/>
                  </a:moveTo>
                  <a:cubicBezTo>
                    <a:pt x="107" y="53"/>
                    <a:pt x="112" y="27"/>
                    <a:pt x="89" y="28"/>
                  </a:cubicBezTo>
                  <a:cubicBezTo>
                    <a:pt x="89" y="28"/>
                    <a:pt x="73" y="5"/>
                    <a:pt x="39" y="5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35" y="0"/>
                    <a:pt x="3" y="12"/>
                  </a:cubicBezTo>
                  <a:cubicBezTo>
                    <a:pt x="3" y="12"/>
                    <a:pt x="5" y="23"/>
                    <a:pt x="18" y="25"/>
                  </a:cubicBezTo>
                  <a:cubicBezTo>
                    <a:pt x="18" y="25"/>
                    <a:pt x="3" y="22"/>
                    <a:pt x="0" y="19"/>
                  </a:cubicBezTo>
                  <a:cubicBezTo>
                    <a:pt x="0" y="19"/>
                    <a:pt x="0" y="40"/>
                    <a:pt x="11" y="45"/>
                  </a:cubicBezTo>
                  <a:cubicBezTo>
                    <a:pt x="22" y="50"/>
                    <a:pt x="64" y="31"/>
                    <a:pt x="79" y="52"/>
                  </a:cubicBezTo>
                  <a:cubicBezTo>
                    <a:pt x="93" y="73"/>
                    <a:pt x="104" y="50"/>
                    <a:pt x="104" y="50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70">
              <a:extLst>
                <a:ext uri="{FF2B5EF4-FFF2-40B4-BE49-F238E27FC236}">
                  <a16:creationId xmlns:a16="http://schemas.microsoft.com/office/drawing/2014/main" id="{E2032026-D24A-4D85-9A95-BBD89E65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758"/>
              <a:ext cx="52" cy="36"/>
            </a:xfrm>
            <a:custGeom>
              <a:avLst/>
              <a:gdLst>
                <a:gd name="T0" fmla="*/ 35 w 45"/>
                <a:gd name="T1" fmla="*/ 0 h 31"/>
                <a:gd name="T2" fmla="*/ 1 w 45"/>
                <a:gd name="T3" fmla="*/ 3 h 31"/>
                <a:gd name="T4" fmla="*/ 22 w 45"/>
                <a:gd name="T5" fmla="*/ 29 h 31"/>
                <a:gd name="T6" fmla="*/ 35 w 45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1">
                  <a:moveTo>
                    <a:pt x="35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1"/>
                    <a:pt x="22" y="29"/>
                  </a:cubicBezTo>
                  <a:cubicBezTo>
                    <a:pt x="45" y="27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1">
              <a:extLst>
                <a:ext uri="{FF2B5EF4-FFF2-40B4-BE49-F238E27FC236}">
                  <a16:creationId xmlns:a16="http://schemas.microsoft.com/office/drawing/2014/main" id="{62884E07-4984-4403-94C3-F79B16BC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756"/>
              <a:ext cx="44" cy="38"/>
            </a:xfrm>
            <a:custGeom>
              <a:avLst/>
              <a:gdLst>
                <a:gd name="T0" fmla="*/ 35 w 38"/>
                <a:gd name="T1" fmla="*/ 1 h 32"/>
                <a:gd name="T2" fmla="*/ 35 w 38"/>
                <a:gd name="T3" fmla="*/ 0 h 32"/>
                <a:gd name="T4" fmla="*/ 0 w 38"/>
                <a:gd name="T5" fmla="*/ 3 h 32"/>
                <a:gd name="T6" fmla="*/ 0 w 38"/>
                <a:gd name="T7" fmla="*/ 4 h 32"/>
                <a:gd name="T8" fmla="*/ 0 w 38"/>
                <a:gd name="T9" fmla="*/ 5 h 32"/>
                <a:gd name="T10" fmla="*/ 3 w 38"/>
                <a:gd name="T11" fmla="*/ 20 h 32"/>
                <a:gd name="T12" fmla="*/ 9 w 38"/>
                <a:gd name="T13" fmla="*/ 28 h 32"/>
                <a:gd name="T14" fmla="*/ 20 w 38"/>
                <a:gd name="T15" fmla="*/ 32 h 32"/>
                <a:gd name="T16" fmla="*/ 22 w 38"/>
                <a:gd name="T17" fmla="*/ 31 h 32"/>
                <a:gd name="T18" fmla="*/ 35 w 38"/>
                <a:gd name="T19" fmla="*/ 25 h 32"/>
                <a:gd name="T20" fmla="*/ 38 w 38"/>
                <a:gd name="T21" fmla="*/ 13 h 32"/>
                <a:gd name="T22" fmla="*/ 36 w 38"/>
                <a:gd name="T23" fmla="*/ 1 h 32"/>
                <a:gd name="T24" fmla="*/ 36 w 38"/>
                <a:gd name="T25" fmla="*/ 0 h 32"/>
                <a:gd name="T26" fmla="*/ 35 w 38"/>
                <a:gd name="T27" fmla="*/ 0 h 32"/>
                <a:gd name="T28" fmla="*/ 35 w 38"/>
                <a:gd name="T29" fmla="*/ 1 h 32"/>
                <a:gd name="T30" fmla="*/ 34 w 38"/>
                <a:gd name="T31" fmla="*/ 1 h 32"/>
                <a:gd name="T32" fmla="*/ 34 w 38"/>
                <a:gd name="T33" fmla="*/ 2 h 32"/>
                <a:gd name="T34" fmla="*/ 36 w 38"/>
                <a:gd name="T35" fmla="*/ 13 h 32"/>
                <a:gd name="T36" fmla="*/ 33 w 38"/>
                <a:gd name="T37" fmla="*/ 23 h 32"/>
                <a:gd name="T38" fmla="*/ 22 w 38"/>
                <a:gd name="T39" fmla="*/ 29 h 32"/>
                <a:gd name="T40" fmla="*/ 20 w 38"/>
                <a:gd name="T41" fmla="*/ 29 h 32"/>
                <a:gd name="T42" fmla="*/ 10 w 38"/>
                <a:gd name="T43" fmla="*/ 26 h 32"/>
                <a:gd name="T44" fmla="*/ 4 w 38"/>
                <a:gd name="T45" fmla="*/ 15 h 32"/>
                <a:gd name="T46" fmla="*/ 2 w 38"/>
                <a:gd name="T47" fmla="*/ 5 h 32"/>
                <a:gd name="T48" fmla="*/ 2 w 38"/>
                <a:gd name="T49" fmla="*/ 4 h 32"/>
                <a:gd name="T50" fmla="*/ 1 w 38"/>
                <a:gd name="T51" fmla="*/ 4 h 32"/>
                <a:gd name="T52" fmla="*/ 1 w 38"/>
                <a:gd name="T53" fmla="*/ 5 h 32"/>
                <a:gd name="T54" fmla="*/ 35 w 38"/>
                <a:gd name="T55" fmla="*/ 2 h 32"/>
                <a:gd name="T56" fmla="*/ 35 w 38"/>
                <a:gd name="T57" fmla="*/ 1 h 32"/>
                <a:gd name="T58" fmla="*/ 34 w 38"/>
                <a:gd name="T59" fmla="*/ 1 h 32"/>
                <a:gd name="T60" fmla="*/ 35 w 38"/>
                <a:gd name="T61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32">
                  <a:moveTo>
                    <a:pt x="35" y="1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7"/>
                    <a:pt x="0" y="14"/>
                    <a:pt x="3" y="20"/>
                  </a:cubicBezTo>
                  <a:cubicBezTo>
                    <a:pt x="4" y="23"/>
                    <a:pt x="6" y="26"/>
                    <a:pt x="9" y="28"/>
                  </a:cubicBezTo>
                  <a:cubicBezTo>
                    <a:pt x="12" y="30"/>
                    <a:pt x="15" y="32"/>
                    <a:pt x="20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9" y="31"/>
                    <a:pt x="33" y="28"/>
                    <a:pt x="35" y="25"/>
                  </a:cubicBezTo>
                  <a:cubicBezTo>
                    <a:pt x="38" y="21"/>
                    <a:pt x="38" y="17"/>
                    <a:pt x="38" y="13"/>
                  </a:cubicBezTo>
                  <a:cubicBezTo>
                    <a:pt x="38" y="6"/>
                    <a:pt x="36" y="1"/>
                    <a:pt x="36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5" y="4"/>
                    <a:pt x="36" y="8"/>
                    <a:pt x="36" y="13"/>
                  </a:cubicBezTo>
                  <a:cubicBezTo>
                    <a:pt x="36" y="17"/>
                    <a:pt x="35" y="20"/>
                    <a:pt x="33" y="23"/>
                  </a:cubicBezTo>
                  <a:cubicBezTo>
                    <a:pt x="31" y="26"/>
                    <a:pt x="28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6" y="29"/>
                    <a:pt x="13" y="28"/>
                    <a:pt x="10" y="26"/>
                  </a:cubicBezTo>
                  <a:cubicBezTo>
                    <a:pt x="7" y="23"/>
                    <a:pt x="5" y="19"/>
                    <a:pt x="4" y="15"/>
                  </a:cubicBezTo>
                  <a:cubicBezTo>
                    <a:pt x="3" y="10"/>
                    <a:pt x="2" y="6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2">
              <a:extLst>
                <a:ext uri="{FF2B5EF4-FFF2-40B4-BE49-F238E27FC236}">
                  <a16:creationId xmlns:a16="http://schemas.microsoft.com/office/drawing/2014/main" id="{2B75B738-FEC2-4058-AC1C-F0246872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755"/>
              <a:ext cx="47" cy="8"/>
            </a:xfrm>
            <a:custGeom>
              <a:avLst/>
              <a:gdLst>
                <a:gd name="T0" fmla="*/ 0 w 47"/>
                <a:gd name="T1" fmla="*/ 5 h 8"/>
                <a:gd name="T2" fmla="*/ 45 w 47"/>
                <a:gd name="T3" fmla="*/ 0 h 8"/>
                <a:gd name="T4" fmla="*/ 47 w 47"/>
                <a:gd name="T5" fmla="*/ 6 h 8"/>
                <a:gd name="T6" fmla="*/ 1 w 47"/>
                <a:gd name="T7" fmla="*/ 8 h 8"/>
                <a:gd name="T8" fmla="*/ 0 w 4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8">
                  <a:moveTo>
                    <a:pt x="0" y="5"/>
                  </a:moveTo>
                  <a:lnTo>
                    <a:pt x="45" y="0"/>
                  </a:lnTo>
                  <a:lnTo>
                    <a:pt x="47" y="6"/>
                  </a:lnTo>
                  <a:lnTo>
                    <a:pt x="1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73">
              <a:extLst>
                <a:ext uri="{FF2B5EF4-FFF2-40B4-BE49-F238E27FC236}">
                  <a16:creationId xmlns:a16="http://schemas.microsoft.com/office/drawing/2014/main" id="{379E1ECA-0B07-45D2-9286-C3398B112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761"/>
              <a:ext cx="53" cy="36"/>
            </a:xfrm>
            <a:custGeom>
              <a:avLst/>
              <a:gdLst>
                <a:gd name="T0" fmla="*/ 8 w 45"/>
                <a:gd name="T1" fmla="*/ 1 h 31"/>
                <a:gd name="T2" fmla="*/ 41 w 45"/>
                <a:gd name="T3" fmla="*/ 0 h 31"/>
                <a:gd name="T4" fmla="*/ 22 w 45"/>
                <a:gd name="T5" fmla="*/ 30 h 31"/>
                <a:gd name="T6" fmla="*/ 8 w 45"/>
                <a:gd name="T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1">
                  <a:moveTo>
                    <a:pt x="8" y="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5" y="31"/>
                    <a:pt x="22" y="30"/>
                  </a:cubicBezTo>
                  <a:cubicBezTo>
                    <a:pt x="0" y="28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74">
              <a:extLst>
                <a:ext uri="{FF2B5EF4-FFF2-40B4-BE49-F238E27FC236}">
                  <a16:creationId xmlns:a16="http://schemas.microsoft.com/office/drawing/2014/main" id="{AD2C23F0-CED7-405D-85BF-79E729237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760"/>
              <a:ext cx="43" cy="37"/>
            </a:xfrm>
            <a:custGeom>
              <a:avLst/>
              <a:gdLst>
                <a:gd name="T0" fmla="*/ 3 w 37"/>
                <a:gd name="T1" fmla="*/ 2 h 32"/>
                <a:gd name="T2" fmla="*/ 3 w 37"/>
                <a:gd name="T3" fmla="*/ 3 h 32"/>
                <a:gd name="T4" fmla="*/ 36 w 37"/>
                <a:gd name="T5" fmla="*/ 2 h 32"/>
                <a:gd name="T6" fmla="*/ 36 w 37"/>
                <a:gd name="T7" fmla="*/ 1 h 32"/>
                <a:gd name="T8" fmla="*/ 35 w 37"/>
                <a:gd name="T9" fmla="*/ 1 h 32"/>
                <a:gd name="T10" fmla="*/ 35 w 37"/>
                <a:gd name="T11" fmla="*/ 3 h 32"/>
                <a:gd name="T12" fmla="*/ 35 w 37"/>
                <a:gd name="T13" fmla="*/ 6 h 32"/>
                <a:gd name="T14" fmla="*/ 32 w 37"/>
                <a:gd name="T15" fmla="*/ 21 h 32"/>
                <a:gd name="T16" fmla="*/ 27 w 37"/>
                <a:gd name="T17" fmla="*/ 27 h 32"/>
                <a:gd name="T18" fmla="*/ 19 w 37"/>
                <a:gd name="T19" fmla="*/ 30 h 32"/>
                <a:gd name="T20" fmla="*/ 17 w 37"/>
                <a:gd name="T21" fmla="*/ 30 h 32"/>
                <a:gd name="T22" fmla="*/ 6 w 37"/>
                <a:gd name="T23" fmla="*/ 24 h 32"/>
                <a:gd name="T24" fmla="*/ 3 w 37"/>
                <a:gd name="T25" fmla="*/ 13 h 32"/>
                <a:gd name="T26" fmla="*/ 4 w 37"/>
                <a:gd name="T27" fmla="*/ 6 h 32"/>
                <a:gd name="T28" fmla="*/ 4 w 37"/>
                <a:gd name="T29" fmla="*/ 3 h 32"/>
                <a:gd name="T30" fmla="*/ 5 w 37"/>
                <a:gd name="T31" fmla="*/ 2 h 32"/>
                <a:gd name="T32" fmla="*/ 3 w 37"/>
                <a:gd name="T33" fmla="*/ 2 h 32"/>
                <a:gd name="T34" fmla="*/ 3 w 37"/>
                <a:gd name="T35" fmla="*/ 3 h 32"/>
                <a:gd name="T36" fmla="*/ 3 w 37"/>
                <a:gd name="T37" fmla="*/ 2 h 32"/>
                <a:gd name="T38" fmla="*/ 2 w 37"/>
                <a:gd name="T39" fmla="*/ 2 h 32"/>
                <a:gd name="T40" fmla="*/ 0 w 37"/>
                <a:gd name="T41" fmla="*/ 13 h 32"/>
                <a:gd name="T42" fmla="*/ 4 w 37"/>
                <a:gd name="T43" fmla="*/ 25 h 32"/>
                <a:gd name="T44" fmla="*/ 17 w 37"/>
                <a:gd name="T45" fmla="*/ 32 h 32"/>
                <a:gd name="T46" fmla="*/ 19 w 37"/>
                <a:gd name="T47" fmla="*/ 32 h 32"/>
                <a:gd name="T48" fmla="*/ 29 w 37"/>
                <a:gd name="T49" fmla="*/ 29 h 32"/>
                <a:gd name="T50" fmla="*/ 36 w 37"/>
                <a:gd name="T51" fmla="*/ 18 h 32"/>
                <a:gd name="T52" fmla="*/ 37 w 37"/>
                <a:gd name="T53" fmla="*/ 6 h 32"/>
                <a:gd name="T54" fmla="*/ 37 w 37"/>
                <a:gd name="T55" fmla="*/ 1 h 32"/>
                <a:gd name="T56" fmla="*/ 37 w 37"/>
                <a:gd name="T57" fmla="*/ 0 h 32"/>
                <a:gd name="T58" fmla="*/ 2 w 37"/>
                <a:gd name="T59" fmla="*/ 1 h 32"/>
                <a:gd name="T60" fmla="*/ 2 w 37"/>
                <a:gd name="T61" fmla="*/ 2 h 32"/>
                <a:gd name="T62" fmla="*/ 3 w 37"/>
                <a:gd name="T6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2">
                  <a:moveTo>
                    <a:pt x="3" y="2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5" y="3"/>
                  </a:cubicBezTo>
                  <a:cubicBezTo>
                    <a:pt x="35" y="3"/>
                    <a:pt x="35" y="5"/>
                    <a:pt x="35" y="6"/>
                  </a:cubicBezTo>
                  <a:cubicBezTo>
                    <a:pt x="35" y="10"/>
                    <a:pt x="34" y="16"/>
                    <a:pt x="32" y="21"/>
                  </a:cubicBezTo>
                  <a:cubicBezTo>
                    <a:pt x="31" y="24"/>
                    <a:pt x="29" y="26"/>
                    <a:pt x="27" y="27"/>
                  </a:cubicBezTo>
                  <a:cubicBezTo>
                    <a:pt x="25" y="29"/>
                    <a:pt x="22" y="30"/>
                    <a:pt x="19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1" y="29"/>
                    <a:pt x="8" y="27"/>
                    <a:pt x="6" y="24"/>
                  </a:cubicBezTo>
                  <a:cubicBezTo>
                    <a:pt x="4" y="21"/>
                    <a:pt x="3" y="17"/>
                    <a:pt x="3" y="13"/>
                  </a:cubicBezTo>
                  <a:cubicBezTo>
                    <a:pt x="3" y="10"/>
                    <a:pt x="3" y="8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7"/>
                    <a:pt x="0" y="13"/>
                  </a:cubicBezTo>
                  <a:cubicBezTo>
                    <a:pt x="0" y="17"/>
                    <a:pt x="1" y="22"/>
                    <a:pt x="4" y="25"/>
                  </a:cubicBezTo>
                  <a:cubicBezTo>
                    <a:pt x="6" y="29"/>
                    <a:pt x="10" y="32"/>
                    <a:pt x="17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23" y="32"/>
                    <a:pt x="26" y="31"/>
                    <a:pt x="29" y="29"/>
                  </a:cubicBezTo>
                  <a:cubicBezTo>
                    <a:pt x="33" y="26"/>
                    <a:pt x="35" y="22"/>
                    <a:pt x="36" y="18"/>
                  </a:cubicBezTo>
                  <a:cubicBezTo>
                    <a:pt x="37" y="14"/>
                    <a:pt x="37" y="9"/>
                    <a:pt x="37" y="6"/>
                  </a:cubicBezTo>
                  <a:cubicBezTo>
                    <a:pt x="37" y="3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75">
              <a:extLst>
                <a:ext uri="{FF2B5EF4-FFF2-40B4-BE49-F238E27FC236}">
                  <a16:creationId xmlns:a16="http://schemas.microsoft.com/office/drawing/2014/main" id="{F51B86DC-9812-4B5E-B577-85A3AAAC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760"/>
              <a:ext cx="45" cy="6"/>
            </a:xfrm>
            <a:custGeom>
              <a:avLst/>
              <a:gdLst>
                <a:gd name="T0" fmla="*/ 45 w 45"/>
                <a:gd name="T1" fmla="*/ 0 h 6"/>
                <a:gd name="T2" fmla="*/ 1 w 45"/>
                <a:gd name="T3" fmla="*/ 0 h 6"/>
                <a:gd name="T4" fmla="*/ 0 w 45"/>
                <a:gd name="T5" fmla="*/ 6 h 6"/>
                <a:gd name="T6" fmla="*/ 44 w 45"/>
                <a:gd name="T7" fmla="*/ 5 h 6"/>
                <a:gd name="T8" fmla="*/ 45 w 4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6">
                  <a:moveTo>
                    <a:pt x="45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44" y="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76">
              <a:extLst>
                <a:ext uri="{FF2B5EF4-FFF2-40B4-BE49-F238E27FC236}">
                  <a16:creationId xmlns:a16="http://schemas.microsoft.com/office/drawing/2014/main" id="{5FE58DB5-28A2-4F7A-91B1-96C465CE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766"/>
              <a:ext cx="20" cy="40"/>
            </a:xfrm>
            <a:custGeom>
              <a:avLst/>
              <a:gdLst>
                <a:gd name="T0" fmla="*/ 20 w 20"/>
                <a:gd name="T1" fmla="*/ 40 h 40"/>
                <a:gd name="T2" fmla="*/ 15 w 20"/>
                <a:gd name="T3" fmla="*/ 0 h 40"/>
                <a:gd name="T4" fmla="*/ 0 w 20"/>
                <a:gd name="T5" fmla="*/ 36 h 40"/>
                <a:gd name="T6" fmla="*/ 20 w 20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0">
                  <a:moveTo>
                    <a:pt x="20" y="40"/>
                  </a:moveTo>
                  <a:lnTo>
                    <a:pt x="15" y="0"/>
                  </a:lnTo>
                  <a:lnTo>
                    <a:pt x="0" y="36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77">
              <a:extLst>
                <a:ext uri="{FF2B5EF4-FFF2-40B4-BE49-F238E27FC236}">
                  <a16:creationId xmlns:a16="http://schemas.microsoft.com/office/drawing/2014/main" id="{DC0B41FD-4438-463A-BF0A-54237B1A3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55"/>
              <a:ext cx="33" cy="18"/>
            </a:xfrm>
            <a:custGeom>
              <a:avLst/>
              <a:gdLst>
                <a:gd name="T0" fmla="*/ 2 w 33"/>
                <a:gd name="T1" fmla="*/ 6 h 18"/>
                <a:gd name="T2" fmla="*/ 33 w 33"/>
                <a:gd name="T3" fmla="*/ 18 h 18"/>
                <a:gd name="T4" fmla="*/ 33 w 33"/>
                <a:gd name="T5" fmla="*/ 13 h 18"/>
                <a:gd name="T6" fmla="*/ 0 w 33"/>
                <a:gd name="T7" fmla="*/ 0 h 18"/>
                <a:gd name="T8" fmla="*/ 2 w 33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8">
                  <a:moveTo>
                    <a:pt x="2" y="6"/>
                  </a:moveTo>
                  <a:lnTo>
                    <a:pt x="33" y="18"/>
                  </a:lnTo>
                  <a:lnTo>
                    <a:pt x="33" y="13"/>
                  </a:lnTo>
                  <a:lnTo>
                    <a:pt x="0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8">
              <a:extLst>
                <a:ext uri="{FF2B5EF4-FFF2-40B4-BE49-F238E27FC236}">
                  <a16:creationId xmlns:a16="http://schemas.microsoft.com/office/drawing/2014/main" id="{301DAF6D-A474-48D7-804C-0BEE88C2D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765"/>
              <a:ext cx="13" cy="4"/>
            </a:xfrm>
            <a:custGeom>
              <a:avLst/>
              <a:gdLst>
                <a:gd name="T0" fmla="*/ 11 w 11"/>
                <a:gd name="T1" fmla="*/ 2 h 4"/>
                <a:gd name="T2" fmla="*/ 5 w 11"/>
                <a:gd name="T3" fmla="*/ 0 h 4"/>
                <a:gd name="T4" fmla="*/ 0 w 11"/>
                <a:gd name="T5" fmla="*/ 2 h 4"/>
                <a:gd name="T6" fmla="*/ 2 w 11"/>
                <a:gd name="T7" fmla="*/ 4 h 4"/>
                <a:gd name="T8" fmla="*/ 5 w 11"/>
                <a:gd name="T9" fmla="*/ 3 h 4"/>
                <a:gd name="T10" fmla="*/ 9 w 11"/>
                <a:gd name="T11" fmla="*/ 4 h 4"/>
                <a:gd name="T12" fmla="*/ 11 w 11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11" y="2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4" y="0"/>
                    <a:pt x="2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7" y="3"/>
                    <a:pt x="8" y="3"/>
                    <a:pt x="9" y="4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79">
              <a:extLst>
                <a:ext uri="{FF2B5EF4-FFF2-40B4-BE49-F238E27FC236}">
                  <a16:creationId xmlns:a16="http://schemas.microsoft.com/office/drawing/2014/main" id="{A41E3ECB-DA1F-41D4-B8B9-C43D332A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553"/>
              <a:ext cx="33" cy="64"/>
            </a:xfrm>
            <a:custGeom>
              <a:avLst/>
              <a:gdLst>
                <a:gd name="T0" fmla="*/ 25 w 33"/>
                <a:gd name="T1" fmla="*/ 0 h 64"/>
                <a:gd name="T2" fmla="*/ 33 w 33"/>
                <a:gd name="T3" fmla="*/ 56 h 64"/>
                <a:gd name="T4" fmla="*/ 11 w 33"/>
                <a:gd name="T5" fmla="*/ 64 h 64"/>
                <a:gd name="T6" fmla="*/ 0 w 33"/>
                <a:gd name="T7" fmla="*/ 4 h 64"/>
                <a:gd name="T8" fmla="*/ 25 w 3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4">
                  <a:moveTo>
                    <a:pt x="25" y="0"/>
                  </a:moveTo>
                  <a:lnTo>
                    <a:pt x="33" y="56"/>
                  </a:lnTo>
                  <a:lnTo>
                    <a:pt x="11" y="64"/>
                  </a:lnTo>
                  <a:lnTo>
                    <a:pt x="0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80">
              <a:extLst>
                <a:ext uri="{FF2B5EF4-FFF2-40B4-BE49-F238E27FC236}">
                  <a16:creationId xmlns:a16="http://schemas.microsoft.com/office/drawing/2014/main" id="{AA7F88B1-C4E0-4AC9-B61D-26FD1CE7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584"/>
              <a:ext cx="110" cy="61"/>
            </a:xfrm>
            <a:custGeom>
              <a:avLst/>
              <a:gdLst>
                <a:gd name="T0" fmla="*/ 60 w 95"/>
                <a:gd name="T1" fmla="*/ 0 h 52"/>
                <a:gd name="T2" fmla="*/ 32 w 95"/>
                <a:gd name="T3" fmla="*/ 19 h 52"/>
                <a:gd name="T4" fmla="*/ 1 w 95"/>
                <a:gd name="T5" fmla="*/ 40 h 52"/>
                <a:gd name="T6" fmla="*/ 68 w 95"/>
                <a:gd name="T7" fmla="*/ 38 h 52"/>
                <a:gd name="T8" fmla="*/ 68 w 95"/>
                <a:gd name="T9" fmla="*/ 42 h 52"/>
                <a:gd name="T10" fmla="*/ 95 w 95"/>
                <a:gd name="T11" fmla="*/ 40 h 52"/>
                <a:gd name="T12" fmla="*/ 94 w 95"/>
                <a:gd name="T13" fmla="*/ 6 h 52"/>
                <a:gd name="T14" fmla="*/ 72 w 95"/>
                <a:gd name="T15" fmla="*/ 8 h 52"/>
                <a:gd name="T16" fmla="*/ 73 w 95"/>
                <a:gd name="T17" fmla="*/ 4 h 52"/>
                <a:gd name="T18" fmla="*/ 60 w 95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2">
                  <a:moveTo>
                    <a:pt x="60" y="0"/>
                  </a:moveTo>
                  <a:cubicBezTo>
                    <a:pt x="60" y="0"/>
                    <a:pt x="49" y="14"/>
                    <a:pt x="32" y="19"/>
                  </a:cubicBezTo>
                  <a:cubicBezTo>
                    <a:pt x="15" y="24"/>
                    <a:pt x="0" y="31"/>
                    <a:pt x="1" y="40"/>
                  </a:cubicBezTo>
                  <a:cubicBezTo>
                    <a:pt x="1" y="40"/>
                    <a:pt x="27" y="52"/>
                    <a:pt x="68" y="38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4"/>
                    <a:pt x="73" y="4"/>
                    <a:pt x="73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1">
              <a:extLst>
                <a:ext uri="{FF2B5EF4-FFF2-40B4-BE49-F238E27FC236}">
                  <a16:creationId xmlns:a16="http://schemas.microsoft.com/office/drawing/2014/main" id="{B4B9E2BE-ABAD-4DB8-8DCD-D926AB4E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620"/>
              <a:ext cx="109" cy="25"/>
            </a:xfrm>
            <a:custGeom>
              <a:avLst/>
              <a:gdLst>
                <a:gd name="T0" fmla="*/ 49 w 94"/>
                <a:gd name="T1" fmla="*/ 8 h 21"/>
                <a:gd name="T2" fmla="*/ 0 w 94"/>
                <a:gd name="T3" fmla="*/ 7 h 21"/>
                <a:gd name="T4" fmla="*/ 0 w 94"/>
                <a:gd name="T5" fmla="*/ 9 h 21"/>
                <a:gd name="T6" fmla="*/ 67 w 94"/>
                <a:gd name="T7" fmla="*/ 7 h 21"/>
                <a:gd name="T8" fmla="*/ 67 w 94"/>
                <a:gd name="T9" fmla="*/ 11 h 21"/>
                <a:gd name="T10" fmla="*/ 94 w 94"/>
                <a:gd name="T11" fmla="*/ 9 h 21"/>
                <a:gd name="T12" fmla="*/ 94 w 94"/>
                <a:gd name="T13" fmla="*/ 2 h 21"/>
                <a:gd name="T14" fmla="*/ 49 w 94"/>
                <a:gd name="T15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1">
                  <a:moveTo>
                    <a:pt x="49" y="8"/>
                  </a:moveTo>
                  <a:cubicBezTo>
                    <a:pt x="12" y="17"/>
                    <a:pt x="2" y="8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26" y="21"/>
                    <a:pt x="67" y="7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3"/>
                    <a:pt x="76" y="0"/>
                    <a:pt x="49" y="8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2">
              <a:extLst>
                <a:ext uri="{FF2B5EF4-FFF2-40B4-BE49-F238E27FC236}">
                  <a16:creationId xmlns:a16="http://schemas.microsoft.com/office/drawing/2014/main" id="{DA1DD9F6-A9A5-4A7C-BF7D-45A4CAD49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554"/>
              <a:ext cx="26" cy="62"/>
            </a:xfrm>
            <a:custGeom>
              <a:avLst/>
              <a:gdLst>
                <a:gd name="T0" fmla="*/ 1 w 26"/>
                <a:gd name="T1" fmla="*/ 0 h 62"/>
                <a:gd name="T2" fmla="*/ 0 w 26"/>
                <a:gd name="T3" fmla="*/ 57 h 62"/>
                <a:gd name="T4" fmla="*/ 23 w 26"/>
                <a:gd name="T5" fmla="*/ 62 h 62"/>
                <a:gd name="T6" fmla="*/ 26 w 26"/>
                <a:gd name="T7" fmla="*/ 1 h 62"/>
                <a:gd name="T8" fmla="*/ 1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1" y="0"/>
                  </a:moveTo>
                  <a:lnTo>
                    <a:pt x="0" y="57"/>
                  </a:lnTo>
                  <a:lnTo>
                    <a:pt x="23" y="62"/>
                  </a:lnTo>
                  <a:lnTo>
                    <a:pt x="26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3">
              <a:extLst>
                <a:ext uri="{FF2B5EF4-FFF2-40B4-BE49-F238E27FC236}">
                  <a16:creationId xmlns:a16="http://schemas.microsoft.com/office/drawing/2014/main" id="{E99D8AC4-4188-4C44-A874-A960D064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582"/>
              <a:ext cx="113" cy="56"/>
            </a:xfrm>
            <a:custGeom>
              <a:avLst/>
              <a:gdLst>
                <a:gd name="T0" fmla="*/ 33 w 97"/>
                <a:gd name="T1" fmla="*/ 0 h 48"/>
                <a:gd name="T2" fmla="*/ 63 w 97"/>
                <a:gd name="T3" fmla="*/ 16 h 48"/>
                <a:gd name="T4" fmla="*/ 97 w 97"/>
                <a:gd name="T5" fmla="*/ 34 h 48"/>
                <a:gd name="T6" fmla="*/ 30 w 97"/>
                <a:gd name="T7" fmla="*/ 39 h 48"/>
                <a:gd name="T8" fmla="*/ 30 w 97"/>
                <a:gd name="T9" fmla="*/ 43 h 48"/>
                <a:gd name="T10" fmla="*/ 3 w 97"/>
                <a:gd name="T11" fmla="*/ 44 h 48"/>
                <a:gd name="T12" fmla="*/ 0 w 97"/>
                <a:gd name="T13" fmla="*/ 10 h 48"/>
                <a:gd name="T14" fmla="*/ 23 w 97"/>
                <a:gd name="T15" fmla="*/ 10 h 48"/>
                <a:gd name="T16" fmla="*/ 21 w 97"/>
                <a:gd name="T17" fmla="*/ 6 h 48"/>
                <a:gd name="T18" fmla="*/ 33 w 97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48">
                  <a:moveTo>
                    <a:pt x="33" y="0"/>
                  </a:moveTo>
                  <a:cubicBezTo>
                    <a:pt x="33" y="0"/>
                    <a:pt x="46" y="13"/>
                    <a:pt x="63" y="16"/>
                  </a:cubicBezTo>
                  <a:cubicBezTo>
                    <a:pt x="81" y="19"/>
                    <a:pt x="97" y="24"/>
                    <a:pt x="97" y="34"/>
                  </a:cubicBezTo>
                  <a:cubicBezTo>
                    <a:pt x="97" y="34"/>
                    <a:pt x="72" y="48"/>
                    <a:pt x="30" y="39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4">
              <a:extLst>
                <a:ext uri="{FF2B5EF4-FFF2-40B4-BE49-F238E27FC236}">
                  <a16:creationId xmlns:a16="http://schemas.microsoft.com/office/drawing/2014/main" id="{0DF55660-FBD7-4F8A-A02C-FE63D6181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619"/>
              <a:ext cx="110" cy="19"/>
            </a:xfrm>
            <a:custGeom>
              <a:avLst/>
              <a:gdLst>
                <a:gd name="T0" fmla="*/ 45 w 94"/>
                <a:gd name="T1" fmla="*/ 6 h 16"/>
                <a:gd name="T2" fmla="*/ 93 w 94"/>
                <a:gd name="T3" fmla="*/ 0 h 16"/>
                <a:gd name="T4" fmla="*/ 94 w 94"/>
                <a:gd name="T5" fmla="*/ 2 h 16"/>
                <a:gd name="T6" fmla="*/ 27 w 94"/>
                <a:gd name="T7" fmla="*/ 7 h 16"/>
                <a:gd name="T8" fmla="*/ 27 w 94"/>
                <a:gd name="T9" fmla="*/ 11 h 16"/>
                <a:gd name="T10" fmla="*/ 0 w 94"/>
                <a:gd name="T11" fmla="*/ 12 h 16"/>
                <a:gd name="T12" fmla="*/ 0 w 94"/>
                <a:gd name="T13" fmla="*/ 6 h 16"/>
                <a:gd name="T14" fmla="*/ 45 w 94"/>
                <a:gd name="T1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6">
                  <a:moveTo>
                    <a:pt x="45" y="6"/>
                  </a:moveTo>
                  <a:cubicBezTo>
                    <a:pt x="83" y="11"/>
                    <a:pt x="91" y="0"/>
                    <a:pt x="93" y="0"/>
                  </a:cubicBezTo>
                  <a:cubicBezTo>
                    <a:pt x="93" y="0"/>
                    <a:pt x="94" y="1"/>
                    <a:pt x="94" y="2"/>
                  </a:cubicBezTo>
                  <a:cubicBezTo>
                    <a:pt x="94" y="2"/>
                    <a:pt x="69" y="16"/>
                    <a:pt x="27" y="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9" y="5"/>
                    <a:pt x="17" y="2"/>
                    <a:pt x="45" y="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5">
              <a:extLst>
                <a:ext uri="{FF2B5EF4-FFF2-40B4-BE49-F238E27FC236}">
                  <a16:creationId xmlns:a16="http://schemas.microsoft.com/office/drawing/2014/main" id="{78B62198-5E28-4336-9584-988FE165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104"/>
              <a:ext cx="250" cy="486"/>
            </a:xfrm>
            <a:custGeom>
              <a:avLst/>
              <a:gdLst>
                <a:gd name="T0" fmla="*/ 28 w 215"/>
                <a:gd name="T1" fmla="*/ 0 h 419"/>
                <a:gd name="T2" fmla="*/ 67 w 215"/>
                <a:gd name="T3" fmla="*/ 405 h 419"/>
                <a:gd name="T4" fmla="*/ 106 w 215"/>
                <a:gd name="T5" fmla="*/ 404 h 419"/>
                <a:gd name="T6" fmla="*/ 89 w 215"/>
                <a:gd name="T7" fmla="*/ 96 h 419"/>
                <a:gd name="T8" fmla="*/ 104 w 215"/>
                <a:gd name="T9" fmla="*/ 98 h 419"/>
                <a:gd name="T10" fmla="*/ 144 w 215"/>
                <a:gd name="T11" fmla="*/ 225 h 419"/>
                <a:gd name="T12" fmla="*/ 177 w 215"/>
                <a:gd name="T13" fmla="*/ 411 h 419"/>
                <a:gd name="T14" fmla="*/ 215 w 215"/>
                <a:gd name="T15" fmla="*/ 403 h 419"/>
                <a:gd name="T16" fmla="*/ 205 w 215"/>
                <a:gd name="T17" fmla="*/ 242 h 419"/>
                <a:gd name="T18" fmla="*/ 161 w 215"/>
                <a:gd name="T19" fmla="*/ 31 h 419"/>
                <a:gd name="T20" fmla="*/ 28 w 215"/>
                <a:gd name="T21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419">
                  <a:moveTo>
                    <a:pt x="28" y="0"/>
                  </a:moveTo>
                  <a:cubicBezTo>
                    <a:pt x="28" y="0"/>
                    <a:pt x="0" y="204"/>
                    <a:pt x="67" y="405"/>
                  </a:cubicBezTo>
                  <a:cubicBezTo>
                    <a:pt x="67" y="405"/>
                    <a:pt x="88" y="419"/>
                    <a:pt x="106" y="404"/>
                  </a:cubicBezTo>
                  <a:cubicBezTo>
                    <a:pt x="106" y="404"/>
                    <a:pt x="82" y="211"/>
                    <a:pt x="89" y="96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04" y="98"/>
                    <a:pt x="140" y="197"/>
                    <a:pt x="144" y="225"/>
                  </a:cubicBezTo>
                  <a:cubicBezTo>
                    <a:pt x="148" y="252"/>
                    <a:pt x="172" y="398"/>
                    <a:pt x="177" y="411"/>
                  </a:cubicBezTo>
                  <a:cubicBezTo>
                    <a:pt x="177" y="411"/>
                    <a:pt x="207" y="418"/>
                    <a:pt x="215" y="403"/>
                  </a:cubicBezTo>
                  <a:cubicBezTo>
                    <a:pt x="215" y="403"/>
                    <a:pt x="208" y="289"/>
                    <a:pt x="205" y="242"/>
                  </a:cubicBezTo>
                  <a:cubicBezTo>
                    <a:pt x="203" y="206"/>
                    <a:pt x="161" y="31"/>
                    <a:pt x="161" y="3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6">
              <a:extLst>
                <a:ext uri="{FF2B5EF4-FFF2-40B4-BE49-F238E27FC236}">
                  <a16:creationId xmlns:a16="http://schemas.microsoft.com/office/drawing/2014/main" id="{7434772F-89F9-4B3A-A98B-349B006A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897"/>
              <a:ext cx="201" cy="272"/>
            </a:xfrm>
            <a:custGeom>
              <a:avLst/>
              <a:gdLst>
                <a:gd name="T0" fmla="*/ 156 w 173"/>
                <a:gd name="T1" fmla="*/ 204 h 235"/>
                <a:gd name="T2" fmla="*/ 18 w 173"/>
                <a:gd name="T3" fmla="*/ 214 h 235"/>
                <a:gd name="T4" fmla="*/ 0 w 173"/>
                <a:gd name="T5" fmla="*/ 19 h 235"/>
                <a:gd name="T6" fmla="*/ 79 w 173"/>
                <a:gd name="T7" fmla="*/ 1 h 235"/>
                <a:gd name="T8" fmla="*/ 84 w 173"/>
                <a:gd name="T9" fmla="*/ 17 h 235"/>
                <a:gd name="T10" fmla="*/ 87 w 173"/>
                <a:gd name="T11" fmla="*/ 0 h 235"/>
                <a:gd name="T12" fmla="*/ 173 w 173"/>
                <a:gd name="T13" fmla="*/ 8 h 235"/>
                <a:gd name="T14" fmla="*/ 156 w 173"/>
                <a:gd name="T15" fmla="*/ 20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235">
                  <a:moveTo>
                    <a:pt x="156" y="204"/>
                  </a:moveTo>
                  <a:cubicBezTo>
                    <a:pt x="156" y="204"/>
                    <a:pt x="85" y="235"/>
                    <a:pt x="18" y="214"/>
                  </a:cubicBezTo>
                  <a:cubicBezTo>
                    <a:pt x="18" y="214"/>
                    <a:pt x="6" y="93"/>
                    <a:pt x="0" y="19"/>
                  </a:cubicBezTo>
                  <a:cubicBezTo>
                    <a:pt x="0" y="19"/>
                    <a:pt x="36" y="5"/>
                    <a:pt x="79" y="1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50" y="3"/>
                    <a:pt x="173" y="8"/>
                  </a:cubicBezTo>
                  <a:cubicBezTo>
                    <a:pt x="173" y="8"/>
                    <a:pt x="162" y="147"/>
                    <a:pt x="156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87">
              <a:extLst>
                <a:ext uri="{FF2B5EF4-FFF2-40B4-BE49-F238E27FC236}">
                  <a16:creationId xmlns:a16="http://schemas.microsoft.com/office/drawing/2014/main" id="{3A6B6F1D-AB64-44D1-9DCC-0FAFEF17C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883"/>
              <a:ext cx="39" cy="40"/>
            </a:xfrm>
            <a:custGeom>
              <a:avLst/>
              <a:gdLst>
                <a:gd name="T0" fmla="*/ 39 w 39"/>
                <a:gd name="T1" fmla="*/ 16 h 40"/>
                <a:gd name="T2" fmla="*/ 15 w 39"/>
                <a:gd name="T3" fmla="*/ 40 h 40"/>
                <a:gd name="T4" fmla="*/ 0 w 39"/>
                <a:gd name="T5" fmla="*/ 14 h 40"/>
                <a:gd name="T6" fmla="*/ 27 w 39"/>
                <a:gd name="T7" fmla="*/ 0 h 40"/>
                <a:gd name="T8" fmla="*/ 39 w 39"/>
                <a:gd name="T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0">
                  <a:moveTo>
                    <a:pt x="39" y="16"/>
                  </a:moveTo>
                  <a:lnTo>
                    <a:pt x="15" y="40"/>
                  </a:lnTo>
                  <a:lnTo>
                    <a:pt x="0" y="14"/>
                  </a:lnTo>
                  <a:lnTo>
                    <a:pt x="27" y="0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8">
              <a:extLst>
                <a:ext uri="{FF2B5EF4-FFF2-40B4-BE49-F238E27FC236}">
                  <a16:creationId xmlns:a16="http://schemas.microsoft.com/office/drawing/2014/main" id="{891C3F1A-D8AF-457D-B8D7-B9867D00E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886"/>
              <a:ext cx="38" cy="39"/>
            </a:xfrm>
            <a:custGeom>
              <a:avLst/>
              <a:gdLst>
                <a:gd name="T0" fmla="*/ 0 w 38"/>
                <a:gd name="T1" fmla="*/ 17 h 39"/>
                <a:gd name="T2" fmla="*/ 19 w 38"/>
                <a:gd name="T3" fmla="*/ 39 h 39"/>
                <a:gd name="T4" fmla="*/ 38 w 38"/>
                <a:gd name="T5" fmla="*/ 12 h 39"/>
                <a:gd name="T6" fmla="*/ 9 w 38"/>
                <a:gd name="T7" fmla="*/ 0 h 39"/>
                <a:gd name="T8" fmla="*/ 0 w 38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0" y="17"/>
                  </a:moveTo>
                  <a:lnTo>
                    <a:pt x="19" y="39"/>
                  </a:lnTo>
                  <a:lnTo>
                    <a:pt x="38" y="12"/>
                  </a:lnTo>
                  <a:lnTo>
                    <a:pt x="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9">
              <a:extLst>
                <a:ext uri="{FF2B5EF4-FFF2-40B4-BE49-F238E27FC236}">
                  <a16:creationId xmlns:a16="http://schemas.microsoft.com/office/drawing/2014/main" id="{9134301B-B09D-4594-9ADA-36E7A558E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919"/>
              <a:ext cx="67" cy="144"/>
            </a:xfrm>
            <a:custGeom>
              <a:avLst/>
              <a:gdLst>
                <a:gd name="T0" fmla="*/ 41 w 58"/>
                <a:gd name="T1" fmla="*/ 0 h 124"/>
                <a:gd name="T2" fmla="*/ 0 w 58"/>
                <a:gd name="T3" fmla="*/ 108 h 124"/>
                <a:gd name="T4" fmla="*/ 35 w 58"/>
                <a:gd name="T5" fmla="*/ 124 h 124"/>
                <a:gd name="T6" fmla="*/ 58 w 58"/>
                <a:gd name="T7" fmla="*/ 62 h 124"/>
                <a:gd name="T8" fmla="*/ 41 w 58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24">
                  <a:moveTo>
                    <a:pt x="41" y="0"/>
                  </a:moveTo>
                  <a:cubicBezTo>
                    <a:pt x="41" y="0"/>
                    <a:pt x="12" y="70"/>
                    <a:pt x="0" y="108"/>
                  </a:cubicBezTo>
                  <a:cubicBezTo>
                    <a:pt x="0" y="108"/>
                    <a:pt x="14" y="123"/>
                    <a:pt x="35" y="124"/>
                  </a:cubicBezTo>
                  <a:cubicBezTo>
                    <a:pt x="58" y="62"/>
                    <a:pt x="58" y="62"/>
                    <a:pt x="58" y="62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90">
              <a:extLst>
                <a:ext uri="{FF2B5EF4-FFF2-40B4-BE49-F238E27FC236}">
                  <a16:creationId xmlns:a16="http://schemas.microsoft.com/office/drawing/2014/main" id="{16E99296-C8FB-4CD0-B9BA-7D24B950C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907"/>
              <a:ext cx="91" cy="169"/>
            </a:xfrm>
            <a:custGeom>
              <a:avLst/>
              <a:gdLst>
                <a:gd name="T0" fmla="*/ 19 w 78"/>
                <a:gd name="T1" fmla="*/ 0 h 146"/>
                <a:gd name="T2" fmla="*/ 78 w 78"/>
                <a:gd name="T3" fmla="*/ 131 h 146"/>
                <a:gd name="T4" fmla="*/ 42 w 78"/>
                <a:gd name="T5" fmla="*/ 146 h 146"/>
                <a:gd name="T6" fmla="*/ 0 w 78"/>
                <a:gd name="T7" fmla="*/ 62 h 146"/>
                <a:gd name="T8" fmla="*/ 19 w 78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46">
                  <a:moveTo>
                    <a:pt x="19" y="0"/>
                  </a:moveTo>
                  <a:cubicBezTo>
                    <a:pt x="19" y="0"/>
                    <a:pt x="66" y="93"/>
                    <a:pt x="78" y="131"/>
                  </a:cubicBezTo>
                  <a:cubicBezTo>
                    <a:pt x="78" y="131"/>
                    <a:pt x="63" y="146"/>
                    <a:pt x="42" y="146"/>
                  </a:cubicBezTo>
                  <a:cubicBezTo>
                    <a:pt x="0" y="62"/>
                    <a:pt x="0" y="62"/>
                    <a:pt x="0" y="62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1">
              <a:extLst>
                <a:ext uri="{FF2B5EF4-FFF2-40B4-BE49-F238E27FC236}">
                  <a16:creationId xmlns:a16="http://schemas.microsoft.com/office/drawing/2014/main" id="{C09388BB-6E91-47DB-A46D-7C0B0B2F3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961"/>
              <a:ext cx="176" cy="228"/>
            </a:xfrm>
            <a:custGeom>
              <a:avLst/>
              <a:gdLst>
                <a:gd name="T0" fmla="*/ 138 w 151"/>
                <a:gd name="T1" fmla="*/ 158 h 197"/>
                <a:gd name="T2" fmla="*/ 83 w 151"/>
                <a:gd name="T3" fmla="*/ 197 h 197"/>
                <a:gd name="T4" fmla="*/ 71 w 151"/>
                <a:gd name="T5" fmla="*/ 165 h 197"/>
                <a:gd name="T6" fmla="*/ 48 w 151"/>
                <a:gd name="T7" fmla="*/ 197 h 197"/>
                <a:gd name="T8" fmla="*/ 0 w 151"/>
                <a:gd name="T9" fmla="*/ 159 h 197"/>
                <a:gd name="T10" fmla="*/ 151 w 151"/>
                <a:gd name="T11" fmla="*/ 0 h 197"/>
                <a:gd name="T12" fmla="*/ 138 w 151"/>
                <a:gd name="T13" fmla="*/ 1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197">
                  <a:moveTo>
                    <a:pt x="138" y="158"/>
                  </a:moveTo>
                  <a:cubicBezTo>
                    <a:pt x="138" y="158"/>
                    <a:pt x="124" y="181"/>
                    <a:pt x="83" y="197"/>
                  </a:cubicBezTo>
                  <a:cubicBezTo>
                    <a:pt x="71" y="165"/>
                    <a:pt x="71" y="165"/>
                    <a:pt x="71" y="165"/>
                  </a:cubicBezTo>
                  <a:cubicBezTo>
                    <a:pt x="48" y="197"/>
                    <a:pt x="48" y="197"/>
                    <a:pt x="48" y="197"/>
                  </a:cubicBezTo>
                  <a:cubicBezTo>
                    <a:pt x="48" y="197"/>
                    <a:pt x="14" y="184"/>
                    <a:pt x="0" y="159"/>
                  </a:cubicBezTo>
                  <a:cubicBezTo>
                    <a:pt x="151" y="0"/>
                    <a:pt x="151" y="0"/>
                    <a:pt x="151" y="0"/>
                  </a:cubicBezTo>
                  <a:lnTo>
                    <a:pt x="138" y="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92">
              <a:extLst>
                <a:ext uri="{FF2B5EF4-FFF2-40B4-BE49-F238E27FC236}">
                  <a16:creationId xmlns:a16="http://schemas.microsoft.com/office/drawing/2014/main" id="{4D8E4572-E579-4896-9752-58BDC105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927"/>
              <a:ext cx="8" cy="8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7 w 7"/>
                <a:gd name="T5" fmla="*/ 4 h 7"/>
                <a:gd name="T6" fmla="*/ 4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93">
              <a:extLst>
                <a:ext uri="{FF2B5EF4-FFF2-40B4-BE49-F238E27FC236}">
                  <a16:creationId xmlns:a16="http://schemas.microsoft.com/office/drawing/2014/main" id="{9B18B82D-EA0A-4DB4-84BD-DD13C04E1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962"/>
              <a:ext cx="8" cy="8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6 w 7"/>
                <a:gd name="T5" fmla="*/ 4 h 7"/>
                <a:gd name="T6" fmla="*/ 3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94">
              <a:extLst>
                <a:ext uri="{FF2B5EF4-FFF2-40B4-BE49-F238E27FC236}">
                  <a16:creationId xmlns:a16="http://schemas.microsoft.com/office/drawing/2014/main" id="{BD64A389-973D-4112-880F-DBCFB141B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006"/>
              <a:ext cx="8" cy="8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6 h 7"/>
                <a:gd name="T4" fmla="*/ 7 w 7"/>
                <a:gd name="T5" fmla="*/ 3 h 7"/>
                <a:gd name="T6" fmla="*/ 4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6"/>
                    <a:pt x="3" y="6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2"/>
                    <a:pt x="5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95">
              <a:extLst>
                <a:ext uri="{FF2B5EF4-FFF2-40B4-BE49-F238E27FC236}">
                  <a16:creationId xmlns:a16="http://schemas.microsoft.com/office/drawing/2014/main" id="{882DBB71-DF29-4411-8C58-B8B166016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047"/>
              <a:ext cx="8" cy="7"/>
            </a:xfrm>
            <a:custGeom>
              <a:avLst/>
              <a:gdLst>
                <a:gd name="T0" fmla="*/ 1 w 7"/>
                <a:gd name="T1" fmla="*/ 3 h 6"/>
                <a:gd name="T2" fmla="*/ 4 w 7"/>
                <a:gd name="T3" fmla="*/ 6 h 6"/>
                <a:gd name="T4" fmla="*/ 7 w 7"/>
                <a:gd name="T5" fmla="*/ 3 h 6"/>
                <a:gd name="T6" fmla="*/ 4 w 7"/>
                <a:gd name="T7" fmla="*/ 0 h 6"/>
                <a:gd name="T8" fmla="*/ 1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96">
              <a:extLst>
                <a:ext uri="{FF2B5EF4-FFF2-40B4-BE49-F238E27FC236}">
                  <a16:creationId xmlns:a16="http://schemas.microsoft.com/office/drawing/2014/main" id="{D2DAE387-9780-48C8-A7D1-8B9D4458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131"/>
              <a:ext cx="8" cy="8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7 w 7"/>
                <a:gd name="T5" fmla="*/ 4 h 7"/>
                <a:gd name="T6" fmla="*/ 3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97">
              <a:extLst>
                <a:ext uri="{FF2B5EF4-FFF2-40B4-BE49-F238E27FC236}">
                  <a16:creationId xmlns:a16="http://schemas.microsoft.com/office/drawing/2014/main" id="{ED53A127-A930-4C0E-AE29-220E089D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984"/>
              <a:ext cx="49" cy="7"/>
            </a:xfrm>
            <a:custGeom>
              <a:avLst/>
              <a:gdLst>
                <a:gd name="T0" fmla="*/ 0 w 49"/>
                <a:gd name="T1" fmla="*/ 7 h 7"/>
                <a:gd name="T2" fmla="*/ 49 w 49"/>
                <a:gd name="T3" fmla="*/ 7 h 7"/>
                <a:gd name="T4" fmla="*/ 49 w 49"/>
                <a:gd name="T5" fmla="*/ 1 h 7"/>
                <a:gd name="T6" fmla="*/ 0 w 49"/>
                <a:gd name="T7" fmla="*/ 0 h 7"/>
                <a:gd name="T8" fmla="*/ 0 w 4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">
                  <a:moveTo>
                    <a:pt x="0" y="7"/>
                  </a:moveTo>
                  <a:lnTo>
                    <a:pt x="49" y="7"/>
                  </a:lnTo>
                  <a:lnTo>
                    <a:pt x="49" y="1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98">
              <a:extLst>
                <a:ext uri="{FF2B5EF4-FFF2-40B4-BE49-F238E27FC236}">
                  <a16:creationId xmlns:a16="http://schemas.microsoft.com/office/drawing/2014/main" id="{181B65EE-188D-49F7-8CAA-8578AB139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088"/>
              <a:ext cx="8" cy="7"/>
            </a:xfrm>
            <a:custGeom>
              <a:avLst/>
              <a:gdLst>
                <a:gd name="T0" fmla="*/ 1 w 7"/>
                <a:gd name="T1" fmla="*/ 3 h 6"/>
                <a:gd name="T2" fmla="*/ 3 w 7"/>
                <a:gd name="T3" fmla="*/ 6 h 6"/>
                <a:gd name="T4" fmla="*/ 7 w 7"/>
                <a:gd name="T5" fmla="*/ 3 h 6"/>
                <a:gd name="T6" fmla="*/ 4 w 7"/>
                <a:gd name="T7" fmla="*/ 0 h 6"/>
                <a:gd name="T8" fmla="*/ 1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99">
              <a:extLst>
                <a:ext uri="{FF2B5EF4-FFF2-40B4-BE49-F238E27FC236}">
                  <a16:creationId xmlns:a16="http://schemas.microsoft.com/office/drawing/2014/main" id="{11653473-8EA8-4963-BA32-2CE4A5920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087"/>
              <a:ext cx="233" cy="16"/>
            </a:xfrm>
            <a:custGeom>
              <a:avLst/>
              <a:gdLst>
                <a:gd name="T0" fmla="*/ 200 w 200"/>
                <a:gd name="T1" fmla="*/ 10 h 14"/>
                <a:gd name="T2" fmla="*/ 194 w 200"/>
                <a:gd name="T3" fmla="*/ 13 h 14"/>
                <a:gd name="T4" fmla="*/ 6 w 200"/>
                <a:gd name="T5" fmla="*/ 7 h 14"/>
                <a:gd name="T6" fmla="*/ 0 w 200"/>
                <a:gd name="T7" fmla="*/ 3 h 14"/>
                <a:gd name="T8" fmla="*/ 6 w 200"/>
                <a:gd name="T9" fmla="*/ 0 h 14"/>
                <a:gd name="T10" fmla="*/ 194 w 200"/>
                <a:gd name="T11" fmla="*/ 6 h 14"/>
                <a:gd name="T12" fmla="*/ 200 w 200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14">
                  <a:moveTo>
                    <a:pt x="200" y="10"/>
                  </a:moveTo>
                  <a:cubicBezTo>
                    <a:pt x="200" y="12"/>
                    <a:pt x="197" y="14"/>
                    <a:pt x="194" y="1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7"/>
                    <a:pt x="0" y="6"/>
                    <a:pt x="0" y="3"/>
                  </a:cubicBezTo>
                  <a:cubicBezTo>
                    <a:pt x="0" y="1"/>
                    <a:pt x="3" y="0"/>
                    <a:pt x="6" y="0"/>
                  </a:cubicBezTo>
                  <a:cubicBezTo>
                    <a:pt x="194" y="6"/>
                    <a:pt x="194" y="6"/>
                    <a:pt x="194" y="6"/>
                  </a:cubicBezTo>
                  <a:cubicBezTo>
                    <a:pt x="197" y="6"/>
                    <a:pt x="200" y="8"/>
                    <a:pt x="200" y="10"/>
                  </a:cubicBezTo>
                  <a:close/>
                </a:path>
              </a:pathLst>
            </a:custGeom>
            <a:solidFill>
              <a:srgbClr val="49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200">
              <a:extLst>
                <a:ext uri="{FF2B5EF4-FFF2-40B4-BE49-F238E27FC236}">
                  <a16:creationId xmlns:a16="http://schemas.microsoft.com/office/drawing/2014/main" id="{76FC9C3C-CF4A-41A2-A7DF-0C22A18E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087"/>
              <a:ext cx="226" cy="16"/>
            </a:xfrm>
            <a:custGeom>
              <a:avLst/>
              <a:gdLst>
                <a:gd name="T0" fmla="*/ 188 w 194"/>
                <a:gd name="T1" fmla="*/ 6 h 14"/>
                <a:gd name="T2" fmla="*/ 0 w 194"/>
                <a:gd name="T3" fmla="*/ 0 h 14"/>
                <a:gd name="T4" fmla="*/ 131 w 194"/>
                <a:gd name="T5" fmla="*/ 4 h 14"/>
                <a:gd name="T6" fmla="*/ 135 w 194"/>
                <a:gd name="T7" fmla="*/ 9 h 14"/>
                <a:gd name="T8" fmla="*/ 135 w 194"/>
                <a:gd name="T9" fmla="*/ 12 h 14"/>
                <a:gd name="T10" fmla="*/ 188 w 194"/>
                <a:gd name="T11" fmla="*/ 13 h 14"/>
                <a:gd name="T12" fmla="*/ 194 w 194"/>
                <a:gd name="T13" fmla="*/ 10 h 14"/>
                <a:gd name="T14" fmla="*/ 188 w 194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14">
                  <a:moveTo>
                    <a:pt x="188" y="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3" y="4"/>
                    <a:pt x="135" y="7"/>
                    <a:pt x="135" y="9"/>
                  </a:cubicBezTo>
                  <a:cubicBezTo>
                    <a:pt x="135" y="10"/>
                    <a:pt x="135" y="11"/>
                    <a:pt x="135" y="12"/>
                  </a:cubicBezTo>
                  <a:cubicBezTo>
                    <a:pt x="188" y="13"/>
                    <a:pt x="188" y="13"/>
                    <a:pt x="188" y="13"/>
                  </a:cubicBezTo>
                  <a:cubicBezTo>
                    <a:pt x="191" y="14"/>
                    <a:pt x="194" y="12"/>
                    <a:pt x="194" y="10"/>
                  </a:cubicBezTo>
                  <a:cubicBezTo>
                    <a:pt x="194" y="8"/>
                    <a:pt x="191" y="6"/>
                    <a:pt x="188" y="6"/>
                  </a:cubicBezTo>
                  <a:close/>
                </a:path>
              </a:pathLst>
            </a:custGeom>
            <a:solidFill>
              <a:srgbClr val="394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201">
              <a:extLst>
                <a:ext uri="{FF2B5EF4-FFF2-40B4-BE49-F238E27FC236}">
                  <a16:creationId xmlns:a16="http://schemas.microsoft.com/office/drawing/2014/main" id="{BE845820-7EBC-4E90-B56E-74689D25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957"/>
              <a:ext cx="173" cy="136"/>
            </a:xfrm>
            <a:custGeom>
              <a:avLst/>
              <a:gdLst>
                <a:gd name="T0" fmla="*/ 147 w 149"/>
                <a:gd name="T1" fmla="*/ 112 h 117"/>
                <a:gd name="T2" fmla="*/ 141 w 149"/>
                <a:gd name="T3" fmla="*/ 117 h 117"/>
                <a:gd name="T4" fmla="*/ 5 w 149"/>
                <a:gd name="T5" fmla="*/ 114 h 117"/>
                <a:gd name="T6" fmla="*/ 0 w 149"/>
                <a:gd name="T7" fmla="*/ 108 h 117"/>
                <a:gd name="T8" fmla="*/ 2 w 149"/>
                <a:gd name="T9" fmla="*/ 5 h 117"/>
                <a:gd name="T10" fmla="*/ 8 w 149"/>
                <a:gd name="T11" fmla="*/ 0 h 117"/>
                <a:gd name="T12" fmla="*/ 144 w 149"/>
                <a:gd name="T13" fmla="*/ 3 h 117"/>
                <a:gd name="T14" fmla="*/ 149 w 149"/>
                <a:gd name="T15" fmla="*/ 9 h 117"/>
                <a:gd name="T16" fmla="*/ 147 w 149"/>
                <a:gd name="T17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117">
                  <a:moveTo>
                    <a:pt x="147" y="112"/>
                  </a:moveTo>
                  <a:cubicBezTo>
                    <a:pt x="147" y="115"/>
                    <a:pt x="144" y="117"/>
                    <a:pt x="141" y="117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2" y="114"/>
                    <a:pt x="0" y="111"/>
                    <a:pt x="0" y="10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47" y="3"/>
                    <a:pt x="149" y="6"/>
                    <a:pt x="149" y="9"/>
                  </a:cubicBezTo>
                  <a:lnTo>
                    <a:pt x="147" y="112"/>
                  </a:lnTo>
                  <a:close/>
                </a:path>
              </a:pathLst>
            </a:custGeom>
            <a:solidFill>
              <a:srgbClr val="5A6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202">
              <a:extLst>
                <a:ext uri="{FF2B5EF4-FFF2-40B4-BE49-F238E27FC236}">
                  <a16:creationId xmlns:a16="http://schemas.microsoft.com/office/drawing/2014/main" id="{A1AAA856-3A05-4A68-92C4-DEF3AA97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61"/>
              <a:ext cx="14" cy="132"/>
            </a:xfrm>
            <a:custGeom>
              <a:avLst/>
              <a:gdLst>
                <a:gd name="T0" fmla="*/ 7 w 12"/>
                <a:gd name="T1" fmla="*/ 0 h 114"/>
                <a:gd name="T2" fmla="*/ 5 w 12"/>
                <a:gd name="T3" fmla="*/ 0 h 114"/>
                <a:gd name="T4" fmla="*/ 8 w 12"/>
                <a:gd name="T5" fmla="*/ 5 h 114"/>
                <a:gd name="T6" fmla="*/ 5 w 12"/>
                <a:gd name="T7" fmla="*/ 109 h 114"/>
                <a:gd name="T8" fmla="*/ 0 w 12"/>
                <a:gd name="T9" fmla="*/ 114 h 114"/>
                <a:gd name="T10" fmla="*/ 4 w 12"/>
                <a:gd name="T11" fmla="*/ 114 h 114"/>
                <a:gd name="T12" fmla="*/ 10 w 12"/>
                <a:gd name="T13" fmla="*/ 109 h 114"/>
                <a:gd name="T14" fmla="*/ 12 w 12"/>
                <a:gd name="T15" fmla="*/ 6 h 114"/>
                <a:gd name="T16" fmla="*/ 7 w 12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7" y="1"/>
                    <a:pt x="8" y="3"/>
                    <a:pt x="8" y="5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12"/>
                    <a:pt x="3" y="114"/>
                    <a:pt x="0" y="114"/>
                  </a:cubicBezTo>
                  <a:cubicBezTo>
                    <a:pt x="4" y="114"/>
                    <a:pt x="4" y="114"/>
                    <a:pt x="4" y="114"/>
                  </a:cubicBezTo>
                  <a:cubicBezTo>
                    <a:pt x="7" y="114"/>
                    <a:pt x="10" y="112"/>
                    <a:pt x="10" y="109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495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203">
              <a:extLst>
                <a:ext uri="{FF2B5EF4-FFF2-40B4-BE49-F238E27FC236}">
                  <a16:creationId xmlns:a16="http://schemas.microsoft.com/office/drawing/2014/main" id="{05AE2B7C-1156-499A-A128-DDDB65DBF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081"/>
              <a:ext cx="71" cy="41"/>
            </a:xfrm>
            <a:custGeom>
              <a:avLst/>
              <a:gdLst>
                <a:gd name="T0" fmla="*/ 58 w 61"/>
                <a:gd name="T1" fmla="*/ 0 h 35"/>
                <a:gd name="T2" fmla="*/ 42 w 61"/>
                <a:gd name="T3" fmla="*/ 4 h 35"/>
                <a:gd name="T4" fmla="*/ 32 w 61"/>
                <a:gd name="T5" fmla="*/ 0 h 35"/>
                <a:gd name="T6" fmla="*/ 32 w 61"/>
                <a:gd name="T7" fmla="*/ 0 h 35"/>
                <a:gd name="T8" fmla="*/ 21 w 61"/>
                <a:gd name="T9" fmla="*/ 3 h 35"/>
                <a:gd name="T10" fmla="*/ 6 w 61"/>
                <a:gd name="T11" fmla="*/ 10 h 35"/>
                <a:gd name="T12" fmla="*/ 20 w 61"/>
                <a:gd name="T13" fmla="*/ 11 h 35"/>
                <a:gd name="T14" fmla="*/ 17 w 61"/>
                <a:gd name="T15" fmla="*/ 18 h 35"/>
                <a:gd name="T16" fmla="*/ 0 w 61"/>
                <a:gd name="T17" fmla="*/ 17 h 35"/>
                <a:gd name="T18" fmla="*/ 43 w 61"/>
                <a:gd name="T19" fmla="*/ 21 h 35"/>
                <a:gd name="T20" fmla="*/ 61 w 61"/>
                <a:gd name="T21" fmla="*/ 18 h 35"/>
                <a:gd name="T22" fmla="*/ 58 w 61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35">
                  <a:moveTo>
                    <a:pt x="58" y="0"/>
                  </a:moveTo>
                  <a:cubicBezTo>
                    <a:pt x="42" y="4"/>
                    <a:pt x="42" y="4"/>
                    <a:pt x="42" y="4"/>
                  </a:cubicBezTo>
                  <a:cubicBezTo>
                    <a:pt x="40" y="3"/>
                    <a:pt x="37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5" y="1"/>
                    <a:pt x="21" y="3"/>
                  </a:cubicBezTo>
                  <a:cubicBezTo>
                    <a:pt x="21" y="3"/>
                    <a:pt x="7" y="4"/>
                    <a:pt x="6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8" y="14"/>
                    <a:pt x="17" y="18"/>
                    <a:pt x="17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0" y="35"/>
                    <a:pt x="43" y="21"/>
                    <a:pt x="43" y="21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204">
              <a:extLst>
                <a:ext uri="{FF2B5EF4-FFF2-40B4-BE49-F238E27FC236}">
                  <a16:creationId xmlns:a16="http://schemas.microsoft.com/office/drawing/2014/main" id="{212B8D7C-1971-42AB-9D64-3DE3B2508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25"/>
              <a:ext cx="128" cy="85"/>
            </a:xfrm>
            <a:custGeom>
              <a:avLst/>
              <a:gdLst>
                <a:gd name="T0" fmla="*/ 56 w 110"/>
                <a:gd name="T1" fmla="*/ 18 h 73"/>
                <a:gd name="T2" fmla="*/ 0 w 110"/>
                <a:gd name="T3" fmla="*/ 50 h 73"/>
                <a:gd name="T4" fmla="*/ 7 w 110"/>
                <a:gd name="T5" fmla="*/ 73 h 73"/>
                <a:gd name="T6" fmla="*/ 98 w 110"/>
                <a:gd name="T7" fmla="*/ 44 h 73"/>
                <a:gd name="T8" fmla="*/ 96 w 110"/>
                <a:gd name="T9" fmla="*/ 11 h 73"/>
                <a:gd name="T10" fmla="*/ 56 w 110"/>
                <a:gd name="T11" fmla="*/ 1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3">
                  <a:moveTo>
                    <a:pt x="56" y="18"/>
                  </a:moveTo>
                  <a:cubicBezTo>
                    <a:pt x="56" y="18"/>
                    <a:pt x="25" y="42"/>
                    <a:pt x="0" y="50"/>
                  </a:cubicBezTo>
                  <a:cubicBezTo>
                    <a:pt x="0" y="50"/>
                    <a:pt x="0" y="64"/>
                    <a:pt x="7" y="73"/>
                  </a:cubicBezTo>
                  <a:cubicBezTo>
                    <a:pt x="7" y="73"/>
                    <a:pt x="75" y="63"/>
                    <a:pt x="98" y="44"/>
                  </a:cubicBezTo>
                  <a:cubicBezTo>
                    <a:pt x="98" y="44"/>
                    <a:pt x="110" y="38"/>
                    <a:pt x="96" y="11"/>
                  </a:cubicBezTo>
                  <a:cubicBezTo>
                    <a:pt x="90" y="0"/>
                    <a:pt x="56" y="18"/>
                    <a:pt x="5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205">
              <a:extLst>
                <a:ext uri="{FF2B5EF4-FFF2-40B4-BE49-F238E27FC236}">
                  <a16:creationId xmlns:a16="http://schemas.microsoft.com/office/drawing/2014/main" id="{BF60EAA4-AD68-4382-BC96-EED8833D8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774"/>
              <a:ext cx="19" cy="11"/>
            </a:xfrm>
            <a:custGeom>
              <a:avLst/>
              <a:gdLst>
                <a:gd name="T0" fmla="*/ 17 w 17"/>
                <a:gd name="T1" fmla="*/ 0 h 10"/>
                <a:gd name="T2" fmla="*/ 16 w 17"/>
                <a:gd name="T3" fmla="*/ 3 h 10"/>
                <a:gd name="T4" fmla="*/ 13 w 17"/>
                <a:gd name="T5" fmla="*/ 7 h 10"/>
                <a:gd name="T6" fmla="*/ 12 w 17"/>
                <a:gd name="T7" fmla="*/ 9 h 10"/>
                <a:gd name="T8" fmla="*/ 9 w 17"/>
                <a:gd name="T9" fmla="*/ 10 h 10"/>
                <a:gd name="T10" fmla="*/ 8 w 17"/>
                <a:gd name="T11" fmla="*/ 10 h 10"/>
                <a:gd name="T12" fmla="*/ 6 w 17"/>
                <a:gd name="T13" fmla="*/ 10 h 10"/>
                <a:gd name="T14" fmla="*/ 4 w 17"/>
                <a:gd name="T15" fmla="*/ 8 h 10"/>
                <a:gd name="T16" fmla="*/ 1 w 17"/>
                <a:gd name="T17" fmla="*/ 5 h 10"/>
                <a:gd name="T18" fmla="*/ 0 w 17"/>
                <a:gd name="T19" fmla="*/ 2 h 10"/>
                <a:gd name="T20" fmla="*/ 0 w 17"/>
                <a:gd name="T21" fmla="*/ 1 h 10"/>
                <a:gd name="T22" fmla="*/ 1 w 17"/>
                <a:gd name="T23" fmla="*/ 2 h 10"/>
                <a:gd name="T24" fmla="*/ 3 w 17"/>
                <a:gd name="T25" fmla="*/ 4 h 10"/>
                <a:gd name="T26" fmla="*/ 4 w 17"/>
                <a:gd name="T27" fmla="*/ 5 h 10"/>
                <a:gd name="T28" fmla="*/ 5 w 17"/>
                <a:gd name="T29" fmla="*/ 6 h 10"/>
                <a:gd name="T30" fmla="*/ 7 w 17"/>
                <a:gd name="T31" fmla="*/ 7 h 10"/>
                <a:gd name="T32" fmla="*/ 8 w 17"/>
                <a:gd name="T33" fmla="*/ 7 h 10"/>
                <a:gd name="T34" fmla="*/ 9 w 17"/>
                <a:gd name="T35" fmla="*/ 7 h 10"/>
                <a:gd name="T36" fmla="*/ 10 w 17"/>
                <a:gd name="T37" fmla="*/ 6 h 10"/>
                <a:gd name="T38" fmla="*/ 12 w 17"/>
                <a:gd name="T39" fmla="*/ 5 h 10"/>
                <a:gd name="T40" fmla="*/ 14 w 17"/>
                <a:gd name="T41" fmla="*/ 3 h 10"/>
                <a:gd name="T42" fmla="*/ 17 w 17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7" y="0"/>
                    <a:pt x="17" y="1"/>
                    <a:pt x="16" y="3"/>
                  </a:cubicBezTo>
                  <a:cubicBezTo>
                    <a:pt x="15" y="5"/>
                    <a:pt x="14" y="6"/>
                    <a:pt x="13" y="7"/>
                  </a:cubicBezTo>
                  <a:cubicBezTo>
                    <a:pt x="13" y="8"/>
                    <a:pt x="12" y="8"/>
                    <a:pt x="12" y="9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10" y="7"/>
                    <a:pt x="10" y="6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3" y="4"/>
                    <a:pt x="14" y="3"/>
                    <a:pt x="14" y="3"/>
                  </a:cubicBezTo>
                  <a:cubicBezTo>
                    <a:pt x="16" y="1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6">
              <a:extLst>
                <a:ext uri="{FF2B5EF4-FFF2-40B4-BE49-F238E27FC236}">
                  <a16:creationId xmlns:a16="http://schemas.microsoft.com/office/drawing/2014/main" id="{F4CD1C61-F177-4C41-81DC-7399B03E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773"/>
              <a:ext cx="18" cy="11"/>
            </a:xfrm>
            <a:custGeom>
              <a:avLst/>
              <a:gdLst>
                <a:gd name="T0" fmla="*/ 16 w 16"/>
                <a:gd name="T1" fmla="*/ 0 h 10"/>
                <a:gd name="T2" fmla="*/ 15 w 16"/>
                <a:gd name="T3" fmla="*/ 4 h 10"/>
                <a:gd name="T4" fmla="*/ 13 w 16"/>
                <a:gd name="T5" fmla="*/ 7 h 10"/>
                <a:gd name="T6" fmla="*/ 11 w 16"/>
                <a:gd name="T7" fmla="*/ 9 h 10"/>
                <a:gd name="T8" fmla="*/ 9 w 16"/>
                <a:gd name="T9" fmla="*/ 10 h 10"/>
                <a:gd name="T10" fmla="*/ 7 w 16"/>
                <a:gd name="T11" fmla="*/ 10 h 10"/>
                <a:gd name="T12" fmla="*/ 6 w 16"/>
                <a:gd name="T13" fmla="*/ 10 h 10"/>
                <a:gd name="T14" fmla="*/ 3 w 16"/>
                <a:gd name="T15" fmla="*/ 9 h 10"/>
                <a:gd name="T16" fmla="*/ 1 w 16"/>
                <a:gd name="T17" fmla="*/ 5 h 10"/>
                <a:gd name="T18" fmla="*/ 0 w 16"/>
                <a:gd name="T19" fmla="*/ 3 h 10"/>
                <a:gd name="T20" fmla="*/ 0 w 16"/>
                <a:gd name="T21" fmla="*/ 2 h 10"/>
                <a:gd name="T22" fmla="*/ 0 w 16"/>
                <a:gd name="T23" fmla="*/ 2 h 10"/>
                <a:gd name="T24" fmla="*/ 2 w 16"/>
                <a:gd name="T25" fmla="*/ 4 h 10"/>
                <a:gd name="T26" fmla="*/ 4 w 16"/>
                <a:gd name="T27" fmla="*/ 6 h 10"/>
                <a:gd name="T28" fmla="*/ 5 w 16"/>
                <a:gd name="T29" fmla="*/ 7 h 10"/>
                <a:gd name="T30" fmla="*/ 7 w 16"/>
                <a:gd name="T31" fmla="*/ 8 h 10"/>
                <a:gd name="T32" fmla="*/ 7 w 16"/>
                <a:gd name="T33" fmla="*/ 8 h 10"/>
                <a:gd name="T34" fmla="*/ 8 w 16"/>
                <a:gd name="T35" fmla="*/ 8 h 10"/>
                <a:gd name="T36" fmla="*/ 10 w 16"/>
                <a:gd name="T37" fmla="*/ 7 h 10"/>
                <a:gd name="T38" fmla="*/ 11 w 16"/>
                <a:gd name="T39" fmla="*/ 6 h 10"/>
                <a:gd name="T40" fmla="*/ 14 w 16"/>
                <a:gd name="T41" fmla="*/ 3 h 10"/>
                <a:gd name="T42" fmla="*/ 16 w 16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6" y="0"/>
                    <a:pt x="16" y="2"/>
                    <a:pt x="15" y="4"/>
                  </a:cubicBezTo>
                  <a:cubicBezTo>
                    <a:pt x="15" y="5"/>
                    <a:pt x="14" y="6"/>
                    <a:pt x="13" y="7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4" y="9"/>
                    <a:pt x="3" y="9"/>
                  </a:cubicBezTo>
                  <a:cubicBezTo>
                    <a:pt x="2" y="8"/>
                    <a:pt x="1" y="7"/>
                    <a:pt x="1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3" y="4"/>
                    <a:pt x="14" y="3"/>
                  </a:cubicBezTo>
                  <a:cubicBezTo>
                    <a:pt x="15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08" name="Group 209">
            <a:extLst>
              <a:ext uri="{FF2B5EF4-FFF2-40B4-BE49-F238E27FC236}">
                <a16:creationId xmlns:a16="http://schemas.microsoft.com/office/drawing/2014/main" id="{2C46A0F4-8723-4302-B0A3-B0CCB0BDD5C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245725" y="1219760"/>
            <a:ext cx="1250950" cy="2546350"/>
            <a:chOff x="3599" y="1670"/>
            <a:chExt cx="788" cy="1604"/>
          </a:xfrm>
        </p:grpSpPr>
        <p:sp>
          <p:nvSpPr>
            <p:cNvPr id="209" name="AutoShape 208">
              <a:extLst>
                <a:ext uri="{FF2B5EF4-FFF2-40B4-BE49-F238E27FC236}">
                  <a16:creationId xmlns:a16="http://schemas.microsoft.com/office/drawing/2014/main" id="{E8BE2C41-FE1F-4893-8A0D-9D191149355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99" y="1670"/>
              <a:ext cx="788" cy="1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10">
              <a:extLst>
                <a:ext uri="{FF2B5EF4-FFF2-40B4-BE49-F238E27FC236}">
                  <a16:creationId xmlns:a16="http://schemas.microsoft.com/office/drawing/2014/main" id="{98892FCF-6F75-4643-946E-E416A8C58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786"/>
              <a:ext cx="102" cy="140"/>
            </a:xfrm>
            <a:custGeom>
              <a:avLst/>
              <a:gdLst>
                <a:gd name="T0" fmla="*/ 44 w 54"/>
                <a:gd name="T1" fmla="*/ 67 h 74"/>
                <a:gd name="T2" fmla="*/ 43 w 54"/>
                <a:gd name="T3" fmla="*/ 51 h 74"/>
                <a:gd name="T4" fmla="*/ 51 w 54"/>
                <a:gd name="T5" fmla="*/ 43 h 74"/>
                <a:gd name="T6" fmla="*/ 43 w 54"/>
                <a:gd name="T7" fmla="*/ 5 h 74"/>
                <a:gd name="T8" fmla="*/ 9 w 54"/>
                <a:gd name="T9" fmla="*/ 17 h 74"/>
                <a:gd name="T10" fmla="*/ 15 w 54"/>
                <a:gd name="T11" fmla="*/ 27 h 74"/>
                <a:gd name="T12" fmla="*/ 8 w 54"/>
                <a:gd name="T13" fmla="*/ 43 h 74"/>
                <a:gd name="T14" fmla="*/ 26 w 54"/>
                <a:gd name="T15" fmla="*/ 50 h 74"/>
                <a:gd name="T16" fmla="*/ 29 w 54"/>
                <a:gd name="T17" fmla="*/ 74 h 74"/>
                <a:gd name="T18" fmla="*/ 44 w 54"/>
                <a:gd name="T19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74">
                  <a:moveTo>
                    <a:pt x="44" y="67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8" y="51"/>
                    <a:pt x="51" y="43"/>
                  </a:cubicBezTo>
                  <a:cubicBezTo>
                    <a:pt x="54" y="35"/>
                    <a:pt x="54" y="9"/>
                    <a:pt x="43" y="5"/>
                  </a:cubicBezTo>
                  <a:cubicBezTo>
                    <a:pt x="32" y="0"/>
                    <a:pt x="8" y="5"/>
                    <a:pt x="9" y="17"/>
                  </a:cubicBezTo>
                  <a:cubicBezTo>
                    <a:pt x="11" y="45"/>
                    <a:pt x="15" y="27"/>
                    <a:pt x="15" y="27"/>
                  </a:cubicBezTo>
                  <a:cubicBezTo>
                    <a:pt x="15" y="27"/>
                    <a:pt x="0" y="30"/>
                    <a:pt x="8" y="43"/>
                  </a:cubicBezTo>
                  <a:cubicBezTo>
                    <a:pt x="16" y="56"/>
                    <a:pt x="26" y="50"/>
                    <a:pt x="26" y="50"/>
                  </a:cubicBezTo>
                  <a:cubicBezTo>
                    <a:pt x="29" y="74"/>
                    <a:pt x="29" y="74"/>
                    <a:pt x="29" y="74"/>
                  </a:cubicBezTo>
                  <a:lnTo>
                    <a:pt x="44" y="67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11">
              <a:extLst>
                <a:ext uri="{FF2B5EF4-FFF2-40B4-BE49-F238E27FC236}">
                  <a16:creationId xmlns:a16="http://schemas.microsoft.com/office/drawing/2014/main" id="{8EA0A2B0-EA57-4097-8C43-82DB1F454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913"/>
              <a:ext cx="94" cy="206"/>
            </a:xfrm>
            <a:custGeom>
              <a:avLst/>
              <a:gdLst>
                <a:gd name="T0" fmla="*/ 18 w 94"/>
                <a:gd name="T1" fmla="*/ 0 h 206"/>
                <a:gd name="T2" fmla="*/ 12 w 94"/>
                <a:gd name="T3" fmla="*/ 115 h 206"/>
                <a:gd name="T4" fmla="*/ 0 w 94"/>
                <a:gd name="T5" fmla="*/ 174 h 206"/>
                <a:gd name="T6" fmla="*/ 44 w 94"/>
                <a:gd name="T7" fmla="*/ 189 h 206"/>
                <a:gd name="T8" fmla="*/ 94 w 94"/>
                <a:gd name="T9" fmla="*/ 206 h 206"/>
                <a:gd name="T10" fmla="*/ 94 w 94"/>
                <a:gd name="T11" fmla="*/ 121 h 206"/>
                <a:gd name="T12" fmla="*/ 94 w 94"/>
                <a:gd name="T13" fmla="*/ 34 h 206"/>
                <a:gd name="T14" fmla="*/ 18 w 94"/>
                <a:gd name="T1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06">
                  <a:moveTo>
                    <a:pt x="18" y="0"/>
                  </a:moveTo>
                  <a:lnTo>
                    <a:pt x="12" y="115"/>
                  </a:lnTo>
                  <a:lnTo>
                    <a:pt x="0" y="174"/>
                  </a:lnTo>
                  <a:lnTo>
                    <a:pt x="44" y="189"/>
                  </a:lnTo>
                  <a:lnTo>
                    <a:pt x="94" y="206"/>
                  </a:lnTo>
                  <a:lnTo>
                    <a:pt x="94" y="121"/>
                  </a:lnTo>
                  <a:lnTo>
                    <a:pt x="94" y="3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12">
              <a:extLst>
                <a:ext uri="{FF2B5EF4-FFF2-40B4-BE49-F238E27FC236}">
                  <a16:creationId xmlns:a16="http://schemas.microsoft.com/office/drawing/2014/main" id="{E39EE27B-D9F6-4B38-92BE-A9FBF984D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702"/>
              <a:ext cx="217" cy="290"/>
            </a:xfrm>
            <a:custGeom>
              <a:avLst/>
              <a:gdLst>
                <a:gd name="T0" fmla="*/ 57 w 114"/>
                <a:gd name="T1" fmla="*/ 9 h 153"/>
                <a:gd name="T2" fmla="*/ 26 w 114"/>
                <a:gd name="T3" fmla="*/ 36 h 153"/>
                <a:gd name="T4" fmla="*/ 24 w 114"/>
                <a:gd name="T5" fmla="*/ 68 h 153"/>
                <a:gd name="T6" fmla="*/ 11 w 114"/>
                <a:gd name="T7" fmla="*/ 64 h 153"/>
                <a:gd name="T8" fmla="*/ 23 w 114"/>
                <a:gd name="T9" fmla="*/ 99 h 153"/>
                <a:gd name="T10" fmla="*/ 28 w 114"/>
                <a:gd name="T11" fmla="*/ 122 h 153"/>
                <a:gd name="T12" fmla="*/ 68 w 114"/>
                <a:gd name="T13" fmla="*/ 150 h 153"/>
                <a:gd name="T14" fmla="*/ 111 w 114"/>
                <a:gd name="T15" fmla="*/ 123 h 153"/>
                <a:gd name="T16" fmla="*/ 112 w 114"/>
                <a:gd name="T17" fmla="*/ 34 h 153"/>
                <a:gd name="T18" fmla="*/ 57 w 114"/>
                <a:gd name="T19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53">
                  <a:moveTo>
                    <a:pt x="57" y="9"/>
                  </a:moveTo>
                  <a:cubicBezTo>
                    <a:pt x="26" y="15"/>
                    <a:pt x="26" y="36"/>
                    <a:pt x="26" y="36"/>
                  </a:cubicBezTo>
                  <a:cubicBezTo>
                    <a:pt x="26" y="36"/>
                    <a:pt x="24" y="49"/>
                    <a:pt x="24" y="68"/>
                  </a:cubicBezTo>
                  <a:cubicBezTo>
                    <a:pt x="21" y="64"/>
                    <a:pt x="16" y="62"/>
                    <a:pt x="11" y="64"/>
                  </a:cubicBezTo>
                  <a:cubicBezTo>
                    <a:pt x="0" y="68"/>
                    <a:pt x="7" y="102"/>
                    <a:pt x="23" y="99"/>
                  </a:cubicBezTo>
                  <a:cubicBezTo>
                    <a:pt x="23" y="109"/>
                    <a:pt x="27" y="120"/>
                    <a:pt x="28" y="122"/>
                  </a:cubicBezTo>
                  <a:cubicBezTo>
                    <a:pt x="32" y="132"/>
                    <a:pt x="51" y="147"/>
                    <a:pt x="68" y="150"/>
                  </a:cubicBezTo>
                  <a:cubicBezTo>
                    <a:pt x="86" y="153"/>
                    <a:pt x="108" y="144"/>
                    <a:pt x="111" y="123"/>
                  </a:cubicBezTo>
                  <a:cubicBezTo>
                    <a:pt x="114" y="95"/>
                    <a:pt x="112" y="34"/>
                    <a:pt x="112" y="34"/>
                  </a:cubicBezTo>
                  <a:cubicBezTo>
                    <a:pt x="112" y="34"/>
                    <a:pt x="108" y="0"/>
                    <a:pt x="57" y="9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13">
              <a:extLst>
                <a:ext uri="{FF2B5EF4-FFF2-40B4-BE49-F238E27FC236}">
                  <a16:creationId xmlns:a16="http://schemas.microsoft.com/office/drawing/2014/main" id="{897FFCAE-58F5-468F-BA8C-994BA4BFE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742"/>
              <a:ext cx="57" cy="125"/>
            </a:xfrm>
            <a:custGeom>
              <a:avLst/>
              <a:gdLst>
                <a:gd name="T0" fmla="*/ 30 w 30"/>
                <a:gd name="T1" fmla="*/ 5 h 66"/>
                <a:gd name="T2" fmla="*/ 1 w 30"/>
                <a:gd name="T3" fmla="*/ 1 h 66"/>
                <a:gd name="T4" fmla="*/ 0 w 30"/>
                <a:gd name="T5" fmla="*/ 7 h 66"/>
                <a:gd name="T6" fmla="*/ 0 w 30"/>
                <a:gd name="T7" fmla="*/ 43 h 66"/>
                <a:gd name="T8" fmla="*/ 8 w 30"/>
                <a:gd name="T9" fmla="*/ 51 h 66"/>
                <a:gd name="T10" fmla="*/ 8 w 30"/>
                <a:gd name="T11" fmla="*/ 66 h 66"/>
                <a:gd name="T12" fmla="*/ 17 w 30"/>
                <a:gd name="T13" fmla="*/ 65 h 66"/>
                <a:gd name="T14" fmla="*/ 18 w 30"/>
                <a:gd name="T15" fmla="*/ 33 h 66"/>
                <a:gd name="T16" fmla="*/ 26 w 30"/>
                <a:gd name="T17" fmla="*/ 26 h 66"/>
                <a:gd name="T18" fmla="*/ 30 w 30"/>
                <a:gd name="T19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6">
                  <a:moveTo>
                    <a:pt x="30" y="5"/>
                  </a:moveTo>
                  <a:cubicBezTo>
                    <a:pt x="22" y="5"/>
                    <a:pt x="9" y="1"/>
                    <a:pt x="1" y="1"/>
                  </a:cubicBezTo>
                  <a:cubicBezTo>
                    <a:pt x="1" y="0"/>
                    <a:pt x="0" y="7"/>
                    <a:pt x="0" y="7"/>
                  </a:cubicBezTo>
                  <a:cubicBezTo>
                    <a:pt x="1" y="11"/>
                    <a:pt x="0" y="43"/>
                    <a:pt x="0" y="43"/>
                  </a:cubicBezTo>
                  <a:cubicBezTo>
                    <a:pt x="8" y="44"/>
                    <a:pt x="8" y="51"/>
                    <a:pt x="8" y="51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4" y="31"/>
                    <a:pt x="26" y="26"/>
                    <a:pt x="26" y="26"/>
                  </a:cubicBezTo>
                  <a:cubicBezTo>
                    <a:pt x="26" y="26"/>
                    <a:pt x="29" y="11"/>
                    <a:pt x="30" y="5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14">
              <a:extLst>
                <a:ext uri="{FF2B5EF4-FFF2-40B4-BE49-F238E27FC236}">
                  <a16:creationId xmlns:a16="http://schemas.microsoft.com/office/drawing/2014/main" id="{EAD706D2-0084-4292-BA43-D0B9F730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776"/>
              <a:ext cx="59" cy="19"/>
            </a:xfrm>
            <a:custGeom>
              <a:avLst/>
              <a:gdLst>
                <a:gd name="T0" fmla="*/ 0 w 31"/>
                <a:gd name="T1" fmla="*/ 8 h 10"/>
                <a:gd name="T2" fmla="*/ 4 w 31"/>
                <a:gd name="T3" fmla="*/ 4 h 10"/>
                <a:gd name="T4" fmla="*/ 16 w 31"/>
                <a:gd name="T5" fmla="*/ 1 h 10"/>
                <a:gd name="T6" fmla="*/ 19 w 31"/>
                <a:gd name="T7" fmla="*/ 1 h 10"/>
                <a:gd name="T8" fmla="*/ 22 w 31"/>
                <a:gd name="T9" fmla="*/ 2 h 10"/>
                <a:gd name="T10" fmla="*/ 25 w 31"/>
                <a:gd name="T11" fmla="*/ 3 h 10"/>
                <a:gd name="T12" fmla="*/ 27 w 31"/>
                <a:gd name="T13" fmla="*/ 5 h 10"/>
                <a:gd name="T14" fmla="*/ 30 w 31"/>
                <a:gd name="T15" fmla="*/ 8 h 10"/>
                <a:gd name="T16" fmla="*/ 31 w 31"/>
                <a:gd name="T17" fmla="*/ 10 h 10"/>
                <a:gd name="T18" fmla="*/ 29 w 31"/>
                <a:gd name="T19" fmla="*/ 9 h 10"/>
                <a:gd name="T20" fmla="*/ 28 w 31"/>
                <a:gd name="T21" fmla="*/ 9 h 10"/>
                <a:gd name="T22" fmla="*/ 26 w 31"/>
                <a:gd name="T23" fmla="*/ 8 h 10"/>
                <a:gd name="T24" fmla="*/ 23 w 31"/>
                <a:gd name="T25" fmla="*/ 7 h 10"/>
                <a:gd name="T26" fmla="*/ 21 w 31"/>
                <a:gd name="T27" fmla="*/ 7 h 10"/>
                <a:gd name="T28" fmla="*/ 16 w 31"/>
                <a:gd name="T29" fmla="*/ 6 h 10"/>
                <a:gd name="T30" fmla="*/ 10 w 31"/>
                <a:gd name="T31" fmla="*/ 7 h 10"/>
                <a:gd name="T32" fmla="*/ 5 w 31"/>
                <a:gd name="T33" fmla="*/ 7 h 10"/>
                <a:gd name="T34" fmla="*/ 0 w 31"/>
                <a:gd name="T3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10">
                  <a:moveTo>
                    <a:pt x="0" y="8"/>
                  </a:moveTo>
                  <a:cubicBezTo>
                    <a:pt x="0" y="8"/>
                    <a:pt x="1" y="6"/>
                    <a:pt x="4" y="4"/>
                  </a:cubicBezTo>
                  <a:cubicBezTo>
                    <a:pt x="7" y="2"/>
                    <a:pt x="11" y="0"/>
                    <a:pt x="16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2"/>
                    <a:pt x="24" y="3"/>
                    <a:pt x="25" y="3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9" y="6"/>
                    <a:pt x="29" y="7"/>
                    <a:pt x="30" y="8"/>
                  </a:cubicBezTo>
                  <a:cubicBezTo>
                    <a:pt x="30" y="9"/>
                    <a:pt x="31" y="10"/>
                    <a:pt x="31" y="10"/>
                  </a:cubicBezTo>
                  <a:cubicBezTo>
                    <a:pt x="31" y="10"/>
                    <a:pt x="30" y="9"/>
                    <a:pt x="29" y="9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5" y="8"/>
                    <a:pt x="24" y="8"/>
                    <a:pt x="23" y="7"/>
                  </a:cubicBezTo>
                  <a:cubicBezTo>
                    <a:pt x="23" y="7"/>
                    <a:pt x="22" y="7"/>
                    <a:pt x="21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4" y="6"/>
                    <a:pt x="12" y="6"/>
                    <a:pt x="10" y="7"/>
                  </a:cubicBezTo>
                  <a:cubicBezTo>
                    <a:pt x="9" y="7"/>
                    <a:pt x="7" y="7"/>
                    <a:pt x="5" y="7"/>
                  </a:cubicBezTo>
                  <a:cubicBezTo>
                    <a:pt x="2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15">
              <a:extLst>
                <a:ext uri="{FF2B5EF4-FFF2-40B4-BE49-F238E27FC236}">
                  <a16:creationId xmlns:a16="http://schemas.microsoft.com/office/drawing/2014/main" id="{0CD13186-0D20-4FAB-A153-59156709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791"/>
              <a:ext cx="46" cy="19"/>
            </a:xfrm>
            <a:custGeom>
              <a:avLst/>
              <a:gdLst>
                <a:gd name="T0" fmla="*/ 0 w 24"/>
                <a:gd name="T1" fmla="*/ 8 h 10"/>
                <a:gd name="T2" fmla="*/ 3 w 24"/>
                <a:gd name="T3" fmla="*/ 4 h 10"/>
                <a:gd name="T4" fmla="*/ 7 w 24"/>
                <a:gd name="T5" fmla="*/ 1 h 10"/>
                <a:gd name="T6" fmla="*/ 9 w 24"/>
                <a:gd name="T7" fmla="*/ 0 h 10"/>
                <a:gd name="T8" fmla="*/ 12 w 24"/>
                <a:gd name="T9" fmla="*/ 0 h 10"/>
                <a:gd name="T10" fmla="*/ 16 w 24"/>
                <a:gd name="T11" fmla="*/ 0 h 10"/>
                <a:gd name="T12" fmla="*/ 18 w 24"/>
                <a:gd name="T13" fmla="*/ 2 h 10"/>
                <a:gd name="T14" fmla="*/ 22 w 24"/>
                <a:gd name="T15" fmla="*/ 5 h 10"/>
                <a:gd name="T16" fmla="*/ 23 w 24"/>
                <a:gd name="T17" fmla="*/ 8 h 10"/>
                <a:gd name="T18" fmla="*/ 24 w 24"/>
                <a:gd name="T19" fmla="*/ 10 h 10"/>
                <a:gd name="T20" fmla="*/ 23 w 24"/>
                <a:gd name="T21" fmla="*/ 9 h 10"/>
                <a:gd name="T22" fmla="*/ 20 w 24"/>
                <a:gd name="T23" fmla="*/ 8 h 10"/>
                <a:gd name="T24" fmla="*/ 18 w 24"/>
                <a:gd name="T25" fmla="*/ 7 h 10"/>
                <a:gd name="T26" fmla="*/ 16 w 24"/>
                <a:gd name="T27" fmla="*/ 6 h 10"/>
                <a:gd name="T28" fmla="*/ 14 w 24"/>
                <a:gd name="T29" fmla="*/ 6 h 10"/>
                <a:gd name="T30" fmla="*/ 12 w 24"/>
                <a:gd name="T31" fmla="*/ 5 h 10"/>
                <a:gd name="T32" fmla="*/ 8 w 24"/>
                <a:gd name="T33" fmla="*/ 6 h 10"/>
                <a:gd name="T34" fmla="*/ 6 w 24"/>
                <a:gd name="T35" fmla="*/ 6 h 10"/>
                <a:gd name="T36" fmla="*/ 4 w 24"/>
                <a:gd name="T37" fmla="*/ 7 h 10"/>
                <a:gd name="T38" fmla="*/ 0 w 24"/>
                <a:gd name="T3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0">
                  <a:moveTo>
                    <a:pt x="0" y="8"/>
                  </a:moveTo>
                  <a:cubicBezTo>
                    <a:pt x="0" y="8"/>
                    <a:pt x="1" y="6"/>
                    <a:pt x="3" y="4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20" y="3"/>
                    <a:pt x="21" y="4"/>
                    <a:pt x="22" y="5"/>
                  </a:cubicBezTo>
                  <a:cubicBezTo>
                    <a:pt x="23" y="6"/>
                    <a:pt x="23" y="8"/>
                    <a:pt x="23" y="8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0"/>
                    <a:pt x="23" y="9"/>
                    <a:pt x="23" y="9"/>
                  </a:cubicBezTo>
                  <a:cubicBezTo>
                    <a:pt x="22" y="9"/>
                    <a:pt x="21" y="8"/>
                    <a:pt x="20" y="8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1" y="5"/>
                    <a:pt x="9" y="5"/>
                    <a:pt x="8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2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6">
              <a:extLst>
                <a:ext uri="{FF2B5EF4-FFF2-40B4-BE49-F238E27FC236}">
                  <a16:creationId xmlns:a16="http://schemas.microsoft.com/office/drawing/2014/main" id="{70B16975-D02E-4C39-AAD8-0405A3E90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795"/>
              <a:ext cx="213" cy="218"/>
            </a:xfrm>
            <a:custGeom>
              <a:avLst/>
              <a:gdLst>
                <a:gd name="T0" fmla="*/ 76 w 112"/>
                <a:gd name="T1" fmla="*/ 52 h 115"/>
                <a:gd name="T2" fmla="*/ 47 w 112"/>
                <a:gd name="T3" fmla="*/ 53 h 115"/>
                <a:gd name="T4" fmla="*/ 34 w 112"/>
                <a:gd name="T5" fmla="*/ 66 h 115"/>
                <a:gd name="T6" fmla="*/ 31 w 112"/>
                <a:gd name="T7" fmla="*/ 0 h 115"/>
                <a:gd name="T8" fmla="*/ 21 w 112"/>
                <a:gd name="T9" fmla="*/ 20 h 115"/>
                <a:gd name="T10" fmla="*/ 49 w 112"/>
                <a:gd name="T11" fmla="*/ 106 h 115"/>
                <a:gd name="T12" fmla="*/ 108 w 112"/>
                <a:gd name="T13" fmla="*/ 68 h 115"/>
                <a:gd name="T14" fmla="*/ 100 w 112"/>
                <a:gd name="T15" fmla="*/ 63 h 115"/>
                <a:gd name="T16" fmla="*/ 76 w 112"/>
                <a:gd name="T17" fmla="*/ 5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115">
                  <a:moveTo>
                    <a:pt x="76" y="52"/>
                  </a:moveTo>
                  <a:cubicBezTo>
                    <a:pt x="76" y="52"/>
                    <a:pt x="51" y="45"/>
                    <a:pt x="47" y="53"/>
                  </a:cubicBezTo>
                  <a:cubicBezTo>
                    <a:pt x="43" y="61"/>
                    <a:pt x="41" y="69"/>
                    <a:pt x="34" y="66"/>
                  </a:cubicBezTo>
                  <a:cubicBezTo>
                    <a:pt x="28" y="62"/>
                    <a:pt x="31" y="0"/>
                    <a:pt x="31" y="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0" y="96"/>
                    <a:pt x="49" y="106"/>
                  </a:cubicBezTo>
                  <a:cubicBezTo>
                    <a:pt x="100" y="115"/>
                    <a:pt x="112" y="96"/>
                    <a:pt x="108" y="68"/>
                  </a:cubicBezTo>
                  <a:cubicBezTo>
                    <a:pt x="108" y="68"/>
                    <a:pt x="102" y="71"/>
                    <a:pt x="100" y="63"/>
                  </a:cubicBezTo>
                  <a:cubicBezTo>
                    <a:pt x="97" y="56"/>
                    <a:pt x="103" y="49"/>
                    <a:pt x="76" y="52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17">
              <a:extLst>
                <a:ext uri="{FF2B5EF4-FFF2-40B4-BE49-F238E27FC236}">
                  <a16:creationId xmlns:a16="http://schemas.microsoft.com/office/drawing/2014/main" id="{7CA30DD2-F6B5-4099-8D20-7F1DB8B6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662"/>
              <a:ext cx="214" cy="133"/>
            </a:xfrm>
            <a:custGeom>
              <a:avLst/>
              <a:gdLst>
                <a:gd name="T0" fmla="*/ 3 w 112"/>
                <a:gd name="T1" fmla="*/ 49 h 70"/>
                <a:gd name="T2" fmla="*/ 23 w 112"/>
                <a:gd name="T3" fmla="*/ 25 h 70"/>
                <a:gd name="T4" fmla="*/ 73 w 112"/>
                <a:gd name="T5" fmla="*/ 4 h 70"/>
                <a:gd name="T6" fmla="*/ 59 w 112"/>
                <a:gd name="T7" fmla="*/ 11 h 70"/>
                <a:gd name="T8" fmla="*/ 109 w 112"/>
                <a:gd name="T9" fmla="*/ 13 h 70"/>
                <a:gd name="T10" fmla="*/ 94 w 112"/>
                <a:gd name="T11" fmla="*/ 25 h 70"/>
                <a:gd name="T12" fmla="*/ 112 w 112"/>
                <a:gd name="T13" fmla="*/ 21 h 70"/>
                <a:gd name="T14" fmla="*/ 99 w 112"/>
                <a:gd name="T15" fmla="*/ 46 h 70"/>
                <a:gd name="T16" fmla="*/ 31 w 112"/>
                <a:gd name="T17" fmla="*/ 50 h 70"/>
                <a:gd name="T18" fmla="*/ 6 w 112"/>
                <a:gd name="T19" fmla="*/ 4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70">
                  <a:moveTo>
                    <a:pt x="3" y="49"/>
                  </a:moveTo>
                  <a:cubicBezTo>
                    <a:pt x="3" y="49"/>
                    <a:pt x="0" y="22"/>
                    <a:pt x="23" y="25"/>
                  </a:cubicBezTo>
                  <a:cubicBezTo>
                    <a:pt x="23" y="25"/>
                    <a:pt x="40" y="3"/>
                    <a:pt x="73" y="4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9" y="11"/>
                    <a:pt x="78" y="0"/>
                    <a:pt x="109" y="13"/>
                  </a:cubicBezTo>
                  <a:cubicBezTo>
                    <a:pt x="109" y="13"/>
                    <a:pt x="106" y="24"/>
                    <a:pt x="94" y="25"/>
                  </a:cubicBezTo>
                  <a:cubicBezTo>
                    <a:pt x="94" y="25"/>
                    <a:pt x="108" y="23"/>
                    <a:pt x="112" y="21"/>
                  </a:cubicBezTo>
                  <a:cubicBezTo>
                    <a:pt x="112" y="21"/>
                    <a:pt x="110" y="42"/>
                    <a:pt x="99" y="46"/>
                  </a:cubicBezTo>
                  <a:cubicBezTo>
                    <a:pt x="88" y="50"/>
                    <a:pt x="47" y="30"/>
                    <a:pt x="31" y="50"/>
                  </a:cubicBezTo>
                  <a:cubicBezTo>
                    <a:pt x="16" y="70"/>
                    <a:pt x="6" y="46"/>
                    <a:pt x="6" y="46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18">
              <a:extLst>
                <a:ext uri="{FF2B5EF4-FFF2-40B4-BE49-F238E27FC236}">
                  <a16:creationId xmlns:a16="http://schemas.microsoft.com/office/drawing/2014/main" id="{BCD055FB-6438-461B-938A-6604EEF0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803"/>
              <a:ext cx="86" cy="64"/>
            </a:xfrm>
            <a:custGeom>
              <a:avLst/>
              <a:gdLst>
                <a:gd name="T0" fmla="*/ 11 w 45"/>
                <a:gd name="T1" fmla="*/ 0 h 34"/>
                <a:gd name="T2" fmla="*/ 45 w 45"/>
                <a:gd name="T3" fmla="*/ 5 h 34"/>
                <a:gd name="T4" fmla="*/ 23 w 45"/>
                <a:gd name="T5" fmla="*/ 30 h 34"/>
                <a:gd name="T6" fmla="*/ 11 w 45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4">
                  <a:moveTo>
                    <a:pt x="11" y="0"/>
                  </a:move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34"/>
                    <a:pt x="23" y="30"/>
                  </a:cubicBezTo>
                  <a:cubicBezTo>
                    <a:pt x="0" y="27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19">
              <a:extLst>
                <a:ext uri="{FF2B5EF4-FFF2-40B4-BE49-F238E27FC236}">
                  <a16:creationId xmlns:a16="http://schemas.microsoft.com/office/drawing/2014/main" id="{82D1080B-5C2A-4BAC-816E-BD9A0AA0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1801"/>
              <a:ext cx="74" cy="62"/>
            </a:xfrm>
            <a:custGeom>
              <a:avLst/>
              <a:gdLst>
                <a:gd name="T0" fmla="*/ 4 w 39"/>
                <a:gd name="T1" fmla="*/ 1 h 33"/>
                <a:gd name="T2" fmla="*/ 4 w 39"/>
                <a:gd name="T3" fmla="*/ 3 h 33"/>
                <a:gd name="T4" fmla="*/ 38 w 39"/>
                <a:gd name="T5" fmla="*/ 7 h 33"/>
                <a:gd name="T6" fmla="*/ 38 w 39"/>
                <a:gd name="T7" fmla="*/ 6 h 33"/>
                <a:gd name="T8" fmla="*/ 37 w 39"/>
                <a:gd name="T9" fmla="*/ 6 h 33"/>
                <a:gd name="T10" fmla="*/ 37 w 39"/>
                <a:gd name="T11" fmla="*/ 7 h 33"/>
                <a:gd name="T12" fmla="*/ 33 w 39"/>
                <a:gd name="T13" fmla="*/ 21 h 33"/>
                <a:gd name="T14" fmla="*/ 28 w 39"/>
                <a:gd name="T15" fmla="*/ 27 h 33"/>
                <a:gd name="T16" fmla="*/ 19 w 39"/>
                <a:gd name="T17" fmla="*/ 30 h 33"/>
                <a:gd name="T18" fmla="*/ 16 w 39"/>
                <a:gd name="T19" fmla="*/ 30 h 33"/>
                <a:gd name="T20" fmla="*/ 5 w 39"/>
                <a:gd name="T21" fmla="*/ 24 h 33"/>
                <a:gd name="T22" fmla="*/ 3 w 39"/>
                <a:gd name="T23" fmla="*/ 15 h 33"/>
                <a:gd name="T24" fmla="*/ 4 w 39"/>
                <a:gd name="T25" fmla="*/ 6 h 33"/>
                <a:gd name="T26" fmla="*/ 5 w 39"/>
                <a:gd name="T27" fmla="*/ 3 h 33"/>
                <a:gd name="T28" fmla="*/ 5 w 39"/>
                <a:gd name="T29" fmla="*/ 2 h 33"/>
                <a:gd name="T30" fmla="*/ 5 w 39"/>
                <a:gd name="T31" fmla="*/ 2 h 33"/>
                <a:gd name="T32" fmla="*/ 4 w 39"/>
                <a:gd name="T33" fmla="*/ 1 h 33"/>
                <a:gd name="T34" fmla="*/ 4 w 39"/>
                <a:gd name="T35" fmla="*/ 3 h 33"/>
                <a:gd name="T36" fmla="*/ 4 w 39"/>
                <a:gd name="T37" fmla="*/ 1 h 33"/>
                <a:gd name="T38" fmla="*/ 3 w 39"/>
                <a:gd name="T39" fmla="*/ 1 h 33"/>
                <a:gd name="T40" fmla="*/ 0 w 39"/>
                <a:gd name="T41" fmla="*/ 15 h 33"/>
                <a:gd name="T42" fmla="*/ 3 w 39"/>
                <a:gd name="T43" fmla="*/ 26 h 33"/>
                <a:gd name="T44" fmla="*/ 15 w 39"/>
                <a:gd name="T45" fmla="*/ 33 h 33"/>
                <a:gd name="T46" fmla="*/ 19 w 39"/>
                <a:gd name="T47" fmla="*/ 33 h 33"/>
                <a:gd name="T48" fmla="*/ 31 w 39"/>
                <a:gd name="T49" fmla="*/ 29 h 33"/>
                <a:gd name="T50" fmla="*/ 38 w 39"/>
                <a:gd name="T51" fmla="*/ 14 h 33"/>
                <a:gd name="T52" fmla="*/ 39 w 39"/>
                <a:gd name="T53" fmla="*/ 6 h 33"/>
                <a:gd name="T54" fmla="*/ 39 w 39"/>
                <a:gd name="T55" fmla="*/ 5 h 33"/>
                <a:gd name="T56" fmla="*/ 3 w 39"/>
                <a:gd name="T57" fmla="*/ 0 h 33"/>
                <a:gd name="T58" fmla="*/ 3 w 39"/>
                <a:gd name="T59" fmla="*/ 1 h 33"/>
                <a:gd name="T60" fmla="*/ 4 w 39"/>
                <a:gd name="T6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" h="3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7" y="9"/>
                    <a:pt x="36" y="15"/>
                    <a:pt x="33" y="21"/>
                  </a:cubicBezTo>
                  <a:cubicBezTo>
                    <a:pt x="32" y="23"/>
                    <a:pt x="30" y="26"/>
                    <a:pt x="28" y="27"/>
                  </a:cubicBezTo>
                  <a:cubicBezTo>
                    <a:pt x="26" y="29"/>
                    <a:pt x="23" y="30"/>
                    <a:pt x="19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0" y="29"/>
                    <a:pt x="7" y="27"/>
                    <a:pt x="5" y="24"/>
                  </a:cubicBezTo>
                  <a:cubicBezTo>
                    <a:pt x="3" y="22"/>
                    <a:pt x="3" y="18"/>
                    <a:pt x="3" y="15"/>
                  </a:cubicBezTo>
                  <a:cubicBezTo>
                    <a:pt x="3" y="12"/>
                    <a:pt x="3" y="8"/>
                    <a:pt x="4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8"/>
                    <a:pt x="0" y="15"/>
                  </a:cubicBezTo>
                  <a:cubicBezTo>
                    <a:pt x="0" y="19"/>
                    <a:pt x="1" y="23"/>
                    <a:pt x="3" y="26"/>
                  </a:cubicBezTo>
                  <a:cubicBezTo>
                    <a:pt x="6" y="29"/>
                    <a:pt x="9" y="32"/>
                    <a:pt x="15" y="33"/>
                  </a:cubicBezTo>
                  <a:cubicBezTo>
                    <a:pt x="17" y="33"/>
                    <a:pt x="18" y="33"/>
                    <a:pt x="19" y="33"/>
                  </a:cubicBezTo>
                  <a:cubicBezTo>
                    <a:pt x="24" y="33"/>
                    <a:pt x="28" y="31"/>
                    <a:pt x="31" y="29"/>
                  </a:cubicBezTo>
                  <a:cubicBezTo>
                    <a:pt x="35" y="25"/>
                    <a:pt x="37" y="19"/>
                    <a:pt x="38" y="14"/>
                  </a:cubicBezTo>
                  <a:cubicBezTo>
                    <a:pt x="39" y="10"/>
                    <a:pt x="39" y="6"/>
                    <a:pt x="39" y="6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20">
              <a:extLst>
                <a:ext uri="{FF2B5EF4-FFF2-40B4-BE49-F238E27FC236}">
                  <a16:creationId xmlns:a16="http://schemas.microsoft.com/office/drawing/2014/main" id="{DF26368B-4E6E-46DC-8319-CDC647ABA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799"/>
              <a:ext cx="76" cy="19"/>
            </a:xfrm>
            <a:custGeom>
              <a:avLst/>
              <a:gdLst>
                <a:gd name="T0" fmla="*/ 76 w 76"/>
                <a:gd name="T1" fmla="*/ 11 h 19"/>
                <a:gd name="T2" fmla="*/ 2 w 76"/>
                <a:gd name="T3" fmla="*/ 0 h 19"/>
                <a:gd name="T4" fmla="*/ 0 w 76"/>
                <a:gd name="T5" fmla="*/ 9 h 19"/>
                <a:gd name="T6" fmla="*/ 74 w 76"/>
                <a:gd name="T7" fmla="*/ 19 h 19"/>
                <a:gd name="T8" fmla="*/ 76 w 76"/>
                <a:gd name="T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9">
                  <a:moveTo>
                    <a:pt x="76" y="11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74" y="19"/>
                  </a:lnTo>
                  <a:lnTo>
                    <a:pt x="76" y="1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21">
              <a:extLst>
                <a:ext uri="{FF2B5EF4-FFF2-40B4-BE49-F238E27FC236}">
                  <a16:creationId xmlns:a16="http://schemas.microsoft.com/office/drawing/2014/main" id="{1F8E1736-3839-4885-B044-EFC9FB58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14"/>
              <a:ext cx="85" cy="59"/>
            </a:xfrm>
            <a:custGeom>
              <a:avLst/>
              <a:gdLst>
                <a:gd name="T0" fmla="*/ 38 w 45"/>
                <a:gd name="T1" fmla="*/ 3 h 31"/>
                <a:gd name="T2" fmla="*/ 5 w 45"/>
                <a:gd name="T3" fmla="*/ 0 h 31"/>
                <a:gd name="T4" fmla="*/ 22 w 45"/>
                <a:gd name="T5" fmla="*/ 31 h 31"/>
                <a:gd name="T6" fmla="*/ 38 w 45"/>
                <a:gd name="T7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1">
                  <a:moveTo>
                    <a:pt x="38" y="3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31"/>
                    <a:pt x="22" y="31"/>
                  </a:cubicBezTo>
                  <a:cubicBezTo>
                    <a:pt x="45" y="30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22">
              <a:extLst>
                <a:ext uri="{FF2B5EF4-FFF2-40B4-BE49-F238E27FC236}">
                  <a16:creationId xmlns:a16="http://schemas.microsoft.com/office/drawing/2014/main" id="{2E2BECB9-C2EB-4D88-9D04-7648A500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812"/>
              <a:ext cx="71" cy="63"/>
            </a:xfrm>
            <a:custGeom>
              <a:avLst/>
              <a:gdLst>
                <a:gd name="T0" fmla="*/ 35 w 37"/>
                <a:gd name="T1" fmla="*/ 4 h 33"/>
                <a:gd name="T2" fmla="*/ 35 w 37"/>
                <a:gd name="T3" fmla="*/ 2 h 33"/>
                <a:gd name="T4" fmla="*/ 1 w 37"/>
                <a:gd name="T5" fmla="*/ 0 h 33"/>
                <a:gd name="T6" fmla="*/ 1 w 37"/>
                <a:gd name="T7" fmla="*/ 1 h 33"/>
                <a:gd name="T8" fmla="*/ 0 w 37"/>
                <a:gd name="T9" fmla="*/ 9 h 33"/>
                <a:gd name="T10" fmla="*/ 4 w 37"/>
                <a:gd name="T11" fmla="*/ 24 h 33"/>
                <a:gd name="T12" fmla="*/ 19 w 37"/>
                <a:gd name="T13" fmla="*/ 33 h 33"/>
                <a:gd name="T14" fmla="*/ 19 w 37"/>
                <a:gd name="T15" fmla="*/ 33 h 33"/>
                <a:gd name="T16" fmla="*/ 34 w 37"/>
                <a:gd name="T17" fmla="*/ 26 h 33"/>
                <a:gd name="T18" fmla="*/ 37 w 37"/>
                <a:gd name="T19" fmla="*/ 13 h 33"/>
                <a:gd name="T20" fmla="*/ 36 w 37"/>
                <a:gd name="T21" fmla="*/ 3 h 33"/>
                <a:gd name="T22" fmla="*/ 36 w 37"/>
                <a:gd name="T23" fmla="*/ 2 h 33"/>
                <a:gd name="T24" fmla="*/ 35 w 37"/>
                <a:gd name="T25" fmla="*/ 2 h 33"/>
                <a:gd name="T26" fmla="*/ 35 w 37"/>
                <a:gd name="T27" fmla="*/ 4 h 33"/>
                <a:gd name="T28" fmla="*/ 34 w 37"/>
                <a:gd name="T29" fmla="*/ 4 h 33"/>
                <a:gd name="T30" fmla="*/ 34 w 37"/>
                <a:gd name="T31" fmla="*/ 5 h 33"/>
                <a:gd name="T32" fmla="*/ 35 w 37"/>
                <a:gd name="T33" fmla="*/ 13 h 33"/>
                <a:gd name="T34" fmla="*/ 32 w 37"/>
                <a:gd name="T35" fmla="*/ 24 h 33"/>
                <a:gd name="T36" fmla="*/ 19 w 37"/>
                <a:gd name="T37" fmla="*/ 30 h 33"/>
                <a:gd name="T38" fmla="*/ 19 w 37"/>
                <a:gd name="T39" fmla="*/ 30 h 33"/>
                <a:gd name="T40" fmla="*/ 6 w 37"/>
                <a:gd name="T41" fmla="*/ 23 h 33"/>
                <a:gd name="T42" fmla="*/ 3 w 37"/>
                <a:gd name="T43" fmla="*/ 9 h 33"/>
                <a:gd name="T44" fmla="*/ 3 w 37"/>
                <a:gd name="T45" fmla="*/ 3 h 33"/>
                <a:gd name="T46" fmla="*/ 3 w 37"/>
                <a:gd name="T47" fmla="*/ 2 h 33"/>
                <a:gd name="T48" fmla="*/ 3 w 37"/>
                <a:gd name="T49" fmla="*/ 1 h 33"/>
                <a:gd name="T50" fmla="*/ 2 w 37"/>
                <a:gd name="T51" fmla="*/ 1 h 33"/>
                <a:gd name="T52" fmla="*/ 2 w 37"/>
                <a:gd name="T53" fmla="*/ 2 h 33"/>
                <a:gd name="T54" fmla="*/ 35 w 37"/>
                <a:gd name="T55" fmla="*/ 5 h 33"/>
                <a:gd name="T56" fmla="*/ 35 w 37"/>
                <a:gd name="T57" fmla="*/ 4 h 33"/>
                <a:gd name="T58" fmla="*/ 34 w 37"/>
                <a:gd name="T59" fmla="*/ 4 h 33"/>
                <a:gd name="T60" fmla="*/ 35 w 37"/>
                <a:gd name="T6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" h="33">
                  <a:moveTo>
                    <a:pt x="35" y="4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4"/>
                    <a:pt x="0" y="9"/>
                  </a:cubicBezTo>
                  <a:cubicBezTo>
                    <a:pt x="0" y="13"/>
                    <a:pt x="1" y="19"/>
                    <a:pt x="4" y="24"/>
                  </a:cubicBezTo>
                  <a:cubicBezTo>
                    <a:pt x="6" y="29"/>
                    <a:pt x="11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7" y="33"/>
                    <a:pt x="31" y="30"/>
                    <a:pt x="34" y="26"/>
                  </a:cubicBezTo>
                  <a:cubicBezTo>
                    <a:pt x="36" y="22"/>
                    <a:pt x="37" y="17"/>
                    <a:pt x="37" y="13"/>
                  </a:cubicBezTo>
                  <a:cubicBezTo>
                    <a:pt x="37" y="8"/>
                    <a:pt x="36" y="3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4"/>
                    <a:pt x="34" y="5"/>
                  </a:cubicBezTo>
                  <a:cubicBezTo>
                    <a:pt x="34" y="6"/>
                    <a:pt x="35" y="9"/>
                    <a:pt x="35" y="13"/>
                  </a:cubicBezTo>
                  <a:cubicBezTo>
                    <a:pt x="35" y="17"/>
                    <a:pt x="34" y="21"/>
                    <a:pt x="32" y="24"/>
                  </a:cubicBezTo>
                  <a:cubicBezTo>
                    <a:pt x="30" y="28"/>
                    <a:pt x="26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2" y="30"/>
                    <a:pt x="8" y="27"/>
                    <a:pt x="6" y="23"/>
                  </a:cubicBezTo>
                  <a:cubicBezTo>
                    <a:pt x="4" y="19"/>
                    <a:pt x="3" y="13"/>
                    <a:pt x="3" y="9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lnTo>
                    <a:pt x="35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23">
              <a:extLst>
                <a:ext uri="{FF2B5EF4-FFF2-40B4-BE49-F238E27FC236}">
                  <a16:creationId xmlns:a16="http://schemas.microsoft.com/office/drawing/2014/main" id="{38F0CB9C-07FA-406E-9700-F0985CF3F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810"/>
              <a:ext cx="75" cy="14"/>
            </a:xfrm>
            <a:custGeom>
              <a:avLst/>
              <a:gdLst>
                <a:gd name="T0" fmla="*/ 0 w 75"/>
                <a:gd name="T1" fmla="*/ 0 h 14"/>
                <a:gd name="T2" fmla="*/ 73 w 75"/>
                <a:gd name="T3" fmla="*/ 6 h 14"/>
                <a:gd name="T4" fmla="*/ 75 w 75"/>
                <a:gd name="T5" fmla="*/ 14 h 14"/>
                <a:gd name="T6" fmla="*/ 2 w 75"/>
                <a:gd name="T7" fmla="*/ 8 h 14"/>
                <a:gd name="T8" fmla="*/ 0 w 7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4">
                  <a:moveTo>
                    <a:pt x="0" y="0"/>
                  </a:moveTo>
                  <a:lnTo>
                    <a:pt x="73" y="6"/>
                  </a:lnTo>
                  <a:lnTo>
                    <a:pt x="75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24">
              <a:extLst>
                <a:ext uri="{FF2B5EF4-FFF2-40B4-BE49-F238E27FC236}">
                  <a16:creationId xmlns:a16="http://schemas.microsoft.com/office/drawing/2014/main" id="{F113AA5F-C152-42F5-AA5F-5345E9A92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27"/>
              <a:ext cx="32" cy="67"/>
            </a:xfrm>
            <a:custGeom>
              <a:avLst/>
              <a:gdLst>
                <a:gd name="T0" fmla="*/ 0 w 32"/>
                <a:gd name="T1" fmla="*/ 67 h 67"/>
                <a:gd name="T2" fmla="*/ 9 w 32"/>
                <a:gd name="T3" fmla="*/ 0 h 67"/>
                <a:gd name="T4" fmla="*/ 32 w 32"/>
                <a:gd name="T5" fmla="*/ 59 h 67"/>
                <a:gd name="T6" fmla="*/ 0 w 32"/>
                <a:gd name="T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67">
                  <a:moveTo>
                    <a:pt x="0" y="67"/>
                  </a:moveTo>
                  <a:lnTo>
                    <a:pt x="9" y="0"/>
                  </a:lnTo>
                  <a:lnTo>
                    <a:pt x="32" y="59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225">
              <a:extLst>
                <a:ext uri="{FF2B5EF4-FFF2-40B4-BE49-F238E27FC236}">
                  <a16:creationId xmlns:a16="http://schemas.microsoft.com/office/drawing/2014/main" id="{B59FE44F-480D-44CA-99E0-93DE5E5A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799"/>
              <a:ext cx="54" cy="26"/>
            </a:xfrm>
            <a:custGeom>
              <a:avLst/>
              <a:gdLst>
                <a:gd name="T0" fmla="*/ 52 w 54"/>
                <a:gd name="T1" fmla="*/ 9 h 26"/>
                <a:gd name="T2" fmla="*/ 0 w 54"/>
                <a:gd name="T3" fmla="*/ 26 h 26"/>
                <a:gd name="T4" fmla="*/ 0 w 54"/>
                <a:gd name="T5" fmla="*/ 19 h 26"/>
                <a:gd name="T6" fmla="*/ 54 w 54"/>
                <a:gd name="T7" fmla="*/ 0 h 26"/>
                <a:gd name="T8" fmla="*/ 52 w 54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6">
                  <a:moveTo>
                    <a:pt x="52" y="9"/>
                  </a:moveTo>
                  <a:lnTo>
                    <a:pt x="0" y="26"/>
                  </a:lnTo>
                  <a:lnTo>
                    <a:pt x="0" y="19"/>
                  </a:lnTo>
                  <a:lnTo>
                    <a:pt x="54" y="0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226">
              <a:extLst>
                <a:ext uri="{FF2B5EF4-FFF2-40B4-BE49-F238E27FC236}">
                  <a16:creationId xmlns:a16="http://schemas.microsoft.com/office/drawing/2014/main" id="{9CA899D9-8051-4242-84C3-6EB6C0818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818"/>
              <a:ext cx="21" cy="9"/>
            </a:xfrm>
            <a:custGeom>
              <a:avLst/>
              <a:gdLst>
                <a:gd name="T0" fmla="*/ 2 w 11"/>
                <a:gd name="T1" fmla="*/ 4 h 5"/>
                <a:gd name="T2" fmla="*/ 5 w 11"/>
                <a:gd name="T3" fmla="*/ 3 h 5"/>
                <a:gd name="T4" fmla="*/ 9 w 11"/>
                <a:gd name="T5" fmla="*/ 5 h 5"/>
                <a:gd name="T6" fmla="*/ 11 w 11"/>
                <a:gd name="T7" fmla="*/ 3 h 5"/>
                <a:gd name="T8" fmla="*/ 5 w 11"/>
                <a:gd name="T9" fmla="*/ 0 h 5"/>
                <a:gd name="T10" fmla="*/ 0 w 11"/>
                <a:gd name="T11" fmla="*/ 2 h 5"/>
                <a:gd name="T12" fmla="*/ 2 w 11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">
                  <a:moveTo>
                    <a:pt x="2" y="4"/>
                  </a:moveTo>
                  <a:cubicBezTo>
                    <a:pt x="3" y="4"/>
                    <a:pt x="4" y="3"/>
                    <a:pt x="5" y="3"/>
                  </a:cubicBezTo>
                  <a:cubicBezTo>
                    <a:pt x="6" y="3"/>
                    <a:pt x="8" y="4"/>
                    <a:pt x="9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227">
              <a:extLst>
                <a:ext uri="{FF2B5EF4-FFF2-40B4-BE49-F238E27FC236}">
                  <a16:creationId xmlns:a16="http://schemas.microsoft.com/office/drawing/2014/main" id="{CCDDE3E4-CF09-4EA5-9D74-1767D41C9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225"/>
              <a:ext cx="703" cy="51"/>
            </a:xfrm>
            <a:custGeom>
              <a:avLst/>
              <a:gdLst>
                <a:gd name="T0" fmla="*/ 186 w 369"/>
                <a:gd name="T1" fmla="*/ 0 h 27"/>
                <a:gd name="T2" fmla="*/ 185 w 369"/>
                <a:gd name="T3" fmla="*/ 0 h 27"/>
                <a:gd name="T4" fmla="*/ 0 w 369"/>
                <a:gd name="T5" fmla="*/ 14 h 27"/>
                <a:gd name="T6" fmla="*/ 183 w 369"/>
                <a:gd name="T7" fmla="*/ 27 h 27"/>
                <a:gd name="T8" fmla="*/ 185 w 369"/>
                <a:gd name="T9" fmla="*/ 27 h 27"/>
                <a:gd name="T10" fmla="*/ 369 w 369"/>
                <a:gd name="T11" fmla="*/ 13 h 27"/>
                <a:gd name="T12" fmla="*/ 186 w 36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27">
                  <a:moveTo>
                    <a:pt x="186" y="0"/>
                  </a:moveTo>
                  <a:cubicBezTo>
                    <a:pt x="186" y="0"/>
                    <a:pt x="185" y="0"/>
                    <a:pt x="185" y="0"/>
                  </a:cubicBezTo>
                  <a:cubicBezTo>
                    <a:pt x="83" y="0"/>
                    <a:pt x="0" y="6"/>
                    <a:pt x="0" y="14"/>
                  </a:cubicBezTo>
                  <a:cubicBezTo>
                    <a:pt x="0" y="21"/>
                    <a:pt x="82" y="27"/>
                    <a:pt x="183" y="27"/>
                  </a:cubicBezTo>
                  <a:cubicBezTo>
                    <a:pt x="184" y="27"/>
                    <a:pt x="184" y="27"/>
                    <a:pt x="185" y="27"/>
                  </a:cubicBezTo>
                  <a:cubicBezTo>
                    <a:pt x="287" y="27"/>
                    <a:pt x="369" y="21"/>
                    <a:pt x="369" y="13"/>
                  </a:cubicBezTo>
                  <a:cubicBezTo>
                    <a:pt x="369" y="6"/>
                    <a:pt x="287" y="0"/>
                    <a:pt x="186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228">
              <a:extLst>
                <a:ext uri="{FF2B5EF4-FFF2-40B4-BE49-F238E27FC236}">
                  <a16:creationId xmlns:a16="http://schemas.microsoft.com/office/drawing/2014/main" id="{4D4EA100-5860-47BF-B600-529336D14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124"/>
              <a:ext cx="55" cy="99"/>
            </a:xfrm>
            <a:custGeom>
              <a:avLst/>
              <a:gdLst>
                <a:gd name="T0" fmla="*/ 0 w 55"/>
                <a:gd name="T1" fmla="*/ 6 h 99"/>
                <a:gd name="T2" fmla="*/ 17 w 55"/>
                <a:gd name="T3" fmla="*/ 99 h 99"/>
                <a:gd name="T4" fmla="*/ 55 w 55"/>
                <a:gd name="T5" fmla="*/ 99 h 99"/>
                <a:gd name="T6" fmla="*/ 39 w 55"/>
                <a:gd name="T7" fmla="*/ 0 h 99"/>
                <a:gd name="T8" fmla="*/ 0 w 55"/>
                <a:gd name="T9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99">
                  <a:moveTo>
                    <a:pt x="0" y="6"/>
                  </a:moveTo>
                  <a:lnTo>
                    <a:pt x="17" y="99"/>
                  </a:lnTo>
                  <a:lnTo>
                    <a:pt x="55" y="99"/>
                  </a:lnTo>
                  <a:lnTo>
                    <a:pt x="39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229">
              <a:extLst>
                <a:ext uri="{FF2B5EF4-FFF2-40B4-BE49-F238E27FC236}">
                  <a16:creationId xmlns:a16="http://schemas.microsoft.com/office/drawing/2014/main" id="{230844CE-113D-4DE0-8561-414C83BAC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166"/>
              <a:ext cx="188" cy="93"/>
            </a:xfrm>
            <a:custGeom>
              <a:avLst/>
              <a:gdLst>
                <a:gd name="T0" fmla="*/ 30 w 99"/>
                <a:gd name="T1" fmla="*/ 0 h 49"/>
                <a:gd name="T2" fmla="*/ 63 w 99"/>
                <a:gd name="T3" fmla="*/ 9 h 49"/>
                <a:gd name="T4" fmla="*/ 99 w 99"/>
                <a:gd name="T5" fmla="*/ 20 h 49"/>
                <a:gd name="T6" fmla="*/ 35 w 99"/>
                <a:gd name="T7" fmla="*/ 38 h 49"/>
                <a:gd name="T8" fmla="*/ 36 w 99"/>
                <a:gd name="T9" fmla="*/ 42 h 49"/>
                <a:gd name="T10" fmla="*/ 10 w 99"/>
                <a:gd name="T11" fmla="*/ 49 h 49"/>
                <a:gd name="T12" fmla="*/ 0 w 99"/>
                <a:gd name="T13" fmla="*/ 16 h 49"/>
                <a:gd name="T14" fmla="*/ 22 w 99"/>
                <a:gd name="T15" fmla="*/ 11 h 49"/>
                <a:gd name="T16" fmla="*/ 19 w 99"/>
                <a:gd name="T17" fmla="*/ 9 h 49"/>
                <a:gd name="T18" fmla="*/ 30 w 99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49">
                  <a:moveTo>
                    <a:pt x="30" y="0"/>
                  </a:moveTo>
                  <a:cubicBezTo>
                    <a:pt x="30" y="0"/>
                    <a:pt x="45" y="10"/>
                    <a:pt x="63" y="9"/>
                  </a:cubicBezTo>
                  <a:cubicBezTo>
                    <a:pt x="81" y="9"/>
                    <a:pt x="97" y="10"/>
                    <a:pt x="99" y="20"/>
                  </a:cubicBezTo>
                  <a:cubicBezTo>
                    <a:pt x="99" y="20"/>
                    <a:pt x="78" y="39"/>
                    <a:pt x="35" y="38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9"/>
                    <a:pt x="19" y="9"/>
                    <a:pt x="19" y="9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230">
              <a:extLst>
                <a:ext uri="{FF2B5EF4-FFF2-40B4-BE49-F238E27FC236}">
                  <a16:creationId xmlns:a16="http://schemas.microsoft.com/office/drawing/2014/main" id="{F1BD0576-0CA2-4D4E-8FEC-74159BDEF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198"/>
              <a:ext cx="173" cy="61"/>
            </a:xfrm>
            <a:custGeom>
              <a:avLst/>
              <a:gdLst>
                <a:gd name="T0" fmla="*/ 44 w 91"/>
                <a:gd name="T1" fmla="*/ 16 h 32"/>
                <a:gd name="T2" fmla="*/ 90 w 91"/>
                <a:gd name="T3" fmla="*/ 0 h 32"/>
                <a:gd name="T4" fmla="*/ 91 w 91"/>
                <a:gd name="T5" fmla="*/ 3 h 32"/>
                <a:gd name="T6" fmla="*/ 27 w 91"/>
                <a:gd name="T7" fmla="*/ 21 h 32"/>
                <a:gd name="T8" fmla="*/ 28 w 91"/>
                <a:gd name="T9" fmla="*/ 25 h 32"/>
                <a:gd name="T10" fmla="*/ 2 w 91"/>
                <a:gd name="T11" fmla="*/ 32 h 32"/>
                <a:gd name="T12" fmla="*/ 0 w 91"/>
                <a:gd name="T13" fmla="*/ 26 h 32"/>
                <a:gd name="T14" fmla="*/ 44 w 91"/>
                <a:gd name="T1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2">
                  <a:moveTo>
                    <a:pt x="44" y="16"/>
                  </a:moveTo>
                  <a:cubicBezTo>
                    <a:pt x="82" y="14"/>
                    <a:pt x="88" y="2"/>
                    <a:pt x="90" y="0"/>
                  </a:cubicBezTo>
                  <a:cubicBezTo>
                    <a:pt x="91" y="1"/>
                    <a:pt x="91" y="2"/>
                    <a:pt x="91" y="3"/>
                  </a:cubicBezTo>
                  <a:cubicBezTo>
                    <a:pt x="91" y="3"/>
                    <a:pt x="70" y="22"/>
                    <a:pt x="27" y="21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" y="23"/>
                    <a:pt x="16" y="18"/>
                    <a:pt x="44" y="1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31">
              <a:extLst>
                <a:ext uri="{FF2B5EF4-FFF2-40B4-BE49-F238E27FC236}">
                  <a16:creationId xmlns:a16="http://schemas.microsoft.com/office/drawing/2014/main" id="{B5EFD1F8-EA8B-4377-A934-E5B4D478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3124"/>
              <a:ext cx="55" cy="99"/>
            </a:xfrm>
            <a:custGeom>
              <a:avLst/>
              <a:gdLst>
                <a:gd name="T0" fmla="*/ 55 w 55"/>
                <a:gd name="T1" fmla="*/ 6 h 99"/>
                <a:gd name="T2" fmla="*/ 38 w 55"/>
                <a:gd name="T3" fmla="*/ 99 h 99"/>
                <a:gd name="T4" fmla="*/ 0 w 55"/>
                <a:gd name="T5" fmla="*/ 99 h 99"/>
                <a:gd name="T6" fmla="*/ 15 w 55"/>
                <a:gd name="T7" fmla="*/ 0 h 99"/>
                <a:gd name="T8" fmla="*/ 55 w 55"/>
                <a:gd name="T9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99">
                  <a:moveTo>
                    <a:pt x="55" y="6"/>
                  </a:moveTo>
                  <a:lnTo>
                    <a:pt x="38" y="99"/>
                  </a:lnTo>
                  <a:lnTo>
                    <a:pt x="0" y="99"/>
                  </a:lnTo>
                  <a:lnTo>
                    <a:pt x="15" y="0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32">
              <a:extLst>
                <a:ext uri="{FF2B5EF4-FFF2-40B4-BE49-F238E27FC236}">
                  <a16:creationId xmlns:a16="http://schemas.microsoft.com/office/drawing/2014/main" id="{3FFBB870-0E59-4CE3-A819-CC520982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166"/>
              <a:ext cx="190" cy="93"/>
            </a:xfrm>
            <a:custGeom>
              <a:avLst/>
              <a:gdLst>
                <a:gd name="T0" fmla="*/ 69 w 100"/>
                <a:gd name="T1" fmla="*/ 0 h 49"/>
                <a:gd name="T2" fmla="*/ 36 w 100"/>
                <a:gd name="T3" fmla="*/ 9 h 49"/>
                <a:gd name="T4" fmla="*/ 0 w 100"/>
                <a:gd name="T5" fmla="*/ 20 h 49"/>
                <a:gd name="T6" fmla="*/ 64 w 100"/>
                <a:gd name="T7" fmla="*/ 38 h 49"/>
                <a:gd name="T8" fmla="*/ 63 w 100"/>
                <a:gd name="T9" fmla="*/ 42 h 49"/>
                <a:gd name="T10" fmla="*/ 89 w 100"/>
                <a:gd name="T11" fmla="*/ 49 h 49"/>
                <a:gd name="T12" fmla="*/ 100 w 100"/>
                <a:gd name="T13" fmla="*/ 16 h 49"/>
                <a:gd name="T14" fmla="*/ 78 w 100"/>
                <a:gd name="T15" fmla="*/ 11 h 49"/>
                <a:gd name="T16" fmla="*/ 80 w 100"/>
                <a:gd name="T17" fmla="*/ 9 h 49"/>
                <a:gd name="T18" fmla="*/ 69 w 100"/>
                <a:gd name="T1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49">
                  <a:moveTo>
                    <a:pt x="69" y="0"/>
                  </a:moveTo>
                  <a:cubicBezTo>
                    <a:pt x="69" y="0"/>
                    <a:pt x="54" y="10"/>
                    <a:pt x="36" y="9"/>
                  </a:cubicBezTo>
                  <a:cubicBezTo>
                    <a:pt x="18" y="9"/>
                    <a:pt x="2" y="10"/>
                    <a:pt x="0" y="20"/>
                  </a:cubicBezTo>
                  <a:cubicBezTo>
                    <a:pt x="0" y="20"/>
                    <a:pt x="21" y="39"/>
                    <a:pt x="64" y="38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0" y="9"/>
                    <a:pt x="80" y="9"/>
                    <a:pt x="80" y="9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33">
              <a:extLst>
                <a:ext uri="{FF2B5EF4-FFF2-40B4-BE49-F238E27FC236}">
                  <a16:creationId xmlns:a16="http://schemas.microsoft.com/office/drawing/2014/main" id="{8DB6BC93-2088-48DA-85AF-B99ED795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198"/>
              <a:ext cx="173" cy="61"/>
            </a:xfrm>
            <a:custGeom>
              <a:avLst/>
              <a:gdLst>
                <a:gd name="T0" fmla="*/ 47 w 91"/>
                <a:gd name="T1" fmla="*/ 16 h 32"/>
                <a:gd name="T2" fmla="*/ 1 w 91"/>
                <a:gd name="T3" fmla="*/ 0 h 32"/>
                <a:gd name="T4" fmla="*/ 0 w 91"/>
                <a:gd name="T5" fmla="*/ 3 h 32"/>
                <a:gd name="T6" fmla="*/ 64 w 91"/>
                <a:gd name="T7" fmla="*/ 21 h 32"/>
                <a:gd name="T8" fmla="*/ 63 w 91"/>
                <a:gd name="T9" fmla="*/ 25 h 32"/>
                <a:gd name="T10" fmla="*/ 89 w 91"/>
                <a:gd name="T11" fmla="*/ 32 h 32"/>
                <a:gd name="T12" fmla="*/ 91 w 91"/>
                <a:gd name="T13" fmla="*/ 26 h 32"/>
                <a:gd name="T14" fmla="*/ 47 w 91"/>
                <a:gd name="T15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2">
                  <a:moveTo>
                    <a:pt x="47" y="16"/>
                  </a:moveTo>
                  <a:cubicBezTo>
                    <a:pt x="9" y="14"/>
                    <a:pt x="3" y="2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21" y="22"/>
                    <a:pt x="64" y="21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82" y="23"/>
                    <a:pt x="75" y="18"/>
                    <a:pt x="47" y="1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34">
              <a:extLst>
                <a:ext uri="{FF2B5EF4-FFF2-40B4-BE49-F238E27FC236}">
                  <a16:creationId xmlns:a16="http://schemas.microsoft.com/office/drawing/2014/main" id="{4D549D5D-4840-489F-B331-5FBCEA2D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58"/>
              <a:ext cx="531" cy="815"/>
            </a:xfrm>
            <a:custGeom>
              <a:avLst/>
              <a:gdLst>
                <a:gd name="T0" fmla="*/ 260 w 279"/>
                <a:gd name="T1" fmla="*/ 254 h 430"/>
                <a:gd name="T2" fmla="*/ 204 w 279"/>
                <a:gd name="T3" fmla="*/ 46 h 430"/>
                <a:gd name="T4" fmla="*/ 195 w 279"/>
                <a:gd name="T5" fmla="*/ 0 h 430"/>
                <a:gd name="T6" fmla="*/ 71 w 279"/>
                <a:gd name="T7" fmla="*/ 22 h 430"/>
                <a:gd name="T8" fmla="*/ 19 w 279"/>
                <a:gd name="T9" fmla="*/ 254 h 430"/>
                <a:gd name="T10" fmla="*/ 0 w 279"/>
                <a:gd name="T11" fmla="*/ 414 h 430"/>
                <a:gd name="T12" fmla="*/ 38 w 279"/>
                <a:gd name="T13" fmla="*/ 424 h 430"/>
                <a:gd name="T14" fmla="*/ 82 w 279"/>
                <a:gd name="T15" fmla="*/ 240 h 430"/>
                <a:gd name="T16" fmla="*/ 128 w 279"/>
                <a:gd name="T17" fmla="*/ 116 h 430"/>
                <a:gd name="T18" fmla="*/ 151 w 279"/>
                <a:gd name="T19" fmla="*/ 117 h 430"/>
                <a:gd name="T20" fmla="*/ 198 w 279"/>
                <a:gd name="T21" fmla="*/ 240 h 430"/>
                <a:gd name="T22" fmla="*/ 242 w 279"/>
                <a:gd name="T23" fmla="*/ 424 h 430"/>
                <a:gd name="T24" fmla="*/ 279 w 279"/>
                <a:gd name="T25" fmla="*/ 414 h 430"/>
                <a:gd name="T26" fmla="*/ 260 w 279"/>
                <a:gd name="T27" fmla="*/ 254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9" h="430">
                  <a:moveTo>
                    <a:pt x="260" y="254"/>
                  </a:moveTo>
                  <a:cubicBezTo>
                    <a:pt x="257" y="224"/>
                    <a:pt x="214" y="82"/>
                    <a:pt x="204" y="46"/>
                  </a:cubicBezTo>
                  <a:cubicBezTo>
                    <a:pt x="204" y="20"/>
                    <a:pt x="195" y="0"/>
                    <a:pt x="195" y="0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22"/>
                    <a:pt x="23" y="218"/>
                    <a:pt x="19" y="254"/>
                  </a:cubicBezTo>
                  <a:cubicBezTo>
                    <a:pt x="14" y="301"/>
                    <a:pt x="0" y="414"/>
                    <a:pt x="0" y="414"/>
                  </a:cubicBezTo>
                  <a:cubicBezTo>
                    <a:pt x="8" y="430"/>
                    <a:pt x="38" y="424"/>
                    <a:pt x="38" y="424"/>
                  </a:cubicBezTo>
                  <a:cubicBezTo>
                    <a:pt x="44" y="412"/>
                    <a:pt x="76" y="267"/>
                    <a:pt x="82" y="240"/>
                  </a:cubicBezTo>
                  <a:cubicBezTo>
                    <a:pt x="87" y="213"/>
                    <a:pt x="128" y="116"/>
                    <a:pt x="128" y="116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5" y="125"/>
                    <a:pt x="193" y="214"/>
                    <a:pt x="198" y="240"/>
                  </a:cubicBezTo>
                  <a:cubicBezTo>
                    <a:pt x="203" y="267"/>
                    <a:pt x="235" y="412"/>
                    <a:pt x="242" y="424"/>
                  </a:cubicBezTo>
                  <a:cubicBezTo>
                    <a:pt x="242" y="424"/>
                    <a:pt x="272" y="430"/>
                    <a:pt x="279" y="414"/>
                  </a:cubicBezTo>
                  <a:cubicBezTo>
                    <a:pt x="279" y="414"/>
                    <a:pt x="266" y="301"/>
                    <a:pt x="260" y="254"/>
                  </a:cubicBez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35">
              <a:extLst>
                <a:ext uri="{FF2B5EF4-FFF2-40B4-BE49-F238E27FC236}">
                  <a16:creationId xmlns:a16="http://schemas.microsoft.com/office/drawing/2014/main" id="{1704B6B7-58CE-4973-A3B3-4A048C92C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032"/>
              <a:ext cx="329" cy="434"/>
            </a:xfrm>
            <a:custGeom>
              <a:avLst/>
              <a:gdLst>
                <a:gd name="T0" fmla="*/ 7 w 173"/>
                <a:gd name="T1" fmla="*/ 199 h 229"/>
                <a:gd name="T2" fmla="*/ 147 w 173"/>
                <a:gd name="T3" fmla="*/ 229 h 229"/>
                <a:gd name="T4" fmla="*/ 173 w 173"/>
                <a:gd name="T5" fmla="*/ 24 h 229"/>
                <a:gd name="T6" fmla="*/ 95 w 173"/>
                <a:gd name="T7" fmla="*/ 1 h 229"/>
                <a:gd name="T8" fmla="*/ 89 w 173"/>
                <a:gd name="T9" fmla="*/ 17 h 229"/>
                <a:gd name="T10" fmla="*/ 86 w 173"/>
                <a:gd name="T11" fmla="*/ 0 h 229"/>
                <a:gd name="T12" fmla="*/ 0 w 173"/>
                <a:gd name="T13" fmla="*/ 4 h 229"/>
                <a:gd name="T14" fmla="*/ 7 w 173"/>
                <a:gd name="T15" fmla="*/ 19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229">
                  <a:moveTo>
                    <a:pt x="7" y="199"/>
                  </a:moveTo>
                  <a:cubicBezTo>
                    <a:pt x="7" y="199"/>
                    <a:pt x="65" y="226"/>
                    <a:pt x="147" y="229"/>
                  </a:cubicBezTo>
                  <a:cubicBezTo>
                    <a:pt x="147" y="229"/>
                    <a:pt x="163" y="97"/>
                    <a:pt x="173" y="24"/>
                  </a:cubicBezTo>
                  <a:cubicBezTo>
                    <a:pt x="173" y="24"/>
                    <a:pt x="137" y="7"/>
                    <a:pt x="95" y="1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24" y="0"/>
                    <a:pt x="0" y="4"/>
                  </a:cubicBezTo>
                  <a:cubicBezTo>
                    <a:pt x="0" y="4"/>
                    <a:pt x="3" y="143"/>
                    <a:pt x="7" y="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36">
              <a:extLst>
                <a:ext uri="{FF2B5EF4-FFF2-40B4-BE49-F238E27FC236}">
                  <a16:creationId xmlns:a16="http://schemas.microsoft.com/office/drawing/2014/main" id="{6DB3B13F-34F5-4E73-9182-BD9E970F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006"/>
              <a:ext cx="62" cy="68"/>
            </a:xfrm>
            <a:custGeom>
              <a:avLst/>
              <a:gdLst>
                <a:gd name="T0" fmla="*/ 0 w 62"/>
                <a:gd name="T1" fmla="*/ 26 h 68"/>
                <a:gd name="T2" fmla="*/ 38 w 62"/>
                <a:gd name="T3" fmla="*/ 68 h 68"/>
                <a:gd name="T4" fmla="*/ 62 w 62"/>
                <a:gd name="T5" fmla="*/ 26 h 68"/>
                <a:gd name="T6" fmla="*/ 22 w 62"/>
                <a:gd name="T7" fmla="*/ 0 h 68"/>
                <a:gd name="T8" fmla="*/ 0 w 62"/>
                <a:gd name="T9" fmla="*/ 2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8">
                  <a:moveTo>
                    <a:pt x="0" y="26"/>
                  </a:moveTo>
                  <a:lnTo>
                    <a:pt x="38" y="68"/>
                  </a:lnTo>
                  <a:lnTo>
                    <a:pt x="62" y="26"/>
                  </a:lnTo>
                  <a:lnTo>
                    <a:pt x="2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237">
              <a:extLst>
                <a:ext uri="{FF2B5EF4-FFF2-40B4-BE49-F238E27FC236}">
                  <a16:creationId xmlns:a16="http://schemas.microsoft.com/office/drawing/2014/main" id="{0A6F2107-8053-4788-A140-3F14947FE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019"/>
              <a:ext cx="62" cy="60"/>
            </a:xfrm>
            <a:custGeom>
              <a:avLst/>
              <a:gdLst>
                <a:gd name="T0" fmla="*/ 62 w 62"/>
                <a:gd name="T1" fmla="*/ 28 h 60"/>
                <a:gd name="T2" fmla="*/ 26 w 62"/>
                <a:gd name="T3" fmla="*/ 60 h 60"/>
                <a:gd name="T4" fmla="*/ 0 w 62"/>
                <a:gd name="T5" fmla="*/ 15 h 60"/>
                <a:gd name="T6" fmla="*/ 47 w 62"/>
                <a:gd name="T7" fmla="*/ 0 h 60"/>
                <a:gd name="T8" fmla="*/ 62 w 62"/>
                <a:gd name="T9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62" y="28"/>
                  </a:moveTo>
                  <a:lnTo>
                    <a:pt x="26" y="60"/>
                  </a:lnTo>
                  <a:lnTo>
                    <a:pt x="0" y="15"/>
                  </a:lnTo>
                  <a:lnTo>
                    <a:pt x="47" y="0"/>
                  </a:lnTo>
                  <a:lnTo>
                    <a:pt x="62" y="28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238">
              <a:extLst>
                <a:ext uri="{FF2B5EF4-FFF2-40B4-BE49-F238E27FC236}">
                  <a16:creationId xmlns:a16="http://schemas.microsoft.com/office/drawing/2014/main" id="{491074BC-9808-4054-9D1D-69B1F0E1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047"/>
              <a:ext cx="271" cy="122"/>
            </a:xfrm>
            <a:custGeom>
              <a:avLst/>
              <a:gdLst>
                <a:gd name="T0" fmla="*/ 0 w 142"/>
                <a:gd name="T1" fmla="*/ 0 h 64"/>
                <a:gd name="T2" fmla="*/ 117 w 142"/>
                <a:gd name="T3" fmla="*/ 14 h 64"/>
                <a:gd name="T4" fmla="*/ 133 w 142"/>
                <a:gd name="T5" fmla="*/ 50 h 64"/>
                <a:gd name="T6" fmla="*/ 29 w 142"/>
                <a:gd name="T7" fmla="*/ 64 h 64"/>
                <a:gd name="T8" fmla="*/ 0 w 142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64">
                  <a:moveTo>
                    <a:pt x="0" y="0"/>
                  </a:moveTo>
                  <a:cubicBezTo>
                    <a:pt x="0" y="0"/>
                    <a:pt x="78" y="7"/>
                    <a:pt x="117" y="14"/>
                  </a:cubicBezTo>
                  <a:cubicBezTo>
                    <a:pt x="117" y="14"/>
                    <a:pt x="142" y="31"/>
                    <a:pt x="133" y="50"/>
                  </a:cubicBezTo>
                  <a:cubicBezTo>
                    <a:pt x="29" y="64"/>
                    <a:pt x="29" y="64"/>
                    <a:pt x="29" y="6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239">
              <a:extLst>
                <a:ext uri="{FF2B5EF4-FFF2-40B4-BE49-F238E27FC236}">
                  <a16:creationId xmlns:a16="http://schemas.microsoft.com/office/drawing/2014/main" id="{CCCFFBE2-2AE4-4FCB-A813-BA79C3BA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133"/>
              <a:ext cx="278" cy="379"/>
            </a:xfrm>
            <a:custGeom>
              <a:avLst/>
              <a:gdLst>
                <a:gd name="T0" fmla="*/ 5 w 146"/>
                <a:gd name="T1" fmla="*/ 156 h 200"/>
                <a:gd name="T2" fmla="*/ 58 w 146"/>
                <a:gd name="T3" fmla="*/ 198 h 200"/>
                <a:gd name="T4" fmla="*/ 72 w 146"/>
                <a:gd name="T5" fmla="*/ 166 h 200"/>
                <a:gd name="T6" fmla="*/ 92 w 146"/>
                <a:gd name="T7" fmla="*/ 200 h 200"/>
                <a:gd name="T8" fmla="*/ 146 w 146"/>
                <a:gd name="T9" fmla="*/ 176 h 200"/>
                <a:gd name="T10" fmla="*/ 83 w 146"/>
                <a:gd name="T11" fmla="*/ 129 h 200"/>
                <a:gd name="T12" fmla="*/ 0 w 146"/>
                <a:gd name="T13" fmla="*/ 0 h 200"/>
                <a:gd name="T14" fmla="*/ 5 w 146"/>
                <a:gd name="T15" fmla="*/ 15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200">
                  <a:moveTo>
                    <a:pt x="5" y="156"/>
                  </a:moveTo>
                  <a:cubicBezTo>
                    <a:pt x="5" y="156"/>
                    <a:pt x="18" y="180"/>
                    <a:pt x="58" y="198"/>
                  </a:cubicBezTo>
                  <a:cubicBezTo>
                    <a:pt x="72" y="166"/>
                    <a:pt x="72" y="166"/>
                    <a:pt x="72" y="166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2" y="200"/>
                    <a:pt x="131" y="199"/>
                    <a:pt x="146" y="176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240">
              <a:extLst>
                <a:ext uri="{FF2B5EF4-FFF2-40B4-BE49-F238E27FC236}">
                  <a16:creationId xmlns:a16="http://schemas.microsoft.com/office/drawing/2014/main" id="{207D0CD3-538A-420D-B265-7B2236F1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894"/>
              <a:ext cx="118" cy="256"/>
            </a:xfrm>
            <a:custGeom>
              <a:avLst/>
              <a:gdLst>
                <a:gd name="T0" fmla="*/ 13 w 62"/>
                <a:gd name="T1" fmla="*/ 91 h 135"/>
                <a:gd name="T2" fmla="*/ 12 w 62"/>
                <a:gd name="T3" fmla="*/ 11 h 135"/>
                <a:gd name="T4" fmla="*/ 45 w 62"/>
                <a:gd name="T5" fmla="*/ 2 h 135"/>
                <a:gd name="T6" fmla="*/ 57 w 62"/>
                <a:gd name="T7" fmla="*/ 100 h 135"/>
                <a:gd name="T8" fmla="*/ 45 w 62"/>
                <a:gd name="T9" fmla="*/ 131 h 135"/>
                <a:gd name="T10" fmla="*/ 13 w 62"/>
                <a:gd name="T11" fmla="*/ 9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35">
                  <a:moveTo>
                    <a:pt x="13" y="91"/>
                  </a:moveTo>
                  <a:cubicBezTo>
                    <a:pt x="13" y="91"/>
                    <a:pt x="13" y="40"/>
                    <a:pt x="12" y="11"/>
                  </a:cubicBezTo>
                  <a:cubicBezTo>
                    <a:pt x="12" y="11"/>
                    <a:pt x="24" y="0"/>
                    <a:pt x="45" y="2"/>
                  </a:cubicBezTo>
                  <a:cubicBezTo>
                    <a:pt x="45" y="2"/>
                    <a:pt x="62" y="68"/>
                    <a:pt x="57" y="100"/>
                  </a:cubicBezTo>
                  <a:cubicBezTo>
                    <a:pt x="57" y="100"/>
                    <a:pt x="58" y="130"/>
                    <a:pt x="45" y="131"/>
                  </a:cubicBezTo>
                  <a:cubicBezTo>
                    <a:pt x="0" y="135"/>
                    <a:pt x="13" y="91"/>
                    <a:pt x="13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41">
              <a:extLst>
                <a:ext uri="{FF2B5EF4-FFF2-40B4-BE49-F238E27FC236}">
                  <a16:creationId xmlns:a16="http://schemas.microsoft.com/office/drawing/2014/main" id="{CBE16CE8-1153-4698-B9CC-FF2BB00D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757"/>
              <a:ext cx="105" cy="140"/>
            </a:xfrm>
            <a:custGeom>
              <a:avLst/>
              <a:gdLst>
                <a:gd name="T0" fmla="*/ 10 w 55"/>
                <a:gd name="T1" fmla="*/ 67 h 74"/>
                <a:gd name="T2" fmla="*/ 11 w 55"/>
                <a:gd name="T3" fmla="*/ 51 h 74"/>
                <a:gd name="T4" fmla="*/ 3 w 55"/>
                <a:gd name="T5" fmla="*/ 43 h 74"/>
                <a:gd name="T6" fmla="*/ 11 w 55"/>
                <a:gd name="T7" fmla="*/ 4 h 74"/>
                <a:gd name="T8" fmla="*/ 45 w 55"/>
                <a:gd name="T9" fmla="*/ 16 h 74"/>
                <a:gd name="T10" fmla="*/ 39 w 55"/>
                <a:gd name="T11" fmla="*/ 27 h 74"/>
                <a:gd name="T12" fmla="*/ 47 w 55"/>
                <a:gd name="T13" fmla="*/ 43 h 74"/>
                <a:gd name="T14" fmla="*/ 28 w 55"/>
                <a:gd name="T15" fmla="*/ 50 h 74"/>
                <a:gd name="T16" fmla="*/ 25 w 55"/>
                <a:gd name="T17" fmla="*/ 74 h 74"/>
                <a:gd name="T18" fmla="*/ 10 w 55"/>
                <a:gd name="T19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74">
                  <a:moveTo>
                    <a:pt x="10" y="67"/>
                  </a:move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6" y="51"/>
                    <a:pt x="3" y="43"/>
                  </a:cubicBezTo>
                  <a:cubicBezTo>
                    <a:pt x="0" y="35"/>
                    <a:pt x="0" y="8"/>
                    <a:pt x="11" y="4"/>
                  </a:cubicBezTo>
                  <a:cubicBezTo>
                    <a:pt x="22" y="0"/>
                    <a:pt x="46" y="5"/>
                    <a:pt x="45" y="16"/>
                  </a:cubicBezTo>
                  <a:cubicBezTo>
                    <a:pt x="43" y="45"/>
                    <a:pt x="39" y="27"/>
                    <a:pt x="39" y="27"/>
                  </a:cubicBezTo>
                  <a:cubicBezTo>
                    <a:pt x="39" y="27"/>
                    <a:pt x="55" y="30"/>
                    <a:pt x="47" y="43"/>
                  </a:cubicBezTo>
                  <a:cubicBezTo>
                    <a:pt x="38" y="56"/>
                    <a:pt x="28" y="50"/>
                    <a:pt x="28" y="50"/>
                  </a:cubicBezTo>
                  <a:cubicBezTo>
                    <a:pt x="25" y="74"/>
                    <a:pt x="25" y="74"/>
                    <a:pt x="25" y="74"/>
                  </a:cubicBezTo>
                  <a:lnTo>
                    <a:pt x="10" y="67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42">
              <a:extLst>
                <a:ext uri="{FF2B5EF4-FFF2-40B4-BE49-F238E27FC236}">
                  <a16:creationId xmlns:a16="http://schemas.microsoft.com/office/drawing/2014/main" id="{16A9B032-1E6E-4BD2-8942-AC06E1A3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032"/>
              <a:ext cx="251" cy="123"/>
            </a:xfrm>
            <a:custGeom>
              <a:avLst/>
              <a:gdLst>
                <a:gd name="T0" fmla="*/ 132 w 132"/>
                <a:gd name="T1" fmla="*/ 3 h 65"/>
                <a:gd name="T2" fmla="*/ 25 w 132"/>
                <a:gd name="T3" fmla="*/ 7 h 65"/>
                <a:gd name="T4" fmla="*/ 9 w 132"/>
                <a:gd name="T5" fmla="*/ 43 h 65"/>
                <a:gd name="T6" fmla="*/ 125 w 132"/>
                <a:gd name="T7" fmla="*/ 65 h 65"/>
                <a:gd name="T8" fmla="*/ 132 w 132"/>
                <a:gd name="T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5">
                  <a:moveTo>
                    <a:pt x="132" y="3"/>
                  </a:moveTo>
                  <a:cubicBezTo>
                    <a:pt x="132" y="3"/>
                    <a:pt x="65" y="0"/>
                    <a:pt x="25" y="7"/>
                  </a:cubicBezTo>
                  <a:cubicBezTo>
                    <a:pt x="25" y="7"/>
                    <a:pt x="0" y="24"/>
                    <a:pt x="9" y="43"/>
                  </a:cubicBezTo>
                  <a:cubicBezTo>
                    <a:pt x="125" y="65"/>
                    <a:pt x="125" y="65"/>
                    <a:pt x="125" y="65"/>
                  </a:cubicBezTo>
                  <a:lnTo>
                    <a:pt x="13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43">
              <a:extLst>
                <a:ext uri="{FF2B5EF4-FFF2-40B4-BE49-F238E27FC236}">
                  <a16:creationId xmlns:a16="http://schemas.microsoft.com/office/drawing/2014/main" id="{C41EAD4F-354C-4F56-AD87-FD9744FB3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865"/>
              <a:ext cx="118" cy="256"/>
            </a:xfrm>
            <a:custGeom>
              <a:avLst/>
              <a:gdLst>
                <a:gd name="T0" fmla="*/ 48 w 62"/>
                <a:gd name="T1" fmla="*/ 90 h 135"/>
                <a:gd name="T2" fmla="*/ 50 w 62"/>
                <a:gd name="T3" fmla="*/ 11 h 135"/>
                <a:gd name="T4" fmla="*/ 17 w 62"/>
                <a:gd name="T5" fmla="*/ 2 h 135"/>
                <a:gd name="T6" fmla="*/ 5 w 62"/>
                <a:gd name="T7" fmla="*/ 99 h 135"/>
                <a:gd name="T8" fmla="*/ 16 w 62"/>
                <a:gd name="T9" fmla="*/ 131 h 135"/>
                <a:gd name="T10" fmla="*/ 48 w 62"/>
                <a:gd name="T11" fmla="*/ 9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135">
                  <a:moveTo>
                    <a:pt x="48" y="90"/>
                  </a:moveTo>
                  <a:cubicBezTo>
                    <a:pt x="48" y="90"/>
                    <a:pt x="48" y="40"/>
                    <a:pt x="50" y="11"/>
                  </a:cubicBezTo>
                  <a:cubicBezTo>
                    <a:pt x="50" y="11"/>
                    <a:pt x="38" y="0"/>
                    <a:pt x="17" y="2"/>
                  </a:cubicBezTo>
                  <a:cubicBezTo>
                    <a:pt x="17" y="2"/>
                    <a:pt x="0" y="68"/>
                    <a:pt x="5" y="99"/>
                  </a:cubicBezTo>
                  <a:cubicBezTo>
                    <a:pt x="5" y="99"/>
                    <a:pt x="3" y="130"/>
                    <a:pt x="16" y="131"/>
                  </a:cubicBezTo>
                  <a:cubicBezTo>
                    <a:pt x="62" y="135"/>
                    <a:pt x="48" y="90"/>
                    <a:pt x="48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A8479FEE-433E-4642-AEE4-C37F2D856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2081"/>
              <a:ext cx="13" cy="14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Oval 245">
              <a:extLst>
                <a:ext uri="{FF2B5EF4-FFF2-40B4-BE49-F238E27FC236}">
                  <a16:creationId xmlns:a16="http://schemas.microsoft.com/office/drawing/2014/main" id="{0CBAA2C5-CFC2-401A-B5B2-A4C851642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9" y="2138"/>
              <a:ext cx="13" cy="14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Oval 246">
              <a:extLst>
                <a:ext uri="{FF2B5EF4-FFF2-40B4-BE49-F238E27FC236}">
                  <a16:creationId xmlns:a16="http://schemas.microsoft.com/office/drawing/2014/main" id="{EDE4FDB8-0E09-431B-9C36-2DC85E3EA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2210"/>
              <a:ext cx="11" cy="14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Oval 247">
              <a:extLst>
                <a:ext uri="{FF2B5EF4-FFF2-40B4-BE49-F238E27FC236}">
                  <a16:creationId xmlns:a16="http://schemas.microsoft.com/office/drawing/2014/main" id="{2E2026D7-0AAB-4CE3-B453-6BFD4F21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2279"/>
              <a:ext cx="13" cy="11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Oval 248">
              <a:extLst>
                <a:ext uri="{FF2B5EF4-FFF2-40B4-BE49-F238E27FC236}">
                  <a16:creationId xmlns:a16="http://schemas.microsoft.com/office/drawing/2014/main" id="{BDB49AAD-FD23-40A0-88B0-36AAD60A9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5" y="2351"/>
              <a:ext cx="14" cy="11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Oval 249">
              <a:extLst>
                <a:ext uri="{FF2B5EF4-FFF2-40B4-BE49-F238E27FC236}">
                  <a16:creationId xmlns:a16="http://schemas.microsoft.com/office/drawing/2014/main" id="{FF1E18AF-FFBE-49E0-AB36-AAC3BC729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2415"/>
              <a:ext cx="11" cy="11"/>
            </a:xfrm>
            <a:prstGeom prst="ellipse">
              <a:avLst/>
            </a:pr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50">
              <a:extLst>
                <a:ext uri="{FF2B5EF4-FFF2-40B4-BE49-F238E27FC236}">
                  <a16:creationId xmlns:a16="http://schemas.microsoft.com/office/drawing/2014/main" id="{26A995FC-E5D1-4638-B1A4-0E0DB1A8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184"/>
              <a:ext cx="80" cy="24"/>
            </a:xfrm>
            <a:custGeom>
              <a:avLst/>
              <a:gdLst>
                <a:gd name="T0" fmla="*/ 78 w 80"/>
                <a:gd name="T1" fmla="*/ 24 h 24"/>
                <a:gd name="T2" fmla="*/ 0 w 80"/>
                <a:gd name="T3" fmla="*/ 11 h 24"/>
                <a:gd name="T4" fmla="*/ 2 w 80"/>
                <a:gd name="T5" fmla="*/ 0 h 24"/>
                <a:gd name="T6" fmla="*/ 80 w 80"/>
                <a:gd name="T7" fmla="*/ 13 h 24"/>
                <a:gd name="T8" fmla="*/ 78 w 8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24">
                  <a:moveTo>
                    <a:pt x="78" y="24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80" y="13"/>
                  </a:lnTo>
                  <a:lnTo>
                    <a:pt x="78" y="24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251">
              <a:extLst>
                <a:ext uri="{FF2B5EF4-FFF2-40B4-BE49-F238E27FC236}">
                  <a16:creationId xmlns:a16="http://schemas.microsoft.com/office/drawing/2014/main" id="{12BD7422-4952-40AB-B5EF-BBE8062A6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909"/>
              <a:ext cx="80" cy="62"/>
            </a:xfrm>
            <a:custGeom>
              <a:avLst/>
              <a:gdLst>
                <a:gd name="T0" fmla="*/ 0 w 42"/>
                <a:gd name="T1" fmla="*/ 0 h 33"/>
                <a:gd name="T2" fmla="*/ 42 w 42"/>
                <a:gd name="T3" fmla="*/ 3 h 33"/>
                <a:gd name="T4" fmla="*/ 0 w 42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0" y="0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29" y="33"/>
                    <a:pt x="0" y="0"/>
                  </a:cubicBezTo>
                  <a:close/>
                </a:path>
              </a:pathLst>
            </a:custGeom>
            <a:solidFill>
              <a:srgbClr val="BF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52">
              <a:extLst>
                <a:ext uri="{FF2B5EF4-FFF2-40B4-BE49-F238E27FC236}">
                  <a16:creationId xmlns:a16="http://schemas.microsoft.com/office/drawing/2014/main" id="{0FA897EB-A9B8-4700-A349-1CDE82005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909"/>
              <a:ext cx="80" cy="23"/>
            </a:xfrm>
            <a:custGeom>
              <a:avLst/>
              <a:gdLst>
                <a:gd name="T0" fmla="*/ 19 w 42"/>
                <a:gd name="T1" fmla="*/ 5 h 12"/>
                <a:gd name="T2" fmla="*/ 35 w 42"/>
                <a:gd name="T3" fmla="*/ 12 h 12"/>
                <a:gd name="T4" fmla="*/ 42 w 42"/>
                <a:gd name="T5" fmla="*/ 3 h 12"/>
                <a:gd name="T6" fmla="*/ 0 w 42"/>
                <a:gd name="T7" fmla="*/ 0 h 12"/>
                <a:gd name="T8" fmla="*/ 6 w 42"/>
                <a:gd name="T9" fmla="*/ 6 h 12"/>
                <a:gd name="T10" fmla="*/ 19 w 42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2">
                  <a:moveTo>
                    <a:pt x="19" y="5"/>
                  </a:moveTo>
                  <a:cubicBezTo>
                    <a:pt x="25" y="6"/>
                    <a:pt x="30" y="8"/>
                    <a:pt x="35" y="12"/>
                  </a:cubicBezTo>
                  <a:cubicBezTo>
                    <a:pt x="40" y="8"/>
                    <a:pt x="42" y="3"/>
                    <a:pt x="4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6"/>
                  </a:cubicBezTo>
                  <a:cubicBezTo>
                    <a:pt x="10" y="5"/>
                    <a:pt x="15" y="5"/>
                    <a:pt x="19" y="5"/>
                  </a:cubicBezTo>
                  <a:close/>
                </a:path>
              </a:pathLst>
            </a:custGeom>
            <a:solidFill>
              <a:srgbClr val="72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53">
              <a:extLst>
                <a:ext uri="{FF2B5EF4-FFF2-40B4-BE49-F238E27FC236}">
                  <a16:creationId xmlns:a16="http://schemas.microsoft.com/office/drawing/2014/main" id="{3455294E-56C8-4466-9D86-F2459A96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829"/>
              <a:ext cx="36" cy="19"/>
            </a:xfrm>
            <a:custGeom>
              <a:avLst/>
              <a:gdLst>
                <a:gd name="T0" fmla="*/ 0 w 19"/>
                <a:gd name="T1" fmla="*/ 8 h 10"/>
                <a:gd name="T2" fmla="*/ 2 w 19"/>
                <a:gd name="T3" fmla="*/ 5 h 10"/>
                <a:gd name="T4" fmla="*/ 5 w 19"/>
                <a:gd name="T5" fmla="*/ 1 h 10"/>
                <a:gd name="T6" fmla="*/ 8 w 19"/>
                <a:gd name="T7" fmla="*/ 0 h 10"/>
                <a:gd name="T8" fmla="*/ 10 w 19"/>
                <a:gd name="T9" fmla="*/ 0 h 10"/>
                <a:gd name="T10" fmla="*/ 12 w 19"/>
                <a:gd name="T11" fmla="*/ 0 h 10"/>
                <a:gd name="T12" fmla="*/ 13 w 19"/>
                <a:gd name="T13" fmla="*/ 0 h 10"/>
                <a:gd name="T14" fmla="*/ 16 w 19"/>
                <a:gd name="T15" fmla="*/ 2 h 10"/>
                <a:gd name="T16" fmla="*/ 17 w 19"/>
                <a:gd name="T17" fmla="*/ 4 h 10"/>
                <a:gd name="T18" fmla="*/ 18 w 19"/>
                <a:gd name="T19" fmla="*/ 6 h 10"/>
                <a:gd name="T20" fmla="*/ 19 w 19"/>
                <a:gd name="T21" fmla="*/ 9 h 10"/>
                <a:gd name="T22" fmla="*/ 19 w 19"/>
                <a:gd name="T23" fmla="*/ 10 h 10"/>
                <a:gd name="T24" fmla="*/ 18 w 19"/>
                <a:gd name="T25" fmla="*/ 9 h 10"/>
                <a:gd name="T26" fmla="*/ 16 w 19"/>
                <a:gd name="T27" fmla="*/ 6 h 10"/>
                <a:gd name="T28" fmla="*/ 15 w 19"/>
                <a:gd name="T29" fmla="*/ 5 h 10"/>
                <a:gd name="T30" fmla="*/ 14 w 19"/>
                <a:gd name="T31" fmla="*/ 4 h 10"/>
                <a:gd name="T32" fmla="*/ 12 w 19"/>
                <a:gd name="T33" fmla="*/ 3 h 10"/>
                <a:gd name="T34" fmla="*/ 11 w 19"/>
                <a:gd name="T35" fmla="*/ 3 h 10"/>
                <a:gd name="T36" fmla="*/ 10 w 19"/>
                <a:gd name="T37" fmla="*/ 3 h 10"/>
                <a:gd name="T38" fmla="*/ 3 w 19"/>
                <a:gd name="T39" fmla="*/ 6 h 10"/>
                <a:gd name="T40" fmla="*/ 0 w 19"/>
                <a:gd name="T4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0">
                  <a:moveTo>
                    <a:pt x="0" y="8"/>
                  </a:moveTo>
                  <a:cubicBezTo>
                    <a:pt x="0" y="8"/>
                    <a:pt x="1" y="7"/>
                    <a:pt x="2" y="5"/>
                  </a:cubicBezTo>
                  <a:cubicBezTo>
                    <a:pt x="3" y="4"/>
                    <a:pt x="4" y="2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6" y="2"/>
                    <a:pt x="17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8" y="7"/>
                    <a:pt x="19" y="8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8" y="8"/>
                    <a:pt x="17" y="7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254">
              <a:extLst>
                <a:ext uri="{FF2B5EF4-FFF2-40B4-BE49-F238E27FC236}">
                  <a16:creationId xmlns:a16="http://schemas.microsoft.com/office/drawing/2014/main" id="{148E06E0-CC59-4102-90A4-5DF6BBE04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818"/>
              <a:ext cx="32" cy="19"/>
            </a:xfrm>
            <a:custGeom>
              <a:avLst/>
              <a:gdLst>
                <a:gd name="T0" fmla="*/ 0 w 17"/>
                <a:gd name="T1" fmla="*/ 9 h 10"/>
                <a:gd name="T2" fmla="*/ 2 w 17"/>
                <a:gd name="T3" fmla="*/ 6 h 10"/>
                <a:gd name="T4" fmla="*/ 4 w 17"/>
                <a:gd name="T5" fmla="*/ 3 h 10"/>
                <a:gd name="T6" fmla="*/ 6 w 17"/>
                <a:gd name="T7" fmla="*/ 1 h 10"/>
                <a:gd name="T8" fmla="*/ 9 w 17"/>
                <a:gd name="T9" fmla="*/ 0 h 10"/>
                <a:gd name="T10" fmla="*/ 11 w 17"/>
                <a:gd name="T11" fmla="*/ 0 h 10"/>
                <a:gd name="T12" fmla="*/ 12 w 17"/>
                <a:gd name="T13" fmla="*/ 1 h 10"/>
                <a:gd name="T14" fmla="*/ 14 w 17"/>
                <a:gd name="T15" fmla="*/ 3 h 10"/>
                <a:gd name="T16" fmla="*/ 16 w 17"/>
                <a:gd name="T17" fmla="*/ 6 h 10"/>
                <a:gd name="T18" fmla="*/ 17 w 17"/>
                <a:gd name="T19" fmla="*/ 9 h 10"/>
                <a:gd name="T20" fmla="*/ 17 w 17"/>
                <a:gd name="T21" fmla="*/ 10 h 10"/>
                <a:gd name="T22" fmla="*/ 16 w 17"/>
                <a:gd name="T23" fmla="*/ 9 h 10"/>
                <a:gd name="T24" fmla="*/ 15 w 17"/>
                <a:gd name="T25" fmla="*/ 7 h 10"/>
                <a:gd name="T26" fmla="*/ 14 w 17"/>
                <a:gd name="T27" fmla="*/ 6 h 10"/>
                <a:gd name="T28" fmla="*/ 12 w 17"/>
                <a:gd name="T29" fmla="*/ 4 h 10"/>
                <a:gd name="T30" fmla="*/ 11 w 17"/>
                <a:gd name="T31" fmla="*/ 4 h 10"/>
                <a:gd name="T32" fmla="*/ 10 w 17"/>
                <a:gd name="T33" fmla="*/ 3 h 10"/>
                <a:gd name="T34" fmla="*/ 9 w 17"/>
                <a:gd name="T35" fmla="*/ 3 h 10"/>
                <a:gd name="T36" fmla="*/ 8 w 17"/>
                <a:gd name="T37" fmla="*/ 4 h 10"/>
                <a:gd name="T38" fmla="*/ 6 w 17"/>
                <a:gd name="T39" fmla="*/ 5 h 10"/>
                <a:gd name="T40" fmla="*/ 3 w 17"/>
                <a:gd name="T41" fmla="*/ 7 h 10"/>
                <a:gd name="T42" fmla="*/ 0 w 17"/>
                <a:gd name="T4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0" y="9"/>
                    <a:pt x="0" y="8"/>
                    <a:pt x="2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6" y="8"/>
                    <a:pt x="16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9"/>
                  </a:cubicBezTo>
                  <a:cubicBezTo>
                    <a:pt x="16" y="9"/>
                    <a:pt x="15" y="8"/>
                    <a:pt x="15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3" y="5"/>
                    <a:pt x="13" y="5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7" y="4"/>
                    <a:pt x="6" y="4"/>
                    <a:pt x="6" y="5"/>
                  </a:cubicBezTo>
                  <a:cubicBezTo>
                    <a:pt x="5" y="5"/>
                    <a:pt x="4" y="6"/>
                    <a:pt x="3" y="7"/>
                  </a:cubicBezTo>
                  <a:cubicBezTo>
                    <a:pt x="1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56" name="Group 257">
            <a:extLst>
              <a:ext uri="{FF2B5EF4-FFF2-40B4-BE49-F238E27FC236}">
                <a16:creationId xmlns:a16="http://schemas.microsoft.com/office/drawing/2014/main" id="{88D746CD-2042-45D8-8258-D60C9699D57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13982" y="3779695"/>
            <a:ext cx="1047750" cy="2800350"/>
            <a:chOff x="2266" y="2444"/>
            <a:chExt cx="660" cy="1764"/>
          </a:xfrm>
        </p:grpSpPr>
        <p:sp>
          <p:nvSpPr>
            <p:cNvPr id="257" name="AutoShape 256">
              <a:extLst>
                <a:ext uri="{FF2B5EF4-FFF2-40B4-BE49-F238E27FC236}">
                  <a16:creationId xmlns:a16="http://schemas.microsoft.com/office/drawing/2014/main" id="{408A9C8C-614D-4E96-BB86-CC4FFAFB5AF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66" y="2444"/>
              <a:ext cx="660" cy="1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Oval 258">
              <a:extLst>
                <a:ext uri="{FF2B5EF4-FFF2-40B4-BE49-F238E27FC236}">
                  <a16:creationId xmlns:a16="http://schemas.microsoft.com/office/drawing/2014/main" id="{AA91562E-451F-4676-A599-BD8B68C94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4151"/>
              <a:ext cx="645" cy="57"/>
            </a:xfrm>
            <a:prstGeom prst="ellipse">
              <a:avLst/>
            </a:pr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259">
              <a:extLst>
                <a:ext uri="{FF2B5EF4-FFF2-40B4-BE49-F238E27FC236}">
                  <a16:creationId xmlns:a16="http://schemas.microsoft.com/office/drawing/2014/main" id="{9A109C7A-FB26-40AB-B8C8-682AA068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4035"/>
              <a:ext cx="60" cy="116"/>
            </a:xfrm>
            <a:custGeom>
              <a:avLst/>
              <a:gdLst>
                <a:gd name="T0" fmla="*/ 47 w 60"/>
                <a:gd name="T1" fmla="*/ 0 h 116"/>
                <a:gd name="T2" fmla="*/ 60 w 60"/>
                <a:gd name="T3" fmla="*/ 101 h 116"/>
                <a:gd name="T4" fmla="*/ 22 w 60"/>
                <a:gd name="T5" fmla="*/ 116 h 116"/>
                <a:gd name="T6" fmla="*/ 0 w 60"/>
                <a:gd name="T7" fmla="*/ 7 h 116"/>
                <a:gd name="T8" fmla="*/ 47 w 60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16">
                  <a:moveTo>
                    <a:pt x="47" y="0"/>
                  </a:moveTo>
                  <a:lnTo>
                    <a:pt x="60" y="101"/>
                  </a:lnTo>
                  <a:lnTo>
                    <a:pt x="22" y="116"/>
                  </a:lnTo>
                  <a:lnTo>
                    <a:pt x="0" y="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60">
              <a:extLst>
                <a:ext uri="{FF2B5EF4-FFF2-40B4-BE49-F238E27FC236}">
                  <a16:creationId xmlns:a16="http://schemas.microsoft.com/office/drawing/2014/main" id="{6C30B3BF-B022-4E5B-9B9E-2D4C3A5E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4090"/>
              <a:ext cx="203" cy="112"/>
            </a:xfrm>
            <a:custGeom>
              <a:avLst/>
              <a:gdLst>
                <a:gd name="T0" fmla="*/ 61 w 96"/>
                <a:gd name="T1" fmla="*/ 0 h 53"/>
                <a:gd name="T2" fmla="*/ 33 w 96"/>
                <a:gd name="T3" fmla="*/ 20 h 53"/>
                <a:gd name="T4" fmla="*/ 2 w 96"/>
                <a:gd name="T5" fmla="*/ 41 h 53"/>
                <a:gd name="T6" fmla="*/ 69 w 96"/>
                <a:gd name="T7" fmla="*/ 39 h 53"/>
                <a:gd name="T8" fmla="*/ 69 w 96"/>
                <a:gd name="T9" fmla="*/ 43 h 53"/>
                <a:gd name="T10" fmla="*/ 96 w 96"/>
                <a:gd name="T11" fmla="*/ 41 h 53"/>
                <a:gd name="T12" fmla="*/ 95 w 96"/>
                <a:gd name="T13" fmla="*/ 7 h 53"/>
                <a:gd name="T14" fmla="*/ 73 w 96"/>
                <a:gd name="T15" fmla="*/ 9 h 53"/>
                <a:gd name="T16" fmla="*/ 74 w 96"/>
                <a:gd name="T17" fmla="*/ 5 h 53"/>
                <a:gd name="T18" fmla="*/ 61 w 96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53">
                  <a:moveTo>
                    <a:pt x="61" y="0"/>
                  </a:moveTo>
                  <a:cubicBezTo>
                    <a:pt x="61" y="0"/>
                    <a:pt x="50" y="15"/>
                    <a:pt x="33" y="20"/>
                  </a:cubicBezTo>
                  <a:cubicBezTo>
                    <a:pt x="16" y="25"/>
                    <a:pt x="0" y="32"/>
                    <a:pt x="2" y="41"/>
                  </a:cubicBezTo>
                  <a:cubicBezTo>
                    <a:pt x="2" y="41"/>
                    <a:pt x="27" y="53"/>
                    <a:pt x="69" y="39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4" y="5"/>
                    <a:pt x="74" y="5"/>
                    <a:pt x="74" y="5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261">
              <a:extLst>
                <a:ext uri="{FF2B5EF4-FFF2-40B4-BE49-F238E27FC236}">
                  <a16:creationId xmlns:a16="http://schemas.microsoft.com/office/drawing/2014/main" id="{05D7C3E1-098D-4FFA-BF95-0E8A38C8D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4157"/>
              <a:ext cx="199" cy="45"/>
            </a:xfrm>
            <a:custGeom>
              <a:avLst/>
              <a:gdLst>
                <a:gd name="T0" fmla="*/ 49 w 94"/>
                <a:gd name="T1" fmla="*/ 7 h 21"/>
                <a:gd name="T2" fmla="*/ 0 w 94"/>
                <a:gd name="T3" fmla="*/ 7 h 21"/>
                <a:gd name="T4" fmla="*/ 0 w 94"/>
                <a:gd name="T5" fmla="*/ 9 h 21"/>
                <a:gd name="T6" fmla="*/ 67 w 94"/>
                <a:gd name="T7" fmla="*/ 7 h 21"/>
                <a:gd name="T8" fmla="*/ 67 w 94"/>
                <a:gd name="T9" fmla="*/ 11 h 21"/>
                <a:gd name="T10" fmla="*/ 94 w 94"/>
                <a:gd name="T11" fmla="*/ 9 h 21"/>
                <a:gd name="T12" fmla="*/ 94 w 94"/>
                <a:gd name="T13" fmla="*/ 2 h 21"/>
                <a:gd name="T14" fmla="*/ 49 w 94"/>
                <a:gd name="T1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21">
                  <a:moveTo>
                    <a:pt x="49" y="7"/>
                  </a:moveTo>
                  <a:cubicBezTo>
                    <a:pt x="12" y="17"/>
                    <a:pt x="2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25" y="21"/>
                    <a:pt x="67" y="7"/>
                  </a:cubicBezTo>
                  <a:cubicBezTo>
                    <a:pt x="67" y="11"/>
                    <a:pt x="67" y="11"/>
                    <a:pt x="67" y="11"/>
                  </a:cubicBezTo>
                  <a:cubicBezTo>
                    <a:pt x="94" y="9"/>
                    <a:pt x="94" y="9"/>
                    <a:pt x="94" y="9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84" y="3"/>
                    <a:pt x="76" y="0"/>
                    <a:pt x="49" y="7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62">
              <a:extLst>
                <a:ext uri="{FF2B5EF4-FFF2-40B4-BE49-F238E27FC236}">
                  <a16:creationId xmlns:a16="http://schemas.microsoft.com/office/drawing/2014/main" id="{A038252C-D989-440D-80DB-AD0135CD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4037"/>
              <a:ext cx="49" cy="112"/>
            </a:xfrm>
            <a:custGeom>
              <a:avLst/>
              <a:gdLst>
                <a:gd name="T0" fmla="*/ 2 w 49"/>
                <a:gd name="T1" fmla="*/ 0 h 112"/>
                <a:gd name="T2" fmla="*/ 0 w 49"/>
                <a:gd name="T3" fmla="*/ 104 h 112"/>
                <a:gd name="T4" fmla="*/ 40 w 49"/>
                <a:gd name="T5" fmla="*/ 112 h 112"/>
                <a:gd name="T6" fmla="*/ 49 w 49"/>
                <a:gd name="T7" fmla="*/ 2 h 112"/>
                <a:gd name="T8" fmla="*/ 2 w 49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2">
                  <a:moveTo>
                    <a:pt x="2" y="0"/>
                  </a:moveTo>
                  <a:lnTo>
                    <a:pt x="0" y="104"/>
                  </a:lnTo>
                  <a:lnTo>
                    <a:pt x="40" y="112"/>
                  </a:lnTo>
                  <a:lnTo>
                    <a:pt x="49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63">
              <a:extLst>
                <a:ext uri="{FF2B5EF4-FFF2-40B4-BE49-F238E27FC236}">
                  <a16:creationId xmlns:a16="http://schemas.microsoft.com/office/drawing/2014/main" id="{105B15BC-A658-4A39-AAE7-D48797E0D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4088"/>
              <a:ext cx="205" cy="101"/>
            </a:xfrm>
            <a:custGeom>
              <a:avLst/>
              <a:gdLst>
                <a:gd name="T0" fmla="*/ 33 w 97"/>
                <a:gd name="T1" fmla="*/ 0 h 48"/>
                <a:gd name="T2" fmla="*/ 63 w 97"/>
                <a:gd name="T3" fmla="*/ 16 h 48"/>
                <a:gd name="T4" fmla="*/ 96 w 97"/>
                <a:gd name="T5" fmla="*/ 34 h 48"/>
                <a:gd name="T6" fmla="*/ 30 w 97"/>
                <a:gd name="T7" fmla="*/ 39 h 48"/>
                <a:gd name="T8" fmla="*/ 30 w 97"/>
                <a:gd name="T9" fmla="*/ 43 h 48"/>
                <a:gd name="T10" fmla="*/ 3 w 97"/>
                <a:gd name="T11" fmla="*/ 44 h 48"/>
                <a:gd name="T12" fmla="*/ 0 w 97"/>
                <a:gd name="T13" fmla="*/ 10 h 48"/>
                <a:gd name="T14" fmla="*/ 22 w 97"/>
                <a:gd name="T15" fmla="*/ 10 h 48"/>
                <a:gd name="T16" fmla="*/ 20 w 97"/>
                <a:gd name="T17" fmla="*/ 6 h 48"/>
                <a:gd name="T18" fmla="*/ 33 w 97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48">
                  <a:moveTo>
                    <a:pt x="33" y="0"/>
                  </a:moveTo>
                  <a:cubicBezTo>
                    <a:pt x="33" y="0"/>
                    <a:pt x="46" y="13"/>
                    <a:pt x="63" y="16"/>
                  </a:cubicBezTo>
                  <a:cubicBezTo>
                    <a:pt x="81" y="19"/>
                    <a:pt x="97" y="24"/>
                    <a:pt x="96" y="34"/>
                  </a:cubicBezTo>
                  <a:cubicBezTo>
                    <a:pt x="96" y="34"/>
                    <a:pt x="72" y="48"/>
                    <a:pt x="30" y="39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264">
              <a:extLst>
                <a:ext uri="{FF2B5EF4-FFF2-40B4-BE49-F238E27FC236}">
                  <a16:creationId xmlns:a16="http://schemas.microsoft.com/office/drawing/2014/main" id="{53A81186-A185-4BFD-B604-D241EE5E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4155"/>
              <a:ext cx="199" cy="34"/>
            </a:xfrm>
            <a:custGeom>
              <a:avLst/>
              <a:gdLst>
                <a:gd name="T0" fmla="*/ 46 w 94"/>
                <a:gd name="T1" fmla="*/ 6 h 16"/>
                <a:gd name="T2" fmla="*/ 94 w 94"/>
                <a:gd name="T3" fmla="*/ 0 h 16"/>
                <a:gd name="T4" fmla="*/ 94 w 94"/>
                <a:gd name="T5" fmla="*/ 2 h 16"/>
                <a:gd name="T6" fmla="*/ 28 w 94"/>
                <a:gd name="T7" fmla="*/ 7 h 16"/>
                <a:gd name="T8" fmla="*/ 28 w 94"/>
                <a:gd name="T9" fmla="*/ 11 h 16"/>
                <a:gd name="T10" fmla="*/ 1 w 94"/>
                <a:gd name="T11" fmla="*/ 12 h 16"/>
                <a:gd name="T12" fmla="*/ 0 w 94"/>
                <a:gd name="T13" fmla="*/ 5 h 16"/>
                <a:gd name="T14" fmla="*/ 46 w 94"/>
                <a:gd name="T1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16">
                  <a:moveTo>
                    <a:pt x="46" y="6"/>
                  </a:moveTo>
                  <a:cubicBezTo>
                    <a:pt x="83" y="11"/>
                    <a:pt x="92" y="0"/>
                    <a:pt x="94" y="0"/>
                  </a:cubicBezTo>
                  <a:cubicBezTo>
                    <a:pt x="94" y="0"/>
                    <a:pt x="94" y="1"/>
                    <a:pt x="94" y="2"/>
                  </a:cubicBezTo>
                  <a:cubicBezTo>
                    <a:pt x="94" y="2"/>
                    <a:pt x="70" y="16"/>
                    <a:pt x="28" y="7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0" y="5"/>
                    <a:pt x="18" y="1"/>
                    <a:pt x="46" y="6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265">
              <a:extLst>
                <a:ext uri="{FF2B5EF4-FFF2-40B4-BE49-F238E27FC236}">
                  <a16:creationId xmlns:a16="http://schemas.microsoft.com/office/drawing/2014/main" id="{14F4CBDB-B7B3-4F63-A538-92EFBF37F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217"/>
              <a:ext cx="428" cy="892"/>
            </a:xfrm>
            <a:custGeom>
              <a:avLst/>
              <a:gdLst>
                <a:gd name="T0" fmla="*/ 47 w 202"/>
                <a:gd name="T1" fmla="*/ 0 h 423"/>
                <a:gd name="T2" fmla="*/ 49 w 202"/>
                <a:gd name="T3" fmla="*/ 407 h 423"/>
                <a:gd name="T4" fmla="*/ 87 w 202"/>
                <a:gd name="T5" fmla="*/ 409 h 423"/>
                <a:gd name="T6" fmla="*/ 99 w 202"/>
                <a:gd name="T7" fmla="*/ 101 h 423"/>
                <a:gd name="T8" fmla="*/ 113 w 202"/>
                <a:gd name="T9" fmla="*/ 105 h 423"/>
                <a:gd name="T10" fmla="*/ 142 w 202"/>
                <a:gd name="T11" fmla="*/ 234 h 423"/>
                <a:gd name="T12" fmla="*/ 158 w 202"/>
                <a:gd name="T13" fmla="*/ 410 h 423"/>
                <a:gd name="T14" fmla="*/ 197 w 202"/>
                <a:gd name="T15" fmla="*/ 406 h 423"/>
                <a:gd name="T16" fmla="*/ 201 w 202"/>
                <a:gd name="T17" fmla="*/ 257 h 423"/>
                <a:gd name="T18" fmla="*/ 176 w 202"/>
                <a:gd name="T19" fmla="*/ 43 h 423"/>
                <a:gd name="T20" fmla="*/ 47 w 202"/>
                <a:gd name="T2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" h="423">
                  <a:moveTo>
                    <a:pt x="47" y="0"/>
                  </a:moveTo>
                  <a:cubicBezTo>
                    <a:pt x="47" y="0"/>
                    <a:pt x="0" y="200"/>
                    <a:pt x="49" y="407"/>
                  </a:cubicBezTo>
                  <a:cubicBezTo>
                    <a:pt x="49" y="407"/>
                    <a:pt x="68" y="423"/>
                    <a:pt x="87" y="409"/>
                  </a:cubicBezTo>
                  <a:cubicBezTo>
                    <a:pt x="87" y="409"/>
                    <a:pt x="81" y="215"/>
                    <a:pt x="99" y="101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3" y="105"/>
                    <a:pt x="140" y="207"/>
                    <a:pt x="142" y="234"/>
                  </a:cubicBezTo>
                  <a:cubicBezTo>
                    <a:pt x="143" y="261"/>
                    <a:pt x="154" y="398"/>
                    <a:pt x="158" y="410"/>
                  </a:cubicBezTo>
                  <a:cubicBezTo>
                    <a:pt x="158" y="410"/>
                    <a:pt x="187" y="421"/>
                    <a:pt x="197" y="406"/>
                  </a:cubicBezTo>
                  <a:cubicBezTo>
                    <a:pt x="197" y="406"/>
                    <a:pt x="200" y="305"/>
                    <a:pt x="201" y="257"/>
                  </a:cubicBezTo>
                  <a:cubicBezTo>
                    <a:pt x="202" y="221"/>
                    <a:pt x="176" y="43"/>
                    <a:pt x="176" y="43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266">
              <a:extLst>
                <a:ext uri="{FF2B5EF4-FFF2-40B4-BE49-F238E27FC236}">
                  <a16:creationId xmlns:a16="http://schemas.microsoft.com/office/drawing/2014/main" id="{89C95D77-BEF8-4B1D-A012-6C82C957C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722"/>
              <a:ext cx="106" cy="222"/>
            </a:xfrm>
            <a:custGeom>
              <a:avLst/>
              <a:gdLst>
                <a:gd name="T0" fmla="*/ 106 w 106"/>
                <a:gd name="T1" fmla="*/ 0 h 222"/>
                <a:gd name="T2" fmla="*/ 102 w 106"/>
                <a:gd name="T3" fmla="*/ 129 h 222"/>
                <a:gd name="T4" fmla="*/ 106 w 106"/>
                <a:gd name="T5" fmla="*/ 194 h 222"/>
                <a:gd name="T6" fmla="*/ 57 w 106"/>
                <a:gd name="T7" fmla="*/ 207 h 222"/>
                <a:gd name="T8" fmla="*/ 0 w 106"/>
                <a:gd name="T9" fmla="*/ 222 h 222"/>
                <a:gd name="T10" fmla="*/ 11 w 106"/>
                <a:gd name="T11" fmla="*/ 127 h 222"/>
                <a:gd name="T12" fmla="*/ 17 w 106"/>
                <a:gd name="T13" fmla="*/ 30 h 222"/>
                <a:gd name="T14" fmla="*/ 106 w 106"/>
                <a:gd name="T1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22">
                  <a:moveTo>
                    <a:pt x="106" y="0"/>
                  </a:moveTo>
                  <a:lnTo>
                    <a:pt x="102" y="129"/>
                  </a:lnTo>
                  <a:lnTo>
                    <a:pt x="106" y="194"/>
                  </a:lnTo>
                  <a:lnTo>
                    <a:pt x="57" y="207"/>
                  </a:lnTo>
                  <a:lnTo>
                    <a:pt x="0" y="222"/>
                  </a:lnTo>
                  <a:lnTo>
                    <a:pt x="11" y="127"/>
                  </a:lnTo>
                  <a:lnTo>
                    <a:pt x="17" y="3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267">
              <a:extLst>
                <a:ext uri="{FF2B5EF4-FFF2-40B4-BE49-F238E27FC236}">
                  <a16:creationId xmlns:a16="http://schemas.microsoft.com/office/drawing/2014/main" id="{9014610B-4B73-433D-9742-538B95515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2474"/>
              <a:ext cx="245" cy="326"/>
            </a:xfrm>
            <a:custGeom>
              <a:avLst/>
              <a:gdLst>
                <a:gd name="T0" fmla="*/ 64 w 116"/>
                <a:gd name="T1" fmla="*/ 15 h 155"/>
                <a:gd name="T2" fmla="*/ 93 w 116"/>
                <a:gd name="T3" fmla="*/ 44 h 155"/>
                <a:gd name="T4" fmla="*/ 93 w 116"/>
                <a:gd name="T5" fmla="*/ 76 h 155"/>
                <a:gd name="T6" fmla="*/ 105 w 116"/>
                <a:gd name="T7" fmla="*/ 74 h 155"/>
                <a:gd name="T8" fmla="*/ 90 w 116"/>
                <a:gd name="T9" fmla="*/ 107 h 155"/>
                <a:gd name="T10" fmla="*/ 83 w 116"/>
                <a:gd name="T11" fmla="*/ 130 h 155"/>
                <a:gd name="T12" fmla="*/ 41 w 116"/>
                <a:gd name="T13" fmla="*/ 154 h 155"/>
                <a:gd name="T14" fmla="*/ 1 w 116"/>
                <a:gd name="T15" fmla="*/ 124 h 155"/>
                <a:gd name="T16" fmla="*/ 7 w 116"/>
                <a:gd name="T17" fmla="*/ 34 h 155"/>
                <a:gd name="T18" fmla="*/ 64 w 116"/>
                <a:gd name="T19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55">
                  <a:moveTo>
                    <a:pt x="64" y="15"/>
                  </a:moveTo>
                  <a:cubicBezTo>
                    <a:pt x="95" y="23"/>
                    <a:pt x="93" y="44"/>
                    <a:pt x="93" y="44"/>
                  </a:cubicBezTo>
                  <a:cubicBezTo>
                    <a:pt x="93" y="44"/>
                    <a:pt x="94" y="57"/>
                    <a:pt x="93" y="76"/>
                  </a:cubicBezTo>
                  <a:cubicBezTo>
                    <a:pt x="96" y="73"/>
                    <a:pt x="100" y="71"/>
                    <a:pt x="105" y="74"/>
                  </a:cubicBezTo>
                  <a:cubicBezTo>
                    <a:pt x="116" y="79"/>
                    <a:pt x="106" y="111"/>
                    <a:pt x="90" y="107"/>
                  </a:cubicBezTo>
                  <a:cubicBezTo>
                    <a:pt x="89" y="117"/>
                    <a:pt x="85" y="128"/>
                    <a:pt x="83" y="130"/>
                  </a:cubicBezTo>
                  <a:cubicBezTo>
                    <a:pt x="78" y="139"/>
                    <a:pt x="58" y="152"/>
                    <a:pt x="41" y="154"/>
                  </a:cubicBezTo>
                  <a:cubicBezTo>
                    <a:pt x="23" y="155"/>
                    <a:pt x="1" y="144"/>
                    <a:pt x="1" y="124"/>
                  </a:cubicBezTo>
                  <a:cubicBezTo>
                    <a:pt x="0" y="95"/>
                    <a:pt x="7" y="34"/>
                    <a:pt x="7" y="34"/>
                  </a:cubicBezTo>
                  <a:cubicBezTo>
                    <a:pt x="7" y="34"/>
                    <a:pt x="14" y="0"/>
                    <a:pt x="64" y="15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268">
              <a:extLst>
                <a:ext uri="{FF2B5EF4-FFF2-40B4-BE49-F238E27FC236}">
                  <a16:creationId xmlns:a16="http://schemas.microsoft.com/office/drawing/2014/main" id="{E1FBC951-436B-4CA1-833B-F4916587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537"/>
              <a:ext cx="64" cy="137"/>
            </a:xfrm>
            <a:custGeom>
              <a:avLst/>
              <a:gdLst>
                <a:gd name="T0" fmla="*/ 0 w 30"/>
                <a:gd name="T1" fmla="*/ 3 h 65"/>
                <a:gd name="T2" fmla="*/ 30 w 30"/>
                <a:gd name="T3" fmla="*/ 1 h 65"/>
                <a:gd name="T4" fmla="*/ 29 w 30"/>
                <a:gd name="T5" fmla="*/ 7 h 65"/>
                <a:gd name="T6" fmla="*/ 26 w 30"/>
                <a:gd name="T7" fmla="*/ 43 h 65"/>
                <a:gd name="T8" fmla="*/ 18 w 30"/>
                <a:gd name="T9" fmla="*/ 50 h 65"/>
                <a:gd name="T10" fmla="*/ 16 w 30"/>
                <a:gd name="T11" fmla="*/ 65 h 65"/>
                <a:gd name="T12" fmla="*/ 8 w 30"/>
                <a:gd name="T13" fmla="*/ 63 h 65"/>
                <a:gd name="T14" fmla="*/ 9 w 30"/>
                <a:gd name="T15" fmla="*/ 32 h 65"/>
                <a:gd name="T16" fmla="*/ 2 w 30"/>
                <a:gd name="T17" fmla="*/ 23 h 65"/>
                <a:gd name="T18" fmla="*/ 0 w 30"/>
                <a:gd name="T19" fmla="*/ 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5">
                  <a:moveTo>
                    <a:pt x="0" y="3"/>
                  </a:moveTo>
                  <a:cubicBezTo>
                    <a:pt x="8" y="3"/>
                    <a:pt x="21" y="1"/>
                    <a:pt x="30" y="1"/>
                  </a:cubicBezTo>
                  <a:cubicBezTo>
                    <a:pt x="30" y="0"/>
                    <a:pt x="29" y="7"/>
                    <a:pt x="29" y="7"/>
                  </a:cubicBezTo>
                  <a:cubicBezTo>
                    <a:pt x="28" y="11"/>
                    <a:pt x="26" y="43"/>
                    <a:pt x="26" y="43"/>
                  </a:cubicBezTo>
                  <a:cubicBezTo>
                    <a:pt x="18" y="43"/>
                    <a:pt x="18" y="50"/>
                    <a:pt x="18" y="50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3" y="28"/>
                    <a:pt x="2" y="23"/>
                    <a:pt x="2" y="23"/>
                  </a:cubicBezTo>
                  <a:cubicBezTo>
                    <a:pt x="2" y="23"/>
                    <a:pt x="1" y="8"/>
                    <a:pt x="0" y="3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69">
              <a:extLst>
                <a:ext uri="{FF2B5EF4-FFF2-40B4-BE49-F238E27FC236}">
                  <a16:creationId xmlns:a16="http://schemas.microsoft.com/office/drawing/2014/main" id="{2B2EC22F-6545-4137-A3D1-A111FFDF7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566"/>
              <a:ext cx="65" cy="19"/>
            </a:xfrm>
            <a:custGeom>
              <a:avLst/>
              <a:gdLst>
                <a:gd name="T0" fmla="*/ 31 w 31"/>
                <a:gd name="T1" fmla="*/ 9 h 9"/>
                <a:gd name="T2" fmla="*/ 26 w 31"/>
                <a:gd name="T3" fmla="*/ 8 h 9"/>
                <a:gd name="T4" fmla="*/ 21 w 31"/>
                <a:gd name="T5" fmla="*/ 7 h 9"/>
                <a:gd name="T6" fmla="*/ 16 w 31"/>
                <a:gd name="T7" fmla="*/ 6 h 9"/>
                <a:gd name="T8" fmla="*/ 10 w 31"/>
                <a:gd name="T9" fmla="*/ 6 h 9"/>
                <a:gd name="T10" fmla="*/ 8 w 31"/>
                <a:gd name="T11" fmla="*/ 7 h 9"/>
                <a:gd name="T12" fmla="*/ 6 w 31"/>
                <a:gd name="T13" fmla="*/ 7 h 9"/>
                <a:gd name="T14" fmla="*/ 4 w 31"/>
                <a:gd name="T15" fmla="*/ 7 h 9"/>
                <a:gd name="T16" fmla="*/ 2 w 31"/>
                <a:gd name="T17" fmla="*/ 8 h 9"/>
                <a:gd name="T18" fmla="*/ 0 w 31"/>
                <a:gd name="T19" fmla="*/ 8 h 9"/>
                <a:gd name="T20" fmla="*/ 1 w 31"/>
                <a:gd name="T21" fmla="*/ 7 h 9"/>
                <a:gd name="T22" fmla="*/ 4 w 31"/>
                <a:gd name="T23" fmla="*/ 4 h 9"/>
                <a:gd name="T24" fmla="*/ 6 w 31"/>
                <a:gd name="T25" fmla="*/ 3 h 9"/>
                <a:gd name="T26" fmla="*/ 9 w 31"/>
                <a:gd name="T27" fmla="*/ 1 h 9"/>
                <a:gd name="T28" fmla="*/ 13 w 31"/>
                <a:gd name="T29" fmla="*/ 1 h 9"/>
                <a:gd name="T30" fmla="*/ 16 w 31"/>
                <a:gd name="T31" fmla="*/ 1 h 9"/>
                <a:gd name="T32" fmla="*/ 27 w 31"/>
                <a:gd name="T33" fmla="*/ 5 h 9"/>
                <a:gd name="T34" fmla="*/ 31 w 31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31" y="9"/>
                    <a:pt x="29" y="9"/>
                    <a:pt x="26" y="8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9" y="7"/>
                    <a:pt x="17" y="6"/>
                    <a:pt x="16" y="6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2" y="6"/>
                    <a:pt x="3" y="5"/>
                    <a:pt x="4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10" y="1"/>
                    <a:pt x="11" y="1"/>
                    <a:pt x="13" y="1"/>
                  </a:cubicBezTo>
                  <a:cubicBezTo>
                    <a:pt x="14" y="0"/>
                    <a:pt x="15" y="0"/>
                    <a:pt x="16" y="1"/>
                  </a:cubicBezTo>
                  <a:cubicBezTo>
                    <a:pt x="21" y="1"/>
                    <a:pt x="25" y="3"/>
                    <a:pt x="27" y="5"/>
                  </a:cubicBezTo>
                  <a:cubicBezTo>
                    <a:pt x="30" y="7"/>
                    <a:pt x="31" y="9"/>
                    <a:pt x="31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70">
              <a:extLst>
                <a:ext uri="{FF2B5EF4-FFF2-40B4-BE49-F238E27FC236}">
                  <a16:creationId xmlns:a16="http://schemas.microsoft.com/office/drawing/2014/main" id="{2E80E806-95FC-4F2B-A2D9-17B9DC7B3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575"/>
              <a:ext cx="49" cy="19"/>
            </a:xfrm>
            <a:custGeom>
              <a:avLst/>
              <a:gdLst>
                <a:gd name="T0" fmla="*/ 23 w 23"/>
                <a:gd name="T1" fmla="*/ 9 h 9"/>
                <a:gd name="T2" fmla="*/ 19 w 23"/>
                <a:gd name="T3" fmla="*/ 8 h 9"/>
                <a:gd name="T4" fmla="*/ 18 w 23"/>
                <a:gd name="T5" fmla="*/ 7 h 9"/>
                <a:gd name="T6" fmla="*/ 16 w 23"/>
                <a:gd name="T7" fmla="*/ 6 h 9"/>
                <a:gd name="T8" fmla="*/ 12 w 23"/>
                <a:gd name="T9" fmla="*/ 6 h 9"/>
                <a:gd name="T10" fmla="*/ 10 w 23"/>
                <a:gd name="T11" fmla="*/ 6 h 9"/>
                <a:gd name="T12" fmla="*/ 8 w 23"/>
                <a:gd name="T13" fmla="*/ 6 h 9"/>
                <a:gd name="T14" fmla="*/ 6 w 23"/>
                <a:gd name="T15" fmla="*/ 7 h 9"/>
                <a:gd name="T16" fmla="*/ 4 w 23"/>
                <a:gd name="T17" fmla="*/ 7 h 9"/>
                <a:gd name="T18" fmla="*/ 1 w 23"/>
                <a:gd name="T19" fmla="*/ 8 h 9"/>
                <a:gd name="T20" fmla="*/ 0 w 23"/>
                <a:gd name="T21" fmla="*/ 9 h 9"/>
                <a:gd name="T22" fmla="*/ 0 w 23"/>
                <a:gd name="T23" fmla="*/ 8 h 9"/>
                <a:gd name="T24" fmla="*/ 2 w 23"/>
                <a:gd name="T25" fmla="*/ 5 h 9"/>
                <a:gd name="T26" fmla="*/ 6 w 23"/>
                <a:gd name="T27" fmla="*/ 2 h 9"/>
                <a:gd name="T28" fmla="*/ 9 w 23"/>
                <a:gd name="T29" fmla="*/ 1 h 9"/>
                <a:gd name="T30" fmla="*/ 12 w 23"/>
                <a:gd name="T31" fmla="*/ 0 h 9"/>
                <a:gd name="T32" fmla="*/ 15 w 23"/>
                <a:gd name="T33" fmla="*/ 1 h 9"/>
                <a:gd name="T34" fmla="*/ 18 w 23"/>
                <a:gd name="T35" fmla="*/ 2 h 9"/>
                <a:gd name="T36" fmla="*/ 21 w 23"/>
                <a:gd name="T37" fmla="*/ 5 h 9"/>
                <a:gd name="T38" fmla="*/ 23 w 23"/>
                <a:gd name="T3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9">
                  <a:moveTo>
                    <a:pt x="23" y="9"/>
                  </a:moveTo>
                  <a:cubicBezTo>
                    <a:pt x="23" y="9"/>
                    <a:pt x="22" y="9"/>
                    <a:pt x="19" y="8"/>
                  </a:cubicBezTo>
                  <a:cubicBezTo>
                    <a:pt x="19" y="8"/>
                    <a:pt x="18" y="7"/>
                    <a:pt x="18" y="7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7" y="6"/>
                    <a:pt x="6" y="7"/>
                    <a:pt x="6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1" y="7"/>
                    <a:pt x="1" y="6"/>
                    <a:pt x="2" y="5"/>
                  </a:cubicBezTo>
                  <a:cubicBezTo>
                    <a:pt x="3" y="4"/>
                    <a:pt x="4" y="3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6" y="1"/>
                    <a:pt x="17" y="2"/>
                    <a:pt x="18" y="2"/>
                  </a:cubicBezTo>
                  <a:cubicBezTo>
                    <a:pt x="19" y="3"/>
                    <a:pt x="20" y="4"/>
                    <a:pt x="21" y="5"/>
                  </a:cubicBezTo>
                  <a:cubicBezTo>
                    <a:pt x="23" y="7"/>
                    <a:pt x="23" y="9"/>
                    <a:pt x="23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71">
              <a:extLst>
                <a:ext uri="{FF2B5EF4-FFF2-40B4-BE49-F238E27FC236}">
                  <a16:creationId xmlns:a16="http://schemas.microsoft.com/office/drawing/2014/main" id="{2BD071EA-6E65-44E0-AD99-B0780A099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2594"/>
              <a:ext cx="231" cy="217"/>
            </a:xfrm>
            <a:custGeom>
              <a:avLst/>
              <a:gdLst>
                <a:gd name="T0" fmla="*/ 40 w 109"/>
                <a:gd name="T1" fmla="*/ 47 h 103"/>
                <a:gd name="T2" fmla="*/ 68 w 109"/>
                <a:gd name="T3" fmla="*/ 51 h 103"/>
                <a:gd name="T4" fmla="*/ 80 w 109"/>
                <a:gd name="T5" fmla="*/ 64 h 103"/>
                <a:gd name="T6" fmla="*/ 89 w 109"/>
                <a:gd name="T7" fmla="*/ 0 h 103"/>
                <a:gd name="T8" fmla="*/ 97 w 109"/>
                <a:gd name="T9" fmla="*/ 21 h 103"/>
                <a:gd name="T10" fmla="*/ 59 w 109"/>
                <a:gd name="T11" fmla="*/ 103 h 103"/>
                <a:gd name="T12" fmla="*/ 6 w 109"/>
                <a:gd name="T13" fmla="*/ 60 h 103"/>
                <a:gd name="T14" fmla="*/ 14 w 109"/>
                <a:gd name="T15" fmla="*/ 56 h 103"/>
                <a:gd name="T16" fmla="*/ 40 w 109"/>
                <a:gd name="T17" fmla="*/ 4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03">
                  <a:moveTo>
                    <a:pt x="40" y="47"/>
                  </a:moveTo>
                  <a:cubicBezTo>
                    <a:pt x="40" y="47"/>
                    <a:pt x="65" y="43"/>
                    <a:pt x="68" y="51"/>
                  </a:cubicBezTo>
                  <a:cubicBezTo>
                    <a:pt x="72" y="59"/>
                    <a:pt x="73" y="67"/>
                    <a:pt x="80" y="64"/>
                  </a:cubicBezTo>
                  <a:cubicBezTo>
                    <a:pt x="87" y="62"/>
                    <a:pt x="89" y="0"/>
                    <a:pt x="89" y="0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109" y="103"/>
                    <a:pt x="59" y="103"/>
                  </a:cubicBezTo>
                  <a:cubicBezTo>
                    <a:pt x="7" y="103"/>
                    <a:pt x="0" y="88"/>
                    <a:pt x="6" y="60"/>
                  </a:cubicBezTo>
                  <a:cubicBezTo>
                    <a:pt x="6" y="60"/>
                    <a:pt x="11" y="63"/>
                    <a:pt x="14" y="56"/>
                  </a:cubicBezTo>
                  <a:cubicBezTo>
                    <a:pt x="18" y="49"/>
                    <a:pt x="12" y="42"/>
                    <a:pt x="40" y="4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D9BABFB0-8143-4057-8DBE-5345BBEA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716"/>
              <a:ext cx="84" cy="46"/>
            </a:xfrm>
            <a:custGeom>
              <a:avLst/>
              <a:gdLst>
                <a:gd name="T0" fmla="*/ 40 w 40"/>
                <a:gd name="T1" fmla="*/ 1 h 22"/>
                <a:gd name="T2" fmla="*/ 0 w 40"/>
                <a:gd name="T3" fmla="*/ 0 h 22"/>
                <a:gd name="T4" fmla="*/ 40 w 40"/>
                <a:gd name="T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22">
                  <a:moveTo>
                    <a:pt x="4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1" y="22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4D0884B4-CBEB-49F2-B058-D14DBCC8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436"/>
              <a:ext cx="236" cy="156"/>
            </a:xfrm>
            <a:custGeom>
              <a:avLst/>
              <a:gdLst>
                <a:gd name="T0" fmla="*/ 106 w 112"/>
                <a:gd name="T1" fmla="*/ 55 h 74"/>
                <a:gd name="T2" fmla="*/ 89 w 112"/>
                <a:gd name="T3" fmla="*/ 30 h 74"/>
                <a:gd name="T4" fmla="*/ 41 w 112"/>
                <a:gd name="T5" fmla="*/ 4 h 74"/>
                <a:gd name="T6" fmla="*/ 54 w 112"/>
                <a:gd name="T7" fmla="*/ 13 h 74"/>
                <a:gd name="T8" fmla="*/ 4 w 112"/>
                <a:gd name="T9" fmla="*/ 10 h 74"/>
                <a:gd name="T10" fmla="*/ 18 w 112"/>
                <a:gd name="T11" fmla="*/ 23 h 74"/>
                <a:gd name="T12" fmla="*/ 1 w 112"/>
                <a:gd name="T13" fmla="*/ 17 h 74"/>
                <a:gd name="T14" fmla="*/ 11 w 112"/>
                <a:gd name="T15" fmla="*/ 44 h 74"/>
                <a:gd name="T16" fmla="*/ 78 w 112"/>
                <a:gd name="T17" fmla="*/ 53 h 74"/>
                <a:gd name="T18" fmla="*/ 104 w 112"/>
                <a:gd name="T19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74">
                  <a:moveTo>
                    <a:pt x="106" y="55"/>
                  </a:moveTo>
                  <a:cubicBezTo>
                    <a:pt x="106" y="55"/>
                    <a:pt x="112" y="29"/>
                    <a:pt x="89" y="30"/>
                  </a:cubicBezTo>
                  <a:cubicBezTo>
                    <a:pt x="89" y="30"/>
                    <a:pt x="74" y="6"/>
                    <a:pt x="41" y="4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36" y="0"/>
                    <a:pt x="4" y="10"/>
                  </a:cubicBezTo>
                  <a:cubicBezTo>
                    <a:pt x="4" y="10"/>
                    <a:pt x="6" y="21"/>
                    <a:pt x="18" y="23"/>
                  </a:cubicBezTo>
                  <a:cubicBezTo>
                    <a:pt x="18" y="23"/>
                    <a:pt x="4" y="20"/>
                    <a:pt x="1" y="17"/>
                  </a:cubicBezTo>
                  <a:cubicBezTo>
                    <a:pt x="1" y="17"/>
                    <a:pt x="0" y="38"/>
                    <a:pt x="11" y="44"/>
                  </a:cubicBezTo>
                  <a:cubicBezTo>
                    <a:pt x="22" y="49"/>
                    <a:pt x="65" y="32"/>
                    <a:pt x="78" y="53"/>
                  </a:cubicBezTo>
                  <a:cubicBezTo>
                    <a:pt x="92" y="74"/>
                    <a:pt x="104" y="52"/>
                    <a:pt x="104" y="52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74">
              <a:extLst>
                <a:ext uri="{FF2B5EF4-FFF2-40B4-BE49-F238E27FC236}">
                  <a16:creationId xmlns:a16="http://schemas.microsoft.com/office/drawing/2014/main" id="{B8610942-5514-44F4-8D22-CC05F2E2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600"/>
              <a:ext cx="95" cy="63"/>
            </a:xfrm>
            <a:custGeom>
              <a:avLst/>
              <a:gdLst>
                <a:gd name="T0" fmla="*/ 36 w 45"/>
                <a:gd name="T1" fmla="*/ 0 h 30"/>
                <a:gd name="T2" fmla="*/ 2 w 45"/>
                <a:gd name="T3" fmla="*/ 2 h 30"/>
                <a:gd name="T4" fmla="*/ 22 w 45"/>
                <a:gd name="T5" fmla="*/ 29 h 30"/>
                <a:gd name="T6" fmla="*/ 36 w 45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30">
                  <a:moveTo>
                    <a:pt x="36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0" y="30"/>
                    <a:pt x="22" y="29"/>
                  </a:cubicBezTo>
                  <a:cubicBezTo>
                    <a:pt x="45" y="27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351E8F78-B64F-43CB-8609-18723FF45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98"/>
              <a:ext cx="81" cy="65"/>
            </a:xfrm>
            <a:custGeom>
              <a:avLst/>
              <a:gdLst>
                <a:gd name="T0" fmla="*/ 35 w 38"/>
                <a:gd name="T1" fmla="*/ 1 h 31"/>
                <a:gd name="T2" fmla="*/ 35 w 38"/>
                <a:gd name="T3" fmla="*/ 0 h 31"/>
                <a:gd name="T4" fmla="*/ 0 w 38"/>
                <a:gd name="T5" fmla="*/ 1 h 31"/>
                <a:gd name="T6" fmla="*/ 0 w 38"/>
                <a:gd name="T7" fmla="*/ 2 h 31"/>
                <a:gd name="T8" fmla="*/ 0 w 38"/>
                <a:gd name="T9" fmla="*/ 5 h 31"/>
                <a:gd name="T10" fmla="*/ 3 w 38"/>
                <a:gd name="T11" fmla="*/ 20 h 31"/>
                <a:gd name="T12" fmla="*/ 9 w 38"/>
                <a:gd name="T13" fmla="*/ 28 h 31"/>
                <a:gd name="T14" fmla="*/ 20 w 38"/>
                <a:gd name="T15" fmla="*/ 31 h 31"/>
                <a:gd name="T16" fmla="*/ 21 w 38"/>
                <a:gd name="T17" fmla="*/ 31 h 31"/>
                <a:gd name="T18" fmla="*/ 35 w 38"/>
                <a:gd name="T19" fmla="*/ 24 h 31"/>
                <a:gd name="T20" fmla="*/ 38 w 38"/>
                <a:gd name="T21" fmla="*/ 12 h 31"/>
                <a:gd name="T22" fmla="*/ 36 w 38"/>
                <a:gd name="T23" fmla="*/ 0 h 31"/>
                <a:gd name="T24" fmla="*/ 36 w 38"/>
                <a:gd name="T25" fmla="*/ 0 h 31"/>
                <a:gd name="T26" fmla="*/ 35 w 38"/>
                <a:gd name="T27" fmla="*/ 0 h 31"/>
                <a:gd name="T28" fmla="*/ 35 w 38"/>
                <a:gd name="T29" fmla="*/ 1 h 31"/>
                <a:gd name="T30" fmla="*/ 34 w 38"/>
                <a:gd name="T31" fmla="*/ 1 h 31"/>
                <a:gd name="T32" fmla="*/ 34 w 38"/>
                <a:gd name="T33" fmla="*/ 2 h 31"/>
                <a:gd name="T34" fmla="*/ 36 w 38"/>
                <a:gd name="T35" fmla="*/ 12 h 31"/>
                <a:gd name="T36" fmla="*/ 33 w 38"/>
                <a:gd name="T37" fmla="*/ 23 h 31"/>
                <a:gd name="T38" fmla="*/ 21 w 38"/>
                <a:gd name="T39" fmla="*/ 28 h 31"/>
                <a:gd name="T40" fmla="*/ 20 w 38"/>
                <a:gd name="T41" fmla="*/ 28 h 31"/>
                <a:gd name="T42" fmla="*/ 10 w 38"/>
                <a:gd name="T43" fmla="*/ 26 h 31"/>
                <a:gd name="T44" fmla="*/ 4 w 38"/>
                <a:gd name="T45" fmla="*/ 15 h 31"/>
                <a:gd name="T46" fmla="*/ 2 w 38"/>
                <a:gd name="T47" fmla="*/ 5 h 31"/>
                <a:gd name="T48" fmla="*/ 2 w 38"/>
                <a:gd name="T49" fmla="*/ 3 h 31"/>
                <a:gd name="T50" fmla="*/ 2 w 38"/>
                <a:gd name="T51" fmla="*/ 3 h 31"/>
                <a:gd name="T52" fmla="*/ 1 w 38"/>
                <a:gd name="T53" fmla="*/ 3 h 31"/>
                <a:gd name="T54" fmla="*/ 1 w 38"/>
                <a:gd name="T55" fmla="*/ 4 h 31"/>
                <a:gd name="T56" fmla="*/ 35 w 38"/>
                <a:gd name="T57" fmla="*/ 2 h 31"/>
                <a:gd name="T58" fmla="*/ 35 w 38"/>
                <a:gd name="T59" fmla="*/ 1 h 31"/>
                <a:gd name="T60" fmla="*/ 34 w 38"/>
                <a:gd name="T61" fmla="*/ 1 h 31"/>
                <a:gd name="T62" fmla="*/ 35 w 38"/>
                <a:gd name="T6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31">
                  <a:moveTo>
                    <a:pt x="35" y="1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0" y="8"/>
                    <a:pt x="0" y="14"/>
                    <a:pt x="3" y="20"/>
                  </a:cubicBezTo>
                  <a:cubicBezTo>
                    <a:pt x="4" y="23"/>
                    <a:pt x="6" y="26"/>
                    <a:pt x="9" y="28"/>
                  </a:cubicBezTo>
                  <a:cubicBezTo>
                    <a:pt x="12" y="30"/>
                    <a:pt x="15" y="31"/>
                    <a:pt x="20" y="31"/>
                  </a:cubicBezTo>
                  <a:cubicBezTo>
                    <a:pt x="20" y="31"/>
                    <a:pt x="21" y="31"/>
                    <a:pt x="21" y="31"/>
                  </a:cubicBezTo>
                  <a:cubicBezTo>
                    <a:pt x="28" y="30"/>
                    <a:pt x="32" y="28"/>
                    <a:pt x="35" y="24"/>
                  </a:cubicBezTo>
                  <a:cubicBezTo>
                    <a:pt x="37" y="20"/>
                    <a:pt x="38" y="16"/>
                    <a:pt x="38" y="12"/>
                  </a:cubicBezTo>
                  <a:cubicBezTo>
                    <a:pt x="38" y="6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5" y="4"/>
                    <a:pt x="36" y="8"/>
                    <a:pt x="36" y="12"/>
                  </a:cubicBezTo>
                  <a:cubicBezTo>
                    <a:pt x="36" y="16"/>
                    <a:pt x="35" y="20"/>
                    <a:pt x="33" y="23"/>
                  </a:cubicBezTo>
                  <a:cubicBezTo>
                    <a:pt x="31" y="26"/>
                    <a:pt x="27" y="28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16" y="28"/>
                    <a:pt x="13" y="27"/>
                    <a:pt x="10" y="26"/>
                  </a:cubicBezTo>
                  <a:cubicBezTo>
                    <a:pt x="7" y="23"/>
                    <a:pt x="5" y="19"/>
                    <a:pt x="4" y="15"/>
                  </a:cubicBezTo>
                  <a:cubicBezTo>
                    <a:pt x="2" y="11"/>
                    <a:pt x="2" y="7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76">
              <a:extLst>
                <a:ext uri="{FF2B5EF4-FFF2-40B4-BE49-F238E27FC236}">
                  <a16:creationId xmlns:a16="http://schemas.microsoft.com/office/drawing/2014/main" id="{C5760495-E6C2-4C4A-A699-9F86D723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611"/>
              <a:ext cx="17" cy="31"/>
            </a:xfrm>
            <a:custGeom>
              <a:avLst/>
              <a:gdLst>
                <a:gd name="T0" fmla="*/ 0 w 8"/>
                <a:gd name="T1" fmla="*/ 7 h 15"/>
                <a:gd name="T2" fmla="*/ 4 w 8"/>
                <a:gd name="T3" fmla="*/ 15 h 15"/>
                <a:gd name="T4" fmla="*/ 8 w 8"/>
                <a:gd name="T5" fmla="*/ 8 h 15"/>
                <a:gd name="T6" fmla="*/ 4 w 8"/>
                <a:gd name="T7" fmla="*/ 0 h 15"/>
                <a:gd name="T8" fmla="*/ 0 w 8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0" y="12"/>
                    <a:pt x="1" y="15"/>
                    <a:pt x="4" y="15"/>
                  </a:cubicBezTo>
                  <a:cubicBezTo>
                    <a:pt x="6" y="15"/>
                    <a:pt x="8" y="12"/>
                    <a:pt x="8" y="8"/>
                  </a:cubicBezTo>
                  <a:cubicBezTo>
                    <a:pt x="8" y="4"/>
                    <a:pt x="7" y="0"/>
                    <a:pt x="4" y="0"/>
                  </a:cubicBezTo>
                  <a:cubicBezTo>
                    <a:pt x="2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77">
              <a:extLst>
                <a:ext uri="{FF2B5EF4-FFF2-40B4-BE49-F238E27FC236}">
                  <a16:creationId xmlns:a16="http://schemas.microsoft.com/office/drawing/2014/main" id="{DB0229DC-B427-4F38-841D-8454F1F3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96"/>
              <a:ext cx="85" cy="12"/>
            </a:xfrm>
            <a:custGeom>
              <a:avLst/>
              <a:gdLst>
                <a:gd name="T0" fmla="*/ 0 w 85"/>
                <a:gd name="T1" fmla="*/ 4 h 12"/>
                <a:gd name="T2" fmla="*/ 83 w 85"/>
                <a:gd name="T3" fmla="*/ 0 h 12"/>
                <a:gd name="T4" fmla="*/ 85 w 85"/>
                <a:gd name="T5" fmla="*/ 10 h 12"/>
                <a:gd name="T6" fmla="*/ 2 w 85"/>
                <a:gd name="T7" fmla="*/ 12 h 12"/>
                <a:gd name="T8" fmla="*/ 0 w 85"/>
                <a:gd name="T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">
                  <a:moveTo>
                    <a:pt x="0" y="4"/>
                  </a:moveTo>
                  <a:lnTo>
                    <a:pt x="83" y="0"/>
                  </a:lnTo>
                  <a:lnTo>
                    <a:pt x="85" y="10"/>
                  </a:lnTo>
                  <a:lnTo>
                    <a:pt x="2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78">
              <a:extLst>
                <a:ext uri="{FF2B5EF4-FFF2-40B4-BE49-F238E27FC236}">
                  <a16:creationId xmlns:a16="http://schemas.microsoft.com/office/drawing/2014/main" id="{4C1D019D-ED43-4385-A498-D60CE50A2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2602"/>
              <a:ext cx="94" cy="68"/>
            </a:xfrm>
            <a:custGeom>
              <a:avLst/>
              <a:gdLst>
                <a:gd name="T0" fmla="*/ 9 w 44"/>
                <a:gd name="T1" fmla="*/ 0 h 32"/>
                <a:gd name="T2" fmla="*/ 42 w 44"/>
                <a:gd name="T3" fmla="*/ 0 h 32"/>
                <a:gd name="T4" fmla="*/ 22 w 44"/>
                <a:gd name="T5" fmla="*/ 29 h 32"/>
                <a:gd name="T6" fmla="*/ 9 w 44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2">
                  <a:moveTo>
                    <a:pt x="9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4" y="32"/>
                    <a:pt x="22" y="29"/>
                  </a:cubicBezTo>
                  <a:cubicBezTo>
                    <a:pt x="0" y="27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79">
              <a:extLst>
                <a:ext uri="{FF2B5EF4-FFF2-40B4-BE49-F238E27FC236}">
                  <a16:creationId xmlns:a16="http://schemas.microsoft.com/office/drawing/2014/main" id="{17DBD026-623E-4E2B-B39A-EA9AC78CF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1" y="2600"/>
              <a:ext cx="78" cy="67"/>
            </a:xfrm>
            <a:custGeom>
              <a:avLst/>
              <a:gdLst>
                <a:gd name="T0" fmla="*/ 3 w 37"/>
                <a:gd name="T1" fmla="*/ 1 h 32"/>
                <a:gd name="T2" fmla="*/ 3 w 37"/>
                <a:gd name="T3" fmla="*/ 3 h 32"/>
                <a:gd name="T4" fmla="*/ 36 w 37"/>
                <a:gd name="T5" fmla="*/ 3 h 32"/>
                <a:gd name="T6" fmla="*/ 36 w 37"/>
                <a:gd name="T7" fmla="*/ 1 h 32"/>
                <a:gd name="T8" fmla="*/ 35 w 37"/>
                <a:gd name="T9" fmla="*/ 2 h 32"/>
                <a:gd name="T10" fmla="*/ 35 w 37"/>
                <a:gd name="T11" fmla="*/ 2 h 32"/>
                <a:gd name="T12" fmla="*/ 35 w 37"/>
                <a:gd name="T13" fmla="*/ 4 h 32"/>
                <a:gd name="T14" fmla="*/ 32 w 37"/>
                <a:gd name="T15" fmla="*/ 20 h 32"/>
                <a:gd name="T16" fmla="*/ 27 w 37"/>
                <a:gd name="T17" fmla="*/ 27 h 32"/>
                <a:gd name="T18" fmla="*/ 18 w 37"/>
                <a:gd name="T19" fmla="*/ 29 h 32"/>
                <a:gd name="T20" fmla="*/ 16 w 37"/>
                <a:gd name="T21" fmla="*/ 29 h 32"/>
                <a:gd name="T22" fmla="*/ 5 w 37"/>
                <a:gd name="T23" fmla="*/ 24 h 32"/>
                <a:gd name="T24" fmla="*/ 2 w 37"/>
                <a:gd name="T25" fmla="*/ 13 h 32"/>
                <a:gd name="T26" fmla="*/ 3 w 37"/>
                <a:gd name="T27" fmla="*/ 5 h 32"/>
                <a:gd name="T28" fmla="*/ 4 w 37"/>
                <a:gd name="T29" fmla="*/ 3 h 32"/>
                <a:gd name="T30" fmla="*/ 4 w 37"/>
                <a:gd name="T31" fmla="*/ 2 h 32"/>
                <a:gd name="T32" fmla="*/ 3 w 37"/>
                <a:gd name="T33" fmla="*/ 1 h 32"/>
                <a:gd name="T34" fmla="*/ 3 w 37"/>
                <a:gd name="T35" fmla="*/ 3 h 32"/>
                <a:gd name="T36" fmla="*/ 3 w 37"/>
                <a:gd name="T37" fmla="*/ 1 h 32"/>
                <a:gd name="T38" fmla="*/ 2 w 37"/>
                <a:gd name="T39" fmla="*/ 1 h 32"/>
                <a:gd name="T40" fmla="*/ 0 w 37"/>
                <a:gd name="T41" fmla="*/ 13 h 32"/>
                <a:gd name="T42" fmla="*/ 3 w 37"/>
                <a:gd name="T43" fmla="*/ 25 h 32"/>
                <a:gd name="T44" fmla="*/ 16 w 37"/>
                <a:gd name="T45" fmla="*/ 32 h 32"/>
                <a:gd name="T46" fmla="*/ 18 w 37"/>
                <a:gd name="T47" fmla="*/ 32 h 32"/>
                <a:gd name="T48" fmla="*/ 29 w 37"/>
                <a:gd name="T49" fmla="*/ 29 h 32"/>
                <a:gd name="T50" fmla="*/ 36 w 37"/>
                <a:gd name="T51" fmla="*/ 16 h 32"/>
                <a:gd name="T52" fmla="*/ 37 w 37"/>
                <a:gd name="T53" fmla="*/ 4 h 32"/>
                <a:gd name="T54" fmla="*/ 37 w 37"/>
                <a:gd name="T55" fmla="*/ 1 h 32"/>
                <a:gd name="T56" fmla="*/ 37 w 37"/>
                <a:gd name="T57" fmla="*/ 0 h 32"/>
                <a:gd name="T58" fmla="*/ 2 w 37"/>
                <a:gd name="T59" fmla="*/ 0 h 32"/>
                <a:gd name="T60" fmla="*/ 2 w 37"/>
                <a:gd name="T61" fmla="*/ 1 h 32"/>
                <a:gd name="T62" fmla="*/ 3 w 37"/>
                <a:gd name="T6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2">
                  <a:moveTo>
                    <a:pt x="3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3"/>
                    <a:pt x="35" y="4"/>
                    <a:pt x="35" y="4"/>
                  </a:cubicBezTo>
                  <a:cubicBezTo>
                    <a:pt x="35" y="8"/>
                    <a:pt x="34" y="14"/>
                    <a:pt x="32" y="20"/>
                  </a:cubicBezTo>
                  <a:cubicBezTo>
                    <a:pt x="31" y="22"/>
                    <a:pt x="29" y="25"/>
                    <a:pt x="27" y="27"/>
                  </a:cubicBezTo>
                  <a:cubicBezTo>
                    <a:pt x="25" y="28"/>
                    <a:pt x="22" y="29"/>
                    <a:pt x="18" y="29"/>
                  </a:cubicBezTo>
                  <a:cubicBezTo>
                    <a:pt x="18" y="29"/>
                    <a:pt x="17" y="29"/>
                    <a:pt x="16" y="29"/>
                  </a:cubicBezTo>
                  <a:cubicBezTo>
                    <a:pt x="10" y="29"/>
                    <a:pt x="7" y="26"/>
                    <a:pt x="5" y="24"/>
                  </a:cubicBezTo>
                  <a:cubicBezTo>
                    <a:pt x="3" y="21"/>
                    <a:pt x="2" y="17"/>
                    <a:pt x="2" y="13"/>
                  </a:cubicBezTo>
                  <a:cubicBezTo>
                    <a:pt x="2" y="10"/>
                    <a:pt x="3" y="7"/>
                    <a:pt x="3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7"/>
                    <a:pt x="0" y="13"/>
                  </a:cubicBezTo>
                  <a:cubicBezTo>
                    <a:pt x="0" y="17"/>
                    <a:pt x="1" y="22"/>
                    <a:pt x="3" y="25"/>
                  </a:cubicBezTo>
                  <a:cubicBezTo>
                    <a:pt x="5" y="29"/>
                    <a:pt x="10" y="31"/>
                    <a:pt x="16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23" y="32"/>
                    <a:pt x="26" y="31"/>
                    <a:pt x="29" y="29"/>
                  </a:cubicBezTo>
                  <a:cubicBezTo>
                    <a:pt x="33" y="25"/>
                    <a:pt x="35" y="21"/>
                    <a:pt x="36" y="16"/>
                  </a:cubicBezTo>
                  <a:cubicBezTo>
                    <a:pt x="37" y="12"/>
                    <a:pt x="37" y="7"/>
                    <a:pt x="37" y="4"/>
                  </a:cubicBezTo>
                  <a:cubicBezTo>
                    <a:pt x="37" y="3"/>
                    <a:pt x="37" y="1"/>
                    <a:pt x="37" y="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80">
              <a:extLst>
                <a:ext uri="{FF2B5EF4-FFF2-40B4-BE49-F238E27FC236}">
                  <a16:creationId xmlns:a16="http://schemas.microsoft.com/office/drawing/2014/main" id="{EAE3B3A2-D490-4D60-A8D7-14D453C1D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598"/>
              <a:ext cx="82" cy="10"/>
            </a:xfrm>
            <a:custGeom>
              <a:avLst/>
              <a:gdLst>
                <a:gd name="T0" fmla="*/ 82 w 82"/>
                <a:gd name="T1" fmla="*/ 2 h 10"/>
                <a:gd name="T2" fmla="*/ 2 w 82"/>
                <a:gd name="T3" fmla="*/ 0 h 10"/>
                <a:gd name="T4" fmla="*/ 0 w 82"/>
                <a:gd name="T5" fmla="*/ 10 h 10"/>
                <a:gd name="T6" fmla="*/ 80 w 82"/>
                <a:gd name="T7" fmla="*/ 10 h 10"/>
                <a:gd name="T8" fmla="*/ 82 w 82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0">
                  <a:moveTo>
                    <a:pt x="82" y="2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80" y="10"/>
                  </a:lnTo>
                  <a:lnTo>
                    <a:pt x="82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81">
              <a:extLst>
                <a:ext uri="{FF2B5EF4-FFF2-40B4-BE49-F238E27FC236}">
                  <a16:creationId xmlns:a16="http://schemas.microsoft.com/office/drawing/2014/main" id="{7EB38086-7A89-4E43-9ED7-9290D6B31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08"/>
              <a:ext cx="17" cy="34"/>
            </a:xfrm>
            <a:custGeom>
              <a:avLst/>
              <a:gdLst>
                <a:gd name="T0" fmla="*/ 0 w 8"/>
                <a:gd name="T1" fmla="*/ 8 h 16"/>
                <a:gd name="T2" fmla="*/ 4 w 8"/>
                <a:gd name="T3" fmla="*/ 16 h 16"/>
                <a:gd name="T4" fmla="*/ 8 w 8"/>
                <a:gd name="T5" fmla="*/ 8 h 16"/>
                <a:gd name="T6" fmla="*/ 4 w 8"/>
                <a:gd name="T7" fmla="*/ 0 h 16"/>
                <a:gd name="T8" fmla="*/ 0 w 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0" y="12"/>
                    <a:pt x="1" y="16"/>
                    <a:pt x="4" y="16"/>
                  </a:cubicBezTo>
                  <a:cubicBezTo>
                    <a:pt x="6" y="16"/>
                    <a:pt x="8" y="12"/>
                    <a:pt x="8" y="8"/>
                  </a:cubicBezTo>
                  <a:cubicBezTo>
                    <a:pt x="8" y="4"/>
                    <a:pt x="7" y="0"/>
                    <a:pt x="4" y="0"/>
                  </a:cubicBezTo>
                  <a:cubicBezTo>
                    <a:pt x="2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82">
              <a:extLst>
                <a:ext uri="{FF2B5EF4-FFF2-40B4-BE49-F238E27FC236}">
                  <a16:creationId xmlns:a16="http://schemas.microsoft.com/office/drawing/2014/main" id="{B6D87C3A-239E-4A9C-951F-0391AB68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617"/>
              <a:ext cx="36" cy="76"/>
            </a:xfrm>
            <a:custGeom>
              <a:avLst/>
              <a:gdLst>
                <a:gd name="T0" fmla="*/ 36 w 36"/>
                <a:gd name="T1" fmla="*/ 76 h 76"/>
                <a:gd name="T2" fmla="*/ 29 w 36"/>
                <a:gd name="T3" fmla="*/ 0 h 76"/>
                <a:gd name="T4" fmla="*/ 0 w 36"/>
                <a:gd name="T5" fmla="*/ 65 h 76"/>
                <a:gd name="T6" fmla="*/ 36 w 36"/>
                <a:gd name="T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6">
                  <a:moveTo>
                    <a:pt x="36" y="76"/>
                  </a:moveTo>
                  <a:lnTo>
                    <a:pt x="29" y="0"/>
                  </a:lnTo>
                  <a:lnTo>
                    <a:pt x="0" y="65"/>
                  </a:lnTo>
                  <a:lnTo>
                    <a:pt x="36" y="76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83">
              <a:extLst>
                <a:ext uri="{FF2B5EF4-FFF2-40B4-BE49-F238E27FC236}">
                  <a16:creationId xmlns:a16="http://schemas.microsoft.com/office/drawing/2014/main" id="{5F8C6A2B-AF63-4631-8845-9FC261974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596"/>
              <a:ext cx="59" cy="34"/>
            </a:xfrm>
            <a:custGeom>
              <a:avLst/>
              <a:gdLst>
                <a:gd name="T0" fmla="*/ 2 w 59"/>
                <a:gd name="T1" fmla="*/ 10 h 34"/>
                <a:gd name="T2" fmla="*/ 59 w 59"/>
                <a:gd name="T3" fmla="*/ 34 h 34"/>
                <a:gd name="T4" fmla="*/ 59 w 59"/>
                <a:gd name="T5" fmla="*/ 25 h 34"/>
                <a:gd name="T6" fmla="*/ 0 w 59"/>
                <a:gd name="T7" fmla="*/ 0 h 34"/>
                <a:gd name="T8" fmla="*/ 2 w 59"/>
                <a:gd name="T9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4">
                  <a:moveTo>
                    <a:pt x="2" y="10"/>
                  </a:moveTo>
                  <a:lnTo>
                    <a:pt x="59" y="34"/>
                  </a:lnTo>
                  <a:lnTo>
                    <a:pt x="59" y="25"/>
                  </a:lnTo>
                  <a:lnTo>
                    <a:pt x="0" y="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84">
              <a:extLst>
                <a:ext uri="{FF2B5EF4-FFF2-40B4-BE49-F238E27FC236}">
                  <a16:creationId xmlns:a16="http://schemas.microsoft.com/office/drawing/2014/main" id="{F548ECA7-E3C0-402F-98D2-1A8A2BE5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08"/>
              <a:ext cx="21" cy="11"/>
            </a:xfrm>
            <a:custGeom>
              <a:avLst/>
              <a:gdLst>
                <a:gd name="T0" fmla="*/ 10 w 10"/>
                <a:gd name="T1" fmla="*/ 2 h 5"/>
                <a:gd name="T2" fmla="*/ 5 w 10"/>
                <a:gd name="T3" fmla="*/ 0 h 5"/>
                <a:gd name="T4" fmla="*/ 0 w 10"/>
                <a:gd name="T5" fmla="*/ 2 h 5"/>
                <a:gd name="T6" fmla="*/ 2 w 10"/>
                <a:gd name="T7" fmla="*/ 5 h 5"/>
                <a:gd name="T8" fmla="*/ 5 w 10"/>
                <a:gd name="T9" fmla="*/ 4 h 5"/>
                <a:gd name="T10" fmla="*/ 9 w 10"/>
                <a:gd name="T11" fmla="*/ 5 h 5"/>
                <a:gd name="T12" fmla="*/ 10 w 10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9" y="1"/>
                    <a:pt x="7" y="0"/>
                    <a:pt x="5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6" y="4"/>
                    <a:pt x="8" y="4"/>
                    <a:pt x="9" y="5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85">
              <a:extLst>
                <a:ext uri="{FF2B5EF4-FFF2-40B4-BE49-F238E27FC236}">
                  <a16:creationId xmlns:a16="http://schemas.microsoft.com/office/drawing/2014/main" id="{76B39701-6CE2-4EF2-894A-D32260ABF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851"/>
              <a:ext cx="368" cy="495"/>
            </a:xfrm>
            <a:custGeom>
              <a:avLst/>
              <a:gdLst>
                <a:gd name="T0" fmla="*/ 150 w 174"/>
                <a:gd name="T1" fmla="*/ 206 h 235"/>
                <a:gd name="T2" fmla="*/ 11 w 174"/>
                <a:gd name="T3" fmla="*/ 212 h 235"/>
                <a:gd name="T4" fmla="*/ 0 w 174"/>
                <a:gd name="T5" fmla="*/ 16 h 235"/>
                <a:gd name="T6" fmla="*/ 79 w 174"/>
                <a:gd name="T7" fmla="*/ 1 h 235"/>
                <a:gd name="T8" fmla="*/ 84 w 174"/>
                <a:gd name="T9" fmla="*/ 17 h 235"/>
                <a:gd name="T10" fmla="*/ 88 w 174"/>
                <a:gd name="T11" fmla="*/ 0 h 235"/>
                <a:gd name="T12" fmla="*/ 174 w 174"/>
                <a:gd name="T13" fmla="*/ 12 h 235"/>
                <a:gd name="T14" fmla="*/ 150 w 174"/>
                <a:gd name="T15" fmla="*/ 20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235">
                  <a:moveTo>
                    <a:pt x="150" y="206"/>
                  </a:moveTo>
                  <a:cubicBezTo>
                    <a:pt x="150" y="206"/>
                    <a:pt x="77" y="235"/>
                    <a:pt x="11" y="212"/>
                  </a:cubicBezTo>
                  <a:cubicBezTo>
                    <a:pt x="11" y="212"/>
                    <a:pt x="3" y="90"/>
                    <a:pt x="0" y="16"/>
                  </a:cubicBezTo>
                  <a:cubicBezTo>
                    <a:pt x="0" y="16"/>
                    <a:pt x="37" y="3"/>
                    <a:pt x="79" y="1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150" y="6"/>
                    <a:pt x="174" y="12"/>
                  </a:cubicBezTo>
                  <a:cubicBezTo>
                    <a:pt x="174" y="12"/>
                    <a:pt x="158" y="150"/>
                    <a:pt x="150" y="2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86">
              <a:extLst>
                <a:ext uri="{FF2B5EF4-FFF2-40B4-BE49-F238E27FC236}">
                  <a16:creationId xmlns:a16="http://schemas.microsoft.com/office/drawing/2014/main" id="{A5C0D03F-3B90-4F9C-95B7-F0C2159D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828"/>
              <a:ext cx="70" cy="73"/>
            </a:xfrm>
            <a:custGeom>
              <a:avLst/>
              <a:gdLst>
                <a:gd name="T0" fmla="*/ 70 w 70"/>
                <a:gd name="T1" fmla="*/ 29 h 73"/>
                <a:gd name="T2" fmla="*/ 25 w 70"/>
                <a:gd name="T3" fmla="*/ 73 h 73"/>
                <a:gd name="T4" fmla="*/ 0 w 70"/>
                <a:gd name="T5" fmla="*/ 23 h 73"/>
                <a:gd name="T6" fmla="*/ 49 w 70"/>
                <a:gd name="T7" fmla="*/ 0 h 73"/>
                <a:gd name="T8" fmla="*/ 70 w 70"/>
                <a:gd name="T9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3">
                  <a:moveTo>
                    <a:pt x="70" y="29"/>
                  </a:moveTo>
                  <a:lnTo>
                    <a:pt x="25" y="73"/>
                  </a:lnTo>
                  <a:lnTo>
                    <a:pt x="0" y="23"/>
                  </a:lnTo>
                  <a:lnTo>
                    <a:pt x="49" y="0"/>
                  </a:lnTo>
                  <a:lnTo>
                    <a:pt x="70" y="29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87">
              <a:extLst>
                <a:ext uri="{FF2B5EF4-FFF2-40B4-BE49-F238E27FC236}">
                  <a16:creationId xmlns:a16="http://schemas.microsoft.com/office/drawing/2014/main" id="{8E6FC1AA-0A1D-4C51-ADE9-8DDC10F3C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830"/>
              <a:ext cx="70" cy="69"/>
            </a:xfrm>
            <a:custGeom>
              <a:avLst/>
              <a:gdLst>
                <a:gd name="T0" fmla="*/ 0 w 70"/>
                <a:gd name="T1" fmla="*/ 29 h 69"/>
                <a:gd name="T2" fmla="*/ 36 w 70"/>
                <a:gd name="T3" fmla="*/ 69 h 69"/>
                <a:gd name="T4" fmla="*/ 70 w 70"/>
                <a:gd name="T5" fmla="*/ 23 h 69"/>
                <a:gd name="T6" fmla="*/ 21 w 70"/>
                <a:gd name="T7" fmla="*/ 0 h 69"/>
                <a:gd name="T8" fmla="*/ 0 w 70"/>
                <a:gd name="T9" fmla="*/ 2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0" y="29"/>
                  </a:moveTo>
                  <a:lnTo>
                    <a:pt x="36" y="69"/>
                  </a:lnTo>
                  <a:lnTo>
                    <a:pt x="70" y="23"/>
                  </a:lnTo>
                  <a:lnTo>
                    <a:pt x="21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88">
              <a:extLst>
                <a:ext uri="{FF2B5EF4-FFF2-40B4-BE49-F238E27FC236}">
                  <a16:creationId xmlns:a16="http://schemas.microsoft.com/office/drawing/2014/main" id="{8382A329-5768-468E-B309-737A358A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885"/>
              <a:ext cx="157" cy="248"/>
            </a:xfrm>
            <a:custGeom>
              <a:avLst/>
              <a:gdLst>
                <a:gd name="T0" fmla="*/ 59 w 74"/>
                <a:gd name="T1" fmla="*/ 0 h 118"/>
                <a:gd name="T2" fmla="*/ 0 w 74"/>
                <a:gd name="T3" fmla="*/ 101 h 118"/>
                <a:gd name="T4" fmla="*/ 35 w 74"/>
                <a:gd name="T5" fmla="*/ 118 h 118"/>
                <a:gd name="T6" fmla="*/ 74 w 74"/>
                <a:gd name="T7" fmla="*/ 63 h 118"/>
                <a:gd name="T8" fmla="*/ 59 w 74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18">
                  <a:moveTo>
                    <a:pt x="59" y="0"/>
                  </a:moveTo>
                  <a:cubicBezTo>
                    <a:pt x="59" y="0"/>
                    <a:pt x="14" y="63"/>
                    <a:pt x="0" y="101"/>
                  </a:cubicBezTo>
                  <a:cubicBezTo>
                    <a:pt x="0" y="101"/>
                    <a:pt x="14" y="116"/>
                    <a:pt x="35" y="118"/>
                  </a:cubicBezTo>
                  <a:cubicBezTo>
                    <a:pt x="74" y="63"/>
                    <a:pt x="74" y="63"/>
                    <a:pt x="74" y="63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89">
              <a:extLst>
                <a:ext uri="{FF2B5EF4-FFF2-40B4-BE49-F238E27FC236}">
                  <a16:creationId xmlns:a16="http://schemas.microsoft.com/office/drawing/2014/main" id="{FECEADEB-4ECA-459F-9830-1A7FF2965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876"/>
              <a:ext cx="155" cy="270"/>
            </a:xfrm>
            <a:custGeom>
              <a:avLst/>
              <a:gdLst>
                <a:gd name="T0" fmla="*/ 21 w 73"/>
                <a:gd name="T1" fmla="*/ 0 h 128"/>
                <a:gd name="T2" fmla="*/ 73 w 73"/>
                <a:gd name="T3" fmla="*/ 114 h 128"/>
                <a:gd name="T4" fmla="*/ 37 w 73"/>
                <a:gd name="T5" fmla="*/ 128 h 128"/>
                <a:gd name="T6" fmla="*/ 0 w 73"/>
                <a:gd name="T7" fmla="*/ 61 h 128"/>
                <a:gd name="T8" fmla="*/ 21 w 73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28">
                  <a:moveTo>
                    <a:pt x="21" y="0"/>
                  </a:moveTo>
                  <a:cubicBezTo>
                    <a:pt x="21" y="0"/>
                    <a:pt x="63" y="75"/>
                    <a:pt x="73" y="114"/>
                  </a:cubicBezTo>
                  <a:cubicBezTo>
                    <a:pt x="73" y="114"/>
                    <a:pt x="58" y="128"/>
                    <a:pt x="37" y="128"/>
                  </a:cubicBezTo>
                  <a:cubicBezTo>
                    <a:pt x="0" y="61"/>
                    <a:pt x="0" y="61"/>
                    <a:pt x="0" y="6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90">
              <a:extLst>
                <a:ext uri="{FF2B5EF4-FFF2-40B4-BE49-F238E27FC236}">
                  <a16:creationId xmlns:a16="http://schemas.microsoft.com/office/drawing/2014/main" id="{3E9C6769-AA7F-4806-AEBB-4B3CF017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3234"/>
              <a:ext cx="292" cy="148"/>
            </a:xfrm>
            <a:custGeom>
              <a:avLst/>
              <a:gdLst>
                <a:gd name="T0" fmla="*/ 138 w 138"/>
                <a:gd name="T1" fmla="*/ 34 h 70"/>
                <a:gd name="T2" fmla="*/ 82 w 138"/>
                <a:gd name="T3" fmla="*/ 70 h 70"/>
                <a:gd name="T4" fmla="*/ 71 w 138"/>
                <a:gd name="T5" fmla="*/ 38 h 70"/>
                <a:gd name="T6" fmla="*/ 47 w 138"/>
                <a:gd name="T7" fmla="*/ 70 h 70"/>
                <a:gd name="T8" fmla="*/ 0 w 138"/>
                <a:gd name="T9" fmla="*/ 30 h 70"/>
                <a:gd name="T10" fmla="*/ 63 w 138"/>
                <a:gd name="T11" fmla="*/ 0 h 70"/>
                <a:gd name="T12" fmla="*/ 138 w 138"/>
                <a:gd name="T1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70">
                  <a:moveTo>
                    <a:pt x="138" y="34"/>
                  </a:moveTo>
                  <a:cubicBezTo>
                    <a:pt x="138" y="34"/>
                    <a:pt x="123" y="56"/>
                    <a:pt x="82" y="70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0"/>
                    <a:pt x="13" y="55"/>
                    <a:pt x="0" y="30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138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91">
              <a:extLst>
                <a:ext uri="{FF2B5EF4-FFF2-40B4-BE49-F238E27FC236}">
                  <a16:creationId xmlns:a16="http://schemas.microsoft.com/office/drawing/2014/main" id="{E5DD7524-008E-4346-B2A1-182B43BE2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3239"/>
              <a:ext cx="142" cy="105"/>
            </a:xfrm>
            <a:custGeom>
              <a:avLst/>
              <a:gdLst>
                <a:gd name="T0" fmla="*/ 41 w 67"/>
                <a:gd name="T1" fmla="*/ 3 h 50"/>
                <a:gd name="T2" fmla="*/ 67 w 67"/>
                <a:gd name="T3" fmla="*/ 28 h 50"/>
                <a:gd name="T4" fmla="*/ 58 w 67"/>
                <a:gd name="T5" fmla="*/ 36 h 50"/>
                <a:gd name="T6" fmla="*/ 47 w 67"/>
                <a:gd name="T7" fmla="*/ 25 h 50"/>
                <a:gd name="T8" fmla="*/ 46 w 67"/>
                <a:gd name="T9" fmla="*/ 17 h 50"/>
                <a:gd name="T10" fmla="*/ 42 w 67"/>
                <a:gd name="T11" fmla="*/ 12 h 50"/>
                <a:gd name="T12" fmla="*/ 37 w 67"/>
                <a:gd name="T13" fmla="*/ 10 h 50"/>
                <a:gd name="T14" fmla="*/ 41 w 67"/>
                <a:gd name="T15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0">
                  <a:moveTo>
                    <a:pt x="41" y="3"/>
                  </a:moveTo>
                  <a:cubicBezTo>
                    <a:pt x="52" y="0"/>
                    <a:pt x="64" y="21"/>
                    <a:pt x="67" y="28"/>
                  </a:cubicBezTo>
                  <a:cubicBezTo>
                    <a:pt x="62" y="32"/>
                    <a:pt x="59" y="35"/>
                    <a:pt x="58" y="36"/>
                  </a:cubicBezTo>
                  <a:cubicBezTo>
                    <a:pt x="46" y="38"/>
                    <a:pt x="47" y="25"/>
                    <a:pt x="47" y="25"/>
                  </a:cubicBezTo>
                  <a:cubicBezTo>
                    <a:pt x="21" y="50"/>
                    <a:pt x="46" y="17"/>
                    <a:pt x="46" y="17"/>
                  </a:cubicBezTo>
                  <a:cubicBezTo>
                    <a:pt x="17" y="47"/>
                    <a:pt x="42" y="12"/>
                    <a:pt x="42" y="12"/>
                  </a:cubicBezTo>
                  <a:cubicBezTo>
                    <a:pt x="9" y="37"/>
                    <a:pt x="37" y="10"/>
                    <a:pt x="37" y="10"/>
                  </a:cubicBezTo>
                  <a:cubicBezTo>
                    <a:pt x="0" y="19"/>
                    <a:pt x="41" y="3"/>
                    <a:pt x="41" y="3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92">
              <a:extLst>
                <a:ext uri="{FF2B5EF4-FFF2-40B4-BE49-F238E27FC236}">
                  <a16:creationId xmlns:a16="http://schemas.microsoft.com/office/drawing/2014/main" id="{21327EE4-D5AE-45C1-B848-E213E6A2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06"/>
              <a:ext cx="15" cy="14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7 h 7"/>
                <a:gd name="T4" fmla="*/ 6 w 7"/>
                <a:gd name="T5" fmla="*/ 4 h 7"/>
                <a:gd name="T6" fmla="*/ 3 w 7"/>
                <a:gd name="T7" fmla="*/ 0 h 7"/>
                <a:gd name="T8" fmla="*/ 0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93">
              <a:extLst>
                <a:ext uri="{FF2B5EF4-FFF2-40B4-BE49-F238E27FC236}">
                  <a16:creationId xmlns:a16="http://schemas.microsoft.com/office/drawing/2014/main" id="{EE1C3415-9651-490F-AF32-B9CDF8E6F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969"/>
              <a:ext cx="15" cy="15"/>
            </a:xfrm>
            <a:custGeom>
              <a:avLst/>
              <a:gdLst>
                <a:gd name="T0" fmla="*/ 1 w 7"/>
                <a:gd name="T1" fmla="*/ 3 h 7"/>
                <a:gd name="T2" fmla="*/ 3 w 7"/>
                <a:gd name="T3" fmla="*/ 7 h 7"/>
                <a:gd name="T4" fmla="*/ 7 w 7"/>
                <a:gd name="T5" fmla="*/ 4 h 7"/>
                <a:gd name="T6" fmla="*/ 4 w 7"/>
                <a:gd name="T7" fmla="*/ 0 h 7"/>
                <a:gd name="T8" fmla="*/ 1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94">
              <a:extLst>
                <a:ext uri="{FF2B5EF4-FFF2-40B4-BE49-F238E27FC236}">
                  <a16:creationId xmlns:a16="http://schemas.microsoft.com/office/drawing/2014/main" id="{01480B51-2E8B-4F93-B3EE-54253613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3049"/>
              <a:ext cx="15" cy="15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6 h 7"/>
                <a:gd name="T4" fmla="*/ 7 w 7"/>
                <a:gd name="T5" fmla="*/ 3 h 7"/>
                <a:gd name="T6" fmla="*/ 4 w 7"/>
                <a:gd name="T7" fmla="*/ 0 h 7"/>
                <a:gd name="T8" fmla="*/ 1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5"/>
                    <a:pt x="2" y="6"/>
                    <a:pt x="4" y="6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95">
              <a:extLst>
                <a:ext uri="{FF2B5EF4-FFF2-40B4-BE49-F238E27FC236}">
                  <a16:creationId xmlns:a16="http://schemas.microsoft.com/office/drawing/2014/main" id="{A16B942F-5B16-45E1-8EA0-796A7328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123"/>
              <a:ext cx="14" cy="14"/>
            </a:xfrm>
            <a:custGeom>
              <a:avLst/>
              <a:gdLst>
                <a:gd name="T0" fmla="*/ 1 w 7"/>
                <a:gd name="T1" fmla="*/ 4 h 7"/>
                <a:gd name="T2" fmla="*/ 4 w 7"/>
                <a:gd name="T3" fmla="*/ 7 h 7"/>
                <a:gd name="T4" fmla="*/ 7 w 7"/>
                <a:gd name="T5" fmla="*/ 4 h 7"/>
                <a:gd name="T6" fmla="*/ 4 w 7"/>
                <a:gd name="T7" fmla="*/ 1 h 7"/>
                <a:gd name="T8" fmla="*/ 1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96">
              <a:extLst>
                <a:ext uri="{FF2B5EF4-FFF2-40B4-BE49-F238E27FC236}">
                  <a16:creationId xmlns:a16="http://schemas.microsoft.com/office/drawing/2014/main" id="{EA60DA1B-0D65-4FD5-8FBC-B9B89200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205"/>
              <a:ext cx="14" cy="12"/>
            </a:xfrm>
            <a:custGeom>
              <a:avLst/>
              <a:gdLst>
                <a:gd name="T0" fmla="*/ 0 w 7"/>
                <a:gd name="T1" fmla="*/ 3 h 6"/>
                <a:gd name="T2" fmla="*/ 3 w 7"/>
                <a:gd name="T3" fmla="*/ 6 h 6"/>
                <a:gd name="T4" fmla="*/ 7 w 7"/>
                <a:gd name="T5" fmla="*/ 3 h 6"/>
                <a:gd name="T6" fmla="*/ 4 w 7"/>
                <a:gd name="T7" fmla="*/ 0 h 6"/>
                <a:gd name="T8" fmla="*/ 0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297">
              <a:extLst>
                <a:ext uri="{FF2B5EF4-FFF2-40B4-BE49-F238E27FC236}">
                  <a16:creationId xmlns:a16="http://schemas.microsoft.com/office/drawing/2014/main" id="{AC417B6D-A262-4686-B639-0CFB1E784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3277"/>
              <a:ext cx="15" cy="14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7 h 7"/>
                <a:gd name="T4" fmla="*/ 7 w 7"/>
                <a:gd name="T5" fmla="*/ 4 h 7"/>
                <a:gd name="T6" fmla="*/ 4 w 7"/>
                <a:gd name="T7" fmla="*/ 0 h 7"/>
                <a:gd name="T8" fmla="*/ 1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98">
              <a:extLst>
                <a:ext uri="{FF2B5EF4-FFF2-40B4-BE49-F238E27FC236}">
                  <a16:creationId xmlns:a16="http://schemas.microsoft.com/office/drawing/2014/main" id="{372A6978-18D4-4AE5-9DB9-B0B834B95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017"/>
              <a:ext cx="89" cy="21"/>
            </a:xfrm>
            <a:custGeom>
              <a:avLst/>
              <a:gdLst>
                <a:gd name="T0" fmla="*/ 0 w 89"/>
                <a:gd name="T1" fmla="*/ 13 h 21"/>
                <a:gd name="T2" fmla="*/ 89 w 89"/>
                <a:gd name="T3" fmla="*/ 21 h 21"/>
                <a:gd name="T4" fmla="*/ 89 w 89"/>
                <a:gd name="T5" fmla="*/ 9 h 21"/>
                <a:gd name="T6" fmla="*/ 2 w 89"/>
                <a:gd name="T7" fmla="*/ 0 h 21"/>
                <a:gd name="T8" fmla="*/ 0 w 89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1">
                  <a:moveTo>
                    <a:pt x="0" y="13"/>
                  </a:moveTo>
                  <a:lnTo>
                    <a:pt x="89" y="21"/>
                  </a:lnTo>
                  <a:lnTo>
                    <a:pt x="89" y="9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99">
              <a:extLst>
                <a:ext uri="{FF2B5EF4-FFF2-40B4-BE49-F238E27FC236}">
                  <a16:creationId xmlns:a16="http://schemas.microsoft.com/office/drawing/2014/main" id="{F2E0D255-80D8-437C-9677-8A7465281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3243"/>
              <a:ext cx="49" cy="61"/>
            </a:xfrm>
            <a:custGeom>
              <a:avLst/>
              <a:gdLst>
                <a:gd name="T0" fmla="*/ 19 w 49"/>
                <a:gd name="T1" fmla="*/ 61 h 61"/>
                <a:gd name="T2" fmla="*/ 49 w 49"/>
                <a:gd name="T3" fmla="*/ 23 h 61"/>
                <a:gd name="T4" fmla="*/ 21 w 49"/>
                <a:gd name="T5" fmla="*/ 0 h 61"/>
                <a:gd name="T6" fmla="*/ 0 w 49"/>
                <a:gd name="T7" fmla="*/ 27 h 61"/>
                <a:gd name="T8" fmla="*/ 19 w 4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1">
                  <a:moveTo>
                    <a:pt x="19" y="61"/>
                  </a:moveTo>
                  <a:lnTo>
                    <a:pt x="49" y="23"/>
                  </a:lnTo>
                  <a:lnTo>
                    <a:pt x="21" y="0"/>
                  </a:lnTo>
                  <a:lnTo>
                    <a:pt x="0" y="27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300">
              <a:extLst>
                <a:ext uri="{FF2B5EF4-FFF2-40B4-BE49-F238E27FC236}">
                  <a16:creationId xmlns:a16="http://schemas.microsoft.com/office/drawing/2014/main" id="{458CA5BC-5232-4EEE-9096-C71F03725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047"/>
              <a:ext cx="161" cy="251"/>
            </a:xfrm>
            <a:custGeom>
              <a:avLst/>
              <a:gdLst>
                <a:gd name="T0" fmla="*/ 35 w 76"/>
                <a:gd name="T1" fmla="*/ 38 h 119"/>
                <a:gd name="T2" fmla="*/ 0 w 76"/>
                <a:gd name="T3" fmla="*/ 95 h 119"/>
                <a:gd name="T4" fmla="*/ 16 w 76"/>
                <a:gd name="T5" fmla="*/ 119 h 119"/>
                <a:gd name="T6" fmla="*/ 76 w 76"/>
                <a:gd name="T7" fmla="*/ 50 h 119"/>
                <a:gd name="T8" fmla="*/ 64 w 76"/>
                <a:gd name="T9" fmla="*/ 10 h 119"/>
                <a:gd name="T10" fmla="*/ 35 w 76"/>
                <a:gd name="T11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19">
                  <a:moveTo>
                    <a:pt x="35" y="38"/>
                  </a:moveTo>
                  <a:cubicBezTo>
                    <a:pt x="35" y="38"/>
                    <a:pt x="17" y="75"/>
                    <a:pt x="0" y="95"/>
                  </a:cubicBezTo>
                  <a:cubicBezTo>
                    <a:pt x="0" y="95"/>
                    <a:pt x="5" y="116"/>
                    <a:pt x="16" y="119"/>
                  </a:cubicBezTo>
                  <a:cubicBezTo>
                    <a:pt x="16" y="119"/>
                    <a:pt x="66" y="78"/>
                    <a:pt x="76" y="50"/>
                  </a:cubicBezTo>
                  <a:cubicBezTo>
                    <a:pt x="76" y="50"/>
                    <a:pt x="70" y="20"/>
                    <a:pt x="64" y="10"/>
                  </a:cubicBezTo>
                  <a:cubicBezTo>
                    <a:pt x="59" y="0"/>
                    <a:pt x="35" y="38"/>
                    <a:pt x="3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301">
              <a:extLst>
                <a:ext uri="{FF2B5EF4-FFF2-40B4-BE49-F238E27FC236}">
                  <a16:creationId xmlns:a16="http://schemas.microsoft.com/office/drawing/2014/main" id="{2B9554DF-B689-4C24-9872-7BAF4BB4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239"/>
              <a:ext cx="142" cy="105"/>
            </a:xfrm>
            <a:custGeom>
              <a:avLst/>
              <a:gdLst>
                <a:gd name="T0" fmla="*/ 26 w 67"/>
                <a:gd name="T1" fmla="*/ 3 h 50"/>
                <a:gd name="T2" fmla="*/ 0 w 67"/>
                <a:gd name="T3" fmla="*/ 28 h 50"/>
                <a:gd name="T4" fmla="*/ 9 w 67"/>
                <a:gd name="T5" fmla="*/ 36 h 50"/>
                <a:gd name="T6" fmla="*/ 20 w 67"/>
                <a:gd name="T7" fmla="*/ 25 h 50"/>
                <a:gd name="T8" fmla="*/ 21 w 67"/>
                <a:gd name="T9" fmla="*/ 17 h 50"/>
                <a:gd name="T10" fmla="*/ 25 w 67"/>
                <a:gd name="T11" fmla="*/ 12 h 50"/>
                <a:gd name="T12" fmla="*/ 30 w 67"/>
                <a:gd name="T13" fmla="*/ 10 h 50"/>
                <a:gd name="T14" fmla="*/ 26 w 67"/>
                <a:gd name="T15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0">
                  <a:moveTo>
                    <a:pt x="26" y="3"/>
                  </a:moveTo>
                  <a:cubicBezTo>
                    <a:pt x="15" y="0"/>
                    <a:pt x="3" y="21"/>
                    <a:pt x="0" y="28"/>
                  </a:cubicBezTo>
                  <a:cubicBezTo>
                    <a:pt x="5" y="32"/>
                    <a:pt x="8" y="35"/>
                    <a:pt x="9" y="36"/>
                  </a:cubicBezTo>
                  <a:cubicBezTo>
                    <a:pt x="21" y="38"/>
                    <a:pt x="20" y="25"/>
                    <a:pt x="20" y="25"/>
                  </a:cubicBezTo>
                  <a:cubicBezTo>
                    <a:pt x="46" y="50"/>
                    <a:pt x="21" y="17"/>
                    <a:pt x="21" y="17"/>
                  </a:cubicBezTo>
                  <a:cubicBezTo>
                    <a:pt x="50" y="47"/>
                    <a:pt x="25" y="12"/>
                    <a:pt x="25" y="12"/>
                  </a:cubicBezTo>
                  <a:cubicBezTo>
                    <a:pt x="58" y="37"/>
                    <a:pt x="30" y="10"/>
                    <a:pt x="30" y="10"/>
                  </a:cubicBezTo>
                  <a:cubicBezTo>
                    <a:pt x="67" y="19"/>
                    <a:pt x="26" y="3"/>
                    <a:pt x="26" y="3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302">
              <a:extLst>
                <a:ext uri="{FF2B5EF4-FFF2-40B4-BE49-F238E27FC236}">
                  <a16:creationId xmlns:a16="http://schemas.microsoft.com/office/drawing/2014/main" id="{60DD4BBB-EDCA-4452-AFA5-84312229C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3243"/>
              <a:ext cx="46" cy="61"/>
            </a:xfrm>
            <a:custGeom>
              <a:avLst/>
              <a:gdLst>
                <a:gd name="T0" fmla="*/ 27 w 46"/>
                <a:gd name="T1" fmla="*/ 61 h 61"/>
                <a:gd name="T2" fmla="*/ 0 w 46"/>
                <a:gd name="T3" fmla="*/ 23 h 61"/>
                <a:gd name="T4" fmla="*/ 25 w 46"/>
                <a:gd name="T5" fmla="*/ 0 h 61"/>
                <a:gd name="T6" fmla="*/ 46 w 46"/>
                <a:gd name="T7" fmla="*/ 27 h 61"/>
                <a:gd name="T8" fmla="*/ 27 w 46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1">
                  <a:moveTo>
                    <a:pt x="27" y="61"/>
                  </a:moveTo>
                  <a:lnTo>
                    <a:pt x="0" y="23"/>
                  </a:lnTo>
                  <a:lnTo>
                    <a:pt x="25" y="0"/>
                  </a:lnTo>
                  <a:lnTo>
                    <a:pt x="46" y="27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303">
              <a:extLst>
                <a:ext uri="{FF2B5EF4-FFF2-40B4-BE49-F238E27FC236}">
                  <a16:creationId xmlns:a16="http://schemas.microsoft.com/office/drawing/2014/main" id="{12E53C12-F259-4773-86BF-6100D20EB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3032"/>
              <a:ext cx="165" cy="266"/>
            </a:xfrm>
            <a:custGeom>
              <a:avLst/>
              <a:gdLst>
                <a:gd name="T0" fmla="*/ 43 w 78"/>
                <a:gd name="T1" fmla="*/ 45 h 126"/>
                <a:gd name="T2" fmla="*/ 78 w 78"/>
                <a:gd name="T3" fmla="*/ 102 h 126"/>
                <a:gd name="T4" fmla="*/ 62 w 78"/>
                <a:gd name="T5" fmla="*/ 126 h 126"/>
                <a:gd name="T6" fmla="*/ 0 w 78"/>
                <a:gd name="T7" fmla="*/ 50 h 126"/>
                <a:gd name="T8" fmla="*/ 19 w 78"/>
                <a:gd name="T9" fmla="*/ 10 h 126"/>
                <a:gd name="T10" fmla="*/ 43 w 78"/>
                <a:gd name="T11" fmla="*/ 4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26">
                  <a:moveTo>
                    <a:pt x="43" y="45"/>
                  </a:moveTo>
                  <a:cubicBezTo>
                    <a:pt x="43" y="45"/>
                    <a:pt x="61" y="82"/>
                    <a:pt x="78" y="102"/>
                  </a:cubicBezTo>
                  <a:cubicBezTo>
                    <a:pt x="78" y="102"/>
                    <a:pt x="73" y="123"/>
                    <a:pt x="62" y="126"/>
                  </a:cubicBezTo>
                  <a:cubicBezTo>
                    <a:pt x="62" y="126"/>
                    <a:pt x="10" y="78"/>
                    <a:pt x="0" y="50"/>
                  </a:cubicBezTo>
                  <a:cubicBezTo>
                    <a:pt x="0" y="50"/>
                    <a:pt x="13" y="21"/>
                    <a:pt x="19" y="10"/>
                  </a:cubicBezTo>
                  <a:cubicBezTo>
                    <a:pt x="24" y="0"/>
                    <a:pt x="43" y="45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305" name="Group 306">
            <a:extLst>
              <a:ext uri="{FF2B5EF4-FFF2-40B4-BE49-F238E27FC236}">
                <a16:creationId xmlns:a16="http://schemas.microsoft.com/office/drawing/2014/main" id="{08F742E0-1C8A-4935-BC8C-3A9EFE7415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668610" y="4018522"/>
            <a:ext cx="2382838" cy="2498725"/>
            <a:chOff x="3364" y="1661"/>
            <a:chExt cx="1501" cy="1574"/>
          </a:xfrm>
        </p:grpSpPr>
        <p:sp>
          <p:nvSpPr>
            <p:cNvPr id="306" name="AutoShape 305">
              <a:extLst>
                <a:ext uri="{FF2B5EF4-FFF2-40B4-BE49-F238E27FC236}">
                  <a16:creationId xmlns:a16="http://schemas.microsoft.com/office/drawing/2014/main" id="{DC22B168-91AE-49CE-81E1-81F9951CA5F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64" y="1661"/>
              <a:ext cx="1501" cy="1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307">
              <a:extLst>
                <a:ext uri="{FF2B5EF4-FFF2-40B4-BE49-F238E27FC236}">
                  <a16:creationId xmlns:a16="http://schemas.microsoft.com/office/drawing/2014/main" id="{0CE33D00-8F90-4D94-863D-B09A45033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187"/>
              <a:ext cx="1486" cy="48"/>
            </a:xfrm>
            <a:custGeom>
              <a:avLst/>
              <a:gdLst>
                <a:gd name="T0" fmla="*/ 407 w 814"/>
                <a:gd name="T1" fmla="*/ 0 h 26"/>
                <a:gd name="T2" fmla="*/ 230 w 814"/>
                <a:gd name="T3" fmla="*/ 1 h 26"/>
                <a:gd name="T4" fmla="*/ 169 w 814"/>
                <a:gd name="T5" fmla="*/ 15 h 26"/>
                <a:gd name="T6" fmla="*/ 164 w 814"/>
                <a:gd name="T7" fmla="*/ 15 h 26"/>
                <a:gd name="T8" fmla="*/ 164 w 814"/>
                <a:gd name="T9" fmla="*/ 15 h 26"/>
                <a:gd name="T10" fmla="*/ 105 w 814"/>
                <a:gd name="T11" fmla="*/ 4 h 26"/>
                <a:gd name="T12" fmla="*/ 0 w 814"/>
                <a:gd name="T13" fmla="*/ 13 h 26"/>
                <a:gd name="T14" fmla="*/ 407 w 814"/>
                <a:gd name="T15" fmla="*/ 26 h 26"/>
                <a:gd name="T16" fmla="*/ 814 w 814"/>
                <a:gd name="T17" fmla="*/ 13 h 26"/>
                <a:gd name="T18" fmla="*/ 722 w 814"/>
                <a:gd name="T19" fmla="*/ 5 h 26"/>
                <a:gd name="T20" fmla="*/ 669 w 814"/>
                <a:gd name="T21" fmla="*/ 15 h 26"/>
                <a:gd name="T22" fmla="*/ 664 w 814"/>
                <a:gd name="T23" fmla="*/ 15 h 26"/>
                <a:gd name="T24" fmla="*/ 664 w 814"/>
                <a:gd name="T25" fmla="*/ 15 h 26"/>
                <a:gd name="T26" fmla="*/ 599 w 814"/>
                <a:gd name="T27" fmla="*/ 1 h 26"/>
                <a:gd name="T28" fmla="*/ 407 w 814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4" h="26">
                  <a:moveTo>
                    <a:pt x="407" y="0"/>
                  </a:moveTo>
                  <a:cubicBezTo>
                    <a:pt x="343" y="0"/>
                    <a:pt x="283" y="0"/>
                    <a:pt x="230" y="1"/>
                  </a:cubicBezTo>
                  <a:cubicBezTo>
                    <a:pt x="211" y="10"/>
                    <a:pt x="190" y="15"/>
                    <a:pt x="169" y="15"/>
                  </a:cubicBezTo>
                  <a:cubicBezTo>
                    <a:pt x="167" y="15"/>
                    <a:pt x="165" y="15"/>
                    <a:pt x="164" y="15"/>
                  </a:cubicBezTo>
                  <a:cubicBezTo>
                    <a:pt x="164" y="15"/>
                    <a:pt x="164" y="15"/>
                    <a:pt x="164" y="15"/>
                  </a:cubicBezTo>
                  <a:cubicBezTo>
                    <a:pt x="143" y="15"/>
                    <a:pt x="123" y="12"/>
                    <a:pt x="105" y="4"/>
                  </a:cubicBezTo>
                  <a:cubicBezTo>
                    <a:pt x="40" y="6"/>
                    <a:pt x="0" y="9"/>
                    <a:pt x="0" y="13"/>
                  </a:cubicBezTo>
                  <a:cubicBezTo>
                    <a:pt x="0" y="20"/>
                    <a:pt x="182" y="26"/>
                    <a:pt x="407" y="26"/>
                  </a:cubicBezTo>
                  <a:cubicBezTo>
                    <a:pt x="632" y="26"/>
                    <a:pt x="814" y="20"/>
                    <a:pt x="814" y="13"/>
                  </a:cubicBezTo>
                  <a:cubicBezTo>
                    <a:pt x="814" y="10"/>
                    <a:pt x="780" y="7"/>
                    <a:pt x="722" y="5"/>
                  </a:cubicBezTo>
                  <a:cubicBezTo>
                    <a:pt x="705" y="11"/>
                    <a:pt x="688" y="15"/>
                    <a:pt x="669" y="15"/>
                  </a:cubicBezTo>
                  <a:cubicBezTo>
                    <a:pt x="668" y="15"/>
                    <a:pt x="666" y="15"/>
                    <a:pt x="664" y="15"/>
                  </a:cubicBezTo>
                  <a:cubicBezTo>
                    <a:pt x="664" y="15"/>
                    <a:pt x="664" y="15"/>
                    <a:pt x="664" y="15"/>
                  </a:cubicBezTo>
                  <a:cubicBezTo>
                    <a:pt x="641" y="15"/>
                    <a:pt x="619" y="11"/>
                    <a:pt x="599" y="1"/>
                  </a:cubicBezTo>
                  <a:cubicBezTo>
                    <a:pt x="542" y="0"/>
                    <a:pt x="476" y="0"/>
                    <a:pt x="407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8">
              <a:extLst>
                <a:ext uri="{FF2B5EF4-FFF2-40B4-BE49-F238E27FC236}">
                  <a16:creationId xmlns:a16="http://schemas.microsoft.com/office/drawing/2014/main" id="{A007A3AF-C3BA-4138-BA1E-2665D2EAA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975"/>
              <a:ext cx="91" cy="103"/>
            </a:xfrm>
            <a:custGeom>
              <a:avLst/>
              <a:gdLst>
                <a:gd name="T0" fmla="*/ 60 w 91"/>
                <a:gd name="T1" fmla="*/ 0 h 103"/>
                <a:gd name="T2" fmla="*/ 0 w 91"/>
                <a:gd name="T3" fmla="*/ 74 h 103"/>
                <a:gd name="T4" fmla="*/ 24 w 91"/>
                <a:gd name="T5" fmla="*/ 103 h 103"/>
                <a:gd name="T6" fmla="*/ 91 w 91"/>
                <a:gd name="T7" fmla="*/ 28 h 103"/>
                <a:gd name="T8" fmla="*/ 60 w 9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3">
                  <a:moveTo>
                    <a:pt x="60" y="0"/>
                  </a:moveTo>
                  <a:lnTo>
                    <a:pt x="0" y="74"/>
                  </a:lnTo>
                  <a:lnTo>
                    <a:pt x="24" y="103"/>
                  </a:lnTo>
                  <a:lnTo>
                    <a:pt x="91" y="28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09">
              <a:extLst>
                <a:ext uri="{FF2B5EF4-FFF2-40B4-BE49-F238E27FC236}">
                  <a16:creationId xmlns:a16="http://schemas.microsoft.com/office/drawing/2014/main" id="{8A220241-518D-4528-BCA8-75986E7D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975"/>
              <a:ext cx="91" cy="103"/>
            </a:xfrm>
            <a:custGeom>
              <a:avLst/>
              <a:gdLst>
                <a:gd name="T0" fmla="*/ 60 w 91"/>
                <a:gd name="T1" fmla="*/ 0 h 103"/>
                <a:gd name="T2" fmla="*/ 0 w 91"/>
                <a:gd name="T3" fmla="*/ 74 h 103"/>
                <a:gd name="T4" fmla="*/ 24 w 91"/>
                <a:gd name="T5" fmla="*/ 103 h 103"/>
                <a:gd name="T6" fmla="*/ 91 w 91"/>
                <a:gd name="T7" fmla="*/ 28 h 103"/>
                <a:gd name="T8" fmla="*/ 60 w 91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03">
                  <a:moveTo>
                    <a:pt x="60" y="0"/>
                  </a:moveTo>
                  <a:lnTo>
                    <a:pt x="0" y="74"/>
                  </a:lnTo>
                  <a:lnTo>
                    <a:pt x="24" y="103"/>
                  </a:lnTo>
                  <a:lnTo>
                    <a:pt x="91" y="28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10">
              <a:extLst>
                <a:ext uri="{FF2B5EF4-FFF2-40B4-BE49-F238E27FC236}">
                  <a16:creationId xmlns:a16="http://schemas.microsoft.com/office/drawing/2014/main" id="{243AAAF7-F9B2-4895-8209-B954B47E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17"/>
              <a:ext cx="164" cy="150"/>
            </a:xfrm>
            <a:custGeom>
              <a:avLst/>
              <a:gdLst>
                <a:gd name="T0" fmla="*/ 54 w 90"/>
                <a:gd name="T1" fmla="*/ 14 h 82"/>
                <a:gd name="T2" fmla="*/ 68 w 90"/>
                <a:gd name="T3" fmla="*/ 46 h 82"/>
                <a:gd name="T4" fmla="*/ 83 w 90"/>
                <a:gd name="T5" fmla="*/ 82 h 82"/>
                <a:gd name="T6" fmla="*/ 26 w 90"/>
                <a:gd name="T7" fmla="*/ 43 h 82"/>
                <a:gd name="T8" fmla="*/ 23 w 90"/>
                <a:gd name="T9" fmla="*/ 47 h 82"/>
                <a:gd name="T10" fmla="*/ 0 w 90"/>
                <a:gd name="T11" fmla="*/ 30 h 82"/>
                <a:gd name="T12" fmla="*/ 20 w 90"/>
                <a:gd name="T13" fmla="*/ 0 h 82"/>
                <a:gd name="T14" fmla="*/ 39 w 90"/>
                <a:gd name="T15" fmla="*/ 14 h 82"/>
                <a:gd name="T16" fmla="*/ 39 w 90"/>
                <a:gd name="T17" fmla="*/ 11 h 82"/>
                <a:gd name="T18" fmla="*/ 54 w 90"/>
                <a:gd name="T19" fmla="*/ 1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2">
                  <a:moveTo>
                    <a:pt x="54" y="14"/>
                  </a:moveTo>
                  <a:cubicBezTo>
                    <a:pt x="54" y="14"/>
                    <a:pt x="56" y="32"/>
                    <a:pt x="68" y="46"/>
                  </a:cubicBezTo>
                  <a:cubicBezTo>
                    <a:pt x="80" y="60"/>
                    <a:pt x="90" y="74"/>
                    <a:pt x="83" y="82"/>
                  </a:cubicBezTo>
                  <a:cubicBezTo>
                    <a:pt x="83" y="82"/>
                    <a:pt x="54" y="78"/>
                    <a:pt x="26" y="43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54" y="14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11">
              <a:extLst>
                <a:ext uri="{FF2B5EF4-FFF2-40B4-BE49-F238E27FC236}">
                  <a16:creationId xmlns:a16="http://schemas.microsoft.com/office/drawing/2014/main" id="{5DC2ABC0-0CA7-45E4-B126-0B4AE0F7C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061"/>
              <a:ext cx="155" cy="108"/>
            </a:xfrm>
            <a:custGeom>
              <a:avLst/>
              <a:gdLst>
                <a:gd name="T0" fmla="*/ 41 w 85"/>
                <a:gd name="T1" fmla="*/ 30 h 59"/>
                <a:gd name="T2" fmla="*/ 85 w 85"/>
                <a:gd name="T3" fmla="*/ 56 h 59"/>
                <a:gd name="T4" fmla="*/ 83 w 85"/>
                <a:gd name="T5" fmla="*/ 58 h 59"/>
                <a:gd name="T6" fmla="*/ 26 w 85"/>
                <a:gd name="T7" fmla="*/ 19 h 59"/>
                <a:gd name="T8" fmla="*/ 23 w 85"/>
                <a:gd name="T9" fmla="*/ 23 h 59"/>
                <a:gd name="T10" fmla="*/ 0 w 85"/>
                <a:gd name="T11" fmla="*/ 6 h 59"/>
                <a:gd name="T12" fmla="*/ 4 w 85"/>
                <a:gd name="T13" fmla="*/ 0 h 59"/>
                <a:gd name="T14" fmla="*/ 41 w 85"/>
                <a:gd name="T15" fmla="*/ 3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59">
                  <a:moveTo>
                    <a:pt x="41" y="30"/>
                  </a:moveTo>
                  <a:cubicBezTo>
                    <a:pt x="69" y="59"/>
                    <a:pt x="82" y="55"/>
                    <a:pt x="85" y="56"/>
                  </a:cubicBezTo>
                  <a:cubicBezTo>
                    <a:pt x="84" y="57"/>
                    <a:pt x="84" y="58"/>
                    <a:pt x="83" y="58"/>
                  </a:cubicBezTo>
                  <a:cubicBezTo>
                    <a:pt x="83" y="58"/>
                    <a:pt x="54" y="54"/>
                    <a:pt x="26" y="1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6"/>
                    <a:pt x="21" y="8"/>
                    <a:pt x="41" y="30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12">
              <a:extLst>
                <a:ext uri="{FF2B5EF4-FFF2-40B4-BE49-F238E27FC236}">
                  <a16:creationId xmlns:a16="http://schemas.microsoft.com/office/drawing/2014/main" id="{E0A8327C-0D89-4F84-87EB-C7750856A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3060"/>
              <a:ext cx="53" cy="106"/>
            </a:xfrm>
            <a:custGeom>
              <a:avLst/>
              <a:gdLst>
                <a:gd name="T0" fmla="*/ 13 w 53"/>
                <a:gd name="T1" fmla="*/ 0 h 106"/>
                <a:gd name="T2" fmla="*/ 0 w 53"/>
                <a:gd name="T3" fmla="*/ 93 h 106"/>
                <a:gd name="T4" fmla="*/ 35 w 53"/>
                <a:gd name="T5" fmla="*/ 106 h 106"/>
                <a:gd name="T6" fmla="*/ 53 w 53"/>
                <a:gd name="T7" fmla="*/ 5 h 106"/>
                <a:gd name="T8" fmla="*/ 13 w 53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06">
                  <a:moveTo>
                    <a:pt x="13" y="0"/>
                  </a:moveTo>
                  <a:lnTo>
                    <a:pt x="0" y="93"/>
                  </a:lnTo>
                  <a:lnTo>
                    <a:pt x="35" y="106"/>
                  </a:lnTo>
                  <a:lnTo>
                    <a:pt x="53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13">
              <a:extLst>
                <a:ext uri="{FF2B5EF4-FFF2-40B4-BE49-F238E27FC236}">
                  <a16:creationId xmlns:a16="http://schemas.microsoft.com/office/drawing/2014/main" id="{5D69A107-7C57-45BA-B494-228B1E911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3111"/>
              <a:ext cx="183" cy="100"/>
            </a:xfrm>
            <a:custGeom>
              <a:avLst/>
              <a:gdLst>
                <a:gd name="T0" fmla="*/ 37 w 100"/>
                <a:gd name="T1" fmla="*/ 0 h 55"/>
                <a:gd name="T2" fmla="*/ 66 w 100"/>
                <a:gd name="T3" fmla="*/ 20 h 55"/>
                <a:gd name="T4" fmla="*/ 98 w 100"/>
                <a:gd name="T5" fmla="*/ 43 h 55"/>
                <a:gd name="T6" fmla="*/ 28 w 100"/>
                <a:gd name="T7" fmla="*/ 40 h 55"/>
                <a:gd name="T8" fmla="*/ 28 w 100"/>
                <a:gd name="T9" fmla="*/ 44 h 55"/>
                <a:gd name="T10" fmla="*/ 0 w 100"/>
                <a:gd name="T11" fmla="*/ 42 h 55"/>
                <a:gd name="T12" fmla="*/ 1 w 100"/>
                <a:gd name="T13" fmla="*/ 7 h 55"/>
                <a:gd name="T14" fmla="*/ 24 w 100"/>
                <a:gd name="T15" fmla="*/ 9 h 55"/>
                <a:gd name="T16" fmla="*/ 23 w 100"/>
                <a:gd name="T17" fmla="*/ 5 h 55"/>
                <a:gd name="T18" fmla="*/ 37 w 100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55">
                  <a:moveTo>
                    <a:pt x="37" y="0"/>
                  </a:moveTo>
                  <a:cubicBezTo>
                    <a:pt x="37" y="0"/>
                    <a:pt x="48" y="15"/>
                    <a:pt x="66" y="20"/>
                  </a:cubicBezTo>
                  <a:cubicBezTo>
                    <a:pt x="84" y="26"/>
                    <a:pt x="100" y="33"/>
                    <a:pt x="98" y="43"/>
                  </a:cubicBezTo>
                  <a:cubicBezTo>
                    <a:pt x="98" y="43"/>
                    <a:pt x="71" y="55"/>
                    <a:pt x="28" y="40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14">
              <a:extLst>
                <a:ext uri="{FF2B5EF4-FFF2-40B4-BE49-F238E27FC236}">
                  <a16:creationId xmlns:a16="http://schemas.microsoft.com/office/drawing/2014/main" id="{FC1AD79C-7D1F-498A-9B93-6D1DBEBA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3171"/>
              <a:ext cx="179" cy="40"/>
            </a:xfrm>
            <a:custGeom>
              <a:avLst/>
              <a:gdLst>
                <a:gd name="T0" fmla="*/ 47 w 98"/>
                <a:gd name="T1" fmla="*/ 8 h 22"/>
                <a:gd name="T2" fmla="*/ 98 w 98"/>
                <a:gd name="T3" fmla="*/ 7 h 22"/>
                <a:gd name="T4" fmla="*/ 98 w 98"/>
                <a:gd name="T5" fmla="*/ 10 h 22"/>
                <a:gd name="T6" fmla="*/ 28 w 98"/>
                <a:gd name="T7" fmla="*/ 7 h 22"/>
                <a:gd name="T8" fmla="*/ 28 w 98"/>
                <a:gd name="T9" fmla="*/ 11 h 22"/>
                <a:gd name="T10" fmla="*/ 0 w 98"/>
                <a:gd name="T11" fmla="*/ 9 h 22"/>
                <a:gd name="T12" fmla="*/ 0 w 98"/>
                <a:gd name="T13" fmla="*/ 2 h 22"/>
                <a:gd name="T14" fmla="*/ 47 w 98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2">
                  <a:moveTo>
                    <a:pt x="47" y="8"/>
                  </a:moveTo>
                  <a:cubicBezTo>
                    <a:pt x="86" y="18"/>
                    <a:pt x="96" y="8"/>
                    <a:pt x="98" y="7"/>
                  </a:cubicBezTo>
                  <a:cubicBezTo>
                    <a:pt x="98" y="8"/>
                    <a:pt x="98" y="9"/>
                    <a:pt x="98" y="10"/>
                  </a:cubicBezTo>
                  <a:cubicBezTo>
                    <a:pt x="98" y="10"/>
                    <a:pt x="71" y="22"/>
                    <a:pt x="28" y="7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3"/>
                    <a:pt x="19" y="0"/>
                    <a:pt x="47" y="8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15">
              <a:extLst>
                <a:ext uri="{FF2B5EF4-FFF2-40B4-BE49-F238E27FC236}">
                  <a16:creationId xmlns:a16="http://schemas.microsoft.com/office/drawing/2014/main" id="{1A3664BE-EC64-4314-981D-48F775BB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736"/>
              <a:ext cx="185" cy="300"/>
            </a:xfrm>
            <a:custGeom>
              <a:avLst/>
              <a:gdLst>
                <a:gd name="T0" fmla="*/ 93 w 101"/>
                <a:gd name="T1" fmla="*/ 0 h 164"/>
                <a:gd name="T2" fmla="*/ 94 w 101"/>
                <a:gd name="T3" fmla="*/ 82 h 164"/>
                <a:gd name="T4" fmla="*/ 28 w 101"/>
                <a:gd name="T5" fmla="*/ 164 h 164"/>
                <a:gd name="T6" fmla="*/ 0 w 101"/>
                <a:gd name="T7" fmla="*/ 136 h 164"/>
                <a:gd name="T8" fmla="*/ 93 w 101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64">
                  <a:moveTo>
                    <a:pt x="93" y="0"/>
                  </a:moveTo>
                  <a:cubicBezTo>
                    <a:pt x="101" y="12"/>
                    <a:pt x="79" y="78"/>
                    <a:pt x="94" y="82"/>
                  </a:cubicBezTo>
                  <a:cubicBezTo>
                    <a:pt x="94" y="82"/>
                    <a:pt x="66" y="127"/>
                    <a:pt x="28" y="164"/>
                  </a:cubicBezTo>
                  <a:cubicBezTo>
                    <a:pt x="4" y="156"/>
                    <a:pt x="0" y="136"/>
                    <a:pt x="0" y="136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16">
              <a:extLst>
                <a:ext uri="{FF2B5EF4-FFF2-40B4-BE49-F238E27FC236}">
                  <a16:creationId xmlns:a16="http://schemas.microsoft.com/office/drawing/2014/main" id="{DB4B83A8-7F23-4D68-8A63-9291DA9C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295"/>
              <a:ext cx="217" cy="657"/>
            </a:xfrm>
            <a:custGeom>
              <a:avLst/>
              <a:gdLst>
                <a:gd name="T0" fmla="*/ 32 w 119"/>
                <a:gd name="T1" fmla="*/ 110 h 359"/>
                <a:gd name="T2" fmla="*/ 93 w 119"/>
                <a:gd name="T3" fmla="*/ 34 h 359"/>
                <a:gd name="T4" fmla="*/ 100 w 119"/>
                <a:gd name="T5" fmla="*/ 234 h 359"/>
                <a:gd name="T6" fmla="*/ 35 w 119"/>
                <a:gd name="T7" fmla="*/ 330 h 359"/>
                <a:gd name="T8" fmla="*/ 32 w 119"/>
                <a:gd name="T9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59">
                  <a:moveTo>
                    <a:pt x="32" y="110"/>
                  </a:moveTo>
                  <a:cubicBezTo>
                    <a:pt x="32" y="110"/>
                    <a:pt x="67" y="0"/>
                    <a:pt x="93" y="34"/>
                  </a:cubicBezTo>
                  <a:cubicBezTo>
                    <a:pt x="119" y="67"/>
                    <a:pt x="100" y="234"/>
                    <a:pt x="100" y="234"/>
                  </a:cubicBezTo>
                  <a:cubicBezTo>
                    <a:pt x="100" y="234"/>
                    <a:pt x="81" y="291"/>
                    <a:pt x="35" y="330"/>
                  </a:cubicBezTo>
                  <a:cubicBezTo>
                    <a:pt x="0" y="359"/>
                    <a:pt x="32" y="110"/>
                    <a:pt x="32" y="110"/>
                  </a:cubicBezTo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17">
              <a:extLst>
                <a:ext uri="{FF2B5EF4-FFF2-40B4-BE49-F238E27FC236}">
                  <a16:creationId xmlns:a16="http://schemas.microsoft.com/office/drawing/2014/main" id="{C3CDF9F7-F33D-41E2-9C93-58AF1F556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5" y="2809"/>
              <a:ext cx="172" cy="227"/>
            </a:xfrm>
            <a:custGeom>
              <a:avLst/>
              <a:gdLst>
                <a:gd name="T0" fmla="*/ 7 w 94"/>
                <a:gd name="T1" fmla="*/ 110 h 124"/>
                <a:gd name="T2" fmla="*/ 28 w 94"/>
                <a:gd name="T3" fmla="*/ 124 h 124"/>
                <a:gd name="T4" fmla="*/ 33 w 94"/>
                <a:gd name="T5" fmla="*/ 119 h 124"/>
                <a:gd name="T6" fmla="*/ 7 w 94"/>
                <a:gd name="T7" fmla="*/ 110 h 124"/>
                <a:gd name="T8" fmla="*/ 7 w 94"/>
                <a:gd name="T9" fmla="*/ 87 h 124"/>
                <a:gd name="T10" fmla="*/ 0 w 94"/>
                <a:gd name="T11" fmla="*/ 96 h 124"/>
                <a:gd name="T12" fmla="*/ 6 w 94"/>
                <a:gd name="T13" fmla="*/ 108 h 124"/>
                <a:gd name="T14" fmla="*/ 33 w 94"/>
                <a:gd name="T15" fmla="*/ 119 h 124"/>
                <a:gd name="T16" fmla="*/ 36 w 94"/>
                <a:gd name="T17" fmla="*/ 116 h 124"/>
                <a:gd name="T18" fmla="*/ 43 w 94"/>
                <a:gd name="T19" fmla="*/ 92 h 124"/>
                <a:gd name="T20" fmla="*/ 42 w 94"/>
                <a:gd name="T21" fmla="*/ 92 h 124"/>
                <a:gd name="T22" fmla="*/ 42 w 94"/>
                <a:gd name="T23" fmla="*/ 92 h 124"/>
                <a:gd name="T24" fmla="*/ 7 w 94"/>
                <a:gd name="T25" fmla="*/ 87 h 124"/>
                <a:gd name="T26" fmla="*/ 8 w 94"/>
                <a:gd name="T27" fmla="*/ 85 h 124"/>
                <a:gd name="T28" fmla="*/ 7 w 94"/>
                <a:gd name="T29" fmla="*/ 86 h 124"/>
                <a:gd name="T30" fmla="*/ 43 w 94"/>
                <a:gd name="T31" fmla="*/ 91 h 124"/>
                <a:gd name="T32" fmla="*/ 43 w 94"/>
                <a:gd name="T33" fmla="*/ 91 h 124"/>
                <a:gd name="T34" fmla="*/ 43 w 94"/>
                <a:gd name="T35" fmla="*/ 88 h 124"/>
                <a:gd name="T36" fmla="*/ 8 w 94"/>
                <a:gd name="T37" fmla="*/ 85 h 124"/>
                <a:gd name="T38" fmla="*/ 43 w 94"/>
                <a:gd name="T39" fmla="*/ 51 h 124"/>
                <a:gd name="T40" fmla="*/ 30 w 94"/>
                <a:gd name="T41" fmla="*/ 53 h 124"/>
                <a:gd name="T42" fmla="*/ 17 w 94"/>
                <a:gd name="T43" fmla="*/ 72 h 124"/>
                <a:gd name="T44" fmla="*/ 44 w 94"/>
                <a:gd name="T45" fmla="*/ 75 h 124"/>
                <a:gd name="T46" fmla="*/ 44 w 94"/>
                <a:gd name="T47" fmla="*/ 66 h 124"/>
                <a:gd name="T48" fmla="*/ 43 w 94"/>
                <a:gd name="T49" fmla="*/ 51 h 124"/>
                <a:gd name="T50" fmla="*/ 40 w 94"/>
                <a:gd name="T51" fmla="*/ 38 h 124"/>
                <a:gd name="T52" fmla="*/ 31 w 94"/>
                <a:gd name="T53" fmla="*/ 52 h 124"/>
                <a:gd name="T54" fmla="*/ 43 w 94"/>
                <a:gd name="T55" fmla="*/ 50 h 124"/>
                <a:gd name="T56" fmla="*/ 40 w 94"/>
                <a:gd name="T57" fmla="*/ 38 h 124"/>
                <a:gd name="T58" fmla="*/ 67 w 94"/>
                <a:gd name="T59" fmla="*/ 0 h 124"/>
                <a:gd name="T60" fmla="*/ 53 w 94"/>
                <a:gd name="T61" fmla="*/ 19 h 124"/>
                <a:gd name="T62" fmla="*/ 62 w 94"/>
                <a:gd name="T63" fmla="*/ 65 h 124"/>
                <a:gd name="T64" fmla="*/ 62 w 94"/>
                <a:gd name="T65" fmla="*/ 77 h 124"/>
                <a:gd name="T66" fmla="*/ 68 w 94"/>
                <a:gd name="T67" fmla="*/ 78 h 124"/>
                <a:gd name="T68" fmla="*/ 94 w 94"/>
                <a:gd name="T69" fmla="*/ 42 h 124"/>
                <a:gd name="T70" fmla="*/ 92 w 94"/>
                <a:gd name="T71" fmla="*/ 41 h 124"/>
                <a:gd name="T72" fmla="*/ 84 w 94"/>
                <a:gd name="T73" fmla="*/ 49 h 124"/>
                <a:gd name="T74" fmla="*/ 84 w 94"/>
                <a:gd name="T75" fmla="*/ 49 h 124"/>
                <a:gd name="T76" fmla="*/ 78 w 94"/>
                <a:gd name="T77" fmla="*/ 51 h 124"/>
                <a:gd name="T78" fmla="*/ 67 w 94"/>
                <a:gd name="T7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4" h="124">
                  <a:moveTo>
                    <a:pt x="7" y="110"/>
                  </a:moveTo>
                  <a:cubicBezTo>
                    <a:pt x="11" y="115"/>
                    <a:pt x="18" y="121"/>
                    <a:pt x="28" y="124"/>
                  </a:cubicBezTo>
                  <a:cubicBezTo>
                    <a:pt x="29" y="123"/>
                    <a:pt x="31" y="121"/>
                    <a:pt x="33" y="119"/>
                  </a:cubicBezTo>
                  <a:cubicBezTo>
                    <a:pt x="24" y="116"/>
                    <a:pt x="15" y="113"/>
                    <a:pt x="7" y="110"/>
                  </a:cubicBezTo>
                  <a:moveTo>
                    <a:pt x="7" y="87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1" y="102"/>
                    <a:pt x="6" y="108"/>
                  </a:cubicBezTo>
                  <a:cubicBezTo>
                    <a:pt x="15" y="112"/>
                    <a:pt x="24" y="115"/>
                    <a:pt x="33" y="119"/>
                  </a:cubicBezTo>
                  <a:cubicBezTo>
                    <a:pt x="34" y="118"/>
                    <a:pt x="35" y="117"/>
                    <a:pt x="36" y="116"/>
                  </a:cubicBezTo>
                  <a:cubicBezTo>
                    <a:pt x="39" y="108"/>
                    <a:pt x="41" y="100"/>
                    <a:pt x="43" y="92"/>
                  </a:cubicBezTo>
                  <a:cubicBezTo>
                    <a:pt x="43" y="92"/>
                    <a:pt x="43" y="92"/>
                    <a:pt x="42" y="92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30" y="90"/>
                    <a:pt x="19" y="88"/>
                    <a:pt x="7" y="87"/>
                  </a:cubicBezTo>
                  <a:moveTo>
                    <a:pt x="8" y="85"/>
                  </a:moveTo>
                  <a:cubicBezTo>
                    <a:pt x="7" y="86"/>
                    <a:pt x="7" y="86"/>
                    <a:pt x="7" y="86"/>
                  </a:cubicBezTo>
                  <a:cubicBezTo>
                    <a:pt x="19" y="88"/>
                    <a:pt x="31" y="89"/>
                    <a:pt x="43" y="91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0"/>
                    <a:pt x="43" y="89"/>
                    <a:pt x="43" y="88"/>
                  </a:cubicBezTo>
                  <a:cubicBezTo>
                    <a:pt x="8" y="85"/>
                    <a:pt x="8" y="85"/>
                    <a:pt x="8" y="85"/>
                  </a:cubicBezTo>
                  <a:moveTo>
                    <a:pt x="43" y="51"/>
                  </a:moveTo>
                  <a:cubicBezTo>
                    <a:pt x="39" y="51"/>
                    <a:pt x="34" y="52"/>
                    <a:pt x="30" y="53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2"/>
                    <a:pt x="44" y="69"/>
                    <a:pt x="44" y="66"/>
                  </a:cubicBezTo>
                  <a:cubicBezTo>
                    <a:pt x="44" y="61"/>
                    <a:pt x="44" y="56"/>
                    <a:pt x="43" y="51"/>
                  </a:cubicBezTo>
                  <a:moveTo>
                    <a:pt x="40" y="38"/>
                  </a:moveTo>
                  <a:cubicBezTo>
                    <a:pt x="31" y="52"/>
                    <a:pt x="31" y="52"/>
                    <a:pt x="31" y="52"/>
                  </a:cubicBezTo>
                  <a:cubicBezTo>
                    <a:pt x="35" y="51"/>
                    <a:pt x="39" y="50"/>
                    <a:pt x="43" y="50"/>
                  </a:cubicBezTo>
                  <a:cubicBezTo>
                    <a:pt x="42" y="46"/>
                    <a:pt x="41" y="42"/>
                    <a:pt x="40" y="38"/>
                  </a:cubicBezTo>
                  <a:moveTo>
                    <a:pt x="67" y="0"/>
                  </a:moveTo>
                  <a:cubicBezTo>
                    <a:pt x="53" y="19"/>
                    <a:pt x="53" y="19"/>
                    <a:pt x="53" y="19"/>
                  </a:cubicBezTo>
                  <a:cubicBezTo>
                    <a:pt x="59" y="33"/>
                    <a:pt x="62" y="49"/>
                    <a:pt x="62" y="65"/>
                  </a:cubicBezTo>
                  <a:cubicBezTo>
                    <a:pt x="63" y="69"/>
                    <a:pt x="63" y="73"/>
                    <a:pt x="62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84" y="57"/>
                    <a:pt x="94" y="42"/>
                    <a:pt x="94" y="42"/>
                  </a:cubicBezTo>
                  <a:cubicBezTo>
                    <a:pt x="93" y="41"/>
                    <a:pt x="93" y="41"/>
                    <a:pt x="92" y="41"/>
                  </a:cubicBezTo>
                  <a:cubicBezTo>
                    <a:pt x="90" y="44"/>
                    <a:pt x="87" y="46"/>
                    <a:pt x="84" y="49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2" y="51"/>
                    <a:pt x="80" y="51"/>
                    <a:pt x="78" y="51"/>
                  </a:cubicBezTo>
                  <a:cubicBezTo>
                    <a:pt x="70" y="51"/>
                    <a:pt x="67" y="29"/>
                    <a:pt x="67" y="0"/>
                  </a:cubicBezTo>
                </a:path>
              </a:pathLst>
            </a:custGeom>
            <a:solidFill>
              <a:srgbClr val="04A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318">
              <a:extLst>
                <a:ext uri="{FF2B5EF4-FFF2-40B4-BE49-F238E27FC236}">
                  <a16:creationId xmlns:a16="http://schemas.microsoft.com/office/drawing/2014/main" id="{502761A0-E079-4BD8-B492-9F229C7F47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7" y="2542"/>
              <a:ext cx="150" cy="267"/>
            </a:xfrm>
            <a:custGeom>
              <a:avLst/>
              <a:gdLst>
                <a:gd name="T0" fmla="*/ 82 w 82"/>
                <a:gd name="T1" fmla="*/ 99 h 146"/>
                <a:gd name="T2" fmla="*/ 82 w 82"/>
                <a:gd name="T3" fmla="*/ 99 h 146"/>
                <a:gd name="T4" fmla="*/ 82 w 82"/>
                <a:gd name="T5" fmla="*/ 99 h 146"/>
                <a:gd name="T6" fmla="*/ 82 w 82"/>
                <a:gd name="T7" fmla="*/ 99 h 146"/>
                <a:gd name="T8" fmla="*/ 82 w 82"/>
                <a:gd name="T9" fmla="*/ 99 h 146"/>
                <a:gd name="T10" fmla="*/ 82 w 82"/>
                <a:gd name="T11" fmla="*/ 99 h 146"/>
                <a:gd name="T12" fmla="*/ 82 w 82"/>
                <a:gd name="T13" fmla="*/ 99 h 146"/>
                <a:gd name="T14" fmla="*/ 82 w 82"/>
                <a:gd name="T15" fmla="*/ 99 h 146"/>
                <a:gd name="T16" fmla="*/ 82 w 82"/>
                <a:gd name="T17" fmla="*/ 99 h 146"/>
                <a:gd name="T18" fmla="*/ 82 w 82"/>
                <a:gd name="T19" fmla="*/ 99 h 146"/>
                <a:gd name="T20" fmla="*/ 82 w 82"/>
                <a:gd name="T21" fmla="*/ 99 h 146"/>
                <a:gd name="T22" fmla="*/ 82 w 82"/>
                <a:gd name="T23" fmla="*/ 99 h 146"/>
                <a:gd name="T24" fmla="*/ 11 w 82"/>
                <a:gd name="T25" fmla="*/ 0 h 146"/>
                <a:gd name="T26" fmla="*/ 11 w 82"/>
                <a:gd name="T27" fmla="*/ 0 h 146"/>
                <a:gd name="T28" fmla="*/ 0 w 82"/>
                <a:gd name="T29" fmla="*/ 146 h 146"/>
                <a:gd name="T30" fmla="*/ 0 w 82"/>
                <a:gd name="T31" fmla="*/ 144 h 146"/>
                <a:gd name="T32" fmla="*/ 11 w 82"/>
                <a:gd name="T3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146">
                  <a:moveTo>
                    <a:pt x="82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moveTo>
                    <a:pt x="82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moveTo>
                    <a:pt x="82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moveTo>
                    <a:pt x="82" y="99"/>
                  </a:move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19"/>
                    <a:pt x="0" y="94"/>
                    <a:pt x="0" y="146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99"/>
                    <a:pt x="7" y="35"/>
                    <a:pt x="11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319">
              <a:extLst>
                <a:ext uri="{FF2B5EF4-FFF2-40B4-BE49-F238E27FC236}">
                  <a16:creationId xmlns:a16="http://schemas.microsoft.com/office/drawing/2014/main" id="{3C614A5C-EDBB-45C6-ABEE-CFBDA87BA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489"/>
              <a:ext cx="165" cy="395"/>
            </a:xfrm>
            <a:custGeom>
              <a:avLst/>
              <a:gdLst>
                <a:gd name="T0" fmla="*/ 89 w 90"/>
                <a:gd name="T1" fmla="*/ 0 h 216"/>
                <a:gd name="T2" fmla="*/ 11 w 90"/>
                <a:gd name="T3" fmla="*/ 29 h 216"/>
                <a:gd name="T4" fmla="*/ 0 w 90"/>
                <a:gd name="T5" fmla="*/ 173 h 216"/>
                <a:gd name="T6" fmla="*/ 26 w 90"/>
                <a:gd name="T7" fmla="*/ 135 h 216"/>
                <a:gd name="T8" fmla="*/ 25 w 90"/>
                <a:gd name="T9" fmla="*/ 216 h 216"/>
                <a:gd name="T10" fmla="*/ 82 w 90"/>
                <a:gd name="T11" fmla="*/ 128 h 216"/>
                <a:gd name="T12" fmla="*/ 82 w 90"/>
                <a:gd name="T13" fmla="*/ 128 h 216"/>
                <a:gd name="T14" fmla="*/ 82 w 90"/>
                <a:gd name="T15" fmla="*/ 128 h 216"/>
                <a:gd name="T16" fmla="*/ 82 w 90"/>
                <a:gd name="T17" fmla="*/ 128 h 216"/>
                <a:gd name="T18" fmla="*/ 82 w 90"/>
                <a:gd name="T19" fmla="*/ 128 h 216"/>
                <a:gd name="T20" fmla="*/ 82 w 90"/>
                <a:gd name="T21" fmla="*/ 128 h 216"/>
                <a:gd name="T22" fmla="*/ 82 w 90"/>
                <a:gd name="T23" fmla="*/ 128 h 216"/>
                <a:gd name="T24" fmla="*/ 82 w 90"/>
                <a:gd name="T25" fmla="*/ 128 h 216"/>
                <a:gd name="T26" fmla="*/ 82 w 90"/>
                <a:gd name="T27" fmla="*/ 128 h 216"/>
                <a:gd name="T28" fmla="*/ 89 w 90"/>
                <a:gd name="T29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216">
                  <a:moveTo>
                    <a:pt x="89" y="0"/>
                  </a:moveTo>
                  <a:cubicBezTo>
                    <a:pt x="70" y="13"/>
                    <a:pt x="36" y="25"/>
                    <a:pt x="11" y="29"/>
                  </a:cubicBezTo>
                  <a:cubicBezTo>
                    <a:pt x="7" y="64"/>
                    <a:pt x="0" y="128"/>
                    <a:pt x="0" y="173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34" y="147"/>
                    <a:pt x="13" y="209"/>
                    <a:pt x="25" y="216"/>
                  </a:cubicBezTo>
                  <a:cubicBezTo>
                    <a:pt x="65" y="17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6"/>
                    <a:pt x="90" y="58"/>
                    <a:pt x="89" y="0"/>
                  </a:cubicBezTo>
                </a:path>
              </a:pathLst>
            </a:custGeom>
            <a:solidFill>
              <a:srgbClr val="04A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320">
              <a:extLst>
                <a:ext uri="{FF2B5EF4-FFF2-40B4-BE49-F238E27FC236}">
                  <a16:creationId xmlns:a16="http://schemas.microsoft.com/office/drawing/2014/main" id="{FFA83E35-10DE-4D1B-9FAE-C54E3FCC7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805"/>
              <a:ext cx="31" cy="9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2 h 53"/>
                <a:gd name="T4" fmla="*/ 11 w 17"/>
                <a:gd name="T5" fmla="*/ 53 h 53"/>
                <a:gd name="T6" fmla="*/ 17 w 17"/>
                <a:gd name="T7" fmla="*/ 51 h 53"/>
                <a:gd name="T8" fmla="*/ 11 w 17"/>
                <a:gd name="T9" fmla="*/ 53 h 53"/>
                <a:gd name="T10" fmla="*/ 0 w 1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1"/>
                    <a:pt x="3" y="53"/>
                    <a:pt x="11" y="53"/>
                  </a:cubicBezTo>
                  <a:cubicBezTo>
                    <a:pt x="13" y="53"/>
                    <a:pt x="15" y="53"/>
                    <a:pt x="17" y="51"/>
                  </a:cubicBezTo>
                  <a:cubicBezTo>
                    <a:pt x="15" y="52"/>
                    <a:pt x="13" y="53"/>
                    <a:pt x="11" y="53"/>
                  </a:cubicBezTo>
                  <a:cubicBezTo>
                    <a:pt x="3" y="53"/>
                    <a:pt x="0" y="31"/>
                    <a:pt x="0" y="0"/>
                  </a:cubicBezTo>
                </a:path>
              </a:pathLst>
            </a:custGeom>
            <a:solidFill>
              <a:srgbClr val="07A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321">
              <a:extLst>
                <a:ext uri="{FF2B5EF4-FFF2-40B4-BE49-F238E27FC236}">
                  <a16:creationId xmlns:a16="http://schemas.microsoft.com/office/drawing/2014/main" id="{85D15F94-3915-4BEA-BEB7-1FDAA47B8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736"/>
              <a:ext cx="63" cy="166"/>
            </a:xfrm>
            <a:custGeom>
              <a:avLst/>
              <a:gdLst>
                <a:gd name="T0" fmla="*/ 26 w 34"/>
                <a:gd name="T1" fmla="*/ 0 h 91"/>
                <a:gd name="T2" fmla="*/ 0 w 34"/>
                <a:gd name="T3" fmla="*/ 38 h 91"/>
                <a:gd name="T4" fmla="*/ 0 w 34"/>
                <a:gd name="T5" fmla="*/ 38 h 91"/>
                <a:gd name="T6" fmla="*/ 11 w 34"/>
                <a:gd name="T7" fmla="*/ 91 h 91"/>
                <a:gd name="T8" fmla="*/ 17 w 34"/>
                <a:gd name="T9" fmla="*/ 89 h 91"/>
                <a:gd name="T10" fmla="*/ 17 w 34"/>
                <a:gd name="T11" fmla="*/ 89 h 91"/>
                <a:gd name="T12" fmla="*/ 25 w 34"/>
                <a:gd name="T13" fmla="*/ 81 h 91"/>
                <a:gd name="T14" fmla="*/ 26 w 3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91">
                  <a:moveTo>
                    <a:pt x="26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69"/>
                    <a:pt x="3" y="91"/>
                    <a:pt x="11" y="91"/>
                  </a:cubicBezTo>
                  <a:cubicBezTo>
                    <a:pt x="13" y="91"/>
                    <a:pt x="15" y="90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20" y="86"/>
                    <a:pt x="23" y="84"/>
                    <a:pt x="25" y="81"/>
                  </a:cubicBezTo>
                  <a:cubicBezTo>
                    <a:pt x="13" y="74"/>
                    <a:pt x="34" y="12"/>
                    <a:pt x="26" y="0"/>
                  </a:cubicBezTo>
                </a:path>
              </a:pathLst>
            </a:custGeom>
            <a:solidFill>
              <a:srgbClr val="07A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322">
              <a:extLst>
                <a:ext uri="{FF2B5EF4-FFF2-40B4-BE49-F238E27FC236}">
                  <a16:creationId xmlns:a16="http://schemas.microsoft.com/office/drawing/2014/main" id="{282880FD-715E-4251-A7ED-81E46D2F6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2" y="2533"/>
              <a:ext cx="26" cy="53"/>
            </a:xfrm>
            <a:custGeom>
              <a:avLst/>
              <a:gdLst>
                <a:gd name="T0" fmla="*/ 12 w 14"/>
                <a:gd name="T1" fmla="*/ 5 h 29"/>
                <a:gd name="T2" fmla="*/ 2 w 14"/>
                <a:gd name="T3" fmla="*/ 6 h 29"/>
                <a:gd name="T4" fmla="*/ 1 w 14"/>
                <a:gd name="T5" fmla="*/ 29 h 29"/>
                <a:gd name="T6" fmla="*/ 12 w 14"/>
                <a:gd name="T7" fmla="*/ 5 h 29"/>
                <a:gd name="T8" fmla="*/ 14 w 14"/>
                <a:gd name="T9" fmla="*/ 0 h 29"/>
                <a:gd name="T10" fmla="*/ 12 w 14"/>
                <a:gd name="T11" fmla="*/ 5 h 29"/>
                <a:gd name="T12" fmla="*/ 14 w 14"/>
                <a:gd name="T13" fmla="*/ 5 h 29"/>
                <a:gd name="T14" fmla="*/ 14 w 14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9">
                  <a:moveTo>
                    <a:pt x="12" y="5"/>
                  </a:moveTo>
                  <a:cubicBezTo>
                    <a:pt x="9" y="5"/>
                    <a:pt x="5" y="6"/>
                    <a:pt x="2" y="6"/>
                  </a:cubicBezTo>
                  <a:cubicBezTo>
                    <a:pt x="0" y="23"/>
                    <a:pt x="0" y="29"/>
                    <a:pt x="1" y="29"/>
                  </a:cubicBezTo>
                  <a:cubicBezTo>
                    <a:pt x="3" y="29"/>
                    <a:pt x="9" y="13"/>
                    <a:pt x="12" y="5"/>
                  </a:cubicBezTo>
                  <a:moveTo>
                    <a:pt x="14" y="0"/>
                  </a:moveTo>
                  <a:cubicBezTo>
                    <a:pt x="14" y="0"/>
                    <a:pt x="13" y="2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2"/>
                    <a:pt x="14" y="0"/>
                    <a:pt x="14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323">
              <a:extLst>
                <a:ext uri="{FF2B5EF4-FFF2-40B4-BE49-F238E27FC236}">
                  <a16:creationId xmlns:a16="http://schemas.microsoft.com/office/drawing/2014/main" id="{C0A8706F-696F-417B-A00B-0B29B1CD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180"/>
              <a:ext cx="215" cy="940"/>
            </a:xfrm>
            <a:custGeom>
              <a:avLst/>
              <a:gdLst>
                <a:gd name="T0" fmla="*/ 84 w 118"/>
                <a:gd name="T1" fmla="*/ 0 h 514"/>
                <a:gd name="T2" fmla="*/ 30 w 118"/>
                <a:gd name="T3" fmla="*/ 16 h 514"/>
                <a:gd name="T4" fmla="*/ 0 w 118"/>
                <a:gd name="T5" fmla="*/ 137 h 514"/>
                <a:gd name="T6" fmla="*/ 51 w 118"/>
                <a:gd name="T7" fmla="*/ 308 h 514"/>
                <a:gd name="T8" fmla="*/ 64 w 118"/>
                <a:gd name="T9" fmla="*/ 495 h 514"/>
                <a:gd name="T10" fmla="*/ 101 w 118"/>
                <a:gd name="T11" fmla="*/ 497 h 514"/>
                <a:gd name="T12" fmla="*/ 111 w 118"/>
                <a:gd name="T13" fmla="*/ 308 h 514"/>
                <a:gd name="T14" fmla="*/ 85 w 118"/>
                <a:gd name="T15" fmla="*/ 134 h 514"/>
                <a:gd name="T16" fmla="*/ 84 w 118"/>
                <a:gd name="T17" fmla="*/ 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514">
                  <a:moveTo>
                    <a:pt x="84" y="0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1" y="78"/>
                    <a:pt x="0" y="137"/>
                  </a:cubicBezTo>
                  <a:cubicBezTo>
                    <a:pt x="0" y="199"/>
                    <a:pt x="51" y="308"/>
                    <a:pt x="51" y="308"/>
                  </a:cubicBezTo>
                  <a:cubicBezTo>
                    <a:pt x="51" y="308"/>
                    <a:pt x="55" y="357"/>
                    <a:pt x="64" y="495"/>
                  </a:cubicBezTo>
                  <a:cubicBezTo>
                    <a:pt x="75" y="514"/>
                    <a:pt x="101" y="497"/>
                    <a:pt x="101" y="497"/>
                  </a:cubicBezTo>
                  <a:cubicBezTo>
                    <a:pt x="101" y="497"/>
                    <a:pt x="101" y="389"/>
                    <a:pt x="111" y="308"/>
                  </a:cubicBezTo>
                  <a:cubicBezTo>
                    <a:pt x="118" y="250"/>
                    <a:pt x="101" y="190"/>
                    <a:pt x="85" y="134"/>
                  </a:cubicBezTo>
                  <a:cubicBezTo>
                    <a:pt x="85" y="134"/>
                    <a:pt x="100" y="65"/>
                    <a:pt x="84" y="0"/>
                  </a:cubicBez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324">
              <a:extLst>
                <a:ext uri="{FF2B5EF4-FFF2-40B4-BE49-F238E27FC236}">
                  <a16:creationId xmlns:a16="http://schemas.microsoft.com/office/drawing/2014/main" id="{27D1CE92-E9F7-4122-A92B-9E7865367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1886"/>
              <a:ext cx="88" cy="194"/>
            </a:xfrm>
            <a:custGeom>
              <a:avLst/>
              <a:gdLst>
                <a:gd name="T0" fmla="*/ 16 w 88"/>
                <a:gd name="T1" fmla="*/ 0 h 194"/>
                <a:gd name="T2" fmla="*/ 9 w 88"/>
                <a:gd name="T3" fmla="*/ 108 h 194"/>
                <a:gd name="T4" fmla="*/ 0 w 88"/>
                <a:gd name="T5" fmla="*/ 163 h 194"/>
                <a:gd name="T6" fmla="*/ 40 w 88"/>
                <a:gd name="T7" fmla="*/ 177 h 194"/>
                <a:gd name="T8" fmla="*/ 86 w 88"/>
                <a:gd name="T9" fmla="*/ 194 h 194"/>
                <a:gd name="T10" fmla="*/ 86 w 88"/>
                <a:gd name="T11" fmla="*/ 113 h 194"/>
                <a:gd name="T12" fmla="*/ 88 w 88"/>
                <a:gd name="T13" fmla="*/ 31 h 194"/>
                <a:gd name="T14" fmla="*/ 16 w 88"/>
                <a:gd name="T15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194">
                  <a:moveTo>
                    <a:pt x="16" y="0"/>
                  </a:moveTo>
                  <a:lnTo>
                    <a:pt x="9" y="108"/>
                  </a:lnTo>
                  <a:lnTo>
                    <a:pt x="0" y="163"/>
                  </a:lnTo>
                  <a:lnTo>
                    <a:pt x="40" y="177"/>
                  </a:lnTo>
                  <a:lnTo>
                    <a:pt x="86" y="194"/>
                  </a:lnTo>
                  <a:lnTo>
                    <a:pt x="86" y="113"/>
                  </a:lnTo>
                  <a:lnTo>
                    <a:pt x="88" y="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325">
              <a:extLst>
                <a:ext uri="{FF2B5EF4-FFF2-40B4-BE49-F238E27FC236}">
                  <a16:creationId xmlns:a16="http://schemas.microsoft.com/office/drawing/2014/main" id="{233145DA-481F-4C98-B1E9-AD7F93F1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687"/>
              <a:ext cx="201" cy="272"/>
            </a:xfrm>
            <a:custGeom>
              <a:avLst/>
              <a:gdLst>
                <a:gd name="T0" fmla="*/ 55 w 110"/>
                <a:gd name="T1" fmla="*/ 10 h 149"/>
                <a:gd name="T2" fmla="*/ 25 w 110"/>
                <a:gd name="T3" fmla="*/ 36 h 149"/>
                <a:gd name="T4" fmla="*/ 22 w 110"/>
                <a:gd name="T5" fmla="*/ 67 h 149"/>
                <a:gd name="T6" fmla="*/ 10 w 110"/>
                <a:gd name="T7" fmla="*/ 63 h 149"/>
                <a:gd name="T8" fmla="*/ 22 w 110"/>
                <a:gd name="T9" fmla="*/ 97 h 149"/>
                <a:gd name="T10" fmla="*/ 26 w 110"/>
                <a:gd name="T11" fmla="*/ 120 h 149"/>
                <a:gd name="T12" fmla="*/ 66 w 110"/>
                <a:gd name="T13" fmla="*/ 146 h 149"/>
                <a:gd name="T14" fmla="*/ 107 w 110"/>
                <a:gd name="T15" fmla="*/ 121 h 149"/>
                <a:gd name="T16" fmla="*/ 109 w 110"/>
                <a:gd name="T17" fmla="*/ 34 h 149"/>
                <a:gd name="T18" fmla="*/ 55 w 110"/>
                <a:gd name="T19" fmla="*/ 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49">
                  <a:moveTo>
                    <a:pt x="55" y="10"/>
                  </a:moveTo>
                  <a:cubicBezTo>
                    <a:pt x="25" y="16"/>
                    <a:pt x="25" y="36"/>
                    <a:pt x="25" y="36"/>
                  </a:cubicBezTo>
                  <a:cubicBezTo>
                    <a:pt x="25" y="36"/>
                    <a:pt x="22" y="48"/>
                    <a:pt x="22" y="67"/>
                  </a:cubicBezTo>
                  <a:cubicBezTo>
                    <a:pt x="20" y="63"/>
                    <a:pt x="15" y="61"/>
                    <a:pt x="10" y="63"/>
                  </a:cubicBezTo>
                  <a:cubicBezTo>
                    <a:pt x="0" y="67"/>
                    <a:pt x="6" y="100"/>
                    <a:pt x="22" y="97"/>
                  </a:cubicBezTo>
                  <a:cubicBezTo>
                    <a:pt x="22" y="106"/>
                    <a:pt x="25" y="117"/>
                    <a:pt x="26" y="120"/>
                  </a:cubicBezTo>
                  <a:cubicBezTo>
                    <a:pt x="30" y="129"/>
                    <a:pt x="49" y="144"/>
                    <a:pt x="66" y="146"/>
                  </a:cubicBezTo>
                  <a:cubicBezTo>
                    <a:pt x="83" y="149"/>
                    <a:pt x="104" y="141"/>
                    <a:pt x="107" y="121"/>
                  </a:cubicBezTo>
                  <a:cubicBezTo>
                    <a:pt x="110" y="93"/>
                    <a:pt x="109" y="34"/>
                    <a:pt x="109" y="34"/>
                  </a:cubicBezTo>
                  <a:cubicBezTo>
                    <a:pt x="109" y="34"/>
                    <a:pt x="105" y="0"/>
                    <a:pt x="55" y="10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326">
              <a:extLst>
                <a:ext uri="{FF2B5EF4-FFF2-40B4-BE49-F238E27FC236}">
                  <a16:creationId xmlns:a16="http://schemas.microsoft.com/office/drawing/2014/main" id="{D12DC3E0-C5A2-4DEE-A8AE-8D44057D4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725"/>
              <a:ext cx="53" cy="117"/>
            </a:xfrm>
            <a:custGeom>
              <a:avLst/>
              <a:gdLst>
                <a:gd name="T0" fmla="*/ 29 w 29"/>
                <a:gd name="T1" fmla="*/ 5 h 64"/>
                <a:gd name="T2" fmla="*/ 0 w 29"/>
                <a:gd name="T3" fmla="*/ 1 h 64"/>
                <a:gd name="T4" fmla="*/ 0 w 29"/>
                <a:gd name="T5" fmla="*/ 7 h 64"/>
                <a:gd name="T6" fmla="*/ 0 w 29"/>
                <a:gd name="T7" fmla="*/ 42 h 64"/>
                <a:gd name="T8" fmla="*/ 8 w 29"/>
                <a:gd name="T9" fmla="*/ 49 h 64"/>
                <a:gd name="T10" fmla="*/ 8 w 29"/>
                <a:gd name="T11" fmla="*/ 64 h 64"/>
                <a:gd name="T12" fmla="*/ 16 w 29"/>
                <a:gd name="T13" fmla="*/ 63 h 64"/>
                <a:gd name="T14" fmla="*/ 18 w 29"/>
                <a:gd name="T15" fmla="*/ 33 h 64"/>
                <a:gd name="T16" fmla="*/ 25 w 29"/>
                <a:gd name="T17" fmla="*/ 25 h 64"/>
                <a:gd name="T18" fmla="*/ 29 w 29"/>
                <a:gd name="T19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64">
                  <a:moveTo>
                    <a:pt x="29" y="5"/>
                  </a:moveTo>
                  <a:cubicBezTo>
                    <a:pt x="21" y="5"/>
                    <a:pt x="9" y="2"/>
                    <a:pt x="0" y="1"/>
                  </a:cubicBezTo>
                  <a:cubicBezTo>
                    <a:pt x="1" y="0"/>
                    <a:pt x="0" y="7"/>
                    <a:pt x="0" y="7"/>
                  </a:cubicBezTo>
                  <a:cubicBezTo>
                    <a:pt x="1" y="11"/>
                    <a:pt x="0" y="42"/>
                    <a:pt x="0" y="42"/>
                  </a:cubicBezTo>
                  <a:cubicBezTo>
                    <a:pt x="8" y="43"/>
                    <a:pt x="8" y="49"/>
                    <a:pt x="8" y="49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23" y="30"/>
                    <a:pt x="25" y="25"/>
                    <a:pt x="25" y="25"/>
                  </a:cubicBezTo>
                  <a:cubicBezTo>
                    <a:pt x="25" y="25"/>
                    <a:pt x="28" y="11"/>
                    <a:pt x="29" y="5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327">
              <a:extLst>
                <a:ext uri="{FF2B5EF4-FFF2-40B4-BE49-F238E27FC236}">
                  <a16:creationId xmlns:a16="http://schemas.microsoft.com/office/drawing/2014/main" id="{CE8AD611-B3F9-488A-B44E-183AFF52A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758"/>
              <a:ext cx="55" cy="16"/>
            </a:xfrm>
            <a:custGeom>
              <a:avLst/>
              <a:gdLst>
                <a:gd name="T0" fmla="*/ 0 w 30"/>
                <a:gd name="T1" fmla="*/ 8 h 9"/>
                <a:gd name="T2" fmla="*/ 4 w 30"/>
                <a:gd name="T3" fmla="*/ 4 h 9"/>
                <a:gd name="T4" fmla="*/ 15 w 30"/>
                <a:gd name="T5" fmla="*/ 0 h 9"/>
                <a:gd name="T6" fmla="*/ 19 w 30"/>
                <a:gd name="T7" fmla="*/ 1 h 9"/>
                <a:gd name="T8" fmla="*/ 22 w 30"/>
                <a:gd name="T9" fmla="*/ 2 h 9"/>
                <a:gd name="T10" fmla="*/ 24 w 30"/>
                <a:gd name="T11" fmla="*/ 3 h 9"/>
                <a:gd name="T12" fmla="*/ 27 w 30"/>
                <a:gd name="T13" fmla="*/ 5 h 9"/>
                <a:gd name="T14" fmla="*/ 29 w 30"/>
                <a:gd name="T15" fmla="*/ 8 h 9"/>
                <a:gd name="T16" fmla="*/ 30 w 30"/>
                <a:gd name="T17" fmla="*/ 9 h 9"/>
                <a:gd name="T18" fmla="*/ 28 w 30"/>
                <a:gd name="T19" fmla="*/ 9 h 9"/>
                <a:gd name="T20" fmla="*/ 27 w 30"/>
                <a:gd name="T21" fmla="*/ 8 h 9"/>
                <a:gd name="T22" fmla="*/ 25 w 30"/>
                <a:gd name="T23" fmla="*/ 8 h 9"/>
                <a:gd name="T24" fmla="*/ 23 w 30"/>
                <a:gd name="T25" fmla="*/ 7 h 9"/>
                <a:gd name="T26" fmla="*/ 20 w 30"/>
                <a:gd name="T27" fmla="*/ 6 h 9"/>
                <a:gd name="T28" fmla="*/ 15 w 30"/>
                <a:gd name="T29" fmla="*/ 6 h 9"/>
                <a:gd name="T30" fmla="*/ 10 w 30"/>
                <a:gd name="T31" fmla="*/ 6 h 9"/>
                <a:gd name="T32" fmla="*/ 5 w 30"/>
                <a:gd name="T33" fmla="*/ 7 h 9"/>
                <a:gd name="T34" fmla="*/ 0 w 30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9">
                  <a:moveTo>
                    <a:pt x="0" y="8"/>
                  </a:moveTo>
                  <a:cubicBezTo>
                    <a:pt x="0" y="8"/>
                    <a:pt x="1" y="6"/>
                    <a:pt x="4" y="4"/>
                  </a:cubicBezTo>
                  <a:cubicBezTo>
                    <a:pt x="7" y="2"/>
                    <a:pt x="11" y="0"/>
                    <a:pt x="15" y="0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1"/>
                    <a:pt x="21" y="1"/>
                    <a:pt x="22" y="2"/>
                  </a:cubicBezTo>
                  <a:cubicBezTo>
                    <a:pt x="23" y="2"/>
                    <a:pt x="24" y="3"/>
                    <a:pt x="24" y="3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29" y="7"/>
                    <a:pt x="29" y="8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9"/>
                    <a:pt x="29" y="9"/>
                    <a:pt x="28" y="9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2" y="7"/>
                    <a:pt x="21" y="7"/>
                    <a:pt x="20" y="6"/>
                  </a:cubicBezTo>
                  <a:cubicBezTo>
                    <a:pt x="19" y="6"/>
                    <a:pt x="17" y="6"/>
                    <a:pt x="15" y="6"/>
                  </a:cubicBezTo>
                  <a:cubicBezTo>
                    <a:pt x="14" y="6"/>
                    <a:pt x="12" y="6"/>
                    <a:pt x="10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2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328">
              <a:extLst>
                <a:ext uri="{FF2B5EF4-FFF2-40B4-BE49-F238E27FC236}">
                  <a16:creationId xmlns:a16="http://schemas.microsoft.com/office/drawing/2014/main" id="{50E6FEF0-75A3-412B-A8BE-3AC428A95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771"/>
              <a:ext cx="42" cy="18"/>
            </a:xfrm>
            <a:custGeom>
              <a:avLst/>
              <a:gdLst>
                <a:gd name="T0" fmla="*/ 0 w 23"/>
                <a:gd name="T1" fmla="*/ 8 h 10"/>
                <a:gd name="T2" fmla="*/ 2 w 23"/>
                <a:gd name="T3" fmla="*/ 4 h 10"/>
                <a:gd name="T4" fmla="*/ 6 w 23"/>
                <a:gd name="T5" fmla="*/ 2 h 10"/>
                <a:gd name="T6" fmla="*/ 9 w 23"/>
                <a:gd name="T7" fmla="*/ 1 h 10"/>
                <a:gd name="T8" fmla="*/ 12 w 23"/>
                <a:gd name="T9" fmla="*/ 0 h 10"/>
                <a:gd name="T10" fmla="*/ 15 w 23"/>
                <a:gd name="T11" fmla="*/ 1 h 10"/>
                <a:gd name="T12" fmla="*/ 18 w 23"/>
                <a:gd name="T13" fmla="*/ 2 h 10"/>
                <a:gd name="T14" fmla="*/ 21 w 23"/>
                <a:gd name="T15" fmla="*/ 6 h 10"/>
                <a:gd name="T16" fmla="*/ 23 w 23"/>
                <a:gd name="T17" fmla="*/ 9 h 10"/>
                <a:gd name="T18" fmla="*/ 23 w 23"/>
                <a:gd name="T19" fmla="*/ 10 h 10"/>
                <a:gd name="T20" fmla="*/ 22 w 23"/>
                <a:gd name="T21" fmla="*/ 9 h 10"/>
                <a:gd name="T22" fmla="*/ 19 w 23"/>
                <a:gd name="T23" fmla="*/ 8 h 10"/>
                <a:gd name="T24" fmla="*/ 17 w 23"/>
                <a:gd name="T25" fmla="*/ 7 h 10"/>
                <a:gd name="T26" fmla="*/ 15 w 23"/>
                <a:gd name="T27" fmla="*/ 6 h 10"/>
                <a:gd name="T28" fmla="*/ 12 w 23"/>
                <a:gd name="T29" fmla="*/ 6 h 10"/>
                <a:gd name="T30" fmla="*/ 8 w 23"/>
                <a:gd name="T31" fmla="*/ 6 h 10"/>
                <a:gd name="T32" fmla="*/ 4 w 23"/>
                <a:gd name="T33" fmla="*/ 7 h 10"/>
                <a:gd name="T34" fmla="*/ 0 w 23"/>
                <a:gd name="T3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10">
                  <a:moveTo>
                    <a:pt x="0" y="8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3" y="3"/>
                    <a:pt x="5" y="2"/>
                    <a:pt x="6" y="2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6" y="1"/>
                    <a:pt x="17" y="2"/>
                    <a:pt x="18" y="2"/>
                  </a:cubicBezTo>
                  <a:cubicBezTo>
                    <a:pt x="19" y="3"/>
                    <a:pt x="20" y="4"/>
                    <a:pt x="21" y="6"/>
                  </a:cubicBezTo>
                  <a:cubicBezTo>
                    <a:pt x="22" y="7"/>
                    <a:pt x="22" y="8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2" y="10"/>
                    <a:pt x="22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8" y="8"/>
                    <a:pt x="18" y="7"/>
                    <a:pt x="17" y="7"/>
                  </a:cubicBezTo>
                  <a:cubicBezTo>
                    <a:pt x="17" y="7"/>
                    <a:pt x="16" y="7"/>
                    <a:pt x="15" y="6"/>
                  </a:cubicBezTo>
                  <a:cubicBezTo>
                    <a:pt x="14" y="6"/>
                    <a:pt x="13" y="6"/>
                    <a:pt x="12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1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329">
              <a:extLst>
                <a:ext uri="{FF2B5EF4-FFF2-40B4-BE49-F238E27FC236}">
                  <a16:creationId xmlns:a16="http://schemas.microsoft.com/office/drawing/2014/main" id="{0B9429C0-6166-4DBF-8BB5-829E779D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776"/>
              <a:ext cx="195" cy="196"/>
            </a:xfrm>
            <a:custGeom>
              <a:avLst/>
              <a:gdLst>
                <a:gd name="T0" fmla="*/ 72 w 107"/>
                <a:gd name="T1" fmla="*/ 50 h 107"/>
                <a:gd name="T2" fmla="*/ 44 w 107"/>
                <a:gd name="T3" fmla="*/ 51 h 107"/>
                <a:gd name="T4" fmla="*/ 32 w 107"/>
                <a:gd name="T5" fmla="*/ 63 h 107"/>
                <a:gd name="T6" fmla="*/ 28 w 107"/>
                <a:gd name="T7" fmla="*/ 0 h 107"/>
                <a:gd name="T8" fmla="*/ 19 w 107"/>
                <a:gd name="T9" fmla="*/ 19 h 107"/>
                <a:gd name="T10" fmla="*/ 48 w 107"/>
                <a:gd name="T11" fmla="*/ 102 h 107"/>
                <a:gd name="T12" fmla="*/ 103 w 107"/>
                <a:gd name="T13" fmla="*/ 66 h 107"/>
                <a:gd name="T14" fmla="*/ 95 w 107"/>
                <a:gd name="T15" fmla="*/ 61 h 107"/>
                <a:gd name="T16" fmla="*/ 72 w 107"/>
                <a:gd name="T17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07">
                  <a:moveTo>
                    <a:pt x="72" y="50"/>
                  </a:moveTo>
                  <a:cubicBezTo>
                    <a:pt x="72" y="50"/>
                    <a:pt x="48" y="44"/>
                    <a:pt x="44" y="51"/>
                  </a:cubicBezTo>
                  <a:cubicBezTo>
                    <a:pt x="40" y="58"/>
                    <a:pt x="38" y="66"/>
                    <a:pt x="32" y="63"/>
                  </a:cubicBezTo>
                  <a:cubicBezTo>
                    <a:pt x="25" y="60"/>
                    <a:pt x="28" y="0"/>
                    <a:pt x="28" y="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0" y="98"/>
                    <a:pt x="48" y="102"/>
                  </a:cubicBezTo>
                  <a:cubicBezTo>
                    <a:pt x="99" y="107"/>
                    <a:pt x="107" y="93"/>
                    <a:pt x="103" y="66"/>
                  </a:cubicBezTo>
                  <a:cubicBezTo>
                    <a:pt x="103" y="66"/>
                    <a:pt x="98" y="68"/>
                    <a:pt x="95" y="61"/>
                  </a:cubicBezTo>
                  <a:cubicBezTo>
                    <a:pt x="93" y="53"/>
                    <a:pt x="99" y="47"/>
                    <a:pt x="72" y="50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330">
              <a:extLst>
                <a:ext uri="{FF2B5EF4-FFF2-40B4-BE49-F238E27FC236}">
                  <a16:creationId xmlns:a16="http://schemas.microsoft.com/office/drawing/2014/main" id="{51A9B520-6FF7-4562-AC67-B3DA9501B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884"/>
              <a:ext cx="69" cy="42"/>
            </a:xfrm>
            <a:custGeom>
              <a:avLst/>
              <a:gdLst>
                <a:gd name="T0" fmla="*/ 0 w 38"/>
                <a:gd name="T1" fmla="*/ 0 h 23"/>
                <a:gd name="T2" fmla="*/ 38 w 38"/>
                <a:gd name="T3" fmla="*/ 3 h 23"/>
                <a:gd name="T4" fmla="*/ 0 w 3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3">
                  <a:moveTo>
                    <a:pt x="0" y="0"/>
                  </a:move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26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331">
              <a:extLst>
                <a:ext uri="{FF2B5EF4-FFF2-40B4-BE49-F238E27FC236}">
                  <a16:creationId xmlns:a16="http://schemas.microsoft.com/office/drawing/2014/main" id="{E0F112B0-A87E-4AFB-8268-6EBA1114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652"/>
              <a:ext cx="199" cy="122"/>
            </a:xfrm>
            <a:custGeom>
              <a:avLst/>
              <a:gdLst>
                <a:gd name="T0" fmla="*/ 3 w 109"/>
                <a:gd name="T1" fmla="*/ 47 h 67"/>
                <a:gd name="T2" fmla="*/ 22 w 109"/>
                <a:gd name="T3" fmla="*/ 24 h 67"/>
                <a:gd name="T4" fmla="*/ 71 w 109"/>
                <a:gd name="T5" fmla="*/ 4 h 67"/>
                <a:gd name="T6" fmla="*/ 57 w 109"/>
                <a:gd name="T7" fmla="*/ 10 h 67"/>
                <a:gd name="T8" fmla="*/ 106 w 109"/>
                <a:gd name="T9" fmla="*/ 12 h 67"/>
                <a:gd name="T10" fmla="*/ 91 w 109"/>
                <a:gd name="T11" fmla="*/ 24 h 67"/>
                <a:gd name="T12" fmla="*/ 109 w 109"/>
                <a:gd name="T13" fmla="*/ 20 h 67"/>
                <a:gd name="T14" fmla="*/ 96 w 109"/>
                <a:gd name="T15" fmla="*/ 44 h 67"/>
                <a:gd name="T16" fmla="*/ 30 w 109"/>
                <a:gd name="T17" fmla="*/ 48 h 67"/>
                <a:gd name="T18" fmla="*/ 6 w 109"/>
                <a:gd name="T19" fmla="*/ 4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67">
                  <a:moveTo>
                    <a:pt x="3" y="47"/>
                  </a:moveTo>
                  <a:cubicBezTo>
                    <a:pt x="3" y="47"/>
                    <a:pt x="0" y="21"/>
                    <a:pt x="22" y="24"/>
                  </a:cubicBezTo>
                  <a:cubicBezTo>
                    <a:pt x="22" y="24"/>
                    <a:pt x="39" y="2"/>
                    <a:pt x="71" y="4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76" y="0"/>
                    <a:pt x="106" y="12"/>
                  </a:cubicBezTo>
                  <a:cubicBezTo>
                    <a:pt x="106" y="12"/>
                    <a:pt x="103" y="23"/>
                    <a:pt x="91" y="24"/>
                  </a:cubicBezTo>
                  <a:cubicBezTo>
                    <a:pt x="91" y="24"/>
                    <a:pt x="105" y="22"/>
                    <a:pt x="109" y="20"/>
                  </a:cubicBezTo>
                  <a:cubicBezTo>
                    <a:pt x="109" y="20"/>
                    <a:pt x="107" y="40"/>
                    <a:pt x="96" y="44"/>
                  </a:cubicBezTo>
                  <a:cubicBezTo>
                    <a:pt x="85" y="48"/>
                    <a:pt x="45" y="28"/>
                    <a:pt x="30" y="48"/>
                  </a:cubicBezTo>
                  <a:cubicBezTo>
                    <a:pt x="15" y="67"/>
                    <a:pt x="6" y="44"/>
                    <a:pt x="6" y="44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332">
              <a:extLst>
                <a:ext uri="{FF2B5EF4-FFF2-40B4-BE49-F238E27FC236}">
                  <a16:creationId xmlns:a16="http://schemas.microsoft.com/office/drawing/2014/main" id="{41155D25-108B-4F4B-9488-7EB0C2BC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784"/>
              <a:ext cx="78" cy="58"/>
            </a:xfrm>
            <a:custGeom>
              <a:avLst/>
              <a:gdLst>
                <a:gd name="T0" fmla="*/ 10 w 43"/>
                <a:gd name="T1" fmla="*/ 0 h 32"/>
                <a:gd name="T2" fmla="*/ 43 w 43"/>
                <a:gd name="T3" fmla="*/ 4 h 32"/>
                <a:gd name="T4" fmla="*/ 21 w 43"/>
                <a:gd name="T5" fmla="*/ 29 h 32"/>
                <a:gd name="T6" fmla="*/ 10 w 43"/>
                <a:gd name="T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2">
                  <a:moveTo>
                    <a:pt x="10" y="0"/>
                  </a:move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32"/>
                    <a:pt x="21" y="29"/>
                  </a:cubicBezTo>
                  <a:cubicBezTo>
                    <a:pt x="0" y="25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333">
              <a:extLst>
                <a:ext uri="{FF2B5EF4-FFF2-40B4-BE49-F238E27FC236}">
                  <a16:creationId xmlns:a16="http://schemas.microsoft.com/office/drawing/2014/main" id="{60E2BCBF-CD74-4EAA-9333-5A664222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780"/>
              <a:ext cx="69" cy="58"/>
            </a:xfrm>
            <a:custGeom>
              <a:avLst/>
              <a:gdLst>
                <a:gd name="T0" fmla="*/ 4 w 38"/>
                <a:gd name="T1" fmla="*/ 2 h 32"/>
                <a:gd name="T2" fmla="*/ 4 w 38"/>
                <a:gd name="T3" fmla="*/ 3 h 32"/>
                <a:gd name="T4" fmla="*/ 37 w 38"/>
                <a:gd name="T5" fmla="*/ 8 h 32"/>
                <a:gd name="T6" fmla="*/ 37 w 38"/>
                <a:gd name="T7" fmla="*/ 6 h 32"/>
                <a:gd name="T8" fmla="*/ 36 w 38"/>
                <a:gd name="T9" fmla="*/ 6 h 32"/>
                <a:gd name="T10" fmla="*/ 36 w 38"/>
                <a:gd name="T11" fmla="*/ 7 h 32"/>
                <a:gd name="T12" fmla="*/ 33 w 38"/>
                <a:gd name="T13" fmla="*/ 20 h 32"/>
                <a:gd name="T14" fmla="*/ 28 w 38"/>
                <a:gd name="T15" fmla="*/ 27 h 32"/>
                <a:gd name="T16" fmla="*/ 19 w 38"/>
                <a:gd name="T17" fmla="*/ 30 h 32"/>
                <a:gd name="T18" fmla="*/ 15 w 38"/>
                <a:gd name="T19" fmla="*/ 30 h 32"/>
                <a:gd name="T20" fmla="*/ 5 w 38"/>
                <a:gd name="T21" fmla="*/ 24 h 32"/>
                <a:gd name="T22" fmla="*/ 3 w 38"/>
                <a:gd name="T23" fmla="*/ 15 h 32"/>
                <a:gd name="T24" fmla="*/ 4 w 38"/>
                <a:gd name="T25" fmla="*/ 6 h 32"/>
                <a:gd name="T26" fmla="*/ 5 w 38"/>
                <a:gd name="T27" fmla="*/ 3 h 32"/>
                <a:gd name="T28" fmla="*/ 5 w 38"/>
                <a:gd name="T29" fmla="*/ 2 h 32"/>
                <a:gd name="T30" fmla="*/ 5 w 38"/>
                <a:gd name="T31" fmla="*/ 2 h 32"/>
                <a:gd name="T32" fmla="*/ 4 w 38"/>
                <a:gd name="T33" fmla="*/ 2 h 32"/>
                <a:gd name="T34" fmla="*/ 4 w 38"/>
                <a:gd name="T35" fmla="*/ 3 h 32"/>
                <a:gd name="T36" fmla="*/ 4 w 38"/>
                <a:gd name="T37" fmla="*/ 2 h 32"/>
                <a:gd name="T38" fmla="*/ 3 w 38"/>
                <a:gd name="T39" fmla="*/ 1 h 32"/>
                <a:gd name="T40" fmla="*/ 0 w 38"/>
                <a:gd name="T41" fmla="*/ 15 h 32"/>
                <a:gd name="T42" fmla="*/ 3 w 38"/>
                <a:gd name="T43" fmla="*/ 25 h 32"/>
                <a:gd name="T44" fmla="*/ 15 w 38"/>
                <a:gd name="T45" fmla="*/ 32 h 32"/>
                <a:gd name="T46" fmla="*/ 19 w 38"/>
                <a:gd name="T47" fmla="*/ 32 h 32"/>
                <a:gd name="T48" fmla="*/ 30 w 38"/>
                <a:gd name="T49" fmla="*/ 28 h 32"/>
                <a:gd name="T50" fmla="*/ 37 w 38"/>
                <a:gd name="T51" fmla="*/ 14 h 32"/>
                <a:gd name="T52" fmla="*/ 38 w 38"/>
                <a:gd name="T53" fmla="*/ 6 h 32"/>
                <a:gd name="T54" fmla="*/ 38 w 38"/>
                <a:gd name="T55" fmla="*/ 5 h 32"/>
                <a:gd name="T56" fmla="*/ 4 w 38"/>
                <a:gd name="T57" fmla="*/ 0 h 32"/>
                <a:gd name="T58" fmla="*/ 3 w 38"/>
                <a:gd name="T59" fmla="*/ 1 h 32"/>
                <a:gd name="T60" fmla="*/ 4 w 38"/>
                <a:gd name="T6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32">
                  <a:moveTo>
                    <a:pt x="4" y="2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7"/>
                    <a:pt x="36" y="7"/>
                  </a:cubicBezTo>
                  <a:cubicBezTo>
                    <a:pt x="36" y="10"/>
                    <a:pt x="35" y="15"/>
                    <a:pt x="33" y="20"/>
                  </a:cubicBezTo>
                  <a:cubicBezTo>
                    <a:pt x="31" y="23"/>
                    <a:pt x="30" y="25"/>
                    <a:pt x="28" y="27"/>
                  </a:cubicBezTo>
                  <a:cubicBezTo>
                    <a:pt x="25" y="29"/>
                    <a:pt x="22" y="30"/>
                    <a:pt x="19" y="30"/>
                  </a:cubicBezTo>
                  <a:cubicBezTo>
                    <a:pt x="18" y="30"/>
                    <a:pt x="17" y="30"/>
                    <a:pt x="15" y="30"/>
                  </a:cubicBezTo>
                  <a:cubicBezTo>
                    <a:pt x="10" y="29"/>
                    <a:pt x="7" y="27"/>
                    <a:pt x="5" y="24"/>
                  </a:cubicBezTo>
                  <a:cubicBezTo>
                    <a:pt x="4" y="21"/>
                    <a:pt x="3" y="18"/>
                    <a:pt x="3" y="15"/>
                  </a:cubicBezTo>
                  <a:cubicBezTo>
                    <a:pt x="3" y="12"/>
                    <a:pt x="4" y="8"/>
                    <a:pt x="4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8"/>
                    <a:pt x="0" y="15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6" y="29"/>
                    <a:pt x="9" y="31"/>
                    <a:pt x="15" y="32"/>
                  </a:cubicBezTo>
                  <a:cubicBezTo>
                    <a:pt x="16" y="32"/>
                    <a:pt x="18" y="32"/>
                    <a:pt x="19" y="32"/>
                  </a:cubicBezTo>
                  <a:cubicBezTo>
                    <a:pt x="24" y="32"/>
                    <a:pt x="27" y="31"/>
                    <a:pt x="30" y="28"/>
                  </a:cubicBezTo>
                  <a:cubicBezTo>
                    <a:pt x="34" y="24"/>
                    <a:pt x="36" y="19"/>
                    <a:pt x="37" y="14"/>
                  </a:cubicBezTo>
                  <a:cubicBezTo>
                    <a:pt x="38" y="10"/>
                    <a:pt x="38" y="6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334">
              <a:extLst>
                <a:ext uri="{FF2B5EF4-FFF2-40B4-BE49-F238E27FC236}">
                  <a16:creationId xmlns:a16="http://schemas.microsoft.com/office/drawing/2014/main" id="{6B4E942E-F282-4BF6-A6B2-39DB8E58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795"/>
              <a:ext cx="15" cy="27"/>
            </a:xfrm>
            <a:custGeom>
              <a:avLst/>
              <a:gdLst>
                <a:gd name="T0" fmla="*/ 8 w 8"/>
                <a:gd name="T1" fmla="*/ 7 h 15"/>
                <a:gd name="T2" fmla="*/ 4 w 8"/>
                <a:gd name="T3" fmla="*/ 15 h 15"/>
                <a:gd name="T4" fmla="*/ 0 w 8"/>
                <a:gd name="T5" fmla="*/ 7 h 15"/>
                <a:gd name="T6" fmla="*/ 4 w 8"/>
                <a:gd name="T7" fmla="*/ 0 h 15"/>
                <a:gd name="T8" fmla="*/ 8 w 8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8" y="7"/>
                  </a:moveTo>
                  <a:cubicBezTo>
                    <a:pt x="8" y="12"/>
                    <a:pt x="6" y="15"/>
                    <a:pt x="4" y="15"/>
                  </a:cubicBezTo>
                  <a:cubicBezTo>
                    <a:pt x="1" y="15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335">
              <a:extLst>
                <a:ext uri="{FF2B5EF4-FFF2-40B4-BE49-F238E27FC236}">
                  <a16:creationId xmlns:a16="http://schemas.microsoft.com/office/drawing/2014/main" id="{9945D59F-0BE2-46F3-9402-95ABD1A12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780"/>
              <a:ext cx="71" cy="16"/>
            </a:xfrm>
            <a:custGeom>
              <a:avLst/>
              <a:gdLst>
                <a:gd name="T0" fmla="*/ 71 w 71"/>
                <a:gd name="T1" fmla="*/ 9 h 16"/>
                <a:gd name="T2" fmla="*/ 2 w 71"/>
                <a:gd name="T3" fmla="*/ 0 h 16"/>
                <a:gd name="T4" fmla="*/ 0 w 71"/>
                <a:gd name="T5" fmla="*/ 7 h 16"/>
                <a:gd name="T6" fmla="*/ 69 w 71"/>
                <a:gd name="T7" fmla="*/ 16 h 16"/>
                <a:gd name="T8" fmla="*/ 71 w 71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6">
                  <a:moveTo>
                    <a:pt x="71" y="9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69" y="16"/>
                  </a:lnTo>
                  <a:lnTo>
                    <a:pt x="71" y="9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336">
              <a:extLst>
                <a:ext uri="{FF2B5EF4-FFF2-40B4-BE49-F238E27FC236}">
                  <a16:creationId xmlns:a16="http://schemas.microsoft.com/office/drawing/2014/main" id="{10B6B0AF-18E7-4796-8FE7-55BB5E2A2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793"/>
              <a:ext cx="80" cy="55"/>
            </a:xfrm>
            <a:custGeom>
              <a:avLst/>
              <a:gdLst>
                <a:gd name="T0" fmla="*/ 37 w 44"/>
                <a:gd name="T1" fmla="*/ 3 h 30"/>
                <a:gd name="T2" fmla="*/ 5 w 44"/>
                <a:gd name="T3" fmla="*/ 0 h 30"/>
                <a:gd name="T4" fmla="*/ 22 w 44"/>
                <a:gd name="T5" fmla="*/ 30 h 30"/>
                <a:gd name="T6" fmla="*/ 37 w 44"/>
                <a:gd name="T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0">
                  <a:moveTo>
                    <a:pt x="37" y="3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30"/>
                    <a:pt x="22" y="30"/>
                  </a:cubicBezTo>
                  <a:cubicBezTo>
                    <a:pt x="44" y="30"/>
                    <a:pt x="37" y="3"/>
                    <a:pt x="37" y="3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337">
              <a:extLst>
                <a:ext uri="{FF2B5EF4-FFF2-40B4-BE49-F238E27FC236}">
                  <a16:creationId xmlns:a16="http://schemas.microsoft.com/office/drawing/2014/main" id="{2247AC65-97AA-4769-BE71-5B4C242C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1791"/>
              <a:ext cx="66" cy="58"/>
            </a:xfrm>
            <a:custGeom>
              <a:avLst/>
              <a:gdLst>
                <a:gd name="T0" fmla="*/ 34 w 36"/>
                <a:gd name="T1" fmla="*/ 4 h 32"/>
                <a:gd name="T2" fmla="*/ 34 w 36"/>
                <a:gd name="T3" fmla="*/ 2 h 32"/>
                <a:gd name="T4" fmla="*/ 1 w 36"/>
                <a:gd name="T5" fmla="*/ 0 h 32"/>
                <a:gd name="T6" fmla="*/ 1 w 36"/>
                <a:gd name="T7" fmla="*/ 1 h 32"/>
                <a:gd name="T8" fmla="*/ 0 w 36"/>
                <a:gd name="T9" fmla="*/ 9 h 32"/>
                <a:gd name="T10" fmla="*/ 3 w 36"/>
                <a:gd name="T11" fmla="*/ 24 h 32"/>
                <a:gd name="T12" fmla="*/ 19 w 36"/>
                <a:gd name="T13" fmla="*/ 32 h 32"/>
                <a:gd name="T14" fmla="*/ 19 w 36"/>
                <a:gd name="T15" fmla="*/ 32 h 32"/>
                <a:gd name="T16" fmla="*/ 19 w 36"/>
                <a:gd name="T17" fmla="*/ 32 h 32"/>
                <a:gd name="T18" fmla="*/ 33 w 36"/>
                <a:gd name="T19" fmla="*/ 25 h 32"/>
                <a:gd name="T20" fmla="*/ 36 w 36"/>
                <a:gd name="T21" fmla="*/ 13 h 32"/>
                <a:gd name="T22" fmla="*/ 35 w 36"/>
                <a:gd name="T23" fmla="*/ 3 h 32"/>
                <a:gd name="T24" fmla="*/ 35 w 36"/>
                <a:gd name="T25" fmla="*/ 3 h 32"/>
                <a:gd name="T26" fmla="*/ 34 w 36"/>
                <a:gd name="T27" fmla="*/ 2 h 32"/>
                <a:gd name="T28" fmla="*/ 34 w 36"/>
                <a:gd name="T29" fmla="*/ 4 h 32"/>
                <a:gd name="T30" fmla="*/ 33 w 36"/>
                <a:gd name="T31" fmla="*/ 4 h 32"/>
                <a:gd name="T32" fmla="*/ 33 w 36"/>
                <a:gd name="T33" fmla="*/ 5 h 32"/>
                <a:gd name="T34" fmla="*/ 34 w 36"/>
                <a:gd name="T35" fmla="*/ 13 h 32"/>
                <a:gd name="T36" fmla="*/ 31 w 36"/>
                <a:gd name="T37" fmla="*/ 24 h 32"/>
                <a:gd name="T38" fmla="*/ 19 w 36"/>
                <a:gd name="T39" fmla="*/ 30 h 32"/>
                <a:gd name="T40" fmla="*/ 19 w 36"/>
                <a:gd name="T41" fmla="*/ 30 h 32"/>
                <a:gd name="T42" fmla="*/ 19 w 36"/>
                <a:gd name="T43" fmla="*/ 30 h 32"/>
                <a:gd name="T44" fmla="*/ 19 w 36"/>
                <a:gd name="T45" fmla="*/ 30 h 32"/>
                <a:gd name="T46" fmla="*/ 6 w 36"/>
                <a:gd name="T47" fmla="*/ 22 h 32"/>
                <a:gd name="T48" fmla="*/ 3 w 36"/>
                <a:gd name="T49" fmla="*/ 9 h 32"/>
                <a:gd name="T50" fmla="*/ 3 w 36"/>
                <a:gd name="T51" fmla="*/ 3 h 32"/>
                <a:gd name="T52" fmla="*/ 3 w 36"/>
                <a:gd name="T53" fmla="*/ 2 h 32"/>
                <a:gd name="T54" fmla="*/ 3 w 36"/>
                <a:gd name="T55" fmla="*/ 1 h 32"/>
                <a:gd name="T56" fmla="*/ 2 w 36"/>
                <a:gd name="T57" fmla="*/ 1 h 32"/>
                <a:gd name="T58" fmla="*/ 2 w 36"/>
                <a:gd name="T59" fmla="*/ 2 h 32"/>
                <a:gd name="T60" fmla="*/ 34 w 36"/>
                <a:gd name="T61" fmla="*/ 5 h 32"/>
                <a:gd name="T62" fmla="*/ 34 w 36"/>
                <a:gd name="T63" fmla="*/ 4 h 32"/>
                <a:gd name="T64" fmla="*/ 33 w 36"/>
                <a:gd name="T65" fmla="*/ 4 h 32"/>
                <a:gd name="T66" fmla="*/ 34 w 36"/>
                <a:gd name="T67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32">
                  <a:moveTo>
                    <a:pt x="34" y="4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4"/>
                    <a:pt x="0" y="9"/>
                  </a:cubicBezTo>
                  <a:cubicBezTo>
                    <a:pt x="0" y="13"/>
                    <a:pt x="1" y="19"/>
                    <a:pt x="3" y="24"/>
                  </a:cubicBezTo>
                  <a:cubicBezTo>
                    <a:pt x="6" y="28"/>
                    <a:pt x="11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6" y="32"/>
                    <a:pt x="30" y="29"/>
                    <a:pt x="33" y="25"/>
                  </a:cubicBezTo>
                  <a:cubicBezTo>
                    <a:pt x="35" y="21"/>
                    <a:pt x="36" y="17"/>
                    <a:pt x="36" y="13"/>
                  </a:cubicBezTo>
                  <a:cubicBezTo>
                    <a:pt x="36" y="8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5"/>
                  </a:cubicBezTo>
                  <a:cubicBezTo>
                    <a:pt x="33" y="6"/>
                    <a:pt x="34" y="9"/>
                    <a:pt x="34" y="13"/>
                  </a:cubicBezTo>
                  <a:cubicBezTo>
                    <a:pt x="34" y="16"/>
                    <a:pt x="33" y="21"/>
                    <a:pt x="31" y="24"/>
                  </a:cubicBezTo>
                  <a:cubicBezTo>
                    <a:pt x="29" y="27"/>
                    <a:pt x="25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2" y="30"/>
                    <a:pt x="8" y="27"/>
                    <a:pt x="6" y="22"/>
                  </a:cubicBezTo>
                  <a:cubicBezTo>
                    <a:pt x="3" y="18"/>
                    <a:pt x="3" y="13"/>
                    <a:pt x="3" y="9"/>
                  </a:cubicBezTo>
                  <a:cubicBezTo>
                    <a:pt x="3" y="6"/>
                    <a:pt x="3" y="5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lnTo>
                    <a:pt x="34" y="4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338">
              <a:extLst>
                <a:ext uri="{FF2B5EF4-FFF2-40B4-BE49-F238E27FC236}">
                  <a16:creationId xmlns:a16="http://schemas.microsoft.com/office/drawing/2014/main" id="{D2346807-12D7-41BD-9E38-47EE275AD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791"/>
              <a:ext cx="68" cy="13"/>
            </a:xfrm>
            <a:custGeom>
              <a:avLst/>
              <a:gdLst>
                <a:gd name="T0" fmla="*/ 0 w 68"/>
                <a:gd name="T1" fmla="*/ 0 h 13"/>
                <a:gd name="T2" fmla="*/ 68 w 68"/>
                <a:gd name="T3" fmla="*/ 4 h 13"/>
                <a:gd name="T4" fmla="*/ 68 w 68"/>
                <a:gd name="T5" fmla="*/ 13 h 13"/>
                <a:gd name="T6" fmla="*/ 0 w 68"/>
                <a:gd name="T7" fmla="*/ 5 h 13"/>
                <a:gd name="T8" fmla="*/ 0 w 6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3">
                  <a:moveTo>
                    <a:pt x="0" y="0"/>
                  </a:moveTo>
                  <a:lnTo>
                    <a:pt x="68" y="4"/>
                  </a:lnTo>
                  <a:lnTo>
                    <a:pt x="68" y="13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339">
              <a:extLst>
                <a:ext uri="{FF2B5EF4-FFF2-40B4-BE49-F238E27FC236}">
                  <a16:creationId xmlns:a16="http://schemas.microsoft.com/office/drawing/2014/main" id="{6ED9B2AB-1AAC-4AE3-8CD1-9734A8FD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800"/>
              <a:ext cx="17" cy="27"/>
            </a:xfrm>
            <a:custGeom>
              <a:avLst/>
              <a:gdLst>
                <a:gd name="T0" fmla="*/ 9 w 9"/>
                <a:gd name="T1" fmla="*/ 7 h 15"/>
                <a:gd name="T2" fmla="*/ 4 w 9"/>
                <a:gd name="T3" fmla="*/ 15 h 15"/>
                <a:gd name="T4" fmla="*/ 1 w 9"/>
                <a:gd name="T5" fmla="*/ 7 h 15"/>
                <a:gd name="T6" fmla="*/ 5 w 9"/>
                <a:gd name="T7" fmla="*/ 0 h 15"/>
                <a:gd name="T8" fmla="*/ 9 w 9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9" y="7"/>
                  </a:moveTo>
                  <a:cubicBezTo>
                    <a:pt x="9" y="11"/>
                    <a:pt x="7" y="15"/>
                    <a:pt x="4" y="15"/>
                  </a:cubicBezTo>
                  <a:cubicBezTo>
                    <a:pt x="2" y="14"/>
                    <a:pt x="0" y="11"/>
                    <a:pt x="1" y="7"/>
                  </a:cubicBezTo>
                  <a:cubicBezTo>
                    <a:pt x="1" y="3"/>
                    <a:pt x="3" y="0"/>
                    <a:pt x="5" y="0"/>
                  </a:cubicBezTo>
                  <a:cubicBezTo>
                    <a:pt x="7" y="0"/>
                    <a:pt x="9" y="3"/>
                    <a:pt x="9" y="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340">
              <a:extLst>
                <a:ext uri="{FF2B5EF4-FFF2-40B4-BE49-F238E27FC236}">
                  <a16:creationId xmlns:a16="http://schemas.microsoft.com/office/drawing/2014/main" id="{60063E3B-7999-45DD-87D4-4D6329A5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805"/>
              <a:ext cx="29" cy="63"/>
            </a:xfrm>
            <a:custGeom>
              <a:avLst/>
              <a:gdLst>
                <a:gd name="T0" fmla="*/ 0 w 29"/>
                <a:gd name="T1" fmla="*/ 63 h 63"/>
                <a:gd name="T2" fmla="*/ 9 w 29"/>
                <a:gd name="T3" fmla="*/ 0 h 63"/>
                <a:gd name="T4" fmla="*/ 29 w 29"/>
                <a:gd name="T5" fmla="*/ 55 h 63"/>
                <a:gd name="T6" fmla="*/ 0 w 29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3">
                  <a:moveTo>
                    <a:pt x="0" y="63"/>
                  </a:moveTo>
                  <a:lnTo>
                    <a:pt x="9" y="0"/>
                  </a:lnTo>
                  <a:lnTo>
                    <a:pt x="29" y="5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341">
              <a:extLst>
                <a:ext uri="{FF2B5EF4-FFF2-40B4-BE49-F238E27FC236}">
                  <a16:creationId xmlns:a16="http://schemas.microsoft.com/office/drawing/2014/main" id="{429159FC-CBF7-43B4-853A-B4545314E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1780"/>
              <a:ext cx="50" cy="24"/>
            </a:xfrm>
            <a:custGeom>
              <a:avLst/>
              <a:gdLst>
                <a:gd name="T0" fmla="*/ 48 w 50"/>
                <a:gd name="T1" fmla="*/ 7 h 24"/>
                <a:gd name="T2" fmla="*/ 0 w 50"/>
                <a:gd name="T3" fmla="*/ 24 h 24"/>
                <a:gd name="T4" fmla="*/ 0 w 50"/>
                <a:gd name="T5" fmla="*/ 16 h 24"/>
                <a:gd name="T6" fmla="*/ 50 w 50"/>
                <a:gd name="T7" fmla="*/ 0 h 24"/>
                <a:gd name="T8" fmla="*/ 48 w 50"/>
                <a:gd name="T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4">
                  <a:moveTo>
                    <a:pt x="48" y="7"/>
                  </a:moveTo>
                  <a:lnTo>
                    <a:pt x="0" y="24"/>
                  </a:lnTo>
                  <a:lnTo>
                    <a:pt x="0" y="16"/>
                  </a:lnTo>
                  <a:lnTo>
                    <a:pt x="50" y="0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342">
              <a:extLst>
                <a:ext uri="{FF2B5EF4-FFF2-40B4-BE49-F238E27FC236}">
                  <a16:creationId xmlns:a16="http://schemas.microsoft.com/office/drawing/2014/main" id="{765339F3-D0D1-4639-AF50-D07B72D9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798"/>
              <a:ext cx="20" cy="7"/>
            </a:xfrm>
            <a:custGeom>
              <a:avLst/>
              <a:gdLst>
                <a:gd name="T0" fmla="*/ 2 w 11"/>
                <a:gd name="T1" fmla="*/ 3 h 4"/>
                <a:gd name="T2" fmla="*/ 5 w 11"/>
                <a:gd name="T3" fmla="*/ 3 h 4"/>
                <a:gd name="T4" fmla="*/ 9 w 11"/>
                <a:gd name="T5" fmla="*/ 4 h 4"/>
                <a:gd name="T6" fmla="*/ 11 w 11"/>
                <a:gd name="T7" fmla="*/ 2 h 4"/>
                <a:gd name="T8" fmla="*/ 5 w 11"/>
                <a:gd name="T9" fmla="*/ 0 h 4"/>
                <a:gd name="T10" fmla="*/ 0 w 11"/>
                <a:gd name="T11" fmla="*/ 1 h 4"/>
                <a:gd name="T12" fmla="*/ 2 w 1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3"/>
                  </a:moveTo>
                  <a:cubicBezTo>
                    <a:pt x="3" y="3"/>
                    <a:pt x="4" y="3"/>
                    <a:pt x="5" y="3"/>
                  </a:cubicBezTo>
                  <a:cubicBezTo>
                    <a:pt x="6" y="3"/>
                    <a:pt x="8" y="3"/>
                    <a:pt x="9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4" y="0"/>
                    <a:pt x="2" y="0"/>
                    <a:pt x="0" y="1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343">
              <a:extLst>
                <a:ext uri="{FF2B5EF4-FFF2-40B4-BE49-F238E27FC236}">
                  <a16:creationId xmlns:a16="http://schemas.microsoft.com/office/drawing/2014/main" id="{48E9FB6D-B679-4EE0-B177-F663FB534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997"/>
              <a:ext cx="305" cy="426"/>
            </a:xfrm>
            <a:custGeom>
              <a:avLst/>
              <a:gdLst>
                <a:gd name="T0" fmla="*/ 6 w 167"/>
                <a:gd name="T1" fmla="*/ 194 h 233"/>
                <a:gd name="T2" fmla="*/ 141 w 167"/>
                <a:gd name="T3" fmla="*/ 217 h 233"/>
                <a:gd name="T4" fmla="*/ 167 w 167"/>
                <a:gd name="T5" fmla="*/ 23 h 233"/>
                <a:gd name="T6" fmla="*/ 92 w 167"/>
                <a:gd name="T7" fmla="*/ 1 h 233"/>
                <a:gd name="T8" fmla="*/ 86 w 167"/>
                <a:gd name="T9" fmla="*/ 16 h 233"/>
                <a:gd name="T10" fmla="*/ 83 w 167"/>
                <a:gd name="T11" fmla="*/ 0 h 233"/>
                <a:gd name="T12" fmla="*/ 0 w 167"/>
                <a:gd name="T13" fmla="*/ 4 h 233"/>
                <a:gd name="T14" fmla="*/ 6 w 167"/>
                <a:gd name="T15" fmla="*/ 19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233">
                  <a:moveTo>
                    <a:pt x="6" y="194"/>
                  </a:moveTo>
                  <a:cubicBezTo>
                    <a:pt x="6" y="194"/>
                    <a:pt x="76" y="233"/>
                    <a:pt x="141" y="217"/>
                  </a:cubicBezTo>
                  <a:cubicBezTo>
                    <a:pt x="141" y="217"/>
                    <a:pt x="157" y="94"/>
                    <a:pt x="167" y="23"/>
                  </a:cubicBezTo>
                  <a:cubicBezTo>
                    <a:pt x="167" y="23"/>
                    <a:pt x="133" y="7"/>
                    <a:pt x="92" y="1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3" y="0"/>
                    <a:pt x="23" y="0"/>
                    <a:pt x="0" y="4"/>
                  </a:cubicBezTo>
                  <a:cubicBezTo>
                    <a:pt x="0" y="4"/>
                    <a:pt x="3" y="138"/>
                    <a:pt x="6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344">
              <a:extLst>
                <a:ext uri="{FF2B5EF4-FFF2-40B4-BE49-F238E27FC236}">
                  <a16:creationId xmlns:a16="http://schemas.microsoft.com/office/drawing/2014/main" id="{76E30BCF-6F46-4AC7-A8D6-500305B6C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974"/>
              <a:ext cx="59" cy="64"/>
            </a:xfrm>
            <a:custGeom>
              <a:avLst/>
              <a:gdLst>
                <a:gd name="T0" fmla="*/ 0 w 59"/>
                <a:gd name="T1" fmla="*/ 23 h 64"/>
                <a:gd name="T2" fmla="*/ 35 w 59"/>
                <a:gd name="T3" fmla="*/ 64 h 64"/>
                <a:gd name="T4" fmla="*/ 59 w 59"/>
                <a:gd name="T5" fmla="*/ 23 h 64"/>
                <a:gd name="T6" fmla="*/ 20 w 59"/>
                <a:gd name="T7" fmla="*/ 0 h 64"/>
                <a:gd name="T8" fmla="*/ 0 w 59"/>
                <a:gd name="T9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4">
                  <a:moveTo>
                    <a:pt x="0" y="23"/>
                  </a:moveTo>
                  <a:lnTo>
                    <a:pt x="35" y="64"/>
                  </a:lnTo>
                  <a:lnTo>
                    <a:pt x="59" y="23"/>
                  </a:lnTo>
                  <a:lnTo>
                    <a:pt x="2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345">
              <a:extLst>
                <a:ext uri="{FF2B5EF4-FFF2-40B4-BE49-F238E27FC236}">
                  <a16:creationId xmlns:a16="http://schemas.microsoft.com/office/drawing/2014/main" id="{74C0BD23-7FF9-40EC-8CAD-4C03A1B5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985"/>
              <a:ext cx="57" cy="56"/>
            </a:xfrm>
            <a:custGeom>
              <a:avLst/>
              <a:gdLst>
                <a:gd name="T0" fmla="*/ 57 w 57"/>
                <a:gd name="T1" fmla="*/ 25 h 56"/>
                <a:gd name="T2" fmla="*/ 24 w 57"/>
                <a:gd name="T3" fmla="*/ 56 h 56"/>
                <a:gd name="T4" fmla="*/ 0 w 57"/>
                <a:gd name="T5" fmla="*/ 14 h 56"/>
                <a:gd name="T6" fmla="*/ 44 w 57"/>
                <a:gd name="T7" fmla="*/ 0 h 56"/>
                <a:gd name="T8" fmla="*/ 57 w 57"/>
                <a:gd name="T9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7" y="25"/>
                  </a:moveTo>
                  <a:lnTo>
                    <a:pt x="24" y="56"/>
                  </a:lnTo>
                  <a:lnTo>
                    <a:pt x="0" y="14"/>
                  </a:lnTo>
                  <a:lnTo>
                    <a:pt x="44" y="0"/>
                  </a:lnTo>
                  <a:lnTo>
                    <a:pt x="57" y="25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346">
              <a:extLst>
                <a:ext uri="{FF2B5EF4-FFF2-40B4-BE49-F238E27FC236}">
                  <a16:creationId xmlns:a16="http://schemas.microsoft.com/office/drawing/2014/main" id="{95E12A3C-365A-4E02-AB0F-5B7D248A2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005"/>
              <a:ext cx="148" cy="278"/>
            </a:xfrm>
            <a:custGeom>
              <a:avLst/>
              <a:gdLst>
                <a:gd name="T0" fmla="*/ 56 w 81"/>
                <a:gd name="T1" fmla="*/ 0 h 152"/>
                <a:gd name="T2" fmla="*/ 0 w 81"/>
                <a:gd name="T3" fmla="*/ 140 h 152"/>
                <a:gd name="T4" fmla="*/ 40 w 81"/>
                <a:gd name="T5" fmla="*/ 152 h 152"/>
                <a:gd name="T6" fmla="*/ 81 w 81"/>
                <a:gd name="T7" fmla="*/ 59 h 152"/>
                <a:gd name="T8" fmla="*/ 56 w 81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52">
                  <a:moveTo>
                    <a:pt x="56" y="0"/>
                  </a:moveTo>
                  <a:cubicBezTo>
                    <a:pt x="56" y="0"/>
                    <a:pt x="8" y="99"/>
                    <a:pt x="0" y="140"/>
                  </a:cubicBezTo>
                  <a:cubicBezTo>
                    <a:pt x="0" y="140"/>
                    <a:pt x="20" y="150"/>
                    <a:pt x="40" y="152"/>
                  </a:cubicBezTo>
                  <a:cubicBezTo>
                    <a:pt x="81" y="59"/>
                    <a:pt x="81" y="59"/>
                    <a:pt x="81" y="59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347">
              <a:extLst>
                <a:ext uri="{FF2B5EF4-FFF2-40B4-BE49-F238E27FC236}">
                  <a16:creationId xmlns:a16="http://schemas.microsoft.com/office/drawing/2014/main" id="{D228E7B6-521F-46FA-8D12-344DE60F7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145"/>
              <a:ext cx="266" cy="313"/>
            </a:xfrm>
            <a:custGeom>
              <a:avLst/>
              <a:gdLst>
                <a:gd name="T0" fmla="*/ 0 w 146"/>
                <a:gd name="T1" fmla="*/ 145 h 171"/>
                <a:gd name="T2" fmla="*/ 79 w 146"/>
                <a:gd name="T3" fmla="*/ 170 h 171"/>
                <a:gd name="T4" fmla="*/ 90 w 146"/>
                <a:gd name="T5" fmla="*/ 143 h 171"/>
                <a:gd name="T6" fmla="*/ 109 w 146"/>
                <a:gd name="T7" fmla="*/ 171 h 171"/>
                <a:gd name="T8" fmla="*/ 146 w 146"/>
                <a:gd name="T9" fmla="*/ 136 h 171"/>
                <a:gd name="T10" fmla="*/ 7 w 146"/>
                <a:gd name="T11" fmla="*/ 0 h 171"/>
                <a:gd name="T12" fmla="*/ 0 w 146"/>
                <a:gd name="T13" fmla="*/ 14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71">
                  <a:moveTo>
                    <a:pt x="0" y="145"/>
                  </a:moveTo>
                  <a:cubicBezTo>
                    <a:pt x="0" y="145"/>
                    <a:pt x="42" y="163"/>
                    <a:pt x="79" y="170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9" y="171"/>
                    <a:pt x="137" y="159"/>
                    <a:pt x="146" y="13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348">
              <a:extLst>
                <a:ext uri="{FF2B5EF4-FFF2-40B4-BE49-F238E27FC236}">
                  <a16:creationId xmlns:a16="http://schemas.microsoft.com/office/drawing/2014/main" id="{5894F12A-5028-41E1-B47F-4C3A4E36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054"/>
              <a:ext cx="13" cy="13"/>
            </a:xfrm>
            <a:custGeom>
              <a:avLst/>
              <a:gdLst>
                <a:gd name="T0" fmla="*/ 7 w 7"/>
                <a:gd name="T1" fmla="*/ 3 h 7"/>
                <a:gd name="T2" fmla="*/ 4 w 7"/>
                <a:gd name="T3" fmla="*/ 7 h 7"/>
                <a:gd name="T4" fmla="*/ 0 w 7"/>
                <a:gd name="T5" fmla="*/ 4 h 7"/>
                <a:gd name="T6" fmla="*/ 3 w 7"/>
                <a:gd name="T7" fmla="*/ 0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7" y="5"/>
                    <a:pt x="5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349">
              <a:extLst>
                <a:ext uri="{FF2B5EF4-FFF2-40B4-BE49-F238E27FC236}">
                  <a16:creationId xmlns:a16="http://schemas.microsoft.com/office/drawing/2014/main" id="{77C538A5-9CA0-4ACA-AA1B-624D48151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107"/>
              <a:ext cx="12" cy="13"/>
            </a:xfrm>
            <a:custGeom>
              <a:avLst/>
              <a:gdLst>
                <a:gd name="T0" fmla="*/ 7 w 7"/>
                <a:gd name="T1" fmla="*/ 4 h 7"/>
                <a:gd name="T2" fmla="*/ 4 w 7"/>
                <a:gd name="T3" fmla="*/ 7 h 7"/>
                <a:gd name="T4" fmla="*/ 1 w 7"/>
                <a:gd name="T5" fmla="*/ 4 h 7"/>
                <a:gd name="T6" fmla="*/ 4 w 7"/>
                <a:gd name="T7" fmla="*/ 1 h 7"/>
                <a:gd name="T8" fmla="*/ 7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5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350">
              <a:extLst>
                <a:ext uri="{FF2B5EF4-FFF2-40B4-BE49-F238E27FC236}">
                  <a16:creationId xmlns:a16="http://schemas.microsoft.com/office/drawing/2014/main" id="{5647C68E-5219-404B-8308-81603CF55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175"/>
              <a:ext cx="11" cy="13"/>
            </a:xfrm>
            <a:custGeom>
              <a:avLst/>
              <a:gdLst>
                <a:gd name="T0" fmla="*/ 6 w 6"/>
                <a:gd name="T1" fmla="*/ 3 h 7"/>
                <a:gd name="T2" fmla="*/ 3 w 6"/>
                <a:gd name="T3" fmla="*/ 6 h 7"/>
                <a:gd name="T4" fmla="*/ 0 w 6"/>
                <a:gd name="T5" fmla="*/ 3 h 7"/>
                <a:gd name="T6" fmla="*/ 3 w 6"/>
                <a:gd name="T7" fmla="*/ 0 h 7"/>
                <a:gd name="T8" fmla="*/ 6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351">
              <a:extLst>
                <a:ext uri="{FF2B5EF4-FFF2-40B4-BE49-F238E27FC236}">
                  <a16:creationId xmlns:a16="http://schemas.microsoft.com/office/drawing/2014/main" id="{92F4F407-72CB-4B30-BAB5-39C078C67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239"/>
              <a:ext cx="12" cy="11"/>
            </a:xfrm>
            <a:custGeom>
              <a:avLst/>
              <a:gdLst>
                <a:gd name="T0" fmla="*/ 7 w 7"/>
                <a:gd name="T1" fmla="*/ 3 h 6"/>
                <a:gd name="T2" fmla="*/ 4 w 7"/>
                <a:gd name="T3" fmla="*/ 6 h 6"/>
                <a:gd name="T4" fmla="*/ 0 w 7"/>
                <a:gd name="T5" fmla="*/ 3 h 6"/>
                <a:gd name="T6" fmla="*/ 4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6" y="6"/>
                    <a:pt x="4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352">
              <a:extLst>
                <a:ext uri="{FF2B5EF4-FFF2-40B4-BE49-F238E27FC236}">
                  <a16:creationId xmlns:a16="http://schemas.microsoft.com/office/drawing/2014/main" id="{247FFE50-0D94-48BE-8F2A-D52AF744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306"/>
              <a:ext cx="13" cy="11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6 h 6"/>
                <a:gd name="T4" fmla="*/ 0 w 7"/>
                <a:gd name="T5" fmla="*/ 3 h 6"/>
                <a:gd name="T6" fmla="*/ 3 w 7"/>
                <a:gd name="T7" fmla="*/ 0 h 6"/>
                <a:gd name="T8" fmla="*/ 7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353">
              <a:extLst>
                <a:ext uri="{FF2B5EF4-FFF2-40B4-BE49-F238E27FC236}">
                  <a16:creationId xmlns:a16="http://schemas.microsoft.com/office/drawing/2014/main" id="{5FDD923C-C5A2-45DB-B8CD-1A38B83E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367"/>
              <a:ext cx="11" cy="12"/>
            </a:xfrm>
            <a:custGeom>
              <a:avLst/>
              <a:gdLst>
                <a:gd name="T0" fmla="*/ 6 w 6"/>
                <a:gd name="T1" fmla="*/ 3 h 7"/>
                <a:gd name="T2" fmla="*/ 3 w 6"/>
                <a:gd name="T3" fmla="*/ 7 h 7"/>
                <a:gd name="T4" fmla="*/ 0 w 6"/>
                <a:gd name="T5" fmla="*/ 4 h 7"/>
                <a:gd name="T6" fmla="*/ 3 w 6"/>
                <a:gd name="T7" fmla="*/ 0 h 7"/>
                <a:gd name="T8" fmla="*/ 6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354">
              <a:extLst>
                <a:ext uri="{FF2B5EF4-FFF2-40B4-BE49-F238E27FC236}">
                  <a16:creationId xmlns:a16="http://schemas.microsoft.com/office/drawing/2014/main" id="{F0572421-06FD-4546-B19A-DD1B0363C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140"/>
              <a:ext cx="73" cy="22"/>
            </a:xfrm>
            <a:custGeom>
              <a:avLst/>
              <a:gdLst>
                <a:gd name="T0" fmla="*/ 72 w 73"/>
                <a:gd name="T1" fmla="*/ 22 h 22"/>
                <a:gd name="T2" fmla="*/ 0 w 73"/>
                <a:gd name="T3" fmla="*/ 9 h 22"/>
                <a:gd name="T4" fmla="*/ 0 w 73"/>
                <a:gd name="T5" fmla="*/ 0 h 22"/>
                <a:gd name="T6" fmla="*/ 73 w 73"/>
                <a:gd name="T7" fmla="*/ 13 h 22"/>
                <a:gd name="T8" fmla="*/ 72 w 73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2">
                  <a:moveTo>
                    <a:pt x="72" y="22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73" y="13"/>
                  </a:lnTo>
                  <a:lnTo>
                    <a:pt x="72" y="22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355">
              <a:extLst>
                <a:ext uri="{FF2B5EF4-FFF2-40B4-BE49-F238E27FC236}">
                  <a16:creationId xmlns:a16="http://schemas.microsoft.com/office/drawing/2014/main" id="{B13A8C92-7FEB-4E65-A228-2E6CEDCF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851"/>
              <a:ext cx="56" cy="124"/>
            </a:xfrm>
            <a:custGeom>
              <a:avLst/>
              <a:gdLst>
                <a:gd name="T0" fmla="*/ 28 w 31"/>
                <a:gd name="T1" fmla="*/ 1 h 68"/>
                <a:gd name="T2" fmla="*/ 30 w 31"/>
                <a:gd name="T3" fmla="*/ 7 h 68"/>
                <a:gd name="T4" fmla="*/ 11 w 31"/>
                <a:gd name="T5" fmla="*/ 64 h 68"/>
                <a:gd name="T6" fmla="*/ 4 w 31"/>
                <a:gd name="T7" fmla="*/ 67 h 68"/>
                <a:gd name="T8" fmla="*/ 1 w 31"/>
                <a:gd name="T9" fmla="*/ 61 h 68"/>
                <a:gd name="T10" fmla="*/ 21 w 31"/>
                <a:gd name="T11" fmla="*/ 4 h 68"/>
                <a:gd name="T12" fmla="*/ 27 w 31"/>
                <a:gd name="T13" fmla="*/ 0 h 68"/>
                <a:gd name="T14" fmla="*/ 28 w 31"/>
                <a:gd name="T15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8">
                  <a:moveTo>
                    <a:pt x="28" y="1"/>
                  </a:moveTo>
                  <a:cubicBezTo>
                    <a:pt x="30" y="2"/>
                    <a:pt x="31" y="5"/>
                    <a:pt x="30" y="7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6"/>
                    <a:pt x="7" y="68"/>
                    <a:pt x="4" y="67"/>
                  </a:cubicBezTo>
                  <a:cubicBezTo>
                    <a:pt x="2" y="66"/>
                    <a:pt x="0" y="63"/>
                    <a:pt x="1" y="61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1"/>
                    <a:pt x="25" y="0"/>
                    <a:pt x="27" y="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356">
              <a:extLst>
                <a:ext uri="{FF2B5EF4-FFF2-40B4-BE49-F238E27FC236}">
                  <a16:creationId xmlns:a16="http://schemas.microsoft.com/office/drawing/2014/main" id="{9C35DF94-EADF-47B7-A281-F21FE0AC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826"/>
              <a:ext cx="84" cy="53"/>
            </a:xfrm>
            <a:custGeom>
              <a:avLst/>
              <a:gdLst>
                <a:gd name="T0" fmla="*/ 9 w 84"/>
                <a:gd name="T1" fmla="*/ 0 h 53"/>
                <a:gd name="T2" fmla="*/ 84 w 84"/>
                <a:gd name="T3" fmla="*/ 32 h 53"/>
                <a:gd name="T4" fmla="*/ 75 w 84"/>
                <a:gd name="T5" fmla="*/ 53 h 53"/>
                <a:gd name="T6" fmla="*/ 0 w 84"/>
                <a:gd name="T7" fmla="*/ 18 h 53"/>
                <a:gd name="T8" fmla="*/ 9 w 8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3">
                  <a:moveTo>
                    <a:pt x="9" y="0"/>
                  </a:moveTo>
                  <a:lnTo>
                    <a:pt x="84" y="32"/>
                  </a:lnTo>
                  <a:lnTo>
                    <a:pt x="75" y="53"/>
                  </a:lnTo>
                  <a:lnTo>
                    <a:pt x="0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3A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357">
              <a:extLst>
                <a:ext uri="{FF2B5EF4-FFF2-40B4-BE49-F238E27FC236}">
                  <a16:creationId xmlns:a16="http://schemas.microsoft.com/office/drawing/2014/main" id="{EF9577A7-FE6C-45EE-AC25-8DD61728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826"/>
              <a:ext cx="78" cy="40"/>
            </a:xfrm>
            <a:custGeom>
              <a:avLst/>
              <a:gdLst>
                <a:gd name="T0" fmla="*/ 3 w 78"/>
                <a:gd name="T1" fmla="*/ 0 h 40"/>
                <a:gd name="T2" fmla="*/ 78 w 78"/>
                <a:gd name="T3" fmla="*/ 32 h 40"/>
                <a:gd name="T4" fmla="*/ 74 w 78"/>
                <a:gd name="T5" fmla="*/ 40 h 40"/>
                <a:gd name="T6" fmla="*/ 0 w 78"/>
                <a:gd name="T7" fmla="*/ 7 h 40"/>
                <a:gd name="T8" fmla="*/ 3 w 78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3" y="0"/>
                  </a:moveTo>
                  <a:lnTo>
                    <a:pt x="78" y="32"/>
                  </a:lnTo>
                  <a:lnTo>
                    <a:pt x="74" y="40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D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358">
              <a:extLst>
                <a:ext uri="{FF2B5EF4-FFF2-40B4-BE49-F238E27FC236}">
                  <a16:creationId xmlns:a16="http://schemas.microsoft.com/office/drawing/2014/main" id="{357E9455-8A25-4510-B571-7AA920E45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557"/>
              <a:ext cx="100" cy="73"/>
            </a:xfrm>
            <a:custGeom>
              <a:avLst/>
              <a:gdLst>
                <a:gd name="T0" fmla="*/ 53 w 55"/>
                <a:gd name="T1" fmla="*/ 40 h 40"/>
                <a:gd name="T2" fmla="*/ 51 w 55"/>
                <a:gd name="T3" fmla="*/ 39 h 40"/>
                <a:gd name="T4" fmla="*/ 48 w 55"/>
                <a:gd name="T5" fmla="*/ 22 h 40"/>
                <a:gd name="T6" fmla="*/ 39 w 55"/>
                <a:gd name="T7" fmla="*/ 25 h 40"/>
                <a:gd name="T8" fmla="*/ 32 w 55"/>
                <a:gd name="T9" fmla="*/ 17 h 40"/>
                <a:gd name="T10" fmla="*/ 24 w 55"/>
                <a:gd name="T11" fmla="*/ 24 h 40"/>
                <a:gd name="T12" fmla="*/ 9 w 55"/>
                <a:gd name="T13" fmla="*/ 22 h 40"/>
                <a:gd name="T14" fmla="*/ 8 w 55"/>
                <a:gd name="T15" fmla="*/ 21 h 40"/>
                <a:gd name="T16" fmla="*/ 9 w 55"/>
                <a:gd name="T17" fmla="*/ 19 h 40"/>
                <a:gd name="T18" fmla="*/ 13 w 55"/>
                <a:gd name="T19" fmla="*/ 17 h 40"/>
                <a:gd name="T20" fmla="*/ 6 w 55"/>
                <a:gd name="T21" fmla="*/ 16 h 40"/>
                <a:gd name="T22" fmla="*/ 6 w 55"/>
                <a:gd name="T23" fmla="*/ 16 h 40"/>
                <a:gd name="T24" fmla="*/ 4 w 55"/>
                <a:gd name="T25" fmla="*/ 13 h 40"/>
                <a:gd name="T26" fmla="*/ 7 w 55"/>
                <a:gd name="T27" fmla="*/ 10 h 40"/>
                <a:gd name="T28" fmla="*/ 0 w 55"/>
                <a:gd name="T29" fmla="*/ 7 h 40"/>
                <a:gd name="T30" fmla="*/ 18 w 55"/>
                <a:gd name="T31" fmla="*/ 0 h 40"/>
                <a:gd name="T32" fmla="*/ 20 w 55"/>
                <a:gd name="T33" fmla="*/ 2 h 40"/>
                <a:gd name="T34" fmla="*/ 18 w 55"/>
                <a:gd name="T35" fmla="*/ 4 h 40"/>
                <a:gd name="T36" fmla="*/ 5 w 55"/>
                <a:gd name="T37" fmla="*/ 7 h 40"/>
                <a:gd name="T38" fmla="*/ 9 w 55"/>
                <a:gd name="T39" fmla="*/ 8 h 40"/>
                <a:gd name="T40" fmla="*/ 15 w 55"/>
                <a:gd name="T41" fmla="*/ 10 h 40"/>
                <a:gd name="T42" fmla="*/ 12 w 55"/>
                <a:gd name="T43" fmla="*/ 13 h 40"/>
                <a:gd name="T44" fmla="*/ 10 w 55"/>
                <a:gd name="T45" fmla="*/ 13 h 40"/>
                <a:gd name="T46" fmla="*/ 19 w 55"/>
                <a:gd name="T47" fmla="*/ 14 h 40"/>
                <a:gd name="T48" fmla="*/ 20 w 55"/>
                <a:gd name="T49" fmla="*/ 15 h 40"/>
                <a:gd name="T50" fmla="*/ 19 w 55"/>
                <a:gd name="T51" fmla="*/ 17 h 40"/>
                <a:gd name="T52" fmla="*/ 13 w 55"/>
                <a:gd name="T53" fmla="*/ 21 h 40"/>
                <a:gd name="T54" fmla="*/ 23 w 55"/>
                <a:gd name="T55" fmla="*/ 21 h 40"/>
                <a:gd name="T56" fmla="*/ 31 w 55"/>
                <a:gd name="T57" fmla="*/ 11 h 40"/>
                <a:gd name="T58" fmla="*/ 33 w 55"/>
                <a:gd name="T59" fmla="*/ 9 h 40"/>
                <a:gd name="T60" fmla="*/ 34 w 55"/>
                <a:gd name="T61" fmla="*/ 11 h 40"/>
                <a:gd name="T62" fmla="*/ 39 w 55"/>
                <a:gd name="T63" fmla="*/ 22 h 40"/>
                <a:gd name="T64" fmla="*/ 48 w 55"/>
                <a:gd name="T65" fmla="*/ 17 h 40"/>
                <a:gd name="T66" fmla="*/ 50 w 55"/>
                <a:gd name="T67" fmla="*/ 16 h 40"/>
                <a:gd name="T68" fmla="*/ 51 w 55"/>
                <a:gd name="T69" fmla="*/ 18 h 40"/>
                <a:gd name="T70" fmla="*/ 55 w 55"/>
                <a:gd name="T71" fmla="*/ 38 h 40"/>
                <a:gd name="T72" fmla="*/ 53 w 55"/>
                <a:gd name="T7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5" h="40">
                  <a:moveTo>
                    <a:pt x="53" y="40"/>
                  </a:moveTo>
                  <a:cubicBezTo>
                    <a:pt x="52" y="40"/>
                    <a:pt x="51" y="40"/>
                    <a:pt x="51" y="39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6" y="24"/>
                    <a:pt x="42" y="26"/>
                    <a:pt x="39" y="25"/>
                  </a:cubicBezTo>
                  <a:cubicBezTo>
                    <a:pt x="36" y="24"/>
                    <a:pt x="33" y="22"/>
                    <a:pt x="32" y="17"/>
                  </a:cubicBezTo>
                  <a:cubicBezTo>
                    <a:pt x="30" y="19"/>
                    <a:pt x="28" y="22"/>
                    <a:pt x="24" y="24"/>
                  </a:cubicBezTo>
                  <a:cubicBezTo>
                    <a:pt x="20" y="26"/>
                    <a:pt x="15" y="25"/>
                    <a:pt x="9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0"/>
                    <a:pt x="8" y="20"/>
                    <a:pt x="9" y="1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2"/>
                    <a:pt x="5" y="11"/>
                    <a:pt x="7" y="10"/>
                  </a:cubicBezTo>
                  <a:cubicBezTo>
                    <a:pt x="3" y="10"/>
                    <a:pt x="0" y="9"/>
                    <a:pt x="0" y="7"/>
                  </a:cubicBezTo>
                  <a:cubicBezTo>
                    <a:pt x="0" y="5"/>
                    <a:pt x="1" y="3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ubicBezTo>
                    <a:pt x="10" y="5"/>
                    <a:pt x="7" y="6"/>
                    <a:pt x="5" y="7"/>
                  </a:cubicBezTo>
                  <a:cubicBezTo>
                    <a:pt x="6" y="7"/>
                    <a:pt x="8" y="7"/>
                    <a:pt x="9" y="8"/>
                  </a:cubicBezTo>
                  <a:cubicBezTo>
                    <a:pt x="13" y="8"/>
                    <a:pt x="15" y="9"/>
                    <a:pt x="15" y="10"/>
                  </a:cubicBezTo>
                  <a:cubicBezTo>
                    <a:pt x="15" y="12"/>
                    <a:pt x="13" y="12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20" y="14"/>
                    <a:pt x="20" y="15"/>
                  </a:cubicBezTo>
                  <a:cubicBezTo>
                    <a:pt x="20" y="16"/>
                    <a:pt x="20" y="17"/>
                    <a:pt x="19" y="1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7" y="22"/>
                    <a:pt x="20" y="22"/>
                    <a:pt x="23" y="21"/>
                  </a:cubicBezTo>
                  <a:cubicBezTo>
                    <a:pt x="29" y="18"/>
                    <a:pt x="31" y="11"/>
                    <a:pt x="31" y="11"/>
                  </a:cubicBezTo>
                  <a:cubicBezTo>
                    <a:pt x="31" y="10"/>
                    <a:pt x="32" y="9"/>
                    <a:pt x="33" y="9"/>
                  </a:cubicBezTo>
                  <a:cubicBezTo>
                    <a:pt x="33" y="9"/>
                    <a:pt x="34" y="10"/>
                    <a:pt x="34" y="11"/>
                  </a:cubicBezTo>
                  <a:cubicBezTo>
                    <a:pt x="35" y="17"/>
                    <a:pt x="37" y="21"/>
                    <a:pt x="39" y="22"/>
                  </a:cubicBezTo>
                  <a:cubicBezTo>
                    <a:pt x="42" y="23"/>
                    <a:pt x="47" y="18"/>
                    <a:pt x="48" y="17"/>
                  </a:cubicBezTo>
                  <a:cubicBezTo>
                    <a:pt x="48" y="16"/>
                    <a:pt x="49" y="16"/>
                    <a:pt x="50" y="16"/>
                  </a:cubicBezTo>
                  <a:cubicBezTo>
                    <a:pt x="50" y="16"/>
                    <a:pt x="51" y="17"/>
                    <a:pt x="51" y="1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9"/>
                    <a:pt x="54" y="40"/>
                    <a:pt x="53" y="40"/>
                  </a:cubicBezTo>
                  <a:close/>
                </a:path>
              </a:pathLst>
            </a:custGeom>
            <a:solidFill>
              <a:srgbClr val="7E9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359">
              <a:extLst>
                <a:ext uri="{FF2B5EF4-FFF2-40B4-BE49-F238E27FC236}">
                  <a16:creationId xmlns:a16="http://schemas.microsoft.com/office/drawing/2014/main" id="{00B8F622-FD96-4C73-9BD8-4E356998E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581"/>
              <a:ext cx="356" cy="362"/>
            </a:xfrm>
            <a:custGeom>
              <a:avLst/>
              <a:gdLst>
                <a:gd name="T0" fmla="*/ 17 w 356"/>
                <a:gd name="T1" fmla="*/ 362 h 362"/>
                <a:gd name="T2" fmla="*/ 0 w 356"/>
                <a:gd name="T3" fmla="*/ 345 h 362"/>
                <a:gd name="T4" fmla="*/ 338 w 356"/>
                <a:gd name="T5" fmla="*/ 0 h 362"/>
                <a:gd name="T6" fmla="*/ 356 w 356"/>
                <a:gd name="T7" fmla="*/ 16 h 362"/>
                <a:gd name="T8" fmla="*/ 17 w 356"/>
                <a:gd name="T9" fmla="*/ 3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362">
                  <a:moveTo>
                    <a:pt x="17" y="362"/>
                  </a:moveTo>
                  <a:lnTo>
                    <a:pt x="0" y="345"/>
                  </a:lnTo>
                  <a:lnTo>
                    <a:pt x="338" y="0"/>
                  </a:lnTo>
                  <a:lnTo>
                    <a:pt x="356" y="16"/>
                  </a:lnTo>
                  <a:lnTo>
                    <a:pt x="17" y="362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360">
              <a:extLst>
                <a:ext uri="{FF2B5EF4-FFF2-40B4-BE49-F238E27FC236}">
                  <a16:creationId xmlns:a16="http://schemas.microsoft.com/office/drawing/2014/main" id="{9BABAC7A-7D27-4D80-9EDA-79C9B77FB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921"/>
              <a:ext cx="106" cy="106"/>
            </a:xfrm>
            <a:custGeom>
              <a:avLst/>
              <a:gdLst>
                <a:gd name="T0" fmla="*/ 0 w 58"/>
                <a:gd name="T1" fmla="*/ 18 h 58"/>
                <a:gd name="T2" fmla="*/ 31 w 58"/>
                <a:gd name="T3" fmla="*/ 6 h 58"/>
                <a:gd name="T4" fmla="*/ 45 w 58"/>
                <a:gd name="T5" fmla="*/ 0 h 58"/>
                <a:gd name="T6" fmla="*/ 58 w 58"/>
                <a:gd name="T7" fmla="*/ 12 h 58"/>
                <a:gd name="T8" fmla="*/ 49 w 58"/>
                <a:gd name="T9" fmla="*/ 45 h 58"/>
                <a:gd name="T10" fmla="*/ 46 w 58"/>
                <a:gd name="T11" fmla="*/ 58 h 58"/>
                <a:gd name="T12" fmla="*/ 31 w 58"/>
                <a:gd name="T13" fmla="*/ 58 h 58"/>
                <a:gd name="T14" fmla="*/ 8 w 58"/>
                <a:gd name="T15" fmla="*/ 38 h 58"/>
                <a:gd name="T16" fmla="*/ 0 w 58"/>
                <a:gd name="T17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58">
                  <a:moveTo>
                    <a:pt x="0" y="18"/>
                  </a:moveTo>
                  <a:cubicBezTo>
                    <a:pt x="0" y="18"/>
                    <a:pt x="26" y="36"/>
                    <a:pt x="31" y="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26" y="19"/>
                    <a:pt x="49" y="45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9" y="31"/>
                    <a:pt x="8" y="38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361">
              <a:extLst>
                <a:ext uri="{FF2B5EF4-FFF2-40B4-BE49-F238E27FC236}">
                  <a16:creationId xmlns:a16="http://schemas.microsoft.com/office/drawing/2014/main" id="{0BDBDBA7-145F-42C8-AE2A-E15678DE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919"/>
              <a:ext cx="339" cy="58"/>
            </a:xfrm>
            <a:custGeom>
              <a:avLst/>
              <a:gdLst>
                <a:gd name="T0" fmla="*/ 179 w 186"/>
                <a:gd name="T1" fmla="*/ 32 h 32"/>
                <a:gd name="T2" fmla="*/ 178 w 186"/>
                <a:gd name="T3" fmla="*/ 32 h 32"/>
                <a:gd name="T4" fmla="*/ 7 w 186"/>
                <a:gd name="T5" fmla="*/ 14 h 32"/>
                <a:gd name="T6" fmla="*/ 1 w 186"/>
                <a:gd name="T7" fmla="*/ 6 h 32"/>
                <a:gd name="T8" fmla="*/ 8 w 186"/>
                <a:gd name="T9" fmla="*/ 0 h 32"/>
                <a:gd name="T10" fmla="*/ 180 w 186"/>
                <a:gd name="T11" fmla="*/ 19 h 32"/>
                <a:gd name="T12" fmla="*/ 186 w 186"/>
                <a:gd name="T13" fmla="*/ 26 h 32"/>
                <a:gd name="T14" fmla="*/ 179 w 186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32">
                  <a:moveTo>
                    <a:pt x="179" y="32"/>
                  </a:moveTo>
                  <a:cubicBezTo>
                    <a:pt x="178" y="32"/>
                    <a:pt x="178" y="32"/>
                    <a:pt x="178" y="3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4" y="0"/>
                    <a:pt x="8" y="0"/>
                  </a:cubicBezTo>
                  <a:cubicBezTo>
                    <a:pt x="180" y="19"/>
                    <a:pt x="180" y="19"/>
                    <a:pt x="180" y="19"/>
                  </a:cubicBezTo>
                  <a:cubicBezTo>
                    <a:pt x="184" y="19"/>
                    <a:pt x="186" y="23"/>
                    <a:pt x="186" y="26"/>
                  </a:cubicBezTo>
                  <a:cubicBezTo>
                    <a:pt x="185" y="30"/>
                    <a:pt x="182" y="32"/>
                    <a:pt x="179" y="32"/>
                  </a:cubicBezTo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362">
              <a:extLst>
                <a:ext uri="{FF2B5EF4-FFF2-40B4-BE49-F238E27FC236}">
                  <a16:creationId xmlns:a16="http://schemas.microsoft.com/office/drawing/2014/main" id="{EE785963-A097-4807-B100-5DD7D757D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685"/>
              <a:ext cx="132" cy="252"/>
            </a:xfrm>
            <a:custGeom>
              <a:avLst/>
              <a:gdLst>
                <a:gd name="T0" fmla="*/ 72 w 72"/>
                <a:gd name="T1" fmla="*/ 137 h 138"/>
                <a:gd name="T2" fmla="*/ 27 w 72"/>
                <a:gd name="T3" fmla="*/ 0 h 138"/>
                <a:gd name="T4" fmla="*/ 26 w 72"/>
                <a:gd name="T5" fmla="*/ 0 h 138"/>
                <a:gd name="T6" fmla="*/ 51 w 72"/>
                <a:gd name="T7" fmla="*/ 77 h 138"/>
                <a:gd name="T8" fmla="*/ 67 w 72"/>
                <a:gd name="T9" fmla="*/ 126 h 138"/>
                <a:gd name="T10" fmla="*/ 70 w 72"/>
                <a:gd name="T11" fmla="*/ 133 h 138"/>
                <a:gd name="T12" fmla="*/ 69 w 72"/>
                <a:gd name="T13" fmla="*/ 133 h 138"/>
                <a:gd name="T14" fmla="*/ 1 w 72"/>
                <a:gd name="T15" fmla="*/ 16 h 138"/>
                <a:gd name="T16" fmla="*/ 1 w 72"/>
                <a:gd name="T17" fmla="*/ 17 h 138"/>
                <a:gd name="T18" fmla="*/ 71 w 72"/>
                <a:gd name="T19" fmla="*/ 138 h 138"/>
                <a:gd name="T20" fmla="*/ 72 w 72"/>
                <a:gd name="T21" fmla="*/ 1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38">
                  <a:moveTo>
                    <a:pt x="72" y="137"/>
                  </a:moveTo>
                  <a:cubicBezTo>
                    <a:pt x="57" y="92"/>
                    <a:pt x="42" y="46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4" y="26"/>
                    <a:pt x="42" y="52"/>
                    <a:pt x="51" y="77"/>
                  </a:cubicBezTo>
                  <a:cubicBezTo>
                    <a:pt x="56" y="93"/>
                    <a:pt x="62" y="110"/>
                    <a:pt x="67" y="126"/>
                  </a:cubicBezTo>
                  <a:cubicBezTo>
                    <a:pt x="68" y="128"/>
                    <a:pt x="69" y="131"/>
                    <a:pt x="70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47" y="94"/>
                    <a:pt x="24" y="55"/>
                    <a:pt x="1" y="16"/>
                  </a:cubicBezTo>
                  <a:cubicBezTo>
                    <a:pt x="1" y="16"/>
                    <a:pt x="0" y="16"/>
                    <a:pt x="1" y="17"/>
                  </a:cubicBezTo>
                  <a:cubicBezTo>
                    <a:pt x="24" y="57"/>
                    <a:pt x="47" y="97"/>
                    <a:pt x="71" y="138"/>
                  </a:cubicBezTo>
                  <a:cubicBezTo>
                    <a:pt x="71" y="138"/>
                    <a:pt x="72" y="138"/>
                    <a:pt x="72" y="137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363">
              <a:extLst>
                <a:ext uri="{FF2B5EF4-FFF2-40B4-BE49-F238E27FC236}">
                  <a16:creationId xmlns:a16="http://schemas.microsoft.com/office/drawing/2014/main" id="{2854B2B3-624A-406B-9DD3-1F2EC0A3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727"/>
              <a:ext cx="196" cy="214"/>
            </a:xfrm>
            <a:custGeom>
              <a:avLst/>
              <a:gdLst>
                <a:gd name="T0" fmla="*/ 107 w 107"/>
                <a:gd name="T1" fmla="*/ 116 h 117"/>
                <a:gd name="T2" fmla="*/ 19 w 107"/>
                <a:gd name="T3" fmla="*/ 0 h 117"/>
                <a:gd name="T4" fmla="*/ 18 w 107"/>
                <a:gd name="T5" fmla="*/ 1 h 117"/>
                <a:gd name="T6" fmla="*/ 68 w 107"/>
                <a:gd name="T7" fmla="*/ 67 h 117"/>
                <a:gd name="T8" fmla="*/ 99 w 107"/>
                <a:gd name="T9" fmla="*/ 107 h 117"/>
                <a:gd name="T10" fmla="*/ 103 w 107"/>
                <a:gd name="T11" fmla="*/ 113 h 117"/>
                <a:gd name="T12" fmla="*/ 103 w 107"/>
                <a:gd name="T13" fmla="*/ 113 h 117"/>
                <a:gd name="T14" fmla="*/ 1 w 107"/>
                <a:gd name="T15" fmla="*/ 26 h 117"/>
                <a:gd name="T16" fmla="*/ 1 w 107"/>
                <a:gd name="T17" fmla="*/ 26 h 117"/>
                <a:gd name="T18" fmla="*/ 106 w 107"/>
                <a:gd name="T19" fmla="*/ 117 h 117"/>
                <a:gd name="T20" fmla="*/ 107 w 107"/>
                <a:gd name="T21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17">
                  <a:moveTo>
                    <a:pt x="107" y="116"/>
                  </a:moveTo>
                  <a:cubicBezTo>
                    <a:pt x="77" y="78"/>
                    <a:pt x="48" y="39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101" y="109"/>
                    <a:pt x="102" y="111"/>
                    <a:pt x="103" y="113"/>
                  </a:cubicBezTo>
                  <a:cubicBezTo>
                    <a:pt x="103" y="113"/>
                    <a:pt x="103" y="113"/>
                    <a:pt x="103" y="113"/>
                  </a:cubicBezTo>
                  <a:cubicBezTo>
                    <a:pt x="69" y="84"/>
                    <a:pt x="35" y="55"/>
                    <a:pt x="1" y="26"/>
                  </a:cubicBezTo>
                  <a:cubicBezTo>
                    <a:pt x="1" y="25"/>
                    <a:pt x="0" y="26"/>
                    <a:pt x="1" y="26"/>
                  </a:cubicBezTo>
                  <a:cubicBezTo>
                    <a:pt x="36" y="56"/>
                    <a:pt x="71" y="87"/>
                    <a:pt x="106" y="117"/>
                  </a:cubicBezTo>
                  <a:cubicBezTo>
                    <a:pt x="107" y="117"/>
                    <a:pt x="107" y="117"/>
                    <a:pt x="107" y="11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364">
              <a:extLst>
                <a:ext uri="{FF2B5EF4-FFF2-40B4-BE49-F238E27FC236}">
                  <a16:creationId xmlns:a16="http://schemas.microsoft.com/office/drawing/2014/main" id="{D88F1538-5BF0-4503-89B9-7F8184DCC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831"/>
              <a:ext cx="262" cy="110"/>
            </a:xfrm>
            <a:custGeom>
              <a:avLst/>
              <a:gdLst>
                <a:gd name="T0" fmla="*/ 143 w 143"/>
                <a:gd name="T1" fmla="*/ 59 h 60"/>
                <a:gd name="T2" fmla="*/ 7 w 143"/>
                <a:gd name="T3" fmla="*/ 0 h 60"/>
                <a:gd name="T4" fmla="*/ 7 w 143"/>
                <a:gd name="T5" fmla="*/ 1 h 60"/>
                <a:gd name="T6" fmla="*/ 78 w 143"/>
                <a:gd name="T7" fmla="*/ 32 h 60"/>
                <a:gd name="T8" fmla="*/ 127 w 143"/>
                <a:gd name="T9" fmla="*/ 53 h 60"/>
                <a:gd name="T10" fmla="*/ 138 w 143"/>
                <a:gd name="T11" fmla="*/ 58 h 60"/>
                <a:gd name="T12" fmla="*/ 0 w 143"/>
                <a:gd name="T13" fmla="*/ 29 h 60"/>
                <a:gd name="T14" fmla="*/ 0 w 143"/>
                <a:gd name="T15" fmla="*/ 30 h 60"/>
                <a:gd name="T16" fmla="*/ 142 w 143"/>
                <a:gd name="T17" fmla="*/ 60 h 60"/>
                <a:gd name="T18" fmla="*/ 143 w 143"/>
                <a:gd name="T1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60">
                  <a:moveTo>
                    <a:pt x="143" y="59"/>
                  </a:moveTo>
                  <a:cubicBezTo>
                    <a:pt x="98" y="39"/>
                    <a:pt x="52" y="2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0" y="11"/>
                    <a:pt x="54" y="22"/>
                    <a:pt x="78" y="32"/>
                  </a:cubicBezTo>
                  <a:cubicBezTo>
                    <a:pt x="94" y="39"/>
                    <a:pt x="111" y="46"/>
                    <a:pt x="127" y="53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92" y="48"/>
                    <a:pt x="46" y="3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3" y="60"/>
                    <a:pt x="143" y="59"/>
                    <a:pt x="143" y="59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365">
              <a:extLst>
                <a:ext uri="{FF2B5EF4-FFF2-40B4-BE49-F238E27FC236}">
                  <a16:creationId xmlns:a16="http://schemas.microsoft.com/office/drawing/2014/main" id="{4578B77C-AF15-4FF9-A49D-D82CCC47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935"/>
              <a:ext cx="261" cy="55"/>
            </a:xfrm>
            <a:custGeom>
              <a:avLst/>
              <a:gdLst>
                <a:gd name="T0" fmla="*/ 143 w 143"/>
                <a:gd name="T1" fmla="*/ 0 h 30"/>
                <a:gd name="T2" fmla="*/ 0 w 143"/>
                <a:gd name="T3" fmla="*/ 1 h 30"/>
                <a:gd name="T4" fmla="*/ 0 w 143"/>
                <a:gd name="T5" fmla="*/ 2 h 30"/>
                <a:gd name="T6" fmla="*/ 78 w 143"/>
                <a:gd name="T7" fmla="*/ 1 h 30"/>
                <a:gd name="T8" fmla="*/ 130 w 143"/>
                <a:gd name="T9" fmla="*/ 1 h 30"/>
                <a:gd name="T10" fmla="*/ 138 w 143"/>
                <a:gd name="T11" fmla="*/ 1 h 30"/>
                <a:gd name="T12" fmla="*/ 138 w 143"/>
                <a:gd name="T13" fmla="*/ 1 h 30"/>
                <a:gd name="T14" fmla="*/ 4 w 143"/>
                <a:gd name="T15" fmla="*/ 29 h 30"/>
                <a:gd name="T16" fmla="*/ 4 w 143"/>
                <a:gd name="T17" fmla="*/ 30 h 30"/>
                <a:gd name="T18" fmla="*/ 143 w 143"/>
                <a:gd name="T19" fmla="*/ 1 h 30"/>
                <a:gd name="T20" fmla="*/ 143 w 14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30">
                  <a:moveTo>
                    <a:pt x="143" y="0"/>
                  </a:moveTo>
                  <a:cubicBezTo>
                    <a:pt x="95" y="0"/>
                    <a:pt x="48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6" y="1"/>
                    <a:pt x="52" y="1"/>
                    <a:pt x="78" y="1"/>
                  </a:cubicBezTo>
                  <a:cubicBezTo>
                    <a:pt x="96" y="1"/>
                    <a:pt x="113" y="1"/>
                    <a:pt x="130" y="1"/>
                  </a:cubicBezTo>
                  <a:cubicBezTo>
                    <a:pt x="133" y="1"/>
                    <a:pt x="135" y="1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3" y="11"/>
                    <a:pt x="49" y="20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1" y="20"/>
                    <a:pt x="97" y="11"/>
                    <a:pt x="143" y="1"/>
                  </a:cubicBezTo>
                  <a:cubicBezTo>
                    <a:pt x="143" y="1"/>
                    <a:pt x="143" y="0"/>
                    <a:pt x="143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366">
              <a:extLst>
                <a:ext uri="{FF2B5EF4-FFF2-40B4-BE49-F238E27FC236}">
                  <a16:creationId xmlns:a16="http://schemas.microsoft.com/office/drawing/2014/main" id="{9A98C304-CF33-4215-AA7C-94FED5D41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937"/>
              <a:ext cx="253" cy="132"/>
            </a:xfrm>
            <a:custGeom>
              <a:avLst/>
              <a:gdLst>
                <a:gd name="T0" fmla="*/ 139 w 139"/>
                <a:gd name="T1" fmla="*/ 0 h 72"/>
                <a:gd name="T2" fmla="*/ 0 w 139"/>
                <a:gd name="T3" fmla="*/ 47 h 72"/>
                <a:gd name="T4" fmla="*/ 0 w 139"/>
                <a:gd name="T5" fmla="*/ 48 h 72"/>
                <a:gd name="T6" fmla="*/ 79 w 139"/>
                <a:gd name="T7" fmla="*/ 21 h 72"/>
                <a:gd name="T8" fmla="*/ 128 w 139"/>
                <a:gd name="T9" fmla="*/ 4 h 72"/>
                <a:gd name="T10" fmla="*/ 135 w 139"/>
                <a:gd name="T11" fmla="*/ 2 h 72"/>
                <a:gd name="T12" fmla="*/ 134 w 139"/>
                <a:gd name="T13" fmla="*/ 3 h 72"/>
                <a:gd name="T14" fmla="*/ 19 w 139"/>
                <a:gd name="T15" fmla="*/ 71 h 72"/>
                <a:gd name="T16" fmla="*/ 19 w 139"/>
                <a:gd name="T17" fmla="*/ 72 h 72"/>
                <a:gd name="T18" fmla="*/ 139 w 139"/>
                <a:gd name="T19" fmla="*/ 1 h 72"/>
                <a:gd name="T20" fmla="*/ 139 w 139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72">
                  <a:moveTo>
                    <a:pt x="139" y="0"/>
                  </a:moveTo>
                  <a:cubicBezTo>
                    <a:pt x="92" y="15"/>
                    <a:pt x="46" y="31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6" y="39"/>
                    <a:pt x="53" y="30"/>
                    <a:pt x="79" y="21"/>
                  </a:cubicBezTo>
                  <a:cubicBezTo>
                    <a:pt x="95" y="15"/>
                    <a:pt x="111" y="10"/>
                    <a:pt x="128" y="4"/>
                  </a:cubicBezTo>
                  <a:cubicBezTo>
                    <a:pt x="130" y="4"/>
                    <a:pt x="132" y="3"/>
                    <a:pt x="135" y="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95" y="25"/>
                    <a:pt x="57" y="48"/>
                    <a:pt x="19" y="71"/>
                  </a:cubicBezTo>
                  <a:cubicBezTo>
                    <a:pt x="18" y="71"/>
                    <a:pt x="19" y="72"/>
                    <a:pt x="19" y="72"/>
                  </a:cubicBezTo>
                  <a:cubicBezTo>
                    <a:pt x="59" y="48"/>
                    <a:pt x="99" y="24"/>
                    <a:pt x="139" y="1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367">
              <a:extLst>
                <a:ext uri="{FF2B5EF4-FFF2-40B4-BE49-F238E27FC236}">
                  <a16:creationId xmlns:a16="http://schemas.microsoft.com/office/drawing/2014/main" id="{A9F6748D-6812-4F48-9B86-D67F0BEFA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35"/>
              <a:ext cx="182" cy="231"/>
            </a:xfrm>
            <a:custGeom>
              <a:avLst/>
              <a:gdLst>
                <a:gd name="T0" fmla="*/ 99 w 100"/>
                <a:gd name="T1" fmla="*/ 1 h 126"/>
                <a:gd name="T2" fmla="*/ 0 w 100"/>
                <a:gd name="T3" fmla="*/ 111 h 126"/>
                <a:gd name="T4" fmla="*/ 1 w 100"/>
                <a:gd name="T5" fmla="*/ 111 h 126"/>
                <a:gd name="T6" fmla="*/ 53 w 100"/>
                <a:gd name="T7" fmla="*/ 53 h 126"/>
                <a:gd name="T8" fmla="*/ 89 w 100"/>
                <a:gd name="T9" fmla="*/ 14 h 126"/>
                <a:gd name="T10" fmla="*/ 97 w 100"/>
                <a:gd name="T11" fmla="*/ 5 h 126"/>
                <a:gd name="T12" fmla="*/ 27 w 100"/>
                <a:gd name="T13" fmla="*/ 125 h 126"/>
                <a:gd name="T14" fmla="*/ 27 w 100"/>
                <a:gd name="T15" fmla="*/ 126 h 126"/>
                <a:gd name="T16" fmla="*/ 100 w 100"/>
                <a:gd name="T17" fmla="*/ 1 h 126"/>
                <a:gd name="T18" fmla="*/ 99 w 100"/>
                <a:gd name="T19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26">
                  <a:moveTo>
                    <a:pt x="99" y="1"/>
                  </a:moveTo>
                  <a:cubicBezTo>
                    <a:pt x="66" y="37"/>
                    <a:pt x="33" y="74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8" y="92"/>
                    <a:pt x="36" y="73"/>
                    <a:pt x="53" y="53"/>
                  </a:cubicBezTo>
                  <a:cubicBezTo>
                    <a:pt x="65" y="40"/>
                    <a:pt x="77" y="27"/>
                    <a:pt x="89" y="14"/>
                  </a:cubicBezTo>
                  <a:cubicBezTo>
                    <a:pt x="92" y="11"/>
                    <a:pt x="94" y="8"/>
                    <a:pt x="97" y="5"/>
                  </a:cubicBezTo>
                  <a:cubicBezTo>
                    <a:pt x="74" y="45"/>
                    <a:pt x="50" y="85"/>
                    <a:pt x="27" y="125"/>
                  </a:cubicBezTo>
                  <a:cubicBezTo>
                    <a:pt x="26" y="126"/>
                    <a:pt x="27" y="126"/>
                    <a:pt x="27" y="126"/>
                  </a:cubicBezTo>
                  <a:cubicBezTo>
                    <a:pt x="52" y="84"/>
                    <a:pt x="76" y="43"/>
                    <a:pt x="100" y="1"/>
                  </a:cubicBezTo>
                  <a:cubicBezTo>
                    <a:pt x="100" y="1"/>
                    <a:pt x="100" y="0"/>
                    <a:pt x="99" y="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368">
              <a:extLst>
                <a:ext uri="{FF2B5EF4-FFF2-40B4-BE49-F238E27FC236}">
                  <a16:creationId xmlns:a16="http://schemas.microsoft.com/office/drawing/2014/main" id="{8D03276C-D636-4452-BB70-A709D326D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941"/>
              <a:ext cx="100" cy="252"/>
            </a:xfrm>
            <a:custGeom>
              <a:avLst/>
              <a:gdLst>
                <a:gd name="T0" fmla="*/ 54 w 55"/>
                <a:gd name="T1" fmla="*/ 0 h 138"/>
                <a:gd name="T2" fmla="*/ 0 w 55"/>
                <a:gd name="T3" fmla="*/ 134 h 138"/>
                <a:gd name="T4" fmla="*/ 1 w 55"/>
                <a:gd name="T5" fmla="*/ 134 h 138"/>
                <a:gd name="T6" fmla="*/ 31 w 55"/>
                <a:gd name="T7" fmla="*/ 59 h 138"/>
                <a:gd name="T8" fmla="*/ 50 w 55"/>
                <a:gd name="T9" fmla="*/ 12 h 138"/>
                <a:gd name="T10" fmla="*/ 53 w 55"/>
                <a:gd name="T11" fmla="*/ 5 h 138"/>
                <a:gd name="T12" fmla="*/ 53 w 55"/>
                <a:gd name="T13" fmla="*/ 5 h 138"/>
                <a:gd name="T14" fmla="*/ 29 w 55"/>
                <a:gd name="T15" fmla="*/ 138 h 138"/>
                <a:gd name="T16" fmla="*/ 30 w 55"/>
                <a:gd name="T17" fmla="*/ 138 h 138"/>
                <a:gd name="T18" fmla="*/ 54 w 55"/>
                <a:gd name="T19" fmla="*/ 0 h 138"/>
                <a:gd name="T20" fmla="*/ 54 w 55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38">
                  <a:moveTo>
                    <a:pt x="54" y="0"/>
                  </a:moveTo>
                  <a:cubicBezTo>
                    <a:pt x="36" y="45"/>
                    <a:pt x="18" y="89"/>
                    <a:pt x="0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1" y="109"/>
                    <a:pt x="21" y="84"/>
                    <a:pt x="31" y="59"/>
                  </a:cubicBezTo>
                  <a:cubicBezTo>
                    <a:pt x="37" y="44"/>
                    <a:pt x="43" y="28"/>
                    <a:pt x="50" y="12"/>
                  </a:cubicBezTo>
                  <a:cubicBezTo>
                    <a:pt x="51" y="9"/>
                    <a:pt x="52" y="7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5" y="49"/>
                    <a:pt x="37" y="93"/>
                    <a:pt x="29" y="138"/>
                  </a:cubicBezTo>
                  <a:cubicBezTo>
                    <a:pt x="29" y="138"/>
                    <a:pt x="30" y="138"/>
                    <a:pt x="30" y="138"/>
                  </a:cubicBezTo>
                  <a:cubicBezTo>
                    <a:pt x="38" y="92"/>
                    <a:pt x="46" y="46"/>
                    <a:pt x="54" y="0"/>
                  </a:cubicBezTo>
                  <a:cubicBezTo>
                    <a:pt x="55" y="0"/>
                    <a:pt x="54" y="0"/>
                    <a:pt x="54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369">
              <a:extLst>
                <a:ext uri="{FF2B5EF4-FFF2-40B4-BE49-F238E27FC236}">
                  <a16:creationId xmlns:a16="http://schemas.microsoft.com/office/drawing/2014/main" id="{70130B63-D545-4872-B4DD-9F2A225F2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937"/>
              <a:ext cx="56" cy="261"/>
            </a:xfrm>
            <a:custGeom>
              <a:avLst/>
              <a:gdLst>
                <a:gd name="T0" fmla="*/ 1 w 31"/>
                <a:gd name="T1" fmla="*/ 143 h 143"/>
                <a:gd name="T2" fmla="*/ 6 w 31"/>
                <a:gd name="T3" fmla="*/ 63 h 143"/>
                <a:gd name="T4" fmla="*/ 8 w 31"/>
                <a:gd name="T5" fmla="*/ 12 h 143"/>
                <a:gd name="T6" fmla="*/ 9 w 31"/>
                <a:gd name="T7" fmla="*/ 5 h 143"/>
                <a:gd name="T8" fmla="*/ 9 w 31"/>
                <a:gd name="T9" fmla="*/ 6 h 143"/>
                <a:gd name="T10" fmla="*/ 30 w 31"/>
                <a:gd name="T11" fmla="*/ 137 h 143"/>
                <a:gd name="T12" fmla="*/ 31 w 31"/>
                <a:gd name="T13" fmla="*/ 137 h 143"/>
                <a:gd name="T14" fmla="*/ 9 w 31"/>
                <a:gd name="T15" fmla="*/ 0 h 143"/>
                <a:gd name="T16" fmla="*/ 8 w 31"/>
                <a:gd name="T17" fmla="*/ 1 h 143"/>
                <a:gd name="T18" fmla="*/ 0 w 31"/>
                <a:gd name="T19" fmla="*/ 143 h 143"/>
                <a:gd name="T20" fmla="*/ 1 w 31"/>
                <a:gd name="T2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43">
                  <a:moveTo>
                    <a:pt x="1" y="143"/>
                  </a:moveTo>
                  <a:cubicBezTo>
                    <a:pt x="3" y="117"/>
                    <a:pt x="4" y="90"/>
                    <a:pt x="6" y="63"/>
                  </a:cubicBezTo>
                  <a:cubicBezTo>
                    <a:pt x="6" y="46"/>
                    <a:pt x="7" y="29"/>
                    <a:pt x="8" y="12"/>
                  </a:cubicBezTo>
                  <a:cubicBezTo>
                    <a:pt x="8" y="10"/>
                    <a:pt x="8" y="7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6" y="50"/>
                    <a:pt x="23" y="93"/>
                    <a:pt x="30" y="137"/>
                  </a:cubicBezTo>
                  <a:cubicBezTo>
                    <a:pt x="30" y="138"/>
                    <a:pt x="31" y="137"/>
                    <a:pt x="31" y="137"/>
                  </a:cubicBezTo>
                  <a:cubicBezTo>
                    <a:pt x="24" y="91"/>
                    <a:pt x="16" y="46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5" y="48"/>
                    <a:pt x="3" y="96"/>
                    <a:pt x="0" y="143"/>
                  </a:cubicBezTo>
                  <a:cubicBezTo>
                    <a:pt x="1" y="143"/>
                    <a:pt x="1" y="143"/>
                    <a:pt x="1" y="14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370">
              <a:extLst>
                <a:ext uri="{FF2B5EF4-FFF2-40B4-BE49-F238E27FC236}">
                  <a16:creationId xmlns:a16="http://schemas.microsoft.com/office/drawing/2014/main" id="{E2790283-BB3B-4CA2-9E85-D79680996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937"/>
              <a:ext cx="167" cy="243"/>
            </a:xfrm>
            <a:custGeom>
              <a:avLst/>
              <a:gdLst>
                <a:gd name="T0" fmla="*/ 67 w 91"/>
                <a:gd name="T1" fmla="*/ 132 h 133"/>
                <a:gd name="T2" fmla="*/ 32 w 91"/>
                <a:gd name="T3" fmla="*/ 63 h 133"/>
                <a:gd name="T4" fmla="*/ 8 w 91"/>
                <a:gd name="T5" fmla="*/ 15 h 133"/>
                <a:gd name="T6" fmla="*/ 3 w 91"/>
                <a:gd name="T7" fmla="*/ 4 h 133"/>
                <a:gd name="T8" fmla="*/ 90 w 91"/>
                <a:gd name="T9" fmla="*/ 114 h 133"/>
                <a:gd name="T10" fmla="*/ 90 w 91"/>
                <a:gd name="T11" fmla="*/ 113 h 133"/>
                <a:gd name="T12" fmla="*/ 1 w 91"/>
                <a:gd name="T13" fmla="*/ 0 h 133"/>
                <a:gd name="T14" fmla="*/ 0 w 91"/>
                <a:gd name="T15" fmla="*/ 1 h 133"/>
                <a:gd name="T16" fmla="*/ 66 w 91"/>
                <a:gd name="T17" fmla="*/ 133 h 133"/>
                <a:gd name="T18" fmla="*/ 67 w 91"/>
                <a:gd name="T19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33">
                  <a:moveTo>
                    <a:pt x="67" y="132"/>
                  </a:moveTo>
                  <a:cubicBezTo>
                    <a:pt x="55" y="109"/>
                    <a:pt x="44" y="86"/>
                    <a:pt x="32" y="63"/>
                  </a:cubicBezTo>
                  <a:cubicBezTo>
                    <a:pt x="24" y="47"/>
                    <a:pt x="16" y="31"/>
                    <a:pt x="8" y="15"/>
                  </a:cubicBezTo>
                  <a:cubicBezTo>
                    <a:pt x="6" y="11"/>
                    <a:pt x="5" y="8"/>
                    <a:pt x="3" y="4"/>
                  </a:cubicBezTo>
                  <a:cubicBezTo>
                    <a:pt x="32" y="41"/>
                    <a:pt x="61" y="77"/>
                    <a:pt x="90" y="114"/>
                  </a:cubicBezTo>
                  <a:cubicBezTo>
                    <a:pt x="90" y="114"/>
                    <a:pt x="91" y="114"/>
                    <a:pt x="90" y="113"/>
                  </a:cubicBezTo>
                  <a:cubicBezTo>
                    <a:pt x="60" y="76"/>
                    <a:pt x="31" y="38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22" y="45"/>
                    <a:pt x="44" y="89"/>
                    <a:pt x="66" y="133"/>
                  </a:cubicBezTo>
                  <a:cubicBezTo>
                    <a:pt x="67" y="132"/>
                    <a:pt x="67" y="132"/>
                    <a:pt x="67" y="132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371">
              <a:extLst>
                <a:ext uri="{FF2B5EF4-FFF2-40B4-BE49-F238E27FC236}">
                  <a16:creationId xmlns:a16="http://schemas.microsoft.com/office/drawing/2014/main" id="{B78F5748-5852-46B2-8E2E-65D0C217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941"/>
              <a:ext cx="231" cy="172"/>
            </a:xfrm>
            <a:custGeom>
              <a:avLst/>
              <a:gdLst>
                <a:gd name="T0" fmla="*/ 116 w 127"/>
                <a:gd name="T1" fmla="*/ 94 h 94"/>
                <a:gd name="T2" fmla="*/ 51 w 127"/>
                <a:gd name="T3" fmla="*/ 41 h 94"/>
                <a:gd name="T4" fmla="*/ 11 w 127"/>
                <a:gd name="T5" fmla="*/ 8 h 94"/>
                <a:gd name="T6" fmla="*/ 5 w 127"/>
                <a:gd name="T7" fmla="*/ 3 h 94"/>
                <a:gd name="T8" fmla="*/ 5 w 127"/>
                <a:gd name="T9" fmla="*/ 3 h 94"/>
                <a:gd name="T10" fmla="*/ 126 w 127"/>
                <a:gd name="T11" fmla="*/ 66 h 94"/>
                <a:gd name="T12" fmla="*/ 126 w 127"/>
                <a:gd name="T13" fmla="*/ 65 h 94"/>
                <a:gd name="T14" fmla="*/ 1 w 127"/>
                <a:gd name="T15" fmla="*/ 0 h 94"/>
                <a:gd name="T16" fmla="*/ 0 w 127"/>
                <a:gd name="T17" fmla="*/ 1 h 94"/>
                <a:gd name="T18" fmla="*/ 115 w 127"/>
                <a:gd name="T19" fmla="*/ 94 h 94"/>
                <a:gd name="T20" fmla="*/ 116 w 127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94">
                  <a:moveTo>
                    <a:pt x="116" y="94"/>
                  </a:moveTo>
                  <a:cubicBezTo>
                    <a:pt x="94" y="76"/>
                    <a:pt x="72" y="58"/>
                    <a:pt x="51" y="41"/>
                  </a:cubicBezTo>
                  <a:cubicBezTo>
                    <a:pt x="37" y="30"/>
                    <a:pt x="24" y="19"/>
                    <a:pt x="11" y="8"/>
                  </a:cubicBezTo>
                  <a:cubicBezTo>
                    <a:pt x="9" y="6"/>
                    <a:pt x="7" y="5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5" y="24"/>
                    <a:pt x="85" y="45"/>
                    <a:pt x="126" y="66"/>
                  </a:cubicBezTo>
                  <a:cubicBezTo>
                    <a:pt x="126" y="66"/>
                    <a:pt x="127" y="65"/>
                    <a:pt x="126" y="65"/>
                  </a:cubicBezTo>
                  <a:cubicBezTo>
                    <a:pt x="84" y="44"/>
                    <a:pt x="43" y="22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39" y="32"/>
                    <a:pt x="77" y="63"/>
                    <a:pt x="115" y="94"/>
                  </a:cubicBezTo>
                  <a:cubicBezTo>
                    <a:pt x="116" y="94"/>
                    <a:pt x="116" y="94"/>
                    <a:pt x="116" y="9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372">
              <a:extLst>
                <a:ext uri="{FF2B5EF4-FFF2-40B4-BE49-F238E27FC236}">
                  <a16:creationId xmlns:a16="http://schemas.microsoft.com/office/drawing/2014/main" id="{9B2E64D6-77DB-43ED-BD31-A1701487B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937"/>
              <a:ext cx="259" cy="99"/>
            </a:xfrm>
            <a:custGeom>
              <a:avLst/>
              <a:gdLst>
                <a:gd name="T0" fmla="*/ 141 w 142"/>
                <a:gd name="T1" fmla="*/ 53 h 54"/>
                <a:gd name="T2" fmla="*/ 60 w 142"/>
                <a:gd name="T3" fmla="*/ 23 h 54"/>
                <a:gd name="T4" fmla="*/ 12 w 142"/>
                <a:gd name="T5" fmla="*/ 4 h 54"/>
                <a:gd name="T6" fmla="*/ 1 w 142"/>
                <a:gd name="T7" fmla="*/ 1 h 54"/>
                <a:gd name="T8" fmla="*/ 1 w 142"/>
                <a:gd name="T9" fmla="*/ 1 h 54"/>
                <a:gd name="T10" fmla="*/ 6 w 142"/>
                <a:gd name="T11" fmla="*/ 2 h 54"/>
                <a:gd name="T12" fmla="*/ 139 w 142"/>
                <a:gd name="T13" fmla="*/ 22 h 54"/>
                <a:gd name="T14" fmla="*/ 139 w 142"/>
                <a:gd name="T15" fmla="*/ 21 h 54"/>
                <a:gd name="T16" fmla="*/ 1 w 142"/>
                <a:gd name="T17" fmla="*/ 0 h 54"/>
                <a:gd name="T18" fmla="*/ 0 w 142"/>
                <a:gd name="T19" fmla="*/ 1 h 54"/>
                <a:gd name="T20" fmla="*/ 141 w 142"/>
                <a:gd name="T21" fmla="*/ 54 h 54"/>
                <a:gd name="T22" fmla="*/ 141 w 142"/>
                <a:gd name="T2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54">
                  <a:moveTo>
                    <a:pt x="141" y="53"/>
                  </a:moveTo>
                  <a:cubicBezTo>
                    <a:pt x="114" y="43"/>
                    <a:pt x="87" y="33"/>
                    <a:pt x="60" y="23"/>
                  </a:cubicBezTo>
                  <a:cubicBezTo>
                    <a:pt x="44" y="17"/>
                    <a:pt x="28" y="10"/>
                    <a:pt x="12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50" y="9"/>
                    <a:pt x="94" y="15"/>
                    <a:pt x="139" y="22"/>
                  </a:cubicBezTo>
                  <a:cubicBezTo>
                    <a:pt x="139" y="22"/>
                    <a:pt x="140" y="21"/>
                    <a:pt x="139" y="21"/>
                  </a:cubicBezTo>
                  <a:cubicBezTo>
                    <a:pt x="93" y="14"/>
                    <a:pt x="47" y="7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7" y="19"/>
                    <a:pt x="94" y="36"/>
                    <a:pt x="141" y="54"/>
                  </a:cubicBezTo>
                  <a:cubicBezTo>
                    <a:pt x="142" y="54"/>
                    <a:pt x="142" y="53"/>
                    <a:pt x="141" y="5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373">
              <a:extLst>
                <a:ext uri="{FF2B5EF4-FFF2-40B4-BE49-F238E27FC236}">
                  <a16:creationId xmlns:a16="http://schemas.microsoft.com/office/drawing/2014/main" id="{1CA11F07-BFB6-430C-8883-1B574AE2C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847"/>
              <a:ext cx="279" cy="92"/>
            </a:xfrm>
            <a:custGeom>
              <a:avLst/>
              <a:gdLst>
                <a:gd name="T0" fmla="*/ 153 w 153"/>
                <a:gd name="T1" fmla="*/ 27 h 50"/>
                <a:gd name="T2" fmla="*/ 70 w 153"/>
                <a:gd name="T3" fmla="*/ 39 h 50"/>
                <a:gd name="T4" fmla="*/ 17 w 153"/>
                <a:gd name="T5" fmla="*/ 47 h 50"/>
                <a:gd name="T6" fmla="*/ 5 w 153"/>
                <a:gd name="T7" fmla="*/ 49 h 50"/>
                <a:gd name="T8" fmla="*/ 137 w 153"/>
                <a:gd name="T9" fmla="*/ 1 h 50"/>
                <a:gd name="T10" fmla="*/ 137 w 153"/>
                <a:gd name="T11" fmla="*/ 0 h 50"/>
                <a:gd name="T12" fmla="*/ 0 w 153"/>
                <a:gd name="T13" fmla="*/ 49 h 50"/>
                <a:gd name="T14" fmla="*/ 1 w 153"/>
                <a:gd name="T15" fmla="*/ 50 h 50"/>
                <a:gd name="T16" fmla="*/ 153 w 153"/>
                <a:gd name="T17" fmla="*/ 28 h 50"/>
                <a:gd name="T18" fmla="*/ 153 w 153"/>
                <a:gd name="T1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50">
                  <a:moveTo>
                    <a:pt x="153" y="27"/>
                  </a:moveTo>
                  <a:cubicBezTo>
                    <a:pt x="125" y="31"/>
                    <a:pt x="98" y="35"/>
                    <a:pt x="70" y="39"/>
                  </a:cubicBezTo>
                  <a:cubicBezTo>
                    <a:pt x="52" y="42"/>
                    <a:pt x="35" y="44"/>
                    <a:pt x="17" y="47"/>
                  </a:cubicBezTo>
                  <a:cubicBezTo>
                    <a:pt x="13" y="48"/>
                    <a:pt x="9" y="48"/>
                    <a:pt x="5" y="49"/>
                  </a:cubicBezTo>
                  <a:cubicBezTo>
                    <a:pt x="49" y="33"/>
                    <a:pt x="93" y="17"/>
                    <a:pt x="137" y="1"/>
                  </a:cubicBezTo>
                  <a:cubicBezTo>
                    <a:pt x="138" y="0"/>
                    <a:pt x="137" y="0"/>
                    <a:pt x="137" y="0"/>
                  </a:cubicBezTo>
                  <a:cubicBezTo>
                    <a:pt x="91" y="16"/>
                    <a:pt x="46" y="33"/>
                    <a:pt x="0" y="49"/>
                  </a:cubicBezTo>
                  <a:cubicBezTo>
                    <a:pt x="0" y="50"/>
                    <a:pt x="0" y="50"/>
                    <a:pt x="1" y="50"/>
                  </a:cubicBezTo>
                  <a:cubicBezTo>
                    <a:pt x="51" y="43"/>
                    <a:pt x="102" y="35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374">
              <a:extLst>
                <a:ext uri="{FF2B5EF4-FFF2-40B4-BE49-F238E27FC236}">
                  <a16:creationId xmlns:a16="http://schemas.microsoft.com/office/drawing/2014/main" id="{6F85C9FC-BFFE-4F1B-9E19-FD97AA18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778"/>
              <a:ext cx="249" cy="161"/>
            </a:xfrm>
            <a:custGeom>
              <a:avLst/>
              <a:gdLst>
                <a:gd name="T0" fmla="*/ 135 w 136"/>
                <a:gd name="T1" fmla="*/ 20 h 88"/>
                <a:gd name="T2" fmla="*/ 58 w 136"/>
                <a:gd name="T3" fmla="*/ 59 h 88"/>
                <a:gd name="T4" fmla="*/ 11 w 136"/>
                <a:gd name="T5" fmla="*/ 82 h 88"/>
                <a:gd name="T6" fmla="*/ 1 w 136"/>
                <a:gd name="T7" fmla="*/ 87 h 88"/>
                <a:gd name="T8" fmla="*/ 1 w 136"/>
                <a:gd name="T9" fmla="*/ 88 h 88"/>
                <a:gd name="T10" fmla="*/ 5 w 136"/>
                <a:gd name="T11" fmla="*/ 85 h 88"/>
                <a:gd name="T12" fmla="*/ 111 w 136"/>
                <a:gd name="T13" fmla="*/ 1 h 88"/>
                <a:gd name="T14" fmla="*/ 111 w 136"/>
                <a:gd name="T15" fmla="*/ 0 h 88"/>
                <a:gd name="T16" fmla="*/ 0 w 136"/>
                <a:gd name="T17" fmla="*/ 87 h 88"/>
                <a:gd name="T18" fmla="*/ 1 w 136"/>
                <a:gd name="T19" fmla="*/ 88 h 88"/>
                <a:gd name="T20" fmla="*/ 136 w 136"/>
                <a:gd name="T21" fmla="*/ 21 h 88"/>
                <a:gd name="T22" fmla="*/ 135 w 136"/>
                <a:gd name="T2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88">
                  <a:moveTo>
                    <a:pt x="135" y="20"/>
                  </a:moveTo>
                  <a:cubicBezTo>
                    <a:pt x="109" y="33"/>
                    <a:pt x="84" y="46"/>
                    <a:pt x="58" y="59"/>
                  </a:cubicBezTo>
                  <a:cubicBezTo>
                    <a:pt x="42" y="66"/>
                    <a:pt x="27" y="74"/>
                    <a:pt x="11" y="82"/>
                  </a:cubicBezTo>
                  <a:cubicBezTo>
                    <a:pt x="8" y="84"/>
                    <a:pt x="4" y="85"/>
                    <a:pt x="1" y="87"/>
                  </a:cubicBezTo>
                  <a:cubicBezTo>
                    <a:pt x="0" y="87"/>
                    <a:pt x="0" y="88"/>
                    <a:pt x="1" y="88"/>
                  </a:cubicBezTo>
                  <a:cubicBezTo>
                    <a:pt x="2" y="87"/>
                    <a:pt x="3" y="86"/>
                    <a:pt x="5" y="85"/>
                  </a:cubicBezTo>
                  <a:cubicBezTo>
                    <a:pt x="40" y="57"/>
                    <a:pt x="76" y="29"/>
                    <a:pt x="111" y="1"/>
                  </a:cubicBezTo>
                  <a:cubicBezTo>
                    <a:pt x="112" y="1"/>
                    <a:pt x="111" y="0"/>
                    <a:pt x="111" y="0"/>
                  </a:cubicBezTo>
                  <a:cubicBezTo>
                    <a:pt x="74" y="29"/>
                    <a:pt x="37" y="58"/>
                    <a:pt x="0" y="87"/>
                  </a:cubicBezTo>
                  <a:cubicBezTo>
                    <a:pt x="0" y="88"/>
                    <a:pt x="0" y="88"/>
                    <a:pt x="1" y="88"/>
                  </a:cubicBezTo>
                  <a:cubicBezTo>
                    <a:pt x="46" y="66"/>
                    <a:pt x="91" y="43"/>
                    <a:pt x="136" y="21"/>
                  </a:cubicBezTo>
                  <a:cubicBezTo>
                    <a:pt x="136" y="21"/>
                    <a:pt x="136" y="20"/>
                    <a:pt x="135" y="2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375">
              <a:extLst>
                <a:ext uri="{FF2B5EF4-FFF2-40B4-BE49-F238E27FC236}">
                  <a16:creationId xmlns:a16="http://schemas.microsoft.com/office/drawing/2014/main" id="{51E4FD55-B66C-4D1C-BAB4-19A36EC3B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725"/>
              <a:ext cx="193" cy="216"/>
            </a:xfrm>
            <a:custGeom>
              <a:avLst/>
              <a:gdLst>
                <a:gd name="T0" fmla="*/ 105 w 106"/>
                <a:gd name="T1" fmla="*/ 11 h 118"/>
                <a:gd name="T2" fmla="*/ 44 w 106"/>
                <a:gd name="T3" fmla="*/ 72 h 118"/>
                <a:gd name="T4" fmla="*/ 8 w 106"/>
                <a:gd name="T5" fmla="*/ 109 h 118"/>
                <a:gd name="T6" fmla="*/ 0 w 106"/>
                <a:gd name="T7" fmla="*/ 116 h 118"/>
                <a:gd name="T8" fmla="*/ 1 w 106"/>
                <a:gd name="T9" fmla="*/ 117 h 118"/>
                <a:gd name="T10" fmla="*/ 4 w 106"/>
                <a:gd name="T11" fmla="*/ 113 h 118"/>
                <a:gd name="T12" fmla="*/ 75 w 106"/>
                <a:gd name="T13" fmla="*/ 1 h 118"/>
                <a:gd name="T14" fmla="*/ 75 w 106"/>
                <a:gd name="T15" fmla="*/ 0 h 118"/>
                <a:gd name="T16" fmla="*/ 0 w 106"/>
                <a:gd name="T17" fmla="*/ 117 h 118"/>
                <a:gd name="T18" fmla="*/ 1 w 106"/>
                <a:gd name="T19" fmla="*/ 117 h 118"/>
                <a:gd name="T20" fmla="*/ 106 w 106"/>
                <a:gd name="T21" fmla="*/ 12 h 118"/>
                <a:gd name="T22" fmla="*/ 105 w 106"/>
                <a:gd name="T23" fmla="*/ 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6" h="118">
                  <a:moveTo>
                    <a:pt x="105" y="11"/>
                  </a:moveTo>
                  <a:cubicBezTo>
                    <a:pt x="85" y="31"/>
                    <a:pt x="65" y="52"/>
                    <a:pt x="44" y="72"/>
                  </a:cubicBezTo>
                  <a:cubicBezTo>
                    <a:pt x="32" y="84"/>
                    <a:pt x="20" y="96"/>
                    <a:pt x="8" y="109"/>
                  </a:cubicBezTo>
                  <a:cubicBezTo>
                    <a:pt x="6" y="111"/>
                    <a:pt x="3" y="114"/>
                    <a:pt x="0" y="116"/>
                  </a:cubicBezTo>
                  <a:cubicBezTo>
                    <a:pt x="0" y="117"/>
                    <a:pt x="1" y="118"/>
                    <a:pt x="1" y="117"/>
                  </a:cubicBezTo>
                  <a:cubicBezTo>
                    <a:pt x="2" y="115"/>
                    <a:pt x="3" y="114"/>
                    <a:pt x="4" y="113"/>
                  </a:cubicBezTo>
                  <a:cubicBezTo>
                    <a:pt x="28" y="75"/>
                    <a:pt x="52" y="38"/>
                    <a:pt x="75" y="1"/>
                  </a:cubicBezTo>
                  <a:cubicBezTo>
                    <a:pt x="76" y="0"/>
                    <a:pt x="75" y="0"/>
                    <a:pt x="75" y="0"/>
                  </a:cubicBezTo>
                  <a:cubicBezTo>
                    <a:pt x="50" y="39"/>
                    <a:pt x="25" y="78"/>
                    <a:pt x="0" y="117"/>
                  </a:cubicBezTo>
                  <a:cubicBezTo>
                    <a:pt x="0" y="117"/>
                    <a:pt x="0" y="118"/>
                    <a:pt x="1" y="117"/>
                  </a:cubicBezTo>
                  <a:cubicBezTo>
                    <a:pt x="36" y="82"/>
                    <a:pt x="71" y="47"/>
                    <a:pt x="106" y="12"/>
                  </a:cubicBezTo>
                  <a:cubicBezTo>
                    <a:pt x="106" y="11"/>
                    <a:pt x="106" y="11"/>
                    <a:pt x="105" y="1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376">
              <a:extLst>
                <a:ext uri="{FF2B5EF4-FFF2-40B4-BE49-F238E27FC236}">
                  <a16:creationId xmlns:a16="http://schemas.microsoft.com/office/drawing/2014/main" id="{F791C159-5809-4669-8212-29BD8B6BE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676"/>
              <a:ext cx="71" cy="265"/>
            </a:xfrm>
            <a:custGeom>
              <a:avLst/>
              <a:gdLst>
                <a:gd name="T0" fmla="*/ 39 w 39"/>
                <a:gd name="T1" fmla="*/ 3 h 145"/>
                <a:gd name="T2" fmla="*/ 18 w 39"/>
                <a:gd name="T3" fmla="*/ 77 h 145"/>
                <a:gd name="T4" fmla="*/ 4 w 39"/>
                <a:gd name="T5" fmla="*/ 128 h 145"/>
                <a:gd name="T6" fmla="*/ 1 w 39"/>
                <a:gd name="T7" fmla="*/ 140 h 145"/>
                <a:gd name="T8" fmla="*/ 9 w 39"/>
                <a:gd name="T9" fmla="*/ 1 h 145"/>
                <a:gd name="T10" fmla="*/ 9 w 39"/>
                <a:gd name="T11" fmla="*/ 1 h 145"/>
                <a:gd name="T12" fmla="*/ 0 w 39"/>
                <a:gd name="T13" fmla="*/ 144 h 145"/>
                <a:gd name="T14" fmla="*/ 1 w 39"/>
                <a:gd name="T15" fmla="*/ 144 h 145"/>
                <a:gd name="T16" fmla="*/ 39 w 39"/>
                <a:gd name="T17" fmla="*/ 4 h 145"/>
                <a:gd name="T18" fmla="*/ 39 w 39"/>
                <a:gd name="T19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45">
                  <a:moveTo>
                    <a:pt x="39" y="3"/>
                  </a:moveTo>
                  <a:cubicBezTo>
                    <a:pt x="32" y="28"/>
                    <a:pt x="25" y="52"/>
                    <a:pt x="18" y="77"/>
                  </a:cubicBezTo>
                  <a:cubicBezTo>
                    <a:pt x="14" y="94"/>
                    <a:pt x="9" y="111"/>
                    <a:pt x="4" y="128"/>
                  </a:cubicBezTo>
                  <a:cubicBezTo>
                    <a:pt x="3" y="132"/>
                    <a:pt x="2" y="136"/>
                    <a:pt x="1" y="140"/>
                  </a:cubicBezTo>
                  <a:cubicBezTo>
                    <a:pt x="4" y="93"/>
                    <a:pt x="7" y="47"/>
                    <a:pt x="9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6" y="49"/>
                    <a:pt x="3" y="96"/>
                    <a:pt x="0" y="144"/>
                  </a:cubicBezTo>
                  <a:cubicBezTo>
                    <a:pt x="0" y="145"/>
                    <a:pt x="1" y="145"/>
                    <a:pt x="1" y="144"/>
                  </a:cubicBezTo>
                  <a:cubicBezTo>
                    <a:pt x="14" y="97"/>
                    <a:pt x="26" y="50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377">
              <a:extLst>
                <a:ext uri="{FF2B5EF4-FFF2-40B4-BE49-F238E27FC236}">
                  <a16:creationId xmlns:a16="http://schemas.microsoft.com/office/drawing/2014/main" id="{43DEA77D-2743-4DEA-98C1-F802D469B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670"/>
              <a:ext cx="35" cy="265"/>
            </a:xfrm>
            <a:custGeom>
              <a:avLst/>
              <a:gdLst>
                <a:gd name="T0" fmla="*/ 0 w 19"/>
                <a:gd name="T1" fmla="*/ 0 h 145"/>
                <a:gd name="T2" fmla="*/ 0 w 19"/>
                <a:gd name="T3" fmla="*/ 1 h 145"/>
                <a:gd name="T4" fmla="*/ 18 w 19"/>
                <a:gd name="T5" fmla="*/ 144 h 145"/>
                <a:gd name="T6" fmla="*/ 19 w 19"/>
                <a:gd name="T7" fmla="*/ 144 h 145"/>
                <a:gd name="T8" fmla="*/ 0 w 19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48"/>
                    <a:pt x="12" y="96"/>
                    <a:pt x="18" y="144"/>
                  </a:cubicBezTo>
                  <a:cubicBezTo>
                    <a:pt x="18" y="145"/>
                    <a:pt x="19" y="145"/>
                    <a:pt x="19" y="144"/>
                  </a:cubicBezTo>
                  <a:cubicBezTo>
                    <a:pt x="13" y="96"/>
                    <a:pt x="7" y="48"/>
                    <a:pt x="0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378">
              <a:extLst>
                <a:ext uri="{FF2B5EF4-FFF2-40B4-BE49-F238E27FC236}">
                  <a16:creationId xmlns:a16="http://schemas.microsoft.com/office/drawing/2014/main" id="{48731BDF-6256-4D2C-A208-6283F415F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1" y="2668"/>
              <a:ext cx="557" cy="538"/>
            </a:xfrm>
            <a:custGeom>
              <a:avLst/>
              <a:gdLst>
                <a:gd name="T0" fmla="*/ 152 w 305"/>
                <a:gd name="T1" fmla="*/ 13 h 294"/>
                <a:gd name="T2" fmla="*/ 248 w 305"/>
                <a:gd name="T3" fmla="*/ 50 h 294"/>
                <a:gd name="T4" fmla="*/ 290 w 305"/>
                <a:gd name="T5" fmla="*/ 143 h 294"/>
                <a:gd name="T6" fmla="*/ 253 w 305"/>
                <a:gd name="T7" fmla="*/ 239 h 294"/>
                <a:gd name="T8" fmla="*/ 157 w 305"/>
                <a:gd name="T9" fmla="*/ 281 h 294"/>
                <a:gd name="T10" fmla="*/ 152 w 305"/>
                <a:gd name="T11" fmla="*/ 282 h 294"/>
                <a:gd name="T12" fmla="*/ 57 w 305"/>
                <a:gd name="T13" fmla="*/ 244 h 294"/>
                <a:gd name="T14" fmla="*/ 15 w 305"/>
                <a:gd name="T15" fmla="*/ 152 h 294"/>
                <a:gd name="T16" fmla="*/ 52 w 305"/>
                <a:gd name="T17" fmla="*/ 55 h 294"/>
                <a:gd name="T18" fmla="*/ 148 w 305"/>
                <a:gd name="T19" fmla="*/ 13 h 294"/>
                <a:gd name="T20" fmla="*/ 152 w 305"/>
                <a:gd name="T21" fmla="*/ 13 h 294"/>
                <a:gd name="T22" fmla="*/ 152 w 305"/>
                <a:gd name="T23" fmla="*/ 0 h 294"/>
                <a:gd name="T24" fmla="*/ 147 w 305"/>
                <a:gd name="T25" fmla="*/ 1 h 294"/>
                <a:gd name="T26" fmla="*/ 2 w 305"/>
                <a:gd name="T27" fmla="*/ 152 h 294"/>
                <a:gd name="T28" fmla="*/ 152 w 305"/>
                <a:gd name="T29" fmla="*/ 294 h 294"/>
                <a:gd name="T30" fmla="*/ 157 w 305"/>
                <a:gd name="T31" fmla="*/ 294 h 294"/>
                <a:gd name="T32" fmla="*/ 302 w 305"/>
                <a:gd name="T33" fmla="*/ 142 h 294"/>
                <a:gd name="T34" fmla="*/ 152 w 305"/>
                <a:gd name="T3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294">
                  <a:moveTo>
                    <a:pt x="152" y="13"/>
                  </a:moveTo>
                  <a:cubicBezTo>
                    <a:pt x="188" y="13"/>
                    <a:pt x="222" y="26"/>
                    <a:pt x="248" y="50"/>
                  </a:cubicBezTo>
                  <a:cubicBezTo>
                    <a:pt x="274" y="75"/>
                    <a:pt x="288" y="108"/>
                    <a:pt x="290" y="143"/>
                  </a:cubicBezTo>
                  <a:cubicBezTo>
                    <a:pt x="291" y="178"/>
                    <a:pt x="278" y="213"/>
                    <a:pt x="253" y="239"/>
                  </a:cubicBezTo>
                  <a:cubicBezTo>
                    <a:pt x="228" y="265"/>
                    <a:pt x="193" y="280"/>
                    <a:pt x="157" y="281"/>
                  </a:cubicBezTo>
                  <a:cubicBezTo>
                    <a:pt x="155" y="282"/>
                    <a:pt x="154" y="282"/>
                    <a:pt x="152" y="282"/>
                  </a:cubicBezTo>
                  <a:cubicBezTo>
                    <a:pt x="116" y="282"/>
                    <a:pt x="82" y="268"/>
                    <a:pt x="57" y="244"/>
                  </a:cubicBezTo>
                  <a:cubicBezTo>
                    <a:pt x="31" y="219"/>
                    <a:pt x="16" y="187"/>
                    <a:pt x="15" y="152"/>
                  </a:cubicBezTo>
                  <a:cubicBezTo>
                    <a:pt x="14" y="116"/>
                    <a:pt x="27" y="82"/>
                    <a:pt x="52" y="55"/>
                  </a:cubicBezTo>
                  <a:cubicBezTo>
                    <a:pt x="77" y="29"/>
                    <a:pt x="111" y="14"/>
                    <a:pt x="148" y="13"/>
                  </a:cubicBezTo>
                  <a:cubicBezTo>
                    <a:pt x="149" y="13"/>
                    <a:pt x="151" y="13"/>
                    <a:pt x="152" y="13"/>
                  </a:cubicBezTo>
                  <a:moveTo>
                    <a:pt x="152" y="0"/>
                  </a:moveTo>
                  <a:cubicBezTo>
                    <a:pt x="151" y="0"/>
                    <a:pt x="149" y="1"/>
                    <a:pt x="147" y="1"/>
                  </a:cubicBezTo>
                  <a:cubicBezTo>
                    <a:pt x="64" y="3"/>
                    <a:pt x="0" y="71"/>
                    <a:pt x="2" y="152"/>
                  </a:cubicBezTo>
                  <a:cubicBezTo>
                    <a:pt x="5" y="231"/>
                    <a:pt x="72" y="294"/>
                    <a:pt x="152" y="294"/>
                  </a:cubicBezTo>
                  <a:cubicBezTo>
                    <a:pt x="154" y="294"/>
                    <a:pt x="155" y="294"/>
                    <a:pt x="157" y="294"/>
                  </a:cubicBezTo>
                  <a:cubicBezTo>
                    <a:pt x="240" y="291"/>
                    <a:pt x="305" y="223"/>
                    <a:pt x="302" y="142"/>
                  </a:cubicBezTo>
                  <a:cubicBezTo>
                    <a:pt x="299" y="63"/>
                    <a:pt x="233" y="0"/>
                    <a:pt x="152" y="0"/>
                  </a:cubicBezTo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379">
              <a:extLst>
                <a:ext uri="{FF2B5EF4-FFF2-40B4-BE49-F238E27FC236}">
                  <a16:creationId xmlns:a16="http://schemas.microsoft.com/office/drawing/2014/main" id="{E1279FCD-497F-4901-ACC8-772580B26F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" y="2659"/>
              <a:ext cx="573" cy="556"/>
            </a:xfrm>
            <a:custGeom>
              <a:avLst/>
              <a:gdLst>
                <a:gd name="T0" fmla="*/ 157 w 314"/>
                <a:gd name="T1" fmla="*/ 304 h 304"/>
                <a:gd name="T2" fmla="*/ 157 w 314"/>
                <a:gd name="T3" fmla="*/ 304 h 304"/>
                <a:gd name="T4" fmla="*/ 49 w 314"/>
                <a:gd name="T5" fmla="*/ 262 h 304"/>
                <a:gd name="T6" fmla="*/ 2 w 314"/>
                <a:gd name="T7" fmla="*/ 157 h 304"/>
                <a:gd name="T8" fmla="*/ 44 w 314"/>
                <a:gd name="T9" fmla="*/ 48 h 304"/>
                <a:gd name="T10" fmla="*/ 152 w 314"/>
                <a:gd name="T11" fmla="*/ 0 h 304"/>
                <a:gd name="T12" fmla="*/ 157 w 314"/>
                <a:gd name="T13" fmla="*/ 0 h 304"/>
                <a:gd name="T14" fmla="*/ 265 w 314"/>
                <a:gd name="T15" fmla="*/ 43 h 304"/>
                <a:gd name="T16" fmla="*/ 313 w 314"/>
                <a:gd name="T17" fmla="*/ 147 h 304"/>
                <a:gd name="T18" fmla="*/ 271 w 314"/>
                <a:gd name="T19" fmla="*/ 256 h 304"/>
                <a:gd name="T20" fmla="*/ 162 w 314"/>
                <a:gd name="T21" fmla="*/ 304 h 304"/>
                <a:gd name="T22" fmla="*/ 157 w 314"/>
                <a:gd name="T23" fmla="*/ 304 h 304"/>
                <a:gd name="T24" fmla="*/ 157 w 314"/>
                <a:gd name="T25" fmla="*/ 11 h 304"/>
                <a:gd name="T26" fmla="*/ 152 w 314"/>
                <a:gd name="T27" fmla="*/ 11 h 304"/>
                <a:gd name="T28" fmla="*/ 52 w 314"/>
                <a:gd name="T29" fmla="*/ 56 h 304"/>
                <a:gd name="T30" fmla="*/ 13 w 314"/>
                <a:gd name="T31" fmla="*/ 157 h 304"/>
                <a:gd name="T32" fmla="*/ 157 w 314"/>
                <a:gd name="T33" fmla="*/ 293 h 304"/>
                <a:gd name="T34" fmla="*/ 157 w 314"/>
                <a:gd name="T35" fmla="*/ 293 h 304"/>
                <a:gd name="T36" fmla="*/ 162 w 314"/>
                <a:gd name="T37" fmla="*/ 293 h 304"/>
                <a:gd name="T38" fmla="*/ 263 w 314"/>
                <a:gd name="T39" fmla="*/ 248 h 304"/>
                <a:gd name="T40" fmla="*/ 301 w 314"/>
                <a:gd name="T41" fmla="*/ 147 h 304"/>
                <a:gd name="T42" fmla="*/ 157 w 314"/>
                <a:gd name="T43" fmla="*/ 1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4">
                  <a:moveTo>
                    <a:pt x="157" y="304"/>
                  </a:moveTo>
                  <a:cubicBezTo>
                    <a:pt x="157" y="304"/>
                    <a:pt x="157" y="304"/>
                    <a:pt x="157" y="304"/>
                  </a:cubicBezTo>
                  <a:cubicBezTo>
                    <a:pt x="117" y="304"/>
                    <a:pt x="78" y="289"/>
                    <a:pt x="49" y="262"/>
                  </a:cubicBezTo>
                  <a:cubicBezTo>
                    <a:pt x="20" y="234"/>
                    <a:pt x="3" y="197"/>
                    <a:pt x="2" y="157"/>
                  </a:cubicBezTo>
                  <a:cubicBezTo>
                    <a:pt x="0" y="117"/>
                    <a:pt x="15" y="78"/>
                    <a:pt x="44" y="48"/>
                  </a:cubicBezTo>
                  <a:cubicBezTo>
                    <a:pt x="72" y="18"/>
                    <a:pt x="111" y="1"/>
                    <a:pt x="152" y="0"/>
                  </a:cubicBezTo>
                  <a:cubicBezTo>
                    <a:pt x="154" y="0"/>
                    <a:pt x="156" y="0"/>
                    <a:pt x="157" y="0"/>
                  </a:cubicBezTo>
                  <a:cubicBezTo>
                    <a:pt x="198" y="0"/>
                    <a:pt x="236" y="15"/>
                    <a:pt x="265" y="43"/>
                  </a:cubicBezTo>
                  <a:cubicBezTo>
                    <a:pt x="295" y="70"/>
                    <a:pt x="311" y="107"/>
                    <a:pt x="313" y="147"/>
                  </a:cubicBezTo>
                  <a:cubicBezTo>
                    <a:pt x="314" y="188"/>
                    <a:pt x="299" y="226"/>
                    <a:pt x="271" y="256"/>
                  </a:cubicBezTo>
                  <a:cubicBezTo>
                    <a:pt x="242" y="286"/>
                    <a:pt x="204" y="303"/>
                    <a:pt x="162" y="304"/>
                  </a:cubicBezTo>
                  <a:cubicBezTo>
                    <a:pt x="161" y="304"/>
                    <a:pt x="159" y="304"/>
                    <a:pt x="157" y="304"/>
                  </a:cubicBezTo>
                  <a:moveTo>
                    <a:pt x="157" y="11"/>
                  </a:moveTo>
                  <a:cubicBezTo>
                    <a:pt x="156" y="11"/>
                    <a:pt x="154" y="11"/>
                    <a:pt x="152" y="11"/>
                  </a:cubicBezTo>
                  <a:cubicBezTo>
                    <a:pt x="114" y="12"/>
                    <a:pt x="78" y="28"/>
                    <a:pt x="52" y="56"/>
                  </a:cubicBezTo>
                  <a:cubicBezTo>
                    <a:pt x="26" y="83"/>
                    <a:pt x="12" y="119"/>
                    <a:pt x="13" y="157"/>
                  </a:cubicBezTo>
                  <a:cubicBezTo>
                    <a:pt x="16" y="233"/>
                    <a:pt x="79" y="293"/>
                    <a:pt x="157" y="293"/>
                  </a:cubicBezTo>
                  <a:cubicBezTo>
                    <a:pt x="157" y="293"/>
                    <a:pt x="157" y="293"/>
                    <a:pt x="157" y="293"/>
                  </a:cubicBezTo>
                  <a:cubicBezTo>
                    <a:pt x="159" y="293"/>
                    <a:pt x="160" y="293"/>
                    <a:pt x="162" y="293"/>
                  </a:cubicBezTo>
                  <a:cubicBezTo>
                    <a:pt x="201" y="292"/>
                    <a:pt x="236" y="276"/>
                    <a:pt x="263" y="248"/>
                  </a:cubicBezTo>
                  <a:cubicBezTo>
                    <a:pt x="289" y="221"/>
                    <a:pt x="303" y="185"/>
                    <a:pt x="301" y="147"/>
                  </a:cubicBezTo>
                  <a:cubicBezTo>
                    <a:pt x="299" y="71"/>
                    <a:pt x="236" y="11"/>
                    <a:pt x="157" y="11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380">
              <a:extLst>
                <a:ext uri="{FF2B5EF4-FFF2-40B4-BE49-F238E27FC236}">
                  <a16:creationId xmlns:a16="http://schemas.microsoft.com/office/drawing/2014/main" id="{A7FC90C9-C856-44EA-95AD-09047D09C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899"/>
              <a:ext cx="67" cy="67"/>
            </a:xfrm>
            <a:custGeom>
              <a:avLst/>
              <a:gdLst>
                <a:gd name="T0" fmla="*/ 0 w 37"/>
                <a:gd name="T1" fmla="*/ 19 h 37"/>
                <a:gd name="T2" fmla="*/ 19 w 37"/>
                <a:gd name="T3" fmla="*/ 37 h 37"/>
                <a:gd name="T4" fmla="*/ 37 w 37"/>
                <a:gd name="T5" fmla="*/ 18 h 37"/>
                <a:gd name="T6" fmla="*/ 18 w 37"/>
                <a:gd name="T7" fmla="*/ 1 h 37"/>
                <a:gd name="T8" fmla="*/ 0 w 37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1" y="29"/>
                    <a:pt x="9" y="37"/>
                    <a:pt x="19" y="37"/>
                  </a:cubicBezTo>
                  <a:cubicBezTo>
                    <a:pt x="29" y="36"/>
                    <a:pt x="37" y="28"/>
                    <a:pt x="37" y="18"/>
                  </a:cubicBezTo>
                  <a:cubicBezTo>
                    <a:pt x="37" y="8"/>
                    <a:pt x="28" y="0"/>
                    <a:pt x="18" y="1"/>
                  </a:cubicBezTo>
                  <a:cubicBezTo>
                    <a:pt x="8" y="1"/>
                    <a:pt x="0" y="9"/>
                    <a:pt x="0" y="19"/>
                  </a:cubicBezTo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381">
              <a:extLst>
                <a:ext uri="{FF2B5EF4-FFF2-40B4-BE49-F238E27FC236}">
                  <a16:creationId xmlns:a16="http://schemas.microsoft.com/office/drawing/2014/main" id="{1B9FFB07-8CF2-4C43-BDFD-E08F353A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15"/>
              <a:ext cx="35" cy="35"/>
            </a:xfrm>
            <a:custGeom>
              <a:avLst/>
              <a:gdLst>
                <a:gd name="T0" fmla="*/ 10 w 19"/>
                <a:gd name="T1" fmla="*/ 0 h 19"/>
                <a:gd name="T2" fmla="*/ 9 w 19"/>
                <a:gd name="T3" fmla="*/ 0 h 19"/>
                <a:gd name="T4" fmla="*/ 0 w 19"/>
                <a:gd name="T5" fmla="*/ 10 h 19"/>
                <a:gd name="T6" fmla="*/ 10 w 19"/>
                <a:gd name="T7" fmla="*/ 19 h 19"/>
                <a:gd name="T8" fmla="*/ 10 w 19"/>
                <a:gd name="T9" fmla="*/ 19 h 19"/>
                <a:gd name="T10" fmla="*/ 19 w 19"/>
                <a:gd name="T11" fmla="*/ 9 h 19"/>
                <a:gd name="T12" fmla="*/ 10 w 1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9" y="14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</a:path>
              </a:pathLst>
            </a:custGeom>
            <a:solidFill>
              <a:srgbClr val="7B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382">
              <a:extLst>
                <a:ext uri="{FF2B5EF4-FFF2-40B4-BE49-F238E27FC236}">
                  <a16:creationId xmlns:a16="http://schemas.microsoft.com/office/drawing/2014/main" id="{7B09AEEE-FBA3-4F13-9D0C-2D7C367B9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685"/>
              <a:ext cx="132" cy="252"/>
            </a:xfrm>
            <a:custGeom>
              <a:avLst/>
              <a:gdLst>
                <a:gd name="T0" fmla="*/ 72 w 72"/>
                <a:gd name="T1" fmla="*/ 137 h 138"/>
                <a:gd name="T2" fmla="*/ 26 w 72"/>
                <a:gd name="T3" fmla="*/ 0 h 138"/>
                <a:gd name="T4" fmla="*/ 25 w 72"/>
                <a:gd name="T5" fmla="*/ 0 h 138"/>
                <a:gd name="T6" fmla="*/ 51 w 72"/>
                <a:gd name="T7" fmla="*/ 77 h 138"/>
                <a:gd name="T8" fmla="*/ 67 w 72"/>
                <a:gd name="T9" fmla="*/ 126 h 138"/>
                <a:gd name="T10" fmla="*/ 69 w 72"/>
                <a:gd name="T11" fmla="*/ 133 h 138"/>
                <a:gd name="T12" fmla="*/ 69 w 72"/>
                <a:gd name="T13" fmla="*/ 133 h 138"/>
                <a:gd name="T14" fmla="*/ 1 w 72"/>
                <a:gd name="T15" fmla="*/ 16 h 138"/>
                <a:gd name="T16" fmla="*/ 0 w 72"/>
                <a:gd name="T17" fmla="*/ 17 h 138"/>
                <a:gd name="T18" fmla="*/ 71 w 72"/>
                <a:gd name="T19" fmla="*/ 138 h 138"/>
                <a:gd name="T20" fmla="*/ 72 w 72"/>
                <a:gd name="T21" fmla="*/ 1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38">
                  <a:moveTo>
                    <a:pt x="72" y="137"/>
                  </a:moveTo>
                  <a:cubicBezTo>
                    <a:pt x="56" y="92"/>
                    <a:pt x="41" y="46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4" y="26"/>
                    <a:pt x="42" y="52"/>
                    <a:pt x="51" y="77"/>
                  </a:cubicBezTo>
                  <a:cubicBezTo>
                    <a:pt x="56" y="93"/>
                    <a:pt x="61" y="110"/>
                    <a:pt x="67" y="126"/>
                  </a:cubicBezTo>
                  <a:cubicBezTo>
                    <a:pt x="68" y="128"/>
                    <a:pt x="68" y="131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46" y="94"/>
                    <a:pt x="24" y="55"/>
                    <a:pt x="1" y="16"/>
                  </a:cubicBezTo>
                  <a:cubicBezTo>
                    <a:pt x="1" y="16"/>
                    <a:pt x="0" y="16"/>
                    <a:pt x="0" y="17"/>
                  </a:cubicBezTo>
                  <a:cubicBezTo>
                    <a:pt x="24" y="57"/>
                    <a:pt x="47" y="97"/>
                    <a:pt x="71" y="138"/>
                  </a:cubicBezTo>
                  <a:cubicBezTo>
                    <a:pt x="71" y="138"/>
                    <a:pt x="72" y="138"/>
                    <a:pt x="72" y="137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383">
              <a:extLst>
                <a:ext uri="{FF2B5EF4-FFF2-40B4-BE49-F238E27FC236}">
                  <a16:creationId xmlns:a16="http://schemas.microsoft.com/office/drawing/2014/main" id="{5A28573A-FB15-447A-9821-FB540F1E2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727"/>
              <a:ext cx="196" cy="214"/>
            </a:xfrm>
            <a:custGeom>
              <a:avLst/>
              <a:gdLst>
                <a:gd name="T0" fmla="*/ 107 w 107"/>
                <a:gd name="T1" fmla="*/ 116 h 117"/>
                <a:gd name="T2" fmla="*/ 18 w 107"/>
                <a:gd name="T3" fmla="*/ 0 h 117"/>
                <a:gd name="T4" fmla="*/ 17 w 107"/>
                <a:gd name="T5" fmla="*/ 1 h 117"/>
                <a:gd name="T6" fmla="*/ 68 w 107"/>
                <a:gd name="T7" fmla="*/ 67 h 117"/>
                <a:gd name="T8" fmla="*/ 99 w 107"/>
                <a:gd name="T9" fmla="*/ 107 h 117"/>
                <a:gd name="T10" fmla="*/ 103 w 107"/>
                <a:gd name="T11" fmla="*/ 113 h 117"/>
                <a:gd name="T12" fmla="*/ 102 w 107"/>
                <a:gd name="T13" fmla="*/ 113 h 117"/>
                <a:gd name="T14" fmla="*/ 1 w 107"/>
                <a:gd name="T15" fmla="*/ 26 h 117"/>
                <a:gd name="T16" fmla="*/ 0 w 107"/>
                <a:gd name="T17" fmla="*/ 26 h 117"/>
                <a:gd name="T18" fmla="*/ 106 w 107"/>
                <a:gd name="T19" fmla="*/ 117 h 117"/>
                <a:gd name="T20" fmla="*/ 107 w 107"/>
                <a:gd name="T21" fmla="*/ 11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17">
                  <a:moveTo>
                    <a:pt x="107" y="116"/>
                  </a:moveTo>
                  <a:cubicBezTo>
                    <a:pt x="77" y="78"/>
                    <a:pt x="48" y="39"/>
                    <a:pt x="18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100" y="109"/>
                    <a:pt x="102" y="111"/>
                    <a:pt x="103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69" y="84"/>
                    <a:pt x="35" y="55"/>
                    <a:pt x="1" y="26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35" y="56"/>
                    <a:pt x="71" y="87"/>
                    <a:pt x="106" y="117"/>
                  </a:cubicBezTo>
                  <a:cubicBezTo>
                    <a:pt x="106" y="117"/>
                    <a:pt x="107" y="117"/>
                    <a:pt x="107" y="11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384">
              <a:extLst>
                <a:ext uri="{FF2B5EF4-FFF2-40B4-BE49-F238E27FC236}">
                  <a16:creationId xmlns:a16="http://schemas.microsoft.com/office/drawing/2014/main" id="{4DD1E83F-835A-4F52-A53F-2EB557DF6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31"/>
              <a:ext cx="263" cy="110"/>
            </a:xfrm>
            <a:custGeom>
              <a:avLst/>
              <a:gdLst>
                <a:gd name="T0" fmla="*/ 143 w 144"/>
                <a:gd name="T1" fmla="*/ 59 h 60"/>
                <a:gd name="T2" fmla="*/ 8 w 144"/>
                <a:gd name="T3" fmla="*/ 0 h 60"/>
                <a:gd name="T4" fmla="*/ 7 w 144"/>
                <a:gd name="T5" fmla="*/ 1 h 60"/>
                <a:gd name="T6" fmla="*/ 79 w 144"/>
                <a:gd name="T7" fmla="*/ 32 h 60"/>
                <a:gd name="T8" fmla="*/ 128 w 144"/>
                <a:gd name="T9" fmla="*/ 53 h 60"/>
                <a:gd name="T10" fmla="*/ 139 w 144"/>
                <a:gd name="T11" fmla="*/ 58 h 60"/>
                <a:gd name="T12" fmla="*/ 1 w 144"/>
                <a:gd name="T13" fmla="*/ 29 h 60"/>
                <a:gd name="T14" fmla="*/ 1 w 144"/>
                <a:gd name="T15" fmla="*/ 30 h 60"/>
                <a:gd name="T16" fmla="*/ 143 w 144"/>
                <a:gd name="T17" fmla="*/ 60 h 60"/>
                <a:gd name="T18" fmla="*/ 143 w 144"/>
                <a:gd name="T1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60">
                  <a:moveTo>
                    <a:pt x="143" y="59"/>
                  </a:moveTo>
                  <a:cubicBezTo>
                    <a:pt x="98" y="39"/>
                    <a:pt x="53" y="2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31" y="11"/>
                    <a:pt x="55" y="22"/>
                    <a:pt x="79" y="32"/>
                  </a:cubicBezTo>
                  <a:cubicBezTo>
                    <a:pt x="95" y="39"/>
                    <a:pt x="111" y="46"/>
                    <a:pt x="128" y="53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93" y="48"/>
                    <a:pt x="47" y="39"/>
                    <a:pt x="1" y="29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143" y="60"/>
                    <a:pt x="143" y="60"/>
                    <a:pt x="143" y="60"/>
                  </a:cubicBezTo>
                  <a:cubicBezTo>
                    <a:pt x="144" y="60"/>
                    <a:pt x="144" y="59"/>
                    <a:pt x="143" y="59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385">
              <a:extLst>
                <a:ext uri="{FF2B5EF4-FFF2-40B4-BE49-F238E27FC236}">
                  <a16:creationId xmlns:a16="http://schemas.microsoft.com/office/drawing/2014/main" id="{72F529CC-3F07-41FE-9195-27A81A1E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935"/>
              <a:ext cx="261" cy="55"/>
            </a:xfrm>
            <a:custGeom>
              <a:avLst/>
              <a:gdLst>
                <a:gd name="T0" fmla="*/ 142 w 143"/>
                <a:gd name="T1" fmla="*/ 0 h 30"/>
                <a:gd name="T2" fmla="*/ 0 w 143"/>
                <a:gd name="T3" fmla="*/ 1 h 30"/>
                <a:gd name="T4" fmla="*/ 0 w 143"/>
                <a:gd name="T5" fmla="*/ 2 h 30"/>
                <a:gd name="T6" fmla="*/ 78 w 143"/>
                <a:gd name="T7" fmla="*/ 1 h 30"/>
                <a:gd name="T8" fmla="*/ 130 w 143"/>
                <a:gd name="T9" fmla="*/ 1 h 30"/>
                <a:gd name="T10" fmla="*/ 138 w 143"/>
                <a:gd name="T11" fmla="*/ 1 h 30"/>
                <a:gd name="T12" fmla="*/ 137 w 143"/>
                <a:gd name="T13" fmla="*/ 1 h 30"/>
                <a:gd name="T14" fmla="*/ 4 w 143"/>
                <a:gd name="T15" fmla="*/ 29 h 30"/>
                <a:gd name="T16" fmla="*/ 4 w 143"/>
                <a:gd name="T17" fmla="*/ 30 h 30"/>
                <a:gd name="T18" fmla="*/ 142 w 143"/>
                <a:gd name="T19" fmla="*/ 1 h 30"/>
                <a:gd name="T20" fmla="*/ 142 w 14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" h="30">
                  <a:moveTo>
                    <a:pt x="142" y="0"/>
                  </a:moveTo>
                  <a:cubicBezTo>
                    <a:pt x="95" y="0"/>
                    <a:pt x="47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6" y="1"/>
                    <a:pt x="52" y="1"/>
                    <a:pt x="78" y="1"/>
                  </a:cubicBezTo>
                  <a:cubicBezTo>
                    <a:pt x="95" y="1"/>
                    <a:pt x="113" y="1"/>
                    <a:pt x="130" y="1"/>
                  </a:cubicBezTo>
                  <a:cubicBezTo>
                    <a:pt x="133" y="1"/>
                    <a:pt x="135" y="1"/>
                    <a:pt x="138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93" y="11"/>
                    <a:pt x="48" y="20"/>
                    <a:pt x="4" y="29"/>
                  </a:cubicBezTo>
                  <a:cubicBezTo>
                    <a:pt x="3" y="29"/>
                    <a:pt x="4" y="30"/>
                    <a:pt x="4" y="30"/>
                  </a:cubicBezTo>
                  <a:cubicBezTo>
                    <a:pt x="50" y="20"/>
                    <a:pt x="96" y="11"/>
                    <a:pt x="142" y="1"/>
                  </a:cubicBezTo>
                  <a:cubicBezTo>
                    <a:pt x="143" y="1"/>
                    <a:pt x="143" y="0"/>
                    <a:pt x="142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386">
              <a:extLst>
                <a:ext uri="{FF2B5EF4-FFF2-40B4-BE49-F238E27FC236}">
                  <a16:creationId xmlns:a16="http://schemas.microsoft.com/office/drawing/2014/main" id="{080CC34B-EBC6-4D8D-A1F2-0A59459F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937"/>
              <a:ext cx="255" cy="132"/>
            </a:xfrm>
            <a:custGeom>
              <a:avLst/>
              <a:gdLst>
                <a:gd name="T0" fmla="*/ 139 w 140"/>
                <a:gd name="T1" fmla="*/ 0 h 72"/>
                <a:gd name="T2" fmla="*/ 0 w 140"/>
                <a:gd name="T3" fmla="*/ 47 h 72"/>
                <a:gd name="T4" fmla="*/ 1 w 140"/>
                <a:gd name="T5" fmla="*/ 48 h 72"/>
                <a:gd name="T6" fmla="*/ 80 w 140"/>
                <a:gd name="T7" fmla="*/ 21 h 72"/>
                <a:gd name="T8" fmla="*/ 128 w 140"/>
                <a:gd name="T9" fmla="*/ 4 h 72"/>
                <a:gd name="T10" fmla="*/ 135 w 140"/>
                <a:gd name="T11" fmla="*/ 2 h 72"/>
                <a:gd name="T12" fmla="*/ 135 w 140"/>
                <a:gd name="T13" fmla="*/ 3 h 72"/>
                <a:gd name="T14" fmla="*/ 19 w 140"/>
                <a:gd name="T15" fmla="*/ 71 h 72"/>
                <a:gd name="T16" fmla="*/ 20 w 140"/>
                <a:gd name="T17" fmla="*/ 72 h 72"/>
                <a:gd name="T18" fmla="*/ 140 w 140"/>
                <a:gd name="T19" fmla="*/ 1 h 72"/>
                <a:gd name="T20" fmla="*/ 139 w 140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72">
                  <a:moveTo>
                    <a:pt x="139" y="0"/>
                  </a:moveTo>
                  <a:cubicBezTo>
                    <a:pt x="93" y="15"/>
                    <a:pt x="47" y="31"/>
                    <a:pt x="0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27" y="39"/>
                    <a:pt x="53" y="30"/>
                    <a:pt x="80" y="21"/>
                  </a:cubicBezTo>
                  <a:cubicBezTo>
                    <a:pt x="96" y="15"/>
                    <a:pt x="112" y="10"/>
                    <a:pt x="128" y="4"/>
                  </a:cubicBezTo>
                  <a:cubicBezTo>
                    <a:pt x="131" y="4"/>
                    <a:pt x="133" y="3"/>
                    <a:pt x="135" y="2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96" y="25"/>
                    <a:pt x="58" y="48"/>
                    <a:pt x="19" y="71"/>
                  </a:cubicBezTo>
                  <a:cubicBezTo>
                    <a:pt x="19" y="71"/>
                    <a:pt x="19" y="72"/>
                    <a:pt x="20" y="72"/>
                  </a:cubicBezTo>
                  <a:cubicBezTo>
                    <a:pt x="60" y="48"/>
                    <a:pt x="100" y="24"/>
                    <a:pt x="140" y="1"/>
                  </a:cubicBezTo>
                  <a:cubicBezTo>
                    <a:pt x="140" y="0"/>
                    <a:pt x="140" y="0"/>
                    <a:pt x="139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387">
              <a:extLst>
                <a:ext uri="{FF2B5EF4-FFF2-40B4-BE49-F238E27FC236}">
                  <a16:creationId xmlns:a16="http://schemas.microsoft.com/office/drawing/2014/main" id="{D0A3F0BB-4B25-497C-8969-420EBD8F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935"/>
              <a:ext cx="182" cy="231"/>
            </a:xfrm>
            <a:custGeom>
              <a:avLst/>
              <a:gdLst>
                <a:gd name="T0" fmla="*/ 99 w 100"/>
                <a:gd name="T1" fmla="*/ 1 h 126"/>
                <a:gd name="T2" fmla="*/ 0 w 100"/>
                <a:gd name="T3" fmla="*/ 111 h 126"/>
                <a:gd name="T4" fmla="*/ 1 w 100"/>
                <a:gd name="T5" fmla="*/ 111 h 126"/>
                <a:gd name="T6" fmla="*/ 53 w 100"/>
                <a:gd name="T7" fmla="*/ 53 h 126"/>
                <a:gd name="T8" fmla="*/ 89 w 100"/>
                <a:gd name="T9" fmla="*/ 14 h 126"/>
                <a:gd name="T10" fmla="*/ 97 w 100"/>
                <a:gd name="T11" fmla="*/ 5 h 126"/>
                <a:gd name="T12" fmla="*/ 26 w 100"/>
                <a:gd name="T13" fmla="*/ 125 h 126"/>
                <a:gd name="T14" fmla="*/ 27 w 100"/>
                <a:gd name="T15" fmla="*/ 126 h 126"/>
                <a:gd name="T16" fmla="*/ 100 w 100"/>
                <a:gd name="T17" fmla="*/ 1 h 126"/>
                <a:gd name="T18" fmla="*/ 99 w 100"/>
                <a:gd name="T19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26">
                  <a:moveTo>
                    <a:pt x="99" y="1"/>
                  </a:moveTo>
                  <a:cubicBezTo>
                    <a:pt x="66" y="37"/>
                    <a:pt x="33" y="74"/>
                    <a:pt x="0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8" y="92"/>
                    <a:pt x="35" y="73"/>
                    <a:pt x="53" y="53"/>
                  </a:cubicBezTo>
                  <a:cubicBezTo>
                    <a:pt x="65" y="40"/>
                    <a:pt x="77" y="27"/>
                    <a:pt x="89" y="14"/>
                  </a:cubicBezTo>
                  <a:cubicBezTo>
                    <a:pt x="91" y="11"/>
                    <a:pt x="94" y="8"/>
                    <a:pt x="97" y="5"/>
                  </a:cubicBezTo>
                  <a:cubicBezTo>
                    <a:pt x="73" y="45"/>
                    <a:pt x="50" y="85"/>
                    <a:pt x="26" y="125"/>
                  </a:cubicBezTo>
                  <a:cubicBezTo>
                    <a:pt x="26" y="126"/>
                    <a:pt x="27" y="126"/>
                    <a:pt x="27" y="126"/>
                  </a:cubicBezTo>
                  <a:cubicBezTo>
                    <a:pt x="51" y="84"/>
                    <a:pt x="76" y="43"/>
                    <a:pt x="100" y="1"/>
                  </a:cubicBezTo>
                  <a:cubicBezTo>
                    <a:pt x="100" y="1"/>
                    <a:pt x="99" y="0"/>
                    <a:pt x="99" y="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88">
              <a:extLst>
                <a:ext uri="{FF2B5EF4-FFF2-40B4-BE49-F238E27FC236}">
                  <a16:creationId xmlns:a16="http://schemas.microsoft.com/office/drawing/2014/main" id="{8BC7F735-6AEA-48C5-A224-20D3B3A74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941"/>
              <a:ext cx="101" cy="252"/>
            </a:xfrm>
            <a:custGeom>
              <a:avLst/>
              <a:gdLst>
                <a:gd name="T0" fmla="*/ 54 w 55"/>
                <a:gd name="T1" fmla="*/ 0 h 138"/>
                <a:gd name="T2" fmla="*/ 0 w 55"/>
                <a:gd name="T3" fmla="*/ 134 h 138"/>
                <a:gd name="T4" fmla="*/ 1 w 55"/>
                <a:gd name="T5" fmla="*/ 134 h 138"/>
                <a:gd name="T6" fmla="*/ 31 w 55"/>
                <a:gd name="T7" fmla="*/ 59 h 138"/>
                <a:gd name="T8" fmla="*/ 51 w 55"/>
                <a:gd name="T9" fmla="*/ 12 h 138"/>
                <a:gd name="T10" fmla="*/ 53 w 55"/>
                <a:gd name="T11" fmla="*/ 5 h 138"/>
                <a:gd name="T12" fmla="*/ 53 w 55"/>
                <a:gd name="T13" fmla="*/ 5 h 138"/>
                <a:gd name="T14" fmla="*/ 30 w 55"/>
                <a:gd name="T15" fmla="*/ 138 h 138"/>
                <a:gd name="T16" fmla="*/ 31 w 55"/>
                <a:gd name="T17" fmla="*/ 138 h 138"/>
                <a:gd name="T18" fmla="*/ 55 w 55"/>
                <a:gd name="T19" fmla="*/ 0 h 138"/>
                <a:gd name="T20" fmla="*/ 54 w 55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38">
                  <a:moveTo>
                    <a:pt x="54" y="0"/>
                  </a:moveTo>
                  <a:cubicBezTo>
                    <a:pt x="36" y="45"/>
                    <a:pt x="18" y="89"/>
                    <a:pt x="0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1" y="109"/>
                    <a:pt x="21" y="84"/>
                    <a:pt x="31" y="59"/>
                  </a:cubicBezTo>
                  <a:cubicBezTo>
                    <a:pt x="38" y="44"/>
                    <a:pt x="44" y="28"/>
                    <a:pt x="51" y="12"/>
                  </a:cubicBezTo>
                  <a:cubicBezTo>
                    <a:pt x="52" y="9"/>
                    <a:pt x="52" y="7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6" y="49"/>
                    <a:pt x="38" y="93"/>
                    <a:pt x="30" y="138"/>
                  </a:cubicBezTo>
                  <a:cubicBezTo>
                    <a:pt x="30" y="138"/>
                    <a:pt x="31" y="138"/>
                    <a:pt x="31" y="138"/>
                  </a:cubicBezTo>
                  <a:cubicBezTo>
                    <a:pt x="39" y="92"/>
                    <a:pt x="47" y="46"/>
                    <a:pt x="55" y="0"/>
                  </a:cubicBezTo>
                  <a:cubicBezTo>
                    <a:pt x="55" y="0"/>
                    <a:pt x="54" y="0"/>
                    <a:pt x="54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89">
              <a:extLst>
                <a:ext uri="{FF2B5EF4-FFF2-40B4-BE49-F238E27FC236}">
                  <a16:creationId xmlns:a16="http://schemas.microsoft.com/office/drawing/2014/main" id="{D8F5BFDF-AF8D-4214-91EC-C3ACF742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937"/>
              <a:ext cx="56" cy="261"/>
            </a:xfrm>
            <a:custGeom>
              <a:avLst/>
              <a:gdLst>
                <a:gd name="T0" fmla="*/ 1 w 31"/>
                <a:gd name="T1" fmla="*/ 143 h 143"/>
                <a:gd name="T2" fmla="*/ 5 w 31"/>
                <a:gd name="T3" fmla="*/ 63 h 143"/>
                <a:gd name="T4" fmla="*/ 8 w 31"/>
                <a:gd name="T5" fmla="*/ 12 h 143"/>
                <a:gd name="T6" fmla="*/ 8 w 31"/>
                <a:gd name="T7" fmla="*/ 5 h 143"/>
                <a:gd name="T8" fmla="*/ 8 w 31"/>
                <a:gd name="T9" fmla="*/ 6 h 143"/>
                <a:gd name="T10" fmla="*/ 30 w 31"/>
                <a:gd name="T11" fmla="*/ 137 h 143"/>
                <a:gd name="T12" fmla="*/ 31 w 31"/>
                <a:gd name="T13" fmla="*/ 137 h 143"/>
                <a:gd name="T14" fmla="*/ 8 w 31"/>
                <a:gd name="T15" fmla="*/ 0 h 143"/>
                <a:gd name="T16" fmla="*/ 8 w 31"/>
                <a:gd name="T17" fmla="*/ 1 h 143"/>
                <a:gd name="T18" fmla="*/ 0 w 31"/>
                <a:gd name="T19" fmla="*/ 143 h 143"/>
                <a:gd name="T20" fmla="*/ 1 w 31"/>
                <a:gd name="T21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43">
                  <a:moveTo>
                    <a:pt x="1" y="143"/>
                  </a:moveTo>
                  <a:cubicBezTo>
                    <a:pt x="2" y="117"/>
                    <a:pt x="4" y="90"/>
                    <a:pt x="5" y="63"/>
                  </a:cubicBezTo>
                  <a:cubicBezTo>
                    <a:pt x="6" y="46"/>
                    <a:pt x="7" y="29"/>
                    <a:pt x="8" y="12"/>
                  </a:cubicBezTo>
                  <a:cubicBezTo>
                    <a:pt x="8" y="10"/>
                    <a:pt x="8" y="7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6" y="50"/>
                    <a:pt x="23" y="93"/>
                    <a:pt x="30" y="137"/>
                  </a:cubicBezTo>
                  <a:cubicBezTo>
                    <a:pt x="30" y="138"/>
                    <a:pt x="31" y="137"/>
                    <a:pt x="31" y="137"/>
                  </a:cubicBezTo>
                  <a:cubicBezTo>
                    <a:pt x="23" y="91"/>
                    <a:pt x="16" y="46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5" y="48"/>
                    <a:pt x="3" y="96"/>
                    <a:pt x="0" y="143"/>
                  </a:cubicBezTo>
                  <a:cubicBezTo>
                    <a:pt x="1" y="143"/>
                    <a:pt x="1" y="143"/>
                    <a:pt x="1" y="14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390">
              <a:extLst>
                <a:ext uri="{FF2B5EF4-FFF2-40B4-BE49-F238E27FC236}">
                  <a16:creationId xmlns:a16="http://schemas.microsoft.com/office/drawing/2014/main" id="{C01CCC3E-DE7B-474D-A741-1883ACB4C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937"/>
              <a:ext cx="166" cy="243"/>
            </a:xfrm>
            <a:custGeom>
              <a:avLst/>
              <a:gdLst>
                <a:gd name="T0" fmla="*/ 68 w 91"/>
                <a:gd name="T1" fmla="*/ 132 h 133"/>
                <a:gd name="T2" fmla="*/ 33 w 91"/>
                <a:gd name="T3" fmla="*/ 63 h 133"/>
                <a:gd name="T4" fmla="*/ 9 w 91"/>
                <a:gd name="T5" fmla="*/ 15 h 133"/>
                <a:gd name="T6" fmla="*/ 3 w 91"/>
                <a:gd name="T7" fmla="*/ 4 h 133"/>
                <a:gd name="T8" fmla="*/ 90 w 91"/>
                <a:gd name="T9" fmla="*/ 114 h 133"/>
                <a:gd name="T10" fmla="*/ 91 w 91"/>
                <a:gd name="T11" fmla="*/ 113 h 133"/>
                <a:gd name="T12" fmla="*/ 1 w 91"/>
                <a:gd name="T13" fmla="*/ 0 h 133"/>
                <a:gd name="T14" fmla="*/ 1 w 91"/>
                <a:gd name="T15" fmla="*/ 1 h 133"/>
                <a:gd name="T16" fmla="*/ 67 w 91"/>
                <a:gd name="T17" fmla="*/ 133 h 133"/>
                <a:gd name="T18" fmla="*/ 68 w 91"/>
                <a:gd name="T19" fmla="*/ 13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133">
                  <a:moveTo>
                    <a:pt x="68" y="132"/>
                  </a:moveTo>
                  <a:cubicBezTo>
                    <a:pt x="56" y="109"/>
                    <a:pt x="44" y="86"/>
                    <a:pt x="33" y="63"/>
                  </a:cubicBezTo>
                  <a:cubicBezTo>
                    <a:pt x="25" y="47"/>
                    <a:pt x="17" y="31"/>
                    <a:pt x="9" y="15"/>
                  </a:cubicBezTo>
                  <a:cubicBezTo>
                    <a:pt x="7" y="11"/>
                    <a:pt x="5" y="8"/>
                    <a:pt x="3" y="4"/>
                  </a:cubicBezTo>
                  <a:cubicBezTo>
                    <a:pt x="32" y="41"/>
                    <a:pt x="61" y="77"/>
                    <a:pt x="90" y="114"/>
                  </a:cubicBezTo>
                  <a:cubicBezTo>
                    <a:pt x="91" y="114"/>
                    <a:pt x="91" y="114"/>
                    <a:pt x="91" y="113"/>
                  </a:cubicBezTo>
                  <a:cubicBezTo>
                    <a:pt x="61" y="76"/>
                    <a:pt x="31" y="38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3" y="45"/>
                    <a:pt x="45" y="89"/>
                    <a:pt x="67" y="133"/>
                  </a:cubicBezTo>
                  <a:cubicBezTo>
                    <a:pt x="68" y="132"/>
                    <a:pt x="68" y="132"/>
                    <a:pt x="68" y="132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91">
              <a:extLst>
                <a:ext uri="{FF2B5EF4-FFF2-40B4-BE49-F238E27FC236}">
                  <a16:creationId xmlns:a16="http://schemas.microsoft.com/office/drawing/2014/main" id="{544056C9-12F4-4D6D-90B1-4E97D4146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941"/>
              <a:ext cx="230" cy="172"/>
            </a:xfrm>
            <a:custGeom>
              <a:avLst/>
              <a:gdLst>
                <a:gd name="T0" fmla="*/ 115 w 126"/>
                <a:gd name="T1" fmla="*/ 94 h 94"/>
                <a:gd name="T2" fmla="*/ 50 w 126"/>
                <a:gd name="T3" fmla="*/ 41 h 94"/>
                <a:gd name="T4" fmla="*/ 10 w 126"/>
                <a:gd name="T5" fmla="*/ 8 h 94"/>
                <a:gd name="T6" fmla="*/ 4 w 126"/>
                <a:gd name="T7" fmla="*/ 3 h 94"/>
                <a:gd name="T8" fmla="*/ 5 w 126"/>
                <a:gd name="T9" fmla="*/ 3 h 94"/>
                <a:gd name="T10" fmla="*/ 125 w 126"/>
                <a:gd name="T11" fmla="*/ 66 h 94"/>
                <a:gd name="T12" fmla="*/ 126 w 126"/>
                <a:gd name="T13" fmla="*/ 65 h 94"/>
                <a:gd name="T14" fmla="*/ 1 w 126"/>
                <a:gd name="T15" fmla="*/ 0 h 94"/>
                <a:gd name="T16" fmla="*/ 0 w 126"/>
                <a:gd name="T17" fmla="*/ 1 h 94"/>
                <a:gd name="T18" fmla="*/ 115 w 126"/>
                <a:gd name="T19" fmla="*/ 94 h 94"/>
                <a:gd name="T20" fmla="*/ 115 w 126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94">
                  <a:moveTo>
                    <a:pt x="115" y="94"/>
                  </a:moveTo>
                  <a:cubicBezTo>
                    <a:pt x="94" y="76"/>
                    <a:pt x="72" y="58"/>
                    <a:pt x="50" y="41"/>
                  </a:cubicBezTo>
                  <a:cubicBezTo>
                    <a:pt x="37" y="30"/>
                    <a:pt x="24" y="19"/>
                    <a:pt x="10" y="8"/>
                  </a:cubicBezTo>
                  <a:cubicBezTo>
                    <a:pt x="8" y="6"/>
                    <a:pt x="6" y="5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5" y="24"/>
                    <a:pt x="85" y="45"/>
                    <a:pt x="125" y="66"/>
                  </a:cubicBezTo>
                  <a:cubicBezTo>
                    <a:pt x="126" y="66"/>
                    <a:pt x="126" y="65"/>
                    <a:pt x="126" y="65"/>
                  </a:cubicBezTo>
                  <a:cubicBezTo>
                    <a:pt x="84" y="44"/>
                    <a:pt x="42" y="2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8" y="32"/>
                    <a:pt x="77" y="63"/>
                    <a:pt x="115" y="94"/>
                  </a:cubicBezTo>
                  <a:cubicBezTo>
                    <a:pt x="115" y="94"/>
                    <a:pt x="115" y="94"/>
                    <a:pt x="115" y="9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92">
              <a:extLst>
                <a:ext uri="{FF2B5EF4-FFF2-40B4-BE49-F238E27FC236}">
                  <a16:creationId xmlns:a16="http://schemas.microsoft.com/office/drawing/2014/main" id="{D650BAEC-8A09-43BB-A407-4E4F1CC42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937"/>
              <a:ext cx="257" cy="99"/>
            </a:xfrm>
            <a:custGeom>
              <a:avLst/>
              <a:gdLst>
                <a:gd name="T0" fmla="*/ 141 w 141"/>
                <a:gd name="T1" fmla="*/ 53 h 54"/>
                <a:gd name="T2" fmla="*/ 60 w 141"/>
                <a:gd name="T3" fmla="*/ 23 h 54"/>
                <a:gd name="T4" fmla="*/ 11 w 141"/>
                <a:gd name="T5" fmla="*/ 4 h 54"/>
                <a:gd name="T6" fmla="*/ 1 w 141"/>
                <a:gd name="T7" fmla="*/ 1 h 54"/>
                <a:gd name="T8" fmla="*/ 1 w 141"/>
                <a:gd name="T9" fmla="*/ 1 h 54"/>
                <a:gd name="T10" fmla="*/ 5 w 141"/>
                <a:gd name="T11" fmla="*/ 2 h 54"/>
                <a:gd name="T12" fmla="*/ 138 w 141"/>
                <a:gd name="T13" fmla="*/ 22 h 54"/>
                <a:gd name="T14" fmla="*/ 139 w 141"/>
                <a:gd name="T15" fmla="*/ 21 h 54"/>
                <a:gd name="T16" fmla="*/ 0 w 141"/>
                <a:gd name="T17" fmla="*/ 0 h 54"/>
                <a:gd name="T18" fmla="*/ 0 w 141"/>
                <a:gd name="T19" fmla="*/ 1 h 54"/>
                <a:gd name="T20" fmla="*/ 141 w 141"/>
                <a:gd name="T21" fmla="*/ 54 h 54"/>
                <a:gd name="T22" fmla="*/ 141 w 141"/>
                <a:gd name="T2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54">
                  <a:moveTo>
                    <a:pt x="141" y="53"/>
                  </a:moveTo>
                  <a:cubicBezTo>
                    <a:pt x="114" y="43"/>
                    <a:pt x="87" y="33"/>
                    <a:pt x="60" y="23"/>
                  </a:cubicBezTo>
                  <a:cubicBezTo>
                    <a:pt x="44" y="17"/>
                    <a:pt x="27" y="10"/>
                    <a:pt x="11" y="4"/>
                  </a:cubicBezTo>
                  <a:cubicBezTo>
                    <a:pt x="8" y="3"/>
                    <a:pt x="4" y="2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50" y="9"/>
                    <a:pt x="94" y="15"/>
                    <a:pt x="138" y="22"/>
                  </a:cubicBezTo>
                  <a:cubicBezTo>
                    <a:pt x="139" y="22"/>
                    <a:pt x="139" y="21"/>
                    <a:pt x="139" y="21"/>
                  </a:cubicBezTo>
                  <a:cubicBezTo>
                    <a:pt x="93" y="14"/>
                    <a:pt x="46" y="7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7" y="19"/>
                    <a:pt x="94" y="36"/>
                    <a:pt x="141" y="54"/>
                  </a:cubicBezTo>
                  <a:cubicBezTo>
                    <a:pt x="141" y="54"/>
                    <a:pt x="141" y="53"/>
                    <a:pt x="141" y="5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93">
              <a:extLst>
                <a:ext uri="{FF2B5EF4-FFF2-40B4-BE49-F238E27FC236}">
                  <a16:creationId xmlns:a16="http://schemas.microsoft.com/office/drawing/2014/main" id="{07E29E16-684E-479B-83AB-ACCF77ACF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847"/>
              <a:ext cx="279" cy="92"/>
            </a:xfrm>
            <a:custGeom>
              <a:avLst/>
              <a:gdLst>
                <a:gd name="T0" fmla="*/ 153 w 153"/>
                <a:gd name="T1" fmla="*/ 27 h 50"/>
                <a:gd name="T2" fmla="*/ 70 w 153"/>
                <a:gd name="T3" fmla="*/ 39 h 50"/>
                <a:gd name="T4" fmla="*/ 16 w 153"/>
                <a:gd name="T5" fmla="*/ 47 h 50"/>
                <a:gd name="T6" fmla="*/ 5 w 153"/>
                <a:gd name="T7" fmla="*/ 49 h 50"/>
                <a:gd name="T8" fmla="*/ 137 w 153"/>
                <a:gd name="T9" fmla="*/ 1 h 50"/>
                <a:gd name="T10" fmla="*/ 137 w 153"/>
                <a:gd name="T11" fmla="*/ 0 h 50"/>
                <a:gd name="T12" fmla="*/ 0 w 153"/>
                <a:gd name="T13" fmla="*/ 49 h 50"/>
                <a:gd name="T14" fmla="*/ 0 w 153"/>
                <a:gd name="T15" fmla="*/ 50 h 50"/>
                <a:gd name="T16" fmla="*/ 153 w 153"/>
                <a:gd name="T17" fmla="*/ 28 h 50"/>
                <a:gd name="T18" fmla="*/ 153 w 153"/>
                <a:gd name="T1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50">
                  <a:moveTo>
                    <a:pt x="153" y="27"/>
                  </a:moveTo>
                  <a:cubicBezTo>
                    <a:pt x="125" y="31"/>
                    <a:pt x="97" y="35"/>
                    <a:pt x="70" y="39"/>
                  </a:cubicBezTo>
                  <a:cubicBezTo>
                    <a:pt x="52" y="42"/>
                    <a:pt x="34" y="44"/>
                    <a:pt x="16" y="47"/>
                  </a:cubicBezTo>
                  <a:cubicBezTo>
                    <a:pt x="13" y="48"/>
                    <a:pt x="9" y="48"/>
                    <a:pt x="5" y="49"/>
                  </a:cubicBezTo>
                  <a:cubicBezTo>
                    <a:pt x="49" y="33"/>
                    <a:pt x="93" y="17"/>
                    <a:pt x="137" y="1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91" y="16"/>
                    <a:pt x="46" y="33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51" y="43"/>
                    <a:pt x="102" y="35"/>
                    <a:pt x="153" y="28"/>
                  </a:cubicBezTo>
                  <a:cubicBezTo>
                    <a:pt x="153" y="27"/>
                    <a:pt x="153" y="27"/>
                    <a:pt x="153" y="27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94">
              <a:extLst>
                <a:ext uri="{FF2B5EF4-FFF2-40B4-BE49-F238E27FC236}">
                  <a16:creationId xmlns:a16="http://schemas.microsoft.com/office/drawing/2014/main" id="{D70175F1-2CEA-404B-99D2-E2FB1986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778"/>
              <a:ext cx="250" cy="161"/>
            </a:xfrm>
            <a:custGeom>
              <a:avLst/>
              <a:gdLst>
                <a:gd name="T0" fmla="*/ 136 w 137"/>
                <a:gd name="T1" fmla="*/ 20 h 88"/>
                <a:gd name="T2" fmla="*/ 58 w 137"/>
                <a:gd name="T3" fmla="*/ 59 h 88"/>
                <a:gd name="T4" fmla="*/ 12 w 137"/>
                <a:gd name="T5" fmla="*/ 82 h 88"/>
                <a:gd name="T6" fmla="*/ 1 w 137"/>
                <a:gd name="T7" fmla="*/ 87 h 88"/>
                <a:gd name="T8" fmla="*/ 2 w 137"/>
                <a:gd name="T9" fmla="*/ 88 h 88"/>
                <a:gd name="T10" fmla="*/ 5 w 137"/>
                <a:gd name="T11" fmla="*/ 85 h 88"/>
                <a:gd name="T12" fmla="*/ 112 w 137"/>
                <a:gd name="T13" fmla="*/ 1 h 88"/>
                <a:gd name="T14" fmla="*/ 111 w 137"/>
                <a:gd name="T15" fmla="*/ 0 h 88"/>
                <a:gd name="T16" fmla="*/ 1 w 137"/>
                <a:gd name="T17" fmla="*/ 87 h 88"/>
                <a:gd name="T18" fmla="*/ 1 w 137"/>
                <a:gd name="T19" fmla="*/ 88 h 88"/>
                <a:gd name="T20" fmla="*/ 136 w 137"/>
                <a:gd name="T21" fmla="*/ 21 h 88"/>
                <a:gd name="T22" fmla="*/ 136 w 137"/>
                <a:gd name="T2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88">
                  <a:moveTo>
                    <a:pt x="136" y="20"/>
                  </a:moveTo>
                  <a:cubicBezTo>
                    <a:pt x="110" y="33"/>
                    <a:pt x="84" y="46"/>
                    <a:pt x="58" y="59"/>
                  </a:cubicBezTo>
                  <a:cubicBezTo>
                    <a:pt x="43" y="66"/>
                    <a:pt x="27" y="74"/>
                    <a:pt x="12" y="82"/>
                  </a:cubicBezTo>
                  <a:cubicBezTo>
                    <a:pt x="8" y="84"/>
                    <a:pt x="5" y="85"/>
                    <a:pt x="1" y="87"/>
                  </a:cubicBezTo>
                  <a:cubicBezTo>
                    <a:pt x="1" y="87"/>
                    <a:pt x="1" y="88"/>
                    <a:pt x="2" y="88"/>
                  </a:cubicBezTo>
                  <a:cubicBezTo>
                    <a:pt x="3" y="87"/>
                    <a:pt x="4" y="86"/>
                    <a:pt x="5" y="85"/>
                  </a:cubicBezTo>
                  <a:cubicBezTo>
                    <a:pt x="41" y="57"/>
                    <a:pt x="76" y="29"/>
                    <a:pt x="112" y="1"/>
                  </a:cubicBezTo>
                  <a:cubicBezTo>
                    <a:pt x="113" y="1"/>
                    <a:pt x="112" y="0"/>
                    <a:pt x="111" y="0"/>
                  </a:cubicBezTo>
                  <a:cubicBezTo>
                    <a:pt x="75" y="29"/>
                    <a:pt x="38" y="58"/>
                    <a:pt x="1" y="87"/>
                  </a:cubicBezTo>
                  <a:cubicBezTo>
                    <a:pt x="0" y="88"/>
                    <a:pt x="1" y="88"/>
                    <a:pt x="1" y="88"/>
                  </a:cubicBezTo>
                  <a:cubicBezTo>
                    <a:pt x="46" y="66"/>
                    <a:pt x="91" y="43"/>
                    <a:pt x="136" y="21"/>
                  </a:cubicBezTo>
                  <a:cubicBezTo>
                    <a:pt x="137" y="21"/>
                    <a:pt x="136" y="20"/>
                    <a:pt x="136" y="2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95">
              <a:extLst>
                <a:ext uri="{FF2B5EF4-FFF2-40B4-BE49-F238E27FC236}">
                  <a16:creationId xmlns:a16="http://schemas.microsoft.com/office/drawing/2014/main" id="{8EBE1FD0-B11A-4E82-BE75-04873A15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725"/>
              <a:ext cx="195" cy="216"/>
            </a:xfrm>
            <a:custGeom>
              <a:avLst/>
              <a:gdLst>
                <a:gd name="T0" fmla="*/ 106 w 107"/>
                <a:gd name="T1" fmla="*/ 11 h 118"/>
                <a:gd name="T2" fmla="*/ 45 w 107"/>
                <a:gd name="T3" fmla="*/ 72 h 118"/>
                <a:gd name="T4" fmla="*/ 9 w 107"/>
                <a:gd name="T5" fmla="*/ 109 h 118"/>
                <a:gd name="T6" fmla="*/ 1 w 107"/>
                <a:gd name="T7" fmla="*/ 116 h 118"/>
                <a:gd name="T8" fmla="*/ 2 w 107"/>
                <a:gd name="T9" fmla="*/ 117 h 118"/>
                <a:gd name="T10" fmla="*/ 4 w 107"/>
                <a:gd name="T11" fmla="*/ 113 h 118"/>
                <a:gd name="T12" fmla="*/ 76 w 107"/>
                <a:gd name="T13" fmla="*/ 1 h 118"/>
                <a:gd name="T14" fmla="*/ 75 w 107"/>
                <a:gd name="T15" fmla="*/ 0 h 118"/>
                <a:gd name="T16" fmla="*/ 1 w 107"/>
                <a:gd name="T17" fmla="*/ 117 h 118"/>
                <a:gd name="T18" fmla="*/ 1 w 107"/>
                <a:gd name="T19" fmla="*/ 117 h 118"/>
                <a:gd name="T20" fmla="*/ 107 w 107"/>
                <a:gd name="T21" fmla="*/ 12 h 118"/>
                <a:gd name="T22" fmla="*/ 106 w 107"/>
                <a:gd name="T23" fmla="*/ 1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118">
                  <a:moveTo>
                    <a:pt x="106" y="11"/>
                  </a:moveTo>
                  <a:cubicBezTo>
                    <a:pt x="86" y="31"/>
                    <a:pt x="65" y="52"/>
                    <a:pt x="45" y="72"/>
                  </a:cubicBezTo>
                  <a:cubicBezTo>
                    <a:pt x="33" y="84"/>
                    <a:pt x="21" y="96"/>
                    <a:pt x="9" y="109"/>
                  </a:cubicBezTo>
                  <a:cubicBezTo>
                    <a:pt x="6" y="111"/>
                    <a:pt x="4" y="114"/>
                    <a:pt x="1" y="116"/>
                  </a:cubicBezTo>
                  <a:cubicBezTo>
                    <a:pt x="0" y="117"/>
                    <a:pt x="1" y="118"/>
                    <a:pt x="2" y="117"/>
                  </a:cubicBezTo>
                  <a:cubicBezTo>
                    <a:pt x="3" y="115"/>
                    <a:pt x="3" y="114"/>
                    <a:pt x="4" y="113"/>
                  </a:cubicBezTo>
                  <a:cubicBezTo>
                    <a:pt x="28" y="75"/>
                    <a:pt x="52" y="38"/>
                    <a:pt x="76" y="1"/>
                  </a:cubicBezTo>
                  <a:cubicBezTo>
                    <a:pt x="77" y="0"/>
                    <a:pt x="76" y="0"/>
                    <a:pt x="75" y="0"/>
                  </a:cubicBezTo>
                  <a:cubicBezTo>
                    <a:pt x="50" y="39"/>
                    <a:pt x="26" y="78"/>
                    <a:pt x="1" y="117"/>
                  </a:cubicBezTo>
                  <a:cubicBezTo>
                    <a:pt x="0" y="117"/>
                    <a:pt x="1" y="118"/>
                    <a:pt x="1" y="117"/>
                  </a:cubicBezTo>
                  <a:cubicBezTo>
                    <a:pt x="36" y="82"/>
                    <a:pt x="72" y="47"/>
                    <a:pt x="107" y="12"/>
                  </a:cubicBezTo>
                  <a:cubicBezTo>
                    <a:pt x="107" y="11"/>
                    <a:pt x="106" y="11"/>
                    <a:pt x="106" y="1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96">
              <a:extLst>
                <a:ext uri="{FF2B5EF4-FFF2-40B4-BE49-F238E27FC236}">
                  <a16:creationId xmlns:a16="http://schemas.microsoft.com/office/drawing/2014/main" id="{36F2C5B8-2A6C-42F6-8D3A-E5464B97E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676"/>
              <a:ext cx="73" cy="265"/>
            </a:xfrm>
            <a:custGeom>
              <a:avLst/>
              <a:gdLst>
                <a:gd name="T0" fmla="*/ 39 w 40"/>
                <a:gd name="T1" fmla="*/ 3 h 145"/>
                <a:gd name="T2" fmla="*/ 19 w 40"/>
                <a:gd name="T3" fmla="*/ 77 h 145"/>
                <a:gd name="T4" fmla="*/ 5 w 40"/>
                <a:gd name="T5" fmla="*/ 128 h 145"/>
                <a:gd name="T6" fmla="*/ 2 w 40"/>
                <a:gd name="T7" fmla="*/ 140 h 145"/>
                <a:gd name="T8" fmla="*/ 10 w 40"/>
                <a:gd name="T9" fmla="*/ 1 h 145"/>
                <a:gd name="T10" fmla="*/ 9 w 40"/>
                <a:gd name="T11" fmla="*/ 1 h 145"/>
                <a:gd name="T12" fmla="*/ 0 w 40"/>
                <a:gd name="T13" fmla="*/ 144 h 145"/>
                <a:gd name="T14" fmla="*/ 1 w 40"/>
                <a:gd name="T15" fmla="*/ 144 h 145"/>
                <a:gd name="T16" fmla="*/ 40 w 40"/>
                <a:gd name="T17" fmla="*/ 4 h 145"/>
                <a:gd name="T18" fmla="*/ 39 w 40"/>
                <a:gd name="T19" fmla="*/ 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45">
                  <a:moveTo>
                    <a:pt x="39" y="3"/>
                  </a:moveTo>
                  <a:cubicBezTo>
                    <a:pt x="32" y="28"/>
                    <a:pt x="26" y="52"/>
                    <a:pt x="19" y="77"/>
                  </a:cubicBezTo>
                  <a:cubicBezTo>
                    <a:pt x="14" y="94"/>
                    <a:pt x="10" y="111"/>
                    <a:pt x="5" y="128"/>
                  </a:cubicBezTo>
                  <a:cubicBezTo>
                    <a:pt x="4" y="132"/>
                    <a:pt x="3" y="136"/>
                    <a:pt x="2" y="140"/>
                  </a:cubicBezTo>
                  <a:cubicBezTo>
                    <a:pt x="5" y="93"/>
                    <a:pt x="7" y="47"/>
                    <a:pt x="10" y="1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6" y="49"/>
                    <a:pt x="3" y="96"/>
                    <a:pt x="0" y="144"/>
                  </a:cubicBezTo>
                  <a:cubicBezTo>
                    <a:pt x="0" y="145"/>
                    <a:pt x="1" y="145"/>
                    <a:pt x="1" y="144"/>
                  </a:cubicBezTo>
                  <a:cubicBezTo>
                    <a:pt x="14" y="97"/>
                    <a:pt x="27" y="50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97">
              <a:extLst>
                <a:ext uri="{FF2B5EF4-FFF2-40B4-BE49-F238E27FC236}">
                  <a16:creationId xmlns:a16="http://schemas.microsoft.com/office/drawing/2014/main" id="{42175250-D66C-4953-A721-A4C1ABC9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670"/>
              <a:ext cx="37" cy="265"/>
            </a:xfrm>
            <a:custGeom>
              <a:avLst/>
              <a:gdLst>
                <a:gd name="T0" fmla="*/ 1 w 20"/>
                <a:gd name="T1" fmla="*/ 0 h 145"/>
                <a:gd name="T2" fmla="*/ 0 w 20"/>
                <a:gd name="T3" fmla="*/ 1 h 145"/>
                <a:gd name="T4" fmla="*/ 19 w 20"/>
                <a:gd name="T5" fmla="*/ 144 h 145"/>
                <a:gd name="T6" fmla="*/ 20 w 20"/>
                <a:gd name="T7" fmla="*/ 144 h 145"/>
                <a:gd name="T8" fmla="*/ 1 w 20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5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48"/>
                    <a:pt x="13" y="96"/>
                    <a:pt x="19" y="144"/>
                  </a:cubicBezTo>
                  <a:cubicBezTo>
                    <a:pt x="19" y="145"/>
                    <a:pt x="20" y="145"/>
                    <a:pt x="20" y="144"/>
                  </a:cubicBezTo>
                  <a:cubicBezTo>
                    <a:pt x="13" y="96"/>
                    <a:pt x="7" y="48"/>
                    <a:pt x="1" y="0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98">
              <a:extLst>
                <a:ext uri="{FF2B5EF4-FFF2-40B4-BE49-F238E27FC236}">
                  <a16:creationId xmlns:a16="http://schemas.microsoft.com/office/drawing/2014/main" id="{34CB3618-A8AC-415F-80D2-657E739E8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6" y="2668"/>
              <a:ext cx="559" cy="538"/>
            </a:xfrm>
            <a:custGeom>
              <a:avLst/>
              <a:gdLst>
                <a:gd name="T0" fmla="*/ 153 w 306"/>
                <a:gd name="T1" fmla="*/ 13 h 294"/>
                <a:gd name="T2" fmla="*/ 248 w 306"/>
                <a:gd name="T3" fmla="*/ 50 h 294"/>
                <a:gd name="T4" fmla="*/ 290 w 306"/>
                <a:gd name="T5" fmla="*/ 143 h 294"/>
                <a:gd name="T6" fmla="*/ 253 w 306"/>
                <a:gd name="T7" fmla="*/ 239 h 294"/>
                <a:gd name="T8" fmla="*/ 157 w 306"/>
                <a:gd name="T9" fmla="*/ 281 h 294"/>
                <a:gd name="T10" fmla="*/ 153 w 306"/>
                <a:gd name="T11" fmla="*/ 282 h 294"/>
                <a:gd name="T12" fmla="*/ 57 w 306"/>
                <a:gd name="T13" fmla="*/ 244 h 294"/>
                <a:gd name="T14" fmla="*/ 15 w 306"/>
                <a:gd name="T15" fmla="*/ 152 h 294"/>
                <a:gd name="T16" fmla="*/ 52 w 306"/>
                <a:gd name="T17" fmla="*/ 55 h 294"/>
                <a:gd name="T18" fmla="*/ 148 w 306"/>
                <a:gd name="T19" fmla="*/ 13 h 294"/>
                <a:gd name="T20" fmla="*/ 153 w 306"/>
                <a:gd name="T21" fmla="*/ 13 h 294"/>
                <a:gd name="T22" fmla="*/ 153 w 306"/>
                <a:gd name="T23" fmla="*/ 0 h 294"/>
                <a:gd name="T24" fmla="*/ 148 w 306"/>
                <a:gd name="T25" fmla="*/ 1 h 294"/>
                <a:gd name="T26" fmla="*/ 3 w 306"/>
                <a:gd name="T27" fmla="*/ 152 h 294"/>
                <a:gd name="T28" fmla="*/ 153 w 306"/>
                <a:gd name="T29" fmla="*/ 294 h 294"/>
                <a:gd name="T30" fmla="*/ 158 w 306"/>
                <a:gd name="T31" fmla="*/ 294 h 294"/>
                <a:gd name="T32" fmla="*/ 303 w 306"/>
                <a:gd name="T33" fmla="*/ 142 h 294"/>
                <a:gd name="T34" fmla="*/ 153 w 306"/>
                <a:gd name="T35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6" h="294">
                  <a:moveTo>
                    <a:pt x="153" y="13"/>
                  </a:moveTo>
                  <a:cubicBezTo>
                    <a:pt x="189" y="13"/>
                    <a:pt x="223" y="26"/>
                    <a:pt x="248" y="50"/>
                  </a:cubicBezTo>
                  <a:cubicBezTo>
                    <a:pt x="274" y="75"/>
                    <a:pt x="289" y="108"/>
                    <a:pt x="290" y="143"/>
                  </a:cubicBezTo>
                  <a:cubicBezTo>
                    <a:pt x="292" y="178"/>
                    <a:pt x="278" y="213"/>
                    <a:pt x="253" y="239"/>
                  </a:cubicBezTo>
                  <a:cubicBezTo>
                    <a:pt x="228" y="265"/>
                    <a:pt x="194" y="280"/>
                    <a:pt x="157" y="281"/>
                  </a:cubicBezTo>
                  <a:cubicBezTo>
                    <a:pt x="156" y="282"/>
                    <a:pt x="154" y="282"/>
                    <a:pt x="153" y="282"/>
                  </a:cubicBezTo>
                  <a:cubicBezTo>
                    <a:pt x="117" y="282"/>
                    <a:pt x="83" y="268"/>
                    <a:pt x="57" y="244"/>
                  </a:cubicBezTo>
                  <a:cubicBezTo>
                    <a:pt x="32" y="219"/>
                    <a:pt x="17" y="187"/>
                    <a:pt x="15" y="152"/>
                  </a:cubicBezTo>
                  <a:cubicBezTo>
                    <a:pt x="14" y="116"/>
                    <a:pt x="27" y="82"/>
                    <a:pt x="52" y="55"/>
                  </a:cubicBezTo>
                  <a:cubicBezTo>
                    <a:pt x="78" y="29"/>
                    <a:pt x="112" y="14"/>
                    <a:pt x="148" y="13"/>
                  </a:cubicBezTo>
                  <a:cubicBezTo>
                    <a:pt x="150" y="13"/>
                    <a:pt x="151" y="13"/>
                    <a:pt x="153" y="13"/>
                  </a:cubicBezTo>
                  <a:moveTo>
                    <a:pt x="153" y="0"/>
                  </a:moveTo>
                  <a:cubicBezTo>
                    <a:pt x="151" y="0"/>
                    <a:pt x="150" y="1"/>
                    <a:pt x="148" y="1"/>
                  </a:cubicBezTo>
                  <a:cubicBezTo>
                    <a:pt x="65" y="3"/>
                    <a:pt x="0" y="71"/>
                    <a:pt x="3" y="152"/>
                  </a:cubicBezTo>
                  <a:cubicBezTo>
                    <a:pt x="6" y="231"/>
                    <a:pt x="72" y="294"/>
                    <a:pt x="153" y="294"/>
                  </a:cubicBezTo>
                  <a:cubicBezTo>
                    <a:pt x="154" y="294"/>
                    <a:pt x="156" y="294"/>
                    <a:pt x="158" y="294"/>
                  </a:cubicBezTo>
                  <a:cubicBezTo>
                    <a:pt x="241" y="291"/>
                    <a:pt x="306" y="223"/>
                    <a:pt x="303" y="142"/>
                  </a:cubicBezTo>
                  <a:cubicBezTo>
                    <a:pt x="300" y="63"/>
                    <a:pt x="234" y="0"/>
                    <a:pt x="153" y="0"/>
                  </a:cubicBezTo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99">
              <a:extLst>
                <a:ext uri="{FF2B5EF4-FFF2-40B4-BE49-F238E27FC236}">
                  <a16:creationId xmlns:a16="http://schemas.microsoft.com/office/drawing/2014/main" id="{8C1AE754-E4A0-40EC-A151-9AB4FEC951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9" y="2659"/>
              <a:ext cx="573" cy="556"/>
            </a:xfrm>
            <a:custGeom>
              <a:avLst/>
              <a:gdLst>
                <a:gd name="T0" fmla="*/ 157 w 314"/>
                <a:gd name="T1" fmla="*/ 304 h 304"/>
                <a:gd name="T2" fmla="*/ 157 w 314"/>
                <a:gd name="T3" fmla="*/ 304 h 304"/>
                <a:gd name="T4" fmla="*/ 49 w 314"/>
                <a:gd name="T5" fmla="*/ 262 h 304"/>
                <a:gd name="T6" fmla="*/ 1 w 314"/>
                <a:gd name="T7" fmla="*/ 157 h 304"/>
                <a:gd name="T8" fmla="*/ 43 w 314"/>
                <a:gd name="T9" fmla="*/ 48 h 304"/>
                <a:gd name="T10" fmla="*/ 152 w 314"/>
                <a:gd name="T11" fmla="*/ 0 h 304"/>
                <a:gd name="T12" fmla="*/ 157 w 314"/>
                <a:gd name="T13" fmla="*/ 0 h 304"/>
                <a:gd name="T14" fmla="*/ 265 w 314"/>
                <a:gd name="T15" fmla="*/ 43 h 304"/>
                <a:gd name="T16" fmla="*/ 312 w 314"/>
                <a:gd name="T17" fmla="*/ 147 h 304"/>
                <a:gd name="T18" fmla="*/ 271 w 314"/>
                <a:gd name="T19" fmla="*/ 256 h 304"/>
                <a:gd name="T20" fmla="*/ 162 w 314"/>
                <a:gd name="T21" fmla="*/ 304 h 304"/>
                <a:gd name="T22" fmla="*/ 157 w 314"/>
                <a:gd name="T23" fmla="*/ 304 h 304"/>
                <a:gd name="T24" fmla="*/ 157 w 314"/>
                <a:gd name="T25" fmla="*/ 11 h 304"/>
                <a:gd name="T26" fmla="*/ 152 w 314"/>
                <a:gd name="T27" fmla="*/ 11 h 304"/>
                <a:gd name="T28" fmla="*/ 52 w 314"/>
                <a:gd name="T29" fmla="*/ 56 h 304"/>
                <a:gd name="T30" fmla="*/ 13 w 314"/>
                <a:gd name="T31" fmla="*/ 157 h 304"/>
                <a:gd name="T32" fmla="*/ 157 w 314"/>
                <a:gd name="T33" fmla="*/ 293 h 304"/>
                <a:gd name="T34" fmla="*/ 157 w 314"/>
                <a:gd name="T35" fmla="*/ 293 h 304"/>
                <a:gd name="T36" fmla="*/ 162 w 314"/>
                <a:gd name="T37" fmla="*/ 293 h 304"/>
                <a:gd name="T38" fmla="*/ 262 w 314"/>
                <a:gd name="T39" fmla="*/ 248 h 304"/>
                <a:gd name="T40" fmla="*/ 301 w 314"/>
                <a:gd name="T41" fmla="*/ 147 h 304"/>
                <a:gd name="T42" fmla="*/ 157 w 314"/>
                <a:gd name="T43" fmla="*/ 1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4">
                  <a:moveTo>
                    <a:pt x="157" y="304"/>
                  </a:moveTo>
                  <a:cubicBezTo>
                    <a:pt x="157" y="304"/>
                    <a:pt x="157" y="304"/>
                    <a:pt x="157" y="304"/>
                  </a:cubicBezTo>
                  <a:cubicBezTo>
                    <a:pt x="116" y="304"/>
                    <a:pt x="78" y="289"/>
                    <a:pt x="49" y="262"/>
                  </a:cubicBezTo>
                  <a:cubicBezTo>
                    <a:pt x="20" y="234"/>
                    <a:pt x="3" y="197"/>
                    <a:pt x="1" y="157"/>
                  </a:cubicBezTo>
                  <a:cubicBezTo>
                    <a:pt x="0" y="117"/>
                    <a:pt x="15" y="78"/>
                    <a:pt x="43" y="48"/>
                  </a:cubicBezTo>
                  <a:cubicBezTo>
                    <a:pt x="72" y="18"/>
                    <a:pt x="110" y="1"/>
                    <a:pt x="152" y="0"/>
                  </a:cubicBezTo>
                  <a:cubicBezTo>
                    <a:pt x="154" y="0"/>
                    <a:pt x="155" y="0"/>
                    <a:pt x="157" y="0"/>
                  </a:cubicBezTo>
                  <a:cubicBezTo>
                    <a:pt x="198" y="0"/>
                    <a:pt x="236" y="15"/>
                    <a:pt x="265" y="43"/>
                  </a:cubicBezTo>
                  <a:cubicBezTo>
                    <a:pt x="294" y="70"/>
                    <a:pt x="311" y="107"/>
                    <a:pt x="312" y="147"/>
                  </a:cubicBezTo>
                  <a:cubicBezTo>
                    <a:pt x="314" y="188"/>
                    <a:pt x="299" y="226"/>
                    <a:pt x="271" y="256"/>
                  </a:cubicBezTo>
                  <a:cubicBezTo>
                    <a:pt x="242" y="286"/>
                    <a:pt x="204" y="303"/>
                    <a:pt x="162" y="304"/>
                  </a:cubicBezTo>
                  <a:cubicBezTo>
                    <a:pt x="160" y="304"/>
                    <a:pt x="158" y="304"/>
                    <a:pt x="157" y="304"/>
                  </a:cubicBezTo>
                  <a:moveTo>
                    <a:pt x="157" y="11"/>
                  </a:moveTo>
                  <a:cubicBezTo>
                    <a:pt x="155" y="11"/>
                    <a:pt x="154" y="11"/>
                    <a:pt x="152" y="11"/>
                  </a:cubicBezTo>
                  <a:cubicBezTo>
                    <a:pt x="114" y="12"/>
                    <a:pt x="78" y="28"/>
                    <a:pt x="52" y="56"/>
                  </a:cubicBezTo>
                  <a:cubicBezTo>
                    <a:pt x="25" y="83"/>
                    <a:pt x="11" y="119"/>
                    <a:pt x="13" y="157"/>
                  </a:cubicBezTo>
                  <a:cubicBezTo>
                    <a:pt x="15" y="233"/>
                    <a:pt x="79" y="293"/>
                    <a:pt x="157" y="293"/>
                  </a:cubicBezTo>
                  <a:cubicBezTo>
                    <a:pt x="157" y="293"/>
                    <a:pt x="157" y="293"/>
                    <a:pt x="157" y="293"/>
                  </a:cubicBezTo>
                  <a:cubicBezTo>
                    <a:pt x="158" y="293"/>
                    <a:pt x="160" y="293"/>
                    <a:pt x="162" y="293"/>
                  </a:cubicBezTo>
                  <a:cubicBezTo>
                    <a:pt x="200" y="292"/>
                    <a:pt x="236" y="276"/>
                    <a:pt x="262" y="248"/>
                  </a:cubicBezTo>
                  <a:cubicBezTo>
                    <a:pt x="289" y="221"/>
                    <a:pt x="302" y="185"/>
                    <a:pt x="301" y="147"/>
                  </a:cubicBezTo>
                  <a:cubicBezTo>
                    <a:pt x="299" y="71"/>
                    <a:pt x="235" y="11"/>
                    <a:pt x="157" y="11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400">
              <a:extLst>
                <a:ext uri="{FF2B5EF4-FFF2-40B4-BE49-F238E27FC236}">
                  <a16:creationId xmlns:a16="http://schemas.microsoft.com/office/drawing/2014/main" id="{CCE2D858-3692-4238-B69B-075F0102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899"/>
              <a:ext cx="67" cy="67"/>
            </a:xfrm>
            <a:custGeom>
              <a:avLst/>
              <a:gdLst>
                <a:gd name="T0" fmla="*/ 0 w 37"/>
                <a:gd name="T1" fmla="*/ 19 h 37"/>
                <a:gd name="T2" fmla="*/ 19 w 37"/>
                <a:gd name="T3" fmla="*/ 37 h 37"/>
                <a:gd name="T4" fmla="*/ 37 w 37"/>
                <a:gd name="T5" fmla="*/ 18 h 37"/>
                <a:gd name="T6" fmla="*/ 18 w 37"/>
                <a:gd name="T7" fmla="*/ 1 h 37"/>
                <a:gd name="T8" fmla="*/ 0 w 37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0" y="19"/>
                  </a:moveTo>
                  <a:cubicBezTo>
                    <a:pt x="0" y="29"/>
                    <a:pt x="9" y="37"/>
                    <a:pt x="19" y="37"/>
                  </a:cubicBezTo>
                  <a:cubicBezTo>
                    <a:pt x="29" y="36"/>
                    <a:pt x="37" y="28"/>
                    <a:pt x="37" y="18"/>
                  </a:cubicBezTo>
                  <a:cubicBezTo>
                    <a:pt x="36" y="8"/>
                    <a:pt x="28" y="0"/>
                    <a:pt x="18" y="1"/>
                  </a:cubicBezTo>
                  <a:cubicBezTo>
                    <a:pt x="8" y="1"/>
                    <a:pt x="0" y="9"/>
                    <a:pt x="0" y="19"/>
                  </a:cubicBezTo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Rectangle 401">
              <a:extLst>
                <a:ext uri="{FF2B5EF4-FFF2-40B4-BE49-F238E27FC236}">
                  <a16:creationId xmlns:a16="http://schemas.microsoft.com/office/drawing/2014/main" id="{645A7A91-31EF-46D5-A6AC-D8C901EB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7" y="2915"/>
              <a:ext cx="35" cy="35"/>
            </a:xfrm>
            <a:prstGeom prst="rect">
              <a:avLst/>
            </a:prstGeom>
            <a:solidFill>
              <a:srgbClr val="7B8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402">
              <a:extLst>
                <a:ext uri="{FF2B5EF4-FFF2-40B4-BE49-F238E27FC236}">
                  <a16:creationId xmlns:a16="http://schemas.microsoft.com/office/drawing/2014/main" id="{CDBF8BC2-EE29-441D-B99B-3958B4E6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630"/>
              <a:ext cx="123" cy="307"/>
            </a:xfrm>
            <a:custGeom>
              <a:avLst/>
              <a:gdLst>
                <a:gd name="T0" fmla="*/ 99 w 123"/>
                <a:gd name="T1" fmla="*/ 307 h 307"/>
                <a:gd name="T2" fmla="*/ 0 w 123"/>
                <a:gd name="T3" fmla="*/ 7 h 307"/>
                <a:gd name="T4" fmla="*/ 24 w 123"/>
                <a:gd name="T5" fmla="*/ 0 h 307"/>
                <a:gd name="T6" fmla="*/ 123 w 123"/>
                <a:gd name="T7" fmla="*/ 300 h 307"/>
                <a:gd name="T8" fmla="*/ 99 w 123"/>
                <a:gd name="T9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07">
                  <a:moveTo>
                    <a:pt x="99" y="307"/>
                  </a:moveTo>
                  <a:lnTo>
                    <a:pt x="0" y="7"/>
                  </a:lnTo>
                  <a:lnTo>
                    <a:pt x="24" y="0"/>
                  </a:lnTo>
                  <a:lnTo>
                    <a:pt x="123" y="300"/>
                  </a:lnTo>
                  <a:lnTo>
                    <a:pt x="99" y="307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403">
              <a:extLst>
                <a:ext uri="{FF2B5EF4-FFF2-40B4-BE49-F238E27FC236}">
                  <a16:creationId xmlns:a16="http://schemas.microsoft.com/office/drawing/2014/main" id="{87766216-DBFD-46A4-9D88-E4303596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454"/>
              <a:ext cx="358" cy="412"/>
            </a:xfrm>
            <a:custGeom>
              <a:avLst/>
              <a:gdLst>
                <a:gd name="T0" fmla="*/ 4 w 196"/>
                <a:gd name="T1" fmla="*/ 225 h 225"/>
                <a:gd name="T2" fmla="*/ 0 w 196"/>
                <a:gd name="T3" fmla="*/ 217 h 225"/>
                <a:gd name="T4" fmla="*/ 101 w 196"/>
                <a:gd name="T5" fmla="*/ 156 h 225"/>
                <a:gd name="T6" fmla="*/ 188 w 196"/>
                <a:gd name="T7" fmla="*/ 0 h 225"/>
                <a:gd name="T8" fmla="*/ 196 w 196"/>
                <a:gd name="T9" fmla="*/ 4 h 225"/>
                <a:gd name="T10" fmla="*/ 108 w 196"/>
                <a:gd name="T11" fmla="*/ 161 h 225"/>
                <a:gd name="T12" fmla="*/ 4 w 196"/>
                <a:gd name="T13" fmla="*/ 225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6" h="225">
                  <a:moveTo>
                    <a:pt x="4" y="225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1" y="217"/>
                    <a:pt x="78" y="186"/>
                    <a:pt x="101" y="156"/>
                  </a:cubicBezTo>
                  <a:cubicBezTo>
                    <a:pt x="125" y="124"/>
                    <a:pt x="187" y="1"/>
                    <a:pt x="188" y="0"/>
                  </a:cubicBezTo>
                  <a:cubicBezTo>
                    <a:pt x="196" y="4"/>
                    <a:pt x="196" y="4"/>
                    <a:pt x="196" y="4"/>
                  </a:cubicBezTo>
                  <a:cubicBezTo>
                    <a:pt x="194" y="9"/>
                    <a:pt x="132" y="129"/>
                    <a:pt x="108" y="161"/>
                  </a:cubicBezTo>
                  <a:cubicBezTo>
                    <a:pt x="84" y="193"/>
                    <a:pt x="7" y="224"/>
                    <a:pt x="4" y="225"/>
                  </a:cubicBez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404">
              <a:extLst>
                <a:ext uri="{FF2B5EF4-FFF2-40B4-BE49-F238E27FC236}">
                  <a16:creationId xmlns:a16="http://schemas.microsoft.com/office/drawing/2014/main" id="{B7E00C47-10BD-4A6A-9E91-2B037F18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423"/>
              <a:ext cx="239" cy="520"/>
            </a:xfrm>
            <a:custGeom>
              <a:avLst/>
              <a:gdLst>
                <a:gd name="T0" fmla="*/ 124 w 131"/>
                <a:gd name="T1" fmla="*/ 284 h 284"/>
                <a:gd name="T2" fmla="*/ 71 w 131"/>
                <a:gd name="T3" fmla="*/ 210 h 284"/>
                <a:gd name="T4" fmla="*/ 71 w 131"/>
                <a:gd name="T5" fmla="*/ 209 h 284"/>
                <a:gd name="T6" fmla="*/ 0 w 131"/>
                <a:gd name="T7" fmla="*/ 4 h 284"/>
                <a:gd name="T8" fmla="*/ 13 w 131"/>
                <a:gd name="T9" fmla="*/ 0 h 284"/>
                <a:gd name="T10" fmla="*/ 84 w 131"/>
                <a:gd name="T11" fmla="*/ 205 h 284"/>
                <a:gd name="T12" fmla="*/ 131 w 131"/>
                <a:gd name="T13" fmla="*/ 273 h 284"/>
                <a:gd name="T14" fmla="*/ 124 w 131"/>
                <a:gd name="T15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284">
                  <a:moveTo>
                    <a:pt x="124" y="284"/>
                  </a:moveTo>
                  <a:cubicBezTo>
                    <a:pt x="96" y="269"/>
                    <a:pt x="72" y="212"/>
                    <a:pt x="71" y="210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4" y="205"/>
                    <a:pt x="84" y="205"/>
                    <a:pt x="84" y="205"/>
                  </a:cubicBezTo>
                  <a:cubicBezTo>
                    <a:pt x="90" y="220"/>
                    <a:pt x="111" y="262"/>
                    <a:pt x="131" y="273"/>
                  </a:cubicBezTo>
                  <a:lnTo>
                    <a:pt x="124" y="284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405">
              <a:extLst>
                <a:ext uri="{FF2B5EF4-FFF2-40B4-BE49-F238E27FC236}">
                  <a16:creationId xmlns:a16="http://schemas.microsoft.com/office/drawing/2014/main" id="{C9FAE912-DFEE-4FA2-8EE8-8232D6C028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5" y="2588"/>
              <a:ext cx="463" cy="351"/>
            </a:xfrm>
            <a:custGeom>
              <a:avLst/>
              <a:gdLst>
                <a:gd name="T0" fmla="*/ 99 w 254"/>
                <a:gd name="T1" fmla="*/ 192 h 192"/>
                <a:gd name="T2" fmla="*/ 99 w 254"/>
                <a:gd name="T3" fmla="*/ 192 h 192"/>
                <a:gd name="T4" fmla="*/ 95 w 254"/>
                <a:gd name="T5" fmla="*/ 190 h 192"/>
                <a:gd name="T6" fmla="*/ 3 w 254"/>
                <a:gd name="T7" fmla="*/ 27 h 192"/>
                <a:gd name="T8" fmla="*/ 3 w 254"/>
                <a:gd name="T9" fmla="*/ 27 h 192"/>
                <a:gd name="T10" fmla="*/ 3 w 254"/>
                <a:gd name="T11" fmla="*/ 13 h 192"/>
                <a:gd name="T12" fmla="*/ 17 w 254"/>
                <a:gd name="T13" fmla="*/ 4 h 192"/>
                <a:gd name="T14" fmla="*/ 160 w 254"/>
                <a:gd name="T15" fmla="*/ 8 h 192"/>
                <a:gd name="T16" fmla="*/ 162 w 254"/>
                <a:gd name="T17" fmla="*/ 8 h 192"/>
                <a:gd name="T18" fmla="*/ 231 w 254"/>
                <a:gd name="T19" fmla="*/ 50 h 192"/>
                <a:gd name="T20" fmla="*/ 232 w 254"/>
                <a:gd name="T21" fmla="*/ 50 h 192"/>
                <a:gd name="T22" fmla="*/ 246 w 254"/>
                <a:gd name="T23" fmla="*/ 37 h 192"/>
                <a:gd name="T24" fmla="*/ 252 w 254"/>
                <a:gd name="T25" fmla="*/ 37 h 192"/>
                <a:gd name="T26" fmla="*/ 252 w 254"/>
                <a:gd name="T27" fmla="*/ 43 h 192"/>
                <a:gd name="T28" fmla="*/ 102 w 254"/>
                <a:gd name="T29" fmla="*/ 191 h 192"/>
                <a:gd name="T30" fmla="*/ 99 w 254"/>
                <a:gd name="T31" fmla="*/ 192 h 192"/>
                <a:gd name="T32" fmla="*/ 11 w 254"/>
                <a:gd name="T33" fmla="*/ 23 h 192"/>
                <a:gd name="T34" fmla="*/ 100 w 254"/>
                <a:gd name="T35" fmla="*/ 181 h 192"/>
                <a:gd name="T36" fmla="*/ 226 w 254"/>
                <a:gd name="T37" fmla="*/ 57 h 192"/>
                <a:gd name="T38" fmla="*/ 159 w 254"/>
                <a:gd name="T39" fmla="*/ 17 h 192"/>
                <a:gd name="T40" fmla="*/ 19 w 254"/>
                <a:gd name="T41" fmla="*/ 13 h 192"/>
                <a:gd name="T42" fmla="*/ 11 w 254"/>
                <a:gd name="T43" fmla="*/ 17 h 192"/>
                <a:gd name="T44" fmla="*/ 11 w 254"/>
                <a:gd name="T45" fmla="*/ 2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4" h="192">
                  <a:moveTo>
                    <a:pt x="99" y="192"/>
                  </a:moveTo>
                  <a:cubicBezTo>
                    <a:pt x="99" y="192"/>
                    <a:pt x="99" y="192"/>
                    <a:pt x="99" y="192"/>
                  </a:cubicBezTo>
                  <a:cubicBezTo>
                    <a:pt x="97" y="192"/>
                    <a:pt x="96" y="191"/>
                    <a:pt x="95" y="190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0" y="20"/>
                    <a:pt x="3" y="13"/>
                  </a:cubicBezTo>
                  <a:cubicBezTo>
                    <a:pt x="5" y="9"/>
                    <a:pt x="10" y="6"/>
                    <a:pt x="17" y="4"/>
                  </a:cubicBezTo>
                  <a:cubicBezTo>
                    <a:pt x="33" y="0"/>
                    <a:pt x="147" y="7"/>
                    <a:pt x="160" y="8"/>
                  </a:cubicBezTo>
                  <a:cubicBezTo>
                    <a:pt x="161" y="8"/>
                    <a:pt x="162" y="8"/>
                    <a:pt x="162" y="8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2" y="50"/>
                    <a:pt x="232" y="50"/>
                    <a:pt x="232" y="50"/>
                  </a:cubicBezTo>
                  <a:cubicBezTo>
                    <a:pt x="246" y="37"/>
                    <a:pt x="246" y="37"/>
                    <a:pt x="246" y="37"/>
                  </a:cubicBezTo>
                  <a:cubicBezTo>
                    <a:pt x="247" y="35"/>
                    <a:pt x="250" y="35"/>
                    <a:pt x="252" y="37"/>
                  </a:cubicBezTo>
                  <a:cubicBezTo>
                    <a:pt x="254" y="39"/>
                    <a:pt x="254" y="41"/>
                    <a:pt x="252" y="43"/>
                  </a:cubicBezTo>
                  <a:cubicBezTo>
                    <a:pt x="102" y="191"/>
                    <a:pt x="102" y="191"/>
                    <a:pt x="102" y="191"/>
                  </a:cubicBezTo>
                  <a:cubicBezTo>
                    <a:pt x="102" y="192"/>
                    <a:pt x="100" y="192"/>
                    <a:pt x="99" y="192"/>
                  </a:cubicBezTo>
                  <a:close/>
                  <a:moveTo>
                    <a:pt x="11" y="23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226" y="57"/>
                    <a:pt x="226" y="57"/>
                    <a:pt x="226" y="57"/>
                  </a:cubicBezTo>
                  <a:cubicBezTo>
                    <a:pt x="159" y="17"/>
                    <a:pt x="159" y="17"/>
                    <a:pt x="159" y="17"/>
                  </a:cubicBezTo>
                  <a:cubicBezTo>
                    <a:pt x="123" y="15"/>
                    <a:pt x="32" y="10"/>
                    <a:pt x="19" y="13"/>
                  </a:cubicBezTo>
                  <a:cubicBezTo>
                    <a:pt x="16" y="14"/>
                    <a:pt x="12" y="15"/>
                    <a:pt x="11" y="17"/>
                  </a:cubicBezTo>
                  <a:cubicBezTo>
                    <a:pt x="10" y="20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406">
              <a:extLst>
                <a:ext uri="{FF2B5EF4-FFF2-40B4-BE49-F238E27FC236}">
                  <a16:creationId xmlns:a16="http://schemas.microsoft.com/office/drawing/2014/main" id="{65E2F4EE-F2B2-4541-A454-EBB92C5D6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754"/>
              <a:ext cx="37" cy="40"/>
            </a:xfrm>
            <a:custGeom>
              <a:avLst/>
              <a:gdLst>
                <a:gd name="T0" fmla="*/ 27 w 37"/>
                <a:gd name="T1" fmla="*/ 40 h 40"/>
                <a:gd name="T2" fmla="*/ 0 w 37"/>
                <a:gd name="T3" fmla="*/ 9 h 40"/>
                <a:gd name="T4" fmla="*/ 11 w 37"/>
                <a:gd name="T5" fmla="*/ 0 h 40"/>
                <a:gd name="T6" fmla="*/ 37 w 37"/>
                <a:gd name="T7" fmla="*/ 33 h 40"/>
                <a:gd name="T8" fmla="*/ 27 w 37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27" y="40"/>
                  </a:moveTo>
                  <a:lnTo>
                    <a:pt x="0" y="9"/>
                  </a:lnTo>
                  <a:lnTo>
                    <a:pt x="11" y="0"/>
                  </a:lnTo>
                  <a:lnTo>
                    <a:pt x="37" y="33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407">
              <a:extLst>
                <a:ext uri="{FF2B5EF4-FFF2-40B4-BE49-F238E27FC236}">
                  <a16:creationId xmlns:a16="http://schemas.microsoft.com/office/drawing/2014/main" id="{F8C66C58-1940-48D8-9F72-3DF84B7AB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3" y="2880"/>
              <a:ext cx="461" cy="170"/>
            </a:xfrm>
            <a:custGeom>
              <a:avLst/>
              <a:gdLst>
                <a:gd name="T0" fmla="*/ 212 w 253"/>
                <a:gd name="T1" fmla="*/ 11 h 93"/>
                <a:gd name="T2" fmla="*/ 210 w 253"/>
                <a:gd name="T3" fmla="*/ 11 h 93"/>
                <a:gd name="T4" fmla="*/ 210 w 253"/>
                <a:gd name="T5" fmla="*/ 11 h 93"/>
                <a:gd name="T6" fmla="*/ 63 w 253"/>
                <a:gd name="T7" fmla="*/ 3 h 93"/>
                <a:gd name="T8" fmla="*/ 3 w 253"/>
                <a:gd name="T9" fmla="*/ 11 h 93"/>
                <a:gd name="T10" fmla="*/ 17 w 253"/>
                <a:gd name="T11" fmla="*/ 26 h 93"/>
                <a:gd name="T12" fmla="*/ 173 w 253"/>
                <a:gd name="T13" fmla="*/ 37 h 93"/>
                <a:gd name="T14" fmla="*/ 170 w 253"/>
                <a:gd name="T15" fmla="*/ 52 h 93"/>
                <a:gd name="T16" fmla="*/ 212 w 253"/>
                <a:gd name="T17" fmla="*/ 93 h 93"/>
                <a:gd name="T18" fmla="*/ 253 w 253"/>
                <a:gd name="T19" fmla="*/ 52 h 93"/>
                <a:gd name="T20" fmla="*/ 212 w 253"/>
                <a:gd name="T21" fmla="*/ 11 h 93"/>
                <a:gd name="T22" fmla="*/ 212 w 253"/>
                <a:gd name="T23" fmla="*/ 76 h 93"/>
                <a:gd name="T24" fmla="*/ 187 w 253"/>
                <a:gd name="T25" fmla="*/ 52 h 93"/>
                <a:gd name="T26" fmla="*/ 212 w 253"/>
                <a:gd name="T27" fmla="*/ 28 h 93"/>
                <a:gd name="T28" fmla="*/ 236 w 253"/>
                <a:gd name="T29" fmla="*/ 52 h 93"/>
                <a:gd name="T30" fmla="*/ 212 w 253"/>
                <a:gd name="T31" fmla="*/ 7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3" h="93">
                  <a:moveTo>
                    <a:pt x="212" y="11"/>
                  </a:moveTo>
                  <a:cubicBezTo>
                    <a:pt x="211" y="11"/>
                    <a:pt x="210" y="11"/>
                    <a:pt x="210" y="11"/>
                  </a:cubicBezTo>
                  <a:cubicBezTo>
                    <a:pt x="210" y="11"/>
                    <a:pt x="210" y="11"/>
                    <a:pt x="210" y="11"/>
                  </a:cubicBezTo>
                  <a:cubicBezTo>
                    <a:pt x="210" y="11"/>
                    <a:pt x="98" y="6"/>
                    <a:pt x="63" y="3"/>
                  </a:cubicBezTo>
                  <a:cubicBezTo>
                    <a:pt x="28" y="0"/>
                    <a:pt x="3" y="11"/>
                    <a:pt x="3" y="11"/>
                  </a:cubicBezTo>
                  <a:cubicBezTo>
                    <a:pt x="0" y="26"/>
                    <a:pt x="17" y="26"/>
                    <a:pt x="17" y="26"/>
                  </a:cubicBezTo>
                  <a:cubicBezTo>
                    <a:pt x="79" y="11"/>
                    <a:pt x="160" y="34"/>
                    <a:pt x="173" y="37"/>
                  </a:cubicBezTo>
                  <a:cubicBezTo>
                    <a:pt x="171" y="42"/>
                    <a:pt x="170" y="47"/>
                    <a:pt x="170" y="52"/>
                  </a:cubicBezTo>
                  <a:cubicBezTo>
                    <a:pt x="170" y="74"/>
                    <a:pt x="189" y="93"/>
                    <a:pt x="212" y="93"/>
                  </a:cubicBezTo>
                  <a:cubicBezTo>
                    <a:pt x="235" y="93"/>
                    <a:pt x="253" y="74"/>
                    <a:pt x="253" y="52"/>
                  </a:cubicBezTo>
                  <a:cubicBezTo>
                    <a:pt x="253" y="29"/>
                    <a:pt x="235" y="11"/>
                    <a:pt x="212" y="11"/>
                  </a:cubicBezTo>
                  <a:close/>
                  <a:moveTo>
                    <a:pt x="212" y="76"/>
                  </a:moveTo>
                  <a:cubicBezTo>
                    <a:pt x="198" y="76"/>
                    <a:pt x="187" y="65"/>
                    <a:pt x="187" y="52"/>
                  </a:cubicBezTo>
                  <a:cubicBezTo>
                    <a:pt x="187" y="38"/>
                    <a:pt x="198" y="28"/>
                    <a:pt x="212" y="28"/>
                  </a:cubicBezTo>
                  <a:cubicBezTo>
                    <a:pt x="225" y="28"/>
                    <a:pt x="236" y="38"/>
                    <a:pt x="236" y="52"/>
                  </a:cubicBezTo>
                  <a:cubicBezTo>
                    <a:pt x="236" y="65"/>
                    <a:pt x="225" y="76"/>
                    <a:pt x="212" y="76"/>
                  </a:cubicBez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408">
              <a:extLst>
                <a:ext uri="{FF2B5EF4-FFF2-40B4-BE49-F238E27FC236}">
                  <a16:creationId xmlns:a16="http://schemas.microsoft.com/office/drawing/2014/main" id="{5639BA5C-1F0A-4893-A0F7-568974A0B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619"/>
              <a:ext cx="365" cy="400"/>
            </a:xfrm>
            <a:custGeom>
              <a:avLst/>
              <a:gdLst>
                <a:gd name="T0" fmla="*/ 36 w 200"/>
                <a:gd name="T1" fmla="*/ 219 h 219"/>
                <a:gd name="T2" fmla="*/ 62 w 200"/>
                <a:gd name="T3" fmla="*/ 70 h 219"/>
                <a:gd name="T4" fmla="*/ 200 w 200"/>
                <a:gd name="T5" fmla="*/ 12 h 219"/>
                <a:gd name="T6" fmla="*/ 191 w 200"/>
                <a:gd name="T7" fmla="*/ 22 h 219"/>
                <a:gd name="T8" fmla="*/ 69 w 200"/>
                <a:gd name="T9" fmla="*/ 78 h 219"/>
                <a:gd name="T10" fmla="*/ 40 w 200"/>
                <a:gd name="T11" fmla="*/ 210 h 219"/>
                <a:gd name="T12" fmla="*/ 36 w 200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0" h="219">
                  <a:moveTo>
                    <a:pt x="36" y="219"/>
                  </a:moveTo>
                  <a:cubicBezTo>
                    <a:pt x="36" y="219"/>
                    <a:pt x="0" y="153"/>
                    <a:pt x="62" y="70"/>
                  </a:cubicBezTo>
                  <a:cubicBezTo>
                    <a:pt x="62" y="70"/>
                    <a:pt x="125" y="0"/>
                    <a:pt x="200" y="12"/>
                  </a:cubicBezTo>
                  <a:cubicBezTo>
                    <a:pt x="191" y="22"/>
                    <a:pt x="191" y="22"/>
                    <a:pt x="191" y="22"/>
                  </a:cubicBezTo>
                  <a:cubicBezTo>
                    <a:pt x="191" y="22"/>
                    <a:pt x="120" y="22"/>
                    <a:pt x="69" y="78"/>
                  </a:cubicBezTo>
                  <a:cubicBezTo>
                    <a:pt x="15" y="138"/>
                    <a:pt x="40" y="210"/>
                    <a:pt x="40" y="210"/>
                  </a:cubicBezTo>
                  <a:lnTo>
                    <a:pt x="36" y="219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409">
              <a:extLst>
                <a:ext uri="{FF2B5EF4-FFF2-40B4-BE49-F238E27FC236}">
                  <a16:creationId xmlns:a16="http://schemas.microsoft.com/office/drawing/2014/main" id="{917F9E80-EA0B-4489-A6C2-39674A9FD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21"/>
              <a:ext cx="601" cy="311"/>
            </a:xfrm>
            <a:custGeom>
              <a:avLst/>
              <a:gdLst>
                <a:gd name="T0" fmla="*/ 329 w 329"/>
                <a:gd name="T1" fmla="*/ 170 h 170"/>
                <a:gd name="T2" fmla="*/ 319 w 329"/>
                <a:gd name="T3" fmla="*/ 170 h 170"/>
                <a:gd name="T4" fmla="*/ 289 w 329"/>
                <a:gd name="T5" fmla="*/ 81 h 170"/>
                <a:gd name="T6" fmla="*/ 113 w 329"/>
                <a:gd name="T7" fmla="*/ 29 h 170"/>
                <a:gd name="T8" fmla="*/ 19 w 329"/>
                <a:gd name="T9" fmla="*/ 117 h 170"/>
                <a:gd name="T10" fmla="*/ 0 w 329"/>
                <a:gd name="T11" fmla="*/ 117 h 170"/>
                <a:gd name="T12" fmla="*/ 32 w 329"/>
                <a:gd name="T13" fmla="*/ 73 h 170"/>
                <a:gd name="T14" fmla="*/ 111 w 329"/>
                <a:gd name="T15" fmla="*/ 19 h 170"/>
                <a:gd name="T16" fmla="*/ 296 w 329"/>
                <a:gd name="T17" fmla="*/ 74 h 170"/>
                <a:gd name="T18" fmla="*/ 329 w 329"/>
                <a:gd name="T1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70">
                  <a:moveTo>
                    <a:pt x="329" y="170"/>
                  </a:moveTo>
                  <a:cubicBezTo>
                    <a:pt x="319" y="170"/>
                    <a:pt x="319" y="170"/>
                    <a:pt x="319" y="170"/>
                  </a:cubicBezTo>
                  <a:cubicBezTo>
                    <a:pt x="319" y="118"/>
                    <a:pt x="289" y="81"/>
                    <a:pt x="289" y="81"/>
                  </a:cubicBezTo>
                  <a:cubicBezTo>
                    <a:pt x="243" y="28"/>
                    <a:pt x="184" y="10"/>
                    <a:pt x="113" y="29"/>
                  </a:cubicBezTo>
                  <a:cubicBezTo>
                    <a:pt x="46" y="46"/>
                    <a:pt x="19" y="116"/>
                    <a:pt x="19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6"/>
                    <a:pt x="16" y="94"/>
                    <a:pt x="32" y="73"/>
                  </a:cubicBezTo>
                  <a:cubicBezTo>
                    <a:pt x="54" y="45"/>
                    <a:pt x="81" y="26"/>
                    <a:pt x="111" y="19"/>
                  </a:cubicBezTo>
                  <a:cubicBezTo>
                    <a:pt x="186" y="0"/>
                    <a:pt x="248" y="18"/>
                    <a:pt x="296" y="74"/>
                  </a:cubicBezTo>
                  <a:cubicBezTo>
                    <a:pt x="298" y="76"/>
                    <a:pt x="329" y="114"/>
                    <a:pt x="329" y="170"/>
                  </a:cubicBez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410">
              <a:extLst>
                <a:ext uri="{FF2B5EF4-FFF2-40B4-BE49-F238E27FC236}">
                  <a16:creationId xmlns:a16="http://schemas.microsoft.com/office/drawing/2014/main" id="{FEA49EDA-981A-4D17-8310-463F5EB6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502"/>
              <a:ext cx="221" cy="104"/>
            </a:xfrm>
            <a:custGeom>
              <a:avLst/>
              <a:gdLst>
                <a:gd name="T0" fmla="*/ 16 w 121"/>
                <a:gd name="T1" fmla="*/ 25 h 57"/>
                <a:gd name="T2" fmla="*/ 19 w 121"/>
                <a:gd name="T3" fmla="*/ 6 h 57"/>
                <a:gd name="T4" fmla="*/ 80 w 121"/>
                <a:gd name="T5" fmla="*/ 15 h 57"/>
                <a:gd name="T6" fmla="*/ 121 w 121"/>
                <a:gd name="T7" fmla="*/ 31 h 57"/>
                <a:gd name="T8" fmla="*/ 68 w 121"/>
                <a:gd name="T9" fmla="*/ 51 h 57"/>
                <a:gd name="T10" fmla="*/ 16 w 121"/>
                <a:gd name="T11" fmla="*/ 2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57">
                  <a:moveTo>
                    <a:pt x="16" y="25"/>
                  </a:moveTo>
                  <a:cubicBezTo>
                    <a:pt x="16" y="25"/>
                    <a:pt x="0" y="12"/>
                    <a:pt x="19" y="6"/>
                  </a:cubicBezTo>
                  <a:cubicBezTo>
                    <a:pt x="38" y="0"/>
                    <a:pt x="49" y="14"/>
                    <a:pt x="80" y="15"/>
                  </a:cubicBezTo>
                  <a:cubicBezTo>
                    <a:pt x="110" y="16"/>
                    <a:pt x="114" y="11"/>
                    <a:pt x="121" y="31"/>
                  </a:cubicBezTo>
                  <a:cubicBezTo>
                    <a:pt x="121" y="31"/>
                    <a:pt x="80" y="57"/>
                    <a:pt x="68" y="51"/>
                  </a:cubicBezTo>
                  <a:cubicBezTo>
                    <a:pt x="56" y="46"/>
                    <a:pt x="39" y="29"/>
                    <a:pt x="16" y="25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11">
              <a:extLst>
                <a:ext uri="{FF2B5EF4-FFF2-40B4-BE49-F238E27FC236}">
                  <a16:creationId xmlns:a16="http://schemas.microsoft.com/office/drawing/2014/main" id="{FD0D15CF-F74B-4501-919A-D7AE5F345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613"/>
              <a:ext cx="51" cy="30"/>
            </a:xfrm>
            <a:custGeom>
              <a:avLst/>
              <a:gdLst>
                <a:gd name="T0" fmla="*/ 0 w 51"/>
                <a:gd name="T1" fmla="*/ 11 h 30"/>
                <a:gd name="T2" fmla="*/ 40 w 51"/>
                <a:gd name="T3" fmla="*/ 0 h 30"/>
                <a:gd name="T4" fmla="*/ 51 w 51"/>
                <a:gd name="T5" fmla="*/ 21 h 30"/>
                <a:gd name="T6" fmla="*/ 5 w 51"/>
                <a:gd name="T7" fmla="*/ 30 h 30"/>
                <a:gd name="T8" fmla="*/ 0 w 51"/>
                <a:gd name="T9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0">
                  <a:moveTo>
                    <a:pt x="0" y="11"/>
                  </a:moveTo>
                  <a:lnTo>
                    <a:pt x="40" y="0"/>
                  </a:lnTo>
                  <a:lnTo>
                    <a:pt x="51" y="21"/>
                  </a:lnTo>
                  <a:lnTo>
                    <a:pt x="5" y="3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2">
              <a:extLst>
                <a:ext uri="{FF2B5EF4-FFF2-40B4-BE49-F238E27FC236}">
                  <a16:creationId xmlns:a16="http://schemas.microsoft.com/office/drawing/2014/main" id="{662734A6-FAE8-49D1-8D19-57DA2784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262"/>
              <a:ext cx="121" cy="185"/>
            </a:xfrm>
            <a:custGeom>
              <a:avLst/>
              <a:gdLst>
                <a:gd name="T0" fmla="*/ 48 w 66"/>
                <a:gd name="T1" fmla="*/ 101 h 101"/>
                <a:gd name="T2" fmla="*/ 58 w 66"/>
                <a:gd name="T3" fmla="*/ 98 h 101"/>
                <a:gd name="T4" fmla="*/ 47 w 66"/>
                <a:gd name="T5" fmla="*/ 62 h 101"/>
                <a:gd name="T6" fmla="*/ 65 w 66"/>
                <a:gd name="T7" fmla="*/ 48 h 101"/>
                <a:gd name="T8" fmla="*/ 65 w 66"/>
                <a:gd name="T9" fmla="*/ 45 h 101"/>
                <a:gd name="T10" fmla="*/ 47 w 66"/>
                <a:gd name="T11" fmla="*/ 14 h 101"/>
                <a:gd name="T12" fmla="*/ 1 w 66"/>
                <a:gd name="T13" fmla="*/ 0 h 101"/>
                <a:gd name="T14" fmla="*/ 0 w 66"/>
                <a:gd name="T15" fmla="*/ 11 h 101"/>
                <a:gd name="T16" fmla="*/ 41 w 66"/>
                <a:gd name="T17" fmla="*/ 22 h 101"/>
                <a:gd name="T18" fmla="*/ 54 w 66"/>
                <a:gd name="T19" fmla="*/ 43 h 101"/>
                <a:gd name="T20" fmla="*/ 34 w 66"/>
                <a:gd name="T21" fmla="*/ 59 h 101"/>
                <a:gd name="T22" fmla="*/ 48 w 66"/>
                <a:gd name="T23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101">
                  <a:moveTo>
                    <a:pt x="48" y="101"/>
                  </a:moveTo>
                  <a:cubicBezTo>
                    <a:pt x="58" y="98"/>
                    <a:pt x="58" y="98"/>
                    <a:pt x="58" y="98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66" y="26"/>
                    <a:pt x="47" y="14"/>
                  </a:cubicBezTo>
                  <a:cubicBezTo>
                    <a:pt x="30" y="2"/>
                    <a:pt x="2" y="0"/>
                    <a:pt x="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6" y="12"/>
                    <a:pt x="41" y="22"/>
                  </a:cubicBezTo>
                  <a:cubicBezTo>
                    <a:pt x="52" y="29"/>
                    <a:pt x="54" y="38"/>
                    <a:pt x="54" y="43"/>
                  </a:cubicBezTo>
                  <a:cubicBezTo>
                    <a:pt x="34" y="59"/>
                    <a:pt x="34" y="59"/>
                    <a:pt x="34" y="59"/>
                  </a:cubicBezTo>
                  <a:lnTo>
                    <a:pt x="48" y="101"/>
                  </a:lnTo>
                  <a:close/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13">
              <a:extLst>
                <a:ext uri="{FF2B5EF4-FFF2-40B4-BE49-F238E27FC236}">
                  <a16:creationId xmlns:a16="http://schemas.microsoft.com/office/drawing/2014/main" id="{F7CE5210-F2A5-4FA8-AF04-64A1A6E59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308"/>
              <a:ext cx="68" cy="40"/>
            </a:xfrm>
            <a:custGeom>
              <a:avLst/>
              <a:gdLst>
                <a:gd name="T0" fmla="*/ 27 w 37"/>
                <a:gd name="T1" fmla="*/ 22 h 22"/>
                <a:gd name="T2" fmla="*/ 37 w 37"/>
                <a:gd name="T3" fmla="*/ 18 h 22"/>
                <a:gd name="T4" fmla="*/ 23 w 37"/>
                <a:gd name="T5" fmla="*/ 6 h 22"/>
                <a:gd name="T6" fmla="*/ 1 w 37"/>
                <a:gd name="T7" fmla="*/ 0 h 22"/>
                <a:gd name="T8" fmla="*/ 0 w 37"/>
                <a:gd name="T9" fmla="*/ 11 h 22"/>
                <a:gd name="T10" fmla="*/ 19 w 37"/>
                <a:gd name="T11" fmla="*/ 16 h 22"/>
                <a:gd name="T12" fmla="*/ 27 w 37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">
                  <a:moveTo>
                    <a:pt x="27" y="22"/>
                  </a:moveTo>
                  <a:cubicBezTo>
                    <a:pt x="37" y="18"/>
                    <a:pt x="37" y="18"/>
                    <a:pt x="37" y="18"/>
                  </a:cubicBezTo>
                  <a:cubicBezTo>
                    <a:pt x="36" y="17"/>
                    <a:pt x="34" y="11"/>
                    <a:pt x="23" y="6"/>
                  </a:cubicBezTo>
                  <a:cubicBezTo>
                    <a:pt x="14" y="2"/>
                    <a:pt x="2" y="1"/>
                    <a:pt x="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1" y="12"/>
                    <a:pt x="19" y="16"/>
                  </a:cubicBezTo>
                  <a:cubicBezTo>
                    <a:pt x="25" y="19"/>
                    <a:pt x="27" y="22"/>
                    <a:pt x="27" y="22"/>
                  </a:cubicBezTo>
                  <a:close/>
                </a:path>
              </a:pathLst>
            </a:custGeom>
            <a:solidFill>
              <a:srgbClr val="B2C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14">
              <a:extLst>
                <a:ext uri="{FF2B5EF4-FFF2-40B4-BE49-F238E27FC236}">
                  <a16:creationId xmlns:a16="http://schemas.microsoft.com/office/drawing/2014/main" id="{1F0F1C69-6641-4C59-B5F8-25EDB056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241"/>
              <a:ext cx="124" cy="56"/>
            </a:xfrm>
            <a:custGeom>
              <a:avLst/>
              <a:gdLst>
                <a:gd name="T0" fmla="*/ 124 w 124"/>
                <a:gd name="T1" fmla="*/ 25 h 56"/>
                <a:gd name="T2" fmla="*/ 119 w 124"/>
                <a:gd name="T3" fmla="*/ 56 h 56"/>
                <a:gd name="T4" fmla="*/ 0 w 124"/>
                <a:gd name="T5" fmla="*/ 29 h 56"/>
                <a:gd name="T6" fmla="*/ 13 w 124"/>
                <a:gd name="T7" fmla="*/ 0 h 56"/>
                <a:gd name="T8" fmla="*/ 124 w 124"/>
                <a:gd name="T9" fmla="*/ 2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56">
                  <a:moveTo>
                    <a:pt x="124" y="25"/>
                  </a:moveTo>
                  <a:lnTo>
                    <a:pt x="119" y="56"/>
                  </a:lnTo>
                  <a:lnTo>
                    <a:pt x="0" y="29"/>
                  </a:lnTo>
                  <a:lnTo>
                    <a:pt x="13" y="0"/>
                  </a:lnTo>
                  <a:lnTo>
                    <a:pt x="124" y="25"/>
                  </a:ln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15">
              <a:extLst>
                <a:ext uri="{FF2B5EF4-FFF2-40B4-BE49-F238E27FC236}">
                  <a16:creationId xmlns:a16="http://schemas.microsoft.com/office/drawing/2014/main" id="{83BECBAC-EAAE-4BEF-A1C0-ADBC1F316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286"/>
              <a:ext cx="95" cy="42"/>
            </a:xfrm>
            <a:custGeom>
              <a:avLst/>
              <a:gdLst>
                <a:gd name="T0" fmla="*/ 95 w 95"/>
                <a:gd name="T1" fmla="*/ 20 h 42"/>
                <a:gd name="T2" fmla="*/ 2 w 95"/>
                <a:gd name="T3" fmla="*/ 0 h 42"/>
                <a:gd name="T4" fmla="*/ 0 w 95"/>
                <a:gd name="T5" fmla="*/ 30 h 42"/>
                <a:gd name="T6" fmla="*/ 95 w 95"/>
                <a:gd name="T7" fmla="*/ 42 h 42"/>
                <a:gd name="T8" fmla="*/ 95 w 95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2">
                  <a:moveTo>
                    <a:pt x="95" y="20"/>
                  </a:moveTo>
                  <a:lnTo>
                    <a:pt x="2" y="0"/>
                  </a:lnTo>
                  <a:lnTo>
                    <a:pt x="0" y="30"/>
                  </a:lnTo>
                  <a:lnTo>
                    <a:pt x="95" y="42"/>
                  </a:lnTo>
                  <a:lnTo>
                    <a:pt x="95" y="20"/>
                  </a:ln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16">
              <a:extLst>
                <a:ext uri="{FF2B5EF4-FFF2-40B4-BE49-F238E27FC236}">
                  <a16:creationId xmlns:a16="http://schemas.microsoft.com/office/drawing/2014/main" id="{146E45FB-153A-413A-B9E9-51B28725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966"/>
              <a:ext cx="57" cy="125"/>
            </a:xfrm>
            <a:custGeom>
              <a:avLst/>
              <a:gdLst>
                <a:gd name="T0" fmla="*/ 3 w 31"/>
                <a:gd name="T1" fmla="*/ 67 h 68"/>
                <a:gd name="T2" fmla="*/ 1 w 31"/>
                <a:gd name="T3" fmla="*/ 61 h 68"/>
                <a:gd name="T4" fmla="*/ 21 w 31"/>
                <a:gd name="T5" fmla="*/ 4 h 68"/>
                <a:gd name="T6" fmla="*/ 27 w 31"/>
                <a:gd name="T7" fmla="*/ 1 h 68"/>
                <a:gd name="T8" fmla="*/ 31 w 31"/>
                <a:gd name="T9" fmla="*/ 7 h 68"/>
                <a:gd name="T10" fmla="*/ 11 w 31"/>
                <a:gd name="T11" fmla="*/ 64 h 68"/>
                <a:gd name="T12" fmla="*/ 4 w 31"/>
                <a:gd name="T13" fmla="*/ 67 h 68"/>
                <a:gd name="T14" fmla="*/ 3 w 31"/>
                <a:gd name="T15" fmla="*/ 6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8">
                  <a:moveTo>
                    <a:pt x="3" y="67"/>
                  </a:moveTo>
                  <a:cubicBezTo>
                    <a:pt x="1" y="66"/>
                    <a:pt x="0" y="63"/>
                    <a:pt x="1" y="61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1"/>
                    <a:pt x="25" y="0"/>
                    <a:pt x="27" y="1"/>
                  </a:cubicBezTo>
                  <a:cubicBezTo>
                    <a:pt x="30" y="2"/>
                    <a:pt x="31" y="5"/>
                    <a:pt x="31" y="7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0" y="67"/>
                    <a:pt x="7" y="68"/>
                    <a:pt x="4" y="67"/>
                  </a:cubicBezTo>
                  <a:lnTo>
                    <a:pt x="3" y="67"/>
                  </a:ln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17">
              <a:extLst>
                <a:ext uri="{FF2B5EF4-FFF2-40B4-BE49-F238E27FC236}">
                  <a16:creationId xmlns:a16="http://schemas.microsoft.com/office/drawing/2014/main" id="{0ECD5597-7AF8-472D-A323-670F5827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63"/>
              <a:ext cx="85" cy="53"/>
            </a:xfrm>
            <a:custGeom>
              <a:avLst/>
              <a:gdLst>
                <a:gd name="T0" fmla="*/ 76 w 85"/>
                <a:gd name="T1" fmla="*/ 53 h 53"/>
                <a:gd name="T2" fmla="*/ 0 w 85"/>
                <a:gd name="T3" fmla="*/ 18 h 53"/>
                <a:gd name="T4" fmla="*/ 9 w 85"/>
                <a:gd name="T5" fmla="*/ 0 h 53"/>
                <a:gd name="T6" fmla="*/ 85 w 85"/>
                <a:gd name="T7" fmla="*/ 33 h 53"/>
                <a:gd name="T8" fmla="*/ 76 w 85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3">
                  <a:moveTo>
                    <a:pt x="76" y="53"/>
                  </a:moveTo>
                  <a:lnTo>
                    <a:pt x="0" y="18"/>
                  </a:lnTo>
                  <a:lnTo>
                    <a:pt x="9" y="0"/>
                  </a:lnTo>
                  <a:lnTo>
                    <a:pt x="85" y="33"/>
                  </a:lnTo>
                  <a:lnTo>
                    <a:pt x="76" y="53"/>
                  </a:lnTo>
                  <a:close/>
                </a:path>
              </a:pathLst>
            </a:custGeom>
            <a:solidFill>
              <a:srgbClr val="93A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18">
              <a:extLst>
                <a:ext uri="{FF2B5EF4-FFF2-40B4-BE49-F238E27FC236}">
                  <a16:creationId xmlns:a16="http://schemas.microsoft.com/office/drawing/2014/main" id="{20412081-14E6-49D3-AFBD-0E8F0FAFF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76"/>
              <a:ext cx="80" cy="40"/>
            </a:xfrm>
            <a:custGeom>
              <a:avLst/>
              <a:gdLst>
                <a:gd name="T0" fmla="*/ 76 w 80"/>
                <a:gd name="T1" fmla="*/ 40 h 40"/>
                <a:gd name="T2" fmla="*/ 0 w 80"/>
                <a:gd name="T3" fmla="*/ 5 h 40"/>
                <a:gd name="T4" fmla="*/ 3 w 80"/>
                <a:gd name="T5" fmla="*/ 0 h 40"/>
                <a:gd name="T6" fmla="*/ 80 w 80"/>
                <a:gd name="T7" fmla="*/ 33 h 40"/>
                <a:gd name="T8" fmla="*/ 76 w 8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0">
                  <a:moveTo>
                    <a:pt x="76" y="40"/>
                  </a:moveTo>
                  <a:lnTo>
                    <a:pt x="0" y="5"/>
                  </a:lnTo>
                  <a:lnTo>
                    <a:pt x="3" y="0"/>
                  </a:lnTo>
                  <a:lnTo>
                    <a:pt x="80" y="33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7D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19">
              <a:extLst>
                <a:ext uri="{FF2B5EF4-FFF2-40B4-BE49-F238E27FC236}">
                  <a16:creationId xmlns:a16="http://schemas.microsoft.com/office/drawing/2014/main" id="{BAD1D091-8341-4783-AD15-ECD85B00F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213"/>
              <a:ext cx="104" cy="110"/>
            </a:xfrm>
            <a:custGeom>
              <a:avLst/>
              <a:gdLst>
                <a:gd name="T0" fmla="*/ 39 w 57"/>
                <a:gd name="T1" fmla="*/ 10 h 60"/>
                <a:gd name="T2" fmla="*/ 1 w 57"/>
                <a:gd name="T3" fmla="*/ 9 h 60"/>
                <a:gd name="T4" fmla="*/ 2 w 57"/>
                <a:gd name="T5" fmla="*/ 22 h 60"/>
                <a:gd name="T6" fmla="*/ 17 w 57"/>
                <a:gd name="T7" fmla="*/ 21 h 60"/>
                <a:gd name="T8" fmla="*/ 24 w 57"/>
                <a:gd name="T9" fmla="*/ 17 h 60"/>
                <a:gd name="T10" fmla="*/ 31 w 57"/>
                <a:gd name="T11" fmla="*/ 17 h 60"/>
                <a:gd name="T12" fmla="*/ 37 w 57"/>
                <a:gd name="T13" fmla="*/ 18 h 60"/>
                <a:gd name="T14" fmla="*/ 39 w 57"/>
                <a:gd name="T15" fmla="*/ 1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60">
                  <a:moveTo>
                    <a:pt x="39" y="10"/>
                  </a:moveTo>
                  <a:cubicBezTo>
                    <a:pt x="32" y="0"/>
                    <a:pt x="8" y="5"/>
                    <a:pt x="1" y="9"/>
                  </a:cubicBezTo>
                  <a:cubicBezTo>
                    <a:pt x="0" y="16"/>
                    <a:pt x="1" y="20"/>
                    <a:pt x="2" y="22"/>
                  </a:cubicBezTo>
                  <a:cubicBezTo>
                    <a:pt x="8" y="32"/>
                    <a:pt x="17" y="21"/>
                    <a:pt x="17" y="21"/>
                  </a:cubicBezTo>
                  <a:cubicBezTo>
                    <a:pt x="18" y="60"/>
                    <a:pt x="24" y="17"/>
                    <a:pt x="24" y="17"/>
                  </a:cubicBezTo>
                  <a:cubicBezTo>
                    <a:pt x="23" y="60"/>
                    <a:pt x="31" y="17"/>
                    <a:pt x="31" y="17"/>
                  </a:cubicBezTo>
                  <a:cubicBezTo>
                    <a:pt x="37" y="60"/>
                    <a:pt x="37" y="18"/>
                    <a:pt x="37" y="18"/>
                  </a:cubicBezTo>
                  <a:cubicBezTo>
                    <a:pt x="57" y="53"/>
                    <a:pt x="39" y="10"/>
                    <a:pt x="39" y="10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20">
              <a:extLst>
                <a:ext uri="{FF2B5EF4-FFF2-40B4-BE49-F238E27FC236}">
                  <a16:creationId xmlns:a16="http://schemas.microsoft.com/office/drawing/2014/main" id="{43887432-401B-429C-B89A-2694E133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443"/>
              <a:ext cx="95" cy="127"/>
            </a:xfrm>
            <a:custGeom>
              <a:avLst/>
              <a:gdLst>
                <a:gd name="T0" fmla="*/ 22 w 52"/>
                <a:gd name="T1" fmla="*/ 0 h 69"/>
                <a:gd name="T2" fmla="*/ 25 w 52"/>
                <a:gd name="T3" fmla="*/ 10 h 69"/>
                <a:gd name="T4" fmla="*/ 44 w 52"/>
                <a:gd name="T5" fmla="*/ 22 h 69"/>
                <a:gd name="T6" fmla="*/ 31 w 52"/>
                <a:gd name="T7" fmla="*/ 21 h 69"/>
                <a:gd name="T8" fmla="*/ 39 w 52"/>
                <a:gd name="T9" fmla="*/ 55 h 69"/>
                <a:gd name="T10" fmla="*/ 27 w 52"/>
                <a:gd name="T11" fmla="*/ 37 h 69"/>
                <a:gd name="T12" fmla="*/ 35 w 52"/>
                <a:gd name="T13" fmla="*/ 65 h 69"/>
                <a:gd name="T14" fmla="*/ 20 w 52"/>
                <a:gd name="T15" fmla="*/ 39 h 69"/>
                <a:gd name="T16" fmla="*/ 24 w 52"/>
                <a:gd name="T17" fmla="*/ 68 h 69"/>
                <a:gd name="T18" fmla="*/ 12 w 52"/>
                <a:gd name="T19" fmla="*/ 41 h 69"/>
                <a:gd name="T20" fmla="*/ 11 w 52"/>
                <a:gd name="T21" fmla="*/ 60 h 69"/>
                <a:gd name="T22" fmla="*/ 0 w 52"/>
                <a:gd name="T23" fmla="*/ 6 h 69"/>
                <a:gd name="T24" fmla="*/ 22 w 52"/>
                <a:gd name="T2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9">
                  <a:moveTo>
                    <a:pt x="22" y="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52" y="21"/>
                    <a:pt x="44" y="22"/>
                  </a:cubicBezTo>
                  <a:cubicBezTo>
                    <a:pt x="39" y="22"/>
                    <a:pt x="31" y="21"/>
                    <a:pt x="31" y="21"/>
                  </a:cubicBezTo>
                  <a:cubicBezTo>
                    <a:pt x="31" y="21"/>
                    <a:pt x="41" y="52"/>
                    <a:pt x="39" y="55"/>
                  </a:cubicBezTo>
                  <a:cubicBezTo>
                    <a:pt x="37" y="57"/>
                    <a:pt x="27" y="37"/>
                    <a:pt x="27" y="37"/>
                  </a:cubicBezTo>
                  <a:cubicBezTo>
                    <a:pt x="27" y="37"/>
                    <a:pt x="38" y="62"/>
                    <a:pt x="35" y="65"/>
                  </a:cubicBezTo>
                  <a:cubicBezTo>
                    <a:pt x="31" y="68"/>
                    <a:pt x="20" y="39"/>
                    <a:pt x="20" y="39"/>
                  </a:cubicBezTo>
                  <a:cubicBezTo>
                    <a:pt x="20" y="39"/>
                    <a:pt x="26" y="67"/>
                    <a:pt x="24" y="68"/>
                  </a:cubicBezTo>
                  <a:cubicBezTo>
                    <a:pt x="20" y="69"/>
                    <a:pt x="12" y="41"/>
                    <a:pt x="12" y="41"/>
                  </a:cubicBezTo>
                  <a:cubicBezTo>
                    <a:pt x="12" y="41"/>
                    <a:pt x="15" y="59"/>
                    <a:pt x="11" y="60"/>
                  </a:cubicBezTo>
                  <a:cubicBezTo>
                    <a:pt x="8" y="62"/>
                    <a:pt x="0" y="6"/>
                    <a:pt x="0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421">
              <a:extLst>
                <a:ext uri="{FF2B5EF4-FFF2-40B4-BE49-F238E27FC236}">
                  <a16:creationId xmlns:a16="http://schemas.microsoft.com/office/drawing/2014/main" id="{29B833CF-B324-481C-BD87-A3BBCE64B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242"/>
              <a:ext cx="120" cy="220"/>
            </a:xfrm>
            <a:custGeom>
              <a:avLst/>
              <a:gdLst>
                <a:gd name="T0" fmla="*/ 0 w 66"/>
                <a:gd name="T1" fmla="*/ 11 h 120"/>
                <a:gd name="T2" fmla="*/ 36 w 66"/>
                <a:gd name="T3" fmla="*/ 116 h 120"/>
                <a:gd name="T4" fmla="*/ 66 w 66"/>
                <a:gd name="T5" fmla="*/ 112 h 120"/>
                <a:gd name="T6" fmla="*/ 42 w 66"/>
                <a:gd name="T7" fmla="*/ 0 h 120"/>
                <a:gd name="T8" fmla="*/ 0 w 66"/>
                <a:gd name="T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120">
                  <a:moveTo>
                    <a:pt x="0" y="11"/>
                  </a:moveTo>
                  <a:cubicBezTo>
                    <a:pt x="0" y="11"/>
                    <a:pt x="20" y="99"/>
                    <a:pt x="36" y="116"/>
                  </a:cubicBezTo>
                  <a:cubicBezTo>
                    <a:pt x="36" y="116"/>
                    <a:pt x="45" y="120"/>
                    <a:pt x="66" y="11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422">
              <a:extLst>
                <a:ext uri="{FF2B5EF4-FFF2-40B4-BE49-F238E27FC236}">
                  <a16:creationId xmlns:a16="http://schemas.microsoft.com/office/drawing/2014/main" id="{85FDA9B4-1E85-49BD-80C9-DCA956C99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211"/>
              <a:ext cx="215" cy="84"/>
            </a:xfrm>
            <a:custGeom>
              <a:avLst/>
              <a:gdLst>
                <a:gd name="T0" fmla="*/ 2 w 118"/>
                <a:gd name="T1" fmla="*/ 44 h 46"/>
                <a:gd name="T2" fmla="*/ 112 w 118"/>
                <a:gd name="T3" fmla="*/ 34 h 46"/>
                <a:gd name="T4" fmla="*/ 115 w 118"/>
                <a:gd name="T5" fmla="*/ 4 h 46"/>
                <a:gd name="T6" fmla="*/ 0 w 118"/>
                <a:gd name="T7" fmla="*/ 0 h 46"/>
                <a:gd name="T8" fmla="*/ 2 w 118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6">
                  <a:moveTo>
                    <a:pt x="2" y="44"/>
                  </a:moveTo>
                  <a:cubicBezTo>
                    <a:pt x="2" y="44"/>
                    <a:pt x="91" y="46"/>
                    <a:pt x="112" y="34"/>
                  </a:cubicBezTo>
                  <a:cubicBezTo>
                    <a:pt x="112" y="34"/>
                    <a:pt x="118" y="26"/>
                    <a:pt x="115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24" name="Group 425">
            <a:extLst>
              <a:ext uri="{FF2B5EF4-FFF2-40B4-BE49-F238E27FC236}">
                <a16:creationId xmlns:a16="http://schemas.microsoft.com/office/drawing/2014/main" id="{B8182206-2743-484C-95BB-68859926FE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21275" y="4048753"/>
            <a:ext cx="1506538" cy="2544763"/>
            <a:chOff x="3596" y="1748"/>
            <a:chExt cx="949" cy="1603"/>
          </a:xfrm>
        </p:grpSpPr>
        <p:sp>
          <p:nvSpPr>
            <p:cNvPr id="425" name="AutoShape 424">
              <a:extLst>
                <a:ext uri="{FF2B5EF4-FFF2-40B4-BE49-F238E27FC236}">
                  <a16:creationId xmlns:a16="http://schemas.microsoft.com/office/drawing/2014/main" id="{EC264CE7-7C8E-4AB3-B647-FCC866D4980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96" y="1748"/>
              <a:ext cx="949" cy="1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426">
              <a:extLst>
                <a:ext uri="{FF2B5EF4-FFF2-40B4-BE49-F238E27FC236}">
                  <a16:creationId xmlns:a16="http://schemas.microsoft.com/office/drawing/2014/main" id="{0A4A2CD0-9447-4BAC-9075-01A7E1F6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247"/>
              <a:ext cx="947" cy="70"/>
            </a:xfrm>
            <a:custGeom>
              <a:avLst/>
              <a:gdLst>
                <a:gd name="T0" fmla="*/ 272 w 419"/>
                <a:gd name="T1" fmla="*/ 0 h 31"/>
                <a:gd name="T2" fmla="*/ 209 w 419"/>
                <a:gd name="T3" fmla="*/ 0 h 31"/>
                <a:gd name="T4" fmla="*/ 191 w 419"/>
                <a:gd name="T5" fmla="*/ 1 h 31"/>
                <a:gd name="T6" fmla="*/ 192 w 419"/>
                <a:gd name="T7" fmla="*/ 18 h 31"/>
                <a:gd name="T8" fmla="*/ 173 w 419"/>
                <a:gd name="T9" fmla="*/ 24 h 31"/>
                <a:gd name="T10" fmla="*/ 169 w 419"/>
                <a:gd name="T11" fmla="*/ 1 h 31"/>
                <a:gd name="T12" fmla="*/ 139 w 419"/>
                <a:gd name="T13" fmla="*/ 3 h 31"/>
                <a:gd name="T14" fmla="*/ 139 w 419"/>
                <a:gd name="T15" fmla="*/ 5 h 31"/>
                <a:gd name="T16" fmla="*/ 129 w 419"/>
                <a:gd name="T17" fmla="*/ 14 h 31"/>
                <a:gd name="T18" fmla="*/ 119 w 419"/>
                <a:gd name="T19" fmla="*/ 5 h 31"/>
                <a:gd name="T20" fmla="*/ 119 w 419"/>
                <a:gd name="T21" fmla="*/ 4 h 31"/>
                <a:gd name="T22" fmla="*/ 85 w 419"/>
                <a:gd name="T23" fmla="*/ 6 h 31"/>
                <a:gd name="T24" fmla="*/ 85 w 419"/>
                <a:gd name="T25" fmla="*/ 8 h 31"/>
                <a:gd name="T26" fmla="*/ 75 w 419"/>
                <a:gd name="T27" fmla="*/ 17 h 31"/>
                <a:gd name="T28" fmla="*/ 65 w 419"/>
                <a:gd name="T29" fmla="*/ 8 h 31"/>
                <a:gd name="T30" fmla="*/ 0 w 419"/>
                <a:gd name="T31" fmla="*/ 20 h 31"/>
                <a:gd name="T32" fmla="*/ 147 w 419"/>
                <a:gd name="T33" fmla="*/ 31 h 31"/>
                <a:gd name="T34" fmla="*/ 210 w 419"/>
                <a:gd name="T35" fmla="*/ 30 h 31"/>
                <a:gd name="T36" fmla="*/ 418 w 419"/>
                <a:gd name="T37" fmla="*/ 11 h 31"/>
                <a:gd name="T38" fmla="*/ 385 w 419"/>
                <a:gd name="T39" fmla="*/ 3 h 31"/>
                <a:gd name="T40" fmla="*/ 385 w 419"/>
                <a:gd name="T41" fmla="*/ 8 h 31"/>
                <a:gd name="T42" fmla="*/ 375 w 419"/>
                <a:gd name="T43" fmla="*/ 17 h 31"/>
                <a:gd name="T44" fmla="*/ 364 w 419"/>
                <a:gd name="T45" fmla="*/ 8 h 31"/>
                <a:gd name="T46" fmla="*/ 364 w 419"/>
                <a:gd name="T47" fmla="*/ 2 h 31"/>
                <a:gd name="T48" fmla="*/ 336 w 419"/>
                <a:gd name="T49" fmla="*/ 1 h 31"/>
                <a:gd name="T50" fmla="*/ 336 w 419"/>
                <a:gd name="T51" fmla="*/ 8 h 31"/>
                <a:gd name="T52" fmla="*/ 326 w 419"/>
                <a:gd name="T53" fmla="*/ 17 h 31"/>
                <a:gd name="T54" fmla="*/ 316 w 419"/>
                <a:gd name="T55" fmla="*/ 8 h 31"/>
                <a:gd name="T56" fmla="*/ 316 w 419"/>
                <a:gd name="T57" fmla="*/ 0 h 31"/>
                <a:gd name="T58" fmla="*/ 272 w 419"/>
                <a:gd name="T5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9" h="31">
                  <a:moveTo>
                    <a:pt x="272" y="0"/>
                  </a:moveTo>
                  <a:cubicBezTo>
                    <a:pt x="252" y="0"/>
                    <a:pt x="231" y="0"/>
                    <a:pt x="209" y="0"/>
                  </a:cubicBezTo>
                  <a:cubicBezTo>
                    <a:pt x="203" y="0"/>
                    <a:pt x="197" y="1"/>
                    <a:pt x="191" y="1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59" y="2"/>
                    <a:pt x="149" y="2"/>
                    <a:pt x="139" y="3"/>
                  </a:cubicBezTo>
                  <a:cubicBezTo>
                    <a:pt x="139" y="5"/>
                    <a:pt x="139" y="5"/>
                    <a:pt x="139" y="5"/>
                  </a:cubicBezTo>
                  <a:cubicBezTo>
                    <a:pt x="139" y="10"/>
                    <a:pt x="134" y="14"/>
                    <a:pt x="129" y="14"/>
                  </a:cubicBezTo>
                  <a:cubicBezTo>
                    <a:pt x="123" y="14"/>
                    <a:pt x="119" y="10"/>
                    <a:pt x="119" y="5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07" y="4"/>
                    <a:pt x="96" y="5"/>
                    <a:pt x="85" y="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13"/>
                    <a:pt x="81" y="17"/>
                    <a:pt x="75" y="17"/>
                  </a:cubicBezTo>
                  <a:cubicBezTo>
                    <a:pt x="70" y="17"/>
                    <a:pt x="65" y="13"/>
                    <a:pt x="65" y="8"/>
                  </a:cubicBezTo>
                  <a:cubicBezTo>
                    <a:pt x="25" y="11"/>
                    <a:pt x="0" y="16"/>
                    <a:pt x="0" y="20"/>
                  </a:cubicBezTo>
                  <a:cubicBezTo>
                    <a:pt x="1" y="27"/>
                    <a:pt x="62" y="31"/>
                    <a:pt x="147" y="31"/>
                  </a:cubicBezTo>
                  <a:cubicBezTo>
                    <a:pt x="167" y="31"/>
                    <a:pt x="188" y="31"/>
                    <a:pt x="210" y="30"/>
                  </a:cubicBezTo>
                  <a:cubicBezTo>
                    <a:pt x="325" y="27"/>
                    <a:pt x="419" y="19"/>
                    <a:pt x="418" y="11"/>
                  </a:cubicBezTo>
                  <a:cubicBezTo>
                    <a:pt x="418" y="8"/>
                    <a:pt x="406" y="5"/>
                    <a:pt x="385" y="3"/>
                  </a:cubicBezTo>
                  <a:cubicBezTo>
                    <a:pt x="385" y="8"/>
                    <a:pt x="385" y="8"/>
                    <a:pt x="385" y="8"/>
                  </a:cubicBezTo>
                  <a:cubicBezTo>
                    <a:pt x="385" y="13"/>
                    <a:pt x="380" y="17"/>
                    <a:pt x="375" y="17"/>
                  </a:cubicBezTo>
                  <a:cubicBezTo>
                    <a:pt x="369" y="17"/>
                    <a:pt x="364" y="13"/>
                    <a:pt x="364" y="8"/>
                  </a:cubicBezTo>
                  <a:cubicBezTo>
                    <a:pt x="364" y="2"/>
                    <a:pt x="364" y="2"/>
                    <a:pt x="364" y="2"/>
                  </a:cubicBezTo>
                  <a:cubicBezTo>
                    <a:pt x="356" y="1"/>
                    <a:pt x="346" y="1"/>
                    <a:pt x="336" y="1"/>
                  </a:cubicBezTo>
                  <a:cubicBezTo>
                    <a:pt x="336" y="8"/>
                    <a:pt x="336" y="8"/>
                    <a:pt x="336" y="8"/>
                  </a:cubicBezTo>
                  <a:cubicBezTo>
                    <a:pt x="336" y="13"/>
                    <a:pt x="332" y="17"/>
                    <a:pt x="326" y="17"/>
                  </a:cubicBezTo>
                  <a:cubicBezTo>
                    <a:pt x="320" y="17"/>
                    <a:pt x="316" y="13"/>
                    <a:pt x="316" y="8"/>
                  </a:cubicBezTo>
                  <a:cubicBezTo>
                    <a:pt x="316" y="0"/>
                    <a:pt x="316" y="0"/>
                    <a:pt x="316" y="0"/>
                  </a:cubicBezTo>
                  <a:cubicBezTo>
                    <a:pt x="302" y="0"/>
                    <a:pt x="287" y="0"/>
                    <a:pt x="272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427">
              <a:extLst>
                <a:ext uri="{FF2B5EF4-FFF2-40B4-BE49-F238E27FC236}">
                  <a16:creationId xmlns:a16="http://schemas.microsoft.com/office/drawing/2014/main" id="{CFAD8C39-8C81-41B0-BE2A-5F2786B2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3148"/>
              <a:ext cx="92" cy="131"/>
            </a:xfrm>
            <a:custGeom>
              <a:avLst/>
              <a:gdLst>
                <a:gd name="T0" fmla="*/ 47 w 92"/>
                <a:gd name="T1" fmla="*/ 0 h 131"/>
                <a:gd name="T2" fmla="*/ 92 w 92"/>
                <a:gd name="T3" fmla="*/ 104 h 131"/>
                <a:gd name="T4" fmla="*/ 54 w 92"/>
                <a:gd name="T5" fmla="*/ 131 h 131"/>
                <a:gd name="T6" fmla="*/ 0 w 92"/>
                <a:gd name="T7" fmla="*/ 20 h 131"/>
                <a:gd name="T8" fmla="*/ 47 w 92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1">
                  <a:moveTo>
                    <a:pt x="47" y="0"/>
                  </a:moveTo>
                  <a:lnTo>
                    <a:pt x="92" y="104"/>
                  </a:lnTo>
                  <a:lnTo>
                    <a:pt x="54" y="131"/>
                  </a:lnTo>
                  <a:lnTo>
                    <a:pt x="0" y="2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428">
              <a:extLst>
                <a:ext uri="{FF2B5EF4-FFF2-40B4-BE49-F238E27FC236}">
                  <a16:creationId xmlns:a16="http://schemas.microsoft.com/office/drawing/2014/main" id="{E6BFE89A-CA8B-4BE3-A817-494F1EFA3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175"/>
              <a:ext cx="61" cy="126"/>
            </a:xfrm>
            <a:custGeom>
              <a:avLst/>
              <a:gdLst>
                <a:gd name="T0" fmla="*/ 50 w 61"/>
                <a:gd name="T1" fmla="*/ 0 h 126"/>
                <a:gd name="T2" fmla="*/ 61 w 61"/>
                <a:gd name="T3" fmla="*/ 113 h 126"/>
                <a:gd name="T4" fmla="*/ 18 w 61"/>
                <a:gd name="T5" fmla="*/ 126 h 126"/>
                <a:gd name="T6" fmla="*/ 0 w 61"/>
                <a:gd name="T7" fmla="*/ 7 h 126"/>
                <a:gd name="T8" fmla="*/ 50 w 61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6">
                  <a:moveTo>
                    <a:pt x="50" y="0"/>
                  </a:moveTo>
                  <a:lnTo>
                    <a:pt x="61" y="113"/>
                  </a:lnTo>
                  <a:lnTo>
                    <a:pt x="18" y="126"/>
                  </a:lnTo>
                  <a:lnTo>
                    <a:pt x="0" y="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429">
              <a:extLst>
                <a:ext uri="{FF2B5EF4-FFF2-40B4-BE49-F238E27FC236}">
                  <a16:creationId xmlns:a16="http://schemas.microsoft.com/office/drawing/2014/main" id="{1671E111-B538-4DF4-9D84-B506082C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175"/>
              <a:ext cx="61" cy="126"/>
            </a:xfrm>
            <a:custGeom>
              <a:avLst/>
              <a:gdLst>
                <a:gd name="T0" fmla="*/ 50 w 61"/>
                <a:gd name="T1" fmla="*/ 0 h 126"/>
                <a:gd name="T2" fmla="*/ 61 w 61"/>
                <a:gd name="T3" fmla="*/ 113 h 126"/>
                <a:gd name="T4" fmla="*/ 18 w 61"/>
                <a:gd name="T5" fmla="*/ 126 h 126"/>
                <a:gd name="T6" fmla="*/ 0 w 61"/>
                <a:gd name="T7" fmla="*/ 7 h 126"/>
                <a:gd name="T8" fmla="*/ 50 w 61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26">
                  <a:moveTo>
                    <a:pt x="50" y="0"/>
                  </a:moveTo>
                  <a:lnTo>
                    <a:pt x="61" y="113"/>
                  </a:lnTo>
                  <a:lnTo>
                    <a:pt x="18" y="126"/>
                  </a:lnTo>
                  <a:lnTo>
                    <a:pt x="0" y="7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430">
              <a:extLst>
                <a:ext uri="{FF2B5EF4-FFF2-40B4-BE49-F238E27FC236}">
                  <a16:creationId xmlns:a16="http://schemas.microsoft.com/office/drawing/2014/main" id="{5D4CD7E1-7442-499E-8DA8-00E83CE99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236"/>
              <a:ext cx="222" cy="120"/>
            </a:xfrm>
            <a:custGeom>
              <a:avLst/>
              <a:gdLst>
                <a:gd name="T0" fmla="*/ 62 w 98"/>
                <a:gd name="T1" fmla="*/ 0 h 53"/>
                <a:gd name="T2" fmla="*/ 33 w 98"/>
                <a:gd name="T3" fmla="*/ 19 h 53"/>
                <a:gd name="T4" fmla="*/ 1 w 98"/>
                <a:gd name="T5" fmla="*/ 40 h 53"/>
                <a:gd name="T6" fmla="*/ 70 w 98"/>
                <a:gd name="T7" fmla="*/ 39 h 53"/>
                <a:gd name="T8" fmla="*/ 70 w 98"/>
                <a:gd name="T9" fmla="*/ 43 h 53"/>
                <a:gd name="T10" fmla="*/ 97 w 98"/>
                <a:gd name="T11" fmla="*/ 42 h 53"/>
                <a:gd name="T12" fmla="*/ 98 w 98"/>
                <a:gd name="T13" fmla="*/ 7 h 53"/>
                <a:gd name="T14" fmla="*/ 74 w 98"/>
                <a:gd name="T15" fmla="*/ 9 h 53"/>
                <a:gd name="T16" fmla="*/ 76 w 98"/>
                <a:gd name="T17" fmla="*/ 5 h 53"/>
                <a:gd name="T18" fmla="*/ 62 w 98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53">
                  <a:moveTo>
                    <a:pt x="62" y="0"/>
                  </a:moveTo>
                  <a:cubicBezTo>
                    <a:pt x="62" y="0"/>
                    <a:pt x="51" y="14"/>
                    <a:pt x="33" y="19"/>
                  </a:cubicBezTo>
                  <a:cubicBezTo>
                    <a:pt x="16" y="24"/>
                    <a:pt x="0" y="30"/>
                    <a:pt x="1" y="40"/>
                  </a:cubicBezTo>
                  <a:cubicBezTo>
                    <a:pt x="1" y="40"/>
                    <a:pt x="27" y="53"/>
                    <a:pt x="70" y="39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6" y="5"/>
                    <a:pt x="76" y="5"/>
                    <a:pt x="76" y="5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431">
              <a:extLst>
                <a:ext uri="{FF2B5EF4-FFF2-40B4-BE49-F238E27FC236}">
                  <a16:creationId xmlns:a16="http://schemas.microsoft.com/office/drawing/2014/main" id="{E7A76CEE-F83B-4F9F-BC73-E8F4A45D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3310"/>
              <a:ext cx="216" cy="46"/>
            </a:xfrm>
            <a:custGeom>
              <a:avLst/>
              <a:gdLst>
                <a:gd name="T0" fmla="*/ 50 w 96"/>
                <a:gd name="T1" fmla="*/ 7 h 20"/>
                <a:gd name="T2" fmla="*/ 1 w 96"/>
                <a:gd name="T3" fmla="*/ 5 h 20"/>
                <a:gd name="T4" fmla="*/ 0 w 96"/>
                <a:gd name="T5" fmla="*/ 7 h 20"/>
                <a:gd name="T6" fmla="*/ 69 w 96"/>
                <a:gd name="T7" fmla="*/ 6 h 20"/>
                <a:gd name="T8" fmla="*/ 69 w 96"/>
                <a:gd name="T9" fmla="*/ 10 h 20"/>
                <a:gd name="T10" fmla="*/ 96 w 96"/>
                <a:gd name="T11" fmla="*/ 9 h 20"/>
                <a:gd name="T12" fmla="*/ 96 w 96"/>
                <a:gd name="T13" fmla="*/ 2 h 20"/>
                <a:gd name="T14" fmla="*/ 50 w 96"/>
                <a:gd name="T1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20">
                  <a:moveTo>
                    <a:pt x="50" y="7"/>
                  </a:moveTo>
                  <a:cubicBezTo>
                    <a:pt x="12" y="16"/>
                    <a:pt x="3" y="6"/>
                    <a:pt x="1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26" y="20"/>
                    <a:pt x="69" y="6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87" y="3"/>
                    <a:pt x="78" y="0"/>
                    <a:pt x="50" y="7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432">
              <a:extLst>
                <a:ext uri="{FF2B5EF4-FFF2-40B4-BE49-F238E27FC236}">
                  <a16:creationId xmlns:a16="http://schemas.microsoft.com/office/drawing/2014/main" id="{F7AB648F-E7F2-44DE-B430-80EF94A0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368"/>
              <a:ext cx="518" cy="492"/>
            </a:xfrm>
            <a:custGeom>
              <a:avLst/>
              <a:gdLst>
                <a:gd name="T0" fmla="*/ 0 w 229"/>
                <a:gd name="T1" fmla="*/ 183 h 218"/>
                <a:gd name="T2" fmla="*/ 36 w 229"/>
                <a:gd name="T3" fmla="*/ 218 h 218"/>
                <a:gd name="T4" fmla="*/ 194 w 229"/>
                <a:gd name="T5" fmla="*/ 218 h 218"/>
                <a:gd name="T6" fmla="*/ 229 w 229"/>
                <a:gd name="T7" fmla="*/ 183 h 218"/>
                <a:gd name="T8" fmla="*/ 229 w 229"/>
                <a:gd name="T9" fmla="*/ 35 h 218"/>
                <a:gd name="T10" fmla="*/ 194 w 229"/>
                <a:gd name="T11" fmla="*/ 0 h 218"/>
                <a:gd name="T12" fmla="*/ 36 w 229"/>
                <a:gd name="T13" fmla="*/ 0 h 218"/>
                <a:gd name="T14" fmla="*/ 0 w 229"/>
                <a:gd name="T15" fmla="*/ 35 h 218"/>
                <a:gd name="T16" fmla="*/ 0 w 229"/>
                <a:gd name="T17" fmla="*/ 18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218">
                  <a:moveTo>
                    <a:pt x="0" y="183"/>
                  </a:moveTo>
                  <a:cubicBezTo>
                    <a:pt x="0" y="202"/>
                    <a:pt x="16" y="218"/>
                    <a:pt x="36" y="218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214" y="218"/>
                    <a:pt x="229" y="202"/>
                    <a:pt x="229" y="183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9" y="16"/>
                    <a:pt x="214" y="0"/>
                    <a:pt x="19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183"/>
                    <a:pt x="0" y="183"/>
                    <a:pt x="0" y="183"/>
                  </a:cubicBezTo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433">
              <a:extLst>
                <a:ext uri="{FF2B5EF4-FFF2-40B4-BE49-F238E27FC236}">
                  <a16:creationId xmlns:a16="http://schemas.microsoft.com/office/drawing/2014/main" id="{41DDAE2C-D169-46C1-AB46-34DAAE60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2368"/>
              <a:ext cx="517" cy="492"/>
            </a:xfrm>
            <a:custGeom>
              <a:avLst/>
              <a:gdLst>
                <a:gd name="T0" fmla="*/ 0 w 229"/>
                <a:gd name="T1" fmla="*/ 183 h 218"/>
                <a:gd name="T2" fmla="*/ 36 w 229"/>
                <a:gd name="T3" fmla="*/ 218 h 218"/>
                <a:gd name="T4" fmla="*/ 194 w 229"/>
                <a:gd name="T5" fmla="*/ 218 h 218"/>
                <a:gd name="T6" fmla="*/ 229 w 229"/>
                <a:gd name="T7" fmla="*/ 183 h 218"/>
                <a:gd name="T8" fmla="*/ 229 w 229"/>
                <a:gd name="T9" fmla="*/ 35 h 218"/>
                <a:gd name="T10" fmla="*/ 194 w 229"/>
                <a:gd name="T11" fmla="*/ 0 h 218"/>
                <a:gd name="T12" fmla="*/ 36 w 229"/>
                <a:gd name="T13" fmla="*/ 0 h 218"/>
                <a:gd name="T14" fmla="*/ 0 w 229"/>
                <a:gd name="T15" fmla="*/ 35 h 218"/>
                <a:gd name="T16" fmla="*/ 0 w 229"/>
                <a:gd name="T17" fmla="*/ 18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218">
                  <a:moveTo>
                    <a:pt x="0" y="183"/>
                  </a:moveTo>
                  <a:cubicBezTo>
                    <a:pt x="0" y="202"/>
                    <a:pt x="16" y="218"/>
                    <a:pt x="36" y="218"/>
                  </a:cubicBezTo>
                  <a:cubicBezTo>
                    <a:pt x="194" y="218"/>
                    <a:pt x="194" y="218"/>
                    <a:pt x="194" y="218"/>
                  </a:cubicBezTo>
                  <a:cubicBezTo>
                    <a:pt x="213" y="218"/>
                    <a:pt x="229" y="202"/>
                    <a:pt x="229" y="183"/>
                  </a:cubicBezTo>
                  <a:cubicBezTo>
                    <a:pt x="229" y="35"/>
                    <a:pt x="229" y="35"/>
                    <a:pt x="229" y="35"/>
                  </a:cubicBezTo>
                  <a:cubicBezTo>
                    <a:pt x="229" y="16"/>
                    <a:pt x="213" y="0"/>
                    <a:pt x="19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183"/>
                    <a:pt x="0" y="183"/>
                    <a:pt x="0" y="183"/>
                  </a:cubicBezTo>
                </a:path>
              </a:pathLst>
            </a:custGeom>
            <a:solidFill>
              <a:srgbClr val="CC9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434">
              <a:extLst>
                <a:ext uri="{FF2B5EF4-FFF2-40B4-BE49-F238E27FC236}">
                  <a16:creationId xmlns:a16="http://schemas.microsoft.com/office/drawing/2014/main" id="{F6B00D9D-83F7-4E23-988D-F8C0CC88A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159"/>
              <a:ext cx="46" cy="127"/>
            </a:xfrm>
            <a:custGeom>
              <a:avLst/>
              <a:gdLst>
                <a:gd name="T0" fmla="*/ 0 w 20"/>
                <a:gd name="T1" fmla="*/ 47 h 56"/>
                <a:gd name="T2" fmla="*/ 10 w 20"/>
                <a:gd name="T3" fmla="*/ 56 h 56"/>
                <a:gd name="T4" fmla="*/ 20 w 20"/>
                <a:gd name="T5" fmla="*/ 47 h 56"/>
                <a:gd name="T6" fmla="*/ 20 w 20"/>
                <a:gd name="T7" fmla="*/ 9 h 56"/>
                <a:gd name="T8" fmla="*/ 10 w 20"/>
                <a:gd name="T9" fmla="*/ 0 h 56"/>
                <a:gd name="T10" fmla="*/ 0 w 20"/>
                <a:gd name="T11" fmla="*/ 9 h 56"/>
                <a:gd name="T12" fmla="*/ 0 w 20"/>
                <a:gd name="T13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6">
                  <a:moveTo>
                    <a:pt x="0" y="47"/>
                  </a:moveTo>
                  <a:cubicBezTo>
                    <a:pt x="0" y="52"/>
                    <a:pt x="4" y="56"/>
                    <a:pt x="10" y="56"/>
                  </a:cubicBezTo>
                  <a:cubicBezTo>
                    <a:pt x="16" y="56"/>
                    <a:pt x="20" y="52"/>
                    <a:pt x="20" y="4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47"/>
                    <a:pt x="0" y="47"/>
                    <a:pt x="0" y="47"/>
                  </a:cubicBezTo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435">
              <a:extLst>
                <a:ext uri="{FF2B5EF4-FFF2-40B4-BE49-F238E27FC236}">
                  <a16:creationId xmlns:a16="http://schemas.microsoft.com/office/drawing/2014/main" id="{16C6E69B-54CA-48DB-9087-8390CACF1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186"/>
              <a:ext cx="46" cy="12"/>
            </a:xfrm>
            <a:custGeom>
              <a:avLst/>
              <a:gdLst>
                <a:gd name="T0" fmla="*/ 20 w 20"/>
                <a:gd name="T1" fmla="*/ 0 h 5"/>
                <a:gd name="T2" fmla="*/ 0 w 20"/>
                <a:gd name="T3" fmla="*/ 0 h 5"/>
                <a:gd name="T4" fmla="*/ 0 w 20"/>
                <a:gd name="T5" fmla="*/ 4 h 5"/>
                <a:gd name="T6" fmla="*/ 0 w 20"/>
                <a:gd name="T7" fmla="*/ 4 h 5"/>
                <a:gd name="T8" fmla="*/ 20 w 20"/>
                <a:gd name="T9" fmla="*/ 5 h 5"/>
                <a:gd name="T10" fmla="*/ 20 w 2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14" y="4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3A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436">
              <a:extLst>
                <a:ext uri="{FF2B5EF4-FFF2-40B4-BE49-F238E27FC236}">
                  <a16:creationId xmlns:a16="http://schemas.microsoft.com/office/drawing/2014/main" id="{7A9B934C-CB1C-4570-BB87-644ED1909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159"/>
              <a:ext cx="47" cy="127"/>
            </a:xfrm>
            <a:custGeom>
              <a:avLst/>
              <a:gdLst>
                <a:gd name="T0" fmla="*/ 0 w 21"/>
                <a:gd name="T1" fmla="*/ 47 h 56"/>
                <a:gd name="T2" fmla="*/ 11 w 21"/>
                <a:gd name="T3" fmla="*/ 56 h 56"/>
                <a:gd name="T4" fmla="*/ 21 w 21"/>
                <a:gd name="T5" fmla="*/ 47 h 56"/>
                <a:gd name="T6" fmla="*/ 21 w 21"/>
                <a:gd name="T7" fmla="*/ 9 h 56"/>
                <a:gd name="T8" fmla="*/ 11 w 21"/>
                <a:gd name="T9" fmla="*/ 0 h 56"/>
                <a:gd name="T10" fmla="*/ 0 w 21"/>
                <a:gd name="T11" fmla="*/ 9 h 56"/>
                <a:gd name="T12" fmla="*/ 0 w 21"/>
                <a:gd name="T13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6">
                  <a:moveTo>
                    <a:pt x="0" y="47"/>
                  </a:moveTo>
                  <a:cubicBezTo>
                    <a:pt x="0" y="52"/>
                    <a:pt x="5" y="56"/>
                    <a:pt x="11" y="56"/>
                  </a:cubicBezTo>
                  <a:cubicBezTo>
                    <a:pt x="16" y="56"/>
                    <a:pt x="21" y="52"/>
                    <a:pt x="21" y="4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4"/>
                    <a:pt x="16" y="0"/>
                    <a:pt x="11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47"/>
                    <a:pt x="0" y="47"/>
                    <a:pt x="0" y="47"/>
                  </a:cubicBezTo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437">
              <a:extLst>
                <a:ext uri="{FF2B5EF4-FFF2-40B4-BE49-F238E27FC236}">
                  <a16:creationId xmlns:a16="http://schemas.microsoft.com/office/drawing/2014/main" id="{5119612A-8F79-493B-A70D-F5A7D6A3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3159"/>
              <a:ext cx="47" cy="39"/>
            </a:xfrm>
            <a:custGeom>
              <a:avLst/>
              <a:gdLst>
                <a:gd name="T0" fmla="*/ 11 w 21"/>
                <a:gd name="T1" fmla="*/ 0 h 17"/>
                <a:gd name="T2" fmla="*/ 7 w 21"/>
                <a:gd name="T3" fmla="*/ 1 h 17"/>
                <a:gd name="T4" fmla="*/ 1 w 21"/>
                <a:gd name="T5" fmla="*/ 7 h 17"/>
                <a:gd name="T6" fmla="*/ 0 w 21"/>
                <a:gd name="T7" fmla="*/ 9 h 17"/>
                <a:gd name="T8" fmla="*/ 0 w 21"/>
                <a:gd name="T9" fmla="*/ 16 h 17"/>
                <a:gd name="T10" fmla="*/ 1 w 21"/>
                <a:gd name="T11" fmla="*/ 16 h 17"/>
                <a:gd name="T12" fmla="*/ 21 w 21"/>
                <a:gd name="T13" fmla="*/ 17 h 17"/>
                <a:gd name="T14" fmla="*/ 21 w 21"/>
                <a:gd name="T15" fmla="*/ 9 h 17"/>
                <a:gd name="T16" fmla="*/ 11 w 2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7">
                  <a:moveTo>
                    <a:pt x="11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5" y="3"/>
                    <a:pt x="3" y="5"/>
                    <a:pt x="1" y="7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8" y="16"/>
                    <a:pt x="14" y="16"/>
                    <a:pt x="21" y="17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3A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438">
              <a:extLst>
                <a:ext uri="{FF2B5EF4-FFF2-40B4-BE49-F238E27FC236}">
                  <a16:creationId xmlns:a16="http://schemas.microsoft.com/office/drawing/2014/main" id="{AE8B4093-ABBF-4ACC-9173-75C4ED8A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159"/>
              <a:ext cx="45" cy="127"/>
            </a:xfrm>
            <a:custGeom>
              <a:avLst/>
              <a:gdLst>
                <a:gd name="T0" fmla="*/ 0 w 20"/>
                <a:gd name="T1" fmla="*/ 47 h 56"/>
                <a:gd name="T2" fmla="*/ 10 w 20"/>
                <a:gd name="T3" fmla="*/ 56 h 56"/>
                <a:gd name="T4" fmla="*/ 20 w 20"/>
                <a:gd name="T5" fmla="*/ 47 h 56"/>
                <a:gd name="T6" fmla="*/ 20 w 20"/>
                <a:gd name="T7" fmla="*/ 9 h 56"/>
                <a:gd name="T8" fmla="*/ 10 w 20"/>
                <a:gd name="T9" fmla="*/ 0 h 56"/>
                <a:gd name="T10" fmla="*/ 0 w 20"/>
                <a:gd name="T11" fmla="*/ 9 h 56"/>
                <a:gd name="T12" fmla="*/ 0 w 20"/>
                <a:gd name="T13" fmla="*/ 4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6">
                  <a:moveTo>
                    <a:pt x="0" y="47"/>
                  </a:moveTo>
                  <a:cubicBezTo>
                    <a:pt x="0" y="52"/>
                    <a:pt x="5" y="56"/>
                    <a:pt x="10" y="56"/>
                  </a:cubicBezTo>
                  <a:cubicBezTo>
                    <a:pt x="16" y="56"/>
                    <a:pt x="20" y="52"/>
                    <a:pt x="20" y="47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47"/>
                    <a:pt x="0" y="47"/>
                    <a:pt x="0" y="47"/>
                  </a:cubicBezTo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439">
              <a:extLst>
                <a:ext uri="{FF2B5EF4-FFF2-40B4-BE49-F238E27FC236}">
                  <a16:creationId xmlns:a16="http://schemas.microsoft.com/office/drawing/2014/main" id="{D34B1BDF-9EBA-47F0-A6F7-09F342D6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186"/>
              <a:ext cx="45" cy="12"/>
            </a:xfrm>
            <a:custGeom>
              <a:avLst/>
              <a:gdLst>
                <a:gd name="T0" fmla="*/ 0 w 20"/>
                <a:gd name="T1" fmla="*/ 0 h 5"/>
                <a:gd name="T2" fmla="*/ 0 w 20"/>
                <a:gd name="T3" fmla="*/ 4 h 5"/>
                <a:gd name="T4" fmla="*/ 0 w 20"/>
                <a:gd name="T5" fmla="*/ 4 h 5"/>
                <a:gd name="T6" fmla="*/ 20 w 20"/>
                <a:gd name="T7" fmla="*/ 5 h 5"/>
                <a:gd name="T8" fmla="*/ 20 w 20"/>
                <a:gd name="T9" fmla="*/ 0 h 5"/>
                <a:gd name="T10" fmla="*/ 2 w 20"/>
                <a:gd name="T11" fmla="*/ 0 h 5"/>
                <a:gd name="T12" fmla="*/ 0 w 2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14" y="4"/>
                    <a:pt x="20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3A3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440">
              <a:extLst>
                <a:ext uri="{FF2B5EF4-FFF2-40B4-BE49-F238E27FC236}">
                  <a16:creationId xmlns:a16="http://schemas.microsoft.com/office/drawing/2014/main" id="{3CF9A463-A019-4DF2-8745-C664DFD6C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159"/>
              <a:ext cx="45" cy="120"/>
            </a:xfrm>
            <a:custGeom>
              <a:avLst/>
              <a:gdLst>
                <a:gd name="T0" fmla="*/ 0 w 20"/>
                <a:gd name="T1" fmla="*/ 44 h 53"/>
                <a:gd name="T2" fmla="*/ 10 w 20"/>
                <a:gd name="T3" fmla="*/ 53 h 53"/>
                <a:gd name="T4" fmla="*/ 20 w 20"/>
                <a:gd name="T5" fmla="*/ 44 h 53"/>
                <a:gd name="T6" fmla="*/ 20 w 20"/>
                <a:gd name="T7" fmla="*/ 9 h 53"/>
                <a:gd name="T8" fmla="*/ 10 w 20"/>
                <a:gd name="T9" fmla="*/ 0 h 53"/>
                <a:gd name="T10" fmla="*/ 0 w 20"/>
                <a:gd name="T11" fmla="*/ 9 h 53"/>
                <a:gd name="T12" fmla="*/ 0 w 20"/>
                <a:gd name="T13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3">
                  <a:moveTo>
                    <a:pt x="0" y="44"/>
                  </a:moveTo>
                  <a:cubicBezTo>
                    <a:pt x="0" y="49"/>
                    <a:pt x="4" y="53"/>
                    <a:pt x="10" y="53"/>
                  </a:cubicBezTo>
                  <a:cubicBezTo>
                    <a:pt x="15" y="53"/>
                    <a:pt x="20" y="49"/>
                    <a:pt x="20" y="44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4"/>
                    <a:pt x="15" y="0"/>
                    <a:pt x="10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44"/>
                    <a:pt x="0" y="44"/>
                    <a:pt x="0" y="44"/>
                  </a:cubicBezTo>
                </a:path>
              </a:pathLst>
            </a:custGeom>
            <a:solidFill>
              <a:srgbClr val="474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441">
              <a:extLst>
                <a:ext uri="{FF2B5EF4-FFF2-40B4-BE49-F238E27FC236}">
                  <a16:creationId xmlns:a16="http://schemas.microsoft.com/office/drawing/2014/main" id="{A0F0D684-8EF8-4B5A-A09F-77B0B8B5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186"/>
              <a:ext cx="45" cy="9"/>
            </a:xfrm>
            <a:custGeom>
              <a:avLst/>
              <a:gdLst>
                <a:gd name="T0" fmla="*/ 20 w 20"/>
                <a:gd name="T1" fmla="*/ 0 h 4"/>
                <a:gd name="T2" fmla="*/ 4 w 20"/>
                <a:gd name="T3" fmla="*/ 0 h 4"/>
                <a:gd name="T4" fmla="*/ 4 w 20"/>
                <a:gd name="T5" fmla="*/ 0 h 4"/>
                <a:gd name="T6" fmla="*/ 0 w 20"/>
                <a:gd name="T7" fmla="*/ 0 h 4"/>
                <a:gd name="T8" fmla="*/ 0 w 20"/>
                <a:gd name="T9" fmla="*/ 4 h 4"/>
                <a:gd name="T10" fmla="*/ 0 w 20"/>
                <a:gd name="T11" fmla="*/ 4 h 4"/>
                <a:gd name="T12" fmla="*/ 20 w 20"/>
                <a:gd name="T13" fmla="*/ 4 h 4"/>
                <a:gd name="T14" fmla="*/ 2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13" y="4"/>
                    <a:pt x="20" y="4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2F2F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442">
              <a:extLst>
                <a:ext uri="{FF2B5EF4-FFF2-40B4-BE49-F238E27FC236}">
                  <a16:creationId xmlns:a16="http://schemas.microsoft.com/office/drawing/2014/main" id="{4799EF22-FCF7-4162-98EB-F1E23D841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584"/>
              <a:ext cx="73" cy="598"/>
            </a:xfrm>
            <a:custGeom>
              <a:avLst/>
              <a:gdLst>
                <a:gd name="T0" fmla="*/ 0 w 32"/>
                <a:gd name="T1" fmla="*/ 250 h 265"/>
                <a:gd name="T2" fmla="*/ 16 w 32"/>
                <a:gd name="T3" fmla="*/ 265 h 265"/>
                <a:gd name="T4" fmla="*/ 32 w 32"/>
                <a:gd name="T5" fmla="*/ 250 h 265"/>
                <a:gd name="T6" fmla="*/ 32 w 32"/>
                <a:gd name="T7" fmla="*/ 16 h 265"/>
                <a:gd name="T8" fmla="*/ 16 w 32"/>
                <a:gd name="T9" fmla="*/ 0 h 265"/>
                <a:gd name="T10" fmla="*/ 0 w 32"/>
                <a:gd name="T11" fmla="*/ 16 h 265"/>
                <a:gd name="T12" fmla="*/ 0 w 32"/>
                <a:gd name="T13" fmla="*/ 25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65">
                  <a:moveTo>
                    <a:pt x="0" y="250"/>
                  </a:moveTo>
                  <a:cubicBezTo>
                    <a:pt x="0" y="258"/>
                    <a:pt x="7" y="265"/>
                    <a:pt x="16" y="265"/>
                  </a:cubicBezTo>
                  <a:cubicBezTo>
                    <a:pt x="25" y="265"/>
                    <a:pt x="32" y="258"/>
                    <a:pt x="32" y="250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lnTo>
                    <a:pt x="0" y="250"/>
                  </a:lnTo>
                  <a:close/>
                </a:path>
              </a:pathLst>
            </a:custGeom>
            <a:solidFill>
              <a:srgbClr val="FFE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443">
              <a:extLst>
                <a:ext uri="{FF2B5EF4-FFF2-40B4-BE49-F238E27FC236}">
                  <a16:creationId xmlns:a16="http://schemas.microsoft.com/office/drawing/2014/main" id="{28ECD385-AB2C-4D5B-9654-616583E44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551"/>
              <a:ext cx="222" cy="635"/>
            </a:xfrm>
            <a:custGeom>
              <a:avLst/>
              <a:gdLst>
                <a:gd name="T0" fmla="*/ 0 w 98"/>
                <a:gd name="T1" fmla="*/ 257 h 282"/>
                <a:gd name="T2" fmla="*/ 25 w 98"/>
                <a:gd name="T3" fmla="*/ 282 h 282"/>
                <a:gd name="T4" fmla="*/ 73 w 98"/>
                <a:gd name="T5" fmla="*/ 282 h 282"/>
                <a:gd name="T6" fmla="*/ 98 w 98"/>
                <a:gd name="T7" fmla="*/ 257 h 282"/>
                <a:gd name="T8" fmla="*/ 98 w 98"/>
                <a:gd name="T9" fmla="*/ 25 h 282"/>
                <a:gd name="T10" fmla="*/ 73 w 98"/>
                <a:gd name="T11" fmla="*/ 0 h 282"/>
                <a:gd name="T12" fmla="*/ 25 w 98"/>
                <a:gd name="T13" fmla="*/ 0 h 282"/>
                <a:gd name="T14" fmla="*/ 0 w 98"/>
                <a:gd name="T15" fmla="*/ 25 h 282"/>
                <a:gd name="T16" fmla="*/ 0 w 98"/>
                <a:gd name="T17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282">
                  <a:moveTo>
                    <a:pt x="0" y="257"/>
                  </a:moveTo>
                  <a:cubicBezTo>
                    <a:pt x="0" y="270"/>
                    <a:pt x="11" y="282"/>
                    <a:pt x="25" y="282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86" y="282"/>
                    <a:pt x="98" y="270"/>
                    <a:pt x="98" y="25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11"/>
                    <a:pt x="86" y="0"/>
                    <a:pt x="7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257"/>
                    <a:pt x="0" y="257"/>
                    <a:pt x="0" y="257"/>
                  </a:cubicBezTo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444">
              <a:extLst>
                <a:ext uri="{FF2B5EF4-FFF2-40B4-BE49-F238E27FC236}">
                  <a16:creationId xmlns:a16="http://schemas.microsoft.com/office/drawing/2014/main" id="{B28FD594-69DB-4B21-BF10-EEE6A6AB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551"/>
              <a:ext cx="199" cy="635"/>
            </a:xfrm>
            <a:custGeom>
              <a:avLst/>
              <a:gdLst>
                <a:gd name="T0" fmla="*/ 0 w 88"/>
                <a:gd name="T1" fmla="*/ 257 h 282"/>
                <a:gd name="T2" fmla="*/ 29 w 88"/>
                <a:gd name="T3" fmla="*/ 282 h 282"/>
                <a:gd name="T4" fmla="*/ 58 w 88"/>
                <a:gd name="T5" fmla="*/ 282 h 282"/>
                <a:gd name="T6" fmla="*/ 88 w 88"/>
                <a:gd name="T7" fmla="*/ 257 h 282"/>
                <a:gd name="T8" fmla="*/ 88 w 88"/>
                <a:gd name="T9" fmla="*/ 25 h 282"/>
                <a:gd name="T10" fmla="*/ 58 w 88"/>
                <a:gd name="T11" fmla="*/ 0 h 282"/>
                <a:gd name="T12" fmla="*/ 29 w 88"/>
                <a:gd name="T13" fmla="*/ 0 h 282"/>
                <a:gd name="T14" fmla="*/ 0 w 88"/>
                <a:gd name="T15" fmla="*/ 25 h 282"/>
                <a:gd name="T16" fmla="*/ 0 w 88"/>
                <a:gd name="T17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282">
                  <a:moveTo>
                    <a:pt x="0" y="257"/>
                  </a:moveTo>
                  <a:cubicBezTo>
                    <a:pt x="0" y="270"/>
                    <a:pt x="13" y="282"/>
                    <a:pt x="29" y="282"/>
                  </a:cubicBezTo>
                  <a:cubicBezTo>
                    <a:pt x="58" y="282"/>
                    <a:pt x="58" y="282"/>
                    <a:pt x="58" y="282"/>
                  </a:cubicBezTo>
                  <a:cubicBezTo>
                    <a:pt x="75" y="282"/>
                    <a:pt x="88" y="270"/>
                    <a:pt x="88" y="257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8" y="11"/>
                    <a:pt x="75" y="0"/>
                    <a:pt x="5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1"/>
                    <a:pt x="0" y="25"/>
                  </a:cubicBezTo>
                  <a:cubicBezTo>
                    <a:pt x="0" y="257"/>
                    <a:pt x="0" y="257"/>
                    <a:pt x="0" y="257"/>
                  </a:cubicBezTo>
                </a:path>
              </a:pathLst>
            </a:custGeom>
            <a:solidFill>
              <a:srgbClr val="CC9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445">
              <a:extLst>
                <a:ext uri="{FF2B5EF4-FFF2-40B4-BE49-F238E27FC236}">
                  <a16:creationId xmlns:a16="http://schemas.microsoft.com/office/drawing/2014/main" id="{2D7C998F-1ADC-480D-A6CA-BF197F7C7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823"/>
              <a:ext cx="751" cy="363"/>
            </a:xfrm>
            <a:custGeom>
              <a:avLst/>
              <a:gdLst>
                <a:gd name="T0" fmla="*/ 0 w 332"/>
                <a:gd name="T1" fmla="*/ 136 h 161"/>
                <a:gd name="T2" fmla="*/ 25 w 332"/>
                <a:gd name="T3" fmla="*/ 161 h 161"/>
                <a:gd name="T4" fmla="*/ 307 w 332"/>
                <a:gd name="T5" fmla="*/ 161 h 161"/>
                <a:gd name="T6" fmla="*/ 332 w 332"/>
                <a:gd name="T7" fmla="*/ 136 h 161"/>
                <a:gd name="T8" fmla="*/ 332 w 332"/>
                <a:gd name="T9" fmla="*/ 25 h 161"/>
                <a:gd name="T10" fmla="*/ 307 w 332"/>
                <a:gd name="T11" fmla="*/ 0 h 161"/>
                <a:gd name="T12" fmla="*/ 25 w 332"/>
                <a:gd name="T13" fmla="*/ 0 h 161"/>
                <a:gd name="T14" fmla="*/ 0 w 332"/>
                <a:gd name="T15" fmla="*/ 25 h 161"/>
                <a:gd name="T16" fmla="*/ 0 w 332"/>
                <a:gd name="T17" fmla="*/ 13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2" h="161">
                  <a:moveTo>
                    <a:pt x="0" y="136"/>
                  </a:moveTo>
                  <a:cubicBezTo>
                    <a:pt x="0" y="149"/>
                    <a:pt x="11" y="161"/>
                    <a:pt x="25" y="161"/>
                  </a:cubicBezTo>
                  <a:cubicBezTo>
                    <a:pt x="307" y="161"/>
                    <a:pt x="307" y="161"/>
                    <a:pt x="307" y="161"/>
                  </a:cubicBezTo>
                  <a:cubicBezTo>
                    <a:pt x="321" y="161"/>
                    <a:pt x="332" y="149"/>
                    <a:pt x="332" y="136"/>
                  </a:cubicBezTo>
                  <a:cubicBezTo>
                    <a:pt x="332" y="25"/>
                    <a:pt x="332" y="25"/>
                    <a:pt x="332" y="25"/>
                  </a:cubicBezTo>
                  <a:cubicBezTo>
                    <a:pt x="332" y="12"/>
                    <a:pt x="321" y="0"/>
                    <a:pt x="30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5"/>
                  </a:cubicBezTo>
                  <a:cubicBezTo>
                    <a:pt x="0" y="136"/>
                    <a:pt x="0" y="136"/>
                    <a:pt x="0" y="136"/>
                  </a:cubicBezTo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446">
              <a:extLst>
                <a:ext uri="{FF2B5EF4-FFF2-40B4-BE49-F238E27FC236}">
                  <a16:creationId xmlns:a16="http://schemas.microsoft.com/office/drawing/2014/main" id="{ACC2FA44-1C56-43E5-9863-A2C7AB0E0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618"/>
              <a:ext cx="463" cy="611"/>
            </a:xfrm>
            <a:custGeom>
              <a:avLst/>
              <a:gdLst>
                <a:gd name="T0" fmla="*/ 125 w 205"/>
                <a:gd name="T1" fmla="*/ 0 h 271"/>
                <a:gd name="T2" fmla="*/ 24 w 205"/>
                <a:gd name="T3" fmla="*/ 45 h 271"/>
                <a:gd name="T4" fmla="*/ 10 w 205"/>
                <a:gd name="T5" fmla="*/ 103 h 271"/>
                <a:gd name="T6" fmla="*/ 62 w 205"/>
                <a:gd name="T7" fmla="*/ 261 h 271"/>
                <a:gd name="T8" fmla="*/ 108 w 205"/>
                <a:gd name="T9" fmla="*/ 251 h 271"/>
                <a:gd name="T10" fmla="*/ 70 w 205"/>
                <a:gd name="T11" fmla="*/ 107 h 271"/>
                <a:gd name="T12" fmla="*/ 205 w 205"/>
                <a:gd name="T13" fmla="*/ 17 h 271"/>
                <a:gd name="T14" fmla="*/ 125 w 205"/>
                <a:gd name="T15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271">
                  <a:moveTo>
                    <a:pt x="125" y="0"/>
                  </a:move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0" y="66"/>
                    <a:pt x="10" y="103"/>
                  </a:cubicBezTo>
                  <a:cubicBezTo>
                    <a:pt x="28" y="169"/>
                    <a:pt x="62" y="261"/>
                    <a:pt x="62" y="261"/>
                  </a:cubicBezTo>
                  <a:cubicBezTo>
                    <a:pt x="62" y="261"/>
                    <a:pt x="89" y="271"/>
                    <a:pt x="108" y="251"/>
                  </a:cubicBezTo>
                  <a:cubicBezTo>
                    <a:pt x="95" y="202"/>
                    <a:pt x="70" y="107"/>
                    <a:pt x="70" y="107"/>
                  </a:cubicBezTo>
                  <a:cubicBezTo>
                    <a:pt x="205" y="17"/>
                    <a:pt x="205" y="17"/>
                    <a:pt x="205" y="17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447">
              <a:extLst>
                <a:ext uri="{FF2B5EF4-FFF2-40B4-BE49-F238E27FC236}">
                  <a16:creationId xmlns:a16="http://schemas.microsoft.com/office/drawing/2014/main" id="{5236D995-956C-49A6-B5BB-71C62909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186"/>
              <a:ext cx="11" cy="12"/>
            </a:xfrm>
            <a:custGeom>
              <a:avLst/>
              <a:gdLst>
                <a:gd name="T0" fmla="*/ 5 w 5"/>
                <a:gd name="T1" fmla="*/ 0 h 5"/>
                <a:gd name="T2" fmla="*/ 5 w 5"/>
                <a:gd name="T3" fmla="*/ 0 h 5"/>
                <a:gd name="T4" fmla="*/ 0 w 5"/>
                <a:gd name="T5" fmla="*/ 4 h 5"/>
                <a:gd name="T6" fmla="*/ 0 w 5"/>
                <a:gd name="T7" fmla="*/ 5 h 5"/>
                <a:gd name="T8" fmla="*/ 5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3"/>
                    <a:pt x="4" y="2"/>
                    <a:pt x="5" y="0"/>
                  </a:cubicBezTo>
                </a:path>
              </a:pathLst>
            </a:custGeom>
            <a:solidFill>
              <a:srgbClr val="E9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448">
              <a:extLst>
                <a:ext uri="{FF2B5EF4-FFF2-40B4-BE49-F238E27FC236}">
                  <a16:creationId xmlns:a16="http://schemas.microsoft.com/office/drawing/2014/main" id="{591A1F0F-6346-435A-BACB-63714C4B5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3195"/>
              <a:ext cx="16" cy="9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1 h 4"/>
                <a:gd name="T6" fmla="*/ 7 w 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2" y="3"/>
                    <a:pt x="5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9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449">
              <a:extLst>
                <a:ext uri="{FF2B5EF4-FFF2-40B4-BE49-F238E27FC236}">
                  <a16:creationId xmlns:a16="http://schemas.microsoft.com/office/drawing/2014/main" id="{6AB2E458-7548-43E4-A01D-C08E97C5A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3184"/>
              <a:ext cx="3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D4A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450">
              <a:extLst>
                <a:ext uri="{FF2B5EF4-FFF2-40B4-BE49-F238E27FC236}">
                  <a16:creationId xmlns:a16="http://schemas.microsoft.com/office/drawing/2014/main" id="{7950A3D8-C98D-456F-A6D3-4BE87F47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618"/>
              <a:ext cx="448" cy="593"/>
            </a:xfrm>
            <a:custGeom>
              <a:avLst/>
              <a:gdLst>
                <a:gd name="T0" fmla="*/ 118 w 198"/>
                <a:gd name="T1" fmla="*/ 0 h 263"/>
                <a:gd name="T2" fmla="*/ 60 w 198"/>
                <a:gd name="T3" fmla="*/ 26 h 263"/>
                <a:gd name="T4" fmla="*/ 17 w 198"/>
                <a:gd name="T5" fmla="*/ 45 h 263"/>
                <a:gd name="T6" fmla="*/ 0 w 198"/>
                <a:gd name="T7" fmla="*/ 85 h 263"/>
                <a:gd name="T8" fmla="*/ 3 w 198"/>
                <a:gd name="T9" fmla="*/ 103 h 263"/>
                <a:gd name="T10" fmla="*/ 55 w 198"/>
                <a:gd name="T11" fmla="*/ 261 h 263"/>
                <a:gd name="T12" fmla="*/ 72 w 198"/>
                <a:gd name="T13" fmla="*/ 263 h 263"/>
                <a:gd name="T14" fmla="*/ 88 w 198"/>
                <a:gd name="T15" fmla="*/ 260 h 263"/>
                <a:gd name="T16" fmla="*/ 95 w 198"/>
                <a:gd name="T17" fmla="*/ 256 h 263"/>
                <a:gd name="T18" fmla="*/ 100 w 198"/>
                <a:gd name="T19" fmla="*/ 252 h 263"/>
                <a:gd name="T20" fmla="*/ 101 w 198"/>
                <a:gd name="T21" fmla="*/ 251 h 263"/>
                <a:gd name="T22" fmla="*/ 101 w 198"/>
                <a:gd name="T23" fmla="*/ 251 h 263"/>
                <a:gd name="T24" fmla="*/ 101 w 198"/>
                <a:gd name="T25" fmla="*/ 251 h 263"/>
                <a:gd name="T26" fmla="*/ 63 w 198"/>
                <a:gd name="T27" fmla="*/ 107 h 263"/>
                <a:gd name="T28" fmla="*/ 63 w 198"/>
                <a:gd name="T29" fmla="*/ 107 h 263"/>
                <a:gd name="T30" fmla="*/ 63 w 198"/>
                <a:gd name="T31" fmla="*/ 107 h 263"/>
                <a:gd name="T32" fmla="*/ 198 w 198"/>
                <a:gd name="T33" fmla="*/ 17 h 263"/>
                <a:gd name="T34" fmla="*/ 118 w 198"/>
                <a:gd name="T35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" h="263">
                  <a:moveTo>
                    <a:pt x="118" y="0"/>
                  </a:moveTo>
                  <a:cubicBezTo>
                    <a:pt x="60" y="26"/>
                    <a:pt x="60" y="26"/>
                    <a:pt x="60" y="2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0" y="59"/>
                    <a:pt x="0" y="85"/>
                  </a:cubicBezTo>
                  <a:cubicBezTo>
                    <a:pt x="0" y="91"/>
                    <a:pt x="1" y="97"/>
                    <a:pt x="3" y="103"/>
                  </a:cubicBezTo>
                  <a:cubicBezTo>
                    <a:pt x="21" y="169"/>
                    <a:pt x="55" y="261"/>
                    <a:pt x="55" y="261"/>
                  </a:cubicBezTo>
                  <a:cubicBezTo>
                    <a:pt x="55" y="261"/>
                    <a:pt x="63" y="263"/>
                    <a:pt x="72" y="263"/>
                  </a:cubicBezTo>
                  <a:cubicBezTo>
                    <a:pt x="77" y="263"/>
                    <a:pt x="82" y="262"/>
                    <a:pt x="88" y="260"/>
                  </a:cubicBezTo>
                  <a:cubicBezTo>
                    <a:pt x="90" y="259"/>
                    <a:pt x="93" y="258"/>
                    <a:pt x="95" y="256"/>
                  </a:cubicBezTo>
                  <a:cubicBezTo>
                    <a:pt x="97" y="255"/>
                    <a:pt x="98" y="253"/>
                    <a:pt x="100" y="252"/>
                  </a:cubicBezTo>
                  <a:cubicBezTo>
                    <a:pt x="100" y="251"/>
                    <a:pt x="101" y="251"/>
                    <a:pt x="101" y="251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94" y="231"/>
                    <a:pt x="63" y="107"/>
                    <a:pt x="6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solidFill>
              <a:srgbClr val="04AB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451">
              <a:extLst>
                <a:ext uri="{FF2B5EF4-FFF2-40B4-BE49-F238E27FC236}">
                  <a16:creationId xmlns:a16="http://schemas.microsoft.com/office/drawing/2014/main" id="{84619420-F375-489E-9385-86A4C4AC2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643"/>
              <a:ext cx="339" cy="564"/>
            </a:xfrm>
            <a:custGeom>
              <a:avLst/>
              <a:gdLst>
                <a:gd name="T0" fmla="*/ 118 w 150"/>
                <a:gd name="T1" fmla="*/ 0 h 250"/>
                <a:gd name="T2" fmla="*/ 2 w 150"/>
                <a:gd name="T3" fmla="*/ 74 h 250"/>
                <a:gd name="T4" fmla="*/ 87 w 150"/>
                <a:gd name="T5" fmla="*/ 248 h 250"/>
                <a:gd name="T6" fmla="*/ 131 w 150"/>
                <a:gd name="T7" fmla="*/ 226 h 250"/>
                <a:gd name="T8" fmla="*/ 64 w 150"/>
                <a:gd name="T9" fmla="*/ 89 h 250"/>
                <a:gd name="T10" fmla="*/ 150 w 150"/>
                <a:gd name="T11" fmla="*/ 87 h 250"/>
                <a:gd name="T12" fmla="*/ 149 w 150"/>
                <a:gd name="T13" fmla="*/ 6 h 250"/>
                <a:gd name="T14" fmla="*/ 118 w 150"/>
                <a:gd name="T15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250">
                  <a:moveTo>
                    <a:pt x="118" y="0"/>
                  </a:moveTo>
                  <a:cubicBezTo>
                    <a:pt x="118" y="0"/>
                    <a:pt x="3" y="16"/>
                    <a:pt x="2" y="74"/>
                  </a:cubicBezTo>
                  <a:cubicBezTo>
                    <a:pt x="0" y="132"/>
                    <a:pt x="70" y="224"/>
                    <a:pt x="87" y="248"/>
                  </a:cubicBezTo>
                  <a:cubicBezTo>
                    <a:pt x="112" y="250"/>
                    <a:pt x="131" y="226"/>
                    <a:pt x="131" y="226"/>
                  </a:cubicBezTo>
                  <a:cubicBezTo>
                    <a:pt x="131" y="226"/>
                    <a:pt x="76" y="98"/>
                    <a:pt x="64" y="89"/>
                  </a:cubicBezTo>
                  <a:cubicBezTo>
                    <a:pt x="150" y="87"/>
                    <a:pt x="150" y="87"/>
                    <a:pt x="150" y="87"/>
                  </a:cubicBezTo>
                  <a:cubicBezTo>
                    <a:pt x="149" y="6"/>
                    <a:pt x="149" y="6"/>
                    <a:pt x="149" y="6"/>
                  </a:cubicBezTo>
                  <a:lnTo>
                    <a:pt x="118" y="0"/>
                  </a:lnTo>
                  <a:close/>
                </a:path>
              </a:pathLst>
            </a:custGeom>
            <a:solidFill>
              <a:srgbClr val="00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452">
              <a:extLst>
                <a:ext uri="{FF2B5EF4-FFF2-40B4-BE49-F238E27FC236}">
                  <a16:creationId xmlns:a16="http://schemas.microsoft.com/office/drawing/2014/main" id="{89317041-CFC5-4526-8C51-2207A78A4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40"/>
              <a:ext cx="135" cy="154"/>
            </a:xfrm>
            <a:custGeom>
              <a:avLst/>
              <a:gdLst>
                <a:gd name="T0" fmla="*/ 53 w 60"/>
                <a:gd name="T1" fmla="*/ 56 h 68"/>
                <a:gd name="T2" fmla="*/ 49 w 60"/>
                <a:gd name="T3" fmla="*/ 47 h 68"/>
                <a:gd name="T4" fmla="*/ 54 w 60"/>
                <a:gd name="T5" fmla="*/ 25 h 68"/>
                <a:gd name="T6" fmla="*/ 45 w 60"/>
                <a:gd name="T7" fmla="*/ 35 h 68"/>
                <a:gd name="T8" fmla="*/ 27 w 60"/>
                <a:gd name="T9" fmla="*/ 5 h 68"/>
                <a:gd name="T10" fmla="*/ 31 w 60"/>
                <a:gd name="T11" fmla="*/ 26 h 68"/>
                <a:gd name="T12" fmla="*/ 17 w 60"/>
                <a:gd name="T13" fmla="*/ 1 h 68"/>
                <a:gd name="T14" fmla="*/ 25 w 60"/>
                <a:gd name="T15" fmla="*/ 29 h 68"/>
                <a:gd name="T16" fmla="*/ 8 w 60"/>
                <a:gd name="T17" fmla="*/ 6 h 68"/>
                <a:gd name="T18" fmla="*/ 18 w 60"/>
                <a:gd name="T19" fmla="*/ 34 h 68"/>
                <a:gd name="T20" fmla="*/ 3 w 60"/>
                <a:gd name="T21" fmla="*/ 20 h 68"/>
                <a:gd name="T22" fmla="*/ 34 w 60"/>
                <a:gd name="T23" fmla="*/ 68 h 68"/>
                <a:gd name="T24" fmla="*/ 53 w 60"/>
                <a:gd name="T25" fmla="*/ 5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68">
                  <a:moveTo>
                    <a:pt x="53" y="56"/>
                  </a:move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60" y="20"/>
                    <a:pt x="54" y="25"/>
                  </a:cubicBezTo>
                  <a:cubicBezTo>
                    <a:pt x="50" y="28"/>
                    <a:pt x="45" y="35"/>
                    <a:pt x="45" y="35"/>
                  </a:cubicBezTo>
                  <a:cubicBezTo>
                    <a:pt x="45" y="35"/>
                    <a:pt x="30" y="5"/>
                    <a:pt x="27" y="5"/>
                  </a:cubicBezTo>
                  <a:cubicBezTo>
                    <a:pt x="23" y="5"/>
                    <a:pt x="31" y="26"/>
                    <a:pt x="31" y="26"/>
                  </a:cubicBezTo>
                  <a:cubicBezTo>
                    <a:pt x="31" y="26"/>
                    <a:pt x="21" y="0"/>
                    <a:pt x="17" y="1"/>
                  </a:cubicBezTo>
                  <a:cubicBezTo>
                    <a:pt x="12" y="1"/>
                    <a:pt x="25" y="29"/>
                    <a:pt x="25" y="29"/>
                  </a:cubicBezTo>
                  <a:cubicBezTo>
                    <a:pt x="25" y="29"/>
                    <a:pt x="9" y="5"/>
                    <a:pt x="8" y="6"/>
                  </a:cubicBezTo>
                  <a:cubicBezTo>
                    <a:pt x="4" y="9"/>
                    <a:pt x="18" y="34"/>
                    <a:pt x="18" y="34"/>
                  </a:cubicBezTo>
                  <a:cubicBezTo>
                    <a:pt x="18" y="34"/>
                    <a:pt x="7" y="19"/>
                    <a:pt x="3" y="20"/>
                  </a:cubicBezTo>
                  <a:cubicBezTo>
                    <a:pt x="0" y="21"/>
                    <a:pt x="34" y="68"/>
                    <a:pt x="34" y="68"/>
                  </a:cubicBezTo>
                  <a:lnTo>
                    <a:pt x="53" y="56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453">
              <a:extLst>
                <a:ext uri="{FF2B5EF4-FFF2-40B4-BE49-F238E27FC236}">
                  <a16:creationId xmlns:a16="http://schemas.microsoft.com/office/drawing/2014/main" id="{4EAEE9AF-3F53-4829-8E63-708E5A4F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039"/>
              <a:ext cx="122" cy="225"/>
            </a:xfrm>
            <a:custGeom>
              <a:avLst/>
              <a:gdLst>
                <a:gd name="T0" fmla="*/ 122 w 122"/>
                <a:gd name="T1" fmla="*/ 0 h 225"/>
                <a:gd name="T2" fmla="*/ 111 w 122"/>
                <a:gd name="T3" fmla="*/ 135 h 225"/>
                <a:gd name="T4" fmla="*/ 111 w 122"/>
                <a:gd name="T5" fmla="*/ 203 h 225"/>
                <a:gd name="T6" fmla="*/ 59 w 122"/>
                <a:gd name="T7" fmla="*/ 212 h 225"/>
                <a:gd name="T8" fmla="*/ 0 w 122"/>
                <a:gd name="T9" fmla="*/ 225 h 225"/>
                <a:gd name="T10" fmla="*/ 16 w 122"/>
                <a:gd name="T11" fmla="*/ 126 h 225"/>
                <a:gd name="T12" fmla="*/ 30 w 122"/>
                <a:gd name="T13" fmla="*/ 25 h 225"/>
                <a:gd name="T14" fmla="*/ 122 w 122"/>
                <a:gd name="T1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225">
                  <a:moveTo>
                    <a:pt x="122" y="0"/>
                  </a:moveTo>
                  <a:lnTo>
                    <a:pt x="111" y="135"/>
                  </a:lnTo>
                  <a:lnTo>
                    <a:pt x="111" y="203"/>
                  </a:lnTo>
                  <a:lnTo>
                    <a:pt x="59" y="212"/>
                  </a:lnTo>
                  <a:lnTo>
                    <a:pt x="0" y="225"/>
                  </a:lnTo>
                  <a:lnTo>
                    <a:pt x="16" y="126"/>
                  </a:lnTo>
                  <a:lnTo>
                    <a:pt x="30" y="2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454">
              <a:extLst>
                <a:ext uri="{FF2B5EF4-FFF2-40B4-BE49-F238E27FC236}">
                  <a16:creationId xmlns:a16="http://schemas.microsoft.com/office/drawing/2014/main" id="{B8FA70EA-FD21-4008-ABAD-C5C1B8053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775"/>
              <a:ext cx="260" cy="340"/>
            </a:xfrm>
            <a:custGeom>
              <a:avLst/>
              <a:gdLst>
                <a:gd name="T0" fmla="*/ 68 w 115"/>
                <a:gd name="T1" fmla="*/ 16 h 151"/>
                <a:gd name="T2" fmla="*/ 94 w 115"/>
                <a:gd name="T3" fmla="*/ 47 h 151"/>
                <a:gd name="T4" fmla="*/ 92 w 115"/>
                <a:gd name="T5" fmla="*/ 78 h 151"/>
                <a:gd name="T6" fmla="*/ 105 w 115"/>
                <a:gd name="T7" fmla="*/ 76 h 151"/>
                <a:gd name="T8" fmla="*/ 88 w 115"/>
                <a:gd name="T9" fmla="*/ 108 h 151"/>
                <a:gd name="T10" fmla="*/ 81 w 115"/>
                <a:gd name="T11" fmla="*/ 130 h 151"/>
                <a:gd name="T12" fmla="*/ 37 w 115"/>
                <a:gd name="T13" fmla="*/ 150 h 151"/>
                <a:gd name="T14" fmla="*/ 0 w 115"/>
                <a:gd name="T15" fmla="*/ 119 h 151"/>
                <a:gd name="T16" fmla="*/ 11 w 115"/>
                <a:gd name="T17" fmla="*/ 32 h 151"/>
                <a:gd name="T18" fmla="*/ 68 w 115"/>
                <a:gd name="T19" fmla="*/ 1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51">
                  <a:moveTo>
                    <a:pt x="68" y="16"/>
                  </a:moveTo>
                  <a:cubicBezTo>
                    <a:pt x="97" y="26"/>
                    <a:pt x="94" y="47"/>
                    <a:pt x="94" y="47"/>
                  </a:cubicBezTo>
                  <a:cubicBezTo>
                    <a:pt x="94" y="47"/>
                    <a:pt x="95" y="59"/>
                    <a:pt x="92" y="78"/>
                  </a:cubicBezTo>
                  <a:cubicBezTo>
                    <a:pt x="95" y="74"/>
                    <a:pt x="100" y="73"/>
                    <a:pt x="105" y="76"/>
                  </a:cubicBezTo>
                  <a:cubicBezTo>
                    <a:pt x="115" y="81"/>
                    <a:pt x="104" y="112"/>
                    <a:pt x="88" y="108"/>
                  </a:cubicBezTo>
                  <a:cubicBezTo>
                    <a:pt x="87" y="117"/>
                    <a:pt x="82" y="127"/>
                    <a:pt x="81" y="130"/>
                  </a:cubicBezTo>
                  <a:cubicBezTo>
                    <a:pt x="75" y="138"/>
                    <a:pt x="55" y="150"/>
                    <a:pt x="37" y="150"/>
                  </a:cubicBezTo>
                  <a:cubicBezTo>
                    <a:pt x="20" y="151"/>
                    <a:pt x="0" y="139"/>
                    <a:pt x="0" y="119"/>
                  </a:cubicBezTo>
                  <a:cubicBezTo>
                    <a:pt x="1" y="91"/>
                    <a:pt x="11" y="32"/>
                    <a:pt x="11" y="32"/>
                  </a:cubicBezTo>
                  <a:cubicBezTo>
                    <a:pt x="11" y="32"/>
                    <a:pt x="20" y="0"/>
                    <a:pt x="68" y="16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455">
              <a:extLst>
                <a:ext uri="{FF2B5EF4-FFF2-40B4-BE49-F238E27FC236}">
                  <a16:creationId xmlns:a16="http://schemas.microsoft.com/office/drawing/2014/main" id="{04AD6483-0F42-4ED1-BC12-32B9CB0DB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849"/>
              <a:ext cx="68" cy="142"/>
            </a:xfrm>
            <a:custGeom>
              <a:avLst/>
              <a:gdLst>
                <a:gd name="T0" fmla="*/ 0 w 30"/>
                <a:gd name="T1" fmla="*/ 1 h 63"/>
                <a:gd name="T2" fmla="*/ 30 w 30"/>
                <a:gd name="T3" fmla="*/ 1 h 63"/>
                <a:gd name="T4" fmla="*/ 29 w 30"/>
                <a:gd name="T5" fmla="*/ 7 h 63"/>
                <a:gd name="T6" fmla="*/ 24 w 30"/>
                <a:gd name="T7" fmla="*/ 42 h 63"/>
                <a:gd name="T8" fmla="*/ 15 w 30"/>
                <a:gd name="T9" fmla="*/ 48 h 63"/>
                <a:gd name="T10" fmla="*/ 13 w 30"/>
                <a:gd name="T11" fmla="*/ 63 h 63"/>
                <a:gd name="T12" fmla="*/ 5 w 30"/>
                <a:gd name="T13" fmla="*/ 61 h 63"/>
                <a:gd name="T14" fmla="*/ 8 w 30"/>
                <a:gd name="T15" fmla="*/ 30 h 63"/>
                <a:gd name="T16" fmla="*/ 1 w 30"/>
                <a:gd name="T17" fmla="*/ 22 h 63"/>
                <a:gd name="T18" fmla="*/ 0 w 30"/>
                <a:gd name="T1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63">
                  <a:moveTo>
                    <a:pt x="0" y="1"/>
                  </a:moveTo>
                  <a:cubicBezTo>
                    <a:pt x="9" y="2"/>
                    <a:pt x="21" y="1"/>
                    <a:pt x="30" y="1"/>
                  </a:cubicBezTo>
                  <a:cubicBezTo>
                    <a:pt x="30" y="0"/>
                    <a:pt x="29" y="7"/>
                    <a:pt x="29" y="7"/>
                  </a:cubicBezTo>
                  <a:cubicBezTo>
                    <a:pt x="27" y="11"/>
                    <a:pt x="24" y="42"/>
                    <a:pt x="24" y="42"/>
                  </a:cubicBezTo>
                  <a:cubicBezTo>
                    <a:pt x="16" y="42"/>
                    <a:pt x="15" y="48"/>
                    <a:pt x="15" y="48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2" y="27"/>
                    <a:pt x="1" y="22"/>
                    <a:pt x="1" y="22"/>
                  </a:cubicBezTo>
                  <a:cubicBezTo>
                    <a:pt x="1" y="22"/>
                    <a:pt x="1" y="7"/>
                    <a:pt x="0" y="1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456">
              <a:extLst>
                <a:ext uri="{FF2B5EF4-FFF2-40B4-BE49-F238E27FC236}">
                  <a16:creationId xmlns:a16="http://schemas.microsoft.com/office/drawing/2014/main" id="{268B6C36-FCC2-4340-BAC9-B3574357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876"/>
              <a:ext cx="65" cy="21"/>
            </a:xfrm>
            <a:custGeom>
              <a:avLst/>
              <a:gdLst>
                <a:gd name="T0" fmla="*/ 29 w 29"/>
                <a:gd name="T1" fmla="*/ 9 h 9"/>
                <a:gd name="T2" fmla="*/ 24 w 29"/>
                <a:gd name="T3" fmla="*/ 8 h 9"/>
                <a:gd name="T4" fmla="*/ 20 w 29"/>
                <a:gd name="T5" fmla="*/ 7 h 9"/>
                <a:gd name="T6" fmla="*/ 15 w 29"/>
                <a:gd name="T7" fmla="*/ 6 h 9"/>
                <a:gd name="T8" fmla="*/ 10 w 29"/>
                <a:gd name="T9" fmla="*/ 5 h 9"/>
                <a:gd name="T10" fmla="*/ 7 w 29"/>
                <a:gd name="T11" fmla="*/ 5 h 9"/>
                <a:gd name="T12" fmla="*/ 5 w 29"/>
                <a:gd name="T13" fmla="*/ 6 h 9"/>
                <a:gd name="T14" fmla="*/ 3 w 29"/>
                <a:gd name="T15" fmla="*/ 6 h 9"/>
                <a:gd name="T16" fmla="*/ 1 w 29"/>
                <a:gd name="T17" fmla="*/ 6 h 9"/>
                <a:gd name="T18" fmla="*/ 0 w 29"/>
                <a:gd name="T19" fmla="*/ 7 h 9"/>
                <a:gd name="T20" fmla="*/ 1 w 29"/>
                <a:gd name="T21" fmla="*/ 5 h 9"/>
                <a:gd name="T22" fmla="*/ 4 w 29"/>
                <a:gd name="T23" fmla="*/ 3 h 9"/>
                <a:gd name="T24" fmla="*/ 6 w 29"/>
                <a:gd name="T25" fmla="*/ 1 h 9"/>
                <a:gd name="T26" fmla="*/ 9 w 29"/>
                <a:gd name="T27" fmla="*/ 0 h 9"/>
                <a:gd name="T28" fmla="*/ 12 w 29"/>
                <a:gd name="T29" fmla="*/ 0 h 9"/>
                <a:gd name="T30" fmla="*/ 15 w 29"/>
                <a:gd name="T31" fmla="*/ 0 h 9"/>
                <a:gd name="T32" fmla="*/ 26 w 29"/>
                <a:gd name="T33" fmla="*/ 5 h 9"/>
                <a:gd name="T34" fmla="*/ 29 w 29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9">
                  <a:moveTo>
                    <a:pt x="29" y="9"/>
                  </a:moveTo>
                  <a:cubicBezTo>
                    <a:pt x="29" y="9"/>
                    <a:pt x="27" y="9"/>
                    <a:pt x="24" y="8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ubicBezTo>
                    <a:pt x="4" y="2"/>
                    <a:pt x="5" y="2"/>
                    <a:pt x="6" y="1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20" y="0"/>
                    <a:pt x="24" y="3"/>
                    <a:pt x="26" y="5"/>
                  </a:cubicBezTo>
                  <a:cubicBezTo>
                    <a:pt x="28" y="7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457">
              <a:extLst>
                <a:ext uri="{FF2B5EF4-FFF2-40B4-BE49-F238E27FC236}">
                  <a16:creationId xmlns:a16="http://schemas.microsoft.com/office/drawing/2014/main" id="{0C9D8601-7C0E-43AD-A7ED-F10EC3CD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879"/>
              <a:ext cx="52" cy="22"/>
            </a:xfrm>
            <a:custGeom>
              <a:avLst/>
              <a:gdLst>
                <a:gd name="T0" fmla="*/ 23 w 23"/>
                <a:gd name="T1" fmla="*/ 10 h 10"/>
                <a:gd name="T2" fmla="*/ 19 w 23"/>
                <a:gd name="T3" fmla="*/ 8 h 10"/>
                <a:gd name="T4" fmla="*/ 15 w 23"/>
                <a:gd name="T5" fmla="*/ 7 h 10"/>
                <a:gd name="T6" fmla="*/ 11 w 23"/>
                <a:gd name="T7" fmla="*/ 6 h 10"/>
                <a:gd name="T8" fmla="*/ 8 w 23"/>
                <a:gd name="T9" fmla="*/ 6 h 10"/>
                <a:gd name="T10" fmla="*/ 6 w 23"/>
                <a:gd name="T11" fmla="*/ 6 h 10"/>
                <a:gd name="T12" fmla="*/ 4 w 23"/>
                <a:gd name="T13" fmla="*/ 7 h 10"/>
                <a:gd name="T14" fmla="*/ 1 w 23"/>
                <a:gd name="T15" fmla="*/ 8 h 10"/>
                <a:gd name="T16" fmla="*/ 0 w 23"/>
                <a:gd name="T17" fmla="*/ 8 h 10"/>
                <a:gd name="T18" fmla="*/ 0 w 23"/>
                <a:gd name="T19" fmla="*/ 7 h 10"/>
                <a:gd name="T20" fmla="*/ 2 w 23"/>
                <a:gd name="T21" fmla="*/ 4 h 10"/>
                <a:gd name="T22" fmla="*/ 6 w 23"/>
                <a:gd name="T23" fmla="*/ 1 h 10"/>
                <a:gd name="T24" fmla="*/ 9 w 23"/>
                <a:gd name="T25" fmla="*/ 1 h 10"/>
                <a:gd name="T26" fmla="*/ 12 w 23"/>
                <a:gd name="T27" fmla="*/ 0 h 10"/>
                <a:gd name="T28" fmla="*/ 15 w 23"/>
                <a:gd name="T29" fmla="*/ 1 h 10"/>
                <a:gd name="T30" fmla="*/ 17 w 23"/>
                <a:gd name="T31" fmla="*/ 2 h 10"/>
                <a:gd name="T32" fmla="*/ 21 w 23"/>
                <a:gd name="T33" fmla="*/ 6 h 10"/>
                <a:gd name="T34" fmla="*/ 23 w 23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cubicBezTo>
                    <a:pt x="23" y="10"/>
                    <a:pt x="21" y="9"/>
                    <a:pt x="19" y="8"/>
                  </a:cubicBezTo>
                  <a:cubicBezTo>
                    <a:pt x="18" y="8"/>
                    <a:pt x="17" y="7"/>
                    <a:pt x="15" y="7"/>
                  </a:cubicBezTo>
                  <a:cubicBezTo>
                    <a:pt x="14" y="6"/>
                    <a:pt x="13" y="6"/>
                    <a:pt x="11" y="6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3" y="7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7" y="2"/>
                    <a:pt x="17" y="2"/>
                  </a:cubicBezTo>
                  <a:cubicBezTo>
                    <a:pt x="19" y="3"/>
                    <a:pt x="20" y="5"/>
                    <a:pt x="21" y="6"/>
                  </a:cubicBezTo>
                  <a:cubicBezTo>
                    <a:pt x="23" y="8"/>
                    <a:pt x="23" y="10"/>
                    <a:pt x="23" y="10"/>
                  </a:cubicBezTo>
                  <a:close/>
                </a:path>
              </a:pathLst>
            </a:custGeom>
            <a:solidFill>
              <a:srgbClr val="172D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458">
              <a:extLst>
                <a:ext uri="{FF2B5EF4-FFF2-40B4-BE49-F238E27FC236}">
                  <a16:creationId xmlns:a16="http://schemas.microsoft.com/office/drawing/2014/main" id="{4333ED7C-1E15-479A-AD17-005CDCF1D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906"/>
              <a:ext cx="240" cy="230"/>
            </a:xfrm>
            <a:custGeom>
              <a:avLst/>
              <a:gdLst>
                <a:gd name="T0" fmla="*/ 41 w 106"/>
                <a:gd name="T1" fmla="*/ 43 h 102"/>
                <a:gd name="T2" fmla="*/ 69 w 106"/>
                <a:gd name="T3" fmla="*/ 49 h 102"/>
                <a:gd name="T4" fmla="*/ 79 w 106"/>
                <a:gd name="T5" fmla="*/ 63 h 102"/>
                <a:gd name="T6" fmla="*/ 92 w 106"/>
                <a:gd name="T7" fmla="*/ 0 h 102"/>
                <a:gd name="T8" fmla="*/ 99 w 106"/>
                <a:gd name="T9" fmla="*/ 21 h 102"/>
                <a:gd name="T10" fmla="*/ 57 w 106"/>
                <a:gd name="T11" fmla="*/ 99 h 102"/>
                <a:gd name="T12" fmla="*/ 8 w 106"/>
                <a:gd name="T13" fmla="*/ 55 h 102"/>
                <a:gd name="T14" fmla="*/ 16 w 106"/>
                <a:gd name="T15" fmla="*/ 51 h 102"/>
                <a:gd name="T16" fmla="*/ 41 w 106"/>
                <a:gd name="T17" fmla="*/ 4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2">
                  <a:moveTo>
                    <a:pt x="41" y="43"/>
                  </a:moveTo>
                  <a:cubicBezTo>
                    <a:pt x="41" y="43"/>
                    <a:pt x="66" y="41"/>
                    <a:pt x="69" y="49"/>
                  </a:cubicBezTo>
                  <a:cubicBezTo>
                    <a:pt x="72" y="57"/>
                    <a:pt x="72" y="65"/>
                    <a:pt x="79" y="63"/>
                  </a:cubicBezTo>
                  <a:cubicBezTo>
                    <a:pt x="86" y="60"/>
                    <a:pt x="92" y="0"/>
                    <a:pt x="92" y="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1"/>
                    <a:pt x="106" y="102"/>
                    <a:pt x="57" y="99"/>
                  </a:cubicBezTo>
                  <a:cubicBezTo>
                    <a:pt x="6" y="96"/>
                    <a:pt x="0" y="81"/>
                    <a:pt x="8" y="55"/>
                  </a:cubicBezTo>
                  <a:cubicBezTo>
                    <a:pt x="8" y="55"/>
                    <a:pt x="13" y="58"/>
                    <a:pt x="16" y="51"/>
                  </a:cubicBezTo>
                  <a:cubicBezTo>
                    <a:pt x="20" y="44"/>
                    <a:pt x="15" y="37"/>
                    <a:pt x="41" y="43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459">
              <a:extLst>
                <a:ext uri="{FF2B5EF4-FFF2-40B4-BE49-F238E27FC236}">
                  <a16:creationId xmlns:a16="http://schemas.microsoft.com/office/drawing/2014/main" id="{3D63AF54-1856-472F-B6C1-11F4E012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025"/>
              <a:ext cx="89" cy="50"/>
            </a:xfrm>
            <a:custGeom>
              <a:avLst/>
              <a:gdLst>
                <a:gd name="T0" fmla="*/ 39 w 39"/>
                <a:gd name="T1" fmla="*/ 3 h 22"/>
                <a:gd name="T2" fmla="*/ 0 w 39"/>
                <a:gd name="T3" fmla="*/ 0 h 22"/>
                <a:gd name="T4" fmla="*/ 39 w 39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2">
                  <a:moveTo>
                    <a:pt x="39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0" y="22"/>
                    <a:pt x="3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460">
              <a:extLst>
                <a:ext uri="{FF2B5EF4-FFF2-40B4-BE49-F238E27FC236}">
                  <a16:creationId xmlns:a16="http://schemas.microsoft.com/office/drawing/2014/main" id="{5B97D396-23B3-4C78-AF41-4204A937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734"/>
              <a:ext cx="247" cy="172"/>
            </a:xfrm>
            <a:custGeom>
              <a:avLst/>
              <a:gdLst>
                <a:gd name="T0" fmla="*/ 102 w 109"/>
                <a:gd name="T1" fmla="*/ 58 h 76"/>
                <a:gd name="T2" fmla="*/ 87 w 109"/>
                <a:gd name="T3" fmla="*/ 33 h 76"/>
                <a:gd name="T4" fmla="*/ 41 w 109"/>
                <a:gd name="T5" fmla="*/ 5 h 76"/>
                <a:gd name="T6" fmla="*/ 53 w 109"/>
                <a:gd name="T7" fmla="*/ 14 h 76"/>
                <a:gd name="T8" fmla="*/ 5 w 109"/>
                <a:gd name="T9" fmla="*/ 8 h 76"/>
                <a:gd name="T10" fmla="*/ 18 w 109"/>
                <a:gd name="T11" fmla="*/ 22 h 76"/>
                <a:gd name="T12" fmla="*/ 1 w 109"/>
                <a:gd name="T13" fmla="*/ 16 h 76"/>
                <a:gd name="T14" fmla="*/ 10 w 109"/>
                <a:gd name="T15" fmla="*/ 42 h 76"/>
                <a:gd name="T16" fmla="*/ 75 w 109"/>
                <a:gd name="T17" fmla="*/ 55 h 76"/>
                <a:gd name="T18" fmla="*/ 100 w 109"/>
                <a:gd name="T19" fmla="*/ 5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76">
                  <a:moveTo>
                    <a:pt x="102" y="58"/>
                  </a:moveTo>
                  <a:cubicBezTo>
                    <a:pt x="102" y="58"/>
                    <a:pt x="109" y="33"/>
                    <a:pt x="87" y="33"/>
                  </a:cubicBezTo>
                  <a:cubicBezTo>
                    <a:pt x="87" y="33"/>
                    <a:pt x="73" y="8"/>
                    <a:pt x="41" y="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37" y="0"/>
                    <a:pt x="5" y="8"/>
                  </a:cubicBezTo>
                  <a:cubicBezTo>
                    <a:pt x="5" y="8"/>
                    <a:pt x="6" y="20"/>
                    <a:pt x="18" y="22"/>
                  </a:cubicBezTo>
                  <a:cubicBezTo>
                    <a:pt x="18" y="22"/>
                    <a:pt x="4" y="19"/>
                    <a:pt x="1" y="16"/>
                  </a:cubicBezTo>
                  <a:cubicBezTo>
                    <a:pt x="1" y="16"/>
                    <a:pt x="0" y="36"/>
                    <a:pt x="10" y="42"/>
                  </a:cubicBezTo>
                  <a:cubicBezTo>
                    <a:pt x="20" y="48"/>
                    <a:pt x="63" y="33"/>
                    <a:pt x="75" y="55"/>
                  </a:cubicBezTo>
                  <a:cubicBezTo>
                    <a:pt x="87" y="76"/>
                    <a:pt x="100" y="55"/>
                    <a:pt x="100" y="55"/>
                  </a:cubicBezTo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461">
              <a:extLst>
                <a:ext uri="{FF2B5EF4-FFF2-40B4-BE49-F238E27FC236}">
                  <a16:creationId xmlns:a16="http://schemas.microsoft.com/office/drawing/2014/main" id="{53390D8D-E5DB-41FD-9ED9-597136CAC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910"/>
              <a:ext cx="99" cy="63"/>
            </a:xfrm>
            <a:custGeom>
              <a:avLst/>
              <a:gdLst>
                <a:gd name="T0" fmla="*/ 37 w 44"/>
                <a:gd name="T1" fmla="*/ 1 h 28"/>
                <a:gd name="T2" fmla="*/ 4 w 44"/>
                <a:gd name="T3" fmla="*/ 0 h 28"/>
                <a:gd name="T4" fmla="*/ 22 w 44"/>
                <a:gd name="T5" fmla="*/ 28 h 28"/>
                <a:gd name="T6" fmla="*/ 37 w 44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28">
                  <a:moveTo>
                    <a:pt x="37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0" y="28"/>
                    <a:pt x="22" y="28"/>
                  </a:cubicBezTo>
                  <a:cubicBezTo>
                    <a:pt x="44" y="28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462">
              <a:extLst>
                <a:ext uri="{FF2B5EF4-FFF2-40B4-BE49-F238E27FC236}">
                  <a16:creationId xmlns:a16="http://schemas.microsoft.com/office/drawing/2014/main" id="{A743B9BE-262C-4A09-9588-F0BD3168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908"/>
              <a:ext cx="83" cy="68"/>
            </a:xfrm>
            <a:custGeom>
              <a:avLst/>
              <a:gdLst>
                <a:gd name="T0" fmla="*/ 34 w 37"/>
                <a:gd name="T1" fmla="*/ 2 h 30"/>
                <a:gd name="T2" fmla="*/ 34 w 37"/>
                <a:gd name="T3" fmla="*/ 0 h 30"/>
                <a:gd name="T4" fmla="*/ 0 w 37"/>
                <a:gd name="T5" fmla="*/ 0 h 30"/>
                <a:gd name="T6" fmla="*/ 0 w 37"/>
                <a:gd name="T7" fmla="*/ 1 h 30"/>
                <a:gd name="T8" fmla="*/ 0 w 37"/>
                <a:gd name="T9" fmla="*/ 6 h 30"/>
                <a:gd name="T10" fmla="*/ 3 w 37"/>
                <a:gd name="T11" fmla="*/ 21 h 30"/>
                <a:gd name="T12" fmla="*/ 19 w 37"/>
                <a:gd name="T13" fmla="*/ 30 h 30"/>
                <a:gd name="T14" fmla="*/ 19 w 37"/>
                <a:gd name="T15" fmla="*/ 30 h 30"/>
                <a:gd name="T16" fmla="*/ 19 w 37"/>
                <a:gd name="T17" fmla="*/ 30 h 30"/>
                <a:gd name="T18" fmla="*/ 19 w 37"/>
                <a:gd name="T19" fmla="*/ 30 h 30"/>
                <a:gd name="T20" fmla="*/ 33 w 37"/>
                <a:gd name="T21" fmla="*/ 23 h 30"/>
                <a:gd name="T22" fmla="*/ 37 w 37"/>
                <a:gd name="T23" fmla="*/ 11 h 30"/>
                <a:gd name="T24" fmla="*/ 36 w 37"/>
                <a:gd name="T25" fmla="*/ 1 h 30"/>
                <a:gd name="T26" fmla="*/ 35 w 37"/>
                <a:gd name="T27" fmla="*/ 0 h 30"/>
                <a:gd name="T28" fmla="*/ 34 w 37"/>
                <a:gd name="T29" fmla="*/ 0 h 30"/>
                <a:gd name="T30" fmla="*/ 34 w 37"/>
                <a:gd name="T31" fmla="*/ 2 h 30"/>
                <a:gd name="T32" fmla="*/ 33 w 37"/>
                <a:gd name="T33" fmla="*/ 2 h 30"/>
                <a:gd name="T34" fmla="*/ 33 w 37"/>
                <a:gd name="T35" fmla="*/ 3 h 30"/>
                <a:gd name="T36" fmla="*/ 34 w 37"/>
                <a:gd name="T37" fmla="*/ 11 h 30"/>
                <a:gd name="T38" fmla="*/ 31 w 37"/>
                <a:gd name="T39" fmla="*/ 22 h 30"/>
                <a:gd name="T40" fmla="*/ 19 w 37"/>
                <a:gd name="T41" fmla="*/ 28 h 30"/>
                <a:gd name="T42" fmla="*/ 19 w 37"/>
                <a:gd name="T43" fmla="*/ 29 h 30"/>
                <a:gd name="T44" fmla="*/ 19 w 37"/>
                <a:gd name="T45" fmla="*/ 28 h 30"/>
                <a:gd name="T46" fmla="*/ 19 w 37"/>
                <a:gd name="T47" fmla="*/ 28 h 30"/>
                <a:gd name="T48" fmla="*/ 5 w 37"/>
                <a:gd name="T49" fmla="*/ 20 h 30"/>
                <a:gd name="T50" fmla="*/ 2 w 37"/>
                <a:gd name="T51" fmla="*/ 6 h 30"/>
                <a:gd name="T52" fmla="*/ 2 w 37"/>
                <a:gd name="T53" fmla="*/ 3 h 30"/>
                <a:gd name="T54" fmla="*/ 2 w 37"/>
                <a:gd name="T55" fmla="*/ 2 h 30"/>
                <a:gd name="T56" fmla="*/ 1 w 37"/>
                <a:gd name="T57" fmla="*/ 1 h 30"/>
                <a:gd name="T58" fmla="*/ 1 w 37"/>
                <a:gd name="T59" fmla="*/ 3 h 30"/>
                <a:gd name="T60" fmla="*/ 34 w 37"/>
                <a:gd name="T61" fmla="*/ 3 h 30"/>
                <a:gd name="T62" fmla="*/ 34 w 37"/>
                <a:gd name="T63" fmla="*/ 2 h 30"/>
                <a:gd name="T64" fmla="*/ 33 w 37"/>
                <a:gd name="T65" fmla="*/ 2 h 30"/>
                <a:gd name="T66" fmla="*/ 34 w 37"/>
                <a:gd name="T6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" h="30">
                  <a:moveTo>
                    <a:pt x="34" y="2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10"/>
                    <a:pt x="0" y="16"/>
                    <a:pt x="3" y="21"/>
                  </a:cubicBezTo>
                  <a:cubicBezTo>
                    <a:pt x="5" y="26"/>
                    <a:pt x="11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6" y="30"/>
                    <a:pt x="31" y="27"/>
                    <a:pt x="33" y="23"/>
                  </a:cubicBezTo>
                  <a:cubicBezTo>
                    <a:pt x="36" y="19"/>
                    <a:pt x="37" y="15"/>
                    <a:pt x="37" y="11"/>
                  </a:cubicBezTo>
                  <a:cubicBezTo>
                    <a:pt x="37" y="5"/>
                    <a:pt x="36" y="1"/>
                    <a:pt x="36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3"/>
                  </a:cubicBezTo>
                  <a:cubicBezTo>
                    <a:pt x="34" y="4"/>
                    <a:pt x="34" y="7"/>
                    <a:pt x="34" y="11"/>
                  </a:cubicBezTo>
                  <a:cubicBezTo>
                    <a:pt x="34" y="14"/>
                    <a:pt x="33" y="19"/>
                    <a:pt x="31" y="22"/>
                  </a:cubicBezTo>
                  <a:cubicBezTo>
                    <a:pt x="29" y="25"/>
                    <a:pt x="26" y="28"/>
                    <a:pt x="19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1" y="28"/>
                    <a:pt x="7" y="24"/>
                    <a:pt x="5" y="20"/>
                  </a:cubicBezTo>
                  <a:cubicBezTo>
                    <a:pt x="3" y="15"/>
                    <a:pt x="2" y="10"/>
                    <a:pt x="2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lnTo>
                    <a:pt x="34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463">
              <a:extLst>
                <a:ext uri="{FF2B5EF4-FFF2-40B4-BE49-F238E27FC236}">
                  <a16:creationId xmlns:a16="http://schemas.microsoft.com/office/drawing/2014/main" id="{B5099F33-5A61-4F3C-B24E-CCA867DF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922"/>
              <a:ext cx="20" cy="33"/>
            </a:xfrm>
            <a:custGeom>
              <a:avLst/>
              <a:gdLst>
                <a:gd name="T0" fmla="*/ 1 w 9"/>
                <a:gd name="T1" fmla="*/ 7 h 15"/>
                <a:gd name="T2" fmla="*/ 4 w 9"/>
                <a:gd name="T3" fmla="*/ 15 h 15"/>
                <a:gd name="T4" fmla="*/ 9 w 9"/>
                <a:gd name="T5" fmla="*/ 8 h 15"/>
                <a:gd name="T6" fmla="*/ 6 w 9"/>
                <a:gd name="T7" fmla="*/ 0 h 15"/>
                <a:gd name="T8" fmla="*/ 1 w 9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1" y="7"/>
                  </a:moveTo>
                  <a:cubicBezTo>
                    <a:pt x="0" y="11"/>
                    <a:pt x="2" y="15"/>
                    <a:pt x="4" y="15"/>
                  </a:cubicBezTo>
                  <a:cubicBezTo>
                    <a:pt x="6" y="15"/>
                    <a:pt x="8" y="12"/>
                    <a:pt x="9" y="8"/>
                  </a:cubicBezTo>
                  <a:cubicBezTo>
                    <a:pt x="9" y="4"/>
                    <a:pt x="8" y="0"/>
                    <a:pt x="6" y="0"/>
                  </a:cubicBezTo>
                  <a:cubicBezTo>
                    <a:pt x="3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464">
              <a:extLst>
                <a:ext uri="{FF2B5EF4-FFF2-40B4-BE49-F238E27FC236}">
                  <a16:creationId xmlns:a16="http://schemas.microsoft.com/office/drawing/2014/main" id="{EFD18292-CA81-4DCA-BC0C-27A94EC40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908"/>
              <a:ext cx="88" cy="11"/>
            </a:xfrm>
            <a:custGeom>
              <a:avLst/>
              <a:gdLst>
                <a:gd name="T0" fmla="*/ 0 w 88"/>
                <a:gd name="T1" fmla="*/ 0 h 11"/>
                <a:gd name="T2" fmla="*/ 88 w 88"/>
                <a:gd name="T3" fmla="*/ 0 h 11"/>
                <a:gd name="T4" fmla="*/ 88 w 88"/>
                <a:gd name="T5" fmla="*/ 11 h 11"/>
                <a:gd name="T6" fmla="*/ 0 w 88"/>
                <a:gd name="T7" fmla="*/ 9 h 11"/>
                <a:gd name="T8" fmla="*/ 0 w 8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1">
                  <a:moveTo>
                    <a:pt x="0" y="0"/>
                  </a:moveTo>
                  <a:lnTo>
                    <a:pt x="88" y="0"/>
                  </a:lnTo>
                  <a:lnTo>
                    <a:pt x="88" y="11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465">
              <a:extLst>
                <a:ext uri="{FF2B5EF4-FFF2-40B4-BE49-F238E27FC236}">
                  <a16:creationId xmlns:a16="http://schemas.microsoft.com/office/drawing/2014/main" id="{7473E2C7-7C9E-47E3-B426-7C726291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906"/>
              <a:ext cx="99" cy="74"/>
            </a:xfrm>
            <a:custGeom>
              <a:avLst/>
              <a:gdLst>
                <a:gd name="T0" fmla="*/ 11 w 44"/>
                <a:gd name="T1" fmla="*/ 0 h 33"/>
                <a:gd name="T2" fmla="*/ 43 w 44"/>
                <a:gd name="T3" fmla="*/ 2 h 33"/>
                <a:gd name="T4" fmla="*/ 22 w 44"/>
                <a:gd name="T5" fmla="*/ 29 h 33"/>
                <a:gd name="T6" fmla="*/ 11 w 4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3">
                  <a:moveTo>
                    <a:pt x="11" y="0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4" y="33"/>
                    <a:pt x="22" y="29"/>
                  </a:cubicBezTo>
                  <a:cubicBezTo>
                    <a:pt x="0" y="26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D4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466">
              <a:extLst>
                <a:ext uri="{FF2B5EF4-FFF2-40B4-BE49-F238E27FC236}">
                  <a16:creationId xmlns:a16="http://schemas.microsoft.com/office/drawing/2014/main" id="{1B3FF4A2-F6C7-4E1F-998F-923C0A3A2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904"/>
              <a:ext cx="83" cy="72"/>
            </a:xfrm>
            <a:custGeom>
              <a:avLst/>
              <a:gdLst>
                <a:gd name="T0" fmla="*/ 4 w 37"/>
                <a:gd name="T1" fmla="*/ 1 h 32"/>
                <a:gd name="T2" fmla="*/ 4 w 37"/>
                <a:gd name="T3" fmla="*/ 2 h 32"/>
                <a:gd name="T4" fmla="*/ 36 w 37"/>
                <a:gd name="T5" fmla="*/ 4 h 32"/>
                <a:gd name="T6" fmla="*/ 36 w 37"/>
                <a:gd name="T7" fmla="*/ 3 h 32"/>
                <a:gd name="T8" fmla="*/ 35 w 37"/>
                <a:gd name="T9" fmla="*/ 3 h 32"/>
                <a:gd name="T10" fmla="*/ 35 w 37"/>
                <a:gd name="T11" fmla="*/ 3 h 32"/>
                <a:gd name="T12" fmla="*/ 32 w 37"/>
                <a:gd name="T13" fmla="*/ 18 h 32"/>
                <a:gd name="T14" fmla="*/ 27 w 37"/>
                <a:gd name="T15" fmla="*/ 26 h 32"/>
                <a:gd name="T16" fmla="*/ 18 w 37"/>
                <a:gd name="T17" fmla="*/ 29 h 32"/>
                <a:gd name="T18" fmla="*/ 15 w 37"/>
                <a:gd name="T19" fmla="*/ 29 h 32"/>
                <a:gd name="T20" fmla="*/ 5 w 37"/>
                <a:gd name="T21" fmla="*/ 23 h 32"/>
                <a:gd name="T22" fmla="*/ 3 w 37"/>
                <a:gd name="T23" fmla="*/ 14 h 32"/>
                <a:gd name="T24" fmla="*/ 4 w 37"/>
                <a:gd name="T25" fmla="*/ 5 h 32"/>
                <a:gd name="T26" fmla="*/ 5 w 37"/>
                <a:gd name="T27" fmla="*/ 3 h 32"/>
                <a:gd name="T28" fmla="*/ 5 w 37"/>
                <a:gd name="T29" fmla="*/ 2 h 32"/>
                <a:gd name="T30" fmla="*/ 5 w 37"/>
                <a:gd name="T31" fmla="*/ 1 h 32"/>
                <a:gd name="T32" fmla="*/ 4 w 37"/>
                <a:gd name="T33" fmla="*/ 1 h 32"/>
                <a:gd name="T34" fmla="*/ 4 w 37"/>
                <a:gd name="T35" fmla="*/ 2 h 32"/>
                <a:gd name="T36" fmla="*/ 4 w 37"/>
                <a:gd name="T37" fmla="*/ 1 h 32"/>
                <a:gd name="T38" fmla="*/ 3 w 37"/>
                <a:gd name="T39" fmla="*/ 1 h 32"/>
                <a:gd name="T40" fmla="*/ 0 w 37"/>
                <a:gd name="T41" fmla="*/ 14 h 32"/>
                <a:gd name="T42" fmla="*/ 3 w 37"/>
                <a:gd name="T43" fmla="*/ 25 h 32"/>
                <a:gd name="T44" fmla="*/ 15 w 37"/>
                <a:gd name="T45" fmla="*/ 31 h 32"/>
                <a:gd name="T46" fmla="*/ 18 w 37"/>
                <a:gd name="T47" fmla="*/ 32 h 32"/>
                <a:gd name="T48" fmla="*/ 29 w 37"/>
                <a:gd name="T49" fmla="*/ 28 h 32"/>
                <a:gd name="T50" fmla="*/ 36 w 37"/>
                <a:gd name="T51" fmla="*/ 14 h 32"/>
                <a:gd name="T52" fmla="*/ 37 w 37"/>
                <a:gd name="T53" fmla="*/ 3 h 32"/>
                <a:gd name="T54" fmla="*/ 37 w 37"/>
                <a:gd name="T55" fmla="*/ 3 h 32"/>
                <a:gd name="T56" fmla="*/ 37 w 37"/>
                <a:gd name="T57" fmla="*/ 2 h 32"/>
                <a:gd name="T58" fmla="*/ 3 w 37"/>
                <a:gd name="T59" fmla="*/ 0 h 32"/>
                <a:gd name="T60" fmla="*/ 3 w 37"/>
                <a:gd name="T61" fmla="*/ 1 h 32"/>
                <a:gd name="T62" fmla="*/ 4 w 37"/>
                <a:gd name="T6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2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5"/>
                    <a:pt x="35" y="12"/>
                    <a:pt x="32" y="18"/>
                  </a:cubicBezTo>
                  <a:cubicBezTo>
                    <a:pt x="31" y="21"/>
                    <a:pt x="30" y="24"/>
                    <a:pt x="27" y="26"/>
                  </a:cubicBezTo>
                  <a:cubicBezTo>
                    <a:pt x="25" y="28"/>
                    <a:pt x="22" y="29"/>
                    <a:pt x="18" y="29"/>
                  </a:cubicBezTo>
                  <a:cubicBezTo>
                    <a:pt x="17" y="29"/>
                    <a:pt x="16" y="29"/>
                    <a:pt x="15" y="29"/>
                  </a:cubicBezTo>
                  <a:cubicBezTo>
                    <a:pt x="10" y="28"/>
                    <a:pt x="7" y="26"/>
                    <a:pt x="5" y="23"/>
                  </a:cubicBezTo>
                  <a:cubicBezTo>
                    <a:pt x="3" y="21"/>
                    <a:pt x="3" y="18"/>
                    <a:pt x="3" y="14"/>
                  </a:cubicBezTo>
                  <a:cubicBezTo>
                    <a:pt x="3" y="11"/>
                    <a:pt x="3" y="8"/>
                    <a:pt x="4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7"/>
                    <a:pt x="0" y="14"/>
                  </a:cubicBezTo>
                  <a:cubicBezTo>
                    <a:pt x="0" y="18"/>
                    <a:pt x="1" y="22"/>
                    <a:pt x="3" y="25"/>
                  </a:cubicBezTo>
                  <a:cubicBezTo>
                    <a:pt x="5" y="28"/>
                    <a:pt x="9" y="31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23" y="32"/>
                    <a:pt x="26" y="30"/>
                    <a:pt x="29" y="28"/>
                  </a:cubicBezTo>
                  <a:cubicBezTo>
                    <a:pt x="33" y="24"/>
                    <a:pt x="35" y="19"/>
                    <a:pt x="36" y="14"/>
                  </a:cubicBezTo>
                  <a:cubicBezTo>
                    <a:pt x="37" y="9"/>
                    <a:pt x="37" y="5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467">
              <a:extLst>
                <a:ext uri="{FF2B5EF4-FFF2-40B4-BE49-F238E27FC236}">
                  <a16:creationId xmlns:a16="http://schemas.microsoft.com/office/drawing/2014/main" id="{92FAC525-60AD-4159-8D71-FCED7A20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901"/>
              <a:ext cx="86" cy="14"/>
            </a:xfrm>
            <a:custGeom>
              <a:avLst/>
              <a:gdLst>
                <a:gd name="T0" fmla="*/ 86 w 86"/>
                <a:gd name="T1" fmla="*/ 7 h 14"/>
                <a:gd name="T2" fmla="*/ 3 w 86"/>
                <a:gd name="T3" fmla="*/ 0 h 14"/>
                <a:gd name="T4" fmla="*/ 0 w 86"/>
                <a:gd name="T5" fmla="*/ 9 h 14"/>
                <a:gd name="T6" fmla="*/ 84 w 86"/>
                <a:gd name="T7" fmla="*/ 14 h 14"/>
                <a:gd name="T8" fmla="*/ 86 w 86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14">
                  <a:moveTo>
                    <a:pt x="86" y="7"/>
                  </a:moveTo>
                  <a:lnTo>
                    <a:pt x="3" y="0"/>
                  </a:lnTo>
                  <a:lnTo>
                    <a:pt x="0" y="9"/>
                  </a:lnTo>
                  <a:lnTo>
                    <a:pt x="84" y="14"/>
                  </a:lnTo>
                  <a:lnTo>
                    <a:pt x="86" y="7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468">
              <a:extLst>
                <a:ext uri="{FF2B5EF4-FFF2-40B4-BE49-F238E27FC236}">
                  <a16:creationId xmlns:a16="http://schemas.microsoft.com/office/drawing/2014/main" id="{B398D969-F319-49C8-8A6E-04EFF55AB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915"/>
              <a:ext cx="20" cy="34"/>
            </a:xfrm>
            <a:custGeom>
              <a:avLst/>
              <a:gdLst>
                <a:gd name="T0" fmla="*/ 1 w 9"/>
                <a:gd name="T1" fmla="*/ 7 h 15"/>
                <a:gd name="T2" fmla="*/ 4 w 9"/>
                <a:gd name="T3" fmla="*/ 15 h 15"/>
                <a:gd name="T4" fmla="*/ 9 w 9"/>
                <a:gd name="T5" fmla="*/ 8 h 15"/>
                <a:gd name="T6" fmla="*/ 6 w 9"/>
                <a:gd name="T7" fmla="*/ 0 h 15"/>
                <a:gd name="T8" fmla="*/ 1 w 9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1" y="7"/>
                  </a:moveTo>
                  <a:cubicBezTo>
                    <a:pt x="0" y="11"/>
                    <a:pt x="2" y="15"/>
                    <a:pt x="4" y="15"/>
                  </a:cubicBezTo>
                  <a:cubicBezTo>
                    <a:pt x="6" y="15"/>
                    <a:pt x="9" y="12"/>
                    <a:pt x="9" y="8"/>
                  </a:cubicBezTo>
                  <a:cubicBezTo>
                    <a:pt x="9" y="4"/>
                    <a:pt x="8" y="0"/>
                    <a:pt x="6" y="0"/>
                  </a:cubicBezTo>
                  <a:cubicBezTo>
                    <a:pt x="3" y="0"/>
                    <a:pt x="1" y="3"/>
                    <a:pt x="1" y="7"/>
                  </a:cubicBezTo>
                  <a:close/>
                </a:path>
              </a:pathLst>
            </a:custGeom>
            <a:solidFill>
              <a:srgbClr val="263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469">
              <a:extLst>
                <a:ext uri="{FF2B5EF4-FFF2-40B4-BE49-F238E27FC236}">
                  <a16:creationId xmlns:a16="http://schemas.microsoft.com/office/drawing/2014/main" id="{9D7DA1EB-A8E6-46EA-B07B-274AFD906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926"/>
              <a:ext cx="34" cy="77"/>
            </a:xfrm>
            <a:custGeom>
              <a:avLst/>
              <a:gdLst>
                <a:gd name="T0" fmla="*/ 34 w 34"/>
                <a:gd name="T1" fmla="*/ 77 h 77"/>
                <a:gd name="T2" fmla="*/ 34 w 34"/>
                <a:gd name="T3" fmla="*/ 0 h 77"/>
                <a:gd name="T4" fmla="*/ 0 w 34"/>
                <a:gd name="T5" fmla="*/ 65 h 77"/>
                <a:gd name="T6" fmla="*/ 34 w 34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77">
                  <a:moveTo>
                    <a:pt x="34" y="77"/>
                  </a:moveTo>
                  <a:lnTo>
                    <a:pt x="34" y="0"/>
                  </a:lnTo>
                  <a:lnTo>
                    <a:pt x="0" y="65"/>
                  </a:lnTo>
                  <a:lnTo>
                    <a:pt x="34" y="77"/>
                  </a:lnTo>
                  <a:close/>
                </a:path>
              </a:pathLst>
            </a:custGeom>
            <a:solidFill>
              <a:srgbClr val="C9A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470">
              <a:extLst>
                <a:ext uri="{FF2B5EF4-FFF2-40B4-BE49-F238E27FC236}">
                  <a16:creationId xmlns:a16="http://schemas.microsoft.com/office/drawing/2014/main" id="{E4F778A7-8684-48A1-AF9D-449AA9A43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908"/>
              <a:ext cx="56" cy="38"/>
            </a:xfrm>
            <a:custGeom>
              <a:avLst/>
              <a:gdLst>
                <a:gd name="T0" fmla="*/ 0 w 56"/>
                <a:gd name="T1" fmla="*/ 11 h 38"/>
                <a:gd name="T2" fmla="*/ 56 w 56"/>
                <a:gd name="T3" fmla="*/ 38 h 38"/>
                <a:gd name="T4" fmla="*/ 56 w 56"/>
                <a:gd name="T5" fmla="*/ 29 h 38"/>
                <a:gd name="T6" fmla="*/ 0 w 56"/>
                <a:gd name="T7" fmla="*/ 0 h 38"/>
                <a:gd name="T8" fmla="*/ 0 w 56"/>
                <a:gd name="T9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8">
                  <a:moveTo>
                    <a:pt x="0" y="11"/>
                  </a:moveTo>
                  <a:lnTo>
                    <a:pt x="56" y="38"/>
                  </a:lnTo>
                  <a:lnTo>
                    <a:pt x="56" y="29"/>
                  </a:ln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471">
              <a:extLst>
                <a:ext uri="{FF2B5EF4-FFF2-40B4-BE49-F238E27FC236}">
                  <a16:creationId xmlns:a16="http://schemas.microsoft.com/office/drawing/2014/main" id="{1974B4DA-BF28-4ED8-9089-56321B5B4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917"/>
              <a:ext cx="22" cy="11"/>
            </a:xfrm>
            <a:custGeom>
              <a:avLst/>
              <a:gdLst>
                <a:gd name="T0" fmla="*/ 10 w 10"/>
                <a:gd name="T1" fmla="*/ 2 h 5"/>
                <a:gd name="T2" fmla="*/ 4 w 10"/>
                <a:gd name="T3" fmla="*/ 0 h 5"/>
                <a:gd name="T4" fmla="*/ 0 w 10"/>
                <a:gd name="T5" fmla="*/ 2 h 5"/>
                <a:gd name="T6" fmla="*/ 2 w 10"/>
                <a:gd name="T7" fmla="*/ 4 h 5"/>
                <a:gd name="T8" fmla="*/ 4 w 10"/>
                <a:gd name="T9" fmla="*/ 3 h 5"/>
                <a:gd name="T10" fmla="*/ 8 w 10"/>
                <a:gd name="T11" fmla="*/ 5 h 5"/>
                <a:gd name="T12" fmla="*/ 10 w 10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8" y="1"/>
                    <a:pt x="6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3"/>
                    <a:pt x="7" y="4"/>
                    <a:pt x="8" y="5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E0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472">
              <a:extLst>
                <a:ext uri="{FF2B5EF4-FFF2-40B4-BE49-F238E27FC236}">
                  <a16:creationId xmlns:a16="http://schemas.microsoft.com/office/drawing/2014/main" id="{21E32823-5688-4F05-BA9A-9B67A83F2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172"/>
              <a:ext cx="385" cy="514"/>
            </a:xfrm>
            <a:custGeom>
              <a:avLst/>
              <a:gdLst>
                <a:gd name="T0" fmla="*/ 136 w 170"/>
                <a:gd name="T1" fmla="*/ 204 h 228"/>
                <a:gd name="T2" fmla="*/ 1 w 170"/>
                <a:gd name="T3" fmla="*/ 202 h 228"/>
                <a:gd name="T4" fmla="*/ 0 w 170"/>
                <a:gd name="T5" fmla="*/ 11 h 228"/>
                <a:gd name="T6" fmla="*/ 79 w 170"/>
                <a:gd name="T7" fmla="*/ 0 h 228"/>
                <a:gd name="T8" fmla="*/ 83 w 170"/>
                <a:gd name="T9" fmla="*/ 16 h 228"/>
                <a:gd name="T10" fmla="*/ 87 w 170"/>
                <a:gd name="T11" fmla="*/ 0 h 228"/>
                <a:gd name="T12" fmla="*/ 170 w 170"/>
                <a:gd name="T13" fmla="*/ 16 h 228"/>
                <a:gd name="T14" fmla="*/ 136 w 170"/>
                <a:gd name="T15" fmla="*/ 20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228">
                  <a:moveTo>
                    <a:pt x="136" y="204"/>
                  </a:moveTo>
                  <a:cubicBezTo>
                    <a:pt x="136" y="204"/>
                    <a:pt x="64" y="228"/>
                    <a:pt x="1" y="202"/>
                  </a:cubicBezTo>
                  <a:cubicBezTo>
                    <a:pt x="1" y="202"/>
                    <a:pt x="0" y="83"/>
                    <a:pt x="0" y="11"/>
                  </a:cubicBezTo>
                  <a:cubicBezTo>
                    <a:pt x="0" y="11"/>
                    <a:pt x="37" y="0"/>
                    <a:pt x="79" y="0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48" y="9"/>
                    <a:pt x="170" y="16"/>
                  </a:cubicBezTo>
                  <a:cubicBezTo>
                    <a:pt x="170" y="16"/>
                    <a:pt x="147" y="150"/>
                    <a:pt x="136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473">
              <a:extLst>
                <a:ext uri="{FF2B5EF4-FFF2-40B4-BE49-F238E27FC236}">
                  <a16:creationId xmlns:a16="http://schemas.microsoft.com/office/drawing/2014/main" id="{6DDCA662-ECF5-4410-9EB8-18FD9030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149"/>
              <a:ext cx="72" cy="77"/>
            </a:xfrm>
            <a:custGeom>
              <a:avLst/>
              <a:gdLst>
                <a:gd name="T0" fmla="*/ 72 w 72"/>
                <a:gd name="T1" fmla="*/ 34 h 77"/>
                <a:gd name="T2" fmla="*/ 25 w 72"/>
                <a:gd name="T3" fmla="*/ 77 h 77"/>
                <a:gd name="T4" fmla="*/ 0 w 72"/>
                <a:gd name="T5" fmla="*/ 23 h 77"/>
                <a:gd name="T6" fmla="*/ 52 w 72"/>
                <a:gd name="T7" fmla="*/ 0 h 77"/>
                <a:gd name="T8" fmla="*/ 72 w 72"/>
                <a:gd name="T9" fmla="*/ 3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7">
                  <a:moveTo>
                    <a:pt x="72" y="34"/>
                  </a:moveTo>
                  <a:lnTo>
                    <a:pt x="25" y="77"/>
                  </a:lnTo>
                  <a:lnTo>
                    <a:pt x="0" y="23"/>
                  </a:lnTo>
                  <a:lnTo>
                    <a:pt x="52" y="0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474">
              <a:extLst>
                <a:ext uri="{FF2B5EF4-FFF2-40B4-BE49-F238E27FC236}">
                  <a16:creationId xmlns:a16="http://schemas.microsoft.com/office/drawing/2014/main" id="{722461BE-B07E-48B4-8E44-273D78AD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147"/>
              <a:ext cx="75" cy="72"/>
            </a:xfrm>
            <a:custGeom>
              <a:avLst/>
              <a:gdLst>
                <a:gd name="T0" fmla="*/ 0 w 75"/>
                <a:gd name="T1" fmla="*/ 29 h 72"/>
                <a:gd name="T2" fmla="*/ 37 w 75"/>
                <a:gd name="T3" fmla="*/ 72 h 72"/>
                <a:gd name="T4" fmla="*/ 75 w 75"/>
                <a:gd name="T5" fmla="*/ 25 h 72"/>
                <a:gd name="T6" fmla="*/ 23 w 75"/>
                <a:gd name="T7" fmla="*/ 0 h 72"/>
                <a:gd name="T8" fmla="*/ 0 w 75"/>
                <a:gd name="T9" fmla="*/ 2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2">
                  <a:moveTo>
                    <a:pt x="0" y="29"/>
                  </a:moveTo>
                  <a:lnTo>
                    <a:pt x="37" y="72"/>
                  </a:lnTo>
                  <a:lnTo>
                    <a:pt x="75" y="25"/>
                  </a:lnTo>
                  <a:lnTo>
                    <a:pt x="2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475">
              <a:extLst>
                <a:ext uri="{FF2B5EF4-FFF2-40B4-BE49-F238E27FC236}">
                  <a16:creationId xmlns:a16="http://schemas.microsoft.com/office/drawing/2014/main" id="{4E75E3A6-DAD2-435F-B6D9-60714CF2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197"/>
              <a:ext cx="168" cy="257"/>
            </a:xfrm>
            <a:custGeom>
              <a:avLst/>
              <a:gdLst>
                <a:gd name="T0" fmla="*/ 62 w 74"/>
                <a:gd name="T1" fmla="*/ 0 h 114"/>
                <a:gd name="T2" fmla="*/ 0 w 74"/>
                <a:gd name="T3" fmla="*/ 94 h 114"/>
                <a:gd name="T4" fmla="*/ 33 w 74"/>
                <a:gd name="T5" fmla="*/ 114 h 114"/>
                <a:gd name="T6" fmla="*/ 74 w 74"/>
                <a:gd name="T7" fmla="*/ 62 h 114"/>
                <a:gd name="T8" fmla="*/ 62 w 7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14">
                  <a:moveTo>
                    <a:pt x="62" y="0"/>
                  </a:moveTo>
                  <a:cubicBezTo>
                    <a:pt x="62" y="0"/>
                    <a:pt x="15" y="59"/>
                    <a:pt x="0" y="94"/>
                  </a:cubicBezTo>
                  <a:cubicBezTo>
                    <a:pt x="0" y="94"/>
                    <a:pt x="13" y="111"/>
                    <a:pt x="33" y="114"/>
                  </a:cubicBezTo>
                  <a:cubicBezTo>
                    <a:pt x="74" y="62"/>
                    <a:pt x="74" y="62"/>
                    <a:pt x="74" y="6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476">
              <a:extLst>
                <a:ext uri="{FF2B5EF4-FFF2-40B4-BE49-F238E27FC236}">
                  <a16:creationId xmlns:a16="http://schemas.microsoft.com/office/drawing/2014/main" id="{B82203B8-2558-4E72-B3D1-CD63CFAD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208"/>
              <a:ext cx="152" cy="320"/>
            </a:xfrm>
            <a:custGeom>
              <a:avLst/>
              <a:gdLst>
                <a:gd name="T0" fmla="*/ 24 w 67"/>
                <a:gd name="T1" fmla="*/ 0 h 142"/>
                <a:gd name="T2" fmla="*/ 67 w 67"/>
                <a:gd name="T3" fmla="*/ 129 h 142"/>
                <a:gd name="T4" fmla="*/ 40 w 67"/>
                <a:gd name="T5" fmla="*/ 141 h 142"/>
                <a:gd name="T6" fmla="*/ 0 w 67"/>
                <a:gd name="T7" fmla="*/ 42 h 142"/>
                <a:gd name="T8" fmla="*/ 24 w 67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42">
                  <a:moveTo>
                    <a:pt x="24" y="0"/>
                  </a:moveTo>
                  <a:cubicBezTo>
                    <a:pt x="24" y="0"/>
                    <a:pt x="60" y="75"/>
                    <a:pt x="67" y="129"/>
                  </a:cubicBezTo>
                  <a:cubicBezTo>
                    <a:pt x="67" y="129"/>
                    <a:pt x="60" y="142"/>
                    <a:pt x="40" y="141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477">
              <a:extLst>
                <a:ext uri="{FF2B5EF4-FFF2-40B4-BE49-F238E27FC236}">
                  <a16:creationId xmlns:a16="http://schemas.microsoft.com/office/drawing/2014/main" id="{78C10E32-3A11-4A10-8333-B5717FCC8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255"/>
              <a:ext cx="255" cy="242"/>
            </a:xfrm>
            <a:custGeom>
              <a:avLst/>
              <a:gdLst>
                <a:gd name="T0" fmla="*/ 75 w 113"/>
                <a:gd name="T1" fmla="*/ 52 h 107"/>
                <a:gd name="T2" fmla="*/ 23 w 113"/>
                <a:gd name="T3" fmla="*/ 0 h 107"/>
                <a:gd name="T4" fmla="*/ 0 w 113"/>
                <a:gd name="T5" fmla="*/ 11 h 107"/>
                <a:gd name="T6" fmla="*/ 53 w 113"/>
                <a:gd name="T7" fmla="*/ 86 h 107"/>
                <a:gd name="T8" fmla="*/ 81 w 113"/>
                <a:gd name="T9" fmla="*/ 99 h 107"/>
                <a:gd name="T10" fmla="*/ 75 w 113"/>
                <a:gd name="T11" fmla="*/ 5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107">
                  <a:moveTo>
                    <a:pt x="75" y="52"/>
                  </a:moveTo>
                  <a:cubicBezTo>
                    <a:pt x="75" y="52"/>
                    <a:pt x="38" y="22"/>
                    <a:pt x="23" y="0"/>
                  </a:cubicBezTo>
                  <a:cubicBezTo>
                    <a:pt x="23" y="0"/>
                    <a:pt x="7" y="1"/>
                    <a:pt x="0" y="11"/>
                  </a:cubicBezTo>
                  <a:cubicBezTo>
                    <a:pt x="0" y="11"/>
                    <a:pt x="29" y="70"/>
                    <a:pt x="53" y="86"/>
                  </a:cubicBezTo>
                  <a:cubicBezTo>
                    <a:pt x="53" y="86"/>
                    <a:pt x="72" y="107"/>
                    <a:pt x="81" y="99"/>
                  </a:cubicBezTo>
                  <a:cubicBezTo>
                    <a:pt x="113" y="72"/>
                    <a:pt x="75" y="52"/>
                    <a:pt x="7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478">
              <a:extLst>
                <a:ext uri="{FF2B5EF4-FFF2-40B4-BE49-F238E27FC236}">
                  <a16:creationId xmlns:a16="http://schemas.microsoft.com/office/drawing/2014/main" id="{12D4F758-99CC-41F1-9022-B85743FE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2226"/>
              <a:ext cx="16" cy="16"/>
            </a:xfrm>
            <a:custGeom>
              <a:avLst/>
              <a:gdLst>
                <a:gd name="T0" fmla="*/ 1 w 7"/>
                <a:gd name="T1" fmla="*/ 3 h 7"/>
                <a:gd name="T2" fmla="*/ 3 w 7"/>
                <a:gd name="T3" fmla="*/ 7 h 7"/>
                <a:gd name="T4" fmla="*/ 6 w 7"/>
                <a:gd name="T5" fmla="*/ 4 h 7"/>
                <a:gd name="T6" fmla="*/ 4 w 7"/>
                <a:gd name="T7" fmla="*/ 0 h 7"/>
                <a:gd name="T8" fmla="*/ 1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5"/>
                    <a:pt x="1" y="6"/>
                    <a:pt x="3" y="7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7" y="2"/>
                    <a:pt x="6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479">
              <a:extLst>
                <a:ext uri="{FF2B5EF4-FFF2-40B4-BE49-F238E27FC236}">
                  <a16:creationId xmlns:a16="http://schemas.microsoft.com/office/drawing/2014/main" id="{A5B3A1E3-3BCC-4693-8123-746E4AB8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291"/>
              <a:ext cx="14" cy="14"/>
            </a:xfrm>
            <a:custGeom>
              <a:avLst/>
              <a:gdLst>
                <a:gd name="T0" fmla="*/ 0 w 6"/>
                <a:gd name="T1" fmla="*/ 2 h 6"/>
                <a:gd name="T2" fmla="*/ 2 w 6"/>
                <a:gd name="T3" fmla="*/ 6 h 6"/>
                <a:gd name="T4" fmla="*/ 6 w 6"/>
                <a:gd name="T5" fmla="*/ 3 h 6"/>
                <a:gd name="T6" fmla="*/ 4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480">
              <a:extLst>
                <a:ext uri="{FF2B5EF4-FFF2-40B4-BE49-F238E27FC236}">
                  <a16:creationId xmlns:a16="http://schemas.microsoft.com/office/drawing/2014/main" id="{C737B2E4-9F31-4B83-B0ED-1171BC84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370"/>
              <a:ext cx="16" cy="16"/>
            </a:xfrm>
            <a:custGeom>
              <a:avLst/>
              <a:gdLst>
                <a:gd name="T0" fmla="*/ 1 w 7"/>
                <a:gd name="T1" fmla="*/ 3 h 7"/>
                <a:gd name="T2" fmla="*/ 3 w 7"/>
                <a:gd name="T3" fmla="*/ 6 h 7"/>
                <a:gd name="T4" fmla="*/ 6 w 7"/>
                <a:gd name="T5" fmla="*/ 4 h 7"/>
                <a:gd name="T6" fmla="*/ 4 w 7"/>
                <a:gd name="T7" fmla="*/ 0 h 7"/>
                <a:gd name="T8" fmla="*/ 1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0" y="4"/>
                    <a:pt x="1" y="6"/>
                    <a:pt x="3" y="6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7" y="2"/>
                    <a:pt x="6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481">
              <a:extLst>
                <a:ext uri="{FF2B5EF4-FFF2-40B4-BE49-F238E27FC236}">
                  <a16:creationId xmlns:a16="http://schemas.microsoft.com/office/drawing/2014/main" id="{A9EE1150-4DCD-4025-B765-5D13CF822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447"/>
              <a:ext cx="13" cy="13"/>
            </a:xfrm>
            <a:custGeom>
              <a:avLst/>
              <a:gdLst>
                <a:gd name="T0" fmla="*/ 0 w 6"/>
                <a:gd name="T1" fmla="*/ 2 h 6"/>
                <a:gd name="T2" fmla="*/ 2 w 6"/>
                <a:gd name="T3" fmla="*/ 6 h 6"/>
                <a:gd name="T4" fmla="*/ 6 w 6"/>
                <a:gd name="T5" fmla="*/ 4 h 6"/>
                <a:gd name="T6" fmla="*/ 4 w 6"/>
                <a:gd name="T7" fmla="*/ 0 h 6"/>
                <a:gd name="T8" fmla="*/ 0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482">
              <a:extLst>
                <a:ext uri="{FF2B5EF4-FFF2-40B4-BE49-F238E27FC236}">
                  <a16:creationId xmlns:a16="http://schemas.microsoft.com/office/drawing/2014/main" id="{7496AB17-6A0F-4B92-A5AA-D78AC40AA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528"/>
              <a:ext cx="13" cy="14"/>
            </a:xfrm>
            <a:custGeom>
              <a:avLst/>
              <a:gdLst>
                <a:gd name="T0" fmla="*/ 0 w 6"/>
                <a:gd name="T1" fmla="*/ 3 h 6"/>
                <a:gd name="T2" fmla="*/ 2 w 6"/>
                <a:gd name="T3" fmla="*/ 6 h 6"/>
                <a:gd name="T4" fmla="*/ 6 w 6"/>
                <a:gd name="T5" fmla="*/ 4 h 6"/>
                <a:gd name="T6" fmla="*/ 4 w 6"/>
                <a:gd name="T7" fmla="*/ 0 h 6"/>
                <a:gd name="T8" fmla="*/ 0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483">
              <a:extLst>
                <a:ext uri="{FF2B5EF4-FFF2-40B4-BE49-F238E27FC236}">
                  <a16:creationId xmlns:a16="http://schemas.microsoft.com/office/drawing/2014/main" id="{C0941DAD-2A6A-4ECE-85DC-FB03EBC2A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602"/>
              <a:ext cx="16" cy="14"/>
            </a:xfrm>
            <a:custGeom>
              <a:avLst/>
              <a:gdLst>
                <a:gd name="T0" fmla="*/ 1 w 7"/>
                <a:gd name="T1" fmla="*/ 2 h 6"/>
                <a:gd name="T2" fmla="*/ 3 w 7"/>
                <a:gd name="T3" fmla="*/ 6 h 6"/>
                <a:gd name="T4" fmla="*/ 6 w 7"/>
                <a:gd name="T5" fmla="*/ 4 h 6"/>
                <a:gd name="T6" fmla="*/ 4 w 7"/>
                <a:gd name="T7" fmla="*/ 0 h 6"/>
                <a:gd name="T8" fmla="*/ 1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484">
              <a:extLst>
                <a:ext uri="{FF2B5EF4-FFF2-40B4-BE49-F238E27FC236}">
                  <a16:creationId xmlns:a16="http://schemas.microsoft.com/office/drawing/2014/main" id="{25892E9C-C57E-4C94-AE76-E6498E3C4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57"/>
              <a:ext cx="93" cy="27"/>
            </a:xfrm>
            <a:custGeom>
              <a:avLst/>
              <a:gdLst>
                <a:gd name="T0" fmla="*/ 0 w 93"/>
                <a:gd name="T1" fmla="*/ 11 h 27"/>
                <a:gd name="T2" fmla="*/ 91 w 93"/>
                <a:gd name="T3" fmla="*/ 27 h 27"/>
                <a:gd name="T4" fmla="*/ 93 w 93"/>
                <a:gd name="T5" fmla="*/ 13 h 27"/>
                <a:gd name="T6" fmla="*/ 3 w 93"/>
                <a:gd name="T7" fmla="*/ 0 h 27"/>
                <a:gd name="T8" fmla="*/ 0 w 93"/>
                <a:gd name="T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27">
                  <a:moveTo>
                    <a:pt x="0" y="11"/>
                  </a:moveTo>
                  <a:lnTo>
                    <a:pt x="91" y="27"/>
                  </a:lnTo>
                  <a:lnTo>
                    <a:pt x="93" y="13"/>
                  </a:lnTo>
                  <a:lnTo>
                    <a:pt x="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2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485">
              <a:extLst>
                <a:ext uri="{FF2B5EF4-FFF2-40B4-BE49-F238E27FC236}">
                  <a16:creationId xmlns:a16="http://schemas.microsoft.com/office/drawing/2014/main" id="{4ACD47C0-5C4F-4453-9823-E9C9213CC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551"/>
              <a:ext cx="221" cy="584"/>
            </a:xfrm>
            <a:custGeom>
              <a:avLst/>
              <a:gdLst>
                <a:gd name="T0" fmla="*/ 0 w 98"/>
                <a:gd name="T1" fmla="*/ 234 h 259"/>
                <a:gd name="T2" fmla="*/ 25 w 98"/>
                <a:gd name="T3" fmla="*/ 259 h 259"/>
                <a:gd name="T4" fmla="*/ 73 w 98"/>
                <a:gd name="T5" fmla="*/ 259 h 259"/>
                <a:gd name="T6" fmla="*/ 98 w 98"/>
                <a:gd name="T7" fmla="*/ 234 h 259"/>
                <a:gd name="T8" fmla="*/ 98 w 98"/>
                <a:gd name="T9" fmla="*/ 25 h 259"/>
                <a:gd name="T10" fmla="*/ 73 w 98"/>
                <a:gd name="T11" fmla="*/ 0 h 259"/>
                <a:gd name="T12" fmla="*/ 25 w 98"/>
                <a:gd name="T13" fmla="*/ 0 h 259"/>
                <a:gd name="T14" fmla="*/ 0 w 98"/>
                <a:gd name="T15" fmla="*/ 25 h 259"/>
                <a:gd name="T16" fmla="*/ 0 w 98"/>
                <a:gd name="T17" fmla="*/ 234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259">
                  <a:moveTo>
                    <a:pt x="0" y="234"/>
                  </a:moveTo>
                  <a:cubicBezTo>
                    <a:pt x="0" y="248"/>
                    <a:pt x="11" y="259"/>
                    <a:pt x="25" y="259"/>
                  </a:cubicBezTo>
                  <a:cubicBezTo>
                    <a:pt x="73" y="259"/>
                    <a:pt x="73" y="259"/>
                    <a:pt x="73" y="259"/>
                  </a:cubicBezTo>
                  <a:cubicBezTo>
                    <a:pt x="87" y="259"/>
                    <a:pt x="98" y="248"/>
                    <a:pt x="98" y="234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11"/>
                    <a:pt x="87" y="0"/>
                    <a:pt x="7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lnTo>
                    <a:pt x="0" y="234"/>
                  </a:lnTo>
                  <a:close/>
                </a:path>
              </a:pathLst>
            </a:custGeom>
            <a:solidFill>
              <a:srgbClr val="E8B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486">
              <a:extLst>
                <a:ext uri="{FF2B5EF4-FFF2-40B4-BE49-F238E27FC236}">
                  <a16:creationId xmlns:a16="http://schemas.microsoft.com/office/drawing/2014/main" id="{1DC9899E-9A49-42F5-95DC-7EBF16A9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51"/>
              <a:ext cx="221" cy="635"/>
            </a:xfrm>
            <a:custGeom>
              <a:avLst/>
              <a:gdLst>
                <a:gd name="T0" fmla="*/ 0 w 98"/>
                <a:gd name="T1" fmla="*/ 257 h 282"/>
                <a:gd name="T2" fmla="*/ 25 w 98"/>
                <a:gd name="T3" fmla="*/ 282 h 282"/>
                <a:gd name="T4" fmla="*/ 73 w 98"/>
                <a:gd name="T5" fmla="*/ 282 h 282"/>
                <a:gd name="T6" fmla="*/ 98 w 98"/>
                <a:gd name="T7" fmla="*/ 257 h 282"/>
                <a:gd name="T8" fmla="*/ 98 w 98"/>
                <a:gd name="T9" fmla="*/ 25 h 282"/>
                <a:gd name="T10" fmla="*/ 73 w 98"/>
                <a:gd name="T11" fmla="*/ 0 h 282"/>
                <a:gd name="T12" fmla="*/ 25 w 98"/>
                <a:gd name="T13" fmla="*/ 0 h 282"/>
                <a:gd name="T14" fmla="*/ 0 w 98"/>
                <a:gd name="T15" fmla="*/ 25 h 282"/>
                <a:gd name="T16" fmla="*/ 0 w 98"/>
                <a:gd name="T17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282">
                  <a:moveTo>
                    <a:pt x="0" y="257"/>
                  </a:moveTo>
                  <a:cubicBezTo>
                    <a:pt x="0" y="271"/>
                    <a:pt x="11" y="282"/>
                    <a:pt x="25" y="282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87" y="282"/>
                    <a:pt x="98" y="271"/>
                    <a:pt x="98" y="25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8" y="11"/>
                    <a:pt x="87" y="0"/>
                    <a:pt x="73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lnTo>
                    <a:pt x="0" y="257"/>
                  </a:lnTo>
                  <a:close/>
                </a:path>
              </a:pathLst>
            </a:custGeom>
            <a:solidFill>
              <a:srgbClr val="CC9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487">
              <a:extLst>
                <a:ext uri="{FF2B5EF4-FFF2-40B4-BE49-F238E27FC236}">
                  <a16:creationId xmlns:a16="http://schemas.microsoft.com/office/drawing/2014/main" id="{A412FE48-8576-4F8D-A5B0-39CC0632E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528"/>
              <a:ext cx="107" cy="129"/>
            </a:xfrm>
            <a:custGeom>
              <a:avLst/>
              <a:gdLst>
                <a:gd name="T0" fmla="*/ 9 w 47"/>
                <a:gd name="T1" fmla="*/ 11 h 57"/>
                <a:gd name="T2" fmla="*/ 45 w 47"/>
                <a:gd name="T3" fmla="*/ 2 h 57"/>
                <a:gd name="T4" fmla="*/ 46 w 47"/>
                <a:gd name="T5" fmla="*/ 15 h 57"/>
                <a:gd name="T6" fmla="*/ 32 w 47"/>
                <a:gd name="T7" fmla="*/ 18 h 57"/>
                <a:gd name="T8" fmla="*/ 24 w 47"/>
                <a:gd name="T9" fmla="*/ 15 h 57"/>
                <a:gd name="T10" fmla="*/ 18 w 47"/>
                <a:gd name="T11" fmla="*/ 16 h 57"/>
                <a:gd name="T12" fmla="*/ 13 w 47"/>
                <a:gd name="T13" fmla="*/ 18 h 57"/>
                <a:gd name="T14" fmla="*/ 9 w 47"/>
                <a:gd name="T15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7">
                  <a:moveTo>
                    <a:pt x="9" y="11"/>
                  </a:moveTo>
                  <a:cubicBezTo>
                    <a:pt x="13" y="0"/>
                    <a:pt x="37" y="1"/>
                    <a:pt x="45" y="2"/>
                  </a:cubicBezTo>
                  <a:cubicBezTo>
                    <a:pt x="46" y="9"/>
                    <a:pt x="47" y="13"/>
                    <a:pt x="46" y="15"/>
                  </a:cubicBezTo>
                  <a:cubicBezTo>
                    <a:pt x="42" y="26"/>
                    <a:pt x="32" y="18"/>
                    <a:pt x="32" y="18"/>
                  </a:cubicBezTo>
                  <a:cubicBezTo>
                    <a:pt x="38" y="54"/>
                    <a:pt x="24" y="15"/>
                    <a:pt x="24" y="15"/>
                  </a:cubicBezTo>
                  <a:cubicBezTo>
                    <a:pt x="34" y="55"/>
                    <a:pt x="18" y="16"/>
                    <a:pt x="18" y="16"/>
                  </a:cubicBezTo>
                  <a:cubicBezTo>
                    <a:pt x="20" y="57"/>
                    <a:pt x="13" y="18"/>
                    <a:pt x="13" y="18"/>
                  </a:cubicBezTo>
                  <a:cubicBezTo>
                    <a:pt x="0" y="55"/>
                    <a:pt x="9" y="11"/>
                    <a:pt x="9" y="11"/>
                  </a:cubicBez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488">
              <a:extLst>
                <a:ext uri="{FF2B5EF4-FFF2-40B4-BE49-F238E27FC236}">
                  <a16:creationId xmlns:a16="http://schemas.microsoft.com/office/drawing/2014/main" id="{EA27FE6D-1C4F-4318-A068-15CFBA63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524"/>
              <a:ext cx="65" cy="47"/>
            </a:xfrm>
            <a:custGeom>
              <a:avLst/>
              <a:gdLst>
                <a:gd name="T0" fmla="*/ 16 w 65"/>
                <a:gd name="T1" fmla="*/ 47 h 47"/>
                <a:gd name="T2" fmla="*/ 65 w 65"/>
                <a:gd name="T3" fmla="*/ 40 h 47"/>
                <a:gd name="T4" fmla="*/ 61 w 65"/>
                <a:gd name="T5" fmla="*/ 0 h 47"/>
                <a:gd name="T6" fmla="*/ 0 w 65"/>
                <a:gd name="T7" fmla="*/ 11 h 47"/>
                <a:gd name="T8" fmla="*/ 16 w 65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7">
                  <a:moveTo>
                    <a:pt x="16" y="47"/>
                  </a:moveTo>
                  <a:lnTo>
                    <a:pt x="65" y="40"/>
                  </a:lnTo>
                  <a:lnTo>
                    <a:pt x="61" y="0"/>
                  </a:lnTo>
                  <a:lnTo>
                    <a:pt x="0" y="11"/>
                  </a:lnTo>
                  <a:lnTo>
                    <a:pt x="16" y="47"/>
                  </a:lnTo>
                  <a:close/>
                </a:path>
              </a:pathLst>
            </a:custGeom>
            <a:solidFill>
              <a:srgbClr val="E5B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489">
              <a:extLst>
                <a:ext uri="{FF2B5EF4-FFF2-40B4-BE49-F238E27FC236}">
                  <a16:creationId xmlns:a16="http://schemas.microsoft.com/office/drawing/2014/main" id="{24983D82-0D0D-4539-B46C-56187958F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424"/>
              <a:ext cx="251" cy="160"/>
            </a:xfrm>
            <a:custGeom>
              <a:avLst/>
              <a:gdLst>
                <a:gd name="T0" fmla="*/ 72 w 111"/>
                <a:gd name="T1" fmla="*/ 16 h 71"/>
                <a:gd name="T2" fmla="*/ 2 w 111"/>
                <a:gd name="T3" fmla="*/ 42 h 71"/>
                <a:gd name="T4" fmla="*/ 6 w 111"/>
                <a:gd name="T5" fmla="*/ 66 h 71"/>
                <a:gd name="T6" fmla="*/ 92 w 111"/>
                <a:gd name="T7" fmla="*/ 56 h 71"/>
                <a:gd name="T8" fmla="*/ 91 w 111"/>
                <a:gd name="T9" fmla="*/ 11 h 71"/>
                <a:gd name="T10" fmla="*/ 72 w 111"/>
                <a:gd name="T11" fmla="*/ 1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1">
                  <a:moveTo>
                    <a:pt x="72" y="16"/>
                  </a:moveTo>
                  <a:cubicBezTo>
                    <a:pt x="72" y="16"/>
                    <a:pt x="29" y="39"/>
                    <a:pt x="2" y="42"/>
                  </a:cubicBezTo>
                  <a:cubicBezTo>
                    <a:pt x="2" y="42"/>
                    <a:pt x="0" y="55"/>
                    <a:pt x="6" y="66"/>
                  </a:cubicBezTo>
                  <a:cubicBezTo>
                    <a:pt x="6" y="66"/>
                    <a:pt x="65" y="71"/>
                    <a:pt x="92" y="56"/>
                  </a:cubicBezTo>
                  <a:cubicBezTo>
                    <a:pt x="92" y="56"/>
                    <a:pt x="111" y="56"/>
                    <a:pt x="91" y="11"/>
                  </a:cubicBezTo>
                  <a:cubicBezTo>
                    <a:pt x="86" y="0"/>
                    <a:pt x="72" y="16"/>
                    <a:pt x="72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490">
              <a:extLst>
                <a:ext uri="{FF2B5EF4-FFF2-40B4-BE49-F238E27FC236}">
                  <a16:creationId xmlns:a16="http://schemas.microsoft.com/office/drawing/2014/main" id="{4315896F-C0B8-4A32-B489-2462AA68B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3171"/>
              <a:ext cx="79" cy="108"/>
            </a:xfrm>
            <a:custGeom>
              <a:avLst/>
              <a:gdLst>
                <a:gd name="T0" fmla="*/ 0 w 35"/>
                <a:gd name="T1" fmla="*/ 12 h 48"/>
                <a:gd name="T2" fmla="*/ 18 w 35"/>
                <a:gd name="T3" fmla="*/ 48 h 48"/>
                <a:gd name="T4" fmla="*/ 35 w 35"/>
                <a:gd name="T5" fmla="*/ 36 h 48"/>
                <a:gd name="T6" fmla="*/ 19 w 35"/>
                <a:gd name="T7" fmla="*/ 0 h 48"/>
                <a:gd name="T8" fmla="*/ 0 w 35"/>
                <a:gd name="T9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8">
                  <a:moveTo>
                    <a:pt x="0" y="12"/>
                  </a:moveTo>
                  <a:cubicBezTo>
                    <a:pt x="18" y="48"/>
                    <a:pt x="18" y="48"/>
                    <a:pt x="18" y="48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4"/>
                    <a:pt x="8" y="9"/>
                    <a:pt x="0" y="12"/>
                  </a:cubicBezTo>
                  <a:close/>
                </a:path>
              </a:pathLst>
            </a:custGeom>
            <a:solidFill>
              <a:srgbClr val="FBA5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491">
              <a:extLst>
                <a:ext uri="{FF2B5EF4-FFF2-40B4-BE49-F238E27FC236}">
                  <a16:creationId xmlns:a16="http://schemas.microsoft.com/office/drawing/2014/main" id="{547BA34D-6B91-409A-A94A-313CECF3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3216"/>
              <a:ext cx="219" cy="142"/>
            </a:xfrm>
            <a:custGeom>
              <a:avLst/>
              <a:gdLst>
                <a:gd name="T0" fmla="*/ 51 w 97"/>
                <a:gd name="T1" fmla="*/ 3 h 63"/>
                <a:gd name="T2" fmla="*/ 29 w 97"/>
                <a:gd name="T3" fmla="*/ 30 h 63"/>
                <a:gd name="T4" fmla="*/ 4 w 97"/>
                <a:gd name="T5" fmla="*/ 59 h 63"/>
                <a:gd name="T6" fmla="*/ 69 w 97"/>
                <a:gd name="T7" fmla="*/ 38 h 63"/>
                <a:gd name="T8" fmla="*/ 71 w 97"/>
                <a:gd name="T9" fmla="*/ 42 h 63"/>
                <a:gd name="T10" fmla="*/ 97 w 97"/>
                <a:gd name="T11" fmla="*/ 33 h 63"/>
                <a:gd name="T12" fmla="*/ 87 w 97"/>
                <a:gd name="T13" fmla="*/ 0 h 63"/>
                <a:gd name="T14" fmla="*/ 65 w 97"/>
                <a:gd name="T15" fmla="*/ 8 h 63"/>
                <a:gd name="T16" fmla="*/ 66 w 97"/>
                <a:gd name="T17" fmla="*/ 4 h 63"/>
                <a:gd name="T18" fmla="*/ 51 w 97"/>
                <a:gd name="T19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" h="63">
                  <a:moveTo>
                    <a:pt x="51" y="3"/>
                  </a:moveTo>
                  <a:cubicBezTo>
                    <a:pt x="51" y="3"/>
                    <a:pt x="44" y="20"/>
                    <a:pt x="29" y="30"/>
                  </a:cubicBezTo>
                  <a:cubicBezTo>
                    <a:pt x="14" y="40"/>
                    <a:pt x="0" y="50"/>
                    <a:pt x="4" y="59"/>
                  </a:cubicBezTo>
                  <a:cubicBezTo>
                    <a:pt x="4" y="59"/>
                    <a:pt x="33" y="63"/>
                    <a:pt x="69" y="3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51" y="3"/>
                  </a:lnTo>
                  <a:close/>
                </a:path>
              </a:pathLst>
            </a:custGeom>
            <a:solidFill>
              <a:srgbClr val="8E77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492">
              <a:extLst>
                <a:ext uri="{FF2B5EF4-FFF2-40B4-BE49-F238E27FC236}">
                  <a16:creationId xmlns:a16="http://schemas.microsoft.com/office/drawing/2014/main" id="{3B0C064F-3436-481F-9513-D0024310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3277"/>
              <a:ext cx="210" cy="83"/>
            </a:xfrm>
            <a:custGeom>
              <a:avLst/>
              <a:gdLst>
                <a:gd name="T0" fmla="*/ 48 w 93"/>
                <a:gd name="T1" fmla="*/ 17 h 37"/>
                <a:gd name="T2" fmla="*/ 0 w 93"/>
                <a:gd name="T3" fmla="*/ 30 h 37"/>
                <a:gd name="T4" fmla="*/ 0 w 93"/>
                <a:gd name="T5" fmla="*/ 32 h 37"/>
                <a:gd name="T6" fmla="*/ 65 w 93"/>
                <a:gd name="T7" fmla="*/ 11 h 37"/>
                <a:gd name="T8" fmla="*/ 67 w 93"/>
                <a:gd name="T9" fmla="*/ 15 h 37"/>
                <a:gd name="T10" fmla="*/ 93 w 93"/>
                <a:gd name="T11" fmla="*/ 6 h 37"/>
                <a:gd name="T12" fmla="*/ 91 w 93"/>
                <a:gd name="T13" fmla="*/ 0 h 37"/>
                <a:gd name="T14" fmla="*/ 48 w 93"/>
                <a:gd name="T15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37">
                  <a:moveTo>
                    <a:pt x="48" y="17"/>
                  </a:moveTo>
                  <a:cubicBezTo>
                    <a:pt x="14" y="37"/>
                    <a:pt x="2" y="30"/>
                    <a:pt x="0" y="30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0" y="32"/>
                    <a:pt x="29" y="36"/>
                    <a:pt x="65" y="11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2" y="3"/>
                    <a:pt x="73" y="3"/>
                    <a:pt x="48" y="17"/>
                  </a:cubicBezTo>
                  <a:close/>
                </a:path>
              </a:pathLst>
            </a:custGeom>
            <a:solidFill>
              <a:srgbClr val="594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922665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BDC088D2-9848-45EC-851D-7E55DDD03E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7038" y="565150"/>
            <a:ext cx="3370262" cy="1976438"/>
            <a:chOff x="269" y="356"/>
            <a:chExt cx="2123" cy="1245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EF3BD4B6-5495-4CB0-9206-387A5A83267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9" y="356"/>
              <a:ext cx="2123" cy="1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1269" name="Picture 5">
              <a:extLst>
                <a:ext uri="{FF2B5EF4-FFF2-40B4-BE49-F238E27FC236}">
                  <a16:creationId xmlns:a16="http://schemas.microsoft.com/office/drawing/2014/main" id="{E02F18F3-940F-49F8-BC87-62F98F9E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" y="1129"/>
              <a:ext cx="889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0" name="Picture 6">
              <a:extLst>
                <a:ext uri="{FF2B5EF4-FFF2-40B4-BE49-F238E27FC236}">
                  <a16:creationId xmlns:a16="http://schemas.microsoft.com/office/drawing/2014/main" id="{910E1504-8903-45B4-BBCA-525D25CFAC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0" y="1436"/>
              <a:ext cx="930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1" name="Picture 7">
              <a:extLst>
                <a:ext uri="{FF2B5EF4-FFF2-40B4-BE49-F238E27FC236}">
                  <a16:creationId xmlns:a16="http://schemas.microsoft.com/office/drawing/2014/main" id="{FB651C64-749F-4BD2-AADA-6DCAF4E570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4" y="1321"/>
              <a:ext cx="933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2" name="Picture 8">
              <a:extLst>
                <a:ext uri="{FF2B5EF4-FFF2-40B4-BE49-F238E27FC236}">
                  <a16:creationId xmlns:a16="http://schemas.microsoft.com/office/drawing/2014/main" id="{69F05B10-CB40-45AC-BC8A-AA7216EE5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2" y="1040"/>
              <a:ext cx="712" cy="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3" name="Picture 9">
              <a:extLst>
                <a:ext uri="{FF2B5EF4-FFF2-40B4-BE49-F238E27FC236}">
                  <a16:creationId xmlns:a16="http://schemas.microsoft.com/office/drawing/2014/main" id="{CC535661-D719-4347-AE7F-21420C2845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07" y="1048"/>
              <a:ext cx="698" cy="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Freeform 10">
              <a:extLst>
                <a:ext uri="{FF2B5EF4-FFF2-40B4-BE49-F238E27FC236}">
                  <a16:creationId xmlns:a16="http://schemas.microsoft.com/office/drawing/2014/main" id="{8B173E9C-A8BF-4E3B-8B76-5E811D01B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1232"/>
              <a:ext cx="210" cy="188"/>
            </a:xfrm>
            <a:custGeom>
              <a:avLst/>
              <a:gdLst>
                <a:gd name="T0" fmla="*/ 25 w 55"/>
                <a:gd name="T1" fmla="*/ 47 h 49"/>
                <a:gd name="T2" fmla="*/ 35 w 55"/>
                <a:gd name="T3" fmla="*/ 49 h 49"/>
                <a:gd name="T4" fmla="*/ 37 w 55"/>
                <a:gd name="T5" fmla="*/ 49 h 49"/>
                <a:gd name="T6" fmla="*/ 39 w 55"/>
                <a:gd name="T7" fmla="*/ 47 h 49"/>
                <a:gd name="T8" fmla="*/ 55 w 55"/>
                <a:gd name="T9" fmla="*/ 9 h 49"/>
                <a:gd name="T10" fmla="*/ 21 w 55"/>
                <a:gd name="T11" fmla="*/ 1 h 49"/>
                <a:gd name="T12" fmla="*/ 18 w 55"/>
                <a:gd name="T13" fmla="*/ 0 h 49"/>
                <a:gd name="T14" fmla="*/ 14 w 55"/>
                <a:gd name="T15" fmla="*/ 4 h 49"/>
                <a:gd name="T16" fmla="*/ 6 w 55"/>
                <a:gd name="T17" fmla="*/ 21 h 49"/>
                <a:gd name="T18" fmla="*/ 0 w 55"/>
                <a:gd name="T19" fmla="*/ 37 h 49"/>
                <a:gd name="T20" fmla="*/ 8 w 55"/>
                <a:gd name="T21" fmla="*/ 43 h 49"/>
                <a:gd name="T22" fmla="*/ 25 w 55"/>
                <a:gd name="T23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49">
                  <a:moveTo>
                    <a:pt x="25" y="47"/>
                  </a:moveTo>
                  <a:cubicBezTo>
                    <a:pt x="29" y="48"/>
                    <a:pt x="32" y="49"/>
                    <a:pt x="35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8" y="48"/>
                    <a:pt x="38" y="48"/>
                    <a:pt x="39" y="47"/>
                  </a:cubicBezTo>
                  <a:cubicBezTo>
                    <a:pt x="44" y="34"/>
                    <a:pt x="50" y="22"/>
                    <a:pt x="55" y="9"/>
                  </a:cubicBezTo>
                  <a:cubicBezTo>
                    <a:pt x="44" y="7"/>
                    <a:pt x="32" y="4"/>
                    <a:pt x="21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6" y="0"/>
                    <a:pt x="15" y="2"/>
                    <a:pt x="14" y="4"/>
                  </a:cubicBezTo>
                  <a:cubicBezTo>
                    <a:pt x="11" y="10"/>
                    <a:pt x="9" y="15"/>
                    <a:pt x="6" y="21"/>
                  </a:cubicBezTo>
                  <a:cubicBezTo>
                    <a:pt x="5" y="25"/>
                    <a:pt x="0" y="32"/>
                    <a:pt x="0" y="37"/>
                  </a:cubicBezTo>
                  <a:cubicBezTo>
                    <a:pt x="0" y="41"/>
                    <a:pt x="5" y="42"/>
                    <a:pt x="8" y="43"/>
                  </a:cubicBezTo>
                  <a:cubicBezTo>
                    <a:pt x="14" y="45"/>
                    <a:pt x="20" y="46"/>
                    <a:pt x="25" y="4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Freeform 11">
              <a:extLst>
                <a:ext uri="{FF2B5EF4-FFF2-40B4-BE49-F238E27FC236}">
                  <a16:creationId xmlns:a16="http://schemas.microsoft.com/office/drawing/2014/main" id="{A12C3102-847E-4D09-BC2F-1D0D9C3C0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378"/>
              <a:ext cx="80" cy="27"/>
            </a:xfrm>
            <a:custGeom>
              <a:avLst/>
              <a:gdLst>
                <a:gd name="T0" fmla="*/ 21 w 21"/>
                <a:gd name="T1" fmla="*/ 7 h 7"/>
                <a:gd name="T2" fmla="*/ 19 w 21"/>
                <a:gd name="T3" fmla="*/ 6 h 7"/>
                <a:gd name="T4" fmla="*/ 19 w 21"/>
                <a:gd name="T5" fmla="*/ 6 h 7"/>
                <a:gd name="T6" fmla="*/ 18 w 21"/>
                <a:gd name="T7" fmla="*/ 6 h 7"/>
                <a:gd name="T8" fmla="*/ 18 w 21"/>
                <a:gd name="T9" fmla="*/ 6 h 7"/>
                <a:gd name="T10" fmla="*/ 17 w 21"/>
                <a:gd name="T11" fmla="*/ 6 h 7"/>
                <a:gd name="T12" fmla="*/ 17 w 21"/>
                <a:gd name="T13" fmla="*/ 6 h 7"/>
                <a:gd name="T14" fmla="*/ 15 w 21"/>
                <a:gd name="T15" fmla="*/ 6 h 7"/>
                <a:gd name="T16" fmla="*/ 14 w 21"/>
                <a:gd name="T17" fmla="*/ 5 h 7"/>
                <a:gd name="T18" fmla="*/ 13 w 21"/>
                <a:gd name="T19" fmla="*/ 5 h 7"/>
                <a:gd name="T20" fmla="*/ 12 w 21"/>
                <a:gd name="T21" fmla="*/ 4 h 7"/>
                <a:gd name="T22" fmla="*/ 11 w 21"/>
                <a:gd name="T23" fmla="*/ 4 h 7"/>
                <a:gd name="T24" fmla="*/ 11 w 21"/>
                <a:gd name="T25" fmla="*/ 4 h 7"/>
                <a:gd name="T26" fmla="*/ 10 w 21"/>
                <a:gd name="T27" fmla="*/ 4 h 7"/>
                <a:gd name="T28" fmla="*/ 8 w 21"/>
                <a:gd name="T29" fmla="*/ 3 h 7"/>
                <a:gd name="T30" fmla="*/ 8 w 21"/>
                <a:gd name="T31" fmla="*/ 3 h 7"/>
                <a:gd name="T32" fmla="*/ 7 w 21"/>
                <a:gd name="T33" fmla="*/ 3 h 7"/>
                <a:gd name="T34" fmla="*/ 5 w 21"/>
                <a:gd name="T35" fmla="*/ 2 h 7"/>
                <a:gd name="T36" fmla="*/ 3 w 21"/>
                <a:gd name="T37" fmla="*/ 1 h 7"/>
                <a:gd name="T38" fmla="*/ 2 w 21"/>
                <a:gd name="T39" fmla="*/ 1 h 7"/>
                <a:gd name="T40" fmla="*/ 1 w 21"/>
                <a:gd name="T41" fmla="*/ 0 h 7"/>
                <a:gd name="T42" fmla="*/ 0 w 21"/>
                <a:gd name="T43" fmla="*/ 0 h 7"/>
                <a:gd name="T44" fmla="*/ 0 w 21"/>
                <a:gd name="T45" fmla="*/ 0 h 7"/>
                <a:gd name="T46" fmla="*/ 1 w 21"/>
                <a:gd name="T47" fmla="*/ 0 h 7"/>
                <a:gd name="T48" fmla="*/ 2 w 21"/>
                <a:gd name="T49" fmla="*/ 1 h 7"/>
                <a:gd name="T50" fmla="*/ 2 w 21"/>
                <a:gd name="T51" fmla="*/ 1 h 7"/>
                <a:gd name="T52" fmla="*/ 3 w 21"/>
                <a:gd name="T53" fmla="*/ 1 h 7"/>
                <a:gd name="T54" fmla="*/ 5 w 21"/>
                <a:gd name="T55" fmla="*/ 2 h 7"/>
                <a:gd name="T56" fmla="*/ 7 w 21"/>
                <a:gd name="T57" fmla="*/ 3 h 7"/>
                <a:gd name="T58" fmla="*/ 9 w 21"/>
                <a:gd name="T59" fmla="*/ 3 h 7"/>
                <a:gd name="T60" fmla="*/ 10 w 21"/>
                <a:gd name="T61" fmla="*/ 4 h 7"/>
                <a:gd name="T62" fmla="*/ 11 w 21"/>
                <a:gd name="T63" fmla="*/ 4 h 7"/>
                <a:gd name="T64" fmla="*/ 12 w 21"/>
                <a:gd name="T65" fmla="*/ 5 h 7"/>
                <a:gd name="T66" fmla="*/ 13 w 21"/>
                <a:gd name="T67" fmla="*/ 5 h 7"/>
                <a:gd name="T68" fmla="*/ 13 w 21"/>
                <a:gd name="T69" fmla="*/ 5 h 7"/>
                <a:gd name="T70" fmla="*/ 14 w 21"/>
                <a:gd name="T71" fmla="*/ 5 h 7"/>
                <a:gd name="T72" fmla="*/ 15 w 21"/>
                <a:gd name="T73" fmla="*/ 6 h 7"/>
                <a:gd name="T74" fmla="*/ 17 w 21"/>
                <a:gd name="T75" fmla="*/ 6 h 7"/>
                <a:gd name="T76" fmla="*/ 18 w 21"/>
                <a:gd name="T77" fmla="*/ 6 h 7"/>
                <a:gd name="T78" fmla="*/ 19 w 21"/>
                <a:gd name="T79" fmla="*/ 6 h 7"/>
                <a:gd name="T80" fmla="*/ 21 w 21"/>
                <a:gd name="T8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7">
                  <a:moveTo>
                    <a:pt x="21" y="7"/>
                  </a:moveTo>
                  <a:cubicBezTo>
                    <a:pt x="20" y="7"/>
                    <a:pt x="20" y="7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7"/>
                    <a:pt x="20" y="7"/>
                    <a:pt x="21" y="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Freeform 12">
              <a:extLst>
                <a:ext uri="{FF2B5EF4-FFF2-40B4-BE49-F238E27FC236}">
                  <a16:creationId xmlns:a16="http://schemas.microsoft.com/office/drawing/2014/main" id="{746A6B60-13E6-4C92-A7C6-59EC3B477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378"/>
              <a:ext cx="69" cy="15"/>
            </a:xfrm>
            <a:custGeom>
              <a:avLst/>
              <a:gdLst>
                <a:gd name="T0" fmla="*/ 18 w 18"/>
                <a:gd name="T1" fmla="*/ 4 h 4"/>
                <a:gd name="T2" fmla="*/ 11 w 18"/>
                <a:gd name="T3" fmla="*/ 3 h 4"/>
                <a:gd name="T4" fmla="*/ 7 w 18"/>
                <a:gd name="T5" fmla="*/ 2 h 4"/>
                <a:gd name="T6" fmla="*/ 4 w 18"/>
                <a:gd name="T7" fmla="*/ 1 h 4"/>
                <a:gd name="T8" fmla="*/ 0 w 18"/>
                <a:gd name="T9" fmla="*/ 0 h 4"/>
                <a:gd name="T10" fmla="*/ 0 w 18"/>
                <a:gd name="T11" fmla="*/ 0 h 4"/>
                <a:gd name="T12" fmla="*/ 4 w 18"/>
                <a:gd name="T13" fmla="*/ 1 h 4"/>
                <a:gd name="T14" fmla="*/ 7 w 18"/>
                <a:gd name="T15" fmla="*/ 2 h 4"/>
                <a:gd name="T16" fmla="*/ 14 w 18"/>
                <a:gd name="T17" fmla="*/ 3 h 4"/>
                <a:gd name="T18" fmla="*/ 18 w 18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cubicBezTo>
                    <a:pt x="16" y="4"/>
                    <a:pt x="13" y="3"/>
                    <a:pt x="11" y="3"/>
                  </a:cubicBezTo>
                  <a:cubicBezTo>
                    <a:pt x="10" y="2"/>
                    <a:pt x="8" y="2"/>
                    <a:pt x="7" y="2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9" y="2"/>
                    <a:pt x="12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13">
              <a:extLst>
                <a:ext uri="{FF2B5EF4-FFF2-40B4-BE49-F238E27FC236}">
                  <a16:creationId xmlns:a16="http://schemas.microsoft.com/office/drawing/2014/main" id="{2180E4B9-5F78-44EE-8ED2-B0F87B33D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370"/>
              <a:ext cx="69" cy="16"/>
            </a:xfrm>
            <a:custGeom>
              <a:avLst/>
              <a:gdLst>
                <a:gd name="T0" fmla="*/ 18 w 18"/>
                <a:gd name="T1" fmla="*/ 4 h 4"/>
                <a:gd name="T2" fmla="*/ 11 w 18"/>
                <a:gd name="T3" fmla="*/ 2 h 4"/>
                <a:gd name="T4" fmla="*/ 7 w 18"/>
                <a:gd name="T5" fmla="*/ 2 h 4"/>
                <a:gd name="T6" fmla="*/ 4 w 18"/>
                <a:gd name="T7" fmla="*/ 1 h 4"/>
                <a:gd name="T8" fmla="*/ 2 w 18"/>
                <a:gd name="T9" fmla="*/ 1 h 4"/>
                <a:gd name="T10" fmla="*/ 0 w 18"/>
                <a:gd name="T11" fmla="*/ 0 h 4"/>
                <a:gd name="T12" fmla="*/ 0 w 18"/>
                <a:gd name="T13" fmla="*/ 0 h 4"/>
                <a:gd name="T14" fmla="*/ 1 w 18"/>
                <a:gd name="T15" fmla="*/ 1 h 4"/>
                <a:gd name="T16" fmla="*/ 3 w 18"/>
                <a:gd name="T17" fmla="*/ 1 h 4"/>
                <a:gd name="T18" fmla="*/ 6 w 18"/>
                <a:gd name="T19" fmla="*/ 2 h 4"/>
                <a:gd name="T20" fmla="*/ 10 w 18"/>
                <a:gd name="T21" fmla="*/ 3 h 4"/>
                <a:gd name="T22" fmla="*/ 14 w 18"/>
                <a:gd name="T23" fmla="*/ 3 h 4"/>
                <a:gd name="T24" fmla="*/ 18 w 18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4">
                  <a:moveTo>
                    <a:pt x="18" y="4"/>
                  </a:moveTo>
                  <a:cubicBezTo>
                    <a:pt x="15" y="4"/>
                    <a:pt x="13" y="3"/>
                    <a:pt x="11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8" y="2"/>
                    <a:pt x="9" y="2"/>
                    <a:pt x="10" y="3"/>
                  </a:cubicBezTo>
                  <a:cubicBezTo>
                    <a:pt x="11" y="3"/>
                    <a:pt x="12" y="3"/>
                    <a:pt x="14" y="3"/>
                  </a:cubicBezTo>
                  <a:cubicBezTo>
                    <a:pt x="15" y="4"/>
                    <a:pt x="16" y="4"/>
                    <a:pt x="18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14">
              <a:extLst>
                <a:ext uri="{FF2B5EF4-FFF2-40B4-BE49-F238E27FC236}">
                  <a16:creationId xmlns:a16="http://schemas.microsoft.com/office/drawing/2014/main" id="{AF1D6682-0D00-4377-AE36-66380CD3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63"/>
              <a:ext cx="65" cy="15"/>
            </a:xfrm>
            <a:custGeom>
              <a:avLst/>
              <a:gdLst>
                <a:gd name="T0" fmla="*/ 17 w 17"/>
                <a:gd name="T1" fmla="*/ 4 h 4"/>
                <a:gd name="T2" fmla="*/ 10 w 17"/>
                <a:gd name="T3" fmla="*/ 2 h 4"/>
                <a:gd name="T4" fmla="*/ 7 w 17"/>
                <a:gd name="T5" fmla="*/ 2 h 4"/>
                <a:gd name="T6" fmla="*/ 4 w 17"/>
                <a:gd name="T7" fmla="*/ 1 h 4"/>
                <a:gd name="T8" fmla="*/ 0 w 17"/>
                <a:gd name="T9" fmla="*/ 0 h 4"/>
                <a:gd name="T10" fmla="*/ 0 w 17"/>
                <a:gd name="T11" fmla="*/ 0 h 4"/>
                <a:gd name="T12" fmla="*/ 7 w 17"/>
                <a:gd name="T13" fmla="*/ 2 h 4"/>
                <a:gd name="T14" fmla="*/ 13 w 17"/>
                <a:gd name="T15" fmla="*/ 3 h 4"/>
                <a:gd name="T16" fmla="*/ 17 w 17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5" y="3"/>
                    <a:pt x="12" y="3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9" y="2"/>
                    <a:pt x="11" y="3"/>
                    <a:pt x="13" y="3"/>
                  </a:cubicBezTo>
                  <a:cubicBezTo>
                    <a:pt x="14" y="3"/>
                    <a:pt x="15" y="4"/>
                    <a:pt x="17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5">
              <a:extLst>
                <a:ext uri="{FF2B5EF4-FFF2-40B4-BE49-F238E27FC236}">
                  <a16:creationId xmlns:a16="http://schemas.microsoft.com/office/drawing/2014/main" id="{B2DAD366-B497-475A-9DF2-07058F74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43"/>
              <a:ext cx="257" cy="143"/>
            </a:xfrm>
            <a:custGeom>
              <a:avLst/>
              <a:gdLst>
                <a:gd name="T0" fmla="*/ 57 w 67"/>
                <a:gd name="T1" fmla="*/ 2 h 37"/>
                <a:gd name="T2" fmla="*/ 62 w 67"/>
                <a:gd name="T3" fmla="*/ 4 h 37"/>
                <a:gd name="T4" fmla="*/ 64 w 67"/>
                <a:gd name="T5" fmla="*/ 8 h 37"/>
                <a:gd name="T6" fmla="*/ 66 w 67"/>
                <a:gd name="T7" fmla="*/ 34 h 37"/>
                <a:gd name="T8" fmla="*/ 66 w 67"/>
                <a:gd name="T9" fmla="*/ 36 h 37"/>
                <a:gd name="T10" fmla="*/ 63 w 67"/>
                <a:gd name="T11" fmla="*/ 37 h 37"/>
                <a:gd name="T12" fmla="*/ 5 w 67"/>
                <a:gd name="T13" fmla="*/ 35 h 37"/>
                <a:gd name="T14" fmla="*/ 2 w 67"/>
                <a:gd name="T15" fmla="*/ 33 h 37"/>
                <a:gd name="T16" fmla="*/ 2 w 67"/>
                <a:gd name="T17" fmla="*/ 31 h 37"/>
                <a:gd name="T18" fmla="*/ 2 w 67"/>
                <a:gd name="T19" fmla="*/ 14 h 37"/>
                <a:gd name="T20" fmla="*/ 3 w 67"/>
                <a:gd name="T21" fmla="*/ 1 h 37"/>
                <a:gd name="T22" fmla="*/ 12 w 67"/>
                <a:gd name="T23" fmla="*/ 1 h 37"/>
                <a:gd name="T24" fmla="*/ 21 w 67"/>
                <a:gd name="T25" fmla="*/ 1 h 37"/>
                <a:gd name="T26" fmla="*/ 38 w 67"/>
                <a:gd name="T27" fmla="*/ 2 h 37"/>
                <a:gd name="T28" fmla="*/ 57 w 67"/>
                <a:gd name="T29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37">
                  <a:moveTo>
                    <a:pt x="57" y="2"/>
                  </a:moveTo>
                  <a:cubicBezTo>
                    <a:pt x="59" y="2"/>
                    <a:pt x="61" y="3"/>
                    <a:pt x="62" y="4"/>
                  </a:cubicBezTo>
                  <a:cubicBezTo>
                    <a:pt x="63" y="5"/>
                    <a:pt x="64" y="7"/>
                    <a:pt x="64" y="8"/>
                  </a:cubicBezTo>
                  <a:cubicBezTo>
                    <a:pt x="66" y="17"/>
                    <a:pt x="67" y="25"/>
                    <a:pt x="66" y="34"/>
                  </a:cubicBezTo>
                  <a:cubicBezTo>
                    <a:pt x="66" y="35"/>
                    <a:pt x="66" y="36"/>
                    <a:pt x="66" y="36"/>
                  </a:cubicBezTo>
                  <a:cubicBezTo>
                    <a:pt x="65" y="37"/>
                    <a:pt x="64" y="37"/>
                    <a:pt x="63" y="37"/>
                  </a:cubicBezTo>
                  <a:cubicBezTo>
                    <a:pt x="43" y="37"/>
                    <a:pt x="24" y="36"/>
                    <a:pt x="5" y="35"/>
                  </a:cubicBezTo>
                  <a:cubicBezTo>
                    <a:pt x="4" y="34"/>
                    <a:pt x="3" y="34"/>
                    <a:pt x="2" y="33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2" y="26"/>
                    <a:pt x="2" y="20"/>
                    <a:pt x="2" y="14"/>
                  </a:cubicBezTo>
                  <a:cubicBezTo>
                    <a:pt x="2" y="11"/>
                    <a:pt x="0" y="2"/>
                    <a:pt x="3" y="1"/>
                  </a:cubicBezTo>
                  <a:cubicBezTo>
                    <a:pt x="5" y="0"/>
                    <a:pt x="10" y="1"/>
                    <a:pt x="12" y="1"/>
                  </a:cubicBezTo>
                  <a:cubicBezTo>
                    <a:pt x="15" y="1"/>
                    <a:pt x="18" y="1"/>
                    <a:pt x="21" y="1"/>
                  </a:cubicBezTo>
                  <a:cubicBezTo>
                    <a:pt x="26" y="1"/>
                    <a:pt x="32" y="2"/>
                    <a:pt x="38" y="2"/>
                  </a:cubicBezTo>
                  <a:cubicBezTo>
                    <a:pt x="44" y="2"/>
                    <a:pt x="50" y="2"/>
                    <a:pt x="57" y="2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6">
              <a:extLst>
                <a:ext uri="{FF2B5EF4-FFF2-40B4-BE49-F238E27FC236}">
                  <a16:creationId xmlns:a16="http://schemas.microsoft.com/office/drawing/2014/main" id="{D4FDF419-6B55-4933-BD59-E71BB86F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474"/>
              <a:ext cx="11" cy="89"/>
            </a:xfrm>
            <a:custGeom>
              <a:avLst/>
              <a:gdLst>
                <a:gd name="T0" fmla="*/ 2 w 3"/>
                <a:gd name="T1" fmla="*/ 2 h 23"/>
                <a:gd name="T2" fmla="*/ 3 w 3"/>
                <a:gd name="T3" fmla="*/ 2 h 23"/>
                <a:gd name="T4" fmla="*/ 2 w 3"/>
                <a:gd name="T5" fmla="*/ 4 h 23"/>
                <a:gd name="T6" fmla="*/ 2 w 3"/>
                <a:gd name="T7" fmla="*/ 6 h 23"/>
                <a:gd name="T8" fmla="*/ 2 w 3"/>
                <a:gd name="T9" fmla="*/ 8 h 23"/>
                <a:gd name="T10" fmla="*/ 2 w 3"/>
                <a:gd name="T11" fmla="*/ 10 h 23"/>
                <a:gd name="T12" fmla="*/ 1 w 3"/>
                <a:gd name="T13" fmla="*/ 14 h 23"/>
                <a:gd name="T14" fmla="*/ 1 w 3"/>
                <a:gd name="T15" fmla="*/ 15 h 23"/>
                <a:gd name="T16" fmla="*/ 1 w 3"/>
                <a:gd name="T17" fmla="*/ 16 h 23"/>
                <a:gd name="T18" fmla="*/ 1 w 3"/>
                <a:gd name="T19" fmla="*/ 16 h 23"/>
                <a:gd name="T20" fmla="*/ 1 w 3"/>
                <a:gd name="T21" fmla="*/ 17 h 23"/>
                <a:gd name="T22" fmla="*/ 1 w 3"/>
                <a:gd name="T23" fmla="*/ 18 h 23"/>
                <a:gd name="T24" fmla="*/ 1 w 3"/>
                <a:gd name="T25" fmla="*/ 18 h 23"/>
                <a:gd name="T26" fmla="*/ 1 w 3"/>
                <a:gd name="T27" fmla="*/ 19 h 23"/>
                <a:gd name="T28" fmla="*/ 1 w 3"/>
                <a:gd name="T29" fmla="*/ 19 h 23"/>
                <a:gd name="T30" fmla="*/ 1 w 3"/>
                <a:gd name="T31" fmla="*/ 19 h 23"/>
                <a:gd name="T32" fmla="*/ 0 w 3"/>
                <a:gd name="T33" fmla="*/ 21 h 23"/>
                <a:gd name="T34" fmla="*/ 1 w 3"/>
                <a:gd name="T35" fmla="*/ 22 h 23"/>
                <a:gd name="T36" fmla="*/ 0 w 3"/>
                <a:gd name="T37" fmla="*/ 22 h 23"/>
                <a:gd name="T38" fmla="*/ 0 w 3"/>
                <a:gd name="T39" fmla="*/ 23 h 23"/>
                <a:gd name="T40" fmla="*/ 1 w 3"/>
                <a:gd name="T41" fmla="*/ 22 h 23"/>
                <a:gd name="T42" fmla="*/ 1 w 3"/>
                <a:gd name="T43" fmla="*/ 20 h 23"/>
                <a:gd name="T44" fmla="*/ 1 w 3"/>
                <a:gd name="T45" fmla="*/ 19 h 23"/>
                <a:gd name="T46" fmla="*/ 1 w 3"/>
                <a:gd name="T47" fmla="*/ 18 h 23"/>
                <a:gd name="T48" fmla="*/ 1 w 3"/>
                <a:gd name="T49" fmla="*/ 17 h 23"/>
                <a:gd name="T50" fmla="*/ 1 w 3"/>
                <a:gd name="T51" fmla="*/ 17 h 23"/>
                <a:gd name="T52" fmla="*/ 1 w 3"/>
                <a:gd name="T53" fmla="*/ 16 h 23"/>
                <a:gd name="T54" fmla="*/ 1 w 3"/>
                <a:gd name="T55" fmla="*/ 14 h 23"/>
                <a:gd name="T56" fmla="*/ 1 w 3"/>
                <a:gd name="T57" fmla="*/ 11 h 23"/>
                <a:gd name="T58" fmla="*/ 2 w 3"/>
                <a:gd name="T59" fmla="*/ 9 h 23"/>
                <a:gd name="T60" fmla="*/ 2 w 3"/>
                <a:gd name="T61" fmla="*/ 8 h 23"/>
                <a:gd name="T62" fmla="*/ 2 w 3"/>
                <a:gd name="T63" fmla="*/ 6 h 23"/>
                <a:gd name="T64" fmla="*/ 2 w 3"/>
                <a:gd name="T65" fmla="*/ 4 h 23"/>
                <a:gd name="T66" fmla="*/ 2 w 3"/>
                <a:gd name="T67" fmla="*/ 3 h 23"/>
                <a:gd name="T68" fmla="*/ 3 w 3"/>
                <a:gd name="T69" fmla="*/ 2 h 23"/>
                <a:gd name="T70" fmla="*/ 2 w 3"/>
                <a:gd name="T7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" h="23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1"/>
                    <a:pt x="1" y="22"/>
                  </a:cubicBezTo>
                  <a:cubicBezTo>
                    <a:pt x="1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7">
              <a:extLst>
                <a:ext uri="{FF2B5EF4-FFF2-40B4-BE49-F238E27FC236}">
                  <a16:creationId xmlns:a16="http://schemas.microsoft.com/office/drawing/2014/main" id="{7C64D45C-E1A7-4579-A0A0-5FD341D9E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482"/>
              <a:ext cx="12" cy="73"/>
            </a:xfrm>
            <a:custGeom>
              <a:avLst/>
              <a:gdLst>
                <a:gd name="T0" fmla="*/ 2 w 3"/>
                <a:gd name="T1" fmla="*/ 0 h 19"/>
                <a:gd name="T2" fmla="*/ 2 w 3"/>
                <a:gd name="T3" fmla="*/ 1 h 19"/>
                <a:gd name="T4" fmla="*/ 2 w 3"/>
                <a:gd name="T5" fmla="*/ 1 h 19"/>
                <a:gd name="T6" fmla="*/ 2 w 3"/>
                <a:gd name="T7" fmla="*/ 3 h 19"/>
                <a:gd name="T8" fmla="*/ 2 w 3"/>
                <a:gd name="T9" fmla="*/ 5 h 19"/>
                <a:gd name="T10" fmla="*/ 2 w 3"/>
                <a:gd name="T11" fmla="*/ 7 h 19"/>
                <a:gd name="T12" fmla="*/ 2 w 3"/>
                <a:gd name="T13" fmla="*/ 9 h 19"/>
                <a:gd name="T14" fmla="*/ 2 w 3"/>
                <a:gd name="T15" fmla="*/ 11 h 19"/>
                <a:gd name="T16" fmla="*/ 2 w 3"/>
                <a:gd name="T17" fmla="*/ 14 h 19"/>
                <a:gd name="T18" fmla="*/ 1 w 3"/>
                <a:gd name="T19" fmla="*/ 16 h 19"/>
                <a:gd name="T20" fmla="*/ 1 w 3"/>
                <a:gd name="T21" fmla="*/ 17 h 19"/>
                <a:gd name="T22" fmla="*/ 1 w 3"/>
                <a:gd name="T23" fmla="*/ 18 h 19"/>
                <a:gd name="T24" fmla="*/ 1 w 3"/>
                <a:gd name="T25" fmla="*/ 19 h 19"/>
                <a:gd name="T26" fmla="*/ 1 w 3"/>
                <a:gd name="T27" fmla="*/ 19 h 19"/>
                <a:gd name="T28" fmla="*/ 0 w 3"/>
                <a:gd name="T29" fmla="*/ 19 h 19"/>
                <a:gd name="T30" fmla="*/ 1 w 3"/>
                <a:gd name="T31" fmla="*/ 19 h 19"/>
                <a:gd name="T32" fmla="*/ 1 w 3"/>
                <a:gd name="T33" fmla="*/ 19 h 19"/>
                <a:gd name="T34" fmla="*/ 1 w 3"/>
                <a:gd name="T35" fmla="*/ 18 h 19"/>
                <a:gd name="T36" fmla="*/ 1 w 3"/>
                <a:gd name="T37" fmla="*/ 17 h 19"/>
                <a:gd name="T38" fmla="*/ 1 w 3"/>
                <a:gd name="T39" fmla="*/ 16 h 19"/>
                <a:gd name="T40" fmla="*/ 1 w 3"/>
                <a:gd name="T41" fmla="*/ 15 h 19"/>
                <a:gd name="T42" fmla="*/ 2 w 3"/>
                <a:gd name="T43" fmla="*/ 13 h 19"/>
                <a:gd name="T44" fmla="*/ 2 w 3"/>
                <a:gd name="T45" fmla="*/ 11 h 19"/>
                <a:gd name="T46" fmla="*/ 2 w 3"/>
                <a:gd name="T47" fmla="*/ 7 h 19"/>
                <a:gd name="T48" fmla="*/ 2 w 3"/>
                <a:gd name="T49" fmla="*/ 5 h 19"/>
                <a:gd name="T50" fmla="*/ 2 w 3"/>
                <a:gd name="T51" fmla="*/ 2 h 19"/>
                <a:gd name="T52" fmla="*/ 3 w 3"/>
                <a:gd name="T53" fmla="*/ 2 h 19"/>
                <a:gd name="T54" fmla="*/ 2 w 3"/>
                <a:gd name="T55" fmla="*/ 1 h 19"/>
                <a:gd name="T56" fmla="*/ 3 w 3"/>
                <a:gd name="T57" fmla="*/ 0 h 19"/>
                <a:gd name="T58" fmla="*/ 3 w 3"/>
                <a:gd name="T59" fmla="*/ 0 h 19"/>
                <a:gd name="T60" fmla="*/ 2 w 3"/>
                <a:gd name="T6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" h="19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8">
              <a:extLst>
                <a:ext uri="{FF2B5EF4-FFF2-40B4-BE49-F238E27FC236}">
                  <a16:creationId xmlns:a16="http://schemas.microsoft.com/office/drawing/2014/main" id="{33F6BC8B-5C86-4D05-BE48-68C59C6A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1478"/>
              <a:ext cx="12" cy="77"/>
            </a:xfrm>
            <a:custGeom>
              <a:avLst/>
              <a:gdLst>
                <a:gd name="T0" fmla="*/ 1 w 3"/>
                <a:gd name="T1" fmla="*/ 12 h 20"/>
                <a:gd name="T2" fmla="*/ 1 w 3"/>
                <a:gd name="T3" fmla="*/ 14 h 20"/>
                <a:gd name="T4" fmla="*/ 1 w 3"/>
                <a:gd name="T5" fmla="*/ 16 h 20"/>
                <a:gd name="T6" fmla="*/ 1 w 3"/>
                <a:gd name="T7" fmla="*/ 20 h 20"/>
                <a:gd name="T8" fmla="*/ 1 w 3"/>
                <a:gd name="T9" fmla="*/ 20 h 20"/>
                <a:gd name="T10" fmla="*/ 1 w 3"/>
                <a:gd name="T11" fmla="*/ 16 h 20"/>
                <a:gd name="T12" fmla="*/ 1 w 3"/>
                <a:gd name="T13" fmla="*/ 14 h 20"/>
                <a:gd name="T14" fmla="*/ 1 w 3"/>
                <a:gd name="T15" fmla="*/ 12 h 20"/>
                <a:gd name="T16" fmla="*/ 1 w 3"/>
                <a:gd name="T17" fmla="*/ 8 h 20"/>
                <a:gd name="T18" fmla="*/ 1 w 3"/>
                <a:gd name="T19" fmla="*/ 4 h 20"/>
                <a:gd name="T20" fmla="*/ 2 w 3"/>
                <a:gd name="T21" fmla="*/ 1 h 20"/>
                <a:gd name="T22" fmla="*/ 2 w 3"/>
                <a:gd name="T23" fmla="*/ 0 h 20"/>
                <a:gd name="T24" fmla="*/ 2 w 3"/>
                <a:gd name="T25" fmla="*/ 0 h 20"/>
                <a:gd name="T26" fmla="*/ 2 w 3"/>
                <a:gd name="T27" fmla="*/ 1 h 20"/>
                <a:gd name="T28" fmla="*/ 1 w 3"/>
                <a:gd name="T29" fmla="*/ 3 h 20"/>
                <a:gd name="T30" fmla="*/ 1 w 3"/>
                <a:gd name="T31" fmla="*/ 8 h 20"/>
                <a:gd name="T32" fmla="*/ 1 w 3"/>
                <a:gd name="T3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20">
                  <a:moveTo>
                    <a:pt x="1" y="12"/>
                  </a:move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8"/>
                    <a:pt x="0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9"/>
                    <a:pt x="1" y="18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9"/>
                    <a:pt x="1" y="11"/>
                    <a:pt x="1" y="12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9">
              <a:extLst>
                <a:ext uri="{FF2B5EF4-FFF2-40B4-BE49-F238E27FC236}">
                  <a16:creationId xmlns:a16="http://schemas.microsoft.com/office/drawing/2014/main" id="{9057D50C-923C-47C8-8142-D6FB170E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486"/>
              <a:ext cx="7" cy="73"/>
            </a:xfrm>
            <a:custGeom>
              <a:avLst/>
              <a:gdLst>
                <a:gd name="T0" fmla="*/ 1 w 2"/>
                <a:gd name="T1" fmla="*/ 15 h 19"/>
                <a:gd name="T2" fmla="*/ 1 w 2"/>
                <a:gd name="T3" fmla="*/ 13 h 19"/>
                <a:gd name="T4" fmla="*/ 1 w 2"/>
                <a:gd name="T5" fmla="*/ 9 h 19"/>
                <a:gd name="T6" fmla="*/ 1 w 2"/>
                <a:gd name="T7" fmla="*/ 5 h 19"/>
                <a:gd name="T8" fmla="*/ 2 w 2"/>
                <a:gd name="T9" fmla="*/ 0 h 19"/>
                <a:gd name="T10" fmla="*/ 2 w 2"/>
                <a:gd name="T11" fmla="*/ 0 h 19"/>
                <a:gd name="T12" fmla="*/ 1 w 2"/>
                <a:gd name="T13" fmla="*/ 4 h 19"/>
                <a:gd name="T14" fmla="*/ 1 w 2"/>
                <a:gd name="T15" fmla="*/ 8 h 19"/>
                <a:gd name="T16" fmla="*/ 1 w 2"/>
                <a:gd name="T17" fmla="*/ 12 h 19"/>
                <a:gd name="T18" fmla="*/ 1 w 2"/>
                <a:gd name="T19" fmla="*/ 14 h 19"/>
                <a:gd name="T20" fmla="*/ 1 w 2"/>
                <a:gd name="T21" fmla="*/ 15 h 19"/>
                <a:gd name="T22" fmla="*/ 1 w 2"/>
                <a:gd name="T23" fmla="*/ 16 h 19"/>
                <a:gd name="T24" fmla="*/ 0 w 2"/>
                <a:gd name="T25" fmla="*/ 17 h 19"/>
                <a:gd name="T26" fmla="*/ 0 w 2"/>
                <a:gd name="T27" fmla="*/ 19 h 19"/>
                <a:gd name="T28" fmla="*/ 0 w 2"/>
                <a:gd name="T29" fmla="*/ 19 h 19"/>
                <a:gd name="T30" fmla="*/ 0 w 2"/>
                <a:gd name="T31" fmla="*/ 18 h 19"/>
                <a:gd name="T32" fmla="*/ 0 w 2"/>
                <a:gd name="T33" fmla="*/ 17 h 19"/>
                <a:gd name="T34" fmla="*/ 1 w 2"/>
                <a:gd name="T35" fmla="*/ 16 h 19"/>
                <a:gd name="T36" fmla="*/ 1 w 2"/>
                <a:gd name="T3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" h="19">
                  <a:moveTo>
                    <a:pt x="1" y="15"/>
                  </a:moveTo>
                  <a:cubicBezTo>
                    <a:pt x="1" y="14"/>
                    <a:pt x="1" y="14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9"/>
                    <a:pt x="1" y="11"/>
                    <a:pt x="1" y="12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20">
              <a:extLst>
                <a:ext uri="{FF2B5EF4-FFF2-40B4-BE49-F238E27FC236}">
                  <a16:creationId xmlns:a16="http://schemas.microsoft.com/office/drawing/2014/main" id="{F98418D7-01B4-4D1C-B7F6-5B379B203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489"/>
              <a:ext cx="4" cy="66"/>
            </a:xfrm>
            <a:custGeom>
              <a:avLst/>
              <a:gdLst>
                <a:gd name="T0" fmla="*/ 1 w 1"/>
                <a:gd name="T1" fmla="*/ 7 h 17"/>
                <a:gd name="T2" fmla="*/ 0 w 1"/>
                <a:gd name="T3" fmla="*/ 14 h 17"/>
                <a:gd name="T4" fmla="*/ 0 w 1"/>
                <a:gd name="T5" fmla="*/ 17 h 17"/>
                <a:gd name="T6" fmla="*/ 0 w 1"/>
                <a:gd name="T7" fmla="*/ 17 h 17"/>
                <a:gd name="T8" fmla="*/ 0 w 1"/>
                <a:gd name="T9" fmla="*/ 11 h 17"/>
                <a:gd name="T10" fmla="*/ 1 w 1"/>
                <a:gd name="T11" fmla="*/ 8 h 17"/>
                <a:gd name="T12" fmla="*/ 1 w 1"/>
                <a:gd name="T13" fmla="*/ 5 h 17"/>
                <a:gd name="T14" fmla="*/ 1 w 1"/>
                <a:gd name="T15" fmla="*/ 0 h 17"/>
                <a:gd name="T16" fmla="*/ 0 w 1"/>
                <a:gd name="T17" fmla="*/ 0 h 17"/>
                <a:gd name="T18" fmla="*/ 0 w 1"/>
                <a:gd name="T19" fmla="*/ 4 h 17"/>
                <a:gd name="T20" fmla="*/ 1 w 1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7">
                  <a:moveTo>
                    <a:pt x="1" y="7"/>
                  </a:moveTo>
                  <a:cubicBezTo>
                    <a:pt x="1" y="10"/>
                    <a:pt x="0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21">
              <a:extLst>
                <a:ext uri="{FF2B5EF4-FFF2-40B4-BE49-F238E27FC236}">
                  <a16:creationId xmlns:a16="http://schemas.microsoft.com/office/drawing/2014/main" id="{88631004-7E1F-41D9-8422-1D159513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489"/>
              <a:ext cx="7" cy="74"/>
            </a:xfrm>
            <a:custGeom>
              <a:avLst/>
              <a:gdLst>
                <a:gd name="T0" fmla="*/ 1 w 2"/>
                <a:gd name="T1" fmla="*/ 4 h 19"/>
                <a:gd name="T2" fmla="*/ 2 w 2"/>
                <a:gd name="T3" fmla="*/ 0 h 19"/>
                <a:gd name="T4" fmla="*/ 2 w 2"/>
                <a:gd name="T5" fmla="*/ 0 h 19"/>
                <a:gd name="T6" fmla="*/ 1 w 2"/>
                <a:gd name="T7" fmla="*/ 7 h 19"/>
                <a:gd name="T8" fmla="*/ 0 w 2"/>
                <a:gd name="T9" fmla="*/ 15 h 19"/>
                <a:gd name="T10" fmla="*/ 0 w 2"/>
                <a:gd name="T11" fmla="*/ 19 h 19"/>
                <a:gd name="T12" fmla="*/ 0 w 2"/>
                <a:gd name="T13" fmla="*/ 19 h 19"/>
                <a:gd name="T14" fmla="*/ 0 w 2"/>
                <a:gd name="T15" fmla="*/ 11 h 19"/>
                <a:gd name="T16" fmla="*/ 1 w 2"/>
                <a:gd name="T1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9">
                  <a:moveTo>
                    <a:pt x="1" y="4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6"/>
                    <a:pt x="0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6"/>
                    <a:pt x="0" y="14"/>
                    <a:pt x="0" y="11"/>
                  </a:cubicBezTo>
                  <a:cubicBezTo>
                    <a:pt x="1" y="9"/>
                    <a:pt x="1" y="7"/>
                    <a:pt x="1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22">
              <a:extLst>
                <a:ext uri="{FF2B5EF4-FFF2-40B4-BE49-F238E27FC236}">
                  <a16:creationId xmlns:a16="http://schemas.microsoft.com/office/drawing/2014/main" id="{9A702052-E790-427B-A263-193A41100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1497"/>
              <a:ext cx="8" cy="62"/>
            </a:xfrm>
            <a:custGeom>
              <a:avLst/>
              <a:gdLst>
                <a:gd name="T0" fmla="*/ 2 w 2"/>
                <a:gd name="T1" fmla="*/ 0 h 16"/>
                <a:gd name="T2" fmla="*/ 2 w 2"/>
                <a:gd name="T3" fmla="*/ 0 h 16"/>
                <a:gd name="T4" fmla="*/ 2 w 2"/>
                <a:gd name="T5" fmla="*/ 3 h 16"/>
                <a:gd name="T6" fmla="*/ 1 w 2"/>
                <a:gd name="T7" fmla="*/ 6 h 16"/>
                <a:gd name="T8" fmla="*/ 0 w 2"/>
                <a:gd name="T9" fmla="*/ 13 h 16"/>
                <a:gd name="T10" fmla="*/ 0 w 2"/>
                <a:gd name="T11" fmla="*/ 16 h 16"/>
                <a:gd name="T12" fmla="*/ 0 w 2"/>
                <a:gd name="T13" fmla="*/ 16 h 16"/>
                <a:gd name="T14" fmla="*/ 2 w 2"/>
                <a:gd name="T15" fmla="*/ 4 h 16"/>
                <a:gd name="T16" fmla="*/ 2 w 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1" y="8"/>
                    <a:pt x="2" y="4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23">
              <a:extLst>
                <a:ext uri="{FF2B5EF4-FFF2-40B4-BE49-F238E27FC236}">
                  <a16:creationId xmlns:a16="http://schemas.microsoft.com/office/drawing/2014/main" id="{1448BBD5-9FF5-474B-933F-416307BAA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501"/>
              <a:ext cx="11" cy="65"/>
            </a:xfrm>
            <a:custGeom>
              <a:avLst/>
              <a:gdLst>
                <a:gd name="T0" fmla="*/ 3 w 3"/>
                <a:gd name="T1" fmla="*/ 0 h 17"/>
                <a:gd name="T2" fmla="*/ 3 w 3"/>
                <a:gd name="T3" fmla="*/ 0 h 17"/>
                <a:gd name="T4" fmla="*/ 1 w 3"/>
                <a:gd name="T5" fmla="*/ 14 h 17"/>
                <a:gd name="T6" fmla="*/ 0 w 3"/>
                <a:gd name="T7" fmla="*/ 17 h 17"/>
                <a:gd name="T8" fmla="*/ 1 w 3"/>
                <a:gd name="T9" fmla="*/ 17 h 17"/>
                <a:gd name="T10" fmla="*/ 3 w 3"/>
                <a:gd name="T11" fmla="*/ 4 h 17"/>
                <a:gd name="T12" fmla="*/ 3 w 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2" y="9"/>
                    <a:pt x="1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3"/>
                    <a:pt x="2" y="9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24">
              <a:extLst>
                <a:ext uri="{FF2B5EF4-FFF2-40B4-BE49-F238E27FC236}">
                  <a16:creationId xmlns:a16="http://schemas.microsoft.com/office/drawing/2014/main" id="{99AEC053-5C91-4C5B-BAAE-4B2F1D8B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405"/>
              <a:ext cx="245" cy="131"/>
            </a:xfrm>
            <a:custGeom>
              <a:avLst/>
              <a:gdLst>
                <a:gd name="T0" fmla="*/ 59 w 64"/>
                <a:gd name="T1" fmla="*/ 3 h 34"/>
                <a:gd name="T2" fmla="*/ 62 w 64"/>
                <a:gd name="T3" fmla="*/ 4 h 34"/>
                <a:gd name="T4" fmla="*/ 63 w 64"/>
                <a:gd name="T5" fmla="*/ 8 h 34"/>
                <a:gd name="T6" fmla="*/ 63 w 64"/>
                <a:gd name="T7" fmla="*/ 34 h 34"/>
                <a:gd name="T8" fmla="*/ 2 w 64"/>
                <a:gd name="T9" fmla="*/ 32 h 34"/>
                <a:gd name="T10" fmla="*/ 2 w 64"/>
                <a:gd name="T11" fmla="*/ 12 h 34"/>
                <a:gd name="T12" fmla="*/ 5 w 64"/>
                <a:gd name="T13" fmla="*/ 1 h 34"/>
                <a:gd name="T14" fmla="*/ 22 w 64"/>
                <a:gd name="T15" fmla="*/ 2 h 34"/>
                <a:gd name="T16" fmla="*/ 39 w 64"/>
                <a:gd name="T17" fmla="*/ 2 h 34"/>
                <a:gd name="T18" fmla="*/ 59 w 64"/>
                <a:gd name="T1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4">
                  <a:moveTo>
                    <a:pt x="59" y="3"/>
                  </a:moveTo>
                  <a:cubicBezTo>
                    <a:pt x="60" y="3"/>
                    <a:pt x="61" y="3"/>
                    <a:pt x="62" y="4"/>
                  </a:cubicBezTo>
                  <a:cubicBezTo>
                    <a:pt x="63" y="5"/>
                    <a:pt x="63" y="7"/>
                    <a:pt x="63" y="8"/>
                  </a:cubicBezTo>
                  <a:cubicBezTo>
                    <a:pt x="64" y="17"/>
                    <a:pt x="64" y="25"/>
                    <a:pt x="63" y="34"/>
                  </a:cubicBezTo>
                  <a:cubicBezTo>
                    <a:pt x="43" y="33"/>
                    <a:pt x="22" y="32"/>
                    <a:pt x="2" y="32"/>
                  </a:cubicBezTo>
                  <a:cubicBezTo>
                    <a:pt x="2" y="25"/>
                    <a:pt x="2" y="19"/>
                    <a:pt x="2" y="12"/>
                  </a:cubicBezTo>
                  <a:cubicBezTo>
                    <a:pt x="2" y="7"/>
                    <a:pt x="0" y="2"/>
                    <a:pt x="5" y="1"/>
                  </a:cubicBezTo>
                  <a:cubicBezTo>
                    <a:pt x="10" y="0"/>
                    <a:pt x="17" y="1"/>
                    <a:pt x="22" y="2"/>
                  </a:cubicBezTo>
                  <a:cubicBezTo>
                    <a:pt x="28" y="2"/>
                    <a:pt x="33" y="2"/>
                    <a:pt x="39" y="2"/>
                  </a:cubicBezTo>
                  <a:cubicBezTo>
                    <a:pt x="46" y="3"/>
                    <a:pt x="52" y="3"/>
                    <a:pt x="59" y="3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5">
              <a:extLst>
                <a:ext uri="{FF2B5EF4-FFF2-40B4-BE49-F238E27FC236}">
                  <a16:creationId xmlns:a16="http://schemas.microsoft.com/office/drawing/2014/main" id="{3E529C4B-795C-42CC-8CD0-280F7EE03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244"/>
              <a:ext cx="321" cy="149"/>
            </a:xfrm>
            <a:custGeom>
              <a:avLst/>
              <a:gdLst>
                <a:gd name="T0" fmla="*/ 36 w 84"/>
                <a:gd name="T1" fmla="*/ 2 h 39"/>
                <a:gd name="T2" fmla="*/ 41 w 84"/>
                <a:gd name="T3" fmla="*/ 0 h 39"/>
                <a:gd name="T4" fmla="*/ 46 w 84"/>
                <a:gd name="T5" fmla="*/ 1 h 39"/>
                <a:gd name="T6" fmla="*/ 78 w 84"/>
                <a:gd name="T7" fmla="*/ 12 h 39"/>
                <a:gd name="T8" fmla="*/ 84 w 84"/>
                <a:gd name="T9" fmla="*/ 15 h 39"/>
                <a:gd name="T10" fmla="*/ 83 w 84"/>
                <a:gd name="T11" fmla="*/ 19 h 39"/>
                <a:gd name="T12" fmla="*/ 75 w 84"/>
                <a:gd name="T13" fmla="*/ 39 h 39"/>
                <a:gd name="T14" fmla="*/ 18 w 84"/>
                <a:gd name="T15" fmla="*/ 26 h 39"/>
                <a:gd name="T16" fmla="*/ 10 w 84"/>
                <a:gd name="T17" fmla="*/ 12 h 39"/>
                <a:gd name="T18" fmla="*/ 36 w 84"/>
                <a:gd name="T1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39">
                  <a:moveTo>
                    <a:pt x="36" y="2"/>
                  </a:moveTo>
                  <a:cubicBezTo>
                    <a:pt x="38" y="1"/>
                    <a:pt x="39" y="0"/>
                    <a:pt x="41" y="0"/>
                  </a:cubicBezTo>
                  <a:cubicBezTo>
                    <a:pt x="43" y="0"/>
                    <a:pt x="45" y="0"/>
                    <a:pt x="46" y="1"/>
                  </a:cubicBezTo>
                  <a:cubicBezTo>
                    <a:pt x="57" y="3"/>
                    <a:pt x="67" y="10"/>
                    <a:pt x="78" y="12"/>
                  </a:cubicBezTo>
                  <a:cubicBezTo>
                    <a:pt x="80" y="12"/>
                    <a:pt x="83" y="13"/>
                    <a:pt x="84" y="15"/>
                  </a:cubicBezTo>
                  <a:cubicBezTo>
                    <a:pt x="84" y="16"/>
                    <a:pt x="84" y="18"/>
                    <a:pt x="83" y="19"/>
                  </a:cubicBezTo>
                  <a:cubicBezTo>
                    <a:pt x="81" y="26"/>
                    <a:pt x="78" y="32"/>
                    <a:pt x="75" y="39"/>
                  </a:cubicBezTo>
                  <a:cubicBezTo>
                    <a:pt x="56" y="34"/>
                    <a:pt x="36" y="33"/>
                    <a:pt x="18" y="26"/>
                  </a:cubicBezTo>
                  <a:cubicBezTo>
                    <a:pt x="12" y="23"/>
                    <a:pt x="0" y="17"/>
                    <a:pt x="10" y="12"/>
                  </a:cubicBezTo>
                  <a:cubicBezTo>
                    <a:pt x="18" y="8"/>
                    <a:pt x="27" y="6"/>
                    <a:pt x="36" y="2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6">
              <a:extLst>
                <a:ext uri="{FF2B5EF4-FFF2-40B4-BE49-F238E27FC236}">
                  <a16:creationId xmlns:a16="http://schemas.microsoft.com/office/drawing/2014/main" id="{C457904E-FF00-4583-B196-4941A9EAC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416"/>
              <a:ext cx="149" cy="66"/>
            </a:xfrm>
            <a:custGeom>
              <a:avLst/>
              <a:gdLst>
                <a:gd name="T0" fmla="*/ 16 w 39"/>
                <a:gd name="T1" fmla="*/ 16 h 17"/>
                <a:gd name="T2" fmla="*/ 3 w 39"/>
                <a:gd name="T3" fmla="*/ 16 h 17"/>
                <a:gd name="T4" fmla="*/ 0 w 39"/>
                <a:gd name="T5" fmla="*/ 13 h 17"/>
                <a:gd name="T6" fmla="*/ 2 w 39"/>
                <a:gd name="T7" fmla="*/ 10 h 17"/>
                <a:gd name="T8" fmla="*/ 8 w 39"/>
                <a:gd name="T9" fmla="*/ 7 h 17"/>
                <a:gd name="T10" fmla="*/ 26 w 39"/>
                <a:gd name="T11" fmla="*/ 1 h 17"/>
                <a:gd name="T12" fmla="*/ 33 w 39"/>
                <a:gd name="T13" fmla="*/ 1 h 17"/>
                <a:gd name="T14" fmla="*/ 34 w 39"/>
                <a:gd name="T15" fmla="*/ 14 h 17"/>
                <a:gd name="T16" fmla="*/ 28 w 39"/>
                <a:gd name="T17" fmla="*/ 14 h 17"/>
                <a:gd name="T18" fmla="*/ 16 w 39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7">
                  <a:moveTo>
                    <a:pt x="16" y="16"/>
                  </a:moveTo>
                  <a:cubicBezTo>
                    <a:pt x="12" y="16"/>
                    <a:pt x="7" y="17"/>
                    <a:pt x="3" y="16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4" y="9"/>
                    <a:pt x="6" y="8"/>
                    <a:pt x="8" y="7"/>
                  </a:cubicBezTo>
                  <a:cubicBezTo>
                    <a:pt x="14" y="5"/>
                    <a:pt x="20" y="3"/>
                    <a:pt x="26" y="1"/>
                  </a:cubicBezTo>
                  <a:cubicBezTo>
                    <a:pt x="28" y="0"/>
                    <a:pt x="31" y="0"/>
                    <a:pt x="33" y="1"/>
                  </a:cubicBezTo>
                  <a:cubicBezTo>
                    <a:pt x="37" y="4"/>
                    <a:pt x="39" y="12"/>
                    <a:pt x="34" y="14"/>
                  </a:cubicBezTo>
                  <a:cubicBezTo>
                    <a:pt x="32" y="15"/>
                    <a:pt x="30" y="14"/>
                    <a:pt x="28" y="14"/>
                  </a:cubicBezTo>
                  <a:cubicBezTo>
                    <a:pt x="24" y="15"/>
                    <a:pt x="20" y="15"/>
                    <a:pt x="16" y="16"/>
                  </a:cubicBezTo>
                  <a:close/>
                </a:path>
              </a:pathLst>
            </a:custGeom>
            <a:solidFill>
              <a:srgbClr val="2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7">
              <a:extLst>
                <a:ext uri="{FF2B5EF4-FFF2-40B4-BE49-F238E27FC236}">
                  <a16:creationId xmlns:a16="http://schemas.microsoft.com/office/drawing/2014/main" id="{7B75FAF8-9F30-4FB8-92A7-2004C0458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586"/>
              <a:ext cx="887" cy="688"/>
            </a:xfrm>
            <a:custGeom>
              <a:avLst/>
              <a:gdLst>
                <a:gd name="T0" fmla="*/ 76 w 232"/>
                <a:gd name="T1" fmla="*/ 3 h 179"/>
                <a:gd name="T2" fmla="*/ 125 w 232"/>
                <a:gd name="T3" fmla="*/ 9 h 179"/>
                <a:gd name="T4" fmla="*/ 183 w 232"/>
                <a:gd name="T5" fmla="*/ 84 h 179"/>
                <a:gd name="T6" fmla="*/ 216 w 232"/>
                <a:gd name="T7" fmla="*/ 111 h 179"/>
                <a:gd name="T8" fmla="*/ 225 w 232"/>
                <a:gd name="T9" fmla="*/ 149 h 179"/>
                <a:gd name="T10" fmla="*/ 192 w 232"/>
                <a:gd name="T11" fmla="*/ 165 h 179"/>
                <a:gd name="T12" fmla="*/ 124 w 232"/>
                <a:gd name="T13" fmla="*/ 169 h 179"/>
                <a:gd name="T14" fmla="*/ 100 w 232"/>
                <a:gd name="T15" fmla="*/ 175 h 179"/>
                <a:gd name="T16" fmla="*/ 33 w 232"/>
                <a:gd name="T17" fmla="*/ 165 h 179"/>
                <a:gd name="T18" fmla="*/ 22 w 232"/>
                <a:gd name="T19" fmla="*/ 158 h 179"/>
                <a:gd name="T20" fmla="*/ 3 w 232"/>
                <a:gd name="T21" fmla="*/ 117 h 179"/>
                <a:gd name="T22" fmla="*/ 18 w 232"/>
                <a:gd name="T23" fmla="*/ 57 h 179"/>
                <a:gd name="T24" fmla="*/ 31 w 232"/>
                <a:gd name="T25" fmla="*/ 20 h 179"/>
                <a:gd name="T26" fmla="*/ 76 w 232"/>
                <a:gd name="T27" fmla="*/ 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2" h="179">
                  <a:moveTo>
                    <a:pt x="76" y="3"/>
                  </a:moveTo>
                  <a:cubicBezTo>
                    <a:pt x="92" y="0"/>
                    <a:pt x="110" y="1"/>
                    <a:pt x="125" y="9"/>
                  </a:cubicBezTo>
                  <a:cubicBezTo>
                    <a:pt x="152" y="26"/>
                    <a:pt x="160" y="62"/>
                    <a:pt x="183" y="84"/>
                  </a:cubicBezTo>
                  <a:cubicBezTo>
                    <a:pt x="193" y="94"/>
                    <a:pt x="206" y="101"/>
                    <a:pt x="216" y="111"/>
                  </a:cubicBezTo>
                  <a:cubicBezTo>
                    <a:pt x="226" y="121"/>
                    <a:pt x="232" y="137"/>
                    <a:pt x="225" y="149"/>
                  </a:cubicBezTo>
                  <a:cubicBezTo>
                    <a:pt x="219" y="160"/>
                    <a:pt x="205" y="164"/>
                    <a:pt x="192" y="165"/>
                  </a:cubicBezTo>
                  <a:cubicBezTo>
                    <a:pt x="169" y="167"/>
                    <a:pt x="146" y="164"/>
                    <a:pt x="124" y="169"/>
                  </a:cubicBezTo>
                  <a:cubicBezTo>
                    <a:pt x="116" y="171"/>
                    <a:pt x="108" y="174"/>
                    <a:pt x="100" y="175"/>
                  </a:cubicBezTo>
                  <a:cubicBezTo>
                    <a:pt x="77" y="179"/>
                    <a:pt x="55" y="172"/>
                    <a:pt x="33" y="165"/>
                  </a:cubicBezTo>
                  <a:cubicBezTo>
                    <a:pt x="29" y="163"/>
                    <a:pt x="25" y="162"/>
                    <a:pt x="22" y="158"/>
                  </a:cubicBezTo>
                  <a:cubicBezTo>
                    <a:pt x="20" y="155"/>
                    <a:pt x="4" y="121"/>
                    <a:pt x="3" y="117"/>
                  </a:cubicBezTo>
                  <a:cubicBezTo>
                    <a:pt x="0" y="87"/>
                    <a:pt x="12" y="87"/>
                    <a:pt x="18" y="57"/>
                  </a:cubicBezTo>
                  <a:cubicBezTo>
                    <a:pt x="20" y="46"/>
                    <a:pt x="23" y="28"/>
                    <a:pt x="31" y="20"/>
                  </a:cubicBezTo>
                  <a:cubicBezTo>
                    <a:pt x="41" y="11"/>
                    <a:pt x="63" y="6"/>
                    <a:pt x="76" y="3"/>
                  </a:cubicBezTo>
                  <a:close/>
                </a:path>
              </a:pathLst>
            </a:custGeom>
            <a:solidFill>
              <a:srgbClr val="49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8">
              <a:extLst>
                <a:ext uri="{FF2B5EF4-FFF2-40B4-BE49-F238E27FC236}">
                  <a16:creationId xmlns:a16="http://schemas.microsoft.com/office/drawing/2014/main" id="{6E6EACA9-97C6-40D7-9B6D-BD38151A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829"/>
              <a:ext cx="521" cy="345"/>
            </a:xfrm>
            <a:custGeom>
              <a:avLst/>
              <a:gdLst>
                <a:gd name="T0" fmla="*/ 135 w 136"/>
                <a:gd name="T1" fmla="*/ 66 h 90"/>
                <a:gd name="T2" fmla="*/ 124 w 136"/>
                <a:gd name="T3" fmla="*/ 56 h 90"/>
                <a:gd name="T4" fmla="*/ 120 w 136"/>
                <a:gd name="T5" fmla="*/ 54 h 90"/>
                <a:gd name="T6" fmla="*/ 132 w 136"/>
                <a:gd name="T7" fmla="*/ 48 h 90"/>
                <a:gd name="T8" fmla="*/ 131 w 136"/>
                <a:gd name="T9" fmla="*/ 46 h 90"/>
                <a:gd name="T10" fmla="*/ 123 w 136"/>
                <a:gd name="T11" fmla="*/ 50 h 90"/>
                <a:gd name="T12" fmla="*/ 116 w 136"/>
                <a:gd name="T13" fmla="*/ 53 h 90"/>
                <a:gd name="T14" fmla="*/ 115 w 136"/>
                <a:gd name="T15" fmla="*/ 53 h 90"/>
                <a:gd name="T16" fmla="*/ 109 w 136"/>
                <a:gd name="T17" fmla="*/ 51 h 90"/>
                <a:gd name="T18" fmla="*/ 89 w 136"/>
                <a:gd name="T19" fmla="*/ 39 h 90"/>
                <a:gd name="T20" fmla="*/ 80 w 136"/>
                <a:gd name="T21" fmla="*/ 36 h 90"/>
                <a:gd name="T22" fmla="*/ 72 w 136"/>
                <a:gd name="T23" fmla="*/ 22 h 90"/>
                <a:gd name="T24" fmla="*/ 41 w 136"/>
                <a:gd name="T25" fmla="*/ 5 h 90"/>
                <a:gd name="T26" fmla="*/ 33 w 136"/>
                <a:gd name="T27" fmla="*/ 0 h 90"/>
                <a:gd name="T28" fmla="*/ 16 w 136"/>
                <a:gd name="T29" fmla="*/ 30 h 90"/>
                <a:gd name="T30" fmla="*/ 15 w 136"/>
                <a:gd name="T31" fmla="*/ 31 h 90"/>
                <a:gd name="T32" fmla="*/ 11 w 136"/>
                <a:gd name="T33" fmla="*/ 26 h 90"/>
                <a:gd name="T34" fmla="*/ 10 w 136"/>
                <a:gd name="T35" fmla="*/ 27 h 90"/>
                <a:gd name="T36" fmla="*/ 15 w 136"/>
                <a:gd name="T37" fmla="*/ 33 h 90"/>
                <a:gd name="T38" fmla="*/ 15 w 136"/>
                <a:gd name="T39" fmla="*/ 38 h 90"/>
                <a:gd name="T40" fmla="*/ 5 w 136"/>
                <a:gd name="T41" fmla="*/ 31 h 90"/>
                <a:gd name="T42" fmla="*/ 4 w 136"/>
                <a:gd name="T43" fmla="*/ 32 h 90"/>
                <a:gd name="T44" fmla="*/ 16 w 136"/>
                <a:gd name="T45" fmla="*/ 42 h 90"/>
                <a:gd name="T46" fmla="*/ 17 w 136"/>
                <a:gd name="T47" fmla="*/ 44 h 90"/>
                <a:gd name="T48" fmla="*/ 22 w 136"/>
                <a:gd name="T49" fmla="*/ 50 h 90"/>
                <a:gd name="T50" fmla="*/ 23 w 136"/>
                <a:gd name="T51" fmla="*/ 54 h 90"/>
                <a:gd name="T52" fmla="*/ 1 w 136"/>
                <a:gd name="T53" fmla="*/ 49 h 90"/>
                <a:gd name="T54" fmla="*/ 1 w 136"/>
                <a:gd name="T55" fmla="*/ 51 h 90"/>
                <a:gd name="T56" fmla="*/ 23 w 136"/>
                <a:gd name="T57" fmla="*/ 57 h 90"/>
                <a:gd name="T58" fmla="*/ 22 w 136"/>
                <a:gd name="T59" fmla="*/ 69 h 90"/>
                <a:gd name="T60" fmla="*/ 11 w 136"/>
                <a:gd name="T61" fmla="*/ 73 h 90"/>
                <a:gd name="T62" fmla="*/ 11 w 136"/>
                <a:gd name="T63" fmla="*/ 74 h 90"/>
                <a:gd name="T64" fmla="*/ 22 w 136"/>
                <a:gd name="T65" fmla="*/ 71 h 90"/>
                <a:gd name="T66" fmla="*/ 24 w 136"/>
                <a:gd name="T67" fmla="*/ 74 h 90"/>
                <a:gd name="T68" fmla="*/ 30 w 136"/>
                <a:gd name="T69" fmla="*/ 77 h 90"/>
                <a:gd name="T70" fmla="*/ 42 w 136"/>
                <a:gd name="T71" fmla="*/ 80 h 90"/>
                <a:gd name="T72" fmla="*/ 37 w 136"/>
                <a:gd name="T73" fmla="*/ 88 h 90"/>
                <a:gd name="T74" fmla="*/ 38 w 136"/>
                <a:gd name="T75" fmla="*/ 89 h 90"/>
                <a:gd name="T76" fmla="*/ 45 w 136"/>
                <a:gd name="T77" fmla="*/ 81 h 90"/>
                <a:gd name="T78" fmla="*/ 75 w 136"/>
                <a:gd name="T79" fmla="*/ 81 h 90"/>
                <a:gd name="T80" fmla="*/ 79 w 136"/>
                <a:gd name="T81" fmla="*/ 81 h 90"/>
                <a:gd name="T82" fmla="*/ 82 w 136"/>
                <a:gd name="T83" fmla="*/ 85 h 90"/>
                <a:gd name="T84" fmla="*/ 83 w 136"/>
                <a:gd name="T85" fmla="*/ 84 h 90"/>
                <a:gd name="T86" fmla="*/ 81 w 136"/>
                <a:gd name="T87" fmla="*/ 81 h 90"/>
                <a:gd name="T88" fmla="*/ 90 w 136"/>
                <a:gd name="T89" fmla="*/ 80 h 90"/>
                <a:gd name="T90" fmla="*/ 105 w 136"/>
                <a:gd name="T91" fmla="*/ 88 h 90"/>
                <a:gd name="T92" fmla="*/ 106 w 136"/>
                <a:gd name="T93" fmla="*/ 86 h 90"/>
                <a:gd name="T94" fmla="*/ 95 w 136"/>
                <a:gd name="T95" fmla="*/ 80 h 90"/>
                <a:gd name="T96" fmla="*/ 111 w 136"/>
                <a:gd name="T97" fmla="*/ 82 h 90"/>
                <a:gd name="T98" fmla="*/ 127 w 136"/>
                <a:gd name="T99" fmla="*/ 80 h 90"/>
                <a:gd name="T100" fmla="*/ 135 w 136"/>
                <a:gd name="T101" fmla="*/ 6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90">
                  <a:moveTo>
                    <a:pt x="135" y="66"/>
                  </a:moveTo>
                  <a:cubicBezTo>
                    <a:pt x="134" y="61"/>
                    <a:pt x="129" y="57"/>
                    <a:pt x="124" y="56"/>
                  </a:cubicBezTo>
                  <a:cubicBezTo>
                    <a:pt x="122" y="55"/>
                    <a:pt x="121" y="55"/>
                    <a:pt x="120" y="54"/>
                  </a:cubicBezTo>
                  <a:cubicBezTo>
                    <a:pt x="124" y="53"/>
                    <a:pt x="129" y="51"/>
                    <a:pt x="132" y="48"/>
                  </a:cubicBezTo>
                  <a:cubicBezTo>
                    <a:pt x="133" y="47"/>
                    <a:pt x="132" y="46"/>
                    <a:pt x="131" y="46"/>
                  </a:cubicBezTo>
                  <a:cubicBezTo>
                    <a:pt x="129" y="48"/>
                    <a:pt x="126" y="49"/>
                    <a:pt x="123" y="50"/>
                  </a:cubicBezTo>
                  <a:cubicBezTo>
                    <a:pt x="121" y="51"/>
                    <a:pt x="118" y="52"/>
                    <a:pt x="116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53"/>
                    <a:pt x="111" y="52"/>
                    <a:pt x="109" y="51"/>
                  </a:cubicBezTo>
                  <a:cubicBezTo>
                    <a:pt x="101" y="48"/>
                    <a:pt x="96" y="42"/>
                    <a:pt x="89" y="39"/>
                  </a:cubicBezTo>
                  <a:cubicBezTo>
                    <a:pt x="86" y="38"/>
                    <a:pt x="83" y="37"/>
                    <a:pt x="80" y="36"/>
                  </a:cubicBezTo>
                  <a:cubicBezTo>
                    <a:pt x="76" y="32"/>
                    <a:pt x="74" y="26"/>
                    <a:pt x="72" y="22"/>
                  </a:cubicBezTo>
                  <a:cubicBezTo>
                    <a:pt x="66" y="11"/>
                    <a:pt x="53" y="4"/>
                    <a:pt x="41" y="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4" y="8"/>
                    <a:pt x="18" y="18"/>
                    <a:pt x="16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29"/>
                    <a:pt x="12" y="28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2" y="29"/>
                    <a:pt x="14" y="30"/>
                    <a:pt x="15" y="33"/>
                  </a:cubicBezTo>
                  <a:cubicBezTo>
                    <a:pt x="15" y="34"/>
                    <a:pt x="15" y="36"/>
                    <a:pt x="15" y="38"/>
                  </a:cubicBezTo>
                  <a:cubicBezTo>
                    <a:pt x="12" y="35"/>
                    <a:pt x="9" y="33"/>
                    <a:pt x="5" y="31"/>
                  </a:cubicBezTo>
                  <a:cubicBezTo>
                    <a:pt x="4" y="30"/>
                    <a:pt x="3" y="32"/>
                    <a:pt x="4" y="32"/>
                  </a:cubicBezTo>
                  <a:cubicBezTo>
                    <a:pt x="8" y="35"/>
                    <a:pt x="12" y="38"/>
                    <a:pt x="16" y="42"/>
                  </a:cubicBezTo>
                  <a:cubicBezTo>
                    <a:pt x="16" y="42"/>
                    <a:pt x="16" y="43"/>
                    <a:pt x="17" y="44"/>
                  </a:cubicBezTo>
                  <a:cubicBezTo>
                    <a:pt x="18" y="46"/>
                    <a:pt x="21" y="48"/>
                    <a:pt x="22" y="50"/>
                  </a:cubicBezTo>
                  <a:cubicBezTo>
                    <a:pt x="22" y="51"/>
                    <a:pt x="23" y="52"/>
                    <a:pt x="23" y="54"/>
                  </a:cubicBezTo>
                  <a:cubicBezTo>
                    <a:pt x="16" y="51"/>
                    <a:pt x="8" y="49"/>
                    <a:pt x="1" y="49"/>
                  </a:cubicBezTo>
                  <a:cubicBezTo>
                    <a:pt x="0" y="50"/>
                    <a:pt x="0" y="51"/>
                    <a:pt x="1" y="51"/>
                  </a:cubicBezTo>
                  <a:cubicBezTo>
                    <a:pt x="8" y="51"/>
                    <a:pt x="16" y="53"/>
                    <a:pt x="23" y="57"/>
                  </a:cubicBezTo>
                  <a:cubicBezTo>
                    <a:pt x="23" y="61"/>
                    <a:pt x="21" y="66"/>
                    <a:pt x="22" y="69"/>
                  </a:cubicBezTo>
                  <a:cubicBezTo>
                    <a:pt x="18" y="71"/>
                    <a:pt x="15" y="72"/>
                    <a:pt x="11" y="73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5" y="74"/>
                    <a:pt x="19" y="73"/>
                    <a:pt x="22" y="71"/>
                  </a:cubicBezTo>
                  <a:cubicBezTo>
                    <a:pt x="23" y="72"/>
                    <a:pt x="23" y="73"/>
                    <a:pt x="24" y="74"/>
                  </a:cubicBezTo>
                  <a:cubicBezTo>
                    <a:pt x="25" y="75"/>
                    <a:pt x="28" y="76"/>
                    <a:pt x="30" y="77"/>
                  </a:cubicBezTo>
                  <a:cubicBezTo>
                    <a:pt x="34" y="78"/>
                    <a:pt x="38" y="79"/>
                    <a:pt x="42" y="80"/>
                  </a:cubicBezTo>
                  <a:cubicBezTo>
                    <a:pt x="41" y="83"/>
                    <a:pt x="39" y="86"/>
                    <a:pt x="37" y="88"/>
                  </a:cubicBezTo>
                  <a:cubicBezTo>
                    <a:pt x="36" y="89"/>
                    <a:pt x="37" y="90"/>
                    <a:pt x="38" y="89"/>
                  </a:cubicBezTo>
                  <a:cubicBezTo>
                    <a:pt x="41" y="87"/>
                    <a:pt x="43" y="84"/>
                    <a:pt x="45" y="81"/>
                  </a:cubicBezTo>
                  <a:cubicBezTo>
                    <a:pt x="55" y="82"/>
                    <a:pt x="65" y="83"/>
                    <a:pt x="75" y="81"/>
                  </a:cubicBezTo>
                  <a:cubicBezTo>
                    <a:pt x="76" y="81"/>
                    <a:pt x="78" y="81"/>
                    <a:pt x="79" y="81"/>
                  </a:cubicBezTo>
                  <a:cubicBezTo>
                    <a:pt x="80" y="82"/>
                    <a:pt x="81" y="84"/>
                    <a:pt x="82" y="85"/>
                  </a:cubicBezTo>
                  <a:cubicBezTo>
                    <a:pt x="82" y="86"/>
                    <a:pt x="84" y="85"/>
                    <a:pt x="83" y="84"/>
                  </a:cubicBezTo>
                  <a:cubicBezTo>
                    <a:pt x="83" y="83"/>
                    <a:pt x="82" y="82"/>
                    <a:pt x="81" y="81"/>
                  </a:cubicBezTo>
                  <a:cubicBezTo>
                    <a:pt x="84" y="80"/>
                    <a:pt x="87" y="80"/>
                    <a:pt x="90" y="80"/>
                  </a:cubicBezTo>
                  <a:cubicBezTo>
                    <a:pt x="95" y="83"/>
                    <a:pt x="100" y="86"/>
                    <a:pt x="105" y="88"/>
                  </a:cubicBezTo>
                  <a:cubicBezTo>
                    <a:pt x="107" y="88"/>
                    <a:pt x="107" y="86"/>
                    <a:pt x="106" y="86"/>
                  </a:cubicBezTo>
                  <a:cubicBezTo>
                    <a:pt x="102" y="84"/>
                    <a:pt x="98" y="82"/>
                    <a:pt x="95" y="80"/>
                  </a:cubicBezTo>
                  <a:cubicBezTo>
                    <a:pt x="100" y="80"/>
                    <a:pt x="106" y="81"/>
                    <a:pt x="111" y="82"/>
                  </a:cubicBezTo>
                  <a:cubicBezTo>
                    <a:pt x="117" y="83"/>
                    <a:pt x="123" y="82"/>
                    <a:pt x="127" y="80"/>
                  </a:cubicBezTo>
                  <a:cubicBezTo>
                    <a:pt x="132" y="77"/>
                    <a:pt x="136" y="72"/>
                    <a:pt x="135" y="66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9">
              <a:extLst>
                <a:ext uri="{FF2B5EF4-FFF2-40B4-BE49-F238E27FC236}">
                  <a16:creationId xmlns:a16="http://schemas.microsoft.com/office/drawing/2014/main" id="{0428A2C8-A982-4032-A9BC-CF9C53DA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560"/>
              <a:ext cx="103" cy="115"/>
            </a:xfrm>
            <a:custGeom>
              <a:avLst/>
              <a:gdLst>
                <a:gd name="T0" fmla="*/ 25 w 27"/>
                <a:gd name="T1" fmla="*/ 1 h 30"/>
                <a:gd name="T2" fmla="*/ 21 w 27"/>
                <a:gd name="T3" fmla="*/ 1 h 30"/>
                <a:gd name="T4" fmla="*/ 17 w 27"/>
                <a:gd name="T5" fmla="*/ 4 h 30"/>
                <a:gd name="T6" fmla="*/ 15 w 27"/>
                <a:gd name="T7" fmla="*/ 8 h 30"/>
                <a:gd name="T8" fmla="*/ 14 w 27"/>
                <a:gd name="T9" fmla="*/ 5 h 30"/>
                <a:gd name="T10" fmla="*/ 12 w 27"/>
                <a:gd name="T11" fmla="*/ 3 h 30"/>
                <a:gd name="T12" fmla="*/ 11 w 27"/>
                <a:gd name="T13" fmla="*/ 6 h 30"/>
                <a:gd name="T14" fmla="*/ 13 w 27"/>
                <a:gd name="T15" fmla="*/ 11 h 30"/>
                <a:gd name="T16" fmla="*/ 0 w 27"/>
                <a:gd name="T17" fmla="*/ 24 h 30"/>
                <a:gd name="T18" fmla="*/ 7 w 27"/>
                <a:gd name="T19" fmla="*/ 29 h 30"/>
                <a:gd name="T20" fmla="*/ 8 w 27"/>
                <a:gd name="T21" fmla="*/ 30 h 30"/>
                <a:gd name="T22" fmla="*/ 9 w 27"/>
                <a:gd name="T23" fmla="*/ 29 h 30"/>
                <a:gd name="T24" fmla="*/ 19 w 27"/>
                <a:gd name="T25" fmla="*/ 18 h 30"/>
                <a:gd name="T26" fmla="*/ 19 w 27"/>
                <a:gd name="T27" fmla="*/ 18 h 30"/>
                <a:gd name="T28" fmla="*/ 25 w 27"/>
                <a:gd name="T29" fmla="*/ 10 h 30"/>
                <a:gd name="T30" fmla="*/ 27 w 27"/>
                <a:gd name="T31" fmla="*/ 5 h 30"/>
                <a:gd name="T32" fmla="*/ 25 w 27"/>
                <a:gd name="T3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30">
                  <a:moveTo>
                    <a:pt x="25" y="1"/>
                  </a:moveTo>
                  <a:cubicBezTo>
                    <a:pt x="24" y="0"/>
                    <a:pt x="22" y="0"/>
                    <a:pt x="21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5"/>
                    <a:pt x="16" y="7"/>
                    <a:pt x="15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1" y="3"/>
                    <a:pt x="11" y="5"/>
                    <a:pt x="11" y="6"/>
                  </a:cubicBezTo>
                  <a:cubicBezTo>
                    <a:pt x="12" y="8"/>
                    <a:pt x="12" y="9"/>
                    <a:pt x="13" y="11"/>
                  </a:cubicBezTo>
                  <a:cubicBezTo>
                    <a:pt x="10" y="16"/>
                    <a:pt x="5" y="20"/>
                    <a:pt x="0" y="24"/>
                  </a:cubicBezTo>
                  <a:cubicBezTo>
                    <a:pt x="2" y="26"/>
                    <a:pt x="4" y="28"/>
                    <a:pt x="7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9" y="29"/>
                  </a:cubicBezTo>
                  <a:cubicBezTo>
                    <a:pt x="13" y="26"/>
                    <a:pt x="16" y="22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6"/>
                    <a:pt x="23" y="13"/>
                    <a:pt x="25" y="10"/>
                  </a:cubicBezTo>
                  <a:cubicBezTo>
                    <a:pt x="26" y="9"/>
                    <a:pt x="27" y="7"/>
                    <a:pt x="27" y="5"/>
                  </a:cubicBezTo>
                  <a:cubicBezTo>
                    <a:pt x="27" y="4"/>
                    <a:pt x="27" y="2"/>
                    <a:pt x="25" y="1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30">
              <a:extLst>
                <a:ext uri="{FF2B5EF4-FFF2-40B4-BE49-F238E27FC236}">
                  <a16:creationId xmlns:a16="http://schemas.microsoft.com/office/drawing/2014/main" id="{5F0E8E99-22E4-4606-979E-E54809E04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913"/>
              <a:ext cx="96" cy="31"/>
            </a:xfrm>
            <a:custGeom>
              <a:avLst/>
              <a:gdLst>
                <a:gd name="T0" fmla="*/ 17 w 25"/>
                <a:gd name="T1" fmla="*/ 0 h 8"/>
                <a:gd name="T2" fmla="*/ 25 w 25"/>
                <a:gd name="T3" fmla="*/ 4 h 8"/>
                <a:gd name="T4" fmla="*/ 25 w 25"/>
                <a:gd name="T5" fmla="*/ 4 h 8"/>
                <a:gd name="T6" fmla="*/ 23 w 25"/>
                <a:gd name="T7" fmla="*/ 6 h 8"/>
                <a:gd name="T8" fmla="*/ 8 w 25"/>
                <a:gd name="T9" fmla="*/ 8 h 8"/>
                <a:gd name="T10" fmla="*/ 4 w 25"/>
                <a:gd name="T11" fmla="*/ 8 h 8"/>
                <a:gd name="T12" fmla="*/ 4 w 25"/>
                <a:gd name="T13" fmla="*/ 1 h 8"/>
                <a:gd name="T14" fmla="*/ 17 w 25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8">
                  <a:moveTo>
                    <a:pt x="17" y="0"/>
                  </a:moveTo>
                  <a:cubicBezTo>
                    <a:pt x="20" y="1"/>
                    <a:pt x="23" y="1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4" y="6"/>
                    <a:pt x="23" y="6"/>
                  </a:cubicBezTo>
                  <a:cubicBezTo>
                    <a:pt x="18" y="6"/>
                    <a:pt x="13" y="7"/>
                    <a:pt x="8" y="8"/>
                  </a:cubicBezTo>
                  <a:cubicBezTo>
                    <a:pt x="7" y="8"/>
                    <a:pt x="5" y="8"/>
                    <a:pt x="4" y="8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31">
              <a:extLst>
                <a:ext uri="{FF2B5EF4-FFF2-40B4-BE49-F238E27FC236}">
                  <a16:creationId xmlns:a16="http://schemas.microsoft.com/office/drawing/2014/main" id="{3B2D6A67-4FB7-4081-853C-CAD8F4884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652"/>
              <a:ext cx="306" cy="138"/>
            </a:xfrm>
            <a:custGeom>
              <a:avLst/>
              <a:gdLst>
                <a:gd name="T0" fmla="*/ 76 w 80"/>
                <a:gd name="T1" fmla="*/ 3 h 36"/>
                <a:gd name="T2" fmla="*/ 76 w 80"/>
                <a:gd name="T3" fmla="*/ 3 h 36"/>
                <a:gd name="T4" fmla="*/ 75 w 80"/>
                <a:gd name="T5" fmla="*/ 3 h 36"/>
                <a:gd name="T6" fmla="*/ 71 w 80"/>
                <a:gd name="T7" fmla="*/ 0 h 36"/>
                <a:gd name="T8" fmla="*/ 33 w 80"/>
                <a:gd name="T9" fmla="*/ 11 h 36"/>
                <a:gd name="T10" fmla="*/ 10 w 80"/>
                <a:gd name="T11" fmla="*/ 9 h 36"/>
                <a:gd name="T12" fmla="*/ 0 w 80"/>
                <a:gd name="T13" fmla="*/ 29 h 36"/>
                <a:gd name="T14" fmla="*/ 3 w 80"/>
                <a:gd name="T15" fmla="*/ 36 h 36"/>
                <a:gd name="T16" fmla="*/ 7 w 80"/>
                <a:gd name="T17" fmla="*/ 36 h 36"/>
                <a:gd name="T18" fmla="*/ 33 w 80"/>
                <a:gd name="T19" fmla="*/ 30 h 36"/>
                <a:gd name="T20" fmla="*/ 54 w 80"/>
                <a:gd name="T21" fmla="*/ 23 h 36"/>
                <a:gd name="T22" fmla="*/ 80 w 80"/>
                <a:gd name="T23" fmla="*/ 6 h 36"/>
                <a:gd name="T24" fmla="*/ 76 w 80"/>
                <a:gd name="T2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6">
                  <a:moveTo>
                    <a:pt x="76" y="3"/>
                  </a:moveTo>
                  <a:cubicBezTo>
                    <a:pt x="76" y="3"/>
                    <a:pt x="76" y="3"/>
                    <a:pt x="76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0" y="7"/>
                    <a:pt x="47" y="11"/>
                    <a:pt x="33" y="11"/>
                  </a:cubicBezTo>
                  <a:cubicBezTo>
                    <a:pt x="26" y="11"/>
                    <a:pt x="17" y="7"/>
                    <a:pt x="10" y="9"/>
                  </a:cubicBezTo>
                  <a:cubicBezTo>
                    <a:pt x="2" y="11"/>
                    <a:pt x="0" y="21"/>
                    <a:pt x="0" y="29"/>
                  </a:cubicBezTo>
                  <a:cubicBezTo>
                    <a:pt x="0" y="31"/>
                    <a:pt x="0" y="35"/>
                    <a:pt x="3" y="36"/>
                  </a:cubicBezTo>
                  <a:cubicBezTo>
                    <a:pt x="4" y="36"/>
                    <a:pt x="6" y="36"/>
                    <a:pt x="7" y="36"/>
                  </a:cubicBezTo>
                  <a:cubicBezTo>
                    <a:pt x="16" y="34"/>
                    <a:pt x="24" y="32"/>
                    <a:pt x="33" y="30"/>
                  </a:cubicBezTo>
                  <a:cubicBezTo>
                    <a:pt x="40" y="28"/>
                    <a:pt x="47" y="26"/>
                    <a:pt x="54" y="23"/>
                  </a:cubicBezTo>
                  <a:cubicBezTo>
                    <a:pt x="64" y="19"/>
                    <a:pt x="72" y="13"/>
                    <a:pt x="80" y="6"/>
                  </a:cubicBezTo>
                  <a:cubicBezTo>
                    <a:pt x="78" y="6"/>
                    <a:pt x="77" y="5"/>
                    <a:pt x="76" y="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32">
              <a:extLst>
                <a:ext uri="{FF2B5EF4-FFF2-40B4-BE49-F238E27FC236}">
                  <a16:creationId xmlns:a16="http://schemas.microsoft.com/office/drawing/2014/main" id="{0E07ACF4-EFFD-4C45-9AC5-50B13069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414"/>
              <a:ext cx="142" cy="265"/>
            </a:xfrm>
            <a:custGeom>
              <a:avLst/>
              <a:gdLst>
                <a:gd name="T0" fmla="*/ 2 w 37"/>
                <a:gd name="T1" fmla="*/ 37 h 69"/>
                <a:gd name="T2" fmla="*/ 10 w 37"/>
                <a:gd name="T3" fmla="*/ 4 h 69"/>
                <a:gd name="T4" fmla="*/ 16 w 37"/>
                <a:gd name="T5" fmla="*/ 1 h 69"/>
                <a:gd name="T6" fmla="*/ 33 w 37"/>
                <a:gd name="T7" fmla="*/ 10 h 69"/>
                <a:gd name="T8" fmla="*/ 36 w 37"/>
                <a:gd name="T9" fmla="*/ 30 h 69"/>
                <a:gd name="T10" fmla="*/ 34 w 37"/>
                <a:gd name="T11" fmla="*/ 45 h 69"/>
                <a:gd name="T12" fmla="*/ 26 w 37"/>
                <a:gd name="T13" fmla="*/ 59 h 69"/>
                <a:gd name="T14" fmla="*/ 2 w 37"/>
                <a:gd name="T15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69">
                  <a:moveTo>
                    <a:pt x="2" y="37"/>
                  </a:moveTo>
                  <a:cubicBezTo>
                    <a:pt x="0" y="25"/>
                    <a:pt x="0" y="11"/>
                    <a:pt x="10" y="4"/>
                  </a:cubicBezTo>
                  <a:cubicBezTo>
                    <a:pt x="11" y="3"/>
                    <a:pt x="13" y="2"/>
                    <a:pt x="16" y="1"/>
                  </a:cubicBezTo>
                  <a:cubicBezTo>
                    <a:pt x="22" y="0"/>
                    <a:pt x="29" y="4"/>
                    <a:pt x="33" y="10"/>
                  </a:cubicBezTo>
                  <a:cubicBezTo>
                    <a:pt x="36" y="16"/>
                    <a:pt x="37" y="23"/>
                    <a:pt x="36" y="30"/>
                  </a:cubicBezTo>
                  <a:cubicBezTo>
                    <a:pt x="36" y="35"/>
                    <a:pt x="35" y="40"/>
                    <a:pt x="34" y="45"/>
                  </a:cubicBezTo>
                  <a:cubicBezTo>
                    <a:pt x="32" y="50"/>
                    <a:pt x="30" y="56"/>
                    <a:pt x="26" y="59"/>
                  </a:cubicBezTo>
                  <a:cubicBezTo>
                    <a:pt x="12" y="69"/>
                    <a:pt x="3" y="47"/>
                    <a:pt x="2" y="37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33">
              <a:extLst>
                <a:ext uri="{FF2B5EF4-FFF2-40B4-BE49-F238E27FC236}">
                  <a16:creationId xmlns:a16="http://schemas.microsoft.com/office/drawing/2014/main" id="{75DDA7C6-F746-4B23-B7C6-BED3AF20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636"/>
              <a:ext cx="309" cy="350"/>
            </a:xfrm>
            <a:custGeom>
              <a:avLst/>
              <a:gdLst>
                <a:gd name="T0" fmla="*/ 37 w 81"/>
                <a:gd name="T1" fmla="*/ 8 h 91"/>
                <a:gd name="T2" fmla="*/ 21 w 81"/>
                <a:gd name="T3" fmla="*/ 3 h 91"/>
                <a:gd name="T4" fmla="*/ 4 w 81"/>
                <a:gd name="T5" fmla="*/ 15 h 91"/>
                <a:gd name="T6" fmla="*/ 0 w 81"/>
                <a:gd name="T7" fmla="*/ 37 h 91"/>
                <a:gd name="T8" fmla="*/ 10 w 81"/>
                <a:gd name="T9" fmla="*/ 75 h 91"/>
                <a:gd name="T10" fmla="*/ 29 w 81"/>
                <a:gd name="T11" fmla="*/ 88 h 91"/>
                <a:gd name="T12" fmla="*/ 35 w 81"/>
                <a:gd name="T13" fmla="*/ 91 h 91"/>
                <a:gd name="T14" fmla="*/ 40 w 81"/>
                <a:gd name="T15" fmla="*/ 90 h 91"/>
                <a:gd name="T16" fmla="*/ 58 w 81"/>
                <a:gd name="T17" fmla="*/ 81 h 91"/>
                <a:gd name="T18" fmla="*/ 63 w 81"/>
                <a:gd name="T19" fmla="*/ 77 h 91"/>
                <a:gd name="T20" fmla="*/ 65 w 81"/>
                <a:gd name="T21" fmla="*/ 72 h 91"/>
                <a:gd name="T22" fmla="*/ 74 w 81"/>
                <a:gd name="T23" fmla="*/ 30 h 91"/>
                <a:gd name="T24" fmla="*/ 37 w 81"/>
                <a:gd name="T25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1" h="91">
                  <a:moveTo>
                    <a:pt x="37" y="8"/>
                  </a:moveTo>
                  <a:cubicBezTo>
                    <a:pt x="31" y="6"/>
                    <a:pt x="26" y="3"/>
                    <a:pt x="21" y="3"/>
                  </a:cubicBezTo>
                  <a:cubicBezTo>
                    <a:pt x="13" y="3"/>
                    <a:pt x="7" y="9"/>
                    <a:pt x="4" y="15"/>
                  </a:cubicBezTo>
                  <a:cubicBezTo>
                    <a:pt x="1" y="22"/>
                    <a:pt x="1" y="30"/>
                    <a:pt x="0" y="37"/>
                  </a:cubicBezTo>
                  <a:cubicBezTo>
                    <a:pt x="0" y="51"/>
                    <a:pt x="0" y="66"/>
                    <a:pt x="10" y="75"/>
                  </a:cubicBezTo>
                  <a:cubicBezTo>
                    <a:pt x="15" y="81"/>
                    <a:pt x="23" y="83"/>
                    <a:pt x="29" y="88"/>
                  </a:cubicBezTo>
                  <a:cubicBezTo>
                    <a:pt x="31" y="89"/>
                    <a:pt x="33" y="91"/>
                    <a:pt x="35" y="91"/>
                  </a:cubicBezTo>
                  <a:cubicBezTo>
                    <a:pt x="37" y="91"/>
                    <a:pt x="39" y="90"/>
                    <a:pt x="40" y="90"/>
                  </a:cubicBezTo>
                  <a:cubicBezTo>
                    <a:pt x="46" y="87"/>
                    <a:pt x="52" y="85"/>
                    <a:pt x="58" y="81"/>
                  </a:cubicBezTo>
                  <a:cubicBezTo>
                    <a:pt x="60" y="80"/>
                    <a:pt x="62" y="79"/>
                    <a:pt x="63" y="77"/>
                  </a:cubicBezTo>
                  <a:cubicBezTo>
                    <a:pt x="64" y="76"/>
                    <a:pt x="65" y="74"/>
                    <a:pt x="65" y="72"/>
                  </a:cubicBezTo>
                  <a:cubicBezTo>
                    <a:pt x="68" y="58"/>
                    <a:pt x="71" y="44"/>
                    <a:pt x="74" y="30"/>
                  </a:cubicBezTo>
                  <a:cubicBezTo>
                    <a:pt x="81" y="0"/>
                    <a:pt x="55" y="12"/>
                    <a:pt x="37" y="8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34">
              <a:extLst>
                <a:ext uri="{FF2B5EF4-FFF2-40B4-BE49-F238E27FC236}">
                  <a16:creationId xmlns:a16="http://schemas.microsoft.com/office/drawing/2014/main" id="{BB94F02C-2C74-45F4-B26D-CCF7BD63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009"/>
              <a:ext cx="138" cy="119"/>
            </a:xfrm>
            <a:custGeom>
              <a:avLst/>
              <a:gdLst>
                <a:gd name="T0" fmla="*/ 32 w 36"/>
                <a:gd name="T1" fmla="*/ 31 h 31"/>
                <a:gd name="T2" fmla="*/ 36 w 36"/>
                <a:gd name="T3" fmla="*/ 28 h 31"/>
                <a:gd name="T4" fmla="*/ 34 w 36"/>
                <a:gd name="T5" fmla="*/ 26 h 31"/>
                <a:gd name="T6" fmla="*/ 1 w 36"/>
                <a:gd name="T7" fmla="*/ 15 h 31"/>
                <a:gd name="T8" fmla="*/ 32 w 36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2" y="31"/>
                  </a:moveTo>
                  <a:cubicBezTo>
                    <a:pt x="34" y="31"/>
                    <a:pt x="36" y="30"/>
                    <a:pt x="36" y="28"/>
                  </a:cubicBezTo>
                  <a:cubicBezTo>
                    <a:pt x="36" y="27"/>
                    <a:pt x="35" y="26"/>
                    <a:pt x="34" y="26"/>
                  </a:cubicBezTo>
                  <a:cubicBezTo>
                    <a:pt x="30" y="22"/>
                    <a:pt x="4" y="0"/>
                    <a:pt x="1" y="15"/>
                  </a:cubicBezTo>
                  <a:cubicBezTo>
                    <a:pt x="0" y="25"/>
                    <a:pt x="25" y="31"/>
                    <a:pt x="32" y="31"/>
                  </a:cubicBezTo>
                  <a:close/>
                </a:path>
              </a:pathLst>
            </a:custGeom>
            <a:solidFill>
              <a:srgbClr val="56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5">
              <a:extLst>
                <a:ext uri="{FF2B5EF4-FFF2-40B4-BE49-F238E27FC236}">
                  <a16:creationId xmlns:a16="http://schemas.microsoft.com/office/drawing/2014/main" id="{9E93EB13-93A4-4D45-88C8-1F6D1CA1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044"/>
              <a:ext cx="184" cy="77"/>
            </a:xfrm>
            <a:custGeom>
              <a:avLst/>
              <a:gdLst>
                <a:gd name="T0" fmla="*/ 3 w 48"/>
                <a:gd name="T1" fmla="*/ 12 h 20"/>
                <a:gd name="T2" fmla="*/ 1 w 48"/>
                <a:gd name="T3" fmla="*/ 13 h 20"/>
                <a:gd name="T4" fmla="*/ 2 w 48"/>
                <a:gd name="T5" fmla="*/ 19 h 20"/>
                <a:gd name="T6" fmla="*/ 9 w 48"/>
                <a:gd name="T7" fmla="*/ 20 h 20"/>
                <a:gd name="T8" fmla="*/ 35 w 48"/>
                <a:gd name="T9" fmla="*/ 3 h 20"/>
                <a:gd name="T10" fmla="*/ 23 w 48"/>
                <a:gd name="T11" fmla="*/ 5 h 20"/>
                <a:gd name="T12" fmla="*/ 3 w 48"/>
                <a:gd name="T1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20">
                  <a:moveTo>
                    <a:pt x="3" y="12"/>
                  </a:moveTo>
                  <a:cubicBezTo>
                    <a:pt x="2" y="13"/>
                    <a:pt x="2" y="13"/>
                    <a:pt x="1" y="13"/>
                  </a:cubicBezTo>
                  <a:cubicBezTo>
                    <a:pt x="0" y="15"/>
                    <a:pt x="0" y="18"/>
                    <a:pt x="2" y="19"/>
                  </a:cubicBezTo>
                  <a:cubicBezTo>
                    <a:pt x="4" y="20"/>
                    <a:pt x="7" y="20"/>
                    <a:pt x="9" y="20"/>
                  </a:cubicBezTo>
                  <a:cubicBezTo>
                    <a:pt x="14" y="20"/>
                    <a:pt x="48" y="11"/>
                    <a:pt x="35" y="3"/>
                  </a:cubicBezTo>
                  <a:cubicBezTo>
                    <a:pt x="31" y="0"/>
                    <a:pt x="27" y="3"/>
                    <a:pt x="23" y="5"/>
                  </a:cubicBezTo>
                  <a:cubicBezTo>
                    <a:pt x="17" y="8"/>
                    <a:pt x="10" y="9"/>
                    <a:pt x="3" y="12"/>
                  </a:cubicBezTo>
                  <a:close/>
                </a:path>
              </a:pathLst>
            </a:custGeom>
            <a:solidFill>
              <a:srgbClr val="56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6">
              <a:extLst>
                <a:ext uri="{FF2B5EF4-FFF2-40B4-BE49-F238E27FC236}">
                  <a16:creationId xmlns:a16="http://schemas.microsoft.com/office/drawing/2014/main" id="{242CC43E-0056-4A96-8923-F71421604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909"/>
              <a:ext cx="348" cy="196"/>
            </a:xfrm>
            <a:custGeom>
              <a:avLst/>
              <a:gdLst>
                <a:gd name="T0" fmla="*/ 30 w 91"/>
                <a:gd name="T1" fmla="*/ 12 h 51"/>
                <a:gd name="T2" fmla="*/ 38 w 91"/>
                <a:gd name="T3" fmla="*/ 5 h 51"/>
                <a:gd name="T4" fmla="*/ 49 w 91"/>
                <a:gd name="T5" fmla="*/ 3 h 51"/>
                <a:gd name="T6" fmla="*/ 68 w 91"/>
                <a:gd name="T7" fmla="*/ 1 h 51"/>
                <a:gd name="T8" fmla="*/ 89 w 91"/>
                <a:gd name="T9" fmla="*/ 5 h 51"/>
                <a:gd name="T10" fmla="*/ 91 w 91"/>
                <a:gd name="T11" fmla="*/ 11 h 51"/>
                <a:gd name="T12" fmla="*/ 84 w 91"/>
                <a:gd name="T13" fmla="*/ 19 h 51"/>
                <a:gd name="T14" fmla="*/ 62 w 91"/>
                <a:gd name="T15" fmla="*/ 30 h 51"/>
                <a:gd name="T16" fmla="*/ 42 w 91"/>
                <a:gd name="T17" fmla="*/ 38 h 51"/>
                <a:gd name="T18" fmla="*/ 8 w 91"/>
                <a:gd name="T19" fmla="*/ 45 h 51"/>
                <a:gd name="T20" fmla="*/ 30 w 91"/>
                <a:gd name="T21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1">
                  <a:moveTo>
                    <a:pt x="30" y="12"/>
                  </a:moveTo>
                  <a:cubicBezTo>
                    <a:pt x="33" y="9"/>
                    <a:pt x="35" y="7"/>
                    <a:pt x="38" y="5"/>
                  </a:cubicBezTo>
                  <a:cubicBezTo>
                    <a:pt x="42" y="4"/>
                    <a:pt x="45" y="3"/>
                    <a:pt x="49" y="3"/>
                  </a:cubicBezTo>
                  <a:cubicBezTo>
                    <a:pt x="55" y="2"/>
                    <a:pt x="62" y="1"/>
                    <a:pt x="68" y="1"/>
                  </a:cubicBezTo>
                  <a:cubicBezTo>
                    <a:pt x="76" y="0"/>
                    <a:pt x="84" y="0"/>
                    <a:pt x="89" y="5"/>
                  </a:cubicBezTo>
                  <a:cubicBezTo>
                    <a:pt x="90" y="7"/>
                    <a:pt x="91" y="9"/>
                    <a:pt x="91" y="11"/>
                  </a:cubicBezTo>
                  <a:cubicBezTo>
                    <a:pt x="90" y="15"/>
                    <a:pt x="87" y="17"/>
                    <a:pt x="84" y="19"/>
                  </a:cubicBezTo>
                  <a:cubicBezTo>
                    <a:pt x="77" y="23"/>
                    <a:pt x="70" y="27"/>
                    <a:pt x="62" y="30"/>
                  </a:cubicBezTo>
                  <a:cubicBezTo>
                    <a:pt x="55" y="33"/>
                    <a:pt x="49" y="36"/>
                    <a:pt x="42" y="38"/>
                  </a:cubicBezTo>
                  <a:cubicBezTo>
                    <a:pt x="35" y="40"/>
                    <a:pt x="14" y="51"/>
                    <a:pt x="8" y="45"/>
                  </a:cubicBezTo>
                  <a:cubicBezTo>
                    <a:pt x="0" y="37"/>
                    <a:pt x="25" y="18"/>
                    <a:pt x="30" y="1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4" name="Freeform 37">
              <a:extLst>
                <a:ext uri="{FF2B5EF4-FFF2-40B4-BE49-F238E27FC236}">
                  <a16:creationId xmlns:a16="http://schemas.microsoft.com/office/drawing/2014/main" id="{4863E33E-BDC7-488F-ACF3-00E9D318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909"/>
              <a:ext cx="371" cy="196"/>
            </a:xfrm>
            <a:custGeom>
              <a:avLst/>
              <a:gdLst>
                <a:gd name="T0" fmla="*/ 5 w 97"/>
                <a:gd name="T1" fmla="*/ 16 h 51"/>
                <a:gd name="T2" fmla="*/ 2 w 97"/>
                <a:gd name="T3" fmla="*/ 6 h 51"/>
                <a:gd name="T4" fmla="*/ 6 w 97"/>
                <a:gd name="T5" fmla="*/ 2 h 51"/>
                <a:gd name="T6" fmla="*/ 21 w 97"/>
                <a:gd name="T7" fmla="*/ 2 h 51"/>
                <a:gd name="T8" fmla="*/ 36 w 97"/>
                <a:gd name="T9" fmla="*/ 9 h 51"/>
                <a:gd name="T10" fmla="*/ 69 w 97"/>
                <a:gd name="T11" fmla="*/ 24 h 51"/>
                <a:gd name="T12" fmla="*/ 89 w 97"/>
                <a:gd name="T13" fmla="*/ 44 h 51"/>
                <a:gd name="T14" fmla="*/ 82 w 97"/>
                <a:gd name="T15" fmla="*/ 47 h 51"/>
                <a:gd name="T16" fmla="*/ 5 w 97"/>
                <a:gd name="T17" fmla="*/ 1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51">
                  <a:moveTo>
                    <a:pt x="5" y="16"/>
                  </a:moveTo>
                  <a:cubicBezTo>
                    <a:pt x="3" y="13"/>
                    <a:pt x="0" y="9"/>
                    <a:pt x="2" y="6"/>
                  </a:cubicBezTo>
                  <a:cubicBezTo>
                    <a:pt x="3" y="4"/>
                    <a:pt x="4" y="3"/>
                    <a:pt x="6" y="2"/>
                  </a:cubicBezTo>
                  <a:cubicBezTo>
                    <a:pt x="11" y="0"/>
                    <a:pt x="16" y="1"/>
                    <a:pt x="21" y="2"/>
                  </a:cubicBezTo>
                  <a:cubicBezTo>
                    <a:pt x="26" y="4"/>
                    <a:pt x="31" y="7"/>
                    <a:pt x="36" y="9"/>
                  </a:cubicBezTo>
                  <a:cubicBezTo>
                    <a:pt x="49" y="14"/>
                    <a:pt x="59" y="15"/>
                    <a:pt x="69" y="24"/>
                  </a:cubicBezTo>
                  <a:cubicBezTo>
                    <a:pt x="74" y="28"/>
                    <a:pt x="97" y="37"/>
                    <a:pt x="89" y="44"/>
                  </a:cubicBezTo>
                  <a:cubicBezTo>
                    <a:pt x="87" y="46"/>
                    <a:pt x="85" y="47"/>
                    <a:pt x="82" y="47"/>
                  </a:cubicBezTo>
                  <a:cubicBezTo>
                    <a:pt x="55" y="51"/>
                    <a:pt x="23" y="37"/>
                    <a:pt x="5" y="1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5" name="Freeform 38">
              <a:extLst>
                <a:ext uri="{FF2B5EF4-FFF2-40B4-BE49-F238E27FC236}">
                  <a16:creationId xmlns:a16="http://schemas.microsoft.com/office/drawing/2014/main" id="{052C9B8F-5272-4E28-9CE7-DED97AAB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648"/>
              <a:ext cx="165" cy="304"/>
            </a:xfrm>
            <a:custGeom>
              <a:avLst/>
              <a:gdLst>
                <a:gd name="T0" fmla="*/ 42 w 43"/>
                <a:gd name="T1" fmla="*/ 75 h 79"/>
                <a:gd name="T2" fmla="*/ 42 w 43"/>
                <a:gd name="T3" fmla="*/ 69 h 79"/>
                <a:gd name="T4" fmla="*/ 42 w 43"/>
                <a:gd name="T5" fmla="*/ 66 h 79"/>
                <a:gd name="T6" fmla="*/ 26 w 43"/>
                <a:gd name="T7" fmla="*/ 63 h 79"/>
                <a:gd name="T8" fmla="*/ 22 w 43"/>
                <a:gd name="T9" fmla="*/ 60 h 79"/>
                <a:gd name="T10" fmla="*/ 21 w 43"/>
                <a:gd name="T11" fmla="*/ 53 h 79"/>
                <a:gd name="T12" fmla="*/ 36 w 43"/>
                <a:gd name="T13" fmla="*/ 11 h 79"/>
                <a:gd name="T14" fmla="*/ 37 w 43"/>
                <a:gd name="T15" fmla="*/ 6 h 79"/>
                <a:gd name="T16" fmla="*/ 34 w 43"/>
                <a:gd name="T17" fmla="*/ 1 h 79"/>
                <a:gd name="T18" fmla="*/ 24 w 43"/>
                <a:gd name="T19" fmla="*/ 2 h 79"/>
                <a:gd name="T20" fmla="*/ 7 w 43"/>
                <a:gd name="T21" fmla="*/ 31 h 79"/>
                <a:gd name="T22" fmla="*/ 5 w 43"/>
                <a:gd name="T23" fmla="*/ 66 h 79"/>
                <a:gd name="T24" fmla="*/ 26 w 43"/>
                <a:gd name="T25" fmla="*/ 78 h 79"/>
                <a:gd name="T26" fmla="*/ 41 w 43"/>
                <a:gd name="T27" fmla="*/ 79 h 79"/>
                <a:gd name="T28" fmla="*/ 42 w 43"/>
                <a:gd name="T29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79">
                  <a:moveTo>
                    <a:pt x="42" y="75"/>
                  </a:moveTo>
                  <a:cubicBezTo>
                    <a:pt x="42" y="73"/>
                    <a:pt x="43" y="71"/>
                    <a:pt x="42" y="69"/>
                  </a:cubicBezTo>
                  <a:cubicBezTo>
                    <a:pt x="42" y="68"/>
                    <a:pt x="42" y="67"/>
                    <a:pt x="42" y="66"/>
                  </a:cubicBezTo>
                  <a:cubicBezTo>
                    <a:pt x="37" y="65"/>
                    <a:pt x="31" y="64"/>
                    <a:pt x="26" y="63"/>
                  </a:cubicBezTo>
                  <a:cubicBezTo>
                    <a:pt x="24" y="62"/>
                    <a:pt x="23" y="62"/>
                    <a:pt x="22" y="60"/>
                  </a:cubicBezTo>
                  <a:cubicBezTo>
                    <a:pt x="20" y="58"/>
                    <a:pt x="21" y="55"/>
                    <a:pt x="21" y="53"/>
                  </a:cubicBezTo>
                  <a:cubicBezTo>
                    <a:pt x="25" y="38"/>
                    <a:pt x="30" y="24"/>
                    <a:pt x="36" y="11"/>
                  </a:cubicBezTo>
                  <a:cubicBezTo>
                    <a:pt x="37" y="9"/>
                    <a:pt x="38" y="8"/>
                    <a:pt x="37" y="6"/>
                  </a:cubicBezTo>
                  <a:cubicBezTo>
                    <a:pt x="37" y="4"/>
                    <a:pt x="36" y="2"/>
                    <a:pt x="34" y="1"/>
                  </a:cubicBezTo>
                  <a:cubicBezTo>
                    <a:pt x="31" y="0"/>
                    <a:pt x="27" y="1"/>
                    <a:pt x="24" y="2"/>
                  </a:cubicBezTo>
                  <a:cubicBezTo>
                    <a:pt x="16" y="8"/>
                    <a:pt x="10" y="22"/>
                    <a:pt x="7" y="31"/>
                  </a:cubicBezTo>
                  <a:cubicBezTo>
                    <a:pt x="4" y="41"/>
                    <a:pt x="0" y="57"/>
                    <a:pt x="5" y="66"/>
                  </a:cubicBezTo>
                  <a:cubicBezTo>
                    <a:pt x="9" y="74"/>
                    <a:pt x="18" y="77"/>
                    <a:pt x="26" y="78"/>
                  </a:cubicBezTo>
                  <a:cubicBezTo>
                    <a:pt x="31" y="78"/>
                    <a:pt x="36" y="79"/>
                    <a:pt x="41" y="79"/>
                  </a:cubicBezTo>
                  <a:cubicBezTo>
                    <a:pt x="41" y="78"/>
                    <a:pt x="42" y="76"/>
                    <a:pt x="42" y="7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6" name="Freeform 39">
              <a:extLst>
                <a:ext uri="{FF2B5EF4-FFF2-40B4-BE49-F238E27FC236}">
                  <a16:creationId xmlns:a16="http://schemas.microsoft.com/office/drawing/2014/main" id="{6B4A6E9F-A53A-4715-95DD-11DEA9E1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75"/>
              <a:ext cx="211" cy="269"/>
            </a:xfrm>
            <a:custGeom>
              <a:avLst/>
              <a:gdLst>
                <a:gd name="T0" fmla="*/ 54 w 55"/>
                <a:gd name="T1" fmla="*/ 8 h 70"/>
                <a:gd name="T2" fmla="*/ 54 w 55"/>
                <a:gd name="T3" fmla="*/ 7 h 70"/>
                <a:gd name="T4" fmla="*/ 54 w 55"/>
                <a:gd name="T5" fmla="*/ 6 h 70"/>
                <a:gd name="T6" fmla="*/ 54 w 55"/>
                <a:gd name="T7" fmla="*/ 5 h 70"/>
                <a:gd name="T8" fmla="*/ 52 w 55"/>
                <a:gd name="T9" fmla="*/ 3 h 70"/>
                <a:gd name="T10" fmla="*/ 52 w 55"/>
                <a:gd name="T11" fmla="*/ 3 h 70"/>
                <a:gd name="T12" fmla="*/ 50 w 55"/>
                <a:gd name="T13" fmla="*/ 2 h 70"/>
                <a:gd name="T14" fmla="*/ 42 w 55"/>
                <a:gd name="T15" fmla="*/ 1 h 70"/>
                <a:gd name="T16" fmla="*/ 28 w 55"/>
                <a:gd name="T17" fmla="*/ 7 h 70"/>
                <a:gd name="T18" fmla="*/ 13 w 55"/>
                <a:gd name="T19" fmla="*/ 12 h 70"/>
                <a:gd name="T20" fmla="*/ 0 w 55"/>
                <a:gd name="T21" fmla="*/ 22 h 70"/>
                <a:gd name="T22" fmla="*/ 1 w 55"/>
                <a:gd name="T23" fmla="*/ 30 h 70"/>
                <a:gd name="T24" fmla="*/ 12 w 55"/>
                <a:gd name="T25" fmla="*/ 65 h 70"/>
                <a:gd name="T26" fmla="*/ 16 w 55"/>
                <a:gd name="T27" fmla="*/ 70 h 70"/>
                <a:gd name="T28" fmla="*/ 17 w 55"/>
                <a:gd name="T29" fmla="*/ 63 h 70"/>
                <a:gd name="T30" fmla="*/ 10 w 55"/>
                <a:gd name="T31" fmla="*/ 45 h 70"/>
                <a:gd name="T32" fmla="*/ 15 w 55"/>
                <a:gd name="T33" fmla="*/ 42 h 70"/>
                <a:gd name="T34" fmla="*/ 17 w 55"/>
                <a:gd name="T35" fmla="*/ 33 h 70"/>
                <a:gd name="T36" fmla="*/ 18 w 55"/>
                <a:gd name="T37" fmla="*/ 30 h 70"/>
                <a:gd name="T38" fmla="*/ 20 w 55"/>
                <a:gd name="T39" fmla="*/ 29 h 70"/>
                <a:gd name="T40" fmla="*/ 44 w 55"/>
                <a:gd name="T41" fmla="*/ 27 h 70"/>
                <a:gd name="T42" fmla="*/ 46 w 55"/>
                <a:gd name="T43" fmla="*/ 25 h 70"/>
                <a:gd name="T44" fmla="*/ 50 w 55"/>
                <a:gd name="T45" fmla="*/ 23 h 70"/>
                <a:gd name="T46" fmla="*/ 54 w 55"/>
                <a:gd name="T47" fmla="*/ 14 h 70"/>
                <a:gd name="T48" fmla="*/ 55 w 55"/>
                <a:gd name="T49" fmla="*/ 11 h 70"/>
                <a:gd name="T50" fmla="*/ 55 w 55"/>
                <a:gd name="T51" fmla="*/ 10 h 70"/>
                <a:gd name="T52" fmla="*/ 54 w 55"/>
                <a:gd name="T53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70">
                  <a:moveTo>
                    <a:pt x="54" y="8"/>
                  </a:moveTo>
                  <a:cubicBezTo>
                    <a:pt x="54" y="7"/>
                    <a:pt x="54" y="7"/>
                    <a:pt x="54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3" y="5"/>
                    <a:pt x="53" y="4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3"/>
                    <a:pt x="51" y="2"/>
                    <a:pt x="50" y="2"/>
                  </a:cubicBezTo>
                  <a:cubicBezTo>
                    <a:pt x="47" y="0"/>
                    <a:pt x="44" y="1"/>
                    <a:pt x="42" y="1"/>
                  </a:cubicBezTo>
                  <a:cubicBezTo>
                    <a:pt x="37" y="2"/>
                    <a:pt x="33" y="5"/>
                    <a:pt x="28" y="7"/>
                  </a:cubicBezTo>
                  <a:cubicBezTo>
                    <a:pt x="23" y="8"/>
                    <a:pt x="18" y="10"/>
                    <a:pt x="13" y="12"/>
                  </a:cubicBezTo>
                  <a:cubicBezTo>
                    <a:pt x="7" y="13"/>
                    <a:pt x="1" y="16"/>
                    <a:pt x="0" y="22"/>
                  </a:cubicBezTo>
                  <a:cubicBezTo>
                    <a:pt x="0" y="25"/>
                    <a:pt x="1" y="27"/>
                    <a:pt x="1" y="30"/>
                  </a:cubicBezTo>
                  <a:cubicBezTo>
                    <a:pt x="5" y="41"/>
                    <a:pt x="8" y="53"/>
                    <a:pt x="12" y="65"/>
                  </a:cubicBezTo>
                  <a:cubicBezTo>
                    <a:pt x="12" y="67"/>
                    <a:pt x="14" y="70"/>
                    <a:pt x="16" y="70"/>
                  </a:cubicBezTo>
                  <a:cubicBezTo>
                    <a:pt x="19" y="69"/>
                    <a:pt x="18" y="65"/>
                    <a:pt x="17" y="63"/>
                  </a:cubicBezTo>
                  <a:cubicBezTo>
                    <a:pt x="15" y="57"/>
                    <a:pt x="11" y="51"/>
                    <a:pt x="10" y="45"/>
                  </a:cubicBezTo>
                  <a:cubicBezTo>
                    <a:pt x="9" y="41"/>
                    <a:pt x="12" y="36"/>
                    <a:pt x="15" y="42"/>
                  </a:cubicBezTo>
                  <a:cubicBezTo>
                    <a:pt x="16" y="39"/>
                    <a:pt x="16" y="36"/>
                    <a:pt x="17" y="33"/>
                  </a:cubicBezTo>
                  <a:cubicBezTo>
                    <a:pt x="17" y="32"/>
                    <a:pt x="17" y="31"/>
                    <a:pt x="18" y="30"/>
                  </a:cubicBezTo>
                  <a:cubicBezTo>
                    <a:pt x="19" y="29"/>
                    <a:pt x="19" y="29"/>
                    <a:pt x="20" y="29"/>
                  </a:cubicBezTo>
                  <a:cubicBezTo>
                    <a:pt x="28" y="28"/>
                    <a:pt x="37" y="31"/>
                    <a:pt x="44" y="27"/>
                  </a:cubicBezTo>
                  <a:cubicBezTo>
                    <a:pt x="44" y="26"/>
                    <a:pt x="45" y="26"/>
                    <a:pt x="46" y="25"/>
                  </a:cubicBezTo>
                  <a:cubicBezTo>
                    <a:pt x="47" y="25"/>
                    <a:pt x="49" y="24"/>
                    <a:pt x="50" y="23"/>
                  </a:cubicBezTo>
                  <a:cubicBezTo>
                    <a:pt x="53" y="21"/>
                    <a:pt x="54" y="17"/>
                    <a:pt x="54" y="14"/>
                  </a:cubicBezTo>
                  <a:cubicBezTo>
                    <a:pt x="55" y="13"/>
                    <a:pt x="55" y="12"/>
                    <a:pt x="55" y="11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8"/>
                    <a:pt x="54" y="8"/>
                  </a:cubicBezTo>
                  <a:close/>
                </a:path>
              </a:pathLst>
            </a:custGeom>
            <a:solidFill>
              <a:srgbClr val="444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7" name="Freeform 40">
              <a:extLst>
                <a:ext uri="{FF2B5EF4-FFF2-40B4-BE49-F238E27FC236}">
                  <a16:creationId xmlns:a16="http://schemas.microsoft.com/office/drawing/2014/main" id="{E8120357-3DD0-4A98-AB65-AD84597F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752"/>
              <a:ext cx="459" cy="184"/>
            </a:xfrm>
            <a:custGeom>
              <a:avLst/>
              <a:gdLst>
                <a:gd name="T0" fmla="*/ 6 w 120"/>
                <a:gd name="T1" fmla="*/ 47 h 48"/>
                <a:gd name="T2" fmla="*/ 11 w 120"/>
                <a:gd name="T3" fmla="*/ 48 h 48"/>
                <a:gd name="T4" fmla="*/ 83 w 120"/>
                <a:gd name="T5" fmla="*/ 46 h 48"/>
                <a:gd name="T6" fmla="*/ 92 w 120"/>
                <a:gd name="T7" fmla="*/ 44 h 48"/>
                <a:gd name="T8" fmla="*/ 97 w 120"/>
                <a:gd name="T9" fmla="*/ 39 h 48"/>
                <a:gd name="T10" fmla="*/ 119 w 120"/>
                <a:gd name="T11" fmla="*/ 5 h 48"/>
                <a:gd name="T12" fmla="*/ 119 w 120"/>
                <a:gd name="T13" fmla="*/ 2 h 48"/>
                <a:gd name="T14" fmla="*/ 116 w 120"/>
                <a:gd name="T15" fmla="*/ 1 h 48"/>
                <a:gd name="T16" fmla="*/ 69 w 120"/>
                <a:gd name="T17" fmla="*/ 0 h 48"/>
                <a:gd name="T18" fmla="*/ 63 w 120"/>
                <a:gd name="T19" fmla="*/ 1 h 48"/>
                <a:gd name="T20" fmla="*/ 58 w 120"/>
                <a:gd name="T21" fmla="*/ 5 h 48"/>
                <a:gd name="T22" fmla="*/ 40 w 120"/>
                <a:gd name="T23" fmla="*/ 43 h 48"/>
                <a:gd name="T24" fmla="*/ 18 w 120"/>
                <a:gd name="T25" fmla="*/ 42 h 48"/>
                <a:gd name="T26" fmla="*/ 6 w 120"/>
                <a:gd name="T2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48">
                  <a:moveTo>
                    <a:pt x="6" y="47"/>
                  </a:moveTo>
                  <a:cubicBezTo>
                    <a:pt x="7" y="48"/>
                    <a:pt x="9" y="48"/>
                    <a:pt x="11" y="48"/>
                  </a:cubicBezTo>
                  <a:cubicBezTo>
                    <a:pt x="35" y="47"/>
                    <a:pt x="59" y="47"/>
                    <a:pt x="83" y="46"/>
                  </a:cubicBezTo>
                  <a:cubicBezTo>
                    <a:pt x="86" y="46"/>
                    <a:pt x="89" y="46"/>
                    <a:pt x="92" y="44"/>
                  </a:cubicBezTo>
                  <a:cubicBezTo>
                    <a:pt x="94" y="43"/>
                    <a:pt x="96" y="41"/>
                    <a:pt x="97" y="39"/>
                  </a:cubicBezTo>
                  <a:cubicBezTo>
                    <a:pt x="105" y="28"/>
                    <a:pt x="113" y="17"/>
                    <a:pt x="119" y="5"/>
                  </a:cubicBezTo>
                  <a:cubicBezTo>
                    <a:pt x="119" y="4"/>
                    <a:pt x="120" y="3"/>
                    <a:pt x="119" y="2"/>
                  </a:cubicBezTo>
                  <a:cubicBezTo>
                    <a:pt x="119" y="1"/>
                    <a:pt x="118" y="1"/>
                    <a:pt x="116" y="1"/>
                  </a:cubicBezTo>
                  <a:cubicBezTo>
                    <a:pt x="101" y="0"/>
                    <a:pt x="85" y="0"/>
                    <a:pt x="69" y="0"/>
                  </a:cubicBezTo>
                  <a:cubicBezTo>
                    <a:pt x="67" y="0"/>
                    <a:pt x="64" y="0"/>
                    <a:pt x="63" y="1"/>
                  </a:cubicBezTo>
                  <a:cubicBezTo>
                    <a:pt x="61" y="2"/>
                    <a:pt x="59" y="3"/>
                    <a:pt x="58" y="5"/>
                  </a:cubicBezTo>
                  <a:cubicBezTo>
                    <a:pt x="51" y="17"/>
                    <a:pt x="45" y="30"/>
                    <a:pt x="40" y="43"/>
                  </a:cubicBezTo>
                  <a:cubicBezTo>
                    <a:pt x="33" y="42"/>
                    <a:pt x="25" y="42"/>
                    <a:pt x="18" y="42"/>
                  </a:cubicBezTo>
                  <a:cubicBezTo>
                    <a:pt x="16" y="42"/>
                    <a:pt x="0" y="42"/>
                    <a:pt x="6" y="47"/>
                  </a:cubicBezTo>
                  <a:close/>
                </a:path>
              </a:pathLst>
            </a:custGeom>
            <a:solidFill>
              <a:srgbClr val="46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68" name="Freeform 41">
              <a:extLst>
                <a:ext uri="{FF2B5EF4-FFF2-40B4-BE49-F238E27FC236}">
                  <a16:creationId xmlns:a16="http://schemas.microsoft.com/office/drawing/2014/main" id="{81F0F074-731E-4AE3-BF07-79FAE7F6B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640"/>
              <a:ext cx="65" cy="46"/>
            </a:xfrm>
            <a:custGeom>
              <a:avLst/>
              <a:gdLst>
                <a:gd name="T0" fmla="*/ 16 w 17"/>
                <a:gd name="T1" fmla="*/ 8 h 12"/>
                <a:gd name="T2" fmla="*/ 17 w 17"/>
                <a:gd name="T3" fmla="*/ 9 h 12"/>
                <a:gd name="T4" fmla="*/ 17 w 17"/>
                <a:gd name="T5" fmla="*/ 9 h 12"/>
                <a:gd name="T6" fmla="*/ 15 w 17"/>
                <a:gd name="T7" fmla="*/ 12 h 12"/>
                <a:gd name="T8" fmla="*/ 14 w 17"/>
                <a:gd name="T9" fmla="*/ 12 h 12"/>
                <a:gd name="T10" fmla="*/ 13 w 17"/>
                <a:gd name="T11" fmla="*/ 12 h 12"/>
                <a:gd name="T12" fmla="*/ 4 w 17"/>
                <a:gd name="T13" fmla="*/ 3 h 12"/>
                <a:gd name="T14" fmla="*/ 16 w 17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6" y="8"/>
                  </a:move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5" y="11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1"/>
                    <a:pt x="0" y="6"/>
                    <a:pt x="4" y="3"/>
                  </a:cubicBezTo>
                  <a:cubicBezTo>
                    <a:pt x="7" y="0"/>
                    <a:pt x="14" y="6"/>
                    <a:pt x="16" y="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4" name="Freeform 42">
              <a:extLst>
                <a:ext uri="{FF2B5EF4-FFF2-40B4-BE49-F238E27FC236}">
                  <a16:creationId xmlns:a16="http://schemas.microsoft.com/office/drawing/2014/main" id="{50B09C83-8937-4C99-A794-4ED3A8B9B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886"/>
              <a:ext cx="96" cy="58"/>
            </a:xfrm>
            <a:custGeom>
              <a:avLst/>
              <a:gdLst>
                <a:gd name="T0" fmla="*/ 20 w 25"/>
                <a:gd name="T1" fmla="*/ 13 h 15"/>
                <a:gd name="T2" fmla="*/ 23 w 25"/>
                <a:gd name="T3" fmla="*/ 12 h 15"/>
                <a:gd name="T4" fmla="*/ 23 w 25"/>
                <a:gd name="T5" fmla="*/ 6 h 15"/>
                <a:gd name="T6" fmla="*/ 21 w 25"/>
                <a:gd name="T7" fmla="*/ 5 h 15"/>
                <a:gd name="T8" fmla="*/ 17 w 25"/>
                <a:gd name="T9" fmla="*/ 6 h 15"/>
                <a:gd name="T10" fmla="*/ 20 w 25"/>
                <a:gd name="T11" fmla="*/ 0 h 15"/>
                <a:gd name="T12" fmla="*/ 15 w 25"/>
                <a:gd name="T13" fmla="*/ 1 h 15"/>
                <a:gd name="T14" fmla="*/ 13 w 25"/>
                <a:gd name="T15" fmla="*/ 4 h 15"/>
                <a:gd name="T16" fmla="*/ 7 w 25"/>
                <a:gd name="T17" fmla="*/ 7 h 15"/>
                <a:gd name="T18" fmla="*/ 4 w 25"/>
                <a:gd name="T19" fmla="*/ 14 h 15"/>
                <a:gd name="T20" fmla="*/ 20 w 25"/>
                <a:gd name="T2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5">
                  <a:moveTo>
                    <a:pt x="20" y="13"/>
                  </a:moveTo>
                  <a:cubicBezTo>
                    <a:pt x="21" y="13"/>
                    <a:pt x="22" y="13"/>
                    <a:pt x="23" y="12"/>
                  </a:cubicBezTo>
                  <a:cubicBezTo>
                    <a:pt x="25" y="11"/>
                    <a:pt x="25" y="7"/>
                    <a:pt x="23" y="6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0" y="5"/>
                    <a:pt x="19" y="7"/>
                    <a:pt x="17" y="6"/>
                  </a:cubicBezTo>
                  <a:cubicBezTo>
                    <a:pt x="18" y="4"/>
                    <a:pt x="19" y="2"/>
                    <a:pt x="20" y="0"/>
                  </a:cubicBezTo>
                  <a:cubicBezTo>
                    <a:pt x="18" y="0"/>
                    <a:pt x="16" y="0"/>
                    <a:pt x="15" y="1"/>
                  </a:cubicBezTo>
                  <a:cubicBezTo>
                    <a:pt x="14" y="2"/>
                    <a:pt x="14" y="3"/>
                    <a:pt x="13" y="4"/>
                  </a:cubicBezTo>
                  <a:cubicBezTo>
                    <a:pt x="12" y="6"/>
                    <a:pt x="9" y="6"/>
                    <a:pt x="7" y="7"/>
                  </a:cubicBezTo>
                  <a:cubicBezTo>
                    <a:pt x="3" y="7"/>
                    <a:pt x="0" y="11"/>
                    <a:pt x="4" y="14"/>
                  </a:cubicBezTo>
                  <a:cubicBezTo>
                    <a:pt x="8" y="15"/>
                    <a:pt x="16" y="13"/>
                    <a:pt x="20" y="13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5" name="Freeform 43">
              <a:extLst>
                <a:ext uri="{FF2B5EF4-FFF2-40B4-BE49-F238E27FC236}">
                  <a16:creationId xmlns:a16="http://schemas.microsoft.com/office/drawing/2014/main" id="{C737DB96-AE73-4E83-B387-A4B4167F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909"/>
              <a:ext cx="95" cy="35"/>
            </a:xfrm>
            <a:custGeom>
              <a:avLst/>
              <a:gdLst>
                <a:gd name="T0" fmla="*/ 8 w 25"/>
                <a:gd name="T1" fmla="*/ 9 h 9"/>
                <a:gd name="T2" fmla="*/ 15 w 25"/>
                <a:gd name="T3" fmla="*/ 9 h 9"/>
                <a:gd name="T4" fmla="*/ 24 w 25"/>
                <a:gd name="T5" fmla="*/ 8 h 9"/>
                <a:gd name="T6" fmla="*/ 24 w 25"/>
                <a:gd name="T7" fmla="*/ 8 h 9"/>
                <a:gd name="T8" fmla="*/ 24 w 25"/>
                <a:gd name="T9" fmla="*/ 8 h 9"/>
                <a:gd name="T10" fmla="*/ 25 w 25"/>
                <a:gd name="T11" fmla="*/ 4 h 9"/>
                <a:gd name="T12" fmla="*/ 24 w 25"/>
                <a:gd name="T13" fmla="*/ 0 h 9"/>
                <a:gd name="T14" fmla="*/ 4 w 25"/>
                <a:gd name="T15" fmla="*/ 1 h 9"/>
                <a:gd name="T16" fmla="*/ 4 w 25"/>
                <a:gd name="T17" fmla="*/ 1 h 9"/>
                <a:gd name="T18" fmla="*/ 4 w 25"/>
                <a:gd name="T19" fmla="*/ 2 h 9"/>
                <a:gd name="T20" fmla="*/ 3 w 25"/>
                <a:gd name="T21" fmla="*/ 5 h 9"/>
                <a:gd name="T22" fmla="*/ 1 w 25"/>
                <a:gd name="T23" fmla="*/ 9 h 9"/>
                <a:gd name="T24" fmla="*/ 3 w 25"/>
                <a:gd name="T25" fmla="*/ 9 h 9"/>
                <a:gd name="T26" fmla="*/ 5 w 25"/>
                <a:gd name="T27" fmla="*/ 9 h 9"/>
                <a:gd name="T28" fmla="*/ 8 w 25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9">
                  <a:moveTo>
                    <a:pt x="8" y="9"/>
                  </a:moveTo>
                  <a:cubicBezTo>
                    <a:pt x="10" y="9"/>
                    <a:pt x="13" y="9"/>
                    <a:pt x="15" y="9"/>
                  </a:cubicBezTo>
                  <a:cubicBezTo>
                    <a:pt x="18" y="9"/>
                    <a:pt x="21" y="9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7"/>
                    <a:pt x="25" y="5"/>
                    <a:pt x="25" y="4"/>
                  </a:cubicBezTo>
                  <a:cubicBezTo>
                    <a:pt x="24" y="3"/>
                    <a:pt x="24" y="1"/>
                    <a:pt x="24" y="0"/>
                  </a:cubicBezTo>
                  <a:cubicBezTo>
                    <a:pt x="17" y="1"/>
                    <a:pt x="11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2" y="5"/>
                    <a:pt x="0" y="8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6" y="9"/>
                    <a:pt x="7" y="9"/>
                    <a:pt x="8" y="9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6" name="Freeform 44">
              <a:extLst>
                <a:ext uri="{FF2B5EF4-FFF2-40B4-BE49-F238E27FC236}">
                  <a16:creationId xmlns:a16="http://schemas.microsoft.com/office/drawing/2014/main" id="{ADEBD3E3-9AE3-4B2E-8322-5C2FA1FBE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894"/>
              <a:ext cx="35" cy="61"/>
            </a:xfrm>
            <a:custGeom>
              <a:avLst/>
              <a:gdLst>
                <a:gd name="T0" fmla="*/ 8 w 9"/>
                <a:gd name="T1" fmla="*/ 1 h 16"/>
                <a:gd name="T2" fmla="*/ 3 w 9"/>
                <a:gd name="T3" fmla="*/ 1 h 16"/>
                <a:gd name="T4" fmla="*/ 1 w 9"/>
                <a:gd name="T5" fmla="*/ 4 h 16"/>
                <a:gd name="T6" fmla="*/ 0 w 9"/>
                <a:gd name="T7" fmla="*/ 14 h 16"/>
                <a:gd name="T8" fmla="*/ 1 w 9"/>
                <a:gd name="T9" fmla="*/ 16 h 16"/>
                <a:gd name="T10" fmla="*/ 2 w 9"/>
                <a:gd name="T11" fmla="*/ 16 h 16"/>
                <a:gd name="T12" fmla="*/ 6 w 9"/>
                <a:gd name="T13" fmla="*/ 16 h 16"/>
                <a:gd name="T14" fmla="*/ 7 w 9"/>
                <a:gd name="T15" fmla="*/ 16 h 16"/>
                <a:gd name="T16" fmla="*/ 8 w 9"/>
                <a:gd name="T17" fmla="*/ 15 h 16"/>
                <a:gd name="T18" fmla="*/ 9 w 9"/>
                <a:gd name="T19" fmla="*/ 2 h 16"/>
                <a:gd name="T20" fmla="*/ 8 w 9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6">
                  <a:moveTo>
                    <a:pt x="8" y="1"/>
                  </a:moveTo>
                  <a:cubicBezTo>
                    <a:pt x="7" y="2"/>
                    <a:pt x="5" y="0"/>
                    <a:pt x="3" y="1"/>
                  </a:cubicBezTo>
                  <a:cubicBezTo>
                    <a:pt x="2" y="1"/>
                    <a:pt x="2" y="3"/>
                    <a:pt x="1" y="4"/>
                  </a:cubicBezTo>
                  <a:cubicBezTo>
                    <a:pt x="0" y="7"/>
                    <a:pt x="0" y="11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5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9" y="11"/>
                    <a:pt x="9" y="6"/>
                    <a:pt x="9" y="2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7" name="Freeform 45">
              <a:extLst>
                <a:ext uri="{FF2B5EF4-FFF2-40B4-BE49-F238E27FC236}">
                  <a16:creationId xmlns:a16="http://schemas.microsoft.com/office/drawing/2014/main" id="{1CFC3FEB-14DC-4DED-BEAD-DA56773DB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" y="813"/>
              <a:ext cx="38" cy="42"/>
            </a:xfrm>
            <a:custGeom>
              <a:avLst/>
              <a:gdLst>
                <a:gd name="T0" fmla="*/ 10 w 10"/>
                <a:gd name="T1" fmla="*/ 7 h 11"/>
                <a:gd name="T2" fmla="*/ 9 w 10"/>
                <a:gd name="T3" fmla="*/ 2 h 11"/>
                <a:gd name="T4" fmla="*/ 6 w 10"/>
                <a:gd name="T5" fmla="*/ 3 h 11"/>
                <a:gd name="T6" fmla="*/ 1 w 10"/>
                <a:gd name="T7" fmla="*/ 9 h 11"/>
                <a:gd name="T8" fmla="*/ 1 w 10"/>
                <a:gd name="T9" fmla="*/ 9 h 11"/>
                <a:gd name="T10" fmla="*/ 0 w 10"/>
                <a:gd name="T11" fmla="*/ 10 h 11"/>
                <a:gd name="T12" fmla="*/ 0 w 10"/>
                <a:gd name="T13" fmla="*/ 10 h 11"/>
                <a:gd name="T14" fmla="*/ 1 w 10"/>
                <a:gd name="T15" fmla="*/ 10 h 11"/>
                <a:gd name="T16" fmla="*/ 6 w 10"/>
                <a:gd name="T17" fmla="*/ 10 h 11"/>
                <a:gd name="T18" fmla="*/ 9 w 10"/>
                <a:gd name="T19" fmla="*/ 10 h 11"/>
                <a:gd name="T20" fmla="*/ 10 w 10"/>
                <a:gd name="T21" fmla="*/ 7 h 11"/>
                <a:gd name="T22" fmla="*/ 7 w 10"/>
                <a:gd name="T23" fmla="*/ 9 h 11"/>
                <a:gd name="T24" fmla="*/ 2 w 10"/>
                <a:gd name="T25" fmla="*/ 9 h 11"/>
                <a:gd name="T26" fmla="*/ 4 w 10"/>
                <a:gd name="T27" fmla="*/ 6 h 11"/>
                <a:gd name="T28" fmla="*/ 6 w 10"/>
                <a:gd name="T29" fmla="*/ 4 h 11"/>
                <a:gd name="T30" fmla="*/ 7 w 10"/>
                <a:gd name="T31" fmla="*/ 3 h 11"/>
                <a:gd name="T32" fmla="*/ 8 w 10"/>
                <a:gd name="T33" fmla="*/ 3 h 11"/>
                <a:gd name="T34" fmla="*/ 8 w 10"/>
                <a:gd name="T35" fmla="*/ 6 h 11"/>
                <a:gd name="T36" fmla="*/ 8 w 10"/>
                <a:gd name="T37" fmla="*/ 8 h 11"/>
                <a:gd name="T38" fmla="*/ 7 w 10"/>
                <a:gd name="T3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11">
                  <a:moveTo>
                    <a:pt x="10" y="7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9" y="0"/>
                    <a:pt x="7" y="2"/>
                    <a:pt x="6" y="3"/>
                  </a:cubicBezTo>
                  <a:cubicBezTo>
                    <a:pt x="4" y="5"/>
                    <a:pt x="3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4" y="10"/>
                    <a:pt x="6" y="10"/>
                  </a:cubicBezTo>
                  <a:cubicBezTo>
                    <a:pt x="7" y="10"/>
                    <a:pt x="8" y="11"/>
                    <a:pt x="9" y="10"/>
                  </a:cubicBezTo>
                  <a:cubicBezTo>
                    <a:pt x="10" y="10"/>
                    <a:pt x="10" y="8"/>
                    <a:pt x="10" y="7"/>
                  </a:cubicBezTo>
                  <a:close/>
                  <a:moveTo>
                    <a:pt x="7" y="9"/>
                  </a:moveTo>
                  <a:cubicBezTo>
                    <a:pt x="6" y="9"/>
                    <a:pt x="4" y="9"/>
                    <a:pt x="2" y="9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8" y="3"/>
                    <a:pt x="8" y="2"/>
                    <a:pt x="8" y="3"/>
                  </a:cubicBezTo>
                  <a:cubicBezTo>
                    <a:pt x="9" y="3"/>
                    <a:pt x="8" y="6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8" name="Freeform 46">
              <a:extLst>
                <a:ext uri="{FF2B5EF4-FFF2-40B4-BE49-F238E27FC236}">
                  <a16:creationId xmlns:a16="http://schemas.microsoft.com/office/drawing/2014/main" id="{B8CD89A6-87B7-4A8E-B0FA-793867552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671"/>
              <a:ext cx="49" cy="77"/>
            </a:xfrm>
            <a:custGeom>
              <a:avLst/>
              <a:gdLst>
                <a:gd name="T0" fmla="*/ 6 w 13"/>
                <a:gd name="T1" fmla="*/ 17 h 20"/>
                <a:gd name="T2" fmla="*/ 8 w 13"/>
                <a:gd name="T3" fmla="*/ 20 h 20"/>
                <a:gd name="T4" fmla="*/ 13 w 13"/>
                <a:gd name="T5" fmla="*/ 1 h 20"/>
                <a:gd name="T6" fmla="*/ 13 w 13"/>
                <a:gd name="T7" fmla="*/ 1 h 20"/>
                <a:gd name="T8" fmla="*/ 11 w 13"/>
                <a:gd name="T9" fmla="*/ 0 h 20"/>
                <a:gd name="T10" fmla="*/ 3 w 13"/>
                <a:gd name="T11" fmla="*/ 0 h 20"/>
                <a:gd name="T12" fmla="*/ 1 w 13"/>
                <a:gd name="T13" fmla="*/ 4 h 20"/>
                <a:gd name="T14" fmla="*/ 6 w 13"/>
                <a:gd name="T1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6" y="17"/>
                  </a:moveTo>
                  <a:cubicBezTo>
                    <a:pt x="6" y="18"/>
                    <a:pt x="7" y="19"/>
                    <a:pt x="8" y="20"/>
                  </a:cubicBezTo>
                  <a:cubicBezTo>
                    <a:pt x="11" y="15"/>
                    <a:pt x="10" y="7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6" y="0"/>
                    <a:pt x="3" y="0"/>
                  </a:cubicBezTo>
                  <a:cubicBezTo>
                    <a:pt x="0" y="0"/>
                    <a:pt x="0" y="1"/>
                    <a:pt x="1" y="4"/>
                  </a:cubicBezTo>
                  <a:cubicBezTo>
                    <a:pt x="3" y="8"/>
                    <a:pt x="3" y="13"/>
                    <a:pt x="6" y="17"/>
                  </a:cubicBezTo>
                  <a:close/>
                </a:path>
              </a:pathLst>
            </a:custGeom>
            <a:solidFill>
              <a:srgbClr val="CAA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79" name="Freeform 47">
              <a:extLst>
                <a:ext uri="{FF2B5EF4-FFF2-40B4-BE49-F238E27FC236}">
                  <a16:creationId xmlns:a16="http://schemas.microsoft.com/office/drawing/2014/main" id="{96D16264-142B-4354-A2F1-7BDF0C1C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663"/>
              <a:ext cx="42" cy="43"/>
            </a:xfrm>
            <a:custGeom>
              <a:avLst/>
              <a:gdLst>
                <a:gd name="T0" fmla="*/ 8 w 11"/>
                <a:gd name="T1" fmla="*/ 10 h 11"/>
                <a:gd name="T2" fmla="*/ 8 w 11"/>
                <a:gd name="T3" fmla="*/ 11 h 11"/>
                <a:gd name="T4" fmla="*/ 7 w 11"/>
                <a:gd name="T5" fmla="*/ 11 h 11"/>
                <a:gd name="T6" fmla="*/ 1 w 11"/>
                <a:gd name="T7" fmla="*/ 5 h 11"/>
                <a:gd name="T8" fmla="*/ 0 w 11"/>
                <a:gd name="T9" fmla="*/ 1 h 11"/>
                <a:gd name="T10" fmla="*/ 1 w 11"/>
                <a:gd name="T11" fmla="*/ 0 h 11"/>
                <a:gd name="T12" fmla="*/ 2 w 11"/>
                <a:gd name="T13" fmla="*/ 0 h 11"/>
                <a:gd name="T14" fmla="*/ 10 w 11"/>
                <a:gd name="T15" fmla="*/ 3 h 11"/>
                <a:gd name="T16" fmla="*/ 8 w 11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8" y="1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10"/>
                    <a:pt x="2" y="7"/>
                    <a:pt x="1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0"/>
                    <a:pt x="8" y="1"/>
                    <a:pt x="10" y="3"/>
                  </a:cubicBezTo>
                  <a:cubicBezTo>
                    <a:pt x="11" y="5"/>
                    <a:pt x="9" y="8"/>
                    <a:pt x="8" y="1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0" name="Freeform 48">
              <a:extLst>
                <a:ext uri="{FF2B5EF4-FFF2-40B4-BE49-F238E27FC236}">
                  <a16:creationId xmlns:a16="http://schemas.microsoft.com/office/drawing/2014/main" id="{4F3D6B1D-DE79-4EE7-AF69-D28BA578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663"/>
              <a:ext cx="38" cy="43"/>
            </a:xfrm>
            <a:custGeom>
              <a:avLst/>
              <a:gdLst>
                <a:gd name="T0" fmla="*/ 0 w 10"/>
                <a:gd name="T1" fmla="*/ 4 h 11"/>
                <a:gd name="T2" fmla="*/ 0 w 10"/>
                <a:gd name="T3" fmla="*/ 3 h 11"/>
                <a:gd name="T4" fmla="*/ 1 w 10"/>
                <a:gd name="T5" fmla="*/ 2 h 11"/>
                <a:gd name="T6" fmla="*/ 7 w 10"/>
                <a:gd name="T7" fmla="*/ 0 h 11"/>
                <a:gd name="T8" fmla="*/ 9 w 10"/>
                <a:gd name="T9" fmla="*/ 1 h 11"/>
                <a:gd name="T10" fmla="*/ 10 w 10"/>
                <a:gd name="T11" fmla="*/ 3 h 11"/>
                <a:gd name="T12" fmla="*/ 8 w 10"/>
                <a:gd name="T13" fmla="*/ 7 h 11"/>
                <a:gd name="T14" fmla="*/ 4 w 10"/>
                <a:gd name="T15" fmla="*/ 9 h 11"/>
                <a:gd name="T16" fmla="*/ 1 w 10"/>
                <a:gd name="T17" fmla="*/ 10 h 11"/>
                <a:gd name="T18" fmla="*/ 0 w 10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1">
                  <a:moveTo>
                    <a:pt x="0" y="4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4"/>
                    <a:pt x="9" y="6"/>
                    <a:pt x="8" y="7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3" y="10"/>
                    <a:pt x="2" y="11"/>
                    <a:pt x="1" y="10"/>
                  </a:cubicBezTo>
                  <a:cubicBezTo>
                    <a:pt x="0" y="8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1" name="Freeform 49">
              <a:extLst>
                <a:ext uri="{FF2B5EF4-FFF2-40B4-BE49-F238E27FC236}">
                  <a16:creationId xmlns:a16="http://schemas.microsoft.com/office/drawing/2014/main" id="{3FF21C39-B8CD-4F48-AC8D-A47644D7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444"/>
              <a:ext cx="720" cy="715"/>
            </a:xfrm>
            <a:custGeom>
              <a:avLst/>
              <a:gdLst>
                <a:gd name="T0" fmla="*/ 4 w 188"/>
                <a:gd name="T1" fmla="*/ 135 h 186"/>
                <a:gd name="T2" fmla="*/ 18 w 188"/>
                <a:gd name="T3" fmla="*/ 119 h 186"/>
                <a:gd name="T4" fmla="*/ 40 w 188"/>
                <a:gd name="T5" fmla="*/ 76 h 186"/>
                <a:gd name="T6" fmla="*/ 75 w 188"/>
                <a:gd name="T7" fmla="*/ 43 h 186"/>
                <a:gd name="T8" fmla="*/ 93 w 188"/>
                <a:gd name="T9" fmla="*/ 21 h 186"/>
                <a:gd name="T10" fmla="*/ 109 w 188"/>
                <a:gd name="T11" fmla="*/ 4 h 186"/>
                <a:gd name="T12" fmla="*/ 124 w 188"/>
                <a:gd name="T13" fmla="*/ 1 h 186"/>
                <a:gd name="T14" fmla="*/ 146 w 188"/>
                <a:gd name="T15" fmla="*/ 4 h 186"/>
                <a:gd name="T16" fmla="*/ 155 w 188"/>
                <a:gd name="T17" fmla="*/ 13 h 186"/>
                <a:gd name="T18" fmla="*/ 172 w 188"/>
                <a:gd name="T19" fmla="*/ 66 h 186"/>
                <a:gd name="T20" fmla="*/ 183 w 188"/>
                <a:gd name="T21" fmla="*/ 98 h 186"/>
                <a:gd name="T22" fmla="*/ 185 w 188"/>
                <a:gd name="T23" fmla="*/ 145 h 186"/>
                <a:gd name="T24" fmla="*/ 182 w 188"/>
                <a:gd name="T25" fmla="*/ 153 h 186"/>
                <a:gd name="T26" fmla="*/ 171 w 188"/>
                <a:gd name="T27" fmla="*/ 162 h 186"/>
                <a:gd name="T28" fmla="*/ 130 w 188"/>
                <a:gd name="T29" fmla="*/ 183 h 186"/>
                <a:gd name="T30" fmla="*/ 91 w 188"/>
                <a:gd name="T31" fmla="*/ 183 h 186"/>
                <a:gd name="T32" fmla="*/ 46 w 188"/>
                <a:gd name="T33" fmla="*/ 186 h 186"/>
                <a:gd name="T34" fmla="*/ 7 w 188"/>
                <a:gd name="T35" fmla="*/ 171 h 186"/>
                <a:gd name="T36" fmla="*/ 4 w 188"/>
                <a:gd name="T37" fmla="*/ 13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186">
                  <a:moveTo>
                    <a:pt x="4" y="135"/>
                  </a:moveTo>
                  <a:cubicBezTo>
                    <a:pt x="7" y="129"/>
                    <a:pt x="13" y="124"/>
                    <a:pt x="18" y="119"/>
                  </a:cubicBezTo>
                  <a:cubicBezTo>
                    <a:pt x="29" y="107"/>
                    <a:pt x="31" y="89"/>
                    <a:pt x="40" y="76"/>
                  </a:cubicBezTo>
                  <a:cubicBezTo>
                    <a:pt x="49" y="62"/>
                    <a:pt x="63" y="53"/>
                    <a:pt x="75" y="43"/>
                  </a:cubicBezTo>
                  <a:cubicBezTo>
                    <a:pt x="82" y="36"/>
                    <a:pt x="88" y="29"/>
                    <a:pt x="93" y="21"/>
                  </a:cubicBezTo>
                  <a:cubicBezTo>
                    <a:pt x="98" y="15"/>
                    <a:pt x="102" y="7"/>
                    <a:pt x="109" y="4"/>
                  </a:cubicBezTo>
                  <a:cubicBezTo>
                    <a:pt x="114" y="1"/>
                    <a:pt x="119" y="1"/>
                    <a:pt x="124" y="1"/>
                  </a:cubicBezTo>
                  <a:cubicBezTo>
                    <a:pt x="131" y="0"/>
                    <a:pt x="140" y="0"/>
                    <a:pt x="146" y="4"/>
                  </a:cubicBezTo>
                  <a:cubicBezTo>
                    <a:pt x="150" y="6"/>
                    <a:pt x="152" y="10"/>
                    <a:pt x="155" y="13"/>
                  </a:cubicBezTo>
                  <a:cubicBezTo>
                    <a:pt x="164" y="29"/>
                    <a:pt x="166" y="49"/>
                    <a:pt x="172" y="66"/>
                  </a:cubicBezTo>
                  <a:cubicBezTo>
                    <a:pt x="175" y="77"/>
                    <a:pt x="180" y="87"/>
                    <a:pt x="183" y="98"/>
                  </a:cubicBezTo>
                  <a:cubicBezTo>
                    <a:pt x="188" y="113"/>
                    <a:pt x="188" y="129"/>
                    <a:pt x="185" y="145"/>
                  </a:cubicBezTo>
                  <a:cubicBezTo>
                    <a:pt x="184" y="148"/>
                    <a:pt x="183" y="151"/>
                    <a:pt x="182" y="153"/>
                  </a:cubicBezTo>
                  <a:cubicBezTo>
                    <a:pt x="179" y="157"/>
                    <a:pt x="175" y="160"/>
                    <a:pt x="171" y="162"/>
                  </a:cubicBezTo>
                  <a:cubicBezTo>
                    <a:pt x="159" y="171"/>
                    <a:pt x="145" y="180"/>
                    <a:pt x="130" y="183"/>
                  </a:cubicBezTo>
                  <a:cubicBezTo>
                    <a:pt x="117" y="185"/>
                    <a:pt x="104" y="183"/>
                    <a:pt x="91" y="183"/>
                  </a:cubicBezTo>
                  <a:cubicBezTo>
                    <a:pt x="76" y="183"/>
                    <a:pt x="62" y="186"/>
                    <a:pt x="46" y="186"/>
                  </a:cubicBezTo>
                  <a:cubicBezTo>
                    <a:pt x="34" y="186"/>
                    <a:pt x="15" y="183"/>
                    <a:pt x="7" y="171"/>
                  </a:cubicBezTo>
                  <a:cubicBezTo>
                    <a:pt x="2" y="163"/>
                    <a:pt x="0" y="144"/>
                    <a:pt x="4" y="135"/>
                  </a:cubicBezTo>
                  <a:close/>
                </a:path>
              </a:pathLst>
            </a:custGeom>
            <a:solidFill>
              <a:srgbClr val="5D78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2" name="Freeform 50">
              <a:extLst>
                <a:ext uri="{FF2B5EF4-FFF2-40B4-BE49-F238E27FC236}">
                  <a16:creationId xmlns:a16="http://schemas.microsoft.com/office/drawing/2014/main" id="{AA51367B-7B23-47DD-807B-27A5916D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725"/>
              <a:ext cx="410" cy="280"/>
            </a:xfrm>
            <a:custGeom>
              <a:avLst/>
              <a:gdLst>
                <a:gd name="T0" fmla="*/ 106 w 107"/>
                <a:gd name="T1" fmla="*/ 44 h 73"/>
                <a:gd name="T2" fmla="*/ 81 w 107"/>
                <a:gd name="T3" fmla="*/ 48 h 73"/>
                <a:gd name="T4" fmla="*/ 80 w 107"/>
                <a:gd name="T5" fmla="*/ 47 h 73"/>
                <a:gd name="T6" fmla="*/ 75 w 107"/>
                <a:gd name="T7" fmla="*/ 44 h 73"/>
                <a:gd name="T8" fmla="*/ 73 w 107"/>
                <a:gd name="T9" fmla="*/ 39 h 73"/>
                <a:gd name="T10" fmla="*/ 105 w 107"/>
                <a:gd name="T11" fmla="*/ 8 h 73"/>
                <a:gd name="T12" fmla="*/ 104 w 107"/>
                <a:gd name="T13" fmla="*/ 7 h 73"/>
                <a:gd name="T14" fmla="*/ 72 w 107"/>
                <a:gd name="T15" fmla="*/ 36 h 73"/>
                <a:gd name="T16" fmla="*/ 71 w 107"/>
                <a:gd name="T17" fmla="*/ 35 h 73"/>
                <a:gd name="T18" fmla="*/ 88 w 107"/>
                <a:gd name="T19" fmla="*/ 1 h 73"/>
                <a:gd name="T20" fmla="*/ 87 w 107"/>
                <a:gd name="T21" fmla="*/ 0 h 73"/>
                <a:gd name="T22" fmla="*/ 70 w 107"/>
                <a:gd name="T23" fmla="*/ 31 h 73"/>
                <a:gd name="T24" fmla="*/ 67 w 107"/>
                <a:gd name="T25" fmla="*/ 27 h 73"/>
                <a:gd name="T26" fmla="*/ 59 w 107"/>
                <a:gd name="T27" fmla="*/ 21 h 73"/>
                <a:gd name="T28" fmla="*/ 53 w 107"/>
                <a:gd name="T29" fmla="*/ 23 h 73"/>
                <a:gd name="T30" fmla="*/ 52 w 107"/>
                <a:gd name="T31" fmla="*/ 18 h 73"/>
                <a:gd name="T32" fmla="*/ 50 w 107"/>
                <a:gd name="T33" fmla="*/ 19 h 73"/>
                <a:gd name="T34" fmla="*/ 52 w 107"/>
                <a:gd name="T35" fmla="*/ 25 h 73"/>
                <a:gd name="T36" fmla="*/ 49 w 107"/>
                <a:gd name="T37" fmla="*/ 27 h 73"/>
                <a:gd name="T38" fmla="*/ 45 w 107"/>
                <a:gd name="T39" fmla="*/ 15 h 73"/>
                <a:gd name="T40" fmla="*/ 44 w 107"/>
                <a:gd name="T41" fmla="*/ 16 h 73"/>
                <a:gd name="T42" fmla="*/ 47 w 107"/>
                <a:gd name="T43" fmla="*/ 29 h 73"/>
                <a:gd name="T44" fmla="*/ 44 w 107"/>
                <a:gd name="T45" fmla="*/ 32 h 73"/>
                <a:gd name="T46" fmla="*/ 33 w 107"/>
                <a:gd name="T47" fmla="*/ 2 h 73"/>
                <a:gd name="T48" fmla="*/ 32 w 107"/>
                <a:gd name="T49" fmla="*/ 3 h 73"/>
                <a:gd name="T50" fmla="*/ 42 w 107"/>
                <a:gd name="T51" fmla="*/ 34 h 73"/>
                <a:gd name="T52" fmla="*/ 35 w 107"/>
                <a:gd name="T53" fmla="*/ 39 h 73"/>
                <a:gd name="T54" fmla="*/ 27 w 107"/>
                <a:gd name="T55" fmla="*/ 42 h 73"/>
                <a:gd name="T56" fmla="*/ 24 w 107"/>
                <a:gd name="T57" fmla="*/ 44 h 73"/>
                <a:gd name="T58" fmla="*/ 10 w 107"/>
                <a:gd name="T59" fmla="*/ 34 h 73"/>
                <a:gd name="T60" fmla="*/ 9 w 107"/>
                <a:gd name="T61" fmla="*/ 34 h 73"/>
                <a:gd name="T62" fmla="*/ 22 w 107"/>
                <a:gd name="T63" fmla="*/ 45 h 73"/>
                <a:gd name="T64" fmla="*/ 20 w 107"/>
                <a:gd name="T65" fmla="*/ 49 h 73"/>
                <a:gd name="T66" fmla="*/ 20 w 107"/>
                <a:gd name="T67" fmla="*/ 50 h 73"/>
                <a:gd name="T68" fmla="*/ 1 w 107"/>
                <a:gd name="T69" fmla="*/ 47 h 73"/>
                <a:gd name="T70" fmla="*/ 0 w 107"/>
                <a:gd name="T71" fmla="*/ 48 h 73"/>
                <a:gd name="T72" fmla="*/ 20 w 107"/>
                <a:gd name="T73" fmla="*/ 52 h 73"/>
                <a:gd name="T74" fmla="*/ 31 w 107"/>
                <a:gd name="T75" fmla="*/ 55 h 73"/>
                <a:gd name="T76" fmla="*/ 32 w 107"/>
                <a:gd name="T77" fmla="*/ 55 h 73"/>
                <a:gd name="T78" fmla="*/ 18 w 107"/>
                <a:gd name="T79" fmla="*/ 70 h 73"/>
                <a:gd name="T80" fmla="*/ 19 w 107"/>
                <a:gd name="T81" fmla="*/ 70 h 73"/>
                <a:gd name="T82" fmla="*/ 37 w 107"/>
                <a:gd name="T83" fmla="*/ 55 h 73"/>
                <a:gd name="T84" fmla="*/ 53 w 107"/>
                <a:gd name="T85" fmla="*/ 57 h 73"/>
                <a:gd name="T86" fmla="*/ 60 w 107"/>
                <a:gd name="T87" fmla="*/ 58 h 73"/>
                <a:gd name="T88" fmla="*/ 63 w 107"/>
                <a:gd name="T89" fmla="*/ 71 h 73"/>
                <a:gd name="T90" fmla="*/ 64 w 107"/>
                <a:gd name="T91" fmla="*/ 71 h 73"/>
                <a:gd name="T92" fmla="*/ 62 w 107"/>
                <a:gd name="T93" fmla="*/ 59 h 73"/>
                <a:gd name="T94" fmla="*/ 77 w 107"/>
                <a:gd name="T95" fmla="*/ 60 h 73"/>
                <a:gd name="T96" fmla="*/ 86 w 107"/>
                <a:gd name="T97" fmla="*/ 72 h 73"/>
                <a:gd name="T98" fmla="*/ 88 w 107"/>
                <a:gd name="T99" fmla="*/ 72 h 73"/>
                <a:gd name="T100" fmla="*/ 81 w 107"/>
                <a:gd name="T101" fmla="*/ 60 h 73"/>
                <a:gd name="T102" fmla="*/ 84 w 107"/>
                <a:gd name="T103" fmla="*/ 60 h 73"/>
                <a:gd name="T104" fmla="*/ 89 w 107"/>
                <a:gd name="T105" fmla="*/ 59 h 73"/>
                <a:gd name="T106" fmla="*/ 92 w 107"/>
                <a:gd name="T107" fmla="*/ 54 h 73"/>
                <a:gd name="T108" fmla="*/ 88 w 107"/>
                <a:gd name="T109" fmla="*/ 51 h 73"/>
                <a:gd name="T110" fmla="*/ 84 w 107"/>
                <a:gd name="T111" fmla="*/ 49 h 73"/>
                <a:gd name="T112" fmla="*/ 106 w 107"/>
                <a:gd name="T113" fmla="*/ 46 h 73"/>
                <a:gd name="T114" fmla="*/ 106 w 107"/>
                <a:gd name="T115" fmla="*/ 4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73">
                  <a:moveTo>
                    <a:pt x="106" y="44"/>
                  </a:moveTo>
                  <a:cubicBezTo>
                    <a:pt x="98" y="44"/>
                    <a:pt x="89" y="45"/>
                    <a:pt x="81" y="48"/>
                  </a:cubicBezTo>
                  <a:cubicBezTo>
                    <a:pt x="81" y="47"/>
                    <a:pt x="80" y="47"/>
                    <a:pt x="80" y="47"/>
                  </a:cubicBezTo>
                  <a:cubicBezTo>
                    <a:pt x="78" y="46"/>
                    <a:pt x="76" y="45"/>
                    <a:pt x="75" y="44"/>
                  </a:cubicBezTo>
                  <a:cubicBezTo>
                    <a:pt x="74" y="43"/>
                    <a:pt x="73" y="41"/>
                    <a:pt x="73" y="39"/>
                  </a:cubicBezTo>
                  <a:cubicBezTo>
                    <a:pt x="80" y="26"/>
                    <a:pt x="91" y="15"/>
                    <a:pt x="105" y="8"/>
                  </a:cubicBezTo>
                  <a:cubicBezTo>
                    <a:pt x="105" y="8"/>
                    <a:pt x="105" y="7"/>
                    <a:pt x="104" y="7"/>
                  </a:cubicBezTo>
                  <a:cubicBezTo>
                    <a:pt x="91" y="13"/>
                    <a:pt x="79" y="24"/>
                    <a:pt x="72" y="36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76" y="23"/>
                    <a:pt x="81" y="12"/>
                    <a:pt x="88" y="1"/>
                  </a:cubicBezTo>
                  <a:cubicBezTo>
                    <a:pt x="88" y="0"/>
                    <a:pt x="88" y="0"/>
                    <a:pt x="87" y="0"/>
                  </a:cubicBezTo>
                  <a:cubicBezTo>
                    <a:pt x="80" y="10"/>
                    <a:pt x="74" y="20"/>
                    <a:pt x="70" y="31"/>
                  </a:cubicBezTo>
                  <a:cubicBezTo>
                    <a:pt x="69" y="30"/>
                    <a:pt x="68" y="28"/>
                    <a:pt x="67" y="27"/>
                  </a:cubicBezTo>
                  <a:cubicBezTo>
                    <a:pt x="65" y="24"/>
                    <a:pt x="62" y="21"/>
                    <a:pt x="59" y="21"/>
                  </a:cubicBezTo>
                  <a:cubicBezTo>
                    <a:pt x="57" y="21"/>
                    <a:pt x="55" y="22"/>
                    <a:pt x="53" y="23"/>
                  </a:cubicBezTo>
                  <a:cubicBezTo>
                    <a:pt x="53" y="22"/>
                    <a:pt x="52" y="20"/>
                    <a:pt x="52" y="18"/>
                  </a:cubicBezTo>
                  <a:cubicBezTo>
                    <a:pt x="51" y="17"/>
                    <a:pt x="50" y="18"/>
                    <a:pt x="50" y="19"/>
                  </a:cubicBezTo>
                  <a:cubicBezTo>
                    <a:pt x="51" y="21"/>
                    <a:pt x="51" y="23"/>
                    <a:pt x="52" y="25"/>
                  </a:cubicBezTo>
                  <a:cubicBezTo>
                    <a:pt x="51" y="25"/>
                    <a:pt x="50" y="26"/>
                    <a:pt x="49" y="27"/>
                  </a:cubicBezTo>
                  <a:cubicBezTo>
                    <a:pt x="48" y="23"/>
                    <a:pt x="47" y="19"/>
                    <a:pt x="45" y="15"/>
                  </a:cubicBezTo>
                  <a:cubicBezTo>
                    <a:pt x="45" y="15"/>
                    <a:pt x="44" y="15"/>
                    <a:pt x="44" y="16"/>
                  </a:cubicBezTo>
                  <a:cubicBezTo>
                    <a:pt x="46" y="20"/>
                    <a:pt x="47" y="24"/>
                    <a:pt x="47" y="29"/>
                  </a:cubicBezTo>
                  <a:cubicBezTo>
                    <a:pt x="46" y="30"/>
                    <a:pt x="45" y="31"/>
                    <a:pt x="44" y="32"/>
                  </a:cubicBezTo>
                  <a:cubicBezTo>
                    <a:pt x="42" y="22"/>
                    <a:pt x="37" y="12"/>
                    <a:pt x="33" y="2"/>
                  </a:cubicBezTo>
                  <a:cubicBezTo>
                    <a:pt x="32" y="2"/>
                    <a:pt x="31" y="2"/>
                    <a:pt x="32" y="3"/>
                  </a:cubicBezTo>
                  <a:cubicBezTo>
                    <a:pt x="36" y="13"/>
                    <a:pt x="40" y="23"/>
                    <a:pt x="42" y="34"/>
                  </a:cubicBezTo>
                  <a:cubicBezTo>
                    <a:pt x="40" y="36"/>
                    <a:pt x="38" y="38"/>
                    <a:pt x="35" y="39"/>
                  </a:cubicBezTo>
                  <a:cubicBezTo>
                    <a:pt x="33" y="40"/>
                    <a:pt x="30" y="41"/>
                    <a:pt x="27" y="42"/>
                  </a:cubicBezTo>
                  <a:cubicBezTo>
                    <a:pt x="26" y="43"/>
                    <a:pt x="25" y="43"/>
                    <a:pt x="24" y="44"/>
                  </a:cubicBezTo>
                  <a:cubicBezTo>
                    <a:pt x="19" y="42"/>
                    <a:pt x="14" y="38"/>
                    <a:pt x="10" y="34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13" y="39"/>
                    <a:pt x="17" y="43"/>
                    <a:pt x="22" y="45"/>
                  </a:cubicBezTo>
                  <a:cubicBezTo>
                    <a:pt x="22" y="46"/>
                    <a:pt x="21" y="47"/>
                    <a:pt x="20" y="49"/>
                  </a:cubicBezTo>
                  <a:cubicBezTo>
                    <a:pt x="20" y="49"/>
                    <a:pt x="20" y="49"/>
                    <a:pt x="20" y="50"/>
                  </a:cubicBezTo>
                  <a:cubicBezTo>
                    <a:pt x="14" y="50"/>
                    <a:pt x="7" y="49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6" y="50"/>
                    <a:pt x="13" y="52"/>
                    <a:pt x="20" y="52"/>
                  </a:cubicBezTo>
                  <a:cubicBezTo>
                    <a:pt x="20" y="57"/>
                    <a:pt x="27" y="55"/>
                    <a:pt x="31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26" y="58"/>
                    <a:pt x="21" y="63"/>
                    <a:pt x="18" y="70"/>
                  </a:cubicBezTo>
                  <a:cubicBezTo>
                    <a:pt x="17" y="70"/>
                    <a:pt x="18" y="71"/>
                    <a:pt x="19" y="70"/>
                  </a:cubicBezTo>
                  <a:cubicBezTo>
                    <a:pt x="23" y="63"/>
                    <a:pt x="29" y="57"/>
                    <a:pt x="37" y="55"/>
                  </a:cubicBezTo>
                  <a:cubicBezTo>
                    <a:pt x="42" y="55"/>
                    <a:pt x="48" y="56"/>
                    <a:pt x="53" y="57"/>
                  </a:cubicBezTo>
                  <a:cubicBezTo>
                    <a:pt x="55" y="58"/>
                    <a:pt x="58" y="58"/>
                    <a:pt x="60" y="58"/>
                  </a:cubicBezTo>
                  <a:cubicBezTo>
                    <a:pt x="62" y="62"/>
                    <a:pt x="63" y="66"/>
                    <a:pt x="63" y="71"/>
                  </a:cubicBezTo>
                  <a:cubicBezTo>
                    <a:pt x="63" y="71"/>
                    <a:pt x="64" y="71"/>
                    <a:pt x="64" y="71"/>
                  </a:cubicBezTo>
                  <a:cubicBezTo>
                    <a:pt x="64" y="67"/>
                    <a:pt x="64" y="62"/>
                    <a:pt x="62" y="59"/>
                  </a:cubicBezTo>
                  <a:cubicBezTo>
                    <a:pt x="67" y="59"/>
                    <a:pt x="72" y="59"/>
                    <a:pt x="77" y="60"/>
                  </a:cubicBezTo>
                  <a:cubicBezTo>
                    <a:pt x="81" y="63"/>
                    <a:pt x="84" y="67"/>
                    <a:pt x="86" y="72"/>
                  </a:cubicBezTo>
                  <a:cubicBezTo>
                    <a:pt x="86" y="73"/>
                    <a:pt x="88" y="72"/>
                    <a:pt x="88" y="72"/>
                  </a:cubicBezTo>
                  <a:cubicBezTo>
                    <a:pt x="86" y="67"/>
                    <a:pt x="84" y="63"/>
                    <a:pt x="81" y="60"/>
                  </a:cubicBezTo>
                  <a:cubicBezTo>
                    <a:pt x="82" y="60"/>
                    <a:pt x="83" y="60"/>
                    <a:pt x="84" y="60"/>
                  </a:cubicBezTo>
                  <a:cubicBezTo>
                    <a:pt x="86" y="60"/>
                    <a:pt x="88" y="60"/>
                    <a:pt x="89" y="59"/>
                  </a:cubicBezTo>
                  <a:cubicBezTo>
                    <a:pt x="91" y="58"/>
                    <a:pt x="92" y="56"/>
                    <a:pt x="92" y="54"/>
                  </a:cubicBezTo>
                  <a:cubicBezTo>
                    <a:pt x="91" y="53"/>
                    <a:pt x="90" y="52"/>
                    <a:pt x="88" y="51"/>
                  </a:cubicBezTo>
                  <a:cubicBezTo>
                    <a:pt x="87" y="51"/>
                    <a:pt x="86" y="50"/>
                    <a:pt x="84" y="49"/>
                  </a:cubicBezTo>
                  <a:cubicBezTo>
                    <a:pt x="91" y="47"/>
                    <a:pt x="98" y="46"/>
                    <a:pt x="106" y="46"/>
                  </a:cubicBezTo>
                  <a:cubicBezTo>
                    <a:pt x="107" y="46"/>
                    <a:pt x="107" y="45"/>
                    <a:pt x="106" y="44"/>
                  </a:cubicBezTo>
                  <a:close/>
                </a:path>
              </a:pathLst>
            </a:custGeom>
            <a:solidFill>
              <a:srgbClr val="566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3" name="Freeform 51">
              <a:extLst>
                <a:ext uri="{FF2B5EF4-FFF2-40B4-BE49-F238E27FC236}">
                  <a16:creationId xmlns:a16="http://schemas.microsoft.com/office/drawing/2014/main" id="{83AD1C1A-B98A-4815-B9F3-47D01652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498"/>
              <a:ext cx="49" cy="65"/>
            </a:xfrm>
            <a:custGeom>
              <a:avLst/>
              <a:gdLst>
                <a:gd name="T0" fmla="*/ 10 w 13"/>
                <a:gd name="T1" fmla="*/ 11 h 17"/>
                <a:gd name="T2" fmla="*/ 9 w 13"/>
                <a:gd name="T3" fmla="*/ 8 h 17"/>
                <a:gd name="T4" fmla="*/ 7 w 13"/>
                <a:gd name="T5" fmla="*/ 4 h 17"/>
                <a:gd name="T6" fmla="*/ 5 w 13"/>
                <a:gd name="T7" fmla="*/ 1 h 17"/>
                <a:gd name="T8" fmla="*/ 2 w 13"/>
                <a:gd name="T9" fmla="*/ 1 h 17"/>
                <a:gd name="T10" fmla="*/ 0 w 13"/>
                <a:gd name="T11" fmla="*/ 2 h 17"/>
                <a:gd name="T12" fmla="*/ 1 w 13"/>
                <a:gd name="T13" fmla="*/ 8 h 17"/>
                <a:gd name="T14" fmla="*/ 3 w 13"/>
                <a:gd name="T15" fmla="*/ 14 h 17"/>
                <a:gd name="T16" fmla="*/ 4 w 13"/>
                <a:gd name="T17" fmla="*/ 12 h 17"/>
                <a:gd name="T18" fmla="*/ 13 w 13"/>
                <a:gd name="T19" fmla="*/ 17 h 17"/>
                <a:gd name="T20" fmla="*/ 10 w 13"/>
                <a:gd name="T2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0" y="11"/>
                  </a:moveTo>
                  <a:cubicBezTo>
                    <a:pt x="10" y="10"/>
                    <a:pt x="10" y="9"/>
                    <a:pt x="9" y="8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6"/>
                    <a:pt x="1" y="8"/>
                  </a:cubicBezTo>
                  <a:cubicBezTo>
                    <a:pt x="2" y="10"/>
                    <a:pt x="3" y="12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6" y="15"/>
                    <a:pt x="10" y="17"/>
                    <a:pt x="13" y="17"/>
                  </a:cubicBezTo>
                  <a:cubicBezTo>
                    <a:pt x="12" y="15"/>
                    <a:pt x="11" y="13"/>
                    <a:pt x="10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4" name="Freeform 52">
              <a:extLst>
                <a:ext uri="{FF2B5EF4-FFF2-40B4-BE49-F238E27FC236}">
                  <a16:creationId xmlns:a16="http://schemas.microsoft.com/office/drawing/2014/main" id="{958B5488-776B-4ABB-BD4F-A524B6A8A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498"/>
              <a:ext cx="38" cy="73"/>
            </a:xfrm>
            <a:custGeom>
              <a:avLst/>
              <a:gdLst>
                <a:gd name="T0" fmla="*/ 10 w 10"/>
                <a:gd name="T1" fmla="*/ 13 h 19"/>
                <a:gd name="T2" fmla="*/ 7 w 10"/>
                <a:gd name="T3" fmla="*/ 12 h 19"/>
                <a:gd name="T4" fmla="*/ 0 w 10"/>
                <a:gd name="T5" fmla="*/ 19 h 19"/>
                <a:gd name="T6" fmla="*/ 2 w 10"/>
                <a:gd name="T7" fmla="*/ 12 h 19"/>
                <a:gd name="T8" fmla="*/ 3 w 10"/>
                <a:gd name="T9" fmla="*/ 8 h 19"/>
                <a:gd name="T10" fmla="*/ 5 w 10"/>
                <a:gd name="T11" fmla="*/ 5 h 19"/>
                <a:gd name="T12" fmla="*/ 7 w 10"/>
                <a:gd name="T13" fmla="*/ 3 h 19"/>
                <a:gd name="T14" fmla="*/ 8 w 10"/>
                <a:gd name="T15" fmla="*/ 1 h 19"/>
                <a:gd name="T16" fmla="*/ 8 w 10"/>
                <a:gd name="T17" fmla="*/ 4 h 19"/>
                <a:gd name="T18" fmla="*/ 10 w 10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10" y="13"/>
                  </a:moveTo>
                  <a:cubicBezTo>
                    <a:pt x="9" y="12"/>
                    <a:pt x="8" y="12"/>
                    <a:pt x="7" y="12"/>
                  </a:cubicBezTo>
                  <a:cubicBezTo>
                    <a:pt x="6" y="15"/>
                    <a:pt x="3" y="17"/>
                    <a:pt x="0" y="19"/>
                  </a:cubicBezTo>
                  <a:cubicBezTo>
                    <a:pt x="2" y="17"/>
                    <a:pt x="1" y="14"/>
                    <a:pt x="2" y="12"/>
                  </a:cubicBezTo>
                  <a:cubicBezTo>
                    <a:pt x="2" y="11"/>
                    <a:pt x="3" y="9"/>
                    <a:pt x="3" y="8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9" y="0"/>
                    <a:pt x="8" y="3"/>
                    <a:pt x="8" y="4"/>
                  </a:cubicBezTo>
                  <a:cubicBezTo>
                    <a:pt x="8" y="7"/>
                    <a:pt x="8" y="10"/>
                    <a:pt x="10" y="1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5" name="Freeform 53">
              <a:extLst>
                <a:ext uri="{FF2B5EF4-FFF2-40B4-BE49-F238E27FC236}">
                  <a16:creationId xmlns:a16="http://schemas.microsoft.com/office/drawing/2014/main" id="{D5FB45AF-3694-4FBF-8763-23BD04353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402"/>
              <a:ext cx="130" cy="181"/>
            </a:xfrm>
            <a:custGeom>
              <a:avLst/>
              <a:gdLst>
                <a:gd name="T0" fmla="*/ 33 w 34"/>
                <a:gd name="T1" fmla="*/ 15 h 47"/>
                <a:gd name="T2" fmla="*/ 17 w 34"/>
                <a:gd name="T3" fmla="*/ 0 h 47"/>
                <a:gd name="T4" fmla="*/ 0 w 34"/>
                <a:gd name="T5" fmla="*/ 15 h 47"/>
                <a:gd name="T6" fmla="*/ 0 w 34"/>
                <a:gd name="T7" fmla="*/ 20 h 47"/>
                <a:gd name="T8" fmla="*/ 0 w 34"/>
                <a:gd name="T9" fmla="*/ 21 h 47"/>
                <a:gd name="T10" fmla="*/ 1 w 34"/>
                <a:gd name="T11" fmla="*/ 30 h 47"/>
                <a:gd name="T12" fmla="*/ 11 w 34"/>
                <a:gd name="T13" fmla="*/ 45 h 47"/>
                <a:gd name="T14" fmla="*/ 18 w 34"/>
                <a:gd name="T15" fmla="*/ 47 h 47"/>
                <a:gd name="T16" fmla="*/ 26 w 34"/>
                <a:gd name="T17" fmla="*/ 43 h 47"/>
                <a:gd name="T18" fmla="*/ 33 w 34"/>
                <a:gd name="T19" fmla="*/ 17 h 47"/>
                <a:gd name="T20" fmla="*/ 33 w 34"/>
                <a:gd name="T21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47">
                  <a:moveTo>
                    <a:pt x="33" y="15"/>
                  </a:moveTo>
                  <a:cubicBezTo>
                    <a:pt x="33" y="7"/>
                    <a:pt x="26" y="0"/>
                    <a:pt x="17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4"/>
                    <a:pt x="0" y="27"/>
                    <a:pt x="1" y="30"/>
                  </a:cubicBezTo>
                  <a:cubicBezTo>
                    <a:pt x="2" y="36"/>
                    <a:pt x="5" y="41"/>
                    <a:pt x="11" y="45"/>
                  </a:cubicBezTo>
                  <a:cubicBezTo>
                    <a:pt x="13" y="46"/>
                    <a:pt x="15" y="47"/>
                    <a:pt x="18" y="47"/>
                  </a:cubicBezTo>
                  <a:cubicBezTo>
                    <a:pt x="21" y="47"/>
                    <a:pt x="24" y="45"/>
                    <a:pt x="26" y="43"/>
                  </a:cubicBezTo>
                  <a:cubicBezTo>
                    <a:pt x="33" y="37"/>
                    <a:pt x="34" y="27"/>
                    <a:pt x="33" y="17"/>
                  </a:cubicBezTo>
                  <a:cubicBezTo>
                    <a:pt x="33" y="17"/>
                    <a:pt x="33" y="16"/>
                    <a:pt x="33" y="15"/>
                  </a:cubicBezTo>
                  <a:close/>
                </a:path>
              </a:pathLst>
            </a:custGeom>
            <a:solidFill>
              <a:srgbClr val="D1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6" name="Freeform 54">
              <a:extLst>
                <a:ext uri="{FF2B5EF4-FFF2-40B4-BE49-F238E27FC236}">
                  <a16:creationId xmlns:a16="http://schemas.microsoft.com/office/drawing/2014/main" id="{E13BA83E-7810-423E-B56F-3A8BF98E5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52"/>
              <a:ext cx="199" cy="196"/>
            </a:xfrm>
            <a:custGeom>
              <a:avLst/>
              <a:gdLst>
                <a:gd name="T0" fmla="*/ 49 w 52"/>
                <a:gd name="T1" fmla="*/ 23 h 51"/>
                <a:gd name="T2" fmla="*/ 51 w 52"/>
                <a:gd name="T3" fmla="*/ 18 h 51"/>
                <a:gd name="T4" fmla="*/ 49 w 52"/>
                <a:gd name="T5" fmla="*/ 12 h 51"/>
                <a:gd name="T6" fmla="*/ 47 w 52"/>
                <a:gd name="T7" fmla="*/ 12 h 51"/>
                <a:gd name="T8" fmla="*/ 40 w 52"/>
                <a:gd name="T9" fmla="*/ 7 h 51"/>
                <a:gd name="T10" fmla="*/ 33 w 52"/>
                <a:gd name="T11" fmla="*/ 2 h 51"/>
                <a:gd name="T12" fmla="*/ 27 w 52"/>
                <a:gd name="T13" fmla="*/ 1 h 51"/>
                <a:gd name="T14" fmla="*/ 24 w 52"/>
                <a:gd name="T15" fmla="*/ 0 h 51"/>
                <a:gd name="T16" fmla="*/ 17 w 52"/>
                <a:gd name="T17" fmla="*/ 2 h 51"/>
                <a:gd name="T18" fmla="*/ 12 w 52"/>
                <a:gd name="T19" fmla="*/ 7 h 51"/>
                <a:gd name="T20" fmla="*/ 7 w 52"/>
                <a:gd name="T21" fmla="*/ 9 h 51"/>
                <a:gd name="T22" fmla="*/ 3 w 52"/>
                <a:gd name="T23" fmla="*/ 12 h 51"/>
                <a:gd name="T24" fmla="*/ 3 w 52"/>
                <a:gd name="T25" fmla="*/ 17 h 51"/>
                <a:gd name="T26" fmla="*/ 1 w 52"/>
                <a:gd name="T27" fmla="*/ 22 h 51"/>
                <a:gd name="T28" fmla="*/ 1 w 52"/>
                <a:gd name="T29" fmla="*/ 28 h 51"/>
                <a:gd name="T30" fmla="*/ 3 w 52"/>
                <a:gd name="T31" fmla="*/ 31 h 51"/>
                <a:gd name="T32" fmla="*/ 6 w 52"/>
                <a:gd name="T33" fmla="*/ 42 h 51"/>
                <a:gd name="T34" fmla="*/ 9 w 52"/>
                <a:gd name="T35" fmla="*/ 44 h 51"/>
                <a:gd name="T36" fmla="*/ 14 w 52"/>
                <a:gd name="T37" fmla="*/ 50 h 51"/>
                <a:gd name="T38" fmla="*/ 12 w 52"/>
                <a:gd name="T39" fmla="*/ 37 h 51"/>
                <a:gd name="T40" fmla="*/ 12 w 52"/>
                <a:gd name="T41" fmla="*/ 31 h 51"/>
                <a:gd name="T42" fmla="*/ 15 w 52"/>
                <a:gd name="T43" fmla="*/ 28 h 51"/>
                <a:gd name="T44" fmla="*/ 16 w 52"/>
                <a:gd name="T45" fmla="*/ 28 h 51"/>
                <a:gd name="T46" fmla="*/ 18 w 52"/>
                <a:gd name="T47" fmla="*/ 24 h 51"/>
                <a:gd name="T48" fmla="*/ 22 w 52"/>
                <a:gd name="T49" fmla="*/ 22 h 51"/>
                <a:gd name="T50" fmla="*/ 27 w 52"/>
                <a:gd name="T51" fmla="*/ 21 h 51"/>
                <a:gd name="T52" fmla="*/ 30 w 52"/>
                <a:gd name="T53" fmla="*/ 19 h 51"/>
                <a:gd name="T54" fmla="*/ 39 w 52"/>
                <a:gd name="T55" fmla="*/ 24 h 51"/>
                <a:gd name="T56" fmla="*/ 40 w 52"/>
                <a:gd name="T57" fmla="*/ 27 h 51"/>
                <a:gd name="T58" fmla="*/ 42 w 52"/>
                <a:gd name="T59" fmla="*/ 27 h 51"/>
                <a:gd name="T60" fmla="*/ 43 w 52"/>
                <a:gd name="T61" fmla="*/ 30 h 51"/>
                <a:gd name="T62" fmla="*/ 41 w 52"/>
                <a:gd name="T63" fmla="*/ 51 h 51"/>
                <a:gd name="T64" fmla="*/ 48 w 52"/>
                <a:gd name="T65" fmla="*/ 38 h 51"/>
                <a:gd name="T66" fmla="*/ 50 w 52"/>
                <a:gd name="T67" fmla="*/ 34 h 51"/>
                <a:gd name="T68" fmla="*/ 51 w 52"/>
                <a:gd name="T69" fmla="*/ 29 h 51"/>
                <a:gd name="T70" fmla="*/ 49 w 52"/>
                <a:gd name="T71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" h="51">
                  <a:moveTo>
                    <a:pt x="49" y="23"/>
                  </a:moveTo>
                  <a:cubicBezTo>
                    <a:pt x="49" y="21"/>
                    <a:pt x="50" y="19"/>
                    <a:pt x="51" y="18"/>
                  </a:cubicBezTo>
                  <a:cubicBezTo>
                    <a:pt x="52" y="16"/>
                    <a:pt x="51" y="13"/>
                    <a:pt x="49" y="12"/>
                  </a:cubicBezTo>
                  <a:cubicBezTo>
                    <a:pt x="49" y="12"/>
                    <a:pt x="48" y="12"/>
                    <a:pt x="47" y="12"/>
                  </a:cubicBezTo>
                  <a:cubicBezTo>
                    <a:pt x="44" y="12"/>
                    <a:pt x="42" y="9"/>
                    <a:pt x="40" y="7"/>
                  </a:cubicBezTo>
                  <a:cubicBezTo>
                    <a:pt x="38" y="5"/>
                    <a:pt x="36" y="2"/>
                    <a:pt x="33" y="2"/>
                  </a:cubicBezTo>
                  <a:cubicBezTo>
                    <a:pt x="31" y="1"/>
                    <a:pt x="29" y="2"/>
                    <a:pt x="27" y="1"/>
                  </a:cubicBezTo>
                  <a:cubicBezTo>
                    <a:pt x="26" y="1"/>
                    <a:pt x="25" y="1"/>
                    <a:pt x="24" y="0"/>
                  </a:cubicBezTo>
                  <a:cubicBezTo>
                    <a:pt x="22" y="0"/>
                    <a:pt x="19" y="1"/>
                    <a:pt x="17" y="2"/>
                  </a:cubicBezTo>
                  <a:cubicBezTo>
                    <a:pt x="15" y="4"/>
                    <a:pt x="14" y="6"/>
                    <a:pt x="12" y="7"/>
                  </a:cubicBezTo>
                  <a:cubicBezTo>
                    <a:pt x="10" y="8"/>
                    <a:pt x="8" y="8"/>
                    <a:pt x="7" y="9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3"/>
                    <a:pt x="3" y="15"/>
                    <a:pt x="3" y="17"/>
                  </a:cubicBezTo>
                  <a:cubicBezTo>
                    <a:pt x="2" y="19"/>
                    <a:pt x="1" y="21"/>
                    <a:pt x="1" y="22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5" y="35"/>
                    <a:pt x="3" y="40"/>
                    <a:pt x="6" y="42"/>
                  </a:cubicBezTo>
                  <a:cubicBezTo>
                    <a:pt x="6" y="43"/>
                    <a:pt x="8" y="44"/>
                    <a:pt x="9" y="44"/>
                  </a:cubicBezTo>
                  <a:cubicBezTo>
                    <a:pt x="11" y="45"/>
                    <a:pt x="13" y="48"/>
                    <a:pt x="14" y="50"/>
                  </a:cubicBezTo>
                  <a:cubicBezTo>
                    <a:pt x="13" y="46"/>
                    <a:pt x="12" y="41"/>
                    <a:pt x="12" y="37"/>
                  </a:cubicBezTo>
                  <a:cubicBezTo>
                    <a:pt x="12" y="35"/>
                    <a:pt x="11" y="33"/>
                    <a:pt x="12" y="31"/>
                  </a:cubicBezTo>
                  <a:cubicBezTo>
                    <a:pt x="12" y="30"/>
                    <a:pt x="13" y="28"/>
                    <a:pt x="15" y="28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8" y="28"/>
                    <a:pt x="17" y="25"/>
                    <a:pt x="18" y="24"/>
                  </a:cubicBezTo>
                  <a:cubicBezTo>
                    <a:pt x="18" y="22"/>
                    <a:pt x="20" y="22"/>
                    <a:pt x="22" y="22"/>
                  </a:cubicBezTo>
                  <a:cubicBezTo>
                    <a:pt x="24" y="22"/>
                    <a:pt x="26" y="22"/>
                    <a:pt x="27" y="21"/>
                  </a:cubicBezTo>
                  <a:cubicBezTo>
                    <a:pt x="29" y="20"/>
                    <a:pt x="29" y="19"/>
                    <a:pt x="30" y="19"/>
                  </a:cubicBezTo>
                  <a:cubicBezTo>
                    <a:pt x="33" y="19"/>
                    <a:pt x="38" y="21"/>
                    <a:pt x="39" y="24"/>
                  </a:cubicBezTo>
                  <a:cubicBezTo>
                    <a:pt x="39" y="25"/>
                    <a:pt x="39" y="26"/>
                    <a:pt x="40" y="27"/>
                  </a:cubicBezTo>
                  <a:cubicBezTo>
                    <a:pt x="41" y="27"/>
                    <a:pt x="41" y="27"/>
                    <a:pt x="42" y="27"/>
                  </a:cubicBezTo>
                  <a:cubicBezTo>
                    <a:pt x="43" y="28"/>
                    <a:pt x="43" y="29"/>
                    <a:pt x="43" y="30"/>
                  </a:cubicBezTo>
                  <a:cubicBezTo>
                    <a:pt x="44" y="37"/>
                    <a:pt x="43" y="43"/>
                    <a:pt x="41" y="51"/>
                  </a:cubicBezTo>
                  <a:cubicBezTo>
                    <a:pt x="45" y="48"/>
                    <a:pt x="45" y="42"/>
                    <a:pt x="48" y="38"/>
                  </a:cubicBezTo>
                  <a:cubicBezTo>
                    <a:pt x="48" y="37"/>
                    <a:pt x="49" y="36"/>
                    <a:pt x="50" y="34"/>
                  </a:cubicBezTo>
                  <a:cubicBezTo>
                    <a:pt x="51" y="33"/>
                    <a:pt x="51" y="31"/>
                    <a:pt x="51" y="29"/>
                  </a:cubicBezTo>
                  <a:cubicBezTo>
                    <a:pt x="50" y="27"/>
                    <a:pt x="49" y="25"/>
                    <a:pt x="49" y="2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7" name="Freeform 55">
              <a:extLst>
                <a:ext uri="{FF2B5EF4-FFF2-40B4-BE49-F238E27FC236}">
                  <a16:creationId xmlns:a16="http://schemas.microsoft.com/office/drawing/2014/main" id="{501D8AEC-D5DC-4820-9D20-D14DAE6C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590"/>
              <a:ext cx="348" cy="435"/>
            </a:xfrm>
            <a:custGeom>
              <a:avLst/>
              <a:gdLst>
                <a:gd name="T0" fmla="*/ 7 w 91"/>
                <a:gd name="T1" fmla="*/ 61 h 113"/>
                <a:gd name="T2" fmla="*/ 9 w 91"/>
                <a:gd name="T3" fmla="*/ 22 h 113"/>
                <a:gd name="T4" fmla="*/ 23 w 91"/>
                <a:gd name="T5" fmla="*/ 4 h 113"/>
                <a:gd name="T6" fmla="*/ 36 w 91"/>
                <a:gd name="T7" fmla="*/ 1 h 113"/>
                <a:gd name="T8" fmla="*/ 58 w 91"/>
                <a:gd name="T9" fmla="*/ 1 h 113"/>
                <a:gd name="T10" fmla="*/ 70 w 91"/>
                <a:gd name="T11" fmla="*/ 6 h 113"/>
                <a:gd name="T12" fmla="*/ 81 w 91"/>
                <a:gd name="T13" fmla="*/ 24 h 113"/>
                <a:gd name="T14" fmla="*/ 90 w 91"/>
                <a:gd name="T15" fmla="*/ 88 h 113"/>
                <a:gd name="T16" fmla="*/ 84 w 91"/>
                <a:gd name="T17" fmla="*/ 105 h 113"/>
                <a:gd name="T18" fmla="*/ 74 w 91"/>
                <a:gd name="T19" fmla="*/ 109 h 113"/>
                <a:gd name="T20" fmla="*/ 17 w 91"/>
                <a:gd name="T21" fmla="*/ 107 h 113"/>
                <a:gd name="T22" fmla="*/ 1 w 91"/>
                <a:gd name="T23" fmla="*/ 97 h 113"/>
                <a:gd name="T24" fmla="*/ 5 w 91"/>
                <a:gd name="T25" fmla="*/ 86 h 113"/>
                <a:gd name="T26" fmla="*/ 8 w 91"/>
                <a:gd name="T27" fmla="*/ 74 h 113"/>
                <a:gd name="T28" fmla="*/ 7 w 91"/>
                <a:gd name="T29" fmla="*/ 6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113">
                  <a:moveTo>
                    <a:pt x="7" y="61"/>
                  </a:moveTo>
                  <a:cubicBezTo>
                    <a:pt x="10" y="47"/>
                    <a:pt x="6" y="35"/>
                    <a:pt x="9" y="22"/>
                  </a:cubicBezTo>
                  <a:cubicBezTo>
                    <a:pt x="11" y="16"/>
                    <a:pt x="17" y="7"/>
                    <a:pt x="23" y="4"/>
                  </a:cubicBezTo>
                  <a:cubicBezTo>
                    <a:pt x="25" y="3"/>
                    <a:pt x="34" y="2"/>
                    <a:pt x="36" y="1"/>
                  </a:cubicBezTo>
                  <a:cubicBezTo>
                    <a:pt x="43" y="0"/>
                    <a:pt x="51" y="0"/>
                    <a:pt x="58" y="1"/>
                  </a:cubicBezTo>
                  <a:cubicBezTo>
                    <a:pt x="62" y="2"/>
                    <a:pt x="66" y="3"/>
                    <a:pt x="70" y="6"/>
                  </a:cubicBezTo>
                  <a:cubicBezTo>
                    <a:pt x="76" y="10"/>
                    <a:pt x="79" y="17"/>
                    <a:pt x="81" y="24"/>
                  </a:cubicBezTo>
                  <a:cubicBezTo>
                    <a:pt x="87" y="45"/>
                    <a:pt x="91" y="66"/>
                    <a:pt x="90" y="88"/>
                  </a:cubicBezTo>
                  <a:cubicBezTo>
                    <a:pt x="90" y="94"/>
                    <a:pt x="89" y="101"/>
                    <a:pt x="84" y="105"/>
                  </a:cubicBezTo>
                  <a:cubicBezTo>
                    <a:pt x="81" y="107"/>
                    <a:pt x="78" y="108"/>
                    <a:pt x="74" y="109"/>
                  </a:cubicBezTo>
                  <a:cubicBezTo>
                    <a:pt x="55" y="113"/>
                    <a:pt x="36" y="112"/>
                    <a:pt x="17" y="107"/>
                  </a:cubicBezTo>
                  <a:cubicBezTo>
                    <a:pt x="13" y="106"/>
                    <a:pt x="1" y="103"/>
                    <a:pt x="1" y="97"/>
                  </a:cubicBezTo>
                  <a:cubicBezTo>
                    <a:pt x="0" y="93"/>
                    <a:pt x="3" y="89"/>
                    <a:pt x="5" y="86"/>
                  </a:cubicBezTo>
                  <a:cubicBezTo>
                    <a:pt x="6" y="82"/>
                    <a:pt x="7" y="78"/>
                    <a:pt x="8" y="74"/>
                  </a:cubicBezTo>
                  <a:cubicBezTo>
                    <a:pt x="10" y="69"/>
                    <a:pt x="6" y="65"/>
                    <a:pt x="7" y="61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8" name="Freeform 56">
              <a:extLst>
                <a:ext uri="{FF2B5EF4-FFF2-40B4-BE49-F238E27FC236}">
                  <a16:creationId xmlns:a16="http://schemas.microsoft.com/office/drawing/2014/main" id="{225EABF8-B94B-4916-8DC3-1432C5EA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606"/>
              <a:ext cx="61" cy="100"/>
            </a:xfrm>
            <a:custGeom>
              <a:avLst/>
              <a:gdLst>
                <a:gd name="T0" fmla="*/ 14 w 16"/>
                <a:gd name="T1" fmla="*/ 25 h 26"/>
                <a:gd name="T2" fmla="*/ 14 w 16"/>
                <a:gd name="T3" fmla="*/ 25 h 26"/>
                <a:gd name="T4" fmla="*/ 16 w 16"/>
                <a:gd name="T5" fmla="*/ 18 h 26"/>
                <a:gd name="T6" fmla="*/ 16 w 16"/>
                <a:gd name="T7" fmla="*/ 9 h 26"/>
                <a:gd name="T8" fmla="*/ 15 w 16"/>
                <a:gd name="T9" fmla="*/ 5 h 26"/>
                <a:gd name="T10" fmla="*/ 10 w 16"/>
                <a:gd name="T11" fmla="*/ 2 h 26"/>
                <a:gd name="T12" fmla="*/ 5 w 16"/>
                <a:gd name="T13" fmla="*/ 1 h 26"/>
                <a:gd name="T14" fmla="*/ 3 w 16"/>
                <a:gd name="T15" fmla="*/ 3 h 26"/>
                <a:gd name="T16" fmla="*/ 1 w 16"/>
                <a:gd name="T17" fmla="*/ 20 h 26"/>
                <a:gd name="T18" fmla="*/ 0 w 16"/>
                <a:gd name="T19" fmla="*/ 26 h 26"/>
                <a:gd name="T20" fmla="*/ 14 w 16"/>
                <a:gd name="T2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6"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5" y="23"/>
                    <a:pt x="16" y="20"/>
                    <a:pt x="16" y="18"/>
                  </a:cubicBezTo>
                  <a:cubicBezTo>
                    <a:pt x="16" y="15"/>
                    <a:pt x="16" y="12"/>
                    <a:pt x="16" y="9"/>
                  </a:cubicBezTo>
                  <a:cubicBezTo>
                    <a:pt x="16" y="8"/>
                    <a:pt x="15" y="6"/>
                    <a:pt x="15" y="5"/>
                  </a:cubicBezTo>
                  <a:cubicBezTo>
                    <a:pt x="13" y="3"/>
                    <a:pt x="11" y="2"/>
                    <a:pt x="10" y="2"/>
                  </a:cubicBezTo>
                  <a:cubicBezTo>
                    <a:pt x="8" y="1"/>
                    <a:pt x="6" y="0"/>
                    <a:pt x="5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0" y="8"/>
                    <a:pt x="1" y="14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5" y="25"/>
                    <a:pt x="10" y="24"/>
                    <a:pt x="14" y="25"/>
                  </a:cubicBezTo>
                  <a:close/>
                </a:path>
              </a:pathLst>
            </a:custGeom>
            <a:solidFill>
              <a:srgbClr val="07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89" name="Freeform 57">
              <a:extLst>
                <a:ext uri="{FF2B5EF4-FFF2-40B4-BE49-F238E27FC236}">
                  <a16:creationId xmlns:a16="http://schemas.microsoft.com/office/drawing/2014/main" id="{933E12F2-F865-45AE-ADA7-F5380231D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986"/>
              <a:ext cx="138" cy="119"/>
            </a:xfrm>
            <a:custGeom>
              <a:avLst/>
              <a:gdLst>
                <a:gd name="T0" fmla="*/ 4 w 36"/>
                <a:gd name="T1" fmla="*/ 31 h 31"/>
                <a:gd name="T2" fmla="*/ 0 w 36"/>
                <a:gd name="T3" fmla="*/ 29 h 31"/>
                <a:gd name="T4" fmla="*/ 2 w 36"/>
                <a:gd name="T5" fmla="*/ 26 h 31"/>
                <a:gd name="T6" fmla="*/ 35 w 36"/>
                <a:gd name="T7" fmla="*/ 15 h 31"/>
                <a:gd name="T8" fmla="*/ 4 w 36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4" y="31"/>
                  </a:moveTo>
                  <a:cubicBezTo>
                    <a:pt x="3" y="31"/>
                    <a:pt x="0" y="31"/>
                    <a:pt x="0" y="29"/>
                  </a:cubicBezTo>
                  <a:cubicBezTo>
                    <a:pt x="0" y="28"/>
                    <a:pt x="1" y="27"/>
                    <a:pt x="2" y="26"/>
                  </a:cubicBezTo>
                  <a:cubicBezTo>
                    <a:pt x="7" y="22"/>
                    <a:pt x="33" y="0"/>
                    <a:pt x="35" y="15"/>
                  </a:cubicBezTo>
                  <a:cubicBezTo>
                    <a:pt x="36" y="25"/>
                    <a:pt x="11" y="31"/>
                    <a:pt x="4" y="31"/>
                  </a:cubicBezTo>
                  <a:close/>
                </a:path>
              </a:pathLst>
            </a:custGeom>
            <a:solidFill>
              <a:srgbClr val="56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0" name="Freeform 58">
              <a:extLst>
                <a:ext uri="{FF2B5EF4-FFF2-40B4-BE49-F238E27FC236}">
                  <a16:creationId xmlns:a16="http://schemas.microsoft.com/office/drawing/2014/main" id="{1634ABE7-C5B8-4271-B3C0-E86D8EE1B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021"/>
              <a:ext cx="187" cy="80"/>
            </a:xfrm>
            <a:custGeom>
              <a:avLst/>
              <a:gdLst>
                <a:gd name="T0" fmla="*/ 45 w 49"/>
                <a:gd name="T1" fmla="*/ 13 h 21"/>
                <a:gd name="T2" fmla="*/ 47 w 49"/>
                <a:gd name="T3" fmla="*/ 14 h 21"/>
                <a:gd name="T4" fmla="*/ 46 w 49"/>
                <a:gd name="T5" fmla="*/ 19 h 21"/>
                <a:gd name="T6" fmla="*/ 39 w 49"/>
                <a:gd name="T7" fmla="*/ 20 h 21"/>
                <a:gd name="T8" fmla="*/ 13 w 49"/>
                <a:gd name="T9" fmla="*/ 3 h 21"/>
                <a:gd name="T10" fmla="*/ 25 w 49"/>
                <a:gd name="T11" fmla="*/ 5 h 21"/>
                <a:gd name="T12" fmla="*/ 45 w 49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1">
                  <a:moveTo>
                    <a:pt x="45" y="13"/>
                  </a:moveTo>
                  <a:cubicBezTo>
                    <a:pt x="46" y="13"/>
                    <a:pt x="46" y="13"/>
                    <a:pt x="47" y="14"/>
                  </a:cubicBezTo>
                  <a:cubicBezTo>
                    <a:pt x="49" y="15"/>
                    <a:pt x="48" y="18"/>
                    <a:pt x="46" y="19"/>
                  </a:cubicBezTo>
                  <a:cubicBezTo>
                    <a:pt x="44" y="21"/>
                    <a:pt x="41" y="21"/>
                    <a:pt x="39" y="20"/>
                  </a:cubicBezTo>
                  <a:cubicBezTo>
                    <a:pt x="34" y="20"/>
                    <a:pt x="0" y="11"/>
                    <a:pt x="13" y="3"/>
                  </a:cubicBezTo>
                  <a:cubicBezTo>
                    <a:pt x="17" y="0"/>
                    <a:pt x="21" y="4"/>
                    <a:pt x="25" y="5"/>
                  </a:cubicBezTo>
                  <a:cubicBezTo>
                    <a:pt x="32" y="8"/>
                    <a:pt x="39" y="10"/>
                    <a:pt x="45" y="13"/>
                  </a:cubicBezTo>
                  <a:close/>
                </a:path>
              </a:pathLst>
            </a:custGeom>
            <a:solidFill>
              <a:srgbClr val="565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1" name="Freeform 59">
              <a:extLst>
                <a:ext uri="{FF2B5EF4-FFF2-40B4-BE49-F238E27FC236}">
                  <a16:creationId xmlns:a16="http://schemas.microsoft.com/office/drawing/2014/main" id="{70A7077D-9F65-4795-B0B2-C3ABA1B0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886"/>
              <a:ext cx="348" cy="196"/>
            </a:xfrm>
            <a:custGeom>
              <a:avLst/>
              <a:gdLst>
                <a:gd name="T0" fmla="*/ 61 w 91"/>
                <a:gd name="T1" fmla="*/ 12 h 51"/>
                <a:gd name="T2" fmla="*/ 53 w 91"/>
                <a:gd name="T3" fmla="*/ 6 h 51"/>
                <a:gd name="T4" fmla="*/ 42 w 91"/>
                <a:gd name="T5" fmla="*/ 3 h 51"/>
                <a:gd name="T6" fmla="*/ 23 w 91"/>
                <a:gd name="T7" fmla="*/ 1 h 51"/>
                <a:gd name="T8" fmla="*/ 2 w 91"/>
                <a:gd name="T9" fmla="*/ 6 h 51"/>
                <a:gd name="T10" fmla="*/ 0 w 91"/>
                <a:gd name="T11" fmla="*/ 12 h 51"/>
                <a:gd name="T12" fmla="*/ 7 w 91"/>
                <a:gd name="T13" fmla="*/ 19 h 51"/>
                <a:gd name="T14" fmla="*/ 29 w 91"/>
                <a:gd name="T15" fmla="*/ 31 h 51"/>
                <a:gd name="T16" fmla="*/ 50 w 91"/>
                <a:gd name="T17" fmla="*/ 38 h 51"/>
                <a:gd name="T18" fmla="*/ 83 w 91"/>
                <a:gd name="T19" fmla="*/ 45 h 51"/>
                <a:gd name="T20" fmla="*/ 61 w 91"/>
                <a:gd name="T21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1">
                  <a:moveTo>
                    <a:pt x="61" y="12"/>
                  </a:moveTo>
                  <a:cubicBezTo>
                    <a:pt x="59" y="10"/>
                    <a:pt x="56" y="7"/>
                    <a:pt x="53" y="6"/>
                  </a:cubicBezTo>
                  <a:cubicBezTo>
                    <a:pt x="50" y="4"/>
                    <a:pt x="46" y="3"/>
                    <a:pt x="42" y="3"/>
                  </a:cubicBezTo>
                  <a:cubicBezTo>
                    <a:pt x="36" y="2"/>
                    <a:pt x="29" y="2"/>
                    <a:pt x="23" y="1"/>
                  </a:cubicBezTo>
                  <a:cubicBezTo>
                    <a:pt x="16" y="0"/>
                    <a:pt x="7" y="0"/>
                    <a:pt x="2" y="6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1" y="15"/>
                    <a:pt x="4" y="17"/>
                    <a:pt x="7" y="19"/>
                  </a:cubicBezTo>
                  <a:cubicBezTo>
                    <a:pt x="14" y="23"/>
                    <a:pt x="22" y="27"/>
                    <a:pt x="29" y="31"/>
                  </a:cubicBezTo>
                  <a:cubicBezTo>
                    <a:pt x="36" y="34"/>
                    <a:pt x="43" y="36"/>
                    <a:pt x="50" y="38"/>
                  </a:cubicBezTo>
                  <a:cubicBezTo>
                    <a:pt x="57" y="40"/>
                    <a:pt x="77" y="51"/>
                    <a:pt x="83" y="45"/>
                  </a:cubicBezTo>
                  <a:cubicBezTo>
                    <a:pt x="91" y="37"/>
                    <a:pt x="67" y="18"/>
                    <a:pt x="61" y="12"/>
                  </a:cubicBezTo>
                  <a:close/>
                </a:path>
              </a:pathLst>
            </a:cu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2" name="Freeform 60">
              <a:extLst>
                <a:ext uri="{FF2B5EF4-FFF2-40B4-BE49-F238E27FC236}">
                  <a16:creationId xmlns:a16="http://schemas.microsoft.com/office/drawing/2014/main" id="{22898EF0-10E2-457F-8556-0275BB68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886"/>
              <a:ext cx="371" cy="200"/>
            </a:xfrm>
            <a:custGeom>
              <a:avLst/>
              <a:gdLst>
                <a:gd name="T0" fmla="*/ 92 w 97"/>
                <a:gd name="T1" fmla="*/ 16 h 52"/>
                <a:gd name="T2" fmla="*/ 95 w 97"/>
                <a:gd name="T3" fmla="*/ 6 h 52"/>
                <a:gd name="T4" fmla="*/ 91 w 97"/>
                <a:gd name="T5" fmla="*/ 3 h 52"/>
                <a:gd name="T6" fmla="*/ 76 w 97"/>
                <a:gd name="T7" fmla="*/ 3 h 52"/>
                <a:gd name="T8" fmla="*/ 61 w 97"/>
                <a:gd name="T9" fmla="*/ 9 h 52"/>
                <a:gd name="T10" fmla="*/ 28 w 97"/>
                <a:gd name="T11" fmla="*/ 24 h 52"/>
                <a:gd name="T12" fmla="*/ 8 w 97"/>
                <a:gd name="T13" fmla="*/ 45 h 52"/>
                <a:gd name="T14" fmla="*/ 15 w 97"/>
                <a:gd name="T15" fmla="*/ 47 h 52"/>
                <a:gd name="T16" fmla="*/ 92 w 97"/>
                <a:gd name="T17" fmla="*/ 1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52">
                  <a:moveTo>
                    <a:pt x="92" y="16"/>
                  </a:moveTo>
                  <a:cubicBezTo>
                    <a:pt x="94" y="13"/>
                    <a:pt x="97" y="9"/>
                    <a:pt x="95" y="6"/>
                  </a:cubicBezTo>
                  <a:cubicBezTo>
                    <a:pt x="94" y="4"/>
                    <a:pt x="93" y="3"/>
                    <a:pt x="91" y="3"/>
                  </a:cubicBezTo>
                  <a:cubicBezTo>
                    <a:pt x="87" y="0"/>
                    <a:pt x="81" y="1"/>
                    <a:pt x="76" y="3"/>
                  </a:cubicBezTo>
                  <a:cubicBezTo>
                    <a:pt x="71" y="4"/>
                    <a:pt x="66" y="7"/>
                    <a:pt x="61" y="9"/>
                  </a:cubicBezTo>
                  <a:cubicBezTo>
                    <a:pt x="48" y="14"/>
                    <a:pt x="39" y="15"/>
                    <a:pt x="28" y="24"/>
                  </a:cubicBezTo>
                  <a:cubicBezTo>
                    <a:pt x="23" y="28"/>
                    <a:pt x="0" y="38"/>
                    <a:pt x="8" y="45"/>
                  </a:cubicBezTo>
                  <a:cubicBezTo>
                    <a:pt x="10" y="46"/>
                    <a:pt x="13" y="47"/>
                    <a:pt x="15" y="47"/>
                  </a:cubicBezTo>
                  <a:cubicBezTo>
                    <a:pt x="42" y="52"/>
                    <a:pt x="74" y="37"/>
                    <a:pt x="92" y="16"/>
                  </a:cubicBezTo>
                  <a:close/>
                </a:path>
              </a:pathLst>
            </a:custGeom>
            <a:solidFill>
              <a:srgbClr val="2A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3" name="Freeform 61">
              <a:extLst>
                <a:ext uri="{FF2B5EF4-FFF2-40B4-BE49-F238E27FC236}">
                  <a16:creationId xmlns:a16="http://schemas.microsoft.com/office/drawing/2014/main" id="{3380CE1B-539D-420E-8CA3-960C7011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602"/>
              <a:ext cx="130" cy="261"/>
            </a:xfrm>
            <a:custGeom>
              <a:avLst/>
              <a:gdLst>
                <a:gd name="T0" fmla="*/ 8 w 34"/>
                <a:gd name="T1" fmla="*/ 58 h 68"/>
                <a:gd name="T2" fmla="*/ 18 w 34"/>
                <a:gd name="T3" fmla="*/ 41 h 68"/>
                <a:gd name="T4" fmla="*/ 17 w 34"/>
                <a:gd name="T5" fmla="*/ 35 h 68"/>
                <a:gd name="T6" fmla="*/ 14 w 34"/>
                <a:gd name="T7" fmla="*/ 16 h 68"/>
                <a:gd name="T8" fmla="*/ 13 w 34"/>
                <a:gd name="T9" fmla="*/ 9 h 68"/>
                <a:gd name="T10" fmla="*/ 15 w 34"/>
                <a:gd name="T11" fmla="*/ 3 h 68"/>
                <a:gd name="T12" fmla="*/ 25 w 34"/>
                <a:gd name="T13" fmla="*/ 3 h 68"/>
                <a:gd name="T14" fmla="*/ 31 w 34"/>
                <a:gd name="T15" fmla="*/ 13 h 68"/>
                <a:gd name="T16" fmla="*/ 33 w 34"/>
                <a:gd name="T17" fmla="*/ 31 h 68"/>
                <a:gd name="T18" fmla="*/ 31 w 34"/>
                <a:gd name="T19" fmla="*/ 39 h 68"/>
                <a:gd name="T20" fmla="*/ 8 w 34"/>
                <a:gd name="T21" fmla="*/ 66 h 68"/>
                <a:gd name="T22" fmla="*/ 4 w 34"/>
                <a:gd name="T23" fmla="*/ 67 h 68"/>
                <a:gd name="T24" fmla="*/ 1 w 34"/>
                <a:gd name="T25" fmla="*/ 62 h 68"/>
                <a:gd name="T26" fmla="*/ 8 w 34"/>
                <a:gd name="T27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68">
                  <a:moveTo>
                    <a:pt x="8" y="58"/>
                  </a:moveTo>
                  <a:cubicBezTo>
                    <a:pt x="12" y="53"/>
                    <a:pt x="17" y="48"/>
                    <a:pt x="18" y="41"/>
                  </a:cubicBezTo>
                  <a:cubicBezTo>
                    <a:pt x="18" y="39"/>
                    <a:pt x="18" y="37"/>
                    <a:pt x="17" y="35"/>
                  </a:cubicBezTo>
                  <a:cubicBezTo>
                    <a:pt x="16" y="28"/>
                    <a:pt x="16" y="22"/>
                    <a:pt x="14" y="16"/>
                  </a:cubicBezTo>
                  <a:cubicBezTo>
                    <a:pt x="13" y="13"/>
                    <a:pt x="13" y="11"/>
                    <a:pt x="13" y="9"/>
                  </a:cubicBezTo>
                  <a:cubicBezTo>
                    <a:pt x="12" y="7"/>
                    <a:pt x="13" y="4"/>
                    <a:pt x="15" y="3"/>
                  </a:cubicBezTo>
                  <a:cubicBezTo>
                    <a:pt x="17" y="0"/>
                    <a:pt x="22" y="0"/>
                    <a:pt x="25" y="3"/>
                  </a:cubicBezTo>
                  <a:cubicBezTo>
                    <a:pt x="29" y="5"/>
                    <a:pt x="30" y="9"/>
                    <a:pt x="31" y="13"/>
                  </a:cubicBezTo>
                  <a:cubicBezTo>
                    <a:pt x="33" y="19"/>
                    <a:pt x="34" y="25"/>
                    <a:pt x="33" y="31"/>
                  </a:cubicBezTo>
                  <a:cubicBezTo>
                    <a:pt x="33" y="34"/>
                    <a:pt x="32" y="36"/>
                    <a:pt x="31" y="39"/>
                  </a:cubicBezTo>
                  <a:cubicBezTo>
                    <a:pt x="27" y="50"/>
                    <a:pt x="19" y="61"/>
                    <a:pt x="8" y="66"/>
                  </a:cubicBezTo>
                  <a:cubicBezTo>
                    <a:pt x="7" y="67"/>
                    <a:pt x="5" y="68"/>
                    <a:pt x="4" y="67"/>
                  </a:cubicBezTo>
                  <a:cubicBezTo>
                    <a:pt x="2" y="66"/>
                    <a:pt x="0" y="64"/>
                    <a:pt x="1" y="62"/>
                  </a:cubicBezTo>
                  <a:cubicBezTo>
                    <a:pt x="3" y="61"/>
                    <a:pt x="6" y="60"/>
                    <a:pt x="8" y="58"/>
                  </a:cubicBezTo>
                  <a:close/>
                </a:path>
              </a:pathLst>
            </a:custGeom>
            <a:solidFill>
              <a:srgbClr val="07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4" name="Freeform 62">
              <a:extLst>
                <a:ext uri="{FF2B5EF4-FFF2-40B4-BE49-F238E27FC236}">
                  <a16:creationId xmlns:a16="http://schemas.microsoft.com/office/drawing/2014/main" id="{331506F4-71B5-489F-9ED1-8C9A21F5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613"/>
              <a:ext cx="50" cy="166"/>
            </a:xfrm>
            <a:custGeom>
              <a:avLst/>
              <a:gdLst>
                <a:gd name="T0" fmla="*/ 13 w 13"/>
                <a:gd name="T1" fmla="*/ 27 h 43"/>
                <a:gd name="T2" fmla="*/ 10 w 13"/>
                <a:gd name="T3" fmla="*/ 16 h 43"/>
                <a:gd name="T4" fmla="*/ 9 w 13"/>
                <a:gd name="T5" fmla="*/ 10 h 43"/>
                <a:gd name="T6" fmla="*/ 9 w 13"/>
                <a:gd name="T7" fmla="*/ 7 h 43"/>
                <a:gd name="T8" fmla="*/ 10 w 13"/>
                <a:gd name="T9" fmla="*/ 7 h 43"/>
                <a:gd name="T10" fmla="*/ 12 w 13"/>
                <a:gd name="T11" fmla="*/ 2 h 43"/>
                <a:gd name="T12" fmla="*/ 12 w 13"/>
                <a:gd name="T13" fmla="*/ 1 h 43"/>
                <a:gd name="T14" fmla="*/ 11 w 13"/>
                <a:gd name="T15" fmla="*/ 1 h 43"/>
                <a:gd name="T16" fmla="*/ 5 w 13"/>
                <a:gd name="T17" fmla="*/ 1 h 43"/>
                <a:gd name="T18" fmla="*/ 6 w 13"/>
                <a:gd name="T19" fmla="*/ 6 h 43"/>
                <a:gd name="T20" fmla="*/ 7 w 13"/>
                <a:gd name="T21" fmla="*/ 7 h 43"/>
                <a:gd name="T22" fmla="*/ 1 w 13"/>
                <a:gd name="T23" fmla="*/ 27 h 43"/>
                <a:gd name="T24" fmla="*/ 0 w 13"/>
                <a:gd name="T25" fmla="*/ 32 h 43"/>
                <a:gd name="T26" fmla="*/ 1 w 13"/>
                <a:gd name="T27" fmla="*/ 36 h 43"/>
                <a:gd name="T28" fmla="*/ 6 w 13"/>
                <a:gd name="T29" fmla="*/ 43 h 43"/>
                <a:gd name="T30" fmla="*/ 11 w 13"/>
                <a:gd name="T31" fmla="*/ 33 h 43"/>
                <a:gd name="T32" fmla="*/ 13 w 13"/>
                <a:gd name="T33" fmla="*/ 31 h 43"/>
                <a:gd name="T34" fmla="*/ 13 w 13"/>
                <a:gd name="T3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43">
                  <a:moveTo>
                    <a:pt x="13" y="27"/>
                  </a:moveTo>
                  <a:cubicBezTo>
                    <a:pt x="11" y="23"/>
                    <a:pt x="10" y="20"/>
                    <a:pt x="10" y="16"/>
                  </a:cubicBezTo>
                  <a:cubicBezTo>
                    <a:pt x="9" y="14"/>
                    <a:pt x="9" y="12"/>
                    <a:pt x="9" y="10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5"/>
                    <a:pt x="11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6" y="0"/>
                    <a:pt x="5" y="1"/>
                  </a:cubicBezTo>
                  <a:cubicBezTo>
                    <a:pt x="4" y="3"/>
                    <a:pt x="6" y="5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5" y="14"/>
                    <a:pt x="3" y="21"/>
                    <a:pt x="1" y="27"/>
                  </a:cubicBezTo>
                  <a:cubicBezTo>
                    <a:pt x="1" y="29"/>
                    <a:pt x="0" y="31"/>
                    <a:pt x="0" y="32"/>
                  </a:cubicBezTo>
                  <a:cubicBezTo>
                    <a:pt x="0" y="33"/>
                    <a:pt x="1" y="35"/>
                    <a:pt x="1" y="36"/>
                  </a:cubicBezTo>
                  <a:cubicBezTo>
                    <a:pt x="3" y="38"/>
                    <a:pt x="4" y="41"/>
                    <a:pt x="6" y="43"/>
                  </a:cubicBezTo>
                  <a:cubicBezTo>
                    <a:pt x="7" y="39"/>
                    <a:pt x="9" y="36"/>
                    <a:pt x="11" y="33"/>
                  </a:cubicBezTo>
                  <a:cubicBezTo>
                    <a:pt x="12" y="32"/>
                    <a:pt x="13" y="32"/>
                    <a:pt x="13" y="31"/>
                  </a:cubicBezTo>
                  <a:cubicBezTo>
                    <a:pt x="13" y="30"/>
                    <a:pt x="13" y="28"/>
                    <a:pt x="1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5" name="Freeform 63">
              <a:extLst>
                <a:ext uri="{FF2B5EF4-FFF2-40B4-BE49-F238E27FC236}">
                  <a16:creationId xmlns:a16="http://schemas.microsoft.com/office/drawing/2014/main" id="{846BD439-0684-4129-917B-32DA0EBB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683"/>
              <a:ext cx="253" cy="203"/>
            </a:xfrm>
            <a:custGeom>
              <a:avLst/>
              <a:gdLst>
                <a:gd name="T0" fmla="*/ 64 w 66"/>
                <a:gd name="T1" fmla="*/ 1 h 53"/>
                <a:gd name="T2" fmla="*/ 64 w 66"/>
                <a:gd name="T3" fmla="*/ 1 h 53"/>
                <a:gd name="T4" fmla="*/ 64 w 66"/>
                <a:gd name="T5" fmla="*/ 1 h 53"/>
                <a:gd name="T6" fmla="*/ 64 w 66"/>
                <a:gd name="T7" fmla="*/ 1 h 53"/>
                <a:gd name="T8" fmla="*/ 63 w 66"/>
                <a:gd name="T9" fmla="*/ 0 h 53"/>
                <a:gd name="T10" fmla="*/ 62 w 66"/>
                <a:gd name="T11" fmla="*/ 0 h 53"/>
                <a:gd name="T12" fmla="*/ 1 w 66"/>
                <a:gd name="T13" fmla="*/ 3 h 53"/>
                <a:gd name="T14" fmla="*/ 1 w 66"/>
                <a:gd name="T15" fmla="*/ 3 h 53"/>
                <a:gd name="T16" fmla="*/ 0 w 66"/>
                <a:gd name="T17" fmla="*/ 4 h 53"/>
                <a:gd name="T18" fmla="*/ 0 w 66"/>
                <a:gd name="T19" fmla="*/ 4 h 53"/>
                <a:gd name="T20" fmla="*/ 0 w 66"/>
                <a:gd name="T21" fmla="*/ 4 h 53"/>
                <a:gd name="T22" fmla="*/ 1 w 66"/>
                <a:gd name="T23" fmla="*/ 24 h 53"/>
                <a:gd name="T24" fmla="*/ 2 w 66"/>
                <a:gd name="T25" fmla="*/ 46 h 53"/>
                <a:gd name="T26" fmla="*/ 7 w 66"/>
                <a:gd name="T27" fmla="*/ 52 h 53"/>
                <a:gd name="T28" fmla="*/ 18 w 66"/>
                <a:gd name="T29" fmla="*/ 52 h 53"/>
                <a:gd name="T30" fmla="*/ 64 w 66"/>
                <a:gd name="T31" fmla="*/ 51 h 53"/>
                <a:gd name="T32" fmla="*/ 64 w 66"/>
                <a:gd name="T33" fmla="*/ 2 h 53"/>
                <a:gd name="T34" fmla="*/ 64 w 66"/>
                <a:gd name="T3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" h="53">
                  <a:moveTo>
                    <a:pt x="64" y="1"/>
                  </a:move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2" y="2"/>
                    <a:pt x="2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1" y="22"/>
                    <a:pt x="1" y="24"/>
                  </a:cubicBezTo>
                  <a:cubicBezTo>
                    <a:pt x="1" y="31"/>
                    <a:pt x="1" y="39"/>
                    <a:pt x="2" y="46"/>
                  </a:cubicBezTo>
                  <a:cubicBezTo>
                    <a:pt x="2" y="50"/>
                    <a:pt x="3" y="52"/>
                    <a:pt x="7" y="52"/>
                  </a:cubicBezTo>
                  <a:cubicBezTo>
                    <a:pt x="10" y="53"/>
                    <a:pt x="14" y="52"/>
                    <a:pt x="18" y="52"/>
                  </a:cubicBezTo>
                  <a:cubicBezTo>
                    <a:pt x="33" y="51"/>
                    <a:pt x="50" y="53"/>
                    <a:pt x="64" y="51"/>
                  </a:cubicBezTo>
                  <a:cubicBezTo>
                    <a:pt x="66" y="36"/>
                    <a:pt x="65" y="17"/>
                    <a:pt x="64" y="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6" name="Freeform 64">
              <a:extLst>
                <a:ext uri="{FF2B5EF4-FFF2-40B4-BE49-F238E27FC236}">
                  <a16:creationId xmlns:a16="http://schemas.microsoft.com/office/drawing/2014/main" id="{657EFB3E-6208-4CBA-81C9-99EEE79D1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05" y="756"/>
              <a:ext cx="49" cy="50"/>
            </a:xfrm>
            <a:custGeom>
              <a:avLst/>
              <a:gdLst>
                <a:gd name="T0" fmla="*/ 13 w 13"/>
                <a:gd name="T1" fmla="*/ 11 h 13"/>
                <a:gd name="T2" fmla="*/ 7 w 13"/>
                <a:gd name="T3" fmla="*/ 1 h 13"/>
                <a:gd name="T4" fmla="*/ 6 w 13"/>
                <a:gd name="T5" fmla="*/ 1 h 13"/>
                <a:gd name="T6" fmla="*/ 1 w 13"/>
                <a:gd name="T7" fmla="*/ 11 h 13"/>
                <a:gd name="T8" fmla="*/ 1 w 13"/>
                <a:gd name="T9" fmla="*/ 13 h 13"/>
                <a:gd name="T10" fmla="*/ 12 w 13"/>
                <a:gd name="T11" fmla="*/ 13 h 13"/>
                <a:gd name="T12" fmla="*/ 13 w 13"/>
                <a:gd name="T13" fmla="*/ 11 h 13"/>
                <a:gd name="T14" fmla="*/ 2 w 13"/>
                <a:gd name="T15" fmla="*/ 11 h 13"/>
                <a:gd name="T16" fmla="*/ 7 w 13"/>
                <a:gd name="T17" fmla="*/ 3 h 13"/>
                <a:gd name="T18" fmla="*/ 10 w 13"/>
                <a:gd name="T19" fmla="*/ 11 h 13"/>
                <a:gd name="T20" fmla="*/ 2 w 13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3">
                  <a:moveTo>
                    <a:pt x="13" y="11"/>
                  </a:moveTo>
                  <a:cubicBezTo>
                    <a:pt x="11" y="8"/>
                    <a:pt x="10" y="4"/>
                    <a:pt x="7" y="1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4" y="4"/>
                    <a:pt x="2" y="8"/>
                    <a:pt x="1" y="11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5" y="13"/>
                    <a:pt x="8" y="13"/>
                    <a:pt x="12" y="13"/>
                  </a:cubicBezTo>
                  <a:cubicBezTo>
                    <a:pt x="13" y="13"/>
                    <a:pt x="13" y="12"/>
                    <a:pt x="13" y="11"/>
                  </a:cubicBezTo>
                  <a:close/>
                  <a:moveTo>
                    <a:pt x="2" y="11"/>
                  </a:moveTo>
                  <a:cubicBezTo>
                    <a:pt x="4" y="8"/>
                    <a:pt x="5" y="5"/>
                    <a:pt x="7" y="3"/>
                  </a:cubicBezTo>
                  <a:cubicBezTo>
                    <a:pt x="8" y="5"/>
                    <a:pt x="9" y="8"/>
                    <a:pt x="10" y="11"/>
                  </a:cubicBezTo>
                  <a:cubicBezTo>
                    <a:pt x="8" y="11"/>
                    <a:pt x="5" y="11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7" name="Freeform 65">
              <a:extLst>
                <a:ext uri="{FF2B5EF4-FFF2-40B4-BE49-F238E27FC236}">
                  <a16:creationId xmlns:a16="http://schemas.microsoft.com/office/drawing/2014/main" id="{15DF2102-5CFA-495D-B2B3-A4148967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844"/>
              <a:ext cx="65" cy="54"/>
            </a:xfrm>
            <a:custGeom>
              <a:avLst/>
              <a:gdLst>
                <a:gd name="T0" fmla="*/ 3 w 17"/>
                <a:gd name="T1" fmla="*/ 13 h 14"/>
                <a:gd name="T2" fmla="*/ 6 w 17"/>
                <a:gd name="T3" fmla="*/ 13 h 14"/>
                <a:gd name="T4" fmla="*/ 11 w 17"/>
                <a:gd name="T5" fmla="*/ 13 h 14"/>
                <a:gd name="T6" fmla="*/ 14 w 17"/>
                <a:gd name="T7" fmla="*/ 9 h 14"/>
                <a:gd name="T8" fmla="*/ 16 w 17"/>
                <a:gd name="T9" fmla="*/ 6 h 14"/>
                <a:gd name="T10" fmla="*/ 16 w 17"/>
                <a:gd name="T11" fmla="*/ 2 h 14"/>
                <a:gd name="T12" fmla="*/ 12 w 17"/>
                <a:gd name="T13" fmla="*/ 0 h 14"/>
                <a:gd name="T14" fmla="*/ 9 w 17"/>
                <a:gd name="T15" fmla="*/ 2 h 14"/>
                <a:gd name="T16" fmla="*/ 2 w 17"/>
                <a:gd name="T17" fmla="*/ 6 h 14"/>
                <a:gd name="T18" fmla="*/ 0 w 17"/>
                <a:gd name="T19" fmla="*/ 8 h 14"/>
                <a:gd name="T20" fmla="*/ 3 w 17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3" y="13"/>
                  </a:moveTo>
                  <a:cubicBezTo>
                    <a:pt x="4" y="13"/>
                    <a:pt x="5" y="13"/>
                    <a:pt x="6" y="13"/>
                  </a:cubicBezTo>
                  <a:cubicBezTo>
                    <a:pt x="8" y="14"/>
                    <a:pt x="9" y="14"/>
                    <a:pt x="11" y="13"/>
                  </a:cubicBezTo>
                  <a:cubicBezTo>
                    <a:pt x="13" y="12"/>
                    <a:pt x="13" y="10"/>
                    <a:pt x="14" y="9"/>
                  </a:cubicBezTo>
                  <a:cubicBezTo>
                    <a:pt x="15" y="8"/>
                    <a:pt x="16" y="7"/>
                    <a:pt x="16" y="6"/>
                  </a:cubicBezTo>
                  <a:cubicBezTo>
                    <a:pt x="17" y="5"/>
                    <a:pt x="17" y="3"/>
                    <a:pt x="16" y="2"/>
                  </a:cubicBezTo>
                  <a:cubicBezTo>
                    <a:pt x="15" y="1"/>
                    <a:pt x="13" y="0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7" y="3"/>
                    <a:pt x="4" y="5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10"/>
                    <a:pt x="1" y="12"/>
                    <a:pt x="3" y="13"/>
                  </a:cubicBezTo>
                  <a:close/>
                </a:path>
              </a:pathLst>
            </a:custGeom>
            <a:solidFill>
              <a:srgbClr val="D1A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8" name="Freeform 66">
              <a:extLst>
                <a:ext uri="{FF2B5EF4-FFF2-40B4-BE49-F238E27FC236}">
                  <a16:creationId xmlns:a16="http://schemas.microsoft.com/office/drawing/2014/main" id="{1A535723-1905-4969-B03C-187CDCB8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99" name="Freeform 67">
              <a:extLst>
                <a:ext uri="{FF2B5EF4-FFF2-40B4-BE49-F238E27FC236}">
                  <a16:creationId xmlns:a16="http://schemas.microsoft.com/office/drawing/2014/main" id="{2FA6B331-A132-4013-9630-3A66129BE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852"/>
              <a:ext cx="788" cy="737"/>
            </a:xfrm>
            <a:custGeom>
              <a:avLst/>
              <a:gdLst>
                <a:gd name="T0" fmla="*/ 181 w 206"/>
                <a:gd name="T1" fmla="*/ 8 h 192"/>
                <a:gd name="T2" fmla="*/ 175 w 206"/>
                <a:gd name="T3" fmla="*/ 1 h 192"/>
                <a:gd name="T4" fmla="*/ 168 w 206"/>
                <a:gd name="T5" fmla="*/ 0 h 192"/>
                <a:gd name="T6" fmla="*/ 149 w 206"/>
                <a:gd name="T7" fmla="*/ 5 h 192"/>
                <a:gd name="T8" fmla="*/ 142 w 206"/>
                <a:gd name="T9" fmla="*/ 35 h 192"/>
                <a:gd name="T10" fmla="*/ 132 w 206"/>
                <a:gd name="T11" fmla="*/ 62 h 192"/>
                <a:gd name="T12" fmla="*/ 129 w 206"/>
                <a:gd name="T13" fmla="*/ 73 h 192"/>
                <a:gd name="T14" fmla="*/ 121 w 206"/>
                <a:gd name="T15" fmla="*/ 89 h 192"/>
                <a:gd name="T16" fmla="*/ 96 w 206"/>
                <a:gd name="T17" fmla="*/ 112 h 192"/>
                <a:gd name="T18" fmla="*/ 75 w 206"/>
                <a:gd name="T19" fmla="*/ 111 h 192"/>
                <a:gd name="T20" fmla="*/ 62 w 206"/>
                <a:gd name="T21" fmla="*/ 106 h 192"/>
                <a:gd name="T22" fmla="*/ 59 w 206"/>
                <a:gd name="T23" fmla="*/ 105 h 192"/>
                <a:gd name="T24" fmla="*/ 57 w 206"/>
                <a:gd name="T25" fmla="*/ 105 h 192"/>
                <a:gd name="T26" fmla="*/ 55 w 206"/>
                <a:gd name="T27" fmla="*/ 104 h 192"/>
                <a:gd name="T28" fmla="*/ 36 w 206"/>
                <a:gd name="T29" fmla="*/ 107 h 192"/>
                <a:gd name="T30" fmla="*/ 20 w 206"/>
                <a:gd name="T31" fmla="*/ 115 h 192"/>
                <a:gd name="T32" fmla="*/ 9 w 206"/>
                <a:gd name="T33" fmla="*/ 124 h 192"/>
                <a:gd name="T34" fmla="*/ 4 w 206"/>
                <a:gd name="T35" fmla="*/ 131 h 192"/>
                <a:gd name="T36" fmla="*/ 8 w 206"/>
                <a:gd name="T37" fmla="*/ 152 h 192"/>
                <a:gd name="T38" fmla="*/ 50 w 206"/>
                <a:gd name="T39" fmla="*/ 173 h 192"/>
                <a:gd name="T40" fmla="*/ 164 w 206"/>
                <a:gd name="T41" fmla="*/ 181 h 192"/>
                <a:gd name="T42" fmla="*/ 200 w 206"/>
                <a:gd name="T43" fmla="*/ 156 h 192"/>
                <a:gd name="T44" fmla="*/ 206 w 206"/>
                <a:gd name="T45" fmla="*/ 124 h 192"/>
                <a:gd name="T46" fmla="*/ 181 w 206"/>
                <a:gd name="T47" fmla="*/ 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6" h="192">
                  <a:moveTo>
                    <a:pt x="181" y="8"/>
                  </a:moveTo>
                  <a:cubicBezTo>
                    <a:pt x="180" y="5"/>
                    <a:pt x="178" y="2"/>
                    <a:pt x="175" y="1"/>
                  </a:cubicBezTo>
                  <a:cubicBezTo>
                    <a:pt x="173" y="0"/>
                    <a:pt x="170" y="0"/>
                    <a:pt x="168" y="0"/>
                  </a:cubicBezTo>
                  <a:cubicBezTo>
                    <a:pt x="161" y="0"/>
                    <a:pt x="155" y="2"/>
                    <a:pt x="149" y="5"/>
                  </a:cubicBezTo>
                  <a:cubicBezTo>
                    <a:pt x="148" y="15"/>
                    <a:pt x="146" y="25"/>
                    <a:pt x="142" y="35"/>
                  </a:cubicBezTo>
                  <a:cubicBezTo>
                    <a:pt x="139" y="44"/>
                    <a:pt x="136" y="53"/>
                    <a:pt x="132" y="62"/>
                  </a:cubicBezTo>
                  <a:cubicBezTo>
                    <a:pt x="131" y="66"/>
                    <a:pt x="130" y="69"/>
                    <a:pt x="129" y="73"/>
                  </a:cubicBezTo>
                  <a:cubicBezTo>
                    <a:pt x="126" y="79"/>
                    <a:pt x="124" y="84"/>
                    <a:pt x="121" y="89"/>
                  </a:cubicBezTo>
                  <a:cubicBezTo>
                    <a:pt x="116" y="100"/>
                    <a:pt x="107" y="109"/>
                    <a:pt x="96" y="112"/>
                  </a:cubicBezTo>
                  <a:cubicBezTo>
                    <a:pt x="89" y="114"/>
                    <a:pt x="81" y="114"/>
                    <a:pt x="75" y="111"/>
                  </a:cubicBezTo>
                  <a:cubicBezTo>
                    <a:pt x="70" y="110"/>
                    <a:pt x="66" y="108"/>
                    <a:pt x="62" y="106"/>
                  </a:cubicBezTo>
                  <a:cubicBezTo>
                    <a:pt x="61" y="106"/>
                    <a:pt x="60" y="105"/>
                    <a:pt x="59" y="105"/>
                  </a:cubicBezTo>
                  <a:cubicBezTo>
                    <a:pt x="58" y="105"/>
                    <a:pt x="57" y="105"/>
                    <a:pt x="57" y="105"/>
                  </a:cubicBezTo>
                  <a:cubicBezTo>
                    <a:pt x="56" y="105"/>
                    <a:pt x="55" y="105"/>
                    <a:pt x="55" y="104"/>
                  </a:cubicBezTo>
                  <a:cubicBezTo>
                    <a:pt x="49" y="103"/>
                    <a:pt x="42" y="106"/>
                    <a:pt x="36" y="107"/>
                  </a:cubicBezTo>
                  <a:cubicBezTo>
                    <a:pt x="30" y="109"/>
                    <a:pt x="25" y="112"/>
                    <a:pt x="20" y="115"/>
                  </a:cubicBezTo>
                  <a:cubicBezTo>
                    <a:pt x="16" y="117"/>
                    <a:pt x="12" y="120"/>
                    <a:pt x="9" y="124"/>
                  </a:cubicBezTo>
                  <a:cubicBezTo>
                    <a:pt x="7" y="126"/>
                    <a:pt x="5" y="128"/>
                    <a:pt x="4" y="131"/>
                  </a:cubicBezTo>
                  <a:cubicBezTo>
                    <a:pt x="0" y="137"/>
                    <a:pt x="1" y="148"/>
                    <a:pt x="8" y="152"/>
                  </a:cubicBezTo>
                  <a:cubicBezTo>
                    <a:pt x="17" y="164"/>
                    <a:pt x="39" y="170"/>
                    <a:pt x="50" y="173"/>
                  </a:cubicBezTo>
                  <a:cubicBezTo>
                    <a:pt x="88" y="182"/>
                    <a:pt x="127" y="192"/>
                    <a:pt x="164" y="181"/>
                  </a:cubicBezTo>
                  <a:cubicBezTo>
                    <a:pt x="178" y="177"/>
                    <a:pt x="193" y="170"/>
                    <a:pt x="200" y="156"/>
                  </a:cubicBezTo>
                  <a:cubicBezTo>
                    <a:pt x="205" y="146"/>
                    <a:pt x="206" y="135"/>
                    <a:pt x="206" y="124"/>
                  </a:cubicBezTo>
                  <a:cubicBezTo>
                    <a:pt x="206" y="84"/>
                    <a:pt x="201" y="42"/>
                    <a:pt x="181" y="8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0" name="Freeform 68">
              <a:extLst>
                <a:ext uri="{FF2B5EF4-FFF2-40B4-BE49-F238E27FC236}">
                  <a16:creationId xmlns:a16="http://schemas.microsoft.com/office/drawing/2014/main" id="{42D772FE-9437-4316-9965-478A22286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040"/>
              <a:ext cx="341" cy="346"/>
            </a:xfrm>
            <a:custGeom>
              <a:avLst/>
              <a:gdLst>
                <a:gd name="T0" fmla="*/ 88 w 89"/>
                <a:gd name="T1" fmla="*/ 20 h 90"/>
                <a:gd name="T2" fmla="*/ 68 w 89"/>
                <a:gd name="T3" fmla="*/ 32 h 90"/>
                <a:gd name="T4" fmla="*/ 72 w 89"/>
                <a:gd name="T5" fmla="*/ 21 h 90"/>
                <a:gd name="T6" fmla="*/ 74 w 89"/>
                <a:gd name="T7" fmla="*/ 16 h 90"/>
                <a:gd name="T8" fmla="*/ 83 w 89"/>
                <a:gd name="T9" fmla="*/ 7 h 90"/>
                <a:gd name="T10" fmla="*/ 82 w 89"/>
                <a:gd name="T11" fmla="*/ 6 h 90"/>
                <a:gd name="T12" fmla="*/ 75 w 89"/>
                <a:gd name="T13" fmla="*/ 12 h 90"/>
                <a:gd name="T14" fmla="*/ 78 w 89"/>
                <a:gd name="T15" fmla="*/ 0 h 90"/>
                <a:gd name="T16" fmla="*/ 74 w 89"/>
                <a:gd name="T17" fmla="*/ 2 h 90"/>
                <a:gd name="T18" fmla="*/ 61 w 89"/>
                <a:gd name="T19" fmla="*/ 32 h 90"/>
                <a:gd name="T20" fmla="*/ 41 w 89"/>
                <a:gd name="T21" fmla="*/ 56 h 90"/>
                <a:gd name="T22" fmla="*/ 8 w 89"/>
                <a:gd name="T23" fmla="*/ 58 h 90"/>
                <a:gd name="T24" fmla="*/ 4 w 89"/>
                <a:gd name="T25" fmla="*/ 63 h 90"/>
                <a:gd name="T26" fmla="*/ 6 w 89"/>
                <a:gd name="T27" fmla="*/ 73 h 90"/>
                <a:gd name="T28" fmla="*/ 4 w 89"/>
                <a:gd name="T29" fmla="*/ 84 h 90"/>
                <a:gd name="T30" fmla="*/ 8 w 89"/>
                <a:gd name="T31" fmla="*/ 68 h 90"/>
                <a:gd name="T32" fmla="*/ 9 w 89"/>
                <a:gd name="T33" fmla="*/ 67 h 90"/>
                <a:gd name="T34" fmla="*/ 11 w 89"/>
                <a:gd name="T35" fmla="*/ 66 h 90"/>
                <a:gd name="T36" fmla="*/ 28 w 89"/>
                <a:gd name="T37" fmla="*/ 71 h 90"/>
                <a:gd name="T38" fmla="*/ 34 w 89"/>
                <a:gd name="T39" fmla="*/ 79 h 90"/>
                <a:gd name="T40" fmla="*/ 42 w 89"/>
                <a:gd name="T41" fmla="*/ 90 h 90"/>
                <a:gd name="T42" fmla="*/ 33 w 89"/>
                <a:gd name="T43" fmla="*/ 73 h 90"/>
                <a:gd name="T44" fmla="*/ 32 w 89"/>
                <a:gd name="T45" fmla="*/ 71 h 90"/>
                <a:gd name="T46" fmla="*/ 37 w 89"/>
                <a:gd name="T47" fmla="*/ 69 h 90"/>
                <a:gd name="T48" fmla="*/ 44 w 89"/>
                <a:gd name="T49" fmla="*/ 65 h 90"/>
                <a:gd name="T50" fmla="*/ 60 w 89"/>
                <a:gd name="T51" fmla="*/ 69 h 90"/>
                <a:gd name="T52" fmla="*/ 78 w 89"/>
                <a:gd name="T53" fmla="*/ 72 h 90"/>
                <a:gd name="T54" fmla="*/ 54 w 89"/>
                <a:gd name="T55" fmla="*/ 60 h 90"/>
                <a:gd name="T56" fmla="*/ 61 w 89"/>
                <a:gd name="T57" fmla="*/ 51 h 90"/>
                <a:gd name="T58" fmla="*/ 63 w 89"/>
                <a:gd name="T59" fmla="*/ 46 h 90"/>
                <a:gd name="T60" fmla="*/ 72 w 89"/>
                <a:gd name="T61" fmla="*/ 42 h 90"/>
                <a:gd name="T62" fmla="*/ 87 w 89"/>
                <a:gd name="T63" fmla="*/ 36 h 90"/>
                <a:gd name="T64" fmla="*/ 87 w 89"/>
                <a:gd name="T65" fmla="*/ 35 h 90"/>
                <a:gd name="T66" fmla="*/ 70 w 89"/>
                <a:gd name="T67" fmla="*/ 41 h 90"/>
                <a:gd name="T68" fmla="*/ 64 w 89"/>
                <a:gd name="T69" fmla="*/ 44 h 90"/>
                <a:gd name="T70" fmla="*/ 67 w 89"/>
                <a:gd name="T71" fmla="*/ 37 h 90"/>
                <a:gd name="T72" fmla="*/ 88 w 89"/>
                <a:gd name="T73" fmla="*/ 21 h 90"/>
                <a:gd name="T74" fmla="*/ 88 w 89"/>
                <a:gd name="T75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9" h="90">
                  <a:moveTo>
                    <a:pt x="88" y="20"/>
                  </a:moveTo>
                  <a:cubicBezTo>
                    <a:pt x="81" y="23"/>
                    <a:pt x="74" y="27"/>
                    <a:pt x="68" y="32"/>
                  </a:cubicBezTo>
                  <a:cubicBezTo>
                    <a:pt x="70" y="29"/>
                    <a:pt x="71" y="25"/>
                    <a:pt x="72" y="21"/>
                  </a:cubicBezTo>
                  <a:cubicBezTo>
                    <a:pt x="73" y="19"/>
                    <a:pt x="73" y="18"/>
                    <a:pt x="74" y="16"/>
                  </a:cubicBezTo>
                  <a:cubicBezTo>
                    <a:pt x="77" y="13"/>
                    <a:pt x="80" y="10"/>
                    <a:pt x="83" y="7"/>
                  </a:cubicBezTo>
                  <a:cubicBezTo>
                    <a:pt x="84" y="7"/>
                    <a:pt x="83" y="6"/>
                    <a:pt x="82" y="6"/>
                  </a:cubicBezTo>
                  <a:cubicBezTo>
                    <a:pt x="80" y="8"/>
                    <a:pt x="77" y="10"/>
                    <a:pt x="75" y="12"/>
                  </a:cubicBezTo>
                  <a:cubicBezTo>
                    <a:pt x="77" y="8"/>
                    <a:pt x="77" y="4"/>
                    <a:pt x="78" y="0"/>
                  </a:cubicBezTo>
                  <a:cubicBezTo>
                    <a:pt x="76" y="0"/>
                    <a:pt x="75" y="1"/>
                    <a:pt x="74" y="2"/>
                  </a:cubicBezTo>
                  <a:cubicBezTo>
                    <a:pt x="69" y="12"/>
                    <a:pt x="66" y="22"/>
                    <a:pt x="61" y="32"/>
                  </a:cubicBezTo>
                  <a:cubicBezTo>
                    <a:pt x="56" y="41"/>
                    <a:pt x="50" y="51"/>
                    <a:pt x="41" y="56"/>
                  </a:cubicBezTo>
                  <a:cubicBezTo>
                    <a:pt x="31" y="62"/>
                    <a:pt x="18" y="63"/>
                    <a:pt x="8" y="58"/>
                  </a:cubicBezTo>
                  <a:cubicBezTo>
                    <a:pt x="2" y="56"/>
                    <a:pt x="0" y="59"/>
                    <a:pt x="4" y="63"/>
                  </a:cubicBezTo>
                  <a:cubicBezTo>
                    <a:pt x="7" y="65"/>
                    <a:pt x="7" y="70"/>
                    <a:pt x="6" y="73"/>
                  </a:cubicBezTo>
                  <a:cubicBezTo>
                    <a:pt x="5" y="77"/>
                    <a:pt x="4" y="80"/>
                    <a:pt x="4" y="84"/>
                  </a:cubicBezTo>
                  <a:cubicBezTo>
                    <a:pt x="5" y="79"/>
                    <a:pt x="6" y="74"/>
                    <a:pt x="8" y="68"/>
                  </a:cubicBezTo>
                  <a:cubicBezTo>
                    <a:pt x="8" y="68"/>
                    <a:pt x="8" y="67"/>
                    <a:pt x="9" y="67"/>
                  </a:cubicBezTo>
                  <a:cubicBezTo>
                    <a:pt x="9" y="66"/>
                    <a:pt x="10" y="66"/>
                    <a:pt x="11" y="66"/>
                  </a:cubicBezTo>
                  <a:cubicBezTo>
                    <a:pt x="17" y="67"/>
                    <a:pt x="23" y="67"/>
                    <a:pt x="28" y="71"/>
                  </a:cubicBezTo>
                  <a:cubicBezTo>
                    <a:pt x="31" y="73"/>
                    <a:pt x="33" y="76"/>
                    <a:pt x="34" y="79"/>
                  </a:cubicBezTo>
                  <a:cubicBezTo>
                    <a:pt x="37" y="83"/>
                    <a:pt x="39" y="86"/>
                    <a:pt x="42" y="90"/>
                  </a:cubicBezTo>
                  <a:cubicBezTo>
                    <a:pt x="40" y="84"/>
                    <a:pt x="37" y="79"/>
                    <a:pt x="33" y="73"/>
                  </a:cubicBezTo>
                  <a:cubicBezTo>
                    <a:pt x="33" y="73"/>
                    <a:pt x="32" y="72"/>
                    <a:pt x="32" y="71"/>
                  </a:cubicBezTo>
                  <a:cubicBezTo>
                    <a:pt x="32" y="70"/>
                    <a:pt x="35" y="69"/>
                    <a:pt x="37" y="69"/>
                  </a:cubicBezTo>
                  <a:cubicBezTo>
                    <a:pt x="40" y="69"/>
                    <a:pt x="42" y="66"/>
                    <a:pt x="44" y="65"/>
                  </a:cubicBezTo>
                  <a:cubicBezTo>
                    <a:pt x="49" y="63"/>
                    <a:pt x="55" y="67"/>
                    <a:pt x="60" y="69"/>
                  </a:cubicBezTo>
                  <a:cubicBezTo>
                    <a:pt x="65" y="72"/>
                    <a:pt x="72" y="73"/>
                    <a:pt x="78" y="72"/>
                  </a:cubicBezTo>
                  <a:cubicBezTo>
                    <a:pt x="70" y="68"/>
                    <a:pt x="62" y="65"/>
                    <a:pt x="54" y="60"/>
                  </a:cubicBezTo>
                  <a:cubicBezTo>
                    <a:pt x="58" y="58"/>
                    <a:pt x="60" y="55"/>
                    <a:pt x="61" y="51"/>
                  </a:cubicBezTo>
                  <a:cubicBezTo>
                    <a:pt x="62" y="49"/>
                    <a:pt x="63" y="48"/>
                    <a:pt x="63" y="46"/>
                  </a:cubicBezTo>
                  <a:cubicBezTo>
                    <a:pt x="66" y="44"/>
                    <a:pt x="69" y="43"/>
                    <a:pt x="72" y="42"/>
                  </a:cubicBezTo>
                  <a:cubicBezTo>
                    <a:pt x="77" y="39"/>
                    <a:pt x="82" y="38"/>
                    <a:pt x="87" y="36"/>
                  </a:cubicBezTo>
                  <a:cubicBezTo>
                    <a:pt x="88" y="36"/>
                    <a:pt x="88" y="35"/>
                    <a:pt x="87" y="35"/>
                  </a:cubicBezTo>
                  <a:cubicBezTo>
                    <a:pt x="81" y="36"/>
                    <a:pt x="76" y="38"/>
                    <a:pt x="70" y="41"/>
                  </a:cubicBezTo>
                  <a:cubicBezTo>
                    <a:pt x="68" y="42"/>
                    <a:pt x="66" y="43"/>
                    <a:pt x="64" y="44"/>
                  </a:cubicBezTo>
                  <a:cubicBezTo>
                    <a:pt x="65" y="42"/>
                    <a:pt x="66" y="39"/>
                    <a:pt x="67" y="37"/>
                  </a:cubicBezTo>
                  <a:cubicBezTo>
                    <a:pt x="73" y="30"/>
                    <a:pt x="79" y="24"/>
                    <a:pt x="88" y="21"/>
                  </a:cubicBezTo>
                  <a:cubicBezTo>
                    <a:pt x="89" y="21"/>
                    <a:pt x="88" y="20"/>
                    <a:pt x="88" y="2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1" name="Freeform 69">
              <a:extLst>
                <a:ext uri="{FF2B5EF4-FFF2-40B4-BE49-F238E27FC236}">
                  <a16:creationId xmlns:a16="http://schemas.microsoft.com/office/drawing/2014/main" id="{D8498A9E-FC79-4E99-B1EB-F5437A3B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74"/>
              <a:ext cx="46" cy="77"/>
            </a:xfrm>
            <a:custGeom>
              <a:avLst/>
              <a:gdLst>
                <a:gd name="T0" fmla="*/ 11 w 12"/>
                <a:gd name="T1" fmla="*/ 1 h 20"/>
                <a:gd name="T2" fmla="*/ 0 w 12"/>
                <a:gd name="T3" fmla="*/ 19 h 20"/>
                <a:gd name="T4" fmla="*/ 1 w 12"/>
                <a:gd name="T5" fmla="*/ 20 h 20"/>
                <a:gd name="T6" fmla="*/ 12 w 12"/>
                <a:gd name="T7" fmla="*/ 1 h 20"/>
                <a:gd name="T8" fmla="*/ 11 w 12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1" y="1"/>
                  </a:moveTo>
                  <a:cubicBezTo>
                    <a:pt x="10" y="9"/>
                    <a:pt x="5" y="14"/>
                    <a:pt x="0" y="19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6" y="15"/>
                    <a:pt x="12" y="9"/>
                    <a:pt x="12" y="1"/>
                  </a:cubicBezTo>
                  <a:cubicBezTo>
                    <a:pt x="12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2" name="Freeform 70">
              <a:extLst>
                <a:ext uri="{FF2B5EF4-FFF2-40B4-BE49-F238E27FC236}">
                  <a16:creationId xmlns:a16="http://schemas.microsoft.com/office/drawing/2014/main" id="{832FEA7A-E475-4A04-AC5C-2BB69B0DC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944"/>
              <a:ext cx="66" cy="46"/>
            </a:xfrm>
            <a:custGeom>
              <a:avLst/>
              <a:gdLst>
                <a:gd name="T0" fmla="*/ 13 w 17"/>
                <a:gd name="T1" fmla="*/ 6 h 12"/>
                <a:gd name="T2" fmla="*/ 11 w 17"/>
                <a:gd name="T3" fmla="*/ 3 h 12"/>
                <a:gd name="T4" fmla="*/ 10 w 17"/>
                <a:gd name="T5" fmla="*/ 3 h 12"/>
                <a:gd name="T6" fmla="*/ 9 w 17"/>
                <a:gd name="T7" fmla="*/ 3 h 12"/>
                <a:gd name="T8" fmla="*/ 6 w 17"/>
                <a:gd name="T9" fmla="*/ 1 h 12"/>
                <a:gd name="T10" fmla="*/ 2 w 17"/>
                <a:gd name="T11" fmla="*/ 1 h 12"/>
                <a:gd name="T12" fmla="*/ 1 w 17"/>
                <a:gd name="T13" fmla="*/ 4 h 12"/>
                <a:gd name="T14" fmla="*/ 3 w 17"/>
                <a:gd name="T15" fmla="*/ 7 h 12"/>
                <a:gd name="T16" fmla="*/ 7 w 17"/>
                <a:gd name="T17" fmla="*/ 9 h 12"/>
                <a:gd name="T18" fmla="*/ 12 w 17"/>
                <a:gd name="T19" fmla="*/ 12 h 12"/>
                <a:gd name="T20" fmla="*/ 16 w 17"/>
                <a:gd name="T21" fmla="*/ 12 h 12"/>
                <a:gd name="T22" fmla="*/ 17 w 17"/>
                <a:gd name="T23" fmla="*/ 8 h 12"/>
                <a:gd name="T24" fmla="*/ 15 w 17"/>
                <a:gd name="T25" fmla="*/ 7 h 12"/>
                <a:gd name="T26" fmla="*/ 13 w 17"/>
                <a:gd name="T2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2">
                  <a:moveTo>
                    <a:pt x="13" y="6"/>
                  </a:moveTo>
                  <a:cubicBezTo>
                    <a:pt x="12" y="5"/>
                    <a:pt x="12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5" y="8"/>
                    <a:pt x="6" y="9"/>
                    <a:pt x="7" y="9"/>
                  </a:cubicBezTo>
                  <a:cubicBezTo>
                    <a:pt x="9" y="10"/>
                    <a:pt x="10" y="11"/>
                    <a:pt x="12" y="12"/>
                  </a:cubicBezTo>
                  <a:cubicBezTo>
                    <a:pt x="13" y="12"/>
                    <a:pt x="15" y="12"/>
                    <a:pt x="16" y="12"/>
                  </a:cubicBezTo>
                  <a:cubicBezTo>
                    <a:pt x="17" y="11"/>
                    <a:pt x="17" y="9"/>
                    <a:pt x="17" y="8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4" y="7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EDD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3" name="Freeform 71">
              <a:extLst>
                <a:ext uri="{FF2B5EF4-FFF2-40B4-BE49-F238E27FC236}">
                  <a16:creationId xmlns:a16="http://schemas.microsoft.com/office/drawing/2014/main" id="{E47E6AB6-B9A7-4AE4-98C5-407EFAC6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829"/>
              <a:ext cx="310" cy="203"/>
            </a:xfrm>
            <a:custGeom>
              <a:avLst/>
              <a:gdLst>
                <a:gd name="T0" fmla="*/ 35 w 81"/>
                <a:gd name="T1" fmla="*/ 51 h 53"/>
                <a:gd name="T2" fmla="*/ 67 w 81"/>
                <a:gd name="T3" fmla="*/ 30 h 53"/>
                <a:gd name="T4" fmla="*/ 75 w 81"/>
                <a:gd name="T5" fmla="*/ 22 h 53"/>
                <a:gd name="T6" fmla="*/ 79 w 81"/>
                <a:gd name="T7" fmla="*/ 12 h 53"/>
                <a:gd name="T8" fmla="*/ 80 w 81"/>
                <a:gd name="T9" fmla="*/ 5 h 53"/>
                <a:gd name="T10" fmla="*/ 76 w 81"/>
                <a:gd name="T11" fmla="*/ 0 h 53"/>
                <a:gd name="T12" fmla="*/ 70 w 81"/>
                <a:gd name="T13" fmla="*/ 1 h 53"/>
                <a:gd name="T14" fmla="*/ 66 w 81"/>
                <a:gd name="T15" fmla="*/ 4 h 53"/>
                <a:gd name="T16" fmla="*/ 43 w 81"/>
                <a:gd name="T17" fmla="*/ 25 h 53"/>
                <a:gd name="T18" fmla="*/ 32 w 81"/>
                <a:gd name="T19" fmla="*/ 35 h 53"/>
                <a:gd name="T20" fmla="*/ 18 w 81"/>
                <a:gd name="T21" fmla="*/ 40 h 53"/>
                <a:gd name="T22" fmla="*/ 4 w 81"/>
                <a:gd name="T23" fmla="*/ 36 h 53"/>
                <a:gd name="T24" fmla="*/ 1 w 81"/>
                <a:gd name="T25" fmla="*/ 41 h 53"/>
                <a:gd name="T26" fmla="*/ 1 w 81"/>
                <a:gd name="T27" fmla="*/ 44 h 53"/>
                <a:gd name="T28" fmla="*/ 11 w 81"/>
                <a:gd name="T29" fmla="*/ 50 h 53"/>
                <a:gd name="T30" fmla="*/ 35 w 81"/>
                <a:gd name="T3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53">
                  <a:moveTo>
                    <a:pt x="35" y="51"/>
                  </a:moveTo>
                  <a:cubicBezTo>
                    <a:pt x="48" y="47"/>
                    <a:pt x="57" y="38"/>
                    <a:pt x="67" y="30"/>
                  </a:cubicBezTo>
                  <a:cubicBezTo>
                    <a:pt x="70" y="28"/>
                    <a:pt x="73" y="25"/>
                    <a:pt x="75" y="22"/>
                  </a:cubicBezTo>
                  <a:cubicBezTo>
                    <a:pt x="77" y="19"/>
                    <a:pt x="78" y="15"/>
                    <a:pt x="79" y="12"/>
                  </a:cubicBezTo>
                  <a:cubicBezTo>
                    <a:pt x="80" y="10"/>
                    <a:pt x="81" y="7"/>
                    <a:pt x="80" y="5"/>
                  </a:cubicBezTo>
                  <a:cubicBezTo>
                    <a:pt x="80" y="3"/>
                    <a:pt x="78" y="1"/>
                    <a:pt x="76" y="0"/>
                  </a:cubicBezTo>
                  <a:cubicBezTo>
                    <a:pt x="74" y="0"/>
                    <a:pt x="72" y="0"/>
                    <a:pt x="70" y="1"/>
                  </a:cubicBezTo>
                  <a:cubicBezTo>
                    <a:pt x="69" y="2"/>
                    <a:pt x="67" y="3"/>
                    <a:pt x="66" y="4"/>
                  </a:cubicBezTo>
                  <a:cubicBezTo>
                    <a:pt x="58" y="11"/>
                    <a:pt x="51" y="18"/>
                    <a:pt x="43" y="25"/>
                  </a:cubicBezTo>
                  <a:cubicBezTo>
                    <a:pt x="40" y="29"/>
                    <a:pt x="36" y="32"/>
                    <a:pt x="32" y="35"/>
                  </a:cubicBezTo>
                  <a:cubicBezTo>
                    <a:pt x="28" y="37"/>
                    <a:pt x="23" y="39"/>
                    <a:pt x="18" y="40"/>
                  </a:cubicBezTo>
                  <a:cubicBezTo>
                    <a:pt x="13" y="40"/>
                    <a:pt x="8" y="39"/>
                    <a:pt x="4" y="36"/>
                  </a:cubicBezTo>
                  <a:cubicBezTo>
                    <a:pt x="4" y="36"/>
                    <a:pt x="1" y="41"/>
                    <a:pt x="1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4" y="47"/>
                    <a:pt x="8" y="48"/>
                    <a:pt x="11" y="50"/>
                  </a:cubicBezTo>
                  <a:cubicBezTo>
                    <a:pt x="19" y="52"/>
                    <a:pt x="27" y="53"/>
                    <a:pt x="35" y="5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4" name="Freeform 72">
              <a:extLst>
                <a:ext uri="{FF2B5EF4-FFF2-40B4-BE49-F238E27FC236}">
                  <a16:creationId xmlns:a16="http://schemas.microsoft.com/office/drawing/2014/main" id="{36576C90-B59C-4283-9684-37E9D983A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101"/>
              <a:ext cx="57" cy="31"/>
            </a:xfrm>
            <a:custGeom>
              <a:avLst/>
              <a:gdLst>
                <a:gd name="T0" fmla="*/ 6 w 15"/>
                <a:gd name="T1" fmla="*/ 6 h 8"/>
                <a:gd name="T2" fmla="*/ 2 w 15"/>
                <a:gd name="T3" fmla="*/ 6 h 8"/>
                <a:gd name="T4" fmla="*/ 0 w 15"/>
                <a:gd name="T5" fmla="*/ 5 h 8"/>
                <a:gd name="T6" fmla="*/ 1 w 15"/>
                <a:gd name="T7" fmla="*/ 3 h 8"/>
                <a:gd name="T8" fmla="*/ 9 w 15"/>
                <a:gd name="T9" fmla="*/ 1 h 8"/>
                <a:gd name="T10" fmla="*/ 12 w 15"/>
                <a:gd name="T11" fmla="*/ 1 h 8"/>
                <a:gd name="T12" fmla="*/ 15 w 15"/>
                <a:gd name="T13" fmla="*/ 4 h 8"/>
                <a:gd name="T14" fmla="*/ 6 w 15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8">
                  <a:moveTo>
                    <a:pt x="6" y="6"/>
                  </a:moveTo>
                  <a:cubicBezTo>
                    <a:pt x="5" y="6"/>
                    <a:pt x="3" y="6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4" y="1"/>
                    <a:pt x="15" y="2"/>
                    <a:pt x="15" y="4"/>
                  </a:cubicBezTo>
                  <a:cubicBezTo>
                    <a:pt x="15" y="8"/>
                    <a:pt x="8" y="7"/>
                    <a:pt x="6" y="6"/>
                  </a:cubicBezTo>
                  <a:close/>
                </a:path>
              </a:pathLst>
            </a:custGeom>
            <a:solidFill>
              <a:srgbClr val="EDD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5" name="Freeform 73">
              <a:extLst>
                <a:ext uri="{FF2B5EF4-FFF2-40B4-BE49-F238E27FC236}">
                  <a16:creationId xmlns:a16="http://schemas.microsoft.com/office/drawing/2014/main" id="{41E44C9F-436B-45EB-8330-8D9EE50A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602"/>
              <a:ext cx="142" cy="211"/>
            </a:xfrm>
            <a:custGeom>
              <a:avLst/>
              <a:gdLst>
                <a:gd name="T0" fmla="*/ 37 w 37"/>
                <a:gd name="T1" fmla="*/ 29 h 55"/>
                <a:gd name="T2" fmla="*/ 36 w 37"/>
                <a:gd name="T3" fmla="*/ 27 h 55"/>
                <a:gd name="T4" fmla="*/ 26 w 37"/>
                <a:gd name="T5" fmla="*/ 11 h 55"/>
                <a:gd name="T6" fmla="*/ 17 w 37"/>
                <a:gd name="T7" fmla="*/ 1 h 55"/>
                <a:gd name="T8" fmla="*/ 0 w 37"/>
                <a:gd name="T9" fmla="*/ 7 h 55"/>
                <a:gd name="T10" fmla="*/ 3 w 37"/>
                <a:gd name="T11" fmla="*/ 30 h 55"/>
                <a:gd name="T12" fmla="*/ 5 w 37"/>
                <a:gd name="T13" fmla="*/ 43 h 55"/>
                <a:gd name="T14" fmla="*/ 13 w 37"/>
                <a:gd name="T15" fmla="*/ 52 h 55"/>
                <a:gd name="T16" fmla="*/ 32 w 37"/>
                <a:gd name="T17" fmla="*/ 44 h 55"/>
                <a:gd name="T18" fmla="*/ 37 w 37"/>
                <a:gd name="T19" fmla="*/ 30 h 55"/>
                <a:gd name="T20" fmla="*/ 37 w 37"/>
                <a:gd name="T21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5">
                  <a:moveTo>
                    <a:pt x="37" y="29"/>
                  </a:moveTo>
                  <a:cubicBezTo>
                    <a:pt x="37" y="28"/>
                    <a:pt x="37" y="27"/>
                    <a:pt x="36" y="27"/>
                  </a:cubicBezTo>
                  <a:cubicBezTo>
                    <a:pt x="33" y="22"/>
                    <a:pt x="30" y="16"/>
                    <a:pt x="26" y="11"/>
                  </a:cubicBezTo>
                  <a:cubicBezTo>
                    <a:pt x="24" y="7"/>
                    <a:pt x="21" y="2"/>
                    <a:pt x="17" y="1"/>
                  </a:cubicBezTo>
                  <a:cubicBezTo>
                    <a:pt x="11" y="0"/>
                    <a:pt x="5" y="4"/>
                    <a:pt x="0" y="7"/>
                  </a:cubicBezTo>
                  <a:cubicBezTo>
                    <a:pt x="1" y="15"/>
                    <a:pt x="3" y="22"/>
                    <a:pt x="3" y="30"/>
                  </a:cubicBezTo>
                  <a:cubicBezTo>
                    <a:pt x="3" y="34"/>
                    <a:pt x="4" y="38"/>
                    <a:pt x="5" y="43"/>
                  </a:cubicBezTo>
                  <a:cubicBezTo>
                    <a:pt x="6" y="47"/>
                    <a:pt x="9" y="50"/>
                    <a:pt x="13" y="52"/>
                  </a:cubicBezTo>
                  <a:cubicBezTo>
                    <a:pt x="20" y="55"/>
                    <a:pt x="28" y="50"/>
                    <a:pt x="32" y="44"/>
                  </a:cubicBezTo>
                  <a:cubicBezTo>
                    <a:pt x="35" y="40"/>
                    <a:pt x="36" y="35"/>
                    <a:pt x="37" y="30"/>
                  </a:cubicBezTo>
                  <a:cubicBezTo>
                    <a:pt x="37" y="30"/>
                    <a:pt x="37" y="29"/>
                    <a:pt x="37" y="29"/>
                  </a:cubicBezTo>
                  <a:close/>
                </a:path>
              </a:pathLst>
            </a:custGeom>
            <a:solidFill>
              <a:srgbClr val="EDD5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6" name="Freeform 74">
              <a:extLst>
                <a:ext uri="{FF2B5EF4-FFF2-40B4-BE49-F238E27FC236}">
                  <a16:creationId xmlns:a16="http://schemas.microsoft.com/office/drawing/2014/main" id="{AEF4C2DF-0907-4B51-8622-2F5C2113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548"/>
              <a:ext cx="264" cy="238"/>
            </a:xfrm>
            <a:custGeom>
              <a:avLst/>
              <a:gdLst>
                <a:gd name="T0" fmla="*/ 45 w 69"/>
                <a:gd name="T1" fmla="*/ 41 h 62"/>
                <a:gd name="T2" fmla="*/ 47 w 69"/>
                <a:gd name="T3" fmla="*/ 37 h 62"/>
                <a:gd name="T4" fmla="*/ 52 w 69"/>
                <a:gd name="T5" fmla="*/ 39 h 62"/>
                <a:gd name="T6" fmla="*/ 51 w 69"/>
                <a:gd name="T7" fmla="*/ 44 h 62"/>
                <a:gd name="T8" fmla="*/ 56 w 69"/>
                <a:gd name="T9" fmla="*/ 62 h 62"/>
                <a:gd name="T10" fmla="*/ 63 w 69"/>
                <a:gd name="T11" fmla="*/ 50 h 62"/>
                <a:gd name="T12" fmla="*/ 69 w 69"/>
                <a:gd name="T13" fmla="*/ 40 h 62"/>
                <a:gd name="T14" fmla="*/ 68 w 69"/>
                <a:gd name="T15" fmla="*/ 34 h 62"/>
                <a:gd name="T16" fmla="*/ 69 w 69"/>
                <a:gd name="T17" fmla="*/ 26 h 62"/>
                <a:gd name="T18" fmla="*/ 64 w 69"/>
                <a:gd name="T19" fmla="*/ 19 h 62"/>
                <a:gd name="T20" fmla="*/ 46 w 69"/>
                <a:gd name="T21" fmla="*/ 8 h 62"/>
                <a:gd name="T22" fmla="*/ 41 w 69"/>
                <a:gd name="T23" fmla="*/ 4 h 62"/>
                <a:gd name="T24" fmla="*/ 40 w 69"/>
                <a:gd name="T25" fmla="*/ 2 h 62"/>
                <a:gd name="T26" fmla="*/ 35 w 69"/>
                <a:gd name="T27" fmla="*/ 0 h 62"/>
                <a:gd name="T28" fmla="*/ 19 w 69"/>
                <a:gd name="T29" fmla="*/ 4 h 62"/>
                <a:gd name="T30" fmla="*/ 15 w 69"/>
                <a:gd name="T31" fmla="*/ 6 h 62"/>
                <a:gd name="T32" fmla="*/ 7 w 69"/>
                <a:gd name="T33" fmla="*/ 5 h 62"/>
                <a:gd name="T34" fmla="*/ 1 w 69"/>
                <a:gd name="T35" fmla="*/ 12 h 62"/>
                <a:gd name="T36" fmla="*/ 2 w 69"/>
                <a:gd name="T37" fmla="*/ 21 h 62"/>
                <a:gd name="T38" fmla="*/ 8 w 69"/>
                <a:gd name="T39" fmla="*/ 22 h 62"/>
                <a:gd name="T40" fmla="*/ 9 w 69"/>
                <a:gd name="T41" fmla="*/ 30 h 62"/>
                <a:gd name="T42" fmla="*/ 19 w 69"/>
                <a:gd name="T43" fmla="*/ 27 h 62"/>
                <a:gd name="T44" fmla="*/ 26 w 69"/>
                <a:gd name="T45" fmla="*/ 23 h 62"/>
                <a:gd name="T46" fmla="*/ 33 w 69"/>
                <a:gd name="T47" fmla="*/ 26 h 62"/>
                <a:gd name="T48" fmla="*/ 40 w 69"/>
                <a:gd name="T49" fmla="*/ 26 h 62"/>
                <a:gd name="T50" fmla="*/ 45 w 69"/>
                <a:gd name="T51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62">
                  <a:moveTo>
                    <a:pt x="45" y="41"/>
                  </a:moveTo>
                  <a:cubicBezTo>
                    <a:pt x="45" y="39"/>
                    <a:pt x="46" y="38"/>
                    <a:pt x="47" y="37"/>
                  </a:cubicBezTo>
                  <a:cubicBezTo>
                    <a:pt x="49" y="36"/>
                    <a:pt x="51" y="37"/>
                    <a:pt x="52" y="39"/>
                  </a:cubicBezTo>
                  <a:cubicBezTo>
                    <a:pt x="52" y="40"/>
                    <a:pt x="51" y="42"/>
                    <a:pt x="51" y="44"/>
                  </a:cubicBezTo>
                  <a:cubicBezTo>
                    <a:pt x="49" y="50"/>
                    <a:pt x="52" y="57"/>
                    <a:pt x="56" y="62"/>
                  </a:cubicBezTo>
                  <a:cubicBezTo>
                    <a:pt x="57" y="58"/>
                    <a:pt x="60" y="54"/>
                    <a:pt x="63" y="50"/>
                  </a:cubicBezTo>
                  <a:cubicBezTo>
                    <a:pt x="65" y="47"/>
                    <a:pt x="68" y="44"/>
                    <a:pt x="69" y="40"/>
                  </a:cubicBezTo>
                  <a:cubicBezTo>
                    <a:pt x="69" y="38"/>
                    <a:pt x="68" y="36"/>
                    <a:pt x="68" y="34"/>
                  </a:cubicBezTo>
                  <a:cubicBezTo>
                    <a:pt x="68" y="32"/>
                    <a:pt x="69" y="29"/>
                    <a:pt x="69" y="26"/>
                  </a:cubicBezTo>
                  <a:cubicBezTo>
                    <a:pt x="69" y="23"/>
                    <a:pt x="67" y="21"/>
                    <a:pt x="64" y="19"/>
                  </a:cubicBezTo>
                  <a:cubicBezTo>
                    <a:pt x="59" y="14"/>
                    <a:pt x="52" y="11"/>
                    <a:pt x="46" y="8"/>
                  </a:cubicBezTo>
                  <a:cubicBezTo>
                    <a:pt x="44" y="7"/>
                    <a:pt x="42" y="6"/>
                    <a:pt x="41" y="4"/>
                  </a:cubicBezTo>
                  <a:cubicBezTo>
                    <a:pt x="40" y="4"/>
                    <a:pt x="40" y="2"/>
                    <a:pt x="40" y="2"/>
                  </a:cubicBezTo>
                  <a:cubicBezTo>
                    <a:pt x="39" y="0"/>
                    <a:pt x="37" y="0"/>
                    <a:pt x="35" y="0"/>
                  </a:cubicBezTo>
                  <a:cubicBezTo>
                    <a:pt x="29" y="1"/>
                    <a:pt x="24" y="2"/>
                    <a:pt x="19" y="4"/>
                  </a:cubicBezTo>
                  <a:cubicBezTo>
                    <a:pt x="18" y="5"/>
                    <a:pt x="16" y="6"/>
                    <a:pt x="15" y="6"/>
                  </a:cubicBezTo>
                  <a:cubicBezTo>
                    <a:pt x="12" y="7"/>
                    <a:pt x="10" y="5"/>
                    <a:pt x="7" y="5"/>
                  </a:cubicBezTo>
                  <a:cubicBezTo>
                    <a:pt x="4" y="6"/>
                    <a:pt x="2" y="9"/>
                    <a:pt x="1" y="12"/>
                  </a:cubicBezTo>
                  <a:cubicBezTo>
                    <a:pt x="0" y="15"/>
                    <a:pt x="1" y="18"/>
                    <a:pt x="2" y="21"/>
                  </a:cubicBezTo>
                  <a:cubicBezTo>
                    <a:pt x="4" y="21"/>
                    <a:pt x="6" y="22"/>
                    <a:pt x="8" y="22"/>
                  </a:cubicBezTo>
                  <a:cubicBezTo>
                    <a:pt x="6" y="25"/>
                    <a:pt x="7" y="28"/>
                    <a:pt x="9" y="30"/>
                  </a:cubicBezTo>
                  <a:cubicBezTo>
                    <a:pt x="13" y="30"/>
                    <a:pt x="16" y="29"/>
                    <a:pt x="19" y="27"/>
                  </a:cubicBezTo>
                  <a:cubicBezTo>
                    <a:pt x="21" y="25"/>
                    <a:pt x="23" y="23"/>
                    <a:pt x="26" y="23"/>
                  </a:cubicBezTo>
                  <a:cubicBezTo>
                    <a:pt x="29" y="23"/>
                    <a:pt x="31" y="25"/>
                    <a:pt x="33" y="26"/>
                  </a:cubicBezTo>
                  <a:cubicBezTo>
                    <a:pt x="35" y="28"/>
                    <a:pt x="39" y="28"/>
                    <a:pt x="40" y="26"/>
                  </a:cubicBezTo>
                  <a:cubicBezTo>
                    <a:pt x="43" y="31"/>
                    <a:pt x="44" y="36"/>
                    <a:pt x="45" y="41"/>
                  </a:cubicBezTo>
                  <a:close/>
                </a:path>
              </a:pathLst>
            </a:custGeom>
            <a:solidFill>
              <a:srgbClr val="6853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7" name="Freeform 75">
              <a:extLst>
                <a:ext uri="{FF2B5EF4-FFF2-40B4-BE49-F238E27FC236}">
                  <a16:creationId xmlns:a16="http://schemas.microsoft.com/office/drawing/2014/main" id="{959EA9DD-1EAD-46DE-A65D-5D70781E1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794"/>
              <a:ext cx="283" cy="430"/>
            </a:xfrm>
            <a:custGeom>
              <a:avLst/>
              <a:gdLst>
                <a:gd name="T0" fmla="*/ 72 w 74"/>
                <a:gd name="T1" fmla="*/ 56 h 112"/>
                <a:gd name="T2" fmla="*/ 47 w 74"/>
                <a:gd name="T3" fmla="*/ 112 h 112"/>
                <a:gd name="T4" fmla="*/ 2 w 74"/>
                <a:gd name="T5" fmla="*/ 96 h 112"/>
                <a:gd name="T6" fmla="*/ 1 w 74"/>
                <a:gd name="T7" fmla="*/ 94 h 112"/>
                <a:gd name="T8" fmla="*/ 2 w 74"/>
                <a:gd name="T9" fmla="*/ 91 h 112"/>
                <a:gd name="T10" fmla="*/ 28 w 74"/>
                <a:gd name="T11" fmla="*/ 30 h 112"/>
                <a:gd name="T12" fmla="*/ 31 w 74"/>
                <a:gd name="T13" fmla="*/ 19 h 112"/>
                <a:gd name="T14" fmla="*/ 35 w 74"/>
                <a:gd name="T15" fmla="*/ 16 h 112"/>
                <a:gd name="T16" fmla="*/ 55 w 74"/>
                <a:gd name="T17" fmla="*/ 2 h 112"/>
                <a:gd name="T18" fmla="*/ 66 w 74"/>
                <a:gd name="T19" fmla="*/ 11 h 112"/>
                <a:gd name="T20" fmla="*/ 72 w 74"/>
                <a:gd name="T21" fmla="*/ 5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112">
                  <a:moveTo>
                    <a:pt x="72" y="56"/>
                  </a:moveTo>
                  <a:cubicBezTo>
                    <a:pt x="70" y="77"/>
                    <a:pt x="61" y="97"/>
                    <a:pt x="47" y="112"/>
                  </a:cubicBezTo>
                  <a:cubicBezTo>
                    <a:pt x="34" y="103"/>
                    <a:pt x="15" y="105"/>
                    <a:pt x="2" y="96"/>
                  </a:cubicBezTo>
                  <a:cubicBezTo>
                    <a:pt x="2" y="95"/>
                    <a:pt x="1" y="95"/>
                    <a:pt x="1" y="94"/>
                  </a:cubicBezTo>
                  <a:cubicBezTo>
                    <a:pt x="0" y="93"/>
                    <a:pt x="1" y="92"/>
                    <a:pt x="2" y="91"/>
                  </a:cubicBezTo>
                  <a:cubicBezTo>
                    <a:pt x="16" y="73"/>
                    <a:pt x="25" y="52"/>
                    <a:pt x="28" y="30"/>
                  </a:cubicBezTo>
                  <a:cubicBezTo>
                    <a:pt x="28" y="26"/>
                    <a:pt x="29" y="22"/>
                    <a:pt x="31" y="19"/>
                  </a:cubicBezTo>
                  <a:cubicBezTo>
                    <a:pt x="32" y="18"/>
                    <a:pt x="34" y="17"/>
                    <a:pt x="35" y="16"/>
                  </a:cubicBezTo>
                  <a:cubicBezTo>
                    <a:pt x="41" y="11"/>
                    <a:pt x="48" y="5"/>
                    <a:pt x="55" y="2"/>
                  </a:cubicBezTo>
                  <a:cubicBezTo>
                    <a:pt x="62" y="0"/>
                    <a:pt x="64" y="5"/>
                    <a:pt x="66" y="11"/>
                  </a:cubicBezTo>
                  <a:cubicBezTo>
                    <a:pt x="72" y="25"/>
                    <a:pt x="74" y="41"/>
                    <a:pt x="72" y="56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8" name="Freeform 76">
              <a:extLst>
                <a:ext uri="{FF2B5EF4-FFF2-40B4-BE49-F238E27FC236}">
                  <a16:creationId xmlns:a16="http://schemas.microsoft.com/office/drawing/2014/main" id="{79B657DE-F794-450F-88C7-1DA85067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255"/>
              <a:ext cx="15" cy="0"/>
            </a:xfrm>
            <a:custGeom>
              <a:avLst/>
              <a:gdLst>
                <a:gd name="T0" fmla="*/ 4 w 4"/>
                <a:gd name="T1" fmla="*/ 0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09" name="Freeform 77">
              <a:extLst>
                <a:ext uri="{FF2B5EF4-FFF2-40B4-BE49-F238E27FC236}">
                  <a16:creationId xmlns:a16="http://schemas.microsoft.com/office/drawing/2014/main" id="{C2C08217-2EAA-44D1-BDA5-30632F6F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913"/>
              <a:ext cx="130" cy="235"/>
            </a:xfrm>
            <a:custGeom>
              <a:avLst/>
              <a:gdLst>
                <a:gd name="T0" fmla="*/ 22 w 34"/>
                <a:gd name="T1" fmla="*/ 1 h 61"/>
                <a:gd name="T2" fmla="*/ 25 w 34"/>
                <a:gd name="T3" fmla="*/ 1 h 61"/>
                <a:gd name="T4" fmla="*/ 25 w 34"/>
                <a:gd name="T5" fmla="*/ 3 h 61"/>
                <a:gd name="T6" fmla="*/ 34 w 34"/>
                <a:gd name="T7" fmla="*/ 40 h 61"/>
                <a:gd name="T8" fmla="*/ 34 w 34"/>
                <a:gd name="T9" fmla="*/ 41 h 61"/>
                <a:gd name="T10" fmla="*/ 33 w 34"/>
                <a:gd name="T11" fmla="*/ 43 h 61"/>
                <a:gd name="T12" fmla="*/ 18 w 34"/>
                <a:gd name="T13" fmla="*/ 60 h 61"/>
                <a:gd name="T14" fmla="*/ 16 w 34"/>
                <a:gd name="T15" fmla="*/ 61 h 61"/>
                <a:gd name="T16" fmla="*/ 15 w 34"/>
                <a:gd name="T17" fmla="*/ 59 h 61"/>
                <a:gd name="T18" fmla="*/ 8 w 34"/>
                <a:gd name="T19" fmla="*/ 35 h 61"/>
                <a:gd name="T20" fmla="*/ 6 w 34"/>
                <a:gd name="T21" fmla="*/ 30 h 61"/>
                <a:gd name="T22" fmla="*/ 3 w 34"/>
                <a:gd name="T23" fmla="*/ 19 h 61"/>
                <a:gd name="T24" fmla="*/ 2 w 34"/>
                <a:gd name="T25" fmla="*/ 13 h 61"/>
                <a:gd name="T26" fmla="*/ 0 w 34"/>
                <a:gd name="T27" fmla="*/ 8 h 61"/>
                <a:gd name="T28" fmla="*/ 5 w 34"/>
                <a:gd name="T29" fmla="*/ 5 h 61"/>
                <a:gd name="T30" fmla="*/ 11 w 34"/>
                <a:gd name="T31" fmla="*/ 4 h 61"/>
                <a:gd name="T32" fmla="*/ 22 w 34"/>
                <a:gd name="T33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61">
                  <a:moveTo>
                    <a:pt x="22" y="1"/>
                  </a:moveTo>
                  <a:cubicBezTo>
                    <a:pt x="23" y="1"/>
                    <a:pt x="24" y="0"/>
                    <a:pt x="25" y="1"/>
                  </a:cubicBezTo>
                  <a:cubicBezTo>
                    <a:pt x="25" y="1"/>
                    <a:pt x="25" y="2"/>
                    <a:pt x="25" y="3"/>
                  </a:cubicBezTo>
                  <a:cubicBezTo>
                    <a:pt x="29" y="15"/>
                    <a:pt x="32" y="27"/>
                    <a:pt x="34" y="40"/>
                  </a:cubicBezTo>
                  <a:cubicBezTo>
                    <a:pt x="34" y="40"/>
                    <a:pt x="34" y="41"/>
                    <a:pt x="34" y="41"/>
                  </a:cubicBezTo>
                  <a:cubicBezTo>
                    <a:pt x="33" y="42"/>
                    <a:pt x="33" y="42"/>
                    <a:pt x="33" y="43"/>
                  </a:cubicBezTo>
                  <a:cubicBezTo>
                    <a:pt x="28" y="48"/>
                    <a:pt x="23" y="54"/>
                    <a:pt x="18" y="60"/>
                  </a:cubicBezTo>
                  <a:cubicBezTo>
                    <a:pt x="17" y="60"/>
                    <a:pt x="16" y="61"/>
                    <a:pt x="16" y="61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13" y="51"/>
                    <a:pt x="10" y="43"/>
                    <a:pt x="8" y="35"/>
                  </a:cubicBezTo>
                  <a:cubicBezTo>
                    <a:pt x="7" y="33"/>
                    <a:pt x="7" y="32"/>
                    <a:pt x="6" y="30"/>
                  </a:cubicBezTo>
                  <a:cubicBezTo>
                    <a:pt x="5" y="26"/>
                    <a:pt x="4" y="23"/>
                    <a:pt x="3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1" y="12"/>
                    <a:pt x="0" y="9"/>
                    <a:pt x="0" y="8"/>
                  </a:cubicBezTo>
                  <a:cubicBezTo>
                    <a:pt x="1" y="7"/>
                    <a:pt x="4" y="6"/>
                    <a:pt x="5" y="5"/>
                  </a:cubicBezTo>
                  <a:cubicBezTo>
                    <a:pt x="7" y="5"/>
                    <a:pt x="9" y="4"/>
                    <a:pt x="11" y="4"/>
                  </a:cubicBezTo>
                  <a:cubicBezTo>
                    <a:pt x="14" y="2"/>
                    <a:pt x="18" y="1"/>
                    <a:pt x="22" y="1"/>
                  </a:cubicBez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0" name="Freeform 78">
              <a:extLst>
                <a:ext uri="{FF2B5EF4-FFF2-40B4-BE49-F238E27FC236}">
                  <a16:creationId xmlns:a16="http://schemas.microsoft.com/office/drawing/2014/main" id="{83F6839E-A7B6-4835-8F21-1CF31786D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921"/>
              <a:ext cx="118" cy="219"/>
            </a:xfrm>
            <a:custGeom>
              <a:avLst/>
              <a:gdLst>
                <a:gd name="T0" fmla="*/ 12 w 31"/>
                <a:gd name="T1" fmla="*/ 51 h 57"/>
                <a:gd name="T2" fmla="*/ 15 w 31"/>
                <a:gd name="T3" fmla="*/ 57 h 57"/>
                <a:gd name="T4" fmla="*/ 17 w 31"/>
                <a:gd name="T5" fmla="*/ 56 h 57"/>
                <a:gd name="T6" fmla="*/ 30 w 31"/>
                <a:gd name="T7" fmla="*/ 42 h 57"/>
                <a:gd name="T8" fmla="*/ 31 w 31"/>
                <a:gd name="T9" fmla="*/ 39 h 57"/>
                <a:gd name="T10" fmla="*/ 31 w 31"/>
                <a:gd name="T11" fmla="*/ 35 h 57"/>
                <a:gd name="T12" fmla="*/ 23 w 31"/>
                <a:gd name="T13" fmla="*/ 0 h 57"/>
                <a:gd name="T14" fmla="*/ 10 w 31"/>
                <a:gd name="T15" fmla="*/ 3 h 57"/>
                <a:gd name="T16" fmla="*/ 1 w 31"/>
                <a:gd name="T17" fmla="*/ 9 h 57"/>
                <a:gd name="T18" fmla="*/ 7 w 31"/>
                <a:gd name="T19" fmla="*/ 29 h 57"/>
                <a:gd name="T20" fmla="*/ 12 w 31"/>
                <a:gd name="T21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57">
                  <a:moveTo>
                    <a:pt x="12" y="51"/>
                  </a:moveTo>
                  <a:cubicBezTo>
                    <a:pt x="13" y="54"/>
                    <a:pt x="14" y="57"/>
                    <a:pt x="15" y="57"/>
                  </a:cubicBezTo>
                  <a:cubicBezTo>
                    <a:pt x="16" y="57"/>
                    <a:pt x="16" y="57"/>
                    <a:pt x="17" y="56"/>
                  </a:cubicBezTo>
                  <a:cubicBezTo>
                    <a:pt x="21" y="51"/>
                    <a:pt x="25" y="46"/>
                    <a:pt x="30" y="42"/>
                  </a:cubicBezTo>
                  <a:cubicBezTo>
                    <a:pt x="30" y="41"/>
                    <a:pt x="31" y="40"/>
                    <a:pt x="31" y="39"/>
                  </a:cubicBezTo>
                  <a:cubicBezTo>
                    <a:pt x="31" y="37"/>
                    <a:pt x="31" y="36"/>
                    <a:pt x="31" y="35"/>
                  </a:cubicBezTo>
                  <a:cubicBezTo>
                    <a:pt x="29" y="23"/>
                    <a:pt x="26" y="11"/>
                    <a:pt x="23" y="0"/>
                  </a:cubicBezTo>
                  <a:cubicBezTo>
                    <a:pt x="19" y="1"/>
                    <a:pt x="14" y="2"/>
                    <a:pt x="10" y="3"/>
                  </a:cubicBezTo>
                  <a:cubicBezTo>
                    <a:pt x="7" y="4"/>
                    <a:pt x="0" y="3"/>
                    <a:pt x="1" y="9"/>
                  </a:cubicBezTo>
                  <a:cubicBezTo>
                    <a:pt x="1" y="15"/>
                    <a:pt x="5" y="23"/>
                    <a:pt x="7" y="29"/>
                  </a:cubicBezTo>
                  <a:cubicBezTo>
                    <a:pt x="9" y="37"/>
                    <a:pt x="11" y="44"/>
                    <a:pt x="1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1" name="Freeform 79">
              <a:extLst>
                <a:ext uri="{FF2B5EF4-FFF2-40B4-BE49-F238E27FC236}">
                  <a16:creationId xmlns:a16="http://schemas.microsoft.com/office/drawing/2014/main" id="{801DBD38-8357-47AC-9FE7-DDB2B7F50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040"/>
              <a:ext cx="192" cy="111"/>
            </a:xfrm>
            <a:custGeom>
              <a:avLst/>
              <a:gdLst>
                <a:gd name="T0" fmla="*/ 50 w 50"/>
                <a:gd name="T1" fmla="*/ 12 h 29"/>
                <a:gd name="T2" fmla="*/ 50 w 50"/>
                <a:gd name="T3" fmla="*/ 0 h 29"/>
                <a:gd name="T4" fmla="*/ 20 w 50"/>
                <a:gd name="T5" fmla="*/ 8 h 29"/>
                <a:gd name="T6" fmla="*/ 16 w 50"/>
                <a:gd name="T7" fmla="*/ 10 h 29"/>
                <a:gd name="T8" fmla="*/ 13 w 50"/>
                <a:gd name="T9" fmla="*/ 14 h 29"/>
                <a:gd name="T10" fmla="*/ 2 w 50"/>
                <a:gd name="T11" fmla="*/ 23 h 29"/>
                <a:gd name="T12" fmla="*/ 14 w 50"/>
                <a:gd name="T13" fmla="*/ 23 h 29"/>
                <a:gd name="T14" fmla="*/ 50 w 50"/>
                <a:gd name="T1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9">
                  <a:moveTo>
                    <a:pt x="50" y="12"/>
                  </a:moveTo>
                  <a:cubicBezTo>
                    <a:pt x="50" y="8"/>
                    <a:pt x="50" y="4"/>
                    <a:pt x="50" y="0"/>
                  </a:cubicBezTo>
                  <a:cubicBezTo>
                    <a:pt x="40" y="3"/>
                    <a:pt x="30" y="5"/>
                    <a:pt x="20" y="8"/>
                  </a:cubicBezTo>
                  <a:cubicBezTo>
                    <a:pt x="19" y="9"/>
                    <a:pt x="18" y="9"/>
                    <a:pt x="16" y="10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0" y="17"/>
                    <a:pt x="4" y="19"/>
                    <a:pt x="2" y="23"/>
                  </a:cubicBezTo>
                  <a:cubicBezTo>
                    <a:pt x="0" y="29"/>
                    <a:pt x="11" y="24"/>
                    <a:pt x="14" y="23"/>
                  </a:cubicBezTo>
                  <a:cubicBezTo>
                    <a:pt x="26" y="20"/>
                    <a:pt x="38" y="16"/>
                    <a:pt x="50" y="12"/>
                  </a:cubicBez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2" name="Freeform 80">
              <a:extLst>
                <a:ext uri="{FF2B5EF4-FFF2-40B4-BE49-F238E27FC236}">
                  <a16:creationId xmlns:a16="http://schemas.microsoft.com/office/drawing/2014/main" id="{FE1D08F1-5DAC-46CE-8F98-3A3C4A9A9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082"/>
              <a:ext cx="195" cy="66"/>
            </a:xfrm>
            <a:custGeom>
              <a:avLst/>
              <a:gdLst>
                <a:gd name="T0" fmla="*/ 22 w 51"/>
                <a:gd name="T1" fmla="*/ 12 h 17"/>
                <a:gd name="T2" fmla="*/ 42 w 51"/>
                <a:gd name="T3" fmla="*/ 6 h 17"/>
                <a:gd name="T4" fmla="*/ 50 w 51"/>
                <a:gd name="T5" fmla="*/ 3 h 17"/>
                <a:gd name="T6" fmla="*/ 50 w 51"/>
                <a:gd name="T7" fmla="*/ 3 h 17"/>
                <a:gd name="T8" fmla="*/ 50 w 51"/>
                <a:gd name="T9" fmla="*/ 0 h 17"/>
                <a:gd name="T10" fmla="*/ 3 w 51"/>
                <a:gd name="T11" fmla="*/ 14 h 17"/>
                <a:gd name="T12" fmla="*/ 2 w 51"/>
                <a:gd name="T13" fmla="*/ 17 h 17"/>
                <a:gd name="T14" fmla="*/ 9 w 51"/>
                <a:gd name="T15" fmla="*/ 15 h 17"/>
                <a:gd name="T16" fmla="*/ 22 w 51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">
                  <a:moveTo>
                    <a:pt x="22" y="12"/>
                  </a:moveTo>
                  <a:cubicBezTo>
                    <a:pt x="29" y="10"/>
                    <a:pt x="35" y="8"/>
                    <a:pt x="42" y="6"/>
                  </a:cubicBezTo>
                  <a:cubicBezTo>
                    <a:pt x="44" y="5"/>
                    <a:pt x="47" y="4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1" y="2"/>
                    <a:pt x="50" y="1"/>
                    <a:pt x="50" y="0"/>
                  </a:cubicBezTo>
                  <a:cubicBezTo>
                    <a:pt x="34" y="4"/>
                    <a:pt x="18" y="9"/>
                    <a:pt x="3" y="14"/>
                  </a:cubicBezTo>
                  <a:cubicBezTo>
                    <a:pt x="2" y="15"/>
                    <a:pt x="0" y="16"/>
                    <a:pt x="2" y="17"/>
                  </a:cubicBezTo>
                  <a:cubicBezTo>
                    <a:pt x="4" y="17"/>
                    <a:pt x="7" y="16"/>
                    <a:pt x="9" y="15"/>
                  </a:cubicBezTo>
                  <a:cubicBezTo>
                    <a:pt x="13" y="15"/>
                    <a:pt x="17" y="14"/>
                    <a:pt x="22" y="12"/>
                  </a:cubicBez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3" name="Freeform 81">
              <a:extLst>
                <a:ext uri="{FF2B5EF4-FFF2-40B4-BE49-F238E27FC236}">
                  <a16:creationId xmlns:a16="http://schemas.microsoft.com/office/drawing/2014/main" id="{84D712DA-F685-4458-A055-BC73316FE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867"/>
              <a:ext cx="229" cy="265"/>
            </a:xfrm>
            <a:custGeom>
              <a:avLst/>
              <a:gdLst>
                <a:gd name="T0" fmla="*/ 28 w 60"/>
                <a:gd name="T1" fmla="*/ 41 h 69"/>
                <a:gd name="T2" fmla="*/ 44 w 60"/>
                <a:gd name="T3" fmla="*/ 12 h 69"/>
                <a:gd name="T4" fmla="*/ 52 w 60"/>
                <a:gd name="T5" fmla="*/ 1 h 69"/>
                <a:gd name="T6" fmla="*/ 55 w 60"/>
                <a:gd name="T7" fmla="*/ 0 h 69"/>
                <a:gd name="T8" fmla="*/ 58 w 60"/>
                <a:gd name="T9" fmla="*/ 5 h 69"/>
                <a:gd name="T10" fmla="*/ 49 w 60"/>
                <a:gd name="T11" fmla="*/ 40 h 69"/>
                <a:gd name="T12" fmla="*/ 20 w 60"/>
                <a:gd name="T13" fmla="*/ 64 h 69"/>
                <a:gd name="T14" fmla="*/ 1 w 60"/>
                <a:gd name="T15" fmla="*/ 69 h 69"/>
                <a:gd name="T16" fmla="*/ 4 w 60"/>
                <a:gd name="T17" fmla="*/ 62 h 69"/>
                <a:gd name="T18" fmla="*/ 13 w 60"/>
                <a:gd name="T19" fmla="*/ 57 h 69"/>
                <a:gd name="T20" fmla="*/ 28 w 60"/>
                <a:gd name="T21" fmla="*/ 4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69">
                  <a:moveTo>
                    <a:pt x="28" y="41"/>
                  </a:moveTo>
                  <a:cubicBezTo>
                    <a:pt x="35" y="32"/>
                    <a:pt x="39" y="22"/>
                    <a:pt x="44" y="12"/>
                  </a:cubicBezTo>
                  <a:cubicBezTo>
                    <a:pt x="46" y="8"/>
                    <a:pt x="48" y="3"/>
                    <a:pt x="52" y="1"/>
                  </a:cubicBezTo>
                  <a:cubicBezTo>
                    <a:pt x="53" y="0"/>
                    <a:pt x="54" y="0"/>
                    <a:pt x="55" y="0"/>
                  </a:cubicBezTo>
                  <a:cubicBezTo>
                    <a:pt x="57" y="0"/>
                    <a:pt x="58" y="3"/>
                    <a:pt x="58" y="5"/>
                  </a:cubicBezTo>
                  <a:cubicBezTo>
                    <a:pt x="60" y="17"/>
                    <a:pt x="56" y="30"/>
                    <a:pt x="49" y="40"/>
                  </a:cubicBezTo>
                  <a:cubicBezTo>
                    <a:pt x="42" y="51"/>
                    <a:pt x="31" y="59"/>
                    <a:pt x="20" y="64"/>
                  </a:cubicBezTo>
                  <a:cubicBezTo>
                    <a:pt x="14" y="67"/>
                    <a:pt x="7" y="69"/>
                    <a:pt x="1" y="69"/>
                  </a:cubicBezTo>
                  <a:cubicBezTo>
                    <a:pt x="0" y="69"/>
                    <a:pt x="3" y="62"/>
                    <a:pt x="4" y="62"/>
                  </a:cubicBezTo>
                  <a:cubicBezTo>
                    <a:pt x="7" y="60"/>
                    <a:pt x="10" y="59"/>
                    <a:pt x="13" y="57"/>
                  </a:cubicBezTo>
                  <a:cubicBezTo>
                    <a:pt x="19" y="53"/>
                    <a:pt x="24" y="47"/>
                    <a:pt x="28" y="4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4" name="Freeform 82">
              <a:extLst>
                <a:ext uri="{FF2B5EF4-FFF2-40B4-BE49-F238E27FC236}">
                  <a16:creationId xmlns:a16="http://schemas.microsoft.com/office/drawing/2014/main" id="{D8C582D8-4F69-4BBE-AEC4-BB6866B52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132"/>
              <a:ext cx="501" cy="308"/>
            </a:xfrm>
            <a:custGeom>
              <a:avLst/>
              <a:gdLst>
                <a:gd name="T0" fmla="*/ 131 w 131"/>
                <a:gd name="T1" fmla="*/ 23 h 80"/>
                <a:gd name="T2" fmla="*/ 129 w 131"/>
                <a:gd name="T3" fmla="*/ 22 h 80"/>
                <a:gd name="T4" fmla="*/ 108 w 131"/>
                <a:gd name="T5" fmla="*/ 15 h 80"/>
                <a:gd name="T6" fmla="*/ 88 w 131"/>
                <a:gd name="T7" fmla="*/ 9 h 80"/>
                <a:gd name="T8" fmla="*/ 46 w 131"/>
                <a:gd name="T9" fmla="*/ 3 h 80"/>
                <a:gd name="T10" fmla="*/ 34 w 131"/>
                <a:gd name="T11" fmla="*/ 0 h 80"/>
                <a:gd name="T12" fmla="*/ 23 w 131"/>
                <a:gd name="T13" fmla="*/ 4 h 80"/>
                <a:gd name="T14" fmla="*/ 19 w 131"/>
                <a:gd name="T15" fmla="*/ 12 h 80"/>
                <a:gd name="T16" fmla="*/ 0 w 131"/>
                <a:gd name="T17" fmla="*/ 75 h 80"/>
                <a:gd name="T18" fmla="*/ 12 w 131"/>
                <a:gd name="T19" fmla="*/ 80 h 80"/>
                <a:gd name="T20" fmla="*/ 38 w 131"/>
                <a:gd name="T21" fmla="*/ 38 h 80"/>
                <a:gd name="T22" fmla="*/ 49 w 131"/>
                <a:gd name="T23" fmla="*/ 39 h 80"/>
                <a:gd name="T24" fmla="*/ 63 w 131"/>
                <a:gd name="T25" fmla="*/ 42 h 80"/>
                <a:gd name="T26" fmla="*/ 90 w 131"/>
                <a:gd name="T27" fmla="*/ 48 h 80"/>
                <a:gd name="T28" fmla="*/ 131 w 131"/>
                <a:gd name="T29" fmla="*/ 25 h 80"/>
                <a:gd name="T30" fmla="*/ 131 w 131"/>
                <a:gd name="T31" fmla="*/ 2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80">
                  <a:moveTo>
                    <a:pt x="131" y="23"/>
                  </a:moveTo>
                  <a:cubicBezTo>
                    <a:pt x="131" y="22"/>
                    <a:pt x="130" y="22"/>
                    <a:pt x="129" y="22"/>
                  </a:cubicBezTo>
                  <a:cubicBezTo>
                    <a:pt x="122" y="19"/>
                    <a:pt x="115" y="17"/>
                    <a:pt x="108" y="15"/>
                  </a:cubicBezTo>
                  <a:cubicBezTo>
                    <a:pt x="102" y="13"/>
                    <a:pt x="94" y="9"/>
                    <a:pt x="88" y="9"/>
                  </a:cubicBezTo>
                  <a:cubicBezTo>
                    <a:pt x="74" y="10"/>
                    <a:pt x="60" y="6"/>
                    <a:pt x="46" y="3"/>
                  </a:cubicBezTo>
                  <a:cubicBezTo>
                    <a:pt x="42" y="1"/>
                    <a:pt x="38" y="0"/>
                    <a:pt x="34" y="0"/>
                  </a:cubicBezTo>
                  <a:cubicBezTo>
                    <a:pt x="30" y="0"/>
                    <a:pt x="26" y="1"/>
                    <a:pt x="23" y="4"/>
                  </a:cubicBezTo>
                  <a:cubicBezTo>
                    <a:pt x="21" y="7"/>
                    <a:pt x="20" y="9"/>
                    <a:pt x="19" y="12"/>
                  </a:cubicBezTo>
                  <a:cubicBezTo>
                    <a:pt x="11" y="33"/>
                    <a:pt x="5" y="54"/>
                    <a:pt x="0" y="75"/>
                  </a:cubicBezTo>
                  <a:cubicBezTo>
                    <a:pt x="4" y="77"/>
                    <a:pt x="8" y="78"/>
                    <a:pt x="12" y="80"/>
                  </a:cubicBezTo>
                  <a:cubicBezTo>
                    <a:pt x="17" y="64"/>
                    <a:pt x="26" y="49"/>
                    <a:pt x="38" y="38"/>
                  </a:cubicBezTo>
                  <a:cubicBezTo>
                    <a:pt x="36" y="40"/>
                    <a:pt x="48" y="39"/>
                    <a:pt x="49" y="39"/>
                  </a:cubicBezTo>
                  <a:cubicBezTo>
                    <a:pt x="55" y="39"/>
                    <a:pt x="57" y="42"/>
                    <a:pt x="63" y="42"/>
                  </a:cubicBezTo>
                  <a:cubicBezTo>
                    <a:pt x="72" y="43"/>
                    <a:pt x="81" y="47"/>
                    <a:pt x="90" y="48"/>
                  </a:cubicBezTo>
                  <a:cubicBezTo>
                    <a:pt x="106" y="49"/>
                    <a:pt x="123" y="40"/>
                    <a:pt x="131" y="25"/>
                  </a:cubicBezTo>
                  <a:cubicBezTo>
                    <a:pt x="131" y="24"/>
                    <a:pt x="131" y="24"/>
                    <a:pt x="131" y="23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5" name="Freeform 83">
              <a:extLst>
                <a:ext uri="{FF2B5EF4-FFF2-40B4-BE49-F238E27FC236}">
                  <a16:creationId xmlns:a16="http://schemas.microsoft.com/office/drawing/2014/main" id="{B3EDD38D-7587-453C-BEFC-DDBD5F85B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952"/>
              <a:ext cx="73" cy="30"/>
            </a:xfrm>
            <a:custGeom>
              <a:avLst/>
              <a:gdLst>
                <a:gd name="T0" fmla="*/ 19 w 19"/>
                <a:gd name="T1" fmla="*/ 0 h 8"/>
                <a:gd name="T2" fmla="*/ 15 w 19"/>
                <a:gd name="T3" fmla="*/ 1 h 8"/>
                <a:gd name="T4" fmla="*/ 13 w 19"/>
                <a:gd name="T5" fmla="*/ 2 h 8"/>
                <a:gd name="T6" fmla="*/ 13 w 19"/>
                <a:gd name="T7" fmla="*/ 2 h 8"/>
                <a:gd name="T8" fmla="*/ 12 w 19"/>
                <a:gd name="T9" fmla="*/ 2 h 8"/>
                <a:gd name="T10" fmla="*/ 11 w 19"/>
                <a:gd name="T11" fmla="*/ 2 h 8"/>
                <a:gd name="T12" fmla="*/ 11 w 19"/>
                <a:gd name="T13" fmla="*/ 3 h 8"/>
                <a:gd name="T14" fmla="*/ 10 w 19"/>
                <a:gd name="T15" fmla="*/ 3 h 8"/>
                <a:gd name="T16" fmla="*/ 10 w 19"/>
                <a:gd name="T17" fmla="*/ 3 h 8"/>
                <a:gd name="T18" fmla="*/ 8 w 19"/>
                <a:gd name="T19" fmla="*/ 4 h 8"/>
                <a:gd name="T20" fmla="*/ 6 w 19"/>
                <a:gd name="T21" fmla="*/ 4 h 8"/>
                <a:gd name="T22" fmla="*/ 6 w 19"/>
                <a:gd name="T23" fmla="*/ 4 h 8"/>
                <a:gd name="T24" fmla="*/ 4 w 19"/>
                <a:gd name="T25" fmla="*/ 5 h 8"/>
                <a:gd name="T26" fmla="*/ 4 w 19"/>
                <a:gd name="T27" fmla="*/ 5 h 8"/>
                <a:gd name="T28" fmla="*/ 4 w 19"/>
                <a:gd name="T29" fmla="*/ 6 h 8"/>
                <a:gd name="T30" fmla="*/ 3 w 19"/>
                <a:gd name="T31" fmla="*/ 6 h 8"/>
                <a:gd name="T32" fmla="*/ 3 w 19"/>
                <a:gd name="T33" fmla="*/ 6 h 8"/>
                <a:gd name="T34" fmla="*/ 3 w 19"/>
                <a:gd name="T35" fmla="*/ 6 h 8"/>
                <a:gd name="T36" fmla="*/ 2 w 19"/>
                <a:gd name="T37" fmla="*/ 6 h 8"/>
                <a:gd name="T38" fmla="*/ 2 w 19"/>
                <a:gd name="T39" fmla="*/ 6 h 8"/>
                <a:gd name="T40" fmla="*/ 2 w 19"/>
                <a:gd name="T41" fmla="*/ 6 h 8"/>
                <a:gd name="T42" fmla="*/ 2 w 19"/>
                <a:gd name="T43" fmla="*/ 6 h 8"/>
                <a:gd name="T44" fmla="*/ 1 w 19"/>
                <a:gd name="T45" fmla="*/ 6 h 8"/>
                <a:gd name="T46" fmla="*/ 1 w 19"/>
                <a:gd name="T47" fmla="*/ 7 h 8"/>
                <a:gd name="T48" fmla="*/ 1 w 19"/>
                <a:gd name="T49" fmla="*/ 7 h 8"/>
                <a:gd name="T50" fmla="*/ 0 w 19"/>
                <a:gd name="T51" fmla="*/ 7 h 8"/>
                <a:gd name="T52" fmla="*/ 0 w 19"/>
                <a:gd name="T53" fmla="*/ 7 h 8"/>
                <a:gd name="T54" fmla="*/ 0 w 19"/>
                <a:gd name="T55" fmla="*/ 7 h 8"/>
                <a:gd name="T56" fmla="*/ 0 w 19"/>
                <a:gd name="T57" fmla="*/ 7 h 8"/>
                <a:gd name="T58" fmla="*/ 0 w 19"/>
                <a:gd name="T59" fmla="*/ 7 h 8"/>
                <a:gd name="T60" fmla="*/ 0 w 19"/>
                <a:gd name="T61" fmla="*/ 7 h 8"/>
                <a:gd name="T62" fmla="*/ 0 w 19"/>
                <a:gd name="T63" fmla="*/ 7 h 8"/>
                <a:gd name="T64" fmla="*/ 0 w 19"/>
                <a:gd name="T65" fmla="*/ 7 h 8"/>
                <a:gd name="T66" fmla="*/ 0 w 19"/>
                <a:gd name="T67" fmla="*/ 7 h 8"/>
                <a:gd name="T68" fmla="*/ 1 w 19"/>
                <a:gd name="T69" fmla="*/ 6 h 8"/>
                <a:gd name="T70" fmla="*/ 2 w 19"/>
                <a:gd name="T71" fmla="*/ 7 h 8"/>
                <a:gd name="T72" fmla="*/ 2 w 19"/>
                <a:gd name="T73" fmla="*/ 7 h 8"/>
                <a:gd name="T74" fmla="*/ 3 w 19"/>
                <a:gd name="T75" fmla="*/ 6 h 8"/>
                <a:gd name="T76" fmla="*/ 3 w 19"/>
                <a:gd name="T77" fmla="*/ 6 h 8"/>
                <a:gd name="T78" fmla="*/ 3 w 19"/>
                <a:gd name="T79" fmla="*/ 6 h 8"/>
                <a:gd name="T80" fmla="*/ 3 w 19"/>
                <a:gd name="T81" fmla="*/ 6 h 8"/>
                <a:gd name="T82" fmla="*/ 4 w 19"/>
                <a:gd name="T83" fmla="*/ 5 h 8"/>
                <a:gd name="T84" fmla="*/ 4 w 19"/>
                <a:gd name="T85" fmla="*/ 5 h 8"/>
                <a:gd name="T86" fmla="*/ 5 w 19"/>
                <a:gd name="T87" fmla="*/ 5 h 8"/>
                <a:gd name="T88" fmla="*/ 6 w 19"/>
                <a:gd name="T89" fmla="*/ 4 h 8"/>
                <a:gd name="T90" fmla="*/ 7 w 19"/>
                <a:gd name="T91" fmla="*/ 4 h 8"/>
                <a:gd name="T92" fmla="*/ 8 w 19"/>
                <a:gd name="T93" fmla="*/ 4 h 8"/>
                <a:gd name="T94" fmla="*/ 9 w 19"/>
                <a:gd name="T95" fmla="*/ 3 h 8"/>
                <a:gd name="T96" fmla="*/ 10 w 19"/>
                <a:gd name="T97" fmla="*/ 3 h 8"/>
                <a:gd name="T98" fmla="*/ 11 w 19"/>
                <a:gd name="T99" fmla="*/ 3 h 8"/>
                <a:gd name="T100" fmla="*/ 11 w 19"/>
                <a:gd name="T101" fmla="*/ 3 h 8"/>
                <a:gd name="T102" fmla="*/ 11 w 19"/>
                <a:gd name="T103" fmla="*/ 2 h 8"/>
                <a:gd name="T104" fmla="*/ 12 w 19"/>
                <a:gd name="T105" fmla="*/ 3 h 8"/>
                <a:gd name="T106" fmla="*/ 13 w 19"/>
                <a:gd name="T107" fmla="*/ 2 h 8"/>
                <a:gd name="T108" fmla="*/ 14 w 19"/>
                <a:gd name="T109" fmla="*/ 1 h 8"/>
                <a:gd name="T110" fmla="*/ 16 w 19"/>
                <a:gd name="T111" fmla="*/ 1 h 8"/>
                <a:gd name="T112" fmla="*/ 19 w 19"/>
                <a:gd name="T1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7" y="0"/>
                    <a:pt x="16" y="1"/>
                    <a:pt x="15" y="1"/>
                  </a:cubicBezTo>
                  <a:cubicBezTo>
                    <a:pt x="14" y="1"/>
                    <a:pt x="14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3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6" name="Freeform 84">
              <a:extLst>
                <a:ext uri="{FF2B5EF4-FFF2-40B4-BE49-F238E27FC236}">
                  <a16:creationId xmlns:a16="http://schemas.microsoft.com/office/drawing/2014/main" id="{82158CE3-42D7-4CB6-99BC-F88BA28E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959"/>
              <a:ext cx="65" cy="27"/>
            </a:xfrm>
            <a:custGeom>
              <a:avLst/>
              <a:gdLst>
                <a:gd name="T0" fmla="*/ 17 w 17"/>
                <a:gd name="T1" fmla="*/ 0 h 7"/>
                <a:gd name="T2" fmla="*/ 15 w 17"/>
                <a:gd name="T3" fmla="*/ 0 h 7"/>
                <a:gd name="T4" fmla="*/ 13 w 17"/>
                <a:gd name="T5" fmla="*/ 1 h 7"/>
                <a:gd name="T6" fmla="*/ 11 w 17"/>
                <a:gd name="T7" fmla="*/ 2 h 7"/>
                <a:gd name="T8" fmla="*/ 10 w 17"/>
                <a:gd name="T9" fmla="*/ 3 h 7"/>
                <a:gd name="T10" fmla="*/ 9 w 17"/>
                <a:gd name="T11" fmla="*/ 3 h 7"/>
                <a:gd name="T12" fmla="*/ 9 w 17"/>
                <a:gd name="T13" fmla="*/ 3 h 7"/>
                <a:gd name="T14" fmla="*/ 7 w 17"/>
                <a:gd name="T15" fmla="*/ 4 h 7"/>
                <a:gd name="T16" fmla="*/ 7 w 17"/>
                <a:gd name="T17" fmla="*/ 4 h 7"/>
                <a:gd name="T18" fmla="*/ 6 w 17"/>
                <a:gd name="T19" fmla="*/ 5 h 7"/>
                <a:gd name="T20" fmla="*/ 6 w 17"/>
                <a:gd name="T21" fmla="*/ 5 h 7"/>
                <a:gd name="T22" fmla="*/ 6 w 17"/>
                <a:gd name="T23" fmla="*/ 5 h 7"/>
                <a:gd name="T24" fmla="*/ 6 w 17"/>
                <a:gd name="T25" fmla="*/ 4 h 7"/>
                <a:gd name="T26" fmla="*/ 6 w 17"/>
                <a:gd name="T27" fmla="*/ 4 h 7"/>
                <a:gd name="T28" fmla="*/ 5 w 17"/>
                <a:gd name="T29" fmla="*/ 5 h 7"/>
                <a:gd name="T30" fmla="*/ 5 w 17"/>
                <a:gd name="T31" fmla="*/ 5 h 7"/>
                <a:gd name="T32" fmla="*/ 5 w 17"/>
                <a:gd name="T33" fmla="*/ 5 h 7"/>
                <a:gd name="T34" fmla="*/ 4 w 17"/>
                <a:gd name="T35" fmla="*/ 5 h 7"/>
                <a:gd name="T36" fmla="*/ 3 w 17"/>
                <a:gd name="T37" fmla="*/ 6 h 7"/>
                <a:gd name="T38" fmla="*/ 3 w 17"/>
                <a:gd name="T39" fmla="*/ 6 h 7"/>
                <a:gd name="T40" fmla="*/ 1 w 17"/>
                <a:gd name="T41" fmla="*/ 6 h 7"/>
                <a:gd name="T42" fmla="*/ 1 w 17"/>
                <a:gd name="T43" fmla="*/ 6 h 7"/>
                <a:gd name="T44" fmla="*/ 0 w 17"/>
                <a:gd name="T45" fmla="*/ 7 h 7"/>
                <a:gd name="T46" fmla="*/ 0 w 17"/>
                <a:gd name="T47" fmla="*/ 7 h 7"/>
                <a:gd name="T48" fmla="*/ 0 w 17"/>
                <a:gd name="T49" fmla="*/ 7 h 7"/>
                <a:gd name="T50" fmla="*/ 1 w 17"/>
                <a:gd name="T51" fmla="*/ 7 h 7"/>
                <a:gd name="T52" fmla="*/ 1 w 17"/>
                <a:gd name="T53" fmla="*/ 7 h 7"/>
                <a:gd name="T54" fmla="*/ 1 w 17"/>
                <a:gd name="T55" fmla="*/ 7 h 7"/>
                <a:gd name="T56" fmla="*/ 1 w 17"/>
                <a:gd name="T57" fmla="*/ 7 h 7"/>
                <a:gd name="T58" fmla="*/ 1 w 17"/>
                <a:gd name="T59" fmla="*/ 7 h 7"/>
                <a:gd name="T60" fmla="*/ 1 w 17"/>
                <a:gd name="T61" fmla="*/ 7 h 7"/>
                <a:gd name="T62" fmla="*/ 1 w 17"/>
                <a:gd name="T63" fmla="*/ 6 h 7"/>
                <a:gd name="T64" fmla="*/ 2 w 17"/>
                <a:gd name="T65" fmla="*/ 7 h 7"/>
                <a:gd name="T66" fmla="*/ 3 w 17"/>
                <a:gd name="T67" fmla="*/ 6 h 7"/>
                <a:gd name="T68" fmla="*/ 4 w 17"/>
                <a:gd name="T69" fmla="*/ 6 h 7"/>
                <a:gd name="T70" fmla="*/ 4 w 17"/>
                <a:gd name="T71" fmla="*/ 6 h 7"/>
                <a:gd name="T72" fmla="*/ 4 w 17"/>
                <a:gd name="T73" fmla="*/ 5 h 7"/>
                <a:gd name="T74" fmla="*/ 5 w 17"/>
                <a:gd name="T75" fmla="*/ 5 h 7"/>
                <a:gd name="T76" fmla="*/ 5 w 17"/>
                <a:gd name="T77" fmla="*/ 5 h 7"/>
                <a:gd name="T78" fmla="*/ 6 w 17"/>
                <a:gd name="T79" fmla="*/ 5 h 7"/>
                <a:gd name="T80" fmla="*/ 8 w 17"/>
                <a:gd name="T81" fmla="*/ 4 h 7"/>
                <a:gd name="T82" fmla="*/ 9 w 17"/>
                <a:gd name="T83" fmla="*/ 3 h 7"/>
                <a:gd name="T84" fmla="*/ 9 w 17"/>
                <a:gd name="T85" fmla="*/ 3 h 7"/>
                <a:gd name="T86" fmla="*/ 10 w 17"/>
                <a:gd name="T87" fmla="*/ 3 h 7"/>
                <a:gd name="T88" fmla="*/ 12 w 17"/>
                <a:gd name="T89" fmla="*/ 2 h 7"/>
                <a:gd name="T90" fmla="*/ 14 w 17"/>
                <a:gd name="T91" fmla="*/ 1 h 7"/>
                <a:gd name="T92" fmla="*/ 17 w 17"/>
                <a:gd name="T9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3" y="1"/>
                    <a:pt x="13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0"/>
                    <a:pt x="16" y="0"/>
                    <a:pt x="17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7" name="Freeform 85">
              <a:extLst>
                <a:ext uri="{FF2B5EF4-FFF2-40B4-BE49-F238E27FC236}">
                  <a16:creationId xmlns:a16="http://schemas.microsoft.com/office/drawing/2014/main" id="{086FCF5C-AB30-4839-B91E-2CD3A6285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7" y="963"/>
              <a:ext cx="65" cy="31"/>
            </a:xfrm>
            <a:custGeom>
              <a:avLst/>
              <a:gdLst>
                <a:gd name="T0" fmla="*/ 17 w 17"/>
                <a:gd name="T1" fmla="*/ 1 h 8"/>
                <a:gd name="T2" fmla="*/ 17 w 17"/>
                <a:gd name="T3" fmla="*/ 0 h 8"/>
                <a:gd name="T4" fmla="*/ 17 w 17"/>
                <a:gd name="T5" fmla="*/ 0 h 8"/>
                <a:gd name="T6" fmla="*/ 16 w 17"/>
                <a:gd name="T7" fmla="*/ 1 h 8"/>
                <a:gd name="T8" fmla="*/ 16 w 17"/>
                <a:gd name="T9" fmla="*/ 1 h 8"/>
                <a:gd name="T10" fmla="*/ 14 w 17"/>
                <a:gd name="T11" fmla="*/ 1 h 8"/>
                <a:gd name="T12" fmla="*/ 14 w 17"/>
                <a:gd name="T13" fmla="*/ 1 h 8"/>
                <a:gd name="T14" fmla="*/ 13 w 17"/>
                <a:gd name="T15" fmla="*/ 2 h 8"/>
                <a:gd name="T16" fmla="*/ 12 w 17"/>
                <a:gd name="T17" fmla="*/ 2 h 8"/>
                <a:gd name="T18" fmla="*/ 11 w 17"/>
                <a:gd name="T19" fmla="*/ 3 h 8"/>
                <a:gd name="T20" fmla="*/ 10 w 17"/>
                <a:gd name="T21" fmla="*/ 3 h 8"/>
                <a:gd name="T22" fmla="*/ 8 w 17"/>
                <a:gd name="T23" fmla="*/ 4 h 8"/>
                <a:gd name="T24" fmla="*/ 7 w 17"/>
                <a:gd name="T25" fmla="*/ 5 h 8"/>
                <a:gd name="T26" fmla="*/ 7 w 17"/>
                <a:gd name="T27" fmla="*/ 5 h 8"/>
                <a:gd name="T28" fmla="*/ 6 w 17"/>
                <a:gd name="T29" fmla="*/ 5 h 8"/>
                <a:gd name="T30" fmla="*/ 6 w 17"/>
                <a:gd name="T31" fmla="*/ 5 h 8"/>
                <a:gd name="T32" fmla="*/ 3 w 17"/>
                <a:gd name="T33" fmla="*/ 7 h 8"/>
                <a:gd name="T34" fmla="*/ 3 w 17"/>
                <a:gd name="T35" fmla="*/ 7 h 8"/>
                <a:gd name="T36" fmla="*/ 3 w 17"/>
                <a:gd name="T37" fmla="*/ 7 h 8"/>
                <a:gd name="T38" fmla="*/ 2 w 17"/>
                <a:gd name="T39" fmla="*/ 8 h 8"/>
                <a:gd name="T40" fmla="*/ 2 w 17"/>
                <a:gd name="T41" fmla="*/ 7 h 8"/>
                <a:gd name="T42" fmla="*/ 2 w 17"/>
                <a:gd name="T43" fmla="*/ 7 h 8"/>
                <a:gd name="T44" fmla="*/ 1 w 17"/>
                <a:gd name="T45" fmla="*/ 8 h 8"/>
                <a:gd name="T46" fmla="*/ 1 w 17"/>
                <a:gd name="T47" fmla="*/ 8 h 8"/>
                <a:gd name="T48" fmla="*/ 0 w 17"/>
                <a:gd name="T49" fmla="*/ 8 h 8"/>
                <a:gd name="T50" fmla="*/ 0 w 17"/>
                <a:gd name="T51" fmla="*/ 8 h 8"/>
                <a:gd name="T52" fmla="*/ 0 w 17"/>
                <a:gd name="T53" fmla="*/ 8 h 8"/>
                <a:gd name="T54" fmla="*/ 1 w 17"/>
                <a:gd name="T55" fmla="*/ 8 h 8"/>
                <a:gd name="T56" fmla="*/ 1 w 17"/>
                <a:gd name="T57" fmla="*/ 8 h 8"/>
                <a:gd name="T58" fmla="*/ 1 w 17"/>
                <a:gd name="T59" fmla="*/ 8 h 8"/>
                <a:gd name="T60" fmla="*/ 2 w 17"/>
                <a:gd name="T61" fmla="*/ 8 h 8"/>
                <a:gd name="T62" fmla="*/ 2 w 17"/>
                <a:gd name="T63" fmla="*/ 8 h 8"/>
                <a:gd name="T64" fmla="*/ 2 w 17"/>
                <a:gd name="T65" fmla="*/ 8 h 8"/>
                <a:gd name="T66" fmla="*/ 2 w 17"/>
                <a:gd name="T67" fmla="*/ 8 h 8"/>
                <a:gd name="T68" fmla="*/ 3 w 17"/>
                <a:gd name="T69" fmla="*/ 7 h 8"/>
                <a:gd name="T70" fmla="*/ 3 w 17"/>
                <a:gd name="T71" fmla="*/ 7 h 8"/>
                <a:gd name="T72" fmla="*/ 3 w 17"/>
                <a:gd name="T73" fmla="*/ 7 h 8"/>
                <a:gd name="T74" fmla="*/ 6 w 17"/>
                <a:gd name="T75" fmla="*/ 5 h 8"/>
                <a:gd name="T76" fmla="*/ 8 w 17"/>
                <a:gd name="T77" fmla="*/ 5 h 8"/>
                <a:gd name="T78" fmla="*/ 10 w 17"/>
                <a:gd name="T79" fmla="*/ 3 h 8"/>
                <a:gd name="T80" fmla="*/ 12 w 17"/>
                <a:gd name="T81" fmla="*/ 2 h 8"/>
                <a:gd name="T82" fmla="*/ 13 w 17"/>
                <a:gd name="T83" fmla="*/ 2 h 8"/>
                <a:gd name="T84" fmla="*/ 13 w 17"/>
                <a:gd name="T85" fmla="*/ 2 h 8"/>
                <a:gd name="T86" fmla="*/ 14 w 17"/>
                <a:gd name="T87" fmla="*/ 2 h 8"/>
                <a:gd name="T88" fmla="*/ 17 w 17"/>
                <a:gd name="T89" fmla="*/ 1 h 8"/>
                <a:gd name="T90" fmla="*/ 17 w 17"/>
                <a:gd name="T91" fmla="*/ 1 h 8"/>
                <a:gd name="T92" fmla="*/ 17 w 17"/>
                <a:gd name="T93" fmla="*/ 0 h 8"/>
                <a:gd name="T94" fmla="*/ 17 w 17"/>
                <a:gd name="T95" fmla="*/ 1 h 8"/>
                <a:gd name="T96" fmla="*/ 1 w 17"/>
                <a:gd name="T97" fmla="*/ 8 h 8"/>
                <a:gd name="T98" fmla="*/ 0 w 17"/>
                <a:gd name="T99" fmla="*/ 8 h 8"/>
                <a:gd name="T100" fmla="*/ 1 w 17"/>
                <a:gd name="T10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" h="8">
                  <a:moveTo>
                    <a:pt x="17" y="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10" y="4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6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" y="8"/>
                  </a:moveTo>
                  <a:cubicBezTo>
                    <a:pt x="0" y="8"/>
                    <a:pt x="0" y="8"/>
                    <a:pt x="0" y="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8" name="Freeform 86">
              <a:extLst>
                <a:ext uri="{FF2B5EF4-FFF2-40B4-BE49-F238E27FC236}">
                  <a16:creationId xmlns:a16="http://schemas.microsoft.com/office/drawing/2014/main" id="{7AA0D428-20DD-4647-A299-3D3DDC62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975"/>
              <a:ext cx="54" cy="26"/>
            </a:xfrm>
            <a:custGeom>
              <a:avLst/>
              <a:gdLst>
                <a:gd name="T0" fmla="*/ 14 w 14"/>
                <a:gd name="T1" fmla="*/ 0 h 7"/>
                <a:gd name="T2" fmla="*/ 13 w 14"/>
                <a:gd name="T3" fmla="*/ 0 h 7"/>
                <a:gd name="T4" fmla="*/ 12 w 14"/>
                <a:gd name="T5" fmla="*/ 1 h 7"/>
                <a:gd name="T6" fmla="*/ 11 w 14"/>
                <a:gd name="T7" fmla="*/ 1 h 7"/>
                <a:gd name="T8" fmla="*/ 10 w 14"/>
                <a:gd name="T9" fmla="*/ 1 h 7"/>
                <a:gd name="T10" fmla="*/ 10 w 14"/>
                <a:gd name="T11" fmla="*/ 1 h 7"/>
                <a:gd name="T12" fmla="*/ 9 w 14"/>
                <a:gd name="T13" fmla="*/ 2 h 7"/>
                <a:gd name="T14" fmla="*/ 8 w 14"/>
                <a:gd name="T15" fmla="*/ 2 h 7"/>
                <a:gd name="T16" fmla="*/ 8 w 14"/>
                <a:gd name="T17" fmla="*/ 2 h 7"/>
                <a:gd name="T18" fmla="*/ 7 w 14"/>
                <a:gd name="T19" fmla="*/ 3 h 7"/>
                <a:gd name="T20" fmla="*/ 6 w 14"/>
                <a:gd name="T21" fmla="*/ 3 h 7"/>
                <a:gd name="T22" fmla="*/ 5 w 14"/>
                <a:gd name="T23" fmla="*/ 4 h 7"/>
                <a:gd name="T24" fmla="*/ 5 w 14"/>
                <a:gd name="T25" fmla="*/ 4 h 7"/>
                <a:gd name="T26" fmla="*/ 5 w 14"/>
                <a:gd name="T27" fmla="*/ 4 h 7"/>
                <a:gd name="T28" fmla="*/ 3 w 14"/>
                <a:gd name="T29" fmla="*/ 5 h 7"/>
                <a:gd name="T30" fmla="*/ 1 w 14"/>
                <a:gd name="T31" fmla="*/ 6 h 7"/>
                <a:gd name="T32" fmla="*/ 0 w 14"/>
                <a:gd name="T33" fmla="*/ 6 h 7"/>
                <a:gd name="T34" fmla="*/ 0 w 14"/>
                <a:gd name="T35" fmla="*/ 7 h 7"/>
                <a:gd name="T36" fmla="*/ 0 w 14"/>
                <a:gd name="T37" fmla="*/ 7 h 7"/>
                <a:gd name="T38" fmla="*/ 1 w 14"/>
                <a:gd name="T39" fmla="*/ 6 h 7"/>
                <a:gd name="T40" fmla="*/ 2 w 14"/>
                <a:gd name="T41" fmla="*/ 5 h 7"/>
                <a:gd name="T42" fmla="*/ 3 w 14"/>
                <a:gd name="T43" fmla="*/ 5 h 7"/>
                <a:gd name="T44" fmla="*/ 4 w 14"/>
                <a:gd name="T45" fmla="*/ 5 h 7"/>
                <a:gd name="T46" fmla="*/ 5 w 14"/>
                <a:gd name="T47" fmla="*/ 4 h 7"/>
                <a:gd name="T48" fmla="*/ 6 w 14"/>
                <a:gd name="T49" fmla="*/ 4 h 7"/>
                <a:gd name="T50" fmla="*/ 7 w 14"/>
                <a:gd name="T51" fmla="*/ 3 h 7"/>
                <a:gd name="T52" fmla="*/ 7 w 14"/>
                <a:gd name="T53" fmla="*/ 3 h 7"/>
                <a:gd name="T54" fmla="*/ 8 w 14"/>
                <a:gd name="T55" fmla="*/ 2 h 7"/>
                <a:gd name="T56" fmla="*/ 9 w 14"/>
                <a:gd name="T57" fmla="*/ 2 h 7"/>
                <a:gd name="T58" fmla="*/ 10 w 14"/>
                <a:gd name="T59" fmla="*/ 2 h 7"/>
                <a:gd name="T60" fmla="*/ 10 w 14"/>
                <a:gd name="T61" fmla="*/ 2 h 7"/>
                <a:gd name="T62" fmla="*/ 11 w 14"/>
                <a:gd name="T63" fmla="*/ 1 h 7"/>
                <a:gd name="T64" fmla="*/ 12 w 14"/>
                <a:gd name="T65" fmla="*/ 1 h 7"/>
                <a:gd name="T66" fmla="*/ 13 w 14"/>
                <a:gd name="T67" fmla="*/ 1 h 7"/>
                <a:gd name="T68" fmla="*/ 14 w 14"/>
                <a:gd name="T6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7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19" name="Freeform 87">
              <a:extLst>
                <a:ext uri="{FF2B5EF4-FFF2-40B4-BE49-F238E27FC236}">
                  <a16:creationId xmlns:a16="http://schemas.microsoft.com/office/drawing/2014/main" id="{94A0AE2A-3DA5-4EC3-BBD6-015BAC04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986"/>
              <a:ext cx="39" cy="19"/>
            </a:xfrm>
            <a:custGeom>
              <a:avLst/>
              <a:gdLst>
                <a:gd name="T0" fmla="*/ 10 w 10"/>
                <a:gd name="T1" fmla="*/ 0 h 5"/>
                <a:gd name="T2" fmla="*/ 8 w 10"/>
                <a:gd name="T3" fmla="*/ 1 h 5"/>
                <a:gd name="T4" fmla="*/ 5 w 10"/>
                <a:gd name="T5" fmla="*/ 2 h 5"/>
                <a:gd name="T6" fmla="*/ 3 w 10"/>
                <a:gd name="T7" fmla="*/ 4 h 5"/>
                <a:gd name="T8" fmla="*/ 0 w 10"/>
                <a:gd name="T9" fmla="*/ 5 h 5"/>
                <a:gd name="T10" fmla="*/ 0 w 10"/>
                <a:gd name="T11" fmla="*/ 5 h 5"/>
                <a:gd name="T12" fmla="*/ 3 w 10"/>
                <a:gd name="T13" fmla="*/ 4 h 5"/>
                <a:gd name="T14" fmla="*/ 5 w 10"/>
                <a:gd name="T15" fmla="*/ 3 h 5"/>
                <a:gd name="T16" fmla="*/ 8 w 10"/>
                <a:gd name="T17" fmla="*/ 2 h 5"/>
                <a:gd name="T18" fmla="*/ 10 w 10"/>
                <a:gd name="T19" fmla="*/ 1 h 5"/>
                <a:gd name="T20" fmla="*/ 10 w 10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9" y="1"/>
                    <a:pt x="8" y="1"/>
                    <a:pt x="8" y="1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9" y="1"/>
                    <a:pt x="9" y="1"/>
                    <a:pt x="10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0" name="Freeform 88">
              <a:extLst>
                <a:ext uri="{FF2B5EF4-FFF2-40B4-BE49-F238E27FC236}">
                  <a16:creationId xmlns:a16="http://schemas.microsoft.com/office/drawing/2014/main" id="{4525A349-7CF0-44FD-A9B8-D1EBD43D97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5" y="1055"/>
              <a:ext cx="11" cy="35"/>
            </a:xfrm>
            <a:custGeom>
              <a:avLst/>
              <a:gdLst>
                <a:gd name="T0" fmla="*/ 3 w 3"/>
                <a:gd name="T1" fmla="*/ 6 h 9"/>
                <a:gd name="T2" fmla="*/ 1 w 3"/>
                <a:gd name="T3" fmla="*/ 0 h 9"/>
                <a:gd name="T4" fmla="*/ 1 w 3"/>
                <a:gd name="T5" fmla="*/ 0 h 9"/>
                <a:gd name="T6" fmla="*/ 0 w 3"/>
                <a:gd name="T7" fmla="*/ 1 h 9"/>
                <a:gd name="T8" fmla="*/ 0 w 3"/>
                <a:gd name="T9" fmla="*/ 1 h 9"/>
                <a:gd name="T10" fmla="*/ 1 w 3"/>
                <a:gd name="T11" fmla="*/ 9 h 9"/>
                <a:gd name="T12" fmla="*/ 1 w 3"/>
                <a:gd name="T13" fmla="*/ 9 h 9"/>
                <a:gd name="T14" fmla="*/ 2 w 3"/>
                <a:gd name="T15" fmla="*/ 8 h 9"/>
                <a:gd name="T16" fmla="*/ 3 w 3"/>
                <a:gd name="T17" fmla="*/ 8 h 9"/>
                <a:gd name="T18" fmla="*/ 3 w 3"/>
                <a:gd name="T19" fmla="*/ 6 h 9"/>
                <a:gd name="T20" fmla="*/ 2 w 3"/>
                <a:gd name="T21" fmla="*/ 8 h 9"/>
                <a:gd name="T22" fmla="*/ 2 w 3"/>
                <a:gd name="T23" fmla="*/ 8 h 9"/>
                <a:gd name="T24" fmla="*/ 1 w 3"/>
                <a:gd name="T25" fmla="*/ 9 h 9"/>
                <a:gd name="T26" fmla="*/ 0 w 3"/>
                <a:gd name="T27" fmla="*/ 1 h 9"/>
                <a:gd name="T28" fmla="*/ 1 w 3"/>
                <a:gd name="T29" fmla="*/ 1 h 9"/>
                <a:gd name="T30" fmla="*/ 1 w 3"/>
                <a:gd name="T31" fmla="*/ 2 h 9"/>
                <a:gd name="T32" fmla="*/ 2 w 3"/>
                <a:gd name="T33" fmla="*/ 5 h 9"/>
                <a:gd name="T34" fmla="*/ 2 w 3"/>
                <a:gd name="T3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9">
                  <a:moveTo>
                    <a:pt x="3" y="6"/>
                  </a:moveTo>
                  <a:cubicBezTo>
                    <a:pt x="2" y="4"/>
                    <a:pt x="2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1" y="7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6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1" name="Freeform 89">
              <a:extLst>
                <a:ext uri="{FF2B5EF4-FFF2-40B4-BE49-F238E27FC236}">
                  <a16:creationId xmlns:a16="http://schemas.microsoft.com/office/drawing/2014/main" id="{CD20C768-20C4-42A0-A2BD-7FDC4DB4E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" y="1036"/>
              <a:ext cx="15" cy="46"/>
            </a:xfrm>
            <a:custGeom>
              <a:avLst/>
              <a:gdLst>
                <a:gd name="T0" fmla="*/ 4 w 4"/>
                <a:gd name="T1" fmla="*/ 10 h 12"/>
                <a:gd name="T2" fmla="*/ 4 w 4"/>
                <a:gd name="T3" fmla="*/ 8 h 12"/>
                <a:gd name="T4" fmla="*/ 2 w 4"/>
                <a:gd name="T5" fmla="*/ 0 h 12"/>
                <a:gd name="T6" fmla="*/ 2 w 4"/>
                <a:gd name="T7" fmla="*/ 0 h 12"/>
                <a:gd name="T8" fmla="*/ 1 w 4"/>
                <a:gd name="T9" fmla="*/ 4 h 12"/>
                <a:gd name="T10" fmla="*/ 2 w 4"/>
                <a:gd name="T11" fmla="*/ 11 h 12"/>
                <a:gd name="T12" fmla="*/ 3 w 4"/>
                <a:gd name="T13" fmla="*/ 12 h 12"/>
                <a:gd name="T14" fmla="*/ 4 w 4"/>
                <a:gd name="T15" fmla="*/ 11 h 12"/>
                <a:gd name="T16" fmla="*/ 4 w 4"/>
                <a:gd name="T17" fmla="*/ 10 h 12"/>
                <a:gd name="T18" fmla="*/ 3 w 4"/>
                <a:gd name="T19" fmla="*/ 11 h 12"/>
                <a:gd name="T20" fmla="*/ 2 w 4"/>
                <a:gd name="T21" fmla="*/ 6 h 12"/>
                <a:gd name="T22" fmla="*/ 1 w 4"/>
                <a:gd name="T23" fmla="*/ 4 h 12"/>
                <a:gd name="T24" fmla="*/ 2 w 4"/>
                <a:gd name="T25" fmla="*/ 1 h 12"/>
                <a:gd name="T26" fmla="*/ 3 w 4"/>
                <a:gd name="T27" fmla="*/ 6 h 12"/>
                <a:gd name="T28" fmla="*/ 4 w 4"/>
                <a:gd name="T29" fmla="*/ 9 h 12"/>
                <a:gd name="T30" fmla="*/ 4 w 4"/>
                <a:gd name="T31" fmla="*/ 10 h 12"/>
                <a:gd name="T32" fmla="*/ 3 w 4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2">
                  <a:moveTo>
                    <a:pt x="4" y="10"/>
                  </a:moveTo>
                  <a:cubicBezTo>
                    <a:pt x="4" y="9"/>
                    <a:pt x="4" y="9"/>
                    <a:pt x="4" y="8"/>
                  </a:cubicBezTo>
                  <a:cubicBezTo>
                    <a:pt x="3" y="5"/>
                    <a:pt x="3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7"/>
                    <a:pt x="2" y="9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lnTo>
                    <a:pt x="4" y="10"/>
                  </a:lnTo>
                  <a:close/>
                  <a:moveTo>
                    <a:pt x="3" y="11"/>
                  </a:moveTo>
                  <a:cubicBezTo>
                    <a:pt x="2" y="10"/>
                    <a:pt x="2" y="8"/>
                    <a:pt x="2" y="6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3"/>
                    <a:pt x="3" y="4"/>
                    <a:pt x="3" y="6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2" name="Freeform 90">
              <a:extLst>
                <a:ext uri="{FF2B5EF4-FFF2-40B4-BE49-F238E27FC236}">
                  <a16:creationId xmlns:a16="http://schemas.microsoft.com/office/drawing/2014/main" id="{7FAFA3B6-9DB7-427F-826A-4BD0A90AC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025"/>
              <a:ext cx="19" cy="49"/>
            </a:xfrm>
            <a:custGeom>
              <a:avLst/>
              <a:gdLst>
                <a:gd name="T0" fmla="*/ 4 w 5"/>
                <a:gd name="T1" fmla="*/ 11 h 13"/>
                <a:gd name="T2" fmla="*/ 4 w 5"/>
                <a:gd name="T3" fmla="*/ 9 h 13"/>
                <a:gd name="T4" fmla="*/ 2 w 5"/>
                <a:gd name="T5" fmla="*/ 0 h 13"/>
                <a:gd name="T6" fmla="*/ 1 w 5"/>
                <a:gd name="T7" fmla="*/ 0 h 13"/>
                <a:gd name="T8" fmla="*/ 0 w 5"/>
                <a:gd name="T9" fmla="*/ 0 h 13"/>
                <a:gd name="T10" fmla="*/ 0 w 5"/>
                <a:gd name="T11" fmla="*/ 2 h 13"/>
                <a:gd name="T12" fmla="*/ 0 w 5"/>
                <a:gd name="T13" fmla="*/ 4 h 13"/>
                <a:gd name="T14" fmla="*/ 2 w 5"/>
                <a:gd name="T15" fmla="*/ 12 h 13"/>
                <a:gd name="T16" fmla="*/ 2 w 5"/>
                <a:gd name="T17" fmla="*/ 12 h 13"/>
                <a:gd name="T18" fmla="*/ 1 w 5"/>
                <a:gd name="T19" fmla="*/ 6 h 13"/>
                <a:gd name="T20" fmla="*/ 0 w 5"/>
                <a:gd name="T21" fmla="*/ 3 h 13"/>
                <a:gd name="T22" fmla="*/ 0 w 5"/>
                <a:gd name="T23" fmla="*/ 1 h 13"/>
                <a:gd name="T24" fmla="*/ 1 w 5"/>
                <a:gd name="T25" fmla="*/ 0 h 13"/>
                <a:gd name="T26" fmla="*/ 3 w 5"/>
                <a:gd name="T27" fmla="*/ 6 h 13"/>
                <a:gd name="T28" fmla="*/ 4 w 5"/>
                <a:gd name="T29" fmla="*/ 10 h 13"/>
                <a:gd name="T30" fmla="*/ 4 w 5"/>
                <a:gd name="T31" fmla="*/ 11 h 13"/>
                <a:gd name="T32" fmla="*/ 2 w 5"/>
                <a:gd name="T33" fmla="*/ 13 h 13"/>
                <a:gd name="T34" fmla="*/ 2 w 5"/>
                <a:gd name="T35" fmla="*/ 13 h 13"/>
                <a:gd name="T36" fmla="*/ 4 w 5"/>
                <a:gd name="T37" fmla="*/ 12 h 13"/>
                <a:gd name="T38" fmla="*/ 4 w 5"/>
                <a:gd name="T3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" h="13">
                  <a:moveTo>
                    <a:pt x="4" y="11"/>
                  </a:moveTo>
                  <a:cubicBezTo>
                    <a:pt x="4" y="10"/>
                    <a:pt x="4" y="9"/>
                    <a:pt x="4" y="9"/>
                  </a:cubicBezTo>
                  <a:cubicBezTo>
                    <a:pt x="3" y="6"/>
                    <a:pt x="3" y="3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1" y="10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2"/>
                    <a:pt x="3" y="4"/>
                    <a:pt x="3" y="6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2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3" name="Freeform 91">
              <a:extLst>
                <a:ext uri="{FF2B5EF4-FFF2-40B4-BE49-F238E27FC236}">
                  <a16:creationId xmlns:a16="http://schemas.microsoft.com/office/drawing/2014/main" id="{F6E29AFF-8443-4A8B-8E3F-24B10619E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013"/>
              <a:ext cx="19" cy="50"/>
            </a:xfrm>
            <a:custGeom>
              <a:avLst/>
              <a:gdLst>
                <a:gd name="T0" fmla="*/ 4 w 5"/>
                <a:gd name="T1" fmla="*/ 11 h 13"/>
                <a:gd name="T2" fmla="*/ 4 w 5"/>
                <a:gd name="T3" fmla="*/ 9 h 13"/>
                <a:gd name="T4" fmla="*/ 2 w 5"/>
                <a:gd name="T5" fmla="*/ 0 h 13"/>
                <a:gd name="T6" fmla="*/ 1 w 5"/>
                <a:gd name="T7" fmla="*/ 0 h 13"/>
                <a:gd name="T8" fmla="*/ 0 w 5"/>
                <a:gd name="T9" fmla="*/ 0 h 13"/>
                <a:gd name="T10" fmla="*/ 0 w 5"/>
                <a:gd name="T11" fmla="*/ 0 h 13"/>
                <a:gd name="T12" fmla="*/ 2 w 5"/>
                <a:gd name="T13" fmla="*/ 12 h 13"/>
                <a:gd name="T14" fmla="*/ 3 w 5"/>
                <a:gd name="T15" fmla="*/ 12 h 13"/>
                <a:gd name="T16" fmla="*/ 1 w 5"/>
                <a:gd name="T17" fmla="*/ 1 h 13"/>
                <a:gd name="T18" fmla="*/ 1 w 5"/>
                <a:gd name="T19" fmla="*/ 2 h 13"/>
                <a:gd name="T20" fmla="*/ 2 w 5"/>
                <a:gd name="T21" fmla="*/ 3 h 13"/>
                <a:gd name="T22" fmla="*/ 3 w 5"/>
                <a:gd name="T23" fmla="*/ 7 h 13"/>
                <a:gd name="T24" fmla="*/ 4 w 5"/>
                <a:gd name="T25" fmla="*/ 10 h 13"/>
                <a:gd name="T26" fmla="*/ 4 w 5"/>
                <a:gd name="T27" fmla="*/ 12 h 13"/>
                <a:gd name="T28" fmla="*/ 2 w 5"/>
                <a:gd name="T29" fmla="*/ 13 h 13"/>
                <a:gd name="T30" fmla="*/ 2 w 5"/>
                <a:gd name="T31" fmla="*/ 13 h 13"/>
                <a:gd name="T32" fmla="*/ 5 w 5"/>
                <a:gd name="T33" fmla="*/ 12 h 13"/>
                <a:gd name="T34" fmla="*/ 4 w 5"/>
                <a:gd name="T3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3">
                  <a:moveTo>
                    <a:pt x="4" y="11"/>
                  </a:moveTo>
                  <a:cubicBezTo>
                    <a:pt x="4" y="11"/>
                    <a:pt x="4" y="10"/>
                    <a:pt x="4" y="9"/>
                  </a:cubicBezTo>
                  <a:cubicBezTo>
                    <a:pt x="3" y="6"/>
                    <a:pt x="2" y="3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8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8"/>
                    <a:pt x="1" y="4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3" y="6"/>
                    <a:pt x="3" y="7"/>
                  </a:cubicBezTo>
                  <a:cubicBezTo>
                    <a:pt x="3" y="8"/>
                    <a:pt x="3" y="9"/>
                    <a:pt x="4" y="10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4" y="13"/>
                    <a:pt x="5" y="12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4" name="Freeform 92">
              <a:extLst>
                <a:ext uri="{FF2B5EF4-FFF2-40B4-BE49-F238E27FC236}">
                  <a16:creationId xmlns:a16="http://schemas.microsoft.com/office/drawing/2014/main" id="{894BE2BD-1427-4076-B04F-C0FD85969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005"/>
              <a:ext cx="34" cy="43"/>
            </a:xfrm>
            <a:custGeom>
              <a:avLst/>
              <a:gdLst>
                <a:gd name="T0" fmla="*/ 8 w 9"/>
                <a:gd name="T1" fmla="*/ 0 h 11"/>
                <a:gd name="T2" fmla="*/ 0 w 9"/>
                <a:gd name="T3" fmla="*/ 11 h 11"/>
                <a:gd name="T4" fmla="*/ 1 w 9"/>
                <a:gd name="T5" fmla="*/ 11 h 11"/>
                <a:gd name="T6" fmla="*/ 9 w 9"/>
                <a:gd name="T7" fmla="*/ 0 h 11"/>
                <a:gd name="T8" fmla="*/ 8 w 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8" y="0"/>
                  </a:moveTo>
                  <a:cubicBezTo>
                    <a:pt x="7" y="5"/>
                    <a:pt x="4" y="8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7" y="5"/>
                    <a:pt x="9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5" name="Freeform 93">
              <a:extLst>
                <a:ext uri="{FF2B5EF4-FFF2-40B4-BE49-F238E27FC236}">
                  <a16:creationId xmlns:a16="http://schemas.microsoft.com/office/drawing/2014/main" id="{7F95DC75-601C-4442-B539-5775F720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001"/>
              <a:ext cx="12" cy="12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1 h 3"/>
                <a:gd name="T4" fmla="*/ 2 w 3"/>
                <a:gd name="T5" fmla="*/ 0 h 3"/>
                <a:gd name="T6" fmla="*/ 2 w 3"/>
                <a:gd name="T7" fmla="*/ 1 h 3"/>
                <a:gd name="T8" fmla="*/ 0 w 3"/>
                <a:gd name="T9" fmla="*/ 3 h 3"/>
                <a:gd name="T10" fmla="*/ 0 w 3"/>
                <a:gd name="T11" fmla="*/ 3 h 3"/>
                <a:gd name="T12" fmla="*/ 1 w 3"/>
                <a:gd name="T13" fmla="*/ 2 h 3"/>
                <a:gd name="T14" fmla="*/ 2 w 3"/>
                <a:gd name="T15" fmla="*/ 1 h 3"/>
                <a:gd name="T16" fmla="*/ 3 w 3"/>
                <a:gd name="T17" fmla="*/ 2 h 3"/>
                <a:gd name="T18" fmla="*/ 3 w 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6" name="Freeform 94">
              <a:extLst>
                <a:ext uri="{FF2B5EF4-FFF2-40B4-BE49-F238E27FC236}">
                  <a16:creationId xmlns:a16="http://schemas.microsoft.com/office/drawing/2014/main" id="{B0BF4E82-E8DC-46DF-B49B-EC9C5C155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113"/>
              <a:ext cx="11" cy="8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2 w 3"/>
                <a:gd name="T9" fmla="*/ 2 h 2"/>
                <a:gd name="T10" fmla="*/ 0 w 3"/>
                <a:gd name="T11" fmla="*/ 2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7" name="Freeform 95">
              <a:extLst>
                <a:ext uri="{FF2B5EF4-FFF2-40B4-BE49-F238E27FC236}">
                  <a16:creationId xmlns:a16="http://schemas.microsoft.com/office/drawing/2014/main" id="{31F944A1-2D77-43CD-B185-F658DC66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01"/>
              <a:ext cx="8" cy="8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2 w 2"/>
                <a:gd name="T15" fmla="*/ 2 h 2"/>
                <a:gd name="T16" fmla="*/ 2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8" name="Freeform 96">
              <a:extLst>
                <a:ext uri="{FF2B5EF4-FFF2-40B4-BE49-F238E27FC236}">
                  <a16:creationId xmlns:a16="http://schemas.microsoft.com/office/drawing/2014/main" id="{D8AC5720-208C-45A4-B64F-AFACDCB0C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094"/>
              <a:ext cx="8" cy="7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1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1 w 2"/>
                <a:gd name="T21" fmla="*/ 2 h 2"/>
                <a:gd name="T22" fmla="*/ 2 w 2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29" name="Freeform 97">
              <a:extLst>
                <a:ext uri="{FF2B5EF4-FFF2-40B4-BE49-F238E27FC236}">
                  <a16:creationId xmlns:a16="http://schemas.microsoft.com/office/drawing/2014/main" id="{79143D50-8AB4-4598-BBA7-63E59B83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086"/>
              <a:ext cx="7" cy="8"/>
            </a:xfrm>
            <a:custGeom>
              <a:avLst/>
              <a:gdLst>
                <a:gd name="T0" fmla="*/ 7 w 7"/>
                <a:gd name="T1" fmla="*/ 4 h 8"/>
                <a:gd name="T2" fmla="*/ 7 w 7"/>
                <a:gd name="T3" fmla="*/ 0 h 8"/>
                <a:gd name="T4" fmla="*/ 4 w 7"/>
                <a:gd name="T5" fmla="*/ 0 h 8"/>
                <a:gd name="T6" fmla="*/ 4 w 7"/>
                <a:gd name="T7" fmla="*/ 4 h 8"/>
                <a:gd name="T8" fmla="*/ 0 w 7"/>
                <a:gd name="T9" fmla="*/ 8 h 8"/>
                <a:gd name="T10" fmla="*/ 4 w 7"/>
                <a:gd name="T11" fmla="*/ 8 h 8"/>
                <a:gd name="T12" fmla="*/ 4 w 7"/>
                <a:gd name="T13" fmla="*/ 8 h 8"/>
                <a:gd name="T14" fmla="*/ 7 w 7"/>
                <a:gd name="T15" fmla="*/ 8 h 8"/>
                <a:gd name="T16" fmla="*/ 7 w 7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7" y="8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0" name="Freeform 98">
              <a:extLst>
                <a:ext uri="{FF2B5EF4-FFF2-40B4-BE49-F238E27FC236}">
                  <a16:creationId xmlns:a16="http://schemas.microsoft.com/office/drawing/2014/main" id="{BD066C59-B95A-4934-AA8E-F783F56B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109"/>
              <a:ext cx="12" cy="8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3 w 3"/>
                <a:gd name="T7" fmla="*/ 0 h 2"/>
                <a:gd name="T8" fmla="*/ 3 w 3"/>
                <a:gd name="T9" fmla="*/ 2 h 2"/>
                <a:gd name="T10" fmla="*/ 1 w 3"/>
                <a:gd name="T11" fmla="*/ 2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1" name="Freeform 99">
              <a:extLst>
                <a:ext uri="{FF2B5EF4-FFF2-40B4-BE49-F238E27FC236}">
                  <a16:creationId xmlns:a16="http://schemas.microsoft.com/office/drawing/2014/main" id="{CA2CAC96-8A97-42DE-83D3-675510C9C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098"/>
              <a:ext cx="7" cy="7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2 h 2"/>
                <a:gd name="T12" fmla="*/ 1 w 2"/>
                <a:gd name="T13" fmla="*/ 2 h 2"/>
                <a:gd name="T14" fmla="*/ 2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2" name="Freeform 100">
              <a:extLst>
                <a:ext uri="{FF2B5EF4-FFF2-40B4-BE49-F238E27FC236}">
                  <a16:creationId xmlns:a16="http://schemas.microsoft.com/office/drawing/2014/main" id="{8F470CAE-DE35-44E9-8A50-0E8FD8A00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090"/>
              <a:ext cx="8" cy="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2 w 2"/>
                <a:gd name="T21" fmla="*/ 2 h 2"/>
                <a:gd name="T22" fmla="*/ 2 w 2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3" name="Freeform 101">
              <a:extLst>
                <a:ext uri="{FF2B5EF4-FFF2-40B4-BE49-F238E27FC236}">
                  <a16:creationId xmlns:a16="http://schemas.microsoft.com/office/drawing/2014/main" id="{BD115259-1EB8-418D-B564-ED259043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082"/>
              <a:ext cx="4" cy="8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0 w 4"/>
                <a:gd name="T5" fmla="*/ 0 h 8"/>
                <a:gd name="T6" fmla="*/ 0 w 4"/>
                <a:gd name="T7" fmla="*/ 4 h 8"/>
                <a:gd name="T8" fmla="*/ 0 w 4"/>
                <a:gd name="T9" fmla="*/ 8 h 8"/>
                <a:gd name="T10" fmla="*/ 0 w 4"/>
                <a:gd name="T11" fmla="*/ 8 h 8"/>
                <a:gd name="T12" fmla="*/ 0 w 4"/>
                <a:gd name="T13" fmla="*/ 8 h 8"/>
                <a:gd name="T14" fmla="*/ 4 w 4"/>
                <a:gd name="T15" fmla="*/ 8 h 8"/>
                <a:gd name="T16" fmla="*/ 4 w 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4" name="Freeform 102">
              <a:extLst>
                <a:ext uri="{FF2B5EF4-FFF2-40B4-BE49-F238E27FC236}">
                  <a16:creationId xmlns:a16="http://schemas.microsoft.com/office/drawing/2014/main" id="{07E3CBC3-9BAB-44A0-9268-7ECAF8ACB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109"/>
              <a:ext cx="8" cy="8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0 w 2"/>
                <a:gd name="T11" fmla="*/ 1 h 2"/>
                <a:gd name="T12" fmla="*/ 1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5" name="Freeform 103">
              <a:extLst>
                <a:ext uri="{FF2B5EF4-FFF2-40B4-BE49-F238E27FC236}">
                  <a16:creationId xmlns:a16="http://schemas.microsoft.com/office/drawing/2014/main" id="{04C8B44F-F4D1-4CA9-BE3A-4D5BD0A6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098"/>
              <a:ext cx="4" cy="7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1 h 2"/>
                <a:gd name="T8" fmla="*/ 0 w 1"/>
                <a:gd name="T9" fmla="*/ 1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6" name="Freeform 104">
              <a:extLst>
                <a:ext uri="{FF2B5EF4-FFF2-40B4-BE49-F238E27FC236}">
                  <a16:creationId xmlns:a16="http://schemas.microsoft.com/office/drawing/2014/main" id="{141E2562-9BF0-40AE-B3E5-13AA57E4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090"/>
              <a:ext cx="7" cy="8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1 w 2"/>
                <a:gd name="T5" fmla="*/ 0 h 2"/>
                <a:gd name="T6" fmla="*/ 1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2 w 2"/>
                <a:gd name="T21" fmla="*/ 2 h 2"/>
                <a:gd name="T22" fmla="*/ 2 w 2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7" name="Freeform 105">
              <a:extLst>
                <a:ext uri="{FF2B5EF4-FFF2-40B4-BE49-F238E27FC236}">
                  <a16:creationId xmlns:a16="http://schemas.microsoft.com/office/drawing/2014/main" id="{AE7B136E-7AD8-417D-BAA3-973E89D1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082"/>
              <a:ext cx="4" cy="8"/>
            </a:xfrm>
            <a:custGeom>
              <a:avLst/>
              <a:gdLst>
                <a:gd name="T0" fmla="*/ 4 w 4"/>
                <a:gd name="T1" fmla="*/ 0 h 8"/>
                <a:gd name="T2" fmla="*/ 4 w 4"/>
                <a:gd name="T3" fmla="*/ 0 h 8"/>
                <a:gd name="T4" fmla="*/ 0 w 4"/>
                <a:gd name="T5" fmla="*/ 0 h 8"/>
                <a:gd name="T6" fmla="*/ 0 w 4"/>
                <a:gd name="T7" fmla="*/ 4 h 8"/>
                <a:gd name="T8" fmla="*/ 0 w 4"/>
                <a:gd name="T9" fmla="*/ 4 h 8"/>
                <a:gd name="T10" fmla="*/ 0 w 4"/>
                <a:gd name="T11" fmla="*/ 8 h 8"/>
                <a:gd name="T12" fmla="*/ 0 w 4"/>
                <a:gd name="T13" fmla="*/ 8 h 8"/>
                <a:gd name="T14" fmla="*/ 4 w 4"/>
                <a:gd name="T15" fmla="*/ 4 h 8"/>
                <a:gd name="T16" fmla="*/ 4 w 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8" name="Freeform 106">
              <a:extLst>
                <a:ext uri="{FF2B5EF4-FFF2-40B4-BE49-F238E27FC236}">
                  <a16:creationId xmlns:a16="http://schemas.microsoft.com/office/drawing/2014/main" id="{7ACB3785-D106-4AAF-8217-A66A48847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1101"/>
              <a:ext cx="7" cy="12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0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  <a:gd name="T10" fmla="*/ 0 w 2"/>
                <a:gd name="T11" fmla="*/ 2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39" name="Freeform 107">
              <a:extLst>
                <a:ext uri="{FF2B5EF4-FFF2-40B4-BE49-F238E27FC236}">
                  <a16:creationId xmlns:a16="http://schemas.microsoft.com/office/drawing/2014/main" id="{2453ED09-0BB0-49E6-8086-29950415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1094"/>
              <a:ext cx="8" cy="7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2 h 2"/>
                <a:gd name="T14" fmla="*/ 2 w 2"/>
                <a:gd name="T15" fmla="*/ 1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0" name="Freeform 108">
              <a:extLst>
                <a:ext uri="{FF2B5EF4-FFF2-40B4-BE49-F238E27FC236}">
                  <a16:creationId xmlns:a16="http://schemas.microsoft.com/office/drawing/2014/main" id="{35A5CEC2-D608-4250-BD7A-626DD2C75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3" y="1086"/>
              <a:ext cx="8" cy="8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1 w 2"/>
                <a:gd name="T21" fmla="*/ 1 h 2"/>
                <a:gd name="T22" fmla="*/ 2 w 2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1" name="Freeform 109">
              <a:extLst>
                <a:ext uri="{FF2B5EF4-FFF2-40B4-BE49-F238E27FC236}">
                  <a16:creationId xmlns:a16="http://schemas.microsoft.com/office/drawing/2014/main" id="{918AD3E5-0D36-47BB-A7E5-563703FD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078"/>
              <a:ext cx="7" cy="8"/>
            </a:xfrm>
            <a:custGeom>
              <a:avLst/>
              <a:gdLst>
                <a:gd name="T0" fmla="*/ 7 w 7"/>
                <a:gd name="T1" fmla="*/ 0 h 8"/>
                <a:gd name="T2" fmla="*/ 4 w 7"/>
                <a:gd name="T3" fmla="*/ 0 h 8"/>
                <a:gd name="T4" fmla="*/ 4 w 7"/>
                <a:gd name="T5" fmla="*/ 0 h 8"/>
                <a:gd name="T6" fmla="*/ 0 w 7"/>
                <a:gd name="T7" fmla="*/ 4 h 8"/>
                <a:gd name="T8" fmla="*/ 0 w 7"/>
                <a:gd name="T9" fmla="*/ 4 h 8"/>
                <a:gd name="T10" fmla="*/ 0 w 7"/>
                <a:gd name="T11" fmla="*/ 4 h 8"/>
                <a:gd name="T12" fmla="*/ 0 w 7"/>
                <a:gd name="T13" fmla="*/ 8 h 8"/>
                <a:gd name="T14" fmla="*/ 4 w 7"/>
                <a:gd name="T15" fmla="*/ 4 h 8"/>
                <a:gd name="T16" fmla="*/ 7 w 7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4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2" name="Freeform 110">
              <a:extLst>
                <a:ext uri="{FF2B5EF4-FFF2-40B4-BE49-F238E27FC236}">
                  <a16:creationId xmlns:a16="http://schemas.microsoft.com/office/drawing/2014/main" id="{7049E590-ADB5-4775-BB9E-66A5AA02E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309"/>
              <a:ext cx="459" cy="265"/>
            </a:xfrm>
            <a:custGeom>
              <a:avLst/>
              <a:gdLst>
                <a:gd name="T0" fmla="*/ 54 w 120"/>
                <a:gd name="T1" fmla="*/ 25 h 69"/>
                <a:gd name="T2" fmla="*/ 85 w 120"/>
                <a:gd name="T3" fmla="*/ 38 h 69"/>
                <a:gd name="T4" fmla="*/ 115 w 120"/>
                <a:gd name="T5" fmla="*/ 54 h 69"/>
                <a:gd name="T6" fmla="*/ 118 w 120"/>
                <a:gd name="T7" fmla="*/ 56 h 69"/>
                <a:gd name="T8" fmla="*/ 115 w 120"/>
                <a:gd name="T9" fmla="*/ 64 h 69"/>
                <a:gd name="T10" fmla="*/ 107 w 120"/>
                <a:gd name="T11" fmla="*/ 69 h 69"/>
                <a:gd name="T12" fmla="*/ 99 w 120"/>
                <a:gd name="T13" fmla="*/ 67 h 69"/>
                <a:gd name="T14" fmla="*/ 16 w 120"/>
                <a:gd name="T15" fmla="*/ 20 h 69"/>
                <a:gd name="T16" fmla="*/ 16 w 120"/>
                <a:gd name="T17" fmla="*/ 2 h 69"/>
                <a:gd name="T18" fmla="*/ 54 w 120"/>
                <a:gd name="T19" fmla="*/ 2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69">
                  <a:moveTo>
                    <a:pt x="54" y="25"/>
                  </a:moveTo>
                  <a:cubicBezTo>
                    <a:pt x="64" y="30"/>
                    <a:pt x="75" y="33"/>
                    <a:pt x="85" y="38"/>
                  </a:cubicBezTo>
                  <a:cubicBezTo>
                    <a:pt x="95" y="42"/>
                    <a:pt x="105" y="48"/>
                    <a:pt x="115" y="54"/>
                  </a:cubicBezTo>
                  <a:cubicBezTo>
                    <a:pt x="116" y="54"/>
                    <a:pt x="117" y="55"/>
                    <a:pt x="118" y="56"/>
                  </a:cubicBezTo>
                  <a:cubicBezTo>
                    <a:pt x="120" y="58"/>
                    <a:pt x="117" y="62"/>
                    <a:pt x="115" y="64"/>
                  </a:cubicBezTo>
                  <a:cubicBezTo>
                    <a:pt x="113" y="66"/>
                    <a:pt x="110" y="69"/>
                    <a:pt x="107" y="69"/>
                  </a:cubicBezTo>
                  <a:cubicBezTo>
                    <a:pt x="104" y="69"/>
                    <a:pt x="102" y="68"/>
                    <a:pt x="99" y="67"/>
                  </a:cubicBezTo>
                  <a:cubicBezTo>
                    <a:pt x="71" y="51"/>
                    <a:pt x="43" y="35"/>
                    <a:pt x="16" y="20"/>
                  </a:cubicBezTo>
                  <a:cubicBezTo>
                    <a:pt x="6" y="14"/>
                    <a:pt x="0" y="0"/>
                    <a:pt x="16" y="2"/>
                  </a:cubicBezTo>
                  <a:cubicBezTo>
                    <a:pt x="30" y="4"/>
                    <a:pt x="42" y="19"/>
                    <a:pt x="54" y="25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3" name="Freeform 111">
              <a:extLst>
                <a:ext uri="{FF2B5EF4-FFF2-40B4-BE49-F238E27FC236}">
                  <a16:creationId xmlns:a16="http://schemas.microsoft.com/office/drawing/2014/main" id="{DEAE29BE-D9C9-408E-989C-3167E23F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1520"/>
              <a:ext cx="46" cy="46"/>
            </a:xfrm>
            <a:custGeom>
              <a:avLst/>
              <a:gdLst>
                <a:gd name="T0" fmla="*/ 7 w 12"/>
                <a:gd name="T1" fmla="*/ 2 h 12"/>
                <a:gd name="T2" fmla="*/ 0 w 12"/>
                <a:gd name="T3" fmla="*/ 11 h 12"/>
                <a:gd name="T4" fmla="*/ 1 w 12"/>
                <a:gd name="T5" fmla="*/ 11 h 12"/>
                <a:gd name="T6" fmla="*/ 4 w 12"/>
                <a:gd name="T7" fmla="*/ 6 h 12"/>
                <a:gd name="T8" fmla="*/ 6 w 12"/>
                <a:gd name="T9" fmla="*/ 3 h 12"/>
                <a:gd name="T10" fmla="*/ 8 w 12"/>
                <a:gd name="T11" fmla="*/ 3 h 12"/>
                <a:gd name="T12" fmla="*/ 10 w 12"/>
                <a:gd name="T13" fmla="*/ 3 h 12"/>
                <a:gd name="T14" fmla="*/ 10 w 12"/>
                <a:gd name="T15" fmla="*/ 6 h 12"/>
                <a:gd name="T16" fmla="*/ 9 w 12"/>
                <a:gd name="T17" fmla="*/ 7 h 12"/>
                <a:gd name="T18" fmla="*/ 7 w 12"/>
                <a:gd name="T19" fmla="*/ 9 h 12"/>
                <a:gd name="T20" fmla="*/ 5 w 12"/>
                <a:gd name="T21" fmla="*/ 10 h 12"/>
                <a:gd name="T22" fmla="*/ 6 w 12"/>
                <a:gd name="T23" fmla="*/ 9 h 12"/>
                <a:gd name="T24" fmla="*/ 8 w 12"/>
                <a:gd name="T25" fmla="*/ 7 h 12"/>
                <a:gd name="T26" fmla="*/ 7 w 12"/>
                <a:gd name="T27" fmla="*/ 6 h 12"/>
                <a:gd name="T28" fmla="*/ 4 w 12"/>
                <a:gd name="T29" fmla="*/ 9 h 12"/>
                <a:gd name="T30" fmla="*/ 5 w 12"/>
                <a:gd name="T31" fmla="*/ 11 h 12"/>
                <a:gd name="T32" fmla="*/ 8 w 12"/>
                <a:gd name="T33" fmla="*/ 9 h 12"/>
                <a:gd name="T34" fmla="*/ 12 w 12"/>
                <a:gd name="T35" fmla="*/ 5 h 12"/>
                <a:gd name="T36" fmla="*/ 7 w 12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cubicBezTo>
                    <a:pt x="4" y="3"/>
                    <a:pt x="1" y="8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9"/>
                    <a:pt x="3" y="7"/>
                    <a:pt x="4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1" y="4"/>
                    <a:pt x="10" y="5"/>
                    <a:pt x="10" y="6"/>
                  </a:cubicBezTo>
                  <a:cubicBezTo>
                    <a:pt x="10" y="6"/>
                    <a:pt x="9" y="7"/>
                    <a:pt x="9" y="7"/>
                  </a:cubicBezTo>
                  <a:cubicBezTo>
                    <a:pt x="8" y="8"/>
                    <a:pt x="7" y="8"/>
                    <a:pt x="7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9" y="6"/>
                    <a:pt x="8" y="5"/>
                    <a:pt x="7" y="6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6" y="12"/>
                    <a:pt x="8" y="10"/>
                    <a:pt x="8" y="9"/>
                  </a:cubicBezTo>
                  <a:cubicBezTo>
                    <a:pt x="10" y="8"/>
                    <a:pt x="11" y="7"/>
                    <a:pt x="12" y="5"/>
                  </a:cubicBezTo>
                  <a:cubicBezTo>
                    <a:pt x="12" y="1"/>
                    <a:pt x="9" y="0"/>
                    <a:pt x="7" y="2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4" name="Freeform 112">
              <a:extLst>
                <a:ext uri="{FF2B5EF4-FFF2-40B4-BE49-F238E27FC236}">
                  <a16:creationId xmlns:a16="http://schemas.microsoft.com/office/drawing/2014/main" id="{9D349F2B-7DAC-4CE2-BFCD-87A161627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1332"/>
              <a:ext cx="424" cy="207"/>
            </a:xfrm>
            <a:custGeom>
              <a:avLst/>
              <a:gdLst>
                <a:gd name="T0" fmla="*/ 109 w 111"/>
                <a:gd name="T1" fmla="*/ 45 h 54"/>
                <a:gd name="T2" fmla="*/ 111 w 111"/>
                <a:gd name="T3" fmla="*/ 46 h 54"/>
                <a:gd name="T4" fmla="*/ 111 w 111"/>
                <a:gd name="T5" fmla="*/ 48 h 54"/>
                <a:gd name="T6" fmla="*/ 108 w 111"/>
                <a:gd name="T7" fmla="*/ 54 h 54"/>
                <a:gd name="T8" fmla="*/ 105 w 111"/>
                <a:gd name="T9" fmla="*/ 54 h 54"/>
                <a:gd name="T10" fmla="*/ 15 w 111"/>
                <a:gd name="T11" fmla="*/ 18 h 54"/>
                <a:gd name="T12" fmla="*/ 3 w 111"/>
                <a:gd name="T13" fmla="*/ 12 h 54"/>
                <a:gd name="T14" fmla="*/ 1 w 111"/>
                <a:gd name="T15" fmla="*/ 5 h 54"/>
                <a:gd name="T16" fmla="*/ 23 w 111"/>
                <a:gd name="T17" fmla="*/ 12 h 54"/>
                <a:gd name="T18" fmla="*/ 77 w 111"/>
                <a:gd name="T19" fmla="*/ 35 h 54"/>
                <a:gd name="T20" fmla="*/ 109 w 111"/>
                <a:gd name="T21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54">
                  <a:moveTo>
                    <a:pt x="109" y="45"/>
                  </a:moveTo>
                  <a:cubicBezTo>
                    <a:pt x="110" y="45"/>
                    <a:pt x="110" y="45"/>
                    <a:pt x="111" y="46"/>
                  </a:cubicBezTo>
                  <a:cubicBezTo>
                    <a:pt x="111" y="46"/>
                    <a:pt x="111" y="47"/>
                    <a:pt x="111" y="48"/>
                  </a:cubicBezTo>
                  <a:cubicBezTo>
                    <a:pt x="111" y="50"/>
                    <a:pt x="110" y="53"/>
                    <a:pt x="108" y="54"/>
                  </a:cubicBezTo>
                  <a:cubicBezTo>
                    <a:pt x="107" y="54"/>
                    <a:pt x="106" y="54"/>
                    <a:pt x="105" y="54"/>
                  </a:cubicBezTo>
                  <a:cubicBezTo>
                    <a:pt x="74" y="45"/>
                    <a:pt x="44" y="31"/>
                    <a:pt x="15" y="18"/>
                  </a:cubicBezTo>
                  <a:cubicBezTo>
                    <a:pt x="13" y="18"/>
                    <a:pt x="5" y="14"/>
                    <a:pt x="3" y="12"/>
                  </a:cubicBezTo>
                  <a:cubicBezTo>
                    <a:pt x="1" y="10"/>
                    <a:pt x="0" y="7"/>
                    <a:pt x="1" y="5"/>
                  </a:cubicBezTo>
                  <a:cubicBezTo>
                    <a:pt x="5" y="0"/>
                    <a:pt x="19" y="11"/>
                    <a:pt x="23" y="12"/>
                  </a:cubicBezTo>
                  <a:cubicBezTo>
                    <a:pt x="41" y="21"/>
                    <a:pt x="59" y="29"/>
                    <a:pt x="77" y="35"/>
                  </a:cubicBezTo>
                  <a:cubicBezTo>
                    <a:pt x="88" y="39"/>
                    <a:pt x="98" y="42"/>
                    <a:pt x="109" y="45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5" name="Freeform 113">
              <a:extLst>
                <a:ext uri="{FF2B5EF4-FFF2-40B4-BE49-F238E27FC236}">
                  <a16:creationId xmlns:a16="http://schemas.microsoft.com/office/drawing/2014/main" id="{56B677F3-C2DA-4DF1-B57D-0BBDF58FB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509"/>
              <a:ext cx="15" cy="27"/>
            </a:xfrm>
            <a:custGeom>
              <a:avLst/>
              <a:gdLst>
                <a:gd name="T0" fmla="*/ 2 w 4"/>
                <a:gd name="T1" fmla="*/ 1 h 7"/>
                <a:gd name="T2" fmla="*/ 0 w 4"/>
                <a:gd name="T3" fmla="*/ 7 h 7"/>
                <a:gd name="T4" fmla="*/ 0 w 4"/>
                <a:gd name="T5" fmla="*/ 7 h 7"/>
                <a:gd name="T6" fmla="*/ 1 w 4"/>
                <a:gd name="T7" fmla="*/ 3 h 7"/>
                <a:gd name="T8" fmla="*/ 2 w 4"/>
                <a:gd name="T9" fmla="*/ 2 h 7"/>
                <a:gd name="T10" fmla="*/ 3 w 4"/>
                <a:gd name="T11" fmla="*/ 1 h 7"/>
                <a:gd name="T12" fmla="*/ 3 w 4"/>
                <a:gd name="T13" fmla="*/ 3 h 7"/>
                <a:gd name="T14" fmla="*/ 3 w 4"/>
                <a:gd name="T15" fmla="*/ 4 h 7"/>
                <a:gd name="T16" fmla="*/ 2 w 4"/>
                <a:gd name="T17" fmla="*/ 5 h 7"/>
                <a:gd name="T18" fmla="*/ 2 w 4"/>
                <a:gd name="T19" fmla="*/ 3 h 7"/>
                <a:gd name="T20" fmla="*/ 2 w 4"/>
                <a:gd name="T21" fmla="*/ 3 h 7"/>
                <a:gd name="T22" fmla="*/ 2 w 4"/>
                <a:gd name="T23" fmla="*/ 6 h 7"/>
                <a:gd name="T24" fmla="*/ 4 w 4"/>
                <a:gd name="T25" fmla="*/ 2 h 7"/>
                <a:gd name="T26" fmla="*/ 2 w 4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2" y="1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2" y="6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6"/>
                    <a:pt x="2" y="6"/>
                  </a:cubicBezTo>
                  <a:cubicBezTo>
                    <a:pt x="3" y="6"/>
                    <a:pt x="4" y="3"/>
                    <a:pt x="4" y="2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6" name="Freeform 114">
              <a:extLst>
                <a:ext uri="{FF2B5EF4-FFF2-40B4-BE49-F238E27FC236}">
                  <a16:creationId xmlns:a16="http://schemas.microsoft.com/office/drawing/2014/main" id="{1174DE5D-037E-44BC-A4A0-68BE35CC8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270"/>
              <a:ext cx="226" cy="185"/>
            </a:xfrm>
            <a:custGeom>
              <a:avLst/>
              <a:gdLst>
                <a:gd name="T0" fmla="*/ 29 w 59"/>
                <a:gd name="T1" fmla="*/ 0 h 48"/>
                <a:gd name="T2" fmla="*/ 31 w 59"/>
                <a:gd name="T3" fmla="*/ 0 h 48"/>
                <a:gd name="T4" fmla="*/ 32 w 59"/>
                <a:gd name="T5" fmla="*/ 1 h 48"/>
                <a:gd name="T6" fmla="*/ 58 w 59"/>
                <a:gd name="T7" fmla="*/ 31 h 48"/>
                <a:gd name="T8" fmla="*/ 59 w 59"/>
                <a:gd name="T9" fmla="*/ 34 h 48"/>
                <a:gd name="T10" fmla="*/ 58 w 59"/>
                <a:gd name="T11" fmla="*/ 35 h 48"/>
                <a:gd name="T12" fmla="*/ 17 w 59"/>
                <a:gd name="T13" fmla="*/ 48 h 48"/>
                <a:gd name="T14" fmla="*/ 6 w 59"/>
                <a:gd name="T15" fmla="*/ 24 h 48"/>
                <a:gd name="T16" fmla="*/ 1 w 59"/>
                <a:gd name="T17" fmla="*/ 15 h 48"/>
                <a:gd name="T18" fmla="*/ 7 w 59"/>
                <a:gd name="T19" fmla="*/ 10 h 48"/>
                <a:gd name="T20" fmla="*/ 29 w 59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48">
                  <a:moveTo>
                    <a:pt x="29" y="0"/>
                  </a:move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2" y="1"/>
                    <a:pt x="32" y="1"/>
                  </a:cubicBezTo>
                  <a:cubicBezTo>
                    <a:pt x="40" y="11"/>
                    <a:pt x="48" y="22"/>
                    <a:pt x="58" y="31"/>
                  </a:cubicBezTo>
                  <a:cubicBezTo>
                    <a:pt x="59" y="32"/>
                    <a:pt x="59" y="33"/>
                    <a:pt x="59" y="34"/>
                  </a:cubicBezTo>
                  <a:cubicBezTo>
                    <a:pt x="59" y="34"/>
                    <a:pt x="58" y="35"/>
                    <a:pt x="58" y="35"/>
                  </a:cubicBezTo>
                  <a:cubicBezTo>
                    <a:pt x="45" y="42"/>
                    <a:pt x="31" y="45"/>
                    <a:pt x="17" y="48"/>
                  </a:cubicBezTo>
                  <a:cubicBezTo>
                    <a:pt x="13" y="40"/>
                    <a:pt x="9" y="32"/>
                    <a:pt x="6" y="24"/>
                  </a:cubicBezTo>
                  <a:cubicBezTo>
                    <a:pt x="4" y="22"/>
                    <a:pt x="1" y="18"/>
                    <a:pt x="1" y="15"/>
                  </a:cubicBezTo>
                  <a:cubicBezTo>
                    <a:pt x="0" y="12"/>
                    <a:pt x="5" y="11"/>
                    <a:pt x="7" y="10"/>
                  </a:cubicBezTo>
                  <a:cubicBezTo>
                    <a:pt x="15" y="7"/>
                    <a:pt x="22" y="4"/>
                    <a:pt x="29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7" name="Freeform 115">
              <a:extLst>
                <a:ext uri="{FF2B5EF4-FFF2-40B4-BE49-F238E27FC236}">
                  <a16:creationId xmlns:a16="http://schemas.microsoft.com/office/drawing/2014/main" id="{3D84B15C-DF05-4797-AB34-41744C705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401"/>
              <a:ext cx="241" cy="131"/>
            </a:xfrm>
            <a:custGeom>
              <a:avLst/>
              <a:gdLst>
                <a:gd name="T0" fmla="*/ 58 w 63"/>
                <a:gd name="T1" fmla="*/ 4 h 34"/>
                <a:gd name="T2" fmla="*/ 62 w 63"/>
                <a:gd name="T3" fmla="*/ 5 h 34"/>
                <a:gd name="T4" fmla="*/ 63 w 63"/>
                <a:gd name="T5" fmla="*/ 9 h 34"/>
                <a:gd name="T6" fmla="*/ 62 w 63"/>
                <a:gd name="T7" fmla="*/ 34 h 34"/>
                <a:gd name="T8" fmla="*/ 1 w 63"/>
                <a:gd name="T9" fmla="*/ 32 h 34"/>
                <a:gd name="T10" fmla="*/ 1 w 63"/>
                <a:gd name="T11" fmla="*/ 12 h 34"/>
                <a:gd name="T12" fmla="*/ 5 w 63"/>
                <a:gd name="T13" fmla="*/ 1 h 34"/>
                <a:gd name="T14" fmla="*/ 21 w 63"/>
                <a:gd name="T15" fmla="*/ 2 h 34"/>
                <a:gd name="T16" fmla="*/ 38 w 63"/>
                <a:gd name="T17" fmla="*/ 3 h 34"/>
                <a:gd name="T18" fmla="*/ 58 w 63"/>
                <a:gd name="T1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34">
                  <a:moveTo>
                    <a:pt x="58" y="4"/>
                  </a:moveTo>
                  <a:cubicBezTo>
                    <a:pt x="60" y="4"/>
                    <a:pt x="61" y="4"/>
                    <a:pt x="62" y="5"/>
                  </a:cubicBezTo>
                  <a:cubicBezTo>
                    <a:pt x="63" y="6"/>
                    <a:pt x="63" y="7"/>
                    <a:pt x="63" y="9"/>
                  </a:cubicBezTo>
                  <a:cubicBezTo>
                    <a:pt x="63" y="17"/>
                    <a:pt x="63" y="26"/>
                    <a:pt x="62" y="34"/>
                  </a:cubicBezTo>
                  <a:cubicBezTo>
                    <a:pt x="42" y="33"/>
                    <a:pt x="22" y="32"/>
                    <a:pt x="1" y="32"/>
                  </a:cubicBezTo>
                  <a:cubicBezTo>
                    <a:pt x="1" y="26"/>
                    <a:pt x="1" y="19"/>
                    <a:pt x="1" y="12"/>
                  </a:cubicBezTo>
                  <a:cubicBezTo>
                    <a:pt x="1" y="8"/>
                    <a:pt x="0" y="2"/>
                    <a:pt x="5" y="1"/>
                  </a:cubicBezTo>
                  <a:cubicBezTo>
                    <a:pt x="10" y="0"/>
                    <a:pt x="16" y="2"/>
                    <a:pt x="21" y="2"/>
                  </a:cubicBezTo>
                  <a:cubicBezTo>
                    <a:pt x="27" y="2"/>
                    <a:pt x="33" y="3"/>
                    <a:pt x="38" y="3"/>
                  </a:cubicBezTo>
                  <a:cubicBezTo>
                    <a:pt x="45" y="3"/>
                    <a:pt x="52" y="3"/>
                    <a:pt x="58" y="4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8" name="Freeform 116">
              <a:extLst>
                <a:ext uri="{FF2B5EF4-FFF2-40B4-BE49-F238E27FC236}">
                  <a16:creationId xmlns:a16="http://schemas.microsoft.com/office/drawing/2014/main" id="{CF4D25E0-7E0D-49B1-B643-5041F8664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501"/>
              <a:ext cx="69" cy="96"/>
            </a:xfrm>
            <a:custGeom>
              <a:avLst/>
              <a:gdLst>
                <a:gd name="T0" fmla="*/ 2 w 18"/>
                <a:gd name="T1" fmla="*/ 19 h 25"/>
                <a:gd name="T2" fmla="*/ 3 w 18"/>
                <a:gd name="T3" fmla="*/ 23 h 25"/>
                <a:gd name="T4" fmla="*/ 8 w 18"/>
                <a:gd name="T5" fmla="*/ 25 h 25"/>
                <a:gd name="T6" fmla="*/ 13 w 18"/>
                <a:gd name="T7" fmla="*/ 24 h 25"/>
                <a:gd name="T8" fmla="*/ 15 w 18"/>
                <a:gd name="T9" fmla="*/ 22 h 25"/>
                <a:gd name="T10" fmla="*/ 16 w 18"/>
                <a:gd name="T11" fmla="*/ 20 h 25"/>
                <a:gd name="T12" fmla="*/ 18 w 18"/>
                <a:gd name="T13" fmla="*/ 4 h 25"/>
                <a:gd name="T14" fmla="*/ 18 w 18"/>
                <a:gd name="T15" fmla="*/ 3 h 25"/>
                <a:gd name="T16" fmla="*/ 14 w 18"/>
                <a:gd name="T17" fmla="*/ 0 h 25"/>
                <a:gd name="T18" fmla="*/ 1 w 18"/>
                <a:gd name="T19" fmla="*/ 3 h 25"/>
                <a:gd name="T20" fmla="*/ 1 w 18"/>
                <a:gd name="T21" fmla="*/ 10 h 25"/>
                <a:gd name="T22" fmla="*/ 2 w 18"/>
                <a:gd name="T2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5">
                  <a:moveTo>
                    <a:pt x="2" y="19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10" y="25"/>
                    <a:pt x="11" y="24"/>
                    <a:pt x="13" y="24"/>
                  </a:cubicBezTo>
                  <a:cubicBezTo>
                    <a:pt x="14" y="23"/>
                    <a:pt x="15" y="23"/>
                    <a:pt x="15" y="22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6" y="15"/>
                    <a:pt x="17" y="10"/>
                    <a:pt x="18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7" y="1"/>
                    <a:pt x="15" y="0"/>
                    <a:pt x="14" y="0"/>
                  </a:cubicBezTo>
                  <a:cubicBezTo>
                    <a:pt x="11" y="0"/>
                    <a:pt x="2" y="0"/>
                    <a:pt x="1" y="3"/>
                  </a:cubicBezTo>
                  <a:cubicBezTo>
                    <a:pt x="0" y="5"/>
                    <a:pt x="1" y="8"/>
                    <a:pt x="1" y="10"/>
                  </a:cubicBezTo>
                  <a:cubicBezTo>
                    <a:pt x="1" y="13"/>
                    <a:pt x="2" y="16"/>
                    <a:pt x="2" y="1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49" name="Freeform 117">
              <a:extLst>
                <a:ext uri="{FF2B5EF4-FFF2-40B4-BE49-F238E27FC236}">
                  <a16:creationId xmlns:a16="http://schemas.microsoft.com/office/drawing/2014/main" id="{FADE8FCF-AF20-41CE-BB44-7785FBF70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1486"/>
              <a:ext cx="80" cy="30"/>
            </a:xfrm>
            <a:custGeom>
              <a:avLst/>
              <a:gdLst>
                <a:gd name="T0" fmla="*/ 16 w 21"/>
                <a:gd name="T1" fmla="*/ 7 h 8"/>
                <a:gd name="T2" fmla="*/ 19 w 21"/>
                <a:gd name="T3" fmla="*/ 7 h 8"/>
                <a:gd name="T4" fmla="*/ 21 w 21"/>
                <a:gd name="T5" fmla="*/ 5 h 8"/>
                <a:gd name="T6" fmla="*/ 19 w 21"/>
                <a:gd name="T7" fmla="*/ 2 h 8"/>
                <a:gd name="T8" fmla="*/ 16 w 21"/>
                <a:gd name="T9" fmla="*/ 2 h 8"/>
                <a:gd name="T10" fmla="*/ 0 w 21"/>
                <a:gd name="T11" fmla="*/ 5 h 8"/>
                <a:gd name="T12" fmla="*/ 6 w 21"/>
                <a:gd name="T13" fmla="*/ 6 h 8"/>
                <a:gd name="T14" fmla="*/ 16 w 21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16" y="7"/>
                  </a:moveTo>
                  <a:cubicBezTo>
                    <a:pt x="17" y="7"/>
                    <a:pt x="18" y="7"/>
                    <a:pt x="19" y="7"/>
                  </a:cubicBezTo>
                  <a:cubicBezTo>
                    <a:pt x="20" y="6"/>
                    <a:pt x="21" y="6"/>
                    <a:pt x="21" y="5"/>
                  </a:cubicBezTo>
                  <a:cubicBezTo>
                    <a:pt x="21" y="4"/>
                    <a:pt x="20" y="3"/>
                    <a:pt x="19" y="2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3" y="2"/>
                    <a:pt x="1" y="0"/>
                    <a:pt x="0" y="5"/>
                  </a:cubicBezTo>
                  <a:cubicBezTo>
                    <a:pt x="0" y="8"/>
                    <a:pt x="4" y="6"/>
                    <a:pt x="6" y="6"/>
                  </a:cubicBezTo>
                  <a:cubicBezTo>
                    <a:pt x="9" y="6"/>
                    <a:pt x="12" y="6"/>
                    <a:pt x="16" y="7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0" name="Freeform 118">
              <a:extLst>
                <a:ext uri="{FF2B5EF4-FFF2-40B4-BE49-F238E27FC236}">
                  <a16:creationId xmlns:a16="http://schemas.microsoft.com/office/drawing/2014/main" id="{EF23FECB-D54A-40FC-97B1-474D7A97E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1416"/>
              <a:ext cx="23" cy="104"/>
            </a:xfrm>
            <a:custGeom>
              <a:avLst/>
              <a:gdLst>
                <a:gd name="T0" fmla="*/ 6 w 6"/>
                <a:gd name="T1" fmla="*/ 2 h 27"/>
                <a:gd name="T2" fmla="*/ 6 w 6"/>
                <a:gd name="T3" fmla="*/ 0 h 27"/>
                <a:gd name="T4" fmla="*/ 5 w 6"/>
                <a:gd name="T5" fmla="*/ 0 h 27"/>
                <a:gd name="T6" fmla="*/ 5 w 6"/>
                <a:gd name="T7" fmla="*/ 1 h 27"/>
                <a:gd name="T8" fmla="*/ 5 w 6"/>
                <a:gd name="T9" fmla="*/ 3 h 27"/>
                <a:gd name="T10" fmla="*/ 5 w 6"/>
                <a:gd name="T11" fmla="*/ 4 h 27"/>
                <a:gd name="T12" fmla="*/ 4 w 6"/>
                <a:gd name="T13" fmla="*/ 6 h 27"/>
                <a:gd name="T14" fmla="*/ 4 w 6"/>
                <a:gd name="T15" fmla="*/ 7 h 27"/>
                <a:gd name="T16" fmla="*/ 4 w 6"/>
                <a:gd name="T17" fmla="*/ 9 h 27"/>
                <a:gd name="T18" fmla="*/ 4 w 6"/>
                <a:gd name="T19" fmla="*/ 9 h 27"/>
                <a:gd name="T20" fmla="*/ 4 w 6"/>
                <a:gd name="T21" fmla="*/ 10 h 27"/>
                <a:gd name="T22" fmla="*/ 3 w 6"/>
                <a:gd name="T23" fmla="*/ 12 h 27"/>
                <a:gd name="T24" fmla="*/ 3 w 6"/>
                <a:gd name="T25" fmla="*/ 15 h 27"/>
                <a:gd name="T26" fmla="*/ 3 w 6"/>
                <a:gd name="T27" fmla="*/ 18 h 27"/>
                <a:gd name="T28" fmla="*/ 2 w 6"/>
                <a:gd name="T29" fmla="*/ 20 h 27"/>
                <a:gd name="T30" fmla="*/ 2 w 6"/>
                <a:gd name="T31" fmla="*/ 23 h 27"/>
                <a:gd name="T32" fmla="*/ 1 w 6"/>
                <a:gd name="T33" fmla="*/ 25 h 27"/>
                <a:gd name="T34" fmla="*/ 0 w 6"/>
                <a:gd name="T35" fmla="*/ 27 h 27"/>
                <a:gd name="T36" fmla="*/ 0 w 6"/>
                <a:gd name="T37" fmla="*/ 27 h 27"/>
                <a:gd name="T38" fmla="*/ 2 w 6"/>
                <a:gd name="T39" fmla="*/ 24 h 27"/>
                <a:gd name="T40" fmla="*/ 3 w 6"/>
                <a:gd name="T41" fmla="*/ 22 h 27"/>
                <a:gd name="T42" fmla="*/ 2 w 6"/>
                <a:gd name="T43" fmla="*/ 21 h 27"/>
                <a:gd name="T44" fmla="*/ 2 w 6"/>
                <a:gd name="T45" fmla="*/ 19 h 27"/>
                <a:gd name="T46" fmla="*/ 3 w 6"/>
                <a:gd name="T47" fmla="*/ 17 h 27"/>
                <a:gd name="T48" fmla="*/ 3 w 6"/>
                <a:gd name="T49" fmla="*/ 14 h 27"/>
                <a:gd name="T50" fmla="*/ 3 w 6"/>
                <a:gd name="T51" fmla="*/ 13 h 27"/>
                <a:gd name="T52" fmla="*/ 4 w 6"/>
                <a:gd name="T53" fmla="*/ 11 h 27"/>
                <a:gd name="T54" fmla="*/ 5 w 6"/>
                <a:gd name="T55" fmla="*/ 9 h 27"/>
                <a:gd name="T56" fmla="*/ 4 w 6"/>
                <a:gd name="T57" fmla="*/ 8 h 27"/>
                <a:gd name="T58" fmla="*/ 4 w 6"/>
                <a:gd name="T59" fmla="*/ 8 h 27"/>
                <a:gd name="T60" fmla="*/ 5 w 6"/>
                <a:gd name="T61" fmla="*/ 7 h 27"/>
                <a:gd name="T62" fmla="*/ 5 w 6"/>
                <a:gd name="T63" fmla="*/ 7 h 27"/>
                <a:gd name="T64" fmla="*/ 5 w 6"/>
                <a:gd name="T65" fmla="*/ 6 h 27"/>
                <a:gd name="T66" fmla="*/ 5 w 6"/>
                <a:gd name="T67" fmla="*/ 5 h 27"/>
                <a:gd name="T68" fmla="*/ 6 w 6"/>
                <a:gd name="T69" fmla="*/ 3 h 27"/>
                <a:gd name="T70" fmla="*/ 6 w 6"/>
                <a:gd name="T7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" h="27">
                  <a:moveTo>
                    <a:pt x="6" y="2"/>
                  </a:moveTo>
                  <a:cubicBezTo>
                    <a:pt x="5" y="1"/>
                    <a:pt x="5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6"/>
                    <a:pt x="5" y="7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2"/>
                  </a:cubicBezTo>
                  <a:cubicBezTo>
                    <a:pt x="3" y="13"/>
                    <a:pt x="3" y="14"/>
                    <a:pt x="3" y="15"/>
                  </a:cubicBezTo>
                  <a:cubicBezTo>
                    <a:pt x="3" y="16"/>
                    <a:pt x="3" y="16"/>
                    <a:pt x="3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2" y="21"/>
                    <a:pt x="3" y="22"/>
                    <a:pt x="2" y="23"/>
                  </a:cubicBezTo>
                  <a:cubicBezTo>
                    <a:pt x="2" y="24"/>
                    <a:pt x="2" y="24"/>
                    <a:pt x="1" y="25"/>
                  </a:cubicBezTo>
                  <a:cubicBezTo>
                    <a:pt x="1" y="26"/>
                    <a:pt x="0" y="26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6"/>
                    <a:pt x="1" y="25"/>
                    <a:pt x="2" y="24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1" name="Freeform 119">
              <a:extLst>
                <a:ext uri="{FF2B5EF4-FFF2-40B4-BE49-F238E27FC236}">
                  <a16:creationId xmlns:a16="http://schemas.microsoft.com/office/drawing/2014/main" id="{4ACA228B-A78A-43F5-A001-8D2AFB46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432"/>
              <a:ext cx="12" cy="84"/>
            </a:xfrm>
            <a:custGeom>
              <a:avLst/>
              <a:gdLst>
                <a:gd name="T0" fmla="*/ 3 w 3"/>
                <a:gd name="T1" fmla="*/ 0 h 22"/>
                <a:gd name="T2" fmla="*/ 3 w 3"/>
                <a:gd name="T3" fmla="*/ 0 h 22"/>
                <a:gd name="T4" fmla="*/ 2 w 3"/>
                <a:gd name="T5" fmla="*/ 12 h 22"/>
                <a:gd name="T6" fmla="*/ 1 w 3"/>
                <a:gd name="T7" fmla="*/ 17 h 22"/>
                <a:gd name="T8" fmla="*/ 0 w 3"/>
                <a:gd name="T9" fmla="*/ 19 h 22"/>
                <a:gd name="T10" fmla="*/ 0 w 3"/>
                <a:gd name="T11" fmla="*/ 22 h 22"/>
                <a:gd name="T12" fmla="*/ 0 w 3"/>
                <a:gd name="T13" fmla="*/ 22 h 22"/>
                <a:gd name="T14" fmla="*/ 1 w 3"/>
                <a:gd name="T15" fmla="*/ 17 h 22"/>
                <a:gd name="T16" fmla="*/ 1 w 3"/>
                <a:gd name="T17" fmla="*/ 14 h 22"/>
                <a:gd name="T18" fmla="*/ 2 w 3"/>
                <a:gd name="T19" fmla="*/ 11 h 22"/>
                <a:gd name="T20" fmla="*/ 3 w 3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4"/>
                    <a:pt x="3" y="8"/>
                    <a:pt x="2" y="12"/>
                  </a:cubicBezTo>
                  <a:cubicBezTo>
                    <a:pt x="1" y="13"/>
                    <a:pt x="0" y="15"/>
                    <a:pt x="1" y="17"/>
                  </a:cubicBezTo>
                  <a:cubicBezTo>
                    <a:pt x="1" y="17"/>
                    <a:pt x="1" y="18"/>
                    <a:pt x="0" y="19"/>
                  </a:cubicBezTo>
                  <a:cubicBezTo>
                    <a:pt x="0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0"/>
                    <a:pt x="1" y="19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3" y="8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2" name="Freeform 120">
              <a:extLst>
                <a:ext uri="{FF2B5EF4-FFF2-40B4-BE49-F238E27FC236}">
                  <a16:creationId xmlns:a16="http://schemas.microsoft.com/office/drawing/2014/main" id="{56244024-5BF4-4EEC-8F04-1FA15571C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1447"/>
              <a:ext cx="11" cy="73"/>
            </a:xfrm>
            <a:custGeom>
              <a:avLst/>
              <a:gdLst>
                <a:gd name="T0" fmla="*/ 2 w 3"/>
                <a:gd name="T1" fmla="*/ 0 h 19"/>
                <a:gd name="T2" fmla="*/ 2 w 3"/>
                <a:gd name="T3" fmla="*/ 0 h 19"/>
                <a:gd name="T4" fmla="*/ 1 w 3"/>
                <a:gd name="T5" fmla="*/ 10 h 19"/>
                <a:gd name="T6" fmla="*/ 1 w 3"/>
                <a:gd name="T7" fmla="*/ 19 h 19"/>
                <a:gd name="T8" fmla="*/ 1 w 3"/>
                <a:gd name="T9" fmla="*/ 19 h 19"/>
                <a:gd name="T10" fmla="*/ 2 w 3"/>
                <a:gd name="T11" fmla="*/ 9 h 19"/>
                <a:gd name="T12" fmla="*/ 2 w 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7"/>
                    <a:pt x="1" y="10"/>
                  </a:cubicBezTo>
                  <a:cubicBezTo>
                    <a:pt x="1" y="13"/>
                    <a:pt x="0" y="1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5"/>
                    <a:pt x="1" y="12"/>
                    <a:pt x="2" y="9"/>
                  </a:cubicBezTo>
                  <a:cubicBezTo>
                    <a:pt x="2" y="6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3" name="Freeform 121">
              <a:extLst>
                <a:ext uri="{FF2B5EF4-FFF2-40B4-BE49-F238E27FC236}">
                  <a16:creationId xmlns:a16="http://schemas.microsoft.com/office/drawing/2014/main" id="{CA4184DB-A1A7-43B8-A9D4-F019EF0A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70"/>
              <a:ext cx="12" cy="50"/>
            </a:xfrm>
            <a:custGeom>
              <a:avLst/>
              <a:gdLst>
                <a:gd name="T0" fmla="*/ 3 w 3"/>
                <a:gd name="T1" fmla="*/ 0 h 13"/>
                <a:gd name="T2" fmla="*/ 0 w 3"/>
                <a:gd name="T3" fmla="*/ 13 h 13"/>
                <a:gd name="T4" fmla="*/ 1 w 3"/>
                <a:gd name="T5" fmla="*/ 13 h 13"/>
                <a:gd name="T6" fmla="*/ 3 w 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cubicBezTo>
                    <a:pt x="2" y="4"/>
                    <a:pt x="1" y="9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9"/>
                    <a:pt x="2" y="4"/>
                    <a:pt x="3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4" name="Freeform 122">
              <a:extLst>
                <a:ext uri="{FF2B5EF4-FFF2-40B4-BE49-F238E27FC236}">
                  <a16:creationId xmlns:a16="http://schemas.microsoft.com/office/drawing/2014/main" id="{B9F613BC-1A2D-4983-AE05-9035940D6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455"/>
              <a:ext cx="8" cy="69"/>
            </a:xfrm>
            <a:custGeom>
              <a:avLst/>
              <a:gdLst>
                <a:gd name="T0" fmla="*/ 2 w 2"/>
                <a:gd name="T1" fmla="*/ 0 h 18"/>
                <a:gd name="T2" fmla="*/ 2 w 2"/>
                <a:gd name="T3" fmla="*/ 0 h 18"/>
                <a:gd name="T4" fmla="*/ 0 w 2"/>
                <a:gd name="T5" fmla="*/ 18 h 18"/>
                <a:gd name="T6" fmla="*/ 0 w 2"/>
                <a:gd name="T7" fmla="*/ 18 h 18"/>
                <a:gd name="T8" fmla="*/ 2 w 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8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1" y="12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2"/>
                    <a:pt x="2" y="6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5" name="Freeform 123">
              <a:extLst>
                <a:ext uri="{FF2B5EF4-FFF2-40B4-BE49-F238E27FC236}">
                  <a16:creationId xmlns:a16="http://schemas.microsoft.com/office/drawing/2014/main" id="{5BBBD3C5-6EBD-41DF-9433-1EE5E886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436"/>
              <a:ext cx="15" cy="77"/>
            </a:xfrm>
            <a:custGeom>
              <a:avLst/>
              <a:gdLst>
                <a:gd name="T0" fmla="*/ 4 w 4"/>
                <a:gd name="T1" fmla="*/ 0 h 20"/>
                <a:gd name="T2" fmla="*/ 0 w 4"/>
                <a:gd name="T3" fmla="*/ 20 h 20"/>
                <a:gd name="T4" fmla="*/ 1 w 4"/>
                <a:gd name="T5" fmla="*/ 20 h 20"/>
                <a:gd name="T6" fmla="*/ 4 w 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3" y="7"/>
                    <a:pt x="2" y="13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13"/>
                    <a:pt x="3" y="7"/>
                    <a:pt x="4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6" name="Freeform 124">
              <a:extLst>
                <a:ext uri="{FF2B5EF4-FFF2-40B4-BE49-F238E27FC236}">
                  <a16:creationId xmlns:a16="http://schemas.microsoft.com/office/drawing/2014/main" id="{16E34479-01F3-4ABE-B26B-508BE4C5A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440"/>
              <a:ext cx="58" cy="69"/>
            </a:xfrm>
            <a:custGeom>
              <a:avLst/>
              <a:gdLst>
                <a:gd name="T0" fmla="*/ 15 w 15"/>
                <a:gd name="T1" fmla="*/ 8 h 18"/>
                <a:gd name="T2" fmla="*/ 8 w 15"/>
                <a:gd name="T3" fmla="*/ 0 h 18"/>
                <a:gd name="T4" fmla="*/ 8 w 15"/>
                <a:gd name="T5" fmla="*/ 1 h 18"/>
                <a:gd name="T6" fmla="*/ 14 w 15"/>
                <a:gd name="T7" fmla="*/ 7 h 18"/>
                <a:gd name="T8" fmla="*/ 12 w 15"/>
                <a:gd name="T9" fmla="*/ 15 h 18"/>
                <a:gd name="T10" fmla="*/ 4 w 15"/>
                <a:gd name="T11" fmla="*/ 16 h 18"/>
                <a:gd name="T12" fmla="*/ 1 w 15"/>
                <a:gd name="T13" fmla="*/ 12 h 18"/>
                <a:gd name="T14" fmla="*/ 1 w 15"/>
                <a:gd name="T15" fmla="*/ 7 h 18"/>
                <a:gd name="T16" fmla="*/ 10 w 15"/>
                <a:gd name="T17" fmla="*/ 3 h 18"/>
                <a:gd name="T18" fmla="*/ 10 w 15"/>
                <a:gd name="T19" fmla="*/ 2 h 18"/>
                <a:gd name="T20" fmla="*/ 1 w 15"/>
                <a:gd name="T21" fmla="*/ 7 h 18"/>
                <a:gd name="T22" fmla="*/ 0 w 15"/>
                <a:gd name="T23" fmla="*/ 11 h 18"/>
                <a:gd name="T24" fmla="*/ 3 w 15"/>
                <a:gd name="T25" fmla="*/ 15 h 18"/>
                <a:gd name="T26" fmla="*/ 12 w 15"/>
                <a:gd name="T27" fmla="*/ 15 h 18"/>
                <a:gd name="T28" fmla="*/ 14 w 15"/>
                <a:gd name="T29" fmla="*/ 12 h 18"/>
                <a:gd name="T30" fmla="*/ 15 w 15"/>
                <a:gd name="T3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18">
                  <a:moveTo>
                    <a:pt x="15" y="8"/>
                  </a:moveTo>
                  <a:cubicBezTo>
                    <a:pt x="14" y="4"/>
                    <a:pt x="12" y="1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5" y="9"/>
                    <a:pt x="15" y="13"/>
                    <a:pt x="12" y="15"/>
                  </a:cubicBezTo>
                  <a:cubicBezTo>
                    <a:pt x="10" y="16"/>
                    <a:pt x="6" y="17"/>
                    <a:pt x="4" y="16"/>
                  </a:cubicBezTo>
                  <a:cubicBezTo>
                    <a:pt x="2" y="15"/>
                    <a:pt x="1" y="13"/>
                    <a:pt x="1" y="12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3" y="5"/>
                    <a:pt x="7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3" y="4"/>
                    <a:pt x="1" y="7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1" y="13"/>
                    <a:pt x="2" y="14"/>
                    <a:pt x="3" y="15"/>
                  </a:cubicBezTo>
                  <a:cubicBezTo>
                    <a:pt x="5" y="18"/>
                    <a:pt x="9" y="17"/>
                    <a:pt x="12" y="15"/>
                  </a:cubicBezTo>
                  <a:cubicBezTo>
                    <a:pt x="13" y="15"/>
                    <a:pt x="14" y="14"/>
                    <a:pt x="14" y="12"/>
                  </a:cubicBezTo>
                  <a:cubicBezTo>
                    <a:pt x="15" y="11"/>
                    <a:pt x="15" y="9"/>
                    <a:pt x="15" y="8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7" name="Freeform 125">
              <a:extLst>
                <a:ext uri="{FF2B5EF4-FFF2-40B4-BE49-F238E27FC236}">
                  <a16:creationId xmlns:a16="http://schemas.microsoft.com/office/drawing/2014/main" id="{58DB7390-B55E-4871-A9F0-3416EDBC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463"/>
              <a:ext cx="46" cy="26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0 w 12"/>
                <a:gd name="T5" fmla="*/ 7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cubicBezTo>
                    <a:pt x="8" y="2"/>
                    <a:pt x="4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8" name="Freeform 126">
              <a:extLst>
                <a:ext uri="{FF2B5EF4-FFF2-40B4-BE49-F238E27FC236}">
                  <a16:creationId xmlns:a16="http://schemas.microsoft.com/office/drawing/2014/main" id="{63F2B464-A6CF-459E-A10D-D7BE8F979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459"/>
              <a:ext cx="23" cy="42"/>
            </a:xfrm>
            <a:custGeom>
              <a:avLst/>
              <a:gdLst>
                <a:gd name="T0" fmla="*/ 6 w 6"/>
                <a:gd name="T1" fmla="*/ 10 h 11"/>
                <a:gd name="T2" fmla="*/ 0 w 6"/>
                <a:gd name="T3" fmla="*/ 0 h 11"/>
                <a:gd name="T4" fmla="*/ 0 w 6"/>
                <a:gd name="T5" fmla="*/ 0 h 11"/>
                <a:gd name="T6" fmla="*/ 6 w 6"/>
                <a:gd name="T7" fmla="*/ 11 h 11"/>
                <a:gd name="T8" fmla="*/ 6 w 6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6" y="10"/>
                  </a:moveTo>
                  <a:cubicBezTo>
                    <a:pt x="4" y="7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6" y="11"/>
                  </a:cubicBezTo>
                  <a:lnTo>
                    <a:pt x="6" y="1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59" name="Freeform 127">
              <a:extLst>
                <a:ext uri="{FF2B5EF4-FFF2-40B4-BE49-F238E27FC236}">
                  <a16:creationId xmlns:a16="http://schemas.microsoft.com/office/drawing/2014/main" id="{4D1C467E-1499-4BA7-9E14-08D926900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478"/>
              <a:ext cx="7" cy="27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0" name="Freeform 128">
              <a:extLst>
                <a:ext uri="{FF2B5EF4-FFF2-40B4-BE49-F238E27FC236}">
                  <a16:creationId xmlns:a16="http://schemas.microsoft.com/office/drawing/2014/main" id="{61944BB0-F397-40FC-AECC-55ABF250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74"/>
              <a:ext cx="23" cy="15"/>
            </a:xfrm>
            <a:custGeom>
              <a:avLst/>
              <a:gdLst>
                <a:gd name="T0" fmla="*/ 6 w 6"/>
                <a:gd name="T1" fmla="*/ 3 h 4"/>
                <a:gd name="T2" fmla="*/ 1 w 6"/>
                <a:gd name="T3" fmla="*/ 0 h 4"/>
                <a:gd name="T4" fmla="*/ 0 w 6"/>
                <a:gd name="T5" fmla="*/ 1 h 4"/>
                <a:gd name="T6" fmla="*/ 6 w 6"/>
                <a:gd name="T7" fmla="*/ 4 h 4"/>
                <a:gd name="T8" fmla="*/ 6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3"/>
                  </a:moveTo>
                  <a:cubicBezTo>
                    <a:pt x="4" y="2"/>
                    <a:pt x="2" y="1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1" name="Freeform 129">
              <a:extLst>
                <a:ext uri="{FF2B5EF4-FFF2-40B4-BE49-F238E27FC236}">
                  <a16:creationId xmlns:a16="http://schemas.microsoft.com/office/drawing/2014/main" id="{D5DAEC17-B453-42D5-8028-ABBE263A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1482"/>
              <a:ext cx="19" cy="23"/>
            </a:xfrm>
            <a:custGeom>
              <a:avLst/>
              <a:gdLst>
                <a:gd name="T0" fmla="*/ 5 w 5"/>
                <a:gd name="T1" fmla="*/ 5 h 6"/>
                <a:gd name="T2" fmla="*/ 4 w 5"/>
                <a:gd name="T3" fmla="*/ 4 h 6"/>
                <a:gd name="T4" fmla="*/ 3 w 5"/>
                <a:gd name="T5" fmla="*/ 5 h 6"/>
                <a:gd name="T6" fmla="*/ 3 w 5"/>
                <a:gd name="T7" fmla="*/ 5 h 6"/>
                <a:gd name="T8" fmla="*/ 3 w 5"/>
                <a:gd name="T9" fmla="*/ 4 h 6"/>
                <a:gd name="T10" fmla="*/ 4 w 5"/>
                <a:gd name="T11" fmla="*/ 3 h 6"/>
                <a:gd name="T12" fmla="*/ 4 w 5"/>
                <a:gd name="T13" fmla="*/ 3 h 6"/>
                <a:gd name="T14" fmla="*/ 3 w 5"/>
                <a:gd name="T15" fmla="*/ 3 h 6"/>
                <a:gd name="T16" fmla="*/ 4 w 5"/>
                <a:gd name="T17" fmla="*/ 3 h 6"/>
                <a:gd name="T18" fmla="*/ 4 w 5"/>
                <a:gd name="T19" fmla="*/ 3 h 6"/>
                <a:gd name="T20" fmla="*/ 2 w 5"/>
                <a:gd name="T21" fmla="*/ 3 h 6"/>
                <a:gd name="T22" fmla="*/ 3 w 5"/>
                <a:gd name="T23" fmla="*/ 2 h 6"/>
                <a:gd name="T24" fmla="*/ 3 w 5"/>
                <a:gd name="T25" fmla="*/ 2 h 6"/>
                <a:gd name="T26" fmla="*/ 2 w 5"/>
                <a:gd name="T27" fmla="*/ 2 h 6"/>
                <a:gd name="T28" fmla="*/ 3 w 5"/>
                <a:gd name="T29" fmla="*/ 1 h 6"/>
                <a:gd name="T30" fmla="*/ 3 w 5"/>
                <a:gd name="T31" fmla="*/ 1 h 6"/>
                <a:gd name="T32" fmla="*/ 2 w 5"/>
                <a:gd name="T33" fmla="*/ 1 h 6"/>
                <a:gd name="T34" fmla="*/ 3 w 5"/>
                <a:gd name="T35" fmla="*/ 1 h 6"/>
                <a:gd name="T36" fmla="*/ 2 w 5"/>
                <a:gd name="T37" fmla="*/ 1 h 6"/>
                <a:gd name="T38" fmla="*/ 2 w 5"/>
                <a:gd name="T39" fmla="*/ 1 h 6"/>
                <a:gd name="T40" fmla="*/ 3 w 5"/>
                <a:gd name="T41" fmla="*/ 0 h 6"/>
                <a:gd name="T42" fmla="*/ 3 w 5"/>
                <a:gd name="T43" fmla="*/ 0 h 6"/>
                <a:gd name="T44" fmla="*/ 2 w 5"/>
                <a:gd name="T45" fmla="*/ 0 h 6"/>
                <a:gd name="T46" fmla="*/ 2 w 5"/>
                <a:gd name="T47" fmla="*/ 0 h 6"/>
                <a:gd name="T48" fmla="*/ 3 w 5"/>
                <a:gd name="T49" fmla="*/ 0 h 6"/>
                <a:gd name="T50" fmla="*/ 1 w 5"/>
                <a:gd name="T51" fmla="*/ 1 h 6"/>
                <a:gd name="T52" fmla="*/ 1 w 5"/>
                <a:gd name="T53" fmla="*/ 1 h 6"/>
                <a:gd name="T54" fmla="*/ 1 w 5"/>
                <a:gd name="T55" fmla="*/ 1 h 6"/>
                <a:gd name="T56" fmla="*/ 1 w 5"/>
                <a:gd name="T57" fmla="*/ 2 h 6"/>
                <a:gd name="T58" fmla="*/ 1 w 5"/>
                <a:gd name="T59" fmla="*/ 2 h 6"/>
                <a:gd name="T60" fmla="*/ 2 w 5"/>
                <a:gd name="T61" fmla="*/ 2 h 6"/>
                <a:gd name="T62" fmla="*/ 1 w 5"/>
                <a:gd name="T63" fmla="*/ 3 h 6"/>
                <a:gd name="T64" fmla="*/ 1 w 5"/>
                <a:gd name="T65" fmla="*/ 3 h 6"/>
                <a:gd name="T66" fmla="*/ 3 w 5"/>
                <a:gd name="T67" fmla="*/ 2 h 6"/>
                <a:gd name="T68" fmla="*/ 0 w 5"/>
                <a:gd name="T69" fmla="*/ 4 h 6"/>
                <a:gd name="T70" fmla="*/ 1 w 5"/>
                <a:gd name="T71" fmla="*/ 4 h 6"/>
                <a:gd name="T72" fmla="*/ 3 w 5"/>
                <a:gd name="T73" fmla="*/ 3 h 6"/>
                <a:gd name="T74" fmla="*/ 2 w 5"/>
                <a:gd name="T75" fmla="*/ 4 h 6"/>
                <a:gd name="T76" fmla="*/ 2 w 5"/>
                <a:gd name="T77" fmla="*/ 4 h 6"/>
                <a:gd name="T78" fmla="*/ 4 w 5"/>
                <a:gd name="T79" fmla="*/ 4 h 6"/>
                <a:gd name="T80" fmla="*/ 2 w 5"/>
                <a:gd name="T81" fmla="*/ 4 h 6"/>
                <a:gd name="T82" fmla="*/ 1 w 5"/>
                <a:gd name="T83" fmla="*/ 5 h 6"/>
                <a:gd name="T84" fmla="*/ 1 w 5"/>
                <a:gd name="T85" fmla="*/ 6 h 6"/>
                <a:gd name="T86" fmla="*/ 3 w 5"/>
                <a:gd name="T87" fmla="*/ 5 h 6"/>
                <a:gd name="T88" fmla="*/ 4 w 5"/>
                <a:gd name="T89" fmla="*/ 5 h 6"/>
                <a:gd name="T90" fmla="*/ 5 w 5"/>
                <a:gd name="T9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2" name="Freeform 130">
              <a:extLst>
                <a:ext uri="{FF2B5EF4-FFF2-40B4-BE49-F238E27FC236}">
                  <a16:creationId xmlns:a16="http://schemas.microsoft.com/office/drawing/2014/main" id="{F8395A02-AAF1-4C52-BFA6-0A368CF9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466"/>
              <a:ext cx="23" cy="16"/>
            </a:xfrm>
            <a:custGeom>
              <a:avLst/>
              <a:gdLst>
                <a:gd name="T0" fmla="*/ 6 w 6"/>
                <a:gd name="T1" fmla="*/ 1 h 4"/>
                <a:gd name="T2" fmla="*/ 6 w 6"/>
                <a:gd name="T3" fmla="*/ 1 h 4"/>
                <a:gd name="T4" fmla="*/ 5 w 6"/>
                <a:gd name="T5" fmla="*/ 3 h 4"/>
                <a:gd name="T6" fmla="*/ 5 w 6"/>
                <a:gd name="T7" fmla="*/ 0 h 4"/>
                <a:gd name="T8" fmla="*/ 5 w 6"/>
                <a:gd name="T9" fmla="*/ 0 h 4"/>
                <a:gd name="T10" fmla="*/ 4 w 6"/>
                <a:gd name="T11" fmla="*/ 3 h 4"/>
                <a:gd name="T12" fmla="*/ 4 w 6"/>
                <a:gd name="T13" fmla="*/ 1 h 4"/>
                <a:gd name="T14" fmla="*/ 4 w 6"/>
                <a:gd name="T15" fmla="*/ 1 h 4"/>
                <a:gd name="T16" fmla="*/ 4 w 6"/>
                <a:gd name="T17" fmla="*/ 3 h 4"/>
                <a:gd name="T18" fmla="*/ 3 w 6"/>
                <a:gd name="T19" fmla="*/ 1 h 4"/>
                <a:gd name="T20" fmla="*/ 3 w 6"/>
                <a:gd name="T21" fmla="*/ 1 h 4"/>
                <a:gd name="T22" fmla="*/ 3 w 6"/>
                <a:gd name="T23" fmla="*/ 2 h 4"/>
                <a:gd name="T24" fmla="*/ 3 w 6"/>
                <a:gd name="T25" fmla="*/ 1 h 4"/>
                <a:gd name="T26" fmla="*/ 2 w 6"/>
                <a:gd name="T27" fmla="*/ 1 h 4"/>
                <a:gd name="T28" fmla="*/ 2 w 6"/>
                <a:gd name="T29" fmla="*/ 3 h 4"/>
                <a:gd name="T30" fmla="*/ 2 w 6"/>
                <a:gd name="T31" fmla="*/ 1 h 4"/>
                <a:gd name="T32" fmla="*/ 2 w 6"/>
                <a:gd name="T33" fmla="*/ 1 h 4"/>
                <a:gd name="T34" fmla="*/ 1 w 6"/>
                <a:gd name="T35" fmla="*/ 2 h 4"/>
                <a:gd name="T36" fmla="*/ 1 w 6"/>
                <a:gd name="T37" fmla="*/ 1 h 4"/>
                <a:gd name="T38" fmla="*/ 1 w 6"/>
                <a:gd name="T39" fmla="*/ 1 h 4"/>
                <a:gd name="T40" fmla="*/ 0 w 6"/>
                <a:gd name="T41" fmla="*/ 2 h 4"/>
                <a:gd name="T42" fmla="*/ 1 w 6"/>
                <a:gd name="T43" fmla="*/ 2 h 4"/>
                <a:gd name="T44" fmla="*/ 1 w 6"/>
                <a:gd name="T45" fmla="*/ 2 h 4"/>
                <a:gd name="T46" fmla="*/ 1 w 6"/>
                <a:gd name="T47" fmla="*/ 2 h 4"/>
                <a:gd name="T48" fmla="*/ 2 w 6"/>
                <a:gd name="T49" fmla="*/ 2 h 4"/>
                <a:gd name="T50" fmla="*/ 2 w 6"/>
                <a:gd name="T51" fmla="*/ 3 h 4"/>
                <a:gd name="T52" fmla="*/ 2 w 6"/>
                <a:gd name="T53" fmla="*/ 3 h 4"/>
                <a:gd name="T54" fmla="*/ 2 w 6"/>
                <a:gd name="T55" fmla="*/ 2 h 4"/>
                <a:gd name="T56" fmla="*/ 3 w 6"/>
                <a:gd name="T57" fmla="*/ 3 h 4"/>
                <a:gd name="T58" fmla="*/ 3 w 6"/>
                <a:gd name="T59" fmla="*/ 3 h 4"/>
                <a:gd name="T60" fmla="*/ 3 w 6"/>
                <a:gd name="T61" fmla="*/ 2 h 4"/>
                <a:gd name="T62" fmla="*/ 3 w 6"/>
                <a:gd name="T63" fmla="*/ 4 h 4"/>
                <a:gd name="T64" fmla="*/ 4 w 6"/>
                <a:gd name="T65" fmla="*/ 4 h 4"/>
                <a:gd name="T66" fmla="*/ 4 w 6"/>
                <a:gd name="T67" fmla="*/ 2 h 4"/>
                <a:gd name="T68" fmla="*/ 4 w 6"/>
                <a:gd name="T69" fmla="*/ 4 h 4"/>
                <a:gd name="T70" fmla="*/ 4 w 6"/>
                <a:gd name="T71" fmla="*/ 4 h 4"/>
                <a:gd name="T72" fmla="*/ 5 w 6"/>
                <a:gd name="T73" fmla="*/ 1 h 4"/>
                <a:gd name="T74" fmla="*/ 5 w 6"/>
                <a:gd name="T75" fmla="*/ 3 h 4"/>
                <a:gd name="T76" fmla="*/ 6 w 6"/>
                <a:gd name="T77" fmla="*/ 3 h 4"/>
                <a:gd name="T78" fmla="*/ 6 w 6"/>
                <a:gd name="T79" fmla="*/ 2 h 4"/>
                <a:gd name="T80" fmla="*/ 6 w 6"/>
                <a:gd name="T81" fmla="*/ 4 h 4"/>
                <a:gd name="T82" fmla="*/ 6 w 6"/>
                <a:gd name="T83" fmla="*/ 4 h 4"/>
                <a:gd name="T84" fmla="*/ 6 w 6"/>
                <a:gd name="T8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4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3" name="Freeform 131">
              <a:extLst>
                <a:ext uri="{FF2B5EF4-FFF2-40B4-BE49-F238E27FC236}">
                  <a16:creationId xmlns:a16="http://schemas.microsoft.com/office/drawing/2014/main" id="{3A04554F-41C6-4BB4-9C70-5C2282297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478"/>
              <a:ext cx="11" cy="19"/>
            </a:xfrm>
            <a:custGeom>
              <a:avLst/>
              <a:gdLst>
                <a:gd name="T0" fmla="*/ 3 w 3"/>
                <a:gd name="T1" fmla="*/ 4 h 5"/>
                <a:gd name="T2" fmla="*/ 3 w 3"/>
                <a:gd name="T3" fmla="*/ 4 h 5"/>
                <a:gd name="T4" fmla="*/ 3 w 3"/>
                <a:gd name="T5" fmla="*/ 3 h 5"/>
                <a:gd name="T6" fmla="*/ 3 w 3"/>
                <a:gd name="T7" fmla="*/ 3 h 5"/>
                <a:gd name="T8" fmla="*/ 2 w 3"/>
                <a:gd name="T9" fmla="*/ 3 h 5"/>
                <a:gd name="T10" fmla="*/ 2 w 3"/>
                <a:gd name="T11" fmla="*/ 3 h 5"/>
                <a:gd name="T12" fmla="*/ 2 w 3"/>
                <a:gd name="T13" fmla="*/ 2 h 5"/>
                <a:gd name="T14" fmla="*/ 2 w 3"/>
                <a:gd name="T15" fmla="*/ 2 h 5"/>
                <a:gd name="T16" fmla="*/ 1 w 3"/>
                <a:gd name="T17" fmla="*/ 2 h 5"/>
                <a:gd name="T18" fmla="*/ 0 w 3"/>
                <a:gd name="T19" fmla="*/ 0 h 5"/>
                <a:gd name="T20" fmla="*/ 0 w 3"/>
                <a:gd name="T21" fmla="*/ 0 h 5"/>
                <a:gd name="T22" fmla="*/ 0 w 3"/>
                <a:gd name="T23" fmla="*/ 0 h 5"/>
                <a:gd name="T24" fmla="*/ 0 w 3"/>
                <a:gd name="T25" fmla="*/ 0 h 5"/>
                <a:gd name="T26" fmla="*/ 0 w 3"/>
                <a:gd name="T27" fmla="*/ 0 h 5"/>
                <a:gd name="T28" fmla="*/ 1 w 3"/>
                <a:gd name="T29" fmla="*/ 3 h 5"/>
                <a:gd name="T30" fmla="*/ 1 w 3"/>
                <a:gd name="T31" fmla="*/ 3 h 5"/>
                <a:gd name="T32" fmla="*/ 2 w 3"/>
                <a:gd name="T33" fmla="*/ 3 h 5"/>
                <a:gd name="T34" fmla="*/ 2 w 3"/>
                <a:gd name="T35" fmla="*/ 4 h 5"/>
                <a:gd name="T36" fmla="*/ 2 w 3"/>
                <a:gd name="T37" fmla="*/ 3 h 5"/>
                <a:gd name="T38" fmla="*/ 2 w 3"/>
                <a:gd name="T39" fmla="*/ 5 h 5"/>
                <a:gd name="T40" fmla="*/ 2 w 3"/>
                <a:gd name="T41" fmla="*/ 5 h 5"/>
                <a:gd name="T42" fmla="*/ 3 w 3"/>
                <a:gd name="T4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4" name="Freeform 132">
              <a:extLst>
                <a:ext uri="{FF2B5EF4-FFF2-40B4-BE49-F238E27FC236}">
                  <a16:creationId xmlns:a16="http://schemas.microsoft.com/office/drawing/2014/main" id="{90E8EDFC-86CD-407E-839E-4E2864658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459"/>
              <a:ext cx="23" cy="27"/>
            </a:xfrm>
            <a:custGeom>
              <a:avLst/>
              <a:gdLst>
                <a:gd name="T0" fmla="*/ 5 w 6"/>
                <a:gd name="T1" fmla="*/ 3 h 7"/>
                <a:gd name="T2" fmla="*/ 5 w 6"/>
                <a:gd name="T3" fmla="*/ 3 h 7"/>
                <a:gd name="T4" fmla="*/ 5 w 6"/>
                <a:gd name="T5" fmla="*/ 2 h 7"/>
                <a:gd name="T6" fmla="*/ 5 w 6"/>
                <a:gd name="T7" fmla="*/ 2 h 7"/>
                <a:gd name="T8" fmla="*/ 5 w 6"/>
                <a:gd name="T9" fmla="*/ 2 h 7"/>
                <a:gd name="T10" fmla="*/ 5 w 6"/>
                <a:gd name="T11" fmla="*/ 2 h 7"/>
                <a:gd name="T12" fmla="*/ 4 w 6"/>
                <a:gd name="T13" fmla="*/ 0 h 7"/>
                <a:gd name="T14" fmla="*/ 4 w 6"/>
                <a:gd name="T15" fmla="*/ 0 h 7"/>
                <a:gd name="T16" fmla="*/ 4 w 6"/>
                <a:gd name="T17" fmla="*/ 3 h 7"/>
                <a:gd name="T18" fmla="*/ 5 w 6"/>
                <a:gd name="T19" fmla="*/ 4 h 7"/>
                <a:gd name="T20" fmla="*/ 5 w 6"/>
                <a:gd name="T21" fmla="*/ 4 h 7"/>
                <a:gd name="T22" fmla="*/ 5 w 6"/>
                <a:gd name="T23" fmla="*/ 4 h 7"/>
                <a:gd name="T24" fmla="*/ 4 w 6"/>
                <a:gd name="T25" fmla="*/ 4 h 7"/>
                <a:gd name="T26" fmla="*/ 4 w 6"/>
                <a:gd name="T27" fmla="*/ 3 h 7"/>
                <a:gd name="T28" fmla="*/ 4 w 6"/>
                <a:gd name="T29" fmla="*/ 3 h 7"/>
                <a:gd name="T30" fmla="*/ 3 w 6"/>
                <a:gd name="T31" fmla="*/ 4 h 7"/>
                <a:gd name="T32" fmla="*/ 4 w 6"/>
                <a:gd name="T33" fmla="*/ 3 h 7"/>
                <a:gd name="T34" fmla="*/ 3 w 6"/>
                <a:gd name="T35" fmla="*/ 3 h 7"/>
                <a:gd name="T36" fmla="*/ 3 w 6"/>
                <a:gd name="T37" fmla="*/ 3 h 7"/>
                <a:gd name="T38" fmla="*/ 4 w 6"/>
                <a:gd name="T39" fmla="*/ 2 h 7"/>
                <a:gd name="T40" fmla="*/ 3 w 6"/>
                <a:gd name="T41" fmla="*/ 2 h 7"/>
                <a:gd name="T42" fmla="*/ 2 w 6"/>
                <a:gd name="T43" fmla="*/ 4 h 7"/>
                <a:gd name="T44" fmla="*/ 3 w 6"/>
                <a:gd name="T45" fmla="*/ 1 h 7"/>
                <a:gd name="T46" fmla="*/ 3 w 6"/>
                <a:gd name="T47" fmla="*/ 1 h 7"/>
                <a:gd name="T48" fmla="*/ 1 w 6"/>
                <a:gd name="T49" fmla="*/ 3 h 7"/>
                <a:gd name="T50" fmla="*/ 3 w 6"/>
                <a:gd name="T51" fmla="*/ 0 h 7"/>
                <a:gd name="T52" fmla="*/ 3 w 6"/>
                <a:gd name="T53" fmla="*/ 0 h 7"/>
                <a:gd name="T54" fmla="*/ 0 w 6"/>
                <a:gd name="T55" fmla="*/ 5 h 7"/>
                <a:gd name="T56" fmla="*/ 0 w 6"/>
                <a:gd name="T57" fmla="*/ 5 h 7"/>
                <a:gd name="T58" fmla="*/ 3 w 6"/>
                <a:gd name="T59" fmla="*/ 0 h 7"/>
                <a:gd name="T60" fmla="*/ 0 w 6"/>
                <a:gd name="T61" fmla="*/ 5 h 7"/>
                <a:gd name="T62" fmla="*/ 0 w 6"/>
                <a:gd name="T63" fmla="*/ 5 h 7"/>
                <a:gd name="T64" fmla="*/ 2 w 6"/>
                <a:gd name="T65" fmla="*/ 3 h 7"/>
                <a:gd name="T66" fmla="*/ 0 w 6"/>
                <a:gd name="T67" fmla="*/ 7 h 7"/>
                <a:gd name="T68" fmla="*/ 0 w 6"/>
                <a:gd name="T69" fmla="*/ 7 h 7"/>
                <a:gd name="T70" fmla="*/ 2 w 6"/>
                <a:gd name="T71" fmla="*/ 4 h 7"/>
                <a:gd name="T72" fmla="*/ 1 w 6"/>
                <a:gd name="T73" fmla="*/ 6 h 7"/>
                <a:gd name="T74" fmla="*/ 1 w 6"/>
                <a:gd name="T75" fmla="*/ 6 h 7"/>
                <a:gd name="T76" fmla="*/ 1 w 6"/>
                <a:gd name="T77" fmla="*/ 6 h 7"/>
                <a:gd name="T78" fmla="*/ 1 w 6"/>
                <a:gd name="T79" fmla="*/ 6 h 7"/>
                <a:gd name="T80" fmla="*/ 1 w 6"/>
                <a:gd name="T81" fmla="*/ 6 h 7"/>
                <a:gd name="T82" fmla="*/ 3 w 6"/>
                <a:gd name="T83" fmla="*/ 4 h 7"/>
                <a:gd name="T84" fmla="*/ 2 w 6"/>
                <a:gd name="T85" fmla="*/ 5 h 7"/>
                <a:gd name="T86" fmla="*/ 2 w 6"/>
                <a:gd name="T87" fmla="*/ 6 h 7"/>
                <a:gd name="T88" fmla="*/ 4 w 6"/>
                <a:gd name="T89" fmla="*/ 4 h 7"/>
                <a:gd name="T90" fmla="*/ 4 w 6"/>
                <a:gd name="T91" fmla="*/ 5 h 7"/>
                <a:gd name="T92" fmla="*/ 4 w 6"/>
                <a:gd name="T93" fmla="*/ 5 h 7"/>
                <a:gd name="T94" fmla="*/ 5 w 6"/>
                <a:gd name="T95" fmla="*/ 4 h 7"/>
                <a:gd name="T96" fmla="*/ 5 w 6"/>
                <a:gd name="T97" fmla="*/ 5 h 7"/>
                <a:gd name="T98" fmla="*/ 5 w 6"/>
                <a:gd name="T99" fmla="*/ 5 h 7"/>
                <a:gd name="T100" fmla="*/ 5 w 6"/>
                <a:gd name="T101" fmla="*/ 3 h 7"/>
                <a:gd name="T102" fmla="*/ 5 w 6"/>
                <a:gd name="T103" fmla="*/ 3 h 7"/>
                <a:gd name="T104" fmla="*/ 5 w 6"/>
                <a:gd name="T10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2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1" y="4"/>
                    <a:pt x="1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5" name="Freeform 133">
              <a:extLst>
                <a:ext uri="{FF2B5EF4-FFF2-40B4-BE49-F238E27FC236}">
                  <a16:creationId xmlns:a16="http://schemas.microsoft.com/office/drawing/2014/main" id="{0A1AE991-46CD-4688-A2AA-B72796988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290"/>
              <a:ext cx="111" cy="77"/>
            </a:xfrm>
            <a:custGeom>
              <a:avLst/>
              <a:gdLst>
                <a:gd name="T0" fmla="*/ 29 w 29"/>
                <a:gd name="T1" fmla="*/ 0 h 20"/>
                <a:gd name="T2" fmla="*/ 23 w 29"/>
                <a:gd name="T3" fmla="*/ 3 h 20"/>
                <a:gd name="T4" fmla="*/ 18 w 29"/>
                <a:gd name="T5" fmla="*/ 7 h 20"/>
                <a:gd name="T6" fmla="*/ 15 w 29"/>
                <a:gd name="T7" fmla="*/ 9 h 20"/>
                <a:gd name="T8" fmla="*/ 11 w 29"/>
                <a:gd name="T9" fmla="*/ 11 h 20"/>
                <a:gd name="T10" fmla="*/ 7 w 29"/>
                <a:gd name="T11" fmla="*/ 15 h 20"/>
                <a:gd name="T12" fmla="*/ 0 w 29"/>
                <a:gd name="T13" fmla="*/ 20 h 20"/>
                <a:gd name="T14" fmla="*/ 0 w 29"/>
                <a:gd name="T15" fmla="*/ 20 h 20"/>
                <a:gd name="T16" fmla="*/ 6 w 29"/>
                <a:gd name="T17" fmla="*/ 16 h 20"/>
                <a:gd name="T18" fmla="*/ 11 w 29"/>
                <a:gd name="T19" fmla="*/ 12 h 20"/>
                <a:gd name="T20" fmla="*/ 14 w 29"/>
                <a:gd name="T21" fmla="*/ 10 h 20"/>
                <a:gd name="T22" fmla="*/ 17 w 29"/>
                <a:gd name="T23" fmla="*/ 8 h 20"/>
                <a:gd name="T24" fmla="*/ 22 w 29"/>
                <a:gd name="T25" fmla="*/ 4 h 20"/>
                <a:gd name="T26" fmla="*/ 29 w 29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0">
                  <a:moveTo>
                    <a:pt x="29" y="0"/>
                  </a:moveTo>
                  <a:cubicBezTo>
                    <a:pt x="27" y="1"/>
                    <a:pt x="25" y="2"/>
                    <a:pt x="23" y="3"/>
                  </a:cubicBezTo>
                  <a:cubicBezTo>
                    <a:pt x="21" y="4"/>
                    <a:pt x="19" y="6"/>
                    <a:pt x="18" y="7"/>
                  </a:cubicBezTo>
                  <a:cubicBezTo>
                    <a:pt x="17" y="8"/>
                    <a:pt x="16" y="9"/>
                    <a:pt x="15" y="9"/>
                  </a:cubicBezTo>
                  <a:cubicBezTo>
                    <a:pt x="14" y="10"/>
                    <a:pt x="12" y="10"/>
                    <a:pt x="11" y="11"/>
                  </a:cubicBezTo>
                  <a:cubicBezTo>
                    <a:pt x="9" y="12"/>
                    <a:pt x="8" y="14"/>
                    <a:pt x="7" y="15"/>
                  </a:cubicBezTo>
                  <a:cubicBezTo>
                    <a:pt x="5" y="17"/>
                    <a:pt x="2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9"/>
                    <a:pt x="4" y="18"/>
                    <a:pt x="6" y="16"/>
                  </a:cubicBezTo>
                  <a:cubicBezTo>
                    <a:pt x="8" y="15"/>
                    <a:pt x="9" y="13"/>
                    <a:pt x="11" y="12"/>
                  </a:cubicBezTo>
                  <a:cubicBezTo>
                    <a:pt x="12" y="11"/>
                    <a:pt x="13" y="10"/>
                    <a:pt x="14" y="10"/>
                  </a:cubicBezTo>
                  <a:cubicBezTo>
                    <a:pt x="15" y="9"/>
                    <a:pt x="16" y="9"/>
                    <a:pt x="17" y="8"/>
                  </a:cubicBezTo>
                  <a:cubicBezTo>
                    <a:pt x="19" y="7"/>
                    <a:pt x="20" y="5"/>
                    <a:pt x="22" y="4"/>
                  </a:cubicBezTo>
                  <a:cubicBezTo>
                    <a:pt x="24" y="2"/>
                    <a:pt x="27" y="1"/>
                    <a:pt x="29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6" name="Freeform 134">
              <a:extLst>
                <a:ext uri="{FF2B5EF4-FFF2-40B4-BE49-F238E27FC236}">
                  <a16:creationId xmlns:a16="http://schemas.microsoft.com/office/drawing/2014/main" id="{D31239ED-8379-44A5-BB26-33145EC78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290"/>
              <a:ext cx="92" cy="57"/>
            </a:xfrm>
            <a:custGeom>
              <a:avLst/>
              <a:gdLst>
                <a:gd name="T0" fmla="*/ 10 w 24"/>
                <a:gd name="T1" fmla="*/ 7 h 15"/>
                <a:gd name="T2" fmla="*/ 6 w 24"/>
                <a:gd name="T3" fmla="*/ 11 h 15"/>
                <a:gd name="T4" fmla="*/ 0 w 24"/>
                <a:gd name="T5" fmla="*/ 14 h 15"/>
                <a:gd name="T6" fmla="*/ 0 w 24"/>
                <a:gd name="T7" fmla="*/ 15 h 15"/>
                <a:gd name="T8" fmla="*/ 6 w 24"/>
                <a:gd name="T9" fmla="*/ 12 h 15"/>
                <a:gd name="T10" fmla="*/ 10 w 24"/>
                <a:gd name="T11" fmla="*/ 8 h 15"/>
                <a:gd name="T12" fmla="*/ 19 w 24"/>
                <a:gd name="T13" fmla="*/ 3 h 15"/>
                <a:gd name="T14" fmla="*/ 24 w 24"/>
                <a:gd name="T15" fmla="*/ 0 h 15"/>
                <a:gd name="T16" fmla="*/ 24 w 24"/>
                <a:gd name="T17" fmla="*/ 0 h 15"/>
                <a:gd name="T18" fmla="*/ 14 w 24"/>
                <a:gd name="T19" fmla="*/ 5 h 15"/>
                <a:gd name="T20" fmla="*/ 10 w 24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5">
                  <a:moveTo>
                    <a:pt x="10" y="7"/>
                  </a:moveTo>
                  <a:cubicBezTo>
                    <a:pt x="9" y="9"/>
                    <a:pt x="8" y="10"/>
                    <a:pt x="6" y="11"/>
                  </a:cubicBezTo>
                  <a:cubicBezTo>
                    <a:pt x="5" y="12"/>
                    <a:pt x="2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4"/>
                    <a:pt x="4" y="13"/>
                    <a:pt x="6" y="12"/>
                  </a:cubicBezTo>
                  <a:cubicBezTo>
                    <a:pt x="7" y="11"/>
                    <a:pt x="8" y="9"/>
                    <a:pt x="10" y="8"/>
                  </a:cubicBezTo>
                  <a:cubicBezTo>
                    <a:pt x="12" y="6"/>
                    <a:pt x="16" y="4"/>
                    <a:pt x="19" y="3"/>
                  </a:cubicBezTo>
                  <a:cubicBezTo>
                    <a:pt x="21" y="2"/>
                    <a:pt x="23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2"/>
                    <a:pt x="17" y="3"/>
                    <a:pt x="14" y="5"/>
                  </a:cubicBezTo>
                  <a:cubicBezTo>
                    <a:pt x="13" y="6"/>
                    <a:pt x="11" y="6"/>
                    <a:pt x="10" y="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7" name="Freeform 135">
              <a:extLst>
                <a:ext uri="{FF2B5EF4-FFF2-40B4-BE49-F238E27FC236}">
                  <a16:creationId xmlns:a16="http://schemas.microsoft.com/office/drawing/2014/main" id="{1C67CFCC-2DBD-40FF-9133-67D6574C3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282"/>
              <a:ext cx="69" cy="54"/>
            </a:xfrm>
            <a:custGeom>
              <a:avLst/>
              <a:gdLst>
                <a:gd name="T0" fmla="*/ 5 w 18"/>
                <a:gd name="T1" fmla="*/ 10 h 14"/>
                <a:gd name="T2" fmla="*/ 0 w 18"/>
                <a:gd name="T3" fmla="*/ 14 h 14"/>
                <a:gd name="T4" fmla="*/ 0 w 18"/>
                <a:gd name="T5" fmla="*/ 14 h 14"/>
                <a:gd name="T6" fmla="*/ 9 w 18"/>
                <a:gd name="T7" fmla="*/ 6 h 14"/>
                <a:gd name="T8" fmla="*/ 14 w 18"/>
                <a:gd name="T9" fmla="*/ 3 h 14"/>
                <a:gd name="T10" fmla="*/ 16 w 18"/>
                <a:gd name="T11" fmla="*/ 2 h 14"/>
                <a:gd name="T12" fmla="*/ 18 w 18"/>
                <a:gd name="T13" fmla="*/ 0 h 14"/>
                <a:gd name="T14" fmla="*/ 18 w 18"/>
                <a:gd name="T15" fmla="*/ 0 h 14"/>
                <a:gd name="T16" fmla="*/ 16 w 18"/>
                <a:gd name="T17" fmla="*/ 1 h 14"/>
                <a:gd name="T18" fmla="*/ 14 w 18"/>
                <a:gd name="T19" fmla="*/ 3 h 14"/>
                <a:gd name="T20" fmla="*/ 9 w 18"/>
                <a:gd name="T21" fmla="*/ 6 h 14"/>
                <a:gd name="T22" fmla="*/ 5 w 18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4">
                  <a:moveTo>
                    <a:pt x="5" y="10"/>
                  </a:moveTo>
                  <a:cubicBezTo>
                    <a:pt x="3" y="11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1"/>
                    <a:pt x="6" y="9"/>
                    <a:pt x="9" y="6"/>
                  </a:cubicBezTo>
                  <a:cubicBezTo>
                    <a:pt x="11" y="5"/>
                    <a:pt x="12" y="4"/>
                    <a:pt x="14" y="3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6" y="1"/>
                  </a:cubicBezTo>
                  <a:cubicBezTo>
                    <a:pt x="16" y="2"/>
                    <a:pt x="15" y="2"/>
                    <a:pt x="14" y="3"/>
                  </a:cubicBezTo>
                  <a:cubicBezTo>
                    <a:pt x="13" y="4"/>
                    <a:pt x="11" y="5"/>
                    <a:pt x="9" y="6"/>
                  </a:cubicBezTo>
                  <a:cubicBezTo>
                    <a:pt x="8" y="7"/>
                    <a:pt x="6" y="8"/>
                    <a:pt x="5" y="1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8" name="Freeform 136">
              <a:extLst>
                <a:ext uri="{FF2B5EF4-FFF2-40B4-BE49-F238E27FC236}">
                  <a16:creationId xmlns:a16="http://schemas.microsoft.com/office/drawing/2014/main" id="{BDC4F3FA-9080-44A2-83E4-6D8C3131D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286"/>
              <a:ext cx="61" cy="38"/>
            </a:xfrm>
            <a:custGeom>
              <a:avLst/>
              <a:gdLst>
                <a:gd name="T0" fmla="*/ 9 w 16"/>
                <a:gd name="T1" fmla="*/ 5 h 10"/>
                <a:gd name="T2" fmla="*/ 16 w 16"/>
                <a:gd name="T3" fmla="*/ 0 h 10"/>
                <a:gd name="T4" fmla="*/ 16 w 16"/>
                <a:gd name="T5" fmla="*/ 0 h 10"/>
                <a:gd name="T6" fmla="*/ 8 w 16"/>
                <a:gd name="T7" fmla="*/ 5 h 10"/>
                <a:gd name="T8" fmla="*/ 4 w 16"/>
                <a:gd name="T9" fmla="*/ 7 h 10"/>
                <a:gd name="T10" fmla="*/ 0 w 16"/>
                <a:gd name="T11" fmla="*/ 10 h 10"/>
                <a:gd name="T12" fmla="*/ 1 w 16"/>
                <a:gd name="T13" fmla="*/ 10 h 10"/>
                <a:gd name="T14" fmla="*/ 5 w 16"/>
                <a:gd name="T15" fmla="*/ 8 h 10"/>
                <a:gd name="T16" fmla="*/ 9 w 16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9" y="5"/>
                  </a:moveTo>
                  <a:cubicBezTo>
                    <a:pt x="11" y="3"/>
                    <a:pt x="14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1" y="3"/>
                    <a:pt x="8" y="5"/>
                  </a:cubicBezTo>
                  <a:cubicBezTo>
                    <a:pt x="7" y="6"/>
                    <a:pt x="6" y="7"/>
                    <a:pt x="4" y="7"/>
                  </a:cubicBezTo>
                  <a:cubicBezTo>
                    <a:pt x="3" y="8"/>
                    <a:pt x="2" y="9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3" y="8"/>
                    <a:pt x="5" y="8"/>
                  </a:cubicBezTo>
                  <a:cubicBezTo>
                    <a:pt x="6" y="7"/>
                    <a:pt x="7" y="6"/>
                    <a:pt x="9" y="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69" name="Freeform 137">
              <a:extLst>
                <a:ext uri="{FF2B5EF4-FFF2-40B4-BE49-F238E27FC236}">
                  <a16:creationId xmlns:a16="http://schemas.microsoft.com/office/drawing/2014/main" id="{E263C8FE-B74E-43DB-8513-3286DC032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274"/>
              <a:ext cx="88" cy="66"/>
            </a:xfrm>
            <a:custGeom>
              <a:avLst/>
              <a:gdLst>
                <a:gd name="T0" fmla="*/ 12 w 23"/>
                <a:gd name="T1" fmla="*/ 7 h 17"/>
                <a:gd name="T2" fmla="*/ 17 w 23"/>
                <a:gd name="T3" fmla="*/ 4 h 17"/>
                <a:gd name="T4" fmla="*/ 23 w 23"/>
                <a:gd name="T5" fmla="*/ 0 h 17"/>
                <a:gd name="T6" fmla="*/ 22 w 23"/>
                <a:gd name="T7" fmla="*/ 0 h 17"/>
                <a:gd name="T8" fmla="*/ 12 w 23"/>
                <a:gd name="T9" fmla="*/ 6 h 17"/>
                <a:gd name="T10" fmla="*/ 7 w 23"/>
                <a:gd name="T11" fmla="*/ 9 h 17"/>
                <a:gd name="T12" fmla="*/ 3 w 23"/>
                <a:gd name="T13" fmla="*/ 12 h 17"/>
                <a:gd name="T14" fmla="*/ 0 w 23"/>
                <a:gd name="T15" fmla="*/ 17 h 17"/>
                <a:gd name="T16" fmla="*/ 0 w 23"/>
                <a:gd name="T17" fmla="*/ 17 h 17"/>
                <a:gd name="T18" fmla="*/ 7 w 23"/>
                <a:gd name="T19" fmla="*/ 10 h 17"/>
                <a:gd name="T20" fmla="*/ 12 w 23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7">
                  <a:moveTo>
                    <a:pt x="12" y="7"/>
                  </a:moveTo>
                  <a:cubicBezTo>
                    <a:pt x="14" y="6"/>
                    <a:pt x="15" y="5"/>
                    <a:pt x="17" y="4"/>
                  </a:cubicBezTo>
                  <a:cubicBezTo>
                    <a:pt x="19" y="2"/>
                    <a:pt x="21" y="1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2"/>
                    <a:pt x="16" y="4"/>
                    <a:pt x="12" y="6"/>
                  </a:cubicBezTo>
                  <a:cubicBezTo>
                    <a:pt x="11" y="7"/>
                    <a:pt x="9" y="8"/>
                    <a:pt x="7" y="9"/>
                  </a:cubicBezTo>
                  <a:cubicBezTo>
                    <a:pt x="6" y="10"/>
                    <a:pt x="4" y="11"/>
                    <a:pt x="3" y="12"/>
                  </a:cubicBezTo>
                  <a:cubicBezTo>
                    <a:pt x="2" y="14"/>
                    <a:pt x="1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4"/>
                    <a:pt x="4" y="12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0" name="Freeform 138">
              <a:extLst>
                <a:ext uri="{FF2B5EF4-FFF2-40B4-BE49-F238E27FC236}">
                  <a16:creationId xmlns:a16="http://schemas.microsoft.com/office/drawing/2014/main" id="{32BE8B59-3283-4643-85D6-CEBE71C9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278"/>
              <a:ext cx="84" cy="50"/>
            </a:xfrm>
            <a:custGeom>
              <a:avLst/>
              <a:gdLst>
                <a:gd name="T0" fmla="*/ 22 w 22"/>
                <a:gd name="T1" fmla="*/ 0 h 13"/>
                <a:gd name="T2" fmla="*/ 22 w 22"/>
                <a:gd name="T3" fmla="*/ 0 h 13"/>
                <a:gd name="T4" fmla="*/ 12 w 22"/>
                <a:gd name="T5" fmla="*/ 7 h 13"/>
                <a:gd name="T6" fmla="*/ 0 w 22"/>
                <a:gd name="T7" fmla="*/ 13 h 13"/>
                <a:gd name="T8" fmla="*/ 1 w 22"/>
                <a:gd name="T9" fmla="*/ 13 h 13"/>
                <a:gd name="T10" fmla="*/ 7 w 22"/>
                <a:gd name="T11" fmla="*/ 10 h 13"/>
                <a:gd name="T12" fmla="*/ 13 w 22"/>
                <a:gd name="T13" fmla="*/ 7 h 13"/>
                <a:gd name="T14" fmla="*/ 22 w 2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0" y="3"/>
                    <a:pt x="16" y="5"/>
                    <a:pt x="12" y="7"/>
                  </a:cubicBezTo>
                  <a:cubicBezTo>
                    <a:pt x="8" y="9"/>
                    <a:pt x="4" y="11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5" y="11"/>
                    <a:pt x="7" y="10"/>
                  </a:cubicBezTo>
                  <a:cubicBezTo>
                    <a:pt x="9" y="9"/>
                    <a:pt x="11" y="8"/>
                    <a:pt x="13" y="7"/>
                  </a:cubicBezTo>
                  <a:cubicBezTo>
                    <a:pt x="16" y="5"/>
                    <a:pt x="20" y="3"/>
                    <a:pt x="2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1" name="Freeform 139">
              <a:extLst>
                <a:ext uri="{FF2B5EF4-FFF2-40B4-BE49-F238E27FC236}">
                  <a16:creationId xmlns:a16="http://schemas.microsoft.com/office/drawing/2014/main" id="{47EBFBCE-048B-4421-84EA-93DEA90C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267"/>
              <a:ext cx="68" cy="46"/>
            </a:xfrm>
            <a:custGeom>
              <a:avLst/>
              <a:gdLst>
                <a:gd name="T0" fmla="*/ 18 w 18"/>
                <a:gd name="T1" fmla="*/ 0 h 12"/>
                <a:gd name="T2" fmla="*/ 18 w 18"/>
                <a:gd name="T3" fmla="*/ 0 h 12"/>
                <a:gd name="T4" fmla="*/ 0 w 18"/>
                <a:gd name="T5" fmla="*/ 12 h 12"/>
                <a:gd name="T6" fmla="*/ 0 w 18"/>
                <a:gd name="T7" fmla="*/ 12 h 12"/>
                <a:gd name="T8" fmla="*/ 18 w 1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3" y="5"/>
                    <a:pt x="8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3" y="5"/>
                    <a:pt x="18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2" name="Freeform 140">
              <a:extLst>
                <a:ext uri="{FF2B5EF4-FFF2-40B4-BE49-F238E27FC236}">
                  <a16:creationId xmlns:a16="http://schemas.microsoft.com/office/drawing/2014/main" id="{0A1C9B1F-4796-43F0-B461-8CD978EF7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270"/>
              <a:ext cx="69" cy="39"/>
            </a:xfrm>
            <a:custGeom>
              <a:avLst/>
              <a:gdLst>
                <a:gd name="T0" fmla="*/ 18 w 18"/>
                <a:gd name="T1" fmla="*/ 0 h 10"/>
                <a:gd name="T2" fmla="*/ 17 w 18"/>
                <a:gd name="T3" fmla="*/ 0 h 10"/>
                <a:gd name="T4" fmla="*/ 0 w 18"/>
                <a:gd name="T5" fmla="*/ 10 h 10"/>
                <a:gd name="T6" fmla="*/ 0 w 18"/>
                <a:gd name="T7" fmla="*/ 10 h 10"/>
                <a:gd name="T8" fmla="*/ 18 w 18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12" y="3"/>
                    <a:pt x="18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3" name="Freeform 141">
              <a:extLst>
                <a:ext uri="{FF2B5EF4-FFF2-40B4-BE49-F238E27FC236}">
                  <a16:creationId xmlns:a16="http://schemas.microsoft.com/office/drawing/2014/main" id="{0D2F0082-D143-48FE-9E13-F44A60F4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1197"/>
              <a:ext cx="302" cy="158"/>
            </a:xfrm>
            <a:custGeom>
              <a:avLst/>
              <a:gdLst>
                <a:gd name="T0" fmla="*/ 74 w 79"/>
                <a:gd name="T1" fmla="*/ 10 h 41"/>
                <a:gd name="T2" fmla="*/ 55 w 79"/>
                <a:gd name="T3" fmla="*/ 6 h 41"/>
                <a:gd name="T4" fmla="*/ 36 w 79"/>
                <a:gd name="T5" fmla="*/ 1 h 41"/>
                <a:gd name="T6" fmla="*/ 28 w 79"/>
                <a:gd name="T7" fmla="*/ 1 h 41"/>
                <a:gd name="T8" fmla="*/ 19 w 79"/>
                <a:gd name="T9" fmla="*/ 8 h 41"/>
                <a:gd name="T10" fmla="*/ 1 w 79"/>
                <a:gd name="T11" fmla="*/ 22 h 41"/>
                <a:gd name="T12" fmla="*/ 1 w 79"/>
                <a:gd name="T13" fmla="*/ 23 h 41"/>
                <a:gd name="T14" fmla="*/ 1 w 79"/>
                <a:gd name="T15" fmla="*/ 25 h 41"/>
                <a:gd name="T16" fmla="*/ 19 w 79"/>
                <a:gd name="T17" fmla="*/ 29 h 41"/>
                <a:gd name="T18" fmla="*/ 38 w 79"/>
                <a:gd name="T19" fmla="*/ 33 h 41"/>
                <a:gd name="T20" fmla="*/ 57 w 79"/>
                <a:gd name="T21" fmla="*/ 38 h 41"/>
                <a:gd name="T22" fmla="*/ 65 w 79"/>
                <a:gd name="T23" fmla="*/ 40 h 41"/>
                <a:gd name="T24" fmla="*/ 69 w 79"/>
                <a:gd name="T25" fmla="*/ 35 h 41"/>
                <a:gd name="T26" fmla="*/ 78 w 79"/>
                <a:gd name="T27" fmla="*/ 19 h 41"/>
                <a:gd name="T28" fmla="*/ 74 w 79"/>
                <a:gd name="T2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" h="41">
                  <a:moveTo>
                    <a:pt x="74" y="10"/>
                  </a:moveTo>
                  <a:cubicBezTo>
                    <a:pt x="67" y="9"/>
                    <a:pt x="61" y="8"/>
                    <a:pt x="55" y="6"/>
                  </a:cubicBezTo>
                  <a:cubicBezTo>
                    <a:pt x="48" y="4"/>
                    <a:pt x="42" y="2"/>
                    <a:pt x="36" y="1"/>
                  </a:cubicBezTo>
                  <a:cubicBezTo>
                    <a:pt x="33" y="0"/>
                    <a:pt x="31" y="0"/>
                    <a:pt x="28" y="1"/>
                  </a:cubicBezTo>
                  <a:cubicBezTo>
                    <a:pt x="25" y="3"/>
                    <a:pt x="22" y="6"/>
                    <a:pt x="19" y="8"/>
                  </a:cubicBezTo>
                  <a:cubicBezTo>
                    <a:pt x="13" y="13"/>
                    <a:pt x="7" y="18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6" y="28"/>
                    <a:pt x="13" y="28"/>
                    <a:pt x="19" y="29"/>
                  </a:cubicBezTo>
                  <a:cubicBezTo>
                    <a:pt x="25" y="30"/>
                    <a:pt x="32" y="31"/>
                    <a:pt x="38" y="33"/>
                  </a:cubicBezTo>
                  <a:cubicBezTo>
                    <a:pt x="44" y="34"/>
                    <a:pt x="51" y="36"/>
                    <a:pt x="57" y="38"/>
                  </a:cubicBezTo>
                  <a:cubicBezTo>
                    <a:pt x="59" y="39"/>
                    <a:pt x="63" y="41"/>
                    <a:pt x="65" y="40"/>
                  </a:cubicBezTo>
                  <a:cubicBezTo>
                    <a:pt x="67" y="40"/>
                    <a:pt x="68" y="37"/>
                    <a:pt x="69" y="35"/>
                  </a:cubicBezTo>
                  <a:cubicBezTo>
                    <a:pt x="72" y="30"/>
                    <a:pt x="75" y="24"/>
                    <a:pt x="78" y="19"/>
                  </a:cubicBezTo>
                  <a:cubicBezTo>
                    <a:pt x="79" y="15"/>
                    <a:pt x="79" y="11"/>
                    <a:pt x="74" y="10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4" name="Freeform 142">
              <a:extLst>
                <a:ext uri="{FF2B5EF4-FFF2-40B4-BE49-F238E27FC236}">
                  <a16:creationId xmlns:a16="http://schemas.microsoft.com/office/drawing/2014/main" id="{2DCDEC14-64BA-44EF-BF61-53226717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194"/>
              <a:ext cx="306" cy="157"/>
            </a:xfrm>
            <a:custGeom>
              <a:avLst/>
              <a:gdLst>
                <a:gd name="T0" fmla="*/ 74 w 80"/>
                <a:gd name="T1" fmla="*/ 10 h 41"/>
                <a:gd name="T2" fmla="*/ 55 w 80"/>
                <a:gd name="T3" fmla="*/ 6 h 41"/>
                <a:gd name="T4" fmla="*/ 36 w 80"/>
                <a:gd name="T5" fmla="*/ 0 h 41"/>
                <a:gd name="T6" fmla="*/ 29 w 80"/>
                <a:gd name="T7" fmla="*/ 1 h 41"/>
                <a:gd name="T8" fmla="*/ 20 w 80"/>
                <a:gd name="T9" fmla="*/ 8 h 41"/>
                <a:gd name="T10" fmla="*/ 2 w 80"/>
                <a:gd name="T11" fmla="*/ 22 h 41"/>
                <a:gd name="T12" fmla="*/ 1 w 80"/>
                <a:gd name="T13" fmla="*/ 23 h 41"/>
                <a:gd name="T14" fmla="*/ 1 w 80"/>
                <a:gd name="T15" fmla="*/ 25 h 41"/>
                <a:gd name="T16" fmla="*/ 19 w 80"/>
                <a:gd name="T17" fmla="*/ 29 h 41"/>
                <a:gd name="T18" fmla="*/ 38 w 80"/>
                <a:gd name="T19" fmla="*/ 32 h 41"/>
                <a:gd name="T20" fmla="*/ 57 w 80"/>
                <a:gd name="T21" fmla="*/ 38 h 41"/>
                <a:gd name="T22" fmla="*/ 66 w 80"/>
                <a:gd name="T23" fmla="*/ 40 h 41"/>
                <a:gd name="T24" fmla="*/ 70 w 80"/>
                <a:gd name="T25" fmla="*/ 35 h 41"/>
                <a:gd name="T26" fmla="*/ 78 w 80"/>
                <a:gd name="T27" fmla="*/ 19 h 41"/>
                <a:gd name="T28" fmla="*/ 74 w 80"/>
                <a:gd name="T2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41">
                  <a:moveTo>
                    <a:pt x="74" y="10"/>
                  </a:moveTo>
                  <a:cubicBezTo>
                    <a:pt x="68" y="9"/>
                    <a:pt x="61" y="8"/>
                    <a:pt x="55" y="6"/>
                  </a:cubicBezTo>
                  <a:cubicBezTo>
                    <a:pt x="49" y="4"/>
                    <a:pt x="43" y="2"/>
                    <a:pt x="36" y="0"/>
                  </a:cubicBezTo>
                  <a:cubicBezTo>
                    <a:pt x="34" y="0"/>
                    <a:pt x="31" y="0"/>
                    <a:pt x="29" y="1"/>
                  </a:cubicBezTo>
                  <a:cubicBezTo>
                    <a:pt x="26" y="3"/>
                    <a:pt x="23" y="6"/>
                    <a:pt x="20" y="8"/>
                  </a:cubicBezTo>
                  <a:cubicBezTo>
                    <a:pt x="14" y="13"/>
                    <a:pt x="8" y="17"/>
                    <a:pt x="2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7"/>
                    <a:pt x="13" y="28"/>
                    <a:pt x="19" y="29"/>
                  </a:cubicBezTo>
                  <a:cubicBezTo>
                    <a:pt x="26" y="30"/>
                    <a:pt x="32" y="31"/>
                    <a:pt x="38" y="32"/>
                  </a:cubicBezTo>
                  <a:cubicBezTo>
                    <a:pt x="45" y="34"/>
                    <a:pt x="51" y="36"/>
                    <a:pt x="57" y="38"/>
                  </a:cubicBezTo>
                  <a:cubicBezTo>
                    <a:pt x="60" y="39"/>
                    <a:pt x="63" y="41"/>
                    <a:pt x="66" y="40"/>
                  </a:cubicBezTo>
                  <a:cubicBezTo>
                    <a:pt x="68" y="40"/>
                    <a:pt x="69" y="37"/>
                    <a:pt x="70" y="35"/>
                  </a:cubicBezTo>
                  <a:cubicBezTo>
                    <a:pt x="73" y="30"/>
                    <a:pt x="76" y="24"/>
                    <a:pt x="78" y="19"/>
                  </a:cubicBezTo>
                  <a:cubicBezTo>
                    <a:pt x="80" y="14"/>
                    <a:pt x="79" y="11"/>
                    <a:pt x="74" y="1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5" name="Freeform 143">
              <a:extLst>
                <a:ext uri="{FF2B5EF4-FFF2-40B4-BE49-F238E27FC236}">
                  <a16:creationId xmlns:a16="http://schemas.microsoft.com/office/drawing/2014/main" id="{4E005069-4B28-4706-832F-EDB78E4404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87" y="1209"/>
              <a:ext cx="153" cy="50"/>
            </a:xfrm>
            <a:custGeom>
              <a:avLst/>
              <a:gdLst>
                <a:gd name="T0" fmla="*/ 40 w 40"/>
                <a:gd name="T1" fmla="*/ 7 h 13"/>
                <a:gd name="T2" fmla="*/ 32 w 40"/>
                <a:gd name="T3" fmla="*/ 5 h 13"/>
                <a:gd name="T4" fmla="*/ 29 w 40"/>
                <a:gd name="T5" fmla="*/ 4 h 13"/>
                <a:gd name="T6" fmla="*/ 25 w 40"/>
                <a:gd name="T7" fmla="*/ 3 h 13"/>
                <a:gd name="T8" fmla="*/ 19 w 40"/>
                <a:gd name="T9" fmla="*/ 1 h 13"/>
                <a:gd name="T10" fmla="*/ 12 w 40"/>
                <a:gd name="T11" fmla="*/ 0 h 13"/>
                <a:gd name="T12" fmla="*/ 12 w 40"/>
                <a:gd name="T13" fmla="*/ 0 h 13"/>
                <a:gd name="T14" fmla="*/ 0 w 40"/>
                <a:gd name="T15" fmla="*/ 12 h 13"/>
                <a:gd name="T16" fmla="*/ 0 w 40"/>
                <a:gd name="T17" fmla="*/ 12 h 13"/>
                <a:gd name="T18" fmla="*/ 4 w 40"/>
                <a:gd name="T19" fmla="*/ 13 h 13"/>
                <a:gd name="T20" fmla="*/ 9 w 40"/>
                <a:gd name="T21" fmla="*/ 11 h 13"/>
                <a:gd name="T22" fmla="*/ 13 w 40"/>
                <a:gd name="T23" fmla="*/ 10 h 13"/>
                <a:gd name="T24" fmla="*/ 13 w 40"/>
                <a:gd name="T25" fmla="*/ 10 h 13"/>
                <a:gd name="T26" fmla="*/ 13 w 40"/>
                <a:gd name="T27" fmla="*/ 10 h 13"/>
                <a:gd name="T28" fmla="*/ 14 w 40"/>
                <a:gd name="T29" fmla="*/ 9 h 13"/>
                <a:gd name="T30" fmla="*/ 18 w 40"/>
                <a:gd name="T31" fmla="*/ 9 h 13"/>
                <a:gd name="T32" fmla="*/ 28 w 40"/>
                <a:gd name="T33" fmla="*/ 9 h 13"/>
                <a:gd name="T34" fmla="*/ 38 w 40"/>
                <a:gd name="T35" fmla="*/ 12 h 13"/>
                <a:gd name="T36" fmla="*/ 38 w 40"/>
                <a:gd name="T37" fmla="*/ 12 h 13"/>
                <a:gd name="T38" fmla="*/ 38 w 40"/>
                <a:gd name="T39" fmla="*/ 13 h 13"/>
                <a:gd name="T40" fmla="*/ 38 w 40"/>
                <a:gd name="T41" fmla="*/ 12 h 13"/>
                <a:gd name="T42" fmla="*/ 38 w 40"/>
                <a:gd name="T43" fmla="*/ 12 h 13"/>
                <a:gd name="T44" fmla="*/ 40 w 40"/>
                <a:gd name="T45" fmla="*/ 8 h 13"/>
                <a:gd name="T46" fmla="*/ 40 w 40"/>
                <a:gd name="T47" fmla="*/ 7 h 13"/>
                <a:gd name="T48" fmla="*/ 38 w 40"/>
                <a:gd name="T49" fmla="*/ 11 h 13"/>
                <a:gd name="T50" fmla="*/ 28 w 40"/>
                <a:gd name="T51" fmla="*/ 9 h 13"/>
                <a:gd name="T52" fmla="*/ 19 w 40"/>
                <a:gd name="T53" fmla="*/ 8 h 13"/>
                <a:gd name="T54" fmla="*/ 14 w 40"/>
                <a:gd name="T55" fmla="*/ 9 h 13"/>
                <a:gd name="T56" fmla="*/ 20 w 40"/>
                <a:gd name="T57" fmla="*/ 3 h 13"/>
                <a:gd name="T58" fmla="*/ 20 w 40"/>
                <a:gd name="T59" fmla="*/ 2 h 13"/>
                <a:gd name="T60" fmla="*/ 14 w 40"/>
                <a:gd name="T61" fmla="*/ 9 h 13"/>
                <a:gd name="T62" fmla="*/ 10 w 40"/>
                <a:gd name="T63" fmla="*/ 10 h 13"/>
                <a:gd name="T64" fmla="*/ 6 w 40"/>
                <a:gd name="T65" fmla="*/ 12 h 13"/>
                <a:gd name="T66" fmla="*/ 3 w 40"/>
                <a:gd name="T67" fmla="*/ 13 h 13"/>
                <a:gd name="T68" fmla="*/ 1 w 40"/>
                <a:gd name="T69" fmla="*/ 12 h 13"/>
                <a:gd name="T70" fmla="*/ 9 w 40"/>
                <a:gd name="T71" fmla="*/ 4 h 13"/>
                <a:gd name="T72" fmla="*/ 11 w 40"/>
                <a:gd name="T73" fmla="*/ 2 h 13"/>
                <a:gd name="T74" fmla="*/ 12 w 40"/>
                <a:gd name="T75" fmla="*/ 0 h 13"/>
                <a:gd name="T76" fmla="*/ 13 w 40"/>
                <a:gd name="T77" fmla="*/ 1 h 13"/>
                <a:gd name="T78" fmla="*/ 15 w 40"/>
                <a:gd name="T79" fmla="*/ 1 h 13"/>
                <a:gd name="T80" fmla="*/ 10 w 40"/>
                <a:gd name="T81" fmla="*/ 8 h 13"/>
                <a:gd name="T82" fmla="*/ 10 w 40"/>
                <a:gd name="T83" fmla="*/ 8 h 13"/>
                <a:gd name="T84" fmla="*/ 16 w 40"/>
                <a:gd name="T85" fmla="*/ 1 h 13"/>
                <a:gd name="T86" fmla="*/ 16 w 40"/>
                <a:gd name="T87" fmla="*/ 1 h 13"/>
                <a:gd name="T88" fmla="*/ 18 w 40"/>
                <a:gd name="T89" fmla="*/ 1 h 13"/>
                <a:gd name="T90" fmla="*/ 23 w 40"/>
                <a:gd name="T91" fmla="*/ 3 h 13"/>
                <a:gd name="T92" fmla="*/ 29 w 40"/>
                <a:gd name="T93" fmla="*/ 4 h 13"/>
                <a:gd name="T94" fmla="*/ 34 w 40"/>
                <a:gd name="T95" fmla="*/ 7 h 13"/>
                <a:gd name="T96" fmla="*/ 40 w 40"/>
                <a:gd name="T97" fmla="*/ 8 h 13"/>
                <a:gd name="T98" fmla="*/ 38 w 40"/>
                <a:gd name="T9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" h="13">
                  <a:moveTo>
                    <a:pt x="40" y="7"/>
                  </a:moveTo>
                  <a:cubicBezTo>
                    <a:pt x="37" y="7"/>
                    <a:pt x="35" y="6"/>
                    <a:pt x="32" y="5"/>
                  </a:cubicBezTo>
                  <a:cubicBezTo>
                    <a:pt x="31" y="5"/>
                    <a:pt x="30" y="4"/>
                    <a:pt x="29" y="4"/>
                  </a:cubicBezTo>
                  <a:cubicBezTo>
                    <a:pt x="28" y="4"/>
                    <a:pt x="27" y="4"/>
                    <a:pt x="25" y="3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7" y="0"/>
                    <a:pt x="14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4"/>
                    <a:pt x="4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3"/>
                    <a:pt x="3" y="13"/>
                    <a:pt x="4" y="13"/>
                  </a:cubicBezTo>
                  <a:cubicBezTo>
                    <a:pt x="6" y="12"/>
                    <a:pt x="7" y="12"/>
                    <a:pt x="9" y="11"/>
                  </a:cubicBezTo>
                  <a:cubicBezTo>
                    <a:pt x="10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7" y="9"/>
                    <a:pt x="18" y="9"/>
                  </a:cubicBezTo>
                  <a:cubicBezTo>
                    <a:pt x="22" y="8"/>
                    <a:pt x="25" y="8"/>
                    <a:pt x="28" y="9"/>
                  </a:cubicBezTo>
                  <a:cubicBezTo>
                    <a:pt x="31" y="10"/>
                    <a:pt x="35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0"/>
                    <a:pt x="39" y="9"/>
                    <a:pt x="40" y="8"/>
                  </a:cubicBezTo>
                  <a:lnTo>
                    <a:pt x="40" y="7"/>
                  </a:lnTo>
                  <a:close/>
                  <a:moveTo>
                    <a:pt x="38" y="11"/>
                  </a:moveTo>
                  <a:cubicBezTo>
                    <a:pt x="35" y="10"/>
                    <a:pt x="32" y="9"/>
                    <a:pt x="28" y="9"/>
                  </a:cubicBezTo>
                  <a:cubicBezTo>
                    <a:pt x="25" y="8"/>
                    <a:pt x="22" y="8"/>
                    <a:pt x="19" y="8"/>
                  </a:cubicBezTo>
                  <a:cubicBezTo>
                    <a:pt x="17" y="8"/>
                    <a:pt x="16" y="8"/>
                    <a:pt x="14" y="9"/>
                  </a:cubicBezTo>
                  <a:cubicBezTo>
                    <a:pt x="16" y="7"/>
                    <a:pt x="18" y="5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4"/>
                    <a:pt x="16" y="7"/>
                    <a:pt x="14" y="9"/>
                  </a:cubicBezTo>
                  <a:cubicBezTo>
                    <a:pt x="13" y="9"/>
                    <a:pt x="11" y="10"/>
                    <a:pt x="10" y="10"/>
                  </a:cubicBezTo>
                  <a:cubicBezTo>
                    <a:pt x="9" y="10"/>
                    <a:pt x="7" y="11"/>
                    <a:pt x="6" y="12"/>
                  </a:cubicBezTo>
                  <a:cubicBezTo>
                    <a:pt x="5" y="12"/>
                    <a:pt x="4" y="13"/>
                    <a:pt x="3" y="13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3" y="9"/>
                    <a:pt x="6" y="7"/>
                    <a:pt x="9" y="4"/>
                  </a:cubicBezTo>
                  <a:cubicBezTo>
                    <a:pt x="10" y="3"/>
                    <a:pt x="10" y="2"/>
                    <a:pt x="11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3"/>
                    <a:pt x="12" y="6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6"/>
                    <a:pt x="14" y="3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20" y="2"/>
                    <a:pt x="21" y="2"/>
                    <a:pt x="23" y="3"/>
                  </a:cubicBezTo>
                  <a:cubicBezTo>
                    <a:pt x="25" y="4"/>
                    <a:pt x="27" y="4"/>
                    <a:pt x="29" y="4"/>
                  </a:cubicBezTo>
                  <a:cubicBezTo>
                    <a:pt x="31" y="5"/>
                    <a:pt x="32" y="6"/>
                    <a:pt x="34" y="7"/>
                  </a:cubicBezTo>
                  <a:cubicBezTo>
                    <a:pt x="36" y="7"/>
                    <a:pt x="38" y="7"/>
                    <a:pt x="40" y="8"/>
                  </a:cubicBezTo>
                  <a:cubicBezTo>
                    <a:pt x="39" y="9"/>
                    <a:pt x="38" y="10"/>
                    <a:pt x="38" y="1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6" name="Freeform 144">
              <a:extLst>
                <a:ext uri="{FF2B5EF4-FFF2-40B4-BE49-F238E27FC236}">
                  <a16:creationId xmlns:a16="http://schemas.microsoft.com/office/drawing/2014/main" id="{C73D32E0-F55D-46B4-B360-2F839788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251"/>
              <a:ext cx="96" cy="16"/>
            </a:xfrm>
            <a:custGeom>
              <a:avLst/>
              <a:gdLst>
                <a:gd name="T0" fmla="*/ 25 w 25"/>
                <a:gd name="T1" fmla="*/ 2 h 4"/>
                <a:gd name="T2" fmla="*/ 1 w 25"/>
                <a:gd name="T3" fmla="*/ 2 h 4"/>
                <a:gd name="T4" fmla="*/ 2 w 25"/>
                <a:gd name="T5" fmla="*/ 1 h 4"/>
                <a:gd name="T6" fmla="*/ 2 w 25"/>
                <a:gd name="T7" fmla="*/ 1 h 4"/>
                <a:gd name="T8" fmla="*/ 0 w 25"/>
                <a:gd name="T9" fmla="*/ 3 h 4"/>
                <a:gd name="T10" fmla="*/ 1 w 25"/>
                <a:gd name="T11" fmla="*/ 3 h 4"/>
                <a:gd name="T12" fmla="*/ 3 w 25"/>
                <a:gd name="T13" fmla="*/ 4 h 4"/>
                <a:gd name="T14" fmla="*/ 3 w 25"/>
                <a:gd name="T15" fmla="*/ 4 h 4"/>
                <a:gd name="T16" fmla="*/ 1 w 25"/>
                <a:gd name="T17" fmla="*/ 3 h 4"/>
                <a:gd name="T18" fmla="*/ 1 w 25"/>
                <a:gd name="T19" fmla="*/ 2 h 4"/>
                <a:gd name="T20" fmla="*/ 1 w 25"/>
                <a:gd name="T21" fmla="*/ 2 h 4"/>
                <a:gd name="T22" fmla="*/ 25 w 25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4">
                  <a:moveTo>
                    <a:pt x="25" y="2"/>
                  </a:moveTo>
                  <a:cubicBezTo>
                    <a:pt x="17" y="0"/>
                    <a:pt x="9" y="0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9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7" name="Freeform 145">
              <a:extLst>
                <a:ext uri="{FF2B5EF4-FFF2-40B4-BE49-F238E27FC236}">
                  <a16:creationId xmlns:a16="http://schemas.microsoft.com/office/drawing/2014/main" id="{949F01DB-B504-4A4C-92FE-6F53C3A9D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224"/>
              <a:ext cx="8" cy="16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8" name="Freeform 146">
              <a:extLst>
                <a:ext uri="{FF2B5EF4-FFF2-40B4-BE49-F238E27FC236}">
                  <a16:creationId xmlns:a16="http://schemas.microsoft.com/office/drawing/2014/main" id="{619AE9EF-D45E-4C25-8657-06E934D2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28"/>
              <a:ext cx="7" cy="1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79" name="Freeform 147">
              <a:extLst>
                <a:ext uri="{FF2B5EF4-FFF2-40B4-BE49-F238E27FC236}">
                  <a16:creationId xmlns:a16="http://schemas.microsoft.com/office/drawing/2014/main" id="{1F5A62CC-AE6C-4DB2-A72A-8A306E13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28"/>
              <a:ext cx="12" cy="12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3 h 3"/>
                <a:gd name="T4" fmla="*/ 0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0" name="Freeform 148">
              <a:extLst>
                <a:ext uri="{FF2B5EF4-FFF2-40B4-BE49-F238E27FC236}">
                  <a16:creationId xmlns:a16="http://schemas.microsoft.com/office/drawing/2014/main" id="{E0F3DF73-1E02-4E8B-A793-0F39D3276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232"/>
              <a:ext cx="7" cy="12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1" name="Freeform 149">
              <a:extLst>
                <a:ext uri="{FF2B5EF4-FFF2-40B4-BE49-F238E27FC236}">
                  <a16:creationId xmlns:a16="http://schemas.microsoft.com/office/drawing/2014/main" id="{AC5050A0-B0AE-4A34-BB42-97FEBA6A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240"/>
              <a:ext cx="8" cy="7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1 h 2"/>
                <a:gd name="T12" fmla="*/ 0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2" name="Freeform 150">
              <a:extLst>
                <a:ext uri="{FF2B5EF4-FFF2-40B4-BE49-F238E27FC236}">
                  <a16:creationId xmlns:a16="http://schemas.microsoft.com/office/drawing/2014/main" id="{B8ECA24E-253E-4389-8379-68A95450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40"/>
              <a:ext cx="7" cy="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3" name="Freeform 151">
              <a:extLst>
                <a:ext uri="{FF2B5EF4-FFF2-40B4-BE49-F238E27FC236}">
                  <a16:creationId xmlns:a16="http://schemas.microsoft.com/office/drawing/2014/main" id="{C401E1EA-4E75-49D2-BA67-21643F48C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1297"/>
              <a:ext cx="76" cy="20"/>
            </a:xfrm>
            <a:custGeom>
              <a:avLst/>
              <a:gdLst>
                <a:gd name="T0" fmla="*/ 19 w 20"/>
                <a:gd name="T1" fmla="*/ 5 h 5"/>
                <a:gd name="T2" fmla="*/ 19 w 20"/>
                <a:gd name="T3" fmla="*/ 5 h 5"/>
                <a:gd name="T4" fmla="*/ 19 w 20"/>
                <a:gd name="T5" fmla="*/ 5 h 5"/>
                <a:gd name="T6" fmla="*/ 18 w 20"/>
                <a:gd name="T7" fmla="*/ 5 h 5"/>
                <a:gd name="T8" fmla="*/ 17 w 20"/>
                <a:gd name="T9" fmla="*/ 4 h 5"/>
                <a:gd name="T10" fmla="*/ 17 w 20"/>
                <a:gd name="T11" fmla="*/ 4 h 5"/>
                <a:gd name="T12" fmla="*/ 17 w 20"/>
                <a:gd name="T13" fmla="*/ 4 h 5"/>
                <a:gd name="T14" fmla="*/ 16 w 20"/>
                <a:gd name="T15" fmla="*/ 4 h 5"/>
                <a:gd name="T16" fmla="*/ 16 w 20"/>
                <a:gd name="T17" fmla="*/ 4 h 5"/>
                <a:gd name="T18" fmla="*/ 14 w 20"/>
                <a:gd name="T19" fmla="*/ 4 h 5"/>
                <a:gd name="T20" fmla="*/ 14 w 20"/>
                <a:gd name="T21" fmla="*/ 4 h 5"/>
                <a:gd name="T22" fmla="*/ 13 w 20"/>
                <a:gd name="T23" fmla="*/ 4 h 5"/>
                <a:gd name="T24" fmla="*/ 11 w 20"/>
                <a:gd name="T25" fmla="*/ 3 h 5"/>
                <a:gd name="T26" fmla="*/ 11 w 20"/>
                <a:gd name="T27" fmla="*/ 3 h 5"/>
                <a:gd name="T28" fmla="*/ 10 w 20"/>
                <a:gd name="T29" fmla="*/ 3 h 5"/>
                <a:gd name="T30" fmla="*/ 9 w 20"/>
                <a:gd name="T31" fmla="*/ 2 h 5"/>
                <a:gd name="T32" fmla="*/ 8 w 20"/>
                <a:gd name="T33" fmla="*/ 2 h 5"/>
                <a:gd name="T34" fmla="*/ 7 w 20"/>
                <a:gd name="T35" fmla="*/ 2 h 5"/>
                <a:gd name="T36" fmla="*/ 5 w 20"/>
                <a:gd name="T37" fmla="*/ 1 h 5"/>
                <a:gd name="T38" fmla="*/ 2 w 20"/>
                <a:gd name="T39" fmla="*/ 0 h 5"/>
                <a:gd name="T40" fmla="*/ 1 w 20"/>
                <a:gd name="T41" fmla="*/ 0 h 5"/>
                <a:gd name="T42" fmla="*/ 0 w 20"/>
                <a:gd name="T43" fmla="*/ 0 h 5"/>
                <a:gd name="T44" fmla="*/ 0 w 20"/>
                <a:gd name="T45" fmla="*/ 0 h 5"/>
                <a:gd name="T46" fmla="*/ 1 w 20"/>
                <a:gd name="T47" fmla="*/ 0 h 5"/>
                <a:gd name="T48" fmla="*/ 4 w 20"/>
                <a:gd name="T49" fmla="*/ 1 h 5"/>
                <a:gd name="T50" fmla="*/ 5 w 20"/>
                <a:gd name="T51" fmla="*/ 2 h 5"/>
                <a:gd name="T52" fmla="*/ 7 w 20"/>
                <a:gd name="T53" fmla="*/ 2 h 5"/>
                <a:gd name="T54" fmla="*/ 8 w 20"/>
                <a:gd name="T55" fmla="*/ 2 h 5"/>
                <a:gd name="T56" fmla="*/ 8 w 20"/>
                <a:gd name="T57" fmla="*/ 2 h 5"/>
                <a:gd name="T58" fmla="*/ 9 w 20"/>
                <a:gd name="T59" fmla="*/ 3 h 5"/>
                <a:gd name="T60" fmla="*/ 10 w 20"/>
                <a:gd name="T61" fmla="*/ 3 h 5"/>
                <a:gd name="T62" fmla="*/ 11 w 20"/>
                <a:gd name="T63" fmla="*/ 3 h 5"/>
                <a:gd name="T64" fmla="*/ 12 w 20"/>
                <a:gd name="T65" fmla="*/ 4 h 5"/>
                <a:gd name="T66" fmla="*/ 13 w 20"/>
                <a:gd name="T67" fmla="*/ 4 h 5"/>
                <a:gd name="T68" fmla="*/ 14 w 20"/>
                <a:gd name="T69" fmla="*/ 4 h 5"/>
                <a:gd name="T70" fmla="*/ 14 w 20"/>
                <a:gd name="T71" fmla="*/ 4 h 5"/>
                <a:gd name="T72" fmla="*/ 16 w 20"/>
                <a:gd name="T73" fmla="*/ 4 h 5"/>
                <a:gd name="T74" fmla="*/ 16 w 20"/>
                <a:gd name="T75" fmla="*/ 5 h 5"/>
                <a:gd name="T76" fmla="*/ 17 w 20"/>
                <a:gd name="T77" fmla="*/ 5 h 5"/>
                <a:gd name="T78" fmla="*/ 17 w 20"/>
                <a:gd name="T79" fmla="*/ 5 h 5"/>
                <a:gd name="T80" fmla="*/ 17 w 20"/>
                <a:gd name="T81" fmla="*/ 5 h 5"/>
                <a:gd name="T82" fmla="*/ 17 w 20"/>
                <a:gd name="T83" fmla="*/ 5 h 5"/>
                <a:gd name="T84" fmla="*/ 18 w 20"/>
                <a:gd name="T85" fmla="*/ 5 h 5"/>
                <a:gd name="T86" fmla="*/ 19 w 20"/>
                <a:gd name="T87" fmla="*/ 5 h 5"/>
                <a:gd name="T88" fmla="*/ 19 w 20"/>
                <a:gd name="T89" fmla="*/ 5 h 5"/>
                <a:gd name="T90" fmla="*/ 19 w 20"/>
                <a:gd name="T91" fmla="*/ 5 h 5"/>
                <a:gd name="T92" fmla="*/ 19 w 20"/>
                <a:gd name="T93" fmla="*/ 5 h 5"/>
                <a:gd name="T94" fmla="*/ 19 w 20"/>
                <a:gd name="T95" fmla="*/ 5 h 5"/>
                <a:gd name="T96" fmla="*/ 19 w 20"/>
                <a:gd name="T97" fmla="*/ 5 h 5"/>
                <a:gd name="T98" fmla="*/ 20 w 20"/>
                <a:gd name="T99" fmla="*/ 5 h 5"/>
                <a:gd name="T100" fmla="*/ 20 w 20"/>
                <a:gd name="T101" fmla="*/ 5 h 5"/>
                <a:gd name="T102" fmla="*/ 19 w 20"/>
                <a:gd name="T10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" h="5"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5" y="1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4"/>
                    <a:pt x="16" y="4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8" y="4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lnTo>
                    <a:pt x="19" y="5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4" name="Freeform 152">
              <a:extLst>
                <a:ext uri="{FF2B5EF4-FFF2-40B4-BE49-F238E27FC236}">
                  <a16:creationId xmlns:a16="http://schemas.microsoft.com/office/drawing/2014/main" id="{A41B2CBD-E6BA-4F52-82D8-4D121E048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294"/>
              <a:ext cx="61" cy="15"/>
            </a:xfrm>
            <a:custGeom>
              <a:avLst/>
              <a:gdLst>
                <a:gd name="T0" fmla="*/ 16 w 16"/>
                <a:gd name="T1" fmla="*/ 4 h 4"/>
                <a:gd name="T2" fmla="*/ 8 w 16"/>
                <a:gd name="T3" fmla="*/ 2 h 4"/>
                <a:gd name="T4" fmla="*/ 4 w 16"/>
                <a:gd name="T5" fmla="*/ 1 h 4"/>
                <a:gd name="T6" fmla="*/ 0 w 16"/>
                <a:gd name="T7" fmla="*/ 0 h 4"/>
                <a:gd name="T8" fmla="*/ 0 w 16"/>
                <a:gd name="T9" fmla="*/ 0 h 4"/>
                <a:gd name="T10" fmla="*/ 4 w 16"/>
                <a:gd name="T11" fmla="*/ 1 h 4"/>
                <a:gd name="T12" fmla="*/ 8 w 16"/>
                <a:gd name="T13" fmla="*/ 3 h 4"/>
                <a:gd name="T14" fmla="*/ 12 w 16"/>
                <a:gd name="T15" fmla="*/ 3 h 4"/>
                <a:gd name="T16" fmla="*/ 16 w 1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">
                  <a:moveTo>
                    <a:pt x="16" y="4"/>
                  </a:moveTo>
                  <a:cubicBezTo>
                    <a:pt x="13" y="3"/>
                    <a:pt x="11" y="3"/>
                    <a:pt x="8" y="2"/>
                  </a:cubicBezTo>
                  <a:cubicBezTo>
                    <a:pt x="7" y="2"/>
                    <a:pt x="5" y="2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2"/>
                    <a:pt x="6" y="2"/>
                    <a:pt x="8" y="3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5" name="Freeform 153">
              <a:extLst>
                <a:ext uri="{FF2B5EF4-FFF2-40B4-BE49-F238E27FC236}">
                  <a16:creationId xmlns:a16="http://schemas.microsoft.com/office/drawing/2014/main" id="{658FEF82-FAE1-4299-A288-974E52902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294"/>
              <a:ext cx="38" cy="7"/>
            </a:xfrm>
            <a:custGeom>
              <a:avLst/>
              <a:gdLst>
                <a:gd name="T0" fmla="*/ 0 w 10"/>
                <a:gd name="T1" fmla="*/ 0 h 2"/>
                <a:gd name="T2" fmla="*/ 5 w 10"/>
                <a:gd name="T3" fmla="*/ 2 h 2"/>
                <a:gd name="T4" fmla="*/ 10 w 10"/>
                <a:gd name="T5" fmla="*/ 2 h 2"/>
                <a:gd name="T6" fmla="*/ 10 w 10"/>
                <a:gd name="T7" fmla="*/ 2 h 2"/>
                <a:gd name="T8" fmla="*/ 5 w 10"/>
                <a:gd name="T9" fmla="*/ 1 h 2"/>
                <a:gd name="T10" fmla="*/ 0 w 10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2" y="1"/>
                    <a:pt x="3" y="1"/>
                    <a:pt x="5" y="2"/>
                  </a:cubicBezTo>
                  <a:cubicBezTo>
                    <a:pt x="7" y="2"/>
                    <a:pt x="8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2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6" name="Freeform 154">
              <a:extLst>
                <a:ext uri="{FF2B5EF4-FFF2-40B4-BE49-F238E27FC236}">
                  <a16:creationId xmlns:a16="http://schemas.microsoft.com/office/drawing/2014/main" id="{2BE0ACED-CE28-4250-932C-B688C7ADE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290"/>
              <a:ext cx="27" cy="7"/>
            </a:xfrm>
            <a:custGeom>
              <a:avLst/>
              <a:gdLst>
                <a:gd name="T0" fmla="*/ 7 w 7"/>
                <a:gd name="T1" fmla="*/ 1 h 2"/>
                <a:gd name="T2" fmla="*/ 3 w 7"/>
                <a:gd name="T3" fmla="*/ 1 h 2"/>
                <a:gd name="T4" fmla="*/ 0 w 7"/>
                <a:gd name="T5" fmla="*/ 0 h 2"/>
                <a:gd name="T6" fmla="*/ 0 w 7"/>
                <a:gd name="T7" fmla="*/ 0 h 2"/>
                <a:gd name="T8" fmla="*/ 3 w 7"/>
                <a:gd name="T9" fmla="*/ 1 h 2"/>
                <a:gd name="T10" fmla="*/ 7 w 7"/>
                <a:gd name="T11" fmla="*/ 2 h 2"/>
                <a:gd name="T12" fmla="*/ 7 w 7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1"/>
                    <a:pt x="6" y="1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7" name="Freeform 155">
              <a:extLst>
                <a:ext uri="{FF2B5EF4-FFF2-40B4-BE49-F238E27FC236}">
                  <a16:creationId xmlns:a16="http://schemas.microsoft.com/office/drawing/2014/main" id="{2F862E2B-54D9-41F9-AE75-C31B96177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286"/>
              <a:ext cx="19" cy="4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5 w 5"/>
                <a:gd name="T5" fmla="*/ 1 h 1"/>
                <a:gd name="T6" fmla="*/ 0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8" name="Freeform 156">
              <a:extLst>
                <a:ext uri="{FF2B5EF4-FFF2-40B4-BE49-F238E27FC236}">
                  <a16:creationId xmlns:a16="http://schemas.microsoft.com/office/drawing/2014/main" id="{EC6BACB1-94F4-4B14-9DC2-41BECC26D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374"/>
              <a:ext cx="96" cy="39"/>
            </a:xfrm>
            <a:custGeom>
              <a:avLst/>
              <a:gdLst>
                <a:gd name="T0" fmla="*/ 23 w 25"/>
                <a:gd name="T1" fmla="*/ 1 h 10"/>
                <a:gd name="T2" fmla="*/ 23 w 25"/>
                <a:gd name="T3" fmla="*/ 2 h 10"/>
                <a:gd name="T4" fmla="*/ 21 w 25"/>
                <a:gd name="T5" fmla="*/ 1 h 10"/>
                <a:gd name="T6" fmla="*/ 19 w 25"/>
                <a:gd name="T7" fmla="*/ 2 h 10"/>
                <a:gd name="T8" fmla="*/ 16 w 25"/>
                <a:gd name="T9" fmla="*/ 3 h 10"/>
                <a:gd name="T10" fmla="*/ 14 w 25"/>
                <a:gd name="T11" fmla="*/ 4 h 10"/>
                <a:gd name="T12" fmla="*/ 10 w 25"/>
                <a:gd name="T13" fmla="*/ 5 h 10"/>
                <a:gd name="T14" fmla="*/ 8 w 25"/>
                <a:gd name="T15" fmla="*/ 6 h 10"/>
                <a:gd name="T16" fmla="*/ 7 w 25"/>
                <a:gd name="T17" fmla="*/ 6 h 10"/>
                <a:gd name="T18" fmla="*/ 7 w 25"/>
                <a:gd name="T19" fmla="*/ 6 h 10"/>
                <a:gd name="T20" fmla="*/ 6 w 25"/>
                <a:gd name="T21" fmla="*/ 7 h 10"/>
                <a:gd name="T22" fmla="*/ 5 w 25"/>
                <a:gd name="T23" fmla="*/ 8 h 10"/>
                <a:gd name="T24" fmla="*/ 5 w 25"/>
                <a:gd name="T25" fmla="*/ 7 h 10"/>
                <a:gd name="T26" fmla="*/ 4 w 25"/>
                <a:gd name="T27" fmla="*/ 8 h 10"/>
                <a:gd name="T28" fmla="*/ 4 w 25"/>
                <a:gd name="T29" fmla="*/ 8 h 10"/>
                <a:gd name="T30" fmla="*/ 4 w 25"/>
                <a:gd name="T31" fmla="*/ 8 h 10"/>
                <a:gd name="T32" fmla="*/ 2 w 25"/>
                <a:gd name="T33" fmla="*/ 8 h 10"/>
                <a:gd name="T34" fmla="*/ 1 w 25"/>
                <a:gd name="T35" fmla="*/ 9 h 10"/>
                <a:gd name="T36" fmla="*/ 0 w 25"/>
                <a:gd name="T37" fmla="*/ 8 h 10"/>
                <a:gd name="T38" fmla="*/ 0 w 25"/>
                <a:gd name="T39" fmla="*/ 9 h 10"/>
                <a:gd name="T40" fmla="*/ 1 w 25"/>
                <a:gd name="T41" fmla="*/ 9 h 10"/>
                <a:gd name="T42" fmla="*/ 3 w 25"/>
                <a:gd name="T43" fmla="*/ 9 h 10"/>
                <a:gd name="T44" fmla="*/ 5 w 25"/>
                <a:gd name="T45" fmla="*/ 8 h 10"/>
                <a:gd name="T46" fmla="*/ 5 w 25"/>
                <a:gd name="T47" fmla="*/ 8 h 10"/>
                <a:gd name="T48" fmla="*/ 6 w 25"/>
                <a:gd name="T49" fmla="*/ 7 h 10"/>
                <a:gd name="T50" fmla="*/ 7 w 25"/>
                <a:gd name="T51" fmla="*/ 7 h 10"/>
                <a:gd name="T52" fmla="*/ 7 w 25"/>
                <a:gd name="T53" fmla="*/ 7 h 10"/>
                <a:gd name="T54" fmla="*/ 9 w 25"/>
                <a:gd name="T55" fmla="*/ 6 h 10"/>
                <a:gd name="T56" fmla="*/ 12 w 25"/>
                <a:gd name="T57" fmla="*/ 5 h 10"/>
                <a:gd name="T58" fmla="*/ 15 w 25"/>
                <a:gd name="T59" fmla="*/ 4 h 10"/>
                <a:gd name="T60" fmla="*/ 16 w 25"/>
                <a:gd name="T61" fmla="*/ 3 h 10"/>
                <a:gd name="T62" fmla="*/ 18 w 25"/>
                <a:gd name="T63" fmla="*/ 3 h 10"/>
                <a:gd name="T64" fmla="*/ 20 w 25"/>
                <a:gd name="T65" fmla="*/ 1 h 10"/>
                <a:gd name="T66" fmla="*/ 21 w 25"/>
                <a:gd name="T67" fmla="*/ 1 h 10"/>
                <a:gd name="T68" fmla="*/ 23 w 25"/>
                <a:gd name="T69" fmla="*/ 2 h 10"/>
                <a:gd name="T70" fmla="*/ 23 w 25"/>
                <a:gd name="T7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" h="10">
                  <a:moveTo>
                    <a:pt x="25" y="0"/>
                  </a:moveTo>
                  <a:cubicBezTo>
                    <a:pt x="24" y="0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2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3"/>
                    <a:pt x="17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4"/>
                  </a:cubicBezTo>
                  <a:cubicBezTo>
                    <a:pt x="12" y="4"/>
                    <a:pt x="11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2" y="4"/>
                    <a:pt x="12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8" y="2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89" name="Freeform 157">
              <a:extLst>
                <a:ext uri="{FF2B5EF4-FFF2-40B4-BE49-F238E27FC236}">
                  <a16:creationId xmlns:a16="http://schemas.microsoft.com/office/drawing/2014/main" id="{50F64D23-D957-4B79-B9A1-A0B4825A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393"/>
              <a:ext cx="80" cy="27"/>
            </a:xfrm>
            <a:custGeom>
              <a:avLst/>
              <a:gdLst>
                <a:gd name="T0" fmla="*/ 21 w 21"/>
                <a:gd name="T1" fmla="*/ 0 h 7"/>
                <a:gd name="T2" fmla="*/ 20 w 21"/>
                <a:gd name="T3" fmla="*/ 0 h 7"/>
                <a:gd name="T4" fmla="*/ 19 w 21"/>
                <a:gd name="T5" fmla="*/ 0 h 7"/>
                <a:gd name="T6" fmla="*/ 17 w 21"/>
                <a:gd name="T7" fmla="*/ 1 h 7"/>
                <a:gd name="T8" fmla="*/ 15 w 21"/>
                <a:gd name="T9" fmla="*/ 2 h 7"/>
                <a:gd name="T10" fmla="*/ 13 w 21"/>
                <a:gd name="T11" fmla="*/ 3 h 7"/>
                <a:gd name="T12" fmla="*/ 11 w 21"/>
                <a:gd name="T13" fmla="*/ 4 h 7"/>
                <a:gd name="T14" fmla="*/ 9 w 21"/>
                <a:gd name="T15" fmla="*/ 5 h 7"/>
                <a:gd name="T16" fmla="*/ 6 w 21"/>
                <a:gd name="T17" fmla="*/ 6 h 7"/>
                <a:gd name="T18" fmla="*/ 4 w 21"/>
                <a:gd name="T19" fmla="*/ 6 h 7"/>
                <a:gd name="T20" fmla="*/ 3 w 21"/>
                <a:gd name="T21" fmla="*/ 6 h 7"/>
                <a:gd name="T22" fmla="*/ 2 w 21"/>
                <a:gd name="T23" fmla="*/ 7 h 7"/>
                <a:gd name="T24" fmla="*/ 0 w 21"/>
                <a:gd name="T25" fmla="*/ 7 h 7"/>
                <a:gd name="T26" fmla="*/ 0 w 21"/>
                <a:gd name="T27" fmla="*/ 7 h 7"/>
                <a:gd name="T28" fmla="*/ 0 w 21"/>
                <a:gd name="T29" fmla="*/ 7 h 7"/>
                <a:gd name="T30" fmla="*/ 0 w 21"/>
                <a:gd name="T31" fmla="*/ 7 h 7"/>
                <a:gd name="T32" fmla="*/ 0 w 21"/>
                <a:gd name="T33" fmla="*/ 7 h 7"/>
                <a:gd name="T34" fmla="*/ 1 w 21"/>
                <a:gd name="T35" fmla="*/ 7 h 7"/>
                <a:gd name="T36" fmla="*/ 2 w 21"/>
                <a:gd name="T37" fmla="*/ 6 h 7"/>
                <a:gd name="T38" fmla="*/ 3 w 21"/>
                <a:gd name="T39" fmla="*/ 6 h 7"/>
                <a:gd name="T40" fmla="*/ 5 w 21"/>
                <a:gd name="T41" fmla="*/ 6 h 7"/>
                <a:gd name="T42" fmla="*/ 7 w 21"/>
                <a:gd name="T43" fmla="*/ 6 h 7"/>
                <a:gd name="T44" fmla="*/ 9 w 21"/>
                <a:gd name="T45" fmla="*/ 5 h 7"/>
                <a:gd name="T46" fmla="*/ 13 w 21"/>
                <a:gd name="T47" fmla="*/ 3 h 7"/>
                <a:gd name="T48" fmla="*/ 16 w 21"/>
                <a:gd name="T49" fmla="*/ 1 h 7"/>
                <a:gd name="T50" fmla="*/ 18 w 21"/>
                <a:gd name="T51" fmla="*/ 1 h 7"/>
                <a:gd name="T52" fmla="*/ 19 w 21"/>
                <a:gd name="T53" fmla="*/ 1 h 7"/>
                <a:gd name="T54" fmla="*/ 20 w 21"/>
                <a:gd name="T55" fmla="*/ 0 h 7"/>
                <a:gd name="T56" fmla="*/ 21 w 21"/>
                <a:gd name="T57" fmla="*/ 0 h 7"/>
                <a:gd name="T58" fmla="*/ 21 w 21"/>
                <a:gd name="T5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2"/>
                  </a:cubicBezTo>
                  <a:cubicBezTo>
                    <a:pt x="14" y="2"/>
                    <a:pt x="14" y="2"/>
                    <a:pt x="13" y="3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10" y="4"/>
                    <a:pt x="12" y="3"/>
                    <a:pt x="13" y="3"/>
                  </a:cubicBezTo>
                  <a:cubicBezTo>
                    <a:pt x="14" y="2"/>
                    <a:pt x="15" y="2"/>
                    <a:pt x="16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0" name="Freeform 158">
              <a:extLst>
                <a:ext uri="{FF2B5EF4-FFF2-40B4-BE49-F238E27FC236}">
                  <a16:creationId xmlns:a16="http://schemas.microsoft.com/office/drawing/2014/main" id="{15BC2F6E-F23F-4710-8FEC-1233D4DC5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363"/>
              <a:ext cx="84" cy="30"/>
            </a:xfrm>
            <a:custGeom>
              <a:avLst/>
              <a:gdLst>
                <a:gd name="T0" fmla="*/ 8 w 22"/>
                <a:gd name="T1" fmla="*/ 4 h 8"/>
                <a:gd name="T2" fmla="*/ 6 w 22"/>
                <a:gd name="T3" fmla="*/ 5 h 8"/>
                <a:gd name="T4" fmla="*/ 4 w 22"/>
                <a:gd name="T5" fmla="*/ 7 h 8"/>
                <a:gd name="T6" fmla="*/ 0 w 22"/>
                <a:gd name="T7" fmla="*/ 8 h 8"/>
                <a:gd name="T8" fmla="*/ 0 w 22"/>
                <a:gd name="T9" fmla="*/ 8 h 8"/>
                <a:gd name="T10" fmla="*/ 4 w 22"/>
                <a:gd name="T11" fmla="*/ 7 h 8"/>
                <a:gd name="T12" fmla="*/ 6 w 22"/>
                <a:gd name="T13" fmla="*/ 6 h 8"/>
                <a:gd name="T14" fmla="*/ 8 w 22"/>
                <a:gd name="T15" fmla="*/ 4 h 8"/>
                <a:gd name="T16" fmla="*/ 13 w 22"/>
                <a:gd name="T17" fmla="*/ 3 h 8"/>
                <a:gd name="T18" fmla="*/ 17 w 22"/>
                <a:gd name="T19" fmla="*/ 1 h 8"/>
                <a:gd name="T20" fmla="*/ 20 w 22"/>
                <a:gd name="T21" fmla="*/ 0 h 8"/>
                <a:gd name="T22" fmla="*/ 22 w 22"/>
                <a:gd name="T23" fmla="*/ 0 h 8"/>
                <a:gd name="T24" fmla="*/ 21 w 22"/>
                <a:gd name="T25" fmla="*/ 0 h 8"/>
                <a:gd name="T26" fmla="*/ 20 w 22"/>
                <a:gd name="T27" fmla="*/ 0 h 8"/>
                <a:gd name="T28" fmla="*/ 17 w 22"/>
                <a:gd name="T29" fmla="*/ 0 h 8"/>
                <a:gd name="T30" fmla="*/ 13 w 22"/>
                <a:gd name="T31" fmla="*/ 2 h 8"/>
                <a:gd name="T32" fmla="*/ 8 w 22"/>
                <a:gd name="T3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8">
                  <a:moveTo>
                    <a:pt x="8" y="4"/>
                  </a:moveTo>
                  <a:cubicBezTo>
                    <a:pt x="8" y="5"/>
                    <a:pt x="7" y="5"/>
                    <a:pt x="6" y="5"/>
                  </a:cubicBezTo>
                  <a:cubicBezTo>
                    <a:pt x="5" y="6"/>
                    <a:pt x="5" y="6"/>
                    <a:pt x="4" y="7"/>
                  </a:cubicBezTo>
                  <a:cubicBezTo>
                    <a:pt x="3" y="7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10" y="4"/>
                    <a:pt x="11" y="3"/>
                    <a:pt x="13" y="3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1"/>
                    <a:pt x="14" y="2"/>
                    <a:pt x="13" y="2"/>
                  </a:cubicBezTo>
                  <a:cubicBezTo>
                    <a:pt x="11" y="3"/>
                    <a:pt x="10" y="3"/>
                    <a:pt x="8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1" name="Freeform 159">
              <a:extLst>
                <a:ext uri="{FF2B5EF4-FFF2-40B4-BE49-F238E27FC236}">
                  <a16:creationId xmlns:a16="http://schemas.microsoft.com/office/drawing/2014/main" id="{CD158A6E-F0B9-4B91-9441-20982D188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55"/>
              <a:ext cx="76" cy="31"/>
            </a:xfrm>
            <a:custGeom>
              <a:avLst/>
              <a:gdLst>
                <a:gd name="T0" fmla="*/ 4 w 20"/>
                <a:gd name="T1" fmla="*/ 7 h 8"/>
                <a:gd name="T2" fmla="*/ 7 w 20"/>
                <a:gd name="T3" fmla="*/ 6 h 8"/>
                <a:gd name="T4" fmla="*/ 11 w 20"/>
                <a:gd name="T5" fmla="*/ 3 h 8"/>
                <a:gd name="T6" fmla="*/ 15 w 20"/>
                <a:gd name="T7" fmla="*/ 2 h 8"/>
                <a:gd name="T8" fmla="*/ 20 w 20"/>
                <a:gd name="T9" fmla="*/ 0 h 8"/>
                <a:gd name="T10" fmla="*/ 20 w 20"/>
                <a:gd name="T11" fmla="*/ 0 h 8"/>
                <a:gd name="T12" fmla="*/ 16 w 20"/>
                <a:gd name="T13" fmla="*/ 2 h 8"/>
                <a:gd name="T14" fmla="*/ 12 w 20"/>
                <a:gd name="T15" fmla="*/ 3 h 8"/>
                <a:gd name="T16" fmla="*/ 7 w 20"/>
                <a:gd name="T17" fmla="*/ 5 h 8"/>
                <a:gd name="T18" fmla="*/ 5 w 20"/>
                <a:gd name="T19" fmla="*/ 6 h 8"/>
                <a:gd name="T20" fmla="*/ 5 w 20"/>
                <a:gd name="T21" fmla="*/ 7 h 8"/>
                <a:gd name="T22" fmla="*/ 3 w 20"/>
                <a:gd name="T23" fmla="*/ 7 h 8"/>
                <a:gd name="T24" fmla="*/ 1 w 20"/>
                <a:gd name="T25" fmla="*/ 7 h 8"/>
                <a:gd name="T26" fmla="*/ 0 w 20"/>
                <a:gd name="T27" fmla="*/ 7 h 8"/>
                <a:gd name="T28" fmla="*/ 0 w 20"/>
                <a:gd name="T29" fmla="*/ 7 h 8"/>
                <a:gd name="T30" fmla="*/ 1 w 20"/>
                <a:gd name="T31" fmla="*/ 7 h 8"/>
                <a:gd name="T32" fmla="*/ 2 w 20"/>
                <a:gd name="T33" fmla="*/ 7 h 8"/>
                <a:gd name="T34" fmla="*/ 3 w 20"/>
                <a:gd name="T35" fmla="*/ 7 h 8"/>
                <a:gd name="T36" fmla="*/ 4 w 20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8">
                  <a:moveTo>
                    <a:pt x="4" y="7"/>
                  </a:moveTo>
                  <a:cubicBezTo>
                    <a:pt x="5" y="7"/>
                    <a:pt x="6" y="6"/>
                    <a:pt x="7" y="6"/>
                  </a:cubicBezTo>
                  <a:cubicBezTo>
                    <a:pt x="8" y="5"/>
                    <a:pt x="10" y="4"/>
                    <a:pt x="11" y="3"/>
                  </a:cubicBezTo>
                  <a:cubicBezTo>
                    <a:pt x="12" y="3"/>
                    <a:pt x="14" y="2"/>
                    <a:pt x="15" y="2"/>
                  </a:cubicBezTo>
                  <a:cubicBezTo>
                    <a:pt x="17" y="1"/>
                    <a:pt x="19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1"/>
                    <a:pt x="17" y="1"/>
                    <a:pt x="16" y="2"/>
                  </a:cubicBezTo>
                  <a:cubicBezTo>
                    <a:pt x="14" y="2"/>
                    <a:pt x="13" y="2"/>
                    <a:pt x="12" y="3"/>
                  </a:cubicBezTo>
                  <a:cubicBezTo>
                    <a:pt x="10" y="4"/>
                    <a:pt x="9" y="4"/>
                    <a:pt x="7" y="5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2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2" name="Freeform 160">
              <a:extLst>
                <a:ext uri="{FF2B5EF4-FFF2-40B4-BE49-F238E27FC236}">
                  <a16:creationId xmlns:a16="http://schemas.microsoft.com/office/drawing/2014/main" id="{06A7AAE4-CDC8-4E24-98DD-57B419A6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1343"/>
              <a:ext cx="68" cy="31"/>
            </a:xfrm>
            <a:custGeom>
              <a:avLst/>
              <a:gdLst>
                <a:gd name="T0" fmla="*/ 10 w 18"/>
                <a:gd name="T1" fmla="*/ 4 h 8"/>
                <a:gd name="T2" fmla="*/ 4 w 18"/>
                <a:gd name="T3" fmla="*/ 6 h 8"/>
                <a:gd name="T4" fmla="*/ 0 w 18"/>
                <a:gd name="T5" fmla="*/ 8 h 8"/>
                <a:gd name="T6" fmla="*/ 0 w 18"/>
                <a:gd name="T7" fmla="*/ 8 h 8"/>
                <a:gd name="T8" fmla="*/ 7 w 18"/>
                <a:gd name="T9" fmla="*/ 5 h 8"/>
                <a:gd name="T10" fmla="*/ 10 w 18"/>
                <a:gd name="T11" fmla="*/ 4 h 8"/>
                <a:gd name="T12" fmla="*/ 13 w 18"/>
                <a:gd name="T13" fmla="*/ 2 h 8"/>
                <a:gd name="T14" fmla="*/ 18 w 18"/>
                <a:gd name="T15" fmla="*/ 0 h 8"/>
                <a:gd name="T16" fmla="*/ 18 w 18"/>
                <a:gd name="T17" fmla="*/ 0 h 8"/>
                <a:gd name="T18" fmla="*/ 14 w 18"/>
                <a:gd name="T19" fmla="*/ 1 h 8"/>
                <a:gd name="T20" fmla="*/ 10 w 18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8">
                  <a:moveTo>
                    <a:pt x="10" y="4"/>
                  </a:moveTo>
                  <a:cubicBezTo>
                    <a:pt x="8" y="5"/>
                    <a:pt x="6" y="5"/>
                    <a:pt x="4" y="6"/>
                  </a:cubicBezTo>
                  <a:cubicBezTo>
                    <a:pt x="3" y="6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6"/>
                    <a:pt x="5" y="6"/>
                    <a:pt x="7" y="5"/>
                  </a:cubicBezTo>
                  <a:cubicBezTo>
                    <a:pt x="8" y="5"/>
                    <a:pt x="9" y="4"/>
                    <a:pt x="10" y="4"/>
                  </a:cubicBezTo>
                  <a:cubicBezTo>
                    <a:pt x="11" y="3"/>
                    <a:pt x="12" y="3"/>
                    <a:pt x="13" y="2"/>
                  </a:cubicBezTo>
                  <a:cubicBezTo>
                    <a:pt x="15" y="1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1"/>
                    <a:pt x="14" y="1"/>
                  </a:cubicBezTo>
                  <a:cubicBezTo>
                    <a:pt x="13" y="2"/>
                    <a:pt x="12" y="3"/>
                    <a:pt x="10" y="4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3" name="Freeform 161">
              <a:extLst>
                <a:ext uri="{FF2B5EF4-FFF2-40B4-BE49-F238E27FC236}">
                  <a16:creationId xmlns:a16="http://schemas.microsoft.com/office/drawing/2014/main" id="{C11B5EF6-2292-49B8-81B3-B7B831CDC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1336"/>
              <a:ext cx="77" cy="27"/>
            </a:xfrm>
            <a:custGeom>
              <a:avLst/>
              <a:gdLst>
                <a:gd name="T0" fmla="*/ 16 w 20"/>
                <a:gd name="T1" fmla="*/ 1 h 7"/>
                <a:gd name="T2" fmla="*/ 20 w 20"/>
                <a:gd name="T3" fmla="*/ 0 h 7"/>
                <a:gd name="T4" fmla="*/ 20 w 20"/>
                <a:gd name="T5" fmla="*/ 0 h 7"/>
                <a:gd name="T6" fmla="*/ 12 w 20"/>
                <a:gd name="T7" fmla="*/ 2 h 7"/>
                <a:gd name="T8" fmla="*/ 5 w 20"/>
                <a:gd name="T9" fmla="*/ 5 h 7"/>
                <a:gd name="T10" fmla="*/ 0 w 20"/>
                <a:gd name="T11" fmla="*/ 7 h 7"/>
                <a:gd name="T12" fmla="*/ 0 w 20"/>
                <a:gd name="T13" fmla="*/ 7 h 7"/>
                <a:gd name="T14" fmla="*/ 8 w 20"/>
                <a:gd name="T15" fmla="*/ 4 h 7"/>
                <a:gd name="T16" fmla="*/ 16 w 2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7">
                  <a:moveTo>
                    <a:pt x="16" y="1"/>
                  </a:moveTo>
                  <a:cubicBezTo>
                    <a:pt x="17" y="1"/>
                    <a:pt x="19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1"/>
                    <a:pt x="15" y="1"/>
                    <a:pt x="12" y="2"/>
                  </a:cubicBezTo>
                  <a:cubicBezTo>
                    <a:pt x="10" y="3"/>
                    <a:pt x="7" y="4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6"/>
                    <a:pt x="5" y="5"/>
                    <a:pt x="8" y="4"/>
                  </a:cubicBezTo>
                  <a:cubicBezTo>
                    <a:pt x="11" y="3"/>
                    <a:pt x="13" y="2"/>
                    <a:pt x="16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4" name="Freeform 162">
              <a:extLst>
                <a:ext uri="{FF2B5EF4-FFF2-40B4-BE49-F238E27FC236}">
                  <a16:creationId xmlns:a16="http://schemas.microsoft.com/office/drawing/2014/main" id="{FB7111E3-F5B1-49D4-BBF3-F0BE818B1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324"/>
              <a:ext cx="69" cy="27"/>
            </a:xfrm>
            <a:custGeom>
              <a:avLst/>
              <a:gdLst>
                <a:gd name="T0" fmla="*/ 18 w 18"/>
                <a:gd name="T1" fmla="*/ 0 h 7"/>
                <a:gd name="T2" fmla="*/ 18 w 18"/>
                <a:gd name="T3" fmla="*/ 0 h 7"/>
                <a:gd name="T4" fmla="*/ 15 w 18"/>
                <a:gd name="T5" fmla="*/ 2 h 7"/>
                <a:gd name="T6" fmla="*/ 11 w 18"/>
                <a:gd name="T7" fmla="*/ 3 h 7"/>
                <a:gd name="T8" fmla="*/ 4 w 18"/>
                <a:gd name="T9" fmla="*/ 5 h 7"/>
                <a:gd name="T10" fmla="*/ 0 w 18"/>
                <a:gd name="T11" fmla="*/ 7 h 7"/>
                <a:gd name="T12" fmla="*/ 0 w 18"/>
                <a:gd name="T13" fmla="*/ 7 h 7"/>
                <a:gd name="T14" fmla="*/ 14 w 18"/>
                <a:gd name="T15" fmla="*/ 2 h 7"/>
                <a:gd name="T16" fmla="*/ 18 w 1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6" y="1"/>
                    <a:pt x="15" y="2"/>
                  </a:cubicBezTo>
                  <a:cubicBezTo>
                    <a:pt x="14" y="2"/>
                    <a:pt x="12" y="2"/>
                    <a:pt x="11" y="3"/>
                  </a:cubicBezTo>
                  <a:cubicBezTo>
                    <a:pt x="9" y="3"/>
                    <a:pt x="7" y="4"/>
                    <a:pt x="4" y="5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4"/>
                    <a:pt x="10" y="3"/>
                    <a:pt x="14" y="2"/>
                  </a:cubicBezTo>
                  <a:cubicBezTo>
                    <a:pt x="16" y="1"/>
                    <a:pt x="17" y="1"/>
                    <a:pt x="18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95" name="Freeform 163">
              <a:extLst>
                <a:ext uri="{FF2B5EF4-FFF2-40B4-BE49-F238E27FC236}">
                  <a16:creationId xmlns:a16="http://schemas.microsoft.com/office/drawing/2014/main" id="{D695A701-172E-4AF9-AEDC-ABB2DA427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313"/>
              <a:ext cx="72" cy="23"/>
            </a:xfrm>
            <a:custGeom>
              <a:avLst/>
              <a:gdLst>
                <a:gd name="T0" fmla="*/ 19 w 19"/>
                <a:gd name="T1" fmla="*/ 1 h 6"/>
                <a:gd name="T2" fmla="*/ 19 w 19"/>
                <a:gd name="T3" fmla="*/ 0 h 6"/>
                <a:gd name="T4" fmla="*/ 4 w 19"/>
                <a:gd name="T5" fmla="*/ 5 h 6"/>
                <a:gd name="T6" fmla="*/ 0 w 19"/>
                <a:gd name="T7" fmla="*/ 6 h 6"/>
                <a:gd name="T8" fmla="*/ 0 w 19"/>
                <a:gd name="T9" fmla="*/ 6 h 6"/>
                <a:gd name="T10" fmla="*/ 15 w 19"/>
                <a:gd name="T11" fmla="*/ 2 h 6"/>
                <a:gd name="T12" fmla="*/ 19 w 1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19" y="1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4" y="2"/>
                    <a:pt x="9" y="4"/>
                    <a:pt x="4" y="5"/>
                  </a:cubicBezTo>
                  <a:cubicBezTo>
                    <a:pt x="3" y="5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5"/>
                    <a:pt x="10" y="4"/>
                    <a:pt x="15" y="2"/>
                  </a:cubicBezTo>
                  <a:cubicBezTo>
                    <a:pt x="16" y="2"/>
                    <a:pt x="17" y="1"/>
                    <a:pt x="19" y="1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397" name="Group 166">
            <a:extLst>
              <a:ext uri="{FF2B5EF4-FFF2-40B4-BE49-F238E27FC236}">
                <a16:creationId xmlns:a16="http://schemas.microsoft.com/office/drawing/2014/main" id="{BADF5581-545E-4D01-8755-76C6576846A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8474" y="2938463"/>
            <a:ext cx="1909763" cy="1214438"/>
            <a:chOff x="3494" y="1940"/>
            <a:chExt cx="1203" cy="765"/>
          </a:xfrm>
        </p:grpSpPr>
        <p:sp>
          <p:nvSpPr>
            <p:cNvPr id="11398" name="AutoShape 165">
              <a:extLst>
                <a:ext uri="{FF2B5EF4-FFF2-40B4-BE49-F238E27FC236}">
                  <a16:creationId xmlns:a16="http://schemas.microsoft.com/office/drawing/2014/main" id="{9569DCCF-6254-4ADD-B194-B4E7719A3B6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94" y="1940"/>
              <a:ext cx="1203" cy="7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1431" name="Picture 167">
              <a:extLst>
                <a:ext uri="{FF2B5EF4-FFF2-40B4-BE49-F238E27FC236}">
                  <a16:creationId xmlns:a16="http://schemas.microsoft.com/office/drawing/2014/main" id="{A44E61B0-0328-4CFE-B0B8-B5E023E9AD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2608"/>
              <a:ext cx="296" cy="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2" name="Picture 168">
              <a:extLst>
                <a:ext uri="{FF2B5EF4-FFF2-40B4-BE49-F238E27FC236}">
                  <a16:creationId xmlns:a16="http://schemas.microsoft.com/office/drawing/2014/main" id="{DF77A229-3A0E-4ABA-81DA-D41F3F8E71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3" y="2577"/>
              <a:ext cx="28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3" name="Picture 169">
              <a:extLst>
                <a:ext uri="{FF2B5EF4-FFF2-40B4-BE49-F238E27FC236}">
                  <a16:creationId xmlns:a16="http://schemas.microsoft.com/office/drawing/2014/main" id="{AF0DD081-0DB2-4CEA-B68C-651B30106F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4" y="2561"/>
              <a:ext cx="3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4" name="Picture 170">
              <a:extLst>
                <a:ext uri="{FF2B5EF4-FFF2-40B4-BE49-F238E27FC236}">
                  <a16:creationId xmlns:a16="http://schemas.microsoft.com/office/drawing/2014/main" id="{5403C806-772F-4AD3-A845-4F897F04E0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7" y="2607"/>
              <a:ext cx="333" cy="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35" name="Picture 171">
              <a:extLst>
                <a:ext uri="{FF2B5EF4-FFF2-40B4-BE49-F238E27FC236}">
                  <a16:creationId xmlns:a16="http://schemas.microsoft.com/office/drawing/2014/main" id="{97A068A6-F83D-47F3-95E2-BCCA40249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1" y="2557"/>
              <a:ext cx="325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99" name="Freeform 172">
              <a:extLst>
                <a:ext uri="{FF2B5EF4-FFF2-40B4-BE49-F238E27FC236}">
                  <a16:creationId xmlns:a16="http://schemas.microsoft.com/office/drawing/2014/main" id="{5641B027-D133-42B7-B9F7-A2CFFE72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158"/>
              <a:ext cx="201" cy="233"/>
            </a:xfrm>
            <a:custGeom>
              <a:avLst/>
              <a:gdLst>
                <a:gd name="T0" fmla="*/ 99 w 100"/>
                <a:gd name="T1" fmla="*/ 107 h 115"/>
                <a:gd name="T2" fmla="*/ 99 w 100"/>
                <a:gd name="T3" fmla="*/ 110 h 115"/>
                <a:gd name="T4" fmla="*/ 91 w 100"/>
                <a:gd name="T5" fmla="*/ 114 h 115"/>
                <a:gd name="T6" fmla="*/ 20 w 100"/>
                <a:gd name="T7" fmla="*/ 114 h 115"/>
                <a:gd name="T8" fmla="*/ 3 w 100"/>
                <a:gd name="T9" fmla="*/ 111 h 115"/>
                <a:gd name="T10" fmla="*/ 2 w 100"/>
                <a:gd name="T11" fmla="*/ 102 h 115"/>
                <a:gd name="T12" fmla="*/ 0 w 100"/>
                <a:gd name="T13" fmla="*/ 17 h 115"/>
                <a:gd name="T14" fmla="*/ 1 w 100"/>
                <a:gd name="T15" fmla="*/ 11 h 115"/>
                <a:gd name="T16" fmla="*/ 6 w 100"/>
                <a:gd name="T17" fmla="*/ 5 h 115"/>
                <a:gd name="T18" fmla="*/ 12 w 100"/>
                <a:gd name="T19" fmla="*/ 4 h 115"/>
                <a:gd name="T20" fmla="*/ 52 w 100"/>
                <a:gd name="T21" fmla="*/ 2 h 115"/>
                <a:gd name="T22" fmla="*/ 91 w 100"/>
                <a:gd name="T23" fmla="*/ 4 h 115"/>
                <a:gd name="T24" fmla="*/ 99 w 100"/>
                <a:gd name="T25" fmla="*/ 22 h 115"/>
                <a:gd name="T26" fmla="*/ 100 w 100"/>
                <a:gd name="T27" fmla="*/ 62 h 115"/>
                <a:gd name="T28" fmla="*/ 99 w 100"/>
                <a:gd name="T29" fmla="*/ 10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15">
                  <a:moveTo>
                    <a:pt x="99" y="107"/>
                  </a:moveTo>
                  <a:cubicBezTo>
                    <a:pt x="99" y="108"/>
                    <a:pt x="99" y="109"/>
                    <a:pt x="99" y="110"/>
                  </a:cubicBezTo>
                  <a:cubicBezTo>
                    <a:pt x="98" y="113"/>
                    <a:pt x="94" y="114"/>
                    <a:pt x="91" y="114"/>
                  </a:cubicBezTo>
                  <a:cubicBezTo>
                    <a:pt x="68" y="115"/>
                    <a:pt x="43" y="115"/>
                    <a:pt x="20" y="114"/>
                  </a:cubicBezTo>
                  <a:cubicBezTo>
                    <a:pt x="16" y="114"/>
                    <a:pt x="6" y="114"/>
                    <a:pt x="3" y="111"/>
                  </a:cubicBezTo>
                  <a:cubicBezTo>
                    <a:pt x="1" y="109"/>
                    <a:pt x="2" y="106"/>
                    <a:pt x="2" y="102"/>
                  </a:cubicBezTo>
                  <a:cubicBezTo>
                    <a:pt x="1" y="58"/>
                    <a:pt x="1" y="46"/>
                    <a:pt x="0" y="17"/>
                  </a:cubicBezTo>
                  <a:cubicBezTo>
                    <a:pt x="0" y="15"/>
                    <a:pt x="0" y="13"/>
                    <a:pt x="1" y="11"/>
                  </a:cubicBezTo>
                  <a:cubicBezTo>
                    <a:pt x="2" y="8"/>
                    <a:pt x="3" y="6"/>
                    <a:pt x="6" y="5"/>
                  </a:cubicBezTo>
                  <a:cubicBezTo>
                    <a:pt x="8" y="4"/>
                    <a:pt x="10" y="4"/>
                    <a:pt x="12" y="4"/>
                  </a:cubicBezTo>
                  <a:cubicBezTo>
                    <a:pt x="26" y="3"/>
                    <a:pt x="39" y="2"/>
                    <a:pt x="52" y="2"/>
                  </a:cubicBezTo>
                  <a:cubicBezTo>
                    <a:pt x="64" y="2"/>
                    <a:pt x="79" y="0"/>
                    <a:pt x="91" y="4"/>
                  </a:cubicBezTo>
                  <a:cubicBezTo>
                    <a:pt x="100" y="7"/>
                    <a:pt x="100" y="14"/>
                    <a:pt x="99" y="22"/>
                  </a:cubicBezTo>
                  <a:cubicBezTo>
                    <a:pt x="99" y="36"/>
                    <a:pt x="99" y="49"/>
                    <a:pt x="100" y="62"/>
                  </a:cubicBezTo>
                  <a:cubicBezTo>
                    <a:pt x="100" y="77"/>
                    <a:pt x="98" y="92"/>
                    <a:pt x="99" y="10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0" name="Freeform 173">
              <a:extLst>
                <a:ext uri="{FF2B5EF4-FFF2-40B4-BE49-F238E27FC236}">
                  <a16:creationId xmlns:a16="http://schemas.microsoft.com/office/drawing/2014/main" id="{6B64FFA9-62D8-4975-A0BF-2B146962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391"/>
              <a:ext cx="33" cy="166"/>
            </a:xfrm>
            <a:custGeom>
              <a:avLst/>
              <a:gdLst>
                <a:gd name="T0" fmla="*/ 3 w 16"/>
                <a:gd name="T1" fmla="*/ 9 h 82"/>
                <a:gd name="T2" fmla="*/ 14 w 16"/>
                <a:gd name="T3" fmla="*/ 13 h 82"/>
                <a:gd name="T4" fmla="*/ 14 w 16"/>
                <a:gd name="T5" fmla="*/ 45 h 82"/>
                <a:gd name="T6" fmla="*/ 16 w 16"/>
                <a:gd name="T7" fmla="*/ 81 h 82"/>
                <a:gd name="T8" fmla="*/ 5 w 16"/>
                <a:gd name="T9" fmla="*/ 80 h 82"/>
                <a:gd name="T10" fmla="*/ 3 w 16"/>
                <a:gd name="T11" fmla="*/ 75 h 82"/>
                <a:gd name="T12" fmla="*/ 3 w 16"/>
                <a:gd name="T13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2">
                  <a:moveTo>
                    <a:pt x="3" y="9"/>
                  </a:moveTo>
                  <a:cubicBezTo>
                    <a:pt x="5" y="0"/>
                    <a:pt x="14" y="6"/>
                    <a:pt x="14" y="13"/>
                  </a:cubicBezTo>
                  <a:cubicBezTo>
                    <a:pt x="15" y="23"/>
                    <a:pt x="14" y="34"/>
                    <a:pt x="14" y="45"/>
                  </a:cubicBezTo>
                  <a:cubicBezTo>
                    <a:pt x="14" y="48"/>
                    <a:pt x="14" y="80"/>
                    <a:pt x="16" y="81"/>
                  </a:cubicBezTo>
                  <a:cubicBezTo>
                    <a:pt x="12" y="80"/>
                    <a:pt x="8" y="82"/>
                    <a:pt x="5" y="80"/>
                  </a:cubicBezTo>
                  <a:cubicBezTo>
                    <a:pt x="4" y="79"/>
                    <a:pt x="3" y="77"/>
                    <a:pt x="3" y="75"/>
                  </a:cubicBezTo>
                  <a:cubicBezTo>
                    <a:pt x="2" y="54"/>
                    <a:pt x="0" y="30"/>
                    <a:pt x="3" y="9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1" name="Freeform 174">
              <a:extLst>
                <a:ext uri="{FF2B5EF4-FFF2-40B4-BE49-F238E27FC236}">
                  <a16:creationId xmlns:a16="http://schemas.microsoft.com/office/drawing/2014/main" id="{8A922F31-F890-4ED2-A6E6-476AE0290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545"/>
              <a:ext cx="165" cy="69"/>
            </a:xfrm>
            <a:custGeom>
              <a:avLst/>
              <a:gdLst>
                <a:gd name="T0" fmla="*/ 15 w 82"/>
                <a:gd name="T1" fmla="*/ 4 h 34"/>
                <a:gd name="T2" fmla="*/ 40 w 82"/>
                <a:gd name="T3" fmla="*/ 2 h 34"/>
                <a:gd name="T4" fmla="*/ 65 w 82"/>
                <a:gd name="T5" fmla="*/ 6 h 34"/>
                <a:gd name="T6" fmla="*/ 77 w 82"/>
                <a:gd name="T7" fmla="*/ 12 h 34"/>
                <a:gd name="T8" fmla="*/ 81 w 82"/>
                <a:gd name="T9" fmla="*/ 22 h 34"/>
                <a:gd name="T10" fmla="*/ 73 w 82"/>
                <a:gd name="T11" fmla="*/ 31 h 34"/>
                <a:gd name="T12" fmla="*/ 68 w 82"/>
                <a:gd name="T13" fmla="*/ 14 h 34"/>
                <a:gd name="T14" fmla="*/ 51 w 82"/>
                <a:gd name="T15" fmla="*/ 10 h 34"/>
                <a:gd name="T16" fmla="*/ 34 w 82"/>
                <a:gd name="T17" fmla="*/ 10 h 34"/>
                <a:gd name="T18" fmla="*/ 21 w 82"/>
                <a:gd name="T19" fmla="*/ 12 h 34"/>
                <a:gd name="T20" fmla="*/ 8 w 82"/>
                <a:gd name="T21" fmla="*/ 29 h 34"/>
                <a:gd name="T22" fmla="*/ 0 w 82"/>
                <a:gd name="T23" fmla="*/ 27 h 34"/>
                <a:gd name="T24" fmla="*/ 15 w 82"/>
                <a:gd name="T2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34">
                  <a:moveTo>
                    <a:pt x="15" y="4"/>
                  </a:moveTo>
                  <a:cubicBezTo>
                    <a:pt x="23" y="0"/>
                    <a:pt x="32" y="1"/>
                    <a:pt x="40" y="2"/>
                  </a:cubicBezTo>
                  <a:cubicBezTo>
                    <a:pt x="49" y="4"/>
                    <a:pt x="57" y="5"/>
                    <a:pt x="65" y="6"/>
                  </a:cubicBezTo>
                  <a:cubicBezTo>
                    <a:pt x="69" y="7"/>
                    <a:pt x="74" y="8"/>
                    <a:pt x="77" y="12"/>
                  </a:cubicBezTo>
                  <a:cubicBezTo>
                    <a:pt x="80" y="14"/>
                    <a:pt x="80" y="18"/>
                    <a:pt x="81" y="22"/>
                  </a:cubicBezTo>
                  <a:cubicBezTo>
                    <a:pt x="82" y="28"/>
                    <a:pt x="82" y="34"/>
                    <a:pt x="73" y="31"/>
                  </a:cubicBezTo>
                  <a:cubicBezTo>
                    <a:pt x="73" y="25"/>
                    <a:pt x="73" y="18"/>
                    <a:pt x="68" y="14"/>
                  </a:cubicBezTo>
                  <a:cubicBezTo>
                    <a:pt x="64" y="10"/>
                    <a:pt x="57" y="9"/>
                    <a:pt x="51" y="10"/>
                  </a:cubicBezTo>
                  <a:cubicBezTo>
                    <a:pt x="45" y="10"/>
                    <a:pt x="40" y="10"/>
                    <a:pt x="34" y="10"/>
                  </a:cubicBezTo>
                  <a:cubicBezTo>
                    <a:pt x="29" y="10"/>
                    <a:pt x="25" y="10"/>
                    <a:pt x="21" y="12"/>
                  </a:cubicBezTo>
                  <a:cubicBezTo>
                    <a:pt x="14" y="15"/>
                    <a:pt x="11" y="22"/>
                    <a:pt x="8" y="29"/>
                  </a:cubicBezTo>
                  <a:cubicBezTo>
                    <a:pt x="5" y="28"/>
                    <a:pt x="3" y="28"/>
                    <a:pt x="0" y="27"/>
                  </a:cubicBezTo>
                  <a:cubicBezTo>
                    <a:pt x="3" y="18"/>
                    <a:pt x="7" y="8"/>
                    <a:pt x="15" y="4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2" name="Freeform 175">
              <a:extLst>
                <a:ext uri="{FF2B5EF4-FFF2-40B4-BE49-F238E27FC236}">
                  <a16:creationId xmlns:a16="http://schemas.microsoft.com/office/drawing/2014/main" id="{8F506C75-4A8F-4F01-8F70-64AAA823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598"/>
              <a:ext cx="36" cy="32"/>
            </a:xfrm>
            <a:custGeom>
              <a:avLst/>
              <a:gdLst>
                <a:gd name="T0" fmla="*/ 3 w 18"/>
                <a:gd name="T1" fmla="*/ 2 h 16"/>
                <a:gd name="T2" fmla="*/ 17 w 18"/>
                <a:gd name="T3" fmla="*/ 4 h 16"/>
                <a:gd name="T4" fmla="*/ 18 w 18"/>
                <a:gd name="T5" fmla="*/ 8 h 16"/>
                <a:gd name="T6" fmla="*/ 17 w 18"/>
                <a:gd name="T7" fmla="*/ 12 h 16"/>
                <a:gd name="T8" fmla="*/ 10 w 18"/>
                <a:gd name="T9" fmla="*/ 16 h 16"/>
                <a:gd name="T10" fmla="*/ 6 w 18"/>
                <a:gd name="T11" fmla="*/ 15 h 16"/>
                <a:gd name="T12" fmla="*/ 3 w 1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3" y="2"/>
                  </a:moveTo>
                  <a:cubicBezTo>
                    <a:pt x="6" y="0"/>
                    <a:pt x="15" y="1"/>
                    <a:pt x="17" y="4"/>
                  </a:cubicBezTo>
                  <a:cubicBezTo>
                    <a:pt x="18" y="5"/>
                    <a:pt x="18" y="6"/>
                    <a:pt x="18" y="8"/>
                  </a:cubicBezTo>
                  <a:cubicBezTo>
                    <a:pt x="18" y="9"/>
                    <a:pt x="18" y="11"/>
                    <a:pt x="17" y="12"/>
                  </a:cubicBezTo>
                  <a:cubicBezTo>
                    <a:pt x="16" y="15"/>
                    <a:pt x="12" y="16"/>
                    <a:pt x="10" y="16"/>
                  </a:cubicBezTo>
                  <a:cubicBezTo>
                    <a:pt x="8" y="16"/>
                    <a:pt x="7" y="16"/>
                    <a:pt x="6" y="15"/>
                  </a:cubicBezTo>
                  <a:cubicBezTo>
                    <a:pt x="2" y="13"/>
                    <a:pt x="0" y="5"/>
                    <a:pt x="3" y="2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3" name="Freeform 176">
              <a:extLst>
                <a:ext uri="{FF2B5EF4-FFF2-40B4-BE49-F238E27FC236}">
                  <a16:creationId xmlns:a16="http://schemas.microsoft.com/office/drawing/2014/main" id="{373EFE53-4978-49FB-B32A-5E1349811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588"/>
              <a:ext cx="58" cy="38"/>
            </a:xfrm>
            <a:custGeom>
              <a:avLst/>
              <a:gdLst>
                <a:gd name="T0" fmla="*/ 21 w 29"/>
                <a:gd name="T1" fmla="*/ 3 h 19"/>
                <a:gd name="T2" fmla="*/ 26 w 29"/>
                <a:gd name="T3" fmla="*/ 14 h 19"/>
                <a:gd name="T4" fmla="*/ 20 w 29"/>
                <a:gd name="T5" fmla="*/ 18 h 19"/>
                <a:gd name="T6" fmla="*/ 12 w 29"/>
                <a:gd name="T7" fmla="*/ 17 h 19"/>
                <a:gd name="T8" fmla="*/ 21 w 29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21" y="3"/>
                  </a:moveTo>
                  <a:cubicBezTo>
                    <a:pt x="26" y="5"/>
                    <a:pt x="29" y="10"/>
                    <a:pt x="26" y="14"/>
                  </a:cubicBezTo>
                  <a:cubicBezTo>
                    <a:pt x="25" y="16"/>
                    <a:pt x="23" y="17"/>
                    <a:pt x="20" y="18"/>
                  </a:cubicBezTo>
                  <a:cubicBezTo>
                    <a:pt x="17" y="19"/>
                    <a:pt x="14" y="18"/>
                    <a:pt x="12" y="17"/>
                  </a:cubicBezTo>
                  <a:cubicBezTo>
                    <a:pt x="0" y="11"/>
                    <a:pt x="12" y="0"/>
                    <a:pt x="21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4" name="Freeform 177">
              <a:extLst>
                <a:ext uri="{FF2B5EF4-FFF2-40B4-BE49-F238E27FC236}">
                  <a16:creationId xmlns:a16="http://schemas.microsoft.com/office/drawing/2014/main" id="{1283A922-D1D2-4615-8A7C-6DF4480AF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596"/>
              <a:ext cx="39" cy="26"/>
            </a:xfrm>
            <a:custGeom>
              <a:avLst/>
              <a:gdLst>
                <a:gd name="T0" fmla="*/ 5 w 19"/>
                <a:gd name="T1" fmla="*/ 1 h 13"/>
                <a:gd name="T2" fmla="*/ 13 w 19"/>
                <a:gd name="T3" fmla="*/ 0 h 13"/>
                <a:gd name="T4" fmla="*/ 15 w 19"/>
                <a:gd name="T5" fmla="*/ 0 h 13"/>
                <a:gd name="T6" fmla="*/ 18 w 19"/>
                <a:gd name="T7" fmla="*/ 4 h 13"/>
                <a:gd name="T8" fmla="*/ 15 w 19"/>
                <a:gd name="T9" fmla="*/ 11 h 13"/>
                <a:gd name="T10" fmla="*/ 6 w 19"/>
                <a:gd name="T11" fmla="*/ 12 h 13"/>
                <a:gd name="T12" fmla="*/ 1 w 19"/>
                <a:gd name="T13" fmla="*/ 8 h 13"/>
                <a:gd name="T14" fmla="*/ 5 w 19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5" y="1"/>
                  </a:moveTo>
                  <a:cubicBezTo>
                    <a:pt x="8" y="0"/>
                    <a:pt x="10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1"/>
                    <a:pt x="18" y="2"/>
                    <a:pt x="18" y="4"/>
                  </a:cubicBezTo>
                  <a:cubicBezTo>
                    <a:pt x="19" y="6"/>
                    <a:pt x="18" y="10"/>
                    <a:pt x="15" y="11"/>
                  </a:cubicBezTo>
                  <a:cubicBezTo>
                    <a:pt x="13" y="13"/>
                    <a:pt x="9" y="13"/>
                    <a:pt x="6" y="12"/>
                  </a:cubicBezTo>
                  <a:cubicBezTo>
                    <a:pt x="4" y="12"/>
                    <a:pt x="2" y="10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5" name="Freeform 178">
              <a:extLst>
                <a:ext uri="{FF2B5EF4-FFF2-40B4-BE49-F238E27FC236}">
                  <a16:creationId xmlns:a16="http://schemas.microsoft.com/office/drawing/2014/main" id="{EBF0805D-4D3D-4246-B05B-F679C60CF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557"/>
              <a:ext cx="24" cy="43"/>
            </a:xfrm>
            <a:custGeom>
              <a:avLst/>
              <a:gdLst>
                <a:gd name="T0" fmla="*/ 1 w 12"/>
                <a:gd name="T1" fmla="*/ 2 h 21"/>
                <a:gd name="T2" fmla="*/ 2 w 12"/>
                <a:gd name="T3" fmla="*/ 1 h 21"/>
                <a:gd name="T4" fmla="*/ 3 w 12"/>
                <a:gd name="T5" fmla="*/ 1 h 21"/>
                <a:gd name="T6" fmla="*/ 10 w 12"/>
                <a:gd name="T7" fmla="*/ 1 h 21"/>
                <a:gd name="T8" fmla="*/ 11 w 12"/>
                <a:gd name="T9" fmla="*/ 5 h 21"/>
                <a:gd name="T10" fmla="*/ 10 w 12"/>
                <a:gd name="T11" fmla="*/ 17 h 21"/>
                <a:gd name="T12" fmla="*/ 9 w 12"/>
                <a:gd name="T13" fmla="*/ 20 h 21"/>
                <a:gd name="T14" fmla="*/ 6 w 12"/>
                <a:gd name="T15" fmla="*/ 21 h 21"/>
                <a:gd name="T16" fmla="*/ 3 w 12"/>
                <a:gd name="T17" fmla="*/ 21 h 21"/>
                <a:gd name="T18" fmla="*/ 0 w 12"/>
                <a:gd name="T19" fmla="*/ 20 h 21"/>
                <a:gd name="T20" fmla="*/ 0 w 12"/>
                <a:gd name="T21" fmla="*/ 19 h 21"/>
                <a:gd name="T22" fmla="*/ 1 w 12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1">
                  <a:moveTo>
                    <a:pt x="1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5" y="1"/>
                    <a:pt x="8" y="0"/>
                    <a:pt x="10" y="1"/>
                  </a:cubicBezTo>
                  <a:cubicBezTo>
                    <a:pt x="12" y="1"/>
                    <a:pt x="11" y="3"/>
                    <a:pt x="11" y="5"/>
                  </a:cubicBezTo>
                  <a:cubicBezTo>
                    <a:pt x="11" y="9"/>
                    <a:pt x="10" y="13"/>
                    <a:pt x="10" y="17"/>
                  </a:cubicBezTo>
                  <a:cubicBezTo>
                    <a:pt x="10" y="18"/>
                    <a:pt x="10" y="20"/>
                    <a:pt x="9" y="20"/>
                  </a:cubicBezTo>
                  <a:cubicBezTo>
                    <a:pt x="8" y="21"/>
                    <a:pt x="7" y="21"/>
                    <a:pt x="6" y="21"/>
                  </a:cubicBezTo>
                  <a:cubicBezTo>
                    <a:pt x="5" y="21"/>
                    <a:pt x="4" y="21"/>
                    <a:pt x="3" y="21"/>
                  </a:cubicBezTo>
                  <a:cubicBezTo>
                    <a:pt x="2" y="21"/>
                    <a:pt x="1" y="21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3"/>
                    <a:pt x="0" y="8"/>
                    <a:pt x="1" y="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6" name="Freeform 179">
              <a:extLst>
                <a:ext uri="{FF2B5EF4-FFF2-40B4-BE49-F238E27FC236}">
                  <a16:creationId xmlns:a16="http://schemas.microsoft.com/office/drawing/2014/main" id="{CFB6BA83-6068-4402-9250-4838E743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371"/>
              <a:ext cx="235" cy="38"/>
            </a:xfrm>
            <a:custGeom>
              <a:avLst/>
              <a:gdLst>
                <a:gd name="T0" fmla="*/ 12 w 117"/>
                <a:gd name="T1" fmla="*/ 1 h 19"/>
                <a:gd name="T2" fmla="*/ 1 w 117"/>
                <a:gd name="T3" fmla="*/ 6 h 19"/>
                <a:gd name="T4" fmla="*/ 0 w 117"/>
                <a:gd name="T5" fmla="*/ 13 h 19"/>
                <a:gd name="T6" fmla="*/ 1 w 117"/>
                <a:gd name="T7" fmla="*/ 15 h 19"/>
                <a:gd name="T8" fmla="*/ 4 w 117"/>
                <a:gd name="T9" fmla="*/ 17 h 19"/>
                <a:gd name="T10" fmla="*/ 18 w 117"/>
                <a:gd name="T11" fmla="*/ 18 h 19"/>
                <a:gd name="T12" fmla="*/ 98 w 117"/>
                <a:gd name="T13" fmla="*/ 19 h 19"/>
                <a:gd name="T14" fmla="*/ 112 w 117"/>
                <a:gd name="T15" fmla="*/ 17 h 19"/>
                <a:gd name="T16" fmla="*/ 112 w 117"/>
                <a:gd name="T17" fmla="*/ 3 h 19"/>
                <a:gd name="T18" fmla="*/ 105 w 117"/>
                <a:gd name="T19" fmla="*/ 2 h 19"/>
                <a:gd name="T20" fmla="*/ 92 w 117"/>
                <a:gd name="T21" fmla="*/ 2 h 19"/>
                <a:gd name="T22" fmla="*/ 41 w 117"/>
                <a:gd name="T23" fmla="*/ 2 h 19"/>
                <a:gd name="T24" fmla="*/ 12 w 117"/>
                <a:gd name="T2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9">
                  <a:moveTo>
                    <a:pt x="12" y="1"/>
                  </a:moveTo>
                  <a:cubicBezTo>
                    <a:pt x="8" y="1"/>
                    <a:pt x="3" y="2"/>
                    <a:pt x="1" y="6"/>
                  </a:cubicBezTo>
                  <a:cubicBezTo>
                    <a:pt x="0" y="7"/>
                    <a:pt x="1" y="11"/>
                    <a:pt x="0" y="13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9" y="18"/>
                    <a:pt x="13" y="18"/>
                    <a:pt x="18" y="18"/>
                  </a:cubicBezTo>
                  <a:cubicBezTo>
                    <a:pt x="45" y="18"/>
                    <a:pt x="71" y="18"/>
                    <a:pt x="98" y="19"/>
                  </a:cubicBezTo>
                  <a:cubicBezTo>
                    <a:pt x="102" y="19"/>
                    <a:pt x="109" y="19"/>
                    <a:pt x="112" y="17"/>
                  </a:cubicBezTo>
                  <a:cubicBezTo>
                    <a:pt x="116" y="14"/>
                    <a:pt x="117" y="6"/>
                    <a:pt x="112" y="3"/>
                  </a:cubicBezTo>
                  <a:cubicBezTo>
                    <a:pt x="110" y="1"/>
                    <a:pt x="107" y="2"/>
                    <a:pt x="105" y="2"/>
                  </a:cubicBezTo>
                  <a:cubicBezTo>
                    <a:pt x="100" y="2"/>
                    <a:pt x="96" y="2"/>
                    <a:pt x="92" y="2"/>
                  </a:cubicBezTo>
                  <a:cubicBezTo>
                    <a:pt x="75" y="2"/>
                    <a:pt x="58" y="1"/>
                    <a:pt x="41" y="2"/>
                  </a:cubicBezTo>
                  <a:cubicBezTo>
                    <a:pt x="31" y="2"/>
                    <a:pt x="22" y="0"/>
                    <a:pt x="12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7" name="Freeform 180">
              <a:extLst>
                <a:ext uri="{FF2B5EF4-FFF2-40B4-BE49-F238E27FC236}">
                  <a16:creationId xmlns:a16="http://schemas.microsoft.com/office/drawing/2014/main" id="{0BED86F9-646D-44A3-B566-482671B74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322"/>
              <a:ext cx="105" cy="229"/>
            </a:xfrm>
            <a:custGeom>
              <a:avLst/>
              <a:gdLst>
                <a:gd name="T0" fmla="*/ 20 w 52"/>
                <a:gd name="T1" fmla="*/ 1 h 113"/>
                <a:gd name="T2" fmla="*/ 30 w 52"/>
                <a:gd name="T3" fmla="*/ 8 h 113"/>
                <a:gd name="T4" fmla="*/ 35 w 52"/>
                <a:gd name="T5" fmla="*/ 19 h 113"/>
                <a:gd name="T6" fmla="*/ 51 w 52"/>
                <a:gd name="T7" fmla="*/ 106 h 113"/>
                <a:gd name="T8" fmla="*/ 51 w 52"/>
                <a:gd name="T9" fmla="*/ 110 h 113"/>
                <a:gd name="T10" fmla="*/ 50 w 52"/>
                <a:gd name="T11" fmla="*/ 111 h 113"/>
                <a:gd name="T12" fmla="*/ 45 w 52"/>
                <a:gd name="T13" fmla="*/ 112 h 113"/>
                <a:gd name="T14" fmla="*/ 37 w 52"/>
                <a:gd name="T15" fmla="*/ 101 h 113"/>
                <a:gd name="T16" fmla="*/ 31 w 52"/>
                <a:gd name="T17" fmla="*/ 89 h 113"/>
                <a:gd name="T18" fmla="*/ 20 w 52"/>
                <a:gd name="T19" fmla="*/ 63 h 113"/>
                <a:gd name="T20" fmla="*/ 6 w 52"/>
                <a:gd name="T21" fmla="*/ 38 h 113"/>
                <a:gd name="T22" fmla="*/ 2 w 52"/>
                <a:gd name="T23" fmla="*/ 25 h 113"/>
                <a:gd name="T24" fmla="*/ 0 w 52"/>
                <a:gd name="T25" fmla="*/ 18 h 113"/>
                <a:gd name="T26" fmla="*/ 20 w 52"/>
                <a:gd name="T27" fmla="*/ 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13">
                  <a:moveTo>
                    <a:pt x="20" y="1"/>
                  </a:moveTo>
                  <a:cubicBezTo>
                    <a:pt x="24" y="1"/>
                    <a:pt x="28" y="4"/>
                    <a:pt x="30" y="8"/>
                  </a:cubicBezTo>
                  <a:cubicBezTo>
                    <a:pt x="33" y="11"/>
                    <a:pt x="34" y="15"/>
                    <a:pt x="35" y="19"/>
                  </a:cubicBezTo>
                  <a:cubicBezTo>
                    <a:pt x="43" y="48"/>
                    <a:pt x="42" y="78"/>
                    <a:pt x="51" y="106"/>
                  </a:cubicBezTo>
                  <a:cubicBezTo>
                    <a:pt x="51" y="107"/>
                    <a:pt x="52" y="109"/>
                    <a:pt x="51" y="110"/>
                  </a:cubicBezTo>
                  <a:cubicBezTo>
                    <a:pt x="51" y="110"/>
                    <a:pt x="50" y="111"/>
                    <a:pt x="50" y="111"/>
                  </a:cubicBezTo>
                  <a:cubicBezTo>
                    <a:pt x="46" y="113"/>
                    <a:pt x="49" y="112"/>
                    <a:pt x="45" y="112"/>
                  </a:cubicBezTo>
                  <a:cubicBezTo>
                    <a:pt x="44" y="112"/>
                    <a:pt x="38" y="103"/>
                    <a:pt x="37" y="101"/>
                  </a:cubicBezTo>
                  <a:cubicBezTo>
                    <a:pt x="35" y="97"/>
                    <a:pt x="34" y="93"/>
                    <a:pt x="31" y="89"/>
                  </a:cubicBezTo>
                  <a:cubicBezTo>
                    <a:pt x="27" y="80"/>
                    <a:pt x="23" y="72"/>
                    <a:pt x="20" y="63"/>
                  </a:cubicBezTo>
                  <a:cubicBezTo>
                    <a:pt x="17" y="54"/>
                    <a:pt x="8" y="47"/>
                    <a:pt x="6" y="38"/>
                  </a:cubicBezTo>
                  <a:cubicBezTo>
                    <a:pt x="4" y="34"/>
                    <a:pt x="4" y="29"/>
                    <a:pt x="2" y="25"/>
                  </a:cubicBezTo>
                  <a:cubicBezTo>
                    <a:pt x="1" y="23"/>
                    <a:pt x="0" y="21"/>
                    <a:pt x="0" y="18"/>
                  </a:cubicBezTo>
                  <a:cubicBezTo>
                    <a:pt x="2" y="10"/>
                    <a:pt x="12" y="0"/>
                    <a:pt x="20" y="1"/>
                  </a:cubicBezTo>
                  <a:close/>
                </a:path>
              </a:pathLst>
            </a:custGeom>
            <a:solidFill>
              <a:srgbClr val="21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8" name="Freeform 181">
              <a:extLst>
                <a:ext uri="{FF2B5EF4-FFF2-40B4-BE49-F238E27FC236}">
                  <a16:creationId xmlns:a16="http://schemas.microsoft.com/office/drawing/2014/main" id="{C2F3B96C-CC63-4085-A5DD-86FF4F4B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343"/>
              <a:ext cx="165" cy="251"/>
            </a:xfrm>
            <a:custGeom>
              <a:avLst/>
              <a:gdLst>
                <a:gd name="T0" fmla="*/ 79 w 82"/>
                <a:gd name="T1" fmla="*/ 17 h 124"/>
                <a:gd name="T2" fmla="*/ 82 w 82"/>
                <a:gd name="T3" fmla="*/ 9 h 124"/>
                <a:gd name="T4" fmla="*/ 81 w 82"/>
                <a:gd name="T5" fmla="*/ 7 h 124"/>
                <a:gd name="T6" fmla="*/ 79 w 82"/>
                <a:gd name="T7" fmla="*/ 5 h 124"/>
                <a:gd name="T8" fmla="*/ 57 w 82"/>
                <a:gd name="T9" fmla="*/ 6 h 124"/>
                <a:gd name="T10" fmla="*/ 32 w 82"/>
                <a:gd name="T11" fmla="*/ 24 h 124"/>
                <a:gd name="T12" fmla="*/ 25 w 82"/>
                <a:gd name="T13" fmla="*/ 36 h 124"/>
                <a:gd name="T14" fmla="*/ 0 w 82"/>
                <a:gd name="T15" fmla="*/ 121 h 124"/>
                <a:gd name="T16" fmla="*/ 5 w 82"/>
                <a:gd name="T17" fmla="*/ 123 h 124"/>
                <a:gd name="T18" fmla="*/ 8 w 82"/>
                <a:gd name="T19" fmla="*/ 124 h 124"/>
                <a:gd name="T20" fmla="*/ 10 w 82"/>
                <a:gd name="T21" fmla="*/ 121 h 124"/>
                <a:gd name="T22" fmla="*/ 20 w 82"/>
                <a:gd name="T23" fmla="*/ 100 h 124"/>
                <a:gd name="T24" fmla="*/ 33 w 82"/>
                <a:gd name="T25" fmla="*/ 79 h 124"/>
                <a:gd name="T26" fmla="*/ 64 w 82"/>
                <a:gd name="T27" fmla="*/ 40 h 124"/>
                <a:gd name="T28" fmla="*/ 79 w 82"/>
                <a:gd name="T29" fmla="*/ 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124">
                  <a:moveTo>
                    <a:pt x="79" y="17"/>
                  </a:moveTo>
                  <a:cubicBezTo>
                    <a:pt x="80" y="15"/>
                    <a:pt x="81" y="12"/>
                    <a:pt x="82" y="9"/>
                  </a:cubicBezTo>
                  <a:cubicBezTo>
                    <a:pt x="82" y="8"/>
                    <a:pt x="82" y="8"/>
                    <a:pt x="81" y="7"/>
                  </a:cubicBezTo>
                  <a:cubicBezTo>
                    <a:pt x="81" y="6"/>
                    <a:pt x="80" y="5"/>
                    <a:pt x="79" y="5"/>
                  </a:cubicBezTo>
                  <a:cubicBezTo>
                    <a:pt x="73" y="0"/>
                    <a:pt x="64" y="3"/>
                    <a:pt x="57" y="6"/>
                  </a:cubicBezTo>
                  <a:cubicBezTo>
                    <a:pt x="48" y="10"/>
                    <a:pt x="38" y="15"/>
                    <a:pt x="32" y="24"/>
                  </a:cubicBezTo>
                  <a:cubicBezTo>
                    <a:pt x="29" y="28"/>
                    <a:pt x="27" y="32"/>
                    <a:pt x="25" y="36"/>
                  </a:cubicBezTo>
                  <a:cubicBezTo>
                    <a:pt x="14" y="64"/>
                    <a:pt x="8" y="92"/>
                    <a:pt x="0" y="121"/>
                  </a:cubicBezTo>
                  <a:cubicBezTo>
                    <a:pt x="4" y="123"/>
                    <a:pt x="2" y="123"/>
                    <a:pt x="5" y="123"/>
                  </a:cubicBezTo>
                  <a:cubicBezTo>
                    <a:pt x="6" y="124"/>
                    <a:pt x="7" y="124"/>
                    <a:pt x="8" y="124"/>
                  </a:cubicBezTo>
                  <a:cubicBezTo>
                    <a:pt x="9" y="123"/>
                    <a:pt x="10" y="122"/>
                    <a:pt x="10" y="121"/>
                  </a:cubicBezTo>
                  <a:cubicBezTo>
                    <a:pt x="14" y="114"/>
                    <a:pt x="16" y="107"/>
                    <a:pt x="20" y="100"/>
                  </a:cubicBezTo>
                  <a:cubicBezTo>
                    <a:pt x="24" y="93"/>
                    <a:pt x="28" y="86"/>
                    <a:pt x="33" y="79"/>
                  </a:cubicBezTo>
                  <a:cubicBezTo>
                    <a:pt x="43" y="66"/>
                    <a:pt x="54" y="53"/>
                    <a:pt x="64" y="40"/>
                  </a:cubicBezTo>
                  <a:cubicBezTo>
                    <a:pt x="69" y="33"/>
                    <a:pt x="74" y="25"/>
                    <a:pt x="79" y="17"/>
                  </a:cubicBezTo>
                  <a:close/>
                </a:path>
              </a:pathLst>
            </a:custGeom>
            <a:solidFill>
              <a:srgbClr val="21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09" name="Freeform 182">
              <a:extLst>
                <a:ext uri="{FF2B5EF4-FFF2-40B4-BE49-F238E27FC236}">
                  <a16:creationId xmlns:a16="http://schemas.microsoft.com/office/drawing/2014/main" id="{FC3172F1-4387-44E0-9B82-58AB75D2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082"/>
              <a:ext cx="80" cy="95"/>
            </a:xfrm>
            <a:custGeom>
              <a:avLst/>
              <a:gdLst>
                <a:gd name="T0" fmla="*/ 39 w 40"/>
                <a:gd name="T1" fmla="*/ 37 h 47"/>
                <a:gd name="T2" fmla="*/ 40 w 40"/>
                <a:gd name="T3" fmla="*/ 43 h 47"/>
                <a:gd name="T4" fmla="*/ 36 w 40"/>
                <a:gd name="T5" fmla="*/ 46 h 47"/>
                <a:gd name="T6" fmla="*/ 34 w 40"/>
                <a:gd name="T7" fmla="*/ 44 h 47"/>
                <a:gd name="T8" fmla="*/ 21 w 40"/>
                <a:gd name="T9" fmla="*/ 21 h 47"/>
                <a:gd name="T10" fmla="*/ 15 w 40"/>
                <a:gd name="T11" fmla="*/ 13 h 47"/>
                <a:gd name="T12" fmla="*/ 9 w 40"/>
                <a:gd name="T13" fmla="*/ 12 h 47"/>
                <a:gd name="T14" fmla="*/ 5 w 40"/>
                <a:gd name="T15" fmla="*/ 9 h 47"/>
                <a:gd name="T16" fmla="*/ 5 w 40"/>
                <a:gd name="T17" fmla="*/ 6 h 47"/>
                <a:gd name="T18" fmla="*/ 2 w 40"/>
                <a:gd name="T19" fmla="*/ 4 h 47"/>
                <a:gd name="T20" fmla="*/ 1 w 40"/>
                <a:gd name="T21" fmla="*/ 1 h 47"/>
                <a:gd name="T22" fmla="*/ 8 w 40"/>
                <a:gd name="T23" fmla="*/ 4 h 47"/>
                <a:gd name="T24" fmla="*/ 10 w 40"/>
                <a:gd name="T25" fmla="*/ 4 h 47"/>
                <a:gd name="T26" fmla="*/ 12 w 40"/>
                <a:gd name="T27" fmla="*/ 2 h 47"/>
                <a:gd name="T28" fmla="*/ 14 w 40"/>
                <a:gd name="T29" fmla="*/ 1 h 47"/>
                <a:gd name="T30" fmla="*/ 25 w 40"/>
                <a:gd name="T31" fmla="*/ 18 h 47"/>
                <a:gd name="T32" fmla="*/ 39 w 40"/>
                <a:gd name="T33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7">
                  <a:moveTo>
                    <a:pt x="39" y="37"/>
                  </a:moveTo>
                  <a:cubicBezTo>
                    <a:pt x="40" y="39"/>
                    <a:pt x="40" y="41"/>
                    <a:pt x="40" y="43"/>
                  </a:cubicBezTo>
                  <a:cubicBezTo>
                    <a:pt x="40" y="45"/>
                    <a:pt x="38" y="47"/>
                    <a:pt x="36" y="46"/>
                  </a:cubicBezTo>
                  <a:cubicBezTo>
                    <a:pt x="35" y="46"/>
                    <a:pt x="34" y="45"/>
                    <a:pt x="34" y="44"/>
                  </a:cubicBezTo>
                  <a:cubicBezTo>
                    <a:pt x="29" y="36"/>
                    <a:pt x="25" y="29"/>
                    <a:pt x="21" y="21"/>
                  </a:cubicBezTo>
                  <a:cubicBezTo>
                    <a:pt x="19" y="18"/>
                    <a:pt x="18" y="14"/>
                    <a:pt x="15" y="13"/>
                  </a:cubicBezTo>
                  <a:cubicBezTo>
                    <a:pt x="13" y="12"/>
                    <a:pt x="11" y="13"/>
                    <a:pt x="9" y="12"/>
                  </a:cubicBezTo>
                  <a:cubicBezTo>
                    <a:pt x="7" y="12"/>
                    <a:pt x="5" y="11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3" y="3"/>
                    <a:pt x="6" y="4"/>
                    <a:pt x="8" y="4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12" y="1"/>
                    <a:pt x="14" y="0"/>
                    <a:pt x="14" y="1"/>
                  </a:cubicBezTo>
                  <a:cubicBezTo>
                    <a:pt x="15" y="7"/>
                    <a:pt x="21" y="13"/>
                    <a:pt x="25" y="18"/>
                  </a:cubicBezTo>
                  <a:cubicBezTo>
                    <a:pt x="30" y="24"/>
                    <a:pt x="35" y="30"/>
                    <a:pt x="39" y="37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0" name="Freeform 183">
              <a:extLst>
                <a:ext uri="{FF2B5EF4-FFF2-40B4-BE49-F238E27FC236}">
                  <a16:creationId xmlns:a16="http://schemas.microsoft.com/office/drawing/2014/main" id="{4D43654C-71ED-4F38-819F-50BAA5C91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116"/>
              <a:ext cx="162" cy="115"/>
            </a:xfrm>
            <a:custGeom>
              <a:avLst/>
              <a:gdLst>
                <a:gd name="T0" fmla="*/ 76 w 80"/>
                <a:gd name="T1" fmla="*/ 7 h 57"/>
                <a:gd name="T2" fmla="*/ 70 w 80"/>
                <a:gd name="T3" fmla="*/ 24 h 57"/>
                <a:gd name="T4" fmla="*/ 39 w 80"/>
                <a:gd name="T5" fmla="*/ 52 h 57"/>
                <a:gd name="T6" fmla="*/ 34 w 80"/>
                <a:gd name="T7" fmla="*/ 56 h 57"/>
                <a:gd name="T8" fmla="*/ 21 w 80"/>
                <a:gd name="T9" fmla="*/ 48 h 57"/>
                <a:gd name="T10" fmla="*/ 9 w 80"/>
                <a:gd name="T11" fmla="*/ 34 h 57"/>
                <a:gd name="T12" fmla="*/ 6 w 80"/>
                <a:gd name="T13" fmla="*/ 29 h 57"/>
                <a:gd name="T14" fmla="*/ 1 w 80"/>
                <a:gd name="T15" fmla="*/ 31 h 57"/>
                <a:gd name="T16" fmla="*/ 1 w 80"/>
                <a:gd name="T17" fmla="*/ 25 h 57"/>
                <a:gd name="T18" fmla="*/ 3 w 80"/>
                <a:gd name="T19" fmla="*/ 20 h 57"/>
                <a:gd name="T20" fmla="*/ 11 w 80"/>
                <a:gd name="T21" fmla="*/ 11 h 57"/>
                <a:gd name="T22" fmla="*/ 13 w 80"/>
                <a:gd name="T23" fmla="*/ 11 h 57"/>
                <a:gd name="T24" fmla="*/ 14 w 80"/>
                <a:gd name="T25" fmla="*/ 14 h 57"/>
                <a:gd name="T26" fmla="*/ 14 w 80"/>
                <a:gd name="T27" fmla="*/ 18 h 57"/>
                <a:gd name="T28" fmla="*/ 20 w 80"/>
                <a:gd name="T29" fmla="*/ 24 h 57"/>
                <a:gd name="T30" fmla="*/ 36 w 80"/>
                <a:gd name="T31" fmla="*/ 30 h 57"/>
                <a:gd name="T32" fmla="*/ 48 w 80"/>
                <a:gd name="T33" fmla="*/ 20 h 57"/>
                <a:gd name="T34" fmla="*/ 65 w 80"/>
                <a:gd name="T35" fmla="*/ 5 h 57"/>
                <a:gd name="T36" fmla="*/ 76 w 80"/>
                <a:gd name="T37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57">
                  <a:moveTo>
                    <a:pt x="76" y="7"/>
                  </a:moveTo>
                  <a:cubicBezTo>
                    <a:pt x="80" y="14"/>
                    <a:pt x="75" y="20"/>
                    <a:pt x="70" y="24"/>
                  </a:cubicBezTo>
                  <a:cubicBezTo>
                    <a:pt x="60" y="34"/>
                    <a:pt x="50" y="43"/>
                    <a:pt x="39" y="52"/>
                  </a:cubicBezTo>
                  <a:cubicBezTo>
                    <a:pt x="38" y="54"/>
                    <a:pt x="36" y="55"/>
                    <a:pt x="34" y="56"/>
                  </a:cubicBezTo>
                  <a:cubicBezTo>
                    <a:pt x="30" y="57"/>
                    <a:pt x="25" y="53"/>
                    <a:pt x="21" y="48"/>
                  </a:cubicBezTo>
                  <a:cubicBezTo>
                    <a:pt x="17" y="44"/>
                    <a:pt x="13" y="39"/>
                    <a:pt x="9" y="34"/>
                  </a:cubicBezTo>
                  <a:cubicBezTo>
                    <a:pt x="8" y="33"/>
                    <a:pt x="7" y="31"/>
                    <a:pt x="6" y="29"/>
                  </a:cubicBezTo>
                  <a:cubicBezTo>
                    <a:pt x="4" y="31"/>
                    <a:pt x="3" y="32"/>
                    <a:pt x="1" y="31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1" y="23"/>
                    <a:pt x="2" y="22"/>
                    <a:pt x="3" y="20"/>
                  </a:cubicBezTo>
                  <a:cubicBezTo>
                    <a:pt x="6" y="17"/>
                    <a:pt x="8" y="11"/>
                    <a:pt x="11" y="11"/>
                  </a:cubicBezTo>
                  <a:cubicBezTo>
                    <a:pt x="12" y="11"/>
                    <a:pt x="12" y="10"/>
                    <a:pt x="13" y="11"/>
                  </a:cubicBezTo>
                  <a:cubicBezTo>
                    <a:pt x="14" y="11"/>
                    <a:pt x="14" y="12"/>
                    <a:pt x="14" y="14"/>
                  </a:cubicBezTo>
                  <a:cubicBezTo>
                    <a:pt x="15" y="15"/>
                    <a:pt x="14" y="17"/>
                    <a:pt x="14" y="18"/>
                  </a:cubicBezTo>
                  <a:cubicBezTo>
                    <a:pt x="16" y="20"/>
                    <a:pt x="18" y="22"/>
                    <a:pt x="20" y="24"/>
                  </a:cubicBezTo>
                  <a:cubicBezTo>
                    <a:pt x="25" y="28"/>
                    <a:pt x="31" y="35"/>
                    <a:pt x="36" y="30"/>
                  </a:cubicBezTo>
                  <a:cubicBezTo>
                    <a:pt x="39" y="28"/>
                    <a:pt x="46" y="24"/>
                    <a:pt x="48" y="20"/>
                  </a:cubicBezTo>
                  <a:cubicBezTo>
                    <a:pt x="53" y="13"/>
                    <a:pt x="58" y="7"/>
                    <a:pt x="65" y="5"/>
                  </a:cubicBezTo>
                  <a:cubicBezTo>
                    <a:pt x="70" y="4"/>
                    <a:pt x="72" y="0"/>
                    <a:pt x="76" y="7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1" name="Freeform 184">
              <a:extLst>
                <a:ext uri="{FF2B5EF4-FFF2-40B4-BE49-F238E27FC236}">
                  <a16:creationId xmlns:a16="http://schemas.microsoft.com/office/drawing/2014/main" id="{A779EC3B-2807-4254-8A35-8C0CCA145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100"/>
              <a:ext cx="149" cy="224"/>
            </a:xfrm>
            <a:custGeom>
              <a:avLst/>
              <a:gdLst>
                <a:gd name="T0" fmla="*/ 45 w 74"/>
                <a:gd name="T1" fmla="*/ 110 h 111"/>
                <a:gd name="T2" fmla="*/ 64 w 74"/>
                <a:gd name="T3" fmla="*/ 109 h 111"/>
                <a:gd name="T4" fmla="*/ 70 w 74"/>
                <a:gd name="T5" fmla="*/ 106 h 111"/>
                <a:gd name="T6" fmla="*/ 73 w 74"/>
                <a:gd name="T7" fmla="*/ 103 h 111"/>
                <a:gd name="T8" fmla="*/ 74 w 74"/>
                <a:gd name="T9" fmla="*/ 98 h 111"/>
                <a:gd name="T10" fmla="*/ 63 w 74"/>
                <a:gd name="T11" fmla="*/ 53 h 111"/>
                <a:gd name="T12" fmla="*/ 57 w 74"/>
                <a:gd name="T13" fmla="*/ 21 h 111"/>
                <a:gd name="T14" fmla="*/ 54 w 74"/>
                <a:gd name="T15" fmla="*/ 2 h 111"/>
                <a:gd name="T16" fmla="*/ 53 w 74"/>
                <a:gd name="T17" fmla="*/ 0 h 111"/>
                <a:gd name="T18" fmla="*/ 51 w 74"/>
                <a:gd name="T19" fmla="*/ 0 h 111"/>
                <a:gd name="T20" fmla="*/ 31 w 74"/>
                <a:gd name="T21" fmla="*/ 3 h 111"/>
                <a:gd name="T22" fmla="*/ 16 w 74"/>
                <a:gd name="T23" fmla="*/ 8 h 111"/>
                <a:gd name="T24" fmla="*/ 12 w 74"/>
                <a:gd name="T25" fmla="*/ 11 h 111"/>
                <a:gd name="T26" fmla="*/ 11 w 74"/>
                <a:gd name="T27" fmla="*/ 15 h 111"/>
                <a:gd name="T28" fmla="*/ 3 w 74"/>
                <a:gd name="T29" fmla="*/ 55 h 111"/>
                <a:gd name="T30" fmla="*/ 1 w 74"/>
                <a:gd name="T31" fmla="*/ 81 h 111"/>
                <a:gd name="T32" fmla="*/ 0 w 74"/>
                <a:gd name="T33" fmla="*/ 109 h 111"/>
                <a:gd name="T34" fmla="*/ 0 w 74"/>
                <a:gd name="T35" fmla="*/ 111 h 111"/>
                <a:gd name="T36" fmla="*/ 45 w 74"/>
                <a:gd name="T37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4" h="111">
                  <a:moveTo>
                    <a:pt x="45" y="110"/>
                  </a:moveTo>
                  <a:cubicBezTo>
                    <a:pt x="51" y="110"/>
                    <a:pt x="57" y="110"/>
                    <a:pt x="64" y="109"/>
                  </a:cubicBezTo>
                  <a:cubicBezTo>
                    <a:pt x="66" y="108"/>
                    <a:pt x="68" y="107"/>
                    <a:pt x="70" y="106"/>
                  </a:cubicBezTo>
                  <a:cubicBezTo>
                    <a:pt x="71" y="106"/>
                    <a:pt x="73" y="105"/>
                    <a:pt x="73" y="103"/>
                  </a:cubicBezTo>
                  <a:cubicBezTo>
                    <a:pt x="74" y="102"/>
                    <a:pt x="74" y="100"/>
                    <a:pt x="74" y="98"/>
                  </a:cubicBezTo>
                  <a:cubicBezTo>
                    <a:pt x="72" y="83"/>
                    <a:pt x="67" y="68"/>
                    <a:pt x="63" y="53"/>
                  </a:cubicBezTo>
                  <a:cubicBezTo>
                    <a:pt x="61" y="43"/>
                    <a:pt x="59" y="32"/>
                    <a:pt x="57" y="21"/>
                  </a:cubicBezTo>
                  <a:cubicBezTo>
                    <a:pt x="56" y="14"/>
                    <a:pt x="55" y="8"/>
                    <a:pt x="54" y="2"/>
                  </a:cubicBezTo>
                  <a:cubicBezTo>
                    <a:pt x="54" y="2"/>
                    <a:pt x="54" y="1"/>
                    <a:pt x="53" y="0"/>
                  </a:cubicBezTo>
                  <a:cubicBezTo>
                    <a:pt x="52" y="0"/>
                    <a:pt x="52" y="0"/>
                    <a:pt x="51" y="0"/>
                  </a:cubicBezTo>
                  <a:cubicBezTo>
                    <a:pt x="44" y="1"/>
                    <a:pt x="37" y="2"/>
                    <a:pt x="31" y="3"/>
                  </a:cubicBezTo>
                  <a:cubicBezTo>
                    <a:pt x="25" y="4"/>
                    <a:pt x="20" y="5"/>
                    <a:pt x="16" y="8"/>
                  </a:cubicBezTo>
                  <a:cubicBezTo>
                    <a:pt x="14" y="9"/>
                    <a:pt x="13" y="10"/>
                    <a:pt x="12" y="11"/>
                  </a:cubicBezTo>
                  <a:cubicBezTo>
                    <a:pt x="12" y="12"/>
                    <a:pt x="11" y="14"/>
                    <a:pt x="11" y="15"/>
                  </a:cubicBezTo>
                  <a:cubicBezTo>
                    <a:pt x="10" y="29"/>
                    <a:pt x="5" y="42"/>
                    <a:pt x="3" y="55"/>
                  </a:cubicBezTo>
                  <a:cubicBezTo>
                    <a:pt x="2" y="64"/>
                    <a:pt x="1" y="73"/>
                    <a:pt x="1" y="81"/>
                  </a:cubicBezTo>
                  <a:cubicBezTo>
                    <a:pt x="1" y="91"/>
                    <a:pt x="0" y="100"/>
                    <a:pt x="0" y="109"/>
                  </a:cubicBezTo>
                  <a:cubicBezTo>
                    <a:pt x="0" y="110"/>
                    <a:pt x="0" y="110"/>
                    <a:pt x="0" y="111"/>
                  </a:cubicBezTo>
                  <a:cubicBezTo>
                    <a:pt x="15" y="110"/>
                    <a:pt x="30" y="110"/>
                    <a:pt x="45" y="11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2" name="Freeform 185">
              <a:extLst>
                <a:ext uri="{FF2B5EF4-FFF2-40B4-BE49-F238E27FC236}">
                  <a16:creationId xmlns:a16="http://schemas.microsoft.com/office/drawing/2014/main" id="{F63A70E5-25CC-4F75-A88C-9688CE1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2003"/>
              <a:ext cx="87" cy="97"/>
            </a:xfrm>
            <a:custGeom>
              <a:avLst/>
              <a:gdLst>
                <a:gd name="T0" fmla="*/ 23 w 43"/>
                <a:gd name="T1" fmla="*/ 1 h 48"/>
                <a:gd name="T2" fmla="*/ 11 w 43"/>
                <a:gd name="T3" fmla="*/ 0 h 48"/>
                <a:gd name="T4" fmla="*/ 2 w 43"/>
                <a:gd name="T5" fmla="*/ 16 h 48"/>
                <a:gd name="T6" fmla="*/ 1 w 43"/>
                <a:gd name="T7" fmla="*/ 31 h 48"/>
                <a:gd name="T8" fmla="*/ 10 w 43"/>
                <a:gd name="T9" fmla="*/ 44 h 48"/>
                <a:gd name="T10" fmla="*/ 32 w 43"/>
                <a:gd name="T11" fmla="*/ 43 h 48"/>
                <a:gd name="T12" fmla="*/ 42 w 43"/>
                <a:gd name="T13" fmla="*/ 23 h 48"/>
                <a:gd name="T14" fmla="*/ 39 w 43"/>
                <a:gd name="T15" fmla="*/ 4 h 48"/>
                <a:gd name="T16" fmla="*/ 23 w 43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48">
                  <a:moveTo>
                    <a:pt x="23" y="1"/>
                  </a:moveTo>
                  <a:cubicBezTo>
                    <a:pt x="19" y="0"/>
                    <a:pt x="15" y="0"/>
                    <a:pt x="11" y="0"/>
                  </a:cubicBezTo>
                  <a:cubicBezTo>
                    <a:pt x="6" y="4"/>
                    <a:pt x="3" y="10"/>
                    <a:pt x="2" y="16"/>
                  </a:cubicBezTo>
                  <a:cubicBezTo>
                    <a:pt x="1" y="21"/>
                    <a:pt x="0" y="26"/>
                    <a:pt x="1" y="31"/>
                  </a:cubicBezTo>
                  <a:cubicBezTo>
                    <a:pt x="3" y="36"/>
                    <a:pt x="5" y="41"/>
                    <a:pt x="10" y="44"/>
                  </a:cubicBezTo>
                  <a:cubicBezTo>
                    <a:pt x="16" y="48"/>
                    <a:pt x="25" y="47"/>
                    <a:pt x="32" y="43"/>
                  </a:cubicBezTo>
                  <a:cubicBezTo>
                    <a:pt x="38" y="38"/>
                    <a:pt x="42" y="31"/>
                    <a:pt x="42" y="23"/>
                  </a:cubicBezTo>
                  <a:cubicBezTo>
                    <a:pt x="43" y="16"/>
                    <a:pt x="41" y="10"/>
                    <a:pt x="39" y="4"/>
                  </a:cubicBezTo>
                  <a:cubicBezTo>
                    <a:pt x="34" y="2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3" name="Freeform 186">
              <a:extLst>
                <a:ext uri="{FF2B5EF4-FFF2-40B4-BE49-F238E27FC236}">
                  <a16:creationId xmlns:a16="http://schemas.microsoft.com/office/drawing/2014/main" id="{7FE98AFA-1198-4FFA-9DF4-AFEDE274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098"/>
              <a:ext cx="36" cy="36"/>
            </a:xfrm>
            <a:custGeom>
              <a:avLst/>
              <a:gdLst>
                <a:gd name="T0" fmla="*/ 1 w 18"/>
                <a:gd name="T1" fmla="*/ 6 h 18"/>
                <a:gd name="T2" fmla="*/ 1 w 18"/>
                <a:gd name="T3" fmla="*/ 4 h 18"/>
                <a:gd name="T4" fmla="*/ 2 w 18"/>
                <a:gd name="T5" fmla="*/ 4 h 18"/>
                <a:gd name="T6" fmla="*/ 16 w 18"/>
                <a:gd name="T7" fmla="*/ 0 h 18"/>
                <a:gd name="T8" fmla="*/ 18 w 18"/>
                <a:gd name="T9" fmla="*/ 3 h 18"/>
                <a:gd name="T10" fmla="*/ 18 w 18"/>
                <a:gd name="T11" fmla="*/ 4 h 18"/>
                <a:gd name="T12" fmla="*/ 17 w 18"/>
                <a:gd name="T13" fmla="*/ 6 h 18"/>
                <a:gd name="T14" fmla="*/ 13 w 18"/>
                <a:gd name="T15" fmla="*/ 10 h 18"/>
                <a:gd name="T16" fmla="*/ 1 w 18"/>
                <a:gd name="T17" fmla="*/ 18 h 18"/>
                <a:gd name="T18" fmla="*/ 1 w 18"/>
                <a:gd name="T19" fmla="*/ 12 h 18"/>
                <a:gd name="T20" fmla="*/ 1 w 18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" y="6"/>
                  </a:moveTo>
                  <a:cubicBezTo>
                    <a:pt x="1" y="5"/>
                    <a:pt x="1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11" y="1"/>
                    <a:pt x="16" y="0"/>
                  </a:cubicBezTo>
                  <a:cubicBezTo>
                    <a:pt x="16" y="1"/>
                    <a:pt x="17" y="2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6" y="7"/>
                    <a:pt x="14" y="8"/>
                    <a:pt x="13" y="10"/>
                  </a:cubicBezTo>
                  <a:cubicBezTo>
                    <a:pt x="9" y="12"/>
                    <a:pt x="5" y="16"/>
                    <a:pt x="1" y="18"/>
                  </a:cubicBezTo>
                  <a:cubicBezTo>
                    <a:pt x="0" y="16"/>
                    <a:pt x="1" y="14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4" name="Freeform 187">
              <a:extLst>
                <a:ext uri="{FF2B5EF4-FFF2-40B4-BE49-F238E27FC236}">
                  <a16:creationId xmlns:a16="http://schemas.microsoft.com/office/drawing/2014/main" id="{8DA37D2A-2A33-4678-8B74-397E65B3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104"/>
              <a:ext cx="22" cy="28"/>
            </a:xfrm>
            <a:custGeom>
              <a:avLst/>
              <a:gdLst>
                <a:gd name="T0" fmla="*/ 11 w 11"/>
                <a:gd name="T1" fmla="*/ 3 h 14"/>
                <a:gd name="T2" fmla="*/ 10 w 11"/>
                <a:gd name="T3" fmla="*/ 1 h 14"/>
                <a:gd name="T4" fmla="*/ 7 w 11"/>
                <a:gd name="T5" fmla="*/ 0 h 14"/>
                <a:gd name="T6" fmla="*/ 5 w 11"/>
                <a:gd name="T7" fmla="*/ 2 h 14"/>
                <a:gd name="T8" fmla="*/ 0 w 11"/>
                <a:gd name="T9" fmla="*/ 6 h 14"/>
                <a:gd name="T10" fmla="*/ 0 w 11"/>
                <a:gd name="T11" fmla="*/ 7 h 14"/>
                <a:gd name="T12" fmla="*/ 0 w 11"/>
                <a:gd name="T13" fmla="*/ 7 h 14"/>
                <a:gd name="T14" fmla="*/ 4 w 11"/>
                <a:gd name="T15" fmla="*/ 11 h 14"/>
                <a:gd name="T16" fmla="*/ 7 w 11"/>
                <a:gd name="T17" fmla="*/ 13 h 14"/>
                <a:gd name="T18" fmla="*/ 11 w 11"/>
                <a:gd name="T19" fmla="*/ 11 h 14"/>
                <a:gd name="T20" fmla="*/ 11 w 11"/>
                <a:gd name="T2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4">
                  <a:moveTo>
                    <a:pt x="11" y="3"/>
                  </a:moveTo>
                  <a:cubicBezTo>
                    <a:pt x="11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3" y="3"/>
                    <a:pt x="2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3" y="10"/>
                    <a:pt x="4" y="11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9" y="14"/>
                    <a:pt x="11" y="14"/>
                    <a:pt x="11" y="11"/>
                  </a:cubicBezTo>
                  <a:cubicBezTo>
                    <a:pt x="11" y="9"/>
                    <a:pt x="11" y="6"/>
                    <a:pt x="11" y="3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5" name="Freeform 188">
              <a:extLst>
                <a:ext uri="{FF2B5EF4-FFF2-40B4-BE49-F238E27FC236}">
                  <a16:creationId xmlns:a16="http://schemas.microsoft.com/office/drawing/2014/main" id="{06818D26-9EAA-43BE-A46B-A1D1C8D02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136"/>
              <a:ext cx="5" cy="73"/>
            </a:xfrm>
            <a:custGeom>
              <a:avLst/>
              <a:gdLst>
                <a:gd name="T0" fmla="*/ 0 w 2"/>
                <a:gd name="T1" fmla="*/ 7 h 36"/>
                <a:gd name="T2" fmla="*/ 2 w 2"/>
                <a:gd name="T3" fmla="*/ 35 h 36"/>
                <a:gd name="T4" fmla="*/ 2 w 2"/>
                <a:gd name="T5" fmla="*/ 36 h 36"/>
                <a:gd name="T6" fmla="*/ 1 w 2"/>
                <a:gd name="T7" fmla="*/ 19 h 36"/>
                <a:gd name="T8" fmla="*/ 2 w 2"/>
                <a:gd name="T9" fmla="*/ 5 h 36"/>
                <a:gd name="T10" fmla="*/ 1 w 2"/>
                <a:gd name="T11" fmla="*/ 1 h 36"/>
                <a:gd name="T12" fmla="*/ 0 w 2"/>
                <a:gd name="T13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6">
                  <a:moveTo>
                    <a:pt x="0" y="7"/>
                  </a:moveTo>
                  <a:cubicBezTo>
                    <a:pt x="0" y="17"/>
                    <a:pt x="1" y="26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0"/>
                    <a:pt x="2" y="25"/>
                    <a:pt x="1" y="19"/>
                  </a:cubicBezTo>
                  <a:cubicBezTo>
                    <a:pt x="1" y="15"/>
                    <a:pt x="1" y="10"/>
                    <a:pt x="2" y="5"/>
                  </a:cubicBezTo>
                  <a:cubicBezTo>
                    <a:pt x="2" y="5"/>
                    <a:pt x="2" y="0"/>
                    <a:pt x="1" y="1"/>
                  </a:cubicBezTo>
                  <a:cubicBezTo>
                    <a:pt x="0" y="1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6" name="Freeform 189">
              <a:extLst>
                <a:ext uri="{FF2B5EF4-FFF2-40B4-BE49-F238E27FC236}">
                  <a16:creationId xmlns:a16="http://schemas.microsoft.com/office/drawing/2014/main" id="{AF457FDE-7439-4092-8B8E-244BCC3F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209"/>
              <a:ext cx="40" cy="51"/>
            </a:xfrm>
            <a:custGeom>
              <a:avLst/>
              <a:gdLst>
                <a:gd name="T0" fmla="*/ 19 w 20"/>
                <a:gd name="T1" fmla="*/ 10 h 25"/>
                <a:gd name="T2" fmla="*/ 18 w 20"/>
                <a:gd name="T3" fmla="*/ 3 h 25"/>
                <a:gd name="T4" fmla="*/ 12 w 20"/>
                <a:gd name="T5" fmla="*/ 0 h 25"/>
                <a:gd name="T6" fmla="*/ 4 w 20"/>
                <a:gd name="T7" fmla="*/ 0 h 25"/>
                <a:gd name="T8" fmla="*/ 2 w 20"/>
                <a:gd name="T9" fmla="*/ 0 h 25"/>
                <a:gd name="T10" fmla="*/ 0 w 20"/>
                <a:gd name="T11" fmla="*/ 5 h 25"/>
                <a:gd name="T12" fmla="*/ 1 w 20"/>
                <a:gd name="T13" fmla="*/ 19 h 25"/>
                <a:gd name="T14" fmla="*/ 2 w 20"/>
                <a:gd name="T15" fmla="*/ 21 h 25"/>
                <a:gd name="T16" fmla="*/ 7 w 20"/>
                <a:gd name="T17" fmla="*/ 24 h 25"/>
                <a:gd name="T18" fmla="*/ 13 w 20"/>
                <a:gd name="T19" fmla="*/ 24 h 25"/>
                <a:gd name="T20" fmla="*/ 16 w 20"/>
                <a:gd name="T21" fmla="*/ 21 h 25"/>
                <a:gd name="T22" fmla="*/ 19 w 20"/>
                <a:gd name="T2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5">
                  <a:moveTo>
                    <a:pt x="19" y="10"/>
                  </a:moveTo>
                  <a:cubicBezTo>
                    <a:pt x="19" y="7"/>
                    <a:pt x="20" y="5"/>
                    <a:pt x="18" y="3"/>
                  </a:cubicBezTo>
                  <a:cubicBezTo>
                    <a:pt x="17" y="1"/>
                    <a:pt x="14" y="1"/>
                    <a:pt x="12" y="0"/>
                  </a:cubicBezTo>
                  <a:cubicBezTo>
                    <a:pt x="9" y="0"/>
                    <a:pt x="7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0"/>
                    <a:pt x="0" y="14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3"/>
                    <a:pt x="5" y="24"/>
                    <a:pt x="7" y="24"/>
                  </a:cubicBezTo>
                  <a:cubicBezTo>
                    <a:pt x="9" y="24"/>
                    <a:pt x="11" y="25"/>
                    <a:pt x="13" y="24"/>
                  </a:cubicBezTo>
                  <a:cubicBezTo>
                    <a:pt x="15" y="24"/>
                    <a:pt x="15" y="23"/>
                    <a:pt x="16" y="21"/>
                  </a:cubicBezTo>
                  <a:cubicBezTo>
                    <a:pt x="17" y="17"/>
                    <a:pt x="18" y="13"/>
                    <a:pt x="19" y="10"/>
                  </a:cubicBezTo>
                  <a:close/>
                </a:path>
              </a:pathLst>
            </a:custGeom>
            <a:solidFill>
              <a:srgbClr val="EFD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7" name="Freeform 190">
              <a:extLst>
                <a:ext uri="{FF2B5EF4-FFF2-40B4-BE49-F238E27FC236}">
                  <a16:creationId xmlns:a16="http://schemas.microsoft.com/office/drawing/2014/main" id="{19435D5E-2439-4050-9273-3ACD18C2D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211"/>
              <a:ext cx="28" cy="6"/>
            </a:xfrm>
            <a:custGeom>
              <a:avLst/>
              <a:gdLst>
                <a:gd name="T0" fmla="*/ 9 w 14"/>
                <a:gd name="T1" fmla="*/ 0 h 3"/>
                <a:gd name="T2" fmla="*/ 2 w 14"/>
                <a:gd name="T3" fmla="*/ 0 h 3"/>
                <a:gd name="T4" fmla="*/ 1 w 14"/>
                <a:gd name="T5" fmla="*/ 0 h 3"/>
                <a:gd name="T6" fmla="*/ 0 w 14"/>
                <a:gd name="T7" fmla="*/ 0 h 3"/>
                <a:gd name="T8" fmla="*/ 0 w 14"/>
                <a:gd name="T9" fmla="*/ 1 h 3"/>
                <a:gd name="T10" fmla="*/ 0 w 14"/>
                <a:gd name="T11" fmla="*/ 1 h 3"/>
                <a:gd name="T12" fmla="*/ 0 w 14"/>
                <a:gd name="T13" fmla="*/ 1 h 3"/>
                <a:gd name="T14" fmla="*/ 9 w 14"/>
                <a:gd name="T15" fmla="*/ 3 h 3"/>
                <a:gd name="T16" fmla="*/ 12 w 14"/>
                <a:gd name="T17" fmla="*/ 3 h 3"/>
                <a:gd name="T18" fmla="*/ 14 w 14"/>
                <a:gd name="T19" fmla="*/ 3 h 3"/>
                <a:gd name="T20" fmla="*/ 13 w 14"/>
                <a:gd name="T21" fmla="*/ 1 h 3"/>
                <a:gd name="T22" fmla="*/ 9 w 14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3">
                  <a:moveTo>
                    <a:pt x="9" y="0"/>
                  </a:moveTo>
                  <a:cubicBezTo>
                    <a:pt x="7" y="0"/>
                    <a:pt x="5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9" y="3"/>
                  </a:cubicBezTo>
                  <a:cubicBezTo>
                    <a:pt x="10" y="3"/>
                    <a:pt x="11" y="3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0C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8" name="Freeform 191">
              <a:extLst>
                <a:ext uri="{FF2B5EF4-FFF2-40B4-BE49-F238E27FC236}">
                  <a16:creationId xmlns:a16="http://schemas.microsoft.com/office/drawing/2014/main" id="{3EF98EF6-1BE6-4B11-BBDE-F5A7658D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213"/>
              <a:ext cx="93" cy="26"/>
            </a:xfrm>
            <a:custGeom>
              <a:avLst/>
              <a:gdLst>
                <a:gd name="T0" fmla="*/ 42 w 46"/>
                <a:gd name="T1" fmla="*/ 0 h 13"/>
                <a:gd name="T2" fmla="*/ 43 w 46"/>
                <a:gd name="T3" fmla="*/ 1 h 13"/>
                <a:gd name="T4" fmla="*/ 44 w 46"/>
                <a:gd name="T5" fmla="*/ 2 h 13"/>
                <a:gd name="T6" fmla="*/ 46 w 46"/>
                <a:gd name="T7" fmla="*/ 8 h 13"/>
                <a:gd name="T8" fmla="*/ 45 w 46"/>
                <a:gd name="T9" fmla="*/ 9 h 13"/>
                <a:gd name="T10" fmla="*/ 44 w 46"/>
                <a:gd name="T11" fmla="*/ 10 h 13"/>
                <a:gd name="T12" fmla="*/ 23 w 46"/>
                <a:gd name="T13" fmla="*/ 13 h 13"/>
                <a:gd name="T14" fmla="*/ 9 w 46"/>
                <a:gd name="T15" fmla="*/ 13 h 13"/>
                <a:gd name="T16" fmla="*/ 3 w 46"/>
                <a:gd name="T17" fmla="*/ 8 h 13"/>
                <a:gd name="T18" fmla="*/ 9 w 46"/>
                <a:gd name="T19" fmla="*/ 6 h 13"/>
                <a:gd name="T20" fmla="*/ 15 w 46"/>
                <a:gd name="T21" fmla="*/ 5 h 13"/>
                <a:gd name="T22" fmla="*/ 42 w 46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3">
                  <a:moveTo>
                    <a:pt x="42" y="0"/>
                  </a:moveTo>
                  <a:cubicBezTo>
                    <a:pt x="42" y="0"/>
                    <a:pt x="43" y="0"/>
                    <a:pt x="43" y="1"/>
                  </a:cubicBezTo>
                  <a:cubicBezTo>
                    <a:pt x="44" y="1"/>
                    <a:pt x="44" y="1"/>
                    <a:pt x="44" y="2"/>
                  </a:cubicBezTo>
                  <a:cubicBezTo>
                    <a:pt x="45" y="4"/>
                    <a:pt x="45" y="6"/>
                    <a:pt x="46" y="8"/>
                  </a:cubicBezTo>
                  <a:cubicBezTo>
                    <a:pt x="46" y="8"/>
                    <a:pt x="46" y="9"/>
                    <a:pt x="45" y="9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37" y="12"/>
                    <a:pt x="30" y="12"/>
                    <a:pt x="23" y="13"/>
                  </a:cubicBezTo>
                  <a:cubicBezTo>
                    <a:pt x="19" y="13"/>
                    <a:pt x="14" y="13"/>
                    <a:pt x="9" y="13"/>
                  </a:cubicBezTo>
                  <a:cubicBezTo>
                    <a:pt x="7" y="13"/>
                    <a:pt x="0" y="11"/>
                    <a:pt x="3" y="8"/>
                  </a:cubicBezTo>
                  <a:cubicBezTo>
                    <a:pt x="4" y="7"/>
                    <a:pt x="7" y="7"/>
                    <a:pt x="9" y="6"/>
                  </a:cubicBezTo>
                  <a:cubicBezTo>
                    <a:pt x="11" y="6"/>
                    <a:pt x="13" y="6"/>
                    <a:pt x="15" y="5"/>
                  </a:cubicBezTo>
                  <a:cubicBezTo>
                    <a:pt x="24" y="4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19" name="Freeform 192">
              <a:extLst>
                <a:ext uri="{FF2B5EF4-FFF2-40B4-BE49-F238E27FC236}">
                  <a16:creationId xmlns:a16="http://schemas.microsoft.com/office/drawing/2014/main" id="{39227EF4-0E4E-432E-8470-C3C9B20D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223"/>
              <a:ext cx="44" cy="27"/>
            </a:xfrm>
            <a:custGeom>
              <a:avLst/>
              <a:gdLst>
                <a:gd name="T0" fmla="*/ 13 w 22"/>
                <a:gd name="T1" fmla="*/ 2 h 13"/>
                <a:gd name="T2" fmla="*/ 11 w 22"/>
                <a:gd name="T3" fmla="*/ 1 h 13"/>
                <a:gd name="T4" fmla="*/ 8 w 22"/>
                <a:gd name="T5" fmla="*/ 1 h 13"/>
                <a:gd name="T6" fmla="*/ 5 w 22"/>
                <a:gd name="T7" fmla="*/ 1 h 13"/>
                <a:gd name="T8" fmla="*/ 3 w 22"/>
                <a:gd name="T9" fmla="*/ 1 h 13"/>
                <a:gd name="T10" fmla="*/ 2 w 22"/>
                <a:gd name="T11" fmla="*/ 2 h 13"/>
                <a:gd name="T12" fmla="*/ 0 w 22"/>
                <a:gd name="T13" fmla="*/ 7 h 13"/>
                <a:gd name="T14" fmla="*/ 2 w 22"/>
                <a:gd name="T15" fmla="*/ 12 h 13"/>
                <a:gd name="T16" fmla="*/ 7 w 22"/>
                <a:gd name="T17" fmla="*/ 12 h 13"/>
                <a:gd name="T18" fmla="*/ 10 w 22"/>
                <a:gd name="T19" fmla="*/ 12 h 13"/>
                <a:gd name="T20" fmla="*/ 16 w 22"/>
                <a:gd name="T21" fmla="*/ 10 h 13"/>
                <a:gd name="T22" fmla="*/ 19 w 22"/>
                <a:gd name="T23" fmla="*/ 8 h 13"/>
                <a:gd name="T24" fmla="*/ 22 w 22"/>
                <a:gd name="T25" fmla="*/ 5 h 13"/>
                <a:gd name="T26" fmla="*/ 21 w 22"/>
                <a:gd name="T27" fmla="*/ 2 h 13"/>
                <a:gd name="T28" fmla="*/ 13 w 22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3">
                  <a:moveTo>
                    <a:pt x="13" y="2"/>
                  </a:moveTo>
                  <a:cubicBezTo>
                    <a:pt x="13" y="1"/>
                    <a:pt x="12" y="1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4"/>
                    <a:pt x="0" y="6"/>
                    <a:pt x="0" y="7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4" y="13"/>
                    <a:pt x="5" y="13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2" y="11"/>
                    <a:pt x="14" y="11"/>
                    <a:pt x="16" y="10"/>
                  </a:cubicBezTo>
                  <a:cubicBezTo>
                    <a:pt x="17" y="9"/>
                    <a:pt x="18" y="8"/>
                    <a:pt x="19" y="8"/>
                  </a:cubicBezTo>
                  <a:cubicBezTo>
                    <a:pt x="21" y="7"/>
                    <a:pt x="22" y="7"/>
                    <a:pt x="22" y="5"/>
                  </a:cubicBezTo>
                  <a:cubicBezTo>
                    <a:pt x="22" y="4"/>
                    <a:pt x="22" y="3"/>
                    <a:pt x="21" y="2"/>
                  </a:cubicBezTo>
                  <a:cubicBezTo>
                    <a:pt x="19" y="0"/>
                    <a:pt x="16" y="2"/>
                    <a:pt x="13" y="2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0" name="Freeform 193">
              <a:extLst>
                <a:ext uri="{FF2B5EF4-FFF2-40B4-BE49-F238E27FC236}">
                  <a16:creationId xmlns:a16="http://schemas.microsoft.com/office/drawing/2014/main" id="{30BFFAC2-B4D3-4BA3-9665-C1D59083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104"/>
              <a:ext cx="74" cy="146"/>
            </a:xfrm>
            <a:custGeom>
              <a:avLst/>
              <a:gdLst>
                <a:gd name="T0" fmla="*/ 36 w 37"/>
                <a:gd name="T1" fmla="*/ 49 h 72"/>
                <a:gd name="T2" fmla="*/ 36 w 37"/>
                <a:gd name="T3" fmla="*/ 44 h 72"/>
                <a:gd name="T4" fmla="*/ 34 w 37"/>
                <a:gd name="T5" fmla="*/ 36 h 72"/>
                <a:gd name="T6" fmla="*/ 30 w 37"/>
                <a:gd name="T7" fmla="*/ 25 h 72"/>
                <a:gd name="T8" fmla="*/ 22 w 37"/>
                <a:gd name="T9" fmla="*/ 8 h 72"/>
                <a:gd name="T10" fmla="*/ 11 w 37"/>
                <a:gd name="T11" fmla="*/ 0 h 72"/>
                <a:gd name="T12" fmla="*/ 9 w 37"/>
                <a:gd name="T13" fmla="*/ 1 h 72"/>
                <a:gd name="T14" fmla="*/ 7 w 37"/>
                <a:gd name="T15" fmla="*/ 3 h 72"/>
                <a:gd name="T16" fmla="*/ 2 w 37"/>
                <a:gd name="T17" fmla="*/ 18 h 72"/>
                <a:gd name="T18" fmla="*/ 5 w 37"/>
                <a:gd name="T19" fmla="*/ 26 h 72"/>
                <a:gd name="T20" fmla="*/ 18 w 37"/>
                <a:gd name="T21" fmla="*/ 51 h 72"/>
                <a:gd name="T22" fmla="*/ 19 w 37"/>
                <a:gd name="T23" fmla="*/ 51 h 72"/>
                <a:gd name="T24" fmla="*/ 7 w 37"/>
                <a:gd name="T25" fmla="*/ 53 h 72"/>
                <a:gd name="T26" fmla="*/ 1 w 37"/>
                <a:gd name="T27" fmla="*/ 52 h 72"/>
                <a:gd name="T28" fmla="*/ 0 w 37"/>
                <a:gd name="T29" fmla="*/ 55 h 72"/>
                <a:gd name="T30" fmla="*/ 3 w 37"/>
                <a:gd name="T31" fmla="*/ 65 h 72"/>
                <a:gd name="T32" fmla="*/ 7 w 37"/>
                <a:gd name="T33" fmla="*/ 71 h 72"/>
                <a:gd name="T34" fmla="*/ 11 w 37"/>
                <a:gd name="T35" fmla="*/ 71 h 72"/>
                <a:gd name="T36" fmla="*/ 12 w 37"/>
                <a:gd name="T37" fmla="*/ 68 h 72"/>
                <a:gd name="T38" fmla="*/ 12 w 37"/>
                <a:gd name="T39" fmla="*/ 67 h 72"/>
                <a:gd name="T40" fmla="*/ 33 w 37"/>
                <a:gd name="T41" fmla="*/ 62 h 72"/>
                <a:gd name="T42" fmla="*/ 36 w 37"/>
                <a:gd name="T43" fmla="*/ 4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72">
                  <a:moveTo>
                    <a:pt x="36" y="49"/>
                  </a:moveTo>
                  <a:cubicBezTo>
                    <a:pt x="36" y="47"/>
                    <a:pt x="36" y="46"/>
                    <a:pt x="36" y="44"/>
                  </a:cubicBezTo>
                  <a:cubicBezTo>
                    <a:pt x="35" y="41"/>
                    <a:pt x="35" y="38"/>
                    <a:pt x="34" y="36"/>
                  </a:cubicBezTo>
                  <a:cubicBezTo>
                    <a:pt x="34" y="32"/>
                    <a:pt x="32" y="29"/>
                    <a:pt x="30" y="25"/>
                  </a:cubicBezTo>
                  <a:cubicBezTo>
                    <a:pt x="27" y="20"/>
                    <a:pt x="25" y="14"/>
                    <a:pt x="22" y="8"/>
                  </a:cubicBezTo>
                  <a:cubicBezTo>
                    <a:pt x="20" y="3"/>
                    <a:pt x="17" y="0"/>
                    <a:pt x="11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4" y="8"/>
                    <a:pt x="2" y="13"/>
                    <a:pt x="2" y="18"/>
                  </a:cubicBezTo>
                  <a:cubicBezTo>
                    <a:pt x="2" y="21"/>
                    <a:pt x="3" y="24"/>
                    <a:pt x="5" y="26"/>
                  </a:cubicBezTo>
                  <a:cubicBezTo>
                    <a:pt x="10" y="35"/>
                    <a:pt x="15" y="41"/>
                    <a:pt x="18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52"/>
                    <a:pt x="11" y="52"/>
                    <a:pt x="7" y="53"/>
                  </a:cubicBezTo>
                  <a:cubicBezTo>
                    <a:pt x="6" y="51"/>
                    <a:pt x="4" y="50"/>
                    <a:pt x="1" y="52"/>
                  </a:cubicBezTo>
                  <a:cubicBezTo>
                    <a:pt x="1" y="52"/>
                    <a:pt x="0" y="53"/>
                    <a:pt x="0" y="55"/>
                  </a:cubicBezTo>
                  <a:cubicBezTo>
                    <a:pt x="1" y="58"/>
                    <a:pt x="2" y="62"/>
                    <a:pt x="3" y="65"/>
                  </a:cubicBezTo>
                  <a:cubicBezTo>
                    <a:pt x="4" y="68"/>
                    <a:pt x="4" y="70"/>
                    <a:pt x="7" y="71"/>
                  </a:cubicBezTo>
                  <a:cubicBezTo>
                    <a:pt x="8" y="72"/>
                    <a:pt x="10" y="72"/>
                    <a:pt x="11" y="71"/>
                  </a:cubicBezTo>
                  <a:cubicBezTo>
                    <a:pt x="12" y="70"/>
                    <a:pt x="12" y="69"/>
                    <a:pt x="12" y="68"/>
                  </a:cubicBezTo>
                  <a:cubicBezTo>
                    <a:pt x="12" y="68"/>
                    <a:pt x="12" y="67"/>
                    <a:pt x="12" y="67"/>
                  </a:cubicBezTo>
                  <a:cubicBezTo>
                    <a:pt x="19" y="67"/>
                    <a:pt x="27" y="66"/>
                    <a:pt x="33" y="62"/>
                  </a:cubicBezTo>
                  <a:cubicBezTo>
                    <a:pt x="37" y="59"/>
                    <a:pt x="37" y="53"/>
                    <a:pt x="36" y="49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1" name="Freeform 194">
              <a:extLst>
                <a:ext uri="{FF2B5EF4-FFF2-40B4-BE49-F238E27FC236}">
                  <a16:creationId xmlns:a16="http://schemas.microsoft.com/office/drawing/2014/main" id="{6BDFF542-84D4-4F7B-AAF6-E701B880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64"/>
              <a:ext cx="135" cy="180"/>
            </a:xfrm>
            <a:custGeom>
              <a:avLst/>
              <a:gdLst>
                <a:gd name="T0" fmla="*/ 8 w 67"/>
                <a:gd name="T1" fmla="*/ 27 h 89"/>
                <a:gd name="T2" fmla="*/ 30 w 67"/>
                <a:gd name="T3" fmla="*/ 30 h 89"/>
                <a:gd name="T4" fmla="*/ 38 w 67"/>
                <a:gd name="T5" fmla="*/ 32 h 89"/>
                <a:gd name="T6" fmla="*/ 41 w 67"/>
                <a:gd name="T7" fmla="*/ 33 h 89"/>
                <a:gd name="T8" fmla="*/ 41 w 67"/>
                <a:gd name="T9" fmla="*/ 36 h 89"/>
                <a:gd name="T10" fmla="*/ 42 w 67"/>
                <a:gd name="T11" fmla="*/ 47 h 89"/>
                <a:gd name="T12" fmla="*/ 40 w 67"/>
                <a:gd name="T13" fmla="*/ 52 h 89"/>
                <a:gd name="T14" fmla="*/ 41 w 67"/>
                <a:gd name="T15" fmla="*/ 61 h 89"/>
                <a:gd name="T16" fmla="*/ 41 w 67"/>
                <a:gd name="T17" fmla="*/ 71 h 89"/>
                <a:gd name="T18" fmla="*/ 34 w 67"/>
                <a:gd name="T19" fmla="*/ 79 h 89"/>
                <a:gd name="T20" fmla="*/ 30 w 67"/>
                <a:gd name="T21" fmla="*/ 78 h 89"/>
                <a:gd name="T22" fmla="*/ 29 w 67"/>
                <a:gd name="T23" fmla="*/ 75 h 89"/>
                <a:gd name="T24" fmla="*/ 23 w 67"/>
                <a:gd name="T25" fmla="*/ 84 h 89"/>
                <a:gd name="T26" fmla="*/ 24 w 67"/>
                <a:gd name="T27" fmla="*/ 87 h 89"/>
                <a:gd name="T28" fmla="*/ 30 w 67"/>
                <a:gd name="T29" fmla="*/ 89 h 89"/>
                <a:gd name="T30" fmla="*/ 45 w 67"/>
                <a:gd name="T31" fmla="*/ 86 h 89"/>
                <a:gd name="T32" fmla="*/ 53 w 67"/>
                <a:gd name="T33" fmla="*/ 76 h 89"/>
                <a:gd name="T34" fmla="*/ 59 w 67"/>
                <a:gd name="T35" fmla="*/ 72 h 89"/>
                <a:gd name="T36" fmla="*/ 63 w 67"/>
                <a:gd name="T37" fmla="*/ 65 h 89"/>
                <a:gd name="T38" fmla="*/ 61 w 67"/>
                <a:gd name="T39" fmla="*/ 61 h 89"/>
                <a:gd name="T40" fmla="*/ 61 w 67"/>
                <a:gd name="T41" fmla="*/ 41 h 89"/>
                <a:gd name="T42" fmla="*/ 65 w 67"/>
                <a:gd name="T43" fmla="*/ 31 h 89"/>
                <a:gd name="T44" fmla="*/ 54 w 67"/>
                <a:gd name="T45" fmla="*/ 7 h 89"/>
                <a:gd name="T46" fmla="*/ 26 w 67"/>
                <a:gd name="T47" fmla="*/ 0 h 89"/>
                <a:gd name="T48" fmla="*/ 15 w 67"/>
                <a:gd name="T49" fmla="*/ 2 h 89"/>
                <a:gd name="T50" fmla="*/ 6 w 67"/>
                <a:gd name="T51" fmla="*/ 9 h 89"/>
                <a:gd name="T52" fmla="*/ 8 w 67"/>
                <a:gd name="T53" fmla="*/ 2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89">
                  <a:moveTo>
                    <a:pt x="8" y="27"/>
                  </a:moveTo>
                  <a:cubicBezTo>
                    <a:pt x="15" y="28"/>
                    <a:pt x="23" y="29"/>
                    <a:pt x="30" y="30"/>
                  </a:cubicBezTo>
                  <a:cubicBezTo>
                    <a:pt x="33" y="30"/>
                    <a:pt x="35" y="31"/>
                    <a:pt x="38" y="32"/>
                  </a:cubicBezTo>
                  <a:cubicBezTo>
                    <a:pt x="39" y="32"/>
                    <a:pt x="40" y="33"/>
                    <a:pt x="41" y="33"/>
                  </a:cubicBezTo>
                  <a:cubicBezTo>
                    <a:pt x="41" y="34"/>
                    <a:pt x="41" y="35"/>
                    <a:pt x="41" y="36"/>
                  </a:cubicBezTo>
                  <a:cubicBezTo>
                    <a:pt x="42" y="40"/>
                    <a:pt x="43" y="43"/>
                    <a:pt x="42" y="47"/>
                  </a:cubicBezTo>
                  <a:cubicBezTo>
                    <a:pt x="41" y="48"/>
                    <a:pt x="41" y="50"/>
                    <a:pt x="40" y="52"/>
                  </a:cubicBezTo>
                  <a:cubicBezTo>
                    <a:pt x="40" y="55"/>
                    <a:pt x="41" y="58"/>
                    <a:pt x="41" y="61"/>
                  </a:cubicBezTo>
                  <a:cubicBezTo>
                    <a:pt x="42" y="64"/>
                    <a:pt x="42" y="68"/>
                    <a:pt x="41" y="71"/>
                  </a:cubicBezTo>
                  <a:cubicBezTo>
                    <a:pt x="40" y="75"/>
                    <a:pt x="38" y="78"/>
                    <a:pt x="34" y="79"/>
                  </a:cubicBezTo>
                  <a:cubicBezTo>
                    <a:pt x="33" y="79"/>
                    <a:pt x="32" y="79"/>
                    <a:pt x="30" y="78"/>
                  </a:cubicBezTo>
                  <a:cubicBezTo>
                    <a:pt x="29" y="78"/>
                    <a:pt x="29" y="76"/>
                    <a:pt x="29" y="75"/>
                  </a:cubicBezTo>
                  <a:cubicBezTo>
                    <a:pt x="25" y="75"/>
                    <a:pt x="22" y="80"/>
                    <a:pt x="23" y="84"/>
                  </a:cubicBezTo>
                  <a:cubicBezTo>
                    <a:pt x="23" y="85"/>
                    <a:pt x="23" y="86"/>
                    <a:pt x="24" y="87"/>
                  </a:cubicBezTo>
                  <a:cubicBezTo>
                    <a:pt x="25" y="89"/>
                    <a:pt x="28" y="89"/>
                    <a:pt x="30" y="89"/>
                  </a:cubicBezTo>
                  <a:cubicBezTo>
                    <a:pt x="35" y="89"/>
                    <a:pt x="41" y="89"/>
                    <a:pt x="45" y="86"/>
                  </a:cubicBezTo>
                  <a:cubicBezTo>
                    <a:pt x="48" y="83"/>
                    <a:pt x="50" y="79"/>
                    <a:pt x="53" y="76"/>
                  </a:cubicBezTo>
                  <a:cubicBezTo>
                    <a:pt x="55" y="74"/>
                    <a:pt x="57" y="73"/>
                    <a:pt x="59" y="72"/>
                  </a:cubicBezTo>
                  <a:cubicBezTo>
                    <a:pt x="61" y="70"/>
                    <a:pt x="63" y="68"/>
                    <a:pt x="63" y="65"/>
                  </a:cubicBezTo>
                  <a:cubicBezTo>
                    <a:pt x="62" y="64"/>
                    <a:pt x="62" y="62"/>
                    <a:pt x="61" y="61"/>
                  </a:cubicBezTo>
                  <a:cubicBezTo>
                    <a:pt x="59" y="54"/>
                    <a:pt x="59" y="47"/>
                    <a:pt x="61" y="41"/>
                  </a:cubicBezTo>
                  <a:cubicBezTo>
                    <a:pt x="63" y="38"/>
                    <a:pt x="64" y="35"/>
                    <a:pt x="65" y="31"/>
                  </a:cubicBezTo>
                  <a:cubicBezTo>
                    <a:pt x="67" y="22"/>
                    <a:pt x="62" y="12"/>
                    <a:pt x="54" y="7"/>
                  </a:cubicBezTo>
                  <a:cubicBezTo>
                    <a:pt x="46" y="1"/>
                    <a:pt x="36" y="0"/>
                    <a:pt x="26" y="0"/>
                  </a:cubicBezTo>
                  <a:cubicBezTo>
                    <a:pt x="23" y="0"/>
                    <a:pt x="19" y="1"/>
                    <a:pt x="15" y="2"/>
                  </a:cubicBezTo>
                  <a:cubicBezTo>
                    <a:pt x="11" y="3"/>
                    <a:pt x="8" y="5"/>
                    <a:pt x="6" y="9"/>
                  </a:cubicBezTo>
                  <a:cubicBezTo>
                    <a:pt x="3" y="14"/>
                    <a:pt x="0" y="26"/>
                    <a:pt x="8" y="2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2" name="Freeform 195">
              <a:extLst>
                <a:ext uri="{FF2B5EF4-FFF2-40B4-BE49-F238E27FC236}">
                  <a16:creationId xmlns:a16="http://schemas.microsoft.com/office/drawing/2014/main" id="{C78366AB-BC7B-4BE2-80AC-545472D8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221"/>
              <a:ext cx="12" cy="31"/>
            </a:xfrm>
            <a:custGeom>
              <a:avLst/>
              <a:gdLst>
                <a:gd name="T0" fmla="*/ 4 w 6"/>
                <a:gd name="T1" fmla="*/ 1 h 15"/>
                <a:gd name="T2" fmla="*/ 5 w 6"/>
                <a:gd name="T3" fmla="*/ 3 h 15"/>
                <a:gd name="T4" fmla="*/ 5 w 6"/>
                <a:gd name="T5" fmla="*/ 11 h 15"/>
                <a:gd name="T6" fmla="*/ 4 w 6"/>
                <a:gd name="T7" fmla="*/ 14 h 15"/>
                <a:gd name="T8" fmla="*/ 2 w 6"/>
                <a:gd name="T9" fmla="*/ 15 h 15"/>
                <a:gd name="T10" fmla="*/ 0 w 6"/>
                <a:gd name="T11" fmla="*/ 15 h 15"/>
                <a:gd name="T12" fmla="*/ 0 w 6"/>
                <a:gd name="T13" fmla="*/ 14 h 15"/>
                <a:gd name="T14" fmla="*/ 2 w 6"/>
                <a:gd name="T15" fmla="*/ 13 h 15"/>
                <a:gd name="T16" fmla="*/ 3 w 6"/>
                <a:gd name="T17" fmla="*/ 11 h 15"/>
                <a:gd name="T18" fmla="*/ 3 w 6"/>
                <a:gd name="T19" fmla="*/ 4 h 15"/>
                <a:gd name="T20" fmla="*/ 3 w 6"/>
                <a:gd name="T21" fmla="*/ 2 h 15"/>
                <a:gd name="T22" fmla="*/ 2 w 6"/>
                <a:gd name="T23" fmla="*/ 0 h 15"/>
                <a:gd name="T24" fmla="*/ 4 w 6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5">
                  <a:moveTo>
                    <a:pt x="4" y="1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6" y="5"/>
                    <a:pt x="6" y="8"/>
                    <a:pt x="5" y="11"/>
                  </a:cubicBezTo>
                  <a:cubicBezTo>
                    <a:pt x="5" y="12"/>
                    <a:pt x="5" y="13"/>
                    <a:pt x="4" y="14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8"/>
                    <a:pt x="3" y="6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FD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3" name="Freeform 196">
              <a:extLst>
                <a:ext uri="{FF2B5EF4-FFF2-40B4-BE49-F238E27FC236}">
                  <a16:creationId xmlns:a16="http://schemas.microsoft.com/office/drawing/2014/main" id="{58A1CBFE-8EB6-4635-BB02-D0721E2F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296"/>
              <a:ext cx="141" cy="89"/>
            </a:xfrm>
            <a:custGeom>
              <a:avLst/>
              <a:gdLst>
                <a:gd name="T0" fmla="*/ 4 w 70"/>
                <a:gd name="T1" fmla="*/ 16 h 44"/>
                <a:gd name="T2" fmla="*/ 6 w 70"/>
                <a:gd name="T3" fmla="*/ 9 h 44"/>
                <a:gd name="T4" fmla="*/ 22 w 70"/>
                <a:gd name="T5" fmla="*/ 2 h 44"/>
                <a:gd name="T6" fmla="*/ 61 w 70"/>
                <a:gd name="T7" fmla="*/ 0 h 44"/>
                <a:gd name="T8" fmla="*/ 67 w 70"/>
                <a:gd name="T9" fmla="*/ 1 h 44"/>
                <a:gd name="T10" fmla="*/ 70 w 70"/>
                <a:gd name="T11" fmla="*/ 10 h 44"/>
                <a:gd name="T12" fmla="*/ 70 w 70"/>
                <a:gd name="T13" fmla="*/ 30 h 44"/>
                <a:gd name="T14" fmla="*/ 70 w 70"/>
                <a:gd name="T15" fmla="*/ 34 h 44"/>
                <a:gd name="T16" fmla="*/ 63 w 70"/>
                <a:gd name="T17" fmla="*/ 39 h 44"/>
                <a:gd name="T18" fmla="*/ 32 w 70"/>
                <a:gd name="T19" fmla="*/ 44 h 44"/>
                <a:gd name="T20" fmla="*/ 16 w 70"/>
                <a:gd name="T21" fmla="*/ 41 h 44"/>
                <a:gd name="T22" fmla="*/ 1 w 70"/>
                <a:gd name="T23" fmla="*/ 36 h 44"/>
                <a:gd name="T24" fmla="*/ 2 w 70"/>
                <a:gd name="T25" fmla="*/ 27 h 44"/>
                <a:gd name="T26" fmla="*/ 4 w 70"/>
                <a:gd name="T2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44">
                  <a:moveTo>
                    <a:pt x="4" y="16"/>
                  </a:moveTo>
                  <a:cubicBezTo>
                    <a:pt x="4" y="14"/>
                    <a:pt x="5" y="11"/>
                    <a:pt x="6" y="9"/>
                  </a:cubicBezTo>
                  <a:cubicBezTo>
                    <a:pt x="9" y="4"/>
                    <a:pt x="16" y="2"/>
                    <a:pt x="22" y="2"/>
                  </a:cubicBezTo>
                  <a:cubicBezTo>
                    <a:pt x="35" y="0"/>
                    <a:pt x="48" y="0"/>
                    <a:pt x="61" y="0"/>
                  </a:cubicBezTo>
                  <a:cubicBezTo>
                    <a:pt x="63" y="0"/>
                    <a:pt x="65" y="0"/>
                    <a:pt x="67" y="1"/>
                  </a:cubicBezTo>
                  <a:cubicBezTo>
                    <a:pt x="69" y="3"/>
                    <a:pt x="70" y="7"/>
                    <a:pt x="70" y="10"/>
                  </a:cubicBezTo>
                  <a:cubicBezTo>
                    <a:pt x="70" y="17"/>
                    <a:pt x="70" y="24"/>
                    <a:pt x="70" y="30"/>
                  </a:cubicBezTo>
                  <a:cubicBezTo>
                    <a:pt x="70" y="32"/>
                    <a:pt x="70" y="33"/>
                    <a:pt x="70" y="34"/>
                  </a:cubicBezTo>
                  <a:cubicBezTo>
                    <a:pt x="69" y="37"/>
                    <a:pt x="66" y="38"/>
                    <a:pt x="63" y="39"/>
                  </a:cubicBezTo>
                  <a:cubicBezTo>
                    <a:pt x="53" y="43"/>
                    <a:pt x="42" y="44"/>
                    <a:pt x="32" y="44"/>
                  </a:cubicBezTo>
                  <a:cubicBezTo>
                    <a:pt x="26" y="44"/>
                    <a:pt x="21" y="43"/>
                    <a:pt x="16" y="41"/>
                  </a:cubicBezTo>
                  <a:cubicBezTo>
                    <a:pt x="12" y="41"/>
                    <a:pt x="3" y="39"/>
                    <a:pt x="1" y="36"/>
                  </a:cubicBezTo>
                  <a:cubicBezTo>
                    <a:pt x="0" y="34"/>
                    <a:pt x="2" y="29"/>
                    <a:pt x="2" y="27"/>
                  </a:cubicBezTo>
                  <a:cubicBezTo>
                    <a:pt x="2" y="23"/>
                    <a:pt x="3" y="20"/>
                    <a:pt x="4" y="16"/>
                  </a:cubicBezTo>
                  <a:close/>
                </a:path>
              </a:pathLst>
            </a:custGeom>
            <a:solidFill>
              <a:srgbClr val="2107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4" name="Freeform 197">
              <a:extLst>
                <a:ext uri="{FF2B5EF4-FFF2-40B4-BE49-F238E27FC236}">
                  <a16:creationId xmlns:a16="http://schemas.microsoft.com/office/drawing/2014/main" id="{44ABFF0E-8694-4004-9126-83446F672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571"/>
              <a:ext cx="89" cy="69"/>
            </a:xfrm>
            <a:custGeom>
              <a:avLst/>
              <a:gdLst>
                <a:gd name="T0" fmla="*/ 24 w 44"/>
                <a:gd name="T1" fmla="*/ 8 h 34"/>
                <a:gd name="T2" fmla="*/ 29 w 44"/>
                <a:gd name="T3" fmla="*/ 0 h 34"/>
                <a:gd name="T4" fmla="*/ 41 w 44"/>
                <a:gd name="T5" fmla="*/ 2 h 34"/>
                <a:gd name="T6" fmla="*/ 43 w 44"/>
                <a:gd name="T7" fmla="*/ 3 h 34"/>
                <a:gd name="T8" fmla="*/ 44 w 44"/>
                <a:gd name="T9" fmla="*/ 6 h 34"/>
                <a:gd name="T10" fmla="*/ 43 w 44"/>
                <a:gd name="T11" fmla="*/ 9 h 34"/>
                <a:gd name="T12" fmla="*/ 34 w 44"/>
                <a:gd name="T13" fmla="*/ 30 h 34"/>
                <a:gd name="T14" fmla="*/ 33 w 44"/>
                <a:gd name="T15" fmla="*/ 33 h 34"/>
                <a:gd name="T16" fmla="*/ 30 w 44"/>
                <a:gd name="T17" fmla="*/ 34 h 34"/>
                <a:gd name="T18" fmla="*/ 31 w 44"/>
                <a:gd name="T19" fmla="*/ 26 h 34"/>
                <a:gd name="T20" fmla="*/ 20 w 44"/>
                <a:gd name="T21" fmla="*/ 28 h 34"/>
                <a:gd name="T22" fmla="*/ 13 w 44"/>
                <a:gd name="T23" fmla="*/ 28 h 34"/>
                <a:gd name="T24" fmla="*/ 5 w 44"/>
                <a:gd name="T25" fmla="*/ 25 h 34"/>
                <a:gd name="T26" fmla="*/ 3 w 44"/>
                <a:gd name="T27" fmla="*/ 24 h 34"/>
                <a:gd name="T28" fmla="*/ 1 w 44"/>
                <a:gd name="T29" fmla="*/ 20 h 34"/>
                <a:gd name="T30" fmla="*/ 1 w 44"/>
                <a:gd name="T31" fmla="*/ 11 h 34"/>
                <a:gd name="T32" fmla="*/ 6 w 44"/>
                <a:gd name="T33" fmla="*/ 8 h 34"/>
                <a:gd name="T34" fmla="*/ 11 w 44"/>
                <a:gd name="T35" fmla="*/ 9 h 34"/>
                <a:gd name="T36" fmla="*/ 24 w 44"/>
                <a:gd name="T37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34">
                  <a:moveTo>
                    <a:pt x="24" y="8"/>
                  </a:moveTo>
                  <a:cubicBezTo>
                    <a:pt x="26" y="6"/>
                    <a:pt x="28" y="3"/>
                    <a:pt x="29" y="0"/>
                  </a:cubicBezTo>
                  <a:cubicBezTo>
                    <a:pt x="33" y="1"/>
                    <a:pt x="37" y="2"/>
                    <a:pt x="41" y="2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4" y="4"/>
                    <a:pt x="44" y="5"/>
                    <a:pt x="44" y="6"/>
                  </a:cubicBezTo>
                  <a:cubicBezTo>
                    <a:pt x="44" y="7"/>
                    <a:pt x="43" y="8"/>
                    <a:pt x="43" y="9"/>
                  </a:cubicBezTo>
                  <a:cubicBezTo>
                    <a:pt x="39" y="16"/>
                    <a:pt x="36" y="23"/>
                    <a:pt x="34" y="30"/>
                  </a:cubicBezTo>
                  <a:cubicBezTo>
                    <a:pt x="34" y="31"/>
                    <a:pt x="33" y="32"/>
                    <a:pt x="33" y="33"/>
                  </a:cubicBezTo>
                  <a:cubicBezTo>
                    <a:pt x="32" y="34"/>
                    <a:pt x="31" y="34"/>
                    <a:pt x="30" y="34"/>
                  </a:cubicBezTo>
                  <a:cubicBezTo>
                    <a:pt x="30" y="31"/>
                    <a:pt x="31" y="28"/>
                    <a:pt x="31" y="26"/>
                  </a:cubicBezTo>
                  <a:cubicBezTo>
                    <a:pt x="27" y="25"/>
                    <a:pt x="24" y="28"/>
                    <a:pt x="20" y="28"/>
                  </a:cubicBezTo>
                  <a:cubicBezTo>
                    <a:pt x="18" y="29"/>
                    <a:pt x="15" y="28"/>
                    <a:pt x="13" y="28"/>
                  </a:cubicBezTo>
                  <a:cubicBezTo>
                    <a:pt x="11" y="27"/>
                    <a:pt x="8" y="26"/>
                    <a:pt x="5" y="25"/>
                  </a:cubicBezTo>
                  <a:cubicBezTo>
                    <a:pt x="4" y="25"/>
                    <a:pt x="3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2" y="9"/>
                    <a:pt x="4" y="8"/>
                    <a:pt x="6" y="8"/>
                  </a:cubicBezTo>
                  <a:cubicBezTo>
                    <a:pt x="8" y="7"/>
                    <a:pt x="9" y="8"/>
                    <a:pt x="11" y="9"/>
                  </a:cubicBezTo>
                  <a:cubicBezTo>
                    <a:pt x="15" y="10"/>
                    <a:pt x="20" y="10"/>
                    <a:pt x="2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5" name="Freeform 198">
              <a:extLst>
                <a:ext uri="{FF2B5EF4-FFF2-40B4-BE49-F238E27FC236}">
                  <a16:creationId xmlns:a16="http://schemas.microsoft.com/office/drawing/2014/main" id="{D8474A4A-ACA7-4BF7-BEE1-13E79BD22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531"/>
              <a:ext cx="63" cy="95"/>
            </a:xfrm>
            <a:custGeom>
              <a:avLst/>
              <a:gdLst>
                <a:gd name="T0" fmla="*/ 11 w 31"/>
                <a:gd name="T1" fmla="*/ 1 h 47"/>
                <a:gd name="T2" fmla="*/ 13 w 31"/>
                <a:gd name="T3" fmla="*/ 1 h 47"/>
                <a:gd name="T4" fmla="*/ 13 w 31"/>
                <a:gd name="T5" fmla="*/ 2 h 47"/>
                <a:gd name="T6" fmla="*/ 18 w 31"/>
                <a:gd name="T7" fmla="*/ 12 h 47"/>
                <a:gd name="T8" fmla="*/ 27 w 31"/>
                <a:gd name="T9" fmla="*/ 26 h 47"/>
                <a:gd name="T10" fmla="*/ 31 w 31"/>
                <a:gd name="T11" fmla="*/ 32 h 47"/>
                <a:gd name="T12" fmla="*/ 27 w 31"/>
                <a:gd name="T13" fmla="*/ 40 h 47"/>
                <a:gd name="T14" fmla="*/ 22 w 31"/>
                <a:gd name="T15" fmla="*/ 46 h 47"/>
                <a:gd name="T16" fmla="*/ 18 w 31"/>
                <a:gd name="T17" fmla="*/ 47 h 47"/>
                <a:gd name="T18" fmla="*/ 14 w 31"/>
                <a:gd name="T19" fmla="*/ 46 h 47"/>
                <a:gd name="T20" fmla="*/ 11 w 31"/>
                <a:gd name="T21" fmla="*/ 41 h 47"/>
                <a:gd name="T22" fmla="*/ 8 w 31"/>
                <a:gd name="T23" fmla="*/ 27 h 47"/>
                <a:gd name="T24" fmla="*/ 6 w 31"/>
                <a:gd name="T25" fmla="*/ 20 h 47"/>
                <a:gd name="T26" fmla="*/ 3 w 31"/>
                <a:gd name="T27" fmla="*/ 14 h 47"/>
                <a:gd name="T28" fmla="*/ 1 w 31"/>
                <a:gd name="T29" fmla="*/ 8 h 47"/>
                <a:gd name="T30" fmla="*/ 11 w 31"/>
                <a:gd name="T31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7">
                  <a:moveTo>
                    <a:pt x="11" y="1"/>
                  </a:moveTo>
                  <a:cubicBezTo>
                    <a:pt x="11" y="1"/>
                    <a:pt x="12" y="0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5" y="5"/>
                    <a:pt x="16" y="9"/>
                    <a:pt x="18" y="12"/>
                  </a:cubicBezTo>
                  <a:cubicBezTo>
                    <a:pt x="20" y="17"/>
                    <a:pt x="23" y="22"/>
                    <a:pt x="27" y="26"/>
                  </a:cubicBezTo>
                  <a:cubicBezTo>
                    <a:pt x="28" y="28"/>
                    <a:pt x="31" y="30"/>
                    <a:pt x="31" y="32"/>
                  </a:cubicBezTo>
                  <a:cubicBezTo>
                    <a:pt x="31" y="35"/>
                    <a:pt x="29" y="38"/>
                    <a:pt x="27" y="40"/>
                  </a:cubicBezTo>
                  <a:cubicBezTo>
                    <a:pt x="26" y="42"/>
                    <a:pt x="24" y="45"/>
                    <a:pt x="22" y="46"/>
                  </a:cubicBezTo>
                  <a:cubicBezTo>
                    <a:pt x="21" y="47"/>
                    <a:pt x="19" y="47"/>
                    <a:pt x="18" y="47"/>
                  </a:cubicBezTo>
                  <a:cubicBezTo>
                    <a:pt x="16" y="47"/>
                    <a:pt x="15" y="46"/>
                    <a:pt x="14" y="46"/>
                  </a:cubicBezTo>
                  <a:cubicBezTo>
                    <a:pt x="12" y="45"/>
                    <a:pt x="11" y="43"/>
                    <a:pt x="11" y="41"/>
                  </a:cubicBezTo>
                  <a:cubicBezTo>
                    <a:pt x="9" y="37"/>
                    <a:pt x="9" y="32"/>
                    <a:pt x="8" y="27"/>
                  </a:cubicBezTo>
                  <a:cubicBezTo>
                    <a:pt x="8" y="25"/>
                    <a:pt x="7" y="23"/>
                    <a:pt x="6" y="20"/>
                  </a:cubicBezTo>
                  <a:cubicBezTo>
                    <a:pt x="5" y="18"/>
                    <a:pt x="4" y="16"/>
                    <a:pt x="3" y="14"/>
                  </a:cubicBezTo>
                  <a:cubicBezTo>
                    <a:pt x="2" y="13"/>
                    <a:pt x="0" y="10"/>
                    <a:pt x="1" y="8"/>
                  </a:cubicBezTo>
                  <a:cubicBezTo>
                    <a:pt x="1" y="5"/>
                    <a:pt x="8" y="2"/>
                    <a:pt x="1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6" name="Freeform 199">
              <a:extLst>
                <a:ext uri="{FF2B5EF4-FFF2-40B4-BE49-F238E27FC236}">
                  <a16:creationId xmlns:a16="http://schemas.microsoft.com/office/drawing/2014/main" id="{DF8FFB6A-84E9-4BE8-8CE2-9F4BF758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2158"/>
              <a:ext cx="202" cy="233"/>
            </a:xfrm>
            <a:custGeom>
              <a:avLst/>
              <a:gdLst>
                <a:gd name="T0" fmla="*/ 1 w 100"/>
                <a:gd name="T1" fmla="*/ 107 h 115"/>
                <a:gd name="T2" fmla="*/ 1 w 100"/>
                <a:gd name="T3" fmla="*/ 110 h 115"/>
                <a:gd name="T4" fmla="*/ 9 w 100"/>
                <a:gd name="T5" fmla="*/ 114 h 115"/>
                <a:gd name="T6" fmla="*/ 80 w 100"/>
                <a:gd name="T7" fmla="*/ 114 h 115"/>
                <a:gd name="T8" fmla="*/ 98 w 100"/>
                <a:gd name="T9" fmla="*/ 111 h 115"/>
                <a:gd name="T10" fmla="*/ 99 w 100"/>
                <a:gd name="T11" fmla="*/ 102 h 115"/>
                <a:gd name="T12" fmla="*/ 100 w 100"/>
                <a:gd name="T13" fmla="*/ 17 h 115"/>
                <a:gd name="T14" fmla="*/ 99 w 100"/>
                <a:gd name="T15" fmla="*/ 11 h 115"/>
                <a:gd name="T16" fmla="*/ 95 w 100"/>
                <a:gd name="T17" fmla="*/ 5 h 115"/>
                <a:gd name="T18" fmla="*/ 88 w 100"/>
                <a:gd name="T19" fmla="*/ 4 h 115"/>
                <a:gd name="T20" fmla="*/ 48 w 100"/>
                <a:gd name="T21" fmla="*/ 2 h 115"/>
                <a:gd name="T22" fmla="*/ 9 w 100"/>
                <a:gd name="T23" fmla="*/ 4 h 115"/>
                <a:gd name="T24" fmla="*/ 1 w 100"/>
                <a:gd name="T25" fmla="*/ 22 h 115"/>
                <a:gd name="T26" fmla="*/ 1 w 100"/>
                <a:gd name="T27" fmla="*/ 62 h 115"/>
                <a:gd name="T28" fmla="*/ 1 w 100"/>
                <a:gd name="T29" fmla="*/ 10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15">
                  <a:moveTo>
                    <a:pt x="1" y="107"/>
                  </a:moveTo>
                  <a:cubicBezTo>
                    <a:pt x="1" y="108"/>
                    <a:pt x="1" y="109"/>
                    <a:pt x="1" y="110"/>
                  </a:cubicBezTo>
                  <a:cubicBezTo>
                    <a:pt x="2" y="113"/>
                    <a:pt x="6" y="114"/>
                    <a:pt x="9" y="114"/>
                  </a:cubicBezTo>
                  <a:cubicBezTo>
                    <a:pt x="32" y="115"/>
                    <a:pt x="57" y="115"/>
                    <a:pt x="80" y="114"/>
                  </a:cubicBezTo>
                  <a:cubicBezTo>
                    <a:pt x="85" y="114"/>
                    <a:pt x="94" y="114"/>
                    <a:pt x="98" y="111"/>
                  </a:cubicBezTo>
                  <a:cubicBezTo>
                    <a:pt x="100" y="109"/>
                    <a:pt x="98" y="106"/>
                    <a:pt x="99" y="102"/>
                  </a:cubicBezTo>
                  <a:cubicBezTo>
                    <a:pt x="100" y="58"/>
                    <a:pt x="100" y="46"/>
                    <a:pt x="100" y="17"/>
                  </a:cubicBezTo>
                  <a:cubicBezTo>
                    <a:pt x="100" y="15"/>
                    <a:pt x="100" y="13"/>
                    <a:pt x="99" y="11"/>
                  </a:cubicBezTo>
                  <a:cubicBezTo>
                    <a:pt x="99" y="8"/>
                    <a:pt x="97" y="6"/>
                    <a:pt x="95" y="5"/>
                  </a:cubicBezTo>
                  <a:cubicBezTo>
                    <a:pt x="93" y="4"/>
                    <a:pt x="90" y="4"/>
                    <a:pt x="88" y="4"/>
                  </a:cubicBezTo>
                  <a:cubicBezTo>
                    <a:pt x="75" y="3"/>
                    <a:pt x="61" y="2"/>
                    <a:pt x="48" y="2"/>
                  </a:cubicBezTo>
                  <a:cubicBezTo>
                    <a:pt x="36" y="2"/>
                    <a:pt x="21" y="0"/>
                    <a:pt x="9" y="4"/>
                  </a:cubicBezTo>
                  <a:cubicBezTo>
                    <a:pt x="0" y="7"/>
                    <a:pt x="1" y="14"/>
                    <a:pt x="1" y="22"/>
                  </a:cubicBezTo>
                  <a:cubicBezTo>
                    <a:pt x="1" y="36"/>
                    <a:pt x="1" y="49"/>
                    <a:pt x="1" y="62"/>
                  </a:cubicBezTo>
                  <a:cubicBezTo>
                    <a:pt x="0" y="77"/>
                    <a:pt x="2" y="92"/>
                    <a:pt x="1" y="10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7" name="Freeform 200">
              <a:extLst>
                <a:ext uri="{FF2B5EF4-FFF2-40B4-BE49-F238E27FC236}">
                  <a16:creationId xmlns:a16="http://schemas.microsoft.com/office/drawing/2014/main" id="{44233D5B-490F-4F0F-9CDB-4C05002CC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2391"/>
              <a:ext cx="30" cy="166"/>
            </a:xfrm>
            <a:custGeom>
              <a:avLst/>
              <a:gdLst>
                <a:gd name="T0" fmla="*/ 12 w 15"/>
                <a:gd name="T1" fmla="*/ 9 h 82"/>
                <a:gd name="T2" fmla="*/ 1 w 15"/>
                <a:gd name="T3" fmla="*/ 13 h 82"/>
                <a:gd name="T4" fmla="*/ 1 w 15"/>
                <a:gd name="T5" fmla="*/ 45 h 82"/>
                <a:gd name="T6" fmla="*/ 0 w 15"/>
                <a:gd name="T7" fmla="*/ 81 h 82"/>
                <a:gd name="T8" fmla="*/ 10 w 15"/>
                <a:gd name="T9" fmla="*/ 80 h 82"/>
                <a:gd name="T10" fmla="*/ 12 w 15"/>
                <a:gd name="T11" fmla="*/ 75 h 82"/>
                <a:gd name="T12" fmla="*/ 12 w 15"/>
                <a:gd name="T13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2">
                  <a:moveTo>
                    <a:pt x="12" y="9"/>
                  </a:moveTo>
                  <a:cubicBezTo>
                    <a:pt x="11" y="0"/>
                    <a:pt x="2" y="6"/>
                    <a:pt x="1" y="13"/>
                  </a:cubicBezTo>
                  <a:cubicBezTo>
                    <a:pt x="1" y="23"/>
                    <a:pt x="2" y="34"/>
                    <a:pt x="1" y="45"/>
                  </a:cubicBezTo>
                  <a:cubicBezTo>
                    <a:pt x="1" y="48"/>
                    <a:pt x="1" y="80"/>
                    <a:pt x="0" y="81"/>
                  </a:cubicBezTo>
                  <a:cubicBezTo>
                    <a:pt x="3" y="80"/>
                    <a:pt x="8" y="82"/>
                    <a:pt x="10" y="80"/>
                  </a:cubicBezTo>
                  <a:cubicBezTo>
                    <a:pt x="12" y="79"/>
                    <a:pt x="12" y="77"/>
                    <a:pt x="12" y="75"/>
                  </a:cubicBezTo>
                  <a:cubicBezTo>
                    <a:pt x="13" y="54"/>
                    <a:pt x="15" y="30"/>
                    <a:pt x="12" y="9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8" name="Freeform 201">
              <a:extLst>
                <a:ext uri="{FF2B5EF4-FFF2-40B4-BE49-F238E27FC236}">
                  <a16:creationId xmlns:a16="http://schemas.microsoft.com/office/drawing/2014/main" id="{1EC8AFE6-A557-4190-8F55-076567F1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545"/>
              <a:ext cx="166" cy="69"/>
            </a:xfrm>
            <a:custGeom>
              <a:avLst/>
              <a:gdLst>
                <a:gd name="T0" fmla="*/ 67 w 82"/>
                <a:gd name="T1" fmla="*/ 4 h 34"/>
                <a:gd name="T2" fmla="*/ 42 w 82"/>
                <a:gd name="T3" fmla="*/ 2 h 34"/>
                <a:gd name="T4" fmla="*/ 17 w 82"/>
                <a:gd name="T5" fmla="*/ 6 h 34"/>
                <a:gd name="T6" fmla="*/ 5 w 82"/>
                <a:gd name="T7" fmla="*/ 12 h 34"/>
                <a:gd name="T8" fmla="*/ 2 w 82"/>
                <a:gd name="T9" fmla="*/ 22 h 34"/>
                <a:gd name="T10" fmla="*/ 9 w 82"/>
                <a:gd name="T11" fmla="*/ 31 h 34"/>
                <a:gd name="T12" fmla="*/ 14 w 82"/>
                <a:gd name="T13" fmla="*/ 14 h 34"/>
                <a:gd name="T14" fmla="*/ 31 w 82"/>
                <a:gd name="T15" fmla="*/ 10 h 34"/>
                <a:gd name="T16" fmla="*/ 48 w 82"/>
                <a:gd name="T17" fmla="*/ 10 h 34"/>
                <a:gd name="T18" fmla="*/ 62 w 82"/>
                <a:gd name="T19" fmla="*/ 12 h 34"/>
                <a:gd name="T20" fmla="*/ 74 w 82"/>
                <a:gd name="T21" fmla="*/ 29 h 34"/>
                <a:gd name="T22" fmla="*/ 82 w 82"/>
                <a:gd name="T23" fmla="*/ 27 h 34"/>
                <a:gd name="T24" fmla="*/ 67 w 82"/>
                <a:gd name="T2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34">
                  <a:moveTo>
                    <a:pt x="67" y="4"/>
                  </a:moveTo>
                  <a:cubicBezTo>
                    <a:pt x="59" y="0"/>
                    <a:pt x="50" y="1"/>
                    <a:pt x="42" y="2"/>
                  </a:cubicBezTo>
                  <a:cubicBezTo>
                    <a:pt x="34" y="4"/>
                    <a:pt x="25" y="5"/>
                    <a:pt x="17" y="6"/>
                  </a:cubicBezTo>
                  <a:cubicBezTo>
                    <a:pt x="13" y="7"/>
                    <a:pt x="8" y="8"/>
                    <a:pt x="5" y="12"/>
                  </a:cubicBezTo>
                  <a:cubicBezTo>
                    <a:pt x="3" y="14"/>
                    <a:pt x="2" y="18"/>
                    <a:pt x="2" y="22"/>
                  </a:cubicBezTo>
                  <a:cubicBezTo>
                    <a:pt x="1" y="28"/>
                    <a:pt x="0" y="34"/>
                    <a:pt x="9" y="31"/>
                  </a:cubicBezTo>
                  <a:cubicBezTo>
                    <a:pt x="9" y="25"/>
                    <a:pt x="9" y="18"/>
                    <a:pt x="14" y="14"/>
                  </a:cubicBezTo>
                  <a:cubicBezTo>
                    <a:pt x="18" y="10"/>
                    <a:pt x="25" y="9"/>
                    <a:pt x="31" y="10"/>
                  </a:cubicBezTo>
                  <a:cubicBezTo>
                    <a:pt x="37" y="10"/>
                    <a:pt x="43" y="10"/>
                    <a:pt x="48" y="10"/>
                  </a:cubicBezTo>
                  <a:cubicBezTo>
                    <a:pt x="53" y="10"/>
                    <a:pt x="58" y="10"/>
                    <a:pt x="62" y="12"/>
                  </a:cubicBezTo>
                  <a:cubicBezTo>
                    <a:pt x="68" y="15"/>
                    <a:pt x="72" y="22"/>
                    <a:pt x="74" y="29"/>
                  </a:cubicBezTo>
                  <a:cubicBezTo>
                    <a:pt x="77" y="28"/>
                    <a:pt x="80" y="28"/>
                    <a:pt x="82" y="27"/>
                  </a:cubicBezTo>
                  <a:cubicBezTo>
                    <a:pt x="80" y="18"/>
                    <a:pt x="76" y="8"/>
                    <a:pt x="67" y="4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29" name="Freeform 202">
              <a:extLst>
                <a:ext uri="{FF2B5EF4-FFF2-40B4-BE49-F238E27FC236}">
                  <a16:creationId xmlns:a16="http://schemas.microsoft.com/office/drawing/2014/main" id="{2F9F6E5F-86EA-403B-8247-7B2040E5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598"/>
              <a:ext cx="37" cy="32"/>
            </a:xfrm>
            <a:custGeom>
              <a:avLst/>
              <a:gdLst>
                <a:gd name="T0" fmla="*/ 14 w 18"/>
                <a:gd name="T1" fmla="*/ 2 h 16"/>
                <a:gd name="T2" fmla="*/ 0 w 18"/>
                <a:gd name="T3" fmla="*/ 4 h 16"/>
                <a:gd name="T4" fmla="*/ 0 w 18"/>
                <a:gd name="T5" fmla="*/ 8 h 16"/>
                <a:gd name="T6" fmla="*/ 0 w 18"/>
                <a:gd name="T7" fmla="*/ 12 h 16"/>
                <a:gd name="T8" fmla="*/ 8 w 18"/>
                <a:gd name="T9" fmla="*/ 16 h 16"/>
                <a:gd name="T10" fmla="*/ 12 w 18"/>
                <a:gd name="T11" fmla="*/ 15 h 16"/>
                <a:gd name="T12" fmla="*/ 14 w 1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4" y="2"/>
                  </a:moveTo>
                  <a:cubicBezTo>
                    <a:pt x="12" y="0"/>
                    <a:pt x="2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6"/>
                    <a:pt x="8" y="16"/>
                  </a:cubicBezTo>
                  <a:cubicBezTo>
                    <a:pt x="9" y="16"/>
                    <a:pt x="10" y="16"/>
                    <a:pt x="12" y="15"/>
                  </a:cubicBezTo>
                  <a:cubicBezTo>
                    <a:pt x="15" y="13"/>
                    <a:pt x="18" y="5"/>
                    <a:pt x="14" y="2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0" name="Freeform 203">
              <a:extLst>
                <a:ext uri="{FF2B5EF4-FFF2-40B4-BE49-F238E27FC236}">
                  <a16:creationId xmlns:a16="http://schemas.microsoft.com/office/drawing/2014/main" id="{D5A46D11-D2F0-455F-AC0A-DE3D73CF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588"/>
              <a:ext cx="59" cy="38"/>
            </a:xfrm>
            <a:custGeom>
              <a:avLst/>
              <a:gdLst>
                <a:gd name="T0" fmla="*/ 7 w 29"/>
                <a:gd name="T1" fmla="*/ 3 h 19"/>
                <a:gd name="T2" fmla="*/ 2 w 29"/>
                <a:gd name="T3" fmla="*/ 14 h 19"/>
                <a:gd name="T4" fmla="*/ 8 w 29"/>
                <a:gd name="T5" fmla="*/ 18 h 19"/>
                <a:gd name="T6" fmla="*/ 17 w 29"/>
                <a:gd name="T7" fmla="*/ 17 h 19"/>
                <a:gd name="T8" fmla="*/ 7 w 29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7" y="3"/>
                  </a:moveTo>
                  <a:cubicBezTo>
                    <a:pt x="2" y="5"/>
                    <a:pt x="0" y="10"/>
                    <a:pt x="2" y="14"/>
                  </a:cubicBezTo>
                  <a:cubicBezTo>
                    <a:pt x="3" y="16"/>
                    <a:pt x="6" y="17"/>
                    <a:pt x="8" y="18"/>
                  </a:cubicBezTo>
                  <a:cubicBezTo>
                    <a:pt x="11" y="19"/>
                    <a:pt x="14" y="18"/>
                    <a:pt x="17" y="17"/>
                  </a:cubicBezTo>
                  <a:cubicBezTo>
                    <a:pt x="29" y="11"/>
                    <a:pt x="16" y="0"/>
                    <a:pt x="7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6" name="Freeform 204">
              <a:extLst>
                <a:ext uri="{FF2B5EF4-FFF2-40B4-BE49-F238E27FC236}">
                  <a16:creationId xmlns:a16="http://schemas.microsoft.com/office/drawing/2014/main" id="{B22FF69F-9E31-4C05-920C-10668840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596"/>
              <a:ext cx="38" cy="26"/>
            </a:xfrm>
            <a:custGeom>
              <a:avLst/>
              <a:gdLst>
                <a:gd name="T0" fmla="*/ 14 w 19"/>
                <a:gd name="T1" fmla="*/ 1 h 13"/>
                <a:gd name="T2" fmla="*/ 7 w 19"/>
                <a:gd name="T3" fmla="*/ 0 h 13"/>
                <a:gd name="T4" fmla="*/ 4 w 19"/>
                <a:gd name="T5" fmla="*/ 0 h 13"/>
                <a:gd name="T6" fmla="*/ 1 w 19"/>
                <a:gd name="T7" fmla="*/ 4 h 13"/>
                <a:gd name="T8" fmla="*/ 4 w 19"/>
                <a:gd name="T9" fmla="*/ 11 h 13"/>
                <a:gd name="T10" fmla="*/ 13 w 19"/>
                <a:gd name="T11" fmla="*/ 12 h 13"/>
                <a:gd name="T12" fmla="*/ 18 w 19"/>
                <a:gd name="T13" fmla="*/ 8 h 13"/>
                <a:gd name="T14" fmla="*/ 14 w 19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14" y="1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6"/>
                    <a:pt x="2" y="10"/>
                    <a:pt x="4" y="11"/>
                  </a:cubicBezTo>
                  <a:cubicBezTo>
                    <a:pt x="7" y="13"/>
                    <a:pt x="10" y="13"/>
                    <a:pt x="13" y="12"/>
                  </a:cubicBezTo>
                  <a:cubicBezTo>
                    <a:pt x="15" y="12"/>
                    <a:pt x="17" y="10"/>
                    <a:pt x="18" y="8"/>
                  </a:cubicBezTo>
                  <a:cubicBezTo>
                    <a:pt x="19" y="5"/>
                    <a:pt x="17" y="2"/>
                    <a:pt x="14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7" name="Freeform 205">
              <a:extLst>
                <a:ext uri="{FF2B5EF4-FFF2-40B4-BE49-F238E27FC236}">
                  <a16:creationId xmlns:a16="http://schemas.microsoft.com/office/drawing/2014/main" id="{74588B66-11BB-461F-8284-B9C0C7DDD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557"/>
              <a:ext cx="26" cy="43"/>
            </a:xfrm>
            <a:custGeom>
              <a:avLst/>
              <a:gdLst>
                <a:gd name="T0" fmla="*/ 11 w 13"/>
                <a:gd name="T1" fmla="*/ 2 h 21"/>
                <a:gd name="T2" fmla="*/ 11 w 13"/>
                <a:gd name="T3" fmla="*/ 1 h 21"/>
                <a:gd name="T4" fmla="*/ 10 w 13"/>
                <a:gd name="T5" fmla="*/ 1 h 21"/>
                <a:gd name="T6" fmla="*/ 2 w 13"/>
                <a:gd name="T7" fmla="*/ 1 h 21"/>
                <a:gd name="T8" fmla="*/ 1 w 13"/>
                <a:gd name="T9" fmla="*/ 5 h 21"/>
                <a:gd name="T10" fmla="*/ 2 w 13"/>
                <a:gd name="T11" fmla="*/ 17 h 21"/>
                <a:gd name="T12" fmla="*/ 4 w 13"/>
                <a:gd name="T13" fmla="*/ 20 h 21"/>
                <a:gd name="T14" fmla="*/ 6 w 13"/>
                <a:gd name="T15" fmla="*/ 21 h 21"/>
                <a:gd name="T16" fmla="*/ 10 w 13"/>
                <a:gd name="T17" fmla="*/ 21 h 21"/>
                <a:gd name="T18" fmla="*/ 12 w 13"/>
                <a:gd name="T19" fmla="*/ 20 h 21"/>
                <a:gd name="T20" fmla="*/ 12 w 13"/>
                <a:gd name="T21" fmla="*/ 19 h 21"/>
                <a:gd name="T22" fmla="*/ 11 w 13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1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9"/>
                    <a:pt x="2" y="13"/>
                    <a:pt x="2" y="17"/>
                  </a:cubicBezTo>
                  <a:cubicBezTo>
                    <a:pt x="2" y="18"/>
                    <a:pt x="3" y="20"/>
                    <a:pt x="4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3"/>
                    <a:pt x="13" y="8"/>
                    <a:pt x="11" y="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8" name="Freeform 206">
              <a:extLst>
                <a:ext uri="{FF2B5EF4-FFF2-40B4-BE49-F238E27FC236}">
                  <a16:creationId xmlns:a16="http://schemas.microsoft.com/office/drawing/2014/main" id="{B2C2F3D4-C161-456F-9444-0EFBDDE67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371"/>
              <a:ext cx="236" cy="38"/>
            </a:xfrm>
            <a:custGeom>
              <a:avLst/>
              <a:gdLst>
                <a:gd name="T0" fmla="*/ 104 w 117"/>
                <a:gd name="T1" fmla="*/ 1 h 19"/>
                <a:gd name="T2" fmla="*/ 115 w 117"/>
                <a:gd name="T3" fmla="*/ 6 h 19"/>
                <a:gd name="T4" fmla="*/ 116 w 117"/>
                <a:gd name="T5" fmla="*/ 13 h 19"/>
                <a:gd name="T6" fmla="*/ 115 w 117"/>
                <a:gd name="T7" fmla="*/ 15 h 19"/>
                <a:gd name="T8" fmla="*/ 112 w 117"/>
                <a:gd name="T9" fmla="*/ 17 h 19"/>
                <a:gd name="T10" fmla="*/ 98 w 117"/>
                <a:gd name="T11" fmla="*/ 18 h 19"/>
                <a:gd name="T12" fmla="*/ 18 w 117"/>
                <a:gd name="T13" fmla="*/ 19 h 19"/>
                <a:gd name="T14" fmla="*/ 4 w 117"/>
                <a:gd name="T15" fmla="*/ 17 h 19"/>
                <a:gd name="T16" fmla="*/ 4 w 117"/>
                <a:gd name="T17" fmla="*/ 3 h 19"/>
                <a:gd name="T18" fmla="*/ 12 w 117"/>
                <a:gd name="T19" fmla="*/ 2 h 19"/>
                <a:gd name="T20" fmla="*/ 25 w 117"/>
                <a:gd name="T21" fmla="*/ 2 h 19"/>
                <a:gd name="T22" fmla="*/ 76 w 117"/>
                <a:gd name="T23" fmla="*/ 2 h 19"/>
                <a:gd name="T24" fmla="*/ 104 w 117"/>
                <a:gd name="T2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9">
                  <a:moveTo>
                    <a:pt x="104" y="1"/>
                  </a:moveTo>
                  <a:cubicBezTo>
                    <a:pt x="108" y="1"/>
                    <a:pt x="113" y="2"/>
                    <a:pt x="115" y="6"/>
                  </a:cubicBezTo>
                  <a:cubicBezTo>
                    <a:pt x="117" y="7"/>
                    <a:pt x="116" y="11"/>
                    <a:pt x="116" y="13"/>
                  </a:cubicBezTo>
                  <a:cubicBezTo>
                    <a:pt x="116" y="14"/>
                    <a:pt x="116" y="15"/>
                    <a:pt x="115" y="15"/>
                  </a:cubicBezTo>
                  <a:cubicBezTo>
                    <a:pt x="115" y="16"/>
                    <a:pt x="113" y="17"/>
                    <a:pt x="112" y="17"/>
                  </a:cubicBezTo>
                  <a:cubicBezTo>
                    <a:pt x="107" y="18"/>
                    <a:pt x="103" y="18"/>
                    <a:pt x="98" y="18"/>
                  </a:cubicBezTo>
                  <a:cubicBezTo>
                    <a:pt x="71" y="18"/>
                    <a:pt x="45" y="18"/>
                    <a:pt x="18" y="19"/>
                  </a:cubicBezTo>
                  <a:cubicBezTo>
                    <a:pt x="14" y="19"/>
                    <a:pt x="8" y="19"/>
                    <a:pt x="4" y="17"/>
                  </a:cubicBezTo>
                  <a:cubicBezTo>
                    <a:pt x="0" y="14"/>
                    <a:pt x="0" y="6"/>
                    <a:pt x="4" y="3"/>
                  </a:cubicBezTo>
                  <a:cubicBezTo>
                    <a:pt x="6" y="1"/>
                    <a:pt x="9" y="2"/>
                    <a:pt x="12" y="2"/>
                  </a:cubicBezTo>
                  <a:cubicBezTo>
                    <a:pt x="16" y="2"/>
                    <a:pt x="20" y="2"/>
                    <a:pt x="25" y="2"/>
                  </a:cubicBezTo>
                  <a:cubicBezTo>
                    <a:pt x="42" y="2"/>
                    <a:pt x="59" y="1"/>
                    <a:pt x="76" y="2"/>
                  </a:cubicBezTo>
                  <a:cubicBezTo>
                    <a:pt x="85" y="2"/>
                    <a:pt x="95" y="0"/>
                    <a:pt x="104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39" name="Freeform 207">
              <a:extLst>
                <a:ext uri="{FF2B5EF4-FFF2-40B4-BE49-F238E27FC236}">
                  <a16:creationId xmlns:a16="http://schemas.microsoft.com/office/drawing/2014/main" id="{8CCA8019-A9FF-4714-A6D3-3A8DCE192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158"/>
              <a:ext cx="202" cy="233"/>
            </a:xfrm>
            <a:custGeom>
              <a:avLst/>
              <a:gdLst>
                <a:gd name="T0" fmla="*/ 1 w 100"/>
                <a:gd name="T1" fmla="*/ 107 h 115"/>
                <a:gd name="T2" fmla="*/ 1 w 100"/>
                <a:gd name="T3" fmla="*/ 110 h 115"/>
                <a:gd name="T4" fmla="*/ 9 w 100"/>
                <a:gd name="T5" fmla="*/ 114 h 115"/>
                <a:gd name="T6" fmla="*/ 80 w 100"/>
                <a:gd name="T7" fmla="*/ 114 h 115"/>
                <a:gd name="T8" fmla="*/ 98 w 100"/>
                <a:gd name="T9" fmla="*/ 111 h 115"/>
                <a:gd name="T10" fmla="*/ 98 w 100"/>
                <a:gd name="T11" fmla="*/ 102 h 115"/>
                <a:gd name="T12" fmla="*/ 100 w 100"/>
                <a:gd name="T13" fmla="*/ 17 h 115"/>
                <a:gd name="T14" fmla="*/ 99 w 100"/>
                <a:gd name="T15" fmla="*/ 11 h 115"/>
                <a:gd name="T16" fmla="*/ 95 w 100"/>
                <a:gd name="T17" fmla="*/ 5 h 115"/>
                <a:gd name="T18" fmla="*/ 88 w 100"/>
                <a:gd name="T19" fmla="*/ 4 h 115"/>
                <a:gd name="T20" fmla="*/ 48 w 100"/>
                <a:gd name="T21" fmla="*/ 2 h 115"/>
                <a:gd name="T22" fmla="*/ 9 w 100"/>
                <a:gd name="T23" fmla="*/ 4 h 115"/>
                <a:gd name="T24" fmla="*/ 1 w 100"/>
                <a:gd name="T25" fmla="*/ 22 h 115"/>
                <a:gd name="T26" fmla="*/ 1 w 100"/>
                <a:gd name="T27" fmla="*/ 62 h 115"/>
                <a:gd name="T28" fmla="*/ 1 w 100"/>
                <a:gd name="T29" fmla="*/ 10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15">
                  <a:moveTo>
                    <a:pt x="1" y="107"/>
                  </a:moveTo>
                  <a:cubicBezTo>
                    <a:pt x="1" y="108"/>
                    <a:pt x="1" y="109"/>
                    <a:pt x="1" y="110"/>
                  </a:cubicBezTo>
                  <a:cubicBezTo>
                    <a:pt x="2" y="113"/>
                    <a:pt x="6" y="114"/>
                    <a:pt x="9" y="114"/>
                  </a:cubicBezTo>
                  <a:cubicBezTo>
                    <a:pt x="32" y="115"/>
                    <a:pt x="57" y="115"/>
                    <a:pt x="80" y="114"/>
                  </a:cubicBezTo>
                  <a:cubicBezTo>
                    <a:pt x="85" y="114"/>
                    <a:pt x="94" y="114"/>
                    <a:pt x="98" y="111"/>
                  </a:cubicBezTo>
                  <a:cubicBezTo>
                    <a:pt x="100" y="109"/>
                    <a:pt x="98" y="106"/>
                    <a:pt x="98" y="102"/>
                  </a:cubicBezTo>
                  <a:cubicBezTo>
                    <a:pt x="100" y="58"/>
                    <a:pt x="99" y="46"/>
                    <a:pt x="100" y="17"/>
                  </a:cubicBezTo>
                  <a:cubicBezTo>
                    <a:pt x="100" y="15"/>
                    <a:pt x="100" y="13"/>
                    <a:pt x="99" y="11"/>
                  </a:cubicBezTo>
                  <a:cubicBezTo>
                    <a:pt x="99" y="8"/>
                    <a:pt x="97" y="6"/>
                    <a:pt x="95" y="5"/>
                  </a:cubicBezTo>
                  <a:cubicBezTo>
                    <a:pt x="93" y="4"/>
                    <a:pt x="90" y="4"/>
                    <a:pt x="88" y="4"/>
                  </a:cubicBezTo>
                  <a:cubicBezTo>
                    <a:pt x="75" y="3"/>
                    <a:pt x="61" y="2"/>
                    <a:pt x="48" y="2"/>
                  </a:cubicBezTo>
                  <a:cubicBezTo>
                    <a:pt x="36" y="2"/>
                    <a:pt x="21" y="0"/>
                    <a:pt x="9" y="4"/>
                  </a:cubicBezTo>
                  <a:cubicBezTo>
                    <a:pt x="0" y="7"/>
                    <a:pt x="1" y="14"/>
                    <a:pt x="1" y="22"/>
                  </a:cubicBezTo>
                  <a:cubicBezTo>
                    <a:pt x="1" y="36"/>
                    <a:pt x="1" y="49"/>
                    <a:pt x="1" y="62"/>
                  </a:cubicBezTo>
                  <a:cubicBezTo>
                    <a:pt x="0" y="77"/>
                    <a:pt x="2" y="92"/>
                    <a:pt x="1" y="10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0" name="Freeform 208">
              <a:extLst>
                <a:ext uri="{FF2B5EF4-FFF2-40B4-BE49-F238E27FC236}">
                  <a16:creationId xmlns:a16="http://schemas.microsoft.com/office/drawing/2014/main" id="{23AF9BB3-2375-41A4-8504-2E8E4DC52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391"/>
              <a:ext cx="32" cy="166"/>
            </a:xfrm>
            <a:custGeom>
              <a:avLst/>
              <a:gdLst>
                <a:gd name="T0" fmla="*/ 13 w 16"/>
                <a:gd name="T1" fmla="*/ 9 h 82"/>
                <a:gd name="T2" fmla="*/ 2 w 16"/>
                <a:gd name="T3" fmla="*/ 13 h 82"/>
                <a:gd name="T4" fmla="*/ 2 w 16"/>
                <a:gd name="T5" fmla="*/ 45 h 82"/>
                <a:gd name="T6" fmla="*/ 0 w 16"/>
                <a:gd name="T7" fmla="*/ 81 h 82"/>
                <a:gd name="T8" fmla="*/ 11 w 16"/>
                <a:gd name="T9" fmla="*/ 80 h 82"/>
                <a:gd name="T10" fmla="*/ 13 w 16"/>
                <a:gd name="T11" fmla="*/ 75 h 82"/>
                <a:gd name="T12" fmla="*/ 13 w 16"/>
                <a:gd name="T13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2">
                  <a:moveTo>
                    <a:pt x="13" y="9"/>
                  </a:moveTo>
                  <a:cubicBezTo>
                    <a:pt x="12" y="0"/>
                    <a:pt x="2" y="6"/>
                    <a:pt x="2" y="13"/>
                  </a:cubicBezTo>
                  <a:cubicBezTo>
                    <a:pt x="2" y="23"/>
                    <a:pt x="3" y="34"/>
                    <a:pt x="2" y="45"/>
                  </a:cubicBezTo>
                  <a:cubicBezTo>
                    <a:pt x="2" y="48"/>
                    <a:pt x="2" y="80"/>
                    <a:pt x="0" y="81"/>
                  </a:cubicBezTo>
                  <a:cubicBezTo>
                    <a:pt x="4" y="80"/>
                    <a:pt x="9" y="82"/>
                    <a:pt x="11" y="80"/>
                  </a:cubicBezTo>
                  <a:cubicBezTo>
                    <a:pt x="13" y="79"/>
                    <a:pt x="13" y="77"/>
                    <a:pt x="13" y="75"/>
                  </a:cubicBezTo>
                  <a:cubicBezTo>
                    <a:pt x="14" y="54"/>
                    <a:pt x="16" y="30"/>
                    <a:pt x="13" y="9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1" name="Freeform 209">
              <a:extLst>
                <a:ext uri="{FF2B5EF4-FFF2-40B4-BE49-F238E27FC236}">
                  <a16:creationId xmlns:a16="http://schemas.microsoft.com/office/drawing/2014/main" id="{8A371D7E-DEC5-4F05-A38A-F290AB5B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545"/>
              <a:ext cx="166" cy="69"/>
            </a:xfrm>
            <a:custGeom>
              <a:avLst/>
              <a:gdLst>
                <a:gd name="T0" fmla="*/ 67 w 82"/>
                <a:gd name="T1" fmla="*/ 4 h 34"/>
                <a:gd name="T2" fmla="*/ 42 w 82"/>
                <a:gd name="T3" fmla="*/ 2 h 34"/>
                <a:gd name="T4" fmla="*/ 17 w 82"/>
                <a:gd name="T5" fmla="*/ 6 h 34"/>
                <a:gd name="T6" fmla="*/ 5 w 82"/>
                <a:gd name="T7" fmla="*/ 12 h 34"/>
                <a:gd name="T8" fmla="*/ 2 w 82"/>
                <a:gd name="T9" fmla="*/ 22 h 34"/>
                <a:gd name="T10" fmla="*/ 9 w 82"/>
                <a:gd name="T11" fmla="*/ 31 h 34"/>
                <a:gd name="T12" fmla="*/ 14 w 82"/>
                <a:gd name="T13" fmla="*/ 14 h 34"/>
                <a:gd name="T14" fmla="*/ 31 w 82"/>
                <a:gd name="T15" fmla="*/ 10 h 34"/>
                <a:gd name="T16" fmla="*/ 48 w 82"/>
                <a:gd name="T17" fmla="*/ 10 h 34"/>
                <a:gd name="T18" fmla="*/ 62 w 82"/>
                <a:gd name="T19" fmla="*/ 12 h 34"/>
                <a:gd name="T20" fmla="*/ 74 w 82"/>
                <a:gd name="T21" fmla="*/ 29 h 34"/>
                <a:gd name="T22" fmla="*/ 82 w 82"/>
                <a:gd name="T23" fmla="*/ 27 h 34"/>
                <a:gd name="T24" fmla="*/ 67 w 82"/>
                <a:gd name="T2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34">
                  <a:moveTo>
                    <a:pt x="67" y="4"/>
                  </a:moveTo>
                  <a:cubicBezTo>
                    <a:pt x="59" y="0"/>
                    <a:pt x="50" y="1"/>
                    <a:pt x="42" y="2"/>
                  </a:cubicBezTo>
                  <a:cubicBezTo>
                    <a:pt x="34" y="4"/>
                    <a:pt x="25" y="5"/>
                    <a:pt x="17" y="6"/>
                  </a:cubicBezTo>
                  <a:cubicBezTo>
                    <a:pt x="13" y="7"/>
                    <a:pt x="8" y="8"/>
                    <a:pt x="5" y="12"/>
                  </a:cubicBezTo>
                  <a:cubicBezTo>
                    <a:pt x="3" y="14"/>
                    <a:pt x="2" y="18"/>
                    <a:pt x="2" y="22"/>
                  </a:cubicBezTo>
                  <a:cubicBezTo>
                    <a:pt x="1" y="28"/>
                    <a:pt x="0" y="34"/>
                    <a:pt x="9" y="31"/>
                  </a:cubicBezTo>
                  <a:cubicBezTo>
                    <a:pt x="9" y="25"/>
                    <a:pt x="9" y="18"/>
                    <a:pt x="14" y="14"/>
                  </a:cubicBezTo>
                  <a:cubicBezTo>
                    <a:pt x="18" y="10"/>
                    <a:pt x="25" y="9"/>
                    <a:pt x="31" y="10"/>
                  </a:cubicBezTo>
                  <a:cubicBezTo>
                    <a:pt x="37" y="10"/>
                    <a:pt x="43" y="10"/>
                    <a:pt x="48" y="10"/>
                  </a:cubicBezTo>
                  <a:cubicBezTo>
                    <a:pt x="53" y="10"/>
                    <a:pt x="58" y="10"/>
                    <a:pt x="62" y="12"/>
                  </a:cubicBezTo>
                  <a:cubicBezTo>
                    <a:pt x="68" y="15"/>
                    <a:pt x="72" y="22"/>
                    <a:pt x="74" y="29"/>
                  </a:cubicBezTo>
                  <a:cubicBezTo>
                    <a:pt x="77" y="28"/>
                    <a:pt x="80" y="28"/>
                    <a:pt x="82" y="27"/>
                  </a:cubicBezTo>
                  <a:cubicBezTo>
                    <a:pt x="80" y="18"/>
                    <a:pt x="76" y="8"/>
                    <a:pt x="67" y="4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2" name="Freeform 210">
              <a:extLst>
                <a:ext uri="{FF2B5EF4-FFF2-40B4-BE49-F238E27FC236}">
                  <a16:creationId xmlns:a16="http://schemas.microsoft.com/office/drawing/2014/main" id="{26136CF2-1994-44A3-A7C6-871C09093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98"/>
              <a:ext cx="37" cy="32"/>
            </a:xfrm>
            <a:custGeom>
              <a:avLst/>
              <a:gdLst>
                <a:gd name="T0" fmla="*/ 14 w 18"/>
                <a:gd name="T1" fmla="*/ 2 h 16"/>
                <a:gd name="T2" fmla="*/ 0 w 18"/>
                <a:gd name="T3" fmla="*/ 4 h 16"/>
                <a:gd name="T4" fmla="*/ 0 w 18"/>
                <a:gd name="T5" fmla="*/ 8 h 16"/>
                <a:gd name="T6" fmla="*/ 0 w 18"/>
                <a:gd name="T7" fmla="*/ 12 h 16"/>
                <a:gd name="T8" fmla="*/ 8 w 18"/>
                <a:gd name="T9" fmla="*/ 16 h 16"/>
                <a:gd name="T10" fmla="*/ 12 w 18"/>
                <a:gd name="T11" fmla="*/ 15 h 16"/>
                <a:gd name="T12" fmla="*/ 14 w 18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14" y="2"/>
                  </a:moveTo>
                  <a:cubicBezTo>
                    <a:pt x="12" y="0"/>
                    <a:pt x="2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2" y="15"/>
                    <a:pt x="5" y="16"/>
                    <a:pt x="8" y="16"/>
                  </a:cubicBezTo>
                  <a:cubicBezTo>
                    <a:pt x="9" y="16"/>
                    <a:pt x="10" y="16"/>
                    <a:pt x="12" y="15"/>
                  </a:cubicBezTo>
                  <a:cubicBezTo>
                    <a:pt x="15" y="13"/>
                    <a:pt x="18" y="5"/>
                    <a:pt x="14" y="2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3" name="Freeform 211">
              <a:extLst>
                <a:ext uri="{FF2B5EF4-FFF2-40B4-BE49-F238E27FC236}">
                  <a16:creationId xmlns:a16="http://schemas.microsoft.com/office/drawing/2014/main" id="{63B9D9EF-0161-4BC4-A88F-BDB45F40C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588"/>
              <a:ext cx="59" cy="38"/>
            </a:xfrm>
            <a:custGeom>
              <a:avLst/>
              <a:gdLst>
                <a:gd name="T0" fmla="*/ 7 w 29"/>
                <a:gd name="T1" fmla="*/ 3 h 19"/>
                <a:gd name="T2" fmla="*/ 2 w 29"/>
                <a:gd name="T3" fmla="*/ 14 h 19"/>
                <a:gd name="T4" fmla="*/ 8 w 29"/>
                <a:gd name="T5" fmla="*/ 18 h 19"/>
                <a:gd name="T6" fmla="*/ 17 w 29"/>
                <a:gd name="T7" fmla="*/ 17 h 19"/>
                <a:gd name="T8" fmla="*/ 7 w 29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9">
                  <a:moveTo>
                    <a:pt x="7" y="3"/>
                  </a:moveTo>
                  <a:cubicBezTo>
                    <a:pt x="2" y="5"/>
                    <a:pt x="0" y="10"/>
                    <a:pt x="2" y="14"/>
                  </a:cubicBezTo>
                  <a:cubicBezTo>
                    <a:pt x="3" y="16"/>
                    <a:pt x="6" y="17"/>
                    <a:pt x="8" y="18"/>
                  </a:cubicBezTo>
                  <a:cubicBezTo>
                    <a:pt x="11" y="19"/>
                    <a:pt x="14" y="18"/>
                    <a:pt x="17" y="17"/>
                  </a:cubicBezTo>
                  <a:cubicBezTo>
                    <a:pt x="29" y="11"/>
                    <a:pt x="16" y="0"/>
                    <a:pt x="7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4" name="Freeform 212">
              <a:extLst>
                <a:ext uri="{FF2B5EF4-FFF2-40B4-BE49-F238E27FC236}">
                  <a16:creationId xmlns:a16="http://schemas.microsoft.com/office/drawing/2014/main" id="{3175028B-6434-47A0-830F-8E98E2FC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596"/>
              <a:ext cx="38" cy="26"/>
            </a:xfrm>
            <a:custGeom>
              <a:avLst/>
              <a:gdLst>
                <a:gd name="T0" fmla="*/ 14 w 19"/>
                <a:gd name="T1" fmla="*/ 1 h 13"/>
                <a:gd name="T2" fmla="*/ 7 w 19"/>
                <a:gd name="T3" fmla="*/ 0 h 13"/>
                <a:gd name="T4" fmla="*/ 4 w 19"/>
                <a:gd name="T5" fmla="*/ 0 h 13"/>
                <a:gd name="T6" fmla="*/ 1 w 19"/>
                <a:gd name="T7" fmla="*/ 4 h 13"/>
                <a:gd name="T8" fmla="*/ 4 w 19"/>
                <a:gd name="T9" fmla="*/ 11 h 13"/>
                <a:gd name="T10" fmla="*/ 13 w 19"/>
                <a:gd name="T11" fmla="*/ 12 h 13"/>
                <a:gd name="T12" fmla="*/ 18 w 19"/>
                <a:gd name="T13" fmla="*/ 8 h 13"/>
                <a:gd name="T14" fmla="*/ 14 w 19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3">
                  <a:moveTo>
                    <a:pt x="14" y="1"/>
                  </a:moveTo>
                  <a:cubicBezTo>
                    <a:pt x="12" y="0"/>
                    <a:pt x="9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6"/>
                    <a:pt x="2" y="10"/>
                    <a:pt x="4" y="11"/>
                  </a:cubicBezTo>
                  <a:cubicBezTo>
                    <a:pt x="7" y="13"/>
                    <a:pt x="10" y="13"/>
                    <a:pt x="13" y="12"/>
                  </a:cubicBezTo>
                  <a:cubicBezTo>
                    <a:pt x="15" y="12"/>
                    <a:pt x="17" y="10"/>
                    <a:pt x="18" y="8"/>
                  </a:cubicBezTo>
                  <a:cubicBezTo>
                    <a:pt x="19" y="5"/>
                    <a:pt x="17" y="2"/>
                    <a:pt x="14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5" name="Freeform 213">
              <a:extLst>
                <a:ext uri="{FF2B5EF4-FFF2-40B4-BE49-F238E27FC236}">
                  <a16:creationId xmlns:a16="http://schemas.microsoft.com/office/drawing/2014/main" id="{B57BDB6B-7A73-4B27-AE3C-CB8EB374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557"/>
              <a:ext cx="26" cy="43"/>
            </a:xfrm>
            <a:custGeom>
              <a:avLst/>
              <a:gdLst>
                <a:gd name="T0" fmla="*/ 11 w 13"/>
                <a:gd name="T1" fmla="*/ 2 h 21"/>
                <a:gd name="T2" fmla="*/ 11 w 13"/>
                <a:gd name="T3" fmla="*/ 1 h 21"/>
                <a:gd name="T4" fmla="*/ 9 w 13"/>
                <a:gd name="T5" fmla="*/ 1 h 21"/>
                <a:gd name="T6" fmla="*/ 2 w 13"/>
                <a:gd name="T7" fmla="*/ 1 h 21"/>
                <a:gd name="T8" fmla="*/ 1 w 13"/>
                <a:gd name="T9" fmla="*/ 5 h 21"/>
                <a:gd name="T10" fmla="*/ 2 w 13"/>
                <a:gd name="T11" fmla="*/ 17 h 21"/>
                <a:gd name="T12" fmla="*/ 4 w 13"/>
                <a:gd name="T13" fmla="*/ 20 h 21"/>
                <a:gd name="T14" fmla="*/ 6 w 13"/>
                <a:gd name="T15" fmla="*/ 21 h 21"/>
                <a:gd name="T16" fmla="*/ 10 w 13"/>
                <a:gd name="T17" fmla="*/ 21 h 21"/>
                <a:gd name="T18" fmla="*/ 12 w 13"/>
                <a:gd name="T19" fmla="*/ 20 h 21"/>
                <a:gd name="T20" fmla="*/ 12 w 13"/>
                <a:gd name="T21" fmla="*/ 19 h 21"/>
                <a:gd name="T22" fmla="*/ 11 w 13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1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7" y="1"/>
                    <a:pt x="4" y="0"/>
                    <a:pt x="2" y="1"/>
                  </a:cubicBezTo>
                  <a:cubicBezTo>
                    <a:pt x="0" y="1"/>
                    <a:pt x="1" y="3"/>
                    <a:pt x="1" y="5"/>
                  </a:cubicBezTo>
                  <a:cubicBezTo>
                    <a:pt x="2" y="9"/>
                    <a:pt x="2" y="13"/>
                    <a:pt x="2" y="17"/>
                  </a:cubicBezTo>
                  <a:cubicBezTo>
                    <a:pt x="2" y="18"/>
                    <a:pt x="3" y="20"/>
                    <a:pt x="4" y="20"/>
                  </a:cubicBezTo>
                  <a:cubicBezTo>
                    <a:pt x="4" y="21"/>
                    <a:pt x="5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1" y="21"/>
                    <a:pt x="11" y="21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3"/>
                    <a:pt x="13" y="8"/>
                    <a:pt x="11" y="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6" name="Freeform 214">
              <a:extLst>
                <a:ext uri="{FF2B5EF4-FFF2-40B4-BE49-F238E27FC236}">
                  <a16:creationId xmlns:a16="http://schemas.microsoft.com/office/drawing/2014/main" id="{380C25C5-E663-4A32-BA9A-7BEE56E88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371"/>
              <a:ext cx="236" cy="38"/>
            </a:xfrm>
            <a:custGeom>
              <a:avLst/>
              <a:gdLst>
                <a:gd name="T0" fmla="*/ 104 w 117"/>
                <a:gd name="T1" fmla="*/ 1 h 19"/>
                <a:gd name="T2" fmla="*/ 115 w 117"/>
                <a:gd name="T3" fmla="*/ 6 h 19"/>
                <a:gd name="T4" fmla="*/ 116 w 117"/>
                <a:gd name="T5" fmla="*/ 13 h 19"/>
                <a:gd name="T6" fmla="*/ 115 w 117"/>
                <a:gd name="T7" fmla="*/ 15 h 19"/>
                <a:gd name="T8" fmla="*/ 112 w 117"/>
                <a:gd name="T9" fmla="*/ 17 h 19"/>
                <a:gd name="T10" fmla="*/ 98 w 117"/>
                <a:gd name="T11" fmla="*/ 18 h 19"/>
                <a:gd name="T12" fmla="*/ 18 w 117"/>
                <a:gd name="T13" fmla="*/ 19 h 19"/>
                <a:gd name="T14" fmla="*/ 4 w 117"/>
                <a:gd name="T15" fmla="*/ 17 h 19"/>
                <a:gd name="T16" fmla="*/ 4 w 117"/>
                <a:gd name="T17" fmla="*/ 3 h 19"/>
                <a:gd name="T18" fmla="*/ 12 w 117"/>
                <a:gd name="T19" fmla="*/ 2 h 19"/>
                <a:gd name="T20" fmla="*/ 25 w 117"/>
                <a:gd name="T21" fmla="*/ 2 h 19"/>
                <a:gd name="T22" fmla="*/ 76 w 117"/>
                <a:gd name="T23" fmla="*/ 2 h 19"/>
                <a:gd name="T24" fmla="*/ 104 w 117"/>
                <a:gd name="T2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9">
                  <a:moveTo>
                    <a:pt x="104" y="1"/>
                  </a:moveTo>
                  <a:cubicBezTo>
                    <a:pt x="108" y="1"/>
                    <a:pt x="113" y="2"/>
                    <a:pt x="115" y="6"/>
                  </a:cubicBezTo>
                  <a:cubicBezTo>
                    <a:pt x="117" y="7"/>
                    <a:pt x="116" y="11"/>
                    <a:pt x="116" y="13"/>
                  </a:cubicBezTo>
                  <a:cubicBezTo>
                    <a:pt x="116" y="14"/>
                    <a:pt x="116" y="15"/>
                    <a:pt x="115" y="15"/>
                  </a:cubicBezTo>
                  <a:cubicBezTo>
                    <a:pt x="115" y="16"/>
                    <a:pt x="113" y="17"/>
                    <a:pt x="112" y="17"/>
                  </a:cubicBezTo>
                  <a:cubicBezTo>
                    <a:pt x="107" y="18"/>
                    <a:pt x="103" y="18"/>
                    <a:pt x="98" y="18"/>
                  </a:cubicBezTo>
                  <a:cubicBezTo>
                    <a:pt x="71" y="18"/>
                    <a:pt x="45" y="18"/>
                    <a:pt x="18" y="19"/>
                  </a:cubicBezTo>
                  <a:cubicBezTo>
                    <a:pt x="14" y="19"/>
                    <a:pt x="8" y="19"/>
                    <a:pt x="4" y="17"/>
                  </a:cubicBezTo>
                  <a:cubicBezTo>
                    <a:pt x="0" y="14"/>
                    <a:pt x="0" y="6"/>
                    <a:pt x="4" y="3"/>
                  </a:cubicBezTo>
                  <a:cubicBezTo>
                    <a:pt x="6" y="1"/>
                    <a:pt x="9" y="2"/>
                    <a:pt x="12" y="2"/>
                  </a:cubicBezTo>
                  <a:cubicBezTo>
                    <a:pt x="16" y="2"/>
                    <a:pt x="20" y="2"/>
                    <a:pt x="25" y="2"/>
                  </a:cubicBezTo>
                  <a:cubicBezTo>
                    <a:pt x="42" y="2"/>
                    <a:pt x="59" y="1"/>
                    <a:pt x="76" y="2"/>
                  </a:cubicBezTo>
                  <a:cubicBezTo>
                    <a:pt x="85" y="2"/>
                    <a:pt x="95" y="0"/>
                    <a:pt x="104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7" name="Freeform 215">
              <a:extLst>
                <a:ext uri="{FF2B5EF4-FFF2-40B4-BE49-F238E27FC236}">
                  <a16:creationId xmlns:a16="http://schemas.microsoft.com/office/drawing/2014/main" id="{95B29C8A-B629-473C-8F43-7CC3C81D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015"/>
              <a:ext cx="84" cy="103"/>
            </a:xfrm>
            <a:custGeom>
              <a:avLst/>
              <a:gdLst>
                <a:gd name="T0" fmla="*/ 3 w 42"/>
                <a:gd name="T1" fmla="*/ 27 h 51"/>
                <a:gd name="T2" fmla="*/ 11 w 42"/>
                <a:gd name="T3" fmla="*/ 46 h 51"/>
                <a:gd name="T4" fmla="*/ 24 w 42"/>
                <a:gd name="T5" fmla="*/ 50 h 51"/>
                <a:gd name="T6" fmla="*/ 36 w 42"/>
                <a:gd name="T7" fmla="*/ 43 h 51"/>
                <a:gd name="T8" fmla="*/ 39 w 42"/>
                <a:gd name="T9" fmla="*/ 36 h 51"/>
                <a:gd name="T10" fmla="*/ 42 w 42"/>
                <a:gd name="T11" fmla="*/ 13 h 51"/>
                <a:gd name="T12" fmla="*/ 40 w 42"/>
                <a:gd name="T13" fmla="*/ 5 h 51"/>
                <a:gd name="T14" fmla="*/ 33 w 42"/>
                <a:gd name="T15" fmla="*/ 2 h 51"/>
                <a:gd name="T16" fmla="*/ 16 w 42"/>
                <a:gd name="T17" fmla="*/ 1 h 51"/>
                <a:gd name="T18" fmla="*/ 2 w 42"/>
                <a:gd name="T19" fmla="*/ 9 h 51"/>
                <a:gd name="T20" fmla="*/ 3 w 42"/>
                <a:gd name="T2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1">
                  <a:moveTo>
                    <a:pt x="3" y="27"/>
                  </a:moveTo>
                  <a:cubicBezTo>
                    <a:pt x="5" y="34"/>
                    <a:pt x="6" y="41"/>
                    <a:pt x="11" y="46"/>
                  </a:cubicBezTo>
                  <a:cubicBezTo>
                    <a:pt x="14" y="49"/>
                    <a:pt x="19" y="51"/>
                    <a:pt x="24" y="50"/>
                  </a:cubicBezTo>
                  <a:cubicBezTo>
                    <a:pt x="29" y="50"/>
                    <a:pt x="34" y="47"/>
                    <a:pt x="36" y="43"/>
                  </a:cubicBezTo>
                  <a:cubicBezTo>
                    <a:pt x="38" y="41"/>
                    <a:pt x="38" y="38"/>
                    <a:pt x="39" y="36"/>
                  </a:cubicBezTo>
                  <a:cubicBezTo>
                    <a:pt x="41" y="29"/>
                    <a:pt x="42" y="21"/>
                    <a:pt x="42" y="13"/>
                  </a:cubicBezTo>
                  <a:cubicBezTo>
                    <a:pt x="42" y="10"/>
                    <a:pt x="42" y="7"/>
                    <a:pt x="40" y="5"/>
                  </a:cubicBezTo>
                  <a:cubicBezTo>
                    <a:pt x="38" y="3"/>
                    <a:pt x="35" y="3"/>
                    <a:pt x="33" y="2"/>
                  </a:cubicBezTo>
                  <a:cubicBezTo>
                    <a:pt x="27" y="1"/>
                    <a:pt x="21" y="0"/>
                    <a:pt x="16" y="1"/>
                  </a:cubicBezTo>
                  <a:cubicBezTo>
                    <a:pt x="11" y="1"/>
                    <a:pt x="5" y="4"/>
                    <a:pt x="2" y="9"/>
                  </a:cubicBezTo>
                  <a:cubicBezTo>
                    <a:pt x="0" y="14"/>
                    <a:pt x="3" y="22"/>
                    <a:pt x="3" y="27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8" name="Freeform 216">
              <a:extLst>
                <a:ext uri="{FF2B5EF4-FFF2-40B4-BE49-F238E27FC236}">
                  <a16:creationId xmlns:a16="http://schemas.microsoft.com/office/drawing/2014/main" id="{6F24EBF2-EA28-4CBE-BFA8-2B4AF1BF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116"/>
              <a:ext cx="162" cy="237"/>
            </a:xfrm>
            <a:custGeom>
              <a:avLst/>
              <a:gdLst>
                <a:gd name="T0" fmla="*/ 11 w 80"/>
                <a:gd name="T1" fmla="*/ 89 h 117"/>
                <a:gd name="T2" fmla="*/ 2 w 80"/>
                <a:gd name="T3" fmla="*/ 109 h 117"/>
                <a:gd name="T4" fmla="*/ 0 w 80"/>
                <a:gd name="T5" fmla="*/ 114 h 117"/>
                <a:gd name="T6" fmla="*/ 60 w 80"/>
                <a:gd name="T7" fmla="*/ 117 h 117"/>
                <a:gd name="T8" fmla="*/ 80 w 80"/>
                <a:gd name="T9" fmla="*/ 116 h 117"/>
                <a:gd name="T10" fmla="*/ 61 w 80"/>
                <a:gd name="T11" fmla="*/ 74 h 117"/>
                <a:gd name="T12" fmla="*/ 60 w 80"/>
                <a:gd name="T13" fmla="*/ 67 h 117"/>
                <a:gd name="T14" fmla="*/ 61 w 80"/>
                <a:gd name="T15" fmla="*/ 60 h 117"/>
                <a:gd name="T16" fmla="*/ 66 w 80"/>
                <a:gd name="T17" fmla="*/ 39 h 117"/>
                <a:gd name="T18" fmla="*/ 67 w 80"/>
                <a:gd name="T19" fmla="*/ 4 h 117"/>
                <a:gd name="T20" fmla="*/ 66 w 80"/>
                <a:gd name="T21" fmla="*/ 1 h 117"/>
                <a:gd name="T22" fmla="*/ 63 w 80"/>
                <a:gd name="T23" fmla="*/ 1 h 117"/>
                <a:gd name="T24" fmla="*/ 21 w 80"/>
                <a:gd name="T25" fmla="*/ 4 h 117"/>
                <a:gd name="T26" fmla="*/ 9 w 80"/>
                <a:gd name="T27" fmla="*/ 13 h 117"/>
                <a:gd name="T28" fmla="*/ 9 w 80"/>
                <a:gd name="T29" fmla="*/ 19 h 117"/>
                <a:gd name="T30" fmla="*/ 17 w 80"/>
                <a:gd name="T31" fmla="*/ 73 h 117"/>
                <a:gd name="T32" fmla="*/ 11 w 80"/>
                <a:gd name="T33" fmla="*/ 89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117">
                  <a:moveTo>
                    <a:pt x="11" y="89"/>
                  </a:moveTo>
                  <a:cubicBezTo>
                    <a:pt x="8" y="96"/>
                    <a:pt x="5" y="103"/>
                    <a:pt x="2" y="109"/>
                  </a:cubicBezTo>
                  <a:cubicBezTo>
                    <a:pt x="1" y="111"/>
                    <a:pt x="1" y="113"/>
                    <a:pt x="0" y="114"/>
                  </a:cubicBezTo>
                  <a:cubicBezTo>
                    <a:pt x="20" y="114"/>
                    <a:pt x="40" y="116"/>
                    <a:pt x="60" y="117"/>
                  </a:cubicBezTo>
                  <a:cubicBezTo>
                    <a:pt x="67" y="117"/>
                    <a:pt x="73" y="117"/>
                    <a:pt x="80" y="116"/>
                  </a:cubicBezTo>
                  <a:cubicBezTo>
                    <a:pt x="73" y="103"/>
                    <a:pt x="67" y="88"/>
                    <a:pt x="61" y="74"/>
                  </a:cubicBezTo>
                  <a:cubicBezTo>
                    <a:pt x="61" y="72"/>
                    <a:pt x="60" y="70"/>
                    <a:pt x="60" y="67"/>
                  </a:cubicBezTo>
                  <a:cubicBezTo>
                    <a:pt x="60" y="65"/>
                    <a:pt x="60" y="63"/>
                    <a:pt x="61" y="60"/>
                  </a:cubicBezTo>
                  <a:cubicBezTo>
                    <a:pt x="63" y="53"/>
                    <a:pt x="65" y="46"/>
                    <a:pt x="66" y="39"/>
                  </a:cubicBezTo>
                  <a:cubicBezTo>
                    <a:pt x="69" y="28"/>
                    <a:pt x="72" y="15"/>
                    <a:pt x="67" y="4"/>
                  </a:cubicBezTo>
                  <a:cubicBezTo>
                    <a:pt x="67" y="3"/>
                    <a:pt x="67" y="2"/>
                    <a:pt x="66" y="1"/>
                  </a:cubicBezTo>
                  <a:cubicBezTo>
                    <a:pt x="65" y="1"/>
                    <a:pt x="64" y="1"/>
                    <a:pt x="63" y="1"/>
                  </a:cubicBezTo>
                  <a:cubicBezTo>
                    <a:pt x="49" y="0"/>
                    <a:pt x="35" y="1"/>
                    <a:pt x="21" y="4"/>
                  </a:cubicBezTo>
                  <a:cubicBezTo>
                    <a:pt x="16" y="6"/>
                    <a:pt x="10" y="8"/>
                    <a:pt x="9" y="13"/>
                  </a:cubicBezTo>
                  <a:cubicBezTo>
                    <a:pt x="8" y="15"/>
                    <a:pt x="9" y="17"/>
                    <a:pt x="9" y="19"/>
                  </a:cubicBezTo>
                  <a:cubicBezTo>
                    <a:pt x="14" y="37"/>
                    <a:pt x="21" y="55"/>
                    <a:pt x="17" y="73"/>
                  </a:cubicBezTo>
                  <a:cubicBezTo>
                    <a:pt x="15" y="78"/>
                    <a:pt x="13" y="84"/>
                    <a:pt x="11" y="89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49" name="Freeform 217">
              <a:extLst>
                <a:ext uri="{FF2B5EF4-FFF2-40B4-BE49-F238E27FC236}">
                  <a16:creationId xmlns:a16="http://schemas.microsoft.com/office/drawing/2014/main" id="{13A45F49-726D-41B7-8584-BFAC360A4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116"/>
              <a:ext cx="48" cy="83"/>
            </a:xfrm>
            <a:custGeom>
              <a:avLst/>
              <a:gdLst>
                <a:gd name="T0" fmla="*/ 12 w 24"/>
                <a:gd name="T1" fmla="*/ 39 h 41"/>
                <a:gd name="T2" fmla="*/ 22 w 24"/>
                <a:gd name="T3" fmla="*/ 7 h 41"/>
                <a:gd name="T4" fmla="*/ 24 w 24"/>
                <a:gd name="T5" fmla="*/ 2 h 41"/>
                <a:gd name="T6" fmla="*/ 23 w 24"/>
                <a:gd name="T7" fmla="*/ 1 h 41"/>
                <a:gd name="T8" fmla="*/ 22 w 24"/>
                <a:gd name="T9" fmla="*/ 1 h 41"/>
                <a:gd name="T10" fmla="*/ 10 w 24"/>
                <a:gd name="T11" fmla="*/ 1 h 41"/>
                <a:gd name="T12" fmla="*/ 2 w 24"/>
                <a:gd name="T13" fmla="*/ 2 h 41"/>
                <a:gd name="T14" fmla="*/ 0 w 24"/>
                <a:gd name="T15" fmla="*/ 4 h 41"/>
                <a:gd name="T16" fmla="*/ 1 w 24"/>
                <a:gd name="T17" fmla="*/ 5 h 41"/>
                <a:gd name="T18" fmla="*/ 6 w 24"/>
                <a:gd name="T19" fmla="*/ 28 h 41"/>
                <a:gd name="T20" fmla="*/ 8 w 24"/>
                <a:gd name="T21" fmla="*/ 36 h 41"/>
                <a:gd name="T22" fmla="*/ 12 w 24"/>
                <a:gd name="T23" fmla="*/ 41 h 41"/>
                <a:gd name="T24" fmla="*/ 12 w 24"/>
                <a:gd name="T25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1">
                  <a:moveTo>
                    <a:pt x="12" y="39"/>
                  </a:moveTo>
                  <a:cubicBezTo>
                    <a:pt x="15" y="29"/>
                    <a:pt x="18" y="18"/>
                    <a:pt x="22" y="7"/>
                  </a:cubicBezTo>
                  <a:cubicBezTo>
                    <a:pt x="23" y="5"/>
                    <a:pt x="23" y="4"/>
                    <a:pt x="24" y="2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8" y="0"/>
                    <a:pt x="14" y="0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4" y="12"/>
                    <a:pt x="5" y="20"/>
                    <a:pt x="6" y="28"/>
                  </a:cubicBezTo>
                  <a:cubicBezTo>
                    <a:pt x="7" y="30"/>
                    <a:pt x="7" y="33"/>
                    <a:pt x="8" y="36"/>
                  </a:cubicBezTo>
                  <a:cubicBezTo>
                    <a:pt x="9" y="37"/>
                    <a:pt x="10" y="40"/>
                    <a:pt x="12" y="41"/>
                  </a:cubicBezTo>
                  <a:cubicBezTo>
                    <a:pt x="12" y="41"/>
                    <a:pt x="12" y="40"/>
                    <a:pt x="12" y="39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0" name="Freeform 218">
              <a:extLst>
                <a:ext uri="{FF2B5EF4-FFF2-40B4-BE49-F238E27FC236}">
                  <a16:creationId xmlns:a16="http://schemas.microsoft.com/office/drawing/2014/main" id="{1C682DFF-5B1C-4A50-9B7B-202356A01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158"/>
              <a:ext cx="36" cy="43"/>
            </a:xfrm>
            <a:custGeom>
              <a:avLst/>
              <a:gdLst>
                <a:gd name="T0" fmla="*/ 17 w 18"/>
                <a:gd name="T1" fmla="*/ 3 h 21"/>
                <a:gd name="T2" fmla="*/ 17 w 18"/>
                <a:gd name="T3" fmla="*/ 3 h 21"/>
                <a:gd name="T4" fmla="*/ 3 w 18"/>
                <a:gd name="T5" fmla="*/ 2 h 21"/>
                <a:gd name="T6" fmla="*/ 5 w 18"/>
                <a:gd name="T7" fmla="*/ 12 h 21"/>
                <a:gd name="T8" fmla="*/ 10 w 18"/>
                <a:gd name="T9" fmla="*/ 21 h 21"/>
                <a:gd name="T10" fmla="*/ 17 w 18"/>
                <a:gd name="T11" fmla="*/ 5 h 21"/>
                <a:gd name="T12" fmla="*/ 17 w 18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4" y="2"/>
                    <a:pt x="5" y="0"/>
                    <a:pt x="3" y="2"/>
                  </a:cubicBezTo>
                  <a:cubicBezTo>
                    <a:pt x="0" y="4"/>
                    <a:pt x="4" y="10"/>
                    <a:pt x="5" y="12"/>
                  </a:cubicBezTo>
                  <a:cubicBezTo>
                    <a:pt x="7" y="15"/>
                    <a:pt x="8" y="18"/>
                    <a:pt x="10" y="21"/>
                  </a:cubicBezTo>
                  <a:cubicBezTo>
                    <a:pt x="13" y="16"/>
                    <a:pt x="15" y="10"/>
                    <a:pt x="17" y="5"/>
                  </a:cubicBezTo>
                  <a:cubicBezTo>
                    <a:pt x="18" y="4"/>
                    <a:pt x="18" y="3"/>
                    <a:pt x="17" y="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1" name="Freeform 219">
              <a:extLst>
                <a:ext uri="{FF2B5EF4-FFF2-40B4-BE49-F238E27FC236}">
                  <a16:creationId xmlns:a16="http://schemas.microsoft.com/office/drawing/2014/main" id="{88E04E16-0518-4736-82A9-2B2A0792C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114"/>
              <a:ext cx="44" cy="81"/>
            </a:xfrm>
            <a:custGeom>
              <a:avLst/>
              <a:gdLst>
                <a:gd name="T0" fmla="*/ 22 w 22"/>
                <a:gd name="T1" fmla="*/ 7 h 40"/>
                <a:gd name="T2" fmla="*/ 10 w 22"/>
                <a:gd name="T3" fmla="*/ 0 h 40"/>
                <a:gd name="T4" fmla="*/ 4 w 22"/>
                <a:gd name="T5" fmla="*/ 24 h 40"/>
                <a:gd name="T6" fmla="*/ 2 w 22"/>
                <a:gd name="T7" fmla="*/ 32 h 40"/>
                <a:gd name="T8" fmla="*/ 1 w 22"/>
                <a:gd name="T9" fmla="*/ 36 h 40"/>
                <a:gd name="T10" fmla="*/ 1 w 22"/>
                <a:gd name="T11" fmla="*/ 40 h 40"/>
                <a:gd name="T12" fmla="*/ 5 w 22"/>
                <a:gd name="T13" fmla="*/ 35 h 40"/>
                <a:gd name="T14" fmla="*/ 9 w 22"/>
                <a:gd name="T15" fmla="*/ 31 h 40"/>
                <a:gd name="T16" fmla="*/ 17 w 22"/>
                <a:gd name="T17" fmla="*/ 22 h 40"/>
                <a:gd name="T18" fmla="*/ 17 w 22"/>
                <a:gd name="T19" fmla="*/ 22 h 40"/>
                <a:gd name="T20" fmla="*/ 17 w 22"/>
                <a:gd name="T21" fmla="*/ 21 h 40"/>
                <a:gd name="T22" fmla="*/ 11 w 22"/>
                <a:gd name="T23" fmla="*/ 15 h 40"/>
                <a:gd name="T24" fmla="*/ 22 w 22"/>
                <a:gd name="T2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40">
                  <a:moveTo>
                    <a:pt x="22" y="7"/>
                  </a:moveTo>
                  <a:cubicBezTo>
                    <a:pt x="18" y="5"/>
                    <a:pt x="13" y="3"/>
                    <a:pt x="10" y="0"/>
                  </a:cubicBezTo>
                  <a:cubicBezTo>
                    <a:pt x="8" y="8"/>
                    <a:pt x="6" y="16"/>
                    <a:pt x="4" y="24"/>
                  </a:cubicBezTo>
                  <a:cubicBezTo>
                    <a:pt x="3" y="26"/>
                    <a:pt x="3" y="29"/>
                    <a:pt x="2" y="32"/>
                  </a:cubicBezTo>
                  <a:cubicBezTo>
                    <a:pt x="2" y="33"/>
                    <a:pt x="2" y="35"/>
                    <a:pt x="1" y="36"/>
                  </a:cubicBezTo>
                  <a:cubicBezTo>
                    <a:pt x="1" y="37"/>
                    <a:pt x="0" y="39"/>
                    <a:pt x="1" y="40"/>
                  </a:cubicBezTo>
                  <a:cubicBezTo>
                    <a:pt x="2" y="39"/>
                    <a:pt x="4" y="37"/>
                    <a:pt x="5" y="35"/>
                  </a:cubicBezTo>
                  <a:cubicBezTo>
                    <a:pt x="6" y="34"/>
                    <a:pt x="7" y="32"/>
                    <a:pt x="9" y="31"/>
                  </a:cubicBezTo>
                  <a:cubicBezTo>
                    <a:pt x="11" y="28"/>
                    <a:pt x="14" y="25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5" y="19"/>
                    <a:pt x="12" y="17"/>
                    <a:pt x="11" y="15"/>
                  </a:cubicBezTo>
                  <a:cubicBezTo>
                    <a:pt x="15" y="13"/>
                    <a:pt x="19" y="10"/>
                    <a:pt x="22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2" name="Freeform 220">
              <a:extLst>
                <a:ext uri="{FF2B5EF4-FFF2-40B4-BE49-F238E27FC236}">
                  <a16:creationId xmlns:a16="http://schemas.microsoft.com/office/drawing/2014/main" id="{F510D3EA-8EC2-4C36-B5D9-89808CB25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258"/>
              <a:ext cx="36" cy="20"/>
            </a:xfrm>
            <a:custGeom>
              <a:avLst/>
              <a:gdLst>
                <a:gd name="T0" fmla="*/ 2 w 18"/>
                <a:gd name="T1" fmla="*/ 4 h 10"/>
                <a:gd name="T2" fmla="*/ 3 w 18"/>
                <a:gd name="T3" fmla="*/ 3 h 10"/>
                <a:gd name="T4" fmla="*/ 5 w 18"/>
                <a:gd name="T5" fmla="*/ 2 h 10"/>
                <a:gd name="T6" fmla="*/ 16 w 18"/>
                <a:gd name="T7" fmla="*/ 0 h 10"/>
                <a:gd name="T8" fmla="*/ 18 w 18"/>
                <a:gd name="T9" fmla="*/ 1 h 10"/>
                <a:gd name="T10" fmla="*/ 17 w 18"/>
                <a:gd name="T11" fmla="*/ 2 h 10"/>
                <a:gd name="T12" fmla="*/ 16 w 18"/>
                <a:gd name="T13" fmla="*/ 3 h 10"/>
                <a:gd name="T14" fmla="*/ 14 w 18"/>
                <a:gd name="T15" fmla="*/ 6 h 10"/>
                <a:gd name="T16" fmla="*/ 14 w 18"/>
                <a:gd name="T17" fmla="*/ 8 h 10"/>
                <a:gd name="T18" fmla="*/ 14 w 18"/>
                <a:gd name="T19" fmla="*/ 8 h 10"/>
                <a:gd name="T20" fmla="*/ 7 w 18"/>
                <a:gd name="T21" fmla="*/ 10 h 10"/>
                <a:gd name="T22" fmla="*/ 3 w 18"/>
                <a:gd name="T23" fmla="*/ 10 h 10"/>
                <a:gd name="T24" fmla="*/ 2 w 18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0">
                  <a:moveTo>
                    <a:pt x="2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8" y="1"/>
                    <a:pt x="12" y="1"/>
                    <a:pt x="16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7" y="2"/>
                    <a:pt x="16" y="3"/>
                    <a:pt x="16" y="3"/>
                  </a:cubicBezTo>
                  <a:cubicBezTo>
                    <a:pt x="15" y="4"/>
                    <a:pt x="14" y="5"/>
                    <a:pt x="14" y="6"/>
                  </a:cubicBezTo>
                  <a:cubicBezTo>
                    <a:pt x="15" y="7"/>
                    <a:pt x="15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9"/>
                    <a:pt x="9" y="9"/>
                    <a:pt x="7" y="10"/>
                  </a:cubicBezTo>
                  <a:cubicBezTo>
                    <a:pt x="6" y="10"/>
                    <a:pt x="4" y="10"/>
                    <a:pt x="3" y="10"/>
                  </a:cubicBezTo>
                  <a:cubicBezTo>
                    <a:pt x="0" y="9"/>
                    <a:pt x="1" y="7"/>
                    <a:pt x="2" y="4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3" name="Freeform 221">
              <a:extLst>
                <a:ext uri="{FF2B5EF4-FFF2-40B4-BE49-F238E27FC236}">
                  <a16:creationId xmlns:a16="http://schemas.microsoft.com/office/drawing/2014/main" id="{7FE7742C-135B-4DD8-8F34-4C3C97DC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124"/>
              <a:ext cx="73" cy="144"/>
            </a:xfrm>
            <a:custGeom>
              <a:avLst/>
              <a:gdLst>
                <a:gd name="T0" fmla="*/ 36 w 36"/>
                <a:gd name="T1" fmla="*/ 41 h 71"/>
                <a:gd name="T2" fmla="*/ 34 w 36"/>
                <a:gd name="T3" fmla="*/ 14 h 71"/>
                <a:gd name="T4" fmla="*/ 30 w 36"/>
                <a:gd name="T5" fmla="*/ 4 h 71"/>
                <a:gd name="T6" fmla="*/ 22 w 36"/>
                <a:gd name="T7" fmla="*/ 1 h 71"/>
                <a:gd name="T8" fmla="*/ 17 w 36"/>
                <a:gd name="T9" fmla="*/ 2 h 71"/>
                <a:gd name="T10" fmla="*/ 15 w 36"/>
                <a:gd name="T11" fmla="*/ 5 h 71"/>
                <a:gd name="T12" fmla="*/ 17 w 36"/>
                <a:gd name="T13" fmla="*/ 24 h 71"/>
                <a:gd name="T14" fmla="*/ 24 w 36"/>
                <a:gd name="T15" fmla="*/ 43 h 71"/>
                <a:gd name="T16" fmla="*/ 16 w 36"/>
                <a:gd name="T17" fmla="*/ 57 h 71"/>
                <a:gd name="T18" fmla="*/ 0 w 36"/>
                <a:gd name="T19" fmla="*/ 66 h 71"/>
                <a:gd name="T20" fmla="*/ 2 w 36"/>
                <a:gd name="T21" fmla="*/ 71 h 71"/>
                <a:gd name="T22" fmla="*/ 20 w 36"/>
                <a:gd name="T23" fmla="*/ 66 h 71"/>
                <a:gd name="T24" fmla="*/ 33 w 36"/>
                <a:gd name="T25" fmla="*/ 55 h 71"/>
                <a:gd name="T26" fmla="*/ 36 w 36"/>
                <a:gd name="T27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71">
                  <a:moveTo>
                    <a:pt x="36" y="41"/>
                  </a:moveTo>
                  <a:cubicBezTo>
                    <a:pt x="36" y="32"/>
                    <a:pt x="35" y="23"/>
                    <a:pt x="34" y="14"/>
                  </a:cubicBezTo>
                  <a:cubicBezTo>
                    <a:pt x="33" y="11"/>
                    <a:pt x="32" y="7"/>
                    <a:pt x="30" y="4"/>
                  </a:cubicBezTo>
                  <a:cubicBezTo>
                    <a:pt x="27" y="1"/>
                    <a:pt x="26" y="0"/>
                    <a:pt x="22" y="1"/>
                  </a:cubicBezTo>
                  <a:cubicBezTo>
                    <a:pt x="19" y="1"/>
                    <a:pt x="19" y="1"/>
                    <a:pt x="17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2" y="11"/>
                    <a:pt x="14" y="18"/>
                    <a:pt x="17" y="24"/>
                  </a:cubicBezTo>
                  <a:cubicBezTo>
                    <a:pt x="21" y="30"/>
                    <a:pt x="24" y="36"/>
                    <a:pt x="24" y="43"/>
                  </a:cubicBezTo>
                  <a:cubicBezTo>
                    <a:pt x="23" y="48"/>
                    <a:pt x="20" y="53"/>
                    <a:pt x="16" y="57"/>
                  </a:cubicBezTo>
                  <a:cubicBezTo>
                    <a:pt x="11" y="61"/>
                    <a:pt x="6" y="63"/>
                    <a:pt x="0" y="66"/>
                  </a:cubicBezTo>
                  <a:cubicBezTo>
                    <a:pt x="1" y="67"/>
                    <a:pt x="1" y="69"/>
                    <a:pt x="2" y="71"/>
                  </a:cubicBezTo>
                  <a:cubicBezTo>
                    <a:pt x="8" y="70"/>
                    <a:pt x="14" y="69"/>
                    <a:pt x="20" y="66"/>
                  </a:cubicBezTo>
                  <a:cubicBezTo>
                    <a:pt x="26" y="64"/>
                    <a:pt x="31" y="60"/>
                    <a:pt x="33" y="55"/>
                  </a:cubicBezTo>
                  <a:cubicBezTo>
                    <a:pt x="36" y="51"/>
                    <a:pt x="36" y="46"/>
                    <a:pt x="36" y="4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4" name="Freeform 222">
              <a:extLst>
                <a:ext uri="{FF2B5EF4-FFF2-40B4-BE49-F238E27FC236}">
                  <a16:creationId xmlns:a16="http://schemas.microsoft.com/office/drawing/2014/main" id="{026A980B-F7C9-4B43-95A3-8F16E5B2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134"/>
              <a:ext cx="45" cy="134"/>
            </a:xfrm>
            <a:custGeom>
              <a:avLst/>
              <a:gdLst>
                <a:gd name="T0" fmla="*/ 3 w 22"/>
                <a:gd name="T1" fmla="*/ 54 h 66"/>
                <a:gd name="T2" fmla="*/ 0 w 22"/>
                <a:gd name="T3" fmla="*/ 43 h 66"/>
                <a:gd name="T4" fmla="*/ 4 w 22"/>
                <a:gd name="T5" fmla="*/ 17 h 66"/>
                <a:gd name="T6" fmla="*/ 10 w 22"/>
                <a:gd name="T7" fmla="*/ 2 h 66"/>
                <a:gd name="T8" fmla="*/ 12 w 22"/>
                <a:gd name="T9" fmla="*/ 0 h 66"/>
                <a:gd name="T10" fmla="*/ 15 w 22"/>
                <a:gd name="T11" fmla="*/ 0 h 66"/>
                <a:gd name="T12" fmla="*/ 21 w 22"/>
                <a:gd name="T13" fmla="*/ 2 h 66"/>
                <a:gd name="T14" fmla="*/ 22 w 22"/>
                <a:gd name="T15" fmla="*/ 5 h 66"/>
                <a:gd name="T16" fmla="*/ 18 w 22"/>
                <a:gd name="T17" fmla="*/ 21 h 66"/>
                <a:gd name="T18" fmla="*/ 11 w 22"/>
                <a:gd name="T19" fmla="*/ 41 h 66"/>
                <a:gd name="T20" fmla="*/ 10 w 22"/>
                <a:gd name="T21" fmla="*/ 52 h 66"/>
                <a:gd name="T22" fmla="*/ 20 w 22"/>
                <a:gd name="T23" fmla="*/ 62 h 66"/>
                <a:gd name="T24" fmla="*/ 19 w 22"/>
                <a:gd name="T25" fmla="*/ 65 h 66"/>
                <a:gd name="T26" fmla="*/ 15 w 22"/>
                <a:gd name="T27" fmla="*/ 66 h 66"/>
                <a:gd name="T28" fmla="*/ 11 w 22"/>
                <a:gd name="T29" fmla="*/ 62 h 66"/>
                <a:gd name="T30" fmla="*/ 3 w 22"/>
                <a:gd name="T31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66">
                  <a:moveTo>
                    <a:pt x="3" y="54"/>
                  </a:moveTo>
                  <a:cubicBezTo>
                    <a:pt x="1" y="51"/>
                    <a:pt x="1" y="47"/>
                    <a:pt x="0" y="43"/>
                  </a:cubicBezTo>
                  <a:cubicBezTo>
                    <a:pt x="0" y="34"/>
                    <a:pt x="1" y="25"/>
                    <a:pt x="4" y="17"/>
                  </a:cubicBezTo>
                  <a:cubicBezTo>
                    <a:pt x="5" y="12"/>
                    <a:pt x="7" y="6"/>
                    <a:pt x="10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7" y="0"/>
                    <a:pt x="20" y="0"/>
                    <a:pt x="21" y="2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10"/>
                    <a:pt x="20" y="16"/>
                    <a:pt x="18" y="21"/>
                  </a:cubicBezTo>
                  <a:cubicBezTo>
                    <a:pt x="15" y="27"/>
                    <a:pt x="13" y="34"/>
                    <a:pt x="11" y="41"/>
                  </a:cubicBezTo>
                  <a:cubicBezTo>
                    <a:pt x="10" y="44"/>
                    <a:pt x="9" y="48"/>
                    <a:pt x="10" y="52"/>
                  </a:cubicBezTo>
                  <a:cubicBezTo>
                    <a:pt x="12" y="56"/>
                    <a:pt x="17" y="58"/>
                    <a:pt x="20" y="62"/>
                  </a:cubicBezTo>
                  <a:cubicBezTo>
                    <a:pt x="21" y="64"/>
                    <a:pt x="21" y="64"/>
                    <a:pt x="19" y="65"/>
                  </a:cubicBezTo>
                  <a:cubicBezTo>
                    <a:pt x="18" y="65"/>
                    <a:pt x="17" y="66"/>
                    <a:pt x="15" y="66"/>
                  </a:cubicBezTo>
                  <a:cubicBezTo>
                    <a:pt x="13" y="66"/>
                    <a:pt x="12" y="64"/>
                    <a:pt x="11" y="62"/>
                  </a:cubicBezTo>
                  <a:cubicBezTo>
                    <a:pt x="8" y="60"/>
                    <a:pt x="5" y="57"/>
                    <a:pt x="3" y="5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5" name="Freeform 223">
              <a:extLst>
                <a:ext uri="{FF2B5EF4-FFF2-40B4-BE49-F238E27FC236}">
                  <a16:creationId xmlns:a16="http://schemas.microsoft.com/office/drawing/2014/main" id="{8EC01762-FCA7-432C-8ACF-664EDA3B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116"/>
              <a:ext cx="54" cy="95"/>
            </a:xfrm>
            <a:custGeom>
              <a:avLst/>
              <a:gdLst>
                <a:gd name="T0" fmla="*/ 23 w 27"/>
                <a:gd name="T1" fmla="*/ 32 h 47"/>
                <a:gd name="T2" fmla="*/ 19 w 27"/>
                <a:gd name="T3" fmla="*/ 17 h 47"/>
                <a:gd name="T4" fmla="*/ 13 w 27"/>
                <a:gd name="T5" fmla="*/ 2 h 47"/>
                <a:gd name="T6" fmla="*/ 7 w 27"/>
                <a:gd name="T7" fmla="*/ 4 h 47"/>
                <a:gd name="T8" fmla="*/ 0 w 27"/>
                <a:gd name="T9" fmla="*/ 10 h 47"/>
                <a:gd name="T10" fmla="*/ 12 w 27"/>
                <a:gd name="T11" fmla="*/ 14 h 47"/>
                <a:gd name="T12" fmla="*/ 4 w 27"/>
                <a:gd name="T13" fmla="*/ 26 h 47"/>
                <a:gd name="T14" fmla="*/ 27 w 27"/>
                <a:gd name="T15" fmla="*/ 47 h 47"/>
                <a:gd name="T16" fmla="*/ 23 w 27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47">
                  <a:moveTo>
                    <a:pt x="23" y="32"/>
                  </a:moveTo>
                  <a:cubicBezTo>
                    <a:pt x="21" y="27"/>
                    <a:pt x="20" y="22"/>
                    <a:pt x="19" y="17"/>
                  </a:cubicBezTo>
                  <a:cubicBezTo>
                    <a:pt x="18" y="13"/>
                    <a:pt x="17" y="5"/>
                    <a:pt x="13" y="2"/>
                  </a:cubicBezTo>
                  <a:cubicBezTo>
                    <a:pt x="11" y="0"/>
                    <a:pt x="9" y="3"/>
                    <a:pt x="7" y="4"/>
                  </a:cubicBezTo>
                  <a:cubicBezTo>
                    <a:pt x="5" y="6"/>
                    <a:pt x="3" y="8"/>
                    <a:pt x="0" y="10"/>
                  </a:cubicBezTo>
                  <a:cubicBezTo>
                    <a:pt x="4" y="12"/>
                    <a:pt x="8" y="13"/>
                    <a:pt x="12" y="14"/>
                  </a:cubicBezTo>
                  <a:cubicBezTo>
                    <a:pt x="10" y="18"/>
                    <a:pt x="8" y="22"/>
                    <a:pt x="4" y="26"/>
                  </a:cubicBezTo>
                  <a:cubicBezTo>
                    <a:pt x="11" y="34"/>
                    <a:pt x="22" y="38"/>
                    <a:pt x="27" y="47"/>
                  </a:cubicBezTo>
                  <a:cubicBezTo>
                    <a:pt x="25" y="43"/>
                    <a:pt x="24" y="37"/>
                    <a:pt x="23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6" name="Freeform 224">
              <a:extLst>
                <a:ext uri="{FF2B5EF4-FFF2-40B4-BE49-F238E27FC236}">
                  <a16:creationId xmlns:a16="http://schemas.microsoft.com/office/drawing/2014/main" id="{38951C18-314C-4C7A-90F0-72DEA6631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258"/>
              <a:ext cx="36" cy="22"/>
            </a:xfrm>
            <a:custGeom>
              <a:avLst/>
              <a:gdLst>
                <a:gd name="T0" fmla="*/ 3 w 18"/>
                <a:gd name="T1" fmla="*/ 2 h 11"/>
                <a:gd name="T2" fmla="*/ 7 w 18"/>
                <a:gd name="T3" fmla="*/ 1 h 11"/>
                <a:gd name="T4" fmla="*/ 12 w 18"/>
                <a:gd name="T5" fmla="*/ 0 h 11"/>
                <a:gd name="T6" fmla="*/ 17 w 18"/>
                <a:gd name="T7" fmla="*/ 2 h 11"/>
                <a:gd name="T8" fmla="*/ 17 w 18"/>
                <a:gd name="T9" fmla="*/ 7 h 11"/>
                <a:gd name="T10" fmla="*/ 11 w 18"/>
                <a:gd name="T11" fmla="*/ 10 h 11"/>
                <a:gd name="T12" fmla="*/ 2 w 18"/>
                <a:gd name="T13" fmla="*/ 9 h 11"/>
                <a:gd name="T14" fmla="*/ 3 w 18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3" y="2"/>
                  </a:moveTo>
                  <a:cubicBezTo>
                    <a:pt x="4" y="1"/>
                    <a:pt x="6" y="1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4" y="0"/>
                    <a:pt x="16" y="1"/>
                    <a:pt x="17" y="2"/>
                  </a:cubicBezTo>
                  <a:cubicBezTo>
                    <a:pt x="18" y="4"/>
                    <a:pt x="18" y="6"/>
                    <a:pt x="17" y="7"/>
                  </a:cubicBezTo>
                  <a:cubicBezTo>
                    <a:pt x="16" y="9"/>
                    <a:pt x="13" y="9"/>
                    <a:pt x="11" y="10"/>
                  </a:cubicBezTo>
                  <a:cubicBezTo>
                    <a:pt x="9" y="10"/>
                    <a:pt x="3" y="11"/>
                    <a:pt x="2" y="9"/>
                  </a:cubicBezTo>
                  <a:cubicBezTo>
                    <a:pt x="0" y="7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7" name="Freeform 225">
              <a:extLst>
                <a:ext uri="{FF2B5EF4-FFF2-40B4-BE49-F238E27FC236}">
                  <a16:creationId xmlns:a16="http://schemas.microsoft.com/office/drawing/2014/main" id="{9AF36464-5FE5-4FC5-A93D-ED9140EF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409"/>
              <a:ext cx="47" cy="187"/>
            </a:xfrm>
            <a:custGeom>
              <a:avLst/>
              <a:gdLst>
                <a:gd name="T0" fmla="*/ 3 w 23"/>
                <a:gd name="T1" fmla="*/ 31 h 92"/>
                <a:gd name="T2" fmla="*/ 0 w 23"/>
                <a:gd name="T3" fmla="*/ 8 h 92"/>
                <a:gd name="T4" fmla="*/ 1 w 23"/>
                <a:gd name="T5" fmla="*/ 2 h 92"/>
                <a:gd name="T6" fmla="*/ 7 w 23"/>
                <a:gd name="T7" fmla="*/ 0 h 92"/>
                <a:gd name="T8" fmla="*/ 16 w 23"/>
                <a:gd name="T9" fmla="*/ 3 h 92"/>
                <a:gd name="T10" fmla="*/ 18 w 23"/>
                <a:gd name="T11" fmla="*/ 10 h 92"/>
                <a:gd name="T12" fmla="*/ 18 w 23"/>
                <a:gd name="T13" fmla="*/ 36 h 92"/>
                <a:gd name="T14" fmla="*/ 20 w 23"/>
                <a:gd name="T15" fmla="*/ 56 h 92"/>
                <a:gd name="T16" fmla="*/ 23 w 23"/>
                <a:gd name="T17" fmla="*/ 91 h 92"/>
                <a:gd name="T18" fmla="*/ 17 w 23"/>
                <a:gd name="T19" fmla="*/ 92 h 92"/>
                <a:gd name="T20" fmla="*/ 15 w 23"/>
                <a:gd name="T21" fmla="*/ 86 h 92"/>
                <a:gd name="T22" fmla="*/ 12 w 23"/>
                <a:gd name="T23" fmla="*/ 73 h 92"/>
                <a:gd name="T24" fmla="*/ 7 w 23"/>
                <a:gd name="T25" fmla="*/ 46 h 92"/>
                <a:gd name="T26" fmla="*/ 3 w 23"/>
                <a:gd name="T27" fmla="*/ 3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92">
                  <a:moveTo>
                    <a:pt x="3" y="31"/>
                  </a:moveTo>
                  <a:cubicBezTo>
                    <a:pt x="2" y="23"/>
                    <a:pt x="0" y="16"/>
                    <a:pt x="0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4" y="1"/>
                    <a:pt x="16" y="3"/>
                  </a:cubicBezTo>
                  <a:cubicBezTo>
                    <a:pt x="18" y="5"/>
                    <a:pt x="18" y="7"/>
                    <a:pt x="18" y="10"/>
                  </a:cubicBezTo>
                  <a:cubicBezTo>
                    <a:pt x="19" y="19"/>
                    <a:pt x="18" y="27"/>
                    <a:pt x="18" y="36"/>
                  </a:cubicBezTo>
                  <a:cubicBezTo>
                    <a:pt x="18" y="43"/>
                    <a:pt x="19" y="49"/>
                    <a:pt x="20" y="56"/>
                  </a:cubicBezTo>
                  <a:cubicBezTo>
                    <a:pt x="21" y="68"/>
                    <a:pt x="22" y="80"/>
                    <a:pt x="23" y="91"/>
                  </a:cubicBezTo>
                  <a:cubicBezTo>
                    <a:pt x="23" y="91"/>
                    <a:pt x="17" y="92"/>
                    <a:pt x="17" y="92"/>
                  </a:cubicBezTo>
                  <a:cubicBezTo>
                    <a:pt x="16" y="91"/>
                    <a:pt x="15" y="88"/>
                    <a:pt x="15" y="86"/>
                  </a:cubicBezTo>
                  <a:cubicBezTo>
                    <a:pt x="14" y="82"/>
                    <a:pt x="13" y="77"/>
                    <a:pt x="12" y="73"/>
                  </a:cubicBezTo>
                  <a:cubicBezTo>
                    <a:pt x="10" y="64"/>
                    <a:pt x="9" y="55"/>
                    <a:pt x="7" y="46"/>
                  </a:cubicBezTo>
                  <a:cubicBezTo>
                    <a:pt x="6" y="41"/>
                    <a:pt x="5" y="36"/>
                    <a:pt x="3" y="31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8" name="Freeform 226">
              <a:extLst>
                <a:ext uri="{FF2B5EF4-FFF2-40B4-BE49-F238E27FC236}">
                  <a16:creationId xmlns:a16="http://schemas.microsoft.com/office/drawing/2014/main" id="{81D52AF2-65CD-4CA2-B770-228A91017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984"/>
              <a:ext cx="112" cy="75"/>
            </a:xfrm>
            <a:custGeom>
              <a:avLst/>
              <a:gdLst>
                <a:gd name="T0" fmla="*/ 12 w 56"/>
                <a:gd name="T1" fmla="*/ 36 h 37"/>
                <a:gd name="T2" fmla="*/ 2 w 56"/>
                <a:gd name="T3" fmla="*/ 27 h 37"/>
                <a:gd name="T4" fmla="*/ 0 w 56"/>
                <a:gd name="T5" fmla="*/ 19 h 37"/>
                <a:gd name="T6" fmla="*/ 9 w 56"/>
                <a:gd name="T7" fmla="*/ 7 h 37"/>
                <a:gd name="T8" fmla="*/ 35 w 56"/>
                <a:gd name="T9" fmla="*/ 1 h 37"/>
                <a:gd name="T10" fmla="*/ 49 w 56"/>
                <a:gd name="T11" fmla="*/ 5 h 37"/>
                <a:gd name="T12" fmla="*/ 56 w 56"/>
                <a:gd name="T13" fmla="*/ 17 h 37"/>
                <a:gd name="T14" fmla="*/ 54 w 56"/>
                <a:gd name="T15" fmla="*/ 22 h 37"/>
                <a:gd name="T16" fmla="*/ 51 w 56"/>
                <a:gd name="T17" fmla="*/ 27 h 37"/>
                <a:gd name="T18" fmla="*/ 41 w 56"/>
                <a:gd name="T19" fmla="*/ 33 h 37"/>
                <a:gd name="T20" fmla="*/ 31 w 56"/>
                <a:gd name="T21" fmla="*/ 36 h 37"/>
                <a:gd name="T22" fmla="*/ 21 w 56"/>
                <a:gd name="T23" fmla="*/ 36 h 37"/>
                <a:gd name="T24" fmla="*/ 12 w 56"/>
                <a:gd name="T2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37">
                  <a:moveTo>
                    <a:pt x="12" y="36"/>
                  </a:moveTo>
                  <a:cubicBezTo>
                    <a:pt x="7" y="36"/>
                    <a:pt x="4" y="31"/>
                    <a:pt x="2" y="27"/>
                  </a:cubicBezTo>
                  <a:cubicBezTo>
                    <a:pt x="1" y="25"/>
                    <a:pt x="0" y="22"/>
                    <a:pt x="0" y="19"/>
                  </a:cubicBezTo>
                  <a:cubicBezTo>
                    <a:pt x="1" y="14"/>
                    <a:pt x="5" y="10"/>
                    <a:pt x="9" y="7"/>
                  </a:cubicBezTo>
                  <a:cubicBezTo>
                    <a:pt x="17" y="3"/>
                    <a:pt x="26" y="0"/>
                    <a:pt x="35" y="1"/>
                  </a:cubicBezTo>
                  <a:cubicBezTo>
                    <a:pt x="40" y="1"/>
                    <a:pt x="45" y="2"/>
                    <a:pt x="49" y="5"/>
                  </a:cubicBezTo>
                  <a:cubicBezTo>
                    <a:pt x="53" y="8"/>
                    <a:pt x="56" y="12"/>
                    <a:pt x="56" y="17"/>
                  </a:cubicBezTo>
                  <a:cubicBezTo>
                    <a:pt x="56" y="19"/>
                    <a:pt x="55" y="20"/>
                    <a:pt x="54" y="22"/>
                  </a:cubicBezTo>
                  <a:cubicBezTo>
                    <a:pt x="53" y="24"/>
                    <a:pt x="53" y="25"/>
                    <a:pt x="51" y="27"/>
                  </a:cubicBezTo>
                  <a:cubicBezTo>
                    <a:pt x="49" y="30"/>
                    <a:pt x="45" y="31"/>
                    <a:pt x="41" y="33"/>
                  </a:cubicBezTo>
                  <a:cubicBezTo>
                    <a:pt x="38" y="34"/>
                    <a:pt x="34" y="36"/>
                    <a:pt x="31" y="36"/>
                  </a:cubicBezTo>
                  <a:cubicBezTo>
                    <a:pt x="28" y="36"/>
                    <a:pt x="24" y="36"/>
                    <a:pt x="21" y="36"/>
                  </a:cubicBezTo>
                  <a:cubicBezTo>
                    <a:pt x="18" y="36"/>
                    <a:pt x="15" y="37"/>
                    <a:pt x="12" y="36"/>
                  </a:cubicBezTo>
                  <a:close/>
                </a:path>
              </a:pathLst>
            </a:custGeom>
            <a:solidFill>
              <a:srgbClr val="EDC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59" name="Freeform 227">
              <a:extLst>
                <a:ext uri="{FF2B5EF4-FFF2-40B4-BE49-F238E27FC236}">
                  <a16:creationId xmlns:a16="http://schemas.microsoft.com/office/drawing/2014/main" id="{236FFF7B-C2F2-42D5-B5F4-1359E5FF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938"/>
              <a:ext cx="84" cy="73"/>
            </a:xfrm>
            <a:custGeom>
              <a:avLst/>
              <a:gdLst>
                <a:gd name="T0" fmla="*/ 41 w 42"/>
                <a:gd name="T1" fmla="*/ 10 h 36"/>
                <a:gd name="T2" fmla="*/ 36 w 42"/>
                <a:gd name="T3" fmla="*/ 3 h 36"/>
                <a:gd name="T4" fmla="*/ 30 w 42"/>
                <a:gd name="T5" fmla="*/ 1 h 36"/>
                <a:gd name="T6" fmla="*/ 13 w 42"/>
                <a:gd name="T7" fmla="*/ 2 h 36"/>
                <a:gd name="T8" fmla="*/ 2 w 42"/>
                <a:gd name="T9" fmla="*/ 15 h 36"/>
                <a:gd name="T10" fmla="*/ 13 w 42"/>
                <a:gd name="T11" fmla="*/ 31 h 36"/>
                <a:gd name="T12" fmla="*/ 36 w 42"/>
                <a:gd name="T13" fmla="*/ 26 h 36"/>
                <a:gd name="T14" fmla="*/ 42 w 42"/>
                <a:gd name="T15" fmla="*/ 15 h 36"/>
                <a:gd name="T16" fmla="*/ 41 w 42"/>
                <a:gd name="T17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36">
                  <a:moveTo>
                    <a:pt x="41" y="10"/>
                  </a:moveTo>
                  <a:cubicBezTo>
                    <a:pt x="40" y="7"/>
                    <a:pt x="38" y="5"/>
                    <a:pt x="36" y="3"/>
                  </a:cubicBezTo>
                  <a:cubicBezTo>
                    <a:pt x="34" y="2"/>
                    <a:pt x="32" y="1"/>
                    <a:pt x="30" y="1"/>
                  </a:cubicBezTo>
                  <a:cubicBezTo>
                    <a:pt x="24" y="0"/>
                    <a:pt x="18" y="0"/>
                    <a:pt x="13" y="2"/>
                  </a:cubicBezTo>
                  <a:cubicBezTo>
                    <a:pt x="7" y="5"/>
                    <a:pt x="3" y="9"/>
                    <a:pt x="2" y="15"/>
                  </a:cubicBezTo>
                  <a:cubicBezTo>
                    <a:pt x="0" y="22"/>
                    <a:pt x="8" y="28"/>
                    <a:pt x="13" y="31"/>
                  </a:cubicBezTo>
                  <a:cubicBezTo>
                    <a:pt x="20" y="36"/>
                    <a:pt x="30" y="31"/>
                    <a:pt x="36" y="26"/>
                  </a:cubicBezTo>
                  <a:cubicBezTo>
                    <a:pt x="39" y="24"/>
                    <a:pt x="42" y="20"/>
                    <a:pt x="42" y="15"/>
                  </a:cubicBezTo>
                  <a:cubicBezTo>
                    <a:pt x="42" y="14"/>
                    <a:pt x="42" y="12"/>
                    <a:pt x="41" y="10"/>
                  </a:cubicBezTo>
                  <a:close/>
                </a:path>
              </a:pathLst>
            </a:custGeom>
            <a:solidFill>
              <a:srgbClr val="EDC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0" name="Freeform 228">
              <a:extLst>
                <a:ext uri="{FF2B5EF4-FFF2-40B4-BE49-F238E27FC236}">
                  <a16:creationId xmlns:a16="http://schemas.microsoft.com/office/drawing/2014/main" id="{B6B03779-5A6E-4620-9905-EA1A3EC7C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432"/>
              <a:ext cx="40" cy="166"/>
            </a:xfrm>
            <a:custGeom>
              <a:avLst/>
              <a:gdLst>
                <a:gd name="T0" fmla="*/ 16 w 20"/>
                <a:gd name="T1" fmla="*/ 36 h 82"/>
                <a:gd name="T2" fmla="*/ 14 w 20"/>
                <a:gd name="T3" fmla="*/ 0 h 82"/>
                <a:gd name="T4" fmla="*/ 1 w 20"/>
                <a:gd name="T5" fmla="*/ 1 h 82"/>
                <a:gd name="T6" fmla="*/ 1 w 20"/>
                <a:gd name="T7" fmla="*/ 1 h 82"/>
                <a:gd name="T8" fmla="*/ 0 w 20"/>
                <a:gd name="T9" fmla="*/ 0 h 82"/>
                <a:gd name="T10" fmla="*/ 2 w 20"/>
                <a:gd name="T11" fmla="*/ 18 h 82"/>
                <a:gd name="T12" fmla="*/ 10 w 20"/>
                <a:gd name="T13" fmla="*/ 60 h 82"/>
                <a:gd name="T14" fmla="*/ 15 w 20"/>
                <a:gd name="T15" fmla="*/ 78 h 82"/>
                <a:gd name="T16" fmla="*/ 20 w 20"/>
                <a:gd name="T17" fmla="*/ 79 h 82"/>
                <a:gd name="T18" fmla="*/ 16 w 20"/>
                <a:gd name="T19" fmla="*/ 3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82">
                  <a:moveTo>
                    <a:pt x="16" y="36"/>
                  </a:moveTo>
                  <a:cubicBezTo>
                    <a:pt x="16" y="24"/>
                    <a:pt x="15" y="12"/>
                    <a:pt x="14" y="0"/>
                  </a:cubicBezTo>
                  <a:cubicBezTo>
                    <a:pt x="10" y="2"/>
                    <a:pt x="5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6"/>
                    <a:pt x="1" y="12"/>
                    <a:pt x="2" y="18"/>
                  </a:cubicBezTo>
                  <a:cubicBezTo>
                    <a:pt x="3" y="32"/>
                    <a:pt x="8" y="46"/>
                    <a:pt x="10" y="60"/>
                  </a:cubicBezTo>
                  <a:cubicBezTo>
                    <a:pt x="11" y="64"/>
                    <a:pt x="13" y="71"/>
                    <a:pt x="15" y="78"/>
                  </a:cubicBezTo>
                  <a:cubicBezTo>
                    <a:pt x="16" y="82"/>
                    <a:pt x="13" y="82"/>
                    <a:pt x="20" y="79"/>
                  </a:cubicBezTo>
                  <a:cubicBezTo>
                    <a:pt x="16" y="68"/>
                    <a:pt x="15" y="49"/>
                    <a:pt x="16" y="36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1" name="Freeform 229">
              <a:extLst>
                <a:ext uri="{FF2B5EF4-FFF2-40B4-BE49-F238E27FC236}">
                  <a16:creationId xmlns:a16="http://schemas.microsoft.com/office/drawing/2014/main" id="{2CEC1A2F-960D-4646-AF14-1C4943A84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590"/>
              <a:ext cx="36" cy="54"/>
            </a:xfrm>
            <a:custGeom>
              <a:avLst/>
              <a:gdLst>
                <a:gd name="T0" fmla="*/ 16 w 18"/>
                <a:gd name="T1" fmla="*/ 18 h 27"/>
                <a:gd name="T2" fmla="*/ 9 w 18"/>
                <a:gd name="T3" fmla="*/ 1 h 27"/>
                <a:gd name="T4" fmla="*/ 3 w 18"/>
                <a:gd name="T5" fmla="*/ 2 h 27"/>
                <a:gd name="T6" fmla="*/ 0 w 18"/>
                <a:gd name="T7" fmla="*/ 5 h 27"/>
                <a:gd name="T8" fmla="*/ 4 w 18"/>
                <a:gd name="T9" fmla="*/ 21 h 27"/>
                <a:gd name="T10" fmla="*/ 5 w 18"/>
                <a:gd name="T11" fmla="*/ 25 h 27"/>
                <a:gd name="T12" fmla="*/ 9 w 18"/>
                <a:gd name="T13" fmla="*/ 27 h 27"/>
                <a:gd name="T14" fmla="*/ 14 w 18"/>
                <a:gd name="T15" fmla="*/ 26 h 27"/>
                <a:gd name="T16" fmla="*/ 18 w 18"/>
                <a:gd name="T17" fmla="*/ 21 h 27"/>
                <a:gd name="T18" fmla="*/ 16 w 18"/>
                <a:gd name="T1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7">
                  <a:moveTo>
                    <a:pt x="16" y="18"/>
                  </a:moveTo>
                  <a:cubicBezTo>
                    <a:pt x="12" y="13"/>
                    <a:pt x="9" y="7"/>
                    <a:pt x="9" y="1"/>
                  </a:cubicBezTo>
                  <a:cubicBezTo>
                    <a:pt x="8" y="0"/>
                    <a:pt x="3" y="2"/>
                    <a:pt x="3" y="2"/>
                  </a:cubicBezTo>
                  <a:cubicBezTo>
                    <a:pt x="1" y="3"/>
                    <a:pt x="1" y="3"/>
                    <a:pt x="0" y="5"/>
                  </a:cubicBezTo>
                  <a:cubicBezTo>
                    <a:pt x="0" y="11"/>
                    <a:pt x="3" y="16"/>
                    <a:pt x="4" y="21"/>
                  </a:cubicBezTo>
                  <a:cubicBezTo>
                    <a:pt x="4" y="23"/>
                    <a:pt x="4" y="24"/>
                    <a:pt x="5" y="25"/>
                  </a:cubicBezTo>
                  <a:cubicBezTo>
                    <a:pt x="6" y="26"/>
                    <a:pt x="7" y="27"/>
                    <a:pt x="9" y="27"/>
                  </a:cubicBezTo>
                  <a:cubicBezTo>
                    <a:pt x="11" y="27"/>
                    <a:pt x="12" y="26"/>
                    <a:pt x="14" y="26"/>
                  </a:cubicBezTo>
                  <a:cubicBezTo>
                    <a:pt x="16" y="25"/>
                    <a:pt x="18" y="23"/>
                    <a:pt x="18" y="21"/>
                  </a:cubicBezTo>
                  <a:cubicBezTo>
                    <a:pt x="18" y="20"/>
                    <a:pt x="17" y="19"/>
                    <a:pt x="16" y="18"/>
                  </a:cubicBezTo>
                  <a:close/>
                </a:path>
              </a:pathLst>
            </a:custGeom>
            <a:solidFill>
              <a:srgbClr val="A88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2" name="Freeform 230">
              <a:extLst>
                <a:ext uri="{FF2B5EF4-FFF2-40B4-BE49-F238E27FC236}">
                  <a16:creationId xmlns:a16="http://schemas.microsoft.com/office/drawing/2014/main" id="{2CFA642D-DD13-4D3B-9601-1A6AE0E7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339"/>
              <a:ext cx="212" cy="133"/>
            </a:xfrm>
            <a:custGeom>
              <a:avLst/>
              <a:gdLst>
                <a:gd name="T0" fmla="*/ 102 w 105"/>
                <a:gd name="T1" fmla="*/ 7 h 66"/>
                <a:gd name="T2" fmla="*/ 86 w 105"/>
                <a:gd name="T3" fmla="*/ 1 h 66"/>
                <a:gd name="T4" fmla="*/ 34 w 105"/>
                <a:gd name="T5" fmla="*/ 2 h 66"/>
                <a:gd name="T6" fmla="*/ 21 w 105"/>
                <a:gd name="T7" fmla="*/ 5 h 66"/>
                <a:gd name="T8" fmla="*/ 11 w 105"/>
                <a:gd name="T9" fmla="*/ 13 h 66"/>
                <a:gd name="T10" fmla="*/ 4 w 105"/>
                <a:gd name="T11" fmla="*/ 23 h 66"/>
                <a:gd name="T12" fmla="*/ 3 w 105"/>
                <a:gd name="T13" fmla="*/ 37 h 66"/>
                <a:gd name="T14" fmla="*/ 5 w 105"/>
                <a:gd name="T15" fmla="*/ 38 h 66"/>
                <a:gd name="T16" fmla="*/ 9 w 105"/>
                <a:gd name="T17" fmla="*/ 46 h 66"/>
                <a:gd name="T18" fmla="*/ 19 w 105"/>
                <a:gd name="T19" fmla="*/ 63 h 66"/>
                <a:gd name="T20" fmla="*/ 21 w 105"/>
                <a:gd name="T21" fmla="*/ 65 h 66"/>
                <a:gd name="T22" fmla="*/ 23 w 105"/>
                <a:gd name="T23" fmla="*/ 65 h 66"/>
                <a:gd name="T24" fmla="*/ 52 w 105"/>
                <a:gd name="T25" fmla="*/ 65 h 66"/>
                <a:gd name="T26" fmla="*/ 59 w 105"/>
                <a:gd name="T27" fmla="*/ 64 h 66"/>
                <a:gd name="T28" fmla="*/ 65 w 105"/>
                <a:gd name="T29" fmla="*/ 59 h 66"/>
                <a:gd name="T30" fmla="*/ 77 w 105"/>
                <a:gd name="T31" fmla="*/ 36 h 66"/>
                <a:gd name="T32" fmla="*/ 81 w 105"/>
                <a:gd name="T33" fmla="*/ 32 h 66"/>
                <a:gd name="T34" fmla="*/ 96 w 105"/>
                <a:gd name="T35" fmla="*/ 21 h 66"/>
                <a:gd name="T36" fmla="*/ 102 w 105"/>
                <a:gd name="T37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" h="66">
                  <a:moveTo>
                    <a:pt x="102" y="7"/>
                  </a:moveTo>
                  <a:cubicBezTo>
                    <a:pt x="99" y="2"/>
                    <a:pt x="92" y="1"/>
                    <a:pt x="86" y="1"/>
                  </a:cubicBezTo>
                  <a:cubicBezTo>
                    <a:pt x="68" y="1"/>
                    <a:pt x="51" y="0"/>
                    <a:pt x="34" y="2"/>
                  </a:cubicBezTo>
                  <a:cubicBezTo>
                    <a:pt x="29" y="3"/>
                    <a:pt x="25" y="3"/>
                    <a:pt x="21" y="5"/>
                  </a:cubicBezTo>
                  <a:cubicBezTo>
                    <a:pt x="16" y="7"/>
                    <a:pt x="13" y="10"/>
                    <a:pt x="11" y="13"/>
                  </a:cubicBezTo>
                  <a:cubicBezTo>
                    <a:pt x="8" y="16"/>
                    <a:pt x="7" y="21"/>
                    <a:pt x="4" y="23"/>
                  </a:cubicBezTo>
                  <a:cubicBezTo>
                    <a:pt x="1" y="26"/>
                    <a:pt x="0" y="33"/>
                    <a:pt x="3" y="37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5" y="41"/>
                    <a:pt x="7" y="43"/>
                    <a:pt x="9" y="46"/>
                  </a:cubicBezTo>
                  <a:cubicBezTo>
                    <a:pt x="12" y="51"/>
                    <a:pt x="16" y="57"/>
                    <a:pt x="19" y="63"/>
                  </a:cubicBezTo>
                  <a:cubicBezTo>
                    <a:pt x="20" y="63"/>
                    <a:pt x="20" y="64"/>
                    <a:pt x="21" y="65"/>
                  </a:cubicBezTo>
                  <a:cubicBezTo>
                    <a:pt x="22" y="65"/>
                    <a:pt x="23" y="65"/>
                    <a:pt x="23" y="65"/>
                  </a:cubicBezTo>
                  <a:cubicBezTo>
                    <a:pt x="33" y="65"/>
                    <a:pt x="42" y="66"/>
                    <a:pt x="52" y="65"/>
                  </a:cubicBezTo>
                  <a:cubicBezTo>
                    <a:pt x="54" y="65"/>
                    <a:pt x="57" y="65"/>
                    <a:pt x="59" y="64"/>
                  </a:cubicBezTo>
                  <a:cubicBezTo>
                    <a:pt x="61" y="63"/>
                    <a:pt x="63" y="61"/>
                    <a:pt x="65" y="59"/>
                  </a:cubicBezTo>
                  <a:cubicBezTo>
                    <a:pt x="70" y="52"/>
                    <a:pt x="74" y="44"/>
                    <a:pt x="77" y="36"/>
                  </a:cubicBezTo>
                  <a:cubicBezTo>
                    <a:pt x="79" y="35"/>
                    <a:pt x="80" y="34"/>
                    <a:pt x="81" y="32"/>
                  </a:cubicBezTo>
                  <a:cubicBezTo>
                    <a:pt x="84" y="28"/>
                    <a:pt x="91" y="25"/>
                    <a:pt x="96" y="21"/>
                  </a:cubicBezTo>
                  <a:cubicBezTo>
                    <a:pt x="101" y="18"/>
                    <a:pt x="105" y="12"/>
                    <a:pt x="102" y="7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3" name="Freeform 231">
              <a:extLst>
                <a:ext uri="{FF2B5EF4-FFF2-40B4-BE49-F238E27FC236}">
                  <a16:creationId xmlns:a16="http://schemas.microsoft.com/office/drawing/2014/main" id="{B9526580-45C7-437B-A6E6-651E5311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582"/>
              <a:ext cx="61" cy="62"/>
            </a:xfrm>
            <a:custGeom>
              <a:avLst/>
              <a:gdLst>
                <a:gd name="T0" fmla="*/ 16 w 30"/>
                <a:gd name="T1" fmla="*/ 13 h 31"/>
                <a:gd name="T2" fmla="*/ 17 w 30"/>
                <a:gd name="T3" fmla="*/ 7 h 31"/>
                <a:gd name="T4" fmla="*/ 16 w 30"/>
                <a:gd name="T5" fmla="*/ 4 h 31"/>
                <a:gd name="T6" fmla="*/ 16 w 30"/>
                <a:gd name="T7" fmla="*/ 3 h 31"/>
                <a:gd name="T8" fmla="*/ 18 w 30"/>
                <a:gd name="T9" fmla="*/ 2 h 31"/>
                <a:gd name="T10" fmla="*/ 25 w 30"/>
                <a:gd name="T11" fmla="*/ 1 h 31"/>
                <a:gd name="T12" fmla="*/ 27 w 30"/>
                <a:gd name="T13" fmla="*/ 11 h 31"/>
                <a:gd name="T14" fmla="*/ 27 w 30"/>
                <a:gd name="T15" fmla="*/ 14 h 31"/>
                <a:gd name="T16" fmla="*/ 30 w 30"/>
                <a:gd name="T17" fmla="*/ 24 h 31"/>
                <a:gd name="T18" fmla="*/ 30 w 30"/>
                <a:gd name="T19" fmla="*/ 24 h 31"/>
                <a:gd name="T20" fmla="*/ 29 w 30"/>
                <a:gd name="T21" fmla="*/ 25 h 31"/>
                <a:gd name="T22" fmla="*/ 26 w 30"/>
                <a:gd name="T23" fmla="*/ 26 h 31"/>
                <a:gd name="T24" fmla="*/ 26 w 30"/>
                <a:gd name="T25" fmla="*/ 26 h 31"/>
                <a:gd name="T26" fmla="*/ 25 w 30"/>
                <a:gd name="T27" fmla="*/ 26 h 31"/>
                <a:gd name="T28" fmla="*/ 23 w 30"/>
                <a:gd name="T29" fmla="*/ 23 h 31"/>
                <a:gd name="T30" fmla="*/ 22 w 30"/>
                <a:gd name="T31" fmla="*/ 23 h 31"/>
                <a:gd name="T32" fmla="*/ 21 w 30"/>
                <a:gd name="T33" fmla="*/ 23 h 31"/>
                <a:gd name="T34" fmla="*/ 20 w 30"/>
                <a:gd name="T35" fmla="*/ 28 h 31"/>
                <a:gd name="T36" fmla="*/ 18 w 30"/>
                <a:gd name="T37" fmla="*/ 29 h 31"/>
                <a:gd name="T38" fmla="*/ 4 w 30"/>
                <a:gd name="T39" fmla="*/ 31 h 31"/>
                <a:gd name="T40" fmla="*/ 3 w 30"/>
                <a:gd name="T41" fmla="*/ 31 h 31"/>
                <a:gd name="T42" fmla="*/ 3 w 30"/>
                <a:gd name="T43" fmla="*/ 30 h 31"/>
                <a:gd name="T44" fmla="*/ 0 w 30"/>
                <a:gd name="T45" fmla="*/ 25 h 31"/>
                <a:gd name="T46" fmla="*/ 0 w 30"/>
                <a:gd name="T47" fmla="*/ 24 h 31"/>
                <a:gd name="T48" fmla="*/ 1 w 30"/>
                <a:gd name="T49" fmla="*/ 23 h 31"/>
                <a:gd name="T50" fmla="*/ 6 w 30"/>
                <a:gd name="T51" fmla="*/ 21 h 31"/>
                <a:gd name="T52" fmla="*/ 10 w 30"/>
                <a:gd name="T53" fmla="*/ 20 h 31"/>
                <a:gd name="T54" fmla="*/ 13 w 30"/>
                <a:gd name="T55" fmla="*/ 18 h 31"/>
                <a:gd name="T56" fmla="*/ 16 w 30"/>
                <a:gd name="T57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31">
                  <a:moveTo>
                    <a:pt x="16" y="13"/>
                  </a:moveTo>
                  <a:cubicBezTo>
                    <a:pt x="16" y="11"/>
                    <a:pt x="17" y="9"/>
                    <a:pt x="17" y="7"/>
                  </a:cubicBezTo>
                  <a:cubicBezTo>
                    <a:pt x="17" y="6"/>
                    <a:pt x="16" y="5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20" y="1"/>
                    <a:pt x="23" y="0"/>
                    <a:pt x="25" y="1"/>
                  </a:cubicBezTo>
                  <a:cubicBezTo>
                    <a:pt x="27" y="4"/>
                    <a:pt x="26" y="7"/>
                    <a:pt x="27" y="11"/>
                  </a:cubicBezTo>
                  <a:cubicBezTo>
                    <a:pt x="27" y="12"/>
                    <a:pt x="27" y="13"/>
                    <a:pt x="27" y="14"/>
                  </a:cubicBezTo>
                  <a:cubicBezTo>
                    <a:pt x="28" y="17"/>
                    <a:pt x="29" y="20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7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5"/>
                    <a:pt x="24" y="24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1" y="25"/>
                    <a:pt x="21" y="26"/>
                    <a:pt x="20" y="28"/>
                  </a:cubicBezTo>
                  <a:cubicBezTo>
                    <a:pt x="20" y="28"/>
                    <a:pt x="19" y="28"/>
                    <a:pt x="18" y="29"/>
                  </a:cubicBezTo>
                  <a:cubicBezTo>
                    <a:pt x="13" y="30"/>
                    <a:pt x="9" y="31"/>
                    <a:pt x="4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29"/>
                    <a:pt x="0" y="27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2"/>
                    <a:pt x="4" y="21"/>
                    <a:pt x="6" y="21"/>
                  </a:cubicBezTo>
                  <a:cubicBezTo>
                    <a:pt x="7" y="21"/>
                    <a:pt x="8" y="21"/>
                    <a:pt x="10" y="20"/>
                  </a:cubicBezTo>
                  <a:cubicBezTo>
                    <a:pt x="11" y="20"/>
                    <a:pt x="12" y="19"/>
                    <a:pt x="13" y="18"/>
                  </a:cubicBezTo>
                  <a:cubicBezTo>
                    <a:pt x="14" y="16"/>
                    <a:pt x="15" y="15"/>
                    <a:pt x="16" y="13"/>
                  </a:cubicBezTo>
                  <a:close/>
                </a:path>
              </a:pathLst>
            </a:custGeom>
            <a:solidFill>
              <a:srgbClr val="A88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4" name="Freeform 232">
              <a:extLst>
                <a:ext uri="{FF2B5EF4-FFF2-40B4-BE49-F238E27FC236}">
                  <a16:creationId xmlns:a16="http://schemas.microsoft.com/office/drawing/2014/main" id="{163C9BE8-CE5C-45E3-B916-4DF30BE4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274"/>
              <a:ext cx="162" cy="20"/>
            </a:xfrm>
            <a:custGeom>
              <a:avLst/>
              <a:gdLst>
                <a:gd name="T0" fmla="*/ 79 w 80"/>
                <a:gd name="T1" fmla="*/ 3 h 10"/>
                <a:gd name="T2" fmla="*/ 80 w 80"/>
                <a:gd name="T3" fmla="*/ 8 h 10"/>
                <a:gd name="T4" fmla="*/ 2 w 80"/>
                <a:gd name="T5" fmla="*/ 9 h 10"/>
                <a:gd name="T6" fmla="*/ 13 w 80"/>
                <a:gd name="T7" fmla="*/ 3 h 10"/>
                <a:gd name="T8" fmla="*/ 35 w 80"/>
                <a:gd name="T9" fmla="*/ 4 h 10"/>
                <a:gd name="T10" fmla="*/ 79 w 80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79" y="3"/>
                  </a:moveTo>
                  <a:cubicBezTo>
                    <a:pt x="80" y="4"/>
                    <a:pt x="80" y="7"/>
                    <a:pt x="80" y="8"/>
                  </a:cubicBezTo>
                  <a:cubicBezTo>
                    <a:pt x="54" y="10"/>
                    <a:pt x="28" y="9"/>
                    <a:pt x="2" y="9"/>
                  </a:cubicBezTo>
                  <a:cubicBezTo>
                    <a:pt x="0" y="0"/>
                    <a:pt x="7" y="3"/>
                    <a:pt x="13" y="3"/>
                  </a:cubicBezTo>
                  <a:cubicBezTo>
                    <a:pt x="20" y="3"/>
                    <a:pt x="28" y="4"/>
                    <a:pt x="35" y="4"/>
                  </a:cubicBezTo>
                  <a:cubicBezTo>
                    <a:pt x="39" y="4"/>
                    <a:pt x="79" y="2"/>
                    <a:pt x="79" y="3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5" name="Freeform 233">
              <a:extLst>
                <a:ext uri="{FF2B5EF4-FFF2-40B4-BE49-F238E27FC236}">
                  <a16:creationId xmlns:a16="http://schemas.microsoft.com/office/drawing/2014/main" id="{4DC8B1D1-781A-452F-A848-014D24C6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2156"/>
              <a:ext cx="166" cy="130"/>
            </a:xfrm>
            <a:custGeom>
              <a:avLst/>
              <a:gdLst>
                <a:gd name="T0" fmla="*/ 79 w 82"/>
                <a:gd name="T1" fmla="*/ 2 h 64"/>
                <a:gd name="T2" fmla="*/ 79 w 82"/>
                <a:gd name="T3" fmla="*/ 2 h 64"/>
                <a:gd name="T4" fmla="*/ 79 w 82"/>
                <a:gd name="T5" fmla="*/ 2 h 64"/>
                <a:gd name="T6" fmla="*/ 78 w 82"/>
                <a:gd name="T7" fmla="*/ 1 h 64"/>
                <a:gd name="T8" fmla="*/ 77 w 82"/>
                <a:gd name="T9" fmla="*/ 1 h 64"/>
                <a:gd name="T10" fmla="*/ 77 w 82"/>
                <a:gd name="T11" fmla="*/ 0 h 64"/>
                <a:gd name="T12" fmla="*/ 2 w 82"/>
                <a:gd name="T13" fmla="*/ 3 h 64"/>
                <a:gd name="T14" fmla="*/ 2 w 82"/>
                <a:gd name="T15" fmla="*/ 3 h 64"/>
                <a:gd name="T16" fmla="*/ 1 w 82"/>
                <a:gd name="T17" fmla="*/ 4 h 64"/>
                <a:gd name="T18" fmla="*/ 1 w 82"/>
                <a:gd name="T19" fmla="*/ 5 h 64"/>
                <a:gd name="T20" fmla="*/ 0 w 82"/>
                <a:gd name="T21" fmla="*/ 6 h 64"/>
                <a:gd name="T22" fmla="*/ 2 w 82"/>
                <a:gd name="T23" fmla="*/ 30 h 64"/>
                <a:gd name="T24" fmla="*/ 3 w 82"/>
                <a:gd name="T25" fmla="*/ 57 h 64"/>
                <a:gd name="T26" fmla="*/ 9 w 82"/>
                <a:gd name="T27" fmla="*/ 64 h 64"/>
                <a:gd name="T28" fmla="*/ 23 w 82"/>
                <a:gd name="T29" fmla="*/ 64 h 64"/>
                <a:gd name="T30" fmla="*/ 80 w 82"/>
                <a:gd name="T31" fmla="*/ 63 h 64"/>
                <a:gd name="T32" fmla="*/ 79 w 82"/>
                <a:gd name="T3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64">
                  <a:moveTo>
                    <a:pt x="79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52" y="2"/>
                    <a:pt x="28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11"/>
                    <a:pt x="2" y="27"/>
                    <a:pt x="2" y="30"/>
                  </a:cubicBezTo>
                  <a:cubicBezTo>
                    <a:pt x="2" y="39"/>
                    <a:pt x="2" y="48"/>
                    <a:pt x="3" y="57"/>
                  </a:cubicBezTo>
                  <a:cubicBezTo>
                    <a:pt x="4" y="61"/>
                    <a:pt x="5" y="64"/>
                    <a:pt x="9" y="64"/>
                  </a:cubicBezTo>
                  <a:cubicBezTo>
                    <a:pt x="14" y="64"/>
                    <a:pt x="18" y="64"/>
                    <a:pt x="23" y="64"/>
                  </a:cubicBezTo>
                  <a:cubicBezTo>
                    <a:pt x="41" y="63"/>
                    <a:pt x="61" y="64"/>
                    <a:pt x="80" y="63"/>
                  </a:cubicBezTo>
                  <a:cubicBezTo>
                    <a:pt x="82" y="45"/>
                    <a:pt x="80" y="21"/>
                    <a:pt x="79" y="2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6" name="Freeform 234">
              <a:extLst>
                <a:ext uri="{FF2B5EF4-FFF2-40B4-BE49-F238E27FC236}">
                  <a16:creationId xmlns:a16="http://schemas.microsoft.com/office/drawing/2014/main" id="{AC56B23E-5E96-43EB-9EA7-54460D42E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4" y="2203"/>
              <a:ext cx="32" cy="32"/>
            </a:xfrm>
            <a:custGeom>
              <a:avLst/>
              <a:gdLst>
                <a:gd name="T0" fmla="*/ 15 w 16"/>
                <a:gd name="T1" fmla="*/ 14 h 16"/>
                <a:gd name="T2" fmla="*/ 8 w 16"/>
                <a:gd name="T3" fmla="*/ 1 h 16"/>
                <a:gd name="T4" fmla="*/ 7 w 16"/>
                <a:gd name="T5" fmla="*/ 1 h 16"/>
                <a:gd name="T6" fmla="*/ 1 w 16"/>
                <a:gd name="T7" fmla="*/ 14 h 16"/>
                <a:gd name="T8" fmla="*/ 1 w 16"/>
                <a:gd name="T9" fmla="*/ 16 h 16"/>
                <a:gd name="T10" fmla="*/ 14 w 16"/>
                <a:gd name="T11" fmla="*/ 16 h 16"/>
                <a:gd name="T12" fmla="*/ 15 w 16"/>
                <a:gd name="T13" fmla="*/ 14 h 16"/>
                <a:gd name="T14" fmla="*/ 2 w 16"/>
                <a:gd name="T15" fmla="*/ 14 h 16"/>
                <a:gd name="T16" fmla="*/ 8 w 16"/>
                <a:gd name="T17" fmla="*/ 4 h 16"/>
                <a:gd name="T18" fmla="*/ 12 w 16"/>
                <a:gd name="T19" fmla="*/ 14 h 16"/>
                <a:gd name="T20" fmla="*/ 2 w 16"/>
                <a:gd name="T2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6">
                  <a:moveTo>
                    <a:pt x="15" y="14"/>
                  </a:moveTo>
                  <a:cubicBezTo>
                    <a:pt x="12" y="10"/>
                    <a:pt x="11" y="5"/>
                    <a:pt x="8" y="1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4" y="5"/>
                    <a:pt x="2" y="10"/>
                    <a:pt x="1" y="14"/>
                  </a:cubicBezTo>
                  <a:cubicBezTo>
                    <a:pt x="0" y="14"/>
                    <a:pt x="0" y="16"/>
                    <a:pt x="1" y="16"/>
                  </a:cubicBezTo>
                  <a:cubicBezTo>
                    <a:pt x="5" y="16"/>
                    <a:pt x="10" y="16"/>
                    <a:pt x="14" y="16"/>
                  </a:cubicBezTo>
                  <a:cubicBezTo>
                    <a:pt x="15" y="16"/>
                    <a:pt x="16" y="15"/>
                    <a:pt x="15" y="14"/>
                  </a:cubicBezTo>
                  <a:close/>
                  <a:moveTo>
                    <a:pt x="2" y="14"/>
                  </a:moveTo>
                  <a:cubicBezTo>
                    <a:pt x="4" y="10"/>
                    <a:pt x="6" y="7"/>
                    <a:pt x="8" y="4"/>
                  </a:cubicBezTo>
                  <a:cubicBezTo>
                    <a:pt x="10" y="7"/>
                    <a:pt x="11" y="10"/>
                    <a:pt x="12" y="14"/>
                  </a:cubicBezTo>
                  <a:cubicBezTo>
                    <a:pt x="9" y="14"/>
                    <a:pt x="6" y="14"/>
                    <a:pt x="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7" name="Freeform 235">
              <a:extLst>
                <a:ext uri="{FF2B5EF4-FFF2-40B4-BE49-F238E27FC236}">
                  <a16:creationId xmlns:a16="http://schemas.microsoft.com/office/drawing/2014/main" id="{DDE46E56-C9B3-489C-A443-C392D25B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272"/>
              <a:ext cx="170" cy="22"/>
            </a:xfrm>
            <a:custGeom>
              <a:avLst/>
              <a:gdLst>
                <a:gd name="T0" fmla="*/ 1 w 84"/>
                <a:gd name="T1" fmla="*/ 3 h 11"/>
                <a:gd name="T2" fmla="*/ 0 w 84"/>
                <a:gd name="T3" fmla="*/ 9 h 11"/>
                <a:gd name="T4" fmla="*/ 81 w 84"/>
                <a:gd name="T5" fmla="*/ 9 h 11"/>
                <a:gd name="T6" fmla="*/ 70 w 84"/>
                <a:gd name="T7" fmla="*/ 3 h 11"/>
                <a:gd name="T8" fmla="*/ 47 w 84"/>
                <a:gd name="T9" fmla="*/ 4 h 11"/>
                <a:gd name="T10" fmla="*/ 1 w 84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">
                  <a:moveTo>
                    <a:pt x="1" y="3"/>
                  </a:moveTo>
                  <a:cubicBezTo>
                    <a:pt x="0" y="4"/>
                    <a:pt x="0" y="8"/>
                    <a:pt x="0" y="9"/>
                  </a:cubicBezTo>
                  <a:cubicBezTo>
                    <a:pt x="27" y="11"/>
                    <a:pt x="54" y="10"/>
                    <a:pt x="81" y="9"/>
                  </a:cubicBezTo>
                  <a:cubicBezTo>
                    <a:pt x="84" y="0"/>
                    <a:pt x="76" y="3"/>
                    <a:pt x="70" y="3"/>
                  </a:cubicBezTo>
                  <a:cubicBezTo>
                    <a:pt x="62" y="4"/>
                    <a:pt x="54" y="4"/>
                    <a:pt x="47" y="4"/>
                  </a:cubicBezTo>
                  <a:cubicBezTo>
                    <a:pt x="42" y="4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8" name="Freeform 236">
              <a:extLst>
                <a:ext uri="{FF2B5EF4-FFF2-40B4-BE49-F238E27FC236}">
                  <a16:creationId xmlns:a16="http://schemas.microsoft.com/office/drawing/2014/main" id="{2656F382-BBE8-4F5A-A90D-FF9EE5A51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46"/>
              <a:ext cx="172" cy="140"/>
            </a:xfrm>
            <a:custGeom>
              <a:avLst/>
              <a:gdLst>
                <a:gd name="T0" fmla="*/ 3 w 85"/>
                <a:gd name="T1" fmla="*/ 1 h 69"/>
                <a:gd name="T2" fmla="*/ 3 w 85"/>
                <a:gd name="T3" fmla="*/ 1 h 69"/>
                <a:gd name="T4" fmla="*/ 3 w 85"/>
                <a:gd name="T5" fmla="*/ 1 h 69"/>
                <a:gd name="T6" fmla="*/ 4 w 85"/>
                <a:gd name="T7" fmla="*/ 1 h 69"/>
                <a:gd name="T8" fmla="*/ 5 w 85"/>
                <a:gd name="T9" fmla="*/ 0 h 69"/>
                <a:gd name="T10" fmla="*/ 5 w 85"/>
                <a:gd name="T11" fmla="*/ 0 h 69"/>
                <a:gd name="T12" fmla="*/ 83 w 85"/>
                <a:gd name="T13" fmla="*/ 3 h 69"/>
                <a:gd name="T14" fmla="*/ 83 w 85"/>
                <a:gd name="T15" fmla="*/ 3 h 69"/>
                <a:gd name="T16" fmla="*/ 84 w 85"/>
                <a:gd name="T17" fmla="*/ 4 h 69"/>
                <a:gd name="T18" fmla="*/ 85 w 85"/>
                <a:gd name="T19" fmla="*/ 5 h 69"/>
                <a:gd name="T20" fmla="*/ 85 w 85"/>
                <a:gd name="T21" fmla="*/ 5 h 69"/>
                <a:gd name="T22" fmla="*/ 83 w 85"/>
                <a:gd name="T23" fmla="*/ 31 h 69"/>
                <a:gd name="T24" fmla="*/ 82 w 85"/>
                <a:gd name="T25" fmla="*/ 61 h 69"/>
                <a:gd name="T26" fmla="*/ 76 w 85"/>
                <a:gd name="T27" fmla="*/ 69 h 69"/>
                <a:gd name="T28" fmla="*/ 62 w 85"/>
                <a:gd name="T29" fmla="*/ 68 h 69"/>
                <a:gd name="T30" fmla="*/ 2 w 85"/>
                <a:gd name="T31" fmla="*/ 67 h 69"/>
                <a:gd name="T32" fmla="*/ 3 w 85"/>
                <a:gd name="T33" fmla="*/ 2 h 69"/>
                <a:gd name="T34" fmla="*/ 3 w 85"/>
                <a:gd name="T35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9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1" y="2"/>
                    <a:pt x="56" y="2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12"/>
                    <a:pt x="83" y="29"/>
                    <a:pt x="83" y="31"/>
                  </a:cubicBezTo>
                  <a:cubicBezTo>
                    <a:pt x="83" y="41"/>
                    <a:pt x="83" y="51"/>
                    <a:pt x="82" y="61"/>
                  </a:cubicBezTo>
                  <a:cubicBezTo>
                    <a:pt x="81" y="65"/>
                    <a:pt x="80" y="69"/>
                    <a:pt x="76" y="69"/>
                  </a:cubicBezTo>
                  <a:cubicBezTo>
                    <a:pt x="71" y="69"/>
                    <a:pt x="66" y="68"/>
                    <a:pt x="62" y="68"/>
                  </a:cubicBezTo>
                  <a:cubicBezTo>
                    <a:pt x="43" y="67"/>
                    <a:pt x="21" y="69"/>
                    <a:pt x="2" y="67"/>
                  </a:cubicBezTo>
                  <a:cubicBezTo>
                    <a:pt x="0" y="48"/>
                    <a:pt x="2" y="22"/>
                    <a:pt x="3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646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69" name="Freeform 237">
              <a:extLst>
                <a:ext uri="{FF2B5EF4-FFF2-40B4-BE49-F238E27FC236}">
                  <a16:creationId xmlns:a16="http://schemas.microsoft.com/office/drawing/2014/main" id="{E0A8BE96-115D-483E-A057-CD13B5D370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5" y="2205"/>
              <a:ext cx="30" cy="28"/>
            </a:xfrm>
            <a:custGeom>
              <a:avLst/>
              <a:gdLst>
                <a:gd name="T0" fmla="*/ 15 w 15"/>
                <a:gd name="T1" fmla="*/ 1 h 14"/>
                <a:gd name="T2" fmla="*/ 2 w 15"/>
                <a:gd name="T3" fmla="*/ 0 h 14"/>
                <a:gd name="T4" fmla="*/ 1 w 15"/>
                <a:gd name="T5" fmla="*/ 0 h 14"/>
                <a:gd name="T6" fmla="*/ 1 w 15"/>
                <a:gd name="T7" fmla="*/ 1 h 14"/>
                <a:gd name="T8" fmla="*/ 1 w 15"/>
                <a:gd name="T9" fmla="*/ 5 h 14"/>
                <a:gd name="T10" fmla="*/ 0 w 15"/>
                <a:gd name="T11" fmla="*/ 9 h 14"/>
                <a:gd name="T12" fmla="*/ 0 w 15"/>
                <a:gd name="T13" fmla="*/ 10 h 14"/>
                <a:gd name="T14" fmla="*/ 0 w 15"/>
                <a:gd name="T15" fmla="*/ 11 h 14"/>
                <a:gd name="T16" fmla="*/ 2 w 15"/>
                <a:gd name="T17" fmla="*/ 12 h 14"/>
                <a:gd name="T18" fmla="*/ 2 w 15"/>
                <a:gd name="T19" fmla="*/ 12 h 14"/>
                <a:gd name="T20" fmla="*/ 6 w 15"/>
                <a:gd name="T21" fmla="*/ 13 h 14"/>
                <a:gd name="T22" fmla="*/ 8 w 15"/>
                <a:gd name="T23" fmla="*/ 13 h 14"/>
                <a:gd name="T24" fmla="*/ 9 w 15"/>
                <a:gd name="T25" fmla="*/ 13 h 14"/>
                <a:gd name="T26" fmla="*/ 12 w 15"/>
                <a:gd name="T27" fmla="*/ 14 h 14"/>
                <a:gd name="T28" fmla="*/ 13 w 15"/>
                <a:gd name="T29" fmla="*/ 14 h 14"/>
                <a:gd name="T30" fmla="*/ 15 w 15"/>
                <a:gd name="T31" fmla="*/ 12 h 14"/>
                <a:gd name="T32" fmla="*/ 15 w 15"/>
                <a:gd name="T33" fmla="*/ 9 h 14"/>
                <a:gd name="T34" fmla="*/ 15 w 15"/>
                <a:gd name="T35" fmla="*/ 8 h 14"/>
                <a:gd name="T36" fmla="*/ 15 w 15"/>
                <a:gd name="T37" fmla="*/ 2 h 14"/>
                <a:gd name="T38" fmla="*/ 15 w 15"/>
                <a:gd name="T39" fmla="*/ 1 h 14"/>
                <a:gd name="T40" fmla="*/ 2 w 15"/>
                <a:gd name="T41" fmla="*/ 10 h 14"/>
                <a:gd name="T42" fmla="*/ 2 w 15"/>
                <a:gd name="T43" fmla="*/ 9 h 14"/>
                <a:gd name="T44" fmla="*/ 2 w 15"/>
                <a:gd name="T45" fmla="*/ 7 h 14"/>
                <a:gd name="T46" fmla="*/ 2 w 15"/>
                <a:gd name="T47" fmla="*/ 2 h 14"/>
                <a:gd name="T48" fmla="*/ 14 w 15"/>
                <a:gd name="T49" fmla="*/ 2 h 14"/>
                <a:gd name="T50" fmla="*/ 14 w 15"/>
                <a:gd name="T51" fmla="*/ 4 h 14"/>
                <a:gd name="T52" fmla="*/ 13 w 15"/>
                <a:gd name="T53" fmla="*/ 10 h 14"/>
                <a:gd name="T54" fmla="*/ 13 w 15"/>
                <a:gd name="T55" fmla="*/ 10 h 14"/>
                <a:gd name="T56" fmla="*/ 13 w 15"/>
                <a:gd name="T57" fmla="*/ 12 h 14"/>
                <a:gd name="T58" fmla="*/ 12 w 15"/>
                <a:gd name="T59" fmla="*/ 12 h 14"/>
                <a:gd name="T60" fmla="*/ 4 w 15"/>
                <a:gd name="T61" fmla="*/ 11 h 14"/>
                <a:gd name="T62" fmla="*/ 3 w 15"/>
                <a:gd name="T63" fmla="*/ 11 h 14"/>
                <a:gd name="T64" fmla="*/ 2 w 15"/>
                <a:gd name="T65" fmla="*/ 11 h 14"/>
                <a:gd name="T66" fmla="*/ 2 w 15"/>
                <a:gd name="T6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" h="14">
                  <a:moveTo>
                    <a:pt x="15" y="1"/>
                  </a:moveTo>
                  <a:cubicBezTo>
                    <a:pt x="10" y="0"/>
                    <a:pt x="6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5" y="13"/>
                    <a:pt x="6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3"/>
                    <a:pt x="11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3"/>
                    <a:pt x="15" y="12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2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6"/>
                    <a:pt x="2" y="4"/>
                    <a:pt x="2" y="2"/>
                  </a:cubicBezTo>
                  <a:cubicBezTo>
                    <a:pt x="6" y="2"/>
                    <a:pt x="10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6"/>
                    <a:pt x="13" y="8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0" name="Freeform 238">
              <a:extLst>
                <a:ext uri="{FF2B5EF4-FFF2-40B4-BE49-F238E27FC236}">
                  <a16:creationId xmlns:a16="http://schemas.microsoft.com/office/drawing/2014/main" id="{A0AAB8F2-04AC-4419-AC0A-38B45D7B6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418"/>
              <a:ext cx="40" cy="194"/>
            </a:xfrm>
            <a:custGeom>
              <a:avLst/>
              <a:gdLst>
                <a:gd name="T0" fmla="*/ 15 w 20"/>
                <a:gd name="T1" fmla="*/ 1 h 96"/>
                <a:gd name="T2" fmla="*/ 0 w 20"/>
                <a:gd name="T3" fmla="*/ 0 h 96"/>
                <a:gd name="T4" fmla="*/ 0 w 20"/>
                <a:gd name="T5" fmla="*/ 1 h 96"/>
                <a:gd name="T6" fmla="*/ 4 w 20"/>
                <a:gd name="T7" fmla="*/ 45 h 96"/>
                <a:gd name="T8" fmla="*/ 7 w 20"/>
                <a:gd name="T9" fmla="*/ 91 h 96"/>
                <a:gd name="T10" fmla="*/ 7 w 20"/>
                <a:gd name="T11" fmla="*/ 93 h 96"/>
                <a:gd name="T12" fmla="*/ 17 w 20"/>
                <a:gd name="T13" fmla="*/ 93 h 96"/>
                <a:gd name="T14" fmla="*/ 19 w 20"/>
                <a:gd name="T15" fmla="*/ 3 h 96"/>
                <a:gd name="T16" fmla="*/ 20 w 20"/>
                <a:gd name="T17" fmla="*/ 0 h 96"/>
                <a:gd name="T18" fmla="*/ 15 w 20"/>
                <a:gd name="T19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6">
                  <a:moveTo>
                    <a:pt x="15" y="1"/>
                  </a:moveTo>
                  <a:cubicBezTo>
                    <a:pt x="10" y="1"/>
                    <a:pt x="5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" y="15"/>
                    <a:pt x="3" y="30"/>
                    <a:pt x="4" y="45"/>
                  </a:cubicBezTo>
                  <a:cubicBezTo>
                    <a:pt x="5" y="60"/>
                    <a:pt x="6" y="75"/>
                    <a:pt x="7" y="91"/>
                  </a:cubicBezTo>
                  <a:cubicBezTo>
                    <a:pt x="7" y="92"/>
                    <a:pt x="7" y="92"/>
                    <a:pt x="7" y="93"/>
                  </a:cubicBezTo>
                  <a:cubicBezTo>
                    <a:pt x="8" y="93"/>
                    <a:pt x="17" y="96"/>
                    <a:pt x="17" y="93"/>
                  </a:cubicBezTo>
                  <a:cubicBezTo>
                    <a:pt x="18" y="63"/>
                    <a:pt x="19" y="33"/>
                    <a:pt x="19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18" y="0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27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1" name="Freeform 239">
              <a:extLst>
                <a:ext uri="{FF2B5EF4-FFF2-40B4-BE49-F238E27FC236}">
                  <a16:creationId xmlns:a16="http://schemas.microsoft.com/office/drawing/2014/main" id="{A741C239-9825-4CAA-BC60-478A12ECD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416"/>
              <a:ext cx="38" cy="196"/>
            </a:xfrm>
            <a:custGeom>
              <a:avLst/>
              <a:gdLst>
                <a:gd name="T0" fmla="*/ 16 w 19"/>
                <a:gd name="T1" fmla="*/ 2 h 97"/>
                <a:gd name="T2" fmla="*/ 10 w 19"/>
                <a:gd name="T3" fmla="*/ 3 h 97"/>
                <a:gd name="T4" fmla="*/ 0 w 19"/>
                <a:gd name="T5" fmla="*/ 0 h 97"/>
                <a:gd name="T6" fmla="*/ 10 w 19"/>
                <a:gd name="T7" fmla="*/ 86 h 97"/>
                <a:gd name="T8" fmla="*/ 13 w 19"/>
                <a:gd name="T9" fmla="*/ 95 h 97"/>
                <a:gd name="T10" fmla="*/ 19 w 19"/>
                <a:gd name="T11" fmla="*/ 93 h 97"/>
                <a:gd name="T12" fmla="*/ 16 w 19"/>
                <a:gd name="T13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7">
                  <a:moveTo>
                    <a:pt x="16" y="2"/>
                  </a:moveTo>
                  <a:cubicBezTo>
                    <a:pt x="14" y="2"/>
                    <a:pt x="12" y="3"/>
                    <a:pt x="10" y="3"/>
                  </a:cubicBezTo>
                  <a:cubicBezTo>
                    <a:pt x="7" y="3"/>
                    <a:pt x="3" y="2"/>
                    <a:pt x="0" y="0"/>
                  </a:cubicBezTo>
                  <a:cubicBezTo>
                    <a:pt x="3" y="31"/>
                    <a:pt x="7" y="63"/>
                    <a:pt x="10" y="86"/>
                  </a:cubicBezTo>
                  <a:cubicBezTo>
                    <a:pt x="10" y="89"/>
                    <a:pt x="11" y="93"/>
                    <a:pt x="13" y="95"/>
                  </a:cubicBezTo>
                  <a:cubicBezTo>
                    <a:pt x="15" y="97"/>
                    <a:pt x="18" y="97"/>
                    <a:pt x="19" y="93"/>
                  </a:cubicBezTo>
                  <a:cubicBezTo>
                    <a:pt x="17" y="63"/>
                    <a:pt x="17" y="33"/>
                    <a:pt x="16" y="2"/>
                  </a:cubicBezTo>
                  <a:close/>
                </a:path>
              </a:pathLst>
            </a:custGeom>
            <a:solidFill>
              <a:srgbClr val="272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2" name="Freeform 240">
              <a:extLst>
                <a:ext uri="{FF2B5EF4-FFF2-40B4-BE49-F238E27FC236}">
                  <a16:creationId xmlns:a16="http://schemas.microsoft.com/office/drawing/2014/main" id="{090542F6-FD65-486D-AEEB-BCCC33FF4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561"/>
              <a:ext cx="72" cy="73"/>
            </a:xfrm>
            <a:custGeom>
              <a:avLst/>
              <a:gdLst>
                <a:gd name="T0" fmla="*/ 33 w 36"/>
                <a:gd name="T1" fmla="*/ 21 h 36"/>
                <a:gd name="T2" fmla="*/ 33 w 36"/>
                <a:gd name="T3" fmla="*/ 20 h 36"/>
                <a:gd name="T4" fmla="*/ 31 w 36"/>
                <a:gd name="T5" fmla="*/ 7 h 36"/>
                <a:gd name="T6" fmla="*/ 31 w 36"/>
                <a:gd name="T7" fmla="*/ 0 h 36"/>
                <a:gd name="T8" fmla="*/ 18 w 36"/>
                <a:gd name="T9" fmla="*/ 0 h 36"/>
                <a:gd name="T10" fmla="*/ 17 w 36"/>
                <a:gd name="T11" fmla="*/ 0 h 36"/>
                <a:gd name="T12" fmla="*/ 17 w 36"/>
                <a:gd name="T13" fmla="*/ 1 h 36"/>
                <a:gd name="T14" fmla="*/ 18 w 36"/>
                <a:gd name="T15" fmla="*/ 21 h 36"/>
                <a:gd name="T16" fmla="*/ 13 w 36"/>
                <a:gd name="T17" fmla="*/ 25 h 36"/>
                <a:gd name="T18" fmla="*/ 5 w 36"/>
                <a:gd name="T19" fmla="*/ 29 h 36"/>
                <a:gd name="T20" fmla="*/ 2 w 36"/>
                <a:gd name="T21" fmla="*/ 31 h 36"/>
                <a:gd name="T22" fmla="*/ 1 w 36"/>
                <a:gd name="T23" fmla="*/ 35 h 36"/>
                <a:gd name="T24" fmla="*/ 5 w 36"/>
                <a:gd name="T25" fmla="*/ 36 h 36"/>
                <a:gd name="T26" fmla="*/ 33 w 36"/>
                <a:gd name="T27" fmla="*/ 34 h 36"/>
                <a:gd name="T28" fmla="*/ 34 w 36"/>
                <a:gd name="T29" fmla="*/ 33 h 36"/>
                <a:gd name="T30" fmla="*/ 35 w 36"/>
                <a:gd name="T31" fmla="*/ 32 h 36"/>
                <a:gd name="T32" fmla="*/ 33 w 36"/>
                <a:gd name="T33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6">
                  <a:moveTo>
                    <a:pt x="33" y="21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2" y="16"/>
                    <a:pt x="31" y="11"/>
                    <a:pt x="31" y="7"/>
                  </a:cubicBezTo>
                  <a:cubicBezTo>
                    <a:pt x="31" y="4"/>
                    <a:pt x="32" y="2"/>
                    <a:pt x="31" y="0"/>
                  </a:cubicBezTo>
                  <a:cubicBezTo>
                    <a:pt x="28" y="0"/>
                    <a:pt x="21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7"/>
                    <a:pt x="20" y="14"/>
                    <a:pt x="18" y="21"/>
                  </a:cubicBezTo>
                  <a:cubicBezTo>
                    <a:pt x="18" y="23"/>
                    <a:pt x="15" y="24"/>
                    <a:pt x="13" y="25"/>
                  </a:cubicBezTo>
                  <a:cubicBezTo>
                    <a:pt x="11" y="26"/>
                    <a:pt x="8" y="29"/>
                    <a:pt x="5" y="29"/>
                  </a:cubicBezTo>
                  <a:cubicBezTo>
                    <a:pt x="4" y="30"/>
                    <a:pt x="3" y="30"/>
                    <a:pt x="2" y="31"/>
                  </a:cubicBezTo>
                  <a:cubicBezTo>
                    <a:pt x="1" y="32"/>
                    <a:pt x="0" y="34"/>
                    <a:pt x="1" y="35"/>
                  </a:cubicBezTo>
                  <a:cubicBezTo>
                    <a:pt x="2" y="36"/>
                    <a:pt x="3" y="36"/>
                    <a:pt x="5" y="36"/>
                  </a:cubicBezTo>
                  <a:cubicBezTo>
                    <a:pt x="14" y="36"/>
                    <a:pt x="24" y="36"/>
                    <a:pt x="33" y="34"/>
                  </a:cubicBezTo>
                  <a:cubicBezTo>
                    <a:pt x="33" y="34"/>
                    <a:pt x="34" y="34"/>
                    <a:pt x="34" y="33"/>
                  </a:cubicBezTo>
                  <a:cubicBezTo>
                    <a:pt x="35" y="33"/>
                    <a:pt x="35" y="32"/>
                    <a:pt x="35" y="32"/>
                  </a:cubicBezTo>
                  <a:cubicBezTo>
                    <a:pt x="36" y="28"/>
                    <a:pt x="34" y="25"/>
                    <a:pt x="33" y="21"/>
                  </a:cubicBezTo>
                  <a:close/>
                </a:path>
              </a:pathLst>
            </a:custGeom>
            <a:solidFill>
              <a:srgbClr val="54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3" name="Freeform 241">
              <a:extLst>
                <a:ext uri="{FF2B5EF4-FFF2-40B4-BE49-F238E27FC236}">
                  <a16:creationId xmlns:a16="http://schemas.microsoft.com/office/drawing/2014/main" id="{CB2E9753-086C-4E51-BDC5-755867FD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559"/>
              <a:ext cx="65" cy="75"/>
            </a:xfrm>
            <a:custGeom>
              <a:avLst/>
              <a:gdLst>
                <a:gd name="T0" fmla="*/ 31 w 32"/>
                <a:gd name="T1" fmla="*/ 25 h 37"/>
                <a:gd name="T2" fmla="*/ 30 w 32"/>
                <a:gd name="T3" fmla="*/ 22 h 37"/>
                <a:gd name="T4" fmla="*/ 29 w 32"/>
                <a:gd name="T5" fmla="*/ 19 h 37"/>
                <a:gd name="T6" fmla="*/ 29 w 32"/>
                <a:gd name="T7" fmla="*/ 4 h 37"/>
                <a:gd name="T8" fmla="*/ 28 w 32"/>
                <a:gd name="T9" fmla="*/ 0 h 37"/>
                <a:gd name="T10" fmla="*/ 25 w 32"/>
                <a:gd name="T11" fmla="*/ 0 h 37"/>
                <a:gd name="T12" fmla="*/ 16 w 32"/>
                <a:gd name="T13" fmla="*/ 1 h 37"/>
                <a:gd name="T14" fmla="*/ 14 w 32"/>
                <a:gd name="T15" fmla="*/ 2 h 37"/>
                <a:gd name="T16" fmla="*/ 14 w 32"/>
                <a:gd name="T17" fmla="*/ 5 h 37"/>
                <a:gd name="T18" fmla="*/ 15 w 32"/>
                <a:gd name="T19" fmla="*/ 19 h 37"/>
                <a:gd name="T20" fmla="*/ 15 w 32"/>
                <a:gd name="T21" fmla="*/ 23 h 37"/>
                <a:gd name="T22" fmla="*/ 4 w 32"/>
                <a:gd name="T23" fmla="*/ 30 h 37"/>
                <a:gd name="T24" fmla="*/ 1 w 32"/>
                <a:gd name="T25" fmla="*/ 32 h 37"/>
                <a:gd name="T26" fmla="*/ 1 w 32"/>
                <a:gd name="T27" fmla="*/ 36 h 37"/>
                <a:gd name="T28" fmla="*/ 4 w 32"/>
                <a:gd name="T29" fmla="*/ 36 h 37"/>
                <a:gd name="T30" fmla="*/ 29 w 32"/>
                <a:gd name="T31" fmla="*/ 33 h 37"/>
                <a:gd name="T32" fmla="*/ 31 w 32"/>
                <a:gd name="T33" fmla="*/ 32 h 37"/>
                <a:gd name="T34" fmla="*/ 31 w 32"/>
                <a:gd name="T35" fmla="*/ 31 h 37"/>
                <a:gd name="T36" fmla="*/ 31 w 32"/>
                <a:gd name="T3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37">
                  <a:moveTo>
                    <a:pt x="31" y="25"/>
                  </a:moveTo>
                  <a:cubicBezTo>
                    <a:pt x="31" y="24"/>
                    <a:pt x="30" y="23"/>
                    <a:pt x="30" y="22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9" y="14"/>
                    <a:pt x="29" y="9"/>
                    <a:pt x="29" y="4"/>
                  </a:cubicBezTo>
                  <a:cubicBezTo>
                    <a:pt x="29" y="3"/>
                    <a:pt x="29" y="1"/>
                    <a:pt x="28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9"/>
                    <a:pt x="15" y="14"/>
                    <a:pt x="15" y="19"/>
                  </a:cubicBezTo>
                  <a:cubicBezTo>
                    <a:pt x="15" y="20"/>
                    <a:pt x="15" y="22"/>
                    <a:pt x="15" y="23"/>
                  </a:cubicBezTo>
                  <a:cubicBezTo>
                    <a:pt x="12" y="26"/>
                    <a:pt x="8" y="28"/>
                    <a:pt x="4" y="30"/>
                  </a:cubicBezTo>
                  <a:cubicBezTo>
                    <a:pt x="3" y="31"/>
                    <a:pt x="2" y="31"/>
                    <a:pt x="1" y="32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2" y="37"/>
                    <a:pt x="3" y="37"/>
                    <a:pt x="4" y="36"/>
                  </a:cubicBezTo>
                  <a:cubicBezTo>
                    <a:pt x="13" y="36"/>
                    <a:pt x="21" y="35"/>
                    <a:pt x="29" y="33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2" y="29"/>
                    <a:pt x="31" y="27"/>
                    <a:pt x="31" y="25"/>
                  </a:cubicBezTo>
                  <a:close/>
                </a:path>
              </a:pathLst>
            </a:custGeom>
            <a:solidFill>
              <a:srgbClr val="54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4" name="Freeform 242">
              <a:extLst>
                <a:ext uri="{FF2B5EF4-FFF2-40B4-BE49-F238E27FC236}">
                  <a16:creationId xmlns:a16="http://schemas.microsoft.com/office/drawing/2014/main" id="{9E158F41-ED6E-460D-859C-B52A48250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320"/>
              <a:ext cx="206" cy="168"/>
            </a:xfrm>
            <a:custGeom>
              <a:avLst/>
              <a:gdLst>
                <a:gd name="T0" fmla="*/ 16 w 102"/>
                <a:gd name="T1" fmla="*/ 8 h 83"/>
                <a:gd name="T2" fmla="*/ 33 w 102"/>
                <a:gd name="T3" fmla="*/ 2 h 83"/>
                <a:gd name="T4" fmla="*/ 92 w 102"/>
                <a:gd name="T5" fmla="*/ 4 h 83"/>
                <a:gd name="T6" fmla="*/ 100 w 102"/>
                <a:gd name="T7" fmla="*/ 8 h 83"/>
                <a:gd name="T8" fmla="*/ 101 w 102"/>
                <a:gd name="T9" fmla="*/ 12 h 83"/>
                <a:gd name="T10" fmla="*/ 102 w 102"/>
                <a:gd name="T11" fmla="*/ 19 h 83"/>
                <a:gd name="T12" fmla="*/ 102 w 102"/>
                <a:gd name="T13" fmla="*/ 23 h 83"/>
                <a:gd name="T14" fmla="*/ 99 w 102"/>
                <a:gd name="T15" fmla="*/ 27 h 83"/>
                <a:gd name="T16" fmla="*/ 85 w 102"/>
                <a:gd name="T17" fmla="*/ 38 h 83"/>
                <a:gd name="T18" fmla="*/ 77 w 102"/>
                <a:gd name="T19" fmla="*/ 44 h 83"/>
                <a:gd name="T20" fmla="*/ 72 w 102"/>
                <a:gd name="T21" fmla="*/ 57 h 83"/>
                <a:gd name="T22" fmla="*/ 71 w 102"/>
                <a:gd name="T23" fmla="*/ 71 h 83"/>
                <a:gd name="T24" fmla="*/ 78 w 102"/>
                <a:gd name="T25" fmla="*/ 83 h 83"/>
                <a:gd name="T26" fmla="*/ 43 w 102"/>
                <a:gd name="T27" fmla="*/ 82 h 83"/>
                <a:gd name="T28" fmla="*/ 32 w 102"/>
                <a:gd name="T29" fmla="*/ 83 h 83"/>
                <a:gd name="T30" fmla="*/ 9 w 102"/>
                <a:gd name="T31" fmla="*/ 81 h 83"/>
                <a:gd name="T32" fmla="*/ 5 w 102"/>
                <a:gd name="T33" fmla="*/ 80 h 83"/>
                <a:gd name="T34" fmla="*/ 0 w 102"/>
                <a:gd name="T35" fmla="*/ 71 h 83"/>
                <a:gd name="T36" fmla="*/ 1 w 102"/>
                <a:gd name="T37" fmla="*/ 57 h 83"/>
                <a:gd name="T38" fmla="*/ 3 w 102"/>
                <a:gd name="T39" fmla="*/ 46 h 83"/>
                <a:gd name="T40" fmla="*/ 6 w 102"/>
                <a:gd name="T41" fmla="*/ 34 h 83"/>
                <a:gd name="T42" fmla="*/ 7 w 102"/>
                <a:gd name="T43" fmla="*/ 25 h 83"/>
                <a:gd name="T44" fmla="*/ 16 w 102"/>
                <a:gd name="T45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2" h="83">
                  <a:moveTo>
                    <a:pt x="16" y="8"/>
                  </a:moveTo>
                  <a:cubicBezTo>
                    <a:pt x="21" y="4"/>
                    <a:pt x="27" y="3"/>
                    <a:pt x="33" y="2"/>
                  </a:cubicBezTo>
                  <a:cubicBezTo>
                    <a:pt x="52" y="0"/>
                    <a:pt x="72" y="2"/>
                    <a:pt x="92" y="4"/>
                  </a:cubicBezTo>
                  <a:cubicBezTo>
                    <a:pt x="95" y="5"/>
                    <a:pt x="98" y="5"/>
                    <a:pt x="100" y="8"/>
                  </a:cubicBezTo>
                  <a:cubicBezTo>
                    <a:pt x="101" y="9"/>
                    <a:pt x="101" y="11"/>
                    <a:pt x="101" y="12"/>
                  </a:cubicBezTo>
                  <a:cubicBezTo>
                    <a:pt x="101" y="14"/>
                    <a:pt x="102" y="17"/>
                    <a:pt x="102" y="19"/>
                  </a:cubicBezTo>
                  <a:cubicBezTo>
                    <a:pt x="102" y="20"/>
                    <a:pt x="102" y="22"/>
                    <a:pt x="102" y="23"/>
                  </a:cubicBezTo>
                  <a:cubicBezTo>
                    <a:pt x="101" y="25"/>
                    <a:pt x="100" y="26"/>
                    <a:pt x="99" y="27"/>
                  </a:cubicBezTo>
                  <a:cubicBezTo>
                    <a:pt x="95" y="32"/>
                    <a:pt x="90" y="35"/>
                    <a:pt x="85" y="38"/>
                  </a:cubicBezTo>
                  <a:cubicBezTo>
                    <a:pt x="82" y="40"/>
                    <a:pt x="79" y="42"/>
                    <a:pt x="77" y="44"/>
                  </a:cubicBezTo>
                  <a:cubicBezTo>
                    <a:pt x="74" y="47"/>
                    <a:pt x="73" y="52"/>
                    <a:pt x="72" y="57"/>
                  </a:cubicBezTo>
                  <a:cubicBezTo>
                    <a:pt x="71" y="61"/>
                    <a:pt x="71" y="66"/>
                    <a:pt x="71" y="71"/>
                  </a:cubicBezTo>
                  <a:cubicBezTo>
                    <a:pt x="72" y="76"/>
                    <a:pt x="74" y="80"/>
                    <a:pt x="78" y="83"/>
                  </a:cubicBezTo>
                  <a:cubicBezTo>
                    <a:pt x="66" y="82"/>
                    <a:pt x="54" y="81"/>
                    <a:pt x="43" y="82"/>
                  </a:cubicBezTo>
                  <a:cubicBezTo>
                    <a:pt x="39" y="82"/>
                    <a:pt x="35" y="83"/>
                    <a:pt x="32" y="83"/>
                  </a:cubicBezTo>
                  <a:cubicBezTo>
                    <a:pt x="24" y="83"/>
                    <a:pt x="16" y="82"/>
                    <a:pt x="9" y="81"/>
                  </a:cubicBezTo>
                  <a:cubicBezTo>
                    <a:pt x="7" y="81"/>
                    <a:pt x="6" y="80"/>
                    <a:pt x="5" y="80"/>
                  </a:cubicBezTo>
                  <a:cubicBezTo>
                    <a:pt x="2" y="78"/>
                    <a:pt x="1" y="75"/>
                    <a:pt x="0" y="71"/>
                  </a:cubicBezTo>
                  <a:cubicBezTo>
                    <a:pt x="0" y="66"/>
                    <a:pt x="0" y="61"/>
                    <a:pt x="1" y="57"/>
                  </a:cubicBezTo>
                  <a:cubicBezTo>
                    <a:pt x="1" y="53"/>
                    <a:pt x="2" y="50"/>
                    <a:pt x="3" y="46"/>
                  </a:cubicBezTo>
                  <a:cubicBezTo>
                    <a:pt x="4" y="42"/>
                    <a:pt x="6" y="38"/>
                    <a:pt x="6" y="34"/>
                  </a:cubicBezTo>
                  <a:cubicBezTo>
                    <a:pt x="7" y="31"/>
                    <a:pt x="6" y="28"/>
                    <a:pt x="7" y="25"/>
                  </a:cubicBezTo>
                  <a:cubicBezTo>
                    <a:pt x="8" y="22"/>
                    <a:pt x="11" y="8"/>
                    <a:pt x="16" y="8"/>
                  </a:cubicBezTo>
                  <a:close/>
                </a:path>
              </a:pathLst>
            </a:custGeom>
            <a:solidFill>
              <a:srgbClr val="73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5" name="Freeform 243">
              <a:extLst>
                <a:ext uri="{FF2B5EF4-FFF2-40B4-BE49-F238E27FC236}">
                  <a16:creationId xmlns:a16="http://schemas.microsoft.com/office/drawing/2014/main" id="{95D21BC5-C876-4C2A-A768-D72563767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2112"/>
              <a:ext cx="93" cy="164"/>
            </a:xfrm>
            <a:custGeom>
              <a:avLst/>
              <a:gdLst>
                <a:gd name="T0" fmla="*/ 7 w 46"/>
                <a:gd name="T1" fmla="*/ 68 h 81"/>
                <a:gd name="T2" fmla="*/ 29 w 46"/>
                <a:gd name="T3" fmla="*/ 10 h 81"/>
                <a:gd name="T4" fmla="*/ 38 w 46"/>
                <a:gd name="T5" fmla="*/ 1 h 81"/>
                <a:gd name="T6" fmla="*/ 41 w 46"/>
                <a:gd name="T7" fmla="*/ 1 h 81"/>
                <a:gd name="T8" fmla="*/ 44 w 46"/>
                <a:gd name="T9" fmla="*/ 5 h 81"/>
                <a:gd name="T10" fmla="*/ 44 w 46"/>
                <a:gd name="T11" fmla="*/ 20 h 81"/>
                <a:gd name="T12" fmla="*/ 39 w 46"/>
                <a:gd name="T13" fmla="*/ 32 h 81"/>
                <a:gd name="T14" fmla="*/ 22 w 46"/>
                <a:gd name="T15" fmla="*/ 64 h 81"/>
                <a:gd name="T16" fmla="*/ 5 w 46"/>
                <a:gd name="T17" fmla="*/ 80 h 81"/>
                <a:gd name="T18" fmla="*/ 4 w 46"/>
                <a:gd name="T19" fmla="*/ 81 h 81"/>
                <a:gd name="T20" fmla="*/ 3 w 46"/>
                <a:gd name="T21" fmla="*/ 80 h 81"/>
                <a:gd name="T22" fmla="*/ 1 w 46"/>
                <a:gd name="T23" fmla="*/ 74 h 81"/>
                <a:gd name="T24" fmla="*/ 4 w 46"/>
                <a:gd name="T25" fmla="*/ 72 h 81"/>
                <a:gd name="T26" fmla="*/ 7 w 46"/>
                <a:gd name="T27" fmla="*/ 6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81">
                  <a:moveTo>
                    <a:pt x="7" y="68"/>
                  </a:moveTo>
                  <a:cubicBezTo>
                    <a:pt x="17" y="51"/>
                    <a:pt x="19" y="29"/>
                    <a:pt x="29" y="10"/>
                  </a:cubicBezTo>
                  <a:cubicBezTo>
                    <a:pt x="32" y="7"/>
                    <a:pt x="34" y="3"/>
                    <a:pt x="38" y="1"/>
                  </a:cubicBezTo>
                  <a:cubicBezTo>
                    <a:pt x="39" y="1"/>
                    <a:pt x="40" y="0"/>
                    <a:pt x="41" y="1"/>
                  </a:cubicBezTo>
                  <a:cubicBezTo>
                    <a:pt x="43" y="1"/>
                    <a:pt x="44" y="3"/>
                    <a:pt x="44" y="5"/>
                  </a:cubicBezTo>
                  <a:cubicBezTo>
                    <a:pt x="46" y="10"/>
                    <a:pt x="45" y="15"/>
                    <a:pt x="44" y="20"/>
                  </a:cubicBezTo>
                  <a:cubicBezTo>
                    <a:pt x="43" y="24"/>
                    <a:pt x="41" y="28"/>
                    <a:pt x="39" y="32"/>
                  </a:cubicBezTo>
                  <a:cubicBezTo>
                    <a:pt x="34" y="43"/>
                    <a:pt x="29" y="54"/>
                    <a:pt x="22" y="64"/>
                  </a:cubicBezTo>
                  <a:cubicBezTo>
                    <a:pt x="17" y="71"/>
                    <a:pt x="12" y="77"/>
                    <a:pt x="5" y="80"/>
                  </a:cubicBezTo>
                  <a:cubicBezTo>
                    <a:pt x="5" y="81"/>
                    <a:pt x="4" y="81"/>
                    <a:pt x="4" y="81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2" y="79"/>
                    <a:pt x="0" y="76"/>
                    <a:pt x="1" y="74"/>
                  </a:cubicBezTo>
                  <a:cubicBezTo>
                    <a:pt x="2" y="73"/>
                    <a:pt x="3" y="72"/>
                    <a:pt x="4" y="72"/>
                  </a:cubicBezTo>
                  <a:cubicBezTo>
                    <a:pt x="5" y="71"/>
                    <a:pt x="6" y="69"/>
                    <a:pt x="7" y="68"/>
                  </a:cubicBezTo>
                  <a:close/>
                </a:path>
              </a:pathLst>
            </a:custGeom>
            <a:solidFill>
              <a:srgbClr val="7C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6" name="Freeform 244">
              <a:extLst>
                <a:ext uri="{FF2B5EF4-FFF2-40B4-BE49-F238E27FC236}">
                  <a16:creationId xmlns:a16="http://schemas.microsoft.com/office/drawing/2014/main" id="{9C2974DE-5980-46B5-BB08-650930DAC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118"/>
              <a:ext cx="106" cy="221"/>
            </a:xfrm>
            <a:custGeom>
              <a:avLst/>
              <a:gdLst>
                <a:gd name="T0" fmla="*/ 50 w 53"/>
                <a:gd name="T1" fmla="*/ 83 h 109"/>
                <a:gd name="T2" fmla="*/ 47 w 53"/>
                <a:gd name="T3" fmla="*/ 15 h 109"/>
                <a:gd name="T4" fmla="*/ 42 w 53"/>
                <a:gd name="T5" fmla="*/ 1 h 109"/>
                <a:gd name="T6" fmla="*/ 35 w 53"/>
                <a:gd name="T7" fmla="*/ 0 h 109"/>
                <a:gd name="T8" fmla="*/ 24 w 53"/>
                <a:gd name="T9" fmla="*/ 1 h 109"/>
                <a:gd name="T10" fmla="*/ 16 w 53"/>
                <a:gd name="T11" fmla="*/ 3 h 109"/>
                <a:gd name="T12" fmla="*/ 12 w 53"/>
                <a:gd name="T13" fmla="*/ 12 h 109"/>
                <a:gd name="T14" fmla="*/ 2 w 53"/>
                <a:gd name="T15" fmla="*/ 102 h 109"/>
                <a:gd name="T16" fmla="*/ 3 w 53"/>
                <a:gd name="T17" fmla="*/ 106 h 109"/>
                <a:gd name="T18" fmla="*/ 11 w 53"/>
                <a:gd name="T19" fmla="*/ 109 h 109"/>
                <a:gd name="T20" fmla="*/ 42 w 53"/>
                <a:gd name="T21" fmla="*/ 104 h 109"/>
                <a:gd name="T22" fmla="*/ 52 w 53"/>
                <a:gd name="T23" fmla="*/ 99 h 109"/>
                <a:gd name="T24" fmla="*/ 50 w 53"/>
                <a:gd name="T25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109">
                  <a:moveTo>
                    <a:pt x="50" y="83"/>
                  </a:moveTo>
                  <a:cubicBezTo>
                    <a:pt x="48" y="60"/>
                    <a:pt x="47" y="37"/>
                    <a:pt x="47" y="15"/>
                  </a:cubicBezTo>
                  <a:cubicBezTo>
                    <a:pt x="47" y="10"/>
                    <a:pt x="46" y="4"/>
                    <a:pt x="42" y="1"/>
                  </a:cubicBezTo>
                  <a:cubicBezTo>
                    <a:pt x="40" y="0"/>
                    <a:pt x="38" y="0"/>
                    <a:pt x="35" y="0"/>
                  </a:cubicBezTo>
                  <a:cubicBezTo>
                    <a:pt x="32" y="0"/>
                    <a:pt x="28" y="0"/>
                    <a:pt x="24" y="1"/>
                  </a:cubicBezTo>
                  <a:cubicBezTo>
                    <a:pt x="21" y="1"/>
                    <a:pt x="18" y="1"/>
                    <a:pt x="16" y="3"/>
                  </a:cubicBezTo>
                  <a:cubicBezTo>
                    <a:pt x="14" y="5"/>
                    <a:pt x="13" y="9"/>
                    <a:pt x="12" y="12"/>
                  </a:cubicBezTo>
                  <a:cubicBezTo>
                    <a:pt x="4" y="41"/>
                    <a:pt x="0" y="71"/>
                    <a:pt x="2" y="102"/>
                  </a:cubicBezTo>
                  <a:cubicBezTo>
                    <a:pt x="2" y="103"/>
                    <a:pt x="2" y="105"/>
                    <a:pt x="3" y="106"/>
                  </a:cubicBezTo>
                  <a:cubicBezTo>
                    <a:pt x="4" y="109"/>
                    <a:pt x="8" y="109"/>
                    <a:pt x="11" y="109"/>
                  </a:cubicBezTo>
                  <a:cubicBezTo>
                    <a:pt x="22" y="109"/>
                    <a:pt x="32" y="107"/>
                    <a:pt x="42" y="104"/>
                  </a:cubicBezTo>
                  <a:cubicBezTo>
                    <a:pt x="45" y="103"/>
                    <a:pt x="50" y="102"/>
                    <a:pt x="52" y="99"/>
                  </a:cubicBezTo>
                  <a:cubicBezTo>
                    <a:pt x="53" y="95"/>
                    <a:pt x="51" y="87"/>
                    <a:pt x="50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7" name="Freeform 245">
              <a:extLst>
                <a:ext uri="{FF2B5EF4-FFF2-40B4-BE49-F238E27FC236}">
                  <a16:creationId xmlns:a16="http://schemas.microsoft.com/office/drawing/2014/main" id="{12076BD7-C1C0-472B-9F9B-3CE437ED1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02"/>
              <a:ext cx="75" cy="227"/>
            </a:xfrm>
            <a:custGeom>
              <a:avLst/>
              <a:gdLst>
                <a:gd name="T0" fmla="*/ 0 w 37"/>
                <a:gd name="T1" fmla="*/ 112 h 112"/>
                <a:gd name="T2" fmla="*/ 3 w 37"/>
                <a:gd name="T3" fmla="*/ 112 h 112"/>
                <a:gd name="T4" fmla="*/ 29 w 37"/>
                <a:gd name="T5" fmla="*/ 112 h 112"/>
                <a:gd name="T6" fmla="*/ 36 w 37"/>
                <a:gd name="T7" fmla="*/ 49 h 112"/>
                <a:gd name="T8" fmla="*/ 36 w 37"/>
                <a:gd name="T9" fmla="*/ 23 h 112"/>
                <a:gd name="T10" fmla="*/ 33 w 37"/>
                <a:gd name="T11" fmla="*/ 5 h 112"/>
                <a:gd name="T12" fmla="*/ 24 w 37"/>
                <a:gd name="T13" fmla="*/ 9 h 112"/>
                <a:gd name="T14" fmla="*/ 15 w 37"/>
                <a:gd name="T15" fmla="*/ 42 h 112"/>
                <a:gd name="T16" fmla="*/ 1 w 37"/>
                <a:gd name="T17" fmla="*/ 108 h 112"/>
                <a:gd name="T18" fmla="*/ 0 w 37"/>
                <a:gd name="T1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12">
                  <a:moveTo>
                    <a:pt x="0" y="112"/>
                  </a:moveTo>
                  <a:cubicBezTo>
                    <a:pt x="1" y="112"/>
                    <a:pt x="2" y="112"/>
                    <a:pt x="3" y="112"/>
                  </a:cubicBezTo>
                  <a:cubicBezTo>
                    <a:pt x="11" y="111"/>
                    <a:pt x="20" y="111"/>
                    <a:pt x="29" y="112"/>
                  </a:cubicBezTo>
                  <a:cubicBezTo>
                    <a:pt x="32" y="91"/>
                    <a:pt x="36" y="70"/>
                    <a:pt x="36" y="49"/>
                  </a:cubicBezTo>
                  <a:cubicBezTo>
                    <a:pt x="37" y="41"/>
                    <a:pt x="37" y="32"/>
                    <a:pt x="36" y="23"/>
                  </a:cubicBezTo>
                  <a:cubicBezTo>
                    <a:pt x="36" y="18"/>
                    <a:pt x="37" y="10"/>
                    <a:pt x="33" y="5"/>
                  </a:cubicBezTo>
                  <a:cubicBezTo>
                    <a:pt x="30" y="0"/>
                    <a:pt x="26" y="5"/>
                    <a:pt x="24" y="9"/>
                  </a:cubicBezTo>
                  <a:cubicBezTo>
                    <a:pt x="19" y="19"/>
                    <a:pt x="18" y="31"/>
                    <a:pt x="15" y="42"/>
                  </a:cubicBezTo>
                  <a:cubicBezTo>
                    <a:pt x="10" y="64"/>
                    <a:pt x="5" y="86"/>
                    <a:pt x="1" y="108"/>
                  </a:cubicBezTo>
                  <a:cubicBezTo>
                    <a:pt x="1" y="109"/>
                    <a:pt x="0" y="111"/>
                    <a:pt x="0" y="112"/>
                  </a:cubicBezTo>
                  <a:close/>
                </a:path>
              </a:pathLst>
            </a:custGeom>
            <a:solidFill>
              <a:srgbClr val="73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8" name="Freeform 246">
              <a:extLst>
                <a:ext uri="{FF2B5EF4-FFF2-40B4-BE49-F238E27FC236}">
                  <a16:creationId xmlns:a16="http://schemas.microsoft.com/office/drawing/2014/main" id="{9E50FFE9-F52F-408A-B5EC-2E2FF2BE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094"/>
              <a:ext cx="91" cy="232"/>
            </a:xfrm>
            <a:custGeom>
              <a:avLst/>
              <a:gdLst>
                <a:gd name="T0" fmla="*/ 13 w 45"/>
                <a:gd name="T1" fmla="*/ 114 h 115"/>
                <a:gd name="T2" fmla="*/ 15 w 45"/>
                <a:gd name="T3" fmla="*/ 113 h 115"/>
                <a:gd name="T4" fmla="*/ 44 w 45"/>
                <a:gd name="T5" fmla="*/ 114 h 115"/>
                <a:gd name="T6" fmla="*/ 45 w 45"/>
                <a:gd name="T7" fmla="*/ 115 h 115"/>
                <a:gd name="T8" fmla="*/ 42 w 45"/>
                <a:gd name="T9" fmla="*/ 107 h 115"/>
                <a:gd name="T10" fmla="*/ 30 w 45"/>
                <a:gd name="T11" fmla="*/ 40 h 115"/>
                <a:gd name="T12" fmla="*/ 32 w 45"/>
                <a:gd name="T13" fmla="*/ 24 h 115"/>
                <a:gd name="T14" fmla="*/ 27 w 45"/>
                <a:gd name="T15" fmla="*/ 10 h 115"/>
                <a:gd name="T16" fmla="*/ 3 w 45"/>
                <a:gd name="T17" fmla="*/ 34 h 115"/>
                <a:gd name="T18" fmla="*/ 10 w 45"/>
                <a:gd name="T19" fmla="*/ 94 h 115"/>
                <a:gd name="T20" fmla="*/ 13 w 45"/>
                <a:gd name="T21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15">
                  <a:moveTo>
                    <a:pt x="13" y="114"/>
                  </a:moveTo>
                  <a:cubicBezTo>
                    <a:pt x="13" y="114"/>
                    <a:pt x="14" y="114"/>
                    <a:pt x="15" y="113"/>
                  </a:cubicBezTo>
                  <a:cubicBezTo>
                    <a:pt x="25" y="112"/>
                    <a:pt x="35" y="112"/>
                    <a:pt x="44" y="114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4" y="112"/>
                    <a:pt x="43" y="109"/>
                    <a:pt x="42" y="107"/>
                  </a:cubicBezTo>
                  <a:cubicBezTo>
                    <a:pt x="36" y="85"/>
                    <a:pt x="28" y="63"/>
                    <a:pt x="30" y="40"/>
                  </a:cubicBezTo>
                  <a:cubicBezTo>
                    <a:pt x="31" y="35"/>
                    <a:pt x="32" y="30"/>
                    <a:pt x="32" y="24"/>
                  </a:cubicBezTo>
                  <a:cubicBezTo>
                    <a:pt x="32" y="19"/>
                    <a:pt x="30" y="13"/>
                    <a:pt x="27" y="10"/>
                  </a:cubicBezTo>
                  <a:cubicBezTo>
                    <a:pt x="16" y="0"/>
                    <a:pt x="4" y="26"/>
                    <a:pt x="3" y="34"/>
                  </a:cubicBezTo>
                  <a:cubicBezTo>
                    <a:pt x="0" y="54"/>
                    <a:pt x="6" y="74"/>
                    <a:pt x="10" y="94"/>
                  </a:cubicBezTo>
                  <a:cubicBezTo>
                    <a:pt x="11" y="101"/>
                    <a:pt x="12" y="107"/>
                    <a:pt x="13" y="114"/>
                  </a:cubicBezTo>
                  <a:close/>
                </a:path>
              </a:pathLst>
            </a:custGeom>
            <a:solidFill>
              <a:srgbClr val="73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79" name="Freeform 247">
              <a:extLst>
                <a:ext uri="{FF2B5EF4-FFF2-40B4-BE49-F238E27FC236}">
                  <a16:creationId xmlns:a16="http://schemas.microsoft.com/office/drawing/2014/main" id="{2024EC88-B6C9-4204-B5F9-8E3F68418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102"/>
              <a:ext cx="34" cy="46"/>
            </a:xfrm>
            <a:custGeom>
              <a:avLst/>
              <a:gdLst>
                <a:gd name="T0" fmla="*/ 2 w 17"/>
                <a:gd name="T1" fmla="*/ 23 h 23"/>
                <a:gd name="T2" fmla="*/ 17 w 17"/>
                <a:gd name="T3" fmla="*/ 1 h 23"/>
                <a:gd name="T4" fmla="*/ 4 w 17"/>
                <a:gd name="T5" fmla="*/ 0 h 23"/>
                <a:gd name="T6" fmla="*/ 3 w 17"/>
                <a:gd name="T7" fmla="*/ 0 h 23"/>
                <a:gd name="T8" fmla="*/ 2 w 17"/>
                <a:gd name="T9" fmla="*/ 1 h 23"/>
                <a:gd name="T10" fmla="*/ 1 w 17"/>
                <a:gd name="T11" fmla="*/ 13 h 23"/>
                <a:gd name="T12" fmla="*/ 1 w 17"/>
                <a:gd name="T13" fmla="*/ 18 h 23"/>
                <a:gd name="T14" fmla="*/ 2 w 1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3">
                  <a:moveTo>
                    <a:pt x="2" y="23"/>
                  </a:moveTo>
                  <a:cubicBezTo>
                    <a:pt x="10" y="16"/>
                    <a:pt x="11" y="8"/>
                    <a:pt x="17" y="1"/>
                  </a:cubicBezTo>
                  <a:cubicBezTo>
                    <a:pt x="13" y="0"/>
                    <a:pt x="8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5"/>
                    <a:pt x="0" y="9"/>
                    <a:pt x="1" y="13"/>
                  </a:cubicBezTo>
                  <a:cubicBezTo>
                    <a:pt x="1" y="15"/>
                    <a:pt x="1" y="16"/>
                    <a:pt x="1" y="18"/>
                  </a:cubicBezTo>
                  <a:cubicBezTo>
                    <a:pt x="1" y="19"/>
                    <a:pt x="3" y="22"/>
                    <a:pt x="2" y="23"/>
                  </a:cubicBezTo>
                  <a:close/>
                </a:path>
              </a:pathLst>
            </a:custGeom>
            <a:solidFill>
              <a:srgbClr val="E2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0" name="Freeform 248">
              <a:extLst>
                <a:ext uri="{FF2B5EF4-FFF2-40B4-BE49-F238E27FC236}">
                  <a16:creationId xmlns:a16="http://schemas.microsoft.com/office/drawing/2014/main" id="{CC4E5D8F-07BD-4459-B2CF-F5C52347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102"/>
              <a:ext cx="18" cy="44"/>
            </a:xfrm>
            <a:custGeom>
              <a:avLst/>
              <a:gdLst>
                <a:gd name="T0" fmla="*/ 8 w 9"/>
                <a:gd name="T1" fmla="*/ 13 h 22"/>
                <a:gd name="T2" fmla="*/ 9 w 9"/>
                <a:gd name="T3" fmla="*/ 0 h 22"/>
                <a:gd name="T4" fmla="*/ 0 w 9"/>
                <a:gd name="T5" fmla="*/ 1 h 22"/>
                <a:gd name="T6" fmla="*/ 5 w 9"/>
                <a:gd name="T7" fmla="*/ 4 h 22"/>
                <a:gd name="T8" fmla="*/ 1 w 9"/>
                <a:gd name="T9" fmla="*/ 6 h 22"/>
                <a:gd name="T10" fmla="*/ 1 w 9"/>
                <a:gd name="T11" fmla="*/ 8 h 22"/>
                <a:gd name="T12" fmla="*/ 6 w 9"/>
                <a:gd name="T13" fmla="*/ 22 h 22"/>
                <a:gd name="T14" fmla="*/ 7 w 9"/>
                <a:gd name="T15" fmla="*/ 18 h 22"/>
                <a:gd name="T16" fmla="*/ 8 w 9"/>
                <a:gd name="T1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2">
                  <a:moveTo>
                    <a:pt x="8" y="13"/>
                  </a:moveTo>
                  <a:cubicBezTo>
                    <a:pt x="9" y="9"/>
                    <a:pt x="9" y="4"/>
                    <a:pt x="9" y="0"/>
                  </a:cubicBezTo>
                  <a:cubicBezTo>
                    <a:pt x="6" y="0"/>
                    <a:pt x="3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5"/>
                    <a:pt x="2" y="5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4" y="12"/>
                    <a:pt x="5" y="17"/>
                    <a:pt x="6" y="22"/>
                  </a:cubicBezTo>
                  <a:cubicBezTo>
                    <a:pt x="8" y="21"/>
                    <a:pt x="7" y="19"/>
                    <a:pt x="7" y="18"/>
                  </a:cubicBezTo>
                  <a:cubicBezTo>
                    <a:pt x="7" y="16"/>
                    <a:pt x="8" y="15"/>
                    <a:pt x="8" y="1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1" name="Freeform 249">
              <a:extLst>
                <a:ext uri="{FF2B5EF4-FFF2-40B4-BE49-F238E27FC236}">
                  <a16:creationId xmlns:a16="http://schemas.microsoft.com/office/drawing/2014/main" id="{57788248-0BAD-4C66-8773-AD34E929E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2104"/>
              <a:ext cx="46" cy="50"/>
            </a:xfrm>
            <a:custGeom>
              <a:avLst/>
              <a:gdLst>
                <a:gd name="T0" fmla="*/ 19 w 23"/>
                <a:gd name="T1" fmla="*/ 7 h 25"/>
                <a:gd name="T2" fmla="*/ 14 w 23"/>
                <a:gd name="T3" fmla="*/ 5 h 25"/>
                <a:gd name="T4" fmla="*/ 15 w 23"/>
                <a:gd name="T5" fmla="*/ 5 h 25"/>
                <a:gd name="T6" fmla="*/ 23 w 23"/>
                <a:gd name="T7" fmla="*/ 2 h 25"/>
                <a:gd name="T8" fmla="*/ 15 w 23"/>
                <a:gd name="T9" fmla="*/ 0 h 25"/>
                <a:gd name="T10" fmla="*/ 13 w 23"/>
                <a:gd name="T11" fmla="*/ 3 h 25"/>
                <a:gd name="T12" fmla="*/ 8 w 23"/>
                <a:gd name="T13" fmla="*/ 12 h 25"/>
                <a:gd name="T14" fmla="*/ 0 w 23"/>
                <a:gd name="T15" fmla="*/ 25 h 25"/>
                <a:gd name="T16" fmla="*/ 14 w 23"/>
                <a:gd name="T17" fmla="*/ 11 h 25"/>
                <a:gd name="T18" fmla="*/ 19 w 23"/>
                <a:gd name="T1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5">
                  <a:moveTo>
                    <a:pt x="19" y="7"/>
                  </a:moveTo>
                  <a:cubicBezTo>
                    <a:pt x="18" y="7"/>
                    <a:pt x="14" y="6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8" y="4"/>
                    <a:pt x="20" y="3"/>
                    <a:pt x="23" y="2"/>
                  </a:cubicBezTo>
                  <a:cubicBezTo>
                    <a:pt x="22" y="2"/>
                    <a:pt x="17" y="0"/>
                    <a:pt x="15" y="0"/>
                  </a:cubicBezTo>
                  <a:cubicBezTo>
                    <a:pt x="13" y="0"/>
                    <a:pt x="13" y="2"/>
                    <a:pt x="13" y="3"/>
                  </a:cubicBezTo>
                  <a:cubicBezTo>
                    <a:pt x="11" y="6"/>
                    <a:pt x="9" y="9"/>
                    <a:pt x="8" y="12"/>
                  </a:cubicBezTo>
                  <a:cubicBezTo>
                    <a:pt x="5" y="16"/>
                    <a:pt x="3" y="21"/>
                    <a:pt x="0" y="25"/>
                  </a:cubicBezTo>
                  <a:cubicBezTo>
                    <a:pt x="3" y="20"/>
                    <a:pt x="8" y="15"/>
                    <a:pt x="14" y="11"/>
                  </a:cubicBezTo>
                  <a:cubicBezTo>
                    <a:pt x="16" y="9"/>
                    <a:pt x="21" y="9"/>
                    <a:pt x="19" y="7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2" name="Freeform 250">
              <a:extLst>
                <a:ext uri="{FF2B5EF4-FFF2-40B4-BE49-F238E27FC236}">
                  <a16:creationId xmlns:a16="http://schemas.microsoft.com/office/drawing/2014/main" id="{D0CF14FD-5CBB-490A-BA9B-7C06BBD37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116"/>
              <a:ext cx="63" cy="130"/>
            </a:xfrm>
            <a:custGeom>
              <a:avLst/>
              <a:gdLst>
                <a:gd name="T0" fmla="*/ 17 w 31"/>
                <a:gd name="T1" fmla="*/ 12 h 64"/>
                <a:gd name="T2" fmla="*/ 6 w 31"/>
                <a:gd name="T3" fmla="*/ 0 h 64"/>
                <a:gd name="T4" fmla="*/ 4 w 31"/>
                <a:gd name="T5" fmla="*/ 1 h 64"/>
                <a:gd name="T6" fmla="*/ 3 w 31"/>
                <a:gd name="T7" fmla="*/ 2 h 64"/>
                <a:gd name="T8" fmla="*/ 2 w 31"/>
                <a:gd name="T9" fmla="*/ 22 h 64"/>
                <a:gd name="T10" fmla="*/ 10 w 31"/>
                <a:gd name="T11" fmla="*/ 41 h 64"/>
                <a:gd name="T12" fmla="*/ 21 w 31"/>
                <a:gd name="T13" fmla="*/ 64 h 64"/>
                <a:gd name="T14" fmla="*/ 31 w 31"/>
                <a:gd name="T15" fmla="*/ 59 h 64"/>
                <a:gd name="T16" fmla="*/ 27 w 31"/>
                <a:gd name="T17" fmla="*/ 43 h 64"/>
                <a:gd name="T18" fmla="*/ 17 w 31"/>
                <a:gd name="T1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64">
                  <a:moveTo>
                    <a:pt x="17" y="12"/>
                  </a:moveTo>
                  <a:cubicBezTo>
                    <a:pt x="15" y="7"/>
                    <a:pt x="12" y="1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0" y="9"/>
                    <a:pt x="1" y="16"/>
                    <a:pt x="2" y="22"/>
                  </a:cubicBezTo>
                  <a:cubicBezTo>
                    <a:pt x="4" y="29"/>
                    <a:pt x="7" y="35"/>
                    <a:pt x="10" y="41"/>
                  </a:cubicBezTo>
                  <a:cubicBezTo>
                    <a:pt x="14" y="49"/>
                    <a:pt x="17" y="56"/>
                    <a:pt x="21" y="64"/>
                  </a:cubicBezTo>
                  <a:cubicBezTo>
                    <a:pt x="25" y="63"/>
                    <a:pt x="30" y="63"/>
                    <a:pt x="31" y="59"/>
                  </a:cubicBezTo>
                  <a:cubicBezTo>
                    <a:pt x="31" y="54"/>
                    <a:pt x="28" y="47"/>
                    <a:pt x="27" y="43"/>
                  </a:cubicBezTo>
                  <a:cubicBezTo>
                    <a:pt x="24" y="32"/>
                    <a:pt x="21" y="22"/>
                    <a:pt x="17" y="12"/>
                  </a:cubicBezTo>
                  <a:close/>
                </a:path>
              </a:pathLst>
            </a:custGeom>
            <a:solidFill>
              <a:srgbClr val="7C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3" name="Freeform 251">
              <a:extLst>
                <a:ext uri="{FF2B5EF4-FFF2-40B4-BE49-F238E27FC236}">
                  <a16:creationId xmlns:a16="http://schemas.microsoft.com/office/drawing/2014/main" id="{1EF966C1-E5B1-481E-A111-688878BA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225"/>
              <a:ext cx="56" cy="104"/>
            </a:xfrm>
            <a:custGeom>
              <a:avLst/>
              <a:gdLst>
                <a:gd name="T0" fmla="*/ 14 w 28"/>
                <a:gd name="T1" fmla="*/ 4 h 51"/>
                <a:gd name="T2" fmla="*/ 9 w 28"/>
                <a:gd name="T3" fmla="*/ 0 h 51"/>
                <a:gd name="T4" fmla="*/ 7 w 28"/>
                <a:gd name="T5" fmla="*/ 1 h 51"/>
                <a:gd name="T6" fmla="*/ 0 w 28"/>
                <a:gd name="T7" fmla="*/ 7 h 51"/>
                <a:gd name="T8" fmla="*/ 2 w 28"/>
                <a:gd name="T9" fmla="*/ 13 h 51"/>
                <a:gd name="T10" fmla="*/ 14 w 28"/>
                <a:gd name="T11" fmla="*/ 34 h 51"/>
                <a:gd name="T12" fmla="*/ 24 w 28"/>
                <a:gd name="T13" fmla="*/ 51 h 51"/>
                <a:gd name="T14" fmla="*/ 28 w 28"/>
                <a:gd name="T15" fmla="*/ 47 h 51"/>
                <a:gd name="T16" fmla="*/ 26 w 28"/>
                <a:gd name="T17" fmla="*/ 42 h 51"/>
                <a:gd name="T18" fmla="*/ 22 w 28"/>
                <a:gd name="T19" fmla="*/ 29 h 51"/>
                <a:gd name="T20" fmla="*/ 14 w 28"/>
                <a:gd name="T21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1">
                  <a:moveTo>
                    <a:pt x="14" y="4"/>
                  </a:moveTo>
                  <a:cubicBezTo>
                    <a:pt x="13" y="2"/>
                    <a:pt x="12" y="0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2"/>
                    <a:pt x="1" y="4"/>
                    <a:pt x="0" y="7"/>
                  </a:cubicBezTo>
                  <a:cubicBezTo>
                    <a:pt x="0" y="9"/>
                    <a:pt x="1" y="11"/>
                    <a:pt x="2" y="13"/>
                  </a:cubicBezTo>
                  <a:cubicBezTo>
                    <a:pt x="5" y="20"/>
                    <a:pt x="11" y="26"/>
                    <a:pt x="14" y="34"/>
                  </a:cubicBezTo>
                  <a:cubicBezTo>
                    <a:pt x="17" y="40"/>
                    <a:pt x="18" y="47"/>
                    <a:pt x="24" y="51"/>
                  </a:cubicBezTo>
                  <a:cubicBezTo>
                    <a:pt x="25" y="50"/>
                    <a:pt x="27" y="49"/>
                    <a:pt x="28" y="47"/>
                  </a:cubicBezTo>
                  <a:cubicBezTo>
                    <a:pt x="28" y="46"/>
                    <a:pt x="27" y="43"/>
                    <a:pt x="26" y="42"/>
                  </a:cubicBezTo>
                  <a:cubicBezTo>
                    <a:pt x="25" y="37"/>
                    <a:pt x="23" y="33"/>
                    <a:pt x="22" y="29"/>
                  </a:cubicBezTo>
                  <a:cubicBezTo>
                    <a:pt x="19" y="21"/>
                    <a:pt x="16" y="13"/>
                    <a:pt x="14" y="4"/>
                  </a:cubicBezTo>
                  <a:close/>
                </a:path>
              </a:pathLst>
            </a:custGeom>
            <a:solidFill>
              <a:srgbClr val="7C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4" name="Freeform 252">
              <a:extLst>
                <a:ext uri="{FF2B5EF4-FFF2-40B4-BE49-F238E27FC236}">
                  <a16:creationId xmlns:a16="http://schemas.microsoft.com/office/drawing/2014/main" id="{CCF3529B-8C3B-4B09-9F29-072426A7C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314"/>
              <a:ext cx="26" cy="33"/>
            </a:xfrm>
            <a:custGeom>
              <a:avLst/>
              <a:gdLst>
                <a:gd name="T0" fmla="*/ 13 w 13"/>
                <a:gd name="T1" fmla="*/ 12 h 16"/>
                <a:gd name="T2" fmla="*/ 13 w 13"/>
                <a:gd name="T3" fmla="*/ 14 h 16"/>
                <a:gd name="T4" fmla="*/ 10 w 13"/>
                <a:gd name="T5" fmla="*/ 16 h 16"/>
                <a:gd name="T6" fmla="*/ 7 w 13"/>
                <a:gd name="T7" fmla="*/ 16 h 16"/>
                <a:gd name="T8" fmla="*/ 6 w 13"/>
                <a:gd name="T9" fmla="*/ 16 h 16"/>
                <a:gd name="T10" fmla="*/ 5 w 13"/>
                <a:gd name="T11" fmla="*/ 15 h 16"/>
                <a:gd name="T12" fmla="*/ 4 w 13"/>
                <a:gd name="T13" fmla="*/ 2 h 16"/>
                <a:gd name="T14" fmla="*/ 13 w 13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3" y="12"/>
                  </a:moveTo>
                  <a:cubicBezTo>
                    <a:pt x="13" y="12"/>
                    <a:pt x="13" y="13"/>
                    <a:pt x="13" y="14"/>
                  </a:cubicBezTo>
                  <a:cubicBezTo>
                    <a:pt x="13" y="15"/>
                    <a:pt x="11" y="16"/>
                    <a:pt x="10" y="16"/>
                  </a:cubicBezTo>
                  <a:cubicBezTo>
                    <a:pt x="9" y="16"/>
                    <a:pt x="8" y="16"/>
                    <a:pt x="7" y="16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4" y="12"/>
                    <a:pt x="0" y="3"/>
                    <a:pt x="4" y="2"/>
                  </a:cubicBezTo>
                  <a:cubicBezTo>
                    <a:pt x="9" y="0"/>
                    <a:pt x="12" y="9"/>
                    <a:pt x="13" y="12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5" name="Freeform 253">
              <a:extLst>
                <a:ext uri="{FF2B5EF4-FFF2-40B4-BE49-F238E27FC236}">
                  <a16:creationId xmlns:a16="http://schemas.microsoft.com/office/drawing/2014/main" id="{E5B69111-E242-47D1-B17A-209B93D4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986"/>
              <a:ext cx="94" cy="112"/>
            </a:xfrm>
            <a:custGeom>
              <a:avLst/>
              <a:gdLst>
                <a:gd name="T0" fmla="*/ 45 w 47"/>
                <a:gd name="T1" fmla="*/ 36 h 55"/>
                <a:gd name="T2" fmla="*/ 32 w 47"/>
                <a:gd name="T3" fmla="*/ 53 h 55"/>
                <a:gd name="T4" fmla="*/ 15 w 47"/>
                <a:gd name="T5" fmla="*/ 51 h 55"/>
                <a:gd name="T6" fmla="*/ 10 w 47"/>
                <a:gd name="T7" fmla="*/ 46 h 55"/>
                <a:gd name="T8" fmla="*/ 7 w 47"/>
                <a:gd name="T9" fmla="*/ 38 h 55"/>
                <a:gd name="T10" fmla="*/ 2 w 47"/>
                <a:gd name="T11" fmla="*/ 20 h 55"/>
                <a:gd name="T12" fmla="*/ 1 w 47"/>
                <a:gd name="T13" fmla="*/ 10 h 55"/>
                <a:gd name="T14" fmla="*/ 8 w 47"/>
                <a:gd name="T15" fmla="*/ 2 h 55"/>
                <a:gd name="T16" fmla="*/ 19 w 47"/>
                <a:gd name="T17" fmla="*/ 0 h 55"/>
                <a:gd name="T18" fmla="*/ 33 w 47"/>
                <a:gd name="T19" fmla="*/ 1 h 55"/>
                <a:gd name="T20" fmla="*/ 42 w 47"/>
                <a:gd name="T21" fmla="*/ 5 h 55"/>
                <a:gd name="T22" fmla="*/ 46 w 47"/>
                <a:gd name="T23" fmla="*/ 17 h 55"/>
                <a:gd name="T24" fmla="*/ 45 w 47"/>
                <a:gd name="T25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55">
                  <a:moveTo>
                    <a:pt x="45" y="36"/>
                  </a:moveTo>
                  <a:cubicBezTo>
                    <a:pt x="43" y="43"/>
                    <a:pt x="39" y="50"/>
                    <a:pt x="32" y="53"/>
                  </a:cubicBezTo>
                  <a:cubicBezTo>
                    <a:pt x="27" y="55"/>
                    <a:pt x="20" y="53"/>
                    <a:pt x="15" y="51"/>
                  </a:cubicBezTo>
                  <a:cubicBezTo>
                    <a:pt x="13" y="49"/>
                    <a:pt x="11" y="48"/>
                    <a:pt x="10" y="46"/>
                  </a:cubicBezTo>
                  <a:cubicBezTo>
                    <a:pt x="8" y="44"/>
                    <a:pt x="7" y="41"/>
                    <a:pt x="7" y="38"/>
                  </a:cubicBezTo>
                  <a:cubicBezTo>
                    <a:pt x="5" y="32"/>
                    <a:pt x="3" y="26"/>
                    <a:pt x="2" y="20"/>
                  </a:cubicBezTo>
                  <a:cubicBezTo>
                    <a:pt x="1" y="17"/>
                    <a:pt x="0" y="13"/>
                    <a:pt x="1" y="10"/>
                  </a:cubicBezTo>
                  <a:cubicBezTo>
                    <a:pt x="2" y="6"/>
                    <a:pt x="5" y="3"/>
                    <a:pt x="8" y="2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3" y="0"/>
                    <a:pt x="28" y="0"/>
                    <a:pt x="33" y="1"/>
                  </a:cubicBezTo>
                  <a:cubicBezTo>
                    <a:pt x="36" y="2"/>
                    <a:pt x="39" y="3"/>
                    <a:pt x="42" y="5"/>
                  </a:cubicBezTo>
                  <a:cubicBezTo>
                    <a:pt x="46" y="8"/>
                    <a:pt x="46" y="13"/>
                    <a:pt x="46" y="17"/>
                  </a:cubicBezTo>
                  <a:cubicBezTo>
                    <a:pt x="46" y="24"/>
                    <a:pt x="47" y="30"/>
                    <a:pt x="45" y="36"/>
                  </a:cubicBezTo>
                  <a:close/>
                </a:path>
              </a:pathLst>
            </a:custGeom>
            <a:solidFill>
              <a:srgbClr val="E2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6" name="Freeform 254">
              <a:extLst>
                <a:ext uri="{FF2B5EF4-FFF2-40B4-BE49-F238E27FC236}">
                  <a16:creationId xmlns:a16="http://schemas.microsoft.com/office/drawing/2014/main" id="{C2441ABF-AC7E-48AB-BD24-024FA991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966"/>
              <a:ext cx="84" cy="59"/>
            </a:xfrm>
            <a:custGeom>
              <a:avLst/>
              <a:gdLst>
                <a:gd name="T0" fmla="*/ 32 w 42"/>
                <a:gd name="T1" fmla="*/ 11 h 29"/>
                <a:gd name="T2" fmla="*/ 21 w 42"/>
                <a:gd name="T3" fmla="*/ 8 h 29"/>
                <a:gd name="T4" fmla="*/ 16 w 42"/>
                <a:gd name="T5" fmla="*/ 3 h 29"/>
                <a:gd name="T6" fmla="*/ 3 w 42"/>
                <a:gd name="T7" fmla="*/ 5 h 29"/>
                <a:gd name="T8" fmla="*/ 2 w 42"/>
                <a:gd name="T9" fmla="*/ 18 h 29"/>
                <a:gd name="T10" fmla="*/ 4 w 42"/>
                <a:gd name="T11" fmla="*/ 23 h 29"/>
                <a:gd name="T12" fmla="*/ 9 w 42"/>
                <a:gd name="T13" fmla="*/ 26 h 29"/>
                <a:gd name="T14" fmla="*/ 36 w 42"/>
                <a:gd name="T15" fmla="*/ 22 h 29"/>
                <a:gd name="T16" fmla="*/ 42 w 42"/>
                <a:gd name="T17" fmla="*/ 15 h 29"/>
                <a:gd name="T18" fmla="*/ 32 w 42"/>
                <a:gd name="T1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9">
                  <a:moveTo>
                    <a:pt x="32" y="11"/>
                  </a:moveTo>
                  <a:cubicBezTo>
                    <a:pt x="28" y="11"/>
                    <a:pt x="24" y="10"/>
                    <a:pt x="21" y="8"/>
                  </a:cubicBezTo>
                  <a:cubicBezTo>
                    <a:pt x="19" y="6"/>
                    <a:pt x="18" y="4"/>
                    <a:pt x="16" y="3"/>
                  </a:cubicBezTo>
                  <a:cubicBezTo>
                    <a:pt x="12" y="0"/>
                    <a:pt x="6" y="2"/>
                    <a:pt x="3" y="5"/>
                  </a:cubicBezTo>
                  <a:cubicBezTo>
                    <a:pt x="0" y="9"/>
                    <a:pt x="0" y="14"/>
                    <a:pt x="2" y="18"/>
                  </a:cubicBezTo>
                  <a:cubicBezTo>
                    <a:pt x="2" y="20"/>
                    <a:pt x="3" y="21"/>
                    <a:pt x="4" y="23"/>
                  </a:cubicBezTo>
                  <a:cubicBezTo>
                    <a:pt x="5" y="24"/>
                    <a:pt x="7" y="25"/>
                    <a:pt x="9" y="26"/>
                  </a:cubicBezTo>
                  <a:cubicBezTo>
                    <a:pt x="18" y="29"/>
                    <a:pt x="28" y="25"/>
                    <a:pt x="36" y="22"/>
                  </a:cubicBezTo>
                  <a:cubicBezTo>
                    <a:pt x="39" y="21"/>
                    <a:pt x="41" y="18"/>
                    <a:pt x="42" y="15"/>
                  </a:cubicBezTo>
                  <a:cubicBezTo>
                    <a:pt x="42" y="8"/>
                    <a:pt x="36" y="10"/>
                    <a:pt x="32" y="11"/>
                  </a:cubicBezTo>
                  <a:close/>
                </a:path>
              </a:pathLst>
            </a:custGeom>
            <a:solidFill>
              <a:srgbClr val="BD7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7" name="Freeform 255">
              <a:extLst>
                <a:ext uri="{FF2B5EF4-FFF2-40B4-BE49-F238E27FC236}">
                  <a16:creationId xmlns:a16="http://schemas.microsoft.com/office/drawing/2014/main" id="{70848435-7EFA-4872-BC01-46EA36C74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960"/>
              <a:ext cx="161" cy="213"/>
            </a:xfrm>
            <a:custGeom>
              <a:avLst/>
              <a:gdLst>
                <a:gd name="T0" fmla="*/ 80 w 80"/>
                <a:gd name="T1" fmla="*/ 91 h 105"/>
                <a:gd name="T2" fmla="*/ 66 w 80"/>
                <a:gd name="T3" fmla="*/ 81 h 105"/>
                <a:gd name="T4" fmla="*/ 53 w 80"/>
                <a:gd name="T5" fmla="*/ 25 h 105"/>
                <a:gd name="T6" fmla="*/ 47 w 80"/>
                <a:gd name="T7" fmla="*/ 12 h 105"/>
                <a:gd name="T8" fmla="*/ 36 w 80"/>
                <a:gd name="T9" fmla="*/ 4 h 105"/>
                <a:gd name="T10" fmla="*/ 6 w 80"/>
                <a:gd name="T11" fmla="*/ 6 h 105"/>
                <a:gd name="T12" fmla="*/ 0 w 80"/>
                <a:gd name="T13" fmla="*/ 15 h 105"/>
                <a:gd name="T14" fmla="*/ 6 w 80"/>
                <a:gd name="T15" fmla="*/ 22 h 105"/>
                <a:gd name="T16" fmla="*/ 12 w 80"/>
                <a:gd name="T17" fmla="*/ 22 h 105"/>
                <a:gd name="T18" fmla="*/ 21 w 80"/>
                <a:gd name="T19" fmla="*/ 25 h 105"/>
                <a:gd name="T20" fmla="*/ 29 w 80"/>
                <a:gd name="T21" fmla="*/ 36 h 105"/>
                <a:gd name="T22" fmla="*/ 33 w 80"/>
                <a:gd name="T23" fmla="*/ 53 h 105"/>
                <a:gd name="T24" fmla="*/ 35 w 80"/>
                <a:gd name="T25" fmla="*/ 75 h 105"/>
                <a:gd name="T26" fmla="*/ 43 w 80"/>
                <a:gd name="T27" fmla="*/ 96 h 105"/>
                <a:gd name="T28" fmla="*/ 63 w 80"/>
                <a:gd name="T29" fmla="*/ 104 h 105"/>
                <a:gd name="T30" fmla="*/ 72 w 80"/>
                <a:gd name="T31" fmla="*/ 101 h 105"/>
                <a:gd name="T32" fmla="*/ 78 w 80"/>
                <a:gd name="T33" fmla="*/ 97 h 105"/>
                <a:gd name="T34" fmla="*/ 80 w 80"/>
                <a:gd name="T35" fmla="*/ 9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105">
                  <a:moveTo>
                    <a:pt x="80" y="91"/>
                  </a:moveTo>
                  <a:cubicBezTo>
                    <a:pt x="74" y="91"/>
                    <a:pt x="69" y="86"/>
                    <a:pt x="66" y="81"/>
                  </a:cubicBezTo>
                  <a:cubicBezTo>
                    <a:pt x="57" y="64"/>
                    <a:pt x="57" y="44"/>
                    <a:pt x="53" y="25"/>
                  </a:cubicBezTo>
                  <a:cubicBezTo>
                    <a:pt x="52" y="20"/>
                    <a:pt x="50" y="15"/>
                    <a:pt x="47" y="12"/>
                  </a:cubicBezTo>
                  <a:cubicBezTo>
                    <a:pt x="44" y="8"/>
                    <a:pt x="40" y="6"/>
                    <a:pt x="36" y="4"/>
                  </a:cubicBezTo>
                  <a:cubicBezTo>
                    <a:pt x="26" y="0"/>
                    <a:pt x="14" y="0"/>
                    <a:pt x="6" y="6"/>
                  </a:cubicBezTo>
                  <a:cubicBezTo>
                    <a:pt x="3" y="9"/>
                    <a:pt x="1" y="12"/>
                    <a:pt x="0" y="15"/>
                  </a:cubicBezTo>
                  <a:cubicBezTo>
                    <a:pt x="0" y="19"/>
                    <a:pt x="3" y="22"/>
                    <a:pt x="6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5" y="21"/>
                    <a:pt x="18" y="23"/>
                    <a:pt x="21" y="25"/>
                  </a:cubicBezTo>
                  <a:cubicBezTo>
                    <a:pt x="24" y="29"/>
                    <a:pt x="27" y="32"/>
                    <a:pt x="29" y="36"/>
                  </a:cubicBezTo>
                  <a:cubicBezTo>
                    <a:pt x="32" y="41"/>
                    <a:pt x="32" y="47"/>
                    <a:pt x="33" y="53"/>
                  </a:cubicBezTo>
                  <a:cubicBezTo>
                    <a:pt x="33" y="60"/>
                    <a:pt x="33" y="68"/>
                    <a:pt x="35" y="75"/>
                  </a:cubicBezTo>
                  <a:cubicBezTo>
                    <a:pt x="36" y="83"/>
                    <a:pt x="38" y="90"/>
                    <a:pt x="43" y="96"/>
                  </a:cubicBezTo>
                  <a:cubicBezTo>
                    <a:pt x="48" y="102"/>
                    <a:pt x="55" y="105"/>
                    <a:pt x="63" y="104"/>
                  </a:cubicBezTo>
                  <a:cubicBezTo>
                    <a:pt x="66" y="104"/>
                    <a:pt x="69" y="102"/>
                    <a:pt x="72" y="101"/>
                  </a:cubicBezTo>
                  <a:cubicBezTo>
                    <a:pt x="74" y="100"/>
                    <a:pt x="76" y="99"/>
                    <a:pt x="78" y="97"/>
                  </a:cubicBezTo>
                  <a:cubicBezTo>
                    <a:pt x="79" y="96"/>
                    <a:pt x="80" y="93"/>
                    <a:pt x="80" y="91"/>
                  </a:cubicBezTo>
                  <a:close/>
                </a:path>
              </a:pathLst>
            </a:custGeom>
            <a:solidFill>
              <a:srgbClr val="BD7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8" name="Freeform 256">
              <a:extLst>
                <a:ext uri="{FF2B5EF4-FFF2-40B4-BE49-F238E27FC236}">
                  <a16:creationId xmlns:a16="http://schemas.microsoft.com/office/drawing/2014/main" id="{AF2DD780-F46C-4BAF-AFFF-AFCD6488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262"/>
              <a:ext cx="44" cy="24"/>
            </a:xfrm>
            <a:custGeom>
              <a:avLst/>
              <a:gdLst>
                <a:gd name="T0" fmla="*/ 12 w 22"/>
                <a:gd name="T1" fmla="*/ 1 h 12"/>
                <a:gd name="T2" fmla="*/ 8 w 22"/>
                <a:gd name="T3" fmla="*/ 0 h 12"/>
                <a:gd name="T4" fmla="*/ 4 w 22"/>
                <a:gd name="T5" fmla="*/ 0 h 12"/>
                <a:gd name="T6" fmla="*/ 1 w 22"/>
                <a:gd name="T7" fmla="*/ 1 h 12"/>
                <a:gd name="T8" fmla="*/ 0 w 22"/>
                <a:gd name="T9" fmla="*/ 5 h 12"/>
                <a:gd name="T10" fmla="*/ 2 w 22"/>
                <a:gd name="T11" fmla="*/ 9 h 12"/>
                <a:gd name="T12" fmla="*/ 4 w 22"/>
                <a:gd name="T13" fmla="*/ 11 h 12"/>
                <a:gd name="T14" fmla="*/ 9 w 22"/>
                <a:gd name="T15" fmla="*/ 11 h 12"/>
                <a:gd name="T16" fmla="*/ 21 w 22"/>
                <a:gd name="T17" fmla="*/ 6 h 12"/>
                <a:gd name="T18" fmla="*/ 21 w 22"/>
                <a:gd name="T19" fmla="*/ 5 h 12"/>
                <a:gd name="T20" fmla="*/ 21 w 22"/>
                <a:gd name="T21" fmla="*/ 4 h 12"/>
                <a:gd name="T22" fmla="*/ 21 w 22"/>
                <a:gd name="T23" fmla="*/ 3 h 12"/>
                <a:gd name="T24" fmla="*/ 19 w 22"/>
                <a:gd name="T25" fmla="*/ 0 h 12"/>
                <a:gd name="T26" fmla="*/ 17 w 22"/>
                <a:gd name="T27" fmla="*/ 1 h 12"/>
                <a:gd name="T28" fmla="*/ 12 w 22"/>
                <a:gd name="T2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2">
                  <a:moveTo>
                    <a:pt x="12" y="1"/>
                  </a:move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6" y="12"/>
                    <a:pt x="7" y="12"/>
                    <a:pt x="9" y="11"/>
                  </a:cubicBezTo>
                  <a:cubicBezTo>
                    <a:pt x="13" y="10"/>
                    <a:pt x="17" y="8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2"/>
                    <a:pt x="20" y="1"/>
                    <a:pt x="19" y="0"/>
                  </a:cubicBezTo>
                  <a:cubicBezTo>
                    <a:pt x="18" y="0"/>
                    <a:pt x="18" y="0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lose/>
                </a:path>
              </a:pathLst>
            </a:custGeom>
            <a:solidFill>
              <a:srgbClr val="E2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89" name="Freeform 257">
              <a:extLst>
                <a:ext uri="{FF2B5EF4-FFF2-40B4-BE49-F238E27FC236}">
                  <a16:creationId xmlns:a16="http://schemas.microsoft.com/office/drawing/2014/main" id="{A403670C-AF2F-43E6-9A98-126D657BC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2237"/>
              <a:ext cx="34" cy="55"/>
            </a:xfrm>
            <a:custGeom>
              <a:avLst/>
              <a:gdLst>
                <a:gd name="T0" fmla="*/ 2 w 17"/>
                <a:gd name="T1" fmla="*/ 26 h 27"/>
                <a:gd name="T2" fmla="*/ 2 w 17"/>
                <a:gd name="T3" fmla="*/ 25 h 27"/>
                <a:gd name="T4" fmla="*/ 1 w 17"/>
                <a:gd name="T5" fmla="*/ 0 h 27"/>
                <a:gd name="T6" fmla="*/ 17 w 17"/>
                <a:gd name="T7" fmla="*/ 1 h 27"/>
                <a:gd name="T8" fmla="*/ 14 w 17"/>
                <a:gd name="T9" fmla="*/ 27 h 27"/>
                <a:gd name="T10" fmla="*/ 3 w 17"/>
                <a:gd name="T11" fmla="*/ 27 h 27"/>
                <a:gd name="T12" fmla="*/ 2 w 17"/>
                <a:gd name="T1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7">
                  <a:moveTo>
                    <a:pt x="2" y="26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1" y="17"/>
                    <a:pt x="0" y="9"/>
                    <a:pt x="1" y="0"/>
                  </a:cubicBezTo>
                  <a:cubicBezTo>
                    <a:pt x="6" y="1"/>
                    <a:pt x="12" y="1"/>
                    <a:pt x="17" y="1"/>
                  </a:cubicBezTo>
                  <a:cubicBezTo>
                    <a:pt x="17" y="10"/>
                    <a:pt x="16" y="19"/>
                    <a:pt x="14" y="27"/>
                  </a:cubicBezTo>
                  <a:cubicBezTo>
                    <a:pt x="10" y="27"/>
                    <a:pt x="7" y="27"/>
                    <a:pt x="3" y="27"/>
                  </a:cubicBezTo>
                  <a:lnTo>
                    <a:pt x="2" y="2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0" name="Freeform 258">
              <a:extLst>
                <a:ext uri="{FF2B5EF4-FFF2-40B4-BE49-F238E27FC236}">
                  <a16:creationId xmlns:a16="http://schemas.microsoft.com/office/drawing/2014/main" id="{CCF61754-35F2-4C6E-AFD8-B3415A90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60"/>
              <a:ext cx="26" cy="10"/>
            </a:xfrm>
            <a:custGeom>
              <a:avLst/>
              <a:gdLst>
                <a:gd name="T0" fmla="*/ 13 w 13"/>
                <a:gd name="T1" fmla="*/ 1 h 5"/>
                <a:gd name="T2" fmla="*/ 13 w 13"/>
                <a:gd name="T3" fmla="*/ 1 h 5"/>
                <a:gd name="T4" fmla="*/ 13 w 13"/>
                <a:gd name="T5" fmla="*/ 2 h 5"/>
                <a:gd name="T6" fmla="*/ 13 w 13"/>
                <a:gd name="T7" fmla="*/ 5 h 5"/>
                <a:gd name="T8" fmla="*/ 0 w 13"/>
                <a:gd name="T9" fmla="*/ 5 h 5"/>
                <a:gd name="T10" fmla="*/ 0 w 13"/>
                <a:gd name="T11" fmla="*/ 0 h 5"/>
                <a:gd name="T12" fmla="*/ 10 w 13"/>
                <a:gd name="T13" fmla="*/ 1 h 5"/>
                <a:gd name="T14" fmla="*/ 13 w 13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9" y="5"/>
                    <a:pt x="4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0"/>
                    <a:pt x="7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517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1" name="Freeform 259">
              <a:extLst>
                <a:ext uri="{FF2B5EF4-FFF2-40B4-BE49-F238E27FC236}">
                  <a16:creationId xmlns:a16="http://schemas.microsoft.com/office/drawing/2014/main" id="{D19BE13A-1132-4894-8C7E-4CB1D74C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235"/>
              <a:ext cx="40" cy="11"/>
            </a:xfrm>
            <a:custGeom>
              <a:avLst/>
              <a:gdLst>
                <a:gd name="T0" fmla="*/ 0 w 20"/>
                <a:gd name="T1" fmla="*/ 4 h 5"/>
                <a:gd name="T2" fmla="*/ 0 w 20"/>
                <a:gd name="T3" fmla="*/ 0 h 5"/>
                <a:gd name="T4" fmla="*/ 20 w 20"/>
                <a:gd name="T5" fmla="*/ 1 h 5"/>
                <a:gd name="T6" fmla="*/ 19 w 20"/>
                <a:gd name="T7" fmla="*/ 3 h 5"/>
                <a:gd name="T8" fmla="*/ 19 w 20"/>
                <a:gd name="T9" fmla="*/ 4 h 5"/>
                <a:gd name="T10" fmla="*/ 19 w 20"/>
                <a:gd name="T11" fmla="*/ 4 h 5"/>
                <a:gd name="T12" fmla="*/ 0 w 20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13" y="1"/>
                    <a:pt x="20" y="1"/>
                  </a:cubicBezTo>
                  <a:cubicBezTo>
                    <a:pt x="20" y="2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4"/>
                    <a:pt x="6" y="5"/>
                    <a:pt x="0" y="4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2" name="Freeform 260">
              <a:extLst>
                <a:ext uri="{FF2B5EF4-FFF2-40B4-BE49-F238E27FC236}">
                  <a16:creationId xmlns:a16="http://schemas.microsoft.com/office/drawing/2014/main" id="{ADB00668-1486-4F03-8061-E21EF27BB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274"/>
              <a:ext cx="161" cy="20"/>
            </a:xfrm>
            <a:custGeom>
              <a:avLst/>
              <a:gdLst>
                <a:gd name="T0" fmla="*/ 79 w 80"/>
                <a:gd name="T1" fmla="*/ 2 h 10"/>
                <a:gd name="T2" fmla="*/ 80 w 80"/>
                <a:gd name="T3" fmla="*/ 8 h 10"/>
                <a:gd name="T4" fmla="*/ 2 w 80"/>
                <a:gd name="T5" fmla="*/ 8 h 10"/>
                <a:gd name="T6" fmla="*/ 13 w 80"/>
                <a:gd name="T7" fmla="*/ 3 h 10"/>
                <a:gd name="T8" fmla="*/ 35 w 80"/>
                <a:gd name="T9" fmla="*/ 4 h 10"/>
                <a:gd name="T10" fmla="*/ 79 w 8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0">
                  <a:moveTo>
                    <a:pt x="79" y="2"/>
                  </a:moveTo>
                  <a:cubicBezTo>
                    <a:pt x="80" y="4"/>
                    <a:pt x="80" y="7"/>
                    <a:pt x="80" y="8"/>
                  </a:cubicBezTo>
                  <a:cubicBezTo>
                    <a:pt x="54" y="10"/>
                    <a:pt x="28" y="9"/>
                    <a:pt x="2" y="8"/>
                  </a:cubicBezTo>
                  <a:cubicBezTo>
                    <a:pt x="0" y="0"/>
                    <a:pt x="7" y="2"/>
                    <a:pt x="13" y="3"/>
                  </a:cubicBezTo>
                  <a:cubicBezTo>
                    <a:pt x="20" y="3"/>
                    <a:pt x="28" y="4"/>
                    <a:pt x="35" y="4"/>
                  </a:cubicBezTo>
                  <a:cubicBezTo>
                    <a:pt x="39" y="4"/>
                    <a:pt x="79" y="1"/>
                    <a:pt x="79" y="2"/>
                  </a:cubicBezTo>
                  <a:close/>
                </a:path>
              </a:pathLst>
            </a:custGeom>
            <a:solidFill>
              <a:srgbClr val="B86A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3" name="Freeform 261">
              <a:extLst>
                <a:ext uri="{FF2B5EF4-FFF2-40B4-BE49-F238E27FC236}">
                  <a16:creationId xmlns:a16="http://schemas.microsoft.com/office/drawing/2014/main" id="{14638E2F-FF77-4D0E-94D1-B5995B9D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156"/>
              <a:ext cx="163" cy="130"/>
            </a:xfrm>
            <a:custGeom>
              <a:avLst/>
              <a:gdLst>
                <a:gd name="T0" fmla="*/ 78 w 81"/>
                <a:gd name="T1" fmla="*/ 1 h 64"/>
                <a:gd name="T2" fmla="*/ 78 w 81"/>
                <a:gd name="T3" fmla="*/ 1 h 64"/>
                <a:gd name="T4" fmla="*/ 78 w 81"/>
                <a:gd name="T5" fmla="*/ 1 h 64"/>
                <a:gd name="T6" fmla="*/ 77 w 81"/>
                <a:gd name="T7" fmla="*/ 1 h 64"/>
                <a:gd name="T8" fmla="*/ 76 w 81"/>
                <a:gd name="T9" fmla="*/ 0 h 64"/>
                <a:gd name="T10" fmla="*/ 76 w 81"/>
                <a:gd name="T11" fmla="*/ 0 h 64"/>
                <a:gd name="T12" fmla="*/ 1 w 81"/>
                <a:gd name="T13" fmla="*/ 3 h 64"/>
                <a:gd name="T14" fmla="*/ 1 w 81"/>
                <a:gd name="T15" fmla="*/ 3 h 64"/>
                <a:gd name="T16" fmla="*/ 0 w 81"/>
                <a:gd name="T17" fmla="*/ 4 h 64"/>
                <a:gd name="T18" fmla="*/ 0 w 81"/>
                <a:gd name="T19" fmla="*/ 5 h 64"/>
                <a:gd name="T20" fmla="*/ 0 w 81"/>
                <a:gd name="T21" fmla="*/ 5 h 64"/>
                <a:gd name="T22" fmla="*/ 1 w 81"/>
                <a:gd name="T23" fmla="*/ 29 h 64"/>
                <a:gd name="T24" fmla="*/ 2 w 81"/>
                <a:gd name="T25" fmla="*/ 56 h 64"/>
                <a:gd name="T26" fmla="*/ 8 w 81"/>
                <a:gd name="T27" fmla="*/ 64 h 64"/>
                <a:gd name="T28" fmla="*/ 22 w 81"/>
                <a:gd name="T29" fmla="*/ 63 h 64"/>
                <a:gd name="T30" fmla="*/ 79 w 81"/>
                <a:gd name="T31" fmla="*/ 62 h 64"/>
                <a:gd name="T32" fmla="*/ 78 w 81"/>
                <a:gd name="T33" fmla="*/ 2 h 64"/>
                <a:gd name="T34" fmla="*/ 78 w 81"/>
                <a:gd name="T35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64">
                  <a:moveTo>
                    <a:pt x="78" y="1"/>
                  </a:move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7" y="1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51" y="2"/>
                    <a:pt x="27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1"/>
                    <a:pt x="1" y="27"/>
                    <a:pt x="1" y="29"/>
                  </a:cubicBezTo>
                  <a:cubicBezTo>
                    <a:pt x="2" y="38"/>
                    <a:pt x="1" y="48"/>
                    <a:pt x="2" y="56"/>
                  </a:cubicBezTo>
                  <a:cubicBezTo>
                    <a:pt x="3" y="61"/>
                    <a:pt x="4" y="64"/>
                    <a:pt x="8" y="64"/>
                  </a:cubicBezTo>
                  <a:cubicBezTo>
                    <a:pt x="13" y="64"/>
                    <a:pt x="17" y="64"/>
                    <a:pt x="22" y="63"/>
                  </a:cubicBezTo>
                  <a:cubicBezTo>
                    <a:pt x="40" y="62"/>
                    <a:pt x="60" y="64"/>
                    <a:pt x="79" y="62"/>
                  </a:cubicBezTo>
                  <a:cubicBezTo>
                    <a:pt x="81" y="44"/>
                    <a:pt x="79" y="21"/>
                    <a:pt x="78" y="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37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4" name="Freeform 262">
              <a:extLst>
                <a:ext uri="{FF2B5EF4-FFF2-40B4-BE49-F238E27FC236}">
                  <a16:creationId xmlns:a16="http://schemas.microsoft.com/office/drawing/2014/main" id="{EC19D25C-DCA2-45A3-B511-7B5098839C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7" y="2211"/>
              <a:ext cx="34" cy="28"/>
            </a:xfrm>
            <a:custGeom>
              <a:avLst/>
              <a:gdLst>
                <a:gd name="T0" fmla="*/ 13 w 17"/>
                <a:gd name="T1" fmla="*/ 0 h 14"/>
                <a:gd name="T2" fmla="*/ 4 w 17"/>
                <a:gd name="T3" fmla="*/ 1 h 14"/>
                <a:gd name="T4" fmla="*/ 0 w 17"/>
                <a:gd name="T5" fmla="*/ 5 h 14"/>
                <a:gd name="T6" fmla="*/ 6 w 17"/>
                <a:gd name="T7" fmla="*/ 12 h 14"/>
                <a:gd name="T8" fmla="*/ 12 w 17"/>
                <a:gd name="T9" fmla="*/ 14 h 14"/>
                <a:gd name="T10" fmla="*/ 17 w 17"/>
                <a:gd name="T11" fmla="*/ 5 h 14"/>
                <a:gd name="T12" fmla="*/ 15 w 17"/>
                <a:gd name="T13" fmla="*/ 3 h 14"/>
                <a:gd name="T14" fmla="*/ 12 w 17"/>
                <a:gd name="T15" fmla="*/ 3 h 14"/>
                <a:gd name="T16" fmla="*/ 11 w 17"/>
                <a:gd name="T17" fmla="*/ 3 h 14"/>
                <a:gd name="T18" fmla="*/ 13 w 17"/>
                <a:gd name="T19" fmla="*/ 1 h 14"/>
                <a:gd name="T20" fmla="*/ 15 w 17"/>
                <a:gd name="T21" fmla="*/ 3 h 14"/>
                <a:gd name="T22" fmla="*/ 5 w 17"/>
                <a:gd name="T23" fmla="*/ 4 h 14"/>
                <a:gd name="T24" fmla="*/ 6 w 17"/>
                <a:gd name="T25" fmla="*/ 2 h 14"/>
                <a:gd name="T26" fmla="*/ 7 w 17"/>
                <a:gd name="T27" fmla="*/ 1 h 14"/>
                <a:gd name="T28" fmla="*/ 8 w 17"/>
                <a:gd name="T29" fmla="*/ 1 h 14"/>
                <a:gd name="T30" fmla="*/ 9 w 17"/>
                <a:gd name="T31" fmla="*/ 3 h 14"/>
                <a:gd name="T32" fmla="*/ 12 w 17"/>
                <a:gd name="T33" fmla="*/ 1 h 14"/>
                <a:gd name="T34" fmla="*/ 11 w 17"/>
                <a:gd name="T35" fmla="*/ 3 h 14"/>
                <a:gd name="T36" fmla="*/ 8 w 17"/>
                <a:gd name="T37" fmla="*/ 1 h 14"/>
                <a:gd name="T38" fmla="*/ 12 w 17"/>
                <a:gd name="T39" fmla="*/ 1 h 14"/>
                <a:gd name="T40" fmla="*/ 6 w 17"/>
                <a:gd name="T41" fmla="*/ 2 h 14"/>
                <a:gd name="T42" fmla="*/ 5 w 17"/>
                <a:gd name="T43" fmla="*/ 3 h 14"/>
                <a:gd name="T44" fmla="*/ 6 w 17"/>
                <a:gd name="T45" fmla="*/ 1 h 14"/>
                <a:gd name="T46" fmla="*/ 3 w 17"/>
                <a:gd name="T47" fmla="*/ 2 h 14"/>
                <a:gd name="T48" fmla="*/ 4 w 17"/>
                <a:gd name="T49" fmla="*/ 3 h 14"/>
                <a:gd name="T50" fmla="*/ 4 w 17"/>
                <a:gd name="T51" fmla="*/ 4 h 14"/>
                <a:gd name="T52" fmla="*/ 3 w 17"/>
                <a:gd name="T53" fmla="*/ 2 h 14"/>
                <a:gd name="T54" fmla="*/ 4 w 17"/>
                <a:gd name="T55" fmla="*/ 8 h 14"/>
                <a:gd name="T56" fmla="*/ 5 w 17"/>
                <a:gd name="T57" fmla="*/ 4 h 14"/>
                <a:gd name="T58" fmla="*/ 6 w 17"/>
                <a:gd name="T59" fmla="*/ 11 h 14"/>
                <a:gd name="T60" fmla="*/ 14 w 17"/>
                <a:gd name="T61" fmla="*/ 9 h 14"/>
                <a:gd name="T62" fmla="*/ 10 w 17"/>
                <a:gd name="T63" fmla="*/ 13 h 14"/>
                <a:gd name="T64" fmla="*/ 11 w 17"/>
                <a:gd name="T65" fmla="*/ 4 h 14"/>
                <a:gd name="T66" fmla="*/ 5 w 17"/>
                <a:gd name="T67" fmla="*/ 4 h 14"/>
                <a:gd name="T68" fmla="*/ 16 w 17"/>
                <a:gd name="T6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14">
                  <a:moveTo>
                    <a:pt x="17" y="4"/>
                  </a:moveTo>
                  <a:cubicBezTo>
                    <a:pt x="16" y="3"/>
                    <a:pt x="15" y="1"/>
                    <a:pt x="13" y="0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2" y="7"/>
                    <a:pt x="3" y="9"/>
                  </a:cubicBezTo>
                  <a:cubicBezTo>
                    <a:pt x="4" y="10"/>
                    <a:pt x="5" y="11"/>
                    <a:pt x="6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8" y="14"/>
                    <a:pt x="10" y="14"/>
                    <a:pt x="12" y="14"/>
                  </a:cubicBezTo>
                  <a:cubicBezTo>
                    <a:pt x="13" y="14"/>
                    <a:pt x="13" y="12"/>
                    <a:pt x="14" y="11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15" y="3"/>
                  </a:moveTo>
                  <a:cubicBezTo>
                    <a:pt x="15" y="3"/>
                    <a:pt x="14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2"/>
                    <a:pt x="15" y="3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6" y="4"/>
                    <a:pt x="5" y="4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1" y="1"/>
                    <a:pt x="12" y="1"/>
                  </a:cubicBezTo>
                  <a:close/>
                  <a:moveTo>
                    <a:pt x="7" y="1"/>
                  </a:moveTo>
                  <a:cubicBezTo>
                    <a:pt x="6" y="1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lnTo>
                    <a:pt x="7" y="1"/>
                  </a:ln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2" y="3"/>
                    <a:pt x="3" y="3"/>
                    <a:pt x="3" y="2"/>
                  </a:cubicBezTo>
                  <a:close/>
                  <a:moveTo>
                    <a:pt x="6" y="11"/>
                  </a:move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2" y="4"/>
                    <a:pt x="3" y="4"/>
                    <a:pt x="5" y="4"/>
                  </a:cubicBezTo>
                  <a:cubicBezTo>
                    <a:pt x="5" y="7"/>
                    <a:pt x="7" y="10"/>
                    <a:pt x="8" y="13"/>
                  </a:cubicBezTo>
                  <a:cubicBezTo>
                    <a:pt x="7" y="13"/>
                    <a:pt x="7" y="12"/>
                    <a:pt x="6" y="11"/>
                  </a:cubicBezTo>
                  <a:close/>
                  <a:moveTo>
                    <a:pt x="15" y="7"/>
                  </a:moveTo>
                  <a:cubicBezTo>
                    <a:pt x="14" y="7"/>
                    <a:pt x="14" y="8"/>
                    <a:pt x="14" y="9"/>
                  </a:cubicBezTo>
                  <a:cubicBezTo>
                    <a:pt x="13" y="10"/>
                    <a:pt x="13" y="12"/>
                    <a:pt x="11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0"/>
                    <a:pt x="11" y="7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7"/>
                    <a:pt x="9" y="10"/>
                    <a:pt x="9" y="12"/>
                  </a:cubicBezTo>
                  <a:cubicBezTo>
                    <a:pt x="8" y="10"/>
                    <a:pt x="6" y="7"/>
                    <a:pt x="5" y="4"/>
                  </a:cubicBezTo>
                  <a:cubicBezTo>
                    <a:pt x="7" y="4"/>
                    <a:pt x="9" y="4"/>
                    <a:pt x="11" y="4"/>
                  </a:cubicBezTo>
                  <a:cubicBezTo>
                    <a:pt x="12" y="4"/>
                    <a:pt x="16" y="4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5" name="Freeform 263">
              <a:extLst>
                <a:ext uri="{FF2B5EF4-FFF2-40B4-BE49-F238E27FC236}">
                  <a16:creationId xmlns:a16="http://schemas.microsoft.com/office/drawing/2014/main" id="{08DCAB78-D82B-47FB-B4B8-3C78AE1BF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282"/>
              <a:ext cx="56" cy="10"/>
            </a:xfrm>
            <a:custGeom>
              <a:avLst/>
              <a:gdLst>
                <a:gd name="T0" fmla="*/ 19 w 28"/>
                <a:gd name="T1" fmla="*/ 5 h 5"/>
                <a:gd name="T2" fmla="*/ 28 w 28"/>
                <a:gd name="T3" fmla="*/ 4 h 5"/>
                <a:gd name="T4" fmla="*/ 28 w 28"/>
                <a:gd name="T5" fmla="*/ 3 h 5"/>
                <a:gd name="T6" fmla="*/ 28 w 28"/>
                <a:gd name="T7" fmla="*/ 3 h 5"/>
                <a:gd name="T8" fmla="*/ 7 w 28"/>
                <a:gd name="T9" fmla="*/ 1 h 5"/>
                <a:gd name="T10" fmla="*/ 2 w 28"/>
                <a:gd name="T11" fmla="*/ 1 h 5"/>
                <a:gd name="T12" fmla="*/ 1 w 28"/>
                <a:gd name="T13" fmla="*/ 4 h 5"/>
                <a:gd name="T14" fmla="*/ 3 w 28"/>
                <a:gd name="T15" fmla="*/ 5 h 5"/>
                <a:gd name="T16" fmla="*/ 13 w 28"/>
                <a:gd name="T17" fmla="*/ 5 h 5"/>
                <a:gd name="T18" fmla="*/ 19 w 28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">
                  <a:moveTo>
                    <a:pt x="19" y="5"/>
                  </a:moveTo>
                  <a:cubicBezTo>
                    <a:pt x="22" y="5"/>
                    <a:pt x="25" y="5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1" y="0"/>
                    <a:pt x="14" y="0"/>
                    <a:pt x="7" y="1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7" y="4"/>
                    <a:pt x="10" y="5"/>
                    <a:pt x="13" y="5"/>
                  </a:cubicBezTo>
                  <a:cubicBezTo>
                    <a:pt x="15" y="5"/>
                    <a:pt x="17" y="5"/>
                    <a:pt x="19" y="5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6" name="Freeform 264">
              <a:extLst>
                <a:ext uri="{FF2B5EF4-FFF2-40B4-BE49-F238E27FC236}">
                  <a16:creationId xmlns:a16="http://schemas.microsoft.com/office/drawing/2014/main" id="{FC9CB53C-0110-4899-AA78-3D7D3F15A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256"/>
              <a:ext cx="40" cy="34"/>
            </a:xfrm>
            <a:custGeom>
              <a:avLst/>
              <a:gdLst>
                <a:gd name="T0" fmla="*/ 19 w 20"/>
                <a:gd name="T1" fmla="*/ 9 h 17"/>
                <a:gd name="T2" fmla="*/ 17 w 20"/>
                <a:gd name="T3" fmla="*/ 14 h 17"/>
                <a:gd name="T4" fmla="*/ 12 w 20"/>
                <a:gd name="T5" fmla="*/ 16 h 17"/>
                <a:gd name="T6" fmla="*/ 6 w 20"/>
                <a:gd name="T7" fmla="*/ 16 h 17"/>
                <a:gd name="T8" fmla="*/ 4 w 20"/>
                <a:gd name="T9" fmla="*/ 15 h 17"/>
                <a:gd name="T10" fmla="*/ 1 w 20"/>
                <a:gd name="T11" fmla="*/ 10 h 17"/>
                <a:gd name="T12" fmla="*/ 1 w 20"/>
                <a:gd name="T13" fmla="*/ 1 h 17"/>
                <a:gd name="T14" fmla="*/ 1 w 20"/>
                <a:gd name="T15" fmla="*/ 0 h 17"/>
                <a:gd name="T16" fmla="*/ 2 w 20"/>
                <a:gd name="T17" fmla="*/ 0 h 17"/>
                <a:gd name="T18" fmla="*/ 12 w 20"/>
                <a:gd name="T19" fmla="*/ 0 h 17"/>
                <a:gd name="T20" fmla="*/ 18 w 20"/>
                <a:gd name="T21" fmla="*/ 1 h 17"/>
                <a:gd name="T22" fmla="*/ 20 w 20"/>
                <a:gd name="T23" fmla="*/ 1 h 17"/>
                <a:gd name="T24" fmla="*/ 20 w 20"/>
                <a:gd name="T25" fmla="*/ 3 h 17"/>
                <a:gd name="T26" fmla="*/ 19 w 20"/>
                <a:gd name="T2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7">
                  <a:moveTo>
                    <a:pt x="19" y="9"/>
                  </a:moveTo>
                  <a:cubicBezTo>
                    <a:pt x="19" y="11"/>
                    <a:pt x="18" y="13"/>
                    <a:pt x="17" y="14"/>
                  </a:cubicBezTo>
                  <a:cubicBezTo>
                    <a:pt x="16" y="15"/>
                    <a:pt x="14" y="16"/>
                    <a:pt x="12" y="16"/>
                  </a:cubicBezTo>
                  <a:cubicBezTo>
                    <a:pt x="10" y="17"/>
                    <a:pt x="8" y="16"/>
                    <a:pt x="6" y="16"/>
                  </a:cubicBezTo>
                  <a:cubicBezTo>
                    <a:pt x="6" y="15"/>
                    <a:pt x="5" y="15"/>
                    <a:pt x="4" y="15"/>
                  </a:cubicBezTo>
                  <a:cubicBezTo>
                    <a:pt x="3" y="14"/>
                    <a:pt x="2" y="12"/>
                    <a:pt x="1" y="10"/>
                  </a:cubicBezTo>
                  <a:cubicBezTo>
                    <a:pt x="1" y="7"/>
                    <a:pt x="0" y="4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0"/>
                    <a:pt x="9" y="0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0" y="1"/>
                    <a:pt x="20" y="3"/>
                    <a:pt x="20" y="3"/>
                  </a:cubicBezTo>
                  <a:cubicBezTo>
                    <a:pt x="20" y="5"/>
                    <a:pt x="19" y="7"/>
                    <a:pt x="19" y="9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7" name="Freeform 265">
              <a:extLst>
                <a:ext uri="{FF2B5EF4-FFF2-40B4-BE49-F238E27FC236}">
                  <a16:creationId xmlns:a16="http://schemas.microsoft.com/office/drawing/2014/main" id="{BFFEA86A-37E9-4245-AD61-5A0D7251C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2262"/>
              <a:ext cx="20" cy="22"/>
            </a:xfrm>
            <a:custGeom>
              <a:avLst/>
              <a:gdLst>
                <a:gd name="T0" fmla="*/ 1 w 10"/>
                <a:gd name="T1" fmla="*/ 8 h 11"/>
                <a:gd name="T2" fmla="*/ 2 w 10"/>
                <a:gd name="T3" fmla="*/ 8 h 11"/>
                <a:gd name="T4" fmla="*/ 3 w 10"/>
                <a:gd name="T5" fmla="*/ 9 h 11"/>
                <a:gd name="T6" fmla="*/ 4 w 10"/>
                <a:gd name="T7" fmla="*/ 9 h 11"/>
                <a:gd name="T8" fmla="*/ 7 w 10"/>
                <a:gd name="T9" fmla="*/ 7 h 11"/>
                <a:gd name="T10" fmla="*/ 8 w 10"/>
                <a:gd name="T11" fmla="*/ 6 h 11"/>
                <a:gd name="T12" fmla="*/ 8 w 10"/>
                <a:gd name="T13" fmla="*/ 5 h 11"/>
                <a:gd name="T14" fmla="*/ 7 w 10"/>
                <a:gd name="T15" fmla="*/ 2 h 11"/>
                <a:gd name="T16" fmla="*/ 5 w 10"/>
                <a:gd name="T17" fmla="*/ 2 h 11"/>
                <a:gd name="T18" fmla="*/ 3 w 10"/>
                <a:gd name="T19" fmla="*/ 2 h 11"/>
                <a:gd name="T20" fmla="*/ 2 w 10"/>
                <a:gd name="T21" fmla="*/ 0 h 11"/>
                <a:gd name="T22" fmla="*/ 3 w 10"/>
                <a:gd name="T23" fmla="*/ 0 h 11"/>
                <a:gd name="T24" fmla="*/ 5 w 10"/>
                <a:gd name="T25" fmla="*/ 0 h 11"/>
                <a:gd name="T26" fmla="*/ 7 w 10"/>
                <a:gd name="T27" fmla="*/ 0 h 11"/>
                <a:gd name="T28" fmla="*/ 8 w 10"/>
                <a:gd name="T29" fmla="*/ 2 h 11"/>
                <a:gd name="T30" fmla="*/ 9 w 10"/>
                <a:gd name="T31" fmla="*/ 4 h 11"/>
                <a:gd name="T32" fmla="*/ 8 w 10"/>
                <a:gd name="T33" fmla="*/ 9 h 11"/>
                <a:gd name="T34" fmla="*/ 2 w 10"/>
                <a:gd name="T35" fmla="*/ 11 h 11"/>
                <a:gd name="T36" fmla="*/ 1 w 10"/>
                <a:gd name="T37" fmla="*/ 10 h 11"/>
                <a:gd name="T38" fmla="*/ 1 w 10"/>
                <a:gd name="T39" fmla="*/ 10 h 11"/>
                <a:gd name="T40" fmla="*/ 1 w 10"/>
                <a:gd name="T41" fmla="*/ 9 h 11"/>
                <a:gd name="T42" fmla="*/ 1 w 10"/>
                <a:gd name="T4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1">
                  <a:moveTo>
                    <a:pt x="1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6" y="8"/>
                    <a:pt x="7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4"/>
                    <a:pt x="8" y="3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1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10" y="6"/>
                    <a:pt x="10" y="8"/>
                    <a:pt x="8" y="9"/>
                  </a:cubicBezTo>
                  <a:cubicBezTo>
                    <a:pt x="7" y="11"/>
                    <a:pt x="4" y="11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1" y="8"/>
                  </a:cubicBezTo>
                  <a:close/>
                </a:path>
              </a:pathLst>
            </a:custGeom>
            <a:solidFill>
              <a:srgbClr val="4A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8" name="Freeform 266">
              <a:extLst>
                <a:ext uri="{FF2B5EF4-FFF2-40B4-BE49-F238E27FC236}">
                  <a16:creationId xmlns:a16="http://schemas.microsoft.com/office/drawing/2014/main" id="{2BB3339E-5B14-49D3-9FB3-D421A81E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322"/>
              <a:ext cx="36" cy="377"/>
            </a:xfrm>
            <a:custGeom>
              <a:avLst/>
              <a:gdLst>
                <a:gd name="T0" fmla="*/ 2 w 18"/>
                <a:gd name="T1" fmla="*/ 186 h 186"/>
                <a:gd name="T2" fmla="*/ 13 w 18"/>
                <a:gd name="T3" fmla="*/ 185 h 186"/>
                <a:gd name="T4" fmla="*/ 14 w 18"/>
                <a:gd name="T5" fmla="*/ 180 h 186"/>
                <a:gd name="T6" fmla="*/ 14 w 18"/>
                <a:gd name="T7" fmla="*/ 3 h 186"/>
                <a:gd name="T8" fmla="*/ 4 w 18"/>
                <a:gd name="T9" fmla="*/ 4 h 186"/>
                <a:gd name="T10" fmla="*/ 2 w 18"/>
                <a:gd name="T11" fmla="*/ 15 h 186"/>
                <a:gd name="T12" fmla="*/ 2 w 18"/>
                <a:gd name="T13" fmla="*/ 87 h 186"/>
                <a:gd name="T14" fmla="*/ 2 w 18"/>
                <a:gd name="T15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6">
                  <a:moveTo>
                    <a:pt x="2" y="186"/>
                  </a:moveTo>
                  <a:cubicBezTo>
                    <a:pt x="6" y="186"/>
                    <a:pt x="9" y="186"/>
                    <a:pt x="13" y="185"/>
                  </a:cubicBezTo>
                  <a:cubicBezTo>
                    <a:pt x="14" y="184"/>
                    <a:pt x="14" y="182"/>
                    <a:pt x="14" y="180"/>
                  </a:cubicBezTo>
                  <a:cubicBezTo>
                    <a:pt x="13" y="141"/>
                    <a:pt x="18" y="41"/>
                    <a:pt x="14" y="3"/>
                  </a:cubicBezTo>
                  <a:cubicBezTo>
                    <a:pt x="12" y="0"/>
                    <a:pt x="6" y="1"/>
                    <a:pt x="4" y="4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2" y="39"/>
                    <a:pt x="2" y="63"/>
                    <a:pt x="2" y="87"/>
                  </a:cubicBezTo>
                  <a:cubicBezTo>
                    <a:pt x="2" y="99"/>
                    <a:pt x="0" y="174"/>
                    <a:pt x="2" y="186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99" name="Freeform 267">
              <a:extLst>
                <a:ext uri="{FF2B5EF4-FFF2-40B4-BE49-F238E27FC236}">
                  <a16:creationId xmlns:a16="http://schemas.microsoft.com/office/drawing/2014/main" id="{E85B0DF3-02CE-43DC-9431-8D9E73F2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316"/>
              <a:ext cx="31" cy="389"/>
            </a:xfrm>
            <a:custGeom>
              <a:avLst/>
              <a:gdLst>
                <a:gd name="T0" fmla="*/ 2 w 15"/>
                <a:gd name="T1" fmla="*/ 3 h 192"/>
                <a:gd name="T2" fmla="*/ 3 w 15"/>
                <a:gd name="T3" fmla="*/ 1 h 192"/>
                <a:gd name="T4" fmla="*/ 5 w 15"/>
                <a:gd name="T5" fmla="*/ 0 h 192"/>
                <a:gd name="T6" fmla="*/ 15 w 15"/>
                <a:gd name="T7" fmla="*/ 0 h 192"/>
                <a:gd name="T8" fmla="*/ 13 w 15"/>
                <a:gd name="T9" fmla="*/ 47 h 192"/>
                <a:gd name="T10" fmla="*/ 14 w 15"/>
                <a:gd name="T11" fmla="*/ 96 h 192"/>
                <a:gd name="T12" fmla="*/ 12 w 15"/>
                <a:gd name="T13" fmla="*/ 190 h 192"/>
                <a:gd name="T14" fmla="*/ 2 w 15"/>
                <a:gd name="T15" fmla="*/ 189 h 192"/>
                <a:gd name="T16" fmla="*/ 2 w 15"/>
                <a:gd name="T17" fmla="*/ 110 h 192"/>
                <a:gd name="T18" fmla="*/ 2 w 15"/>
                <a:gd name="T19" fmla="*/ 74 h 192"/>
                <a:gd name="T20" fmla="*/ 2 w 15"/>
                <a:gd name="T21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2">
                  <a:moveTo>
                    <a:pt x="2" y="3"/>
                  </a:move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3" y="16"/>
                    <a:pt x="12" y="32"/>
                    <a:pt x="13" y="47"/>
                  </a:cubicBezTo>
                  <a:cubicBezTo>
                    <a:pt x="13" y="64"/>
                    <a:pt x="15" y="80"/>
                    <a:pt x="14" y="96"/>
                  </a:cubicBezTo>
                  <a:cubicBezTo>
                    <a:pt x="13" y="108"/>
                    <a:pt x="10" y="178"/>
                    <a:pt x="12" y="190"/>
                  </a:cubicBezTo>
                  <a:cubicBezTo>
                    <a:pt x="12" y="190"/>
                    <a:pt x="3" y="192"/>
                    <a:pt x="2" y="189"/>
                  </a:cubicBezTo>
                  <a:cubicBezTo>
                    <a:pt x="0" y="185"/>
                    <a:pt x="2" y="115"/>
                    <a:pt x="2" y="110"/>
                  </a:cubicBezTo>
                  <a:cubicBezTo>
                    <a:pt x="2" y="98"/>
                    <a:pt x="2" y="86"/>
                    <a:pt x="2" y="74"/>
                  </a:cubicBezTo>
                  <a:cubicBezTo>
                    <a:pt x="2" y="51"/>
                    <a:pt x="2" y="27"/>
                    <a:pt x="2" y="3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0" name="Freeform 268">
              <a:extLst>
                <a:ext uri="{FF2B5EF4-FFF2-40B4-BE49-F238E27FC236}">
                  <a16:creationId xmlns:a16="http://schemas.microsoft.com/office/drawing/2014/main" id="{68394555-F34F-499A-9CB2-A91D29E5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294"/>
              <a:ext cx="1171" cy="47"/>
            </a:xfrm>
            <a:custGeom>
              <a:avLst/>
              <a:gdLst>
                <a:gd name="T0" fmla="*/ 572 w 581"/>
                <a:gd name="T1" fmla="*/ 0 h 23"/>
                <a:gd name="T2" fmla="*/ 523 w 581"/>
                <a:gd name="T3" fmla="*/ 0 h 23"/>
                <a:gd name="T4" fmla="*/ 66 w 581"/>
                <a:gd name="T5" fmla="*/ 0 h 23"/>
                <a:gd name="T6" fmla="*/ 12 w 581"/>
                <a:gd name="T7" fmla="*/ 0 h 23"/>
                <a:gd name="T8" fmla="*/ 3 w 581"/>
                <a:gd name="T9" fmla="*/ 3 h 23"/>
                <a:gd name="T10" fmla="*/ 1 w 581"/>
                <a:gd name="T11" fmla="*/ 9 h 23"/>
                <a:gd name="T12" fmla="*/ 1 w 581"/>
                <a:gd name="T13" fmla="*/ 16 h 23"/>
                <a:gd name="T14" fmla="*/ 2 w 581"/>
                <a:gd name="T15" fmla="*/ 19 h 23"/>
                <a:gd name="T16" fmla="*/ 2 w 581"/>
                <a:gd name="T17" fmla="*/ 22 h 23"/>
                <a:gd name="T18" fmla="*/ 9 w 581"/>
                <a:gd name="T19" fmla="*/ 23 h 23"/>
                <a:gd name="T20" fmla="*/ 34 w 581"/>
                <a:gd name="T21" fmla="*/ 23 h 23"/>
                <a:gd name="T22" fmla="*/ 36 w 581"/>
                <a:gd name="T23" fmla="*/ 23 h 23"/>
                <a:gd name="T24" fmla="*/ 36 w 581"/>
                <a:gd name="T25" fmla="*/ 23 h 23"/>
                <a:gd name="T26" fmla="*/ 75 w 581"/>
                <a:gd name="T27" fmla="*/ 23 h 23"/>
                <a:gd name="T28" fmla="*/ 131 w 581"/>
                <a:gd name="T29" fmla="*/ 23 h 23"/>
                <a:gd name="T30" fmla="*/ 523 w 581"/>
                <a:gd name="T31" fmla="*/ 23 h 23"/>
                <a:gd name="T32" fmla="*/ 572 w 581"/>
                <a:gd name="T33" fmla="*/ 22 h 23"/>
                <a:gd name="T34" fmla="*/ 577 w 581"/>
                <a:gd name="T35" fmla="*/ 22 h 23"/>
                <a:gd name="T36" fmla="*/ 579 w 581"/>
                <a:gd name="T37" fmla="*/ 20 h 23"/>
                <a:gd name="T38" fmla="*/ 578 w 581"/>
                <a:gd name="T39" fmla="*/ 20 h 23"/>
                <a:gd name="T40" fmla="*/ 578 w 581"/>
                <a:gd name="T41" fmla="*/ 20 h 23"/>
                <a:gd name="T42" fmla="*/ 578 w 581"/>
                <a:gd name="T43" fmla="*/ 20 h 23"/>
                <a:gd name="T44" fmla="*/ 578 w 581"/>
                <a:gd name="T45" fmla="*/ 17 h 23"/>
                <a:gd name="T46" fmla="*/ 578 w 581"/>
                <a:gd name="T47" fmla="*/ 12 h 23"/>
                <a:gd name="T48" fmla="*/ 577 w 581"/>
                <a:gd name="T49" fmla="*/ 7 h 23"/>
                <a:gd name="T50" fmla="*/ 580 w 581"/>
                <a:gd name="T51" fmla="*/ 1 h 23"/>
                <a:gd name="T52" fmla="*/ 572 w 581"/>
                <a:gd name="T5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1" h="23">
                  <a:moveTo>
                    <a:pt x="572" y="0"/>
                  </a:moveTo>
                  <a:cubicBezTo>
                    <a:pt x="564" y="0"/>
                    <a:pt x="532" y="0"/>
                    <a:pt x="52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0" y="0"/>
                    <a:pt x="28" y="0"/>
                    <a:pt x="12" y="0"/>
                  </a:cubicBezTo>
                  <a:cubicBezTo>
                    <a:pt x="2" y="0"/>
                    <a:pt x="5" y="0"/>
                    <a:pt x="3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1" y="17"/>
                    <a:pt x="2" y="18"/>
                    <a:pt x="2" y="19"/>
                  </a:cubicBezTo>
                  <a:cubicBezTo>
                    <a:pt x="2" y="20"/>
                    <a:pt x="0" y="21"/>
                    <a:pt x="2" y="22"/>
                  </a:cubicBezTo>
                  <a:cubicBezTo>
                    <a:pt x="2" y="22"/>
                    <a:pt x="2" y="22"/>
                    <a:pt x="9" y="23"/>
                  </a:cubicBezTo>
                  <a:cubicBezTo>
                    <a:pt x="14" y="23"/>
                    <a:pt x="24" y="23"/>
                    <a:pt x="34" y="23"/>
                  </a:cubicBezTo>
                  <a:cubicBezTo>
                    <a:pt x="35" y="23"/>
                    <a:pt x="35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0" y="23"/>
                    <a:pt x="66" y="23"/>
                    <a:pt x="75" y="23"/>
                  </a:cubicBezTo>
                  <a:cubicBezTo>
                    <a:pt x="93" y="23"/>
                    <a:pt x="112" y="23"/>
                    <a:pt x="131" y="23"/>
                  </a:cubicBezTo>
                  <a:cubicBezTo>
                    <a:pt x="216" y="23"/>
                    <a:pt x="437" y="23"/>
                    <a:pt x="523" y="23"/>
                  </a:cubicBezTo>
                  <a:cubicBezTo>
                    <a:pt x="532" y="23"/>
                    <a:pt x="563" y="23"/>
                    <a:pt x="572" y="22"/>
                  </a:cubicBezTo>
                  <a:cubicBezTo>
                    <a:pt x="574" y="22"/>
                    <a:pt x="576" y="22"/>
                    <a:pt x="577" y="22"/>
                  </a:cubicBezTo>
                  <a:cubicBezTo>
                    <a:pt x="581" y="21"/>
                    <a:pt x="579" y="20"/>
                    <a:pt x="579" y="20"/>
                  </a:cubicBezTo>
                  <a:cubicBezTo>
                    <a:pt x="578" y="20"/>
                    <a:pt x="578" y="20"/>
                    <a:pt x="578" y="20"/>
                  </a:cubicBezTo>
                  <a:cubicBezTo>
                    <a:pt x="578" y="20"/>
                    <a:pt x="578" y="20"/>
                    <a:pt x="578" y="20"/>
                  </a:cubicBezTo>
                  <a:cubicBezTo>
                    <a:pt x="578" y="20"/>
                    <a:pt x="578" y="20"/>
                    <a:pt x="578" y="20"/>
                  </a:cubicBezTo>
                  <a:cubicBezTo>
                    <a:pt x="578" y="19"/>
                    <a:pt x="577" y="17"/>
                    <a:pt x="578" y="17"/>
                  </a:cubicBezTo>
                  <a:cubicBezTo>
                    <a:pt x="578" y="15"/>
                    <a:pt x="578" y="14"/>
                    <a:pt x="578" y="12"/>
                  </a:cubicBezTo>
                  <a:cubicBezTo>
                    <a:pt x="578" y="10"/>
                    <a:pt x="578" y="9"/>
                    <a:pt x="577" y="7"/>
                  </a:cubicBezTo>
                  <a:cubicBezTo>
                    <a:pt x="576" y="5"/>
                    <a:pt x="579" y="3"/>
                    <a:pt x="580" y="1"/>
                  </a:cubicBezTo>
                  <a:cubicBezTo>
                    <a:pt x="581" y="1"/>
                    <a:pt x="581" y="1"/>
                    <a:pt x="572" y="0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1" name="Freeform 269">
              <a:extLst>
                <a:ext uri="{FF2B5EF4-FFF2-40B4-BE49-F238E27FC236}">
                  <a16:creationId xmlns:a16="http://schemas.microsoft.com/office/drawing/2014/main" id="{1EA2837D-8D8B-43E8-A7C5-63CA1AEE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288"/>
              <a:ext cx="1207" cy="10"/>
            </a:xfrm>
            <a:custGeom>
              <a:avLst/>
              <a:gdLst>
                <a:gd name="T0" fmla="*/ 596 w 599"/>
                <a:gd name="T1" fmla="*/ 1 h 5"/>
                <a:gd name="T2" fmla="*/ 152 w 599"/>
                <a:gd name="T3" fmla="*/ 1 h 5"/>
                <a:gd name="T4" fmla="*/ 6 w 599"/>
                <a:gd name="T5" fmla="*/ 2 h 5"/>
                <a:gd name="T6" fmla="*/ 3 w 599"/>
                <a:gd name="T7" fmla="*/ 5 h 5"/>
                <a:gd name="T8" fmla="*/ 597 w 599"/>
                <a:gd name="T9" fmla="*/ 5 h 5"/>
                <a:gd name="T10" fmla="*/ 596 w 599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9" h="5">
                  <a:moveTo>
                    <a:pt x="596" y="1"/>
                  </a:moveTo>
                  <a:cubicBezTo>
                    <a:pt x="499" y="0"/>
                    <a:pt x="249" y="1"/>
                    <a:pt x="152" y="1"/>
                  </a:cubicBezTo>
                  <a:cubicBezTo>
                    <a:pt x="100" y="1"/>
                    <a:pt x="58" y="1"/>
                    <a:pt x="6" y="2"/>
                  </a:cubicBezTo>
                  <a:cubicBezTo>
                    <a:pt x="0" y="2"/>
                    <a:pt x="2" y="4"/>
                    <a:pt x="3" y="5"/>
                  </a:cubicBezTo>
                  <a:cubicBezTo>
                    <a:pt x="152" y="5"/>
                    <a:pt x="448" y="5"/>
                    <a:pt x="597" y="5"/>
                  </a:cubicBezTo>
                  <a:cubicBezTo>
                    <a:pt x="599" y="4"/>
                    <a:pt x="598" y="3"/>
                    <a:pt x="596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503" name="Group 272">
            <a:extLst>
              <a:ext uri="{FF2B5EF4-FFF2-40B4-BE49-F238E27FC236}">
                <a16:creationId xmlns:a16="http://schemas.microsoft.com/office/drawing/2014/main" id="{D896F0E6-3829-42AB-A445-323DEE8FC85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0380" y="4446658"/>
            <a:ext cx="1849438" cy="1485900"/>
            <a:chOff x="3508" y="1893"/>
            <a:chExt cx="1165" cy="936"/>
          </a:xfrm>
        </p:grpSpPr>
        <p:sp>
          <p:nvSpPr>
            <p:cNvPr id="11504" name="AutoShape 271">
              <a:extLst>
                <a:ext uri="{FF2B5EF4-FFF2-40B4-BE49-F238E27FC236}">
                  <a16:creationId xmlns:a16="http://schemas.microsoft.com/office/drawing/2014/main" id="{E5290D1C-2F7E-4C6C-B666-89FC189D8AA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08" y="1893"/>
              <a:ext cx="1165" cy="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1537" name="Picture 273">
              <a:extLst>
                <a:ext uri="{FF2B5EF4-FFF2-40B4-BE49-F238E27FC236}">
                  <a16:creationId xmlns:a16="http://schemas.microsoft.com/office/drawing/2014/main" id="{CCBD722C-5109-4728-98B0-D136E6029E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2" y="2759"/>
              <a:ext cx="1159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38" name="Picture 274">
              <a:extLst>
                <a:ext uri="{FF2B5EF4-FFF2-40B4-BE49-F238E27FC236}">
                  <a16:creationId xmlns:a16="http://schemas.microsoft.com/office/drawing/2014/main" id="{D224D1E3-B6E2-42CC-B5BB-5A78061A3F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2" y="2697"/>
              <a:ext cx="1168" cy="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39" name="Picture 275">
              <a:extLst>
                <a:ext uri="{FF2B5EF4-FFF2-40B4-BE49-F238E27FC236}">
                  <a16:creationId xmlns:a16="http://schemas.microsoft.com/office/drawing/2014/main" id="{455F984F-0E86-423A-BBB3-55F979CD48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0" y="2631"/>
              <a:ext cx="274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0" name="Picture 276">
              <a:extLst>
                <a:ext uri="{FF2B5EF4-FFF2-40B4-BE49-F238E27FC236}">
                  <a16:creationId xmlns:a16="http://schemas.microsoft.com/office/drawing/2014/main" id="{005FA172-37C4-41B0-ADA7-D7289DE7A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2" y="2631"/>
              <a:ext cx="269" cy="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1" name="Picture 277">
              <a:extLst>
                <a:ext uri="{FF2B5EF4-FFF2-40B4-BE49-F238E27FC236}">
                  <a16:creationId xmlns:a16="http://schemas.microsoft.com/office/drawing/2014/main" id="{5A88D869-4927-4DEC-A461-5C788C9525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5" y="2645"/>
              <a:ext cx="250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2" name="Picture 278">
              <a:extLst>
                <a:ext uri="{FF2B5EF4-FFF2-40B4-BE49-F238E27FC236}">
                  <a16:creationId xmlns:a16="http://schemas.microsoft.com/office/drawing/2014/main" id="{FBDC1750-B0DB-4F3C-A1CA-75731A0E0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" y="2631"/>
              <a:ext cx="246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3" name="Picture 279">
              <a:extLst>
                <a:ext uri="{FF2B5EF4-FFF2-40B4-BE49-F238E27FC236}">
                  <a16:creationId xmlns:a16="http://schemas.microsoft.com/office/drawing/2014/main" id="{8CECE8BE-06AC-468B-BE17-3C14AFB20F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1" y="2729"/>
              <a:ext cx="441" cy="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4" name="Picture 280">
              <a:extLst>
                <a:ext uri="{FF2B5EF4-FFF2-40B4-BE49-F238E27FC236}">
                  <a16:creationId xmlns:a16="http://schemas.microsoft.com/office/drawing/2014/main" id="{55041E82-CA7F-4F96-8F24-6D16A3C2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9" y="2721"/>
              <a:ext cx="195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45" name="Picture 281">
              <a:extLst>
                <a:ext uri="{FF2B5EF4-FFF2-40B4-BE49-F238E27FC236}">
                  <a16:creationId xmlns:a16="http://schemas.microsoft.com/office/drawing/2014/main" id="{6BFC6AB9-9FD2-41A6-ACE3-27DE447978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1" y="2721"/>
              <a:ext cx="399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05" name="Freeform 282">
              <a:extLst>
                <a:ext uri="{FF2B5EF4-FFF2-40B4-BE49-F238E27FC236}">
                  <a16:creationId xmlns:a16="http://schemas.microsoft.com/office/drawing/2014/main" id="{F763B4B4-53CD-4967-95B4-DD472D73D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309"/>
              <a:ext cx="187" cy="345"/>
            </a:xfrm>
            <a:custGeom>
              <a:avLst/>
              <a:gdLst>
                <a:gd name="T0" fmla="*/ 90 w 92"/>
                <a:gd name="T1" fmla="*/ 158 h 169"/>
                <a:gd name="T2" fmla="*/ 74 w 92"/>
                <a:gd name="T3" fmla="*/ 153 h 169"/>
                <a:gd name="T4" fmla="*/ 51 w 92"/>
                <a:gd name="T5" fmla="*/ 153 h 169"/>
                <a:gd name="T6" fmla="*/ 49 w 92"/>
                <a:gd name="T7" fmla="*/ 153 h 169"/>
                <a:gd name="T8" fmla="*/ 50 w 92"/>
                <a:gd name="T9" fmla="*/ 80 h 169"/>
                <a:gd name="T10" fmla="*/ 50 w 92"/>
                <a:gd name="T11" fmla="*/ 66 h 169"/>
                <a:gd name="T12" fmla="*/ 50 w 92"/>
                <a:gd name="T13" fmla="*/ 46 h 169"/>
                <a:gd name="T14" fmla="*/ 50 w 92"/>
                <a:gd name="T15" fmla="*/ 42 h 169"/>
                <a:gd name="T16" fmla="*/ 50 w 92"/>
                <a:gd name="T17" fmla="*/ 22 h 169"/>
                <a:gd name="T18" fmla="*/ 50 w 92"/>
                <a:gd name="T19" fmla="*/ 6 h 169"/>
                <a:gd name="T20" fmla="*/ 50 w 92"/>
                <a:gd name="T21" fmla="*/ 3 h 169"/>
                <a:gd name="T22" fmla="*/ 48 w 92"/>
                <a:gd name="T23" fmla="*/ 2 h 169"/>
                <a:gd name="T24" fmla="*/ 42 w 92"/>
                <a:gd name="T25" fmla="*/ 6 h 169"/>
                <a:gd name="T26" fmla="*/ 42 w 92"/>
                <a:gd name="T27" fmla="*/ 24 h 169"/>
                <a:gd name="T28" fmla="*/ 42 w 92"/>
                <a:gd name="T29" fmla="*/ 42 h 169"/>
                <a:gd name="T30" fmla="*/ 43 w 92"/>
                <a:gd name="T31" fmla="*/ 53 h 169"/>
                <a:gd name="T32" fmla="*/ 42 w 92"/>
                <a:gd name="T33" fmla="*/ 73 h 169"/>
                <a:gd name="T34" fmla="*/ 41 w 92"/>
                <a:gd name="T35" fmla="*/ 81 h 169"/>
                <a:gd name="T36" fmla="*/ 41 w 92"/>
                <a:gd name="T37" fmla="*/ 93 h 169"/>
                <a:gd name="T38" fmla="*/ 41 w 92"/>
                <a:gd name="T39" fmla="*/ 153 h 169"/>
                <a:gd name="T40" fmla="*/ 7 w 92"/>
                <a:gd name="T41" fmla="*/ 154 h 169"/>
                <a:gd name="T42" fmla="*/ 2 w 92"/>
                <a:gd name="T43" fmla="*/ 157 h 169"/>
                <a:gd name="T44" fmla="*/ 13 w 92"/>
                <a:gd name="T45" fmla="*/ 169 h 169"/>
                <a:gd name="T46" fmla="*/ 17 w 92"/>
                <a:gd name="T47" fmla="*/ 169 h 169"/>
                <a:gd name="T48" fmla="*/ 19 w 92"/>
                <a:gd name="T49" fmla="*/ 169 h 169"/>
                <a:gd name="T50" fmla="*/ 63 w 92"/>
                <a:gd name="T51" fmla="*/ 168 h 169"/>
                <a:gd name="T52" fmla="*/ 75 w 92"/>
                <a:gd name="T53" fmla="*/ 168 h 169"/>
                <a:gd name="T54" fmla="*/ 84 w 92"/>
                <a:gd name="T55" fmla="*/ 169 h 169"/>
                <a:gd name="T56" fmla="*/ 90 w 92"/>
                <a:gd name="T57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" h="169">
                  <a:moveTo>
                    <a:pt x="90" y="158"/>
                  </a:moveTo>
                  <a:cubicBezTo>
                    <a:pt x="88" y="151"/>
                    <a:pt x="80" y="153"/>
                    <a:pt x="74" y="153"/>
                  </a:cubicBezTo>
                  <a:cubicBezTo>
                    <a:pt x="67" y="153"/>
                    <a:pt x="59" y="153"/>
                    <a:pt x="51" y="153"/>
                  </a:cubicBezTo>
                  <a:cubicBezTo>
                    <a:pt x="51" y="153"/>
                    <a:pt x="50" y="153"/>
                    <a:pt x="49" y="153"/>
                  </a:cubicBezTo>
                  <a:cubicBezTo>
                    <a:pt x="49" y="129"/>
                    <a:pt x="50" y="105"/>
                    <a:pt x="50" y="80"/>
                  </a:cubicBezTo>
                  <a:cubicBezTo>
                    <a:pt x="50" y="76"/>
                    <a:pt x="50" y="71"/>
                    <a:pt x="50" y="66"/>
                  </a:cubicBezTo>
                  <a:cubicBezTo>
                    <a:pt x="51" y="59"/>
                    <a:pt x="51" y="53"/>
                    <a:pt x="50" y="46"/>
                  </a:cubicBezTo>
                  <a:cubicBezTo>
                    <a:pt x="50" y="45"/>
                    <a:pt x="50" y="43"/>
                    <a:pt x="50" y="42"/>
                  </a:cubicBezTo>
                  <a:cubicBezTo>
                    <a:pt x="51" y="35"/>
                    <a:pt x="50" y="28"/>
                    <a:pt x="50" y="22"/>
                  </a:cubicBezTo>
                  <a:cubicBezTo>
                    <a:pt x="51" y="16"/>
                    <a:pt x="52" y="11"/>
                    <a:pt x="50" y="6"/>
                  </a:cubicBezTo>
                  <a:cubicBezTo>
                    <a:pt x="50" y="5"/>
                    <a:pt x="50" y="4"/>
                    <a:pt x="50" y="3"/>
                  </a:cubicBezTo>
                  <a:cubicBezTo>
                    <a:pt x="50" y="1"/>
                    <a:pt x="49" y="1"/>
                    <a:pt x="48" y="2"/>
                  </a:cubicBezTo>
                  <a:cubicBezTo>
                    <a:pt x="45" y="0"/>
                    <a:pt x="41" y="2"/>
                    <a:pt x="42" y="6"/>
                  </a:cubicBezTo>
                  <a:cubicBezTo>
                    <a:pt x="44" y="12"/>
                    <a:pt x="43" y="18"/>
                    <a:pt x="42" y="24"/>
                  </a:cubicBezTo>
                  <a:cubicBezTo>
                    <a:pt x="41" y="30"/>
                    <a:pt x="41" y="36"/>
                    <a:pt x="42" y="42"/>
                  </a:cubicBezTo>
                  <a:cubicBezTo>
                    <a:pt x="43" y="46"/>
                    <a:pt x="43" y="49"/>
                    <a:pt x="43" y="53"/>
                  </a:cubicBezTo>
                  <a:cubicBezTo>
                    <a:pt x="42" y="60"/>
                    <a:pt x="42" y="66"/>
                    <a:pt x="42" y="73"/>
                  </a:cubicBezTo>
                  <a:cubicBezTo>
                    <a:pt x="42" y="76"/>
                    <a:pt x="41" y="79"/>
                    <a:pt x="41" y="81"/>
                  </a:cubicBezTo>
                  <a:cubicBezTo>
                    <a:pt x="41" y="85"/>
                    <a:pt x="41" y="89"/>
                    <a:pt x="41" y="93"/>
                  </a:cubicBezTo>
                  <a:cubicBezTo>
                    <a:pt x="41" y="113"/>
                    <a:pt x="41" y="133"/>
                    <a:pt x="41" y="153"/>
                  </a:cubicBezTo>
                  <a:cubicBezTo>
                    <a:pt x="29" y="153"/>
                    <a:pt x="18" y="154"/>
                    <a:pt x="7" y="154"/>
                  </a:cubicBezTo>
                  <a:cubicBezTo>
                    <a:pt x="5" y="154"/>
                    <a:pt x="3" y="155"/>
                    <a:pt x="2" y="157"/>
                  </a:cubicBezTo>
                  <a:cubicBezTo>
                    <a:pt x="0" y="164"/>
                    <a:pt x="7" y="168"/>
                    <a:pt x="13" y="169"/>
                  </a:cubicBezTo>
                  <a:cubicBezTo>
                    <a:pt x="14" y="169"/>
                    <a:pt x="16" y="169"/>
                    <a:pt x="17" y="169"/>
                  </a:cubicBezTo>
                  <a:cubicBezTo>
                    <a:pt x="18" y="169"/>
                    <a:pt x="18" y="169"/>
                    <a:pt x="19" y="169"/>
                  </a:cubicBezTo>
                  <a:cubicBezTo>
                    <a:pt x="34" y="169"/>
                    <a:pt x="49" y="168"/>
                    <a:pt x="63" y="168"/>
                  </a:cubicBezTo>
                  <a:cubicBezTo>
                    <a:pt x="67" y="168"/>
                    <a:pt x="71" y="168"/>
                    <a:pt x="75" y="168"/>
                  </a:cubicBezTo>
                  <a:cubicBezTo>
                    <a:pt x="78" y="168"/>
                    <a:pt x="81" y="169"/>
                    <a:pt x="84" y="169"/>
                  </a:cubicBezTo>
                  <a:cubicBezTo>
                    <a:pt x="89" y="167"/>
                    <a:pt x="92" y="162"/>
                    <a:pt x="90" y="158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6" name="Freeform 283">
              <a:extLst>
                <a:ext uri="{FF2B5EF4-FFF2-40B4-BE49-F238E27FC236}">
                  <a16:creationId xmlns:a16="http://schemas.microsoft.com/office/drawing/2014/main" id="{89A06A3F-FD37-4254-A909-E1991CE7C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1907"/>
              <a:ext cx="364" cy="459"/>
            </a:xfrm>
            <a:custGeom>
              <a:avLst/>
              <a:gdLst>
                <a:gd name="T0" fmla="*/ 2 w 179"/>
                <a:gd name="T1" fmla="*/ 77 h 225"/>
                <a:gd name="T2" fmla="*/ 3 w 179"/>
                <a:gd name="T3" fmla="*/ 171 h 225"/>
                <a:gd name="T4" fmla="*/ 3 w 179"/>
                <a:gd name="T5" fmla="*/ 213 h 225"/>
                <a:gd name="T6" fmla="*/ 115 w 179"/>
                <a:gd name="T7" fmla="*/ 213 h 225"/>
                <a:gd name="T8" fmla="*/ 157 w 179"/>
                <a:gd name="T9" fmla="*/ 212 h 225"/>
                <a:gd name="T10" fmla="*/ 169 w 179"/>
                <a:gd name="T11" fmla="*/ 210 h 225"/>
                <a:gd name="T12" fmla="*/ 178 w 179"/>
                <a:gd name="T13" fmla="*/ 198 h 225"/>
                <a:gd name="T14" fmla="*/ 178 w 179"/>
                <a:gd name="T15" fmla="*/ 182 h 225"/>
                <a:gd name="T16" fmla="*/ 174 w 179"/>
                <a:gd name="T17" fmla="*/ 100 h 225"/>
                <a:gd name="T18" fmla="*/ 172 w 179"/>
                <a:gd name="T19" fmla="*/ 19 h 225"/>
                <a:gd name="T20" fmla="*/ 174 w 179"/>
                <a:gd name="T21" fmla="*/ 9 h 225"/>
                <a:gd name="T22" fmla="*/ 169 w 179"/>
                <a:gd name="T23" fmla="*/ 1 h 225"/>
                <a:gd name="T24" fmla="*/ 162 w 179"/>
                <a:gd name="T25" fmla="*/ 0 h 225"/>
                <a:gd name="T26" fmla="*/ 57 w 179"/>
                <a:gd name="T27" fmla="*/ 4 h 225"/>
                <a:gd name="T28" fmla="*/ 23 w 179"/>
                <a:gd name="T29" fmla="*/ 7 h 225"/>
                <a:gd name="T30" fmla="*/ 4 w 179"/>
                <a:gd name="T31" fmla="*/ 15 h 225"/>
                <a:gd name="T32" fmla="*/ 1 w 179"/>
                <a:gd name="T33" fmla="*/ 45 h 225"/>
                <a:gd name="T34" fmla="*/ 2 w 179"/>
                <a:gd name="T35" fmla="*/ 7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225">
                  <a:moveTo>
                    <a:pt x="2" y="77"/>
                  </a:moveTo>
                  <a:cubicBezTo>
                    <a:pt x="0" y="108"/>
                    <a:pt x="0" y="140"/>
                    <a:pt x="3" y="171"/>
                  </a:cubicBezTo>
                  <a:cubicBezTo>
                    <a:pt x="4" y="185"/>
                    <a:pt x="6" y="199"/>
                    <a:pt x="3" y="213"/>
                  </a:cubicBezTo>
                  <a:cubicBezTo>
                    <a:pt x="39" y="225"/>
                    <a:pt x="78" y="217"/>
                    <a:pt x="115" y="213"/>
                  </a:cubicBezTo>
                  <a:cubicBezTo>
                    <a:pt x="129" y="212"/>
                    <a:pt x="143" y="212"/>
                    <a:pt x="157" y="212"/>
                  </a:cubicBezTo>
                  <a:cubicBezTo>
                    <a:pt x="162" y="212"/>
                    <a:pt x="165" y="212"/>
                    <a:pt x="169" y="210"/>
                  </a:cubicBezTo>
                  <a:cubicBezTo>
                    <a:pt x="173" y="208"/>
                    <a:pt x="177" y="203"/>
                    <a:pt x="178" y="198"/>
                  </a:cubicBezTo>
                  <a:cubicBezTo>
                    <a:pt x="179" y="193"/>
                    <a:pt x="178" y="188"/>
                    <a:pt x="178" y="182"/>
                  </a:cubicBezTo>
                  <a:cubicBezTo>
                    <a:pt x="177" y="155"/>
                    <a:pt x="174" y="127"/>
                    <a:pt x="174" y="100"/>
                  </a:cubicBezTo>
                  <a:cubicBezTo>
                    <a:pt x="174" y="71"/>
                    <a:pt x="173" y="50"/>
                    <a:pt x="172" y="19"/>
                  </a:cubicBezTo>
                  <a:cubicBezTo>
                    <a:pt x="172" y="16"/>
                    <a:pt x="174" y="13"/>
                    <a:pt x="174" y="9"/>
                  </a:cubicBezTo>
                  <a:cubicBezTo>
                    <a:pt x="173" y="6"/>
                    <a:pt x="172" y="2"/>
                    <a:pt x="169" y="1"/>
                  </a:cubicBezTo>
                  <a:cubicBezTo>
                    <a:pt x="167" y="0"/>
                    <a:pt x="164" y="0"/>
                    <a:pt x="162" y="0"/>
                  </a:cubicBezTo>
                  <a:cubicBezTo>
                    <a:pt x="127" y="1"/>
                    <a:pt x="92" y="0"/>
                    <a:pt x="57" y="4"/>
                  </a:cubicBezTo>
                  <a:cubicBezTo>
                    <a:pt x="47" y="5"/>
                    <a:pt x="33" y="7"/>
                    <a:pt x="23" y="7"/>
                  </a:cubicBezTo>
                  <a:cubicBezTo>
                    <a:pt x="16" y="7"/>
                    <a:pt x="7" y="7"/>
                    <a:pt x="4" y="15"/>
                  </a:cubicBezTo>
                  <a:cubicBezTo>
                    <a:pt x="1" y="23"/>
                    <a:pt x="2" y="36"/>
                    <a:pt x="1" y="45"/>
                  </a:cubicBezTo>
                  <a:cubicBezTo>
                    <a:pt x="1" y="56"/>
                    <a:pt x="3" y="66"/>
                    <a:pt x="2" y="77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7" name="Freeform 284">
              <a:extLst>
                <a:ext uri="{FF2B5EF4-FFF2-40B4-BE49-F238E27FC236}">
                  <a16:creationId xmlns:a16="http://schemas.microsoft.com/office/drawing/2014/main" id="{190CF149-CAEE-4E5B-8DF4-446CEF4E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895"/>
              <a:ext cx="370" cy="41"/>
            </a:xfrm>
            <a:custGeom>
              <a:avLst/>
              <a:gdLst>
                <a:gd name="T0" fmla="*/ 7 w 182"/>
                <a:gd name="T1" fmla="*/ 18 h 20"/>
                <a:gd name="T2" fmla="*/ 14 w 182"/>
                <a:gd name="T3" fmla="*/ 20 h 20"/>
                <a:gd name="T4" fmla="*/ 39 w 182"/>
                <a:gd name="T5" fmla="*/ 18 h 20"/>
                <a:gd name="T6" fmla="*/ 166 w 182"/>
                <a:gd name="T7" fmla="*/ 17 h 20"/>
                <a:gd name="T8" fmla="*/ 180 w 182"/>
                <a:gd name="T9" fmla="*/ 13 h 20"/>
                <a:gd name="T10" fmla="*/ 181 w 182"/>
                <a:gd name="T11" fmla="*/ 4 h 20"/>
                <a:gd name="T12" fmla="*/ 181 w 182"/>
                <a:gd name="T13" fmla="*/ 3 h 20"/>
                <a:gd name="T14" fmla="*/ 178 w 182"/>
                <a:gd name="T15" fmla="*/ 2 h 20"/>
                <a:gd name="T16" fmla="*/ 121 w 182"/>
                <a:gd name="T17" fmla="*/ 1 h 20"/>
                <a:gd name="T18" fmla="*/ 66 w 182"/>
                <a:gd name="T19" fmla="*/ 2 h 20"/>
                <a:gd name="T20" fmla="*/ 38 w 182"/>
                <a:gd name="T21" fmla="*/ 3 h 20"/>
                <a:gd name="T22" fmla="*/ 11 w 182"/>
                <a:gd name="T23" fmla="*/ 4 h 20"/>
                <a:gd name="T24" fmla="*/ 7 w 182"/>
                <a:gd name="T2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20">
                  <a:moveTo>
                    <a:pt x="7" y="18"/>
                  </a:moveTo>
                  <a:cubicBezTo>
                    <a:pt x="9" y="20"/>
                    <a:pt x="12" y="20"/>
                    <a:pt x="14" y="20"/>
                  </a:cubicBezTo>
                  <a:cubicBezTo>
                    <a:pt x="22" y="19"/>
                    <a:pt x="31" y="19"/>
                    <a:pt x="39" y="18"/>
                  </a:cubicBezTo>
                  <a:cubicBezTo>
                    <a:pt x="81" y="15"/>
                    <a:pt x="123" y="15"/>
                    <a:pt x="166" y="17"/>
                  </a:cubicBezTo>
                  <a:cubicBezTo>
                    <a:pt x="171" y="17"/>
                    <a:pt x="177" y="17"/>
                    <a:pt x="180" y="13"/>
                  </a:cubicBezTo>
                  <a:cubicBezTo>
                    <a:pt x="182" y="10"/>
                    <a:pt x="182" y="7"/>
                    <a:pt x="181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0" y="2"/>
                    <a:pt x="179" y="2"/>
                    <a:pt x="178" y="2"/>
                  </a:cubicBezTo>
                  <a:cubicBezTo>
                    <a:pt x="159" y="0"/>
                    <a:pt x="140" y="0"/>
                    <a:pt x="121" y="1"/>
                  </a:cubicBezTo>
                  <a:cubicBezTo>
                    <a:pt x="102" y="2"/>
                    <a:pt x="84" y="1"/>
                    <a:pt x="66" y="2"/>
                  </a:cubicBezTo>
                  <a:cubicBezTo>
                    <a:pt x="57" y="3"/>
                    <a:pt x="47" y="3"/>
                    <a:pt x="38" y="3"/>
                  </a:cubicBezTo>
                  <a:cubicBezTo>
                    <a:pt x="29" y="3"/>
                    <a:pt x="20" y="5"/>
                    <a:pt x="11" y="4"/>
                  </a:cubicBezTo>
                  <a:cubicBezTo>
                    <a:pt x="4" y="4"/>
                    <a:pt x="0" y="15"/>
                    <a:pt x="7" y="18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8" name="Freeform 285">
              <a:extLst>
                <a:ext uri="{FF2B5EF4-FFF2-40B4-BE49-F238E27FC236}">
                  <a16:creationId xmlns:a16="http://schemas.microsoft.com/office/drawing/2014/main" id="{7F7FEFEC-94D3-4E00-BFEA-15A3F8492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9" y="1944"/>
              <a:ext cx="75" cy="39"/>
            </a:xfrm>
            <a:custGeom>
              <a:avLst/>
              <a:gdLst>
                <a:gd name="T0" fmla="*/ 0 w 37"/>
                <a:gd name="T1" fmla="*/ 19 h 19"/>
                <a:gd name="T2" fmla="*/ 0 w 37"/>
                <a:gd name="T3" fmla="*/ 18 h 19"/>
                <a:gd name="T4" fmla="*/ 6 w 37"/>
                <a:gd name="T5" fmla="*/ 16 h 19"/>
                <a:gd name="T6" fmla="*/ 5 w 37"/>
                <a:gd name="T7" fmla="*/ 13 h 19"/>
                <a:gd name="T8" fmla="*/ 12 w 37"/>
                <a:gd name="T9" fmla="*/ 0 h 19"/>
                <a:gd name="T10" fmla="*/ 13 w 37"/>
                <a:gd name="T11" fmla="*/ 1 h 19"/>
                <a:gd name="T12" fmla="*/ 9 w 37"/>
                <a:gd name="T13" fmla="*/ 17 h 19"/>
                <a:gd name="T14" fmla="*/ 15 w 37"/>
                <a:gd name="T15" fmla="*/ 14 h 19"/>
                <a:gd name="T16" fmla="*/ 18 w 37"/>
                <a:gd name="T17" fmla="*/ 6 h 19"/>
                <a:gd name="T18" fmla="*/ 19 w 37"/>
                <a:gd name="T19" fmla="*/ 6 h 19"/>
                <a:gd name="T20" fmla="*/ 16 w 37"/>
                <a:gd name="T21" fmla="*/ 15 h 19"/>
                <a:gd name="T22" fmla="*/ 20 w 37"/>
                <a:gd name="T23" fmla="*/ 14 h 19"/>
                <a:gd name="T24" fmla="*/ 22 w 37"/>
                <a:gd name="T25" fmla="*/ 8 h 19"/>
                <a:gd name="T26" fmla="*/ 23 w 37"/>
                <a:gd name="T27" fmla="*/ 9 h 19"/>
                <a:gd name="T28" fmla="*/ 21 w 37"/>
                <a:gd name="T29" fmla="*/ 16 h 19"/>
                <a:gd name="T30" fmla="*/ 27 w 37"/>
                <a:gd name="T31" fmla="*/ 9 h 19"/>
                <a:gd name="T32" fmla="*/ 27 w 37"/>
                <a:gd name="T33" fmla="*/ 14 h 19"/>
                <a:gd name="T34" fmla="*/ 29 w 37"/>
                <a:gd name="T35" fmla="*/ 11 h 19"/>
                <a:gd name="T36" fmla="*/ 30 w 37"/>
                <a:gd name="T37" fmla="*/ 13 h 19"/>
                <a:gd name="T38" fmla="*/ 34 w 37"/>
                <a:gd name="T39" fmla="*/ 11 h 19"/>
                <a:gd name="T40" fmla="*/ 37 w 37"/>
                <a:gd name="T41" fmla="*/ 12 h 19"/>
                <a:gd name="T42" fmla="*/ 33 w 37"/>
                <a:gd name="T43" fmla="*/ 12 h 19"/>
                <a:gd name="T44" fmla="*/ 30 w 37"/>
                <a:gd name="T45" fmla="*/ 14 h 19"/>
                <a:gd name="T46" fmla="*/ 27 w 37"/>
                <a:gd name="T47" fmla="*/ 15 h 19"/>
                <a:gd name="T48" fmla="*/ 26 w 37"/>
                <a:gd name="T49" fmla="*/ 14 h 19"/>
                <a:gd name="T50" fmla="*/ 21 w 37"/>
                <a:gd name="T51" fmla="*/ 17 h 19"/>
                <a:gd name="T52" fmla="*/ 20 w 37"/>
                <a:gd name="T53" fmla="*/ 15 h 19"/>
                <a:gd name="T54" fmla="*/ 15 w 37"/>
                <a:gd name="T55" fmla="*/ 15 h 19"/>
                <a:gd name="T56" fmla="*/ 13 w 37"/>
                <a:gd name="T57" fmla="*/ 17 h 19"/>
                <a:gd name="T58" fmla="*/ 6 w 37"/>
                <a:gd name="T59" fmla="*/ 17 h 19"/>
                <a:gd name="T60" fmla="*/ 1 w 37"/>
                <a:gd name="T61" fmla="*/ 19 h 19"/>
                <a:gd name="T62" fmla="*/ 12 w 37"/>
                <a:gd name="T63" fmla="*/ 1 h 19"/>
                <a:gd name="T64" fmla="*/ 6 w 37"/>
                <a:gd name="T65" fmla="*/ 13 h 19"/>
                <a:gd name="T66" fmla="*/ 6 w 37"/>
                <a:gd name="T67" fmla="*/ 16 h 19"/>
                <a:gd name="T68" fmla="*/ 18 w 37"/>
                <a:gd name="T69" fmla="*/ 7 h 19"/>
                <a:gd name="T70" fmla="*/ 16 w 37"/>
                <a:gd name="T7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" h="19">
                  <a:moveTo>
                    <a:pt x="1" y="19"/>
                  </a:moveTo>
                  <a:cubicBezTo>
                    <a:pt x="1" y="19"/>
                    <a:pt x="0" y="19"/>
                    <a:pt x="0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2" y="18"/>
                    <a:pt x="3" y="18"/>
                  </a:cubicBezTo>
                  <a:cubicBezTo>
                    <a:pt x="4" y="17"/>
                    <a:pt x="5" y="17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6" y="9"/>
                    <a:pt x="7" y="5"/>
                    <a:pt x="9" y="2"/>
                  </a:cubicBezTo>
                  <a:cubicBezTo>
                    <a:pt x="10" y="1"/>
                    <a:pt x="10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6"/>
                    <a:pt x="11" y="12"/>
                    <a:pt x="7" y="16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6"/>
                    <a:pt x="14" y="15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6" y="11"/>
                    <a:pt x="17" y="8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9"/>
                    <a:pt x="18" y="12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6"/>
                    <a:pt x="18" y="15"/>
                  </a:cubicBezTo>
                  <a:cubicBezTo>
                    <a:pt x="19" y="15"/>
                    <a:pt x="19" y="15"/>
                    <a:pt x="20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2"/>
                    <a:pt x="21" y="10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2" y="12"/>
                    <a:pt x="21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4" y="15"/>
                    <a:pt x="26" y="12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1"/>
                    <a:pt x="27" y="12"/>
                    <a:pt x="27" y="14"/>
                  </a:cubicBezTo>
                  <a:cubicBezTo>
                    <a:pt x="28" y="13"/>
                    <a:pt x="29" y="12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2"/>
                    <a:pt x="36" y="13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4"/>
                    <a:pt x="34" y="13"/>
                    <a:pt x="33" y="12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9" y="13"/>
                    <a:pt x="29" y="13"/>
                    <a:pt x="29" y="12"/>
                  </a:cubicBezTo>
                  <a:cubicBezTo>
                    <a:pt x="29" y="13"/>
                    <a:pt x="28" y="14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2"/>
                  </a:cubicBezTo>
                  <a:cubicBezTo>
                    <a:pt x="25" y="14"/>
                    <a:pt x="24" y="16"/>
                    <a:pt x="21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0" y="15"/>
                    <a:pt x="19" y="16"/>
                    <a:pt x="18" y="16"/>
                  </a:cubicBezTo>
                  <a:cubicBezTo>
                    <a:pt x="17" y="16"/>
                    <a:pt x="16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4" y="16"/>
                    <a:pt x="13" y="17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8"/>
                    <a:pt x="7" y="17"/>
                    <a:pt x="6" y="17"/>
                  </a:cubicBezTo>
                  <a:cubicBezTo>
                    <a:pt x="5" y="17"/>
                    <a:pt x="4" y="18"/>
                    <a:pt x="4" y="18"/>
                  </a:cubicBezTo>
                  <a:cubicBezTo>
                    <a:pt x="3" y="19"/>
                    <a:pt x="2" y="19"/>
                    <a:pt x="1" y="19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0" y="2"/>
                    <a:pt x="10" y="2"/>
                  </a:cubicBezTo>
                  <a:cubicBezTo>
                    <a:pt x="8" y="6"/>
                    <a:pt x="6" y="9"/>
                    <a:pt x="6" y="13"/>
                  </a:cubicBezTo>
                  <a:cubicBezTo>
                    <a:pt x="6" y="13"/>
                    <a:pt x="6" y="14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2"/>
                    <a:pt x="13" y="6"/>
                    <a:pt x="12" y="1"/>
                  </a:cubicBezTo>
                  <a:close/>
                  <a:moveTo>
                    <a:pt x="18" y="7"/>
                  </a:moveTo>
                  <a:cubicBezTo>
                    <a:pt x="17" y="9"/>
                    <a:pt x="16" y="11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2"/>
                    <a:pt x="19" y="10"/>
                    <a:pt x="18" y="7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09" name="Freeform 286">
              <a:extLst>
                <a:ext uri="{FF2B5EF4-FFF2-40B4-BE49-F238E27FC236}">
                  <a16:creationId xmlns:a16="http://schemas.microsoft.com/office/drawing/2014/main" id="{47C982E4-EB7B-4EA9-92D0-AFD9DDB187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6" y="1956"/>
              <a:ext cx="108" cy="19"/>
            </a:xfrm>
            <a:custGeom>
              <a:avLst/>
              <a:gdLst>
                <a:gd name="T0" fmla="*/ 43 w 53"/>
                <a:gd name="T1" fmla="*/ 8 h 9"/>
                <a:gd name="T2" fmla="*/ 40 w 53"/>
                <a:gd name="T3" fmla="*/ 8 h 9"/>
                <a:gd name="T4" fmla="*/ 38 w 53"/>
                <a:gd name="T5" fmla="*/ 5 h 9"/>
                <a:gd name="T6" fmla="*/ 32 w 53"/>
                <a:gd name="T7" fmla="*/ 7 h 9"/>
                <a:gd name="T8" fmla="*/ 32 w 53"/>
                <a:gd name="T9" fmla="*/ 4 h 9"/>
                <a:gd name="T10" fmla="*/ 25 w 53"/>
                <a:gd name="T11" fmla="*/ 6 h 9"/>
                <a:gd name="T12" fmla="*/ 25 w 53"/>
                <a:gd name="T13" fmla="*/ 3 h 9"/>
                <a:gd name="T14" fmla="*/ 19 w 53"/>
                <a:gd name="T15" fmla="*/ 7 h 9"/>
                <a:gd name="T16" fmla="*/ 19 w 53"/>
                <a:gd name="T17" fmla="*/ 3 h 9"/>
                <a:gd name="T18" fmla="*/ 12 w 53"/>
                <a:gd name="T19" fmla="*/ 8 h 9"/>
                <a:gd name="T20" fmla="*/ 10 w 53"/>
                <a:gd name="T21" fmla="*/ 7 h 9"/>
                <a:gd name="T22" fmla="*/ 5 w 53"/>
                <a:gd name="T23" fmla="*/ 8 h 9"/>
                <a:gd name="T24" fmla="*/ 2 w 53"/>
                <a:gd name="T25" fmla="*/ 8 h 9"/>
                <a:gd name="T26" fmla="*/ 2 w 53"/>
                <a:gd name="T27" fmla="*/ 5 h 9"/>
                <a:gd name="T28" fmla="*/ 0 w 53"/>
                <a:gd name="T29" fmla="*/ 6 h 9"/>
                <a:gd name="T30" fmla="*/ 3 w 53"/>
                <a:gd name="T31" fmla="*/ 3 h 9"/>
                <a:gd name="T32" fmla="*/ 3 w 53"/>
                <a:gd name="T33" fmla="*/ 3 h 9"/>
                <a:gd name="T34" fmla="*/ 5 w 53"/>
                <a:gd name="T35" fmla="*/ 6 h 9"/>
                <a:gd name="T36" fmla="*/ 9 w 53"/>
                <a:gd name="T37" fmla="*/ 2 h 9"/>
                <a:gd name="T38" fmla="*/ 6 w 53"/>
                <a:gd name="T39" fmla="*/ 7 h 9"/>
                <a:gd name="T40" fmla="*/ 7 w 53"/>
                <a:gd name="T41" fmla="*/ 7 h 9"/>
                <a:gd name="T42" fmla="*/ 10 w 53"/>
                <a:gd name="T43" fmla="*/ 5 h 9"/>
                <a:gd name="T44" fmla="*/ 13 w 53"/>
                <a:gd name="T45" fmla="*/ 2 h 9"/>
                <a:gd name="T46" fmla="*/ 11 w 53"/>
                <a:gd name="T47" fmla="*/ 6 h 9"/>
                <a:gd name="T48" fmla="*/ 12 w 53"/>
                <a:gd name="T49" fmla="*/ 8 h 9"/>
                <a:gd name="T50" fmla="*/ 20 w 53"/>
                <a:gd name="T51" fmla="*/ 1 h 9"/>
                <a:gd name="T52" fmla="*/ 21 w 53"/>
                <a:gd name="T53" fmla="*/ 1 h 9"/>
                <a:gd name="T54" fmla="*/ 26 w 53"/>
                <a:gd name="T55" fmla="*/ 1 h 9"/>
                <a:gd name="T56" fmla="*/ 27 w 53"/>
                <a:gd name="T57" fmla="*/ 1 h 9"/>
                <a:gd name="T58" fmla="*/ 33 w 53"/>
                <a:gd name="T59" fmla="*/ 3 h 9"/>
                <a:gd name="T60" fmla="*/ 33 w 53"/>
                <a:gd name="T61" fmla="*/ 3 h 9"/>
                <a:gd name="T62" fmla="*/ 38 w 53"/>
                <a:gd name="T63" fmla="*/ 3 h 9"/>
                <a:gd name="T64" fmla="*/ 39 w 53"/>
                <a:gd name="T65" fmla="*/ 4 h 9"/>
                <a:gd name="T66" fmla="*/ 40 w 53"/>
                <a:gd name="T67" fmla="*/ 7 h 9"/>
                <a:gd name="T68" fmla="*/ 42 w 53"/>
                <a:gd name="T69" fmla="*/ 6 h 9"/>
                <a:gd name="T70" fmla="*/ 44 w 53"/>
                <a:gd name="T71" fmla="*/ 2 h 9"/>
                <a:gd name="T72" fmla="*/ 44 w 53"/>
                <a:gd name="T73" fmla="*/ 6 h 9"/>
                <a:gd name="T74" fmla="*/ 43 w 53"/>
                <a:gd name="T75" fmla="*/ 8 h 9"/>
                <a:gd name="T76" fmla="*/ 49 w 53"/>
                <a:gd name="T77" fmla="*/ 6 h 9"/>
                <a:gd name="T78" fmla="*/ 51 w 53"/>
                <a:gd name="T79" fmla="*/ 3 h 9"/>
                <a:gd name="T80" fmla="*/ 51 w 53"/>
                <a:gd name="T81" fmla="*/ 4 h 9"/>
                <a:gd name="T82" fmla="*/ 49 w 53"/>
                <a:gd name="T83" fmla="*/ 6 h 9"/>
                <a:gd name="T84" fmla="*/ 52 w 53"/>
                <a:gd name="T85" fmla="*/ 5 h 9"/>
                <a:gd name="T86" fmla="*/ 53 w 53"/>
                <a:gd name="T87" fmla="*/ 6 h 9"/>
                <a:gd name="T88" fmla="*/ 49 w 53"/>
                <a:gd name="T89" fmla="*/ 7 h 9"/>
                <a:gd name="T90" fmla="*/ 44 w 53"/>
                <a:gd name="T91" fmla="*/ 9 h 9"/>
                <a:gd name="T92" fmla="*/ 43 w 53"/>
                <a:gd name="T93" fmla="*/ 6 h 9"/>
                <a:gd name="T94" fmla="*/ 44 w 53"/>
                <a:gd name="T95" fmla="*/ 4 h 9"/>
                <a:gd name="T96" fmla="*/ 6 w 53"/>
                <a:gd name="T97" fmla="*/ 6 h 9"/>
                <a:gd name="T98" fmla="*/ 50 w 53"/>
                <a:gd name="T99" fmla="*/ 4 h 9"/>
                <a:gd name="T100" fmla="*/ 49 w 53"/>
                <a:gd name="T101" fmla="*/ 5 h 9"/>
                <a:gd name="T102" fmla="*/ 12 w 53"/>
                <a:gd name="T103" fmla="*/ 3 h 9"/>
                <a:gd name="T104" fmla="*/ 11 w 53"/>
                <a:gd name="T10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" h="9">
                  <a:moveTo>
                    <a:pt x="44" y="9"/>
                  </a:moveTo>
                  <a:cubicBezTo>
                    <a:pt x="43" y="8"/>
                    <a:pt x="43" y="8"/>
                    <a:pt x="43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6"/>
                    <a:pt x="34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0" y="5"/>
                    <a:pt x="28" y="6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5"/>
                    <a:pt x="21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8" y="5"/>
                    <a:pt x="16" y="7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1" y="8"/>
                    <a:pt x="11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8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5" y="4"/>
                    <a:pt x="7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4"/>
                    <a:pt x="7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4"/>
                    <a:pt x="11" y="3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4"/>
                    <a:pt x="12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3" y="8"/>
                    <a:pt x="13" y="7"/>
                    <a:pt x="14" y="7"/>
                  </a:cubicBezTo>
                  <a:cubicBezTo>
                    <a:pt x="16" y="6"/>
                    <a:pt x="19" y="3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3"/>
                    <a:pt x="20" y="4"/>
                    <a:pt x="19" y="6"/>
                  </a:cubicBezTo>
                  <a:cubicBezTo>
                    <a:pt x="22" y="5"/>
                    <a:pt x="25" y="4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8" y="5"/>
                    <a:pt x="31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5" y="6"/>
                    <a:pt x="37" y="5"/>
                    <a:pt x="38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5"/>
                    <a:pt x="38" y="6"/>
                  </a:cubicBezTo>
                  <a:cubicBezTo>
                    <a:pt x="39" y="6"/>
                    <a:pt x="39" y="7"/>
                    <a:pt x="40" y="7"/>
                  </a:cubicBezTo>
                  <a:cubicBezTo>
                    <a:pt x="40" y="7"/>
                    <a:pt x="41" y="7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3" y="4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4"/>
                    <a:pt x="44" y="5"/>
                    <a:pt x="44" y="6"/>
                  </a:cubicBezTo>
                  <a:cubicBezTo>
                    <a:pt x="44" y="6"/>
                    <a:pt x="43" y="7"/>
                    <a:pt x="43" y="7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7" y="7"/>
                    <a:pt x="49" y="6"/>
                  </a:cubicBezTo>
                  <a:cubicBezTo>
                    <a:pt x="48" y="5"/>
                    <a:pt x="49" y="5"/>
                    <a:pt x="49" y="4"/>
                  </a:cubicBezTo>
                  <a:cubicBezTo>
                    <a:pt x="49" y="4"/>
                    <a:pt x="50" y="3"/>
                    <a:pt x="51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5"/>
                    <a:pt x="50" y="5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0" y="7"/>
                    <a:pt x="51" y="7"/>
                  </a:cubicBezTo>
                  <a:cubicBezTo>
                    <a:pt x="51" y="6"/>
                    <a:pt x="52" y="6"/>
                    <a:pt x="52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7"/>
                    <a:pt x="51" y="7"/>
                  </a:cubicBezTo>
                  <a:cubicBezTo>
                    <a:pt x="50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8"/>
                    <a:pt x="46" y="9"/>
                    <a:pt x="44" y="9"/>
                  </a:cubicBezTo>
                  <a:close/>
                  <a:moveTo>
                    <a:pt x="44" y="4"/>
                  </a:moveTo>
                  <a:cubicBezTo>
                    <a:pt x="43" y="4"/>
                    <a:pt x="43" y="5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4"/>
                    <a:pt x="44" y="4"/>
                  </a:cubicBezTo>
                  <a:close/>
                  <a:moveTo>
                    <a:pt x="8" y="3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7" y="5"/>
                    <a:pt x="8" y="4"/>
                    <a:pt x="8" y="3"/>
                  </a:cubicBezTo>
                  <a:close/>
                  <a:moveTo>
                    <a:pt x="50" y="4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5"/>
                    <a:pt x="50" y="5"/>
                    <a:pt x="50" y="4"/>
                  </a:cubicBezTo>
                  <a:close/>
                  <a:moveTo>
                    <a:pt x="12" y="3"/>
                  </a:move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2" y="4"/>
                    <a:pt x="12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0" name="Freeform 287">
              <a:extLst>
                <a:ext uri="{FF2B5EF4-FFF2-40B4-BE49-F238E27FC236}">
                  <a16:creationId xmlns:a16="http://schemas.microsoft.com/office/drawing/2014/main" id="{579B1393-E3DA-47BA-A775-144DEA8DB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3" y="2022"/>
              <a:ext cx="32" cy="12"/>
            </a:xfrm>
            <a:custGeom>
              <a:avLst/>
              <a:gdLst>
                <a:gd name="T0" fmla="*/ 1 w 16"/>
                <a:gd name="T1" fmla="*/ 6 h 6"/>
                <a:gd name="T2" fmla="*/ 0 w 16"/>
                <a:gd name="T3" fmla="*/ 6 h 6"/>
                <a:gd name="T4" fmla="*/ 0 w 16"/>
                <a:gd name="T5" fmla="*/ 5 h 6"/>
                <a:gd name="T6" fmla="*/ 1 w 16"/>
                <a:gd name="T7" fmla="*/ 5 h 6"/>
                <a:gd name="T8" fmla="*/ 1 w 16"/>
                <a:gd name="T9" fmla="*/ 4 h 6"/>
                <a:gd name="T10" fmla="*/ 1 w 16"/>
                <a:gd name="T11" fmla="*/ 1 h 6"/>
                <a:gd name="T12" fmla="*/ 2 w 16"/>
                <a:gd name="T13" fmla="*/ 1 h 6"/>
                <a:gd name="T14" fmla="*/ 2 w 16"/>
                <a:gd name="T15" fmla="*/ 1 h 6"/>
                <a:gd name="T16" fmla="*/ 2 w 16"/>
                <a:gd name="T17" fmla="*/ 4 h 6"/>
                <a:gd name="T18" fmla="*/ 2 w 16"/>
                <a:gd name="T19" fmla="*/ 5 h 6"/>
                <a:gd name="T20" fmla="*/ 2 w 16"/>
                <a:gd name="T21" fmla="*/ 5 h 6"/>
                <a:gd name="T22" fmla="*/ 3 w 16"/>
                <a:gd name="T23" fmla="*/ 5 h 6"/>
                <a:gd name="T24" fmla="*/ 6 w 16"/>
                <a:gd name="T25" fmla="*/ 2 h 6"/>
                <a:gd name="T26" fmla="*/ 7 w 16"/>
                <a:gd name="T27" fmla="*/ 0 h 6"/>
                <a:gd name="T28" fmla="*/ 7 w 16"/>
                <a:gd name="T29" fmla="*/ 0 h 6"/>
                <a:gd name="T30" fmla="*/ 8 w 16"/>
                <a:gd name="T31" fmla="*/ 0 h 6"/>
                <a:gd name="T32" fmla="*/ 7 w 16"/>
                <a:gd name="T33" fmla="*/ 2 h 6"/>
                <a:gd name="T34" fmla="*/ 7 w 16"/>
                <a:gd name="T35" fmla="*/ 3 h 6"/>
                <a:gd name="T36" fmla="*/ 8 w 16"/>
                <a:gd name="T37" fmla="*/ 0 h 6"/>
                <a:gd name="T38" fmla="*/ 9 w 16"/>
                <a:gd name="T39" fmla="*/ 0 h 6"/>
                <a:gd name="T40" fmla="*/ 9 w 16"/>
                <a:gd name="T41" fmla="*/ 0 h 6"/>
                <a:gd name="T42" fmla="*/ 9 w 16"/>
                <a:gd name="T43" fmla="*/ 2 h 6"/>
                <a:gd name="T44" fmla="*/ 10 w 16"/>
                <a:gd name="T45" fmla="*/ 2 h 6"/>
                <a:gd name="T46" fmla="*/ 11 w 16"/>
                <a:gd name="T47" fmla="*/ 2 h 6"/>
                <a:gd name="T48" fmla="*/ 13 w 16"/>
                <a:gd name="T49" fmla="*/ 0 h 6"/>
                <a:gd name="T50" fmla="*/ 14 w 16"/>
                <a:gd name="T51" fmla="*/ 0 h 6"/>
                <a:gd name="T52" fmla="*/ 14 w 16"/>
                <a:gd name="T53" fmla="*/ 0 h 6"/>
                <a:gd name="T54" fmla="*/ 14 w 16"/>
                <a:gd name="T55" fmla="*/ 2 h 6"/>
                <a:gd name="T56" fmla="*/ 15 w 16"/>
                <a:gd name="T57" fmla="*/ 2 h 6"/>
                <a:gd name="T58" fmla="*/ 15 w 16"/>
                <a:gd name="T59" fmla="*/ 1 h 6"/>
                <a:gd name="T60" fmla="*/ 16 w 16"/>
                <a:gd name="T61" fmla="*/ 1 h 6"/>
                <a:gd name="T62" fmla="*/ 16 w 16"/>
                <a:gd name="T63" fmla="*/ 2 h 6"/>
                <a:gd name="T64" fmla="*/ 15 w 16"/>
                <a:gd name="T65" fmla="*/ 2 h 6"/>
                <a:gd name="T66" fmla="*/ 14 w 16"/>
                <a:gd name="T67" fmla="*/ 2 h 6"/>
                <a:gd name="T68" fmla="*/ 13 w 16"/>
                <a:gd name="T69" fmla="*/ 1 h 6"/>
                <a:gd name="T70" fmla="*/ 11 w 16"/>
                <a:gd name="T71" fmla="*/ 2 h 6"/>
                <a:gd name="T72" fmla="*/ 10 w 16"/>
                <a:gd name="T73" fmla="*/ 3 h 6"/>
                <a:gd name="T74" fmla="*/ 9 w 16"/>
                <a:gd name="T75" fmla="*/ 2 h 6"/>
                <a:gd name="T76" fmla="*/ 9 w 16"/>
                <a:gd name="T77" fmla="*/ 2 h 6"/>
                <a:gd name="T78" fmla="*/ 7 w 16"/>
                <a:gd name="T79" fmla="*/ 4 h 6"/>
                <a:gd name="T80" fmla="*/ 6 w 16"/>
                <a:gd name="T81" fmla="*/ 4 h 6"/>
                <a:gd name="T82" fmla="*/ 6 w 16"/>
                <a:gd name="T83" fmla="*/ 3 h 6"/>
                <a:gd name="T84" fmla="*/ 4 w 16"/>
                <a:gd name="T85" fmla="*/ 5 h 6"/>
                <a:gd name="T86" fmla="*/ 1 w 16"/>
                <a:gd name="T87" fmla="*/ 5 h 6"/>
                <a:gd name="T88" fmla="*/ 1 w 16"/>
                <a:gd name="T89" fmla="*/ 5 h 6"/>
                <a:gd name="T90" fmla="*/ 1 w 16"/>
                <a:gd name="T91" fmla="*/ 6 h 6"/>
                <a:gd name="T92" fmla="*/ 2 w 16"/>
                <a:gd name="T93" fmla="*/ 3 h 6"/>
                <a:gd name="T94" fmla="*/ 1 w 16"/>
                <a:gd name="T95" fmla="*/ 4 h 6"/>
                <a:gd name="T96" fmla="*/ 2 w 16"/>
                <a:gd name="T97" fmla="*/ 4 h 6"/>
                <a:gd name="T98" fmla="*/ 2 w 16"/>
                <a:gd name="T9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" h="6">
                  <a:moveTo>
                    <a:pt x="1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lose/>
                  <a:moveTo>
                    <a:pt x="2" y="3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1" name="Freeform 288">
              <a:extLst>
                <a:ext uri="{FF2B5EF4-FFF2-40B4-BE49-F238E27FC236}">
                  <a16:creationId xmlns:a16="http://schemas.microsoft.com/office/drawing/2014/main" id="{1D6AB88E-A2C0-4E35-95F5-DB67FB1AA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" y="2017"/>
              <a:ext cx="65" cy="13"/>
            </a:xfrm>
            <a:custGeom>
              <a:avLst/>
              <a:gdLst>
                <a:gd name="T0" fmla="*/ 3 w 32"/>
                <a:gd name="T1" fmla="*/ 5 h 6"/>
                <a:gd name="T2" fmla="*/ 0 w 32"/>
                <a:gd name="T3" fmla="*/ 5 h 6"/>
                <a:gd name="T4" fmla="*/ 0 w 32"/>
                <a:gd name="T5" fmla="*/ 5 h 6"/>
                <a:gd name="T6" fmla="*/ 3 w 32"/>
                <a:gd name="T7" fmla="*/ 2 h 6"/>
                <a:gd name="T8" fmla="*/ 3 w 32"/>
                <a:gd name="T9" fmla="*/ 1 h 6"/>
                <a:gd name="T10" fmla="*/ 4 w 32"/>
                <a:gd name="T11" fmla="*/ 1 h 6"/>
                <a:gd name="T12" fmla="*/ 4 w 32"/>
                <a:gd name="T13" fmla="*/ 5 h 6"/>
                <a:gd name="T14" fmla="*/ 5 w 32"/>
                <a:gd name="T15" fmla="*/ 4 h 6"/>
                <a:gd name="T16" fmla="*/ 8 w 32"/>
                <a:gd name="T17" fmla="*/ 1 h 6"/>
                <a:gd name="T18" fmla="*/ 9 w 32"/>
                <a:gd name="T19" fmla="*/ 4 h 6"/>
                <a:gd name="T20" fmla="*/ 13 w 32"/>
                <a:gd name="T21" fmla="*/ 1 h 6"/>
                <a:gd name="T22" fmla="*/ 13 w 32"/>
                <a:gd name="T23" fmla="*/ 3 h 6"/>
                <a:gd name="T24" fmla="*/ 16 w 32"/>
                <a:gd name="T25" fmla="*/ 0 h 6"/>
                <a:gd name="T26" fmla="*/ 17 w 32"/>
                <a:gd name="T27" fmla="*/ 1 h 6"/>
                <a:gd name="T28" fmla="*/ 18 w 32"/>
                <a:gd name="T29" fmla="*/ 0 h 6"/>
                <a:gd name="T30" fmla="*/ 20 w 32"/>
                <a:gd name="T31" fmla="*/ 1 h 6"/>
                <a:gd name="T32" fmla="*/ 22 w 32"/>
                <a:gd name="T33" fmla="*/ 0 h 6"/>
                <a:gd name="T34" fmla="*/ 27 w 32"/>
                <a:gd name="T35" fmla="*/ 0 h 6"/>
                <a:gd name="T36" fmla="*/ 27 w 32"/>
                <a:gd name="T37" fmla="*/ 0 h 6"/>
                <a:gd name="T38" fmla="*/ 29 w 32"/>
                <a:gd name="T39" fmla="*/ 3 h 6"/>
                <a:gd name="T40" fmla="*/ 30 w 32"/>
                <a:gd name="T41" fmla="*/ 2 h 6"/>
                <a:gd name="T42" fmla="*/ 32 w 32"/>
                <a:gd name="T43" fmla="*/ 2 h 6"/>
                <a:gd name="T44" fmla="*/ 30 w 32"/>
                <a:gd name="T45" fmla="*/ 2 h 6"/>
                <a:gd name="T46" fmla="*/ 29 w 32"/>
                <a:gd name="T47" fmla="*/ 3 h 6"/>
                <a:gd name="T48" fmla="*/ 26 w 32"/>
                <a:gd name="T49" fmla="*/ 1 h 6"/>
                <a:gd name="T50" fmla="*/ 25 w 32"/>
                <a:gd name="T51" fmla="*/ 2 h 6"/>
                <a:gd name="T52" fmla="*/ 22 w 32"/>
                <a:gd name="T53" fmla="*/ 1 h 6"/>
                <a:gd name="T54" fmla="*/ 20 w 32"/>
                <a:gd name="T55" fmla="*/ 1 h 6"/>
                <a:gd name="T56" fmla="*/ 17 w 32"/>
                <a:gd name="T57" fmla="*/ 2 h 6"/>
                <a:gd name="T58" fmla="*/ 16 w 32"/>
                <a:gd name="T59" fmla="*/ 2 h 6"/>
                <a:gd name="T60" fmla="*/ 13 w 32"/>
                <a:gd name="T61" fmla="*/ 4 h 6"/>
                <a:gd name="T62" fmla="*/ 12 w 32"/>
                <a:gd name="T63" fmla="*/ 4 h 6"/>
                <a:gd name="T64" fmla="*/ 9 w 32"/>
                <a:gd name="T65" fmla="*/ 5 h 6"/>
                <a:gd name="T66" fmla="*/ 8 w 32"/>
                <a:gd name="T67" fmla="*/ 5 h 6"/>
                <a:gd name="T68" fmla="*/ 6 w 32"/>
                <a:gd name="T69" fmla="*/ 5 h 6"/>
                <a:gd name="T70" fmla="*/ 4 w 32"/>
                <a:gd name="T71" fmla="*/ 6 h 6"/>
                <a:gd name="T72" fmla="*/ 2 w 32"/>
                <a:gd name="T73" fmla="*/ 2 h 6"/>
                <a:gd name="T74" fmla="*/ 3 w 32"/>
                <a:gd name="T75" fmla="*/ 4 h 6"/>
                <a:gd name="T76" fmla="*/ 3 w 32"/>
                <a:gd name="T77" fmla="*/ 3 h 6"/>
                <a:gd name="T78" fmla="*/ 4 w 32"/>
                <a:gd name="T79" fmla="*/ 2 h 6"/>
                <a:gd name="T80" fmla="*/ 4 w 32"/>
                <a:gd name="T8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" h="6">
                  <a:moveTo>
                    <a:pt x="4" y="6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2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3" y="0"/>
                    <a:pt x="24" y="1"/>
                    <a:pt x="25" y="1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2"/>
                    <a:pt x="28" y="2"/>
                  </a:cubicBezTo>
                  <a:cubicBezTo>
                    <a:pt x="28" y="2"/>
                    <a:pt x="28" y="3"/>
                    <a:pt x="29" y="3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1"/>
                    <a:pt x="31" y="1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6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lnTo>
                    <a:pt x="4" y="6"/>
                  </a:lnTo>
                  <a:close/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4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2" name="Freeform 289">
              <a:extLst>
                <a:ext uri="{FF2B5EF4-FFF2-40B4-BE49-F238E27FC236}">
                  <a16:creationId xmlns:a16="http://schemas.microsoft.com/office/drawing/2014/main" id="{EDF80F91-D715-4ABC-A0B6-88E8AEA9A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5" y="2046"/>
              <a:ext cx="28" cy="12"/>
            </a:xfrm>
            <a:custGeom>
              <a:avLst/>
              <a:gdLst>
                <a:gd name="T0" fmla="*/ 2 w 14"/>
                <a:gd name="T1" fmla="*/ 6 h 6"/>
                <a:gd name="T2" fmla="*/ 1 w 14"/>
                <a:gd name="T3" fmla="*/ 6 h 6"/>
                <a:gd name="T4" fmla="*/ 1 w 14"/>
                <a:gd name="T5" fmla="*/ 5 h 6"/>
                <a:gd name="T6" fmla="*/ 2 w 14"/>
                <a:gd name="T7" fmla="*/ 2 h 6"/>
                <a:gd name="T8" fmla="*/ 3 w 14"/>
                <a:gd name="T9" fmla="*/ 2 h 6"/>
                <a:gd name="T10" fmla="*/ 3 w 14"/>
                <a:gd name="T11" fmla="*/ 2 h 6"/>
                <a:gd name="T12" fmla="*/ 2 w 14"/>
                <a:gd name="T13" fmla="*/ 5 h 6"/>
                <a:gd name="T14" fmla="*/ 2 w 14"/>
                <a:gd name="T15" fmla="*/ 5 h 6"/>
                <a:gd name="T16" fmla="*/ 2 w 14"/>
                <a:gd name="T17" fmla="*/ 5 h 6"/>
                <a:gd name="T18" fmla="*/ 2 w 14"/>
                <a:gd name="T19" fmla="*/ 3 h 6"/>
                <a:gd name="T20" fmla="*/ 2 w 14"/>
                <a:gd name="T21" fmla="*/ 5 h 6"/>
                <a:gd name="T22" fmla="*/ 2 w 14"/>
                <a:gd name="T23" fmla="*/ 5 h 6"/>
                <a:gd name="T24" fmla="*/ 3 w 14"/>
                <a:gd name="T25" fmla="*/ 5 h 6"/>
                <a:gd name="T26" fmla="*/ 4 w 14"/>
                <a:gd name="T27" fmla="*/ 4 h 6"/>
                <a:gd name="T28" fmla="*/ 4 w 14"/>
                <a:gd name="T29" fmla="*/ 4 h 6"/>
                <a:gd name="T30" fmla="*/ 3 w 14"/>
                <a:gd name="T31" fmla="*/ 3 h 6"/>
                <a:gd name="T32" fmla="*/ 5 w 14"/>
                <a:gd name="T33" fmla="*/ 1 h 6"/>
                <a:gd name="T34" fmla="*/ 5 w 14"/>
                <a:gd name="T35" fmla="*/ 1 h 6"/>
                <a:gd name="T36" fmla="*/ 6 w 14"/>
                <a:gd name="T37" fmla="*/ 3 h 6"/>
                <a:gd name="T38" fmla="*/ 5 w 14"/>
                <a:gd name="T39" fmla="*/ 4 h 6"/>
                <a:gd name="T40" fmla="*/ 5 w 14"/>
                <a:gd name="T41" fmla="*/ 4 h 6"/>
                <a:gd name="T42" fmla="*/ 8 w 14"/>
                <a:gd name="T43" fmla="*/ 2 h 6"/>
                <a:gd name="T44" fmla="*/ 9 w 14"/>
                <a:gd name="T45" fmla="*/ 0 h 6"/>
                <a:gd name="T46" fmla="*/ 9 w 14"/>
                <a:gd name="T47" fmla="*/ 0 h 6"/>
                <a:gd name="T48" fmla="*/ 10 w 14"/>
                <a:gd name="T49" fmla="*/ 1 h 6"/>
                <a:gd name="T50" fmla="*/ 9 w 14"/>
                <a:gd name="T51" fmla="*/ 3 h 6"/>
                <a:gd name="T52" fmla="*/ 9 w 14"/>
                <a:gd name="T53" fmla="*/ 4 h 6"/>
                <a:gd name="T54" fmla="*/ 9 w 14"/>
                <a:gd name="T55" fmla="*/ 4 h 6"/>
                <a:gd name="T56" fmla="*/ 9 w 14"/>
                <a:gd name="T57" fmla="*/ 4 h 6"/>
                <a:gd name="T58" fmla="*/ 10 w 14"/>
                <a:gd name="T59" fmla="*/ 4 h 6"/>
                <a:gd name="T60" fmla="*/ 11 w 14"/>
                <a:gd name="T61" fmla="*/ 1 h 6"/>
                <a:gd name="T62" fmla="*/ 12 w 14"/>
                <a:gd name="T63" fmla="*/ 1 h 6"/>
                <a:gd name="T64" fmla="*/ 12 w 14"/>
                <a:gd name="T65" fmla="*/ 2 h 6"/>
                <a:gd name="T66" fmla="*/ 12 w 14"/>
                <a:gd name="T67" fmla="*/ 2 h 6"/>
                <a:gd name="T68" fmla="*/ 12 w 14"/>
                <a:gd name="T69" fmla="*/ 3 h 6"/>
                <a:gd name="T70" fmla="*/ 13 w 14"/>
                <a:gd name="T71" fmla="*/ 3 h 6"/>
                <a:gd name="T72" fmla="*/ 13 w 14"/>
                <a:gd name="T73" fmla="*/ 2 h 6"/>
                <a:gd name="T74" fmla="*/ 14 w 14"/>
                <a:gd name="T75" fmla="*/ 2 h 6"/>
                <a:gd name="T76" fmla="*/ 14 w 14"/>
                <a:gd name="T77" fmla="*/ 3 h 6"/>
                <a:gd name="T78" fmla="*/ 13 w 14"/>
                <a:gd name="T79" fmla="*/ 3 h 6"/>
                <a:gd name="T80" fmla="*/ 12 w 14"/>
                <a:gd name="T81" fmla="*/ 3 h 6"/>
                <a:gd name="T82" fmla="*/ 11 w 14"/>
                <a:gd name="T83" fmla="*/ 3 h 6"/>
                <a:gd name="T84" fmla="*/ 10 w 14"/>
                <a:gd name="T85" fmla="*/ 4 h 6"/>
                <a:gd name="T86" fmla="*/ 9 w 14"/>
                <a:gd name="T87" fmla="*/ 5 h 6"/>
                <a:gd name="T88" fmla="*/ 8 w 14"/>
                <a:gd name="T89" fmla="*/ 5 h 6"/>
                <a:gd name="T90" fmla="*/ 8 w 14"/>
                <a:gd name="T91" fmla="*/ 4 h 6"/>
                <a:gd name="T92" fmla="*/ 8 w 14"/>
                <a:gd name="T93" fmla="*/ 4 h 6"/>
                <a:gd name="T94" fmla="*/ 6 w 14"/>
                <a:gd name="T95" fmla="*/ 5 h 6"/>
                <a:gd name="T96" fmla="*/ 4 w 14"/>
                <a:gd name="T97" fmla="*/ 5 h 6"/>
                <a:gd name="T98" fmla="*/ 3 w 14"/>
                <a:gd name="T99" fmla="*/ 6 h 6"/>
                <a:gd name="T100" fmla="*/ 2 w 14"/>
                <a:gd name="T101" fmla="*/ 6 h 6"/>
                <a:gd name="T102" fmla="*/ 5 w 14"/>
                <a:gd name="T103" fmla="*/ 1 h 6"/>
                <a:gd name="T104" fmla="*/ 4 w 14"/>
                <a:gd name="T105" fmla="*/ 3 h 6"/>
                <a:gd name="T106" fmla="*/ 4 w 14"/>
                <a:gd name="T107" fmla="*/ 4 h 6"/>
                <a:gd name="T108" fmla="*/ 5 w 14"/>
                <a:gd name="T109" fmla="*/ 3 h 6"/>
                <a:gd name="T110" fmla="*/ 5 w 14"/>
                <a:gd name="T1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lose/>
                  <a:moveTo>
                    <a:pt x="5" y="1"/>
                  </a:moveTo>
                  <a:cubicBezTo>
                    <a:pt x="5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3" name="Freeform 290">
              <a:extLst>
                <a:ext uri="{FF2B5EF4-FFF2-40B4-BE49-F238E27FC236}">
                  <a16:creationId xmlns:a16="http://schemas.microsoft.com/office/drawing/2014/main" id="{459FF086-3A67-40FD-8314-1503378C7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046"/>
              <a:ext cx="59" cy="8"/>
            </a:xfrm>
            <a:custGeom>
              <a:avLst/>
              <a:gdLst>
                <a:gd name="T0" fmla="*/ 3 w 29"/>
                <a:gd name="T1" fmla="*/ 4 h 4"/>
                <a:gd name="T2" fmla="*/ 3 w 29"/>
                <a:gd name="T3" fmla="*/ 4 h 4"/>
                <a:gd name="T4" fmla="*/ 3 w 29"/>
                <a:gd name="T5" fmla="*/ 4 h 4"/>
                <a:gd name="T6" fmla="*/ 2 w 29"/>
                <a:gd name="T7" fmla="*/ 2 h 4"/>
                <a:gd name="T8" fmla="*/ 0 w 29"/>
                <a:gd name="T9" fmla="*/ 3 h 4"/>
                <a:gd name="T10" fmla="*/ 0 w 29"/>
                <a:gd name="T11" fmla="*/ 3 h 4"/>
                <a:gd name="T12" fmla="*/ 0 w 29"/>
                <a:gd name="T13" fmla="*/ 2 h 4"/>
                <a:gd name="T14" fmla="*/ 2 w 29"/>
                <a:gd name="T15" fmla="*/ 1 h 4"/>
                <a:gd name="T16" fmla="*/ 3 w 29"/>
                <a:gd name="T17" fmla="*/ 1 h 4"/>
                <a:gd name="T18" fmla="*/ 3 w 29"/>
                <a:gd name="T19" fmla="*/ 1 h 4"/>
                <a:gd name="T20" fmla="*/ 3 w 29"/>
                <a:gd name="T21" fmla="*/ 3 h 4"/>
                <a:gd name="T22" fmla="*/ 8 w 29"/>
                <a:gd name="T23" fmla="*/ 0 h 4"/>
                <a:gd name="T24" fmla="*/ 8 w 29"/>
                <a:gd name="T25" fmla="*/ 0 h 4"/>
                <a:gd name="T26" fmla="*/ 8 w 29"/>
                <a:gd name="T27" fmla="*/ 1 h 4"/>
                <a:gd name="T28" fmla="*/ 8 w 29"/>
                <a:gd name="T29" fmla="*/ 3 h 4"/>
                <a:gd name="T30" fmla="*/ 12 w 29"/>
                <a:gd name="T31" fmla="*/ 0 h 4"/>
                <a:gd name="T32" fmla="*/ 12 w 29"/>
                <a:gd name="T33" fmla="*/ 0 h 4"/>
                <a:gd name="T34" fmla="*/ 13 w 29"/>
                <a:gd name="T35" fmla="*/ 0 h 4"/>
                <a:gd name="T36" fmla="*/ 13 w 29"/>
                <a:gd name="T37" fmla="*/ 2 h 4"/>
                <a:gd name="T38" fmla="*/ 16 w 29"/>
                <a:gd name="T39" fmla="*/ 0 h 4"/>
                <a:gd name="T40" fmla="*/ 17 w 29"/>
                <a:gd name="T41" fmla="*/ 0 h 4"/>
                <a:gd name="T42" fmla="*/ 17 w 29"/>
                <a:gd name="T43" fmla="*/ 0 h 4"/>
                <a:gd name="T44" fmla="*/ 17 w 29"/>
                <a:gd name="T45" fmla="*/ 1 h 4"/>
                <a:gd name="T46" fmla="*/ 18 w 29"/>
                <a:gd name="T47" fmla="*/ 2 h 4"/>
                <a:gd name="T48" fmla="*/ 19 w 29"/>
                <a:gd name="T49" fmla="*/ 1 h 4"/>
                <a:gd name="T50" fmla="*/ 22 w 29"/>
                <a:gd name="T51" fmla="*/ 1 h 4"/>
                <a:gd name="T52" fmla="*/ 22 w 29"/>
                <a:gd name="T53" fmla="*/ 1 h 4"/>
                <a:gd name="T54" fmla="*/ 23 w 29"/>
                <a:gd name="T55" fmla="*/ 1 h 4"/>
                <a:gd name="T56" fmla="*/ 24 w 29"/>
                <a:gd name="T57" fmla="*/ 1 h 4"/>
                <a:gd name="T58" fmla="*/ 24 w 29"/>
                <a:gd name="T59" fmla="*/ 1 h 4"/>
                <a:gd name="T60" fmla="*/ 29 w 29"/>
                <a:gd name="T61" fmla="*/ 1 h 4"/>
                <a:gd name="T62" fmla="*/ 29 w 29"/>
                <a:gd name="T63" fmla="*/ 1 h 4"/>
                <a:gd name="T64" fmla="*/ 29 w 29"/>
                <a:gd name="T65" fmla="*/ 2 h 4"/>
                <a:gd name="T66" fmla="*/ 24 w 29"/>
                <a:gd name="T67" fmla="*/ 2 h 4"/>
                <a:gd name="T68" fmla="*/ 24 w 29"/>
                <a:gd name="T69" fmla="*/ 2 h 4"/>
                <a:gd name="T70" fmla="*/ 23 w 29"/>
                <a:gd name="T71" fmla="*/ 2 h 4"/>
                <a:gd name="T72" fmla="*/ 22 w 29"/>
                <a:gd name="T73" fmla="*/ 2 h 4"/>
                <a:gd name="T74" fmla="*/ 21 w 29"/>
                <a:gd name="T75" fmla="*/ 2 h 4"/>
                <a:gd name="T76" fmla="*/ 20 w 29"/>
                <a:gd name="T77" fmla="*/ 2 h 4"/>
                <a:gd name="T78" fmla="*/ 18 w 29"/>
                <a:gd name="T79" fmla="*/ 2 h 4"/>
                <a:gd name="T80" fmla="*/ 16 w 29"/>
                <a:gd name="T81" fmla="*/ 1 h 4"/>
                <a:gd name="T82" fmla="*/ 16 w 29"/>
                <a:gd name="T83" fmla="*/ 1 h 4"/>
                <a:gd name="T84" fmla="*/ 12 w 29"/>
                <a:gd name="T85" fmla="*/ 3 h 4"/>
                <a:gd name="T86" fmla="*/ 12 w 29"/>
                <a:gd name="T87" fmla="*/ 3 h 4"/>
                <a:gd name="T88" fmla="*/ 12 w 29"/>
                <a:gd name="T89" fmla="*/ 3 h 4"/>
                <a:gd name="T90" fmla="*/ 12 w 29"/>
                <a:gd name="T91" fmla="*/ 1 h 4"/>
                <a:gd name="T92" fmla="*/ 8 w 29"/>
                <a:gd name="T93" fmla="*/ 4 h 4"/>
                <a:gd name="T94" fmla="*/ 8 w 29"/>
                <a:gd name="T95" fmla="*/ 4 h 4"/>
                <a:gd name="T96" fmla="*/ 8 w 29"/>
                <a:gd name="T97" fmla="*/ 4 h 4"/>
                <a:gd name="T98" fmla="*/ 8 w 29"/>
                <a:gd name="T99" fmla="*/ 1 h 4"/>
                <a:gd name="T100" fmla="*/ 3 w 29"/>
                <a:gd name="T10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3"/>
                    <a:pt x="6" y="2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6" y="0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1"/>
                    <a:pt x="26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2"/>
                    <a:pt x="14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3"/>
                    <a:pt x="5" y="4"/>
                    <a:pt x="3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4" name="Freeform 291">
              <a:extLst>
                <a:ext uri="{FF2B5EF4-FFF2-40B4-BE49-F238E27FC236}">
                  <a16:creationId xmlns:a16="http://schemas.microsoft.com/office/drawing/2014/main" id="{713329BA-4EBF-4CC9-8C07-31FC75240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87" y="2062"/>
              <a:ext cx="95" cy="15"/>
            </a:xfrm>
            <a:custGeom>
              <a:avLst/>
              <a:gdLst>
                <a:gd name="T0" fmla="*/ 0 w 47"/>
                <a:gd name="T1" fmla="*/ 7 h 7"/>
                <a:gd name="T2" fmla="*/ 1 w 47"/>
                <a:gd name="T3" fmla="*/ 4 h 7"/>
                <a:gd name="T4" fmla="*/ 10 w 47"/>
                <a:gd name="T5" fmla="*/ 6 h 7"/>
                <a:gd name="T6" fmla="*/ 11 w 47"/>
                <a:gd name="T7" fmla="*/ 4 h 7"/>
                <a:gd name="T8" fmla="*/ 15 w 47"/>
                <a:gd name="T9" fmla="*/ 6 h 7"/>
                <a:gd name="T10" fmla="*/ 16 w 47"/>
                <a:gd name="T11" fmla="*/ 4 h 7"/>
                <a:gd name="T12" fmla="*/ 17 w 47"/>
                <a:gd name="T13" fmla="*/ 3 h 7"/>
                <a:gd name="T14" fmla="*/ 18 w 47"/>
                <a:gd name="T15" fmla="*/ 5 h 7"/>
                <a:gd name="T16" fmla="*/ 23 w 47"/>
                <a:gd name="T17" fmla="*/ 5 h 7"/>
                <a:gd name="T18" fmla="*/ 24 w 47"/>
                <a:gd name="T19" fmla="*/ 5 h 7"/>
                <a:gd name="T20" fmla="*/ 25 w 47"/>
                <a:gd name="T21" fmla="*/ 2 h 7"/>
                <a:gd name="T22" fmla="*/ 25 w 47"/>
                <a:gd name="T23" fmla="*/ 5 h 7"/>
                <a:gd name="T24" fmla="*/ 25 w 47"/>
                <a:gd name="T25" fmla="*/ 5 h 7"/>
                <a:gd name="T26" fmla="*/ 27 w 47"/>
                <a:gd name="T27" fmla="*/ 4 h 7"/>
                <a:gd name="T28" fmla="*/ 26 w 47"/>
                <a:gd name="T29" fmla="*/ 2 h 7"/>
                <a:gd name="T30" fmla="*/ 27 w 47"/>
                <a:gd name="T31" fmla="*/ 3 h 7"/>
                <a:gd name="T32" fmla="*/ 29 w 47"/>
                <a:gd name="T33" fmla="*/ 4 h 7"/>
                <a:gd name="T34" fmla="*/ 31 w 47"/>
                <a:gd name="T35" fmla="*/ 2 h 7"/>
                <a:gd name="T36" fmla="*/ 31 w 47"/>
                <a:gd name="T37" fmla="*/ 1 h 7"/>
                <a:gd name="T38" fmla="*/ 31 w 47"/>
                <a:gd name="T39" fmla="*/ 1 h 7"/>
                <a:gd name="T40" fmla="*/ 32 w 47"/>
                <a:gd name="T41" fmla="*/ 2 h 7"/>
                <a:gd name="T42" fmla="*/ 35 w 47"/>
                <a:gd name="T43" fmla="*/ 1 h 7"/>
                <a:gd name="T44" fmla="*/ 36 w 47"/>
                <a:gd name="T45" fmla="*/ 2 h 7"/>
                <a:gd name="T46" fmla="*/ 43 w 47"/>
                <a:gd name="T47" fmla="*/ 1 h 7"/>
                <a:gd name="T48" fmla="*/ 44 w 47"/>
                <a:gd name="T49" fmla="*/ 1 h 7"/>
                <a:gd name="T50" fmla="*/ 47 w 47"/>
                <a:gd name="T51" fmla="*/ 2 h 7"/>
                <a:gd name="T52" fmla="*/ 43 w 47"/>
                <a:gd name="T53" fmla="*/ 1 h 7"/>
                <a:gd name="T54" fmla="*/ 36 w 47"/>
                <a:gd name="T55" fmla="*/ 2 h 7"/>
                <a:gd name="T56" fmla="*/ 31 w 47"/>
                <a:gd name="T57" fmla="*/ 3 h 7"/>
                <a:gd name="T58" fmla="*/ 29 w 47"/>
                <a:gd name="T59" fmla="*/ 5 h 7"/>
                <a:gd name="T60" fmla="*/ 27 w 47"/>
                <a:gd name="T61" fmla="*/ 5 h 7"/>
                <a:gd name="T62" fmla="*/ 25 w 47"/>
                <a:gd name="T63" fmla="*/ 6 h 7"/>
                <a:gd name="T64" fmla="*/ 23 w 47"/>
                <a:gd name="T65" fmla="*/ 6 h 7"/>
                <a:gd name="T66" fmla="*/ 17 w 47"/>
                <a:gd name="T67" fmla="*/ 6 h 7"/>
                <a:gd name="T68" fmla="*/ 12 w 47"/>
                <a:gd name="T69" fmla="*/ 5 h 7"/>
                <a:gd name="T70" fmla="*/ 11 w 47"/>
                <a:gd name="T71" fmla="*/ 6 h 7"/>
                <a:gd name="T72" fmla="*/ 3 w 47"/>
                <a:gd name="T73" fmla="*/ 6 h 7"/>
                <a:gd name="T74" fmla="*/ 1 w 47"/>
                <a:gd name="T75" fmla="*/ 5 h 7"/>
                <a:gd name="T76" fmla="*/ 1 w 47"/>
                <a:gd name="T77" fmla="*/ 5 h 7"/>
                <a:gd name="T78" fmla="*/ 1 w 47"/>
                <a:gd name="T79" fmla="*/ 7 h 7"/>
                <a:gd name="T80" fmla="*/ 24 w 47"/>
                <a:gd name="T81" fmla="*/ 3 h 7"/>
                <a:gd name="T82" fmla="*/ 24 w 47"/>
                <a:gd name="T83" fmla="*/ 5 h 7"/>
                <a:gd name="T84" fmla="*/ 25 w 47"/>
                <a:gd name="T85" fmla="*/ 3 h 7"/>
                <a:gd name="T86" fmla="*/ 17 w 47"/>
                <a:gd name="T87" fmla="*/ 4 h 7"/>
                <a:gd name="T88" fmla="*/ 17 w 47"/>
                <a:gd name="T8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8" y="5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4" y="6"/>
                    <a:pt x="15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1" y="6"/>
                    <a:pt x="22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4" y="3"/>
                    <a:pt x="24" y="2"/>
                    <a:pt x="25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6" y="3"/>
                    <a:pt x="26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30" y="4"/>
                    <a:pt x="30" y="4"/>
                    <a:pt x="30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3"/>
                    <a:pt x="38" y="3"/>
                    <a:pt x="40" y="3"/>
                  </a:cubicBezTo>
                  <a:cubicBezTo>
                    <a:pt x="41" y="3"/>
                    <a:pt x="43" y="2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4" y="2"/>
                    <a:pt x="43" y="1"/>
                  </a:cubicBezTo>
                  <a:cubicBezTo>
                    <a:pt x="43" y="3"/>
                    <a:pt x="41" y="3"/>
                    <a:pt x="40" y="4"/>
                  </a:cubicBezTo>
                  <a:cubicBezTo>
                    <a:pt x="38" y="4"/>
                    <a:pt x="37" y="3"/>
                    <a:pt x="36" y="2"/>
                  </a:cubicBezTo>
                  <a:cubicBezTo>
                    <a:pt x="35" y="3"/>
                    <a:pt x="34" y="4"/>
                    <a:pt x="33" y="4"/>
                  </a:cubicBezTo>
                  <a:cubicBezTo>
                    <a:pt x="32" y="4"/>
                    <a:pt x="32" y="4"/>
                    <a:pt x="31" y="3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9" y="5"/>
                  </a:cubicBezTo>
                  <a:cubicBezTo>
                    <a:pt x="28" y="5"/>
                    <a:pt x="28" y="5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6"/>
                    <a:pt x="21" y="6"/>
                    <a:pt x="19" y="6"/>
                  </a:cubicBezTo>
                  <a:cubicBezTo>
                    <a:pt x="19" y="6"/>
                    <a:pt x="18" y="6"/>
                    <a:pt x="17" y="6"/>
                  </a:cubicBezTo>
                  <a:cubicBezTo>
                    <a:pt x="17" y="6"/>
                    <a:pt x="16" y="7"/>
                    <a:pt x="15" y="7"/>
                  </a:cubicBezTo>
                  <a:cubicBezTo>
                    <a:pt x="14" y="7"/>
                    <a:pt x="13" y="6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6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24" y="3"/>
                  </a:move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lnTo>
                    <a:pt x="17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5" name="Freeform 292">
              <a:extLst>
                <a:ext uri="{FF2B5EF4-FFF2-40B4-BE49-F238E27FC236}">
                  <a16:creationId xmlns:a16="http://schemas.microsoft.com/office/drawing/2014/main" id="{03D41D9A-AD04-41E4-91FA-0E66BF438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093"/>
              <a:ext cx="103" cy="12"/>
            </a:xfrm>
            <a:custGeom>
              <a:avLst/>
              <a:gdLst>
                <a:gd name="T0" fmla="*/ 25 w 51"/>
                <a:gd name="T1" fmla="*/ 6 h 6"/>
                <a:gd name="T2" fmla="*/ 23 w 51"/>
                <a:gd name="T3" fmla="*/ 4 h 6"/>
                <a:gd name="T4" fmla="*/ 20 w 51"/>
                <a:gd name="T5" fmla="*/ 4 h 6"/>
                <a:gd name="T6" fmla="*/ 10 w 51"/>
                <a:gd name="T7" fmla="*/ 4 h 6"/>
                <a:gd name="T8" fmla="*/ 7 w 51"/>
                <a:gd name="T9" fmla="*/ 5 h 6"/>
                <a:gd name="T10" fmla="*/ 5 w 51"/>
                <a:gd name="T11" fmla="*/ 3 h 6"/>
                <a:gd name="T12" fmla="*/ 4 w 51"/>
                <a:gd name="T13" fmla="*/ 4 h 6"/>
                <a:gd name="T14" fmla="*/ 1 w 51"/>
                <a:gd name="T15" fmla="*/ 5 h 6"/>
                <a:gd name="T16" fmla="*/ 0 w 51"/>
                <a:gd name="T17" fmla="*/ 4 h 6"/>
                <a:gd name="T18" fmla="*/ 0 w 51"/>
                <a:gd name="T19" fmla="*/ 2 h 6"/>
                <a:gd name="T20" fmla="*/ 0 w 51"/>
                <a:gd name="T21" fmla="*/ 2 h 6"/>
                <a:gd name="T22" fmla="*/ 3 w 51"/>
                <a:gd name="T23" fmla="*/ 4 h 6"/>
                <a:gd name="T24" fmla="*/ 5 w 51"/>
                <a:gd name="T25" fmla="*/ 2 h 6"/>
                <a:gd name="T26" fmla="*/ 7 w 51"/>
                <a:gd name="T27" fmla="*/ 4 h 6"/>
                <a:gd name="T28" fmla="*/ 10 w 51"/>
                <a:gd name="T29" fmla="*/ 3 h 6"/>
                <a:gd name="T30" fmla="*/ 20 w 51"/>
                <a:gd name="T31" fmla="*/ 3 h 6"/>
                <a:gd name="T32" fmla="*/ 23 w 51"/>
                <a:gd name="T33" fmla="*/ 3 h 6"/>
                <a:gd name="T34" fmla="*/ 26 w 51"/>
                <a:gd name="T35" fmla="*/ 4 h 6"/>
                <a:gd name="T36" fmla="*/ 29 w 51"/>
                <a:gd name="T37" fmla="*/ 3 h 6"/>
                <a:gd name="T38" fmla="*/ 33 w 51"/>
                <a:gd name="T39" fmla="*/ 1 h 6"/>
                <a:gd name="T40" fmla="*/ 34 w 51"/>
                <a:gd name="T41" fmla="*/ 1 h 6"/>
                <a:gd name="T42" fmla="*/ 38 w 51"/>
                <a:gd name="T43" fmla="*/ 2 h 6"/>
                <a:gd name="T44" fmla="*/ 43 w 51"/>
                <a:gd name="T45" fmla="*/ 3 h 6"/>
                <a:gd name="T46" fmla="*/ 51 w 51"/>
                <a:gd name="T47" fmla="*/ 0 h 6"/>
                <a:gd name="T48" fmla="*/ 43 w 51"/>
                <a:gd name="T49" fmla="*/ 3 h 6"/>
                <a:gd name="T50" fmla="*/ 40 w 51"/>
                <a:gd name="T51" fmla="*/ 5 h 6"/>
                <a:gd name="T52" fmla="*/ 37 w 51"/>
                <a:gd name="T53" fmla="*/ 3 h 6"/>
                <a:gd name="T54" fmla="*/ 35 w 51"/>
                <a:gd name="T55" fmla="*/ 4 h 6"/>
                <a:gd name="T56" fmla="*/ 33 w 51"/>
                <a:gd name="T57" fmla="*/ 2 h 6"/>
                <a:gd name="T58" fmla="*/ 29 w 51"/>
                <a:gd name="T59" fmla="*/ 5 h 6"/>
                <a:gd name="T60" fmla="*/ 28 w 51"/>
                <a:gd name="T61" fmla="*/ 4 h 6"/>
                <a:gd name="T62" fmla="*/ 27 w 51"/>
                <a:gd name="T6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" h="6">
                  <a:moveTo>
                    <a:pt x="25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4"/>
                    <a:pt x="23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4" y="3"/>
                    <a:pt x="12" y="3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8" y="5"/>
                    <a:pt x="7" y="5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6" y="2"/>
                    <a:pt x="6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3"/>
                    <a:pt x="25" y="4"/>
                    <a:pt x="25" y="5"/>
                  </a:cubicBezTo>
                  <a:cubicBezTo>
                    <a:pt x="25" y="5"/>
                    <a:pt x="26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3"/>
                    <a:pt x="35" y="3"/>
                  </a:cubicBezTo>
                  <a:cubicBezTo>
                    <a:pt x="35" y="3"/>
                    <a:pt x="36" y="2"/>
                    <a:pt x="38" y="2"/>
                  </a:cubicBezTo>
                  <a:cubicBezTo>
                    <a:pt x="39" y="2"/>
                    <a:pt x="40" y="3"/>
                    <a:pt x="40" y="4"/>
                  </a:cubicBezTo>
                  <a:cubicBezTo>
                    <a:pt x="41" y="3"/>
                    <a:pt x="42" y="3"/>
                    <a:pt x="43" y="3"/>
                  </a:cubicBezTo>
                  <a:cubicBezTo>
                    <a:pt x="46" y="2"/>
                    <a:pt x="48" y="1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9" y="2"/>
                    <a:pt x="46" y="3"/>
                    <a:pt x="43" y="3"/>
                  </a:cubicBezTo>
                  <a:cubicBezTo>
                    <a:pt x="42" y="4"/>
                    <a:pt x="41" y="4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7" y="3"/>
                    <a:pt x="36" y="3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3" y="3"/>
                    <a:pt x="33" y="2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6"/>
                    <a:pt x="25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6" name="Freeform 293">
              <a:extLst>
                <a:ext uri="{FF2B5EF4-FFF2-40B4-BE49-F238E27FC236}">
                  <a16:creationId xmlns:a16="http://schemas.microsoft.com/office/drawing/2014/main" id="{BC711447-9DF8-4BDE-A1AB-35CCC3DE7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048"/>
              <a:ext cx="110" cy="96"/>
            </a:xfrm>
            <a:custGeom>
              <a:avLst/>
              <a:gdLst>
                <a:gd name="T0" fmla="*/ 20 w 54"/>
                <a:gd name="T1" fmla="*/ 47 h 47"/>
                <a:gd name="T2" fmla="*/ 13 w 54"/>
                <a:gd name="T3" fmla="*/ 47 h 47"/>
                <a:gd name="T4" fmla="*/ 0 w 54"/>
                <a:gd name="T5" fmla="*/ 39 h 47"/>
                <a:gd name="T6" fmla="*/ 5 w 54"/>
                <a:gd name="T7" fmla="*/ 33 h 47"/>
                <a:gd name="T8" fmla="*/ 7 w 54"/>
                <a:gd name="T9" fmla="*/ 32 h 47"/>
                <a:gd name="T10" fmla="*/ 14 w 54"/>
                <a:gd name="T11" fmla="*/ 25 h 47"/>
                <a:gd name="T12" fmla="*/ 42 w 54"/>
                <a:gd name="T13" fmla="*/ 0 h 47"/>
                <a:gd name="T14" fmla="*/ 43 w 54"/>
                <a:gd name="T15" fmla="*/ 0 h 47"/>
                <a:gd name="T16" fmla="*/ 54 w 54"/>
                <a:gd name="T17" fmla="*/ 19 h 47"/>
                <a:gd name="T18" fmla="*/ 44 w 54"/>
                <a:gd name="T19" fmla="*/ 39 h 47"/>
                <a:gd name="T20" fmla="*/ 36 w 54"/>
                <a:gd name="T21" fmla="*/ 44 h 47"/>
                <a:gd name="T22" fmla="*/ 29 w 54"/>
                <a:gd name="T23" fmla="*/ 46 h 47"/>
                <a:gd name="T24" fmla="*/ 20 w 54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47">
                  <a:moveTo>
                    <a:pt x="20" y="47"/>
                  </a:moveTo>
                  <a:cubicBezTo>
                    <a:pt x="18" y="47"/>
                    <a:pt x="15" y="47"/>
                    <a:pt x="13" y="47"/>
                  </a:cubicBezTo>
                  <a:cubicBezTo>
                    <a:pt x="13" y="47"/>
                    <a:pt x="0" y="44"/>
                    <a:pt x="0" y="39"/>
                  </a:cubicBezTo>
                  <a:cubicBezTo>
                    <a:pt x="1" y="37"/>
                    <a:pt x="3" y="35"/>
                    <a:pt x="5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9" y="30"/>
                    <a:pt x="12" y="28"/>
                    <a:pt x="14" y="25"/>
                  </a:cubicBezTo>
                  <a:cubicBezTo>
                    <a:pt x="25" y="15"/>
                    <a:pt x="34" y="7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9" y="3"/>
                    <a:pt x="54" y="11"/>
                    <a:pt x="54" y="19"/>
                  </a:cubicBezTo>
                  <a:cubicBezTo>
                    <a:pt x="53" y="27"/>
                    <a:pt x="48" y="34"/>
                    <a:pt x="44" y="39"/>
                  </a:cubicBezTo>
                  <a:cubicBezTo>
                    <a:pt x="41" y="41"/>
                    <a:pt x="38" y="43"/>
                    <a:pt x="36" y="44"/>
                  </a:cubicBezTo>
                  <a:cubicBezTo>
                    <a:pt x="33" y="46"/>
                    <a:pt x="31" y="46"/>
                    <a:pt x="29" y="46"/>
                  </a:cubicBezTo>
                  <a:cubicBezTo>
                    <a:pt x="26" y="47"/>
                    <a:pt x="23" y="47"/>
                    <a:pt x="20" y="47"/>
                  </a:cubicBezTo>
                  <a:close/>
                </a:path>
              </a:pathLst>
            </a:custGeom>
            <a:solidFill>
              <a:srgbClr val="68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7" name="Freeform 294">
              <a:extLst>
                <a:ext uri="{FF2B5EF4-FFF2-40B4-BE49-F238E27FC236}">
                  <a16:creationId xmlns:a16="http://schemas.microsoft.com/office/drawing/2014/main" id="{89944644-399B-4536-9F04-A0CF0422C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070"/>
              <a:ext cx="71" cy="53"/>
            </a:xfrm>
            <a:custGeom>
              <a:avLst/>
              <a:gdLst>
                <a:gd name="T0" fmla="*/ 8 w 35"/>
                <a:gd name="T1" fmla="*/ 26 h 26"/>
                <a:gd name="T2" fmla="*/ 5 w 35"/>
                <a:gd name="T3" fmla="*/ 24 h 26"/>
                <a:gd name="T4" fmla="*/ 1 w 35"/>
                <a:gd name="T5" fmla="*/ 17 h 26"/>
                <a:gd name="T6" fmla="*/ 0 w 35"/>
                <a:gd name="T7" fmla="*/ 4 h 26"/>
                <a:gd name="T8" fmla="*/ 1 w 35"/>
                <a:gd name="T9" fmla="*/ 2 h 26"/>
                <a:gd name="T10" fmla="*/ 2 w 35"/>
                <a:gd name="T11" fmla="*/ 1 h 26"/>
                <a:gd name="T12" fmla="*/ 21 w 35"/>
                <a:gd name="T13" fmla="*/ 2 h 26"/>
                <a:gd name="T14" fmla="*/ 34 w 35"/>
                <a:gd name="T15" fmla="*/ 4 h 26"/>
                <a:gd name="T16" fmla="*/ 35 w 35"/>
                <a:gd name="T17" fmla="*/ 4 h 26"/>
                <a:gd name="T18" fmla="*/ 35 w 35"/>
                <a:gd name="T19" fmla="*/ 5 h 26"/>
                <a:gd name="T20" fmla="*/ 30 w 35"/>
                <a:gd name="T21" fmla="*/ 9 h 26"/>
                <a:gd name="T22" fmla="*/ 29 w 35"/>
                <a:gd name="T23" fmla="*/ 10 h 26"/>
                <a:gd name="T24" fmla="*/ 13 w 35"/>
                <a:gd name="T25" fmla="*/ 23 h 26"/>
                <a:gd name="T26" fmla="*/ 12 w 35"/>
                <a:gd name="T27" fmla="*/ 24 h 26"/>
                <a:gd name="T28" fmla="*/ 8 w 35"/>
                <a:gd name="T2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26">
                  <a:moveTo>
                    <a:pt x="8" y="26"/>
                  </a:moveTo>
                  <a:cubicBezTo>
                    <a:pt x="8" y="26"/>
                    <a:pt x="7" y="26"/>
                    <a:pt x="5" y="24"/>
                  </a:cubicBezTo>
                  <a:cubicBezTo>
                    <a:pt x="3" y="22"/>
                    <a:pt x="2" y="20"/>
                    <a:pt x="1" y="17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8" y="0"/>
                    <a:pt x="15" y="1"/>
                    <a:pt x="21" y="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7"/>
                    <a:pt x="31" y="8"/>
                    <a:pt x="30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4" y="14"/>
                    <a:pt x="18" y="18"/>
                    <a:pt x="13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5"/>
                    <a:pt x="10" y="26"/>
                    <a:pt x="8" y="26"/>
                  </a:cubicBezTo>
                  <a:close/>
                </a:path>
              </a:pathLst>
            </a:custGeom>
            <a:solidFill>
              <a:srgbClr val="D89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8" name="Freeform 295">
              <a:extLst>
                <a:ext uri="{FF2B5EF4-FFF2-40B4-BE49-F238E27FC236}">
                  <a16:creationId xmlns:a16="http://schemas.microsoft.com/office/drawing/2014/main" id="{EDADC655-A7FF-4875-A792-338B4A9E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024"/>
              <a:ext cx="45" cy="51"/>
            </a:xfrm>
            <a:custGeom>
              <a:avLst/>
              <a:gdLst>
                <a:gd name="T0" fmla="*/ 4 w 22"/>
                <a:gd name="T1" fmla="*/ 25 h 25"/>
                <a:gd name="T2" fmla="*/ 3 w 22"/>
                <a:gd name="T3" fmla="*/ 25 h 25"/>
                <a:gd name="T4" fmla="*/ 0 w 22"/>
                <a:gd name="T5" fmla="*/ 8 h 25"/>
                <a:gd name="T6" fmla="*/ 0 w 22"/>
                <a:gd name="T7" fmla="*/ 4 h 25"/>
                <a:gd name="T8" fmla="*/ 0 w 22"/>
                <a:gd name="T9" fmla="*/ 2 h 25"/>
                <a:gd name="T10" fmla="*/ 3 w 22"/>
                <a:gd name="T11" fmla="*/ 0 h 25"/>
                <a:gd name="T12" fmla="*/ 7 w 22"/>
                <a:gd name="T13" fmla="*/ 0 h 25"/>
                <a:gd name="T14" fmla="*/ 14 w 22"/>
                <a:gd name="T15" fmla="*/ 2 h 25"/>
                <a:gd name="T16" fmla="*/ 22 w 22"/>
                <a:gd name="T17" fmla="*/ 8 h 25"/>
                <a:gd name="T18" fmla="*/ 22 w 22"/>
                <a:gd name="T19" fmla="*/ 9 h 25"/>
                <a:gd name="T20" fmla="*/ 21 w 22"/>
                <a:gd name="T21" fmla="*/ 11 h 25"/>
                <a:gd name="T22" fmla="*/ 13 w 22"/>
                <a:gd name="T23" fmla="*/ 18 h 25"/>
                <a:gd name="T24" fmla="*/ 11 w 22"/>
                <a:gd name="T25" fmla="*/ 19 h 25"/>
                <a:gd name="T26" fmla="*/ 10 w 22"/>
                <a:gd name="T27" fmla="*/ 21 h 25"/>
                <a:gd name="T28" fmla="*/ 4 w 22"/>
                <a:gd name="T2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5">
                  <a:moveTo>
                    <a:pt x="4" y="25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0" y="25"/>
                    <a:pt x="0" y="16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7" y="3"/>
                    <a:pt x="20" y="5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10"/>
                    <a:pt x="21" y="11"/>
                    <a:pt x="21" y="11"/>
                  </a:cubicBezTo>
                  <a:cubicBezTo>
                    <a:pt x="20" y="12"/>
                    <a:pt x="18" y="14"/>
                    <a:pt x="13" y="18"/>
                  </a:cubicBezTo>
                  <a:cubicBezTo>
                    <a:pt x="12" y="18"/>
                    <a:pt x="12" y="19"/>
                    <a:pt x="11" y="19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8" y="22"/>
                    <a:pt x="6" y="25"/>
                    <a:pt x="4" y="25"/>
                  </a:cubicBezTo>
                  <a:close/>
                </a:path>
              </a:pathLst>
            </a:custGeom>
            <a:solidFill>
              <a:srgbClr val="5A8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19" name="Freeform 296">
              <a:extLst>
                <a:ext uri="{FF2B5EF4-FFF2-40B4-BE49-F238E27FC236}">
                  <a16:creationId xmlns:a16="http://schemas.microsoft.com/office/drawing/2014/main" id="{193A0BA9-1230-4AE1-9682-DECB1424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028"/>
              <a:ext cx="32" cy="44"/>
            </a:xfrm>
            <a:custGeom>
              <a:avLst/>
              <a:gdLst>
                <a:gd name="T0" fmla="*/ 15 w 16"/>
                <a:gd name="T1" fmla="*/ 22 h 22"/>
                <a:gd name="T2" fmla="*/ 15 w 16"/>
                <a:gd name="T3" fmla="*/ 21 h 22"/>
                <a:gd name="T4" fmla="*/ 13 w 16"/>
                <a:gd name="T5" fmla="*/ 19 h 22"/>
                <a:gd name="T6" fmla="*/ 9 w 16"/>
                <a:gd name="T7" fmla="*/ 15 h 22"/>
                <a:gd name="T8" fmla="*/ 1 w 16"/>
                <a:gd name="T9" fmla="*/ 7 h 22"/>
                <a:gd name="T10" fmla="*/ 0 w 16"/>
                <a:gd name="T11" fmla="*/ 7 h 22"/>
                <a:gd name="T12" fmla="*/ 1 w 16"/>
                <a:gd name="T13" fmla="*/ 5 h 22"/>
                <a:gd name="T14" fmla="*/ 10 w 16"/>
                <a:gd name="T15" fmla="*/ 0 h 22"/>
                <a:gd name="T16" fmla="*/ 11 w 16"/>
                <a:gd name="T17" fmla="*/ 0 h 22"/>
                <a:gd name="T18" fmla="*/ 12 w 16"/>
                <a:gd name="T19" fmla="*/ 2 h 22"/>
                <a:gd name="T20" fmla="*/ 15 w 16"/>
                <a:gd name="T21" fmla="*/ 17 h 22"/>
                <a:gd name="T22" fmla="*/ 16 w 16"/>
                <a:gd name="T23" fmla="*/ 21 h 22"/>
                <a:gd name="T24" fmla="*/ 15 w 16"/>
                <a:gd name="T25" fmla="*/ 21 h 22"/>
                <a:gd name="T26" fmla="*/ 15 w 16"/>
                <a:gd name="T2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2">
                  <a:moveTo>
                    <a:pt x="15" y="22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0"/>
                    <a:pt x="13" y="19"/>
                  </a:cubicBezTo>
                  <a:cubicBezTo>
                    <a:pt x="12" y="18"/>
                    <a:pt x="10" y="17"/>
                    <a:pt x="9" y="15"/>
                  </a:cubicBezTo>
                  <a:cubicBezTo>
                    <a:pt x="6" y="13"/>
                    <a:pt x="3" y="10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7"/>
                    <a:pt x="14" y="12"/>
                    <a:pt x="15" y="17"/>
                  </a:cubicBezTo>
                  <a:cubicBezTo>
                    <a:pt x="15" y="18"/>
                    <a:pt x="15" y="20"/>
                    <a:pt x="16" y="21"/>
                  </a:cubicBezTo>
                  <a:cubicBezTo>
                    <a:pt x="15" y="21"/>
                    <a:pt x="15" y="21"/>
                    <a:pt x="15" y="21"/>
                  </a:cubicBezTo>
                  <a:lnTo>
                    <a:pt x="15" y="22"/>
                  </a:lnTo>
                  <a:close/>
                </a:path>
              </a:pathLst>
            </a:custGeom>
            <a:solidFill>
              <a:srgbClr val="B0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0" name="Freeform 297">
              <a:extLst>
                <a:ext uri="{FF2B5EF4-FFF2-40B4-BE49-F238E27FC236}">
                  <a16:creationId xmlns:a16="http://schemas.microsoft.com/office/drawing/2014/main" id="{3692EE1E-1359-445E-8312-B1D164E16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042"/>
              <a:ext cx="59" cy="33"/>
            </a:xfrm>
            <a:custGeom>
              <a:avLst/>
              <a:gdLst>
                <a:gd name="T0" fmla="*/ 27 w 29"/>
                <a:gd name="T1" fmla="*/ 16 h 16"/>
                <a:gd name="T2" fmla="*/ 17 w 29"/>
                <a:gd name="T3" fmla="*/ 14 h 16"/>
                <a:gd name="T4" fmla="*/ 9 w 29"/>
                <a:gd name="T5" fmla="*/ 12 h 16"/>
                <a:gd name="T6" fmla="*/ 6 w 29"/>
                <a:gd name="T7" fmla="*/ 12 h 16"/>
                <a:gd name="T8" fmla="*/ 0 w 29"/>
                <a:gd name="T9" fmla="*/ 11 h 16"/>
                <a:gd name="T10" fmla="*/ 0 w 29"/>
                <a:gd name="T11" fmla="*/ 10 h 16"/>
                <a:gd name="T12" fmla="*/ 0 w 29"/>
                <a:gd name="T13" fmla="*/ 9 h 16"/>
                <a:gd name="T14" fmla="*/ 5 w 29"/>
                <a:gd name="T15" fmla="*/ 1 h 16"/>
                <a:gd name="T16" fmla="*/ 7 w 29"/>
                <a:gd name="T17" fmla="*/ 0 h 16"/>
                <a:gd name="T18" fmla="*/ 9 w 29"/>
                <a:gd name="T19" fmla="*/ 0 h 16"/>
                <a:gd name="T20" fmla="*/ 16 w 29"/>
                <a:gd name="T21" fmla="*/ 6 h 16"/>
                <a:gd name="T22" fmla="*/ 17 w 29"/>
                <a:gd name="T23" fmla="*/ 7 h 16"/>
                <a:gd name="T24" fmla="*/ 28 w 29"/>
                <a:gd name="T25" fmla="*/ 15 h 16"/>
                <a:gd name="T26" fmla="*/ 29 w 29"/>
                <a:gd name="T27" fmla="*/ 15 h 16"/>
                <a:gd name="T28" fmla="*/ 29 w 29"/>
                <a:gd name="T29" fmla="*/ 16 h 16"/>
                <a:gd name="T30" fmla="*/ 29 w 29"/>
                <a:gd name="T31" fmla="*/ 16 h 16"/>
                <a:gd name="T32" fmla="*/ 27 w 29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6">
                  <a:moveTo>
                    <a:pt x="27" y="16"/>
                  </a:moveTo>
                  <a:cubicBezTo>
                    <a:pt x="24" y="16"/>
                    <a:pt x="20" y="15"/>
                    <a:pt x="17" y="14"/>
                  </a:cubicBezTo>
                  <a:cubicBezTo>
                    <a:pt x="14" y="13"/>
                    <a:pt x="11" y="12"/>
                    <a:pt x="9" y="12"/>
                  </a:cubicBezTo>
                  <a:cubicBezTo>
                    <a:pt x="8" y="11"/>
                    <a:pt x="7" y="12"/>
                    <a:pt x="6" y="12"/>
                  </a:cubicBezTo>
                  <a:cubicBezTo>
                    <a:pt x="4" y="12"/>
                    <a:pt x="2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1" y="6"/>
                    <a:pt x="3" y="3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2" y="1"/>
                    <a:pt x="14" y="3"/>
                    <a:pt x="16" y="6"/>
                  </a:cubicBezTo>
                  <a:cubicBezTo>
                    <a:pt x="16" y="6"/>
                    <a:pt x="17" y="6"/>
                    <a:pt x="17" y="7"/>
                  </a:cubicBezTo>
                  <a:cubicBezTo>
                    <a:pt x="20" y="10"/>
                    <a:pt x="24" y="12"/>
                    <a:pt x="28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7" y="16"/>
                    <a:pt x="27" y="16"/>
                  </a:cubicBezTo>
                  <a:close/>
                </a:path>
              </a:pathLst>
            </a:custGeom>
            <a:solidFill>
              <a:srgbClr val="E3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1" name="Freeform 298">
              <a:extLst>
                <a:ext uri="{FF2B5EF4-FFF2-40B4-BE49-F238E27FC236}">
                  <a16:creationId xmlns:a16="http://schemas.microsoft.com/office/drawing/2014/main" id="{07CB89FB-5358-41E3-91BA-6785C3900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2" y="2183"/>
              <a:ext cx="173" cy="20"/>
            </a:xfrm>
            <a:custGeom>
              <a:avLst/>
              <a:gdLst>
                <a:gd name="T0" fmla="*/ 11 w 85"/>
                <a:gd name="T1" fmla="*/ 10 h 10"/>
                <a:gd name="T2" fmla="*/ 10 w 85"/>
                <a:gd name="T3" fmla="*/ 6 h 10"/>
                <a:gd name="T4" fmla="*/ 3 w 85"/>
                <a:gd name="T5" fmla="*/ 9 h 10"/>
                <a:gd name="T6" fmla="*/ 1 w 85"/>
                <a:gd name="T7" fmla="*/ 9 h 10"/>
                <a:gd name="T8" fmla="*/ 0 w 85"/>
                <a:gd name="T9" fmla="*/ 8 h 10"/>
                <a:gd name="T10" fmla="*/ 5 w 85"/>
                <a:gd name="T11" fmla="*/ 2 h 10"/>
                <a:gd name="T12" fmla="*/ 6 w 85"/>
                <a:gd name="T13" fmla="*/ 3 h 10"/>
                <a:gd name="T14" fmla="*/ 3 w 85"/>
                <a:gd name="T15" fmla="*/ 9 h 10"/>
                <a:gd name="T16" fmla="*/ 10 w 85"/>
                <a:gd name="T17" fmla="*/ 5 h 10"/>
                <a:gd name="T18" fmla="*/ 11 w 85"/>
                <a:gd name="T19" fmla="*/ 9 h 10"/>
                <a:gd name="T20" fmla="*/ 18 w 85"/>
                <a:gd name="T21" fmla="*/ 4 h 10"/>
                <a:gd name="T22" fmla="*/ 20 w 85"/>
                <a:gd name="T23" fmla="*/ 7 h 10"/>
                <a:gd name="T24" fmla="*/ 21 w 85"/>
                <a:gd name="T25" fmla="*/ 7 h 10"/>
                <a:gd name="T26" fmla="*/ 26 w 85"/>
                <a:gd name="T27" fmla="*/ 2 h 10"/>
                <a:gd name="T28" fmla="*/ 26 w 85"/>
                <a:gd name="T29" fmla="*/ 5 h 10"/>
                <a:gd name="T30" fmla="*/ 27 w 85"/>
                <a:gd name="T31" fmla="*/ 7 h 10"/>
                <a:gd name="T32" fmla="*/ 28 w 85"/>
                <a:gd name="T33" fmla="*/ 7 h 10"/>
                <a:gd name="T34" fmla="*/ 29 w 85"/>
                <a:gd name="T35" fmla="*/ 4 h 10"/>
                <a:gd name="T36" fmla="*/ 30 w 85"/>
                <a:gd name="T37" fmla="*/ 2 h 10"/>
                <a:gd name="T38" fmla="*/ 30 w 85"/>
                <a:gd name="T39" fmla="*/ 6 h 10"/>
                <a:gd name="T40" fmla="*/ 34 w 85"/>
                <a:gd name="T41" fmla="*/ 6 h 10"/>
                <a:gd name="T42" fmla="*/ 35 w 85"/>
                <a:gd name="T43" fmla="*/ 1 h 10"/>
                <a:gd name="T44" fmla="*/ 36 w 85"/>
                <a:gd name="T45" fmla="*/ 1 h 10"/>
                <a:gd name="T46" fmla="*/ 35 w 85"/>
                <a:gd name="T47" fmla="*/ 6 h 10"/>
                <a:gd name="T48" fmla="*/ 37 w 85"/>
                <a:gd name="T49" fmla="*/ 6 h 10"/>
                <a:gd name="T50" fmla="*/ 41 w 85"/>
                <a:gd name="T51" fmla="*/ 2 h 10"/>
                <a:gd name="T52" fmla="*/ 42 w 85"/>
                <a:gd name="T53" fmla="*/ 5 h 10"/>
                <a:gd name="T54" fmla="*/ 49 w 85"/>
                <a:gd name="T55" fmla="*/ 0 h 10"/>
                <a:gd name="T56" fmla="*/ 53 w 85"/>
                <a:gd name="T57" fmla="*/ 5 h 10"/>
                <a:gd name="T58" fmla="*/ 64 w 85"/>
                <a:gd name="T59" fmla="*/ 3 h 10"/>
                <a:gd name="T60" fmla="*/ 64 w 85"/>
                <a:gd name="T61" fmla="*/ 3 h 10"/>
                <a:gd name="T62" fmla="*/ 66 w 85"/>
                <a:gd name="T63" fmla="*/ 5 h 10"/>
                <a:gd name="T64" fmla="*/ 69 w 85"/>
                <a:gd name="T65" fmla="*/ 2 h 10"/>
                <a:gd name="T66" fmla="*/ 70 w 85"/>
                <a:gd name="T67" fmla="*/ 5 h 10"/>
                <a:gd name="T68" fmla="*/ 76 w 85"/>
                <a:gd name="T69" fmla="*/ 4 h 10"/>
                <a:gd name="T70" fmla="*/ 76 w 85"/>
                <a:gd name="T71" fmla="*/ 3 h 10"/>
                <a:gd name="T72" fmla="*/ 77 w 85"/>
                <a:gd name="T73" fmla="*/ 3 h 10"/>
                <a:gd name="T74" fmla="*/ 81 w 85"/>
                <a:gd name="T75" fmla="*/ 0 h 10"/>
                <a:gd name="T76" fmla="*/ 82 w 85"/>
                <a:gd name="T77" fmla="*/ 4 h 10"/>
                <a:gd name="T78" fmla="*/ 85 w 85"/>
                <a:gd name="T79" fmla="*/ 3 h 10"/>
                <a:gd name="T80" fmla="*/ 85 w 85"/>
                <a:gd name="T81" fmla="*/ 3 h 10"/>
                <a:gd name="T82" fmla="*/ 82 w 85"/>
                <a:gd name="T83" fmla="*/ 4 h 10"/>
                <a:gd name="T84" fmla="*/ 77 w 85"/>
                <a:gd name="T85" fmla="*/ 4 h 10"/>
                <a:gd name="T86" fmla="*/ 72 w 85"/>
                <a:gd name="T87" fmla="*/ 7 h 10"/>
                <a:gd name="T88" fmla="*/ 69 w 85"/>
                <a:gd name="T89" fmla="*/ 4 h 10"/>
                <a:gd name="T90" fmla="*/ 63 w 85"/>
                <a:gd name="T91" fmla="*/ 5 h 10"/>
                <a:gd name="T92" fmla="*/ 59 w 85"/>
                <a:gd name="T93" fmla="*/ 6 h 10"/>
                <a:gd name="T94" fmla="*/ 52 w 85"/>
                <a:gd name="T95" fmla="*/ 3 h 10"/>
                <a:gd name="T96" fmla="*/ 48 w 85"/>
                <a:gd name="T97" fmla="*/ 2 h 10"/>
                <a:gd name="T98" fmla="*/ 41 w 85"/>
                <a:gd name="T99" fmla="*/ 6 h 10"/>
                <a:gd name="T100" fmla="*/ 41 w 85"/>
                <a:gd name="T101" fmla="*/ 4 h 10"/>
                <a:gd name="T102" fmla="*/ 36 w 85"/>
                <a:gd name="T103" fmla="*/ 7 h 10"/>
                <a:gd name="T104" fmla="*/ 34 w 85"/>
                <a:gd name="T105" fmla="*/ 6 h 10"/>
                <a:gd name="T106" fmla="*/ 30 w 85"/>
                <a:gd name="T107" fmla="*/ 6 h 10"/>
                <a:gd name="T108" fmla="*/ 27 w 85"/>
                <a:gd name="T109" fmla="*/ 8 h 10"/>
                <a:gd name="T110" fmla="*/ 25 w 85"/>
                <a:gd name="T111" fmla="*/ 6 h 10"/>
                <a:gd name="T112" fmla="*/ 26 w 85"/>
                <a:gd name="T113" fmla="*/ 3 h 10"/>
                <a:gd name="T114" fmla="*/ 20 w 85"/>
                <a:gd name="T115" fmla="*/ 8 h 10"/>
                <a:gd name="T116" fmla="*/ 11 w 85"/>
                <a:gd name="T117" fmla="*/ 10 h 10"/>
                <a:gd name="T118" fmla="*/ 34 w 85"/>
                <a:gd name="T119" fmla="*/ 4 h 10"/>
                <a:gd name="T120" fmla="*/ 35 w 85"/>
                <a:gd name="T121" fmla="*/ 5 h 10"/>
                <a:gd name="T122" fmla="*/ 30 w 85"/>
                <a:gd name="T12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" h="10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8"/>
                    <a:pt x="10" y="6"/>
                  </a:cubicBezTo>
                  <a:cubicBezTo>
                    <a:pt x="8" y="8"/>
                    <a:pt x="6" y="9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6" y="8"/>
                    <a:pt x="8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10" y="8"/>
                    <a:pt x="11" y="9"/>
                  </a:cubicBezTo>
                  <a:cubicBezTo>
                    <a:pt x="13" y="8"/>
                    <a:pt x="15" y="6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3" y="5"/>
                    <a:pt x="24" y="4"/>
                    <a:pt x="25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3"/>
                    <a:pt x="26" y="4"/>
                    <a:pt x="26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6"/>
                    <a:pt x="29" y="6"/>
                  </a:cubicBezTo>
                  <a:cubicBezTo>
                    <a:pt x="29" y="5"/>
                    <a:pt x="29" y="5"/>
                    <a:pt x="29" y="4"/>
                  </a:cubicBezTo>
                  <a:cubicBezTo>
                    <a:pt x="29" y="3"/>
                    <a:pt x="29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7"/>
                    <a:pt x="33" y="7"/>
                    <a:pt x="34" y="6"/>
                  </a:cubicBezTo>
                  <a:cubicBezTo>
                    <a:pt x="34" y="5"/>
                    <a:pt x="34" y="5"/>
                    <a:pt x="34" y="4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3"/>
                    <a:pt x="36" y="5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8" y="5"/>
                    <a:pt x="40" y="4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4"/>
                    <a:pt x="42" y="5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0"/>
                    <a:pt x="49" y="0"/>
                  </a:cubicBezTo>
                  <a:cubicBezTo>
                    <a:pt x="51" y="0"/>
                    <a:pt x="51" y="2"/>
                    <a:pt x="52" y="3"/>
                  </a:cubicBezTo>
                  <a:cubicBezTo>
                    <a:pt x="53" y="4"/>
                    <a:pt x="53" y="4"/>
                    <a:pt x="53" y="5"/>
                  </a:cubicBezTo>
                  <a:cubicBezTo>
                    <a:pt x="55" y="6"/>
                    <a:pt x="57" y="6"/>
                    <a:pt x="59" y="6"/>
                  </a:cubicBezTo>
                  <a:cubicBezTo>
                    <a:pt x="61" y="5"/>
                    <a:pt x="62" y="4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5"/>
                    <a:pt x="65" y="5"/>
                    <a:pt x="66" y="5"/>
                  </a:cubicBezTo>
                  <a:cubicBezTo>
                    <a:pt x="67" y="5"/>
                    <a:pt x="68" y="4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1" y="6"/>
                    <a:pt x="71" y="6"/>
                    <a:pt x="72" y="6"/>
                  </a:cubicBezTo>
                  <a:cubicBezTo>
                    <a:pt x="74" y="6"/>
                    <a:pt x="75" y="5"/>
                    <a:pt x="76" y="4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2"/>
                    <a:pt x="82" y="3"/>
                    <a:pt x="82" y="4"/>
                  </a:cubicBezTo>
                  <a:cubicBezTo>
                    <a:pt x="83" y="4"/>
                    <a:pt x="83" y="4"/>
                    <a:pt x="84" y="4"/>
                  </a:cubicBezTo>
                  <a:cubicBezTo>
                    <a:pt x="84" y="4"/>
                    <a:pt x="84" y="4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4"/>
                    <a:pt x="85" y="4"/>
                    <a:pt x="84" y="5"/>
                  </a:cubicBezTo>
                  <a:cubicBezTo>
                    <a:pt x="83" y="5"/>
                    <a:pt x="82" y="5"/>
                    <a:pt x="82" y="4"/>
                  </a:cubicBezTo>
                  <a:cubicBezTo>
                    <a:pt x="81" y="3"/>
                    <a:pt x="81" y="2"/>
                    <a:pt x="81" y="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6"/>
                    <a:pt x="74" y="7"/>
                    <a:pt x="72" y="7"/>
                  </a:cubicBezTo>
                  <a:cubicBezTo>
                    <a:pt x="71" y="7"/>
                    <a:pt x="70" y="6"/>
                    <a:pt x="69" y="5"/>
                  </a:cubicBezTo>
                  <a:cubicBezTo>
                    <a:pt x="69" y="5"/>
                    <a:pt x="69" y="4"/>
                    <a:pt x="69" y="4"/>
                  </a:cubicBezTo>
                  <a:cubicBezTo>
                    <a:pt x="68" y="5"/>
                    <a:pt x="67" y="6"/>
                    <a:pt x="66" y="6"/>
                  </a:cubicBezTo>
                  <a:cubicBezTo>
                    <a:pt x="65" y="6"/>
                    <a:pt x="64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5"/>
                    <a:pt x="60" y="6"/>
                    <a:pt x="59" y="6"/>
                  </a:cubicBezTo>
                  <a:cubicBezTo>
                    <a:pt x="57" y="7"/>
                    <a:pt x="54" y="7"/>
                    <a:pt x="53" y="5"/>
                  </a:cubicBezTo>
                  <a:cubicBezTo>
                    <a:pt x="52" y="5"/>
                    <a:pt x="52" y="4"/>
                    <a:pt x="52" y="3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9" y="1"/>
                    <a:pt x="48" y="1"/>
                    <a:pt x="48" y="2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4"/>
                    <a:pt x="41" y="4"/>
                  </a:cubicBezTo>
                  <a:cubicBezTo>
                    <a:pt x="40" y="5"/>
                    <a:pt x="39" y="6"/>
                    <a:pt x="37" y="6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5" y="7"/>
                    <a:pt x="35" y="7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7"/>
                    <a:pt x="32" y="8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7"/>
                    <a:pt x="29" y="7"/>
                    <a:pt x="28" y="8"/>
                  </a:cubicBezTo>
                  <a:cubicBezTo>
                    <a:pt x="28" y="8"/>
                    <a:pt x="28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7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4" y="5"/>
                    <a:pt x="23" y="6"/>
                    <a:pt x="22" y="7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7"/>
                    <a:pt x="13" y="9"/>
                    <a:pt x="11" y="10"/>
                  </a:cubicBezTo>
                  <a:close/>
                  <a:moveTo>
                    <a:pt x="35" y="2"/>
                  </a:moveTo>
                  <a:cubicBezTo>
                    <a:pt x="35" y="3"/>
                    <a:pt x="34" y="4"/>
                    <a:pt x="34" y="4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4"/>
                    <a:pt x="36" y="3"/>
                    <a:pt x="35" y="2"/>
                  </a:cubicBezTo>
                  <a:close/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2" name="Freeform 299">
              <a:extLst>
                <a:ext uri="{FF2B5EF4-FFF2-40B4-BE49-F238E27FC236}">
                  <a16:creationId xmlns:a16="http://schemas.microsoft.com/office/drawing/2014/main" id="{0D79CD80-B1C2-4382-9FE2-973E6739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181"/>
              <a:ext cx="63" cy="12"/>
            </a:xfrm>
            <a:custGeom>
              <a:avLst/>
              <a:gdLst>
                <a:gd name="T0" fmla="*/ 21 w 31"/>
                <a:gd name="T1" fmla="*/ 6 h 6"/>
                <a:gd name="T2" fmla="*/ 21 w 31"/>
                <a:gd name="T3" fmla="*/ 5 h 6"/>
                <a:gd name="T4" fmla="*/ 19 w 31"/>
                <a:gd name="T5" fmla="*/ 3 h 6"/>
                <a:gd name="T6" fmla="*/ 17 w 31"/>
                <a:gd name="T7" fmla="*/ 4 h 6"/>
                <a:gd name="T8" fmla="*/ 17 w 31"/>
                <a:gd name="T9" fmla="*/ 5 h 6"/>
                <a:gd name="T10" fmla="*/ 15 w 31"/>
                <a:gd name="T11" fmla="*/ 4 h 6"/>
                <a:gd name="T12" fmla="*/ 15 w 31"/>
                <a:gd name="T13" fmla="*/ 3 h 6"/>
                <a:gd name="T14" fmla="*/ 10 w 31"/>
                <a:gd name="T15" fmla="*/ 5 h 6"/>
                <a:gd name="T16" fmla="*/ 8 w 31"/>
                <a:gd name="T17" fmla="*/ 4 h 6"/>
                <a:gd name="T18" fmla="*/ 7 w 31"/>
                <a:gd name="T19" fmla="*/ 2 h 6"/>
                <a:gd name="T20" fmla="*/ 3 w 31"/>
                <a:gd name="T21" fmla="*/ 5 h 6"/>
                <a:gd name="T22" fmla="*/ 2 w 31"/>
                <a:gd name="T23" fmla="*/ 5 h 6"/>
                <a:gd name="T24" fmla="*/ 1 w 31"/>
                <a:gd name="T25" fmla="*/ 5 h 6"/>
                <a:gd name="T26" fmla="*/ 0 w 31"/>
                <a:gd name="T27" fmla="*/ 5 h 6"/>
                <a:gd name="T28" fmla="*/ 0 w 31"/>
                <a:gd name="T29" fmla="*/ 2 h 6"/>
                <a:gd name="T30" fmla="*/ 0 w 31"/>
                <a:gd name="T31" fmla="*/ 2 h 6"/>
                <a:gd name="T32" fmla="*/ 0 w 31"/>
                <a:gd name="T33" fmla="*/ 2 h 6"/>
                <a:gd name="T34" fmla="*/ 1 w 31"/>
                <a:gd name="T35" fmla="*/ 4 h 6"/>
                <a:gd name="T36" fmla="*/ 1 w 31"/>
                <a:gd name="T37" fmla="*/ 4 h 6"/>
                <a:gd name="T38" fmla="*/ 2 w 31"/>
                <a:gd name="T39" fmla="*/ 4 h 6"/>
                <a:gd name="T40" fmla="*/ 3 w 31"/>
                <a:gd name="T41" fmla="*/ 4 h 6"/>
                <a:gd name="T42" fmla="*/ 8 w 31"/>
                <a:gd name="T43" fmla="*/ 0 h 6"/>
                <a:gd name="T44" fmla="*/ 8 w 31"/>
                <a:gd name="T45" fmla="*/ 0 h 6"/>
                <a:gd name="T46" fmla="*/ 8 w 31"/>
                <a:gd name="T47" fmla="*/ 1 h 6"/>
                <a:gd name="T48" fmla="*/ 8 w 31"/>
                <a:gd name="T49" fmla="*/ 4 h 6"/>
                <a:gd name="T50" fmla="*/ 10 w 31"/>
                <a:gd name="T51" fmla="*/ 4 h 6"/>
                <a:gd name="T52" fmla="*/ 15 w 31"/>
                <a:gd name="T53" fmla="*/ 2 h 6"/>
                <a:gd name="T54" fmla="*/ 16 w 31"/>
                <a:gd name="T55" fmla="*/ 2 h 6"/>
                <a:gd name="T56" fmla="*/ 16 w 31"/>
                <a:gd name="T57" fmla="*/ 2 h 6"/>
                <a:gd name="T58" fmla="*/ 16 w 31"/>
                <a:gd name="T59" fmla="*/ 3 h 6"/>
                <a:gd name="T60" fmla="*/ 16 w 31"/>
                <a:gd name="T61" fmla="*/ 4 h 6"/>
                <a:gd name="T62" fmla="*/ 17 w 31"/>
                <a:gd name="T63" fmla="*/ 4 h 6"/>
                <a:gd name="T64" fmla="*/ 19 w 31"/>
                <a:gd name="T65" fmla="*/ 2 h 6"/>
                <a:gd name="T66" fmla="*/ 19 w 31"/>
                <a:gd name="T67" fmla="*/ 2 h 6"/>
                <a:gd name="T68" fmla="*/ 20 w 31"/>
                <a:gd name="T69" fmla="*/ 2 h 6"/>
                <a:gd name="T70" fmla="*/ 21 w 31"/>
                <a:gd name="T71" fmla="*/ 5 h 6"/>
                <a:gd name="T72" fmla="*/ 23 w 31"/>
                <a:gd name="T73" fmla="*/ 4 h 6"/>
                <a:gd name="T74" fmla="*/ 24 w 31"/>
                <a:gd name="T75" fmla="*/ 4 h 6"/>
                <a:gd name="T76" fmla="*/ 25 w 31"/>
                <a:gd name="T77" fmla="*/ 3 h 6"/>
                <a:gd name="T78" fmla="*/ 30 w 31"/>
                <a:gd name="T79" fmla="*/ 2 h 6"/>
                <a:gd name="T80" fmla="*/ 31 w 31"/>
                <a:gd name="T81" fmla="*/ 2 h 6"/>
                <a:gd name="T82" fmla="*/ 30 w 31"/>
                <a:gd name="T83" fmla="*/ 3 h 6"/>
                <a:gd name="T84" fmla="*/ 25 w 31"/>
                <a:gd name="T85" fmla="*/ 3 h 6"/>
                <a:gd name="T86" fmla="*/ 25 w 31"/>
                <a:gd name="T87" fmla="*/ 4 h 6"/>
                <a:gd name="T88" fmla="*/ 23 w 31"/>
                <a:gd name="T89" fmla="*/ 5 h 6"/>
                <a:gd name="T90" fmla="*/ 21 w 31"/>
                <a:gd name="T9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" h="6">
                  <a:moveTo>
                    <a:pt x="21" y="6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4"/>
                    <a:pt x="15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2" y="4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6" y="3"/>
                    <a:pt x="4" y="4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3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4"/>
                    <a:pt x="14" y="3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4"/>
                    <a:pt x="21" y="5"/>
                  </a:cubicBezTo>
                  <a:cubicBezTo>
                    <a:pt x="21" y="5"/>
                    <a:pt x="22" y="5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2"/>
                    <a:pt x="29" y="1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7" y="2"/>
                    <a:pt x="25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5"/>
                    <a:pt x="23" y="5"/>
                  </a:cubicBezTo>
                  <a:cubicBezTo>
                    <a:pt x="23" y="5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3" name="Freeform 300">
              <a:extLst>
                <a:ext uri="{FF2B5EF4-FFF2-40B4-BE49-F238E27FC236}">
                  <a16:creationId xmlns:a16="http://schemas.microsoft.com/office/drawing/2014/main" id="{54626750-8369-41E6-A3DD-5E36C675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209"/>
              <a:ext cx="65" cy="12"/>
            </a:xfrm>
            <a:custGeom>
              <a:avLst/>
              <a:gdLst>
                <a:gd name="T0" fmla="*/ 32 w 32"/>
                <a:gd name="T1" fmla="*/ 6 h 6"/>
                <a:gd name="T2" fmla="*/ 31 w 32"/>
                <a:gd name="T3" fmla="*/ 6 h 6"/>
                <a:gd name="T4" fmla="*/ 29 w 32"/>
                <a:gd name="T5" fmla="*/ 2 h 6"/>
                <a:gd name="T6" fmla="*/ 28 w 32"/>
                <a:gd name="T7" fmla="*/ 4 h 6"/>
                <a:gd name="T8" fmla="*/ 25 w 32"/>
                <a:gd name="T9" fmla="*/ 5 h 6"/>
                <a:gd name="T10" fmla="*/ 22 w 32"/>
                <a:gd name="T11" fmla="*/ 5 h 6"/>
                <a:gd name="T12" fmla="*/ 21 w 32"/>
                <a:gd name="T13" fmla="*/ 4 h 6"/>
                <a:gd name="T14" fmla="*/ 20 w 32"/>
                <a:gd name="T15" fmla="*/ 3 h 6"/>
                <a:gd name="T16" fmla="*/ 15 w 32"/>
                <a:gd name="T17" fmla="*/ 2 h 6"/>
                <a:gd name="T18" fmla="*/ 14 w 32"/>
                <a:gd name="T19" fmla="*/ 2 h 6"/>
                <a:gd name="T20" fmla="*/ 10 w 32"/>
                <a:gd name="T21" fmla="*/ 3 h 6"/>
                <a:gd name="T22" fmla="*/ 8 w 32"/>
                <a:gd name="T23" fmla="*/ 2 h 6"/>
                <a:gd name="T24" fmla="*/ 7 w 32"/>
                <a:gd name="T25" fmla="*/ 1 h 6"/>
                <a:gd name="T26" fmla="*/ 4 w 32"/>
                <a:gd name="T27" fmla="*/ 2 h 6"/>
                <a:gd name="T28" fmla="*/ 4 w 32"/>
                <a:gd name="T29" fmla="*/ 2 h 6"/>
                <a:gd name="T30" fmla="*/ 4 w 32"/>
                <a:gd name="T31" fmla="*/ 1 h 6"/>
                <a:gd name="T32" fmla="*/ 4 w 32"/>
                <a:gd name="T33" fmla="*/ 1 h 6"/>
                <a:gd name="T34" fmla="*/ 1 w 32"/>
                <a:gd name="T35" fmla="*/ 3 h 6"/>
                <a:gd name="T36" fmla="*/ 0 w 32"/>
                <a:gd name="T37" fmla="*/ 3 h 6"/>
                <a:gd name="T38" fmla="*/ 1 w 32"/>
                <a:gd name="T39" fmla="*/ 2 h 6"/>
                <a:gd name="T40" fmla="*/ 3 w 32"/>
                <a:gd name="T41" fmla="*/ 0 h 6"/>
                <a:gd name="T42" fmla="*/ 4 w 32"/>
                <a:gd name="T43" fmla="*/ 0 h 6"/>
                <a:gd name="T44" fmla="*/ 4 w 32"/>
                <a:gd name="T45" fmla="*/ 0 h 6"/>
                <a:gd name="T46" fmla="*/ 4 w 32"/>
                <a:gd name="T47" fmla="*/ 1 h 6"/>
                <a:gd name="T48" fmla="*/ 7 w 32"/>
                <a:gd name="T49" fmla="*/ 1 h 6"/>
                <a:gd name="T50" fmla="*/ 9 w 32"/>
                <a:gd name="T51" fmla="*/ 1 h 6"/>
                <a:gd name="T52" fmla="*/ 10 w 32"/>
                <a:gd name="T53" fmla="*/ 2 h 6"/>
                <a:gd name="T54" fmla="*/ 13 w 32"/>
                <a:gd name="T55" fmla="*/ 2 h 6"/>
                <a:gd name="T56" fmla="*/ 15 w 32"/>
                <a:gd name="T57" fmla="*/ 1 h 6"/>
                <a:gd name="T58" fmla="*/ 20 w 32"/>
                <a:gd name="T59" fmla="*/ 2 h 6"/>
                <a:gd name="T60" fmla="*/ 21 w 32"/>
                <a:gd name="T61" fmla="*/ 3 h 6"/>
                <a:gd name="T62" fmla="*/ 23 w 32"/>
                <a:gd name="T63" fmla="*/ 4 h 6"/>
                <a:gd name="T64" fmla="*/ 25 w 32"/>
                <a:gd name="T65" fmla="*/ 5 h 6"/>
                <a:gd name="T66" fmla="*/ 27 w 32"/>
                <a:gd name="T67" fmla="*/ 3 h 6"/>
                <a:gd name="T68" fmla="*/ 30 w 32"/>
                <a:gd name="T69" fmla="*/ 2 h 6"/>
                <a:gd name="T70" fmla="*/ 30 w 32"/>
                <a:gd name="T71" fmla="*/ 2 h 6"/>
                <a:gd name="T72" fmla="*/ 30 w 32"/>
                <a:gd name="T73" fmla="*/ 2 h 6"/>
                <a:gd name="T74" fmla="*/ 32 w 32"/>
                <a:gd name="T75" fmla="*/ 6 h 6"/>
                <a:gd name="T76" fmla="*/ 32 w 32"/>
                <a:gd name="T7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" h="6">
                  <a:moveTo>
                    <a:pt x="32" y="6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5"/>
                    <a:pt x="30" y="4"/>
                    <a:pt x="29" y="2"/>
                  </a:cubicBezTo>
                  <a:cubicBezTo>
                    <a:pt x="29" y="2"/>
                    <a:pt x="28" y="3"/>
                    <a:pt x="28" y="4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3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18" y="2"/>
                    <a:pt x="17" y="1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7" y="1"/>
                    <a:pt x="19" y="1"/>
                    <a:pt x="20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2" y="3"/>
                    <a:pt x="22" y="4"/>
                    <a:pt x="23" y="4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6" y="4"/>
                    <a:pt x="26" y="4"/>
                    <a:pt x="27" y="3"/>
                  </a:cubicBezTo>
                  <a:cubicBezTo>
                    <a:pt x="28" y="2"/>
                    <a:pt x="28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3"/>
                    <a:pt x="31" y="5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4" name="Freeform 301">
              <a:extLst>
                <a:ext uri="{FF2B5EF4-FFF2-40B4-BE49-F238E27FC236}">
                  <a16:creationId xmlns:a16="http://schemas.microsoft.com/office/drawing/2014/main" id="{4198A0C1-BAA9-4A06-BB14-C46BAF06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2213"/>
              <a:ext cx="130" cy="12"/>
            </a:xfrm>
            <a:custGeom>
              <a:avLst/>
              <a:gdLst>
                <a:gd name="T0" fmla="*/ 21 w 64"/>
                <a:gd name="T1" fmla="*/ 6 h 6"/>
                <a:gd name="T2" fmla="*/ 11 w 64"/>
                <a:gd name="T3" fmla="*/ 4 h 6"/>
                <a:gd name="T4" fmla="*/ 8 w 64"/>
                <a:gd name="T5" fmla="*/ 4 h 6"/>
                <a:gd name="T6" fmla="*/ 1 w 64"/>
                <a:gd name="T7" fmla="*/ 6 h 6"/>
                <a:gd name="T8" fmla="*/ 1 w 64"/>
                <a:gd name="T9" fmla="*/ 5 h 6"/>
                <a:gd name="T10" fmla="*/ 8 w 64"/>
                <a:gd name="T11" fmla="*/ 4 h 6"/>
                <a:gd name="T12" fmla="*/ 8 w 64"/>
                <a:gd name="T13" fmla="*/ 2 h 6"/>
                <a:gd name="T14" fmla="*/ 9 w 64"/>
                <a:gd name="T15" fmla="*/ 2 h 6"/>
                <a:gd name="T16" fmla="*/ 9 w 64"/>
                <a:gd name="T17" fmla="*/ 3 h 6"/>
                <a:gd name="T18" fmla="*/ 14 w 64"/>
                <a:gd name="T19" fmla="*/ 1 h 6"/>
                <a:gd name="T20" fmla="*/ 15 w 64"/>
                <a:gd name="T21" fmla="*/ 1 h 6"/>
                <a:gd name="T22" fmla="*/ 26 w 64"/>
                <a:gd name="T23" fmla="*/ 3 h 6"/>
                <a:gd name="T24" fmla="*/ 27 w 64"/>
                <a:gd name="T25" fmla="*/ 1 h 6"/>
                <a:gd name="T26" fmla="*/ 27 w 64"/>
                <a:gd name="T27" fmla="*/ 1 h 6"/>
                <a:gd name="T28" fmla="*/ 28 w 64"/>
                <a:gd name="T29" fmla="*/ 5 h 6"/>
                <a:gd name="T30" fmla="*/ 31 w 64"/>
                <a:gd name="T31" fmla="*/ 2 h 6"/>
                <a:gd name="T32" fmla="*/ 31 w 64"/>
                <a:gd name="T33" fmla="*/ 2 h 6"/>
                <a:gd name="T34" fmla="*/ 39 w 64"/>
                <a:gd name="T35" fmla="*/ 2 h 6"/>
                <a:gd name="T36" fmla="*/ 46 w 64"/>
                <a:gd name="T37" fmla="*/ 1 h 6"/>
                <a:gd name="T38" fmla="*/ 50 w 64"/>
                <a:gd name="T39" fmla="*/ 1 h 6"/>
                <a:gd name="T40" fmla="*/ 53 w 64"/>
                <a:gd name="T41" fmla="*/ 2 h 6"/>
                <a:gd name="T42" fmla="*/ 56 w 64"/>
                <a:gd name="T43" fmla="*/ 2 h 6"/>
                <a:gd name="T44" fmla="*/ 58 w 64"/>
                <a:gd name="T45" fmla="*/ 0 h 6"/>
                <a:gd name="T46" fmla="*/ 64 w 64"/>
                <a:gd name="T47" fmla="*/ 1 h 6"/>
                <a:gd name="T48" fmla="*/ 64 w 64"/>
                <a:gd name="T49" fmla="*/ 2 h 6"/>
                <a:gd name="T50" fmla="*/ 59 w 64"/>
                <a:gd name="T51" fmla="*/ 1 h 6"/>
                <a:gd name="T52" fmla="*/ 56 w 64"/>
                <a:gd name="T53" fmla="*/ 3 h 6"/>
                <a:gd name="T54" fmla="*/ 52 w 64"/>
                <a:gd name="T55" fmla="*/ 2 h 6"/>
                <a:gd name="T56" fmla="*/ 51 w 64"/>
                <a:gd name="T57" fmla="*/ 1 h 6"/>
                <a:gd name="T58" fmla="*/ 50 w 64"/>
                <a:gd name="T59" fmla="*/ 2 h 6"/>
                <a:gd name="T60" fmla="*/ 45 w 64"/>
                <a:gd name="T61" fmla="*/ 2 h 6"/>
                <a:gd name="T62" fmla="*/ 38 w 64"/>
                <a:gd name="T63" fmla="*/ 3 h 6"/>
                <a:gd name="T64" fmla="*/ 30 w 64"/>
                <a:gd name="T65" fmla="*/ 5 h 6"/>
                <a:gd name="T66" fmla="*/ 26 w 64"/>
                <a:gd name="T6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4" h="6">
                  <a:moveTo>
                    <a:pt x="21" y="6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4" y="3"/>
                    <a:pt x="13" y="4"/>
                    <a:pt x="11" y="4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4" y="6"/>
                    <a:pt x="2" y="6"/>
                    <a:pt x="1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6"/>
                    <a:pt x="6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3"/>
                    <a:pt x="13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4"/>
                    <a:pt x="18" y="6"/>
                    <a:pt x="21" y="6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6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3"/>
                    <a:pt x="26" y="3"/>
                  </a:cubicBezTo>
                  <a:cubicBezTo>
                    <a:pt x="27" y="4"/>
                    <a:pt x="27" y="5"/>
                    <a:pt x="28" y="5"/>
                  </a:cubicBezTo>
                  <a:cubicBezTo>
                    <a:pt x="28" y="5"/>
                    <a:pt x="29" y="5"/>
                    <a:pt x="30" y="4"/>
                  </a:cubicBezTo>
                  <a:cubicBezTo>
                    <a:pt x="30" y="4"/>
                    <a:pt x="31" y="3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3"/>
                    <a:pt x="36" y="3"/>
                    <a:pt x="38" y="2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41" y="1"/>
                    <a:pt x="43" y="0"/>
                    <a:pt x="45" y="1"/>
                  </a:cubicBezTo>
                  <a:cubicBezTo>
                    <a:pt x="45" y="1"/>
                    <a:pt x="46" y="1"/>
                    <a:pt x="46" y="1"/>
                  </a:cubicBezTo>
                  <a:cubicBezTo>
                    <a:pt x="47" y="2"/>
                    <a:pt x="48" y="2"/>
                    <a:pt x="49" y="1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1" y="0"/>
                    <a:pt x="51" y="0"/>
                  </a:cubicBezTo>
                  <a:cubicBezTo>
                    <a:pt x="52" y="0"/>
                    <a:pt x="53" y="1"/>
                    <a:pt x="53" y="2"/>
                  </a:cubicBezTo>
                  <a:cubicBezTo>
                    <a:pt x="53" y="2"/>
                    <a:pt x="53" y="3"/>
                    <a:pt x="54" y="3"/>
                  </a:cubicBezTo>
                  <a:cubicBezTo>
                    <a:pt x="54" y="4"/>
                    <a:pt x="55" y="3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7" y="1"/>
                    <a:pt x="57" y="1"/>
                    <a:pt x="58" y="0"/>
                  </a:cubicBezTo>
                  <a:cubicBezTo>
                    <a:pt x="59" y="0"/>
                    <a:pt x="60" y="0"/>
                    <a:pt x="61" y="1"/>
                  </a:cubicBezTo>
                  <a:cubicBezTo>
                    <a:pt x="62" y="1"/>
                    <a:pt x="63" y="2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3"/>
                    <a:pt x="62" y="2"/>
                    <a:pt x="61" y="2"/>
                  </a:cubicBezTo>
                  <a:cubicBezTo>
                    <a:pt x="60" y="1"/>
                    <a:pt x="59" y="1"/>
                    <a:pt x="59" y="1"/>
                  </a:cubicBezTo>
                  <a:cubicBezTo>
                    <a:pt x="58" y="1"/>
                    <a:pt x="57" y="2"/>
                    <a:pt x="57" y="2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4" y="4"/>
                    <a:pt x="53" y="4"/>
                  </a:cubicBezTo>
                  <a:cubicBezTo>
                    <a:pt x="53" y="3"/>
                    <a:pt x="52" y="3"/>
                    <a:pt x="52" y="2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3"/>
                    <a:pt x="47" y="2"/>
                    <a:pt x="46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1"/>
                    <a:pt x="41" y="2"/>
                    <a:pt x="39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6" y="4"/>
                    <a:pt x="33" y="4"/>
                    <a:pt x="31" y="3"/>
                  </a:cubicBezTo>
                  <a:cubicBezTo>
                    <a:pt x="31" y="3"/>
                    <a:pt x="31" y="4"/>
                    <a:pt x="30" y="5"/>
                  </a:cubicBezTo>
                  <a:cubicBezTo>
                    <a:pt x="29" y="5"/>
                    <a:pt x="28" y="6"/>
                    <a:pt x="28" y="5"/>
                  </a:cubicBezTo>
                  <a:cubicBezTo>
                    <a:pt x="27" y="5"/>
                    <a:pt x="26" y="5"/>
                    <a:pt x="26" y="4"/>
                  </a:cubicBezTo>
                  <a:cubicBezTo>
                    <a:pt x="25" y="6"/>
                    <a:pt x="23" y="6"/>
                    <a:pt x="21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5" name="Freeform 302">
              <a:extLst>
                <a:ext uri="{FF2B5EF4-FFF2-40B4-BE49-F238E27FC236}">
                  <a16:creationId xmlns:a16="http://schemas.microsoft.com/office/drawing/2014/main" id="{092EA07B-D297-4DC9-B005-DC12EBD9F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254"/>
              <a:ext cx="102" cy="10"/>
            </a:xfrm>
            <a:custGeom>
              <a:avLst/>
              <a:gdLst>
                <a:gd name="T0" fmla="*/ 4 w 50"/>
                <a:gd name="T1" fmla="*/ 4 h 5"/>
                <a:gd name="T2" fmla="*/ 1 w 50"/>
                <a:gd name="T3" fmla="*/ 1 h 5"/>
                <a:gd name="T4" fmla="*/ 1 w 50"/>
                <a:gd name="T5" fmla="*/ 3 h 5"/>
                <a:gd name="T6" fmla="*/ 1 w 50"/>
                <a:gd name="T7" fmla="*/ 3 h 5"/>
                <a:gd name="T8" fmla="*/ 1 w 50"/>
                <a:gd name="T9" fmla="*/ 3 h 5"/>
                <a:gd name="T10" fmla="*/ 0 w 50"/>
                <a:gd name="T11" fmla="*/ 0 h 5"/>
                <a:gd name="T12" fmla="*/ 0 w 50"/>
                <a:gd name="T13" fmla="*/ 0 h 5"/>
                <a:gd name="T14" fmla="*/ 1 w 50"/>
                <a:gd name="T15" fmla="*/ 0 h 5"/>
                <a:gd name="T16" fmla="*/ 5 w 50"/>
                <a:gd name="T17" fmla="*/ 4 h 5"/>
                <a:gd name="T18" fmla="*/ 7 w 50"/>
                <a:gd name="T19" fmla="*/ 2 h 5"/>
                <a:gd name="T20" fmla="*/ 9 w 50"/>
                <a:gd name="T21" fmla="*/ 1 h 5"/>
                <a:gd name="T22" fmla="*/ 16 w 50"/>
                <a:gd name="T23" fmla="*/ 2 h 5"/>
                <a:gd name="T24" fmla="*/ 20 w 50"/>
                <a:gd name="T25" fmla="*/ 3 h 5"/>
                <a:gd name="T26" fmla="*/ 20 w 50"/>
                <a:gd name="T27" fmla="*/ 3 h 5"/>
                <a:gd name="T28" fmla="*/ 23 w 50"/>
                <a:gd name="T29" fmla="*/ 2 h 5"/>
                <a:gd name="T30" fmla="*/ 28 w 50"/>
                <a:gd name="T31" fmla="*/ 2 h 5"/>
                <a:gd name="T32" fmla="*/ 29 w 50"/>
                <a:gd name="T33" fmla="*/ 3 h 5"/>
                <a:gd name="T34" fmla="*/ 30 w 50"/>
                <a:gd name="T35" fmla="*/ 3 h 5"/>
                <a:gd name="T36" fmla="*/ 35 w 50"/>
                <a:gd name="T37" fmla="*/ 3 h 5"/>
                <a:gd name="T38" fmla="*/ 35 w 50"/>
                <a:gd name="T39" fmla="*/ 2 h 5"/>
                <a:gd name="T40" fmla="*/ 50 w 50"/>
                <a:gd name="T41" fmla="*/ 2 h 5"/>
                <a:gd name="T42" fmla="*/ 50 w 50"/>
                <a:gd name="T43" fmla="*/ 2 h 5"/>
                <a:gd name="T44" fmla="*/ 49 w 50"/>
                <a:gd name="T45" fmla="*/ 2 h 5"/>
                <a:gd name="T46" fmla="*/ 35 w 50"/>
                <a:gd name="T47" fmla="*/ 3 h 5"/>
                <a:gd name="T48" fmla="*/ 35 w 50"/>
                <a:gd name="T49" fmla="*/ 3 h 5"/>
                <a:gd name="T50" fmla="*/ 30 w 50"/>
                <a:gd name="T51" fmla="*/ 4 h 5"/>
                <a:gd name="T52" fmla="*/ 28 w 50"/>
                <a:gd name="T53" fmla="*/ 3 h 5"/>
                <a:gd name="T54" fmla="*/ 27 w 50"/>
                <a:gd name="T55" fmla="*/ 3 h 5"/>
                <a:gd name="T56" fmla="*/ 23 w 50"/>
                <a:gd name="T57" fmla="*/ 3 h 5"/>
                <a:gd name="T58" fmla="*/ 20 w 50"/>
                <a:gd name="T59" fmla="*/ 4 h 5"/>
                <a:gd name="T60" fmla="*/ 20 w 50"/>
                <a:gd name="T61" fmla="*/ 4 h 5"/>
                <a:gd name="T62" fmla="*/ 15 w 50"/>
                <a:gd name="T63" fmla="*/ 2 h 5"/>
                <a:gd name="T64" fmla="*/ 9 w 50"/>
                <a:gd name="T65" fmla="*/ 2 h 5"/>
                <a:gd name="T66" fmla="*/ 8 w 50"/>
                <a:gd name="T67" fmla="*/ 3 h 5"/>
                <a:gd name="T68" fmla="*/ 5 w 50"/>
                <a:gd name="T69" fmla="*/ 4 h 5"/>
                <a:gd name="T70" fmla="*/ 4 w 50"/>
                <a:gd name="T7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5">
                  <a:moveTo>
                    <a:pt x="4" y="4"/>
                  </a:moveTo>
                  <a:cubicBezTo>
                    <a:pt x="3" y="4"/>
                    <a:pt x="2" y="3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4"/>
                    <a:pt x="5" y="4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7" y="2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2" y="3"/>
                    <a:pt x="23" y="2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28" y="2"/>
                    <a:pt x="28" y="3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1" y="4"/>
                    <a:pt x="33" y="3"/>
                    <a:pt x="35" y="3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40" y="1"/>
                    <a:pt x="45" y="0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5" y="1"/>
                    <a:pt x="40" y="1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3" y="4"/>
                    <a:pt x="31" y="5"/>
                    <a:pt x="30" y="4"/>
                  </a:cubicBezTo>
                  <a:cubicBezTo>
                    <a:pt x="29" y="4"/>
                    <a:pt x="29" y="4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2"/>
                    <a:pt x="25" y="3"/>
                    <a:pt x="23" y="3"/>
                  </a:cubicBezTo>
                  <a:cubicBezTo>
                    <a:pt x="22" y="3"/>
                    <a:pt x="21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7" y="3"/>
                    <a:pt x="15" y="2"/>
                  </a:cubicBezTo>
                  <a:cubicBezTo>
                    <a:pt x="13" y="1"/>
                    <a:pt x="11" y="1"/>
                    <a:pt x="9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7" y="4"/>
                    <a:pt x="6" y="4"/>
                    <a:pt x="5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6" name="Freeform 303">
              <a:extLst>
                <a:ext uri="{FF2B5EF4-FFF2-40B4-BE49-F238E27FC236}">
                  <a16:creationId xmlns:a16="http://schemas.microsoft.com/office/drawing/2014/main" id="{DB600167-9DD6-46AA-9AC4-7A1B2198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46"/>
              <a:ext cx="122" cy="16"/>
            </a:xfrm>
            <a:custGeom>
              <a:avLst/>
              <a:gdLst>
                <a:gd name="T0" fmla="*/ 3 w 60"/>
                <a:gd name="T1" fmla="*/ 8 h 8"/>
                <a:gd name="T2" fmla="*/ 3 w 60"/>
                <a:gd name="T3" fmla="*/ 8 h 8"/>
                <a:gd name="T4" fmla="*/ 1 w 60"/>
                <a:gd name="T5" fmla="*/ 6 h 8"/>
                <a:gd name="T6" fmla="*/ 0 w 60"/>
                <a:gd name="T7" fmla="*/ 4 h 8"/>
                <a:gd name="T8" fmla="*/ 1 w 60"/>
                <a:gd name="T9" fmla="*/ 4 h 8"/>
                <a:gd name="T10" fmla="*/ 1 w 60"/>
                <a:gd name="T11" fmla="*/ 4 h 8"/>
                <a:gd name="T12" fmla="*/ 1 w 60"/>
                <a:gd name="T13" fmla="*/ 6 h 8"/>
                <a:gd name="T14" fmla="*/ 3 w 60"/>
                <a:gd name="T15" fmla="*/ 7 h 8"/>
                <a:gd name="T16" fmla="*/ 5 w 60"/>
                <a:gd name="T17" fmla="*/ 6 h 8"/>
                <a:gd name="T18" fmla="*/ 6 w 60"/>
                <a:gd name="T19" fmla="*/ 5 h 8"/>
                <a:gd name="T20" fmla="*/ 6 w 60"/>
                <a:gd name="T21" fmla="*/ 4 h 8"/>
                <a:gd name="T22" fmla="*/ 6 w 60"/>
                <a:gd name="T23" fmla="*/ 4 h 8"/>
                <a:gd name="T24" fmla="*/ 7 w 60"/>
                <a:gd name="T25" fmla="*/ 4 h 8"/>
                <a:gd name="T26" fmla="*/ 7 w 60"/>
                <a:gd name="T27" fmla="*/ 5 h 8"/>
                <a:gd name="T28" fmla="*/ 7 w 60"/>
                <a:gd name="T29" fmla="*/ 5 h 8"/>
                <a:gd name="T30" fmla="*/ 8 w 60"/>
                <a:gd name="T31" fmla="*/ 6 h 8"/>
                <a:gd name="T32" fmla="*/ 11 w 60"/>
                <a:gd name="T33" fmla="*/ 5 h 8"/>
                <a:gd name="T34" fmla="*/ 14 w 60"/>
                <a:gd name="T35" fmla="*/ 3 h 8"/>
                <a:gd name="T36" fmla="*/ 16 w 60"/>
                <a:gd name="T37" fmla="*/ 5 h 8"/>
                <a:gd name="T38" fmla="*/ 17 w 60"/>
                <a:gd name="T39" fmla="*/ 6 h 8"/>
                <a:gd name="T40" fmla="*/ 24 w 60"/>
                <a:gd name="T41" fmla="*/ 6 h 8"/>
                <a:gd name="T42" fmla="*/ 24 w 60"/>
                <a:gd name="T43" fmla="*/ 6 h 8"/>
                <a:gd name="T44" fmla="*/ 27 w 60"/>
                <a:gd name="T45" fmla="*/ 5 h 8"/>
                <a:gd name="T46" fmla="*/ 28 w 60"/>
                <a:gd name="T47" fmla="*/ 5 h 8"/>
                <a:gd name="T48" fmla="*/ 28 w 60"/>
                <a:gd name="T49" fmla="*/ 6 h 8"/>
                <a:gd name="T50" fmla="*/ 30 w 60"/>
                <a:gd name="T51" fmla="*/ 5 h 8"/>
                <a:gd name="T52" fmla="*/ 41 w 60"/>
                <a:gd name="T53" fmla="*/ 4 h 8"/>
                <a:gd name="T54" fmla="*/ 50 w 60"/>
                <a:gd name="T55" fmla="*/ 3 h 8"/>
                <a:gd name="T56" fmla="*/ 51 w 60"/>
                <a:gd name="T57" fmla="*/ 3 h 8"/>
                <a:gd name="T58" fmla="*/ 52 w 60"/>
                <a:gd name="T59" fmla="*/ 2 h 8"/>
                <a:gd name="T60" fmla="*/ 54 w 60"/>
                <a:gd name="T61" fmla="*/ 2 h 8"/>
                <a:gd name="T62" fmla="*/ 60 w 60"/>
                <a:gd name="T63" fmla="*/ 0 h 8"/>
                <a:gd name="T64" fmla="*/ 60 w 60"/>
                <a:gd name="T65" fmla="*/ 0 h 8"/>
                <a:gd name="T66" fmla="*/ 60 w 60"/>
                <a:gd name="T67" fmla="*/ 1 h 8"/>
                <a:gd name="T68" fmla="*/ 55 w 60"/>
                <a:gd name="T69" fmla="*/ 2 h 8"/>
                <a:gd name="T70" fmla="*/ 52 w 60"/>
                <a:gd name="T71" fmla="*/ 3 h 8"/>
                <a:gd name="T72" fmla="*/ 51 w 60"/>
                <a:gd name="T73" fmla="*/ 4 h 8"/>
                <a:gd name="T74" fmla="*/ 50 w 60"/>
                <a:gd name="T75" fmla="*/ 4 h 8"/>
                <a:gd name="T76" fmla="*/ 41 w 60"/>
                <a:gd name="T77" fmla="*/ 5 h 8"/>
                <a:gd name="T78" fmla="*/ 30 w 60"/>
                <a:gd name="T79" fmla="*/ 6 h 8"/>
                <a:gd name="T80" fmla="*/ 28 w 60"/>
                <a:gd name="T81" fmla="*/ 7 h 8"/>
                <a:gd name="T82" fmla="*/ 27 w 60"/>
                <a:gd name="T83" fmla="*/ 6 h 8"/>
                <a:gd name="T84" fmla="*/ 27 w 60"/>
                <a:gd name="T85" fmla="*/ 5 h 8"/>
                <a:gd name="T86" fmla="*/ 24 w 60"/>
                <a:gd name="T87" fmla="*/ 6 h 8"/>
                <a:gd name="T88" fmla="*/ 24 w 60"/>
                <a:gd name="T89" fmla="*/ 6 h 8"/>
                <a:gd name="T90" fmla="*/ 17 w 60"/>
                <a:gd name="T91" fmla="*/ 6 h 8"/>
                <a:gd name="T92" fmla="*/ 16 w 60"/>
                <a:gd name="T93" fmla="*/ 5 h 8"/>
                <a:gd name="T94" fmla="*/ 14 w 60"/>
                <a:gd name="T95" fmla="*/ 4 h 8"/>
                <a:gd name="T96" fmla="*/ 11 w 60"/>
                <a:gd name="T97" fmla="*/ 5 h 8"/>
                <a:gd name="T98" fmla="*/ 8 w 60"/>
                <a:gd name="T99" fmla="*/ 7 h 8"/>
                <a:gd name="T100" fmla="*/ 6 w 60"/>
                <a:gd name="T101" fmla="*/ 6 h 8"/>
                <a:gd name="T102" fmla="*/ 6 w 60"/>
                <a:gd name="T103" fmla="*/ 7 h 8"/>
                <a:gd name="T104" fmla="*/ 3 w 60"/>
                <a:gd name="T10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" h="8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5" y="3"/>
                    <a:pt x="16" y="4"/>
                    <a:pt x="16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7"/>
                    <a:pt x="22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5"/>
                    <a:pt x="26" y="4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33" y="3"/>
                    <a:pt x="37" y="4"/>
                    <a:pt x="41" y="4"/>
                  </a:cubicBezTo>
                  <a:cubicBezTo>
                    <a:pt x="44" y="4"/>
                    <a:pt x="47" y="5"/>
                    <a:pt x="50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3"/>
                    <a:pt x="52" y="2"/>
                    <a:pt x="52" y="2"/>
                  </a:cubicBezTo>
                  <a:cubicBezTo>
                    <a:pt x="53" y="2"/>
                    <a:pt x="54" y="2"/>
                    <a:pt x="54" y="2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3"/>
                    <a:pt x="53" y="3"/>
                    <a:pt x="52" y="3"/>
                  </a:cubicBezTo>
                  <a:cubicBezTo>
                    <a:pt x="52" y="3"/>
                    <a:pt x="52" y="3"/>
                    <a:pt x="51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7" y="5"/>
                    <a:pt x="44" y="5"/>
                    <a:pt x="41" y="5"/>
                  </a:cubicBezTo>
                  <a:cubicBezTo>
                    <a:pt x="37" y="4"/>
                    <a:pt x="33" y="4"/>
                    <a:pt x="30" y="6"/>
                  </a:cubicBezTo>
                  <a:cubicBezTo>
                    <a:pt x="30" y="6"/>
                    <a:pt x="29" y="7"/>
                    <a:pt x="28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2" y="8"/>
                    <a:pt x="19" y="8"/>
                    <a:pt x="17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4"/>
                    <a:pt x="14" y="4"/>
                  </a:cubicBezTo>
                  <a:cubicBezTo>
                    <a:pt x="13" y="4"/>
                    <a:pt x="12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7" y="7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7" name="Freeform 304">
              <a:extLst>
                <a:ext uri="{FF2B5EF4-FFF2-40B4-BE49-F238E27FC236}">
                  <a16:creationId xmlns:a16="http://schemas.microsoft.com/office/drawing/2014/main" id="{21102390-D811-4C40-ACD7-C5E7B210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272"/>
              <a:ext cx="91" cy="8"/>
            </a:xfrm>
            <a:custGeom>
              <a:avLst/>
              <a:gdLst>
                <a:gd name="T0" fmla="*/ 45 w 45"/>
                <a:gd name="T1" fmla="*/ 4 h 4"/>
                <a:gd name="T2" fmla="*/ 45 w 45"/>
                <a:gd name="T3" fmla="*/ 4 h 4"/>
                <a:gd name="T4" fmla="*/ 43 w 45"/>
                <a:gd name="T5" fmla="*/ 1 h 4"/>
                <a:gd name="T6" fmla="*/ 37 w 45"/>
                <a:gd name="T7" fmla="*/ 3 h 4"/>
                <a:gd name="T8" fmla="*/ 35 w 45"/>
                <a:gd name="T9" fmla="*/ 3 h 4"/>
                <a:gd name="T10" fmla="*/ 34 w 45"/>
                <a:gd name="T11" fmla="*/ 2 h 4"/>
                <a:gd name="T12" fmla="*/ 29 w 45"/>
                <a:gd name="T13" fmla="*/ 2 h 4"/>
                <a:gd name="T14" fmla="*/ 25 w 45"/>
                <a:gd name="T15" fmla="*/ 2 h 4"/>
                <a:gd name="T16" fmla="*/ 25 w 45"/>
                <a:gd name="T17" fmla="*/ 2 h 4"/>
                <a:gd name="T18" fmla="*/ 23 w 45"/>
                <a:gd name="T19" fmla="*/ 2 h 4"/>
                <a:gd name="T20" fmla="*/ 18 w 45"/>
                <a:gd name="T21" fmla="*/ 3 h 4"/>
                <a:gd name="T22" fmla="*/ 18 w 45"/>
                <a:gd name="T23" fmla="*/ 3 h 4"/>
                <a:gd name="T24" fmla="*/ 17 w 45"/>
                <a:gd name="T25" fmla="*/ 4 h 4"/>
                <a:gd name="T26" fmla="*/ 15 w 45"/>
                <a:gd name="T27" fmla="*/ 4 h 4"/>
                <a:gd name="T28" fmla="*/ 11 w 45"/>
                <a:gd name="T29" fmla="*/ 1 h 4"/>
                <a:gd name="T30" fmla="*/ 0 w 45"/>
                <a:gd name="T31" fmla="*/ 3 h 4"/>
                <a:gd name="T32" fmla="*/ 0 w 45"/>
                <a:gd name="T33" fmla="*/ 3 h 4"/>
                <a:gd name="T34" fmla="*/ 0 w 45"/>
                <a:gd name="T35" fmla="*/ 3 h 4"/>
                <a:gd name="T36" fmla="*/ 10 w 45"/>
                <a:gd name="T37" fmla="*/ 0 h 4"/>
                <a:gd name="T38" fmla="*/ 11 w 45"/>
                <a:gd name="T39" fmla="*/ 0 h 4"/>
                <a:gd name="T40" fmla="*/ 16 w 45"/>
                <a:gd name="T41" fmla="*/ 3 h 4"/>
                <a:gd name="T42" fmla="*/ 17 w 45"/>
                <a:gd name="T43" fmla="*/ 3 h 4"/>
                <a:gd name="T44" fmla="*/ 17 w 45"/>
                <a:gd name="T45" fmla="*/ 3 h 4"/>
                <a:gd name="T46" fmla="*/ 17 w 45"/>
                <a:gd name="T47" fmla="*/ 3 h 4"/>
                <a:gd name="T48" fmla="*/ 23 w 45"/>
                <a:gd name="T49" fmla="*/ 2 h 4"/>
                <a:gd name="T50" fmla="*/ 25 w 45"/>
                <a:gd name="T51" fmla="*/ 2 h 4"/>
                <a:gd name="T52" fmla="*/ 25 w 45"/>
                <a:gd name="T53" fmla="*/ 2 h 4"/>
                <a:gd name="T54" fmla="*/ 29 w 45"/>
                <a:gd name="T55" fmla="*/ 1 h 4"/>
                <a:gd name="T56" fmla="*/ 35 w 45"/>
                <a:gd name="T57" fmla="*/ 1 h 4"/>
                <a:gd name="T58" fmla="*/ 36 w 45"/>
                <a:gd name="T59" fmla="*/ 2 h 4"/>
                <a:gd name="T60" fmla="*/ 38 w 45"/>
                <a:gd name="T61" fmla="*/ 3 h 4"/>
                <a:gd name="T62" fmla="*/ 43 w 45"/>
                <a:gd name="T63" fmla="*/ 1 h 4"/>
                <a:gd name="T64" fmla="*/ 43 w 45"/>
                <a:gd name="T65" fmla="*/ 1 h 4"/>
                <a:gd name="T66" fmla="*/ 43 w 45"/>
                <a:gd name="T67" fmla="*/ 1 h 4"/>
                <a:gd name="T68" fmla="*/ 45 w 45"/>
                <a:gd name="T69" fmla="*/ 4 h 4"/>
                <a:gd name="T70" fmla="*/ 45 w 45"/>
                <a:gd name="T7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5" h="4">
                  <a:moveTo>
                    <a:pt x="45" y="4"/>
                  </a:move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4" y="2"/>
                    <a:pt x="43" y="1"/>
                  </a:cubicBezTo>
                  <a:cubicBezTo>
                    <a:pt x="41" y="3"/>
                    <a:pt x="39" y="4"/>
                    <a:pt x="37" y="3"/>
                  </a:cubicBezTo>
                  <a:cubicBezTo>
                    <a:pt x="37" y="3"/>
                    <a:pt x="36" y="3"/>
                    <a:pt x="35" y="3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3" y="1"/>
                    <a:pt x="31" y="2"/>
                    <a:pt x="29" y="2"/>
                  </a:cubicBezTo>
                  <a:cubicBezTo>
                    <a:pt x="28" y="2"/>
                    <a:pt x="27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21" y="2"/>
                    <a:pt x="19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8" y="3"/>
                    <a:pt x="4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3"/>
                    <a:pt x="7" y="2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"/>
                    <a:pt x="21" y="1"/>
                    <a:pt x="23" y="2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2"/>
                    <a:pt x="28" y="2"/>
                    <a:pt x="29" y="1"/>
                  </a:cubicBezTo>
                  <a:cubicBezTo>
                    <a:pt x="31" y="1"/>
                    <a:pt x="33" y="1"/>
                    <a:pt x="35" y="1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6" y="2"/>
                    <a:pt x="37" y="3"/>
                    <a:pt x="38" y="3"/>
                  </a:cubicBezTo>
                  <a:cubicBezTo>
                    <a:pt x="39" y="3"/>
                    <a:pt x="41" y="2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4" y="2"/>
                    <a:pt x="45" y="3"/>
                    <a:pt x="45" y="4"/>
                  </a:cubicBezTo>
                  <a:cubicBezTo>
                    <a:pt x="45" y="4"/>
                    <a:pt x="45" y="4"/>
                    <a:pt x="45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8" name="Freeform 305">
              <a:extLst>
                <a:ext uri="{FF2B5EF4-FFF2-40B4-BE49-F238E27FC236}">
                  <a16:creationId xmlns:a16="http://schemas.microsoft.com/office/drawing/2014/main" id="{9BB9B576-295B-482D-A07B-9D58C03A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278"/>
              <a:ext cx="95" cy="9"/>
            </a:xfrm>
            <a:custGeom>
              <a:avLst/>
              <a:gdLst>
                <a:gd name="T0" fmla="*/ 47 w 47"/>
                <a:gd name="T1" fmla="*/ 4 h 4"/>
                <a:gd name="T2" fmla="*/ 47 w 47"/>
                <a:gd name="T3" fmla="*/ 4 h 4"/>
                <a:gd name="T4" fmla="*/ 46 w 47"/>
                <a:gd name="T5" fmla="*/ 3 h 4"/>
                <a:gd name="T6" fmla="*/ 46 w 47"/>
                <a:gd name="T7" fmla="*/ 2 h 4"/>
                <a:gd name="T8" fmla="*/ 43 w 47"/>
                <a:gd name="T9" fmla="*/ 2 h 4"/>
                <a:gd name="T10" fmla="*/ 42 w 47"/>
                <a:gd name="T11" fmla="*/ 2 h 4"/>
                <a:gd name="T12" fmla="*/ 39 w 47"/>
                <a:gd name="T13" fmla="*/ 3 h 4"/>
                <a:gd name="T14" fmla="*/ 37 w 47"/>
                <a:gd name="T15" fmla="*/ 2 h 4"/>
                <a:gd name="T16" fmla="*/ 34 w 47"/>
                <a:gd name="T17" fmla="*/ 1 h 4"/>
                <a:gd name="T18" fmla="*/ 33 w 47"/>
                <a:gd name="T19" fmla="*/ 2 h 4"/>
                <a:gd name="T20" fmla="*/ 32 w 47"/>
                <a:gd name="T21" fmla="*/ 3 h 4"/>
                <a:gd name="T22" fmla="*/ 29 w 47"/>
                <a:gd name="T23" fmla="*/ 2 h 4"/>
                <a:gd name="T24" fmla="*/ 29 w 47"/>
                <a:gd name="T25" fmla="*/ 2 h 4"/>
                <a:gd name="T26" fmla="*/ 24 w 47"/>
                <a:gd name="T27" fmla="*/ 2 h 4"/>
                <a:gd name="T28" fmla="*/ 23 w 47"/>
                <a:gd name="T29" fmla="*/ 2 h 4"/>
                <a:gd name="T30" fmla="*/ 13 w 47"/>
                <a:gd name="T31" fmla="*/ 2 h 4"/>
                <a:gd name="T32" fmla="*/ 1 w 47"/>
                <a:gd name="T33" fmla="*/ 2 h 4"/>
                <a:gd name="T34" fmla="*/ 0 w 47"/>
                <a:gd name="T35" fmla="*/ 1 h 4"/>
                <a:gd name="T36" fmla="*/ 1 w 47"/>
                <a:gd name="T37" fmla="*/ 1 h 4"/>
                <a:gd name="T38" fmla="*/ 13 w 47"/>
                <a:gd name="T39" fmla="*/ 1 h 4"/>
                <a:gd name="T40" fmla="*/ 23 w 47"/>
                <a:gd name="T41" fmla="*/ 1 h 4"/>
                <a:gd name="T42" fmla="*/ 24 w 47"/>
                <a:gd name="T43" fmla="*/ 1 h 4"/>
                <a:gd name="T44" fmla="*/ 29 w 47"/>
                <a:gd name="T45" fmla="*/ 1 h 4"/>
                <a:gd name="T46" fmla="*/ 30 w 47"/>
                <a:gd name="T47" fmla="*/ 2 h 4"/>
                <a:gd name="T48" fmla="*/ 32 w 47"/>
                <a:gd name="T49" fmla="*/ 2 h 4"/>
                <a:gd name="T50" fmla="*/ 33 w 47"/>
                <a:gd name="T51" fmla="*/ 2 h 4"/>
                <a:gd name="T52" fmla="*/ 34 w 47"/>
                <a:gd name="T53" fmla="*/ 1 h 4"/>
                <a:gd name="T54" fmla="*/ 37 w 47"/>
                <a:gd name="T55" fmla="*/ 2 h 4"/>
                <a:gd name="T56" fmla="*/ 39 w 47"/>
                <a:gd name="T57" fmla="*/ 3 h 4"/>
                <a:gd name="T58" fmla="*/ 42 w 47"/>
                <a:gd name="T59" fmla="*/ 2 h 4"/>
                <a:gd name="T60" fmla="*/ 43 w 47"/>
                <a:gd name="T61" fmla="*/ 1 h 4"/>
                <a:gd name="T62" fmla="*/ 46 w 47"/>
                <a:gd name="T63" fmla="*/ 2 h 4"/>
                <a:gd name="T64" fmla="*/ 47 w 47"/>
                <a:gd name="T65" fmla="*/ 3 h 4"/>
                <a:gd name="T66" fmla="*/ 47 w 47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4">
                  <a:moveTo>
                    <a:pt x="47" y="4"/>
                  </a:moveTo>
                  <a:cubicBezTo>
                    <a:pt x="47" y="4"/>
                    <a:pt x="47" y="4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2"/>
                    <a:pt x="43" y="2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1" y="3"/>
                    <a:pt x="40" y="4"/>
                    <a:pt x="39" y="3"/>
                  </a:cubicBezTo>
                  <a:cubicBezTo>
                    <a:pt x="38" y="3"/>
                    <a:pt x="38" y="3"/>
                    <a:pt x="37" y="2"/>
                  </a:cubicBezTo>
                  <a:cubicBezTo>
                    <a:pt x="36" y="2"/>
                    <a:pt x="35" y="1"/>
                    <a:pt x="34" y="1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1" y="3"/>
                    <a:pt x="30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9" y="1"/>
                    <a:pt x="5" y="1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0"/>
                    <a:pt x="9" y="0"/>
                    <a:pt x="13" y="1"/>
                  </a:cubicBezTo>
                  <a:cubicBezTo>
                    <a:pt x="16" y="1"/>
                    <a:pt x="19" y="2"/>
                    <a:pt x="23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7" y="1"/>
                    <a:pt x="29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2" y="2"/>
                    <a:pt x="32" y="2"/>
                    <a:pt x="33" y="2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8" y="2"/>
                    <a:pt x="39" y="3"/>
                    <a:pt x="39" y="3"/>
                  </a:cubicBezTo>
                  <a:cubicBezTo>
                    <a:pt x="40" y="3"/>
                    <a:pt x="41" y="2"/>
                    <a:pt x="42" y="2"/>
                  </a:cubicBezTo>
                  <a:cubicBezTo>
                    <a:pt x="42" y="2"/>
                    <a:pt x="43" y="1"/>
                    <a:pt x="43" y="1"/>
                  </a:cubicBezTo>
                  <a:cubicBezTo>
                    <a:pt x="44" y="1"/>
                    <a:pt x="46" y="1"/>
                    <a:pt x="46" y="2"/>
                  </a:cubicBezTo>
                  <a:cubicBezTo>
                    <a:pt x="47" y="2"/>
                    <a:pt x="47" y="3"/>
                    <a:pt x="47" y="3"/>
                  </a:cubicBezTo>
                  <a:lnTo>
                    <a:pt x="47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29" name="Freeform 306">
              <a:extLst>
                <a:ext uri="{FF2B5EF4-FFF2-40B4-BE49-F238E27FC236}">
                  <a16:creationId xmlns:a16="http://schemas.microsoft.com/office/drawing/2014/main" id="{A2CF0062-6511-47FC-AFAE-083D9C6E3E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3" y="2152"/>
              <a:ext cx="31" cy="8"/>
            </a:xfrm>
            <a:custGeom>
              <a:avLst/>
              <a:gdLst>
                <a:gd name="T0" fmla="*/ 2 w 15"/>
                <a:gd name="T1" fmla="*/ 4 h 4"/>
                <a:gd name="T2" fmla="*/ 1 w 15"/>
                <a:gd name="T3" fmla="*/ 4 h 4"/>
                <a:gd name="T4" fmla="*/ 0 w 15"/>
                <a:gd name="T5" fmla="*/ 2 h 4"/>
                <a:gd name="T6" fmla="*/ 3 w 15"/>
                <a:gd name="T7" fmla="*/ 0 h 4"/>
                <a:gd name="T8" fmla="*/ 4 w 15"/>
                <a:gd name="T9" fmla="*/ 0 h 4"/>
                <a:gd name="T10" fmla="*/ 3 w 15"/>
                <a:gd name="T11" fmla="*/ 3 h 4"/>
                <a:gd name="T12" fmla="*/ 2 w 15"/>
                <a:gd name="T13" fmla="*/ 4 h 4"/>
                <a:gd name="T14" fmla="*/ 2 w 15"/>
                <a:gd name="T15" fmla="*/ 4 h 4"/>
                <a:gd name="T16" fmla="*/ 5 w 15"/>
                <a:gd name="T17" fmla="*/ 2 h 4"/>
                <a:gd name="T18" fmla="*/ 6 w 15"/>
                <a:gd name="T19" fmla="*/ 0 h 4"/>
                <a:gd name="T20" fmla="*/ 7 w 15"/>
                <a:gd name="T21" fmla="*/ 0 h 4"/>
                <a:gd name="T22" fmla="*/ 7 w 15"/>
                <a:gd name="T23" fmla="*/ 0 h 4"/>
                <a:gd name="T24" fmla="*/ 6 w 15"/>
                <a:gd name="T25" fmla="*/ 2 h 4"/>
                <a:gd name="T26" fmla="*/ 6 w 15"/>
                <a:gd name="T27" fmla="*/ 3 h 4"/>
                <a:gd name="T28" fmla="*/ 8 w 15"/>
                <a:gd name="T29" fmla="*/ 0 h 4"/>
                <a:gd name="T30" fmla="*/ 8 w 15"/>
                <a:gd name="T31" fmla="*/ 0 h 4"/>
                <a:gd name="T32" fmla="*/ 9 w 15"/>
                <a:gd name="T33" fmla="*/ 0 h 4"/>
                <a:gd name="T34" fmla="*/ 9 w 15"/>
                <a:gd name="T35" fmla="*/ 1 h 4"/>
                <a:gd name="T36" fmla="*/ 9 w 15"/>
                <a:gd name="T37" fmla="*/ 1 h 4"/>
                <a:gd name="T38" fmla="*/ 9 w 15"/>
                <a:gd name="T39" fmla="*/ 2 h 4"/>
                <a:gd name="T40" fmla="*/ 10 w 15"/>
                <a:gd name="T41" fmla="*/ 2 h 4"/>
                <a:gd name="T42" fmla="*/ 11 w 15"/>
                <a:gd name="T43" fmla="*/ 1 h 4"/>
                <a:gd name="T44" fmla="*/ 12 w 15"/>
                <a:gd name="T45" fmla="*/ 1 h 4"/>
                <a:gd name="T46" fmla="*/ 13 w 15"/>
                <a:gd name="T47" fmla="*/ 1 h 4"/>
                <a:gd name="T48" fmla="*/ 14 w 15"/>
                <a:gd name="T49" fmla="*/ 1 h 4"/>
                <a:gd name="T50" fmla="*/ 15 w 15"/>
                <a:gd name="T51" fmla="*/ 1 h 4"/>
                <a:gd name="T52" fmla="*/ 15 w 15"/>
                <a:gd name="T53" fmla="*/ 1 h 4"/>
                <a:gd name="T54" fmla="*/ 15 w 15"/>
                <a:gd name="T55" fmla="*/ 1 h 4"/>
                <a:gd name="T56" fmla="*/ 15 w 15"/>
                <a:gd name="T57" fmla="*/ 1 h 4"/>
                <a:gd name="T58" fmla="*/ 15 w 15"/>
                <a:gd name="T59" fmla="*/ 2 h 4"/>
                <a:gd name="T60" fmla="*/ 14 w 15"/>
                <a:gd name="T61" fmla="*/ 2 h 4"/>
                <a:gd name="T62" fmla="*/ 13 w 15"/>
                <a:gd name="T63" fmla="*/ 2 h 4"/>
                <a:gd name="T64" fmla="*/ 12 w 15"/>
                <a:gd name="T65" fmla="*/ 1 h 4"/>
                <a:gd name="T66" fmla="*/ 11 w 15"/>
                <a:gd name="T67" fmla="*/ 2 h 4"/>
                <a:gd name="T68" fmla="*/ 10 w 15"/>
                <a:gd name="T69" fmla="*/ 2 h 4"/>
                <a:gd name="T70" fmla="*/ 9 w 15"/>
                <a:gd name="T71" fmla="*/ 2 h 4"/>
                <a:gd name="T72" fmla="*/ 8 w 15"/>
                <a:gd name="T73" fmla="*/ 2 h 4"/>
                <a:gd name="T74" fmla="*/ 8 w 15"/>
                <a:gd name="T75" fmla="*/ 2 h 4"/>
                <a:gd name="T76" fmla="*/ 6 w 15"/>
                <a:gd name="T77" fmla="*/ 4 h 4"/>
                <a:gd name="T78" fmla="*/ 6 w 15"/>
                <a:gd name="T79" fmla="*/ 3 h 4"/>
                <a:gd name="T80" fmla="*/ 5 w 15"/>
                <a:gd name="T81" fmla="*/ 3 h 4"/>
                <a:gd name="T82" fmla="*/ 2 w 15"/>
                <a:gd name="T83" fmla="*/ 4 h 4"/>
                <a:gd name="T84" fmla="*/ 3 w 15"/>
                <a:gd name="T85" fmla="*/ 1 h 4"/>
                <a:gd name="T86" fmla="*/ 1 w 15"/>
                <a:gd name="T87" fmla="*/ 3 h 4"/>
                <a:gd name="T88" fmla="*/ 1 w 15"/>
                <a:gd name="T89" fmla="*/ 3 h 4"/>
                <a:gd name="T90" fmla="*/ 3 w 15"/>
                <a:gd name="T91" fmla="*/ 2 h 4"/>
                <a:gd name="T92" fmla="*/ 3 w 15"/>
                <a:gd name="T9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3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0" name="Freeform 307">
              <a:extLst>
                <a:ext uri="{FF2B5EF4-FFF2-40B4-BE49-F238E27FC236}">
                  <a16:creationId xmlns:a16="http://schemas.microsoft.com/office/drawing/2014/main" id="{1B5BCB50-CBCC-49F3-B813-63F8621D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081"/>
              <a:ext cx="14" cy="8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4 h 4"/>
                <a:gd name="T4" fmla="*/ 0 w 7"/>
                <a:gd name="T5" fmla="*/ 3 h 4"/>
                <a:gd name="T6" fmla="*/ 0 w 7"/>
                <a:gd name="T7" fmla="*/ 0 h 4"/>
                <a:gd name="T8" fmla="*/ 1 w 7"/>
                <a:gd name="T9" fmla="*/ 0 h 4"/>
                <a:gd name="T10" fmla="*/ 1 w 7"/>
                <a:gd name="T11" fmla="*/ 0 h 4"/>
                <a:gd name="T12" fmla="*/ 1 w 7"/>
                <a:gd name="T13" fmla="*/ 1 h 4"/>
                <a:gd name="T14" fmla="*/ 0 w 7"/>
                <a:gd name="T15" fmla="*/ 2 h 4"/>
                <a:gd name="T16" fmla="*/ 0 w 7"/>
                <a:gd name="T17" fmla="*/ 3 h 4"/>
                <a:gd name="T18" fmla="*/ 2 w 7"/>
                <a:gd name="T19" fmla="*/ 0 h 4"/>
                <a:gd name="T20" fmla="*/ 2 w 7"/>
                <a:gd name="T21" fmla="*/ 0 h 4"/>
                <a:gd name="T22" fmla="*/ 2 w 7"/>
                <a:gd name="T23" fmla="*/ 0 h 4"/>
                <a:gd name="T24" fmla="*/ 2 w 7"/>
                <a:gd name="T25" fmla="*/ 0 h 4"/>
                <a:gd name="T26" fmla="*/ 2 w 7"/>
                <a:gd name="T27" fmla="*/ 0 h 4"/>
                <a:gd name="T28" fmla="*/ 3 w 7"/>
                <a:gd name="T29" fmla="*/ 1 h 4"/>
                <a:gd name="T30" fmla="*/ 4 w 7"/>
                <a:gd name="T31" fmla="*/ 2 h 4"/>
                <a:gd name="T32" fmla="*/ 5 w 7"/>
                <a:gd name="T33" fmla="*/ 2 h 4"/>
                <a:gd name="T34" fmla="*/ 6 w 7"/>
                <a:gd name="T35" fmla="*/ 2 h 4"/>
                <a:gd name="T36" fmla="*/ 6 w 7"/>
                <a:gd name="T37" fmla="*/ 1 h 4"/>
                <a:gd name="T38" fmla="*/ 6 w 7"/>
                <a:gd name="T39" fmla="*/ 1 h 4"/>
                <a:gd name="T40" fmla="*/ 7 w 7"/>
                <a:gd name="T41" fmla="*/ 1 h 4"/>
                <a:gd name="T42" fmla="*/ 6 w 7"/>
                <a:gd name="T43" fmla="*/ 2 h 4"/>
                <a:gd name="T44" fmla="*/ 4 w 7"/>
                <a:gd name="T45" fmla="*/ 3 h 4"/>
                <a:gd name="T46" fmla="*/ 4 w 7"/>
                <a:gd name="T47" fmla="*/ 2 h 4"/>
                <a:gd name="T48" fmla="*/ 2 w 7"/>
                <a:gd name="T49" fmla="*/ 2 h 4"/>
                <a:gd name="T50" fmla="*/ 2 w 7"/>
                <a:gd name="T51" fmla="*/ 2 h 4"/>
                <a:gd name="T52" fmla="*/ 2 w 7"/>
                <a:gd name="T53" fmla="*/ 2 h 4"/>
                <a:gd name="T54" fmla="*/ 0 w 7"/>
                <a:gd name="T5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1" name="Freeform 308">
              <a:extLst>
                <a:ext uri="{FF2B5EF4-FFF2-40B4-BE49-F238E27FC236}">
                  <a16:creationId xmlns:a16="http://schemas.microsoft.com/office/drawing/2014/main" id="{C97E2F92-1FB3-42FD-AC89-3A56326DF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8" y="2044"/>
              <a:ext cx="10" cy="4"/>
            </a:xfrm>
            <a:custGeom>
              <a:avLst/>
              <a:gdLst>
                <a:gd name="T0" fmla="*/ 1 w 5"/>
                <a:gd name="T1" fmla="*/ 2 h 2"/>
                <a:gd name="T2" fmla="*/ 1 w 5"/>
                <a:gd name="T3" fmla="*/ 2 h 2"/>
                <a:gd name="T4" fmla="*/ 0 w 5"/>
                <a:gd name="T5" fmla="*/ 0 h 2"/>
                <a:gd name="T6" fmla="*/ 1 w 5"/>
                <a:gd name="T7" fmla="*/ 0 h 2"/>
                <a:gd name="T8" fmla="*/ 2 w 5"/>
                <a:gd name="T9" fmla="*/ 0 h 2"/>
                <a:gd name="T10" fmla="*/ 2 w 5"/>
                <a:gd name="T11" fmla="*/ 0 h 2"/>
                <a:gd name="T12" fmla="*/ 2 w 5"/>
                <a:gd name="T13" fmla="*/ 0 h 2"/>
                <a:gd name="T14" fmla="*/ 3 w 5"/>
                <a:gd name="T15" fmla="*/ 1 h 2"/>
                <a:gd name="T16" fmla="*/ 4 w 5"/>
                <a:gd name="T17" fmla="*/ 1 h 2"/>
                <a:gd name="T18" fmla="*/ 4 w 5"/>
                <a:gd name="T19" fmla="*/ 1 h 2"/>
                <a:gd name="T20" fmla="*/ 4 w 5"/>
                <a:gd name="T21" fmla="*/ 1 h 2"/>
                <a:gd name="T22" fmla="*/ 5 w 5"/>
                <a:gd name="T23" fmla="*/ 1 h 2"/>
                <a:gd name="T24" fmla="*/ 5 w 5"/>
                <a:gd name="T25" fmla="*/ 1 h 2"/>
                <a:gd name="T26" fmla="*/ 5 w 5"/>
                <a:gd name="T27" fmla="*/ 2 h 2"/>
                <a:gd name="T28" fmla="*/ 3 w 5"/>
                <a:gd name="T29" fmla="*/ 1 h 2"/>
                <a:gd name="T30" fmla="*/ 3 w 5"/>
                <a:gd name="T31" fmla="*/ 1 h 2"/>
                <a:gd name="T32" fmla="*/ 2 w 5"/>
                <a:gd name="T33" fmla="*/ 1 h 2"/>
                <a:gd name="T34" fmla="*/ 1 w 5"/>
                <a:gd name="T35" fmla="*/ 2 h 2"/>
                <a:gd name="T36" fmla="*/ 1 w 5"/>
                <a:gd name="T37" fmla="*/ 2 h 2"/>
                <a:gd name="T38" fmla="*/ 1 w 5"/>
                <a:gd name="T39" fmla="*/ 0 h 2"/>
                <a:gd name="T40" fmla="*/ 1 w 5"/>
                <a:gd name="T41" fmla="*/ 0 h 2"/>
                <a:gd name="T42" fmla="*/ 1 w 5"/>
                <a:gd name="T43" fmla="*/ 1 h 2"/>
                <a:gd name="T44" fmla="*/ 1 w 5"/>
                <a:gd name="T45" fmla="*/ 1 h 2"/>
                <a:gd name="T46" fmla="*/ 1 w 5"/>
                <a:gd name="T47" fmla="*/ 0 h 2"/>
                <a:gd name="T48" fmla="*/ 1 w 5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2" name="Freeform 309">
              <a:extLst>
                <a:ext uri="{FF2B5EF4-FFF2-40B4-BE49-F238E27FC236}">
                  <a16:creationId xmlns:a16="http://schemas.microsoft.com/office/drawing/2014/main" id="{6291ECF6-BA24-46E7-8169-F36F6FB7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017"/>
              <a:ext cx="8" cy="5"/>
            </a:xfrm>
            <a:custGeom>
              <a:avLst/>
              <a:gdLst>
                <a:gd name="T0" fmla="*/ 2 w 4"/>
                <a:gd name="T1" fmla="*/ 2 h 2"/>
                <a:gd name="T2" fmla="*/ 0 w 4"/>
                <a:gd name="T3" fmla="*/ 1 h 2"/>
                <a:gd name="T4" fmla="*/ 0 w 4"/>
                <a:gd name="T5" fmla="*/ 0 h 2"/>
                <a:gd name="T6" fmla="*/ 0 w 4"/>
                <a:gd name="T7" fmla="*/ 0 h 2"/>
                <a:gd name="T8" fmla="*/ 1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1 h 2"/>
                <a:gd name="T16" fmla="*/ 1 w 4"/>
                <a:gd name="T17" fmla="*/ 1 h 2"/>
                <a:gd name="T18" fmla="*/ 2 w 4"/>
                <a:gd name="T19" fmla="*/ 1 h 2"/>
                <a:gd name="T20" fmla="*/ 3 w 4"/>
                <a:gd name="T21" fmla="*/ 0 h 2"/>
                <a:gd name="T22" fmla="*/ 4 w 4"/>
                <a:gd name="T23" fmla="*/ 0 h 2"/>
                <a:gd name="T24" fmla="*/ 4 w 4"/>
                <a:gd name="T25" fmla="*/ 0 h 2"/>
                <a:gd name="T26" fmla="*/ 2 w 4"/>
                <a:gd name="T2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3" name="Freeform 310">
              <a:extLst>
                <a:ext uri="{FF2B5EF4-FFF2-40B4-BE49-F238E27FC236}">
                  <a16:creationId xmlns:a16="http://schemas.microsoft.com/office/drawing/2014/main" id="{CBBF8E0E-9753-4A61-905A-3CC97B2F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007"/>
              <a:ext cx="19" cy="12"/>
            </a:xfrm>
            <a:custGeom>
              <a:avLst/>
              <a:gdLst>
                <a:gd name="T0" fmla="*/ 6 w 9"/>
                <a:gd name="T1" fmla="*/ 6 h 6"/>
                <a:gd name="T2" fmla="*/ 5 w 9"/>
                <a:gd name="T3" fmla="*/ 5 h 6"/>
                <a:gd name="T4" fmla="*/ 3 w 9"/>
                <a:gd name="T5" fmla="*/ 6 h 6"/>
                <a:gd name="T6" fmla="*/ 3 w 9"/>
                <a:gd name="T7" fmla="*/ 6 h 6"/>
                <a:gd name="T8" fmla="*/ 3 w 9"/>
                <a:gd name="T9" fmla="*/ 6 h 6"/>
                <a:gd name="T10" fmla="*/ 2 w 9"/>
                <a:gd name="T11" fmla="*/ 3 h 6"/>
                <a:gd name="T12" fmla="*/ 0 w 9"/>
                <a:gd name="T13" fmla="*/ 4 h 6"/>
                <a:gd name="T14" fmla="*/ 0 w 9"/>
                <a:gd name="T15" fmla="*/ 4 h 6"/>
                <a:gd name="T16" fmla="*/ 0 w 9"/>
                <a:gd name="T17" fmla="*/ 3 h 6"/>
                <a:gd name="T18" fmla="*/ 1 w 9"/>
                <a:gd name="T19" fmla="*/ 1 h 6"/>
                <a:gd name="T20" fmla="*/ 1 w 9"/>
                <a:gd name="T21" fmla="*/ 0 h 6"/>
                <a:gd name="T22" fmla="*/ 1 w 9"/>
                <a:gd name="T23" fmla="*/ 1 h 6"/>
                <a:gd name="T24" fmla="*/ 1 w 9"/>
                <a:gd name="T25" fmla="*/ 3 h 6"/>
                <a:gd name="T26" fmla="*/ 0 w 9"/>
                <a:gd name="T27" fmla="*/ 3 h 6"/>
                <a:gd name="T28" fmla="*/ 0 w 9"/>
                <a:gd name="T29" fmla="*/ 3 h 6"/>
                <a:gd name="T30" fmla="*/ 3 w 9"/>
                <a:gd name="T31" fmla="*/ 2 h 6"/>
                <a:gd name="T32" fmla="*/ 3 w 9"/>
                <a:gd name="T33" fmla="*/ 2 h 6"/>
                <a:gd name="T34" fmla="*/ 3 w 9"/>
                <a:gd name="T35" fmla="*/ 2 h 6"/>
                <a:gd name="T36" fmla="*/ 3 w 9"/>
                <a:gd name="T37" fmla="*/ 5 h 6"/>
                <a:gd name="T38" fmla="*/ 5 w 9"/>
                <a:gd name="T39" fmla="*/ 4 h 6"/>
                <a:gd name="T40" fmla="*/ 5 w 9"/>
                <a:gd name="T41" fmla="*/ 4 h 6"/>
                <a:gd name="T42" fmla="*/ 5 w 9"/>
                <a:gd name="T43" fmla="*/ 4 h 6"/>
                <a:gd name="T44" fmla="*/ 6 w 9"/>
                <a:gd name="T45" fmla="*/ 6 h 6"/>
                <a:gd name="T46" fmla="*/ 7 w 9"/>
                <a:gd name="T47" fmla="*/ 5 h 6"/>
                <a:gd name="T48" fmla="*/ 7 w 9"/>
                <a:gd name="T49" fmla="*/ 5 h 6"/>
                <a:gd name="T50" fmla="*/ 9 w 9"/>
                <a:gd name="T51" fmla="*/ 5 h 6"/>
                <a:gd name="T52" fmla="*/ 9 w 9"/>
                <a:gd name="T53" fmla="*/ 5 h 6"/>
                <a:gd name="T54" fmla="*/ 8 w 9"/>
                <a:gd name="T55" fmla="*/ 5 h 6"/>
                <a:gd name="T56" fmla="*/ 8 w 9"/>
                <a:gd name="T57" fmla="*/ 5 h 6"/>
                <a:gd name="T58" fmla="*/ 7 w 9"/>
                <a:gd name="T59" fmla="*/ 6 h 6"/>
                <a:gd name="T60" fmla="*/ 7 w 9"/>
                <a:gd name="T61" fmla="*/ 6 h 6"/>
                <a:gd name="T62" fmla="*/ 6 w 9"/>
                <a:gd name="T6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6" y="6"/>
                    <a:pt x="5" y="6"/>
                    <a:pt x="5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4" name="Freeform 311">
              <a:extLst>
                <a:ext uri="{FF2B5EF4-FFF2-40B4-BE49-F238E27FC236}">
                  <a16:creationId xmlns:a16="http://schemas.microsoft.com/office/drawing/2014/main" id="{28827B04-5F5B-4FE9-93C2-F556AFC3E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470"/>
              <a:ext cx="228" cy="233"/>
            </a:xfrm>
            <a:custGeom>
              <a:avLst/>
              <a:gdLst>
                <a:gd name="T0" fmla="*/ 41 w 112"/>
                <a:gd name="T1" fmla="*/ 55 h 114"/>
                <a:gd name="T2" fmla="*/ 60 w 112"/>
                <a:gd name="T3" fmla="*/ 69 h 114"/>
                <a:gd name="T4" fmla="*/ 76 w 112"/>
                <a:gd name="T5" fmla="*/ 85 h 114"/>
                <a:gd name="T6" fmla="*/ 101 w 112"/>
                <a:gd name="T7" fmla="*/ 112 h 114"/>
                <a:gd name="T8" fmla="*/ 104 w 112"/>
                <a:gd name="T9" fmla="*/ 114 h 114"/>
                <a:gd name="T10" fmla="*/ 106 w 112"/>
                <a:gd name="T11" fmla="*/ 112 h 114"/>
                <a:gd name="T12" fmla="*/ 112 w 112"/>
                <a:gd name="T13" fmla="*/ 105 h 114"/>
                <a:gd name="T14" fmla="*/ 101 w 112"/>
                <a:gd name="T15" fmla="*/ 89 h 114"/>
                <a:gd name="T16" fmla="*/ 88 w 112"/>
                <a:gd name="T17" fmla="*/ 69 h 114"/>
                <a:gd name="T18" fmla="*/ 57 w 112"/>
                <a:gd name="T19" fmla="*/ 33 h 114"/>
                <a:gd name="T20" fmla="*/ 37 w 112"/>
                <a:gd name="T21" fmla="*/ 18 h 114"/>
                <a:gd name="T22" fmla="*/ 12 w 112"/>
                <a:gd name="T23" fmla="*/ 2 h 114"/>
                <a:gd name="T24" fmla="*/ 7 w 112"/>
                <a:gd name="T25" fmla="*/ 0 h 114"/>
                <a:gd name="T26" fmla="*/ 0 w 112"/>
                <a:gd name="T27" fmla="*/ 19 h 114"/>
                <a:gd name="T28" fmla="*/ 6 w 112"/>
                <a:gd name="T29" fmla="*/ 29 h 114"/>
                <a:gd name="T30" fmla="*/ 22 w 112"/>
                <a:gd name="T31" fmla="*/ 39 h 114"/>
                <a:gd name="T32" fmla="*/ 41 w 112"/>
                <a:gd name="T33" fmla="*/ 5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14">
                  <a:moveTo>
                    <a:pt x="41" y="55"/>
                  </a:moveTo>
                  <a:cubicBezTo>
                    <a:pt x="47" y="60"/>
                    <a:pt x="54" y="64"/>
                    <a:pt x="60" y="69"/>
                  </a:cubicBezTo>
                  <a:cubicBezTo>
                    <a:pt x="66" y="74"/>
                    <a:pt x="71" y="80"/>
                    <a:pt x="76" y="85"/>
                  </a:cubicBezTo>
                  <a:cubicBezTo>
                    <a:pt x="84" y="94"/>
                    <a:pt x="93" y="103"/>
                    <a:pt x="101" y="112"/>
                  </a:cubicBezTo>
                  <a:cubicBezTo>
                    <a:pt x="102" y="113"/>
                    <a:pt x="103" y="114"/>
                    <a:pt x="104" y="114"/>
                  </a:cubicBezTo>
                  <a:cubicBezTo>
                    <a:pt x="105" y="114"/>
                    <a:pt x="105" y="113"/>
                    <a:pt x="106" y="112"/>
                  </a:cubicBezTo>
                  <a:cubicBezTo>
                    <a:pt x="108" y="110"/>
                    <a:pt x="110" y="107"/>
                    <a:pt x="112" y="105"/>
                  </a:cubicBezTo>
                  <a:cubicBezTo>
                    <a:pt x="109" y="99"/>
                    <a:pt x="106" y="94"/>
                    <a:pt x="101" y="89"/>
                  </a:cubicBezTo>
                  <a:cubicBezTo>
                    <a:pt x="98" y="85"/>
                    <a:pt x="91" y="73"/>
                    <a:pt x="88" y="69"/>
                  </a:cubicBezTo>
                  <a:cubicBezTo>
                    <a:pt x="74" y="57"/>
                    <a:pt x="70" y="46"/>
                    <a:pt x="57" y="33"/>
                  </a:cubicBezTo>
                  <a:cubicBezTo>
                    <a:pt x="51" y="27"/>
                    <a:pt x="44" y="22"/>
                    <a:pt x="37" y="18"/>
                  </a:cubicBezTo>
                  <a:cubicBezTo>
                    <a:pt x="28" y="13"/>
                    <a:pt x="20" y="7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2" y="1"/>
                    <a:pt x="0" y="15"/>
                    <a:pt x="0" y="19"/>
                  </a:cubicBezTo>
                  <a:cubicBezTo>
                    <a:pt x="0" y="24"/>
                    <a:pt x="2" y="27"/>
                    <a:pt x="6" y="29"/>
                  </a:cubicBezTo>
                  <a:cubicBezTo>
                    <a:pt x="12" y="33"/>
                    <a:pt x="17" y="35"/>
                    <a:pt x="22" y="39"/>
                  </a:cubicBezTo>
                  <a:cubicBezTo>
                    <a:pt x="29" y="44"/>
                    <a:pt x="34" y="50"/>
                    <a:pt x="41" y="55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5" name="Freeform 312">
              <a:extLst>
                <a:ext uri="{FF2B5EF4-FFF2-40B4-BE49-F238E27FC236}">
                  <a16:creationId xmlns:a16="http://schemas.microsoft.com/office/drawing/2014/main" id="{7E2BBC23-F62D-4718-8B8C-F3BF30EB9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476"/>
              <a:ext cx="98" cy="222"/>
            </a:xfrm>
            <a:custGeom>
              <a:avLst/>
              <a:gdLst>
                <a:gd name="T0" fmla="*/ 47 w 48"/>
                <a:gd name="T1" fmla="*/ 13 h 109"/>
                <a:gd name="T2" fmla="*/ 31 w 48"/>
                <a:gd name="T3" fmla="*/ 5 h 109"/>
                <a:gd name="T4" fmla="*/ 10 w 48"/>
                <a:gd name="T5" fmla="*/ 0 h 109"/>
                <a:gd name="T6" fmla="*/ 3 w 48"/>
                <a:gd name="T7" fmla="*/ 0 h 109"/>
                <a:gd name="T8" fmla="*/ 0 w 48"/>
                <a:gd name="T9" fmla="*/ 24 h 109"/>
                <a:gd name="T10" fmla="*/ 1 w 48"/>
                <a:gd name="T11" fmla="*/ 28 h 109"/>
                <a:gd name="T12" fmla="*/ 3 w 48"/>
                <a:gd name="T13" fmla="*/ 29 h 109"/>
                <a:gd name="T14" fmla="*/ 13 w 48"/>
                <a:gd name="T15" fmla="*/ 32 h 109"/>
                <a:gd name="T16" fmla="*/ 16 w 48"/>
                <a:gd name="T17" fmla="*/ 42 h 109"/>
                <a:gd name="T18" fmla="*/ 14 w 48"/>
                <a:gd name="T19" fmla="*/ 52 h 109"/>
                <a:gd name="T20" fmla="*/ 7 w 48"/>
                <a:gd name="T21" fmla="*/ 106 h 109"/>
                <a:gd name="T22" fmla="*/ 22 w 48"/>
                <a:gd name="T23" fmla="*/ 109 h 109"/>
                <a:gd name="T24" fmla="*/ 41 w 48"/>
                <a:gd name="T25" fmla="*/ 46 h 109"/>
                <a:gd name="T26" fmla="*/ 48 w 48"/>
                <a:gd name="T27" fmla="*/ 22 h 109"/>
                <a:gd name="T28" fmla="*/ 47 w 48"/>
                <a:gd name="T29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109">
                  <a:moveTo>
                    <a:pt x="47" y="13"/>
                  </a:moveTo>
                  <a:cubicBezTo>
                    <a:pt x="44" y="8"/>
                    <a:pt x="37" y="6"/>
                    <a:pt x="31" y="5"/>
                  </a:cubicBezTo>
                  <a:cubicBezTo>
                    <a:pt x="24" y="3"/>
                    <a:pt x="17" y="1"/>
                    <a:pt x="1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8"/>
                    <a:pt x="1" y="16"/>
                    <a:pt x="0" y="24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1" y="28"/>
                    <a:pt x="2" y="28"/>
                    <a:pt x="3" y="29"/>
                  </a:cubicBezTo>
                  <a:cubicBezTo>
                    <a:pt x="7" y="29"/>
                    <a:pt x="10" y="30"/>
                    <a:pt x="13" y="32"/>
                  </a:cubicBezTo>
                  <a:cubicBezTo>
                    <a:pt x="15" y="35"/>
                    <a:pt x="16" y="39"/>
                    <a:pt x="16" y="42"/>
                  </a:cubicBezTo>
                  <a:cubicBezTo>
                    <a:pt x="16" y="45"/>
                    <a:pt x="15" y="49"/>
                    <a:pt x="14" y="52"/>
                  </a:cubicBezTo>
                  <a:cubicBezTo>
                    <a:pt x="10" y="70"/>
                    <a:pt x="10" y="83"/>
                    <a:pt x="7" y="106"/>
                  </a:cubicBezTo>
                  <a:cubicBezTo>
                    <a:pt x="13" y="107"/>
                    <a:pt x="15" y="108"/>
                    <a:pt x="22" y="109"/>
                  </a:cubicBezTo>
                  <a:cubicBezTo>
                    <a:pt x="26" y="88"/>
                    <a:pt x="32" y="67"/>
                    <a:pt x="41" y="46"/>
                  </a:cubicBezTo>
                  <a:cubicBezTo>
                    <a:pt x="44" y="38"/>
                    <a:pt x="48" y="31"/>
                    <a:pt x="48" y="22"/>
                  </a:cubicBezTo>
                  <a:cubicBezTo>
                    <a:pt x="48" y="19"/>
                    <a:pt x="48" y="16"/>
                    <a:pt x="47" y="13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36" name="Freeform 313">
              <a:extLst>
                <a:ext uri="{FF2B5EF4-FFF2-40B4-BE49-F238E27FC236}">
                  <a16:creationId xmlns:a16="http://schemas.microsoft.com/office/drawing/2014/main" id="{8B325B62-4B59-48F7-B076-6C35BBBB1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688"/>
              <a:ext cx="110" cy="68"/>
            </a:xfrm>
            <a:custGeom>
              <a:avLst/>
              <a:gdLst>
                <a:gd name="T0" fmla="*/ 23 w 54"/>
                <a:gd name="T1" fmla="*/ 4 h 33"/>
                <a:gd name="T2" fmla="*/ 24 w 54"/>
                <a:gd name="T3" fmla="*/ 4 h 33"/>
                <a:gd name="T4" fmla="*/ 24 w 54"/>
                <a:gd name="T5" fmla="*/ 5 h 33"/>
                <a:gd name="T6" fmla="*/ 25 w 54"/>
                <a:gd name="T7" fmla="*/ 10 h 33"/>
                <a:gd name="T8" fmla="*/ 27 w 54"/>
                <a:gd name="T9" fmla="*/ 12 h 33"/>
                <a:gd name="T10" fmla="*/ 49 w 54"/>
                <a:gd name="T11" fmla="*/ 22 h 33"/>
                <a:gd name="T12" fmla="*/ 52 w 54"/>
                <a:gd name="T13" fmla="*/ 24 h 33"/>
                <a:gd name="T14" fmla="*/ 54 w 54"/>
                <a:gd name="T15" fmla="*/ 27 h 33"/>
                <a:gd name="T16" fmla="*/ 54 w 54"/>
                <a:gd name="T17" fmla="*/ 33 h 33"/>
                <a:gd name="T18" fmla="*/ 36 w 54"/>
                <a:gd name="T19" fmla="*/ 30 h 33"/>
                <a:gd name="T20" fmla="*/ 14 w 54"/>
                <a:gd name="T21" fmla="*/ 26 h 33"/>
                <a:gd name="T22" fmla="*/ 0 w 54"/>
                <a:gd name="T23" fmla="*/ 23 h 33"/>
                <a:gd name="T24" fmla="*/ 3 w 54"/>
                <a:gd name="T25" fmla="*/ 5 h 33"/>
                <a:gd name="T26" fmla="*/ 13 w 54"/>
                <a:gd name="T27" fmla="*/ 2 h 33"/>
                <a:gd name="T28" fmla="*/ 23 w 54"/>
                <a:gd name="T2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33">
                  <a:moveTo>
                    <a:pt x="23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7"/>
                    <a:pt x="24" y="9"/>
                    <a:pt x="25" y="10"/>
                  </a:cubicBezTo>
                  <a:cubicBezTo>
                    <a:pt x="25" y="11"/>
                    <a:pt x="26" y="12"/>
                    <a:pt x="27" y="12"/>
                  </a:cubicBezTo>
                  <a:cubicBezTo>
                    <a:pt x="33" y="17"/>
                    <a:pt x="42" y="18"/>
                    <a:pt x="49" y="22"/>
                  </a:cubicBezTo>
                  <a:cubicBezTo>
                    <a:pt x="50" y="22"/>
                    <a:pt x="52" y="23"/>
                    <a:pt x="52" y="24"/>
                  </a:cubicBezTo>
                  <a:cubicBezTo>
                    <a:pt x="53" y="24"/>
                    <a:pt x="53" y="26"/>
                    <a:pt x="54" y="27"/>
                  </a:cubicBezTo>
                  <a:cubicBezTo>
                    <a:pt x="54" y="29"/>
                    <a:pt x="54" y="31"/>
                    <a:pt x="54" y="33"/>
                  </a:cubicBezTo>
                  <a:cubicBezTo>
                    <a:pt x="48" y="33"/>
                    <a:pt x="42" y="31"/>
                    <a:pt x="36" y="30"/>
                  </a:cubicBezTo>
                  <a:cubicBezTo>
                    <a:pt x="28" y="28"/>
                    <a:pt x="21" y="27"/>
                    <a:pt x="14" y="26"/>
                  </a:cubicBezTo>
                  <a:cubicBezTo>
                    <a:pt x="9" y="25"/>
                    <a:pt x="5" y="24"/>
                    <a:pt x="0" y="23"/>
                  </a:cubicBezTo>
                  <a:cubicBezTo>
                    <a:pt x="1" y="17"/>
                    <a:pt x="2" y="11"/>
                    <a:pt x="3" y="5"/>
                  </a:cubicBezTo>
                  <a:cubicBezTo>
                    <a:pt x="5" y="0"/>
                    <a:pt x="9" y="1"/>
                    <a:pt x="13" y="2"/>
                  </a:cubicBezTo>
                  <a:cubicBezTo>
                    <a:pt x="16" y="2"/>
                    <a:pt x="20" y="3"/>
                    <a:pt x="23" y="4"/>
                  </a:cubicBezTo>
                  <a:close/>
                </a:path>
              </a:pathLst>
            </a:custGeom>
            <a:solidFill>
              <a:srgbClr val="442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6" name="Freeform 314">
              <a:extLst>
                <a:ext uri="{FF2B5EF4-FFF2-40B4-BE49-F238E27FC236}">
                  <a16:creationId xmlns:a16="http://schemas.microsoft.com/office/drawing/2014/main" id="{60A6680F-0F05-42A2-A952-13AB477C0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234"/>
              <a:ext cx="57" cy="122"/>
            </a:xfrm>
            <a:custGeom>
              <a:avLst/>
              <a:gdLst>
                <a:gd name="T0" fmla="*/ 14 w 28"/>
                <a:gd name="T1" fmla="*/ 2 h 60"/>
                <a:gd name="T2" fmla="*/ 13 w 28"/>
                <a:gd name="T3" fmla="*/ 1 h 60"/>
                <a:gd name="T4" fmla="*/ 11 w 28"/>
                <a:gd name="T5" fmla="*/ 1 h 60"/>
                <a:gd name="T6" fmla="*/ 0 w 28"/>
                <a:gd name="T7" fmla="*/ 4 h 60"/>
                <a:gd name="T8" fmla="*/ 2 w 28"/>
                <a:gd name="T9" fmla="*/ 11 h 60"/>
                <a:gd name="T10" fmla="*/ 9 w 28"/>
                <a:gd name="T11" fmla="*/ 45 h 60"/>
                <a:gd name="T12" fmla="*/ 15 w 28"/>
                <a:gd name="T13" fmla="*/ 56 h 60"/>
                <a:gd name="T14" fmla="*/ 17 w 28"/>
                <a:gd name="T15" fmla="*/ 59 h 60"/>
                <a:gd name="T16" fmla="*/ 21 w 28"/>
                <a:gd name="T17" fmla="*/ 59 h 60"/>
                <a:gd name="T18" fmla="*/ 26 w 28"/>
                <a:gd name="T19" fmla="*/ 57 h 60"/>
                <a:gd name="T20" fmla="*/ 27 w 28"/>
                <a:gd name="T21" fmla="*/ 56 h 60"/>
                <a:gd name="T22" fmla="*/ 28 w 28"/>
                <a:gd name="T23" fmla="*/ 54 h 60"/>
                <a:gd name="T24" fmla="*/ 20 w 28"/>
                <a:gd name="T25" fmla="*/ 15 h 60"/>
                <a:gd name="T26" fmla="*/ 14 w 28"/>
                <a:gd name="T27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60">
                  <a:moveTo>
                    <a:pt x="14" y="2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8" y="2"/>
                    <a:pt x="4" y="3"/>
                    <a:pt x="0" y="4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7" y="22"/>
                    <a:pt x="9" y="34"/>
                    <a:pt x="9" y="4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7"/>
                    <a:pt x="15" y="59"/>
                    <a:pt x="17" y="59"/>
                  </a:cubicBezTo>
                  <a:cubicBezTo>
                    <a:pt x="18" y="60"/>
                    <a:pt x="20" y="60"/>
                    <a:pt x="21" y="59"/>
                  </a:cubicBezTo>
                  <a:cubicBezTo>
                    <a:pt x="23" y="59"/>
                    <a:pt x="25" y="58"/>
                    <a:pt x="26" y="57"/>
                  </a:cubicBezTo>
                  <a:cubicBezTo>
                    <a:pt x="27" y="57"/>
                    <a:pt x="27" y="56"/>
                    <a:pt x="27" y="56"/>
                  </a:cubicBezTo>
                  <a:cubicBezTo>
                    <a:pt x="28" y="56"/>
                    <a:pt x="28" y="55"/>
                    <a:pt x="28" y="54"/>
                  </a:cubicBezTo>
                  <a:cubicBezTo>
                    <a:pt x="27" y="41"/>
                    <a:pt x="24" y="28"/>
                    <a:pt x="20" y="15"/>
                  </a:cubicBezTo>
                  <a:cubicBezTo>
                    <a:pt x="19" y="11"/>
                    <a:pt x="17" y="6"/>
                    <a:pt x="14" y="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7" name="Freeform 315">
              <a:extLst>
                <a:ext uri="{FF2B5EF4-FFF2-40B4-BE49-F238E27FC236}">
                  <a16:creationId xmlns:a16="http://schemas.microsoft.com/office/drawing/2014/main" id="{973520C0-4D12-43F7-AEB9-A85F3293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282"/>
              <a:ext cx="24" cy="33"/>
            </a:xfrm>
            <a:custGeom>
              <a:avLst/>
              <a:gdLst>
                <a:gd name="T0" fmla="*/ 10 w 12"/>
                <a:gd name="T1" fmla="*/ 2 h 16"/>
                <a:gd name="T2" fmla="*/ 9 w 12"/>
                <a:gd name="T3" fmla="*/ 1 h 16"/>
                <a:gd name="T4" fmla="*/ 7 w 12"/>
                <a:gd name="T5" fmla="*/ 3 h 16"/>
                <a:gd name="T6" fmla="*/ 6 w 12"/>
                <a:gd name="T7" fmla="*/ 1 h 16"/>
                <a:gd name="T8" fmla="*/ 3 w 12"/>
                <a:gd name="T9" fmla="*/ 0 h 16"/>
                <a:gd name="T10" fmla="*/ 4 w 12"/>
                <a:gd name="T11" fmla="*/ 4 h 16"/>
                <a:gd name="T12" fmla="*/ 2 w 12"/>
                <a:gd name="T13" fmla="*/ 9 h 16"/>
                <a:gd name="T14" fmla="*/ 1 w 12"/>
                <a:gd name="T15" fmla="*/ 13 h 16"/>
                <a:gd name="T16" fmla="*/ 4 w 12"/>
                <a:gd name="T17" fmla="*/ 15 h 16"/>
                <a:gd name="T18" fmla="*/ 11 w 12"/>
                <a:gd name="T19" fmla="*/ 10 h 16"/>
                <a:gd name="T20" fmla="*/ 12 w 12"/>
                <a:gd name="T21" fmla="*/ 7 h 16"/>
                <a:gd name="T22" fmla="*/ 10 w 12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6">
                  <a:moveTo>
                    <a:pt x="10" y="2"/>
                  </a:moveTo>
                  <a:cubicBezTo>
                    <a:pt x="10" y="2"/>
                    <a:pt x="10" y="1"/>
                    <a:pt x="9" y="1"/>
                  </a:cubicBezTo>
                  <a:cubicBezTo>
                    <a:pt x="8" y="1"/>
                    <a:pt x="8" y="3"/>
                    <a:pt x="7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4" y="2"/>
                    <a:pt x="5" y="3"/>
                    <a:pt x="4" y="4"/>
                  </a:cubicBezTo>
                  <a:cubicBezTo>
                    <a:pt x="4" y="6"/>
                    <a:pt x="3" y="7"/>
                    <a:pt x="2" y="9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0" y="15"/>
                    <a:pt x="2" y="16"/>
                    <a:pt x="4" y="15"/>
                  </a:cubicBezTo>
                  <a:cubicBezTo>
                    <a:pt x="7" y="14"/>
                    <a:pt x="9" y="12"/>
                    <a:pt x="11" y="10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2" y="6"/>
                    <a:pt x="11" y="4"/>
                    <a:pt x="10" y="2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8" name="Freeform 316">
              <a:extLst>
                <a:ext uri="{FF2B5EF4-FFF2-40B4-BE49-F238E27FC236}">
                  <a16:creationId xmlns:a16="http://schemas.microsoft.com/office/drawing/2014/main" id="{F14F6504-6AD9-4018-8A04-AE36539E3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128"/>
              <a:ext cx="98" cy="120"/>
            </a:xfrm>
            <a:custGeom>
              <a:avLst/>
              <a:gdLst>
                <a:gd name="T0" fmla="*/ 17 w 48"/>
                <a:gd name="T1" fmla="*/ 1 h 59"/>
                <a:gd name="T2" fmla="*/ 8 w 48"/>
                <a:gd name="T3" fmla="*/ 14 h 59"/>
                <a:gd name="T4" fmla="*/ 1 w 48"/>
                <a:gd name="T5" fmla="*/ 33 h 59"/>
                <a:gd name="T6" fmla="*/ 0 w 48"/>
                <a:gd name="T7" fmla="*/ 48 h 59"/>
                <a:gd name="T8" fmla="*/ 25 w 48"/>
                <a:gd name="T9" fmla="*/ 59 h 59"/>
                <a:gd name="T10" fmla="*/ 47 w 48"/>
                <a:gd name="T11" fmla="*/ 14 h 59"/>
                <a:gd name="T12" fmla="*/ 48 w 48"/>
                <a:gd name="T13" fmla="*/ 12 h 59"/>
                <a:gd name="T14" fmla="*/ 46 w 48"/>
                <a:gd name="T15" fmla="*/ 11 h 59"/>
                <a:gd name="T16" fmla="*/ 22 w 48"/>
                <a:gd name="T17" fmla="*/ 0 h 59"/>
                <a:gd name="T18" fmla="*/ 20 w 48"/>
                <a:gd name="T19" fmla="*/ 0 h 59"/>
                <a:gd name="T20" fmla="*/ 17 w 48"/>
                <a:gd name="T21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59">
                  <a:moveTo>
                    <a:pt x="17" y="1"/>
                  </a:moveTo>
                  <a:cubicBezTo>
                    <a:pt x="13" y="4"/>
                    <a:pt x="10" y="9"/>
                    <a:pt x="8" y="14"/>
                  </a:cubicBezTo>
                  <a:cubicBezTo>
                    <a:pt x="5" y="20"/>
                    <a:pt x="2" y="27"/>
                    <a:pt x="1" y="33"/>
                  </a:cubicBezTo>
                  <a:cubicBezTo>
                    <a:pt x="1" y="38"/>
                    <a:pt x="2" y="43"/>
                    <a:pt x="0" y="48"/>
                  </a:cubicBezTo>
                  <a:cubicBezTo>
                    <a:pt x="8" y="51"/>
                    <a:pt x="16" y="55"/>
                    <a:pt x="25" y="59"/>
                  </a:cubicBezTo>
                  <a:cubicBezTo>
                    <a:pt x="36" y="46"/>
                    <a:pt x="44" y="30"/>
                    <a:pt x="47" y="14"/>
                  </a:cubicBezTo>
                  <a:cubicBezTo>
                    <a:pt x="48" y="13"/>
                    <a:pt x="48" y="12"/>
                    <a:pt x="48" y="12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39" y="6"/>
                    <a:pt x="31" y="3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49" name="Freeform 317">
              <a:extLst>
                <a:ext uri="{FF2B5EF4-FFF2-40B4-BE49-F238E27FC236}">
                  <a16:creationId xmlns:a16="http://schemas.microsoft.com/office/drawing/2014/main" id="{D4B0497D-7896-4D54-A612-BECFC188A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01"/>
              <a:ext cx="158" cy="124"/>
            </a:xfrm>
            <a:custGeom>
              <a:avLst/>
              <a:gdLst>
                <a:gd name="T0" fmla="*/ 78 w 78"/>
                <a:gd name="T1" fmla="*/ 21 h 61"/>
                <a:gd name="T2" fmla="*/ 67 w 78"/>
                <a:gd name="T3" fmla="*/ 16 h 61"/>
                <a:gd name="T4" fmla="*/ 74 w 78"/>
                <a:gd name="T5" fmla="*/ 9 h 61"/>
                <a:gd name="T6" fmla="*/ 44 w 78"/>
                <a:gd name="T7" fmla="*/ 4 h 61"/>
                <a:gd name="T8" fmla="*/ 16 w 78"/>
                <a:gd name="T9" fmla="*/ 7 h 61"/>
                <a:gd name="T10" fmla="*/ 11 w 78"/>
                <a:gd name="T11" fmla="*/ 61 h 61"/>
                <a:gd name="T12" fmla="*/ 27 w 78"/>
                <a:gd name="T13" fmla="*/ 51 h 61"/>
                <a:gd name="T14" fmla="*/ 25 w 78"/>
                <a:gd name="T15" fmla="*/ 45 h 61"/>
                <a:gd name="T16" fmla="*/ 33 w 78"/>
                <a:gd name="T17" fmla="*/ 41 h 61"/>
                <a:gd name="T18" fmla="*/ 38 w 78"/>
                <a:gd name="T19" fmla="*/ 27 h 61"/>
                <a:gd name="T20" fmla="*/ 70 w 78"/>
                <a:gd name="T21" fmla="*/ 25 h 61"/>
                <a:gd name="T22" fmla="*/ 67 w 78"/>
                <a:gd name="T23" fmla="*/ 26 h 61"/>
                <a:gd name="T24" fmla="*/ 78 w 78"/>
                <a:gd name="T25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61">
                  <a:moveTo>
                    <a:pt x="78" y="21"/>
                  </a:moveTo>
                  <a:cubicBezTo>
                    <a:pt x="75" y="19"/>
                    <a:pt x="70" y="19"/>
                    <a:pt x="67" y="16"/>
                  </a:cubicBezTo>
                  <a:cubicBezTo>
                    <a:pt x="70" y="14"/>
                    <a:pt x="72" y="12"/>
                    <a:pt x="74" y="9"/>
                  </a:cubicBezTo>
                  <a:cubicBezTo>
                    <a:pt x="63" y="14"/>
                    <a:pt x="54" y="8"/>
                    <a:pt x="44" y="4"/>
                  </a:cubicBezTo>
                  <a:cubicBezTo>
                    <a:pt x="35" y="0"/>
                    <a:pt x="25" y="1"/>
                    <a:pt x="16" y="7"/>
                  </a:cubicBezTo>
                  <a:cubicBezTo>
                    <a:pt x="0" y="18"/>
                    <a:pt x="10" y="45"/>
                    <a:pt x="11" y="61"/>
                  </a:cubicBezTo>
                  <a:cubicBezTo>
                    <a:pt x="12" y="59"/>
                    <a:pt x="27" y="53"/>
                    <a:pt x="27" y="51"/>
                  </a:cubicBezTo>
                  <a:cubicBezTo>
                    <a:pt x="27" y="48"/>
                    <a:pt x="24" y="48"/>
                    <a:pt x="25" y="45"/>
                  </a:cubicBezTo>
                  <a:cubicBezTo>
                    <a:pt x="25" y="40"/>
                    <a:pt x="30" y="37"/>
                    <a:pt x="33" y="41"/>
                  </a:cubicBezTo>
                  <a:cubicBezTo>
                    <a:pt x="36" y="34"/>
                    <a:pt x="38" y="35"/>
                    <a:pt x="38" y="27"/>
                  </a:cubicBezTo>
                  <a:cubicBezTo>
                    <a:pt x="50" y="35"/>
                    <a:pt x="55" y="30"/>
                    <a:pt x="70" y="25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70" y="25"/>
                    <a:pt x="76" y="25"/>
                    <a:pt x="78" y="21"/>
                  </a:cubicBezTo>
                  <a:close/>
                </a:path>
              </a:pathLst>
            </a:custGeom>
            <a:solidFill>
              <a:srgbClr val="44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0" name="Freeform 318">
              <a:extLst>
                <a:ext uri="{FF2B5EF4-FFF2-40B4-BE49-F238E27FC236}">
                  <a16:creationId xmlns:a16="http://schemas.microsoft.com/office/drawing/2014/main" id="{8F1801D6-0524-40B4-AC76-73AD0F6C4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232"/>
              <a:ext cx="167" cy="316"/>
            </a:xfrm>
            <a:custGeom>
              <a:avLst/>
              <a:gdLst>
                <a:gd name="T0" fmla="*/ 77 w 82"/>
                <a:gd name="T1" fmla="*/ 123 h 155"/>
                <a:gd name="T2" fmla="*/ 74 w 82"/>
                <a:gd name="T3" fmla="*/ 93 h 155"/>
                <a:gd name="T4" fmla="*/ 72 w 82"/>
                <a:gd name="T5" fmla="*/ 38 h 155"/>
                <a:gd name="T6" fmla="*/ 71 w 82"/>
                <a:gd name="T7" fmla="*/ 16 h 155"/>
                <a:gd name="T8" fmla="*/ 60 w 82"/>
                <a:gd name="T9" fmla="*/ 10 h 155"/>
                <a:gd name="T10" fmla="*/ 56 w 82"/>
                <a:gd name="T11" fmla="*/ 9 h 155"/>
                <a:gd name="T12" fmla="*/ 53 w 82"/>
                <a:gd name="T13" fmla="*/ 8 h 155"/>
                <a:gd name="T14" fmla="*/ 36 w 82"/>
                <a:gd name="T15" fmla="*/ 1 h 155"/>
                <a:gd name="T16" fmla="*/ 33 w 82"/>
                <a:gd name="T17" fmla="*/ 0 h 155"/>
                <a:gd name="T18" fmla="*/ 31 w 82"/>
                <a:gd name="T19" fmla="*/ 2 h 155"/>
                <a:gd name="T20" fmla="*/ 15 w 82"/>
                <a:gd name="T21" fmla="*/ 37 h 155"/>
                <a:gd name="T22" fmla="*/ 4 w 82"/>
                <a:gd name="T23" fmla="*/ 131 h 155"/>
                <a:gd name="T24" fmla="*/ 82 w 82"/>
                <a:gd name="T25" fmla="*/ 155 h 155"/>
                <a:gd name="T26" fmla="*/ 77 w 82"/>
                <a:gd name="T27" fmla="*/ 12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55">
                  <a:moveTo>
                    <a:pt x="77" y="123"/>
                  </a:moveTo>
                  <a:cubicBezTo>
                    <a:pt x="75" y="105"/>
                    <a:pt x="74" y="111"/>
                    <a:pt x="74" y="93"/>
                  </a:cubicBezTo>
                  <a:cubicBezTo>
                    <a:pt x="75" y="75"/>
                    <a:pt x="74" y="56"/>
                    <a:pt x="72" y="38"/>
                  </a:cubicBezTo>
                  <a:cubicBezTo>
                    <a:pt x="72" y="31"/>
                    <a:pt x="71" y="23"/>
                    <a:pt x="71" y="16"/>
                  </a:cubicBezTo>
                  <a:cubicBezTo>
                    <a:pt x="70" y="13"/>
                    <a:pt x="62" y="10"/>
                    <a:pt x="60" y="10"/>
                  </a:cubicBezTo>
                  <a:cubicBezTo>
                    <a:pt x="59" y="10"/>
                    <a:pt x="57" y="9"/>
                    <a:pt x="56" y="9"/>
                  </a:cubicBezTo>
                  <a:cubicBezTo>
                    <a:pt x="55" y="8"/>
                    <a:pt x="54" y="8"/>
                    <a:pt x="53" y="8"/>
                  </a:cubicBezTo>
                  <a:cubicBezTo>
                    <a:pt x="47" y="5"/>
                    <a:pt x="41" y="3"/>
                    <a:pt x="36" y="1"/>
                  </a:cubicBezTo>
                  <a:cubicBezTo>
                    <a:pt x="35" y="1"/>
                    <a:pt x="34" y="0"/>
                    <a:pt x="33" y="0"/>
                  </a:cubicBezTo>
                  <a:cubicBezTo>
                    <a:pt x="32" y="1"/>
                    <a:pt x="32" y="1"/>
                    <a:pt x="31" y="2"/>
                  </a:cubicBezTo>
                  <a:cubicBezTo>
                    <a:pt x="21" y="10"/>
                    <a:pt x="18" y="24"/>
                    <a:pt x="15" y="37"/>
                  </a:cubicBezTo>
                  <a:cubicBezTo>
                    <a:pt x="5" y="81"/>
                    <a:pt x="0" y="85"/>
                    <a:pt x="4" y="131"/>
                  </a:cubicBezTo>
                  <a:cubicBezTo>
                    <a:pt x="29" y="135"/>
                    <a:pt x="56" y="154"/>
                    <a:pt x="82" y="155"/>
                  </a:cubicBezTo>
                  <a:cubicBezTo>
                    <a:pt x="81" y="155"/>
                    <a:pt x="78" y="126"/>
                    <a:pt x="77" y="12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1" name="Freeform 319">
              <a:extLst>
                <a:ext uri="{FF2B5EF4-FFF2-40B4-BE49-F238E27FC236}">
                  <a16:creationId xmlns:a16="http://schemas.microsoft.com/office/drawing/2014/main" id="{3008FE08-AB42-4A67-902A-FE4D2E410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272"/>
              <a:ext cx="183" cy="127"/>
            </a:xfrm>
            <a:custGeom>
              <a:avLst/>
              <a:gdLst>
                <a:gd name="T0" fmla="*/ 40 w 90"/>
                <a:gd name="T1" fmla="*/ 52 h 62"/>
                <a:gd name="T2" fmla="*/ 58 w 90"/>
                <a:gd name="T3" fmla="*/ 61 h 62"/>
                <a:gd name="T4" fmla="*/ 69 w 90"/>
                <a:gd name="T5" fmla="*/ 54 h 62"/>
                <a:gd name="T6" fmla="*/ 85 w 90"/>
                <a:gd name="T7" fmla="*/ 33 h 62"/>
                <a:gd name="T8" fmla="*/ 87 w 90"/>
                <a:gd name="T9" fmla="*/ 18 h 62"/>
                <a:gd name="T10" fmla="*/ 85 w 90"/>
                <a:gd name="T11" fmla="*/ 16 h 62"/>
                <a:gd name="T12" fmla="*/ 81 w 90"/>
                <a:gd name="T13" fmla="*/ 20 h 62"/>
                <a:gd name="T14" fmla="*/ 61 w 90"/>
                <a:gd name="T15" fmla="*/ 42 h 62"/>
                <a:gd name="T16" fmla="*/ 58 w 90"/>
                <a:gd name="T17" fmla="*/ 43 h 62"/>
                <a:gd name="T18" fmla="*/ 50 w 90"/>
                <a:gd name="T19" fmla="*/ 39 h 62"/>
                <a:gd name="T20" fmla="*/ 26 w 90"/>
                <a:gd name="T21" fmla="*/ 8 h 62"/>
                <a:gd name="T22" fmla="*/ 21 w 90"/>
                <a:gd name="T23" fmla="*/ 2 h 62"/>
                <a:gd name="T24" fmla="*/ 10 w 90"/>
                <a:gd name="T25" fmla="*/ 3 h 62"/>
                <a:gd name="T26" fmla="*/ 17 w 90"/>
                <a:gd name="T27" fmla="*/ 27 h 62"/>
                <a:gd name="T28" fmla="*/ 40 w 90"/>
                <a:gd name="T29" fmla="*/ 5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62">
                  <a:moveTo>
                    <a:pt x="40" y="52"/>
                  </a:moveTo>
                  <a:cubicBezTo>
                    <a:pt x="45" y="57"/>
                    <a:pt x="51" y="62"/>
                    <a:pt x="58" y="61"/>
                  </a:cubicBezTo>
                  <a:cubicBezTo>
                    <a:pt x="62" y="61"/>
                    <a:pt x="66" y="58"/>
                    <a:pt x="69" y="54"/>
                  </a:cubicBezTo>
                  <a:cubicBezTo>
                    <a:pt x="75" y="48"/>
                    <a:pt x="80" y="41"/>
                    <a:pt x="85" y="33"/>
                  </a:cubicBezTo>
                  <a:cubicBezTo>
                    <a:pt x="88" y="29"/>
                    <a:pt x="90" y="22"/>
                    <a:pt x="87" y="18"/>
                  </a:cubicBezTo>
                  <a:cubicBezTo>
                    <a:pt x="87" y="17"/>
                    <a:pt x="86" y="16"/>
                    <a:pt x="85" y="16"/>
                  </a:cubicBezTo>
                  <a:cubicBezTo>
                    <a:pt x="83" y="16"/>
                    <a:pt x="82" y="18"/>
                    <a:pt x="81" y="20"/>
                  </a:cubicBezTo>
                  <a:cubicBezTo>
                    <a:pt x="77" y="29"/>
                    <a:pt x="70" y="36"/>
                    <a:pt x="61" y="42"/>
                  </a:cubicBezTo>
                  <a:cubicBezTo>
                    <a:pt x="60" y="43"/>
                    <a:pt x="59" y="43"/>
                    <a:pt x="58" y="43"/>
                  </a:cubicBezTo>
                  <a:cubicBezTo>
                    <a:pt x="55" y="44"/>
                    <a:pt x="52" y="41"/>
                    <a:pt x="50" y="39"/>
                  </a:cubicBezTo>
                  <a:cubicBezTo>
                    <a:pt x="41" y="29"/>
                    <a:pt x="34" y="18"/>
                    <a:pt x="26" y="8"/>
                  </a:cubicBezTo>
                  <a:cubicBezTo>
                    <a:pt x="25" y="6"/>
                    <a:pt x="23" y="4"/>
                    <a:pt x="21" y="2"/>
                  </a:cubicBezTo>
                  <a:cubicBezTo>
                    <a:pt x="18" y="0"/>
                    <a:pt x="13" y="0"/>
                    <a:pt x="10" y="3"/>
                  </a:cubicBezTo>
                  <a:cubicBezTo>
                    <a:pt x="0" y="10"/>
                    <a:pt x="12" y="21"/>
                    <a:pt x="17" y="27"/>
                  </a:cubicBezTo>
                  <a:cubicBezTo>
                    <a:pt x="25" y="36"/>
                    <a:pt x="32" y="44"/>
                    <a:pt x="40" y="52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2" name="Freeform 320">
              <a:extLst>
                <a:ext uri="{FF2B5EF4-FFF2-40B4-BE49-F238E27FC236}">
                  <a16:creationId xmlns:a16="http://schemas.microsoft.com/office/drawing/2014/main" id="{DCE44B7A-C4FA-4B40-91FB-B55EEB49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682"/>
              <a:ext cx="124" cy="59"/>
            </a:xfrm>
            <a:custGeom>
              <a:avLst/>
              <a:gdLst>
                <a:gd name="T0" fmla="*/ 61 w 61"/>
                <a:gd name="T1" fmla="*/ 6 h 29"/>
                <a:gd name="T2" fmla="*/ 55 w 61"/>
                <a:gd name="T3" fmla="*/ 1 h 29"/>
                <a:gd name="T4" fmla="*/ 52 w 61"/>
                <a:gd name="T5" fmla="*/ 1 h 29"/>
                <a:gd name="T6" fmla="*/ 47 w 61"/>
                <a:gd name="T7" fmla="*/ 2 h 29"/>
                <a:gd name="T8" fmla="*/ 28 w 61"/>
                <a:gd name="T9" fmla="*/ 7 h 29"/>
                <a:gd name="T10" fmla="*/ 21 w 61"/>
                <a:gd name="T11" fmla="*/ 6 h 29"/>
                <a:gd name="T12" fmla="*/ 17 w 61"/>
                <a:gd name="T13" fmla="*/ 1 h 29"/>
                <a:gd name="T14" fmla="*/ 16 w 61"/>
                <a:gd name="T15" fmla="*/ 1 h 29"/>
                <a:gd name="T16" fmla="*/ 15 w 61"/>
                <a:gd name="T17" fmla="*/ 1 h 29"/>
                <a:gd name="T18" fmla="*/ 5 w 61"/>
                <a:gd name="T19" fmla="*/ 6 h 29"/>
                <a:gd name="T20" fmla="*/ 1 w 61"/>
                <a:gd name="T21" fmla="*/ 10 h 29"/>
                <a:gd name="T22" fmla="*/ 3 w 61"/>
                <a:gd name="T23" fmla="*/ 16 h 29"/>
                <a:gd name="T24" fmla="*/ 13 w 61"/>
                <a:gd name="T25" fmla="*/ 28 h 29"/>
                <a:gd name="T26" fmla="*/ 15 w 61"/>
                <a:gd name="T27" fmla="*/ 29 h 29"/>
                <a:gd name="T28" fmla="*/ 17 w 61"/>
                <a:gd name="T29" fmla="*/ 29 h 29"/>
                <a:gd name="T30" fmla="*/ 53 w 61"/>
                <a:gd name="T31" fmla="*/ 13 h 29"/>
                <a:gd name="T32" fmla="*/ 61 w 61"/>
                <a:gd name="T33" fmla="*/ 7 h 29"/>
                <a:gd name="T34" fmla="*/ 61 w 61"/>
                <a:gd name="T35" fmla="*/ 7 h 29"/>
                <a:gd name="T36" fmla="*/ 61 w 61"/>
                <a:gd name="T37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29">
                  <a:moveTo>
                    <a:pt x="61" y="6"/>
                  </a:moveTo>
                  <a:cubicBezTo>
                    <a:pt x="59" y="4"/>
                    <a:pt x="57" y="2"/>
                    <a:pt x="55" y="1"/>
                  </a:cubicBezTo>
                  <a:cubicBezTo>
                    <a:pt x="54" y="1"/>
                    <a:pt x="53" y="1"/>
                    <a:pt x="52" y="1"/>
                  </a:cubicBezTo>
                  <a:cubicBezTo>
                    <a:pt x="50" y="0"/>
                    <a:pt x="48" y="1"/>
                    <a:pt x="47" y="2"/>
                  </a:cubicBezTo>
                  <a:cubicBezTo>
                    <a:pt x="41" y="4"/>
                    <a:pt x="35" y="6"/>
                    <a:pt x="28" y="7"/>
                  </a:cubicBezTo>
                  <a:cubicBezTo>
                    <a:pt x="26" y="7"/>
                    <a:pt x="23" y="8"/>
                    <a:pt x="21" y="6"/>
                  </a:cubicBezTo>
                  <a:cubicBezTo>
                    <a:pt x="19" y="5"/>
                    <a:pt x="19" y="3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2"/>
                    <a:pt x="9" y="4"/>
                    <a:pt x="5" y="6"/>
                  </a:cubicBezTo>
                  <a:cubicBezTo>
                    <a:pt x="4" y="7"/>
                    <a:pt x="1" y="8"/>
                    <a:pt x="1" y="10"/>
                  </a:cubicBezTo>
                  <a:cubicBezTo>
                    <a:pt x="0" y="12"/>
                    <a:pt x="2" y="15"/>
                    <a:pt x="3" y="16"/>
                  </a:cubicBezTo>
                  <a:cubicBezTo>
                    <a:pt x="5" y="21"/>
                    <a:pt x="9" y="25"/>
                    <a:pt x="13" y="28"/>
                  </a:cubicBezTo>
                  <a:cubicBezTo>
                    <a:pt x="14" y="28"/>
                    <a:pt x="14" y="29"/>
                    <a:pt x="15" y="29"/>
                  </a:cubicBezTo>
                  <a:cubicBezTo>
                    <a:pt x="15" y="29"/>
                    <a:pt x="16" y="29"/>
                    <a:pt x="17" y="29"/>
                  </a:cubicBezTo>
                  <a:cubicBezTo>
                    <a:pt x="29" y="25"/>
                    <a:pt x="41" y="19"/>
                    <a:pt x="53" y="13"/>
                  </a:cubicBezTo>
                  <a:cubicBezTo>
                    <a:pt x="56" y="11"/>
                    <a:pt x="58" y="9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lnTo>
                    <a:pt x="61" y="6"/>
                  </a:lnTo>
                  <a:close/>
                </a:path>
              </a:pathLst>
            </a:custGeom>
            <a:solidFill>
              <a:srgbClr val="442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3" name="Freeform 321">
              <a:extLst>
                <a:ext uri="{FF2B5EF4-FFF2-40B4-BE49-F238E27FC236}">
                  <a16:creationId xmlns:a16="http://schemas.microsoft.com/office/drawing/2014/main" id="{7DCBB363-CB70-4AC7-9A9F-805A316A6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2391"/>
              <a:ext cx="224" cy="167"/>
            </a:xfrm>
            <a:custGeom>
              <a:avLst/>
              <a:gdLst>
                <a:gd name="T0" fmla="*/ 110 w 110"/>
                <a:gd name="T1" fmla="*/ 38 h 82"/>
                <a:gd name="T2" fmla="*/ 106 w 110"/>
                <a:gd name="T3" fmla="*/ 36 h 82"/>
                <a:gd name="T4" fmla="*/ 76 w 110"/>
                <a:gd name="T5" fmla="*/ 31 h 82"/>
                <a:gd name="T6" fmla="*/ 56 w 110"/>
                <a:gd name="T7" fmla="*/ 14 h 82"/>
                <a:gd name="T8" fmla="*/ 55 w 110"/>
                <a:gd name="T9" fmla="*/ 0 h 82"/>
                <a:gd name="T10" fmla="*/ 49 w 110"/>
                <a:gd name="T11" fmla="*/ 2 h 82"/>
                <a:gd name="T12" fmla="*/ 24 w 110"/>
                <a:gd name="T13" fmla="*/ 15 h 82"/>
                <a:gd name="T14" fmla="*/ 5 w 110"/>
                <a:gd name="T15" fmla="*/ 36 h 82"/>
                <a:gd name="T16" fmla="*/ 1 w 110"/>
                <a:gd name="T17" fmla="*/ 48 h 82"/>
                <a:gd name="T18" fmla="*/ 7 w 110"/>
                <a:gd name="T19" fmla="*/ 68 h 82"/>
                <a:gd name="T20" fmla="*/ 20 w 110"/>
                <a:gd name="T21" fmla="*/ 72 h 82"/>
                <a:gd name="T22" fmla="*/ 74 w 110"/>
                <a:gd name="T23" fmla="*/ 79 h 82"/>
                <a:gd name="T24" fmla="*/ 90 w 110"/>
                <a:gd name="T25" fmla="*/ 81 h 82"/>
                <a:gd name="T26" fmla="*/ 95 w 110"/>
                <a:gd name="T27" fmla="*/ 81 h 82"/>
                <a:gd name="T28" fmla="*/ 97 w 110"/>
                <a:gd name="T29" fmla="*/ 77 h 82"/>
                <a:gd name="T30" fmla="*/ 109 w 110"/>
                <a:gd name="T31" fmla="*/ 39 h 82"/>
                <a:gd name="T32" fmla="*/ 110 w 110"/>
                <a:gd name="T33" fmla="*/ 3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82">
                  <a:moveTo>
                    <a:pt x="110" y="38"/>
                  </a:moveTo>
                  <a:cubicBezTo>
                    <a:pt x="110" y="37"/>
                    <a:pt x="108" y="36"/>
                    <a:pt x="106" y="36"/>
                  </a:cubicBezTo>
                  <a:cubicBezTo>
                    <a:pt x="97" y="36"/>
                    <a:pt x="87" y="34"/>
                    <a:pt x="76" y="31"/>
                  </a:cubicBezTo>
                  <a:cubicBezTo>
                    <a:pt x="67" y="29"/>
                    <a:pt x="63" y="20"/>
                    <a:pt x="56" y="14"/>
                  </a:cubicBezTo>
                  <a:cubicBezTo>
                    <a:pt x="54" y="12"/>
                    <a:pt x="58" y="0"/>
                    <a:pt x="55" y="0"/>
                  </a:cubicBezTo>
                  <a:cubicBezTo>
                    <a:pt x="53" y="0"/>
                    <a:pt x="51" y="1"/>
                    <a:pt x="49" y="2"/>
                  </a:cubicBezTo>
                  <a:cubicBezTo>
                    <a:pt x="41" y="5"/>
                    <a:pt x="32" y="9"/>
                    <a:pt x="24" y="15"/>
                  </a:cubicBezTo>
                  <a:cubicBezTo>
                    <a:pt x="16" y="20"/>
                    <a:pt x="9" y="27"/>
                    <a:pt x="5" y="36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5"/>
                    <a:pt x="1" y="64"/>
                    <a:pt x="7" y="68"/>
                  </a:cubicBezTo>
                  <a:cubicBezTo>
                    <a:pt x="11" y="71"/>
                    <a:pt x="15" y="71"/>
                    <a:pt x="20" y="72"/>
                  </a:cubicBezTo>
                  <a:cubicBezTo>
                    <a:pt x="38" y="74"/>
                    <a:pt x="56" y="77"/>
                    <a:pt x="74" y="79"/>
                  </a:cubicBezTo>
                  <a:cubicBezTo>
                    <a:pt x="79" y="80"/>
                    <a:pt x="84" y="80"/>
                    <a:pt x="90" y="81"/>
                  </a:cubicBezTo>
                  <a:cubicBezTo>
                    <a:pt x="91" y="81"/>
                    <a:pt x="93" y="82"/>
                    <a:pt x="95" y="81"/>
                  </a:cubicBezTo>
                  <a:cubicBezTo>
                    <a:pt x="96" y="80"/>
                    <a:pt x="97" y="78"/>
                    <a:pt x="97" y="77"/>
                  </a:cubicBezTo>
                  <a:cubicBezTo>
                    <a:pt x="101" y="64"/>
                    <a:pt x="105" y="52"/>
                    <a:pt x="109" y="39"/>
                  </a:cubicBezTo>
                  <a:cubicBezTo>
                    <a:pt x="110" y="39"/>
                    <a:pt x="110" y="38"/>
                    <a:pt x="110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4" name="Freeform 322">
              <a:extLst>
                <a:ext uri="{FF2B5EF4-FFF2-40B4-BE49-F238E27FC236}">
                  <a16:creationId xmlns:a16="http://schemas.microsoft.com/office/drawing/2014/main" id="{90874591-3AC4-4DDD-B250-4AA8AB6F2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698"/>
              <a:ext cx="32" cy="39"/>
            </a:xfrm>
            <a:custGeom>
              <a:avLst/>
              <a:gdLst>
                <a:gd name="T0" fmla="*/ 12 w 16"/>
                <a:gd name="T1" fmla="*/ 6 h 19"/>
                <a:gd name="T2" fmla="*/ 10 w 16"/>
                <a:gd name="T3" fmla="*/ 2 h 19"/>
                <a:gd name="T4" fmla="*/ 1 w 16"/>
                <a:gd name="T5" fmla="*/ 1 h 19"/>
                <a:gd name="T6" fmla="*/ 0 w 16"/>
                <a:gd name="T7" fmla="*/ 2 h 19"/>
                <a:gd name="T8" fmla="*/ 1 w 16"/>
                <a:gd name="T9" fmla="*/ 3 h 19"/>
                <a:gd name="T10" fmla="*/ 9 w 16"/>
                <a:gd name="T11" fmla="*/ 19 h 19"/>
                <a:gd name="T12" fmla="*/ 13 w 16"/>
                <a:gd name="T13" fmla="*/ 19 h 19"/>
                <a:gd name="T14" fmla="*/ 15 w 16"/>
                <a:gd name="T15" fmla="*/ 17 h 19"/>
                <a:gd name="T16" fmla="*/ 12 w 16"/>
                <a:gd name="T1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9">
                  <a:moveTo>
                    <a:pt x="12" y="6"/>
                  </a:moveTo>
                  <a:cubicBezTo>
                    <a:pt x="12" y="5"/>
                    <a:pt x="11" y="3"/>
                    <a:pt x="10" y="2"/>
                  </a:cubicBezTo>
                  <a:cubicBezTo>
                    <a:pt x="7" y="0"/>
                    <a:pt x="4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7"/>
                    <a:pt x="9" y="13"/>
                    <a:pt x="9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8"/>
                    <a:pt x="15" y="19"/>
                    <a:pt x="15" y="17"/>
                  </a:cubicBezTo>
                  <a:cubicBezTo>
                    <a:pt x="16" y="14"/>
                    <a:pt x="13" y="9"/>
                    <a:pt x="12" y="6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5" name="Freeform 323">
              <a:extLst>
                <a:ext uri="{FF2B5EF4-FFF2-40B4-BE49-F238E27FC236}">
                  <a16:creationId xmlns:a16="http://schemas.microsoft.com/office/drawing/2014/main" id="{91800905-DD5C-46AE-B504-9A4EC320E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550"/>
              <a:ext cx="26" cy="150"/>
            </a:xfrm>
            <a:custGeom>
              <a:avLst/>
              <a:gdLst>
                <a:gd name="T0" fmla="*/ 12 w 13"/>
                <a:gd name="T1" fmla="*/ 40 h 74"/>
                <a:gd name="T2" fmla="*/ 12 w 13"/>
                <a:gd name="T3" fmla="*/ 12 h 74"/>
                <a:gd name="T4" fmla="*/ 3 w 13"/>
                <a:gd name="T5" fmla="*/ 8 h 74"/>
                <a:gd name="T6" fmla="*/ 3 w 13"/>
                <a:gd name="T7" fmla="*/ 68 h 74"/>
                <a:gd name="T8" fmla="*/ 4 w 13"/>
                <a:gd name="T9" fmla="*/ 72 h 74"/>
                <a:gd name="T10" fmla="*/ 13 w 13"/>
                <a:gd name="T11" fmla="*/ 73 h 74"/>
                <a:gd name="T12" fmla="*/ 12 w 13"/>
                <a:gd name="T1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4">
                  <a:moveTo>
                    <a:pt x="12" y="40"/>
                  </a:moveTo>
                  <a:cubicBezTo>
                    <a:pt x="11" y="31"/>
                    <a:pt x="12" y="21"/>
                    <a:pt x="12" y="12"/>
                  </a:cubicBezTo>
                  <a:cubicBezTo>
                    <a:pt x="12" y="5"/>
                    <a:pt x="4" y="0"/>
                    <a:pt x="3" y="8"/>
                  </a:cubicBezTo>
                  <a:cubicBezTo>
                    <a:pt x="0" y="28"/>
                    <a:pt x="2" y="48"/>
                    <a:pt x="3" y="68"/>
                  </a:cubicBezTo>
                  <a:cubicBezTo>
                    <a:pt x="3" y="69"/>
                    <a:pt x="3" y="71"/>
                    <a:pt x="4" y="72"/>
                  </a:cubicBezTo>
                  <a:cubicBezTo>
                    <a:pt x="6" y="74"/>
                    <a:pt x="10" y="72"/>
                    <a:pt x="13" y="73"/>
                  </a:cubicBezTo>
                  <a:cubicBezTo>
                    <a:pt x="12" y="73"/>
                    <a:pt x="12" y="43"/>
                    <a:pt x="12" y="4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6" name="Freeform 324">
              <a:extLst>
                <a:ext uri="{FF2B5EF4-FFF2-40B4-BE49-F238E27FC236}">
                  <a16:creationId xmlns:a16="http://schemas.microsoft.com/office/drawing/2014/main" id="{40AD77F4-8E52-4218-8592-9ADA4A618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323"/>
              <a:ext cx="234" cy="253"/>
            </a:xfrm>
            <a:custGeom>
              <a:avLst/>
              <a:gdLst>
                <a:gd name="T0" fmla="*/ 34 w 115"/>
                <a:gd name="T1" fmla="*/ 106 h 124"/>
                <a:gd name="T2" fmla="*/ 31 w 115"/>
                <a:gd name="T3" fmla="*/ 104 h 124"/>
                <a:gd name="T4" fmla="*/ 28 w 115"/>
                <a:gd name="T5" fmla="*/ 99 h 124"/>
                <a:gd name="T6" fmla="*/ 14 w 115"/>
                <a:gd name="T7" fmla="*/ 3 h 124"/>
                <a:gd name="T8" fmla="*/ 13 w 115"/>
                <a:gd name="T9" fmla="*/ 0 h 124"/>
                <a:gd name="T10" fmla="*/ 10 w 115"/>
                <a:gd name="T11" fmla="*/ 0 h 124"/>
                <a:gd name="T12" fmla="*/ 3 w 115"/>
                <a:gd name="T13" fmla="*/ 0 h 124"/>
                <a:gd name="T14" fmla="*/ 0 w 115"/>
                <a:gd name="T15" fmla="*/ 0 h 124"/>
                <a:gd name="T16" fmla="*/ 0 w 115"/>
                <a:gd name="T17" fmla="*/ 2 h 124"/>
                <a:gd name="T18" fmla="*/ 0 w 115"/>
                <a:gd name="T19" fmla="*/ 18 h 124"/>
                <a:gd name="T20" fmla="*/ 2 w 115"/>
                <a:gd name="T21" fmla="*/ 37 h 124"/>
                <a:gd name="T22" fmla="*/ 5 w 115"/>
                <a:gd name="T23" fmla="*/ 59 h 124"/>
                <a:gd name="T24" fmla="*/ 9 w 115"/>
                <a:gd name="T25" fmla="*/ 78 h 124"/>
                <a:gd name="T26" fmla="*/ 16 w 115"/>
                <a:gd name="T27" fmla="*/ 110 h 124"/>
                <a:gd name="T28" fmla="*/ 18 w 115"/>
                <a:gd name="T29" fmla="*/ 116 h 124"/>
                <a:gd name="T30" fmla="*/ 24 w 115"/>
                <a:gd name="T31" fmla="*/ 118 h 124"/>
                <a:gd name="T32" fmla="*/ 100 w 115"/>
                <a:gd name="T33" fmla="*/ 123 h 124"/>
                <a:gd name="T34" fmla="*/ 113 w 115"/>
                <a:gd name="T35" fmla="*/ 120 h 124"/>
                <a:gd name="T36" fmla="*/ 114 w 115"/>
                <a:gd name="T37" fmla="*/ 112 h 124"/>
                <a:gd name="T38" fmla="*/ 106 w 115"/>
                <a:gd name="T39" fmla="*/ 111 h 124"/>
                <a:gd name="T40" fmla="*/ 82 w 115"/>
                <a:gd name="T41" fmla="*/ 110 h 124"/>
                <a:gd name="T42" fmla="*/ 34 w 115"/>
                <a:gd name="T43" fmla="*/ 10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24">
                  <a:moveTo>
                    <a:pt x="34" y="106"/>
                  </a:moveTo>
                  <a:cubicBezTo>
                    <a:pt x="33" y="105"/>
                    <a:pt x="32" y="105"/>
                    <a:pt x="31" y="104"/>
                  </a:cubicBezTo>
                  <a:cubicBezTo>
                    <a:pt x="29" y="103"/>
                    <a:pt x="28" y="101"/>
                    <a:pt x="28" y="99"/>
                  </a:cubicBezTo>
                  <a:cubicBezTo>
                    <a:pt x="22" y="67"/>
                    <a:pt x="17" y="35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7"/>
                    <a:pt x="0" y="13"/>
                    <a:pt x="0" y="18"/>
                  </a:cubicBezTo>
                  <a:cubicBezTo>
                    <a:pt x="1" y="24"/>
                    <a:pt x="2" y="30"/>
                    <a:pt x="2" y="37"/>
                  </a:cubicBezTo>
                  <a:cubicBezTo>
                    <a:pt x="3" y="44"/>
                    <a:pt x="4" y="52"/>
                    <a:pt x="5" y="59"/>
                  </a:cubicBezTo>
                  <a:cubicBezTo>
                    <a:pt x="6" y="66"/>
                    <a:pt x="7" y="72"/>
                    <a:pt x="9" y="78"/>
                  </a:cubicBezTo>
                  <a:cubicBezTo>
                    <a:pt x="11" y="89"/>
                    <a:pt x="13" y="100"/>
                    <a:pt x="16" y="110"/>
                  </a:cubicBezTo>
                  <a:cubicBezTo>
                    <a:pt x="16" y="112"/>
                    <a:pt x="17" y="114"/>
                    <a:pt x="18" y="116"/>
                  </a:cubicBezTo>
                  <a:cubicBezTo>
                    <a:pt x="20" y="117"/>
                    <a:pt x="22" y="117"/>
                    <a:pt x="24" y="118"/>
                  </a:cubicBezTo>
                  <a:cubicBezTo>
                    <a:pt x="49" y="120"/>
                    <a:pt x="75" y="122"/>
                    <a:pt x="100" y="123"/>
                  </a:cubicBezTo>
                  <a:cubicBezTo>
                    <a:pt x="105" y="124"/>
                    <a:pt x="110" y="124"/>
                    <a:pt x="113" y="120"/>
                  </a:cubicBezTo>
                  <a:cubicBezTo>
                    <a:pt x="114" y="118"/>
                    <a:pt x="115" y="114"/>
                    <a:pt x="114" y="112"/>
                  </a:cubicBezTo>
                  <a:cubicBezTo>
                    <a:pt x="112" y="110"/>
                    <a:pt x="109" y="111"/>
                    <a:pt x="106" y="111"/>
                  </a:cubicBezTo>
                  <a:cubicBezTo>
                    <a:pt x="98" y="111"/>
                    <a:pt x="90" y="110"/>
                    <a:pt x="82" y="110"/>
                  </a:cubicBezTo>
                  <a:cubicBezTo>
                    <a:pt x="66" y="109"/>
                    <a:pt x="50" y="107"/>
                    <a:pt x="34" y="106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7" name="Freeform 325">
              <a:extLst>
                <a:ext uri="{FF2B5EF4-FFF2-40B4-BE49-F238E27FC236}">
                  <a16:creationId xmlns:a16="http://schemas.microsoft.com/office/drawing/2014/main" id="{899031EA-A9B2-4D4D-B183-BF4ADC360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90"/>
              <a:ext cx="142" cy="61"/>
            </a:xfrm>
            <a:custGeom>
              <a:avLst/>
              <a:gdLst>
                <a:gd name="T0" fmla="*/ 68 w 70"/>
                <a:gd name="T1" fmla="*/ 19 h 30"/>
                <a:gd name="T2" fmla="*/ 65 w 70"/>
                <a:gd name="T3" fmla="*/ 10 h 30"/>
                <a:gd name="T4" fmla="*/ 55 w 70"/>
                <a:gd name="T5" fmla="*/ 5 h 30"/>
                <a:gd name="T6" fmla="*/ 34 w 70"/>
                <a:gd name="T7" fmla="*/ 2 h 30"/>
                <a:gd name="T8" fmla="*/ 13 w 70"/>
                <a:gd name="T9" fmla="*/ 3 h 30"/>
                <a:gd name="T10" fmla="*/ 0 w 70"/>
                <a:gd name="T11" fmla="*/ 24 h 30"/>
                <a:gd name="T12" fmla="*/ 7 w 70"/>
                <a:gd name="T13" fmla="*/ 25 h 30"/>
                <a:gd name="T14" fmla="*/ 17 w 70"/>
                <a:gd name="T15" fmla="*/ 10 h 30"/>
                <a:gd name="T16" fmla="*/ 28 w 70"/>
                <a:gd name="T17" fmla="*/ 8 h 30"/>
                <a:gd name="T18" fmla="*/ 43 w 70"/>
                <a:gd name="T19" fmla="*/ 8 h 30"/>
                <a:gd name="T20" fmla="*/ 58 w 70"/>
                <a:gd name="T21" fmla="*/ 12 h 30"/>
                <a:gd name="T22" fmla="*/ 62 w 70"/>
                <a:gd name="T23" fmla="*/ 27 h 30"/>
                <a:gd name="T24" fmla="*/ 68 w 70"/>
                <a:gd name="T2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30">
                  <a:moveTo>
                    <a:pt x="68" y="19"/>
                  </a:moveTo>
                  <a:cubicBezTo>
                    <a:pt x="68" y="16"/>
                    <a:pt x="67" y="13"/>
                    <a:pt x="65" y="10"/>
                  </a:cubicBezTo>
                  <a:cubicBezTo>
                    <a:pt x="63" y="7"/>
                    <a:pt x="59" y="6"/>
                    <a:pt x="55" y="5"/>
                  </a:cubicBezTo>
                  <a:cubicBezTo>
                    <a:pt x="48" y="4"/>
                    <a:pt x="41" y="3"/>
                    <a:pt x="34" y="2"/>
                  </a:cubicBezTo>
                  <a:cubicBezTo>
                    <a:pt x="27" y="1"/>
                    <a:pt x="19" y="0"/>
                    <a:pt x="13" y="3"/>
                  </a:cubicBezTo>
                  <a:cubicBezTo>
                    <a:pt x="5" y="7"/>
                    <a:pt x="2" y="16"/>
                    <a:pt x="0" y="24"/>
                  </a:cubicBezTo>
                  <a:cubicBezTo>
                    <a:pt x="2" y="25"/>
                    <a:pt x="4" y="25"/>
                    <a:pt x="7" y="25"/>
                  </a:cubicBezTo>
                  <a:cubicBezTo>
                    <a:pt x="9" y="19"/>
                    <a:pt x="12" y="13"/>
                    <a:pt x="17" y="10"/>
                  </a:cubicBezTo>
                  <a:cubicBezTo>
                    <a:pt x="21" y="8"/>
                    <a:pt x="25" y="8"/>
                    <a:pt x="28" y="8"/>
                  </a:cubicBezTo>
                  <a:cubicBezTo>
                    <a:pt x="33" y="8"/>
                    <a:pt x="38" y="8"/>
                    <a:pt x="43" y="8"/>
                  </a:cubicBezTo>
                  <a:cubicBezTo>
                    <a:pt x="48" y="8"/>
                    <a:pt x="54" y="8"/>
                    <a:pt x="58" y="12"/>
                  </a:cubicBezTo>
                  <a:cubicBezTo>
                    <a:pt x="62" y="16"/>
                    <a:pt x="62" y="22"/>
                    <a:pt x="62" y="27"/>
                  </a:cubicBezTo>
                  <a:cubicBezTo>
                    <a:pt x="70" y="30"/>
                    <a:pt x="69" y="25"/>
                    <a:pt x="68" y="19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8" name="Freeform 326">
              <a:extLst>
                <a:ext uri="{FF2B5EF4-FFF2-40B4-BE49-F238E27FC236}">
                  <a16:creationId xmlns:a16="http://schemas.microsoft.com/office/drawing/2014/main" id="{FA336388-8866-4DCC-8B90-CBAACE17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737"/>
              <a:ext cx="30" cy="29"/>
            </a:xfrm>
            <a:custGeom>
              <a:avLst/>
              <a:gdLst>
                <a:gd name="T0" fmla="*/ 15 w 15"/>
                <a:gd name="T1" fmla="*/ 7 h 14"/>
                <a:gd name="T2" fmla="*/ 15 w 15"/>
                <a:gd name="T3" fmla="*/ 4 h 14"/>
                <a:gd name="T4" fmla="*/ 3 w 15"/>
                <a:gd name="T5" fmla="*/ 2 h 14"/>
                <a:gd name="T6" fmla="*/ 5 w 15"/>
                <a:gd name="T7" fmla="*/ 14 h 14"/>
                <a:gd name="T8" fmla="*/ 9 w 15"/>
                <a:gd name="T9" fmla="*/ 14 h 14"/>
                <a:gd name="T10" fmla="*/ 15 w 15"/>
                <a:gd name="T11" fmla="*/ 11 h 14"/>
                <a:gd name="T12" fmla="*/ 15 w 15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7"/>
                  </a:moveTo>
                  <a:cubicBezTo>
                    <a:pt x="15" y="6"/>
                    <a:pt x="15" y="5"/>
                    <a:pt x="15" y="4"/>
                  </a:cubicBezTo>
                  <a:cubicBezTo>
                    <a:pt x="13" y="1"/>
                    <a:pt x="5" y="0"/>
                    <a:pt x="3" y="2"/>
                  </a:cubicBezTo>
                  <a:cubicBezTo>
                    <a:pt x="0" y="5"/>
                    <a:pt x="2" y="12"/>
                    <a:pt x="5" y="14"/>
                  </a:cubicBezTo>
                  <a:cubicBezTo>
                    <a:pt x="6" y="14"/>
                    <a:pt x="7" y="14"/>
                    <a:pt x="9" y="14"/>
                  </a:cubicBezTo>
                  <a:cubicBezTo>
                    <a:pt x="11" y="14"/>
                    <a:pt x="14" y="13"/>
                    <a:pt x="15" y="11"/>
                  </a:cubicBezTo>
                  <a:cubicBezTo>
                    <a:pt x="15" y="10"/>
                    <a:pt x="15" y="8"/>
                    <a:pt x="15" y="7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59" name="Freeform 327">
              <a:extLst>
                <a:ext uri="{FF2B5EF4-FFF2-40B4-BE49-F238E27FC236}">
                  <a16:creationId xmlns:a16="http://schemas.microsoft.com/office/drawing/2014/main" id="{F4AEC1F8-88F3-46FB-950C-CB1C5C9E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729"/>
              <a:ext cx="48" cy="33"/>
            </a:xfrm>
            <a:custGeom>
              <a:avLst/>
              <a:gdLst>
                <a:gd name="T0" fmla="*/ 18 w 24"/>
                <a:gd name="T1" fmla="*/ 3 h 16"/>
                <a:gd name="T2" fmla="*/ 10 w 24"/>
                <a:gd name="T3" fmla="*/ 15 h 16"/>
                <a:gd name="T4" fmla="*/ 17 w 24"/>
                <a:gd name="T5" fmla="*/ 16 h 16"/>
                <a:gd name="T6" fmla="*/ 22 w 24"/>
                <a:gd name="T7" fmla="*/ 12 h 16"/>
                <a:gd name="T8" fmla="*/ 18 w 24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18" y="3"/>
                  </a:moveTo>
                  <a:cubicBezTo>
                    <a:pt x="10" y="0"/>
                    <a:pt x="0" y="9"/>
                    <a:pt x="10" y="15"/>
                  </a:cubicBezTo>
                  <a:cubicBezTo>
                    <a:pt x="12" y="16"/>
                    <a:pt x="15" y="16"/>
                    <a:pt x="17" y="16"/>
                  </a:cubicBezTo>
                  <a:cubicBezTo>
                    <a:pt x="19" y="15"/>
                    <a:pt x="21" y="14"/>
                    <a:pt x="22" y="12"/>
                  </a:cubicBezTo>
                  <a:cubicBezTo>
                    <a:pt x="24" y="9"/>
                    <a:pt x="22" y="4"/>
                    <a:pt x="18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0" name="Freeform 328">
              <a:extLst>
                <a:ext uri="{FF2B5EF4-FFF2-40B4-BE49-F238E27FC236}">
                  <a16:creationId xmlns:a16="http://schemas.microsoft.com/office/drawing/2014/main" id="{AFCEAE1F-6026-4790-91EB-B6525216B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727"/>
              <a:ext cx="33" cy="24"/>
            </a:xfrm>
            <a:custGeom>
              <a:avLst/>
              <a:gdLst>
                <a:gd name="T0" fmla="*/ 15 w 16"/>
                <a:gd name="T1" fmla="*/ 3 h 12"/>
                <a:gd name="T2" fmla="*/ 13 w 16"/>
                <a:gd name="T3" fmla="*/ 0 h 12"/>
                <a:gd name="T4" fmla="*/ 11 w 16"/>
                <a:gd name="T5" fmla="*/ 0 h 12"/>
                <a:gd name="T6" fmla="*/ 5 w 16"/>
                <a:gd name="T7" fmla="*/ 1 h 12"/>
                <a:gd name="T8" fmla="*/ 1 w 16"/>
                <a:gd name="T9" fmla="*/ 7 h 12"/>
                <a:gd name="T10" fmla="*/ 5 w 16"/>
                <a:gd name="T11" fmla="*/ 11 h 12"/>
                <a:gd name="T12" fmla="*/ 13 w 16"/>
                <a:gd name="T13" fmla="*/ 10 h 12"/>
                <a:gd name="T14" fmla="*/ 15 w 16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5" y="3"/>
                  </a:moveTo>
                  <a:cubicBezTo>
                    <a:pt x="15" y="2"/>
                    <a:pt x="14" y="1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2" y="2"/>
                    <a:pt x="0" y="5"/>
                    <a:pt x="1" y="7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2"/>
                    <a:pt x="11" y="12"/>
                    <a:pt x="13" y="10"/>
                  </a:cubicBezTo>
                  <a:cubicBezTo>
                    <a:pt x="15" y="9"/>
                    <a:pt x="16" y="6"/>
                    <a:pt x="15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1" name="Freeform 329">
              <a:extLst>
                <a:ext uri="{FF2B5EF4-FFF2-40B4-BE49-F238E27FC236}">
                  <a16:creationId xmlns:a16="http://schemas.microsoft.com/office/drawing/2014/main" id="{1A0F51DD-D35B-4681-AC78-B9978F964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454"/>
              <a:ext cx="139" cy="110"/>
            </a:xfrm>
            <a:custGeom>
              <a:avLst/>
              <a:gdLst>
                <a:gd name="T0" fmla="*/ 5 w 68"/>
                <a:gd name="T1" fmla="*/ 1 h 54"/>
                <a:gd name="T2" fmla="*/ 14 w 68"/>
                <a:gd name="T3" fmla="*/ 1 h 54"/>
                <a:gd name="T4" fmla="*/ 49 w 68"/>
                <a:gd name="T5" fmla="*/ 4 h 54"/>
                <a:gd name="T6" fmla="*/ 66 w 68"/>
                <a:gd name="T7" fmla="*/ 12 h 54"/>
                <a:gd name="T8" fmla="*/ 68 w 68"/>
                <a:gd name="T9" fmla="*/ 15 h 54"/>
                <a:gd name="T10" fmla="*/ 68 w 68"/>
                <a:gd name="T11" fmla="*/ 19 h 54"/>
                <a:gd name="T12" fmla="*/ 67 w 68"/>
                <a:gd name="T13" fmla="*/ 41 h 54"/>
                <a:gd name="T14" fmla="*/ 66 w 68"/>
                <a:gd name="T15" fmla="*/ 52 h 54"/>
                <a:gd name="T16" fmla="*/ 58 w 68"/>
                <a:gd name="T17" fmla="*/ 52 h 54"/>
                <a:gd name="T18" fmla="*/ 61 w 68"/>
                <a:gd name="T19" fmla="*/ 20 h 54"/>
                <a:gd name="T20" fmla="*/ 61 w 68"/>
                <a:gd name="T21" fmla="*/ 16 h 54"/>
                <a:gd name="T22" fmla="*/ 53 w 68"/>
                <a:gd name="T23" fmla="*/ 11 h 54"/>
                <a:gd name="T24" fmla="*/ 2 w 68"/>
                <a:gd name="T25" fmla="*/ 8 h 54"/>
                <a:gd name="T26" fmla="*/ 5 w 68"/>
                <a:gd name="T2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54">
                  <a:moveTo>
                    <a:pt x="5" y="1"/>
                  </a:moveTo>
                  <a:cubicBezTo>
                    <a:pt x="8" y="0"/>
                    <a:pt x="11" y="0"/>
                    <a:pt x="14" y="1"/>
                  </a:cubicBezTo>
                  <a:cubicBezTo>
                    <a:pt x="26" y="2"/>
                    <a:pt x="38" y="1"/>
                    <a:pt x="49" y="4"/>
                  </a:cubicBezTo>
                  <a:cubicBezTo>
                    <a:pt x="55" y="5"/>
                    <a:pt x="61" y="8"/>
                    <a:pt x="66" y="12"/>
                  </a:cubicBezTo>
                  <a:cubicBezTo>
                    <a:pt x="67" y="13"/>
                    <a:pt x="67" y="14"/>
                    <a:pt x="68" y="15"/>
                  </a:cubicBezTo>
                  <a:cubicBezTo>
                    <a:pt x="68" y="16"/>
                    <a:pt x="68" y="17"/>
                    <a:pt x="68" y="19"/>
                  </a:cubicBezTo>
                  <a:cubicBezTo>
                    <a:pt x="68" y="26"/>
                    <a:pt x="67" y="34"/>
                    <a:pt x="67" y="41"/>
                  </a:cubicBezTo>
                  <a:cubicBezTo>
                    <a:pt x="66" y="44"/>
                    <a:pt x="67" y="51"/>
                    <a:pt x="66" y="52"/>
                  </a:cubicBezTo>
                  <a:cubicBezTo>
                    <a:pt x="64" y="54"/>
                    <a:pt x="60" y="53"/>
                    <a:pt x="58" y="52"/>
                  </a:cubicBezTo>
                  <a:cubicBezTo>
                    <a:pt x="59" y="42"/>
                    <a:pt x="60" y="31"/>
                    <a:pt x="61" y="20"/>
                  </a:cubicBezTo>
                  <a:cubicBezTo>
                    <a:pt x="61" y="19"/>
                    <a:pt x="61" y="17"/>
                    <a:pt x="61" y="16"/>
                  </a:cubicBezTo>
                  <a:cubicBezTo>
                    <a:pt x="60" y="13"/>
                    <a:pt x="56" y="12"/>
                    <a:pt x="53" y="11"/>
                  </a:cubicBezTo>
                  <a:cubicBezTo>
                    <a:pt x="36" y="8"/>
                    <a:pt x="19" y="7"/>
                    <a:pt x="2" y="8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2" name="Freeform 330">
              <a:extLst>
                <a:ext uri="{FF2B5EF4-FFF2-40B4-BE49-F238E27FC236}">
                  <a16:creationId xmlns:a16="http://schemas.microsoft.com/office/drawing/2014/main" id="{520C5922-FABA-44DD-BB1E-EFFBF227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99"/>
              <a:ext cx="44" cy="24"/>
            </a:xfrm>
            <a:custGeom>
              <a:avLst/>
              <a:gdLst>
                <a:gd name="T0" fmla="*/ 21 w 22"/>
                <a:gd name="T1" fmla="*/ 0 h 12"/>
                <a:gd name="T2" fmla="*/ 20 w 22"/>
                <a:gd name="T3" fmla="*/ 0 h 12"/>
                <a:gd name="T4" fmla="*/ 11 w 22"/>
                <a:gd name="T5" fmla="*/ 2 h 12"/>
                <a:gd name="T6" fmla="*/ 9 w 22"/>
                <a:gd name="T7" fmla="*/ 2 h 12"/>
                <a:gd name="T8" fmla="*/ 9 w 22"/>
                <a:gd name="T9" fmla="*/ 1 h 12"/>
                <a:gd name="T10" fmla="*/ 10 w 22"/>
                <a:gd name="T11" fmla="*/ 0 h 12"/>
                <a:gd name="T12" fmla="*/ 7 w 22"/>
                <a:gd name="T13" fmla="*/ 0 h 12"/>
                <a:gd name="T14" fmla="*/ 4 w 22"/>
                <a:gd name="T15" fmla="*/ 3 h 12"/>
                <a:gd name="T16" fmla="*/ 4 w 22"/>
                <a:gd name="T17" fmla="*/ 3 h 12"/>
                <a:gd name="T18" fmla="*/ 1 w 22"/>
                <a:gd name="T19" fmla="*/ 7 h 12"/>
                <a:gd name="T20" fmla="*/ 1 w 22"/>
                <a:gd name="T21" fmla="*/ 10 h 12"/>
                <a:gd name="T22" fmla="*/ 4 w 22"/>
                <a:gd name="T23" fmla="*/ 12 h 12"/>
                <a:gd name="T24" fmla="*/ 6 w 22"/>
                <a:gd name="T25" fmla="*/ 11 h 12"/>
                <a:gd name="T26" fmla="*/ 9 w 22"/>
                <a:gd name="T27" fmla="*/ 9 h 12"/>
                <a:gd name="T28" fmla="*/ 9 w 22"/>
                <a:gd name="T29" fmla="*/ 9 h 12"/>
                <a:gd name="T30" fmla="*/ 13 w 22"/>
                <a:gd name="T31" fmla="*/ 9 h 12"/>
                <a:gd name="T32" fmla="*/ 15 w 22"/>
                <a:gd name="T33" fmla="*/ 7 h 12"/>
                <a:gd name="T34" fmla="*/ 15 w 22"/>
                <a:gd name="T35" fmla="*/ 5 h 12"/>
                <a:gd name="T36" fmla="*/ 17 w 22"/>
                <a:gd name="T37" fmla="*/ 3 h 12"/>
                <a:gd name="T38" fmla="*/ 20 w 22"/>
                <a:gd name="T39" fmla="*/ 2 h 12"/>
                <a:gd name="T40" fmla="*/ 21 w 22"/>
                <a:gd name="T41" fmla="*/ 1 h 12"/>
                <a:gd name="T42" fmla="*/ 21 w 22"/>
                <a:gd name="T4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2"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1"/>
                    <a:pt x="11" y="2"/>
                  </a:cubicBezTo>
                  <a:cubicBezTo>
                    <a:pt x="10" y="2"/>
                    <a:pt x="10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2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9"/>
                    <a:pt x="1" y="10"/>
                  </a:cubicBezTo>
                  <a:cubicBezTo>
                    <a:pt x="2" y="11"/>
                    <a:pt x="3" y="12"/>
                    <a:pt x="4" y="12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2" y="9"/>
                    <a:pt x="13" y="9"/>
                  </a:cubicBezTo>
                  <a:cubicBezTo>
                    <a:pt x="14" y="8"/>
                    <a:pt x="15" y="8"/>
                    <a:pt x="15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4"/>
                    <a:pt x="16" y="3"/>
                    <a:pt x="17" y="3"/>
                  </a:cubicBezTo>
                  <a:cubicBezTo>
                    <a:pt x="18" y="2"/>
                    <a:pt x="19" y="2"/>
                    <a:pt x="20" y="2"/>
                  </a:cubicBezTo>
                  <a:cubicBezTo>
                    <a:pt x="20" y="2"/>
                    <a:pt x="21" y="2"/>
                    <a:pt x="21" y="1"/>
                  </a:cubicBezTo>
                  <a:cubicBezTo>
                    <a:pt x="21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3" name="Freeform 331">
              <a:extLst>
                <a:ext uri="{FF2B5EF4-FFF2-40B4-BE49-F238E27FC236}">
                  <a16:creationId xmlns:a16="http://schemas.microsoft.com/office/drawing/2014/main" id="{E9661D22-2C8A-4B0F-926B-385EA2E49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270"/>
              <a:ext cx="108" cy="390"/>
            </a:xfrm>
            <a:custGeom>
              <a:avLst/>
              <a:gdLst>
                <a:gd name="T0" fmla="*/ 27 w 53"/>
                <a:gd name="T1" fmla="*/ 131 h 191"/>
                <a:gd name="T2" fmla="*/ 30 w 53"/>
                <a:gd name="T3" fmla="*/ 121 h 191"/>
                <a:gd name="T4" fmla="*/ 30 w 53"/>
                <a:gd name="T5" fmla="*/ 109 h 191"/>
                <a:gd name="T6" fmla="*/ 0 w 53"/>
                <a:gd name="T7" fmla="*/ 10 h 191"/>
                <a:gd name="T8" fmla="*/ 0 w 53"/>
                <a:gd name="T9" fmla="*/ 8 h 191"/>
                <a:gd name="T10" fmla="*/ 2 w 53"/>
                <a:gd name="T11" fmla="*/ 7 h 191"/>
                <a:gd name="T12" fmla="*/ 16 w 53"/>
                <a:gd name="T13" fmla="*/ 1 h 191"/>
                <a:gd name="T14" fmla="*/ 19 w 53"/>
                <a:gd name="T15" fmla="*/ 0 h 191"/>
                <a:gd name="T16" fmla="*/ 26 w 53"/>
                <a:gd name="T17" fmla="*/ 2 h 191"/>
                <a:gd name="T18" fmla="*/ 52 w 53"/>
                <a:gd name="T19" fmla="*/ 96 h 191"/>
                <a:gd name="T20" fmla="*/ 52 w 53"/>
                <a:gd name="T21" fmla="*/ 108 h 191"/>
                <a:gd name="T22" fmla="*/ 49 w 53"/>
                <a:gd name="T23" fmla="*/ 118 h 191"/>
                <a:gd name="T24" fmla="*/ 20 w 53"/>
                <a:gd name="T25" fmla="*/ 187 h 191"/>
                <a:gd name="T26" fmla="*/ 18 w 53"/>
                <a:gd name="T27" fmla="*/ 189 h 191"/>
                <a:gd name="T28" fmla="*/ 13 w 53"/>
                <a:gd name="T29" fmla="*/ 179 h 191"/>
                <a:gd name="T30" fmla="*/ 19 w 53"/>
                <a:gd name="T31" fmla="*/ 160 h 191"/>
                <a:gd name="T32" fmla="*/ 27 w 53"/>
                <a:gd name="T33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91">
                  <a:moveTo>
                    <a:pt x="27" y="131"/>
                  </a:moveTo>
                  <a:cubicBezTo>
                    <a:pt x="29" y="128"/>
                    <a:pt x="30" y="125"/>
                    <a:pt x="30" y="121"/>
                  </a:cubicBezTo>
                  <a:cubicBezTo>
                    <a:pt x="30" y="117"/>
                    <a:pt x="32" y="113"/>
                    <a:pt x="30" y="109"/>
                  </a:cubicBezTo>
                  <a:cubicBezTo>
                    <a:pt x="18" y="76"/>
                    <a:pt x="9" y="44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" y="7"/>
                    <a:pt x="2" y="7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1"/>
                    <a:pt x="25" y="0"/>
                    <a:pt x="26" y="2"/>
                  </a:cubicBezTo>
                  <a:cubicBezTo>
                    <a:pt x="43" y="29"/>
                    <a:pt x="47" y="65"/>
                    <a:pt x="52" y="96"/>
                  </a:cubicBezTo>
                  <a:cubicBezTo>
                    <a:pt x="52" y="100"/>
                    <a:pt x="53" y="104"/>
                    <a:pt x="52" y="108"/>
                  </a:cubicBezTo>
                  <a:cubicBezTo>
                    <a:pt x="52" y="111"/>
                    <a:pt x="51" y="114"/>
                    <a:pt x="49" y="118"/>
                  </a:cubicBezTo>
                  <a:cubicBezTo>
                    <a:pt x="40" y="139"/>
                    <a:pt x="31" y="166"/>
                    <a:pt x="20" y="187"/>
                  </a:cubicBezTo>
                  <a:cubicBezTo>
                    <a:pt x="20" y="188"/>
                    <a:pt x="19" y="189"/>
                    <a:pt x="18" y="189"/>
                  </a:cubicBezTo>
                  <a:cubicBezTo>
                    <a:pt x="13" y="191"/>
                    <a:pt x="13" y="180"/>
                    <a:pt x="13" y="179"/>
                  </a:cubicBezTo>
                  <a:cubicBezTo>
                    <a:pt x="15" y="174"/>
                    <a:pt x="17" y="165"/>
                    <a:pt x="19" y="160"/>
                  </a:cubicBezTo>
                  <a:cubicBezTo>
                    <a:pt x="22" y="150"/>
                    <a:pt x="24" y="141"/>
                    <a:pt x="27" y="131"/>
                  </a:cubicBezTo>
                  <a:close/>
                </a:path>
              </a:pathLst>
            </a:custGeom>
            <a:solidFill>
              <a:srgbClr val="696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4" name="Freeform 332">
              <a:extLst>
                <a:ext uri="{FF2B5EF4-FFF2-40B4-BE49-F238E27FC236}">
                  <a16:creationId xmlns:a16="http://schemas.microsoft.com/office/drawing/2014/main" id="{7DE6F497-0CFF-450A-8849-6F899B68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282"/>
              <a:ext cx="71" cy="392"/>
            </a:xfrm>
            <a:custGeom>
              <a:avLst/>
              <a:gdLst>
                <a:gd name="T0" fmla="*/ 7 w 35"/>
                <a:gd name="T1" fmla="*/ 138 h 192"/>
                <a:gd name="T2" fmla="*/ 0 w 35"/>
                <a:gd name="T3" fmla="*/ 5 h 192"/>
                <a:gd name="T4" fmla="*/ 18 w 35"/>
                <a:gd name="T5" fmla="*/ 0 h 192"/>
                <a:gd name="T6" fmla="*/ 35 w 35"/>
                <a:gd name="T7" fmla="*/ 3 h 192"/>
                <a:gd name="T8" fmla="*/ 30 w 35"/>
                <a:gd name="T9" fmla="*/ 33 h 192"/>
                <a:gd name="T10" fmla="*/ 23 w 35"/>
                <a:gd name="T11" fmla="*/ 187 h 192"/>
                <a:gd name="T12" fmla="*/ 11 w 35"/>
                <a:gd name="T13" fmla="*/ 186 h 192"/>
                <a:gd name="T14" fmla="*/ 10 w 35"/>
                <a:gd name="T15" fmla="*/ 181 h 192"/>
                <a:gd name="T16" fmla="*/ 7 w 35"/>
                <a:gd name="T17" fmla="*/ 13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2">
                  <a:moveTo>
                    <a:pt x="7" y="138"/>
                  </a:moveTo>
                  <a:cubicBezTo>
                    <a:pt x="3" y="93"/>
                    <a:pt x="2" y="49"/>
                    <a:pt x="0" y="5"/>
                  </a:cubicBezTo>
                  <a:cubicBezTo>
                    <a:pt x="6" y="3"/>
                    <a:pt x="12" y="1"/>
                    <a:pt x="18" y="0"/>
                  </a:cubicBezTo>
                  <a:cubicBezTo>
                    <a:pt x="23" y="0"/>
                    <a:pt x="30" y="0"/>
                    <a:pt x="35" y="3"/>
                  </a:cubicBezTo>
                  <a:cubicBezTo>
                    <a:pt x="34" y="13"/>
                    <a:pt x="32" y="23"/>
                    <a:pt x="30" y="33"/>
                  </a:cubicBezTo>
                  <a:cubicBezTo>
                    <a:pt x="19" y="87"/>
                    <a:pt x="19" y="133"/>
                    <a:pt x="23" y="187"/>
                  </a:cubicBezTo>
                  <a:cubicBezTo>
                    <a:pt x="17" y="189"/>
                    <a:pt x="11" y="192"/>
                    <a:pt x="11" y="186"/>
                  </a:cubicBezTo>
                  <a:cubicBezTo>
                    <a:pt x="11" y="180"/>
                    <a:pt x="11" y="187"/>
                    <a:pt x="10" y="181"/>
                  </a:cubicBezTo>
                  <a:cubicBezTo>
                    <a:pt x="9" y="169"/>
                    <a:pt x="8" y="149"/>
                    <a:pt x="7" y="138"/>
                  </a:cubicBezTo>
                  <a:close/>
                </a:path>
              </a:pathLst>
            </a:custGeom>
            <a:solidFill>
              <a:srgbClr val="696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5" name="Freeform 333">
              <a:extLst>
                <a:ext uri="{FF2B5EF4-FFF2-40B4-BE49-F238E27FC236}">
                  <a16:creationId xmlns:a16="http://schemas.microsoft.com/office/drawing/2014/main" id="{2A73D54B-EAE4-46C9-AF43-DB031856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068"/>
              <a:ext cx="79" cy="117"/>
            </a:xfrm>
            <a:custGeom>
              <a:avLst/>
              <a:gdLst>
                <a:gd name="T0" fmla="*/ 15 w 39"/>
                <a:gd name="T1" fmla="*/ 3 h 57"/>
                <a:gd name="T2" fmla="*/ 18 w 39"/>
                <a:gd name="T3" fmla="*/ 8 h 57"/>
                <a:gd name="T4" fmla="*/ 37 w 39"/>
                <a:gd name="T5" fmla="*/ 47 h 57"/>
                <a:gd name="T6" fmla="*/ 37 w 39"/>
                <a:gd name="T7" fmla="*/ 56 h 57"/>
                <a:gd name="T8" fmla="*/ 29 w 39"/>
                <a:gd name="T9" fmla="*/ 53 h 57"/>
                <a:gd name="T10" fmla="*/ 4 w 39"/>
                <a:gd name="T11" fmla="*/ 21 h 57"/>
                <a:gd name="T12" fmla="*/ 2 w 39"/>
                <a:gd name="T13" fmla="*/ 7 h 57"/>
                <a:gd name="T14" fmla="*/ 15 w 39"/>
                <a:gd name="T15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7">
                  <a:moveTo>
                    <a:pt x="15" y="3"/>
                  </a:moveTo>
                  <a:cubicBezTo>
                    <a:pt x="17" y="4"/>
                    <a:pt x="17" y="6"/>
                    <a:pt x="18" y="8"/>
                  </a:cubicBezTo>
                  <a:cubicBezTo>
                    <a:pt x="24" y="21"/>
                    <a:pt x="31" y="34"/>
                    <a:pt x="37" y="47"/>
                  </a:cubicBezTo>
                  <a:cubicBezTo>
                    <a:pt x="38" y="50"/>
                    <a:pt x="39" y="54"/>
                    <a:pt x="37" y="56"/>
                  </a:cubicBezTo>
                  <a:cubicBezTo>
                    <a:pt x="34" y="57"/>
                    <a:pt x="31" y="55"/>
                    <a:pt x="29" y="53"/>
                  </a:cubicBezTo>
                  <a:cubicBezTo>
                    <a:pt x="20" y="43"/>
                    <a:pt x="10" y="33"/>
                    <a:pt x="4" y="21"/>
                  </a:cubicBezTo>
                  <a:cubicBezTo>
                    <a:pt x="2" y="17"/>
                    <a:pt x="0" y="11"/>
                    <a:pt x="2" y="7"/>
                  </a:cubicBezTo>
                  <a:cubicBezTo>
                    <a:pt x="5" y="3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6" name="Freeform 334">
              <a:extLst>
                <a:ext uri="{FF2B5EF4-FFF2-40B4-BE49-F238E27FC236}">
                  <a16:creationId xmlns:a16="http://schemas.microsoft.com/office/drawing/2014/main" id="{93512774-C39F-412F-8F91-C35A6C52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07"/>
              <a:ext cx="110" cy="80"/>
            </a:xfrm>
            <a:custGeom>
              <a:avLst/>
              <a:gdLst>
                <a:gd name="T0" fmla="*/ 18 w 54"/>
                <a:gd name="T1" fmla="*/ 22 h 39"/>
                <a:gd name="T2" fmla="*/ 49 w 54"/>
                <a:gd name="T3" fmla="*/ 1 h 39"/>
                <a:gd name="T4" fmla="*/ 53 w 54"/>
                <a:gd name="T5" fmla="*/ 8 h 39"/>
                <a:gd name="T6" fmla="*/ 49 w 54"/>
                <a:gd name="T7" fmla="*/ 14 h 39"/>
                <a:gd name="T8" fmla="*/ 26 w 54"/>
                <a:gd name="T9" fmla="*/ 32 h 39"/>
                <a:gd name="T10" fmla="*/ 19 w 54"/>
                <a:gd name="T11" fmla="*/ 37 h 39"/>
                <a:gd name="T12" fmla="*/ 11 w 54"/>
                <a:gd name="T13" fmla="*/ 38 h 39"/>
                <a:gd name="T14" fmla="*/ 18 w 54"/>
                <a:gd name="T1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39">
                  <a:moveTo>
                    <a:pt x="18" y="22"/>
                  </a:moveTo>
                  <a:cubicBezTo>
                    <a:pt x="30" y="16"/>
                    <a:pt x="39" y="10"/>
                    <a:pt x="49" y="1"/>
                  </a:cubicBezTo>
                  <a:cubicBezTo>
                    <a:pt x="52" y="0"/>
                    <a:pt x="54" y="6"/>
                    <a:pt x="53" y="8"/>
                  </a:cubicBezTo>
                  <a:cubicBezTo>
                    <a:pt x="53" y="10"/>
                    <a:pt x="51" y="12"/>
                    <a:pt x="49" y="14"/>
                  </a:cubicBezTo>
                  <a:cubicBezTo>
                    <a:pt x="42" y="21"/>
                    <a:pt x="33" y="25"/>
                    <a:pt x="26" y="32"/>
                  </a:cubicBezTo>
                  <a:cubicBezTo>
                    <a:pt x="24" y="34"/>
                    <a:pt x="22" y="36"/>
                    <a:pt x="19" y="37"/>
                  </a:cubicBezTo>
                  <a:cubicBezTo>
                    <a:pt x="16" y="39"/>
                    <a:pt x="13" y="39"/>
                    <a:pt x="11" y="38"/>
                  </a:cubicBezTo>
                  <a:cubicBezTo>
                    <a:pt x="0" y="32"/>
                    <a:pt x="14" y="25"/>
                    <a:pt x="18" y="22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7" name="Freeform 335">
              <a:extLst>
                <a:ext uri="{FF2B5EF4-FFF2-40B4-BE49-F238E27FC236}">
                  <a16:creationId xmlns:a16="http://schemas.microsoft.com/office/drawing/2014/main" id="{C0797B81-EF2E-4CC7-A369-1FB66CBAB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075"/>
              <a:ext cx="124" cy="224"/>
            </a:xfrm>
            <a:custGeom>
              <a:avLst/>
              <a:gdLst>
                <a:gd name="T0" fmla="*/ 61 w 61"/>
                <a:gd name="T1" fmla="*/ 96 h 110"/>
                <a:gd name="T2" fmla="*/ 54 w 61"/>
                <a:gd name="T3" fmla="*/ 26 h 110"/>
                <a:gd name="T4" fmla="*/ 50 w 61"/>
                <a:gd name="T5" fmla="*/ 10 h 110"/>
                <a:gd name="T6" fmla="*/ 28 w 61"/>
                <a:gd name="T7" fmla="*/ 3 h 110"/>
                <a:gd name="T8" fmla="*/ 26 w 61"/>
                <a:gd name="T9" fmla="*/ 4 h 110"/>
                <a:gd name="T10" fmla="*/ 22 w 61"/>
                <a:gd name="T11" fmla="*/ 16 h 110"/>
                <a:gd name="T12" fmla="*/ 1 w 61"/>
                <a:gd name="T13" fmla="*/ 96 h 110"/>
                <a:gd name="T14" fmla="*/ 3 w 61"/>
                <a:gd name="T15" fmla="*/ 103 h 110"/>
                <a:gd name="T16" fmla="*/ 25 w 61"/>
                <a:gd name="T17" fmla="*/ 109 h 110"/>
                <a:gd name="T18" fmla="*/ 57 w 61"/>
                <a:gd name="T19" fmla="*/ 103 h 110"/>
                <a:gd name="T20" fmla="*/ 60 w 61"/>
                <a:gd name="T21" fmla="*/ 101 h 110"/>
                <a:gd name="T22" fmla="*/ 61 w 61"/>
                <a:gd name="T2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10">
                  <a:moveTo>
                    <a:pt x="61" y="96"/>
                  </a:moveTo>
                  <a:cubicBezTo>
                    <a:pt x="59" y="73"/>
                    <a:pt x="56" y="49"/>
                    <a:pt x="54" y="26"/>
                  </a:cubicBezTo>
                  <a:cubicBezTo>
                    <a:pt x="53" y="21"/>
                    <a:pt x="53" y="15"/>
                    <a:pt x="50" y="10"/>
                  </a:cubicBezTo>
                  <a:cubicBezTo>
                    <a:pt x="45" y="3"/>
                    <a:pt x="36" y="0"/>
                    <a:pt x="28" y="3"/>
                  </a:cubicBezTo>
                  <a:cubicBezTo>
                    <a:pt x="27" y="3"/>
                    <a:pt x="26" y="4"/>
                    <a:pt x="26" y="4"/>
                  </a:cubicBezTo>
                  <a:cubicBezTo>
                    <a:pt x="22" y="7"/>
                    <a:pt x="22" y="12"/>
                    <a:pt x="22" y="16"/>
                  </a:cubicBezTo>
                  <a:cubicBezTo>
                    <a:pt x="20" y="44"/>
                    <a:pt x="0" y="69"/>
                    <a:pt x="1" y="96"/>
                  </a:cubicBezTo>
                  <a:cubicBezTo>
                    <a:pt x="1" y="99"/>
                    <a:pt x="2" y="101"/>
                    <a:pt x="3" y="103"/>
                  </a:cubicBezTo>
                  <a:cubicBezTo>
                    <a:pt x="8" y="109"/>
                    <a:pt x="19" y="110"/>
                    <a:pt x="25" y="109"/>
                  </a:cubicBezTo>
                  <a:cubicBezTo>
                    <a:pt x="36" y="109"/>
                    <a:pt x="47" y="106"/>
                    <a:pt x="57" y="103"/>
                  </a:cubicBezTo>
                  <a:cubicBezTo>
                    <a:pt x="58" y="102"/>
                    <a:pt x="60" y="102"/>
                    <a:pt x="60" y="101"/>
                  </a:cubicBezTo>
                  <a:cubicBezTo>
                    <a:pt x="61" y="99"/>
                    <a:pt x="61" y="98"/>
                    <a:pt x="61" y="96"/>
                  </a:cubicBezTo>
                  <a:close/>
                </a:path>
              </a:pathLst>
            </a:custGeom>
            <a:solidFill>
              <a:srgbClr val="A4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8" name="Freeform 336">
              <a:extLst>
                <a:ext uri="{FF2B5EF4-FFF2-40B4-BE49-F238E27FC236}">
                  <a16:creationId xmlns:a16="http://schemas.microsoft.com/office/drawing/2014/main" id="{FF3D94C3-A501-4682-B2B6-EB8619E1F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062"/>
              <a:ext cx="114" cy="371"/>
            </a:xfrm>
            <a:custGeom>
              <a:avLst/>
              <a:gdLst>
                <a:gd name="T0" fmla="*/ 26 w 56"/>
                <a:gd name="T1" fmla="*/ 182 h 182"/>
                <a:gd name="T2" fmla="*/ 56 w 56"/>
                <a:gd name="T3" fmla="*/ 173 h 182"/>
                <a:gd name="T4" fmla="*/ 45 w 56"/>
                <a:gd name="T5" fmla="*/ 125 h 182"/>
                <a:gd name="T6" fmla="*/ 18 w 56"/>
                <a:gd name="T7" fmla="*/ 18 h 182"/>
                <a:gd name="T8" fmla="*/ 13 w 56"/>
                <a:gd name="T9" fmla="*/ 9 h 182"/>
                <a:gd name="T10" fmla="*/ 7 w 56"/>
                <a:gd name="T11" fmla="*/ 27 h 182"/>
                <a:gd name="T12" fmla="*/ 16 w 56"/>
                <a:gd name="T13" fmla="*/ 64 h 182"/>
                <a:gd name="T14" fmla="*/ 25 w 56"/>
                <a:gd name="T15" fmla="*/ 139 h 182"/>
                <a:gd name="T16" fmla="*/ 26 w 56"/>
                <a:gd name="T17" fmla="*/ 18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82">
                  <a:moveTo>
                    <a:pt x="26" y="182"/>
                  </a:moveTo>
                  <a:cubicBezTo>
                    <a:pt x="36" y="177"/>
                    <a:pt x="46" y="174"/>
                    <a:pt x="56" y="173"/>
                  </a:cubicBezTo>
                  <a:cubicBezTo>
                    <a:pt x="52" y="157"/>
                    <a:pt x="49" y="141"/>
                    <a:pt x="45" y="125"/>
                  </a:cubicBezTo>
                  <a:cubicBezTo>
                    <a:pt x="36" y="90"/>
                    <a:pt x="27" y="54"/>
                    <a:pt x="18" y="18"/>
                  </a:cubicBezTo>
                  <a:cubicBezTo>
                    <a:pt x="17" y="15"/>
                    <a:pt x="16" y="11"/>
                    <a:pt x="13" y="9"/>
                  </a:cubicBezTo>
                  <a:cubicBezTo>
                    <a:pt x="0" y="0"/>
                    <a:pt x="7" y="24"/>
                    <a:pt x="7" y="27"/>
                  </a:cubicBezTo>
                  <a:cubicBezTo>
                    <a:pt x="11" y="39"/>
                    <a:pt x="14" y="52"/>
                    <a:pt x="16" y="64"/>
                  </a:cubicBezTo>
                  <a:cubicBezTo>
                    <a:pt x="21" y="89"/>
                    <a:pt x="24" y="114"/>
                    <a:pt x="25" y="139"/>
                  </a:cubicBezTo>
                  <a:cubicBezTo>
                    <a:pt x="26" y="153"/>
                    <a:pt x="27" y="167"/>
                    <a:pt x="26" y="182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69" name="Freeform 337">
              <a:extLst>
                <a:ext uri="{FF2B5EF4-FFF2-40B4-BE49-F238E27FC236}">
                  <a16:creationId xmlns:a16="http://schemas.microsoft.com/office/drawing/2014/main" id="{AB4C975A-388F-40FB-8CFE-DCB95EB6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062"/>
              <a:ext cx="126" cy="404"/>
            </a:xfrm>
            <a:custGeom>
              <a:avLst/>
              <a:gdLst>
                <a:gd name="T0" fmla="*/ 54 w 62"/>
                <a:gd name="T1" fmla="*/ 57 h 198"/>
                <a:gd name="T2" fmla="*/ 51 w 62"/>
                <a:gd name="T3" fmla="*/ 168 h 198"/>
                <a:gd name="T4" fmla="*/ 58 w 62"/>
                <a:gd name="T5" fmla="*/ 198 h 198"/>
                <a:gd name="T6" fmla="*/ 0 w 62"/>
                <a:gd name="T7" fmla="*/ 185 h 198"/>
                <a:gd name="T8" fmla="*/ 32 w 62"/>
                <a:gd name="T9" fmla="*/ 28 h 198"/>
                <a:gd name="T10" fmla="*/ 38 w 62"/>
                <a:gd name="T11" fmla="*/ 15 h 198"/>
                <a:gd name="T12" fmla="*/ 59 w 62"/>
                <a:gd name="T13" fmla="*/ 14 h 198"/>
                <a:gd name="T14" fmla="*/ 54 w 62"/>
                <a:gd name="T15" fmla="*/ 5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98">
                  <a:moveTo>
                    <a:pt x="54" y="57"/>
                  </a:moveTo>
                  <a:cubicBezTo>
                    <a:pt x="51" y="94"/>
                    <a:pt x="49" y="131"/>
                    <a:pt x="51" y="168"/>
                  </a:cubicBezTo>
                  <a:cubicBezTo>
                    <a:pt x="52" y="178"/>
                    <a:pt x="53" y="189"/>
                    <a:pt x="58" y="198"/>
                  </a:cubicBezTo>
                  <a:cubicBezTo>
                    <a:pt x="39" y="193"/>
                    <a:pt x="19" y="189"/>
                    <a:pt x="0" y="185"/>
                  </a:cubicBezTo>
                  <a:cubicBezTo>
                    <a:pt x="6" y="132"/>
                    <a:pt x="17" y="79"/>
                    <a:pt x="32" y="28"/>
                  </a:cubicBezTo>
                  <a:cubicBezTo>
                    <a:pt x="34" y="23"/>
                    <a:pt x="35" y="19"/>
                    <a:pt x="38" y="15"/>
                  </a:cubicBezTo>
                  <a:cubicBezTo>
                    <a:pt x="43" y="8"/>
                    <a:pt x="62" y="0"/>
                    <a:pt x="59" y="14"/>
                  </a:cubicBezTo>
                  <a:cubicBezTo>
                    <a:pt x="57" y="28"/>
                    <a:pt x="55" y="42"/>
                    <a:pt x="54" y="57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0" name="Freeform 338">
              <a:extLst>
                <a:ext uri="{FF2B5EF4-FFF2-40B4-BE49-F238E27FC236}">
                  <a16:creationId xmlns:a16="http://schemas.microsoft.com/office/drawing/2014/main" id="{D351C69B-014A-4824-88E1-1F6352EF3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968"/>
              <a:ext cx="84" cy="98"/>
            </a:xfrm>
            <a:custGeom>
              <a:avLst/>
              <a:gdLst>
                <a:gd name="T0" fmla="*/ 38 w 41"/>
                <a:gd name="T1" fmla="*/ 30 h 48"/>
                <a:gd name="T2" fmla="*/ 37 w 41"/>
                <a:gd name="T3" fmla="*/ 36 h 48"/>
                <a:gd name="T4" fmla="*/ 30 w 41"/>
                <a:gd name="T5" fmla="*/ 46 h 48"/>
                <a:gd name="T6" fmla="*/ 17 w 41"/>
                <a:gd name="T7" fmla="*/ 46 h 48"/>
                <a:gd name="T8" fmla="*/ 8 w 41"/>
                <a:gd name="T9" fmla="*/ 37 h 48"/>
                <a:gd name="T10" fmla="*/ 1 w 41"/>
                <a:gd name="T11" fmla="*/ 12 h 48"/>
                <a:gd name="T12" fmla="*/ 2 w 41"/>
                <a:gd name="T13" fmla="*/ 8 h 48"/>
                <a:gd name="T14" fmla="*/ 7 w 41"/>
                <a:gd name="T15" fmla="*/ 6 h 48"/>
                <a:gd name="T16" fmla="*/ 36 w 41"/>
                <a:gd name="T17" fmla="*/ 4 h 48"/>
                <a:gd name="T18" fmla="*/ 38 w 41"/>
                <a:gd name="T1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8">
                  <a:moveTo>
                    <a:pt x="38" y="30"/>
                  </a:moveTo>
                  <a:cubicBezTo>
                    <a:pt x="38" y="32"/>
                    <a:pt x="38" y="34"/>
                    <a:pt x="37" y="36"/>
                  </a:cubicBezTo>
                  <a:cubicBezTo>
                    <a:pt x="36" y="40"/>
                    <a:pt x="34" y="44"/>
                    <a:pt x="30" y="46"/>
                  </a:cubicBezTo>
                  <a:cubicBezTo>
                    <a:pt x="26" y="48"/>
                    <a:pt x="21" y="48"/>
                    <a:pt x="17" y="46"/>
                  </a:cubicBezTo>
                  <a:cubicBezTo>
                    <a:pt x="13" y="45"/>
                    <a:pt x="10" y="41"/>
                    <a:pt x="8" y="37"/>
                  </a:cubicBezTo>
                  <a:cubicBezTo>
                    <a:pt x="3" y="30"/>
                    <a:pt x="0" y="21"/>
                    <a:pt x="1" y="12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14" y="5"/>
                    <a:pt x="31" y="0"/>
                    <a:pt x="36" y="4"/>
                  </a:cubicBezTo>
                  <a:cubicBezTo>
                    <a:pt x="41" y="8"/>
                    <a:pt x="38" y="24"/>
                    <a:pt x="38" y="3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1" name="Freeform 339">
              <a:extLst>
                <a:ext uri="{FF2B5EF4-FFF2-40B4-BE49-F238E27FC236}">
                  <a16:creationId xmlns:a16="http://schemas.microsoft.com/office/drawing/2014/main" id="{960BDB34-9BAA-4B8B-9578-0CF6BB04F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1936"/>
              <a:ext cx="120" cy="112"/>
            </a:xfrm>
            <a:custGeom>
              <a:avLst/>
              <a:gdLst>
                <a:gd name="T0" fmla="*/ 30 w 59"/>
                <a:gd name="T1" fmla="*/ 21 h 55"/>
                <a:gd name="T2" fmla="*/ 44 w 59"/>
                <a:gd name="T3" fmla="*/ 20 h 55"/>
                <a:gd name="T4" fmla="*/ 56 w 59"/>
                <a:gd name="T5" fmla="*/ 13 h 55"/>
                <a:gd name="T6" fmla="*/ 55 w 59"/>
                <a:gd name="T7" fmla="*/ 0 h 55"/>
                <a:gd name="T8" fmla="*/ 53 w 59"/>
                <a:gd name="T9" fmla="*/ 5 h 55"/>
                <a:gd name="T10" fmla="*/ 46 w 59"/>
                <a:gd name="T11" fmla="*/ 5 h 55"/>
                <a:gd name="T12" fmla="*/ 29 w 59"/>
                <a:gd name="T13" fmla="*/ 5 h 55"/>
                <a:gd name="T14" fmla="*/ 12 w 59"/>
                <a:gd name="T15" fmla="*/ 6 h 55"/>
                <a:gd name="T16" fmla="*/ 2 w 59"/>
                <a:gd name="T17" fmla="*/ 17 h 55"/>
                <a:gd name="T18" fmla="*/ 0 w 59"/>
                <a:gd name="T19" fmla="*/ 27 h 55"/>
                <a:gd name="T20" fmla="*/ 5 w 59"/>
                <a:gd name="T21" fmla="*/ 41 h 55"/>
                <a:gd name="T22" fmla="*/ 13 w 59"/>
                <a:gd name="T23" fmla="*/ 53 h 55"/>
                <a:gd name="T24" fmla="*/ 15 w 59"/>
                <a:gd name="T25" fmla="*/ 53 h 55"/>
                <a:gd name="T26" fmla="*/ 15 w 59"/>
                <a:gd name="T27" fmla="*/ 52 h 55"/>
                <a:gd name="T28" fmla="*/ 14 w 59"/>
                <a:gd name="T29" fmla="*/ 45 h 55"/>
                <a:gd name="T30" fmla="*/ 13 w 59"/>
                <a:gd name="T31" fmla="*/ 34 h 55"/>
                <a:gd name="T32" fmla="*/ 30 w 59"/>
                <a:gd name="T33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5">
                  <a:moveTo>
                    <a:pt x="30" y="21"/>
                  </a:moveTo>
                  <a:cubicBezTo>
                    <a:pt x="35" y="21"/>
                    <a:pt x="40" y="21"/>
                    <a:pt x="44" y="20"/>
                  </a:cubicBezTo>
                  <a:cubicBezTo>
                    <a:pt x="49" y="19"/>
                    <a:pt x="53" y="17"/>
                    <a:pt x="56" y="13"/>
                  </a:cubicBezTo>
                  <a:cubicBezTo>
                    <a:pt x="59" y="9"/>
                    <a:pt x="59" y="4"/>
                    <a:pt x="55" y="0"/>
                  </a:cubicBezTo>
                  <a:cubicBezTo>
                    <a:pt x="55" y="2"/>
                    <a:pt x="54" y="4"/>
                    <a:pt x="53" y="5"/>
                  </a:cubicBezTo>
                  <a:cubicBezTo>
                    <a:pt x="51" y="6"/>
                    <a:pt x="48" y="5"/>
                    <a:pt x="46" y="5"/>
                  </a:cubicBezTo>
                  <a:cubicBezTo>
                    <a:pt x="40" y="6"/>
                    <a:pt x="35" y="5"/>
                    <a:pt x="29" y="5"/>
                  </a:cubicBezTo>
                  <a:cubicBezTo>
                    <a:pt x="23" y="4"/>
                    <a:pt x="18" y="4"/>
                    <a:pt x="12" y="6"/>
                  </a:cubicBezTo>
                  <a:cubicBezTo>
                    <a:pt x="7" y="7"/>
                    <a:pt x="4" y="12"/>
                    <a:pt x="2" y="17"/>
                  </a:cubicBezTo>
                  <a:cubicBezTo>
                    <a:pt x="0" y="20"/>
                    <a:pt x="0" y="23"/>
                    <a:pt x="0" y="27"/>
                  </a:cubicBezTo>
                  <a:cubicBezTo>
                    <a:pt x="0" y="32"/>
                    <a:pt x="3" y="36"/>
                    <a:pt x="5" y="41"/>
                  </a:cubicBezTo>
                  <a:cubicBezTo>
                    <a:pt x="6" y="46"/>
                    <a:pt x="9" y="50"/>
                    <a:pt x="13" y="53"/>
                  </a:cubicBezTo>
                  <a:cubicBezTo>
                    <a:pt x="15" y="54"/>
                    <a:pt x="15" y="55"/>
                    <a:pt x="15" y="53"/>
                  </a:cubicBezTo>
                  <a:cubicBezTo>
                    <a:pt x="15" y="53"/>
                    <a:pt x="15" y="52"/>
                    <a:pt x="15" y="52"/>
                  </a:cubicBezTo>
                  <a:cubicBezTo>
                    <a:pt x="14" y="50"/>
                    <a:pt x="14" y="47"/>
                    <a:pt x="14" y="45"/>
                  </a:cubicBezTo>
                  <a:cubicBezTo>
                    <a:pt x="13" y="41"/>
                    <a:pt x="12" y="37"/>
                    <a:pt x="13" y="34"/>
                  </a:cubicBezTo>
                  <a:cubicBezTo>
                    <a:pt x="15" y="27"/>
                    <a:pt x="23" y="22"/>
                    <a:pt x="30" y="21"/>
                  </a:cubicBezTo>
                  <a:close/>
                </a:path>
              </a:pathLst>
            </a:custGeom>
            <a:solidFill>
              <a:srgbClr val="EDC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2" name="Freeform 340">
              <a:extLst>
                <a:ext uri="{FF2B5EF4-FFF2-40B4-BE49-F238E27FC236}">
                  <a16:creationId xmlns:a16="http://schemas.microsoft.com/office/drawing/2014/main" id="{CC85E3E9-DF07-4B3B-87C2-C29EFF83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625"/>
              <a:ext cx="51" cy="55"/>
            </a:xfrm>
            <a:custGeom>
              <a:avLst/>
              <a:gdLst>
                <a:gd name="T0" fmla="*/ 16 w 25"/>
                <a:gd name="T1" fmla="*/ 8 h 27"/>
                <a:gd name="T2" fmla="*/ 21 w 25"/>
                <a:gd name="T3" fmla="*/ 18 h 27"/>
                <a:gd name="T4" fmla="*/ 25 w 25"/>
                <a:gd name="T5" fmla="*/ 25 h 27"/>
                <a:gd name="T6" fmla="*/ 25 w 25"/>
                <a:gd name="T7" fmla="*/ 25 h 27"/>
                <a:gd name="T8" fmla="*/ 23 w 25"/>
                <a:gd name="T9" fmla="*/ 26 h 27"/>
                <a:gd name="T10" fmla="*/ 15 w 25"/>
                <a:gd name="T11" fmla="*/ 27 h 27"/>
                <a:gd name="T12" fmla="*/ 11 w 25"/>
                <a:gd name="T13" fmla="*/ 27 h 27"/>
                <a:gd name="T14" fmla="*/ 6 w 25"/>
                <a:gd name="T15" fmla="*/ 21 h 27"/>
                <a:gd name="T16" fmla="*/ 4 w 25"/>
                <a:gd name="T17" fmla="*/ 5 h 27"/>
                <a:gd name="T18" fmla="*/ 16 w 25"/>
                <a:gd name="T1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7">
                  <a:moveTo>
                    <a:pt x="16" y="8"/>
                  </a:moveTo>
                  <a:cubicBezTo>
                    <a:pt x="17" y="12"/>
                    <a:pt x="19" y="15"/>
                    <a:pt x="21" y="18"/>
                  </a:cubicBezTo>
                  <a:cubicBezTo>
                    <a:pt x="23" y="20"/>
                    <a:pt x="24" y="22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6"/>
                    <a:pt x="24" y="26"/>
                    <a:pt x="23" y="26"/>
                  </a:cubicBezTo>
                  <a:cubicBezTo>
                    <a:pt x="21" y="27"/>
                    <a:pt x="18" y="27"/>
                    <a:pt x="15" y="27"/>
                  </a:cubicBezTo>
                  <a:cubicBezTo>
                    <a:pt x="14" y="27"/>
                    <a:pt x="12" y="27"/>
                    <a:pt x="11" y="27"/>
                  </a:cubicBezTo>
                  <a:cubicBezTo>
                    <a:pt x="9" y="26"/>
                    <a:pt x="7" y="24"/>
                    <a:pt x="6" y="21"/>
                  </a:cubicBezTo>
                  <a:cubicBezTo>
                    <a:pt x="4" y="17"/>
                    <a:pt x="0" y="9"/>
                    <a:pt x="4" y="5"/>
                  </a:cubicBezTo>
                  <a:cubicBezTo>
                    <a:pt x="8" y="0"/>
                    <a:pt x="14" y="4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3" name="Freeform 341">
              <a:extLst>
                <a:ext uri="{FF2B5EF4-FFF2-40B4-BE49-F238E27FC236}">
                  <a16:creationId xmlns:a16="http://schemas.microsoft.com/office/drawing/2014/main" id="{0F10BD87-4D48-4073-952C-FBF87991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41"/>
              <a:ext cx="76" cy="29"/>
            </a:xfrm>
            <a:custGeom>
              <a:avLst/>
              <a:gdLst>
                <a:gd name="T0" fmla="*/ 35 w 37"/>
                <a:gd name="T1" fmla="*/ 5 h 14"/>
                <a:gd name="T2" fmla="*/ 28 w 37"/>
                <a:gd name="T3" fmla="*/ 3 h 14"/>
                <a:gd name="T4" fmla="*/ 19 w 37"/>
                <a:gd name="T5" fmla="*/ 2 h 14"/>
                <a:gd name="T6" fmla="*/ 15 w 37"/>
                <a:gd name="T7" fmla="*/ 1 h 14"/>
                <a:gd name="T8" fmla="*/ 14 w 37"/>
                <a:gd name="T9" fmla="*/ 0 h 14"/>
                <a:gd name="T10" fmla="*/ 11 w 37"/>
                <a:gd name="T11" fmla="*/ 0 h 14"/>
                <a:gd name="T12" fmla="*/ 0 w 37"/>
                <a:gd name="T13" fmla="*/ 2 h 14"/>
                <a:gd name="T14" fmla="*/ 2 w 37"/>
                <a:gd name="T15" fmla="*/ 12 h 14"/>
                <a:gd name="T16" fmla="*/ 3 w 37"/>
                <a:gd name="T17" fmla="*/ 13 h 14"/>
                <a:gd name="T18" fmla="*/ 5 w 37"/>
                <a:gd name="T19" fmla="*/ 14 h 14"/>
                <a:gd name="T20" fmla="*/ 37 w 37"/>
                <a:gd name="T21" fmla="*/ 13 h 14"/>
                <a:gd name="T22" fmla="*/ 35 w 37"/>
                <a:gd name="T2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4">
                  <a:moveTo>
                    <a:pt x="35" y="5"/>
                  </a:moveTo>
                  <a:cubicBezTo>
                    <a:pt x="33" y="3"/>
                    <a:pt x="31" y="3"/>
                    <a:pt x="28" y="3"/>
                  </a:cubicBezTo>
                  <a:cubicBezTo>
                    <a:pt x="25" y="3"/>
                    <a:pt x="22" y="2"/>
                    <a:pt x="19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0" y="5"/>
                    <a:pt x="1" y="9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4" y="14"/>
                    <a:pt x="5" y="14"/>
                  </a:cubicBezTo>
                  <a:cubicBezTo>
                    <a:pt x="15" y="14"/>
                    <a:pt x="26" y="14"/>
                    <a:pt x="37" y="13"/>
                  </a:cubicBezTo>
                  <a:cubicBezTo>
                    <a:pt x="37" y="10"/>
                    <a:pt x="37" y="7"/>
                    <a:pt x="35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4" name="Freeform 342">
              <a:extLst>
                <a:ext uri="{FF2B5EF4-FFF2-40B4-BE49-F238E27FC236}">
                  <a16:creationId xmlns:a16="http://schemas.microsoft.com/office/drawing/2014/main" id="{EEE75B71-D102-4576-9CFE-E987B759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087"/>
              <a:ext cx="59" cy="122"/>
            </a:xfrm>
            <a:custGeom>
              <a:avLst/>
              <a:gdLst>
                <a:gd name="T0" fmla="*/ 13 w 29"/>
                <a:gd name="T1" fmla="*/ 11 h 60"/>
                <a:gd name="T2" fmla="*/ 23 w 29"/>
                <a:gd name="T3" fmla="*/ 0 h 60"/>
                <a:gd name="T4" fmla="*/ 25 w 29"/>
                <a:gd name="T5" fmla="*/ 0 h 60"/>
                <a:gd name="T6" fmla="*/ 26 w 29"/>
                <a:gd name="T7" fmla="*/ 2 h 60"/>
                <a:gd name="T8" fmla="*/ 27 w 29"/>
                <a:gd name="T9" fmla="*/ 21 h 60"/>
                <a:gd name="T10" fmla="*/ 20 w 29"/>
                <a:gd name="T11" fmla="*/ 38 h 60"/>
                <a:gd name="T12" fmla="*/ 9 w 29"/>
                <a:gd name="T13" fmla="*/ 60 h 60"/>
                <a:gd name="T14" fmla="*/ 0 w 29"/>
                <a:gd name="T15" fmla="*/ 55 h 60"/>
                <a:gd name="T16" fmla="*/ 4 w 29"/>
                <a:gd name="T17" fmla="*/ 40 h 60"/>
                <a:gd name="T18" fmla="*/ 13 w 29"/>
                <a:gd name="T1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60">
                  <a:moveTo>
                    <a:pt x="13" y="11"/>
                  </a:moveTo>
                  <a:cubicBezTo>
                    <a:pt x="15" y="6"/>
                    <a:pt x="18" y="1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9" y="8"/>
                    <a:pt x="29" y="14"/>
                    <a:pt x="27" y="21"/>
                  </a:cubicBezTo>
                  <a:cubicBezTo>
                    <a:pt x="25" y="27"/>
                    <a:pt x="23" y="33"/>
                    <a:pt x="20" y="38"/>
                  </a:cubicBezTo>
                  <a:cubicBezTo>
                    <a:pt x="16" y="45"/>
                    <a:pt x="13" y="53"/>
                    <a:pt x="9" y="60"/>
                  </a:cubicBezTo>
                  <a:cubicBezTo>
                    <a:pt x="6" y="59"/>
                    <a:pt x="1" y="59"/>
                    <a:pt x="0" y="55"/>
                  </a:cubicBezTo>
                  <a:cubicBezTo>
                    <a:pt x="0" y="51"/>
                    <a:pt x="2" y="44"/>
                    <a:pt x="4" y="40"/>
                  </a:cubicBezTo>
                  <a:cubicBezTo>
                    <a:pt x="6" y="30"/>
                    <a:pt x="9" y="20"/>
                    <a:pt x="13" y="11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5" name="Freeform 343">
              <a:extLst>
                <a:ext uri="{FF2B5EF4-FFF2-40B4-BE49-F238E27FC236}">
                  <a16:creationId xmlns:a16="http://schemas.microsoft.com/office/drawing/2014/main" id="{B844B2B6-2676-4162-B904-2ABF16C97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973"/>
              <a:ext cx="102" cy="197"/>
            </a:xfrm>
            <a:custGeom>
              <a:avLst/>
              <a:gdLst>
                <a:gd name="T0" fmla="*/ 43 w 50"/>
                <a:gd name="T1" fmla="*/ 48 h 97"/>
                <a:gd name="T2" fmla="*/ 39 w 50"/>
                <a:gd name="T3" fmla="*/ 79 h 97"/>
                <a:gd name="T4" fmla="*/ 15 w 50"/>
                <a:gd name="T5" fmla="*/ 95 h 97"/>
                <a:gd name="T6" fmla="*/ 0 w 50"/>
                <a:gd name="T7" fmla="*/ 78 h 97"/>
                <a:gd name="T8" fmla="*/ 15 w 50"/>
                <a:gd name="T9" fmla="*/ 72 h 97"/>
                <a:gd name="T10" fmla="*/ 23 w 50"/>
                <a:gd name="T11" fmla="*/ 57 h 97"/>
                <a:gd name="T12" fmla="*/ 30 w 50"/>
                <a:gd name="T13" fmla="*/ 3 h 97"/>
                <a:gd name="T14" fmla="*/ 46 w 50"/>
                <a:gd name="T15" fmla="*/ 1 h 97"/>
                <a:gd name="T16" fmla="*/ 50 w 50"/>
                <a:gd name="T17" fmla="*/ 10 h 97"/>
                <a:gd name="T18" fmla="*/ 45 w 50"/>
                <a:gd name="T19" fmla="*/ 27 h 97"/>
                <a:gd name="T20" fmla="*/ 43 w 50"/>
                <a:gd name="T21" fmla="*/ 4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43" y="48"/>
                  </a:moveTo>
                  <a:cubicBezTo>
                    <a:pt x="43" y="58"/>
                    <a:pt x="43" y="69"/>
                    <a:pt x="39" y="79"/>
                  </a:cubicBezTo>
                  <a:cubicBezTo>
                    <a:pt x="35" y="89"/>
                    <a:pt x="25" y="97"/>
                    <a:pt x="15" y="95"/>
                  </a:cubicBezTo>
                  <a:cubicBezTo>
                    <a:pt x="7" y="94"/>
                    <a:pt x="0" y="87"/>
                    <a:pt x="0" y="78"/>
                  </a:cubicBezTo>
                  <a:cubicBezTo>
                    <a:pt x="6" y="79"/>
                    <a:pt x="11" y="76"/>
                    <a:pt x="15" y="72"/>
                  </a:cubicBezTo>
                  <a:cubicBezTo>
                    <a:pt x="19" y="68"/>
                    <a:pt x="21" y="62"/>
                    <a:pt x="23" y="57"/>
                  </a:cubicBezTo>
                  <a:cubicBezTo>
                    <a:pt x="29" y="43"/>
                    <a:pt x="26" y="19"/>
                    <a:pt x="30" y="3"/>
                  </a:cubicBezTo>
                  <a:cubicBezTo>
                    <a:pt x="31" y="0"/>
                    <a:pt x="41" y="1"/>
                    <a:pt x="46" y="1"/>
                  </a:cubicBezTo>
                  <a:cubicBezTo>
                    <a:pt x="50" y="1"/>
                    <a:pt x="50" y="7"/>
                    <a:pt x="50" y="10"/>
                  </a:cubicBezTo>
                  <a:cubicBezTo>
                    <a:pt x="50" y="16"/>
                    <a:pt x="46" y="21"/>
                    <a:pt x="45" y="27"/>
                  </a:cubicBezTo>
                  <a:cubicBezTo>
                    <a:pt x="44" y="34"/>
                    <a:pt x="43" y="41"/>
                    <a:pt x="43" y="48"/>
                  </a:cubicBezTo>
                  <a:close/>
                </a:path>
              </a:pathLst>
            </a:custGeom>
            <a:solidFill>
              <a:srgbClr val="EDC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6" name="Freeform 344">
              <a:extLst>
                <a:ext uri="{FF2B5EF4-FFF2-40B4-BE49-F238E27FC236}">
                  <a16:creationId xmlns:a16="http://schemas.microsoft.com/office/drawing/2014/main" id="{54327EFD-4770-4603-A4E7-C5444BDC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2066"/>
              <a:ext cx="69" cy="127"/>
            </a:xfrm>
            <a:custGeom>
              <a:avLst/>
              <a:gdLst>
                <a:gd name="T0" fmla="*/ 3 w 34"/>
                <a:gd name="T1" fmla="*/ 22 h 62"/>
                <a:gd name="T2" fmla="*/ 3 w 34"/>
                <a:gd name="T3" fmla="*/ 12 h 62"/>
                <a:gd name="T4" fmla="*/ 4 w 34"/>
                <a:gd name="T5" fmla="*/ 10 h 62"/>
                <a:gd name="T6" fmla="*/ 16 w 34"/>
                <a:gd name="T7" fmla="*/ 6 h 62"/>
                <a:gd name="T8" fmla="*/ 27 w 34"/>
                <a:gd name="T9" fmla="*/ 1 h 62"/>
                <a:gd name="T10" fmla="*/ 30 w 34"/>
                <a:gd name="T11" fmla="*/ 1 h 62"/>
                <a:gd name="T12" fmla="*/ 31 w 34"/>
                <a:gd name="T13" fmla="*/ 2 h 62"/>
                <a:gd name="T14" fmla="*/ 33 w 34"/>
                <a:gd name="T15" fmla="*/ 11 h 62"/>
                <a:gd name="T16" fmla="*/ 33 w 34"/>
                <a:gd name="T17" fmla="*/ 51 h 62"/>
                <a:gd name="T18" fmla="*/ 33 w 34"/>
                <a:gd name="T19" fmla="*/ 55 h 62"/>
                <a:gd name="T20" fmla="*/ 26 w 34"/>
                <a:gd name="T21" fmla="*/ 58 h 62"/>
                <a:gd name="T22" fmla="*/ 6 w 34"/>
                <a:gd name="T23" fmla="*/ 62 h 62"/>
                <a:gd name="T24" fmla="*/ 1 w 34"/>
                <a:gd name="T25" fmla="*/ 59 h 62"/>
                <a:gd name="T26" fmla="*/ 2 w 34"/>
                <a:gd name="T27" fmla="*/ 56 h 62"/>
                <a:gd name="T28" fmla="*/ 3 w 34"/>
                <a:gd name="T29" fmla="*/ 51 h 62"/>
                <a:gd name="T30" fmla="*/ 3 w 34"/>
                <a:gd name="T31" fmla="*/ 32 h 62"/>
                <a:gd name="T32" fmla="*/ 3 w 34"/>
                <a:gd name="T33" fmla="*/ 2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62">
                  <a:moveTo>
                    <a:pt x="3" y="22"/>
                  </a:moveTo>
                  <a:cubicBezTo>
                    <a:pt x="2" y="20"/>
                    <a:pt x="2" y="13"/>
                    <a:pt x="3" y="12"/>
                  </a:cubicBezTo>
                  <a:cubicBezTo>
                    <a:pt x="3" y="11"/>
                    <a:pt x="4" y="11"/>
                    <a:pt x="4" y="10"/>
                  </a:cubicBezTo>
                  <a:cubicBezTo>
                    <a:pt x="8" y="7"/>
                    <a:pt x="12" y="8"/>
                    <a:pt x="16" y="6"/>
                  </a:cubicBezTo>
                  <a:cubicBezTo>
                    <a:pt x="20" y="4"/>
                    <a:pt x="24" y="3"/>
                    <a:pt x="27" y="1"/>
                  </a:cubicBezTo>
                  <a:cubicBezTo>
                    <a:pt x="28" y="1"/>
                    <a:pt x="29" y="0"/>
                    <a:pt x="30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3" y="8"/>
                    <a:pt x="33" y="11"/>
                  </a:cubicBezTo>
                  <a:cubicBezTo>
                    <a:pt x="34" y="25"/>
                    <a:pt x="34" y="38"/>
                    <a:pt x="33" y="51"/>
                  </a:cubicBezTo>
                  <a:cubicBezTo>
                    <a:pt x="33" y="52"/>
                    <a:pt x="33" y="54"/>
                    <a:pt x="33" y="55"/>
                  </a:cubicBezTo>
                  <a:cubicBezTo>
                    <a:pt x="31" y="57"/>
                    <a:pt x="29" y="58"/>
                    <a:pt x="26" y="58"/>
                  </a:cubicBezTo>
                  <a:cubicBezTo>
                    <a:pt x="19" y="59"/>
                    <a:pt x="13" y="61"/>
                    <a:pt x="6" y="62"/>
                  </a:cubicBezTo>
                  <a:cubicBezTo>
                    <a:pt x="4" y="62"/>
                    <a:pt x="0" y="62"/>
                    <a:pt x="1" y="59"/>
                  </a:cubicBezTo>
                  <a:cubicBezTo>
                    <a:pt x="1" y="58"/>
                    <a:pt x="2" y="57"/>
                    <a:pt x="2" y="56"/>
                  </a:cubicBezTo>
                  <a:cubicBezTo>
                    <a:pt x="2" y="54"/>
                    <a:pt x="2" y="53"/>
                    <a:pt x="3" y="51"/>
                  </a:cubicBezTo>
                  <a:cubicBezTo>
                    <a:pt x="3" y="45"/>
                    <a:pt x="3" y="39"/>
                    <a:pt x="3" y="32"/>
                  </a:cubicBezTo>
                  <a:cubicBezTo>
                    <a:pt x="3" y="29"/>
                    <a:pt x="3" y="25"/>
                    <a:pt x="3" y="22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7" name="Freeform 345">
              <a:extLst>
                <a:ext uri="{FF2B5EF4-FFF2-40B4-BE49-F238E27FC236}">
                  <a16:creationId xmlns:a16="http://schemas.microsoft.com/office/drawing/2014/main" id="{0690C0AE-EE4E-4CCC-A1A7-4E38EBA9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123"/>
              <a:ext cx="51" cy="31"/>
            </a:xfrm>
            <a:custGeom>
              <a:avLst/>
              <a:gdLst>
                <a:gd name="T0" fmla="*/ 10 w 25"/>
                <a:gd name="T1" fmla="*/ 3 h 15"/>
                <a:gd name="T2" fmla="*/ 12 w 25"/>
                <a:gd name="T3" fmla="*/ 2 h 15"/>
                <a:gd name="T4" fmla="*/ 13 w 25"/>
                <a:gd name="T5" fmla="*/ 3 h 15"/>
                <a:gd name="T6" fmla="*/ 17 w 25"/>
                <a:gd name="T7" fmla="*/ 1 h 15"/>
                <a:gd name="T8" fmla="*/ 21 w 25"/>
                <a:gd name="T9" fmla="*/ 0 h 15"/>
                <a:gd name="T10" fmla="*/ 23 w 25"/>
                <a:gd name="T11" fmla="*/ 1 h 15"/>
                <a:gd name="T12" fmla="*/ 25 w 25"/>
                <a:gd name="T13" fmla="*/ 5 h 15"/>
                <a:gd name="T14" fmla="*/ 23 w 25"/>
                <a:gd name="T15" fmla="*/ 8 h 15"/>
                <a:gd name="T16" fmla="*/ 20 w 25"/>
                <a:gd name="T17" fmla="*/ 9 h 15"/>
                <a:gd name="T18" fmla="*/ 12 w 25"/>
                <a:gd name="T19" fmla="*/ 12 h 15"/>
                <a:gd name="T20" fmla="*/ 5 w 25"/>
                <a:gd name="T21" fmla="*/ 14 h 15"/>
                <a:gd name="T22" fmla="*/ 10 w 25"/>
                <a:gd name="T2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5">
                  <a:moveTo>
                    <a:pt x="10" y="3"/>
                  </a:move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8" y="0"/>
                    <a:pt x="20" y="0"/>
                    <a:pt x="21" y="0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4" y="2"/>
                    <a:pt x="25" y="3"/>
                    <a:pt x="25" y="5"/>
                  </a:cubicBezTo>
                  <a:cubicBezTo>
                    <a:pt x="25" y="6"/>
                    <a:pt x="24" y="7"/>
                    <a:pt x="23" y="8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17" y="10"/>
                    <a:pt x="15" y="11"/>
                    <a:pt x="12" y="12"/>
                  </a:cubicBezTo>
                  <a:cubicBezTo>
                    <a:pt x="10" y="13"/>
                    <a:pt x="6" y="15"/>
                    <a:pt x="5" y="14"/>
                  </a:cubicBezTo>
                  <a:cubicBezTo>
                    <a:pt x="0" y="10"/>
                    <a:pt x="7" y="5"/>
                    <a:pt x="10" y="3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8" name="Freeform 346">
              <a:extLst>
                <a:ext uri="{FF2B5EF4-FFF2-40B4-BE49-F238E27FC236}">
                  <a16:creationId xmlns:a16="http://schemas.microsoft.com/office/drawing/2014/main" id="{257C392A-2966-4304-9CB0-5C611B59D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42"/>
              <a:ext cx="97" cy="75"/>
            </a:xfrm>
            <a:custGeom>
              <a:avLst/>
              <a:gdLst>
                <a:gd name="T0" fmla="*/ 4 w 48"/>
                <a:gd name="T1" fmla="*/ 26 h 37"/>
                <a:gd name="T2" fmla="*/ 1 w 48"/>
                <a:gd name="T3" fmla="*/ 31 h 37"/>
                <a:gd name="T4" fmla="*/ 2 w 48"/>
                <a:gd name="T5" fmla="*/ 33 h 37"/>
                <a:gd name="T6" fmla="*/ 10 w 48"/>
                <a:gd name="T7" fmla="*/ 37 h 37"/>
                <a:gd name="T8" fmla="*/ 15 w 48"/>
                <a:gd name="T9" fmla="*/ 34 h 37"/>
                <a:gd name="T10" fmla="*/ 33 w 48"/>
                <a:gd name="T11" fmla="*/ 19 h 37"/>
                <a:gd name="T12" fmla="*/ 48 w 48"/>
                <a:gd name="T13" fmla="*/ 4 h 37"/>
                <a:gd name="T14" fmla="*/ 41 w 48"/>
                <a:gd name="T15" fmla="*/ 0 h 37"/>
                <a:gd name="T16" fmla="*/ 36 w 48"/>
                <a:gd name="T17" fmla="*/ 3 h 37"/>
                <a:gd name="T18" fmla="*/ 25 w 48"/>
                <a:gd name="T19" fmla="*/ 11 h 37"/>
                <a:gd name="T20" fmla="*/ 4 w 48"/>
                <a:gd name="T2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7">
                  <a:moveTo>
                    <a:pt x="4" y="26"/>
                  </a:moveTo>
                  <a:cubicBezTo>
                    <a:pt x="2" y="27"/>
                    <a:pt x="0" y="29"/>
                    <a:pt x="1" y="31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4" y="35"/>
                    <a:pt x="7" y="37"/>
                    <a:pt x="10" y="37"/>
                  </a:cubicBezTo>
                  <a:cubicBezTo>
                    <a:pt x="12" y="37"/>
                    <a:pt x="14" y="35"/>
                    <a:pt x="15" y="34"/>
                  </a:cubicBezTo>
                  <a:cubicBezTo>
                    <a:pt x="21" y="29"/>
                    <a:pt x="27" y="24"/>
                    <a:pt x="33" y="19"/>
                  </a:cubicBezTo>
                  <a:cubicBezTo>
                    <a:pt x="38" y="15"/>
                    <a:pt x="46" y="11"/>
                    <a:pt x="48" y="4"/>
                  </a:cubicBezTo>
                  <a:cubicBezTo>
                    <a:pt x="47" y="4"/>
                    <a:pt x="42" y="0"/>
                    <a:pt x="41" y="0"/>
                  </a:cubicBezTo>
                  <a:cubicBezTo>
                    <a:pt x="40" y="0"/>
                    <a:pt x="37" y="3"/>
                    <a:pt x="36" y="3"/>
                  </a:cubicBezTo>
                  <a:cubicBezTo>
                    <a:pt x="32" y="6"/>
                    <a:pt x="29" y="8"/>
                    <a:pt x="25" y="11"/>
                  </a:cubicBezTo>
                  <a:cubicBezTo>
                    <a:pt x="18" y="16"/>
                    <a:pt x="11" y="21"/>
                    <a:pt x="4" y="26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79" name="Freeform 347">
              <a:extLst>
                <a:ext uri="{FF2B5EF4-FFF2-40B4-BE49-F238E27FC236}">
                  <a16:creationId xmlns:a16="http://schemas.microsoft.com/office/drawing/2014/main" id="{9D8F07C8-0303-4AE2-BB19-B56EB7D3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700"/>
              <a:ext cx="67" cy="51"/>
            </a:xfrm>
            <a:custGeom>
              <a:avLst/>
              <a:gdLst>
                <a:gd name="T0" fmla="*/ 31 w 33"/>
                <a:gd name="T1" fmla="*/ 2 h 25"/>
                <a:gd name="T2" fmla="*/ 33 w 33"/>
                <a:gd name="T3" fmla="*/ 2 h 25"/>
                <a:gd name="T4" fmla="*/ 33 w 33"/>
                <a:gd name="T5" fmla="*/ 4 h 25"/>
                <a:gd name="T6" fmla="*/ 32 w 33"/>
                <a:gd name="T7" fmla="*/ 23 h 25"/>
                <a:gd name="T8" fmla="*/ 32 w 33"/>
                <a:gd name="T9" fmla="*/ 23 h 25"/>
                <a:gd name="T10" fmla="*/ 31 w 33"/>
                <a:gd name="T11" fmla="*/ 24 h 25"/>
                <a:gd name="T12" fmla="*/ 27 w 33"/>
                <a:gd name="T13" fmla="*/ 25 h 25"/>
                <a:gd name="T14" fmla="*/ 26 w 33"/>
                <a:gd name="T15" fmla="*/ 25 h 25"/>
                <a:gd name="T16" fmla="*/ 26 w 33"/>
                <a:gd name="T17" fmla="*/ 23 h 25"/>
                <a:gd name="T18" fmla="*/ 25 w 33"/>
                <a:gd name="T19" fmla="*/ 22 h 25"/>
                <a:gd name="T20" fmla="*/ 22 w 33"/>
                <a:gd name="T21" fmla="*/ 22 h 25"/>
                <a:gd name="T22" fmla="*/ 19 w 33"/>
                <a:gd name="T23" fmla="*/ 24 h 25"/>
                <a:gd name="T24" fmla="*/ 8 w 33"/>
                <a:gd name="T25" fmla="*/ 25 h 25"/>
                <a:gd name="T26" fmla="*/ 3 w 33"/>
                <a:gd name="T27" fmla="*/ 25 h 25"/>
                <a:gd name="T28" fmla="*/ 2 w 33"/>
                <a:gd name="T29" fmla="*/ 24 h 25"/>
                <a:gd name="T30" fmla="*/ 2 w 33"/>
                <a:gd name="T31" fmla="*/ 23 h 25"/>
                <a:gd name="T32" fmla="*/ 0 w 33"/>
                <a:gd name="T33" fmla="*/ 17 h 25"/>
                <a:gd name="T34" fmla="*/ 0 w 33"/>
                <a:gd name="T35" fmla="*/ 15 h 25"/>
                <a:gd name="T36" fmla="*/ 2 w 33"/>
                <a:gd name="T37" fmla="*/ 12 h 25"/>
                <a:gd name="T38" fmla="*/ 11 w 33"/>
                <a:gd name="T39" fmla="*/ 11 h 25"/>
                <a:gd name="T40" fmla="*/ 18 w 33"/>
                <a:gd name="T41" fmla="*/ 7 h 25"/>
                <a:gd name="T42" fmla="*/ 22 w 33"/>
                <a:gd name="T43" fmla="*/ 2 h 25"/>
                <a:gd name="T44" fmla="*/ 31 w 33"/>
                <a:gd name="T4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25">
                  <a:moveTo>
                    <a:pt x="31" y="2"/>
                  </a:moveTo>
                  <a:cubicBezTo>
                    <a:pt x="32" y="2"/>
                    <a:pt x="32" y="2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3" y="10"/>
                    <a:pt x="32" y="16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4"/>
                    <a:pt x="28" y="25"/>
                    <a:pt x="27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21" y="22"/>
                    <a:pt x="20" y="23"/>
                    <a:pt x="19" y="24"/>
                  </a:cubicBezTo>
                  <a:cubicBezTo>
                    <a:pt x="15" y="25"/>
                    <a:pt x="11" y="25"/>
                    <a:pt x="8" y="25"/>
                  </a:cubicBezTo>
                  <a:cubicBezTo>
                    <a:pt x="6" y="25"/>
                    <a:pt x="5" y="25"/>
                    <a:pt x="3" y="25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1"/>
                    <a:pt x="1" y="19"/>
                    <a:pt x="0" y="17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3"/>
                    <a:pt x="1" y="13"/>
                    <a:pt x="2" y="12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4" y="11"/>
                    <a:pt x="17" y="10"/>
                    <a:pt x="18" y="7"/>
                  </a:cubicBezTo>
                  <a:cubicBezTo>
                    <a:pt x="20" y="6"/>
                    <a:pt x="20" y="3"/>
                    <a:pt x="22" y="2"/>
                  </a:cubicBezTo>
                  <a:cubicBezTo>
                    <a:pt x="24" y="0"/>
                    <a:pt x="28" y="1"/>
                    <a:pt x="3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0" name="Freeform 348">
              <a:extLst>
                <a:ext uri="{FF2B5EF4-FFF2-40B4-BE49-F238E27FC236}">
                  <a16:creationId xmlns:a16="http://schemas.microsoft.com/office/drawing/2014/main" id="{93A3E190-BE07-4DBA-AC8F-9D74D528F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692"/>
              <a:ext cx="32" cy="39"/>
            </a:xfrm>
            <a:custGeom>
              <a:avLst/>
              <a:gdLst>
                <a:gd name="T0" fmla="*/ 14 w 16"/>
                <a:gd name="T1" fmla="*/ 1 h 19"/>
                <a:gd name="T2" fmla="*/ 6 w 16"/>
                <a:gd name="T3" fmla="*/ 2 h 19"/>
                <a:gd name="T4" fmla="*/ 4 w 16"/>
                <a:gd name="T5" fmla="*/ 6 h 19"/>
                <a:gd name="T6" fmla="*/ 1 w 16"/>
                <a:gd name="T7" fmla="*/ 17 h 19"/>
                <a:gd name="T8" fmla="*/ 3 w 16"/>
                <a:gd name="T9" fmla="*/ 19 h 19"/>
                <a:gd name="T10" fmla="*/ 7 w 16"/>
                <a:gd name="T11" fmla="*/ 19 h 19"/>
                <a:gd name="T12" fmla="*/ 15 w 16"/>
                <a:gd name="T13" fmla="*/ 3 h 19"/>
                <a:gd name="T14" fmla="*/ 15 w 16"/>
                <a:gd name="T15" fmla="*/ 2 h 19"/>
                <a:gd name="T16" fmla="*/ 14 w 16"/>
                <a:gd name="T1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9">
                  <a:moveTo>
                    <a:pt x="14" y="1"/>
                  </a:moveTo>
                  <a:cubicBezTo>
                    <a:pt x="12" y="0"/>
                    <a:pt x="8" y="0"/>
                    <a:pt x="6" y="2"/>
                  </a:cubicBezTo>
                  <a:cubicBezTo>
                    <a:pt x="5" y="3"/>
                    <a:pt x="4" y="5"/>
                    <a:pt x="4" y="6"/>
                  </a:cubicBezTo>
                  <a:cubicBezTo>
                    <a:pt x="2" y="9"/>
                    <a:pt x="0" y="14"/>
                    <a:pt x="1" y="17"/>
                  </a:cubicBezTo>
                  <a:cubicBezTo>
                    <a:pt x="1" y="19"/>
                    <a:pt x="1" y="18"/>
                    <a:pt x="3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3"/>
                    <a:pt x="10" y="6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1" name="Freeform 349">
              <a:extLst>
                <a:ext uri="{FF2B5EF4-FFF2-40B4-BE49-F238E27FC236}">
                  <a16:creationId xmlns:a16="http://schemas.microsoft.com/office/drawing/2014/main" id="{DCC33CDD-0D6D-409B-92F8-F5563771E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43"/>
              <a:ext cx="26" cy="151"/>
            </a:xfrm>
            <a:custGeom>
              <a:avLst/>
              <a:gdLst>
                <a:gd name="T0" fmla="*/ 10 w 13"/>
                <a:gd name="T1" fmla="*/ 8 h 74"/>
                <a:gd name="T2" fmla="*/ 1 w 13"/>
                <a:gd name="T3" fmla="*/ 12 h 74"/>
                <a:gd name="T4" fmla="*/ 1 w 13"/>
                <a:gd name="T5" fmla="*/ 40 h 74"/>
                <a:gd name="T6" fmla="*/ 0 w 13"/>
                <a:gd name="T7" fmla="*/ 73 h 74"/>
                <a:gd name="T8" fmla="*/ 9 w 13"/>
                <a:gd name="T9" fmla="*/ 72 h 74"/>
                <a:gd name="T10" fmla="*/ 10 w 13"/>
                <a:gd name="T11" fmla="*/ 67 h 74"/>
                <a:gd name="T12" fmla="*/ 10 w 13"/>
                <a:gd name="T13" fmla="*/ 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4">
                  <a:moveTo>
                    <a:pt x="10" y="8"/>
                  </a:moveTo>
                  <a:cubicBezTo>
                    <a:pt x="9" y="0"/>
                    <a:pt x="1" y="5"/>
                    <a:pt x="1" y="12"/>
                  </a:cubicBezTo>
                  <a:cubicBezTo>
                    <a:pt x="1" y="21"/>
                    <a:pt x="1" y="31"/>
                    <a:pt x="1" y="40"/>
                  </a:cubicBezTo>
                  <a:cubicBezTo>
                    <a:pt x="1" y="43"/>
                    <a:pt x="1" y="73"/>
                    <a:pt x="0" y="73"/>
                  </a:cubicBezTo>
                  <a:cubicBezTo>
                    <a:pt x="3" y="72"/>
                    <a:pt x="6" y="74"/>
                    <a:pt x="9" y="72"/>
                  </a:cubicBezTo>
                  <a:cubicBezTo>
                    <a:pt x="10" y="71"/>
                    <a:pt x="10" y="69"/>
                    <a:pt x="10" y="67"/>
                  </a:cubicBezTo>
                  <a:cubicBezTo>
                    <a:pt x="11" y="48"/>
                    <a:pt x="13" y="27"/>
                    <a:pt x="10" y="8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2" name="Freeform 350">
              <a:extLst>
                <a:ext uri="{FF2B5EF4-FFF2-40B4-BE49-F238E27FC236}">
                  <a16:creationId xmlns:a16="http://schemas.microsoft.com/office/drawing/2014/main" id="{28737BF9-8CF8-46F8-9707-D1584C21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315"/>
              <a:ext cx="234" cy="255"/>
            </a:xfrm>
            <a:custGeom>
              <a:avLst/>
              <a:gdLst>
                <a:gd name="T0" fmla="*/ 115 w 115"/>
                <a:gd name="T1" fmla="*/ 3 h 125"/>
                <a:gd name="T2" fmla="*/ 114 w 115"/>
                <a:gd name="T3" fmla="*/ 1 h 125"/>
                <a:gd name="T4" fmla="*/ 112 w 115"/>
                <a:gd name="T5" fmla="*/ 0 h 125"/>
                <a:gd name="T6" fmla="*/ 104 w 115"/>
                <a:gd name="T7" fmla="*/ 0 h 125"/>
                <a:gd name="T8" fmla="*/ 102 w 115"/>
                <a:gd name="T9" fmla="*/ 1 h 125"/>
                <a:gd name="T10" fmla="*/ 101 w 115"/>
                <a:gd name="T11" fmla="*/ 4 h 125"/>
                <a:gd name="T12" fmla="*/ 87 w 115"/>
                <a:gd name="T13" fmla="*/ 100 h 125"/>
                <a:gd name="T14" fmla="*/ 84 w 115"/>
                <a:gd name="T15" fmla="*/ 105 h 125"/>
                <a:gd name="T16" fmla="*/ 81 w 115"/>
                <a:gd name="T17" fmla="*/ 106 h 125"/>
                <a:gd name="T18" fmla="*/ 33 w 115"/>
                <a:gd name="T19" fmla="*/ 111 h 125"/>
                <a:gd name="T20" fmla="*/ 9 w 115"/>
                <a:gd name="T21" fmla="*/ 112 h 125"/>
                <a:gd name="T22" fmla="*/ 1 w 115"/>
                <a:gd name="T23" fmla="*/ 113 h 125"/>
                <a:gd name="T24" fmla="*/ 2 w 115"/>
                <a:gd name="T25" fmla="*/ 121 h 125"/>
                <a:gd name="T26" fmla="*/ 14 w 115"/>
                <a:gd name="T27" fmla="*/ 124 h 125"/>
                <a:gd name="T28" fmla="*/ 91 w 115"/>
                <a:gd name="T29" fmla="*/ 119 h 125"/>
                <a:gd name="T30" fmla="*/ 97 w 115"/>
                <a:gd name="T31" fmla="*/ 117 h 125"/>
                <a:gd name="T32" fmla="*/ 99 w 115"/>
                <a:gd name="T33" fmla="*/ 111 h 125"/>
                <a:gd name="T34" fmla="*/ 106 w 115"/>
                <a:gd name="T35" fmla="*/ 79 h 125"/>
                <a:gd name="T36" fmla="*/ 110 w 115"/>
                <a:gd name="T37" fmla="*/ 60 h 125"/>
                <a:gd name="T38" fmla="*/ 113 w 115"/>
                <a:gd name="T39" fmla="*/ 37 h 125"/>
                <a:gd name="T40" fmla="*/ 114 w 115"/>
                <a:gd name="T41" fmla="*/ 19 h 125"/>
                <a:gd name="T42" fmla="*/ 115 w 115"/>
                <a:gd name="T43" fmla="*/ 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125">
                  <a:moveTo>
                    <a:pt x="115" y="3"/>
                  </a:moveTo>
                  <a:cubicBezTo>
                    <a:pt x="115" y="2"/>
                    <a:pt x="115" y="1"/>
                    <a:pt x="114" y="1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110" y="0"/>
                    <a:pt x="107" y="0"/>
                    <a:pt x="104" y="0"/>
                  </a:cubicBezTo>
                  <a:cubicBezTo>
                    <a:pt x="103" y="0"/>
                    <a:pt x="102" y="0"/>
                    <a:pt x="102" y="1"/>
                  </a:cubicBezTo>
                  <a:cubicBezTo>
                    <a:pt x="101" y="2"/>
                    <a:pt x="101" y="3"/>
                    <a:pt x="101" y="4"/>
                  </a:cubicBezTo>
                  <a:cubicBezTo>
                    <a:pt x="98" y="36"/>
                    <a:pt x="92" y="68"/>
                    <a:pt x="87" y="100"/>
                  </a:cubicBezTo>
                  <a:cubicBezTo>
                    <a:pt x="87" y="102"/>
                    <a:pt x="86" y="104"/>
                    <a:pt x="84" y="105"/>
                  </a:cubicBezTo>
                  <a:cubicBezTo>
                    <a:pt x="83" y="106"/>
                    <a:pt x="82" y="106"/>
                    <a:pt x="81" y="106"/>
                  </a:cubicBezTo>
                  <a:cubicBezTo>
                    <a:pt x="65" y="108"/>
                    <a:pt x="49" y="110"/>
                    <a:pt x="33" y="111"/>
                  </a:cubicBezTo>
                  <a:cubicBezTo>
                    <a:pt x="25" y="111"/>
                    <a:pt x="17" y="112"/>
                    <a:pt x="9" y="112"/>
                  </a:cubicBezTo>
                  <a:cubicBezTo>
                    <a:pt x="6" y="112"/>
                    <a:pt x="3" y="111"/>
                    <a:pt x="1" y="113"/>
                  </a:cubicBezTo>
                  <a:cubicBezTo>
                    <a:pt x="0" y="115"/>
                    <a:pt x="0" y="119"/>
                    <a:pt x="2" y="121"/>
                  </a:cubicBezTo>
                  <a:cubicBezTo>
                    <a:pt x="5" y="124"/>
                    <a:pt x="10" y="125"/>
                    <a:pt x="14" y="124"/>
                  </a:cubicBezTo>
                  <a:cubicBezTo>
                    <a:pt x="40" y="123"/>
                    <a:pt x="65" y="121"/>
                    <a:pt x="91" y="119"/>
                  </a:cubicBezTo>
                  <a:cubicBezTo>
                    <a:pt x="93" y="118"/>
                    <a:pt x="95" y="118"/>
                    <a:pt x="97" y="117"/>
                  </a:cubicBezTo>
                  <a:cubicBezTo>
                    <a:pt x="98" y="115"/>
                    <a:pt x="99" y="113"/>
                    <a:pt x="99" y="111"/>
                  </a:cubicBezTo>
                  <a:cubicBezTo>
                    <a:pt x="102" y="100"/>
                    <a:pt x="104" y="90"/>
                    <a:pt x="106" y="79"/>
                  </a:cubicBezTo>
                  <a:cubicBezTo>
                    <a:pt x="108" y="73"/>
                    <a:pt x="109" y="67"/>
                    <a:pt x="110" y="60"/>
                  </a:cubicBezTo>
                  <a:cubicBezTo>
                    <a:pt x="111" y="53"/>
                    <a:pt x="112" y="45"/>
                    <a:pt x="113" y="37"/>
                  </a:cubicBezTo>
                  <a:cubicBezTo>
                    <a:pt x="113" y="31"/>
                    <a:pt x="114" y="25"/>
                    <a:pt x="114" y="19"/>
                  </a:cubicBezTo>
                  <a:cubicBezTo>
                    <a:pt x="115" y="14"/>
                    <a:pt x="115" y="8"/>
                    <a:pt x="115" y="3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3" name="Freeform 351">
              <a:extLst>
                <a:ext uri="{FF2B5EF4-FFF2-40B4-BE49-F238E27FC236}">
                  <a16:creationId xmlns:a16="http://schemas.microsoft.com/office/drawing/2014/main" id="{C69F625A-C894-42DC-97B7-27E007AA9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684"/>
              <a:ext cx="142" cy="61"/>
            </a:xfrm>
            <a:custGeom>
              <a:avLst/>
              <a:gdLst>
                <a:gd name="T0" fmla="*/ 57 w 70"/>
                <a:gd name="T1" fmla="*/ 3 h 30"/>
                <a:gd name="T2" fmla="*/ 36 w 70"/>
                <a:gd name="T3" fmla="*/ 2 h 30"/>
                <a:gd name="T4" fmla="*/ 15 w 70"/>
                <a:gd name="T5" fmla="*/ 5 h 30"/>
                <a:gd name="T6" fmla="*/ 5 w 70"/>
                <a:gd name="T7" fmla="*/ 10 h 30"/>
                <a:gd name="T8" fmla="*/ 2 w 70"/>
                <a:gd name="T9" fmla="*/ 19 h 30"/>
                <a:gd name="T10" fmla="*/ 8 w 70"/>
                <a:gd name="T11" fmla="*/ 27 h 30"/>
                <a:gd name="T12" fmla="*/ 12 w 70"/>
                <a:gd name="T13" fmla="*/ 12 h 30"/>
                <a:gd name="T14" fmla="*/ 27 w 70"/>
                <a:gd name="T15" fmla="*/ 8 h 30"/>
                <a:gd name="T16" fmla="*/ 41 w 70"/>
                <a:gd name="T17" fmla="*/ 8 h 30"/>
                <a:gd name="T18" fmla="*/ 53 w 70"/>
                <a:gd name="T19" fmla="*/ 10 h 30"/>
                <a:gd name="T20" fmla="*/ 63 w 70"/>
                <a:gd name="T21" fmla="*/ 25 h 30"/>
                <a:gd name="T22" fmla="*/ 70 w 70"/>
                <a:gd name="T23" fmla="*/ 24 h 30"/>
                <a:gd name="T24" fmla="*/ 57 w 70"/>
                <a:gd name="T2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30">
                  <a:moveTo>
                    <a:pt x="57" y="3"/>
                  </a:moveTo>
                  <a:cubicBezTo>
                    <a:pt x="51" y="0"/>
                    <a:pt x="43" y="1"/>
                    <a:pt x="36" y="2"/>
                  </a:cubicBezTo>
                  <a:cubicBezTo>
                    <a:pt x="29" y="3"/>
                    <a:pt x="22" y="4"/>
                    <a:pt x="15" y="5"/>
                  </a:cubicBezTo>
                  <a:cubicBezTo>
                    <a:pt x="11" y="6"/>
                    <a:pt x="7" y="7"/>
                    <a:pt x="5" y="10"/>
                  </a:cubicBezTo>
                  <a:cubicBezTo>
                    <a:pt x="3" y="13"/>
                    <a:pt x="2" y="16"/>
                    <a:pt x="2" y="19"/>
                  </a:cubicBezTo>
                  <a:cubicBezTo>
                    <a:pt x="1" y="25"/>
                    <a:pt x="0" y="30"/>
                    <a:pt x="8" y="27"/>
                  </a:cubicBezTo>
                  <a:cubicBezTo>
                    <a:pt x="8" y="22"/>
                    <a:pt x="8" y="16"/>
                    <a:pt x="12" y="12"/>
                  </a:cubicBezTo>
                  <a:cubicBezTo>
                    <a:pt x="16" y="8"/>
                    <a:pt x="22" y="8"/>
                    <a:pt x="27" y="8"/>
                  </a:cubicBezTo>
                  <a:cubicBezTo>
                    <a:pt x="32" y="8"/>
                    <a:pt x="37" y="8"/>
                    <a:pt x="41" y="8"/>
                  </a:cubicBezTo>
                  <a:cubicBezTo>
                    <a:pt x="45" y="8"/>
                    <a:pt x="49" y="8"/>
                    <a:pt x="53" y="10"/>
                  </a:cubicBezTo>
                  <a:cubicBezTo>
                    <a:pt x="58" y="13"/>
                    <a:pt x="61" y="19"/>
                    <a:pt x="63" y="25"/>
                  </a:cubicBezTo>
                  <a:cubicBezTo>
                    <a:pt x="66" y="25"/>
                    <a:pt x="68" y="25"/>
                    <a:pt x="70" y="24"/>
                  </a:cubicBezTo>
                  <a:cubicBezTo>
                    <a:pt x="68" y="16"/>
                    <a:pt x="64" y="7"/>
                    <a:pt x="57" y="3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4" name="Freeform 352">
              <a:extLst>
                <a:ext uri="{FF2B5EF4-FFF2-40B4-BE49-F238E27FC236}">
                  <a16:creationId xmlns:a16="http://schemas.microsoft.com/office/drawing/2014/main" id="{043737AF-BFAF-4937-AA07-162757D8D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731"/>
              <a:ext cx="32" cy="29"/>
            </a:xfrm>
            <a:custGeom>
              <a:avLst/>
              <a:gdLst>
                <a:gd name="T0" fmla="*/ 13 w 16"/>
                <a:gd name="T1" fmla="*/ 2 h 14"/>
                <a:gd name="T2" fmla="*/ 1 w 16"/>
                <a:gd name="T3" fmla="*/ 4 h 14"/>
                <a:gd name="T4" fmla="*/ 0 w 16"/>
                <a:gd name="T5" fmla="*/ 7 h 14"/>
                <a:gd name="T6" fmla="*/ 1 w 16"/>
                <a:gd name="T7" fmla="*/ 11 h 14"/>
                <a:gd name="T8" fmla="*/ 7 w 16"/>
                <a:gd name="T9" fmla="*/ 14 h 14"/>
                <a:gd name="T10" fmla="*/ 11 w 16"/>
                <a:gd name="T11" fmla="*/ 14 h 14"/>
                <a:gd name="T12" fmla="*/ 13 w 16"/>
                <a:gd name="T1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13" y="2"/>
                  </a:moveTo>
                  <a:cubicBezTo>
                    <a:pt x="11" y="0"/>
                    <a:pt x="3" y="1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2" y="13"/>
                    <a:pt x="5" y="14"/>
                    <a:pt x="7" y="14"/>
                  </a:cubicBezTo>
                  <a:cubicBezTo>
                    <a:pt x="8" y="14"/>
                    <a:pt x="10" y="14"/>
                    <a:pt x="11" y="14"/>
                  </a:cubicBezTo>
                  <a:cubicBezTo>
                    <a:pt x="14" y="12"/>
                    <a:pt x="16" y="5"/>
                    <a:pt x="13" y="2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5" name="Freeform 353">
              <a:extLst>
                <a:ext uri="{FF2B5EF4-FFF2-40B4-BE49-F238E27FC236}">
                  <a16:creationId xmlns:a16="http://schemas.microsoft.com/office/drawing/2014/main" id="{351FAB6D-0F63-4DC3-8CAE-D3F19E97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723"/>
              <a:ext cx="48" cy="33"/>
            </a:xfrm>
            <a:custGeom>
              <a:avLst/>
              <a:gdLst>
                <a:gd name="T0" fmla="*/ 6 w 24"/>
                <a:gd name="T1" fmla="*/ 2 h 16"/>
                <a:gd name="T2" fmla="*/ 2 w 24"/>
                <a:gd name="T3" fmla="*/ 12 h 16"/>
                <a:gd name="T4" fmla="*/ 7 w 24"/>
                <a:gd name="T5" fmla="*/ 16 h 16"/>
                <a:gd name="T6" fmla="*/ 14 w 24"/>
                <a:gd name="T7" fmla="*/ 15 h 16"/>
                <a:gd name="T8" fmla="*/ 6 w 24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6">
                  <a:moveTo>
                    <a:pt x="6" y="2"/>
                  </a:moveTo>
                  <a:cubicBezTo>
                    <a:pt x="2" y="4"/>
                    <a:pt x="0" y="9"/>
                    <a:pt x="2" y="12"/>
                  </a:cubicBezTo>
                  <a:cubicBezTo>
                    <a:pt x="3" y="14"/>
                    <a:pt x="5" y="15"/>
                    <a:pt x="7" y="16"/>
                  </a:cubicBezTo>
                  <a:cubicBezTo>
                    <a:pt x="9" y="16"/>
                    <a:pt x="12" y="16"/>
                    <a:pt x="14" y="15"/>
                  </a:cubicBezTo>
                  <a:cubicBezTo>
                    <a:pt x="24" y="9"/>
                    <a:pt x="14" y="0"/>
                    <a:pt x="6" y="2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6" name="Freeform 354">
              <a:extLst>
                <a:ext uri="{FF2B5EF4-FFF2-40B4-BE49-F238E27FC236}">
                  <a16:creationId xmlns:a16="http://schemas.microsoft.com/office/drawing/2014/main" id="{46BDB178-2047-457E-A400-0874D0CC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2721"/>
              <a:ext cx="33" cy="24"/>
            </a:xfrm>
            <a:custGeom>
              <a:avLst/>
              <a:gdLst>
                <a:gd name="T0" fmla="*/ 11 w 16"/>
                <a:gd name="T1" fmla="*/ 1 h 12"/>
                <a:gd name="T2" fmla="*/ 5 w 16"/>
                <a:gd name="T3" fmla="*/ 0 h 12"/>
                <a:gd name="T4" fmla="*/ 3 w 16"/>
                <a:gd name="T5" fmla="*/ 0 h 12"/>
                <a:gd name="T6" fmla="*/ 0 w 16"/>
                <a:gd name="T7" fmla="*/ 3 h 12"/>
                <a:gd name="T8" fmla="*/ 3 w 16"/>
                <a:gd name="T9" fmla="*/ 10 h 12"/>
                <a:gd name="T10" fmla="*/ 10 w 16"/>
                <a:gd name="T11" fmla="*/ 11 h 12"/>
                <a:gd name="T12" fmla="*/ 15 w 16"/>
                <a:gd name="T13" fmla="*/ 7 h 12"/>
                <a:gd name="T14" fmla="*/ 11 w 16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2">
                  <a:moveTo>
                    <a:pt x="11" y="1"/>
                  </a:moveTo>
                  <a:cubicBezTo>
                    <a:pt x="9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6"/>
                    <a:pt x="1" y="9"/>
                    <a:pt x="3" y="10"/>
                  </a:cubicBezTo>
                  <a:cubicBezTo>
                    <a:pt x="5" y="12"/>
                    <a:pt x="8" y="12"/>
                    <a:pt x="10" y="11"/>
                  </a:cubicBezTo>
                  <a:cubicBezTo>
                    <a:pt x="12" y="11"/>
                    <a:pt x="14" y="9"/>
                    <a:pt x="15" y="7"/>
                  </a:cubicBezTo>
                  <a:cubicBezTo>
                    <a:pt x="16" y="5"/>
                    <a:pt x="14" y="2"/>
                    <a:pt x="11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7" name="Freeform 355">
              <a:extLst>
                <a:ext uri="{FF2B5EF4-FFF2-40B4-BE49-F238E27FC236}">
                  <a16:creationId xmlns:a16="http://schemas.microsoft.com/office/drawing/2014/main" id="{706DCBBE-6FC1-4692-884C-30BC5DB74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372"/>
              <a:ext cx="103" cy="12"/>
            </a:xfrm>
            <a:custGeom>
              <a:avLst/>
              <a:gdLst>
                <a:gd name="T0" fmla="*/ 0 w 51"/>
                <a:gd name="T1" fmla="*/ 1 h 6"/>
                <a:gd name="T2" fmla="*/ 33 w 51"/>
                <a:gd name="T3" fmla="*/ 0 h 6"/>
                <a:gd name="T4" fmla="*/ 50 w 51"/>
                <a:gd name="T5" fmla="*/ 0 h 6"/>
                <a:gd name="T6" fmla="*/ 50 w 51"/>
                <a:gd name="T7" fmla="*/ 1 h 6"/>
                <a:gd name="T8" fmla="*/ 51 w 51"/>
                <a:gd name="T9" fmla="*/ 1 h 6"/>
                <a:gd name="T10" fmla="*/ 50 w 51"/>
                <a:gd name="T11" fmla="*/ 5 h 6"/>
                <a:gd name="T12" fmla="*/ 35 w 51"/>
                <a:gd name="T13" fmla="*/ 5 h 6"/>
                <a:gd name="T14" fmla="*/ 2 w 51"/>
                <a:gd name="T15" fmla="*/ 6 h 6"/>
                <a:gd name="T16" fmla="*/ 0 w 51"/>
                <a:gd name="T17" fmla="*/ 4 h 6"/>
                <a:gd name="T18" fmla="*/ 0 w 51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">
                  <a:moveTo>
                    <a:pt x="0" y="1"/>
                  </a:moveTo>
                  <a:cubicBezTo>
                    <a:pt x="11" y="1"/>
                    <a:pt x="22" y="1"/>
                    <a:pt x="33" y="0"/>
                  </a:cubicBezTo>
                  <a:cubicBezTo>
                    <a:pt x="38" y="0"/>
                    <a:pt x="44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2"/>
                    <a:pt x="51" y="4"/>
                    <a:pt x="50" y="5"/>
                  </a:cubicBezTo>
                  <a:cubicBezTo>
                    <a:pt x="45" y="5"/>
                    <a:pt x="40" y="5"/>
                    <a:pt x="35" y="5"/>
                  </a:cubicBezTo>
                  <a:cubicBezTo>
                    <a:pt x="24" y="5"/>
                    <a:pt x="13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2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8" name="Freeform 356">
              <a:extLst>
                <a:ext uri="{FF2B5EF4-FFF2-40B4-BE49-F238E27FC236}">
                  <a16:creationId xmlns:a16="http://schemas.microsoft.com/office/drawing/2014/main" id="{7C4B0BBD-07E6-4DC9-93D3-D16A5E8C9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335"/>
              <a:ext cx="2" cy="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2 h 2"/>
                <a:gd name="T20" fmla="*/ 1 w 1"/>
                <a:gd name="T21" fmla="*/ 2 h 2"/>
                <a:gd name="T22" fmla="*/ 1 w 1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89" name="Freeform 357">
              <a:extLst>
                <a:ext uri="{FF2B5EF4-FFF2-40B4-BE49-F238E27FC236}">
                  <a16:creationId xmlns:a16="http://schemas.microsoft.com/office/drawing/2014/main" id="{44B040A7-8BB9-4F43-9E11-5237C013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338"/>
              <a:ext cx="43" cy="44"/>
            </a:xfrm>
            <a:custGeom>
              <a:avLst/>
              <a:gdLst>
                <a:gd name="T0" fmla="*/ 18 w 21"/>
                <a:gd name="T1" fmla="*/ 1 h 22"/>
                <a:gd name="T2" fmla="*/ 20 w 21"/>
                <a:gd name="T3" fmla="*/ 0 h 22"/>
                <a:gd name="T4" fmla="*/ 21 w 21"/>
                <a:gd name="T5" fmla="*/ 1 h 22"/>
                <a:gd name="T6" fmla="*/ 4 w 21"/>
                <a:gd name="T7" fmla="*/ 20 h 22"/>
                <a:gd name="T8" fmla="*/ 0 w 21"/>
                <a:gd name="T9" fmla="*/ 22 h 22"/>
                <a:gd name="T10" fmla="*/ 18 w 21"/>
                <a:gd name="T1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8" y="1"/>
                  </a:moveTo>
                  <a:cubicBezTo>
                    <a:pt x="18" y="1"/>
                    <a:pt x="19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15" y="7"/>
                    <a:pt x="9" y="14"/>
                    <a:pt x="4" y="20"/>
                  </a:cubicBezTo>
                  <a:cubicBezTo>
                    <a:pt x="3" y="21"/>
                    <a:pt x="2" y="22"/>
                    <a:pt x="0" y="22"/>
                  </a:cubicBezTo>
                  <a:cubicBezTo>
                    <a:pt x="6" y="15"/>
                    <a:pt x="12" y="9"/>
                    <a:pt x="18" y="1"/>
                  </a:cubicBezTo>
                  <a:close/>
                </a:path>
              </a:pathLst>
            </a:custGeom>
            <a:solidFill>
              <a:srgbClr val="E0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0" name="Freeform 358">
              <a:extLst>
                <a:ext uri="{FF2B5EF4-FFF2-40B4-BE49-F238E27FC236}">
                  <a16:creationId xmlns:a16="http://schemas.microsoft.com/office/drawing/2014/main" id="{F3DF1FCB-B9A7-4914-B72D-8B1FD1B1A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2333"/>
              <a:ext cx="6" cy="7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3 w 3"/>
                <a:gd name="T5" fmla="*/ 1 h 3"/>
                <a:gd name="T6" fmla="*/ 3 w 3"/>
                <a:gd name="T7" fmla="*/ 1 h 3"/>
                <a:gd name="T8" fmla="*/ 3 w 3"/>
                <a:gd name="T9" fmla="*/ 1 h 3"/>
                <a:gd name="T10" fmla="*/ 2 w 3"/>
                <a:gd name="T11" fmla="*/ 0 h 3"/>
                <a:gd name="T12" fmla="*/ 2 w 3"/>
                <a:gd name="T13" fmla="*/ 0 h 3"/>
                <a:gd name="T14" fmla="*/ 1 w 3"/>
                <a:gd name="T15" fmla="*/ 0 h 3"/>
                <a:gd name="T16" fmla="*/ 1 w 3"/>
                <a:gd name="T17" fmla="*/ 2 h 3"/>
                <a:gd name="T18" fmla="*/ 2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2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0B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1" name="Freeform 359">
              <a:extLst>
                <a:ext uri="{FF2B5EF4-FFF2-40B4-BE49-F238E27FC236}">
                  <a16:creationId xmlns:a16="http://schemas.microsoft.com/office/drawing/2014/main" id="{C5786096-BA6C-428E-ACA6-3E6139788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338"/>
              <a:ext cx="9" cy="14"/>
            </a:xfrm>
            <a:custGeom>
              <a:avLst/>
              <a:gdLst>
                <a:gd name="T0" fmla="*/ 4 w 4"/>
                <a:gd name="T1" fmla="*/ 1 h 7"/>
                <a:gd name="T2" fmla="*/ 4 w 4"/>
                <a:gd name="T3" fmla="*/ 2 h 7"/>
                <a:gd name="T4" fmla="*/ 4 w 4"/>
                <a:gd name="T5" fmla="*/ 2 h 7"/>
                <a:gd name="T6" fmla="*/ 4 w 4"/>
                <a:gd name="T7" fmla="*/ 3 h 7"/>
                <a:gd name="T8" fmla="*/ 2 w 4"/>
                <a:gd name="T9" fmla="*/ 5 h 7"/>
                <a:gd name="T10" fmla="*/ 1 w 4"/>
                <a:gd name="T11" fmla="*/ 6 h 7"/>
                <a:gd name="T12" fmla="*/ 0 w 4"/>
                <a:gd name="T13" fmla="*/ 7 h 7"/>
                <a:gd name="T14" fmla="*/ 0 w 4"/>
                <a:gd name="T15" fmla="*/ 7 h 7"/>
                <a:gd name="T16" fmla="*/ 2 w 4"/>
                <a:gd name="T17" fmla="*/ 5 h 7"/>
                <a:gd name="T18" fmla="*/ 2 w 4"/>
                <a:gd name="T19" fmla="*/ 4 h 7"/>
                <a:gd name="T20" fmla="*/ 4 w 4"/>
                <a:gd name="T21" fmla="*/ 2 h 7"/>
                <a:gd name="T22" fmla="*/ 4 w 4"/>
                <a:gd name="T23" fmla="*/ 2 h 7"/>
                <a:gd name="T24" fmla="*/ 4 w 4"/>
                <a:gd name="T25" fmla="*/ 2 h 7"/>
                <a:gd name="T26" fmla="*/ 2 w 4"/>
                <a:gd name="T27" fmla="*/ 1 h 7"/>
                <a:gd name="T28" fmla="*/ 2 w 4"/>
                <a:gd name="T29" fmla="*/ 1 h 7"/>
                <a:gd name="T30" fmla="*/ 2 w 4"/>
                <a:gd name="T31" fmla="*/ 0 h 7"/>
                <a:gd name="T32" fmla="*/ 3 w 4"/>
                <a:gd name="T33" fmla="*/ 0 h 7"/>
                <a:gd name="T34" fmla="*/ 3 w 4"/>
                <a:gd name="T35" fmla="*/ 0 h 7"/>
                <a:gd name="T36" fmla="*/ 4 w 4"/>
                <a:gd name="T3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2" name="Freeform 360">
              <a:extLst>
                <a:ext uri="{FF2B5EF4-FFF2-40B4-BE49-F238E27FC236}">
                  <a16:creationId xmlns:a16="http://schemas.microsoft.com/office/drawing/2014/main" id="{30759418-B074-4829-BDD6-BA8CDAF59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490"/>
              <a:ext cx="223" cy="235"/>
            </a:xfrm>
            <a:custGeom>
              <a:avLst/>
              <a:gdLst>
                <a:gd name="T0" fmla="*/ 102 w 110"/>
                <a:gd name="T1" fmla="*/ 4 h 115"/>
                <a:gd name="T2" fmla="*/ 85 w 110"/>
                <a:gd name="T3" fmla="*/ 0 h 115"/>
                <a:gd name="T4" fmla="*/ 18 w 110"/>
                <a:gd name="T5" fmla="*/ 41 h 115"/>
                <a:gd name="T6" fmla="*/ 12 w 110"/>
                <a:gd name="T7" fmla="*/ 57 h 115"/>
                <a:gd name="T8" fmla="*/ 3 w 110"/>
                <a:gd name="T9" fmla="*/ 97 h 115"/>
                <a:gd name="T10" fmla="*/ 9 w 110"/>
                <a:gd name="T11" fmla="*/ 111 h 115"/>
                <a:gd name="T12" fmla="*/ 13 w 110"/>
                <a:gd name="T13" fmla="*/ 94 h 115"/>
                <a:gd name="T14" fmla="*/ 40 w 110"/>
                <a:gd name="T15" fmla="*/ 37 h 115"/>
                <a:gd name="T16" fmla="*/ 92 w 110"/>
                <a:gd name="T17" fmla="*/ 27 h 115"/>
                <a:gd name="T18" fmla="*/ 108 w 110"/>
                <a:gd name="T19" fmla="*/ 17 h 115"/>
                <a:gd name="T20" fmla="*/ 102 w 110"/>
                <a:gd name="T21" fmla="*/ 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15">
                  <a:moveTo>
                    <a:pt x="102" y="4"/>
                  </a:moveTo>
                  <a:cubicBezTo>
                    <a:pt x="97" y="1"/>
                    <a:pt x="91" y="0"/>
                    <a:pt x="85" y="0"/>
                  </a:cubicBezTo>
                  <a:cubicBezTo>
                    <a:pt x="57" y="1"/>
                    <a:pt x="30" y="17"/>
                    <a:pt x="18" y="41"/>
                  </a:cubicBezTo>
                  <a:cubicBezTo>
                    <a:pt x="15" y="46"/>
                    <a:pt x="13" y="51"/>
                    <a:pt x="12" y="57"/>
                  </a:cubicBezTo>
                  <a:cubicBezTo>
                    <a:pt x="7" y="70"/>
                    <a:pt x="4" y="84"/>
                    <a:pt x="3" y="97"/>
                  </a:cubicBezTo>
                  <a:cubicBezTo>
                    <a:pt x="3" y="101"/>
                    <a:pt x="0" y="115"/>
                    <a:pt x="9" y="111"/>
                  </a:cubicBezTo>
                  <a:cubicBezTo>
                    <a:pt x="12" y="109"/>
                    <a:pt x="12" y="98"/>
                    <a:pt x="13" y="94"/>
                  </a:cubicBezTo>
                  <a:cubicBezTo>
                    <a:pt x="18" y="76"/>
                    <a:pt x="24" y="49"/>
                    <a:pt x="40" y="37"/>
                  </a:cubicBezTo>
                  <a:cubicBezTo>
                    <a:pt x="54" y="26"/>
                    <a:pt x="74" y="31"/>
                    <a:pt x="92" y="27"/>
                  </a:cubicBezTo>
                  <a:cubicBezTo>
                    <a:pt x="98" y="25"/>
                    <a:pt x="106" y="23"/>
                    <a:pt x="108" y="17"/>
                  </a:cubicBezTo>
                  <a:cubicBezTo>
                    <a:pt x="110" y="12"/>
                    <a:pt x="106" y="7"/>
                    <a:pt x="102" y="4"/>
                  </a:cubicBezTo>
                  <a:close/>
                </a:path>
              </a:pathLst>
            </a:custGeom>
            <a:solidFill>
              <a:srgbClr val="70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3" name="Freeform 361">
              <a:extLst>
                <a:ext uri="{FF2B5EF4-FFF2-40B4-BE49-F238E27FC236}">
                  <a16:creationId xmlns:a16="http://schemas.microsoft.com/office/drawing/2014/main" id="{401CE132-4C05-4B00-8564-1B38B18DD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641"/>
              <a:ext cx="68" cy="68"/>
            </a:xfrm>
            <a:custGeom>
              <a:avLst/>
              <a:gdLst>
                <a:gd name="T0" fmla="*/ 24 w 33"/>
                <a:gd name="T1" fmla="*/ 0 h 33"/>
                <a:gd name="T2" fmla="*/ 14 w 33"/>
                <a:gd name="T3" fmla="*/ 5 h 33"/>
                <a:gd name="T4" fmla="*/ 12 w 33"/>
                <a:gd name="T5" fmla="*/ 7 h 33"/>
                <a:gd name="T6" fmla="*/ 12 w 33"/>
                <a:gd name="T7" fmla="*/ 9 h 33"/>
                <a:gd name="T8" fmla="*/ 11 w 33"/>
                <a:gd name="T9" fmla="*/ 16 h 33"/>
                <a:gd name="T10" fmla="*/ 2 w 33"/>
                <a:gd name="T11" fmla="*/ 23 h 33"/>
                <a:gd name="T12" fmla="*/ 0 w 33"/>
                <a:gd name="T13" fmla="*/ 25 h 33"/>
                <a:gd name="T14" fmla="*/ 1 w 33"/>
                <a:gd name="T15" fmla="*/ 27 h 33"/>
                <a:gd name="T16" fmla="*/ 3 w 33"/>
                <a:gd name="T17" fmla="*/ 31 h 33"/>
                <a:gd name="T18" fmla="*/ 4 w 33"/>
                <a:gd name="T19" fmla="*/ 33 h 33"/>
                <a:gd name="T20" fmla="*/ 7 w 33"/>
                <a:gd name="T21" fmla="*/ 33 h 33"/>
                <a:gd name="T22" fmla="*/ 23 w 33"/>
                <a:gd name="T23" fmla="*/ 26 h 33"/>
                <a:gd name="T24" fmla="*/ 24 w 33"/>
                <a:gd name="T25" fmla="*/ 25 h 33"/>
                <a:gd name="T26" fmla="*/ 24 w 33"/>
                <a:gd name="T27" fmla="*/ 23 h 33"/>
                <a:gd name="T28" fmla="*/ 23 w 33"/>
                <a:gd name="T29" fmla="*/ 17 h 33"/>
                <a:gd name="T30" fmla="*/ 27 w 33"/>
                <a:gd name="T31" fmla="*/ 17 h 33"/>
                <a:gd name="T32" fmla="*/ 29 w 33"/>
                <a:gd name="T33" fmla="*/ 21 h 33"/>
                <a:gd name="T34" fmla="*/ 33 w 33"/>
                <a:gd name="T35" fmla="*/ 19 h 33"/>
                <a:gd name="T36" fmla="*/ 24 w 33"/>
                <a:gd name="T3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33">
                  <a:moveTo>
                    <a:pt x="24" y="0"/>
                  </a:moveTo>
                  <a:cubicBezTo>
                    <a:pt x="21" y="1"/>
                    <a:pt x="17" y="3"/>
                    <a:pt x="14" y="5"/>
                  </a:cubicBezTo>
                  <a:cubicBezTo>
                    <a:pt x="13" y="5"/>
                    <a:pt x="12" y="6"/>
                    <a:pt x="12" y="7"/>
                  </a:cubicBezTo>
                  <a:cubicBezTo>
                    <a:pt x="11" y="8"/>
                    <a:pt x="12" y="8"/>
                    <a:pt x="12" y="9"/>
                  </a:cubicBezTo>
                  <a:cubicBezTo>
                    <a:pt x="13" y="13"/>
                    <a:pt x="14" y="14"/>
                    <a:pt x="11" y="16"/>
                  </a:cubicBezTo>
                  <a:cubicBezTo>
                    <a:pt x="8" y="19"/>
                    <a:pt x="5" y="21"/>
                    <a:pt x="2" y="23"/>
                  </a:cubicBezTo>
                  <a:cubicBezTo>
                    <a:pt x="1" y="24"/>
                    <a:pt x="0" y="24"/>
                    <a:pt x="0" y="25"/>
                  </a:cubicBezTo>
                  <a:cubicBezTo>
                    <a:pt x="0" y="26"/>
                    <a:pt x="0" y="26"/>
                    <a:pt x="1" y="27"/>
                  </a:cubicBezTo>
                  <a:cubicBezTo>
                    <a:pt x="2" y="29"/>
                    <a:pt x="2" y="30"/>
                    <a:pt x="3" y="31"/>
                  </a:cubicBezTo>
                  <a:cubicBezTo>
                    <a:pt x="4" y="32"/>
                    <a:pt x="4" y="33"/>
                    <a:pt x="4" y="33"/>
                  </a:cubicBezTo>
                  <a:cubicBezTo>
                    <a:pt x="5" y="33"/>
                    <a:pt x="6" y="33"/>
                    <a:pt x="7" y="33"/>
                  </a:cubicBezTo>
                  <a:cubicBezTo>
                    <a:pt x="12" y="31"/>
                    <a:pt x="18" y="28"/>
                    <a:pt x="23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1"/>
                    <a:pt x="23" y="19"/>
                    <a:pt x="23" y="17"/>
                  </a:cubicBezTo>
                  <a:cubicBezTo>
                    <a:pt x="24" y="16"/>
                    <a:pt x="26" y="16"/>
                    <a:pt x="27" y="17"/>
                  </a:cubicBezTo>
                  <a:cubicBezTo>
                    <a:pt x="28" y="18"/>
                    <a:pt x="29" y="20"/>
                    <a:pt x="29" y="21"/>
                  </a:cubicBezTo>
                  <a:cubicBezTo>
                    <a:pt x="30" y="21"/>
                    <a:pt x="32" y="20"/>
                    <a:pt x="33" y="19"/>
                  </a:cubicBezTo>
                  <a:cubicBezTo>
                    <a:pt x="30" y="12"/>
                    <a:pt x="27" y="6"/>
                    <a:pt x="2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4" name="Freeform 362">
              <a:extLst>
                <a:ext uri="{FF2B5EF4-FFF2-40B4-BE49-F238E27FC236}">
                  <a16:creationId xmlns:a16="http://schemas.microsoft.com/office/drawing/2014/main" id="{186F4538-B5FC-46A5-869A-2F756FDC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456"/>
              <a:ext cx="112" cy="198"/>
            </a:xfrm>
            <a:custGeom>
              <a:avLst/>
              <a:gdLst>
                <a:gd name="T0" fmla="*/ 30 w 55"/>
                <a:gd name="T1" fmla="*/ 5 h 97"/>
                <a:gd name="T2" fmla="*/ 11 w 55"/>
                <a:gd name="T3" fmla="*/ 13 h 97"/>
                <a:gd name="T4" fmla="*/ 0 w 55"/>
                <a:gd name="T5" fmla="*/ 42 h 97"/>
                <a:gd name="T6" fmla="*/ 8 w 55"/>
                <a:gd name="T7" fmla="*/ 73 h 97"/>
                <a:gd name="T8" fmla="*/ 16 w 55"/>
                <a:gd name="T9" fmla="*/ 95 h 97"/>
                <a:gd name="T10" fmla="*/ 17 w 55"/>
                <a:gd name="T11" fmla="*/ 97 h 97"/>
                <a:gd name="T12" fmla="*/ 19 w 55"/>
                <a:gd name="T13" fmla="*/ 97 h 97"/>
                <a:gd name="T14" fmla="*/ 27 w 55"/>
                <a:gd name="T15" fmla="*/ 95 h 97"/>
                <a:gd name="T16" fmla="*/ 15 w 55"/>
                <a:gd name="T17" fmla="*/ 50 h 97"/>
                <a:gd name="T18" fmla="*/ 15 w 55"/>
                <a:gd name="T19" fmla="*/ 42 h 97"/>
                <a:gd name="T20" fmla="*/ 31 w 55"/>
                <a:gd name="T21" fmla="*/ 28 h 97"/>
                <a:gd name="T22" fmla="*/ 52 w 55"/>
                <a:gd name="T23" fmla="*/ 22 h 97"/>
                <a:gd name="T24" fmla="*/ 54 w 55"/>
                <a:gd name="T25" fmla="*/ 21 h 97"/>
                <a:gd name="T26" fmla="*/ 55 w 55"/>
                <a:gd name="T27" fmla="*/ 18 h 97"/>
                <a:gd name="T28" fmla="*/ 52 w 55"/>
                <a:gd name="T29" fmla="*/ 7 h 97"/>
                <a:gd name="T30" fmla="*/ 30 w 55"/>
                <a:gd name="T31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97">
                  <a:moveTo>
                    <a:pt x="30" y="5"/>
                  </a:moveTo>
                  <a:cubicBezTo>
                    <a:pt x="23" y="7"/>
                    <a:pt x="16" y="9"/>
                    <a:pt x="11" y="13"/>
                  </a:cubicBezTo>
                  <a:cubicBezTo>
                    <a:pt x="3" y="20"/>
                    <a:pt x="0" y="32"/>
                    <a:pt x="0" y="42"/>
                  </a:cubicBezTo>
                  <a:cubicBezTo>
                    <a:pt x="1" y="53"/>
                    <a:pt x="4" y="63"/>
                    <a:pt x="8" y="73"/>
                  </a:cubicBezTo>
                  <a:cubicBezTo>
                    <a:pt x="11" y="80"/>
                    <a:pt x="13" y="88"/>
                    <a:pt x="16" y="95"/>
                  </a:cubicBezTo>
                  <a:cubicBezTo>
                    <a:pt x="16" y="95"/>
                    <a:pt x="16" y="96"/>
                    <a:pt x="17" y="97"/>
                  </a:cubicBezTo>
                  <a:cubicBezTo>
                    <a:pt x="17" y="97"/>
                    <a:pt x="18" y="97"/>
                    <a:pt x="19" y="97"/>
                  </a:cubicBezTo>
                  <a:cubicBezTo>
                    <a:pt x="22" y="97"/>
                    <a:pt x="25" y="96"/>
                    <a:pt x="27" y="95"/>
                  </a:cubicBezTo>
                  <a:cubicBezTo>
                    <a:pt x="21" y="81"/>
                    <a:pt x="16" y="66"/>
                    <a:pt x="15" y="50"/>
                  </a:cubicBezTo>
                  <a:cubicBezTo>
                    <a:pt x="15" y="47"/>
                    <a:pt x="15" y="45"/>
                    <a:pt x="15" y="42"/>
                  </a:cubicBezTo>
                  <a:cubicBezTo>
                    <a:pt x="17" y="35"/>
                    <a:pt x="24" y="30"/>
                    <a:pt x="31" y="28"/>
                  </a:cubicBezTo>
                  <a:cubicBezTo>
                    <a:pt x="37" y="26"/>
                    <a:pt x="45" y="25"/>
                    <a:pt x="52" y="22"/>
                  </a:cubicBezTo>
                  <a:cubicBezTo>
                    <a:pt x="53" y="22"/>
                    <a:pt x="54" y="21"/>
                    <a:pt x="54" y="21"/>
                  </a:cubicBezTo>
                  <a:cubicBezTo>
                    <a:pt x="55" y="20"/>
                    <a:pt x="55" y="19"/>
                    <a:pt x="55" y="18"/>
                  </a:cubicBezTo>
                  <a:cubicBezTo>
                    <a:pt x="55" y="14"/>
                    <a:pt x="55" y="10"/>
                    <a:pt x="52" y="7"/>
                  </a:cubicBezTo>
                  <a:cubicBezTo>
                    <a:pt x="47" y="0"/>
                    <a:pt x="37" y="4"/>
                    <a:pt x="30" y="5"/>
                  </a:cubicBezTo>
                  <a:close/>
                </a:path>
              </a:pathLst>
            </a:custGeom>
            <a:solidFill>
              <a:srgbClr val="704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5" name="Freeform 363">
              <a:extLst>
                <a:ext uri="{FF2B5EF4-FFF2-40B4-BE49-F238E27FC236}">
                  <a16:creationId xmlns:a16="http://schemas.microsoft.com/office/drawing/2014/main" id="{CE5523FA-3202-40D1-B259-3F093913B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162"/>
              <a:ext cx="86" cy="102"/>
            </a:xfrm>
            <a:custGeom>
              <a:avLst/>
              <a:gdLst>
                <a:gd name="T0" fmla="*/ 40 w 42"/>
                <a:gd name="T1" fmla="*/ 33 h 50"/>
                <a:gd name="T2" fmla="*/ 29 w 42"/>
                <a:gd name="T3" fmla="*/ 48 h 50"/>
                <a:gd name="T4" fmla="*/ 13 w 42"/>
                <a:gd name="T5" fmla="*/ 46 h 50"/>
                <a:gd name="T6" fmla="*/ 8 w 42"/>
                <a:gd name="T7" fmla="*/ 42 h 50"/>
                <a:gd name="T8" fmla="*/ 5 w 42"/>
                <a:gd name="T9" fmla="*/ 35 h 50"/>
                <a:gd name="T10" fmla="*/ 1 w 42"/>
                <a:gd name="T11" fmla="*/ 18 h 50"/>
                <a:gd name="T12" fmla="*/ 0 w 42"/>
                <a:gd name="T13" fmla="*/ 9 h 50"/>
                <a:gd name="T14" fmla="*/ 7 w 42"/>
                <a:gd name="T15" fmla="*/ 2 h 50"/>
                <a:gd name="T16" fmla="*/ 16 w 42"/>
                <a:gd name="T17" fmla="*/ 0 h 50"/>
                <a:gd name="T18" fmla="*/ 29 w 42"/>
                <a:gd name="T19" fmla="*/ 1 h 50"/>
                <a:gd name="T20" fmla="*/ 37 w 42"/>
                <a:gd name="T21" fmla="*/ 5 h 50"/>
                <a:gd name="T22" fmla="*/ 41 w 42"/>
                <a:gd name="T23" fmla="*/ 16 h 50"/>
                <a:gd name="T24" fmla="*/ 40 w 42"/>
                <a:gd name="T25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0">
                  <a:moveTo>
                    <a:pt x="40" y="33"/>
                  </a:moveTo>
                  <a:cubicBezTo>
                    <a:pt x="39" y="40"/>
                    <a:pt x="35" y="46"/>
                    <a:pt x="29" y="48"/>
                  </a:cubicBezTo>
                  <a:cubicBezTo>
                    <a:pt x="24" y="50"/>
                    <a:pt x="18" y="49"/>
                    <a:pt x="13" y="46"/>
                  </a:cubicBezTo>
                  <a:cubicBezTo>
                    <a:pt x="11" y="45"/>
                    <a:pt x="10" y="44"/>
                    <a:pt x="8" y="42"/>
                  </a:cubicBezTo>
                  <a:cubicBezTo>
                    <a:pt x="7" y="40"/>
                    <a:pt x="6" y="37"/>
                    <a:pt x="5" y="35"/>
                  </a:cubicBezTo>
                  <a:cubicBezTo>
                    <a:pt x="4" y="29"/>
                    <a:pt x="3" y="24"/>
                    <a:pt x="1" y="18"/>
                  </a:cubicBezTo>
                  <a:cubicBezTo>
                    <a:pt x="0" y="15"/>
                    <a:pt x="0" y="12"/>
                    <a:pt x="0" y="9"/>
                  </a:cubicBezTo>
                  <a:cubicBezTo>
                    <a:pt x="1" y="6"/>
                    <a:pt x="4" y="3"/>
                    <a:pt x="7" y="2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21" y="0"/>
                    <a:pt x="25" y="0"/>
                    <a:pt x="29" y="1"/>
                  </a:cubicBezTo>
                  <a:cubicBezTo>
                    <a:pt x="32" y="2"/>
                    <a:pt x="35" y="3"/>
                    <a:pt x="37" y="5"/>
                  </a:cubicBezTo>
                  <a:cubicBezTo>
                    <a:pt x="41" y="8"/>
                    <a:pt x="41" y="12"/>
                    <a:pt x="41" y="16"/>
                  </a:cubicBezTo>
                  <a:cubicBezTo>
                    <a:pt x="41" y="22"/>
                    <a:pt x="42" y="28"/>
                    <a:pt x="40" y="33"/>
                  </a:cubicBezTo>
                  <a:close/>
                </a:path>
              </a:pathLst>
            </a:custGeom>
            <a:solidFill>
              <a:srgbClr val="E2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6" name="Freeform 364">
              <a:extLst>
                <a:ext uri="{FF2B5EF4-FFF2-40B4-BE49-F238E27FC236}">
                  <a16:creationId xmlns:a16="http://schemas.microsoft.com/office/drawing/2014/main" id="{31670600-200C-4E70-B88D-C84623DE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256"/>
              <a:ext cx="136" cy="275"/>
            </a:xfrm>
            <a:custGeom>
              <a:avLst/>
              <a:gdLst>
                <a:gd name="T0" fmla="*/ 43 w 67"/>
                <a:gd name="T1" fmla="*/ 17 h 135"/>
                <a:gd name="T2" fmla="*/ 38 w 67"/>
                <a:gd name="T3" fmla="*/ 7 h 135"/>
                <a:gd name="T4" fmla="*/ 27 w 67"/>
                <a:gd name="T5" fmla="*/ 1 h 135"/>
                <a:gd name="T6" fmla="*/ 19 w 67"/>
                <a:gd name="T7" fmla="*/ 4 h 135"/>
                <a:gd name="T8" fmla="*/ 9 w 67"/>
                <a:gd name="T9" fmla="*/ 5 h 135"/>
                <a:gd name="T10" fmla="*/ 10 w 67"/>
                <a:gd name="T11" fmla="*/ 77 h 135"/>
                <a:gd name="T12" fmla="*/ 0 w 67"/>
                <a:gd name="T13" fmla="*/ 112 h 135"/>
                <a:gd name="T14" fmla="*/ 62 w 67"/>
                <a:gd name="T15" fmla="*/ 135 h 135"/>
                <a:gd name="T16" fmla="*/ 65 w 67"/>
                <a:gd name="T17" fmla="*/ 131 h 135"/>
                <a:gd name="T18" fmla="*/ 66 w 67"/>
                <a:gd name="T19" fmla="*/ 127 h 135"/>
                <a:gd name="T20" fmla="*/ 43 w 67"/>
                <a:gd name="T21" fmla="*/ 1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5">
                  <a:moveTo>
                    <a:pt x="43" y="17"/>
                  </a:moveTo>
                  <a:cubicBezTo>
                    <a:pt x="42" y="14"/>
                    <a:pt x="40" y="10"/>
                    <a:pt x="38" y="7"/>
                  </a:cubicBezTo>
                  <a:cubicBezTo>
                    <a:pt x="37" y="5"/>
                    <a:pt x="29" y="1"/>
                    <a:pt x="27" y="1"/>
                  </a:cubicBezTo>
                  <a:cubicBezTo>
                    <a:pt x="25" y="0"/>
                    <a:pt x="21" y="3"/>
                    <a:pt x="19" y="4"/>
                  </a:cubicBezTo>
                  <a:cubicBezTo>
                    <a:pt x="16" y="6"/>
                    <a:pt x="12" y="6"/>
                    <a:pt x="9" y="5"/>
                  </a:cubicBezTo>
                  <a:cubicBezTo>
                    <a:pt x="14" y="29"/>
                    <a:pt x="13" y="53"/>
                    <a:pt x="10" y="77"/>
                  </a:cubicBezTo>
                  <a:cubicBezTo>
                    <a:pt x="6" y="101"/>
                    <a:pt x="8" y="89"/>
                    <a:pt x="0" y="112"/>
                  </a:cubicBezTo>
                  <a:cubicBezTo>
                    <a:pt x="62" y="135"/>
                    <a:pt x="62" y="135"/>
                    <a:pt x="62" y="135"/>
                  </a:cubicBezTo>
                  <a:cubicBezTo>
                    <a:pt x="63" y="134"/>
                    <a:pt x="64" y="133"/>
                    <a:pt x="65" y="131"/>
                  </a:cubicBezTo>
                  <a:cubicBezTo>
                    <a:pt x="65" y="130"/>
                    <a:pt x="66" y="128"/>
                    <a:pt x="66" y="127"/>
                  </a:cubicBezTo>
                  <a:cubicBezTo>
                    <a:pt x="67" y="74"/>
                    <a:pt x="67" y="64"/>
                    <a:pt x="43" y="17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7" name="Freeform 365">
              <a:extLst>
                <a:ext uri="{FF2B5EF4-FFF2-40B4-BE49-F238E27FC236}">
                  <a16:creationId xmlns:a16="http://schemas.microsoft.com/office/drawing/2014/main" id="{DE1CA1DD-7230-46B4-9760-6AAED2C84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444"/>
              <a:ext cx="204" cy="112"/>
            </a:xfrm>
            <a:custGeom>
              <a:avLst/>
              <a:gdLst>
                <a:gd name="T0" fmla="*/ 95 w 100"/>
                <a:gd name="T1" fmla="*/ 31 h 55"/>
                <a:gd name="T2" fmla="*/ 84 w 100"/>
                <a:gd name="T3" fmla="*/ 23 h 55"/>
                <a:gd name="T4" fmla="*/ 68 w 100"/>
                <a:gd name="T5" fmla="*/ 13 h 55"/>
                <a:gd name="T6" fmla="*/ 56 w 100"/>
                <a:gd name="T7" fmla="*/ 9 h 55"/>
                <a:gd name="T8" fmla="*/ 41 w 100"/>
                <a:gd name="T9" fmla="*/ 4 h 55"/>
                <a:gd name="T10" fmla="*/ 16 w 100"/>
                <a:gd name="T11" fmla="*/ 10 h 55"/>
                <a:gd name="T12" fmla="*/ 6 w 100"/>
                <a:gd name="T13" fmla="*/ 10 h 55"/>
                <a:gd name="T14" fmla="*/ 5 w 100"/>
                <a:gd name="T15" fmla="*/ 31 h 55"/>
                <a:gd name="T16" fmla="*/ 15 w 100"/>
                <a:gd name="T17" fmla="*/ 54 h 55"/>
                <a:gd name="T18" fmla="*/ 16 w 100"/>
                <a:gd name="T19" fmla="*/ 55 h 55"/>
                <a:gd name="T20" fmla="*/ 18 w 100"/>
                <a:gd name="T21" fmla="*/ 55 h 55"/>
                <a:gd name="T22" fmla="*/ 95 w 100"/>
                <a:gd name="T23" fmla="*/ 48 h 55"/>
                <a:gd name="T24" fmla="*/ 100 w 100"/>
                <a:gd name="T25" fmla="*/ 45 h 55"/>
                <a:gd name="T26" fmla="*/ 100 w 100"/>
                <a:gd name="T27" fmla="*/ 43 h 55"/>
                <a:gd name="T28" fmla="*/ 95 w 100"/>
                <a:gd name="T29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55">
                  <a:moveTo>
                    <a:pt x="95" y="31"/>
                  </a:moveTo>
                  <a:cubicBezTo>
                    <a:pt x="92" y="28"/>
                    <a:pt x="88" y="25"/>
                    <a:pt x="84" y="23"/>
                  </a:cubicBezTo>
                  <a:cubicBezTo>
                    <a:pt x="79" y="20"/>
                    <a:pt x="73" y="17"/>
                    <a:pt x="68" y="13"/>
                  </a:cubicBezTo>
                  <a:cubicBezTo>
                    <a:pt x="64" y="11"/>
                    <a:pt x="60" y="9"/>
                    <a:pt x="56" y="9"/>
                  </a:cubicBezTo>
                  <a:cubicBezTo>
                    <a:pt x="52" y="9"/>
                    <a:pt x="45" y="2"/>
                    <a:pt x="41" y="4"/>
                  </a:cubicBezTo>
                  <a:cubicBezTo>
                    <a:pt x="33" y="8"/>
                    <a:pt x="25" y="10"/>
                    <a:pt x="16" y="10"/>
                  </a:cubicBezTo>
                  <a:cubicBezTo>
                    <a:pt x="13" y="9"/>
                    <a:pt x="8" y="8"/>
                    <a:pt x="6" y="10"/>
                  </a:cubicBezTo>
                  <a:cubicBezTo>
                    <a:pt x="1" y="13"/>
                    <a:pt x="0" y="0"/>
                    <a:pt x="5" y="31"/>
                  </a:cubicBezTo>
                  <a:cubicBezTo>
                    <a:pt x="7" y="39"/>
                    <a:pt x="10" y="47"/>
                    <a:pt x="15" y="54"/>
                  </a:cubicBezTo>
                  <a:cubicBezTo>
                    <a:pt x="16" y="54"/>
                    <a:pt x="16" y="55"/>
                    <a:pt x="16" y="55"/>
                  </a:cubicBezTo>
                  <a:cubicBezTo>
                    <a:pt x="17" y="55"/>
                    <a:pt x="18" y="55"/>
                    <a:pt x="18" y="55"/>
                  </a:cubicBezTo>
                  <a:cubicBezTo>
                    <a:pt x="44" y="53"/>
                    <a:pt x="70" y="51"/>
                    <a:pt x="95" y="48"/>
                  </a:cubicBezTo>
                  <a:cubicBezTo>
                    <a:pt x="97" y="48"/>
                    <a:pt x="99" y="47"/>
                    <a:pt x="100" y="45"/>
                  </a:cubicBezTo>
                  <a:cubicBezTo>
                    <a:pt x="100" y="45"/>
                    <a:pt x="100" y="44"/>
                    <a:pt x="100" y="43"/>
                  </a:cubicBezTo>
                  <a:cubicBezTo>
                    <a:pt x="100" y="38"/>
                    <a:pt x="98" y="34"/>
                    <a:pt x="95" y="31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8" name="Freeform 366">
              <a:extLst>
                <a:ext uri="{FF2B5EF4-FFF2-40B4-BE49-F238E27FC236}">
                  <a16:creationId xmlns:a16="http://schemas.microsoft.com/office/drawing/2014/main" id="{E45E534C-1B6B-436D-81B0-EE5A51C76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448"/>
              <a:ext cx="139" cy="110"/>
            </a:xfrm>
            <a:custGeom>
              <a:avLst/>
              <a:gdLst>
                <a:gd name="T0" fmla="*/ 63 w 68"/>
                <a:gd name="T1" fmla="*/ 1 h 54"/>
                <a:gd name="T2" fmla="*/ 54 w 68"/>
                <a:gd name="T3" fmla="*/ 1 h 54"/>
                <a:gd name="T4" fmla="*/ 19 w 68"/>
                <a:gd name="T5" fmla="*/ 4 h 54"/>
                <a:gd name="T6" fmla="*/ 2 w 68"/>
                <a:gd name="T7" fmla="*/ 12 h 54"/>
                <a:gd name="T8" fmla="*/ 0 w 68"/>
                <a:gd name="T9" fmla="*/ 15 h 54"/>
                <a:gd name="T10" fmla="*/ 0 w 68"/>
                <a:gd name="T11" fmla="*/ 18 h 54"/>
                <a:gd name="T12" fmla="*/ 1 w 68"/>
                <a:gd name="T13" fmla="*/ 41 h 54"/>
                <a:gd name="T14" fmla="*/ 2 w 68"/>
                <a:gd name="T15" fmla="*/ 52 h 54"/>
                <a:gd name="T16" fmla="*/ 10 w 68"/>
                <a:gd name="T17" fmla="*/ 52 h 54"/>
                <a:gd name="T18" fmla="*/ 7 w 68"/>
                <a:gd name="T19" fmla="*/ 20 h 54"/>
                <a:gd name="T20" fmla="*/ 7 w 68"/>
                <a:gd name="T21" fmla="*/ 16 h 54"/>
                <a:gd name="T22" fmla="*/ 15 w 68"/>
                <a:gd name="T23" fmla="*/ 11 h 54"/>
                <a:gd name="T24" fmla="*/ 66 w 68"/>
                <a:gd name="T25" fmla="*/ 8 h 54"/>
                <a:gd name="T26" fmla="*/ 63 w 68"/>
                <a:gd name="T27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54">
                  <a:moveTo>
                    <a:pt x="63" y="1"/>
                  </a:moveTo>
                  <a:cubicBezTo>
                    <a:pt x="60" y="0"/>
                    <a:pt x="57" y="0"/>
                    <a:pt x="54" y="1"/>
                  </a:cubicBezTo>
                  <a:cubicBezTo>
                    <a:pt x="42" y="2"/>
                    <a:pt x="30" y="1"/>
                    <a:pt x="19" y="4"/>
                  </a:cubicBezTo>
                  <a:cubicBezTo>
                    <a:pt x="13" y="5"/>
                    <a:pt x="7" y="8"/>
                    <a:pt x="2" y="12"/>
                  </a:cubicBezTo>
                  <a:cubicBezTo>
                    <a:pt x="1" y="13"/>
                    <a:pt x="1" y="14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26"/>
                    <a:pt x="1" y="34"/>
                    <a:pt x="1" y="41"/>
                  </a:cubicBezTo>
                  <a:cubicBezTo>
                    <a:pt x="1" y="44"/>
                    <a:pt x="1" y="50"/>
                    <a:pt x="2" y="52"/>
                  </a:cubicBezTo>
                  <a:cubicBezTo>
                    <a:pt x="4" y="54"/>
                    <a:pt x="8" y="53"/>
                    <a:pt x="10" y="52"/>
                  </a:cubicBezTo>
                  <a:cubicBezTo>
                    <a:pt x="9" y="41"/>
                    <a:pt x="8" y="31"/>
                    <a:pt x="7" y="20"/>
                  </a:cubicBezTo>
                  <a:cubicBezTo>
                    <a:pt x="7" y="18"/>
                    <a:pt x="7" y="17"/>
                    <a:pt x="7" y="16"/>
                  </a:cubicBezTo>
                  <a:cubicBezTo>
                    <a:pt x="8" y="13"/>
                    <a:pt x="12" y="12"/>
                    <a:pt x="15" y="11"/>
                  </a:cubicBezTo>
                  <a:cubicBezTo>
                    <a:pt x="32" y="8"/>
                    <a:pt x="49" y="7"/>
                    <a:pt x="66" y="8"/>
                  </a:cubicBezTo>
                  <a:cubicBezTo>
                    <a:pt x="68" y="5"/>
                    <a:pt x="66" y="2"/>
                    <a:pt x="63" y="1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99" name="Freeform 367">
              <a:extLst>
                <a:ext uri="{FF2B5EF4-FFF2-40B4-BE49-F238E27FC236}">
                  <a16:creationId xmlns:a16="http://schemas.microsoft.com/office/drawing/2014/main" id="{C327A2F9-3DE9-4661-8CB2-4AE80993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295"/>
              <a:ext cx="155" cy="89"/>
            </a:xfrm>
            <a:custGeom>
              <a:avLst/>
              <a:gdLst>
                <a:gd name="T0" fmla="*/ 73 w 76"/>
                <a:gd name="T1" fmla="*/ 4 h 44"/>
                <a:gd name="T2" fmla="*/ 68 w 76"/>
                <a:gd name="T3" fmla="*/ 0 h 44"/>
                <a:gd name="T4" fmla="*/ 63 w 76"/>
                <a:gd name="T5" fmla="*/ 3 h 44"/>
                <a:gd name="T6" fmla="*/ 54 w 76"/>
                <a:gd name="T7" fmla="*/ 24 h 44"/>
                <a:gd name="T8" fmla="*/ 46 w 76"/>
                <a:gd name="T9" fmla="*/ 28 h 44"/>
                <a:gd name="T10" fmla="*/ 27 w 76"/>
                <a:gd name="T11" fmla="*/ 33 h 44"/>
                <a:gd name="T12" fmla="*/ 2 w 76"/>
                <a:gd name="T13" fmla="*/ 36 h 44"/>
                <a:gd name="T14" fmla="*/ 1 w 76"/>
                <a:gd name="T15" fmla="*/ 36 h 44"/>
                <a:gd name="T16" fmla="*/ 0 w 76"/>
                <a:gd name="T17" fmla="*/ 38 h 44"/>
                <a:gd name="T18" fmla="*/ 4 w 76"/>
                <a:gd name="T19" fmla="*/ 44 h 44"/>
                <a:gd name="T20" fmla="*/ 17 w 76"/>
                <a:gd name="T21" fmla="*/ 44 h 44"/>
                <a:gd name="T22" fmla="*/ 41 w 76"/>
                <a:gd name="T23" fmla="*/ 43 h 44"/>
                <a:gd name="T24" fmla="*/ 55 w 76"/>
                <a:gd name="T25" fmla="*/ 42 h 44"/>
                <a:gd name="T26" fmla="*/ 63 w 76"/>
                <a:gd name="T27" fmla="*/ 40 h 44"/>
                <a:gd name="T28" fmla="*/ 71 w 76"/>
                <a:gd name="T29" fmla="*/ 31 h 44"/>
                <a:gd name="T30" fmla="*/ 74 w 76"/>
                <a:gd name="T31" fmla="*/ 19 h 44"/>
                <a:gd name="T32" fmla="*/ 73 w 76"/>
                <a:gd name="T33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44">
                  <a:moveTo>
                    <a:pt x="73" y="4"/>
                  </a:moveTo>
                  <a:cubicBezTo>
                    <a:pt x="72" y="2"/>
                    <a:pt x="70" y="1"/>
                    <a:pt x="68" y="0"/>
                  </a:cubicBezTo>
                  <a:cubicBezTo>
                    <a:pt x="66" y="0"/>
                    <a:pt x="64" y="2"/>
                    <a:pt x="63" y="3"/>
                  </a:cubicBezTo>
                  <a:cubicBezTo>
                    <a:pt x="58" y="9"/>
                    <a:pt x="59" y="19"/>
                    <a:pt x="54" y="24"/>
                  </a:cubicBezTo>
                  <a:cubicBezTo>
                    <a:pt x="52" y="26"/>
                    <a:pt x="49" y="27"/>
                    <a:pt x="46" y="28"/>
                  </a:cubicBezTo>
                  <a:cubicBezTo>
                    <a:pt x="40" y="30"/>
                    <a:pt x="33" y="32"/>
                    <a:pt x="27" y="33"/>
                  </a:cubicBezTo>
                  <a:cubicBezTo>
                    <a:pt x="18" y="34"/>
                    <a:pt x="10" y="33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7"/>
                    <a:pt x="0" y="37"/>
                    <a:pt x="0" y="38"/>
                  </a:cubicBezTo>
                  <a:cubicBezTo>
                    <a:pt x="0" y="42"/>
                    <a:pt x="0" y="44"/>
                    <a:pt x="4" y="44"/>
                  </a:cubicBezTo>
                  <a:cubicBezTo>
                    <a:pt x="8" y="44"/>
                    <a:pt x="12" y="44"/>
                    <a:pt x="17" y="44"/>
                  </a:cubicBezTo>
                  <a:cubicBezTo>
                    <a:pt x="25" y="44"/>
                    <a:pt x="33" y="44"/>
                    <a:pt x="41" y="43"/>
                  </a:cubicBezTo>
                  <a:cubicBezTo>
                    <a:pt x="46" y="43"/>
                    <a:pt x="50" y="42"/>
                    <a:pt x="55" y="42"/>
                  </a:cubicBezTo>
                  <a:cubicBezTo>
                    <a:pt x="58" y="42"/>
                    <a:pt x="61" y="41"/>
                    <a:pt x="63" y="40"/>
                  </a:cubicBezTo>
                  <a:cubicBezTo>
                    <a:pt x="67" y="38"/>
                    <a:pt x="70" y="35"/>
                    <a:pt x="71" y="31"/>
                  </a:cubicBezTo>
                  <a:cubicBezTo>
                    <a:pt x="73" y="27"/>
                    <a:pt x="74" y="23"/>
                    <a:pt x="74" y="19"/>
                  </a:cubicBezTo>
                  <a:cubicBezTo>
                    <a:pt x="75" y="14"/>
                    <a:pt x="76" y="9"/>
                    <a:pt x="73" y="4"/>
                  </a:cubicBezTo>
                  <a:close/>
                </a:path>
              </a:pathLst>
            </a:custGeom>
            <a:solidFill>
              <a:srgbClr val="CB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0" name="Freeform 368">
              <a:extLst>
                <a:ext uri="{FF2B5EF4-FFF2-40B4-BE49-F238E27FC236}">
                  <a16:creationId xmlns:a16="http://schemas.microsoft.com/office/drawing/2014/main" id="{FA55C69F-CA0D-430F-83D0-B6027106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2119"/>
              <a:ext cx="95" cy="184"/>
            </a:xfrm>
            <a:custGeom>
              <a:avLst/>
              <a:gdLst>
                <a:gd name="T0" fmla="*/ 42 w 47"/>
                <a:gd name="T1" fmla="*/ 77 h 90"/>
                <a:gd name="T2" fmla="*/ 38 w 47"/>
                <a:gd name="T3" fmla="*/ 81 h 90"/>
                <a:gd name="T4" fmla="*/ 26 w 47"/>
                <a:gd name="T5" fmla="*/ 81 h 90"/>
                <a:gd name="T6" fmla="*/ 25 w 47"/>
                <a:gd name="T7" fmla="*/ 76 h 90"/>
                <a:gd name="T8" fmla="*/ 43 w 47"/>
                <a:gd name="T9" fmla="*/ 42 h 90"/>
                <a:gd name="T10" fmla="*/ 36 w 47"/>
                <a:gd name="T11" fmla="*/ 12 h 90"/>
                <a:gd name="T12" fmla="*/ 2 w 47"/>
                <a:gd name="T13" fmla="*/ 15 h 90"/>
                <a:gd name="T14" fmla="*/ 8 w 47"/>
                <a:gd name="T15" fmla="*/ 22 h 90"/>
                <a:gd name="T16" fmla="*/ 26 w 47"/>
                <a:gd name="T17" fmla="*/ 31 h 90"/>
                <a:gd name="T18" fmla="*/ 24 w 47"/>
                <a:gd name="T19" fmla="*/ 49 h 90"/>
                <a:gd name="T20" fmla="*/ 17 w 47"/>
                <a:gd name="T21" fmla="*/ 67 h 90"/>
                <a:gd name="T22" fmla="*/ 20 w 47"/>
                <a:gd name="T23" fmla="*/ 84 h 90"/>
                <a:gd name="T24" fmla="*/ 37 w 47"/>
                <a:gd name="T25" fmla="*/ 88 h 90"/>
                <a:gd name="T26" fmla="*/ 43 w 47"/>
                <a:gd name="T27" fmla="*/ 81 h 90"/>
                <a:gd name="T28" fmla="*/ 42 w 47"/>
                <a:gd name="T29" fmla="*/ 75 h 90"/>
                <a:gd name="T30" fmla="*/ 42 w 47"/>
                <a:gd name="T31" fmla="*/ 7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90">
                  <a:moveTo>
                    <a:pt x="42" y="77"/>
                  </a:moveTo>
                  <a:cubicBezTo>
                    <a:pt x="41" y="78"/>
                    <a:pt x="40" y="80"/>
                    <a:pt x="38" y="81"/>
                  </a:cubicBezTo>
                  <a:cubicBezTo>
                    <a:pt x="34" y="83"/>
                    <a:pt x="29" y="84"/>
                    <a:pt x="26" y="81"/>
                  </a:cubicBezTo>
                  <a:cubicBezTo>
                    <a:pt x="25" y="79"/>
                    <a:pt x="25" y="78"/>
                    <a:pt x="25" y="76"/>
                  </a:cubicBezTo>
                  <a:cubicBezTo>
                    <a:pt x="25" y="63"/>
                    <a:pt x="38" y="54"/>
                    <a:pt x="43" y="42"/>
                  </a:cubicBezTo>
                  <a:cubicBezTo>
                    <a:pt x="47" y="32"/>
                    <a:pt x="44" y="19"/>
                    <a:pt x="36" y="12"/>
                  </a:cubicBezTo>
                  <a:cubicBezTo>
                    <a:pt x="28" y="4"/>
                    <a:pt x="5" y="0"/>
                    <a:pt x="2" y="15"/>
                  </a:cubicBezTo>
                  <a:cubicBezTo>
                    <a:pt x="0" y="21"/>
                    <a:pt x="3" y="23"/>
                    <a:pt x="8" y="22"/>
                  </a:cubicBezTo>
                  <a:cubicBezTo>
                    <a:pt x="16" y="21"/>
                    <a:pt x="23" y="23"/>
                    <a:pt x="26" y="31"/>
                  </a:cubicBezTo>
                  <a:cubicBezTo>
                    <a:pt x="28" y="37"/>
                    <a:pt x="26" y="43"/>
                    <a:pt x="24" y="49"/>
                  </a:cubicBezTo>
                  <a:cubicBezTo>
                    <a:pt x="22" y="55"/>
                    <a:pt x="19" y="61"/>
                    <a:pt x="17" y="67"/>
                  </a:cubicBezTo>
                  <a:cubicBezTo>
                    <a:pt x="16" y="73"/>
                    <a:pt x="16" y="79"/>
                    <a:pt x="20" y="84"/>
                  </a:cubicBezTo>
                  <a:cubicBezTo>
                    <a:pt x="24" y="89"/>
                    <a:pt x="31" y="90"/>
                    <a:pt x="37" y="88"/>
                  </a:cubicBezTo>
                  <a:cubicBezTo>
                    <a:pt x="40" y="87"/>
                    <a:pt x="42" y="84"/>
                    <a:pt x="43" y="81"/>
                  </a:cubicBezTo>
                  <a:cubicBezTo>
                    <a:pt x="43" y="79"/>
                    <a:pt x="43" y="77"/>
                    <a:pt x="42" y="75"/>
                  </a:cubicBezTo>
                  <a:cubicBezTo>
                    <a:pt x="42" y="76"/>
                    <a:pt x="42" y="76"/>
                    <a:pt x="42" y="7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1" name="Freeform 369">
              <a:extLst>
                <a:ext uri="{FF2B5EF4-FFF2-40B4-BE49-F238E27FC236}">
                  <a16:creationId xmlns:a16="http://schemas.microsoft.com/office/drawing/2014/main" id="{235A6362-62BB-4017-BB43-2C994919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268"/>
              <a:ext cx="6" cy="4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2" name="Freeform 370">
              <a:extLst>
                <a:ext uri="{FF2B5EF4-FFF2-40B4-BE49-F238E27FC236}">
                  <a16:creationId xmlns:a16="http://schemas.microsoft.com/office/drawing/2014/main" id="{BB730E08-42C3-430D-923E-23D2AC60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130"/>
              <a:ext cx="132" cy="130"/>
            </a:xfrm>
            <a:custGeom>
              <a:avLst/>
              <a:gdLst>
                <a:gd name="T0" fmla="*/ 1 w 65"/>
                <a:gd name="T1" fmla="*/ 23 h 64"/>
                <a:gd name="T2" fmla="*/ 7 w 65"/>
                <a:gd name="T3" fmla="*/ 11 h 64"/>
                <a:gd name="T4" fmla="*/ 15 w 65"/>
                <a:gd name="T5" fmla="*/ 9 h 64"/>
                <a:gd name="T6" fmla="*/ 23 w 65"/>
                <a:gd name="T7" fmla="*/ 2 h 64"/>
                <a:gd name="T8" fmla="*/ 25 w 65"/>
                <a:gd name="T9" fmla="*/ 2 h 64"/>
                <a:gd name="T10" fmla="*/ 27 w 65"/>
                <a:gd name="T11" fmla="*/ 3 h 64"/>
                <a:gd name="T12" fmla="*/ 47 w 65"/>
                <a:gd name="T13" fmla="*/ 3 h 64"/>
                <a:gd name="T14" fmla="*/ 52 w 65"/>
                <a:gd name="T15" fmla="*/ 10 h 64"/>
                <a:gd name="T16" fmla="*/ 56 w 65"/>
                <a:gd name="T17" fmla="*/ 19 h 64"/>
                <a:gd name="T18" fmla="*/ 59 w 65"/>
                <a:gd name="T19" fmla="*/ 28 h 64"/>
                <a:gd name="T20" fmla="*/ 62 w 65"/>
                <a:gd name="T21" fmla="*/ 32 h 64"/>
                <a:gd name="T22" fmla="*/ 58 w 65"/>
                <a:gd name="T23" fmla="*/ 46 h 64"/>
                <a:gd name="T24" fmla="*/ 55 w 65"/>
                <a:gd name="T25" fmla="*/ 48 h 64"/>
                <a:gd name="T26" fmla="*/ 52 w 65"/>
                <a:gd name="T27" fmla="*/ 54 h 64"/>
                <a:gd name="T28" fmla="*/ 39 w 65"/>
                <a:gd name="T29" fmla="*/ 63 h 64"/>
                <a:gd name="T30" fmla="*/ 38 w 65"/>
                <a:gd name="T31" fmla="*/ 53 h 64"/>
                <a:gd name="T32" fmla="*/ 36 w 65"/>
                <a:gd name="T33" fmla="*/ 50 h 64"/>
                <a:gd name="T34" fmla="*/ 37 w 65"/>
                <a:gd name="T35" fmla="*/ 44 h 64"/>
                <a:gd name="T36" fmla="*/ 30 w 65"/>
                <a:gd name="T37" fmla="*/ 45 h 64"/>
                <a:gd name="T38" fmla="*/ 27 w 65"/>
                <a:gd name="T39" fmla="*/ 36 h 64"/>
                <a:gd name="T40" fmla="*/ 21 w 65"/>
                <a:gd name="T41" fmla="*/ 36 h 64"/>
                <a:gd name="T42" fmla="*/ 1 w 65"/>
                <a:gd name="T43" fmla="*/ 2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64">
                  <a:moveTo>
                    <a:pt x="1" y="23"/>
                  </a:moveTo>
                  <a:cubicBezTo>
                    <a:pt x="0" y="18"/>
                    <a:pt x="3" y="12"/>
                    <a:pt x="7" y="11"/>
                  </a:cubicBezTo>
                  <a:cubicBezTo>
                    <a:pt x="10" y="10"/>
                    <a:pt x="13" y="10"/>
                    <a:pt x="15" y="9"/>
                  </a:cubicBezTo>
                  <a:cubicBezTo>
                    <a:pt x="18" y="7"/>
                    <a:pt x="20" y="3"/>
                    <a:pt x="23" y="2"/>
                  </a:cubicBezTo>
                  <a:cubicBezTo>
                    <a:pt x="24" y="2"/>
                    <a:pt x="25" y="1"/>
                    <a:pt x="25" y="2"/>
                  </a:cubicBezTo>
                  <a:cubicBezTo>
                    <a:pt x="26" y="2"/>
                    <a:pt x="26" y="2"/>
                    <a:pt x="27" y="3"/>
                  </a:cubicBezTo>
                  <a:cubicBezTo>
                    <a:pt x="33" y="6"/>
                    <a:pt x="41" y="0"/>
                    <a:pt x="47" y="3"/>
                  </a:cubicBezTo>
                  <a:cubicBezTo>
                    <a:pt x="49" y="4"/>
                    <a:pt x="51" y="7"/>
                    <a:pt x="52" y="10"/>
                  </a:cubicBezTo>
                  <a:cubicBezTo>
                    <a:pt x="54" y="13"/>
                    <a:pt x="55" y="16"/>
                    <a:pt x="56" y="19"/>
                  </a:cubicBezTo>
                  <a:cubicBezTo>
                    <a:pt x="57" y="22"/>
                    <a:pt x="58" y="25"/>
                    <a:pt x="59" y="28"/>
                  </a:cubicBezTo>
                  <a:cubicBezTo>
                    <a:pt x="60" y="29"/>
                    <a:pt x="61" y="31"/>
                    <a:pt x="62" y="32"/>
                  </a:cubicBezTo>
                  <a:cubicBezTo>
                    <a:pt x="65" y="37"/>
                    <a:pt x="63" y="43"/>
                    <a:pt x="58" y="46"/>
                  </a:cubicBezTo>
                  <a:cubicBezTo>
                    <a:pt x="57" y="47"/>
                    <a:pt x="56" y="47"/>
                    <a:pt x="55" y="48"/>
                  </a:cubicBezTo>
                  <a:cubicBezTo>
                    <a:pt x="53" y="49"/>
                    <a:pt x="53" y="52"/>
                    <a:pt x="52" y="54"/>
                  </a:cubicBezTo>
                  <a:cubicBezTo>
                    <a:pt x="51" y="56"/>
                    <a:pt x="41" y="64"/>
                    <a:pt x="39" y="63"/>
                  </a:cubicBezTo>
                  <a:cubicBezTo>
                    <a:pt x="40" y="59"/>
                    <a:pt x="40" y="56"/>
                    <a:pt x="38" y="53"/>
                  </a:cubicBezTo>
                  <a:cubicBezTo>
                    <a:pt x="37" y="52"/>
                    <a:pt x="37" y="51"/>
                    <a:pt x="36" y="50"/>
                  </a:cubicBezTo>
                  <a:cubicBezTo>
                    <a:pt x="35" y="48"/>
                    <a:pt x="36" y="45"/>
                    <a:pt x="37" y="44"/>
                  </a:cubicBezTo>
                  <a:cubicBezTo>
                    <a:pt x="35" y="44"/>
                    <a:pt x="33" y="45"/>
                    <a:pt x="30" y="45"/>
                  </a:cubicBezTo>
                  <a:cubicBezTo>
                    <a:pt x="30" y="42"/>
                    <a:pt x="30" y="38"/>
                    <a:pt x="27" y="36"/>
                  </a:cubicBezTo>
                  <a:cubicBezTo>
                    <a:pt x="25" y="35"/>
                    <a:pt x="23" y="35"/>
                    <a:pt x="21" y="36"/>
                  </a:cubicBezTo>
                  <a:cubicBezTo>
                    <a:pt x="11" y="37"/>
                    <a:pt x="5" y="35"/>
                    <a:pt x="1" y="2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3" name="Freeform 371">
              <a:extLst>
                <a:ext uri="{FF2B5EF4-FFF2-40B4-BE49-F238E27FC236}">
                  <a16:creationId xmlns:a16="http://schemas.microsoft.com/office/drawing/2014/main" id="{E636580B-0D8F-48D5-B90C-D89971482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191"/>
              <a:ext cx="57" cy="61"/>
            </a:xfrm>
            <a:custGeom>
              <a:avLst/>
              <a:gdLst>
                <a:gd name="T0" fmla="*/ 27 w 28"/>
                <a:gd name="T1" fmla="*/ 15 h 30"/>
                <a:gd name="T2" fmla="*/ 24 w 28"/>
                <a:gd name="T3" fmla="*/ 9 h 30"/>
                <a:gd name="T4" fmla="*/ 21 w 28"/>
                <a:gd name="T5" fmla="*/ 4 h 30"/>
                <a:gd name="T6" fmla="*/ 16 w 28"/>
                <a:gd name="T7" fmla="*/ 2 h 30"/>
                <a:gd name="T8" fmla="*/ 9 w 28"/>
                <a:gd name="T9" fmla="*/ 0 h 30"/>
                <a:gd name="T10" fmla="*/ 2 w 28"/>
                <a:gd name="T11" fmla="*/ 4 h 30"/>
                <a:gd name="T12" fmla="*/ 0 w 28"/>
                <a:gd name="T13" fmla="*/ 4 h 30"/>
                <a:gd name="T14" fmla="*/ 9 w 28"/>
                <a:gd name="T15" fmla="*/ 8 h 30"/>
                <a:gd name="T16" fmla="*/ 11 w 28"/>
                <a:gd name="T17" fmla="*/ 10 h 30"/>
                <a:gd name="T18" fmla="*/ 12 w 28"/>
                <a:gd name="T19" fmla="*/ 17 h 30"/>
                <a:gd name="T20" fmla="*/ 12 w 28"/>
                <a:gd name="T21" fmla="*/ 22 h 30"/>
                <a:gd name="T22" fmla="*/ 14 w 28"/>
                <a:gd name="T23" fmla="*/ 23 h 30"/>
                <a:gd name="T24" fmla="*/ 21 w 28"/>
                <a:gd name="T25" fmla="*/ 29 h 30"/>
                <a:gd name="T26" fmla="*/ 22 w 28"/>
                <a:gd name="T27" fmla="*/ 30 h 30"/>
                <a:gd name="T28" fmla="*/ 24 w 28"/>
                <a:gd name="T29" fmla="*/ 29 h 30"/>
                <a:gd name="T30" fmla="*/ 25 w 28"/>
                <a:gd name="T31" fmla="*/ 27 h 30"/>
                <a:gd name="T32" fmla="*/ 27 w 28"/>
                <a:gd name="T33" fmla="*/ 19 h 30"/>
                <a:gd name="T34" fmla="*/ 27 w 28"/>
                <a:gd name="T3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30">
                  <a:moveTo>
                    <a:pt x="27" y="15"/>
                  </a:moveTo>
                  <a:cubicBezTo>
                    <a:pt x="27" y="13"/>
                    <a:pt x="25" y="11"/>
                    <a:pt x="24" y="9"/>
                  </a:cubicBezTo>
                  <a:cubicBezTo>
                    <a:pt x="23" y="8"/>
                    <a:pt x="22" y="5"/>
                    <a:pt x="21" y="4"/>
                  </a:cubicBezTo>
                  <a:cubicBezTo>
                    <a:pt x="19" y="3"/>
                    <a:pt x="18" y="2"/>
                    <a:pt x="16" y="2"/>
                  </a:cubicBezTo>
                  <a:cubicBezTo>
                    <a:pt x="14" y="1"/>
                    <a:pt x="11" y="0"/>
                    <a:pt x="9" y="0"/>
                  </a:cubicBezTo>
                  <a:cubicBezTo>
                    <a:pt x="6" y="1"/>
                    <a:pt x="4" y="2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5"/>
                    <a:pt x="6" y="6"/>
                    <a:pt x="9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2"/>
                    <a:pt x="12" y="15"/>
                    <a:pt x="12" y="17"/>
                  </a:cubicBezTo>
                  <a:cubicBezTo>
                    <a:pt x="12" y="18"/>
                    <a:pt x="11" y="21"/>
                    <a:pt x="12" y="22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16" y="25"/>
                    <a:pt x="18" y="27"/>
                    <a:pt x="21" y="29"/>
                  </a:cubicBezTo>
                  <a:cubicBezTo>
                    <a:pt x="21" y="29"/>
                    <a:pt x="22" y="30"/>
                    <a:pt x="22" y="30"/>
                  </a:cubicBezTo>
                  <a:cubicBezTo>
                    <a:pt x="23" y="30"/>
                    <a:pt x="23" y="29"/>
                    <a:pt x="24" y="29"/>
                  </a:cubicBezTo>
                  <a:cubicBezTo>
                    <a:pt x="24" y="28"/>
                    <a:pt x="25" y="28"/>
                    <a:pt x="25" y="27"/>
                  </a:cubicBezTo>
                  <a:cubicBezTo>
                    <a:pt x="26" y="25"/>
                    <a:pt x="27" y="22"/>
                    <a:pt x="27" y="19"/>
                  </a:cubicBezTo>
                  <a:cubicBezTo>
                    <a:pt x="27" y="18"/>
                    <a:pt x="28" y="16"/>
                    <a:pt x="27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4" name="Freeform 372">
              <a:extLst>
                <a:ext uri="{FF2B5EF4-FFF2-40B4-BE49-F238E27FC236}">
                  <a16:creationId xmlns:a16="http://schemas.microsoft.com/office/drawing/2014/main" id="{13140CA4-20F4-4114-93B7-CC1D279D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368"/>
              <a:ext cx="47" cy="14"/>
            </a:xfrm>
            <a:custGeom>
              <a:avLst/>
              <a:gdLst>
                <a:gd name="T0" fmla="*/ 15 w 23"/>
                <a:gd name="T1" fmla="*/ 1 h 7"/>
                <a:gd name="T2" fmla="*/ 6 w 23"/>
                <a:gd name="T3" fmla="*/ 1 h 7"/>
                <a:gd name="T4" fmla="*/ 2 w 23"/>
                <a:gd name="T5" fmla="*/ 1 h 7"/>
                <a:gd name="T6" fmla="*/ 1 w 23"/>
                <a:gd name="T7" fmla="*/ 5 h 7"/>
                <a:gd name="T8" fmla="*/ 3 w 23"/>
                <a:gd name="T9" fmla="*/ 5 h 7"/>
                <a:gd name="T10" fmla="*/ 6 w 23"/>
                <a:gd name="T11" fmla="*/ 6 h 7"/>
                <a:gd name="T12" fmla="*/ 15 w 23"/>
                <a:gd name="T13" fmla="*/ 7 h 7"/>
                <a:gd name="T14" fmla="*/ 18 w 23"/>
                <a:gd name="T15" fmla="*/ 6 h 7"/>
                <a:gd name="T16" fmla="*/ 21 w 23"/>
                <a:gd name="T17" fmla="*/ 4 h 7"/>
                <a:gd name="T18" fmla="*/ 15 w 23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7">
                  <a:moveTo>
                    <a:pt x="15" y="1"/>
                  </a:moveTo>
                  <a:cubicBezTo>
                    <a:pt x="12" y="1"/>
                    <a:pt x="9" y="1"/>
                    <a:pt x="6" y="1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9" y="6"/>
                    <a:pt x="12" y="6"/>
                    <a:pt x="15" y="7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20" y="6"/>
                    <a:pt x="21" y="5"/>
                    <a:pt x="21" y="4"/>
                  </a:cubicBezTo>
                  <a:cubicBezTo>
                    <a:pt x="23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E2C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5" name="Freeform 373">
              <a:extLst>
                <a:ext uri="{FF2B5EF4-FFF2-40B4-BE49-F238E27FC236}">
                  <a16:creationId xmlns:a16="http://schemas.microsoft.com/office/drawing/2014/main" id="{2F7FB20F-8C38-4BA2-B9C5-667A65B0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2397"/>
              <a:ext cx="722" cy="57"/>
            </a:xfrm>
            <a:custGeom>
              <a:avLst/>
              <a:gdLst>
                <a:gd name="T0" fmla="*/ 348 w 355"/>
                <a:gd name="T1" fmla="*/ 0 h 28"/>
                <a:gd name="T2" fmla="*/ 309 w 355"/>
                <a:gd name="T3" fmla="*/ 0 h 28"/>
                <a:gd name="T4" fmla="*/ 146 w 355"/>
                <a:gd name="T5" fmla="*/ 0 h 28"/>
                <a:gd name="T6" fmla="*/ 53 w 355"/>
                <a:gd name="T7" fmla="*/ 0 h 28"/>
                <a:gd name="T8" fmla="*/ 10 w 355"/>
                <a:gd name="T9" fmla="*/ 0 h 28"/>
                <a:gd name="T10" fmla="*/ 3 w 355"/>
                <a:gd name="T11" fmla="*/ 3 h 28"/>
                <a:gd name="T12" fmla="*/ 1 w 355"/>
                <a:gd name="T13" fmla="*/ 11 h 28"/>
                <a:gd name="T14" fmla="*/ 1 w 355"/>
                <a:gd name="T15" fmla="*/ 19 h 28"/>
                <a:gd name="T16" fmla="*/ 2 w 355"/>
                <a:gd name="T17" fmla="*/ 23 h 28"/>
                <a:gd name="T18" fmla="*/ 2 w 355"/>
                <a:gd name="T19" fmla="*/ 26 h 28"/>
                <a:gd name="T20" fmla="*/ 7 w 355"/>
                <a:gd name="T21" fmla="*/ 27 h 28"/>
                <a:gd name="T22" fmla="*/ 28 w 355"/>
                <a:gd name="T23" fmla="*/ 28 h 28"/>
                <a:gd name="T24" fmla="*/ 29 w 355"/>
                <a:gd name="T25" fmla="*/ 28 h 28"/>
                <a:gd name="T26" fmla="*/ 29 w 355"/>
                <a:gd name="T27" fmla="*/ 28 h 28"/>
                <a:gd name="T28" fmla="*/ 60 w 355"/>
                <a:gd name="T29" fmla="*/ 28 h 28"/>
                <a:gd name="T30" fmla="*/ 104 w 355"/>
                <a:gd name="T31" fmla="*/ 28 h 28"/>
                <a:gd name="T32" fmla="*/ 309 w 355"/>
                <a:gd name="T33" fmla="*/ 28 h 28"/>
                <a:gd name="T34" fmla="*/ 348 w 355"/>
                <a:gd name="T35" fmla="*/ 27 h 28"/>
                <a:gd name="T36" fmla="*/ 352 w 355"/>
                <a:gd name="T37" fmla="*/ 27 h 28"/>
                <a:gd name="T38" fmla="*/ 353 w 355"/>
                <a:gd name="T39" fmla="*/ 24 h 28"/>
                <a:gd name="T40" fmla="*/ 353 w 355"/>
                <a:gd name="T41" fmla="*/ 24 h 28"/>
                <a:gd name="T42" fmla="*/ 353 w 355"/>
                <a:gd name="T43" fmla="*/ 24 h 28"/>
                <a:gd name="T44" fmla="*/ 353 w 355"/>
                <a:gd name="T45" fmla="*/ 24 h 28"/>
                <a:gd name="T46" fmla="*/ 352 w 355"/>
                <a:gd name="T47" fmla="*/ 20 h 28"/>
                <a:gd name="T48" fmla="*/ 353 w 355"/>
                <a:gd name="T49" fmla="*/ 15 h 28"/>
                <a:gd name="T50" fmla="*/ 352 w 355"/>
                <a:gd name="T51" fmla="*/ 8 h 28"/>
                <a:gd name="T52" fmla="*/ 354 w 355"/>
                <a:gd name="T53" fmla="*/ 1 h 28"/>
                <a:gd name="T54" fmla="*/ 348 w 355"/>
                <a:gd name="T5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5" h="28">
                  <a:moveTo>
                    <a:pt x="348" y="0"/>
                  </a:moveTo>
                  <a:cubicBezTo>
                    <a:pt x="342" y="0"/>
                    <a:pt x="316" y="0"/>
                    <a:pt x="309" y="0"/>
                  </a:cubicBezTo>
                  <a:cubicBezTo>
                    <a:pt x="254" y="0"/>
                    <a:pt x="200" y="0"/>
                    <a:pt x="146" y="0"/>
                  </a:cubicBezTo>
                  <a:cubicBezTo>
                    <a:pt x="115" y="0"/>
                    <a:pt x="84" y="0"/>
                    <a:pt x="53" y="0"/>
                  </a:cubicBezTo>
                  <a:cubicBezTo>
                    <a:pt x="40" y="0"/>
                    <a:pt x="23" y="0"/>
                    <a:pt x="10" y="0"/>
                  </a:cubicBezTo>
                  <a:cubicBezTo>
                    <a:pt x="2" y="0"/>
                    <a:pt x="4" y="0"/>
                    <a:pt x="3" y="3"/>
                  </a:cubicBezTo>
                  <a:cubicBezTo>
                    <a:pt x="1" y="6"/>
                    <a:pt x="1" y="9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2" y="22"/>
                    <a:pt x="2" y="23"/>
                  </a:cubicBezTo>
                  <a:cubicBezTo>
                    <a:pt x="2" y="24"/>
                    <a:pt x="0" y="25"/>
                    <a:pt x="2" y="26"/>
                  </a:cubicBezTo>
                  <a:cubicBezTo>
                    <a:pt x="2" y="27"/>
                    <a:pt x="2" y="27"/>
                    <a:pt x="7" y="27"/>
                  </a:cubicBezTo>
                  <a:cubicBezTo>
                    <a:pt x="12" y="28"/>
                    <a:pt x="19" y="28"/>
                    <a:pt x="28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41" y="28"/>
                    <a:pt x="53" y="28"/>
                    <a:pt x="60" y="28"/>
                  </a:cubicBezTo>
                  <a:cubicBezTo>
                    <a:pt x="75" y="28"/>
                    <a:pt x="89" y="28"/>
                    <a:pt x="104" y="28"/>
                  </a:cubicBezTo>
                  <a:cubicBezTo>
                    <a:pt x="172" y="28"/>
                    <a:pt x="240" y="28"/>
                    <a:pt x="309" y="28"/>
                  </a:cubicBezTo>
                  <a:cubicBezTo>
                    <a:pt x="316" y="28"/>
                    <a:pt x="341" y="28"/>
                    <a:pt x="348" y="27"/>
                  </a:cubicBezTo>
                  <a:cubicBezTo>
                    <a:pt x="349" y="27"/>
                    <a:pt x="351" y="27"/>
                    <a:pt x="352" y="27"/>
                  </a:cubicBezTo>
                  <a:cubicBezTo>
                    <a:pt x="355" y="26"/>
                    <a:pt x="353" y="25"/>
                    <a:pt x="353" y="24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3" y="24"/>
                    <a:pt x="353" y="24"/>
                    <a:pt x="353" y="24"/>
                  </a:cubicBezTo>
                  <a:cubicBezTo>
                    <a:pt x="353" y="23"/>
                    <a:pt x="352" y="21"/>
                    <a:pt x="352" y="20"/>
                  </a:cubicBezTo>
                  <a:cubicBezTo>
                    <a:pt x="353" y="18"/>
                    <a:pt x="353" y="17"/>
                    <a:pt x="353" y="15"/>
                  </a:cubicBezTo>
                  <a:cubicBezTo>
                    <a:pt x="353" y="13"/>
                    <a:pt x="353" y="10"/>
                    <a:pt x="352" y="8"/>
                  </a:cubicBezTo>
                  <a:cubicBezTo>
                    <a:pt x="351" y="6"/>
                    <a:pt x="354" y="3"/>
                    <a:pt x="354" y="1"/>
                  </a:cubicBezTo>
                  <a:cubicBezTo>
                    <a:pt x="355" y="0"/>
                    <a:pt x="355" y="0"/>
                    <a:pt x="348" y="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6" name="Freeform 374">
              <a:extLst>
                <a:ext uri="{FF2B5EF4-FFF2-40B4-BE49-F238E27FC236}">
                  <a16:creationId xmlns:a16="http://schemas.microsoft.com/office/drawing/2014/main" id="{4D458E64-F612-4DAE-AF8D-DFED3A9C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78"/>
              <a:ext cx="763" cy="29"/>
            </a:xfrm>
            <a:custGeom>
              <a:avLst/>
              <a:gdLst>
                <a:gd name="T0" fmla="*/ 3 w 375"/>
                <a:gd name="T1" fmla="*/ 3 h 14"/>
                <a:gd name="T2" fmla="*/ 1 w 375"/>
                <a:gd name="T3" fmla="*/ 14 h 14"/>
                <a:gd name="T4" fmla="*/ 374 w 375"/>
                <a:gd name="T5" fmla="*/ 13 h 14"/>
                <a:gd name="T6" fmla="*/ 373 w 375"/>
                <a:gd name="T7" fmla="*/ 2 h 14"/>
                <a:gd name="T8" fmla="*/ 127 w 375"/>
                <a:gd name="T9" fmla="*/ 2 h 14"/>
                <a:gd name="T10" fmla="*/ 3 w 375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14">
                  <a:moveTo>
                    <a:pt x="3" y="3"/>
                  </a:moveTo>
                  <a:cubicBezTo>
                    <a:pt x="4" y="7"/>
                    <a:pt x="0" y="11"/>
                    <a:pt x="1" y="14"/>
                  </a:cubicBezTo>
                  <a:cubicBezTo>
                    <a:pt x="120" y="14"/>
                    <a:pt x="255" y="14"/>
                    <a:pt x="374" y="13"/>
                  </a:cubicBezTo>
                  <a:cubicBezTo>
                    <a:pt x="375" y="10"/>
                    <a:pt x="375" y="6"/>
                    <a:pt x="373" y="2"/>
                  </a:cubicBezTo>
                  <a:cubicBezTo>
                    <a:pt x="296" y="0"/>
                    <a:pt x="204" y="3"/>
                    <a:pt x="127" y="2"/>
                  </a:cubicBezTo>
                  <a:cubicBezTo>
                    <a:pt x="86" y="1"/>
                    <a:pt x="45" y="3"/>
                    <a:pt x="3" y="3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7" name="Freeform 375">
              <a:extLst>
                <a:ext uri="{FF2B5EF4-FFF2-40B4-BE49-F238E27FC236}">
                  <a16:creationId xmlns:a16="http://schemas.microsoft.com/office/drawing/2014/main" id="{3132A2DD-C240-485F-8DF9-06A33BF0F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425"/>
              <a:ext cx="41" cy="351"/>
            </a:xfrm>
            <a:custGeom>
              <a:avLst/>
              <a:gdLst>
                <a:gd name="T0" fmla="*/ 1 w 20"/>
                <a:gd name="T1" fmla="*/ 172 h 172"/>
                <a:gd name="T2" fmla="*/ 14 w 20"/>
                <a:gd name="T3" fmla="*/ 171 h 172"/>
                <a:gd name="T4" fmla="*/ 15 w 20"/>
                <a:gd name="T5" fmla="*/ 165 h 172"/>
                <a:gd name="T6" fmla="*/ 16 w 20"/>
                <a:gd name="T7" fmla="*/ 3 h 172"/>
                <a:gd name="T8" fmla="*/ 4 w 20"/>
                <a:gd name="T9" fmla="*/ 5 h 172"/>
                <a:gd name="T10" fmla="*/ 1 w 20"/>
                <a:gd name="T11" fmla="*/ 18 h 172"/>
                <a:gd name="T12" fmla="*/ 2 w 20"/>
                <a:gd name="T13" fmla="*/ 107 h 172"/>
                <a:gd name="T14" fmla="*/ 1 w 20"/>
                <a:gd name="T15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2">
                  <a:moveTo>
                    <a:pt x="1" y="172"/>
                  </a:moveTo>
                  <a:cubicBezTo>
                    <a:pt x="6" y="172"/>
                    <a:pt x="10" y="172"/>
                    <a:pt x="14" y="171"/>
                  </a:cubicBezTo>
                  <a:cubicBezTo>
                    <a:pt x="15" y="170"/>
                    <a:pt x="15" y="167"/>
                    <a:pt x="15" y="165"/>
                  </a:cubicBezTo>
                  <a:cubicBezTo>
                    <a:pt x="14" y="118"/>
                    <a:pt x="20" y="51"/>
                    <a:pt x="16" y="3"/>
                  </a:cubicBezTo>
                  <a:cubicBezTo>
                    <a:pt x="13" y="0"/>
                    <a:pt x="6" y="1"/>
                    <a:pt x="4" y="5"/>
                  </a:cubicBezTo>
                  <a:cubicBezTo>
                    <a:pt x="1" y="9"/>
                    <a:pt x="1" y="14"/>
                    <a:pt x="1" y="18"/>
                  </a:cubicBezTo>
                  <a:cubicBezTo>
                    <a:pt x="2" y="48"/>
                    <a:pt x="2" y="77"/>
                    <a:pt x="2" y="107"/>
                  </a:cubicBezTo>
                  <a:cubicBezTo>
                    <a:pt x="2" y="121"/>
                    <a:pt x="0" y="157"/>
                    <a:pt x="1" y="17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08" name="Freeform 376">
              <a:extLst>
                <a:ext uri="{FF2B5EF4-FFF2-40B4-BE49-F238E27FC236}">
                  <a16:creationId xmlns:a16="http://schemas.microsoft.com/office/drawing/2014/main" id="{DCF21814-BDD1-4166-B687-553B504D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425"/>
              <a:ext cx="35" cy="367"/>
            </a:xfrm>
            <a:custGeom>
              <a:avLst/>
              <a:gdLst>
                <a:gd name="T0" fmla="*/ 2 w 17"/>
                <a:gd name="T1" fmla="*/ 4 h 180"/>
                <a:gd name="T2" fmla="*/ 3 w 17"/>
                <a:gd name="T3" fmla="*/ 1 h 180"/>
                <a:gd name="T4" fmla="*/ 6 w 17"/>
                <a:gd name="T5" fmla="*/ 0 h 180"/>
                <a:gd name="T6" fmla="*/ 17 w 17"/>
                <a:gd name="T7" fmla="*/ 0 h 180"/>
                <a:gd name="T8" fmla="*/ 14 w 17"/>
                <a:gd name="T9" fmla="*/ 58 h 180"/>
                <a:gd name="T10" fmla="*/ 15 w 17"/>
                <a:gd name="T11" fmla="*/ 118 h 180"/>
                <a:gd name="T12" fmla="*/ 13 w 17"/>
                <a:gd name="T13" fmla="*/ 180 h 180"/>
                <a:gd name="T14" fmla="*/ 2 w 17"/>
                <a:gd name="T15" fmla="*/ 176 h 180"/>
                <a:gd name="T16" fmla="*/ 2 w 17"/>
                <a:gd name="T17" fmla="*/ 135 h 180"/>
                <a:gd name="T18" fmla="*/ 2 w 17"/>
                <a:gd name="T19" fmla="*/ 91 h 180"/>
                <a:gd name="T20" fmla="*/ 2 w 17"/>
                <a:gd name="T21" fmla="*/ 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0">
                  <a:moveTo>
                    <a:pt x="2" y="4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10" y="0"/>
                    <a:pt x="13" y="0"/>
                    <a:pt x="17" y="0"/>
                  </a:cubicBezTo>
                  <a:cubicBezTo>
                    <a:pt x="15" y="19"/>
                    <a:pt x="14" y="39"/>
                    <a:pt x="14" y="58"/>
                  </a:cubicBezTo>
                  <a:cubicBezTo>
                    <a:pt x="15" y="78"/>
                    <a:pt x="17" y="98"/>
                    <a:pt x="15" y="118"/>
                  </a:cubicBezTo>
                  <a:cubicBezTo>
                    <a:pt x="14" y="132"/>
                    <a:pt x="11" y="166"/>
                    <a:pt x="13" y="180"/>
                  </a:cubicBezTo>
                  <a:cubicBezTo>
                    <a:pt x="13" y="180"/>
                    <a:pt x="3" y="180"/>
                    <a:pt x="2" y="176"/>
                  </a:cubicBezTo>
                  <a:cubicBezTo>
                    <a:pt x="0" y="171"/>
                    <a:pt x="2" y="140"/>
                    <a:pt x="2" y="135"/>
                  </a:cubicBezTo>
                  <a:cubicBezTo>
                    <a:pt x="2" y="120"/>
                    <a:pt x="2" y="106"/>
                    <a:pt x="2" y="91"/>
                  </a:cubicBezTo>
                  <a:cubicBezTo>
                    <a:pt x="2" y="62"/>
                    <a:pt x="2" y="33"/>
                    <a:pt x="2" y="4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610" name="Group 379">
            <a:extLst>
              <a:ext uri="{FF2B5EF4-FFF2-40B4-BE49-F238E27FC236}">
                <a16:creationId xmlns:a16="http://schemas.microsoft.com/office/drawing/2014/main" id="{F2856866-CE0B-469A-8E3D-73FB5871807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41624" y="2911475"/>
            <a:ext cx="1244600" cy="1152525"/>
            <a:chOff x="3561" y="1902"/>
            <a:chExt cx="784" cy="726"/>
          </a:xfrm>
        </p:grpSpPr>
        <p:sp>
          <p:nvSpPr>
            <p:cNvPr id="11611" name="AutoShape 378">
              <a:extLst>
                <a:ext uri="{FF2B5EF4-FFF2-40B4-BE49-F238E27FC236}">
                  <a16:creationId xmlns:a16="http://schemas.microsoft.com/office/drawing/2014/main" id="{DF3F3083-7709-4FCA-84A0-CCDB1EC2BF3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1" y="1902"/>
              <a:ext cx="784" cy="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1644" name="Picture 380">
              <a:extLst>
                <a:ext uri="{FF2B5EF4-FFF2-40B4-BE49-F238E27FC236}">
                  <a16:creationId xmlns:a16="http://schemas.microsoft.com/office/drawing/2014/main" id="{3DF19DCB-EEBA-491D-9146-EDAFFBC76B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4" y="2573"/>
              <a:ext cx="14" cy="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5" name="Picture 381">
              <a:extLst>
                <a:ext uri="{FF2B5EF4-FFF2-40B4-BE49-F238E27FC236}">
                  <a16:creationId xmlns:a16="http://schemas.microsoft.com/office/drawing/2014/main" id="{E3741E95-88EC-4BA4-A40C-DD42B0A129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01" y="2577"/>
              <a:ext cx="248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6" name="Picture 382">
              <a:extLst>
                <a:ext uri="{FF2B5EF4-FFF2-40B4-BE49-F238E27FC236}">
                  <a16:creationId xmlns:a16="http://schemas.microsoft.com/office/drawing/2014/main" id="{C89AB34A-ED0B-470E-ACB5-5FF4941905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0" y="2589"/>
              <a:ext cx="231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7" name="Picture 383">
              <a:extLst>
                <a:ext uri="{FF2B5EF4-FFF2-40B4-BE49-F238E27FC236}">
                  <a16:creationId xmlns:a16="http://schemas.microsoft.com/office/drawing/2014/main" id="{1D372403-D63A-4673-A8D8-3346252876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2" y="2564"/>
              <a:ext cx="244" cy="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8" name="Picture 384">
              <a:extLst>
                <a:ext uri="{FF2B5EF4-FFF2-40B4-BE49-F238E27FC236}">
                  <a16:creationId xmlns:a16="http://schemas.microsoft.com/office/drawing/2014/main" id="{0F64E176-6F9C-42F2-86F2-EF3C9A2F6C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6" y="2586"/>
              <a:ext cx="43" cy="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649" name="Picture 385">
              <a:extLst>
                <a:ext uri="{FF2B5EF4-FFF2-40B4-BE49-F238E27FC236}">
                  <a16:creationId xmlns:a16="http://schemas.microsoft.com/office/drawing/2014/main" id="{DF8867EE-7290-47BC-AB1F-29F6E5C422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" y="2583"/>
              <a:ext cx="272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12" name="Freeform 386">
              <a:extLst>
                <a:ext uri="{FF2B5EF4-FFF2-40B4-BE49-F238E27FC236}">
                  <a16:creationId xmlns:a16="http://schemas.microsoft.com/office/drawing/2014/main" id="{E557ACF5-4E16-48C1-BEE5-2597EF4D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255"/>
              <a:ext cx="221" cy="332"/>
            </a:xfrm>
            <a:custGeom>
              <a:avLst/>
              <a:gdLst>
                <a:gd name="T0" fmla="*/ 6 w 135"/>
                <a:gd name="T1" fmla="*/ 75 h 203"/>
                <a:gd name="T2" fmla="*/ 45 w 135"/>
                <a:gd name="T3" fmla="*/ 191 h 203"/>
                <a:gd name="T4" fmla="*/ 48 w 135"/>
                <a:gd name="T5" fmla="*/ 199 h 203"/>
                <a:gd name="T6" fmla="*/ 54 w 135"/>
                <a:gd name="T7" fmla="*/ 202 h 203"/>
                <a:gd name="T8" fmla="*/ 58 w 135"/>
                <a:gd name="T9" fmla="*/ 189 h 203"/>
                <a:gd name="T10" fmla="*/ 60 w 135"/>
                <a:gd name="T11" fmla="*/ 147 h 203"/>
                <a:gd name="T12" fmla="*/ 67 w 135"/>
                <a:gd name="T13" fmla="*/ 80 h 203"/>
                <a:gd name="T14" fmla="*/ 75 w 135"/>
                <a:gd name="T15" fmla="*/ 80 h 203"/>
                <a:gd name="T16" fmla="*/ 79 w 135"/>
                <a:gd name="T17" fmla="*/ 87 h 203"/>
                <a:gd name="T18" fmla="*/ 86 w 135"/>
                <a:gd name="T19" fmla="*/ 124 h 203"/>
                <a:gd name="T20" fmla="*/ 93 w 135"/>
                <a:gd name="T21" fmla="*/ 198 h 203"/>
                <a:gd name="T22" fmla="*/ 99 w 135"/>
                <a:gd name="T23" fmla="*/ 198 h 203"/>
                <a:gd name="T24" fmla="*/ 122 w 135"/>
                <a:gd name="T25" fmla="*/ 123 h 203"/>
                <a:gd name="T26" fmla="*/ 131 w 135"/>
                <a:gd name="T27" fmla="*/ 84 h 203"/>
                <a:gd name="T28" fmla="*/ 135 w 135"/>
                <a:gd name="T29" fmla="*/ 32 h 203"/>
                <a:gd name="T30" fmla="*/ 133 w 135"/>
                <a:gd name="T31" fmla="*/ 22 h 203"/>
                <a:gd name="T32" fmla="*/ 125 w 135"/>
                <a:gd name="T33" fmla="*/ 17 h 203"/>
                <a:gd name="T34" fmla="*/ 45 w 135"/>
                <a:gd name="T35" fmla="*/ 1 h 203"/>
                <a:gd name="T36" fmla="*/ 22 w 135"/>
                <a:gd name="T37" fmla="*/ 2 h 203"/>
                <a:gd name="T38" fmla="*/ 5 w 135"/>
                <a:gd name="T39" fmla="*/ 9 h 203"/>
                <a:gd name="T40" fmla="*/ 2 w 135"/>
                <a:gd name="T41" fmla="*/ 28 h 203"/>
                <a:gd name="T42" fmla="*/ 6 w 135"/>
                <a:gd name="T43" fmla="*/ 7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03">
                  <a:moveTo>
                    <a:pt x="6" y="75"/>
                  </a:moveTo>
                  <a:cubicBezTo>
                    <a:pt x="14" y="115"/>
                    <a:pt x="37" y="151"/>
                    <a:pt x="45" y="191"/>
                  </a:cubicBezTo>
                  <a:cubicBezTo>
                    <a:pt x="46" y="194"/>
                    <a:pt x="46" y="197"/>
                    <a:pt x="48" y="199"/>
                  </a:cubicBezTo>
                  <a:cubicBezTo>
                    <a:pt x="49" y="201"/>
                    <a:pt x="52" y="203"/>
                    <a:pt x="54" y="202"/>
                  </a:cubicBezTo>
                  <a:cubicBezTo>
                    <a:pt x="59" y="201"/>
                    <a:pt x="59" y="194"/>
                    <a:pt x="58" y="189"/>
                  </a:cubicBezTo>
                  <a:cubicBezTo>
                    <a:pt x="56" y="175"/>
                    <a:pt x="58" y="161"/>
                    <a:pt x="60" y="147"/>
                  </a:cubicBezTo>
                  <a:cubicBezTo>
                    <a:pt x="62" y="124"/>
                    <a:pt x="65" y="102"/>
                    <a:pt x="67" y="80"/>
                  </a:cubicBezTo>
                  <a:cubicBezTo>
                    <a:pt x="69" y="78"/>
                    <a:pt x="73" y="78"/>
                    <a:pt x="75" y="80"/>
                  </a:cubicBezTo>
                  <a:cubicBezTo>
                    <a:pt x="77" y="82"/>
                    <a:pt x="78" y="85"/>
                    <a:pt x="79" y="87"/>
                  </a:cubicBezTo>
                  <a:cubicBezTo>
                    <a:pt x="83" y="99"/>
                    <a:pt x="84" y="112"/>
                    <a:pt x="86" y="124"/>
                  </a:cubicBezTo>
                  <a:cubicBezTo>
                    <a:pt x="89" y="149"/>
                    <a:pt x="92" y="173"/>
                    <a:pt x="93" y="198"/>
                  </a:cubicBezTo>
                  <a:cubicBezTo>
                    <a:pt x="95" y="198"/>
                    <a:pt x="97" y="198"/>
                    <a:pt x="99" y="198"/>
                  </a:cubicBezTo>
                  <a:cubicBezTo>
                    <a:pt x="109" y="174"/>
                    <a:pt x="115" y="149"/>
                    <a:pt x="122" y="123"/>
                  </a:cubicBezTo>
                  <a:cubicBezTo>
                    <a:pt x="125" y="110"/>
                    <a:pt x="129" y="97"/>
                    <a:pt x="131" y="84"/>
                  </a:cubicBezTo>
                  <a:cubicBezTo>
                    <a:pt x="133" y="67"/>
                    <a:pt x="134" y="50"/>
                    <a:pt x="135" y="32"/>
                  </a:cubicBezTo>
                  <a:cubicBezTo>
                    <a:pt x="135" y="29"/>
                    <a:pt x="135" y="25"/>
                    <a:pt x="133" y="22"/>
                  </a:cubicBezTo>
                  <a:cubicBezTo>
                    <a:pt x="131" y="19"/>
                    <a:pt x="128" y="18"/>
                    <a:pt x="125" y="17"/>
                  </a:cubicBezTo>
                  <a:cubicBezTo>
                    <a:pt x="99" y="7"/>
                    <a:pt x="72" y="3"/>
                    <a:pt x="45" y="1"/>
                  </a:cubicBezTo>
                  <a:cubicBezTo>
                    <a:pt x="37" y="1"/>
                    <a:pt x="30" y="0"/>
                    <a:pt x="22" y="2"/>
                  </a:cubicBezTo>
                  <a:cubicBezTo>
                    <a:pt x="16" y="3"/>
                    <a:pt x="10" y="5"/>
                    <a:pt x="5" y="9"/>
                  </a:cubicBezTo>
                  <a:cubicBezTo>
                    <a:pt x="0" y="14"/>
                    <a:pt x="2" y="22"/>
                    <a:pt x="2" y="28"/>
                  </a:cubicBezTo>
                  <a:cubicBezTo>
                    <a:pt x="2" y="44"/>
                    <a:pt x="3" y="60"/>
                    <a:pt x="6" y="75"/>
                  </a:cubicBezTo>
                  <a:close/>
                </a:path>
              </a:pathLst>
            </a:custGeom>
            <a:solidFill>
              <a:srgbClr val="455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3" name="Freeform 387">
              <a:extLst>
                <a:ext uri="{FF2B5EF4-FFF2-40B4-BE49-F238E27FC236}">
                  <a16:creationId xmlns:a16="http://schemas.microsoft.com/office/drawing/2014/main" id="{21F8AB9F-F5C4-423D-8EC5-02787DD46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048"/>
              <a:ext cx="279" cy="263"/>
            </a:xfrm>
            <a:custGeom>
              <a:avLst/>
              <a:gdLst>
                <a:gd name="T0" fmla="*/ 5 w 171"/>
                <a:gd name="T1" fmla="*/ 114 h 161"/>
                <a:gd name="T2" fmla="*/ 5 w 171"/>
                <a:gd name="T3" fmla="*/ 137 h 161"/>
                <a:gd name="T4" fmla="*/ 14 w 171"/>
                <a:gd name="T5" fmla="*/ 144 h 161"/>
                <a:gd name="T6" fmla="*/ 76 w 171"/>
                <a:gd name="T7" fmla="*/ 157 h 161"/>
                <a:gd name="T8" fmla="*/ 133 w 171"/>
                <a:gd name="T9" fmla="*/ 160 h 161"/>
                <a:gd name="T10" fmla="*/ 159 w 171"/>
                <a:gd name="T11" fmla="*/ 153 h 161"/>
                <a:gd name="T12" fmla="*/ 170 w 171"/>
                <a:gd name="T13" fmla="*/ 130 h 161"/>
                <a:gd name="T14" fmla="*/ 169 w 171"/>
                <a:gd name="T15" fmla="*/ 104 h 161"/>
                <a:gd name="T16" fmla="*/ 163 w 171"/>
                <a:gd name="T17" fmla="*/ 76 h 161"/>
                <a:gd name="T18" fmla="*/ 141 w 171"/>
                <a:gd name="T19" fmla="*/ 31 h 161"/>
                <a:gd name="T20" fmla="*/ 113 w 171"/>
                <a:gd name="T21" fmla="*/ 7 h 161"/>
                <a:gd name="T22" fmla="*/ 75 w 171"/>
                <a:gd name="T23" fmla="*/ 5 h 161"/>
                <a:gd name="T24" fmla="*/ 46 w 171"/>
                <a:gd name="T25" fmla="*/ 36 h 161"/>
                <a:gd name="T26" fmla="*/ 5 w 171"/>
                <a:gd name="T27" fmla="*/ 11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1" h="161">
                  <a:moveTo>
                    <a:pt x="5" y="114"/>
                  </a:moveTo>
                  <a:cubicBezTo>
                    <a:pt x="2" y="121"/>
                    <a:pt x="0" y="130"/>
                    <a:pt x="5" y="137"/>
                  </a:cubicBezTo>
                  <a:cubicBezTo>
                    <a:pt x="7" y="140"/>
                    <a:pt x="10" y="142"/>
                    <a:pt x="14" y="144"/>
                  </a:cubicBezTo>
                  <a:cubicBezTo>
                    <a:pt x="33" y="153"/>
                    <a:pt x="54" y="155"/>
                    <a:pt x="76" y="157"/>
                  </a:cubicBezTo>
                  <a:cubicBezTo>
                    <a:pt x="95" y="159"/>
                    <a:pt x="114" y="161"/>
                    <a:pt x="133" y="160"/>
                  </a:cubicBezTo>
                  <a:cubicBezTo>
                    <a:pt x="142" y="160"/>
                    <a:pt x="152" y="158"/>
                    <a:pt x="159" y="153"/>
                  </a:cubicBezTo>
                  <a:cubicBezTo>
                    <a:pt x="166" y="147"/>
                    <a:pt x="169" y="138"/>
                    <a:pt x="170" y="130"/>
                  </a:cubicBezTo>
                  <a:cubicBezTo>
                    <a:pt x="171" y="121"/>
                    <a:pt x="170" y="112"/>
                    <a:pt x="169" y="104"/>
                  </a:cubicBezTo>
                  <a:cubicBezTo>
                    <a:pt x="167" y="94"/>
                    <a:pt x="166" y="85"/>
                    <a:pt x="163" y="76"/>
                  </a:cubicBezTo>
                  <a:cubicBezTo>
                    <a:pt x="159" y="60"/>
                    <a:pt x="151" y="45"/>
                    <a:pt x="141" y="31"/>
                  </a:cubicBezTo>
                  <a:cubicBezTo>
                    <a:pt x="134" y="21"/>
                    <a:pt x="125" y="12"/>
                    <a:pt x="113" y="7"/>
                  </a:cubicBezTo>
                  <a:cubicBezTo>
                    <a:pt x="102" y="2"/>
                    <a:pt x="86" y="0"/>
                    <a:pt x="75" y="5"/>
                  </a:cubicBezTo>
                  <a:cubicBezTo>
                    <a:pt x="64" y="11"/>
                    <a:pt x="54" y="26"/>
                    <a:pt x="46" y="36"/>
                  </a:cubicBezTo>
                  <a:cubicBezTo>
                    <a:pt x="28" y="59"/>
                    <a:pt x="14" y="85"/>
                    <a:pt x="5" y="114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4" name="Freeform 388">
              <a:extLst>
                <a:ext uri="{FF2B5EF4-FFF2-40B4-BE49-F238E27FC236}">
                  <a16:creationId xmlns:a16="http://schemas.microsoft.com/office/drawing/2014/main" id="{4D931FBD-2525-49C0-AA4F-3D4AAE4A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2157"/>
              <a:ext cx="31" cy="15"/>
            </a:xfrm>
            <a:custGeom>
              <a:avLst/>
              <a:gdLst>
                <a:gd name="T0" fmla="*/ 2 w 19"/>
                <a:gd name="T1" fmla="*/ 2 h 9"/>
                <a:gd name="T2" fmla="*/ 4 w 19"/>
                <a:gd name="T3" fmla="*/ 2 h 9"/>
                <a:gd name="T4" fmla="*/ 5 w 19"/>
                <a:gd name="T5" fmla="*/ 2 h 9"/>
                <a:gd name="T6" fmla="*/ 5 w 19"/>
                <a:gd name="T7" fmla="*/ 2 h 9"/>
                <a:gd name="T8" fmla="*/ 8 w 19"/>
                <a:gd name="T9" fmla="*/ 0 h 9"/>
                <a:gd name="T10" fmla="*/ 10 w 19"/>
                <a:gd name="T11" fmla="*/ 2 h 9"/>
                <a:gd name="T12" fmla="*/ 11 w 19"/>
                <a:gd name="T13" fmla="*/ 2 h 9"/>
                <a:gd name="T14" fmla="*/ 11 w 19"/>
                <a:gd name="T15" fmla="*/ 2 h 9"/>
                <a:gd name="T16" fmla="*/ 17 w 19"/>
                <a:gd name="T17" fmla="*/ 2 h 9"/>
                <a:gd name="T18" fmla="*/ 18 w 19"/>
                <a:gd name="T19" fmla="*/ 2 h 9"/>
                <a:gd name="T20" fmla="*/ 18 w 19"/>
                <a:gd name="T21" fmla="*/ 4 h 9"/>
                <a:gd name="T22" fmla="*/ 19 w 19"/>
                <a:gd name="T23" fmla="*/ 6 h 9"/>
                <a:gd name="T24" fmla="*/ 16 w 19"/>
                <a:gd name="T25" fmla="*/ 7 h 9"/>
                <a:gd name="T26" fmla="*/ 13 w 19"/>
                <a:gd name="T27" fmla="*/ 8 h 9"/>
                <a:gd name="T28" fmla="*/ 12 w 19"/>
                <a:gd name="T29" fmla="*/ 7 h 9"/>
                <a:gd name="T30" fmla="*/ 7 w 19"/>
                <a:gd name="T31" fmla="*/ 8 h 9"/>
                <a:gd name="T32" fmla="*/ 1 w 19"/>
                <a:gd name="T33" fmla="*/ 7 h 9"/>
                <a:gd name="T34" fmla="*/ 2 w 19"/>
                <a:gd name="T3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9">
                  <a:moveTo>
                    <a:pt x="2" y="2"/>
                  </a:move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5" y="1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4"/>
                    <a:pt x="19" y="5"/>
                    <a:pt x="19" y="6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5" y="7"/>
                    <a:pt x="14" y="8"/>
                    <a:pt x="13" y="8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5" y="8"/>
                    <a:pt x="2" y="9"/>
                    <a:pt x="1" y="7"/>
                  </a:cubicBezTo>
                  <a:cubicBezTo>
                    <a:pt x="0" y="5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82B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5" name="Freeform 389">
              <a:extLst>
                <a:ext uri="{FF2B5EF4-FFF2-40B4-BE49-F238E27FC236}">
                  <a16:creationId xmlns:a16="http://schemas.microsoft.com/office/drawing/2014/main" id="{0A69F25C-5DD7-4F8A-8403-77BF1526F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73"/>
              <a:ext cx="18" cy="36"/>
            </a:xfrm>
            <a:custGeom>
              <a:avLst/>
              <a:gdLst>
                <a:gd name="T0" fmla="*/ 7 w 11"/>
                <a:gd name="T1" fmla="*/ 1 h 22"/>
                <a:gd name="T2" fmla="*/ 9 w 11"/>
                <a:gd name="T3" fmla="*/ 1 h 22"/>
                <a:gd name="T4" fmla="*/ 9 w 11"/>
                <a:gd name="T5" fmla="*/ 4 h 22"/>
                <a:gd name="T6" fmla="*/ 10 w 11"/>
                <a:gd name="T7" fmla="*/ 6 h 22"/>
                <a:gd name="T8" fmla="*/ 10 w 11"/>
                <a:gd name="T9" fmla="*/ 8 h 22"/>
                <a:gd name="T10" fmla="*/ 10 w 11"/>
                <a:gd name="T11" fmla="*/ 9 h 22"/>
                <a:gd name="T12" fmla="*/ 10 w 11"/>
                <a:gd name="T13" fmla="*/ 10 h 22"/>
                <a:gd name="T14" fmla="*/ 10 w 11"/>
                <a:gd name="T15" fmla="*/ 14 h 22"/>
                <a:gd name="T16" fmla="*/ 10 w 11"/>
                <a:gd name="T17" fmla="*/ 15 h 22"/>
                <a:gd name="T18" fmla="*/ 10 w 11"/>
                <a:gd name="T19" fmla="*/ 16 h 22"/>
                <a:gd name="T20" fmla="*/ 8 w 11"/>
                <a:gd name="T21" fmla="*/ 19 h 22"/>
                <a:gd name="T22" fmla="*/ 6 w 11"/>
                <a:gd name="T23" fmla="*/ 21 h 22"/>
                <a:gd name="T24" fmla="*/ 3 w 11"/>
                <a:gd name="T25" fmla="*/ 22 h 22"/>
                <a:gd name="T26" fmla="*/ 0 w 11"/>
                <a:gd name="T27" fmla="*/ 22 h 22"/>
                <a:gd name="T28" fmla="*/ 0 w 11"/>
                <a:gd name="T29" fmla="*/ 18 h 22"/>
                <a:gd name="T30" fmla="*/ 1 w 11"/>
                <a:gd name="T31" fmla="*/ 15 h 22"/>
                <a:gd name="T32" fmla="*/ 2 w 11"/>
                <a:gd name="T33" fmla="*/ 13 h 22"/>
                <a:gd name="T34" fmla="*/ 2 w 11"/>
                <a:gd name="T35" fmla="*/ 12 h 22"/>
                <a:gd name="T36" fmla="*/ 7 w 11"/>
                <a:gd name="T3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22">
                  <a:moveTo>
                    <a:pt x="7" y="1"/>
                  </a:moveTo>
                  <a:cubicBezTo>
                    <a:pt x="7" y="0"/>
                    <a:pt x="8" y="1"/>
                    <a:pt x="9" y="1"/>
                  </a:cubicBezTo>
                  <a:cubicBezTo>
                    <a:pt x="9" y="2"/>
                    <a:pt x="9" y="3"/>
                    <a:pt x="9" y="4"/>
                  </a:cubicBezTo>
                  <a:cubicBezTo>
                    <a:pt x="9" y="4"/>
                    <a:pt x="10" y="5"/>
                    <a:pt x="10" y="6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8"/>
                    <a:pt x="11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3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9" y="18"/>
                    <a:pt x="8" y="19"/>
                  </a:cubicBezTo>
                  <a:cubicBezTo>
                    <a:pt x="7" y="20"/>
                    <a:pt x="6" y="20"/>
                    <a:pt x="6" y="21"/>
                  </a:cubicBezTo>
                  <a:cubicBezTo>
                    <a:pt x="5" y="21"/>
                    <a:pt x="4" y="22"/>
                    <a:pt x="3" y="22"/>
                  </a:cubicBezTo>
                  <a:cubicBezTo>
                    <a:pt x="2" y="22"/>
                    <a:pt x="1" y="22"/>
                    <a:pt x="0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7"/>
                    <a:pt x="1" y="16"/>
                    <a:pt x="1" y="15"/>
                  </a:cubicBezTo>
                  <a:cubicBezTo>
                    <a:pt x="1" y="15"/>
                    <a:pt x="1" y="14"/>
                    <a:pt x="2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5" y="9"/>
                    <a:pt x="2" y="2"/>
                    <a:pt x="7" y="1"/>
                  </a:cubicBezTo>
                  <a:close/>
                </a:path>
              </a:pathLst>
            </a:custGeom>
            <a:solidFill>
              <a:srgbClr val="82B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6" name="Freeform 390">
              <a:extLst>
                <a:ext uri="{FF2B5EF4-FFF2-40B4-BE49-F238E27FC236}">
                  <a16:creationId xmlns:a16="http://schemas.microsoft.com/office/drawing/2014/main" id="{1BDAB3A7-9EA2-4C1D-967F-14552B924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162"/>
              <a:ext cx="44" cy="47"/>
            </a:xfrm>
            <a:custGeom>
              <a:avLst/>
              <a:gdLst>
                <a:gd name="T0" fmla="*/ 4 w 27"/>
                <a:gd name="T1" fmla="*/ 2 h 29"/>
                <a:gd name="T2" fmla="*/ 8 w 27"/>
                <a:gd name="T3" fmla="*/ 1 h 29"/>
                <a:gd name="T4" fmla="*/ 16 w 27"/>
                <a:gd name="T5" fmla="*/ 0 h 29"/>
                <a:gd name="T6" fmla="*/ 23 w 27"/>
                <a:gd name="T7" fmla="*/ 3 h 29"/>
                <a:gd name="T8" fmla="*/ 27 w 27"/>
                <a:gd name="T9" fmla="*/ 13 h 29"/>
                <a:gd name="T10" fmla="*/ 26 w 27"/>
                <a:gd name="T11" fmla="*/ 22 h 29"/>
                <a:gd name="T12" fmla="*/ 20 w 27"/>
                <a:gd name="T13" fmla="*/ 28 h 29"/>
                <a:gd name="T14" fmla="*/ 13 w 27"/>
                <a:gd name="T15" fmla="*/ 28 h 29"/>
                <a:gd name="T16" fmla="*/ 6 w 27"/>
                <a:gd name="T17" fmla="*/ 23 h 29"/>
                <a:gd name="T18" fmla="*/ 3 w 27"/>
                <a:gd name="T19" fmla="*/ 19 h 29"/>
                <a:gd name="T20" fmla="*/ 2 w 27"/>
                <a:gd name="T21" fmla="*/ 16 h 29"/>
                <a:gd name="T22" fmla="*/ 0 w 27"/>
                <a:gd name="T23" fmla="*/ 7 h 29"/>
                <a:gd name="T24" fmla="*/ 4 w 27"/>
                <a:gd name="T2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9">
                  <a:moveTo>
                    <a:pt x="4" y="2"/>
                  </a:moveTo>
                  <a:cubicBezTo>
                    <a:pt x="5" y="1"/>
                    <a:pt x="7" y="1"/>
                    <a:pt x="8" y="1"/>
                  </a:cubicBezTo>
                  <a:cubicBezTo>
                    <a:pt x="11" y="0"/>
                    <a:pt x="13" y="0"/>
                    <a:pt x="16" y="0"/>
                  </a:cubicBezTo>
                  <a:cubicBezTo>
                    <a:pt x="18" y="1"/>
                    <a:pt x="21" y="2"/>
                    <a:pt x="23" y="3"/>
                  </a:cubicBezTo>
                  <a:cubicBezTo>
                    <a:pt x="25" y="6"/>
                    <a:pt x="27" y="10"/>
                    <a:pt x="27" y="13"/>
                  </a:cubicBezTo>
                  <a:cubicBezTo>
                    <a:pt x="27" y="16"/>
                    <a:pt x="27" y="19"/>
                    <a:pt x="26" y="22"/>
                  </a:cubicBezTo>
                  <a:cubicBezTo>
                    <a:pt x="25" y="25"/>
                    <a:pt x="23" y="27"/>
                    <a:pt x="20" y="28"/>
                  </a:cubicBezTo>
                  <a:cubicBezTo>
                    <a:pt x="18" y="29"/>
                    <a:pt x="15" y="29"/>
                    <a:pt x="13" y="28"/>
                  </a:cubicBezTo>
                  <a:cubicBezTo>
                    <a:pt x="10" y="27"/>
                    <a:pt x="8" y="25"/>
                    <a:pt x="6" y="23"/>
                  </a:cubicBezTo>
                  <a:cubicBezTo>
                    <a:pt x="5" y="22"/>
                    <a:pt x="4" y="21"/>
                    <a:pt x="3" y="19"/>
                  </a:cubicBezTo>
                  <a:cubicBezTo>
                    <a:pt x="2" y="18"/>
                    <a:pt x="2" y="17"/>
                    <a:pt x="2" y="16"/>
                  </a:cubicBezTo>
                  <a:cubicBezTo>
                    <a:pt x="1" y="13"/>
                    <a:pt x="0" y="10"/>
                    <a:pt x="0" y="7"/>
                  </a:cubicBezTo>
                  <a:cubicBezTo>
                    <a:pt x="0" y="5"/>
                    <a:pt x="2" y="3"/>
                    <a:pt x="4" y="2"/>
                  </a:cubicBezTo>
                  <a:close/>
                </a:path>
              </a:pathLst>
            </a:custGeom>
            <a:solidFill>
              <a:srgbClr val="D99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7" name="Freeform 391">
              <a:extLst>
                <a:ext uri="{FF2B5EF4-FFF2-40B4-BE49-F238E27FC236}">
                  <a16:creationId xmlns:a16="http://schemas.microsoft.com/office/drawing/2014/main" id="{E97A6D05-EB2F-49B7-87F3-DA0D7A2EF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165"/>
              <a:ext cx="44" cy="46"/>
            </a:xfrm>
            <a:custGeom>
              <a:avLst/>
              <a:gdLst>
                <a:gd name="T0" fmla="*/ 26 w 27"/>
                <a:gd name="T1" fmla="*/ 9 h 28"/>
                <a:gd name="T2" fmla="*/ 19 w 27"/>
                <a:gd name="T3" fmla="*/ 1 h 28"/>
                <a:gd name="T4" fmla="*/ 13 w 27"/>
                <a:gd name="T5" fmla="*/ 0 h 28"/>
                <a:gd name="T6" fmla="*/ 7 w 27"/>
                <a:gd name="T7" fmla="*/ 1 h 28"/>
                <a:gd name="T8" fmla="*/ 2 w 27"/>
                <a:gd name="T9" fmla="*/ 4 h 28"/>
                <a:gd name="T10" fmla="*/ 0 w 27"/>
                <a:gd name="T11" fmla="*/ 6 h 28"/>
                <a:gd name="T12" fmla="*/ 0 w 27"/>
                <a:gd name="T13" fmla="*/ 9 h 28"/>
                <a:gd name="T14" fmla="*/ 1 w 27"/>
                <a:gd name="T15" fmla="*/ 17 h 28"/>
                <a:gd name="T16" fmla="*/ 6 w 27"/>
                <a:gd name="T17" fmla="*/ 25 h 28"/>
                <a:gd name="T18" fmla="*/ 15 w 27"/>
                <a:gd name="T19" fmla="*/ 28 h 28"/>
                <a:gd name="T20" fmla="*/ 21 w 27"/>
                <a:gd name="T21" fmla="*/ 26 h 28"/>
                <a:gd name="T22" fmla="*/ 27 w 27"/>
                <a:gd name="T23" fmla="*/ 19 h 28"/>
                <a:gd name="T24" fmla="*/ 26 w 27"/>
                <a:gd name="T25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8">
                  <a:moveTo>
                    <a:pt x="26" y="9"/>
                  </a:moveTo>
                  <a:cubicBezTo>
                    <a:pt x="25" y="6"/>
                    <a:pt x="22" y="2"/>
                    <a:pt x="19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1" y="0"/>
                    <a:pt x="9" y="0"/>
                    <a:pt x="7" y="1"/>
                  </a:cubicBezTo>
                  <a:cubicBezTo>
                    <a:pt x="5" y="1"/>
                    <a:pt x="4" y="2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2"/>
                    <a:pt x="0" y="15"/>
                    <a:pt x="1" y="17"/>
                  </a:cubicBezTo>
                  <a:cubicBezTo>
                    <a:pt x="2" y="20"/>
                    <a:pt x="3" y="23"/>
                    <a:pt x="6" y="25"/>
                  </a:cubicBezTo>
                  <a:cubicBezTo>
                    <a:pt x="8" y="27"/>
                    <a:pt x="12" y="28"/>
                    <a:pt x="15" y="28"/>
                  </a:cubicBezTo>
                  <a:cubicBezTo>
                    <a:pt x="17" y="28"/>
                    <a:pt x="20" y="27"/>
                    <a:pt x="21" y="26"/>
                  </a:cubicBezTo>
                  <a:cubicBezTo>
                    <a:pt x="24" y="25"/>
                    <a:pt x="26" y="22"/>
                    <a:pt x="27" y="19"/>
                  </a:cubicBezTo>
                  <a:cubicBezTo>
                    <a:pt x="27" y="15"/>
                    <a:pt x="27" y="12"/>
                    <a:pt x="26" y="9"/>
                  </a:cubicBezTo>
                  <a:close/>
                </a:path>
              </a:pathLst>
            </a:custGeom>
            <a:solidFill>
              <a:srgbClr val="CBB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8" name="Freeform 392">
              <a:extLst>
                <a:ext uri="{FF2B5EF4-FFF2-40B4-BE49-F238E27FC236}">
                  <a16:creationId xmlns:a16="http://schemas.microsoft.com/office/drawing/2014/main" id="{B5C91FED-661F-48EA-BC2F-7BD800F4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175"/>
              <a:ext cx="42" cy="36"/>
            </a:xfrm>
            <a:custGeom>
              <a:avLst/>
              <a:gdLst>
                <a:gd name="T0" fmla="*/ 0 w 26"/>
                <a:gd name="T1" fmla="*/ 3 h 22"/>
                <a:gd name="T2" fmla="*/ 0 w 26"/>
                <a:gd name="T3" fmla="*/ 1 h 22"/>
                <a:gd name="T4" fmla="*/ 1 w 26"/>
                <a:gd name="T5" fmla="*/ 0 h 22"/>
                <a:gd name="T6" fmla="*/ 7 w 26"/>
                <a:gd name="T7" fmla="*/ 0 h 22"/>
                <a:gd name="T8" fmla="*/ 19 w 26"/>
                <a:gd name="T9" fmla="*/ 1 h 22"/>
                <a:gd name="T10" fmla="*/ 21 w 26"/>
                <a:gd name="T11" fmla="*/ 2 h 22"/>
                <a:gd name="T12" fmla="*/ 23 w 26"/>
                <a:gd name="T13" fmla="*/ 3 h 22"/>
                <a:gd name="T14" fmla="*/ 26 w 26"/>
                <a:gd name="T15" fmla="*/ 9 h 22"/>
                <a:gd name="T16" fmla="*/ 26 w 26"/>
                <a:gd name="T17" fmla="*/ 13 h 22"/>
                <a:gd name="T18" fmla="*/ 24 w 26"/>
                <a:gd name="T19" fmla="*/ 18 h 22"/>
                <a:gd name="T20" fmla="*/ 21 w 26"/>
                <a:gd name="T21" fmla="*/ 20 h 22"/>
                <a:gd name="T22" fmla="*/ 12 w 26"/>
                <a:gd name="T23" fmla="*/ 22 h 22"/>
                <a:gd name="T24" fmla="*/ 8 w 26"/>
                <a:gd name="T25" fmla="*/ 22 h 22"/>
                <a:gd name="T26" fmla="*/ 4 w 26"/>
                <a:gd name="T27" fmla="*/ 21 h 22"/>
                <a:gd name="T28" fmla="*/ 2 w 26"/>
                <a:gd name="T29" fmla="*/ 20 h 22"/>
                <a:gd name="T30" fmla="*/ 1 w 26"/>
                <a:gd name="T31" fmla="*/ 17 h 22"/>
                <a:gd name="T32" fmla="*/ 2 w 26"/>
                <a:gd name="T33" fmla="*/ 13 h 22"/>
                <a:gd name="T34" fmla="*/ 3 w 26"/>
                <a:gd name="T35" fmla="*/ 8 h 22"/>
                <a:gd name="T36" fmla="*/ 0 w 26"/>
                <a:gd name="T3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2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1" y="1"/>
                    <a:pt x="15" y="1"/>
                    <a:pt x="19" y="1"/>
                  </a:cubicBezTo>
                  <a:cubicBezTo>
                    <a:pt x="20" y="1"/>
                    <a:pt x="21" y="1"/>
                    <a:pt x="21" y="2"/>
                  </a:cubicBezTo>
                  <a:cubicBezTo>
                    <a:pt x="22" y="2"/>
                    <a:pt x="22" y="2"/>
                    <a:pt x="23" y="3"/>
                  </a:cubicBezTo>
                  <a:cubicBezTo>
                    <a:pt x="25" y="5"/>
                    <a:pt x="26" y="7"/>
                    <a:pt x="26" y="9"/>
                  </a:cubicBezTo>
                  <a:cubicBezTo>
                    <a:pt x="26" y="10"/>
                    <a:pt x="26" y="12"/>
                    <a:pt x="26" y="13"/>
                  </a:cubicBezTo>
                  <a:cubicBezTo>
                    <a:pt x="26" y="14"/>
                    <a:pt x="25" y="16"/>
                    <a:pt x="24" y="18"/>
                  </a:cubicBezTo>
                  <a:cubicBezTo>
                    <a:pt x="23" y="18"/>
                    <a:pt x="22" y="19"/>
                    <a:pt x="21" y="20"/>
                  </a:cubicBezTo>
                  <a:cubicBezTo>
                    <a:pt x="18" y="21"/>
                    <a:pt x="15" y="22"/>
                    <a:pt x="12" y="22"/>
                  </a:cubicBezTo>
                  <a:cubicBezTo>
                    <a:pt x="10" y="22"/>
                    <a:pt x="9" y="22"/>
                    <a:pt x="8" y="22"/>
                  </a:cubicBezTo>
                  <a:cubicBezTo>
                    <a:pt x="7" y="22"/>
                    <a:pt x="6" y="22"/>
                    <a:pt x="4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6"/>
                    <a:pt x="2" y="14"/>
                    <a:pt x="2" y="13"/>
                  </a:cubicBezTo>
                  <a:cubicBezTo>
                    <a:pt x="3" y="12"/>
                    <a:pt x="3" y="10"/>
                    <a:pt x="3" y="8"/>
                  </a:cubicBezTo>
                  <a:cubicBezTo>
                    <a:pt x="2" y="6"/>
                    <a:pt x="1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19" name="Freeform 393">
              <a:extLst>
                <a:ext uri="{FF2B5EF4-FFF2-40B4-BE49-F238E27FC236}">
                  <a16:creationId xmlns:a16="http://schemas.microsoft.com/office/drawing/2014/main" id="{D554CBAE-1E37-41E5-B76F-4B2D0528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82"/>
              <a:ext cx="39" cy="19"/>
            </a:xfrm>
            <a:custGeom>
              <a:avLst/>
              <a:gdLst>
                <a:gd name="T0" fmla="*/ 13 w 24"/>
                <a:gd name="T1" fmla="*/ 12 h 12"/>
                <a:gd name="T2" fmla="*/ 18 w 24"/>
                <a:gd name="T3" fmla="*/ 12 h 12"/>
                <a:gd name="T4" fmla="*/ 21 w 24"/>
                <a:gd name="T5" fmla="*/ 10 h 12"/>
                <a:gd name="T6" fmla="*/ 24 w 24"/>
                <a:gd name="T7" fmla="*/ 5 h 12"/>
                <a:gd name="T8" fmla="*/ 21 w 24"/>
                <a:gd name="T9" fmla="*/ 0 h 12"/>
                <a:gd name="T10" fmla="*/ 18 w 24"/>
                <a:gd name="T11" fmla="*/ 0 h 12"/>
                <a:gd name="T12" fmla="*/ 6 w 24"/>
                <a:gd name="T13" fmla="*/ 4 h 12"/>
                <a:gd name="T14" fmla="*/ 2 w 24"/>
                <a:gd name="T15" fmla="*/ 5 h 12"/>
                <a:gd name="T16" fmla="*/ 0 w 24"/>
                <a:gd name="T17" fmla="*/ 7 h 12"/>
                <a:gd name="T18" fmla="*/ 1 w 24"/>
                <a:gd name="T19" fmla="*/ 10 h 12"/>
                <a:gd name="T20" fmla="*/ 6 w 24"/>
                <a:gd name="T21" fmla="*/ 11 h 12"/>
                <a:gd name="T22" fmla="*/ 13 w 24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2">
                  <a:moveTo>
                    <a:pt x="13" y="12"/>
                  </a:moveTo>
                  <a:cubicBezTo>
                    <a:pt x="14" y="12"/>
                    <a:pt x="16" y="12"/>
                    <a:pt x="18" y="12"/>
                  </a:cubicBezTo>
                  <a:cubicBezTo>
                    <a:pt x="19" y="11"/>
                    <a:pt x="20" y="11"/>
                    <a:pt x="21" y="10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3"/>
                    <a:pt x="23" y="1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4" y="1"/>
                    <a:pt x="10" y="3"/>
                    <a:pt x="6" y="4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1"/>
                    <a:pt x="4" y="11"/>
                    <a:pt x="6" y="11"/>
                  </a:cubicBezTo>
                  <a:cubicBezTo>
                    <a:pt x="8" y="11"/>
                    <a:pt x="10" y="11"/>
                    <a:pt x="13" y="12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0" name="Freeform 394">
              <a:extLst>
                <a:ext uri="{FF2B5EF4-FFF2-40B4-BE49-F238E27FC236}">
                  <a16:creationId xmlns:a16="http://schemas.microsoft.com/office/drawing/2014/main" id="{D5E1795B-8BFF-4267-8713-694E31BF5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951"/>
              <a:ext cx="111" cy="95"/>
            </a:xfrm>
            <a:custGeom>
              <a:avLst/>
              <a:gdLst>
                <a:gd name="T0" fmla="*/ 62 w 68"/>
                <a:gd name="T1" fmla="*/ 37 h 58"/>
                <a:gd name="T2" fmla="*/ 61 w 68"/>
                <a:gd name="T3" fmla="*/ 43 h 58"/>
                <a:gd name="T4" fmla="*/ 49 w 68"/>
                <a:gd name="T5" fmla="*/ 55 h 58"/>
                <a:gd name="T6" fmla="*/ 28 w 68"/>
                <a:gd name="T7" fmla="*/ 56 h 58"/>
                <a:gd name="T8" fmla="*/ 13 w 68"/>
                <a:gd name="T9" fmla="*/ 45 h 58"/>
                <a:gd name="T10" fmla="*/ 2 w 68"/>
                <a:gd name="T11" fmla="*/ 14 h 58"/>
                <a:gd name="T12" fmla="*/ 3 w 68"/>
                <a:gd name="T13" fmla="*/ 10 h 58"/>
                <a:gd name="T14" fmla="*/ 12 w 68"/>
                <a:gd name="T15" fmla="*/ 7 h 58"/>
                <a:gd name="T16" fmla="*/ 59 w 68"/>
                <a:gd name="T17" fmla="*/ 5 h 58"/>
                <a:gd name="T18" fmla="*/ 62 w 68"/>
                <a:gd name="T19" fmla="*/ 3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58">
                  <a:moveTo>
                    <a:pt x="62" y="37"/>
                  </a:moveTo>
                  <a:cubicBezTo>
                    <a:pt x="62" y="39"/>
                    <a:pt x="62" y="41"/>
                    <a:pt x="61" y="43"/>
                  </a:cubicBezTo>
                  <a:cubicBezTo>
                    <a:pt x="60" y="48"/>
                    <a:pt x="55" y="53"/>
                    <a:pt x="49" y="55"/>
                  </a:cubicBezTo>
                  <a:cubicBezTo>
                    <a:pt x="42" y="58"/>
                    <a:pt x="35" y="58"/>
                    <a:pt x="28" y="56"/>
                  </a:cubicBezTo>
                  <a:cubicBezTo>
                    <a:pt x="22" y="54"/>
                    <a:pt x="17" y="50"/>
                    <a:pt x="13" y="45"/>
                  </a:cubicBezTo>
                  <a:cubicBezTo>
                    <a:pt x="5" y="36"/>
                    <a:pt x="0" y="25"/>
                    <a:pt x="2" y="14"/>
                  </a:cubicBezTo>
                  <a:cubicBezTo>
                    <a:pt x="2" y="13"/>
                    <a:pt x="2" y="11"/>
                    <a:pt x="3" y="10"/>
                  </a:cubicBezTo>
                  <a:cubicBezTo>
                    <a:pt x="5" y="8"/>
                    <a:pt x="9" y="8"/>
                    <a:pt x="12" y="7"/>
                  </a:cubicBezTo>
                  <a:cubicBezTo>
                    <a:pt x="22" y="6"/>
                    <a:pt x="51" y="0"/>
                    <a:pt x="59" y="5"/>
                  </a:cubicBezTo>
                  <a:cubicBezTo>
                    <a:pt x="68" y="10"/>
                    <a:pt x="63" y="30"/>
                    <a:pt x="62" y="37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1" name="Freeform 395">
              <a:extLst>
                <a:ext uri="{FF2B5EF4-FFF2-40B4-BE49-F238E27FC236}">
                  <a16:creationId xmlns:a16="http://schemas.microsoft.com/office/drawing/2014/main" id="{07D1D389-3DB6-40EB-B47C-879032608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925"/>
              <a:ext cx="154" cy="77"/>
            </a:xfrm>
            <a:custGeom>
              <a:avLst/>
              <a:gdLst>
                <a:gd name="T0" fmla="*/ 1 w 94"/>
                <a:gd name="T1" fmla="*/ 21 h 47"/>
                <a:gd name="T2" fmla="*/ 19 w 94"/>
                <a:gd name="T3" fmla="*/ 34 h 47"/>
                <a:gd name="T4" fmla="*/ 45 w 94"/>
                <a:gd name="T5" fmla="*/ 29 h 47"/>
                <a:gd name="T6" fmla="*/ 70 w 94"/>
                <a:gd name="T7" fmla="*/ 20 h 47"/>
                <a:gd name="T8" fmla="*/ 75 w 94"/>
                <a:gd name="T9" fmla="*/ 21 h 47"/>
                <a:gd name="T10" fmla="*/ 79 w 94"/>
                <a:gd name="T11" fmla="*/ 24 h 47"/>
                <a:gd name="T12" fmla="*/ 85 w 94"/>
                <a:gd name="T13" fmla="*/ 47 h 47"/>
                <a:gd name="T14" fmla="*/ 92 w 94"/>
                <a:gd name="T15" fmla="*/ 26 h 47"/>
                <a:gd name="T16" fmla="*/ 87 w 94"/>
                <a:gd name="T17" fmla="*/ 4 h 47"/>
                <a:gd name="T18" fmla="*/ 65 w 94"/>
                <a:gd name="T19" fmla="*/ 0 h 47"/>
                <a:gd name="T20" fmla="*/ 34 w 94"/>
                <a:gd name="T21" fmla="*/ 10 h 47"/>
                <a:gd name="T22" fmla="*/ 24 w 94"/>
                <a:gd name="T23" fmla="*/ 16 h 47"/>
                <a:gd name="T24" fmla="*/ 11 w 94"/>
                <a:gd name="T25" fmla="*/ 19 h 47"/>
                <a:gd name="T26" fmla="*/ 2 w 94"/>
                <a:gd name="T27" fmla="*/ 13 h 47"/>
                <a:gd name="T28" fmla="*/ 1 w 94"/>
                <a:gd name="T2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4" h="47">
                  <a:moveTo>
                    <a:pt x="1" y="21"/>
                  </a:moveTo>
                  <a:cubicBezTo>
                    <a:pt x="2" y="28"/>
                    <a:pt x="11" y="33"/>
                    <a:pt x="19" y="34"/>
                  </a:cubicBezTo>
                  <a:cubicBezTo>
                    <a:pt x="28" y="35"/>
                    <a:pt x="37" y="33"/>
                    <a:pt x="45" y="29"/>
                  </a:cubicBezTo>
                  <a:cubicBezTo>
                    <a:pt x="53" y="26"/>
                    <a:pt x="60" y="21"/>
                    <a:pt x="70" y="20"/>
                  </a:cubicBezTo>
                  <a:cubicBezTo>
                    <a:pt x="71" y="20"/>
                    <a:pt x="73" y="20"/>
                    <a:pt x="75" y="21"/>
                  </a:cubicBezTo>
                  <a:cubicBezTo>
                    <a:pt x="76" y="22"/>
                    <a:pt x="78" y="23"/>
                    <a:pt x="79" y="24"/>
                  </a:cubicBezTo>
                  <a:cubicBezTo>
                    <a:pt x="84" y="31"/>
                    <a:pt x="85" y="39"/>
                    <a:pt x="85" y="47"/>
                  </a:cubicBezTo>
                  <a:cubicBezTo>
                    <a:pt x="88" y="40"/>
                    <a:pt x="91" y="33"/>
                    <a:pt x="92" y="26"/>
                  </a:cubicBezTo>
                  <a:cubicBezTo>
                    <a:pt x="94" y="19"/>
                    <a:pt x="94" y="10"/>
                    <a:pt x="87" y="4"/>
                  </a:cubicBezTo>
                  <a:cubicBezTo>
                    <a:pt x="81" y="0"/>
                    <a:pt x="72" y="0"/>
                    <a:pt x="65" y="0"/>
                  </a:cubicBezTo>
                  <a:cubicBezTo>
                    <a:pt x="53" y="1"/>
                    <a:pt x="43" y="5"/>
                    <a:pt x="34" y="10"/>
                  </a:cubicBezTo>
                  <a:cubicBezTo>
                    <a:pt x="31" y="12"/>
                    <a:pt x="27" y="14"/>
                    <a:pt x="24" y="16"/>
                  </a:cubicBezTo>
                  <a:cubicBezTo>
                    <a:pt x="20" y="18"/>
                    <a:pt x="16" y="19"/>
                    <a:pt x="11" y="19"/>
                  </a:cubicBezTo>
                  <a:cubicBezTo>
                    <a:pt x="6" y="18"/>
                    <a:pt x="5" y="15"/>
                    <a:pt x="2" y="13"/>
                  </a:cubicBezTo>
                  <a:cubicBezTo>
                    <a:pt x="1" y="16"/>
                    <a:pt x="0" y="19"/>
                    <a:pt x="1" y="21"/>
                  </a:cubicBezTo>
                  <a:close/>
                </a:path>
              </a:pathLst>
            </a:custGeom>
            <a:solidFill>
              <a:srgbClr val="D1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2" name="Freeform 396">
              <a:extLst>
                <a:ext uri="{FF2B5EF4-FFF2-40B4-BE49-F238E27FC236}">
                  <a16:creationId xmlns:a16="http://schemas.microsoft.com/office/drawing/2014/main" id="{CE683CF5-48DC-4D1A-B218-191184AF9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048"/>
              <a:ext cx="137" cy="155"/>
            </a:xfrm>
            <a:custGeom>
              <a:avLst/>
              <a:gdLst>
                <a:gd name="T0" fmla="*/ 33 w 84"/>
                <a:gd name="T1" fmla="*/ 21 h 95"/>
                <a:gd name="T2" fmla="*/ 15 w 84"/>
                <a:gd name="T3" fmla="*/ 40 h 95"/>
                <a:gd name="T4" fmla="*/ 2 w 84"/>
                <a:gd name="T5" fmla="*/ 60 h 95"/>
                <a:gd name="T6" fmla="*/ 5 w 84"/>
                <a:gd name="T7" fmla="*/ 83 h 95"/>
                <a:gd name="T8" fmla="*/ 27 w 84"/>
                <a:gd name="T9" fmla="*/ 94 h 95"/>
                <a:gd name="T10" fmla="*/ 37 w 84"/>
                <a:gd name="T11" fmla="*/ 95 h 95"/>
                <a:gd name="T12" fmla="*/ 50 w 84"/>
                <a:gd name="T13" fmla="*/ 94 h 95"/>
                <a:gd name="T14" fmla="*/ 53 w 84"/>
                <a:gd name="T15" fmla="*/ 90 h 95"/>
                <a:gd name="T16" fmla="*/ 54 w 84"/>
                <a:gd name="T17" fmla="*/ 84 h 95"/>
                <a:gd name="T18" fmla="*/ 36 w 84"/>
                <a:gd name="T19" fmla="*/ 82 h 95"/>
                <a:gd name="T20" fmla="*/ 23 w 84"/>
                <a:gd name="T21" fmla="*/ 77 h 95"/>
                <a:gd name="T22" fmla="*/ 22 w 84"/>
                <a:gd name="T23" fmla="*/ 62 h 95"/>
                <a:gd name="T24" fmla="*/ 34 w 84"/>
                <a:gd name="T25" fmla="*/ 51 h 95"/>
                <a:gd name="T26" fmla="*/ 47 w 84"/>
                <a:gd name="T27" fmla="*/ 43 h 95"/>
                <a:gd name="T28" fmla="*/ 76 w 84"/>
                <a:gd name="T29" fmla="*/ 7 h 95"/>
                <a:gd name="T30" fmla="*/ 33 w 84"/>
                <a:gd name="T31" fmla="*/ 2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95">
                  <a:moveTo>
                    <a:pt x="33" y="21"/>
                  </a:moveTo>
                  <a:cubicBezTo>
                    <a:pt x="26" y="26"/>
                    <a:pt x="20" y="33"/>
                    <a:pt x="15" y="40"/>
                  </a:cubicBezTo>
                  <a:cubicBezTo>
                    <a:pt x="10" y="46"/>
                    <a:pt x="5" y="53"/>
                    <a:pt x="2" y="60"/>
                  </a:cubicBezTo>
                  <a:cubicBezTo>
                    <a:pt x="0" y="68"/>
                    <a:pt x="0" y="77"/>
                    <a:pt x="5" y="83"/>
                  </a:cubicBezTo>
                  <a:cubicBezTo>
                    <a:pt x="10" y="90"/>
                    <a:pt x="19" y="92"/>
                    <a:pt x="27" y="94"/>
                  </a:cubicBezTo>
                  <a:cubicBezTo>
                    <a:pt x="30" y="94"/>
                    <a:pt x="34" y="95"/>
                    <a:pt x="37" y="95"/>
                  </a:cubicBezTo>
                  <a:cubicBezTo>
                    <a:pt x="40" y="95"/>
                    <a:pt x="46" y="95"/>
                    <a:pt x="50" y="94"/>
                  </a:cubicBezTo>
                  <a:cubicBezTo>
                    <a:pt x="52" y="93"/>
                    <a:pt x="52" y="92"/>
                    <a:pt x="53" y="90"/>
                  </a:cubicBezTo>
                  <a:cubicBezTo>
                    <a:pt x="54" y="89"/>
                    <a:pt x="55" y="86"/>
                    <a:pt x="54" y="84"/>
                  </a:cubicBezTo>
                  <a:cubicBezTo>
                    <a:pt x="48" y="84"/>
                    <a:pt x="42" y="83"/>
                    <a:pt x="36" y="82"/>
                  </a:cubicBezTo>
                  <a:cubicBezTo>
                    <a:pt x="31" y="82"/>
                    <a:pt x="26" y="81"/>
                    <a:pt x="23" y="77"/>
                  </a:cubicBezTo>
                  <a:cubicBezTo>
                    <a:pt x="19" y="73"/>
                    <a:pt x="20" y="67"/>
                    <a:pt x="22" y="62"/>
                  </a:cubicBezTo>
                  <a:cubicBezTo>
                    <a:pt x="25" y="57"/>
                    <a:pt x="29" y="54"/>
                    <a:pt x="34" y="51"/>
                  </a:cubicBezTo>
                  <a:cubicBezTo>
                    <a:pt x="38" y="49"/>
                    <a:pt x="43" y="46"/>
                    <a:pt x="47" y="43"/>
                  </a:cubicBezTo>
                  <a:cubicBezTo>
                    <a:pt x="54" y="38"/>
                    <a:pt x="84" y="16"/>
                    <a:pt x="76" y="7"/>
                  </a:cubicBezTo>
                  <a:cubicBezTo>
                    <a:pt x="69" y="0"/>
                    <a:pt x="39" y="16"/>
                    <a:pt x="33" y="2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3" name="Freeform 397">
              <a:extLst>
                <a:ext uri="{FF2B5EF4-FFF2-40B4-BE49-F238E27FC236}">
                  <a16:creationId xmlns:a16="http://schemas.microsoft.com/office/drawing/2014/main" id="{F8CB1627-CE94-4E8F-B543-EB99B2AD7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061"/>
              <a:ext cx="75" cy="145"/>
            </a:xfrm>
            <a:custGeom>
              <a:avLst/>
              <a:gdLst>
                <a:gd name="T0" fmla="*/ 17 w 46"/>
                <a:gd name="T1" fmla="*/ 42 h 89"/>
                <a:gd name="T2" fmla="*/ 6 w 46"/>
                <a:gd name="T3" fmla="*/ 28 h 89"/>
                <a:gd name="T4" fmla="*/ 0 w 46"/>
                <a:gd name="T5" fmla="*/ 12 h 89"/>
                <a:gd name="T6" fmla="*/ 11 w 46"/>
                <a:gd name="T7" fmla="*/ 0 h 89"/>
                <a:gd name="T8" fmla="*/ 18 w 46"/>
                <a:gd name="T9" fmla="*/ 2 h 89"/>
                <a:gd name="T10" fmla="*/ 36 w 46"/>
                <a:gd name="T11" fmla="*/ 17 h 89"/>
                <a:gd name="T12" fmla="*/ 42 w 46"/>
                <a:gd name="T13" fmla="*/ 24 h 89"/>
                <a:gd name="T14" fmla="*/ 45 w 46"/>
                <a:gd name="T15" fmla="*/ 37 h 89"/>
                <a:gd name="T16" fmla="*/ 44 w 46"/>
                <a:gd name="T17" fmla="*/ 61 h 89"/>
                <a:gd name="T18" fmla="*/ 24 w 46"/>
                <a:gd name="T19" fmla="*/ 86 h 89"/>
                <a:gd name="T20" fmla="*/ 16 w 46"/>
                <a:gd name="T21" fmla="*/ 88 h 89"/>
                <a:gd name="T22" fmla="*/ 14 w 46"/>
                <a:gd name="T23" fmla="*/ 81 h 89"/>
                <a:gd name="T24" fmla="*/ 20 w 46"/>
                <a:gd name="T25" fmla="*/ 63 h 89"/>
                <a:gd name="T26" fmla="*/ 17 w 46"/>
                <a:gd name="T27" fmla="*/ 4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89">
                  <a:moveTo>
                    <a:pt x="17" y="42"/>
                  </a:moveTo>
                  <a:cubicBezTo>
                    <a:pt x="14" y="37"/>
                    <a:pt x="10" y="33"/>
                    <a:pt x="6" y="28"/>
                  </a:cubicBezTo>
                  <a:cubicBezTo>
                    <a:pt x="3" y="23"/>
                    <a:pt x="0" y="18"/>
                    <a:pt x="0" y="12"/>
                  </a:cubicBezTo>
                  <a:cubicBezTo>
                    <a:pt x="0" y="6"/>
                    <a:pt x="5" y="0"/>
                    <a:pt x="11" y="0"/>
                  </a:cubicBezTo>
                  <a:cubicBezTo>
                    <a:pt x="13" y="0"/>
                    <a:pt x="16" y="1"/>
                    <a:pt x="18" y="2"/>
                  </a:cubicBezTo>
                  <a:cubicBezTo>
                    <a:pt x="25" y="6"/>
                    <a:pt x="31" y="11"/>
                    <a:pt x="36" y="17"/>
                  </a:cubicBezTo>
                  <a:cubicBezTo>
                    <a:pt x="38" y="19"/>
                    <a:pt x="40" y="21"/>
                    <a:pt x="42" y="24"/>
                  </a:cubicBezTo>
                  <a:cubicBezTo>
                    <a:pt x="44" y="28"/>
                    <a:pt x="44" y="33"/>
                    <a:pt x="45" y="37"/>
                  </a:cubicBezTo>
                  <a:cubicBezTo>
                    <a:pt x="46" y="45"/>
                    <a:pt x="46" y="53"/>
                    <a:pt x="44" y="61"/>
                  </a:cubicBezTo>
                  <a:cubicBezTo>
                    <a:pt x="42" y="72"/>
                    <a:pt x="34" y="82"/>
                    <a:pt x="24" y="86"/>
                  </a:cubicBezTo>
                  <a:cubicBezTo>
                    <a:pt x="21" y="87"/>
                    <a:pt x="18" y="89"/>
                    <a:pt x="16" y="88"/>
                  </a:cubicBezTo>
                  <a:cubicBezTo>
                    <a:pt x="14" y="86"/>
                    <a:pt x="13" y="83"/>
                    <a:pt x="14" y="81"/>
                  </a:cubicBezTo>
                  <a:cubicBezTo>
                    <a:pt x="15" y="75"/>
                    <a:pt x="19" y="70"/>
                    <a:pt x="20" y="63"/>
                  </a:cubicBezTo>
                  <a:cubicBezTo>
                    <a:pt x="21" y="56"/>
                    <a:pt x="20" y="49"/>
                    <a:pt x="17" y="42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4" name="Freeform 398">
              <a:extLst>
                <a:ext uri="{FF2B5EF4-FFF2-40B4-BE49-F238E27FC236}">
                  <a16:creationId xmlns:a16="http://schemas.microsoft.com/office/drawing/2014/main" id="{B49C066F-DD5C-41DF-A9CA-A62D2618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185"/>
              <a:ext cx="36" cy="42"/>
            </a:xfrm>
            <a:custGeom>
              <a:avLst/>
              <a:gdLst>
                <a:gd name="T0" fmla="*/ 13 w 22"/>
                <a:gd name="T1" fmla="*/ 24 h 26"/>
                <a:gd name="T2" fmla="*/ 15 w 22"/>
                <a:gd name="T3" fmla="*/ 25 h 26"/>
                <a:gd name="T4" fmla="*/ 19 w 22"/>
                <a:gd name="T5" fmla="*/ 25 h 26"/>
                <a:gd name="T6" fmla="*/ 21 w 22"/>
                <a:gd name="T7" fmla="*/ 24 h 26"/>
                <a:gd name="T8" fmla="*/ 22 w 22"/>
                <a:gd name="T9" fmla="*/ 24 h 26"/>
                <a:gd name="T10" fmla="*/ 22 w 22"/>
                <a:gd name="T11" fmla="*/ 23 h 26"/>
                <a:gd name="T12" fmla="*/ 18 w 22"/>
                <a:gd name="T13" fmla="*/ 0 h 26"/>
                <a:gd name="T14" fmla="*/ 8 w 22"/>
                <a:gd name="T15" fmla="*/ 5 h 26"/>
                <a:gd name="T16" fmla="*/ 0 w 22"/>
                <a:gd name="T17" fmla="*/ 9 h 26"/>
                <a:gd name="T18" fmla="*/ 5 w 22"/>
                <a:gd name="T19" fmla="*/ 17 h 26"/>
                <a:gd name="T20" fmla="*/ 13 w 22"/>
                <a:gd name="T2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6">
                  <a:moveTo>
                    <a:pt x="13" y="24"/>
                  </a:moveTo>
                  <a:cubicBezTo>
                    <a:pt x="13" y="25"/>
                    <a:pt x="14" y="25"/>
                    <a:pt x="15" y="25"/>
                  </a:cubicBezTo>
                  <a:cubicBezTo>
                    <a:pt x="16" y="26"/>
                    <a:pt x="18" y="25"/>
                    <a:pt x="19" y="25"/>
                  </a:cubicBezTo>
                  <a:cubicBezTo>
                    <a:pt x="20" y="25"/>
                    <a:pt x="20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15"/>
                    <a:pt x="20" y="7"/>
                    <a:pt x="18" y="0"/>
                  </a:cubicBezTo>
                  <a:cubicBezTo>
                    <a:pt x="15" y="1"/>
                    <a:pt x="11" y="3"/>
                    <a:pt x="8" y="5"/>
                  </a:cubicBezTo>
                  <a:cubicBezTo>
                    <a:pt x="6" y="5"/>
                    <a:pt x="0" y="7"/>
                    <a:pt x="0" y="9"/>
                  </a:cubicBezTo>
                  <a:cubicBezTo>
                    <a:pt x="0" y="12"/>
                    <a:pt x="4" y="15"/>
                    <a:pt x="5" y="17"/>
                  </a:cubicBezTo>
                  <a:cubicBezTo>
                    <a:pt x="8" y="19"/>
                    <a:pt x="10" y="22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5" name="Freeform 399">
              <a:extLst>
                <a:ext uri="{FF2B5EF4-FFF2-40B4-BE49-F238E27FC236}">
                  <a16:creationId xmlns:a16="http://schemas.microsoft.com/office/drawing/2014/main" id="{85FAF73F-C6CD-4367-BEA6-2A5D3702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182"/>
              <a:ext cx="41" cy="19"/>
            </a:xfrm>
            <a:custGeom>
              <a:avLst/>
              <a:gdLst>
                <a:gd name="T0" fmla="*/ 19 w 25"/>
                <a:gd name="T1" fmla="*/ 0 h 12"/>
                <a:gd name="T2" fmla="*/ 22 w 25"/>
                <a:gd name="T3" fmla="*/ 0 h 12"/>
                <a:gd name="T4" fmla="*/ 24 w 25"/>
                <a:gd name="T5" fmla="*/ 2 h 12"/>
                <a:gd name="T6" fmla="*/ 19 w 25"/>
                <a:gd name="T7" fmla="*/ 5 h 12"/>
                <a:gd name="T8" fmla="*/ 14 w 25"/>
                <a:gd name="T9" fmla="*/ 8 h 12"/>
                <a:gd name="T10" fmla="*/ 9 w 25"/>
                <a:gd name="T11" fmla="*/ 10 h 12"/>
                <a:gd name="T12" fmla="*/ 4 w 25"/>
                <a:gd name="T13" fmla="*/ 12 h 12"/>
                <a:gd name="T14" fmla="*/ 9 w 25"/>
                <a:gd name="T15" fmla="*/ 5 h 12"/>
                <a:gd name="T16" fmla="*/ 19 w 25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2">
                  <a:moveTo>
                    <a:pt x="19" y="0"/>
                  </a:move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5" y="1"/>
                    <a:pt x="24" y="2"/>
                  </a:cubicBezTo>
                  <a:cubicBezTo>
                    <a:pt x="24" y="3"/>
                    <a:pt x="20" y="5"/>
                    <a:pt x="19" y="5"/>
                  </a:cubicBezTo>
                  <a:cubicBezTo>
                    <a:pt x="18" y="6"/>
                    <a:pt x="16" y="7"/>
                    <a:pt x="14" y="8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11"/>
                    <a:pt x="5" y="12"/>
                    <a:pt x="4" y="12"/>
                  </a:cubicBezTo>
                  <a:cubicBezTo>
                    <a:pt x="0" y="10"/>
                    <a:pt x="7" y="6"/>
                    <a:pt x="9" y="5"/>
                  </a:cubicBezTo>
                  <a:cubicBezTo>
                    <a:pt x="12" y="3"/>
                    <a:pt x="16" y="2"/>
                    <a:pt x="1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6" name="Freeform 400">
              <a:extLst>
                <a:ext uri="{FF2B5EF4-FFF2-40B4-BE49-F238E27FC236}">
                  <a16:creationId xmlns:a16="http://schemas.microsoft.com/office/drawing/2014/main" id="{00D16A62-40AA-45B1-AEF5-DA8BFF4AF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067"/>
              <a:ext cx="25" cy="82"/>
            </a:xfrm>
            <a:custGeom>
              <a:avLst/>
              <a:gdLst>
                <a:gd name="T0" fmla="*/ 15 w 15"/>
                <a:gd name="T1" fmla="*/ 41 h 50"/>
                <a:gd name="T2" fmla="*/ 9 w 15"/>
                <a:gd name="T3" fmla="*/ 14 h 50"/>
                <a:gd name="T4" fmla="*/ 9 w 15"/>
                <a:gd name="T5" fmla="*/ 10 h 50"/>
                <a:gd name="T6" fmla="*/ 9 w 15"/>
                <a:gd name="T7" fmla="*/ 9 h 50"/>
                <a:gd name="T8" fmla="*/ 12 w 15"/>
                <a:gd name="T9" fmla="*/ 2 h 50"/>
                <a:gd name="T10" fmla="*/ 13 w 15"/>
                <a:gd name="T11" fmla="*/ 1 h 50"/>
                <a:gd name="T12" fmla="*/ 11 w 15"/>
                <a:gd name="T13" fmla="*/ 0 h 50"/>
                <a:gd name="T14" fmla="*/ 2 w 15"/>
                <a:gd name="T15" fmla="*/ 1 h 50"/>
                <a:gd name="T16" fmla="*/ 5 w 15"/>
                <a:gd name="T17" fmla="*/ 9 h 50"/>
                <a:gd name="T18" fmla="*/ 7 w 15"/>
                <a:gd name="T19" fmla="*/ 10 h 50"/>
                <a:gd name="T20" fmla="*/ 6 w 15"/>
                <a:gd name="T21" fmla="*/ 13 h 50"/>
                <a:gd name="T22" fmla="*/ 4 w 15"/>
                <a:gd name="T23" fmla="*/ 26 h 50"/>
                <a:gd name="T24" fmla="*/ 0 w 15"/>
                <a:gd name="T25" fmla="*/ 40 h 50"/>
                <a:gd name="T26" fmla="*/ 0 w 15"/>
                <a:gd name="T27" fmla="*/ 41 h 50"/>
                <a:gd name="T28" fmla="*/ 0 w 15"/>
                <a:gd name="T29" fmla="*/ 42 h 50"/>
                <a:gd name="T30" fmla="*/ 7 w 15"/>
                <a:gd name="T31" fmla="*/ 50 h 50"/>
                <a:gd name="T32" fmla="*/ 14 w 15"/>
                <a:gd name="T33" fmla="*/ 43 h 50"/>
                <a:gd name="T34" fmla="*/ 15 w 15"/>
                <a:gd name="T35" fmla="*/ 42 h 50"/>
                <a:gd name="T36" fmla="*/ 15 w 15"/>
                <a:gd name="T37" fmla="*/ 4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0">
                  <a:moveTo>
                    <a:pt x="15" y="41"/>
                  </a:moveTo>
                  <a:cubicBezTo>
                    <a:pt x="13" y="32"/>
                    <a:pt x="11" y="23"/>
                    <a:pt x="9" y="14"/>
                  </a:cubicBezTo>
                  <a:cubicBezTo>
                    <a:pt x="9" y="13"/>
                    <a:pt x="9" y="11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7"/>
                    <a:pt x="11" y="4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8" y="0"/>
                    <a:pt x="5" y="1"/>
                    <a:pt x="2" y="1"/>
                  </a:cubicBezTo>
                  <a:cubicBezTo>
                    <a:pt x="3" y="4"/>
                    <a:pt x="4" y="7"/>
                    <a:pt x="5" y="9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5" y="17"/>
                    <a:pt x="5" y="21"/>
                    <a:pt x="4" y="26"/>
                  </a:cubicBezTo>
                  <a:cubicBezTo>
                    <a:pt x="2" y="30"/>
                    <a:pt x="1" y="35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5"/>
                    <a:pt x="5" y="47"/>
                    <a:pt x="7" y="50"/>
                  </a:cubicBezTo>
                  <a:cubicBezTo>
                    <a:pt x="10" y="48"/>
                    <a:pt x="12" y="45"/>
                    <a:pt x="14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7" name="Freeform 401">
              <a:extLst>
                <a:ext uri="{FF2B5EF4-FFF2-40B4-BE49-F238E27FC236}">
                  <a16:creationId xmlns:a16="http://schemas.microsoft.com/office/drawing/2014/main" id="{05BF4582-FCCA-43EB-8465-CC1A8006A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193"/>
              <a:ext cx="26" cy="26"/>
            </a:xfrm>
            <a:custGeom>
              <a:avLst/>
              <a:gdLst>
                <a:gd name="T0" fmla="*/ 2 w 16"/>
                <a:gd name="T1" fmla="*/ 5 h 16"/>
                <a:gd name="T2" fmla="*/ 1 w 16"/>
                <a:gd name="T3" fmla="*/ 6 h 16"/>
                <a:gd name="T4" fmla="*/ 0 w 16"/>
                <a:gd name="T5" fmla="*/ 9 h 16"/>
                <a:gd name="T6" fmla="*/ 2 w 16"/>
                <a:gd name="T7" fmla="*/ 15 h 16"/>
                <a:gd name="T8" fmla="*/ 5 w 16"/>
                <a:gd name="T9" fmla="*/ 16 h 16"/>
                <a:gd name="T10" fmla="*/ 8 w 16"/>
                <a:gd name="T11" fmla="*/ 16 h 16"/>
                <a:gd name="T12" fmla="*/ 11 w 16"/>
                <a:gd name="T13" fmla="*/ 16 h 16"/>
                <a:gd name="T14" fmla="*/ 13 w 16"/>
                <a:gd name="T15" fmla="*/ 13 h 16"/>
                <a:gd name="T16" fmla="*/ 16 w 16"/>
                <a:gd name="T17" fmla="*/ 5 h 16"/>
                <a:gd name="T18" fmla="*/ 16 w 16"/>
                <a:gd name="T19" fmla="*/ 4 h 16"/>
                <a:gd name="T20" fmla="*/ 15 w 16"/>
                <a:gd name="T21" fmla="*/ 3 h 16"/>
                <a:gd name="T22" fmla="*/ 9 w 16"/>
                <a:gd name="T23" fmla="*/ 1 h 16"/>
                <a:gd name="T24" fmla="*/ 2 w 16"/>
                <a:gd name="T2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">
                  <a:moveTo>
                    <a:pt x="2" y="5"/>
                  </a:moveTo>
                  <a:cubicBezTo>
                    <a:pt x="2" y="5"/>
                    <a:pt x="1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2"/>
                    <a:pt x="0" y="14"/>
                    <a:pt x="2" y="15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9" y="16"/>
                    <a:pt x="11" y="16"/>
                    <a:pt x="11" y="16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0"/>
                    <a:pt x="15" y="8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1"/>
                    <a:pt x="12" y="0"/>
                    <a:pt x="9" y="1"/>
                  </a:cubicBezTo>
                  <a:cubicBezTo>
                    <a:pt x="7" y="2"/>
                    <a:pt x="4" y="3"/>
                    <a:pt x="2" y="5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8" name="Freeform 402">
              <a:extLst>
                <a:ext uri="{FF2B5EF4-FFF2-40B4-BE49-F238E27FC236}">
                  <a16:creationId xmlns:a16="http://schemas.microsoft.com/office/drawing/2014/main" id="{2F7AE623-FDFE-46C9-9FC8-EF12879F1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576"/>
              <a:ext cx="53" cy="19"/>
            </a:xfrm>
            <a:custGeom>
              <a:avLst/>
              <a:gdLst>
                <a:gd name="T0" fmla="*/ 30 w 32"/>
                <a:gd name="T1" fmla="*/ 4 h 12"/>
                <a:gd name="T2" fmla="*/ 25 w 32"/>
                <a:gd name="T3" fmla="*/ 3 h 12"/>
                <a:gd name="T4" fmla="*/ 16 w 32"/>
                <a:gd name="T5" fmla="*/ 2 h 12"/>
                <a:gd name="T6" fmla="*/ 13 w 32"/>
                <a:gd name="T7" fmla="*/ 1 h 12"/>
                <a:gd name="T8" fmla="*/ 12 w 32"/>
                <a:gd name="T9" fmla="*/ 0 h 12"/>
                <a:gd name="T10" fmla="*/ 10 w 32"/>
                <a:gd name="T11" fmla="*/ 0 h 12"/>
                <a:gd name="T12" fmla="*/ 0 w 32"/>
                <a:gd name="T13" fmla="*/ 2 h 12"/>
                <a:gd name="T14" fmla="*/ 2 w 32"/>
                <a:gd name="T15" fmla="*/ 10 h 12"/>
                <a:gd name="T16" fmla="*/ 3 w 32"/>
                <a:gd name="T17" fmla="*/ 12 h 12"/>
                <a:gd name="T18" fmla="*/ 4 w 32"/>
                <a:gd name="T19" fmla="*/ 12 h 12"/>
                <a:gd name="T20" fmla="*/ 32 w 32"/>
                <a:gd name="T21" fmla="*/ 11 h 12"/>
                <a:gd name="T22" fmla="*/ 30 w 32"/>
                <a:gd name="T2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2">
                  <a:moveTo>
                    <a:pt x="30" y="4"/>
                  </a:moveTo>
                  <a:cubicBezTo>
                    <a:pt x="29" y="3"/>
                    <a:pt x="27" y="3"/>
                    <a:pt x="25" y="3"/>
                  </a:cubicBezTo>
                  <a:cubicBezTo>
                    <a:pt x="22" y="3"/>
                    <a:pt x="19" y="2"/>
                    <a:pt x="16" y="2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1" y="5"/>
                    <a:pt x="1" y="8"/>
                    <a:pt x="2" y="10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13" y="12"/>
                    <a:pt x="23" y="12"/>
                    <a:pt x="32" y="11"/>
                  </a:cubicBezTo>
                  <a:cubicBezTo>
                    <a:pt x="32" y="9"/>
                    <a:pt x="32" y="6"/>
                    <a:pt x="3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29" name="Freeform 403">
              <a:extLst>
                <a:ext uri="{FF2B5EF4-FFF2-40B4-BE49-F238E27FC236}">
                  <a16:creationId xmlns:a16="http://schemas.microsoft.com/office/drawing/2014/main" id="{B9665C33-6407-45C8-B893-99F6BEB94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577"/>
              <a:ext cx="37" cy="35"/>
            </a:xfrm>
            <a:custGeom>
              <a:avLst/>
              <a:gdLst>
                <a:gd name="T0" fmla="*/ 23 w 23"/>
                <a:gd name="T1" fmla="*/ 1 h 21"/>
                <a:gd name="T2" fmla="*/ 21 w 23"/>
                <a:gd name="T3" fmla="*/ 12 h 21"/>
                <a:gd name="T4" fmla="*/ 16 w 23"/>
                <a:gd name="T5" fmla="*/ 17 h 21"/>
                <a:gd name="T6" fmla="*/ 13 w 23"/>
                <a:gd name="T7" fmla="*/ 20 h 21"/>
                <a:gd name="T8" fmla="*/ 12 w 23"/>
                <a:gd name="T9" fmla="*/ 21 h 21"/>
                <a:gd name="T10" fmla="*/ 11 w 23"/>
                <a:gd name="T11" fmla="*/ 21 h 21"/>
                <a:gd name="T12" fmla="*/ 6 w 23"/>
                <a:gd name="T13" fmla="*/ 21 h 21"/>
                <a:gd name="T14" fmla="*/ 1 w 23"/>
                <a:gd name="T15" fmla="*/ 19 h 21"/>
                <a:gd name="T16" fmla="*/ 1 w 23"/>
                <a:gd name="T17" fmla="*/ 14 h 21"/>
                <a:gd name="T18" fmla="*/ 4 w 23"/>
                <a:gd name="T19" fmla="*/ 12 h 21"/>
                <a:gd name="T20" fmla="*/ 11 w 23"/>
                <a:gd name="T21" fmla="*/ 6 h 21"/>
                <a:gd name="T22" fmla="*/ 15 w 23"/>
                <a:gd name="T23" fmla="*/ 1 h 21"/>
                <a:gd name="T24" fmla="*/ 23 w 23"/>
                <a:gd name="T2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23" y="5"/>
                    <a:pt x="23" y="8"/>
                    <a:pt x="21" y="12"/>
                  </a:cubicBezTo>
                  <a:cubicBezTo>
                    <a:pt x="20" y="14"/>
                    <a:pt x="18" y="16"/>
                    <a:pt x="16" y="17"/>
                  </a:cubicBezTo>
                  <a:cubicBezTo>
                    <a:pt x="15" y="18"/>
                    <a:pt x="14" y="19"/>
                    <a:pt x="13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1" y="21"/>
                  </a:cubicBezTo>
                  <a:cubicBezTo>
                    <a:pt x="10" y="20"/>
                    <a:pt x="8" y="21"/>
                    <a:pt x="6" y="21"/>
                  </a:cubicBezTo>
                  <a:cubicBezTo>
                    <a:pt x="4" y="20"/>
                    <a:pt x="3" y="20"/>
                    <a:pt x="1" y="19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1" y="13"/>
                    <a:pt x="3" y="13"/>
                    <a:pt x="4" y="12"/>
                  </a:cubicBezTo>
                  <a:cubicBezTo>
                    <a:pt x="7" y="11"/>
                    <a:pt x="9" y="8"/>
                    <a:pt x="11" y="6"/>
                  </a:cubicBezTo>
                  <a:cubicBezTo>
                    <a:pt x="12" y="4"/>
                    <a:pt x="13" y="2"/>
                    <a:pt x="15" y="1"/>
                  </a:cubicBezTo>
                  <a:cubicBezTo>
                    <a:pt x="16" y="1"/>
                    <a:pt x="23" y="0"/>
                    <a:pt x="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0" name="Freeform 404">
              <a:extLst>
                <a:ext uri="{FF2B5EF4-FFF2-40B4-BE49-F238E27FC236}">
                  <a16:creationId xmlns:a16="http://schemas.microsoft.com/office/drawing/2014/main" id="{85FDE6A1-F6A2-49CF-B1CD-3D02D90CE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133"/>
              <a:ext cx="37" cy="44"/>
            </a:xfrm>
            <a:custGeom>
              <a:avLst/>
              <a:gdLst>
                <a:gd name="T0" fmla="*/ 1 w 23"/>
                <a:gd name="T1" fmla="*/ 11 h 27"/>
                <a:gd name="T2" fmla="*/ 2 w 23"/>
                <a:gd name="T3" fmla="*/ 4 h 27"/>
                <a:gd name="T4" fmla="*/ 9 w 23"/>
                <a:gd name="T5" fmla="*/ 1 h 27"/>
                <a:gd name="T6" fmla="*/ 18 w 23"/>
                <a:gd name="T7" fmla="*/ 0 h 27"/>
                <a:gd name="T8" fmla="*/ 21 w 23"/>
                <a:gd name="T9" fmla="*/ 1 h 27"/>
                <a:gd name="T10" fmla="*/ 23 w 23"/>
                <a:gd name="T11" fmla="*/ 6 h 27"/>
                <a:gd name="T12" fmla="*/ 21 w 23"/>
                <a:gd name="T13" fmla="*/ 21 h 27"/>
                <a:gd name="T14" fmla="*/ 21 w 23"/>
                <a:gd name="T15" fmla="*/ 24 h 27"/>
                <a:gd name="T16" fmla="*/ 14 w 23"/>
                <a:gd name="T17" fmla="*/ 27 h 27"/>
                <a:gd name="T18" fmla="*/ 8 w 23"/>
                <a:gd name="T19" fmla="*/ 27 h 27"/>
                <a:gd name="T20" fmla="*/ 5 w 23"/>
                <a:gd name="T21" fmla="*/ 24 h 27"/>
                <a:gd name="T22" fmla="*/ 1 w 23"/>
                <a:gd name="T23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7">
                  <a:moveTo>
                    <a:pt x="1" y="11"/>
                  </a:moveTo>
                  <a:cubicBezTo>
                    <a:pt x="1" y="8"/>
                    <a:pt x="0" y="6"/>
                    <a:pt x="2" y="4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2"/>
                    <a:pt x="23" y="4"/>
                    <a:pt x="23" y="6"/>
                  </a:cubicBezTo>
                  <a:cubicBezTo>
                    <a:pt x="23" y="11"/>
                    <a:pt x="22" y="16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19" y="26"/>
                    <a:pt x="17" y="27"/>
                    <a:pt x="14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6" y="27"/>
                    <a:pt x="6" y="26"/>
                    <a:pt x="5" y="24"/>
                  </a:cubicBezTo>
                  <a:cubicBezTo>
                    <a:pt x="4" y="20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1" name="Freeform 405">
              <a:extLst>
                <a:ext uri="{FF2B5EF4-FFF2-40B4-BE49-F238E27FC236}">
                  <a16:creationId xmlns:a16="http://schemas.microsoft.com/office/drawing/2014/main" id="{8BF3670C-E380-4E47-8782-5F49DBDD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203"/>
              <a:ext cx="116" cy="260"/>
            </a:xfrm>
            <a:custGeom>
              <a:avLst/>
              <a:gdLst>
                <a:gd name="T0" fmla="*/ 50 w 71"/>
                <a:gd name="T1" fmla="*/ 18 h 159"/>
                <a:gd name="T2" fmla="*/ 65 w 71"/>
                <a:gd name="T3" fmla="*/ 29 h 159"/>
                <a:gd name="T4" fmla="*/ 68 w 71"/>
                <a:gd name="T5" fmla="*/ 40 h 159"/>
                <a:gd name="T6" fmla="*/ 70 w 71"/>
                <a:gd name="T7" fmla="*/ 125 h 159"/>
                <a:gd name="T8" fmla="*/ 67 w 71"/>
                <a:gd name="T9" fmla="*/ 159 h 159"/>
                <a:gd name="T10" fmla="*/ 49 w 71"/>
                <a:gd name="T11" fmla="*/ 148 h 159"/>
                <a:gd name="T12" fmla="*/ 16 w 71"/>
                <a:gd name="T13" fmla="*/ 88 h 159"/>
                <a:gd name="T14" fmla="*/ 2 w 71"/>
                <a:gd name="T15" fmla="*/ 56 h 159"/>
                <a:gd name="T16" fmla="*/ 1 w 71"/>
                <a:gd name="T17" fmla="*/ 42 h 159"/>
                <a:gd name="T18" fmla="*/ 5 w 71"/>
                <a:gd name="T19" fmla="*/ 24 h 159"/>
                <a:gd name="T20" fmla="*/ 50 w 71"/>
                <a:gd name="T21" fmla="*/ 1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59">
                  <a:moveTo>
                    <a:pt x="50" y="18"/>
                  </a:moveTo>
                  <a:cubicBezTo>
                    <a:pt x="56" y="21"/>
                    <a:pt x="62" y="24"/>
                    <a:pt x="65" y="29"/>
                  </a:cubicBezTo>
                  <a:cubicBezTo>
                    <a:pt x="67" y="33"/>
                    <a:pt x="67" y="37"/>
                    <a:pt x="68" y="40"/>
                  </a:cubicBezTo>
                  <a:cubicBezTo>
                    <a:pt x="68" y="69"/>
                    <a:pt x="69" y="97"/>
                    <a:pt x="70" y="125"/>
                  </a:cubicBezTo>
                  <a:cubicBezTo>
                    <a:pt x="70" y="136"/>
                    <a:pt x="71" y="147"/>
                    <a:pt x="67" y="159"/>
                  </a:cubicBezTo>
                  <a:cubicBezTo>
                    <a:pt x="60" y="156"/>
                    <a:pt x="51" y="155"/>
                    <a:pt x="49" y="148"/>
                  </a:cubicBezTo>
                  <a:cubicBezTo>
                    <a:pt x="43" y="124"/>
                    <a:pt x="36" y="105"/>
                    <a:pt x="16" y="88"/>
                  </a:cubicBezTo>
                  <a:cubicBezTo>
                    <a:pt x="10" y="82"/>
                    <a:pt x="5" y="64"/>
                    <a:pt x="2" y="56"/>
                  </a:cubicBezTo>
                  <a:cubicBezTo>
                    <a:pt x="0" y="52"/>
                    <a:pt x="1" y="47"/>
                    <a:pt x="1" y="42"/>
                  </a:cubicBezTo>
                  <a:cubicBezTo>
                    <a:pt x="2" y="36"/>
                    <a:pt x="3" y="30"/>
                    <a:pt x="5" y="24"/>
                  </a:cubicBezTo>
                  <a:cubicBezTo>
                    <a:pt x="10" y="0"/>
                    <a:pt x="31" y="11"/>
                    <a:pt x="50" y="1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2" name="Freeform 406">
              <a:extLst>
                <a:ext uri="{FF2B5EF4-FFF2-40B4-BE49-F238E27FC236}">
                  <a16:creationId xmlns:a16="http://schemas.microsoft.com/office/drawing/2014/main" id="{1172ECB3-E5CE-4D67-BD28-DE1BFAAE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414"/>
              <a:ext cx="44" cy="162"/>
            </a:xfrm>
            <a:custGeom>
              <a:avLst/>
              <a:gdLst>
                <a:gd name="T0" fmla="*/ 12 w 27"/>
                <a:gd name="T1" fmla="*/ 1 h 99"/>
                <a:gd name="T2" fmla="*/ 27 w 27"/>
                <a:gd name="T3" fmla="*/ 16 h 99"/>
                <a:gd name="T4" fmla="*/ 27 w 27"/>
                <a:gd name="T5" fmla="*/ 20 h 99"/>
                <a:gd name="T6" fmla="*/ 27 w 27"/>
                <a:gd name="T7" fmla="*/ 97 h 99"/>
                <a:gd name="T8" fmla="*/ 20 w 27"/>
                <a:gd name="T9" fmla="*/ 97 h 99"/>
                <a:gd name="T10" fmla="*/ 5 w 27"/>
                <a:gd name="T11" fmla="*/ 28 h 99"/>
                <a:gd name="T12" fmla="*/ 12 w 27"/>
                <a:gd name="T13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9">
                  <a:moveTo>
                    <a:pt x="12" y="1"/>
                  </a:moveTo>
                  <a:cubicBezTo>
                    <a:pt x="16" y="0"/>
                    <a:pt x="25" y="12"/>
                    <a:pt x="27" y="16"/>
                  </a:cubicBezTo>
                  <a:cubicBezTo>
                    <a:pt x="27" y="17"/>
                    <a:pt x="27" y="19"/>
                    <a:pt x="27" y="20"/>
                  </a:cubicBezTo>
                  <a:cubicBezTo>
                    <a:pt x="27" y="51"/>
                    <a:pt x="27" y="67"/>
                    <a:pt x="27" y="97"/>
                  </a:cubicBezTo>
                  <a:cubicBezTo>
                    <a:pt x="24" y="97"/>
                    <a:pt x="22" y="99"/>
                    <a:pt x="20" y="97"/>
                  </a:cubicBezTo>
                  <a:cubicBezTo>
                    <a:pt x="17" y="74"/>
                    <a:pt x="9" y="52"/>
                    <a:pt x="5" y="28"/>
                  </a:cubicBezTo>
                  <a:cubicBezTo>
                    <a:pt x="4" y="21"/>
                    <a:pt x="0" y="3"/>
                    <a:pt x="12" y="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3" name="Freeform 407">
              <a:extLst>
                <a:ext uri="{FF2B5EF4-FFF2-40B4-BE49-F238E27FC236}">
                  <a16:creationId xmlns:a16="http://schemas.microsoft.com/office/drawing/2014/main" id="{876C363D-4758-4779-B4FE-A621416C6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2285"/>
              <a:ext cx="98" cy="287"/>
            </a:xfrm>
            <a:custGeom>
              <a:avLst/>
              <a:gdLst>
                <a:gd name="T0" fmla="*/ 53 w 60"/>
                <a:gd name="T1" fmla="*/ 19 h 176"/>
                <a:gd name="T2" fmla="*/ 11 w 60"/>
                <a:gd name="T3" fmla="*/ 13 h 176"/>
                <a:gd name="T4" fmla="*/ 11 w 60"/>
                <a:gd name="T5" fmla="*/ 37 h 176"/>
                <a:gd name="T6" fmla="*/ 16 w 60"/>
                <a:gd name="T7" fmla="*/ 66 h 176"/>
                <a:gd name="T8" fmla="*/ 10 w 60"/>
                <a:gd name="T9" fmla="*/ 125 h 176"/>
                <a:gd name="T10" fmla="*/ 4 w 60"/>
                <a:gd name="T11" fmla="*/ 166 h 176"/>
                <a:gd name="T12" fmla="*/ 3 w 60"/>
                <a:gd name="T13" fmla="*/ 176 h 176"/>
                <a:gd name="T14" fmla="*/ 12 w 60"/>
                <a:gd name="T15" fmla="*/ 176 h 176"/>
                <a:gd name="T16" fmla="*/ 22 w 60"/>
                <a:gd name="T17" fmla="*/ 147 h 176"/>
                <a:gd name="T18" fmla="*/ 46 w 60"/>
                <a:gd name="T19" fmla="*/ 75 h 176"/>
                <a:gd name="T20" fmla="*/ 53 w 60"/>
                <a:gd name="T21" fmla="*/ 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176">
                  <a:moveTo>
                    <a:pt x="53" y="19"/>
                  </a:moveTo>
                  <a:cubicBezTo>
                    <a:pt x="48" y="8"/>
                    <a:pt x="29" y="0"/>
                    <a:pt x="11" y="13"/>
                  </a:cubicBezTo>
                  <a:cubicBezTo>
                    <a:pt x="0" y="21"/>
                    <a:pt x="8" y="30"/>
                    <a:pt x="11" y="37"/>
                  </a:cubicBezTo>
                  <a:cubicBezTo>
                    <a:pt x="14" y="47"/>
                    <a:pt x="15" y="56"/>
                    <a:pt x="16" y="66"/>
                  </a:cubicBezTo>
                  <a:cubicBezTo>
                    <a:pt x="18" y="85"/>
                    <a:pt x="16" y="105"/>
                    <a:pt x="10" y="125"/>
                  </a:cubicBezTo>
                  <a:cubicBezTo>
                    <a:pt x="7" y="138"/>
                    <a:pt x="7" y="153"/>
                    <a:pt x="4" y="166"/>
                  </a:cubicBezTo>
                  <a:cubicBezTo>
                    <a:pt x="3" y="170"/>
                    <a:pt x="4" y="170"/>
                    <a:pt x="3" y="176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3" y="164"/>
                    <a:pt x="17" y="159"/>
                    <a:pt x="22" y="147"/>
                  </a:cubicBezTo>
                  <a:cubicBezTo>
                    <a:pt x="31" y="123"/>
                    <a:pt x="40" y="99"/>
                    <a:pt x="46" y="75"/>
                  </a:cubicBezTo>
                  <a:cubicBezTo>
                    <a:pt x="51" y="58"/>
                    <a:pt x="60" y="35"/>
                    <a:pt x="53" y="1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4" name="Freeform 408">
              <a:extLst>
                <a:ext uri="{FF2B5EF4-FFF2-40B4-BE49-F238E27FC236}">
                  <a16:creationId xmlns:a16="http://schemas.microsoft.com/office/drawing/2014/main" id="{B8E1515E-502D-4606-BD2A-D6BBB18D0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142"/>
              <a:ext cx="37" cy="31"/>
            </a:xfrm>
            <a:custGeom>
              <a:avLst/>
              <a:gdLst>
                <a:gd name="T0" fmla="*/ 4 w 23"/>
                <a:gd name="T1" fmla="*/ 6 h 19"/>
                <a:gd name="T2" fmla="*/ 5 w 23"/>
                <a:gd name="T3" fmla="*/ 5 h 19"/>
                <a:gd name="T4" fmla="*/ 7 w 23"/>
                <a:gd name="T5" fmla="*/ 4 h 19"/>
                <a:gd name="T6" fmla="*/ 10 w 23"/>
                <a:gd name="T7" fmla="*/ 4 h 19"/>
                <a:gd name="T8" fmla="*/ 18 w 23"/>
                <a:gd name="T9" fmla="*/ 1 h 19"/>
                <a:gd name="T10" fmla="*/ 21 w 23"/>
                <a:gd name="T11" fmla="*/ 2 h 19"/>
                <a:gd name="T12" fmla="*/ 23 w 23"/>
                <a:gd name="T13" fmla="*/ 5 h 19"/>
                <a:gd name="T14" fmla="*/ 21 w 23"/>
                <a:gd name="T15" fmla="*/ 9 h 19"/>
                <a:gd name="T16" fmla="*/ 18 w 23"/>
                <a:gd name="T17" fmla="*/ 12 h 19"/>
                <a:gd name="T18" fmla="*/ 16 w 23"/>
                <a:gd name="T19" fmla="*/ 12 h 19"/>
                <a:gd name="T20" fmla="*/ 10 w 23"/>
                <a:gd name="T21" fmla="*/ 15 h 19"/>
                <a:gd name="T22" fmla="*/ 6 w 23"/>
                <a:gd name="T23" fmla="*/ 18 h 19"/>
                <a:gd name="T24" fmla="*/ 0 w 23"/>
                <a:gd name="T25" fmla="*/ 13 h 19"/>
                <a:gd name="T26" fmla="*/ 4 w 23"/>
                <a:gd name="T2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9">
                  <a:moveTo>
                    <a:pt x="4" y="6"/>
                  </a:move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19" y="1"/>
                    <a:pt x="20" y="1"/>
                    <a:pt x="21" y="2"/>
                  </a:cubicBezTo>
                  <a:cubicBezTo>
                    <a:pt x="22" y="2"/>
                    <a:pt x="23" y="3"/>
                    <a:pt x="23" y="5"/>
                  </a:cubicBezTo>
                  <a:cubicBezTo>
                    <a:pt x="23" y="6"/>
                    <a:pt x="22" y="8"/>
                    <a:pt x="21" y="9"/>
                  </a:cubicBezTo>
                  <a:cubicBezTo>
                    <a:pt x="20" y="10"/>
                    <a:pt x="19" y="11"/>
                    <a:pt x="18" y="12"/>
                  </a:cubicBezTo>
                  <a:cubicBezTo>
                    <a:pt x="18" y="12"/>
                    <a:pt x="17" y="12"/>
                    <a:pt x="16" y="12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9"/>
                    <a:pt x="0" y="15"/>
                    <a:pt x="0" y="13"/>
                  </a:cubicBezTo>
                  <a:cubicBezTo>
                    <a:pt x="0" y="10"/>
                    <a:pt x="3" y="8"/>
                    <a:pt x="4" y="6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5" name="Freeform 409">
              <a:extLst>
                <a:ext uri="{FF2B5EF4-FFF2-40B4-BE49-F238E27FC236}">
                  <a16:creationId xmlns:a16="http://schemas.microsoft.com/office/drawing/2014/main" id="{AE13F3EB-EE4D-4CDD-A29D-44C940B6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054"/>
              <a:ext cx="106" cy="139"/>
            </a:xfrm>
            <a:custGeom>
              <a:avLst/>
              <a:gdLst>
                <a:gd name="T0" fmla="*/ 50 w 65"/>
                <a:gd name="T1" fmla="*/ 33 h 85"/>
                <a:gd name="T2" fmla="*/ 63 w 65"/>
                <a:gd name="T3" fmla="*/ 66 h 85"/>
                <a:gd name="T4" fmla="*/ 65 w 65"/>
                <a:gd name="T5" fmla="*/ 75 h 85"/>
                <a:gd name="T6" fmla="*/ 52 w 65"/>
                <a:gd name="T7" fmla="*/ 85 h 85"/>
                <a:gd name="T8" fmla="*/ 18 w 65"/>
                <a:gd name="T9" fmla="*/ 40 h 85"/>
                <a:gd name="T10" fmla="*/ 16 w 65"/>
                <a:gd name="T11" fmla="*/ 6 h 85"/>
                <a:gd name="T12" fmla="*/ 50 w 65"/>
                <a:gd name="T13" fmla="*/ 3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5">
                  <a:moveTo>
                    <a:pt x="50" y="33"/>
                  </a:moveTo>
                  <a:cubicBezTo>
                    <a:pt x="54" y="44"/>
                    <a:pt x="59" y="55"/>
                    <a:pt x="63" y="66"/>
                  </a:cubicBezTo>
                  <a:cubicBezTo>
                    <a:pt x="64" y="69"/>
                    <a:pt x="65" y="72"/>
                    <a:pt x="65" y="75"/>
                  </a:cubicBezTo>
                  <a:cubicBezTo>
                    <a:pt x="64" y="81"/>
                    <a:pt x="58" y="84"/>
                    <a:pt x="52" y="85"/>
                  </a:cubicBezTo>
                  <a:cubicBezTo>
                    <a:pt x="41" y="69"/>
                    <a:pt x="30" y="54"/>
                    <a:pt x="18" y="40"/>
                  </a:cubicBezTo>
                  <a:cubicBezTo>
                    <a:pt x="11" y="31"/>
                    <a:pt x="0" y="12"/>
                    <a:pt x="16" y="6"/>
                  </a:cubicBezTo>
                  <a:cubicBezTo>
                    <a:pt x="34" y="0"/>
                    <a:pt x="44" y="20"/>
                    <a:pt x="50" y="33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6" name="Freeform 410">
              <a:extLst>
                <a:ext uri="{FF2B5EF4-FFF2-40B4-BE49-F238E27FC236}">
                  <a16:creationId xmlns:a16="http://schemas.microsoft.com/office/drawing/2014/main" id="{28670AFB-9589-4E68-ACD8-ACE246C1C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077"/>
              <a:ext cx="72" cy="126"/>
            </a:xfrm>
            <a:custGeom>
              <a:avLst/>
              <a:gdLst>
                <a:gd name="T0" fmla="*/ 39 w 44"/>
                <a:gd name="T1" fmla="*/ 2 h 77"/>
                <a:gd name="T2" fmla="*/ 44 w 44"/>
                <a:gd name="T3" fmla="*/ 3 h 77"/>
                <a:gd name="T4" fmla="*/ 30 w 44"/>
                <a:gd name="T5" fmla="*/ 59 h 77"/>
                <a:gd name="T6" fmla="*/ 23 w 44"/>
                <a:gd name="T7" fmla="*/ 74 h 77"/>
                <a:gd name="T8" fmla="*/ 16 w 44"/>
                <a:gd name="T9" fmla="*/ 77 h 77"/>
                <a:gd name="T10" fmla="*/ 3 w 44"/>
                <a:gd name="T11" fmla="*/ 73 h 77"/>
                <a:gd name="T12" fmla="*/ 8 w 44"/>
                <a:gd name="T13" fmla="*/ 59 h 77"/>
                <a:gd name="T14" fmla="*/ 16 w 44"/>
                <a:gd name="T15" fmla="*/ 45 h 77"/>
                <a:gd name="T16" fmla="*/ 39 w 44"/>
                <a:gd name="T17" fmla="*/ 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77">
                  <a:moveTo>
                    <a:pt x="39" y="2"/>
                  </a:moveTo>
                  <a:cubicBezTo>
                    <a:pt x="40" y="0"/>
                    <a:pt x="42" y="1"/>
                    <a:pt x="44" y="3"/>
                  </a:cubicBezTo>
                  <a:cubicBezTo>
                    <a:pt x="39" y="21"/>
                    <a:pt x="34" y="40"/>
                    <a:pt x="30" y="59"/>
                  </a:cubicBezTo>
                  <a:cubicBezTo>
                    <a:pt x="29" y="64"/>
                    <a:pt x="28" y="71"/>
                    <a:pt x="23" y="74"/>
                  </a:cubicBezTo>
                  <a:cubicBezTo>
                    <a:pt x="21" y="75"/>
                    <a:pt x="18" y="76"/>
                    <a:pt x="16" y="77"/>
                  </a:cubicBezTo>
                  <a:cubicBezTo>
                    <a:pt x="11" y="77"/>
                    <a:pt x="6" y="77"/>
                    <a:pt x="3" y="73"/>
                  </a:cubicBezTo>
                  <a:cubicBezTo>
                    <a:pt x="0" y="68"/>
                    <a:pt x="4" y="62"/>
                    <a:pt x="8" y="59"/>
                  </a:cubicBezTo>
                  <a:cubicBezTo>
                    <a:pt x="12" y="54"/>
                    <a:pt x="14" y="51"/>
                    <a:pt x="16" y="45"/>
                  </a:cubicBezTo>
                  <a:cubicBezTo>
                    <a:pt x="22" y="32"/>
                    <a:pt x="30" y="15"/>
                    <a:pt x="39" y="2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7" name="Freeform 411">
              <a:extLst>
                <a:ext uri="{FF2B5EF4-FFF2-40B4-BE49-F238E27FC236}">
                  <a16:creationId xmlns:a16="http://schemas.microsoft.com/office/drawing/2014/main" id="{7D816B24-D54A-4B97-90CC-0175230B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54"/>
              <a:ext cx="186" cy="365"/>
            </a:xfrm>
            <a:custGeom>
              <a:avLst/>
              <a:gdLst>
                <a:gd name="T0" fmla="*/ 27 w 114"/>
                <a:gd name="T1" fmla="*/ 51 h 223"/>
                <a:gd name="T2" fmla="*/ 38 w 114"/>
                <a:gd name="T3" fmla="*/ 17 h 223"/>
                <a:gd name="T4" fmla="*/ 69 w 114"/>
                <a:gd name="T5" fmla="*/ 2 h 223"/>
                <a:gd name="T6" fmla="*/ 76 w 114"/>
                <a:gd name="T7" fmla="*/ 5 h 223"/>
                <a:gd name="T8" fmla="*/ 80 w 114"/>
                <a:gd name="T9" fmla="*/ 11 h 223"/>
                <a:gd name="T10" fmla="*/ 87 w 114"/>
                <a:gd name="T11" fmla="*/ 32 h 223"/>
                <a:gd name="T12" fmla="*/ 103 w 114"/>
                <a:gd name="T13" fmla="*/ 126 h 223"/>
                <a:gd name="T14" fmla="*/ 113 w 114"/>
                <a:gd name="T15" fmla="*/ 215 h 223"/>
                <a:gd name="T16" fmla="*/ 107 w 114"/>
                <a:gd name="T17" fmla="*/ 217 h 223"/>
                <a:gd name="T18" fmla="*/ 77 w 114"/>
                <a:gd name="T19" fmla="*/ 219 h 223"/>
                <a:gd name="T20" fmla="*/ 12 w 114"/>
                <a:gd name="T21" fmla="*/ 221 h 223"/>
                <a:gd name="T22" fmla="*/ 25 w 114"/>
                <a:gd name="T23" fmla="*/ 117 h 223"/>
                <a:gd name="T24" fmla="*/ 27 w 114"/>
                <a:gd name="T25" fmla="*/ 5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223">
                  <a:moveTo>
                    <a:pt x="27" y="51"/>
                  </a:moveTo>
                  <a:cubicBezTo>
                    <a:pt x="28" y="39"/>
                    <a:pt x="31" y="27"/>
                    <a:pt x="38" y="17"/>
                  </a:cubicBezTo>
                  <a:cubicBezTo>
                    <a:pt x="45" y="7"/>
                    <a:pt x="57" y="0"/>
                    <a:pt x="69" y="2"/>
                  </a:cubicBezTo>
                  <a:cubicBezTo>
                    <a:pt x="71" y="3"/>
                    <a:pt x="74" y="4"/>
                    <a:pt x="76" y="5"/>
                  </a:cubicBezTo>
                  <a:cubicBezTo>
                    <a:pt x="78" y="7"/>
                    <a:pt x="79" y="9"/>
                    <a:pt x="80" y="11"/>
                  </a:cubicBezTo>
                  <a:cubicBezTo>
                    <a:pt x="83" y="17"/>
                    <a:pt x="85" y="25"/>
                    <a:pt x="87" y="32"/>
                  </a:cubicBezTo>
                  <a:cubicBezTo>
                    <a:pt x="94" y="63"/>
                    <a:pt x="99" y="94"/>
                    <a:pt x="103" y="126"/>
                  </a:cubicBezTo>
                  <a:cubicBezTo>
                    <a:pt x="103" y="128"/>
                    <a:pt x="114" y="213"/>
                    <a:pt x="113" y="215"/>
                  </a:cubicBezTo>
                  <a:cubicBezTo>
                    <a:pt x="112" y="217"/>
                    <a:pt x="109" y="217"/>
                    <a:pt x="107" y="217"/>
                  </a:cubicBezTo>
                  <a:cubicBezTo>
                    <a:pt x="97" y="218"/>
                    <a:pt x="87" y="219"/>
                    <a:pt x="77" y="219"/>
                  </a:cubicBezTo>
                  <a:cubicBezTo>
                    <a:pt x="67" y="220"/>
                    <a:pt x="21" y="223"/>
                    <a:pt x="12" y="221"/>
                  </a:cubicBezTo>
                  <a:cubicBezTo>
                    <a:pt x="0" y="219"/>
                    <a:pt x="25" y="129"/>
                    <a:pt x="25" y="117"/>
                  </a:cubicBezTo>
                  <a:cubicBezTo>
                    <a:pt x="23" y="95"/>
                    <a:pt x="23" y="73"/>
                    <a:pt x="27" y="51"/>
                  </a:cubicBezTo>
                  <a:close/>
                </a:path>
              </a:pathLst>
            </a:custGeom>
            <a:solidFill>
              <a:srgbClr val="403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8" name="Freeform 412">
              <a:extLst>
                <a:ext uri="{FF2B5EF4-FFF2-40B4-BE49-F238E27FC236}">
                  <a16:creationId xmlns:a16="http://schemas.microsoft.com/office/drawing/2014/main" id="{5E7143B2-F62D-4993-9F91-6E15F032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943"/>
              <a:ext cx="85" cy="111"/>
            </a:xfrm>
            <a:custGeom>
              <a:avLst/>
              <a:gdLst>
                <a:gd name="T0" fmla="*/ 47 w 52"/>
                <a:gd name="T1" fmla="*/ 16 h 68"/>
                <a:gd name="T2" fmla="*/ 36 w 52"/>
                <a:gd name="T3" fmla="*/ 1 h 68"/>
                <a:gd name="T4" fmla="*/ 14 w 52"/>
                <a:gd name="T5" fmla="*/ 9 h 68"/>
                <a:gd name="T6" fmla="*/ 3 w 52"/>
                <a:gd name="T7" fmla="*/ 29 h 68"/>
                <a:gd name="T8" fmla="*/ 4 w 52"/>
                <a:gd name="T9" fmla="*/ 55 h 68"/>
                <a:gd name="T10" fmla="*/ 25 w 52"/>
                <a:gd name="T11" fmla="*/ 67 h 68"/>
                <a:gd name="T12" fmla="*/ 39 w 52"/>
                <a:gd name="T13" fmla="*/ 58 h 68"/>
                <a:gd name="T14" fmla="*/ 47 w 52"/>
                <a:gd name="T15" fmla="*/ 1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8">
                  <a:moveTo>
                    <a:pt x="47" y="16"/>
                  </a:moveTo>
                  <a:cubicBezTo>
                    <a:pt x="45" y="10"/>
                    <a:pt x="42" y="3"/>
                    <a:pt x="36" y="1"/>
                  </a:cubicBezTo>
                  <a:cubicBezTo>
                    <a:pt x="29" y="0"/>
                    <a:pt x="19" y="4"/>
                    <a:pt x="14" y="9"/>
                  </a:cubicBezTo>
                  <a:cubicBezTo>
                    <a:pt x="8" y="14"/>
                    <a:pt x="5" y="21"/>
                    <a:pt x="3" y="29"/>
                  </a:cubicBezTo>
                  <a:cubicBezTo>
                    <a:pt x="0" y="37"/>
                    <a:pt x="0" y="47"/>
                    <a:pt x="4" y="55"/>
                  </a:cubicBezTo>
                  <a:cubicBezTo>
                    <a:pt x="7" y="62"/>
                    <a:pt x="16" y="68"/>
                    <a:pt x="25" y="67"/>
                  </a:cubicBezTo>
                  <a:cubicBezTo>
                    <a:pt x="30" y="66"/>
                    <a:pt x="35" y="62"/>
                    <a:pt x="39" y="58"/>
                  </a:cubicBezTo>
                  <a:cubicBezTo>
                    <a:pt x="49" y="46"/>
                    <a:pt x="52" y="30"/>
                    <a:pt x="47" y="16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39" name="Freeform 413">
              <a:extLst>
                <a:ext uri="{FF2B5EF4-FFF2-40B4-BE49-F238E27FC236}">
                  <a16:creationId xmlns:a16="http://schemas.microsoft.com/office/drawing/2014/main" id="{4783C1E6-DF10-4293-9E76-90955FE2D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061"/>
              <a:ext cx="19" cy="24"/>
            </a:xfrm>
            <a:custGeom>
              <a:avLst/>
              <a:gdLst>
                <a:gd name="T0" fmla="*/ 8 w 12"/>
                <a:gd name="T1" fmla="*/ 12 h 15"/>
                <a:gd name="T2" fmla="*/ 9 w 12"/>
                <a:gd name="T3" fmla="*/ 10 h 15"/>
                <a:gd name="T4" fmla="*/ 11 w 12"/>
                <a:gd name="T5" fmla="*/ 5 h 15"/>
                <a:gd name="T6" fmla="*/ 12 w 12"/>
                <a:gd name="T7" fmla="*/ 3 h 15"/>
                <a:gd name="T8" fmla="*/ 11 w 12"/>
                <a:gd name="T9" fmla="*/ 1 h 15"/>
                <a:gd name="T10" fmla="*/ 9 w 12"/>
                <a:gd name="T11" fmla="*/ 0 h 15"/>
                <a:gd name="T12" fmla="*/ 7 w 12"/>
                <a:gd name="T13" fmla="*/ 1 h 15"/>
                <a:gd name="T14" fmla="*/ 4 w 12"/>
                <a:gd name="T15" fmla="*/ 5 h 15"/>
                <a:gd name="T16" fmla="*/ 2 w 12"/>
                <a:gd name="T17" fmla="*/ 8 h 15"/>
                <a:gd name="T18" fmla="*/ 1 w 12"/>
                <a:gd name="T19" fmla="*/ 10 h 15"/>
                <a:gd name="T20" fmla="*/ 0 w 12"/>
                <a:gd name="T21" fmla="*/ 12 h 15"/>
                <a:gd name="T22" fmla="*/ 8 w 12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5">
                  <a:moveTo>
                    <a:pt x="8" y="12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10" y="8"/>
                    <a:pt x="10" y="7"/>
                    <a:pt x="11" y="5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2"/>
                    <a:pt x="4" y="3"/>
                    <a:pt x="4" y="5"/>
                  </a:cubicBezTo>
                  <a:cubicBezTo>
                    <a:pt x="3" y="6"/>
                    <a:pt x="3" y="7"/>
                    <a:pt x="2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5"/>
                    <a:pt x="7" y="13"/>
                    <a:pt x="8" y="12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0" name="Freeform 414">
              <a:extLst>
                <a:ext uri="{FF2B5EF4-FFF2-40B4-BE49-F238E27FC236}">
                  <a16:creationId xmlns:a16="http://schemas.microsoft.com/office/drawing/2014/main" id="{7CCE2A38-48E9-42C8-84C5-06B87BF8F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044"/>
              <a:ext cx="37" cy="38"/>
            </a:xfrm>
            <a:custGeom>
              <a:avLst/>
              <a:gdLst>
                <a:gd name="T0" fmla="*/ 6 w 23"/>
                <a:gd name="T1" fmla="*/ 23 h 23"/>
                <a:gd name="T2" fmla="*/ 11 w 23"/>
                <a:gd name="T3" fmla="*/ 18 h 23"/>
                <a:gd name="T4" fmla="*/ 23 w 23"/>
                <a:gd name="T5" fmla="*/ 4 h 23"/>
                <a:gd name="T6" fmla="*/ 23 w 23"/>
                <a:gd name="T7" fmla="*/ 4 h 23"/>
                <a:gd name="T8" fmla="*/ 23 w 23"/>
                <a:gd name="T9" fmla="*/ 3 h 23"/>
                <a:gd name="T10" fmla="*/ 17 w 23"/>
                <a:gd name="T11" fmla="*/ 0 h 23"/>
                <a:gd name="T12" fmla="*/ 15 w 23"/>
                <a:gd name="T13" fmla="*/ 1 h 23"/>
                <a:gd name="T14" fmla="*/ 9 w 23"/>
                <a:gd name="T15" fmla="*/ 6 h 23"/>
                <a:gd name="T16" fmla="*/ 4 w 23"/>
                <a:gd name="T17" fmla="*/ 12 h 23"/>
                <a:gd name="T18" fmla="*/ 0 w 23"/>
                <a:gd name="T19" fmla="*/ 18 h 23"/>
                <a:gd name="T20" fmla="*/ 0 w 23"/>
                <a:gd name="T21" fmla="*/ 19 h 23"/>
                <a:gd name="T22" fmla="*/ 3 w 23"/>
                <a:gd name="T23" fmla="*/ 21 h 23"/>
                <a:gd name="T24" fmla="*/ 5 w 23"/>
                <a:gd name="T25" fmla="*/ 23 h 23"/>
                <a:gd name="T26" fmla="*/ 6 w 23"/>
                <a:gd name="T2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3">
                  <a:moveTo>
                    <a:pt x="6" y="23"/>
                  </a:moveTo>
                  <a:cubicBezTo>
                    <a:pt x="8" y="22"/>
                    <a:pt x="10" y="19"/>
                    <a:pt x="11" y="18"/>
                  </a:cubicBezTo>
                  <a:cubicBezTo>
                    <a:pt x="14" y="13"/>
                    <a:pt x="18" y="9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1"/>
                    <a:pt x="19" y="0"/>
                    <a:pt x="17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2" y="2"/>
                    <a:pt x="10" y="4"/>
                    <a:pt x="9" y="6"/>
                  </a:cubicBezTo>
                  <a:cubicBezTo>
                    <a:pt x="7" y="8"/>
                    <a:pt x="5" y="10"/>
                    <a:pt x="4" y="12"/>
                  </a:cubicBezTo>
                  <a:cubicBezTo>
                    <a:pt x="3" y="14"/>
                    <a:pt x="1" y="16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2" y="20"/>
                    <a:pt x="3" y="21"/>
                  </a:cubicBezTo>
                  <a:cubicBezTo>
                    <a:pt x="4" y="21"/>
                    <a:pt x="4" y="22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lose/>
                </a:path>
              </a:pathLst>
            </a:custGeom>
            <a:solidFill>
              <a:srgbClr val="A0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1" name="Freeform 415">
              <a:extLst>
                <a:ext uri="{FF2B5EF4-FFF2-40B4-BE49-F238E27FC236}">
                  <a16:creationId xmlns:a16="http://schemas.microsoft.com/office/drawing/2014/main" id="{769740D1-6647-4082-83B9-FF8AF480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046"/>
              <a:ext cx="27" cy="31"/>
            </a:xfrm>
            <a:custGeom>
              <a:avLst/>
              <a:gdLst>
                <a:gd name="T0" fmla="*/ 2 w 17"/>
                <a:gd name="T1" fmla="*/ 18 h 19"/>
                <a:gd name="T2" fmla="*/ 3 w 17"/>
                <a:gd name="T3" fmla="*/ 19 h 19"/>
                <a:gd name="T4" fmla="*/ 4 w 17"/>
                <a:gd name="T5" fmla="*/ 18 h 19"/>
                <a:gd name="T6" fmla="*/ 12 w 17"/>
                <a:gd name="T7" fmla="*/ 9 h 19"/>
                <a:gd name="T8" fmla="*/ 17 w 17"/>
                <a:gd name="T9" fmla="*/ 2 h 19"/>
                <a:gd name="T10" fmla="*/ 17 w 17"/>
                <a:gd name="T11" fmla="*/ 2 h 19"/>
                <a:gd name="T12" fmla="*/ 17 w 17"/>
                <a:gd name="T13" fmla="*/ 2 h 19"/>
                <a:gd name="T14" fmla="*/ 15 w 17"/>
                <a:gd name="T15" fmla="*/ 1 h 19"/>
                <a:gd name="T16" fmla="*/ 14 w 17"/>
                <a:gd name="T17" fmla="*/ 0 h 19"/>
                <a:gd name="T18" fmla="*/ 12 w 17"/>
                <a:gd name="T19" fmla="*/ 1 h 19"/>
                <a:gd name="T20" fmla="*/ 4 w 17"/>
                <a:gd name="T21" fmla="*/ 9 h 19"/>
                <a:gd name="T22" fmla="*/ 1 w 17"/>
                <a:gd name="T23" fmla="*/ 14 h 19"/>
                <a:gd name="T24" fmla="*/ 0 w 17"/>
                <a:gd name="T25" fmla="*/ 16 h 19"/>
                <a:gd name="T26" fmla="*/ 2 w 17"/>
                <a:gd name="T2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19">
                  <a:moveTo>
                    <a:pt x="2" y="18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8"/>
                    <a:pt x="4" y="18"/>
                  </a:cubicBezTo>
                  <a:cubicBezTo>
                    <a:pt x="6" y="15"/>
                    <a:pt x="9" y="12"/>
                    <a:pt x="12" y="9"/>
                  </a:cubicBezTo>
                  <a:cubicBezTo>
                    <a:pt x="14" y="7"/>
                    <a:pt x="16" y="5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4"/>
                    <a:pt x="6" y="6"/>
                    <a:pt x="4" y="9"/>
                  </a:cubicBezTo>
                  <a:cubicBezTo>
                    <a:pt x="3" y="11"/>
                    <a:pt x="2" y="12"/>
                    <a:pt x="1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2" name="Freeform 416">
              <a:extLst>
                <a:ext uri="{FF2B5EF4-FFF2-40B4-BE49-F238E27FC236}">
                  <a16:creationId xmlns:a16="http://schemas.microsoft.com/office/drawing/2014/main" id="{85E4E61F-81F0-4563-B541-2989F5990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" y="2075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0 w 1"/>
                <a:gd name="T11" fmla="*/ 2 h 2"/>
                <a:gd name="T12" fmla="*/ 0 w 1"/>
                <a:gd name="T13" fmla="*/ 0 h 2"/>
                <a:gd name="T14" fmla="*/ 1 w 1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43" name="Freeform 417">
              <a:extLst>
                <a:ext uri="{FF2B5EF4-FFF2-40B4-BE49-F238E27FC236}">
                  <a16:creationId xmlns:a16="http://schemas.microsoft.com/office/drawing/2014/main" id="{27AB178B-17E2-4071-99D4-7F1C9ECF8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092"/>
              <a:ext cx="152" cy="139"/>
            </a:xfrm>
            <a:custGeom>
              <a:avLst/>
              <a:gdLst>
                <a:gd name="T0" fmla="*/ 92 w 93"/>
                <a:gd name="T1" fmla="*/ 47 h 85"/>
                <a:gd name="T2" fmla="*/ 88 w 93"/>
                <a:gd name="T3" fmla="*/ 39 h 85"/>
                <a:gd name="T4" fmla="*/ 78 w 93"/>
                <a:gd name="T5" fmla="*/ 46 h 85"/>
                <a:gd name="T6" fmla="*/ 65 w 93"/>
                <a:gd name="T7" fmla="*/ 57 h 85"/>
                <a:gd name="T8" fmla="*/ 55 w 93"/>
                <a:gd name="T9" fmla="*/ 61 h 85"/>
                <a:gd name="T10" fmla="*/ 46 w 93"/>
                <a:gd name="T11" fmla="*/ 52 h 85"/>
                <a:gd name="T12" fmla="*/ 22 w 93"/>
                <a:gd name="T13" fmla="*/ 11 h 85"/>
                <a:gd name="T14" fmla="*/ 4 w 93"/>
                <a:gd name="T15" fmla="*/ 14 h 85"/>
                <a:gd name="T16" fmla="*/ 10 w 93"/>
                <a:gd name="T17" fmla="*/ 41 h 85"/>
                <a:gd name="T18" fmla="*/ 27 w 93"/>
                <a:gd name="T19" fmla="*/ 71 h 85"/>
                <a:gd name="T20" fmla="*/ 42 w 93"/>
                <a:gd name="T21" fmla="*/ 84 h 85"/>
                <a:gd name="T22" fmla="*/ 52 w 93"/>
                <a:gd name="T23" fmla="*/ 84 h 85"/>
                <a:gd name="T24" fmla="*/ 77 w 93"/>
                <a:gd name="T25" fmla="*/ 66 h 85"/>
                <a:gd name="T26" fmla="*/ 92 w 93"/>
                <a:gd name="T27" fmla="*/ 51 h 85"/>
                <a:gd name="T28" fmla="*/ 93 w 93"/>
                <a:gd name="T29" fmla="*/ 49 h 85"/>
                <a:gd name="T30" fmla="*/ 92 w 93"/>
                <a:gd name="T31" fmla="*/ 4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3" h="85">
                  <a:moveTo>
                    <a:pt x="92" y="47"/>
                  </a:moveTo>
                  <a:cubicBezTo>
                    <a:pt x="91" y="44"/>
                    <a:pt x="90" y="42"/>
                    <a:pt x="88" y="39"/>
                  </a:cubicBezTo>
                  <a:cubicBezTo>
                    <a:pt x="84" y="40"/>
                    <a:pt x="81" y="43"/>
                    <a:pt x="78" y="46"/>
                  </a:cubicBezTo>
                  <a:cubicBezTo>
                    <a:pt x="74" y="50"/>
                    <a:pt x="69" y="54"/>
                    <a:pt x="65" y="57"/>
                  </a:cubicBezTo>
                  <a:cubicBezTo>
                    <a:pt x="62" y="59"/>
                    <a:pt x="59" y="61"/>
                    <a:pt x="55" y="61"/>
                  </a:cubicBezTo>
                  <a:cubicBezTo>
                    <a:pt x="51" y="60"/>
                    <a:pt x="48" y="56"/>
                    <a:pt x="46" y="52"/>
                  </a:cubicBezTo>
                  <a:cubicBezTo>
                    <a:pt x="38" y="39"/>
                    <a:pt x="30" y="25"/>
                    <a:pt x="22" y="11"/>
                  </a:cubicBezTo>
                  <a:cubicBezTo>
                    <a:pt x="16" y="0"/>
                    <a:pt x="9" y="4"/>
                    <a:pt x="4" y="14"/>
                  </a:cubicBezTo>
                  <a:cubicBezTo>
                    <a:pt x="0" y="23"/>
                    <a:pt x="6" y="33"/>
                    <a:pt x="10" y="41"/>
                  </a:cubicBezTo>
                  <a:cubicBezTo>
                    <a:pt x="15" y="51"/>
                    <a:pt x="21" y="61"/>
                    <a:pt x="27" y="71"/>
                  </a:cubicBezTo>
                  <a:cubicBezTo>
                    <a:pt x="31" y="77"/>
                    <a:pt x="35" y="83"/>
                    <a:pt x="42" y="84"/>
                  </a:cubicBezTo>
                  <a:cubicBezTo>
                    <a:pt x="45" y="85"/>
                    <a:pt x="48" y="85"/>
                    <a:pt x="52" y="84"/>
                  </a:cubicBezTo>
                  <a:cubicBezTo>
                    <a:pt x="62" y="81"/>
                    <a:pt x="70" y="73"/>
                    <a:pt x="77" y="66"/>
                  </a:cubicBezTo>
                  <a:cubicBezTo>
                    <a:pt x="82" y="61"/>
                    <a:pt x="87" y="56"/>
                    <a:pt x="92" y="51"/>
                  </a:cubicBezTo>
                  <a:cubicBezTo>
                    <a:pt x="92" y="50"/>
                    <a:pt x="93" y="50"/>
                    <a:pt x="93" y="49"/>
                  </a:cubicBezTo>
                  <a:cubicBezTo>
                    <a:pt x="93" y="48"/>
                    <a:pt x="93" y="48"/>
                    <a:pt x="92" y="47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0" name="Freeform 418">
              <a:extLst>
                <a:ext uri="{FF2B5EF4-FFF2-40B4-BE49-F238E27FC236}">
                  <a16:creationId xmlns:a16="http://schemas.microsoft.com/office/drawing/2014/main" id="{1DF09348-01EA-4850-9B94-FF62BC0E2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141"/>
              <a:ext cx="12" cy="29"/>
            </a:xfrm>
            <a:custGeom>
              <a:avLst/>
              <a:gdLst>
                <a:gd name="T0" fmla="*/ 2 w 7"/>
                <a:gd name="T1" fmla="*/ 1 h 18"/>
                <a:gd name="T2" fmla="*/ 1 w 7"/>
                <a:gd name="T3" fmla="*/ 4 h 18"/>
                <a:gd name="T4" fmla="*/ 1 w 7"/>
                <a:gd name="T5" fmla="*/ 13 h 18"/>
                <a:gd name="T6" fmla="*/ 2 w 7"/>
                <a:gd name="T7" fmla="*/ 16 h 18"/>
                <a:gd name="T8" fmla="*/ 4 w 7"/>
                <a:gd name="T9" fmla="*/ 18 h 18"/>
                <a:gd name="T10" fmla="*/ 6 w 7"/>
                <a:gd name="T11" fmla="*/ 17 h 18"/>
                <a:gd name="T12" fmla="*/ 6 w 7"/>
                <a:gd name="T13" fmla="*/ 16 h 18"/>
                <a:gd name="T14" fmla="*/ 4 w 7"/>
                <a:gd name="T15" fmla="*/ 15 h 18"/>
                <a:gd name="T16" fmla="*/ 3 w 7"/>
                <a:gd name="T17" fmla="*/ 12 h 18"/>
                <a:gd name="T18" fmla="*/ 3 w 7"/>
                <a:gd name="T19" fmla="*/ 5 h 18"/>
                <a:gd name="T20" fmla="*/ 4 w 7"/>
                <a:gd name="T21" fmla="*/ 3 h 18"/>
                <a:gd name="T22" fmla="*/ 5 w 7"/>
                <a:gd name="T23" fmla="*/ 1 h 18"/>
                <a:gd name="T24" fmla="*/ 2 w 7"/>
                <a:gd name="T2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8">
                  <a:moveTo>
                    <a:pt x="2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0" y="7"/>
                    <a:pt x="0" y="10"/>
                    <a:pt x="1" y="13"/>
                  </a:cubicBezTo>
                  <a:cubicBezTo>
                    <a:pt x="1" y="14"/>
                    <a:pt x="1" y="15"/>
                    <a:pt x="2" y="16"/>
                  </a:cubicBezTo>
                  <a:cubicBezTo>
                    <a:pt x="2" y="17"/>
                    <a:pt x="3" y="17"/>
                    <a:pt x="4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6" y="17"/>
                    <a:pt x="7" y="16"/>
                    <a:pt x="6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3" y="10"/>
                    <a:pt x="3" y="8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1" name="Freeform 419">
              <a:extLst>
                <a:ext uri="{FF2B5EF4-FFF2-40B4-BE49-F238E27FC236}">
                  <a16:creationId xmlns:a16="http://schemas.microsoft.com/office/drawing/2014/main" id="{E092B25A-C3A0-4CF4-A646-B914FB5B9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568"/>
              <a:ext cx="44" cy="40"/>
            </a:xfrm>
            <a:custGeom>
              <a:avLst/>
              <a:gdLst>
                <a:gd name="T0" fmla="*/ 26 w 27"/>
                <a:gd name="T1" fmla="*/ 15 h 25"/>
                <a:gd name="T2" fmla="*/ 25 w 27"/>
                <a:gd name="T3" fmla="*/ 12 h 25"/>
                <a:gd name="T4" fmla="*/ 21 w 27"/>
                <a:gd name="T5" fmla="*/ 11 h 25"/>
                <a:gd name="T6" fmla="*/ 17 w 27"/>
                <a:gd name="T7" fmla="*/ 12 h 25"/>
                <a:gd name="T8" fmla="*/ 13 w 27"/>
                <a:gd name="T9" fmla="*/ 10 h 25"/>
                <a:gd name="T10" fmla="*/ 12 w 27"/>
                <a:gd name="T11" fmla="*/ 8 h 25"/>
                <a:gd name="T12" fmla="*/ 11 w 27"/>
                <a:gd name="T13" fmla="*/ 0 h 25"/>
                <a:gd name="T14" fmla="*/ 4 w 27"/>
                <a:gd name="T15" fmla="*/ 1 h 25"/>
                <a:gd name="T16" fmla="*/ 1 w 27"/>
                <a:gd name="T17" fmla="*/ 2 h 25"/>
                <a:gd name="T18" fmla="*/ 1 w 27"/>
                <a:gd name="T19" fmla="*/ 8 h 25"/>
                <a:gd name="T20" fmla="*/ 2 w 27"/>
                <a:gd name="T21" fmla="*/ 14 h 25"/>
                <a:gd name="T22" fmla="*/ 2 w 27"/>
                <a:gd name="T23" fmla="*/ 23 h 25"/>
                <a:gd name="T24" fmla="*/ 2 w 27"/>
                <a:gd name="T25" fmla="*/ 24 h 25"/>
                <a:gd name="T26" fmla="*/ 3 w 27"/>
                <a:gd name="T27" fmla="*/ 24 h 25"/>
                <a:gd name="T28" fmla="*/ 7 w 27"/>
                <a:gd name="T29" fmla="*/ 24 h 25"/>
                <a:gd name="T30" fmla="*/ 6 w 27"/>
                <a:gd name="T31" fmla="*/ 15 h 25"/>
                <a:gd name="T32" fmla="*/ 8 w 27"/>
                <a:gd name="T33" fmla="*/ 16 h 25"/>
                <a:gd name="T34" fmla="*/ 8 w 27"/>
                <a:gd name="T35" fmla="*/ 17 h 25"/>
                <a:gd name="T36" fmla="*/ 9 w 27"/>
                <a:gd name="T37" fmla="*/ 23 h 25"/>
                <a:gd name="T38" fmla="*/ 10 w 27"/>
                <a:gd name="T39" fmla="*/ 24 h 25"/>
                <a:gd name="T40" fmla="*/ 11 w 27"/>
                <a:gd name="T41" fmla="*/ 24 h 25"/>
                <a:gd name="T42" fmla="*/ 26 w 27"/>
                <a:gd name="T43" fmla="*/ 22 h 25"/>
                <a:gd name="T44" fmla="*/ 26 w 27"/>
                <a:gd name="T45" fmla="*/ 22 h 25"/>
                <a:gd name="T46" fmla="*/ 27 w 27"/>
                <a:gd name="T47" fmla="*/ 21 h 25"/>
                <a:gd name="T48" fmla="*/ 26 w 27"/>
                <a:gd name="T49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" h="25">
                  <a:moveTo>
                    <a:pt x="26" y="15"/>
                  </a:moveTo>
                  <a:cubicBezTo>
                    <a:pt x="26" y="14"/>
                    <a:pt x="26" y="13"/>
                    <a:pt x="25" y="12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20" y="11"/>
                    <a:pt x="19" y="11"/>
                    <a:pt x="17" y="12"/>
                  </a:cubicBezTo>
                  <a:cubicBezTo>
                    <a:pt x="16" y="12"/>
                    <a:pt x="14" y="12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6"/>
                    <a:pt x="11" y="3"/>
                    <a:pt x="11" y="0"/>
                  </a:cubicBezTo>
                  <a:cubicBezTo>
                    <a:pt x="9" y="0"/>
                    <a:pt x="6" y="0"/>
                    <a:pt x="4" y="1"/>
                  </a:cubicBezTo>
                  <a:cubicBezTo>
                    <a:pt x="3" y="1"/>
                    <a:pt x="1" y="1"/>
                    <a:pt x="1" y="2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1" y="10"/>
                    <a:pt x="1" y="12"/>
                    <a:pt x="2" y="14"/>
                  </a:cubicBezTo>
                  <a:cubicBezTo>
                    <a:pt x="2" y="17"/>
                    <a:pt x="2" y="20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5"/>
                    <a:pt x="5" y="25"/>
                    <a:pt x="7" y="24"/>
                  </a:cubicBezTo>
                  <a:cubicBezTo>
                    <a:pt x="6" y="21"/>
                    <a:pt x="6" y="18"/>
                    <a:pt x="6" y="15"/>
                  </a:cubicBezTo>
                  <a:cubicBezTo>
                    <a:pt x="7" y="15"/>
                    <a:pt x="7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9" y="19"/>
                    <a:pt x="9" y="21"/>
                    <a:pt x="9" y="23"/>
                  </a:cubicBezTo>
                  <a:cubicBezTo>
                    <a:pt x="9" y="23"/>
                    <a:pt x="9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6" y="23"/>
                    <a:pt x="21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19"/>
                    <a:pt x="26" y="17"/>
                    <a:pt x="26" y="15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2" name="Freeform 420">
              <a:extLst>
                <a:ext uri="{FF2B5EF4-FFF2-40B4-BE49-F238E27FC236}">
                  <a16:creationId xmlns:a16="http://schemas.microsoft.com/office/drawing/2014/main" id="{C9694935-6DFC-40E7-8940-D123756D3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2566"/>
              <a:ext cx="45" cy="49"/>
            </a:xfrm>
            <a:custGeom>
              <a:avLst/>
              <a:gdLst>
                <a:gd name="T0" fmla="*/ 27 w 28"/>
                <a:gd name="T1" fmla="*/ 19 h 30"/>
                <a:gd name="T2" fmla="*/ 25 w 28"/>
                <a:gd name="T3" fmla="*/ 19 h 30"/>
                <a:gd name="T4" fmla="*/ 17 w 28"/>
                <a:gd name="T5" fmla="*/ 18 h 30"/>
                <a:gd name="T6" fmla="*/ 16 w 28"/>
                <a:gd name="T7" fmla="*/ 17 h 30"/>
                <a:gd name="T8" fmla="*/ 16 w 28"/>
                <a:gd name="T9" fmla="*/ 16 h 30"/>
                <a:gd name="T10" fmla="*/ 17 w 28"/>
                <a:gd name="T11" fmla="*/ 3 h 30"/>
                <a:gd name="T12" fmla="*/ 16 w 28"/>
                <a:gd name="T13" fmla="*/ 2 h 30"/>
                <a:gd name="T14" fmla="*/ 16 w 28"/>
                <a:gd name="T15" fmla="*/ 2 h 30"/>
                <a:gd name="T16" fmla="*/ 9 w 28"/>
                <a:gd name="T17" fmla="*/ 1 h 30"/>
                <a:gd name="T18" fmla="*/ 2 w 28"/>
                <a:gd name="T19" fmla="*/ 4 h 30"/>
                <a:gd name="T20" fmla="*/ 1 w 28"/>
                <a:gd name="T21" fmla="*/ 16 h 30"/>
                <a:gd name="T22" fmla="*/ 0 w 28"/>
                <a:gd name="T23" fmla="*/ 25 h 30"/>
                <a:gd name="T24" fmla="*/ 0 w 28"/>
                <a:gd name="T25" fmla="*/ 26 h 30"/>
                <a:gd name="T26" fmla="*/ 1 w 28"/>
                <a:gd name="T27" fmla="*/ 26 h 30"/>
                <a:gd name="T28" fmla="*/ 5 w 28"/>
                <a:gd name="T29" fmla="*/ 27 h 30"/>
                <a:gd name="T30" fmla="*/ 6 w 28"/>
                <a:gd name="T31" fmla="*/ 14 h 30"/>
                <a:gd name="T32" fmla="*/ 9 w 28"/>
                <a:gd name="T33" fmla="*/ 14 h 30"/>
                <a:gd name="T34" fmla="*/ 10 w 28"/>
                <a:gd name="T35" fmla="*/ 15 h 30"/>
                <a:gd name="T36" fmla="*/ 10 w 28"/>
                <a:gd name="T37" fmla="*/ 16 h 30"/>
                <a:gd name="T38" fmla="*/ 9 w 28"/>
                <a:gd name="T39" fmla="*/ 27 h 30"/>
                <a:gd name="T40" fmla="*/ 9 w 28"/>
                <a:gd name="T41" fmla="*/ 28 h 30"/>
                <a:gd name="T42" fmla="*/ 10 w 28"/>
                <a:gd name="T43" fmla="*/ 29 h 30"/>
                <a:gd name="T44" fmla="*/ 18 w 28"/>
                <a:gd name="T45" fmla="*/ 29 h 30"/>
                <a:gd name="T46" fmla="*/ 26 w 28"/>
                <a:gd name="T47" fmla="*/ 29 h 30"/>
                <a:gd name="T48" fmla="*/ 27 w 28"/>
                <a:gd name="T49" fmla="*/ 29 h 30"/>
                <a:gd name="T50" fmla="*/ 27 w 28"/>
                <a:gd name="T51" fmla="*/ 28 h 30"/>
                <a:gd name="T52" fmla="*/ 28 w 28"/>
                <a:gd name="T53" fmla="*/ 22 h 30"/>
                <a:gd name="T54" fmla="*/ 27 w 28"/>
                <a:gd name="T55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30">
                  <a:moveTo>
                    <a:pt x="27" y="19"/>
                  </a:moveTo>
                  <a:cubicBezTo>
                    <a:pt x="26" y="19"/>
                    <a:pt x="25" y="19"/>
                    <a:pt x="25" y="19"/>
                  </a:cubicBezTo>
                  <a:cubicBezTo>
                    <a:pt x="22" y="19"/>
                    <a:pt x="19" y="19"/>
                    <a:pt x="17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2"/>
                    <a:pt x="17" y="7"/>
                    <a:pt x="17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1"/>
                    <a:pt x="11" y="1"/>
                    <a:pt x="9" y="1"/>
                  </a:cubicBezTo>
                  <a:cubicBezTo>
                    <a:pt x="6" y="1"/>
                    <a:pt x="3" y="0"/>
                    <a:pt x="2" y="4"/>
                  </a:cubicBezTo>
                  <a:cubicBezTo>
                    <a:pt x="1" y="8"/>
                    <a:pt x="1" y="12"/>
                    <a:pt x="1" y="16"/>
                  </a:cubicBezTo>
                  <a:cubicBezTo>
                    <a:pt x="1" y="19"/>
                    <a:pt x="0" y="22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7"/>
                    <a:pt x="3" y="27"/>
                    <a:pt x="5" y="27"/>
                  </a:cubicBezTo>
                  <a:cubicBezTo>
                    <a:pt x="5" y="23"/>
                    <a:pt x="6" y="18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9" y="20"/>
                    <a:pt x="9" y="24"/>
                    <a:pt x="9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3" y="29"/>
                    <a:pt x="15" y="29"/>
                    <a:pt x="18" y="29"/>
                  </a:cubicBezTo>
                  <a:cubicBezTo>
                    <a:pt x="21" y="29"/>
                    <a:pt x="23" y="30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8" y="26"/>
                    <a:pt x="28" y="24"/>
                    <a:pt x="28" y="22"/>
                  </a:cubicBezTo>
                  <a:cubicBezTo>
                    <a:pt x="28" y="21"/>
                    <a:pt x="28" y="20"/>
                    <a:pt x="27" y="19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3" name="Freeform 421">
              <a:extLst>
                <a:ext uri="{FF2B5EF4-FFF2-40B4-BE49-F238E27FC236}">
                  <a16:creationId xmlns:a16="http://schemas.microsoft.com/office/drawing/2014/main" id="{74FB677E-6E48-4441-BE9D-0A83FF68A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1935"/>
              <a:ext cx="221" cy="252"/>
            </a:xfrm>
            <a:custGeom>
              <a:avLst/>
              <a:gdLst>
                <a:gd name="T0" fmla="*/ 100 w 135"/>
                <a:gd name="T1" fmla="*/ 42 h 154"/>
                <a:gd name="T2" fmla="*/ 90 w 135"/>
                <a:gd name="T3" fmla="*/ 42 h 154"/>
                <a:gd name="T4" fmla="*/ 96 w 135"/>
                <a:gd name="T5" fmla="*/ 50 h 154"/>
                <a:gd name="T6" fmla="*/ 91 w 135"/>
                <a:gd name="T7" fmla="*/ 65 h 154"/>
                <a:gd name="T8" fmla="*/ 95 w 135"/>
                <a:gd name="T9" fmla="*/ 86 h 154"/>
                <a:gd name="T10" fmla="*/ 86 w 135"/>
                <a:gd name="T11" fmla="*/ 102 h 154"/>
                <a:gd name="T12" fmla="*/ 77 w 135"/>
                <a:gd name="T13" fmla="*/ 129 h 154"/>
                <a:gd name="T14" fmla="*/ 77 w 135"/>
                <a:gd name="T15" fmla="*/ 135 h 154"/>
                <a:gd name="T16" fmla="*/ 71 w 135"/>
                <a:gd name="T17" fmla="*/ 143 h 154"/>
                <a:gd name="T18" fmla="*/ 12 w 135"/>
                <a:gd name="T19" fmla="*/ 141 h 154"/>
                <a:gd name="T20" fmla="*/ 1 w 135"/>
                <a:gd name="T21" fmla="*/ 126 h 154"/>
                <a:gd name="T22" fmla="*/ 8 w 135"/>
                <a:gd name="T23" fmla="*/ 109 h 154"/>
                <a:gd name="T24" fmla="*/ 19 w 135"/>
                <a:gd name="T25" fmla="*/ 107 h 154"/>
                <a:gd name="T26" fmla="*/ 48 w 135"/>
                <a:gd name="T27" fmla="*/ 80 h 154"/>
                <a:gd name="T28" fmla="*/ 54 w 135"/>
                <a:gd name="T29" fmla="*/ 60 h 154"/>
                <a:gd name="T30" fmla="*/ 69 w 135"/>
                <a:gd name="T31" fmla="*/ 21 h 154"/>
                <a:gd name="T32" fmla="*/ 104 w 135"/>
                <a:gd name="T33" fmla="*/ 0 h 154"/>
                <a:gd name="T34" fmla="*/ 117 w 135"/>
                <a:gd name="T35" fmla="*/ 2 h 154"/>
                <a:gd name="T36" fmla="*/ 125 w 135"/>
                <a:gd name="T37" fmla="*/ 5 h 154"/>
                <a:gd name="T38" fmla="*/ 134 w 135"/>
                <a:gd name="T39" fmla="*/ 19 h 154"/>
                <a:gd name="T40" fmla="*/ 135 w 135"/>
                <a:gd name="T41" fmla="*/ 36 h 154"/>
                <a:gd name="T42" fmla="*/ 112 w 135"/>
                <a:gd name="T43" fmla="*/ 36 h 154"/>
                <a:gd name="T44" fmla="*/ 104 w 135"/>
                <a:gd name="T45" fmla="*/ 35 h 154"/>
                <a:gd name="T46" fmla="*/ 100 w 135"/>
                <a:gd name="T47" fmla="*/ 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5" h="154">
                  <a:moveTo>
                    <a:pt x="100" y="42"/>
                  </a:moveTo>
                  <a:cubicBezTo>
                    <a:pt x="98" y="39"/>
                    <a:pt x="92" y="39"/>
                    <a:pt x="90" y="42"/>
                  </a:cubicBezTo>
                  <a:cubicBezTo>
                    <a:pt x="89" y="46"/>
                    <a:pt x="92" y="51"/>
                    <a:pt x="96" y="50"/>
                  </a:cubicBezTo>
                  <a:cubicBezTo>
                    <a:pt x="97" y="56"/>
                    <a:pt x="92" y="60"/>
                    <a:pt x="91" y="65"/>
                  </a:cubicBezTo>
                  <a:cubicBezTo>
                    <a:pt x="90" y="72"/>
                    <a:pt x="96" y="79"/>
                    <a:pt x="95" y="86"/>
                  </a:cubicBezTo>
                  <a:cubicBezTo>
                    <a:pt x="95" y="92"/>
                    <a:pt x="90" y="97"/>
                    <a:pt x="86" y="102"/>
                  </a:cubicBezTo>
                  <a:cubicBezTo>
                    <a:pt x="81" y="110"/>
                    <a:pt x="77" y="119"/>
                    <a:pt x="77" y="129"/>
                  </a:cubicBezTo>
                  <a:cubicBezTo>
                    <a:pt x="77" y="131"/>
                    <a:pt x="78" y="133"/>
                    <a:pt x="77" y="135"/>
                  </a:cubicBezTo>
                  <a:cubicBezTo>
                    <a:pt x="76" y="139"/>
                    <a:pt x="74" y="141"/>
                    <a:pt x="71" y="143"/>
                  </a:cubicBezTo>
                  <a:cubicBezTo>
                    <a:pt x="54" y="154"/>
                    <a:pt x="29" y="154"/>
                    <a:pt x="12" y="141"/>
                  </a:cubicBezTo>
                  <a:cubicBezTo>
                    <a:pt x="7" y="137"/>
                    <a:pt x="3" y="132"/>
                    <a:pt x="1" y="126"/>
                  </a:cubicBezTo>
                  <a:cubicBezTo>
                    <a:pt x="0" y="120"/>
                    <a:pt x="2" y="112"/>
                    <a:pt x="8" y="109"/>
                  </a:cubicBezTo>
                  <a:cubicBezTo>
                    <a:pt x="11" y="108"/>
                    <a:pt x="15" y="108"/>
                    <a:pt x="19" y="107"/>
                  </a:cubicBezTo>
                  <a:cubicBezTo>
                    <a:pt x="33" y="104"/>
                    <a:pt x="43" y="92"/>
                    <a:pt x="48" y="80"/>
                  </a:cubicBezTo>
                  <a:cubicBezTo>
                    <a:pt x="51" y="73"/>
                    <a:pt x="52" y="66"/>
                    <a:pt x="54" y="60"/>
                  </a:cubicBezTo>
                  <a:cubicBezTo>
                    <a:pt x="58" y="46"/>
                    <a:pt x="61" y="32"/>
                    <a:pt x="69" y="21"/>
                  </a:cubicBezTo>
                  <a:cubicBezTo>
                    <a:pt x="77" y="9"/>
                    <a:pt x="90" y="0"/>
                    <a:pt x="104" y="0"/>
                  </a:cubicBezTo>
                  <a:cubicBezTo>
                    <a:pt x="109" y="1"/>
                    <a:pt x="113" y="1"/>
                    <a:pt x="117" y="2"/>
                  </a:cubicBezTo>
                  <a:cubicBezTo>
                    <a:pt x="120" y="3"/>
                    <a:pt x="122" y="4"/>
                    <a:pt x="125" y="5"/>
                  </a:cubicBezTo>
                  <a:cubicBezTo>
                    <a:pt x="130" y="8"/>
                    <a:pt x="133" y="14"/>
                    <a:pt x="134" y="19"/>
                  </a:cubicBezTo>
                  <a:cubicBezTo>
                    <a:pt x="135" y="25"/>
                    <a:pt x="135" y="31"/>
                    <a:pt x="135" y="36"/>
                  </a:cubicBezTo>
                  <a:cubicBezTo>
                    <a:pt x="135" y="38"/>
                    <a:pt x="114" y="36"/>
                    <a:pt x="112" y="36"/>
                  </a:cubicBezTo>
                  <a:cubicBezTo>
                    <a:pt x="110" y="36"/>
                    <a:pt x="106" y="34"/>
                    <a:pt x="104" y="35"/>
                  </a:cubicBezTo>
                  <a:cubicBezTo>
                    <a:pt x="101" y="36"/>
                    <a:pt x="101" y="40"/>
                    <a:pt x="100" y="42"/>
                  </a:cubicBezTo>
                  <a:close/>
                </a:path>
              </a:pathLst>
            </a:custGeom>
            <a:solidFill>
              <a:srgbClr val="44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4" name="Freeform 422">
              <a:extLst>
                <a:ext uri="{FF2B5EF4-FFF2-40B4-BE49-F238E27FC236}">
                  <a16:creationId xmlns:a16="http://schemas.microsoft.com/office/drawing/2014/main" id="{943973E7-33D8-4DC4-AC5C-6EB211CA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187"/>
              <a:ext cx="79" cy="394"/>
            </a:xfrm>
            <a:custGeom>
              <a:avLst/>
              <a:gdLst>
                <a:gd name="T0" fmla="*/ 46 w 48"/>
                <a:gd name="T1" fmla="*/ 21 h 241"/>
                <a:gd name="T2" fmla="*/ 9 w 48"/>
                <a:gd name="T3" fmla="*/ 2 h 241"/>
                <a:gd name="T4" fmla="*/ 7 w 48"/>
                <a:gd name="T5" fmla="*/ 2 h 241"/>
                <a:gd name="T6" fmla="*/ 6 w 48"/>
                <a:gd name="T7" fmla="*/ 3 h 241"/>
                <a:gd name="T8" fmla="*/ 5 w 48"/>
                <a:gd name="T9" fmla="*/ 7 h 241"/>
                <a:gd name="T10" fmla="*/ 5 w 48"/>
                <a:gd name="T11" fmla="*/ 8 h 241"/>
                <a:gd name="T12" fmla="*/ 5 w 48"/>
                <a:gd name="T13" fmla="*/ 8 h 241"/>
                <a:gd name="T14" fmla="*/ 5 w 48"/>
                <a:gd name="T15" fmla="*/ 7 h 241"/>
                <a:gd name="T16" fmla="*/ 4 w 48"/>
                <a:gd name="T17" fmla="*/ 9 h 241"/>
                <a:gd name="T18" fmla="*/ 3 w 48"/>
                <a:gd name="T19" fmla="*/ 35 h 241"/>
                <a:gd name="T20" fmla="*/ 0 w 48"/>
                <a:gd name="T21" fmla="*/ 56 h 241"/>
                <a:gd name="T22" fmla="*/ 4 w 48"/>
                <a:gd name="T23" fmla="*/ 56 h 241"/>
                <a:gd name="T24" fmla="*/ 5 w 48"/>
                <a:gd name="T25" fmla="*/ 241 h 241"/>
                <a:gd name="T26" fmla="*/ 20 w 48"/>
                <a:gd name="T27" fmla="*/ 241 h 241"/>
                <a:gd name="T28" fmla="*/ 46 w 48"/>
                <a:gd name="T29" fmla="*/ 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241">
                  <a:moveTo>
                    <a:pt x="46" y="21"/>
                  </a:moveTo>
                  <a:cubicBezTo>
                    <a:pt x="46" y="21"/>
                    <a:pt x="47" y="0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5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11"/>
                    <a:pt x="4" y="10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8"/>
                    <a:pt x="5" y="9"/>
                    <a:pt x="4" y="9"/>
                  </a:cubicBezTo>
                  <a:cubicBezTo>
                    <a:pt x="3" y="18"/>
                    <a:pt x="4" y="26"/>
                    <a:pt x="3" y="35"/>
                  </a:cubicBezTo>
                  <a:cubicBezTo>
                    <a:pt x="2" y="42"/>
                    <a:pt x="1" y="49"/>
                    <a:pt x="0" y="56"/>
                  </a:cubicBezTo>
                  <a:cubicBezTo>
                    <a:pt x="1" y="56"/>
                    <a:pt x="3" y="56"/>
                    <a:pt x="4" y="56"/>
                  </a:cubicBezTo>
                  <a:cubicBezTo>
                    <a:pt x="6" y="57"/>
                    <a:pt x="8" y="230"/>
                    <a:pt x="5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0" y="241"/>
                    <a:pt x="48" y="63"/>
                    <a:pt x="46" y="2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5" name="Freeform 423">
              <a:extLst>
                <a:ext uri="{FF2B5EF4-FFF2-40B4-BE49-F238E27FC236}">
                  <a16:creationId xmlns:a16="http://schemas.microsoft.com/office/drawing/2014/main" id="{72DB4370-2BAF-4E35-8485-F3C85C8A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136"/>
              <a:ext cx="28" cy="26"/>
            </a:xfrm>
            <a:custGeom>
              <a:avLst/>
              <a:gdLst>
                <a:gd name="T0" fmla="*/ 4 w 17"/>
                <a:gd name="T1" fmla="*/ 14 h 16"/>
                <a:gd name="T2" fmla="*/ 2 w 17"/>
                <a:gd name="T3" fmla="*/ 12 h 16"/>
                <a:gd name="T4" fmla="*/ 0 w 17"/>
                <a:gd name="T5" fmla="*/ 6 h 16"/>
                <a:gd name="T6" fmla="*/ 1 w 17"/>
                <a:gd name="T7" fmla="*/ 4 h 16"/>
                <a:gd name="T8" fmla="*/ 4 w 17"/>
                <a:gd name="T9" fmla="*/ 4 h 16"/>
                <a:gd name="T10" fmla="*/ 4 w 17"/>
                <a:gd name="T11" fmla="*/ 2 h 16"/>
                <a:gd name="T12" fmla="*/ 6 w 17"/>
                <a:gd name="T13" fmla="*/ 0 h 16"/>
                <a:gd name="T14" fmla="*/ 7 w 17"/>
                <a:gd name="T15" fmla="*/ 5 h 16"/>
                <a:gd name="T16" fmla="*/ 13 w 17"/>
                <a:gd name="T17" fmla="*/ 7 h 16"/>
                <a:gd name="T18" fmla="*/ 16 w 17"/>
                <a:gd name="T19" fmla="*/ 11 h 16"/>
                <a:gd name="T20" fmla="*/ 13 w 17"/>
                <a:gd name="T21" fmla="*/ 16 h 16"/>
                <a:gd name="T22" fmla="*/ 4 w 1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6">
                  <a:moveTo>
                    <a:pt x="4" y="14"/>
                  </a:moveTo>
                  <a:cubicBezTo>
                    <a:pt x="3" y="13"/>
                    <a:pt x="2" y="13"/>
                    <a:pt x="2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3"/>
                    <a:pt x="3" y="5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9" y="6"/>
                    <a:pt x="11" y="6"/>
                    <a:pt x="13" y="7"/>
                  </a:cubicBezTo>
                  <a:cubicBezTo>
                    <a:pt x="14" y="8"/>
                    <a:pt x="15" y="10"/>
                    <a:pt x="16" y="11"/>
                  </a:cubicBezTo>
                  <a:cubicBezTo>
                    <a:pt x="17" y="13"/>
                    <a:pt x="16" y="16"/>
                    <a:pt x="13" y="16"/>
                  </a:cubicBezTo>
                  <a:cubicBezTo>
                    <a:pt x="10" y="16"/>
                    <a:pt x="7" y="15"/>
                    <a:pt x="4" y="14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6" name="Freeform 424">
              <a:extLst>
                <a:ext uri="{FF2B5EF4-FFF2-40B4-BE49-F238E27FC236}">
                  <a16:creationId xmlns:a16="http://schemas.microsoft.com/office/drawing/2014/main" id="{7CEAAC3F-39ED-4E6A-B4EA-8C04116C2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062"/>
              <a:ext cx="139" cy="143"/>
            </a:xfrm>
            <a:custGeom>
              <a:avLst/>
              <a:gdLst>
                <a:gd name="T0" fmla="*/ 67 w 85"/>
                <a:gd name="T1" fmla="*/ 67 h 87"/>
                <a:gd name="T2" fmla="*/ 55 w 85"/>
                <a:gd name="T3" fmla="*/ 85 h 87"/>
                <a:gd name="T4" fmla="*/ 40 w 85"/>
                <a:gd name="T5" fmla="*/ 84 h 87"/>
                <a:gd name="T6" fmla="*/ 12 w 85"/>
                <a:gd name="T7" fmla="*/ 72 h 87"/>
                <a:gd name="T8" fmla="*/ 1 w 85"/>
                <a:gd name="T9" fmla="*/ 57 h 87"/>
                <a:gd name="T10" fmla="*/ 2 w 85"/>
                <a:gd name="T11" fmla="*/ 55 h 87"/>
                <a:gd name="T12" fmla="*/ 9 w 85"/>
                <a:gd name="T13" fmla="*/ 56 h 87"/>
                <a:gd name="T14" fmla="*/ 40 w 85"/>
                <a:gd name="T15" fmla="*/ 68 h 87"/>
                <a:gd name="T16" fmla="*/ 45 w 85"/>
                <a:gd name="T17" fmla="*/ 67 h 87"/>
                <a:gd name="T18" fmla="*/ 50 w 85"/>
                <a:gd name="T19" fmla="*/ 58 h 87"/>
                <a:gd name="T20" fmla="*/ 57 w 85"/>
                <a:gd name="T21" fmla="*/ 14 h 87"/>
                <a:gd name="T22" fmla="*/ 59 w 85"/>
                <a:gd name="T23" fmla="*/ 6 h 87"/>
                <a:gd name="T24" fmla="*/ 71 w 85"/>
                <a:gd name="T25" fmla="*/ 0 h 87"/>
                <a:gd name="T26" fmla="*/ 77 w 85"/>
                <a:gd name="T27" fmla="*/ 29 h 87"/>
                <a:gd name="T28" fmla="*/ 67 w 85"/>
                <a:gd name="T29" fmla="*/ 6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7">
                  <a:moveTo>
                    <a:pt x="67" y="67"/>
                  </a:moveTo>
                  <a:cubicBezTo>
                    <a:pt x="65" y="74"/>
                    <a:pt x="62" y="83"/>
                    <a:pt x="55" y="85"/>
                  </a:cubicBezTo>
                  <a:cubicBezTo>
                    <a:pt x="50" y="87"/>
                    <a:pt x="45" y="86"/>
                    <a:pt x="40" y="84"/>
                  </a:cubicBezTo>
                  <a:cubicBezTo>
                    <a:pt x="30" y="81"/>
                    <a:pt x="21" y="77"/>
                    <a:pt x="12" y="72"/>
                  </a:cubicBezTo>
                  <a:cubicBezTo>
                    <a:pt x="6" y="69"/>
                    <a:pt x="0" y="64"/>
                    <a:pt x="1" y="57"/>
                  </a:cubicBezTo>
                  <a:cubicBezTo>
                    <a:pt x="1" y="56"/>
                    <a:pt x="2" y="55"/>
                    <a:pt x="2" y="55"/>
                  </a:cubicBezTo>
                  <a:cubicBezTo>
                    <a:pt x="4" y="53"/>
                    <a:pt x="7" y="55"/>
                    <a:pt x="9" y="56"/>
                  </a:cubicBezTo>
                  <a:cubicBezTo>
                    <a:pt x="18" y="63"/>
                    <a:pt x="29" y="67"/>
                    <a:pt x="40" y="68"/>
                  </a:cubicBezTo>
                  <a:cubicBezTo>
                    <a:pt x="42" y="68"/>
                    <a:pt x="43" y="68"/>
                    <a:pt x="45" y="67"/>
                  </a:cubicBezTo>
                  <a:cubicBezTo>
                    <a:pt x="48" y="66"/>
                    <a:pt x="50" y="62"/>
                    <a:pt x="50" y="58"/>
                  </a:cubicBezTo>
                  <a:cubicBezTo>
                    <a:pt x="53" y="44"/>
                    <a:pt x="56" y="29"/>
                    <a:pt x="57" y="14"/>
                  </a:cubicBezTo>
                  <a:cubicBezTo>
                    <a:pt x="58" y="12"/>
                    <a:pt x="58" y="9"/>
                    <a:pt x="59" y="6"/>
                  </a:cubicBezTo>
                  <a:cubicBezTo>
                    <a:pt x="62" y="2"/>
                    <a:pt x="66" y="0"/>
                    <a:pt x="71" y="0"/>
                  </a:cubicBezTo>
                  <a:cubicBezTo>
                    <a:pt x="85" y="2"/>
                    <a:pt x="79" y="20"/>
                    <a:pt x="77" y="29"/>
                  </a:cubicBezTo>
                  <a:cubicBezTo>
                    <a:pt x="74" y="42"/>
                    <a:pt x="71" y="54"/>
                    <a:pt x="67" y="67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7" name="Freeform 425">
              <a:extLst>
                <a:ext uri="{FF2B5EF4-FFF2-40B4-BE49-F238E27FC236}">
                  <a16:creationId xmlns:a16="http://schemas.microsoft.com/office/drawing/2014/main" id="{B56B53EF-09A5-4FA9-8BA0-DA62C003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213"/>
              <a:ext cx="141" cy="209"/>
            </a:xfrm>
            <a:custGeom>
              <a:avLst/>
              <a:gdLst>
                <a:gd name="T0" fmla="*/ 1 w 86"/>
                <a:gd name="T1" fmla="*/ 68 h 128"/>
                <a:gd name="T2" fmla="*/ 2 w 86"/>
                <a:gd name="T3" fmla="*/ 88 h 128"/>
                <a:gd name="T4" fmla="*/ 5 w 86"/>
                <a:gd name="T5" fmla="*/ 118 h 128"/>
                <a:gd name="T6" fmla="*/ 7 w 86"/>
                <a:gd name="T7" fmla="*/ 127 h 128"/>
                <a:gd name="T8" fmla="*/ 8 w 86"/>
                <a:gd name="T9" fmla="*/ 128 h 128"/>
                <a:gd name="T10" fmla="*/ 10 w 86"/>
                <a:gd name="T11" fmla="*/ 126 h 128"/>
                <a:gd name="T12" fmla="*/ 28 w 86"/>
                <a:gd name="T13" fmla="*/ 90 h 128"/>
                <a:gd name="T14" fmla="*/ 35 w 86"/>
                <a:gd name="T15" fmla="*/ 83 h 128"/>
                <a:gd name="T16" fmla="*/ 42 w 86"/>
                <a:gd name="T17" fmla="*/ 81 h 128"/>
                <a:gd name="T18" fmla="*/ 57 w 86"/>
                <a:gd name="T19" fmla="*/ 77 h 128"/>
                <a:gd name="T20" fmla="*/ 65 w 86"/>
                <a:gd name="T21" fmla="*/ 73 h 128"/>
                <a:gd name="T22" fmla="*/ 69 w 86"/>
                <a:gd name="T23" fmla="*/ 68 h 128"/>
                <a:gd name="T24" fmla="*/ 83 w 86"/>
                <a:gd name="T25" fmla="*/ 35 h 128"/>
                <a:gd name="T26" fmla="*/ 86 w 86"/>
                <a:gd name="T27" fmla="*/ 9 h 128"/>
                <a:gd name="T28" fmla="*/ 85 w 86"/>
                <a:gd name="T29" fmla="*/ 7 h 128"/>
                <a:gd name="T30" fmla="*/ 83 w 86"/>
                <a:gd name="T31" fmla="*/ 4 h 128"/>
                <a:gd name="T32" fmla="*/ 70 w 86"/>
                <a:gd name="T33" fmla="*/ 1 h 128"/>
                <a:gd name="T34" fmla="*/ 19 w 86"/>
                <a:gd name="T35" fmla="*/ 5 h 128"/>
                <a:gd name="T36" fmla="*/ 3 w 86"/>
                <a:gd name="T37" fmla="*/ 13 h 128"/>
                <a:gd name="T38" fmla="*/ 1 w 86"/>
                <a:gd name="T39" fmla="*/ 37 h 128"/>
                <a:gd name="T40" fmla="*/ 1 w 86"/>
                <a:gd name="T4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128">
                  <a:moveTo>
                    <a:pt x="1" y="68"/>
                  </a:moveTo>
                  <a:cubicBezTo>
                    <a:pt x="1" y="75"/>
                    <a:pt x="2" y="81"/>
                    <a:pt x="2" y="88"/>
                  </a:cubicBezTo>
                  <a:cubicBezTo>
                    <a:pt x="3" y="98"/>
                    <a:pt x="4" y="108"/>
                    <a:pt x="5" y="118"/>
                  </a:cubicBezTo>
                  <a:cubicBezTo>
                    <a:pt x="5" y="121"/>
                    <a:pt x="5" y="124"/>
                    <a:pt x="7" y="127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9" y="128"/>
                    <a:pt x="10" y="127"/>
                    <a:pt x="10" y="126"/>
                  </a:cubicBezTo>
                  <a:cubicBezTo>
                    <a:pt x="14" y="113"/>
                    <a:pt x="20" y="101"/>
                    <a:pt x="28" y="90"/>
                  </a:cubicBezTo>
                  <a:cubicBezTo>
                    <a:pt x="30" y="88"/>
                    <a:pt x="32" y="85"/>
                    <a:pt x="35" y="83"/>
                  </a:cubicBezTo>
                  <a:cubicBezTo>
                    <a:pt x="37" y="82"/>
                    <a:pt x="40" y="81"/>
                    <a:pt x="42" y="81"/>
                  </a:cubicBezTo>
                  <a:cubicBezTo>
                    <a:pt x="47" y="79"/>
                    <a:pt x="52" y="78"/>
                    <a:pt x="57" y="77"/>
                  </a:cubicBezTo>
                  <a:cubicBezTo>
                    <a:pt x="60" y="76"/>
                    <a:pt x="63" y="75"/>
                    <a:pt x="65" y="73"/>
                  </a:cubicBezTo>
                  <a:cubicBezTo>
                    <a:pt x="67" y="72"/>
                    <a:pt x="68" y="70"/>
                    <a:pt x="69" y="68"/>
                  </a:cubicBezTo>
                  <a:cubicBezTo>
                    <a:pt x="75" y="57"/>
                    <a:pt x="80" y="47"/>
                    <a:pt x="83" y="35"/>
                  </a:cubicBezTo>
                  <a:cubicBezTo>
                    <a:pt x="85" y="27"/>
                    <a:pt x="86" y="18"/>
                    <a:pt x="86" y="9"/>
                  </a:cubicBezTo>
                  <a:cubicBezTo>
                    <a:pt x="86" y="8"/>
                    <a:pt x="85" y="7"/>
                    <a:pt x="85" y="7"/>
                  </a:cubicBezTo>
                  <a:cubicBezTo>
                    <a:pt x="85" y="6"/>
                    <a:pt x="84" y="5"/>
                    <a:pt x="83" y="4"/>
                  </a:cubicBezTo>
                  <a:cubicBezTo>
                    <a:pt x="79" y="2"/>
                    <a:pt x="74" y="1"/>
                    <a:pt x="70" y="1"/>
                  </a:cubicBezTo>
                  <a:cubicBezTo>
                    <a:pt x="53" y="1"/>
                    <a:pt x="36" y="0"/>
                    <a:pt x="19" y="5"/>
                  </a:cubicBezTo>
                  <a:cubicBezTo>
                    <a:pt x="14" y="6"/>
                    <a:pt x="6" y="7"/>
                    <a:pt x="3" y="13"/>
                  </a:cubicBezTo>
                  <a:cubicBezTo>
                    <a:pt x="0" y="19"/>
                    <a:pt x="1" y="30"/>
                    <a:pt x="1" y="37"/>
                  </a:cubicBezTo>
                  <a:cubicBezTo>
                    <a:pt x="1" y="47"/>
                    <a:pt x="1" y="58"/>
                    <a:pt x="1" y="6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8" name="Freeform 426">
              <a:extLst>
                <a:ext uri="{FF2B5EF4-FFF2-40B4-BE49-F238E27FC236}">
                  <a16:creationId xmlns:a16="http://schemas.microsoft.com/office/drawing/2014/main" id="{3312936F-8A45-4D2E-995F-A7D14B1ED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296"/>
              <a:ext cx="65" cy="286"/>
            </a:xfrm>
            <a:custGeom>
              <a:avLst/>
              <a:gdLst>
                <a:gd name="T0" fmla="*/ 31 w 40"/>
                <a:gd name="T1" fmla="*/ 5 h 175"/>
                <a:gd name="T2" fmla="*/ 3 w 40"/>
                <a:gd name="T3" fmla="*/ 2 h 175"/>
                <a:gd name="T4" fmla="*/ 5 w 40"/>
                <a:gd name="T5" fmla="*/ 3 h 175"/>
                <a:gd name="T6" fmla="*/ 7 w 40"/>
                <a:gd name="T7" fmla="*/ 122 h 175"/>
                <a:gd name="T8" fmla="*/ 8 w 40"/>
                <a:gd name="T9" fmla="*/ 173 h 175"/>
                <a:gd name="T10" fmla="*/ 22 w 40"/>
                <a:gd name="T11" fmla="*/ 175 h 175"/>
                <a:gd name="T12" fmla="*/ 39 w 40"/>
                <a:gd name="T13" fmla="*/ 15 h 175"/>
                <a:gd name="T14" fmla="*/ 37 w 40"/>
                <a:gd name="T15" fmla="*/ 7 h 175"/>
                <a:gd name="T16" fmla="*/ 31 w 40"/>
                <a:gd name="T17" fmla="*/ 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75">
                  <a:moveTo>
                    <a:pt x="31" y="5"/>
                  </a:moveTo>
                  <a:cubicBezTo>
                    <a:pt x="22" y="4"/>
                    <a:pt x="13" y="3"/>
                    <a:pt x="3" y="2"/>
                  </a:cubicBezTo>
                  <a:cubicBezTo>
                    <a:pt x="3" y="0"/>
                    <a:pt x="5" y="2"/>
                    <a:pt x="5" y="3"/>
                  </a:cubicBezTo>
                  <a:cubicBezTo>
                    <a:pt x="0" y="42"/>
                    <a:pt x="3" y="82"/>
                    <a:pt x="7" y="122"/>
                  </a:cubicBezTo>
                  <a:cubicBezTo>
                    <a:pt x="9" y="139"/>
                    <a:pt x="9" y="156"/>
                    <a:pt x="8" y="173"/>
                  </a:cubicBezTo>
                  <a:cubicBezTo>
                    <a:pt x="11" y="174"/>
                    <a:pt x="18" y="174"/>
                    <a:pt x="22" y="175"/>
                  </a:cubicBezTo>
                  <a:cubicBezTo>
                    <a:pt x="29" y="122"/>
                    <a:pt x="32" y="68"/>
                    <a:pt x="39" y="15"/>
                  </a:cubicBezTo>
                  <a:cubicBezTo>
                    <a:pt x="39" y="12"/>
                    <a:pt x="40" y="9"/>
                    <a:pt x="37" y="7"/>
                  </a:cubicBezTo>
                  <a:cubicBezTo>
                    <a:pt x="36" y="6"/>
                    <a:pt x="34" y="5"/>
                    <a:pt x="31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59" name="Freeform 427">
              <a:extLst>
                <a:ext uri="{FF2B5EF4-FFF2-40B4-BE49-F238E27FC236}">
                  <a16:creationId xmlns:a16="http://schemas.microsoft.com/office/drawing/2014/main" id="{450AFA35-62A7-4AAB-A901-F2EBDDB81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925"/>
              <a:ext cx="73" cy="93"/>
            </a:xfrm>
            <a:custGeom>
              <a:avLst/>
              <a:gdLst>
                <a:gd name="T0" fmla="*/ 26 w 45"/>
                <a:gd name="T1" fmla="*/ 57 h 57"/>
                <a:gd name="T2" fmla="*/ 44 w 45"/>
                <a:gd name="T3" fmla="*/ 53 h 57"/>
                <a:gd name="T4" fmla="*/ 45 w 45"/>
                <a:gd name="T5" fmla="*/ 37 h 57"/>
                <a:gd name="T6" fmla="*/ 41 w 45"/>
                <a:gd name="T7" fmla="*/ 17 h 57"/>
                <a:gd name="T8" fmla="*/ 34 w 45"/>
                <a:gd name="T9" fmla="*/ 2 h 57"/>
                <a:gd name="T10" fmla="*/ 31 w 45"/>
                <a:gd name="T11" fmla="*/ 0 h 57"/>
                <a:gd name="T12" fmla="*/ 28 w 45"/>
                <a:gd name="T13" fmla="*/ 0 h 57"/>
                <a:gd name="T14" fmla="*/ 2 w 45"/>
                <a:gd name="T15" fmla="*/ 7 h 57"/>
                <a:gd name="T16" fmla="*/ 0 w 45"/>
                <a:gd name="T17" fmla="*/ 8 h 57"/>
                <a:gd name="T18" fmla="*/ 0 w 45"/>
                <a:gd name="T19" fmla="*/ 10 h 57"/>
                <a:gd name="T20" fmla="*/ 13 w 45"/>
                <a:gd name="T21" fmla="*/ 55 h 57"/>
                <a:gd name="T22" fmla="*/ 26 w 45"/>
                <a:gd name="T2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26" y="57"/>
                  </a:moveTo>
                  <a:cubicBezTo>
                    <a:pt x="32" y="55"/>
                    <a:pt x="38" y="54"/>
                    <a:pt x="44" y="53"/>
                  </a:cubicBezTo>
                  <a:cubicBezTo>
                    <a:pt x="42" y="48"/>
                    <a:pt x="44" y="43"/>
                    <a:pt x="45" y="37"/>
                  </a:cubicBezTo>
                  <a:cubicBezTo>
                    <a:pt x="45" y="30"/>
                    <a:pt x="43" y="24"/>
                    <a:pt x="41" y="17"/>
                  </a:cubicBezTo>
                  <a:cubicBezTo>
                    <a:pt x="39" y="11"/>
                    <a:pt x="37" y="6"/>
                    <a:pt x="34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19" y="2"/>
                    <a:pt x="10" y="3"/>
                    <a:pt x="2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26"/>
                    <a:pt x="5" y="41"/>
                    <a:pt x="13" y="55"/>
                  </a:cubicBezTo>
                  <a:cubicBezTo>
                    <a:pt x="17" y="56"/>
                    <a:pt x="22" y="57"/>
                    <a:pt x="26" y="57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0" name="Freeform 428">
              <a:extLst>
                <a:ext uri="{FF2B5EF4-FFF2-40B4-BE49-F238E27FC236}">
                  <a16:creationId xmlns:a16="http://schemas.microsoft.com/office/drawing/2014/main" id="{988E6BD1-8BF6-42EF-8735-FAD7FF5A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012"/>
              <a:ext cx="144" cy="235"/>
            </a:xfrm>
            <a:custGeom>
              <a:avLst/>
              <a:gdLst>
                <a:gd name="T0" fmla="*/ 80 w 88"/>
                <a:gd name="T1" fmla="*/ 136 h 144"/>
                <a:gd name="T2" fmla="*/ 80 w 88"/>
                <a:gd name="T3" fmla="*/ 136 h 144"/>
                <a:gd name="T4" fmla="*/ 81 w 88"/>
                <a:gd name="T5" fmla="*/ 136 h 144"/>
                <a:gd name="T6" fmla="*/ 81 w 88"/>
                <a:gd name="T7" fmla="*/ 135 h 144"/>
                <a:gd name="T8" fmla="*/ 86 w 88"/>
                <a:gd name="T9" fmla="*/ 127 h 144"/>
                <a:gd name="T10" fmla="*/ 74 w 88"/>
                <a:gd name="T11" fmla="*/ 29 h 144"/>
                <a:gd name="T12" fmla="*/ 55 w 88"/>
                <a:gd name="T13" fmla="*/ 1 h 144"/>
                <a:gd name="T14" fmla="*/ 53 w 88"/>
                <a:gd name="T15" fmla="*/ 0 h 144"/>
                <a:gd name="T16" fmla="*/ 50 w 88"/>
                <a:gd name="T17" fmla="*/ 0 h 144"/>
                <a:gd name="T18" fmla="*/ 30 w 88"/>
                <a:gd name="T19" fmla="*/ 6 h 144"/>
                <a:gd name="T20" fmla="*/ 26 w 88"/>
                <a:gd name="T21" fmla="*/ 7 h 144"/>
                <a:gd name="T22" fmla="*/ 22 w 88"/>
                <a:gd name="T23" fmla="*/ 7 h 144"/>
                <a:gd name="T24" fmla="*/ 10 w 88"/>
                <a:gd name="T25" fmla="*/ 12 h 144"/>
                <a:gd name="T26" fmla="*/ 8 w 88"/>
                <a:gd name="T27" fmla="*/ 30 h 144"/>
                <a:gd name="T28" fmla="*/ 5 w 88"/>
                <a:gd name="T29" fmla="*/ 74 h 144"/>
                <a:gd name="T30" fmla="*/ 2 w 88"/>
                <a:gd name="T31" fmla="*/ 117 h 144"/>
                <a:gd name="T32" fmla="*/ 0 w 88"/>
                <a:gd name="T33" fmla="*/ 130 h 144"/>
                <a:gd name="T34" fmla="*/ 0 w 88"/>
                <a:gd name="T35" fmla="*/ 130 h 144"/>
                <a:gd name="T36" fmla="*/ 3 w 88"/>
                <a:gd name="T37" fmla="*/ 135 h 144"/>
                <a:gd name="T38" fmla="*/ 4 w 88"/>
                <a:gd name="T39" fmla="*/ 136 h 144"/>
                <a:gd name="T40" fmla="*/ 4 w 88"/>
                <a:gd name="T41" fmla="*/ 136 h 144"/>
                <a:gd name="T42" fmla="*/ 8 w 88"/>
                <a:gd name="T43" fmla="*/ 140 h 144"/>
                <a:gd name="T44" fmla="*/ 8 w 88"/>
                <a:gd name="T45" fmla="*/ 140 h 144"/>
                <a:gd name="T46" fmla="*/ 9 w 88"/>
                <a:gd name="T47" fmla="*/ 140 h 144"/>
                <a:gd name="T48" fmla="*/ 13 w 88"/>
                <a:gd name="T49" fmla="*/ 143 h 144"/>
                <a:gd name="T50" fmla="*/ 15 w 88"/>
                <a:gd name="T51" fmla="*/ 144 h 144"/>
                <a:gd name="T52" fmla="*/ 15 w 88"/>
                <a:gd name="T53" fmla="*/ 144 h 144"/>
                <a:gd name="T54" fmla="*/ 76 w 88"/>
                <a:gd name="T55" fmla="*/ 139 h 144"/>
                <a:gd name="T56" fmla="*/ 80 w 88"/>
                <a:gd name="T57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8" h="144">
                  <a:moveTo>
                    <a:pt x="80" y="136"/>
                  </a:moveTo>
                  <a:cubicBezTo>
                    <a:pt x="80" y="136"/>
                    <a:pt x="80" y="136"/>
                    <a:pt x="80" y="136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1" y="135"/>
                    <a:pt x="81" y="135"/>
                    <a:pt x="81" y="135"/>
                  </a:cubicBezTo>
                  <a:cubicBezTo>
                    <a:pt x="83" y="133"/>
                    <a:pt x="84" y="130"/>
                    <a:pt x="86" y="127"/>
                  </a:cubicBezTo>
                  <a:cubicBezTo>
                    <a:pt x="88" y="94"/>
                    <a:pt x="84" y="61"/>
                    <a:pt x="74" y="29"/>
                  </a:cubicBezTo>
                  <a:cubicBezTo>
                    <a:pt x="70" y="19"/>
                    <a:pt x="67" y="8"/>
                    <a:pt x="55" y="1"/>
                  </a:cubicBezTo>
                  <a:cubicBezTo>
                    <a:pt x="54" y="0"/>
                    <a:pt x="54" y="0"/>
                    <a:pt x="53" y="0"/>
                  </a:cubicBezTo>
                  <a:cubicBezTo>
                    <a:pt x="52" y="0"/>
                    <a:pt x="51" y="0"/>
                    <a:pt x="50" y="0"/>
                  </a:cubicBezTo>
                  <a:cubicBezTo>
                    <a:pt x="43" y="2"/>
                    <a:pt x="37" y="4"/>
                    <a:pt x="30" y="6"/>
                  </a:cubicBezTo>
                  <a:cubicBezTo>
                    <a:pt x="29" y="6"/>
                    <a:pt x="28" y="6"/>
                    <a:pt x="26" y="7"/>
                  </a:cubicBezTo>
                  <a:cubicBezTo>
                    <a:pt x="25" y="7"/>
                    <a:pt x="24" y="7"/>
                    <a:pt x="22" y="7"/>
                  </a:cubicBezTo>
                  <a:cubicBezTo>
                    <a:pt x="20" y="8"/>
                    <a:pt x="10" y="10"/>
                    <a:pt x="10" y="12"/>
                  </a:cubicBezTo>
                  <a:cubicBezTo>
                    <a:pt x="9" y="18"/>
                    <a:pt x="8" y="24"/>
                    <a:pt x="8" y="30"/>
                  </a:cubicBezTo>
                  <a:cubicBezTo>
                    <a:pt x="6" y="45"/>
                    <a:pt x="5" y="59"/>
                    <a:pt x="5" y="74"/>
                  </a:cubicBezTo>
                  <a:cubicBezTo>
                    <a:pt x="6" y="88"/>
                    <a:pt x="4" y="103"/>
                    <a:pt x="2" y="117"/>
                  </a:cubicBezTo>
                  <a:cubicBezTo>
                    <a:pt x="2" y="118"/>
                    <a:pt x="1" y="124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2"/>
                    <a:pt x="2" y="134"/>
                    <a:pt x="3" y="135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4" y="136"/>
                    <a:pt x="4" y="136"/>
                    <a:pt x="4" y="136"/>
                  </a:cubicBezTo>
                  <a:cubicBezTo>
                    <a:pt x="5" y="137"/>
                    <a:pt x="6" y="138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6" y="138"/>
                    <a:pt x="8" y="140"/>
                    <a:pt x="9" y="140"/>
                  </a:cubicBezTo>
                  <a:cubicBezTo>
                    <a:pt x="10" y="141"/>
                    <a:pt x="11" y="142"/>
                    <a:pt x="13" y="143"/>
                  </a:cubicBezTo>
                  <a:cubicBezTo>
                    <a:pt x="13" y="143"/>
                    <a:pt x="15" y="144"/>
                    <a:pt x="15" y="144"/>
                  </a:cubicBezTo>
                  <a:cubicBezTo>
                    <a:pt x="15" y="144"/>
                    <a:pt x="15" y="144"/>
                    <a:pt x="15" y="144"/>
                  </a:cubicBezTo>
                  <a:cubicBezTo>
                    <a:pt x="36" y="143"/>
                    <a:pt x="56" y="141"/>
                    <a:pt x="76" y="139"/>
                  </a:cubicBezTo>
                  <a:cubicBezTo>
                    <a:pt x="78" y="138"/>
                    <a:pt x="79" y="137"/>
                    <a:pt x="80" y="136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1" name="Freeform 429">
              <a:extLst>
                <a:ext uri="{FF2B5EF4-FFF2-40B4-BE49-F238E27FC236}">
                  <a16:creationId xmlns:a16="http://schemas.microsoft.com/office/drawing/2014/main" id="{203F1E06-BF4E-444B-B189-63464D93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041"/>
              <a:ext cx="20" cy="101"/>
            </a:xfrm>
            <a:custGeom>
              <a:avLst/>
              <a:gdLst>
                <a:gd name="T0" fmla="*/ 8 w 12"/>
                <a:gd name="T1" fmla="*/ 8 h 62"/>
                <a:gd name="T2" fmla="*/ 8 w 12"/>
                <a:gd name="T3" fmla="*/ 8 h 62"/>
                <a:gd name="T4" fmla="*/ 10 w 12"/>
                <a:gd name="T5" fmla="*/ 4 h 62"/>
                <a:gd name="T6" fmla="*/ 11 w 12"/>
                <a:gd name="T7" fmla="*/ 1 h 62"/>
                <a:gd name="T8" fmla="*/ 11 w 12"/>
                <a:gd name="T9" fmla="*/ 1 h 62"/>
                <a:gd name="T10" fmla="*/ 11 w 12"/>
                <a:gd name="T11" fmla="*/ 1 h 62"/>
                <a:gd name="T12" fmla="*/ 6 w 12"/>
                <a:gd name="T13" fmla="*/ 0 h 62"/>
                <a:gd name="T14" fmla="*/ 3 w 12"/>
                <a:gd name="T15" fmla="*/ 1 h 62"/>
                <a:gd name="T16" fmla="*/ 3 w 12"/>
                <a:gd name="T17" fmla="*/ 3 h 62"/>
                <a:gd name="T18" fmla="*/ 5 w 12"/>
                <a:gd name="T19" fmla="*/ 7 h 62"/>
                <a:gd name="T20" fmla="*/ 5 w 12"/>
                <a:gd name="T21" fmla="*/ 10 h 62"/>
                <a:gd name="T22" fmla="*/ 4 w 12"/>
                <a:gd name="T23" fmla="*/ 16 h 62"/>
                <a:gd name="T24" fmla="*/ 3 w 12"/>
                <a:gd name="T25" fmla="*/ 28 h 62"/>
                <a:gd name="T26" fmla="*/ 0 w 12"/>
                <a:gd name="T27" fmla="*/ 52 h 62"/>
                <a:gd name="T28" fmla="*/ 0 w 12"/>
                <a:gd name="T29" fmla="*/ 56 h 62"/>
                <a:gd name="T30" fmla="*/ 5 w 12"/>
                <a:gd name="T31" fmla="*/ 62 h 62"/>
                <a:gd name="T32" fmla="*/ 9 w 12"/>
                <a:gd name="T33" fmla="*/ 56 h 62"/>
                <a:gd name="T34" fmla="*/ 11 w 12"/>
                <a:gd name="T35" fmla="*/ 54 h 62"/>
                <a:gd name="T36" fmla="*/ 12 w 12"/>
                <a:gd name="T37" fmla="*/ 51 h 62"/>
                <a:gd name="T38" fmla="*/ 8 w 12"/>
                <a:gd name="T3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62"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10" y="5"/>
                    <a:pt x="10" y="4"/>
                  </a:cubicBezTo>
                  <a:cubicBezTo>
                    <a:pt x="11" y="3"/>
                    <a:pt x="12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5" y="12"/>
                    <a:pt x="5" y="14"/>
                    <a:pt x="4" y="16"/>
                  </a:cubicBezTo>
                  <a:cubicBezTo>
                    <a:pt x="4" y="20"/>
                    <a:pt x="3" y="24"/>
                    <a:pt x="3" y="28"/>
                  </a:cubicBezTo>
                  <a:cubicBezTo>
                    <a:pt x="1" y="36"/>
                    <a:pt x="1" y="44"/>
                    <a:pt x="0" y="52"/>
                  </a:cubicBezTo>
                  <a:cubicBezTo>
                    <a:pt x="0" y="54"/>
                    <a:pt x="0" y="55"/>
                    <a:pt x="0" y="56"/>
                  </a:cubicBezTo>
                  <a:cubicBezTo>
                    <a:pt x="1" y="58"/>
                    <a:pt x="3" y="60"/>
                    <a:pt x="5" y="62"/>
                  </a:cubicBezTo>
                  <a:cubicBezTo>
                    <a:pt x="6" y="59"/>
                    <a:pt x="7" y="57"/>
                    <a:pt x="9" y="56"/>
                  </a:cubicBezTo>
                  <a:cubicBezTo>
                    <a:pt x="10" y="55"/>
                    <a:pt x="11" y="55"/>
                    <a:pt x="11" y="54"/>
                  </a:cubicBezTo>
                  <a:cubicBezTo>
                    <a:pt x="12" y="53"/>
                    <a:pt x="12" y="52"/>
                    <a:pt x="12" y="51"/>
                  </a:cubicBezTo>
                  <a:cubicBezTo>
                    <a:pt x="12" y="37"/>
                    <a:pt x="7" y="23"/>
                    <a:pt x="8" y="8"/>
                  </a:cubicBezTo>
                  <a:close/>
                </a:path>
              </a:pathLst>
            </a:custGeom>
            <a:solidFill>
              <a:srgbClr val="455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2" name="Freeform 430">
              <a:extLst>
                <a:ext uri="{FF2B5EF4-FFF2-40B4-BE49-F238E27FC236}">
                  <a16:creationId xmlns:a16="http://schemas.microsoft.com/office/drawing/2014/main" id="{B76AA9B9-CDC9-4C1C-A122-B32CED585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577"/>
              <a:ext cx="63" cy="27"/>
            </a:xfrm>
            <a:custGeom>
              <a:avLst/>
              <a:gdLst>
                <a:gd name="T0" fmla="*/ 25 w 39"/>
                <a:gd name="T1" fmla="*/ 0 h 16"/>
                <a:gd name="T2" fmla="*/ 24 w 39"/>
                <a:gd name="T3" fmla="*/ 0 h 16"/>
                <a:gd name="T4" fmla="*/ 23 w 39"/>
                <a:gd name="T5" fmla="*/ 0 h 16"/>
                <a:gd name="T6" fmla="*/ 21 w 39"/>
                <a:gd name="T7" fmla="*/ 3 h 16"/>
                <a:gd name="T8" fmla="*/ 20 w 39"/>
                <a:gd name="T9" fmla="*/ 6 h 16"/>
                <a:gd name="T10" fmla="*/ 17 w 39"/>
                <a:gd name="T11" fmla="*/ 8 h 16"/>
                <a:gd name="T12" fmla="*/ 6 w 39"/>
                <a:gd name="T13" fmla="*/ 10 h 16"/>
                <a:gd name="T14" fmla="*/ 3 w 39"/>
                <a:gd name="T15" fmla="*/ 11 h 16"/>
                <a:gd name="T16" fmla="*/ 1 w 39"/>
                <a:gd name="T17" fmla="*/ 15 h 16"/>
                <a:gd name="T18" fmla="*/ 1 w 39"/>
                <a:gd name="T19" fmla="*/ 16 h 16"/>
                <a:gd name="T20" fmla="*/ 2 w 39"/>
                <a:gd name="T21" fmla="*/ 16 h 16"/>
                <a:gd name="T22" fmla="*/ 29 w 39"/>
                <a:gd name="T23" fmla="*/ 16 h 16"/>
                <a:gd name="T24" fmla="*/ 37 w 39"/>
                <a:gd name="T25" fmla="*/ 15 h 16"/>
                <a:gd name="T26" fmla="*/ 37 w 39"/>
                <a:gd name="T27" fmla="*/ 15 h 16"/>
                <a:gd name="T28" fmla="*/ 38 w 39"/>
                <a:gd name="T29" fmla="*/ 14 h 16"/>
                <a:gd name="T30" fmla="*/ 39 w 39"/>
                <a:gd name="T31" fmla="*/ 3 h 16"/>
                <a:gd name="T32" fmla="*/ 37 w 39"/>
                <a:gd name="T33" fmla="*/ 0 h 16"/>
                <a:gd name="T34" fmla="*/ 34 w 39"/>
                <a:gd name="T35" fmla="*/ 0 h 16"/>
                <a:gd name="T36" fmla="*/ 25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2"/>
                    <a:pt x="21" y="3"/>
                  </a:cubicBezTo>
                  <a:cubicBezTo>
                    <a:pt x="21" y="4"/>
                    <a:pt x="21" y="5"/>
                    <a:pt x="20" y="6"/>
                  </a:cubicBezTo>
                  <a:cubicBezTo>
                    <a:pt x="20" y="7"/>
                    <a:pt x="18" y="7"/>
                    <a:pt x="17" y="8"/>
                  </a:cubicBezTo>
                  <a:cubicBezTo>
                    <a:pt x="13" y="9"/>
                    <a:pt x="10" y="10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13" y="16"/>
                    <a:pt x="18" y="16"/>
                    <a:pt x="29" y="16"/>
                  </a:cubicBezTo>
                  <a:cubicBezTo>
                    <a:pt x="31" y="16"/>
                    <a:pt x="34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1"/>
                    <a:pt x="39" y="7"/>
                    <a:pt x="39" y="3"/>
                  </a:cubicBezTo>
                  <a:cubicBezTo>
                    <a:pt x="39" y="1"/>
                    <a:pt x="39" y="0"/>
                    <a:pt x="37" y="0"/>
                  </a:cubicBezTo>
                  <a:cubicBezTo>
                    <a:pt x="34" y="0"/>
                    <a:pt x="37" y="0"/>
                    <a:pt x="34" y="0"/>
                  </a:cubicBezTo>
                  <a:cubicBezTo>
                    <a:pt x="31" y="0"/>
                    <a:pt x="28" y="0"/>
                    <a:pt x="2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3" name="Freeform 431">
              <a:extLst>
                <a:ext uri="{FF2B5EF4-FFF2-40B4-BE49-F238E27FC236}">
                  <a16:creationId xmlns:a16="http://schemas.microsoft.com/office/drawing/2014/main" id="{71A794E9-BD73-4EC0-9556-ECA24D8E1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904"/>
              <a:ext cx="108" cy="111"/>
            </a:xfrm>
            <a:custGeom>
              <a:avLst/>
              <a:gdLst>
                <a:gd name="T0" fmla="*/ 66 w 66"/>
                <a:gd name="T1" fmla="*/ 32 h 68"/>
                <a:gd name="T2" fmla="*/ 62 w 66"/>
                <a:gd name="T3" fmla="*/ 23 h 68"/>
                <a:gd name="T4" fmla="*/ 54 w 66"/>
                <a:gd name="T5" fmla="*/ 9 h 68"/>
                <a:gd name="T6" fmla="*/ 40 w 66"/>
                <a:gd name="T7" fmla="*/ 0 h 68"/>
                <a:gd name="T8" fmla="*/ 33 w 66"/>
                <a:gd name="T9" fmla="*/ 1 h 68"/>
                <a:gd name="T10" fmla="*/ 5 w 66"/>
                <a:gd name="T11" fmla="*/ 11 h 68"/>
                <a:gd name="T12" fmla="*/ 2 w 66"/>
                <a:gd name="T13" fmla="*/ 13 h 68"/>
                <a:gd name="T14" fmla="*/ 1 w 66"/>
                <a:gd name="T15" fmla="*/ 16 h 68"/>
                <a:gd name="T16" fmla="*/ 0 w 66"/>
                <a:gd name="T17" fmla="*/ 21 h 68"/>
                <a:gd name="T18" fmla="*/ 0 w 66"/>
                <a:gd name="T19" fmla="*/ 24 h 68"/>
                <a:gd name="T20" fmla="*/ 7 w 66"/>
                <a:gd name="T21" fmla="*/ 28 h 68"/>
                <a:gd name="T22" fmla="*/ 16 w 66"/>
                <a:gd name="T23" fmla="*/ 27 h 68"/>
                <a:gd name="T24" fmla="*/ 28 w 66"/>
                <a:gd name="T25" fmla="*/ 27 h 68"/>
                <a:gd name="T26" fmla="*/ 29 w 66"/>
                <a:gd name="T27" fmla="*/ 32 h 68"/>
                <a:gd name="T28" fmla="*/ 33 w 66"/>
                <a:gd name="T29" fmla="*/ 37 h 68"/>
                <a:gd name="T30" fmla="*/ 34 w 66"/>
                <a:gd name="T31" fmla="*/ 42 h 68"/>
                <a:gd name="T32" fmla="*/ 40 w 66"/>
                <a:gd name="T33" fmla="*/ 41 h 68"/>
                <a:gd name="T34" fmla="*/ 42 w 66"/>
                <a:gd name="T35" fmla="*/ 42 h 68"/>
                <a:gd name="T36" fmla="*/ 41 w 66"/>
                <a:gd name="T37" fmla="*/ 45 h 68"/>
                <a:gd name="T38" fmla="*/ 38 w 66"/>
                <a:gd name="T39" fmla="*/ 47 h 68"/>
                <a:gd name="T40" fmla="*/ 43 w 66"/>
                <a:gd name="T41" fmla="*/ 68 h 68"/>
                <a:gd name="T42" fmla="*/ 53 w 66"/>
                <a:gd name="T43" fmla="*/ 61 h 68"/>
                <a:gd name="T44" fmla="*/ 59 w 66"/>
                <a:gd name="T45" fmla="*/ 52 h 68"/>
                <a:gd name="T46" fmla="*/ 61 w 66"/>
                <a:gd name="T47" fmla="*/ 47 h 68"/>
                <a:gd name="T48" fmla="*/ 64 w 66"/>
                <a:gd name="T49" fmla="*/ 38 h 68"/>
                <a:gd name="T50" fmla="*/ 66 w 66"/>
                <a:gd name="T51" fmla="*/ 3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68">
                  <a:moveTo>
                    <a:pt x="66" y="32"/>
                  </a:moveTo>
                  <a:cubicBezTo>
                    <a:pt x="66" y="29"/>
                    <a:pt x="64" y="26"/>
                    <a:pt x="62" y="23"/>
                  </a:cubicBezTo>
                  <a:cubicBezTo>
                    <a:pt x="59" y="18"/>
                    <a:pt x="57" y="13"/>
                    <a:pt x="54" y="9"/>
                  </a:cubicBezTo>
                  <a:cubicBezTo>
                    <a:pt x="50" y="4"/>
                    <a:pt x="45" y="0"/>
                    <a:pt x="40" y="0"/>
                  </a:cubicBezTo>
                  <a:cubicBezTo>
                    <a:pt x="37" y="0"/>
                    <a:pt x="35" y="1"/>
                    <a:pt x="33" y="1"/>
                  </a:cubicBezTo>
                  <a:cubicBezTo>
                    <a:pt x="23" y="4"/>
                    <a:pt x="13" y="6"/>
                    <a:pt x="5" y="11"/>
                  </a:cubicBezTo>
                  <a:cubicBezTo>
                    <a:pt x="4" y="12"/>
                    <a:pt x="3" y="12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8"/>
                    <a:pt x="0" y="19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1" y="27"/>
                    <a:pt x="4" y="28"/>
                    <a:pt x="7" y="28"/>
                  </a:cubicBezTo>
                  <a:cubicBezTo>
                    <a:pt x="10" y="28"/>
                    <a:pt x="13" y="28"/>
                    <a:pt x="16" y="27"/>
                  </a:cubicBezTo>
                  <a:cubicBezTo>
                    <a:pt x="19" y="27"/>
                    <a:pt x="25" y="25"/>
                    <a:pt x="28" y="27"/>
                  </a:cubicBezTo>
                  <a:cubicBezTo>
                    <a:pt x="29" y="28"/>
                    <a:pt x="28" y="31"/>
                    <a:pt x="29" y="32"/>
                  </a:cubicBezTo>
                  <a:cubicBezTo>
                    <a:pt x="30" y="34"/>
                    <a:pt x="32" y="35"/>
                    <a:pt x="33" y="37"/>
                  </a:cubicBezTo>
                  <a:cubicBezTo>
                    <a:pt x="34" y="38"/>
                    <a:pt x="35" y="40"/>
                    <a:pt x="34" y="42"/>
                  </a:cubicBezTo>
                  <a:cubicBezTo>
                    <a:pt x="36" y="41"/>
                    <a:pt x="38" y="41"/>
                    <a:pt x="40" y="41"/>
                  </a:cubicBezTo>
                  <a:cubicBezTo>
                    <a:pt x="40" y="41"/>
                    <a:pt x="41" y="41"/>
                    <a:pt x="42" y="42"/>
                  </a:cubicBezTo>
                  <a:cubicBezTo>
                    <a:pt x="42" y="43"/>
                    <a:pt x="42" y="44"/>
                    <a:pt x="41" y="45"/>
                  </a:cubicBezTo>
                  <a:cubicBezTo>
                    <a:pt x="40" y="46"/>
                    <a:pt x="39" y="47"/>
                    <a:pt x="38" y="47"/>
                  </a:cubicBezTo>
                  <a:cubicBezTo>
                    <a:pt x="43" y="52"/>
                    <a:pt x="45" y="61"/>
                    <a:pt x="43" y="68"/>
                  </a:cubicBezTo>
                  <a:cubicBezTo>
                    <a:pt x="47" y="67"/>
                    <a:pt x="50" y="64"/>
                    <a:pt x="53" y="61"/>
                  </a:cubicBezTo>
                  <a:cubicBezTo>
                    <a:pt x="55" y="58"/>
                    <a:pt x="58" y="56"/>
                    <a:pt x="59" y="52"/>
                  </a:cubicBezTo>
                  <a:cubicBezTo>
                    <a:pt x="60" y="51"/>
                    <a:pt x="61" y="49"/>
                    <a:pt x="61" y="47"/>
                  </a:cubicBezTo>
                  <a:cubicBezTo>
                    <a:pt x="62" y="44"/>
                    <a:pt x="63" y="41"/>
                    <a:pt x="64" y="38"/>
                  </a:cubicBezTo>
                  <a:cubicBezTo>
                    <a:pt x="65" y="36"/>
                    <a:pt x="66" y="34"/>
                    <a:pt x="66" y="32"/>
                  </a:cubicBezTo>
                  <a:close/>
                </a:path>
              </a:pathLst>
            </a:custGeom>
            <a:solidFill>
              <a:srgbClr val="422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4" name="Freeform 432">
              <a:extLst>
                <a:ext uri="{FF2B5EF4-FFF2-40B4-BE49-F238E27FC236}">
                  <a16:creationId xmlns:a16="http://schemas.microsoft.com/office/drawing/2014/main" id="{BEE61A0C-6B2D-40E4-8055-18900BE33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236"/>
              <a:ext cx="21" cy="44"/>
            </a:xfrm>
            <a:custGeom>
              <a:avLst/>
              <a:gdLst>
                <a:gd name="T0" fmla="*/ 1 w 13"/>
                <a:gd name="T1" fmla="*/ 17 h 27"/>
                <a:gd name="T2" fmla="*/ 1 w 13"/>
                <a:gd name="T3" fmla="*/ 17 h 27"/>
                <a:gd name="T4" fmla="*/ 0 w 13"/>
                <a:gd name="T5" fmla="*/ 14 h 27"/>
                <a:gd name="T6" fmla="*/ 1 w 13"/>
                <a:gd name="T7" fmla="*/ 12 h 27"/>
                <a:gd name="T8" fmla="*/ 4 w 13"/>
                <a:gd name="T9" fmla="*/ 2 h 27"/>
                <a:gd name="T10" fmla="*/ 5 w 13"/>
                <a:gd name="T11" fmla="*/ 1 h 27"/>
                <a:gd name="T12" fmla="*/ 7 w 13"/>
                <a:gd name="T13" fmla="*/ 0 h 27"/>
                <a:gd name="T14" fmla="*/ 10 w 13"/>
                <a:gd name="T15" fmla="*/ 1 h 27"/>
                <a:gd name="T16" fmla="*/ 13 w 13"/>
                <a:gd name="T17" fmla="*/ 2 h 27"/>
                <a:gd name="T18" fmla="*/ 13 w 13"/>
                <a:gd name="T19" fmla="*/ 6 h 27"/>
                <a:gd name="T20" fmla="*/ 12 w 13"/>
                <a:gd name="T21" fmla="*/ 14 h 27"/>
                <a:gd name="T22" fmla="*/ 11 w 13"/>
                <a:gd name="T23" fmla="*/ 19 h 27"/>
                <a:gd name="T24" fmla="*/ 10 w 13"/>
                <a:gd name="T25" fmla="*/ 22 h 27"/>
                <a:gd name="T26" fmla="*/ 7 w 13"/>
                <a:gd name="T27" fmla="*/ 26 h 27"/>
                <a:gd name="T28" fmla="*/ 5 w 13"/>
                <a:gd name="T29" fmla="*/ 27 h 27"/>
                <a:gd name="T30" fmla="*/ 0 w 13"/>
                <a:gd name="T31" fmla="*/ 23 h 27"/>
                <a:gd name="T32" fmla="*/ 1 w 13"/>
                <a:gd name="T3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2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2" y="9"/>
                    <a:pt x="4" y="6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3" y="1"/>
                    <a:pt x="13" y="2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2" y="9"/>
                    <a:pt x="12" y="12"/>
                    <a:pt x="12" y="14"/>
                  </a:cubicBezTo>
                  <a:cubicBezTo>
                    <a:pt x="11" y="16"/>
                    <a:pt x="11" y="17"/>
                    <a:pt x="11" y="19"/>
                  </a:cubicBezTo>
                  <a:cubicBezTo>
                    <a:pt x="11" y="20"/>
                    <a:pt x="10" y="21"/>
                    <a:pt x="10" y="22"/>
                  </a:cubicBezTo>
                  <a:cubicBezTo>
                    <a:pt x="9" y="24"/>
                    <a:pt x="8" y="25"/>
                    <a:pt x="7" y="26"/>
                  </a:cubicBezTo>
                  <a:cubicBezTo>
                    <a:pt x="6" y="26"/>
                    <a:pt x="6" y="27"/>
                    <a:pt x="5" y="27"/>
                  </a:cubicBezTo>
                  <a:cubicBezTo>
                    <a:pt x="3" y="27"/>
                    <a:pt x="1" y="25"/>
                    <a:pt x="0" y="23"/>
                  </a:cubicBezTo>
                  <a:cubicBezTo>
                    <a:pt x="0" y="21"/>
                    <a:pt x="0" y="19"/>
                    <a:pt x="1" y="17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5" name="Freeform 433">
              <a:extLst>
                <a:ext uri="{FF2B5EF4-FFF2-40B4-BE49-F238E27FC236}">
                  <a16:creationId xmlns:a16="http://schemas.microsoft.com/office/drawing/2014/main" id="{62A85648-8901-440F-9FE3-A533B31EA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44"/>
              <a:ext cx="63" cy="208"/>
            </a:xfrm>
            <a:custGeom>
              <a:avLst/>
              <a:gdLst>
                <a:gd name="T0" fmla="*/ 17 w 38"/>
                <a:gd name="T1" fmla="*/ 109 h 127"/>
                <a:gd name="T2" fmla="*/ 22 w 38"/>
                <a:gd name="T3" fmla="*/ 90 h 127"/>
                <a:gd name="T4" fmla="*/ 26 w 38"/>
                <a:gd name="T5" fmla="*/ 76 h 127"/>
                <a:gd name="T6" fmla="*/ 33 w 38"/>
                <a:gd name="T7" fmla="*/ 48 h 127"/>
                <a:gd name="T8" fmla="*/ 34 w 38"/>
                <a:gd name="T9" fmla="*/ 12 h 127"/>
                <a:gd name="T10" fmla="*/ 30 w 38"/>
                <a:gd name="T11" fmla="*/ 3 h 127"/>
                <a:gd name="T12" fmla="*/ 21 w 38"/>
                <a:gd name="T13" fmla="*/ 1 h 127"/>
                <a:gd name="T14" fmla="*/ 16 w 38"/>
                <a:gd name="T15" fmla="*/ 6 h 127"/>
                <a:gd name="T16" fmla="*/ 14 w 38"/>
                <a:gd name="T17" fmla="*/ 13 h 127"/>
                <a:gd name="T18" fmla="*/ 13 w 38"/>
                <a:gd name="T19" fmla="*/ 21 h 127"/>
                <a:gd name="T20" fmla="*/ 12 w 38"/>
                <a:gd name="T21" fmla="*/ 35 h 127"/>
                <a:gd name="T22" fmla="*/ 11 w 38"/>
                <a:gd name="T23" fmla="*/ 61 h 127"/>
                <a:gd name="T24" fmla="*/ 2 w 38"/>
                <a:gd name="T25" fmla="*/ 112 h 127"/>
                <a:gd name="T26" fmla="*/ 1 w 38"/>
                <a:gd name="T27" fmla="*/ 123 h 127"/>
                <a:gd name="T28" fmla="*/ 7 w 38"/>
                <a:gd name="T29" fmla="*/ 125 h 127"/>
                <a:gd name="T30" fmla="*/ 12 w 38"/>
                <a:gd name="T31" fmla="*/ 126 h 127"/>
                <a:gd name="T32" fmla="*/ 15 w 38"/>
                <a:gd name="T33" fmla="*/ 118 h 127"/>
                <a:gd name="T34" fmla="*/ 17 w 38"/>
                <a:gd name="T35" fmla="*/ 10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127">
                  <a:moveTo>
                    <a:pt x="17" y="109"/>
                  </a:moveTo>
                  <a:cubicBezTo>
                    <a:pt x="18" y="102"/>
                    <a:pt x="20" y="96"/>
                    <a:pt x="22" y="90"/>
                  </a:cubicBezTo>
                  <a:cubicBezTo>
                    <a:pt x="23" y="85"/>
                    <a:pt x="25" y="81"/>
                    <a:pt x="26" y="76"/>
                  </a:cubicBezTo>
                  <a:cubicBezTo>
                    <a:pt x="29" y="67"/>
                    <a:pt x="31" y="57"/>
                    <a:pt x="33" y="48"/>
                  </a:cubicBezTo>
                  <a:cubicBezTo>
                    <a:pt x="35" y="36"/>
                    <a:pt x="38" y="23"/>
                    <a:pt x="34" y="12"/>
                  </a:cubicBezTo>
                  <a:cubicBezTo>
                    <a:pt x="34" y="8"/>
                    <a:pt x="32" y="5"/>
                    <a:pt x="30" y="3"/>
                  </a:cubicBezTo>
                  <a:cubicBezTo>
                    <a:pt x="27" y="1"/>
                    <a:pt x="24" y="0"/>
                    <a:pt x="21" y="1"/>
                  </a:cubicBezTo>
                  <a:cubicBezTo>
                    <a:pt x="18" y="2"/>
                    <a:pt x="17" y="4"/>
                    <a:pt x="16" y="6"/>
                  </a:cubicBezTo>
                  <a:cubicBezTo>
                    <a:pt x="15" y="8"/>
                    <a:pt x="14" y="11"/>
                    <a:pt x="14" y="13"/>
                  </a:cubicBezTo>
                  <a:cubicBezTo>
                    <a:pt x="14" y="16"/>
                    <a:pt x="13" y="19"/>
                    <a:pt x="13" y="21"/>
                  </a:cubicBezTo>
                  <a:cubicBezTo>
                    <a:pt x="12" y="26"/>
                    <a:pt x="12" y="31"/>
                    <a:pt x="12" y="35"/>
                  </a:cubicBezTo>
                  <a:cubicBezTo>
                    <a:pt x="11" y="44"/>
                    <a:pt x="12" y="53"/>
                    <a:pt x="11" y="61"/>
                  </a:cubicBezTo>
                  <a:cubicBezTo>
                    <a:pt x="11" y="78"/>
                    <a:pt x="6" y="95"/>
                    <a:pt x="2" y="112"/>
                  </a:cubicBezTo>
                  <a:cubicBezTo>
                    <a:pt x="1" y="115"/>
                    <a:pt x="0" y="119"/>
                    <a:pt x="1" y="123"/>
                  </a:cubicBezTo>
                  <a:cubicBezTo>
                    <a:pt x="1" y="124"/>
                    <a:pt x="6" y="125"/>
                    <a:pt x="7" y="125"/>
                  </a:cubicBezTo>
                  <a:cubicBezTo>
                    <a:pt x="9" y="126"/>
                    <a:pt x="10" y="127"/>
                    <a:pt x="12" y="126"/>
                  </a:cubicBezTo>
                  <a:cubicBezTo>
                    <a:pt x="13" y="124"/>
                    <a:pt x="14" y="120"/>
                    <a:pt x="15" y="118"/>
                  </a:cubicBezTo>
                  <a:cubicBezTo>
                    <a:pt x="15" y="115"/>
                    <a:pt x="16" y="112"/>
                    <a:pt x="17" y="109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6" name="Freeform 434">
              <a:extLst>
                <a:ext uri="{FF2B5EF4-FFF2-40B4-BE49-F238E27FC236}">
                  <a16:creationId xmlns:a16="http://schemas.microsoft.com/office/drawing/2014/main" id="{02CF8385-FCEB-43CA-B7FD-4CF9E9775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577"/>
              <a:ext cx="64" cy="27"/>
            </a:xfrm>
            <a:custGeom>
              <a:avLst/>
              <a:gdLst>
                <a:gd name="T0" fmla="*/ 24 w 39"/>
                <a:gd name="T1" fmla="*/ 0 h 16"/>
                <a:gd name="T2" fmla="*/ 24 w 39"/>
                <a:gd name="T3" fmla="*/ 0 h 16"/>
                <a:gd name="T4" fmla="*/ 23 w 39"/>
                <a:gd name="T5" fmla="*/ 0 h 16"/>
                <a:gd name="T6" fmla="*/ 21 w 39"/>
                <a:gd name="T7" fmla="*/ 3 h 16"/>
                <a:gd name="T8" fmla="*/ 20 w 39"/>
                <a:gd name="T9" fmla="*/ 6 h 16"/>
                <a:gd name="T10" fmla="*/ 17 w 39"/>
                <a:gd name="T11" fmla="*/ 8 h 16"/>
                <a:gd name="T12" fmla="*/ 6 w 39"/>
                <a:gd name="T13" fmla="*/ 10 h 16"/>
                <a:gd name="T14" fmla="*/ 3 w 39"/>
                <a:gd name="T15" fmla="*/ 11 h 16"/>
                <a:gd name="T16" fmla="*/ 0 w 39"/>
                <a:gd name="T17" fmla="*/ 15 h 16"/>
                <a:gd name="T18" fmla="*/ 1 w 39"/>
                <a:gd name="T19" fmla="*/ 16 h 16"/>
                <a:gd name="T20" fmla="*/ 2 w 39"/>
                <a:gd name="T21" fmla="*/ 16 h 16"/>
                <a:gd name="T22" fmla="*/ 28 w 39"/>
                <a:gd name="T23" fmla="*/ 16 h 16"/>
                <a:gd name="T24" fmla="*/ 36 w 39"/>
                <a:gd name="T25" fmla="*/ 15 h 16"/>
                <a:gd name="T26" fmla="*/ 37 w 39"/>
                <a:gd name="T27" fmla="*/ 15 h 16"/>
                <a:gd name="T28" fmla="*/ 38 w 39"/>
                <a:gd name="T29" fmla="*/ 14 h 16"/>
                <a:gd name="T30" fmla="*/ 39 w 39"/>
                <a:gd name="T31" fmla="*/ 3 h 16"/>
                <a:gd name="T32" fmla="*/ 37 w 39"/>
                <a:gd name="T33" fmla="*/ 0 h 16"/>
                <a:gd name="T34" fmla="*/ 34 w 39"/>
                <a:gd name="T35" fmla="*/ 0 h 16"/>
                <a:gd name="T36" fmla="*/ 24 w 39"/>
                <a:gd name="T3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6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1"/>
                    <a:pt x="22" y="2"/>
                    <a:pt x="21" y="3"/>
                  </a:cubicBezTo>
                  <a:cubicBezTo>
                    <a:pt x="21" y="4"/>
                    <a:pt x="21" y="5"/>
                    <a:pt x="20" y="6"/>
                  </a:cubicBezTo>
                  <a:cubicBezTo>
                    <a:pt x="19" y="7"/>
                    <a:pt x="18" y="7"/>
                    <a:pt x="17" y="8"/>
                  </a:cubicBezTo>
                  <a:cubicBezTo>
                    <a:pt x="13" y="9"/>
                    <a:pt x="10" y="10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1" y="11"/>
                    <a:pt x="1" y="13"/>
                    <a:pt x="0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13" y="16"/>
                    <a:pt x="17" y="16"/>
                    <a:pt x="28" y="16"/>
                  </a:cubicBezTo>
                  <a:cubicBezTo>
                    <a:pt x="31" y="16"/>
                    <a:pt x="34" y="16"/>
                    <a:pt x="36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9" y="11"/>
                    <a:pt x="39" y="7"/>
                    <a:pt x="39" y="3"/>
                  </a:cubicBezTo>
                  <a:cubicBezTo>
                    <a:pt x="39" y="1"/>
                    <a:pt x="39" y="0"/>
                    <a:pt x="37" y="0"/>
                  </a:cubicBezTo>
                  <a:cubicBezTo>
                    <a:pt x="34" y="0"/>
                    <a:pt x="37" y="0"/>
                    <a:pt x="34" y="0"/>
                  </a:cubicBezTo>
                  <a:cubicBezTo>
                    <a:pt x="31" y="0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7" name="Freeform 435">
              <a:extLst>
                <a:ext uri="{FF2B5EF4-FFF2-40B4-BE49-F238E27FC236}">
                  <a16:creationId xmlns:a16="http://schemas.microsoft.com/office/drawing/2014/main" id="{4A0D8265-F0D7-4ED8-89AB-524427FE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120"/>
              <a:ext cx="37" cy="52"/>
            </a:xfrm>
            <a:custGeom>
              <a:avLst/>
              <a:gdLst>
                <a:gd name="T0" fmla="*/ 17 w 23"/>
                <a:gd name="T1" fmla="*/ 26 h 32"/>
                <a:gd name="T2" fmla="*/ 14 w 23"/>
                <a:gd name="T3" fmla="*/ 32 h 32"/>
                <a:gd name="T4" fmla="*/ 11 w 23"/>
                <a:gd name="T5" fmla="*/ 32 h 32"/>
                <a:gd name="T6" fmla="*/ 4 w 23"/>
                <a:gd name="T7" fmla="*/ 30 h 32"/>
                <a:gd name="T8" fmla="*/ 1 w 23"/>
                <a:gd name="T9" fmla="*/ 29 h 32"/>
                <a:gd name="T10" fmla="*/ 0 w 23"/>
                <a:gd name="T11" fmla="*/ 26 h 32"/>
                <a:gd name="T12" fmla="*/ 0 w 23"/>
                <a:gd name="T13" fmla="*/ 14 h 32"/>
                <a:gd name="T14" fmla="*/ 1 w 23"/>
                <a:gd name="T15" fmla="*/ 4 h 32"/>
                <a:gd name="T16" fmla="*/ 1 w 23"/>
                <a:gd name="T17" fmla="*/ 2 h 32"/>
                <a:gd name="T18" fmla="*/ 3 w 23"/>
                <a:gd name="T19" fmla="*/ 1 h 32"/>
                <a:gd name="T20" fmla="*/ 13 w 23"/>
                <a:gd name="T21" fmla="*/ 2 h 32"/>
                <a:gd name="T22" fmla="*/ 21 w 23"/>
                <a:gd name="T23" fmla="*/ 4 h 32"/>
                <a:gd name="T24" fmla="*/ 21 w 23"/>
                <a:gd name="T25" fmla="*/ 10 h 32"/>
                <a:gd name="T26" fmla="*/ 17 w 23"/>
                <a:gd name="T27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2">
                  <a:moveTo>
                    <a:pt x="17" y="26"/>
                  </a:moveTo>
                  <a:cubicBezTo>
                    <a:pt x="16" y="29"/>
                    <a:pt x="16" y="31"/>
                    <a:pt x="14" y="32"/>
                  </a:cubicBezTo>
                  <a:cubicBezTo>
                    <a:pt x="13" y="32"/>
                    <a:pt x="12" y="32"/>
                    <a:pt x="11" y="32"/>
                  </a:cubicBezTo>
                  <a:cubicBezTo>
                    <a:pt x="9" y="32"/>
                    <a:pt x="6" y="31"/>
                    <a:pt x="4" y="30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8"/>
                    <a:pt x="0" y="27"/>
                    <a:pt x="0" y="26"/>
                  </a:cubicBezTo>
                  <a:cubicBezTo>
                    <a:pt x="0" y="22"/>
                    <a:pt x="0" y="18"/>
                    <a:pt x="0" y="14"/>
                  </a:cubicBezTo>
                  <a:cubicBezTo>
                    <a:pt x="0" y="9"/>
                    <a:pt x="1" y="9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7" y="0"/>
                    <a:pt x="10" y="1"/>
                    <a:pt x="13" y="2"/>
                  </a:cubicBezTo>
                  <a:cubicBezTo>
                    <a:pt x="16" y="3"/>
                    <a:pt x="19" y="3"/>
                    <a:pt x="21" y="4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19" y="17"/>
                    <a:pt x="17" y="20"/>
                    <a:pt x="17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8" name="Freeform 436">
              <a:extLst>
                <a:ext uri="{FF2B5EF4-FFF2-40B4-BE49-F238E27FC236}">
                  <a16:creationId xmlns:a16="http://schemas.microsoft.com/office/drawing/2014/main" id="{FF3BDE3B-FD64-4E97-BEDC-154B29B8D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115"/>
              <a:ext cx="40" cy="16"/>
            </a:xfrm>
            <a:custGeom>
              <a:avLst/>
              <a:gdLst>
                <a:gd name="T0" fmla="*/ 1 w 25"/>
                <a:gd name="T1" fmla="*/ 4 h 10"/>
                <a:gd name="T2" fmla="*/ 2 w 25"/>
                <a:gd name="T3" fmla="*/ 4 h 10"/>
                <a:gd name="T4" fmla="*/ 6 w 25"/>
                <a:gd name="T5" fmla="*/ 4 h 10"/>
                <a:gd name="T6" fmla="*/ 22 w 25"/>
                <a:gd name="T7" fmla="*/ 9 h 10"/>
                <a:gd name="T8" fmla="*/ 23 w 25"/>
                <a:gd name="T9" fmla="*/ 10 h 10"/>
                <a:gd name="T10" fmla="*/ 24 w 25"/>
                <a:gd name="T11" fmla="*/ 8 h 10"/>
                <a:gd name="T12" fmla="*/ 24 w 25"/>
                <a:gd name="T13" fmla="*/ 7 h 10"/>
                <a:gd name="T14" fmla="*/ 24 w 25"/>
                <a:gd name="T15" fmla="*/ 6 h 10"/>
                <a:gd name="T16" fmla="*/ 24 w 25"/>
                <a:gd name="T17" fmla="*/ 6 h 10"/>
                <a:gd name="T18" fmla="*/ 23 w 25"/>
                <a:gd name="T19" fmla="*/ 6 h 10"/>
                <a:gd name="T20" fmla="*/ 19 w 25"/>
                <a:gd name="T21" fmla="*/ 5 h 10"/>
                <a:gd name="T22" fmla="*/ 2 w 25"/>
                <a:gd name="T23" fmla="*/ 0 h 10"/>
                <a:gd name="T24" fmla="*/ 2 w 25"/>
                <a:gd name="T25" fmla="*/ 1 h 10"/>
                <a:gd name="T26" fmla="*/ 1 w 25"/>
                <a:gd name="T27" fmla="*/ 2 h 10"/>
                <a:gd name="T28" fmla="*/ 1 w 25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0">
                  <a:moveTo>
                    <a:pt x="1" y="4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11" y="6"/>
                    <a:pt x="17" y="7"/>
                    <a:pt x="22" y="9"/>
                  </a:cubicBezTo>
                  <a:cubicBezTo>
                    <a:pt x="22" y="9"/>
                    <a:pt x="23" y="10"/>
                    <a:pt x="23" y="10"/>
                  </a:cubicBezTo>
                  <a:cubicBezTo>
                    <a:pt x="24" y="9"/>
                    <a:pt x="24" y="9"/>
                    <a:pt x="24" y="8"/>
                  </a:cubicBezTo>
                  <a:cubicBezTo>
                    <a:pt x="25" y="8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5"/>
                    <a:pt x="21" y="5"/>
                    <a:pt x="19" y="5"/>
                  </a:cubicBezTo>
                  <a:cubicBezTo>
                    <a:pt x="14" y="3"/>
                    <a:pt x="8" y="2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69" name="Freeform 437">
              <a:extLst>
                <a:ext uri="{FF2B5EF4-FFF2-40B4-BE49-F238E27FC236}">
                  <a16:creationId xmlns:a16="http://schemas.microsoft.com/office/drawing/2014/main" id="{D535EA6D-466B-47C8-9EAA-5F80832CD3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54" y="2139"/>
              <a:ext cx="18" cy="13"/>
            </a:xfrm>
            <a:custGeom>
              <a:avLst/>
              <a:gdLst>
                <a:gd name="T0" fmla="*/ 4 w 11"/>
                <a:gd name="T1" fmla="*/ 5 h 8"/>
                <a:gd name="T2" fmla="*/ 5 w 11"/>
                <a:gd name="T3" fmla="*/ 5 h 8"/>
                <a:gd name="T4" fmla="*/ 6 w 11"/>
                <a:gd name="T5" fmla="*/ 4 h 8"/>
                <a:gd name="T6" fmla="*/ 5 w 11"/>
                <a:gd name="T7" fmla="*/ 7 h 8"/>
                <a:gd name="T8" fmla="*/ 5 w 11"/>
                <a:gd name="T9" fmla="*/ 8 h 8"/>
                <a:gd name="T10" fmla="*/ 7 w 11"/>
                <a:gd name="T11" fmla="*/ 4 h 8"/>
                <a:gd name="T12" fmla="*/ 7 w 11"/>
                <a:gd name="T13" fmla="*/ 5 h 8"/>
                <a:gd name="T14" fmla="*/ 7 w 11"/>
                <a:gd name="T15" fmla="*/ 7 h 8"/>
                <a:gd name="T16" fmla="*/ 7 w 11"/>
                <a:gd name="T17" fmla="*/ 5 h 8"/>
                <a:gd name="T18" fmla="*/ 8 w 11"/>
                <a:gd name="T19" fmla="*/ 5 h 8"/>
                <a:gd name="T20" fmla="*/ 8 w 11"/>
                <a:gd name="T21" fmla="*/ 6 h 8"/>
                <a:gd name="T22" fmla="*/ 10 w 11"/>
                <a:gd name="T23" fmla="*/ 6 h 8"/>
                <a:gd name="T24" fmla="*/ 11 w 11"/>
                <a:gd name="T25" fmla="*/ 5 h 8"/>
                <a:gd name="T26" fmla="*/ 11 w 11"/>
                <a:gd name="T27" fmla="*/ 5 h 8"/>
                <a:gd name="T28" fmla="*/ 10 w 11"/>
                <a:gd name="T29" fmla="*/ 5 h 8"/>
                <a:gd name="T30" fmla="*/ 10 w 11"/>
                <a:gd name="T31" fmla="*/ 4 h 8"/>
                <a:gd name="T32" fmla="*/ 9 w 11"/>
                <a:gd name="T33" fmla="*/ 6 h 8"/>
                <a:gd name="T34" fmla="*/ 8 w 11"/>
                <a:gd name="T35" fmla="*/ 5 h 8"/>
                <a:gd name="T36" fmla="*/ 9 w 11"/>
                <a:gd name="T37" fmla="*/ 4 h 8"/>
                <a:gd name="T38" fmla="*/ 8 w 11"/>
                <a:gd name="T39" fmla="*/ 4 h 8"/>
                <a:gd name="T40" fmla="*/ 8 w 11"/>
                <a:gd name="T41" fmla="*/ 4 h 8"/>
                <a:gd name="T42" fmla="*/ 9 w 11"/>
                <a:gd name="T43" fmla="*/ 2 h 8"/>
                <a:gd name="T44" fmla="*/ 10 w 11"/>
                <a:gd name="T45" fmla="*/ 2 h 8"/>
                <a:gd name="T46" fmla="*/ 9 w 11"/>
                <a:gd name="T47" fmla="*/ 0 h 8"/>
                <a:gd name="T48" fmla="*/ 8 w 11"/>
                <a:gd name="T49" fmla="*/ 2 h 8"/>
                <a:gd name="T50" fmla="*/ 8 w 11"/>
                <a:gd name="T51" fmla="*/ 0 h 8"/>
                <a:gd name="T52" fmla="*/ 7 w 11"/>
                <a:gd name="T53" fmla="*/ 1 h 8"/>
                <a:gd name="T54" fmla="*/ 5 w 11"/>
                <a:gd name="T55" fmla="*/ 3 h 8"/>
                <a:gd name="T56" fmla="*/ 6 w 11"/>
                <a:gd name="T57" fmla="*/ 3 h 8"/>
                <a:gd name="T58" fmla="*/ 6 w 11"/>
                <a:gd name="T59" fmla="*/ 5 h 8"/>
                <a:gd name="T60" fmla="*/ 5 w 11"/>
                <a:gd name="T61" fmla="*/ 3 h 8"/>
                <a:gd name="T62" fmla="*/ 5 w 11"/>
                <a:gd name="T63" fmla="*/ 5 h 8"/>
                <a:gd name="T64" fmla="*/ 4 w 11"/>
                <a:gd name="T65" fmla="*/ 4 h 8"/>
                <a:gd name="T66" fmla="*/ 5 w 11"/>
                <a:gd name="T67" fmla="*/ 3 h 8"/>
                <a:gd name="T68" fmla="*/ 4 w 11"/>
                <a:gd name="T69" fmla="*/ 3 h 8"/>
                <a:gd name="T70" fmla="*/ 4 w 11"/>
                <a:gd name="T71" fmla="*/ 4 h 8"/>
                <a:gd name="T72" fmla="*/ 3 w 11"/>
                <a:gd name="T73" fmla="*/ 5 h 8"/>
                <a:gd name="T74" fmla="*/ 1 w 11"/>
                <a:gd name="T75" fmla="*/ 4 h 8"/>
                <a:gd name="T76" fmla="*/ 4 w 11"/>
                <a:gd name="T77" fmla="*/ 1 h 8"/>
                <a:gd name="T78" fmla="*/ 0 w 11"/>
                <a:gd name="T79" fmla="*/ 4 h 8"/>
                <a:gd name="T80" fmla="*/ 6 w 11"/>
                <a:gd name="T81" fmla="*/ 8 h 8"/>
                <a:gd name="T82" fmla="*/ 6 w 11"/>
                <a:gd name="T83" fmla="*/ 8 h 8"/>
                <a:gd name="T84" fmla="*/ 7 w 11"/>
                <a:gd name="T85" fmla="*/ 6 h 8"/>
                <a:gd name="T86" fmla="*/ 10 w 11"/>
                <a:gd name="T87" fmla="*/ 5 h 8"/>
                <a:gd name="T88" fmla="*/ 10 w 11"/>
                <a:gd name="T89" fmla="*/ 5 h 8"/>
                <a:gd name="T90" fmla="*/ 9 w 11"/>
                <a:gd name="T91" fmla="*/ 5 h 8"/>
                <a:gd name="T92" fmla="*/ 8 w 11"/>
                <a:gd name="T93" fmla="*/ 0 h 8"/>
                <a:gd name="T94" fmla="*/ 9 w 11"/>
                <a:gd name="T95" fmla="*/ 0 h 8"/>
                <a:gd name="T96" fmla="*/ 8 w 11"/>
                <a:gd name="T97" fmla="*/ 2 h 8"/>
                <a:gd name="T98" fmla="*/ 8 w 11"/>
                <a:gd name="T99" fmla="*/ 2 h 8"/>
                <a:gd name="T100" fmla="*/ 7 w 11"/>
                <a:gd name="T101" fmla="*/ 1 h 8"/>
                <a:gd name="T102" fmla="*/ 7 w 11"/>
                <a:gd name="T103" fmla="*/ 0 h 8"/>
                <a:gd name="T104" fmla="*/ 7 w 11"/>
                <a:gd name="T105" fmla="*/ 2 h 8"/>
                <a:gd name="T106" fmla="*/ 7 w 11"/>
                <a:gd name="T107" fmla="*/ 3 h 8"/>
                <a:gd name="T108" fmla="*/ 7 w 11"/>
                <a:gd name="T109" fmla="*/ 4 h 8"/>
                <a:gd name="T110" fmla="*/ 7 w 11"/>
                <a:gd name="T111" fmla="*/ 2 h 8"/>
                <a:gd name="T112" fmla="*/ 7 w 11"/>
                <a:gd name="T113" fmla="*/ 4 h 8"/>
                <a:gd name="T114" fmla="*/ 5 w 11"/>
                <a:gd name="T115" fmla="*/ 4 h 8"/>
                <a:gd name="T116" fmla="*/ 5 w 11"/>
                <a:gd name="T117" fmla="*/ 5 h 8"/>
                <a:gd name="T118" fmla="*/ 5 w 11"/>
                <a:gd name="T119" fmla="*/ 3 h 8"/>
                <a:gd name="T120" fmla="*/ 4 w 11"/>
                <a:gd name="T1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" h="8">
                  <a:moveTo>
                    <a:pt x="2" y="6"/>
                  </a:move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lose/>
                  <a:moveTo>
                    <a:pt x="6" y="8"/>
                  </a:moveTo>
                  <a:cubicBezTo>
                    <a:pt x="5" y="8"/>
                    <a:pt x="5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8"/>
                  </a:cubicBezTo>
                  <a:close/>
                  <a:moveTo>
                    <a:pt x="7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6"/>
                  </a:lnTo>
                  <a:close/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8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lnTo>
                    <a:pt x="8" y="4"/>
                  </a:lnTo>
                  <a:close/>
                  <a:moveTo>
                    <a:pt x="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0"/>
                  </a:cubicBezTo>
                  <a:close/>
                  <a:moveTo>
                    <a:pt x="8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8" y="2"/>
                  </a:lnTo>
                  <a:close/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lose/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4"/>
                  </a:ln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  <a:moveTo>
                    <a:pt x="4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0" name="Freeform 438">
              <a:extLst>
                <a:ext uri="{FF2B5EF4-FFF2-40B4-BE49-F238E27FC236}">
                  <a16:creationId xmlns:a16="http://schemas.microsoft.com/office/drawing/2014/main" id="{583C55BD-0C1B-452B-9E16-4D3785B33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134"/>
              <a:ext cx="23" cy="25"/>
            </a:xfrm>
            <a:custGeom>
              <a:avLst/>
              <a:gdLst>
                <a:gd name="T0" fmla="*/ 14 w 14"/>
                <a:gd name="T1" fmla="*/ 4 h 15"/>
                <a:gd name="T2" fmla="*/ 13 w 14"/>
                <a:gd name="T3" fmla="*/ 3 h 15"/>
                <a:gd name="T4" fmla="*/ 11 w 14"/>
                <a:gd name="T5" fmla="*/ 1 h 15"/>
                <a:gd name="T6" fmla="*/ 7 w 14"/>
                <a:gd name="T7" fmla="*/ 0 h 15"/>
                <a:gd name="T8" fmla="*/ 4 w 14"/>
                <a:gd name="T9" fmla="*/ 1 h 15"/>
                <a:gd name="T10" fmla="*/ 2 w 14"/>
                <a:gd name="T11" fmla="*/ 2 h 15"/>
                <a:gd name="T12" fmla="*/ 2 w 14"/>
                <a:gd name="T13" fmla="*/ 3 h 15"/>
                <a:gd name="T14" fmla="*/ 4 w 14"/>
                <a:gd name="T15" fmla="*/ 1 h 15"/>
                <a:gd name="T16" fmla="*/ 7 w 14"/>
                <a:gd name="T17" fmla="*/ 0 h 15"/>
                <a:gd name="T18" fmla="*/ 11 w 14"/>
                <a:gd name="T19" fmla="*/ 1 h 15"/>
                <a:gd name="T20" fmla="*/ 13 w 14"/>
                <a:gd name="T21" fmla="*/ 3 h 15"/>
                <a:gd name="T22" fmla="*/ 14 w 14"/>
                <a:gd name="T23" fmla="*/ 4 h 15"/>
                <a:gd name="T24" fmla="*/ 14 w 14"/>
                <a:gd name="T25" fmla="*/ 6 h 15"/>
                <a:gd name="T26" fmla="*/ 12 w 14"/>
                <a:gd name="T27" fmla="*/ 13 h 15"/>
                <a:gd name="T28" fmla="*/ 8 w 14"/>
                <a:gd name="T29" fmla="*/ 15 h 15"/>
                <a:gd name="T30" fmla="*/ 3 w 14"/>
                <a:gd name="T31" fmla="*/ 14 h 15"/>
                <a:gd name="T32" fmla="*/ 1 w 14"/>
                <a:gd name="T33" fmla="*/ 11 h 15"/>
                <a:gd name="T34" fmla="*/ 1 w 14"/>
                <a:gd name="T35" fmla="*/ 11 h 15"/>
                <a:gd name="T36" fmla="*/ 0 w 14"/>
                <a:gd name="T37" fmla="*/ 10 h 15"/>
                <a:gd name="T38" fmla="*/ 0 w 14"/>
                <a:gd name="T39" fmla="*/ 10 h 15"/>
                <a:gd name="T40" fmla="*/ 0 w 14"/>
                <a:gd name="T41" fmla="*/ 11 h 15"/>
                <a:gd name="T42" fmla="*/ 0 w 14"/>
                <a:gd name="T43" fmla="*/ 11 h 15"/>
                <a:gd name="T44" fmla="*/ 3 w 14"/>
                <a:gd name="T45" fmla="*/ 14 h 15"/>
                <a:gd name="T46" fmla="*/ 7 w 14"/>
                <a:gd name="T47" fmla="*/ 15 h 15"/>
                <a:gd name="T48" fmla="*/ 8 w 14"/>
                <a:gd name="T49" fmla="*/ 15 h 15"/>
                <a:gd name="T50" fmla="*/ 12 w 14"/>
                <a:gd name="T51" fmla="*/ 13 h 15"/>
                <a:gd name="T52" fmla="*/ 14 w 14"/>
                <a:gd name="T53" fmla="*/ 6 h 15"/>
                <a:gd name="T54" fmla="*/ 14 w 14"/>
                <a:gd name="T5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" h="15">
                  <a:moveTo>
                    <a:pt x="14" y="4"/>
                  </a:moveTo>
                  <a:cubicBezTo>
                    <a:pt x="14" y="4"/>
                    <a:pt x="13" y="3"/>
                    <a:pt x="13" y="3"/>
                  </a:cubicBezTo>
                  <a:cubicBezTo>
                    <a:pt x="13" y="2"/>
                    <a:pt x="12" y="2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2"/>
                    <a:pt x="13" y="3"/>
                  </a:cubicBezTo>
                  <a:cubicBezTo>
                    <a:pt x="13" y="3"/>
                    <a:pt x="13" y="4"/>
                    <a:pt x="14" y="4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9"/>
                    <a:pt x="13" y="11"/>
                    <a:pt x="12" y="13"/>
                  </a:cubicBezTo>
                  <a:cubicBezTo>
                    <a:pt x="11" y="14"/>
                    <a:pt x="9" y="14"/>
                    <a:pt x="8" y="15"/>
                  </a:cubicBezTo>
                  <a:cubicBezTo>
                    <a:pt x="6" y="15"/>
                    <a:pt x="5" y="14"/>
                    <a:pt x="3" y="14"/>
                  </a:cubicBezTo>
                  <a:cubicBezTo>
                    <a:pt x="2" y="13"/>
                    <a:pt x="1" y="12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4" y="15"/>
                    <a:pt x="6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4"/>
                    <a:pt x="12" y="13"/>
                  </a:cubicBezTo>
                  <a:cubicBezTo>
                    <a:pt x="13" y="11"/>
                    <a:pt x="14" y="9"/>
                    <a:pt x="14" y="6"/>
                  </a:cubicBezTo>
                  <a:cubicBezTo>
                    <a:pt x="14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672" name="Group 441">
            <a:extLst>
              <a:ext uri="{FF2B5EF4-FFF2-40B4-BE49-F238E27FC236}">
                <a16:creationId xmlns:a16="http://schemas.microsoft.com/office/drawing/2014/main" id="{379E548C-5832-4C57-BD7A-9B7B15E54D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23544" y="857250"/>
            <a:ext cx="1395412" cy="1422400"/>
            <a:chOff x="3541" y="1855"/>
            <a:chExt cx="879" cy="896"/>
          </a:xfrm>
        </p:grpSpPr>
        <p:sp>
          <p:nvSpPr>
            <p:cNvPr id="11673" name="AutoShape 440">
              <a:extLst>
                <a:ext uri="{FF2B5EF4-FFF2-40B4-BE49-F238E27FC236}">
                  <a16:creationId xmlns:a16="http://schemas.microsoft.com/office/drawing/2014/main" id="{8440E35A-0452-4E57-A62B-1E895B512A0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41" y="1855"/>
              <a:ext cx="879" cy="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1674" name="Group 642">
              <a:extLst>
                <a:ext uri="{FF2B5EF4-FFF2-40B4-BE49-F238E27FC236}">
                  <a16:creationId xmlns:a16="http://schemas.microsoft.com/office/drawing/2014/main" id="{93EC3833-F833-4EBC-95FF-718A0D49D5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8" y="1852"/>
              <a:ext cx="884" cy="901"/>
              <a:chOff x="3538" y="1852"/>
              <a:chExt cx="884" cy="901"/>
            </a:xfrm>
          </p:grpSpPr>
          <p:pic>
            <p:nvPicPr>
              <p:cNvPr id="11776" name="Picture 442">
                <a:extLst>
                  <a:ext uri="{FF2B5EF4-FFF2-40B4-BE49-F238E27FC236}">
                    <a16:creationId xmlns:a16="http://schemas.microsoft.com/office/drawing/2014/main" id="{489AC65F-00BF-4852-9E9B-BEA1230954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12" y="2664"/>
                <a:ext cx="16" cy="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77" name="Picture 443">
                <a:extLst>
                  <a:ext uri="{FF2B5EF4-FFF2-40B4-BE49-F238E27FC236}">
                    <a16:creationId xmlns:a16="http://schemas.microsoft.com/office/drawing/2014/main" id="{48D0A37D-AAFE-4AB1-A394-C3B6F5474A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8" y="2668"/>
                <a:ext cx="242" cy="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78" name="Freeform 444">
                <a:extLst>
                  <a:ext uri="{FF2B5EF4-FFF2-40B4-BE49-F238E27FC236}">
                    <a16:creationId xmlns:a16="http://schemas.microsoft.com/office/drawing/2014/main" id="{036D174F-C4DE-4C55-8D14-E3AB9019E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350"/>
                <a:ext cx="87" cy="345"/>
              </a:xfrm>
              <a:custGeom>
                <a:avLst/>
                <a:gdLst>
                  <a:gd name="T0" fmla="*/ 30 w 51"/>
                  <a:gd name="T1" fmla="*/ 1 h 202"/>
                  <a:gd name="T2" fmla="*/ 0 w 51"/>
                  <a:gd name="T3" fmla="*/ 6 h 202"/>
                  <a:gd name="T4" fmla="*/ 6 w 51"/>
                  <a:gd name="T5" fmla="*/ 37 h 202"/>
                  <a:gd name="T6" fmla="*/ 22 w 51"/>
                  <a:gd name="T7" fmla="*/ 197 h 202"/>
                  <a:gd name="T8" fmla="*/ 38 w 51"/>
                  <a:gd name="T9" fmla="*/ 196 h 202"/>
                  <a:gd name="T10" fmla="*/ 39 w 51"/>
                  <a:gd name="T11" fmla="*/ 190 h 202"/>
                  <a:gd name="T12" fmla="*/ 43 w 51"/>
                  <a:gd name="T13" fmla="*/ 145 h 202"/>
                  <a:gd name="T14" fmla="*/ 51 w 51"/>
                  <a:gd name="T15" fmla="*/ 6 h 202"/>
                  <a:gd name="T16" fmla="*/ 30 w 51"/>
                  <a:gd name="T17" fmla="*/ 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02">
                    <a:moveTo>
                      <a:pt x="30" y="1"/>
                    </a:moveTo>
                    <a:cubicBezTo>
                      <a:pt x="23" y="0"/>
                      <a:pt x="6" y="2"/>
                      <a:pt x="0" y="6"/>
                    </a:cubicBezTo>
                    <a:cubicBezTo>
                      <a:pt x="0" y="16"/>
                      <a:pt x="3" y="27"/>
                      <a:pt x="6" y="37"/>
                    </a:cubicBezTo>
                    <a:cubicBezTo>
                      <a:pt x="19" y="93"/>
                      <a:pt x="27" y="140"/>
                      <a:pt x="22" y="197"/>
                    </a:cubicBezTo>
                    <a:cubicBezTo>
                      <a:pt x="30" y="199"/>
                      <a:pt x="38" y="202"/>
                      <a:pt x="38" y="196"/>
                    </a:cubicBezTo>
                    <a:cubicBezTo>
                      <a:pt x="39" y="190"/>
                      <a:pt x="39" y="190"/>
                      <a:pt x="39" y="190"/>
                    </a:cubicBezTo>
                    <a:cubicBezTo>
                      <a:pt x="40" y="178"/>
                      <a:pt x="42" y="157"/>
                      <a:pt x="43" y="145"/>
                    </a:cubicBezTo>
                    <a:cubicBezTo>
                      <a:pt x="48" y="98"/>
                      <a:pt x="50" y="52"/>
                      <a:pt x="51" y="6"/>
                    </a:cubicBezTo>
                    <a:cubicBezTo>
                      <a:pt x="45" y="3"/>
                      <a:pt x="38" y="1"/>
                      <a:pt x="30" y="1"/>
                    </a:cubicBezTo>
                    <a:close/>
                  </a:path>
                </a:pathLst>
              </a:custGeom>
              <a:solidFill>
                <a:srgbClr val="424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79" name="Freeform 445">
                <a:extLst>
                  <a:ext uri="{FF2B5EF4-FFF2-40B4-BE49-F238E27FC236}">
                    <a16:creationId xmlns:a16="http://schemas.microsoft.com/office/drawing/2014/main" id="{8B349726-C230-48EE-8687-0B55BF0D9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334"/>
                <a:ext cx="127" cy="344"/>
              </a:xfrm>
              <a:custGeom>
                <a:avLst/>
                <a:gdLst>
                  <a:gd name="T0" fmla="*/ 35 w 75"/>
                  <a:gd name="T1" fmla="*/ 140 h 201"/>
                  <a:gd name="T2" fmla="*/ 29 w 75"/>
                  <a:gd name="T3" fmla="*/ 126 h 201"/>
                  <a:gd name="T4" fmla="*/ 26 w 75"/>
                  <a:gd name="T5" fmla="*/ 110 h 201"/>
                  <a:gd name="T6" fmla="*/ 75 w 75"/>
                  <a:gd name="T7" fmla="*/ 15 h 201"/>
                  <a:gd name="T8" fmla="*/ 75 w 75"/>
                  <a:gd name="T9" fmla="*/ 13 h 201"/>
                  <a:gd name="T10" fmla="*/ 73 w 75"/>
                  <a:gd name="T11" fmla="*/ 11 h 201"/>
                  <a:gd name="T12" fmla="*/ 46 w 75"/>
                  <a:gd name="T13" fmla="*/ 1 h 201"/>
                  <a:gd name="T14" fmla="*/ 42 w 75"/>
                  <a:gd name="T15" fmla="*/ 1 h 201"/>
                  <a:gd name="T16" fmla="*/ 33 w 75"/>
                  <a:gd name="T17" fmla="*/ 2 h 201"/>
                  <a:gd name="T18" fmla="*/ 2 w 75"/>
                  <a:gd name="T19" fmla="*/ 102 h 201"/>
                  <a:gd name="T20" fmla="*/ 1 w 75"/>
                  <a:gd name="T21" fmla="*/ 113 h 201"/>
                  <a:gd name="T22" fmla="*/ 5 w 75"/>
                  <a:gd name="T23" fmla="*/ 124 h 201"/>
                  <a:gd name="T24" fmla="*/ 41 w 75"/>
                  <a:gd name="T25" fmla="*/ 196 h 201"/>
                  <a:gd name="T26" fmla="*/ 43 w 75"/>
                  <a:gd name="T27" fmla="*/ 199 h 201"/>
                  <a:gd name="T28" fmla="*/ 56 w 75"/>
                  <a:gd name="T29" fmla="*/ 196 h 201"/>
                  <a:gd name="T30" fmla="*/ 44 w 75"/>
                  <a:gd name="T31" fmla="*/ 168 h 201"/>
                  <a:gd name="T32" fmla="*/ 35 w 75"/>
                  <a:gd name="T33" fmla="*/ 14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201">
                    <a:moveTo>
                      <a:pt x="35" y="140"/>
                    </a:moveTo>
                    <a:cubicBezTo>
                      <a:pt x="33" y="137"/>
                      <a:pt x="29" y="129"/>
                      <a:pt x="29" y="126"/>
                    </a:cubicBezTo>
                    <a:cubicBezTo>
                      <a:pt x="29" y="121"/>
                      <a:pt x="24" y="114"/>
                      <a:pt x="26" y="110"/>
                    </a:cubicBezTo>
                    <a:cubicBezTo>
                      <a:pt x="41" y="76"/>
                      <a:pt x="65" y="50"/>
                      <a:pt x="75" y="15"/>
                    </a:cubicBezTo>
                    <a:cubicBezTo>
                      <a:pt x="75" y="14"/>
                      <a:pt x="75" y="13"/>
                      <a:pt x="75" y="13"/>
                    </a:cubicBezTo>
                    <a:cubicBezTo>
                      <a:pt x="75" y="12"/>
                      <a:pt x="74" y="11"/>
                      <a:pt x="73" y="11"/>
                    </a:cubicBezTo>
                    <a:cubicBezTo>
                      <a:pt x="68" y="8"/>
                      <a:pt x="52" y="3"/>
                      <a:pt x="46" y="1"/>
                    </a:cubicBezTo>
                    <a:cubicBezTo>
                      <a:pt x="45" y="1"/>
                      <a:pt x="44" y="1"/>
                      <a:pt x="42" y="1"/>
                    </a:cubicBezTo>
                    <a:cubicBezTo>
                      <a:pt x="40" y="2"/>
                      <a:pt x="35" y="0"/>
                      <a:pt x="33" y="2"/>
                    </a:cubicBezTo>
                    <a:cubicBezTo>
                      <a:pt x="13" y="32"/>
                      <a:pt x="8" y="69"/>
                      <a:pt x="2" y="102"/>
                    </a:cubicBezTo>
                    <a:cubicBezTo>
                      <a:pt x="1" y="106"/>
                      <a:pt x="0" y="110"/>
                      <a:pt x="1" y="113"/>
                    </a:cubicBezTo>
                    <a:cubicBezTo>
                      <a:pt x="1" y="117"/>
                      <a:pt x="3" y="121"/>
                      <a:pt x="5" y="124"/>
                    </a:cubicBezTo>
                    <a:cubicBezTo>
                      <a:pt x="16" y="147"/>
                      <a:pt x="28" y="174"/>
                      <a:pt x="41" y="196"/>
                    </a:cubicBezTo>
                    <a:cubicBezTo>
                      <a:pt x="41" y="198"/>
                      <a:pt x="42" y="199"/>
                      <a:pt x="43" y="199"/>
                    </a:cubicBezTo>
                    <a:cubicBezTo>
                      <a:pt x="49" y="201"/>
                      <a:pt x="57" y="197"/>
                      <a:pt x="56" y="196"/>
                    </a:cubicBezTo>
                    <a:cubicBezTo>
                      <a:pt x="54" y="191"/>
                      <a:pt x="47" y="173"/>
                      <a:pt x="44" y="168"/>
                    </a:cubicBezTo>
                    <a:cubicBezTo>
                      <a:pt x="40" y="158"/>
                      <a:pt x="39" y="151"/>
                      <a:pt x="35" y="140"/>
                    </a:cubicBezTo>
                    <a:close/>
                  </a:path>
                </a:pathLst>
              </a:custGeom>
              <a:solidFill>
                <a:srgbClr val="424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0" name="Freeform 446">
                <a:extLst>
                  <a:ext uri="{FF2B5EF4-FFF2-40B4-BE49-F238E27FC236}">
                    <a16:creationId xmlns:a16="http://schemas.microsoft.com/office/drawing/2014/main" id="{C9F42E39-50B4-4EA8-9242-D62EEC4E5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657"/>
                <a:ext cx="71" cy="41"/>
              </a:xfrm>
              <a:custGeom>
                <a:avLst/>
                <a:gdLst>
                  <a:gd name="T0" fmla="*/ 17 w 42"/>
                  <a:gd name="T1" fmla="*/ 10 h 24"/>
                  <a:gd name="T2" fmla="*/ 21 w 42"/>
                  <a:gd name="T3" fmla="*/ 10 h 24"/>
                  <a:gd name="T4" fmla="*/ 23 w 42"/>
                  <a:gd name="T5" fmla="*/ 9 h 24"/>
                  <a:gd name="T6" fmla="*/ 20 w 42"/>
                  <a:gd name="T7" fmla="*/ 7 h 24"/>
                  <a:gd name="T8" fmla="*/ 19 w 42"/>
                  <a:gd name="T9" fmla="*/ 7 h 24"/>
                  <a:gd name="T10" fmla="*/ 20 w 42"/>
                  <a:gd name="T11" fmla="*/ 5 h 24"/>
                  <a:gd name="T12" fmla="*/ 39 w 42"/>
                  <a:gd name="T13" fmla="*/ 1 h 24"/>
                  <a:gd name="T14" fmla="*/ 42 w 42"/>
                  <a:gd name="T15" fmla="*/ 1 h 24"/>
                  <a:gd name="T16" fmla="*/ 42 w 42"/>
                  <a:gd name="T17" fmla="*/ 3 h 24"/>
                  <a:gd name="T18" fmla="*/ 40 w 42"/>
                  <a:gd name="T19" fmla="*/ 20 h 24"/>
                  <a:gd name="T20" fmla="*/ 3 w 42"/>
                  <a:gd name="T21" fmla="*/ 22 h 24"/>
                  <a:gd name="T22" fmla="*/ 2 w 42"/>
                  <a:gd name="T23" fmla="*/ 14 h 24"/>
                  <a:gd name="T24" fmla="*/ 17 w 42"/>
                  <a:gd name="T2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24">
                    <a:moveTo>
                      <a:pt x="17" y="10"/>
                    </a:moveTo>
                    <a:cubicBezTo>
                      <a:pt x="18" y="10"/>
                      <a:pt x="20" y="11"/>
                      <a:pt x="21" y="10"/>
                    </a:cubicBezTo>
                    <a:cubicBezTo>
                      <a:pt x="22" y="10"/>
                      <a:pt x="23" y="9"/>
                      <a:pt x="23" y="9"/>
                    </a:cubicBezTo>
                    <a:cubicBezTo>
                      <a:pt x="22" y="8"/>
                      <a:pt x="21" y="8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20" y="5"/>
                      <a:pt x="20" y="5"/>
                    </a:cubicBezTo>
                    <a:cubicBezTo>
                      <a:pt x="26" y="3"/>
                      <a:pt x="32" y="1"/>
                      <a:pt x="39" y="1"/>
                    </a:cubicBezTo>
                    <a:cubicBezTo>
                      <a:pt x="40" y="0"/>
                      <a:pt x="41" y="0"/>
                      <a:pt x="42" y="1"/>
                    </a:cubicBezTo>
                    <a:cubicBezTo>
                      <a:pt x="42" y="2"/>
                      <a:pt x="42" y="2"/>
                      <a:pt x="42" y="3"/>
                    </a:cubicBezTo>
                    <a:cubicBezTo>
                      <a:pt x="41" y="8"/>
                      <a:pt x="40" y="14"/>
                      <a:pt x="40" y="20"/>
                    </a:cubicBezTo>
                    <a:cubicBezTo>
                      <a:pt x="39" y="21"/>
                      <a:pt x="6" y="24"/>
                      <a:pt x="3" y="22"/>
                    </a:cubicBezTo>
                    <a:cubicBezTo>
                      <a:pt x="0" y="21"/>
                      <a:pt x="0" y="16"/>
                      <a:pt x="2" y="14"/>
                    </a:cubicBezTo>
                    <a:cubicBezTo>
                      <a:pt x="6" y="10"/>
                      <a:pt x="12" y="9"/>
                      <a:pt x="17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1" name="Freeform 447">
                <a:extLst>
                  <a:ext uri="{FF2B5EF4-FFF2-40B4-BE49-F238E27FC236}">
                    <a16:creationId xmlns:a16="http://schemas.microsoft.com/office/drawing/2014/main" id="{7710E1D4-C43A-4D0D-800F-3B390F898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294"/>
                <a:ext cx="143" cy="87"/>
              </a:xfrm>
              <a:custGeom>
                <a:avLst/>
                <a:gdLst>
                  <a:gd name="T0" fmla="*/ 6 w 84"/>
                  <a:gd name="T1" fmla="*/ 24 h 51"/>
                  <a:gd name="T2" fmla="*/ 2 w 84"/>
                  <a:gd name="T3" fmla="*/ 39 h 51"/>
                  <a:gd name="T4" fmla="*/ 1 w 84"/>
                  <a:gd name="T5" fmla="*/ 45 h 51"/>
                  <a:gd name="T6" fmla="*/ 0 w 84"/>
                  <a:gd name="T7" fmla="*/ 46 h 51"/>
                  <a:gd name="T8" fmla="*/ 2 w 84"/>
                  <a:gd name="T9" fmla="*/ 47 h 51"/>
                  <a:gd name="T10" fmla="*/ 11 w 84"/>
                  <a:gd name="T11" fmla="*/ 46 h 51"/>
                  <a:gd name="T12" fmla="*/ 38 w 84"/>
                  <a:gd name="T13" fmla="*/ 42 h 51"/>
                  <a:gd name="T14" fmla="*/ 74 w 84"/>
                  <a:gd name="T15" fmla="*/ 51 h 51"/>
                  <a:gd name="T16" fmla="*/ 78 w 84"/>
                  <a:gd name="T17" fmla="*/ 50 h 51"/>
                  <a:gd name="T18" fmla="*/ 79 w 84"/>
                  <a:gd name="T19" fmla="*/ 47 h 51"/>
                  <a:gd name="T20" fmla="*/ 83 w 84"/>
                  <a:gd name="T21" fmla="*/ 36 h 51"/>
                  <a:gd name="T22" fmla="*/ 84 w 84"/>
                  <a:gd name="T23" fmla="*/ 28 h 51"/>
                  <a:gd name="T24" fmla="*/ 82 w 84"/>
                  <a:gd name="T25" fmla="*/ 21 h 51"/>
                  <a:gd name="T26" fmla="*/ 77 w 84"/>
                  <a:gd name="T27" fmla="*/ 15 h 51"/>
                  <a:gd name="T28" fmla="*/ 71 w 84"/>
                  <a:gd name="T29" fmla="*/ 8 h 51"/>
                  <a:gd name="T30" fmla="*/ 55 w 84"/>
                  <a:gd name="T31" fmla="*/ 2 h 51"/>
                  <a:gd name="T32" fmla="*/ 27 w 84"/>
                  <a:gd name="T33" fmla="*/ 2 h 51"/>
                  <a:gd name="T34" fmla="*/ 11 w 84"/>
                  <a:gd name="T35" fmla="*/ 9 h 51"/>
                  <a:gd name="T36" fmla="*/ 6 w 84"/>
                  <a:gd name="T37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51">
                    <a:moveTo>
                      <a:pt x="6" y="24"/>
                    </a:moveTo>
                    <a:cubicBezTo>
                      <a:pt x="5" y="29"/>
                      <a:pt x="3" y="34"/>
                      <a:pt x="2" y="39"/>
                    </a:cubicBezTo>
                    <a:cubicBezTo>
                      <a:pt x="2" y="41"/>
                      <a:pt x="1" y="43"/>
                      <a:pt x="1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5" y="47"/>
                      <a:pt x="8" y="47"/>
                      <a:pt x="11" y="46"/>
                    </a:cubicBezTo>
                    <a:cubicBezTo>
                      <a:pt x="20" y="44"/>
                      <a:pt x="29" y="42"/>
                      <a:pt x="38" y="42"/>
                    </a:cubicBezTo>
                    <a:cubicBezTo>
                      <a:pt x="50" y="43"/>
                      <a:pt x="62" y="51"/>
                      <a:pt x="74" y="51"/>
                    </a:cubicBezTo>
                    <a:cubicBezTo>
                      <a:pt x="75" y="51"/>
                      <a:pt x="77" y="51"/>
                      <a:pt x="78" y="50"/>
                    </a:cubicBezTo>
                    <a:cubicBezTo>
                      <a:pt x="78" y="49"/>
                      <a:pt x="79" y="48"/>
                      <a:pt x="79" y="47"/>
                    </a:cubicBezTo>
                    <a:cubicBezTo>
                      <a:pt x="80" y="43"/>
                      <a:pt x="81" y="40"/>
                      <a:pt x="83" y="36"/>
                    </a:cubicBezTo>
                    <a:cubicBezTo>
                      <a:pt x="83" y="33"/>
                      <a:pt x="84" y="31"/>
                      <a:pt x="84" y="28"/>
                    </a:cubicBezTo>
                    <a:cubicBezTo>
                      <a:pt x="84" y="26"/>
                      <a:pt x="84" y="23"/>
                      <a:pt x="82" y="21"/>
                    </a:cubicBezTo>
                    <a:cubicBezTo>
                      <a:pt x="81" y="19"/>
                      <a:pt x="79" y="17"/>
                      <a:pt x="77" y="15"/>
                    </a:cubicBezTo>
                    <a:cubicBezTo>
                      <a:pt x="75" y="13"/>
                      <a:pt x="73" y="10"/>
                      <a:pt x="71" y="8"/>
                    </a:cubicBezTo>
                    <a:cubicBezTo>
                      <a:pt x="67" y="4"/>
                      <a:pt x="61" y="3"/>
                      <a:pt x="55" y="2"/>
                    </a:cubicBezTo>
                    <a:cubicBezTo>
                      <a:pt x="46" y="1"/>
                      <a:pt x="36" y="0"/>
                      <a:pt x="27" y="2"/>
                    </a:cubicBezTo>
                    <a:cubicBezTo>
                      <a:pt x="21" y="3"/>
                      <a:pt x="15" y="3"/>
                      <a:pt x="11" y="9"/>
                    </a:cubicBezTo>
                    <a:cubicBezTo>
                      <a:pt x="9" y="13"/>
                      <a:pt x="7" y="19"/>
                      <a:pt x="6" y="24"/>
                    </a:cubicBezTo>
                    <a:close/>
                  </a:path>
                </a:pathLst>
              </a:custGeom>
              <a:solidFill>
                <a:srgbClr val="424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2" name="Freeform 448">
                <a:extLst>
                  <a:ext uri="{FF2B5EF4-FFF2-40B4-BE49-F238E27FC236}">
                    <a16:creationId xmlns:a16="http://schemas.microsoft.com/office/drawing/2014/main" id="{53E6E449-66D4-4A0A-988F-7495D88E8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336"/>
                <a:ext cx="20" cy="29"/>
              </a:xfrm>
              <a:custGeom>
                <a:avLst/>
                <a:gdLst>
                  <a:gd name="T0" fmla="*/ 8 w 12"/>
                  <a:gd name="T1" fmla="*/ 8 h 17"/>
                  <a:gd name="T2" fmla="*/ 6 w 12"/>
                  <a:gd name="T3" fmla="*/ 16 h 17"/>
                  <a:gd name="T4" fmla="*/ 6 w 12"/>
                  <a:gd name="T5" fmla="*/ 17 h 17"/>
                  <a:gd name="T6" fmla="*/ 5 w 12"/>
                  <a:gd name="T7" fmla="*/ 17 h 17"/>
                  <a:gd name="T8" fmla="*/ 1 w 12"/>
                  <a:gd name="T9" fmla="*/ 17 h 17"/>
                  <a:gd name="T10" fmla="*/ 0 w 12"/>
                  <a:gd name="T11" fmla="*/ 16 h 17"/>
                  <a:gd name="T12" fmla="*/ 0 w 12"/>
                  <a:gd name="T13" fmla="*/ 15 h 17"/>
                  <a:gd name="T14" fmla="*/ 2 w 12"/>
                  <a:gd name="T15" fmla="*/ 2 h 17"/>
                  <a:gd name="T16" fmla="*/ 2 w 12"/>
                  <a:gd name="T17" fmla="*/ 1 h 17"/>
                  <a:gd name="T18" fmla="*/ 2 w 12"/>
                  <a:gd name="T19" fmla="*/ 1 h 17"/>
                  <a:gd name="T20" fmla="*/ 6 w 12"/>
                  <a:gd name="T21" fmla="*/ 0 h 17"/>
                  <a:gd name="T22" fmla="*/ 10 w 12"/>
                  <a:gd name="T23" fmla="*/ 0 h 17"/>
                  <a:gd name="T24" fmla="*/ 8 w 12"/>
                  <a:gd name="T2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7">
                    <a:moveTo>
                      <a:pt x="8" y="8"/>
                    </a:moveTo>
                    <a:cubicBezTo>
                      <a:pt x="7" y="11"/>
                      <a:pt x="7" y="14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2" y="17"/>
                      <a:pt x="1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0"/>
                      <a:pt x="1" y="6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2" y="2"/>
                      <a:pt x="9" y="6"/>
                      <a:pt x="8" y="8"/>
                    </a:cubicBezTo>
                    <a:close/>
                  </a:path>
                </a:pathLst>
              </a:custGeom>
              <a:solidFill>
                <a:srgbClr val="F2E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3" name="Freeform 449">
                <a:extLst>
                  <a:ext uri="{FF2B5EF4-FFF2-40B4-BE49-F238E27FC236}">
                    <a16:creationId xmlns:a16="http://schemas.microsoft.com/office/drawing/2014/main" id="{5F889AC7-C476-4BFB-B6A1-578E9A2DD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2162"/>
                <a:ext cx="54" cy="178"/>
              </a:xfrm>
              <a:custGeom>
                <a:avLst/>
                <a:gdLst>
                  <a:gd name="T0" fmla="*/ 6 w 32"/>
                  <a:gd name="T1" fmla="*/ 38 h 104"/>
                  <a:gd name="T2" fmla="*/ 7 w 32"/>
                  <a:gd name="T3" fmla="*/ 18 h 104"/>
                  <a:gd name="T4" fmla="*/ 18 w 32"/>
                  <a:gd name="T5" fmla="*/ 2 h 104"/>
                  <a:gd name="T6" fmla="*/ 23 w 32"/>
                  <a:gd name="T7" fmla="*/ 0 h 104"/>
                  <a:gd name="T8" fmla="*/ 26 w 32"/>
                  <a:gd name="T9" fmla="*/ 4 h 104"/>
                  <a:gd name="T10" fmla="*/ 27 w 32"/>
                  <a:gd name="T11" fmla="*/ 31 h 104"/>
                  <a:gd name="T12" fmla="*/ 23 w 32"/>
                  <a:gd name="T13" fmla="*/ 68 h 104"/>
                  <a:gd name="T14" fmla="*/ 15 w 32"/>
                  <a:gd name="T15" fmla="*/ 102 h 104"/>
                  <a:gd name="T16" fmla="*/ 1 w 32"/>
                  <a:gd name="T17" fmla="*/ 101 h 104"/>
                  <a:gd name="T18" fmla="*/ 3 w 32"/>
                  <a:gd name="T19" fmla="*/ 80 h 104"/>
                  <a:gd name="T20" fmla="*/ 6 w 32"/>
                  <a:gd name="T21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104">
                    <a:moveTo>
                      <a:pt x="6" y="38"/>
                    </a:moveTo>
                    <a:cubicBezTo>
                      <a:pt x="5" y="31"/>
                      <a:pt x="5" y="25"/>
                      <a:pt x="7" y="18"/>
                    </a:cubicBezTo>
                    <a:cubicBezTo>
                      <a:pt x="8" y="11"/>
                      <a:pt x="12" y="5"/>
                      <a:pt x="18" y="2"/>
                    </a:cubicBezTo>
                    <a:cubicBezTo>
                      <a:pt x="19" y="1"/>
                      <a:pt x="21" y="0"/>
                      <a:pt x="23" y="0"/>
                    </a:cubicBezTo>
                    <a:cubicBezTo>
                      <a:pt x="24" y="1"/>
                      <a:pt x="26" y="2"/>
                      <a:pt x="26" y="4"/>
                    </a:cubicBezTo>
                    <a:cubicBezTo>
                      <a:pt x="32" y="12"/>
                      <a:pt x="29" y="22"/>
                      <a:pt x="27" y="31"/>
                    </a:cubicBezTo>
                    <a:cubicBezTo>
                      <a:pt x="25" y="43"/>
                      <a:pt x="26" y="55"/>
                      <a:pt x="23" y="68"/>
                    </a:cubicBezTo>
                    <a:cubicBezTo>
                      <a:pt x="21" y="80"/>
                      <a:pt x="19" y="90"/>
                      <a:pt x="15" y="102"/>
                    </a:cubicBezTo>
                    <a:cubicBezTo>
                      <a:pt x="10" y="103"/>
                      <a:pt x="2" y="104"/>
                      <a:pt x="1" y="101"/>
                    </a:cubicBezTo>
                    <a:cubicBezTo>
                      <a:pt x="0" y="95"/>
                      <a:pt x="3" y="85"/>
                      <a:pt x="3" y="80"/>
                    </a:cubicBezTo>
                    <a:cubicBezTo>
                      <a:pt x="4" y="66"/>
                      <a:pt x="6" y="52"/>
                      <a:pt x="6" y="38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4" name="Freeform 450">
                <a:extLst>
                  <a:ext uri="{FF2B5EF4-FFF2-40B4-BE49-F238E27FC236}">
                    <a16:creationId xmlns:a16="http://schemas.microsoft.com/office/drawing/2014/main" id="{3A114EEB-8D4A-4FAD-9000-78E475D11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150"/>
                <a:ext cx="155" cy="190"/>
              </a:xfrm>
              <a:custGeom>
                <a:avLst/>
                <a:gdLst>
                  <a:gd name="T0" fmla="*/ 34 w 91"/>
                  <a:gd name="T1" fmla="*/ 2 h 111"/>
                  <a:gd name="T2" fmla="*/ 69 w 91"/>
                  <a:gd name="T3" fmla="*/ 6 h 111"/>
                  <a:gd name="T4" fmla="*/ 74 w 91"/>
                  <a:gd name="T5" fmla="*/ 13 h 111"/>
                  <a:gd name="T6" fmla="*/ 74 w 91"/>
                  <a:gd name="T7" fmla="*/ 24 h 111"/>
                  <a:gd name="T8" fmla="*/ 77 w 91"/>
                  <a:gd name="T9" fmla="*/ 42 h 111"/>
                  <a:gd name="T10" fmla="*/ 91 w 91"/>
                  <a:gd name="T11" fmla="*/ 99 h 111"/>
                  <a:gd name="T12" fmla="*/ 89 w 91"/>
                  <a:gd name="T13" fmla="*/ 107 h 111"/>
                  <a:gd name="T14" fmla="*/ 84 w 91"/>
                  <a:gd name="T15" fmla="*/ 108 h 111"/>
                  <a:gd name="T16" fmla="*/ 18 w 91"/>
                  <a:gd name="T17" fmla="*/ 103 h 111"/>
                  <a:gd name="T18" fmla="*/ 12 w 91"/>
                  <a:gd name="T19" fmla="*/ 101 h 111"/>
                  <a:gd name="T20" fmla="*/ 9 w 91"/>
                  <a:gd name="T21" fmla="*/ 94 h 111"/>
                  <a:gd name="T22" fmla="*/ 12 w 91"/>
                  <a:gd name="T23" fmla="*/ 87 h 111"/>
                  <a:gd name="T24" fmla="*/ 16 w 91"/>
                  <a:gd name="T25" fmla="*/ 73 h 111"/>
                  <a:gd name="T26" fmla="*/ 11 w 91"/>
                  <a:gd name="T27" fmla="*/ 53 h 111"/>
                  <a:gd name="T28" fmla="*/ 4 w 91"/>
                  <a:gd name="T29" fmla="*/ 33 h 111"/>
                  <a:gd name="T30" fmla="*/ 4 w 91"/>
                  <a:gd name="T31" fmla="*/ 18 h 111"/>
                  <a:gd name="T32" fmla="*/ 34 w 91"/>
                  <a:gd name="T3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111">
                    <a:moveTo>
                      <a:pt x="34" y="2"/>
                    </a:moveTo>
                    <a:cubicBezTo>
                      <a:pt x="43" y="1"/>
                      <a:pt x="62" y="0"/>
                      <a:pt x="69" y="6"/>
                    </a:cubicBezTo>
                    <a:cubicBezTo>
                      <a:pt x="71" y="8"/>
                      <a:pt x="73" y="11"/>
                      <a:pt x="74" y="13"/>
                    </a:cubicBezTo>
                    <a:cubicBezTo>
                      <a:pt x="78" y="17"/>
                      <a:pt x="72" y="19"/>
                      <a:pt x="74" y="24"/>
                    </a:cubicBezTo>
                    <a:cubicBezTo>
                      <a:pt x="76" y="30"/>
                      <a:pt x="76" y="36"/>
                      <a:pt x="77" y="42"/>
                    </a:cubicBezTo>
                    <a:cubicBezTo>
                      <a:pt x="81" y="61"/>
                      <a:pt x="89" y="80"/>
                      <a:pt x="91" y="99"/>
                    </a:cubicBezTo>
                    <a:cubicBezTo>
                      <a:pt x="91" y="102"/>
                      <a:pt x="91" y="105"/>
                      <a:pt x="89" y="107"/>
                    </a:cubicBezTo>
                    <a:cubicBezTo>
                      <a:pt x="87" y="108"/>
                      <a:pt x="86" y="108"/>
                      <a:pt x="84" y="108"/>
                    </a:cubicBezTo>
                    <a:cubicBezTo>
                      <a:pt x="60" y="111"/>
                      <a:pt x="42" y="104"/>
                      <a:pt x="18" y="103"/>
                    </a:cubicBezTo>
                    <a:cubicBezTo>
                      <a:pt x="16" y="102"/>
                      <a:pt x="14" y="102"/>
                      <a:pt x="12" y="101"/>
                    </a:cubicBezTo>
                    <a:cubicBezTo>
                      <a:pt x="10" y="100"/>
                      <a:pt x="9" y="97"/>
                      <a:pt x="9" y="94"/>
                    </a:cubicBezTo>
                    <a:cubicBezTo>
                      <a:pt x="10" y="92"/>
                      <a:pt x="11" y="89"/>
                      <a:pt x="12" y="87"/>
                    </a:cubicBezTo>
                    <a:cubicBezTo>
                      <a:pt x="14" y="82"/>
                      <a:pt x="15" y="78"/>
                      <a:pt x="16" y="73"/>
                    </a:cubicBezTo>
                    <a:cubicBezTo>
                      <a:pt x="17" y="64"/>
                      <a:pt x="12" y="62"/>
                      <a:pt x="11" y="53"/>
                    </a:cubicBezTo>
                    <a:cubicBezTo>
                      <a:pt x="11" y="46"/>
                      <a:pt x="8" y="40"/>
                      <a:pt x="4" y="33"/>
                    </a:cubicBezTo>
                    <a:cubicBezTo>
                      <a:pt x="1" y="28"/>
                      <a:pt x="0" y="24"/>
                      <a:pt x="4" y="18"/>
                    </a:cubicBezTo>
                    <a:cubicBezTo>
                      <a:pt x="9" y="7"/>
                      <a:pt x="20" y="3"/>
                      <a:pt x="34" y="2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5" name="Freeform 451">
                <a:extLst>
                  <a:ext uri="{FF2B5EF4-FFF2-40B4-BE49-F238E27FC236}">
                    <a16:creationId xmlns:a16="http://schemas.microsoft.com/office/drawing/2014/main" id="{49A1820C-0770-4083-A857-E1ED1257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362"/>
                <a:ext cx="34" cy="12"/>
              </a:xfrm>
              <a:custGeom>
                <a:avLst/>
                <a:gdLst>
                  <a:gd name="T0" fmla="*/ 6 w 20"/>
                  <a:gd name="T1" fmla="*/ 0 h 7"/>
                  <a:gd name="T2" fmla="*/ 11 w 20"/>
                  <a:gd name="T3" fmla="*/ 0 h 7"/>
                  <a:gd name="T4" fmla="*/ 14 w 20"/>
                  <a:gd name="T5" fmla="*/ 0 h 7"/>
                  <a:gd name="T6" fmla="*/ 18 w 20"/>
                  <a:gd name="T7" fmla="*/ 1 h 7"/>
                  <a:gd name="T8" fmla="*/ 19 w 20"/>
                  <a:gd name="T9" fmla="*/ 4 h 7"/>
                  <a:gd name="T10" fmla="*/ 19 w 20"/>
                  <a:gd name="T11" fmla="*/ 5 h 7"/>
                  <a:gd name="T12" fmla="*/ 17 w 20"/>
                  <a:gd name="T13" fmla="*/ 5 h 7"/>
                  <a:gd name="T14" fmla="*/ 12 w 20"/>
                  <a:gd name="T15" fmla="*/ 5 h 7"/>
                  <a:gd name="T16" fmla="*/ 5 w 20"/>
                  <a:gd name="T17" fmla="*/ 6 h 7"/>
                  <a:gd name="T18" fmla="*/ 3 w 20"/>
                  <a:gd name="T19" fmla="*/ 5 h 7"/>
                  <a:gd name="T20" fmla="*/ 6 w 2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">
                    <a:moveTo>
                      <a:pt x="6" y="0"/>
                    </a:moveTo>
                    <a:cubicBezTo>
                      <a:pt x="8" y="0"/>
                      <a:pt x="9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2"/>
                      <a:pt x="20" y="3"/>
                      <a:pt x="19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5"/>
                      <a:pt x="17" y="5"/>
                      <a:pt x="17" y="5"/>
                    </a:cubicBezTo>
                    <a:cubicBezTo>
                      <a:pt x="15" y="5"/>
                      <a:pt x="14" y="5"/>
                      <a:pt x="12" y="5"/>
                    </a:cubicBezTo>
                    <a:cubicBezTo>
                      <a:pt x="10" y="6"/>
                      <a:pt x="7" y="7"/>
                      <a:pt x="5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0" y="3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2E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6" name="Freeform 452">
                <a:extLst>
                  <a:ext uri="{FF2B5EF4-FFF2-40B4-BE49-F238E27FC236}">
                    <a16:creationId xmlns:a16="http://schemas.microsoft.com/office/drawing/2014/main" id="{3CDD41B2-E88E-45B7-92CD-D970ED9E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19"/>
                <a:ext cx="39" cy="24"/>
              </a:xfrm>
              <a:custGeom>
                <a:avLst/>
                <a:gdLst>
                  <a:gd name="T0" fmla="*/ 19 w 23"/>
                  <a:gd name="T1" fmla="*/ 3 h 14"/>
                  <a:gd name="T2" fmla="*/ 22 w 23"/>
                  <a:gd name="T3" fmla="*/ 5 h 14"/>
                  <a:gd name="T4" fmla="*/ 22 w 23"/>
                  <a:gd name="T5" fmla="*/ 6 h 14"/>
                  <a:gd name="T6" fmla="*/ 21 w 23"/>
                  <a:gd name="T7" fmla="*/ 11 h 14"/>
                  <a:gd name="T8" fmla="*/ 19 w 23"/>
                  <a:gd name="T9" fmla="*/ 14 h 14"/>
                  <a:gd name="T10" fmla="*/ 17 w 23"/>
                  <a:gd name="T11" fmla="*/ 14 h 14"/>
                  <a:gd name="T12" fmla="*/ 4 w 23"/>
                  <a:gd name="T13" fmla="*/ 11 h 14"/>
                  <a:gd name="T14" fmla="*/ 2 w 23"/>
                  <a:gd name="T15" fmla="*/ 11 h 14"/>
                  <a:gd name="T16" fmla="*/ 1 w 23"/>
                  <a:gd name="T17" fmla="*/ 9 h 14"/>
                  <a:gd name="T18" fmla="*/ 5 w 23"/>
                  <a:gd name="T19" fmla="*/ 0 h 14"/>
                  <a:gd name="T20" fmla="*/ 19 w 23"/>
                  <a:gd name="T2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19" y="3"/>
                    </a:moveTo>
                    <a:cubicBezTo>
                      <a:pt x="20" y="3"/>
                      <a:pt x="21" y="4"/>
                      <a:pt x="22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3" y="8"/>
                      <a:pt x="22" y="10"/>
                      <a:pt x="21" y="11"/>
                    </a:cubicBezTo>
                    <a:cubicBezTo>
                      <a:pt x="21" y="12"/>
                      <a:pt x="20" y="13"/>
                      <a:pt x="19" y="14"/>
                    </a:cubicBezTo>
                    <a:cubicBezTo>
                      <a:pt x="18" y="14"/>
                      <a:pt x="18" y="14"/>
                      <a:pt x="17" y="14"/>
                    </a:cubicBezTo>
                    <a:cubicBezTo>
                      <a:pt x="12" y="14"/>
                      <a:pt x="8" y="13"/>
                      <a:pt x="4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6"/>
                      <a:pt x="0" y="0"/>
                      <a:pt x="5" y="0"/>
                    </a:cubicBezTo>
                    <a:cubicBezTo>
                      <a:pt x="9" y="0"/>
                      <a:pt x="14" y="2"/>
                      <a:pt x="19" y="3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7" name="Freeform 453">
                <a:extLst>
                  <a:ext uri="{FF2B5EF4-FFF2-40B4-BE49-F238E27FC236}">
                    <a16:creationId xmlns:a16="http://schemas.microsoft.com/office/drawing/2014/main" id="{A23DD45B-8367-4072-B28F-6CFDF1AE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6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8" name="Freeform 454">
                <a:extLst>
                  <a:ext uri="{FF2B5EF4-FFF2-40B4-BE49-F238E27FC236}">
                    <a16:creationId xmlns:a16="http://schemas.microsoft.com/office/drawing/2014/main" id="{A61E7BF0-A477-4D1A-9267-E4DB15AA3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2365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89" name="Freeform 455">
                <a:extLst>
                  <a:ext uri="{FF2B5EF4-FFF2-40B4-BE49-F238E27FC236}">
                    <a16:creationId xmlns:a16="http://schemas.microsoft.com/office/drawing/2014/main" id="{73B994E0-4F12-4717-9A86-F1867D2C3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311"/>
                <a:ext cx="3" cy="3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0 w 2"/>
                  <a:gd name="T17" fmla="*/ 1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0" name="Freeform 456">
                <a:extLst>
                  <a:ext uri="{FF2B5EF4-FFF2-40B4-BE49-F238E27FC236}">
                    <a16:creationId xmlns:a16="http://schemas.microsoft.com/office/drawing/2014/main" id="{C6D46D90-4170-4EDC-8504-E65E925A4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312"/>
                <a:ext cx="18" cy="55"/>
              </a:xfrm>
              <a:custGeom>
                <a:avLst/>
                <a:gdLst>
                  <a:gd name="T0" fmla="*/ 3 w 11"/>
                  <a:gd name="T1" fmla="*/ 24 h 32"/>
                  <a:gd name="T2" fmla="*/ 6 w 11"/>
                  <a:gd name="T3" fmla="*/ 17 h 32"/>
                  <a:gd name="T4" fmla="*/ 11 w 11"/>
                  <a:gd name="T5" fmla="*/ 1 h 32"/>
                  <a:gd name="T6" fmla="*/ 10 w 11"/>
                  <a:gd name="T7" fmla="*/ 0 h 32"/>
                  <a:gd name="T8" fmla="*/ 10 w 11"/>
                  <a:gd name="T9" fmla="*/ 0 h 32"/>
                  <a:gd name="T10" fmla="*/ 9 w 11"/>
                  <a:gd name="T11" fmla="*/ 0 h 32"/>
                  <a:gd name="T12" fmla="*/ 4 w 11"/>
                  <a:gd name="T13" fmla="*/ 15 h 32"/>
                  <a:gd name="T14" fmla="*/ 0 w 11"/>
                  <a:gd name="T15" fmla="*/ 30 h 32"/>
                  <a:gd name="T16" fmla="*/ 0 w 11"/>
                  <a:gd name="T17" fmla="*/ 31 h 32"/>
                  <a:gd name="T18" fmla="*/ 0 w 11"/>
                  <a:gd name="T19" fmla="*/ 31 h 32"/>
                  <a:gd name="T20" fmla="*/ 0 w 11"/>
                  <a:gd name="T21" fmla="*/ 31 h 32"/>
                  <a:gd name="T22" fmla="*/ 0 w 11"/>
                  <a:gd name="T23" fmla="*/ 32 h 32"/>
                  <a:gd name="T24" fmla="*/ 1 w 11"/>
                  <a:gd name="T25" fmla="*/ 32 h 32"/>
                  <a:gd name="T26" fmla="*/ 1 w 11"/>
                  <a:gd name="T27" fmla="*/ 31 h 32"/>
                  <a:gd name="T28" fmla="*/ 3 w 11"/>
                  <a:gd name="T29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32">
                    <a:moveTo>
                      <a:pt x="3" y="24"/>
                    </a:moveTo>
                    <a:cubicBezTo>
                      <a:pt x="4" y="22"/>
                      <a:pt x="5" y="19"/>
                      <a:pt x="6" y="17"/>
                    </a:cubicBezTo>
                    <a:cubicBezTo>
                      <a:pt x="7" y="11"/>
                      <a:pt x="9" y="6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5"/>
                      <a:pt x="6" y="10"/>
                      <a:pt x="4" y="15"/>
                    </a:cubicBezTo>
                    <a:cubicBezTo>
                      <a:pt x="3" y="20"/>
                      <a:pt x="1" y="25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29"/>
                      <a:pt x="3" y="26"/>
                      <a:pt x="3" y="24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1" name="Freeform 457">
                <a:extLst>
                  <a:ext uri="{FF2B5EF4-FFF2-40B4-BE49-F238E27FC236}">
                    <a16:creationId xmlns:a16="http://schemas.microsoft.com/office/drawing/2014/main" id="{1492CD28-82B5-49F3-998C-2CDE419BB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307"/>
                <a:ext cx="5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1 w 3"/>
                  <a:gd name="T5" fmla="*/ 0 h 3"/>
                  <a:gd name="T6" fmla="*/ 0 w 3"/>
                  <a:gd name="T7" fmla="*/ 0 h 3"/>
                  <a:gd name="T8" fmla="*/ 0 w 3"/>
                  <a:gd name="T9" fmla="*/ 2 h 3"/>
                  <a:gd name="T10" fmla="*/ 0 w 3"/>
                  <a:gd name="T11" fmla="*/ 2 h 3"/>
                  <a:gd name="T12" fmla="*/ 1 w 3"/>
                  <a:gd name="T13" fmla="*/ 2 h 3"/>
                  <a:gd name="T14" fmla="*/ 1 w 3"/>
                  <a:gd name="T15" fmla="*/ 3 h 3"/>
                  <a:gd name="T16" fmla="*/ 2 w 3"/>
                  <a:gd name="T17" fmla="*/ 3 h 3"/>
                  <a:gd name="T18" fmla="*/ 3 w 3"/>
                  <a:gd name="T19" fmla="*/ 2 h 3"/>
                  <a:gd name="T20" fmla="*/ 3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2" name="Freeform 458">
                <a:extLst>
                  <a:ext uri="{FF2B5EF4-FFF2-40B4-BE49-F238E27FC236}">
                    <a16:creationId xmlns:a16="http://schemas.microsoft.com/office/drawing/2014/main" id="{17226FF0-34DE-4F48-B3B0-433168BD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312"/>
                <a:ext cx="3" cy="12"/>
              </a:xfrm>
              <a:custGeom>
                <a:avLst/>
                <a:gdLst>
                  <a:gd name="T0" fmla="*/ 2 w 2"/>
                  <a:gd name="T1" fmla="*/ 1 h 7"/>
                  <a:gd name="T2" fmla="*/ 2 w 2"/>
                  <a:gd name="T3" fmla="*/ 1 h 7"/>
                  <a:gd name="T4" fmla="*/ 2 w 2"/>
                  <a:gd name="T5" fmla="*/ 1 h 7"/>
                  <a:gd name="T6" fmla="*/ 0 w 2"/>
                  <a:gd name="T7" fmla="*/ 7 h 7"/>
                  <a:gd name="T8" fmla="*/ 0 w 2"/>
                  <a:gd name="T9" fmla="*/ 7 h 7"/>
                  <a:gd name="T10" fmla="*/ 1 w 2"/>
                  <a:gd name="T11" fmla="*/ 5 h 7"/>
                  <a:gd name="T12" fmla="*/ 2 w 2"/>
                  <a:gd name="T13" fmla="*/ 2 h 7"/>
                  <a:gd name="T14" fmla="*/ 0 w 2"/>
                  <a:gd name="T15" fmla="*/ 1 h 7"/>
                  <a:gd name="T16" fmla="*/ 0 w 2"/>
                  <a:gd name="T17" fmla="*/ 1 h 7"/>
                  <a:gd name="T18" fmla="*/ 0 w 2"/>
                  <a:gd name="T19" fmla="*/ 1 h 7"/>
                  <a:gd name="T20" fmla="*/ 1 w 2"/>
                  <a:gd name="T21" fmla="*/ 0 h 7"/>
                  <a:gd name="T22" fmla="*/ 1 w 2"/>
                  <a:gd name="T23" fmla="*/ 1 h 7"/>
                  <a:gd name="T24" fmla="*/ 2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3" name="Freeform 459">
                <a:extLst>
                  <a:ext uri="{FF2B5EF4-FFF2-40B4-BE49-F238E27FC236}">
                    <a16:creationId xmlns:a16="http://schemas.microsoft.com/office/drawing/2014/main" id="{FDC952F1-E1BD-4BC3-9656-CFA8A4A6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304"/>
                <a:ext cx="58" cy="56"/>
              </a:xfrm>
              <a:custGeom>
                <a:avLst/>
                <a:gdLst>
                  <a:gd name="T0" fmla="*/ 34 w 34"/>
                  <a:gd name="T1" fmla="*/ 3 h 33"/>
                  <a:gd name="T2" fmla="*/ 34 w 34"/>
                  <a:gd name="T3" fmla="*/ 2 h 33"/>
                  <a:gd name="T4" fmla="*/ 27 w 34"/>
                  <a:gd name="T5" fmla="*/ 0 h 33"/>
                  <a:gd name="T6" fmla="*/ 23 w 34"/>
                  <a:gd name="T7" fmla="*/ 7 h 33"/>
                  <a:gd name="T8" fmla="*/ 18 w 34"/>
                  <a:gd name="T9" fmla="*/ 14 h 33"/>
                  <a:gd name="T10" fmla="*/ 15 w 34"/>
                  <a:gd name="T11" fmla="*/ 20 h 33"/>
                  <a:gd name="T12" fmla="*/ 13 w 34"/>
                  <a:gd name="T13" fmla="*/ 18 h 33"/>
                  <a:gd name="T14" fmla="*/ 12 w 34"/>
                  <a:gd name="T15" fmla="*/ 17 h 33"/>
                  <a:gd name="T16" fmla="*/ 10 w 34"/>
                  <a:gd name="T17" fmla="*/ 17 h 33"/>
                  <a:gd name="T18" fmla="*/ 6 w 34"/>
                  <a:gd name="T19" fmla="*/ 18 h 33"/>
                  <a:gd name="T20" fmla="*/ 4 w 34"/>
                  <a:gd name="T21" fmla="*/ 20 h 33"/>
                  <a:gd name="T22" fmla="*/ 2 w 34"/>
                  <a:gd name="T23" fmla="*/ 23 h 33"/>
                  <a:gd name="T24" fmla="*/ 1 w 34"/>
                  <a:gd name="T25" fmla="*/ 24 h 33"/>
                  <a:gd name="T26" fmla="*/ 1 w 34"/>
                  <a:gd name="T27" fmla="*/ 29 h 33"/>
                  <a:gd name="T28" fmla="*/ 2 w 34"/>
                  <a:gd name="T29" fmla="*/ 31 h 33"/>
                  <a:gd name="T30" fmla="*/ 4 w 34"/>
                  <a:gd name="T31" fmla="*/ 32 h 33"/>
                  <a:gd name="T32" fmla="*/ 17 w 34"/>
                  <a:gd name="T33" fmla="*/ 31 h 33"/>
                  <a:gd name="T34" fmla="*/ 20 w 34"/>
                  <a:gd name="T35" fmla="*/ 30 h 33"/>
                  <a:gd name="T36" fmla="*/ 20 w 34"/>
                  <a:gd name="T37" fmla="*/ 28 h 33"/>
                  <a:gd name="T38" fmla="*/ 34 w 34"/>
                  <a:gd name="T39" fmla="*/ 4 h 33"/>
                  <a:gd name="T40" fmla="*/ 34 w 34"/>
                  <a:gd name="T41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3">
                    <a:moveTo>
                      <a:pt x="34" y="3"/>
                    </a:moveTo>
                    <a:cubicBezTo>
                      <a:pt x="34" y="2"/>
                      <a:pt x="34" y="2"/>
                      <a:pt x="34" y="2"/>
                    </a:cubicBezTo>
                    <a:cubicBezTo>
                      <a:pt x="32" y="1"/>
                      <a:pt x="29" y="0"/>
                      <a:pt x="27" y="0"/>
                    </a:cubicBezTo>
                    <a:cubicBezTo>
                      <a:pt x="27" y="0"/>
                      <a:pt x="23" y="6"/>
                      <a:pt x="23" y="7"/>
                    </a:cubicBezTo>
                    <a:cubicBezTo>
                      <a:pt x="21" y="9"/>
                      <a:pt x="20" y="11"/>
                      <a:pt x="18" y="14"/>
                    </a:cubicBezTo>
                    <a:cubicBezTo>
                      <a:pt x="17" y="16"/>
                      <a:pt x="16" y="19"/>
                      <a:pt x="15" y="20"/>
                    </a:cubicBezTo>
                    <a:cubicBezTo>
                      <a:pt x="14" y="19"/>
                      <a:pt x="13" y="19"/>
                      <a:pt x="13" y="18"/>
                    </a:cubicBezTo>
                    <a:cubicBezTo>
                      <a:pt x="12" y="18"/>
                      <a:pt x="12" y="18"/>
                      <a:pt x="12" y="17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9" y="17"/>
                      <a:pt x="7" y="17"/>
                      <a:pt x="6" y="18"/>
                    </a:cubicBezTo>
                    <a:cubicBezTo>
                      <a:pt x="5" y="19"/>
                      <a:pt x="5" y="20"/>
                      <a:pt x="4" y="20"/>
                    </a:cubicBezTo>
                    <a:cubicBezTo>
                      <a:pt x="4" y="21"/>
                      <a:pt x="3" y="22"/>
                      <a:pt x="2" y="23"/>
                    </a:cubicBezTo>
                    <a:cubicBezTo>
                      <a:pt x="2" y="24"/>
                      <a:pt x="1" y="24"/>
                      <a:pt x="1" y="24"/>
                    </a:cubicBezTo>
                    <a:cubicBezTo>
                      <a:pt x="0" y="26"/>
                      <a:pt x="0" y="27"/>
                      <a:pt x="1" y="29"/>
                    </a:cubicBezTo>
                    <a:cubicBezTo>
                      <a:pt x="1" y="30"/>
                      <a:pt x="1" y="31"/>
                      <a:pt x="2" y="31"/>
                    </a:cubicBezTo>
                    <a:cubicBezTo>
                      <a:pt x="2" y="32"/>
                      <a:pt x="3" y="32"/>
                      <a:pt x="4" y="32"/>
                    </a:cubicBezTo>
                    <a:cubicBezTo>
                      <a:pt x="9" y="33"/>
                      <a:pt x="13" y="32"/>
                      <a:pt x="17" y="31"/>
                    </a:cubicBezTo>
                    <a:cubicBezTo>
                      <a:pt x="18" y="31"/>
                      <a:pt x="19" y="30"/>
                      <a:pt x="20" y="30"/>
                    </a:cubicBezTo>
                    <a:cubicBezTo>
                      <a:pt x="20" y="29"/>
                      <a:pt x="20" y="28"/>
                      <a:pt x="20" y="28"/>
                    </a:cubicBezTo>
                    <a:cubicBezTo>
                      <a:pt x="22" y="19"/>
                      <a:pt x="32" y="13"/>
                      <a:pt x="34" y="4"/>
                    </a:cubicBezTo>
                    <a:cubicBezTo>
                      <a:pt x="34" y="4"/>
                      <a:pt x="34" y="3"/>
                      <a:pt x="34" y="3"/>
                    </a:cubicBezTo>
                    <a:close/>
                  </a:path>
                </a:pathLst>
              </a:custGeom>
              <a:solidFill>
                <a:srgbClr val="F2E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4" name="Freeform 460">
                <a:extLst>
                  <a:ext uri="{FF2B5EF4-FFF2-40B4-BE49-F238E27FC236}">
                    <a16:creationId xmlns:a16="http://schemas.microsoft.com/office/drawing/2014/main" id="{6E4DACD8-C6C8-4B72-A320-ED53A2232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154"/>
                <a:ext cx="87" cy="169"/>
              </a:xfrm>
              <a:custGeom>
                <a:avLst/>
                <a:gdLst>
                  <a:gd name="T0" fmla="*/ 10 w 51"/>
                  <a:gd name="T1" fmla="*/ 2 h 99"/>
                  <a:gd name="T2" fmla="*/ 22 w 51"/>
                  <a:gd name="T3" fmla="*/ 2 h 99"/>
                  <a:gd name="T4" fmla="*/ 34 w 51"/>
                  <a:gd name="T5" fmla="*/ 16 h 99"/>
                  <a:gd name="T6" fmla="*/ 48 w 51"/>
                  <a:gd name="T7" fmla="*/ 47 h 99"/>
                  <a:gd name="T8" fmla="*/ 50 w 51"/>
                  <a:gd name="T9" fmla="*/ 55 h 99"/>
                  <a:gd name="T10" fmla="*/ 49 w 51"/>
                  <a:gd name="T11" fmla="*/ 64 h 99"/>
                  <a:gd name="T12" fmla="*/ 39 w 51"/>
                  <a:gd name="T13" fmla="*/ 99 h 99"/>
                  <a:gd name="T14" fmla="*/ 27 w 51"/>
                  <a:gd name="T15" fmla="*/ 98 h 99"/>
                  <a:gd name="T16" fmla="*/ 23 w 51"/>
                  <a:gd name="T17" fmla="*/ 96 h 99"/>
                  <a:gd name="T18" fmla="*/ 24 w 51"/>
                  <a:gd name="T19" fmla="*/ 92 h 99"/>
                  <a:gd name="T20" fmla="*/ 33 w 51"/>
                  <a:gd name="T21" fmla="*/ 62 h 99"/>
                  <a:gd name="T22" fmla="*/ 33 w 51"/>
                  <a:gd name="T23" fmla="*/ 52 h 99"/>
                  <a:gd name="T24" fmla="*/ 27 w 51"/>
                  <a:gd name="T25" fmla="*/ 42 h 99"/>
                  <a:gd name="T26" fmla="*/ 9 w 51"/>
                  <a:gd name="T27" fmla="*/ 20 h 99"/>
                  <a:gd name="T28" fmla="*/ 10 w 51"/>
                  <a:gd name="T29" fmla="*/ 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99">
                    <a:moveTo>
                      <a:pt x="10" y="2"/>
                    </a:moveTo>
                    <a:cubicBezTo>
                      <a:pt x="13" y="0"/>
                      <a:pt x="18" y="0"/>
                      <a:pt x="22" y="2"/>
                    </a:cubicBezTo>
                    <a:cubicBezTo>
                      <a:pt x="28" y="4"/>
                      <a:pt x="31" y="10"/>
                      <a:pt x="34" y="16"/>
                    </a:cubicBezTo>
                    <a:cubicBezTo>
                      <a:pt x="39" y="26"/>
                      <a:pt x="43" y="37"/>
                      <a:pt x="48" y="47"/>
                    </a:cubicBezTo>
                    <a:cubicBezTo>
                      <a:pt x="49" y="50"/>
                      <a:pt x="50" y="52"/>
                      <a:pt x="50" y="55"/>
                    </a:cubicBezTo>
                    <a:cubicBezTo>
                      <a:pt x="51" y="58"/>
                      <a:pt x="50" y="61"/>
                      <a:pt x="49" y="64"/>
                    </a:cubicBezTo>
                    <a:cubicBezTo>
                      <a:pt x="46" y="76"/>
                      <a:pt x="42" y="87"/>
                      <a:pt x="39" y="99"/>
                    </a:cubicBezTo>
                    <a:cubicBezTo>
                      <a:pt x="35" y="99"/>
                      <a:pt x="31" y="99"/>
                      <a:pt x="27" y="98"/>
                    </a:cubicBezTo>
                    <a:cubicBezTo>
                      <a:pt x="25" y="98"/>
                      <a:pt x="23" y="97"/>
                      <a:pt x="23" y="96"/>
                    </a:cubicBezTo>
                    <a:cubicBezTo>
                      <a:pt x="23" y="94"/>
                      <a:pt x="23" y="93"/>
                      <a:pt x="24" y="92"/>
                    </a:cubicBezTo>
                    <a:cubicBezTo>
                      <a:pt x="28" y="82"/>
                      <a:pt x="31" y="72"/>
                      <a:pt x="33" y="62"/>
                    </a:cubicBezTo>
                    <a:cubicBezTo>
                      <a:pt x="33" y="59"/>
                      <a:pt x="34" y="55"/>
                      <a:pt x="33" y="52"/>
                    </a:cubicBezTo>
                    <a:cubicBezTo>
                      <a:pt x="32" y="48"/>
                      <a:pt x="30" y="45"/>
                      <a:pt x="27" y="42"/>
                    </a:cubicBezTo>
                    <a:cubicBezTo>
                      <a:pt x="21" y="34"/>
                      <a:pt x="15" y="27"/>
                      <a:pt x="9" y="20"/>
                    </a:cubicBezTo>
                    <a:cubicBezTo>
                      <a:pt x="3" y="14"/>
                      <a:pt x="0" y="8"/>
                      <a:pt x="10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5" name="Freeform 461">
                <a:extLst>
                  <a:ext uri="{FF2B5EF4-FFF2-40B4-BE49-F238E27FC236}">
                    <a16:creationId xmlns:a16="http://schemas.microsoft.com/office/drawing/2014/main" id="{D1777231-6057-4844-9A9E-14F4A5B31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311"/>
                <a:ext cx="37" cy="25"/>
              </a:xfrm>
              <a:custGeom>
                <a:avLst/>
                <a:gdLst>
                  <a:gd name="T0" fmla="*/ 19 w 22"/>
                  <a:gd name="T1" fmla="*/ 4 h 15"/>
                  <a:gd name="T2" fmla="*/ 21 w 22"/>
                  <a:gd name="T3" fmla="*/ 6 h 15"/>
                  <a:gd name="T4" fmla="*/ 21 w 22"/>
                  <a:gd name="T5" fmla="*/ 8 h 15"/>
                  <a:gd name="T6" fmla="*/ 20 w 22"/>
                  <a:gd name="T7" fmla="*/ 11 h 15"/>
                  <a:gd name="T8" fmla="*/ 18 w 22"/>
                  <a:gd name="T9" fmla="*/ 15 h 15"/>
                  <a:gd name="T10" fmla="*/ 15 w 22"/>
                  <a:gd name="T11" fmla="*/ 15 h 15"/>
                  <a:gd name="T12" fmla="*/ 9 w 22"/>
                  <a:gd name="T13" fmla="*/ 14 h 15"/>
                  <a:gd name="T14" fmla="*/ 3 w 22"/>
                  <a:gd name="T15" fmla="*/ 12 h 15"/>
                  <a:gd name="T16" fmla="*/ 0 w 22"/>
                  <a:gd name="T17" fmla="*/ 11 h 15"/>
                  <a:gd name="T18" fmla="*/ 0 w 22"/>
                  <a:gd name="T19" fmla="*/ 10 h 15"/>
                  <a:gd name="T20" fmla="*/ 0 w 22"/>
                  <a:gd name="T21" fmla="*/ 9 h 15"/>
                  <a:gd name="T22" fmla="*/ 1 w 22"/>
                  <a:gd name="T23" fmla="*/ 4 h 15"/>
                  <a:gd name="T24" fmla="*/ 3 w 22"/>
                  <a:gd name="T25" fmla="*/ 0 h 15"/>
                  <a:gd name="T26" fmla="*/ 7 w 22"/>
                  <a:gd name="T27" fmla="*/ 1 h 15"/>
                  <a:gd name="T28" fmla="*/ 12 w 22"/>
                  <a:gd name="T29" fmla="*/ 2 h 15"/>
                  <a:gd name="T30" fmla="*/ 19 w 22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5">
                    <a:moveTo>
                      <a:pt x="19" y="4"/>
                    </a:moveTo>
                    <a:cubicBezTo>
                      <a:pt x="20" y="5"/>
                      <a:pt x="21" y="5"/>
                      <a:pt x="21" y="6"/>
                    </a:cubicBezTo>
                    <a:cubicBezTo>
                      <a:pt x="22" y="6"/>
                      <a:pt x="22" y="7"/>
                      <a:pt x="21" y="8"/>
                    </a:cubicBezTo>
                    <a:cubicBezTo>
                      <a:pt x="21" y="9"/>
                      <a:pt x="21" y="10"/>
                      <a:pt x="20" y="11"/>
                    </a:cubicBezTo>
                    <a:cubicBezTo>
                      <a:pt x="20" y="12"/>
                      <a:pt x="19" y="14"/>
                      <a:pt x="18" y="15"/>
                    </a:cubicBezTo>
                    <a:cubicBezTo>
                      <a:pt x="17" y="15"/>
                      <a:pt x="16" y="15"/>
                      <a:pt x="15" y="15"/>
                    </a:cubicBezTo>
                    <a:cubicBezTo>
                      <a:pt x="13" y="15"/>
                      <a:pt x="11" y="15"/>
                      <a:pt x="9" y="14"/>
                    </a:cubicBezTo>
                    <a:cubicBezTo>
                      <a:pt x="7" y="14"/>
                      <a:pt x="5" y="13"/>
                      <a:pt x="3" y="12"/>
                    </a:cubicBezTo>
                    <a:cubicBezTo>
                      <a:pt x="2" y="12"/>
                      <a:pt x="1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7"/>
                      <a:pt x="0" y="5"/>
                      <a:pt x="1" y="4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5" y="3"/>
                      <a:pt x="17" y="4"/>
                      <a:pt x="19" y="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6" name="Freeform 462">
                <a:extLst>
                  <a:ext uri="{FF2B5EF4-FFF2-40B4-BE49-F238E27FC236}">
                    <a16:creationId xmlns:a16="http://schemas.microsoft.com/office/drawing/2014/main" id="{163D8CF9-8A02-4814-9A11-FAB1DDB51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74"/>
                <a:ext cx="51" cy="48"/>
              </a:xfrm>
              <a:custGeom>
                <a:avLst/>
                <a:gdLst>
                  <a:gd name="T0" fmla="*/ 11 w 30"/>
                  <a:gd name="T1" fmla="*/ 9 h 28"/>
                  <a:gd name="T2" fmla="*/ 4 w 30"/>
                  <a:gd name="T3" fmla="*/ 19 h 28"/>
                  <a:gd name="T4" fmla="*/ 0 w 30"/>
                  <a:gd name="T5" fmla="*/ 25 h 28"/>
                  <a:gd name="T6" fmla="*/ 0 w 30"/>
                  <a:gd name="T7" fmla="*/ 26 h 28"/>
                  <a:gd name="T8" fmla="*/ 2 w 30"/>
                  <a:gd name="T9" fmla="*/ 27 h 28"/>
                  <a:gd name="T10" fmla="*/ 11 w 30"/>
                  <a:gd name="T11" fmla="*/ 28 h 28"/>
                  <a:gd name="T12" fmla="*/ 17 w 30"/>
                  <a:gd name="T13" fmla="*/ 27 h 28"/>
                  <a:gd name="T14" fmla="*/ 22 w 30"/>
                  <a:gd name="T15" fmla="*/ 22 h 28"/>
                  <a:gd name="T16" fmla="*/ 25 w 30"/>
                  <a:gd name="T17" fmla="*/ 5 h 28"/>
                  <a:gd name="T18" fmla="*/ 11 w 30"/>
                  <a:gd name="T19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8">
                    <a:moveTo>
                      <a:pt x="11" y="9"/>
                    </a:moveTo>
                    <a:cubicBezTo>
                      <a:pt x="9" y="12"/>
                      <a:pt x="7" y="16"/>
                      <a:pt x="4" y="19"/>
                    </a:cubicBezTo>
                    <a:cubicBezTo>
                      <a:pt x="3" y="21"/>
                      <a:pt x="1" y="23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5" y="27"/>
                      <a:pt x="8" y="28"/>
                      <a:pt x="11" y="28"/>
                    </a:cubicBezTo>
                    <a:cubicBezTo>
                      <a:pt x="13" y="28"/>
                      <a:pt x="15" y="28"/>
                      <a:pt x="17" y="27"/>
                    </a:cubicBezTo>
                    <a:cubicBezTo>
                      <a:pt x="19" y="26"/>
                      <a:pt x="21" y="24"/>
                      <a:pt x="22" y="22"/>
                    </a:cubicBezTo>
                    <a:cubicBezTo>
                      <a:pt x="25" y="18"/>
                      <a:pt x="30" y="9"/>
                      <a:pt x="25" y="5"/>
                    </a:cubicBezTo>
                    <a:cubicBezTo>
                      <a:pt x="20" y="0"/>
                      <a:pt x="13" y="4"/>
                      <a:pt x="11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7" name="Freeform 463">
                <a:extLst>
                  <a:ext uri="{FF2B5EF4-FFF2-40B4-BE49-F238E27FC236}">
                    <a16:creationId xmlns:a16="http://schemas.microsoft.com/office/drawing/2014/main" id="{C29443C2-ECDA-4093-AEE4-96D8B856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189"/>
                <a:ext cx="29" cy="108"/>
              </a:xfrm>
              <a:custGeom>
                <a:avLst/>
                <a:gdLst>
                  <a:gd name="T0" fmla="*/ 0 w 17"/>
                  <a:gd name="T1" fmla="*/ 53 h 63"/>
                  <a:gd name="T2" fmla="*/ 0 w 17"/>
                  <a:gd name="T3" fmla="*/ 55 h 63"/>
                  <a:gd name="T4" fmla="*/ 1 w 17"/>
                  <a:gd name="T5" fmla="*/ 56 h 63"/>
                  <a:gd name="T6" fmla="*/ 9 w 17"/>
                  <a:gd name="T7" fmla="*/ 63 h 63"/>
                  <a:gd name="T8" fmla="*/ 16 w 17"/>
                  <a:gd name="T9" fmla="*/ 53 h 63"/>
                  <a:gd name="T10" fmla="*/ 17 w 17"/>
                  <a:gd name="T11" fmla="*/ 51 h 63"/>
                  <a:gd name="T12" fmla="*/ 17 w 17"/>
                  <a:gd name="T13" fmla="*/ 50 h 63"/>
                  <a:gd name="T14" fmla="*/ 14 w 17"/>
                  <a:gd name="T15" fmla="*/ 42 h 63"/>
                  <a:gd name="T16" fmla="*/ 12 w 17"/>
                  <a:gd name="T17" fmla="*/ 31 h 63"/>
                  <a:gd name="T18" fmla="*/ 9 w 17"/>
                  <a:gd name="T19" fmla="*/ 20 h 63"/>
                  <a:gd name="T20" fmla="*/ 7 w 17"/>
                  <a:gd name="T21" fmla="*/ 0 h 63"/>
                  <a:gd name="T22" fmla="*/ 2 w 17"/>
                  <a:gd name="T23" fmla="*/ 2 h 63"/>
                  <a:gd name="T24" fmla="*/ 3 w 17"/>
                  <a:gd name="T25" fmla="*/ 6 h 63"/>
                  <a:gd name="T26" fmla="*/ 3 w 17"/>
                  <a:gd name="T27" fmla="*/ 17 h 63"/>
                  <a:gd name="T28" fmla="*/ 2 w 17"/>
                  <a:gd name="T29" fmla="*/ 40 h 63"/>
                  <a:gd name="T30" fmla="*/ 0 w 17"/>
                  <a:gd name="T31" fmla="*/ 5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63">
                    <a:moveTo>
                      <a:pt x="0" y="53"/>
                    </a:moveTo>
                    <a:cubicBezTo>
                      <a:pt x="0" y="54"/>
                      <a:pt x="0" y="54"/>
                      <a:pt x="0" y="55"/>
                    </a:cubicBezTo>
                    <a:cubicBezTo>
                      <a:pt x="0" y="55"/>
                      <a:pt x="1" y="56"/>
                      <a:pt x="1" y="56"/>
                    </a:cubicBezTo>
                    <a:cubicBezTo>
                      <a:pt x="4" y="58"/>
                      <a:pt x="7" y="60"/>
                      <a:pt x="9" y="63"/>
                    </a:cubicBezTo>
                    <a:cubicBezTo>
                      <a:pt x="11" y="59"/>
                      <a:pt x="13" y="56"/>
                      <a:pt x="16" y="53"/>
                    </a:cubicBezTo>
                    <a:cubicBezTo>
                      <a:pt x="16" y="53"/>
                      <a:pt x="17" y="52"/>
                      <a:pt x="17" y="51"/>
                    </a:cubicBezTo>
                    <a:cubicBezTo>
                      <a:pt x="17" y="51"/>
                      <a:pt x="17" y="50"/>
                      <a:pt x="17" y="50"/>
                    </a:cubicBezTo>
                    <a:cubicBezTo>
                      <a:pt x="16" y="47"/>
                      <a:pt x="15" y="44"/>
                      <a:pt x="14" y="42"/>
                    </a:cubicBezTo>
                    <a:cubicBezTo>
                      <a:pt x="13" y="38"/>
                      <a:pt x="13" y="35"/>
                      <a:pt x="12" y="31"/>
                    </a:cubicBezTo>
                    <a:cubicBezTo>
                      <a:pt x="12" y="28"/>
                      <a:pt x="10" y="24"/>
                      <a:pt x="9" y="20"/>
                    </a:cubicBezTo>
                    <a:cubicBezTo>
                      <a:pt x="8" y="14"/>
                      <a:pt x="7" y="7"/>
                      <a:pt x="7" y="0"/>
                    </a:cubicBezTo>
                    <a:cubicBezTo>
                      <a:pt x="5" y="0"/>
                      <a:pt x="2" y="0"/>
                      <a:pt x="2" y="2"/>
                    </a:cubicBezTo>
                    <a:cubicBezTo>
                      <a:pt x="2" y="3"/>
                      <a:pt x="3" y="4"/>
                      <a:pt x="3" y="6"/>
                    </a:cubicBezTo>
                    <a:cubicBezTo>
                      <a:pt x="3" y="10"/>
                      <a:pt x="3" y="13"/>
                      <a:pt x="3" y="17"/>
                    </a:cubicBezTo>
                    <a:cubicBezTo>
                      <a:pt x="3" y="25"/>
                      <a:pt x="3" y="33"/>
                      <a:pt x="2" y="40"/>
                    </a:cubicBezTo>
                    <a:cubicBezTo>
                      <a:pt x="1" y="45"/>
                      <a:pt x="1" y="49"/>
                      <a:pt x="0" y="53"/>
                    </a:cubicBezTo>
                    <a:close/>
                  </a:path>
                </a:pathLst>
              </a:custGeom>
              <a:solidFill>
                <a:srgbClr val="5B5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8" name="Freeform 464">
                <a:extLst>
                  <a:ext uri="{FF2B5EF4-FFF2-40B4-BE49-F238E27FC236}">
                    <a16:creationId xmlns:a16="http://schemas.microsoft.com/office/drawing/2014/main" id="{89165379-72FB-45C9-AA4E-281066809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056"/>
                <a:ext cx="92" cy="149"/>
              </a:xfrm>
              <a:custGeom>
                <a:avLst/>
                <a:gdLst>
                  <a:gd name="T0" fmla="*/ 53 w 54"/>
                  <a:gd name="T1" fmla="*/ 36 h 87"/>
                  <a:gd name="T2" fmla="*/ 51 w 54"/>
                  <a:gd name="T3" fmla="*/ 27 h 87"/>
                  <a:gd name="T4" fmla="*/ 20 w 54"/>
                  <a:gd name="T5" fmla="*/ 7 h 87"/>
                  <a:gd name="T6" fmla="*/ 12 w 54"/>
                  <a:gd name="T7" fmla="*/ 13 h 87"/>
                  <a:gd name="T8" fmla="*/ 6 w 54"/>
                  <a:gd name="T9" fmla="*/ 21 h 87"/>
                  <a:gd name="T10" fmla="*/ 0 w 54"/>
                  <a:gd name="T11" fmla="*/ 40 h 87"/>
                  <a:gd name="T12" fmla="*/ 5 w 54"/>
                  <a:gd name="T13" fmla="*/ 58 h 87"/>
                  <a:gd name="T14" fmla="*/ 19 w 54"/>
                  <a:gd name="T15" fmla="*/ 76 h 87"/>
                  <a:gd name="T16" fmla="*/ 47 w 54"/>
                  <a:gd name="T17" fmla="*/ 67 h 87"/>
                  <a:gd name="T18" fmla="*/ 53 w 54"/>
                  <a:gd name="T19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87">
                    <a:moveTo>
                      <a:pt x="53" y="36"/>
                    </a:moveTo>
                    <a:cubicBezTo>
                      <a:pt x="52" y="33"/>
                      <a:pt x="52" y="30"/>
                      <a:pt x="51" y="27"/>
                    </a:cubicBezTo>
                    <a:cubicBezTo>
                      <a:pt x="47" y="16"/>
                      <a:pt x="33" y="0"/>
                      <a:pt x="20" y="7"/>
                    </a:cubicBezTo>
                    <a:cubicBezTo>
                      <a:pt x="17" y="8"/>
                      <a:pt x="15" y="10"/>
                      <a:pt x="12" y="13"/>
                    </a:cubicBezTo>
                    <a:cubicBezTo>
                      <a:pt x="10" y="15"/>
                      <a:pt x="8" y="18"/>
                      <a:pt x="6" y="21"/>
                    </a:cubicBezTo>
                    <a:cubicBezTo>
                      <a:pt x="2" y="26"/>
                      <a:pt x="0" y="33"/>
                      <a:pt x="0" y="40"/>
                    </a:cubicBezTo>
                    <a:cubicBezTo>
                      <a:pt x="0" y="46"/>
                      <a:pt x="3" y="52"/>
                      <a:pt x="5" y="58"/>
                    </a:cubicBezTo>
                    <a:cubicBezTo>
                      <a:pt x="8" y="65"/>
                      <a:pt x="13" y="72"/>
                      <a:pt x="19" y="76"/>
                    </a:cubicBezTo>
                    <a:cubicBezTo>
                      <a:pt x="35" y="87"/>
                      <a:pt x="41" y="76"/>
                      <a:pt x="47" y="67"/>
                    </a:cubicBezTo>
                    <a:cubicBezTo>
                      <a:pt x="53" y="58"/>
                      <a:pt x="54" y="47"/>
                      <a:pt x="53" y="36"/>
                    </a:cubicBezTo>
                    <a:close/>
                  </a:path>
                </a:pathLst>
              </a:custGeom>
              <a:solidFill>
                <a:srgbClr val="F2E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99" name="Freeform 465">
                <a:extLst>
                  <a:ext uri="{FF2B5EF4-FFF2-40B4-BE49-F238E27FC236}">
                    <a16:creationId xmlns:a16="http://schemas.microsoft.com/office/drawing/2014/main" id="{8A27D0F4-C23F-4DB0-8C02-B3FAC7052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060"/>
                <a:ext cx="112" cy="100"/>
              </a:xfrm>
              <a:custGeom>
                <a:avLst/>
                <a:gdLst>
                  <a:gd name="T0" fmla="*/ 59 w 66"/>
                  <a:gd name="T1" fmla="*/ 15 h 59"/>
                  <a:gd name="T2" fmla="*/ 58 w 66"/>
                  <a:gd name="T3" fmla="*/ 13 h 59"/>
                  <a:gd name="T4" fmla="*/ 53 w 66"/>
                  <a:gd name="T5" fmla="*/ 10 h 59"/>
                  <a:gd name="T6" fmla="*/ 41 w 66"/>
                  <a:gd name="T7" fmla="*/ 1 h 59"/>
                  <a:gd name="T8" fmla="*/ 38 w 66"/>
                  <a:gd name="T9" fmla="*/ 0 h 59"/>
                  <a:gd name="T10" fmla="*/ 35 w 66"/>
                  <a:gd name="T11" fmla="*/ 1 h 59"/>
                  <a:gd name="T12" fmla="*/ 13 w 66"/>
                  <a:gd name="T13" fmla="*/ 8 h 59"/>
                  <a:gd name="T14" fmla="*/ 8 w 66"/>
                  <a:gd name="T15" fmla="*/ 13 h 59"/>
                  <a:gd name="T16" fmla="*/ 4 w 66"/>
                  <a:gd name="T17" fmla="*/ 20 h 59"/>
                  <a:gd name="T18" fmla="*/ 4 w 66"/>
                  <a:gd name="T19" fmla="*/ 44 h 59"/>
                  <a:gd name="T20" fmla="*/ 6 w 66"/>
                  <a:gd name="T21" fmla="*/ 47 h 59"/>
                  <a:gd name="T22" fmla="*/ 5 w 66"/>
                  <a:gd name="T23" fmla="*/ 50 h 59"/>
                  <a:gd name="T24" fmla="*/ 2 w 66"/>
                  <a:gd name="T25" fmla="*/ 50 h 59"/>
                  <a:gd name="T26" fmla="*/ 3 w 66"/>
                  <a:gd name="T27" fmla="*/ 48 h 59"/>
                  <a:gd name="T28" fmla="*/ 0 w 66"/>
                  <a:gd name="T29" fmla="*/ 52 h 59"/>
                  <a:gd name="T30" fmla="*/ 3 w 66"/>
                  <a:gd name="T31" fmla="*/ 57 h 59"/>
                  <a:gd name="T32" fmla="*/ 16 w 66"/>
                  <a:gd name="T33" fmla="*/ 53 h 59"/>
                  <a:gd name="T34" fmla="*/ 18 w 66"/>
                  <a:gd name="T35" fmla="*/ 48 h 59"/>
                  <a:gd name="T36" fmla="*/ 18 w 66"/>
                  <a:gd name="T37" fmla="*/ 47 h 59"/>
                  <a:gd name="T38" fmla="*/ 20 w 66"/>
                  <a:gd name="T39" fmla="*/ 46 h 59"/>
                  <a:gd name="T40" fmla="*/ 35 w 66"/>
                  <a:gd name="T41" fmla="*/ 45 h 59"/>
                  <a:gd name="T42" fmla="*/ 41 w 66"/>
                  <a:gd name="T43" fmla="*/ 29 h 59"/>
                  <a:gd name="T44" fmla="*/ 42 w 66"/>
                  <a:gd name="T45" fmla="*/ 29 h 59"/>
                  <a:gd name="T46" fmla="*/ 48 w 66"/>
                  <a:gd name="T47" fmla="*/ 33 h 59"/>
                  <a:gd name="T48" fmla="*/ 52 w 66"/>
                  <a:gd name="T49" fmla="*/ 38 h 59"/>
                  <a:gd name="T50" fmla="*/ 55 w 66"/>
                  <a:gd name="T51" fmla="*/ 36 h 59"/>
                  <a:gd name="T52" fmla="*/ 57 w 66"/>
                  <a:gd name="T53" fmla="*/ 36 h 59"/>
                  <a:gd name="T54" fmla="*/ 58 w 66"/>
                  <a:gd name="T55" fmla="*/ 38 h 59"/>
                  <a:gd name="T56" fmla="*/ 55 w 66"/>
                  <a:gd name="T57" fmla="*/ 45 h 59"/>
                  <a:gd name="T58" fmla="*/ 57 w 66"/>
                  <a:gd name="T59" fmla="*/ 49 h 59"/>
                  <a:gd name="T60" fmla="*/ 61 w 66"/>
                  <a:gd name="T61" fmla="*/ 56 h 59"/>
                  <a:gd name="T62" fmla="*/ 63 w 66"/>
                  <a:gd name="T63" fmla="*/ 50 h 59"/>
                  <a:gd name="T64" fmla="*/ 64 w 66"/>
                  <a:gd name="T65" fmla="*/ 32 h 59"/>
                  <a:gd name="T66" fmla="*/ 59 w 66"/>
                  <a:gd name="T6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6" h="59">
                    <a:moveTo>
                      <a:pt x="59" y="15"/>
                    </a:moveTo>
                    <a:cubicBezTo>
                      <a:pt x="59" y="14"/>
                      <a:pt x="58" y="13"/>
                      <a:pt x="58" y="13"/>
                    </a:cubicBezTo>
                    <a:cubicBezTo>
                      <a:pt x="56" y="11"/>
                      <a:pt x="55" y="11"/>
                      <a:pt x="53" y="10"/>
                    </a:cubicBezTo>
                    <a:cubicBezTo>
                      <a:pt x="48" y="8"/>
                      <a:pt x="45" y="3"/>
                      <a:pt x="41" y="1"/>
                    </a:cubicBezTo>
                    <a:cubicBezTo>
                      <a:pt x="40" y="1"/>
                      <a:pt x="39" y="0"/>
                      <a:pt x="38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27" y="3"/>
                      <a:pt x="19" y="3"/>
                      <a:pt x="13" y="8"/>
                    </a:cubicBezTo>
                    <a:cubicBezTo>
                      <a:pt x="11" y="9"/>
                      <a:pt x="10" y="11"/>
                      <a:pt x="8" y="13"/>
                    </a:cubicBezTo>
                    <a:cubicBezTo>
                      <a:pt x="7" y="15"/>
                      <a:pt x="5" y="18"/>
                      <a:pt x="4" y="20"/>
                    </a:cubicBezTo>
                    <a:cubicBezTo>
                      <a:pt x="0" y="27"/>
                      <a:pt x="0" y="37"/>
                      <a:pt x="4" y="44"/>
                    </a:cubicBezTo>
                    <a:cubicBezTo>
                      <a:pt x="5" y="45"/>
                      <a:pt x="5" y="46"/>
                      <a:pt x="6" y="47"/>
                    </a:cubicBezTo>
                    <a:cubicBezTo>
                      <a:pt x="6" y="48"/>
                      <a:pt x="6" y="49"/>
                      <a:pt x="5" y="50"/>
                    </a:cubicBezTo>
                    <a:cubicBezTo>
                      <a:pt x="5" y="51"/>
                      <a:pt x="3" y="51"/>
                      <a:pt x="2" y="50"/>
                    </a:cubicBezTo>
                    <a:cubicBezTo>
                      <a:pt x="2" y="50"/>
                      <a:pt x="2" y="48"/>
                      <a:pt x="3" y="48"/>
                    </a:cubicBezTo>
                    <a:cubicBezTo>
                      <a:pt x="1" y="48"/>
                      <a:pt x="0" y="50"/>
                      <a:pt x="0" y="52"/>
                    </a:cubicBezTo>
                    <a:cubicBezTo>
                      <a:pt x="0" y="54"/>
                      <a:pt x="1" y="55"/>
                      <a:pt x="3" y="57"/>
                    </a:cubicBezTo>
                    <a:cubicBezTo>
                      <a:pt x="7" y="59"/>
                      <a:pt x="13" y="58"/>
                      <a:pt x="16" y="53"/>
                    </a:cubicBezTo>
                    <a:cubicBezTo>
                      <a:pt x="17" y="52"/>
                      <a:pt x="17" y="50"/>
                      <a:pt x="18" y="48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19" y="46"/>
                      <a:pt x="19" y="46"/>
                      <a:pt x="20" y="46"/>
                    </a:cubicBezTo>
                    <a:cubicBezTo>
                      <a:pt x="25" y="46"/>
                      <a:pt x="30" y="47"/>
                      <a:pt x="35" y="45"/>
                    </a:cubicBezTo>
                    <a:cubicBezTo>
                      <a:pt x="41" y="42"/>
                      <a:pt x="44" y="35"/>
                      <a:pt x="41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4" y="28"/>
                      <a:pt x="46" y="31"/>
                      <a:pt x="48" y="33"/>
                    </a:cubicBezTo>
                    <a:cubicBezTo>
                      <a:pt x="49" y="34"/>
                      <a:pt x="50" y="36"/>
                      <a:pt x="52" y="38"/>
                    </a:cubicBezTo>
                    <a:cubicBezTo>
                      <a:pt x="53" y="37"/>
                      <a:pt x="54" y="36"/>
                      <a:pt x="55" y="36"/>
                    </a:cubicBezTo>
                    <a:cubicBezTo>
                      <a:pt x="55" y="35"/>
                      <a:pt x="57" y="36"/>
                      <a:pt x="57" y="36"/>
                    </a:cubicBezTo>
                    <a:cubicBezTo>
                      <a:pt x="58" y="37"/>
                      <a:pt x="58" y="37"/>
                      <a:pt x="58" y="38"/>
                    </a:cubicBezTo>
                    <a:cubicBezTo>
                      <a:pt x="58" y="41"/>
                      <a:pt x="55" y="43"/>
                      <a:pt x="55" y="45"/>
                    </a:cubicBezTo>
                    <a:cubicBezTo>
                      <a:pt x="55" y="47"/>
                      <a:pt x="56" y="48"/>
                      <a:pt x="57" y="49"/>
                    </a:cubicBezTo>
                    <a:cubicBezTo>
                      <a:pt x="58" y="51"/>
                      <a:pt x="60" y="54"/>
                      <a:pt x="61" y="56"/>
                    </a:cubicBezTo>
                    <a:cubicBezTo>
                      <a:pt x="61" y="54"/>
                      <a:pt x="62" y="52"/>
                      <a:pt x="63" y="50"/>
                    </a:cubicBezTo>
                    <a:cubicBezTo>
                      <a:pt x="65" y="45"/>
                      <a:pt x="66" y="38"/>
                      <a:pt x="64" y="32"/>
                    </a:cubicBezTo>
                    <a:cubicBezTo>
                      <a:pt x="63" y="27"/>
                      <a:pt x="61" y="21"/>
                      <a:pt x="59" y="15"/>
                    </a:cubicBezTo>
                    <a:close/>
                  </a:path>
                </a:pathLst>
              </a:custGeom>
              <a:solidFill>
                <a:srgbClr val="443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0" name="Freeform 466">
                <a:extLst>
                  <a:ext uri="{FF2B5EF4-FFF2-40B4-BE49-F238E27FC236}">
                    <a16:creationId xmlns:a16="http://schemas.microsoft.com/office/drawing/2014/main" id="{A9C89B4B-FD89-452B-9FDB-95724015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160"/>
                <a:ext cx="49" cy="40"/>
              </a:xfrm>
              <a:custGeom>
                <a:avLst/>
                <a:gdLst>
                  <a:gd name="T0" fmla="*/ 28 w 29"/>
                  <a:gd name="T1" fmla="*/ 0 h 23"/>
                  <a:gd name="T2" fmla="*/ 14 w 29"/>
                  <a:gd name="T3" fmla="*/ 15 h 23"/>
                  <a:gd name="T4" fmla="*/ 12 w 29"/>
                  <a:gd name="T5" fmla="*/ 15 h 23"/>
                  <a:gd name="T6" fmla="*/ 11 w 29"/>
                  <a:gd name="T7" fmla="*/ 14 h 23"/>
                  <a:gd name="T8" fmla="*/ 10 w 29"/>
                  <a:gd name="T9" fmla="*/ 14 h 23"/>
                  <a:gd name="T10" fmla="*/ 5 w 29"/>
                  <a:gd name="T11" fmla="*/ 16 h 23"/>
                  <a:gd name="T12" fmla="*/ 6 w 29"/>
                  <a:gd name="T13" fmla="*/ 18 h 23"/>
                  <a:gd name="T14" fmla="*/ 1 w 29"/>
                  <a:gd name="T15" fmla="*/ 19 h 23"/>
                  <a:gd name="T16" fmla="*/ 5 w 29"/>
                  <a:gd name="T17" fmla="*/ 22 h 23"/>
                  <a:gd name="T18" fmla="*/ 10 w 29"/>
                  <a:gd name="T19" fmla="*/ 23 h 23"/>
                  <a:gd name="T20" fmla="*/ 19 w 29"/>
                  <a:gd name="T21" fmla="*/ 18 h 23"/>
                  <a:gd name="T22" fmla="*/ 27 w 29"/>
                  <a:gd name="T23" fmla="*/ 5 h 23"/>
                  <a:gd name="T24" fmla="*/ 28 w 29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3">
                    <a:moveTo>
                      <a:pt x="28" y="0"/>
                    </a:moveTo>
                    <a:cubicBezTo>
                      <a:pt x="24" y="5"/>
                      <a:pt x="20" y="10"/>
                      <a:pt x="14" y="15"/>
                    </a:cubicBezTo>
                    <a:cubicBezTo>
                      <a:pt x="14" y="15"/>
                      <a:pt x="12" y="16"/>
                      <a:pt x="12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8" y="14"/>
                      <a:pt x="7" y="15"/>
                      <a:pt x="5" y="16"/>
                    </a:cubicBezTo>
                    <a:cubicBezTo>
                      <a:pt x="6" y="15"/>
                      <a:pt x="7" y="17"/>
                      <a:pt x="6" y="18"/>
                    </a:cubicBezTo>
                    <a:cubicBezTo>
                      <a:pt x="5" y="19"/>
                      <a:pt x="0" y="17"/>
                      <a:pt x="1" y="19"/>
                    </a:cubicBezTo>
                    <a:cubicBezTo>
                      <a:pt x="1" y="20"/>
                      <a:pt x="4" y="21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3" y="23"/>
                      <a:pt x="16" y="21"/>
                      <a:pt x="19" y="18"/>
                    </a:cubicBezTo>
                    <a:cubicBezTo>
                      <a:pt x="22" y="14"/>
                      <a:pt x="25" y="10"/>
                      <a:pt x="27" y="5"/>
                    </a:cubicBezTo>
                    <a:cubicBezTo>
                      <a:pt x="28" y="3"/>
                      <a:pt x="29" y="1"/>
                      <a:pt x="28" y="0"/>
                    </a:cubicBezTo>
                    <a:close/>
                  </a:path>
                </a:pathLst>
              </a:custGeom>
              <a:solidFill>
                <a:srgbClr val="443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1" name="Freeform 467">
                <a:extLst>
                  <a:ext uri="{FF2B5EF4-FFF2-40B4-BE49-F238E27FC236}">
                    <a16:creationId xmlns:a16="http://schemas.microsoft.com/office/drawing/2014/main" id="{A4333DAD-7C95-4BB7-954E-4E8E6D807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896"/>
                <a:ext cx="304" cy="316"/>
              </a:xfrm>
              <a:custGeom>
                <a:avLst/>
                <a:gdLst>
                  <a:gd name="T0" fmla="*/ 175 w 178"/>
                  <a:gd name="T1" fmla="*/ 2 h 185"/>
                  <a:gd name="T2" fmla="*/ 160 w 178"/>
                  <a:gd name="T3" fmla="*/ 0 h 185"/>
                  <a:gd name="T4" fmla="*/ 20 w 178"/>
                  <a:gd name="T5" fmla="*/ 0 h 185"/>
                  <a:gd name="T6" fmla="*/ 3 w 178"/>
                  <a:gd name="T7" fmla="*/ 1 h 185"/>
                  <a:gd name="T8" fmla="*/ 0 w 178"/>
                  <a:gd name="T9" fmla="*/ 21 h 185"/>
                  <a:gd name="T10" fmla="*/ 0 w 178"/>
                  <a:gd name="T11" fmla="*/ 76 h 185"/>
                  <a:gd name="T12" fmla="*/ 0 w 178"/>
                  <a:gd name="T13" fmla="*/ 130 h 185"/>
                  <a:gd name="T14" fmla="*/ 0 w 178"/>
                  <a:gd name="T15" fmla="*/ 156 h 185"/>
                  <a:gd name="T16" fmla="*/ 0 w 178"/>
                  <a:gd name="T17" fmla="*/ 176 h 185"/>
                  <a:gd name="T18" fmla="*/ 2 w 178"/>
                  <a:gd name="T19" fmla="*/ 183 h 185"/>
                  <a:gd name="T20" fmla="*/ 10 w 178"/>
                  <a:gd name="T21" fmla="*/ 185 h 185"/>
                  <a:gd name="T22" fmla="*/ 11 w 178"/>
                  <a:gd name="T23" fmla="*/ 185 h 185"/>
                  <a:gd name="T24" fmla="*/ 11 w 178"/>
                  <a:gd name="T25" fmla="*/ 185 h 185"/>
                  <a:gd name="T26" fmla="*/ 22 w 178"/>
                  <a:gd name="T27" fmla="*/ 184 h 185"/>
                  <a:gd name="T28" fmla="*/ 40 w 178"/>
                  <a:gd name="T29" fmla="*/ 184 h 185"/>
                  <a:gd name="T30" fmla="*/ 160 w 178"/>
                  <a:gd name="T31" fmla="*/ 184 h 185"/>
                  <a:gd name="T32" fmla="*/ 175 w 178"/>
                  <a:gd name="T33" fmla="*/ 182 h 185"/>
                  <a:gd name="T34" fmla="*/ 176 w 178"/>
                  <a:gd name="T35" fmla="*/ 179 h 185"/>
                  <a:gd name="T36" fmla="*/ 177 w 178"/>
                  <a:gd name="T37" fmla="*/ 159 h 185"/>
                  <a:gd name="T38" fmla="*/ 177 w 178"/>
                  <a:gd name="T39" fmla="*/ 159 h 185"/>
                  <a:gd name="T40" fmla="*/ 177 w 178"/>
                  <a:gd name="T41" fmla="*/ 159 h 185"/>
                  <a:gd name="T42" fmla="*/ 177 w 178"/>
                  <a:gd name="T43" fmla="*/ 159 h 185"/>
                  <a:gd name="T44" fmla="*/ 176 w 178"/>
                  <a:gd name="T45" fmla="*/ 135 h 185"/>
                  <a:gd name="T46" fmla="*/ 177 w 178"/>
                  <a:gd name="T47" fmla="*/ 98 h 185"/>
                  <a:gd name="T48" fmla="*/ 176 w 178"/>
                  <a:gd name="T49" fmla="*/ 55 h 185"/>
                  <a:gd name="T50" fmla="*/ 177 w 178"/>
                  <a:gd name="T51" fmla="*/ 9 h 185"/>
                  <a:gd name="T52" fmla="*/ 175 w 178"/>
                  <a:gd name="T53" fmla="*/ 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8" h="185">
                    <a:moveTo>
                      <a:pt x="175" y="2"/>
                    </a:moveTo>
                    <a:cubicBezTo>
                      <a:pt x="172" y="0"/>
                      <a:pt x="163" y="0"/>
                      <a:pt x="16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5" y="1"/>
                      <a:pt x="8" y="1"/>
                      <a:pt x="3" y="1"/>
                    </a:cubicBezTo>
                    <a:cubicBezTo>
                      <a:pt x="0" y="1"/>
                      <a:pt x="1" y="2"/>
                      <a:pt x="0" y="21"/>
                    </a:cubicBezTo>
                    <a:cubicBezTo>
                      <a:pt x="0" y="39"/>
                      <a:pt x="0" y="57"/>
                      <a:pt x="0" y="76"/>
                    </a:cubicBezTo>
                    <a:cubicBezTo>
                      <a:pt x="0" y="94"/>
                      <a:pt x="0" y="112"/>
                      <a:pt x="0" y="130"/>
                    </a:cubicBezTo>
                    <a:cubicBezTo>
                      <a:pt x="0" y="139"/>
                      <a:pt x="0" y="148"/>
                      <a:pt x="0" y="156"/>
                    </a:cubicBezTo>
                    <a:cubicBezTo>
                      <a:pt x="0" y="162"/>
                      <a:pt x="0" y="170"/>
                      <a:pt x="0" y="176"/>
                    </a:cubicBezTo>
                    <a:cubicBezTo>
                      <a:pt x="0" y="179"/>
                      <a:pt x="0" y="181"/>
                      <a:pt x="2" y="183"/>
                    </a:cubicBezTo>
                    <a:cubicBezTo>
                      <a:pt x="4" y="185"/>
                      <a:pt x="7" y="185"/>
                      <a:pt x="10" y="185"/>
                    </a:cubicBezTo>
                    <a:cubicBezTo>
                      <a:pt x="11" y="185"/>
                      <a:pt x="11" y="185"/>
                      <a:pt x="11" y="185"/>
                    </a:cubicBezTo>
                    <a:cubicBezTo>
                      <a:pt x="11" y="185"/>
                      <a:pt x="11" y="185"/>
                      <a:pt x="11" y="185"/>
                    </a:cubicBezTo>
                    <a:cubicBezTo>
                      <a:pt x="15" y="185"/>
                      <a:pt x="20" y="184"/>
                      <a:pt x="22" y="184"/>
                    </a:cubicBezTo>
                    <a:cubicBezTo>
                      <a:pt x="28" y="184"/>
                      <a:pt x="34" y="184"/>
                      <a:pt x="40" y="184"/>
                    </a:cubicBezTo>
                    <a:cubicBezTo>
                      <a:pt x="66" y="184"/>
                      <a:pt x="133" y="184"/>
                      <a:pt x="160" y="184"/>
                    </a:cubicBezTo>
                    <a:cubicBezTo>
                      <a:pt x="162" y="184"/>
                      <a:pt x="172" y="184"/>
                      <a:pt x="175" y="182"/>
                    </a:cubicBezTo>
                    <a:cubicBezTo>
                      <a:pt x="175" y="181"/>
                      <a:pt x="176" y="180"/>
                      <a:pt x="176" y="179"/>
                    </a:cubicBezTo>
                    <a:cubicBezTo>
                      <a:pt x="178" y="173"/>
                      <a:pt x="177" y="165"/>
                      <a:pt x="177" y="159"/>
                    </a:cubicBezTo>
                    <a:cubicBezTo>
                      <a:pt x="177" y="159"/>
                      <a:pt x="177" y="159"/>
                      <a:pt x="177" y="159"/>
                    </a:cubicBezTo>
                    <a:cubicBezTo>
                      <a:pt x="177" y="159"/>
                      <a:pt x="177" y="159"/>
                      <a:pt x="177" y="159"/>
                    </a:cubicBezTo>
                    <a:cubicBezTo>
                      <a:pt x="177" y="159"/>
                      <a:pt x="177" y="159"/>
                      <a:pt x="177" y="159"/>
                    </a:cubicBezTo>
                    <a:cubicBezTo>
                      <a:pt x="177" y="151"/>
                      <a:pt x="176" y="142"/>
                      <a:pt x="176" y="135"/>
                    </a:cubicBezTo>
                    <a:cubicBezTo>
                      <a:pt x="177" y="122"/>
                      <a:pt x="177" y="110"/>
                      <a:pt x="177" y="98"/>
                    </a:cubicBezTo>
                    <a:cubicBezTo>
                      <a:pt x="177" y="84"/>
                      <a:pt x="177" y="69"/>
                      <a:pt x="176" y="55"/>
                    </a:cubicBezTo>
                    <a:cubicBezTo>
                      <a:pt x="176" y="42"/>
                      <a:pt x="177" y="23"/>
                      <a:pt x="177" y="9"/>
                    </a:cubicBezTo>
                    <a:cubicBezTo>
                      <a:pt x="177" y="3"/>
                      <a:pt x="177" y="3"/>
                      <a:pt x="175" y="2"/>
                    </a:cubicBezTo>
                    <a:close/>
                  </a:path>
                </a:pathLst>
              </a:custGeom>
              <a:solidFill>
                <a:srgbClr val="D7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2" name="Freeform 468">
                <a:extLst>
                  <a:ext uri="{FF2B5EF4-FFF2-40B4-BE49-F238E27FC236}">
                    <a16:creationId xmlns:a16="http://schemas.microsoft.com/office/drawing/2014/main" id="{A0CD6E64-7834-437B-B92C-08C0E8C39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167"/>
                <a:ext cx="97" cy="41"/>
              </a:xfrm>
              <a:custGeom>
                <a:avLst/>
                <a:gdLst>
                  <a:gd name="T0" fmla="*/ 1 w 57"/>
                  <a:gd name="T1" fmla="*/ 3 h 24"/>
                  <a:gd name="T2" fmla="*/ 1 w 57"/>
                  <a:gd name="T3" fmla="*/ 1 h 24"/>
                  <a:gd name="T4" fmla="*/ 3 w 57"/>
                  <a:gd name="T5" fmla="*/ 1 h 24"/>
                  <a:gd name="T6" fmla="*/ 52 w 57"/>
                  <a:gd name="T7" fmla="*/ 0 h 24"/>
                  <a:gd name="T8" fmla="*/ 55 w 57"/>
                  <a:gd name="T9" fmla="*/ 1 h 24"/>
                  <a:gd name="T10" fmla="*/ 56 w 57"/>
                  <a:gd name="T11" fmla="*/ 4 h 24"/>
                  <a:gd name="T12" fmla="*/ 56 w 57"/>
                  <a:gd name="T13" fmla="*/ 23 h 24"/>
                  <a:gd name="T14" fmla="*/ 23 w 57"/>
                  <a:gd name="T15" fmla="*/ 22 h 24"/>
                  <a:gd name="T16" fmla="*/ 11 w 57"/>
                  <a:gd name="T17" fmla="*/ 23 h 24"/>
                  <a:gd name="T18" fmla="*/ 2 w 57"/>
                  <a:gd name="T19" fmla="*/ 23 h 24"/>
                  <a:gd name="T20" fmla="*/ 1 w 57"/>
                  <a:gd name="T21" fmla="*/ 15 h 24"/>
                  <a:gd name="T22" fmla="*/ 1 w 57"/>
                  <a:gd name="T2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7" h="24">
                    <a:moveTo>
                      <a:pt x="1" y="3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19" y="1"/>
                      <a:pt x="36" y="0"/>
                      <a:pt x="52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6" y="3"/>
                      <a:pt x="56" y="4"/>
                    </a:cubicBezTo>
                    <a:cubicBezTo>
                      <a:pt x="57" y="10"/>
                      <a:pt x="57" y="17"/>
                      <a:pt x="56" y="23"/>
                    </a:cubicBezTo>
                    <a:cubicBezTo>
                      <a:pt x="45" y="24"/>
                      <a:pt x="34" y="22"/>
                      <a:pt x="23" y="22"/>
                    </a:cubicBezTo>
                    <a:cubicBezTo>
                      <a:pt x="19" y="22"/>
                      <a:pt x="15" y="22"/>
                      <a:pt x="11" y="23"/>
                    </a:cubicBezTo>
                    <a:cubicBezTo>
                      <a:pt x="9" y="23"/>
                      <a:pt x="4" y="24"/>
                      <a:pt x="2" y="23"/>
                    </a:cubicBezTo>
                    <a:cubicBezTo>
                      <a:pt x="0" y="21"/>
                      <a:pt x="1" y="17"/>
                      <a:pt x="1" y="15"/>
                    </a:cubicBezTo>
                    <a:cubicBezTo>
                      <a:pt x="1" y="11"/>
                      <a:pt x="1" y="7"/>
                      <a:pt x="1" y="3"/>
                    </a:cubicBezTo>
                    <a:close/>
                  </a:path>
                </a:pathLst>
              </a:custGeom>
              <a:solidFill>
                <a:srgbClr val="C3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3" name="Freeform 469">
                <a:extLst>
                  <a:ext uri="{FF2B5EF4-FFF2-40B4-BE49-F238E27FC236}">
                    <a16:creationId xmlns:a16="http://schemas.microsoft.com/office/drawing/2014/main" id="{7081164C-5619-4724-A41C-76EA92492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997"/>
                <a:ext cx="86" cy="177"/>
              </a:xfrm>
              <a:custGeom>
                <a:avLst/>
                <a:gdLst>
                  <a:gd name="T0" fmla="*/ 2 w 51"/>
                  <a:gd name="T1" fmla="*/ 2 h 104"/>
                  <a:gd name="T2" fmla="*/ 2 w 51"/>
                  <a:gd name="T3" fmla="*/ 1 h 104"/>
                  <a:gd name="T4" fmla="*/ 4 w 51"/>
                  <a:gd name="T5" fmla="*/ 1 h 104"/>
                  <a:gd name="T6" fmla="*/ 14 w 51"/>
                  <a:gd name="T7" fmla="*/ 3 h 104"/>
                  <a:gd name="T8" fmla="*/ 31 w 51"/>
                  <a:gd name="T9" fmla="*/ 4 h 104"/>
                  <a:gd name="T10" fmla="*/ 45 w 51"/>
                  <a:gd name="T11" fmla="*/ 4 h 104"/>
                  <a:gd name="T12" fmla="*/ 50 w 51"/>
                  <a:gd name="T13" fmla="*/ 3 h 104"/>
                  <a:gd name="T14" fmla="*/ 49 w 51"/>
                  <a:gd name="T15" fmla="*/ 53 h 104"/>
                  <a:gd name="T16" fmla="*/ 50 w 51"/>
                  <a:gd name="T17" fmla="*/ 100 h 104"/>
                  <a:gd name="T18" fmla="*/ 50 w 51"/>
                  <a:gd name="T19" fmla="*/ 101 h 104"/>
                  <a:gd name="T20" fmla="*/ 49 w 51"/>
                  <a:gd name="T21" fmla="*/ 101 h 104"/>
                  <a:gd name="T22" fmla="*/ 19 w 51"/>
                  <a:gd name="T23" fmla="*/ 103 h 104"/>
                  <a:gd name="T24" fmla="*/ 4 w 51"/>
                  <a:gd name="T25" fmla="*/ 103 h 104"/>
                  <a:gd name="T26" fmla="*/ 2 w 51"/>
                  <a:gd name="T27" fmla="*/ 95 h 104"/>
                  <a:gd name="T28" fmla="*/ 1 w 51"/>
                  <a:gd name="T29" fmla="*/ 36 h 104"/>
                  <a:gd name="T30" fmla="*/ 2 w 51"/>
                  <a:gd name="T31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104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7" y="1"/>
                      <a:pt x="11" y="2"/>
                      <a:pt x="14" y="3"/>
                    </a:cubicBezTo>
                    <a:cubicBezTo>
                      <a:pt x="20" y="3"/>
                      <a:pt x="26" y="3"/>
                      <a:pt x="31" y="4"/>
                    </a:cubicBezTo>
                    <a:cubicBezTo>
                      <a:pt x="36" y="4"/>
                      <a:pt x="40" y="4"/>
                      <a:pt x="45" y="4"/>
                    </a:cubicBezTo>
                    <a:cubicBezTo>
                      <a:pt x="47" y="4"/>
                      <a:pt x="48" y="4"/>
                      <a:pt x="50" y="3"/>
                    </a:cubicBezTo>
                    <a:cubicBezTo>
                      <a:pt x="48" y="19"/>
                      <a:pt x="48" y="36"/>
                      <a:pt x="49" y="53"/>
                    </a:cubicBezTo>
                    <a:cubicBezTo>
                      <a:pt x="50" y="69"/>
                      <a:pt x="51" y="84"/>
                      <a:pt x="50" y="100"/>
                    </a:cubicBezTo>
                    <a:cubicBezTo>
                      <a:pt x="50" y="100"/>
                      <a:pt x="50" y="101"/>
                      <a:pt x="50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39" y="102"/>
                      <a:pt x="29" y="102"/>
                      <a:pt x="19" y="103"/>
                    </a:cubicBezTo>
                    <a:cubicBezTo>
                      <a:pt x="14" y="103"/>
                      <a:pt x="9" y="104"/>
                      <a:pt x="4" y="103"/>
                    </a:cubicBezTo>
                    <a:cubicBezTo>
                      <a:pt x="0" y="103"/>
                      <a:pt x="2" y="98"/>
                      <a:pt x="2" y="95"/>
                    </a:cubicBezTo>
                    <a:cubicBezTo>
                      <a:pt x="3" y="75"/>
                      <a:pt x="2" y="55"/>
                      <a:pt x="1" y="36"/>
                    </a:cubicBezTo>
                    <a:cubicBezTo>
                      <a:pt x="1" y="25"/>
                      <a:pt x="1" y="13"/>
                      <a:pt x="2" y="2"/>
                    </a:cubicBezTo>
                    <a:close/>
                  </a:path>
                </a:pathLst>
              </a:custGeom>
              <a:solidFill>
                <a:srgbClr val="A4B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4" name="Freeform 470">
                <a:extLst>
                  <a:ext uri="{FF2B5EF4-FFF2-40B4-BE49-F238E27FC236}">
                    <a16:creationId xmlns:a16="http://schemas.microsoft.com/office/drawing/2014/main" id="{1BD41D35-4DB2-4E20-A19A-BF9F2A3DC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058"/>
                <a:ext cx="129" cy="152"/>
              </a:xfrm>
              <a:custGeom>
                <a:avLst/>
                <a:gdLst>
                  <a:gd name="T0" fmla="*/ 2 w 76"/>
                  <a:gd name="T1" fmla="*/ 4 h 89"/>
                  <a:gd name="T2" fmla="*/ 69 w 76"/>
                  <a:gd name="T3" fmla="*/ 0 h 89"/>
                  <a:gd name="T4" fmla="*/ 74 w 76"/>
                  <a:gd name="T5" fmla="*/ 2 h 89"/>
                  <a:gd name="T6" fmla="*/ 75 w 76"/>
                  <a:gd name="T7" fmla="*/ 5 h 89"/>
                  <a:gd name="T8" fmla="*/ 74 w 76"/>
                  <a:gd name="T9" fmla="*/ 87 h 89"/>
                  <a:gd name="T10" fmla="*/ 11 w 76"/>
                  <a:gd name="T11" fmla="*/ 88 h 89"/>
                  <a:gd name="T12" fmla="*/ 2 w 76"/>
                  <a:gd name="T13" fmla="*/ 86 h 89"/>
                  <a:gd name="T14" fmla="*/ 1 w 76"/>
                  <a:gd name="T15" fmla="*/ 71 h 89"/>
                  <a:gd name="T16" fmla="*/ 1 w 76"/>
                  <a:gd name="T17" fmla="*/ 39 h 89"/>
                  <a:gd name="T18" fmla="*/ 2 w 76"/>
                  <a:gd name="T19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9">
                    <a:moveTo>
                      <a:pt x="2" y="4"/>
                    </a:moveTo>
                    <a:cubicBezTo>
                      <a:pt x="25" y="3"/>
                      <a:pt x="47" y="2"/>
                      <a:pt x="69" y="0"/>
                    </a:cubicBezTo>
                    <a:cubicBezTo>
                      <a:pt x="71" y="0"/>
                      <a:pt x="73" y="0"/>
                      <a:pt x="74" y="2"/>
                    </a:cubicBezTo>
                    <a:cubicBezTo>
                      <a:pt x="75" y="3"/>
                      <a:pt x="75" y="4"/>
                      <a:pt x="75" y="5"/>
                    </a:cubicBezTo>
                    <a:cubicBezTo>
                      <a:pt x="76" y="32"/>
                      <a:pt x="76" y="59"/>
                      <a:pt x="74" y="87"/>
                    </a:cubicBezTo>
                    <a:cubicBezTo>
                      <a:pt x="53" y="87"/>
                      <a:pt x="32" y="88"/>
                      <a:pt x="11" y="88"/>
                    </a:cubicBezTo>
                    <a:cubicBezTo>
                      <a:pt x="7" y="88"/>
                      <a:pt x="4" y="89"/>
                      <a:pt x="2" y="86"/>
                    </a:cubicBezTo>
                    <a:cubicBezTo>
                      <a:pt x="0" y="82"/>
                      <a:pt x="1" y="74"/>
                      <a:pt x="1" y="71"/>
                    </a:cubicBezTo>
                    <a:cubicBezTo>
                      <a:pt x="1" y="60"/>
                      <a:pt x="1" y="49"/>
                      <a:pt x="1" y="39"/>
                    </a:cubicBezTo>
                    <a:cubicBezTo>
                      <a:pt x="1" y="36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BA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5" name="Freeform 471">
                <a:extLst>
                  <a:ext uri="{FF2B5EF4-FFF2-40B4-BE49-F238E27FC236}">
                    <a16:creationId xmlns:a16="http://schemas.microsoft.com/office/drawing/2014/main" id="{FD62C187-A7A7-4456-BCCB-EE72FA598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116"/>
                <a:ext cx="63" cy="94"/>
              </a:xfrm>
              <a:custGeom>
                <a:avLst/>
                <a:gdLst>
                  <a:gd name="T0" fmla="*/ 32 w 37"/>
                  <a:gd name="T1" fmla="*/ 52 h 55"/>
                  <a:gd name="T2" fmla="*/ 34 w 37"/>
                  <a:gd name="T3" fmla="*/ 52 h 55"/>
                  <a:gd name="T4" fmla="*/ 35 w 37"/>
                  <a:gd name="T5" fmla="*/ 50 h 55"/>
                  <a:gd name="T6" fmla="*/ 37 w 37"/>
                  <a:gd name="T7" fmla="*/ 26 h 55"/>
                  <a:gd name="T8" fmla="*/ 37 w 37"/>
                  <a:gd name="T9" fmla="*/ 5 h 55"/>
                  <a:gd name="T10" fmla="*/ 36 w 37"/>
                  <a:gd name="T11" fmla="*/ 1 h 55"/>
                  <a:gd name="T12" fmla="*/ 32 w 37"/>
                  <a:gd name="T13" fmla="*/ 0 h 55"/>
                  <a:gd name="T14" fmla="*/ 2 w 37"/>
                  <a:gd name="T15" fmla="*/ 0 h 55"/>
                  <a:gd name="T16" fmla="*/ 3 w 37"/>
                  <a:gd name="T17" fmla="*/ 24 h 55"/>
                  <a:gd name="T18" fmla="*/ 3 w 37"/>
                  <a:gd name="T19" fmla="*/ 39 h 55"/>
                  <a:gd name="T20" fmla="*/ 2 w 37"/>
                  <a:gd name="T21" fmla="*/ 52 h 55"/>
                  <a:gd name="T22" fmla="*/ 16 w 37"/>
                  <a:gd name="T23" fmla="*/ 53 h 55"/>
                  <a:gd name="T24" fmla="*/ 32 w 37"/>
                  <a:gd name="T25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55">
                    <a:moveTo>
                      <a:pt x="32" y="52"/>
                    </a:moveTo>
                    <a:cubicBezTo>
                      <a:pt x="33" y="52"/>
                      <a:pt x="34" y="52"/>
                      <a:pt x="34" y="52"/>
                    </a:cubicBezTo>
                    <a:cubicBezTo>
                      <a:pt x="35" y="51"/>
                      <a:pt x="35" y="50"/>
                      <a:pt x="35" y="50"/>
                    </a:cubicBezTo>
                    <a:cubicBezTo>
                      <a:pt x="36" y="42"/>
                      <a:pt x="36" y="34"/>
                      <a:pt x="37" y="26"/>
                    </a:cubicBezTo>
                    <a:cubicBezTo>
                      <a:pt x="37" y="19"/>
                      <a:pt x="37" y="12"/>
                      <a:pt x="37" y="5"/>
                    </a:cubicBezTo>
                    <a:cubicBezTo>
                      <a:pt x="37" y="4"/>
                      <a:pt x="37" y="2"/>
                      <a:pt x="36" y="1"/>
                    </a:cubicBezTo>
                    <a:cubicBezTo>
                      <a:pt x="35" y="0"/>
                      <a:pt x="33" y="0"/>
                      <a:pt x="32" y="0"/>
                    </a:cubicBezTo>
                    <a:cubicBezTo>
                      <a:pt x="22" y="0"/>
                      <a:pt x="12" y="0"/>
                      <a:pt x="2" y="0"/>
                    </a:cubicBezTo>
                    <a:cubicBezTo>
                      <a:pt x="2" y="8"/>
                      <a:pt x="3" y="16"/>
                      <a:pt x="3" y="24"/>
                    </a:cubicBezTo>
                    <a:cubicBezTo>
                      <a:pt x="3" y="29"/>
                      <a:pt x="4" y="34"/>
                      <a:pt x="3" y="39"/>
                    </a:cubicBezTo>
                    <a:cubicBezTo>
                      <a:pt x="3" y="42"/>
                      <a:pt x="0" y="50"/>
                      <a:pt x="2" y="52"/>
                    </a:cubicBezTo>
                    <a:cubicBezTo>
                      <a:pt x="4" y="55"/>
                      <a:pt x="13" y="53"/>
                      <a:pt x="16" y="53"/>
                    </a:cubicBezTo>
                    <a:cubicBezTo>
                      <a:pt x="21" y="53"/>
                      <a:pt x="27" y="53"/>
                      <a:pt x="32" y="52"/>
                    </a:cubicBezTo>
                    <a:close/>
                  </a:path>
                </a:pathLst>
              </a:custGeom>
              <a:solidFill>
                <a:srgbClr val="CED4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6" name="Freeform 472">
                <a:extLst>
                  <a:ext uri="{FF2B5EF4-FFF2-40B4-BE49-F238E27FC236}">
                    <a16:creationId xmlns:a16="http://schemas.microsoft.com/office/drawing/2014/main" id="{9489BDB6-3900-4DF7-980B-5F8B3BD59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049"/>
                <a:ext cx="55" cy="156"/>
              </a:xfrm>
              <a:custGeom>
                <a:avLst/>
                <a:gdLst>
                  <a:gd name="T0" fmla="*/ 2 w 32"/>
                  <a:gd name="T1" fmla="*/ 91 h 91"/>
                  <a:gd name="T2" fmla="*/ 29 w 32"/>
                  <a:gd name="T3" fmla="*/ 90 h 91"/>
                  <a:gd name="T4" fmla="*/ 32 w 32"/>
                  <a:gd name="T5" fmla="*/ 1 h 91"/>
                  <a:gd name="T6" fmla="*/ 8 w 32"/>
                  <a:gd name="T7" fmla="*/ 0 h 91"/>
                  <a:gd name="T8" fmla="*/ 1 w 32"/>
                  <a:gd name="T9" fmla="*/ 3 h 91"/>
                  <a:gd name="T10" fmla="*/ 2 w 32"/>
                  <a:gd name="T11" fmla="*/ 15 h 91"/>
                  <a:gd name="T12" fmla="*/ 2 w 32"/>
                  <a:gd name="T13" fmla="*/ 64 h 91"/>
                  <a:gd name="T14" fmla="*/ 2 w 32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91">
                    <a:moveTo>
                      <a:pt x="2" y="91"/>
                    </a:moveTo>
                    <a:cubicBezTo>
                      <a:pt x="11" y="91"/>
                      <a:pt x="20" y="91"/>
                      <a:pt x="29" y="90"/>
                    </a:cubicBezTo>
                    <a:cubicBezTo>
                      <a:pt x="30" y="61"/>
                      <a:pt x="31" y="31"/>
                      <a:pt x="32" y="1"/>
                    </a:cubicBezTo>
                    <a:cubicBezTo>
                      <a:pt x="24" y="0"/>
                      <a:pt x="16" y="0"/>
                      <a:pt x="8" y="0"/>
                    </a:cubicBezTo>
                    <a:cubicBezTo>
                      <a:pt x="5" y="0"/>
                      <a:pt x="2" y="0"/>
                      <a:pt x="1" y="3"/>
                    </a:cubicBezTo>
                    <a:cubicBezTo>
                      <a:pt x="0" y="6"/>
                      <a:pt x="2" y="11"/>
                      <a:pt x="2" y="15"/>
                    </a:cubicBezTo>
                    <a:cubicBezTo>
                      <a:pt x="2" y="31"/>
                      <a:pt x="2" y="47"/>
                      <a:pt x="2" y="64"/>
                    </a:cubicBezTo>
                    <a:cubicBezTo>
                      <a:pt x="2" y="66"/>
                      <a:pt x="2" y="91"/>
                      <a:pt x="2" y="91"/>
                    </a:cubicBezTo>
                    <a:close/>
                  </a:path>
                </a:pathLst>
              </a:custGeom>
              <a:solidFill>
                <a:srgbClr val="BA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7" name="Freeform 473">
                <a:extLst>
                  <a:ext uri="{FF2B5EF4-FFF2-40B4-BE49-F238E27FC236}">
                    <a16:creationId xmlns:a16="http://schemas.microsoft.com/office/drawing/2014/main" id="{54F73355-4D0A-4E14-B5B0-C03FC9AFF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068"/>
                <a:ext cx="94" cy="99"/>
              </a:xfrm>
              <a:custGeom>
                <a:avLst/>
                <a:gdLst>
                  <a:gd name="T0" fmla="*/ 53 w 55"/>
                  <a:gd name="T1" fmla="*/ 0 h 58"/>
                  <a:gd name="T2" fmla="*/ 0 w 55"/>
                  <a:gd name="T3" fmla="*/ 58 h 58"/>
                  <a:gd name="T4" fmla="*/ 0 w 55"/>
                  <a:gd name="T5" fmla="*/ 58 h 58"/>
                  <a:gd name="T6" fmla="*/ 54 w 55"/>
                  <a:gd name="T7" fmla="*/ 1 h 58"/>
                  <a:gd name="T8" fmla="*/ 53 w 55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8">
                    <a:moveTo>
                      <a:pt x="53" y="0"/>
                    </a:moveTo>
                    <a:cubicBezTo>
                      <a:pt x="35" y="18"/>
                      <a:pt x="17" y="3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7" y="38"/>
                      <a:pt x="35" y="19"/>
                      <a:pt x="54" y="1"/>
                    </a:cubicBezTo>
                    <a:cubicBezTo>
                      <a:pt x="55" y="1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8" name="Freeform 474">
                <a:extLst>
                  <a:ext uri="{FF2B5EF4-FFF2-40B4-BE49-F238E27FC236}">
                    <a16:creationId xmlns:a16="http://schemas.microsoft.com/office/drawing/2014/main" id="{0D0C2847-9843-460A-9325-F72418C9B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126"/>
                <a:ext cx="51" cy="58"/>
              </a:xfrm>
              <a:custGeom>
                <a:avLst/>
                <a:gdLst>
                  <a:gd name="T0" fmla="*/ 29 w 30"/>
                  <a:gd name="T1" fmla="*/ 1 h 34"/>
                  <a:gd name="T2" fmla="*/ 0 w 30"/>
                  <a:gd name="T3" fmla="*/ 34 h 34"/>
                  <a:gd name="T4" fmla="*/ 0 w 30"/>
                  <a:gd name="T5" fmla="*/ 34 h 34"/>
                  <a:gd name="T6" fmla="*/ 30 w 30"/>
                  <a:gd name="T7" fmla="*/ 1 h 34"/>
                  <a:gd name="T8" fmla="*/ 29 w 30"/>
                  <a:gd name="T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29" y="1"/>
                    </a:moveTo>
                    <a:cubicBezTo>
                      <a:pt x="19" y="12"/>
                      <a:pt x="10" y="2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0" y="23"/>
                      <a:pt x="20" y="12"/>
                      <a:pt x="30" y="1"/>
                    </a:cubicBezTo>
                    <a:cubicBezTo>
                      <a:pt x="30" y="1"/>
                      <a:pt x="29" y="0"/>
                      <a:pt x="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09" name="Freeform 475">
                <a:extLst>
                  <a:ext uri="{FF2B5EF4-FFF2-40B4-BE49-F238E27FC236}">
                    <a16:creationId xmlns:a16="http://schemas.microsoft.com/office/drawing/2014/main" id="{E46CD381-C421-4137-B05B-9D5C8CD5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171"/>
                <a:ext cx="9" cy="12"/>
              </a:xfrm>
              <a:custGeom>
                <a:avLst/>
                <a:gdLst>
                  <a:gd name="T0" fmla="*/ 4 w 5"/>
                  <a:gd name="T1" fmla="*/ 1 h 7"/>
                  <a:gd name="T2" fmla="*/ 0 w 5"/>
                  <a:gd name="T3" fmla="*/ 6 h 7"/>
                  <a:gd name="T4" fmla="*/ 1 w 5"/>
                  <a:gd name="T5" fmla="*/ 6 h 7"/>
                  <a:gd name="T6" fmla="*/ 5 w 5"/>
                  <a:gd name="T7" fmla="*/ 1 h 7"/>
                  <a:gd name="T8" fmla="*/ 4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5"/>
                      <a:pt x="4" y="3"/>
                      <a:pt x="5" y="1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0" name="Freeform 476">
                <a:extLst>
                  <a:ext uri="{FF2B5EF4-FFF2-40B4-BE49-F238E27FC236}">
                    <a16:creationId xmlns:a16="http://schemas.microsoft.com/office/drawing/2014/main" id="{8F336D03-5E6C-40EB-A273-EC32DCEEB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18"/>
                <a:ext cx="34" cy="44"/>
              </a:xfrm>
              <a:custGeom>
                <a:avLst/>
                <a:gdLst>
                  <a:gd name="T0" fmla="*/ 18 w 20"/>
                  <a:gd name="T1" fmla="*/ 1 h 26"/>
                  <a:gd name="T2" fmla="*/ 0 w 20"/>
                  <a:gd name="T3" fmla="*/ 25 h 26"/>
                  <a:gd name="T4" fmla="*/ 1 w 20"/>
                  <a:gd name="T5" fmla="*/ 26 h 26"/>
                  <a:gd name="T6" fmla="*/ 19 w 20"/>
                  <a:gd name="T7" fmla="*/ 2 h 26"/>
                  <a:gd name="T8" fmla="*/ 18 w 20"/>
                  <a:gd name="T9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6">
                    <a:moveTo>
                      <a:pt x="18" y="1"/>
                    </a:moveTo>
                    <a:cubicBezTo>
                      <a:pt x="12" y="9"/>
                      <a:pt x="6" y="17"/>
                      <a:pt x="0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18"/>
                      <a:pt x="13" y="10"/>
                      <a:pt x="19" y="2"/>
                    </a:cubicBezTo>
                    <a:cubicBezTo>
                      <a:pt x="20" y="1"/>
                      <a:pt x="19" y="0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1" name="Freeform 477">
                <a:extLst>
                  <a:ext uri="{FF2B5EF4-FFF2-40B4-BE49-F238E27FC236}">
                    <a16:creationId xmlns:a16="http://schemas.microsoft.com/office/drawing/2014/main" id="{28971F2E-959C-4C09-8FA0-8683CB36F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928"/>
                <a:ext cx="54" cy="60"/>
              </a:xfrm>
              <a:custGeom>
                <a:avLst/>
                <a:gdLst>
                  <a:gd name="T0" fmla="*/ 30 w 32"/>
                  <a:gd name="T1" fmla="*/ 1 h 35"/>
                  <a:gd name="T2" fmla="*/ 0 w 32"/>
                  <a:gd name="T3" fmla="*/ 34 h 35"/>
                  <a:gd name="T4" fmla="*/ 0 w 32"/>
                  <a:gd name="T5" fmla="*/ 35 h 35"/>
                  <a:gd name="T6" fmla="*/ 31 w 32"/>
                  <a:gd name="T7" fmla="*/ 2 h 35"/>
                  <a:gd name="T8" fmla="*/ 30 w 32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5">
                    <a:moveTo>
                      <a:pt x="30" y="1"/>
                    </a:moveTo>
                    <a:cubicBezTo>
                      <a:pt x="19" y="11"/>
                      <a:pt x="9" y="22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0" y="23"/>
                      <a:pt x="20" y="12"/>
                      <a:pt x="31" y="2"/>
                    </a:cubicBezTo>
                    <a:cubicBezTo>
                      <a:pt x="32" y="1"/>
                      <a:pt x="31" y="0"/>
                      <a:pt x="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2" name="Freeform 478">
                <a:extLst>
                  <a:ext uri="{FF2B5EF4-FFF2-40B4-BE49-F238E27FC236}">
                    <a16:creationId xmlns:a16="http://schemas.microsoft.com/office/drawing/2014/main" id="{98C68038-CAB5-4AF3-8B8E-1ABA1F086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952"/>
                <a:ext cx="22" cy="28"/>
              </a:xfrm>
              <a:custGeom>
                <a:avLst/>
                <a:gdLst>
                  <a:gd name="T0" fmla="*/ 12 w 13"/>
                  <a:gd name="T1" fmla="*/ 0 h 16"/>
                  <a:gd name="T2" fmla="*/ 0 w 13"/>
                  <a:gd name="T3" fmla="*/ 15 h 16"/>
                  <a:gd name="T4" fmla="*/ 1 w 13"/>
                  <a:gd name="T5" fmla="*/ 16 h 16"/>
                  <a:gd name="T6" fmla="*/ 13 w 13"/>
                  <a:gd name="T7" fmla="*/ 1 h 16"/>
                  <a:gd name="T8" fmla="*/ 12 w 1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8" y="5"/>
                      <a:pt x="4" y="10"/>
                      <a:pt x="0" y="15"/>
                    </a:cubicBezTo>
                    <a:cubicBezTo>
                      <a:pt x="0" y="15"/>
                      <a:pt x="0" y="16"/>
                      <a:pt x="1" y="16"/>
                    </a:cubicBezTo>
                    <a:cubicBezTo>
                      <a:pt x="5" y="11"/>
                      <a:pt x="9" y="6"/>
                      <a:pt x="13" y="1"/>
                    </a:cubicBezTo>
                    <a:cubicBezTo>
                      <a:pt x="13" y="1"/>
                      <a:pt x="13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3" name="Freeform 479">
                <a:extLst>
                  <a:ext uri="{FF2B5EF4-FFF2-40B4-BE49-F238E27FC236}">
                    <a16:creationId xmlns:a16="http://schemas.microsoft.com/office/drawing/2014/main" id="{A2EF7689-3469-4467-8A98-6B03189E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887"/>
                <a:ext cx="326" cy="14"/>
              </a:xfrm>
              <a:custGeom>
                <a:avLst/>
                <a:gdLst>
                  <a:gd name="T0" fmla="*/ 190 w 191"/>
                  <a:gd name="T1" fmla="*/ 2 h 8"/>
                  <a:gd name="T2" fmla="*/ 51 w 191"/>
                  <a:gd name="T3" fmla="*/ 1 h 8"/>
                  <a:gd name="T4" fmla="*/ 2 w 191"/>
                  <a:gd name="T5" fmla="*/ 2 h 8"/>
                  <a:gd name="T6" fmla="*/ 1 w 191"/>
                  <a:gd name="T7" fmla="*/ 8 h 8"/>
                  <a:gd name="T8" fmla="*/ 190 w 191"/>
                  <a:gd name="T9" fmla="*/ 7 h 8"/>
                  <a:gd name="T10" fmla="*/ 190 w 191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1" h="8">
                    <a:moveTo>
                      <a:pt x="190" y="2"/>
                    </a:moveTo>
                    <a:cubicBezTo>
                      <a:pt x="160" y="0"/>
                      <a:pt x="81" y="2"/>
                      <a:pt x="51" y="1"/>
                    </a:cubicBezTo>
                    <a:cubicBezTo>
                      <a:pt x="34" y="1"/>
                      <a:pt x="18" y="2"/>
                      <a:pt x="2" y="2"/>
                    </a:cubicBezTo>
                    <a:cubicBezTo>
                      <a:pt x="2" y="4"/>
                      <a:pt x="0" y="6"/>
                      <a:pt x="1" y="8"/>
                    </a:cubicBezTo>
                    <a:cubicBezTo>
                      <a:pt x="48" y="8"/>
                      <a:pt x="143" y="8"/>
                      <a:pt x="190" y="7"/>
                    </a:cubicBezTo>
                    <a:cubicBezTo>
                      <a:pt x="191" y="5"/>
                      <a:pt x="191" y="3"/>
                      <a:pt x="190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4" name="Freeform 480">
                <a:extLst>
                  <a:ext uri="{FF2B5EF4-FFF2-40B4-BE49-F238E27FC236}">
                    <a16:creationId xmlns:a16="http://schemas.microsoft.com/office/drawing/2014/main" id="{BA03F554-71C3-4A82-9CDB-1D22D2C7B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203"/>
                <a:ext cx="326" cy="12"/>
              </a:xfrm>
              <a:custGeom>
                <a:avLst/>
                <a:gdLst>
                  <a:gd name="T0" fmla="*/ 190 w 191"/>
                  <a:gd name="T1" fmla="*/ 1 h 7"/>
                  <a:gd name="T2" fmla="*/ 51 w 191"/>
                  <a:gd name="T3" fmla="*/ 1 h 7"/>
                  <a:gd name="T4" fmla="*/ 2 w 191"/>
                  <a:gd name="T5" fmla="*/ 1 h 7"/>
                  <a:gd name="T6" fmla="*/ 1 w 191"/>
                  <a:gd name="T7" fmla="*/ 7 h 7"/>
                  <a:gd name="T8" fmla="*/ 190 w 191"/>
                  <a:gd name="T9" fmla="*/ 6 h 7"/>
                  <a:gd name="T10" fmla="*/ 190 w 191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1" h="7">
                    <a:moveTo>
                      <a:pt x="190" y="1"/>
                    </a:moveTo>
                    <a:cubicBezTo>
                      <a:pt x="160" y="0"/>
                      <a:pt x="81" y="1"/>
                      <a:pt x="51" y="1"/>
                    </a:cubicBezTo>
                    <a:cubicBezTo>
                      <a:pt x="34" y="0"/>
                      <a:pt x="18" y="1"/>
                      <a:pt x="2" y="1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48" y="7"/>
                      <a:pt x="143" y="7"/>
                      <a:pt x="190" y="6"/>
                    </a:cubicBezTo>
                    <a:cubicBezTo>
                      <a:pt x="191" y="5"/>
                      <a:pt x="191" y="3"/>
                      <a:pt x="190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5" name="Freeform 481">
                <a:extLst>
                  <a:ext uri="{FF2B5EF4-FFF2-40B4-BE49-F238E27FC236}">
                    <a16:creationId xmlns:a16="http://schemas.microsoft.com/office/drawing/2014/main" id="{4DAB7D16-A52A-4FAC-BC3E-E36740CE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892"/>
                <a:ext cx="10" cy="320"/>
              </a:xfrm>
              <a:custGeom>
                <a:avLst/>
                <a:gdLst>
                  <a:gd name="T0" fmla="*/ 0 w 6"/>
                  <a:gd name="T1" fmla="*/ 187 h 187"/>
                  <a:gd name="T2" fmla="*/ 4 w 6"/>
                  <a:gd name="T3" fmla="*/ 186 h 187"/>
                  <a:gd name="T4" fmla="*/ 4 w 6"/>
                  <a:gd name="T5" fmla="*/ 181 h 187"/>
                  <a:gd name="T6" fmla="*/ 4 w 6"/>
                  <a:gd name="T7" fmla="*/ 4 h 187"/>
                  <a:gd name="T8" fmla="*/ 1 w 6"/>
                  <a:gd name="T9" fmla="*/ 5 h 187"/>
                  <a:gd name="T10" fmla="*/ 0 w 6"/>
                  <a:gd name="T11" fmla="*/ 18 h 187"/>
                  <a:gd name="T12" fmla="*/ 0 w 6"/>
                  <a:gd name="T13" fmla="*/ 101 h 187"/>
                  <a:gd name="T14" fmla="*/ 0 w 6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87">
                    <a:moveTo>
                      <a:pt x="0" y="187"/>
                    </a:moveTo>
                    <a:cubicBezTo>
                      <a:pt x="1" y="187"/>
                      <a:pt x="3" y="187"/>
                      <a:pt x="4" y="186"/>
                    </a:cubicBezTo>
                    <a:cubicBezTo>
                      <a:pt x="4" y="185"/>
                      <a:pt x="4" y="183"/>
                      <a:pt x="4" y="181"/>
                    </a:cubicBezTo>
                    <a:cubicBezTo>
                      <a:pt x="4" y="136"/>
                      <a:pt x="6" y="48"/>
                      <a:pt x="4" y="4"/>
                    </a:cubicBezTo>
                    <a:cubicBezTo>
                      <a:pt x="3" y="0"/>
                      <a:pt x="2" y="1"/>
                      <a:pt x="1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0" y="45"/>
                      <a:pt x="0" y="73"/>
                      <a:pt x="0" y="101"/>
                    </a:cubicBezTo>
                    <a:cubicBezTo>
                      <a:pt x="0" y="115"/>
                      <a:pt x="0" y="173"/>
                      <a:pt x="0" y="187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6" name="Freeform 482">
                <a:extLst>
                  <a:ext uri="{FF2B5EF4-FFF2-40B4-BE49-F238E27FC236}">
                    <a16:creationId xmlns:a16="http://schemas.microsoft.com/office/drawing/2014/main" id="{9A1D0AE9-893E-4060-9340-1598D561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892"/>
                <a:ext cx="10" cy="320"/>
              </a:xfrm>
              <a:custGeom>
                <a:avLst/>
                <a:gdLst>
                  <a:gd name="T0" fmla="*/ 0 w 6"/>
                  <a:gd name="T1" fmla="*/ 187 h 187"/>
                  <a:gd name="T2" fmla="*/ 4 w 6"/>
                  <a:gd name="T3" fmla="*/ 186 h 187"/>
                  <a:gd name="T4" fmla="*/ 4 w 6"/>
                  <a:gd name="T5" fmla="*/ 181 h 187"/>
                  <a:gd name="T6" fmla="*/ 4 w 6"/>
                  <a:gd name="T7" fmla="*/ 4 h 187"/>
                  <a:gd name="T8" fmla="*/ 1 w 6"/>
                  <a:gd name="T9" fmla="*/ 5 h 187"/>
                  <a:gd name="T10" fmla="*/ 0 w 6"/>
                  <a:gd name="T11" fmla="*/ 18 h 187"/>
                  <a:gd name="T12" fmla="*/ 0 w 6"/>
                  <a:gd name="T13" fmla="*/ 101 h 187"/>
                  <a:gd name="T14" fmla="*/ 0 w 6"/>
                  <a:gd name="T15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87">
                    <a:moveTo>
                      <a:pt x="0" y="187"/>
                    </a:moveTo>
                    <a:cubicBezTo>
                      <a:pt x="1" y="187"/>
                      <a:pt x="3" y="187"/>
                      <a:pt x="4" y="186"/>
                    </a:cubicBezTo>
                    <a:cubicBezTo>
                      <a:pt x="4" y="185"/>
                      <a:pt x="4" y="183"/>
                      <a:pt x="4" y="181"/>
                    </a:cubicBezTo>
                    <a:cubicBezTo>
                      <a:pt x="4" y="136"/>
                      <a:pt x="6" y="48"/>
                      <a:pt x="4" y="4"/>
                    </a:cubicBezTo>
                    <a:cubicBezTo>
                      <a:pt x="4" y="0"/>
                      <a:pt x="2" y="1"/>
                      <a:pt x="1" y="5"/>
                    </a:cubicBezTo>
                    <a:cubicBezTo>
                      <a:pt x="0" y="9"/>
                      <a:pt x="0" y="13"/>
                      <a:pt x="0" y="18"/>
                    </a:cubicBezTo>
                    <a:cubicBezTo>
                      <a:pt x="0" y="45"/>
                      <a:pt x="0" y="73"/>
                      <a:pt x="0" y="101"/>
                    </a:cubicBezTo>
                    <a:cubicBezTo>
                      <a:pt x="0" y="115"/>
                      <a:pt x="0" y="173"/>
                      <a:pt x="0" y="187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7" name="Freeform 483">
                <a:extLst>
                  <a:ext uri="{FF2B5EF4-FFF2-40B4-BE49-F238E27FC236}">
                    <a16:creationId xmlns:a16="http://schemas.microsoft.com/office/drawing/2014/main" id="{44BF9E37-2A22-4F0D-B9AD-345602DCC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077"/>
                <a:ext cx="19" cy="15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8 h 9"/>
                  <a:gd name="T4" fmla="*/ 3 w 11"/>
                  <a:gd name="T5" fmla="*/ 8 h 9"/>
                  <a:gd name="T6" fmla="*/ 9 w 11"/>
                  <a:gd name="T7" fmla="*/ 9 h 9"/>
                  <a:gd name="T8" fmla="*/ 10 w 11"/>
                  <a:gd name="T9" fmla="*/ 8 h 9"/>
                  <a:gd name="T10" fmla="*/ 11 w 11"/>
                  <a:gd name="T11" fmla="*/ 6 h 9"/>
                  <a:gd name="T12" fmla="*/ 11 w 11"/>
                  <a:gd name="T13" fmla="*/ 1 h 9"/>
                  <a:gd name="T14" fmla="*/ 11 w 11"/>
                  <a:gd name="T15" fmla="*/ 0 h 9"/>
                  <a:gd name="T16" fmla="*/ 11 w 11"/>
                  <a:gd name="T17" fmla="*/ 0 h 9"/>
                  <a:gd name="T18" fmla="*/ 2 w 11"/>
                  <a:gd name="T19" fmla="*/ 1 h 9"/>
                  <a:gd name="T20" fmla="*/ 1 w 11"/>
                  <a:gd name="T2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1" y="7"/>
                      <a:pt x="1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8"/>
                      <a:pt x="7" y="8"/>
                      <a:pt x="9" y="9"/>
                    </a:cubicBezTo>
                    <a:cubicBezTo>
                      <a:pt x="9" y="9"/>
                      <a:pt x="10" y="9"/>
                      <a:pt x="10" y="8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1" y="5"/>
                      <a:pt x="11" y="3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0"/>
                      <a:pt x="2" y="1"/>
                    </a:cubicBezTo>
                    <a:cubicBezTo>
                      <a:pt x="0" y="2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8" name="Freeform 484">
                <a:extLst>
                  <a:ext uri="{FF2B5EF4-FFF2-40B4-BE49-F238E27FC236}">
                    <a16:creationId xmlns:a16="http://schemas.microsoft.com/office/drawing/2014/main" id="{F64E2436-4CAB-492D-B8EB-E5E796E80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096"/>
                <a:ext cx="19" cy="15"/>
              </a:xfrm>
              <a:custGeom>
                <a:avLst/>
                <a:gdLst>
                  <a:gd name="T0" fmla="*/ 10 w 11"/>
                  <a:gd name="T1" fmla="*/ 1 h 9"/>
                  <a:gd name="T2" fmla="*/ 10 w 11"/>
                  <a:gd name="T3" fmla="*/ 1 h 9"/>
                  <a:gd name="T4" fmla="*/ 10 w 11"/>
                  <a:gd name="T5" fmla="*/ 1 h 9"/>
                  <a:gd name="T6" fmla="*/ 11 w 11"/>
                  <a:gd name="T7" fmla="*/ 4 h 9"/>
                  <a:gd name="T8" fmla="*/ 11 w 11"/>
                  <a:gd name="T9" fmla="*/ 9 h 9"/>
                  <a:gd name="T10" fmla="*/ 3 w 11"/>
                  <a:gd name="T11" fmla="*/ 9 h 9"/>
                  <a:gd name="T12" fmla="*/ 1 w 11"/>
                  <a:gd name="T13" fmla="*/ 4 h 9"/>
                  <a:gd name="T14" fmla="*/ 10 w 11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1" y="6"/>
                      <a:pt x="11" y="8"/>
                      <a:pt x="11" y="9"/>
                    </a:cubicBezTo>
                    <a:cubicBezTo>
                      <a:pt x="8" y="9"/>
                      <a:pt x="5" y="9"/>
                      <a:pt x="3" y="9"/>
                    </a:cubicBezTo>
                    <a:cubicBezTo>
                      <a:pt x="0" y="8"/>
                      <a:pt x="0" y="7"/>
                      <a:pt x="1" y="4"/>
                    </a:cubicBezTo>
                    <a:cubicBezTo>
                      <a:pt x="1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19" name="Freeform 485">
                <a:extLst>
                  <a:ext uri="{FF2B5EF4-FFF2-40B4-BE49-F238E27FC236}">
                    <a16:creationId xmlns:a16="http://schemas.microsoft.com/office/drawing/2014/main" id="{8D7CF332-510E-4B47-8B96-8ADFCD7A9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118"/>
                <a:ext cx="17" cy="13"/>
              </a:xfrm>
              <a:custGeom>
                <a:avLst/>
                <a:gdLst>
                  <a:gd name="T0" fmla="*/ 9 w 10"/>
                  <a:gd name="T1" fmla="*/ 0 h 8"/>
                  <a:gd name="T2" fmla="*/ 9 w 10"/>
                  <a:gd name="T3" fmla="*/ 7 h 8"/>
                  <a:gd name="T4" fmla="*/ 9 w 10"/>
                  <a:gd name="T5" fmla="*/ 8 h 8"/>
                  <a:gd name="T6" fmla="*/ 9 w 10"/>
                  <a:gd name="T7" fmla="*/ 8 h 8"/>
                  <a:gd name="T8" fmla="*/ 2 w 10"/>
                  <a:gd name="T9" fmla="*/ 8 h 8"/>
                  <a:gd name="T10" fmla="*/ 1 w 10"/>
                  <a:gd name="T11" fmla="*/ 1 h 8"/>
                  <a:gd name="T12" fmla="*/ 4 w 10"/>
                  <a:gd name="T13" fmla="*/ 0 h 8"/>
                  <a:gd name="T14" fmla="*/ 9 w 1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9" y="2"/>
                      <a:pt x="10" y="5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2" y="8"/>
                    </a:cubicBezTo>
                    <a:cubicBezTo>
                      <a:pt x="0" y="8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0" name="Freeform 486">
                <a:extLst>
                  <a:ext uri="{FF2B5EF4-FFF2-40B4-BE49-F238E27FC236}">
                    <a16:creationId xmlns:a16="http://schemas.microsoft.com/office/drawing/2014/main" id="{AEFD0D66-121A-4443-A9CE-B9B9D3E9F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138"/>
                <a:ext cx="17" cy="16"/>
              </a:xfrm>
              <a:custGeom>
                <a:avLst/>
                <a:gdLst>
                  <a:gd name="T0" fmla="*/ 9 w 10"/>
                  <a:gd name="T1" fmla="*/ 1 h 9"/>
                  <a:gd name="T2" fmla="*/ 9 w 10"/>
                  <a:gd name="T3" fmla="*/ 9 h 9"/>
                  <a:gd name="T4" fmla="*/ 9 w 10"/>
                  <a:gd name="T5" fmla="*/ 9 h 9"/>
                  <a:gd name="T6" fmla="*/ 9 w 10"/>
                  <a:gd name="T7" fmla="*/ 9 h 9"/>
                  <a:gd name="T8" fmla="*/ 3 w 10"/>
                  <a:gd name="T9" fmla="*/ 9 h 9"/>
                  <a:gd name="T10" fmla="*/ 1 w 10"/>
                  <a:gd name="T11" fmla="*/ 9 h 9"/>
                  <a:gd name="T12" fmla="*/ 1 w 10"/>
                  <a:gd name="T13" fmla="*/ 7 h 9"/>
                  <a:gd name="T14" fmla="*/ 0 w 10"/>
                  <a:gd name="T15" fmla="*/ 3 h 9"/>
                  <a:gd name="T16" fmla="*/ 1 w 10"/>
                  <a:gd name="T17" fmla="*/ 1 h 9"/>
                  <a:gd name="T18" fmla="*/ 9 w 10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9" y="1"/>
                    </a:moveTo>
                    <a:cubicBezTo>
                      <a:pt x="10" y="3"/>
                      <a:pt x="10" y="6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0"/>
                      <a:pt x="7" y="1"/>
                      <a:pt x="9" y="1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1" name="Freeform 487">
                <a:extLst>
                  <a:ext uri="{FF2B5EF4-FFF2-40B4-BE49-F238E27FC236}">
                    <a16:creationId xmlns:a16="http://schemas.microsoft.com/office/drawing/2014/main" id="{5BFF8C89-37F5-465F-B4CE-2E3F990A6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128"/>
                <a:ext cx="25" cy="9"/>
              </a:xfrm>
              <a:custGeom>
                <a:avLst/>
                <a:gdLst>
                  <a:gd name="T0" fmla="*/ 7 w 15"/>
                  <a:gd name="T1" fmla="*/ 1 h 5"/>
                  <a:gd name="T2" fmla="*/ 14 w 15"/>
                  <a:gd name="T3" fmla="*/ 0 h 5"/>
                  <a:gd name="T4" fmla="*/ 15 w 15"/>
                  <a:gd name="T5" fmla="*/ 1 h 5"/>
                  <a:gd name="T6" fmla="*/ 15 w 15"/>
                  <a:gd name="T7" fmla="*/ 1 h 5"/>
                  <a:gd name="T8" fmla="*/ 15 w 15"/>
                  <a:gd name="T9" fmla="*/ 4 h 5"/>
                  <a:gd name="T10" fmla="*/ 15 w 15"/>
                  <a:gd name="T11" fmla="*/ 4 h 5"/>
                  <a:gd name="T12" fmla="*/ 14 w 15"/>
                  <a:gd name="T13" fmla="*/ 5 h 5"/>
                  <a:gd name="T14" fmla="*/ 7 w 15"/>
                  <a:gd name="T15" fmla="*/ 4 h 5"/>
                  <a:gd name="T16" fmla="*/ 1 w 15"/>
                  <a:gd name="T17" fmla="*/ 4 h 5"/>
                  <a:gd name="T18" fmla="*/ 2 w 15"/>
                  <a:gd name="T19" fmla="*/ 2 h 5"/>
                  <a:gd name="T20" fmla="*/ 7 w 15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">
                    <a:moveTo>
                      <a:pt x="7" y="1"/>
                    </a:moveTo>
                    <a:cubicBezTo>
                      <a:pt x="9" y="1"/>
                      <a:pt x="11" y="0"/>
                      <a:pt x="14" y="0"/>
                    </a:cubicBezTo>
                    <a:cubicBezTo>
                      <a:pt x="14" y="0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2" y="5"/>
                      <a:pt x="10" y="4"/>
                      <a:pt x="7" y="4"/>
                    </a:cubicBezTo>
                    <a:cubicBezTo>
                      <a:pt x="6" y="4"/>
                      <a:pt x="2" y="5"/>
                      <a:pt x="1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5" y="1"/>
                      <a:pt x="7" y="1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2" name="Freeform 488">
                <a:extLst>
                  <a:ext uri="{FF2B5EF4-FFF2-40B4-BE49-F238E27FC236}">
                    <a16:creationId xmlns:a16="http://schemas.microsoft.com/office/drawing/2014/main" id="{4A6FA3CB-B2D1-43D1-8F28-8E43112E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140"/>
                <a:ext cx="24" cy="7"/>
              </a:xfrm>
              <a:custGeom>
                <a:avLst/>
                <a:gdLst>
                  <a:gd name="T0" fmla="*/ 14 w 14"/>
                  <a:gd name="T1" fmla="*/ 0 h 4"/>
                  <a:gd name="T2" fmla="*/ 14 w 14"/>
                  <a:gd name="T3" fmla="*/ 0 h 4"/>
                  <a:gd name="T4" fmla="*/ 14 w 14"/>
                  <a:gd name="T5" fmla="*/ 0 h 4"/>
                  <a:gd name="T6" fmla="*/ 14 w 14"/>
                  <a:gd name="T7" fmla="*/ 4 h 4"/>
                  <a:gd name="T8" fmla="*/ 14 w 14"/>
                  <a:gd name="T9" fmla="*/ 4 h 4"/>
                  <a:gd name="T10" fmla="*/ 13 w 14"/>
                  <a:gd name="T11" fmla="*/ 4 h 4"/>
                  <a:gd name="T12" fmla="*/ 1 w 14"/>
                  <a:gd name="T13" fmla="*/ 4 h 4"/>
                  <a:gd name="T14" fmla="*/ 0 w 14"/>
                  <a:gd name="T15" fmla="*/ 4 h 4"/>
                  <a:gd name="T16" fmla="*/ 0 w 14"/>
                  <a:gd name="T17" fmla="*/ 3 h 4"/>
                  <a:gd name="T18" fmla="*/ 1 w 14"/>
                  <a:gd name="T19" fmla="*/ 0 h 4"/>
                  <a:gd name="T20" fmla="*/ 5 w 14"/>
                  <a:gd name="T21" fmla="*/ 0 h 4"/>
                  <a:gd name="T22" fmla="*/ 14 w 14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4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4"/>
                      <a:pt x="5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4" y="0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3" name="Freeform 489">
                <a:extLst>
                  <a:ext uri="{FF2B5EF4-FFF2-40B4-BE49-F238E27FC236}">
                    <a16:creationId xmlns:a16="http://schemas.microsoft.com/office/drawing/2014/main" id="{378FA70A-2700-418E-9D3F-AC079C57A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148"/>
                <a:ext cx="24" cy="9"/>
              </a:xfrm>
              <a:custGeom>
                <a:avLst/>
                <a:gdLst>
                  <a:gd name="T0" fmla="*/ 14 w 14"/>
                  <a:gd name="T1" fmla="*/ 1 h 5"/>
                  <a:gd name="T2" fmla="*/ 14 w 14"/>
                  <a:gd name="T3" fmla="*/ 1 h 5"/>
                  <a:gd name="T4" fmla="*/ 14 w 14"/>
                  <a:gd name="T5" fmla="*/ 1 h 5"/>
                  <a:gd name="T6" fmla="*/ 14 w 14"/>
                  <a:gd name="T7" fmla="*/ 4 h 5"/>
                  <a:gd name="T8" fmla="*/ 2 w 14"/>
                  <a:gd name="T9" fmla="*/ 5 h 5"/>
                  <a:gd name="T10" fmla="*/ 2 w 14"/>
                  <a:gd name="T11" fmla="*/ 5 h 5"/>
                  <a:gd name="T12" fmla="*/ 1 w 14"/>
                  <a:gd name="T13" fmla="*/ 4 h 5"/>
                  <a:gd name="T14" fmla="*/ 5 w 14"/>
                  <a:gd name="T15" fmla="*/ 1 h 5"/>
                  <a:gd name="T16" fmla="*/ 14 w 14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3"/>
                      <a:pt x="14" y="4"/>
                    </a:cubicBezTo>
                    <a:cubicBezTo>
                      <a:pt x="10" y="5"/>
                      <a:pt x="6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8" y="0"/>
                      <a:pt x="11" y="0"/>
                      <a:pt x="14" y="1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4" name="Freeform 490">
                <a:extLst>
                  <a:ext uri="{FF2B5EF4-FFF2-40B4-BE49-F238E27FC236}">
                    <a16:creationId xmlns:a16="http://schemas.microsoft.com/office/drawing/2014/main" id="{EFBB9D63-5E25-4D37-8339-E70954E4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58"/>
                <a:ext cx="5" cy="5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3 h 3"/>
                  <a:gd name="T4" fmla="*/ 0 w 3"/>
                  <a:gd name="T5" fmla="*/ 3 h 3"/>
                  <a:gd name="T6" fmla="*/ 2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0 w 3"/>
                  <a:gd name="T19" fmla="*/ 1 h 3"/>
                  <a:gd name="T20" fmla="*/ 0 w 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5" name="Freeform 491">
                <a:extLst>
                  <a:ext uri="{FF2B5EF4-FFF2-40B4-BE49-F238E27FC236}">
                    <a16:creationId xmlns:a16="http://schemas.microsoft.com/office/drawing/2014/main" id="{099E1B35-EA4F-4629-84D3-6E9946914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65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  <a:gd name="T12" fmla="*/ 0 w 3"/>
                  <a:gd name="T13" fmla="*/ 1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6" name="Freeform 492">
                <a:extLst>
                  <a:ext uri="{FF2B5EF4-FFF2-40B4-BE49-F238E27FC236}">
                    <a16:creationId xmlns:a16="http://schemas.microsoft.com/office/drawing/2014/main" id="{EE20165B-5353-41F9-B5A4-95723696F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72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1 w 3"/>
                  <a:gd name="T9" fmla="*/ 3 h 3"/>
                  <a:gd name="T10" fmla="*/ 0 w 3"/>
                  <a:gd name="T11" fmla="*/ 0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7" name="Freeform 493">
                <a:extLst>
                  <a:ext uri="{FF2B5EF4-FFF2-40B4-BE49-F238E27FC236}">
                    <a16:creationId xmlns:a16="http://schemas.microsoft.com/office/drawing/2014/main" id="{0665AC42-4B9E-4FDC-90A2-33B89601D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79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3 h 3"/>
                  <a:gd name="T12" fmla="*/ 0 w 3"/>
                  <a:gd name="T13" fmla="*/ 2 h 3"/>
                  <a:gd name="T14" fmla="*/ 0 w 3"/>
                  <a:gd name="T15" fmla="*/ 1 h 3"/>
                  <a:gd name="T16" fmla="*/ 0 w 3"/>
                  <a:gd name="T17" fmla="*/ 0 h 3"/>
                  <a:gd name="T18" fmla="*/ 3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8" name="Freeform 494">
                <a:extLst>
                  <a:ext uri="{FF2B5EF4-FFF2-40B4-BE49-F238E27FC236}">
                    <a16:creationId xmlns:a16="http://schemas.microsoft.com/office/drawing/2014/main" id="{56B92FCE-9470-40A2-92F2-17B55054E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85"/>
                <a:ext cx="5" cy="5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0 w 3"/>
                  <a:gd name="T19" fmla="*/ 0 h 3"/>
                  <a:gd name="T20" fmla="*/ 0 w 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29" name="Freeform 495">
                <a:extLst>
                  <a:ext uri="{FF2B5EF4-FFF2-40B4-BE49-F238E27FC236}">
                    <a16:creationId xmlns:a16="http://schemas.microsoft.com/office/drawing/2014/main" id="{F59D8225-FA29-42CC-8B06-3803FD01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90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1 h 3"/>
                  <a:gd name="T4" fmla="*/ 3 w 3"/>
                  <a:gd name="T5" fmla="*/ 1 h 3"/>
                  <a:gd name="T6" fmla="*/ 3 w 3"/>
                  <a:gd name="T7" fmla="*/ 2 h 3"/>
                  <a:gd name="T8" fmla="*/ 3 w 3"/>
                  <a:gd name="T9" fmla="*/ 3 h 3"/>
                  <a:gd name="T10" fmla="*/ 1 w 3"/>
                  <a:gd name="T11" fmla="*/ 3 h 3"/>
                  <a:gd name="T12" fmla="*/ 0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0" name="Freeform 496">
                <a:extLst>
                  <a:ext uri="{FF2B5EF4-FFF2-40B4-BE49-F238E27FC236}">
                    <a16:creationId xmlns:a16="http://schemas.microsoft.com/office/drawing/2014/main" id="{CB5014C5-16EE-4F01-B052-8B48753E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097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1 h 3"/>
                  <a:gd name="T12" fmla="*/ 1 w 3"/>
                  <a:gd name="T13" fmla="*/ 1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1" name="Freeform 497">
                <a:extLst>
                  <a:ext uri="{FF2B5EF4-FFF2-40B4-BE49-F238E27FC236}">
                    <a16:creationId xmlns:a16="http://schemas.microsoft.com/office/drawing/2014/main" id="{A240B133-5EB7-4553-9927-5CE34CD8C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2104"/>
                <a:ext cx="5" cy="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3 h 3"/>
                  <a:gd name="T12" fmla="*/ 0 w 3"/>
                  <a:gd name="T13" fmla="*/ 3 h 3"/>
                  <a:gd name="T14" fmla="*/ 0 w 3"/>
                  <a:gd name="T15" fmla="*/ 1 h 3"/>
                  <a:gd name="T16" fmla="*/ 0 w 3"/>
                  <a:gd name="T17" fmla="*/ 1 h 3"/>
                  <a:gd name="T18" fmla="*/ 3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2" name="Freeform 498">
                <a:extLst>
                  <a:ext uri="{FF2B5EF4-FFF2-40B4-BE49-F238E27FC236}">
                    <a16:creationId xmlns:a16="http://schemas.microsoft.com/office/drawing/2014/main" id="{79B6F29C-9207-46C0-A5D0-EE1291BF8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058"/>
                <a:ext cx="6" cy="5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3 h 3"/>
                  <a:gd name="T4" fmla="*/ 1 w 4"/>
                  <a:gd name="T5" fmla="*/ 3 h 3"/>
                  <a:gd name="T6" fmla="*/ 3 w 4"/>
                  <a:gd name="T7" fmla="*/ 3 h 3"/>
                  <a:gd name="T8" fmla="*/ 4 w 4"/>
                  <a:gd name="T9" fmla="*/ 3 h 3"/>
                  <a:gd name="T10" fmla="*/ 4 w 4"/>
                  <a:gd name="T11" fmla="*/ 2 h 3"/>
                  <a:gd name="T12" fmla="*/ 4 w 4"/>
                  <a:gd name="T13" fmla="*/ 0 h 3"/>
                  <a:gd name="T14" fmla="*/ 4 w 4"/>
                  <a:gd name="T15" fmla="*/ 0 h 3"/>
                  <a:gd name="T16" fmla="*/ 4 w 4"/>
                  <a:gd name="T17" fmla="*/ 0 h 3"/>
                  <a:gd name="T18" fmla="*/ 1 w 4"/>
                  <a:gd name="T19" fmla="*/ 1 h 3"/>
                  <a:gd name="T20" fmla="*/ 1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3" name="Freeform 499">
                <a:extLst>
                  <a:ext uri="{FF2B5EF4-FFF2-40B4-BE49-F238E27FC236}">
                    <a16:creationId xmlns:a16="http://schemas.microsoft.com/office/drawing/2014/main" id="{BF69127B-E12D-416B-BC23-DA21DC77F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65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  <a:gd name="T12" fmla="*/ 0 w 3"/>
                  <a:gd name="T13" fmla="*/ 1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4" name="Freeform 500">
                <a:extLst>
                  <a:ext uri="{FF2B5EF4-FFF2-40B4-BE49-F238E27FC236}">
                    <a16:creationId xmlns:a16="http://schemas.microsoft.com/office/drawing/2014/main" id="{CB6BC9A1-D1CD-4A2C-980D-DA4C8F176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72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1 w 3"/>
                  <a:gd name="T9" fmla="*/ 3 h 3"/>
                  <a:gd name="T10" fmla="*/ 0 w 3"/>
                  <a:gd name="T11" fmla="*/ 0 h 3"/>
                  <a:gd name="T12" fmla="*/ 1 w 3"/>
                  <a:gd name="T13" fmla="*/ 0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5" name="Freeform 501">
                <a:extLst>
                  <a:ext uri="{FF2B5EF4-FFF2-40B4-BE49-F238E27FC236}">
                    <a16:creationId xmlns:a16="http://schemas.microsoft.com/office/drawing/2014/main" id="{1DE77B77-964C-4E9E-8DBA-9389F4C2A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79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3 h 3"/>
                  <a:gd name="T12" fmla="*/ 0 w 3"/>
                  <a:gd name="T13" fmla="*/ 2 h 3"/>
                  <a:gd name="T14" fmla="*/ 0 w 3"/>
                  <a:gd name="T15" fmla="*/ 1 h 3"/>
                  <a:gd name="T16" fmla="*/ 0 w 3"/>
                  <a:gd name="T17" fmla="*/ 0 h 3"/>
                  <a:gd name="T18" fmla="*/ 3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6" name="Freeform 502">
                <a:extLst>
                  <a:ext uri="{FF2B5EF4-FFF2-40B4-BE49-F238E27FC236}">
                    <a16:creationId xmlns:a16="http://schemas.microsoft.com/office/drawing/2014/main" id="{0CAA6089-B08A-4091-A5EA-C46C647F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085"/>
                <a:ext cx="6" cy="5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2 h 3"/>
                  <a:gd name="T4" fmla="*/ 1 w 4"/>
                  <a:gd name="T5" fmla="*/ 2 h 3"/>
                  <a:gd name="T6" fmla="*/ 3 w 4"/>
                  <a:gd name="T7" fmla="*/ 3 h 3"/>
                  <a:gd name="T8" fmla="*/ 4 w 4"/>
                  <a:gd name="T9" fmla="*/ 2 h 3"/>
                  <a:gd name="T10" fmla="*/ 4 w 4"/>
                  <a:gd name="T11" fmla="*/ 2 h 3"/>
                  <a:gd name="T12" fmla="*/ 4 w 4"/>
                  <a:gd name="T13" fmla="*/ 0 h 3"/>
                  <a:gd name="T14" fmla="*/ 4 w 4"/>
                  <a:gd name="T15" fmla="*/ 0 h 3"/>
                  <a:gd name="T16" fmla="*/ 4 w 4"/>
                  <a:gd name="T17" fmla="*/ 0 h 3"/>
                  <a:gd name="T18" fmla="*/ 1 w 4"/>
                  <a:gd name="T19" fmla="*/ 0 h 3"/>
                  <a:gd name="T20" fmla="*/ 1 w 4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7" name="Freeform 503">
                <a:extLst>
                  <a:ext uri="{FF2B5EF4-FFF2-40B4-BE49-F238E27FC236}">
                    <a16:creationId xmlns:a16="http://schemas.microsoft.com/office/drawing/2014/main" id="{283FB1A3-FA4E-4853-96B5-2DE312203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90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1 h 3"/>
                  <a:gd name="T4" fmla="*/ 3 w 3"/>
                  <a:gd name="T5" fmla="*/ 1 h 3"/>
                  <a:gd name="T6" fmla="*/ 3 w 3"/>
                  <a:gd name="T7" fmla="*/ 2 h 3"/>
                  <a:gd name="T8" fmla="*/ 3 w 3"/>
                  <a:gd name="T9" fmla="*/ 3 h 3"/>
                  <a:gd name="T10" fmla="*/ 1 w 3"/>
                  <a:gd name="T11" fmla="*/ 3 h 3"/>
                  <a:gd name="T12" fmla="*/ 0 w 3"/>
                  <a:gd name="T13" fmla="*/ 2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8" name="Freeform 504">
                <a:extLst>
                  <a:ext uri="{FF2B5EF4-FFF2-40B4-BE49-F238E27FC236}">
                    <a16:creationId xmlns:a16="http://schemas.microsoft.com/office/drawing/2014/main" id="{20E5246A-F006-46E2-BFE8-4B8D43E4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97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1 h 3"/>
                  <a:gd name="T12" fmla="*/ 1 w 3"/>
                  <a:gd name="T13" fmla="*/ 1 h 3"/>
                  <a:gd name="T14" fmla="*/ 3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39" name="Freeform 505">
                <a:extLst>
                  <a:ext uri="{FF2B5EF4-FFF2-40B4-BE49-F238E27FC236}">
                    <a16:creationId xmlns:a16="http://schemas.microsoft.com/office/drawing/2014/main" id="{1BCC5AF8-AD8C-4621-BFDF-E0AA07661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104"/>
                <a:ext cx="5" cy="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3 h 3"/>
                  <a:gd name="T12" fmla="*/ 0 w 3"/>
                  <a:gd name="T13" fmla="*/ 3 h 3"/>
                  <a:gd name="T14" fmla="*/ 0 w 3"/>
                  <a:gd name="T15" fmla="*/ 1 h 3"/>
                  <a:gd name="T16" fmla="*/ 0 w 3"/>
                  <a:gd name="T17" fmla="*/ 1 h 3"/>
                  <a:gd name="T18" fmla="*/ 3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0" name="Freeform 506">
                <a:extLst>
                  <a:ext uri="{FF2B5EF4-FFF2-40B4-BE49-F238E27FC236}">
                    <a16:creationId xmlns:a16="http://schemas.microsoft.com/office/drawing/2014/main" id="{26012DD9-D705-4697-A455-0DAEE96FC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007"/>
                <a:ext cx="24" cy="7"/>
              </a:xfrm>
              <a:custGeom>
                <a:avLst/>
                <a:gdLst>
                  <a:gd name="T0" fmla="*/ 1 w 14"/>
                  <a:gd name="T1" fmla="*/ 3 h 4"/>
                  <a:gd name="T2" fmla="*/ 2 w 14"/>
                  <a:gd name="T3" fmla="*/ 4 h 4"/>
                  <a:gd name="T4" fmla="*/ 3 w 14"/>
                  <a:gd name="T5" fmla="*/ 4 h 4"/>
                  <a:gd name="T6" fmla="*/ 11 w 14"/>
                  <a:gd name="T7" fmla="*/ 4 h 4"/>
                  <a:gd name="T8" fmla="*/ 13 w 14"/>
                  <a:gd name="T9" fmla="*/ 4 h 4"/>
                  <a:gd name="T10" fmla="*/ 14 w 14"/>
                  <a:gd name="T11" fmla="*/ 3 h 4"/>
                  <a:gd name="T12" fmla="*/ 14 w 14"/>
                  <a:gd name="T13" fmla="*/ 0 h 4"/>
                  <a:gd name="T14" fmla="*/ 14 w 14"/>
                  <a:gd name="T15" fmla="*/ 0 h 4"/>
                  <a:gd name="T16" fmla="*/ 14 w 14"/>
                  <a:gd name="T17" fmla="*/ 0 h 4"/>
                  <a:gd name="T18" fmla="*/ 3 w 14"/>
                  <a:gd name="T19" fmla="*/ 0 h 4"/>
                  <a:gd name="T20" fmla="*/ 1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4"/>
                      <a:pt x="8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1" name="Freeform 507">
                <a:extLst>
                  <a:ext uri="{FF2B5EF4-FFF2-40B4-BE49-F238E27FC236}">
                    <a16:creationId xmlns:a16="http://schemas.microsoft.com/office/drawing/2014/main" id="{43CC1217-FE72-4DB8-9331-0E726BB49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015"/>
                <a:ext cx="22" cy="9"/>
              </a:xfrm>
              <a:custGeom>
                <a:avLst/>
                <a:gdLst>
                  <a:gd name="T0" fmla="*/ 11 w 13"/>
                  <a:gd name="T1" fmla="*/ 1 h 5"/>
                  <a:gd name="T2" fmla="*/ 12 w 13"/>
                  <a:gd name="T3" fmla="*/ 1 h 5"/>
                  <a:gd name="T4" fmla="*/ 12 w 13"/>
                  <a:gd name="T5" fmla="*/ 1 h 5"/>
                  <a:gd name="T6" fmla="*/ 13 w 13"/>
                  <a:gd name="T7" fmla="*/ 2 h 5"/>
                  <a:gd name="T8" fmla="*/ 13 w 13"/>
                  <a:gd name="T9" fmla="*/ 5 h 5"/>
                  <a:gd name="T10" fmla="*/ 3 w 13"/>
                  <a:gd name="T11" fmla="*/ 5 h 5"/>
                  <a:gd name="T12" fmla="*/ 0 w 13"/>
                  <a:gd name="T13" fmla="*/ 3 h 5"/>
                  <a:gd name="T14" fmla="*/ 11 w 1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0" y="5"/>
                      <a:pt x="6" y="5"/>
                      <a:pt x="3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0"/>
                      <a:pt x="7" y="1"/>
                      <a:pt x="11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2" name="Freeform 508">
                <a:extLst>
                  <a:ext uri="{FF2B5EF4-FFF2-40B4-BE49-F238E27FC236}">
                    <a16:creationId xmlns:a16="http://schemas.microsoft.com/office/drawing/2014/main" id="{7967802B-527F-4C2C-B2D2-A498BA0E1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027"/>
                <a:ext cx="20" cy="7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4 h 4"/>
                  <a:gd name="T4" fmla="*/ 12 w 12"/>
                  <a:gd name="T5" fmla="*/ 4 h 4"/>
                  <a:gd name="T6" fmla="*/ 11 w 12"/>
                  <a:gd name="T7" fmla="*/ 4 h 4"/>
                  <a:gd name="T8" fmla="*/ 3 w 12"/>
                  <a:gd name="T9" fmla="*/ 4 h 4"/>
                  <a:gd name="T10" fmla="*/ 2 w 12"/>
                  <a:gd name="T11" fmla="*/ 1 h 4"/>
                  <a:gd name="T12" fmla="*/ 5 w 12"/>
                  <a:gd name="T13" fmla="*/ 0 h 4"/>
                  <a:gd name="T14" fmla="*/ 12 w 1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12" y="1"/>
                      <a:pt x="12" y="2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3" name="Freeform 509">
                <a:extLst>
                  <a:ext uri="{FF2B5EF4-FFF2-40B4-BE49-F238E27FC236}">
                    <a16:creationId xmlns:a16="http://schemas.microsoft.com/office/drawing/2014/main" id="{A1F27FD4-7E57-4B43-B63E-5DD091A49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038"/>
                <a:ext cx="22" cy="8"/>
              </a:xfrm>
              <a:custGeom>
                <a:avLst/>
                <a:gdLst>
                  <a:gd name="T0" fmla="*/ 12 w 13"/>
                  <a:gd name="T1" fmla="*/ 1 h 5"/>
                  <a:gd name="T2" fmla="*/ 12 w 13"/>
                  <a:gd name="T3" fmla="*/ 5 h 5"/>
                  <a:gd name="T4" fmla="*/ 12 w 13"/>
                  <a:gd name="T5" fmla="*/ 5 h 5"/>
                  <a:gd name="T6" fmla="*/ 11 w 13"/>
                  <a:gd name="T7" fmla="*/ 5 h 5"/>
                  <a:gd name="T8" fmla="*/ 4 w 13"/>
                  <a:gd name="T9" fmla="*/ 5 h 5"/>
                  <a:gd name="T10" fmla="*/ 2 w 13"/>
                  <a:gd name="T11" fmla="*/ 5 h 5"/>
                  <a:gd name="T12" fmla="*/ 1 w 13"/>
                  <a:gd name="T13" fmla="*/ 4 h 5"/>
                  <a:gd name="T14" fmla="*/ 1 w 13"/>
                  <a:gd name="T15" fmla="*/ 2 h 5"/>
                  <a:gd name="T16" fmla="*/ 2 w 13"/>
                  <a:gd name="T17" fmla="*/ 1 h 5"/>
                  <a:gd name="T18" fmla="*/ 12 w 13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12" y="1"/>
                    </a:moveTo>
                    <a:cubicBezTo>
                      <a:pt x="13" y="2"/>
                      <a:pt x="13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5"/>
                      <a:pt x="7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2" y="1"/>
                    </a:cubicBezTo>
                    <a:cubicBezTo>
                      <a:pt x="5" y="0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4" name="Freeform 510">
                <a:extLst>
                  <a:ext uri="{FF2B5EF4-FFF2-40B4-BE49-F238E27FC236}">
                    <a16:creationId xmlns:a16="http://schemas.microsoft.com/office/drawing/2014/main" id="{01729F70-F3DE-4135-81A3-9EB2907B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049"/>
                <a:ext cx="24" cy="7"/>
              </a:xfrm>
              <a:custGeom>
                <a:avLst/>
                <a:gdLst>
                  <a:gd name="T0" fmla="*/ 1 w 14"/>
                  <a:gd name="T1" fmla="*/ 3 h 4"/>
                  <a:gd name="T2" fmla="*/ 2 w 14"/>
                  <a:gd name="T3" fmla="*/ 4 h 4"/>
                  <a:gd name="T4" fmla="*/ 3 w 14"/>
                  <a:gd name="T5" fmla="*/ 4 h 4"/>
                  <a:gd name="T6" fmla="*/ 11 w 14"/>
                  <a:gd name="T7" fmla="*/ 4 h 4"/>
                  <a:gd name="T8" fmla="*/ 13 w 14"/>
                  <a:gd name="T9" fmla="*/ 4 h 4"/>
                  <a:gd name="T10" fmla="*/ 14 w 14"/>
                  <a:gd name="T11" fmla="*/ 3 h 4"/>
                  <a:gd name="T12" fmla="*/ 14 w 14"/>
                  <a:gd name="T13" fmla="*/ 0 h 4"/>
                  <a:gd name="T14" fmla="*/ 14 w 14"/>
                  <a:gd name="T15" fmla="*/ 0 h 4"/>
                  <a:gd name="T16" fmla="*/ 14 w 14"/>
                  <a:gd name="T17" fmla="*/ 0 h 4"/>
                  <a:gd name="T18" fmla="*/ 3 w 14"/>
                  <a:gd name="T19" fmla="*/ 0 h 4"/>
                  <a:gd name="T20" fmla="*/ 1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" y="3"/>
                    </a:move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4"/>
                      <a:pt x="8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0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5" name="Freeform 511">
                <a:extLst>
                  <a:ext uri="{FF2B5EF4-FFF2-40B4-BE49-F238E27FC236}">
                    <a16:creationId xmlns:a16="http://schemas.microsoft.com/office/drawing/2014/main" id="{2DDCD5C5-CF5A-488D-A258-0379B2376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007"/>
                <a:ext cx="24" cy="7"/>
              </a:xfrm>
              <a:custGeom>
                <a:avLst/>
                <a:gdLst>
                  <a:gd name="T0" fmla="*/ 1 w 14"/>
                  <a:gd name="T1" fmla="*/ 3 h 4"/>
                  <a:gd name="T2" fmla="*/ 2 w 14"/>
                  <a:gd name="T3" fmla="*/ 4 h 4"/>
                  <a:gd name="T4" fmla="*/ 3 w 14"/>
                  <a:gd name="T5" fmla="*/ 4 h 4"/>
                  <a:gd name="T6" fmla="*/ 11 w 14"/>
                  <a:gd name="T7" fmla="*/ 4 h 4"/>
                  <a:gd name="T8" fmla="*/ 13 w 14"/>
                  <a:gd name="T9" fmla="*/ 4 h 4"/>
                  <a:gd name="T10" fmla="*/ 14 w 14"/>
                  <a:gd name="T11" fmla="*/ 3 h 4"/>
                  <a:gd name="T12" fmla="*/ 14 w 14"/>
                  <a:gd name="T13" fmla="*/ 0 h 4"/>
                  <a:gd name="T14" fmla="*/ 14 w 14"/>
                  <a:gd name="T15" fmla="*/ 0 h 4"/>
                  <a:gd name="T16" fmla="*/ 14 w 14"/>
                  <a:gd name="T17" fmla="*/ 0 h 4"/>
                  <a:gd name="T18" fmla="*/ 3 w 14"/>
                  <a:gd name="T19" fmla="*/ 0 h 4"/>
                  <a:gd name="T20" fmla="*/ 1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" y="3"/>
                    </a:move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4"/>
                      <a:pt x="8" y="4"/>
                      <a:pt x="11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6" name="Freeform 512">
                <a:extLst>
                  <a:ext uri="{FF2B5EF4-FFF2-40B4-BE49-F238E27FC236}">
                    <a16:creationId xmlns:a16="http://schemas.microsoft.com/office/drawing/2014/main" id="{AF25A337-952D-4EAB-9D9A-A0608F1DD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015"/>
                <a:ext cx="22" cy="9"/>
              </a:xfrm>
              <a:custGeom>
                <a:avLst/>
                <a:gdLst>
                  <a:gd name="T0" fmla="*/ 11 w 13"/>
                  <a:gd name="T1" fmla="*/ 1 h 5"/>
                  <a:gd name="T2" fmla="*/ 12 w 13"/>
                  <a:gd name="T3" fmla="*/ 1 h 5"/>
                  <a:gd name="T4" fmla="*/ 13 w 13"/>
                  <a:gd name="T5" fmla="*/ 1 h 5"/>
                  <a:gd name="T6" fmla="*/ 13 w 13"/>
                  <a:gd name="T7" fmla="*/ 2 h 5"/>
                  <a:gd name="T8" fmla="*/ 13 w 13"/>
                  <a:gd name="T9" fmla="*/ 5 h 5"/>
                  <a:gd name="T10" fmla="*/ 3 w 13"/>
                  <a:gd name="T11" fmla="*/ 5 h 5"/>
                  <a:gd name="T12" fmla="*/ 0 w 13"/>
                  <a:gd name="T13" fmla="*/ 3 h 5"/>
                  <a:gd name="T14" fmla="*/ 11 w 13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1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0" y="5"/>
                      <a:pt x="6" y="5"/>
                      <a:pt x="3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0"/>
                      <a:pt x="7" y="1"/>
                      <a:pt x="11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7" name="Freeform 513">
                <a:extLst>
                  <a:ext uri="{FF2B5EF4-FFF2-40B4-BE49-F238E27FC236}">
                    <a16:creationId xmlns:a16="http://schemas.microsoft.com/office/drawing/2014/main" id="{58E93D35-FA66-485A-A008-1C7A73157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27"/>
                <a:ext cx="20" cy="7"/>
              </a:xfrm>
              <a:custGeom>
                <a:avLst/>
                <a:gdLst>
                  <a:gd name="T0" fmla="*/ 12 w 12"/>
                  <a:gd name="T1" fmla="*/ 0 h 4"/>
                  <a:gd name="T2" fmla="*/ 12 w 12"/>
                  <a:gd name="T3" fmla="*/ 4 h 4"/>
                  <a:gd name="T4" fmla="*/ 12 w 12"/>
                  <a:gd name="T5" fmla="*/ 4 h 4"/>
                  <a:gd name="T6" fmla="*/ 11 w 12"/>
                  <a:gd name="T7" fmla="*/ 4 h 4"/>
                  <a:gd name="T8" fmla="*/ 3 w 12"/>
                  <a:gd name="T9" fmla="*/ 4 h 4"/>
                  <a:gd name="T10" fmla="*/ 2 w 12"/>
                  <a:gd name="T11" fmla="*/ 1 h 4"/>
                  <a:gd name="T12" fmla="*/ 5 w 12"/>
                  <a:gd name="T13" fmla="*/ 0 h 4"/>
                  <a:gd name="T14" fmla="*/ 12 w 1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12" y="1"/>
                      <a:pt x="12" y="2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8" name="Freeform 514">
                <a:extLst>
                  <a:ext uri="{FF2B5EF4-FFF2-40B4-BE49-F238E27FC236}">
                    <a16:creationId xmlns:a16="http://schemas.microsoft.com/office/drawing/2014/main" id="{08E7687F-EFFF-48DC-B365-D4C11D7E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38"/>
                <a:ext cx="22" cy="8"/>
              </a:xfrm>
              <a:custGeom>
                <a:avLst/>
                <a:gdLst>
                  <a:gd name="T0" fmla="*/ 12 w 13"/>
                  <a:gd name="T1" fmla="*/ 1 h 5"/>
                  <a:gd name="T2" fmla="*/ 12 w 13"/>
                  <a:gd name="T3" fmla="*/ 5 h 5"/>
                  <a:gd name="T4" fmla="*/ 12 w 13"/>
                  <a:gd name="T5" fmla="*/ 5 h 5"/>
                  <a:gd name="T6" fmla="*/ 12 w 13"/>
                  <a:gd name="T7" fmla="*/ 5 h 5"/>
                  <a:gd name="T8" fmla="*/ 4 w 13"/>
                  <a:gd name="T9" fmla="*/ 5 h 5"/>
                  <a:gd name="T10" fmla="*/ 2 w 13"/>
                  <a:gd name="T11" fmla="*/ 5 h 5"/>
                  <a:gd name="T12" fmla="*/ 1 w 13"/>
                  <a:gd name="T13" fmla="*/ 4 h 5"/>
                  <a:gd name="T14" fmla="*/ 1 w 13"/>
                  <a:gd name="T15" fmla="*/ 2 h 5"/>
                  <a:gd name="T16" fmla="*/ 2 w 13"/>
                  <a:gd name="T17" fmla="*/ 1 h 5"/>
                  <a:gd name="T18" fmla="*/ 12 w 13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12" y="1"/>
                    </a:moveTo>
                    <a:cubicBezTo>
                      <a:pt x="13" y="2"/>
                      <a:pt x="13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9" y="5"/>
                      <a:pt x="7" y="5"/>
                      <a:pt x="4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2" y="1"/>
                    </a:cubicBezTo>
                    <a:cubicBezTo>
                      <a:pt x="5" y="0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49" name="Freeform 515">
                <a:extLst>
                  <a:ext uri="{FF2B5EF4-FFF2-40B4-BE49-F238E27FC236}">
                    <a16:creationId xmlns:a16="http://schemas.microsoft.com/office/drawing/2014/main" id="{19FAFEBF-4AD3-4BEA-8474-D28E44B8B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049"/>
                <a:ext cx="24" cy="7"/>
              </a:xfrm>
              <a:custGeom>
                <a:avLst/>
                <a:gdLst>
                  <a:gd name="T0" fmla="*/ 1 w 14"/>
                  <a:gd name="T1" fmla="*/ 3 h 4"/>
                  <a:gd name="T2" fmla="*/ 2 w 14"/>
                  <a:gd name="T3" fmla="*/ 4 h 4"/>
                  <a:gd name="T4" fmla="*/ 3 w 14"/>
                  <a:gd name="T5" fmla="*/ 4 h 4"/>
                  <a:gd name="T6" fmla="*/ 11 w 14"/>
                  <a:gd name="T7" fmla="*/ 4 h 4"/>
                  <a:gd name="T8" fmla="*/ 13 w 14"/>
                  <a:gd name="T9" fmla="*/ 4 h 4"/>
                  <a:gd name="T10" fmla="*/ 14 w 14"/>
                  <a:gd name="T11" fmla="*/ 3 h 4"/>
                  <a:gd name="T12" fmla="*/ 14 w 14"/>
                  <a:gd name="T13" fmla="*/ 0 h 4"/>
                  <a:gd name="T14" fmla="*/ 14 w 14"/>
                  <a:gd name="T15" fmla="*/ 0 h 4"/>
                  <a:gd name="T16" fmla="*/ 14 w 14"/>
                  <a:gd name="T17" fmla="*/ 0 h 4"/>
                  <a:gd name="T18" fmla="*/ 3 w 14"/>
                  <a:gd name="T19" fmla="*/ 0 h 4"/>
                  <a:gd name="T20" fmla="*/ 1 w 14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">
                    <a:moveTo>
                      <a:pt x="1" y="3"/>
                    </a:moveTo>
                    <a:cubicBezTo>
                      <a:pt x="1" y="3"/>
                      <a:pt x="2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4"/>
                      <a:pt x="8" y="4"/>
                      <a:pt x="11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0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0" name="Freeform 516">
                <a:extLst>
                  <a:ext uri="{FF2B5EF4-FFF2-40B4-BE49-F238E27FC236}">
                    <a16:creationId xmlns:a16="http://schemas.microsoft.com/office/drawing/2014/main" id="{6FE65935-4387-43FD-A846-EE4EB8B47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408"/>
                <a:ext cx="38" cy="338"/>
              </a:xfrm>
              <a:custGeom>
                <a:avLst/>
                <a:gdLst>
                  <a:gd name="T0" fmla="*/ 2 w 22"/>
                  <a:gd name="T1" fmla="*/ 197 h 198"/>
                  <a:gd name="T2" fmla="*/ 15 w 22"/>
                  <a:gd name="T3" fmla="*/ 197 h 198"/>
                  <a:gd name="T4" fmla="*/ 17 w 22"/>
                  <a:gd name="T5" fmla="*/ 191 h 198"/>
                  <a:gd name="T6" fmla="*/ 17 w 22"/>
                  <a:gd name="T7" fmla="*/ 4 h 198"/>
                  <a:gd name="T8" fmla="*/ 4 w 22"/>
                  <a:gd name="T9" fmla="*/ 5 h 198"/>
                  <a:gd name="T10" fmla="*/ 1 w 22"/>
                  <a:gd name="T11" fmla="*/ 18 h 198"/>
                  <a:gd name="T12" fmla="*/ 2 w 22"/>
                  <a:gd name="T13" fmla="*/ 107 h 198"/>
                  <a:gd name="T14" fmla="*/ 2 w 22"/>
                  <a:gd name="T15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98">
                    <a:moveTo>
                      <a:pt x="2" y="197"/>
                    </a:moveTo>
                    <a:cubicBezTo>
                      <a:pt x="7" y="198"/>
                      <a:pt x="11" y="198"/>
                      <a:pt x="15" y="197"/>
                    </a:cubicBezTo>
                    <a:cubicBezTo>
                      <a:pt x="16" y="195"/>
                      <a:pt x="17" y="193"/>
                      <a:pt x="17" y="191"/>
                    </a:cubicBezTo>
                    <a:cubicBezTo>
                      <a:pt x="15" y="143"/>
                      <a:pt x="22" y="51"/>
                      <a:pt x="17" y="4"/>
                    </a:cubicBezTo>
                    <a:cubicBezTo>
                      <a:pt x="14" y="0"/>
                      <a:pt x="7" y="1"/>
                      <a:pt x="4" y="5"/>
                    </a:cubicBezTo>
                    <a:cubicBezTo>
                      <a:pt x="1" y="9"/>
                      <a:pt x="1" y="14"/>
                      <a:pt x="1" y="18"/>
                    </a:cubicBezTo>
                    <a:cubicBezTo>
                      <a:pt x="2" y="48"/>
                      <a:pt x="2" y="77"/>
                      <a:pt x="2" y="107"/>
                    </a:cubicBezTo>
                    <a:cubicBezTo>
                      <a:pt x="2" y="121"/>
                      <a:pt x="0" y="183"/>
                      <a:pt x="2" y="197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1" name="Freeform 517">
                <a:extLst>
                  <a:ext uri="{FF2B5EF4-FFF2-40B4-BE49-F238E27FC236}">
                    <a16:creationId xmlns:a16="http://schemas.microsoft.com/office/drawing/2014/main" id="{1DB8E85A-47E1-4FED-8D8C-C2540491C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403"/>
                <a:ext cx="32" cy="350"/>
              </a:xfrm>
              <a:custGeom>
                <a:avLst/>
                <a:gdLst>
                  <a:gd name="T0" fmla="*/ 3 w 19"/>
                  <a:gd name="T1" fmla="*/ 4 h 205"/>
                  <a:gd name="T2" fmla="*/ 4 w 19"/>
                  <a:gd name="T3" fmla="*/ 1 h 205"/>
                  <a:gd name="T4" fmla="*/ 7 w 19"/>
                  <a:gd name="T5" fmla="*/ 0 h 205"/>
                  <a:gd name="T6" fmla="*/ 19 w 19"/>
                  <a:gd name="T7" fmla="*/ 0 h 205"/>
                  <a:gd name="T8" fmla="*/ 16 w 19"/>
                  <a:gd name="T9" fmla="*/ 57 h 205"/>
                  <a:gd name="T10" fmla="*/ 17 w 19"/>
                  <a:gd name="T11" fmla="*/ 117 h 205"/>
                  <a:gd name="T12" fmla="*/ 15 w 19"/>
                  <a:gd name="T13" fmla="*/ 202 h 205"/>
                  <a:gd name="T14" fmla="*/ 2 w 19"/>
                  <a:gd name="T15" fmla="*/ 201 h 205"/>
                  <a:gd name="T16" fmla="*/ 3 w 19"/>
                  <a:gd name="T17" fmla="*/ 134 h 205"/>
                  <a:gd name="T18" fmla="*/ 3 w 19"/>
                  <a:gd name="T19" fmla="*/ 90 h 205"/>
                  <a:gd name="T20" fmla="*/ 3 w 19"/>
                  <a:gd name="T21" fmla="*/ 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05">
                    <a:moveTo>
                      <a:pt x="3" y="4"/>
                    </a:moveTo>
                    <a:cubicBezTo>
                      <a:pt x="3" y="3"/>
                      <a:pt x="3" y="1"/>
                      <a:pt x="4" y="1"/>
                    </a:cubicBezTo>
                    <a:cubicBezTo>
                      <a:pt x="4" y="0"/>
                      <a:pt x="6" y="0"/>
                      <a:pt x="7" y="0"/>
                    </a:cubicBezTo>
                    <a:cubicBezTo>
                      <a:pt x="11" y="0"/>
                      <a:pt x="15" y="0"/>
                      <a:pt x="19" y="0"/>
                    </a:cubicBezTo>
                    <a:cubicBezTo>
                      <a:pt x="16" y="19"/>
                      <a:pt x="15" y="38"/>
                      <a:pt x="16" y="57"/>
                    </a:cubicBezTo>
                    <a:cubicBezTo>
                      <a:pt x="17" y="77"/>
                      <a:pt x="19" y="97"/>
                      <a:pt x="17" y="117"/>
                    </a:cubicBezTo>
                    <a:cubicBezTo>
                      <a:pt x="16" y="131"/>
                      <a:pt x="12" y="188"/>
                      <a:pt x="15" y="202"/>
                    </a:cubicBezTo>
                    <a:cubicBezTo>
                      <a:pt x="15" y="202"/>
                      <a:pt x="4" y="205"/>
                      <a:pt x="2" y="201"/>
                    </a:cubicBezTo>
                    <a:cubicBezTo>
                      <a:pt x="0" y="196"/>
                      <a:pt x="3" y="139"/>
                      <a:pt x="3" y="134"/>
                    </a:cubicBezTo>
                    <a:cubicBezTo>
                      <a:pt x="3" y="119"/>
                      <a:pt x="3" y="105"/>
                      <a:pt x="3" y="90"/>
                    </a:cubicBezTo>
                    <a:cubicBezTo>
                      <a:pt x="3" y="62"/>
                      <a:pt x="3" y="33"/>
                      <a:pt x="3" y="4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2" name="Freeform 518">
                <a:extLst>
                  <a:ext uri="{FF2B5EF4-FFF2-40B4-BE49-F238E27FC236}">
                    <a16:creationId xmlns:a16="http://schemas.microsoft.com/office/drawing/2014/main" id="{1D5C30F6-6C06-46A9-8057-884136036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381"/>
                <a:ext cx="777" cy="46"/>
              </a:xfrm>
              <a:custGeom>
                <a:avLst/>
                <a:gdLst>
                  <a:gd name="T0" fmla="*/ 449 w 456"/>
                  <a:gd name="T1" fmla="*/ 0 h 27"/>
                  <a:gd name="T2" fmla="*/ 410 w 456"/>
                  <a:gd name="T3" fmla="*/ 0 h 27"/>
                  <a:gd name="T4" fmla="*/ 51 w 456"/>
                  <a:gd name="T5" fmla="*/ 0 h 27"/>
                  <a:gd name="T6" fmla="*/ 9 w 456"/>
                  <a:gd name="T7" fmla="*/ 0 h 27"/>
                  <a:gd name="T8" fmla="*/ 2 w 456"/>
                  <a:gd name="T9" fmla="*/ 3 h 27"/>
                  <a:gd name="T10" fmla="*/ 0 w 456"/>
                  <a:gd name="T11" fmla="*/ 11 h 27"/>
                  <a:gd name="T12" fmla="*/ 1 w 456"/>
                  <a:gd name="T13" fmla="*/ 19 h 27"/>
                  <a:gd name="T14" fmla="*/ 1 w 456"/>
                  <a:gd name="T15" fmla="*/ 23 h 27"/>
                  <a:gd name="T16" fmla="*/ 1 w 456"/>
                  <a:gd name="T17" fmla="*/ 26 h 27"/>
                  <a:gd name="T18" fmla="*/ 7 w 456"/>
                  <a:gd name="T19" fmla="*/ 27 h 27"/>
                  <a:gd name="T20" fmla="*/ 27 w 456"/>
                  <a:gd name="T21" fmla="*/ 27 h 27"/>
                  <a:gd name="T22" fmla="*/ 28 w 456"/>
                  <a:gd name="T23" fmla="*/ 27 h 27"/>
                  <a:gd name="T24" fmla="*/ 28 w 456"/>
                  <a:gd name="T25" fmla="*/ 27 h 27"/>
                  <a:gd name="T26" fmla="*/ 58 w 456"/>
                  <a:gd name="T27" fmla="*/ 27 h 27"/>
                  <a:gd name="T28" fmla="*/ 102 w 456"/>
                  <a:gd name="T29" fmla="*/ 27 h 27"/>
                  <a:gd name="T30" fmla="*/ 410 w 456"/>
                  <a:gd name="T31" fmla="*/ 27 h 27"/>
                  <a:gd name="T32" fmla="*/ 448 w 456"/>
                  <a:gd name="T33" fmla="*/ 27 h 27"/>
                  <a:gd name="T34" fmla="*/ 452 w 456"/>
                  <a:gd name="T35" fmla="*/ 26 h 27"/>
                  <a:gd name="T36" fmla="*/ 454 w 456"/>
                  <a:gd name="T37" fmla="*/ 23 h 27"/>
                  <a:gd name="T38" fmla="*/ 454 w 456"/>
                  <a:gd name="T39" fmla="*/ 23 h 27"/>
                  <a:gd name="T40" fmla="*/ 454 w 456"/>
                  <a:gd name="T41" fmla="*/ 23 h 27"/>
                  <a:gd name="T42" fmla="*/ 453 w 456"/>
                  <a:gd name="T43" fmla="*/ 23 h 27"/>
                  <a:gd name="T44" fmla="*/ 453 w 456"/>
                  <a:gd name="T45" fmla="*/ 20 h 27"/>
                  <a:gd name="T46" fmla="*/ 454 w 456"/>
                  <a:gd name="T47" fmla="*/ 14 h 27"/>
                  <a:gd name="T48" fmla="*/ 453 w 456"/>
                  <a:gd name="T49" fmla="*/ 8 h 27"/>
                  <a:gd name="T50" fmla="*/ 455 w 456"/>
                  <a:gd name="T51" fmla="*/ 1 h 27"/>
                  <a:gd name="T52" fmla="*/ 449 w 456"/>
                  <a:gd name="T5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6" h="27">
                    <a:moveTo>
                      <a:pt x="449" y="0"/>
                    </a:moveTo>
                    <a:cubicBezTo>
                      <a:pt x="442" y="0"/>
                      <a:pt x="417" y="0"/>
                      <a:pt x="410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9" y="0"/>
                      <a:pt x="22" y="0"/>
                      <a:pt x="9" y="0"/>
                    </a:cubicBezTo>
                    <a:cubicBezTo>
                      <a:pt x="1" y="0"/>
                      <a:pt x="4" y="0"/>
                      <a:pt x="2" y="3"/>
                    </a:cubicBezTo>
                    <a:cubicBezTo>
                      <a:pt x="0" y="5"/>
                      <a:pt x="1" y="8"/>
                      <a:pt x="0" y="11"/>
                    </a:cubicBezTo>
                    <a:cubicBezTo>
                      <a:pt x="0" y="14"/>
                      <a:pt x="0" y="16"/>
                      <a:pt x="1" y="19"/>
                    </a:cubicBezTo>
                    <a:cubicBezTo>
                      <a:pt x="1" y="20"/>
                      <a:pt x="1" y="22"/>
                      <a:pt x="1" y="23"/>
                    </a:cubicBezTo>
                    <a:cubicBezTo>
                      <a:pt x="2" y="24"/>
                      <a:pt x="0" y="25"/>
                      <a:pt x="1" y="26"/>
                    </a:cubicBezTo>
                    <a:cubicBezTo>
                      <a:pt x="1" y="26"/>
                      <a:pt x="1" y="27"/>
                      <a:pt x="7" y="27"/>
                    </a:cubicBezTo>
                    <a:cubicBezTo>
                      <a:pt x="11" y="27"/>
                      <a:pt x="19" y="27"/>
                      <a:pt x="27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9" y="27"/>
                      <a:pt x="51" y="27"/>
                      <a:pt x="58" y="27"/>
                    </a:cubicBezTo>
                    <a:cubicBezTo>
                      <a:pt x="73" y="27"/>
                      <a:pt x="88" y="27"/>
                      <a:pt x="102" y="27"/>
                    </a:cubicBezTo>
                    <a:cubicBezTo>
                      <a:pt x="170" y="27"/>
                      <a:pt x="343" y="27"/>
                      <a:pt x="410" y="27"/>
                    </a:cubicBezTo>
                    <a:cubicBezTo>
                      <a:pt x="417" y="27"/>
                      <a:pt x="442" y="27"/>
                      <a:pt x="448" y="27"/>
                    </a:cubicBezTo>
                    <a:cubicBezTo>
                      <a:pt x="450" y="27"/>
                      <a:pt x="452" y="26"/>
                      <a:pt x="452" y="26"/>
                    </a:cubicBezTo>
                    <a:cubicBezTo>
                      <a:pt x="456" y="25"/>
                      <a:pt x="454" y="24"/>
                      <a:pt x="454" y="23"/>
                    </a:cubicBezTo>
                    <a:cubicBezTo>
                      <a:pt x="454" y="23"/>
                      <a:pt x="454" y="23"/>
                      <a:pt x="454" y="23"/>
                    </a:cubicBezTo>
                    <a:cubicBezTo>
                      <a:pt x="454" y="23"/>
                      <a:pt x="454" y="23"/>
                      <a:pt x="454" y="23"/>
                    </a:cubicBezTo>
                    <a:cubicBezTo>
                      <a:pt x="453" y="23"/>
                      <a:pt x="453" y="23"/>
                      <a:pt x="453" y="23"/>
                    </a:cubicBezTo>
                    <a:cubicBezTo>
                      <a:pt x="454" y="22"/>
                      <a:pt x="453" y="21"/>
                      <a:pt x="453" y="20"/>
                    </a:cubicBezTo>
                    <a:cubicBezTo>
                      <a:pt x="453" y="18"/>
                      <a:pt x="454" y="16"/>
                      <a:pt x="454" y="14"/>
                    </a:cubicBezTo>
                    <a:cubicBezTo>
                      <a:pt x="454" y="12"/>
                      <a:pt x="453" y="10"/>
                      <a:pt x="453" y="8"/>
                    </a:cubicBezTo>
                    <a:cubicBezTo>
                      <a:pt x="452" y="6"/>
                      <a:pt x="454" y="3"/>
                      <a:pt x="455" y="1"/>
                    </a:cubicBezTo>
                    <a:cubicBezTo>
                      <a:pt x="456" y="0"/>
                      <a:pt x="456" y="0"/>
                      <a:pt x="449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3" name="Freeform 519">
                <a:extLst>
                  <a:ext uri="{FF2B5EF4-FFF2-40B4-BE49-F238E27FC236}">
                    <a16:creationId xmlns:a16="http://schemas.microsoft.com/office/drawing/2014/main" id="{12576CBA-90E1-4531-B25E-8294BB3A0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74"/>
                <a:ext cx="801" cy="10"/>
              </a:xfrm>
              <a:custGeom>
                <a:avLst/>
                <a:gdLst>
                  <a:gd name="T0" fmla="*/ 468 w 470"/>
                  <a:gd name="T1" fmla="*/ 1 h 6"/>
                  <a:gd name="T2" fmla="*/ 119 w 470"/>
                  <a:gd name="T3" fmla="*/ 1 h 6"/>
                  <a:gd name="T4" fmla="*/ 5 w 470"/>
                  <a:gd name="T5" fmla="*/ 2 h 6"/>
                  <a:gd name="T6" fmla="*/ 2 w 470"/>
                  <a:gd name="T7" fmla="*/ 6 h 6"/>
                  <a:gd name="T8" fmla="*/ 468 w 470"/>
                  <a:gd name="T9" fmla="*/ 6 h 6"/>
                  <a:gd name="T10" fmla="*/ 468 w 470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0" h="6">
                    <a:moveTo>
                      <a:pt x="468" y="1"/>
                    </a:moveTo>
                    <a:cubicBezTo>
                      <a:pt x="392" y="0"/>
                      <a:pt x="195" y="2"/>
                      <a:pt x="119" y="1"/>
                    </a:cubicBezTo>
                    <a:cubicBezTo>
                      <a:pt x="78" y="1"/>
                      <a:pt x="45" y="2"/>
                      <a:pt x="5" y="2"/>
                    </a:cubicBezTo>
                    <a:cubicBezTo>
                      <a:pt x="0" y="2"/>
                      <a:pt x="1" y="5"/>
                      <a:pt x="2" y="6"/>
                    </a:cubicBezTo>
                    <a:cubicBezTo>
                      <a:pt x="120" y="6"/>
                      <a:pt x="351" y="6"/>
                      <a:pt x="468" y="6"/>
                    </a:cubicBezTo>
                    <a:cubicBezTo>
                      <a:pt x="470" y="4"/>
                      <a:pt x="470" y="3"/>
                      <a:pt x="468" y="1"/>
                    </a:cubicBez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4" name="Freeform 520">
                <a:extLst>
                  <a:ext uri="{FF2B5EF4-FFF2-40B4-BE49-F238E27FC236}">
                    <a16:creationId xmlns:a16="http://schemas.microsoft.com/office/drawing/2014/main" id="{F80132A1-F7AD-4CB8-82A6-BF9BA5F5A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370"/>
                <a:ext cx="254" cy="7"/>
              </a:xfrm>
              <a:custGeom>
                <a:avLst/>
                <a:gdLst>
                  <a:gd name="T0" fmla="*/ 148 w 149"/>
                  <a:gd name="T1" fmla="*/ 0 h 4"/>
                  <a:gd name="T2" fmla="*/ 85 w 149"/>
                  <a:gd name="T3" fmla="*/ 0 h 4"/>
                  <a:gd name="T4" fmla="*/ 29 w 149"/>
                  <a:gd name="T5" fmla="*/ 0 h 4"/>
                  <a:gd name="T6" fmla="*/ 1 w 149"/>
                  <a:gd name="T7" fmla="*/ 0 h 4"/>
                  <a:gd name="T8" fmla="*/ 0 w 149"/>
                  <a:gd name="T9" fmla="*/ 4 h 4"/>
                  <a:gd name="T10" fmla="*/ 21 w 149"/>
                  <a:gd name="T11" fmla="*/ 4 h 4"/>
                  <a:gd name="T12" fmla="*/ 49 w 149"/>
                  <a:gd name="T13" fmla="*/ 4 h 4"/>
                  <a:gd name="T14" fmla="*/ 104 w 149"/>
                  <a:gd name="T15" fmla="*/ 4 h 4"/>
                  <a:gd name="T16" fmla="*/ 149 w 149"/>
                  <a:gd name="T17" fmla="*/ 3 h 4"/>
                  <a:gd name="T18" fmla="*/ 148 w 149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" h="4">
                    <a:moveTo>
                      <a:pt x="148" y="0"/>
                    </a:moveTo>
                    <a:cubicBezTo>
                      <a:pt x="127" y="0"/>
                      <a:pt x="106" y="0"/>
                      <a:pt x="85" y="0"/>
                    </a:cubicBezTo>
                    <a:cubicBezTo>
                      <a:pt x="66" y="0"/>
                      <a:pt x="47" y="0"/>
                      <a:pt x="29" y="0"/>
                    </a:cubicBezTo>
                    <a:cubicBezTo>
                      <a:pt x="19" y="0"/>
                      <a:pt x="10" y="0"/>
                      <a:pt x="1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6" y="4"/>
                      <a:pt x="16" y="4"/>
                      <a:pt x="21" y="4"/>
                    </a:cubicBezTo>
                    <a:cubicBezTo>
                      <a:pt x="30" y="4"/>
                      <a:pt x="40" y="4"/>
                      <a:pt x="49" y="4"/>
                    </a:cubicBezTo>
                    <a:cubicBezTo>
                      <a:pt x="67" y="4"/>
                      <a:pt x="86" y="4"/>
                      <a:pt x="104" y="4"/>
                    </a:cubicBezTo>
                    <a:cubicBezTo>
                      <a:pt x="119" y="3"/>
                      <a:pt x="134" y="3"/>
                      <a:pt x="149" y="3"/>
                    </a:cubicBezTo>
                    <a:cubicBezTo>
                      <a:pt x="149" y="2"/>
                      <a:pt x="148" y="1"/>
                      <a:pt x="148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5" name="Freeform 521">
                <a:extLst>
                  <a:ext uri="{FF2B5EF4-FFF2-40B4-BE49-F238E27FC236}">
                    <a16:creationId xmlns:a16="http://schemas.microsoft.com/office/drawing/2014/main" id="{AC88BB62-BEED-4515-9976-5B8DFF4FC3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4" y="2275"/>
                <a:ext cx="18" cy="83"/>
              </a:xfrm>
              <a:custGeom>
                <a:avLst/>
                <a:gdLst>
                  <a:gd name="T0" fmla="*/ 11 w 11"/>
                  <a:gd name="T1" fmla="*/ 6 h 49"/>
                  <a:gd name="T2" fmla="*/ 10 w 11"/>
                  <a:gd name="T3" fmla="*/ 0 h 49"/>
                  <a:gd name="T4" fmla="*/ 1 w 11"/>
                  <a:gd name="T5" fmla="*/ 0 h 49"/>
                  <a:gd name="T6" fmla="*/ 2 w 11"/>
                  <a:gd name="T7" fmla="*/ 11 h 49"/>
                  <a:gd name="T8" fmla="*/ 2 w 11"/>
                  <a:gd name="T9" fmla="*/ 33 h 49"/>
                  <a:gd name="T10" fmla="*/ 2 w 11"/>
                  <a:gd name="T11" fmla="*/ 42 h 49"/>
                  <a:gd name="T12" fmla="*/ 2 w 11"/>
                  <a:gd name="T13" fmla="*/ 49 h 49"/>
                  <a:gd name="T14" fmla="*/ 5 w 11"/>
                  <a:gd name="T15" fmla="*/ 49 h 49"/>
                  <a:gd name="T16" fmla="*/ 9 w 11"/>
                  <a:gd name="T17" fmla="*/ 49 h 49"/>
                  <a:gd name="T18" fmla="*/ 10 w 11"/>
                  <a:gd name="T19" fmla="*/ 48 h 49"/>
                  <a:gd name="T20" fmla="*/ 10 w 11"/>
                  <a:gd name="T21" fmla="*/ 48 h 49"/>
                  <a:gd name="T22" fmla="*/ 11 w 11"/>
                  <a:gd name="T23" fmla="*/ 43 h 49"/>
                  <a:gd name="T24" fmla="*/ 11 w 11"/>
                  <a:gd name="T25" fmla="*/ 6 h 49"/>
                  <a:gd name="T26" fmla="*/ 7 w 11"/>
                  <a:gd name="T27" fmla="*/ 4 h 49"/>
                  <a:gd name="T28" fmla="*/ 5 w 11"/>
                  <a:gd name="T29" fmla="*/ 4 h 49"/>
                  <a:gd name="T30" fmla="*/ 6 w 11"/>
                  <a:gd name="T31" fmla="*/ 2 h 49"/>
                  <a:gd name="T32" fmla="*/ 6 w 11"/>
                  <a:gd name="T33" fmla="*/ 2 h 49"/>
                  <a:gd name="T34" fmla="*/ 7 w 11"/>
                  <a:gd name="T35" fmla="*/ 3 h 49"/>
                  <a:gd name="T36" fmla="*/ 7 w 11"/>
                  <a:gd name="T37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49">
                    <a:moveTo>
                      <a:pt x="11" y="6"/>
                    </a:moveTo>
                    <a:cubicBezTo>
                      <a:pt x="11" y="4"/>
                      <a:pt x="10" y="2"/>
                      <a:pt x="10" y="0"/>
                    </a:cubicBezTo>
                    <a:cubicBezTo>
                      <a:pt x="7" y="0"/>
                      <a:pt x="4" y="1"/>
                      <a:pt x="1" y="0"/>
                    </a:cubicBezTo>
                    <a:cubicBezTo>
                      <a:pt x="2" y="4"/>
                      <a:pt x="2" y="8"/>
                      <a:pt x="2" y="11"/>
                    </a:cubicBezTo>
                    <a:cubicBezTo>
                      <a:pt x="2" y="19"/>
                      <a:pt x="2" y="24"/>
                      <a:pt x="2" y="33"/>
                    </a:cubicBezTo>
                    <a:cubicBezTo>
                      <a:pt x="2" y="36"/>
                      <a:pt x="2" y="39"/>
                      <a:pt x="2" y="42"/>
                    </a:cubicBezTo>
                    <a:cubicBezTo>
                      <a:pt x="1" y="44"/>
                      <a:pt x="0" y="48"/>
                      <a:pt x="2" y="49"/>
                    </a:cubicBezTo>
                    <a:cubicBezTo>
                      <a:pt x="2" y="49"/>
                      <a:pt x="4" y="49"/>
                      <a:pt x="5" y="49"/>
                    </a:cubicBezTo>
                    <a:cubicBezTo>
                      <a:pt x="6" y="49"/>
                      <a:pt x="7" y="49"/>
                      <a:pt x="9" y="49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1" y="46"/>
                      <a:pt x="11" y="45"/>
                      <a:pt x="11" y="43"/>
                    </a:cubicBezTo>
                    <a:cubicBezTo>
                      <a:pt x="11" y="31"/>
                      <a:pt x="11" y="18"/>
                      <a:pt x="11" y="6"/>
                    </a:cubicBezTo>
                    <a:close/>
                    <a:moveTo>
                      <a:pt x="7" y="4"/>
                    </a:moveTo>
                    <a:cubicBezTo>
                      <a:pt x="7" y="5"/>
                      <a:pt x="5" y="5"/>
                      <a:pt x="5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6" name="Freeform 522">
                <a:extLst>
                  <a:ext uri="{FF2B5EF4-FFF2-40B4-BE49-F238E27FC236}">
                    <a16:creationId xmlns:a16="http://schemas.microsoft.com/office/drawing/2014/main" id="{FA98183E-5AD9-4257-B61E-B4C0538C6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288"/>
                <a:ext cx="10" cy="2"/>
              </a:xfrm>
              <a:custGeom>
                <a:avLst/>
                <a:gdLst>
                  <a:gd name="T0" fmla="*/ 5 w 6"/>
                  <a:gd name="T1" fmla="*/ 0 h 1"/>
                  <a:gd name="T2" fmla="*/ 0 w 6"/>
                  <a:gd name="T3" fmla="*/ 1 h 1"/>
                  <a:gd name="T4" fmla="*/ 0 w 6"/>
                  <a:gd name="T5" fmla="*/ 1 h 1"/>
                  <a:gd name="T6" fmla="*/ 5 w 6"/>
                  <a:gd name="T7" fmla="*/ 1 h 1"/>
                  <a:gd name="T8" fmla="*/ 5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6" y="1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7" name="Freeform 523">
                <a:extLst>
                  <a:ext uri="{FF2B5EF4-FFF2-40B4-BE49-F238E27FC236}">
                    <a16:creationId xmlns:a16="http://schemas.microsoft.com/office/drawing/2014/main" id="{25D8242F-6C21-4F3E-98C0-B6BD52B5C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304"/>
                <a:ext cx="7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8" name="Freeform 524">
                <a:extLst>
                  <a:ext uri="{FF2B5EF4-FFF2-40B4-BE49-F238E27FC236}">
                    <a16:creationId xmlns:a16="http://schemas.microsoft.com/office/drawing/2014/main" id="{B15B7B78-808C-40FE-B4F2-9667FF3D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323"/>
                <a:ext cx="8" cy="1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4 w 5"/>
                  <a:gd name="T7" fmla="*/ 1 h 1"/>
                  <a:gd name="T8" fmla="*/ 4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59" name="Freeform 525">
                <a:extLst>
                  <a:ext uri="{FF2B5EF4-FFF2-40B4-BE49-F238E27FC236}">
                    <a16:creationId xmlns:a16="http://schemas.microsoft.com/office/drawing/2014/main" id="{4170CAD3-CB95-48EA-B7C2-D8DFF007A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2343"/>
                <a:ext cx="8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0 h 1"/>
                  <a:gd name="T4" fmla="*/ 0 w 5"/>
                  <a:gd name="T5" fmla="*/ 1 h 1"/>
                  <a:gd name="T6" fmla="*/ 4 w 5"/>
                  <a:gd name="T7" fmla="*/ 1 h 1"/>
                  <a:gd name="T8" fmla="*/ 4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0" name="Freeform 526">
                <a:extLst>
                  <a:ext uri="{FF2B5EF4-FFF2-40B4-BE49-F238E27FC236}">
                    <a16:creationId xmlns:a16="http://schemas.microsoft.com/office/drawing/2014/main" id="{D6233C1D-0611-4EA6-BF21-BB7FDF8EE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340"/>
                <a:ext cx="3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1" name="Freeform 527">
                <a:extLst>
                  <a:ext uri="{FF2B5EF4-FFF2-40B4-BE49-F238E27FC236}">
                    <a16:creationId xmlns:a16="http://schemas.microsoft.com/office/drawing/2014/main" id="{ADC68834-6B01-4B69-88AE-1A1DA1739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3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2" name="Freeform 528">
                <a:extLst>
                  <a:ext uri="{FF2B5EF4-FFF2-40B4-BE49-F238E27FC236}">
                    <a16:creationId xmlns:a16="http://schemas.microsoft.com/office/drawing/2014/main" id="{F0EFDB4B-155B-4A63-8DB2-C783ACE61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3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3" name="Freeform 529">
                <a:extLst>
                  <a:ext uri="{FF2B5EF4-FFF2-40B4-BE49-F238E27FC236}">
                    <a16:creationId xmlns:a16="http://schemas.microsoft.com/office/drawing/2014/main" id="{73D3432E-802E-41BB-B87C-D0FB83D25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26"/>
                <a:ext cx="5" cy="2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2 w 3"/>
                  <a:gd name="T7" fmla="*/ 1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4" name="Freeform 530">
                <a:extLst>
                  <a:ext uri="{FF2B5EF4-FFF2-40B4-BE49-F238E27FC236}">
                    <a16:creationId xmlns:a16="http://schemas.microsoft.com/office/drawing/2014/main" id="{48B91431-FAAA-4D5B-8AF0-25809104D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1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5" name="Freeform 531">
                <a:extLst>
                  <a:ext uri="{FF2B5EF4-FFF2-40B4-BE49-F238E27FC236}">
                    <a16:creationId xmlns:a16="http://schemas.microsoft.com/office/drawing/2014/main" id="{8103476B-6BB3-4305-819F-A44756B0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14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6" name="Freeform 532">
                <a:extLst>
                  <a:ext uri="{FF2B5EF4-FFF2-40B4-BE49-F238E27FC236}">
                    <a16:creationId xmlns:a16="http://schemas.microsoft.com/office/drawing/2014/main" id="{A6D39CD0-7A77-4FD3-B6F8-4376A845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0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7" name="Freeform 533">
                <a:extLst>
                  <a:ext uri="{FF2B5EF4-FFF2-40B4-BE49-F238E27FC236}">
                    <a16:creationId xmlns:a16="http://schemas.microsoft.com/office/drawing/2014/main" id="{5924B120-8441-493A-820F-20D911EDA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00"/>
                <a:ext cx="5" cy="0"/>
              </a:xfrm>
              <a:custGeom>
                <a:avLst/>
                <a:gdLst>
                  <a:gd name="T0" fmla="*/ 2 w 3"/>
                  <a:gd name="T1" fmla="*/ 0 w 3"/>
                  <a:gd name="T2" fmla="*/ 0 w 3"/>
                  <a:gd name="T3" fmla="*/ 2 w 3"/>
                  <a:gd name="T4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8" name="Freeform 534">
                <a:extLst>
                  <a:ext uri="{FF2B5EF4-FFF2-40B4-BE49-F238E27FC236}">
                    <a16:creationId xmlns:a16="http://schemas.microsoft.com/office/drawing/2014/main" id="{4DB5624E-D2A5-4AD1-943A-1BF613930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29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69" name="Freeform 535">
                <a:extLst>
                  <a:ext uri="{FF2B5EF4-FFF2-40B4-BE49-F238E27FC236}">
                    <a16:creationId xmlns:a16="http://schemas.microsoft.com/office/drawing/2014/main" id="{99D6B05B-C71C-4039-B142-E56396AC2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29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0" name="Freeform 536">
                <a:extLst>
                  <a:ext uri="{FF2B5EF4-FFF2-40B4-BE49-F238E27FC236}">
                    <a16:creationId xmlns:a16="http://schemas.microsoft.com/office/drawing/2014/main" id="{06777DA4-2C4A-44C6-9AB7-BF04B8CBF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4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1" name="Freeform 537">
                <a:extLst>
                  <a:ext uri="{FF2B5EF4-FFF2-40B4-BE49-F238E27FC236}">
                    <a16:creationId xmlns:a16="http://schemas.microsoft.com/office/drawing/2014/main" id="{B84A9E7D-5145-4554-A54F-247EB6F75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5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2" name="Freeform 538">
                <a:extLst>
                  <a:ext uri="{FF2B5EF4-FFF2-40B4-BE49-F238E27FC236}">
                    <a16:creationId xmlns:a16="http://schemas.microsoft.com/office/drawing/2014/main" id="{B545F443-6045-4A31-BCE8-08AC412E0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292"/>
                <a:ext cx="3" cy="5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0 w 2"/>
                  <a:gd name="T7" fmla="*/ 0 h 3"/>
                  <a:gd name="T8" fmla="*/ 1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1 h 3"/>
                  <a:gd name="T16" fmla="*/ 2 w 2"/>
                  <a:gd name="T17" fmla="*/ 2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3" name="Freeform 539">
                <a:extLst>
                  <a:ext uri="{FF2B5EF4-FFF2-40B4-BE49-F238E27FC236}">
                    <a16:creationId xmlns:a16="http://schemas.microsoft.com/office/drawing/2014/main" id="{F10EE94A-C154-4C40-B559-6E34F8CF4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295"/>
                <a:ext cx="6" cy="62"/>
              </a:xfrm>
              <a:custGeom>
                <a:avLst/>
                <a:gdLst>
                  <a:gd name="T0" fmla="*/ 2 w 4"/>
                  <a:gd name="T1" fmla="*/ 28 h 36"/>
                  <a:gd name="T2" fmla="*/ 1 w 4"/>
                  <a:gd name="T3" fmla="*/ 19 h 36"/>
                  <a:gd name="T4" fmla="*/ 0 w 4"/>
                  <a:gd name="T5" fmla="*/ 1 h 36"/>
                  <a:gd name="T6" fmla="*/ 1 w 4"/>
                  <a:gd name="T7" fmla="*/ 0 h 36"/>
                  <a:gd name="T8" fmla="*/ 2 w 4"/>
                  <a:gd name="T9" fmla="*/ 0 h 36"/>
                  <a:gd name="T10" fmla="*/ 3 w 4"/>
                  <a:gd name="T11" fmla="*/ 0 h 36"/>
                  <a:gd name="T12" fmla="*/ 4 w 4"/>
                  <a:gd name="T13" fmla="*/ 18 h 36"/>
                  <a:gd name="T14" fmla="*/ 4 w 4"/>
                  <a:gd name="T15" fmla="*/ 35 h 36"/>
                  <a:gd name="T16" fmla="*/ 4 w 4"/>
                  <a:gd name="T17" fmla="*/ 35 h 36"/>
                  <a:gd name="T18" fmla="*/ 4 w 4"/>
                  <a:gd name="T19" fmla="*/ 36 h 36"/>
                  <a:gd name="T20" fmla="*/ 4 w 4"/>
                  <a:gd name="T21" fmla="*/ 36 h 36"/>
                  <a:gd name="T22" fmla="*/ 3 w 4"/>
                  <a:gd name="T23" fmla="*/ 36 h 36"/>
                  <a:gd name="T24" fmla="*/ 3 w 4"/>
                  <a:gd name="T25" fmla="*/ 36 h 36"/>
                  <a:gd name="T26" fmla="*/ 2 w 4"/>
                  <a:gd name="T27" fmla="*/ 36 h 36"/>
                  <a:gd name="T28" fmla="*/ 2 w 4"/>
                  <a:gd name="T29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6">
                    <a:moveTo>
                      <a:pt x="2" y="28"/>
                    </a:moveTo>
                    <a:cubicBezTo>
                      <a:pt x="2" y="25"/>
                      <a:pt x="1" y="22"/>
                      <a:pt x="1" y="19"/>
                    </a:cubicBezTo>
                    <a:cubicBezTo>
                      <a:pt x="1" y="13"/>
                      <a:pt x="1" y="7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3" y="12"/>
                      <a:pt x="4" y="18"/>
                    </a:cubicBezTo>
                    <a:cubicBezTo>
                      <a:pt x="4" y="23"/>
                      <a:pt x="4" y="29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33"/>
                      <a:pt x="2" y="30"/>
                      <a:pt x="2" y="28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4" name="Freeform 540">
                <a:extLst>
                  <a:ext uri="{FF2B5EF4-FFF2-40B4-BE49-F238E27FC236}">
                    <a16:creationId xmlns:a16="http://schemas.microsoft.com/office/drawing/2014/main" id="{45B70A3D-2312-4E08-AEC9-E1D7681A9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83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2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5" name="Freeform 541">
                <a:extLst>
                  <a:ext uri="{FF2B5EF4-FFF2-40B4-BE49-F238E27FC236}">
                    <a16:creationId xmlns:a16="http://schemas.microsoft.com/office/drawing/2014/main" id="{10BD9699-0C24-49BB-B20D-120E9F22A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285"/>
                <a:ext cx="8" cy="80"/>
              </a:xfrm>
              <a:custGeom>
                <a:avLst/>
                <a:gdLst>
                  <a:gd name="T0" fmla="*/ 3 w 5"/>
                  <a:gd name="T1" fmla="*/ 36 h 47"/>
                  <a:gd name="T2" fmla="*/ 4 w 5"/>
                  <a:gd name="T3" fmla="*/ 25 h 47"/>
                  <a:gd name="T4" fmla="*/ 5 w 5"/>
                  <a:gd name="T5" fmla="*/ 1 h 47"/>
                  <a:gd name="T6" fmla="*/ 5 w 5"/>
                  <a:gd name="T7" fmla="*/ 0 h 47"/>
                  <a:gd name="T8" fmla="*/ 3 w 5"/>
                  <a:gd name="T9" fmla="*/ 0 h 47"/>
                  <a:gd name="T10" fmla="*/ 3 w 5"/>
                  <a:gd name="T11" fmla="*/ 1 h 47"/>
                  <a:gd name="T12" fmla="*/ 1 w 5"/>
                  <a:gd name="T13" fmla="*/ 23 h 47"/>
                  <a:gd name="T14" fmla="*/ 0 w 5"/>
                  <a:gd name="T15" fmla="*/ 46 h 47"/>
                  <a:gd name="T16" fmla="*/ 0 w 5"/>
                  <a:gd name="T17" fmla="*/ 46 h 47"/>
                  <a:gd name="T18" fmla="*/ 0 w 5"/>
                  <a:gd name="T19" fmla="*/ 47 h 47"/>
                  <a:gd name="T20" fmla="*/ 0 w 5"/>
                  <a:gd name="T21" fmla="*/ 47 h 47"/>
                  <a:gd name="T22" fmla="*/ 1 w 5"/>
                  <a:gd name="T23" fmla="*/ 47 h 47"/>
                  <a:gd name="T24" fmla="*/ 1 w 5"/>
                  <a:gd name="T25" fmla="*/ 47 h 47"/>
                  <a:gd name="T26" fmla="*/ 2 w 5"/>
                  <a:gd name="T27" fmla="*/ 46 h 47"/>
                  <a:gd name="T28" fmla="*/ 3 w 5"/>
                  <a:gd name="T29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7">
                    <a:moveTo>
                      <a:pt x="3" y="36"/>
                    </a:moveTo>
                    <a:cubicBezTo>
                      <a:pt x="3" y="32"/>
                      <a:pt x="3" y="28"/>
                      <a:pt x="4" y="25"/>
                    </a:cubicBezTo>
                    <a:cubicBezTo>
                      <a:pt x="4" y="17"/>
                      <a:pt x="5" y="9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8"/>
                      <a:pt x="1" y="16"/>
                      <a:pt x="1" y="23"/>
                    </a:cubicBezTo>
                    <a:cubicBezTo>
                      <a:pt x="1" y="31"/>
                      <a:pt x="1" y="3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3"/>
                      <a:pt x="3" y="39"/>
                      <a:pt x="3" y="36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6" name="Freeform 542">
                <a:extLst>
                  <a:ext uri="{FF2B5EF4-FFF2-40B4-BE49-F238E27FC236}">
                    <a16:creationId xmlns:a16="http://schemas.microsoft.com/office/drawing/2014/main" id="{B256ADA7-6164-4561-B9DB-5DAA8494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278"/>
                <a:ext cx="7" cy="7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0 h 4"/>
                  <a:gd name="T4" fmla="*/ 1 w 4"/>
                  <a:gd name="T5" fmla="*/ 0 h 4"/>
                  <a:gd name="T6" fmla="*/ 0 w 4"/>
                  <a:gd name="T7" fmla="*/ 1 h 4"/>
                  <a:gd name="T8" fmla="*/ 0 w 4"/>
                  <a:gd name="T9" fmla="*/ 3 h 4"/>
                  <a:gd name="T10" fmla="*/ 1 w 4"/>
                  <a:gd name="T11" fmla="*/ 4 h 4"/>
                  <a:gd name="T12" fmla="*/ 1 w 4"/>
                  <a:gd name="T13" fmla="*/ 4 h 4"/>
                  <a:gd name="T14" fmla="*/ 2 w 4"/>
                  <a:gd name="T15" fmla="*/ 4 h 4"/>
                  <a:gd name="T16" fmla="*/ 4 w 4"/>
                  <a:gd name="T17" fmla="*/ 4 h 4"/>
                  <a:gd name="T18" fmla="*/ 4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7" name="Freeform 543">
                <a:extLst>
                  <a:ext uri="{FF2B5EF4-FFF2-40B4-BE49-F238E27FC236}">
                    <a16:creationId xmlns:a16="http://schemas.microsoft.com/office/drawing/2014/main" id="{CC4613E0-A1F0-4879-AC91-E956AA40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287"/>
                <a:ext cx="5" cy="15"/>
              </a:xfrm>
              <a:custGeom>
                <a:avLst/>
                <a:gdLst>
                  <a:gd name="T0" fmla="*/ 3 w 3"/>
                  <a:gd name="T1" fmla="*/ 0 h 9"/>
                  <a:gd name="T2" fmla="*/ 3 w 3"/>
                  <a:gd name="T3" fmla="*/ 0 h 9"/>
                  <a:gd name="T4" fmla="*/ 3 w 3"/>
                  <a:gd name="T5" fmla="*/ 0 h 9"/>
                  <a:gd name="T6" fmla="*/ 2 w 3"/>
                  <a:gd name="T7" fmla="*/ 9 h 9"/>
                  <a:gd name="T8" fmla="*/ 2 w 3"/>
                  <a:gd name="T9" fmla="*/ 9 h 9"/>
                  <a:gd name="T10" fmla="*/ 2 w 3"/>
                  <a:gd name="T11" fmla="*/ 6 h 9"/>
                  <a:gd name="T12" fmla="*/ 3 w 3"/>
                  <a:gd name="T13" fmla="*/ 2 h 9"/>
                  <a:gd name="T14" fmla="*/ 1 w 3"/>
                  <a:gd name="T15" fmla="*/ 1 h 9"/>
                  <a:gd name="T16" fmla="*/ 0 w 3"/>
                  <a:gd name="T17" fmla="*/ 1 h 9"/>
                  <a:gd name="T18" fmla="*/ 0 w 3"/>
                  <a:gd name="T19" fmla="*/ 1 h 9"/>
                  <a:gd name="T20" fmla="*/ 1 w 3"/>
                  <a:gd name="T21" fmla="*/ 0 h 9"/>
                  <a:gd name="T22" fmla="*/ 2 w 3"/>
                  <a:gd name="T23" fmla="*/ 0 h 9"/>
                  <a:gd name="T24" fmla="*/ 3 w 3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8" name="Freeform 544">
                <a:extLst>
                  <a:ext uri="{FF2B5EF4-FFF2-40B4-BE49-F238E27FC236}">
                    <a16:creationId xmlns:a16="http://schemas.microsoft.com/office/drawing/2014/main" id="{5DEB2229-3083-4943-ADC2-AD68807BD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319"/>
                <a:ext cx="41" cy="56"/>
              </a:xfrm>
              <a:custGeom>
                <a:avLst/>
                <a:gdLst>
                  <a:gd name="T0" fmla="*/ 19 w 24"/>
                  <a:gd name="T1" fmla="*/ 33 h 33"/>
                  <a:gd name="T2" fmla="*/ 19 w 24"/>
                  <a:gd name="T3" fmla="*/ 31 h 33"/>
                  <a:gd name="T4" fmla="*/ 24 w 24"/>
                  <a:gd name="T5" fmla="*/ 1 h 33"/>
                  <a:gd name="T6" fmla="*/ 0 w 24"/>
                  <a:gd name="T7" fmla="*/ 0 h 33"/>
                  <a:gd name="T8" fmla="*/ 3 w 24"/>
                  <a:gd name="T9" fmla="*/ 33 h 33"/>
                  <a:gd name="T10" fmla="*/ 18 w 24"/>
                  <a:gd name="T11" fmla="*/ 33 h 33"/>
                  <a:gd name="T12" fmla="*/ 19 w 2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3">
                    <a:moveTo>
                      <a:pt x="19" y="33"/>
                    </a:moveTo>
                    <a:cubicBezTo>
                      <a:pt x="19" y="32"/>
                      <a:pt x="19" y="32"/>
                      <a:pt x="19" y="31"/>
                    </a:cubicBezTo>
                    <a:cubicBezTo>
                      <a:pt x="21" y="21"/>
                      <a:pt x="22" y="11"/>
                      <a:pt x="24" y="1"/>
                    </a:cubicBezTo>
                    <a:cubicBezTo>
                      <a:pt x="16" y="0"/>
                      <a:pt x="8" y="0"/>
                      <a:pt x="0" y="0"/>
                    </a:cubicBezTo>
                    <a:cubicBezTo>
                      <a:pt x="1" y="11"/>
                      <a:pt x="2" y="22"/>
                      <a:pt x="3" y="33"/>
                    </a:cubicBezTo>
                    <a:cubicBezTo>
                      <a:pt x="8" y="33"/>
                      <a:pt x="13" y="33"/>
                      <a:pt x="18" y="33"/>
                    </a:cubicBez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79" name="Freeform 545">
                <a:extLst>
                  <a:ext uri="{FF2B5EF4-FFF2-40B4-BE49-F238E27FC236}">
                    <a16:creationId xmlns:a16="http://schemas.microsoft.com/office/drawing/2014/main" id="{3F6A09D1-DFDC-471E-A326-9EDF72D16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275"/>
                <a:ext cx="42" cy="59"/>
              </a:xfrm>
              <a:custGeom>
                <a:avLst/>
                <a:gdLst>
                  <a:gd name="T0" fmla="*/ 24 w 25"/>
                  <a:gd name="T1" fmla="*/ 12 h 35"/>
                  <a:gd name="T2" fmla="*/ 19 w 25"/>
                  <a:gd name="T3" fmla="*/ 11 h 35"/>
                  <a:gd name="T4" fmla="*/ 14 w 25"/>
                  <a:gd name="T5" fmla="*/ 15 h 35"/>
                  <a:gd name="T6" fmla="*/ 14 w 25"/>
                  <a:gd name="T7" fmla="*/ 9 h 35"/>
                  <a:gd name="T8" fmla="*/ 13 w 25"/>
                  <a:gd name="T9" fmla="*/ 4 h 35"/>
                  <a:gd name="T10" fmla="*/ 8 w 25"/>
                  <a:gd name="T11" fmla="*/ 0 h 35"/>
                  <a:gd name="T12" fmla="*/ 1 w 25"/>
                  <a:gd name="T13" fmla="*/ 5 h 35"/>
                  <a:gd name="T14" fmla="*/ 1 w 25"/>
                  <a:gd name="T15" fmla="*/ 15 h 35"/>
                  <a:gd name="T16" fmla="*/ 2 w 25"/>
                  <a:gd name="T17" fmla="*/ 30 h 35"/>
                  <a:gd name="T18" fmla="*/ 3 w 25"/>
                  <a:gd name="T19" fmla="*/ 33 h 35"/>
                  <a:gd name="T20" fmla="*/ 7 w 25"/>
                  <a:gd name="T21" fmla="*/ 35 h 35"/>
                  <a:gd name="T22" fmla="*/ 12 w 25"/>
                  <a:gd name="T23" fmla="*/ 34 h 35"/>
                  <a:gd name="T24" fmla="*/ 12 w 25"/>
                  <a:gd name="T25" fmla="*/ 34 h 35"/>
                  <a:gd name="T26" fmla="*/ 13 w 25"/>
                  <a:gd name="T27" fmla="*/ 32 h 35"/>
                  <a:gd name="T28" fmla="*/ 13 w 25"/>
                  <a:gd name="T29" fmla="*/ 30 h 35"/>
                  <a:gd name="T30" fmla="*/ 13 w 25"/>
                  <a:gd name="T31" fmla="*/ 29 h 35"/>
                  <a:gd name="T32" fmla="*/ 24 w 25"/>
                  <a:gd name="T33" fmla="*/ 19 h 35"/>
                  <a:gd name="T34" fmla="*/ 25 w 25"/>
                  <a:gd name="T35" fmla="*/ 16 h 35"/>
                  <a:gd name="T36" fmla="*/ 24 w 25"/>
                  <a:gd name="T37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5">
                    <a:moveTo>
                      <a:pt x="24" y="12"/>
                    </a:moveTo>
                    <a:cubicBezTo>
                      <a:pt x="23" y="10"/>
                      <a:pt x="20" y="10"/>
                      <a:pt x="19" y="11"/>
                    </a:cubicBezTo>
                    <a:cubicBezTo>
                      <a:pt x="17" y="12"/>
                      <a:pt x="16" y="14"/>
                      <a:pt x="14" y="15"/>
                    </a:cubicBezTo>
                    <a:cubicBezTo>
                      <a:pt x="15" y="13"/>
                      <a:pt x="14" y="11"/>
                      <a:pt x="14" y="9"/>
                    </a:cubicBezTo>
                    <a:cubicBezTo>
                      <a:pt x="14" y="7"/>
                      <a:pt x="14" y="5"/>
                      <a:pt x="13" y="4"/>
                    </a:cubicBezTo>
                    <a:cubicBezTo>
                      <a:pt x="12" y="2"/>
                      <a:pt x="10" y="1"/>
                      <a:pt x="8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0" y="12"/>
                      <a:pt x="1" y="15"/>
                    </a:cubicBezTo>
                    <a:cubicBezTo>
                      <a:pt x="1" y="20"/>
                      <a:pt x="2" y="25"/>
                      <a:pt x="2" y="30"/>
                    </a:cubicBezTo>
                    <a:cubicBezTo>
                      <a:pt x="2" y="31"/>
                      <a:pt x="2" y="33"/>
                      <a:pt x="3" y="33"/>
                    </a:cubicBezTo>
                    <a:cubicBezTo>
                      <a:pt x="3" y="34"/>
                      <a:pt x="6" y="34"/>
                      <a:pt x="7" y="35"/>
                    </a:cubicBezTo>
                    <a:cubicBezTo>
                      <a:pt x="9" y="35"/>
                      <a:pt x="10" y="35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3"/>
                      <a:pt x="13" y="33"/>
                      <a:pt x="13" y="32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7" y="26"/>
                      <a:pt x="21" y="23"/>
                      <a:pt x="24" y="19"/>
                    </a:cubicBezTo>
                    <a:cubicBezTo>
                      <a:pt x="24" y="18"/>
                      <a:pt x="25" y="17"/>
                      <a:pt x="25" y="16"/>
                    </a:cubicBezTo>
                    <a:cubicBezTo>
                      <a:pt x="25" y="15"/>
                      <a:pt x="25" y="13"/>
                      <a:pt x="24" y="12"/>
                    </a:cubicBezTo>
                    <a:close/>
                  </a:path>
                </a:pathLst>
              </a:custGeom>
              <a:solidFill>
                <a:srgbClr val="A1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0" name="Freeform 546">
                <a:extLst>
                  <a:ext uri="{FF2B5EF4-FFF2-40B4-BE49-F238E27FC236}">
                    <a16:creationId xmlns:a16="http://schemas.microsoft.com/office/drawing/2014/main" id="{10B432D0-6BF5-46E1-BCC4-2F1BC202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283"/>
                <a:ext cx="3" cy="9"/>
              </a:xfrm>
              <a:custGeom>
                <a:avLst/>
                <a:gdLst>
                  <a:gd name="T0" fmla="*/ 2 w 2"/>
                  <a:gd name="T1" fmla="*/ 1 h 5"/>
                  <a:gd name="T2" fmla="*/ 0 w 2"/>
                  <a:gd name="T3" fmla="*/ 1 h 5"/>
                  <a:gd name="T4" fmla="*/ 0 w 2"/>
                  <a:gd name="T5" fmla="*/ 4 h 5"/>
                  <a:gd name="T6" fmla="*/ 2 w 2"/>
                  <a:gd name="T7" fmla="*/ 4 h 5"/>
                  <a:gd name="T8" fmla="*/ 2 w 2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1"/>
                    </a:moveTo>
                    <a:cubicBezTo>
                      <a:pt x="2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5"/>
                      <a:pt x="2" y="5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1" name="Freeform 547">
                <a:extLst>
                  <a:ext uri="{FF2B5EF4-FFF2-40B4-BE49-F238E27FC236}">
                    <a16:creationId xmlns:a16="http://schemas.microsoft.com/office/drawing/2014/main" id="{B7C772C1-4F66-4FDD-8588-C981F1EF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294"/>
                <a:ext cx="2" cy="5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2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2" name="Freeform 548">
                <a:extLst>
                  <a:ext uri="{FF2B5EF4-FFF2-40B4-BE49-F238E27FC236}">
                    <a16:creationId xmlns:a16="http://schemas.microsoft.com/office/drawing/2014/main" id="{B92E6210-9BC1-4669-910E-3E252C66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302"/>
                <a:ext cx="4" cy="7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1 h 4"/>
                  <a:gd name="T4" fmla="*/ 0 w 2"/>
                  <a:gd name="T5" fmla="*/ 3 h 4"/>
                  <a:gd name="T6" fmla="*/ 1 w 2"/>
                  <a:gd name="T7" fmla="*/ 3 h 4"/>
                  <a:gd name="T8" fmla="*/ 1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2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3" name="Freeform 549">
                <a:extLst>
                  <a:ext uri="{FF2B5EF4-FFF2-40B4-BE49-F238E27FC236}">
                    <a16:creationId xmlns:a16="http://schemas.microsoft.com/office/drawing/2014/main" id="{0E923315-C8E6-46E0-94FD-F28542A00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319"/>
                <a:ext cx="4" cy="7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1 h 4"/>
                  <a:gd name="T4" fmla="*/ 0 w 2"/>
                  <a:gd name="T5" fmla="*/ 1 h 4"/>
                  <a:gd name="T6" fmla="*/ 0 w 2"/>
                  <a:gd name="T7" fmla="*/ 4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4" name="Freeform 550">
                <a:extLst>
                  <a:ext uri="{FF2B5EF4-FFF2-40B4-BE49-F238E27FC236}">
                    <a16:creationId xmlns:a16="http://schemas.microsoft.com/office/drawing/2014/main" id="{97E73C58-51AB-4E4B-B7A8-341EC6DA1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2312"/>
                <a:ext cx="6" cy="5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5" name="Freeform 551">
                <a:extLst>
                  <a:ext uri="{FF2B5EF4-FFF2-40B4-BE49-F238E27FC236}">
                    <a16:creationId xmlns:a16="http://schemas.microsoft.com/office/drawing/2014/main" id="{E1418083-33FC-4BA5-AB6C-7090427EA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300"/>
                <a:ext cx="5" cy="5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2 w 3"/>
                  <a:gd name="T5" fmla="*/ 2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6" name="Freeform 552">
                <a:extLst>
                  <a:ext uri="{FF2B5EF4-FFF2-40B4-BE49-F238E27FC236}">
                    <a16:creationId xmlns:a16="http://schemas.microsoft.com/office/drawing/2014/main" id="{320D2FC2-EF23-4A7D-89C0-3F5B9F02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31"/>
                <a:ext cx="46" cy="48"/>
              </a:xfrm>
              <a:custGeom>
                <a:avLst/>
                <a:gdLst>
                  <a:gd name="T0" fmla="*/ 3 w 27"/>
                  <a:gd name="T1" fmla="*/ 27 h 28"/>
                  <a:gd name="T2" fmla="*/ 4 w 27"/>
                  <a:gd name="T3" fmla="*/ 27 h 28"/>
                  <a:gd name="T4" fmla="*/ 25 w 27"/>
                  <a:gd name="T5" fmla="*/ 28 h 28"/>
                  <a:gd name="T6" fmla="*/ 27 w 27"/>
                  <a:gd name="T7" fmla="*/ 0 h 28"/>
                  <a:gd name="T8" fmla="*/ 13 w 27"/>
                  <a:gd name="T9" fmla="*/ 0 h 28"/>
                  <a:gd name="T10" fmla="*/ 6 w 27"/>
                  <a:gd name="T11" fmla="*/ 0 h 28"/>
                  <a:gd name="T12" fmla="*/ 0 w 27"/>
                  <a:gd name="T13" fmla="*/ 1 h 28"/>
                  <a:gd name="T14" fmla="*/ 0 w 27"/>
                  <a:gd name="T15" fmla="*/ 7 h 28"/>
                  <a:gd name="T16" fmla="*/ 1 w 27"/>
                  <a:gd name="T17" fmla="*/ 13 h 28"/>
                  <a:gd name="T18" fmla="*/ 3 w 27"/>
                  <a:gd name="T19" fmla="*/ 26 h 28"/>
                  <a:gd name="T20" fmla="*/ 3 w 27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8">
                    <a:moveTo>
                      <a:pt x="3" y="27"/>
                    </a:moveTo>
                    <a:cubicBezTo>
                      <a:pt x="3" y="27"/>
                      <a:pt x="4" y="27"/>
                      <a:pt x="4" y="27"/>
                    </a:cubicBezTo>
                    <a:cubicBezTo>
                      <a:pt x="11" y="27"/>
                      <a:pt x="18" y="28"/>
                      <a:pt x="25" y="28"/>
                    </a:cubicBezTo>
                    <a:cubicBezTo>
                      <a:pt x="27" y="19"/>
                      <a:pt x="27" y="9"/>
                      <a:pt x="27" y="0"/>
                    </a:cubicBezTo>
                    <a:cubicBezTo>
                      <a:pt x="23" y="0"/>
                      <a:pt x="18" y="0"/>
                      <a:pt x="13" y="0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4" y="0"/>
                      <a:pt x="0" y="0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9"/>
                      <a:pt x="1" y="11"/>
                      <a:pt x="1" y="13"/>
                    </a:cubicBezTo>
                    <a:cubicBezTo>
                      <a:pt x="2" y="17"/>
                      <a:pt x="2" y="22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7" name="Freeform 553">
                <a:extLst>
                  <a:ext uri="{FF2B5EF4-FFF2-40B4-BE49-F238E27FC236}">
                    <a16:creationId xmlns:a16="http://schemas.microsoft.com/office/drawing/2014/main" id="{B4D3B51C-92A5-467E-8B24-04EF38CD2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353"/>
                <a:ext cx="39" cy="14"/>
              </a:xfrm>
              <a:custGeom>
                <a:avLst/>
                <a:gdLst>
                  <a:gd name="T0" fmla="*/ 18 w 23"/>
                  <a:gd name="T1" fmla="*/ 1 h 8"/>
                  <a:gd name="T2" fmla="*/ 11 w 23"/>
                  <a:gd name="T3" fmla="*/ 2 h 8"/>
                  <a:gd name="T4" fmla="*/ 2 w 23"/>
                  <a:gd name="T5" fmla="*/ 2 h 8"/>
                  <a:gd name="T6" fmla="*/ 2 w 23"/>
                  <a:gd name="T7" fmla="*/ 5 h 8"/>
                  <a:gd name="T8" fmla="*/ 20 w 23"/>
                  <a:gd name="T9" fmla="*/ 6 h 8"/>
                  <a:gd name="T10" fmla="*/ 18 w 23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18" y="1"/>
                    </a:moveTo>
                    <a:cubicBezTo>
                      <a:pt x="16" y="2"/>
                      <a:pt x="13" y="1"/>
                      <a:pt x="11" y="2"/>
                    </a:cubicBezTo>
                    <a:cubicBezTo>
                      <a:pt x="8" y="2"/>
                      <a:pt x="5" y="2"/>
                      <a:pt x="2" y="2"/>
                    </a:cubicBezTo>
                    <a:cubicBezTo>
                      <a:pt x="0" y="2"/>
                      <a:pt x="0" y="5"/>
                      <a:pt x="2" y="5"/>
                    </a:cubicBezTo>
                    <a:cubicBezTo>
                      <a:pt x="7" y="6"/>
                      <a:pt x="14" y="8"/>
                      <a:pt x="20" y="6"/>
                    </a:cubicBezTo>
                    <a:cubicBezTo>
                      <a:pt x="23" y="5"/>
                      <a:pt x="22" y="0"/>
                      <a:pt x="18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8" name="Freeform 554">
                <a:extLst>
                  <a:ext uri="{FF2B5EF4-FFF2-40B4-BE49-F238E27FC236}">
                    <a16:creationId xmlns:a16="http://schemas.microsoft.com/office/drawing/2014/main" id="{9C7DD2D6-E441-4289-899E-A11A19DC4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367"/>
                <a:ext cx="5" cy="5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3" y="3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89" name="Freeform 555">
                <a:extLst>
                  <a:ext uri="{FF2B5EF4-FFF2-40B4-BE49-F238E27FC236}">
                    <a16:creationId xmlns:a16="http://schemas.microsoft.com/office/drawing/2014/main" id="{1B405392-6DD4-4CD2-81F2-5F40D0A1D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369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2" y="2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0" name="Freeform 556">
                <a:extLst>
                  <a:ext uri="{FF2B5EF4-FFF2-40B4-BE49-F238E27FC236}">
                    <a16:creationId xmlns:a16="http://schemas.microsoft.com/office/drawing/2014/main" id="{414F327F-C0B2-4690-B8E1-47F2DCD3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367"/>
                <a:ext cx="5" cy="7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1 h 4"/>
                  <a:gd name="T4" fmla="*/ 0 w 3"/>
                  <a:gd name="T5" fmla="*/ 2 h 4"/>
                  <a:gd name="T6" fmla="*/ 3 w 3"/>
                  <a:gd name="T7" fmla="*/ 3 h 4"/>
                  <a:gd name="T8" fmla="*/ 3 w 3"/>
                  <a:gd name="T9" fmla="*/ 3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2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1" name="Freeform 557">
                <a:extLst>
                  <a:ext uri="{FF2B5EF4-FFF2-40B4-BE49-F238E27FC236}">
                    <a16:creationId xmlns:a16="http://schemas.microsoft.com/office/drawing/2014/main" id="{780FB94B-E9A3-436E-B850-5D3513FF6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362"/>
                <a:ext cx="199" cy="19"/>
              </a:xfrm>
              <a:custGeom>
                <a:avLst/>
                <a:gdLst>
                  <a:gd name="T0" fmla="*/ 116 w 117"/>
                  <a:gd name="T1" fmla="*/ 3 h 11"/>
                  <a:gd name="T2" fmla="*/ 117 w 117"/>
                  <a:gd name="T3" fmla="*/ 9 h 11"/>
                  <a:gd name="T4" fmla="*/ 3 w 117"/>
                  <a:gd name="T5" fmla="*/ 9 h 11"/>
                  <a:gd name="T6" fmla="*/ 19 w 117"/>
                  <a:gd name="T7" fmla="*/ 3 h 11"/>
                  <a:gd name="T8" fmla="*/ 52 w 117"/>
                  <a:gd name="T9" fmla="*/ 4 h 11"/>
                  <a:gd name="T10" fmla="*/ 116 w 117"/>
                  <a:gd name="T1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7" h="11">
                    <a:moveTo>
                      <a:pt x="116" y="3"/>
                    </a:moveTo>
                    <a:cubicBezTo>
                      <a:pt x="117" y="5"/>
                      <a:pt x="117" y="8"/>
                      <a:pt x="117" y="9"/>
                    </a:cubicBezTo>
                    <a:cubicBezTo>
                      <a:pt x="79" y="11"/>
                      <a:pt x="41" y="10"/>
                      <a:pt x="3" y="9"/>
                    </a:cubicBezTo>
                    <a:cubicBezTo>
                      <a:pt x="0" y="0"/>
                      <a:pt x="10" y="3"/>
                      <a:pt x="19" y="3"/>
                    </a:cubicBezTo>
                    <a:cubicBezTo>
                      <a:pt x="30" y="4"/>
                      <a:pt x="41" y="4"/>
                      <a:pt x="52" y="4"/>
                    </a:cubicBezTo>
                    <a:cubicBezTo>
                      <a:pt x="57" y="5"/>
                      <a:pt x="116" y="2"/>
                      <a:pt x="116" y="3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2" name="Freeform 558">
                <a:extLst>
                  <a:ext uri="{FF2B5EF4-FFF2-40B4-BE49-F238E27FC236}">
                    <a16:creationId xmlns:a16="http://schemas.microsoft.com/office/drawing/2014/main" id="{5FEAA8CD-2010-4978-BB97-FDE6BFF8E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261"/>
                <a:ext cx="143" cy="113"/>
              </a:xfrm>
              <a:custGeom>
                <a:avLst/>
                <a:gdLst>
                  <a:gd name="T0" fmla="*/ 81 w 84"/>
                  <a:gd name="T1" fmla="*/ 1 h 66"/>
                  <a:gd name="T2" fmla="*/ 81 w 84"/>
                  <a:gd name="T3" fmla="*/ 1 h 66"/>
                  <a:gd name="T4" fmla="*/ 81 w 84"/>
                  <a:gd name="T5" fmla="*/ 1 h 66"/>
                  <a:gd name="T6" fmla="*/ 80 w 84"/>
                  <a:gd name="T7" fmla="*/ 1 h 66"/>
                  <a:gd name="T8" fmla="*/ 79 w 84"/>
                  <a:gd name="T9" fmla="*/ 0 h 66"/>
                  <a:gd name="T10" fmla="*/ 79 w 84"/>
                  <a:gd name="T11" fmla="*/ 0 h 66"/>
                  <a:gd name="T12" fmla="*/ 1 w 84"/>
                  <a:gd name="T13" fmla="*/ 3 h 66"/>
                  <a:gd name="T14" fmla="*/ 1 w 84"/>
                  <a:gd name="T15" fmla="*/ 3 h 66"/>
                  <a:gd name="T16" fmla="*/ 0 w 84"/>
                  <a:gd name="T17" fmla="*/ 4 h 66"/>
                  <a:gd name="T18" fmla="*/ 0 w 84"/>
                  <a:gd name="T19" fmla="*/ 5 h 66"/>
                  <a:gd name="T20" fmla="*/ 0 w 84"/>
                  <a:gd name="T21" fmla="*/ 5 h 66"/>
                  <a:gd name="T22" fmla="*/ 1 w 84"/>
                  <a:gd name="T23" fmla="*/ 30 h 66"/>
                  <a:gd name="T24" fmla="*/ 2 w 84"/>
                  <a:gd name="T25" fmla="*/ 58 h 66"/>
                  <a:gd name="T26" fmla="*/ 9 w 84"/>
                  <a:gd name="T27" fmla="*/ 66 h 66"/>
                  <a:gd name="T28" fmla="*/ 23 w 84"/>
                  <a:gd name="T29" fmla="*/ 65 h 66"/>
                  <a:gd name="T30" fmla="*/ 81 w 84"/>
                  <a:gd name="T31" fmla="*/ 65 h 66"/>
                  <a:gd name="T32" fmla="*/ 81 w 84"/>
                  <a:gd name="T33" fmla="*/ 2 h 66"/>
                  <a:gd name="T34" fmla="*/ 81 w 84"/>
                  <a:gd name="T35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" h="66">
                    <a:moveTo>
                      <a:pt x="81" y="1"/>
                    </a:moveTo>
                    <a:cubicBezTo>
                      <a:pt x="81" y="1"/>
                      <a:pt x="81" y="1"/>
                      <a:pt x="81" y="1"/>
                    </a:cubicBezTo>
                    <a:cubicBezTo>
                      <a:pt x="81" y="1"/>
                      <a:pt x="81" y="1"/>
                      <a:pt x="81" y="1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80" y="1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53" y="2"/>
                      <a:pt x="28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1"/>
                      <a:pt x="1" y="28"/>
                      <a:pt x="1" y="30"/>
                    </a:cubicBezTo>
                    <a:cubicBezTo>
                      <a:pt x="2" y="39"/>
                      <a:pt x="1" y="49"/>
                      <a:pt x="2" y="58"/>
                    </a:cubicBezTo>
                    <a:cubicBezTo>
                      <a:pt x="3" y="63"/>
                      <a:pt x="4" y="66"/>
                      <a:pt x="9" y="66"/>
                    </a:cubicBezTo>
                    <a:cubicBezTo>
                      <a:pt x="13" y="66"/>
                      <a:pt x="18" y="66"/>
                      <a:pt x="23" y="65"/>
                    </a:cubicBezTo>
                    <a:cubicBezTo>
                      <a:pt x="42" y="64"/>
                      <a:pt x="63" y="66"/>
                      <a:pt x="81" y="65"/>
                    </a:cubicBezTo>
                    <a:cubicBezTo>
                      <a:pt x="84" y="46"/>
                      <a:pt x="82" y="21"/>
                      <a:pt x="81" y="2"/>
                    </a:cubicBezTo>
                    <a:lnTo>
                      <a:pt x="81" y="1"/>
                    </a:ln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3" name="Freeform 559">
                <a:extLst>
                  <a:ext uri="{FF2B5EF4-FFF2-40B4-BE49-F238E27FC236}">
                    <a16:creationId xmlns:a16="http://schemas.microsoft.com/office/drawing/2014/main" id="{03C8E2DC-FF4B-4BFD-8FAA-F7D40FDC9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4" y="2302"/>
                <a:ext cx="27" cy="27"/>
              </a:xfrm>
              <a:custGeom>
                <a:avLst/>
                <a:gdLst>
                  <a:gd name="T0" fmla="*/ 16 w 16"/>
                  <a:gd name="T1" fmla="*/ 14 h 16"/>
                  <a:gd name="T2" fmla="*/ 9 w 16"/>
                  <a:gd name="T3" fmla="*/ 0 h 16"/>
                  <a:gd name="T4" fmla="*/ 7 w 16"/>
                  <a:gd name="T5" fmla="*/ 1 h 16"/>
                  <a:gd name="T6" fmla="*/ 1 w 16"/>
                  <a:gd name="T7" fmla="*/ 14 h 16"/>
                  <a:gd name="T8" fmla="*/ 1 w 16"/>
                  <a:gd name="T9" fmla="*/ 16 h 16"/>
                  <a:gd name="T10" fmla="*/ 15 w 16"/>
                  <a:gd name="T11" fmla="*/ 16 h 16"/>
                  <a:gd name="T12" fmla="*/ 16 w 16"/>
                  <a:gd name="T13" fmla="*/ 14 h 16"/>
                  <a:gd name="T14" fmla="*/ 3 w 16"/>
                  <a:gd name="T15" fmla="*/ 14 h 16"/>
                  <a:gd name="T16" fmla="*/ 8 w 16"/>
                  <a:gd name="T17" fmla="*/ 3 h 16"/>
                  <a:gd name="T18" fmla="*/ 13 w 16"/>
                  <a:gd name="T19" fmla="*/ 14 h 16"/>
                  <a:gd name="T20" fmla="*/ 3 w 16"/>
                  <a:gd name="T2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16" y="14"/>
                    </a:moveTo>
                    <a:cubicBezTo>
                      <a:pt x="13" y="10"/>
                      <a:pt x="12" y="4"/>
                      <a:pt x="9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5" y="5"/>
                      <a:pt x="3" y="9"/>
                      <a:pt x="1" y="14"/>
                    </a:cubicBezTo>
                    <a:cubicBezTo>
                      <a:pt x="0" y="14"/>
                      <a:pt x="0" y="16"/>
                      <a:pt x="1" y="16"/>
                    </a:cubicBezTo>
                    <a:cubicBezTo>
                      <a:pt x="6" y="16"/>
                      <a:pt x="10" y="16"/>
                      <a:pt x="15" y="16"/>
                    </a:cubicBezTo>
                    <a:cubicBezTo>
                      <a:pt x="16" y="16"/>
                      <a:pt x="16" y="15"/>
                      <a:pt x="16" y="14"/>
                    </a:cubicBezTo>
                    <a:close/>
                    <a:moveTo>
                      <a:pt x="3" y="14"/>
                    </a:moveTo>
                    <a:cubicBezTo>
                      <a:pt x="4" y="10"/>
                      <a:pt x="6" y="7"/>
                      <a:pt x="8" y="3"/>
                    </a:cubicBezTo>
                    <a:cubicBezTo>
                      <a:pt x="10" y="6"/>
                      <a:pt x="11" y="10"/>
                      <a:pt x="13" y="14"/>
                    </a:cubicBezTo>
                    <a:cubicBezTo>
                      <a:pt x="9" y="14"/>
                      <a:pt x="6" y="14"/>
                      <a:pt x="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4" name="Freeform 560">
                <a:extLst>
                  <a:ext uri="{FF2B5EF4-FFF2-40B4-BE49-F238E27FC236}">
                    <a16:creationId xmlns:a16="http://schemas.microsoft.com/office/drawing/2014/main" id="{440AE89C-5835-4816-B867-2A6BEAE527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51" y="1988"/>
                <a:ext cx="19" cy="9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3 h 5"/>
                  <a:gd name="T4" fmla="*/ 11 w 11"/>
                  <a:gd name="T5" fmla="*/ 3 h 5"/>
                  <a:gd name="T6" fmla="*/ 10 w 11"/>
                  <a:gd name="T7" fmla="*/ 3 h 5"/>
                  <a:gd name="T8" fmla="*/ 10 w 11"/>
                  <a:gd name="T9" fmla="*/ 2 h 5"/>
                  <a:gd name="T10" fmla="*/ 9 w 11"/>
                  <a:gd name="T11" fmla="*/ 3 h 5"/>
                  <a:gd name="T12" fmla="*/ 7 w 11"/>
                  <a:gd name="T13" fmla="*/ 3 h 5"/>
                  <a:gd name="T14" fmla="*/ 7 w 11"/>
                  <a:gd name="T15" fmla="*/ 2 h 5"/>
                  <a:gd name="T16" fmla="*/ 6 w 11"/>
                  <a:gd name="T17" fmla="*/ 3 h 5"/>
                  <a:gd name="T18" fmla="*/ 6 w 11"/>
                  <a:gd name="T19" fmla="*/ 3 h 5"/>
                  <a:gd name="T20" fmla="*/ 7 w 11"/>
                  <a:gd name="T21" fmla="*/ 1 h 5"/>
                  <a:gd name="T22" fmla="*/ 5 w 11"/>
                  <a:gd name="T23" fmla="*/ 3 h 5"/>
                  <a:gd name="T24" fmla="*/ 5 w 11"/>
                  <a:gd name="T25" fmla="*/ 3 h 5"/>
                  <a:gd name="T26" fmla="*/ 6 w 11"/>
                  <a:gd name="T27" fmla="*/ 1 h 5"/>
                  <a:gd name="T28" fmla="*/ 5 w 11"/>
                  <a:gd name="T29" fmla="*/ 3 h 5"/>
                  <a:gd name="T30" fmla="*/ 4 w 11"/>
                  <a:gd name="T31" fmla="*/ 4 h 5"/>
                  <a:gd name="T32" fmla="*/ 1 w 11"/>
                  <a:gd name="T33" fmla="*/ 4 h 5"/>
                  <a:gd name="T34" fmla="*/ 2 w 11"/>
                  <a:gd name="T35" fmla="*/ 2 h 5"/>
                  <a:gd name="T36" fmla="*/ 3 w 11"/>
                  <a:gd name="T37" fmla="*/ 0 h 5"/>
                  <a:gd name="T38" fmla="*/ 2 w 11"/>
                  <a:gd name="T39" fmla="*/ 0 h 5"/>
                  <a:gd name="T40" fmla="*/ 1 w 11"/>
                  <a:gd name="T41" fmla="*/ 3 h 5"/>
                  <a:gd name="T42" fmla="*/ 0 w 11"/>
                  <a:gd name="T43" fmla="*/ 4 h 5"/>
                  <a:gd name="T44" fmla="*/ 1 w 11"/>
                  <a:gd name="T45" fmla="*/ 4 h 5"/>
                  <a:gd name="T46" fmla="*/ 4 w 11"/>
                  <a:gd name="T47" fmla="*/ 3 h 5"/>
                  <a:gd name="T48" fmla="*/ 4 w 11"/>
                  <a:gd name="T49" fmla="*/ 3 h 5"/>
                  <a:gd name="T50" fmla="*/ 5 w 11"/>
                  <a:gd name="T51" fmla="*/ 4 h 5"/>
                  <a:gd name="T52" fmla="*/ 6 w 11"/>
                  <a:gd name="T53" fmla="*/ 2 h 5"/>
                  <a:gd name="T54" fmla="*/ 6 w 11"/>
                  <a:gd name="T55" fmla="*/ 3 h 5"/>
                  <a:gd name="T56" fmla="*/ 7 w 11"/>
                  <a:gd name="T57" fmla="*/ 2 h 5"/>
                  <a:gd name="T58" fmla="*/ 7 w 11"/>
                  <a:gd name="T59" fmla="*/ 3 h 5"/>
                  <a:gd name="T60" fmla="*/ 8 w 11"/>
                  <a:gd name="T61" fmla="*/ 3 h 5"/>
                  <a:gd name="T62" fmla="*/ 9 w 11"/>
                  <a:gd name="T63" fmla="*/ 3 h 5"/>
                  <a:gd name="T64" fmla="*/ 10 w 11"/>
                  <a:gd name="T65" fmla="*/ 3 h 5"/>
                  <a:gd name="T66" fmla="*/ 11 w 11"/>
                  <a:gd name="T67" fmla="*/ 3 h 5"/>
                  <a:gd name="T68" fmla="*/ 11 w 11"/>
                  <a:gd name="T69" fmla="*/ 3 h 5"/>
                  <a:gd name="T70" fmla="*/ 1 w 11"/>
                  <a:gd name="T71" fmla="*/ 3 h 5"/>
                  <a:gd name="T72" fmla="*/ 2 w 11"/>
                  <a:gd name="T73" fmla="*/ 0 h 5"/>
                  <a:gd name="T74" fmla="*/ 3 w 11"/>
                  <a:gd name="T75" fmla="*/ 0 h 5"/>
                  <a:gd name="T76" fmla="*/ 2 w 11"/>
                  <a:gd name="T77" fmla="*/ 1 h 5"/>
                  <a:gd name="T78" fmla="*/ 5 w 11"/>
                  <a:gd name="T79" fmla="*/ 2 h 5"/>
                  <a:gd name="T80" fmla="*/ 5 w 11"/>
                  <a:gd name="T81" fmla="*/ 2 h 5"/>
                  <a:gd name="T82" fmla="*/ 5 w 11"/>
                  <a:gd name="T8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5" name="Freeform 561">
                <a:extLst>
                  <a:ext uri="{FF2B5EF4-FFF2-40B4-BE49-F238E27FC236}">
                    <a16:creationId xmlns:a16="http://schemas.microsoft.com/office/drawing/2014/main" id="{A55360E8-B606-4AFE-AF1E-F7303F4C1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986"/>
                <a:ext cx="75" cy="106"/>
              </a:xfrm>
              <a:custGeom>
                <a:avLst/>
                <a:gdLst>
                  <a:gd name="T0" fmla="*/ 1 w 44"/>
                  <a:gd name="T1" fmla="*/ 1 h 62"/>
                  <a:gd name="T2" fmla="*/ 0 w 44"/>
                  <a:gd name="T3" fmla="*/ 9 h 62"/>
                  <a:gd name="T4" fmla="*/ 1 w 44"/>
                  <a:gd name="T5" fmla="*/ 57 h 62"/>
                  <a:gd name="T6" fmla="*/ 43 w 44"/>
                  <a:gd name="T7" fmla="*/ 57 h 62"/>
                  <a:gd name="T8" fmla="*/ 42 w 44"/>
                  <a:gd name="T9" fmla="*/ 15 h 62"/>
                  <a:gd name="T10" fmla="*/ 42 w 44"/>
                  <a:gd name="T11" fmla="*/ 2 h 62"/>
                  <a:gd name="T12" fmla="*/ 30 w 44"/>
                  <a:gd name="T13" fmla="*/ 3 h 62"/>
                  <a:gd name="T14" fmla="*/ 15 w 44"/>
                  <a:gd name="T15" fmla="*/ 3 h 62"/>
                  <a:gd name="T16" fmla="*/ 1 w 44"/>
                  <a:gd name="T17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2">
                    <a:moveTo>
                      <a:pt x="1" y="1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0" y="25"/>
                      <a:pt x="1" y="41"/>
                      <a:pt x="1" y="57"/>
                    </a:cubicBezTo>
                    <a:cubicBezTo>
                      <a:pt x="14" y="62"/>
                      <a:pt x="29" y="57"/>
                      <a:pt x="43" y="57"/>
                    </a:cubicBezTo>
                    <a:cubicBezTo>
                      <a:pt x="41" y="43"/>
                      <a:pt x="41" y="29"/>
                      <a:pt x="42" y="15"/>
                    </a:cubicBezTo>
                    <a:cubicBezTo>
                      <a:pt x="42" y="12"/>
                      <a:pt x="44" y="5"/>
                      <a:pt x="42" y="2"/>
                    </a:cubicBezTo>
                    <a:cubicBezTo>
                      <a:pt x="39" y="0"/>
                      <a:pt x="32" y="2"/>
                      <a:pt x="30" y="3"/>
                    </a:cubicBezTo>
                    <a:cubicBezTo>
                      <a:pt x="25" y="3"/>
                      <a:pt x="20" y="3"/>
                      <a:pt x="15" y="3"/>
                    </a:cubicBezTo>
                    <a:cubicBezTo>
                      <a:pt x="13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6" name="Freeform 562">
                <a:extLst>
                  <a:ext uri="{FF2B5EF4-FFF2-40B4-BE49-F238E27FC236}">
                    <a16:creationId xmlns:a16="http://schemas.microsoft.com/office/drawing/2014/main" id="{5890C30A-012E-43FA-BE8F-A9BBD8899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043"/>
                <a:ext cx="104" cy="131"/>
              </a:xfrm>
              <a:custGeom>
                <a:avLst/>
                <a:gdLst>
                  <a:gd name="T0" fmla="*/ 1 w 61"/>
                  <a:gd name="T1" fmla="*/ 27 h 77"/>
                  <a:gd name="T2" fmla="*/ 1 w 61"/>
                  <a:gd name="T3" fmla="*/ 59 h 77"/>
                  <a:gd name="T4" fmla="*/ 2 w 61"/>
                  <a:gd name="T5" fmla="*/ 73 h 77"/>
                  <a:gd name="T6" fmla="*/ 40 w 61"/>
                  <a:gd name="T7" fmla="*/ 73 h 77"/>
                  <a:gd name="T8" fmla="*/ 54 w 61"/>
                  <a:gd name="T9" fmla="*/ 72 h 77"/>
                  <a:gd name="T10" fmla="*/ 58 w 61"/>
                  <a:gd name="T11" fmla="*/ 71 h 77"/>
                  <a:gd name="T12" fmla="*/ 61 w 61"/>
                  <a:gd name="T13" fmla="*/ 67 h 77"/>
                  <a:gd name="T14" fmla="*/ 60 w 61"/>
                  <a:gd name="T15" fmla="*/ 62 h 77"/>
                  <a:gd name="T16" fmla="*/ 59 w 61"/>
                  <a:gd name="T17" fmla="*/ 34 h 77"/>
                  <a:gd name="T18" fmla="*/ 57 w 61"/>
                  <a:gd name="T19" fmla="*/ 7 h 77"/>
                  <a:gd name="T20" fmla="*/ 58 w 61"/>
                  <a:gd name="T21" fmla="*/ 3 h 77"/>
                  <a:gd name="T22" fmla="*/ 56 w 61"/>
                  <a:gd name="T23" fmla="*/ 1 h 77"/>
                  <a:gd name="T24" fmla="*/ 54 w 61"/>
                  <a:gd name="T25" fmla="*/ 0 h 77"/>
                  <a:gd name="T26" fmla="*/ 19 w 61"/>
                  <a:gd name="T27" fmla="*/ 2 h 77"/>
                  <a:gd name="T28" fmla="*/ 7 w 61"/>
                  <a:gd name="T29" fmla="*/ 4 h 77"/>
                  <a:gd name="T30" fmla="*/ 1 w 61"/>
                  <a:gd name="T31" fmla="*/ 6 h 77"/>
                  <a:gd name="T32" fmla="*/ 0 w 61"/>
                  <a:gd name="T33" fmla="*/ 16 h 77"/>
                  <a:gd name="T34" fmla="*/ 1 w 61"/>
                  <a:gd name="T35" fmla="*/ 2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77">
                    <a:moveTo>
                      <a:pt x="1" y="27"/>
                    </a:moveTo>
                    <a:cubicBezTo>
                      <a:pt x="0" y="38"/>
                      <a:pt x="0" y="48"/>
                      <a:pt x="1" y="59"/>
                    </a:cubicBezTo>
                    <a:cubicBezTo>
                      <a:pt x="2" y="64"/>
                      <a:pt x="3" y="68"/>
                      <a:pt x="2" y="73"/>
                    </a:cubicBezTo>
                    <a:cubicBezTo>
                      <a:pt x="14" y="77"/>
                      <a:pt x="27" y="74"/>
                      <a:pt x="40" y="73"/>
                    </a:cubicBezTo>
                    <a:cubicBezTo>
                      <a:pt x="44" y="72"/>
                      <a:pt x="49" y="72"/>
                      <a:pt x="54" y="72"/>
                    </a:cubicBezTo>
                    <a:cubicBezTo>
                      <a:pt x="55" y="72"/>
                      <a:pt x="56" y="72"/>
                      <a:pt x="58" y="71"/>
                    </a:cubicBezTo>
                    <a:cubicBezTo>
                      <a:pt x="59" y="70"/>
                      <a:pt x="60" y="69"/>
                      <a:pt x="61" y="67"/>
                    </a:cubicBezTo>
                    <a:cubicBezTo>
                      <a:pt x="61" y="65"/>
                      <a:pt x="60" y="63"/>
                      <a:pt x="60" y="62"/>
                    </a:cubicBezTo>
                    <a:cubicBezTo>
                      <a:pt x="60" y="52"/>
                      <a:pt x="59" y="43"/>
                      <a:pt x="59" y="34"/>
                    </a:cubicBezTo>
                    <a:cubicBezTo>
                      <a:pt x="58" y="24"/>
                      <a:pt x="58" y="17"/>
                      <a:pt x="57" y="7"/>
                    </a:cubicBezTo>
                    <a:cubicBezTo>
                      <a:pt x="57" y="6"/>
                      <a:pt x="58" y="5"/>
                      <a:pt x="58" y="3"/>
                    </a:cubicBezTo>
                    <a:cubicBezTo>
                      <a:pt x="58" y="2"/>
                      <a:pt x="57" y="1"/>
                      <a:pt x="56" y="1"/>
                    </a:cubicBezTo>
                    <a:cubicBezTo>
                      <a:pt x="55" y="0"/>
                      <a:pt x="55" y="0"/>
                      <a:pt x="54" y="0"/>
                    </a:cubicBezTo>
                    <a:cubicBezTo>
                      <a:pt x="42" y="1"/>
                      <a:pt x="30" y="1"/>
                      <a:pt x="19" y="2"/>
                    </a:cubicBezTo>
                    <a:cubicBezTo>
                      <a:pt x="15" y="3"/>
                      <a:pt x="10" y="3"/>
                      <a:pt x="7" y="4"/>
                    </a:cubicBezTo>
                    <a:cubicBezTo>
                      <a:pt x="5" y="4"/>
                      <a:pt x="2" y="4"/>
                      <a:pt x="1" y="6"/>
                    </a:cubicBezTo>
                    <a:cubicBezTo>
                      <a:pt x="0" y="9"/>
                      <a:pt x="0" y="13"/>
                      <a:pt x="0" y="16"/>
                    </a:cubicBezTo>
                    <a:cubicBezTo>
                      <a:pt x="0" y="20"/>
                      <a:pt x="1" y="24"/>
                      <a:pt x="1" y="27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7" name="Freeform 563">
                <a:extLst>
                  <a:ext uri="{FF2B5EF4-FFF2-40B4-BE49-F238E27FC236}">
                    <a16:creationId xmlns:a16="http://schemas.microsoft.com/office/drawing/2014/main" id="{2ADE249B-E40D-4515-B3DA-5E3115C2C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7" y="2055"/>
                <a:ext cx="20" cy="12"/>
              </a:xfrm>
              <a:custGeom>
                <a:avLst/>
                <a:gdLst>
                  <a:gd name="T0" fmla="*/ 0 w 12"/>
                  <a:gd name="T1" fmla="*/ 6 h 7"/>
                  <a:gd name="T2" fmla="*/ 0 w 12"/>
                  <a:gd name="T3" fmla="*/ 6 h 7"/>
                  <a:gd name="T4" fmla="*/ 2 w 12"/>
                  <a:gd name="T5" fmla="*/ 6 h 7"/>
                  <a:gd name="T6" fmla="*/ 1 w 12"/>
                  <a:gd name="T7" fmla="*/ 4 h 7"/>
                  <a:gd name="T8" fmla="*/ 4 w 12"/>
                  <a:gd name="T9" fmla="*/ 0 h 7"/>
                  <a:gd name="T10" fmla="*/ 4 w 12"/>
                  <a:gd name="T11" fmla="*/ 0 h 7"/>
                  <a:gd name="T12" fmla="*/ 3 w 12"/>
                  <a:gd name="T13" fmla="*/ 6 h 7"/>
                  <a:gd name="T14" fmla="*/ 5 w 12"/>
                  <a:gd name="T15" fmla="*/ 5 h 7"/>
                  <a:gd name="T16" fmla="*/ 6 w 12"/>
                  <a:gd name="T17" fmla="*/ 2 h 7"/>
                  <a:gd name="T18" fmla="*/ 6 w 12"/>
                  <a:gd name="T19" fmla="*/ 2 h 7"/>
                  <a:gd name="T20" fmla="*/ 5 w 12"/>
                  <a:gd name="T21" fmla="*/ 5 h 7"/>
                  <a:gd name="T22" fmla="*/ 6 w 12"/>
                  <a:gd name="T23" fmla="*/ 5 h 7"/>
                  <a:gd name="T24" fmla="*/ 7 w 12"/>
                  <a:gd name="T25" fmla="*/ 3 h 7"/>
                  <a:gd name="T26" fmla="*/ 7 w 12"/>
                  <a:gd name="T27" fmla="*/ 3 h 7"/>
                  <a:gd name="T28" fmla="*/ 7 w 12"/>
                  <a:gd name="T29" fmla="*/ 5 h 7"/>
                  <a:gd name="T30" fmla="*/ 9 w 12"/>
                  <a:gd name="T31" fmla="*/ 3 h 7"/>
                  <a:gd name="T32" fmla="*/ 9 w 12"/>
                  <a:gd name="T33" fmla="*/ 5 h 7"/>
                  <a:gd name="T34" fmla="*/ 10 w 12"/>
                  <a:gd name="T35" fmla="*/ 4 h 7"/>
                  <a:gd name="T36" fmla="*/ 10 w 12"/>
                  <a:gd name="T37" fmla="*/ 4 h 7"/>
                  <a:gd name="T38" fmla="*/ 11 w 12"/>
                  <a:gd name="T39" fmla="*/ 4 h 7"/>
                  <a:gd name="T40" fmla="*/ 12 w 12"/>
                  <a:gd name="T41" fmla="*/ 4 h 7"/>
                  <a:gd name="T42" fmla="*/ 11 w 12"/>
                  <a:gd name="T43" fmla="*/ 4 h 7"/>
                  <a:gd name="T44" fmla="*/ 10 w 12"/>
                  <a:gd name="T45" fmla="*/ 5 h 7"/>
                  <a:gd name="T46" fmla="*/ 9 w 12"/>
                  <a:gd name="T47" fmla="*/ 5 h 7"/>
                  <a:gd name="T48" fmla="*/ 9 w 12"/>
                  <a:gd name="T49" fmla="*/ 5 h 7"/>
                  <a:gd name="T50" fmla="*/ 7 w 12"/>
                  <a:gd name="T51" fmla="*/ 6 h 7"/>
                  <a:gd name="T52" fmla="*/ 7 w 12"/>
                  <a:gd name="T53" fmla="*/ 5 h 7"/>
                  <a:gd name="T54" fmla="*/ 5 w 12"/>
                  <a:gd name="T55" fmla="*/ 5 h 7"/>
                  <a:gd name="T56" fmla="*/ 4 w 12"/>
                  <a:gd name="T57" fmla="*/ 6 h 7"/>
                  <a:gd name="T58" fmla="*/ 2 w 12"/>
                  <a:gd name="T59" fmla="*/ 6 h 7"/>
                  <a:gd name="T60" fmla="*/ 0 w 12"/>
                  <a:gd name="T61" fmla="*/ 7 h 7"/>
                  <a:gd name="T62" fmla="*/ 4 w 12"/>
                  <a:gd name="T63" fmla="*/ 0 h 7"/>
                  <a:gd name="T64" fmla="*/ 2 w 12"/>
                  <a:gd name="T65" fmla="*/ 4 h 7"/>
                  <a:gd name="T66" fmla="*/ 2 w 12"/>
                  <a:gd name="T67" fmla="*/ 5 h 7"/>
                  <a:gd name="T68" fmla="*/ 6 w 12"/>
                  <a:gd name="T69" fmla="*/ 3 h 7"/>
                  <a:gd name="T70" fmla="*/ 5 w 12"/>
                  <a:gd name="T7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3" y="4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0" y="7"/>
                    </a:lnTo>
                    <a:close/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4" y="2"/>
                      <a:pt x="4" y="0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8" name="Freeform 564">
                <a:extLst>
                  <a:ext uri="{FF2B5EF4-FFF2-40B4-BE49-F238E27FC236}">
                    <a16:creationId xmlns:a16="http://schemas.microsoft.com/office/drawing/2014/main" id="{782FBF70-2093-43A1-BCC5-AC179BA4B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058"/>
                <a:ext cx="31" cy="5"/>
              </a:xfrm>
              <a:custGeom>
                <a:avLst/>
                <a:gdLst>
                  <a:gd name="T0" fmla="*/ 15 w 18"/>
                  <a:gd name="T1" fmla="*/ 2 h 3"/>
                  <a:gd name="T2" fmla="*/ 14 w 18"/>
                  <a:gd name="T3" fmla="*/ 2 h 3"/>
                  <a:gd name="T4" fmla="*/ 13 w 18"/>
                  <a:gd name="T5" fmla="*/ 1 h 3"/>
                  <a:gd name="T6" fmla="*/ 11 w 18"/>
                  <a:gd name="T7" fmla="*/ 2 h 3"/>
                  <a:gd name="T8" fmla="*/ 11 w 18"/>
                  <a:gd name="T9" fmla="*/ 1 h 3"/>
                  <a:gd name="T10" fmla="*/ 9 w 18"/>
                  <a:gd name="T11" fmla="*/ 2 h 3"/>
                  <a:gd name="T12" fmla="*/ 9 w 18"/>
                  <a:gd name="T13" fmla="*/ 1 h 3"/>
                  <a:gd name="T14" fmla="*/ 6 w 18"/>
                  <a:gd name="T15" fmla="*/ 2 h 3"/>
                  <a:gd name="T16" fmla="*/ 7 w 18"/>
                  <a:gd name="T17" fmla="*/ 1 h 3"/>
                  <a:gd name="T18" fmla="*/ 4 w 18"/>
                  <a:gd name="T19" fmla="*/ 3 h 3"/>
                  <a:gd name="T20" fmla="*/ 4 w 18"/>
                  <a:gd name="T21" fmla="*/ 2 h 3"/>
                  <a:gd name="T22" fmla="*/ 2 w 18"/>
                  <a:gd name="T23" fmla="*/ 2 h 3"/>
                  <a:gd name="T24" fmla="*/ 1 w 18"/>
                  <a:gd name="T25" fmla="*/ 3 h 3"/>
                  <a:gd name="T26" fmla="*/ 1 w 18"/>
                  <a:gd name="T27" fmla="*/ 1 h 3"/>
                  <a:gd name="T28" fmla="*/ 0 w 18"/>
                  <a:gd name="T29" fmla="*/ 2 h 3"/>
                  <a:gd name="T30" fmla="*/ 1 w 18"/>
                  <a:gd name="T31" fmla="*/ 1 h 3"/>
                  <a:gd name="T32" fmla="*/ 1 w 18"/>
                  <a:gd name="T33" fmla="*/ 1 h 3"/>
                  <a:gd name="T34" fmla="*/ 2 w 18"/>
                  <a:gd name="T35" fmla="*/ 2 h 3"/>
                  <a:gd name="T36" fmla="*/ 3 w 18"/>
                  <a:gd name="T37" fmla="*/ 1 h 3"/>
                  <a:gd name="T38" fmla="*/ 2 w 18"/>
                  <a:gd name="T39" fmla="*/ 2 h 3"/>
                  <a:gd name="T40" fmla="*/ 3 w 18"/>
                  <a:gd name="T41" fmla="*/ 2 h 3"/>
                  <a:gd name="T42" fmla="*/ 4 w 18"/>
                  <a:gd name="T43" fmla="*/ 1 h 3"/>
                  <a:gd name="T44" fmla="*/ 4 w 18"/>
                  <a:gd name="T45" fmla="*/ 0 h 3"/>
                  <a:gd name="T46" fmla="*/ 4 w 18"/>
                  <a:gd name="T47" fmla="*/ 2 h 3"/>
                  <a:gd name="T48" fmla="*/ 4 w 18"/>
                  <a:gd name="T49" fmla="*/ 2 h 3"/>
                  <a:gd name="T50" fmla="*/ 7 w 18"/>
                  <a:gd name="T51" fmla="*/ 0 h 3"/>
                  <a:gd name="T52" fmla="*/ 7 w 18"/>
                  <a:gd name="T53" fmla="*/ 0 h 3"/>
                  <a:gd name="T54" fmla="*/ 9 w 18"/>
                  <a:gd name="T55" fmla="*/ 0 h 3"/>
                  <a:gd name="T56" fmla="*/ 9 w 18"/>
                  <a:gd name="T57" fmla="*/ 0 h 3"/>
                  <a:gd name="T58" fmla="*/ 11 w 18"/>
                  <a:gd name="T59" fmla="*/ 1 h 3"/>
                  <a:gd name="T60" fmla="*/ 11 w 18"/>
                  <a:gd name="T61" fmla="*/ 1 h 3"/>
                  <a:gd name="T62" fmla="*/ 13 w 18"/>
                  <a:gd name="T63" fmla="*/ 1 h 3"/>
                  <a:gd name="T64" fmla="*/ 13 w 18"/>
                  <a:gd name="T65" fmla="*/ 1 h 3"/>
                  <a:gd name="T66" fmla="*/ 14 w 18"/>
                  <a:gd name="T67" fmla="*/ 2 h 3"/>
                  <a:gd name="T68" fmla="*/ 14 w 18"/>
                  <a:gd name="T69" fmla="*/ 2 h 3"/>
                  <a:gd name="T70" fmla="*/ 15 w 18"/>
                  <a:gd name="T71" fmla="*/ 0 h 3"/>
                  <a:gd name="T72" fmla="*/ 15 w 18"/>
                  <a:gd name="T73" fmla="*/ 2 h 3"/>
                  <a:gd name="T74" fmla="*/ 15 w 18"/>
                  <a:gd name="T75" fmla="*/ 2 h 3"/>
                  <a:gd name="T76" fmla="*/ 17 w 18"/>
                  <a:gd name="T77" fmla="*/ 2 h 3"/>
                  <a:gd name="T78" fmla="*/ 17 w 18"/>
                  <a:gd name="T79" fmla="*/ 1 h 3"/>
                  <a:gd name="T80" fmla="*/ 17 w 18"/>
                  <a:gd name="T81" fmla="*/ 1 h 3"/>
                  <a:gd name="T82" fmla="*/ 17 w 18"/>
                  <a:gd name="T83" fmla="*/ 2 h 3"/>
                  <a:gd name="T84" fmla="*/ 18 w 18"/>
                  <a:gd name="T85" fmla="*/ 1 h 3"/>
                  <a:gd name="T86" fmla="*/ 18 w 18"/>
                  <a:gd name="T87" fmla="*/ 1 h 3"/>
                  <a:gd name="T88" fmla="*/ 17 w 18"/>
                  <a:gd name="T89" fmla="*/ 2 h 3"/>
                  <a:gd name="T90" fmla="*/ 15 w 18"/>
                  <a:gd name="T91" fmla="*/ 1 h 3"/>
                  <a:gd name="T92" fmla="*/ 15 w 18"/>
                  <a:gd name="T93" fmla="*/ 1 h 3"/>
                  <a:gd name="T94" fmla="*/ 2 w 18"/>
                  <a:gd name="T95" fmla="*/ 2 h 3"/>
                  <a:gd name="T96" fmla="*/ 17 w 18"/>
                  <a:gd name="T97" fmla="*/ 1 h 3"/>
                  <a:gd name="T98" fmla="*/ 17 w 18"/>
                  <a:gd name="T99" fmla="*/ 1 h 3"/>
                  <a:gd name="T100" fmla="*/ 4 w 18"/>
                  <a:gd name="T101" fmla="*/ 2 h 3"/>
                  <a:gd name="T102" fmla="*/ 4 w 18"/>
                  <a:gd name="T10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" h="3">
                    <a:moveTo>
                      <a:pt x="15" y="3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8" y="2"/>
                      <a:pt x="8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3"/>
                    </a:cubicBezTo>
                    <a:close/>
                    <a:moveTo>
                      <a:pt x="1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99" name="Freeform 565">
                <a:extLst>
                  <a:ext uri="{FF2B5EF4-FFF2-40B4-BE49-F238E27FC236}">
                    <a16:creationId xmlns:a16="http://schemas.microsoft.com/office/drawing/2014/main" id="{7A31CE0C-7589-4EA0-917E-2D5B9E96E0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2" y="2075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0 w 5"/>
                  <a:gd name="T9" fmla="*/ 2 h 2"/>
                  <a:gd name="T10" fmla="*/ 0 w 5"/>
                  <a:gd name="T11" fmla="*/ 1 h 2"/>
                  <a:gd name="T12" fmla="*/ 0 w 5"/>
                  <a:gd name="T13" fmla="*/ 1 h 2"/>
                  <a:gd name="T14" fmla="*/ 0 w 5"/>
                  <a:gd name="T15" fmla="*/ 1 h 2"/>
                  <a:gd name="T16" fmla="*/ 0 w 5"/>
                  <a:gd name="T17" fmla="*/ 2 h 2"/>
                  <a:gd name="T18" fmla="*/ 0 w 5"/>
                  <a:gd name="T19" fmla="*/ 2 h 2"/>
                  <a:gd name="T20" fmla="*/ 0 w 5"/>
                  <a:gd name="T21" fmla="*/ 2 h 2"/>
                  <a:gd name="T22" fmla="*/ 1 w 5"/>
                  <a:gd name="T23" fmla="*/ 2 h 2"/>
                  <a:gd name="T24" fmla="*/ 1 w 5"/>
                  <a:gd name="T25" fmla="*/ 1 h 2"/>
                  <a:gd name="T26" fmla="*/ 2 w 5"/>
                  <a:gd name="T27" fmla="*/ 0 h 2"/>
                  <a:gd name="T28" fmla="*/ 2 w 5"/>
                  <a:gd name="T29" fmla="*/ 0 h 2"/>
                  <a:gd name="T30" fmla="*/ 2 w 5"/>
                  <a:gd name="T31" fmla="*/ 1 h 2"/>
                  <a:gd name="T32" fmla="*/ 2 w 5"/>
                  <a:gd name="T33" fmla="*/ 1 h 2"/>
                  <a:gd name="T34" fmla="*/ 2 w 5"/>
                  <a:gd name="T35" fmla="*/ 1 h 2"/>
                  <a:gd name="T36" fmla="*/ 2 w 5"/>
                  <a:gd name="T37" fmla="*/ 1 h 2"/>
                  <a:gd name="T38" fmla="*/ 2 w 5"/>
                  <a:gd name="T39" fmla="*/ 0 h 2"/>
                  <a:gd name="T40" fmla="*/ 2 w 5"/>
                  <a:gd name="T41" fmla="*/ 1 h 2"/>
                  <a:gd name="T42" fmla="*/ 3 w 5"/>
                  <a:gd name="T43" fmla="*/ 1 h 2"/>
                  <a:gd name="T44" fmla="*/ 3 w 5"/>
                  <a:gd name="T45" fmla="*/ 1 h 2"/>
                  <a:gd name="T46" fmla="*/ 3 w 5"/>
                  <a:gd name="T47" fmla="*/ 1 h 2"/>
                  <a:gd name="T48" fmla="*/ 4 w 5"/>
                  <a:gd name="T49" fmla="*/ 0 h 2"/>
                  <a:gd name="T50" fmla="*/ 4 w 5"/>
                  <a:gd name="T51" fmla="*/ 0 h 2"/>
                  <a:gd name="T52" fmla="*/ 4 w 5"/>
                  <a:gd name="T53" fmla="*/ 1 h 2"/>
                  <a:gd name="T54" fmla="*/ 4 w 5"/>
                  <a:gd name="T55" fmla="*/ 1 h 2"/>
                  <a:gd name="T56" fmla="*/ 4 w 5"/>
                  <a:gd name="T57" fmla="*/ 1 h 2"/>
                  <a:gd name="T58" fmla="*/ 5 w 5"/>
                  <a:gd name="T59" fmla="*/ 1 h 2"/>
                  <a:gd name="T60" fmla="*/ 5 w 5"/>
                  <a:gd name="T61" fmla="*/ 1 h 2"/>
                  <a:gd name="T62" fmla="*/ 5 w 5"/>
                  <a:gd name="T63" fmla="*/ 1 h 2"/>
                  <a:gd name="T64" fmla="*/ 5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2 w 5"/>
                  <a:gd name="T75" fmla="*/ 1 h 2"/>
                  <a:gd name="T76" fmla="*/ 2 w 5"/>
                  <a:gd name="T77" fmla="*/ 1 h 2"/>
                  <a:gd name="T78" fmla="*/ 2 w 5"/>
                  <a:gd name="T79" fmla="*/ 2 h 2"/>
                  <a:gd name="T80" fmla="*/ 2 w 5"/>
                  <a:gd name="T81" fmla="*/ 2 h 2"/>
                  <a:gd name="T82" fmla="*/ 2 w 5"/>
                  <a:gd name="T83" fmla="*/ 2 h 2"/>
                  <a:gd name="T84" fmla="*/ 1 w 5"/>
                  <a:gd name="T85" fmla="*/ 2 h 2"/>
                  <a:gd name="T86" fmla="*/ 0 w 5"/>
                  <a:gd name="T87" fmla="*/ 2 h 2"/>
                  <a:gd name="T88" fmla="*/ 0 w 5"/>
                  <a:gd name="T89" fmla="*/ 2 h 2"/>
                  <a:gd name="T90" fmla="*/ 0 w 5"/>
                  <a:gd name="T91" fmla="*/ 2 h 2"/>
                  <a:gd name="T92" fmla="*/ 0 w 5"/>
                  <a:gd name="T93" fmla="*/ 1 h 2"/>
                  <a:gd name="T94" fmla="*/ 0 w 5"/>
                  <a:gd name="T95" fmla="*/ 2 h 2"/>
                  <a:gd name="T96" fmla="*/ 0 w 5"/>
                  <a:gd name="T97" fmla="*/ 2 h 2"/>
                  <a:gd name="T98" fmla="*/ 0 w 5"/>
                  <a:gd name="T9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0" name="Freeform 566">
                <a:extLst>
                  <a:ext uri="{FF2B5EF4-FFF2-40B4-BE49-F238E27FC236}">
                    <a16:creationId xmlns:a16="http://schemas.microsoft.com/office/drawing/2014/main" id="{11207F4D-28DF-44E8-ABFD-6AAC04A00B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3" y="2075"/>
                <a:ext cx="18" cy="4"/>
              </a:xfrm>
              <a:custGeom>
                <a:avLst/>
                <a:gdLst>
                  <a:gd name="T0" fmla="*/ 1 w 11"/>
                  <a:gd name="T1" fmla="*/ 2 h 2"/>
                  <a:gd name="T2" fmla="*/ 0 w 11"/>
                  <a:gd name="T3" fmla="*/ 2 h 2"/>
                  <a:gd name="T4" fmla="*/ 0 w 11"/>
                  <a:gd name="T5" fmla="*/ 1 h 2"/>
                  <a:gd name="T6" fmla="*/ 1 w 11"/>
                  <a:gd name="T7" fmla="*/ 0 h 2"/>
                  <a:gd name="T8" fmla="*/ 1 w 11"/>
                  <a:gd name="T9" fmla="*/ 0 h 2"/>
                  <a:gd name="T10" fmla="*/ 1 w 11"/>
                  <a:gd name="T11" fmla="*/ 0 h 2"/>
                  <a:gd name="T12" fmla="*/ 1 w 11"/>
                  <a:gd name="T13" fmla="*/ 1 h 2"/>
                  <a:gd name="T14" fmla="*/ 2 w 11"/>
                  <a:gd name="T15" fmla="*/ 1 h 2"/>
                  <a:gd name="T16" fmla="*/ 3 w 11"/>
                  <a:gd name="T17" fmla="*/ 0 h 2"/>
                  <a:gd name="T18" fmla="*/ 3 w 11"/>
                  <a:gd name="T19" fmla="*/ 1 h 2"/>
                  <a:gd name="T20" fmla="*/ 4 w 11"/>
                  <a:gd name="T21" fmla="*/ 0 h 2"/>
                  <a:gd name="T22" fmla="*/ 4 w 11"/>
                  <a:gd name="T23" fmla="*/ 1 h 2"/>
                  <a:gd name="T24" fmla="*/ 5 w 11"/>
                  <a:gd name="T25" fmla="*/ 0 h 2"/>
                  <a:gd name="T26" fmla="*/ 5 w 11"/>
                  <a:gd name="T27" fmla="*/ 0 h 2"/>
                  <a:gd name="T28" fmla="*/ 6 w 11"/>
                  <a:gd name="T29" fmla="*/ 0 h 2"/>
                  <a:gd name="T30" fmla="*/ 7 w 11"/>
                  <a:gd name="T31" fmla="*/ 0 h 2"/>
                  <a:gd name="T32" fmla="*/ 7 w 11"/>
                  <a:gd name="T33" fmla="*/ 0 h 2"/>
                  <a:gd name="T34" fmla="*/ 9 w 11"/>
                  <a:gd name="T35" fmla="*/ 0 h 2"/>
                  <a:gd name="T36" fmla="*/ 9 w 11"/>
                  <a:gd name="T37" fmla="*/ 0 h 2"/>
                  <a:gd name="T38" fmla="*/ 10 w 11"/>
                  <a:gd name="T39" fmla="*/ 1 h 2"/>
                  <a:gd name="T40" fmla="*/ 10 w 11"/>
                  <a:gd name="T41" fmla="*/ 0 h 2"/>
                  <a:gd name="T42" fmla="*/ 11 w 11"/>
                  <a:gd name="T43" fmla="*/ 0 h 2"/>
                  <a:gd name="T44" fmla="*/ 10 w 11"/>
                  <a:gd name="T45" fmla="*/ 0 h 2"/>
                  <a:gd name="T46" fmla="*/ 10 w 11"/>
                  <a:gd name="T47" fmla="*/ 1 h 2"/>
                  <a:gd name="T48" fmla="*/ 9 w 11"/>
                  <a:gd name="T49" fmla="*/ 0 h 2"/>
                  <a:gd name="T50" fmla="*/ 8 w 11"/>
                  <a:gd name="T51" fmla="*/ 0 h 2"/>
                  <a:gd name="T52" fmla="*/ 7 w 11"/>
                  <a:gd name="T53" fmla="*/ 0 h 2"/>
                  <a:gd name="T54" fmla="*/ 7 w 11"/>
                  <a:gd name="T55" fmla="*/ 0 h 2"/>
                  <a:gd name="T56" fmla="*/ 5 w 11"/>
                  <a:gd name="T57" fmla="*/ 0 h 2"/>
                  <a:gd name="T58" fmla="*/ 5 w 11"/>
                  <a:gd name="T59" fmla="*/ 0 h 2"/>
                  <a:gd name="T60" fmla="*/ 4 w 11"/>
                  <a:gd name="T61" fmla="*/ 1 h 2"/>
                  <a:gd name="T62" fmla="*/ 4 w 11"/>
                  <a:gd name="T63" fmla="*/ 1 h 2"/>
                  <a:gd name="T64" fmla="*/ 3 w 11"/>
                  <a:gd name="T65" fmla="*/ 1 h 2"/>
                  <a:gd name="T66" fmla="*/ 3 w 11"/>
                  <a:gd name="T67" fmla="*/ 1 h 2"/>
                  <a:gd name="T68" fmla="*/ 2 w 11"/>
                  <a:gd name="T69" fmla="*/ 1 h 2"/>
                  <a:gd name="T70" fmla="*/ 1 w 11"/>
                  <a:gd name="T71" fmla="*/ 1 h 2"/>
                  <a:gd name="T72" fmla="*/ 0 w 11"/>
                  <a:gd name="T73" fmla="*/ 1 h 2"/>
                  <a:gd name="T74" fmla="*/ 1 w 11"/>
                  <a:gd name="T75" fmla="*/ 1 h 2"/>
                  <a:gd name="T76" fmla="*/ 1 w 11"/>
                  <a:gd name="T77" fmla="*/ 1 h 2"/>
                  <a:gd name="T78" fmla="*/ 1 w 11"/>
                  <a:gd name="T7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1" name="Freeform 567">
                <a:extLst>
                  <a:ext uri="{FF2B5EF4-FFF2-40B4-BE49-F238E27FC236}">
                    <a16:creationId xmlns:a16="http://schemas.microsoft.com/office/drawing/2014/main" id="{E98D220A-772A-4ACD-8AC1-DD32052AF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2" y="2084"/>
                <a:ext cx="9" cy="3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  <a:gd name="T16" fmla="*/ 0 w 5"/>
                  <a:gd name="T17" fmla="*/ 1 h 2"/>
                  <a:gd name="T18" fmla="*/ 1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1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1 h 2"/>
                  <a:gd name="T32" fmla="*/ 2 w 5"/>
                  <a:gd name="T33" fmla="*/ 0 h 2"/>
                  <a:gd name="T34" fmla="*/ 2 w 5"/>
                  <a:gd name="T35" fmla="*/ 0 h 2"/>
                  <a:gd name="T36" fmla="*/ 2 w 5"/>
                  <a:gd name="T37" fmla="*/ 1 h 2"/>
                  <a:gd name="T38" fmla="*/ 1 w 5"/>
                  <a:gd name="T39" fmla="*/ 1 h 2"/>
                  <a:gd name="T40" fmla="*/ 2 w 5"/>
                  <a:gd name="T41" fmla="*/ 1 h 2"/>
                  <a:gd name="T42" fmla="*/ 3 w 5"/>
                  <a:gd name="T43" fmla="*/ 0 h 2"/>
                  <a:gd name="T44" fmla="*/ 3 w 5"/>
                  <a:gd name="T45" fmla="*/ 0 h 2"/>
                  <a:gd name="T46" fmla="*/ 3 w 5"/>
                  <a:gd name="T47" fmla="*/ 0 h 2"/>
                  <a:gd name="T48" fmla="*/ 3 w 5"/>
                  <a:gd name="T49" fmla="*/ 0 h 2"/>
                  <a:gd name="T50" fmla="*/ 3 w 5"/>
                  <a:gd name="T51" fmla="*/ 0 h 2"/>
                  <a:gd name="T52" fmla="*/ 3 w 5"/>
                  <a:gd name="T53" fmla="*/ 1 h 2"/>
                  <a:gd name="T54" fmla="*/ 3 w 5"/>
                  <a:gd name="T55" fmla="*/ 1 h 2"/>
                  <a:gd name="T56" fmla="*/ 3 w 5"/>
                  <a:gd name="T57" fmla="*/ 1 h 2"/>
                  <a:gd name="T58" fmla="*/ 3 w 5"/>
                  <a:gd name="T59" fmla="*/ 1 h 2"/>
                  <a:gd name="T60" fmla="*/ 4 w 5"/>
                  <a:gd name="T61" fmla="*/ 0 h 2"/>
                  <a:gd name="T62" fmla="*/ 4 w 5"/>
                  <a:gd name="T63" fmla="*/ 0 h 2"/>
                  <a:gd name="T64" fmla="*/ 4 w 5"/>
                  <a:gd name="T65" fmla="*/ 0 h 2"/>
                  <a:gd name="T66" fmla="*/ 4 w 5"/>
                  <a:gd name="T67" fmla="*/ 0 h 2"/>
                  <a:gd name="T68" fmla="*/ 4 w 5"/>
                  <a:gd name="T69" fmla="*/ 0 h 2"/>
                  <a:gd name="T70" fmla="*/ 4 w 5"/>
                  <a:gd name="T71" fmla="*/ 0 h 2"/>
                  <a:gd name="T72" fmla="*/ 4 w 5"/>
                  <a:gd name="T73" fmla="*/ 0 h 2"/>
                  <a:gd name="T74" fmla="*/ 5 w 5"/>
                  <a:gd name="T75" fmla="*/ 0 h 2"/>
                  <a:gd name="T76" fmla="*/ 5 w 5"/>
                  <a:gd name="T77" fmla="*/ 0 h 2"/>
                  <a:gd name="T78" fmla="*/ 4 w 5"/>
                  <a:gd name="T79" fmla="*/ 1 h 2"/>
                  <a:gd name="T80" fmla="*/ 4 w 5"/>
                  <a:gd name="T81" fmla="*/ 1 h 2"/>
                  <a:gd name="T82" fmla="*/ 4 w 5"/>
                  <a:gd name="T83" fmla="*/ 0 h 2"/>
                  <a:gd name="T84" fmla="*/ 3 w 5"/>
                  <a:gd name="T85" fmla="*/ 1 h 2"/>
                  <a:gd name="T86" fmla="*/ 3 w 5"/>
                  <a:gd name="T87" fmla="*/ 1 h 2"/>
                  <a:gd name="T88" fmla="*/ 3 w 5"/>
                  <a:gd name="T89" fmla="*/ 1 h 2"/>
                  <a:gd name="T90" fmla="*/ 3 w 5"/>
                  <a:gd name="T91" fmla="*/ 1 h 2"/>
                  <a:gd name="T92" fmla="*/ 3 w 5"/>
                  <a:gd name="T93" fmla="*/ 1 h 2"/>
                  <a:gd name="T94" fmla="*/ 2 w 5"/>
                  <a:gd name="T95" fmla="*/ 1 h 2"/>
                  <a:gd name="T96" fmla="*/ 1 w 5"/>
                  <a:gd name="T97" fmla="*/ 1 h 2"/>
                  <a:gd name="T98" fmla="*/ 1 w 5"/>
                  <a:gd name="T99" fmla="*/ 2 h 2"/>
                  <a:gd name="T100" fmla="*/ 0 w 5"/>
                  <a:gd name="T101" fmla="*/ 2 h 2"/>
                  <a:gd name="T102" fmla="*/ 2 w 5"/>
                  <a:gd name="T103" fmla="*/ 0 h 2"/>
                  <a:gd name="T104" fmla="*/ 1 w 5"/>
                  <a:gd name="T105" fmla="*/ 1 h 2"/>
                  <a:gd name="T106" fmla="*/ 1 w 5"/>
                  <a:gd name="T107" fmla="*/ 1 h 2"/>
                  <a:gd name="T108" fmla="*/ 2 w 5"/>
                  <a:gd name="T10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2"/>
                    </a:lnTo>
                    <a:close/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2" name="Freeform 568">
                <a:extLst>
                  <a:ext uri="{FF2B5EF4-FFF2-40B4-BE49-F238E27FC236}">
                    <a16:creationId xmlns:a16="http://schemas.microsoft.com/office/drawing/2014/main" id="{9ED1D561-9F80-468E-8AF7-3E795650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082"/>
                <a:ext cx="17" cy="3"/>
              </a:xfrm>
              <a:custGeom>
                <a:avLst/>
                <a:gdLst>
                  <a:gd name="T0" fmla="*/ 2 w 10"/>
                  <a:gd name="T1" fmla="*/ 2 h 2"/>
                  <a:gd name="T2" fmla="*/ 2 w 10"/>
                  <a:gd name="T3" fmla="*/ 2 h 2"/>
                  <a:gd name="T4" fmla="*/ 1 w 10"/>
                  <a:gd name="T5" fmla="*/ 2 h 2"/>
                  <a:gd name="T6" fmla="*/ 1 w 10"/>
                  <a:gd name="T7" fmla="*/ 1 h 2"/>
                  <a:gd name="T8" fmla="*/ 1 w 10"/>
                  <a:gd name="T9" fmla="*/ 1 h 2"/>
                  <a:gd name="T10" fmla="*/ 0 w 10"/>
                  <a:gd name="T11" fmla="*/ 1 h 2"/>
                  <a:gd name="T12" fmla="*/ 1 w 10"/>
                  <a:gd name="T13" fmla="*/ 1 h 2"/>
                  <a:gd name="T14" fmla="*/ 1 w 10"/>
                  <a:gd name="T15" fmla="*/ 1 h 2"/>
                  <a:gd name="T16" fmla="*/ 1 w 10"/>
                  <a:gd name="T17" fmla="*/ 1 h 2"/>
                  <a:gd name="T18" fmla="*/ 2 w 10"/>
                  <a:gd name="T19" fmla="*/ 1 h 2"/>
                  <a:gd name="T20" fmla="*/ 2 w 10"/>
                  <a:gd name="T21" fmla="*/ 2 h 2"/>
                  <a:gd name="T22" fmla="*/ 3 w 10"/>
                  <a:gd name="T23" fmla="*/ 1 h 2"/>
                  <a:gd name="T24" fmla="*/ 3 w 10"/>
                  <a:gd name="T25" fmla="*/ 0 h 2"/>
                  <a:gd name="T26" fmla="*/ 3 w 10"/>
                  <a:gd name="T27" fmla="*/ 1 h 2"/>
                  <a:gd name="T28" fmla="*/ 3 w 10"/>
                  <a:gd name="T29" fmla="*/ 1 h 2"/>
                  <a:gd name="T30" fmla="*/ 5 w 10"/>
                  <a:gd name="T31" fmla="*/ 0 h 2"/>
                  <a:gd name="T32" fmla="*/ 5 w 10"/>
                  <a:gd name="T33" fmla="*/ 0 h 2"/>
                  <a:gd name="T34" fmla="*/ 5 w 10"/>
                  <a:gd name="T35" fmla="*/ 1 h 2"/>
                  <a:gd name="T36" fmla="*/ 5 w 10"/>
                  <a:gd name="T37" fmla="*/ 1 h 2"/>
                  <a:gd name="T38" fmla="*/ 6 w 10"/>
                  <a:gd name="T39" fmla="*/ 0 h 2"/>
                  <a:gd name="T40" fmla="*/ 6 w 10"/>
                  <a:gd name="T41" fmla="*/ 0 h 2"/>
                  <a:gd name="T42" fmla="*/ 6 w 10"/>
                  <a:gd name="T43" fmla="*/ 0 h 2"/>
                  <a:gd name="T44" fmla="*/ 6 w 10"/>
                  <a:gd name="T45" fmla="*/ 1 h 2"/>
                  <a:gd name="T46" fmla="*/ 7 w 10"/>
                  <a:gd name="T47" fmla="*/ 1 h 2"/>
                  <a:gd name="T48" fmla="*/ 7 w 10"/>
                  <a:gd name="T49" fmla="*/ 1 h 2"/>
                  <a:gd name="T50" fmla="*/ 8 w 10"/>
                  <a:gd name="T51" fmla="*/ 1 h 2"/>
                  <a:gd name="T52" fmla="*/ 8 w 10"/>
                  <a:gd name="T53" fmla="*/ 1 h 2"/>
                  <a:gd name="T54" fmla="*/ 8 w 10"/>
                  <a:gd name="T55" fmla="*/ 1 h 2"/>
                  <a:gd name="T56" fmla="*/ 9 w 10"/>
                  <a:gd name="T57" fmla="*/ 1 h 2"/>
                  <a:gd name="T58" fmla="*/ 9 w 10"/>
                  <a:gd name="T59" fmla="*/ 1 h 2"/>
                  <a:gd name="T60" fmla="*/ 10 w 10"/>
                  <a:gd name="T61" fmla="*/ 1 h 2"/>
                  <a:gd name="T62" fmla="*/ 10 w 10"/>
                  <a:gd name="T63" fmla="*/ 1 h 2"/>
                  <a:gd name="T64" fmla="*/ 10 w 10"/>
                  <a:gd name="T65" fmla="*/ 1 h 2"/>
                  <a:gd name="T66" fmla="*/ 9 w 10"/>
                  <a:gd name="T67" fmla="*/ 1 h 2"/>
                  <a:gd name="T68" fmla="*/ 9 w 10"/>
                  <a:gd name="T69" fmla="*/ 1 h 2"/>
                  <a:gd name="T70" fmla="*/ 8 w 10"/>
                  <a:gd name="T71" fmla="*/ 1 h 2"/>
                  <a:gd name="T72" fmla="*/ 8 w 10"/>
                  <a:gd name="T73" fmla="*/ 1 h 2"/>
                  <a:gd name="T74" fmla="*/ 8 w 10"/>
                  <a:gd name="T75" fmla="*/ 1 h 2"/>
                  <a:gd name="T76" fmla="*/ 7 w 10"/>
                  <a:gd name="T77" fmla="*/ 1 h 2"/>
                  <a:gd name="T78" fmla="*/ 7 w 10"/>
                  <a:gd name="T79" fmla="*/ 1 h 2"/>
                  <a:gd name="T80" fmla="*/ 6 w 10"/>
                  <a:gd name="T81" fmla="*/ 1 h 2"/>
                  <a:gd name="T82" fmla="*/ 6 w 10"/>
                  <a:gd name="T83" fmla="*/ 1 h 2"/>
                  <a:gd name="T84" fmla="*/ 5 w 10"/>
                  <a:gd name="T85" fmla="*/ 2 h 2"/>
                  <a:gd name="T86" fmla="*/ 5 w 10"/>
                  <a:gd name="T87" fmla="*/ 1 h 2"/>
                  <a:gd name="T88" fmla="*/ 5 w 10"/>
                  <a:gd name="T89" fmla="*/ 1 h 2"/>
                  <a:gd name="T90" fmla="*/ 5 w 10"/>
                  <a:gd name="T91" fmla="*/ 1 h 2"/>
                  <a:gd name="T92" fmla="*/ 3 w 10"/>
                  <a:gd name="T93" fmla="*/ 2 h 2"/>
                  <a:gd name="T94" fmla="*/ 3 w 10"/>
                  <a:gd name="T95" fmla="*/ 2 h 2"/>
                  <a:gd name="T96" fmla="*/ 3 w 10"/>
                  <a:gd name="T97" fmla="*/ 2 h 2"/>
                  <a:gd name="T98" fmla="*/ 3 w 10"/>
                  <a:gd name="T99" fmla="*/ 1 h 2"/>
                  <a:gd name="T100" fmla="*/ 2 w 10"/>
                  <a:gd name="T10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3" name="Freeform 569">
                <a:extLst>
                  <a:ext uri="{FF2B5EF4-FFF2-40B4-BE49-F238E27FC236}">
                    <a16:creationId xmlns:a16="http://schemas.microsoft.com/office/drawing/2014/main" id="{86C9DEC3-5495-4579-909E-477A2B32BE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2" y="2087"/>
                <a:ext cx="28" cy="5"/>
              </a:xfrm>
              <a:custGeom>
                <a:avLst/>
                <a:gdLst>
                  <a:gd name="T0" fmla="*/ 0 w 16"/>
                  <a:gd name="T1" fmla="*/ 3 h 3"/>
                  <a:gd name="T2" fmla="*/ 1 w 16"/>
                  <a:gd name="T3" fmla="*/ 2 h 3"/>
                  <a:gd name="T4" fmla="*/ 4 w 16"/>
                  <a:gd name="T5" fmla="*/ 2 h 3"/>
                  <a:gd name="T6" fmla="*/ 4 w 16"/>
                  <a:gd name="T7" fmla="*/ 1 h 3"/>
                  <a:gd name="T8" fmla="*/ 5 w 16"/>
                  <a:gd name="T9" fmla="*/ 2 h 3"/>
                  <a:gd name="T10" fmla="*/ 6 w 16"/>
                  <a:gd name="T11" fmla="*/ 2 h 3"/>
                  <a:gd name="T12" fmla="*/ 6 w 16"/>
                  <a:gd name="T13" fmla="*/ 1 h 3"/>
                  <a:gd name="T14" fmla="*/ 6 w 16"/>
                  <a:gd name="T15" fmla="*/ 2 h 3"/>
                  <a:gd name="T16" fmla="*/ 8 w 16"/>
                  <a:gd name="T17" fmla="*/ 2 h 3"/>
                  <a:gd name="T18" fmla="*/ 8 w 16"/>
                  <a:gd name="T19" fmla="*/ 2 h 3"/>
                  <a:gd name="T20" fmla="*/ 9 w 16"/>
                  <a:gd name="T21" fmla="*/ 1 h 3"/>
                  <a:gd name="T22" fmla="*/ 9 w 16"/>
                  <a:gd name="T23" fmla="*/ 2 h 3"/>
                  <a:gd name="T24" fmla="*/ 9 w 16"/>
                  <a:gd name="T25" fmla="*/ 2 h 3"/>
                  <a:gd name="T26" fmla="*/ 9 w 16"/>
                  <a:gd name="T27" fmla="*/ 1 h 3"/>
                  <a:gd name="T28" fmla="*/ 9 w 16"/>
                  <a:gd name="T29" fmla="*/ 1 h 3"/>
                  <a:gd name="T30" fmla="*/ 9 w 16"/>
                  <a:gd name="T31" fmla="*/ 1 h 3"/>
                  <a:gd name="T32" fmla="*/ 10 w 16"/>
                  <a:gd name="T33" fmla="*/ 1 h 3"/>
                  <a:gd name="T34" fmla="*/ 11 w 16"/>
                  <a:gd name="T35" fmla="*/ 1 h 3"/>
                  <a:gd name="T36" fmla="*/ 11 w 16"/>
                  <a:gd name="T37" fmla="*/ 0 h 3"/>
                  <a:gd name="T38" fmla="*/ 11 w 16"/>
                  <a:gd name="T39" fmla="*/ 1 h 3"/>
                  <a:gd name="T40" fmla="*/ 11 w 16"/>
                  <a:gd name="T41" fmla="*/ 1 h 3"/>
                  <a:gd name="T42" fmla="*/ 12 w 16"/>
                  <a:gd name="T43" fmla="*/ 1 h 3"/>
                  <a:gd name="T44" fmla="*/ 14 w 16"/>
                  <a:gd name="T45" fmla="*/ 1 h 3"/>
                  <a:gd name="T46" fmla="*/ 15 w 16"/>
                  <a:gd name="T47" fmla="*/ 0 h 3"/>
                  <a:gd name="T48" fmla="*/ 16 w 16"/>
                  <a:gd name="T49" fmla="*/ 1 h 3"/>
                  <a:gd name="T50" fmla="*/ 16 w 16"/>
                  <a:gd name="T51" fmla="*/ 1 h 3"/>
                  <a:gd name="T52" fmla="*/ 14 w 16"/>
                  <a:gd name="T53" fmla="*/ 1 h 3"/>
                  <a:gd name="T54" fmla="*/ 11 w 16"/>
                  <a:gd name="T55" fmla="*/ 1 h 3"/>
                  <a:gd name="T56" fmla="*/ 11 w 16"/>
                  <a:gd name="T57" fmla="*/ 1 h 3"/>
                  <a:gd name="T58" fmla="*/ 9 w 16"/>
                  <a:gd name="T59" fmla="*/ 2 h 3"/>
                  <a:gd name="T60" fmla="*/ 9 w 16"/>
                  <a:gd name="T61" fmla="*/ 2 h 3"/>
                  <a:gd name="T62" fmla="*/ 8 w 16"/>
                  <a:gd name="T63" fmla="*/ 2 h 3"/>
                  <a:gd name="T64" fmla="*/ 6 w 16"/>
                  <a:gd name="T65" fmla="*/ 2 h 3"/>
                  <a:gd name="T66" fmla="*/ 4 w 16"/>
                  <a:gd name="T67" fmla="*/ 2 h 3"/>
                  <a:gd name="T68" fmla="*/ 4 w 16"/>
                  <a:gd name="T69" fmla="*/ 2 h 3"/>
                  <a:gd name="T70" fmla="*/ 1 w 16"/>
                  <a:gd name="T71" fmla="*/ 2 h 3"/>
                  <a:gd name="T72" fmla="*/ 1 w 16"/>
                  <a:gd name="T73" fmla="*/ 2 h 3"/>
                  <a:gd name="T74" fmla="*/ 1 w 16"/>
                  <a:gd name="T75" fmla="*/ 2 h 3"/>
                  <a:gd name="T76" fmla="*/ 1 w 16"/>
                  <a:gd name="T77" fmla="*/ 3 h 3"/>
                  <a:gd name="T78" fmla="*/ 8 w 16"/>
                  <a:gd name="T79" fmla="*/ 1 h 3"/>
                  <a:gd name="T80" fmla="*/ 8 w 16"/>
                  <a:gd name="T81" fmla="*/ 2 h 3"/>
                  <a:gd name="T82" fmla="*/ 9 w 16"/>
                  <a:gd name="T83" fmla="*/ 2 h 3"/>
                  <a:gd name="T84" fmla="*/ 8 w 16"/>
                  <a:gd name="T85" fmla="*/ 1 h 3"/>
                  <a:gd name="T86" fmla="*/ 6 w 16"/>
                  <a:gd name="T8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4" y="1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lnTo>
                      <a:pt x="0" y="3"/>
                    </a:ln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4" name="Freeform 570">
                <a:extLst>
                  <a:ext uri="{FF2B5EF4-FFF2-40B4-BE49-F238E27FC236}">
                    <a16:creationId xmlns:a16="http://schemas.microsoft.com/office/drawing/2014/main" id="{EFC5B0C8-2183-41CA-AE65-C54E4740C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096"/>
                <a:ext cx="29" cy="3"/>
              </a:xfrm>
              <a:custGeom>
                <a:avLst/>
                <a:gdLst>
                  <a:gd name="T0" fmla="*/ 8 w 17"/>
                  <a:gd name="T1" fmla="*/ 2 h 2"/>
                  <a:gd name="T2" fmla="*/ 7 w 17"/>
                  <a:gd name="T3" fmla="*/ 1 h 2"/>
                  <a:gd name="T4" fmla="*/ 7 w 17"/>
                  <a:gd name="T5" fmla="*/ 1 h 2"/>
                  <a:gd name="T6" fmla="*/ 3 w 17"/>
                  <a:gd name="T7" fmla="*/ 1 h 2"/>
                  <a:gd name="T8" fmla="*/ 2 w 17"/>
                  <a:gd name="T9" fmla="*/ 2 h 2"/>
                  <a:gd name="T10" fmla="*/ 1 w 17"/>
                  <a:gd name="T11" fmla="*/ 1 h 2"/>
                  <a:gd name="T12" fmla="*/ 1 w 17"/>
                  <a:gd name="T13" fmla="*/ 2 h 2"/>
                  <a:gd name="T14" fmla="*/ 0 w 17"/>
                  <a:gd name="T15" fmla="*/ 2 h 2"/>
                  <a:gd name="T16" fmla="*/ 0 w 17"/>
                  <a:gd name="T17" fmla="*/ 2 h 2"/>
                  <a:gd name="T18" fmla="*/ 0 w 17"/>
                  <a:gd name="T19" fmla="*/ 1 h 2"/>
                  <a:gd name="T20" fmla="*/ 0 w 17"/>
                  <a:gd name="T21" fmla="*/ 1 h 2"/>
                  <a:gd name="T22" fmla="*/ 1 w 17"/>
                  <a:gd name="T23" fmla="*/ 2 h 2"/>
                  <a:gd name="T24" fmla="*/ 1 w 17"/>
                  <a:gd name="T25" fmla="*/ 1 h 2"/>
                  <a:gd name="T26" fmla="*/ 2 w 17"/>
                  <a:gd name="T27" fmla="*/ 2 h 2"/>
                  <a:gd name="T28" fmla="*/ 3 w 17"/>
                  <a:gd name="T29" fmla="*/ 1 h 2"/>
                  <a:gd name="T30" fmla="*/ 7 w 17"/>
                  <a:gd name="T31" fmla="*/ 1 h 2"/>
                  <a:gd name="T32" fmla="*/ 8 w 17"/>
                  <a:gd name="T33" fmla="*/ 1 h 2"/>
                  <a:gd name="T34" fmla="*/ 9 w 17"/>
                  <a:gd name="T35" fmla="*/ 2 h 2"/>
                  <a:gd name="T36" fmla="*/ 9 w 17"/>
                  <a:gd name="T37" fmla="*/ 1 h 2"/>
                  <a:gd name="T38" fmla="*/ 11 w 17"/>
                  <a:gd name="T39" fmla="*/ 1 h 2"/>
                  <a:gd name="T40" fmla="*/ 11 w 17"/>
                  <a:gd name="T41" fmla="*/ 1 h 2"/>
                  <a:gd name="T42" fmla="*/ 12 w 17"/>
                  <a:gd name="T43" fmla="*/ 1 h 2"/>
                  <a:gd name="T44" fmla="*/ 14 w 17"/>
                  <a:gd name="T45" fmla="*/ 1 h 2"/>
                  <a:gd name="T46" fmla="*/ 17 w 17"/>
                  <a:gd name="T47" fmla="*/ 0 h 2"/>
                  <a:gd name="T48" fmla="*/ 14 w 17"/>
                  <a:gd name="T49" fmla="*/ 1 h 2"/>
                  <a:gd name="T50" fmla="*/ 13 w 17"/>
                  <a:gd name="T51" fmla="*/ 2 h 2"/>
                  <a:gd name="T52" fmla="*/ 12 w 17"/>
                  <a:gd name="T53" fmla="*/ 1 h 2"/>
                  <a:gd name="T54" fmla="*/ 11 w 17"/>
                  <a:gd name="T55" fmla="*/ 2 h 2"/>
                  <a:gd name="T56" fmla="*/ 11 w 17"/>
                  <a:gd name="T57" fmla="*/ 1 h 2"/>
                  <a:gd name="T58" fmla="*/ 9 w 17"/>
                  <a:gd name="T59" fmla="*/ 2 h 2"/>
                  <a:gd name="T60" fmla="*/ 9 w 17"/>
                  <a:gd name="T61" fmla="*/ 1 h 2"/>
                  <a:gd name="T62" fmla="*/ 9 w 17"/>
                  <a:gd name="T6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2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3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5" name="Freeform 571">
                <a:extLst>
                  <a:ext uri="{FF2B5EF4-FFF2-40B4-BE49-F238E27FC236}">
                    <a16:creationId xmlns:a16="http://schemas.microsoft.com/office/drawing/2014/main" id="{5013A235-CB00-4293-8E27-E33158B8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084"/>
                <a:ext cx="31" cy="27"/>
              </a:xfrm>
              <a:custGeom>
                <a:avLst/>
                <a:gdLst>
                  <a:gd name="T0" fmla="*/ 7 w 18"/>
                  <a:gd name="T1" fmla="*/ 16 h 16"/>
                  <a:gd name="T2" fmla="*/ 4 w 18"/>
                  <a:gd name="T3" fmla="*/ 16 h 16"/>
                  <a:gd name="T4" fmla="*/ 0 w 18"/>
                  <a:gd name="T5" fmla="*/ 13 h 16"/>
                  <a:gd name="T6" fmla="*/ 2 w 18"/>
                  <a:gd name="T7" fmla="*/ 12 h 16"/>
                  <a:gd name="T8" fmla="*/ 2 w 18"/>
                  <a:gd name="T9" fmla="*/ 11 h 16"/>
                  <a:gd name="T10" fmla="*/ 4 w 18"/>
                  <a:gd name="T11" fmla="*/ 9 h 16"/>
                  <a:gd name="T12" fmla="*/ 14 w 18"/>
                  <a:gd name="T13" fmla="*/ 0 h 16"/>
                  <a:gd name="T14" fmla="*/ 14 w 18"/>
                  <a:gd name="T15" fmla="*/ 0 h 16"/>
                  <a:gd name="T16" fmla="*/ 18 w 18"/>
                  <a:gd name="T17" fmla="*/ 6 h 16"/>
                  <a:gd name="T18" fmla="*/ 15 w 18"/>
                  <a:gd name="T19" fmla="*/ 13 h 16"/>
                  <a:gd name="T20" fmla="*/ 12 w 18"/>
                  <a:gd name="T21" fmla="*/ 15 h 16"/>
                  <a:gd name="T22" fmla="*/ 10 w 18"/>
                  <a:gd name="T23" fmla="*/ 16 h 16"/>
                  <a:gd name="T24" fmla="*/ 7 w 18"/>
                  <a:gd name="T2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6">
                    <a:moveTo>
                      <a:pt x="7" y="16"/>
                    </a:moveTo>
                    <a:cubicBezTo>
                      <a:pt x="6" y="16"/>
                      <a:pt x="5" y="16"/>
                      <a:pt x="4" y="16"/>
                    </a:cubicBezTo>
                    <a:cubicBezTo>
                      <a:pt x="4" y="16"/>
                      <a:pt x="0" y="15"/>
                      <a:pt x="0" y="13"/>
                    </a:cubicBezTo>
                    <a:cubicBezTo>
                      <a:pt x="0" y="13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10"/>
                      <a:pt x="4" y="9"/>
                    </a:cubicBezTo>
                    <a:cubicBezTo>
                      <a:pt x="8" y="5"/>
                      <a:pt x="11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1"/>
                      <a:pt x="18" y="4"/>
                      <a:pt x="18" y="6"/>
                    </a:cubicBezTo>
                    <a:cubicBezTo>
                      <a:pt x="18" y="9"/>
                      <a:pt x="16" y="12"/>
                      <a:pt x="15" y="13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1" y="15"/>
                      <a:pt x="10" y="16"/>
                      <a:pt x="10" y="16"/>
                    </a:cubicBezTo>
                    <a:cubicBezTo>
                      <a:pt x="9" y="16"/>
                      <a:pt x="8" y="16"/>
                      <a:pt x="7" y="16"/>
                    </a:cubicBezTo>
                    <a:close/>
                  </a:path>
                </a:pathLst>
              </a:custGeom>
              <a:solidFill>
                <a:srgbClr val="682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6" name="Freeform 572">
                <a:extLst>
                  <a:ext uri="{FF2B5EF4-FFF2-40B4-BE49-F238E27FC236}">
                    <a16:creationId xmlns:a16="http://schemas.microsoft.com/office/drawing/2014/main" id="{CA9794EE-D836-4CA2-9FE2-881EE680F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090"/>
                <a:ext cx="19" cy="16"/>
              </a:xfrm>
              <a:custGeom>
                <a:avLst/>
                <a:gdLst>
                  <a:gd name="T0" fmla="*/ 3 w 11"/>
                  <a:gd name="T1" fmla="*/ 9 h 9"/>
                  <a:gd name="T2" fmla="*/ 2 w 11"/>
                  <a:gd name="T3" fmla="*/ 8 h 9"/>
                  <a:gd name="T4" fmla="*/ 0 w 11"/>
                  <a:gd name="T5" fmla="*/ 6 h 9"/>
                  <a:gd name="T6" fmla="*/ 0 w 11"/>
                  <a:gd name="T7" fmla="*/ 1 h 9"/>
                  <a:gd name="T8" fmla="*/ 0 w 11"/>
                  <a:gd name="T9" fmla="*/ 1 h 9"/>
                  <a:gd name="T10" fmla="*/ 0 w 11"/>
                  <a:gd name="T11" fmla="*/ 1 h 9"/>
                  <a:gd name="T12" fmla="*/ 7 w 11"/>
                  <a:gd name="T13" fmla="*/ 1 h 9"/>
                  <a:gd name="T14" fmla="*/ 11 w 11"/>
                  <a:gd name="T15" fmla="*/ 1 h 9"/>
                  <a:gd name="T16" fmla="*/ 11 w 11"/>
                  <a:gd name="T17" fmla="*/ 1 h 9"/>
                  <a:gd name="T18" fmla="*/ 11 w 11"/>
                  <a:gd name="T19" fmla="*/ 1 h 9"/>
                  <a:gd name="T20" fmla="*/ 10 w 11"/>
                  <a:gd name="T21" fmla="*/ 3 h 9"/>
                  <a:gd name="T22" fmla="*/ 10 w 11"/>
                  <a:gd name="T23" fmla="*/ 3 h 9"/>
                  <a:gd name="T24" fmla="*/ 4 w 11"/>
                  <a:gd name="T25" fmla="*/ 8 h 9"/>
                  <a:gd name="T26" fmla="*/ 4 w 11"/>
                  <a:gd name="T27" fmla="*/ 8 h 9"/>
                  <a:gd name="T28" fmla="*/ 3 w 11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9">
                    <a:moveTo>
                      <a:pt x="3" y="9"/>
                    </a:moveTo>
                    <a:cubicBezTo>
                      <a:pt x="2" y="9"/>
                      <a:pt x="2" y="9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5" y="0"/>
                      <a:pt x="7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5"/>
                      <a:pt x="6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D89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7" name="Freeform 573">
                <a:extLst>
                  <a:ext uri="{FF2B5EF4-FFF2-40B4-BE49-F238E27FC236}">
                    <a16:creationId xmlns:a16="http://schemas.microsoft.com/office/drawing/2014/main" id="{D5363BBD-13E6-4360-A341-54D77D3C8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077"/>
                <a:ext cx="12" cy="15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9 h 9"/>
                  <a:gd name="T4" fmla="*/ 0 w 7"/>
                  <a:gd name="T5" fmla="*/ 3 h 9"/>
                  <a:gd name="T6" fmla="*/ 0 w 7"/>
                  <a:gd name="T7" fmla="*/ 2 h 9"/>
                  <a:gd name="T8" fmla="*/ 0 w 7"/>
                  <a:gd name="T9" fmla="*/ 1 h 9"/>
                  <a:gd name="T10" fmla="*/ 1 w 7"/>
                  <a:gd name="T11" fmla="*/ 0 h 9"/>
                  <a:gd name="T12" fmla="*/ 2 w 7"/>
                  <a:gd name="T13" fmla="*/ 0 h 9"/>
                  <a:gd name="T14" fmla="*/ 4 w 7"/>
                  <a:gd name="T15" fmla="*/ 1 h 9"/>
                  <a:gd name="T16" fmla="*/ 7 w 7"/>
                  <a:gd name="T17" fmla="*/ 3 h 9"/>
                  <a:gd name="T18" fmla="*/ 7 w 7"/>
                  <a:gd name="T19" fmla="*/ 3 h 9"/>
                  <a:gd name="T20" fmla="*/ 7 w 7"/>
                  <a:gd name="T21" fmla="*/ 4 h 9"/>
                  <a:gd name="T22" fmla="*/ 4 w 7"/>
                  <a:gd name="T23" fmla="*/ 6 h 9"/>
                  <a:gd name="T24" fmla="*/ 4 w 7"/>
                  <a:gd name="T25" fmla="*/ 7 h 9"/>
                  <a:gd name="T26" fmla="*/ 3 w 7"/>
                  <a:gd name="T27" fmla="*/ 7 h 9"/>
                  <a:gd name="T28" fmla="*/ 1 w 7"/>
                  <a:gd name="T2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6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2" y="9"/>
                      <a:pt x="1" y="9"/>
                    </a:cubicBezTo>
                    <a:close/>
                  </a:path>
                </a:pathLst>
              </a:custGeom>
              <a:solidFill>
                <a:srgbClr val="5A8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8" name="Freeform 574">
                <a:extLst>
                  <a:ext uri="{FF2B5EF4-FFF2-40B4-BE49-F238E27FC236}">
                    <a16:creationId xmlns:a16="http://schemas.microsoft.com/office/drawing/2014/main" id="{E9B8537C-95A0-4025-B744-E67D92BF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079"/>
                <a:ext cx="8" cy="11"/>
              </a:xfrm>
              <a:custGeom>
                <a:avLst/>
                <a:gdLst>
                  <a:gd name="T0" fmla="*/ 5 w 5"/>
                  <a:gd name="T1" fmla="*/ 7 h 7"/>
                  <a:gd name="T2" fmla="*/ 5 w 5"/>
                  <a:gd name="T3" fmla="*/ 7 h 7"/>
                  <a:gd name="T4" fmla="*/ 4 w 5"/>
                  <a:gd name="T5" fmla="*/ 6 h 7"/>
                  <a:gd name="T6" fmla="*/ 3 w 5"/>
                  <a:gd name="T7" fmla="*/ 5 h 7"/>
                  <a:gd name="T8" fmla="*/ 0 w 5"/>
                  <a:gd name="T9" fmla="*/ 2 h 7"/>
                  <a:gd name="T10" fmla="*/ 0 w 5"/>
                  <a:gd name="T11" fmla="*/ 2 h 7"/>
                  <a:gd name="T12" fmla="*/ 0 w 5"/>
                  <a:gd name="T13" fmla="*/ 2 h 7"/>
                  <a:gd name="T14" fmla="*/ 3 w 5"/>
                  <a:gd name="T15" fmla="*/ 0 h 7"/>
                  <a:gd name="T16" fmla="*/ 3 w 5"/>
                  <a:gd name="T17" fmla="*/ 0 h 7"/>
                  <a:gd name="T18" fmla="*/ 4 w 5"/>
                  <a:gd name="T19" fmla="*/ 0 h 7"/>
                  <a:gd name="T20" fmla="*/ 5 w 5"/>
                  <a:gd name="T21" fmla="*/ 6 h 7"/>
                  <a:gd name="T22" fmla="*/ 5 w 5"/>
                  <a:gd name="T23" fmla="*/ 7 h 7"/>
                  <a:gd name="T24" fmla="*/ 5 w 5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4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</a:path>
                </a:pathLst>
              </a:custGeom>
              <a:solidFill>
                <a:srgbClr val="B0D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09" name="Freeform 575">
                <a:extLst>
                  <a:ext uri="{FF2B5EF4-FFF2-40B4-BE49-F238E27FC236}">
                    <a16:creationId xmlns:a16="http://schemas.microsoft.com/office/drawing/2014/main" id="{20D0FD0E-0496-4604-82E1-9D7D408B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082"/>
                <a:ext cx="17" cy="10"/>
              </a:xfrm>
              <a:custGeom>
                <a:avLst/>
                <a:gdLst>
                  <a:gd name="T0" fmla="*/ 9 w 10"/>
                  <a:gd name="T1" fmla="*/ 6 h 6"/>
                  <a:gd name="T2" fmla="*/ 6 w 10"/>
                  <a:gd name="T3" fmla="*/ 5 h 6"/>
                  <a:gd name="T4" fmla="*/ 3 w 10"/>
                  <a:gd name="T5" fmla="*/ 4 h 6"/>
                  <a:gd name="T6" fmla="*/ 2 w 10"/>
                  <a:gd name="T7" fmla="*/ 4 h 6"/>
                  <a:gd name="T8" fmla="*/ 0 w 10"/>
                  <a:gd name="T9" fmla="*/ 4 h 6"/>
                  <a:gd name="T10" fmla="*/ 0 w 10"/>
                  <a:gd name="T11" fmla="*/ 4 h 6"/>
                  <a:gd name="T12" fmla="*/ 0 w 10"/>
                  <a:gd name="T13" fmla="*/ 3 h 6"/>
                  <a:gd name="T14" fmla="*/ 2 w 10"/>
                  <a:gd name="T15" fmla="*/ 1 h 6"/>
                  <a:gd name="T16" fmla="*/ 3 w 10"/>
                  <a:gd name="T17" fmla="*/ 0 h 6"/>
                  <a:gd name="T18" fmla="*/ 3 w 10"/>
                  <a:gd name="T19" fmla="*/ 0 h 6"/>
                  <a:gd name="T20" fmla="*/ 6 w 10"/>
                  <a:gd name="T21" fmla="*/ 2 h 6"/>
                  <a:gd name="T22" fmla="*/ 6 w 10"/>
                  <a:gd name="T23" fmla="*/ 3 h 6"/>
                  <a:gd name="T24" fmla="*/ 10 w 10"/>
                  <a:gd name="T25" fmla="*/ 5 h 6"/>
                  <a:gd name="T26" fmla="*/ 10 w 10"/>
                  <a:gd name="T27" fmla="*/ 5 h 6"/>
                  <a:gd name="T28" fmla="*/ 10 w 10"/>
                  <a:gd name="T29" fmla="*/ 6 h 6"/>
                  <a:gd name="T30" fmla="*/ 10 w 10"/>
                  <a:gd name="T31" fmla="*/ 6 h 6"/>
                  <a:gd name="T32" fmla="*/ 9 w 10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6">
                    <a:moveTo>
                      <a:pt x="9" y="6"/>
                    </a:moveTo>
                    <a:cubicBezTo>
                      <a:pt x="8" y="6"/>
                      <a:pt x="7" y="5"/>
                      <a:pt x="6" y="5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1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8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E3E4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0" name="Freeform 576">
                <a:extLst>
                  <a:ext uri="{FF2B5EF4-FFF2-40B4-BE49-F238E27FC236}">
                    <a16:creationId xmlns:a16="http://schemas.microsoft.com/office/drawing/2014/main" id="{A9EF494A-25F6-439A-8CF0-7A5304855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3" y="2121"/>
                <a:ext cx="48" cy="7"/>
              </a:xfrm>
              <a:custGeom>
                <a:avLst/>
                <a:gdLst>
                  <a:gd name="T0" fmla="*/ 3 w 28"/>
                  <a:gd name="T1" fmla="*/ 4 h 4"/>
                  <a:gd name="T2" fmla="*/ 3 w 28"/>
                  <a:gd name="T3" fmla="*/ 3 h 4"/>
                  <a:gd name="T4" fmla="*/ 1 w 28"/>
                  <a:gd name="T5" fmla="*/ 4 h 4"/>
                  <a:gd name="T6" fmla="*/ 0 w 28"/>
                  <a:gd name="T7" fmla="*/ 4 h 4"/>
                  <a:gd name="T8" fmla="*/ 0 w 28"/>
                  <a:gd name="T9" fmla="*/ 3 h 4"/>
                  <a:gd name="T10" fmla="*/ 1 w 28"/>
                  <a:gd name="T11" fmla="*/ 1 h 4"/>
                  <a:gd name="T12" fmla="*/ 2 w 28"/>
                  <a:gd name="T13" fmla="*/ 1 h 4"/>
                  <a:gd name="T14" fmla="*/ 1 w 28"/>
                  <a:gd name="T15" fmla="*/ 4 h 4"/>
                  <a:gd name="T16" fmla="*/ 3 w 28"/>
                  <a:gd name="T17" fmla="*/ 2 h 4"/>
                  <a:gd name="T18" fmla="*/ 3 w 28"/>
                  <a:gd name="T19" fmla="*/ 4 h 4"/>
                  <a:gd name="T20" fmla="*/ 6 w 28"/>
                  <a:gd name="T21" fmla="*/ 2 h 4"/>
                  <a:gd name="T22" fmla="*/ 6 w 28"/>
                  <a:gd name="T23" fmla="*/ 3 h 4"/>
                  <a:gd name="T24" fmla="*/ 7 w 28"/>
                  <a:gd name="T25" fmla="*/ 3 h 4"/>
                  <a:gd name="T26" fmla="*/ 8 w 28"/>
                  <a:gd name="T27" fmla="*/ 1 h 4"/>
                  <a:gd name="T28" fmla="*/ 9 w 28"/>
                  <a:gd name="T29" fmla="*/ 2 h 4"/>
                  <a:gd name="T30" fmla="*/ 9 w 28"/>
                  <a:gd name="T31" fmla="*/ 3 h 4"/>
                  <a:gd name="T32" fmla="*/ 9 w 28"/>
                  <a:gd name="T33" fmla="*/ 3 h 4"/>
                  <a:gd name="T34" fmla="*/ 9 w 28"/>
                  <a:gd name="T35" fmla="*/ 2 h 4"/>
                  <a:gd name="T36" fmla="*/ 10 w 28"/>
                  <a:gd name="T37" fmla="*/ 1 h 4"/>
                  <a:gd name="T38" fmla="*/ 10 w 28"/>
                  <a:gd name="T39" fmla="*/ 2 h 4"/>
                  <a:gd name="T40" fmla="*/ 11 w 28"/>
                  <a:gd name="T41" fmla="*/ 2 h 4"/>
                  <a:gd name="T42" fmla="*/ 12 w 28"/>
                  <a:gd name="T43" fmla="*/ 1 h 4"/>
                  <a:gd name="T44" fmla="*/ 12 w 28"/>
                  <a:gd name="T45" fmla="*/ 1 h 4"/>
                  <a:gd name="T46" fmla="*/ 12 w 28"/>
                  <a:gd name="T47" fmla="*/ 2 h 4"/>
                  <a:gd name="T48" fmla="*/ 12 w 28"/>
                  <a:gd name="T49" fmla="*/ 2 h 4"/>
                  <a:gd name="T50" fmla="*/ 14 w 28"/>
                  <a:gd name="T51" fmla="*/ 1 h 4"/>
                  <a:gd name="T52" fmla="*/ 14 w 28"/>
                  <a:gd name="T53" fmla="*/ 2 h 4"/>
                  <a:gd name="T54" fmla="*/ 16 w 28"/>
                  <a:gd name="T55" fmla="*/ 0 h 4"/>
                  <a:gd name="T56" fmla="*/ 18 w 28"/>
                  <a:gd name="T57" fmla="*/ 2 h 4"/>
                  <a:gd name="T58" fmla="*/ 21 w 28"/>
                  <a:gd name="T59" fmla="*/ 1 h 4"/>
                  <a:gd name="T60" fmla="*/ 21 w 28"/>
                  <a:gd name="T61" fmla="*/ 1 h 4"/>
                  <a:gd name="T62" fmla="*/ 22 w 28"/>
                  <a:gd name="T63" fmla="*/ 2 h 4"/>
                  <a:gd name="T64" fmla="*/ 23 w 28"/>
                  <a:gd name="T65" fmla="*/ 1 h 4"/>
                  <a:gd name="T66" fmla="*/ 23 w 28"/>
                  <a:gd name="T67" fmla="*/ 2 h 4"/>
                  <a:gd name="T68" fmla="*/ 25 w 28"/>
                  <a:gd name="T69" fmla="*/ 1 h 4"/>
                  <a:gd name="T70" fmla="*/ 25 w 28"/>
                  <a:gd name="T71" fmla="*/ 1 h 4"/>
                  <a:gd name="T72" fmla="*/ 26 w 28"/>
                  <a:gd name="T73" fmla="*/ 1 h 4"/>
                  <a:gd name="T74" fmla="*/ 27 w 28"/>
                  <a:gd name="T75" fmla="*/ 0 h 4"/>
                  <a:gd name="T76" fmla="*/ 27 w 28"/>
                  <a:gd name="T77" fmla="*/ 1 h 4"/>
                  <a:gd name="T78" fmla="*/ 28 w 28"/>
                  <a:gd name="T79" fmla="*/ 1 h 4"/>
                  <a:gd name="T80" fmla="*/ 28 w 28"/>
                  <a:gd name="T81" fmla="*/ 1 h 4"/>
                  <a:gd name="T82" fmla="*/ 27 w 28"/>
                  <a:gd name="T83" fmla="*/ 1 h 4"/>
                  <a:gd name="T84" fmla="*/ 26 w 28"/>
                  <a:gd name="T85" fmla="*/ 1 h 4"/>
                  <a:gd name="T86" fmla="*/ 24 w 28"/>
                  <a:gd name="T87" fmla="*/ 3 h 4"/>
                  <a:gd name="T88" fmla="*/ 23 w 28"/>
                  <a:gd name="T89" fmla="*/ 1 h 4"/>
                  <a:gd name="T90" fmla="*/ 21 w 28"/>
                  <a:gd name="T91" fmla="*/ 2 h 4"/>
                  <a:gd name="T92" fmla="*/ 20 w 28"/>
                  <a:gd name="T93" fmla="*/ 2 h 4"/>
                  <a:gd name="T94" fmla="*/ 17 w 28"/>
                  <a:gd name="T95" fmla="*/ 1 h 4"/>
                  <a:gd name="T96" fmla="*/ 16 w 28"/>
                  <a:gd name="T97" fmla="*/ 1 h 4"/>
                  <a:gd name="T98" fmla="*/ 14 w 28"/>
                  <a:gd name="T99" fmla="*/ 2 h 4"/>
                  <a:gd name="T100" fmla="*/ 13 w 28"/>
                  <a:gd name="T101" fmla="*/ 2 h 4"/>
                  <a:gd name="T102" fmla="*/ 12 w 28"/>
                  <a:gd name="T103" fmla="*/ 3 h 4"/>
                  <a:gd name="T104" fmla="*/ 11 w 28"/>
                  <a:gd name="T105" fmla="*/ 3 h 4"/>
                  <a:gd name="T106" fmla="*/ 10 w 28"/>
                  <a:gd name="T107" fmla="*/ 3 h 4"/>
                  <a:gd name="T108" fmla="*/ 9 w 28"/>
                  <a:gd name="T109" fmla="*/ 3 h 4"/>
                  <a:gd name="T110" fmla="*/ 8 w 28"/>
                  <a:gd name="T111" fmla="*/ 2 h 4"/>
                  <a:gd name="T112" fmla="*/ 8 w 28"/>
                  <a:gd name="T113" fmla="*/ 2 h 4"/>
                  <a:gd name="T114" fmla="*/ 6 w 28"/>
                  <a:gd name="T115" fmla="*/ 3 h 4"/>
                  <a:gd name="T116" fmla="*/ 3 w 28"/>
                  <a:gd name="T117" fmla="*/ 4 h 4"/>
                  <a:gd name="T118" fmla="*/ 11 w 28"/>
                  <a:gd name="T119" fmla="*/ 2 h 4"/>
                  <a:gd name="T120" fmla="*/ 11 w 28"/>
                  <a:gd name="T121" fmla="*/ 2 h 4"/>
                  <a:gd name="T122" fmla="*/ 10 w 28"/>
                  <a:gd name="T12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4" y="3"/>
                      <a:pt x="5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9" y="2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3"/>
                      <a:pt x="24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3"/>
                      <a:pt x="18" y="3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3"/>
                      <a:pt x="4" y="3"/>
                      <a:pt x="3" y="4"/>
                    </a:cubicBezTo>
                    <a:close/>
                    <a:moveTo>
                      <a:pt x="12" y="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lnTo>
                      <a:pt x="12" y="1"/>
                    </a:ln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1" name="Freeform 577">
                <a:extLst>
                  <a:ext uri="{FF2B5EF4-FFF2-40B4-BE49-F238E27FC236}">
                    <a16:creationId xmlns:a16="http://schemas.microsoft.com/office/drawing/2014/main" id="{A764A146-2B4E-477B-99CA-18DE1A64D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121"/>
                <a:ext cx="17" cy="2"/>
              </a:xfrm>
              <a:custGeom>
                <a:avLst/>
                <a:gdLst>
                  <a:gd name="T0" fmla="*/ 7 w 10"/>
                  <a:gd name="T1" fmla="*/ 1 h 1"/>
                  <a:gd name="T2" fmla="*/ 7 w 10"/>
                  <a:gd name="T3" fmla="*/ 1 h 1"/>
                  <a:gd name="T4" fmla="*/ 6 w 10"/>
                  <a:gd name="T5" fmla="*/ 1 h 1"/>
                  <a:gd name="T6" fmla="*/ 6 w 10"/>
                  <a:gd name="T7" fmla="*/ 1 h 1"/>
                  <a:gd name="T8" fmla="*/ 6 w 10"/>
                  <a:gd name="T9" fmla="*/ 1 h 1"/>
                  <a:gd name="T10" fmla="*/ 5 w 10"/>
                  <a:gd name="T11" fmla="*/ 1 h 1"/>
                  <a:gd name="T12" fmla="*/ 5 w 10"/>
                  <a:gd name="T13" fmla="*/ 1 h 1"/>
                  <a:gd name="T14" fmla="*/ 3 w 10"/>
                  <a:gd name="T15" fmla="*/ 1 h 1"/>
                  <a:gd name="T16" fmla="*/ 3 w 10"/>
                  <a:gd name="T17" fmla="*/ 1 h 1"/>
                  <a:gd name="T18" fmla="*/ 2 w 10"/>
                  <a:gd name="T19" fmla="*/ 0 h 1"/>
                  <a:gd name="T20" fmla="*/ 1 w 10"/>
                  <a:gd name="T21" fmla="*/ 1 h 1"/>
                  <a:gd name="T22" fmla="*/ 1 w 10"/>
                  <a:gd name="T23" fmla="*/ 1 h 1"/>
                  <a:gd name="T24" fmla="*/ 1 w 10"/>
                  <a:gd name="T25" fmla="*/ 1 h 1"/>
                  <a:gd name="T26" fmla="*/ 0 w 10"/>
                  <a:gd name="T27" fmla="*/ 1 h 1"/>
                  <a:gd name="T28" fmla="*/ 0 w 10"/>
                  <a:gd name="T29" fmla="*/ 0 h 1"/>
                  <a:gd name="T30" fmla="*/ 0 w 10"/>
                  <a:gd name="T31" fmla="*/ 0 h 1"/>
                  <a:gd name="T32" fmla="*/ 0 w 10"/>
                  <a:gd name="T33" fmla="*/ 0 h 1"/>
                  <a:gd name="T34" fmla="*/ 0 w 10"/>
                  <a:gd name="T35" fmla="*/ 1 h 1"/>
                  <a:gd name="T36" fmla="*/ 1 w 10"/>
                  <a:gd name="T37" fmla="*/ 1 h 1"/>
                  <a:gd name="T38" fmla="*/ 1 w 10"/>
                  <a:gd name="T39" fmla="*/ 1 h 1"/>
                  <a:gd name="T40" fmla="*/ 3 w 10"/>
                  <a:gd name="T41" fmla="*/ 0 h 1"/>
                  <a:gd name="T42" fmla="*/ 3 w 10"/>
                  <a:gd name="T43" fmla="*/ 0 h 1"/>
                  <a:gd name="T44" fmla="*/ 3 w 10"/>
                  <a:gd name="T45" fmla="*/ 0 h 1"/>
                  <a:gd name="T46" fmla="*/ 3 w 10"/>
                  <a:gd name="T47" fmla="*/ 1 h 1"/>
                  <a:gd name="T48" fmla="*/ 3 w 10"/>
                  <a:gd name="T49" fmla="*/ 1 h 1"/>
                  <a:gd name="T50" fmla="*/ 5 w 10"/>
                  <a:gd name="T51" fmla="*/ 0 h 1"/>
                  <a:gd name="T52" fmla="*/ 5 w 10"/>
                  <a:gd name="T53" fmla="*/ 0 h 1"/>
                  <a:gd name="T54" fmla="*/ 5 w 10"/>
                  <a:gd name="T55" fmla="*/ 0 h 1"/>
                  <a:gd name="T56" fmla="*/ 5 w 10"/>
                  <a:gd name="T57" fmla="*/ 1 h 1"/>
                  <a:gd name="T58" fmla="*/ 6 w 10"/>
                  <a:gd name="T59" fmla="*/ 1 h 1"/>
                  <a:gd name="T60" fmla="*/ 6 w 10"/>
                  <a:gd name="T61" fmla="*/ 1 h 1"/>
                  <a:gd name="T62" fmla="*/ 6 w 10"/>
                  <a:gd name="T63" fmla="*/ 0 h 1"/>
                  <a:gd name="T64" fmla="*/ 7 w 10"/>
                  <a:gd name="T65" fmla="*/ 0 h 1"/>
                  <a:gd name="T66" fmla="*/ 7 w 10"/>
                  <a:gd name="T67" fmla="*/ 0 h 1"/>
                  <a:gd name="T68" fmla="*/ 7 w 10"/>
                  <a:gd name="T69" fmla="*/ 1 h 1"/>
                  <a:gd name="T70" fmla="*/ 8 w 10"/>
                  <a:gd name="T71" fmla="*/ 1 h 1"/>
                  <a:gd name="T72" fmla="*/ 8 w 10"/>
                  <a:gd name="T73" fmla="*/ 1 h 1"/>
                  <a:gd name="T74" fmla="*/ 8 w 10"/>
                  <a:gd name="T75" fmla="*/ 0 h 1"/>
                  <a:gd name="T76" fmla="*/ 10 w 10"/>
                  <a:gd name="T77" fmla="*/ 0 h 1"/>
                  <a:gd name="T78" fmla="*/ 10 w 10"/>
                  <a:gd name="T79" fmla="*/ 0 h 1"/>
                  <a:gd name="T80" fmla="*/ 10 w 10"/>
                  <a:gd name="T81" fmla="*/ 0 h 1"/>
                  <a:gd name="T82" fmla="*/ 9 w 10"/>
                  <a:gd name="T83" fmla="*/ 1 h 1"/>
                  <a:gd name="T84" fmla="*/ 8 w 10"/>
                  <a:gd name="T85" fmla="*/ 1 h 1"/>
                  <a:gd name="T86" fmla="*/ 8 w 10"/>
                  <a:gd name="T87" fmla="*/ 1 h 1"/>
                  <a:gd name="T88" fmla="*/ 7 w 10"/>
                  <a:gd name="T8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2" name="Freeform 578">
                <a:extLst>
                  <a:ext uri="{FF2B5EF4-FFF2-40B4-BE49-F238E27FC236}">
                    <a16:creationId xmlns:a16="http://schemas.microsoft.com/office/drawing/2014/main" id="{07EF464B-9639-49F7-AB48-604FDF89B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2128"/>
                <a:ext cx="17" cy="3"/>
              </a:xfrm>
              <a:custGeom>
                <a:avLst/>
                <a:gdLst>
                  <a:gd name="T0" fmla="*/ 10 w 10"/>
                  <a:gd name="T1" fmla="*/ 2 h 2"/>
                  <a:gd name="T2" fmla="*/ 10 w 10"/>
                  <a:gd name="T3" fmla="*/ 2 h 2"/>
                  <a:gd name="T4" fmla="*/ 9 w 10"/>
                  <a:gd name="T5" fmla="*/ 1 h 2"/>
                  <a:gd name="T6" fmla="*/ 9 w 10"/>
                  <a:gd name="T7" fmla="*/ 2 h 2"/>
                  <a:gd name="T8" fmla="*/ 8 w 10"/>
                  <a:gd name="T9" fmla="*/ 2 h 2"/>
                  <a:gd name="T10" fmla="*/ 7 w 10"/>
                  <a:gd name="T11" fmla="*/ 2 h 2"/>
                  <a:gd name="T12" fmla="*/ 7 w 10"/>
                  <a:gd name="T13" fmla="*/ 2 h 2"/>
                  <a:gd name="T14" fmla="*/ 6 w 10"/>
                  <a:gd name="T15" fmla="*/ 1 h 2"/>
                  <a:gd name="T16" fmla="*/ 5 w 10"/>
                  <a:gd name="T17" fmla="*/ 1 h 2"/>
                  <a:gd name="T18" fmla="*/ 4 w 10"/>
                  <a:gd name="T19" fmla="*/ 1 h 2"/>
                  <a:gd name="T20" fmla="*/ 3 w 10"/>
                  <a:gd name="T21" fmla="*/ 1 h 2"/>
                  <a:gd name="T22" fmla="*/ 2 w 10"/>
                  <a:gd name="T23" fmla="*/ 1 h 2"/>
                  <a:gd name="T24" fmla="*/ 2 w 10"/>
                  <a:gd name="T25" fmla="*/ 1 h 2"/>
                  <a:gd name="T26" fmla="*/ 1 w 10"/>
                  <a:gd name="T27" fmla="*/ 1 h 2"/>
                  <a:gd name="T28" fmla="*/ 1 w 10"/>
                  <a:gd name="T29" fmla="*/ 1 h 2"/>
                  <a:gd name="T30" fmla="*/ 1 w 10"/>
                  <a:gd name="T31" fmla="*/ 1 h 2"/>
                  <a:gd name="T32" fmla="*/ 1 w 10"/>
                  <a:gd name="T33" fmla="*/ 1 h 2"/>
                  <a:gd name="T34" fmla="*/ 0 w 10"/>
                  <a:gd name="T35" fmla="*/ 1 h 2"/>
                  <a:gd name="T36" fmla="*/ 0 w 10"/>
                  <a:gd name="T37" fmla="*/ 1 h 2"/>
                  <a:gd name="T38" fmla="*/ 0 w 10"/>
                  <a:gd name="T39" fmla="*/ 1 h 2"/>
                  <a:gd name="T40" fmla="*/ 1 w 10"/>
                  <a:gd name="T41" fmla="*/ 0 h 2"/>
                  <a:gd name="T42" fmla="*/ 1 w 10"/>
                  <a:gd name="T43" fmla="*/ 0 h 2"/>
                  <a:gd name="T44" fmla="*/ 1 w 10"/>
                  <a:gd name="T45" fmla="*/ 0 h 2"/>
                  <a:gd name="T46" fmla="*/ 1 w 10"/>
                  <a:gd name="T47" fmla="*/ 1 h 2"/>
                  <a:gd name="T48" fmla="*/ 2 w 10"/>
                  <a:gd name="T49" fmla="*/ 1 h 2"/>
                  <a:gd name="T50" fmla="*/ 2 w 10"/>
                  <a:gd name="T51" fmla="*/ 1 h 2"/>
                  <a:gd name="T52" fmla="*/ 3 w 10"/>
                  <a:gd name="T53" fmla="*/ 1 h 2"/>
                  <a:gd name="T54" fmla="*/ 4 w 10"/>
                  <a:gd name="T55" fmla="*/ 1 h 2"/>
                  <a:gd name="T56" fmla="*/ 5 w 10"/>
                  <a:gd name="T57" fmla="*/ 1 h 2"/>
                  <a:gd name="T58" fmla="*/ 6 w 10"/>
                  <a:gd name="T59" fmla="*/ 1 h 2"/>
                  <a:gd name="T60" fmla="*/ 7 w 10"/>
                  <a:gd name="T61" fmla="*/ 1 h 2"/>
                  <a:gd name="T62" fmla="*/ 7 w 10"/>
                  <a:gd name="T63" fmla="*/ 2 h 2"/>
                  <a:gd name="T64" fmla="*/ 8 w 10"/>
                  <a:gd name="T65" fmla="*/ 2 h 2"/>
                  <a:gd name="T66" fmla="*/ 9 w 10"/>
                  <a:gd name="T67" fmla="*/ 1 h 2"/>
                  <a:gd name="T68" fmla="*/ 9 w 10"/>
                  <a:gd name="T69" fmla="*/ 1 h 2"/>
                  <a:gd name="T70" fmla="*/ 9 w 10"/>
                  <a:gd name="T71" fmla="*/ 1 h 2"/>
                  <a:gd name="T72" fmla="*/ 10 w 10"/>
                  <a:gd name="T73" fmla="*/ 2 h 2"/>
                  <a:gd name="T74" fmla="*/ 10 w 10"/>
                  <a:gd name="T7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3" name="Freeform 579">
                <a:extLst>
                  <a:ext uri="{FF2B5EF4-FFF2-40B4-BE49-F238E27FC236}">
                    <a16:creationId xmlns:a16="http://schemas.microsoft.com/office/drawing/2014/main" id="{95C0DC60-B6F1-4548-A409-D2F6D35DA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130"/>
                <a:ext cx="36" cy="5"/>
              </a:xfrm>
              <a:custGeom>
                <a:avLst/>
                <a:gdLst>
                  <a:gd name="T0" fmla="*/ 7 w 21"/>
                  <a:gd name="T1" fmla="*/ 3 h 3"/>
                  <a:gd name="T2" fmla="*/ 4 w 21"/>
                  <a:gd name="T3" fmla="*/ 2 h 3"/>
                  <a:gd name="T4" fmla="*/ 3 w 21"/>
                  <a:gd name="T5" fmla="*/ 2 h 3"/>
                  <a:gd name="T6" fmla="*/ 0 w 21"/>
                  <a:gd name="T7" fmla="*/ 2 h 3"/>
                  <a:gd name="T8" fmla="*/ 0 w 21"/>
                  <a:gd name="T9" fmla="*/ 2 h 3"/>
                  <a:gd name="T10" fmla="*/ 2 w 21"/>
                  <a:gd name="T11" fmla="*/ 2 h 3"/>
                  <a:gd name="T12" fmla="*/ 3 w 21"/>
                  <a:gd name="T13" fmla="*/ 1 h 3"/>
                  <a:gd name="T14" fmla="*/ 3 w 21"/>
                  <a:gd name="T15" fmla="*/ 1 h 3"/>
                  <a:gd name="T16" fmla="*/ 3 w 21"/>
                  <a:gd name="T17" fmla="*/ 2 h 3"/>
                  <a:gd name="T18" fmla="*/ 5 w 21"/>
                  <a:gd name="T19" fmla="*/ 1 h 3"/>
                  <a:gd name="T20" fmla="*/ 5 w 21"/>
                  <a:gd name="T21" fmla="*/ 1 h 3"/>
                  <a:gd name="T22" fmla="*/ 8 w 21"/>
                  <a:gd name="T23" fmla="*/ 2 h 3"/>
                  <a:gd name="T24" fmla="*/ 9 w 21"/>
                  <a:gd name="T25" fmla="*/ 1 h 3"/>
                  <a:gd name="T26" fmla="*/ 9 w 21"/>
                  <a:gd name="T27" fmla="*/ 1 h 3"/>
                  <a:gd name="T28" fmla="*/ 9 w 21"/>
                  <a:gd name="T29" fmla="*/ 2 h 3"/>
                  <a:gd name="T30" fmla="*/ 10 w 21"/>
                  <a:gd name="T31" fmla="*/ 1 h 3"/>
                  <a:gd name="T32" fmla="*/ 10 w 21"/>
                  <a:gd name="T33" fmla="*/ 1 h 3"/>
                  <a:gd name="T34" fmla="*/ 13 w 21"/>
                  <a:gd name="T35" fmla="*/ 1 h 3"/>
                  <a:gd name="T36" fmla="*/ 15 w 21"/>
                  <a:gd name="T37" fmla="*/ 1 h 3"/>
                  <a:gd name="T38" fmla="*/ 17 w 21"/>
                  <a:gd name="T39" fmla="*/ 1 h 3"/>
                  <a:gd name="T40" fmla="*/ 18 w 21"/>
                  <a:gd name="T41" fmla="*/ 1 h 3"/>
                  <a:gd name="T42" fmla="*/ 19 w 21"/>
                  <a:gd name="T43" fmla="*/ 1 h 3"/>
                  <a:gd name="T44" fmla="*/ 19 w 21"/>
                  <a:gd name="T45" fmla="*/ 0 h 3"/>
                  <a:gd name="T46" fmla="*/ 21 w 21"/>
                  <a:gd name="T47" fmla="*/ 1 h 3"/>
                  <a:gd name="T48" fmla="*/ 21 w 21"/>
                  <a:gd name="T49" fmla="*/ 1 h 3"/>
                  <a:gd name="T50" fmla="*/ 20 w 21"/>
                  <a:gd name="T51" fmla="*/ 1 h 3"/>
                  <a:gd name="T52" fmla="*/ 19 w 21"/>
                  <a:gd name="T53" fmla="*/ 1 h 3"/>
                  <a:gd name="T54" fmla="*/ 17 w 21"/>
                  <a:gd name="T55" fmla="*/ 1 h 3"/>
                  <a:gd name="T56" fmla="*/ 17 w 21"/>
                  <a:gd name="T57" fmla="*/ 1 h 3"/>
                  <a:gd name="T58" fmla="*/ 17 w 21"/>
                  <a:gd name="T59" fmla="*/ 1 h 3"/>
                  <a:gd name="T60" fmla="*/ 15 w 21"/>
                  <a:gd name="T61" fmla="*/ 1 h 3"/>
                  <a:gd name="T62" fmla="*/ 13 w 21"/>
                  <a:gd name="T63" fmla="*/ 1 h 3"/>
                  <a:gd name="T64" fmla="*/ 10 w 21"/>
                  <a:gd name="T65" fmla="*/ 2 h 3"/>
                  <a:gd name="T66" fmla="*/ 9 w 21"/>
                  <a:gd name="T6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1" h="3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7" y="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4" name="Freeform 580">
                <a:extLst>
                  <a:ext uri="{FF2B5EF4-FFF2-40B4-BE49-F238E27FC236}">
                    <a16:creationId xmlns:a16="http://schemas.microsoft.com/office/drawing/2014/main" id="{6449CB57-1A01-4E82-9D11-542D2F11F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142"/>
                <a:ext cx="29" cy="3"/>
              </a:xfrm>
              <a:custGeom>
                <a:avLst/>
                <a:gdLst>
                  <a:gd name="T0" fmla="*/ 1 w 17"/>
                  <a:gd name="T1" fmla="*/ 2 h 2"/>
                  <a:gd name="T2" fmla="*/ 0 w 17"/>
                  <a:gd name="T3" fmla="*/ 1 h 2"/>
                  <a:gd name="T4" fmla="*/ 0 w 17"/>
                  <a:gd name="T5" fmla="*/ 1 h 2"/>
                  <a:gd name="T6" fmla="*/ 0 w 17"/>
                  <a:gd name="T7" fmla="*/ 2 h 2"/>
                  <a:gd name="T8" fmla="*/ 0 w 17"/>
                  <a:gd name="T9" fmla="*/ 2 h 2"/>
                  <a:gd name="T10" fmla="*/ 0 w 17"/>
                  <a:gd name="T11" fmla="*/ 0 h 2"/>
                  <a:gd name="T12" fmla="*/ 0 w 17"/>
                  <a:gd name="T13" fmla="*/ 0 h 2"/>
                  <a:gd name="T14" fmla="*/ 0 w 17"/>
                  <a:gd name="T15" fmla="*/ 0 h 2"/>
                  <a:gd name="T16" fmla="*/ 1 w 17"/>
                  <a:gd name="T17" fmla="*/ 2 h 2"/>
                  <a:gd name="T18" fmla="*/ 2 w 17"/>
                  <a:gd name="T19" fmla="*/ 1 h 2"/>
                  <a:gd name="T20" fmla="*/ 3 w 17"/>
                  <a:gd name="T21" fmla="*/ 1 h 2"/>
                  <a:gd name="T22" fmla="*/ 5 w 17"/>
                  <a:gd name="T23" fmla="*/ 1 h 2"/>
                  <a:gd name="T24" fmla="*/ 7 w 17"/>
                  <a:gd name="T25" fmla="*/ 1 h 2"/>
                  <a:gd name="T26" fmla="*/ 7 w 17"/>
                  <a:gd name="T27" fmla="*/ 1 h 2"/>
                  <a:gd name="T28" fmla="*/ 8 w 17"/>
                  <a:gd name="T29" fmla="*/ 1 h 2"/>
                  <a:gd name="T30" fmla="*/ 9 w 17"/>
                  <a:gd name="T31" fmla="*/ 1 h 2"/>
                  <a:gd name="T32" fmla="*/ 10 w 17"/>
                  <a:gd name="T33" fmla="*/ 1 h 2"/>
                  <a:gd name="T34" fmla="*/ 10 w 17"/>
                  <a:gd name="T35" fmla="*/ 1 h 2"/>
                  <a:gd name="T36" fmla="*/ 12 w 17"/>
                  <a:gd name="T37" fmla="*/ 1 h 2"/>
                  <a:gd name="T38" fmla="*/ 12 w 17"/>
                  <a:gd name="T39" fmla="*/ 1 h 2"/>
                  <a:gd name="T40" fmla="*/ 17 w 17"/>
                  <a:gd name="T41" fmla="*/ 1 h 2"/>
                  <a:gd name="T42" fmla="*/ 17 w 17"/>
                  <a:gd name="T43" fmla="*/ 1 h 2"/>
                  <a:gd name="T44" fmla="*/ 17 w 17"/>
                  <a:gd name="T45" fmla="*/ 1 h 2"/>
                  <a:gd name="T46" fmla="*/ 12 w 17"/>
                  <a:gd name="T47" fmla="*/ 1 h 2"/>
                  <a:gd name="T48" fmla="*/ 12 w 17"/>
                  <a:gd name="T49" fmla="*/ 1 h 2"/>
                  <a:gd name="T50" fmla="*/ 10 w 17"/>
                  <a:gd name="T51" fmla="*/ 2 h 2"/>
                  <a:gd name="T52" fmla="*/ 10 w 17"/>
                  <a:gd name="T53" fmla="*/ 1 h 2"/>
                  <a:gd name="T54" fmla="*/ 9 w 17"/>
                  <a:gd name="T55" fmla="*/ 1 h 2"/>
                  <a:gd name="T56" fmla="*/ 8 w 17"/>
                  <a:gd name="T57" fmla="*/ 1 h 2"/>
                  <a:gd name="T58" fmla="*/ 7 w 17"/>
                  <a:gd name="T59" fmla="*/ 1 h 2"/>
                  <a:gd name="T60" fmla="*/ 7 w 17"/>
                  <a:gd name="T61" fmla="*/ 1 h 2"/>
                  <a:gd name="T62" fmla="*/ 5 w 17"/>
                  <a:gd name="T63" fmla="*/ 1 h 2"/>
                  <a:gd name="T64" fmla="*/ 3 w 17"/>
                  <a:gd name="T65" fmla="*/ 1 h 2"/>
                  <a:gd name="T66" fmla="*/ 2 w 17"/>
                  <a:gd name="T67" fmla="*/ 1 h 2"/>
                  <a:gd name="T68" fmla="*/ 1 w 17"/>
                  <a:gd name="T6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2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0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5" name="Freeform 581">
                <a:extLst>
                  <a:ext uri="{FF2B5EF4-FFF2-40B4-BE49-F238E27FC236}">
                    <a16:creationId xmlns:a16="http://schemas.microsoft.com/office/drawing/2014/main" id="{B408F806-959B-4368-A739-72A11D5CB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138"/>
                <a:ext cx="34" cy="5"/>
              </a:xfrm>
              <a:custGeom>
                <a:avLst/>
                <a:gdLst>
                  <a:gd name="T0" fmla="*/ 1 w 20"/>
                  <a:gd name="T1" fmla="*/ 3 h 3"/>
                  <a:gd name="T2" fmla="*/ 0 w 20"/>
                  <a:gd name="T3" fmla="*/ 3 h 3"/>
                  <a:gd name="T4" fmla="*/ 0 w 20"/>
                  <a:gd name="T5" fmla="*/ 3 h 3"/>
                  <a:gd name="T6" fmla="*/ 0 w 20"/>
                  <a:gd name="T7" fmla="*/ 2 h 3"/>
                  <a:gd name="T8" fmla="*/ 0 w 20"/>
                  <a:gd name="T9" fmla="*/ 2 h 3"/>
                  <a:gd name="T10" fmla="*/ 0 w 20"/>
                  <a:gd name="T11" fmla="*/ 2 h 3"/>
                  <a:gd name="T12" fmla="*/ 0 w 20"/>
                  <a:gd name="T13" fmla="*/ 3 h 3"/>
                  <a:gd name="T14" fmla="*/ 1 w 20"/>
                  <a:gd name="T15" fmla="*/ 3 h 3"/>
                  <a:gd name="T16" fmla="*/ 1 w 20"/>
                  <a:gd name="T17" fmla="*/ 3 h 3"/>
                  <a:gd name="T18" fmla="*/ 1 w 20"/>
                  <a:gd name="T19" fmla="*/ 2 h 3"/>
                  <a:gd name="T20" fmla="*/ 1 w 20"/>
                  <a:gd name="T21" fmla="*/ 2 h 3"/>
                  <a:gd name="T22" fmla="*/ 2 w 20"/>
                  <a:gd name="T23" fmla="*/ 2 h 3"/>
                  <a:gd name="T24" fmla="*/ 2 w 20"/>
                  <a:gd name="T25" fmla="*/ 2 h 3"/>
                  <a:gd name="T26" fmla="*/ 2 w 20"/>
                  <a:gd name="T27" fmla="*/ 2 h 3"/>
                  <a:gd name="T28" fmla="*/ 2 w 20"/>
                  <a:gd name="T29" fmla="*/ 2 h 3"/>
                  <a:gd name="T30" fmla="*/ 2 w 20"/>
                  <a:gd name="T31" fmla="*/ 3 h 3"/>
                  <a:gd name="T32" fmla="*/ 3 w 20"/>
                  <a:gd name="T33" fmla="*/ 2 h 3"/>
                  <a:gd name="T34" fmla="*/ 4 w 20"/>
                  <a:gd name="T35" fmla="*/ 2 h 3"/>
                  <a:gd name="T36" fmla="*/ 5 w 20"/>
                  <a:gd name="T37" fmla="*/ 2 h 3"/>
                  <a:gd name="T38" fmla="*/ 5 w 20"/>
                  <a:gd name="T39" fmla="*/ 2 h 3"/>
                  <a:gd name="T40" fmla="*/ 7 w 20"/>
                  <a:gd name="T41" fmla="*/ 2 h 3"/>
                  <a:gd name="T42" fmla="*/ 7 w 20"/>
                  <a:gd name="T43" fmla="*/ 2 h 3"/>
                  <a:gd name="T44" fmla="*/ 9 w 20"/>
                  <a:gd name="T45" fmla="*/ 2 h 3"/>
                  <a:gd name="T46" fmla="*/ 9 w 20"/>
                  <a:gd name="T47" fmla="*/ 2 h 3"/>
                  <a:gd name="T48" fmla="*/ 9 w 20"/>
                  <a:gd name="T49" fmla="*/ 2 h 3"/>
                  <a:gd name="T50" fmla="*/ 10 w 20"/>
                  <a:gd name="T51" fmla="*/ 2 h 3"/>
                  <a:gd name="T52" fmla="*/ 13 w 20"/>
                  <a:gd name="T53" fmla="*/ 2 h 3"/>
                  <a:gd name="T54" fmla="*/ 16 w 20"/>
                  <a:gd name="T55" fmla="*/ 1 h 3"/>
                  <a:gd name="T56" fmla="*/ 17 w 20"/>
                  <a:gd name="T57" fmla="*/ 1 h 3"/>
                  <a:gd name="T58" fmla="*/ 17 w 20"/>
                  <a:gd name="T59" fmla="*/ 1 h 3"/>
                  <a:gd name="T60" fmla="*/ 18 w 20"/>
                  <a:gd name="T61" fmla="*/ 1 h 3"/>
                  <a:gd name="T62" fmla="*/ 20 w 20"/>
                  <a:gd name="T63" fmla="*/ 0 h 3"/>
                  <a:gd name="T64" fmla="*/ 20 w 20"/>
                  <a:gd name="T65" fmla="*/ 0 h 3"/>
                  <a:gd name="T66" fmla="*/ 20 w 20"/>
                  <a:gd name="T67" fmla="*/ 1 h 3"/>
                  <a:gd name="T68" fmla="*/ 18 w 20"/>
                  <a:gd name="T69" fmla="*/ 1 h 3"/>
                  <a:gd name="T70" fmla="*/ 17 w 20"/>
                  <a:gd name="T71" fmla="*/ 1 h 3"/>
                  <a:gd name="T72" fmla="*/ 17 w 20"/>
                  <a:gd name="T73" fmla="*/ 2 h 3"/>
                  <a:gd name="T74" fmla="*/ 16 w 20"/>
                  <a:gd name="T75" fmla="*/ 2 h 3"/>
                  <a:gd name="T76" fmla="*/ 13 w 20"/>
                  <a:gd name="T77" fmla="*/ 2 h 3"/>
                  <a:gd name="T78" fmla="*/ 10 w 20"/>
                  <a:gd name="T79" fmla="*/ 2 h 3"/>
                  <a:gd name="T80" fmla="*/ 9 w 20"/>
                  <a:gd name="T81" fmla="*/ 3 h 3"/>
                  <a:gd name="T82" fmla="*/ 9 w 20"/>
                  <a:gd name="T83" fmla="*/ 2 h 3"/>
                  <a:gd name="T84" fmla="*/ 8 w 20"/>
                  <a:gd name="T85" fmla="*/ 2 h 3"/>
                  <a:gd name="T86" fmla="*/ 8 w 20"/>
                  <a:gd name="T87" fmla="*/ 3 h 3"/>
                  <a:gd name="T88" fmla="*/ 8 w 20"/>
                  <a:gd name="T89" fmla="*/ 3 h 3"/>
                  <a:gd name="T90" fmla="*/ 5 w 20"/>
                  <a:gd name="T91" fmla="*/ 3 h 3"/>
                  <a:gd name="T92" fmla="*/ 5 w 20"/>
                  <a:gd name="T93" fmla="*/ 2 h 3"/>
                  <a:gd name="T94" fmla="*/ 4 w 20"/>
                  <a:gd name="T95" fmla="*/ 2 h 3"/>
                  <a:gd name="T96" fmla="*/ 3 w 20"/>
                  <a:gd name="T97" fmla="*/ 2 h 3"/>
                  <a:gd name="T98" fmla="*/ 2 w 20"/>
                  <a:gd name="T99" fmla="*/ 3 h 3"/>
                  <a:gd name="T100" fmla="*/ 2 w 20"/>
                  <a:gd name="T101" fmla="*/ 3 h 3"/>
                  <a:gd name="T102" fmla="*/ 1 w 20"/>
                  <a:gd name="T10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2" y="2"/>
                      <a:pt x="13" y="2"/>
                    </a:cubicBezTo>
                    <a:cubicBezTo>
                      <a:pt x="14" y="2"/>
                      <a:pt x="15" y="2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6" name="Freeform 582">
                <a:extLst>
                  <a:ext uri="{FF2B5EF4-FFF2-40B4-BE49-F238E27FC236}">
                    <a16:creationId xmlns:a16="http://schemas.microsoft.com/office/drawing/2014/main" id="{50C8CBF3-4217-4A1C-833F-08E44F344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147"/>
                <a:ext cx="26" cy="1"/>
              </a:xfrm>
              <a:custGeom>
                <a:avLst/>
                <a:gdLst>
                  <a:gd name="T0" fmla="*/ 15 w 15"/>
                  <a:gd name="T1" fmla="*/ 1 h 1"/>
                  <a:gd name="T2" fmla="*/ 15 w 15"/>
                  <a:gd name="T3" fmla="*/ 1 h 1"/>
                  <a:gd name="T4" fmla="*/ 14 w 15"/>
                  <a:gd name="T5" fmla="*/ 0 h 1"/>
                  <a:gd name="T6" fmla="*/ 12 w 15"/>
                  <a:gd name="T7" fmla="*/ 1 h 1"/>
                  <a:gd name="T8" fmla="*/ 11 w 15"/>
                  <a:gd name="T9" fmla="*/ 1 h 1"/>
                  <a:gd name="T10" fmla="*/ 11 w 15"/>
                  <a:gd name="T11" fmla="*/ 0 h 1"/>
                  <a:gd name="T12" fmla="*/ 9 w 15"/>
                  <a:gd name="T13" fmla="*/ 1 h 1"/>
                  <a:gd name="T14" fmla="*/ 8 w 15"/>
                  <a:gd name="T15" fmla="*/ 1 h 1"/>
                  <a:gd name="T16" fmla="*/ 8 w 15"/>
                  <a:gd name="T17" fmla="*/ 1 h 1"/>
                  <a:gd name="T18" fmla="*/ 7 w 15"/>
                  <a:gd name="T19" fmla="*/ 1 h 1"/>
                  <a:gd name="T20" fmla="*/ 6 w 15"/>
                  <a:gd name="T21" fmla="*/ 1 h 1"/>
                  <a:gd name="T22" fmla="*/ 6 w 15"/>
                  <a:gd name="T23" fmla="*/ 1 h 1"/>
                  <a:gd name="T24" fmla="*/ 5 w 15"/>
                  <a:gd name="T25" fmla="*/ 1 h 1"/>
                  <a:gd name="T26" fmla="*/ 5 w 15"/>
                  <a:gd name="T27" fmla="*/ 1 h 1"/>
                  <a:gd name="T28" fmla="*/ 3 w 15"/>
                  <a:gd name="T29" fmla="*/ 0 h 1"/>
                  <a:gd name="T30" fmla="*/ 0 w 15"/>
                  <a:gd name="T31" fmla="*/ 1 h 1"/>
                  <a:gd name="T32" fmla="*/ 0 w 15"/>
                  <a:gd name="T33" fmla="*/ 1 h 1"/>
                  <a:gd name="T34" fmla="*/ 0 w 15"/>
                  <a:gd name="T35" fmla="*/ 1 h 1"/>
                  <a:gd name="T36" fmla="*/ 3 w 15"/>
                  <a:gd name="T37" fmla="*/ 0 h 1"/>
                  <a:gd name="T38" fmla="*/ 3 w 15"/>
                  <a:gd name="T39" fmla="*/ 0 h 1"/>
                  <a:gd name="T40" fmla="*/ 5 w 15"/>
                  <a:gd name="T41" fmla="*/ 1 h 1"/>
                  <a:gd name="T42" fmla="*/ 5 w 15"/>
                  <a:gd name="T43" fmla="*/ 1 h 1"/>
                  <a:gd name="T44" fmla="*/ 5 w 15"/>
                  <a:gd name="T45" fmla="*/ 1 h 1"/>
                  <a:gd name="T46" fmla="*/ 5 w 15"/>
                  <a:gd name="T47" fmla="*/ 1 h 1"/>
                  <a:gd name="T48" fmla="*/ 7 w 15"/>
                  <a:gd name="T49" fmla="*/ 0 h 1"/>
                  <a:gd name="T50" fmla="*/ 8 w 15"/>
                  <a:gd name="T51" fmla="*/ 0 h 1"/>
                  <a:gd name="T52" fmla="*/ 8 w 15"/>
                  <a:gd name="T53" fmla="*/ 0 h 1"/>
                  <a:gd name="T54" fmla="*/ 9 w 15"/>
                  <a:gd name="T55" fmla="*/ 0 h 1"/>
                  <a:gd name="T56" fmla="*/ 11 w 15"/>
                  <a:gd name="T57" fmla="*/ 0 h 1"/>
                  <a:gd name="T58" fmla="*/ 12 w 15"/>
                  <a:gd name="T59" fmla="*/ 0 h 1"/>
                  <a:gd name="T60" fmla="*/ 12 w 15"/>
                  <a:gd name="T61" fmla="*/ 1 h 1"/>
                  <a:gd name="T62" fmla="*/ 14 w 15"/>
                  <a:gd name="T63" fmla="*/ 0 h 1"/>
                  <a:gd name="T64" fmla="*/ 14 w 15"/>
                  <a:gd name="T65" fmla="*/ 0 h 1"/>
                  <a:gd name="T66" fmla="*/ 14 w 15"/>
                  <a:gd name="T67" fmla="*/ 0 h 1"/>
                  <a:gd name="T68" fmla="*/ 15 w 15"/>
                  <a:gd name="T69" fmla="*/ 1 h 1"/>
                  <a:gd name="T70" fmla="*/ 15 w 15"/>
                  <a:gd name="T7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" h="1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7" name="Freeform 583">
                <a:extLst>
                  <a:ext uri="{FF2B5EF4-FFF2-40B4-BE49-F238E27FC236}">
                    <a16:creationId xmlns:a16="http://schemas.microsoft.com/office/drawing/2014/main" id="{EB854BD4-9743-4301-811D-DC72CCEBA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148"/>
                <a:ext cx="27" cy="2"/>
              </a:xfrm>
              <a:custGeom>
                <a:avLst/>
                <a:gdLst>
                  <a:gd name="T0" fmla="*/ 15 w 16"/>
                  <a:gd name="T1" fmla="*/ 1 h 1"/>
                  <a:gd name="T2" fmla="*/ 15 w 16"/>
                  <a:gd name="T3" fmla="*/ 1 h 1"/>
                  <a:gd name="T4" fmla="*/ 15 w 16"/>
                  <a:gd name="T5" fmla="*/ 1 h 1"/>
                  <a:gd name="T6" fmla="*/ 15 w 16"/>
                  <a:gd name="T7" fmla="*/ 1 h 1"/>
                  <a:gd name="T8" fmla="*/ 14 w 16"/>
                  <a:gd name="T9" fmla="*/ 1 h 1"/>
                  <a:gd name="T10" fmla="*/ 14 w 16"/>
                  <a:gd name="T11" fmla="*/ 1 h 1"/>
                  <a:gd name="T12" fmla="*/ 13 w 16"/>
                  <a:gd name="T13" fmla="*/ 1 h 1"/>
                  <a:gd name="T14" fmla="*/ 12 w 16"/>
                  <a:gd name="T15" fmla="*/ 1 h 1"/>
                  <a:gd name="T16" fmla="*/ 11 w 16"/>
                  <a:gd name="T17" fmla="*/ 1 h 1"/>
                  <a:gd name="T18" fmla="*/ 11 w 16"/>
                  <a:gd name="T19" fmla="*/ 1 h 1"/>
                  <a:gd name="T20" fmla="*/ 10 w 16"/>
                  <a:gd name="T21" fmla="*/ 1 h 1"/>
                  <a:gd name="T22" fmla="*/ 10 w 16"/>
                  <a:gd name="T23" fmla="*/ 1 h 1"/>
                  <a:gd name="T24" fmla="*/ 9 w 16"/>
                  <a:gd name="T25" fmla="*/ 1 h 1"/>
                  <a:gd name="T26" fmla="*/ 8 w 16"/>
                  <a:gd name="T27" fmla="*/ 1 h 1"/>
                  <a:gd name="T28" fmla="*/ 7 w 16"/>
                  <a:gd name="T29" fmla="*/ 1 h 1"/>
                  <a:gd name="T30" fmla="*/ 4 w 16"/>
                  <a:gd name="T31" fmla="*/ 1 h 1"/>
                  <a:gd name="T32" fmla="*/ 0 w 16"/>
                  <a:gd name="T33" fmla="*/ 1 h 1"/>
                  <a:gd name="T34" fmla="*/ 0 w 16"/>
                  <a:gd name="T35" fmla="*/ 1 h 1"/>
                  <a:gd name="T36" fmla="*/ 0 w 16"/>
                  <a:gd name="T37" fmla="*/ 1 h 1"/>
                  <a:gd name="T38" fmla="*/ 4 w 16"/>
                  <a:gd name="T39" fmla="*/ 1 h 1"/>
                  <a:gd name="T40" fmla="*/ 7 w 16"/>
                  <a:gd name="T41" fmla="*/ 1 h 1"/>
                  <a:gd name="T42" fmla="*/ 8 w 16"/>
                  <a:gd name="T43" fmla="*/ 1 h 1"/>
                  <a:gd name="T44" fmla="*/ 9 w 16"/>
                  <a:gd name="T45" fmla="*/ 1 h 1"/>
                  <a:gd name="T46" fmla="*/ 10 w 16"/>
                  <a:gd name="T47" fmla="*/ 1 h 1"/>
                  <a:gd name="T48" fmla="*/ 10 w 16"/>
                  <a:gd name="T49" fmla="*/ 1 h 1"/>
                  <a:gd name="T50" fmla="*/ 11 w 16"/>
                  <a:gd name="T51" fmla="*/ 1 h 1"/>
                  <a:gd name="T52" fmla="*/ 11 w 16"/>
                  <a:gd name="T53" fmla="*/ 0 h 1"/>
                  <a:gd name="T54" fmla="*/ 12 w 16"/>
                  <a:gd name="T55" fmla="*/ 1 h 1"/>
                  <a:gd name="T56" fmla="*/ 13 w 16"/>
                  <a:gd name="T57" fmla="*/ 1 h 1"/>
                  <a:gd name="T58" fmla="*/ 14 w 16"/>
                  <a:gd name="T59" fmla="*/ 1 h 1"/>
                  <a:gd name="T60" fmla="*/ 14 w 16"/>
                  <a:gd name="T61" fmla="*/ 0 h 1"/>
                  <a:gd name="T62" fmla="*/ 15 w 16"/>
                  <a:gd name="T63" fmla="*/ 1 h 1"/>
                  <a:gd name="T64" fmla="*/ 16 w 16"/>
                  <a:gd name="T65" fmla="*/ 1 h 1"/>
                  <a:gd name="T66" fmla="*/ 15 w 16"/>
                  <a:gd name="T6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8" name="Freeform 584">
                <a:extLst>
                  <a:ext uri="{FF2B5EF4-FFF2-40B4-BE49-F238E27FC236}">
                    <a16:creationId xmlns:a16="http://schemas.microsoft.com/office/drawing/2014/main" id="{1414A737-28D5-4247-8B0F-0F657D6307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7" y="2113"/>
                <a:ext cx="8" cy="3"/>
              </a:xfrm>
              <a:custGeom>
                <a:avLst/>
                <a:gdLst>
                  <a:gd name="T0" fmla="*/ 1 w 5"/>
                  <a:gd name="T1" fmla="*/ 2 h 2"/>
                  <a:gd name="T2" fmla="*/ 1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1 w 5"/>
                  <a:gd name="T9" fmla="*/ 0 h 2"/>
                  <a:gd name="T10" fmla="*/ 1 w 5"/>
                  <a:gd name="T11" fmla="*/ 1 h 2"/>
                  <a:gd name="T12" fmla="*/ 1 w 5"/>
                  <a:gd name="T13" fmla="*/ 2 h 2"/>
                  <a:gd name="T14" fmla="*/ 1 w 5"/>
                  <a:gd name="T15" fmla="*/ 2 h 2"/>
                  <a:gd name="T16" fmla="*/ 2 w 5"/>
                  <a:gd name="T17" fmla="*/ 1 h 2"/>
                  <a:gd name="T18" fmla="*/ 2 w 5"/>
                  <a:gd name="T19" fmla="*/ 0 h 2"/>
                  <a:gd name="T20" fmla="*/ 2 w 5"/>
                  <a:gd name="T21" fmla="*/ 0 h 2"/>
                  <a:gd name="T22" fmla="*/ 2 w 5"/>
                  <a:gd name="T23" fmla="*/ 0 h 2"/>
                  <a:gd name="T24" fmla="*/ 2 w 5"/>
                  <a:gd name="T25" fmla="*/ 1 h 2"/>
                  <a:gd name="T26" fmla="*/ 2 w 5"/>
                  <a:gd name="T27" fmla="*/ 1 h 2"/>
                  <a:gd name="T28" fmla="*/ 3 w 5"/>
                  <a:gd name="T29" fmla="*/ 0 h 2"/>
                  <a:gd name="T30" fmla="*/ 3 w 5"/>
                  <a:gd name="T31" fmla="*/ 0 h 2"/>
                  <a:gd name="T32" fmla="*/ 3 w 5"/>
                  <a:gd name="T33" fmla="*/ 0 h 2"/>
                  <a:gd name="T34" fmla="*/ 3 w 5"/>
                  <a:gd name="T35" fmla="*/ 1 h 2"/>
                  <a:gd name="T36" fmla="*/ 3 w 5"/>
                  <a:gd name="T37" fmla="*/ 1 h 2"/>
                  <a:gd name="T38" fmla="*/ 3 w 5"/>
                  <a:gd name="T39" fmla="*/ 1 h 2"/>
                  <a:gd name="T40" fmla="*/ 3 w 5"/>
                  <a:gd name="T41" fmla="*/ 1 h 2"/>
                  <a:gd name="T42" fmla="*/ 4 w 5"/>
                  <a:gd name="T43" fmla="*/ 1 h 2"/>
                  <a:gd name="T44" fmla="*/ 4 w 5"/>
                  <a:gd name="T45" fmla="*/ 1 h 2"/>
                  <a:gd name="T46" fmla="*/ 5 w 5"/>
                  <a:gd name="T47" fmla="*/ 1 h 2"/>
                  <a:gd name="T48" fmla="*/ 5 w 5"/>
                  <a:gd name="T49" fmla="*/ 1 h 2"/>
                  <a:gd name="T50" fmla="*/ 5 w 5"/>
                  <a:gd name="T51" fmla="*/ 1 h 2"/>
                  <a:gd name="T52" fmla="*/ 5 w 5"/>
                  <a:gd name="T53" fmla="*/ 1 h 2"/>
                  <a:gd name="T54" fmla="*/ 5 w 5"/>
                  <a:gd name="T55" fmla="*/ 1 h 2"/>
                  <a:gd name="T56" fmla="*/ 5 w 5"/>
                  <a:gd name="T57" fmla="*/ 1 h 2"/>
                  <a:gd name="T58" fmla="*/ 5 w 5"/>
                  <a:gd name="T59" fmla="*/ 1 h 2"/>
                  <a:gd name="T60" fmla="*/ 5 w 5"/>
                  <a:gd name="T61" fmla="*/ 1 h 2"/>
                  <a:gd name="T62" fmla="*/ 4 w 5"/>
                  <a:gd name="T63" fmla="*/ 1 h 2"/>
                  <a:gd name="T64" fmla="*/ 4 w 5"/>
                  <a:gd name="T65" fmla="*/ 1 h 2"/>
                  <a:gd name="T66" fmla="*/ 4 w 5"/>
                  <a:gd name="T67" fmla="*/ 1 h 2"/>
                  <a:gd name="T68" fmla="*/ 4 w 5"/>
                  <a:gd name="T69" fmla="*/ 1 h 2"/>
                  <a:gd name="T70" fmla="*/ 3 w 5"/>
                  <a:gd name="T71" fmla="*/ 1 h 2"/>
                  <a:gd name="T72" fmla="*/ 3 w 5"/>
                  <a:gd name="T73" fmla="*/ 1 h 2"/>
                  <a:gd name="T74" fmla="*/ 3 w 5"/>
                  <a:gd name="T75" fmla="*/ 1 h 2"/>
                  <a:gd name="T76" fmla="*/ 2 w 5"/>
                  <a:gd name="T77" fmla="*/ 2 h 2"/>
                  <a:gd name="T78" fmla="*/ 2 w 5"/>
                  <a:gd name="T79" fmla="*/ 2 h 2"/>
                  <a:gd name="T80" fmla="*/ 2 w 5"/>
                  <a:gd name="T81" fmla="*/ 1 h 2"/>
                  <a:gd name="T82" fmla="*/ 1 w 5"/>
                  <a:gd name="T83" fmla="*/ 2 h 2"/>
                  <a:gd name="T84" fmla="*/ 1 w 5"/>
                  <a:gd name="T85" fmla="*/ 1 h 2"/>
                  <a:gd name="T86" fmla="*/ 0 w 5"/>
                  <a:gd name="T87" fmla="*/ 1 h 2"/>
                  <a:gd name="T88" fmla="*/ 0 w 5"/>
                  <a:gd name="T89" fmla="*/ 1 h 2"/>
                  <a:gd name="T90" fmla="*/ 1 w 5"/>
                  <a:gd name="T9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19" name="Freeform 585">
                <a:extLst>
                  <a:ext uri="{FF2B5EF4-FFF2-40B4-BE49-F238E27FC236}">
                    <a16:creationId xmlns:a16="http://schemas.microsoft.com/office/drawing/2014/main" id="{72DEF3B8-6E27-4192-ADF0-D7DC52AE5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094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0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2 h 2"/>
                  <a:gd name="T18" fmla="*/ 2 w 4"/>
                  <a:gd name="T19" fmla="*/ 0 h 2"/>
                  <a:gd name="T20" fmla="*/ 2 w 4"/>
                  <a:gd name="T21" fmla="*/ 0 h 2"/>
                  <a:gd name="T22" fmla="*/ 2 w 4"/>
                  <a:gd name="T23" fmla="*/ 0 h 2"/>
                  <a:gd name="T24" fmla="*/ 2 w 4"/>
                  <a:gd name="T25" fmla="*/ 0 h 2"/>
                  <a:gd name="T26" fmla="*/ 2 w 4"/>
                  <a:gd name="T27" fmla="*/ 0 h 2"/>
                  <a:gd name="T28" fmla="*/ 2 w 4"/>
                  <a:gd name="T29" fmla="*/ 0 h 2"/>
                  <a:gd name="T30" fmla="*/ 2 w 4"/>
                  <a:gd name="T31" fmla="*/ 0 h 2"/>
                  <a:gd name="T32" fmla="*/ 4 w 4"/>
                  <a:gd name="T33" fmla="*/ 2 h 2"/>
                  <a:gd name="T34" fmla="*/ 4 w 4"/>
                  <a:gd name="T35" fmla="*/ 0 h 2"/>
                  <a:gd name="T36" fmla="*/ 4 w 4"/>
                  <a:gd name="T37" fmla="*/ 0 h 2"/>
                  <a:gd name="T38" fmla="*/ 4 w 4"/>
                  <a:gd name="T39" fmla="*/ 0 h 2"/>
                  <a:gd name="T40" fmla="*/ 4 w 4"/>
                  <a:gd name="T41" fmla="*/ 0 h 2"/>
                  <a:gd name="T42" fmla="*/ 4 w 4"/>
                  <a:gd name="T43" fmla="*/ 2 h 2"/>
                  <a:gd name="T44" fmla="*/ 2 w 4"/>
                  <a:gd name="T45" fmla="*/ 2 h 2"/>
                  <a:gd name="T46" fmla="*/ 2 w 4"/>
                  <a:gd name="T47" fmla="*/ 2 h 2"/>
                  <a:gd name="T48" fmla="*/ 2 w 4"/>
                  <a:gd name="T49" fmla="*/ 2 h 2"/>
                  <a:gd name="T50" fmla="*/ 2 w 4"/>
                  <a:gd name="T51" fmla="*/ 2 h 2"/>
                  <a:gd name="T52" fmla="*/ 2 w 4"/>
                  <a:gd name="T53" fmla="*/ 2 h 2"/>
                  <a:gd name="T54" fmla="*/ 0 w 4"/>
                  <a:gd name="T55" fmla="*/ 2 h 2"/>
                  <a:gd name="T56" fmla="*/ 0 w 4"/>
                  <a:gd name="T5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0" name="Freeform 586">
                <a:extLst>
                  <a:ext uri="{FF2B5EF4-FFF2-40B4-BE49-F238E27FC236}">
                    <a16:creationId xmlns:a16="http://schemas.microsoft.com/office/drawing/2014/main" id="{C1F300CF-3347-4814-9046-F062F109A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5" y="2084"/>
                <a:ext cx="3" cy="0"/>
              </a:xfrm>
              <a:custGeom>
                <a:avLst/>
                <a:gdLst>
                  <a:gd name="T0" fmla="*/ 1 w 3"/>
                  <a:gd name="T1" fmla="*/ 0 w 3"/>
                  <a:gd name="T2" fmla="*/ 0 w 3"/>
                  <a:gd name="T3" fmla="*/ 1 w 3"/>
                  <a:gd name="T4" fmla="*/ 1 w 3"/>
                  <a:gd name="T5" fmla="*/ 1 w 3"/>
                  <a:gd name="T6" fmla="*/ 1 w 3"/>
                  <a:gd name="T7" fmla="*/ 1 w 3"/>
                  <a:gd name="T8" fmla="*/ 3 w 3"/>
                  <a:gd name="T9" fmla="*/ 3 w 3"/>
                  <a:gd name="T10" fmla="*/ 3 w 3"/>
                  <a:gd name="T11" fmla="*/ 3 w 3"/>
                  <a:gd name="T12" fmla="*/ 3 w 3"/>
                  <a:gd name="T13" fmla="*/ 3 w 3"/>
                  <a:gd name="T14" fmla="*/ 1 w 3"/>
                  <a:gd name="T15" fmla="*/ 1 w 3"/>
                  <a:gd name="T16" fmla="*/ 1 w 3"/>
                  <a:gd name="T17" fmla="*/ 1 w 3"/>
                  <a:gd name="T18" fmla="*/ 1 w 3"/>
                  <a:gd name="T19" fmla="*/ 1 w 3"/>
                  <a:gd name="T20" fmla="*/ 1 w 3"/>
                  <a:gd name="T21" fmla="*/ 1 w 3"/>
                  <a:gd name="T22" fmla="*/ 1 w 3"/>
                  <a:gd name="T23" fmla="*/ 1 w 3"/>
                  <a:gd name="T24" fmla="*/ 1 w 3"/>
                  <a:gd name="T25" fmla="*/ 1 w 3"/>
                  <a:gd name="T26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1" name="Freeform 587">
                <a:extLst>
                  <a:ext uri="{FF2B5EF4-FFF2-40B4-BE49-F238E27FC236}">
                    <a16:creationId xmlns:a16="http://schemas.microsoft.com/office/drawing/2014/main" id="{F0E37F97-985F-4433-B794-85B587E71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07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2 h 2"/>
                  <a:gd name="T20" fmla="*/ 2 w 2"/>
                  <a:gd name="T21" fmla="*/ 0 h 2"/>
                  <a:gd name="T22" fmla="*/ 2 w 2"/>
                  <a:gd name="T23" fmla="*/ 0 h 2"/>
                  <a:gd name="T24" fmla="*/ 2 w 2"/>
                  <a:gd name="T25" fmla="*/ 0 h 2"/>
                  <a:gd name="T26" fmla="*/ 0 w 2"/>
                  <a:gd name="T27" fmla="*/ 2 h 2"/>
                  <a:gd name="T28" fmla="*/ 0 w 2"/>
                  <a:gd name="T2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2" name="Freeform 588">
                <a:extLst>
                  <a:ext uri="{FF2B5EF4-FFF2-40B4-BE49-F238E27FC236}">
                    <a16:creationId xmlns:a16="http://schemas.microsoft.com/office/drawing/2014/main" id="{DE1B8D32-20BA-4293-B03F-38AE1E468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073"/>
                <a:ext cx="7" cy="4"/>
              </a:xfrm>
              <a:custGeom>
                <a:avLst/>
                <a:gdLst>
                  <a:gd name="T0" fmla="*/ 3 w 4"/>
                  <a:gd name="T1" fmla="*/ 2 h 2"/>
                  <a:gd name="T2" fmla="*/ 2 w 4"/>
                  <a:gd name="T3" fmla="*/ 1 h 2"/>
                  <a:gd name="T4" fmla="*/ 2 w 4"/>
                  <a:gd name="T5" fmla="*/ 1 h 2"/>
                  <a:gd name="T6" fmla="*/ 2 w 4"/>
                  <a:gd name="T7" fmla="*/ 1 h 2"/>
                  <a:gd name="T8" fmla="*/ 2 w 4"/>
                  <a:gd name="T9" fmla="*/ 1 h 2"/>
                  <a:gd name="T10" fmla="*/ 1 w 4"/>
                  <a:gd name="T11" fmla="*/ 0 h 2"/>
                  <a:gd name="T12" fmla="*/ 1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0 h 2"/>
                  <a:gd name="T20" fmla="*/ 1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0 h 2"/>
                  <a:gd name="T28" fmla="*/ 1 w 4"/>
                  <a:gd name="T29" fmla="*/ 0 h 2"/>
                  <a:gd name="T30" fmla="*/ 1 w 4"/>
                  <a:gd name="T31" fmla="*/ 0 h 2"/>
                  <a:gd name="T32" fmla="*/ 2 w 4"/>
                  <a:gd name="T33" fmla="*/ 0 h 2"/>
                  <a:gd name="T34" fmla="*/ 2 w 4"/>
                  <a:gd name="T35" fmla="*/ 0 h 2"/>
                  <a:gd name="T36" fmla="*/ 2 w 4"/>
                  <a:gd name="T37" fmla="*/ 1 h 2"/>
                  <a:gd name="T38" fmla="*/ 2 w 4"/>
                  <a:gd name="T39" fmla="*/ 1 h 2"/>
                  <a:gd name="T40" fmla="*/ 2 w 4"/>
                  <a:gd name="T41" fmla="*/ 1 h 2"/>
                  <a:gd name="T42" fmla="*/ 2 w 4"/>
                  <a:gd name="T43" fmla="*/ 1 h 2"/>
                  <a:gd name="T44" fmla="*/ 3 w 4"/>
                  <a:gd name="T45" fmla="*/ 1 h 2"/>
                  <a:gd name="T46" fmla="*/ 3 w 4"/>
                  <a:gd name="T47" fmla="*/ 1 h 2"/>
                  <a:gd name="T48" fmla="*/ 3 w 4"/>
                  <a:gd name="T49" fmla="*/ 1 h 2"/>
                  <a:gd name="T50" fmla="*/ 4 w 4"/>
                  <a:gd name="T51" fmla="*/ 1 h 2"/>
                  <a:gd name="T52" fmla="*/ 4 w 4"/>
                  <a:gd name="T53" fmla="*/ 1 h 2"/>
                  <a:gd name="T54" fmla="*/ 3 w 4"/>
                  <a:gd name="T55" fmla="*/ 1 h 2"/>
                  <a:gd name="T56" fmla="*/ 3 w 4"/>
                  <a:gd name="T57" fmla="*/ 1 h 2"/>
                  <a:gd name="T58" fmla="*/ 3 w 4"/>
                  <a:gd name="T59" fmla="*/ 1 h 2"/>
                  <a:gd name="T60" fmla="*/ 3 w 4"/>
                  <a:gd name="T61" fmla="*/ 1 h 2"/>
                  <a:gd name="T62" fmla="*/ 3 w 4"/>
                  <a:gd name="T6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3" name="Freeform 589">
                <a:extLst>
                  <a:ext uri="{FF2B5EF4-FFF2-40B4-BE49-F238E27FC236}">
                    <a16:creationId xmlns:a16="http://schemas.microsoft.com/office/drawing/2014/main" id="{92E4D788-BACB-4F6B-8573-72CBA66AF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927"/>
                <a:ext cx="158" cy="117"/>
              </a:xfrm>
              <a:custGeom>
                <a:avLst/>
                <a:gdLst>
                  <a:gd name="T0" fmla="*/ 2 w 93"/>
                  <a:gd name="T1" fmla="*/ 1 h 69"/>
                  <a:gd name="T2" fmla="*/ 89 w 93"/>
                  <a:gd name="T3" fmla="*/ 1 h 69"/>
                  <a:gd name="T4" fmla="*/ 91 w 93"/>
                  <a:gd name="T5" fmla="*/ 1 h 69"/>
                  <a:gd name="T6" fmla="*/ 92 w 93"/>
                  <a:gd name="T7" fmla="*/ 3 h 69"/>
                  <a:gd name="T8" fmla="*/ 93 w 93"/>
                  <a:gd name="T9" fmla="*/ 21 h 69"/>
                  <a:gd name="T10" fmla="*/ 92 w 93"/>
                  <a:gd name="T11" fmla="*/ 41 h 69"/>
                  <a:gd name="T12" fmla="*/ 91 w 93"/>
                  <a:gd name="T13" fmla="*/ 65 h 69"/>
                  <a:gd name="T14" fmla="*/ 91 w 93"/>
                  <a:gd name="T15" fmla="*/ 66 h 69"/>
                  <a:gd name="T16" fmla="*/ 90 w 93"/>
                  <a:gd name="T17" fmla="*/ 66 h 69"/>
                  <a:gd name="T18" fmla="*/ 28 w 93"/>
                  <a:gd name="T19" fmla="*/ 68 h 69"/>
                  <a:gd name="T20" fmla="*/ 13 w 93"/>
                  <a:gd name="T21" fmla="*/ 68 h 69"/>
                  <a:gd name="T22" fmla="*/ 5 w 93"/>
                  <a:gd name="T23" fmla="*/ 68 h 69"/>
                  <a:gd name="T24" fmla="*/ 1 w 93"/>
                  <a:gd name="T25" fmla="*/ 66 h 69"/>
                  <a:gd name="T26" fmla="*/ 1 w 93"/>
                  <a:gd name="T27" fmla="*/ 51 h 69"/>
                  <a:gd name="T28" fmla="*/ 1 w 93"/>
                  <a:gd name="T29" fmla="*/ 36 h 69"/>
                  <a:gd name="T30" fmla="*/ 2 w 93"/>
                  <a:gd name="T31" fmla="*/ 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3" h="69">
                    <a:moveTo>
                      <a:pt x="2" y="1"/>
                    </a:moveTo>
                    <a:cubicBezTo>
                      <a:pt x="31" y="0"/>
                      <a:pt x="60" y="0"/>
                      <a:pt x="89" y="1"/>
                    </a:cubicBezTo>
                    <a:cubicBezTo>
                      <a:pt x="90" y="1"/>
                      <a:pt x="91" y="1"/>
                      <a:pt x="91" y="1"/>
                    </a:cubicBezTo>
                    <a:cubicBezTo>
                      <a:pt x="92" y="1"/>
                      <a:pt x="92" y="2"/>
                      <a:pt x="92" y="3"/>
                    </a:cubicBezTo>
                    <a:cubicBezTo>
                      <a:pt x="93" y="9"/>
                      <a:pt x="93" y="15"/>
                      <a:pt x="93" y="21"/>
                    </a:cubicBezTo>
                    <a:cubicBezTo>
                      <a:pt x="93" y="28"/>
                      <a:pt x="93" y="34"/>
                      <a:pt x="92" y="41"/>
                    </a:cubicBezTo>
                    <a:cubicBezTo>
                      <a:pt x="92" y="49"/>
                      <a:pt x="91" y="57"/>
                      <a:pt x="91" y="65"/>
                    </a:cubicBezTo>
                    <a:cubicBezTo>
                      <a:pt x="91" y="66"/>
                      <a:pt x="91" y="66"/>
                      <a:pt x="91" y="66"/>
                    </a:cubicBezTo>
                    <a:cubicBezTo>
                      <a:pt x="90" y="66"/>
                      <a:pt x="90" y="66"/>
                      <a:pt x="90" y="66"/>
                    </a:cubicBezTo>
                    <a:cubicBezTo>
                      <a:pt x="69" y="67"/>
                      <a:pt x="49" y="68"/>
                      <a:pt x="28" y="68"/>
                    </a:cubicBezTo>
                    <a:cubicBezTo>
                      <a:pt x="23" y="68"/>
                      <a:pt x="18" y="68"/>
                      <a:pt x="13" y="68"/>
                    </a:cubicBezTo>
                    <a:cubicBezTo>
                      <a:pt x="10" y="68"/>
                      <a:pt x="7" y="68"/>
                      <a:pt x="5" y="68"/>
                    </a:cubicBezTo>
                    <a:cubicBezTo>
                      <a:pt x="3" y="68"/>
                      <a:pt x="1" y="69"/>
                      <a:pt x="1" y="66"/>
                    </a:cubicBezTo>
                    <a:cubicBezTo>
                      <a:pt x="0" y="61"/>
                      <a:pt x="1" y="56"/>
                      <a:pt x="1" y="51"/>
                    </a:cubicBezTo>
                    <a:cubicBezTo>
                      <a:pt x="1" y="46"/>
                      <a:pt x="1" y="41"/>
                      <a:pt x="1" y="36"/>
                    </a:cubicBezTo>
                    <a:cubicBezTo>
                      <a:pt x="1" y="3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4" name="Freeform 590">
                <a:extLst>
                  <a:ext uri="{FF2B5EF4-FFF2-40B4-BE49-F238E27FC236}">
                    <a16:creationId xmlns:a16="http://schemas.microsoft.com/office/drawing/2014/main" id="{1FF9BFEC-F85F-42F9-A628-A4A2E7266C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2" y="1937"/>
                <a:ext cx="31" cy="17"/>
              </a:xfrm>
              <a:custGeom>
                <a:avLst/>
                <a:gdLst>
                  <a:gd name="T0" fmla="*/ 0 w 18"/>
                  <a:gd name="T1" fmla="*/ 9 h 10"/>
                  <a:gd name="T2" fmla="*/ 0 w 18"/>
                  <a:gd name="T3" fmla="*/ 9 h 10"/>
                  <a:gd name="T4" fmla="*/ 3 w 18"/>
                  <a:gd name="T5" fmla="*/ 8 h 10"/>
                  <a:gd name="T6" fmla="*/ 3 w 18"/>
                  <a:gd name="T7" fmla="*/ 6 h 10"/>
                  <a:gd name="T8" fmla="*/ 5 w 18"/>
                  <a:gd name="T9" fmla="*/ 0 h 10"/>
                  <a:gd name="T10" fmla="*/ 6 w 18"/>
                  <a:gd name="T11" fmla="*/ 0 h 10"/>
                  <a:gd name="T12" fmla="*/ 4 w 18"/>
                  <a:gd name="T13" fmla="*/ 9 h 10"/>
                  <a:gd name="T14" fmla="*/ 7 w 18"/>
                  <a:gd name="T15" fmla="*/ 7 h 10"/>
                  <a:gd name="T16" fmla="*/ 9 w 18"/>
                  <a:gd name="T17" fmla="*/ 3 h 10"/>
                  <a:gd name="T18" fmla="*/ 9 w 18"/>
                  <a:gd name="T19" fmla="*/ 3 h 10"/>
                  <a:gd name="T20" fmla="*/ 8 w 18"/>
                  <a:gd name="T21" fmla="*/ 7 h 10"/>
                  <a:gd name="T22" fmla="*/ 10 w 18"/>
                  <a:gd name="T23" fmla="*/ 7 h 10"/>
                  <a:gd name="T24" fmla="*/ 11 w 18"/>
                  <a:gd name="T25" fmla="*/ 4 h 10"/>
                  <a:gd name="T26" fmla="*/ 11 w 18"/>
                  <a:gd name="T27" fmla="*/ 4 h 10"/>
                  <a:gd name="T28" fmla="*/ 10 w 18"/>
                  <a:gd name="T29" fmla="*/ 8 h 10"/>
                  <a:gd name="T30" fmla="*/ 13 w 18"/>
                  <a:gd name="T31" fmla="*/ 5 h 10"/>
                  <a:gd name="T32" fmla="*/ 13 w 18"/>
                  <a:gd name="T33" fmla="*/ 7 h 10"/>
                  <a:gd name="T34" fmla="*/ 14 w 18"/>
                  <a:gd name="T35" fmla="*/ 5 h 10"/>
                  <a:gd name="T36" fmla="*/ 14 w 18"/>
                  <a:gd name="T37" fmla="*/ 6 h 10"/>
                  <a:gd name="T38" fmla="*/ 16 w 18"/>
                  <a:gd name="T39" fmla="*/ 6 h 10"/>
                  <a:gd name="T40" fmla="*/ 18 w 18"/>
                  <a:gd name="T41" fmla="*/ 6 h 10"/>
                  <a:gd name="T42" fmla="*/ 16 w 18"/>
                  <a:gd name="T43" fmla="*/ 6 h 10"/>
                  <a:gd name="T44" fmla="*/ 14 w 18"/>
                  <a:gd name="T45" fmla="*/ 7 h 10"/>
                  <a:gd name="T46" fmla="*/ 13 w 18"/>
                  <a:gd name="T47" fmla="*/ 7 h 10"/>
                  <a:gd name="T48" fmla="*/ 13 w 18"/>
                  <a:gd name="T49" fmla="*/ 7 h 10"/>
                  <a:gd name="T50" fmla="*/ 10 w 18"/>
                  <a:gd name="T51" fmla="*/ 8 h 10"/>
                  <a:gd name="T52" fmla="*/ 10 w 18"/>
                  <a:gd name="T53" fmla="*/ 7 h 10"/>
                  <a:gd name="T54" fmla="*/ 9 w 18"/>
                  <a:gd name="T55" fmla="*/ 8 h 10"/>
                  <a:gd name="T56" fmla="*/ 7 w 18"/>
                  <a:gd name="T57" fmla="*/ 7 h 10"/>
                  <a:gd name="T58" fmla="*/ 4 w 18"/>
                  <a:gd name="T59" fmla="*/ 9 h 10"/>
                  <a:gd name="T60" fmla="*/ 2 w 18"/>
                  <a:gd name="T61" fmla="*/ 9 h 10"/>
                  <a:gd name="T62" fmla="*/ 6 w 18"/>
                  <a:gd name="T63" fmla="*/ 0 h 10"/>
                  <a:gd name="T64" fmla="*/ 4 w 18"/>
                  <a:gd name="T65" fmla="*/ 1 h 10"/>
                  <a:gd name="T66" fmla="*/ 3 w 18"/>
                  <a:gd name="T67" fmla="*/ 8 h 10"/>
                  <a:gd name="T68" fmla="*/ 6 w 18"/>
                  <a:gd name="T69" fmla="*/ 1 h 10"/>
                  <a:gd name="T70" fmla="*/ 9 w 18"/>
                  <a:gd name="T71" fmla="*/ 4 h 10"/>
                  <a:gd name="T72" fmla="*/ 8 w 18"/>
                  <a:gd name="T73" fmla="*/ 7 h 10"/>
                  <a:gd name="T74" fmla="*/ 11 w 18"/>
                  <a:gd name="T75" fmla="*/ 5 h 10"/>
                  <a:gd name="T76" fmla="*/ 11 w 18"/>
                  <a:gd name="T7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0">
                    <a:moveTo>
                      <a:pt x="1" y="1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9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5"/>
                      <a:pt x="3" y="3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5" y="6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6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2" y="8"/>
                      <a:pt x="12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4" y="7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3" y="9"/>
                      <a:pt x="3" y="8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10"/>
                      <a:pt x="1" y="10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6"/>
                      <a:pt x="6" y="3"/>
                      <a:pt x="6" y="1"/>
                    </a:cubicBezTo>
                    <a:lnTo>
                      <a:pt x="6" y="0"/>
                    </a:lnTo>
                    <a:close/>
                    <a:moveTo>
                      <a:pt x="9" y="4"/>
                    </a:moveTo>
                    <a:cubicBezTo>
                      <a:pt x="8" y="4"/>
                      <a:pt x="8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5"/>
                      <a:pt x="9" y="4"/>
                    </a:cubicBezTo>
                    <a:close/>
                    <a:moveTo>
                      <a:pt x="11" y="5"/>
                    </a:moveTo>
                    <a:cubicBezTo>
                      <a:pt x="11" y="5"/>
                      <a:pt x="10" y="6"/>
                      <a:pt x="10" y="6"/>
                    </a:cubicBezTo>
                    <a:cubicBezTo>
                      <a:pt x="11" y="6"/>
                      <a:pt x="11" y="5"/>
                      <a:pt x="11" y="5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5" name="Freeform 591">
                <a:extLst>
                  <a:ext uri="{FF2B5EF4-FFF2-40B4-BE49-F238E27FC236}">
                    <a16:creationId xmlns:a16="http://schemas.microsoft.com/office/drawing/2014/main" id="{0290CB6C-D296-4122-941D-612C177542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8" y="1942"/>
                <a:ext cx="43" cy="7"/>
              </a:xfrm>
              <a:custGeom>
                <a:avLst/>
                <a:gdLst>
                  <a:gd name="T0" fmla="*/ 21 w 25"/>
                  <a:gd name="T1" fmla="*/ 4 h 4"/>
                  <a:gd name="T2" fmla="*/ 19 w 25"/>
                  <a:gd name="T3" fmla="*/ 3 h 4"/>
                  <a:gd name="T4" fmla="*/ 18 w 25"/>
                  <a:gd name="T5" fmla="*/ 2 h 4"/>
                  <a:gd name="T6" fmla="*/ 15 w 25"/>
                  <a:gd name="T7" fmla="*/ 3 h 4"/>
                  <a:gd name="T8" fmla="*/ 16 w 25"/>
                  <a:gd name="T9" fmla="*/ 1 h 4"/>
                  <a:gd name="T10" fmla="*/ 12 w 25"/>
                  <a:gd name="T11" fmla="*/ 3 h 4"/>
                  <a:gd name="T12" fmla="*/ 12 w 25"/>
                  <a:gd name="T13" fmla="*/ 1 h 4"/>
                  <a:gd name="T14" fmla="*/ 9 w 25"/>
                  <a:gd name="T15" fmla="*/ 3 h 4"/>
                  <a:gd name="T16" fmla="*/ 9 w 25"/>
                  <a:gd name="T17" fmla="*/ 1 h 4"/>
                  <a:gd name="T18" fmla="*/ 6 w 25"/>
                  <a:gd name="T19" fmla="*/ 4 h 4"/>
                  <a:gd name="T20" fmla="*/ 5 w 25"/>
                  <a:gd name="T21" fmla="*/ 3 h 4"/>
                  <a:gd name="T22" fmla="*/ 2 w 25"/>
                  <a:gd name="T23" fmla="*/ 4 h 4"/>
                  <a:gd name="T24" fmla="*/ 1 w 25"/>
                  <a:gd name="T25" fmla="*/ 4 h 4"/>
                  <a:gd name="T26" fmla="*/ 1 w 25"/>
                  <a:gd name="T27" fmla="*/ 2 h 4"/>
                  <a:gd name="T28" fmla="*/ 0 w 25"/>
                  <a:gd name="T29" fmla="*/ 3 h 4"/>
                  <a:gd name="T30" fmla="*/ 1 w 25"/>
                  <a:gd name="T31" fmla="*/ 1 h 4"/>
                  <a:gd name="T32" fmla="*/ 1 w 25"/>
                  <a:gd name="T33" fmla="*/ 1 h 4"/>
                  <a:gd name="T34" fmla="*/ 2 w 25"/>
                  <a:gd name="T35" fmla="*/ 3 h 4"/>
                  <a:gd name="T36" fmla="*/ 4 w 25"/>
                  <a:gd name="T37" fmla="*/ 1 h 4"/>
                  <a:gd name="T38" fmla="*/ 3 w 25"/>
                  <a:gd name="T39" fmla="*/ 3 h 4"/>
                  <a:gd name="T40" fmla="*/ 3 w 25"/>
                  <a:gd name="T41" fmla="*/ 4 h 4"/>
                  <a:gd name="T42" fmla="*/ 5 w 25"/>
                  <a:gd name="T43" fmla="*/ 2 h 4"/>
                  <a:gd name="T44" fmla="*/ 6 w 25"/>
                  <a:gd name="T45" fmla="*/ 1 h 4"/>
                  <a:gd name="T46" fmla="*/ 5 w 25"/>
                  <a:gd name="T47" fmla="*/ 3 h 4"/>
                  <a:gd name="T48" fmla="*/ 6 w 25"/>
                  <a:gd name="T49" fmla="*/ 4 h 4"/>
                  <a:gd name="T50" fmla="*/ 10 w 25"/>
                  <a:gd name="T51" fmla="*/ 0 h 4"/>
                  <a:gd name="T52" fmla="*/ 10 w 25"/>
                  <a:gd name="T53" fmla="*/ 0 h 4"/>
                  <a:gd name="T54" fmla="*/ 12 w 25"/>
                  <a:gd name="T55" fmla="*/ 0 h 4"/>
                  <a:gd name="T56" fmla="*/ 13 w 25"/>
                  <a:gd name="T57" fmla="*/ 0 h 4"/>
                  <a:gd name="T58" fmla="*/ 16 w 25"/>
                  <a:gd name="T59" fmla="*/ 1 h 4"/>
                  <a:gd name="T60" fmla="*/ 16 w 25"/>
                  <a:gd name="T61" fmla="*/ 1 h 4"/>
                  <a:gd name="T62" fmla="*/ 18 w 25"/>
                  <a:gd name="T63" fmla="*/ 1 h 4"/>
                  <a:gd name="T64" fmla="*/ 19 w 25"/>
                  <a:gd name="T65" fmla="*/ 1 h 4"/>
                  <a:gd name="T66" fmla="*/ 19 w 25"/>
                  <a:gd name="T67" fmla="*/ 3 h 4"/>
                  <a:gd name="T68" fmla="*/ 20 w 25"/>
                  <a:gd name="T69" fmla="*/ 3 h 4"/>
                  <a:gd name="T70" fmla="*/ 21 w 25"/>
                  <a:gd name="T71" fmla="*/ 1 h 4"/>
                  <a:gd name="T72" fmla="*/ 21 w 25"/>
                  <a:gd name="T73" fmla="*/ 2 h 4"/>
                  <a:gd name="T74" fmla="*/ 21 w 25"/>
                  <a:gd name="T75" fmla="*/ 3 h 4"/>
                  <a:gd name="T76" fmla="*/ 23 w 25"/>
                  <a:gd name="T77" fmla="*/ 2 h 4"/>
                  <a:gd name="T78" fmla="*/ 24 w 25"/>
                  <a:gd name="T79" fmla="*/ 1 h 4"/>
                  <a:gd name="T80" fmla="*/ 24 w 25"/>
                  <a:gd name="T81" fmla="*/ 1 h 4"/>
                  <a:gd name="T82" fmla="*/ 24 w 25"/>
                  <a:gd name="T83" fmla="*/ 2 h 4"/>
                  <a:gd name="T84" fmla="*/ 25 w 25"/>
                  <a:gd name="T85" fmla="*/ 2 h 4"/>
                  <a:gd name="T86" fmla="*/ 25 w 25"/>
                  <a:gd name="T87" fmla="*/ 2 h 4"/>
                  <a:gd name="T88" fmla="*/ 24 w 25"/>
                  <a:gd name="T89" fmla="*/ 3 h 4"/>
                  <a:gd name="T90" fmla="*/ 21 w 25"/>
                  <a:gd name="T91" fmla="*/ 4 h 4"/>
                  <a:gd name="T92" fmla="*/ 20 w 25"/>
                  <a:gd name="T93" fmla="*/ 3 h 4"/>
                  <a:gd name="T94" fmla="*/ 21 w 25"/>
                  <a:gd name="T95" fmla="*/ 2 h 4"/>
                  <a:gd name="T96" fmla="*/ 4 w 25"/>
                  <a:gd name="T97" fmla="*/ 1 h 4"/>
                  <a:gd name="T98" fmla="*/ 4 w 25"/>
                  <a:gd name="T99" fmla="*/ 1 h 4"/>
                  <a:gd name="T100" fmla="*/ 5 w 25"/>
                  <a:gd name="T101" fmla="*/ 2 h 4"/>
                  <a:gd name="T102" fmla="*/ 6 w 25"/>
                  <a:gd name="T103" fmla="*/ 1 h 4"/>
                  <a:gd name="T104" fmla="*/ 24 w 25"/>
                  <a:gd name="T105" fmla="*/ 2 h 4"/>
                  <a:gd name="T106" fmla="*/ 24 w 25"/>
                  <a:gd name="T10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" h="4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2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2"/>
                      <a:pt x="8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9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10" y="2"/>
                      <a:pt x="12" y="2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5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8" y="2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2"/>
                      <a:pt x="21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3" y="3"/>
                      <a:pt x="23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3"/>
                      <a:pt x="22" y="3"/>
                      <a:pt x="21" y="4"/>
                    </a:cubicBezTo>
                    <a:close/>
                    <a:moveTo>
                      <a:pt x="21" y="1"/>
                    </a:moveTo>
                    <a:cubicBezTo>
                      <a:pt x="21" y="1"/>
                      <a:pt x="20" y="2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lose/>
                    <a:moveTo>
                      <a:pt x="4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  <a:moveTo>
                      <a:pt x="6" y="1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lose/>
                    <a:moveTo>
                      <a:pt x="24" y="1"/>
                    </a:move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6" name="Freeform 592">
                <a:extLst>
                  <a:ext uri="{FF2B5EF4-FFF2-40B4-BE49-F238E27FC236}">
                    <a16:creationId xmlns:a16="http://schemas.microsoft.com/office/drawing/2014/main" id="{5DF31FEA-D0C9-4C7C-A917-DB2AACBB6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3" y="1968"/>
                <a:ext cx="12" cy="5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3 h 3"/>
                  <a:gd name="T4" fmla="*/ 0 w 7"/>
                  <a:gd name="T5" fmla="*/ 3 h 3"/>
                  <a:gd name="T6" fmla="*/ 0 w 7"/>
                  <a:gd name="T7" fmla="*/ 2 h 3"/>
                  <a:gd name="T8" fmla="*/ 0 w 7"/>
                  <a:gd name="T9" fmla="*/ 2 h 3"/>
                  <a:gd name="T10" fmla="*/ 1 w 7"/>
                  <a:gd name="T11" fmla="*/ 1 h 3"/>
                  <a:gd name="T12" fmla="*/ 1 w 7"/>
                  <a:gd name="T13" fmla="*/ 1 h 3"/>
                  <a:gd name="T14" fmla="*/ 1 w 7"/>
                  <a:gd name="T15" fmla="*/ 1 h 3"/>
                  <a:gd name="T16" fmla="*/ 1 w 7"/>
                  <a:gd name="T17" fmla="*/ 2 h 3"/>
                  <a:gd name="T18" fmla="*/ 1 w 7"/>
                  <a:gd name="T19" fmla="*/ 3 h 3"/>
                  <a:gd name="T20" fmla="*/ 1 w 7"/>
                  <a:gd name="T21" fmla="*/ 3 h 3"/>
                  <a:gd name="T22" fmla="*/ 1 w 7"/>
                  <a:gd name="T23" fmla="*/ 3 h 3"/>
                  <a:gd name="T24" fmla="*/ 3 w 7"/>
                  <a:gd name="T25" fmla="*/ 1 h 3"/>
                  <a:gd name="T26" fmla="*/ 3 w 7"/>
                  <a:gd name="T27" fmla="*/ 0 h 3"/>
                  <a:gd name="T28" fmla="*/ 3 w 7"/>
                  <a:gd name="T29" fmla="*/ 0 h 3"/>
                  <a:gd name="T30" fmla="*/ 3 w 7"/>
                  <a:gd name="T31" fmla="*/ 0 h 3"/>
                  <a:gd name="T32" fmla="*/ 3 w 7"/>
                  <a:gd name="T33" fmla="*/ 1 h 3"/>
                  <a:gd name="T34" fmla="*/ 3 w 7"/>
                  <a:gd name="T35" fmla="*/ 2 h 3"/>
                  <a:gd name="T36" fmla="*/ 4 w 7"/>
                  <a:gd name="T37" fmla="*/ 0 h 3"/>
                  <a:gd name="T38" fmla="*/ 4 w 7"/>
                  <a:gd name="T39" fmla="*/ 0 h 3"/>
                  <a:gd name="T40" fmla="*/ 4 w 7"/>
                  <a:gd name="T41" fmla="*/ 0 h 3"/>
                  <a:gd name="T42" fmla="*/ 4 w 7"/>
                  <a:gd name="T43" fmla="*/ 1 h 3"/>
                  <a:gd name="T44" fmla="*/ 5 w 7"/>
                  <a:gd name="T45" fmla="*/ 1 h 3"/>
                  <a:gd name="T46" fmla="*/ 5 w 7"/>
                  <a:gd name="T47" fmla="*/ 1 h 3"/>
                  <a:gd name="T48" fmla="*/ 6 w 7"/>
                  <a:gd name="T49" fmla="*/ 0 h 3"/>
                  <a:gd name="T50" fmla="*/ 6 w 7"/>
                  <a:gd name="T51" fmla="*/ 0 h 3"/>
                  <a:gd name="T52" fmla="*/ 6 w 7"/>
                  <a:gd name="T53" fmla="*/ 0 h 3"/>
                  <a:gd name="T54" fmla="*/ 7 w 7"/>
                  <a:gd name="T55" fmla="*/ 1 h 3"/>
                  <a:gd name="T56" fmla="*/ 7 w 7"/>
                  <a:gd name="T57" fmla="*/ 1 h 3"/>
                  <a:gd name="T58" fmla="*/ 7 w 7"/>
                  <a:gd name="T59" fmla="*/ 1 h 3"/>
                  <a:gd name="T60" fmla="*/ 7 w 7"/>
                  <a:gd name="T61" fmla="*/ 1 h 3"/>
                  <a:gd name="T62" fmla="*/ 7 w 7"/>
                  <a:gd name="T63" fmla="*/ 1 h 3"/>
                  <a:gd name="T64" fmla="*/ 7 w 7"/>
                  <a:gd name="T65" fmla="*/ 1 h 3"/>
                  <a:gd name="T66" fmla="*/ 7 w 7"/>
                  <a:gd name="T67" fmla="*/ 1 h 3"/>
                  <a:gd name="T68" fmla="*/ 6 w 7"/>
                  <a:gd name="T69" fmla="*/ 0 h 3"/>
                  <a:gd name="T70" fmla="*/ 5 w 7"/>
                  <a:gd name="T71" fmla="*/ 1 h 3"/>
                  <a:gd name="T72" fmla="*/ 5 w 7"/>
                  <a:gd name="T73" fmla="*/ 1 h 3"/>
                  <a:gd name="T74" fmla="*/ 4 w 7"/>
                  <a:gd name="T75" fmla="*/ 1 h 3"/>
                  <a:gd name="T76" fmla="*/ 4 w 7"/>
                  <a:gd name="T77" fmla="*/ 1 h 3"/>
                  <a:gd name="T78" fmla="*/ 3 w 7"/>
                  <a:gd name="T79" fmla="*/ 2 h 3"/>
                  <a:gd name="T80" fmla="*/ 3 w 7"/>
                  <a:gd name="T81" fmla="*/ 2 h 3"/>
                  <a:gd name="T82" fmla="*/ 3 w 7"/>
                  <a:gd name="T83" fmla="*/ 2 h 3"/>
                  <a:gd name="T84" fmla="*/ 2 w 7"/>
                  <a:gd name="T85" fmla="*/ 3 h 3"/>
                  <a:gd name="T86" fmla="*/ 0 w 7"/>
                  <a:gd name="T87" fmla="*/ 3 h 3"/>
                  <a:gd name="T88" fmla="*/ 0 w 7"/>
                  <a:gd name="T89" fmla="*/ 3 h 3"/>
                  <a:gd name="T90" fmla="*/ 0 w 7"/>
                  <a:gd name="T91" fmla="*/ 3 h 3"/>
                  <a:gd name="T92" fmla="*/ 1 w 7"/>
                  <a:gd name="T93" fmla="*/ 1 h 3"/>
                  <a:gd name="T94" fmla="*/ 0 w 7"/>
                  <a:gd name="T95" fmla="*/ 2 h 3"/>
                  <a:gd name="T96" fmla="*/ 0 w 7"/>
                  <a:gd name="T97" fmla="*/ 2 h 3"/>
                  <a:gd name="T98" fmla="*/ 1 w 7"/>
                  <a:gd name="T99" fmla="*/ 2 h 3"/>
                  <a:gd name="T100" fmla="*/ 1 w 7"/>
                  <a:gd name="T101" fmla="*/ 1 h 3"/>
                  <a:gd name="T102" fmla="*/ 3 w 7"/>
                  <a:gd name="T103" fmla="*/ 0 h 3"/>
                  <a:gd name="T104" fmla="*/ 3 w 7"/>
                  <a:gd name="T105" fmla="*/ 1 h 3"/>
                  <a:gd name="T106" fmla="*/ 3 w 7"/>
                  <a:gd name="T10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7" name="Freeform 593">
                <a:extLst>
                  <a:ext uri="{FF2B5EF4-FFF2-40B4-BE49-F238E27FC236}">
                    <a16:creationId xmlns:a16="http://schemas.microsoft.com/office/drawing/2014/main" id="{AB87AFEE-033C-43DD-BD16-0DFD200638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9" y="1966"/>
                <a:ext cx="25" cy="5"/>
              </a:xfrm>
              <a:custGeom>
                <a:avLst/>
                <a:gdLst>
                  <a:gd name="T0" fmla="*/ 2 w 15"/>
                  <a:gd name="T1" fmla="*/ 3 h 3"/>
                  <a:gd name="T2" fmla="*/ 0 w 15"/>
                  <a:gd name="T3" fmla="*/ 3 h 3"/>
                  <a:gd name="T4" fmla="*/ 0 w 15"/>
                  <a:gd name="T5" fmla="*/ 3 h 3"/>
                  <a:gd name="T6" fmla="*/ 1 w 15"/>
                  <a:gd name="T7" fmla="*/ 1 h 3"/>
                  <a:gd name="T8" fmla="*/ 1 w 15"/>
                  <a:gd name="T9" fmla="*/ 1 h 3"/>
                  <a:gd name="T10" fmla="*/ 2 w 15"/>
                  <a:gd name="T11" fmla="*/ 1 h 3"/>
                  <a:gd name="T12" fmla="*/ 2 w 15"/>
                  <a:gd name="T13" fmla="*/ 2 h 3"/>
                  <a:gd name="T14" fmla="*/ 2 w 15"/>
                  <a:gd name="T15" fmla="*/ 2 h 3"/>
                  <a:gd name="T16" fmla="*/ 2 w 15"/>
                  <a:gd name="T17" fmla="*/ 2 h 3"/>
                  <a:gd name="T18" fmla="*/ 4 w 15"/>
                  <a:gd name="T19" fmla="*/ 1 h 3"/>
                  <a:gd name="T20" fmla="*/ 4 w 15"/>
                  <a:gd name="T21" fmla="*/ 2 h 3"/>
                  <a:gd name="T22" fmla="*/ 6 w 15"/>
                  <a:gd name="T23" fmla="*/ 1 h 3"/>
                  <a:gd name="T24" fmla="*/ 6 w 15"/>
                  <a:gd name="T25" fmla="*/ 2 h 3"/>
                  <a:gd name="T26" fmla="*/ 8 w 15"/>
                  <a:gd name="T27" fmla="*/ 0 h 3"/>
                  <a:gd name="T28" fmla="*/ 8 w 15"/>
                  <a:gd name="T29" fmla="*/ 1 h 3"/>
                  <a:gd name="T30" fmla="*/ 9 w 15"/>
                  <a:gd name="T31" fmla="*/ 0 h 3"/>
                  <a:gd name="T32" fmla="*/ 10 w 15"/>
                  <a:gd name="T33" fmla="*/ 0 h 3"/>
                  <a:gd name="T34" fmla="*/ 11 w 15"/>
                  <a:gd name="T35" fmla="*/ 0 h 3"/>
                  <a:gd name="T36" fmla="*/ 13 w 15"/>
                  <a:gd name="T37" fmla="*/ 0 h 3"/>
                  <a:gd name="T38" fmla="*/ 13 w 15"/>
                  <a:gd name="T39" fmla="*/ 0 h 3"/>
                  <a:gd name="T40" fmla="*/ 14 w 15"/>
                  <a:gd name="T41" fmla="*/ 1 h 3"/>
                  <a:gd name="T42" fmla="*/ 15 w 15"/>
                  <a:gd name="T43" fmla="*/ 1 h 3"/>
                  <a:gd name="T44" fmla="*/ 15 w 15"/>
                  <a:gd name="T45" fmla="*/ 1 h 3"/>
                  <a:gd name="T46" fmla="*/ 15 w 15"/>
                  <a:gd name="T47" fmla="*/ 1 h 3"/>
                  <a:gd name="T48" fmla="*/ 14 w 15"/>
                  <a:gd name="T49" fmla="*/ 1 h 3"/>
                  <a:gd name="T50" fmla="*/ 13 w 15"/>
                  <a:gd name="T51" fmla="*/ 0 h 3"/>
                  <a:gd name="T52" fmla="*/ 12 w 15"/>
                  <a:gd name="T53" fmla="*/ 1 h 3"/>
                  <a:gd name="T54" fmla="*/ 11 w 15"/>
                  <a:gd name="T55" fmla="*/ 0 h 3"/>
                  <a:gd name="T56" fmla="*/ 10 w 15"/>
                  <a:gd name="T57" fmla="*/ 0 h 3"/>
                  <a:gd name="T58" fmla="*/ 8 w 15"/>
                  <a:gd name="T59" fmla="*/ 1 h 3"/>
                  <a:gd name="T60" fmla="*/ 8 w 15"/>
                  <a:gd name="T61" fmla="*/ 1 h 3"/>
                  <a:gd name="T62" fmla="*/ 6 w 15"/>
                  <a:gd name="T63" fmla="*/ 2 h 3"/>
                  <a:gd name="T64" fmla="*/ 6 w 15"/>
                  <a:gd name="T65" fmla="*/ 2 h 3"/>
                  <a:gd name="T66" fmla="*/ 4 w 15"/>
                  <a:gd name="T67" fmla="*/ 2 h 3"/>
                  <a:gd name="T68" fmla="*/ 4 w 15"/>
                  <a:gd name="T69" fmla="*/ 2 h 3"/>
                  <a:gd name="T70" fmla="*/ 3 w 15"/>
                  <a:gd name="T71" fmla="*/ 2 h 3"/>
                  <a:gd name="T72" fmla="*/ 1 w 15"/>
                  <a:gd name="T73" fmla="*/ 1 h 3"/>
                  <a:gd name="T74" fmla="*/ 0 w 15"/>
                  <a:gd name="T75" fmla="*/ 2 h 3"/>
                  <a:gd name="T76" fmla="*/ 1 w 15"/>
                  <a:gd name="T77" fmla="*/ 2 h 3"/>
                  <a:gd name="T78" fmla="*/ 1 w 15"/>
                  <a:gd name="T79" fmla="*/ 1 h 3"/>
                  <a:gd name="T80" fmla="*/ 2 w 15"/>
                  <a:gd name="T81" fmla="*/ 1 h 3"/>
                  <a:gd name="T82" fmla="*/ 2 w 15"/>
                  <a:gd name="T8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8" name="Freeform 594">
                <a:extLst>
                  <a:ext uri="{FF2B5EF4-FFF2-40B4-BE49-F238E27FC236}">
                    <a16:creationId xmlns:a16="http://schemas.microsoft.com/office/drawing/2014/main" id="{65A3FB91-E491-4A20-AE01-218A3C33FC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0" y="1978"/>
                <a:ext cx="12" cy="5"/>
              </a:xfrm>
              <a:custGeom>
                <a:avLst/>
                <a:gdLst>
                  <a:gd name="T0" fmla="*/ 1 w 7"/>
                  <a:gd name="T1" fmla="*/ 3 h 3"/>
                  <a:gd name="T2" fmla="*/ 1 w 7"/>
                  <a:gd name="T3" fmla="*/ 3 h 3"/>
                  <a:gd name="T4" fmla="*/ 0 w 7"/>
                  <a:gd name="T5" fmla="*/ 3 h 3"/>
                  <a:gd name="T6" fmla="*/ 1 w 7"/>
                  <a:gd name="T7" fmla="*/ 1 h 3"/>
                  <a:gd name="T8" fmla="*/ 1 w 7"/>
                  <a:gd name="T9" fmla="*/ 1 h 3"/>
                  <a:gd name="T10" fmla="*/ 1 w 7"/>
                  <a:gd name="T11" fmla="*/ 1 h 3"/>
                  <a:gd name="T12" fmla="*/ 1 w 7"/>
                  <a:gd name="T13" fmla="*/ 2 h 3"/>
                  <a:gd name="T14" fmla="*/ 1 w 7"/>
                  <a:gd name="T15" fmla="*/ 2 h 3"/>
                  <a:gd name="T16" fmla="*/ 1 w 7"/>
                  <a:gd name="T17" fmla="*/ 2 h 3"/>
                  <a:gd name="T18" fmla="*/ 1 w 7"/>
                  <a:gd name="T19" fmla="*/ 1 h 3"/>
                  <a:gd name="T20" fmla="*/ 1 w 7"/>
                  <a:gd name="T21" fmla="*/ 2 h 3"/>
                  <a:gd name="T22" fmla="*/ 1 w 7"/>
                  <a:gd name="T23" fmla="*/ 3 h 3"/>
                  <a:gd name="T24" fmla="*/ 1 w 7"/>
                  <a:gd name="T25" fmla="*/ 3 h 3"/>
                  <a:gd name="T26" fmla="*/ 2 w 7"/>
                  <a:gd name="T27" fmla="*/ 2 h 3"/>
                  <a:gd name="T28" fmla="*/ 2 w 7"/>
                  <a:gd name="T29" fmla="*/ 2 h 3"/>
                  <a:gd name="T30" fmla="*/ 2 w 7"/>
                  <a:gd name="T31" fmla="*/ 2 h 3"/>
                  <a:gd name="T32" fmla="*/ 2 w 7"/>
                  <a:gd name="T33" fmla="*/ 0 h 3"/>
                  <a:gd name="T34" fmla="*/ 3 w 7"/>
                  <a:gd name="T35" fmla="*/ 0 h 3"/>
                  <a:gd name="T36" fmla="*/ 3 w 7"/>
                  <a:gd name="T37" fmla="*/ 1 h 3"/>
                  <a:gd name="T38" fmla="*/ 2 w 7"/>
                  <a:gd name="T39" fmla="*/ 2 h 3"/>
                  <a:gd name="T40" fmla="*/ 3 w 7"/>
                  <a:gd name="T41" fmla="*/ 2 h 3"/>
                  <a:gd name="T42" fmla="*/ 4 w 7"/>
                  <a:gd name="T43" fmla="*/ 1 h 3"/>
                  <a:gd name="T44" fmla="*/ 4 w 7"/>
                  <a:gd name="T45" fmla="*/ 0 h 3"/>
                  <a:gd name="T46" fmla="*/ 4 w 7"/>
                  <a:gd name="T47" fmla="*/ 0 h 3"/>
                  <a:gd name="T48" fmla="*/ 4 w 7"/>
                  <a:gd name="T49" fmla="*/ 0 h 3"/>
                  <a:gd name="T50" fmla="*/ 4 w 7"/>
                  <a:gd name="T51" fmla="*/ 1 h 3"/>
                  <a:gd name="T52" fmla="*/ 4 w 7"/>
                  <a:gd name="T53" fmla="*/ 2 h 3"/>
                  <a:gd name="T54" fmla="*/ 4 w 7"/>
                  <a:gd name="T55" fmla="*/ 2 h 3"/>
                  <a:gd name="T56" fmla="*/ 4 w 7"/>
                  <a:gd name="T57" fmla="*/ 2 h 3"/>
                  <a:gd name="T58" fmla="*/ 5 w 7"/>
                  <a:gd name="T59" fmla="*/ 2 h 3"/>
                  <a:gd name="T60" fmla="*/ 6 w 7"/>
                  <a:gd name="T61" fmla="*/ 1 h 3"/>
                  <a:gd name="T62" fmla="*/ 6 w 7"/>
                  <a:gd name="T63" fmla="*/ 1 h 3"/>
                  <a:gd name="T64" fmla="*/ 6 w 7"/>
                  <a:gd name="T65" fmla="*/ 1 h 3"/>
                  <a:gd name="T66" fmla="*/ 6 w 7"/>
                  <a:gd name="T67" fmla="*/ 1 h 3"/>
                  <a:gd name="T68" fmla="*/ 6 w 7"/>
                  <a:gd name="T69" fmla="*/ 1 h 3"/>
                  <a:gd name="T70" fmla="*/ 6 w 7"/>
                  <a:gd name="T71" fmla="*/ 1 h 3"/>
                  <a:gd name="T72" fmla="*/ 6 w 7"/>
                  <a:gd name="T73" fmla="*/ 1 h 3"/>
                  <a:gd name="T74" fmla="*/ 7 w 7"/>
                  <a:gd name="T75" fmla="*/ 1 h 3"/>
                  <a:gd name="T76" fmla="*/ 7 w 7"/>
                  <a:gd name="T77" fmla="*/ 1 h 3"/>
                  <a:gd name="T78" fmla="*/ 6 w 7"/>
                  <a:gd name="T79" fmla="*/ 1 h 3"/>
                  <a:gd name="T80" fmla="*/ 6 w 7"/>
                  <a:gd name="T81" fmla="*/ 1 h 3"/>
                  <a:gd name="T82" fmla="*/ 6 w 7"/>
                  <a:gd name="T83" fmla="*/ 1 h 3"/>
                  <a:gd name="T84" fmla="*/ 6 w 7"/>
                  <a:gd name="T85" fmla="*/ 1 h 3"/>
                  <a:gd name="T86" fmla="*/ 5 w 7"/>
                  <a:gd name="T87" fmla="*/ 2 h 3"/>
                  <a:gd name="T88" fmla="*/ 4 w 7"/>
                  <a:gd name="T89" fmla="*/ 2 h 3"/>
                  <a:gd name="T90" fmla="*/ 4 w 7"/>
                  <a:gd name="T91" fmla="*/ 2 h 3"/>
                  <a:gd name="T92" fmla="*/ 4 w 7"/>
                  <a:gd name="T93" fmla="*/ 2 h 3"/>
                  <a:gd name="T94" fmla="*/ 4 w 7"/>
                  <a:gd name="T95" fmla="*/ 1 h 3"/>
                  <a:gd name="T96" fmla="*/ 3 w 7"/>
                  <a:gd name="T97" fmla="*/ 2 h 3"/>
                  <a:gd name="T98" fmla="*/ 2 w 7"/>
                  <a:gd name="T99" fmla="*/ 2 h 3"/>
                  <a:gd name="T100" fmla="*/ 1 w 7"/>
                  <a:gd name="T101" fmla="*/ 3 h 3"/>
                  <a:gd name="T102" fmla="*/ 2 w 7"/>
                  <a:gd name="T103" fmla="*/ 0 h 3"/>
                  <a:gd name="T104" fmla="*/ 2 w 7"/>
                  <a:gd name="T105" fmla="*/ 2 h 3"/>
                  <a:gd name="T106" fmla="*/ 2 w 7"/>
                  <a:gd name="T107" fmla="*/ 2 h 3"/>
                  <a:gd name="T108" fmla="*/ 2 w 7"/>
                  <a:gd name="T109" fmla="*/ 2 h 3"/>
                  <a:gd name="T110" fmla="*/ 2 w 7"/>
                  <a:gd name="T111" fmla="*/ 1 h 3"/>
                  <a:gd name="T112" fmla="*/ 2 w 7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29" name="Freeform 595">
                <a:extLst>
                  <a:ext uri="{FF2B5EF4-FFF2-40B4-BE49-F238E27FC236}">
                    <a16:creationId xmlns:a16="http://schemas.microsoft.com/office/drawing/2014/main" id="{5521CA88-FF0C-4367-A12D-7FEF724A3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978"/>
                <a:ext cx="25" cy="3"/>
              </a:xfrm>
              <a:custGeom>
                <a:avLst/>
                <a:gdLst>
                  <a:gd name="T0" fmla="*/ 2 w 15"/>
                  <a:gd name="T1" fmla="*/ 2 h 2"/>
                  <a:gd name="T2" fmla="*/ 2 w 15"/>
                  <a:gd name="T3" fmla="*/ 2 h 2"/>
                  <a:gd name="T4" fmla="*/ 2 w 15"/>
                  <a:gd name="T5" fmla="*/ 2 h 2"/>
                  <a:gd name="T6" fmla="*/ 2 w 15"/>
                  <a:gd name="T7" fmla="*/ 1 h 2"/>
                  <a:gd name="T8" fmla="*/ 1 w 15"/>
                  <a:gd name="T9" fmla="*/ 1 h 2"/>
                  <a:gd name="T10" fmla="*/ 0 w 15"/>
                  <a:gd name="T11" fmla="*/ 1 h 2"/>
                  <a:gd name="T12" fmla="*/ 1 w 15"/>
                  <a:gd name="T13" fmla="*/ 1 h 2"/>
                  <a:gd name="T14" fmla="*/ 2 w 15"/>
                  <a:gd name="T15" fmla="*/ 0 h 2"/>
                  <a:gd name="T16" fmla="*/ 2 w 15"/>
                  <a:gd name="T17" fmla="*/ 0 h 2"/>
                  <a:gd name="T18" fmla="*/ 2 w 15"/>
                  <a:gd name="T19" fmla="*/ 0 h 2"/>
                  <a:gd name="T20" fmla="*/ 2 w 15"/>
                  <a:gd name="T21" fmla="*/ 2 h 2"/>
                  <a:gd name="T22" fmla="*/ 4 w 15"/>
                  <a:gd name="T23" fmla="*/ 0 h 2"/>
                  <a:gd name="T24" fmla="*/ 5 w 15"/>
                  <a:gd name="T25" fmla="*/ 0 h 2"/>
                  <a:gd name="T26" fmla="*/ 5 w 15"/>
                  <a:gd name="T27" fmla="*/ 0 h 2"/>
                  <a:gd name="T28" fmla="*/ 5 w 15"/>
                  <a:gd name="T29" fmla="*/ 1 h 2"/>
                  <a:gd name="T30" fmla="*/ 6 w 15"/>
                  <a:gd name="T31" fmla="*/ 0 h 2"/>
                  <a:gd name="T32" fmla="*/ 7 w 15"/>
                  <a:gd name="T33" fmla="*/ 0 h 2"/>
                  <a:gd name="T34" fmla="*/ 7 w 15"/>
                  <a:gd name="T35" fmla="*/ 0 h 2"/>
                  <a:gd name="T36" fmla="*/ 7 w 15"/>
                  <a:gd name="T37" fmla="*/ 1 h 2"/>
                  <a:gd name="T38" fmla="*/ 9 w 15"/>
                  <a:gd name="T39" fmla="*/ 0 h 2"/>
                  <a:gd name="T40" fmla="*/ 9 w 15"/>
                  <a:gd name="T41" fmla="*/ 0 h 2"/>
                  <a:gd name="T42" fmla="*/ 9 w 15"/>
                  <a:gd name="T43" fmla="*/ 0 h 2"/>
                  <a:gd name="T44" fmla="*/ 9 w 15"/>
                  <a:gd name="T45" fmla="*/ 0 h 2"/>
                  <a:gd name="T46" fmla="*/ 10 w 15"/>
                  <a:gd name="T47" fmla="*/ 1 h 2"/>
                  <a:gd name="T48" fmla="*/ 10 w 15"/>
                  <a:gd name="T49" fmla="*/ 0 h 2"/>
                  <a:gd name="T50" fmla="*/ 11 w 15"/>
                  <a:gd name="T51" fmla="*/ 0 h 2"/>
                  <a:gd name="T52" fmla="*/ 11 w 15"/>
                  <a:gd name="T53" fmla="*/ 0 h 2"/>
                  <a:gd name="T54" fmla="*/ 12 w 15"/>
                  <a:gd name="T55" fmla="*/ 0 h 2"/>
                  <a:gd name="T56" fmla="*/ 12 w 15"/>
                  <a:gd name="T57" fmla="*/ 0 h 2"/>
                  <a:gd name="T58" fmla="*/ 12 w 15"/>
                  <a:gd name="T59" fmla="*/ 0 h 2"/>
                  <a:gd name="T60" fmla="*/ 15 w 15"/>
                  <a:gd name="T61" fmla="*/ 0 h 2"/>
                  <a:gd name="T62" fmla="*/ 15 w 15"/>
                  <a:gd name="T63" fmla="*/ 0 h 2"/>
                  <a:gd name="T64" fmla="*/ 15 w 15"/>
                  <a:gd name="T65" fmla="*/ 0 h 2"/>
                  <a:gd name="T66" fmla="*/ 12 w 15"/>
                  <a:gd name="T67" fmla="*/ 0 h 2"/>
                  <a:gd name="T68" fmla="*/ 12 w 15"/>
                  <a:gd name="T69" fmla="*/ 0 h 2"/>
                  <a:gd name="T70" fmla="*/ 12 w 15"/>
                  <a:gd name="T71" fmla="*/ 1 h 2"/>
                  <a:gd name="T72" fmla="*/ 11 w 15"/>
                  <a:gd name="T73" fmla="*/ 1 h 2"/>
                  <a:gd name="T74" fmla="*/ 11 w 15"/>
                  <a:gd name="T75" fmla="*/ 0 h 2"/>
                  <a:gd name="T76" fmla="*/ 10 w 15"/>
                  <a:gd name="T77" fmla="*/ 1 h 2"/>
                  <a:gd name="T78" fmla="*/ 10 w 15"/>
                  <a:gd name="T79" fmla="*/ 1 h 2"/>
                  <a:gd name="T80" fmla="*/ 9 w 15"/>
                  <a:gd name="T81" fmla="*/ 0 h 2"/>
                  <a:gd name="T82" fmla="*/ 8 w 15"/>
                  <a:gd name="T83" fmla="*/ 0 h 2"/>
                  <a:gd name="T84" fmla="*/ 7 w 15"/>
                  <a:gd name="T85" fmla="*/ 1 h 2"/>
                  <a:gd name="T86" fmla="*/ 7 w 15"/>
                  <a:gd name="T87" fmla="*/ 1 h 2"/>
                  <a:gd name="T88" fmla="*/ 6 w 15"/>
                  <a:gd name="T89" fmla="*/ 1 h 2"/>
                  <a:gd name="T90" fmla="*/ 6 w 15"/>
                  <a:gd name="T91" fmla="*/ 0 h 2"/>
                  <a:gd name="T92" fmla="*/ 4 w 15"/>
                  <a:gd name="T93" fmla="*/ 2 h 2"/>
                  <a:gd name="T94" fmla="*/ 4 w 15"/>
                  <a:gd name="T95" fmla="*/ 2 h 2"/>
                  <a:gd name="T96" fmla="*/ 4 w 15"/>
                  <a:gd name="T97" fmla="*/ 1 h 2"/>
                  <a:gd name="T98" fmla="*/ 4 w 15"/>
                  <a:gd name="T99" fmla="*/ 0 h 2"/>
                  <a:gd name="T100" fmla="*/ 2 w 15"/>
                  <a:gd name="T10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5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0" name="Freeform 596">
                <a:extLst>
                  <a:ext uri="{FF2B5EF4-FFF2-40B4-BE49-F238E27FC236}">
                    <a16:creationId xmlns:a16="http://schemas.microsoft.com/office/drawing/2014/main" id="{1428DFCD-C77E-44A2-9251-085D4779FD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8" y="1985"/>
                <a:ext cx="38" cy="5"/>
              </a:xfrm>
              <a:custGeom>
                <a:avLst/>
                <a:gdLst>
                  <a:gd name="T0" fmla="*/ 0 w 22"/>
                  <a:gd name="T1" fmla="*/ 3 h 3"/>
                  <a:gd name="T2" fmla="*/ 0 w 22"/>
                  <a:gd name="T3" fmla="*/ 2 h 3"/>
                  <a:gd name="T4" fmla="*/ 5 w 22"/>
                  <a:gd name="T5" fmla="*/ 3 h 3"/>
                  <a:gd name="T6" fmla="*/ 5 w 22"/>
                  <a:gd name="T7" fmla="*/ 2 h 3"/>
                  <a:gd name="T8" fmla="*/ 7 w 22"/>
                  <a:gd name="T9" fmla="*/ 3 h 3"/>
                  <a:gd name="T10" fmla="*/ 8 w 22"/>
                  <a:gd name="T11" fmla="*/ 2 h 3"/>
                  <a:gd name="T12" fmla="*/ 8 w 22"/>
                  <a:gd name="T13" fmla="*/ 1 h 3"/>
                  <a:gd name="T14" fmla="*/ 8 w 22"/>
                  <a:gd name="T15" fmla="*/ 2 h 3"/>
                  <a:gd name="T16" fmla="*/ 11 w 22"/>
                  <a:gd name="T17" fmla="*/ 2 h 3"/>
                  <a:gd name="T18" fmla="*/ 11 w 22"/>
                  <a:gd name="T19" fmla="*/ 2 h 3"/>
                  <a:gd name="T20" fmla="*/ 12 w 22"/>
                  <a:gd name="T21" fmla="*/ 1 h 3"/>
                  <a:gd name="T22" fmla="*/ 12 w 22"/>
                  <a:gd name="T23" fmla="*/ 2 h 3"/>
                  <a:gd name="T24" fmla="*/ 12 w 22"/>
                  <a:gd name="T25" fmla="*/ 2 h 3"/>
                  <a:gd name="T26" fmla="*/ 13 w 22"/>
                  <a:gd name="T27" fmla="*/ 2 h 3"/>
                  <a:gd name="T28" fmla="*/ 12 w 22"/>
                  <a:gd name="T29" fmla="*/ 1 h 3"/>
                  <a:gd name="T30" fmla="*/ 13 w 22"/>
                  <a:gd name="T31" fmla="*/ 1 h 3"/>
                  <a:gd name="T32" fmla="*/ 13 w 22"/>
                  <a:gd name="T33" fmla="*/ 1 h 3"/>
                  <a:gd name="T34" fmla="*/ 14 w 22"/>
                  <a:gd name="T35" fmla="*/ 2 h 3"/>
                  <a:gd name="T36" fmla="*/ 15 w 22"/>
                  <a:gd name="T37" fmla="*/ 1 h 3"/>
                  <a:gd name="T38" fmla="*/ 15 w 22"/>
                  <a:gd name="T39" fmla="*/ 0 h 3"/>
                  <a:gd name="T40" fmla="*/ 15 w 22"/>
                  <a:gd name="T41" fmla="*/ 1 h 3"/>
                  <a:gd name="T42" fmla="*/ 16 w 22"/>
                  <a:gd name="T43" fmla="*/ 1 h 3"/>
                  <a:gd name="T44" fmla="*/ 17 w 22"/>
                  <a:gd name="T45" fmla="*/ 0 h 3"/>
                  <a:gd name="T46" fmla="*/ 19 w 22"/>
                  <a:gd name="T47" fmla="*/ 1 h 3"/>
                  <a:gd name="T48" fmla="*/ 21 w 22"/>
                  <a:gd name="T49" fmla="*/ 0 h 3"/>
                  <a:gd name="T50" fmla="*/ 22 w 22"/>
                  <a:gd name="T51" fmla="*/ 1 h 3"/>
                  <a:gd name="T52" fmla="*/ 22 w 22"/>
                  <a:gd name="T53" fmla="*/ 1 h 3"/>
                  <a:gd name="T54" fmla="*/ 19 w 22"/>
                  <a:gd name="T55" fmla="*/ 1 h 3"/>
                  <a:gd name="T56" fmla="*/ 16 w 22"/>
                  <a:gd name="T57" fmla="*/ 1 h 3"/>
                  <a:gd name="T58" fmla="*/ 15 w 22"/>
                  <a:gd name="T59" fmla="*/ 1 h 3"/>
                  <a:gd name="T60" fmla="*/ 13 w 22"/>
                  <a:gd name="T61" fmla="*/ 2 h 3"/>
                  <a:gd name="T62" fmla="*/ 12 w 22"/>
                  <a:gd name="T63" fmla="*/ 2 h 3"/>
                  <a:gd name="T64" fmla="*/ 11 w 22"/>
                  <a:gd name="T65" fmla="*/ 2 h 3"/>
                  <a:gd name="T66" fmla="*/ 8 w 22"/>
                  <a:gd name="T67" fmla="*/ 3 h 3"/>
                  <a:gd name="T68" fmla="*/ 7 w 22"/>
                  <a:gd name="T69" fmla="*/ 3 h 3"/>
                  <a:gd name="T70" fmla="*/ 5 w 22"/>
                  <a:gd name="T71" fmla="*/ 3 h 3"/>
                  <a:gd name="T72" fmla="*/ 5 w 22"/>
                  <a:gd name="T73" fmla="*/ 3 h 3"/>
                  <a:gd name="T74" fmla="*/ 1 w 22"/>
                  <a:gd name="T75" fmla="*/ 3 h 3"/>
                  <a:gd name="T76" fmla="*/ 0 w 22"/>
                  <a:gd name="T77" fmla="*/ 3 h 3"/>
                  <a:gd name="T78" fmla="*/ 0 w 22"/>
                  <a:gd name="T79" fmla="*/ 3 h 3"/>
                  <a:gd name="T80" fmla="*/ 0 w 22"/>
                  <a:gd name="T81" fmla="*/ 3 h 3"/>
                  <a:gd name="T82" fmla="*/ 8 w 22"/>
                  <a:gd name="T83" fmla="*/ 2 h 3"/>
                  <a:gd name="T84" fmla="*/ 8 w 22"/>
                  <a:gd name="T85" fmla="*/ 2 h 3"/>
                  <a:gd name="T86" fmla="*/ 11 w 22"/>
                  <a:gd name="T87" fmla="*/ 1 h 3"/>
                  <a:gd name="T88" fmla="*/ 12 w 22"/>
                  <a:gd name="T89" fmla="*/ 2 h 3"/>
                  <a:gd name="T90" fmla="*/ 12 w 22"/>
                  <a:gd name="T91" fmla="*/ 1 h 3"/>
                  <a:gd name="T92" fmla="*/ 13 w 22"/>
                  <a:gd name="T9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0" y="1"/>
                      <a:pt x="20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12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1" name="Freeform 597">
                <a:extLst>
                  <a:ext uri="{FF2B5EF4-FFF2-40B4-BE49-F238E27FC236}">
                    <a16:creationId xmlns:a16="http://schemas.microsoft.com/office/drawing/2014/main" id="{4352B7F8-6F70-4FA3-A8C7-D8BD44061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997"/>
                <a:ext cx="43" cy="5"/>
              </a:xfrm>
              <a:custGeom>
                <a:avLst/>
                <a:gdLst>
                  <a:gd name="T0" fmla="*/ 12 w 25"/>
                  <a:gd name="T1" fmla="*/ 3 h 3"/>
                  <a:gd name="T2" fmla="*/ 12 w 25"/>
                  <a:gd name="T3" fmla="*/ 2 h 3"/>
                  <a:gd name="T4" fmla="*/ 10 w 25"/>
                  <a:gd name="T5" fmla="*/ 2 h 3"/>
                  <a:gd name="T6" fmla="*/ 6 w 25"/>
                  <a:gd name="T7" fmla="*/ 2 h 3"/>
                  <a:gd name="T8" fmla="*/ 4 w 25"/>
                  <a:gd name="T9" fmla="*/ 2 h 3"/>
                  <a:gd name="T10" fmla="*/ 3 w 25"/>
                  <a:gd name="T11" fmla="*/ 1 h 3"/>
                  <a:gd name="T12" fmla="*/ 2 w 25"/>
                  <a:gd name="T13" fmla="*/ 3 h 3"/>
                  <a:gd name="T14" fmla="*/ 1 w 25"/>
                  <a:gd name="T15" fmla="*/ 2 h 3"/>
                  <a:gd name="T16" fmla="*/ 0 w 25"/>
                  <a:gd name="T17" fmla="*/ 2 h 3"/>
                  <a:gd name="T18" fmla="*/ 0 w 25"/>
                  <a:gd name="T19" fmla="*/ 1 h 3"/>
                  <a:gd name="T20" fmla="*/ 1 w 25"/>
                  <a:gd name="T21" fmla="*/ 1 h 3"/>
                  <a:gd name="T22" fmla="*/ 2 w 25"/>
                  <a:gd name="T23" fmla="*/ 2 h 3"/>
                  <a:gd name="T24" fmla="*/ 3 w 25"/>
                  <a:gd name="T25" fmla="*/ 1 h 3"/>
                  <a:gd name="T26" fmla="*/ 4 w 25"/>
                  <a:gd name="T27" fmla="*/ 2 h 3"/>
                  <a:gd name="T28" fmla="*/ 5 w 25"/>
                  <a:gd name="T29" fmla="*/ 2 h 3"/>
                  <a:gd name="T30" fmla="*/ 10 w 25"/>
                  <a:gd name="T31" fmla="*/ 2 h 3"/>
                  <a:gd name="T32" fmla="*/ 12 w 25"/>
                  <a:gd name="T33" fmla="*/ 2 h 3"/>
                  <a:gd name="T34" fmla="*/ 13 w 25"/>
                  <a:gd name="T35" fmla="*/ 2 h 3"/>
                  <a:gd name="T36" fmla="*/ 14 w 25"/>
                  <a:gd name="T37" fmla="*/ 2 h 3"/>
                  <a:gd name="T38" fmla="*/ 17 w 25"/>
                  <a:gd name="T39" fmla="*/ 1 h 3"/>
                  <a:gd name="T40" fmla="*/ 17 w 25"/>
                  <a:gd name="T41" fmla="*/ 1 h 3"/>
                  <a:gd name="T42" fmla="*/ 19 w 25"/>
                  <a:gd name="T43" fmla="*/ 1 h 3"/>
                  <a:gd name="T44" fmla="*/ 21 w 25"/>
                  <a:gd name="T45" fmla="*/ 1 h 3"/>
                  <a:gd name="T46" fmla="*/ 25 w 25"/>
                  <a:gd name="T47" fmla="*/ 0 h 3"/>
                  <a:gd name="T48" fmla="*/ 21 w 25"/>
                  <a:gd name="T49" fmla="*/ 1 h 3"/>
                  <a:gd name="T50" fmla="*/ 20 w 25"/>
                  <a:gd name="T51" fmla="*/ 2 h 3"/>
                  <a:gd name="T52" fmla="*/ 19 w 25"/>
                  <a:gd name="T53" fmla="*/ 1 h 3"/>
                  <a:gd name="T54" fmla="*/ 17 w 25"/>
                  <a:gd name="T55" fmla="*/ 2 h 3"/>
                  <a:gd name="T56" fmla="*/ 17 w 25"/>
                  <a:gd name="T57" fmla="*/ 1 h 3"/>
                  <a:gd name="T58" fmla="*/ 14 w 25"/>
                  <a:gd name="T59" fmla="*/ 2 h 3"/>
                  <a:gd name="T60" fmla="*/ 14 w 25"/>
                  <a:gd name="T61" fmla="*/ 2 h 3"/>
                  <a:gd name="T62" fmla="*/ 13 w 25"/>
                  <a:gd name="T6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" h="3">
                    <a:moveTo>
                      <a:pt x="13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19" y="1"/>
                      <a:pt x="20" y="1"/>
                      <a:pt x="20" y="2"/>
                    </a:cubicBezTo>
                    <a:cubicBezTo>
                      <a:pt x="20" y="1"/>
                      <a:pt x="21" y="1"/>
                      <a:pt x="21" y="1"/>
                    </a:cubicBezTo>
                    <a:cubicBezTo>
                      <a:pt x="23" y="1"/>
                      <a:pt x="24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1"/>
                      <a:pt x="23" y="1"/>
                      <a:pt x="21" y="1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8" y="1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2" name="Freeform 598">
                <a:extLst>
                  <a:ext uri="{FF2B5EF4-FFF2-40B4-BE49-F238E27FC236}">
                    <a16:creationId xmlns:a16="http://schemas.microsoft.com/office/drawing/2014/main" id="{9EA32F1E-1D62-4504-A3A7-13BBAC334C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8" y="1968"/>
                <a:ext cx="16" cy="5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9 w 9"/>
                  <a:gd name="T5" fmla="*/ 2 h 3"/>
                  <a:gd name="T6" fmla="*/ 8 w 9"/>
                  <a:gd name="T7" fmla="*/ 2 h 3"/>
                  <a:gd name="T8" fmla="*/ 8 w 9"/>
                  <a:gd name="T9" fmla="*/ 2 h 3"/>
                  <a:gd name="T10" fmla="*/ 8 w 9"/>
                  <a:gd name="T11" fmla="*/ 1 h 3"/>
                  <a:gd name="T12" fmla="*/ 8 w 9"/>
                  <a:gd name="T13" fmla="*/ 1 h 3"/>
                  <a:gd name="T14" fmla="*/ 8 w 9"/>
                  <a:gd name="T15" fmla="*/ 1 h 3"/>
                  <a:gd name="T16" fmla="*/ 8 w 9"/>
                  <a:gd name="T17" fmla="*/ 2 h 3"/>
                  <a:gd name="T18" fmla="*/ 8 w 9"/>
                  <a:gd name="T19" fmla="*/ 2 h 3"/>
                  <a:gd name="T20" fmla="*/ 8 w 9"/>
                  <a:gd name="T21" fmla="*/ 2 h 3"/>
                  <a:gd name="T22" fmla="*/ 7 w 9"/>
                  <a:gd name="T23" fmla="*/ 2 h 3"/>
                  <a:gd name="T24" fmla="*/ 5 w 9"/>
                  <a:gd name="T25" fmla="*/ 1 h 3"/>
                  <a:gd name="T26" fmla="*/ 5 w 9"/>
                  <a:gd name="T27" fmla="*/ 0 h 3"/>
                  <a:gd name="T28" fmla="*/ 5 w 9"/>
                  <a:gd name="T29" fmla="*/ 0 h 3"/>
                  <a:gd name="T30" fmla="*/ 5 w 9"/>
                  <a:gd name="T31" fmla="*/ 0 h 3"/>
                  <a:gd name="T32" fmla="*/ 5 w 9"/>
                  <a:gd name="T33" fmla="*/ 1 h 3"/>
                  <a:gd name="T34" fmla="*/ 5 w 9"/>
                  <a:gd name="T35" fmla="*/ 1 h 3"/>
                  <a:gd name="T36" fmla="*/ 4 w 9"/>
                  <a:gd name="T37" fmla="*/ 0 h 3"/>
                  <a:gd name="T38" fmla="*/ 4 w 9"/>
                  <a:gd name="T39" fmla="*/ 0 h 3"/>
                  <a:gd name="T40" fmla="*/ 4 w 9"/>
                  <a:gd name="T41" fmla="*/ 0 h 3"/>
                  <a:gd name="T42" fmla="*/ 4 w 9"/>
                  <a:gd name="T43" fmla="*/ 0 h 3"/>
                  <a:gd name="T44" fmla="*/ 4 w 9"/>
                  <a:gd name="T45" fmla="*/ 1 h 3"/>
                  <a:gd name="T46" fmla="*/ 3 w 9"/>
                  <a:gd name="T47" fmla="*/ 1 h 3"/>
                  <a:gd name="T48" fmla="*/ 2 w 9"/>
                  <a:gd name="T49" fmla="*/ 1 h 3"/>
                  <a:gd name="T50" fmla="*/ 1 w 9"/>
                  <a:gd name="T51" fmla="*/ 0 h 3"/>
                  <a:gd name="T52" fmla="*/ 1 w 9"/>
                  <a:gd name="T53" fmla="*/ 0 h 3"/>
                  <a:gd name="T54" fmla="*/ 1 w 9"/>
                  <a:gd name="T55" fmla="*/ 0 h 3"/>
                  <a:gd name="T56" fmla="*/ 1 w 9"/>
                  <a:gd name="T57" fmla="*/ 1 h 3"/>
                  <a:gd name="T58" fmla="*/ 0 w 9"/>
                  <a:gd name="T59" fmla="*/ 1 h 3"/>
                  <a:gd name="T60" fmla="*/ 0 w 9"/>
                  <a:gd name="T61" fmla="*/ 1 h 3"/>
                  <a:gd name="T62" fmla="*/ 0 w 9"/>
                  <a:gd name="T63" fmla="*/ 1 h 3"/>
                  <a:gd name="T64" fmla="*/ 0 w 9"/>
                  <a:gd name="T65" fmla="*/ 1 h 3"/>
                  <a:gd name="T66" fmla="*/ 0 w 9"/>
                  <a:gd name="T67" fmla="*/ 1 h 3"/>
                  <a:gd name="T68" fmla="*/ 1 w 9"/>
                  <a:gd name="T69" fmla="*/ 1 h 3"/>
                  <a:gd name="T70" fmla="*/ 1 w 9"/>
                  <a:gd name="T71" fmla="*/ 0 h 3"/>
                  <a:gd name="T72" fmla="*/ 2 w 9"/>
                  <a:gd name="T73" fmla="*/ 1 h 3"/>
                  <a:gd name="T74" fmla="*/ 3 w 9"/>
                  <a:gd name="T75" fmla="*/ 1 h 3"/>
                  <a:gd name="T76" fmla="*/ 4 w 9"/>
                  <a:gd name="T77" fmla="*/ 1 h 3"/>
                  <a:gd name="T78" fmla="*/ 4 w 9"/>
                  <a:gd name="T79" fmla="*/ 1 h 3"/>
                  <a:gd name="T80" fmla="*/ 5 w 9"/>
                  <a:gd name="T81" fmla="*/ 2 h 3"/>
                  <a:gd name="T82" fmla="*/ 5 w 9"/>
                  <a:gd name="T83" fmla="*/ 2 h 3"/>
                  <a:gd name="T84" fmla="*/ 5 w 9"/>
                  <a:gd name="T85" fmla="*/ 1 h 3"/>
                  <a:gd name="T86" fmla="*/ 7 w 9"/>
                  <a:gd name="T87" fmla="*/ 2 h 3"/>
                  <a:gd name="T88" fmla="*/ 8 w 9"/>
                  <a:gd name="T89" fmla="*/ 2 h 3"/>
                  <a:gd name="T90" fmla="*/ 8 w 9"/>
                  <a:gd name="T91" fmla="*/ 2 h 3"/>
                  <a:gd name="T92" fmla="*/ 8 w 9"/>
                  <a:gd name="T93" fmla="*/ 3 h 3"/>
                  <a:gd name="T94" fmla="*/ 9 w 9"/>
                  <a:gd name="T95" fmla="*/ 3 h 3"/>
                  <a:gd name="T96" fmla="*/ 8 w 9"/>
                  <a:gd name="T97" fmla="*/ 1 h 3"/>
                  <a:gd name="T98" fmla="*/ 8 w 9"/>
                  <a:gd name="T99" fmla="*/ 2 h 3"/>
                  <a:gd name="T100" fmla="*/ 8 w 9"/>
                  <a:gd name="T101" fmla="*/ 2 h 3"/>
                  <a:gd name="T102" fmla="*/ 8 w 9"/>
                  <a:gd name="T103" fmla="*/ 2 h 3"/>
                  <a:gd name="T104" fmla="*/ 8 w 9"/>
                  <a:gd name="T105" fmla="*/ 1 h 3"/>
                  <a:gd name="T106" fmla="*/ 5 w 9"/>
                  <a:gd name="T107" fmla="*/ 0 h 3"/>
                  <a:gd name="T108" fmla="*/ 5 w 9"/>
                  <a:gd name="T109" fmla="*/ 1 h 3"/>
                  <a:gd name="T110" fmla="*/ 5 w 9"/>
                  <a:gd name="T1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lnTo>
                      <a:pt x="9" y="3"/>
                    </a:lnTo>
                    <a:close/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8" y="1"/>
                    </a:lnTo>
                    <a:close/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3" name="Freeform 599">
                <a:extLst>
                  <a:ext uri="{FF2B5EF4-FFF2-40B4-BE49-F238E27FC236}">
                    <a16:creationId xmlns:a16="http://schemas.microsoft.com/office/drawing/2014/main" id="{B072D3D6-D22E-4B21-870A-FBAB5FE06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22" y="1966"/>
                <a:ext cx="33" cy="5"/>
              </a:xfrm>
              <a:custGeom>
                <a:avLst/>
                <a:gdLst>
                  <a:gd name="T0" fmla="*/ 17 w 19"/>
                  <a:gd name="T1" fmla="*/ 3 h 3"/>
                  <a:gd name="T2" fmla="*/ 19 w 19"/>
                  <a:gd name="T3" fmla="*/ 3 h 3"/>
                  <a:gd name="T4" fmla="*/ 19 w 19"/>
                  <a:gd name="T5" fmla="*/ 3 h 3"/>
                  <a:gd name="T6" fmla="*/ 17 w 19"/>
                  <a:gd name="T7" fmla="*/ 1 h 3"/>
                  <a:gd name="T8" fmla="*/ 17 w 19"/>
                  <a:gd name="T9" fmla="*/ 1 h 3"/>
                  <a:gd name="T10" fmla="*/ 17 w 19"/>
                  <a:gd name="T11" fmla="*/ 1 h 3"/>
                  <a:gd name="T12" fmla="*/ 17 w 19"/>
                  <a:gd name="T13" fmla="*/ 2 h 3"/>
                  <a:gd name="T14" fmla="*/ 17 w 19"/>
                  <a:gd name="T15" fmla="*/ 3 h 3"/>
                  <a:gd name="T16" fmla="*/ 16 w 19"/>
                  <a:gd name="T17" fmla="*/ 2 h 3"/>
                  <a:gd name="T18" fmla="*/ 14 w 19"/>
                  <a:gd name="T19" fmla="*/ 1 h 3"/>
                  <a:gd name="T20" fmla="*/ 14 w 19"/>
                  <a:gd name="T21" fmla="*/ 2 h 3"/>
                  <a:gd name="T22" fmla="*/ 12 w 19"/>
                  <a:gd name="T23" fmla="*/ 1 h 3"/>
                  <a:gd name="T24" fmla="*/ 12 w 19"/>
                  <a:gd name="T25" fmla="*/ 2 h 3"/>
                  <a:gd name="T26" fmla="*/ 9 w 19"/>
                  <a:gd name="T27" fmla="*/ 1 h 3"/>
                  <a:gd name="T28" fmla="*/ 9 w 19"/>
                  <a:gd name="T29" fmla="*/ 1 h 3"/>
                  <a:gd name="T30" fmla="*/ 8 w 19"/>
                  <a:gd name="T31" fmla="*/ 0 h 3"/>
                  <a:gd name="T32" fmla="*/ 7 w 19"/>
                  <a:gd name="T33" fmla="*/ 1 h 3"/>
                  <a:gd name="T34" fmla="*/ 6 w 19"/>
                  <a:gd name="T35" fmla="*/ 1 h 3"/>
                  <a:gd name="T36" fmla="*/ 3 w 19"/>
                  <a:gd name="T37" fmla="*/ 1 h 3"/>
                  <a:gd name="T38" fmla="*/ 3 w 19"/>
                  <a:gd name="T39" fmla="*/ 1 h 3"/>
                  <a:gd name="T40" fmla="*/ 2 w 19"/>
                  <a:gd name="T41" fmla="*/ 2 h 3"/>
                  <a:gd name="T42" fmla="*/ 1 w 19"/>
                  <a:gd name="T43" fmla="*/ 1 h 3"/>
                  <a:gd name="T44" fmla="*/ 0 w 19"/>
                  <a:gd name="T45" fmla="*/ 1 h 3"/>
                  <a:gd name="T46" fmla="*/ 1 w 19"/>
                  <a:gd name="T47" fmla="*/ 2 h 3"/>
                  <a:gd name="T48" fmla="*/ 2 w 19"/>
                  <a:gd name="T49" fmla="*/ 2 h 3"/>
                  <a:gd name="T50" fmla="*/ 3 w 19"/>
                  <a:gd name="T51" fmla="*/ 1 h 3"/>
                  <a:gd name="T52" fmla="*/ 5 w 19"/>
                  <a:gd name="T53" fmla="*/ 1 h 3"/>
                  <a:gd name="T54" fmla="*/ 6 w 19"/>
                  <a:gd name="T55" fmla="*/ 1 h 3"/>
                  <a:gd name="T56" fmla="*/ 7 w 19"/>
                  <a:gd name="T57" fmla="*/ 1 h 3"/>
                  <a:gd name="T58" fmla="*/ 9 w 19"/>
                  <a:gd name="T59" fmla="*/ 1 h 3"/>
                  <a:gd name="T60" fmla="*/ 9 w 19"/>
                  <a:gd name="T61" fmla="*/ 1 h 3"/>
                  <a:gd name="T62" fmla="*/ 12 w 19"/>
                  <a:gd name="T63" fmla="*/ 2 h 3"/>
                  <a:gd name="T64" fmla="*/ 12 w 19"/>
                  <a:gd name="T65" fmla="*/ 2 h 3"/>
                  <a:gd name="T66" fmla="*/ 14 w 19"/>
                  <a:gd name="T67" fmla="*/ 3 h 3"/>
                  <a:gd name="T68" fmla="*/ 14 w 19"/>
                  <a:gd name="T69" fmla="*/ 3 h 3"/>
                  <a:gd name="T70" fmla="*/ 16 w 19"/>
                  <a:gd name="T71" fmla="*/ 2 h 3"/>
                  <a:gd name="T72" fmla="*/ 17 w 19"/>
                  <a:gd name="T73" fmla="*/ 1 h 3"/>
                  <a:gd name="T74" fmla="*/ 18 w 19"/>
                  <a:gd name="T75" fmla="*/ 3 h 3"/>
                  <a:gd name="T76" fmla="*/ 17 w 19"/>
                  <a:gd name="T77" fmla="*/ 2 h 3"/>
                  <a:gd name="T78" fmla="*/ 17 w 19"/>
                  <a:gd name="T79" fmla="*/ 1 h 3"/>
                  <a:gd name="T80" fmla="*/ 17 w 19"/>
                  <a:gd name="T81" fmla="*/ 1 h 3"/>
                  <a:gd name="T82" fmla="*/ 17 w 19"/>
                  <a:gd name="T8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" h="3">
                    <a:moveTo>
                      <a:pt x="16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2"/>
                      <a:pt x="18" y="2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3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lose/>
                    <a:moveTo>
                      <a:pt x="17" y="1"/>
                    </a:move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lose/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2"/>
                      <a:pt x="17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4" name="Freeform 600">
                <a:extLst>
                  <a:ext uri="{FF2B5EF4-FFF2-40B4-BE49-F238E27FC236}">
                    <a16:creationId xmlns:a16="http://schemas.microsoft.com/office/drawing/2014/main" id="{F2C65122-01EE-4028-9902-D6FC114558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58" y="1978"/>
                <a:ext cx="14" cy="5"/>
              </a:xfrm>
              <a:custGeom>
                <a:avLst/>
                <a:gdLst>
                  <a:gd name="T0" fmla="*/ 7 w 8"/>
                  <a:gd name="T1" fmla="*/ 3 h 3"/>
                  <a:gd name="T2" fmla="*/ 8 w 8"/>
                  <a:gd name="T3" fmla="*/ 3 h 3"/>
                  <a:gd name="T4" fmla="*/ 8 w 8"/>
                  <a:gd name="T5" fmla="*/ 2 h 3"/>
                  <a:gd name="T6" fmla="*/ 7 w 8"/>
                  <a:gd name="T7" fmla="*/ 1 h 3"/>
                  <a:gd name="T8" fmla="*/ 7 w 8"/>
                  <a:gd name="T9" fmla="*/ 1 h 3"/>
                  <a:gd name="T10" fmla="*/ 7 w 8"/>
                  <a:gd name="T11" fmla="*/ 1 h 3"/>
                  <a:gd name="T12" fmla="*/ 7 w 8"/>
                  <a:gd name="T13" fmla="*/ 2 h 3"/>
                  <a:gd name="T14" fmla="*/ 7 w 8"/>
                  <a:gd name="T15" fmla="*/ 2 h 3"/>
                  <a:gd name="T16" fmla="*/ 7 w 8"/>
                  <a:gd name="T17" fmla="*/ 2 h 3"/>
                  <a:gd name="T18" fmla="*/ 7 w 8"/>
                  <a:gd name="T19" fmla="*/ 1 h 3"/>
                  <a:gd name="T20" fmla="*/ 8 w 8"/>
                  <a:gd name="T21" fmla="*/ 2 h 3"/>
                  <a:gd name="T22" fmla="*/ 7 w 8"/>
                  <a:gd name="T23" fmla="*/ 2 h 3"/>
                  <a:gd name="T24" fmla="*/ 7 w 8"/>
                  <a:gd name="T25" fmla="*/ 2 h 3"/>
                  <a:gd name="T26" fmla="*/ 6 w 8"/>
                  <a:gd name="T27" fmla="*/ 2 h 3"/>
                  <a:gd name="T28" fmla="*/ 6 w 8"/>
                  <a:gd name="T29" fmla="*/ 2 h 3"/>
                  <a:gd name="T30" fmla="*/ 6 w 8"/>
                  <a:gd name="T31" fmla="*/ 1 h 3"/>
                  <a:gd name="T32" fmla="*/ 5 w 8"/>
                  <a:gd name="T33" fmla="*/ 0 h 3"/>
                  <a:gd name="T34" fmla="*/ 5 w 8"/>
                  <a:gd name="T35" fmla="*/ 0 h 3"/>
                  <a:gd name="T36" fmla="*/ 5 w 8"/>
                  <a:gd name="T37" fmla="*/ 1 h 3"/>
                  <a:gd name="T38" fmla="*/ 6 w 8"/>
                  <a:gd name="T39" fmla="*/ 2 h 3"/>
                  <a:gd name="T40" fmla="*/ 5 w 8"/>
                  <a:gd name="T41" fmla="*/ 2 h 3"/>
                  <a:gd name="T42" fmla="*/ 4 w 8"/>
                  <a:gd name="T43" fmla="*/ 1 h 3"/>
                  <a:gd name="T44" fmla="*/ 3 w 8"/>
                  <a:gd name="T45" fmla="*/ 0 h 3"/>
                  <a:gd name="T46" fmla="*/ 3 w 8"/>
                  <a:gd name="T47" fmla="*/ 0 h 3"/>
                  <a:gd name="T48" fmla="*/ 3 w 8"/>
                  <a:gd name="T49" fmla="*/ 0 h 3"/>
                  <a:gd name="T50" fmla="*/ 3 w 8"/>
                  <a:gd name="T51" fmla="*/ 1 h 3"/>
                  <a:gd name="T52" fmla="*/ 3 w 8"/>
                  <a:gd name="T53" fmla="*/ 2 h 3"/>
                  <a:gd name="T54" fmla="*/ 3 w 8"/>
                  <a:gd name="T55" fmla="*/ 2 h 3"/>
                  <a:gd name="T56" fmla="*/ 3 w 8"/>
                  <a:gd name="T57" fmla="*/ 2 h 3"/>
                  <a:gd name="T58" fmla="*/ 3 w 8"/>
                  <a:gd name="T59" fmla="*/ 2 h 3"/>
                  <a:gd name="T60" fmla="*/ 2 w 8"/>
                  <a:gd name="T61" fmla="*/ 1 h 3"/>
                  <a:gd name="T62" fmla="*/ 1 w 8"/>
                  <a:gd name="T63" fmla="*/ 1 h 3"/>
                  <a:gd name="T64" fmla="*/ 1 w 8"/>
                  <a:gd name="T65" fmla="*/ 1 h 3"/>
                  <a:gd name="T66" fmla="*/ 1 w 8"/>
                  <a:gd name="T67" fmla="*/ 1 h 3"/>
                  <a:gd name="T68" fmla="*/ 1 w 8"/>
                  <a:gd name="T69" fmla="*/ 1 h 3"/>
                  <a:gd name="T70" fmla="*/ 1 w 8"/>
                  <a:gd name="T71" fmla="*/ 1 h 3"/>
                  <a:gd name="T72" fmla="*/ 1 w 8"/>
                  <a:gd name="T73" fmla="*/ 1 h 3"/>
                  <a:gd name="T74" fmla="*/ 0 w 8"/>
                  <a:gd name="T75" fmla="*/ 1 h 3"/>
                  <a:gd name="T76" fmla="*/ 0 w 8"/>
                  <a:gd name="T77" fmla="*/ 1 h 3"/>
                  <a:gd name="T78" fmla="*/ 1 w 8"/>
                  <a:gd name="T79" fmla="*/ 1 h 3"/>
                  <a:gd name="T80" fmla="*/ 1 w 8"/>
                  <a:gd name="T81" fmla="*/ 1 h 3"/>
                  <a:gd name="T82" fmla="*/ 2 w 8"/>
                  <a:gd name="T83" fmla="*/ 1 h 3"/>
                  <a:gd name="T84" fmla="*/ 2 w 8"/>
                  <a:gd name="T85" fmla="*/ 1 h 3"/>
                  <a:gd name="T86" fmla="*/ 3 w 8"/>
                  <a:gd name="T87" fmla="*/ 2 h 3"/>
                  <a:gd name="T88" fmla="*/ 3 w 8"/>
                  <a:gd name="T89" fmla="*/ 2 h 3"/>
                  <a:gd name="T90" fmla="*/ 4 w 8"/>
                  <a:gd name="T91" fmla="*/ 2 h 3"/>
                  <a:gd name="T92" fmla="*/ 4 w 8"/>
                  <a:gd name="T93" fmla="*/ 2 h 3"/>
                  <a:gd name="T94" fmla="*/ 4 w 8"/>
                  <a:gd name="T95" fmla="*/ 1 h 3"/>
                  <a:gd name="T96" fmla="*/ 5 w 8"/>
                  <a:gd name="T97" fmla="*/ 2 h 3"/>
                  <a:gd name="T98" fmla="*/ 6 w 8"/>
                  <a:gd name="T99" fmla="*/ 2 h 3"/>
                  <a:gd name="T100" fmla="*/ 7 w 8"/>
                  <a:gd name="T101" fmla="*/ 3 h 3"/>
                  <a:gd name="T102" fmla="*/ 5 w 8"/>
                  <a:gd name="T103" fmla="*/ 0 h 3"/>
                  <a:gd name="T104" fmla="*/ 6 w 8"/>
                  <a:gd name="T105" fmla="*/ 1 h 3"/>
                  <a:gd name="T106" fmla="*/ 6 w 8"/>
                  <a:gd name="T107" fmla="*/ 2 h 3"/>
                  <a:gd name="T108" fmla="*/ 6 w 8"/>
                  <a:gd name="T109" fmla="*/ 2 h 3"/>
                  <a:gd name="T110" fmla="*/ 5 w 8"/>
                  <a:gd name="T111" fmla="*/ 1 h 3"/>
                  <a:gd name="T112" fmla="*/ 5 w 8"/>
                  <a:gd name="T1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" h="3">
                    <a:moveTo>
                      <a:pt x="7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5" name="Freeform 601">
                <a:extLst>
                  <a:ext uri="{FF2B5EF4-FFF2-40B4-BE49-F238E27FC236}">
                    <a16:creationId xmlns:a16="http://schemas.microsoft.com/office/drawing/2014/main" id="{8EB553FC-A2DF-4FB5-90DD-EC1ADC89A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978"/>
                <a:ext cx="29" cy="3"/>
              </a:xfrm>
              <a:custGeom>
                <a:avLst/>
                <a:gdLst>
                  <a:gd name="T0" fmla="*/ 15 w 17"/>
                  <a:gd name="T1" fmla="*/ 2 h 2"/>
                  <a:gd name="T2" fmla="*/ 15 w 17"/>
                  <a:gd name="T3" fmla="*/ 2 h 2"/>
                  <a:gd name="T4" fmla="*/ 15 w 17"/>
                  <a:gd name="T5" fmla="*/ 2 h 2"/>
                  <a:gd name="T6" fmla="*/ 15 w 17"/>
                  <a:gd name="T7" fmla="*/ 1 h 2"/>
                  <a:gd name="T8" fmla="*/ 17 w 17"/>
                  <a:gd name="T9" fmla="*/ 1 h 2"/>
                  <a:gd name="T10" fmla="*/ 17 w 17"/>
                  <a:gd name="T11" fmla="*/ 1 h 2"/>
                  <a:gd name="T12" fmla="*/ 17 w 17"/>
                  <a:gd name="T13" fmla="*/ 1 h 2"/>
                  <a:gd name="T14" fmla="*/ 15 w 17"/>
                  <a:gd name="T15" fmla="*/ 0 h 2"/>
                  <a:gd name="T16" fmla="*/ 15 w 17"/>
                  <a:gd name="T17" fmla="*/ 0 h 2"/>
                  <a:gd name="T18" fmla="*/ 15 w 17"/>
                  <a:gd name="T19" fmla="*/ 0 h 2"/>
                  <a:gd name="T20" fmla="*/ 15 w 17"/>
                  <a:gd name="T21" fmla="*/ 2 h 2"/>
                  <a:gd name="T22" fmla="*/ 12 w 17"/>
                  <a:gd name="T23" fmla="*/ 0 h 2"/>
                  <a:gd name="T24" fmla="*/ 12 w 17"/>
                  <a:gd name="T25" fmla="*/ 0 h 2"/>
                  <a:gd name="T26" fmla="*/ 12 w 17"/>
                  <a:gd name="T27" fmla="*/ 0 h 2"/>
                  <a:gd name="T28" fmla="*/ 12 w 17"/>
                  <a:gd name="T29" fmla="*/ 2 h 2"/>
                  <a:gd name="T30" fmla="*/ 10 w 17"/>
                  <a:gd name="T31" fmla="*/ 0 h 2"/>
                  <a:gd name="T32" fmla="*/ 9 w 17"/>
                  <a:gd name="T33" fmla="*/ 0 h 2"/>
                  <a:gd name="T34" fmla="*/ 9 w 17"/>
                  <a:gd name="T35" fmla="*/ 0 h 2"/>
                  <a:gd name="T36" fmla="*/ 9 w 17"/>
                  <a:gd name="T37" fmla="*/ 1 h 2"/>
                  <a:gd name="T38" fmla="*/ 7 w 17"/>
                  <a:gd name="T39" fmla="*/ 0 h 2"/>
                  <a:gd name="T40" fmla="*/ 7 w 17"/>
                  <a:gd name="T41" fmla="*/ 0 h 2"/>
                  <a:gd name="T42" fmla="*/ 7 w 17"/>
                  <a:gd name="T43" fmla="*/ 0 h 2"/>
                  <a:gd name="T44" fmla="*/ 7 w 17"/>
                  <a:gd name="T45" fmla="*/ 1 h 2"/>
                  <a:gd name="T46" fmla="*/ 6 w 17"/>
                  <a:gd name="T47" fmla="*/ 1 h 2"/>
                  <a:gd name="T48" fmla="*/ 5 w 17"/>
                  <a:gd name="T49" fmla="*/ 1 h 2"/>
                  <a:gd name="T50" fmla="*/ 4 w 17"/>
                  <a:gd name="T51" fmla="*/ 1 h 2"/>
                  <a:gd name="T52" fmla="*/ 4 w 17"/>
                  <a:gd name="T53" fmla="*/ 1 h 2"/>
                  <a:gd name="T54" fmla="*/ 3 w 17"/>
                  <a:gd name="T55" fmla="*/ 1 h 2"/>
                  <a:gd name="T56" fmla="*/ 3 w 17"/>
                  <a:gd name="T57" fmla="*/ 1 h 2"/>
                  <a:gd name="T58" fmla="*/ 3 w 17"/>
                  <a:gd name="T59" fmla="*/ 1 h 2"/>
                  <a:gd name="T60" fmla="*/ 0 w 17"/>
                  <a:gd name="T61" fmla="*/ 1 h 2"/>
                  <a:gd name="T62" fmla="*/ 0 w 17"/>
                  <a:gd name="T63" fmla="*/ 1 h 2"/>
                  <a:gd name="T64" fmla="*/ 0 w 17"/>
                  <a:gd name="T65" fmla="*/ 1 h 2"/>
                  <a:gd name="T66" fmla="*/ 2 w 17"/>
                  <a:gd name="T67" fmla="*/ 1 h 2"/>
                  <a:gd name="T68" fmla="*/ 3 w 17"/>
                  <a:gd name="T69" fmla="*/ 1 h 2"/>
                  <a:gd name="T70" fmla="*/ 3 w 17"/>
                  <a:gd name="T71" fmla="*/ 1 h 2"/>
                  <a:gd name="T72" fmla="*/ 4 w 17"/>
                  <a:gd name="T73" fmla="*/ 1 h 2"/>
                  <a:gd name="T74" fmla="*/ 4 w 17"/>
                  <a:gd name="T75" fmla="*/ 1 h 2"/>
                  <a:gd name="T76" fmla="*/ 5 w 17"/>
                  <a:gd name="T77" fmla="*/ 1 h 2"/>
                  <a:gd name="T78" fmla="*/ 6 w 17"/>
                  <a:gd name="T79" fmla="*/ 1 h 2"/>
                  <a:gd name="T80" fmla="*/ 7 w 17"/>
                  <a:gd name="T81" fmla="*/ 1 h 2"/>
                  <a:gd name="T82" fmla="*/ 7 w 17"/>
                  <a:gd name="T83" fmla="*/ 0 h 2"/>
                  <a:gd name="T84" fmla="*/ 9 w 17"/>
                  <a:gd name="T85" fmla="*/ 2 h 2"/>
                  <a:gd name="T86" fmla="*/ 9 w 17"/>
                  <a:gd name="T87" fmla="*/ 2 h 2"/>
                  <a:gd name="T88" fmla="*/ 10 w 17"/>
                  <a:gd name="T89" fmla="*/ 1 h 2"/>
                  <a:gd name="T90" fmla="*/ 10 w 17"/>
                  <a:gd name="T91" fmla="*/ 0 h 2"/>
                  <a:gd name="T92" fmla="*/ 12 w 17"/>
                  <a:gd name="T93" fmla="*/ 2 h 2"/>
                  <a:gd name="T94" fmla="*/ 12 w 17"/>
                  <a:gd name="T95" fmla="*/ 2 h 2"/>
                  <a:gd name="T96" fmla="*/ 12 w 17"/>
                  <a:gd name="T97" fmla="*/ 2 h 2"/>
                  <a:gd name="T98" fmla="*/ 12 w 17"/>
                  <a:gd name="T99" fmla="*/ 0 h 2"/>
                  <a:gd name="T100" fmla="*/ 15 w 17"/>
                  <a:gd name="T10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1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3" y="1"/>
                      <a:pt x="14" y="2"/>
                      <a:pt x="15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6" name="Freeform 602">
                <a:extLst>
                  <a:ext uri="{FF2B5EF4-FFF2-40B4-BE49-F238E27FC236}">
                    <a16:creationId xmlns:a16="http://schemas.microsoft.com/office/drawing/2014/main" id="{7E6633FB-6316-4A03-AF68-5C731E5CA7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26" y="1985"/>
                <a:ext cx="46" cy="5"/>
              </a:xfrm>
              <a:custGeom>
                <a:avLst/>
                <a:gdLst>
                  <a:gd name="T0" fmla="*/ 27 w 27"/>
                  <a:gd name="T1" fmla="*/ 3 h 3"/>
                  <a:gd name="T2" fmla="*/ 26 w 27"/>
                  <a:gd name="T3" fmla="*/ 2 h 3"/>
                  <a:gd name="T4" fmla="*/ 21 w 27"/>
                  <a:gd name="T5" fmla="*/ 3 h 3"/>
                  <a:gd name="T6" fmla="*/ 20 w 27"/>
                  <a:gd name="T7" fmla="*/ 2 h 3"/>
                  <a:gd name="T8" fmla="*/ 18 w 27"/>
                  <a:gd name="T9" fmla="*/ 3 h 3"/>
                  <a:gd name="T10" fmla="*/ 17 w 27"/>
                  <a:gd name="T11" fmla="*/ 2 h 3"/>
                  <a:gd name="T12" fmla="*/ 17 w 27"/>
                  <a:gd name="T13" fmla="*/ 1 h 3"/>
                  <a:gd name="T14" fmla="*/ 17 w 27"/>
                  <a:gd name="T15" fmla="*/ 2 h 3"/>
                  <a:gd name="T16" fmla="*/ 13 w 27"/>
                  <a:gd name="T17" fmla="*/ 2 h 3"/>
                  <a:gd name="T18" fmla="*/ 13 w 27"/>
                  <a:gd name="T19" fmla="*/ 2 h 3"/>
                  <a:gd name="T20" fmla="*/ 13 w 27"/>
                  <a:gd name="T21" fmla="*/ 1 h 3"/>
                  <a:gd name="T22" fmla="*/ 12 w 27"/>
                  <a:gd name="T23" fmla="*/ 2 h 3"/>
                  <a:gd name="T24" fmla="*/ 12 w 27"/>
                  <a:gd name="T25" fmla="*/ 2 h 3"/>
                  <a:gd name="T26" fmla="*/ 12 w 27"/>
                  <a:gd name="T27" fmla="*/ 2 h 3"/>
                  <a:gd name="T28" fmla="*/ 12 w 27"/>
                  <a:gd name="T29" fmla="*/ 1 h 3"/>
                  <a:gd name="T30" fmla="*/ 12 w 27"/>
                  <a:gd name="T31" fmla="*/ 1 h 3"/>
                  <a:gd name="T32" fmla="*/ 11 w 27"/>
                  <a:gd name="T33" fmla="*/ 2 h 3"/>
                  <a:gd name="T34" fmla="*/ 10 w 27"/>
                  <a:gd name="T35" fmla="*/ 2 h 3"/>
                  <a:gd name="T36" fmla="*/ 9 w 27"/>
                  <a:gd name="T37" fmla="*/ 1 h 3"/>
                  <a:gd name="T38" fmla="*/ 9 w 27"/>
                  <a:gd name="T39" fmla="*/ 1 h 3"/>
                  <a:gd name="T40" fmla="*/ 9 w 27"/>
                  <a:gd name="T41" fmla="*/ 1 h 3"/>
                  <a:gd name="T42" fmla="*/ 8 w 27"/>
                  <a:gd name="T43" fmla="*/ 2 h 3"/>
                  <a:gd name="T44" fmla="*/ 6 w 27"/>
                  <a:gd name="T45" fmla="*/ 1 h 3"/>
                  <a:gd name="T46" fmla="*/ 4 w 27"/>
                  <a:gd name="T47" fmla="*/ 2 h 3"/>
                  <a:gd name="T48" fmla="*/ 2 w 27"/>
                  <a:gd name="T49" fmla="*/ 0 h 3"/>
                  <a:gd name="T50" fmla="*/ 0 w 27"/>
                  <a:gd name="T51" fmla="*/ 1 h 3"/>
                  <a:gd name="T52" fmla="*/ 0 w 27"/>
                  <a:gd name="T53" fmla="*/ 1 h 3"/>
                  <a:gd name="T54" fmla="*/ 4 w 27"/>
                  <a:gd name="T55" fmla="*/ 2 h 3"/>
                  <a:gd name="T56" fmla="*/ 8 w 27"/>
                  <a:gd name="T57" fmla="*/ 2 h 3"/>
                  <a:gd name="T58" fmla="*/ 9 w 27"/>
                  <a:gd name="T59" fmla="*/ 2 h 3"/>
                  <a:gd name="T60" fmla="*/ 11 w 27"/>
                  <a:gd name="T61" fmla="*/ 2 h 3"/>
                  <a:gd name="T62" fmla="*/ 12 w 27"/>
                  <a:gd name="T63" fmla="*/ 3 h 3"/>
                  <a:gd name="T64" fmla="*/ 13 w 27"/>
                  <a:gd name="T65" fmla="*/ 3 h 3"/>
                  <a:gd name="T66" fmla="*/ 17 w 27"/>
                  <a:gd name="T67" fmla="*/ 3 h 3"/>
                  <a:gd name="T68" fmla="*/ 18 w 27"/>
                  <a:gd name="T69" fmla="*/ 3 h 3"/>
                  <a:gd name="T70" fmla="*/ 21 w 27"/>
                  <a:gd name="T71" fmla="*/ 3 h 3"/>
                  <a:gd name="T72" fmla="*/ 21 w 27"/>
                  <a:gd name="T73" fmla="*/ 3 h 3"/>
                  <a:gd name="T74" fmla="*/ 25 w 27"/>
                  <a:gd name="T75" fmla="*/ 2 h 3"/>
                  <a:gd name="T76" fmla="*/ 26 w 27"/>
                  <a:gd name="T77" fmla="*/ 2 h 3"/>
                  <a:gd name="T78" fmla="*/ 26 w 27"/>
                  <a:gd name="T79" fmla="*/ 2 h 3"/>
                  <a:gd name="T80" fmla="*/ 26 w 27"/>
                  <a:gd name="T81" fmla="*/ 3 h 3"/>
                  <a:gd name="T82" fmla="*/ 17 w 27"/>
                  <a:gd name="T83" fmla="*/ 2 h 3"/>
                  <a:gd name="T84" fmla="*/ 17 w 27"/>
                  <a:gd name="T85" fmla="*/ 2 h 3"/>
                  <a:gd name="T86" fmla="*/ 13 w 27"/>
                  <a:gd name="T87" fmla="*/ 1 h 3"/>
                  <a:gd name="T88" fmla="*/ 13 w 27"/>
                  <a:gd name="T89" fmla="*/ 2 h 3"/>
                  <a:gd name="T90" fmla="*/ 12 w 27"/>
                  <a:gd name="T91" fmla="*/ 1 h 3"/>
                  <a:gd name="T92" fmla="*/ 11 w 27"/>
                  <a:gd name="T9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" h="3">
                    <a:moveTo>
                      <a:pt x="26" y="3"/>
                    </a:move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3"/>
                      <a:pt x="18" y="3"/>
                    </a:cubicBezTo>
                    <a:cubicBezTo>
                      <a:pt x="18" y="3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20" y="2"/>
                      <a:pt x="20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lose/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lose/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lose/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7" name="Freeform 603">
                <a:extLst>
                  <a:ext uri="{FF2B5EF4-FFF2-40B4-BE49-F238E27FC236}">
                    <a16:creationId xmlns:a16="http://schemas.microsoft.com/office/drawing/2014/main" id="{BEF66D89-B535-4736-B4D9-D3B58885F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997"/>
                <a:ext cx="51" cy="5"/>
              </a:xfrm>
              <a:custGeom>
                <a:avLst/>
                <a:gdLst>
                  <a:gd name="T0" fmla="*/ 15 w 30"/>
                  <a:gd name="T1" fmla="*/ 3 h 3"/>
                  <a:gd name="T2" fmla="*/ 16 w 30"/>
                  <a:gd name="T3" fmla="*/ 2 h 3"/>
                  <a:gd name="T4" fmla="*/ 18 w 30"/>
                  <a:gd name="T5" fmla="*/ 2 h 3"/>
                  <a:gd name="T6" fmla="*/ 23 w 30"/>
                  <a:gd name="T7" fmla="*/ 2 h 3"/>
                  <a:gd name="T8" fmla="*/ 25 w 30"/>
                  <a:gd name="T9" fmla="*/ 2 h 3"/>
                  <a:gd name="T10" fmla="*/ 27 w 30"/>
                  <a:gd name="T11" fmla="*/ 1 h 3"/>
                  <a:gd name="T12" fmla="*/ 28 w 30"/>
                  <a:gd name="T13" fmla="*/ 2 h 3"/>
                  <a:gd name="T14" fmla="*/ 29 w 30"/>
                  <a:gd name="T15" fmla="*/ 1 h 3"/>
                  <a:gd name="T16" fmla="*/ 29 w 30"/>
                  <a:gd name="T17" fmla="*/ 2 h 3"/>
                  <a:gd name="T18" fmla="*/ 29 w 30"/>
                  <a:gd name="T19" fmla="*/ 1 h 3"/>
                  <a:gd name="T20" fmla="*/ 29 w 30"/>
                  <a:gd name="T21" fmla="*/ 1 h 3"/>
                  <a:gd name="T22" fmla="*/ 28 w 30"/>
                  <a:gd name="T23" fmla="*/ 2 h 3"/>
                  <a:gd name="T24" fmla="*/ 27 w 30"/>
                  <a:gd name="T25" fmla="*/ 1 h 3"/>
                  <a:gd name="T26" fmla="*/ 25 w 30"/>
                  <a:gd name="T27" fmla="*/ 2 h 3"/>
                  <a:gd name="T28" fmla="*/ 23 w 30"/>
                  <a:gd name="T29" fmla="*/ 2 h 3"/>
                  <a:gd name="T30" fmla="*/ 18 w 30"/>
                  <a:gd name="T31" fmla="*/ 2 h 3"/>
                  <a:gd name="T32" fmla="*/ 16 w 30"/>
                  <a:gd name="T33" fmla="*/ 2 h 3"/>
                  <a:gd name="T34" fmla="*/ 14 w 30"/>
                  <a:gd name="T35" fmla="*/ 2 h 3"/>
                  <a:gd name="T36" fmla="*/ 13 w 30"/>
                  <a:gd name="T37" fmla="*/ 2 h 3"/>
                  <a:gd name="T38" fmla="*/ 10 w 30"/>
                  <a:gd name="T39" fmla="*/ 1 h 3"/>
                  <a:gd name="T40" fmla="*/ 10 w 30"/>
                  <a:gd name="T41" fmla="*/ 1 h 3"/>
                  <a:gd name="T42" fmla="*/ 8 w 30"/>
                  <a:gd name="T43" fmla="*/ 2 h 3"/>
                  <a:gd name="T44" fmla="*/ 4 w 30"/>
                  <a:gd name="T45" fmla="*/ 2 h 3"/>
                  <a:gd name="T46" fmla="*/ 0 w 30"/>
                  <a:gd name="T47" fmla="*/ 0 h 3"/>
                  <a:gd name="T48" fmla="*/ 4 w 30"/>
                  <a:gd name="T49" fmla="*/ 2 h 3"/>
                  <a:gd name="T50" fmla="*/ 6 w 30"/>
                  <a:gd name="T51" fmla="*/ 3 h 3"/>
                  <a:gd name="T52" fmla="*/ 8 w 30"/>
                  <a:gd name="T53" fmla="*/ 2 h 3"/>
                  <a:gd name="T54" fmla="*/ 9 w 30"/>
                  <a:gd name="T55" fmla="*/ 2 h 3"/>
                  <a:gd name="T56" fmla="*/ 10 w 30"/>
                  <a:gd name="T57" fmla="*/ 1 h 3"/>
                  <a:gd name="T58" fmla="*/ 13 w 30"/>
                  <a:gd name="T59" fmla="*/ 2 h 3"/>
                  <a:gd name="T60" fmla="*/ 13 w 30"/>
                  <a:gd name="T61" fmla="*/ 2 h 3"/>
                  <a:gd name="T62" fmla="*/ 14 w 30"/>
                  <a:gd name="T6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3">
                    <a:moveTo>
                      <a:pt x="15" y="3"/>
                    </a:move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6" y="2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9" y="2"/>
                      <a:pt x="20" y="2"/>
                    </a:cubicBezTo>
                    <a:cubicBezTo>
                      <a:pt x="21" y="1"/>
                      <a:pt x="22" y="1"/>
                      <a:pt x="23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1" y="1"/>
                      <a:pt x="20" y="1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8" y="1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5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5" y="3"/>
                      <a:pt x="15" y="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8" name="Freeform 604">
                <a:extLst>
                  <a:ext uri="{FF2B5EF4-FFF2-40B4-BE49-F238E27FC236}">
                    <a16:creationId xmlns:a16="http://schemas.microsoft.com/office/drawing/2014/main" id="{7C953195-C957-4995-8DC8-4D3ACCCAF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1" y="1968"/>
                <a:ext cx="15" cy="5"/>
              </a:xfrm>
              <a:custGeom>
                <a:avLst/>
                <a:gdLst>
                  <a:gd name="T0" fmla="*/ 9 w 9"/>
                  <a:gd name="T1" fmla="*/ 2 h 3"/>
                  <a:gd name="T2" fmla="*/ 9 w 9"/>
                  <a:gd name="T3" fmla="*/ 2 h 3"/>
                  <a:gd name="T4" fmla="*/ 9 w 9"/>
                  <a:gd name="T5" fmla="*/ 2 h 3"/>
                  <a:gd name="T6" fmla="*/ 9 w 9"/>
                  <a:gd name="T7" fmla="*/ 2 h 3"/>
                  <a:gd name="T8" fmla="*/ 9 w 9"/>
                  <a:gd name="T9" fmla="*/ 2 h 3"/>
                  <a:gd name="T10" fmla="*/ 8 w 9"/>
                  <a:gd name="T11" fmla="*/ 0 h 3"/>
                  <a:gd name="T12" fmla="*/ 8 w 9"/>
                  <a:gd name="T13" fmla="*/ 0 h 3"/>
                  <a:gd name="T14" fmla="*/ 8 w 9"/>
                  <a:gd name="T15" fmla="*/ 0 h 3"/>
                  <a:gd name="T16" fmla="*/ 8 w 9"/>
                  <a:gd name="T17" fmla="*/ 2 h 3"/>
                  <a:gd name="T18" fmla="*/ 8 w 9"/>
                  <a:gd name="T19" fmla="*/ 2 h 3"/>
                  <a:gd name="T20" fmla="*/ 8 w 9"/>
                  <a:gd name="T21" fmla="*/ 2 h 3"/>
                  <a:gd name="T22" fmla="*/ 7 w 9"/>
                  <a:gd name="T23" fmla="*/ 2 h 3"/>
                  <a:gd name="T24" fmla="*/ 6 w 9"/>
                  <a:gd name="T25" fmla="*/ 1 h 3"/>
                  <a:gd name="T26" fmla="*/ 5 w 9"/>
                  <a:gd name="T27" fmla="*/ 0 h 3"/>
                  <a:gd name="T28" fmla="*/ 5 w 9"/>
                  <a:gd name="T29" fmla="*/ 0 h 3"/>
                  <a:gd name="T30" fmla="*/ 5 w 9"/>
                  <a:gd name="T31" fmla="*/ 0 h 3"/>
                  <a:gd name="T32" fmla="*/ 5 w 9"/>
                  <a:gd name="T33" fmla="*/ 1 h 3"/>
                  <a:gd name="T34" fmla="*/ 5 w 9"/>
                  <a:gd name="T35" fmla="*/ 1 h 3"/>
                  <a:gd name="T36" fmla="*/ 4 w 9"/>
                  <a:gd name="T37" fmla="*/ 0 h 3"/>
                  <a:gd name="T38" fmla="*/ 4 w 9"/>
                  <a:gd name="T39" fmla="*/ 0 h 3"/>
                  <a:gd name="T40" fmla="*/ 4 w 9"/>
                  <a:gd name="T41" fmla="*/ 0 h 3"/>
                  <a:gd name="T42" fmla="*/ 4 w 9"/>
                  <a:gd name="T43" fmla="*/ 1 h 3"/>
                  <a:gd name="T44" fmla="*/ 3 w 9"/>
                  <a:gd name="T45" fmla="*/ 1 h 3"/>
                  <a:gd name="T46" fmla="*/ 3 w 9"/>
                  <a:gd name="T47" fmla="*/ 1 h 3"/>
                  <a:gd name="T48" fmla="*/ 1 w 9"/>
                  <a:gd name="T49" fmla="*/ 0 h 3"/>
                  <a:gd name="T50" fmla="*/ 1 w 9"/>
                  <a:gd name="T51" fmla="*/ 0 h 3"/>
                  <a:gd name="T52" fmla="*/ 1 w 9"/>
                  <a:gd name="T53" fmla="*/ 0 h 3"/>
                  <a:gd name="T54" fmla="*/ 1 w 9"/>
                  <a:gd name="T55" fmla="*/ 1 h 3"/>
                  <a:gd name="T56" fmla="*/ 1 w 9"/>
                  <a:gd name="T57" fmla="*/ 1 h 3"/>
                  <a:gd name="T58" fmla="*/ 0 w 9"/>
                  <a:gd name="T59" fmla="*/ 1 h 3"/>
                  <a:gd name="T60" fmla="*/ 0 w 9"/>
                  <a:gd name="T61" fmla="*/ 1 h 3"/>
                  <a:gd name="T62" fmla="*/ 0 w 9"/>
                  <a:gd name="T63" fmla="*/ 1 h 3"/>
                  <a:gd name="T64" fmla="*/ 0 w 9"/>
                  <a:gd name="T65" fmla="*/ 1 h 3"/>
                  <a:gd name="T66" fmla="*/ 1 w 9"/>
                  <a:gd name="T67" fmla="*/ 1 h 3"/>
                  <a:gd name="T68" fmla="*/ 1 w 9"/>
                  <a:gd name="T69" fmla="*/ 0 h 3"/>
                  <a:gd name="T70" fmla="*/ 3 w 9"/>
                  <a:gd name="T71" fmla="*/ 1 h 3"/>
                  <a:gd name="T72" fmla="*/ 3 w 9"/>
                  <a:gd name="T73" fmla="*/ 1 h 3"/>
                  <a:gd name="T74" fmla="*/ 4 w 9"/>
                  <a:gd name="T75" fmla="*/ 1 h 3"/>
                  <a:gd name="T76" fmla="*/ 4 w 9"/>
                  <a:gd name="T77" fmla="*/ 0 h 3"/>
                  <a:gd name="T78" fmla="*/ 5 w 9"/>
                  <a:gd name="T79" fmla="*/ 2 h 3"/>
                  <a:gd name="T80" fmla="*/ 5 w 9"/>
                  <a:gd name="T81" fmla="*/ 2 h 3"/>
                  <a:gd name="T82" fmla="*/ 6 w 9"/>
                  <a:gd name="T83" fmla="*/ 1 h 3"/>
                  <a:gd name="T84" fmla="*/ 7 w 9"/>
                  <a:gd name="T85" fmla="*/ 2 h 3"/>
                  <a:gd name="T86" fmla="*/ 8 w 9"/>
                  <a:gd name="T87" fmla="*/ 2 h 3"/>
                  <a:gd name="T88" fmla="*/ 8 w 9"/>
                  <a:gd name="T89" fmla="*/ 2 h 3"/>
                  <a:gd name="T90" fmla="*/ 9 w 9"/>
                  <a:gd name="T91" fmla="*/ 2 h 3"/>
                  <a:gd name="T92" fmla="*/ 8 w 9"/>
                  <a:gd name="T93" fmla="*/ 1 h 3"/>
                  <a:gd name="T94" fmla="*/ 8 w 9"/>
                  <a:gd name="T95" fmla="*/ 2 h 3"/>
                  <a:gd name="T96" fmla="*/ 8 w 9"/>
                  <a:gd name="T97" fmla="*/ 2 h 3"/>
                  <a:gd name="T98" fmla="*/ 8 w 9"/>
                  <a:gd name="T99" fmla="*/ 2 h 3"/>
                  <a:gd name="T100" fmla="*/ 8 w 9"/>
                  <a:gd name="T101" fmla="*/ 1 h 3"/>
                  <a:gd name="T102" fmla="*/ 5 w 9"/>
                  <a:gd name="T103" fmla="*/ 0 h 3"/>
                  <a:gd name="T104" fmla="*/ 5 w 9"/>
                  <a:gd name="T105" fmla="*/ 1 h 3"/>
                  <a:gd name="T106" fmla="*/ 5 w 9"/>
                  <a:gd name="T10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lose/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lnTo>
                      <a:pt x="8" y="1"/>
                    </a:lnTo>
                    <a:close/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39" name="Freeform 605">
                <a:extLst>
                  <a:ext uri="{FF2B5EF4-FFF2-40B4-BE49-F238E27FC236}">
                    <a16:creationId xmlns:a16="http://schemas.microsoft.com/office/drawing/2014/main" id="{6564A4C2-5171-4DE1-ACB1-8E32B88D03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7" y="1966"/>
                <a:ext cx="31" cy="5"/>
              </a:xfrm>
              <a:custGeom>
                <a:avLst/>
                <a:gdLst>
                  <a:gd name="T0" fmla="*/ 16 w 18"/>
                  <a:gd name="T1" fmla="*/ 3 h 3"/>
                  <a:gd name="T2" fmla="*/ 18 w 18"/>
                  <a:gd name="T3" fmla="*/ 3 h 3"/>
                  <a:gd name="T4" fmla="*/ 18 w 18"/>
                  <a:gd name="T5" fmla="*/ 3 h 3"/>
                  <a:gd name="T6" fmla="*/ 17 w 18"/>
                  <a:gd name="T7" fmla="*/ 1 h 3"/>
                  <a:gd name="T8" fmla="*/ 16 w 18"/>
                  <a:gd name="T9" fmla="*/ 1 h 3"/>
                  <a:gd name="T10" fmla="*/ 16 w 18"/>
                  <a:gd name="T11" fmla="*/ 1 h 3"/>
                  <a:gd name="T12" fmla="*/ 16 w 18"/>
                  <a:gd name="T13" fmla="*/ 1 h 3"/>
                  <a:gd name="T14" fmla="*/ 16 w 18"/>
                  <a:gd name="T15" fmla="*/ 2 h 3"/>
                  <a:gd name="T16" fmla="*/ 16 w 18"/>
                  <a:gd name="T17" fmla="*/ 3 h 3"/>
                  <a:gd name="T18" fmla="*/ 14 w 18"/>
                  <a:gd name="T19" fmla="*/ 1 h 3"/>
                  <a:gd name="T20" fmla="*/ 13 w 18"/>
                  <a:gd name="T21" fmla="*/ 1 h 3"/>
                  <a:gd name="T22" fmla="*/ 11 w 18"/>
                  <a:gd name="T23" fmla="*/ 1 h 3"/>
                  <a:gd name="T24" fmla="*/ 11 w 18"/>
                  <a:gd name="T25" fmla="*/ 1 h 3"/>
                  <a:gd name="T26" fmla="*/ 9 w 18"/>
                  <a:gd name="T27" fmla="*/ 0 h 3"/>
                  <a:gd name="T28" fmla="*/ 9 w 18"/>
                  <a:gd name="T29" fmla="*/ 0 h 3"/>
                  <a:gd name="T30" fmla="*/ 8 w 18"/>
                  <a:gd name="T31" fmla="*/ 0 h 3"/>
                  <a:gd name="T32" fmla="*/ 7 w 18"/>
                  <a:gd name="T33" fmla="*/ 0 h 3"/>
                  <a:gd name="T34" fmla="*/ 6 w 18"/>
                  <a:gd name="T35" fmla="*/ 1 h 3"/>
                  <a:gd name="T36" fmla="*/ 4 w 18"/>
                  <a:gd name="T37" fmla="*/ 1 h 3"/>
                  <a:gd name="T38" fmla="*/ 3 w 18"/>
                  <a:gd name="T39" fmla="*/ 0 h 3"/>
                  <a:gd name="T40" fmla="*/ 2 w 18"/>
                  <a:gd name="T41" fmla="*/ 1 h 3"/>
                  <a:gd name="T42" fmla="*/ 1 w 18"/>
                  <a:gd name="T43" fmla="*/ 1 h 3"/>
                  <a:gd name="T44" fmla="*/ 0 w 18"/>
                  <a:gd name="T45" fmla="*/ 1 h 3"/>
                  <a:gd name="T46" fmla="*/ 0 w 18"/>
                  <a:gd name="T47" fmla="*/ 1 h 3"/>
                  <a:gd name="T48" fmla="*/ 1 w 18"/>
                  <a:gd name="T49" fmla="*/ 2 h 3"/>
                  <a:gd name="T50" fmla="*/ 3 w 18"/>
                  <a:gd name="T51" fmla="*/ 1 h 3"/>
                  <a:gd name="T52" fmla="*/ 4 w 18"/>
                  <a:gd name="T53" fmla="*/ 1 h 3"/>
                  <a:gd name="T54" fmla="*/ 4 w 18"/>
                  <a:gd name="T55" fmla="*/ 1 h 3"/>
                  <a:gd name="T56" fmla="*/ 6 w 18"/>
                  <a:gd name="T57" fmla="*/ 1 h 3"/>
                  <a:gd name="T58" fmla="*/ 8 w 18"/>
                  <a:gd name="T59" fmla="*/ 0 h 3"/>
                  <a:gd name="T60" fmla="*/ 9 w 18"/>
                  <a:gd name="T61" fmla="*/ 1 h 3"/>
                  <a:gd name="T62" fmla="*/ 9 w 18"/>
                  <a:gd name="T63" fmla="*/ 1 h 3"/>
                  <a:gd name="T64" fmla="*/ 11 w 18"/>
                  <a:gd name="T65" fmla="*/ 2 h 3"/>
                  <a:gd name="T66" fmla="*/ 11 w 18"/>
                  <a:gd name="T67" fmla="*/ 1 h 3"/>
                  <a:gd name="T68" fmla="*/ 13 w 18"/>
                  <a:gd name="T69" fmla="*/ 2 h 3"/>
                  <a:gd name="T70" fmla="*/ 14 w 18"/>
                  <a:gd name="T71" fmla="*/ 1 h 3"/>
                  <a:gd name="T72" fmla="*/ 16 w 18"/>
                  <a:gd name="T73" fmla="*/ 3 h 3"/>
                  <a:gd name="T74" fmla="*/ 17 w 18"/>
                  <a:gd name="T75" fmla="*/ 1 h 3"/>
                  <a:gd name="T76" fmla="*/ 17 w 18"/>
                  <a:gd name="T77" fmla="*/ 2 h 3"/>
                  <a:gd name="T78" fmla="*/ 17 w 18"/>
                  <a:gd name="T79" fmla="*/ 2 h 3"/>
                  <a:gd name="T80" fmla="*/ 17 w 18"/>
                  <a:gd name="T81" fmla="*/ 1 h 3"/>
                  <a:gd name="T82" fmla="*/ 16 w 18"/>
                  <a:gd name="T83" fmla="*/ 2 h 3"/>
                  <a:gd name="T84" fmla="*/ 16 w 18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8" h="3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3"/>
                      <a:pt x="16" y="3"/>
                      <a:pt x="16" y="3"/>
                    </a:cubicBezTo>
                    <a:close/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lose/>
                    <a:moveTo>
                      <a:pt x="16" y="1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0" name="Freeform 606">
                <a:extLst>
                  <a:ext uri="{FF2B5EF4-FFF2-40B4-BE49-F238E27FC236}">
                    <a16:creationId xmlns:a16="http://schemas.microsoft.com/office/drawing/2014/main" id="{6A89851F-4A01-4C63-8643-B83A5033D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3" y="1978"/>
                <a:ext cx="12" cy="5"/>
              </a:xfrm>
              <a:custGeom>
                <a:avLst/>
                <a:gdLst>
                  <a:gd name="T0" fmla="*/ 7 w 7"/>
                  <a:gd name="T1" fmla="*/ 3 h 3"/>
                  <a:gd name="T2" fmla="*/ 7 w 7"/>
                  <a:gd name="T3" fmla="*/ 2 h 3"/>
                  <a:gd name="T4" fmla="*/ 7 w 7"/>
                  <a:gd name="T5" fmla="*/ 2 h 3"/>
                  <a:gd name="T6" fmla="*/ 6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6 w 7"/>
                  <a:gd name="T13" fmla="*/ 2 h 3"/>
                  <a:gd name="T14" fmla="*/ 7 w 7"/>
                  <a:gd name="T15" fmla="*/ 2 h 3"/>
                  <a:gd name="T16" fmla="*/ 7 w 7"/>
                  <a:gd name="T17" fmla="*/ 2 h 3"/>
                  <a:gd name="T18" fmla="*/ 6 w 7"/>
                  <a:gd name="T19" fmla="*/ 1 h 3"/>
                  <a:gd name="T20" fmla="*/ 7 w 7"/>
                  <a:gd name="T21" fmla="*/ 2 h 3"/>
                  <a:gd name="T22" fmla="*/ 7 w 7"/>
                  <a:gd name="T23" fmla="*/ 2 h 3"/>
                  <a:gd name="T24" fmla="*/ 6 w 7"/>
                  <a:gd name="T25" fmla="*/ 2 h 3"/>
                  <a:gd name="T26" fmla="*/ 5 w 7"/>
                  <a:gd name="T27" fmla="*/ 2 h 3"/>
                  <a:gd name="T28" fmla="*/ 6 w 7"/>
                  <a:gd name="T29" fmla="*/ 2 h 3"/>
                  <a:gd name="T30" fmla="*/ 6 w 7"/>
                  <a:gd name="T31" fmla="*/ 1 h 3"/>
                  <a:gd name="T32" fmla="*/ 5 w 7"/>
                  <a:gd name="T33" fmla="*/ 0 h 3"/>
                  <a:gd name="T34" fmla="*/ 5 w 7"/>
                  <a:gd name="T35" fmla="*/ 0 h 3"/>
                  <a:gd name="T36" fmla="*/ 5 w 7"/>
                  <a:gd name="T37" fmla="*/ 1 h 3"/>
                  <a:gd name="T38" fmla="*/ 5 w 7"/>
                  <a:gd name="T39" fmla="*/ 2 h 3"/>
                  <a:gd name="T40" fmla="*/ 5 w 7"/>
                  <a:gd name="T41" fmla="*/ 2 h 3"/>
                  <a:gd name="T42" fmla="*/ 3 w 7"/>
                  <a:gd name="T43" fmla="*/ 1 h 3"/>
                  <a:gd name="T44" fmla="*/ 2 w 7"/>
                  <a:gd name="T45" fmla="*/ 0 h 3"/>
                  <a:gd name="T46" fmla="*/ 2 w 7"/>
                  <a:gd name="T47" fmla="*/ 0 h 3"/>
                  <a:gd name="T48" fmla="*/ 2 w 7"/>
                  <a:gd name="T49" fmla="*/ 0 h 3"/>
                  <a:gd name="T50" fmla="*/ 3 w 7"/>
                  <a:gd name="T51" fmla="*/ 1 h 3"/>
                  <a:gd name="T52" fmla="*/ 3 w 7"/>
                  <a:gd name="T53" fmla="*/ 1 h 3"/>
                  <a:gd name="T54" fmla="*/ 3 w 7"/>
                  <a:gd name="T55" fmla="*/ 2 h 3"/>
                  <a:gd name="T56" fmla="*/ 3 w 7"/>
                  <a:gd name="T57" fmla="*/ 2 h 3"/>
                  <a:gd name="T58" fmla="*/ 2 w 7"/>
                  <a:gd name="T59" fmla="*/ 1 h 3"/>
                  <a:gd name="T60" fmla="*/ 1 w 7"/>
                  <a:gd name="T61" fmla="*/ 0 h 3"/>
                  <a:gd name="T62" fmla="*/ 1 w 7"/>
                  <a:gd name="T63" fmla="*/ 0 h 3"/>
                  <a:gd name="T64" fmla="*/ 1 w 7"/>
                  <a:gd name="T65" fmla="*/ 1 h 3"/>
                  <a:gd name="T66" fmla="*/ 1 w 7"/>
                  <a:gd name="T67" fmla="*/ 1 h 3"/>
                  <a:gd name="T68" fmla="*/ 1 w 7"/>
                  <a:gd name="T69" fmla="*/ 1 h 3"/>
                  <a:gd name="T70" fmla="*/ 0 w 7"/>
                  <a:gd name="T71" fmla="*/ 1 h 3"/>
                  <a:gd name="T72" fmla="*/ 0 w 7"/>
                  <a:gd name="T73" fmla="*/ 1 h 3"/>
                  <a:gd name="T74" fmla="*/ 0 w 7"/>
                  <a:gd name="T75" fmla="*/ 1 h 3"/>
                  <a:gd name="T76" fmla="*/ 0 w 7"/>
                  <a:gd name="T77" fmla="*/ 1 h 3"/>
                  <a:gd name="T78" fmla="*/ 0 w 7"/>
                  <a:gd name="T79" fmla="*/ 1 h 3"/>
                  <a:gd name="T80" fmla="*/ 1 w 7"/>
                  <a:gd name="T81" fmla="*/ 1 h 3"/>
                  <a:gd name="T82" fmla="*/ 1 w 7"/>
                  <a:gd name="T83" fmla="*/ 1 h 3"/>
                  <a:gd name="T84" fmla="*/ 1 w 7"/>
                  <a:gd name="T85" fmla="*/ 1 h 3"/>
                  <a:gd name="T86" fmla="*/ 2 w 7"/>
                  <a:gd name="T87" fmla="*/ 2 h 3"/>
                  <a:gd name="T88" fmla="*/ 3 w 7"/>
                  <a:gd name="T89" fmla="*/ 2 h 3"/>
                  <a:gd name="T90" fmla="*/ 3 w 7"/>
                  <a:gd name="T91" fmla="*/ 2 h 3"/>
                  <a:gd name="T92" fmla="*/ 3 w 7"/>
                  <a:gd name="T93" fmla="*/ 1 h 3"/>
                  <a:gd name="T94" fmla="*/ 3 w 7"/>
                  <a:gd name="T95" fmla="*/ 1 h 3"/>
                  <a:gd name="T96" fmla="*/ 4 w 7"/>
                  <a:gd name="T97" fmla="*/ 2 h 3"/>
                  <a:gd name="T98" fmla="*/ 5 w 7"/>
                  <a:gd name="T99" fmla="*/ 2 h 3"/>
                  <a:gd name="T100" fmla="*/ 6 w 7"/>
                  <a:gd name="T101" fmla="*/ 2 h 3"/>
                  <a:gd name="T102" fmla="*/ 7 w 7"/>
                  <a:gd name="T103" fmla="*/ 3 h 3"/>
                  <a:gd name="T104" fmla="*/ 5 w 7"/>
                  <a:gd name="T105" fmla="*/ 0 h 3"/>
                  <a:gd name="T106" fmla="*/ 5 w 7"/>
                  <a:gd name="T107" fmla="*/ 1 h 3"/>
                  <a:gd name="T108" fmla="*/ 5 w 7"/>
                  <a:gd name="T109" fmla="*/ 2 h 3"/>
                  <a:gd name="T110" fmla="*/ 5 w 7"/>
                  <a:gd name="T111" fmla="*/ 2 h 3"/>
                  <a:gd name="T112" fmla="*/ 5 w 7"/>
                  <a:gd name="T113" fmla="*/ 1 h 3"/>
                  <a:gd name="T114" fmla="*/ 5 w 7"/>
                  <a:gd name="T1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7" y="3"/>
                    </a:lnTo>
                    <a:close/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1" name="Freeform 607">
                <a:extLst>
                  <a:ext uri="{FF2B5EF4-FFF2-40B4-BE49-F238E27FC236}">
                    <a16:creationId xmlns:a16="http://schemas.microsoft.com/office/drawing/2014/main" id="{D562E119-B757-43D9-8F7A-BE6A2B6AF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978"/>
                <a:ext cx="28" cy="3"/>
              </a:xfrm>
              <a:custGeom>
                <a:avLst/>
                <a:gdLst>
                  <a:gd name="T0" fmla="*/ 15 w 17"/>
                  <a:gd name="T1" fmla="*/ 2 h 2"/>
                  <a:gd name="T2" fmla="*/ 15 w 17"/>
                  <a:gd name="T3" fmla="*/ 2 h 2"/>
                  <a:gd name="T4" fmla="*/ 15 w 17"/>
                  <a:gd name="T5" fmla="*/ 2 h 2"/>
                  <a:gd name="T6" fmla="*/ 15 w 17"/>
                  <a:gd name="T7" fmla="*/ 1 h 2"/>
                  <a:gd name="T8" fmla="*/ 17 w 17"/>
                  <a:gd name="T9" fmla="*/ 1 h 2"/>
                  <a:gd name="T10" fmla="*/ 17 w 17"/>
                  <a:gd name="T11" fmla="*/ 1 h 2"/>
                  <a:gd name="T12" fmla="*/ 17 w 17"/>
                  <a:gd name="T13" fmla="*/ 1 h 2"/>
                  <a:gd name="T14" fmla="*/ 15 w 17"/>
                  <a:gd name="T15" fmla="*/ 0 h 2"/>
                  <a:gd name="T16" fmla="*/ 15 w 17"/>
                  <a:gd name="T17" fmla="*/ 0 h 2"/>
                  <a:gd name="T18" fmla="*/ 15 w 17"/>
                  <a:gd name="T19" fmla="*/ 0 h 2"/>
                  <a:gd name="T20" fmla="*/ 15 w 17"/>
                  <a:gd name="T21" fmla="*/ 2 h 2"/>
                  <a:gd name="T22" fmla="*/ 12 w 17"/>
                  <a:gd name="T23" fmla="*/ 0 h 2"/>
                  <a:gd name="T24" fmla="*/ 12 w 17"/>
                  <a:gd name="T25" fmla="*/ 0 h 2"/>
                  <a:gd name="T26" fmla="*/ 12 w 17"/>
                  <a:gd name="T27" fmla="*/ 0 h 2"/>
                  <a:gd name="T28" fmla="*/ 12 w 17"/>
                  <a:gd name="T29" fmla="*/ 1 h 2"/>
                  <a:gd name="T30" fmla="*/ 10 w 17"/>
                  <a:gd name="T31" fmla="*/ 0 h 2"/>
                  <a:gd name="T32" fmla="*/ 10 w 17"/>
                  <a:gd name="T33" fmla="*/ 0 h 2"/>
                  <a:gd name="T34" fmla="*/ 10 w 17"/>
                  <a:gd name="T35" fmla="*/ 0 h 2"/>
                  <a:gd name="T36" fmla="*/ 10 w 17"/>
                  <a:gd name="T37" fmla="*/ 1 h 2"/>
                  <a:gd name="T38" fmla="*/ 7 w 17"/>
                  <a:gd name="T39" fmla="*/ 0 h 2"/>
                  <a:gd name="T40" fmla="*/ 7 w 17"/>
                  <a:gd name="T41" fmla="*/ 0 h 2"/>
                  <a:gd name="T42" fmla="*/ 7 w 17"/>
                  <a:gd name="T43" fmla="*/ 0 h 2"/>
                  <a:gd name="T44" fmla="*/ 7 w 17"/>
                  <a:gd name="T45" fmla="*/ 0 h 2"/>
                  <a:gd name="T46" fmla="*/ 6 w 17"/>
                  <a:gd name="T47" fmla="*/ 1 h 2"/>
                  <a:gd name="T48" fmla="*/ 6 w 17"/>
                  <a:gd name="T49" fmla="*/ 1 h 2"/>
                  <a:gd name="T50" fmla="*/ 4 w 17"/>
                  <a:gd name="T51" fmla="*/ 1 h 2"/>
                  <a:gd name="T52" fmla="*/ 4 w 17"/>
                  <a:gd name="T53" fmla="*/ 1 h 2"/>
                  <a:gd name="T54" fmla="*/ 3 w 17"/>
                  <a:gd name="T55" fmla="*/ 1 h 2"/>
                  <a:gd name="T56" fmla="*/ 3 w 17"/>
                  <a:gd name="T57" fmla="*/ 1 h 2"/>
                  <a:gd name="T58" fmla="*/ 3 w 17"/>
                  <a:gd name="T59" fmla="*/ 1 h 2"/>
                  <a:gd name="T60" fmla="*/ 0 w 17"/>
                  <a:gd name="T61" fmla="*/ 1 h 2"/>
                  <a:gd name="T62" fmla="*/ 0 w 17"/>
                  <a:gd name="T63" fmla="*/ 1 h 2"/>
                  <a:gd name="T64" fmla="*/ 0 w 17"/>
                  <a:gd name="T65" fmla="*/ 1 h 2"/>
                  <a:gd name="T66" fmla="*/ 3 w 17"/>
                  <a:gd name="T67" fmla="*/ 1 h 2"/>
                  <a:gd name="T68" fmla="*/ 3 w 17"/>
                  <a:gd name="T69" fmla="*/ 1 h 2"/>
                  <a:gd name="T70" fmla="*/ 3 w 17"/>
                  <a:gd name="T71" fmla="*/ 1 h 2"/>
                  <a:gd name="T72" fmla="*/ 4 w 17"/>
                  <a:gd name="T73" fmla="*/ 1 h 2"/>
                  <a:gd name="T74" fmla="*/ 4 w 17"/>
                  <a:gd name="T75" fmla="*/ 1 h 2"/>
                  <a:gd name="T76" fmla="*/ 6 w 17"/>
                  <a:gd name="T77" fmla="*/ 1 h 2"/>
                  <a:gd name="T78" fmla="*/ 6 w 17"/>
                  <a:gd name="T79" fmla="*/ 1 h 2"/>
                  <a:gd name="T80" fmla="*/ 7 w 17"/>
                  <a:gd name="T81" fmla="*/ 1 h 2"/>
                  <a:gd name="T82" fmla="*/ 7 w 17"/>
                  <a:gd name="T83" fmla="*/ 0 h 2"/>
                  <a:gd name="T84" fmla="*/ 10 w 17"/>
                  <a:gd name="T85" fmla="*/ 1 h 2"/>
                  <a:gd name="T86" fmla="*/ 10 w 17"/>
                  <a:gd name="T87" fmla="*/ 1 h 2"/>
                  <a:gd name="T88" fmla="*/ 10 w 17"/>
                  <a:gd name="T89" fmla="*/ 1 h 2"/>
                  <a:gd name="T90" fmla="*/ 10 w 17"/>
                  <a:gd name="T91" fmla="*/ 0 h 2"/>
                  <a:gd name="T92" fmla="*/ 12 w 17"/>
                  <a:gd name="T93" fmla="*/ 2 h 2"/>
                  <a:gd name="T94" fmla="*/ 12 w 17"/>
                  <a:gd name="T95" fmla="*/ 2 h 2"/>
                  <a:gd name="T96" fmla="*/ 12 w 17"/>
                  <a:gd name="T97" fmla="*/ 2 h 2"/>
                  <a:gd name="T98" fmla="*/ 12 w 17"/>
                  <a:gd name="T99" fmla="*/ 0 h 2"/>
                  <a:gd name="T100" fmla="*/ 15 w 17"/>
                  <a:gd name="T10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" h="2">
                    <a:moveTo>
                      <a:pt x="15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3" y="1"/>
                      <a:pt x="14" y="1"/>
                      <a:pt x="15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2" name="Freeform 608">
                <a:extLst>
                  <a:ext uri="{FF2B5EF4-FFF2-40B4-BE49-F238E27FC236}">
                    <a16:creationId xmlns:a16="http://schemas.microsoft.com/office/drawing/2014/main" id="{33CCBA9D-FDFA-4F80-BBC9-DBA4FBAAE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9" y="1985"/>
                <a:ext cx="46" cy="5"/>
              </a:xfrm>
              <a:custGeom>
                <a:avLst/>
                <a:gdLst>
                  <a:gd name="T0" fmla="*/ 27 w 27"/>
                  <a:gd name="T1" fmla="*/ 3 h 3"/>
                  <a:gd name="T2" fmla="*/ 27 w 27"/>
                  <a:gd name="T3" fmla="*/ 2 h 3"/>
                  <a:gd name="T4" fmla="*/ 21 w 27"/>
                  <a:gd name="T5" fmla="*/ 2 h 3"/>
                  <a:gd name="T6" fmla="*/ 21 w 27"/>
                  <a:gd name="T7" fmla="*/ 1 h 3"/>
                  <a:gd name="T8" fmla="*/ 18 w 27"/>
                  <a:gd name="T9" fmla="*/ 3 h 3"/>
                  <a:gd name="T10" fmla="*/ 18 w 27"/>
                  <a:gd name="T11" fmla="*/ 2 h 3"/>
                  <a:gd name="T12" fmla="*/ 17 w 27"/>
                  <a:gd name="T13" fmla="*/ 1 h 3"/>
                  <a:gd name="T14" fmla="*/ 17 w 27"/>
                  <a:gd name="T15" fmla="*/ 2 h 3"/>
                  <a:gd name="T16" fmla="*/ 14 w 27"/>
                  <a:gd name="T17" fmla="*/ 2 h 3"/>
                  <a:gd name="T18" fmla="*/ 13 w 27"/>
                  <a:gd name="T19" fmla="*/ 2 h 3"/>
                  <a:gd name="T20" fmla="*/ 13 w 27"/>
                  <a:gd name="T21" fmla="*/ 1 h 3"/>
                  <a:gd name="T22" fmla="*/ 13 w 27"/>
                  <a:gd name="T23" fmla="*/ 2 h 3"/>
                  <a:gd name="T24" fmla="*/ 13 w 27"/>
                  <a:gd name="T25" fmla="*/ 2 h 3"/>
                  <a:gd name="T26" fmla="*/ 12 w 27"/>
                  <a:gd name="T27" fmla="*/ 2 h 3"/>
                  <a:gd name="T28" fmla="*/ 12 w 27"/>
                  <a:gd name="T29" fmla="*/ 1 h 3"/>
                  <a:gd name="T30" fmla="*/ 12 w 27"/>
                  <a:gd name="T31" fmla="*/ 1 h 3"/>
                  <a:gd name="T32" fmla="*/ 11 w 27"/>
                  <a:gd name="T33" fmla="*/ 2 h 3"/>
                  <a:gd name="T34" fmla="*/ 10 w 27"/>
                  <a:gd name="T35" fmla="*/ 2 h 3"/>
                  <a:gd name="T36" fmla="*/ 9 w 27"/>
                  <a:gd name="T37" fmla="*/ 1 h 3"/>
                  <a:gd name="T38" fmla="*/ 9 w 27"/>
                  <a:gd name="T39" fmla="*/ 0 h 3"/>
                  <a:gd name="T40" fmla="*/ 9 w 27"/>
                  <a:gd name="T41" fmla="*/ 1 h 3"/>
                  <a:gd name="T42" fmla="*/ 8 w 27"/>
                  <a:gd name="T43" fmla="*/ 1 h 3"/>
                  <a:gd name="T44" fmla="*/ 7 w 27"/>
                  <a:gd name="T45" fmla="*/ 1 h 3"/>
                  <a:gd name="T46" fmla="*/ 4 w 27"/>
                  <a:gd name="T47" fmla="*/ 1 h 3"/>
                  <a:gd name="T48" fmla="*/ 2 w 27"/>
                  <a:gd name="T49" fmla="*/ 0 h 3"/>
                  <a:gd name="T50" fmla="*/ 0 w 27"/>
                  <a:gd name="T51" fmla="*/ 1 h 3"/>
                  <a:gd name="T52" fmla="*/ 0 w 27"/>
                  <a:gd name="T53" fmla="*/ 1 h 3"/>
                  <a:gd name="T54" fmla="*/ 4 w 27"/>
                  <a:gd name="T55" fmla="*/ 2 h 3"/>
                  <a:gd name="T56" fmla="*/ 8 w 27"/>
                  <a:gd name="T57" fmla="*/ 2 h 3"/>
                  <a:gd name="T58" fmla="*/ 9 w 27"/>
                  <a:gd name="T59" fmla="*/ 2 h 3"/>
                  <a:gd name="T60" fmla="*/ 11 w 27"/>
                  <a:gd name="T61" fmla="*/ 2 h 3"/>
                  <a:gd name="T62" fmla="*/ 13 w 27"/>
                  <a:gd name="T63" fmla="*/ 2 h 3"/>
                  <a:gd name="T64" fmla="*/ 14 w 27"/>
                  <a:gd name="T65" fmla="*/ 2 h 3"/>
                  <a:gd name="T66" fmla="*/ 17 w 27"/>
                  <a:gd name="T67" fmla="*/ 2 h 3"/>
                  <a:gd name="T68" fmla="*/ 18 w 27"/>
                  <a:gd name="T69" fmla="*/ 3 h 3"/>
                  <a:gd name="T70" fmla="*/ 21 w 27"/>
                  <a:gd name="T71" fmla="*/ 3 h 3"/>
                  <a:gd name="T72" fmla="*/ 21 w 27"/>
                  <a:gd name="T73" fmla="*/ 3 h 3"/>
                  <a:gd name="T74" fmla="*/ 25 w 27"/>
                  <a:gd name="T75" fmla="*/ 2 h 3"/>
                  <a:gd name="T76" fmla="*/ 27 w 27"/>
                  <a:gd name="T77" fmla="*/ 2 h 3"/>
                  <a:gd name="T78" fmla="*/ 27 w 27"/>
                  <a:gd name="T79" fmla="*/ 2 h 3"/>
                  <a:gd name="T80" fmla="*/ 27 w 27"/>
                  <a:gd name="T81" fmla="*/ 3 h 3"/>
                  <a:gd name="T82" fmla="*/ 17 w 27"/>
                  <a:gd name="T83" fmla="*/ 2 h 3"/>
                  <a:gd name="T84" fmla="*/ 17 w 27"/>
                  <a:gd name="T85" fmla="*/ 2 h 3"/>
                  <a:gd name="T86" fmla="*/ 13 w 27"/>
                  <a:gd name="T87" fmla="*/ 1 h 3"/>
                  <a:gd name="T88" fmla="*/ 13 w 27"/>
                  <a:gd name="T89" fmla="*/ 2 h 3"/>
                  <a:gd name="T90" fmla="*/ 13 w 27"/>
                  <a:gd name="T91" fmla="*/ 2 h 3"/>
                  <a:gd name="T92" fmla="*/ 13 w 27"/>
                  <a:gd name="T93" fmla="*/ 1 h 3"/>
                  <a:gd name="T94" fmla="*/ 12 w 27"/>
                  <a:gd name="T9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7" h="3">
                    <a:moveTo>
                      <a:pt x="27" y="3"/>
                    </a:moveTo>
                    <a:cubicBezTo>
                      <a:pt x="27" y="3"/>
                      <a:pt x="27" y="3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2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19" y="3"/>
                      <a:pt x="18" y="3"/>
                    </a:cubicBezTo>
                    <a:cubicBezTo>
                      <a:pt x="18" y="3"/>
                      <a:pt x="18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5" y="3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2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9" y="3"/>
                      <a:pt x="20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2"/>
                      <a:pt x="24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lose/>
                    <a:moveTo>
                      <a:pt x="17" y="1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lnTo>
                      <a:pt x="17" y="1"/>
                    </a:lnTo>
                    <a:close/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3" name="Freeform 609">
                <a:extLst>
                  <a:ext uri="{FF2B5EF4-FFF2-40B4-BE49-F238E27FC236}">
                    <a16:creationId xmlns:a16="http://schemas.microsoft.com/office/drawing/2014/main" id="{FB0C2F44-1CB9-4467-BBE3-D38E4660F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997"/>
                <a:ext cx="51" cy="5"/>
              </a:xfrm>
              <a:custGeom>
                <a:avLst/>
                <a:gdLst>
                  <a:gd name="T0" fmla="*/ 16 w 30"/>
                  <a:gd name="T1" fmla="*/ 3 h 3"/>
                  <a:gd name="T2" fmla="*/ 16 w 30"/>
                  <a:gd name="T3" fmla="*/ 2 h 3"/>
                  <a:gd name="T4" fmla="*/ 18 w 30"/>
                  <a:gd name="T5" fmla="*/ 2 h 3"/>
                  <a:gd name="T6" fmla="*/ 24 w 30"/>
                  <a:gd name="T7" fmla="*/ 2 h 3"/>
                  <a:gd name="T8" fmla="*/ 26 w 30"/>
                  <a:gd name="T9" fmla="*/ 2 h 3"/>
                  <a:gd name="T10" fmla="*/ 27 w 30"/>
                  <a:gd name="T11" fmla="*/ 1 h 3"/>
                  <a:gd name="T12" fmla="*/ 28 w 30"/>
                  <a:gd name="T13" fmla="*/ 2 h 3"/>
                  <a:gd name="T14" fmla="*/ 30 w 30"/>
                  <a:gd name="T15" fmla="*/ 1 h 3"/>
                  <a:gd name="T16" fmla="*/ 30 w 30"/>
                  <a:gd name="T17" fmla="*/ 1 h 3"/>
                  <a:gd name="T18" fmla="*/ 30 w 30"/>
                  <a:gd name="T19" fmla="*/ 1 h 3"/>
                  <a:gd name="T20" fmla="*/ 30 w 30"/>
                  <a:gd name="T21" fmla="*/ 1 h 3"/>
                  <a:gd name="T22" fmla="*/ 29 w 30"/>
                  <a:gd name="T23" fmla="*/ 2 h 3"/>
                  <a:gd name="T24" fmla="*/ 28 w 30"/>
                  <a:gd name="T25" fmla="*/ 1 h 3"/>
                  <a:gd name="T26" fmla="*/ 26 w 30"/>
                  <a:gd name="T27" fmla="*/ 1 h 3"/>
                  <a:gd name="T28" fmla="*/ 24 w 30"/>
                  <a:gd name="T29" fmla="*/ 2 h 3"/>
                  <a:gd name="T30" fmla="*/ 20 w 30"/>
                  <a:gd name="T31" fmla="*/ 1 h 3"/>
                  <a:gd name="T32" fmla="*/ 18 w 30"/>
                  <a:gd name="T33" fmla="*/ 1 h 3"/>
                  <a:gd name="T34" fmla="*/ 15 w 30"/>
                  <a:gd name="T35" fmla="*/ 3 h 3"/>
                  <a:gd name="T36" fmla="*/ 14 w 30"/>
                  <a:gd name="T37" fmla="*/ 2 h 3"/>
                  <a:gd name="T38" fmla="*/ 13 w 30"/>
                  <a:gd name="T39" fmla="*/ 2 h 3"/>
                  <a:gd name="T40" fmla="*/ 10 w 30"/>
                  <a:gd name="T41" fmla="*/ 1 h 3"/>
                  <a:gd name="T42" fmla="*/ 10 w 30"/>
                  <a:gd name="T43" fmla="*/ 2 h 3"/>
                  <a:gd name="T44" fmla="*/ 7 w 30"/>
                  <a:gd name="T45" fmla="*/ 2 h 3"/>
                  <a:gd name="T46" fmla="*/ 0 w 30"/>
                  <a:gd name="T47" fmla="*/ 0 h 3"/>
                  <a:gd name="T48" fmla="*/ 0 w 30"/>
                  <a:gd name="T49" fmla="*/ 0 h 3"/>
                  <a:gd name="T50" fmla="*/ 6 w 30"/>
                  <a:gd name="T51" fmla="*/ 2 h 3"/>
                  <a:gd name="T52" fmla="*/ 7 w 30"/>
                  <a:gd name="T53" fmla="*/ 2 h 3"/>
                  <a:gd name="T54" fmla="*/ 10 w 30"/>
                  <a:gd name="T55" fmla="*/ 2 h 3"/>
                  <a:gd name="T56" fmla="*/ 10 w 30"/>
                  <a:gd name="T57" fmla="*/ 2 h 3"/>
                  <a:gd name="T58" fmla="*/ 13 w 30"/>
                  <a:gd name="T59" fmla="*/ 2 h 3"/>
                  <a:gd name="T60" fmla="*/ 13 w 30"/>
                  <a:gd name="T61" fmla="*/ 2 h 3"/>
                  <a:gd name="T62" fmla="*/ 14 w 30"/>
                  <a:gd name="T63" fmla="*/ 2 h 3"/>
                  <a:gd name="T64" fmla="*/ 15 w 30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3">
                    <a:moveTo>
                      <a:pt x="15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20" y="1"/>
                    </a:cubicBezTo>
                    <a:cubicBezTo>
                      <a:pt x="21" y="1"/>
                      <a:pt x="23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1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1" y="1"/>
                      <a:pt x="20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2"/>
                    </a:cubicBezTo>
                    <a:cubicBezTo>
                      <a:pt x="16" y="2"/>
                      <a:pt x="15" y="2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3"/>
                      <a:pt x="15" y="3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4" name="Freeform 610">
                <a:extLst>
                  <a:ext uri="{FF2B5EF4-FFF2-40B4-BE49-F238E27FC236}">
                    <a16:creationId xmlns:a16="http://schemas.microsoft.com/office/drawing/2014/main" id="{F211592B-041A-42AF-AF9C-A1C505890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922"/>
                <a:ext cx="60" cy="102"/>
              </a:xfrm>
              <a:custGeom>
                <a:avLst/>
                <a:gdLst>
                  <a:gd name="T0" fmla="*/ 1 w 35"/>
                  <a:gd name="T1" fmla="*/ 1 h 60"/>
                  <a:gd name="T2" fmla="*/ 31 w 35"/>
                  <a:gd name="T3" fmla="*/ 0 h 60"/>
                  <a:gd name="T4" fmla="*/ 33 w 35"/>
                  <a:gd name="T5" fmla="*/ 0 h 60"/>
                  <a:gd name="T6" fmla="*/ 34 w 35"/>
                  <a:gd name="T7" fmla="*/ 2 h 60"/>
                  <a:gd name="T8" fmla="*/ 34 w 35"/>
                  <a:gd name="T9" fmla="*/ 60 h 60"/>
                  <a:gd name="T10" fmla="*/ 11 w 35"/>
                  <a:gd name="T11" fmla="*/ 58 h 60"/>
                  <a:gd name="T12" fmla="*/ 1 w 35"/>
                  <a:gd name="T13" fmla="*/ 57 h 60"/>
                  <a:gd name="T14" fmla="*/ 2 w 35"/>
                  <a:gd name="T15" fmla="*/ 47 h 60"/>
                  <a:gd name="T16" fmla="*/ 1 w 35"/>
                  <a:gd name="T17" fmla="*/ 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60">
                    <a:moveTo>
                      <a:pt x="1" y="1"/>
                    </a:moveTo>
                    <a:cubicBezTo>
                      <a:pt x="10" y="0"/>
                      <a:pt x="23" y="0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5" y="21"/>
                      <a:pt x="35" y="41"/>
                      <a:pt x="34" y="60"/>
                    </a:cubicBezTo>
                    <a:cubicBezTo>
                      <a:pt x="26" y="59"/>
                      <a:pt x="19" y="58"/>
                      <a:pt x="11" y="58"/>
                    </a:cubicBezTo>
                    <a:cubicBezTo>
                      <a:pt x="8" y="58"/>
                      <a:pt x="3" y="59"/>
                      <a:pt x="1" y="57"/>
                    </a:cubicBezTo>
                    <a:cubicBezTo>
                      <a:pt x="0" y="55"/>
                      <a:pt x="2" y="49"/>
                      <a:pt x="2" y="47"/>
                    </a:cubicBezTo>
                    <a:cubicBezTo>
                      <a:pt x="2" y="4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6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5" name="Freeform 611">
                <a:extLst>
                  <a:ext uri="{FF2B5EF4-FFF2-40B4-BE49-F238E27FC236}">
                    <a16:creationId xmlns:a16="http://schemas.microsoft.com/office/drawing/2014/main" id="{2CA898C9-B34E-48F4-AB3A-908A5649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949"/>
                <a:ext cx="107" cy="87"/>
              </a:xfrm>
              <a:custGeom>
                <a:avLst/>
                <a:gdLst>
                  <a:gd name="T0" fmla="*/ 62 w 63"/>
                  <a:gd name="T1" fmla="*/ 2 h 51"/>
                  <a:gd name="T2" fmla="*/ 57 w 63"/>
                  <a:gd name="T3" fmla="*/ 0 h 51"/>
                  <a:gd name="T4" fmla="*/ 12 w 63"/>
                  <a:gd name="T5" fmla="*/ 1 h 51"/>
                  <a:gd name="T6" fmla="*/ 1 w 63"/>
                  <a:gd name="T7" fmla="*/ 9 h 51"/>
                  <a:gd name="T8" fmla="*/ 2 w 63"/>
                  <a:gd name="T9" fmla="*/ 39 h 51"/>
                  <a:gd name="T10" fmla="*/ 2 w 63"/>
                  <a:gd name="T11" fmla="*/ 44 h 51"/>
                  <a:gd name="T12" fmla="*/ 6 w 63"/>
                  <a:gd name="T13" fmla="*/ 47 h 51"/>
                  <a:gd name="T14" fmla="*/ 61 w 63"/>
                  <a:gd name="T15" fmla="*/ 49 h 51"/>
                  <a:gd name="T16" fmla="*/ 63 w 63"/>
                  <a:gd name="T17" fmla="*/ 48 h 51"/>
                  <a:gd name="T18" fmla="*/ 63 w 63"/>
                  <a:gd name="T19" fmla="*/ 44 h 51"/>
                  <a:gd name="T20" fmla="*/ 63 w 63"/>
                  <a:gd name="T21" fmla="*/ 8 h 51"/>
                  <a:gd name="T22" fmla="*/ 62 w 63"/>
                  <a:gd name="T23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51">
                    <a:moveTo>
                      <a:pt x="62" y="2"/>
                    </a:moveTo>
                    <a:cubicBezTo>
                      <a:pt x="61" y="0"/>
                      <a:pt x="59" y="0"/>
                      <a:pt x="57" y="0"/>
                    </a:cubicBezTo>
                    <a:cubicBezTo>
                      <a:pt x="42" y="1"/>
                      <a:pt x="27" y="1"/>
                      <a:pt x="12" y="1"/>
                    </a:cubicBezTo>
                    <a:cubicBezTo>
                      <a:pt x="7" y="1"/>
                      <a:pt x="3" y="0"/>
                      <a:pt x="1" y="9"/>
                    </a:cubicBezTo>
                    <a:cubicBezTo>
                      <a:pt x="0" y="18"/>
                      <a:pt x="1" y="30"/>
                      <a:pt x="2" y="39"/>
                    </a:cubicBezTo>
                    <a:cubicBezTo>
                      <a:pt x="2" y="41"/>
                      <a:pt x="2" y="43"/>
                      <a:pt x="2" y="44"/>
                    </a:cubicBezTo>
                    <a:cubicBezTo>
                      <a:pt x="3" y="46"/>
                      <a:pt x="5" y="46"/>
                      <a:pt x="6" y="47"/>
                    </a:cubicBezTo>
                    <a:cubicBezTo>
                      <a:pt x="25" y="50"/>
                      <a:pt x="43" y="51"/>
                      <a:pt x="61" y="49"/>
                    </a:cubicBezTo>
                    <a:cubicBezTo>
                      <a:pt x="61" y="49"/>
                      <a:pt x="62" y="49"/>
                      <a:pt x="63" y="48"/>
                    </a:cubicBezTo>
                    <a:cubicBezTo>
                      <a:pt x="63" y="48"/>
                      <a:pt x="63" y="46"/>
                      <a:pt x="63" y="44"/>
                    </a:cubicBezTo>
                    <a:cubicBezTo>
                      <a:pt x="63" y="32"/>
                      <a:pt x="63" y="20"/>
                      <a:pt x="63" y="8"/>
                    </a:cubicBezTo>
                    <a:cubicBezTo>
                      <a:pt x="63" y="6"/>
                      <a:pt x="63" y="4"/>
                      <a:pt x="62" y="2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6" name="Freeform 612">
                <a:extLst>
                  <a:ext uri="{FF2B5EF4-FFF2-40B4-BE49-F238E27FC236}">
                    <a16:creationId xmlns:a16="http://schemas.microsoft.com/office/drawing/2014/main" id="{445646BA-7717-4C63-ADC1-9A1EE60FA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928"/>
                <a:ext cx="53" cy="52"/>
              </a:xfrm>
              <a:custGeom>
                <a:avLst/>
                <a:gdLst>
                  <a:gd name="T0" fmla="*/ 3 w 31"/>
                  <a:gd name="T1" fmla="*/ 28 h 30"/>
                  <a:gd name="T2" fmla="*/ 3 w 31"/>
                  <a:gd name="T3" fmla="*/ 30 h 30"/>
                  <a:gd name="T4" fmla="*/ 6 w 31"/>
                  <a:gd name="T5" fmla="*/ 30 h 30"/>
                  <a:gd name="T6" fmla="*/ 29 w 31"/>
                  <a:gd name="T7" fmla="*/ 30 h 30"/>
                  <a:gd name="T8" fmla="*/ 31 w 31"/>
                  <a:gd name="T9" fmla="*/ 30 h 30"/>
                  <a:gd name="T10" fmla="*/ 31 w 31"/>
                  <a:gd name="T11" fmla="*/ 28 h 30"/>
                  <a:gd name="T12" fmla="*/ 31 w 31"/>
                  <a:gd name="T13" fmla="*/ 3 h 30"/>
                  <a:gd name="T14" fmla="*/ 5 w 31"/>
                  <a:gd name="T15" fmla="*/ 4 h 30"/>
                  <a:gd name="T16" fmla="*/ 3 w 31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30">
                    <a:moveTo>
                      <a:pt x="3" y="28"/>
                    </a:moveTo>
                    <a:cubicBezTo>
                      <a:pt x="3" y="28"/>
                      <a:pt x="3" y="29"/>
                      <a:pt x="3" y="30"/>
                    </a:cubicBezTo>
                    <a:cubicBezTo>
                      <a:pt x="4" y="30"/>
                      <a:pt x="5" y="30"/>
                      <a:pt x="6" y="30"/>
                    </a:cubicBezTo>
                    <a:cubicBezTo>
                      <a:pt x="13" y="30"/>
                      <a:pt x="21" y="30"/>
                      <a:pt x="29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1" y="30"/>
                      <a:pt x="31" y="29"/>
                      <a:pt x="31" y="28"/>
                    </a:cubicBezTo>
                    <a:cubicBezTo>
                      <a:pt x="31" y="19"/>
                      <a:pt x="31" y="11"/>
                      <a:pt x="31" y="3"/>
                    </a:cubicBezTo>
                    <a:cubicBezTo>
                      <a:pt x="25" y="2"/>
                      <a:pt x="10" y="0"/>
                      <a:pt x="5" y="4"/>
                    </a:cubicBezTo>
                    <a:cubicBezTo>
                      <a:pt x="0" y="8"/>
                      <a:pt x="2" y="22"/>
                      <a:pt x="3" y="28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7" name="Freeform 613">
                <a:extLst>
                  <a:ext uri="{FF2B5EF4-FFF2-40B4-BE49-F238E27FC236}">
                    <a16:creationId xmlns:a16="http://schemas.microsoft.com/office/drawing/2014/main" id="{F7580BD7-9D8A-44D0-BE07-18D16808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852"/>
                <a:ext cx="157" cy="66"/>
              </a:xfrm>
              <a:custGeom>
                <a:avLst/>
                <a:gdLst>
                  <a:gd name="T0" fmla="*/ 75 w 92"/>
                  <a:gd name="T1" fmla="*/ 37 h 39"/>
                  <a:gd name="T2" fmla="*/ 84 w 92"/>
                  <a:gd name="T3" fmla="*/ 37 h 39"/>
                  <a:gd name="T4" fmla="*/ 91 w 92"/>
                  <a:gd name="T5" fmla="*/ 32 h 39"/>
                  <a:gd name="T6" fmla="*/ 92 w 92"/>
                  <a:gd name="T7" fmla="*/ 27 h 39"/>
                  <a:gd name="T8" fmla="*/ 90 w 92"/>
                  <a:gd name="T9" fmla="*/ 2 h 39"/>
                  <a:gd name="T10" fmla="*/ 15 w 92"/>
                  <a:gd name="T11" fmla="*/ 9 h 39"/>
                  <a:gd name="T12" fmla="*/ 3 w 92"/>
                  <a:gd name="T13" fmla="*/ 13 h 39"/>
                  <a:gd name="T14" fmla="*/ 2 w 92"/>
                  <a:gd name="T15" fmla="*/ 19 h 39"/>
                  <a:gd name="T16" fmla="*/ 3 w 92"/>
                  <a:gd name="T17" fmla="*/ 38 h 39"/>
                  <a:gd name="T18" fmla="*/ 15 w 92"/>
                  <a:gd name="T19" fmla="*/ 37 h 39"/>
                  <a:gd name="T20" fmla="*/ 28 w 92"/>
                  <a:gd name="T21" fmla="*/ 36 h 39"/>
                  <a:gd name="T22" fmla="*/ 75 w 92"/>
                  <a:gd name="T2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9">
                    <a:moveTo>
                      <a:pt x="75" y="37"/>
                    </a:moveTo>
                    <a:cubicBezTo>
                      <a:pt x="78" y="38"/>
                      <a:pt x="81" y="38"/>
                      <a:pt x="84" y="37"/>
                    </a:cubicBezTo>
                    <a:cubicBezTo>
                      <a:pt x="87" y="37"/>
                      <a:pt x="90" y="35"/>
                      <a:pt x="91" y="32"/>
                    </a:cubicBezTo>
                    <a:cubicBezTo>
                      <a:pt x="92" y="30"/>
                      <a:pt x="92" y="28"/>
                      <a:pt x="92" y="27"/>
                    </a:cubicBezTo>
                    <a:cubicBezTo>
                      <a:pt x="92" y="18"/>
                      <a:pt x="92" y="10"/>
                      <a:pt x="90" y="2"/>
                    </a:cubicBezTo>
                    <a:cubicBezTo>
                      <a:pt x="65" y="0"/>
                      <a:pt x="41" y="9"/>
                      <a:pt x="15" y="9"/>
                    </a:cubicBezTo>
                    <a:cubicBezTo>
                      <a:pt x="11" y="9"/>
                      <a:pt x="5" y="9"/>
                      <a:pt x="3" y="13"/>
                    </a:cubicBezTo>
                    <a:cubicBezTo>
                      <a:pt x="2" y="15"/>
                      <a:pt x="2" y="17"/>
                      <a:pt x="2" y="19"/>
                    </a:cubicBezTo>
                    <a:cubicBezTo>
                      <a:pt x="2" y="23"/>
                      <a:pt x="0" y="36"/>
                      <a:pt x="3" y="38"/>
                    </a:cubicBezTo>
                    <a:cubicBezTo>
                      <a:pt x="6" y="39"/>
                      <a:pt x="13" y="37"/>
                      <a:pt x="15" y="37"/>
                    </a:cubicBezTo>
                    <a:cubicBezTo>
                      <a:pt x="19" y="37"/>
                      <a:pt x="23" y="36"/>
                      <a:pt x="28" y="36"/>
                    </a:cubicBezTo>
                    <a:cubicBezTo>
                      <a:pt x="44" y="35"/>
                      <a:pt x="59" y="36"/>
                      <a:pt x="75" y="37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8" name="Freeform 614">
                <a:extLst>
                  <a:ext uri="{FF2B5EF4-FFF2-40B4-BE49-F238E27FC236}">
                    <a16:creationId xmlns:a16="http://schemas.microsoft.com/office/drawing/2014/main" id="{ECF8279B-BAD1-4B6D-B719-E432D0167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097"/>
                <a:ext cx="63" cy="87"/>
              </a:xfrm>
              <a:custGeom>
                <a:avLst/>
                <a:gdLst>
                  <a:gd name="T0" fmla="*/ 33 w 37"/>
                  <a:gd name="T1" fmla="*/ 2 h 51"/>
                  <a:gd name="T2" fmla="*/ 35 w 37"/>
                  <a:gd name="T3" fmla="*/ 2 h 51"/>
                  <a:gd name="T4" fmla="*/ 35 w 37"/>
                  <a:gd name="T5" fmla="*/ 4 h 51"/>
                  <a:gd name="T6" fmla="*/ 36 w 37"/>
                  <a:gd name="T7" fmla="*/ 46 h 51"/>
                  <a:gd name="T8" fmla="*/ 35 w 37"/>
                  <a:gd name="T9" fmla="*/ 49 h 51"/>
                  <a:gd name="T10" fmla="*/ 33 w 37"/>
                  <a:gd name="T11" fmla="*/ 50 h 51"/>
                  <a:gd name="T12" fmla="*/ 2 w 37"/>
                  <a:gd name="T13" fmla="*/ 50 h 51"/>
                  <a:gd name="T14" fmla="*/ 0 w 37"/>
                  <a:gd name="T15" fmla="*/ 9 h 51"/>
                  <a:gd name="T16" fmla="*/ 10 w 37"/>
                  <a:gd name="T17" fmla="*/ 1 h 51"/>
                  <a:gd name="T18" fmla="*/ 33 w 37"/>
                  <a:gd name="T19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51">
                    <a:moveTo>
                      <a:pt x="33" y="2"/>
                    </a:moveTo>
                    <a:cubicBezTo>
                      <a:pt x="33" y="2"/>
                      <a:pt x="34" y="2"/>
                      <a:pt x="35" y="2"/>
                    </a:cubicBezTo>
                    <a:cubicBezTo>
                      <a:pt x="35" y="3"/>
                      <a:pt x="35" y="3"/>
                      <a:pt x="35" y="4"/>
                    </a:cubicBezTo>
                    <a:cubicBezTo>
                      <a:pt x="36" y="18"/>
                      <a:pt x="37" y="32"/>
                      <a:pt x="36" y="46"/>
                    </a:cubicBezTo>
                    <a:cubicBezTo>
                      <a:pt x="36" y="47"/>
                      <a:pt x="36" y="48"/>
                      <a:pt x="35" y="49"/>
                    </a:cubicBezTo>
                    <a:cubicBezTo>
                      <a:pt x="35" y="49"/>
                      <a:pt x="34" y="50"/>
                      <a:pt x="33" y="50"/>
                    </a:cubicBezTo>
                    <a:cubicBezTo>
                      <a:pt x="22" y="51"/>
                      <a:pt x="12" y="51"/>
                      <a:pt x="2" y="50"/>
                    </a:cubicBezTo>
                    <a:cubicBezTo>
                      <a:pt x="3" y="50"/>
                      <a:pt x="0" y="12"/>
                      <a:pt x="0" y="9"/>
                    </a:cubicBezTo>
                    <a:cubicBezTo>
                      <a:pt x="0" y="0"/>
                      <a:pt x="2" y="1"/>
                      <a:pt x="10" y="1"/>
                    </a:cubicBezTo>
                    <a:cubicBezTo>
                      <a:pt x="18" y="1"/>
                      <a:pt x="25" y="2"/>
                      <a:pt x="33" y="2"/>
                    </a:cubicBezTo>
                    <a:close/>
                  </a:path>
                </a:pathLst>
              </a:custGeom>
              <a:solidFill>
                <a:srgbClr val="D6D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49" name="Freeform 615">
                <a:extLst>
                  <a:ext uri="{FF2B5EF4-FFF2-40B4-BE49-F238E27FC236}">
                    <a16:creationId xmlns:a16="http://schemas.microsoft.com/office/drawing/2014/main" id="{4C57C271-A8BB-4EC3-B363-A5BE24E64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049"/>
                <a:ext cx="55" cy="76"/>
              </a:xfrm>
              <a:custGeom>
                <a:avLst/>
                <a:gdLst>
                  <a:gd name="T0" fmla="*/ 4 w 32"/>
                  <a:gd name="T1" fmla="*/ 43 h 44"/>
                  <a:gd name="T2" fmla="*/ 29 w 32"/>
                  <a:gd name="T3" fmla="*/ 42 h 44"/>
                  <a:gd name="T4" fmla="*/ 31 w 32"/>
                  <a:gd name="T5" fmla="*/ 41 h 44"/>
                  <a:gd name="T6" fmla="*/ 32 w 32"/>
                  <a:gd name="T7" fmla="*/ 38 h 44"/>
                  <a:gd name="T8" fmla="*/ 30 w 32"/>
                  <a:gd name="T9" fmla="*/ 4 h 44"/>
                  <a:gd name="T10" fmla="*/ 1 w 32"/>
                  <a:gd name="T11" fmla="*/ 8 h 44"/>
                  <a:gd name="T12" fmla="*/ 4 w 32"/>
                  <a:gd name="T13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4">
                    <a:moveTo>
                      <a:pt x="4" y="43"/>
                    </a:moveTo>
                    <a:cubicBezTo>
                      <a:pt x="12" y="44"/>
                      <a:pt x="21" y="43"/>
                      <a:pt x="29" y="42"/>
                    </a:cubicBezTo>
                    <a:cubicBezTo>
                      <a:pt x="30" y="42"/>
                      <a:pt x="30" y="41"/>
                      <a:pt x="31" y="41"/>
                    </a:cubicBezTo>
                    <a:cubicBezTo>
                      <a:pt x="32" y="40"/>
                      <a:pt x="32" y="39"/>
                      <a:pt x="32" y="38"/>
                    </a:cubicBezTo>
                    <a:cubicBezTo>
                      <a:pt x="32" y="27"/>
                      <a:pt x="31" y="15"/>
                      <a:pt x="30" y="4"/>
                    </a:cubicBezTo>
                    <a:cubicBezTo>
                      <a:pt x="23" y="3"/>
                      <a:pt x="4" y="0"/>
                      <a:pt x="1" y="8"/>
                    </a:cubicBezTo>
                    <a:cubicBezTo>
                      <a:pt x="0" y="12"/>
                      <a:pt x="1" y="43"/>
                      <a:pt x="4" y="43"/>
                    </a:cubicBezTo>
                    <a:close/>
                  </a:path>
                </a:pathLst>
              </a:custGeom>
              <a:solidFill>
                <a:srgbClr val="F4F4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0" name="Freeform 616">
                <a:extLst>
                  <a:ext uri="{FF2B5EF4-FFF2-40B4-BE49-F238E27FC236}">
                    <a16:creationId xmlns:a16="http://schemas.microsoft.com/office/drawing/2014/main" id="{189D9CBA-9216-4CD1-85E0-32191B487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058"/>
                <a:ext cx="6" cy="21"/>
              </a:xfrm>
              <a:custGeom>
                <a:avLst/>
                <a:gdLst>
                  <a:gd name="T0" fmla="*/ 0 w 3"/>
                  <a:gd name="T1" fmla="*/ 3 h 12"/>
                  <a:gd name="T2" fmla="*/ 0 w 3"/>
                  <a:gd name="T3" fmla="*/ 0 h 12"/>
                  <a:gd name="T4" fmla="*/ 3 w 3"/>
                  <a:gd name="T5" fmla="*/ 0 h 12"/>
                  <a:gd name="T6" fmla="*/ 3 w 3"/>
                  <a:gd name="T7" fmla="*/ 11 h 12"/>
                  <a:gd name="T8" fmla="*/ 0 w 3"/>
                  <a:gd name="T9" fmla="*/ 10 h 12"/>
                  <a:gd name="T10" fmla="*/ 0 w 3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2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4"/>
                      <a:pt x="3" y="7"/>
                      <a:pt x="3" y="11"/>
                    </a:cubicBezTo>
                    <a:cubicBezTo>
                      <a:pt x="1" y="12"/>
                      <a:pt x="0" y="12"/>
                      <a:pt x="0" y="10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B0D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1" name="Freeform 617">
                <a:extLst>
                  <a:ext uri="{FF2B5EF4-FFF2-40B4-BE49-F238E27FC236}">
                    <a16:creationId xmlns:a16="http://schemas.microsoft.com/office/drawing/2014/main" id="{03C7F1F6-FF1B-411B-AF98-4204FE8A6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048"/>
                <a:ext cx="12" cy="29"/>
              </a:xfrm>
              <a:custGeom>
                <a:avLst/>
                <a:gdLst>
                  <a:gd name="T0" fmla="*/ 0 w 7"/>
                  <a:gd name="T1" fmla="*/ 1 h 17"/>
                  <a:gd name="T2" fmla="*/ 0 w 7"/>
                  <a:gd name="T3" fmla="*/ 1 h 17"/>
                  <a:gd name="T4" fmla="*/ 1 w 7"/>
                  <a:gd name="T5" fmla="*/ 1 h 17"/>
                  <a:gd name="T6" fmla="*/ 7 w 7"/>
                  <a:gd name="T7" fmla="*/ 0 h 17"/>
                  <a:gd name="T8" fmla="*/ 7 w 7"/>
                  <a:gd name="T9" fmla="*/ 17 h 17"/>
                  <a:gd name="T10" fmla="*/ 2 w 7"/>
                  <a:gd name="T11" fmla="*/ 17 h 17"/>
                  <a:gd name="T12" fmla="*/ 1 w 7"/>
                  <a:gd name="T13" fmla="*/ 13 h 17"/>
                  <a:gd name="T14" fmla="*/ 0 w 7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7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6" y="5"/>
                      <a:pt x="7" y="11"/>
                      <a:pt x="7" y="17"/>
                    </a:cubicBezTo>
                    <a:cubicBezTo>
                      <a:pt x="7" y="17"/>
                      <a:pt x="2" y="17"/>
                      <a:pt x="2" y="17"/>
                    </a:cubicBezTo>
                    <a:cubicBezTo>
                      <a:pt x="1" y="17"/>
                      <a:pt x="1" y="14"/>
                      <a:pt x="1" y="13"/>
                    </a:cubicBezTo>
                    <a:cubicBezTo>
                      <a:pt x="1" y="9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A3C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2" name="Freeform 618">
                <a:extLst>
                  <a:ext uri="{FF2B5EF4-FFF2-40B4-BE49-F238E27FC236}">
                    <a16:creationId xmlns:a16="http://schemas.microsoft.com/office/drawing/2014/main" id="{AD5D5F90-806F-4388-941D-02F084156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039"/>
                <a:ext cx="18" cy="38"/>
              </a:xfrm>
              <a:custGeom>
                <a:avLst/>
                <a:gdLst>
                  <a:gd name="T0" fmla="*/ 0 w 11"/>
                  <a:gd name="T1" fmla="*/ 0 h 22"/>
                  <a:gd name="T2" fmla="*/ 9 w 11"/>
                  <a:gd name="T3" fmla="*/ 0 h 22"/>
                  <a:gd name="T4" fmla="*/ 10 w 11"/>
                  <a:gd name="T5" fmla="*/ 0 h 22"/>
                  <a:gd name="T6" fmla="*/ 11 w 11"/>
                  <a:gd name="T7" fmla="*/ 1 h 22"/>
                  <a:gd name="T8" fmla="*/ 11 w 11"/>
                  <a:gd name="T9" fmla="*/ 4 h 22"/>
                  <a:gd name="T10" fmla="*/ 11 w 11"/>
                  <a:gd name="T11" fmla="*/ 11 h 22"/>
                  <a:gd name="T12" fmla="*/ 11 w 11"/>
                  <a:gd name="T13" fmla="*/ 17 h 22"/>
                  <a:gd name="T14" fmla="*/ 10 w 11"/>
                  <a:gd name="T15" fmla="*/ 20 h 22"/>
                  <a:gd name="T16" fmla="*/ 10 w 11"/>
                  <a:gd name="T17" fmla="*/ 21 h 22"/>
                  <a:gd name="T18" fmla="*/ 9 w 11"/>
                  <a:gd name="T19" fmla="*/ 21 h 22"/>
                  <a:gd name="T20" fmla="*/ 3 w 11"/>
                  <a:gd name="T21" fmla="*/ 21 h 22"/>
                  <a:gd name="T22" fmla="*/ 1 w 11"/>
                  <a:gd name="T23" fmla="*/ 19 h 22"/>
                  <a:gd name="T24" fmla="*/ 0 w 11"/>
                  <a:gd name="T25" fmla="*/ 7 h 22"/>
                  <a:gd name="T26" fmla="*/ 0 w 11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1" y="6"/>
                      <a:pt x="11" y="8"/>
                      <a:pt x="11" y="11"/>
                    </a:cubicBezTo>
                    <a:cubicBezTo>
                      <a:pt x="11" y="13"/>
                      <a:pt x="11" y="15"/>
                      <a:pt x="11" y="17"/>
                    </a:cubicBezTo>
                    <a:cubicBezTo>
                      <a:pt x="11" y="18"/>
                      <a:pt x="11" y="19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1"/>
                      <a:pt x="5" y="21"/>
                      <a:pt x="3" y="21"/>
                    </a:cubicBezTo>
                    <a:cubicBezTo>
                      <a:pt x="1" y="22"/>
                      <a:pt x="1" y="21"/>
                      <a:pt x="1" y="19"/>
                    </a:cubicBezTo>
                    <a:cubicBezTo>
                      <a:pt x="1" y="15"/>
                      <a:pt x="0" y="11"/>
                      <a:pt x="0" y="7"/>
                    </a:cubicBezTo>
                    <a:cubicBezTo>
                      <a:pt x="0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CA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3" name="Freeform 619">
                <a:extLst>
                  <a:ext uri="{FF2B5EF4-FFF2-40B4-BE49-F238E27FC236}">
                    <a16:creationId xmlns:a16="http://schemas.microsoft.com/office/drawing/2014/main" id="{30BB282A-F5D6-40F7-9105-FDB4F09801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5" y="2007"/>
                <a:ext cx="19" cy="5"/>
              </a:xfrm>
              <a:custGeom>
                <a:avLst/>
                <a:gdLst>
                  <a:gd name="T0" fmla="*/ 11 w 11"/>
                  <a:gd name="T1" fmla="*/ 1 h 3"/>
                  <a:gd name="T2" fmla="*/ 11 w 11"/>
                  <a:gd name="T3" fmla="*/ 1 h 3"/>
                  <a:gd name="T4" fmla="*/ 10 w 11"/>
                  <a:gd name="T5" fmla="*/ 1 h 3"/>
                  <a:gd name="T6" fmla="*/ 9 w 11"/>
                  <a:gd name="T7" fmla="*/ 2 h 3"/>
                  <a:gd name="T8" fmla="*/ 8 w 11"/>
                  <a:gd name="T9" fmla="*/ 2 h 3"/>
                  <a:gd name="T10" fmla="*/ 8 w 11"/>
                  <a:gd name="T11" fmla="*/ 1 h 3"/>
                  <a:gd name="T12" fmla="*/ 7 w 11"/>
                  <a:gd name="T13" fmla="*/ 2 h 3"/>
                  <a:gd name="T14" fmla="*/ 6 w 11"/>
                  <a:gd name="T15" fmla="*/ 1 h 3"/>
                  <a:gd name="T16" fmla="*/ 6 w 11"/>
                  <a:gd name="T17" fmla="*/ 2 h 3"/>
                  <a:gd name="T18" fmla="*/ 5 w 11"/>
                  <a:gd name="T19" fmla="*/ 1 h 3"/>
                  <a:gd name="T20" fmla="*/ 5 w 11"/>
                  <a:gd name="T21" fmla="*/ 1 h 3"/>
                  <a:gd name="T22" fmla="*/ 5 w 11"/>
                  <a:gd name="T23" fmla="*/ 1 h 3"/>
                  <a:gd name="T24" fmla="*/ 5 w 11"/>
                  <a:gd name="T25" fmla="*/ 1 h 3"/>
                  <a:gd name="T26" fmla="*/ 5 w 11"/>
                  <a:gd name="T27" fmla="*/ 1 h 3"/>
                  <a:gd name="T28" fmla="*/ 4 w 11"/>
                  <a:gd name="T29" fmla="*/ 2 h 3"/>
                  <a:gd name="T30" fmla="*/ 4 w 11"/>
                  <a:gd name="T31" fmla="*/ 1 h 3"/>
                  <a:gd name="T32" fmla="*/ 4 w 11"/>
                  <a:gd name="T33" fmla="*/ 0 h 3"/>
                  <a:gd name="T34" fmla="*/ 4 w 11"/>
                  <a:gd name="T35" fmla="*/ 2 h 3"/>
                  <a:gd name="T36" fmla="*/ 3 w 11"/>
                  <a:gd name="T37" fmla="*/ 2 h 3"/>
                  <a:gd name="T38" fmla="*/ 2 w 11"/>
                  <a:gd name="T39" fmla="*/ 2 h 3"/>
                  <a:gd name="T40" fmla="*/ 3 w 11"/>
                  <a:gd name="T41" fmla="*/ 1 h 3"/>
                  <a:gd name="T42" fmla="*/ 3 w 11"/>
                  <a:gd name="T43" fmla="*/ 0 h 3"/>
                  <a:gd name="T44" fmla="*/ 2 w 11"/>
                  <a:gd name="T45" fmla="*/ 0 h 3"/>
                  <a:gd name="T46" fmla="*/ 2 w 11"/>
                  <a:gd name="T47" fmla="*/ 1 h 3"/>
                  <a:gd name="T48" fmla="*/ 2 w 11"/>
                  <a:gd name="T49" fmla="*/ 2 h 3"/>
                  <a:gd name="T50" fmla="*/ 0 w 11"/>
                  <a:gd name="T51" fmla="*/ 2 h 3"/>
                  <a:gd name="T52" fmla="*/ 0 w 11"/>
                  <a:gd name="T53" fmla="*/ 3 h 3"/>
                  <a:gd name="T54" fmla="*/ 2 w 11"/>
                  <a:gd name="T55" fmla="*/ 2 h 3"/>
                  <a:gd name="T56" fmla="*/ 3 w 11"/>
                  <a:gd name="T57" fmla="*/ 3 h 3"/>
                  <a:gd name="T58" fmla="*/ 4 w 11"/>
                  <a:gd name="T59" fmla="*/ 2 h 3"/>
                  <a:gd name="T60" fmla="*/ 4 w 11"/>
                  <a:gd name="T61" fmla="*/ 2 h 3"/>
                  <a:gd name="T62" fmla="*/ 5 w 11"/>
                  <a:gd name="T63" fmla="*/ 2 h 3"/>
                  <a:gd name="T64" fmla="*/ 5 w 11"/>
                  <a:gd name="T65" fmla="*/ 2 h 3"/>
                  <a:gd name="T66" fmla="*/ 5 w 11"/>
                  <a:gd name="T67" fmla="*/ 2 h 3"/>
                  <a:gd name="T68" fmla="*/ 6 w 11"/>
                  <a:gd name="T69" fmla="*/ 2 h 3"/>
                  <a:gd name="T70" fmla="*/ 6 w 11"/>
                  <a:gd name="T71" fmla="*/ 2 h 3"/>
                  <a:gd name="T72" fmla="*/ 6 w 11"/>
                  <a:gd name="T73" fmla="*/ 2 h 3"/>
                  <a:gd name="T74" fmla="*/ 7 w 11"/>
                  <a:gd name="T75" fmla="*/ 2 h 3"/>
                  <a:gd name="T76" fmla="*/ 7 w 11"/>
                  <a:gd name="T77" fmla="*/ 2 h 3"/>
                  <a:gd name="T78" fmla="*/ 7 w 11"/>
                  <a:gd name="T79" fmla="*/ 2 h 3"/>
                  <a:gd name="T80" fmla="*/ 8 w 11"/>
                  <a:gd name="T81" fmla="*/ 2 h 3"/>
                  <a:gd name="T82" fmla="*/ 8 w 11"/>
                  <a:gd name="T83" fmla="*/ 2 h 3"/>
                  <a:gd name="T84" fmla="*/ 8 w 11"/>
                  <a:gd name="T85" fmla="*/ 2 h 3"/>
                  <a:gd name="T86" fmla="*/ 8 w 11"/>
                  <a:gd name="T87" fmla="*/ 2 h 3"/>
                  <a:gd name="T88" fmla="*/ 9 w 11"/>
                  <a:gd name="T89" fmla="*/ 2 h 3"/>
                  <a:gd name="T90" fmla="*/ 9 w 11"/>
                  <a:gd name="T91" fmla="*/ 2 h 3"/>
                  <a:gd name="T92" fmla="*/ 10 w 11"/>
                  <a:gd name="T93" fmla="*/ 2 h 3"/>
                  <a:gd name="T94" fmla="*/ 11 w 11"/>
                  <a:gd name="T95" fmla="*/ 1 h 3"/>
                  <a:gd name="T96" fmla="*/ 11 w 11"/>
                  <a:gd name="T97" fmla="*/ 1 h 3"/>
                  <a:gd name="T98" fmla="*/ 11 w 11"/>
                  <a:gd name="T99" fmla="*/ 1 h 3"/>
                  <a:gd name="T100" fmla="*/ 11 w 11"/>
                  <a:gd name="T101" fmla="*/ 1 h 3"/>
                  <a:gd name="T102" fmla="*/ 2 w 11"/>
                  <a:gd name="T103" fmla="*/ 1 h 3"/>
                  <a:gd name="T104" fmla="*/ 2 w 11"/>
                  <a:gd name="T105" fmla="*/ 0 h 3"/>
                  <a:gd name="T106" fmla="*/ 2 w 11"/>
                  <a:gd name="T107" fmla="*/ 0 h 3"/>
                  <a:gd name="T108" fmla="*/ 3 w 11"/>
                  <a:gd name="T109" fmla="*/ 0 h 3"/>
                  <a:gd name="T110" fmla="*/ 2 w 11"/>
                  <a:gd name="T111" fmla="*/ 1 h 3"/>
                  <a:gd name="T112" fmla="*/ 2 w 11"/>
                  <a:gd name="T113" fmla="*/ 2 h 3"/>
                  <a:gd name="T114" fmla="*/ 2 w 11"/>
                  <a:gd name="T115" fmla="*/ 1 h 3"/>
                  <a:gd name="T116" fmla="*/ 4 w 11"/>
                  <a:gd name="T117" fmla="*/ 1 h 3"/>
                  <a:gd name="T118" fmla="*/ 4 w 11"/>
                  <a:gd name="T119" fmla="*/ 2 h 3"/>
                  <a:gd name="T120" fmla="*/ 4 w 11"/>
                  <a:gd name="T1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lose/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4" name="Freeform 620">
                <a:extLst>
                  <a:ext uri="{FF2B5EF4-FFF2-40B4-BE49-F238E27FC236}">
                    <a16:creationId xmlns:a16="http://schemas.microsoft.com/office/drawing/2014/main" id="{947A8C26-C964-48B5-8A6F-14A1684A7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6" y="2007"/>
                <a:ext cx="15" cy="3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0 h 2"/>
                  <a:gd name="T4" fmla="*/ 8 w 9"/>
                  <a:gd name="T5" fmla="*/ 0 h 2"/>
                  <a:gd name="T6" fmla="*/ 7 w 9"/>
                  <a:gd name="T7" fmla="*/ 1 h 2"/>
                  <a:gd name="T8" fmla="*/ 7 w 9"/>
                  <a:gd name="T9" fmla="*/ 1 h 2"/>
                  <a:gd name="T10" fmla="*/ 6 w 9"/>
                  <a:gd name="T11" fmla="*/ 1 h 2"/>
                  <a:gd name="T12" fmla="*/ 6 w 9"/>
                  <a:gd name="T13" fmla="*/ 1 h 2"/>
                  <a:gd name="T14" fmla="*/ 6 w 9"/>
                  <a:gd name="T15" fmla="*/ 0 h 2"/>
                  <a:gd name="T16" fmla="*/ 4 w 9"/>
                  <a:gd name="T17" fmla="*/ 0 h 2"/>
                  <a:gd name="T18" fmla="*/ 4 w 9"/>
                  <a:gd name="T19" fmla="*/ 0 h 2"/>
                  <a:gd name="T20" fmla="*/ 3 w 9"/>
                  <a:gd name="T21" fmla="*/ 0 h 2"/>
                  <a:gd name="T22" fmla="*/ 3 w 9"/>
                  <a:gd name="T23" fmla="*/ 0 h 2"/>
                  <a:gd name="T24" fmla="*/ 2 w 9"/>
                  <a:gd name="T25" fmla="*/ 1 h 2"/>
                  <a:gd name="T26" fmla="*/ 2 w 9"/>
                  <a:gd name="T27" fmla="*/ 1 h 2"/>
                  <a:gd name="T28" fmla="*/ 1 w 9"/>
                  <a:gd name="T29" fmla="*/ 1 h 2"/>
                  <a:gd name="T30" fmla="*/ 2 w 9"/>
                  <a:gd name="T31" fmla="*/ 1 h 2"/>
                  <a:gd name="T32" fmla="*/ 1 w 9"/>
                  <a:gd name="T33" fmla="*/ 0 h 2"/>
                  <a:gd name="T34" fmla="*/ 1 w 9"/>
                  <a:gd name="T35" fmla="*/ 1 h 2"/>
                  <a:gd name="T36" fmla="*/ 1 w 9"/>
                  <a:gd name="T37" fmla="*/ 1 h 2"/>
                  <a:gd name="T38" fmla="*/ 1 w 9"/>
                  <a:gd name="T39" fmla="*/ 1 h 2"/>
                  <a:gd name="T40" fmla="*/ 0 w 9"/>
                  <a:gd name="T41" fmla="*/ 1 h 2"/>
                  <a:gd name="T42" fmla="*/ 0 w 9"/>
                  <a:gd name="T43" fmla="*/ 1 h 2"/>
                  <a:gd name="T44" fmla="*/ 0 w 9"/>
                  <a:gd name="T45" fmla="*/ 2 h 2"/>
                  <a:gd name="T46" fmla="*/ 1 w 9"/>
                  <a:gd name="T47" fmla="*/ 1 h 2"/>
                  <a:gd name="T48" fmla="*/ 1 w 9"/>
                  <a:gd name="T49" fmla="*/ 1 h 2"/>
                  <a:gd name="T50" fmla="*/ 2 w 9"/>
                  <a:gd name="T51" fmla="*/ 1 h 2"/>
                  <a:gd name="T52" fmla="*/ 3 w 9"/>
                  <a:gd name="T53" fmla="*/ 1 h 2"/>
                  <a:gd name="T54" fmla="*/ 3 w 9"/>
                  <a:gd name="T55" fmla="*/ 1 h 2"/>
                  <a:gd name="T56" fmla="*/ 4 w 9"/>
                  <a:gd name="T57" fmla="*/ 1 h 2"/>
                  <a:gd name="T58" fmla="*/ 5 w 9"/>
                  <a:gd name="T59" fmla="*/ 1 h 2"/>
                  <a:gd name="T60" fmla="*/ 5 w 9"/>
                  <a:gd name="T61" fmla="*/ 1 h 2"/>
                  <a:gd name="T62" fmla="*/ 6 w 9"/>
                  <a:gd name="T63" fmla="*/ 1 h 2"/>
                  <a:gd name="T64" fmla="*/ 6 w 9"/>
                  <a:gd name="T65" fmla="*/ 1 h 2"/>
                  <a:gd name="T66" fmla="*/ 7 w 9"/>
                  <a:gd name="T67" fmla="*/ 1 h 2"/>
                  <a:gd name="T68" fmla="*/ 8 w 9"/>
                  <a:gd name="T69" fmla="*/ 0 h 2"/>
                  <a:gd name="T70" fmla="*/ 9 w 9"/>
                  <a:gd name="T71" fmla="*/ 1 h 2"/>
                  <a:gd name="T72" fmla="*/ 9 w 9"/>
                  <a:gd name="T73" fmla="*/ 1 h 2"/>
                  <a:gd name="T74" fmla="*/ 1 w 9"/>
                  <a:gd name="T75" fmla="*/ 1 h 2"/>
                  <a:gd name="T76" fmla="*/ 1 w 9"/>
                  <a:gd name="T77" fmla="*/ 1 h 2"/>
                  <a:gd name="T78" fmla="*/ 1 w 9"/>
                  <a:gd name="T7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5" name="Freeform 621">
                <a:extLst>
                  <a:ext uri="{FF2B5EF4-FFF2-40B4-BE49-F238E27FC236}">
                    <a16:creationId xmlns:a16="http://schemas.microsoft.com/office/drawing/2014/main" id="{72FFDAD5-D22C-40DD-81CB-B285C5627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007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0 w 3"/>
                  <a:gd name="T9" fmla="*/ 0 h 1"/>
                  <a:gd name="T10" fmla="*/ 1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6" name="Freeform 622">
                <a:extLst>
                  <a:ext uri="{FF2B5EF4-FFF2-40B4-BE49-F238E27FC236}">
                    <a16:creationId xmlns:a16="http://schemas.microsoft.com/office/drawing/2014/main" id="{707317F8-60F9-4560-AF78-CBD3CBCFDB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9" y="2012"/>
                <a:ext cx="44" cy="7"/>
              </a:xfrm>
              <a:custGeom>
                <a:avLst/>
                <a:gdLst>
                  <a:gd name="T0" fmla="*/ 25 w 26"/>
                  <a:gd name="T1" fmla="*/ 1 h 4"/>
                  <a:gd name="T2" fmla="*/ 25 w 26"/>
                  <a:gd name="T3" fmla="*/ 1 h 4"/>
                  <a:gd name="T4" fmla="*/ 24 w 26"/>
                  <a:gd name="T5" fmla="*/ 1 h 4"/>
                  <a:gd name="T6" fmla="*/ 24 w 26"/>
                  <a:gd name="T7" fmla="*/ 0 h 4"/>
                  <a:gd name="T8" fmla="*/ 24 w 26"/>
                  <a:gd name="T9" fmla="*/ 1 h 4"/>
                  <a:gd name="T10" fmla="*/ 24 w 26"/>
                  <a:gd name="T11" fmla="*/ 0 h 4"/>
                  <a:gd name="T12" fmla="*/ 23 w 26"/>
                  <a:gd name="T13" fmla="*/ 1 h 4"/>
                  <a:gd name="T14" fmla="*/ 22 w 26"/>
                  <a:gd name="T15" fmla="*/ 1 h 4"/>
                  <a:gd name="T16" fmla="*/ 21 w 26"/>
                  <a:gd name="T17" fmla="*/ 1 h 4"/>
                  <a:gd name="T18" fmla="*/ 19 w 26"/>
                  <a:gd name="T19" fmla="*/ 2 h 4"/>
                  <a:gd name="T20" fmla="*/ 18 w 26"/>
                  <a:gd name="T21" fmla="*/ 2 h 4"/>
                  <a:gd name="T22" fmla="*/ 17 w 26"/>
                  <a:gd name="T23" fmla="*/ 1 h 4"/>
                  <a:gd name="T24" fmla="*/ 17 w 26"/>
                  <a:gd name="T25" fmla="*/ 1 h 4"/>
                  <a:gd name="T26" fmla="*/ 15 w 26"/>
                  <a:gd name="T27" fmla="*/ 2 h 4"/>
                  <a:gd name="T28" fmla="*/ 14 w 26"/>
                  <a:gd name="T29" fmla="*/ 2 h 4"/>
                  <a:gd name="T30" fmla="*/ 13 w 26"/>
                  <a:gd name="T31" fmla="*/ 1 h 4"/>
                  <a:gd name="T32" fmla="*/ 10 w 26"/>
                  <a:gd name="T33" fmla="*/ 2 h 4"/>
                  <a:gd name="T34" fmla="*/ 9 w 26"/>
                  <a:gd name="T35" fmla="*/ 2 h 4"/>
                  <a:gd name="T36" fmla="*/ 8 w 26"/>
                  <a:gd name="T37" fmla="*/ 2 h 4"/>
                  <a:gd name="T38" fmla="*/ 7 w 26"/>
                  <a:gd name="T39" fmla="*/ 3 h 4"/>
                  <a:gd name="T40" fmla="*/ 7 w 26"/>
                  <a:gd name="T41" fmla="*/ 2 h 4"/>
                  <a:gd name="T42" fmla="*/ 6 w 26"/>
                  <a:gd name="T43" fmla="*/ 2 h 4"/>
                  <a:gd name="T44" fmla="*/ 5 w 26"/>
                  <a:gd name="T45" fmla="*/ 3 h 4"/>
                  <a:gd name="T46" fmla="*/ 4 w 26"/>
                  <a:gd name="T47" fmla="*/ 3 h 4"/>
                  <a:gd name="T48" fmla="*/ 3 w 26"/>
                  <a:gd name="T49" fmla="*/ 2 h 4"/>
                  <a:gd name="T50" fmla="*/ 1 w 26"/>
                  <a:gd name="T51" fmla="*/ 3 h 4"/>
                  <a:gd name="T52" fmla="*/ 1 w 26"/>
                  <a:gd name="T53" fmla="*/ 3 h 4"/>
                  <a:gd name="T54" fmla="*/ 0 w 26"/>
                  <a:gd name="T55" fmla="*/ 3 h 4"/>
                  <a:gd name="T56" fmla="*/ 1 w 26"/>
                  <a:gd name="T57" fmla="*/ 2 h 4"/>
                  <a:gd name="T58" fmla="*/ 0 w 26"/>
                  <a:gd name="T59" fmla="*/ 3 h 4"/>
                  <a:gd name="T60" fmla="*/ 0 w 26"/>
                  <a:gd name="T61" fmla="*/ 3 h 4"/>
                  <a:gd name="T62" fmla="*/ 1 w 26"/>
                  <a:gd name="T63" fmla="*/ 3 h 4"/>
                  <a:gd name="T64" fmla="*/ 2 w 26"/>
                  <a:gd name="T65" fmla="*/ 2 h 4"/>
                  <a:gd name="T66" fmla="*/ 4 w 26"/>
                  <a:gd name="T67" fmla="*/ 3 h 4"/>
                  <a:gd name="T68" fmla="*/ 5 w 26"/>
                  <a:gd name="T69" fmla="*/ 3 h 4"/>
                  <a:gd name="T70" fmla="*/ 6 w 26"/>
                  <a:gd name="T71" fmla="*/ 2 h 4"/>
                  <a:gd name="T72" fmla="*/ 7 w 26"/>
                  <a:gd name="T73" fmla="*/ 3 h 4"/>
                  <a:gd name="T74" fmla="*/ 8 w 26"/>
                  <a:gd name="T75" fmla="*/ 2 h 4"/>
                  <a:gd name="T76" fmla="*/ 9 w 26"/>
                  <a:gd name="T77" fmla="*/ 2 h 4"/>
                  <a:gd name="T78" fmla="*/ 9 w 26"/>
                  <a:gd name="T79" fmla="*/ 3 h 4"/>
                  <a:gd name="T80" fmla="*/ 10 w 26"/>
                  <a:gd name="T81" fmla="*/ 2 h 4"/>
                  <a:gd name="T82" fmla="*/ 11 w 26"/>
                  <a:gd name="T83" fmla="*/ 2 h 4"/>
                  <a:gd name="T84" fmla="*/ 13 w 26"/>
                  <a:gd name="T85" fmla="*/ 2 h 4"/>
                  <a:gd name="T86" fmla="*/ 14 w 26"/>
                  <a:gd name="T87" fmla="*/ 2 h 4"/>
                  <a:gd name="T88" fmla="*/ 15 w 26"/>
                  <a:gd name="T89" fmla="*/ 2 h 4"/>
                  <a:gd name="T90" fmla="*/ 17 w 26"/>
                  <a:gd name="T91" fmla="*/ 2 h 4"/>
                  <a:gd name="T92" fmla="*/ 17 w 26"/>
                  <a:gd name="T93" fmla="*/ 2 h 4"/>
                  <a:gd name="T94" fmla="*/ 18 w 26"/>
                  <a:gd name="T95" fmla="*/ 2 h 4"/>
                  <a:gd name="T96" fmla="*/ 19 w 26"/>
                  <a:gd name="T97" fmla="*/ 2 h 4"/>
                  <a:gd name="T98" fmla="*/ 22 w 26"/>
                  <a:gd name="T99" fmla="*/ 1 h 4"/>
                  <a:gd name="T100" fmla="*/ 23 w 26"/>
                  <a:gd name="T101" fmla="*/ 1 h 4"/>
                  <a:gd name="T102" fmla="*/ 24 w 26"/>
                  <a:gd name="T103" fmla="*/ 1 h 4"/>
                  <a:gd name="T104" fmla="*/ 25 w 26"/>
                  <a:gd name="T105" fmla="*/ 1 h 4"/>
                  <a:gd name="T106" fmla="*/ 26 w 26"/>
                  <a:gd name="T107" fmla="*/ 1 h 4"/>
                  <a:gd name="T108" fmla="*/ 9 w 26"/>
                  <a:gd name="T10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" h="4">
                    <a:moveTo>
                      <a:pt x="26" y="1"/>
                    </a:move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1"/>
                      <a:pt x="21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  <a:moveTo>
                      <a:pt x="10" y="2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7" name="Freeform 623">
                <a:extLst>
                  <a:ext uri="{FF2B5EF4-FFF2-40B4-BE49-F238E27FC236}">
                    <a16:creationId xmlns:a16="http://schemas.microsoft.com/office/drawing/2014/main" id="{58F0F697-5CCB-4EB8-A61F-8FEB452388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5" y="2020"/>
                <a:ext cx="11" cy="2"/>
              </a:xfrm>
              <a:custGeom>
                <a:avLst/>
                <a:gdLst>
                  <a:gd name="T0" fmla="*/ 6 w 6"/>
                  <a:gd name="T1" fmla="*/ 0 h 1"/>
                  <a:gd name="T2" fmla="*/ 5 w 6"/>
                  <a:gd name="T3" fmla="*/ 0 h 1"/>
                  <a:gd name="T4" fmla="*/ 4 w 6"/>
                  <a:gd name="T5" fmla="*/ 0 h 1"/>
                  <a:gd name="T6" fmla="*/ 4 w 6"/>
                  <a:gd name="T7" fmla="*/ 1 h 1"/>
                  <a:gd name="T8" fmla="*/ 4 w 6"/>
                  <a:gd name="T9" fmla="*/ 1 h 1"/>
                  <a:gd name="T10" fmla="*/ 3 w 6"/>
                  <a:gd name="T11" fmla="*/ 0 h 1"/>
                  <a:gd name="T12" fmla="*/ 3 w 6"/>
                  <a:gd name="T13" fmla="*/ 1 h 1"/>
                  <a:gd name="T14" fmla="*/ 3 w 6"/>
                  <a:gd name="T15" fmla="*/ 1 h 1"/>
                  <a:gd name="T16" fmla="*/ 2 w 6"/>
                  <a:gd name="T17" fmla="*/ 1 h 1"/>
                  <a:gd name="T18" fmla="*/ 2 w 6"/>
                  <a:gd name="T19" fmla="*/ 1 h 1"/>
                  <a:gd name="T20" fmla="*/ 2 w 6"/>
                  <a:gd name="T21" fmla="*/ 1 h 1"/>
                  <a:gd name="T22" fmla="*/ 2 w 6"/>
                  <a:gd name="T23" fmla="*/ 1 h 1"/>
                  <a:gd name="T24" fmla="*/ 2 w 6"/>
                  <a:gd name="T25" fmla="*/ 0 h 1"/>
                  <a:gd name="T26" fmla="*/ 2 w 6"/>
                  <a:gd name="T27" fmla="*/ 0 h 1"/>
                  <a:gd name="T28" fmla="*/ 2 w 6"/>
                  <a:gd name="T29" fmla="*/ 0 h 1"/>
                  <a:gd name="T30" fmla="*/ 2 w 6"/>
                  <a:gd name="T31" fmla="*/ 1 h 1"/>
                  <a:gd name="T32" fmla="*/ 2 w 6"/>
                  <a:gd name="T33" fmla="*/ 1 h 1"/>
                  <a:gd name="T34" fmla="*/ 1 w 6"/>
                  <a:gd name="T35" fmla="*/ 0 h 1"/>
                  <a:gd name="T36" fmla="*/ 0 w 6"/>
                  <a:gd name="T37" fmla="*/ 1 h 1"/>
                  <a:gd name="T38" fmla="*/ 2 w 6"/>
                  <a:gd name="T39" fmla="*/ 1 h 1"/>
                  <a:gd name="T40" fmla="*/ 2 w 6"/>
                  <a:gd name="T41" fmla="*/ 1 h 1"/>
                  <a:gd name="T42" fmla="*/ 3 w 6"/>
                  <a:gd name="T43" fmla="*/ 1 h 1"/>
                  <a:gd name="T44" fmla="*/ 3 w 6"/>
                  <a:gd name="T45" fmla="*/ 1 h 1"/>
                  <a:gd name="T46" fmla="*/ 3 w 6"/>
                  <a:gd name="T47" fmla="*/ 1 h 1"/>
                  <a:gd name="T48" fmla="*/ 4 w 6"/>
                  <a:gd name="T49" fmla="*/ 1 h 1"/>
                  <a:gd name="T50" fmla="*/ 4 w 6"/>
                  <a:gd name="T51" fmla="*/ 1 h 1"/>
                  <a:gd name="T52" fmla="*/ 4 w 6"/>
                  <a:gd name="T53" fmla="*/ 1 h 1"/>
                  <a:gd name="T54" fmla="*/ 5 w 6"/>
                  <a:gd name="T55" fmla="*/ 1 h 1"/>
                  <a:gd name="T56" fmla="*/ 6 w 6"/>
                  <a:gd name="T57" fmla="*/ 0 h 1"/>
                  <a:gd name="T58" fmla="*/ 1 w 6"/>
                  <a:gd name="T59" fmla="*/ 1 h 1"/>
                  <a:gd name="T60" fmla="*/ 1 w 6"/>
                  <a:gd name="T61" fmla="*/ 1 h 1"/>
                  <a:gd name="T62" fmla="*/ 1 w 6"/>
                  <a:gd name="T63" fmla="*/ 0 h 1"/>
                  <a:gd name="T64" fmla="*/ 1 w 6"/>
                  <a:gd name="T65" fmla="*/ 0 h 1"/>
                  <a:gd name="T66" fmla="*/ 1 w 6"/>
                  <a:gd name="T67" fmla="*/ 1 h 1"/>
                  <a:gd name="T68" fmla="*/ 1 w 6"/>
                  <a:gd name="T6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8" name="Freeform 624">
                <a:extLst>
                  <a:ext uri="{FF2B5EF4-FFF2-40B4-BE49-F238E27FC236}">
                    <a16:creationId xmlns:a16="http://schemas.microsoft.com/office/drawing/2014/main" id="{6B6B8297-52E0-4A84-832D-3C6F04163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019"/>
                <a:ext cx="17" cy="3"/>
              </a:xfrm>
              <a:custGeom>
                <a:avLst/>
                <a:gdLst>
                  <a:gd name="T0" fmla="*/ 10 w 10"/>
                  <a:gd name="T1" fmla="*/ 0 h 2"/>
                  <a:gd name="T2" fmla="*/ 10 w 10"/>
                  <a:gd name="T3" fmla="*/ 1 h 2"/>
                  <a:gd name="T4" fmla="*/ 9 w 10"/>
                  <a:gd name="T5" fmla="*/ 0 h 2"/>
                  <a:gd name="T6" fmla="*/ 9 w 10"/>
                  <a:gd name="T7" fmla="*/ 0 h 2"/>
                  <a:gd name="T8" fmla="*/ 9 w 10"/>
                  <a:gd name="T9" fmla="*/ 1 h 2"/>
                  <a:gd name="T10" fmla="*/ 8 w 10"/>
                  <a:gd name="T11" fmla="*/ 0 h 2"/>
                  <a:gd name="T12" fmla="*/ 8 w 10"/>
                  <a:gd name="T13" fmla="*/ 0 h 2"/>
                  <a:gd name="T14" fmla="*/ 6 w 10"/>
                  <a:gd name="T15" fmla="*/ 1 h 2"/>
                  <a:gd name="T16" fmla="*/ 5 w 10"/>
                  <a:gd name="T17" fmla="*/ 1 h 2"/>
                  <a:gd name="T18" fmla="*/ 3 w 10"/>
                  <a:gd name="T19" fmla="*/ 1 h 2"/>
                  <a:gd name="T20" fmla="*/ 3 w 10"/>
                  <a:gd name="T21" fmla="*/ 1 h 2"/>
                  <a:gd name="T22" fmla="*/ 3 w 10"/>
                  <a:gd name="T23" fmla="*/ 1 h 2"/>
                  <a:gd name="T24" fmla="*/ 3 w 10"/>
                  <a:gd name="T25" fmla="*/ 1 h 2"/>
                  <a:gd name="T26" fmla="*/ 2 w 10"/>
                  <a:gd name="T27" fmla="*/ 2 h 2"/>
                  <a:gd name="T28" fmla="*/ 0 w 10"/>
                  <a:gd name="T29" fmla="*/ 1 h 2"/>
                  <a:gd name="T30" fmla="*/ 0 w 10"/>
                  <a:gd name="T31" fmla="*/ 1 h 2"/>
                  <a:gd name="T32" fmla="*/ 1 w 10"/>
                  <a:gd name="T33" fmla="*/ 2 h 2"/>
                  <a:gd name="T34" fmla="*/ 2 w 10"/>
                  <a:gd name="T35" fmla="*/ 2 h 2"/>
                  <a:gd name="T36" fmla="*/ 3 w 10"/>
                  <a:gd name="T37" fmla="*/ 1 h 2"/>
                  <a:gd name="T38" fmla="*/ 3 w 10"/>
                  <a:gd name="T39" fmla="*/ 1 h 2"/>
                  <a:gd name="T40" fmla="*/ 3 w 10"/>
                  <a:gd name="T41" fmla="*/ 1 h 2"/>
                  <a:gd name="T42" fmla="*/ 4 w 10"/>
                  <a:gd name="T43" fmla="*/ 1 h 2"/>
                  <a:gd name="T44" fmla="*/ 6 w 10"/>
                  <a:gd name="T45" fmla="*/ 1 h 2"/>
                  <a:gd name="T46" fmla="*/ 7 w 10"/>
                  <a:gd name="T47" fmla="*/ 1 h 2"/>
                  <a:gd name="T48" fmla="*/ 8 w 10"/>
                  <a:gd name="T49" fmla="*/ 0 h 2"/>
                  <a:gd name="T50" fmla="*/ 8 w 10"/>
                  <a:gd name="T51" fmla="*/ 1 h 2"/>
                  <a:gd name="T52" fmla="*/ 9 w 10"/>
                  <a:gd name="T53" fmla="*/ 0 h 2"/>
                  <a:gd name="T54" fmla="*/ 9 w 10"/>
                  <a:gd name="T55" fmla="*/ 1 h 2"/>
                  <a:gd name="T56" fmla="*/ 10 w 10"/>
                  <a:gd name="T57" fmla="*/ 1 h 2"/>
                  <a:gd name="T58" fmla="*/ 10 w 10"/>
                  <a:gd name="T59" fmla="*/ 1 h 2"/>
                  <a:gd name="T60" fmla="*/ 10 w 10"/>
                  <a:gd name="T6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5" y="0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59" name="Freeform 625">
                <a:extLst>
                  <a:ext uri="{FF2B5EF4-FFF2-40B4-BE49-F238E27FC236}">
                    <a16:creationId xmlns:a16="http://schemas.microsoft.com/office/drawing/2014/main" id="{4DCE3031-B786-4887-BD46-998EB736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019"/>
                <a:ext cx="13" cy="1"/>
              </a:xfrm>
              <a:custGeom>
                <a:avLst/>
                <a:gdLst>
                  <a:gd name="T0" fmla="*/ 8 w 8"/>
                  <a:gd name="T1" fmla="*/ 0 h 1"/>
                  <a:gd name="T2" fmla="*/ 7 w 8"/>
                  <a:gd name="T3" fmla="*/ 0 h 1"/>
                  <a:gd name="T4" fmla="*/ 6 w 8"/>
                  <a:gd name="T5" fmla="*/ 0 h 1"/>
                  <a:gd name="T6" fmla="*/ 5 w 8"/>
                  <a:gd name="T7" fmla="*/ 0 h 1"/>
                  <a:gd name="T8" fmla="*/ 4 w 8"/>
                  <a:gd name="T9" fmla="*/ 1 h 1"/>
                  <a:gd name="T10" fmla="*/ 3 w 8"/>
                  <a:gd name="T11" fmla="*/ 0 h 1"/>
                  <a:gd name="T12" fmla="*/ 2 w 8"/>
                  <a:gd name="T13" fmla="*/ 1 h 1"/>
                  <a:gd name="T14" fmla="*/ 2 w 8"/>
                  <a:gd name="T15" fmla="*/ 0 h 1"/>
                  <a:gd name="T16" fmla="*/ 1 w 8"/>
                  <a:gd name="T17" fmla="*/ 0 h 1"/>
                  <a:gd name="T18" fmla="*/ 1 w 8"/>
                  <a:gd name="T19" fmla="*/ 1 h 1"/>
                  <a:gd name="T20" fmla="*/ 0 w 8"/>
                  <a:gd name="T21" fmla="*/ 1 h 1"/>
                  <a:gd name="T22" fmla="*/ 0 w 8"/>
                  <a:gd name="T23" fmla="*/ 0 h 1"/>
                  <a:gd name="T24" fmla="*/ 0 w 8"/>
                  <a:gd name="T25" fmla="*/ 0 h 1"/>
                  <a:gd name="T26" fmla="*/ 0 w 8"/>
                  <a:gd name="T27" fmla="*/ 0 h 1"/>
                  <a:gd name="T28" fmla="*/ 0 w 8"/>
                  <a:gd name="T29" fmla="*/ 1 h 1"/>
                  <a:gd name="T30" fmla="*/ 1 w 8"/>
                  <a:gd name="T31" fmla="*/ 0 h 1"/>
                  <a:gd name="T32" fmla="*/ 1 w 8"/>
                  <a:gd name="T33" fmla="*/ 1 h 1"/>
                  <a:gd name="T34" fmla="*/ 2 w 8"/>
                  <a:gd name="T35" fmla="*/ 1 h 1"/>
                  <a:gd name="T36" fmla="*/ 4 w 8"/>
                  <a:gd name="T37" fmla="*/ 1 h 1"/>
                  <a:gd name="T38" fmla="*/ 5 w 8"/>
                  <a:gd name="T39" fmla="*/ 0 h 1"/>
                  <a:gd name="T40" fmla="*/ 6 w 8"/>
                  <a:gd name="T41" fmla="*/ 0 h 1"/>
                  <a:gd name="T42" fmla="*/ 6 w 8"/>
                  <a:gd name="T43" fmla="*/ 0 h 1"/>
                  <a:gd name="T44" fmla="*/ 7 w 8"/>
                  <a:gd name="T45" fmla="*/ 0 h 1"/>
                  <a:gd name="T46" fmla="*/ 8 w 8"/>
                  <a:gd name="T4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0" name="Freeform 626">
                <a:extLst>
                  <a:ext uri="{FF2B5EF4-FFF2-40B4-BE49-F238E27FC236}">
                    <a16:creationId xmlns:a16="http://schemas.microsoft.com/office/drawing/2014/main" id="{D3FE745F-6EE0-4D6E-AF7E-E07C1E3FD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026"/>
                <a:ext cx="22" cy="3"/>
              </a:xfrm>
              <a:custGeom>
                <a:avLst/>
                <a:gdLst>
                  <a:gd name="T0" fmla="*/ 13 w 13"/>
                  <a:gd name="T1" fmla="*/ 0 h 2"/>
                  <a:gd name="T2" fmla="*/ 11 w 13"/>
                  <a:gd name="T3" fmla="*/ 1 h 2"/>
                  <a:gd name="T4" fmla="*/ 12 w 13"/>
                  <a:gd name="T5" fmla="*/ 0 h 2"/>
                  <a:gd name="T6" fmla="*/ 11 w 13"/>
                  <a:gd name="T7" fmla="*/ 0 h 2"/>
                  <a:gd name="T8" fmla="*/ 10 w 13"/>
                  <a:gd name="T9" fmla="*/ 1 h 2"/>
                  <a:gd name="T10" fmla="*/ 9 w 13"/>
                  <a:gd name="T11" fmla="*/ 1 h 2"/>
                  <a:gd name="T12" fmla="*/ 9 w 13"/>
                  <a:gd name="T13" fmla="*/ 1 h 2"/>
                  <a:gd name="T14" fmla="*/ 9 w 13"/>
                  <a:gd name="T15" fmla="*/ 0 h 2"/>
                  <a:gd name="T16" fmla="*/ 9 w 13"/>
                  <a:gd name="T17" fmla="*/ 0 h 2"/>
                  <a:gd name="T18" fmla="*/ 9 w 13"/>
                  <a:gd name="T19" fmla="*/ 1 h 2"/>
                  <a:gd name="T20" fmla="*/ 9 w 13"/>
                  <a:gd name="T21" fmla="*/ 1 h 2"/>
                  <a:gd name="T22" fmla="*/ 8 w 13"/>
                  <a:gd name="T23" fmla="*/ 1 h 2"/>
                  <a:gd name="T24" fmla="*/ 8 w 13"/>
                  <a:gd name="T25" fmla="*/ 0 h 2"/>
                  <a:gd name="T26" fmla="*/ 7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5 w 13"/>
                  <a:gd name="T33" fmla="*/ 1 h 2"/>
                  <a:gd name="T34" fmla="*/ 4 w 13"/>
                  <a:gd name="T35" fmla="*/ 1 h 2"/>
                  <a:gd name="T36" fmla="*/ 3 w 13"/>
                  <a:gd name="T37" fmla="*/ 1 h 2"/>
                  <a:gd name="T38" fmla="*/ 3 w 13"/>
                  <a:gd name="T39" fmla="*/ 1 h 2"/>
                  <a:gd name="T40" fmla="*/ 3 w 13"/>
                  <a:gd name="T41" fmla="*/ 0 h 2"/>
                  <a:gd name="T42" fmla="*/ 0 w 13"/>
                  <a:gd name="T43" fmla="*/ 1 h 2"/>
                  <a:gd name="T44" fmla="*/ 0 w 13"/>
                  <a:gd name="T45" fmla="*/ 1 h 2"/>
                  <a:gd name="T46" fmla="*/ 3 w 13"/>
                  <a:gd name="T47" fmla="*/ 1 h 2"/>
                  <a:gd name="T48" fmla="*/ 3 w 13"/>
                  <a:gd name="T49" fmla="*/ 2 h 2"/>
                  <a:gd name="T50" fmla="*/ 4 w 13"/>
                  <a:gd name="T51" fmla="*/ 2 h 2"/>
                  <a:gd name="T52" fmla="*/ 5 w 13"/>
                  <a:gd name="T53" fmla="*/ 1 h 2"/>
                  <a:gd name="T54" fmla="*/ 5 w 13"/>
                  <a:gd name="T55" fmla="*/ 1 h 2"/>
                  <a:gd name="T56" fmla="*/ 6 w 13"/>
                  <a:gd name="T57" fmla="*/ 1 h 2"/>
                  <a:gd name="T58" fmla="*/ 6 w 13"/>
                  <a:gd name="T59" fmla="*/ 2 h 2"/>
                  <a:gd name="T60" fmla="*/ 8 w 13"/>
                  <a:gd name="T61" fmla="*/ 1 h 2"/>
                  <a:gd name="T62" fmla="*/ 8 w 13"/>
                  <a:gd name="T63" fmla="*/ 1 h 2"/>
                  <a:gd name="T64" fmla="*/ 9 w 13"/>
                  <a:gd name="T65" fmla="*/ 1 h 2"/>
                  <a:gd name="T66" fmla="*/ 9 w 13"/>
                  <a:gd name="T67" fmla="*/ 1 h 2"/>
                  <a:gd name="T68" fmla="*/ 10 w 13"/>
                  <a:gd name="T69" fmla="*/ 1 h 2"/>
                  <a:gd name="T70" fmla="*/ 11 w 13"/>
                  <a:gd name="T71" fmla="*/ 0 h 2"/>
                  <a:gd name="T72" fmla="*/ 11 w 13"/>
                  <a:gd name="T73" fmla="*/ 1 h 2"/>
                  <a:gd name="T74" fmla="*/ 11 w 13"/>
                  <a:gd name="T75" fmla="*/ 1 h 2"/>
                  <a:gd name="T76" fmla="*/ 13 w 13"/>
                  <a:gd name="T77" fmla="*/ 0 h 2"/>
                  <a:gd name="T78" fmla="*/ 13 w 13"/>
                  <a:gd name="T79" fmla="*/ 1 h 2"/>
                  <a:gd name="T80" fmla="*/ 13 w 13"/>
                  <a:gd name="T81" fmla="*/ 1 h 2"/>
                  <a:gd name="T82" fmla="*/ 13 w 13"/>
                  <a:gd name="T8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13" y="0"/>
                      <a:pt x="12" y="1"/>
                      <a:pt x="11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1" name="Freeform 627">
                <a:extLst>
                  <a:ext uri="{FF2B5EF4-FFF2-40B4-BE49-F238E27FC236}">
                    <a16:creationId xmlns:a16="http://schemas.microsoft.com/office/drawing/2014/main" id="{FB9F95D4-7374-4656-A5FD-2C7CB893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024"/>
                <a:ext cx="12" cy="3"/>
              </a:xfrm>
              <a:custGeom>
                <a:avLst/>
                <a:gdLst>
                  <a:gd name="T0" fmla="*/ 7 w 7"/>
                  <a:gd name="T1" fmla="*/ 1 h 2"/>
                  <a:gd name="T2" fmla="*/ 6 w 7"/>
                  <a:gd name="T3" fmla="*/ 1 h 2"/>
                  <a:gd name="T4" fmla="*/ 6 w 7"/>
                  <a:gd name="T5" fmla="*/ 1 h 2"/>
                  <a:gd name="T6" fmla="*/ 4 w 7"/>
                  <a:gd name="T7" fmla="*/ 1 h 2"/>
                  <a:gd name="T8" fmla="*/ 4 w 7"/>
                  <a:gd name="T9" fmla="*/ 1 h 2"/>
                  <a:gd name="T10" fmla="*/ 3 w 7"/>
                  <a:gd name="T11" fmla="*/ 1 h 2"/>
                  <a:gd name="T12" fmla="*/ 3 w 7"/>
                  <a:gd name="T13" fmla="*/ 1 h 2"/>
                  <a:gd name="T14" fmla="*/ 3 w 7"/>
                  <a:gd name="T15" fmla="*/ 0 h 2"/>
                  <a:gd name="T16" fmla="*/ 2 w 7"/>
                  <a:gd name="T17" fmla="*/ 1 h 2"/>
                  <a:gd name="T18" fmla="*/ 1 w 7"/>
                  <a:gd name="T19" fmla="*/ 1 h 2"/>
                  <a:gd name="T20" fmla="*/ 1 w 7"/>
                  <a:gd name="T21" fmla="*/ 1 h 2"/>
                  <a:gd name="T22" fmla="*/ 1 w 7"/>
                  <a:gd name="T23" fmla="*/ 1 h 2"/>
                  <a:gd name="T24" fmla="*/ 1 w 7"/>
                  <a:gd name="T25" fmla="*/ 1 h 2"/>
                  <a:gd name="T26" fmla="*/ 0 w 7"/>
                  <a:gd name="T27" fmla="*/ 1 h 2"/>
                  <a:gd name="T28" fmla="*/ 0 w 7"/>
                  <a:gd name="T29" fmla="*/ 1 h 2"/>
                  <a:gd name="T30" fmla="*/ 0 w 7"/>
                  <a:gd name="T31" fmla="*/ 1 h 2"/>
                  <a:gd name="T32" fmla="*/ 0 w 7"/>
                  <a:gd name="T33" fmla="*/ 1 h 2"/>
                  <a:gd name="T34" fmla="*/ 0 w 7"/>
                  <a:gd name="T35" fmla="*/ 1 h 2"/>
                  <a:gd name="T36" fmla="*/ 1 w 7"/>
                  <a:gd name="T37" fmla="*/ 1 h 2"/>
                  <a:gd name="T38" fmla="*/ 1 w 7"/>
                  <a:gd name="T39" fmla="*/ 1 h 2"/>
                  <a:gd name="T40" fmla="*/ 1 w 7"/>
                  <a:gd name="T41" fmla="*/ 1 h 2"/>
                  <a:gd name="T42" fmla="*/ 1 w 7"/>
                  <a:gd name="T43" fmla="*/ 2 h 2"/>
                  <a:gd name="T44" fmla="*/ 2 w 7"/>
                  <a:gd name="T45" fmla="*/ 1 h 2"/>
                  <a:gd name="T46" fmla="*/ 3 w 7"/>
                  <a:gd name="T47" fmla="*/ 1 h 2"/>
                  <a:gd name="T48" fmla="*/ 3 w 7"/>
                  <a:gd name="T49" fmla="*/ 1 h 2"/>
                  <a:gd name="T50" fmla="*/ 3 w 7"/>
                  <a:gd name="T51" fmla="*/ 2 h 2"/>
                  <a:gd name="T52" fmla="*/ 4 w 7"/>
                  <a:gd name="T53" fmla="*/ 1 h 2"/>
                  <a:gd name="T54" fmla="*/ 5 w 7"/>
                  <a:gd name="T55" fmla="*/ 1 h 2"/>
                  <a:gd name="T56" fmla="*/ 6 w 7"/>
                  <a:gd name="T57" fmla="*/ 1 h 2"/>
                  <a:gd name="T58" fmla="*/ 6 w 7"/>
                  <a:gd name="T59" fmla="*/ 1 h 2"/>
                  <a:gd name="T60" fmla="*/ 7 w 7"/>
                  <a:gd name="T6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2" name="Freeform 628">
                <a:extLst>
                  <a:ext uri="{FF2B5EF4-FFF2-40B4-BE49-F238E27FC236}">
                    <a16:creationId xmlns:a16="http://schemas.microsoft.com/office/drawing/2014/main" id="{1FD483F5-7C2A-4569-AD02-1C4A9BB12E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9" y="1937"/>
                <a:ext cx="12" cy="3"/>
              </a:xfrm>
              <a:custGeom>
                <a:avLst/>
                <a:gdLst>
                  <a:gd name="T0" fmla="*/ 7 w 7"/>
                  <a:gd name="T1" fmla="*/ 1 h 2"/>
                  <a:gd name="T2" fmla="*/ 7 w 7"/>
                  <a:gd name="T3" fmla="*/ 1 h 2"/>
                  <a:gd name="T4" fmla="*/ 7 w 7"/>
                  <a:gd name="T5" fmla="*/ 0 h 2"/>
                  <a:gd name="T6" fmla="*/ 6 w 7"/>
                  <a:gd name="T7" fmla="*/ 1 h 2"/>
                  <a:gd name="T8" fmla="*/ 6 w 7"/>
                  <a:gd name="T9" fmla="*/ 0 h 2"/>
                  <a:gd name="T10" fmla="*/ 6 w 7"/>
                  <a:gd name="T11" fmla="*/ 0 h 2"/>
                  <a:gd name="T12" fmla="*/ 5 w 7"/>
                  <a:gd name="T13" fmla="*/ 1 h 2"/>
                  <a:gd name="T14" fmla="*/ 5 w 7"/>
                  <a:gd name="T15" fmla="*/ 1 h 2"/>
                  <a:gd name="T16" fmla="*/ 5 w 7"/>
                  <a:gd name="T17" fmla="*/ 1 h 2"/>
                  <a:gd name="T18" fmla="*/ 5 w 7"/>
                  <a:gd name="T19" fmla="*/ 1 h 2"/>
                  <a:gd name="T20" fmla="*/ 5 w 7"/>
                  <a:gd name="T21" fmla="*/ 1 h 2"/>
                  <a:gd name="T22" fmla="*/ 5 w 7"/>
                  <a:gd name="T23" fmla="*/ 1 h 2"/>
                  <a:gd name="T24" fmla="*/ 5 w 7"/>
                  <a:gd name="T25" fmla="*/ 1 h 2"/>
                  <a:gd name="T26" fmla="*/ 4 w 7"/>
                  <a:gd name="T27" fmla="*/ 1 h 2"/>
                  <a:gd name="T28" fmla="*/ 3 w 7"/>
                  <a:gd name="T29" fmla="*/ 1 h 2"/>
                  <a:gd name="T30" fmla="*/ 3 w 7"/>
                  <a:gd name="T31" fmla="*/ 1 h 2"/>
                  <a:gd name="T32" fmla="*/ 2 w 7"/>
                  <a:gd name="T33" fmla="*/ 2 h 2"/>
                  <a:gd name="T34" fmla="*/ 2 w 7"/>
                  <a:gd name="T35" fmla="*/ 1 h 2"/>
                  <a:gd name="T36" fmla="*/ 2 w 7"/>
                  <a:gd name="T37" fmla="*/ 1 h 2"/>
                  <a:gd name="T38" fmla="*/ 2 w 7"/>
                  <a:gd name="T39" fmla="*/ 1 h 2"/>
                  <a:gd name="T40" fmla="*/ 2 w 7"/>
                  <a:gd name="T41" fmla="*/ 1 h 2"/>
                  <a:gd name="T42" fmla="*/ 2 w 7"/>
                  <a:gd name="T43" fmla="*/ 1 h 2"/>
                  <a:gd name="T44" fmla="*/ 2 w 7"/>
                  <a:gd name="T45" fmla="*/ 1 h 2"/>
                  <a:gd name="T46" fmla="*/ 1 w 7"/>
                  <a:gd name="T47" fmla="*/ 2 h 2"/>
                  <a:gd name="T48" fmla="*/ 1 w 7"/>
                  <a:gd name="T49" fmla="*/ 1 h 2"/>
                  <a:gd name="T50" fmla="*/ 1 w 7"/>
                  <a:gd name="T51" fmla="*/ 0 h 2"/>
                  <a:gd name="T52" fmla="*/ 1 w 7"/>
                  <a:gd name="T53" fmla="*/ 0 h 2"/>
                  <a:gd name="T54" fmla="*/ 1 w 7"/>
                  <a:gd name="T55" fmla="*/ 1 h 2"/>
                  <a:gd name="T56" fmla="*/ 1 w 7"/>
                  <a:gd name="T57" fmla="*/ 1 h 2"/>
                  <a:gd name="T58" fmla="*/ 0 w 7"/>
                  <a:gd name="T59" fmla="*/ 2 h 2"/>
                  <a:gd name="T60" fmla="*/ 0 w 7"/>
                  <a:gd name="T61" fmla="*/ 1 h 2"/>
                  <a:gd name="T62" fmla="*/ 0 w 7"/>
                  <a:gd name="T63" fmla="*/ 0 h 2"/>
                  <a:gd name="T64" fmla="*/ 0 w 7"/>
                  <a:gd name="T65" fmla="*/ 1 h 2"/>
                  <a:gd name="T66" fmla="*/ 0 w 7"/>
                  <a:gd name="T67" fmla="*/ 1 h 2"/>
                  <a:gd name="T68" fmla="*/ 0 w 7"/>
                  <a:gd name="T69" fmla="*/ 0 h 2"/>
                  <a:gd name="T70" fmla="*/ 0 w 7"/>
                  <a:gd name="T71" fmla="*/ 0 h 2"/>
                  <a:gd name="T72" fmla="*/ 0 w 7"/>
                  <a:gd name="T73" fmla="*/ 1 h 2"/>
                  <a:gd name="T74" fmla="*/ 0 w 7"/>
                  <a:gd name="T75" fmla="*/ 2 h 2"/>
                  <a:gd name="T76" fmla="*/ 1 w 7"/>
                  <a:gd name="T77" fmla="*/ 2 h 2"/>
                  <a:gd name="T78" fmla="*/ 1 w 7"/>
                  <a:gd name="T79" fmla="*/ 2 h 2"/>
                  <a:gd name="T80" fmla="*/ 2 w 7"/>
                  <a:gd name="T81" fmla="*/ 1 h 2"/>
                  <a:gd name="T82" fmla="*/ 2 w 7"/>
                  <a:gd name="T83" fmla="*/ 1 h 2"/>
                  <a:gd name="T84" fmla="*/ 2 w 7"/>
                  <a:gd name="T85" fmla="*/ 2 h 2"/>
                  <a:gd name="T86" fmla="*/ 2 w 7"/>
                  <a:gd name="T87" fmla="*/ 2 h 2"/>
                  <a:gd name="T88" fmla="*/ 3 w 7"/>
                  <a:gd name="T89" fmla="*/ 1 h 2"/>
                  <a:gd name="T90" fmla="*/ 3 w 7"/>
                  <a:gd name="T91" fmla="*/ 1 h 2"/>
                  <a:gd name="T92" fmla="*/ 4 w 7"/>
                  <a:gd name="T93" fmla="*/ 2 h 2"/>
                  <a:gd name="T94" fmla="*/ 5 w 7"/>
                  <a:gd name="T95" fmla="*/ 1 h 2"/>
                  <a:gd name="T96" fmla="*/ 5 w 7"/>
                  <a:gd name="T97" fmla="*/ 1 h 2"/>
                  <a:gd name="T98" fmla="*/ 5 w 7"/>
                  <a:gd name="T99" fmla="*/ 1 h 2"/>
                  <a:gd name="T100" fmla="*/ 5 w 7"/>
                  <a:gd name="T101" fmla="*/ 1 h 2"/>
                  <a:gd name="T102" fmla="*/ 6 w 7"/>
                  <a:gd name="T103" fmla="*/ 1 h 2"/>
                  <a:gd name="T104" fmla="*/ 6 w 7"/>
                  <a:gd name="T105" fmla="*/ 1 h 2"/>
                  <a:gd name="T106" fmla="*/ 6 w 7"/>
                  <a:gd name="T107" fmla="*/ 1 h 2"/>
                  <a:gd name="T108" fmla="*/ 7 w 7"/>
                  <a:gd name="T109" fmla="*/ 1 h 2"/>
                  <a:gd name="T110" fmla="*/ 7 w 7"/>
                  <a:gd name="T111" fmla="*/ 1 h 2"/>
                  <a:gd name="T112" fmla="*/ 1 w 7"/>
                  <a:gd name="T113" fmla="*/ 1 h 2"/>
                  <a:gd name="T114" fmla="*/ 1 w 7"/>
                  <a:gd name="T115" fmla="*/ 1 h 2"/>
                  <a:gd name="T116" fmla="*/ 1 w 7"/>
                  <a:gd name="T117" fmla="*/ 0 h 2"/>
                  <a:gd name="T118" fmla="*/ 1 w 7"/>
                  <a:gd name="T119" fmla="*/ 1 h 2"/>
                  <a:gd name="T120" fmla="*/ 1 w 7"/>
                  <a:gd name="T1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3" name="Freeform 629">
                <a:extLst>
                  <a:ext uri="{FF2B5EF4-FFF2-40B4-BE49-F238E27FC236}">
                    <a16:creationId xmlns:a16="http://schemas.microsoft.com/office/drawing/2014/main" id="{1344AE81-E751-4466-89E7-6E9C72DD30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6" y="1937"/>
                <a:ext cx="20" cy="2"/>
              </a:xfrm>
              <a:custGeom>
                <a:avLst/>
                <a:gdLst>
                  <a:gd name="T0" fmla="*/ 12 w 12"/>
                  <a:gd name="T1" fmla="*/ 1 h 1"/>
                  <a:gd name="T2" fmla="*/ 11 w 12"/>
                  <a:gd name="T3" fmla="*/ 0 h 1"/>
                  <a:gd name="T4" fmla="*/ 11 w 12"/>
                  <a:gd name="T5" fmla="*/ 0 h 1"/>
                  <a:gd name="T6" fmla="*/ 10 w 12"/>
                  <a:gd name="T7" fmla="*/ 0 h 1"/>
                  <a:gd name="T8" fmla="*/ 9 w 12"/>
                  <a:gd name="T9" fmla="*/ 1 h 1"/>
                  <a:gd name="T10" fmla="*/ 9 w 12"/>
                  <a:gd name="T11" fmla="*/ 0 h 1"/>
                  <a:gd name="T12" fmla="*/ 9 w 12"/>
                  <a:gd name="T13" fmla="*/ 0 h 1"/>
                  <a:gd name="T14" fmla="*/ 8 w 12"/>
                  <a:gd name="T15" fmla="*/ 0 h 1"/>
                  <a:gd name="T16" fmla="*/ 6 w 12"/>
                  <a:gd name="T17" fmla="*/ 1 h 1"/>
                  <a:gd name="T18" fmla="*/ 5 w 12"/>
                  <a:gd name="T19" fmla="*/ 0 h 1"/>
                  <a:gd name="T20" fmla="*/ 4 w 12"/>
                  <a:gd name="T21" fmla="*/ 1 h 1"/>
                  <a:gd name="T22" fmla="*/ 3 w 12"/>
                  <a:gd name="T23" fmla="*/ 1 h 1"/>
                  <a:gd name="T24" fmla="*/ 2 w 12"/>
                  <a:gd name="T25" fmla="*/ 1 h 1"/>
                  <a:gd name="T26" fmla="*/ 2 w 12"/>
                  <a:gd name="T27" fmla="*/ 0 h 1"/>
                  <a:gd name="T28" fmla="*/ 1 w 12"/>
                  <a:gd name="T29" fmla="*/ 1 h 1"/>
                  <a:gd name="T30" fmla="*/ 1 w 12"/>
                  <a:gd name="T31" fmla="*/ 0 h 1"/>
                  <a:gd name="T32" fmla="*/ 1 w 12"/>
                  <a:gd name="T33" fmla="*/ 1 h 1"/>
                  <a:gd name="T34" fmla="*/ 0 w 12"/>
                  <a:gd name="T35" fmla="*/ 1 h 1"/>
                  <a:gd name="T36" fmla="*/ 0 w 12"/>
                  <a:gd name="T37" fmla="*/ 0 h 1"/>
                  <a:gd name="T38" fmla="*/ 0 w 12"/>
                  <a:gd name="T39" fmla="*/ 0 h 1"/>
                  <a:gd name="T40" fmla="*/ 0 w 12"/>
                  <a:gd name="T41" fmla="*/ 1 h 1"/>
                  <a:gd name="T42" fmla="*/ 0 w 12"/>
                  <a:gd name="T43" fmla="*/ 1 h 1"/>
                  <a:gd name="T44" fmla="*/ 0 w 12"/>
                  <a:gd name="T45" fmla="*/ 1 h 1"/>
                  <a:gd name="T46" fmla="*/ 1 w 12"/>
                  <a:gd name="T47" fmla="*/ 1 h 1"/>
                  <a:gd name="T48" fmla="*/ 1 w 12"/>
                  <a:gd name="T49" fmla="*/ 1 h 1"/>
                  <a:gd name="T50" fmla="*/ 2 w 12"/>
                  <a:gd name="T51" fmla="*/ 1 h 1"/>
                  <a:gd name="T52" fmla="*/ 3 w 12"/>
                  <a:gd name="T53" fmla="*/ 1 h 1"/>
                  <a:gd name="T54" fmla="*/ 4 w 12"/>
                  <a:gd name="T55" fmla="*/ 1 h 1"/>
                  <a:gd name="T56" fmla="*/ 5 w 12"/>
                  <a:gd name="T57" fmla="*/ 0 h 1"/>
                  <a:gd name="T58" fmla="*/ 5 w 12"/>
                  <a:gd name="T59" fmla="*/ 1 h 1"/>
                  <a:gd name="T60" fmla="*/ 5 w 12"/>
                  <a:gd name="T61" fmla="*/ 1 h 1"/>
                  <a:gd name="T62" fmla="*/ 6 w 12"/>
                  <a:gd name="T63" fmla="*/ 1 h 1"/>
                  <a:gd name="T64" fmla="*/ 7 w 12"/>
                  <a:gd name="T65" fmla="*/ 0 h 1"/>
                  <a:gd name="T66" fmla="*/ 8 w 12"/>
                  <a:gd name="T67" fmla="*/ 0 h 1"/>
                  <a:gd name="T68" fmla="*/ 9 w 12"/>
                  <a:gd name="T69" fmla="*/ 1 h 1"/>
                  <a:gd name="T70" fmla="*/ 10 w 12"/>
                  <a:gd name="T71" fmla="*/ 1 h 1"/>
                  <a:gd name="T72" fmla="*/ 11 w 12"/>
                  <a:gd name="T73" fmla="*/ 1 h 1"/>
                  <a:gd name="T74" fmla="*/ 12 w 12"/>
                  <a:gd name="T75" fmla="*/ 1 h 1"/>
                  <a:gd name="T76" fmla="*/ 12 w 12"/>
                  <a:gd name="T77" fmla="*/ 0 h 1"/>
                  <a:gd name="T78" fmla="*/ 5 w 12"/>
                  <a:gd name="T79" fmla="*/ 1 h 1"/>
                  <a:gd name="T80" fmla="*/ 9 w 12"/>
                  <a:gd name="T8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">
                    <a:moveTo>
                      <a:pt x="12" y="0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lnTo>
                      <a:pt x="12" y="0"/>
                    </a:ln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4" name="Freeform 630">
                <a:extLst>
                  <a:ext uri="{FF2B5EF4-FFF2-40B4-BE49-F238E27FC236}">
                    <a16:creationId xmlns:a16="http://schemas.microsoft.com/office/drawing/2014/main" id="{989D48F3-E902-484A-AD57-CD8E391D9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7" y="1942"/>
                <a:ext cx="37" cy="5"/>
              </a:xfrm>
              <a:custGeom>
                <a:avLst/>
                <a:gdLst>
                  <a:gd name="T0" fmla="*/ 19 w 22"/>
                  <a:gd name="T1" fmla="*/ 1 h 3"/>
                  <a:gd name="T2" fmla="*/ 19 w 22"/>
                  <a:gd name="T3" fmla="*/ 0 h 3"/>
                  <a:gd name="T4" fmla="*/ 17 w 22"/>
                  <a:gd name="T5" fmla="*/ 1 h 3"/>
                  <a:gd name="T6" fmla="*/ 17 w 22"/>
                  <a:gd name="T7" fmla="*/ 0 h 3"/>
                  <a:gd name="T8" fmla="*/ 17 w 22"/>
                  <a:gd name="T9" fmla="*/ 1 h 3"/>
                  <a:gd name="T10" fmla="*/ 16 w 22"/>
                  <a:gd name="T11" fmla="*/ 1 h 3"/>
                  <a:gd name="T12" fmla="*/ 16 w 22"/>
                  <a:gd name="T13" fmla="*/ 0 h 3"/>
                  <a:gd name="T14" fmla="*/ 16 w 22"/>
                  <a:gd name="T15" fmla="*/ 1 h 3"/>
                  <a:gd name="T16" fmla="*/ 15 w 22"/>
                  <a:gd name="T17" fmla="*/ 1 h 3"/>
                  <a:gd name="T18" fmla="*/ 14 w 22"/>
                  <a:gd name="T19" fmla="*/ 0 h 3"/>
                  <a:gd name="T20" fmla="*/ 13 w 22"/>
                  <a:gd name="T21" fmla="*/ 2 h 3"/>
                  <a:gd name="T22" fmla="*/ 13 w 22"/>
                  <a:gd name="T23" fmla="*/ 1 h 3"/>
                  <a:gd name="T24" fmla="*/ 11 w 22"/>
                  <a:gd name="T25" fmla="*/ 1 h 3"/>
                  <a:gd name="T26" fmla="*/ 11 w 22"/>
                  <a:gd name="T27" fmla="*/ 0 h 3"/>
                  <a:gd name="T28" fmla="*/ 10 w 22"/>
                  <a:gd name="T29" fmla="*/ 2 h 3"/>
                  <a:gd name="T30" fmla="*/ 10 w 22"/>
                  <a:gd name="T31" fmla="*/ 1 h 3"/>
                  <a:gd name="T32" fmla="*/ 10 w 22"/>
                  <a:gd name="T33" fmla="*/ 2 h 3"/>
                  <a:gd name="T34" fmla="*/ 8 w 22"/>
                  <a:gd name="T35" fmla="*/ 2 h 3"/>
                  <a:gd name="T36" fmla="*/ 7 w 22"/>
                  <a:gd name="T37" fmla="*/ 1 h 3"/>
                  <a:gd name="T38" fmla="*/ 5 w 22"/>
                  <a:gd name="T39" fmla="*/ 2 h 3"/>
                  <a:gd name="T40" fmla="*/ 4 w 22"/>
                  <a:gd name="T41" fmla="*/ 2 h 3"/>
                  <a:gd name="T42" fmla="*/ 4 w 22"/>
                  <a:gd name="T43" fmla="*/ 1 h 3"/>
                  <a:gd name="T44" fmla="*/ 4 w 22"/>
                  <a:gd name="T45" fmla="*/ 2 h 3"/>
                  <a:gd name="T46" fmla="*/ 2 w 22"/>
                  <a:gd name="T47" fmla="*/ 3 h 3"/>
                  <a:gd name="T48" fmla="*/ 2 w 22"/>
                  <a:gd name="T49" fmla="*/ 2 h 3"/>
                  <a:gd name="T50" fmla="*/ 2 w 22"/>
                  <a:gd name="T51" fmla="*/ 1 h 3"/>
                  <a:gd name="T52" fmla="*/ 1 w 22"/>
                  <a:gd name="T53" fmla="*/ 3 h 3"/>
                  <a:gd name="T54" fmla="*/ 1 w 22"/>
                  <a:gd name="T55" fmla="*/ 3 h 3"/>
                  <a:gd name="T56" fmla="*/ 1 w 22"/>
                  <a:gd name="T57" fmla="*/ 2 h 3"/>
                  <a:gd name="T58" fmla="*/ 1 w 22"/>
                  <a:gd name="T59" fmla="*/ 2 h 3"/>
                  <a:gd name="T60" fmla="*/ 1 w 22"/>
                  <a:gd name="T61" fmla="*/ 1 h 3"/>
                  <a:gd name="T62" fmla="*/ 0 w 22"/>
                  <a:gd name="T63" fmla="*/ 2 h 3"/>
                  <a:gd name="T64" fmla="*/ 2 w 22"/>
                  <a:gd name="T65" fmla="*/ 3 h 3"/>
                  <a:gd name="T66" fmla="*/ 4 w 22"/>
                  <a:gd name="T67" fmla="*/ 2 h 3"/>
                  <a:gd name="T68" fmla="*/ 4 w 22"/>
                  <a:gd name="T69" fmla="*/ 2 h 3"/>
                  <a:gd name="T70" fmla="*/ 5 w 22"/>
                  <a:gd name="T71" fmla="*/ 2 h 3"/>
                  <a:gd name="T72" fmla="*/ 7 w 22"/>
                  <a:gd name="T73" fmla="*/ 1 h 3"/>
                  <a:gd name="T74" fmla="*/ 7 w 22"/>
                  <a:gd name="T75" fmla="*/ 1 h 3"/>
                  <a:gd name="T76" fmla="*/ 7 w 22"/>
                  <a:gd name="T77" fmla="*/ 2 h 3"/>
                  <a:gd name="T78" fmla="*/ 8 w 22"/>
                  <a:gd name="T79" fmla="*/ 2 h 3"/>
                  <a:gd name="T80" fmla="*/ 10 w 22"/>
                  <a:gd name="T81" fmla="*/ 2 h 3"/>
                  <a:gd name="T82" fmla="*/ 11 w 22"/>
                  <a:gd name="T83" fmla="*/ 2 h 3"/>
                  <a:gd name="T84" fmla="*/ 11 w 22"/>
                  <a:gd name="T85" fmla="*/ 2 h 3"/>
                  <a:gd name="T86" fmla="*/ 12 w 22"/>
                  <a:gd name="T87" fmla="*/ 1 h 3"/>
                  <a:gd name="T88" fmla="*/ 13 w 22"/>
                  <a:gd name="T89" fmla="*/ 2 h 3"/>
                  <a:gd name="T90" fmla="*/ 15 w 22"/>
                  <a:gd name="T91" fmla="*/ 0 h 3"/>
                  <a:gd name="T92" fmla="*/ 16 w 22"/>
                  <a:gd name="T93" fmla="*/ 1 h 3"/>
                  <a:gd name="T94" fmla="*/ 16 w 22"/>
                  <a:gd name="T95" fmla="*/ 2 h 3"/>
                  <a:gd name="T96" fmla="*/ 17 w 22"/>
                  <a:gd name="T97" fmla="*/ 1 h 3"/>
                  <a:gd name="T98" fmla="*/ 19 w 22"/>
                  <a:gd name="T99" fmla="*/ 1 h 3"/>
                  <a:gd name="T100" fmla="*/ 19 w 22"/>
                  <a:gd name="T101" fmla="*/ 1 h 3"/>
                  <a:gd name="T102" fmla="*/ 2 w 22"/>
                  <a:gd name="T103" fmla="*/ 1 h 3"/>
                  <a:gd name="T104" fmla="*/ 2 w 22"/>
                  <a:gd name="T105" fmla="*/ 2 h 3"/>
                  <a:gd name="T106" fmla="*/ 4 w 22"/>
                  <a:gd name="T107" fmla="*/ 1 h 3"/>
                  <a:gd name="T108" fmla="*/ 4 w 22"/>
                  <a:gd name="T109" fmla="*/ 1 h 3"/>
                  <a:gd name="T110" fmla="*/ 7 w 22"/>
                  <a:gd name="T111" fmla="*/ 2 h 3"/>
                  <a:gd name="T112" fmla="*/ 7 w 22"/>
                  <a:gd name="T113" fmla="*/ 1 h 3"/>
                  <a:gd name="T114" fmla="*/ 10 w 22"/>
                  <a:gd name="T115" fmla="*/ 1 h 3"/>
                  <a:gd name="T116" fmla="*/ 16 w 22"/>
                  <a:gd name="T117" fmla="*/ 1 h 3"/>
                  <a:gd name="T118" fmla="*/ 16 w 22"/>
                  <a:gd name="T1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" h="3">
                    <a:moveTo>
                      <a:pt x="22" y="1"/>
                    </a:move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4" y="2"/>
                      <a:pt x="15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21" y="1"/>
                      <a:pt x="22" y="1"/>
                    </a:cubicBezTo>
                    <a:close/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2" y="1"/>
                    </a:ln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lnTo>
                      <a:pt x="4" y="1"/>
                    </a:lnTo>
                    <a:close/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7" y="2"/>
                    </a:lnTo>
                    <a:close/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5" name="Freeform 631">
                <a:extLst>
                  <a:ext uri="{FF2B5EF4-FFF2-40B4-BE49-F238E27FC236}">
                    <a16:creationId xmlns:a16="http://schemas.microsoft.com/office/drawing/2014/main" id="{5B0D4C5F-4569-4580-84E1-E621DC1FC1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5" y="1947"/>
                <a:ext cx="28" cy="5"/>
              </a:xfrm>
              <a:custGeom>
                <a:avLst/>
                <a:gdLst>
                  <a:gd name="T0" fmla="*/ 15 w 16"/>
                  <a:gd name="T1" fmla="*/ 1 h 3"/>
                  <a:gd name="T2" fmla="*/ 13 w 16"/>
                  <a:gd name="T3" fmla="*/ 2 h 3"/>
                  <a:gd name="T4" fmla="*/ 13 w 16"/>
                  <a:gd name="T5" fmla="*/ 1 h 3"/>
                  <a:gd name="T6" fmla="*/ 11 w 16"/>
                  <a:gd name="T7" fmla="*/ 1 h 3"/>
                  <a:gd name="T8" fmla="*/ 10 w 16"/>
                  <a:gd name="T9" fmla="*/ 2 h 3"/>
                  <a:gd name="T10" fmla="*/ 10 w 16"/>
                  <a:gd name="T11" fmla="*/ 0 h 3"/>
                  <a:gd name="T12" fmla="*/ 8 w 16"/>
                  <a:gd name="T13" fmla="*/ 2 h 3"/>
                  <a:gd name="T14" fmla="*/ 7 w 16"/>
                  <a:gd name="T15" fmla="*/ 1 h 3"/>
                  <a:gd name="T16" fmla="*/ 6 w 16"/>
                  <a:gd name="T17" fmla="*/ 1 h 3"/>
                  <a:gd name="T18" fmla="*/ 4 w 16"/>
                  <a:gd name="T19" fmla="*/ 2 h 3"/>
                  <a:gd name="T20" fmla="*/ 3 w 16"/>
                  <a:gd name="T21" fmla="*/ 2 h 3"/>
                  <a:gd name="T22" fmla="*/ 3 w 16"/>
                  <a:gd name="T23" fmla="*/ 1 h 3"/>
                  <a:gd name="T24" fmla="*/ 1 w 16"/>
                  <a:gd name="T25" fmla="*/ 3 h 3"/>
                  <a:gd name="T26" fmla="*/ 1 w 16"/>
                  <a:gd name="T27" fmla="*/ 1 h 3"/>
                  <a:gd name="T28" fmla="*/ 1 w 16"/>
                  <a:gd name="T29" fmla="*/ 2 h 3"/>
                  <a:gd name="T30" fmla="*/ 0 w 16"/>
                  <a:gd name="T31" fmla="*/ 2 h 3"/>
                  <a:gd name="T32" fmla="*/ 1 w 16"/>
                  <a:gd name="T33" fmla="*/ 3 h 3"/>
                  <a:gd name="T34" fmla="*/ 1 w 16"/>
                  <a:gd name="T35" fmla="*/ 3 h 3"/>
                  <a:gd name="T36" fmla="*/ 3 w 16"/>
                  <a:gd name="T37" fmla="*/ 2 h 3"/>
                  <a:gd name="T38" fmla="*/ 4 w 16"/>
                  <a:gd name="T39" fmla="*/ 3 h 3"/>
                  <a:gd name="T40" fmla="*/ 5 w 16"/>
                  <a:gd name="T41" fmla="*/ 1 h 3"/>
                  <a:gd name="T42" fmla="*/ 6 w 16"/>
                  <a:gd name="T43" fmla="*/ 3 h 3"/>
                  <a:gd name="T44" fmla="*/ 7 w 16"/>
                  <a:gd name="T45" fmla="*/ 2 h 3"/>
                  <a:gd name="T46" fmla="*/ 8 w 16"/>
                  <a:gd name="T47" fmla="*/ 2 h 3"/>
                  <a:gd name="T48" fmla="*/ 10 w 16"/>
                  <a:gd name="T49" fmla="*/ 1 h 3"/>
                  <a:gd name="T50" fmla="*/ 11 w 16"/>
                  <a:gd name="T51" fmla="*/ 1 h 3"/>
                  <a:gd name="T52" fmla="*/ 11 w 16"/>
                  <a:gd name="T53" fmla="*/ 2 h 3"/>
                  <a:gd name="T54" fmla="*/ 13 w 16"/>
                  <a:gd name="T55" fmla="*/ 2 h 3"/>
                  <a:gd name="T56" fmla="*/ 13 w 16"/>
                  <a:gd name="T57" fmla="*/ 1 h 3"/>
                  <a:gd name="T58" fmla="*/ 15 w 16"/>
                  <a:gd name="T59" fmla="*/ 1 h 3"/>
                  <a:gd name="T60" fmla="*/ 16 w 16"/>
                  <a:gd name="T61" fmla="*/ 1 h 3"/>
                  <a:gd name="T62" fmla="*/ 1 w 16"/>
                  <a:gd name="T6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3">
                    <a:moveTo>
                      <a:pt x="16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2"/>
                      <a:pt x="10" y="2"/>
                    </a:cubicBezTo>
                    <a:cubicBezTo>
                      <a:pt x="9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6" name="Freeform 632">
                <a:extLst>
                  <a:ext uri="{FF2B5EF4-FFF2-40B4-BE49-F238E27FC236}">
                    <a16:creationId xmlns:a16="http://schemas.microsoft.com/office/drawing/2014/main" id="{DD59850A-86C8-4CBE-B70C-B8C00809EB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9" y="1954"/>
                <a:ext cx="25" cy="5"/>
              </a:xfrm>
              <a:custGeom>
                <a:avLst/>
                <a:gdLst>
                  <a:gd name="T0" fmla="*/ 14 w 15"/>
                  <a:gd name="T1" fmla="*/ 1 h 3"/>
                  <a:gd name="T2" fmla="*/ 14 w 15"/>
                  <a:gd name="T3" fmla="*/ 1 h 3"/>
                  <a:gd name="T4" fmla="*/ 14 w 15"/>
                  <a:gd name="T5" fmla="*/ 1 h 3"/>
                  <a:gd name="T6" fmla="*/ 13 w 15"/>
                  <a:gd name="T7" fmla="*/ 0 h 3"/>
                  <a:gd name="T8" fmla="*/ 12 w 15"/>
                  <a:gd name="T9" fmla="*/ 1 h 3"/>
                  <a:gd name="T10" fmla="*/ 12 w 15"/>
                  <a:gd name="T11" fmla="*/ 1 h 3"/>
                  <a:gd name="T12" fmla="*/ 11 w 15"/>
                  <a:gd name="T13" fmla="*/ 0 h 3"/>
                  <a:gd name="T14" fmla="*/ 10 w 15"/>
                  <a:gd name="T15" fmla="*/ 1 h 3"/>
                  <a:gd name="T16" fmla="*/ 9 w 15"/>
                  <a:gd name="T17" fmla="*/ 1 h 3"/>
                  <a:gd name="T18" fmla="*/ 9 w 15"/>
                  <a:gd name="T19" fmla="*/ 0 h 3"/>
                  <a:gd name="T20" fmla="*/ 7 w 15"/>
                  <a:gd name="T21" fmla="*/ 1 h 3"/>
                  <a:gd name="T22" fmla="*/ 5 w 15"/>
                  <a:gd name="T23" fmla="*/ 1 h 3"/>
                  <a:gd name="T24" fmla="*/ 5 w 15"/>
                  <a:gd name="T25" fmla="*/ 2 h 3"/>
                  <a:gd name="T26" fmla="*/ 3 w 15"/>
                  <a:gd name="T27" fmla="*/ 2 h 3"/>
                  <a:gd name="T28" fmla="*/ 1 w 15"/>
                  <a:gd name="T29" fmla="*/ 2 h 3"/>
                  <a:gd name="T30" fmla="*/ 1 w 15"/>
                  <a:gd name="T31" fmla="*/ 2 h 3"/>
                  <a:gd name="T32" fmla="*/ 1 w 15"/>
                  <a:gd name="T33" fmla="*/ 1 h 3"/>
                  <a:gd name="T34" fmla="*/ 1 w 15"/>
                  <a:gd name="T35" fmla="*/ 2 h 3"/>
                  <a:gd name="T36" fmla="*/ 0 w 15"/>
                  <a:gd name="T37" fmla="*/ 2 h 3"/>
                  <a:gd name="T38" fmla="*/ 1 w 15"/>
                  <a:gd name="T39" fmla="*/ 1 h 3"/>
                  <a:gd name="T40" fmla="*/ 2 w 15"/>
                  <a:gd name="T41" fmla="*/ 1 h 3"/>
                  <a:gd name="T42" fmla="*/ 0 w 15"/>
                  <a:gd name="T43" fmla="*/ 1 h 3"/>
                  <a:gd name="T44" fmla="*/ 1 w 15"/>
                  <a:gd name="T45" fmla="*/ 2 h 3"/>
                  <a:gd name="T46" fmla="*/ 2 w 15"/>
                  <a:gd name="T47" fmla="*/ 2 h 3"/>
                  <a:gd name="T48" fmla="*/ 4 w 15"/>
                  <a:gd name="T49" fmla="*/ 1 h 3"/>
                  <a:gd name="T50" fmla="*/ 5 w 15"/>
                  <a:gd name="T51" fmla="*/ 2 h 3"/>
                  <a:gd name="T52" fmla="*/ 6 w 15"/>
                  <a:gd name="T53" fmla="*/ 1 h 3"/>
                  <a:gd name="T54" fmla="*/ 6 w 15"/>
                  <a:gd name="T55" fmla="*/ 1 h 3"/>
                  <a:gd name="T56" fmla="*/ 7 w 15"/>
                  <a:gd name="T57" fmla="*/ 2 h 3"/>
                  <a:gd name="T58" fmla="*/ 9 w 15"/>
                  <a:gd name="T59" fmla="*/ 1 h 3"/>
                  <a:gd name="T60" fmla="*/ 11 w 15"/>
                  <a:gd name="T61" fmla="*/ 1 h 3"/>
                  <a:gd name="T62" fmla="*/ 12 w 15"/>
                  <a:gd name="T63" fmla="*/ 1 h 3"/>
                  <a:gd name="T64" fmla="*/ 13 w 15"/>
                  <a:gd name="T65" fmla="*/ 1 h 3"/>
                  <a:gd name="T66" fmla="*/ 13 w 15"/>
                  <a:gd name="T67" fmla="*/ 2 h 3"/>
                  <a:gd name="T68" fmla="*/ 14 w 15"/>
                  <a:gd name="T69" fmla="*/ 1 h 3"/>
                  <a:gd name="T70" fmla="*/ 14 w 15"/>
                  <a:gd name="T71" fmla="*/ 1 h 3"/>
                  <a:gd name="T72" fmla="*/ 1 w 15"/>
                  <a:gd name="T73" fmla="*/ 1 h 3"/>
                  <a:gd name="T74" fmla="*/ 1 w 15"/>
                  <a:gd name="T7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3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1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lnTo>
                      <a:pt x="14" y="1"/>
                    </a:lnTo>
                    <a:close/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7" name="Freeform 633">
                <a:extLst>
                  <a:ext uri="{FF2B5EF4-FFF2-40B4-BE49-F238E27FC236}">
                    <a16:creationId xmlns:a16="http://schemas.microsoft.com/office/drawing/2014/main" id="{D8052840-38E8-4BC0-A1E1-84BC756896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9" y="1962"/>
                <a:ext cx="12" cy="4"/>
              </a:xfrm>
              <a:custGeom>
                <a:avLst/>
                <a:gdLst>
                  <a:gd name="T0" fmla="*/ 7 w 7"/>
                  <a:gd name="T1" fmla="*/ 1 h 2"/>
                  <a:gd name="T2" fmla="*/ 7 w 7"/>
                  <a:gd name="T3" fmla="*/ 1 h 2"/>
                  <a:gd name="T4" fmla="*/ 7 w 7"/>
                  <a:gd name="T5" fmla="*/ 1 h 2"/>
                  <a:gd name="T6" fmla="*/ 6 w 7"/>
                  <a:gd name="T7" fmla="*/ 1 h 2"/>
                  <a:gd name="T8" fmla="*/ 6 w 7"/>
                  <a:gd name="T9" fmla="*/ 0 h 2"/>
                  <a:gd name="T10" fmla="*/ 6 w 7"/>
                  <a:gd name="T11" fmla="*/ 0 h 2"/>
                  <a:gd name="T12" fmla="*/ 5 w 7"/>
                  <a:gd name="T13" fmla="*/ 1 h 2"/>
                  <a:gd name="T14" fmla="*/ 5 w 7"/>
                  <a:gd name="T15" fmla="*/ 1 h 2"/>
                  <a:gd name="T16" fmla="*/ 5 w 7"/>
                  <a:gd name="T17" fmla="*/ 1 h 2"/>
                  <a:gd name="T18" fmla="*/ 5 w 7"/>
                  <a:gd name="T19" fmla="*/ 1 h 2"/>
                  <a:gd name="T20" fmla="*/ 5 w 7"/>
                  <a:gd name="T21" fmla="*/ 1 h 2"/>
                  <a:gd name="T22" fmla="*/ 5 w 7"/>
                  <a:gd name="T23" fmla="*/ 1 h 2"/>
                  <a:gd name="T24" fmla="*/ 5 w 7"/>
                  <a:gd name="T25" fmla="*/ 1 h 2"/>
                  <a:gd name="T26" fmla="*/ 4 w 7"/>
                  <a:gd name="T27" fmla="*/ 2 h 2"/>
                  <a:gd name="T28" fmla="*/ 3 w 7"/>
                  <a:gd name="T29" fmla="*/ 1 h 2"/>
                  <a:gd name="T30" fmla="*/ 3 w 7"/>
                  <a:gd name="T31" fmla="*/ 1 h 2"/>
                  <a:gd name="T32" fmla="*/ 2 w 7"/>
                  <a:gd name="T33" fmla="*/ 2 h 2"/>
                  <a:gd name="T34" fmla="*/ 2 w 7"/>
                  <a:gd name="T35" fmla="*/ 1 h 2"/>
                  <a:gd name="T36" fmla="*/ 2 w 7"/>
                  <a:gd name="T37" fmla="*/ 1 h 2"/>
                  <a:gd name="T38" fmla="*/ 2 w 7"/>
                  <a:gd name="T39" fmla="*/ 1 h 2"/>
                  <a:gd name="T40" fmla="*/ 2 w 7"/>
                  <a:gd name="T41" fmla="*/ 1 h 2"/>
                  <a:gd name="T42" fmla="*/ 2 w 7"/>
                  <a:gd name="T43" fmla="*/ 1 h 2"/>
                  <a:gd name="T44" fmla="*/ 2 w 7"/>
                  <a:gd name="T45" fmla="*/ 2 h 2"/>
                  <a:gd name="T46" fmla="*/ 1 w 7"/>
                  <a:gd name="T47" fmla="*/ 2 h 2"/>
                  <a:gd name="T48" fmla="*/ 1 w 7"/>
                  <a:gd name="T49" fmla="*/ 2 h 2"/>
                  <a:gd name="T50" fmla="*/ 1 w 7"/>
                  <a:gd name="T51" fmla="*/ 0 h 2"/>
                  <a:gd name="T52" fmla="*/ 1 w 7"/>
                  <a:gd name="T53" fmla="*/ 0 h 2"/>
                  <a:gd name="T54" fmla="*/ 1 w 7"/>
                  <a:gd name="T55" fmla="*/ 1 h 2"/>
                  <a:gd name="T56" fmla="*/ 1 w 7"/>
                  <a:gd name="T57" fmla="*/ 2 h 2"/>
                  <a:gd name="T58" fmla="*/ 0 w 7"/>
                  <a:gd name="T59" fmla="*/ 2 h 2"/>
                  <a:gd name="T60" fmla="*/ 0 w 7"/>
                  <a:gd name="T61" fmla="*/ 1 h 2"/>
                  <a:gd name="T62" fmla="*/ 0 w 7"/>
                  <a:gd name="T63" fmla="*/ 0 h 2"/>
                  <a:gd name="T64" fmla="*/ 0 w 7"/>
                  <a:gd name="T65" fmla="*/ 1 h 2"/>
                  <a:gd name="T66" fmla="*/ 0 w 7"/>
                  <a:gd name="T67" fmla="*/ 1 h 2"/>
                  <a:gd name="T68" fmla="*/ 0 w 7"/>
                  <a:gd name="T69" fmla="*/ 0 h 2"/>
                  <a:gd name="T70" fmla="*/ 0 w 7"/>
                  <a:gd name="T71" fmla="*/ 0 h 2"/>
                  <a:gd name="T72" fmla="*/ 0 w 7"/>
                  <a:gd name="T73" fmla="*/ 1 h 2"/>
                  <a:gd name="T74" fmla="*/ 0 w 7"/>
                  <a:gd name="T75" fmla="*/ 2 h 2"/>
                  <a:gd name="T76" fmla="*/ 1 w 7"/>
                  <a:gd name="T77" fmla="*/ 2 h 2"/>
                  <a:gd name="T78" fmla="*/ 1 w 7"/>
                  <a:gd name="T79" fmla="*/ 2 h 2"/>
                  <a:gd name="T80" fmla="*/ 2 w 7"/>
                  <a:gd name="T81" fmla="*/ 1 h 2"/>
                  <a:gd name="T82" fmla="*/ 2 w 7"/>
                  <a:gd name="T83" fmla="*/ 1 h 2"/>
                  <a:gd name="T84" fmla="*/ 2 w 7"/>
                  <a:gd name="T85" fmla="*/ 2 h 2"/>
                  <a:gd name="T86" fmla="*/ 2 w 7"/>
                  <a:gd name="T87" fmla="*/ 2 h 2"/>
                  <a:gd name="T88" fmla="*/ 3 w 7"/>
                  <a:gd name="T89" fmla="*/ 1 h 2"/>
                  <a:gd name="T90" fmla="*/ 3 w 7"/>
                  <a:gd name="T91" fmla="*/ 1 h 2"/>
                  <a:gd name="T92" fmla="*/ 4 w 7"/>
                  <a:gd name="T93" fmla="*/ 2 h 2"/>
                  <a:gd name="T94" fmla="*/ 5 w 7"/>
                  <a:gd name="T95" fmla="*/ 1 h 2"/>
                  <a:gd name="T96" fmla="*/ 5 w 7"/>
                  <a:gd name="T97" fmla="*/ 1 h 2"/>
                  <a:gd name="T98" fmla="*/ 5 w 7"/>
                  <a:gd name="T99" fmla="*/ 1 h 2"/>
                  <a:gd name="T100" fmla="*/ 5 w 7"/>
                  <a:gd name="T101" fmla="*/ 1 h 2"/>
                  <a:gd name="T102" fmla="*/ 6 w 7"/>
                  <a:gd name="T103" fmla="*/ 1 h 2"/>
                  <a:gd name="T104" fmla="*/ 6 w 7"/>
                  <a:gd name="T105" fmla="*/ 1 h 2"/>
                  <a:gd name="T106" fmla="*/ 6 w 7"/>
                  <a:gd name="T107" fmla="*/ 1 h 2"/>
                  <a:gd name="T108" fmla="*/ 7 w 7"/>
                  <a:gd name="T109" fmla="*/ 1 h 2"/>
                  <a:gd name="T110" fmla="*/ 7 w 7"/>
                  <a:gd name="T111" fmla="*/ 1 h 2"/>
                  <a:gd name="T112" fmla="*/ 1 w 7"/>
                  <a:gd name="T113" fmla="*/ 1 h 2"/>
                  <a:gd name="T114" fmla="*/ 1 w 7"/>
                  <a:gd name="T115" fmla="*/ 1 h 2"/>
                  <a:gd name="T116" fmla="*/ 1 w 7"/>
                  <a:gd name="T117" fmla="*/ 0 h 2"/>
                  <a:gd name="T118" fmla="*/ 1 w 7"/>
                  <a:gd name="T119" fmla="*/ 1 h 2"/>
                  <a:gd name="T120" fmla="*/ 1 w 7"/>
                  <a:gd name="T1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8" name="Freeform 634">
                <a:extLst>
                  <a:ext uri="{FF2B5EF4-FFF2-40B4-BE49-F238E27FC236}">
                    <a16:creationId xmlns:a16="http://schemas.microsoft.com/office/drawing/2014/main" id="{055C39BF-8CE3-4D04-BDBB-1D946E316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6" y="1962"/>
                <a:ext cx="20" cy="4"/>
              </a:xfrm>
              <a:custGeom>
                <a:avLst/>
                <a:gdLst>
                  <a:gd name="T0" fmla="*/ 12 w 12"/>
                  <a:gd name="T1" fmla="*/ 1 h 2"/>
                  <a:gd name="T2" fmla="*/ 11 w 12"/>
                  <a:gd name="T3" fmla="*/ 0 h 2"/>
                  <a:gd name="T4" fmla="*/ 11 w 12"/>
                  <a:gd name="T5" fmla="*/ 0 h 2"/>
                  <a:gd name="T6" fmla="*/ 10 w 12"/>
                  <a:gd name="T7" fmla="*/ 1 h 2"/>
                  <a:gd name="T8" fmla="*/ 9 w 12"/>
                  <a:gd name="T9" fmla="*/ 1 h 2"/>
                  <a:gd name="T10" fmla="*/ 9 w 12"/>
                  <a:gd name="T11" fmla="*/ 0 h 2"/>
                  <a:gd name="T12" fmla="*/ 9 w 12"/>
                  <a:gd name="T13" fmla="*/ 0 h 2"/>
                  <a:gd name="T14" fmla="*/ 8 w 12"/>
                  <a:gd name="T15" fmla="*/ 0 h 2"/>
                  <a:gd name="T16" fmla="*/ 6 w 12"/>
                  <a:gd name="T17" fmla="*/ 1 h 2"/>
                  <a:gd name="T18" fmla="*/ 5 w 12"/>
                  <a:gd name="T19" fmla="*/ 1 h 2"/>
                  <a:gd name="T20" fmla="*/ 4 w 12"/>
                  <a:gd name="T21" fmla="*/ 1 h 2"/>
                  <a:gd name="T22" fmla="*/ 3 w 12"/>
                  <a:gd name="T23" fmla="*/ 1 h 2"/>
                  <a:gd name="T24" fmla="*/ 2 w 12"/>
                  <a:gd name="T25" fmla="*/ 1 h 2"/>
                  <a:gd name="T26" fmla="*/ 2 w 12"/>
                  <a:gd name="T27" fmla="*/ 0 h 2"/>
                  <a:gd name="T28" fmla="*/ 1 w 12"/>
                  <a:gd name="T29" fmla="*/ 1 h 2"/>
                  <a:gd name="T30" fmla="*/ 1 w 12"/>
                  <a:gd name="T31" fmla="*/ 0 h 2"/>
                  <a:gd name="T32" fmla="*/ 1 w 12"/>
                  <a:gd name="T33" fmla="*/ 1 h 2"/>
                  <a:gd name="T34" fmla="*/ 0 w 12"/>
                  <a:gd name="T35" fmla="*/ 1 h 2"/>
                  <a:gd name="T36" fmla="*/ 0 w 12"/>
                  <a:gd name="T37" fmla="*/ 0 h 2"/>
                  <a:gd name="T38" fmla="*/ 0 w 12"/>
                  <a:gd name="T39" fmla="*/ 0 h 2"/>
                  <a:gd name="T40" fmla="*/ 0 w 12"/>
                  <a:gd name="T41" fmla="*/ 1 h 2"/>
                  <a:gd name="T42" fmla="*/ 0 w 12"/>
                  <a:gd name="T43" fmla="*/ 1 h 2"/>
                  <a:gd name="T44" fmla="*/ 0 w 12"/>
                  <a:gd name="T45" fmla="*/ 1 h 2"/>
                  <a:gd name="T46" fmla="*/ 1 w 12"/>
                  <a:gd name="T47" fmla="*/ 1 h 2"/>
                  <a:gd name="T48" fmla="*/ 1 w 12"/>
                  <a:gd name="T49" fmla="*/ 2 h 2"/>
                  <a:gd name="T50" fmla="*/ 2 w 12"/>
                  <a:gd name="T51" fmla="*/ 1 h 2"/>
                  <a:gd name="T52" fmla="*/ 3 w 12"/>
                  <a:gd name="T53" fmla="*/ 1 h 2"/>
                  <a:gd name="T54" fmla="*/ 4 w 12"/>
                  <a:gd name="T55" fmla="*/ 1 h 2"/>
                  <a:gd name="T56" fmla="*/ 5 w 12"/>
                  <a:gd name="T57" fmla="*/ 0 h 2"/>
                  <a:gd name="T58" fmla="*/ 5 w 12"/>
                  <a:gd name="T59" fmla="*/ 1 h 2"/>
                  <a:gd name="T60" fmla="*/ 5 w 12"/>
                  <a:gd name="T61" fmla="*/ 1 h 2"/>
                  <a:gd name="T62" fmla="*/ 6 w 12"/>
                  <a:gd name="T63" fmla="*/ 1 h 2"/>
                  <a:gd name="T64" fmla="*/ 7 w 12"/>
                  <a:gd name="T65" fmla="*/ 0 h 2"/>
                  <a:gd name="T66" fmla="*/ 8 w 12"/>
                  <a:gd name="T67" fmla="*/ 0 h 2"/>
                  <a:gd name="T68" fmla="*/ 9 w 12"/>
                  <a:gd name="T69" fmla="*/ 1 h 2"/>
                  <a:gd name="T70" fmla="*/ 10 w 12"/>
                  <a:gd name="T71" fmla="*/ 1 h 2"/>
                  <a:gd name="T72" fmla="*/ 11 w 12"/>
                  <a:gd name="T73" fmla="*/ 1 h 2"/>
                  <a:gd name="T74" fmla="*/ 12 w 12"/>
                  <a:gd name="T75" fmla="*/ 1 h 2"/>
                  <a:gd name="T76" fmla="*/ 5 w 12"/>
                  <a:gd name="T77" fmla="*/ 1 h 2"/>
                  <a:gd name="T78" fmla="*/ 9 w 12"/>
                  <a:gd name="T7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69" name="Freeform 635">
                <a:extLst>
                  <a:ext uri="{FF2B5EF4-FFF2-40B4-BE49-F238E27FC236}">
                    <a16:creationId xmlns:a16="http://schemas.microsoft.com/office/drawing/2014/main" id="{7EAA7B10-DF9B-4F71-9CB2-418AED5A0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7" y="1968"/>
                <a:ext cx="37" cy="5"/>
              </a:xfrm>
              <a:custGeom>
                <a:avLst/>
                <a:gdLst>
                  <a:gd name="T0" fmla="*/ 19 w 22"/>
                  <a:gd name="T1" fmla="*/ 1 h 3"/>
                  <a:gd name="T2" fmla="*/ 19 w 22"/>
                  <a:gd name="T3" fmla="*/ 1 h 3"/>
                  <a:gd name="T4" fmla="*/ 17 w 22"/>
                  <a:gd name="T5" fmla="*/ 2 h 3"/>
                  <a:gd name="T6" fmla="*/ 18 w 22"/>
                  <a:gd name="T7" fmla="*/ 0 h 3"/>
                  <a:gd name="T8" fmla="*/ 17 w 22"/>
                  <a:gd name="T9" fmla="*/ 1 h 3"/>
                  <a:gd name="T10" fmla="*/ 16 w 22"/>
                  <a:gd name="T11" fmla="*/ 2 h 3"/>
                  <a:gd name="T12" fmla="*/ 16 w 22"/>
                  <a:gd name="T13" fmla="*/ 1 h 3"/>
                  <a:gd name="T14" fmla="*/ 16 w 22"/>
                  <a:gd name="T15" fmla="*/ 1 h 3"/>
                  <a:gd name="T16" fmla="*/ 15 w 22"/>
                  <a:gd name="T17" fmla="*/ 1 h 3"/>
                  <a:gd name="T18" fmla="*/ 15 w 22"/>
                  <a:gd name="T19" fmla="*/ 0 h 3"/>
                  <a:gd name="T20" fmla="*/ 13 w 22"/>
                  <a:gd name="T21" fmla="*/ 2 h 3"/>
                  <a:gd name="T22" fmla="*/ 13 w 22"/>
                  <a:gd name="T23" fmla="*/ 1 h 3"/>
                  <a:gd name="T24" fmla="*/ 11 w 22"/>
                  <a:gd name="T25" fmla="*/ 2 h 3"/>
                  <a:gd name="T26" fmla="*/ 11 w 22"/>
                  <a:gd name="T27" fmla="*/ 1 h 3"/>
                  <a:gd name="T28" fmla="*/ 10 w 22"/>
                  <a:gd name="T29" fmla="*/ 2 h 3"/>
                  <a:gd name="T30" fmla="*/ 10 w 22"/>
                  <a:gd name="T31" fmla="*/ 1 h 3"/>
                  <a:gd name="T32" fmla="*/ 10 w 22"/>
                  <a:gd name="T33" fmla="*/ 2 h 3"/>
                  <a:gd name="T34" fmla="*/ 8 w 22"/>
                  <a:gd name="T35" fmla="*/ 2 h 3"/>
                  <a:gd name="T36" fmla="*/ 7 w 22"/>
                  <a:gd name="T37" fmla="*/ 1 h 3"/>
                  <a:gd name="T38" fmla="*/ 5 w 22"/>
                  <a:gd name="T39" fmla="*/ 2 h 3"/>
                  <a:gd name="T40" fmla="*/ 4 w 22"/>
                  <a:gd name="T41" fmla="*/ 2 h 3"/>
                  <a:gd name="T42" fmla="*/ 4 w 22"/>
                  <a:gd name="T43" fmla="*/ 1 h 3"/>
                  <a:gd name="T44" fmla="*/ 4 w 22"/>
                  <a:gd name="T45" fmla="*/ 2 h 3"/>
                  <a:gd name="T46" fmla="*/ 2 w 22"/>
                  <a:gd name="T47" fmla="*/ 3 h 3"/>
                  <a:gd name="T48" fmla="*/ 2 w 22"/>
                  <a:gd name="T49" fmla="*/ 3 h 3"/>
                  <a:gd name="T50" fmla="*/ 2 w 22"/>
                  <a:gd name="T51" fmla="*/ 2 h 3"/>
                  <a:gd name="T52" fmla="*/ 1 w 22"/>
                  <a:gd name="T53" fmla="*/ 3 h 3"/>
                  <a:gd name="T54" fmla="*/ 1 w 22"/>
                  <a:gd name="T55" fmla="*/ 3 h 3"/>
                  <a:gd name="T56" fmla="*/ 1 w 22"/>
                  <a:gd name="T57" fmla="*/ 2 h 3"/>
                  <a:gd name="T58" fmla="*/ 1 w 22"/>
                  <a:gd name="T59" fmla="*/ 2 h 3"/>
                  <a:gd name="T60" fmla="*/ 1 w 22"/>
                  <a:gd name="T61" fmla="*/ 1 h 3"/>
                  <a:gd name="T62" fmla="*/ 1 w 22"/>
                  <a:gd name="T63" fmla="*/ 2 h 3"/>
                  <a:gd name="T64" fmla="*/ 2 w 22"/>
                  <a:gd name="T65" fmla="*/ 3 h 3"/>
                  <a:gd name="T66" fmla="*/ 4 w 22"/>
                  <a:gd name="T67" fmla="*/ 2 h 3"/>
                  <a:gd name="T68" fmla="*/ 4 w 22"/>
                  <a:gd name="T69" fmla="*/ 2 h 3"/>
                  <a:gd name="T70" fmla="*/ 6 w 22"/>
                  <a:gd name="T71" fmla="*/ 2 h 3"/>
                  <a:gd name="T72" fmla="*/ 7 w 22"/>
                  <a:gd name="T73" fmla="*/ 1 h 3"/>
                  <a:gd name="T74" fmla="*/ 7 w 22"/>
                  <a:gd name="T75" fmla="*/ 2 h 3"/>
                  <a:gd name="T76" fmla="*/ 7 w 22"/>
                  <a:gd name="T77" fmla="*/ 3 h 3"/>
                  <a:gd name="T78" fmla="*/ 8 w 22"/>
                  <a:gd name="T79" fmla="*/ 2 h 3"/>
                  <a:gd name="T80" fmla="*/ 10 w 22"/>
                  <a:gd name="T81" fmla="*/ 2 h 3"/>
                  <a:gd name="T82" fmla="*/ 11 w 22"/>
                  <a:gd name="T83" fmla="*/ 2 h 3"/>
                  <a:gd name="T84" fmla="*/ 11 w 22"/>
                  <a:gd name="T85" fmla="*/ 2 h 3"/>
                  <a:gd name="T86" fmla="*/ 12 w 22"/>
                  <a:gd name="T87" fmla="*/ 1 h 3"/>
                  <a:gd name="T88" fmla="*/ 13 w 22"/>
                  <a:gd name="T89" fmla="*/ 2 h 3"/>
                  <a:gd name="T90" fmla="*/ 15 w 22"/>
                  <a:gd name="T91" fmla="*/ 1 h 3"/>
                  <a:gd name="T92" fmla="*/ 16 w 22"/>
                  <a:gd name="T93" fmla="*/ 2 h 3"/>
                  <a:gd name="T94" fmla="*/ 16 w 22"/>
                  <a:gd name="T95" fmla="*/ 2 h 3"/>
                  <a:gd name="T96" fmla="*/ 17 w 22"/>
                  <a:gd name="T97" fmla="*/ 2 h 3"/>
                  <a:gd name="T98" fmla="*/ 19 w 22"/>
                  <a:gd name="T99" fmla="*/ 1 h 3"/>
                  <a:gd name="T100" fmla="*/ 19 w 22"/>
                  <a:gd name="T101" fmla="*/ 1 h 3"/>
                  <a:gd name="T102" fmla="*/ 2 w 22"/>
                  <a:gd name="T103" fmla="*/ 2 h 3"/>
                  <a:gd name="T104" fmla="*/ 2 w 22"/>
                  <a:gd name="T105" fmla="*/ 3 h 3"/>
                  <a:gd name="T106" fmla="*/ 4 w 22"/>
                  <a:gd name="T107" fmla="*/ 1 h 3"/>
                  <a:gd name="T108" fmla="*/ 4 w 22"/>
                  <a:gd name="T109" fmla="*/ 1 h 3"/>
                  <a:gd name="T110" fmla="*/ 7 w 22"/>
                  <a:gd name="T111" fmla="*/ 2 h 3"/>
                  <a:gd name="T112" fmla="*/ 7 w 22"/>
                  <a:gd name="T113" fmla="*/ 2 h 3"/>
                  <a:gd name="T114" fmla="*/ 10 w 22"/>
                  <a:gd name="T115" fmla="*/ 2 h 3"/>
                  <a:gd name="T116" fmla="*/ 10 w 22"/>
                  <a:gd name="T117" fmla="*/ 2 h 3"/>
                  <a:gd name="T118" fmla="*/ 16 w 22"/>
                  <a:gd name="T1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" h="3">
                    <a:moveTo>
                      <a:pt x="22" y="1"/>
                    </a:moveTo>
                    <a:cubicBezTo>
                      <a:pt x="21" y="1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2"/>
                      <a:pt x="15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21" y="1"/>
                      <a:pt x="22" y="1"/>
                    </a:cubicBezTo>
                    <a:close/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2"/>
                    </a:lnTo>
                    <a:close/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lnTo>
                      <a:pt x="4" y="1"/>
                    </a:lnTo>
                    <a:close/>
                    <a:moveTo>
                      <a:pt x="8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8" y="2"/>
                    </a:lnTo>
                    <a:close/>
                    <a:moveTo>
                      <a:pt x="10" y="2"/>
                    </a:moveTo>
                    <a:cubicBezTo>
                      <a:pt x="10" y="1"/>
                      <a:pt x="10" y="1"/>
                      <a:pt x="10" y="1"/>
                    </a:cubicBezTo>
                    <a:lnTo>
                      <a:pt x="10" y="2"/>
                    </a:lnTo>
                    <a:close/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0" name="Freeform 636">
                <a:extLst>
                  <a:ext uri="{FF2B5EF4-FFF2-40B4-BE49-F238E27FC236}">
                    <a16:creationId xmlns:a16="http://schemas.microsoft.com/office/drawing/2014/main" id="{C12DD490-57D3-4925-A183-9A717CDF54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5" y="1974"/>
                <a:ext cx="28" cy="4"/>
              </a:xfrm>
              <a:custGeom>
                <a:avLst/>
                <a:gdLst>
                  <a:gd name="T0" fmla="*/ 15 w 16"/>
                  <a:gd name="T1" fmla="*/ 1 h 2"/>
                  <a:gd name="T2" fmla="*/ 13 w 16"/>
                  <a:gd name="T3" fmla="*/ 1 h 2"/>
                  <a:gd name="T4" fmla="*/ 13 w 16"/>
                  <a:gd name="T5" fmla="*/ 0 h 2"/>
                  <a:gd name="T6" fmla="*/ 11 w 16"/>
                  <a:gd name="T7" fmla="*/ 0 h 2"/>
                  <a:gd name="T8" fmla="*/ 10 w 16"/>
                  <a:gd name="T9" fmla="*/ 1 h 2"/>
                  <a:gd name="T10" fmla="*/ 10 w 16"/>
                  <a:gd name="T11" fmla="*/ 0 h 2"/>
                  <a:gd name="T12" fmla="*/ 8 w 16"/>
                  <a:gd name="T13" fmla="*/ 1 h 2"/>
                  <a:gd name="T14" fmla="*/ 7 w 16"/>
                  <a:gd name="T15" fmla="*/ 0 h 2"/>
                  <a:gd name="T16" fmla="*/ 6 w 16"/>
                  <a:gd name="T17" fmla="*/ 0 h 2"/>
                  <a:gd name="T18" fmla="*/ 4 w 16"/>
                  <a:gd name="T19" fmla="*/ 2 h 2"/>
                  <a:gd name="T20" fmla="*/ 4 w 16"/>
                  <a:gd name="T21" fmla="*/ 2 h 2"/>
                  <a:gd name="T22" fmla="*/ 3 w 16"/>
                  <a:gd name="T23" fmla="*/ 1 h 2"/>
                  <a:gd name="T24" fmla="*/ 1 w 16"/>
                  <a:gd name="T25" fmla="*/ 2 h 2"/>
                  <a:gd name="T26" fmla="*/ 1 w 16"/>
                  <a:gd name="T27" fmla="*/ 1 h 2"/>
                  <a:gd name="T28" fmla="*/ 1 w 16"/>
                  <a:gd name="T29" fmla="*/ 2 h 2"/>
                  <a:gd name="T30" fmla="*/ 0 w 16"/>
                  <a:gd name="T31" fmla="*/ 2 h 2"/>
                  <a:gd name="T32" fmla="*/ 1 w 16"/>
                  <a:gd name="T33" fmla="*/ 2 h 2"/>
                  <a:gd name="T34" fmla="*/ 1 w 16"/>
                  <a:gd name="T35" fmla="*/ 2 h 2"/>
                  <a:gd name="T36" fmla="*/ 3 w 16"/>
                  <a:gd name="T37" fmla="*/ 1 h 2"/>
                  <a:gd name="T38" fmla="*/ 4 w 16"/>
                  <a:gd name="T39" fmla="*/ 2 h 2"/>
                  <a:gd name="T40" fmla="*/ 5 w 16"/>
                  <a:gd name="T41" fmla="*/ 1 h 2"/>
                  <a:gd name="T42" fmla="*/ 6 w 16"/>
                  <a:gd name="T43" fmla="*/ 2 h 2"/>
                  <a:gd name="T44" fmla="*/ 8 w 16"/>
                  <a:gd name="T45" fmla="*/ 1 h 2"/>
                  <a:gd name="T46" fmla="*/ 8 w 16"/>
                  <a:gd name="T47" fmla="*/ 1 h 2"/>
                  <a:gd name="T48" fmla="*/ 10 w 16"/>
                  <a:gd name="T49" fmla="*/ 1 h 2"/>
                  <a:gd name="T50" fmla="*/ 11 w 16"/>
                  <a:gd name="T51" fmla="*/ 1 h 2"/>
                  <a:gd name="T52" fmla="*/ 11 w 16"/>
                  <a:gd name="T53" fmla="*/ 2 h 2"/>
                  <a:gd name="T54" fmla="*/ 13 w 16"/>
                  <a:gd name="T55" fmla="*/ 1 h 2"/>
                  <a:gd name="T56" fmla="*/ 13 w 16"/>
                  <a:gd name="T57" fmla="*/ 1 h 2"/>
                  <a:gd name="T58" fmla="*/ 15 w 16"/>
                  <a:gd name="T59" fmla="*/ 1 h 2"/>
                  <a:gd name="T60" fmla="*/ 16 w 16"/>
                  <a:gd name="T61" fmla="*/ 1 h 2"/>
                  <a:gd name="T62" fmla="*/ 1 w 16"/>
                  <a:gd name="T6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">
                    <a:moveTo>
                      <a:pt x="16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2" y="1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lose/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1" name="Freeform 637">
                <a:extLst>
                  <a:ext uri="{FF2B5EF4-FFF2-40B4-BE49-F238E27FC236}">
                    <a16:creationId xmlns:a16="http://schemas.microsoft.com/office/drawing/2014/main" id="{B17989E3-378A-407B-B921-F299C266A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9" y="1981"/>
                <a:ext cx="25" cy="4"/>
              </a:xfrm>
              <a:custGeom>
                <a:avLst/>
                <a:gdLst>
                  <a:gd name="T0" fmla="*/ 14 w 15"/>
                  <a:gd name="T1" fmla="*/ 0 h 2"/>
                  <a:gd name="T2" fmla="*/ 14 w 15"/>
                  <a:gd name="T3" fmla="*/ 1 h 2"/>
                  <a:gd name="T4" fmla="*/ 14 w 15"/>
                  <a:gd name="T5" fmla="*/ 0 h 2"/>
                  <a:gd name="T6" fmla="*/ 13 w 15"/>
                  <a:gd name="T7" fmla="*/ 0 h 2"/>
                  <a:gd name="T8" fmla="*/ 12 w 15"/>
                  <a:gd name="T9" fmla="*/ 0 h 2"/>
                  <a:gd name="T10" fmla="*/ 12 w 15"/>
                  <a:gd name="T11" fmla="*/ 0 h 2"/>
                  <a:gd name="T12" fmla="*/ 11 w 15"/>
                  <a:gd name="T13" fmla="*/ 0 h 2"/>
                  <a:gd name="T14" fmla="*/ 10 w 15"/>
                  <a:gd name="T15" fmla="*/ 1 h 2"/>
                  <a:gd name="T16" fmla="*/ 9 w 15"/>
                  <a:gd name="T17" fmla="*/ 0 h 2"/>
                  <a:gd name="T18" fmla="*/ 9 w 15"/>
                  <a:gd name="T19" fmla="*/ 0 h 2"/>
                  <a:gd name="T20" fmla="*/ 7 w 15"/>
                  <a:gd name="T21" fmla="*/ 1 h 2"/>
                  <a:gd name="T22" fmla="*/ 5 w 15"/>
                  <a:gd name="T23" fmla="*/ 1 h 2"/>
                  <a:gd name="T24" fmla="*/ 5 w 15"/>
                  <a:gd name="T25" fmla="*/ 1 h 2"/>
                  <a:gd name="T26" fmla="*/ 3 w 15"/>
                  <a:gd name="T27" fmla="*/ 1 h 2"/>
                  <a:gd name="T28" fmla="*/ 1 w 15"/>
                  <a:gd name="T29" fmla="*/ 2 h 2"/>
                  <a:gd name="T30" fmla="*/ 1 w 15"/>
                  <a:gd name="T31" fmla="*/ 1 h 2"/>
                  <a:gd name="T32" fmla="*/ 1 w 15"/>
                  <a:gd name="T33" fmla="*/ 1 h 2"/>
                  <a:gd name="T34" fmla="*/ 1 w 15"/>
                  <a:gd name="T35" fmla="*/ 2 h 2"/>
                  <a:gd name="T36" fmla="*/ 0 w 15"/>
                  <a:gd name="T37" fmla="*/ 1 h 2"/>
                  <a:gd name="T38" fmla="*/ 1 w 15"/>
                  <a:gd name="T39" fmla="*/ 0 h 2"/>
                  <a:gd name="T40" fmla="*/ 2 w 15"/>
                  <a:gd name="T41" fmla="*/ 0 h 2"/>
                  <a:gd name="T42" fmla="*/ 0 w 15"/>
                  <a:gd name="T43" fmla="*/ 1 h 2"/>
                  <a:gd name="T44" fmla="*/ 1 w 15"/>
                  <a:gd name="T45" fmla="*/ 2 h 2"/>
                  <a:gd name="T46" fmla="*/ 2 w 15"/>
                  <a:gd name="T47" fmla="*/ 2 h 2"/>
                  <a:gd name="T48" fmla="*/ 4 w 15"/>
                  <a:gd name="T49" fmla="*/ 1 h 2"/>
                  <a:gd name="T50" fmla="*/ 5 w 15"/>
                  <a:gd name="T51" fmla="*/ 2 h 2"/>
                  <a:gd name="T52" fmla="*/ 6 w 15"/>
                  <a:gd name="T53" fmla="*/ 1 h 2"/>
                  <a:gd name="T54" fmla="*/ 6 w 15"/>
                  <a:gd name="T55" fmla="*/ 1 h 2"/>
                  <a:gd name="T56" fmla="*/ 7 w 15"/>
                  <a:gd name="T57" fmla="*/ 1 h 2"/>
                  <a:gd name="T58" fmla="*/ 9 w 15"/>
                  <a:gd name="T59" fmla="*/ 1 h 2"/>
                  <a:gd name="T60" fmla="*/ 11 w 15"/>
                  <a:gd name="T61" fmla="*/ 0 h 2"/>
                  <a:gd name="T62" fmla="*/ 12 w 15"/>
                  <a:gd name="T63" fmla="*/ 1 h 2"/>
                  <a:gd name="T64" fmla="*/ 13 w 15"/>
                  <a:gd name="T65" fmla="*/ 0 h 2"/>
                  <a:gd name="T66" fmla="*/ 13 w 15"/>
                  <a:gd name="T67" fmla="*/ 1 h 2"/>
                  <a:gd name="T68" fmla="*/ 14 w 15"/>
                  <a:gd name="T69" fmla="*/ 1 h 2"/>
                  <a:gd name="T70" fmla="*/ 1 w 15"/>
                  <a:gd name="T71" fmla="*/ 1 h 2"/>
                  <a:gd name="T72" fmla="*/ 2 w 15"/>
                  <a:gd name="T73" fmla="*/ 1 h 2"/>
                  <a:gd name="T74" fmla="*/ 1 w 15"/>
                  <a:gd name="T7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2">
                    <a:moveTo>
                      <a:pt x="15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2" name="Freeform 638">
                <a:extLst>
                  <a:ext uri="{FF2B5EF4-FFF2-40B4-BE49-F238E27FC236}">
                    <a16:creationId xmlns:a16="http://schemas.microsoft.com/office/drawing/2014/main" id="{347AA9A8-E851-4BCF-A845-6318C1D36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1" y="1945"/>
                <a:ext cx="17" cy="19"/>
              </a:xfrm>
              <a:custGeom>
                <a:avLst/>
                <a:gdLst>
                  <a:gd name="T0" fmla="*/ 10 w 10"/>
                  <a:gd name="T1" fmla="*/ 2 h 11"/>
                  <a:gd name="T2" fmla="*/ 8 w 10"/>
                  <a:gd name="T3" fmla="*/ 3 h 11"/>
                  <a:gd name="T4" fmla="*/ 7 w 10"/>
                  <a:gd name="T5" fmla="*/ 3 h 11"/>
                  <a:gd name="T6" fmla="*/ 6 w 10"/>
                  <a:gd name="T7" fmla="*/ 3 h 11"/>
                  <a:gd name="T8" fmla="*/ 6 w 10"/>
                  <a:gd name="T9" fmla="*/ 0 h 11"/>
                  <a:gd name="T10" fmla="*/ 5 w 10"/>
                  <a:gd name="T11" fmla="*/ 0 h 11"/>
                  <a:gd name="T12" fmla="*/ 4 w 10"/>
                  <a:gd name="T13" fmla="*/ 3 h 11"/>
                  <a:gd name="T14" fmla="*/ 1 w 10"/>
                  <a:gd name="T15" fmla="*/ 3 h 11"/>
                  <a:gd name="T16" fmla="*/ 0 w 10"/>
                  <a:gd name="T17" fmla="*/ 3 h 11"/>
                  <a:gd name="T18" fmla="*/ 3 w 10"/>
                  <a:gd name="T19" fmla="*/ 5 h 11"/>
                  <a:gd name="T20" fmla="*/ 3 w 10"/>
                  <a:gd name="T21" fmla="*/ 5 h 11"/>
                  <a:gd name="T22" fmla="*/ 2 w 10"/>
                  <a:gd name="T23" fmla="*/ 10 h 11"/>
                  <a:gd name="T24" fmla="*/ 2 w 10"/>
                  <a:gd name="T25" fmla="*/ 10 h 11"/>
                  <a:gd name="T26" fmla="*/ 1 w 10"/>
                  <a:gd name="T27" fmla="*/ 10 h 11"/>
                  <a:gd name="T28" fmla="*/ 1 w 10"/>
                  <a:gd name="T29" fmla="*/ 11 h 11"/>
                  <a:gd name="T30" fmla="*/ 1 w 10"/>
                  <a:gd name="T31" fmla="*/ 11 h 11"/>
                  <a:gd name="T32" fmla="*/ 2 w 10"/>
                  <a:gd name="T33" fmla="*/ 11 h 11"/>
                  <a:gd name="T34" fmla="*/ 2 w 10"/>
                  <a:gd name="T35" fmla="*/ 11 h 11"/>
                  <a:gd name="T36" fmla="*/ 5 w 10"/>
                  <a:gd name="T37" fmla="*/ 7 h 11"/>
                  <a:gd name="T38" fmla="*/ 8 w 10"/>
                  <a:gd name="T39" fmla="*/ 11 h 11"/>
                  <a:gd name="T40" fmla="*/ 9 w 10"/>
                  <a:gd name="T41" fmla="*/ 10 h 11"/>
                  <a:gd name="T42" fmla="*/ 7 w 10"/>
                  <a:gd name="T43" fmla="*/ 5 h 11"/>
                  <a:gd name="T44" fmla="*/ 7 w 10"/>
                  <a:gd name="T45" fmla="*/ 5 h 11"/>
                  <a:gd name="T46" fmla="*/ 10 w 10"/>
                  <a:gd name="T47" fmla="*/ 3 h 11"/>
                  <a:gd name="T48" fmla="*/ 10 w 10"/>
                  <a:gd name="T49" fmla="*/ 2 h 11"/>
                  <a:gd name="T50" fmla="*/ 5 w 10"/>
                  <a:gd name="T51" fmla="*/ 1 h 11"/>
                  <a:gd name="T52" fmla="*/ 6 w 10"/>
                  <a:gd name="T53" fmla="*/ 3 h 11"/>
                  <a:gd name="T54" fmla="*/ 5 w 10"/>
                  <a:gd name="T55" fmla="*/ 3 h 11"/>
                  <a:gd name="T56" fmla="*/ 5 w 10"/>
                  <a:gd name="T57" fmla="*/ 1 h 11"/>
                  <a:gd name="T58" fmla="*/ 6 w 10"/>
                  <a:gd name="T59" fmla="*/ 3 h 11"/>
                  <a:gd name="T60" fmla="*/ 7 w 10"/>
                  <a:gd name="T61" fmla="*/ 5 h 11"/>
                  <a:gd name="T62" fmla="*/ 5 w 10"/>
                  <a:gd name="T63" fmla="*/ 7 h 11"/>
                  <a:gd name="T64" fmla="*/ 5 w 10"/>
                  <a:gd name="T65" fmla="*/ 6 h 11"/>
                  <a:gd name="T66" fmla="*/ 4 w 10"/>
                  <a:gd name="T67" fmla="*/ 5 h 11"/>
                  <a:gd name="T68" fmla="*/ 5 w 10"/>
                  <a:gd name="T69" fmla="*/ 3 h 11"/>
                  <a:gd name="T70" fmla="*/ 6 w 10"/>
                  <a:gd name="T71" fmla="*/ 3 h 11"/>
                  <a:gd name="T72" fmla="*/ 2 w 10"/>
                  <a:gd name="T73" fmla="*/ 4 h 11"/>
                  <a:gd name="T74" fmla="*/ 1 w 10"/>
                  <a:gd name="T75" fmla="*/ 3 h 11"/>
                  <a:gd name="T76" fmla="*/ 4 w 10"/>
                  <a:gd name="T77" fmla="*/ 3 h 11"/>
                  <a:gd name="T78" fmla="*/ 3 w 10"/>
                  <a:gd name="T79" fmla="*/ 5 h 11"/>
                  <a:gd name="T80" fmla="*/ 2 w 10"/>
                  <a:gd name="T81" fmla="*/ 4 h 11"/>
                  <a:gd name="T82" fmla="*/ 5 w 10"/>
                  <a:gd name="T83" fmla="*/ 7 h 11"/>
                  <a:gd name="T84" fmla="*/ 2 w 10"/>
                  <a:gd name="T85" fmla="*/ 10 h 11"/>
                  <a:gd name="T86" fmla="*/ 4 w 10"/>
                  <a:gd name="T87" fmla="*/ 6 h 11"/>
                  <a:gd name="T88" fmla="*/ 5 w 10"/>
                  <a:gd name="T89" fmla="*/ 7 h 11"/>
                  <a:gd name="T90" fmla="*/ 5 w 10"/>
                  <a:gd name="T91" fmla="*/ 7 h 11"/>
                  <a:gd name="T92" fmla="*/ 8 w 10"/>
                  <a:gd name="T93" fmla="*/ 10 h 11"/>
                  <a:gd name="T94" fmla="*/ 5 w 10"/>
                  <a:gd name="T95" fmla="*/ 7 h 11"/>
                  <a:gd name="T96" fmla="*/ 7 w 10"/>
                  <a:gd name="T97" fmla="*/ 6 h 11"/>
                  <a:gd name="T98" fmla="*/ 8 w 10"/>
                  <a:gd name="T99" fmla="*/ 10 h 11"/>
                  <a:gd name="T100" fmla="*/ 9 w 10"/>
                  <a:gd name="T101" fmla="*/ 3 h 11"/>
                  <a:gd name="T102" fmla="*/ 8 w 10"/>
                  <a:gd name="T103" fmla="*/ 4 h 11"/>
                  <a:gd name="T104" fmla="*/ 7 w 10"/>
                  <a:gd name="T105" fmla="*/ 5 h 11"/>
                  <a:gd name="T106" fmla="*/ 6 w 10"/>
                  <a:gd name="T107" fmla="*/ 3 h 11"/>
                  <a:gd name="T108" fmla="*/ 9 w 10"/>
                  <a:gd name="T109" fmla="*/ 3 h 11"/>
                  <a:gd name="T110" fmla="*/ 9 w 10"/>
                  <a:gd name="T11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" h="11">
                    <a:moveTo>
                      <a:pt x="10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8"/>
                      <a:pt x="5" y="7"/>
                    </a:cubicBezTo>
                    <a:cubicBezTo>
                      <a:pt x="6" y="8"/>
                      <a:pt x="7" y="9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9"/>
                      <a:pt x="8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4"/>
                      <a:pt x="10" y="3"/>
                    </a:cubicBezTo>
                    <a:lnTo>
                      <a:pt x="10" y="2"/>
                    </a:lnTo>
                    <a:close/>
                    <a:moveTo>
                      <a:pt x="5" y="1"/>
                    </a:move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  <a:moveTo>
                      <a:pt x="6" y="3"/>
                    </a:moveTo>
                    <a:cubicBezTo>
                      <a:pt x="6" y="4"/>
                      <a:pt x="6" y="4"/>
                      <a:pt x="7" y="5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  <a:moveTo>
                      <a:pt x="2" y="4"/>
                    </a:moveTo>
                    <a:cubicBezTo>
                      <a:pt x="2" y="4"/>
                      <a:pt x="2" y="4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lnTo>
                      <a:pt x="2" y="4"/>
                    </a:lnTo>
                    <a:close/>
                    <a:moveTo>
                      <a:pt x="5" y="7"/>
                    </a:moveTo>
                    <a:cubicBezTo>
                      <a:pt x="4" y="8"/>
                      <a:pt x="3" y="9"/>
                      <a:pt x="2" y="10"/>
                    </a:cubicBezTo>
                    <a:cubicBezTo>
                      <a:pt x="2" y="9"/>
                      <a:pt x="3" y="7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  <a:moveTo>
                      <a:pt x="8" y="10"/>
                    </a:moveTo>
                    <a:cubicBezTo>
                      <a:pt x="7" y="9"/>
                      <a:pt x="6" y="8"/>
                      <a:pt x="5" y="7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7"/>
                      <a:pt x="8" y="8"/>
                      <a:pt x="8" y="10"/>
                    </a:cubicBezTo>
                    <a:close/>
                    <a:moveTo>
                      <a:pt x="9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C3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3" name="Freeform 639">
                <a:extLst>
                  <a:ext uri="{FF2B5EF4-FFF2-40B4-BE49-F238E27FC236}">
                    <a16:creationId xmlns:a16="http://schemas.microsoft.com/office/drawing/2014/main" id="{EC98D558-A3C2-4E94-9DA2-34D7299B5C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6" y="1944"/>
                <a:ext cx="26" cy="24"/>
              </a:xfrm>
              <a:custGeom>
                <a:avLst/>
                <a:gdLst>
                  <a:gd name="T0" fmla="*/ 15 w 15"/>
                  <a:gd name="T1" fmla="*/ 6 h 14"/>
                  <a:gd name="T2" fmla="*/ 12 w 15"/>
                  <a:gd name="T3" fmla="*/ 2 h 14"/>
                  <a:gd name="T4" fmla="*/ 8 w 15"/>
                  <a:gd name="T5" fmla="*/ 0 h 14"/>
                  <a:gd name="T6" fmla="*/ 2 w 15"/>
                  <a:gd name="T7" fmla="*/ 4 h 14"/>
                  <a:gd name="T8" fmla="*/ 1 w 15"/>
                  <a:gd name="T9" fmla="*/ 8 h 14"/>
                  <a:gd name="T10" fmla="*/ 3 w 15"/>
                  <a:gd name="T11" fmla="*/ 12 h 14"/>
                  <a:gd name="T12" fmla="*/ 8 w 15"/>
                  <a:gd name="T13" fmla="*/ 14 h 14"/>
                  <a:gd name="T14" fmla="*/ 12 w 15"/>
                  <a:gd name="T15" fmla="*/ 13 h 14"/>
                  <a:gd name="T16" fmla="*/ 12 w 15"/>
                  <a:gd name="T17" fmla="*/ 13 h 14"/>
                  <a:gd name="T18" fmla="*/ 14 w 15"/>
                  <a:gd name="T19" fmla="*/ 10 h 14"/>
                  <a:gd name="T20" fmla="*/ 15 w 15"/>
                  <a:gd name="T21" fmla="*/ 6 h 14"/>
                  <a:gd name="T22" fmla="*/ 14 w 15"/>
                  <a:gd name="T23" fmla="*/ 9 h 14"/>
                  <a:gd name="T24" fmla="*/ 13 w 15"/>
                  <a:gd name="T25" fmla="*/ 12 h 14"/>
                  <a:gd name="T26" fmla="*/ 4 w 15"/>
                  <a:gd name="T27" fmla="*/ 13 h 14"/>
                  <a:gd name="T28" fmla="*/ 2 w 15"/>
                  <a:gd name="T29" fmla="*/ 6 h 14"/>
                  <a:gd name="T30" fmla="*/ 7 w 15"/>
                  <a:gd name="T31" fmla="*/ 1 h 14"/>
                  <a:gd name="T32" fmla="*/ 11 w 15"/>
                  <a:gd name="T33" fmla="*/ 1 h 14"/>
                  <a:gd name="T34" fmla="*/ 14 w 15"/>
                  <a:gd name="T35" fmla="*/ 4 h 14"/>
                  <a:gd name="T36" fmla="*/ 14 w 15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15" y="6"/>
                    </a:moveTo>
                    <a:cubicBezTo>
                      <a:pt x="15" y="4"/>
                      <a:pt x="14" y="3"/>
                      <a:pt x="12" y="2"/>
                    </a:cubicBezTo>
                    <a:cubicBezTo>
                      <a:pt x="11" y="1"/>
                      <a:pt x="10" y="0"/>
                      <a:pt x="8" y="0"/>
                    </a:cubicBezTo>
                    <a:cubicBezTo>
                      <a:pt x="6" y="0"/>
                      <a:pt x="3" y="2"/>
                      <a:pt x="2" y="4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4" y="11"/>
                      <a:pt x="14" y="10"/>
                    </a:cubicBezTo>
                    <a:cubicBezTo>
                      <a:pt x="15" y="9"/>
                      <a:pt x="15" y="7"/>
                      <a:pt x="15" y="6"/>
                    </a:cubicBezTo>
                    <a:close/>
                    <a:moveTo>
                      <a:pt x="14" y="9"/>
                    </a:moveTo>
                    <a:cubicBezTo>
                      <a:pt x="14" y="10"/>
                      <a:pt x="14" y="11"/>
                      <a:pt x="13" y="12"/>
                    </a:cubicBezTo>
                    <a:cubicBezTo>
                      <a:pt x="10" y="13"/>
                      <a:pt x="7" y="14"/>
                      <a:pt x="4" y="13"/>
                    </a:cubicBezTo>
                    <a:cubicBezTo>
                      <a:pt x="2" y="11"/>
                      <a:pt x="0" y="8"/>
                      <a:pt x="2" y="6"/>
                    </a:cubicBezTo>
                    <a:cubicBezTo>
                      <a:pt x="3" y="3"/>
                      <a:pt x="5" y="2"/>
                      <a:pt x="7" y="1"/>
                    </a:cubicBezTo>
                    <a:cubicBezTo>
                      <a:pt x="8" y="0"/>
                      <a:pt x="10" y="0"/>
                      <a:pt x="11" y="1"/>
                    </a:cubicBezTo>
                    <a:cubicBezTo>
                      <a:pt x="12" y="2"/>
                      <a:pt x="13" y="3"/>
                      <a:pt x="14" y="4"/>
                    </a:cubicBezTo>
                    <a:cubicBezTo>
                      <a:pt x="15" y="6"/>
                      <a:pt x="15" y="7"/>
                      <a:pt x="14" y="9"/>
                    </a:cubicBezTo>
                    <a:close/>
                  </a:path>
                </a:pathLst>
              </a:custGeom>
              <a:solidFill>
                <a:srgbClr val="C3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4" name="Freeform 640">
                <a:extLst>
                  <a:ext uri="{FF2B5EF4-FFF2-40B4-BE49-F238E27FC236}">
                    <a16:creationId xmlns:a16="http://schemas.microsoft.com/office/drawing/2014/main" id="{DB22657E-2BA5-4F7C-ADC4-7A5FB07FF9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7" y="2079"/>
                <a:ext cx="9" cy="3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5 w 5"/>
                  <a:gd name="T5" fmla="*/ 1 h 2"/>
                  <a:gd name="T6" fmla="*/ 4 w 5"/>
                  <a:gd name="T7" fmla="*/ 1 h 2"/>
                  <a:gd name="T8" fmla="*/ 4 w 5"/>
                  <a:gd name="T9" fmla="*/ 0 h 2"/>
                  <a:gd name="T10" fmla="*/ 4 w 5"/>
                  <a:gd name="T11" fmla="*/ 0 h 2"/>
                  <a:gd name="T12" fmla="*/ 4 w 5"/>
                  <a:gd name="T13" fmla="*/ 1 h 2"/>
                  <a:gd name="T14" fmla="*/ 4 w 5"/>
                  <a:gd name="T15" fmla="*/ 1 h 2"/>
                  <a:gd name="T16" fmla="*/ 3 w 5"/>
                  <a:gd name="T17" fmla="*/ 1 h 2"/>
                  <a:gd name="T18" fmla="*/ 3 w 5"/>
                  <a:gd name="T19" fmla="*/ 1 h 2"/>
                  <a:gd name="T20" fmla="*/ 4 w 5"/>
                  <a:gd name="T21" fmla="*/ 1 h 2"/>
                  <a:gd name="T22" fmla="*/ 3 w 5"/>
                  <a:gd name="T23" fmla="*/ 1 h 2"/>
                  <a:gd name="T24" fmla="*/ 3 w 5"/>
                  <a:gd name="T25" fmla="*/ 1 h 2"/>
                  <a:gd name="T26" fmla="*/ 3 w 5"/>
                  <a:gd name="T27" fmla="*/ 1 h 2"/>
                  <a:gd name="T28" fmla="*/ 2 w 5"/>
                  <a:gd name="T29" fmla="*/ 1 h 2"/>
                  <a:gd name="T30" fmla="*/ 2 w 5"/>
                  <a:gd name="T31" fmla="*/ 1 h 2"/>
                  <a:gd name="T32" fmla="*/ 1 w 5"/>
                  <a:gd name="T33" fmla="*/ 2 h 2"/>
                  <a:gd name="T34" fmla="*/ 1 w 5"/>
                  <a:gd name="T35" fmla="*/ 1 h 2"/>
                  <a:gd name="T36" fmla="*/ 1 w 5"/>
                  <a:gd name="T37" fmla="*/ 1 h 2"/>
                  <a:gd name="T38" fmla="*/ 1 w 5"/>
                  <a:gd name="T39" fmla="*/ 1 h 2"/>
                  <a:gd name="T40" fmla="*/ 1 w 5"/>
                  <a:gd name="T41" fmla="*/ 1 h 2"/>
                  <a:gd name="T42" fmla="*/ 1 w 5"/>
                  <a:gd name="T43" fmla="*/ 1 h 2"/>
                  <a:gd name="T44" fmla="*/ 1 w 5"/>
                  <a:gd name="T45" fmla="*/ 1 h 2"/>
                  <a:gd name="T46" fmla="*/ 1 w 5"/>
                  <a:gd name="T47" fmla="*/ 2 h 2"/>
                  <a:gd name="T48" fmla="*/ 1 w 5"/>
                  <a:gd name="T49" fmla="*/ 1 h 2"/>
                  <a:gd name="T50" fmla="*/ 1 w 5"/>
                  <a:gd name="T51" fmla="*/ 1 h 2"/>
                  <a:gd name="T52" fmla="*/ 1 w 5"/>
                  <a:gd name="T53" fmla="*/ 1 h 2"/>
                  <a:gd name="T54" fmla="*/ 1 w 5"/>
                  <a:gd name="T55" fmla="*/ 1 h 2"/>
                  <a:gd name="T56" fmla="*/ 1 w 5"/>
                  <a:gd name="T57" fmla="*/ 1 h 2"/>
                  <a:gd name="T58" fmla="*/ 0 w 5"/>
                  <a:gd name="T59" fmla="*/ 2 h 2"/>
                  <a:gd name="T60" fmla="*/ 0 w 5"/>
                  <a:gd name="T61" fmla="*/ 1 h 2"/>
                  <a:gd name="T62" fmla="*/ 0 w 5"/>
                  <a:gd name="T63" fmla="*/ 0 h 2"/>
                  <a:gd name="T64" fmla="*/ 0 w 5"/>
                  <a:gd name="T65" fmla="*/ 1 h 2"/>
                  <a:gd name="T66" fmla="*/ 0 w 5"/>
                  <a:gd name="T67" fmla="*/ 1 h 2"/>
                  <a:gd name="T68" fmla="*/ 0 w 5"/>
                  <a:gd name="T69" fmla="*/ 0 h 2"/>
                  <a:gd name="T70" fmla="*/ 0 w 5"/>
                  <a:gd name="T71" fmla="*/ 0 h 2"/>
                  <a:gd name="T72" fmla="*/ 0 w 5"/>
                  <a:gd name="T73" fmla="*/ 1 h 2"/>
                  <a:gd name="T74" fmla="*/ 0 w 5"/>
                  <a:gd name="T75" fmla="*/ 2 h 2"/>
                  <a:gd name="T76" fmla="*/ 1 w 5"/>
                  <a:gd name="T77" fmla="*/ 1 h 2"/>
                  <a:gd name="T78" fmla="*/ 1 w 5"/>
                  <a:gd name="T79" fmla="*/ 2 h 2"/>
                  <a:gd name="T80" fmla="*/ 1 w 5"/>
                  <a:gd name="T81" fmla="*/ 1 h 2"/>
                  <a:gd name="T82" fmla="*/ 1 w 5"/>
                  <a:gd name="T83" fmla="*/ 1 h 2"/>
                  <a:gd name="T84" fmla="*/ 1 w 5"/>
                  <a:gd name="T85" fmla="*/ 2 h 2"/>
                  <a:gd name="T86" fmla="*/ 1 w 5"/>
                  <a:gd name="T87" fmla="*/ 2 h 2"/>
                  <a:gd name="T88" fmla="*/ 2 w 5"/>
                  <a:gd name="T89" fmla="*/ 1 h 2"/>
                  <a:gd name="T90" fmla="*/ 2 w 5"/>
                  <a:gd name="T91" fmla="*/ 1 h 2"/>
                  <a:gd name="T92" fmla="*/ 3 w 5"/>
                  <a:gd name="T93" fmla="*/ 1 h 2"/>
                  <a:gd name="T94" fmla="*/ 3 w 5"/>
                  <a:gd name="T95" fmla="*/ 1 h 2"/>
                  <a:gd name="T96" fmla="*/ 3 w 5"/>
                  <a:gd name="T97" fmla="*/ 1 h 2"/>
                  <a:gd name="T98" fmla="*/ 4 w 5"/>
                  <a:gd name="T99" fmla="*/ 1 h 2"/>
                  <a:gd name="T100" fmla="*/ 4 w 5"/>
                  <a:gd name="T101" fmla="*/ 1 h 2"/>
                  <a:gd name="T102" fmla="*/ 4 w 5"/>
                  <a:gd name="T103" fmla="*/ 1 h 2"/>
                  <a:gd name="T104" fmla="*/ 4 w 5"/>
                  <a:gd name="T105" fmla="*/ 1 h 2"/>
                  <a:gd name="T106" fmla="*/ 4 w 5"/>
                  <a:gd name="T107" fmla="*/ 1 h 2"/>
                  <a:gd name="T108" fmla="*/ 5 w 5"/>
                  <a:gd name="T109" fmla="*/ 1 h 2"/>
                  <a:gd name="T110" fmla="*/ 5 w 5"/>
                  <a:gd name="T111" fmla="*/ 1 h 2"/>
                  <a:gd name="T112" fmla="*/ 1 w 5"/>
                  <a:gd name="T113" fmla="*/ 1 h 2"/>
                  <a:gd name="T114" fmla="*/ 1 w 5"/>
                  <a:gd name="T115" fmla="*/ 1 h 2"/>
                  <a:gd name="T116" fmla="*/ 1 w 5"/>
                  <a:gd name="T117" fmla="*/ 1 h 2"/>
                  <a:gd name="T118" fmla="*/ 1 w 5"/>
                  <a:gd name="T119" fmla="*/ 1 h 2"/>
                  <a:gd name="T120" fmla="*/ 1 w 5"/>
                  <a:gd name="T1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75" name="Freeform 641">
                <a:extLst>
                  <a:ext uri="{FF2B5EF4-FFF2-40B4-BE49-F238E27FC236}">
                    <a16:creationId xmlns:a16="http://schemas.microsoft.com/office/drawing/2014/main" id="{3C66623D-FF62-47EE-8FC2-207C459384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9" y="2079"/>
                <a:ext cx="15" cy="1"/>
              </a:xfrm>
              <a:custGeom>
                <a:avLst/>
                <a:gdLst>
                  <a:gd name="T0" fmla="*/ 15 w 15"/>
                  <a:gd name="T1" fmla="*/ 1 h 1"/>
                  <a:gd name="T2" fmla="*/ 15 w 15"/>
                  <a:gd name="T3" fmla="*/ 0 h 1"/>
                  <a:gd name="T4" fmla="*/ 14 w 15"/>
                  <a:gd name="T5" fmla="*/ 1 h 1"/>
                  <a:gd name="T6" fmla="*/ 14 w 15"/>
                  <a:gd name="T7" fmla="*/ 1 h 1"/>
                  <a:gd name="T8" fmla="*/ 12 w 15"/>
                  <a:gd name="T9" fmla="*/ 1 h 1"/>
                  <a:gd name="T10" fmla="*/ 12 w 15"/>
                  <a:gd name="T11" fmla="*/ 0 h 1"/>
                  <a:gd name="T12" fmla="*/ 12 w 15"/>
                  <a:gd name="T13" fmla="*/ 1 h 1"/>
                  <a:gd name="T14" fmla="*/ 10 w 15"/>
                  <a:gd name="T15" fmla="*/ 0 h 1"/>
                  <a:gd name="T16" fmla="*/ 9 w 15"/>
                  <a:gd name="T17" fmla="*/ 1 h 1"/>
                  <a:gd name="T18" fmla="*/ 7 w 15"/>
                  <a:gd name="T19" fmla="*/ 1 h 1"/>
                  <a:gd name="T20" fmla="*/ 5 w 15"/>
                  <a:gd name="T21" fmla="*/ 1 h 1"/>
                  <a:gd name="T22" fmla="*/ 3 w 15"/>
                  <a:gd name="T23" fmla="*/ 1 h 1"/>
                  <a:gd name="T24" fmla="*/ 3 w 15"/>
                  <a:gd name="T25" fmla="*/ 1 h 1"/>
                  <a:gd name="T26" fmla="*/ 3 w 15"/>
                  <a:gd name="T27" fmla="*/ 1 h 1"/>
                  <a:gd name="T28" fmla="*/ 2 w 15"/>
                  <a:gd name="T29" fmla="*/ 1 h 1"/>
                  <a:gd name="T30" fmla="*/ 2 w 15"/>
                  <a:gd name="T31" fmla="*/ 1 h 1"/>
                  <a:gd name="T32" fmla="*/ 2 w 15"/>
                  <a:gd name="T33" fmla="*/ 1 h 1"/>
                  <a:gd name="T34" fmla="*/ 0 w 15"/>
                  <a:gd name="T35" fmla="*/ 1 h 1"/>
                  <a:gd name="T36" fmla="*/ 2 w 15"/>
                  <a:gd name="T37" fmla="*/ 1 h 1"/>
                  <a:gd name="T38" fmla="*/ 2 w 15"/>
                  <a:gd name="T39" fmla="*/ 0 h 1"/>
                  <a:gd name="T40" fmla="*/ 0 w 15"/>
                  <a:gd name="T41" fmla="*/ 1 h 1"/>
                  <a:gd name="T42" fmla="*/ 0 w 15"/>
                  <a:gd name="T43" fmla="*/ 1 h 1"/>
                  <a:gd name="T44" fmla="*/ 0 w 15"/>
                  <a:gd name="T45" fmla="*/ 1 h 1"/>
                  <a:gd name="T46" fmla="*/ 2 w 15"/>
                  <a:gd name="T47" fmla="*/ 1 h 1"/>
                  <a:gd name="T48" fmla="*/ 2 w 15"/>
                  <a:gd name="T49" fmla="*/ 1 h 1"/>
                  <a:gd name="T50" fmla="*/ 3 w 15"/>
                  <a:gd name="T51" fmla="*/ 1 h 1"/>
                  <a:gd name="T52" fmla="*/ 5 w 15"/>
                  <a:gd name="T53" fmla="*/ 1 h 1"/>
                  <a:gd name="T54" fmla="*/ 5 w 15"/>
                  <a:gd name="T55" fmla="*/ 1 h 1"/>
                  <a:gd name="T56" fmla="*/ 7 w 15"/>
                  <a:gd name="T57" fmla="*/ 1 h 1"/>
                  <a:gd name="T58" fmla="*/ 7 w 15"/>
                  <a:gd name="T59" fmla="*/ 1 h 1"/>
                  <a:gd name="T60" fmla="*/ 7 w 15"/>
                  <a:gd name="T61" fmla="*/ 1 h 1"/>
                  <a:gd name="T62" fmla="*/ 9 w 15"/>
                  <a:gd name="T63" fmla="*/ 1 h 1"/>
                  <a:gd name="T64" fmla="*/ 10 w 15"/>
                  <a:gd name="T65" fmla="*/ 0 h 1"/>
                  <a:gd name="T66" fmla="*/ 10 w 15"/>
                  <a:gd name="T67" fmla="*/ 0 h 1"/>
                  <a:gd name="T68" fmla="*/ 12 w 15"/>
                  <a:gd name="T69" fmla="*/ 1 h 1"/>
                  <a:gd name="T70" fmla="*/ 14 w 15"/>
                  <a:gd name="T71" fmla="*/ 1 h 1"/>
                  <a:gd name="T72" fmla="*/ 14 w 15"/>
                  <a:gd name="T73" fmla="*/ 1 h 1"/>
                  <a:gd name="T74" fmla="*/ 15 w 15"/>
                  <a:gd name="T75" fmla="*/ 1 h 1"/>
                  <a:gd name="T76" fmla="*/ 15 w 15"/>
                  <a:gd name="T77" fmla="*/ 1 h 1"/>
                  <a:gd name="T78" fmla="*/ 7 w 15"/>
                  <a:gd name="T79" fmla="*/ 1 h 1"/>
                  <a:gd name="T80" fmla="*/ 12 w 15"/>
                  <a:gd name="T81" fmla="*/ 0 h 1"/>
                  <a:gd name="T82" fmla="*/ 12 w 15"/>
                  <a:gd name="T8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" h="1">
                    <a:moveTo>
                      <a:pt x="15" y="1"/>
                    </a:moveTo>
                    <a:lnTo>
                      <a:pt x="15" y="1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close/>
                    <a:moveTo>
                      <a:pt x="7" y="1"/>
                    </a:moveTo>
                    <a:lnTo>
                      <a:pt x="7" y="1"/>
                    </a:lnTo>
                    <a:lnTo>
                      <a:pt x="7" y="1"/>
                    </a:lnTo>
                    <a:close/>
                    <a:moveTo>
                      <a:pt x="12" y="0"/>
                    </a:moveTo>
                    <a:lnTo>
                      <a:pt x="12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1675" name="Freeform 643">
              <a:extLst>
                <a:ext uri="{FF2B5EF4-FFF2-40B4-BE49-F238E27FC236}">
                  <a16:creationId xmlns:a16="http://schemas.microsoft.com/office/drawing/2014/main" id="{7359C044-2C07-4EC1-A61A-B6D51B464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" y="2084"/>
              <a:ext cx="26" cy="3"/>
            </a:xfrm>
            <a:custGeom>
              <a:avLst/>
              <a:gdLst>
                <a:gd name="T0" fmla="*/ 13 w 15"/>
                <a:gd name="T1" fmla="*/ 0 h 2"/>
                <a:gd name="T2" fmla="*/ 13 w 15"/>
                <a:gd name="T3" fmla="*/ 0 h 2"/>
                <a:gd name="T4" fmla="*/ 12 w 15"/>
                <a:gd name="T5" fmla="*/ 1 h 2"/>
                <a:gd name="T6" fmla="*/ 12 w 15"/>
                <a:gd name="T7" fmla="*/ 0 h 2"/>
                <a:gd name="T8" fmla="*/ 12 w 15"/>
                <a:gd name="T9" fmla="*/ 0 h 2"/>
                <a:gd name="T10" fmla="*/ 11 w 15"/>
                <a:gd name="T11" fmla="*/ 1 h 2"/>
                <a:gd name="T12" fmla="*/ 11 w 15"/>
                <a:gd name="T13" fmla="*/ 0 h 2"/>
                <a:gd name="T14" fmla="*/ 11 w 15"/>
                <a:gd name="T15" fmla="*/ 1 h 2"/>
                <a:gd name="T16" fmla="*/ 10 w 15"/>
                <a:gd name="T17" fmla="*/ 0 h 2"/>
                <a:gd name="T18" fmla="*/ 10 w 15"/>
                <a:gd name="T19" fmla="*/ 0 h 2"/>
                <a:gd name="T20" fmla="*/ 9 w 15"/>
                <a:gd name="T21" fmla="*/ 1 h 2"/>
                <a:gd name="T22" fmla="*/ 9 w 15"/>
                <a:gd name="T23" fmla="*/ 0 h 2"/>
                <a:gd name="T24" fmla="*/ 8 w 15"/>
                <a:gd name="T25" fmla="*/ 1 h 2"/>
                <a:gd name="T26" fmla="*/ 8 w 15"/>
                <a:gd name="T27" fmla="*/ 0 h 2"/>
                <a:gd name="T28" fmla="*/ 7 w 15"/>
                <a:gd name="T29" fmla="*/ 1 h 2"/>
                <a:gd name="T30" fmla="*/ 7 w 15"/>
                <a:gd name="T31" fmla="*/ 0 h 2"/>
                <a:gd name="T32" fmla="*/ 6 w 15"/>
                <a:gd name="T33" fmla="*/ 1 h 2"/>
                <a:gd name="T34" fmla="*/ 5 w 15"/>
                <a:gd name="T35" fmla="*/ 1 h 2"/>
                <a:gd name="T36" fmla="*/ 5 w 15"/>
                <a:gd name="T37" fmla="*/ 0 h 2"/>
                <a:gd name="T38" fmla="*/ 3 w 15"/>
                <a:gd name="T39" fmla="*/ 1 h 2"/>
                <a:gd name="T40" fmla="*/ 2 w 15"/>
                <a:gd name="T41" fmla="*/ 1 h 2"/>
                <a:gd name="T42" fmla="*/ 2 w 15"/>
                <a:gd name="T43" fmla="*/ 0 h 2"/>
                <a:gd name="T44" fmla="*/ 2 w 15"/>
                <a:gd name="T45" fmla="*/ 1 h 2"/>
                <a:gd name="T46" fmla="*/ 0 w 15"/>
                <a:gd name="T47" fmla="*/ 1 h 2"/>
                <a:gd name="T48" fmla="*/ 1 w 15"/>
                <a:gd name="T49" fmla="*/ 1 h 2"/>
                <a:gd name="T50" fmla="*/ 1 w 15"/>
                <a:gd name="T51" fmla="*/ 1 h 2"/>
                <a:gd name="T52" fmla="*/ 0 w 15"/>
                <a:gd name="T53" fmla="*/ 2 h 2"/>
                <a:gd name="T54" fmla="*/ 0 w 15"/>
                <a:gd name="T55" fmla="*/ 2 h 2"/>
                <a:gd name="T56" fmla="*/ 0 w 15"/>
                <a:gd name="T57" fmla="*/ 1 h 2"/>
                <a:gd name="T58" fmla="*/ 0 w 15"/>
                <a:gd name="T59" fmla="*/ 1 h 2"/>
                <a:gd name="T60" fmla="*/ 0 w 15"/>
                <a:gd name="T61" fmla="*/ 0 h 2"/>
                <a:gd name="T62" fmla="*/ 0 w 15"/>
                <a:gd name="T63" fmla="*/ 1 h 2"/>
                <a:gd name="T64" fmla="*/ 0 w 15"/>
                <a:gd name="T65" fmla="*/ 1 h 2"/>
                <a:gd name="T66" fmla="*/ 2 w 15"/>
                <a:gd name="T67" fmla="*/ 1 h 2"/>
                <a:gd name="T68" fmla="*/ 3 w 15"/>
                <a:gd name="T69" fmla="*/ 1 h 2"/>
                <a:gd name="T70" fmla="*/ 3 w 15"/>
                <a:gd name="T71" fmla="*/ 1 h 2"/>
                <a:gd name="T72" fmla="*/ 4 w 15"/>
                <a:gd name="T73" fmla="*/ 0 h 2"/>
                <a:gd name="T74" fmla="*/ 5 w 15"/>
                <a:gd name="T75" fmla="*/ 1 h 2"/>
                <a:gd name="T76" fmla="*/ 5 w 15"/>
                <a:gd name="T77" fmla="*/ 1 h 2"/>
                <a:gd name="T78" fmla="*/ 5 w 15"/>
                <a:gd name="T79" fmla="*/ 1 h 2"/>
                <a:gd name="T80" fmla="*/ 6 w 15"/>
                <a:gd name="T81" fmla="*/ 1 h 2"/>
                <a:gd name="T82" fmla="*/ 7 w 15"/>
                <a:gd name="T83" fmla="*/ 1 h 2"/>
                <a:gd name="T84" fmla="*/ 7 w 15"/>
                <a:gd name="T85" fmla="*/ 1 h 2"/>
                <a:gd name="T86" fmla="*/ 8 w 15"/>
                <a:gd name="T87" fmla="*/ 0 h 2"/>
                <a:gd name="T88" fmla="*/ 9 w 15"/>
                <a:gd name="T89" fmla="*/ 1 h 2"/>
                <a:gd name="T90" fmla="*/ 10 w 15"/>
                <a:gd name="T91" fmla="*/ 0 h 2"/>
                <a:gd name="T92" fmla="*/ 11 w 15"/>
                <a:gd name="T93" fmla="*/ 1 h 2"/>
                <a:gd name="T94" fmla="*/ 11 w 15"/>
                <a:gd name="T95" fmla="*/ 1 h 2"/>
                <a:gd name="T96" fmla="*/ 12 w 15"/>
                <a:gd name="T97" fmla="*/ 1 h 2"/>
                <a:gd name="T98" fmla="*/ 13 w 15"/>
                <a:gd name="T99" fmla="*/ 0 h 2"/>
                <a:gd name="T100" fmla="*/ 13 w 15"/>
                <a:gd name="T101" fmla="*/ 0 h 2"/>
                <a:gd name="T102" fmla="*/ 1 w 15"/>
                <a:gd name="T103" fmla="*/ 1 h 2"/>
                <a:gd name="T104" fmla="*/ 0 w 15"/>
                <a:gd name="T105" fmla="*/ 1 h 2"/>
                <a:gd name="T106" fmla="*/ 2 w 15"/>
                <a:gd name="T107" fmla="*/ 1 h 2"/>
                <a:gd name="T108" fmla="*/ 5 w 15"/>
                <a:gd name="T109" fmla="*/ 1 h 2"/>
                <a:gd name="T110" fmla="*/ 5 w 15"/>
                <a:gd name="T111" fmla="*/ 1 h 2"/>
                <a:gd name="T112" fmla="*/ 6 w 15"/>
                <a:gd name="T113" fmla="*/ 1 h 2"/>
                <a:gd name="T114" fmla="*/ 6 w 15"/>
                <a:gd name="T115" fmla="*/ 1 h 2"/>
                <a:gd name="T116" fmla="*/ 11 w 15"/>
                <a:gd name="T1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lose/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6" y="1"/>
                  </a:moveTo>
                  <a:cubicBezTo>
                    <a:pt x="7" y="0"/>
                    <a:pt x="7" y="0"/>
                    <a:pt x="7" y="0"/>
                  </a:cubicBezTo>
                  <a:lnTo>
                    <a:pt x="6" y="1"/>
                  </a:ln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6" name="Freeform 644">
              <a:extLst>
                <a:ext uri="{FF2B5EF4-FFF2-40B4-BE49-F238E27FC236}">
                  <a16:creationId xmlns:a16="http://schemas.microsoft.com/office/drawing/2014/main" id="{F17E659A-5C83-4498-BFB8-DEF2DD762D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" y="2087"/>
              <a:ext cx="21" cy="3"/>
            </a:xfrm>
            <a:custGeom>
              <a:avLst/>
              <a:gdLst>
                <a:gd name="T0" fmla="*/ 11 w 12"/>
                <a:gd name="T1" fmla="*/ 1 h 2"/>
                <a:gd name="T2" fmla="*/ 10 w 12"/>
                <a:gd name="T3" fmla="*/ 1 h 2"/>
                <a:gd name="T4" fmla="*/ 9 w 12"/>
                <a:gd name="T5" fmla="*/ 0 h 2"/>
                <a:gd name="T6" fmla="*/ 8 w 12"/>
                <a:gd name="T7" fmla="*/ 1 h 2"/>
                <a:gd name="T8" fmla="*/ 7 w 12"/>
                <a:gd name="T9" fmla="*/ 1 h 2"/>
                <a:gd name="T10" fmla="*/ 7 w 12"/>
                <a:gd name="T11" fmla="*/ 0 h 2"/>
                <a:gd name="T12" fmla="*/ 6 w 12"/>
                <a:gd name="T13" fmla="*/ 1 h 2"/>
                <a:gd name="T14" fmla="*/ 5 w 12"/>
                <a:gd name="T15" fmla="*/ 0 h 2"/>
                <a:gd name="T16" fmla="*/ 4 w 12"/>
                <a:gd name="T17" fmla="*/ 1 h 2"/>
                <a:gd name="T18" fmla="*/ 3 w 12"/>
                <a:gd name="T19" fmla="*/ 2 h 2"/>
                <a:gd name="T20" fmla="*/ 3 w 12"/>
                <a:gd name="T21" fmla="*/ 2 h 2"/>
                <a:gd name="T22" fmla="*/ 2 w 12"/>
                <a:gd name="T23" fmla="*/ 1 h 2"/>
                <a:gd name="T24" fmla="*/ 0 w 12"/>
                <a:gd name="T25" fmla="*/ 2 h 2"/>
                <a:gd name="T26" fmla="*/ 1 w 12"/>
                <a:gd name="T27" fmla="*/ 1 h 2"/>
                <a:gd name="T28" fmla="*/ 0 w 12"/>
                <a:gd name="T29" fmla="*/ 2 h 2"/>
                <a:gd name="T30" fmla="*/ 0 w 12"/>
                <a:gd name="T31" fmla="*/ 2 h 2"/>
                <a:gd name="T32" fmla="*/ 0 w 12"/>
                <a:gd name="T33" fmla="*/ 2 h 2"/>
                <a:gd name="T34" fmla="*/ 1 w 12"/>
                <a:gd name="T35" fmla="*/ 2 h 2"/>
                <a:gd name="T36" fmla="*/ 2 w 12"/>
                <a:gd name="T37" fmla="*/ 1 h 2"/>
                <a:gd name="T38" fmla="*/ 3 w 12"/>
                <a:gd name="T39" fmla="*/ 2 h 2"/>
                <a:gd name="T40" fmla="*/ 4 w 12"/>
                <a:gd name="T41" fmla="*/ 1 h 2"/>
                <a:gd name="T42" fmla="*/ 4 w 12"/>
                <a:gd name="T43" fmla="*/ 2 h 2"/>
                <a:gd name="T44" fmla="*/ 6 w 12"/>
                <a:gd name="T45" fmla="*/ 1 h 2"/>
                <a:gd name="T46" fmla="*/ 6 w 12"/>
                <a:gd name="T47" fmla="*/ 1 h 2"/>
                <a:gd name="T48" fmla="*/ 7 w 12"/>
                <a:gd name="T49" fmla="*/ 1 h 2"/>
                <a:gd name="T50" fmla="*/ 8 w 12"/>
                <a:gd name="T51" fmla="*/ 1 h 2"/>
                <a:gd name="T52" fmla="*/ 8 w 12"/>
                <a:gd name="T53" fmla="*/ 2 h 2"/>
                <a:gd name="T54" fmla="*/ 9 w 12"/>
                <a:gd name="T55" fmla="*/ 1 h 2"/>
                <a:gd name="T56" fmla="*/ 10 w 12"/>
                <a:gd name="T57" fmla="*/ 1 h 2"/>
                <a:gd name="T58" fmla="*/ 11 w 12"/>
                <a:gd name="T59" fmla="*/ 1 h 2"/>
                <a:gd name="T60" fmla="*/ 12 w 12"/>
                <a:gd name="T61" fmla="*/ 1 h 2"/>
                <a:gd name="T62" fmla="*/ 0 w 12"/>
                <a:gd name="T63" fmla="*/ 1 h 2"/>
                <a:gd name="T64" fmla="*/ 0 w 12"/>
                <a:gd name="T6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2">
                  <a:moveTo>
                    <a:pt x="12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2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7" name="Freeform 645">
              <a:extLst>
                <a:ext uri="{FF2B5EF4-FFF2-40B4-BE49-F238E27FC236}">
                  <a16:creationId xmlns:a16="http://schemas.microsoft.com/office/drawing/2014/main" id="{C288CA3F-8007-455F-B7A9-88C1B49C7B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" y="2092"/>
              <a:ext cx="19" cy="4"/>
            </a:xfrm>
            <a:custGeom>
              <a:avLst/>
              <a:gdLst>
                <a:gd name="T0" fmla="*/ 11 w 11"/>
                <a:gd name="T1" fmla="*/ 1 h 2"/>
                <a:gd name="T2" fmla="*/ 10 w 11"/>
                <a:gd name="T3" fmla="*/ 1 h 2"/>
                <a:gd name="T4" fmla="*/ 10 w 11"/>
                <a:gd name="T5" fmla="*/ 0 h 2"/>
                <a:gd name="T6" fmla="*/ 10 w 11"/>
                <a:gd name="T7" fmla="*/ 0 h 2"/>
                <a:gd name="T8" fmla="*/ 9 w 11"/>
                <a:gd name="T9" fmla="*/ 0 h 2"/>
                <a:gd name="T10" fmla="*/ 9 w 11"/>
                <a:gd name="T11" fmla="*/ 0 h 2"/>
                <a:gd name="T12" fmla="*/ 8 w 11"/>
                <a:gd name="T13" fmla="*/ 0 h 2"/>
                <a:gd name="T14" fmla="*/ 7 w 11"/>
                <a:gd name="T15" fmla="*/ 1 h 2"/>
                <a:gd name="T16" fmla="*/ 7 w 11"/>
                <a:gd name="T17" fmla="*/ 0 h 2"/>
                <a:gd name="T18" fmla="*/ 7 w 11"/>
                <a:gd name="T19" fmla="*/ 0 h 2"/>
                <a:gd name="T20" fmla="*/ 5 w 11"/>
                <a:gd name="T21" fmla="*/ 1 h 2"/>
                <a:gd name="T22" fmla="*/ 4 w 11"/>
                <a:gd name="T23" fmla="*/ 1 h 2"/>
                <a:gd name="T24" fmla="*/ 3 w 11"/>
                <a:gd name="T25" fmla="*/ 1 h 2"/>
                <a:gd name="T26" fmla="*/ 2 w 11"/>
                <a:gd name="T27" fmla="*/ 1 h 2"/>
                <a:gd name="T28" fmla="*/ 1 w 11"/>
                <a:gd name="T29" fmla="*/ 2 h 2"/>
                <a:gd name="T30" fmla="*/ 1 w 11"/>
                <a:gd name="T31" fmla="*/ 1 h 2"/>
                <a:gd name="T32" fmla="*/ 1 w 11"/>
                <a:gd name="T33" fmla="*/ 1 h 2"/>
                <a:gd name="T34" fmla="*/ 0 w 11"/>
                <a:gd name="T35" fmla="*/ 1 h 2"/>
                <a:gd name="T36" fmla="*/ 0 w 11"/>
                <a:gd name="T37" fmla="*/ 1 h 2"/>
                <a:gd name="T38" fmla="*/ 1 w 11"/>
                <a:gd name="T39" fmla="*/ 0 h 2"/>
                <a:gd name="T40" fmla="*/ 1 w 11"/>
                <a:gd name="T41" fmla="*/ 1 h 2"/>
                <a:gd name="T42" fmla="*/ 0 w 11"/>
                <a:gd name="T43" fmla="*/ 1 h 2"/>
                <a:gd name="T44" fmla="*/ 1 w 11"/>
                <a:gd name="T45" fmla="*/ 1 h 2"/>
                <a:gd name="T46" fmla="*/ 2 w 11"/>
                <a:gd name="T47" fmla="*/ 1 h 2"/>
                <a:gd name="T48" fmla="*/ 3 w 11"/>
                <a:gd name="T49" fmla="*/ 1 h 2"/>
                <a:gd name="T50" fmla="*/ 3 w 11"/>
                <a:gd name="T51" fmla="*/ 1 h 2"/>
                <a:gd name="T52" fmla="*/ 4 w 11"/>
                <a:gd name="T53" fmla="*/ 1 h 2"/>
                <a:gd name="T54" fmla="*/ 5 w 11"/>
                <a:gd name="T55" fmla="*/ 1 h 2"/>
                <a:gd name="T56" fmla="*/ 5 w 11"/>
                <a:gd name="T57" fmla="*/ 1 h 2"/>
                <a:gd name="T58" fmla="*/ 7 w 11"/>
                <a:gd name="T59" fmla="*/ 1 h 2"/>
                <a:gd name="T60" fmla="*/ 8 w 11"/>
                <a:gd name="T61" fmla="*/ 1 h 2"/>
                <a:gd name="T62" fmla="*/ 9 w 11"/>
                <a:gd name="T63" fmla="*/ 1 h 2"/>
                <a:gd name="T64" fmla="*/ 10 w 11"/>
                <a:gd name="T65" fmla="*/ 0 h 2"/>
                <a:gd name="T66" fmla="*/ 10 w 11"/>
                <a:gd name="T67" fmla="*/ 1 h 2"/>
                <a:gd name="T68" fmla="*/ 10 w 11"/>
                <a:gd name="T69" fmla="*/ 1 h 2"/>
                <a:gd name="T70" fmla="*/ 1 w 11"/>
                <a:gd name="T71" fmla="*/ 1 h 2"/>
                <a:gd name="T72" fmla="*/ 1 w 11"/>
                <a:gd name="T7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8" name="Freeform 646">
              <a:extLst>
                <a:ext uri="{FF2B5EF4-FFF2-40B4-BE49-F238E27FC236}">
                  <a16:creationId xmlns:a16="http://schemas.microsoft.com/office/drawing/2014/main" id="{89D4213C-63A4-49FC-B825-24726C1514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" y="2097"/>
              <a:ext cx="9" cy="4"/>
            </a:xfrm>
            <a:custGeom>
              <a:avLst/>
              <a:gdLst>
                <a:gd name="T0" fmla="*/ 5 w 5"/>
                <a:gd name="T1" fmla="*/ 1 h 2"/>
                <a:gd name="T2" fmla="*/ 5 w 5"/>
                <a:gd name="T3" fmla="*/ 1 h 2"/>
                <a:gd name="T4" fmla="*/ 5 w 5"/>
                <a:gd name="T5" fmla="*/ 1 h 2"/>
                <a:gd name="T6" fmla="*/ 4 w 5"/>
                <a:gd name="T7" fmla="*/ 1 h 2"/>
                <a:gd name="T8" fmla="*/ 4 w 5"/>
                <a:gd name="T9" fmla="*/ 1 h 2"/>
                <a:gd name="T10" fmla="*/ 4 w 5"/>
                <a:gd name="T11" fmla="*/ 1 h 2"/>
                <a:gd name="T12" fmla="*/ 4 w 5"/>
                <a:gd name="T13" fmla="*/ 1 h 2"/>
                <a:gd name="T14" fmla="*/ 4 w 5"/>
                <a:gd name="T15" fmla="*/ 1 h 2"/>
                <a:gd name="T16" fmla="*/ 3 w 5"/>
                <a:gd name="T17" fmla="*/ 1 h 2"/>
                <a:gd name="T18" fmla="*/ 3 w 5"/>
                <a:gd name="T19" fmla="*/ 1 h 2"/>
                <a:gd name="T20" fmla="*/ 4 w 5"/>
                <a:gd name="T21" fmla="*/ 1 h 2"/>
                <a:gd name="T22" fmla="*/ 3 w 5"/>
                <a:gd name="T23" fmla="*/ 1 h 2"/>
                <a:gd name="T24" fmla="*/ 3 w 5"/>
                <a:gd name="T25" fmla="*/ 1 h 2"/>
                <a:gd name="T26" fmla="*/ 3 w 5"/>
                <a:gd name="T27" fmla="*/ 2 h 2"/>
                <a:gd name="T28" fmla="*/ 2 w 5"/>
                <a:gd name="T29" fmla="*/ 1 h 2"/>
                <a:gd name="T30" fmla="*/ 2 w 5"/>
                <a:gd name="T31" fmla="*/ 1 h 2"/>
                <a:gd name="T32" fmla="*/ 2 w 5"/>
                <a:gd name="T33" fmla="*/ 2 h 2"/>
                <a:gd name="T34" fmla="*/ 1 w 5"/>
                <a:gd name="T35" fmla="*/ 1 h 2"/>
                <a:gd name="T36" fmla="*/ 2 w 5"/>
                <a:gd name="T37" fmla="*/ 1 h 2"/>
                <a:gd name="T38" fmla="*/ 1 w 5"/>
                <a:gd name="T39" fmla="*/ 1 h 2"/>
                <a:gd name="T40" fmla="*/ 1 w 5"/>
                <a:gd name="T41" fmla="*/ 1 h 2"/>
                <a:gd name="T42" fmla="*/ 1 w 5"/>
                <a:gd name="T43" fmla="*/ 1 h 2"/>
                <a:gd name="T44" fmla="*/ 1 w 5"/>
                <a:gd name="T45" fmla="*/ 2 h 2"/>
                <a:gd name="T46" fmla="*/ 1 w 5"/>
                <a:gd name="T47" fmla="*/ 2 h 2"/>
                <a:gd name="T48" fmla="*/ 1 w 5"/>
                <a:gd name="T49" fmla="*/ 2 h 2"/>
                <a:gd name="T50" fmla="*/ 1 w 5"/>
                <a:gd name="T51" fmla="*/ 1 h 2"/>
                <a:gd name="T52" fmla="*/ 1 w 5"/>
                <a:gd name="T53" fmla="*/ 1 h 2"/>
                <a:gd name="T54" fmla="*/ 1 w 5"/>
                <a:gd name="T55" fmla="*/ 1 h 2"/>
                <a:gd name="T56" fmla="*/ 1 w 5"/>
                <a:gd name="T57" fmla="*/ 2 h 2"/>
                <a:gd name="T58" fmla="*/ 0 w 5"/>
                <a:gd name="T59" fmla="*/ 2 h 2"/>
                <a:gd name="T60" fmla="*/ 0 w 5"/>
                <a:gd name="T61" fmla="*/ 1 h 2"/>
                <a:gd name="T62" fmla="*/ 0 w 5"/>
                <a:gd name="T63" fmla="*/ 1 h 2"/>
                <a:gd name="T64" fmla="*/ 0 w 5"/>
                <a:gd name="T65" fmla="*/ 1 h 2"/>
                <a:gd name="T66" fmla="*/ 0 w 5"/>
                <a:gd name="T67" fmla="*/ 2 h 2"/>
                <a:gd name="T68" fmla="*/ 0 w 5"/>
                <a:gd name="T69" fmla="*/ 1 h 2"/>
                <a:gd name="T70" fmla="*/ 0 w 5"/>
                <a:gd name="T71" fmla="*/ 0 h 2"/>
                <a:gd name="T72" fmla="*/ 0 w 5"/>
                <a:gd name="T73" fmla="*/ 2 h 2"/>
                <a:gd name="T74" fmla="*/ 0 w 5"/>
                <a:gd name="T75" fmla="*/ 2 h 2"/>
                <a:gd name="T76" fmla="*/ 1 w 5"/>
                <a:gd name="T77" fmla="*/ 2 h 2"/>
                <a:gd name="T78" fmla="*/ 1 w 5"/>
                <a:gd name="T79" fmla="*/ 2 h 2"/>
                <a:gd name="T80" fmla="*/ 1 w 5"/>
                <a:gd name="T81" fmla="*/ 2 h 2"/>
                <a:gd name="T82" fmla="*/ 1 w 5"/>
                <a:gd name="T83" fmla="*/ 1 h 2"/>
                <a:gd name="T84" fmla="*/ 1 w 5"/>
                <a:gd name="T85" fmla="*/ 2 h 2"/>
                <a:gd name="T86" fmla="*/ 2 w 5"/>
                <a:gd name="T87" fmla="*/ 2 h 2"/>
                <a:gd name="T88" fmla="*/ 2 w 5"/>
                <a:gd name="T89" fmla="*/ 2 h 2"/>
                <a:gd name="T90" fmla="*/ 2 w 5"/>
                <a:gd name="T91" fmla="*/ 1 h 2"/>
                <a:gd name="T92" fmla="*/ 3 w 5"/>
                <a:gd name="T93" fmla="*/ 2 h 2"/>
                <a:gd name="T94" fmla="*/ 3 w 5"/>
                <a:gd name="T95" fmla="*/ 1 h 2"/>
                <a:gd name="T96" fmla="*/ 3 w 5"/>
                <a:gd name="T97" fmla="*/ 1 h 2"/>
                <a:gd name="T98" fmla="*/ 4 w 5"/>
                <a:gd name="T99" fmla="*/ 2 h 2"/>
                <a:gd name="T100" fmla="*/ 4 w 5"/>
                <a:gd name="T101" fmla="*/ 1 h 2"/>
                <a:gd name="T102" fmla="*/ 4 w 5"/>
                <a:gd name="T103" fmla="*/ 1 h 2"/>
                <a:gd name="T104" fmla="*/ 4 w 5"/>
                <a:gd name="T105" fmla="*/ 1 h 2"/>
                <a:gd name="T106" fmla="*/ 4 w 5"/>
                <a:gd name="T107" fmla="*/ 1 h 2"/>
                <a:gd name="T108" fmla="*/ 5 w 5"/>
                <a:gd name="T109" fmla="*/ 1 h 2"/>
                <a:gd name="T110" fmla="*/ 5 w 5"/>
                <a:gd name="T111" fmla="*/ 1 h 2"/>
                <a:gd name="T112" fmla="*/ 1 w 5"/>
                <a:gd name="T113" fmla="*/ 2 h 2"/>
                <a:gd name="T114" fmla="*/ 1 w 5"/>
                <a:gd name="T115" fmla="*/ 1 h 2"/>
                <a:gd name="T116" fmla="*/ 1 w 5"/>
                <a:gd name="T117" fmla="*/ 1 h 2"/>
                <a:gd name="T118" fmla="*/ 1 w 5"/>
                <a:gd name="T119" fmla="*/ 2 h 2"/>
                <a:gd name="T120" fmla="*/ 1 w 5"/>
                <a:gd name="T1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79" name="Freeform 647">
              <a:extLst>
                <a:ext uri="{FF2B5EF4-FFF2-40B4-BE49-F238E27FC236}">
                  <a16:creationId xmlns:a16="http://schemas.microsoft.com/office/drawing/2014/main" id="{7A12FF25-5353-43D2-A2DA-15DF87DF0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9" y="2097"/>
              <a:ext cx="15" cy="4"/>
            </a:xfrm>
            <a:custGeom>
              <a:avLst/>
              <a:gdLst>
                <a:gd name="T0" fmla="*/ 15 w 15"/>
                <a:gd name="T1" fmla="*/ 2 h 4"/>
                <a:gd name="T2" fmla="*/ 15 w 15"/>
                <a:gd name="T3" fmla="*/ 2 h 4"/>
                <a:gd name="T4" fmla="*/ 15 w 15"/>
                <a:gd name="T5" fmla="*/ 2 h 4"/>
                <a:gd name="T6" fmla="*/ 14 w 15"/>
                <a:gd name="T7" fmla="*/ 2 h 4"/>
                <a:gd name="T8" fmla="*/ 12 w 15"/>
                <a:gd name="T9" fmla="*/ 2 h 4"/>
                <a:gd name="T10" fmla="*/ 12 w 15"/>
                <a:gd name="T11" fmla="*/ 2 h 4"/>
                <a:gd name="T12" fmla="*/ 12 w 15"/>
                <a:gd name="T13" fmla="*/ 2 h 4"/>
                <a:gd name="T14" fmla="*/ 10 w 15"/>
                <a:gd name="T15" fmla="*/ 0 h 4"/>
                <a:gd name="T16" fmla="*/ 9 w 15"/>
                <a:gd name="T17" fmla="*/ 2 h 4"/>
                <a:gd name="T18" fmla="*/ 7 w 15"/>
                <a:gd name="T19" fmla="*/ 2 h 4"/>
                <a:gd name="T20" fmla="*/ 5 w 15"/>
                <a:gd name="T21" fmla="*/ 2 h 4"/>
                <a:gd name="T22" fmla="*/ 3 w 15"/>
                <a:gd name="T23" fmla="*/ 2 h 4"/>
                <a:gd name="T24" fmla="*/ 3 w 15"/>
                <a:gd name="T25" fmla="*/ 2 h 4"/>
                <a:gd name="T26" fmla="*/ 3 w 15"/>
                <a:gd name="T27" fmla="*/ 2 h 4"/>
                <a:gd name="T28" fmla="*/ 2 w 15"/>
                <a:gd name="T29" fmla="*/ 4 h 4"/>
                <a:gd name="T30" fmla="*/ 2 w 15"/>
                <a:gd name="T31" fmla="*/ 2 h 4"/>
                <a:gd name="T32" fmla="*/ 2 w 15"/>
                <a:gd name="T33" fmla="*/ 2 h 4"/>
                <a:gd name="T34" fmla="*/ 2 w 15"/>
                <a:gd name="T35" fmla="*/ 4 h 4"/>
                <a:gd name="T36" fmla="*/ 2 w 15"/>
                <a:gd name="T37" fmla="*/ 2 h 4"/>
                <a:gd name="T38" fmla="*/ 2 w 15"/>
                <a:gd name="T39" fmla="*/ 2 h 4"/>
                <a:gd name="T40" fmla="*/ 0 w 15"/>
                <a:gd name="T41" fmla="*/ 2 h 4"/>
                <a:gd name="T42" fmla="*/ 2 w 15"/>
                <a:gd name="T43" fmla="*/ 2 h 4"/>
                <a:gd name="T44" fmla="*/ 2 w 15"/>
                <a:gd name="T45" fmla="*/ 4 h 4"/>
                <a:gd name="T46" fmla="*/ 2 w 15"/>
                <a:gd name="T47" fmla="*/ 2 h 4"/>
                <a:gd name="T48" fmla="*/ 2 w 15"/>
                <a:gd name="T49" fmla="*/ 4 h 4"/>
                <a:gd name="T50" fmla="*/ 3 w 15"/>
                <a:gd name="T51" fmla="*/ 2 h 4"/>
                <a:gd name="T52" fmla="*/ 5 w 15"/>
                <a:gd name="T53" fmla="*/ 2 h 4"/>
                <a:gd name="T54" fmla="*/ 5 w 15"/>
                <a:gd name="T55" fmla="*/ 2 h 4"/>
                <a:gd name="T56" fmla="*/ 7 w 15"/>
                <a:gd name="T57" fmla="*/ 2 h 4"/>
                <a:gd name="T58" fmla="*/ 7 w 15"/>
                <a:gd name="T59" fmla="*/ 2 h 4"/>
                <a:gd name="T60" fmla="*/ 7 w 15"/>
                <a:gd name="T61" fmla="*/ 2 h 4"/>
                <a:gd name="T62" fmla="*/ 9 w 15"/>
                <a:gd name="T63" fmla="*/ 2 h 4"/>
                <a:gd name="T64" fmla="*/ 10 w 15"/>
                <a:gd name="T65" fmla="*/ 2 h 4"/>
                <a:gd name="T66" fmla="*/ 10 w 15"/>
                <a:gd name="T67" fmla="*/ 2 h 4"/>
                <a:gd name="T68" fmla="*/ 12 w 15"/>
                <a:gd name="T69" fmla="*/ 2 h 4"/>
                <a:gd name="T70" fmla="*/ 14 w 15"/>
                <a:gd name="T71" fmla="*/ 2 h 4"/>
                <a:gd name="T72" fmla="*/ 14 w 15"/>
                <a:gd name="T73" fmla="*/ 2 h 4"/>
                <a:gd name="T74" fmla="*/ 15 w 15"/>
                <a:gd name="T75" fmla="*/ 2 h 4"/>
                <a:gd name="T76" fmla="*/ 15 w 15"/>
                <a:gd name="T77" fmla="*/ 2 h 4"/>
                <a:gd name="T78" fmla="*/ 7 w 15"/>
                <a:gd name="T79" fmla="*/ 2 h 4"/>
                <a:gd name="T80" fmla="*/ 12 w 15"/>
                <a:gd name="T81" fmla="*/ 2 h 4"/>
                <a:gd name="T82" fmla="*/ 12 w 15"/>
                <a:gd name="T8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" h="4">
                  <a:moveTo>
                    <a:pt x="15" y="2"/>
                  </a:move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close/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close/>
                  <a:moveTo>
                    <a:pt x="12" y="2"/>
                  </a:move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0" name="Freeform 648">
              <a:extLst>
                <a:ext uri="{FF2B5EF4-FFF2-40B4-BE49-F238E27FC236}">
                  <a16:creationId xmlns:a16="http://schemas.microsoft.com/office/drawing/2014/main" id="{B498AFBE-129E-4D9B-85EB-4FA1F4C78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" y="2102"/>
              <a:ext cx="26" cy="4"/>
            </a:xfrm>
            <a:custGeom>
              <a:avLst/>
              <a:gdLst>
                <a:gd name="T0" fmla="*/ 13 w 15"/>
                <a:gd name="T1" fmla="*/ 1 h 2"/>
                <a:gd name="T2" fmla="*/ 13 w 15"/>
                <a:gd name="T3" fmla="*/ 0 h 2"/>
                <a:gd name="T4" fmla="*/ 12 w 15"/>
                <a:gd name="T5" fmla="*/ 1 h 2"/>
                <a:gd name="T6" fmla="*/ 12 w 15"/>
                <a:gd name="T7" fmla="*/ 0 h 2"/>
                <a:gd name="T8" fmla="*/ 12 w 15"/>
                <a:gd name="T9" fmla="*/ 0 h 2"/>
                <a:gd name="T10" fmla="*/ 11 w 15"/>
                <a:gd name="T11" fmla="*/ 1 h 2"/>
                <a:gd name="T12" fmla="*/ 11 w 15"/>
                <a:gd name="T13" fmla="*/ 0 h 2"/>
                <a:gd name="T14" fmla="*/ 11 w 15"/>
                <a:gd name="T15" fmla="*/ 1 h 2"/>
                <a:gd name="T16" fmla="*/ 10 w 15"/>
                <a:gd name="T17" fmla="*/ 1 h 2"/>
                <a:gd name="T18" fmla="*/ 10 w 15"/>
                <a:gd name="T19" fmla="*/ 0 h 2"/>
                <a:gd name="T20" fmla="*/ 9 w 15"/>
                <a:gd name="T21" fmla="*/ 1 h 2"/>
                <a:gd name="T22" fmla="*/ 9 w 15"/>
                <a:gd name="T23" fmla="*/ 0 h 2"/>
                <a:gd name="T24" fmla="*/ 8 w 15"/>
                <a:gd name="T25" fmla="*/ 1 h 2"/>
                <a:gd name="T26" fmla="*/ 8 w 15"/>
                <a:gd name="T27" fmla="*/ 0 h 2"/>
                <a:gd name="T28" fmla="*/ 7 w 15"/>
                <a:gd name="T29" fmla="*/ 1 h 2"/>
                <a:gd name="T30" fmla="*/ 7 w 15"/>
                <a:gd name="T31" fmla="*/ 0 h 2"/>
                <a:gd name="T32" fmla="*/ 6 w 15"/>
                <a:gd name="T33" fmla="*/ 1 h 2"/>
                <a:gd name="T34" fmla="*/ 5 w 15"/>
                <a:gd name="T35" fmla="*/ 1 h 2"/>
                <a:gd name="T36" fmla="*/ 5 w 15"/>
                <a:gd name="T37" fmla="*/ 1 h 2"/>
                <a:gd name="T38" fmla="*/ 3 w 15"/>
                <a:gd name="T39" fmla="*/ 1 h 2"/>
                <a:gd name="T40" fmla="*/ 2 w 15"/>
                <a:gd name="T41" fmla="*/ 2 h 2"/>
                <a:gd name="T42" fmla="*/ 2 w 15"/>
                <a:gd name="T43" fmla="*/ 1 h 2"/>
                <a:gd name="T44" fmla="*/ 2 w 15"/>
                <a:gd name="T45" fmla="*/ 1 h 2"/>
                <a:gd name="T46" fmla="*/ 1 w 15"/>
                <a:gd name="T47" fmla="*/ 2 h 2"/>
                <a:gd name="T48" fmla="*/ 1 w 15"/>
                <a:gd name="T49" fmla="*/ 2 h 2"/>
                <a:gd name="T50" fmla="*/ 1 w 15"/>
                <a:gd name="T51" fmla="*/ 1 h 2"/>
                <a:gd name="T52" fmla="*/ 0 w 15"/>
                <a:gd name="T53" fmla="*/ 2 h 2"/>
                <a:gd name="T54" fmla="*/ 0 w 15"/>
                <a:gd name="T55" fmla="*/ 2 h 2"/>
                <a:gd name="T56" fmla="*/ 0 w 15"/>
                <a:gd name="T57" fmla="*/ 1 h 2"/>
                <a:gd name="T58" fmla="*/ 0 w 15"/>
                <a:gd name="T59" fmla="*/ 1 h 2"/>
                <a:gd name="T60" fmla="*/ 0 w 15"/>
                <a:gd name="T61" fmla="*/ 1 h 2"/>
                <a:gd name="T62" fmla="*/ 0 w 15"/>
                <a:gd name="T63" fmla="*/ 2 h 2"/>
                <a:gd name="T64" fmla="*/ 0 w 15"/>
                <a:gd name="T65" fmla="*/ 2 h 2"/>
                <a:gd name="T66" fmla="*/ 2 w 15"/>
                <a:gd name="T67" fmla="*/ 2 h 2"/>
                <a:gd name="T68" fmla="*/ 3 w 15"/>
                <a:gd name="T69" fmla="*/ 1 h 2"/>
                <a:gd name="T70" fmla="*/ 3 w 15"/>
                <a:gd name="T71" fmla="*/ 1 h 2"/>
                <a:gd name="T72" fmla="*/ 4 w 15"/>
                <a:gd name="T73" fmla="*/ 1 h 2"/>
                <a:gd name="T74" fmla="*/ 5 w 15"/>
                <a:gd name="T75" fmla="*/ 1 h 2"/>
                <a:gd name="T76" fmla="*/ 5 w 15"/>
                <a:gd name="T77" fmla="*/ 2 h 2"/>
                <a:gd name="T78" fmla="*/ 5 w 15"/>
                <a:gd name="T79" fmla="*/ 1 h 2"/>
                <a:gd name="T80" fmla="*/ 6 w 15"/>
                <a:gd name="T81" fmla="*/ 1 h 2"/>
                <a:gd name="T82" fmla="*/ 7 w 15"/>
                <a:gd name="T83" fmla="*/ 1 h 2"/>
                <a:gd name="T84" fmla="*/ 8 w 15"/>
                <a:gd name="T85" fmla="*/ 1 h 2"/>
                <a:gd name="T86" fmla="*/ 9 w 15"/>
                <a:gd name="T87" fmla="*/ 0 h 2"/>
                <a:gd name="T88" fmla="*/ 9 w 15"/>
                <a:gd name="T89" fmla="*/ 1 h 2"/>
                <a:gd name="T90" fmla="*/ 10 w 15"/>
                <a:gd name="T91" fmla="*/ 0 h 2"/>
                <a:gd name="T92" fmla="*/ 11 w 15"/>
                <a:gd name="T93" fmla="*/ 1 h 2"/>
                <a:gd name="T94" fmla="*/ 11 w 15"/>
                <a:gd name="T95" fmla="*/ 1 h 2"/>
                <a:gd name="T96" fmla="*/ 12 w 15"/>
                <a:gd name="T97" fmla="*/ 1 h 2"/>
                <a:gd name="T98" fmla="*/ 13 w 15"/>
                <a:gd name="T99" fmla="*/ 0 h 2"/>
                <a:gd name="T100" fmla="*/ 13 w 15"/>
                <a:gd name="T101" fmla="*/ 1 h 2"/>
                <a:gd name="T102" fmla="*/ 1 w 15"/>
                <a:gd name="T103" fmla="*/ 1 h 2"/>
                <a:gd name="T104" fmla="*/ 0 w 15"/>
                <a:gd name="T105" fmla="*/ 2 h 2"/>
                <a:gd name="T106" fmla="*/ 2 w 15"/>
                <a:gd name="T107" fmla="*/ 1 h 2"/>
                <a:gd name="T108" fmla="*/ 5 w 15"/>
                <a:gd name="T109" fmla="*/ 1 h 2"/>
                <a:gd name="T110" fmla="*/ 5 w 15"/>
                <a:gd name="T111" fmla="*/ 1 h 2"/>
                <a:gd name="T112" fmla="*/ 6 w 15"/>
                <a:gd name="T113" fmla="*/ 1 h 2"/>
                <a:gd name="T114" fmla="*/ 6 w 15"/>
                <a:gd name="T115" fmla="*/ 1 h 2"/>
                <a:gd name="T116" fmla="*/ 11 w 15"/>
                <a:gd name="T1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" h="2">
                  <a:moveTo>
                    <a:pt x="15" y="1"/>
                  </a:moveTo>
                  <a:cubicBezTo>
                    <a:pt x="15" y="1"/>
                    <a:pt x="14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5" y="1"/>
                  </a:cubicBezTo>
                  <a:close/>
                  <a:moveTo>
                    <a:pt x="1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1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  <a:moveTo>
                    <a:pt x="5" y="1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  <a:moveTo>
                    <a:pt x="6" y="1"/>
                  </a:moveTo>
                  <a:cubicBezTo>
                    <a:pt x="7" y="1"/>
                    <a:pt x="7" y="1"/>
                    <a:pt x="7" y="1"/>
                  </a:cubicBezTo>
                  <a:lnTo>
                    <a:pt x="6" y="1"/>
                  </a:lnTo>
                  <a:close/>
                  <a:moveTo>
                    <a:pt x="11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1" name="Freeform 649">
              <a:extLst>
                <a:ext uri="{FF2B5EF4-FFF2-40B4-BE49-F238E27FC236}">
                  <a16:creationId xmlns:a16="http://schemas.microsoft.com/office/drawing/2014/main" id="{3F03C1C3-1958-4C76-B3E1-0BF0EA03A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" y="2106"/>
              <a:ext cx="21" cy="5"/>
            </a:xfrm>
            <a:custGeom>
              <a:avLst/>
              <a:gdLst>
                <a:gd name="T0" fmla="*/ 11 w 12"/>
                <a:gd name="T1" fmla="*/ 1 h 3"/>
                <a:gd name="T2" fmla="*/ 10 w 12"/>
                <a:gd name="T3" fmla="*/ 1 h 3"/>
                <a:gd name="T4" fmla="*/ 9 w 12"/>
                <a:gd name="T5" fmla="*/ 1 h 3"/>
                <a:gd name="T6" fmla="*/ 8 w 12"/>
                <a:gd name="T7" fmla="*/ 1 h 3"/>
                <a:gd name="T8" fmla="*/ 7 w 12"/>
                <a:gd name="T9" fmla="*/ 2 h 3"/>
                <a:gd name="T10" fmla="*/ 7 w 12"/>
                <a:gd name="T11" fmla="*/ 0 h 3"/>
                <a:gd name="T12" fmla="*/ 6 w 12"/>
                <a:gd name="T13" fmla="*/ 2 h 3"/>
                <a:gd name="T14" fmla="*/ 5 w 12"/>
                <a:gd name="T15" fmla="*/ 1 h 3"/>
                <a:gd name="T16" fmla="*/ 4 w 12"/>
                <a:gd name="T17" fmla="*/ 1 h 3"/>
                <a:gd name="T18" fmla="*/ 3 w 12"/>
                <a:gd name="T19" fmla="*/ 2 h 3"/>
                <a:gd name="T20" fmla="*/ 3 w 12"/>
                <a:gd name="T21" fmla="*/ 2 h 3"/>
                <a:gd name="T22" fmla="*/ 2 w 12"/>
                <a:gd name="T23" fmla="*/ 1 h 3"/>
                <a:gd name="T24" fmla="*/ 1 w 12"/>
                <a:gd name="T25" fmla="*/ 2 h 3"/>
                <a:gd name="T26" fmla="*/ 1 w 12"/>
                <a:gd name="T27" fmla="*/ 1 h 3"/>
                <a:gd name="T28" fmla="*/ 0 w 12"/>
                <a:gd name="T29" fmla="*/ 2 h 3"/>
                <a:gd name="T30" fmla="*/ 0 w 12"/>
                <a:gd name="T31" fmla="*/ 2 h 3"/>
                <a:gd name="T32" fmla="*/ 0 w 12"/>
                <a:gd name="T33" fmla="*/ 2 h 3"/>
                <a:gd name="T34" fmla="*/ 1 w 12"/>
                <a:gd name="T35" fmla="*/ 2 h 3"/>
                <a:gd name="T36" fmla="*/ 2 w 12"/>
                <a:gd name="T37" fmla="*/ 1 h 3"/>
                <a:gd name="T38" fmla="*/ 3 w 12"/>
                <a:gd name="T39" fmla="*/ 2 h 3"/>
                <a:gd name="T40" fmla="*/ 4 w 12"/>
                <a:gd name="T41" fmla="*/ 1 h 3"/>
                <a:gd name="T42" fmla="*/ 4 w 12"/>
                <a:gd name="T43" fmla="*/ 2 h 3"/>
                <a:gd name="T44" fmla="*/ 6 w 12"/>
                <a:gd name="T45" fmla="*/ 1 h 3"/>
                <a:gd name="T46" fmla="*/ 6 w 12"/>
                <a:gd name="T47" fmla="*/ 2 h 3"/>
                <a:gd name="T48" fmla="*/ 7 w 12"/>
                <a:gd name="T49" fmla="*/ 1 h 3"/>
                <a:gd name="T50" fmla="*/ 8 w 12"/>
                <a:gd name="T51" fmla="*/ 1 h 3"/>
                <a:gd name="T52" fmla="*/ 8 w 12"/>
                <a:gd name="T53" fmla="*/ 2 h 3"/>
                <a:gd name="T54" fmla="*/ 10 w 12"/>
                <a:gd name="T55" fmla="*/ 2 h 3"/>
                <a:gd name="T56" fmla="*/ 10 w 12"/>
                <a:gd name="T57" fmla="*/ 1 h 3"/>
                <a:gd name="T58" fmla="*/ 11 w 12"/>
                <a:gd name="T59" fmla="*/ 1 h 3"/>
                <a:gd name="T60" fmla="*/ 12 w 12"/>
                <a:gd name="T61" fmla="*/ 1 h 3"/>
                <a:gd name="T62" fmla="*/ 0 w 12"/>
                <a:gd name="T63" fmla="*/ 2 h 3"/>
                <a:gd name="T64" fmla="*/ 1 w 12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3">
                  <a:moveTo>
                    <a:pt x="12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2" name="Freeform 650">
              <a:extLst>
                <a:ext uri="{FF2B5EF4-FFF2-40B4-BE49-F238E27FC236}">
                  <a16:creationId xmlns:a16="http://schemas.microsoft.com/office/drawing/2014/main" id="{7DB359A4-44C6-489D-B441-16589F85C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7" y="2111"/>
              <a:ext cx="19" cy="3"/>
            </a:xfrm>
            <a:custGeom>
              <a:avLst/>
              <a:gdLst>
                <a:gd name="T0" fmla="*/ 11 w 11"/>
                <a:gd name="T1" fmla="*/ 1 h 2"/>
                <a:gd name="T2" fmla="*/ 10 w 11"/>
                <a:gd name="T3" fmla="*/ 1 h 2"/>
                <a:gd name="T4" fmla="*/ 10 w 11"/>
                <a:gd name="T5" fmla="*/ 1 h 2"/>
                <a:gd name="T6" fmla="*/ 10 w 11"/>
                <a:gd name="T7" fmla="*/ 1 h 2"/>
                <a:gd name="T8" fmla="*/ 9 w 11"/>
                <a:gd name="T9" fmla="*/ 1 h 2"/>
                <a:gd name="T10" fmla="*/ 9 w 11"/>
                <a:gd name="T11" fmla="*/ 1 h 2"/>
                <a:gd name="T12" fmla="*/ 8 w 11"/>
                <a:gd name="T13" fmla="*/ 0 h 2"/>
                <a:gd name="T14" fmla="*/ 7 w 11"/>
                <a:gd name="T15" fmla="*/ 1 h 2"/>
                <a:gd name="T16" fmla="*/ 7 w 11"/>
                <a:gd name="T17" fmla="*/ 1 h 2"/>
                <a:gd name="T18" fmla="*/ 7 w 11"/>
                <a:gd name="T19" fmla="*/ 1 h 2"/>
                <a:gd name="T20" fmla="*/ 5 w 11"/>
                <a:gd name="T21" fmla="*/ 1 h 2"/>
                <a:gd name="T22" fmla="*/ 4 w 11"/>
                <a:gd name="T23" fmla="*/ 1 h 2"/>
                <a:gd name="T24" fmla="*/ 3 w 11"/>
                <a:gd name="T25" fmla="*/ 2 h 2"/>
                <a:gd name="T26" fmla="*/ 2 w 11"/>
                <a:gd name="T27" fmla="*/ 2 h 2"/>
                <a:gd name="T28" fmla="*/ 1 w 11"/>
                <a:gd name="T29" fmla="*/ 2 h 2"/>
                <a:gd name="T30" fmla="*/ 1 w 11"/>
                <a:gd name="T31" fmla="*/ 2 h 2"/>
                <a:gd name="T32" fmla="*/ 1 w 11"/>
                <a:gd name="T33" fmla="*/ 1 h 2"/>
                <a:gd name="T34" fmla="*/ 1 w 11"/>
                <a:gd name="T35" fmla="*/ 2 h 2"/>
                <a:gd name="T36" fmla="*/ 0 w 11"/>
                <a:gd name="T37" fmla="*/ 2 h 2"/>
                <a:gd name="T38" fmla="*/ 1 w 11"/>
                <a:gd name="T39" fmla="*/ 1 h 2"/>
                <a:gd name="T40" fmla="*/ 1 w 11"/>
                <a:gd name="T41" fmla="*/ 1 h 2"/>
                <a:gd name="T42" fmla="*/ 0 w 11"/>
                <a:gd name="T43" fmla="*/ 1 h 2"/>
                <a:gd name="T44" fmla="*/ 1 w 11"/>
                <a:gd name="T45" fmla="*/ 2 h 2"/>
                <a:gd name="T46" fmla="*/ 2 w 11"/>
                <a:gd name="T47" fmla="*/ 2 h 2"/>
                <a:gd name="T48" fmla="*/ 3 w 11"/>
                <a:gd name="T49" fmla="*/ 1 h 2"/>
                <a:gd name="T50" fmla="*/ 4 w 11"/>
                <a:gd name="T51" fmla="*/ 2 h 2"/>
                <a:gd name="T52" fmla="*/ 4 w 11"/>
                <a:gd name="T53" fmla="*/ 1 h 2"/>
                <a:gd name="T54" fmla="*/ 5 w 11"/>
                <a:gd name="T55" fmla="*/ 1 h 2"/>
                <a:gd name="T56" fmla="*/ 5 w 11"/>
                <a:gd name="T57" fmla="*/ 2 h 2"/>
                <a:gd name="T58" fmla="*/ 7 w 11"/>
                <a:gd name="T59" fmla="*/ 1 h 2"/>
                <a:gd name="T60" fmla="*/ 8 w 11"/>
                <a:gd name="T61" fmla="*/ 1 h 2"/>
                <a:gd name="T62" fmla="*/ 9 w 11"/>
                <a:gd name="T63" fmla="*/ 1 h 2"/>
                <a:gd name="T64" fmla="*/ 10 w 11"/>
                <a:gd name="T65" fmla="*/ 1 h 2"/>
                <a:gd name="T66" fmla="*/ 10 w 11"/>
                <a:gd name="T67" fmla="*/ 1 h 2"/>
                <a:gd name="T68" fmla="*/ 10 w 11"/>
                <a:gd name="T69" fmla="*/ 1 h 2"/>
                <a:gd name="T70" fmla="*/ 1 w 11"/>
                <a:gd name="T71" fmla="*/ 2 h 2"/>
                <a:gd name="T72" fmla="*/ 1 w 11"/>
                <a:gd name="T7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3" name="Freeform 651">
              <a:extLst>
                <a:ext uri="{FF2B5EF4-FFF2-40B4-BE49-F238E27FC236}">
                  <a16:creationId xmlns:a16="http://schemas.microsoft.com/office/drawing/2014/main" id="{E4FF8A34-545C-4EEC-847D-BA9AFD0B0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4" y="1865"/>
              <a:ext cx="24" cy="38"/>
            </a:xfrm>
            <a:custGeom>
              <a:avLst/>
              <a:gdLst>
                <a:gd name="T0" fmla="*/ 13 w 14"/>
                <a:gd name="T1" fmla="*/ 5 h 22"/>
                <a:gd name="T2" fmla="*/ 8 w 14"/>
                <a:gd name="T3" fmla="*/ 1 h 22"/>
                <a:gd name="T4" fmla="*/ 2 w 14"/>
                <a:gd name="T5" fmla="*/ 3 h 22"/>
                <a:gd name="T6" fmla="*/ 1 w 14"/>
                <a:gd name="T7" fmla="*/ 9 h 22"/>
                <a:gd name="T8" fmla="*/ 5 w 14"/>
                <a:gd name="T9" fmla="*/ 17 h 22"/>
                <a:gd name="T10" fmla="*/ 5 w 14"/>
                <a:gd name="T11" fmla="*/ 18 h 22"/>
                <a:gd name="T12" fmla="*/ 4 w 14"/>
                <a:gd name="T13" fmla="*/ 18 h 22"/>
                <a:gd name="T14" fmla="*/ 5 w 14"/>
                <a:gd name="T15" fmla="*/ 19 h 22"/>
                <a:gd name="T16" fmla="*/ 5 w 14"/>
                <a:gd name="T17" fmla="*/ 20 h 22"/>
                <a:gd name="T18" fmla="*/ 5 w 14"/>
                <a:gd name="T19" fmla="*/ 21 h 22"/>
                <a:gd name="T20" fmla="*/ 10 w 14"/>
                <a:gd name="T21" fmla="*/ 20 h 22"/>
                <a:gd name="T22" fmla="*/ 10 w 14"/>
                <a:gd name="T23" fmla="*/ 20 h 22"/>
                <a:gd name="T24" fmla="*/ 10 w 14"/>
                <a:gd name="T25" fmla="*/ 19 h 22"/>
                <a:gd name="T26" fmla="*/ 9 w 14"/>
                <a:gd name="T27" fmla="*/ 18 h 22"/>
                <a:gd name="T28" fmla="*/ 10 w 14"/>
                <a:gd name="T29" fmla="*/ 18 h 22"/>
                <a:gd name="T30" fmla="*/ 10 w 14"/>
                <a:gd name="T31" fmla="*/ 17 h 22"/>
                <a:gd name="T32" fmla="*/ 12 w 14"/>
                <a:gd name="T33" fmla="*/ 13 h 22"/>
                <a:gd name="T34" fmla="*/ 13 w 14"/>
                <a:gd name="T35" fmla="*/ 11 h 22"/>
                <a:gd name="T36" fmla="*/ 13 w 14"/>
                <a:gd name="T37" fmla="*/ 5 h 22"/>
                <a:gd name="T38" fmla="*/ 10 w 14"/>
                <a:gd name="T39" fmla="*/ 20 h 22"/>
                <a:gd name="T40" fmla="*/ 6 w 14"/>
                <a:gd name="T41" fmla="*/ 21 h 22"/>
                <a:gd name="T42" fmla="*/ 5 w 14"/>
                <a:gd name="T43" fmla="*/ 21 h 22"/>
                <a:gd name="T44" fmla="*/ 5 w 14"/>
                <a:gd name="T45" fmla="*/ 21 h 22"/>
                <a:gd name="T46" fmla="*/ 6 w 14"/>
                <a:gd name="T47" fmla="*/ 20 h 22"/>
                <a:gd name="T48" fmla="*/ 7 w 14"/>
                <a:gd name="T49" fmla="*/ 21 h 22"/>
                <a:gd name="T50" fmla="*/ 10 w 14"/>
                <a:gd name="T51" fmla="*/ 20 h 22"/>
                <a:gd name="T52" fmla="*/ 6 w 14"/>
                <a:gd name="T53" fmla="*/ 20 h 22"/>
                <a:gd name="T54" fmla="*/ 8 w 14"/>
                <a:gd name="T55" fmla="*/ 20 h 22"/>
                <a:gd name="T56" fmla="*/ 8 w 14"/>
                <a:gd name="T57" fmla="*/ 19 h 22"/>
                <a:gd name="T58" fmla="*/ 9 w 14"/>
                <a:gd name="T59" fmla="*/ 19 h 22"/>
                <a:gd name="T60" fmla="*/ 9 w 14"/>
                <a:gd name="T61" fmla="*/ 20 h 22"/>
                <a:gd name="T62" fmla="*/ 7 w 14"/>
                <a:gd name="T63" fmla="*/ 20 h 22"/>
                <a:gd name="T64" fmla="*/ 6 w 14"/>
                <a:gd name="T65" fmla="*/ 20 h 22"/>
                <a:gd name="T66" fmla="*/ 8 w 14"/>
                <a:gd name="T67" fmla="*/ 19 h 22"/>
                <a:gd name="T68" fmla="*/ 7 w 14"/>
                <a:gd name="T69" fmla="*/ 19 h 22"/>
                <a:gd name="T70" fmla="*/ 5 w 14"/>
                <a:gd name="T71" fmla="*/ 19 h 22"/>
                <a:gd name="T72" fmla="*/ 5 w 14"/>
                <a:gd name="T73" fmla="*/ 18 h 22"/>
                <a:gd name="T74" fmla="*/ 6 w 14"/>
                <a:gd name="T75" fmla="*/ 18 h 22"/>
                <a:gd name="T76" fmla="*/ 8 w 14"/>
                <a:gd name="T77" fmla="*/ 18 h 22"/>
                <a:gd name="T78" fmla="*/ 9 w 14"/>
                <a:gd name="T79" fmla="*/ 18 h 22"/>
                <a:gd name="T80" fmla="*/ 8 w 14"/>
                <a:gd name="T81" fmla="*/ 19 h 22"/>
                <a:gd name="T82" fmla="*/ 12 w 14"/>
                <a:gd name="T83" fmla="*/ 11 h 22"/>
                <a:gd name="T84" fmla="*/ 10 w 14"/>
                <a:gd name="T85" fmla="*/ 14 h 22"/>
                <a:gd name="T86" fmla="*/ 9 w 14"/>
                <a:gd name="T87" fmla="*/ 17 h 22"/>
                <a:gd name="T88" fmla="*/ 9 w 14"/>
                <a:gd name="T89" fmla="*/ 18 h 22"/>
                <a:gd name="T90" fmla="*/ 8 w 14"/>
                <a:gd name="T91" fmla="*/ 18 h 22"/>
                <a:gd name="T92" fmla="*/ 5 w 14"/>
                <a:gd name="T93" fmla="*/ 18 h 22"/>
                <a:gd name="T94" fmla="*/ 5 w 14"/>
                <a:gd name="T95" fmla="*/ 18 h 22"/>
                <a:gd name="T96" fmla="*/ 5 w 14"/>
                <a:gd name="T97" fmla="*/ 17 h 22"/>
                <a:gd name="T98" fmla="*/ 2 w 14"/>
                <a:gd name="T99" fmla="*/ 11 h 22"/>
                <a:gd name="T100" fmla="*/ 2 w 14"/>
                <a:gd name="T101" fmla="*/ 4 h 22"/>
                <a:gd name="T102" fmla="*/ 5 w 14"/>
                <a:gd name="T103" fmla="*/ 1 h 22"/>
                <a:gd name="T104" fmla="*/ 9 w 14"/>
                <a:gd name="T105" fmla="*/ 2 h 22"/>
                <a:gd name="T106" fmla="*/ 13 w 14"/>
                <a:gd name="T107" fmla="*/ 8 h 22"/>
                <a:gd name="T108" fmla="*/ 12 w 14"/>
                <a:gd name="T10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" h="22">
                  <a:moveTo>
                    <a:pt x="13" y="5"/>
                  </a:moveTo>
                  <a:cubicBezTo>
                    <a:pt x="12" y="3"/>
                    <a:pt x="10" y="1"/>
                    <a:pt x="8" y="1"/>
                  </a:cubicBezTo>
                  <a:cubicBezTo>
                    <a:pt x="6" y="0"/>
                    <a:pt x="4" y="1"/>
                    <a:pt x="2" y="3"/>
                  </a:cubicBezTo>
                  <a:cubicBezTo>
                    <a:pt x="0" y="4"/>
                    <a:pt x="0" y="7"/>
                    <a:pt x="1" y="9"/>
                  </a:cubicBezTo>
                  <a:cubicBezTo>
                    <a:pt x="2" y="12"/>
                    <a:pt x="5" y="14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5" y="21"/>
                  </a:cubicBezTo>
                  <a:cubicBezTo>
                    <a:pt x="6" y="22"/>
                    <a:pt x="9" y="22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4" y="9"/>
                    <a:pt x="14" y="7"/>
                    <a:pt x="13" y="5"/>
                  </a:cubicBezTo>
                  <a:close/>
                  <a:moveTo>
                    <a:pt x="10" y="20"/>
                  </a:moveTo>
                  <a:cubicBezTo>
                    <a:pt x="9" y="21"/>
                    <a:pt x="7" y="22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0"/>
                    <a:pt x="5" y="20"/>
                    <a:pt x="6" y="20"/>
                  </a:cubicBezTo>
                  <a:cubicBezTo>
                    <a:pt x="6" y="20"/>
                    <a:pt x="7" y="21"/>
                    <a:pt x="7" y="21"/>
                  </a:cubicBezTo>
                  <a:cubicBezTo>
                    <a:pt x="8" y="21"/>
                    <a:pt x="9" y="21"/>
                    <a:pt x="10" y="20"/>
                  </a:cubicBezTo>
                  <a:close/>
                  <a:moveTo>
                    <a:pt x="6" y="20"/>
                  </a:move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0"/>
                    <a:pt x="8" y="20"/>
                    <a:pt x="7" y="20"/>
                  </a:cubicBezTo>
                  <a:lnTo>
                    <a:pt x="6" y="20"/>
                  </a:lnTo>
                  <a:close/>
                  <a:moveTo>
                    <a:pt x="8" y="19"/>
                  </a:moveTo>
                  <a:cubicBezTo>
                    <a:pt x="8" y="19"/>
                    <a:pt x="7" y="19"/>
                    <a:pt x="7" y="19"/>
                  </a:cubicBezTo>
                  <a:cubicBezTo>
                    <a:pt x="6" y="19"/>
                    <a:pt x="6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lnTo>
                    <a:pt x="8" y="19"/>
                  </a:lnTo>
                  <a:close/>
                  <a:moveTo>
                    <a:pt x="12" y="11"/>
                  </a:moveTo>
                  <a:cubicBezTo>
                    <a:pt x="12" y="12"/>
                    <a:pt x="11" y="13"/>
                    <a:pt x="10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5"/>
                    <a:pt x="4" y="13"/>
                    <a:pt x="2" y="11"/>
                  </a:cubicBezTo>
                  <a:cubicBezTo>
                    <a:pt x="1" y="9"/>
                    <a:pt x="0" y="6"/>
                    <a:pt x="2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6" y="1"/>
                    <a:pt x="8" y="1"/>
                    <a:pt x="9" y="2"/>
                  </a:cubicBezTo>
                  <a:cubicBezTo>
                    <a:pt x="11" y="3"/>
                    <a:pt x="13" y="5"/>
                    <a:pt x="13" y="8"/>
                  </a:cubicBezTo>
                  <a:cubicBezTo>
                    <a:pt x="13" y="9"/>
                    <a:pt x="13" y="10"/>
                    <a:pt x="12" y="11"/>
                  </a:cubicBezTo>
                  <a:close/>
                </a:path>
              </a:pathLst>
            </a:custGeom>
            <a:solidFill>
              <a:srgbClr val="E5D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4" name="Freeform 652">
              <a:extLst>
                <a:ext uri="{FF2B5EF4-FFF2-40B4-BE49-F238E27FC236}">
                  <a16:creationId xmlns:a16="http://schemas.microsoft.com/office/drawing/2014/main" id="{F1F707E7-6051-48AE-824E-C2AEAD3DC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901"/>
              <a:ext cx="10" cy="3"/>
            </a:xfrm>
            <a:custGeom>
              <a:avLst/>
              <a:gdLst>
                <a:gd name="T0" fmla="*/ 5 w 6"/>
                <a:gd name="T1" fmla="*/ 0 h 2"/>
                <a:gd name="T2" fmla="*/ 4 w 6"/>
                <a:gd name="T3" fmla="*/ 1 h 2"/>
                <a:gd name="T4" fmla="*/ 2 w 6"/>
                <a:gd name="T5" fmla="*/ 1 h 2"/>
                <a:gd name="T6" fmla="*/ 2 w 6"/>
                <a:gd name="T7" fmla="*/ 1 h 2"/>
                <a:gd name="T8" fmla="*/ 1 w 6"/>
                <a:gd name="T9" fmla="*/ 0 h 2"/>
                <a:gd name="T10" fmla="*/ 1 w 6"/>
                <a:gd name="T11" fmla="*/ 0 h 2"/>
                <a:gd name="T12" fmla="*/ 2 w 6"/>
                <a:gd name="T13" fmla="*/ 2 h 2"/>
                <a:gd name="T14" fmla="*/ 6 w 6"/>
                <a:gd name="T15" fmla="*/ 0 h 2"/>
                <a:gd name="T16" fmla="*/ 5 w 6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4" y="2"/>
                    <a:pt x="5" y="1"/>
                    <a:pt x="6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5D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5" name="Freeform 653">
              <a:extLst>
                <a:ext uri="{FF2B5EF4-FFF2-40B4-BE49-F238E27FC236}">
                  <a16:creationId xmlns:a16="http://schemas.microsoft.com/office/drawing/2014/main" id="{BD0FC20B-7BB1-4F16-9B16-CA448848B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9" y="1875"/>
              <a:ext cx="12" cy="21"/>
            </a:xfrm>
            <a:custGeom>
              <a:avLst/>
              <a:gdLst>
                <a:gd name="T0" fmla="*/ 7 w 7"/>
                <a:gd name="T1" fmla="*/ 1 h 12"/>
                <a:gd name="T2" fmla="*/ 5 w 7"/>
                <a:gd name="T3" fmla="*/ 1 h 12"/>
                <a:gd name="T4" fmla="*/ 5 w 7"/>
                <a:gd name="T5" fmla="*/ 3 h 12"/>
                <a:gd name="T6" fmla="*/ 4 w 7"/>
                <a:gd name="T7" fmla="*/ 3 h 12"/>
                <a:gd name="T8" fmla="*/ 4 w 7"/>
                <a:gd name="T9" fmla="*/ 3 h 12"/>
                <a:gd name="T10" fmla="*/ 4 w 7"/>
                <a:gd name="T11" fmla="*/ 2 h 12"/>
                <a:gd name="T12" fmla="*/ 2 w 7"/>
                <a:gd name="T13" fmla="*/ 1 h 12"/>
                <a:gd name="T14" fmla="*/ 0 w 7"/>
                <a:gd name="T15" fmla="*/ 2 h 12"/>
                <a:gd name="T16" fmla="*/ 2 w 7"/>
                <a:gd name="T17" fmla="*/ 4 h 12"/>
                <a:gd name="T18" fmla="*/ 4 w 7"/>
                <a:gd name="T19" fmla="*/ 4 h 12"/>
                <a:gd name="T20" fmla="*/ 4 w 7"/>
                <a:gd name="T21" fmla="*/ 4 h 12"/>
                <a:gd name="T22" fmla="*/ 3 w 7"/>
                <a:gd name="T23" fmla="*/ 11 h 12"/>
                <a:gd name="T24" fmla="*/ 3 w 7"/>
                <a:gd name="T25" fmla="*/ 11 h 12"/>
                <a:gd name="T26" fmla="*/ 4 w 7"/>
                <a:gd name="T27" fmla="*/ 4 h 12"/>
                <a:gd name="T28" fmla="*/ 4 w 7"/>
                <a:gd name="T29" fmla="*/ 4 h 12"/>
                <a:gd name="T30" fmla="*/ 4 w 7"/>
                <a:gd name="T31" fmla="*/ 6 h 12"/>
                <a:gd name="T32" fmla="*/ 4 w 7"/>
                <a:gd name="T33" fmla="*/ 12 h 12"/>
                <a:gd name="T34" fmla="*/ 4 w 7"/>
                <a:gd name="T35" fmla="*/ 12 h 12"/>
                <a:gd name="T36" fmla="*/ 5 w 7"/>
                <a:gd name="T37" fmla="*/ 5 h 12"/>
                <a:gd name="T38" fmla="*/ 5 w 7"/>
                <a:gd name="T39" fmla="*/ 3 h 12"/>
                <a:gd name="T40" fmla="*/ 5 w 7"/>
                <a:gd name="T41" fmla="*/ 3 h 12"/>
                <a:gd name="T42" fmla="*/ 7 w 7"/>
                <a:gd name="T43" fmla="*/ 1 h 12"/>
                <a:gd name="T44" fmla="*/ 2 w 7"/>
                <a:gd name="T45" fmla="*/ 3 h 12"/>
                <a:gd name="T46" fmla="*/ 1 w 7"/>
                <a:gd name="T47" fmla="*/ 3 h 12"/>
                <a:gd name="T48" fmla="*/ 1 w 7"/>
                <a:gd name="T49" fmla="*/ 1 h 12"/>
                <a:gd name="T50" fmla="*/ 3 w 7"/>
                <a:gd name="T51" fmla="*/ 2 h 12"/>
                <a:gd name="T52" fmla="*/ 3 w 7"/>
                <a:gd name="T53" fmla="*/ 3 h 12"/>
                <a:gd name="T54" fmla="*/ 2 w 7"/>
                <a:gd name="T55" fmla="*/ 3 h 12"/>
                <a:gd name="T56" fmla="*/ 6 w 7"/>
                <a:gd name="T57" fmla="*/ 2 h 12"/>
                <a:gd name="T58" fmla="*/ 6 w 7"/>
                <a:gd name="T59" fmla="*/ 2 h 12"/>
                <a:gd name="T60" fmla="*/ 5 w 7"/>
                <a:gd name="T61" fmla="*/ 3 h 12"/>
                <a:gd name="T62" fmla="*/ 6 w 7"/>
                <a:gd name="T63" fmla="*/ 1 h 12"/>
                <a:gd name="T64" fmla="*/ 6 w 7"/>
                <a:gd name="T65" fmla="*/ 1 h 12"/>
                <a:gd name="T66" fmla="*/ 6 w 7"/>
                <a:gd name="T6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7"/>
                    <a:pt x="4" y="9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9"/>
                    <a:pt x="4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0"/>
                    <a:pt x="4" y="7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1"/>
                    <a:pt x="7" y="1"/>
                  </a:cubicBezTo>
                  <a:close/>
                  <a:moveTo>
                    <a:pt x="2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E5DF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6" name="Freeform 654">
              <a:extLst>
                <a:ext uri="{FF2B5EF4-FFF2-40B4-BE49-F238E27FC236}">
                  <a16:creationId xmlns:a16="http://schemas.microsoft.com/office/drawing/2014/main" id="{93A2C87B-DF35-4552-8E08-4E1F7CBAB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4" y="1881"/>
              <a:ext cx="13" cy="3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1 h 2"/>
                <a:gd name="T4" fmla="*/ 7 w 8"/>
                <a:gd name="T5" fmla="*/ 1 h 2"/>
                <a:gd name="T6" fmla="*/ 6 w 8"/>
                <a:gd name="T7" fmla="*/ 1 h 2"/>
                <a:gd name="T8" fmla="*/ 6 w 8"/>
                <a:gd name="T9" fmla="*/ 0 h 2"/>
                <a:gd name="T10" fmla="*/ 6 w 8"/>
                <a:gd name="T11" fmla="*/ 0 h 2"/>
                <a:gd name="T12" fmla="*/ 6 w 8"/>
                <a:gd name="T13" fmla="*/ 1 h 2"/>
                <a:gd name="T14" fmla="*/ 6 w 8"/>
                <a:gd name="T15" fmla="*/ 1 h 2"/>
                <a:gd name="T16" fmla="*/ 5 w 8"/>
                <a:gd name="T17" fmla="*/ 1 h 2"/>
                <a:gd name="T18" fmla="*/ 5 w 8"/>
                <a:gd name="T19" fmla="*/ 1 h 2"/>
                <a:gd name="T20" fmla="*/ 5 w 8"/>
                <a:gd name="T21" fmla="*/ 1 h 2"/>
                <a:gd name="T22" fmla="*/ 5 w 8"/>
                <a:gd name="T23" fmla="*/ 1 h 2"/>
                <a:gd name="T24" fmla="*/ 5 w 8"/>
                <a:gd name="T25" fmla="*/ 1 h 2"/>
                <a:gd name="T26" fmla="*/ 4 w 8"/>
                <a:gd name="T27" fmla="*/ 2 h 2"/>
                <a:gd name="T28" fmla="*/ 4 w 8"/>
                <a:gd name="T29" fmla="*/ 1 h 2"/>
                <a:gd name="T30" fmla="*/ 3 w 8"/>
                <a:gd name="T31" fmla="*/ 1 h 2"/>
                <a:gd name="T32" fmla="*/ 3 w 8"/>
                <a:gd name="T33" fmla="*/ 2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2 w 8"/>
                <a:gd name="T41" fmla="*/ 1 h 2"/>
                <a:gd name="T42" fmla="*/ 2 w 8"/>
                <a:gd name="T43" fmla="*/ 1 h 2"/>
                <a:gd name="T44" fmla="*/ 2 w 8"/>
                <a:gd name="T45" fmla="*/ 2 h 2"/>
                <a:gd name="T46" fmla="*/ 2 w 8"/>
                <a:gd name="T47" fmla="*/ 2 h 2"/>
                <a:gd name="T48" fmla="*/ 2 w 8"/>
                <a:gd name="T49" fmla="*/ 2 h 2"/>
                <a:gd name="T50" fmla="*/ 2 w 8"/>
                <a:gd name="T51" fmla="*/ 0 h 2"/>
                <a:gd name="T52" fmla="*/ 2 w 8"/>
                <a:gd name="T53" fmla="*/ 0 h 2"/>
                <a:gd name="T54" fmla="*/ 1 w 8"/>
                <a:gd name="T55" fmla="*/ 1 h 2"/>
                <a:gd name="T56" fmla="*/ 1 w 8"/>
                <a:gd name="T57" fmla="*/ 2 h 2"/>
                <a:gd name="T58" fmla="*/ 1 w 8"/>
                <a:gd name="T59" fmla="*/ 2 h 2"/>
                <a:gd name="T60" fmla="*/ 0 w 8"/>
                <a:gd name="T61" fmla="*/ 1 h 2"/>
                <a:gd name="T62" fmla="*/ 0 w 8"/>
                <a:gd name="T63" fmla="*/ 0 h 2"/>
                <a:gd name="T64" fmla="*/ 0 w 8"/>
                <a:gd name="T65" fmla="*/ 1 h 2"/>
                <a:gd name="T66" fmla="*/ 0 w 8"/>
                <a:gd name="T67" fmla="*/ 1 h 2"/>
                <a:gd name="T68" fmla="*/ 1 w 8"/>
                <a:gd name="T69" fmla="*/ 0 h 2"/>
                <a:gd name="T70" fmla="*/ 0 w 8"/>
                <a:gd name="T71" fmla="*/ 0 h 2"/>
                <a:gd name="T72" fmla="*/ 0 w 8"/>
                <a:gd name="T73" fmla="*/ 1 h 2"/>
                <a:gd name="T74" fmla="*/ 1 w 8"/>
                <a:gd name="T75" fmla="*/ 2 h 2"/>
                <a:gd name="T76" fmla="*/ 1 w 8"/>
                <a:gd name="T77" fmla="*/ 2 h 2"/>
                <a:gd name="T78" fmla="*/ 2 w 8"/>
                <a:gd name="T79" fmla="*/ 2 h 2"/>
                <a:gd name="T80" fmla="*/ 2 w 8"/>
                <a:gd name="T81" fmla="*/ 1 h 2"/>
                <a:gd name="T82" fmla="*/ 2 w 8"/>
                <a:gd name="T83" fmla="*/ 1 h 2"/>
                <a:gd name="T84" fmla="*/ 2 w 8"/>
                <a:gd name="T85" fmla="*/ 2 h 2"/>
                <a:gd name="T86" fmla="*/ 3 w 8"/>
                <a:gd name="T87" fmla="*/ 2 h 2"/>
                <a:gd name="T88" fmla="*/ 3 w 8"/>
                <a:gd name="T89" fmla="*/ 1 h 2"/>
                <a:gd name="T90" fmla="*/ 4 w 8"/>
                <a:gd name="T91" fmla="*/ 1 h 2"/>
                <a:gd name="T92" fmla="*/ 4 w 8"/>
                <a:gd name="T93" fmla="*/ 2 h 2"/>
                <a:gd name="T94" fmla="*/ 5 w 8"/>
                <a:gd name="T95" fmla="*/ 1 h 2"/>
                <a:gd name="T96" fmla="*/ 5 w 8"/>
                <a:gd name="T97" fmla="*/ 1 h 2"/>
                <a:gd name="T98" fmla="*/ 5 w 8"/>
                <a:gd name="T99" fmla="*/ 1 h 2"/>
                <a:gd name="T100" fmla="*/ 6 w 8"/>
                <a:gd name="T101" fmla="*/ 1 h 2"/>
                <a:gd name="T102" fmla="*/ 6 w 8"/>
                <a:gd name="T103" fmla="*/ 1 h 2"/>
                <a:gd name="T104" fmla="*/ 6 w 8"/>
                <a:gd name="T105" fmla="*/ 1 h 2"/>
                <a:gd name="T106" fmla="*/ 6 w 8"/>
                <a:gd name="T107" fmla="*/ 1 h 2"/>
                <a:gd name="T108" fmla="*/ 7 w 8"/>
                <a:gd name="T109" fmla="*/ 1 h 2"/>
                <a:gd name="T110" fmla="*/ 8 w 8"/>
                <a:gd name="T111" fmla="*/ 1 h 2"/>
                <a:gd name="T112" fmla="*/ 1 w 8"/>
                <a:gd name="T113" fmla="*/ 1 h 2"/>
                <a:gd name="T114" fmla="*/ 2 w 8"/>
                <a:gd name="T115" fmla="*/ 1 h 2"/>
                <a:gd name="T116" fmla="*/ 2 w 8"/>
                <a:gd name="T117" fmla="*/ 0 h 2"/>
                <a:gd name="T118" fmla="*/ 2 w 8"/>
                <a:gd name="T119" fmla="*/ 1 h 2"/>
                <a:gd name="T120" fmla="*/ 1 w 8"/>
                <a:gd name="T1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7" name="Freeform 655">
              <a:extLst>
                <a:ext uri="{FF2B5EF4-FFF2-40B4-BE49-F238E27FC236}">
                  <a16:creationId xmlns:a16="http://schemas.microsoft.com/office/drawing/2014/main" id="{86B7DEA2-964C-48AB-8E67-883ACE4CE8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1" y="1881"/>
              <a:ext cx="22" cy="3"/>
            </a:xfrm>
            <a:custGeom>
              <a:avLst/>
              <a:gdLst>
                <a:gd name="T0" fmla="*/ 12 w 13"/>
                <a:gd name="T1" fmla="*/ 1 h 2"/>
                <a:gd name="T2" fmla="*/ 12 w 13"/>
                <a:gd name="T3" fmla="*/ 0 h 2"/>
                <a:gd name="T4" fmla="*/ 11 w 13"/>
                <a:gd name="T5" fmla="*/ 0 h 2"/>
                <a:gd name="T6" fmla="*/ 11 w 13"/>
                <a:gd name="T7" fmla="*/ 1 h 2"/>
                <a:gd name="T8" fmla="*/ 10 w 13"/>
                <a:gd name="T9" fmla="*/ 1 h 2"/>
                <a:gd name="T10" fmla="*/ 10 w 13"/>
                <a:gd name="T11" fmla="*/ 0 h 2"/>
                <a:gd name="T12" fmla="*/ 9 w 13"/>
                <a:gd name="T13" fmla="*/ 0 h 2"/>
                <a:gd name="T14" fmla="*/ 8 w 13"/>
                <a:gd name="T15" fmla="*/ 0 h 2"/>
                <a:gd name="T16" fmla="*/ 6 w 13"/>
                <a:gd name="T17" fmla="*/ 1 h 2"/>
                <a:gd name="T18" fmla="*/ 6 w 13"/>
                <a:gd name="T19" fmla="*/ 1 h 2"/>
                <a:gd name="T20" fmla="*/ 4 w 13"/>
                <a:gd name="T21" fmla="*/ 1 h 2"/>
                <a:gd name="T22" fmla="*/ 3 w 13"/>
                <a:gd name="T23" fmla="*/ 1 h 2"/>
                <a:gd name="T24" fmla="*/ 2 w 13"/>
                <a:gd name="T25" fmla="*/ 1 h 2"/>
                <a:gd name="T26" fmla="*/ 2 w 13"/>
                <a:gd name="T27" fmla="*/ 0 h 2"/>
                <a:gd name="T28" fmla="*/ 1 w 13"/>
                <a:gd name="T29" fmla="*/ 1 h 2"/>
                <a:gd name="T30" fmla="*/ 2 w 13"/>
                <a:gd name="T31" fmla="*/ 0 h 2"/>
                <a:gd name="T32" fmla="*/ 1 w 13"/>
                <a:gd name="T33" fmla="*/ 1 h 2"/>
                <a:gd name="T34" fmla="*/ 1 w 13"/>
                <a:gd name="T35" fmla="*/ 1 h 2"/>
                <a:gd name="T36" fmla="*/ 1 w 13"/>
                <a:gd name="T37" fmla="*/ 0 h 2"/>
                <a:gd name="T38" fmla="*/ 1 w 13"/>
                <a:gd name="T39" fmla="*/ 0 h 2"/>
                <a:gd name="T40" fmla="*/ 0 w 13"/>
                <a:gd name="T41" fmla="*/ 1 h 2"/>
                <a:gd name="T42" fmla="*/ 1 w 13"/>
                <a:gd name="T43" fmla="*/ 1 h 2"/>
                <a:gd name="T44" fmla="*/ 1 w 13"/>
                <a:gd name="T45" fmla="*/ 1 h 2"/>
                <a:gd name="T46" fmla="*/ 1 w 13"/>
                <a:gd name="T47" fmla="*/ 1 h 2"/>
                <a:gd name="T48" fmla="*/ 1 w 13"/>
                <a:gd name="T49" fmla="*/ 2 h 2"/>
                <a:gd name="T50" fmla="*/ 3 w 13"/>
                <a:gd name="T51" fmla="*/ 1 h 2"/>
                <a:gd name="T52" fmla="*/ 4 w 13"/>
                <a:gd name="T53" fmla="*/ 1 h 2"/>
                <a:gd name="T54" fmla="*/ 4 w 13"/>
                <a:gd name="T55" fmla="*/ 1 h 2"/>
                <a:gd name="T56" fmla="*/ 5 w 13"/>
                <a:gd name="T57" fmla="*/ 0 h 2"/>
                <a:gd name="T58" fmla="*/ 6 w 13"/>
                <a:gd name="T59" fmla="*/ 1 h 2"/>
                <a:gd name="T60" fmla="*/ 6 w 13"/>
                <a:gd name="T61" fmla="*/ 1 h 2"/>
                <a:gd name="T62" fmla="*/ 6 w 13"/>
                <a:gd name="T63" fmla="*/ 1 h 2"/>
                <a:gd name="T64" fmla="*/ 8 w 13"/>
                <a:gd name="T65" fmla="*/ 0 h 2"/>
                <a:gd name="T66" fmla="*/ 8 w 13"/>
                <a:gd name="T67" fmla="*/ 0 h 2"/>
                <a:gd name="T68" fmla="*/ 9 w 13"/>
                <a:gd name="T69" fmla="*/ 1 h 2"/>
                <a:gd name="T70" fmla="*/ 11 w 13"/>
                <a:gd name="T71" fmla="*/ 1 h 2"/>
                <a:gd name="T72" fmla="*/ 11 w 13"/>
                <a:gd name="T73" fmla="*/ 1 h 2"/>
                <a:gd name="T74" fmla="*/ 12 w 13"/>
                <a:gd name="T75" fmla="*/ 1 h 2"/>
                <a:gd name="T76" fmla="*/ 12 w 13"/>
                <a:gd name="T77" fmla="*/ 1 h 2"/>
                <a:gd name="T78" fmla="*/ 6 w 13"/>
                <a:gd name="T79" fmla="*/ 1 h 2"/>
                <a:gd name="T80" fmla="*/ 9 w 13"/>
                <a:gd name="T8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2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lnTo>
                    <a:pt x="12" y="1"/>
                  </a:ln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lose/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8" name="Freeform 656">
              <a:extLst>
                <a:ext uri="{FF2B5EF4-FFF2-40B4-BE49-F238E27FC236}">
                  <a16:creationId xmlns:a16="http://schemas.microsoft.com/office/drawing/2014/main" id="{AD8BAA6E-49E3-48B2-84E0-03C7E70B2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4" y="1886"/>
              <a:ext cx="36" cy="5"/>
            </a:xfrm>
            <a:custGeom>
              <a:avLst/>
              <a:gdLst>
                <a:gd name="T0" fmla="*/ 18 w 21"/>
                <a:gd name="T1" fmla="*/ 1 h 3"/>
                <a:gd name="T2" fmla="*/ 18 w 21"/>
                <a:gd name="T3" fmla="*/ 1 h 3"/>
                <a:gd name="T4" fmla="*/ 17 w 21"/>
                <a:gd name="T5" fmla="*/ 1 h 3"/>
                <a:gd name="T6" fmla="*/ 17 w 21"/>
                <a:gd name="T7" fmla="*/ 0 h 3"/>
                <a:gd name="T8" fmla="*/ 17 w 21"/>
                <a:gd name="T9" fmla="*/ 1 h 3"/>
                <a:gd name="T10" fmla="*/ 16 w 21"/>
                <a:gd name="T11" fmla="*/ 1 h 3"/>
                <a:gd name="T12" fmla="*/ 16 w 21"/>
                <a:gd name="T13" fmla="*/ 0 h 3"/>
                <a:gd name="T14" fmla="*/ 15 w 21"/>
                <a:gd name="T15" fmla="*/ 1 h 3"/>
                <a:gd name="T16" fmla="*/ 14 w 21"/>
                <a:gd name="T17" fmla="*/ 1 h 3"/>
                <a:gd name="T18" fmla="*/ 14 w 21"/>
                <a:gd name="T19" fmla="*/ 0 h 3"/>
                <a:gd name="T20" fmla="*/ 13 w 21"/>
                <a:gd name="T21" fmla="*/ 2 h 3"/>
                <a:gd name="T22" fmla="*/ 12 w 21"/>
                <a:gd name="T23" fmla="*/ 1 h 3"/>
                <a:gd name="T24" fmla="*/ 11 w 21"/>
                <a:gd name="T25" fmla="*/ 1 h 3"/>
                <a:gd name="T26" fmla="*/ 11 w 21"/>
                <a:gd name="T27" fmla="*/ 1 h 3"/>
                <a:gd name="T28" fmla="*/ 10 w 21"/>
                <a:gd name="T29" fmla="*/ 2 h 3"/>
                <a:gd name="T30" fmla="*/ 10 w 21"/>
                <a:gd name="T31" fmla="*/ 1 h 3"/>
                <a:gd name="T32" fmla="*/ 9 w 21"/>
                <a:gd name="T33" fmla="*/ 2 h 3"/>
                <a:gd name="T34" fmla="*/ 8 w 21"/>
                <a:gd name="T35" fmla="*/ 2 h 3"/>
                <a:gd name="T36" fmla="*/ 7 w 21"/>
                <a:gd name="T37" fmla="*/ 1 h 3"/>
                <a:gd name="T38" fmla="*/ 5 w 21"/>
                <a:gd name="T39" fmla="*/ 2 h 3"/>
                <a:gd name="T40" fmla="*/ 3 w 21"/>
                <a:gd name="T41" fmla="*/ 2 h 3"/>
                <a:gd name="T42" fmla="*/ 4 w 21"/>
                <a:gd name="T43" fmla="*/ 1 h 3"/>
                <a:gd name="T44" fmla="*/ 3 w 21"/>
                <a:gd name="T45" fmla="*/ 2 h 3"/>
                <a:gd name="T46" fmla="*/ 1 w 21"/>
                <a:gd name="T47" fmla="*/ 3 h 3"/>
                <a:gd name="T48" fmla="*/ 1 w 21"/>
                <a:gd name="T49" fmla="*/ 2 h 3"/>
                <a:gd name="T50" fmla="*/ 1 w 21"/>
                <a:gd name="T51" fmla="*/ 1 h 3"/>
                <a:gd name="T52" fmla="*/ 0 w 21"/>
                <a:gd name="T53" fmla="*/ 3 h 3"/>
                <a:gd name="T54" fmla="*/ 0 w 21"/>
                <a:gd name="T55" fmla="*/ 3 h 3"/>
                <a:gd name="T56" fmla="*/ 0 w 21"/>
                <a:gd name="T57" fmla="*/ 2 h 3"/>
                <a:gd name="T58" fmla="*/ 0 w 21"/>
                <a:gd name="T59" fmla="*/ 2 h 3"/>
                <a:gd name="T60" fmla="*/ 1 w 21"/>
                <a:gd name="T61" fmla="*/ 1 h 3"/>
                <a:gd name="T62" fmla="*/ 0 w 21"/>
                <a:gd name="T63" fmla="*/ 2 h 3"/>
                <a:gd name="T64" fmla="*/ 1 w 21"/>
                <a:gd name="T65" fmla="*/ 3 h 3"/>
                <a:gd name="T66" fmla="*/ 3 w 21"/>
                <a:gd name="T67" fmla="*/ 2 h 3"/>
                <a:gd name="T68" fmla="*/ 4 w 21"/>
                <a:gd name="T69" fmla="*/ 2 h 3"/>
                <a:gd name="T70" fmla="*/ 5 w 21"/>
                <a:gd name="T71" fmla="*/ 2 h 3"/>
                <a:gd name="T72" fmla="*/ 7 w 21"/>
                <a:gd name="T73" fmla="*/ 1 h 3"/>
                <a:gd name="T74" fmla="*/ 7 w 21"/>
                <a:gd name="T75" fmla="*/ 1 h 3"/>
                <a:gd name="T76" fmla="*/ 7 w 21"/>
                <a:gd name="T77" fmla="*/ 2 h 3"/>
                <a:gd name="T78" fmla="*/ 8 w 21"/>
                <a:gd name="T79" fmla="*/ 2 h 3"/>
                <a:gd name="T80" fmla="*/ 9 w 21"/>
                <a:gd name="T81" fmla="*/ 2 h 3"/>
                <a:gd name="T82" fmla="*/ 10 w 21"/>
                <a:gd name="T83" fmla="*/ 2 h 3"/>
                <a:gd name="T84" fmla="*/ 11 w 21"/>
                <a:gd name="T85" fmla="*/ 2 h 3"/>
                <a:gd name="T86" fmla="*/ 12 w 21"/>
                <a:gd name="T87" fmla="*/ 1 h 3"/>
                <a:gd name="T88" fmla="*/ 13 w 21"/>
                <a:gd name="T89" fmla="*/ 2 h 3"/>
                <a:gd name="T90" fmla="*/ 14 w 21"/>
                <a:gd name="T91" fmla="*/ 0 h 3"/>
                <a:gd name="T92" fmla="*/ 15 w 21"/>
                <a:gd name="T93" fmla="*/ 1 h 3"/>
                <a:gd name="T94" fmla="*/ 16 w 21"/>
                <a:gd name="T95" fmla="*/ 2 h 3"/>
                <a:gd name="T96" fmla="*/ 17 w 21"/>
                <a:gd name="T97" fmla="*/ 2 h 3"/>
                <a:gd name="T98" fmla="*/ 18 w 21"/>
                <a:gd name="T99" fmla="*/ 1 h 3"/>
                <a:gd name="T100" fmla="*/ 18 w 21"/>
                <a:gd name="T101" fmla="*/ 1 h 3"/>
                <a:gd name="T102" fmla="*/ 1 w 21"/>
                <a:gd name="T103" fmla="*/ 2 h 3"/>
                <a:gd name="T104" fmla="*/ 1 w 21"/>
                <a:gd name="T105" fmla="*/ 2 h 3"/>
                <a:gd name="T106" fmla="*/ 3 w 21"/>
                <a:gd name="T107" fmla="*/ 2 h 3"/>
                <a:gd name="T108" fmla="*/ 7 w 21"/>
                <a:gd name="T109" fmla="*/ 2 h 3"/>
                <a:gd name="T110" fmla="*/ 7 w 21"/>
                <a:gd name="T111" fmla="*/ 2 h 3"/>
                <a:gd name="T112" fmla="*/ 7 w 21"/>
                <a:gd name="T113" fmla="*/ 2 h 3"/>
                <a:gd name="T114" fmla="*/ 9 w 21"/>
                <a:gd name="T115" fmla="*/ 1 h 3"/>
                <a:gd name="T116" fmla="*/ 15 w 21"/>
                <a:gd name="T117" fmla="*/ 1 h 3"/>
                <a:gd name="T118" fmla="*/ 15 w 21"/>
                <a:gd name="T1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3">
                  <a:moveTo>
                    <a:pt x="21" y="1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3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lnTo>
                    <a:pt x="3" y="1"/>
                  </a:ln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7" y="2"/>
                  </a:lnTo>
                  <a:close/>
                  <a:moveTo>
                    <a:pt x="9" y="2"/>
                  </a:moveTo>
                  <a:cubicBezTo>
                    <a:pt x="9" y="1"/>
                    <a:pt x="9" y="1"/>
                    <a:pt x="9" y="1"/>
                  </a:cubicBezTo>
                  <a:lnTo>
                    <a:pt x="9" y="2"/>
                  </a:lnTo>
                  <a:close/>
                  <a:moveTo>
                    <a:pt x="15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89" name="Freeform 657">
              <a:extLst>
                <a:ext uri="{FF2B5EF4-FFF2-40B4-BE49-F238E27FC236}">
                  <a16:creationId xmlns:a16="http://schemas.microsoft.com/office/drawing/2014/main" id="{8B475058-1954-4555-A5B1-8E2520220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" y="1891"/>
              <a:ext cx="29" cy="5"/>
            </a:xfrm>
            <a:custGeom>
              <a:avLst/>
              <a:gdLst>
                <a:gd name="T0" fmla="*/ 15 w 17"/>
                <a:gd name="T1" fmla="*/ 1 h 3"/>
                <a:gd name="T2" fmla="*/ 13 w 17"/>
                <a:gd name="T3" fmla="*/ 2 h 3"/>
                <a:gd name="T4" fmla="*/ 13 w 17"/>
                <a:gd name="T5" fmla="*/ 1 h 3"/>
                <a:gd name="T6" fmla="*/ 12 w 17"/>
                <a:gd name="T7" fmla="*/ 1 h 3"/>
                <a:gd name="T8" fmla="*/ 11 w 17"/>
                <a:gd name="T9" fmla="*/ 2 h 3"/>
                <a:gd name="T10" fmla="*/ 10 w 17"/>
                <a:gd name="T11" fmla="*/ 0 h 3"/>
                <a:gd name="T12" fmla="*/ 8 w 17"/>
                <a:gd name="T13" fmla="*/ 2 h 3"/>
                <a:gd name="T14" fmla="*/ 8 w 17"/>
                <a:gd name="T15" fmla="*/ 1 h 3"/>
                <a:gd name="T16" fmla="*/ 6 w 17"/>
                <a:gd name="T17" fmla="*/ 1 h 3"/>
                <a:gd name="T18" fmla="*/ 5 w 17"/>
                <a:gd name="T19" fmla="*/ 2 h 3"/>
                <a:gd name="T20" fmla="*/ 4 w 17"/>
                <a:gd name="T21" fmla="*/ 2 h 3"/>
                <a:gd name="T22" fmla="*/ 4 w 17"/>
                <a:gd name="T23" fmla="*/ 1 h 3"/>
                <a:gd name="T24" fmla="*/ 1 w 17"/>
                <a:gd name="T25" fmla="*/ 3 h 3"/>
                <a:gd name="T26" fmla="*/ 2 w 17"/>
                <a:gd name="T27" fmla="*/ 1 h 3"/>
                <a:gd name="T28" fmla="*/ 1 w 17"/>
                <a:gd name="T29" fmla="*/ 2 h 3"/>
                <a:gd name="T30" fmla="*/ 1 w 17"/>
                <a:gd name="T31" fmla="*/ 2 h 3"/>
                <a:gd name="T32" fmla="*/ 1 w 17"/>
                <a:gd name="T33" fmla="*/ 3 h 3"/>
                <a:gd name="T34" fmla="*/ 2 w 17"/>
                <a:gd name="T35" fmla="*/ 3 h 3"/>
                <a:gd name="T36" fmla="*/ 4 w 17"/>
                <a:gd name="T37" fmla="*/ 2 h 3"/>
                <a:gd name="T38" fmla="*/ 4 w 17"/>
                <a:gd name="T39" fmla="*/ 3 h 3"/>
                <a:gd name="T40" fmla="*/ 6 w 17"/>
                <a:gd name="T41" fmla="*/ 1 h 3"/>
                <a:gd name="T42" fmla="*/ 6 w 17"/>
                <a:gd name="T43" fmla="*/ 3 h 3"/>
                <a:gd name="T44" fmla="*/ 8 w 17"/>
                <a:gd name="T45" fmla="*/ 2 h 3"/>
                <a:gd name="T46" fmla="*/ 9 w 17"/>
                <a:gd name="T47" fmla="*/ 2 h 3"/>
                <a:gd name="T48" fmla="*/ 10 w 17"/>
                <a:gd name="T49" fmla="*/ 1 h 3"/>
                <a:gd name="T50" fmla="*/ 11 w 17"/>
                <a:gd name="T51" fmla="*/ 2 h 3"/>
                <a:gd name="T52" fmla="*/ 11 w 17"/>
                <a:gd name="T53" fmla="*/ 2 h 3"/>
                <a:gd name="T54" fmla="*/ 13 w 17"/>
                <a:gd name="T55" fmla="*/ 2 h 3"/>
                <a:gd name="T56" fmla="*/ 14 w 17"/>
                <a:gd name="T57" fmla="*/ 2 h 3"/>
                <a:gd name="T58" fmla="*/ 15 w 17"/>
                <a:gd name="T59" fmla="*/ 1 h 3"/>
                <a:gd name="T60" fmla="*/ 17 w 17"/>
                <a:gd name="T61" fmla="*/ 1 h 3"/>
                <a:gd name="T62" fmla="*/ 1 w 17"/>
                <a:gd name="T63" fmla="*/ 2 h 3"/>
                <a:gd name="T64" fmla="*/ 2 w 17"/>
                <a:gd name="T6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3">
                  <a:moveTo>
                    <a:pt x="16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2"/>
                    <a:pt x="11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0" y="2"/>
                    <a:pt x="10" y="1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lnTo>
                    <a:pt x="16" y="1"/>
                  </a:lnTo>
                  <a:close/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0" name="Freeform 658">
              <a:extLst>
                <a:ext uri="{FF2B5EF4-FFF2-40B4-BE49-F238E27FC236}">
                  <a16:creationId xmlns:a16="http://schemas.microsoft.com/office/drawing/2014/main" id="{303366C7-9DDA-4DC4-89B2-F33595717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" y="1898"/>
              <a:ext cx="23" cy="5"/>
            </a:xfrm>
            <a:custGeom>
              <a:avLst/>
              <a:gdLst>
                <a:gd name="T0" fmla="*/ 14 w 14"/>
                <a:gd name="T1" fmla="*/ 1 h 3"/>
                <a:gd name="T2" fmla="*/ 13 w 14"/>
                <a:gd name="T3" fmla="*/ 1 h 3"/>
                <a:gd name="T4" fmla="*/ 13 w 14"/>
                <a:gd name="T5" fmla="*/ 1 h 3"/>
                <a:gd name="T6" fmla="*/ 13 w 14"/>
                <a:gd name="T7" fmla="*/ 1 h 3"/>
                <a:gd name="T8" fmla="*/ 12 w 14"/>
                <a:gd name="T9" fmla="*/ 1 h 3"/>
                <a:gd name="T10" fmla="*/ 11 w 14"/>
                <a:gd name="T11" fmla="*/ 1 h 3"/>
                <a:gd name="T12" fmla="*/ 11 w 14"/>
                <a:gd name="T13" fmla="*/ 0 h 3"/>
                <a:gd name="T14" fmla="*/ 9 w 14"/>
                <a:gd name="T15" fmla="*/ 1 h 3"/>
                <a:gd name="T16" fmla="*/ 9 w 14"/>
                <a:gd name="T17" fmla="*/ 1 h 3"/>
                <a:gd name="T18" fmla="*/ 9 w 14"/>
                <a:gd name="T19" fmla="*/ 0 h 3"/>
                <a:gd name="T20" fmla="*/ 6 w 14"/>
                <a:gd name="T21" fmla="*/ 1 h 3"/>
                <a:gd name="T22" fmla="*/ 5 w 14"/>
                <a:gd name="T23" fmla="*/ 2 h 3"/>
                <a:gd name="T24" fmla="*/ 4 w 14"/>
                <a:gd name="T25" fmla="*/ 2 h 3"/>
                <a:gd name="T26" fmla="*/ 3 w 14"/>
                <a:gd name="T27" fmla="*/ 2 h 3"/>
                <a:gd name="T28" fmla="*/ 1 w 14"/>
                <a:gd name="T29" fmla="*/ 3 h 3"/>
                <a:gd name="T30" fmla="*/ 1 w 14"/>
                <a:gd name="T31" fmla="*/ 2 h 3"/>
                <a:gd name="T32" fmla="*/ 0 w 14"/>
                <a:gd name="T33" fmla="*/ 1 h 3"/>
                <a:gd name="T34" fmla="*/ 0 w 14"/>
                <a:gd name="T35" fmla="*/ 2 h 3"/>
                <a:gd name="T36" fmla="*/ 0 w 14"/>
                <a:gd name="T37" fmla="*/ 2 h 3"/>
                <a:gd name="T38" fmla="*/ 1 w 14"/>
                <a:gd name="T39" fmla="*/ 1 h 3"/>
                <a:gd name="T40" fmla="*/ 1 w 14"/>
                <a:gd name="T41" fmla="*/ 1 h 3"/>
                <a:gd name="T42" fmla="*/ 0 w 14"/>
                <a:gd name="T43" fmla="*/ 1 h 3"/>
                <a:gd name="T44" fmla="*/ 0 w 14"/>
                <a:gd name="T45" fmla="*/ 2 h 3"/>
                <a:gd name="T46" fmla="*/ 2 w 14"/>
                <a:gd name="T47" fmla="*/ 2 h 3"/>
                <a:gd name="T48" fmla="*/ 4 w 14"/>
                <a:gd name="T49" fmla="*/ 1 h 3"/>
                <a:gd name="T50" fmla="*/ 4 w 14"/>
                <a:gd name="T51" fmla="*/ 2 h 3"/>
                <a:gd name="T52" fmla="*/ 5 w 14"/>
                <a:gd name="T53" fmla="*/ 1 h 3"/>
                <a:gd name="T54" fmla="*/ 6 w 14"/>
                <a:gd name="T55" fmla="*/ 1 h 3"/>
                <a:gd name="T56" fmla="*/ 7 w 14"/>
                <a:gd name="T57" fmla="*/ 2 h 3"/>
                <a:gd name="T58" fmla="*/ 9 w 14"/>
                <a:gd name="T59" fmla="*/ 1 h 3"/>
                <a:gd name="T60" fmla="*/ 10 w 14"/>
                <a:gd name="T61" fmla="*/ 1 h 3"/>
                <a:gd name="T62" fmla="*/ 11 w 14"/>
                <a:gd name="T63" fmla="*/ 1 h 3"/>
                <a:gd name="T64" fmla="*/ 12 w 14"/>
                <a:gd name="T65" fmla="*/ 1 h 3"/>
                <a:gd name="T66" fmla="*/ 12 w 14"/>
                <a:gd name="T67" fmla="*/ 2 h 3"/>
                <a:gd name="T68" fmla="*/ 13 w 14"/>
                <a:gd name="T69" fmla="*/ 1 h 3"/>
                <a:gd name="T70" fmla="*/ 0 w 14"/>
                <a:gd name="T71" fmla="*/ 2 h 3"/>
                <a:gd name="T72" fmla="*/ 1 w 14"/>
                <a:gd name="T7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" h="3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1" name="Freeform 659">
              <a:extLst>
                <a:ext uri="{FF2B5EF4-FFF2-40B4-BE49-F238E27FC236}">
                  <a16:creationId xmlns:a16="http://schemas.microsoft.com/office/drawing/2014/main" id="{2F7EF905-07AF-4F08-9CC9-AB6F6F8C6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6" y="1879"/>
              <a:ext cx="14" cy="3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1 h 2"/>
                <a:gd name="T4" fmla="*/ 7 w 8"/>
                <a:gd name="T5" fmla="*/ 1 h 2"/>
                <a:gd name="T6" fmla="*/ 6 w 8"/>
                <a:gd name="T7" fmla="*/ 1 h 2"/>
                <a:gd name="T8" fmla="*/ 7 w 8"/>
                <a:gd name="T9" fmla="*/ 0 h 2"/>
                <a:gd name="T10" fmla="*/ 6 w 8"/>
                <a:gd name="T11" fmla="*/ 0 h 2"/>
                <a:gd name="T12" fmla="*/ 6 w 8"/>
                <a:gd name="T13" fmla="*/ 1 h 2"/>
                <a:gd name="T14" fmla="*/ 6 w 8"/>
                <a:gd name="T15" fmla="*/ 1 h 2"/>
                <a:gd name="T16" fmla="*/ 5 w 8"/>
                <a:gd name="T17" fmla="*/ 1 h 2"/>
                <a:gd name="T18" fmla="*/ 5 w 8"/>
                <a:gd name="T19" fmla="*/ 1 h 2"/>
                <a:gd name="T20" fmla="*/ 5 w 8"/>
                <a:gd name="T21" fmla="*/ 1 h 2"/>
                <a:gd name="T22" fmla="*/ 5 w 8"/>
                <a:gd name="T23" fmla="*/ 1 h 2"/>
                <a:gd name="T24" fmla="*/ 5 w 8"/>
                <a:gd name="T25" fmla="*/ 1 h 2"/>
                <a:gd name="T26" fmla="*/ 5 w 8"/>
                <a:gd name="T27" fmla="*/ 2 h 2"/>
                <a:gd name="T28" fmla="*/ 4 w 8"/>
                <a:gd name="T29" fmla="*/ 1 h 2"/>
                <a:gd name="T30" fmla="*/ 4 w 8"/>
                <a:gd name="T31" fmla="*/ 1 h 2"/>
                <a:gd name="T32" fmla="*/ 3 w 8"/>
                <a:gd name="T33" fmla="*/ 2 h 2"/>
                <a:gd name="T34" fmla="*/ 3 w 8"/>
                <a:gd name="T35" fmla="*/ 1 h 2"/>
                <a:gd name="T36" fmla="*/ 3 w 8"/>
                <a:gd name="T37" fmla="*/ 1 h 2"/>
                <a:gd name="T38" fmla="*/ 3 w 8"/>
                <a:gd name="T39" fmla="*/ 1 h 2"/>
                <a:gd name="T40" fmla="*/ 3 w 8"/>
                <a:gd name="T41" fmla="*/ 1 h 2"/>
                <a:gd name="T42" fmla="*/ 2 w 8"/>
                <a:gd name="T43" fmla="*/ 1 h 2"/>
                <a:gd name="T44" fmla="*/ 2 w 8"/>
                <a:gd name="T45" fmla="*/ 2 h 2"/>
                <a:gd name="T46" fmla="*/ 2 w 8"/>
                <a:gd name="T47" fmla="*/ 2 h 2"/>
                <a:gd name="T48" fmla="*/ 2 w 8"/>
                <a:gd name="T49" fmla="*/ 2 h 2"/>
                <a:gd name="T50" fmla="*/ 2 w 8"/>
                <a:gd name="T51" fmla="*/ 0 h 2"/>
                <a:gd name="T52" fmla="*/ 2 w 8"/>
                <a:gd name="T53" fmla="*/ 0 h 2"/>
                <a:gd name="T54" fmla="*/ 2 w 8"/>
                <a:gd name="T55" fmla="*/ 1 h 2"/>
                <a:gd name="T56" fmla="*/ 2 w 8"/>
                <a:gd name="T57" fmla="*/ 2 h 2"/>
                <a:gd name="T58" fmla="*/ 1 w 8"/>
                <a:gd name="T59" fmla="*/ 2 h 2"/>
                <a:gd name="T60" fmla="*/ 0 w 8"/>
                <a:gd name="T61" fmla="*/ 1 h 2"/>
                <a:gd name="T62" fmla="*/ 1 w 8"/>
                <a:gd name="T63" fmla="*/ 0 h 2"/>
                <a:gd name="T64" fmla="*/ 0 w 8"/>
                <a:gd name="T65" fmla="*/ 1 h 2"/>
                <a:gd name="T66" fmla="*/ 1 w 8"/>
                <a:gd name="T67" fmla="*/ 1 h 2"/>
                <a:gd name="T68" fmla="*/ 1 w 8"/>
                <a:gd name="T69" fmla="*/ 0 h 2"/>
                <a:gd name="T70" fmla="*/ 1 w 8"/>
                <a:gd name="T71" fmla="*/ 0 h 2"/>
                <a:gd name="T72" fmla="*/ 0 w 8"/>
                <a:gd name="T73" fmla="*/ 1 h 2"/>
                <a:gd name="T74" fmla="*/ 1 w 8"/>
                <a:gd name="T75" fmla="*/ 2 h 2"/>
                <a:gd name="T76" fmla="*/ 2 w 8"/>
                <a:gd name="T77" fmla="*/ 2 h 2"/>
                <a:gd name="T78" fmla="*/ 2 w 8"/>
                <a:gd name="T79" fmla="*/ 2 h 2"/>
                <a:gd name="T80" fmla="*/ 2 w 8"/>
                <a:gd name="T81" fmla="*/ 2 h 2"/>
                <a:gd name="T82" fmla="*/ 3 w 8"/>
                <a:gd name="T83" fmla="*/ 1 h 2"/>
                <a:gd name="T84" fmla="*/ 3 w 8"/>
                <a:gd name="T85" fmla="*/ 2 h 2"/>
                <a:gd name="T86" fmla="*/ 3 w 8"/>
                <a:gd name="T87" fmla="*/ 2 h 2"/>
                <a:gd name="T88" fmla="*/ 3 w 8"/>
                <a:gd name="T89" fmla="*/ 1 h 2"/>
                <a:gd name="T90" fmla="*/ 4 w 8"/>
                <a:gd name="T91" fmla="*/ 1 h 2"/>
                <a:gd name="T92" fmla="*/ 4 w 8"/>
                <a:gd name="T93" fmla="*/ 2 h 2"/>
                <a:gd name="T94" fmla="*/ 5 w 8"/>
                <a:gd name="T95" fmla="*/ 1 h 2"/>
                <a:gd name="T96" fmla="*/ 5 w 8"/>
                <a:gd name="T97" fmla="*/ 1 h 2"/>
                <a:gd name="T98" fmla="*/ 6 w 8"/>
                <a:gd name="T99" fmla="*/ 1 h 2"/>
                <a:gd name="T100" fmla="*/ 6 w 8"/>
                <a:gd name="T101" fmla="*/ 1 h 2"/>
                <a:gd name="T102" fmla="*/ 6 w 8"/>
                <a:gd name="T103" fmla="*/ 1 h 2"/>
                <a:gd name="T104" fmla="*/ 6 w 8"/>
                <a:gd name="T105" fmla="*/ 1 h 2"/>
                <a:gd name="T106" fmla="*/ 6 w 8"/>
                <a:gd name="T107" fmla="*/ 1 h 2"/>
                <a:gd name="T108" fmla="*/ 7 w 8"/>
                <a:gd name="T109" fmla="*/ 1 h 2"/>
                <a:gd name="T110" fmla="*/ 8 w 8"/>
                <a:gd name="T111" fmla="*/ 1 h 2"/>
                <a:gd name="T112" fmla="*/ 2 w 8"/>
                <a:gd name="T113" fmla="*/ 1 h 2"/>
                <a:gd name="T114" fmla="*/ 2 w 8"/>
                <a:gd name="T115" fmla="*/ 1 h 2"/>
                <a:gd name="T116" fmla="*/ 2 w 8"/>
                <a:gd name="T117" fmla="*/ 0 h 2"/>
                <a:gd name="T118" fmla="*/ 2 w 8"/>
                <a:gd name="T119" fmla="*/ 1 h 2"/>
                <a:gd name="T120" fmla="*/ 2 w 8"/>
                <a:gd name="T1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2" name="Freeform 660">
              <a:extLst>
                <a:ext uri="{FF2B5EF4-FFF2-40B4-BE49-F238E27FC236}">
                  <a16:creationId xmlns:a16="http://schemas.microsoft.com/office/drawing/2014/main" id="{24791E81-36D3-4F92-A2E1-E7AC866BA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1879"/>
              <a:ext cx="23" cy="3"/>
            </a:xfrm>
            <a:custGeom>
              <a:avLst/>
              <a:gdLst>
                <a:gd name="T0" fmla="*/ 12 w 13"/>
                <a:gd name="T1" fmla="*/ 1 h 2"/>
                <a:gd name="T2" fmla="*/ 12 w 13"/>
                <a:gd name="T3" fmla="*/ 0 h 2"/>
                <a:gd name="T4" fmla="*/ 11 w 13"/>
                <a:gd name="T5" fmla="*/ 0 h 2"/>
                <a:gd name="T6" fmla="*/ 11 w 13"/>
                <a:gd name="T7" fmla="*/ 1 h 2"/>
                <a:gd name="T8" fmla="*/ 10 w 13"/>
                <a:gd name="T9" fmla="*/ 1 h 2"/>
                <a:gd name="T10" fmla="*/ 10 w 13"/>
                <a:gd name="T11" fmla="*/ 0 h 2"/>
                <a:gd name="T12" fmla="*/ 9 w 13"/>
                <a:gd name="T13" fmla="*/ 0 h 2"/>
                <a:gd name="T14" fmla="*/ 8 w 13"/>
                <a:gd name="T15" fmla="*/ 0 h 2"/>
                <a:gd name="T16" fmla="*/ 7 w 13"/>
                <a:gd name="T17" fmla="*/ 1 h 2"/>
                <a:gd name="T18" fmla="*/ 6 w 13"/>
                <a:gd name="T19" fmla="*/ 1 h 2"/>
                <a:gd name="T20" fmla="*/ 5 w 13"/>
                <a:gd name="T21" fmla="*/ 1 h 2"/>
                <a:gd name="T22" fmla="*/ 3 w 13"/>
                <a:gd name="T23" fmla="*/ 1 h 2"/>
                <a:gd name="T24" fmla="*/ 3 w 13"/>
                <a:gd name="T25" fmla="*/ 1 h 2"/>
                <a:gd name="T26" fmla="*/ 3 w 13"/>
                <a:gd name="T27" fmla="*/ 0 h 2"/>
                <a:gd name="T28" fmla="*/ 2 w 13"/>
                <a:gd name="T29" fmla="*/ 1 h 2"/>
                <a:gd name="T30" fmla="*/ 2 w 13"/>
                <a:gd name="T31" fmla="*/ 0 h 2"/>
                <a:gd name="T32" fmla="*/ 2 w 13"/>
                <a:gd name="T33" fmla="*/ 1 h 2"/>
                <a:gd name="T34" fmla="*/ 1 w 13"/>
                <a:gd name="T35" fmla="*/ 1 h 2"/>
                <a:gd name="T36" fmla="*/ 1 w 13"/>
                <a:gd name="T37" fmla="*/ 0 h 2"/>
                <a:gd name="T38" fmla="*/ 1 w 13"/>
                <a:gd name="T39" fmla="*/ 0 h 2"/>
                <a:gd name="T40" fmla="*/ 0 w 13"/>
                <a:gd name="T41" fmla="*/ 1 h 2"/>
                <a:gd name="T42" fmla="*/ 1 w 13"/>
                <a:gd name="T43" fmla="*/ 1 h 2"/>
                <a:gd name="T44" fmla="*/ 1 w 13"/>
                <a:gd name="T45" fmla="*/ 1 h 2"/>
                <a:gd name="T46" fmla="*/ 1 w 13"/>
                <a:gd name="T47" fmla="*/ 1 h 2"/>
                <a:gd name="T48" fmla="*/ 2 w 13"/>
                <a:gd name="T49" fmla="*/ 2 h 2"/>
                <a:gd name="T50" fmla="*/ 3 w 13"/>
                <a:gd name="T51" fmla="*/ 1 h 2"/>
                <a:gd name="T52" fmla="*/ 4 w 13"/>
                <a:gd name="T53" fmla="*/ 1 h 2"/>
                <a:gd name="T54" fmla="*/ 4 w 13"/>
                <a:gd name="T55" fmla="*/ 1 h 2"/>
                <a:gd name="T56" fmla="*/ 5 w 13"/>
                <a:gd name="T57" fmla="*/ 0 h 2"/>
                <a:gd name="T58" fmla="*/ 6 w 13"/>
                <a:gd name="T59" fmla="*/ 1 h 2"/>
                <a:gd name="T60" fmla="*/ 6 w 13"/>
                <a:gd name="T61" fmla="*/ 1 h 2"/>
                <a:gd name="T62" fmla="*/ 6 w 13"/>
                <a:gd name="T63" fmla="*/ 1 h 2"/>
                <a:gd name="T64" fmla="*/ 8 w 13"/>
                <a:gd name="T65" fmla="*/ 0 h 2"/>
                <a:gd name="T66" fmla="*/ 8 w 13"/>
                <a:gd name="T67" fmla="*/ 0 h 2"/>
                <a:gd name="T68" fmla="*/ 9 w 13"/>
                <a:gd name="T69" fmla="*/ 1 h 2"/>
                <a:gd name="T70" fmla="*/ 11 w 13"/>
                <a:gd name="T71" fmla="*/ 1 h 2"/>
                <a:gd name="T72" fmla="*/ 11 w 13"/>
                <a:gd name="T73" fmla="*/ 1 h 2"/>
                <a:gd name="T74" fmla="*/ 12 w 13"/>
                <a:gd name="T75" fmla="*/ 1 h 2"/>
                <a:gd name="T76" fmla="*/ 6 w 13"/>
                <a:gd name="T77" fmla="*/ 1 h 2"/>
                <a:gd name="T78" fmla="*/ 10 w 13"/>
                <a:gd name="T79" fmla="*/ 0 h 2"/>
                <a:gd name="T80" fmla="*/ 10 w 13"/>
                <a:gd name="T8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" h="2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lose/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3" name="Freeform 661">
              <a:extLst>
                <a:ext uri="{FF2B5EF4-FFF2-40B4-BE49-F238E27FC236}">
                  <a16:creationId xmlns:a16="http://schemas.microsoft.com/office/drawing/2014/main" id="{DA954420-B9B9-4661-AEFE-186A322103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6" y="1884"/>
              <a:ext cx="36" cy="5"/>
            </a:xfrm>
            <a:custGeom>
              <a:avLst/>
              <a:gdLst>
                <a:gd name="T0" fmla="*/ 18 w 21"/>
                <a:gd name="T1" fmla="*/ 1 h 3"/>
                <a:gd name="T2" fmla="*/ 18 w 21"/>
                <a:gd name="T3" fmla="*/ 1 h 3"/>
                <a:gd name="T4" fmla="*/ 17 w 21"/>
                <a:gd name="T5" fmla="*/ 2 h 3"/>
                <a:gd name="T6" fmla="*/ 17 w 21"/>
                <a:gd name="T7" fmla="*/ 0 h 3"/>
                <a:gd name="T8" fmla="*/ 17 w 21"/>
                <a:gd name="T9" fmla="*/ 1 h 3"/>
                <a:gd name="T10" fmla="*/ 16 w 21"/>
                <a:gd name="T11" fmla="*/ 2 h 3"/>
                <a:gd name="T12" fmla="*/ 16 w 21"/>
                <a:gd name="T13" fmla="*/ 1 h 3"/>
                <a:gd name="T14" fmla="*/ 16 w 21"/>
                <a:gd name="T15" fmla="*/ 1 h 3"/>
                <a:gd name="T16" fmla="*/ 14 w 21"/>
                <a:gd name="T17" fmla="*/ 1 h 3"/>
                <a:gd name="T18" fmla="*/ 14 w 21"/>
                <a:gd name="T19" fmla="*/ 0 h 3"/>
                <a:gd name="T20" fmla="*/ 13 w 21"/>
                <a:gd name="T21" fmla="*/ 2 h 3"/>
                <a:gd name="T22" fmla="*/ 12 w 21"/>
                <a:gd name="T23" fmla="*/ 1 h 3"/>
                <a:gd name="T24" fmla="*/ 11 w 21"/>
                <a:gd name="T25" fmla="*/ 2 h 3"/>
                <a:gd name="T26" fmla="*/ 11 w 21"/>
                <a:gd name="T27" fmla="*/ 1 h 3"/>
                <a:gd name="T28" fmla="*/ 10 w 21"/>
                <a:gd name="T29" fmla="*/ 2 h 3"/>
                <a:gd name="T30" fmla="*/ 10 w 21"/>
                <a:gd name="T31" fmla="*/ 1 h 3"/>
                <a:gd name="T32" fmla="*/ 9 w 21"/>
                <a:gd name="T33" fmla="*/ 2 h 3"/>
                <a:gd name="T34" fmla="*/ 8 w 21"/>
                <a:gd name="T35" fmla="*/ 2 h 3"/>
                <a:gd name="T36" fmla="*/ 7 w 21"/>
                <a:gd name="T37" fmla="*/ 1 h 3"/>
                <a:gd name="T38" fmla="*/ 5 w 21"/>
                <a:gd name="T39" fmla="*/ 2 h 3"/>
                <a:gd name="T40" fmla="*/ 4 w 21"/>
                <a:gd name="T41" fmla="*/ 3 h 3"/>
                <a:gd name="T42" fmla="*/ 4 w 21"/>
                <a:gd name="T43" fmla="*/ 1 h 3"/>
                <a:gd name="T44" fmla="*/ 3 w 21"/>
                <a:gd name="T45" fmla="*/ 2 h 3"/>
                <a:gd name="T46" fmla="*/ 1 w 21"/>
                <a:gd name="T47" fmla="*/ 3 h 3"/>
                <a:gd name="T48" fmla="*/ 1 w 21"/>
                <a:gd name="T49" fmla="*/ 3 h 3"/>
                <a:gd name="T50" fmla="*/ 1 w 21"/>
                <a:gd name="T51" fmla="*/ 2 h 3"/>
                <a:gd name="T52" fmla="*/ 1 w 21"/>
                <a:gd name="T53" fmla="*/ 3 h 3"/>
                <a:gd name="T54" fmla="*/ 0 w 21"/>
                <a:gd name="T55" fmla="*/ 3 h 3"/>
                <a:gd name="T56" fmla="*/ 0 w 21"/>
                <a:gd name="T57" fmla="*/ 2 h 3"/>
                <a:gd name="T58" fmla="*/ 1 w 21"/>
                <a:gd name="T59" fmla="*/ 2 h 3"/>
                <a:gd name="T60" fmla="*/ 1 w 21"/>
                <a:gd name="T61" fmla="*/ 1 h 3"/>
                <a:gd name="T62" fmla="*/ 0 w 21"/>
                <a:gd name="T63" fmla="*/ 2 h 3"/>
                <a:gd name="T64" fmla="*/ 1 w 21"/>
                <a:gd name="T65" fmla="*/ 3 h 3"/>
                <a:gd name="T66" fmla="*/ 3 w 21"/>
                <a:gd name="T67" fmla="*/ 2 h 3"/>
                <a:gd name="T68" fmla="*/ 4 w 21"/>
                <a:gd name="T69" fmla="*/ 2 h 3"/>
                <a:gd name="T70" fmla="*/ 5 w 21"/>
                <a:gd name="T71" fmla="*/ 2 h 3"/>
                <a:gd name="T72" fmla="*/ 7 w 21"/>
                <a:gd name="T73" fmla="*/ 1 h 3"/>
                <a:gd name="T74" fmla="*/ 7 w 21"/>
                <a:gd name="T75" fmla="*/ 2 h 3"/>
                <a:gd name="T76" fmla="*/ 7 w 21"/>
                <a:gd name="T77" fmla="*/ 3 h 3"/>
                <a:gd name="T78" fmla="*/ 8 w 21"/>
                <a:gd name="T79" fmla="*/ 2 h 3"/>
                <a:gd name="T80" fmla="*/ 9 w 21"/>
                <a:gd name="T81" fmla="*/ 2 h 3"/>
                <a:gd name="T82" fmla="*/ 10 w 21"/>
                <a:gd name="T83" fmla="*/ 2 h 3"/>
                <a:gd name="T84" fmla="*/ 11 w 21"/>
                <a:gd name="T85" fmla="*/ 2 h 3"/>
                <a:gd name="T86" fmla="*/ 12 w 21"/>
                <a:gd name="T87" fmla="*/ 1 h 3"/>
                <a:gd name="T88" fmla="*/ 13 w 21"/>
                <a:gd name="T89" fmla="*/ 2 h 3"/>
                <a:gd name="T90" fmla="*/ 14 w 21"/>
                <a:gd name="T91" fmla="*/ 1 h 3"/>
                <a:gd name="T92" fmla="*/ 16 w 21"/>
                <a:gd name="T93" fmla="*/ 2 h 3"/>
                <a:gd name="T94" fmla="*/ 16 w 21"/>
                <a:gd name="T95" fmla="*/ 2 h 3"/>
                <a:gd name="T96" fmla="*/ 17 w 21"/>
                <a:gd name="T97" fmla="*/ 2 h 3"/>
                <a:gd name="T98" fmla="*/ 18 w 21"/>
                <a:gd name="T99" fmla="*/ 1 h 3"/>
                <a:gd name="T100" fmla="*/ 18 w 21"/>
                <a:gd name="T101" fmla="*/ 1 h 3"/>
                <a:gd name="T102" fmla="*/ 1 w 21"/>
                <a:gd name="T103" fmla="*/ 2 h 3"/>
                <a:gd name="T104" fmla="*/ 1 w 21"/>
                <a:gd name="T105" fmla="*/ 3 h 3"/>
                <a:gd name="T106" fmla="*/ 4 w 21"/>
                <a:gd name="T107" fmla="*/ 2 h 3"/>
                <a:gd name="T108" fmla="*/ 4 w 21"/>
                <a:gd name="T109" fmla="*/ 2 h 3"/>
                <a:gd name="T110" fmla="*/ 7 w 21"/>
                <a:gd name="T111" fmla="*/ 2 h 3"/>
                <a:gd name="T112" fmla="*/ 7 w 21"/>
                <a:gd name="T113" fmla="*/ 2 h 3"/>
                <a:gd name="T114" fmla="*/ 10 w 21"/>
                <a:gd name="T115" fmla="*/ 1 h 3"/>
                <a:gd name="T116" fmla="*/ 16 w 21"/>
                <a:gd name="T117" fmla="*/ 1 h 3"/>
                <a:gd name="T118" fmla="*/ 16 w 21"/>
                <a:gd name="T1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3">
                  <a:moveTo>
                    <a:pt x="21" y="1"/>
                  </a:moveTo>
                  <a:cubicBezTo>
                    <a:pt x="20" y="1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1"/>
                    <a:pt x="16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lose/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2"/>
                  </a:lnTo>
                  <a:close/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lnTo>
                    <a:pt x="4" y="2"/>
                  </a:lnTo>
                  <a:close/>
                  <a:moveTo>
                    <a:pt x="7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9" y="2"/>
                  </a:moveTo>
                  <a:cubicBezTo>
                    <a:pt x="10" y="1"/>
                    <a:pt x="10" y="1"/>
                    <a:pt x="10" y="1"/>
                  </a:cubicBezTo>
                  <a:lnTo>
                    <a:pt x="9" y="2"/>
                  </a:ln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4" name="Freeform 662">
              <a:extLst>
                <a:ext uri="{FF2B5EF4-FFF2-40B4-BE49-F238E27FC236}">
                  <a16:creationId xmlns:a16="http://schemas.microsoft.com/office/drawing/2014/main" id="{45C3BC83-2C0E-4CF9-A8DD-74B340AB6C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5" y="1891"/>
              <a:ext cx="27" cy="3"/>
            </a:xfrm>
            <a:custGeom>
              <a:avLst/>
              <a:gdLst>
                <a:gd name="T0" fmla="*/ 15 w 16"/>
                <a:gd name="T1" fmla="*/ 1 h 2"/>
                <a:gd name="T2" fmla="*/ 13 w 16"/>
                <a:gd name="T3" fmla="*/ 1 h 2"/>
                <a:gd name="T4" fmla="*/ 12 w 16"/>
                <a:gd name="T5" fmla="*/ 0 h 2"/>
                <a:gd name="T6" fmla="*/ 11 w 16"/>
                <a:gd name="T7" fmla="*/ 0 h 2"/>
                <a:gd name="T8" fmla="*/ 10 w 16"/>
                <a:gd name="T9" fmla="*/ 1 h 2"/>
                <a:gd name="T10" fmla="*/ 10 w 16"/>
                <a:gd name="T11" fmla="*/ 0 h 2"/>
                <a:gd name="T12" fmla="*/ 7 w 16"/>
                <a:gd name="T13" fmla="*/ 1 h 2"/>
                <a:gd name="T14" fmla="*/ 7 w 16"/>
                <a:gd name="T15" fmla="*/ 0 h 2"/>
                <a:gd name="T16" fmla="*/ 5 w 16"/>
                <a:gd name="T17" fmla="*/ 1 h 2"/>
                <a:gd name="T18" fmla="*/ 4 w 16"/>
                <a:gd name="T19" fmla="*/ 2 h 2"/>
                <a:gd name="T20" fmla="*/ 3 w 16"/>
                <a:gd name="T21" fmla="*/ 2 h 2"/>
                <a:gd name="T22" fmla="*/ 3 w 16"/>
                <a:gd name="T23" fmla="*/ 1 h 2"/>
                <a:gd name="T24" fmla="*/ 0 w 16"/>
                <a:gd name="T25" fmla="*/ 2 h 2"/>
                <a:gd name="T26" fmla="*/ 1 w 16"/>
                <a:gd name="T27" fmla="*/ 1 h 2"/>
                <a:gd name="T28" fmla="*/ 0 w 16"/>
                <a:gd name="T29" fmla="*/ 2 h 2"/>
                <a:gd name="T30" fmla="*/ 0 w 16"/>
                <a:gd name="T31" fmla="*/ 2 h 2"/>
                <a:gd name="T32" fmla="*/ 0 w 16"/>
                <a:gd name="T33" fmla="*/ 2 h 2"/>
                <a:gd name="T34" fmla="*/ 1 w 16"/>
                <a:gd name="T35" fmla="*/ 2 h 2"/>
                <a:gd name="T36" fmla="*/ 3 w 16"/>
                <a:gd name="T37" fmla="*/ 1 h 2"/>
                <a:gd name="T38" fmla="*/ 4 w 16"/>
                <a:gd name="T39" fmla="*/ 2 h 2"/>
                <a:gd name="T40" fmla="*/ 5 w 16"/>
                <a:gd name="T41" fmla="*/ 1 h 2"/>
                <a:gd name="T42" fmla="*/ 5 w 16"/>
                <a:gd name="T43" fmla="*/ 2 h 2"/>
                <a:gd name="T44" fmla="*/ 7 w 16"/>
                <a:gd name="T45" fmla="*/ 1 h 2"/>
                <a:gd name="T46" fmla="*/ 8 w 16"/>
                <a:gd name="T47" fmla="*/ 1 h 2"/>
                <a:gd name="T48" fmla="*/ 9 w 16"/>
                <a:gd name="T49" fmla="*/ 1 h 2"/>
                <a:gd name="T50" fmla="*/ 10 w 16"/>
                <a:gd name="T51" fmla="*/ 1 h 2"/>
                <a:gd name="T52" fmla="*/ 10 w 16"/>
                <a:gd name="T53" fmla="*/ 2 h 2"/>
                <a:gd name="T54" fmla="*/ 12 w 16"/>
                <a:gd name="T55" fmla="*/ 1 h 2"/>
                <a:gd name="T56" fmla="*/ 13 w 16"/>
                <a:gd name="T57" fmla="*/ 1 h 2"/>
                <a:gd name="T58" fmla="*/ 14 w 16"/>
                <a:gd name="T59" fmla="*/ 1 h 2"/>
                <a:gd name="T60" fmla="*/ 16 w 16"/>
                <a:gd name="T61" fmla="*/ 1 h 2"/>
                <a:gd name="T62" fmla="*/ 0 w 16"/>
                <a:gd name="T63" fmla="*/ 2 h 2"/>
                <a:gd name="T64" fmla="*/ 0 w 16"/>
                <a:gd name="T6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2">
                  <a:moveTo>
                    <a:pt x="16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8" y="2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5" name="Freeform 663">
              <a:extLst>
                <a:ext uri="{FF2B5EF4-FFF2-40B4-BE49-F238E27FC236}">
                  <a16:creationId xmlns:a16="http://schemas.microsoft.com/office/drawing/2014/main" id="{C8DE2758-9831-4E3A-A20F-5030DC616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8" y="1898"/>
              <a:ext cx="24" cy="3"/>
            </a:xfrm>
            <a:custGeom>
              <a:avLst/>
              <a:gdLst>
                <a:gd name="T0" fmla="*/ 14 w 14"/>
                <a:gd name="T1" fmla="*/ 0 h 2"/>
                <a:gd name="T2" fmla="*/ 14 w 14"/>
                <a:gd name="T3" fmla="*/ 1 h 2"/>
                <a:gd name="T4" fmla="*/ 13 w 14"/>
                <a:gd name="T5" fmla="*/ 0 h 2"/>
                <a:gd name="T6" fmla="*/ 13 w 14"/>
                <a:gd name="T7" fmla="*/ 0 h 2"/>
                <a:gd name="T8" fmla="*/ 12 w 14"/>
                <a:gd name="T9" fmla="*/ 0 h 2"/>
                <a:gd name="T10" fmla="*/ 11 w 14"/>
                <a:gd name="T11" fmla="*/ 0 h 2"/>
                <a:gd name="T12" fmla="*/ 11 w 14"/>
                <a:gd name="T13" fmla="*/ 0 h 2"/>
                <a:gd name="T14" fmla="*/ 10 w 14"/>
                <a:gd name="T15" fmla="*/ 1 h 2"/>
                <a:gd name="T16" fmla="*/ 9 w 14"/>
                <a:gd name="T17" fmla="*/ 0 h 2"/>
                <a:gd name="T18" fmla="*/ 9 w 14"/>
                <a:gd name="T19" fmla="*/ 0 h 2"/>
                <a:gd name="T20" fmla="*/ 6 w 14"/>
                <a:gd name="T21" fmla="*/ 1 h 2"/>
                <a:gd name="T22" fmla="*/ 5 w 14"/>
                <a:gd name="T23" fmla="*/ 1 h 2"/>
                <a:gd name="T24" fmla="*/ 4 w 14"/>
                <a:gd name="T25" fmla="*/ 1 h 2"/>
                <a:gd name="T26" fmla="*/ 3 w 14"/>
                <a:gd name="T27" fmla="*/ 1 h 2"/>
                <a:gd name="T28" fmla="*/ 1 w 14"/>
                <a:gd name="T29" fmla="*/ 2 h 2"/>
                <a:gd name="T30" fmla="*/ 1 w 14"/>
                <a:gd name="T31" fmla="*/ 1 h 2"/>
                <a:gd name="T32" fmla="*/ 1 w 14"/>
                <a:gd name="T33" fmla="*/ 1 h 2"/>
                <a:gd name="T34" fmla="*/ 0 w 14"/>
                <a:gd name="T35" fmla="*/ 2 h 2"/>
                <a:gd name="T36" fmla="*/ 0 w 14"/>
                <a:gd name="T37" fmla="*/ 1 h 2"/>
                <a:gd name="T38" fmla="*/ 1 w 14"/>
                <a:gd name="T39" fmla="*/ 0 h 2"/>
                <a:gd name="T40" fmla="*/ 2 w 14"/>
                <a:gd name="T41" fmla="*/ 1 h 2"/>
                <a:gd name="T42" fmla="*/ 0 w 14"/>
                <a:gd name="T43" fmla="*/ 1 h 2"/>
                <a:gd name="T44" fmla="*/ 0 w 14"/>
                <a:gd name="T45" fmla="*/ 2 h 2"/>
                <a:gd name="T46" fmla="*/ 2 w 14"/>
                <a:gd name="T47" fmla="*/ 2 h 2"/>
                <a:gd name="T48" fmla="*/ 4 w 14"/>
                <a:gd name="T49" fmla="*/ 1 h 2"/>
                <a:gd name="T50" fmla="*/ 4 w 14"/>
                <a:gd name="T51" fmla="*/ 2 h 2"/>
                <a:gd name="T52" fmla="*/ 5 w 14"/>
                <a:gd name="T53" fmla="*/ 1 h 2"/>
                <a:gd name="T54" fmla="*/ 6 w 14"/>
                <a:gd name="T55" fmla="*/ 1 h 2"/>
                <a:gd name="T56" fmla="*/ 7 w 14"/>
                <a:gd name="T57" fmla="*/ 1 h 2"/>
                <a:gd name="T58" fmla="*/ 9 w 14"/>
                <a:gd name="T59" fmla="*/ 1 h 2"/>
                <a:gd name="T60" fmla="*/ 10 w 14"/>
                <a:gd name="T61" fmla="*/ 0 h 2"/>
                <a:gd name="T62" fmla="*/ 11 w 14"/>
                <a:gd name="T63" fmla="*/ 1 h 2"/>
                <a:gd name="T64" fmla="*/ 13 w 14"/>
                <a:gd name="T65" fmla="*/ 0 h 2"/>
                <a:gd name="T66" fmla="*/ 13 w 14"/>
                <a:gd name="T67" fmla="*/ 1 h 2"/>
                <a:gd name="T68" fmla="*/ 14 w 14"/>
                <a:gd name="T69" fmla="*/ 1 h 2"/>
                <a:gd name="T70" fmla="*/ 1 w 14"/>
                <a:gd name="T71" fmla="*/ 1 h 2"/>
                <a:gd name="T72" fmla="*/ 1 w 14"/>
                <a:gd name="T73" fmla="*/ 1 h 2"/>
                <a:gd name="T74" fmla="*/ 1 w 14"/>
                <a:gd name="T7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" h="2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6" name="Freeform 664">
              <a:extLst>
                <a:ext uri="{FF2B5EF4-FFF2-40B4-BE49-F238E27FC236}">
                  <a16:creationId xmlns:a16="http://schemas.microsoft.com/office/drawing/2014/main" id="{14661FD7-7A96-4354-A5B1-9E737F3828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9" y="1973"/>
              <a:ext cx="14" cy="3"/>
            </a:xfrm>
            <a:custGeom>
              <a:avLst/>
              <a:gdLst>
                <a:gd name="T0" fmla="*/ 1 w 8"/>
                <a:gd name="T1" fmla="*/ 1 h 2"/>
                <a:gd name="T2" fmla="*/ 1 w 8"/>
                <a:gd name="T3" fmla="*/ 1 h 2"/>
                <a:gd name="T4" fmla="*/ 2 w 8"/>
                <a:gd name="T5" fmla="*/ 1 h 2"/>
                <a:gd name="T6" fmla="*/ 2 w 8"/>
                <a:gd name="T7" fmla="*/ 1 h 2"/>
                <a:gd name="T8" fmla="*/ 3 w 8"/>
                <a:gd name="T9" fmla="*/ 1 h 2"/>
                <a:gd name="T10" fmla="*/ 3 w 8"/>
                <a:gd name="T11" fmla="*/ 1 h 2"/>
                <a:gd name="T12" fmla="*/ 4 w 8"/>
                <a:gd name="T13" fmla="*/ 0 h 2"/>
                <a:gd name="T14" fmla="*/ 4 w 8"/>
                <a:gd name="T15" fmla="*/ 1 h 2"/>
                <a:gd name="T16" fmla="*/ 4 w 8"/>
                <a:gd name="T17" fmla="*/ 1 h 2"/>
                <a:gd name="T18" fmla="*/ 5 w 8"/>
                <a:gd name="T19" fmla="*/ 0 h 2"/>
                <a:gd name="T20" fmla="*/ 5 w 8"/>
                <a:gd name="T21" fmla="*/ 1 h 2"/>
                <a:gd name="T22" fmla="*/ 5 w 8"/>
                <a:gd name="T23" fmla="*/ 1 h 2"/>
                <a:gd name="T24" fmla="*/ 5 w 8"/>
                <a:gd name="T25" fmla="*/ 1 h 2"/>
                <a:gd name="T26" fmla="*/ 6 w 8"/>
                <a:gd name="T27" fmla="*/ 1 h 2"/>
                <a:gd name="T28" fmla="*/ 6 w 8"/>
                <a:gd name="T29" fmla="*/ 2 h 2"/>
                <a:gd name="T30" fmla="*/ 6 w 8"/>
                <a:gd name="T31" fmla="*/ 2 h 2"/>
                <a:gd name="T32" fmla="*/ 7 w 8"/>
                <a:gd name="T33" fmla="*/ 1 h 2"/>
                <a:gd name="T34" fmla="*/ 7 w 8"/>
                <a:gd name="T35" fmla="*/ 1 h 2"/>
                <a:gd name="T36" fmla="*/ 7 w 8"/>
                <a:gd name="T37" fmla="*/ 1 h 2"/>
                <a:gd name="T38" fmla="*/ 8 w 8"/>
                <a:gd name="T39" fmla="*/ 1 h 2"/>
                <a:gd name="T40" fmla="*/ 8 w 8"/>
                <a:gd name="T41" fmla="*/ 1 h 2"/>
                <a:gd name="T42" fmla="*/ 8 w 8"/>
                <a:gd name="T43" fmla="*/ 1 h 2"/>
                <a:gd name="T44" fmla="*/ 8 w 8"/>
                <a:gd name="T45" fmla="*/ 1 h 2"/>
                <a:gd name="T46" fmla="*/ 8 w 8"/>
                <a:gd name="T47" fmla="*/ 1 h 2"/>
                <a:gd name="T48" fmla="*/ 8 w 8"/>
                <a:gd name="T49" fmla="*/ 1 h 2"/>
                <a:gd name="T50" fmla="*/ 8 w 8"/>
                <a:gd name="T51" fmla="*/ 1 h 2"/>
                <a:gd name="T52" fmla="*/ 8 w 8"/>
                <a:gd name="T53" fmla="*/ 1 h 2"/>
                <a:gd name="T54" fmla="*/ 8 w 8"/>
                <a:gd name="T55" fmla="*/ 1 h 2"/>
                <a:gd name="T56" fmla="*/ 7 w 8"/>
                <a:gd name="T57" fmla="*/ 1 h 2"/>
                <a:gd name="T58" fmla="*/ 7 w 8"/>
                <a:gd name="T59" fmla="*/ 1 h 2"/>
                <a:gd name="T60" fmla="*/ 7 w 8"/>
                <a:gd name="T61" fmla="*/ 1 h 2"/>
                <a:gd name="T62" fmla="*/ 6 w 8"/>
                <a:gd name="T63" fmla="*/ 1 h 2"/>
                <a:gd name="T64" fmla="*/ 6 w 8"/>
                <a:gd name="T65" fmla="*/ 1 h 2"/>
                <a:gd name="T66" fmla="*/ 5 w 8"/>
                <a:gd name="T67" fmla="*/ 1 h 2"/>
                <a:gd name="T68" fmla="*/ 5 w 8"/>
                <a:gd name="T69" fmla="*/ 1 h 2"/>
                <a:gd name="T70" fmla="*/ 5 w 8"/>
                <a:gd name="T71" fmla="*/ 1 h 2"/>
                <a:gd name="T72" fmla="*/ 5 w 8"/>
                <a:gd name="T73" fmla="*/ 1 h 2"/>
                <a:gd name="T74" fmla="*/ 5 w 8"/>
                <a:gd name="T75" fmla="*/ 1 h 2"/>
                <a:gd name="T76" fmla="*/ 5 w 8"/>
                <a:gd name="T77" fmla="*/ 0 h 2"/>
                <a:gd name="T78" fmla="*/ 4 w 8"/>
                <a:gd name="T79" fmla="*/ 0 h 2"/>
                <a:gd name="T80" fmla="*/ 4 w 8"/>
                <a:gd name="T81" fmla="*/ 1 h 2"/>
                <a:gd name="T82" fmla="*/ 4 w 8"/>
                <a:gd name="T83" fmla="*/ 0 h 2"/>
                <a:gd name="T84" fmla="*/ 4 w 8"/>
                <a:gd name="T85" fmla="*/ 0 h 2"/>
                <a:gd name="T86" fmla="*/ 3 w 8"/>
                <a:gd name="T87" fmla="*/ 1 h 2"/>
                <a:gd name="T88" fmla="*/ 2 w 8"/>
                <a:gd name="T89" fmla="*/ 1 h 2"/>
                <a:gd name="T90" fmla="*/ 2 w 8"/>
                <a:gd name="T91" fmla="*/ 1 h 2"/>
                <a:gd name="T92" fmla="*/ 3 w 8"/>
                <a:gd name="T93" fmla="*/ 0 h 2"/>
                <a:gd name="T94" fmla="*/ 2 w 8"/>
                <a:gd name="T95" fmla="*/ 0 h 2"/>
                <a:gd name="T96" fmla="*/ 2 w 8"/>
                <a:gd name="T97" fmla="*/ 1 h 2"/>
                <a:gd name="T98" fmla="*/ 1 w 8"/>
                <a:gd name="T99" fmla="*/ 1 h 2"/>
                <a:gd name="T100" fmla="*/ 1 w 8"/>
                <a:gd name="T101" fmla="*/ 1 h 2"/>
                <a:gd name="T102" fmla="*/ 1 w 8"/>
                <a:gd name="T103" fmla="*/ 0 h 2"/>
                <a:gd name="T104" fmla="*/ 1 w 8"/>
                <a:gd name="T105" fmla="*/ 0 h 2"/>
                <a:gd name="T106" fmla="*/ 1 w 8"/>
                <a:gd name="T107" fmla="*/ 1 h 2"/>
                <a:gd name="T108" fmla="*/ 0 w 8"/>
                <a:gd name="T109" fmla="*/ 1 h 2"/>
                <a:gd name="T110" fmla="*/ 0 w 8"/>
                <a:gd name="T111" fmla="*/ 1 h 2"/>
                <a:gd name="T112" fmla="*/ 1 w 8"/>
                <a:gd name="T113" fmla="*/ 1 h 2"/>
                <a:gd name="T114" fmla="*/ 1 w 8"/>
                <a:gd name="T115" fmla="*/ 0 h 2"/>
                <a:gd name="T116" fmla="*/ 1 w 8"/>
                <a:gd name="T117" fmla="*/ 1 h 2"/>
                <a:gd name="T118" fmla="*/ 1 w 8"/>
                <a:gd name="T1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7" name="Freeform 665">
              <a:extLst>
                <a:ext uri="{FF2B5EF4-FFF2-40B4-BE49-F238E27FC236}">
                  <a16:creationId xmlns:a16="http://schemas.microsoft.com/office/drawing/2014/main" id="{40388FF2-18BB-41C6-A4BB-C63B549D69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5" y="1971"/>
              <a:ext cx="24" cy="3"/>
            </a:xfrm>
            <a:custGeom>
              <a:avLst/>
              <a:gdLst>
                <a:gd name="T0" fmla="*/ 1 w 14"/>
                <a:gd name="T1" fmla="*/ 2 h 2"/>
                <a:gd name="T2" fmla="*/ 2 w 14"/>
                <a:gd name="T3" fmla="*/ 1 h 2"/>
                <a:gd name="T4" fmla="*/ 3 w 14"/>
                <a:gd name="T5" fmla="*/ 2 h 2"/>
                <a:gd name="T6" fmla="*/ 5 w 14"/>
                <a:gd name="T7" fmla="*/ 1 h 2"/>
                <a:gd name="T8" fmla="*/ 6 w 14"/>
                <a:gd name="T9" fmla="*/ 1 h 2"/>
                <a:gd name="T10" fmla="*/ 7 w 14"/>
                <a:gd name="T11" fmla="*/ 1 h 2"/>
                <a:gd name="T12" fmla="*/ 8 w 14"/>
                <a:gd name="T13" fmla="*/ 1 h 2"/>
                <a:gd name="T14" fmla="*/ 9 w 14"/>
                <a:gd name="T15" fmla="*/ 1 h 2"/>
                <a:gd name="T16" fmla="*/ 10 w 14"/>
                <a:gd name="T17" fmla="*/ 1 h 2"/>
                <a:gd name="T18" fmla="*/ 10 w 14"/>
                <a:gd name="T19" fmla="*/ 1 h 2"/>
                <a:gd name="T20" fmla="*/ 11 w 14"/>
                <a:gd name="T21" fmla="*/ 1 h 2"/>
                <a:gd name="T22" fmla="*/ 12 w 14"/>
                <a:gd name="T23" fmla="*/ 1 h 2"/>
                <a:gd name="T24" fmla="*/ 13 w 14"/>
                <a:gd name="T25" fmla="*/ 1 h 2"/>
                <a:gd name="T26" fmla="*/ 13 w 14"/>
                <a:gd name="T27" fmla="*/ 1 h 2"/>
                <a:gd name="T28" fmla="*/ 14 w 14"/>
                <a:gd name="T29" fmla="*/ 0 h 2"/>
                <a:gd name="T30" fmla="*/ 13 w 14"/>
                <a:gd name="T31" fmla="*/ 1 h 2"/>
                <a:gd name="T32" fmla="*/ 13 w 14"/>
                <a:gd name="T33" fmla="*/ 0 h 2"/>
                <a:gd name="T34" fmla="*/ 13 w 14"/>
                <a:gd name="T35" fmla="*/ 1 h 2"/>
                <a:gd name="T36" fmla="*/ 12 w 14"/>
                <a:gd name="T37" fmla="*/ 1 h 2"/>
                <a:gd name="T38" fmla="*/ 12 w 14"/>
                <a:gd name="T39" fmla="*/ 1 h 2"/>
                <a:gd name="T40" fmla="*/ 11 w 14"/>
                <a:gd name="T41" fmla="*/ 1 h 2"/>
                <a:gd name="T42" fmla="*/ 11 w 14"/>
                <a:gd name="T43" fmla="*/ 1 h 2"/>
                <a:gd name="T44" fmla="*/ 9 w 14"/>
                <a:gd name="T45" fmla="*/ 1 h 2"/>
                <a:gd name="T46" fmla="*/ 9 w 14"/>
                <a:gd name="T47" fmla="*/ 0 h 2"/>
                <a:gd name="T48" fmla="*/ 8 w 14"/>
                <a:gd name="T49" fmla="*/ 0 h 2"/>
                <a:gd name="T50" fmla="*/ 7 w 14"/>
                <a:gd name="T51" fmla="*/ 1 h 2"/>
                <a:gd name="T52" fmla="*/ 6 w 14"/>
                <a:gd name="T53" fmla="*/ 1 h 2"/>
                <a:gd name="T54" fmla="*/ 6 w 14"/>
                <a:gd name="T55" fmla="*/ 0 h 2"/>
                <a:gd name="T56" fmla="*/ 5 w 14"/>
                <a:gd name="T57" fmla="*/ 1 h 2"/>
                <a:gd name="T58" fmla="*/ 5 w 14"/>
                <a:gd name="T59" fmla="*/ 1 h 2"/>
                <a:gd name="T60" fmla="*/ 5 w 14"/>
                <a:gd name="T61" fmla="*/ 1 h 2"/>
                <a:gd name="T62" fmla="*/ 3 w 14"/>
                <a:gd name="T63" fmla="*/ 2 h 2"/>
                <a:gd name="T64" fmla="*/ 3 w 14"/>
                <a:gd name="T65" fmla="*/ 1 h 2"/>
                <a:gd name="T66" fmla="*/ 1 w 14"/>
                <a:gd name="T67" fmla="*/ 2 h 2"/>
                <a:gd name="T68" fmla="*/ 1 w 14"/>
                <a:gd name="T69" fmla="*/ 2 h 2"/>
                <a:gd name="T70" fmla="*/ 1 w 14"/>
                <a:gd name="T71" fmla="*/ 1 h 2"/>
                <a:gd name="T72" fmla="*/ 1 w 14"/>
                <a:gd name="T73" fmla="*/ 2 h 2"/>
                <a:gd name="T74" fmla="*/ 1 w 14"/>
                <a:gd name="T75" fmla="*/ 2 h 2"/>
                <a:gd name="T76" fmla="*/ 0 w 14"/>
                <a:gd name="T77" fmla="*/ 2 h 2"/>
                <a:gd name="T78" fmla="*/ 0 w 14"/>
                <a:gd name="T79" fmla="*/ 2 h 2"/>
                <a:gd name="T80" fmla="*/ 1 w 14"/>
                <a:gd name="T81" fmla="*/ 1 h 2"/>
                <a:gd name="T82" fmla="*/ 1 w 14"/>
                <a:gd name="T8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8" name="Freeform 666">
              <a:extLst>
                <a:ext uri="{FF2B5EF4-FFF2-40B4-BE49-F238E27FC236}">
                  <a16:creationId xmlns:a16="http://schemas.microsoft.com/office/drawing/2014/main" id="{9FAB93B5-E804-41E4-93AA-A5996E2D7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197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99" name="Freeform 667">
              <a:extLst>
                <a:ext uri="{FF2B5EF4-FFF2-40B4-BE49-F238E27FC236}">
                  <a16:creationId xmlns:a16="http://schemas.microsoft.com/office/drawing/2014/main" id="{ADE36E8B-4DF4-4328-9E73-B088DF112C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" y="1976"/>
              <a:ext cx="34" cy="4"/>
            </a:xfrm>
            <a:custGeom>
              <a:avLst/>
              <a:gdLst>
                <a:gd name="T0" fmla="*/ 11 w 20"/>
                <a:gd name="T1" fmla="*/ 1 h 2"/>
                <a:gd name="T2" fmla="*/ 11 w 20"/>
                <a:gd name="T3" fmla="*/ 1 h 2"/>
                <a:gd name="T4" fmla="*/ 12 w 20"/>
                <a:gd name="T5" fmla="*/ 1 h 2"/>
                <a:gd name="T6" fmla="*/ 13 w 20"/>
                <a:gd name="T7" fmla="*/ 1 h 2"/>
                <a:gd name="T8" fmla="*/ 14 w 20"/>
                <a:gd name="T9" fmla="*/ 0 h 2"/>
                <a:gd name="T10" fmla="*/ 15 w 20"/>
                <a:gd name="T11" fmla="*/ 1 h 2"/>
                <a:gd name="T12" fmla="*/ 16 w 20"/>
                <a:gd name="T13" fmla="*/ 1 h 2"/>
                <a:gd name="T14" fmla="*/ 17 w 20"/>
                <a:gd name="T15" fmla="*/ 0 h 2"/>
                <a:gd name="T16" fmla="*/ 18 w 20"/>
                <a:gd name="T17" fmla="*/ 0 h 2"/>
                <a:gd name="T18" fmla="*/ 18 w 20"/>
                <a:gd name="T19" fmla="*/ 0 h 2"/>
                <a:gd name="T20" fmla="*/ 19 w 20"/>
                <a:gd name="T21" fmla="*/ 0 h 2"/>
                <a:gd name="T22" fmla="*/ 20 w 20"/>
                <a:gd name="T23" fmla="*/ 0 h 2"/>
                <a:gd name="T24" fmla="*/ 20 w 20"/>
                <a:gd name="T25" fmla="*/ 0 h 2"/>
                <a:gd name="T26" fmla="*/ 20 w 20"/>
                <a:gd name="T27" fmla="*/ 0 h 2"/>
                <a:gd name="T28" fmla="*/ 19 w 20"/>
                <a:gd name="T29" fmla="*/ 0 h 2"/>
                <a:gd name="T30" fmla="*/ 19 w 20"/>
                <a:gd name="T31" fmla="*/ 0 h 2"/>
                <a:gd name="T32" fmla="*/ 18 w 20"/>
                <a:gd name="T33" fmla="*/ 0 h 2"/>
                <a:gd name="T34" fmla="*/ 17 w 20"/>
                <a:gd name="T35" fmla="*/ 0 h 2"/>
                <a:gd name="T36" fmla="*/ 18 w 20"/>
                <a:gd name="T37" fmla="*/ 0 h 2"/>
                <a:gd name="T38" fmla="*/ 17 w 20"/>
                <a:gd name="T39" fmla="*/ 0 h 2"/>
                <a:gd name="T40" fmla="*/ 16 w 20"/>
                <a:gd name="T41" fmla="*/ 0 h 2"/>
                <a:gd name="T42" fmla="*/ 16 w 20"/>
                <a:gd name="T43" fmla="*/ 0 h 2"/>
                <a:gd name="T44" fmla="*/ 16 w 20"/>
                <a:gd name="T45" fmla="*/ 0 h 2"/>
                <a:gd name="T46" fmla="*/ 16 w 20"/>
                <a:gd name="T47" fmla="*/ 0 h 2"/>
                <a:gd name="T48" fmla="*/ 15 w 20"/>
                <a:gd name="T49" fmla="*/ 1 h 2"/>
                <a:gd name="T50" fmla="*/ 14 w 20"/>
                <a:gd name="T51" fmla="*/ 0 h 2"/>
                <a:gd name="T52" fmla="*/ 12 w 20"/>
                <a:gd name="T53" fmla="*/ 1 h 2"/>
                <a:gd name="T54" fmla="*/ 11 w 20"/>
                <a:gd name="T55" fmla="*/ 0 h 2"/>
                <a:gd name="T56" fmla="*/ 10 w 20"/>
                <a:gd name="T57" fmla="*/ 1 h 2"/>
                <a:gd name="T58" fmla="*/ 9 w 20"/>
                <a:gd name="T59" fmla="*/ 0 h 2"/>
                <a:gd name="T60" fmla="*/ 8 w 20"/>
                <a:gd name="T61" fmla="*/ 1 h 2"/>
                <a:gd name="T62" fmla="*/ 8 w 20"/>
                <a:gd name="T63" fmla="*/ 0 h 2"/>
                <a:gd name="T64" fmla="*/ 8 w 20"/>
                <a:gd name="T65" fmla="*/ 1 h 2"/>
                <a:gd name="T66" fmla="*/ 7 w 20"/>
                <a:gd name="T67" fmla="*/ 1 h 2"/>
                <a:gd name="T68" fmla="*/ 5 w 20"/>
                <a:gd name="T69" fmla="*/ 2 h 2"/>
                <a:gd name="T70" fmla="*/ 5 w 20"/>
                <a:gd name="T71" fmla="*/ 1 h 2"/>
                <a:gd name="T72" fmla="*/ 4 w 20"/>
                <a:gd name="T73" fmla="*/ 1 h 2"/>
                <a:gd name="T74" fmla="*/ 3 w 20"/>
                <a:gd name="T75" fmla="*/ 2 h 2"/>
                <a:gd name="T76" fmla="*/ 2 w 20"/>
                <a:gd name="T77" fmla="*/ 1 h 2"/>
                <a:gd name="T78" fmla="*/ 1 w 20"/>
                <a:gd name="T79" fmla="*/ 2 h 2"/>
                <a:gd name="T80" fmla="*/ 0 w 20"/>
                <a:gd name="T81" fmla="*/ 2 h 2"/>
                <a:gd name="T82" fmla="*/ 0 w 20"/>
                <a:gd name="T83" fmla="*/ 2 h 2"/>
                <a:gd name="T84" fmla="*/ 0 w 20"/>
                <a:gd name="T85" fmla="*/ 1 h 2"/>
                <a:gd name="T86" fmla="*/ 0 w 20"/>
                <a:gd name="T87" fmla="*/ 2 h 2"/>
                <a:gd name="T88" fmla="*/ 0 w 20"/>
                <a:gd name="T89" fmla="*/ 2 h 2"/>
                <a:gd name="T90" fmla="*/ 2 w 20"/>
                <a:gd name="T91" fmla="*/ 2 h 2"/>
                <a:gd name="T92" fmla="*/ 4 w 20"/>
                <a:gd name="T93" fmla="*/ 1 h 2"/>
                <a:gd name="T94" fmla="*/ 4 w 20"/>
                <a:gd name="T95" fmla="*/ 2 h 2"/>
                <a:gd name="T96" fmla="*/ 6 w 20"/>
                <a:gd name="T97" fmla="*/ 2 h 2"/>
                <a:gd name="T98" fmla="*/ 7 w 20"/>
                <a:gd name="T99" fmla="*/ 1 h 2"/>
                <a:gd name="T100" fmla="*/ 8 w 20"/>
                <a:gd name="T101" fmla="*/ 1 h 2"/>
                <a:gd name="T102" fmla="*/ 8 w 20"/>
                <a:gd name="T103" fmla="*/ 1 h 2"/>
                <a:gd name="T104" fmla="*/ 9 w 20"/>
                <a:gd name="T105" fmla="*/ 1 h 2"/>
                <a:gd name="T106" fmla="*/ 10 w 20"/>
                <a:gd name="T107" fmla="*/ 0 h 2"/>
                <a:gd name="T108" fmla="*/ 10 w 20"/>
                <a:gd name="T109" fmla="*/ 1 h 2"/>
                <a:gd name="T110" fmla="*/ 10 w 20"/>
                <a:gd name="T111" fmla="*/ 1 h 2"/>
                <a:gd name="T112" fmla="*/ 10 w 20"/>
                <a:gd name="T113" fmla="*/ 0 h 2"/>
                <a:gd name="T114" fmla="*/ 11 w 20"/>
                <a:gd name="T1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0" name="Freeform 668">
              <a:extLst>
                <a:ext uri="{FF2B5EF4-FFF2-40B4-BE49-F238E27FC236}">
                  <a16:creationId xmlns:a16="http://schemas.microsoft.com/office/drawing/2014/main" id="{84FF69C3-339F-4101-BB6C-E0590FAB3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" y="1981"/>
              <a:ext cx="15" cy="4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6 w 9"/>
                <a:gd name="T5" fmla="*/ 1 h 2"/>
                <a:gd name="T6" fmla="*/ 6 w 9"/>
                <a:gd name="T7" fmla="*/ 1 h 2"/>
                <a:gd name="T8" fmla="*/ 5 w 9"/>
                <a:gd name="T9" fmla="*/ 0 h 2"/>
                <a:gd name="T10" fmla="*/ 5 w 9"/>
                <a:gd name="T11" fmla="*/ 0 h 2"/>
                <a:gd name="T12" fmla="*/ 4 w 9"/>
                <a:gd name="T13" fmla="*/ 1 h 2"/>
                <a:gd name="T14" fmla="*/ 3 w 9"/>
                <a:gd name="T15" fmla="*/ 1 h 2"/>
                <a:gd name="T16" fmla="*/ 3 w 9"/>
                <a:gd name="T17" fmla="*/ 1 h 2"/>
                <a:gd name="T18" fmla="*/ 3 w 9"/>
                <a:gd name="T19" fmla="*/ 1 h 2"/>
                <a:gd name="T20" fmla="*/ 3 w 9"/>
                <a:gd name="T21" fmla="*/ 0 h 2"/>
                <a:gd name="T22" fmla="*/ 3 w 9"/>
                <a:gd name="T23" fmla="*/ 0 h 2"/>
                <a:gd name="T24" fmla="*/ 2 w 9"/>
                <a:gd name="T25" fmla="*/ 1 h 2"/>
                <a:gd name="T26" fmla="*/ 1 w 9"/>
                <a:gd name="T27" fmla="*/ 1 h 2"/>
                <a:gd name="T28" fmla="*/ 1 w 9"/>
                <a:gd name="T29" fmla="*/ 0 h 2"/>
                <a:gd name="T30" fmla="*/ 1 w 9"/>
                <a:gd name="T31" fmla="*/ 0 h 2"/>
                <a:gd name="T32" fmla="*/ 1 w 9"/>
                <a:gd name="T33" fmla="*/ 1 h 2"/>
                <a:gd name="T34" fmla="*/ 0 w 9"/>
                <a:gd name="T35" fmla="*/ 1 h 2"/>
                <a:gd name="T36" fmla="*/ 0 w 9"/>
                <a:gd name="T37" fmla="*/ 1 h 2"/>
                <a:gd name="T38" fmla="*/ 0 w 9"/>
                <a:gd name="T39" fmla="*/ 1 h 2"/>
                <a:gd name="T40" fmla="*/ 0 w 9"/>
                <a:gd name="T41" fmla="*/ 1 h 2"/>
                <a:gd name="T42" fmla="*/ 0 w 9"/>
                <a:gd name="T43" fmla="*/ 1 h 2"/>
                <a:gd name="T44" fmla="*/ 1 w 9"/>
                <a:gd name="T45" fmla="*/ 1 h 2"/>
                <a:gd name="T46" fmla="*/ 1 w 9"/>
                <a:gd name="T47" fmla="*/ 1 h 2"/>
                <a:gd name="T48" fmla="*/ 3 w 9"/>
                <a:gd name="T49" fmla="*/ 0 h 2"/>
                <a:gd name="T50" fmla="*/ 3 w 9"/>
                <a:gd name="T51" fmla="*/ 1 h 2"/>
                <a:gd name="T52" fmla="*/ 3 w 9"/>
                <a:gd name="T53" fmla="*/ 2 h 2"/>
                <a:gd name="T54" fmla="*/ 4 w 9"/>
                <a:gd name="T55" fmla="*/ 1 h 2"/>
                <a:gd name="T56" fmla="*/ 4 w 9"/>
                <a:gd name="T57" fmla="*/ 1 h 2"/>
                <a:gd name="T58" fmla="*/ 5 w 9"/>
                <a:gd name="T59" fmla="*/ 0 h 2"/>
                <a:gd name="T60" fmla="*/ 5 w 9"/>
                <a:gd name="T61" fmla="*/ 1 h 2"/>
                <a:gd name="T62" fmla="*/ 6 w 9"/>
                <a:gd name="T63" fmla="*/ 1 h 2"/>
                <a:gd name="T64" fmla="*/ 7 w 9"/>
                <a:gd name="T65" fmla="*/ 0 h 2"/>
                <a:gd name="T66" fmla="*/ 8 w 9"/>
                <a:gd name="T67" fmla="*/ 0 h 2"/>
                <a:gd name="T68" fmla="*/ 8 w 9"/>
                <a:gd name="T69" fmla="*/ 1 h 2"/>
                <a:gd name="T70" fmla="*/ 8 w 9"/>
                <a:gd name="T71" fmla="*/ 1 h 2"/>
                <a:gd name="T72" fmla="*/ 8 w 9"/>
                <a:gd name="T73" fmla="*/ 0 h 2"/>
                <a:gd name="T74" fmla="*/ 8 w 9"/>
                <a:gd name="T75" fmla="*/ 0 h 2"/>
                <a:gd name="T76" fmla="*/ 8 w 9"/>
                <a:gd name="T77" fmla="*/ 0 h 2"/>
                <a:gd name="T78" fmla="*/ 9 w 9"/>
                <a:gd name="T79" fmla="*/ 0 h 2"/>
                <a:gd name="T80" fmla="*/ 9 w 9"/>
                <a:gd name="T81" fmla="*/ 0 h 2"/>
                <a:gd name="T82" fmla="*/ 8 w 9"/>
                <a:gd name="T83" fmla="*/ 0 h 2"/>
                <a:gd name="T84" fmla="*/ 1 w 9"/>
                <a:gd name="T85" fmla="*/ 0 h 2"/>
                <a:gd name="T86" fmla="*/ 1 w 9"/>
                <a:gd name="T87" fmla="*/ 1 h 2"/>
                <a:gd name="T88" fmla="*/ 1 w 9"/>
                <a:gd name="T89" fmla="*/ 0 h 2"/>
                <a:gd name="T90" fmla="*/ 8 w 9"/>
                <a:gd name="T91" fmla="*/ 0 h 2"/>
                <a:gd name="T92" fmla="*/ 8 w 9"/>
                <a:gd name="T93" fmla="*/ 1 h 2"/>
                <a:gd name="T94" fmla="*/ 8 w 9"/>
                <a:gd name="T95" fmla="*/ 1 h 2"/>
                <a:gd name="T96" fmla="*/ 8 w 9"/>
                <a:gd name="T9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8" y="0"/>
                  </a:ln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1" name="Freeform 669">
              <a:extLst>
                <a:ext uri="{FF2B5EF4-FFF2-40B4-BE49-F238E27FC236}">
                  <a16:creationId xmlns:a16="http://schemas.microsoft.com/office/drawing/2014/main" id="{041CC522-6959-4DB5-8A14-886797A5E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980"/>
              <a:ext cx="22" cy="3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0 h 2"/>
                <a:gd name="T4" fmla="*/ 12 w 13"/>
                <a:gd name="T5" fmla="*/ 0 h 2"/>
                <a:gd name="T6" fmla="*/ 12 w 13"/>
                <a:gd name="T7" fmla="*/ 0 h 2"/>
                <a:gd name="T8" fmla="*/ 11 w 13"/>
                <a:gd name="T9" fmla="*/ 0 h 2"/>
                <a:gd name="T10" fmla="*/ 11 w 13"/>
                <a:gd name="T11" fmla="*/ 0 h 2"/>
                <a:gd name="T12" fmla="*/ 11 w 13"/>
                <a:gd name="T13" fmla="*/ 0 h 2"/>
                <a:gd name="T14" fmla="*/ 10 w 13"/>
                <a:gd name="T15" fmla="*/ 1 h 2"/>
                <a:gd name="T16" fmla="*/ 10 w 13"/>
                <a:gd name="T17" fmla="*/ 0 h 2"/>
                <a:gd name="T18" fmla="*/ 10 w 13"/>
                <a:gd name="T19" fmla="*/ 0 h 2"/>
                <a:gd name="T20" fmla="*/ 8 w 13"/>
                <a:gd name="T21" fmla="*/ 1 h 2"/>
                <a:gd name="T22" fmla="*/ 8 w 13"/>
                <a:gd name="T23" fmla="*/ 1 h 2"/>
                <a:gd name="T24" fmla="*/ 8 w 13"/>
                <a:gd name="T25" fmla="*/ 0 h 2"/>
                <a:gd name="T26" fmla="*/ 8 w 13"/>
                <a:gd name="T27" fmla="*/ 0 h 2"/>
                <a:gd name="T28" fmla="*/ 8 w 13"/>
                <a:gd name="T29" fmla="*/ 0 h 2"/>
                <a:gd name="T30" fmla="*/ 8 w 13"/>
                <a:gd name="T31" fmla="*/ 0 h 2"/>
                <a:gd name="T32" fmla="*/ 7 w 13"/>
                <a:gd name="T33" fmla="*/ 1 h 2"/>
                <a:gd name="T34" fmla="*/ 6 w 13"/>
                <a:gd name="T35" fmla="*/ 1 h 2"/>
                <a:gd name="T36" fmla="*/ 6 w 13"/>
                <a:gd name="T37" fmla="*/ 0 h 2"/>
                <a:gd name="T38" fmla="*/ 6 w 13"/>
                <a:gd name="T39" fmla="*/ 0 h 2"/>
                <a:gd name="T40" fmla="*/ 6 w 13"/>
                <a:gd name="T41" fmla="*/ 0 h 2"/>
                <a:gd name="T42" fmla="*/ 6 w 13"/>
                <a:gd name="T43" fmla="*/ 0 h 2"/>
                <a:gd name="T44" fmla="*/ 5 w 13"/>
                <a:gd name="T45" fmla="*/ 1 h 2"/>
                <a:gd name="T46" fmla="*/ 4 w 13"/>
                <a:gd name="T47" fmla="*/ 1 h 2"/>
                <a:gd name="T48" fmla="*/ 4 w 13"/>
                <a:gd name="T49" fmla="*/ 0 h 2"/>
                <a:gd name="T50" fmla="*/ 4 w 13"/>
                <a:gd name="T51" fmla="*/ 0 h 2"/>
                <a:gd name="T52" fmla="*/ 3 w 13"/>
                <a:gd name="T53" fmla="*/ 1 h 2"/>
                <a:gd name="T54" fmla="*/ 2 w 13"/>
                <a:gd name="T55" fmla="*/ 2 h 2"/>
                <a:gd name="T56" fmla="*/ 2 w 13"/>
                <a:gd name="T57" fmla="*/ 1 h 2"/>
                <a:gd name="T58" fmla="*/ 2 w 13"/>
                <a:gd name="T59" fmla="*/ 1 h 2"/>
                <a:gd name="T60" fmla="*/ 2 w 13"/>
                <a:gd name="T61" fmla="*/ 1 h 2"/>
                <a:gd name="T62" fmla="*/ 0 w 13"/>
                <a:gd name="T63" fmla="*/ 2 h 2"/>
                <a:gd name="T64" fmla="*/ 0 w 13"/>
                <a:gd name="T65" fmla="*/ 2 h 2"/>
                <a:gd name="T66" fmla="*/ 2 w 13"/>
                <a:gd name="T67" fmla="*/ 1 h 2"/>
                <a:gd name="T68" fmla="*/ 2 w 13"/>
                <a:gd name="T69" fmla="*/ 2 h 2"/>
                <a:gd name="T70" fmla="*/ 3 w 13"/>
                <a:gd name="T71" fmla="*/ 2 h 2"/>
                <a:gd name="T72" fmla="*/ 4 w 13"/>
                <a:gd name="T73" fmla="*/ 1 h 2"/>
                <a:gd name="T74" fmla="*/ 5 w 13"/>
                <a:gd name="T75" fmla="*/ 1 h 2"/>
                <a:gd name="T76" fmla="*/ 6 w 13"/>
                <a:gd name="T77" fmla="*/ 1 h 2"/>
                <a:gd name="T78" fmla="*/ 6 w 13"/>
                <a:gd name="T79" fmla="*/ 1 h 2"/>
                <a:gd name="T80" fmla="*/ 6 w 13"/>
                <a:gd name="T81" fmla="*/ 1 h 2"/>
                <a:gd name="T82" fmla="*/ 8 w 13"/>
                <a:gd name="T83" fmla="*/ 1 h 2"/>
                <a:gd name="T84" fmla="*/ 8 w 13"/>
                <a:gd name="T85" fmla="*/ 1 h 2"/>
                <a:gd name="T86" fmla="*/ 10 w 13"/>
                <a:gd name="T87" fmla="*/ 0 h 2"/>
                <a:gd name="T88" fmla="*/ 10 w 13"/>
                <a:gd name="T89" fmla="*/ 1 h 2"/>
                <a:gd name="T90" fmla="*/ 10 w 13"/>
                <a:gd name="T91" fmla="*/ 1 h 2"/>
                <a:gd name="T92" fmla="*/ 11 w 13"/>
                <a:gd name="T93" fmla="*/ 0 h 2"/>
                <a:gd name="T94" fmla="*/ 11 w 13"/>
                <a:gd name="T95" fmla="*/ 0 h 2"/>
                <a:gd name="T96" fmla="*/ 11 w 13"/>
                <a:gd name="T97" fmla="*/ 1 h 2"/>
                <a:gd name="T98" fmla="*/ 12 w 13"/>
                <a:gd name="T99" fmla="*/ 0 h 2"/>
                <a:gd name="T100" fmla="*/ 13 w 13"/>
                <a:gd name="T101" fmla="*/ 1 h 2"/>
                <a:gd name="T102" fmla="*/ 13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0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2" name="Freeform 670">
              <a:extLst>
                <a:ext uri="{FF2B5EF4-FFF2-40B4-BE49-F238E27FC236}">
                  <a16:creationId xmlns:a16="http://schemas.microsoft.com/office/drawing/2014/main" id="{AAF2121B-5D22-4E53-B0FE-01D757F068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1973"/>
              <a:ext cx="12" cy="1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2 w 7"/>
                <a:gd name="T5" fmla="*/ 0 h 1"/>
                <a:gd name="T6" fmla="*/ 2 w 7"/>
                <a:gd name="T7" fmla="*/ 1 h 1"/>
                <a:gd name="T8" fmla="*/ 2 w 7"/>
                <a:gd name="T9" fmla="*/ 1 h 1"/>
                <a:gd name="T10" fmla="*/ 3 w 7"/>
                <a:gd name="T11" fmla="*/ 1 h 1"/>
                <a:gd name="T12" fmla="*/ 3 w 7"/>
                <a:gd name="T13" fmla="*/ 0 h 1"/>
                <a:gd name="T14" fmla="*/ 3 w 7"/>
                <a:gd name="T15" fmla="*/ 1 h 1"/>
                <a:gd name="T16" fmla="*/ 4 w 7"/>
                <a:gd name="T17" fmla="*/ 0 h 1"/>
                <a:gd name="T18" fmla="*/ 4 w 7"/>
                <a:gd name="T19" fmla="*/ 0 h 1"/>
                <a:gd name="T20" fmla="*/ 4 w 7"/>
                <a:gd name="T21" fmla="*/ 1 h 1"/>
                <a:gd name="T22" fmla="*/ 5 w 7"/>
                <a:gd name="T23" fmla="*/ 0 h 1"/>
                <a:gd name="T24" fmla="*/ 5 w 7"/>
                <a:gd name="T25" fmla="*/ 0 h 1"/>
                <a:gd name="T26" fmla="*/ 5 w 7"/>
                <a:gd name="T27" fmla="*/ 0 h 1"/>
                <a:gd name="T28" fmla="*/ 5 w 7"/>
                <a:gd name="T29" fmla="*/ 1 h 1"/>
                <a:gd name="T30" fmla="*/ 5 w 7"/>
                <a:gd name="T31" fmla="*/ 1 h 1"/>
                <a:gd name="T32" fmla="*/ 6 w 7"/>
                <a:gd name="T33" fmla="*/ 0 h 1"/>
                <a:gd name="T34" fmla="*/ 6 w 7"/>
                <a:gd name="T35" fmla="*/ 1 h 1"/>
                <a:gd name="T36" fmla="*/ 7 w 7"/>
                <a:gd name="T37" fmla="*/ 0 h 1"/>
                <a:gd name="T38" fmla="*/ 7 w 7"/>
                <a:gd name="T39" fmla="*/ 0 h 1"/>
                <a:gd name="T40" fmla="*/ 7 w 7"/>
                <a:gd name="T41" fmla="*/ 1 h 1"/>
                <a:gd name="T42" fmla="*/ 7 w 7"/>
                <a:gd name="T43" fmla="*/ 1 h 1"/>
                <a:gd name="T44" fmla="*/ 7 w 7"/>
                <a:gd name="T45" fmla="*/ 1 h 1"/>
                <a:gd name="T46" fmla="*/ 7 w 7"/>
                <a:gd name="T47" fmla="*/ 0 h 1"/>
                <a:gd name="T48" fmla="*/ 7 w 7"/>
                <a:gd name="T49" fmla="*/ 1 h 1"/>
                <a:gd name="T50" fmla="*/ 7 w 7"/>
                <a:gd name="T51" fmla="*/ 0 h 1"/>
                <a:gd name="T52" fmla="*/ 7 w 7"/>
                <a:gd name="T53" fmla="*/ 0 h 1"/>
                <a:gd name="T54" fmla="*/ 7 w 7"/>
                <a:gd name="T55" fmla="*/ 0 h 1"/>
                <a:gd name="T56" fmla="*/ 6 w 7"/>
                <a:gd name="T57" fmla="*/ 0 h 1"/>
                <a:gd name="T58" fmla="*/ 6 w 7"/>
                <a:gd name="T59" fmla="*/ 0 h 1"/>
                <a:gd name="T60" fmla="*/ 6 w 7"/>
                <a:gd name="T61" fmla="*/ 0 h 1"/>
                <a:gd name="T62" fmla="*/ 5 w 7"/>
                <a:gd name="T63" fmla="*/ 1 h 1"/>
                <a:gd name="T64" fmla="*/ 5 w 7"/>
                <a:gd name="T65" fmla="*/ 0 h 1"/>
                <a:gd name="T66" fmla="*/ 5 w 7"/>
                <a:gd name="T67" fmla="*/ 0 h 1"/>
                <a:gd name="T68" fmla="*/ 4 w 7"/>
                <a:gd name="T69" fmla="*/ 0 h 1"/>
                <a:gd name="T70" fmla="*/ 4 w 7"/>
                <a:gd name="T71" fmla="*/ 0 h 1"/>
                <a:gd name="T72" fmla="*/ 4 w 7"/>
                <a:gd name="T73" fmla="*/ 0 h 1"/>
                <a:gd name="T74" fmla="*/ 4 w 7"/>
                <a:gd name="T75" fmla="*/ 0 h 1"/>
                <a:gd name="T76" fmla="*/ 4 w 7"/>
                <a:gd name="T77" fmla="*/ 0 h 1"/>
                <a:gd name="T78" fmla="*/ 4 w 7"/>
                <a:gd name="T79" fmla="*/ 0 h 1"/>
                <a:gd name="T80" fmla="*/ 3 w 7"/>
                <a:gd name="T81" fmla="*/ 0 h 1"/>
                <a:gd name="T82" fmla="*/ 3 w 7"/>
                <a:gd name="T83" fmla="*/ 0 h 1"/>
                <a:gd name="T84" fmla="*/ 3 w 7"/>
                <a:gd name="T85" fmla="*/ 0 h 1"/>
                <a:gd name="T86" fmla="*/ 2 w 7"/>
                <a:gd name="T87" fmla="*/ 1 h 1"/>
                <a:gd name="T88" fmla="*/ 2 w 7"/>
                <a:gd name="T89" fmla="*/ 1 h 1"/>
                <a:gd name="T90" fmla="*/ 2 w 7"/>
                <a:gd name="T91" fmla="*/ 0 h 1"/>
                <a:gd name="T92" fmla="*/ 2 w 7"/>
                <a:gd name="T93" fmla="*/ 0 h 1"/>
                <a:gd name="T94" fmla="*/ 2 w 7"/>
                <a:gd name="T95" fmla="*/ 0 h 1"/>
                <a:gd name="T96" fmla="*/ 2 w 7"/>
                <a:gd name="T97" fmla="*/ 0 h 1"/>
                <a:gd name="T98" fmla="*/ 1 w 7"/>
                <a:gd name="T99" fmla="*/ 1 h 1"/>
                <a:gd name="T100" fmla="*/ 0 w 7"/>
                <a:gd name="T101" fmla="*/ 1 h 1"/>
                <a:gd name="T102" fmla="*/ 0 w 7"/>
                <a:gd name="T103" fmla="*/ 0 h 1"/>
                <a:gd name="T104" fmla="*/ 0 w 7"/>
                <a:gd name="T105" fmla="*/ 0 h 1"/>
                <a:gd name="T106" fmla="*/ 0 w 7"/>
                <a:gd name="T107" fmla="*/ 1 h 1"/>
                <a:gd name="T108" fmla="*/ 0 w 7"/>
                <a:gd name="T109" fmla="*/ 1 h 1"/>
                <a:gd name="T110" fmla="*/ 0 w 7"/>
                <a:gd name="T111" fmla="*/ 1 h 1"/>
                <a:gd name="T112" fmla="*/ 0 w 7"/>
                <a:gd name="T113" fmla="*/ 0 h 1"/>
                <a:gd name="T114" fmla="*/ 0 w 7"/>
                <a:gd name="T1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3" name="Freeform 671">
              <a:extLst>
                <a:ext uri="{FF2B5EF4-FFF2-40B4-BE49-F238E27FC236}">
                  <a16:creationId xmlns:a16="http://schemas.microsoft.com/office/drawing/2014/main" id="{DCCE6A23-8F7D-4903-BA02-F5AAE136BC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6" y="1971"/>
              <a:ext cx="23" cy="3"/>
            </a:xfrm>
            <a:custGeom>
              <a:avLst/>
              <a:gdLst>
                <a:gd name="T0" fmla="*/ 1 w 14"/>
                <a:gd name="T1" fmla="*/ 1 h 2"/>
                <a:gd name="T2" fmla="*/ 2 w 14"/>
                <a:gd name="T3" fmla="*/ 1 h 2"/>
                <a:gd name="T4" fmla="*/ 4 w 14"/>
                <a:gd name="T5" fmla="*/ 2 h 2"/>
                <a:gd name="T6" fmla="*/ 5 w 14"/>
                <a:gd name="T7" fmla="*/ 1 h 2"/>
                <a:gd name="T8" fmla="*/ 6 w 14"/>
                <a:gd name="T9" fmla="*/ 1 h 2"/>
                <a:gd name="T10" fmla="*/ 7 w 14"/>
                <a:gd name="T11" fmla="*/ 1 h 2"/>
                <a:gd name="T12" fmla="*/ 8 w 14"/>
                <a:gd name="T13" fmla="*/ 1 h 2"/>
                <a:gd name="T14" fmla="*/ 9 w 14"/>
                <a:gd name="T15" fmla="*/ 0 h 2"/>
                <a:gd name="T16" fmla="*/ 10 w 14"/>
                <a:gd name="T17" fmla="*/ 1 h 2"/>
                <a:gd name="T18" fmla="*/ 11 w 14"/>
                <a:gd name="T19" fmla="*/ 1 h 2"/>
                <a:gd name="T20" fmla="*/ 12 w 14"/>
                <a:gd name="T21" fmla="*/ 1 h 2"/>
                <a:gd name="T22" fmla="*/ 13 w 14"/>
                <a:gd name="T23" fmla="*/ 0 h 2"/>
                <a:gd name="T24" fmla="*/ 13 w 14"/>
                <a:gd name="T25" fmla="*/ 1 h 2"/>
                <a:gd name="T26" fmla="*/ 13 w 14"/>
                <a:gd name="T27" fmla="*/ 0 h 2"/>
                <a:gd name="T28" fmla="*/ 14 w 14"/>
                <a:gd name="T29" fmla="*/ 0 h 2"/>
                <a:gd name="T30" fmla="*/ 13 w 14"/>
                <a:gd name="T31" fmla="*/ 0 h 2"/>
                <a:gd name="T32" fmla="*/ 13 w 14"/>
                <a:gd name="T33" fmla="*/ 0 h 2"/>
                <a:gd name="T34" fmla="*/ 13 w 14"/>
                <a:gd name="T35" fmla="*/ 0 h 2"/>
                <a:gd name="T36" fmla="*/ 12 w 14"/>
                <a:gd name="T37" fmla="*/ 1 h 2"/>
                <a:gd name="T38" fmla="*/ 12 w 14"/>
                <a:gd name="T39" fmla="*/ 1 h 2"/>
                <a:gd name="T40" fmla="*/ 12 w 14"/>
                <a:gd name="T41" fmla="*/ 0 h 2"/>
                <a:gd name="T42" fmla="*/ 11 w 14"/>
                <a:gd name="T43" fmla="*/ 0 h 2"/>
                <a:gd name="T44" fmla="*/ 10 w 14"/>
                <a:gd name="T45" fmla="*/ 1 h 2"/>
                <a:gd name="T46" fmla="*/ 9 w 14"/>
                <a:gd name="T47" fmla="*/ 0 h 2"/>
                <a:gd name="T48" fmla="*/ 8 w 14"/>
                <a:gd name="T49" fmla="*/ 0 h 2"/>
                <a:gd name="T50" fmla="*/ 7 w 14"/>
                <a:gd name="T51" fmla="*/ 1 h 2"/>
                <a:gd name="T52" fmla="*/ 6 w 14"/>
                <a:gd name="T53" fmla="*/ 1 h 2"/>
                <a:gd name="T54" fmla="*/ 6 w 14"/>
                <a:gd name="T55" fmla="*/ 0 h 2"/>
                <a:gd name="T56" fmla="*/ 5 w 14"/>
                <a:gd name="T57" fmla="*/ 1 h 2"/>
                <a:gd name="T58" fmla="*/ 5 w 14"/>
                <a:gd name="T59" fmla="*/ 1 h 2"/>
                <a:gd name="T60" fmla="*/ 5 w 14"/>
                <a:gd name="T61" fmla="*/ 0 h 2"/>
                <a:gd name="T62" fmla="*/ 4 w 14"/>
                <a:gd name="T63" fmla="*/ 1 h 2"/>
                <a:gd name="T64" fmla="*/ 3 w 14"/>
                <a:gd name="T65" fmla="*/ 0 h 2"/>
                <a:gd name="T66" fmla="*/ 2 w 14"/>
                <a:gd name="T67" fmla="*/ 1 h 2"/>
                <a:gd name="T68" fmla="*/ 1 w 14"/>
                <a:gd name="T69" fmla="*/ 1 h 2"/>
                <a:gd name="T70" fmla="*/ 1 w 14"/>
                <a:gd name="T71" fmla="*/ 1 h 2"/>
                <a:gd name="T72" fmla="*/ 1 w 14"/>
                <a:gd name="T73" fmla="*/ 1 h 2"/>
                <a:gd name="T74" fmla="*/ 1 w 14"/>
                <a:gd name="T75" fmla="*/ 1 h 2"/>
                <a:gd name="T76" fmla="*/ 1 w 14"/>
                <a:gd name="T77" fmla="*/ 1 h 2"/>
                <a:gd name="T78" fmla="*/ 0 w 14"/>
                <a:gd name="T79" fmla="*/ 1 h 2"/>
                <a:gd name="T80" fmla="*/ 1 w 14"/>
                <a:gd name="T81" fmla="*/ 1 h 2"/>
                <a:gd name="T82" fmla="*/ 1 w 14"/>
                <a:gd name="T8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4" name="Freeform 672">
              <a:extLst>
                <a:ext uri="{FF2B5EF4-FFF2-40B4-BE49-F238E27FC236}">
                  <a16:creationId xmlns:a16="http://schemas.microsoft.com/office/drawing/2014/main" id="{12EACAA4-5799-413A-9076-B52C2362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971"/>
              <a:ext cx="4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5" name="Freeform 673">
              <a:extLst>
                <a:ext uri="{FF2B5EF4-FFF2-40B4-BE49-F238E27FC236}">
                  <a16:creationId xmlns:a16="http://schemas.microsoft.com/office/drawing/2014/main" id="{E52FA13A-D27B-4444-9509-7BC2F646F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1974"/>
              <a:ext cx="36" cy="6"/>
            </a:xfrm>
            <a:custGeom>
              <a:avLst/>
              <a:gdLst>
                <a:gd name="T0" fmla="*/ 11 w 21"/>
                <a:gd name="T1" fmla="*/ 1 h 3"/>
                <a:gd name="T2" fmla="*/ 11 w 21"/>
                <a:gd name="T3" fmla="*/ 1 h 3"/>
                <a:gd name="T4" fmla="*/ 12 w 21"/>
                <a:gd name="T5" fmla="*/ 1 h 3"/>
                <a:gd name="T6" fmla="*/ 13 w 21"/>
                <a:gd name="T7" fmla="*/ 2 h 3"/>
                <a:gd name="T8" fmla="*/ 15 w 21"/>
                <a:gd name="T9" fmla="*/ 1 h 3"/>
                <a:gd name="T10" fmla="*/ 15 w 21"/>
                <a:gd name="T11" fmla="*/ 1 h 3"/>
                <a:gd name="T12" fmla="*/ 17 w 21"/>
                <a:gd name="T13" fmla="*/ 1 h 3"/>
                <a:gd name="T14" fmla="*/ 18 w 21"/>
                <a:gd name="T15" fmla="*/ 1 h 3"/>
                <a:gd name="T16" fmla="*/ 18 w 21"/>
                <a:gd name="T17" fmla="*/ 1 h 3"/>
                <a:gd name="T18" fmla="*/ 19 w 21"/>
                <a:gd name="T19" fmla="*/ 1 h 3"/>
                <a:gd name="T20" fmla="*/ 19 w 21"/>
                <a:gd name="T21" fmla="*/ 1 h 3"/>
                <a:gd name="T22" fmla="*/ 20 w 21"/>
                <a:gd name="T23" fmla="*/ 1 h 3"/>
                <a:gd name="T24" fmla="*/ 21 w 21"/>
                <a:gd name="T25" fmla="*/ 1 h 3"/>
                <a:gd name="T26" fmla="*/ 20 w 21"/>
                <a:gd name="T27" fmla="*/ 1 h 3"/>
                <a:gd name="T28" fmla="*/ 20 w 21"/>
                <a:gd name="T29" fmla="*/ 1 h 3"/>
                <a:gd name="T30" fmla="*/ 19 w 21"/>
                <a:gd name="T31" fmla="*/ 0 h 3"/>
                <a:gd name="T32" fmla="*/ 18 w 21"/>
                <a:gd name="T33" fmla="*/ 1 h 3"/>
                <a:gd name="T34" fmla="*/ 18 w 21"/>
                <a:gd name="T35" fmla="*/ 1 h 3"/>
                <a:gd name="T36" fmla="*/ 18 w 21"/>
                <a:gd name="T37" fmla="*/ 0 h 3"/>
                <a:gd name="T38" fmla="*/ 18 w 21"/>
                <a:gd name="T39" fmla="*/ 1 h 3"/>
                <a:gd name="T40" fmla="*/ 17 w 21"/>
                <a:gd name="T41" fmla="*/ 1 h 3"/>
                <a:gd name="T42" fmla="*/ 17 w 21"/>
                <a:gd name="T43" fmla="*/ 1 h 3"/>
                <a:gd name="T44" fmla="*/ 17 w 21"/>
                <a:gd name="T45" fmla="*/ 0 h 3"/>
                <a:gd name="T46" fmla="*/ 16 w 21"/>
                <a:gd name="T47" fmla="*/ 1 h 3"/>
                <a:gd name="T48" fmla="*/ 15 w 21"/>
                <a:gd name="T49" fmla="*/ 1 h 3"/>
                <a:gd name="T50" fmla="*/ 15 w 21"/>
                <a:gd name="T51" fmla="*/ 1 h 3"/>
                <a:gd name="T52" fmla="*/ 13 w 21"/>
                <a:gd name="T53" fmla="*/ 1 h 3"/>
                <a:gd name="T54" fmla="*/ 11 w 21"/>
                <a:gd name="T55" fmla="*/ 1 h 3"/>
                <a:gd name="T56" fmla="*/ 10 w 21"/>
                <a:gd name="T57" fmla="*/ 1 h 3"/>
                <a:gd name="T58" fmla="*/ 10 w 21"/>
                <a:gd name="T59" fmla="*/ 1 h 3"/>
                <a:gd name="T60" fmla="*/ 9 w 21"/>
                <a:gd name="T61" fmla="*/ 1 h 3"/>
                <a:gd name="T62" fmla="*/ 9 w 21"/>
                <a:gd name="T63" fmla="*/ 1 h 3"/>
                <a:gd name="T64" fmla="*/ 8 w 21"/>
                <a:gd name="T65" fmla="*/ 1 h 3"/>
                <a:gd name="T66" fmla="*/ 8 w 21"/>
                <a:gd name="T67" fmla="*/ 1 h 3"/>
                <a:gd name="T68" fmla="*/ 6 w 21"/>
                <a:gd name="T69" fmla="*/ 2 h 3"/>
                <a:gd name="T70" fmla="*/ 5 w 21"/>
                <a:gd name="T71" fmla="*/ 1 h 3"/>
                <a:gd name="T72" fmla="*/ 4 w 21"/>
                <a:gd name="T73" fmla="*/ 1 h 3"/>
                <a:gd name="T74" fmla="*/ 3 w 21"/>
                <a:gd name="T75" fmla="*/ 2 h 3"/>
                <a:gd name="T76" fmla="*/ 2 w 21"/>
                <a:gd name="T77" fmla="*/ 1 h 3"/>
                <a:gd name="T78" fmla="*/ 1 w 21"/>
                <a:gd name="T79" fmla="*/ 2 h 3"/>
                <a:gd name="T80" fmla="*/ 1 w 21"/>
                <a:gd name="T81" fmla="*/ 2 h 3"/>
                <a:gd name="T82" fmla="*/ 0 w 21"/>
                <a:gd name="T83" fmla="*/ 2 h 3"/>
                <a:gd name="T84" fmla="*/ 0 w 21"/>
                <a:gd name="T85" fmla="*/ 1 h 3"/>
                <a:gd name="T86" fmla="*/ 0 w 21"/>
                <a:gd name="T87" fmla="*/ 2 h 3"/>
                <a:gd name="T88" fmla="*/ 1 w 21"/>
                <a:gd name="T89" fmla="*/ 2 h 3"/>
                <a:gd name="T90" fmla="*/ 3 w 21"/>
                <a:gd name="T91" fmla="*/ 3 h 3"/>
                <a:gd name="T92" fmla="*/ 4 w 21"/>
                <a:gd name="T93" fmla="*/ 2 h 3"/>
                <a:gd name="T94" fmla="*/ 4 w 21"/>
                <a:gd name="T95" fmla="*/ 2 h 3"/>
                <a:gd name="T96" fmla="*/ 6 w 21"/>
                <a:gd name="T97" fmla="*/ 2 h 3"/>
                <a:gd name="T98" fmla="*/ 8 w 21"/>
                <a:gd name="T99" fmla="*/ 2 h 3"/>
                <a:gd name="T100" fmla="*/ 8 w 21"/>
                <a:gd name="T101" fmla="*/ 1 h 3"/>
                <a:gd name="T102" fmla="*/ 9 w 21"/>
                <a:gd name="T103" fmla="*/ 1 h 3"/>
                <a:gd name="T104" fmla="*/ 9 w 21"/>
                <a:gd name="T105" fmla="*/ 1 h 3"/>
                <a:gd name="T106" fmla="*/ 10 w 21"/>
                <a:gd name="T107" fmla="*/ 1 h 3"/>
                <a:gd name="T108" fmla="*/ 10 w 21"/>
                <a:gd name="T109" fmla="*/ 1 h 3"/>
                <a:gd name="T110" fmla="*/ 10 w 21"/>
                <a:gd name="T111" fmla="*/ 1 h 3"/>
                <a:gd name="T112" fmla="*/ 11 w 21"/>
                <a:gd name="T113" fmla="*/ 1 h 3"/>
                <a:gd name="T114" fmla="*/ 11 w 21"/>
                <a:gd name="T1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3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6" name="Freeform 674">
              <a:extLst>
                <a:ext uri="{FF2B5EF4-FFF2-40B4-BE49-F238E27FC236}">
                  <a16:creationId xmlns:a16="http://schemas.microsoft.com/office/drawing/2014/main" id="{926F38B8-6E08-4C2F-AB6A-B92436B59F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1981"/>
              <a:ext cx="15" cy="2"/>
            </a:xfrm>
            <a:custGeom>
              <a:avLst/>
              <a:gdLst>
                <a:gd name="T0" fmla="*/ 8 w 9"/>
                <a:gd name="T1" fmla="*/ 0 h 1"/>
                <a:gd name="T2" fmla="*/ 8 w 9"/>
                <a:gd name="T3" fmla="*/ 0 h 1"/>
                <a:gd name="T4" fmla="*/ 7 w 9"/>
                <a:gd name="T5" fmla="*/ 0 h 1"/>
                <a:gd name="T6" fmla="*/ 6 w 9"/>
                <a:gd name="T7" fmla="*/ 0 h 1"/>
                <a:gd name="T8" fmla="*/ 6 w 9"/>
                <a:gd name="T9" fmla="*/ 0 h 1"/>
                <a:gd name="T10" fmla="*/ 5 w 9"/>
                <a:gd name="T11" fmla="*/ 0 h 1"/>
                <a:gd name="T12" fmla="*/ 4 w 9"/>
                <a:gd name="T13" fmla="*/ 0 h 1"/>
                <a:gd name="T14" fmla="*/ 4 w 9"/>
                <a:gd name="T15" fmla="*/ 1 h 1"/>
                <a:gd name="T16" fmla="*/ 3 w 9"/>
                <a:gd name="T17" fmla="*/ 1 h 1"/>
                <a:gd name="T18" fmla="*/ 3 w 9"/>
                <a:gd name="T19" fmla="*/ 1 h 1"/>
                <a:gd name="T20" fmla="*/ 3 w 9"/>
                <a:gd name="T21" fmla="*/ 0 h 1"/>
                <a:gd name="T22" fmla="*/ 3 w 9"/>
                <a:gd name="T23" fmla="*/ 0 h 1"/>
                <a:gd name="T24" fmla="*/ 2 w 9"/>
                <a:gd name="T25" fmla="*/ 1 h 1"/>
                <a:gd name="T26" fmla="*/ 1 w 9"/>
                <a:gd name="T27" fmla="*/ 1 h 1"/>
                <a:gd name="T28" fmla="*/ 2 w 9"/>
                <a:gd name="T29" fmla="*/ 0 h 1"/>
                <a:gd name="T30" fmla="*/ 1 w 9"/>
                <a:gd name="T31" fmla="*/ 0 h 1"/>
                <a:gd name="T32" fmla="*/ 1 w 9"/>
                <a:gd name="T33" fmla="*/ 1 h 1"/>
                <a:gd name="T34" fmla="*/ 1 w 9"/>
                <a:gd name="T35" fmla="*/ 1 h 1"/>
                <a:gd name="T36" fmla="*/ 0 w 9"/>
                <a:gd name="T37" fmla="*/ 1 h 1"/>
                <a:gd name="T38" fmla="*/ 0 w 9"/>
                <a:gd name="T39" fmla="*/ 0 h 1"/>
                <a:gd name="T40" fmla="*/ 0 w 9"/>
                <a:gd name="T41" fmla="*/ 0 h 1"/>
                <a:gd name="T42" fmla="*/ 0 w 9"/>
                <a:gd name="T43" fmla="*/ 1 h 1"/>
                <a:gd name="T44" fmla="*/ 1 w 9"/>
                <a:gd name="T45" fmla="*/ 1 h 1"/>
                <a:gd name="T46" fmla="*/ 1 w 9"/>
                <a:gd name="T47" fmla="*/ 1 h 1"/>
                <a:gd name="T48" fmla="*/ 3 w 9"/>
                <a:gd name="T49" fmla="*/ 0 h 1"/>
                <a:gd name="T50" fmla="*/ 3 w 9"/>
                <a:gd name="T51" fmla="*/ 1 h 1"/>
                <a:gd name="T52" fmla="*/ 3 w 9"/>
                <a:gd name="T53" fmla="*/ 1 h 1"/>
                <a:gd name="T54" fmla="*/ 4 w 9"/>
                <a:gd name="T55" fmla="*/ 1 h 1"/>
                <a:gd name="T56" fmla="*/ 5 w 9"/>
                <a:gd name="T57" fmla="*/ 0 h 1"/>
                <a:gd name="T58" fmla="*/ 5 w 9"/>
                <a:gd name="T59" fmla="*/ 0 h 1"/>
                <a:gd name="T60" fmla="*/ 6 w 9"/>
                <a:gd name="T61" fmla="*/ 0 h 1"/>
                <a:gd name="T62" fmla="*/ 7 w 9"/>
                <a:gd name="T63" fmla="*/ 0 h 1"/>
                <a:gd name="T64" fmla="*/ 7 w 9"/>
                <a:gd name="T65" fmla="*/ 0 h 1"/>
                <a:gd name="T66" fmla="*/ 8 w 9"/>
                <a:gd name="T67" fmla="*/ 0 h 1"/>
                <a:gd name="T68" fmla="*/ 8 w 9"/>
                <a:gd name="T69" fmla="*/ 0 h 1"/>
                <a:gd name="T70" fmla="*/ 9 w 9"/>
                <a:gd name="T71" fmla="*/ 1 h 1"/>
                <a:gd name="T72" fmla="*/ 9 w 9"/>
                <a:gd name="T73" fmla="*/ 0 h 1"/>
                <a:gd name="T74" fmla="*/ 8 w 9"/>
                <a:gd name="T75" fmla="*/ 0 h 1"/>
                <a:gd name="T76" fmla="*/ 8 w 9"/>
                <a:gd name="T77" fmla="*/ 0 h 1"/>
                <a:gd name="T78" fmla="*/ 9 w 9"/>
                <a:gd name="T79" fmla="*/ 0 h 1"/>
                <a:gd name="T80" fmla="*/ 9 w 9"/>
                <a:gd name="T81" fmla="*/ 0 h 1"/>
                <a:gd name="T82" fmla="*/ 8 w 9"/>
                <a:gd name="T83" fmla="*/ 0 h 1"/>
                <a:gd name="T84" fmla="*/ 1 w 9"/>
                <a:gd name="T85" fmla="*/ 0 h 1"/>
                <a:gd name="T86" fmla="*/ 1 w 9"/>
                <a:gd name="T87" fmla="*/ 0 h 1"/>
                <a:gd name="T88" fmla="*/ 9 w 9"/>
                <a:gd name="T89" fmla="*/ 0 h 1"/>
                <a:gd name="T90" fmla="*/ 9 w 9"/>
                <a:gd name="T91" fmla="*/ 1 h 1"/>
                <a:gd name="T92" fmla="*/ 8 w 9"/>
                <a:gd name="T93" fmla="*/ 0 h 1"/>
                <a:gd name="T94" fmla="*/ 8 w 9"/>
                <a:gd name="T95" fmla="*/ 0 h 1"/>
                <a:gd name="T96" fmla="*/ 9 w 9"/>
                <a:gd name="T9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8" y="0"/>
                  </a:ln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  <a:moveTo>
                    <a:pt x="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7" name="Freeform 675">
              <a:extLst>
                <a:ext uri="{FF2B5EF4-FFF2-40B4-BE49-F238E27FC236}">
                  <a16:creationId xmlns:a16="http://schemas.microsoft.com/office/drawing/2014/main" id="{22A27E59-47C0-4B5F-AA74-CF3F521BC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978"/>
              <a:ext cx="22" cy="3"/>
            </a:xfrm>
            <a:custGeom>
              <a:avLst/>
              <a:gdLst>
                <a:gd name="T0" fmla="*/ 13 w 13"/>
                <a:gd name="T1" fmla="*/ 1 h 2"/>
                <a:gd name="T2" fmla="*/ 12 w 13"/>
                <a:gd name="T3" fmla="*/ 1 h 2"/>
                <a:gd name="T4" fmla="*/ 12 w 13"/>
                <a:gd name="T5" fmla="*/ 1 h 2"/>
                <a:gd name="T6" fmla="*/ 12 w 13"/>
                <a:gd name="T7" fmla="*/ 0 h 2"/>
                <a:gd name="T8" fmla="*/ 11 w 13"/>
                <a:gd name="T9" fmla="*/ 1 h 2"/>
                <a:gd name="T10" fmla="*/ 11 w 13"/>
                <a:gd name="T11" fmla="*/ 0 h 2"/>
                <a:gd name="T12" fmla="*/ 11 w 13"/>
                <a:gd name="T13" fmla="*/ 0 h 2"/>
                <a:gd name="T14" fmla="*/ 9 w 13"/>
                <a:gd name="T15" fmla="*/ 1 h 2"/>
                <a:gd name="T16" fmla="*/ 9 w 13"/>
                <a:gd name="T17" fmla="*/ 1 h 2"/>
                <a:gd name="T18" fmla="*/ 9 w 13"/>
                <a:gd name="T19" fmla="*/ 1 h 2"/>
                <a:gd name="T20" fmla="*/ 8 w 13"/>
                <a:gd name="T21" fmla="*/ 2 h 2"/>
                <a:gd name="T22" fmla="*/ 7 w 13"/>
                <a:gd name="T23" fmla="*/ 1 h 2"/>
                <a:gd name="T24" fmla="*/ 7 w 13"/>
                <a:gd name="T25" fmla="*/ 1 h 2"/>
                <a:gd name="T26" fmla="*/ 7 w 13"/>
                <a:gd name="T27" fmla="*/ 1 h 2"/>
                <a:gd name="T28" fmla="*/ 7 w 13"/>
                <a:gd name="T29" fmla="*/ 0 h 2"/>
                <a:gd name="T30" fmla="*/ 7 w 13"/>
                <a:gd name="T31" fmla="*/ 1 h 2"/>
                <a:gd name="T32" fmla="*/ 6 w 13"/>
                <a:gd name="T33" fmla="*/ 2 h 2"/>
                <a:gd name="T34" fmla="*/ 5 w 13"/>
                <a:gd name="T35" fmla="*/ 1 h 2"/>
                <a:gd name="T36" fmla="*/ 5 w 13"/>
                <a:gd name="T37" fmla="*/ 1 h 2"/>
                <a:gd name="T38" fmla="*/ 6 w 13"/>
                <a:gd name="T39" fmla="*/ 1 h 2"/>
                <a:gd name="T40" fmla="*/ 6 w 13"/>
                <a:gd name="T41" fmla="*/ 0 h 2"/>
                <a:gd name="T42" fmla="*/ 5 w 13"/>
                <a:gd name="T43" fmla="*/ 1 h 2"/>
                <a:gd name="T44" fmla="*/ 4 w 13"/>
                <a:gd name="T45" fmla="*/ 1 h 2"/>
                <a:gd name="T46" fmla="*/ 4 w 13"/>
                <a:gd name="T47" fmla="*/ 2 h 2"/>
                <a:gd name="T48" fmla="*/ 3 w 13"/>
                <a:gd name="T49" fmla="*/ 1 h 2"/>
                <a:gd name="T50" fmla="*/ 3 w 13"/>
                <a:gd name="T51" fmla="*/ 1 h 2"/>
                <a:gd name="T52" fmla="*/ 2 w 13"/>
                <a:gd name="T53" fmla="*/ 2 h 2"/>
                <a:gd name="T54" fmla="*/ 2 w 13"/>
                <a:gd name="T55" fmla="*/ 2 h 2"/>
                <a:gd name="T56" fmla="*/ 1 w 13"/>
                <a:gd name="T57" fmla="*/ 2 h 2"/>
                <a:gd name="T58" fmla="*/ 1 w 13"/>
                <a:gd name="T59" fmla="*/ 2 h 2"/>
                <a:gd name="T60" fmla="*/ 1 w 13"/>
                <a:gd name="T61" fmla="*/ 2 h 2"/>
                <a:gd name="T62" fmla="*/ 0 w 13"/>
                <a:gd name="T63" fmla="*/ 2 h 2"/>
                <a:gd name="T64" fmla="*/ 0 w 13"/>
                <a:gd name="T65" fmla="*/ 2 h 2"/>
                <a:gd name="T66" fmla="*/ 1 w 13"/>
                <a:gd name="T67" fmla="*/ 2 h 2"/>
                <a:gd name="T68" fmla="*/ 1 w 13"/>
                <a:gd name="T69" fmla="*/ 2 h 2"/>
                <a:gd name="T70" fmla="*/ 2 w 13"/>
                <a:gd name="T71" fmla="*/ 2 h 2"/>
                <a:gd name="T72" fmla="*/ 3 w 13"/>
                <a:gd name="T73" fmla="*/ 1 h 2"/>
                <a:gd name="T74" fmla="*/ 4 w 13"/>
                <a:gd name="T75" fmla="*/ 2 h 2"/>
                <a:gd name="T76" fmla="*/ 5 w 13"/>
                <a:gd name="T77" fmla="*/ 1 h 2"/>
                <a:gd name="T78" fmla="*/ 5 w 13"/>
                <a:gd name="T79" fmla="*/ 1 h 2"/>
                <a:gd name="T80" fmla="*/ 6 w 13"/>
                <a:gd name="T81" fmla="*/ 2 h 2"/>
                <a:gd name="T82" fmla="*/ 7 w 13"/>
                <a:gd name="T83" fmla="*/ 1 h 2"/>
                <a:gd name="T84" fmla="*/ 7 w 13"/>
                <a:gd name="T85" fmla="*/ 2 h 2"/>
                <a:gd name="T86" fmla="*/ 9 w 13"/>
                <a:gd name="T87" fmla="*/ 1 h 2"/>
                <a:gd name="T88" fmla="*/ 9 w 13"/>
                <a:gd name="T89" fmla="*/ 1 h 2"/>
                <a:gd name="T90" fmla="*/ 9 w 13"/>
                <a:gd name="T91" fmla="*/ 1 h 2"/>
                <a:gd name="T92" fmla="*/ 11 w 13"/>
                <a:gd name="T93" fmla="*/ 1 h 2"/>
                <a:gd name="T94" fmla="*/ 11 w 13"/>
                <a:gd name="T95" fmla="*/ 1 h 2"/>
                <a:gd name="T96" fmla="*/ 11 w 13"/>
                <a:gd name="T97" fmla="*/ 1 h 2"/>
                <a:gd name="T98" fmla="*/ 12 w 13"/>
                <a:gd name="T99" fmla="*/ 1 h 2"/>
                <a:gd name="T100" fmla="*/ 12 w 13"/>
                <a:gd name="T101" fmla="*/ 1 h 2"/>
                <a:gd name="T102" fmla="*/ 13 w 13"/>
                <a:gd name="T10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2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8" name="Freeform 676">
              <a:extLst>
                <a:ext uri="{FF2B5EF4-FFF2-40B4-BE49-F238E27FC236}">
                  <a16:creationId xmlns:a16="http://schemas.microsoft.com/office/drawing/2014/main" id="{375B6F8E-F2DE-4798-AC22-DA817A66BE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9" y="2003"/>
              <a:ext cx="14" cy="4"/>
            </a:xfrm>
            <a:custGeom>
              <a:avLst/>
              <a:gdLst>
                <a:gd name="T0" fmla="*/ 1 w 8"/>
                <a:gd name="T1" fmla="*/ 1 h 2"/>
                <a:gd name="T2" fmla="*/ 1 w 8"/>
                <a:gd name="T3" fmla="*/ 1 h 2"/>
                <a:gd name="T4" fmla="*/ 2 w 8"/>
                <a:gd name="T5" fmla="*/ 1 h 2"/>
                <a:gd name="T6" fmla="*/ 2 w 8"/>
                <a:gd name="T7" fmla="*/ 1 h 2"/>
                <a:gd name="T8" fmla="*/ 3 w 8"/>
                <a:gd name="T9" fmla="*/ 2 h 2"/>
                <a:gd name="T10" fmla="*/ 3 w 8"/>
                <a:gd name="T11" fmla="*/ 1 h 2"/>
                <a:gd name="T12" fmla="*/ 4 w 8"/>
                <a:gd name="T13" fmla="*/ 1 h 2"/>
                <a:gd name="T14" fmla="*/ 4 w 8"/>
                <a:gd name="T15" fmla="*/ 1 h 2"/>
                <a:gd name="T16" fmla="*/ 4 w 8"/>
                <a:gd name="T17" fmla="*/ 1 h 2"/>
                <a:gd name="T18" fmla="*/ 4 w 8"/>
                <a:gd name="T19" fmla="*/ 1 h 2"/>
                <a:gd name="T20" fmla="*/ 5 w 8"/>
                <a:gd name="T21" fmla="*/ 1 h 2"/>
                <a:gd name="T22" fmla="*/ 5 w 8"/>
                <a:gd name="T23" fmla="*/ 1 h 2"/>
                <a:gd name="T24" fmla="*/ 5 w 8"/>
                <a:gd name="T25" fmla="*/ 1 h 2"/>
                <a:gd name="T26" fmla="*/ 6 w 8"/>
                <a:gd name="T27" fmla="*/ 1 h 2"/>
                <a:gd name="T28" fmla="*/ 6 w 8"/>
                <a:gd name="T29" fmla="*/ 2 h 2"/>
                <a:gd name="T30" fmla="*/ 6 w 8"/>
                <a:gd name="T31" fmla="*/ 2 h 2"/>
                <a:gd name="T32" fmla="*/ 7 w 8"/>
                <a:gd name="T33" fmla="*/ 1 h 2"/>
                <a:gd name="T34" fmla="*/ 7 w 8"/>
                <a:gd name="T35" fmla="*/ 1 h 2"/>
                <a:gd name="T36" fmla="*/ 7 w 8"/>
                <a:gd name="T37" fmla="*/ 1 h 2"/>
                <a:gd name="T38" fmla="*/ 8 w 8"/>
                <a:gd name="T39" fmla="*/ 1 h 2"/>
                <a:gd name="T40" fmla="*/ 8 w 8"/>
                <a:gd name="T41" fmla="*/ 1 h 2"/>
                <a:gd name="T42" fmla="*/ 8 w 8"/>
                <a:gd name="T43" fmla="*/ 1 h 2"/>
                <a:gd name="T44" fmla="*/ 8 w 8"/>
                <a:gd name="T45" fmla="*/ 1 h 2"/>
                <a:gd name="T46" fmla="*/ 8 w 8"/>
                <a:gd name="T47" fmla="*/ 1 h 2"/>
                <a:gd name="T48" fmla="*/ 8 w 8"/>
                <a:gd name="T49" fmla="*/ 1 h 2"/>
                <a:gd name="T50" fmla="*/ 8 w 8"/>
                <a:gd name="T51" fmla="*/ 1 h 2"/>
                <a:gd name="T52" fmla="*/ 8 w 8"/>
                <a:gd name="T53" fmla="*/ 1 h 2"/>
                <a:gd name="T54" fmla="*/ 8 w 8"/>
                <a:gd name="T55" fmla="*/ 1 h 2"/>
                <a:gd name="T56" fmla="*/ 7 w 8"/>
                <a:gd name="T57" fmla="*/ 1 h 2"/>
                <a:gd name="T58" fmla="*/ 7 w 8"/>
                <a:gd name="T59" fmla="*/ 1 h 2"/>
                <a:gd name="T60" fmla="*/ 7 w 8"/>
                <a:gd name="T61" fmla="*/ 1 h 2"/>
                <a:gd name="T62" fmla="*/ 6 w 8"/>
                <a:gd name="T63" fmla="*/ 2 h 2"/>
                <a:gd name="T64" fmla="*/ 6 w 8"/>
                <a:gd name="T65" fmla="*/ 1 h 2"/>
                <a:gd name="T66" fmla="*/ 6 w 8"/>
                <a:gd name="T67" fmla="*/ 1 h 2"/>
                <a:gd name="T68" fmla="*/ 5 w 8"/>
                <a:gd name="T69" fmla="*/ 1 h 2"/>
                <a:gd name="T70" fmla="*/ 5 w 8"/>
                <a:gd name="T71" fmla="*/ 1 h 2"/>
                <a:gd name="T72" fmla="*/ 5 w 8"/>
                <a:gd name="T73" fmla="*/ 1 h 2"/>
                <a:gd name="T74" fmla="*/ 5 w 8"/>
                <a:gd name="T75" fmla="*/ 1 h 2"/>
                <a:gd name="T76" fmla="*/ 5 w 8"/>
                <a:gd name="T77" fmla="*/ 0 h 2"/>
                <a:gd name="T78" fmla="*/ 4 w 8"/>
                <a:gd name="T79" fmla="*/ 0 h 2"/>
                <a:gd name="T80" fmla="*/ 4 w 8"/>
                <a:gd name="T81" fmla="*/ 1 h 2"/>
                <a:gd name="T82" fmla="*/ 4 w 8"/>
                <a:gd name="T83" fmla="*/ 0 h 2"/>
                <a:gd name="T84" fmla="*/ 4 w 8"/>
                <a:gd name="T85" fmla="*/ 0 h 2"/>
                <a:gd name="T86" fmla="*/ 3 w 8"/>
                <a:gd name="T87" fmla="*/ 1 h 2"/>
                <a:gd name="T88" fmla="*/ 2 w 8"/>
                <a:gd name="T89" fmla="*/ 1 h 2"/>
                <a:gd name="T90" fmla="*/ 2 w 8"/>
                <a:gd name="T91" fmla="*/ 1 h 2"/>
                <a:gd name="T92" fmla="*/ 2 w 8"/>
                <a:gd name="T93" fmla="*/ 0 h 2"/>
                <a:gd name="T94" fmla="*/ 2 w 8"/>
                <a:gd name="T95" fmla="*/ 0 h 2"/>
                <a:gd name="T96" fmla="*/ 2 w 8"/>
                <a:gd name="T97" fmla="*/ 1 h 2"/>
                <a:gd name="T98" fmla="*/ 1 w 8"/>
                <a:gd name="T99" fmla="*/ 1 h 2"/>
                <a:gd name="T100" fmla="*/ 1 w 8"/>
                <a:gd name="T101" fmla="*/ 1 h 2"/>
                <a:gd name="T102" fmla="*/ 1 w 8"/>
                <a:gd name="T103" fmla="*/ 1 h 2"/>
                <a:gd name="T104" fmla="*/ 1 w 8"/>
                <a:gd name="T105" fmla="*/ 0 h 2"/>
                <a:gd name="T106" fmla="*/ 1 w 8"/>
                <a:gd name="T107" fmla="*/ 1 h 2"/>
                <a:gd name="T108" fmla="*/ 0 w 8"/>
                <a:gd name="T109" fmla="*/ 2 h 2"/>
                <a:gd name="T110" fmla="*/ 0 w 8"/>
                <a:gd name="T111" fmla="*/ 2 h 2"/>
                <a:gd name="T112" fmla="*/ 1 w 8"/>
                <a:gd name="T113" fmla="*/ 1 h 2"/>
                <a:gd name="T114" fmla="*/ 1 w 8"/>
                <a:gd name="T115" fmla="*/ 1 h 2"/>
                <a:gd name="T116" fmla="*/ 1 w 8"/>
                <a:gd name="T1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09" name="Freeform 677">
              <a:extLst>
                <a:ext uri="{FF2B5EF4-FFF2-40B4-BE49-F238E27FC236}">
                  <a16:creationId xmlns:a16="http://schemas.microsoft.com/office/drawing/2014/main" id="{31F8AEEB-C641-41D0-A18C-AF1BDD72C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5" y="2002"/>
              <a:ext cx="24" cy="3"/>
            </a:xfrm>
            <a:custGeom>
              <a:avLst/>
              <a:gdLst>
                <a:gd name="T0" fmla="*/ 1 w 14"/>
                <a:gd name="T1" fmla="*/ 2 h 2"/>
                <a:gd name="T2" fmla="*/ 2 w 14"/>
                <a:gd name="T3" fmla="*/ 2 h 2"/>
                <a:gd name="T4" fmla="*/ 3 w 14"/>
                <a:gd name="T5" fmla="*/ 2 h 2"/>
                <a:gd name="T6" fmla="*/ 5 w 14"/>
                <a:gd name="T7" fmla="*/ 2 h 2"/>
                <a:gd name="T8" fmla="*/ 6 w 14"/>
                <a:gd name="T9" fmla="*/ 1 h 2"/>
                <a:gd name="T10" fmla="*/ 7 w 14"/>
                <a:gd name="T11" fmla="*/ 1 h 2"/>
                <a:gd name="T12" fmla="*/ 8 w 14"/>
                <a:gd name="T13" fmla="*/ 1 h 2"/>
                <a:gd name="T14" fmla="*/ 9 w 14"/>
                <a:gd name="T15" fmla="*/ 1 h 2"/>
                <a:gd name="T16" fmla="*/ 10 w 14"/>
                <a:gd name="T17" fmla="*/ 2 h 2"/>
                <a:gd name="T18" fmla="*/ 10 w 14"/>
                <a:gd name="T19" fmla="*/ 2 h 2"/>
                <a:gd name="T20" fmla="*/ 11 w 14"/>
                <a:gd name="T21" fmla="*/ 1 h 2"/>
                <a:gd name="T22" fmla="*/ 12 w 14"/>
                <a:gd name="T23" fmla="*/ 1 h 2"/>
                <a:gd name="T24" fmla="*/ 13 w 14"/>
                <a:gd name="T25" fmla="*/ 1 h 2"/>
                <a:gd name="T26" fmla="*/ 13 w 14"/>
                <a:gd name="T27" fmla="*/ 1 h 2"/>
                <a:gd name="T28" fmla="*/ 14 w 14"/>
                <a:gd name="T29" fmla="*/ 1 h 2"/>
                <a:gd name="T30" fmla="*/ 13 w 14"/>
                <a:gd name="T31" fmla="*/ 1 h 2"/>
                <a:gd name="T32" fmla="*/ 13 w 14"/>
                <a:gd name="T33" fmla="*/ 1 h 2"/>
                <a:gd name="T34" fmla="*/ 13 w 14"/>
                <a:gd name="T35" fmla="*/ 1 h 2"/>
                <a:gd name="T36" fmla="*/ 12 w 14"/>
                <a:gd name="T37" fmla="*/ 1 h 2"/>
                <a:gd name="T38" fmla="*/ 12 w 14"/>
                <a:gd name="T39" fmla="*/ 1 h 2"/>
                <a:gd name="T40" fmla="*/ 11 w 14"/>
                <a:gd name="T41" fmla="*/ 1 h 2"/>
                <a:gd name="T42" fmla="*/ 11 w 14"/>
                <a:gd name="T43" fmla="*/ 1 h 2"/>
                <a:gd name="T44" fmla="*/ 9 w 14"/>
                <a:gd name="T45" fmla="*/ 2 h 2"/>
                <a:gd name="T46" fmla="*/ 9 w 14"/>
                <a:gd name="T47" fmla="*/ 1 h 2"/>
                <a:gd name="T48" fmla="*/ 8 w 14"/>
                <a:gd name="T49" fmla="*/ 0 h 2"/>
                <a:gd name="T50" fmla="*/ 7 w 14"/>
                <a:gd name="T51" fmla="*/ 1 h 2"/>
                <a:gd name="T52" fmla="*/ 6 w 14"/>
                <a:gd name="T53" fmla="*/ 1 h 2"/>
                <a:gd name="T54" fmla="*/ 6 w 14"/>
                <a:gd name="T55" fmla="*/ 1 h 2"/>
                <a:gd name="T56" fmla="*/ 5 w 14"/>
                <a:gd name="T57" fmla="*/ 2 h 2"/>
                <a:gd name="T58" fmla="*/ 5 w 14"/>
                <a:gd name="T59" fmla="*/ 1 h 2"/>
                <a:gd name="T60" fmla="*/ 5 w 14"/>
                <a:gd name="T61" fmla="*/ 1 h 2"/>
                <a:gd name="T62" fmla="*/ 3 w 14"/>
                <a:gd name="T63" fmla="*/ 2 h 2"/>
                <a:gd name="T64" fmla="*/ 3 w 14"/>
                <a:gd name="T65" fmla="*/ 1 h 2"/>
                <a:gd name="T66" fmla="*/ 1 w 14"/>
                <a:gd name="T67" fmla="*/ 2 h 2"/>
                <a:gd name="T68" fmla="*/ 1 w 14"/>
                <a:gd name="T69" fmla="*/ 2 h 2"/>
                <a:gd name="T70" fmla="*/ 1 w 14"/>
                <a:gd name="T71" fmla="*/ 1 h 2"/>
                <a:gd name="T72" fmla="*/ 1 w 14"/>
                <a:gd name="T73" fmla="*/ 2 h 2"/>
                <a:gd name="T74" fmla="*/ 1 w 14"/>
                <a:gd name="T75" fmla="*/ 2 h 2"/>
                <a:gd name="T76" fmla="*/ 0 w 14"/>
                <a:gd name="T77" fmla="*/ 2 h 2"/>
                <a:gd name="T78" fmla="*/ 0 w 14"/>
                <a:gd name="T79" fmla="*/ 2 h 2"/>
                <a:gd name="T80" fmla="*/ 1 w 14"/>
                <a:gd name="T81" fmla="*/ 2 h 2"/>
                <a:gd name="T82" fmla="*/ 1 w 14"/>
                <a:gd name="T8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0" name="Freeform 678">
              <a:extLst>
                <a:ext uri="{FF2B5EF4-FFF2-40B4-BE49-F238E27FC236}">
                  <a16:creationId xmlns:a16="http://schemas.microsoft.com/office/drawing/2014/main" id="{A2341684-750D-41B8-B0BB-2DC75AB74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002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1" name="Freeform 679">
              <a:extLst>
                <a:ext uri="{FF2B5EF4-FFF2-40B4-BE49-F238E27FC236}">
                  <a16:creationId xmlns:a16="http://schemas.microsoft.com/office/drawing/2014/main" id="{FFB590D2-719C-48F9-81D8-B44A1F8B1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" y="2007"/>
              <a:ext cx="34" cy="5"/>
            </a:xfrm>
            <a:custGeom>
              <a:avLst/>
              <a:gdLst>
                <a:gd name="T0" fmla="*/ 11 w 20"/>
                <a:gd name="T1" fmla="*/ 1 h 3"/>
                <a:gd name="T2" fmla="*/ 11 w 20"/>
                <a:gd name="T3" fmla="*/ 1 h 3"/>
                <a:gd name="T4" fmla="*/ 12 w 20"/>
                <a:gd name="T5" fmla="*/ 1 h 3"/>
                <a:gd name="T6" fmla="*/ 13 w 20"/>
                <a:gd name="T7" fmla="*/ 1 h 3"/>
                <a:gd name="T8" fmla="*/ 14 w 20"/>
                <a:gd name="T9" fmla="*/ 0 h 3"/>
                <a:gd name="T10" fmla="*/ 15 w 20"/>
                <a:gd name="T11" fmla="*/ 1 h 3"/>
                <a:gd name="T12" fmla="*/ 16 w 20"/>
                <a:gd name="T13" fmla="*/ 1 h 3"/>
                <a:gd name="T14" fmla="*/ 17 w 20"/>
                <a:gd name="T15" fmla="*/ 1 h 3"/>
                <a:gd name="T16" fmla="*/ 18 w 20"/>
                <a:gd name="T17" fmla="*/ 0 h 3"/>
                <a:gd name="T18" fmla="*/ 18 w 20"/>
                <a:gd name="T19" fmla="*/ 0 h 3"/>
                <a:gd name="T20" fmla="*/ 19 w 20"/>
                <a:gd name="T21" fmla="*/ 0 h 3"/>
                <a:gd name="T22" fmla="*/ 20 w 20"/>
                <a:gd name="T23" fmla="*/ 0 h 3"/>
                <a:gd name="T24" fmla="*/ 20 w 20"/>
                <a:gd name="T25" fmla="*/ 0 h 3"/>
                <a:gd name="T26" fmla="*/ 20 w 20"/>
                <a:gd name="T27" fmla="*/ 0 h 3"/>
                <a:gd name="T28" fmla="*/ 19 w 20"/>
                <a:gd name="T29" fmla="*/ 0 h 3"/>
                <a:gd name="T30" fmla="*/ 19 w 20"/>
                <a:gd name="T31" fmla="*/ 0 h 3"/>
                <a:gd name="T32" fmla="*/ 18 w 20"/>
                <a:gd name="T33" fmla="*/ 0 h 3"/>
                <a:gd name="T34" fmla="*/ 17 w 20"/>
                <a:gd name="T35" fmla="*/ 0 h 3"/>
                <a:gd name="T36" fmla="*/ 18 w 20"/>
                <a:gd name="T37" fmla="*/ 0 h 3"/>
                <a:gd name="T38" fmla="*/ 17 w 20"/>
                <a:gd name="T39" fmla="*/ 0 h 3"/>
                <a:gd name="T40" fmla="*/ 16 w 20"/>
                <a:gd name="T41" fmla="*/ 1 h 3"/>
                <a:gd name="T42" fmla="*/ 16 w 20"/>
                <a:gd name="T43" fmla="*/ 0 h 3"/>
                <a:gd name="T44" fmla="*/ 16 w 20"/>
                <a:gd name="T45" fmla="*/ 0 h 3"/>
                <a:gd name="T46" fmla="*/ 16 w 20"/>
                <a:gd name="T47" fmla="*/ 0 h 3"/>
                <a:gd name="T48" fmla="*/ 15 w 20"/>
                <a:gd name="T49" fmla="*/ 1 h 3"/>
                <a:gd name="T50" fmla="*/ 14 w 20"/>
                <a:gd name="T51" fmla="*/ 0 h 3"/>
                <a:gd name="T52" fmla="*/ 12 w 20"/>
                <a:gd name="T53" fmla="*/ 1 h 3"/>
                <a:gd name="T54" fmla="*/ 11 w 20"/>
                <a:gd name="T55" fmla="*/ 1 h 3"/>
                <a:gd name="T56" fmla="*/ 10 w 20"/>
                <a:gd name="T57" fmla="*/ 1 h 3"/>
                <a:gd name="T58" fmla="*/ 9 w 20"/>
                <a:gd name="T59" fmla="*/ 0 h 3"/>
                <a:gd name="T60" fmla="*/ 8 w 20"/>
                <a:gd name="T61" fmla="*/ 1 h 3"/>
                <a:gd name="T62" fmla="*/ 8 w 20"/>
                <a:gd name="T63" fmla="*/ 0 h 3"/>
                <a:gd name="T64" fmla="*/ 8 w 20"/>
                <a:gd name="T65" fmla="*/ 1 h 3"/>
                <a:gd name="T66" fmla="*/ 7 w 20"/>
                <a:gd name="T67" fmla="*/ 1 h 3"/>
                <a:gd name="T68" fmla="*/ 5 w 20"/>
                <a:gd name="T69" fmla="*/ 2 h 3"/>
                <a:gd name="T70" fmla="*/ 5 w 20"/>
                <a:gd name="T71" fmla="*/ 1 h 3"/>
                <a:gd name="T72" fmla="*/ 4 w 20"/>
                <a:gd name="T73" fmla="*/ 1 h 3"/>
                <a:gd name="T74" fmla="*/ 3 w 20"/>
                <a:gd name="T75" fmla="*/ 2 h 3"/>
                <a:gd name="T76" fmla="*/ 2 w 20"/>
                <a:gd name="T77" fmla="*/ 1 h 3"/>
                <a:gd name="T78" fmla="*/ 1 w 20"/>
                <a:gd name="T79" fmla="*/ 2 h 3"/>
                <a:gd name="T80" fmla="*/ 0 w 20"/>
                <a:gd name="T81" fmla="*/ 2 h 3"/>
                <a:gd name="T82" fmla="*/ 0 w 20"/>
                <a:gd name="T83" fmla="*/ 2 h 3"/>
                <a:gd name="T84" fmla="*/ 0 w 20"/>
                <a:gd name="T85" fmla="*/ 1 h 3"/>
                <a:gd name="T86" fmla="*/ 0 w 20"/>
                <a:gd name="T87" fmla="*/ 2 h 3"/>
                <a:gd name="T88" fmla="*/ 0 w 20"/>
                <a:gd name="T89" fmla="*/ 2 h 3"/>
                <a:gd name="T90" fmla="*/ 2 w 20"/>
                <a:gd name="T91" fmla="*/ 2 h 3"/>
                <a:gd name="T92" fmla="*/ 4 w 20"/>
                <a:gd name="T93" fmla="*/ 1 h 3"/>
                <a:gd name="T94" fmla="*/ 4 w 20"/>
                <a:gd name="T95" fmla="*/ 2 h 3"/>
                <a:gd name="T96" fmla="*/ 6 w 20"/>
                <a:gd name="T97" fmla="*/ 2 h 3"/>
                <a:gd name="T98" fmla="*/ 7 w 20"/>
                <a:gd name="T99" fmla="*/ 1 h 3"/>
                <a:gd name="T100" fmla="*/ 8 w 20"/>
                <a:gd name="T101" fmla="*/ 1 h 3"/>
                <a:gd name="T102" fmla="*/ 8 w 20"/>
                <a:gd name="T103" fmla="*/ 1 h 3"/>
                <a:gd name="T104" fmla="*/ 9 w 20"/>
                <a:gd name="T105" fmla="*/ 1 h 3"/>
                <a:gd name="T106" fmla="*/ 10 w 20"/>
                <a:gd name="T107" fmla="*/ 1 h 3"/>
                <a:gd name="T108" fmla="*/ 10 w 20"/>
                <a:gd name="T109" fmla="*/ 1 h 3"/>
                <a:gd name="T110" fmla="*/ 10 w 20"/>
                <a:gd name="T111" fmla="*/ 1 h 3"/>
                <a:gd name="T112" fmla="*/ 10 w 20"/>
                <a:gd name="T113" fmla="*/ 1 h 3"/>
                <a:gd name="T114" fmla="*/ 11 w 20"/>
                <a:gd name="T1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" h="3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2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1" y="1"/>
                  </a:lnTo>
                  <a:close/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2" name="Freeform 680">
              <a:extLst>
                <a:ext uri="{FF2B5EF4-FFF2-40B4-BE49-F238E27FC236}">
                  <a16:creationId xmlns:a16="http://schemas.microsoft.com/office/drawing/2014/main" id="{4932C84D-C422-416B-811A-E02B5DB0CC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" y="2012"/>
              <a:ext cx="15" cy="3"/>
            </a:xfrm>
            <a:custGeom>
              <a:avLst/>
              <a:gdLst>
                <a:gd name="T0" fmla="*/ 8 w 9"/>
                <a:gd name="T1" fmla="*/ 0 h 2"/>
                <a:gd name="T2" fmla="*/ 8 w 9"/>
                <a:gd name="T3" fmla="*/ 0 h 2"/>
                <a:gd name="T4" fmla="*/ 6 w 9"/>
                <a:gd name="T5" fmla="*/ 1 h 2"/>
                <a:gd name="T6" fmla="*/ 6 w 9"/>
                <a:gd name="T7" fmla="*/ 1 h 2"/>
                <a:gd name="T8" fmla="*/ 5 w 9"/>
                <a:gd name="T9" fmla="*/ 1 h 2"/>
                <a:gd name="T10" fmla="*/ 5 w 9"/>
                <a:gd name="T11" fmla="*/ 0 h 2"/>
                <a:gd name="T12" fmla="*/ 4 w 9"/>
                <a:gd name="T13" fmla="*/ 1 h 2"/>
                <a:gd name="T14" fmla="*/ 3 w 9"/>
                <a:gd name="T15" fmla="*/ 1 h 2"/>
                <a:gd name="T16" fmla="*/ 3 w 9"/>
                <a:gd name="T17" fmla="*/ 2 h 2"/>
                <a:gd name="T18" fmla="*/ 3 w 9"/>
                <a:gd name="T19" fmla="*/ 1 h 2"/>
                <a:gd name="T20" fmla="*/ 3 w 9"/>
                <a:gd name="T21" fmla="*/ 0 h 2"/>
                <a:gd name="T22" fmla="*/ 3 w 9"/>
                <a:gd name="T23" fmla="*/ 0 h 2"/>
                <a:gd name="T24" fmla="*/ 2 w 9"/>
                <a:gd name="T25" fmla="*/ 1 h 2"/>
                <a:gd name="T26" fmla="*/ 1 w 9"/>
                <a:gd name="T27" fmla="*/ 1 h 2"/>
                <a:gd name="T28" fmla="*/ 1 w 9"/>
                <a:gd name="T29" fmla="*/ 0 h 2"/>
                <a:gd name="T30" fmla="*/ 1 w 9"/>
                <a:gd name="T31" fmla="*/ 0 h 2"/>
                <a:gd name="T32" fmla="*/ 1 w 9"/>
                <a:gd name="T33" fmla="*/ 1 h 2"/>
                <a:gd name="T34" fmla="*/ 0 w 9"/>
                <a:gd name="T35" fmla="*/ 1 h 2"/>
                <a:gd name="T36" fmla="*/ 0 w 9"/>
                <a:gd name="T37" fmla="*/ 1 h 2"/>
                <a:gd name="T38" fmla="*/ 0 w 9"/>
                <a:gd name="T39" fmla="*/ 1 h 2"/>
                <a:gd name="T40" fmla="*/ 0 w 9"/>
                <a:gd name="T41" fmla="*/ 1 h 2"/>
                <a:gd name="T42" fmla="*/ 0 w 9"/>
                <a:gd name="T43" fmla="*/ 2 h 2"/>
                <a:gd name="T44" fmla="*/ 1 w 9"/>
                <a:gd name="T45" fmla="*/ 1 h 2"/>
                <a:gd name="T46" fmla="*/ 1 w 9"/>
                <a:gd name="T47" fmla="*/ 2 h 2"/>
                <a:gd name="T48" fmla="*/ 3 w 9"/>
                <a:gd name="T49" fmla="*/ 1 h 2"/>
                <a:gd name="T50" fmla="*/ 2 w 9"/>
                <a:gd name="T51" fmla="*/ 2 h 2"/>
                <a:gd name="T52" fmla="*/ 3 w 9"/>
                <a:gd name="T53" fmla="*/ 2 h 2"/>
                <a:gd name="T54" fmla="*/ 4 w 9"/>
                <a:gd name="T55" fmla="*/ 1 h 2"/>
                <a:gd name="T56" fmla="*/ 4 w 9"/>
                <a:gd name="T57" fmla="*/ 1 h 2"/>
                <a:gd name="T58" fmla="*/ 5 w 9"/>
                <a:gd name="T59" fmla="*/ 0 h 2"/>
                <a:gd name="T60" fmla="*/ 5 w 9"/>
                <a:gd name="T61" fmla="*/ 1 h 2"/>
                <a:gd name="T62" fmla="*/ 6 w 9"/>
                <a:gd name="T63" fmla="*/ 1 h 2"/>
                <a:gd name="T64" fmla="*/ 7 w 9"/>
                <a:gd name="T65" fmla="*/ 0 h 2"/>
                <a:gd name="T66" fmla="*/ 8 w 9"/>
                <a:gd name="T67" fmla="*/ 0 h 2"/>
                <a:gd name="T68" fmla="*/ 8 w 9"/>
                <a:gd name="T69" fmla="*/ 1 h 2"/>
                <a:gd name="T70" fmla="*/ 8 w 9"/>
                <a:gd name="T71" fmla="*/ 1 h 2"/>
                <a:gd name="T72" fmla="*/ 8 w 9"/>
                <a:gd name="T73" fmla="*/ 1 h 2"/>
                <a:gd name="T74" fmla="*/ 8 w 9"/>
                <a:gd name="T75" fmla="*/ 0 h 2"/>
                <a:gd name="T76" fmla="*/ 8 w 9"/>
                <a:gd name="T77" fmla="*/ 0 h 2"/>
                <a:gd name="T78" fmla="*/ 9 w 9"/>
                <a:gd name="T79" fmla="*/ 0 h 2"/>
                <a:gd name="T80" fmla="*/ 9 w 9"/>
                <a:gd name="T81" fmla="*/ 0 h 2"/>
                <a:gd name="T82" fmla="*/ 8 w 9"/>
                <a:gd name="T83" fmla="*/ 0 h 2"/>
                <a:gd name="T84" fmla="*/ 1 w 9"/>
                <a:gd name="T85" fmla="*/ 1 h 2"/>
                <a:gd name="T86" fmla="*/ 1 w 9"/>
                <a:gd name="T87" fmla="*/ 1 h 2"/>
                <a:gd name="T88" fmla="*/ 8 w 9"/>
                <a:gd name="T89" fmla="*/ 1 h 2"/>
                <a:gd name="T90" fmla="*/ 8 w 9"/>
                <a:gd name="T91" fmla="*/ 1 h 2"/>
                <a:gd name="T92" fmla="*/ 8 w 9"/>
                <a:gd name="T93" fmla="*/ 1 h 2"/>
                <a:gd name="T94" fmla="*/ 8 w 9"/>
                <a:gd name="T95" fmla="*/ 0 h 2"/>
                <a:gd name="T96" fmla="*/ 8 w 9"/>
                <a:gd name="T9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" h="2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8" y="0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3" name="Freeform 681">
              <a:extLst>
                <a:ext uri="{FF2B5EF4-FFF2-40B4-BE49-F238E27FC236}">
                  <a16:creationId xmlns:a16="http://schemas.microsoft.com/office/drawing/2014/main" id="{B1BD6743-37FE-4E6E-8606-059E7CFE8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010"/>
              <a:ext cx="22" cy="4"/>
            </a:xfrm>
            <a:custGeom>
              <a:avLst/>
              <a:gdLst>
                <a:gd name="T0" fmla="*/ 13 w 13"/>
                <a:gd name="T1" fmla="*/ 0 h 2"/>
                <a:gd name="T2" fmla="*/ 13 w 13"/>
                <a:gd name="T3" fmla="*/ 1 h 2"/>
                <a:gd name="T4" fmla="*/ 12 w 13"/>
                <a:gd name="T5" fmla="*/ 0 h 2"/>
                <a:gd name="T6" fmla="*/ 12 w 13"/>
                <a:gd name="T7" fmla="*/ 0 h 2"/>
                <a:gd name="T8" fmla="*/ 11 w 13"/>
                <a:gd name="T9" fmla="*/ 1 h 2"/>
                <a:gd name="T10" fmla="*/ 11 w 13"/>
                <a:gd name="T11" fmla="*/ 0 h 2"/>
                <a:gd name="T12" fmla="*/ 11 w 13"/>
                <a:gd name="T13" fmla="*/ 0 h 2"/>
                <a:gd name="T14" fmla="*/ 10 w 13"/>
                <a:gd name="T15" fmla="*/ 1 h 2"/>
                <a:gd name="T16" fmla="*/ 10 w 13"/>
                <a:gd name="T17" fmla="*/ 0 h 2"/>
                <a:gd name="T18" fmla="*/ 10 w 13"/>
                <a:gd name="T19" fmla="*/ 0 h 2"/>
                <a:gd name="T20" fmla="*/ 8 w 13"/>
                <a:gd name="T21" fmla="*/ 1 h 2"/>
                <a:gd name="T22" fmla="*/ 8 w 13"/>
                <a:gd name="T23" fmla="*/ 1 h 2"/>
                <a:gd name="T24" fmla="*/ 8 w 13"/>
                <a:gd name="T25" fmla="*/ 1 h 2"/>
                <a:gd name="T26" fmla="*/ 8 w 13"/>
                <a:gd name="T27" fmla="*/ 0 h 2"/>
                <a:gd name="T28" fmla="*/ 8 w 13"/>
                <a:gd name="T29" fmla="*/ 0 h 2"/>
                <a:gd name="T30" fmla="*/ 8 w 13"/>
                <a:gd name="T31" fmla="*/ 1 h 2"/>
                <a:gd name="T32" fmla="*/ 7 w 13"/>
                <a:gd name="T33" fmla="*/ 1 h 2"/>
                <a:gd name="T34" fmla="*/ 6 w 13"/>
                <a:gd name="T35" fmla="*/ 1 h 2"/>
                <a:gd name="T36" fmla="*/ 6 w 13"/>
                <a:gd name="T37" fmla="*/ 1 h 2"/>
                <a:gd name="T38" fmla="*/ 6 w 13"/>
                <a:gd name="T39" fmla="*/ 0 h 2"/>
                <a:gd name="T40" fmla="*/ 6 w 13"/>
                <a:gd name="T41" fmla="*/ 0 h 2"/>
                <a:gd name="T42" fmla="*/ 6 w 13"/>
                <a:gd name="T43" fmla="*/ 1 h 2"/>
                <a:gd name="T44" fmla="*/ 5 w 13"/>
                <a:gd name="T45" fmla="*/ 1 h 2"/>
                <a:gd name="T46" fmla="*/ 4 w 13"/>
                <a:gd name="T47" fmla="*/ 1 h 2"/>
                <a:gd name="T48" fmla="*/ 4 w 13"/>
                <a:gd name="T49" fmla="*/ 1 h 2"/>
                <a:gd name="T50" fmla="*/ 4 w 13"/>
                <a:gd name="T51" fmla="*/ 0 h 2"/>
                <a:gd name="T52" fmla="*/ 3 w 13"/>
                <a:gd name="T53" fmla="*/ 1 h 2"/>
                <a:gd name="T54" fmla="*/ 2 w 13"/>
                <a:gd name="T55" fmla="*/ 2 h 2"/>
                <a:gd name="T56" fmla="*/ 2 w 13"/>
                <a:gd name="T57" fmla="*/ 2 h 2"/>
                <a:gd name="T58" fmla="*/ 2 w 13"/>
                <a:gd name="T59" fmla="*/ 1 h 2"/>
                <a:gd name="T60" fmla="*/ 2 w 13"/>
                <a:gd name="T61" fmla="*/ 1 h 2"/>
                <a:gd name="T62" fmla="*/ 0 w 13"/>
                <a:gd name="T63" fmla="*/ 2 h 2"/>
                <a:gd name="T64" fmla="*/ 0 w 13"/>
                <a:gd name="T65" fmla="*/ 2 h 2"/>
                <a:gd name="T66" fmla="*/ 2 w 13"/>
                <a:gd name="T67" fmla="*/ 1 h 2"/>
                <a:gd name="T68" fmla="*/ 2 w 13"/>
                <a:gd name="T69" fmla="*/ 2 h 2"/>
                <a:gd name="T70" fmla="*/ 2 w 13"/>
                <a:gd name="T71" fmla="*/ 2 h 2"/>
                <a:gd name="T72" fmla="*/ 4 w 13"/>
                <a:gd name="T73" fmla="*/ 1 h 2"/>
                <a:gd name="T74" fmla="*/ 5 w 13"/>
                <a:gd name="T75" fmla="*/ 1 h 2"/>
                <a:gd name="T76" fmla="*/ 6 w 13"/>
                <a:gd name="T77" fmla="*/ 1 h 2"/>
                <a:gd name="T78" fmla="*/ 6 w 13"/>
                <a:gd name="T79" fmla="*/ 1 h 2"/>
                <a:gd name="T80" fmla="*/ 6 w 13"/>
                <a:gd name="T81" fmla="*/ 1 h 2"/>
                <a:gd name="T82" fmla="*/ 8 w 13"/>
                <a:gd name="T83" fmla="*/ 1 h 2"/>
                <a:gd name="T84" fmla="*/ 8 w 13"/>
                <a:gd name="T85" fmla="*/ 1 h 2"/>
                <a:gd name="T86" fmla="*/ 10 w 13"/>
                <a:gd name="T87" fmla="*/ 0 h 2"/>
                <a:gd name="T88" fmla="*/ 10 w 13"/>
                <a:gd name="T89" fmla="*/ 1 h 2"/>
                <a:gd name="T90" fmla="*/ 10 w 13"/>
                <a:gd name="T91" fmla="*/ 1 h 2"/>
                <a:gd name="T92" fmla="*/ 11 w 13"/>
                <a:gd name="T93" fmla="*/ 0 h 2"/>
                <a:gd name="T94" fmla="*/ 11 w 13"/>
                <a:gd name="T95" fmla="*/ 1 h 2"/>
                <a:gd name="T96" fmla="*/ 11 w 13"/>
                <a:gd name="T97" fmla="*/ 1 h 2"/>
                <a:gd name="T98" fmla="*/ 12 w 13"/>
                <a:gd name="T99" fmla="*/ 0 h 2"/>
                <a:gd name="T100" fmla="*/ 13 w 13"/>
                <a:gd name="T101" fmla="*/ 1 h 2"/>
                <a:gd name="T102" fmla="*/ 13 w 13"/>
                <a:gd name="T10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4" name="Freeform 682">
              <a:extLst>
                <a:ext uri="{FF2B5EF4-FFF2-40B4-BE49-F238E27FC236}">
                  <a16:creationId xmlns:a16="http://schemas.microsoft.com/office/drawing/2014/main" id="{F450132B-D62F-4B0D-A604-4FC02619A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2003"/>
              <a:ext cx="12" cy="2"/>
            </a:xfrm>
            <a:custGeom>
              <a:avLst/>
              <a:gdLst>
                <a:gd name="T0" fmla="*/ 0 w 7"/>
                <a:gd name="T1" fmla="*/ 1 h 1"/>
                <a:gd name="T2" fmla="*/ 0 w 7"/>
                <a:gd name="T3" fmla="*/ 1 h 1"/>
                <a:gd name="T4" fmla="*/ 2 w 7"/>
                <a:gd name="T5" fmla="*/ 1 h 1"/>
                <a:gd name="T6" fmla="*/ 2 w 7"/>
                <a:gd name="T7" fmla="*/ 1 h 1"/>
                <a:gd name="T8" fmla="*/ 2 w 7"/>
                <a:gd name="T9" fmla="*/ 1 h 1"/>
                <a:gd name="T10" fmla="*/ 3 w 7"/>
                <a:gd name="T11" fmla="*/ 1 h 1"/>
                <a:gd name="T12" fmla="*/ 3 w 7"/>
                <a:gd name="T13" fmla="*/ 0 h 1"/>
                <a:gd name="T14" fmla="*/ 3 w 7"/>
                <a:gd name="T15" fmla="*/ 1 h 1"/>
                <a:gd name="T16" fmla="*/ 3 w 7"/>
                <a:gd name="T17" fmla="*/ 1 h 1"/>
                <a:gd name="T18" fmla="*/ 4 w 7"/>
                <a:gd name="T19" fmla="*/ 0 h 1"/>
                <a:gd name="T20" fmla="*/ 4 w 7"/>
                <a:gd name="T21" fmla="*/ 1 h 1"/>
                <a:gd name="T22" fmla="*/ 5 w 7"/>
                <a:gd name="T23" fmla="*/ 1 h 1"/>
                <a:gd name="T24" fmla="*/ 5 w 7"/>
                <a:gd name="T25" fmla="*/ 0 h 1"/>
                <a:gd name="T26" fmla="*/ 5 w 7"/>
                <a:gd name="T27" fmla="*/ 0 h 1"/>
                <a:gd name="T28" fmla="*/ 5 w 7"/>
                <a:gd name="T29" fmla="*/ 1 h 1"/>
                <a:gd name="T30" fmla="*/ 5 w 7"/>
                <a:gd name="T31" fmla="*/ 1 h 1"/>
                <a:gd name="T32" fmla="*/ 6 w 7"/>
                <a:gd name="T33" fmla="*/ 0 h 1"/>
                <a:gd name="T34" fmla="*/ 6 w 7"/>
                <a:gd name="T35" fmla="*/ 1 h 1"/>
                <a:gd name="T36" fmla="*/ 7 w 7"/>
                <a:gd name="T37" fmla="*/ 1 h 1"/>
                <a:gd name="T38" fmla="*/ 7 w 7"/>
                <a:gd name="T39" fmla="*/ 0 h 1"/>
                <a:gd name="T40" fmla="*/ 7 w 7"/>
                <a:gd name="T41" fmla="*/ 1 h 1"/>
                <a:gd name="T42" fmla="*/ 7 w 7"/>
                <a:gd name="T43" fmla="*/ 1 h 1"/>
                <a:gd name="T44" fmla="*/ 7 w 7"/>
                <a:gd name="T45" fmla="*/ 1 h 1"/>
                <a:gd name="T46" fmla="*/ 7 w 7"/>
                <a:gd name="T47" fmla="*/ 1 h 1"/>
                <a:gd name="T48" fmla="*/ 7 w 7"/>
                <a:gd name="T49" fmla="*/ 1 h 1"/>
                <a:gd name="T50" fmla="*/ 7 w 7"/>
                <a:gd name="T51" fmla="*/ 1 h 1"/>
                <a:gd name="T52" fmla="*/ 7 w 7"/>
                <a:gd name="T53" fmla="*/ 0 h 1"/>
                <a:gd name="T54" fmla="*/ 7 w 7"/>
                <a:gd name="T55" fmla="*/ 0 h 1"/>
                <a:gd name="T56" fmla="*/ 6 w 7"/>
                <a:gd name="T57" fmla="*/ 1 h 1"/>
                <a:gd name="T58" fmla="*/ 6 w 7"/>
                <a:gd name="T59" fmla="*/ 0 h 1"/>
                <a:gd name="T60" fmla="*/ 6 w 7"/>
                <a:gd name="T61" fmla="*/ 0 h 1"/>
                <a:gd name="T62" fmla="*/ 5 w 7"/>
                <a:gd name="T63" fmla="*/ 1 h 1"/>
                <a:gd name="T64" fmla="*/ 5 w 7"/>
                <a:gd name="T65" fmla="*/ 0 h 1"/>
                <a:gd name="T66" fmla="*/ 5 w 7"/>
                <a:gd name="T67" fmla="*/ 0 h 1"/>
                <a:gd name="T68" fmla="*/ 4 w 7"/>
                <a:gd name="T69" fmla="*/ 1 h 1"/>
                <a:gd name="T70" fmla="*/ 4 w 7"/>
                <a:gd name="T71" fmla="*/ 1 h 1"/>
                <a:gd name="T72" fmla="*/ 4 w 7"/>
                <a:gd name="T73" fmla="*/ 1 h 1"/>
                <a:gd name="T74" fmla="*/ 4 w 7"/>
                <a:gd name="T75" fmla="*/ 1 h 1"/>
                <a:gd name="T76" fmla="*/ 4 w 7"/>
                <a:gd name="T77" fmla="*/ 0 h 1"/>
                <a:gd name="T78" fmla="*/ 4 w 7"/>
                <a:gd name="T79" fmla="*/ 0 h 1"/>
                <a:gd name="T80" fmla="*/ 3 w 7"/>
                <a:gd name="T81" fmla="*/ 1 h 1"/>
                <a:gd name="T82" fmla="*/ 3 w 7"/>
                <a:gd name="T83" fmla="*/ 0 h 1"/>
                <a:gd name="T84" fmla="*/ 3 w 7"/>
                <a:gd name="T85" fmla="*/ 0 h 1"/>
                <a:gd name="T86" fmla="*/ 2 w 7"/>
                <a:gd name="T87" fmla="*/ 1 h 1"/>
                <a:gd name="T88" fmla="*/ 2 w 7"/>
                <a:gd name="T89" fmla="*/ 1 h 1"/>
                <a:gd name="T90" fmla="*/ 2 w 7"/>
                <a:gd name="T91" fmla="*/ 0 h 1"/>
                <a:gd name="T92" fmla="*/ 2 w 7"/>
                <a:gd name="T93" fmla="*/ 0 h 1"/>
                <a:gd name="T94" fmla="*/ 2 w 7"/>
                <a:gd name="T95" fmla="*/ 0 h 1"/>
                <a:gd name="T96" fmla="*/ 2 w 7"/>
                <a:gd name="T97" fmla="*/ 0 h 1"/>
                <a:gd name="T98" fmla="*/ 1 w 7"/>
                <a:gd name="T99" fmla="*/ 1 h 1"/>
                <a:gd name="T100" fmla="*/ 0 w 7"/>
                <a:gd name="T101" fmla="*/ 1 h 1"/>
                <a:gd name="T102" fmla="*/ 0 w 7"/>
                <a:gd name="T103" fmla="*/ 0 h 1"/>
                <a:gd name="T104" fmla="*/ 0 w 7"/>
                <a:gd name="T105" fmla="*/ 0 h 1"/>
                <a:gd name="T106" fmla="*/ 0 w 7"/>
                <a:gd name="T107" fmla="*/ 1 h 1"/>
                <a:gd name="T108" fmla="*/ 0 w 7"/>
                <a:gd name="T109" fmla="*/ 1 h 1"/>
                <a:gd name="T110" fmla="*/ 0 w 7"/>
                <a:gd name="T111" fmla="*/ 1 h 1"/>
                <a:gd name="T112" fmla="*/ 0 w 7"/>
                <a:gd name="T113" fmla="*/ 0 h 1"/>
                <a:gd name="T114" fmla="*/ 0 w 7"/>
                <a:gd name="T115" fmla="*/ 1 h 1"/>
                <a:gd name="T116" fmla="*/ 0 w 7"/>
                <a:gd name="T1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5" name="Freeform 683">
              <a:extLst>
                <a:ext uri="{FF2B5EF4-FFF2-40B4-BE49-F238E27FC236}">
                  <a16:creationId xmlns:a16="http://schemas.microsoft.com/office/drawing/2014/main" id="{8EE8AACE-29B4-4EB6-8639-4D89BBF93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6" y="2002"/>
              <a:ext cx="23" cy="3"/>
            </a:xfrm>
            <a:custGeom>
              <a:avLst/>
              <a:gdLst>
                <a:gd name="T0" fmla="*/ 1 w 14"/>
                <a:gd name="T1" fmla="*/ 1 h 2"/>
                <a:gd name="T2" fmla="*/ 2 w 14"/>
                <a:gd name="T3" fmla="*/ 1 h 2"/>
                <a:gd name="T4" fmla="*/ 4 w 14"/>
                <a:gd name="T5" fmla="*/ 2 h 2"/>
                <a:gd name="T6" fmla="*/ 5 w 14"/>
                <a:gd name="T7" fmla="*/ 1 h 2"/>
                <a:gd name="T8" fmla="*/ 6 w 14"/>
                <a:gd name="T9" fmla="*/ 1 h 2"/>
                <a:gd name="T10" fmla="*/ 7 w 14"/>
                <a:gd name="T11" fmla="*/ 1 h 2"/>
                <a:gd name="T12" fmla="*/ 8 w 14"/>
                <a:gd name="T13" fmla="*/ 1 h 2"/>
                <a:gd name="T14" fmla="*/ 9 w 14"/>
                <a:gd name="T15" fmla="*/ 0 h 2"/>
                <a:gd name="T16" fmla="*/ 10 w 14"/>
                <a:gd name="T17" fmla="*/ 1 h 2"/>
                <a:gd name="T18" fmla="*/ 11 w 14"/>
                <a:gd name="T19" fmla="*/ 1 h 2"/>
                <a:gd name="T20" fmla="*/ 12 w 14"/>
                <a:gd name="T21" fmla="*/ 1 h 2"/>
                <a:gd name="T22" fmla="*/ 13 w 14"/>
                <a:gd name="T23" fmla="*/ 1 h 2"/>
                <a:gd name="T24" fmla="*/ 13 w 14"/>
                <a:gd name="T25" fmla="*/ 1 h 2"/>
                <a:gd name="T26" fmla="*/ 13 w 14"/>
                <a:gd name="T27" fmla="*/ 1 h 2"/>
                <a:gd name="T28" fmla="*/ 14 w 14"/>
                <a:gd name="T29" fmla="*/ 0 h 2"/>
                <a:gd name="T30" fmla="*/ 13 w 14"/>
                <a:gd name="T31" fmla="*/ 1 h 2"/>
                <a:gd name="T32" fmla="*/ 13 w 14"/>
                <a:gd name="T33" fmla="*/ 0 h 2"/>
                <a:gd name="T34" fmla="*/ 13 w 14"/>
                <a:gd name="T35" fmla="*/ 0 h 2"/>
                <a:gd name="T36" fmla="*/ 12 w 14"/>
                <a:gd name="T37" fmla="*/ 1 h 2"/>
                <a:gd name="T38" fmla="*/ 12 w 14"/>
                <a:gd name="T39" fmla="*/ 1 h 2"/>
                <a:gd name="T40" fmla="*/ 12 w 14"/>
                <a:gd name="T41" fmla="*/ 1 h 2"/>
                <a:gd name="T42" fmla="*/ 11 w 14"/>
                <a:gd name="T43" fmla="*/ 1 h 2"/>
                <a:gd name="T44" fmla="*/ 10 w 14"/>
                <a:gd name="T45" fmla="*/ 1 h 2"/>
                <a:gd name="T46" fmla="*/ 9 w 14"/>
                <a:gd name="T47" fmla="*/ 0 h 2"/>
                <a:gd name="T48" fmla="*/ 8 w 14"/>
                <a:gd name="T49" fmla="*/ 0 h 2"/>
                <a:gd name="T50" fmla="*/ 7 w 14"/>
                <a:gd name="T51" fmla="*/ 1 h 2"/>
                <a:gd name="T52" fmla="*/ 6 w 14"/>
                <a:gd name="T53" fmla="*/ 1 h 2"/>
                <a:gd name="T54" fmla="*/ 6 w 14"/>
                <a:gd name="T55" fmla="*/ 0 h 2"/>
                <a:gd name="T56" fmla="*/ 5 w 14"/>
                <a:gd name="T57" fmla="*/ 1 h 2"/>
                <a:gd name="T58" fmla="*/ 5 w 14"/>
                <a:gd name="T59" fmla="*/ 1 h 2"/>
                <a:gd name="T60" fmla="*/ 5 w 14"/>
                <a:gd name="T61" fmla="*/ 0 h 2"/>
                <a:gd name="T62" fmla="*/ 4 w 14"/>
                <a:gd name="T63" fmla="*/ 2 h 2"/>
                <a:gd name="T64" fmla="*/ 3 w 14"/>
                <a:gd name="T65" fmla="*/ 0 h 2"/>
                <a:gd name="T66" fmla="*/ 2 w 14"/>
                <a:gd name="T67" fmla="*/ 1 h 2"/>
                <a:gd name="T68" fmla="*/ 1 w 14"/>
                <a:gd name="T69" fmla="*/ 1 h 2"/>
                <a:gd name="T70" fmla="*/ 1 w 14"/>
                <a:gd name="T71" fmla="*/ 1 h 2"/>
                <a:gd name="T72" fmla="*/ 1 w 14"/>
                <a:gd name="T73" fmla="*/ 1 h 2"/>
                <a:gd name="T74" fmla="*/ 1 w 14"/>
                <a:gd name="T75" fmla="*/ 1 h 2"/>
                <a:gd name="T76" fmla="*/ 1 w 14"/>
                <a:gd name="T77" fmla="*/ 1 h 2"/>
                <a:gd name="T78" fmla="*/ 0 w 14"/>
                <a:gd name="T79" fmla="*/ 1 h 2"/>
                <a:gd name="T80" fmla="*/ 1 w 14"/>
                <a:gd name="T81" fmla="*/ 2 h 2"/>
                <a:gd name="T82" fmla="*/ 1 w 14"/>
                <a:gd name="T8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6" name="Freeform 684">
              <a:extLst>
                <a:ext uri="{FF2B5EF4-FFF2-40B4-BE49-F238E27FC236}">
                  <a16:creationId xmlns:a16="http://schemas.microsoft.com/office/drawing/2014/main" id="{DA940BCF-BC21-44BC-8AD3-8FC06A28A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02"/>
              <a:ext cx="4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7" name="Freeform 685">
              <a:extLst>
                <a:ext uri="{FF2B5EF4-FFF2-40B4-BE49-F238E27FC236}">
                  <a16:creationId xmlns:a16="http://schemas.microsoft.com/office/drawing/2014/main" id="{B3E527A3-802F-4121-B612-25494AFF8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2007"/>
              <a:ext cx="36" cy="3"/>
            </a:xfrm>
            <a:custGeom>
              <a:avLst/>
              <a:gdLst>
                <a:gd name="T0" fmla="*/ 11 w 21"/>
                <a:gd name="T1" fmla="*/ 1 h 2"/>
                <a:gd name="T2" fmla="*/ 11 w 21"/>
                <a:gd name="T3" fmla="*/ 0 h 2"/>
                <a:gd name="T4" fmla="*/ 12 w 21"/>
                <a:gd name="T5" fmla="*/ 0 h 2"/>
                <a:gd name="T6" fmla="*/ 13 w 21"/>
                <a:gd name="T7" fmla="*/ 1 h 2"/>
                <a:gd name="T8" fmla="*/ 15 w 21"/>
                <a:gd name="T9" fmla="*/ 0 h 2"/>
                <a:gd name="T10" fmla="*/ 15 w 21"/>
                <a:gd name="T11" fmla="*/ 1 h 2"/>
                <a:gd name="T12" fmla="*/ 17 w 21"/>
                <a:gd name="T13" fmla="*/ 0 h 2"/>
                <a:gd name="T14" fmla="*/ 18 w 21"/>
                <a:gd name="T15" fmla="*/ 0 h 2"/>
                <a:gd name="T16" fmla="*/ 18 w 21"/>
                <a:gd name="T17" fmla="*/ 0 h 2"/>
                <a:gd name="T18" fmla="*/ 19 w 21"/>
                <a:gd name="T19" fmla="*/ 0 h 2"/>
                <a:gd name="T20" fmla="*/ 19 w 21"/>
                <a:gd name="T21" fmla="*/ 0 h 2"/>
                <a:gd name="T22" fmla="*/ 20 w 21"/>
                <a:gd name="T23" fmla="*/ 0 h 2"/>
                <a:gd name="T24" fmla="*/ 21 w 21"/>
                <a:gd name="T25" fmla="*/ 0 h 2"/>
                <a:gd name="T26" fmla="*/ 20 w 21"/>
                <a:gd name="T27" fmla="*/ 0 h 2"/>
                <a:gd name="T28" fmla="*/ 20 w 21"/>
                <a:gd name="T29" fmla="*/ 0 h 2"/>
                <a:gd name="T30" fmla="*/ 19 w 21"/>
                <a:gd name="T31" fmla="*/ 0 h 2"/>
                <a:gd name="T32" fmla="*/ 18 w 21"/>
                <a:gd name="T33" fmla="*/ 0 h 2"/>
                <a:gd name="T34" fmla="*/ 18 w 21"/>
                <a:gd name="T35" fmla="*/ 0 h 2"/>
                <a:gd name="T36" fmla="*/ 18 w 21"/>
                <a:gd name="T37" fmla="*/ 0 h 2"/>
                <a:gd name="T38" fmla="*/ 18 w 21"/>
                <a:gd name="T39" fmla="*/ 0 h 2"/>
                <a:gd name="T40" fmla="*/ 17 w 21"/>
                <a:gd name="T41" fmla="*/ 0 h 2"/>
                <a:gd name="T42" fmla="*/ 17 w 21"/>
                <a:gd name="T43" fmla="*/ 0 h 2"/>
                <a:gd name="T44" fmla="*/ 17 w 21"/>
                <a:gd name="T45" fmla="*/ 0 h 2"/>
                <a:gd name="T46" fmla="*/ 16 w 21"/>
                <a:gd name="T47" fmla="*/ 0 h 2"/>
                <a:gd name="T48" fmla="*/ 15 w 21"/>
                <a:gd name="T49" fmla="*/ 0 h 2"/>
                <a:gd name="T50" fmla="*/ 13 w 21"/>
                <a:gd name="T51" fmla="*/ 0 h 2"/>
                <a:gd name="T52" fmla="*/ 12 w 21"/>
                <a:gd name="T53" fmla="*/ 0 h 2"/>
                <a:gd name="T54" fmla="*/ 11 w 21"/>
                <a:gd name="T55" fmla="*/ 0 h 2"/>
                <a:gd name="T56" fmla="*/ 10 w 21"/>
                <a:gd name="T57" fmla="*/ 0 h 2"/>
                <a:gd name="T58" fmla="*/ 9 w 21"/>
                <a:gd name="T59" fmla="*/ 1 h 2"/>
                <a:gd name="T60" fmla="*/ 9 w 21"/>
                <a:gd name="T61" fmla="*/ 0 h 2"/>
                <a:gd name="T62" fmla="*/ 8 w 21"/>
                <a:gd name="T63" fmla="*/ 0 h 2"/>
                <a:gd name="T64" fmla="*/ 8 w 21"/>
                <a:gd name="T65" fmla="*/ 1 h 2"/>
                <a:gd name="T66" fmla="*/ 7 w 21"/>
                <a:gd name="T67" fmla="*/ 1 h 2"/>
                <a:gd name="T68" fmla="*/ 5 w 21"/>
                <a:gd name="T69" fmla="*/ 1 h 2"/>
                <a:gd name="T70" fmla="*/ 4 w 21"/>
                <a:gd name="T71" fmla="*/ 1 h 2"/>
                <a:gd name="T72" fmla="*/ 4 w 21"/>
                <a:gd name="T73" fmla="*/ 0 h 2"/>
                <a:gd name="T74" fmla="*/ 2 w 21"/>
                <a:gd name="T75" fmla="*/ 1 h 2"/>
                <a:gd name="T76" fmla="*/ 2 w 21"/>
                <a:gd name="T77" fmla="*/ 0 h 2"/>
                <a:gd name="T78" fmla="*/ 1 w 21"/>
                <a:gd name="T79" fmla="*/ 2 h 2"/>
                <a:gd name="T80" fmla="*/ 0 w 21"/>
                <a:gd name="T81" fmla="*/ 1 h 2"/>
                <a:gd name="T82" fmla="*/ 0 w 21"/>
                <a:gd name="T83" fmla="*/ 1 h 2"/>
                <a:gd name="T84" fmla="*/ 0 w 21"/>
                <a:gd name="T85" fmla="*/ 1 h 2"/>
                <a:gd name="T86" fmla="*/ 0 w 21"/>
                <a:gd name="T87" fmla="*/ 1 h 2"/>
                <a:gd name="T88" fmla="*/ 2 w 21"/>
                <a:gd name="T89" fmla="*/ 1 h 2"/>
                <a:gd name="T90" fmla="*/ 3 w 21"/>
                <a:gd name="T91" fmla="*/ 1 h 2"/>
                <a:gd name="T92" fmla="*/ 4 w 21"/>
                <a:gd name="T93" fmla="*/ 1 h 2"/>
                <a:gd name="T94" fmla="*/ 5 w 21"/>
                <a:gd name="T95" fmla="*/ 1 h 2"/>
                <a:gd name="T96" fmla="*/ 7 w 21"/>
                <a:gd name="T97" fmla="*/ 1 h 2"/>
                <a:gd name="T98" fmla="*/ 8 w 21"/>
                <a:gd name="T99" fmla="*/ 1 h 2"/>
                <a:gd name="T100" fmla="*/ 8 w 21"/>
                <a:gd name="T101" fmla="*/ 0 h 2"/>
                <a:gd name="T102" fmla="*/ 9 w 21"/>
                <a:gd name="T103" fmla="*/ 1 h 2"/>
                <a:gd name="T104" fmla="*/ 10 w 21"/>
                <a:gd name="T105" fmla="*/ 0 h 2"/>
                <a:gd name="T106" fmla="*/ 10 w 21"/>
                <a:gd name="T107" fmla="*/ 0 h 2"/>
                <a:gd name="T108" fmla="*/ 10 w 21"/>
                <a:gd name="T109" fmla="*/ 1 h 2"/>
                <a:gd name="T110" fmla="*/ 10 w 21"/>
                <a:gd name="T111" fmla="*/ 1 h 2"/>
                <a:gd name="T112" fmla="*/ 11 w 21"/>
                <a:gd name="T113" fmla="*/ 0 h 2"/>
                <a:gd name="T114" fmla="*/ 11 w 21"/>
                <a:gd name="T1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" h="2"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1" y="0"/>
                  </a:moveTo>
                  <a:cubicBezTo>
                    <a:pt x="11" y="1"/>
                    <a:pt x="11" y="1"/>
                    <a:pt x="11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8" name="Freeform 686">
              <a:extLst>
                <a:ext uri="{FF2B5EF4-FFF2-40B4-BE49-F238E27FC236}">
                  <a16:creationId xmlns:a16="http://schemas.microsoft.com/office/drawing/2014/main" id="{04846784-9EAB-4287-9DB9-3C40A40BF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2" y="2012"/>
              <a:ext cx="15" cy="2"/>
            </a:xfrm>
            <a:custGeom>
              <a:avLst/>
              <a:gdLst>
                <a:gd name="T0" fmla="*/ 8 w 9"/>
                <a:gd name="T1" fmla="*/ 0 h 1"/>
                <a:gd name="T2" fmla="*/ 8 w 9"/>
                <a:gd name="T3" fmla="*/ 0 h 1"/>
                <a:gd name="T4" fmla="*/ 7 w 9"/>
                <a:gd name="T5" fmla="*/ 0 h 1"/>
                <a:gd name="T6" fmla="*/ 6 w 9"/>
                <a:gd name="T7" fmla="*/ 1 h 1"/>
                <a:gd name="T8" fmla="*/ 6 w 9"/>
                <a:gd name="T9" fmla="*/ 0 h 1"/>
                <a:gd name="T10" fmla="*/ 5 w 9"/>
                <a:gd name="T11" fmla="*/ 0 h 1"/>
                <a:gd name="T12" fmla="*/ 4 w 9"/>
                <a:gd name="T13" fmla="*/ 0 h 1"/>
                <a:gd name="T14" fmla="*/ 4 w 9"/>
                <a:gd name="T15" fmla="*/ 1 h 1"/>
                <a:gd name="T16" fmla="*/ 3 w 9"/>
                <a:gd name="T17" fmla="*/ 1 h 1"/>
                <a:gd name="T18" fmla="*/ 3 w 9"/>
                <a:gd name="T19" fmla="*/ 1 h 1"/>
                <a:gd name="T20" fmla="*/ 3 w 9"/>
                <a:gd name="T21" fmla="*/ 0 h 1"/>
                <a:gd name="T22" fmla="*/ 3 w 9"/>
                <a:gd name="T23" fmla="*/ 0 h 1"/>
                <a:gd name="T24" fmla="*/ 2 w 9"/>
                <a:gd name="T25" fmla="*/ 1 h 1"/>
                <a:gd name="T26" fmla="*/ 1 w 9"/>
                <a:gd name="T27" fmla="*/ 1 h 1"/>
                <a:gd name="T28" fmla="*/ 1 w 9"/>
                <a:gd name="T29" fmla="*/ 0 h 1"/>
                <a:gd name="T30" fmla="*/ 1 w 9"/>
                <a:gd name="T31" fmla="*/ 0 h 1"/>
                <a:gd name="T32" fmla="*/ 1 w 9"/>
                <a:gd name="T33" fmla="*/ 1 h 1"/>
                <a:gd name="T34" fmla="*/ 1 w 9"/>
                <a:gd name="T35" fmla="*/ 1 h 1"/>
                <a:gd name="T36" fmla="*/ 0 w 9"/>
                <a:gd name="T37" fmla="*/ 1 h 1"/>
                <a:gd name="T38" fmla="*/ 0 w 9"/>
                <a:gd name="T39" fmla="*/ 0 h 1"/>
                <a:gd name="T40" fmla="*/ 0 w 9"/>
                <a:gd name="T41" fmla="*/ 0 h 1"/>
                <a:gd name="T42" fmla="*/ 0 w 9"/>
                <a:gd name="T43" fmla="*/ 1 h 1"/>
                <a:gd name="T44" fmla="*/ 1 w 9"/>
                <a:gd name="T45" fmla="*/ 1 h 1"/>
                <a:gd name="T46" fmla="*/ 1 w 9"/>
                <a:gd name="T47" fmla="*/ 1 h 1"/>
                <a:gd name="T48" fmla="*/ 3 w 9"/>
                <a:gd name="T49" fmla="*/ 0 h 1"/>
                <a:gd name="T50" fmla="*/ 3 w 9"/>
                <a:gd name="T51" fmla="*/ 1 h 1"/>
                <a:gd name="T52" fmla="*/ 3 w 9"/>
                <a:gd name="T53" fmla="*/ 1 h 1"/>
                <a:gd name="T54" fmla="*/ 4 w 9"/>
                <a:gd name="T55" fmla="*/ 1 h 1"/>
                <a:gd name="T56" fmla="*/ 5 w 9"/>
                <a:gd name="T57" fmla="*/ 0 h 1"/>
                <a:gd name="T58" fmla="*/ 5 w 9"/>
                <a:gd name="T59" fmla="*/ 0 h 1"/>
                <a:gd name="T60" fmla="*/ 6 w 9"/>
                <a:gd name="T61" fmla="*/ 1 h 1"/>
                <a:gd name="T62" fmla="*/ 7 w 9"/>
                <a:gd name="T63" fmla="*/ 1 h 1"/>
                <a:gd name="T64" fmla="*/ 7 w 9"/>
                <a:gd name="T65" fmla="*/ 0 h 1"/>
                <a:gd name="T66" fmla="*/ 8 w 9"/>
                <a:gd name="T67" fmla="*/ 0 h 1"/>
                <a:gd name="T68" fmla="*/ 8 w 9"/>
                <a:gd name="T69" fmla="*/ 1 h 1"/>
                <a:gd name="T70" fmla="*/ 9 w 9"/>
                <a:gd name="T71" fmla="*/ 1 h 1"/>
                <a:gd name="T72" fmla="*/ 9 w 9"/>
                <a:gd name="T73" fmla="*/ 0 h 1"/>
                <a:gd name="T74" fmla="*/ 8 w 9"/>
                <a:gd name="T75" fmla="*/ 0 h 1"/>
                <a:gd name="T76" fmla="*/ 8 w 9"/>
                <a:gd name="T77" fmla="*/ 0 h 1"/>
                <a:gd name="T78" fmla="*/ 9 w 9"/>
                <a:gd name="T79" fmla="*/ 0 h 1"/>
                <a:gd name="T80" fmla="*/ 9 w 9"/>
                <a:gd name="T81" fmla="*/ 0 h 1"/>
                <a:gd name="T82" fmla="*/ 8 w 9"/>
                <a:gd name="T83" fmla="*/ 0 h 1"/>
                <a:gd name="T84" fmla="*/ 1 w 9"/>
                <a:gd name="T85" fmla="*/ 0 h 1"/>
                <a:gd name="T86" fmla="*/ 1 w 9"/>
                <a:gd name="T87" fmla="*/ 1 h 1"/>
                <a:gd name="T88" fmla="*/ 1 w 9"/>
                <a:gd name="T89" fmla="*/ 0 h 1"/>
                <a:gd name="T90" fmla="*/ 9 w 9"/>
                <a:gd name="T91" fmla="*/ 0 h 1"/>
                <a:gd name="T92" fmla="*/ 9 w 9"/>
                <a:gd name="T93" fmla="*/ 1 h 1"/>
                <a:gd name="T94" fmla="*/ 8 w 9"/>
                <a:gd name="T95" fmla="*/ 0 h 1"/>
                <a:gd name="T96" fmla="*/ 8 w 9"/>
                <a:gd name="T97" fmla="*/ 0 h 1"/>
                <a:gd name="T98" fmla="*/ 9 w 9"/>
                <a:gd name="T9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" h="1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8" y="0"/>
                  </a:lnTo>
                  <a:close/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  <a:moveTo>
                    <a:pt x="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19" name="Freeform 687">
              <a:extLst>
                <a:ext uri="{FF2B5EF4-FFF2-40B4-BE49-F238E27FC236}">
                  <a16:creationId xmlns:a16="http://schemas.microsoft.com/office/drawing/2014/main" id="{AA1D700C-DF75-4312-8749-0EE7A6EA3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010"/>
              <a:ext cx="22" cy="2"/>
            </a:xfrm>
            <a:custGeom>
              <a:avLst/>
              <a:gdLst>
                <a:gd name="T0" fmla="*/ 13 w 13"/>
                <a:gd name="T1" fmla="*/ 0 h 1"/>
                <a:gd name="T2" fmla="*/ 12 w 13"/>
                <a:gd name="T3" fmla="*/ 0 h 1"/>
                <a:gd name="T4" fmla="*/ 12 w 13"/>
                <a:gd name="T5" fmla="*/ 0 h 1"/>
                <a:gd name="T6" fmla="*/ 12 w 13"/>
                <a:gd name="T7" fmla="*/ 0 h 1"/>
                <a:gd name="T8" fmla="*/ 11 w 13"/>
                <a:gd name="T9" fmla="*/ 0 h 1"/>
                <a:gd name="T10" fmla="*/ 11 w 13"/>
                <a:gd name="T11" fmla="*/ 0 h 1"/>
                <a:gd name="T12" fmla="*/ 11 w 13"/>
                <a:gd name="T13" fmla="*/ 0 h 1"/>
                <a:gd name="T14" fmla="*/ 9 w 13"/>
                <a:gd name="T15" fmla="*/ 0 h 1"/>
                <a:gd name="T16" fmla="*/ 9 w 13"/>
                <a:gd name="T17" fmla="*/ 0 h 1"/>
                <a:gd name="T18" fmla="*/ 9 w 13"/>
                <a:gd name="T19" fmla="*/ 0 h 1"/>
                <a:gd name="T20" fmla="*/ 8 w 13"/>
                <a:gd name="T21" fmla="*/ 1 h 1"/>
                <a:gd name="T22" fmla="*/ 7 w 13"/>
                <a:gd name="T23" fmla="*/ 0 h 1"/>
                <a:gd name="T24" fmla="*/ 7 w 13"/>
                <a:gd name="T25" fmla="*/ 0 h 1"/>
                <a:gd name="T26" fmla="*/ 7 w 13"/>
                <a:gd name="T27" fmla="*/ 0 h 1"/>
                <a:gd name="T28" fmla="*/ 7 w 13"/>
                <a:gd name="T29" fmla="*/ 0 h 1"/>
                <a:gd name="T30" fmla="*/ 7 w 13"/>
                <a:gd name="T31" fmla="*/ 0 h 1"/>
                <a:gd name="T32" fmla="*/ 6 w 13"/>
                <a:gd name="T33" fmla="*/ 1 h 1"/>
                <a:gd name="T34" fmla="*/ 5 w 13"/>
                <a:gd name="T35" fmla="*/ 1 h 1"/>
                <a:gd name="T36" fmla="*/ 5 w 13"/>
                <a:gd name="T37" fmla="*/ 0 h 1"/>
                <a:gd name="T38" fmla="*/ 6 w 13"/>
                <a:gd name="T39" fmla="*/ 0 h 1"/>
                <a:gd name="T40" fmla="*/ 6 w 13"/>
                <a:gd name="T41" fmla="*/ 0 h 1"/>
                <a:gd name="T42" fmla="*/ 5 w 13"/>
                <a:gd name="T43" fmla="*/ 0 h 1"/>
                <a:gd name="T44" fmla="*/ 4 w 13"/>
                <a:gd name="T45" fmla="*/ 1 h 1"/>
                <a:gd name="T46" fmla="*/ 4 w 13"/>
                <a:gd name="T47" fmla="*/ 1 h 1"/>
                <a:gd name="T48" fmla="*/ 3 w 13"/>
                <a:gd name="T49" fmla="*/ 0 h 1"/>
                <a:gd name="T50" fmla="*/ 3 w 13"/>
                <a:gd name="T51" fmla="*/ 0 h 1"/>
                <a:gd name="T52" fmla="*/ 2 w 13"/>
                <a:gd name="T53" fmla="*/ 1 h 1"/>
                <a:gd name="T54" fmla="*/ 2 w 13"/>
                <a:gd name="T55" fmla="*/ 1 h 1"/>
                <a:gd name="T56" fmla="*/ 1 w 13"/>
                <a:gd name="T57" fmla="*/ 1 h 1"/>
                <a:gd name="T58" fmla="*/ 1 w 13"/>
                <a:gd name="T59" fmla="*/ 1 h 1"/>
                <a:gd name="T60" fmla="*/ 1 w 13"/>
                <a:gd name="T61" fmla="*/ 1 h 1"/>
                <a:gd name="T62" fmla="*/ 0 w 13"/>
                <a:gd name="T63" fmla="*/ 1 h 1"/>
                <a:gd name="T64" fmla="*/ 0 w 13"/>
                <a:gd name="T65" fmla="*/ 1 h 1"/>
                <a:gd name="T66" fmla="*/ 1 w 13"/>
                <a:gd name="T67" fmla="*/ 1 h 1"/>
                <a:gd name="T68" fmla="*/ 1 w 13"/>
                <a:gd name="T69" fmla="*/ 1 h 1"/>
                <a:gd name="T70" fmla="*/ 2 w 13"/>
                <a:gd name="T71" fmla="*/ 1 h 1"/>
                <a:gd name="T72" fmla="*/ 3 w 13"/>
                <a:gd name="T73" fmla="*/ 0 h 1"/>
                <a:gd name="T74" fmla="*/ 4 w 13"/>
                <a:gd name="T75" fmla="*/ 1 h 1"/>
                <a:gd name="T76" fmla="*/ 5 w 13"/>
                <a:gd name="T77" fmla="*/ 0 h 1"/>
                <a:gd name="T78" fmla="*/ 5 w 13"/>
                <a:gd name="T79" fmla="*/ 1 h 1"/>
                <a:gd name="T80" fmla="*/ 6 w 13"/>
                <a:gd name="T81" fmla="*/ 1 h 1"/>
                <a:gd name="T82" fmla="*/ 7 w 13"/>
                <a:gd name="T83" fmla="*/ 0 h 1"/>
                <a:gd name="T84" fmla="*/ 7 w 13"/>
                <a:gd name="T85" fmla="*/ 1 h 1"/>
                <a:gd name="T86" fmla="*/ 9 w 13"/>
                <a:gd name="T87" fmla="*/ 0 h 1"/>
                <a:gd name="T88" fmla="*/ 9 w 13"/>
                <a:gd name="T89" fmla="*/ 0 h 1"/>
                <a:gd name="T90" fmla="*/ 9 w 13"/>
                <a:gd name="T91" fmla="*/ 0 h 1"/>
                <a:gd name="T92" fmla="*/ 11 w 13"/>
                <a:gd name="T93" fmla="*/ 0 h 1"/>
                <a:gd name="T94" fmla="*/ 11 w 13"/>
                <a:gd name="T95" fmla="*/ 0 h 1"/>
                <a:gd name="T96" fmla="*/ 11 w 13"/>
                <a:gd name="T97" fmla="*/ 0 h 1"/>
                <a:gd name="T98" fmla="*/ 12 w 13"/>
                <a:gd name="T99" fmla="*/ 0 h 1"/>
                <a:gd name="T100" fmla="*/ 12 w 13"/>
                <a:gd name="T101" fmla="*/ 0 h 1"/>
                <a:gd name="T102" fmla="*/ 13 w 13"/>
                <a:gd name="T10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" h="1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0" name="Freeform 688">
              <a:extLst>
                <a:ext uri="{FF2B5EF4-FFF2-40B4-BE49-F238E27FC236}">
                  <a16:creationId xmlns:a16="http://schemas.microsoft.com/office/drawing/2014/main" id="{177DB24E-1045-4531-8900-BF6A247B86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3" y="1959"/>
              <a:ext cx="25" cy="10"/>
            </a:xfrm>
            <a:custGeom>
              <a:avLst/>
              <a:gdLst>
                <a:gd name="T0" fmla="*/ 13 w 15"/>
                <a:gd name="T1" fmla="*/ 3 h 6"/>
                <a:gd name="T2" fmla="*/ 12 w 15"/>
                <a:gd name="T3" fmla="*/ 2 h 6"/>
                <a:gd name="T4" fmla="*/ 11 w 15"/>
                <a:gd name="T5" fmla="*/ 3 h 6"/>
                <a:gd name="T6" fmla="*/ 11 w 15"/>
                <a:gd name="T7" fmla="*/ 2 h 6"/>
                <a:gd name="T8" fmla="*/ 10 w 15"/>
                <a:gd name="T9" fmla="*/ 3 h 6"/>
                <a:gd name="T10" fmla="*/ 8 w 15"/>
                <a:gd name="T11" fmla="*/ 3 h 6"/>
                <a:gd name="T12" fmla="*/ 7 w 15"/>
                <a:gd name="T13" fmla="*/ 2 h 6"/>
                <a:gd name="T14" fmla="*/ 6 w 15"/>
                <a:gd name="T15" fmla="*/ 4 h 6"/>
                <a:gd name="T16" fmla="*/ 5 w 15"/>
                <a:gd name="T17" fmla="*/ 4 h 6"/>
                <a:gd name="T18" fmla="*/ 6 w 15"/>
                <a:gd name="T19" fmla="*/ 1 h 6"/>
                <a:gd name="T20" fmla="*/ 6 w 15"/>
                <a:gd name="T21" fmla="*/ 1 h 6"/>
                <a:gd name="T22" fmla="*/ 5 w 15"/>
                <a:gd name="T23" fmla="*/ 3 h 6"/>
                <a:gd name="T24" fmla="*/ 1 w 15"/>
                <a:gd name="T25" fmla="*/ 5 h 6"/>
                <a:gd name="T26" fmla="*/ 2 w 15"/>
                <a:gd name="T27" fmla="*/ 2 h 6"/>
                <a:gd name="T28" fmla="*/ 2 w 15"/>
                <a:gd name="T29" fmla="*/ 0 h 6"/>
                <a:gd name="T30" fmla="*/ 1 w 15"/>
                <a:gd name="T31" fmla="*/ 3 h 6"/>
                <a:gd name="T32" fmla="*/ 0 w 15"/>
                <a:gd name="T33" fmla="*/ 5 h 6"/>
                <a:gd name="T34" fmla="*/ 1 w 15"/>
                <a:gd name="T35" fmla="*/ 4 h 6"/>
                <a:gd name="T36" fmla="*/ 4 w 15"/>
                <a:gd name="T37" fmla="*/ 4 h 6"/>
                <a:gd name="T38" fmla="*/ 5 w 15"/>
                <a:gd name="T39" fmla="*/ 4 h 6"/>
                <a:gd name="T40" fmla="*/ 7 w 15"/>
                <a:gd name="T41" fmla="*/ 2 h 6"/>
                <a:gd name="T42" fmla="*/ 7 w 15"/>
                <a:gd name="T43" fmla="*/ 3 h 6"/>
                <a:gd name="T44" fmla="*/ 7 w 15"/>
                <a:gd name="T45" fmla="*/ 4 h 6"/>
                <a:gd name="T46" fmla="*/ 7 w 15"/>
                <a:gd name="T47" fmla="*/ 3 h 6"/>
                <a:gd name="T48" fmla="*/ 8 w 15"/>
                <a:gd name="T49" fmla="*/ 4 h 6"/>
                <a:gd name="T50" fmla="*/ 11 w 15"/>
                <a:gd name="T51" fmla="*/ 3 h 6"/>
                <a:gd name="T52" fmla="*/ 11 w 15"/>
                <a:gd name="T53" fmla="*/ 3 h 6"/>
                <a:gd name="T54" fmla="*/ 13 w 15"/>
                <a:gd name="T55" fmla="*/ 3 h 6"/>
                <a:gd name="T56" fmla="*/ 15 w 15"/>
                <a:gd name="T57" fmla="*/ 2 h 6"/>
                <a:gd name="T58" fmla="*/ 2 w 15"/>
                <a:gd name="T59" fmla="*/ 0 h 6"/>
                <a:gd name="T60" fmla="*/ 2 w 15"/>
                <a:gd name="T61" fmla="*/ 1 h 6"/>
                <a:gd name="T62" fmla="*/ 1 w 15"/>
                <a:gd name="T63" fmla="*/ 4 h 6"/>
                <a:gd name="T64" fmla="*/ 5 w 15"/>
                <a:gd name="T65" fmla="*/ 1 h 6"/>
                <a:gd name="T66" fmla="*/ 6 w 15"/>
                <a:gd name="T67" fmla="*/ 1 h 6"/>
                <a:gd name="T68" fmla="*/ 5 w 15"/>
                <a:gd name="T69" fmla="*/ 2 h 6"/>
                <a:gd name="T70" fmla="*/ 11 w 15"/>
                <a:gd name="T71" fmla="*/ 2 h 6"/>
                <a:gd name="T72" fmla="*/ 10 w 15"/>
                <a:gd name="T7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" h="6">
                  <a:moveTo>
                    <a:pt x="15" y="2"/>
                  </a:moveTo>
                  <a:cubicBezTo>
                    <a:pt x="14" y="2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3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2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2" y="2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3"/>
                    <a:pt x="14" y="3"/>
                    <a:pt x="15" y="3"/>
                  </a:cubicBezTo>
                  <a:lnTo>
                    <a:pt x="15" y="2"/>
                  </a:lnTo>
                  <a:close/>
                  <a:moveTo>
                    <a:pt x="1" y="2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lnTo>
                    <a:pt x="5" y="1"/>
                  </a:lnTo>
                  <a:close/>
                  <a:moveTo>
                    <a:pt x="11" y="2"/>
                  </a:moveTo>
                  <a:cubicBezTo>
                    <a:pt x="11" y="2"/>
                    <a:pt x="11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1" name="Freeform 689">
              <a:extLst>
                <a:ext uri="{FF2B5EF4-FFF2-40B4-BE49-F238E27FC236}">
                  <a16:creationId xmlns:a16="http://schemas.microsoft.com/office/drawing/2014/main" id="{F03BE328-702C-4AA7-9E27-3C434F739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3" y="1993"/>
              <a:ext cx="16" cy="4"/>
            </a:xfrm>
            <a:custGeom>
              <a:avLst/>
              <a:gdLst>
                <a:gd name="T0" fmla="*/ 9 w 9"/>
                <a:gd name="T1" fmla="*/ 1 h 2"/>
                <a:gd name="T2" fmla="*/ 8 w 9"/>
                <a:gd name="T3" fmla="*/ 1 h 2"/>
                <a:gd name="T4" fmla="*/ 7 w 9"/>
                <a:gd name="T5" fmla="*/ 1 h 2"/>
                <a:gd name="T6" fmla="*/ 7 w 9"/>
                <a:gd name="T7" fmla="*/ 1 h 2"/>
                <a:gd name="T8" fmla="*/ 7 w 9"/>
                <a:gd name="T9" fmla="*/ 1 h 2"/>
                <a:gd name="T10" fmla="*/ 6 w 9"/>
                <a:gd name="T11" fmla="*/ 1 h 2"/>
                <a:gd name="T12" fmla="*/ 6 w 9"/>
                <a:gd name="T13" fmla="*/ 0 h 2"/>
                <a:gd name="T14" fmla="*/ 6 w 9"/>
                <a:gd name="T15" fmla="*/ 0 h 2"/>
                <a:gd name="T16" fmla="*/ 6 w 9"/>
                <a:gd name="T17" fmla="*/ 0 h 2"/>
                <a:gd name="T18" fmla="*/ 6 w 9"/>
                <a:gd name="T19" fmla="*/ 0 h 2"/>
                <a:gd name="T20" fmla="*/ 5 w 9"/>
                <a:gd name="T21" fmla="*/ 1 h 2"/>
                <a:gd name="T22" fmla="*/ 4 w 9"/>
                <a:gd name="T23" fmla="*/ 2 h 2"/>
                <a:gd name="T24" fmla="*/ 4 w 9"/>
                <a:gd name="T25" fmla="*/ 2 h 2"/>
                <a:gd name="T26" fmla="*/ 4 w 9"/>
                <a:gd name="T27" fmla="*/ 1 h 2"/>
                <a:gd name="T28" fmla="*/ 4 w 9"/>
                <a:gd name="T29" fmla="*/ 1 h 2"/>
                <a:gd name="T30" fmla="*/ 4 w 9"/>
                <a:gd name="T31" fmla="*/ 0 h 2"/>
                <a:gd name="T32" fmla="*/ 4 w 9"/>
                <a:gd name="T33" fmla="*/ 0 h 2"/>
                <a:gd name="T34" fmla="*/ 4 w 9"/>
                <a:gd name="T35" fmla="*/ 1 h 2"/>
                <a:gd name="T36" fmla="*/ 3 w 9"/>
                <a:gd name="T37" fmla="*/ 2 h 2"/>
                <a:gd name="T38" fmla="*/ 2 w 9"/>
                <a:gd name="T39" fmla="*/ 2 h 2"/>
                <a:gd name="T40" fmla="*/ 2 w 9"/>
                <a:gd name="T41" fmla="*/ 2 h 2"/>
                <a:gd name="T42" fmla="*/ 2 w 9"/>
                <a:gd name="T43" fmla="*/ 1 h 2"/>
                <a:gd name="T44" fmla="*/ 2 w 9"/>
                <a:gd name="T45" fmla="*/ 1 h 2"/>
                <a:gd name="T46" fmla="*/ 2 w 9"/>
                <a:gd name="T47" fmla="*/ 1 h 2"/>
                <a:gd name="T48" fmla="*/ 0 w 9"/>
                <a:gd name="T49" fmla="*/ 2 h 2"/>
                <a:gd name="T50" fmla="*/ 0 w 9"/>
                <a:gd name="T51" fmla="*/ 2 h 2"/>
                <a:gd name="T52" fmla="*/ 2 w 9"/>
                <a:gd name="T53" fmla="*/ 1 h 2"/>
                <a:gd name="T54" fmla="*/ 2 w 9"/>
                <a:gd name="T55" fmla="*/ 2 h 2"/>
                <a:gd name="T56" fmla="*/ 2 w 9"/>
                <a:gd name="T57" fmla="*/ 2 h 2"/>
                <a:gd name="T58" fmla="*/ 3 w 9"/>
                <a:gd name="T59" fmla="*/ 2 h 2"/>
                <a:gd name="T60" fmla="*/ 4 w 9"/>
                <a:gd name="T61" fmla="*/ 1 h 2"/>
                <a:gd name="T62" fmla="*/ 4 w 9"/>
                <a:gd name="T63" fmla="*/ 2 h 2"/>
                <a:gd name="T64" fmla="*/ 6 w 9"/>
                <a:gd name="T65" fmla="*/ 1 h 2"/>
                <a:gd name="T66" fmla="*/ 6 w 9"/>
                <a:gd name="T67" fmla="*/ 1 h 2"/>
                <a:gd name="T68" fmla="*/ 7 w 9"/>
                <a:gd name="T69" fmla="*/ 1 h 2"/>
                <a:gd name="T70" fmla="*/ 7 w 9"/>
                <a:gd name="T71" fmla="*/ 1 h 2"/>
                <a:gd name="T72" fmla="*/ 7 w 9"/>
                <a:gd name="T73" fmla="*/ 2 h 2"/>
                <a:gd name="T74" fmla="*/ 7 w 9"/>
                <a:gd name="T75" fmla="*/ 2 h 2"/>
                <a:gd name="T76" fmla="*/ 7 w 9"/>
                <a:gd name="T77" fmla="*/ 1 h 2"/>
                <a:gd name="T78" fmla="*/ 8 w 9"/>
                <a:gd name="T79" fmla="*/ 2 h 2"/>
                <a:gd name="T80" fmla="*/ 8 w 9"/>
                <a:gd name="T81" fmla="*/ 2 h 2"/>
                <a:gd name="T82" fmla="*/ 9 w 9"/>
                <a:gd name="T83" fmla="*/ 1 h 2"/>
                <a:gd name="T84" fmla="*/ 4 w 9"/>
                <a:gd name="T85" fmla="*/ 0 h 2"/>
                <a:gd name="T86" fmla="*/ 4 w 9"/>
                <a:gd name="T87" fmla="*/ 1 h 2"/>
                <a:gd name="T88" fmla="*/ 4 w 9"/>
                <a:gd name="T89" fmla="*/ 0 h 2"/>
                <a:gd name="T90" fmla="*/ 7 w 9"/>
                <a:gd name="T91" fmla="*/ 1 h 2"/>
                <a:gd name="T92" fmla="*/ 7 w 9"/>
                <a:gd name="T93" fmla="*/ 1 h 2"/>
                <a:gd name="T94" fmla="*/ 7 w 9"/>
                <a:gd name="T9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  <a:moveTo>
                    <a:pt x="4" y="0"/>
                  </a:moveTo>
                  <a:cubicBezTo>
                    <a:pt x="4" y="1"/>
                    <a:pt x="4" y="1"/>
                    <a:pt x="4" y="1"/>
                  </a:cubicBezTo>
                  <a:lnTo>
                    <a:pt x="4" y="0"/>
                  </a:ln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2" name="Freeform 690">
              <a:extLst>
                <a:ext uri="{FF2B5EF4-FFF2-40B4-BE49-F238E27FC236}">
                  <a16:creationId xmlns:a16="http://schemas.microsoft.com/office/drawing/2014/main" id="{FAFEF6A2-3760-42DD-9EF1-B7B105553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7" y="2128"/>
              <a:ext cx="27" cy="3"/>
            </a:xfrm>
            <a:custGeom>
              <a:avLst/>
              <a:gdLst>
                <a:gd name="T0" fmla="*/ 2 w 16"/>
                <a:gd name="T1" fmla="*/ 2 h 2"/>
                <a:gd name="T2" fmla="*/ 1 w 16"/>
                <a:gd name="T3" fmla="*/ 2 h 2"/>
                <a:gd name="T4" fmla="*/ 0 w 16"/>
                <a:gd name="T5" fmla="*/ 2 h 2"/>
                <a:gd name="T6" fmla="*/ 1 w 16"/>
                <a:gd name="T7" fmla="*/ 1 h 2"/>
                <a:gd name="T8" fmla="*/ 1 w 16"/>
                <a:gd name="T9" fmla="*/ 2 h 2"/>
                <a:gd name="T10" fmla="*/ 2 w 16"/>
                <a:gd name="T11" fmla="*/ 1 h 2"/>
                <a:gd name="T12" fmla="*/ 3 w 16"/>
                <a:gd name="T13" fmla="*/ 1 h 2"/>
                <a:gd name="T14" fmla="*/ 4 w 16"/>
                <a:gd name="T15" fmla="*/ 2 h 2"/>
                <a:gd name="T16" fmla="*/ 5 w 16"/>
                <a:gd name="T17" fmla="*/ 1 h 2"/>
                <a:gd name="T18" fmla="*/ 5 w 16"/>
                <a:gd name="T19" fmla="*/ 1 h 2"/>
                <a:gd name="T20" fmla="*/ 5 w 16"/>
                <a:gd name="T21" fmla="*/ 2 h 2"/>
                <a:gd name="T22" fmla="*/ 6 w 16"/>
                <a:gd name="T23" fmla="*/ 1 h 2"/>
                <a:gd name="T24" fmla="*/ 6 w 16"/>
                <a:gd name="T25" fmla="*/ 1 h 2"/>
                <a:gd name="T26" fmla="*/ 7 w 16"/>
                <a:gd name="T27" fmla="*/ 1 h 2"/>
                <a:gd name="T28" fmla="*/ 7 w 16"/>
                <a:gd name="T29" fmla="*/ 1 h 2"/>
                <a:gd name="T30" fmla="*/ 7 w 16"/>
                <a:gd name="T31" fmla="*/ 1 h 2"/>
                <a:gd name="T32" fmla="*/ 8 w 16"/>
                <a:gd name="T33" fmla="*/ 1 h 2"/>
                <a:gd name="T34" fmla="*/ 8 w 16"/>
                <a:gd name="T35" fmla="*/ 1 h 2"/>
                <a:gd name="T36" fmla="*/ 10 w 16"/>
                <a:gd name="T37" fmla="*/ 1 h 2"/>
                <a:gd name="T38" fmla="*/ 12 w 16"/>
                <a:gd name="T39" fmla="*/ 1 h 2"/>
                <a:gd name="T40" fmla="*/ 12 w 16"/>
                <a:gd name="T41" fmla="*/ 1 h 2"/>
                <a:gd name="T42" fmla="*/ 13 w 16"/>
                <a:gd name="T43" fmla="*/ 1 h 2"/>
                <a:gd name="T44" fmla="*/ 14 w 16"/>
                <a:gd name="T45" fmla="*/ 1 h 2"/>
                <a:gd name="T46" fmla="*/ 15 w 16"/>
                <a:gd name="T47" fmla="*/ 1 h 2"/>
                <a:gd name="T48" fmla="*/ 15 w 16"/>
                <a:gd name="T49" fmla="*/ 1 h 2"/>
                <a:gd name="T50" fmla="*/ 16 w 16"/>
                <a:gd name="T51" fmla="*/ 0 h 2"/>
                <a:gd name="T52" fmla="*/ 16 w 16"/>
                <a:gd name="T53" fmla="*/ 1 h 2"/>
                <a:gd name="T54" fmla="*/ 16 w 16"/>
                <a:gd name="T55" fmla="*/ 1 h 2"/>
                <a:gd name="T56" fmla="*/ 15 w 16"/>
                <a:gd name="T57" fmla="*/ 1 h 2"/>
                <a:gd name="T58" fmla="*/ 13 w 16"/>
                <a:gd name="T59" fmla="*/ 1 h 2"/>
                <a:gd name="T60" fmla="*/ 12 w 16"/>
                <a:gd name="T61" fmla="*/ 1 h 2"/>
                <a:gd name="T62" fmla="*/ 10 w 16"/>
                <a:gd name="T63" fmla="*/ 1 h 2"/>
                <a:gd name="T64" fmla="*/ 9 w 16"/>
                <a:gd name="T65" fmla="*/ 1 h 2"/>
                <a:gd name="T66" fmla="*/ 8 w 16"/>
                <a:gd name="T67" fmla="*/ 1 h 2"/>
                <a:gd name="T68" fmla="*/ 7 w 16"/>
                <a:gd name="T69" fmla="*/ 2 h 2"/>
                <a:gd name="T70" fmla="*/ 6 w 16"/>
                <a:gd name="T71" fmla="*/ 2 h 2"/>
                <a:gd name="T72" fmla="*/ 5 w 16"/>
                <a:gd name="T73" fmla="*/ 2 h 2"/>
                <a:gd name="T74" fmla="*/ 5 w 16"/>
                <a:gd name="T75" fmla="*/ 1 h 2"/>
                <a:gd name="T76" fmla="*/ 4 w 16"/>
                <a:gd name="T77" fmla="*/ 2 h 2"/>
                <a:gd name="T78" fmla="*/ 2 w 16"/>
                <a:gd name="T79" fmla="*/ 2 h 2"/>
                <a:gd name="T80" fmla="*/ 7 w 16"/>
                <a:gd name="T81" fmla="*/ 1 h 2"/>
                <a:gd name="T82" fmla="*/ 1 w 16"/>
                <a:gd name="T83" fmla="*/ 1 h 2"/>
                <a:gd name="T84" fmla="*/ 6 w 16"/>
                <a:gd name="T8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lose/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3" name="Freeform 691">
              <a:extLst>
                <a:ext uri="{FF2B5EF4-FFF2-40B4-BE49-F238E27FC236}">
                  <a16:creationId xmlns:a16="http://schemas.microsoft.com/office/drawing/2014/main" id="{761133B3-A805-4117-B0BE-34ABBBEB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128"/>
              <a:ext cx="10" cy="2"/>
            </a:xfrm>
            <a:custGeom>
              <a:avLst/>
              <a:gdLst>
                <a:gd name="T0" fmla="*/ 5 w 6"/>
                <a:gd name="T1" fmla="*/ 1 h 1"/>
                <a:gd name="T2" fmla="*/ 4 w 6"/>
                <a:gd name="T3" fmla="*/ 1 h 1"/>
                <a:gd name="T4" fmla="*/ 4 w 6"/>
                <a:gd name="T5" fmla="*/ 0 h 1"/>
                <a:gd name="T6" fmla="*/ 4 w 6"/>
                <a:gd name="T7" fmla="*/ 1 h 1"/>
                <a:gd name="T8" fmla="*/ 4 w 6"/>
                <a:gd name="T9" fmla="*/ 1 h 1"/>
                <a:gd name="T10" fmla="*/ 3 w 6"/>
                <a:gd name="T11" fmla="*/ 1 h 1"/>
                <a:gd name="T12" fmla="*/ 3 w 6"/>
                <a:gd name="T13" fmla="*/ 0 h 1"/>
                <a:gd name="T14" fmla="*/ 2 w 6"/>
                <a:gd name="T15" fmla="*/ 1 h 1"/>
                <a:gd name="T16" fmla="*/ 2 w 6"/>
                <a:gd name="T17" fmla="*/ 1 h 1"/>
                <a:gd name="T18" fmla="*/ 2 w 6"/>
                <a:gd name="T19" fmla="*/ 0 h 1"/>
                <a:gd name="T20" fmla="*/ 1 w 6"/>
                <a:gd name="T21" fmla="*/ 1 h 1"/>
                <a:gd name="T22" fmla="*/ 1 w 6"/>
                <a:gd name="T23" fmla="*/ 1 h 1"/>
                <a:gd name="T24" fmla="*/ 0 w 6"/>
                <a:gd name="T25" fmla="*/ 1 h 1"/>
                <a:gd name="T26" fmla="*/ 0 w 6"/>
                <a:gd name="T27" fmla="*/ 0 h 1"/>
                <a:gd name="T28" fmla="*/ 0 w 6"/>
                <a:gd name="T29" fmla="*/ 0 h 1"/>
                <a:gd name="T30" fmla="*/ 0 w 6"/>
                <a:gd name="T31" fmla="*/ 0 h 1"/>
                <a:gd name="T32" fmla="*/ 1 w 6"/>
                <a:gd name="T33" fmla="*/ 1 h 1"/>
                <a:gd name="T34" fmla="*/ 1 w 6"/>
                <a:gd name="T35" fmla="*/ 1 h 1"/>
                <a:gd name="T36" fmla="*/ 1 w 6"/>
                <a:gd name="T37" fmla="*/ 1 h 1"/>
                <a:gd name="T38" fmla="*/ 1 w 6"/>
                <a:gd name="T39" fmla="*/ 1 h 1"/>
                <a:gd name="T40" fmla="*/ 2 w 6"/>
                <a:gd name="T41" fmla="*/ 0 h 1"/>
                <a:gd name="T42" fmla="*/ 2 w 6"/>
                <a:gd name="T43" fmla="*/ 0 h 1"/>
                <a:gd name="T44" fmla="*/ 2 w 6"/>
                <a:gd name="T45" fmla="*/ 0 h 1"/>
                <a:gd name="T46" fmla="*/ 2 w 6"/>
                <a:gd name="T47" fmla="*/ 1 h 1"/>
                <a:gd name="T48" fmla="*/ 2 w 6"/>
                <a:gd name="T49" fmla="*/ 1 h 1"/>
                <a:gd name="T50" fmla="*/ 3 w 6"/>
                <a:gd name="T51" fmla="*/ 0 h 1"/>
                <a:gd name="T52" fmla="*/ 3 w 6"/>
                <a:gd name="T53" fmla="*/ 0 h 1"/>
                <a:gd name="T54" fmla="*/ 3 w 6"/>
                <a:gd name="T55" fmla="*/ 0 h 1"/>
                <a:gd name="T56" fmla="*/ 3 w 6"/>
                <a:gd name="T57" fmla="*/ 1 h 1"/>
                <a:gd name="T58" fmla="*/ 4 w 6"/>
                <a:gd name="T59" fmla="*/ 1 h 1"/>
                <a:gd name="T60" fmla="*/ 4 w 6"/>
                <a:gd name="T61" fmla="*/ 1 h 1"/>
                <a:gd name="T62" fmla="*/ 4 w 6"/>
                <a:gd name="T63" fmla="*/ 0 h 1"/>
                <a:gd name="T64" fmla="*/ 4 w 6"/>
                <a:gd name="T65" fmla="*/ 0 h 1"/>
                <a:gd name="T66" fmla="*/ 4 w 6"/>
                <a:gd name="T67" fmla="*/ 0 h 1"/>
                <a:gd name="T68" fmla="*/ 4 w 6"/>
                <a:gd name="T69" fmla="*/ 1 h 1"/>
                <a:gd name="T70" fmla="*/ 5 w 6"/>
                <a:gd name="T71" fmla="*/ 1 h 1"/>
                <a:gd name="T72" fmla="*/ 5 w 6"/>
                <a:gd name="T73" fmla="*/ 1 h 1"/>
                <a:gd name="T74" fmla="*/ 5 w 6"/>
                <a:gd name="T75" fmla="*/ 0 h 1"/>
                <a:gd name="T76" fmla="*/ 6 w 6"/>
                <a:gd name="T77" fmla="*/ 0 h 1"/>
                <a:gd name="T78" fmla="*/ 6 w 6"/>
                <a:gd name="T79" fmla="*/ 0 h 1"/>
                <a:gd name="T80" fmla="*/ 6 w 6"/>
                <a:gd name="T81" fmla="*/ 0 h 1"/>
                <a:gd name="T82" fmla="*/ 5 w 6"/>
                <a:gd name="T83" fmla="*/ 0 h 1"/>
                <a:gd name="T84" fmla="*/ 5 w 6"/>
                <a:gd name="T85" fmla="*/ 1 h 1"/>
                <a:gd name="T86" fmla="*/ 5 w 6"/>
                <a:gd name="T8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4" name="Freeform 692">
              <a:extLst>
                <a:ext uri="{FF2B5EF4-FFF2-40B4-BE49-F238E27FC236}">
                  <a16:creationId xmlns:a16="http://schemas.microsoft.com/office/drawing/2014/main" id="{50A3C4A3-0B34-49B9-B80E-B8A006E7A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133"/>
              <a:ext cx="10" cy="2"/>
            </a:xfrm>
            <a:custGeom>
              <a:avLst/>
              <a:gdLst>
                <a:gd name="T0" fmla="*/ 10 w 10"/>
                <a:gd name="T1" fmla="*/ 2 h 2"/>
                <a:gd name="T2" fmla="*/ 10 w 10"/>
                <a:gd name="T3" fmla="*/ 2 h 2"/>
                <a:gd name="T4" fmla="*/ 10 w 10"/>
                <a:gd name="T5" fmla="*/ 0 h 2"/>
                <a:gd name="T6" fmla="*/ 9 w 10"/>
                <a:gd name="T7" fmla="*/ 0 h 2"/>
                <a:gd name="T8" fmla="*/ 9 w 10"/>
                <a:gd name="T9" fmla="*/ 2 h 2"/>
                <a:gd name="T10" fmla="*/ 7 w 10"/>
                <a:gd name="T11" fmla="*/ 0 h 2"/>
                <a:gd name="T12" fmla="*/ 7 w 10"/>
                <a:gd name="T13" fmla="*/ 0 h 2"/>
                <a:gd name="T14" fmla="*/ 7 w 10"/>
                <a:gd name="T15" fmla="*/ 0 h 2"/>
                <a:gd name="T16" fmla="*/ 5 w 10"/>
                <a:gd name="T17" fmla="*/ 0 h 2"/>
                <a:gd name="T18" fmla="*/ 5 w 10"/>
                <a:gd name="T19" fmla="*/ 0 h 2"/>
                <a:gd name="T20" fmla="*/ 3 w 10"/>
                <a:gd name="T21" fmla="*/ 0 h 2"/>
                <a:gd name="T22" fmla="*/ 3 w 10"/>
                <a:gd name="T23" fmla="*/ 0 h 2"/>
                <a:gd name="T24" fmla="*/ 2 w 10"/>
                <a:gd name="T25" fmla="*/ 0 h 2"/>
                <a:gd name="T26" fmla="*/ 2 w 10"/>
                <a:gd name="T27" fmla="*/ 0 h 2"/>
                <a:gd name="T28" fmla="*/ 2 w 10"/>
                <a:gd name="T29" fmla="*/ 0 h 2"/>
                <a:gd name="T30" fmla="*/ 2 w 10"/>
                <a:gd name="T31" fmla="*/ 0 h 2"/>
                <a:gd name="T32" fmla="*/ 2 w 10"/>
                <a:gd name="T33" fmla="*/ 0 h 2"/>
                <a:gd name="T34" fmla="*/ 0 w 10"/>
                <a:gd name="T35" fmla="*/ 0 h 2"/>
                <a:gd name="T36" fmla="*/ 0 w 10"/>
                <a:gd name="T37" fmla="*/ 0 h 2"/>
                <a:gd name="T38" fmla="*/ 0 w 10"/>
                <a:gd name="T39" fmla="*/ 0 h 2"/>
                <a:gd name="T40" fmla="*/ 2 w 10"/>
                <a:gd name="T41" fmla="*/ 0 h 2"/>
                <a:gd name="T42" fmla="*/ 2 w 10"/>
                <a:gd name="T43" fmla="*/ 0 h 2"/>
                <a:gd name="T44" fmla="*/ 2 w 10"/>
                <a:gd name="T45" fmla="*/ 0 h 2"/>
                <a:gd name="T46" fmla="*/ 2 w 10"/>
                <a:gd name="T47" fmla="*/ 0 h 2"/>
                <a:gd name="T48" fmla="*/ 2 w 10"/>
                <a:gd name="T49" fmla="*/ 0 h 2"/>
                <a:gd name="T50" fmla="*/ 3 w 10"/>
                <a:gd name="T51" fmla="*/ 0 h 2"/>
                <a:gd name="T52" fmla="*/ 3 w 10"/>
                <a:gd name="T53" fmla="*/ 0 h 2"/>
                <a:gd name="T54" fmla="*/ 5 w 10"/>
                <a:gd name="T55" fmla="*/ 0 h 2"/>
                <a:gd name="T56" fmla="*/ 5 w 10"/>
                <a:gd name="T57" fmla="*/ 0 h 2"/>
                <a:gd name="T58" fmla="*/ 7 w 10"/>
                <a:gd name="T59" fmla="*/ 0 h 2"/>
                <a:gd name="T60" fmla="*/ 7 w 10"/>
                <a:gd name="T61" fmla="*/ 0 h 2"/>
                <a:gd name="T62" fmla="*/ 7 w 10"/>
                <a:gd name="T63" fmla="*/ 0 h 2"/>
                <a:gd name="T64" fmla="*/ 9 w 10"/>
                <a:gd name="T65" fmla="*/ 0 h 2"/>
                <a:gd name="T66" fmla="*/ 9 w 10"/>
                <a:gd name="T67" fmla="*/ 0 h 2"/>
                <a:gd name="T68" fmla="*/ 10 w 10"/>
                <a:gd name="T69" fmla="*/ 0 h 2"/>
                <a:gd name="T70" fmla="*/ 10 w 10"/>
                <a:gd name="T71" fmla="*/ 0 h 2"/>
                <a:gd name="T72" fmla="*/ 10 w 10"/>
                <a:gd name="T73" fmla="*/ 2 h 2"/>
                <a:gd name="T74" fmla="*/ 10 w 10"/>
                <a:gd name="T75" fmla="*/ 2 h 2"/>
                <a:gd name="T76" fmla="*/ 10 w 10"/>
                <a:gd name="T7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5" name="Freeform 693">
              <a:extLst>
                <a:ext uri="{FF2B5EF4-FFF2-40B4-BE49-F238E27FC236}">
                  <a16:creationId xmlns:a16="http://schemas.microsoft.com/office/drawing/2014/main" id="{B36E0CC6-A397-4EBB-AB60-AB94FF844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0" y="2133"/>
              <a:ext cx="23" cy="2"/>
            </a:xfrm>
            <a:custGeom>
              <a:avLst/>
              <a:gdLst>
                <a:gd name="T0" fmla="*/ 4 w 13"/>
                <a:gd name="T1" fmla="*/ 1 h 1"/>
                <a:gd name="T2" fmla="*/ 3 w 13"/>
                <a:gd name="T3" fmla="*/ 1 h 1"/>
                <a:gd name="T4" fmla="*/ 2 w 13"/>
                <a:gd name="T5" fmla="*/ 1 h 1"/>
                <a:gd name="T6" fmla="*/ 2 w 13"/>
                <a:gd name="T7" fmla="*/ 1 h 1"/>
                <a:gd name="T8" fmla="*/ 0 w 13"/>
                <a:gd name="T9" fmla="*/ 1 h 1"/>
                <a:gd name="T10" fmla="*/ 1 w 13"/>
                <a:gd name="T11" fmla="*/ 1 h 1"/>
                <a:gd name="T12" fmla="*/ 2 w 13"/>
                <a:gd name="T13" fmla="*/ 1 h 1"/>
                <a:gd name="T14" fmla="*/ 2 w 13"/>
                <a:gd name="T15" fmla="*/ 1 h 1"/>
                <a:gd name="T16" fmla="*/ 2 w 13"/>
                <a:gd name="T17" fmla="*/ 1 h 1"/>
                <a:gd name="T18" fmla="*/ 3 w 13"/>
                <a:gd name="T19" fmla="*/ 1 h 1"/>
                <a:gd name="T20" fmla="*/ 3 w 13"/>
                <a:gd name="T21" fmla="*/ 0 h 1"/>
                <a:gd name="T22" fmla="*/ 4 w 13"/>
                <a:gd name="T23" fmla="*/ 1 h 1"/>
                <a:gd name="T24" fmla="*/ 5 w 13"/>
                <a:gd name="T25" fmla="*/ 1 h 1"/>
                <a:gd name="T26" fmla="*/ 6 w 13"/>
                <a:gd name="T27" fmla="*/ 0 h 1"/>
                <a:gd name="T28" fmla="*/ 5 w 13"/>
                <a:gd name="T29" fmla="*/ 1 h 1"/>
                <a:gd name="T30" fmla="*/ 6 w 13"/>
                <a:gd name="T31" fmla="*/ 1 h 1"/>
                <a:gd name="T32" fmla="*/ 6 w 13"/>
                <a:gd name="T33" fmla="*/ 0 h 1"/>
                <a:gd name="T34" fmla="*/ 8 w 13"/>
                <a:gd name="T35" fmla="*/ 1 h 1"/>
                <a:gd name="T36" fmla="*/ 9 w 13"/>
                <a:gd name="T37" fmla="*/ 0 h 1"/>
                <a:gd name="T38" fmla="*/ 10 w 13"/>
                <a:gd name="T39" fmla="*/ 0 h 1"/>
                <a:gd name="T40" fmla="*/ 10 w 13"/>
                <a:gd name="T41" fmla="*/ 0 h 1"/>
                <a:gd name="T42" fmla="*/ 11 w 13"/>
                <a:gd name="T43" fmla="*/ 0 h 1"/>
                <a:gd name="T44" fmla="*/ 11 w 13"/>
                <a:gd name="T45" fmla="*/ 1 h 1"/>
                <a:gd name="T46" fmla="*/ 12 w 13"/>
                <a:gd name="T47" fmla="*/ 0 h 1"/>
                <a:gd name="T48" fmla="*/ 13 w 13"/>
                <a:gd name="T49" fmla="*/ 0 h 1"/>
                <a:gd name="T50" fmla="*/ 13 w 13"/>
                <a:gd name="T51" fmla="*/ 0 h 1"/>
                <a:gd name="T52" fmla="*/ 12 w 13"/>
                <a:gd name="T53" fmla="*/ 0 h 1"/>
                <a:gd name="T54" fmla="*/ 11 w 13"/>
                <a:gd name="T55" fmla="*/ 1 h 1"/>
                <a:gd name="T56" fmla="*/ 10 w 13"/>
                <a:gd name="T57" fmla="*/ 1 h 1"/>
                <a:gd name="T58" fmla="*/ 10 w 13"/>
                <a:gd name="T59" fmla="*/ 0 h 1"/>
                <a:gd name="T60" fmla="*/ 10 w 13"/>
                <a:gd name="T61" fmla="*/ 1 h 1"/>
                <a:gd name="T62" fmla="*/ 9 w 13"/>
                <a:gd name="T63" fmla="*/ 0 h 1"/>
                <a:gd name="T64" fmla="*/ 8 w 13"/>
                <a:gd name="T65" fmla="*/ 1 h 1"/>
                <a:gd name="T66" fmla="*/ 6 w 13"/>
                <a:gd name="T67" fmla="*/ 1 h 1"/>
                <a:gd name="T68" fmla="*/ 5 w 13"/>
                <a:gd name="T69" fmla="*/ 1 h 1"/>
                <a:gd name="T70" fmla="*/ 5 w 13"/>
                <a:gd name="T7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1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lnTo>
                    <a:pt x="4" y="1"/>
                  </a:ln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6" name="Freeform 694">
              <a:extLst>
                <a:ext uri="{FF2B5EF4-FFF2-40B4-BE49-F238E27FC236}">
                  <a16:creationId xmlns:a16="http://schemas.microsoft.com/office/drawing/2014/main" id="{85E2AE8B-1B74-4C7D-B4D1-0463AFB92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140"/>
              <a:ext cx="17" cy="2"/>
            </a:xfrm>
            <a:custGeom>
              <a:avLst/>
              <a:gdLst>
                <a:gd name="T0" fmla="*/ 1 w 10"/>
                <a:gd name="T1" fmla="*/ 1 h 1"/>
                <a:gd name="T2" fmla="*/ 0 w 10"/>
                <a:gd name="T3" fmla="*/ 0 h 1"/>
                <a:gd name="T4" fmla="*/ 0 w 10"/>
                <a:gd name="T5" fmla="*/ 1 h 1"/>
                <a:gd name="T6" fmla="*/ 0 w 10"/>
                <a:gd name="T7" fmla="*/ 1 h 1"/>
                <a:gd name="T8" fmla="*/ 0 w 10"/>
                <a:gd name="T9" fmla="*/ 1 h 1"/>
                <a:gd name="T10" fmla="*/ 0 w 10"/>
                <a:gd name="T11" fmla="*/ 0 h 1"/>
                <a:gd name="T12" fmla="*/ 0 w 10"/>
                <a:gd name="T13" fmla="*/ 0 h 1"/>
                <a:gd name="T14" fmla="*/ 0 w 10"/>
                <a:gd name="T15" fmla="*/ 0 h 1"/>
                <a:gd name="T16" fmla="*/ 1 w 10"/>
                <a:gd name="T17" fmla="*/ 1 h 1"/>
                <a:gd name="T18" fmla="*/ 2 w 10"/>
                <a:gd name="T19" fmla="*/ 1 h 1"/>
                <a:gd name="T20" fmla="*/ 2 w 10"/>
                <a:gd name="T21" fmla="*/ 0 h 1"/>
                <a:gd name="T22" fmla="*/ 3 w 10"/>
                <a:gd name="T23" fmla="*/ 0 h 1"/>
                <a:gd name="T24" fmla="*/ 4 w 10"/>
                <a:gd name="T25" fmla="*/ 1 h 1"/>
                <a:gd name="T26" fmla="*/ 5 w 10"/>
                <a:gd name="T27" fmla="*/ 1 h 1"/>
                <a:gd name="T28" fmla="*/ 5 w 10"/>
                <a:gd name="T29" fmla="*/ 1 h 1"/>
                <a:gd name="T30" fmla="*/ 6 w 10"/>
                <a:gd name="T31" fmla="*/ 1 h 1"/>
                <a:gd name="T32" fmla="*/ 6 w 10"/>
                <a:gd name="T33" fmla="*/ 1 h 1"/>
                <a:gd name="T34" fmla="*/ 7 w 10"/>
                <a:gd name="T35" fmla="*/ 1 h 1"/>
                <a:gd name="T36" fmla="*/ 7 w 10"/>
                <a:gd name="T37" fmla="*/ 1 h 1"/>
                <a:gd name="T38" fmla="*/ 10 w 10"/>
                <a:gd name="T39" fmla="*/ 0 h 1"/>
                <a:gd name="T40" fmla="*/ 10 w 10"/>
                <a:gd name="T41" fmla="*/ 0 h 1"/>
                <a:gd name="T42" fmla="*/ 10 w 10"/>
                <a:gd name="T43" fmla="*/ 0 h 1"/>
                <a:gd name="T44" fmla="*/ 7 w 10"/>
                <a:gd name="T45" fmla="*/ 1 h 1"/>
                <a:gd name="T46" fmla="*/ 7 w 10"/>
                <a:gd name="T47" fmla="*/ 1 h 1"/>
                <a:gd name="T48" fmla="*/ 6 w 10"/>
                <a:gd name="T49" fmla="*/ 1 h 1"/>
                <a:gd name="T50" fmla="*/ 6 w 10"/>
                <a:gd name="T51" fmla="*/ 1 h 1"/>
                <a:gd name="T52" fmla="*/ 5 w 10"/>
                <a:gd name="T53" fmla="*/ 1 h 1"/>
                <a:gd name="T54" fmla="*/ 5 w 10"/>
                <a:gd name="T55" fmla="*/ 1 h 1"/>
                <a:gd name="T56" fmla="*/ 4 w 10"/>
                <a:gd name="T57" fmla="*/ 1 h 1"/>
                <a:gd name="T58" fmla="*/ 4 w 10"/>
                <a:gd name="T59" fmla="*/ 1 h 1"/>
                <a:gd name="T60" fmla="*/ 3 w 10"/>
                <a:gd name="T61" fmla="*/ 1 h 1"/>
                <a:gd name="T62" fmla="*/ 2 w 10"/>
                <a:gd name="T63" fmla="*/ 0 h 1"/>
                <a:gd name="T64" fmla="*/ 2 w 10"/>
                <a:gd name="T65" fmla="*/ 1 h 1"/>
                <a:gd name="T66" fmla="*/ 1 w 10"/>
                <a:gd name="T6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7" name="Freeform 695">
              <a:extLst>
                <a:ext uri="{FF2B5EF4-FFF2-40B4-BE49-F238E27FC236}">
                  <a16:creationId xmlns:a16="http://schemas.microsoft.com/office/drawing/2014/main" id="{337303BD-8157-42DF-B57D-7E5C1EC7B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138"/>
              <a:ext cx="20" cy="4"/>
            </a:xfrm>
            <a:custGeom>
              <a:avLst/>
              <a:gdLst>
                <a:gd name="T0" fmla="*/ 1 w 12"/>
                <a:gd name="T1" fmla="*/ 2 h 2"/>
                <a:gd name="T2" fmla="*/ 1 w 12"/>
                <a:gd name="T3" fmla="*/ 2 h 2"/>
                <a:gd name="T4" fmla="*/ 0 w 12"/>
                <a:gd name="T5" fmla="*/ 1 h 2"/>
                <a:gd name="T6" fmla="*/ 0 w 12"/>
                <a:gd name="T7" fmla="*/ 1 h 2"/>
                <a:gd name="T8" fmla="*/ 0 w 12"/>
                <a:gd name="T9" fmla="*/ 1 h 2"/>
                <a:gd name="T10" fmla="*/ 1 w 12"/>
                <a:gd name="T11" fmla="*/ 1 h 2"/>
                <a:gd name="T12" fmla="*/ 1 w 12"/>
                <a:gd name="T13" fmla="*/ 1 h 2"/>
                <a:gd name="T14" fmla="*/ 1 w 12"/>
                <a:gd name="T15" fmla="*/ 2 h 2"/>
                <a:gd name="T16" fmla="*/ 1 w 12"/>
                <a:gd name="T17" fmla="*/ 1 h 2"/>
                <a:gd name="T18" fmla="*/ 1 w 12"/>
                <a:gd name="T19" fmla="*/ 1 h 2"/>
                <a:gd name="T20" fmla="*/ 1 w 12"/>
                <a:gd name="T21" fmla="*/ 1 h 2"/>
                <a:gd name="T22" fmla="*/ 2 w 12"/>
                <a:gd name="T23" fmla="*/ 1 h 2"/>
                <a:gd name="T24" fmla="*/ 2 w 12"/>
                <a:gd name="T25" fmla="*/ 1 h 2"/>
                <a:gd name="T26" fmla="*/ 2 w 12"/>
                <a:gd name="T27" fmla="*/ 1 h 2"/>
                <a:gd name="T28" fmla="*/ 2 w 12"/>
                <a:gd name="T29" fmla="*/ 1 h 2"/>
                <a:gd name="T30" fmla="*/ 2 w 12"/>
                <a:gd name="T31" fmla="*/ 1 h 2"/>
                <a:gd name="T32" fmla="*/ 2 w 12"/>
                <a:gd name="T33" fmla="*/ 1 h 2"/>
                <a:gd name="T34" fmla="*/ 3 w 12"/>
                <a:gd name="T35" fmla="*/ 1 h 2"/>
                <a:gd name="T36" fmla="*/ 4 w 12"/>
                <a:gd name="T37" fmla="*/ 1 h 2"/>
                <a:gd name="T38" fmla="*/ 4 w 12"/>
                <a:gd name="T39" fmla="*/ 1 h 2"/>
                <a:gd name="T40" fmla="*/ 5 w 12"/>
                <a:gd name="T41" fmla="*/ 1 h 2"/>
                <a:gd name="T42" fmla="*/ 5 w 12"/>
                <a:gd name="T43" fmla="*/ 1 h 2"/>
                <a:gd name="T44" fmla="*/ 6 w 12"/>
                <a:gd name="T45" fmla="*/ 1 h 2"/>
                <a:gd name="T46" fmla="*/ 6 w 12"/>
                <a:gd name="T47" fmla="*/ 1 h 2"/>
                <a:gd name="T48" fmla="*/ 6 w 12"/>
                <a:gd name="T49" fmla="*/ 1 h 2"/>
                <a:gd name="T50" fmla="*/ 6 w 12"/>
                <a:gd name="T51" fmla="*/ 1 h 2"/>
                <a:gd name="T52" fmla="*/ 8 w 12"/>
                <a:gd name="T53" fmla="*/ 1 h 2"/>
                <a:gd name="T54" fmla="*/ 10 w 12"/>
                <a:gd name="T55" fmla="*/ 1 h 2"/>
                <a:gd name="T56" fmla="*/ 10 w 12"/>
                <a:gd name="T57" fmla="*/ 1 h 2"/>
                <a:gd name="T58" fmla="*/ 10 w 12"/>
                <a:gd name="T59" fmla="*/ 1 h 2"/>
                <a:gd name="T60" fmla="*/ 11 w 12"/>
                <a:gd name="T61" fmla="*/ 0 h 2"/>
                <a:gd name="T62" fmla="*/ 12 w 12"/>
                <a:gd name="T63" fmla="*/ 0 h 2"/>
                <a:gd name="T64" fmla="*/ 12 w 12"/>
                <a:gd name="T65" fmla="*/ 0 h 2"/>
                <a:gd name="T66" fmla="*/ 12 w 12"/>
                <a:gd name="T67" fmla="*/ 0 h 2"/>
                <a:gd name="T68" fmla="*/ 11 w 12"/>
                <a:gd name="T69" fmla="*/ 0 h 2"/>
                <a:gd name="T70" fmla="*/ 10 w 12"/>
                <a:gd name="T71" fmla="*/ 1 h 2"/>
                <a:gd name="T72" fmla="*/ 10 w 12"/>
                <a:gd name="T73" fmla="*/ 1 h 2"/>
                <a:gd name="T74" fmla="*/ 10 w 12"/>
                <a:gd name="T75" fmla="*/ 1 h 2"/>
                <a:gd name="T76" fmla="*/ 8 w 12"/>
                <a:gd name="T77" fmla="*/ 1 h 2"/>
                <a:gd name="T78" fmla="*/ 6 w 12"/>
                <a:gd name="T79" fmla="*/ 1 h 2"/>
                <a:gd name="T80" fmla="*/ 6 w 12"/>
                <a:gd name="T81" fmla="*/ 1 h 2"/>
                <a:gd name="T82" fmla="*/ 6 w 12"/>
                <a:gd name="T83" fmla="*/ 1 h 2"/>
                <a:gd name="T84" fmla="*/ 6 w 12"/>
                <a:gd name="T85" fmla="*/ 1 h 2"/>
                <a:gd name="T86" fmla="*/ 5 w 12"/>
                <a:gd name="T87" fmla="*/ 1 h 2"/>
                <a:gd name="T88" fmla="*/ 5 w 12"/>
                <a:gd name="T89" fmla="*/ 1 h 2"/>
                <a:gd name="T90" fmla="*/ 4 w 12"/>
                <a:gd name="T91" fmla="*/ 1 h 2"/>
                <a:gd name="T92" fmla="*/ 3 w 12"/>
                <a:gd name="T93" fmla="*/ 1 h 2"/>
                <a:gd name="T94" fmla="*/ 3 w 12"/>
                <a:gd name="T95" fmla="*/ 1 h 2"/>
                <a:gd name="T96" fmla="*/ 2 w 12"/>
                <a:gd name="T97" fmla="*/ 1 h 2"/>
                <a:gd name="T98" fmla="*/ 2 w 12"/>
                <a:gd name="T99" fmla="*/ 2 h 2"/>
                <a:gd name="T100" fmla="*/ 2 w 12"/>
                <a:gd name="T101" fmla="*/ 1 h 2"/>
                <a:gd name="T102" fmla="*/ 1 w 12"/>
                <a:gd name="T10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8" name="Freeform 696">
              <a:extLst>
                <a:ext uri="{FF2B5EF4-FFF2-40B4-BE49-F238E27FC236}">
                  <a16:creationId xmlns:a16="http://schemas.microsoft.com/office/drawing/2014/main" id="{E09426DE-BAC7-437A-9E0E-83FC37FE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143"/>
              <a:ext cx="16" cy="0"/>
            </a:xfrm>
            <a:custGeom>
              <a:avLst/>
              <a:gdLst>
                <a:gd name="T0" fmla="*/ 9 w 9"/>
                <a:gd name="T1" fmla="*/ 9 w 9"/>
                <a:gd name="T2" fmla="*/ 8 w 9"/>
                <a:gd name="T3" fmla="*/ 7 w 9"/>
                <a:gd name="T4" fmla="*/ 7 w 9"/>
                <a:gd name="T5" fmla="*/ 7 w 9"/>
                <a:gd name="T6" fmla="*/ 6 w 9"/>
                <a:gd name="T7" fmla="*/ 5 w 9"/>
                <a:gd name="T8" fmla="*/ 5 w 9"/>
                <a:gd name="T9" fmla="*/ 4 w 9"/>
                <a:gd name="T10" fmla="*/ 4 w 9"/>
                <a:gd name="T11" fmla="*/ 3 w 9"/>
                <a:gd name="T12" fmla="*/ 3 w 9"/>
                <a:gd name="T13" fmla="*/ 2 w 9"/>
                <a:gd name="T14" fmla="*/ 0 w 9"/>
                <a:gd name="T15" fmla="*/ 0 w 9"/>
                <a:gd name="T16" fmla="*/ 0 w 9"/>
                <a:gd name="T17" fmla="*/ 2 w 9"/>
                <a:gd name="T18" fmla="*/ 2 w 9"/>
                <a:gd name="T19" fmla="*/ 3 w 9"/>
                <a:gd name="T20" fmla="*/ 3 w 9"/>
                <a:gd name="T21" fmla="*/ 3 w 9"/>
                <a:gd name="T22" fmla="*/ 3 w 9"/>
                <a:gd name="T23" fmla="*/ 5 w 9"/>
                <a:gd name="T24" fmla="*/ 5 w 9"/>
                <a:gd name="T25" fmla="*/ 5 w 9"/>
                <a:gd name="T26" fmla="*/ 6 w 9"/>
                <a:gd name="T27" fmla="*/ 7 w 9"/>
                <a:gd name="T28" fmla="*/ 7 w 9"/>
                <a:gd name="T29" fmla="*/ 7 w 9"/>
                <a:gd name="T30" fmla="*/ 8 w 9"/>
                <a:gd name="T31" fmla="*/ 8 w 9"/>
                <a:gd name="T32" fmla="*/ 8 w 9"/>
                <a:gd name="T33" fmla="*/ 9 w 9"/>
                <a:gd name="T34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29" name="Freeform 697">
              <a:extLst>
                <a:ext uri="{FF2B5EF4-FFF2-40B4-BE49-F238E27FC236}">
                  <a16:creationId xmlns:a16="http://schemas.microsoft.com/office/drawing/2014/main" id="{8AE8A1D4-7C9D-46A1-8466-974F22000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143"/>
              <a:ext cx="16" cy="2"/>
            </a:xfrm>
            <a:custGeom>
              <a:avLst/>
              <a:gdLst>
                <a:gd name="T0" fmla="*/ 9 w 9"/>
                <a:gd name="T1" fmla="*/ 1 h 1"/>
                <a:gd name="T2" fmla="*/ 9 w 9"/>
                <a:gd name="T3" fmla="*/ 1 h 1"/>
                <a:gd name="T4" fmla="*/ 9 w 9"/>
                <a:gd name="T5" fmla="*/ 1 h 1"/>
                <a:gd name="T6" fmla="*/ 9 w 9"/>
                <a:gd name="T7" fmla="*/ 1 h 1"/>
                <a:gd name="T8" fmla="*/ 9 w 9"/>
                <a:gd name="T9" fmla="*/ 1 h 1"/>
                <a:gd name="T10" fmla="*/ 8 w 9"/>
                <a:gd name="T11" fmla="*/ 1 h 1"/>
                <a:gd name="T12" fmla="*/ 8 w 9"/>
                <a:gd name="T13" fmla="*/ 1 h 1"/>
                <a:gd name="T14" fmla="*/ 7 w 9"/>
                <a:gd name="T15" fmla="*/ 1 h 1"/>
                <a:gd name="T16" fmla="*/ 7 w 9"/>
                <a:gd name="T17" fmla="*/ 1 h 1"/>
                <a:gd name="T18" fmla="*/ 7 w 9"/>
                <a:gd name="T19" fmla="*/ 1 h 1"/>
                <a:gd name="T20" fmla="*/ 6 w 9"/>
                <a:gd name="T21" fmla="*/ 1 h 1"/>
                <a:gd name="T22" fmla="*/ 6 w 9"/>
                <a:gd name="T23" fmla="*/ 1 h 1"/>
                <a:gd name="T24" fmla="*/ 6 w 9"/>
                <a:gd name="T25" fmla="*/ 1 h 1"/>
                <a:gd name="T26" fmla="*/ 5 w 9"/>
                <a:gd name="T27" fmla="*/ 1 h 1"/>
                <a:gd name="T28" fmla="*/ 5 w 9"/>
                <a:gd name="T29" fmla="*/ 1 h 1"/>
                <a:gd name="T30" fmla="*/ 3 w 9"/>
                <a:gd name="T31" fmla="*/ 1 h 1"/>
                <a:gd name="T32" fmla="*/ 0 w 9"/>
                <a:gd name="T33" fmla="*/ 1 h 1"/>
                <a:gd name="T34" fmla="*/ 0 w 9"/>
                <a:gd name="T35" fmla="*/ 1 h 1"/>
                <a:gd name="T36" fmla="*/ 0 w 9"/>
                <a:gd name="T37" fmla="*/ 1 h 1"/>
                <a:gd name="T38" fmla="*/ 3 w 9"/>
                <a:gd name="T39" fmla="*/ 1 h 1"/>
                <a:gd name="T40" fmla="*/ 5 w 9"/>
                <a:gd name="T41" fmla="*/ 1 h 1"/>
                <a:gd name="T42" fmla="*/ 5 w 9"/>
                <a:gd name="T43" fmla="*/ 1 h 1"/>
                <a:gd name="T44" fmla="*/ 6 w 9"/>
                <a:gd name="T45" fmla="*/ 1 h 1"/>
                <a:gd name="T46" fmla="*/ 6 w 9"/>
                <a:gd name="T47" fmla="*/ 1 h 1"/>
                <a:gd name="T48" fmla="*/ 6 w 9"/>
                <a:gd name="T49" fmla="*/ 1 h 1"/>
                <a:gd name="T50" fmla="*/ 7 w 9"/>
                <a:gd name="T51" fmla="*/ 1 h 1"/>
                <a:gd name="T52" fmla="*/ 7 w 9"/>
                <a:gd name="T53" fmla="*/ 1 h 1"/>
                <a:gd name="T54" fmla="*/ 7 w 9"/>
                <a:gd name="T55" fmla="*/ 1 h 1"/>
                <a:gd name="T56" fmla="*/ 8 w 9"/>
                <a:gd name="T57" fmla="*/ 1 h 1"/>
                <a:gd name="T58" fmla="*/ 8 w 9"/>
                <a:gd name="T59" fmla="*/ 1 h 1"/>
                <a:gd name="T60" fmla="*/ 9 w 9"/>
                <a:gd name="T61" fmla="*/ 1 h 1"/>
                <a:gd name="T62" fmla="*/ 9 w 9"/>
                <a:gd name="T63" fmla="*/ 1 h 1"/>
                <a:gd name="T64" fmla="*/ 9 w 9"/>
                <a:gd name="T6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0" name="Freeform 698">
              <a:extLst>
                <a:ext uri="{FF2B5EF4-FFF2-40B4-BE49-F238E27FC236}">
                  <a16:creationId xmlns:a16="http://schemas.microsoft.com/office/drawing/2014/main" id="{0F91AE4E-7CB5-4385-9D6D-C7C7E9B67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152"/>
              <a:ext cx="36" cy="15"/>
            </a:xfrm>
            <a:custGeom>
              <a:avLst/>
              <a:gdLst>
                <a:gd name="T0" fmla="*/ 10 w 21"/>
                <a:gd name="T1" fmla="*/ 4 h 9"/>
                <a:gd name="T2" fmla="*/ 11 w 21"/>
                <a:gd name="T3" fmla="*/ 6 h 9"/>
                <a:gd name="T4" fmla="*/ 18 w 21"/>
                <a:gd name="T5" fmla="*/ 2 h 9"/>
                <a:gd name="T6" fmla="*/ 17 w 21"/>
                <a:gd name="T7" fmla="*/ 0 h 9"/>
                <a:gd name="T8" fmla="*/ 21 w 21"/>
                <a:gd name="T9" fmla="*/ 0 h 9"/>
                <a:gd name="T10" fmla="*/ 19 w 21"/>
                <a:gd name="T11" fmla="*/ 3 h 9"/>
                <a:gd name="T12" fmla="*/ 18 w 21"/>
                <a:gd name="T13" fmla="*/ 2 h 9"/>
                <a:gd name="T14" fmla="*/ 11 w 21"/>
                <a:gd name="T15" fmla="*/ 7 h 9"/>
                <a:gd name="T16" fmla="*/ 9 w 21"/>
                <a:gd name="T17" fmla="*/ 5 h 9"/>
                <a:gd name="T18" fmla="*/ 0 w 21"/>
                <a:gd name="T19" fmla="*/ 9 h 9"/>
                <a:gd name="T20" fmla="*/ 0 w 21"/>
                <a:gd name="T21" fmla="*/ 8 h 9"/>
                <a:gd name="T22" fmla="*/ 1 w 21"/>
                <a:gd name="T23" fmla="*/ 8 h 9"/>
                <a:gd name="T24" fmla="*/ 3 w 21"/>
                <a:gd name="T25" fmla="*/ 7 h 9"/>
                <a:gd name="T26" fmla="*/ 7 w 21"/>
                <a:gd name="T27" fmla="*/ 5 h 9"/>
                <a:gd name="T28" fmla="*/ 10 w 21"/>
                <a:gd name="T2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">
                  <a:moveTo>
                    <a:pt x="10" y="4"/>
                  </a:moveTo>
                  <a:cubicBezTo>
                    <a:pt x="10" y="5"/>
                    <a:pt x="11" y="6"/>
                    <a:pt x="11" y="6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18" y="1"/>
                    <a:pt x="17" y="1"/>
                    <a:pt x="17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0" y="1"/>
                    <a:pt x="20" y="2"/>
                    <a:pt x="19" y="3"/>
                  </a:cubicBezTo>
                  <a:cubicBezTo>
                    <a:pt x="19" y="3"/>
                    <a:pt x="19" y="2"/>
                    <a:pt x="18" y="2"/>
                  </a:cubicBezTo>
                  <a:cubicBezTo>
                    <a:pt x="16" y="4"/>
                    <a:pt x="13" y="6"/>
                    <a:pt x="11" y="7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6" y="7"/>
                    <a:pt x="3" y="7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6" y="6"/>
                    <a:pt x="7" y="5"/>
                  </a:cubicBezTo>
                  <a:cubicBezTo>
                    <a:pt x="8" y="5"/>
                    <a:pt x="9" y="5"/>
                    <a:pt x="10" y="4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1" name="Freeform 699">
              <a:extLst>
                <a:ext uri="{FF2B5EF4-FFF2-40B4-BE49-F238E27FC236}">
                  <a16:creationId xmlns:a16="http://schemas.microsoft.com/office/drawing/2014/main" id="{8D651AE5-F22B-4A69-948B-DD37ACB2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166"/>
              <a:ext cx="5" cy="10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2 h 6"/>
                <a:gd name="T4" fmla="*/ 3 w 3"/>
                <a:gd name="T5" fmla="*/ 6 h 6"/>
                <a:gd name="T6" fmla="*/ 1 w 3"/>
                <a:gd name="T7" fmla="*/ 6 h 6"/>
                <a:gd name="T8" fmla="*/ 1 w 3"/>
                <a:gd name="T9" fmla="*/ 6 h 6"/>
                <a:gd name="T10" fmla="*/ 0 w 3"/>
                <a:gd name="T11" fmla="*/ 6 h 6"/>
                <a:gd name="T12" fmla="*/ 0 w 3"/>
                <a:gd name="T13" fmla="*/ 3 h 6"/>
                <a:gd name="T14" fmla="*/ 0 w 3"/>
                <a:gd name="T15" fmla="*/ 2 h 6"/>
                <a:gd name="T16" fmla="*/ 1 w 3"/>
                <a:gd name="T17" fmla="*/ 1 h 6"/>
                <a:gd name="T18" fmla="*/ 3 w 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3" y="5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2" name="Freeform 700">
              <a:extLst>
                <a:ext uri="{FF2B5EF4-FFF2-40B4-BE49-F238E27FC236}">
                  <a16:creationId xmlns:a16="http://schemas.microsoft.com/office/drawing/2014/main" id="{36746124-B1A1-4350-A75D-3FDDFCEF6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64"/>
              <a:ext cx="5" cy="12"/>
            </a:xfrm>
            <a:custGeom>
              <a:avLst/>
              <a:gdLst>
                <a:gd name="T0" fmla="*/ 0 w 3"/>
                <a:gd name="T1" fmla="*/ 2 h 7"/>
                <a:gd name="T2" fmla="*/ 0 w 3"/>
                <a:gd name="T3" fmla="*/ 1 h 7"/>
                <a:gd name="T4" fmla="*/ 0 w 3"/>
                <a:gd name="T5" fmla="*/ 1 h 7"/>
                <a:gd name="T6" fmla="*/ 3 w 3"/>
                <a:gd name="T7" fmla="*/ 0 h 7"/>
                <a:gd name="T8" fmla="*/ 3 w 3"/>
                <a:gd name="T9" fmla="*/ 5 h 7"/>
                <a:gd name="T10" fmla="*/ 3 w 3"/>
                <a:gd name="T11" fmla="*/ 6 h 7"/>
                <a:gd name="T12" fmla="*/ 3 w 3"/>
                <a:gd name="T13" fmla="*/ 7 h 7"/>
                <a:gd name="T14" fmla="*/ 2 w 3"/>
                <a:gd name="T15" fmla="*/ 7 h 7"/>
                <a:gd name="T16" fmla="*/ 1 w 3"/>
                <a:gd name="T17" fmla="*/ 7 h 7"/>
                <a:gd name="T18" fmla="*/ 1 w 3"/>
                <a:gd name="T19" fmla="*/ 6 h 7"/>
                <a:gd name="T20" fmla="*/ 0 w 3"/>
                <a:gd name="T21" fmla="*/ 3 h 7"/>
                <a:gd name="T22" fmla="*/ 0 w 3"/>
                <a:gd name="T2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7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3" y="3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3" name="Freeform 701">
              <a:extLst>
                <a:ext uri="{FF2B5EF4-FFF2-40B4-BE49-F238E27FC236}">
                  <a16:creationId xmlns:a16="http://schemas.microsoft.com/office/drawing/2014/main" id="{9EA21591-66DB-4F69-913F-845E749CF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62"/>
              <a:ext cx="5" cy="14"/>
            </a:xfrm>
            <a:custGeom>
              <a:avLst/>
              <a:gdLst>
                <a:gd name="T0" fmla="*/ 0 w 3"/>
                <a:gd name="T1" fmla="*/ 5 h 8"/>
                <a:gd name="T2" fmla="*/ 0 w 3"/>
                <a:gd name="T3" fmla="*/ 1 h 8"/>
                <a:gd name="T4" fmla="*/ 2 w 3"/>
                <a:gd name="T5" fmla="*/ 0 h 8"/>
                <a:gd name="T6" fmla="*/ 3 w 3"/>
                <a:gd name="T7" fmla="*/ 0 h 8"/>
                <a:gd name="T8" fmla="*/ 3 w 3"/>
                <a:gd name="T9" fmla="*/ 1 h 8"/>
                <a:gd name="T10" fmla="*/ 3 w 3"/>
                <a:gd name="T11" fmla="*/ 7 h 8"/>
                <a:gd name="T12" fmla="*/ 2 w 3"/>
                <a:gd name="T13" fmla="*/ 7 h 8"/>
                <a:gd name="T14" fmla="*/ 2 w 3"/>
                <a:gd name="T15" fmla="*/ 8 h 8"/>
                <a:gd name="T16" fmla="*/ 1 w 3"/>
                <a:gd name="T17" fmla="*/ 8 h 8"/>
                <a:gd name="T18" fmla="*/ 0 w 3"/>
                <a:gd name="T19" fmla="*/ 7 h 8"/>
                <a:gd name="T20" fmla="*/ 0 w 3"/>
                <a:gd name="T21" fmla="*/ 6 h 8"/>
                <a:gd name="T22" fmla="*/ 0 w 3"/>
                <a:gd name="T2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8">
                  <a:moveTo>
                    <a:pt x="0" y="5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4" name="Freeform 702">
              <a:extLst>
                <a:ext uri="{FF2B5EF4-FFF2-40B4-BE49-F238E27FC236}">
                  <a16:creationId xmlns:a16="http://schemas.microsoft.com/office/drawing/2014/main" id="{A28AB391-BCB3-46C4-8321-27A5B5D5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2164"/>
              <a:ext cx="5" cy="10"/>
            </a:xfrm>
            <a:custGeom>
              <a:avLst/>
              <a:gdLst>
                <a:gd name="T0" fmla="*/ 0 w 3"/>
                <a:gd name="T1" fmla="*/ 4 h 6"/>
                <a:gd name="T2" fmla="*/ 0 w 3"/>
                <a:gd name="T3" fmla="*/ 1 h 6"/>
                <a:gd name="T4" fmla="*/ 1 w 3"/>
                <a:gd name="T5" fmla="*/ 1 h 6"/>
                <a:gd name="T6" fmla="*/ 1 w 3"/>
                <a:gd name="T7" fmla="*/ 1 h 6"/>
                <a:gd name="T8" fmla="*/ 1 w 3"/>
                <a:gd name="T9" fmla="*/ 1 h 6"/>
                <a:gd name="T10" fmla="*/ 2 w 3"/>
                <a:gd name="T11" fmla="*/ 0 h 6"/>
                <a:gd name="T12" fmla="*/ 3 w 3"/>
                <a:gd name="T13" fmla="*/ 0 h 6"/>
                <a:gd name="T14" fmla="*/ 3 w 3"/>
                <a:gd name="T15" fmla="*/ 6 h 6"/>
                <a:gd name="T16" fmla="*/ 1 w 3"/>
                <a:gd name="T17" fmla="*/ 6 h 6"/>
                <a:gd name="T18" fmla="*/ 1 w 3"/>
                <a:gd name="T19" fmla="*/ 6 h 6"/>
                <a:gd name="T20" fmla="*/ 0 w 3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5" name="Freeform 703">
              <a:extLst>
                <a:ext uri="{FF2B5EF4-FFF2-40B4-BE49-F238E27FC236}">
                  <a16:creationId xmlns:a16="http://schemas.microsoft.com/office/drawing/2014/main" id="{1A8E46F7-F8ED-4E74-8E97-194369BB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159"/>
              <a:ext cx="5" cy="15"/>
            </a:xfrm>
            <a:custGeom>
              <a:avLst/>
              <a:gdLst>
                <a:gd name="T0" fmla="*/ 0 w 3"/>
                <a:gd name="T1" fmla="*/ 7 h 9"/>
                <a:gd name="T2" fmla="*/ 0 w 3"/>
                <a:gd name="T3" fmla="*/ 2 h 9"/>
                <a:gd name="T4" fmla="*/ 0 w 3"/>
                <a:gd name="T5" fmla="*/ 2 h 9"/>
                <a:gd name="T6" fmla="*/ 0 w 3"/>
                <a:gd name="T7" fmla="*/ 2 h 9"/>
                <a:gd name="T8" fmla="*/ 3 w 3"/>
                <a:gd name="T9" fmla="*/ 0 h 9"/>
                <a:gd name="T10" fmla="*/ 3 w 3"/>
                <a:gd name="T11" fmla="*/ 7 h 9"/>
                <a:gd name="T12" fmla="*/ 3 w 3"/>
                <a:gd name="T13" fmla="*/ 9 h 9"/>
                <a:gd name="T14" fmla="*/ 2 w 3"/>
                <a:gd name="T15" fmla="*/ 9 h 9"/>
                <a:gd name="T16" fmla="*/ 1 w 3"/>
                <a:gd name="T17" fmla="*/ 9 h 9"/>
                <a:gd name="T18" fmla="*/ 0 w 3"/>
                <a:gd name="T19" fmla="*/ 8 h 9"/>
                <a:gd name="T20" fmla="*/ 0 w 3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9">
                  <a:moveTo>
                    <a:pt x="0" y="7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2"/>
                    <a:pt x="3" y="5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6" name="Freeform 704">
              <a:extLst>
                <a:ext uri="{FF2B5EF4-FFF2-40B4-BE49-F238E27FC236}">
                  <a16:creationId xmlns:a16="http://schemas.microsoft.com/office/drawing/2014/main" id="{6524C4EA-9884-453E-B0F8-FF6F65E1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032"/>
              <a:ext cx="46" cy="36"/>
            </a:xfrm>
            <a:custGeom>
              <a:avLst/>
              <a:gdLst>
                <a:gd name="T0" fmla="*/ 2 w 27"/>
                <a:gd name="T1" fmla="*/ 21 h 21"/>
                <a:gd name="T2" fmla="*/ 23 w 27"/>
                <a:gd name="T3" fmla="*/ 19 h 21"/>
                <a:gd name="T4" fmla="*/ 25 w 27"/>
                <a:gd name="T5" fmla="*/ 18 h 21"/>
                <a:gd name="T6" fmla="*/ 25 w 27"/>
                <a:gd name="T7" fmla="*/ 17 h 21"/>
                <a:gd name="T8" fmla="*/ 25 w 27"/>
                <a:gd name="T9" fmla="*/ 1 h 21"/>
                <a:gd name="T10" fmla="*/ 24 w 27"/>
                <a:gd name="T11" fmla="*/ 0 h 21"/>
                <a:gd name="T12" fmla="*/ 23 w 27"/>
                <a:gd name="T13" fmla="*/ 0 h 21"/>
                <a:gd name="T14" fmla="*/ 13 w 27"/>
                <a:gd name="T15" fmla="*/ 0 h 21"/>
                <a:gd name="T16" fmla="*/ 2 w 27"/>
                <a:gd name="T17" fmla="*/ 1 h 21"/>
                <a:gd name="T18" fmla="*/ 2 w 27"/>
                <a:gd name="T19" fmla="*/ 10 h 21"/>
                <a:gd name="T20" fmla="*/ 2 w 27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1">
                  <a:moveTo>
                    <a:pt x="2" y="21"/>
                  </a:moveTo>
                  <a:cubicBezTo>
                    <a:pt x="9" y="21"/>
                    <a:pt x="17" y="21"/>
                    <a:pt x="23" y="19"/>
                  </a:cubicBezTo>
                  <a:cubicBezTo>
                    <a:pt x="24" y="19"/>
                    <a:pt x="24" y="19"/>
                    <a:pt x="25" y="18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7" y="12"/>
                    <a:pt x="26" y="6"/>
                    <a:pt x="25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0"/>
                    <a:pt x="13" y="0"/>
                  </a:cubicBezTo>
                  <a:cubicBezTo>
                    <a:pt x="10" y="0"/>
                    <a:pt x="5" y="0"/>
                    <a:pt x="2" y="1"/>
                  </a:cubicBezTo>
                  <a:cubicBezTo>
                    <a:pt x="0" y="2"/>
                    <a:pt x="1" y="7"/>
                    <a:pt x="2" y="10"/>
                  </a:cubicBezTo>
                  <a:cubicBezTo>
                    <a:pt x="2" y="13"/>
                    <a:pt x="2" y="17"/>
                    <a:pt x="2" y="21"/>
                  </a:cubicBezTo>
                  <a:close/>
                </a:path>
              </a:pathLst>
            </a:custGeom>
            <a:solidFill>
              <a:srgbClr val="B3B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7" name="Freeform 705">
              <a:extLst>
                <a:ext uri="{FF2B5EF4-FFF2-40B4-BE49-F238E27FC236}">
                  <a16:creationId xmlns:a16="http://schemas.microsoft.com/office/drawing/2014/main" id="{C5844D45-3DDF-4AD0-905D-DAB15D9F2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6" y="2041"/>
              <a:ext cx="10" cy="3"/>
            </a:xfrm>
            <a:custGeom>
              <a:avLst/>
              <a:gdLst>
                <a:gd name="T0" fmla="*/ 6 w 6"/>
                <a:gd name="T1" fmla="*/ 1 h 2"/>
                <a:gd name="T2" fmla="*/ 6 w 6"/>
                <a:gd name="T3" fmla="*/ 1 h 2"/>
                <a:gd name="T4" fmla="*/ 6 w 6"/>
                <a:gd name="T5" fmla="*/ 1 h 2"/>
                <a:gd name="T6" fmla="*/ 5 w 6"/>
                <a:gd name="T7" fmla="*/ 2 h 2"/>
                <a:gd name="T8" fmla="*/ 4 w 6"/>
                <a:gd name="T9" fmla="*/ 1 h 2"/>
                <a:gd name="T10" fmla="*/ 4 w 6"/>
                <a:gd name="T11" fmla="*/ 1 h 2"/>
                <a:gd name="T12" fmla="*/ 4 w 6"/>
                <a:gd name="T13" fmla="*/ 1 h 2"/>
                <a:gd name="T14" fmla="*/ 3 w 6"/>
                <a:gd name="T15" fmla="*/ 1 h 2"/>
                <a:gd name="T16" fmla="*/ 3 w 6"/>
                <a:gd name="T17" fmla="*/ 1 h 2"/>
                <a:gd name="T18" fmla="*/ 3 w 6"/>
                <a:gd name="T19" fmla="*/ 1 h 2"/>
                <a:gd name="T20" fmla="*/ 3 w 6"/>
                <a:gd name="T21" fmla="*/ 1 h 2"/>
                <a:gd name="T22" fmla="*/ 3 w 6"/>
                <a:gd name="T23" fmla="*/ 1 h 2"/>
                <a:gd name="T24" fmla="*/ 3 w 6"/>
                <a:gd name="T25" fmla="*/ 1 h 2"/>
                <a:gd name="T26" fmla="*/ 3 w 6"/>
                <a:gd name="T27" fmla="*/ 1 h 2"/>
                <a:gd name="T28" fmla="*/ 2 w 6"/>
                <a:gd name="T29" fmla="*/ 1 h 2"/>
                <a:gd name="T30" fmla="*/ 2 w 6"/>
                <a:gd name="T31" fmla="*/ 0 h 2"/>
                <a:gd name="T32" fmla="*/ 2 w 6"/>
                <a:gd name="T33" fmla="*/ 0 h 2"/>
                <a:gd name="T34" fmla="*/ 2 w 6"/>
                <a:gd name="T35" fmla="*/ 1 h 2"/>
                <a:gd name="T36" fmla="*/ 1 w 6"/>
                <a:gd name="T37" fmla="*/ 2 h 2"/>
                <a:gd name="T38" fmla="*/ 1 w 6"/>
                <a:gd name="T39" fmla="*/ 2 h 2"/>
                <a:gd name="T40" fmla="*/ 1 w 6"/>
                <a:gd name="T41" fmla="*/ 1 h 2"/>
                <a:gd name="T42" fmla="*/ 1 w 6"/>
                <a:gd name="T43" fmla="*/ 0 h 2"/>
                <a:gd name="T44" fmla="*/ 1 w 6"/>
                <a:gd name="T45" fmla="*/ 0 h 2"/>
                <a:gd name="T46" fmla="*/ 1 w 6"/>
                <a:gd name="T47" fmla="*/ 1 h 2"/>
                <a:gd name="T48" fmla="*/ 1 w 6"/>
                <a:gd name="T49" fmla="*/ 2 h 2"/>
                <a:gd name="T50" fmla="*/ 0 w 6"/>
                <a:gd name="T51" fmla="*/ 2 h 2"/>
                <a:gd name="T52" fmla="*/ 0 w 6"/>
                <a:gd name="T53" fmla="*/ 2 h 2"/>
                <a:gd name="T54" fmla="*/ 1 w 6"/>
                <a:gd name="T55" fmla="*/ 2 h 2"/>
                <a:gd name="T56" fmla="*/ 1 w 6"/>
                <a:gd name="T57" fmla="*/ 2 h 2"/>
                <a:gd name="T58" fmla="*/ 2 w 6"/>
                <a:gd name="T59" fmla="*/ 2 h 2"/>
                <a:gd name="T60" fmla="*/ 2 w 6"/>
                <a:gd name="T61" fmla="*/ 2 h 2"/>
                <a:gd name="T62" fmla="*/ 3 w 6"/>
                <a:gd name="T63" fmla="*/ 1 h 2"/>
                <a:gd name="T64" fmla="*/ 3 w 6"/>
                <a:gd name="T65" fmla="*/ 1 h 2"/>
                <a:gd name="T66" fmla="*/ 3 w 6"/>
                <a:gd name="T67" fmla="*/ 2 h 2"/>
                <a:gd name="T68" fmla="*/ 3 w 6"/>
                <a:gd name="T69" fmla="*/ 1 h 2"/>
                <a:gd name="T70" fmla="*/ 4 w 6"/>
                <a:gd name="T71" fmla="*/ 1 h 2"/>
                <a:gd name="T72" fmla="*/ 4 w 6"/>
                <a:gd name="T73" fmla="*/ 1 h 2"/>
                <a:gd name="T74" fmla="*/ 4 w 6"/>
                <a:gd name="T75" fmla="*/ 2 h 2"/>
                <a:gd name="T76" fmla="*/ 4 w 6"/>
                <a:gd name="T77" fmla="*/ 2 h 2"/>
                <a:gd name="T78" fmla="*/ 4 w 6"/>
                <a:gd name="T79" fmla="*/ 1 h 2"/>
                <a:gd name="T80" fmla="*/ 4 w 6"/>
                <a:gd name="T81" fmla="*/ 1 h 2"/>
                <a:gd name="T82" fmla="*/ 4 w 6"/>
                <a:gd name="T83" fmla="*/ 2 h 2"/>
                <a:gd name="T84" fmla="*/ 4 w 6"/>
                <a:gd name="T85" fmla="*/ 2 h 2"/>
                <a:gd name="T86" fmla="*/ 5 w 6"/>
                <a:gd name="T87" fmla="*/ 1 h 2"/>
                <a:gd name="T88" fmla="*/ 5 w 6"/>
                <a:gd name="T89" fmla="*/ 2 h 2"/>
                <a:gd name="T90" fmla="*/ 5 w 6"/>
                <a:gd name="T91" fmla="*/ 2 h 2"/>
                <a:gd name="T92" fmla="*/ 6 w 6"/>
                <a:gd name="T93" fmla="*/ 1 h 2"/>
                <a:gd name="T94" fmla="*/ 6 w 6"/>
                <a:gd name="T95" fmla="*/ 1 h 2"/>
                <a:gd name="T96" fmla="*/ 6 w 6"/>
                <a:gd name="T97" fmla="*/ 1 h 2"/>
                <a:gd name="T98" fmla="*/ 6 w 6"/>
                <a:gd name="T99" fmla="*/ 1 h 2"/>
                <a:gd name="T100" fmla="*/ 6 w 6"/>
                <a:gd name="T101" fmla="*/ 1 h 2"/>
                <a:gd name="T102" fmla="*/ 1 w 6"/>
                <a:gd name="T103" fmla="*/ 0 h 2"/>
                <a:gd name="T104" fmla="*/ 1 w 6"/>
                <a:gd name="T105" fmla="*/ 0 h 2"/>
                <a:gd name="T106" fmla="*/ 1 w 6"/>
                <a:gd name="T107" fmla="*/ 0 h 2"/>
                <a:gd name="T108" fmla="*/ 1 w 6"/>
                <a:gd name="T109" fmla="*/ 0 h 2"/>
                <a:gd name="T110" fmla="*/ 1 w 6"/>
                <a:gd name="T111" fmla="*/ 1 h 2"/>
                <a:gd name="T112" fmla="*/ 1 w 6"/>
                <a:gd name="T113" fmla="*/ 1 h 2"/>
                <a:gd name="T114" fmla="*/ 1 w 6"/>
                <a:gd name="T115" fmla="*/ 0 h 2"/>
                <a:gd name="T116" fmla="*/ 2 w 6"/>
                <a:gd name="T117" fmla="*/ 1 h 2"/>
                <a:gd name="T118" fmla="*/ 2 w 6"/>
                <a:gd name="T1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8" name="Freeform 706">
              <a:extLst>
                <a:ext uri="{FF2B5EF4-FFF2-40B4-BE49-F238E27FC236}">
                  <a16:creationId xmlns:a16="http://schemas.microsoft.com/office/drawing/2014/main" id="{03C39321-D2EA-400C-A3EB-C72C6F99B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" y="2041"/>
              <a:ext cx="10" cy="2"/>
            </a:xfrm>
            <a:custGeom>
              <a:avLst/>
              <a:gdLst>
                <a:gd name="T0" fmla="*/ 6 w 6"/>
                <a:gd name="T1" fmla="*/ 1 h 1"/>
                <a:gd name="T2" fmla="*/ 5 w 6"/>
                <a:gd name="T3" fmla="*/ 0 h 1"/>
                <a:gd name="T4" fmla="*/ 5 w 6"/>
                <a:gd name="T5" fmla="*/ 0 h 1"/>
                <a:gd name="T6" fmla="*/ 5 w 6"/>
                <a:gd name="T7" fmla="*/ 1 h 1"/>
                <a:gd name="T8" fmla="*/ 4 w 6"/>
                <a:gd name="T9" fmla="*/ 1 h 1"/>
                <a:gd name="T10" fmla="*/ 4 w 6"/>
                <a:gd name="T11" fmla="*/ 1 h 1"/>
                <a:gd name="T12" fmla="*/ 4 w 6"/>
                <a:gd name="T13" fmla="*/ 0 h 1"/>
                <a:gd name="T14" fmla="*/ 4 w 6"/>
                <a:gd name="T15" fmla="*/ 0 h 1"/>
                <a:gd name="T16" fmla="*/ 3 w 6"/>
                <a:gd name="T17" fmla="*/ 0 h 1"/>
                <a:gd name="T18" fmla="*/ 3 w 6"/>
                <a:gd name="T19" fmla="*/ 0 h 1"/>
                <a:gd name="T20" fmla="*/ 2 w 6"/>
                <a:gd name="T21" fmla="*/ 0 h 1"/>
                <a:gd name="T22" fmla="*/ 2 w 6"/>
                <a:gd name="T23" fmla="*/ 0 h 1"/>
                <a:gd name="T24" fmla="*/ 1 w 6"/>
                <a:gd name="T25" fmla="*/ 1 h 1"/>
                <a:gd name="T26" fmla="*/ 1 w 6"/>
                <a:gd name="T27" fmla="*/ 1 h 1"/>
                <a:gd name="T28" fmla="*/ 1 w 6"/>
                <a:gd name="T29" fmla="*/ 1 h 1"/>
                <a:gd name="T30" fmla="*/ 1 w 6"/>
                <a:gd name="T31" fmla="*/ 0 h 1"/>
                <a:gd name="T32" fmla="*/ 1 w 6"/>
                <a:gd name="T33" fmla="*/ 0 h 1"/>
                <a:gd name="T34" fmla="*/ 1 w 6"/>
                <a:gd name="T35" fmla="*/ 1 h 1"/>
                <a:gd name="T36" fmla="*/ 1 w 6"/>
                <a:gd name="T37" fmla="*/ 1 h 1"/>
                <a:gd name="T38" fmla="*/ 1 w 6"/>
                <a:gd name="T39" fmla="*/ 1 h 1"/>
                <a:gd name="T40" fmla="*/ 0 w 6"/>
                <a:gd name="T41" fmla="*/ 1 h 1"/>
                <a:gd name="T42" fmla="*/ 0 w 6"/>
                <a:gd name="T43" fmla="*/ 1 h 1"/>
                <a:gd name="T44" fmla="*/ 0 w 6"/>
                <a:gd name="T45" fmla="*/ 1 h 1"/>
                <a:gd name="T46" fmla="*/ 1 w 6"/>
                <a:gd name="T47" fmla="*/ 1 h 1"/>
                <a:gd name="T48" fmla="*/ 1 w 6"/>
                <a:gd name="T49" fmla="*/ 1 h 1"/>
                <a:gd name="T50" fmla="*/ 1 w 6"/>
                <a:gd name="T51" fmla="*/ 1 h 1"/>
                <a:gd name="T52" fmla="*/ 2 w 6"/>
                <a:gd name="T53" fmla="*/ 0 h 1"/>
                <a:gd name="T54" fmla="*/ 2 w 6"/>
                <a:gd name="T55" fmla="*/ 1 h 1"/>
                <a:gd name="T56" fmla="*/ 3 w 6"/>
                <a:gd name="T57" fmla="*/ 0 h 1"/>
                <a:gd name="T58" fmla="*/ 3 w 6"/>
                <a:gd name="T59" fmla="*/ 1 h 1"/>
                <a:gd name="T60" fmla="*/ 3 w 6"/>
                <a:gd name="T61" fmla="*/ 1 h 1"/>
                <a:gd name="T62" fmla="*/ 4 w 6"/>
                <a:gd name="T63" fmla="*/ 1 h 1"/>
                <a:gd name="T64" fmla="*/ 4 w 6"/>
                <a:gd name="T65" fmla="*/ 1 h 1"/>
                <a:gd name="T66" fmla="*/ 5 w 6"/>
                <a:gd name="T67" fmla="*/ 1 h 1"/>
                <a:gd name="T68" fmla="*/ 5 w 6"/>
                <a:gd name="T69" fmla="*/ 0 h 1"/>
                <a:gd name="T70" fmla="*/ 5 w 6"/>
                <a:gd name="T71" fmla="*/ 0 h 1"/>
                <a:gd name="T72" fmla="*/ 6 w 6"/>
                <a:gd name="T73" fmla="*/ 1 h 1"/>
                <a:gd name="T74" fmla="*/ 1 w 6"/>
                <a:gd name="T75" fmla="*/ 1 h 1"/>
                <a:gd name="T76" fmla="*/ 1 w 6"/>
                <a:gd name="T77" fmla="*/ 1 h 1"/>
                <a:gd name="T78" fmla="*/ 1 w 6"/>
                <a:gd name="T7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39" name="Freeform 707">
              <a:extLst>
                <a:ext uri="{FF2B5EF4-FFF2-40B4-BE49-F238E27FC236}">
                  <a16:creationId xmlns:a16="http://schemas.microsoft.com/office/drawing/2014/main" id="{2A1AACBE-156C-407E-9C6D-0A0DB913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041"/>
              <a:ext cx="3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1 h 1"/>
                <a:gd name="T12" fmla="*/ 1 w 2"/>
                <a:gd name="T13" fmla="*/ 1 h 1"/>
                <a:gd name="T14" fmla="*/ 2 w 2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0" name="Freeform 708">
              <a:extLst>
                <a:ext uri="{FF2B5EF4-FFF2-40B4-BE49-F238E27FC236}">
                  <a16:creationId xmlns:a16="http://schemas.microsoft.com/office/drawing/2014/main" id="{49A063F2-C101-43CD-A444-53C44C4E2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" y="2046"/>
              <a:ext cx="27" cy="3"/>
            </a:xfrm>
            <a:custGeom>
              <a:avLst/>
              <a:gdLst>
                <a:gd name="T0" fmla="*/ 16 w 16"/>
                <a:gd name="T1" fmla="*/ 0 h 2"/>
                <a:gd name="T2" fmla="*/ 15 w 16"/>
                <a:gd name="T3" fmla="*/ 0 h 2"/>
                <a:gd name="T4" fmla="*/ 15 w 16"/>
                <a:gd name="T5" fmla="*/ 0 h 2"/>
                <a:gd name="T6" fmla="*/ 15 w 16"/>
                <a:gd name="T7" fmla="*/ 0 h 2"/>
                <a:gd name="T8" fmla="*/ 15 w 16"/>
                <a:gd name="T9" fmla="*/ 0 h 2"/>
                <a:gd name="T10" fmla="*/ 15 w 16"/>
                <a:gd name="T11" fmla="*/ 0 h 2"/>
                <a:gd name="T12" fmla="*/ 14 w 16"/>
                <a:gd name="T13" fmla="*/ 0 h 2"/>
                <a:gd name="T14" fmla="*/ 14 w 16"/>
                <a:gd name="T15" fmla="*/ 0 h 2"/>
                <a:gd name="T16" fmla="*/ 13 w 16"/>
                <a:gd name="T17" fmla="*/ 0 h 2"/>
                <a:gd name="T18" fmla="*/ 12 w 16"/>
                <a:gd name="T19" fmla="*/ 1 h 2"/>
                <a:gd name="T20" fmla="*/ 11 w 16"/>
                <a:gd name="T21" fmla="*/ 1 h 2"/>
                <a:gd name="T22" fmla="*/ 10 w 16"/>
                <a:gd name="T23" fmla="*/ 0 h 2"/>
                <a:gd name="T24" fmla="*/ 10 w 16"/>
                <a:gd name="T25" fmla="*/ 0 h 2"/>
                <a:gd name="T26" fmla="*/ 9 w 16"/>
                <a:gd name="T27" fmla="*/ 1 h 2"/>
                <a:gd name="T28" fmla="*/ 9 w 16"/>
                <a:gd name="T29" fmla="*/ 1 h 2"/>
                <a:gd name="T30" fmla="*/ 8 w 16"/>
                <a:gd name="T31" fmla="*/ 0 h 2"/>
                <a:gd name="T32" fmla="*/ 6 w 16"/>
                <a:gd name="T33" fmla="*/ 1 h 2"/>
                <a:gd name="T34" fmla="*/ 6 w 16"/>
                <a:gd name="T35" fmla="*/ 1 h 2"/>
                <a:gd name="T36" fmla="*/ 5 w 16"/>
                <a:gd name="T37" fmla="*/ 1 h 2"/>
                <a:gd name="T38" fmla="*/ 4 w 16"/>
                <a:gd name="T39" fmla="*/ 1 h 2"/>
                <a:gd name="T40" fmla="*/ 4 w 16"/>
                <a:gd name="T41" fmla="*/ 1 h 2"/>
                <a:gd name="T42" fmla="*/ 4 w 16"/>
                <a:gd name="T43" fmla="*/ 1 h 2"/>
                <a:gd name="T44" fmla="*/ 3 w 16"/>
                <a:gd name="T45" fmla="*/ 1 h 2"/>
                <a:gd name="T46" fmla="*/ 2 w 16"/>
                <a:gd name="T47" fmla="*/ 2 h 2"/>
                <a:gd name="T48" fmla="*/ 1 w 16"/>
                <a:gd name="T49" fmla="*/ 1 h 2"/>
                <a:gd name="T50" fmla="*/ 1 w 16"/>
                <a:gd name="T51" fmla="*/ 2 h 2"/>
                <a:gd name="T52" fmla="*/ 0 w 16"/>
                <a:gd name="T53" fmla="*/ 2 h 2"/>
                <a:gd name="T54" fmla="*/ 0 w 16"/>
                <a:gd name="T55" fmla="*/ 1 h 2"/>
                <a:gd name="T56" fmla="*/ 0 w 16"/>
                <a:gd name="T57" fmla="*/ 1 h 2"/>
                <a:gd name="T58" fmla="*/ 0 w 16"/>
                <a:gd name="T59" fmla="*/ 2 h 2"/>
                <a:gd name="T60" fmla="*/ 0 w 16"/>
                <a:gd name="T61" fmla="*/ 1 h 2"/>
                <a:gd name="T62" fmla="*/ 0 w 16"/>
                <a:gd name="T63" fmla="*/ 2 h 2"/>
                <a:gd name="T64" fmla="*/ 1 w 16"/>
                <a:gd name="T65" fmla="*/ 1 h 2"/>
                <a:gd name="T66" fmla="*/ 2 w 16"/>
                <a:gd name="T67" fmla="*/ 2 h 2"/>
                <a:gd name="T68" fmla="*/ 3 w 16"/>
                <a:gd name="T69" fmla="*/ 2 h 2"/>
                <a:gd name="T70" fmla="*/ 4 w 16"/>
                <a:gd name="T71" fmla="*/ 1 h 2"/>
                <a:gd name="T72" fmla="*/ 4 w 16"/>
                <a:gd name="T73" fmla="*/ 1 h 2"/>
                <a:gd name="T74" fmla="*/ 5 w 16"/>
                <a:gd name="T75" fmla="*/ 1 h 2"/>
                <a:gd name="T76" fmla="*/ 5 w 16"/>
                <a:gd name="T77" fmla="*/ 1 h 2"/>
                <a:gd name="T78" fmla="*/ 6 w 16"/>
                <a:gd name="T79" fmla="*/ 2 h 2"/>
                <a:gd name="T80" fmla="*/ 6 w 16"/>
                <a:gd name="T81" fmla="*/ 1 h 2"/>
                <a:gd name="T82" fmla="*/ 7 w 16"/>
                <a:gd name="T83" fmla="*/ 1 h 2"/>
                <a:gd name="T84" fmla="*/ 8 w 16"/>
                <a:gd name="T85" fmla="*/ 1 h 2"/>
                <a:gd name="T86" fmla="*/ 9 w 16"/>
                <a:gd name="T87" fmla="*/ 1 h 2"/>
                <a:gd name="T88" fmla="*/ 9 w 16"/>
                <a:gd name="T89" fmla="*/ 1 h 2"/>
                <a:gd name="T90" fmla="*/ 10 w 16"/>
                <a:gd name="T91" fmla="*/ 1 h 2"/>
                <a:gd name="T92" fmla="*/ 10 w 16"/>
                <a:gd name="T93" fmla="*/ 1 h 2"/>
                <a:gd name="T94" fmla="*/ 11 w 16"/>
                <a:gd name="T95" fmla="*/ 1 h 2"/>
                <a:gd name="T96" fmla="*/ 12 w 16"/>
                <a:gd name="T97" fmla="*/ 1 h 2"/>
                <a:gd name="T98" fmla="*/ 13 w 16"/>
                <a:gd name="T99" fmla="*/ 0 h 2"/>
                <a:gd name="T100" fmla="*/ 15 w 16"/>
                <a:gd name="T101" fmla="*/ 0 h 2"/>
                <a:gd name="T102" fmla="*/ 15 w 16"/>
                <a:gd name="T103" fmla="*/ 0 h 2"/>
                <a:gd name="T104" fmla="*/ 16 w 16"/>
                <a:gd name="T105" fmla="*/ 0 h 2"/>
                <a:gd name="T106" fmla="*/ 16 w 16"/>
                <a:gd name="T107" fmla="*/ 0 h 2"/>
                <a:gd name="T108" fmla="*/ 6 w 16"/>
                <a:gd name="T10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1" name="Freeform 709">
              <a:extLst>
                <a:ext uri="{FF2B5EF4-FFF2-40B4-BE49-F238E27FC236}">
                  <a16:creationId xmlns:a16="http://schemas.microsoft.com/office/drawing/2014/main" id="{BEFA6DC2-3272-40F5-BE6C-8AFEFC0A6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6" y="2051"/>
              <a:ext cx="5" cy="2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2 w 3"/>
                <a:gd name="T5" fmla="*/ 1 h 1"/>
                <a:gd name="T6" fmla="*/ 2 w 3"/>
                <a:gd name="T7" fmla="*/ 1 h 1"/>
                <a:gd name="T8" fmla="*/ 2 w 3"/>
                <a:gd name="T9" fmla="*/ 1 h 1"/>
                <a:gd name="T10" fmla="*/ 2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1 w 3"/>
                <a:gd name="T17" fmla="*/ 1 h 1"/>
                <a:gd name="T18" fmla="*/ 1 w 3"/>
                <a:gd name="T19" fmla="*/ 1 h 1"/>
                <a:gd name="T20" fmla="*/ 1 w 3"/>
                <a:gd name="T21" fmla="*/ 1 h 1"/>
                <a:gd name="T22" fmla="*/ 1 w 3"/>
                <a:gd name="T23" fmla="*/ 1 h 1"/>
                <a:gd name="T24" fmla="*/ 1 w 3"/>
                <a:gd name="T25" fmla="*/ 0 h 1"/>
                <a:gd name="T26" fmla="*/ 1 w 3"/>
                <a:gd name="T27" fmla="*/ 0 h 1"/>
                <a:gd name="T28" fmla="*/ 1 w 3"/>
                <a:gd name="T29" fmla="*/ 1 h 1"/>
                <a:gd name="T30" fmla="*/ 1 w 3"/>
                <a:gd name="T31" fmla="*/ 1 h 1"/>
                <a:gd name="T32" fmla="*/ 1 w 3"/>
                <a:gd name="T33" fmla="*/ 1 h 1"/>
                <a:gd name="T34" fmla="*/ 0 w 3"/>
                <a:gd name="T35" fmla="*/ 0 h 1"/>
                <a:gd name="T36" fmla="*/ 0 w 3"/>
                <a:gd name="T37" fmla="*/ 1 h 1"/>
                <a:gd name="T38" fmla="*/ 1 w 3"/>
                <a:gd name="T39" fmla="*/ 1 h 1"/>
                <a:gd name="T40" fmla="*/ 1 w 3"/>
                <a:gd name="T41" fmla="*/ 1 h 1"/>
                <a:gd name="T42" fmla="*/ 1 w 3"/>
                <a:gd name="T43" fmla="*/ 1 h 1"/>
                <a:gd name="T44" fmla="*/ 1 w 3"/>
                <a:gd name="T45" fmla="*/ 1 h 1"/>
                <a:gd name="T46" fmla="*/ 2 w 3"/>
                <a:gd name="T47" fmla="*/ 1 h 1"/>
                <a:gd name="T48" fmla="*/ 2 w 3"/>
                <a:gd name="T49" fmla="*/ 1 h 1"/>
                <a:gd name="T50" fmla="*/ 2 w 3"/>
                <a:gd name="T51" fmla="*/ 1 h 1"/>
                <a:gd name="T52" fmla="*/ 2 w 3"/>
                <a:gd name="T53" fmla="*/ 1 h 1"/>
                <a:gd name="T54" fmla="*/ 3 w 3"/>
                <a:gd name="T55" fmla="*/ 1 h 1"/>
                <a:gd name="T56" fmla="*/ 3 w 3"/>
                <a:gd name="T57" fmla="*/ 1 h 1"/>
                <a:gd name="T58" fmla="*/ 3 w 3"/>
                <a:gd name="T59" fmla="*/ 0 h 1"/>
                <a:gd name="T60" fmla="*/ 0 w 3"/>
                <a:gd name="T61" fmla="*/ 1 h 1"/>
                <a:gd name="T62" fmla="*/ 0 w 3"/>
                <a:gd name="T63" fmla="*/ 1 h 1"/>
                <a:gd name="T64" fmla="*/ 0 w 3"/>
                <a:gd name="T65" fmla="*/ 0 h 1"/>
                <a:gd name="T66" fmla="*/ 0 w 3"/>
                <a:gd name="T67" fmla="*/ 0 h 1"/>
                <a:gd name="T68" fmla="*/ 0 w 3"/>
                <a:gd name="T69" fmla="*/ 1 h 1"/>
                <a:gd name="T70" fmla="*/ 0 w 3"/>
                <a:gd name="T7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0"/>
                  </a:lnTo>
                  <a:close/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2" name="Freeform 710">
              <a:extLst>
                <a:ext uri="{FF2B5EF4-FFF2-40B4-BE49-F238E27FC236}">
                  <a16:creationId xmlns:a16="http://schemas.microsoft.com/office/drawing/2014/main" id="{A4EB5548-71BD-449D-8181-D25CF7A61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049"/>
              <a:ext cx="12" cy="4"/>
            </a:xfrm>
            <a:custGeom>
              <a:avLst/>
              <a:gdLst>
                <a:gd name="T0" fmla="*/ 7 w 7"/>
                <a:gd name="T1" fmla="*/ 1 h 2"/>
                <a:gd name="T2" fmla="*/ 6 w 7"/>
                <a:gd name="T3" fmla="*/ 1 h 2"/>
                <a:gd name="T4" fmla="*/ 6 w 7"/>
                <a:gd name="T5" fmla="*/ 1 h 2"/>
                <a:gd name="T6" fmla="*/ 6 w 7"/>
                <a:gd name="T7" fmla="*/ 1 h 2"/>
                <a:gd name="T8" fmla="*/ 6 w 7"/>
                <a:gd name="T9" fmla="*/ 1 h 2"/>
                <a:gd name="T10" fmla="*/ 5 w 7"/>
                <a:gd name="T11" fmla="*/ 1 h 2"/>
                <a:gd name="T12" fmla="*/ 5 w 7"/>
                <a:gd name="T13" fmla="*/ 0 h 2"/>
                <a:gd name="T14" fmla="*/ 4 w 7"/>
                <a:gd name="T15" fmla="*/ 1 h 2"/>
                <a:gd name="T16" fmla="*/ 3 w 7"/>
                <a:gd name="T17" fmla="*/ 1 h 2"/>
                <a:gd name="T18" fmla="*/ 2 w 7"/>
                <a:gd name="T19" fmla="*/ 1 h 2"/>
                <a:gd name="T20" fmla="*/ 2 w 7"/>
                <a:gd name="T21" fmla="*/ 1 h 2"/>
                <a:gd name="T22" fmla="*/ 2 w 7"/>
                <a:gd name="T23" fmla="*/ 1 h 2"/>
                <a:gd name="T24" fmla="*/ 2 w 7"/>
                <a:gd name="T25" fmla="*/ 1 h 2"/>
                <a:gd name="T26" fmla="*/ 1 w 7"/>
                <a:gd name="T27" fmla="*/ 2 h 2"/>
                <a:gd name="T28" fmla="*/ 0 w 7"/>
                <a:gd name="T29" fmla="*/ 1 h 2"/>
                <a:gd name="T30" fmla="*/ 0 w 7"/>
                <a:gd name="T31" fmla="*/ 1 h 2"/>
                <a:gd name="T32" fmla="*/ 1 w 7"/>
                <a:gd name="T33" fmla="*/ 2 h 2"/>
                <a:gd name="T34" fmla="*/ 1 w 7"/>
                <a:gd name="T35" fmla="*/ 2 h 2"/>
                <a:gd name="T36" fmla="*/ 2 w 7"/>
                <a:gd name="T37" fmla="*/ 1 h 2"/>
                <a:gd name="T38" fmla="*/ 2 w 7"/>
                <a:gd name="T39" fmla="*/ 1 h 2"/>
                <a:gd name="T40" fmla="*/ 2 w 7"/>
                <a:gd name="T41" fmla="*/ 2 h 2"/>
                <a:gd name="T42" fmla="*/ 3 w 7"/>
                <a:gd name="T43" fmla="*/ 1 h 2"/>
                <a:gd name="T44" fmla="*/ 4 w 7"/>
                <a:gd name="T45" fmla="*/ 1 h 2"/>
                <a:gd name="T46" fmla="*/ 4 w 7"/>
                <a:gd name="T47" fmla="*/ 1 h 2"/>
                <a:gd name="T48" fmla="*/ 5 w 7"/>
                <a:gd name="T49" fmla="*/ 1 h 2"/>
                <a:gd name="T50" fmla="*/ 5 w 7"/>
                <a:gd name="T51" fmla="*/ 1 h 2"/>
                <a:gd name="T52" fmla="*/ 6 w 7"/>
                <a:gd name="T53" fmla="*/ 1 h 2"/>
                <a:gd name="T54" fmla="*/ 6 w 7"/>
                <a:gd name="T55" fmla="*/ 1 h 2"/>
                <a:gd name="T56" fmla="*/ 6 w 7"/>
                <a:gd name="T57" fmla="*/ 1 h 2"/>
                <a:gd name="T58" fmla="*/ 7 w 7"/>
                <a:gd name="T5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3" name="Freeform 711">
              <a:extLst>
                <a:ext uri="{FF2B5EF4-FFF2-40B4-BE49-F238E27FC236}">
                  <a16:creationId xmlns:a16="http://schemas.microsoft.com/office/drawing/2014/main" id="{9C869283-A7CF-4BAD-87DB-3E1E327BC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49"/>
              <a:ext cx="9" cy="2"/>
            </a:xfrm>
            <a:custGeom>
              <a:avLst/>
              <a:gdLst>
                <a:gd name="T0" fmla="*/ 5 w 5"/>
                <a:gd name="T1" fmla="*/ 0 h 1"/>
                <a:gd name="T2" fmla="*/ 4 w 5"/>
                <a:gd name="T3" fmla="*/ 0 h 1"/>
                <a:gd name="T4" fmla="*/ 4 w 5"/>
                <a:gd name="T5" fmla="*/ 0 h 1"/>
                <a:gd name="T6" fmla="*/ 3 w 5"/>
                <a:gd name="T7" fmla="*/ 1 h 1"/>
                <a:gd name="T8" fmla="*/ 2 w 5"/>
                <a:gd name="T9" fmla="*/ 1 h 1"/>
                <a:gd name="T10" fmla="*/ 2 w 5"/>
                <a:gd name="T11" fmla="*/ 1 h 1"/>
                <a:gd name="T12" fmla="*/ 1 w 5"/>
                <a:gd name="T13" fmla="*/ 1 h 1"/>
                <a:gd name="T14" fmla="*/ 1 w 5"/>
                <a:gd name="T15" fmla="*/ 1 h 1"/>
                <a:gd name="T16" fmla="*/ 0 w 5"/>
                <a:gd name="T17" fmla="*/ 1 h 1"/>
                <a:gd name="T18" fmla="*/ 0 w 5"/>
                <a:gd name="T19" fmla="*/ 1 h 1"/>
                <a:gd name="T20" fmla="*/ 0 w 5"/>
                <a:gd name="T21" fmla="*/ 1 h 1"/>
                <a:gd name="T22" fmla="*/ 0 w 5"/>
                <a:gd name="T23" fmla="*/ 1 h 1"/>
                <a:gd name="T24" fmla="*/ 0 w 5"/>
                <a:gd name="T25" fmla="*/ 0 h 1"/>
                <a:gd name="T26" fmla="*/ 0 w 5"/>
                <a:gd name="T27" fmla="*/ 0 h 1"/>
                <a:gd name="T28" fmla="*/ 0 w 5"/>
                <a:gd name="T29" fmla="*/ 1 h 1"/>
                <a:gd name="T30" fmla="*/ 0 w 5"/>
                <a:gd name="T31" fmla="*/ 1 h 1"/>
                <a:gd name="T32" fmla="*/ 0 w 5"/>
                <a:gd name="T33" fmla="*/ 1 h 1"/>
                <a:gd name="T34" fmla="*/ 1 w 5"/>
                <a:gd name="T35" fmla="*/ 1 h 1"/>
                <a:gd name="T36" fmla="*/ 2 w 5"/>
                <a:gd name="T37" fmla="*/ 1 h 1"/>
                <a:gd name="T38" fmla="*/ 3 w 5"/>
                <a:gd name="T39" fmla="*/ 1 h 1"/>
                <a:gd name="T40" fmla="*/ 3 w 5"/>
                <a:gd name="T41" fmla="*/ 1 h 1"/>
                <a:gd name="T42" fmla="*/ 4 w 5"/>
                <a:gd name="T43" fmla="*/ 0 h 1"/>
                <a:gd name="T44" fmla="*/ 4 w 5"/>
                <a:gd name="T45" fmla="*/ 1 h 1"/>
                <a:gd name="T46" fmla="*/ 5 w 5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4" name="Freeform 712">
              <a:extLst>
                <a:ext uri="{FF2B5EF4-FFF2-40B4-BE49-F238E27FC236}">
                  <a16:creationId xmlns:a16="http://schemas.microsoft.com/office/drawing/2014/main" id="{1F5B8CCA-6921-499E-809A-EA20E55C2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055"/>
              <a:ext cx="13" cy="3"/>
            </a:xfrm>
            <a:custGeom>
              <a:avLst/>
              <a:gdLst>
                <a:gd name="T0" fmla="*/ 8 w 8"/>
                <a:gd name="T1" fmla="*/ 0 h 2"/>
                <a:gd name="T2" fmla="*/ 7 w 8"/>
                <a:gd name="T3" fmla="*/ 1 h 2"/>
                <a:gd name="T4" fmla="*/ 7 w 8"/>
                <a:gd name="T5" fmla="*/ 0 h 2"/>
                <a:gd name="T6" fmla="*/ 7 w 8"/>
                <a:gd name="T7" fmla="*/ 0 h 2"/>
                <a:gd name="T8" fmla="*/ 6 w 8"/>
                <a:gd name="T9" fmla="*/ 1 h 2"/>
                <a:gd name="T10" fmla="*/ 6 w 8"/>
                <a:gd name="T11" fmla="*/ 1 h 2"/>
                <a:gd name="T12" fmla="*/ 6 w 8"/>
                <a:gd name="T13" fmla="*/ 1 h 2"/>
                <a:gd name="T14" fmla="*/ 6 w 8"/>
                <a:gd name="T15" fmla="*/ 1 h 2"/>
                <a:gd name="T16" fmla="*/ 6 w 8"/>
                <a:gd name="T17" fmla="*/ 0 h 2"/>
                <a:gd name="T18" fmla="*/ 5 w 8"/>
                <a:gd name="T19" fmla="*/ 1 h 2"/>
                <a:gd name="T20" fmla="*/ 5 w 8"/>
                <a:gd name="T21" fmla="*/ 1 h 2"/>
                <a:gd name="T22" fmla="*/ 5 w 8"/>
                <a:gd name="T23" fmla="*/ 1 h 2"/>
                <a:gd name="T24" fmla="*/ 5 w 8"/>
                <a:gd name="T25" fmla="*/ 1 h 2"/>
                <a:gd name="T26" fmla="*/ 4 w 8"/>
                <a:gd name="T27" fmla="*/ 2 h 2"/>
                <a:gd name="T28" fmla="*/ 4 w 8"/>
                <a:gd name="T29" fmla="*/ 1 h 2"/>
                <a:gd name="T30" fmla="*/ 3 w 8"/>
                <a:gd name="T31" fmla="*/ 1 h 2"/>
                <a:gd name="T32" fmla="*/ 3 w 8"/>
                <a:gd name="T33" fmla="*/ 1 h 2"/>
                <a:gd name="T34" fmla="*/ 2 w 8"/>
                <a:gd name="T35" fmla="*/ 2 h 2"/>
                <a:gd name="T36" fmla="*/ 2 w 8"/>
                <a:gd name="T37" fmla="*/ 2 h 2"/>
                <a:gd name="T38" fmla="*/ 2 w 8"/>
                <a:gd name="T39" fmla="*/ 1 h 2"/>
                <a:gd name="T40" fmla="*/ 1 w 8"/>
                <a:gd name="T41" fmla="*/ 1 h 2"/>
                <a:gd name="T42" fmla="*/ 0 w 8"/>
                <a:gd name="T43" fmla="*/ 1 h 2"/>
                <a:gd name="T44" fmla="*/ 0 w 8"/>
                <a:gd name="T45" fmla="*/ 1 h 2"/>
                <a:gd name="T46" fmla="*/ 2 w 8"/>
                <a:gd name="T47" fmla="*/ 1 h 2"/>
                <a:gd name="T48" fmla="*/ 2 w 8"/>
                <a:gd name="T49" fmla="*/ 2 h 2"/>
                <a:gd name="T50" fmla="*/ 2 w 8"/>
                <a:gd name="T51" fmla="*/ 2 h 2"/>
                <a:gd name="T52" fmla="*/ 3 w 8"/>
                <a:gd name="T53" fmla="*/ 1 h 2"/>
                <a:gd name="T54" fmla="*/ 3 w 8"/>
                <a:gd name="T55" fmla="*/ 1 h 2"/>
                <a:gd name="T56" fmla="*/ 4 w 8"/>
                <a:gd name="T57" fmla="*/ 2 h 2"/>
                <a:gd name="T58" fmla="*/ 4 w 8"/>
                <a:gd name="T59" fmla="*/ 2 h 2"/>
                <a:gd name="T60" fmla="*/ 5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6 w 8"/>
                <a:gd name="T69" fmla="*/ 2 h 2"/>
                <a:gd name="T70" fmla="*/ 7 w 8"/>
                <a:gd name="T71" fmla="*/ 1 h 2"/>
                <a:gd name="T72" fmla="*/ 7 w 8"/>
                <a:gd name="T73" fmla="*/ 1 h 2"/>
                <a:gd name="T74" fmla="*/ 7 w 8"/>
                <a:gd name="T75" fmla="*/ 2 h 2"/>
                <a:gd name="T76" fmla="*/ 8 w 8"/>
                <a:gd name="T77" fmla="*/ 1 h 2"/>
                <a:gd name="T78" fmla="*/ 8 w 8"/>
                <a:gd name="T79" fmla="*/ 1 h 2"/>
                <a:gd name="T80" fmla="*/ 8 w 8"/>
                <a:gd name="T81" fmla="*/ 1 h 2"/>
                <a:gd name="T82" fmla="*/ 8 w 8"/>
                <a:gd name="T8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5" name="Freeform 713">
              <a:extLst>
                <a:ext uri="{FF2B5EF4-FFF2-40B4-BE49-F238E27FC236}">
                  <a16:creationId xmlns:a16="http://schemas.microsoft.com/office/drawing/2014/main" id="{BA5EAB47-2848-4B07-B473-AC327133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055"/>
              <a:ext cx="8" cy="1"/>
            </a:xfrm>
            <a:custGeom>
              <a:avLst/>
              <a:gdLst>
                <a:gd name="T0" fmla="*/ 5 w 5"/>
                <a:gd name="T1" fmla="*/ 0 h 1"/>
                <a:gd name="T2" fmla="*/ 4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3 w 5"/>
                <a:gd name="T9" fmla="*/ 0 h 1"/>
                <a:gd name="T10" fmla="*/ 2 w 5"/>
                <a:gd name="T11" fmla="*/ 1 h 1"/>
                <a:gd name="T12" fmla="*/ 2 w 5"/>
                <a:gd name="T13" fmla="*/ 0 h 1"/>
                <a:gd name="T14" fmla="*/ 2 w 5"/>
                <a:gd name="T15" fmla="*/ 0 h 1"/>
                <a:gd name="T16" fmla="*/ 1 w 5"/>
                <a:gd name="T17" fmla="*/ 1 h 1"/>
                <a:gd name="T18" fmla="*/ 1 w 5"/>
                <a:gd name="T19" fmla="*/ 1 h 1"/>
                <a:gd name="T20" fmla="*/ 1 w 5"/>
                <a:gd name="T21" fmla="*/ 1 h 1"/>
                <a:gd name="T22" fmla="*/ 1 w 5"/>
                <a:gd name="T23" fmla="*/ 0 h 1"/>
                <a:gd name="T24" fmla="*/ 1 w 5"/>
                <a:gd name="T25" fmla="*/ 0 h 1"/>
                <a:gd name="T26" fmla="*/ 0 w 5"/>
                <a:gd name="T27" fmla="*/ 1 h 1"/>
                <a:gd name="T28" fmla="*/ 0 w 5"/>
                <a:gd name="T29" fmla="*/ 1 h 1"/>
                <a:gd name="T30" fmla="*/ 0 w 5"/>
                <a:gd name="T31" fmla="*/ 1 h 1"/>
                <a:gd name="T32" fmla="*/ 0 w 5"/>
                <a:gd name="T33" fmla="*/ 1 h 1"/>
                <a:gd name="T34" fmla="*/ 0 w 5"/>
                <a:gd name="T35" fmla="*/ 1 h 1"/>
                <a:gd name="T36" fmla="*/ 1 w 5"/>
                <a:gd name="T37" fmla="*/ 0 h 1"/>
                <a:gd name="T38" fmla="*/ 1 w 5"/>
                <a:gd name="T39" fmla="*/ 0 h 1"/>
                <a:gd name="T40" fmla="*/ 1 w 5"/>
                <a:gd name="T41" fmla="*/ 1 h 1"/>
                <a:gd name="T42" fmla="*/ 1 w 5"/>
                <a:gd name="T43" fmla="*/ 1 h 1"/>
                <a:gd name="T44" fmla="*/ 2 w 5"/>
                <a:gd name="T45" fmla="*/ 1 h 1"/>
                <a:gd name="T46" fmla="*/ 2 w 5"/>
                <a:gd name="T47" fmla="*/ 0 h 1"/>
                <a:gd name="T48" fmla="*/ 2 w 5"/>
                <a:gd name="T49" fmla="*/ 1 h 1"/>
                <a:gd name="T50" fmla="*/ 2 w 5"/>
                <a:gd name="T51" fmla="*/ 1 h 1"/>
                <a:gd name="T52" fmla="*/ 3 w 5"/>
                <a:gd name="T53" fmla="*/ 0 h 1"/>
                <a:gd name="T54" fmla="*/ 4 w 5"/>
                <a:gd name="T55" fmla="*/ 1 h 1"/>
                <a:gd name="T56" fmla="*/ 4 w 5"/>
                <a:gd name="T57" fmla="*/ 1 h 1"/>
                <a:gd name="T58" fmla="*/ 4 w 5"/>
                <a:gd name="T59" fmla="*/ 1 h 1"/>
                <a:gd name="T60" fmla="*/ 5 w 5"/>
                <a:gd name="T6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6" name="Freeform 714">
              <a:extLst>
                <a:ext uri="{FF2B5EF4-FFF2-40B4-BE49-F238E27FC236}">
                  <a16:creationId xmlns:a16="http://schemas.microsoft.com/office/drawing/2014/main" id="{F4BF5777-9CF2-4FC8-B1A7-319B52F1A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906"/>
              <a:ext cx="43" cy="36"/>
            </a:xfrm>
            <a:custGeom>
              <a:avLst/>
              <a:gdLst>
                <a:gd name="T0" fmla="*/ 23 w 25"/>
                <a:gd name="T1" fmla="*/ 21 h 21"/>
                <a:gd name="T2" fmla="*/ 3 w 25"/>
                <a:gd name="T3" fmla="*/ 20 h 21"/>
                <a:gd name="T4" fmla="*/ 2 w 25"/>
                <a:gd name="T5" fmla="*/ 19 h 21"/>
                <a:gd name="T6" fmla="*/ 1 w 25"/>
                <a:gd name="T7" fmla="*/ 18 h 21"/>
                <a:gd name="T8" fmla="*/ 1 w 25"/>
                <a:gd name="T9" fmla="*/ 1 h 21"/>
                <a:gd name="T10" fmla="*/ 2 w 25"/>
                <a:gd name="T11" fmla="*/ 1 h 21"/>
                <a:gd name="T12" fmla="*/ 3 w 25"/>
                <a:gd name="T13" fmla="*/ 0 h 21"/>
                <a:gd name="T14" fmla="*/ 12 w 25"/>
                <a:gd name="T15" fmla="*/ 0 h 21"/>
                <a:gd name="T16" fmla="*/ 23 w 25"/>
                <a:gd name="T17" fmla="*/ 1 h 21"/>
                <a:gd name="T18" fmla="*/ 24 w 25"/>
                <a:gd name="T19" fmla="*/ 10 h 21"/>
                <a:gd name="T20" fmla="*/ 23 w 25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3" y="21"/>
                  </a:moveTo>
                  <a:cubicBezTo>
                    <a:pt x="17" y="21"/>
                    <a:pt x="10" y="21"/>
                    <a:pt x="3" y="20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8"/>
                    <a:pt x="1" y="18"/>
                  </a:cubicBezTo>
                  <a:cubicBezTo>
                    <a:pt x="0" y="13"/>
                    <a:pt x="1" y="7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20" y="0"/>
                    <a:pt x="23" y="1"/>
                  </a:cubicBezTo>
                  <a:cubicBezTo>
                    <a:pt x="25" y="2"/>
                    <a:pt x="24" y="7"/>
                    <a:pt x="24" y="10"/>
                  </a:cubicBezTo>
                  <a:cubicBezTo>
                    <a:pt x="24" y="13"/>
                    <a:pt x="23" y="17"/>
                    <a:pt x="23" y="21"/>
                  </a:cubicBezTo>
                  <a:close/>
                </a:path>
              </a:pathLst>
            </a:custGeom>
            <a:solidFill>
              <a:srgbClr val="D8B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7" name="Freeform 715">
              <a:extLst>
                <a:ext uri="{FF2B5EF4-FFF2-40B4-BE49-F238E27FC236}">
                  <a16:creationId xmlns:a16="http://schemas.microsoft.com/office/drawing/2014/main" id="{A6BB1FD4-2B0B-4ACC-A05A-6EF110359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2" y="1915"/>
              <a:ext cx="12" cy="3"/>
            </a:xfrm>
            <a:custGeom>
              <a:avLst/>
              <a:gdLst>
                <a:gd name="T0" fmla="*/ 0 w 7"/>
                <a:gd name="T1" fmla="*/ 1 h 2"/>
                <a:gd name="T2" fmla="*/ 0 w 7"/>
                <a:gd name="T3" fmla="*/ 1 h 2"/>
                <a:gd name="T4" fmla="*/ 1 w 7"/>
                <a:gd name="T5" fmla="*/ 1 h 2"/>
                <a:gd name="T6" fmla="*/ 1 w 7"/>
                <a:gd name="T7" fmla="*/ 2 h 2"/>
                <a:gd name="T8" fmla="*/ 2 w 7"/>
                <a:gd name="T9" fmla="*/ 1 h 2"/>
                <a:gd name="T10" fmla="*/ 2 w 7"/>
                <a:gd name="T11" fmla="*/ 1 h 2"/>
                <a:gd name="T12" fmla="*/ 3 w 7"/>
                <a:gd name="T13" fmla="*/ 2 h 2"/>
                <a:gd name="T14" fmla="*/ 3 w 7"/>
                <a:gd name="T15" fmla="*/ 1 h 2"/>
                <a:gd name="T16" fmla="*/ 3 w 7"/>
                <a:gd name="T17" fmla="*/ 1 h 2"/>
                <a:gd name="T18" fmla="*/ 4 w 7"/>
                <a:gd name="T19" fmla="*/ 1 h 2"/>
                <a:gd name="T20" fmla="*/ 4 w 7"/>
                <a:gd name="T21" fmla="*/ 1 h 2"/>
                <a:gd name="T22" fmla="*/ 4 w 7"/>
                <a:gd name="T23" fmla="*/ 1 h 2"/>
                <a:gd name="T24" fmla="*/ 4 w 7"/>
                <a:gd name="T25" fmla="*/ 1 h 2"/>
                <a:gd name="T26" fmla="*/ 4 w 7"/>
                <a:gd name="T27" fmla="*/ 1 h 2"/>
                <a:gd name="T28" fmla="*/ 4 w 7"/>
                <a:gd name="T29" fmla="*/ 1 h 2"/>
                <a:gd name="T30" fmla="*/ 4 w 7"/>
                <a:gd name="T31" fmla="*/ 0 h 2"/>
                <a:gd name="T32" fmla="*/ 4 w 7"/>
                <a:gd name="T33" fmla="*/ 0 h 2"/>
                <a:gd name="T34" fmla="*/ 5 w 7"/>
                <a:gd name="T35" fmla="*/ 2 h 2"/>
                <a:gd name="T36" fmla="*/ 5 w 7"/>
                <a:gd name="T37" fmla="*/ 2 h 2"/>
                <a:gd name="T38" fmla="*/ 6 w 7"/>
                <a:gd name="T39" fmla="*/ 2 h 2"/>
                <a:gd name="T40" fmla="*/ 5 w 7"/>
                <a:gd name="T41" fmla="*/ 1 h 2"/>
                <a:gd name="T42" fmla="*/ 5 w 7"/>
                <a:gd name="T43" fmla="*/ 0 h 2"/>
                <a:gd name="T44" fmla="*/ 6 w 7"/>
                <a:gd name="T45" fmla="*/ 0 h 2"/>
                <a:gd name="T46" fmla="*/ 6 w 7"/>
                <a:gd name="T47" fmla="*/ 1 h 2"/>
                <a:gd name="T48" fmla="*/ 6 w 7"/>
                <a:gd name="T49" fmla="*/ 2 h 2"/>
                <a:gd name="T50" fmla="*/ 7 w 7"/>
                <a:gd name="T51" fmla="*/ 2 h 2"/>
                <a:gd name="T52" fmla="*/ 7 w 7"/>
                <a:gd name="T53" fmla="*/ 2 h 2"/>
                <a:gd name="T54" fmla="*/ 6 w 7"/>
                <a:gd name="T55" fmla="*/ 2 h 2"/>
                <a:gd name="T56" fmla="*/ 5 w 7"/>
                <a:gd name="T57" fmla="*/ 2 h 2"/>
                <a:gd name="T58" fmla="*/ 4 w 7"/>
                <a:gd name="T59" fmla="*/ 2 h 2"/>
                <a:gd name="T60" fmla="*/ 4 w 7"/>
                <a:gd name="T61" fmla="*/ 2 h 2"/>
                <a:gd name="T62" fmla="*/ 4 w 7"/>
                <a:gd name="T63" fmla="*/ 1 h 2"/>
                <a:gd name="T64" fmla="*/ 4 w 7"/>
                <a:gd name="T65" fmla="*/ 1 h 2"/>
                <a:gd name="T66" fmla="*/ 4 w 7"/>
                <a:gd name="T67" fmla="*/ 2 h 2"/>
                <a:gd name="T68" fmla="*/ 3 w 7"/>
                <a:gd name="T69" fmla="*/ 1 h 2"/>
                <a:gd name="T70" fmla="*/ 3 w 7"/>
                <a:gd name="T71" fmla="*/ 1 h 2"/>
                <a:gd name="T72" fmla="*/ 3 w 7"/>
                <a:gd name="T73" fmla="*/ 2 h 2"/>
                <a:gd name="T74" fmla="*/ 3 w 7"/>
                <a:gd name="T75" fmla="*/ 2 h 2"/>
                <a:gd name="T76" fmla="*/ 3 w 7"/>
                <a:gd name="T77" fmla="*/ 2 h 2"/>
                <a:gd name="T78" fmla="*/ 2 w 7"/>
                <a:gd name="T79" fmla="*/ 1 h 2"/>
                <a:gd name="T80" fmla="*/ 2 w 7"/>
                <a:gd name="T81" fmla="*/ 2 h 2"/>
                <a:gd name="T82" fmla="*/ 2 w 7"/>
                <a:gd name="T83" fmla="*/ 2 h 2"/>
                <a:gd name="T84" fmla="*/ 2 w 7"/>
                <a:gd name="T85" fmla="*/ 2 h 2"/>
                <a:gd name="T86" fmla="*/ 2 w 7"/>
                <a:gd name="T87" fmla="*/ 2 h 2"/>
                <a:gd name="T88" fmla="*/ 2 w 7"/>
                <a:gd name="T89" fmla="*/ 2 h 2"/>
                <a:gd name="T90" fmla="*/ 1 w 7"/>
                <a:gd name="T91" fmla="*/ 2 h 2"/>
                <a:gd name="T92" fmla="*/ 1 w 7"/>
                <a:gd name="T93" fmla="*/ 1 h 2"/>
                <a:gd name="T94" fmla="*/ 0 w 7"/>
                <a:gd name="T95" fmla="*/ 1 h 2"/>
                <a:gd name="T96" fmla="*/ 0 w 7"/>
                <a:gd name="T97" fmla="*/ 1 h 2"/>
                <a:gd name="T98" fmla="*/ 0 w 7"/>
                <a:gd name="T99" fmla="*/ 1 h 2"/>
                <a:gd name="T100" fmla="*/ 0 w 7"/>
                <a:gd name="T101" fmla="*/ 1 h 2"/>
                <a:gd name="T102" fmla="*/ 6 w 7"/>
                <a:gd name="T103" fmla="*/ 0 h 2"/>
                <a:gd name="T104" fmla="*/ 5 w 7"/>
                <a:gd name="T105" fmla="*/ 0 h 2"/>
                <a:gd name="T106" fmla="*/ 5 w 7"/>
                <a:gd name="T107" fmla="*/ 0 h 2"/>
                <a:gd name="T108" fmla="*/ 5 w 7"/>
                <a:gd name="T109" fmla="*/ 0 h 2"/>
                <a:gd name="T110" fmla="*/ 5 w 7"/>
                <a:gd name="T111" fmla="*/ 1 h 2"/>
                <a:gd name="T112" fmla="*/ 6 w 7"/>
                <a:gd name="T113" fmla="*/ 2 h 2"/>
                <a:gd name="T114" fmla="*/ 6 w 7"/>
                <a:gd name="T115" fmla="*/ 0 h 2"/>
                <a:gd name="T116" fmla="*/ 4 w 7"/>
                <a:gd name="T117" fmla="*/ 1 h 2"/>
                <a:gd name="T118" fmla="*/ 4 w 7"/>
                <a:gd name="T1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6" y="0"/>
                  </a:ln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8" name="Freeform 716">
              <a:extLst>
                <a:ext uri="{FF2B5EF4-FFF2-40B4-BE49-F238E27FC236}">
                  <a16:creationId xmlns:a16="http://schemas.microsoft.com/office/drawing/2014/main" id="{FE2ED847-8153-4DF7-AC2E-8280744B3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2" y="1916"/>
              <a:ext cx="8" cy="0"/>
            </a:xfrm>
            <a:custGeom>
              <a:avLst/>
              <a:gdLst>
                <a:gd name="T0" fmla="*/ 0 w 5"/>
                <a:gd name="T1" fmla="*/ 0 w 5"/>
                <a:gd name="T2" fmla="*/ 0 w 5"/>
                <a:gd name="T3" fmla="*/ 1 w 5"/>
                <a:gd name="T4" fmla="*/ 1 w 5"/>
                <a:gd name="T5" fmla="*/ 2 w 5"/>
                <a:gd name="T6" fmla="*/ 2 w 5"/>
                <a:gd name="T7" fmla="*/ 2 w 5"/>
                <a:gd name="T8" fmla="*/ 3 w 5"/>
                <a:gd name="T9" fmla="*/ 3 w 5"/>
                <a:gd name="T10" fmla="*/ 4 w 5"/>
                <a:gd name="T11" fmla="*/ 4 w 5"/>
                <a:gd name="T12" fmla="*/ 4 w 5"/>
                <a:gd name="T13" fmla="*/ 5 w 5"/>
                <a:gd name="T14" fmla="*/ 5 w 5"/>
                <a:gd name="T15" fmla="*/ 5 w 5"/>
                <a:gd name="T16" fmla="*/ 5 w 5"/>
                <a:gd name="T17" fmla="*/ 5 w 5"/>
                <a:gd name="T18" fmla="*/ 5 w 5"/>
                <a:gd name="T19" fmla="*/ 5 w 5"/>
                <a:gd name="T20" fmla="*/ 5 w 5"/>
                <a:gd name="T21" fmla="*/ 5 w 5"/>
                <a:gd name="T22" fmla="*/ 5 w 5"/>
                <a:gd name="T23" fmla="*/ 5 w 5"/>
                <a:gd name="T24" fmla="*/ 5 w 5"/>
                <a:gd name="T25" fmla="*/ 4 w 5"/>
                <a:gd name="T26" fmla="*/ 4 w 5"/>
                <a:gd name="T27" fmla="*/ 4 w 5"/>
                <a:gd name="T28" fmla="*/ 3 w 5"/>
                <a:gd name="T29" fmla="*/ 3 w 5"/>
                <a:gd name="T30" fmla="*/ 2 w 5"/>
                <a:gd name="T31" fmla="*/ 2 w 5"/>
                <a:gd name="T32" fmla="*/ 2 w 5"/>
                <a:gd name="T33" fmla="*/ 1 w 5"/>
                <a:gd name="T34" fmla="*/ 1 w 5"/>
                <a:gd name="T35" fmla="*/ 0 w 5"/>
                <a:gd name="T36" fmla="*/ 0 w 5"/>
                <a:gd name="T37" fmla="*/ 5 w 5"/>
                <a:gd name="T38" fmla="*/ 5 w 5"/>
                <a:gd name="T39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49" name="Freeform 717">
              <a:extLst>
                <a:ext uri="{FF2B5EF4-FFF2-40B4-BE49-F238E27FC236}">
                  <a16:creationId xmlns:a16="http://schemas.microsoft.com/office/drawing/2014/main" id="{E1FCA640-CC94-474B-AC9D-9E35574A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916"/>
              <a:ext cx="3" cy="0"/>
            </a:xfrm>
            <a:custGeom>
              <a:avLst/>
              <a:gdLst>
                <a:gd name="T0" fmla="*/ 0 w 3"/>
                <a:gd name="T1" fmla="*/ 1 w 3"/>
                <a:gd name="T2" fmla="*/ 1 w 3"/>
                <a:gd name="T3" fmla="*/ 3 w 3"/>
                <a:gd name="T4" fmla="*/ 3 w 3"/>
                <a:gd name="T5" fmla="*/ 3 w 3"/>
                <a:gd name="T6" fmla="*/ 1 w 3"/>
                <a:gd name="T7" fmla="*/ 0 w 3"/>
                <a:gd name="T8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0" name="Freeform 718">
              <a:extLst>
                <a:ext uri="{FF2B5EF4-FFF2-40B4-BE49-F238E27FC236}">
                  <a16:creationId xmlns:a16="http://schemas.microsoft.com/office/drawing/2014/main" id="{7D9A5401-9D9F-43BD-B4B3-F79A9A7F1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5" y="1920"/>
              <a:ext cx="27" cy="3"/>
            </a:xfrm>
            <a:custGeom>
              <a:avLst/>
              <a:gdLst>
                <a:gd name="T0" fmla="*/ 0 w 16"/>
                <a:gd name="T1" fmla="*/ 1 h 2"/>
                <a:gd name="T2" fmla="*/ 1 w 16"/>
                <a:gd name="T3" fmla="*/ 1 h 2"/>
                <a:gd name="T4" fmla="*/ 1 w 16"/>
                <a:gd name="T5" fmla="*/ 1 h 2"/>
                <a:gd name="T6" fmla="*/ 1 w 16"/>
                <a:gd name="T7" fmla="*/ 0 h 2"/>
                <a:gd name="T8" fmla="*/ 1 w 16"/>
                <a:gd name="T9" fmla="*/ 1 h 2"/>
                <a:gd name="T10" fmla="*/ 1 w 16"/>
                <a:gd name="T11" fmla="*/ 0 h 2"/>
                <a:gd name="T12" fmla="*/ 2 w 16"/>
                <a:gd name="T13" fmla="*/ 0 h 2"/>
                <a:gd name="T14" fmla="*/ 3 w 16"/>
                <a:gd name="T15" fmla="*/ 1 h 2"/>
                <a:gd name="T16" fmla="*/ 3 w 16"/>
                <a:gd name="T17" fmla="*/ 0 h 2"/>
                <a:gd name="T18" fmla="*/ 4 w 16"/>
                <a:gd name="T19" fmla="*/ 1 h 2"/>
                <a:gd name="T20" fmla="*/ 5 w 16"/>
                <a:gd name="T21" fmla="*/ 1 h 2"/>
                <a:gd name="T22" fmla="*/ 5 w 16"/>
                <a:gd name="T23" fmla="*/ 1 h 2"/>
                <a:gd name="T24" fmla="*/ 6 w 16"/>
                <a:gd name="T25" fmla="*/ 1 h 2"/>
                <a:gd name="T26" fmla="*/ 7 w 16"/>
                <a:gd name="T27" fmla="*/ 1 h 2"/>
                <a:gd name="T28" fmla="*/ 7 w 16"/>
                <a:gd name="T29" fmla="*/ 1 h 2"/>
                <a:gd name="T30" fmla="*/ 8 w 16"/>
                <a:gd name="T31" fmla="*/ 1 h 2"/>
                <a:gd name="T32" fmla="*/ 10 w 16"/>
                <a:gd name="T33" fmla="*/ 1 h 2"/>
                <a:gd name="T34" fmla="*/ 10 w 16"/>
                <a:gd name="T35" fmla="*/ 1 h 2"/>
                <a:gd name="T36" fmla="*/ 11 w 16"/>
                <a:gd name="T37" fmla="*/ 1 h 2"/>
                <a:gd name="T38" fmla="*/ 12 w 16"/>
                <a:gd name="T39" fmla="*/ 1 h 2"/>
                <a:gd name="T40" fmla="*/ 12 w 16"/>
                <a:gd name="T41" fmla="*/ 1 h 2"/>
                <a:gd name="T42" fmla="*/ 12 w 16"/>
                <a:gd name="T43" fmla="*/ 1 h 2"/>
                <a:gd name="T44" fmla="*/ 12 w 16"/>
                <a:gd name="T45" fmla="*/ 2 h 2"/>
                <a:gd name="T46" fmla="*/ 13 w 16"/>
                <a:gd name="T47" fmla="*/ 2 h 2"/>
                <a:gd name="T48" fmla="*/ 14 w 16"/>
                <a:gd name="T49" fmla="*/ 1 h 2"/>
                <a:gd name="T50" fmla="*/ 15 w 16"/>
                <a:gd name="T51" fmla="*/ 2 h 2"/>
                <a:gd name="T52" fmla="*/ 15 w 16"/>
                <a:gd name="T53" fmla="*/ 2 h 2"/>
                <a:gd name="T54" fmla="*/ 15 w 16"/>
                <a:gd name="T55" fmla="*/ 1 h 2"/>
                <a:gd name="T56" fmla="*/ 15 w 16"/>
                <a:gd name="T57" fmla="*/ 1 h 2"/>
                <a:gd name="T58" fmla="*/ 16 w 16"/>
                <a:gd name="T59" fmla="*/ 2 h 2"/>
                <a:gd name="T60" fmla="*/ 16 w 16"/>
                <a:gd name="T61" fmla="*/ 2 h 2"/>
                <a:gd name="T62" fmla="*/ 15 w 16"/>
                <a:gd name="T63" fmla="*/ 2 h 2"/>
                <a:gd name="T64" fmla="*/ 14 w 16"/>
                <a:gd name="T65" fmla="*/ 1 h 2"/>
                <a:gd name="T66" fmla="*/ 13 w 16"/>
                <a:gd name="T67" fmla="*/ 2 h 2"/>
                <a:gd name="T68" fmla="*/ 13 w 16"/>
                <a:gd name="T69" fmla="*/ 2 h 2"/>
                <a:gd name="T70" fmla="*/ 12 w 16"/>
                <a:gd name="T71" fmla="*/ 1 h 2"/>
                <a:gd name="T72" fmla="*/ 12 w 16"/>
                <a:gd name="T73" fmla="*/ 2 h 2"/>
                <a:gd name="T74" fmla="*/ 11 w 16"/>
                <a:gd name="T75" fmla="*/ 1 h 2"/>
                <a:gd name="T76" fmla="*/ 10 w 16"/>
                <a:gd name="T77" fmla="*/ 1 h 2"/>
                <a:gd name="T78" fmla="*/ 10 w 16"/>
                <a:gd name="T79" fmla="*/ 2 h 2"/>
                <a:gd name="T80" fmla="*/ 10 w 16"/>
                <a:gd name="T81" fmla="*/ 1 h 2"/>
                <a:gd name="T82" fmla="*/ 9 w 16"/>
                <a:gd name="T83" fmla="*/ 2 h 2"/>
                <a:gd name="T84" fmla="*/ 8 w 16"/>
                <a:gd name="T85" fmla="*/ 1 h 2"/>
                <a:gd name="T86" fmla="*/ 7 w 16"/>
                <a:gd name="T87" fmla="*/ 1 h 2"/>
                <a:gd name="T88" fmla="*/ 7 w 16"/>
                <a:gd name="T89" fmla="*/ 1 h 2"/>
                <a:gd name="T90" fmla="*/ 6 w 16"/>
                <a:gd name="T91" fmla="*/ 1 h 2"/>
                <a:gd name="T92" fmla="*/ 6 w 16"/>
                <a:gd name="T93" fmla="*/ 1 h 2"/>
                <a:gd name="T94" fmla="*/ 5 w 16"/>
                <a:gd name="T95" fmla="*/ 1 h 2"/>
                <a:gd name="T96" fmla="*/ 4 w 16"/>
                <a:gd name="T97" fmla="*/ 1 h 2"/>
                <a:gd name="T98" fmla="*/ 3 w 16"/>
                <a:gd name="T99" fmla="*/ 1 h 2"/>
                <a:gd name="T100" fmla="*/ 2 w 16"/>
                <a:gd name="T101" fmla="*/ 1 h 2"/>
                <a:gd name="T102" fmla="*/ 1 w 16"/>
                <a:gd name="T103" fmla="*/ 1 h 2"/>
                <a:gd name="T104" fmla="*/ 1 w 16"/>
                <a:gd name="T105" fmla="*/ 1 h 2"/>
                <a:gd name="T106" fmla="*/ 0 w 16"/>
                <a:gd name="T107" fmla="*/ 1 h 2"/>
                <a:gd name="T108" fmla="*/ 10 w 16"/>
                <a:gd name="T109" fmla="*/ 1 h 2"/>
                <a:gd name="T110" fmla="*/ 10 w 16"/>
                <a:gd name="T1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  <a:moveTo>
                    <a:pt x="10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1" name="Freeform 719">
              <a:extLst>
                <a:ext uri="{FF2B5EF4-FFF2-40B4-BE49-F238E27FC236}">
                  <a16:creationId xmlns:a16="http://schemas.microsoft.com/office/drawing/2014/main" id="{6618E546-AD7A-46D8-AA36-B0ADB6880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49" y="1925"/>
              <a:ext cx="5" cy="2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1 w 3"/>
                <a:gd name="T13" fmla="*/ 1 h 1"/>
                <a:gd name="T14" fmla="*/ 1 w 3"/>
                <a:gd name="T15" fmla="*/ 1 h 1"/>
                <a:gd name="T16" fmla="*/ 2 w 3"/>
                <a:gd name="T17" fmla="*/ 1 h 1"/>
                <a:gd name="T18" fmla="*/ 2 w 3"/>
                <a:gd name="T19" fmla="*/ 1 h 1"/>
                <a:gd name="T20" fmla="*/ 2 w 3"/>
                <a:gd name="T21" fmla="*/ 1 h 1"/>
                <a:gd name="T22" fmla="*/ 2 w 3"/>
                <a:gd name="T23" fmla="*/ 1 h 1"/>
                <a:gd name="T24" fmla="*/ 2 w 3"/>
                <a:gd name="T25" fmla="*/ 0 h 1"/>
                <a:gd name="T26" fmla="*/ 2 w 3"/>
                <a:gd name="T27" fmla="*/ 0 h 1"/>
                <a:gd name="T28" fmla="*/ 2 w 3"/>
                <a:gd name="T29" fmla="*/ 1 h 1"/>
                <a:gd name="T30" fmla="*/ 2 w 3"/>
                <a:gd name="T31" fmla="*/ 1 h 1"/>
                <a:gd name="T32" fmla="*/ 2 w 3"/>
                <a:gd name="T33" fmla="*/ 1 h 1"/>
                <a:gd name="T34" fmla="*/ 2 w 3"/>
                <a:gd name="T35" fmla="*/ 0 h 1"/>
                <a:gd name="T36" fmla="*/ 3 w 3"/>
                <a:gd name="T37" fmla="*/ 1 h 1"/>
                <a:gd name="T38" fmla="*/ 2 w 3"/>
                <a:gd name="T39" fmla="*/ 1 h 1"/>
                <a:gd name="T40" fmla="*/ 2 w 3"/>
                <a:gd name="T41" fmla="*/ 1 h 1"/>
                <a:gd name="T42" fmla="*/ 1 w 3"/>
                <a:gd name="T43" fmla="*/ 1 h 1"/>
                <a:gd name="T44" fmla="*/ 1 w 3"/>
                <a:gd name="T45" fmla="*/ 1 h 1"/>
                <a:gd name="T46" fmla="*/ 1 w 3"/>
                <a:gd name="T47" fmla="*/ 1 h 1"/>
                <a:gd name="T48" fmla="*/ 1 w 3"/>
                <a:gd name="T49" fmla="*/ 1 h 1"/>
                <a:gd name="T50" fmla="*/ 1 w 3"/>
                <a:gd name="T51" fmla="*/ 1 h 1"/>
                <a:gd name="T52" fmla="*/ 0 w 3"/>
                <a:gd name="T53" fmla="*/ 1 h 1"/>
                <a:gd name="T54" fmla="*/ 0 w 3"/>
                <a:gd name="T55" fmla="*/ 1 h 1"/>
                <a:gd name="T56" fmla="*/ 0 w 3"/>
                <a:gd name="T57" fmla="*/ 1 h 1"/>
                <a:gd name="T58" fmla="*/ 2 w 3"/>
                <a:gd name="T59" fmla="*/ 1 h 1"/>
                <a:gd name="T60" fmla="*/ 3 w 3"/>
                <a:gd name="T61" fmla="*/ 1 h 1"/>
                <a:gd name="T62" fmla="*/ 3 w 3"/>
                <a:gd name="T63" fmla="*/ 0 h 1"/>
                <a:gd name="T64" fmla="*/ 2 w 3"/>
                <a:gd name="T65" fmla="*/ 0 h 1"/>
                <a:gd name="T66" fmla="*/ 2 w 3"/>
                <a:gd name="T67" fmla="*/ 1 h 1"/>
                <a:gd name="T68" fmla="*/ 2 w 3"/>
                <a:gd name="T6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2" name="Freeform 720">
              <a:extLst>
                <a:ext uri="{FF2B5EF4-FFF2-40B4-BE49-F238E27FC236}">
                  <a16:creationId xmlns:a16="http://schemas.microsoft.com/office/drawing/2014/main" id="{1B59268F-89BB-4BB4-BE1B-AA332988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925"/>
              <a:ext cx="12" cy="2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0 h 1"/>
                <a:gd name="T4" fmla="*/ 1 w 7"/>
                <a:gd name="T5" fmla="*/ 0 h 1"/>
                <a:gd name="T6" fmla="*/ 1 w 7"/>
                <a:gd name="T7" fmla="*/ 0 h 1"/>
                <a:gd name="T8" fmla="*/ 1 w 7"/>
                <a:gd name="T9" fmla="*/ 0 h 1"/>
                <a:gd name="T10" fmla="*/ 2 w 7"/>
                <a:gd name="T11" fmla="*/ 0 h 1"/>
                <a:gd name="T12" fmla="*/ 2 w 7"/>
                <a:gd name="T13" fmla="*/ 0 h 1"/>
                <a:gd name="T14" fmla="*/ 3 w 7"/>
                <a:gd name="T15" fmla="*/ 0 h 1"/>
                <a:gd name="T16" fmla="*/ 4 w 7"/>
                <a:gd name="T17" fmla="*/ 0 h 1"/>
                <a:gd name="T18" fmla="*/ 5 w 7"/>
                <a:gd name="T19" fmla="*/ 0 h 1"/>
                <a:gd name="T20" fmla="*/ 5 w 7"/>
                <a:gd name="T21" fmla="*/ 0 h 1"/>
                <a:gd name="T22" fmla="*/ 5 w 7"/>
                <a:gd name="T23" fmla="*/ 0 h 1"/>
                <a:gd name="T24" fmla="*/ 5 w 7"/>
                <a:gd name="T25" fmla="*/ 0 h 1"/>
                <a:gd name="T26" fmla="*/ 6 w 7"/>
                <a:gd name="T27" fmla="*/ 1 h 1"/>
                <a:gd name="T28" fmla="*/ 7 w 7"/>
                <a:gd name="T29" fmla="*/ 1 h 1"/>
                <a:gd name="T30" fmla="*/ 7 w 7"/>
                <a:gd name="T31" fmla="*/ 1 h 1"/>
                <a:gd name="T32" fmla="*/ 6 w 7"/>
                <a:gd name="T33" fmla="*/ 1 h 1"/>
                <a:gd name="T34" fmla="*/ 6 w 7"/>
                <a:gd name="T35" fmla="*/ 1 h 1"/>
                <a:gd name="T36" fmla="*/ 5 w 7"/>
                <a:gd name="T37" fmla="*/ 1 h 1"/>
                <a:gd name="T38" fmla="*/ 5 w 7"/>
                <a:gd name="T39" fmla="*/ 1 h 1"/>
                <a:gd name="T40" fmla="*/ 5 w 7"/>
                <a:gd name="T41" fmla="*/ 1 h 1"/>
                <a:gd name="T42" fmla="*/ 4 w 7"/>
                <a:gd name="T43" fmla="*/ 0 h 1"/>
                <a:gd name="T44" fmla="*/ 3 w 7"/>
                <a:gd name="T45" fmla="*/ 0 h 1"/>
                <a:gd name="T46" fmla="*/ 3 w 7"/>
                <a:gd name="T47" fmla="*/ 0 h 1"/>
                <a:gd name="T48" fmla="*/ 2 w 7"/>
                <a:gd name="T49" fmla="*/ 0 h 1"/>
                <a:gd name="T50" fmla="*/ 2 w 7"/>
                <a:gd name="T51" fmla="*/ 0 h 1"/>
                <a:gd name="T52" fmla="*/ 1 w 7"/>
                <a:gd name="T53" fmla="*/ 0 h 1"/>
                <a:gd name="T54" fmla="*/ 1 w 7"/>
                <a:gd name="T55" fmla="*/ 1 h 1"/>
                <a:gd name="T56" fmla="*/ 1 w 7"/>
                <a:gd name="T57" fmla="*/ 1 h 1"/>
                <a:gd name="T58" fmla="*/ 0 w 7"/>
                <a:gd name="T5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3" name="Freeform 721">
              <a:extLst>
                <a:ext uri="{FF2B5EF4-FFF2-40B4-BE49-F238E27FC236}">
                  <a16:creationId xmlns:a16="http://schemas.microsoft.com/office/drawing/2014/main" id="{A7716601-8377-4C07-BB11-DC2242DBA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1925"/>
              <a:ext cx="6" cy="2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1 w 4"/>
                <a:gd name="T5" fmla="*/ 0 h 1"/>
                <a:gd name="T6" fmla="*/ 1 w 4"/>
                <a:gd name="T7" fmla="*/ 0 h 1"/>
                <a:gd name="T8" fmla="*/ 2 w 4"/>
                <a:gd name="T9" fmla="*/ 0 h 1"/>
                <a:gd name="T10" fmla="*/ 3 w 4"/>
                <a:gd name="T11" fmla="*/ 0 h 1"/>
                <a:gd name="T12" fmla="*/ 4 w 4"/>
                <a:gd name="T13" fmla="*/ 0 h 1"/>
                <a:gd name="T14" fmla="*/ 4 w 4"/>
                <a:gd name="T15" fmla="*/ 0 h 1"/>
                <a:gd name="T16" fmla="*/ 4 w 4"/>
                <a:gd name="T17" fmla="*/ 0 h 1"/>
                <a:gd name="T18" fmla="*/ 4 w 4"/>
                <a:gd name="T19" fmla="*/ 0 h 1"/>
                <a:gd name="T20" fmla="*/ 4 w 4"/>
                <a:gd name="T21" fmla="*/ 0 h 1"/>
                <a:gd name="T22" fmla="*/ 4 w 4"/>
                <a:gd name="T23" fmla="*/ 0 h 1"/>
                <a:gd name="T24" fmla="*/ 4 w 4"/>
                <a:gd name="T25" fmla="*/ 0 h 1"/>
                <a:gd name="T26" fmla="*/ 4 w 4"/>
                <a:gd name="T27" fmla="*/ 0 h 1"/>
                <a:gd name="T28" fmla="*/ 4 w 4"/>
                <a:gd name="T29" fmla="*/ 0 h 1"/>
                <a:gd name="T30" fmla="*/ 4 w 4"/>
                <a:gd name="T31" fmla="*/ 0 h 1"/>
                <a:gd name="T32" fmla="*/ 4 w 4"/>
                <a:gd name="T33" fmla="*/ 1 h 1"/>
                <a:gd name="T34" fmla="*/ 4 w 4"/>
                <a:gd name="T35" fmla="*/ 1 h 1"/>
                <a:gd name="T36" fmla="*/ 2 w 4"/>
                <a:gd name="T37" fmla="*/ 1 h 1"/>
                <a:gd name="T38" fmla="*/ 1 w 4"/>
                <a:gd name="T39" fmla="*/ 0 h 1"/>
                <a:gd name="T40" fmla="*/ 1 w 4"/>
                <a:gd name="T41" fmla="*/ 0 h 1"/>
                <a:gd name="T42" fmla="*/ 1 w 4"/>
                <a:gd name="T43" fmla="*/ 0 h 1"/>
                <a:gd name="T44" fmla="*/ 0 w 4"/>
                <a:gd name="T45" fmla="*/ 0 h 1"/>
                <a:gd name="T46" fmla="*/ 0 w 4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4" name="Freeform 722">
              <a:extLst>
                <a:ext uri="{FF2B5EF4-FFF2-40B4-BE49-F238E27FC236}">
                  <a16:creationId xmlns:a16="http://schemas.microsoft.com/office/drawing/2014/main" id="{186AD13B-ED1B-40BD-B6D6-804B772CF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928"/>
              <a:ext cx="13" cy="4"/>
            </a:xfrm>
            <a:custGeom>
              <a:avLst/>
              <a:gdLst>
                <a:gd name="T0" fmla="*/ 0 w 8"/>
                <a:gd name="T1" fmla="*/ 1 h 2"/>
                <a:gd name="T2" fmla="*/ 1 w 8"/>
                <a:gd name="T3" fmla="*/ 2 h 2"/>
                <a:gd name="T4" fmla="*/ 1 w 8"/>
                <a:gd name="T5" fmla="*/ 1 h 2"/>
                <a:gd name="T6" fmla="*/ 1 w 8"/>
                <a:gd name="T7" fmla="*/ 1 h 2"/>
                <a:gd name="T8" fmla="*/ 2 w 8"/>
                <a:gd name="T9" fmla="*/ 1 h 2"/>
                <a:gd name="T10" fmla="*/ 2 w 8"/>
                <a:gd name="T11" fmla="*/ 2 h 2"/>
                <a:gd name="T12" fmla="*/ 2 w 8"/>
                <a:gd name="T13" fmla="*/ 1 h 2"/>
                <a:gd name="T14" fmla="*/ 2 w 8"/>
                <a:gd name="T15" fmla="*/ 1 h 2"/>
                <a:gd name="T16" fmla="*/ 2 w 8"/>
                <a:gd name="T17" fmla="*/ 1 h 2"/>
                <a:gd name="T18" fmla="*/ 3 w 8"/>
                <a:gd name="T19" fmla="*/ 1 h 2"/>
                <a:gd name="T20" fmla="*/ 3 w 8"/>
                <a:gd name="T21" fmla="*/ 1 h 2"/>
                <a:gd name="T22" fmla="*/ 3 w 8"/>
                <a:gd name="T23" fmla="*/ 1 h 2"/>
                <a:gd name="T24" fmla="*/ 3 w 8"/>
                <a:gd name="T25" fmla="*/ 1 h 2"/>
                <a:gd name="T26" fmla="*/ 4 w 8"/>
                <a:gd name="T27" fmla="*/ 2 h 2"/>
                <a:gd name="T28" fmla="*/ 4 w 8"/>
                <a:gd name="T29" fmla="*/ 2 h 2"/>
                <a:gd name="T30" fmla="*/ 4 w 8"/>
                <a:gd name="T31" fmla="*/ 1 h 2"/>
                <a:gd name="T32" fmla="*/ 5 w 8"/>
                <a:gd name="T33" fmla="*/ 1 h 2"/>
                <a:gd name="T34" fmla="*/ 6 w 8"/>
                <a:gd name="T35" fmla="*/ 2 h 2"/>
                <a:gd name="T36" fmla="*/ 6 w 8"/>
                <a:gd name="T37" fmla="*/ 2 h 2"/>
                <a:gd name="T38" fmla="*/ 6 w 8"/>
                <a:gd name="T39" fmla="*/ 1 h 2"/>
                <a:gd name="T40" fmla="*/ 6 w 8"/>
                <a:gd name="T41" fmla="*/ 1 h 2"/>
                <a:gd name="T42" fmla="*/ 8 w 8"/>
                <a:gd name="T43" fmla="*/ 1 h 2"/>
                <a:gd name="T44" fmla="*/ 8 w 8"/>
                <a:gd name="T45" fmla="*/ 1 h 2"/>
                <a:gd name="T46" fmla="*/ 6 w 8"/>
                <a:gd name="T47" fmla="*/ 1 h 2"/>
                <a:gd name="T48" fmla="*/ 6 w 8"/>
                <a:gd name="T49" fmla="*/ 2 h 2"/>
                <a:gd name="T50" fmla="*/ 5 w 8"/>
                <a:gd name="T51" fmla="*/ 2 h 2"/>
                <a:gd name="T52" fmla="*/ 5 w 8"/>
                <a:gd name="T53" fmla="*/ 2 h 2"/>
                <a:gd name="T54" fmla="*/ 5 w 8"/>
                <a:gd name="T55" fmla="*/ 1 h 2"/>
                <a:gd name="T56" fmla="*/ 4 w 8"/>
                <a:gd name="T57" fmla="*/ 2 h 2"/>
                <a:gd name="T58" fmla="*/ 4 w 8"/>
                <a:gd name="T59" fmla="*/ 2 h 2"/>
                <a:gd name="T60" fmla="*/ 3 w 8"/>
                <a:gd name="T61" fmla="*/ 1 h 2"/>
                <a:gd name="T62" fmla="*/ 3 w 8"/>
                <a:gd name="T63" fmla="*/ 2 h 2"/>
                <a:gd name="T64" fmla="*/ 2 w 8"/>
                <a:gd name="T65" fmla="*/ 1 h 2"/>
                <a:gd name="T66" fmla="*/ 2 w 8"/>
                <a:gd name="T67" fmla="*/ 1 h 2"/>
                <a:gd name="T68" fmla="*/ 2 w 8"/>
                <a:gd name="T69" fmla="*/ 2 h 2"/>
                <a:gd name="T70" fmla="*/ 1 w 8"/>
                <a:gd name="T71" fmla="*/ 1 h 2"/>
                <a:gd name="T72" fmla="*/ 1 w 8"/>
                <a:gd name="T73" fmla="*/ 2 h 2"/>
                <a:gd name="T74" fmla="*/ 1 w 8"/>
                <a:gd name="T75" fmla="*/ 2 h 2"/>
                <a:gd name="T76" fmla="*/ 0 w 8"/>
                <a:gd name="T77" fmla="*/ 1 h 2"/>
                <a:gd name="T78" fmla="*/ 0 w 8"/>
                <a:gd name="T79" fmla="*/ 1 h 2"/>
                <a:gd name="T80" fmla="*/ 0 w 8"/>
                <a:gd name="T81" fmla="*/ 1 h 2"/>
                <a:gd name="T82" fmla="*/ 0 w 8"/>
                <a:gd name="T8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5" name="Freeform 723">
              <a:extLst>
                <a:ext uri="{FF2B5EF4-FFF2-40B4-BE49-F238E27FC236}">
                  <a16:creationId xmlns:a16="http://schemas.microsoft.com/office/drawing/2014/main" id="{69D2803A-1E82-4710-A365-B038E9D3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930"/>
              <a:ext cx="9" cy="2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0 h 1"/>
                <a:gd name="T4" fmla="*/ 1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3 w 5"/>
                <a:gd name="T11" fmla="*/ 0 h 1"/>
                <a:gd name="T12" fmla="*/ 3 w 5"/>
                <a:gd name="T13" fmla="*/ 0 h 1"/>
                <a:gd name="T14" fmla="*/ 3 w 5"/>
                <a:gd name="T15" fmla="*/ 0 h 1"/>
                <a:gd name="T16" fmla="*/ 4 w 5"/>
                <a:gd name="T17" fmla="*/ 0 h 1"/>
                <a:gd name="T18" fmla="*/ 4 w 5"/>
                <a:gd name="T19" fmla="*/ 0 h 1"/>
                <a:gd name="T20" fmla="*/ 4 w 5"/>
                <a:gd name="T21" fmla="*/ 0 h 1"/>
                <a:gd name="T22" fmla="*/ 4 w 5"/>
                <a:gd name="T23" fmla="*/ 0 h 1"/>
                <a:gd name="T24" fmla="*/ 4 w 5"/>
                <a:gd name="T25" fmla="*/ 0 h 1"/>
                <a:gd name="T26" fmla="*/ 5 w 5"/>
                <a:gd name="T27" fmla="*/ 0 h 1"/>
                <a:gd name="T28" fmla="*/ 5 w 5"/>
                <a:gd name="T29" fmla="*/ 0 h 1"/>
                <a:gd name="T30" fmla="*/ 5 w 5"/>
                <a:gd name="T31" fmla="*/ 0 h 1"/>
                <a:gd name="T32" fmla="*/ 5 w 5"/>
                <a:gd name="T33" fmla="*/ 0 h 1"/>
                <a:gd name="T34" fmla="*/ 5 w 5"/>
                <a:gd name="T35" fmla="*/ 0 h 1"/>
                <a:gd name="T36" fmla="*/ 4 w 5"/>
                <a:gd name="T37" fmla="*/ 0 h 1"/>
                <a:gd name="T38" fmla="*/ 4 w 5"/>
                <a:gd name="T39" fmla="*/ 0 h 1"/>
                <a:gd name="T40" fmla="*/ 4 w 5"/>
                <a:gd name="T41" fmla="*/ 0 h 1"/>
                <a:gd name="T42" fmla="*/ 4 w 5"/>
                <a:gd name="T43" fmla="*/ 1 h 1"/>
                <a:gd name="T44" fmla="*/ 3 w 5"/>
                <a:gd name="T45" fmla="*/ 0 h 1"/>
                <a:gd name="T46" fmla="*/ 3 w 5"/>
                <a:gd name="T47" fmla="*/ 0 h 1"/>
                <a:gd name="T48" fmla="*/ 3 w 5"/>
                <a:gd name="T49" fmla="*/ 0 h 1"/>
                <a:gd name="T50" fmla="*/ 3 w 5"/>
                <a:gd name="T51" fmla="*/ 0 h 1"/>
                <a:gd name="T52" fmla="*/ 2 w 5"/>
                <a:gd name="T53" fmla="*/ 0 h 1"/>
                <a:gd name="T54" fmla="*/ 2 w 5"/>
                <a:gd name="T55" fmla="*/ 0 h 1"/>
                <a:gd name="T56" fmla="*/ 1 w 5"/>
                <a:gd name="T57" fmla="*/ 0 h 1"/>
                <a:gd name="T58" fmla="*/ 1 w 5"/>
                <a:gd name="T59" fmla="*/ 0 h 1"/>
                <a:gd name="T60" fmla="*/ 0 w 5"/>
                <a:gd name="T6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6" name="Freeform 724">
              <a:extLst>
                <a:ext uri="{FF2B5EF4-FFF2-40B4-BE49-F238E27FC236}">
                  <a16:creationId xmlns:a16="http://schemas.microsoft.com/office/drawing/2014/main" id="{06BEC66D-9943-480B-8797-EE44D5ADB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010"/>
              <a:ext cx="44" cy="38"/>
            </a:xfrm>
            <a:custGeom>
              <a:avLst/>
              <a:gdLst>
                <a:gd name="T0" fmla="*/ 2 w 26"/>
                <a:gd name="T1" fmla="*/ 21 h 22"/>
                <a:gd name="T2" fmla="*/ 23 w 26"/>
                <a:gd name="T3" fmla="*/ 20 h 22"/>
                <a:gd name="T4" fmla="*/ 24 w 26"/>
                <a:gd name="T5" fmla="*/ 19 h 22"/>
                <a:gd name="T6" fmla="*/ 25 w 26"/>
                <a:gd name="T7" fmla="*/ 18 h 22"/>
                <a:gd name="T8" fmla="*/ 24 w 26"/>
                <a:gd name="T9" fmla="*/ 1 h 22"/>
                <a:gd name="T10" fmla="*/ 24 w 26"/>
                <a:gd name="T11" fmla="*/ 1 h 22"/>
                <a:gd name="T12" fmla="*/ 23 w 26"/>
                <a:gd name="T13" fmla="*/ 0 h 22"/>
                <a:gd name="T14" fmla="*/ 13 w 26"/>
                <a:gd name="T15" fmla="*/ 1 h 22"/>
                <a:gd name="T16" fmla="*/ 2 w 26"/>
                <a:gd name="T17" fmla="*/ 2 h 22"/>
                <a:gd name="T18" fmla="*/ 1 w 26"/>
                <a:gd name="T19" fmla="*/ 10 h 22"/>
                <a:gd name="T20" fmla="*/ 2 w 26"/>
                <a:gd name="T2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2">
                  <a:moveTo>
                    <a:pt x="2" y="21"/>
                  </a:moveTo>
                  <a:cubicBezTo>
                    <a:pt x="9" y="22"/>
                    <a:pt x="16" y="21"/>
                    <a:pt x="23" y="20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ubicBezTo>
                    <a:pt x="26" y="12"/>
                    <a:pt x="25" y="7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0" y="1"/>
                    <a:pt x="5" y="1"/>
                    <a:pt x="2" y="2"/>
                  </a:cubicBezTo>
                  <a:cubicBezTo>
                    <a:pt x="0" y="3"/>
                    <a:pt x="1" y="8"/>
                    <a:pt x="1" y="10"/>
                  </a:cubicBezTo>
                  <a:cubicBezTo>
                    <a:pt x="1" y="14"/>
                    <a:pt x="2" y="18"/>
                    <a:pt x="2" y="21"/>
                  </a:cubicBezTo>
                  <a:close/>
                </a:path>
              </a:pathLst>
            </a:custGeom>
            <a:solidFill>
              <a:srgbClr val="BBD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7" name="Freeform 725">
              <a:extLst>
                <a:ext uri="{FF2B5EF4-FFF2-40B4-BE49-F238E27FC236}">
                  <a16:creationId xmlns:a16="http://schemas.microsoft.com/office/drawing/2014/main" id="{DCD35E35-17F7-41E6-B3BE-E2BF769D85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" y="2019"/>
              <a:ext cx="12" cy="5"/>
            </a:xfrm>
            <a:custGeom>
              <a:avLst/>
              <a:gdLst>
                <a:gd name="T0" fmla="*/ 7 w 7"/>
                <a:gd name="T1" fmla="*/ 1 h 3"/>
                <a:gd name="T2" fmla="*/ 7 w 7"/>
                <a:gd name="T3" fmla="*/ 1 h 3"/>
                <a:gd name="T4" fmla="*/ 6 w 7"/>
                <a:gd name="T5" fmla="*/ 2 h 3"/>
                <a:gd name="T6" fmla="*/ 6 w 7"/>
                <a:gd name="T7" fmla="*/ 2 h 3"/>
                <a:gd name="T8" fmla="*/ 5 w 7"/>
                <a:gd name="T9" fmla="*/ 2 h 3"/>
                <a:gd name="T10" fmla="*/ 5 w 7"/>
                <a:gd name="T11" fmla="*/ 2 h 3"/>
                <a:gd name="T12" fmla="*/ 4 w 7"/>
                <a:gd name="T13" fmla="*/ 2 h 3"/>
                <a:gd name="T14" fmla="*/ 4 w 7"/>
                <a:gd name="T15" fmla="*/ 2 h 3"/>
                <a:gd name="T16" fmla="*/ 4 w 7"/>
                <a:gd name="T17" fmla="*/ 2 h 3"/>
                <a:gd name="T18" fmla="*/ 3 w 7"/>
                <a:gd name="T19" fmla="*/ 2 h 3"/>
                <a:gd name="T20" fmla="*/ 3 w 7"/>
                <a:gd name="T21" fmla="*/ 2 h 3"/>
                <a:gd name="T22" fmla="*/ 3 w 7"/>
                <a:gd name="T23" fmla="*/ 1 h 3"/>
                <a:gd name="T24" fmla="*/ 3 w 7"/>
                <a:gd name="T25" fmla="*/ 1 h 3"/>
                <a:gd name="T26" fmla="*/ 3 w 7"/>
                <a:gd name="T27" fmla="*/ 2 h 3"/>
                <a:gd name="T28" fmla="*/ 3 w 7"/>
                <a:gd name="T29" fmla="*/ 2 h 3"/>
                <a:gd name="T30" fmla="*/ 3 w 7"/>
                <a:gd name="T31" fmla="*/ 1 h 3"/>
                <a:gd name="T32" fmla="*/ 3 w 7"/>
                <a:gd name="T33" fmla="*/ 1 h 3"/>
                <a:gd name="T34" fmla="*/ 2 w 7"/>
                <a:gd name="T35" fmla="*/ 2 h 3"/>
                <a:gd name="T36" fmla="*/ 2 w 7"/>
                <a:gd name="T37" fmla="*/ 3 h 3"/>
                <a:gd name="T38" fmla="*/ 1 w 7"/>
                <a:gd name="T39" fmla="*/ 2 h 3"/>
                <a:gd name="T40" fmla="*/ 2 w 7"/>
                <a:gd name="T41" fmla="*/ 2 h 3"/>
                <a:gd name="T42" fmla="*/ 2 w 7"/>
                <a:gd name="T43" fmla="*/ 0 h 3"/>
                <a:gd name="T44" fmla="*/ 1 w 7"/>
                <a:gd name="T45" fmla="*/ 1 h 3"/>
                <a:gd name="T46" fmla="*/ 1 w 7"/>
                <a:gd name="T47" fmla="*/ 2 h 3"/>
                <a:gd name="T48" fmla="*/ 1 w 7"/>
                <a:gd name="T49" fmla="*/ 2 h 3"/>
                <a:gd name="T50" fmla="*/ 0 w 7"/>
                <a:gd name="T51" fmla="*/ 3 h 3"/>
                <a:gd name="T52" fmla="*/ 0 w 7"/>
                <a:gd name="T53" fmla="*/ 3 h 3"/>
                <a:gd name="T54" fmla="*/ 1 w 7"/>
                <a:gd name="T55" fmla="*/ 2 h 3"/>
                <a:gd name="T56" fmla="*/ 2 w 7"/>
                <a:gd name="T57" fmla="*/ 3 h 3"/>
                <a:gd name="T58" fmla="*/ 2 w 7"/>
                <a:gd name="T59" fmla="*/ 2 h 3"/>
                <a:gd name="T60" fmla="*/ 3 w 7"/>
                <a:gd name="T61" fmla="*/ 2 h 3"/>
                <a:gd name="T62" fmla="*/ 3 w 7"/>
                <a:gd name="T63" fmla="*/ 2 h 3"/>
                <a:gd name="T64" fmla="*/ 3 w 7"/>
                <a:gd name="T65" fmla="*/ 2 h 3"/>
                <a:gd name="T66" fmla="*/ 3 w 7"/>
                <a:gd name="T67" fmla="*/ 2 h 3"/>
                <a:gd name="T68" fmla="*/ 4 w 7"/>
                <a:gd name="T69" fmla="*/ 2 h 3"/>
                <a:gd name="T70" fmla="*/ 4 w 7"/>
                <a:gd name="T71" fmla="*/ 2 h 3"/>
                <a:gd name="T72" fmla="*/ 4 w 7"/>
                <a:gd name="T73" fmla="*/ 2 h 3"/>
                <a:gd name="T74" fmla="*/ 4 w 7"/>
                <a:gd name="T75" fmla="*/ 2 h 3"/>
                <a:gd name="T76" fmla="*/ 4 w 7"/>
                <a:gd name="T77" fmla="*/ 2 h 3"/>
                <a:gd name="T78" fmla="*/ 5 w 7"/>
                <a:gd name="T79" fmla="*/ 2 h 3"/>
                <a:gd name="T80" fmla="*/ 5 w 7"/>
                <a:gd name="T81" fmla="*/ 2 h 3"/>
                <a:gd name="T82" fmla="*/ 5 w 7"/>
                <a:gd name="T83" fmla="*/ 2 h 3"/>
                <a:gd name="T84" fmla="*/ 5 w 7"/>
                <a:gd name="T85" fmla="*/ 2 h 3"/>
                <a:gd name="T86" fmla="*/ 5 w 7"/>
                <a:gd name="T87" fmla="*/ 2 h 3"/>
                <a:gd name="T88" fmla="*/ 6 w 7"/>
                <a:gd name="T89" fmla="*/ 2 h 3"/>
                <a:gd name="T90" fmla="*/ 6 w 7"/>
                <a:gd name="T91" fmla="*/ 2 h 3"/>
                <a:gd name="T92" fmla="*/ 6 w 7"/>
                <a:gd name="T93" fmla="*/ 2 h 3"/>
                <a:gd name="T94" fmla="*/ 7 w 7"/>
                <a:gd name="T95" fmla="*/ 1 h 3"/>
                <a:gd name="T96" fmla="*/ 7 w 7"/>
                <a:gd name="T97" fmla="*/ 1 h 3"/>
                <a:gd name="T98" fmla="*/ 7 w 7"/>
                <a:gd name="T99" fmla="*/ 2 h 3"/>
                <a:gd name="T100" fmla="*/ 7 w 7"/>
                <a:gd name="T101" fmla="*/ 2 h 3"/>
                <a:gd name="T102" fmla="*/ 7 w 7"/>
                <a:gd name="T103" fmla="*/ 1 h 3"/>
                <a:gd name="T104" fmla="*/ 1 w 7"/>
                <a:gd name="T105" fmla="*/ 1 h 3"/>
                <a:gd name="T106" fmla="*/ 1 w 7"/>
                <a:gd name="T107" fmla="*/ 1 h 3"/>
                <a:gd name="T108" fmla="*/ 2 w 7"/>
                <a:gd name="T109" fmla="*/ 1 h 3"/>
                <a:gd name="T110" fmla="*/ 2 w 7"/>
                <a:gd name="T111" fmla="*/ 1 h 3"/>
                <a:gd name="T112" fmla="*/ 2 w 7"/>
                <a:gd name="T113" fmla="*/ 2 h 3"/>
                <a:gd name="T114" fmla="*/ 1 w 7"/>
                <a:gd name="T115" fmla="*/ 2 h 3"/>
                <a:gd name="T116" fmla="*/ 1 w 7"/>
                <a:gd name="T117" fmla="*/ 1 h 3"/>
                <a:gd name="T118" fmla="*/ 3 w 7"/>
                <a:gd name="T119" fmla="*/ 1 h 3"/>
                <a:gd name="T120" fmla="*/ 2 w 7"/>
                <a:gd name="T121" fmla="*/ 2 h 3"/>
                <a:gd name="T122" fmla="*/ 3 w 7"/>
                <a:gd name="T1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8" name="Freeform 726">
              <a:extLst>
                <a:ext uri="{FF2B5EF4-FFF2-40B4-BE49-F238E27FC236}">
                  <a16:creationId xmlns:a16="http://schemas.microsoft.com/office/drawing/2014/main" id="{C400026F-A200-4AF2-A79C-FF4D707382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5" y="2020"/>
              <a:ext cx="9" cy="2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5 w 5"/>
                <a:gd name="T5" fmla="*/ 0 h 1"/>
                <a:gd name="T6" fmla="*/ 4 w 5"/>
                <a:gd name="T7" fmla="*/ 0 h 1"/>
                <a:gd name="T8" fmla="*/ 4 w 5"/>
                <a:gd name="T9" fmla="*/ 0 h 1"/>
                <a:gd name="T10" fmla="*/ 4 w 5"/>
                <a:gd name="T11" fmla="*/ 0 h 1"/>
                <a:gd name="T12" fmla="*/ 3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1 w 5"/>
                <a:gd name="T21" fmla="*/ 0 h 1"/>
                <a:gd name="T22" fmla="*/ 1 w 5"/>
                <a:gd name="T23" fmla="*/ 0 h 1"/>
                <a:gd name="T24" fmla="*/ 1 w 5"/>
                <a:gd name="T25" fmla="*/ 0 h 1"/>
                <a:gd name="T26" fmla="*/ 1 w 5"/>
                <a:gd name="T27" fmla="*/ 1 h 1"/>
                <a:gd name="T28" fmla="*/ 0 w 5"/>
                <a:gd name="T29" fmla="*/ 0 h 1"/>
                <a:gd name="T30" fmla="*/ 1 w 5"/>
                <a:gd name="T31" fmla="*/ 0 h 1"/>
                <a:gd name="T32" fmla="*/ 0 w 5"/>
                <a:gd name="T33" fmla="*/ 0 h 1"/>
                <a:gd name="T34" fmla="*/ 0 w 5"/>
                <a:gd name="T35" fmla="*/ 1 h 1"/>
                <a:gd name="T36" fmla="*/ 0 w 5"/>
                <a:gd name="T37" fmla="*/ 1 h 1"/>
                <a:gd name="T38" fmla="*/ 0 w 5"/>
                <a:gd name="T39" fmla="*/ 1 h 1"/>
                <a:gd name="T40" fmla="*/ 0 w 5"/>
                <a:gd name="T41" fmla="*/ 0 h 1"/>
                <a:gd name="T42" fmla="*/ 0 w 5"/>
                <a:gd name="T43" fmla="*/ 0 h 1"/>
                <a:gd name="T44" fmla="*/ 0 w 5"/>
                <a:gd name="T45" fmla="*/ 1 h 1"/>
                <a:gd name="T46" fmla="*/ 0 w 5"/>
                <a:gd name="T47" fmla="*/ 1 h 1"/>
                <a:gd name="T48" fmla="*/ 0 w 5"/>
                <a:gd name="T49" fmla="*/ 1 h 1"/>
                <a:gd name="T50" fmla="*/ 1 w 5"/>
                <a:gd name="T51" fmla="*/ 1 h 1"/>
                <a:gd name="T52" fmla="*/ 1 w 5"/>
                <a:gd name="T53" fmla="*/ 0 h 1"/>
                <a:gd name="T54" fmla="*/ 2 w 5"/>
                <a:gd name="T55" fmla="*/ 0 h 1"/>
                <a:gd name="T56" fmla="*/ 2 w 5"/>
                <a:gd name="T57" fmla="*/ 0 h 1"/>
                <a:gd name="T58" fmla="*/ 3 w 5"/>
                <a:gd name="T59" fmla="*/ 0 h 1"/>
                <a:gd name="T60" fmla="*/ 3 w 5"/>
                <a:gd name="T61" fmla="*/ 0 h 1"/>
                <a:gd name="T62" fmla="*/ 3 w 5"/>
                <a:gd name="T63" fmla="*/ 0 h 1"/>
                <a:gd name="T64" fmla="*/ 3 w 5"/>
                <a:gd name="T65" fmla="*/ 0 h 1"/>
                <a:gd name="T66" fmla="*/ 4 w 5"/>
                <a:gd name="T67" fmla="*/ 0 h 1"/>
                <a:gd name="T68" fmla="*/ 5 w 5"/>
                <a:gd name="T69" fmla="*/ 0 h 1"/>
                <a:gd name="T70" fmla="*/ 5 w 5"/>
                <a:gd name="T71" fmla="*/ 0 h 1"/>
                <a:gd name="T72" fmla="*/ 5 w 5"/>
                <a:gd name="T73" fmla="*/ 0 h 1"/>
                <a:gd name="T74" fmla="*/ 0 w 5"/>
                <a:gd name="T75" fmla="*/ 0 h 1"/>
                <a:gd name="T76" fmla="*/ 0 w 5"/>
                <a:gd name="T77" fmla="*/ 0 h 1"/>
                <a:gd name="T78" fmla="*/ 0 w 5"/>
                <a:gd name="T7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59" name="Freeform 727">
              <a:extLst>
                <a:ext uri="{FF2B5EF4-FFF2-40B4-BE49-F238E27FC236}">
                  <a16:creationId xmlns:a16="http://schemas.microsoft.com/office/drawing/2014/main" id="{5BDFA94E-31B8-484A-B53D-EDD02109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020"/>
              <a:ext cx="3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0" name="Freeform 728">
              <a:extLst>
                <a:ext uri="{FF2B5EF4-FFF2-40B4-BE49-F238E27FC236}">
                  <a16:creationId xmlns:a16="http://schemas.microsoft.com/office/drawing/2014/main" id="{0B41270E-DAF4-4107-8C43-E86C92EB8B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3" y="2024"/>
              <a:ext cx="29" cy="5"/>
            </a:xfrm>
            <a:custGeom>
              <a:avLst/>
              <a:gdLst>
                <a:gd name="T0" fmla="*/ 16 w 17"/>
                <a:gd name="T1" fmla="*/ 1 h 3"/>
                <a:gd name="T2" fmla="*/ 16 w 17"/>
                <a:gd name="T3" fmla="*/ 1 h 3"/>
                <a:gd name="T4" fmla="*/ 16 w 17"/>
                <a:gd name="T5" fmla="*/ 1 h 3"/>
                <a:gd name="T6" fmla="*/ 16 w 17"/>
                <a:gd name="T7" fmla="*/ 0 h 3"/>
                <a:gd name="T8" fmla="*/ 15 w 17"/>
                <a:gd name="T9" fmla="*/ 1 h 3"/>
                <a:gd name="T10" fmla="*/ 15 w 17"/>
                <a:gd name="T11" fmla="*/ 0 h 3"/>
                <a:gd name="T12" fmla="*/ 15 w 17"/>
                <a:gd name="T13" fmla="*/ 0 h 3"/>
                <a:gd name="T14" fmla="*/ 14 w 17"/>
                <a:gd name="T15" fmla="*/ 1 h 3"/>
                <a:gd name="T16" fmla="*/ 14 w 17"/>
                <a:gd name="T17" fmla="*/ 0 h 3"/>
                <a:gd name="T18" fmla="*/ 12 w 17"/>
                <a:gd name="T19" fmla="*/ 1 h 3"/>
                <a:gd name="T20" fmla="*/ 11 w 17"/>
                <a:gd name="T21" fmla="*/ 1 h 3"/>
                <a:gd name="T22" fmla="*/ 11 w 17"/>
                <a:gd name="T23" fmla="*/ 1 h 3"/>
                <a:gd name="T24" fmla="*/ 11 w 17"/>
                <a:gd name="T25" fmla="*/ 1 h 3"/>
                <a:gd name="T26" fmla="*/ 10 w 17"/>
                <a:gd name="T27" fmla="*/ 2 h 3"/>
                <a:gd name="T28" fmla="*/ 9 w 17"/>
                <a:gd name="T29" fmla="*/ 1 h 3"/>
                <a:gd name="T30" fmla="*/ 8 w 17"/>
                <a:gd name="T31" fmla="*/ 1 h 3"/>
                <a:gd name="T32" fmla="*/ 7 w 17"/>
                <a:gd name="T33" fmla="*/ 1 h 3"/>
                <a:gd name="T34" fmla="*/ 6 w 17"/>
                <a:gd name="T35" fmla="*/ 1 h 3"/>
                <a:gd name="T36" fmla="*/ 5 w 17"/>
                <a:gd name="T37" fmla="*/ 1 h 3"/>
                <a:gd name="T38" fmla="*/ 4 w 17"/>
                <a:gd name="T39" fmla="*/ 2 h 3"/>
                <a:gd name="T40" fmla="*/ 4 w 17"/>
                <a:gd name="T41" fmla="*/ 1 h 3"/>
                <a:gd name="T42" fmla="*/ 4 w 17"/>
                <a:gd name="T43" fmla="*/ 1 h 3"/>
                <a:gd name="T44" fmla="*/ 4 w 17"/>
                <a:gd name="T45" fmla="*/ 2 h 3"/>
                <a:gd name="T46" fmla="*/ 3 w 17"/>
                <a:gd name="T47" fmla="*/ 2 h 3"/>
                <a:gd name="T48" fmla="*/ 2 w 17"/>
                <a:gd name="T49" fmla="*/ 2 h 3"/>
                <a:gd name="T50" fmla="*/ 1 w 17"/>
                <a:gd name="T51" fmla="*/ 2 h 3"/>
                <a:gd name="T52" fmla="*/ 1 w 17"/>
                <a:gd name="T53" fmla="*/ 2 h 3"/>
                <a:gd name="T54" fmla="*/ 1 w 17"/>
                <a:gd name="T55" fmla="*/ 2 h 3"/>
                <a:gd name="T56" fmla="*/ 1 w 17"/>
                <a:gd name="T57" fmla="*/ 1 h 3"/>
                <a:gd name="T58" fmla="*/ 0 w 17"/>
                <a:gd name="T59" fmla="*/ 2 h 3"/>
                <a:gd name="T60" fmla="*/ 0 w 17"/>
                <a:gd name="T61" fmla="*/ 2 h 3"/>
                <a:gd name="T62" fmla="*/ 1 w 17"/>
                <a:gd name="T63" fmla="*/ 3 h 3"/>
                <a:gd name="T64" fmla="*/ 2 w 17"/>
                <a:gd name="T65" fmla="*/ 2 h 3"/>
                <a:gd name="T66" fmla="*/ 3 w 17"/>
                <a:gd name="T67" fmla="*/ 2 h 3"/>
                <a:gd name="T68" fmla="*/ 4 w 17"/>
                <a:gd name="T69" fmla="*/ 2 h 3"/>
                <a:gd name="T70" fmla="*/ 4 w 17"/>
                <a:gd name="T71" fmla="*/ 2 h 3"/>
                <a:gd name="T72" fmla="*/ 4 w 17"/>
                <a:gd name="T73" fmla="*/ 2 h 3"/>
                <a:gd name="T74" fmla="*/ 5 w 17"/>
                <a:gd name="T75" fmla="*/ 2 h 3"/>
                <a:gd name="T76" fmla="*/ 6 w 17"/>
                <a:gd name="T77" fmla="*/ 2 h 3"/>
                <a:gd name="T78" fmla="*/ 6 w 17"/>
                <a:gd name="T79" fmla="*/ 2 h 3"/>
                <a:gd name="T80" fmla="*/ 6 w 17"/>
                <a:gd name="T81" fmla="*/ 2 h 3"/>
                <a:gd name="T82" fmla="*/ 7 w 17"/>
                <a:gd name="T83" fmla="*/ 2 h 3"/>
                <a:gd name="T84" fmla="*/ 8 w 17"/>
                <a:gd name="T85" fmla="*/ 1 h 3"/>
                <a:gd name="T86" fmla="*/ 9 w 17"/>
                <a:gd name="T87" fmla="*/ 1 h 3"/>
                <a:gd name="T88" fmla="*/ 10 w 17"/>
                <a:gd name="T89" fmla="*/ 2 h 3"/>
                <a:gd name="T90" fmla="*/ 11 w 17"/>
                <a:gd name="T91" fmla="*/ 1 h 3"/>
                <a:gd name="T92" fmla="*/ 11 w 17"/>
                <a:gd name="T93" fmla="*/ 1 h 3"/>
                <a:gd name="T94" fmla="*/ 12 w 17"/>
                <a:gd name="T95" fmla="*/ 1 h 3"/>
                <a:gd name="T96" fmla="*/ 13 w 17"/>
                <a:gd name="T97" fmla="*/ 1 h 3"/>
                <a:gd name="T98" fmla="*/ 14 w 17"/>
                <a:gd name="T99" fmla="*/ 1 h 3"/>
                <a:gd name="T100" fmla="*/ 15 w 17"/>
                <a:gd name="T101" fmla="*/ 1 h 3"/>
                <a:gd name="T102" fmla="*/ 16 w 17"/>
                <a:gd name="T103" fmla="*/ 1 h 3"/>
                <a:gd name="T104" fmla="*/ 16 w 17"/>
                <a:gd name="T105" fmla="*/ 1 h 3"/>
                <a:gd name="T106" fmla="*/ 17 w 17"/>
                <a:gd name="T107" fmla="*/ 1 h 3"/>
                <a:gd name="T108" fmla="*/ 6 w 17"/>
                <a:gd name="T109" fmla="*/ 2 h 3"/>
                <a:gd name="T110" fmla="*/ 6 w 17"/>
                <a:gd name="T1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" h="3">
                  <a:moveTo>
                    <a:pt x="17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lnTo>
                    <a:pt x="17" y="0"/>
                  </a:ln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1" name="Freeform 729">
              <a:extLst>
                <a:ext uri="{FF2B5EF4-FFF2-40B4-BE49-F238E27FC236}">
                  <a16:creationId xmlns:a16="http://schemas.microsoft.com/office/drawing/2014/main" id="{2C8A193B-0468-45F0-8491-01BCA0B1F3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" y="2031"/>
              <a:ext cx="7" cy="1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3 w 4"/>
                <a:gd name="T5" fmla="*/ 0 h 1"/>
                <a:gd name="T6" fmla="*/ 3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1 h 1"/>
                <a:gd name="T16" fmla="*/ 1 w 4"/>
                <a:gd name="T17" fmla="*/ 1 h 1"/>
                <a:gd name="T18" fmla="*/ 1 w 4"/>
                <a:gd name="T19" fmla="*/ 0 h 1"/>
                <a:gd name="T20" fmla="*/ 1 w 4"/>
                <a:gd name="T21" fmla="*/ 0 h 1"/>
                <a:gd name="T22" fmla="*/ 1 w 4"/>
                <a:gd name="T23" fmla="*/ 0 h 1"/>
                <a:gd name="T24" fmla="*/ 1 w 4"/>
                <a:gd name="T25" fmla="*/ 0 h 1"/>
                <a:gd name="T26" fmla="*/ 1 w 4"/>
                <a:gd name="T27" fmla="*/ 0 h 1"/>
                <a:gd name="T28" fmla="*/ 1 w 4"/>
                <a:gd name="T29" fmla="*/ 0 h 1"/>
                <a:gd name="T30" fmla="*/ 1 w 4"/>
                <a:gd name="T31" fmla="*/ 0 h 1"/>
                <a:gd name="T32" fmla="*/ 1 w 4"/>
                <a:gd name="T33" fmla="*/ 0 h 1"/>
                <a:gd name="T34" fmla="*/ 1 w 4"/>
                <a:gd name="T35" fmla="*/ 0 h 1"/>
                <a:gd name="T36" fmla="*/ 0 w 4"/>
                <a:gd name="T37" fmla="*/ 0 h 1"/>
                <a:gd name="T38" fmla="*/ 1 w 4"/>
                <a:gd name="T39" fmla="*/ 0 h 1"/>
                <a:gd name="T40" fmla="*/ 1 w 4"/>
                <a:gd name="T41" fmla="*/ 1 h 1"/>
                <a:gd name="T42" fmla="*/ 2 w 4"/>
                <a:gd name="T43" fmla="*/ 1 h 1"/>
                <a:gd name="T44" fmla="*/ 2 w 4"/>
                <a:gd name="T45" fmla="*/ 0 h 1"/>
                <a:gd name="T46" fmla="*/ 2 w 4"/>
                <a:gd name="T47" fmla="*/ 0 h 1"/>
                <a:gd name="T48" fmla="*/ 2 w 4"/>
                <a:gd name="T49" fmla="*/ 0 h 1"/>
                <a:gd name="T50" fmla="*/ 3 w 4"/>
                <a:gd name="T51" fmla="*/ 0 h 1"/>
                <a:gd name="T52" fmla="*/ 3 w 4"/>
                <a:gd name="T53" fmla="*/ 0 h 1"/>
                <a:gd name="T54" fmla="*/ 3 w 4"/>
                <a:gd name="T55" fmla="*/ 0 h 1"/>
                <a:gd name="T56" fmla="*/ 4 w 4"/>
                <a:gd name="T57" fmla="*/ 0 h 1"/>
                <a:gd name="T58" fmla="*/ 1 w 4"/>
                <a:gd name="T59" fmla="*/ 0 h 1"/>
                <a:gd name="T60" fmla="*/ 0 w 4"/>
                <a:gd name="T61" fmla="*/ 0 h 1"/>
                <a:gd name="T62" fmla="*/ 0 w 4"/>
                <a:gd name="T63" fmla="*/ 0 h 1"/>
                <a:gd name="T64" fmla="*/ 1 w 4"/>
                <a:gd name="T65" fmla="*/ 0 h 1"/>
                <a:gd name="T66" fmla="*/ 1 w 4"/>
                <a:gd name="T67" fmla="*/ 0 h 1"/>
                <a:gd name="T68" fmla="*/ 1 w 4"/>
                <a:gd name="T6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2" name="Freeform 730">
              <a:extLst>
                <a:ext uri="{FF2B5EF4-FFF2-40B4-BE49-F238E27FC236}">
                  <a16:creationId xmlns:a16="http://schemas.microsoft.com/office/drawing/2014/main" id="{990B773C-620F-4408-851E-F94BF9BB6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029"/>
              <a:ext cx="10" cy="2"/>
            </a:xfrm>
            <a:custGeom>
              <a:avLst/>
              <a:gdLst>
                <a:gd name="T0" fmla="*/ 6 w 6"/>
                <a:gd name="T1" fmla="*/ 0 h 1"/>
                <a:gd name="T2" fmla="*/ 5 w 6"/>
                <a:gd name="T3" fmla="*/ 1 h 1"/>
                <a:gd name="T4" fmla="*/ 5 w 6"/>
                <a:gd name="T5" fmla="*/ 0 h 1"/>
                <a:gd name="T6" fmla="*/ 5 w 6"/>
                <a:gd name="T7" fmla="*/ 0 h 1"/>
                <a:gd name="T8" fmla="*/ 5 w 6"/>
                <a:gd name="T9" fmla="*/ 1 h 1"/>
                <a:gd name="T10" fmla="*/ 5 w 6"/>
                <a:gd name="T11" fmla="*/ 0 h 1"/>
                <a:gd name="T12" fmla="*/ 5 w 6"/>
                <a:gd name="T13" fmla="*/ 0 h 1"/>
                <a:gd name="T14" fmla="*/ 4 w 6"/>
                <a:gd name="T15" fmla="*/ 1 h 1"/>
                <a:gd name="T16" fmla="*/ 3 w 6"/>
                <a:gd name="T17" fmla="*/ 0 h 1"/>
                <a:gd name="T18" fmla="*/ 2 w 6"/>
                <a:gd name="T19" fmla="*/ 1 h 1"/>
                <a:gd name="T20" fmla="*/ 1 w 6"/>
                <a:gd name="T21" fmla="*/ 1 h 1"/>
                <a:gd name="T22" fmla="*/ 1 w 6"/>
                <a:gd name="T23" fmla="*/ 1 h 1"/>
                <a:gd name="T24" fmla="*/ 1 w 6"/>
                <a:gd name="T25" fmla="*/ 1 h 1"/>
                <a:gd name="T26" fmla="*/ 0 w 6"/>
                <a:gd name="T27" fmla="*/ 1 h 1"/>
                <a:gd name="T28" fmla="*/ 0 w 6"/>
                <a:gd name="T29" fmla="*/ 1 h 1"/>
                <a:gd name="T30" fmla="*/ 0 w 6"/>
                <a:gd name="T31" fmla="*/ 1 h 1"/>
                <a:gd name="T32" fmla="*/ 0 w 6"/>
                <a:gd name="T33" fmla="*/ 1 h 1"/>
                <a:gd name="T34" fmla="*/ 1 w 6"/>
                <a:gd name="T35" fmla="*/ 1 h 1"/>
                <a:gd name="T36" fmla="*/ 1 w 6"/>
                <a:gd name="T37" fmla="*/ 1 h 1"/>
                <a:gd name="T38" fmla="*/ 1 w 6"/>
                <a:gd name="T39" fmla="*/ 1 h 1"/>
                <a:gd name="T40" fmla="*/ 1 w 6"/>
                <a:gd name="T41" fmla="*/ 1 h 1"/>
                <a:gd name="T42" fmla="*/ 2 w 6"/>
                <a:gd name="T43" fmla="*/ 1 h 1"/>
                <a:gd name="T44" fmla="*/ 3 w 6"/>
                <a:gd name="T45" fmla="*/ 1 h 1"/>
                <a:gd name="T46" fmla="*/ 4 w 6"/>
                <a:gd name="T47" fmla="*/ 1 h 1"/>
                <a:gd name="T48" fmla="*/ 5 w 6"/>
                <a:gd name="T49" fmla="*/ 0 h 1"/>
                <a:gd name="T50" fmla="*/ 5 w 6"/>
                <a:gd name="T51" fmla="*/ 1 h 1"/>
                <a:gd name="T52" fmla="*/ 5 w 6"/>
                <a:gd name="T53" fmla="*/ 0 h 1"/>
                <a:gd name="T54" fmla="*/ 5 w 6"/>
                <a:gd name="T55" fmla="*/ 1 h 1"/>
                <a:gd name="T56" fmla="*/ 5 w 6"/>
                <a:gd name="T57" fmla="*/ 1 h 1"/>
                <a:gd name="T58" fmla="*/ 6 w 6"/>
                <a:gd name="T59" fmla="*/ 1 h 1"/>
                <a:gd name="T60" fmla="*/ 6 w 6"/>
                <a:gd name="T6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3" name="Freeform 731">
              <a:extLst>
                <a:ext uri="{FF2B5EF4-FFF2-40B4-BE49-F238E27FC236}">
                  <a16:creationId xmlns:a16="http://schemas.microsoft.com/office/drawing/2014/main" id="{0CA5C51C-67F5-4F27-993F-39886F7B2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029"/>
              <a:ext cx="8" cy="2"/>
            </a:xfrm>
            <a:custGeom>
              <a:avLst/>
              <a:gdLst>
                <a:gd name="T0" fmla="*/ 5 w 5"/>
                <a:gd name="T1" fmla="*/ 0 h 1"/>
                <a:gd name="T2" fmla="*/ 4 w 5"/>
                <a:gd name="T3" fmla="*/ 0 h 1"/>
                <a:gd name="T4" fmla="*/ 4 w 5"/>
                <a:gd name="T5" fmla="*/ 0 h 1"/>
                <a:gd name="T6" fmla="*/ 3 w 5"/>
                <a:gd name="T7" fmla="*/ 0 h 1"/>
                <a:gd name="T8" fmla="*/ 3 w 5"/>
                <a:gd name="T9" fmla="*/ 1 h 1"/>
                <a:gd name="T10" fmla="*/ 2 w 5"/>
                <a:gd name="T11" fmla="*/ 0 h 1"/>
                <a:gd name="T12" fmla="*/ 1 w 5"/>
                <a:gd name="T13" fmla="*/ 1 h 1"/>
                <a:gd name="T14" fmla="*/ 1 w 5"/>
                <a:gd name="T15" fmla="*/ 0 h 1"/>
                <a:gd name="T16" fmla="*/ 1 w 5"/>
                <a:gd name="T17" fmla="*/ 0 h 1"/>
                <a:gd name="T18" fmla="*/ 1 w 5"/>
                <a:gd name="T19" fmla="*/ 0 h 1"/>
                <a:gd name="T20" fmla="*/ 0 w 5"/>
                <a:gd name="T21" fmla="*/ 1 h 1"/>
                <a:gd name="T22" fmla="*/ 0 w 5"/>
                <a:gd name="T23" fmla="*/ 0 h 1"/>
                <a:gd name="T24" fmla="*/ 0 w 5"/>
                <a:gd name="T25" fmla="*/ 0 h 1"/>
                <a:gd name="T26" fmla="*/ 0 w 5"/>
                <a:gd name="T27" fmla="*/ 1 h 1"/>
                <a:gd name="T28" fmla="*/ 1 w 5"/>
                <a:gd name="T29" fmla="*/ 0 h 1"/>
                <a:gd name="T30" fmla="*/ 1 w 5"/>
                <a:gd name="T31" fmla="*/ 1 h 1"/>
                <a:gd name="T32" fmla="*/ 1 w 5"/>
                <a:gd name="T33" fmla="*/ 1 h 1"/>
                <a:gd name="T34" fmla="*/ 2 w 5"/>
                <a:gd name="T35" fmla="*/ 1 h 1"/>
                <a:gd name="T36" fmla="*/ 3 w 5"/>
                <a:gd name="T37" fmla="*/ 0 h 1"/>
                <a:gd name="T38" fmla="*/ 4 w 5"/>
                <a:gd name="T39" fmla="*/ 0 h 1"/>
                <a:gd name="T40" fmla="*/ 4 w 5"/>
                <a:gd name="T41" fmla="*/ 0 h 1"/>
                <a:gd name="T42" fmla="*/ 4 w 5"/>
                <a:gd name="T43" fmla="*/ 0 h 1"/>
                <a:gd name="T44" fmla="*/ 5 w 5"/>
                <a:gd name="T4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4" name="Freeform 732">
              <a:extLst>
                <a:ext uri="{FF2B5EF4-FFF2-40B4-BE49-F238E27FC236}">
                  <a16:creationId xmlns:a16="http://schemas.microsoft.com/office/drawing/2014/main" id="{2EC61EB1-A147-49E1-8A75-7DA1EB39E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34"/>
              <a:ext cx="13" cy="4"/>
            </a:xfrm>
            <a:custGeom>
              <a:avLst/>
              <a:gdLst>
                <a:gd name="T0" fmla="*/ 7 w 8"/>
                <a:gd name="T1" fmla="*/ 0 h 2"/>
                <a:gd name="T2" fmla="*/ 7 w 8"/>
                <a:gd name="T3" fmla="*/ 1 h 2"/>
                <a:gd name="T4" fmla="*/ 7 w 8"/>
                <a:gd name="T5" fmla="*/ 0 h 2"/>
                <a:gd name="T6" fmla="*/ 7 w 8"/>
                <a:gd name="T7" fmla="*/ 0 h 2"/>
                <a:gd name="T8" fmla="*/ 6 w 8"/>
                <a:gd name="T9" fmla="*/ 1 h 2"/>
                <a:gd name="T10" fmla="*/ 5 w 8"/>
                <a:gd name="T11" fmla="*/ 1 h 2"/>
                <a:gd name="T12" fmla="*/ 5 w 8"/>
                <a:gd name="T13" fmla="*/ 1 h 2"/>
                <a:gd name="T14" fmla="*/ 5 w 8"/>
                <a:gd name="T15" fmla="*/ 0 h 2"/>
                <a:gd name="T16" fmla="*/ 5 w 8"/>
                <a:gd name="T17" fmla="*/ 0 h 2"/>
                <a:gd name="T18" fmla="*/ 5 w 8"/>
                <a:gd name="T19" fmla="*/ 1 h 2"/>
                <a:gd name="T20" fmla="*/ 5 w 8"/>
                <a:gd name="T21" fmla="*/ 1 h 2"/>
                <a:gd name="T22" fmla="*/ 4 w 8"/>
                <a:gd name="T23" fmla="*/ 1 h 2"/>
                <a:gd name="T24" fmla="*/ 4 w 8"/>
                <a:gd name="T25" fmla="*/ 1 h 2"/>
                <a:gd name="T26" fmla="*/ 4 w 8"/>
                <a:gd name="T27" fmla="*/ 1 h 2"/>
                <a:gd name="T28" fmla="*/ 3 w 8"/>
                <a:gd name="T29" fmla="*/ 1 h 2"/>
                <a:gd name="T30" fmla="*/ 3 w 8"/>
                <a:gd name="T31" fmla="*/ 1 h 2"/>
                <a:gd name="T32" fmla="*/ 2 w 8"/>
                <a:gd name="T33" fmla="*/ 1 h 2"/>
                <a:gd name="T34" fmla="*/ 2 w 8"/>
                <a:gd name="T35" fmla="*/ 1 h 2"/>
                <a:gd name="T36" fmla="*/ 1 w 8"/>
                <a:gd name="T37" fmla="*/ 1 h 2"/>
                <a:gd name="T38" fmla="*/ 1 w 8"/>
                <a:gd name="T39" fmla="*/ 1 h 2"/>
                <a:gd name="T40" fmla="*/ 1 w 8"/>
                <a:gd name="T41" fmla="*/ 0 h 2"/>
                <a:gd name="T42" fmla="*/ 0 w 8"/>
                <a:gd name="T43" fmla="*/ 1 h 2"/>
                <a:gd name="T44" fmla="*/ 0 w 8"/>
                <a:gd name="T45" fmla="*/ 1 h 2"/>
                <a:gd name="T46" fmla="*/ 1 w 8"/>
                <a:gd name="T47" fmla="*/ 1 h 2"/>
                <a:gd name="T48" fmla="*/ 1 w 8"/>
                <a:gd name="T49" fmla="*/ 1 h 2"/>
                <a:gd name="T50" fmla="*/ 2 w 8"/>
                <a:gd name="T51" fmla="*/ 1 h 2"/>
                <a:gd name="T52" fmla="*/ 2 w 8"/>
                <a:gd name="T53" fmla="*/ 1 h 2"/>
                <a:gd name="T54" fmla="*/ 3 w 8"/>
                <a:gd name="T55" fmla="*/ 1 h 2"/>
                <a:gd name="T56" fmla="*/ 3 w 8"/>
                <a:gd name="T57" fmla="*/ 1 h 2"/>
                <a:gd name="T58" fmla="*/ 3 w 8"/>
                <a:gd name="T59" fmla="*/ 1 h 2"/>
                <a:gd name="T60" fmla="*/ 4 w 8"/>
                <a:gd name="T61" fmla="*/ 1 h 2"/>
                <a:gd name="T62" fmla="*/ 5 w 8"/>
                <a:gd name="T63" fmla="*/ 1 h 2"/>
                <a:gd name="T64" fmla="*/ 5 w 8"/>
                <a:gd name="T65" fmla="*/ 1 h 2"/>
                <a:gd name="T66" fmla="*/ 5 w 8"/>
                <a:gd name="T67" fmla="*/ 1 h 2"/>
                <a:gd name="T68" fmla="*/ 5 w 8"/>
                <a:gd name="T69" fmla="*/ 1 h 2"/>
                <a:gd name="T70" fmla="*/ 6 w 8"/>
                <a:gd name="T71" fmla="*/ 0 h 2"/>
                <a:gd name="T72" fmla="*/ 6 w 8"/>
                <a:gd name="T73" fmla="*/ 1 h 2"/>
                <a:gd name="T74" fmla="*/ 7 w 8"/>
                <a:gd name="T75" fmla="*/ 1 h 2"/>
                <a:gd name="T76" fmla="*/ 7 w 8"/>
                <a:gd name="T77" fmla="*/ 0 h 2"/>
                <a:gd name="T78" fmla="*/ 7 w 8"/>
                <a:gd name="T79" fmla="*/ 1 h 2"/>
                <a:gd name="T80" fmla="*/ 8 w 8"/>
                <a:gd name="T81" fmla="*/ 1 h 2"/>
                <a:gd name="T82" fmla="*/ 8 w 8"/>
                <a:gd name="T83" fmla="*/ 0 h 2"/>
                <a:gd name="T84" fmla="*/ 7 w 8"/>
                <a:gd name="T8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2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5" name="Freeform 733">
              <a:extLst>
                <a:ext uri="{FF2B5EF4-FFF2-40B4-BE49-F238E27FC236}">
                  <a16:creationId xmlns:a16="http://schemas.microsoft.com/office/drawing/2014/main" id="{2F895BB1-2EE7-4700-8F34-D17A12C45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34"/>
              <a:ext cx="7" cy="2"/>
            </a:xfrm>
            <a:custGeom>
              <a:avLst/>
              <a:gdLst>
                <a:gd name="T0" fmla="*/ 4 w 4"/>
                <a:gd name="T1" fmla="*/ 0 h 1"/>
                <a:gd name="T2" fmla="*/ 4 w 4"/>
                <a:gd name="T3" fmla="*/ 0 h 1"/>
                <a:gd name="T4" fmla="*/ 3 w 4"/>
                <a:gd name="T5" fmla="*/ 0 h 1"/>
                <a:gd name="T6" fmla="*/ 3 w 4"/>
                <a:gd name="T7" fmla="*/ 0 h 1"/>
                <a:gd name="T8" fmla="*/ 2 w 4"/>
                <a:gd name="T9" fmla="*/ 0 h 1"/>
                <a:gd name="T10" fmla="*/ 2 w 4"/>
                <a:gd name="T11" fmla="*/ 0 h 1"/>
                <a:gd name="T12" fmla="*/ 2 w 4"/>
                <a:gd name="T13" fmla="*/ 0 h 1"/>
                <a:gd name="T14" fmla="*/ 2 w 4"/>
                <a:gd name="T15" fmla="*/ 0 h 1"/>
                <a:gd name="T16" fmla="*/ 1 w 4"/>
                <a:gd name="T17" fmla="*/ 1 h 1"/>
                <a:gd name="T18" fmla="*/ 0 w 4"/>
                <a:gd name="T19" fmla="*/ 0 h 1"/>
                <a:gd name="T20" fmla="*/ 0 w 4"/>
                <a:gd name="T21" fmla="*/ 0 h 1"/>
                <a:gd name="T22" fmla="*/ 0 w 4"/>
                <a:gd name="T23" fmla="*/ 0 h 1"/>
                <a:gd name="T24" fmla="*/ 0 w 4"/>
                <a:gd name="T25" fmla="*/ 0 h 1"/>
                <a:gd name="T26" fmla="*/ 0 w 4"/>
                <a:gd name="T27" fmla="*/ 0 h 1"/>
                <a:gd name="T28" fmla="*/ 0 w 4"/>
                <a:gd name="T29" fmla="*/ 0 h 1"/>
                <a:gd name="T30" fmla="*/ 0 w 4"/>
                <a:gd name="T31" fmla="*/ 0 h 1"/>
                <a:gd name="T32" fmla="*/ 0 w 4"/>
                <a:gd name="T33" fmla="*/ 0 h 1"/>
                <a:gd name="T34" fmla="*/ 0 w 4"/>
                <a:gd name="T35" fmla="*/ 0 h 1"/>
                <a:gd name="T36" fmla="*/ 0 w 4"/>
                <a:gd name="T37" fmla="*/ 0 h 1"/>
                <a:gd name="T38" fmla="*/ 0 w 4"/>
                <a:gd name="T39" fmla="*/ 0 h 1"/>
                <a:gd name="T40" fmla="*/ 0 w 4"/>
                <a:gd name="T41" fmla="*/ 0 h 1"/>
                <a:gd name="T42" fmla="*/ 1 w 4"/>
                <a:gd name="T43" fmla="*/ 1 h 1"/>
                <a:gd name="T44" fmla="*/ 1 w 4"/>
                <a:gd name="T45" fmla="*/ 1 h 1"/>
                <a:gd name="T46" fmla="*/ 2 w 4"/>
                <a:gd name="T47" fmla="*/ 0 h 1"/>
                <a:gd name="T48" fmla="*/ 2 w 4"/>
                <a:gd name="T49" fmla="*/ 1 h 1"/>
                <a:gd name="T50" fmla="*/ 2 w 4"/>
                <a:gd name="T51" fmla="*/ 1 h 1"/>
                <a:gd name="T52" fmla="*/ 2 w 4"/>
                <a:gd name="T53" fmla="*/ 0 h 1"/>
                <a:gd name="T54" fmla="*/ 3 w 4"/>
                <a:gd name="T55" fmla="*/ 0 h 1"/>
                <a:gd name="T56" fmla="*/ 4 w 4"/>
                <a:gd name="T57" fmla="*/ 0 h 1"/>
                <a:gd name="T58" fmla="*/ 4 w 4"/>
                <a:gd name="T59" fmla="*/ 0 h 1"/>
                <a:gd name="T60" fmla="*/ 4 w 4"/>
                <a:gd name="T6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6" name="Freeform 734">
              <a:extLst>
                <a:ext uri="{FF2B5EF4-FFF2-40B4-BE49-F238E27FC236}">
                  <a16:creationId xmlns:a16="http://schemas.microsoft.com/office/drawing/2014/main" id="{F23A8FB3-7103-451B-8DDD-69A17CC56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017"/>
              <a:ext cx="43" cy="36"/>
            </a:xfrm>
            <a:custGeom>
              <a:avLst/>
              <a:gdLst>
                <a:gd name="T0" fmla="*/ 24 w 25"/>
                <a:gd name="T1" fmla="*/ 21 h 21"/>
                <a:gd name="T2" fmla="*/ 3 w 25"/>
                <a:gd name="T3" fmla="*/ 19 h 21"/>
                <a:gd name="T4" fmla="*/ 2 w 25"/>
                <a:gd name="T5" fmla="*/ 19 h 21"/>
                <a:gd name="T6" fmla="*/ 2 w 25"/>
                <a:gd name="T7" fmla="*/ 18 h 21"/>
                <a:gd name="T8" fmla="*/ 2 w 25"/>
                <a:gd name="T9" fmla="*/ 1 h 21"/>
                <a:gd name="T10" fmla="*/ 2 w 25"/>
                <a:gd name="T11" fmla="*/ 1 h 21"/>
                <a:gd name="T12" fmla="*/ 3 w 25"/>
                <a:gd name="T13" fmla="*/ 0 h 21"/>
                <a:gd name="T14" fmla="*/ 13 w 25"/>
                <a:gd name="T15" fmla="*/ 0 h 21"/>
                <a:gd name="T16" fmla="*/ 23 w 25"/>
                <a:gd name="T17" fmla="*/ 1 h 21"/>
                <a:gd name="T18" fmla="*/ 24 w 25"/>
                <a:gd name="T19" fmla="*/ 9 h 21"/>
                <a:gd name="T20" fmla="*/ 24 w 25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4" y="21"/>
                  </a:moveTo>
                  <a:cubicBezTo>
                    <a:pt x="17" y="21"/>
                    <a:pt x="10" y="21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0" y="12"/>
                    <a:pt x="1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9" y="0"/>
                    <a:pt x="13" y="0"/>
                  </a:cubicBezTo>
                  <a:cubicBezTo>
                    <a:pt x="16" y="0"/>
                    <a:pt x="20" y="0"/>
                    <a:pt x="23" y="1"/>
                  </a:cubicBezTo>
                  <a:cubicBezTo>
                    <a:pt x="25" y="2"/>
                    <a:pt x="24" y="7"/>
                    <a:pt x="24" y="9"/>
                  </a:cubicBezTo>
                  <a:cubicBezTo>
                    <a:pt x="24" y="13"/>
                    <a:pt x="24" y="17"/>
                    <a:pt x="24" y="21"/>
                  </a:cubicBezTo>
                  <a:close/>
                </a:path>
              </a:pathLst>
            </a:custGeom>
            <a:solidFill>
              <a:srgbClr val="BBD8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7" name="Freeform 735">
              <a:extLst>
                <a:ext uri="{FF2B5EF4-FFF2-40B4-BE49-F238E27FC236}">
                  <a16:creationId xmlns:a16="http://schemas.microsoft.com/office/drawing/2014/main" id="{407E7057-4197-4C43-81CA-59FD5DB758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026"/>
              <a:ext cx="12" cy="3"/>
            </a:xfrm>
            <a:custGeom>
              <a:avLst/>
              <a:gdLst>
                <a:gd name="T0" fmla="*/ 0 w 7"/>
                <a:gd name="T1" fmla="*/ 1 h 2"/>
                <a:gd name="T2" fmla="*/ 1 w 7"/>
                <a:gd name="T3" fmla="*/ 1 h 2"/>
                <a:gd name="T4" fmla="*/ 1 w 7"/>
                <a:gd name="T5" fmla="*/ 1 h 2"/>
                <a:gd name="T6" fmla="*/ 2 w 7"/>
                <a:gd name="T7" fmla="*/ 2 h 2"/>
                <a:gd name="T8" fmla="*/ 2 w 7"/>
                <a:gd name="T9" fmla="*/ 1 h 2"/>
                <a:gd name="T10" fmla="*/ 3 w 7"/>
                <a:gd name="T11" fmla="*/ 1 h 2"/>
                <a:gd name="T12" fmla="*/ 3 w 7"/>
                <a:gd name="T13" fmla="*/ 2 h 2"/>
                <a:gd name="T14" fmla="*/ 4 w 7"/>
                <a:gd name="T15" fmla="*/ 1 h 2"/>
                <a:gd name="T16" fmla="*/ 4 w 7"/>
                <a:gd name="T17" fmla="*/ 1 h 2"/>
                <a:gd name="T18" fmla="*/ 4 w 7"/>
                <a:gd name="T19" fmla="*/ 1 h 2"/>
                <a:gd name="T20" fmla="*/ 4 w 7"/>
                <a:gd name="T21" fmla="*/ 1 h 2"/>
                <a:gd name="T22" fmla="*/ 4 w 7"/>
                <a:gd name="T23" fmla="*/ 1 h 2"/>
                <a:gd name="T24" fmla="*/ 4 w 7"/>
                <a:gd name="T25" fmla="*/ 1 h 2"/>
                <a:gd name="T26" fmla="*/ 4 w 7"/>
                <a:gd name="T27" fmla="*/ 1 h 2"/>
                <a:gd name="T28" fmla="*/ 5 w 7"/>
                <a:gd name="T29" fmla="*/ 1 h 2"/>
                <a:gd name="T30" fmla="*/ 5 w 7"/>
                <a:gd name="T31" fmla="*/ 0 h 2"/>
                <a:gd name="T32" fmla="*/ 5 w 7"/>
                <a:gd name="T33" fmla="*/ 0 h 2"/>
                <a:gd name="T34" fmla="*/ 5 w 7"/>
                <a:gd name="T35" fmla="*/ 1 h 2"/>
                <a:gd name="T36" fmla="*/ 6 w 7"/>
                <a:gd name="T37" fmla="*/ 2 h 2"/>
                <a:gd name="T38" fmla="*/ 6 w 7"/>
                <a:gd name="T39" fmla="*/ 2 h 2"/>
                <a:gd name="T40" fmla="*/ 6 w 7"/>
                <a:gd name="T41" fmla="*/ 1 h 2"/>
                <a:gd name="T42" fmla="*/ 6 w 7"/>
                <a:gd name="T43" fmla="*/ 0 h 2"/>
                <a:gd name="T44" fmla="*/ 6 w 7"/>
                <a:gd name="T45" fmla="*/ 0 h 2"/>
                <a:gd name="T46" fmla="*/ 6 w 7"/>
                <a:gd name="T47" fmla="*/ 1 h 2"/>
                <a:gd name="T48" fmla="*/ 6 w 7"/>
                <a:gd name="T49" fmla="*/ 2 h 2"/>
                <a:gd name="T50" fmla="*/ 7 w 7"/>
                <a:gd name="T51" fmla="*/ 2 h 2"/>
                <a:gd name="T52" fmla="*/ 7 w 7"/>
                <a:gd name="T53" fmla="*/ 2 h 2"/>
                <a:gd name="T54" fmla="*/ 6 w 7"/>
                <a:gd name="T55" fmla="*/ 2 h 2"/>
                <a:gd name="T56" fmla="*/ 5 w 7"/>
                <a:gd name="T57" fmla="*/ 2 h 2"/>
                <a:gd name="T58" fmla="*/ 5 w 7"/>
                <a:gd name="T59" fmla="*/ 2 h 2"/>
                <a:gd name="T60" fmla="*/ 5 w 7"/>
                <a:gd name="T61" fmla="*/ 2 h 2"/>
                <a:gd name="T62" fmla="*/ 4 w 7"/>
                <a:gd name="T63" fmla="*/ 1 h 2"/>
                <a:gd name="T64" fmla="*/ 4 w 7"/>
                <a:gd name="T65" fmla="*/ 1 h 2"/>
                <a:gd name="T66" fmla="*/ 4 w 7"/>
                <a:gd name="T67" fmla="*/ 2 h 2"/>
                <a:gd name="T68" fmla="*/ 4 w 7"/>
                <a:gd name="T69" fmla="*/ 1 h 2"/>
                <a:gd name="T70" fmla="*/ 3 w 7"/>
                <a:gd name="T71" fmla="*/ 1 h 2"/>
                <a:gd name="T72" fmla="*/ 3 w 7"/>
                <a:gd name="T73" fmla="*/ 1 h 2"/>
                <a:gd name="T74" fmla="*/ 3 w 7"/>
                <a:gd name="T75" fmla="*/ 2 h 2"/>
                <a:gd name="T76" fmla="*/ 3 w 7"/>
                <a:gd name="T77" fmla="*/ 2 h 2"/>
                <a:gd name="T78" fmla="*/ 3 w 7"/>
                <a:gd name="T79" fmla="*/ 1 h 2"/>
                <a:gd name="T80" fmla="*/ 3 w 7"/>
                <a:gd name="T81" fmla="*/ 1 h 2"/>
                <a:gd name="T82" fmla="*/ 3 w 7"/>
                <a:gd name="T83" fmla="*/ 2 h 2"/>
                <a:gd name="T84" fmla="*/ 2 w 7"/>
                <a:gd name="T85" fmla="*/ 2 h 2"/>
                <a:gd name="T86" fmla="*/ 2 w 7"/>
                <a:gd name="T87" fmla="*/ 2 h 2"/>
                <a:gd name="T88" fmla="*/ 2 w 7"/>
                <a:gd name="T89" fmla="*/ 2 h 2"/>
                <a:gd name="T90" fmla="*/ 2 w 7"/>
                <a:gd name="T91" fmla="*/ 2 h 2"/>
                <a:gd name="T92" fmla="*/ 1 w 7"/>
                <a:gd name="T93" fmla="*/ 1 h 2"/>
                <a:gd name="T94" fmla="*/ 0 w 7"/>
                <a:gd name="T95" fmla="*/ 1 h 2"/>
                <a:gd name="T96" fmla="*/ 0 w 7"/>
                <a:gd name="T97" fmla="*/ 1 h 2"/>
                <a:gd name="T98" fmla="*/ 0 w 7"/>
                <a:gd name="T99" fmla="*/ 1 h 2"/>
                <a:gd name="T100" fmla="*/ 0 w 7"/>
                <a:gd name="T101" fmla="*/ 1 h 2"/>
                <a:gd name="T102" fmla="*/ 6 w 7"/>
                <a:gd name="T103" fmla="*/ 0 h 2"/>
                <a:gd name="T104" fmla="*/ 6 w 7"/>
                <a:gd name="T105" fmla="*/ 0 h 2"/>
                <a:gd name="T106" fmla="*/ 6 w 7"/>
                <a:gd name="T107" fmla="*/ 0 h 2"/>
                <a:gd name="T108" fmla="*/ 5 w 7"/>
                <a:gd name="T109" fmla="*/ 0 h 2"/>
                <a:gd name="T110" fmla="*/ 6 w 7"/>
                <a:gd name="T111" fmla="*/ 1 h 2"/>
                <a:gd name="T112" fmla="*/ 6 w 7"/>
                <a:gd name="T113" fmla="*/ 1 h 2"/>
                <a:gd name="T114" fmla="*/ 6 w 7"/>
                <a:gd name="T115" fmla="*/ 0 h 2"/>
                <a:gd name="T116" fmla="*/ 5 w 7"/>
                <a:gd name="T117" fmla="*/ 1 h 2"/>
                <a:gd name="T118" fmla="*/ 5 w 7"/>
                <a:gd name="T1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6" y="0"/>
                  </a:lnTo>
                  <a:close/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8" name="Freeform 736">
              <a:extLst>
                <a:ext uri="{FF2B5EF4-FFF2-40B4-BE49-F238E27FC236}">
                  <a16:creationId xmlns:a16="http://schemas.microsoft.com/office/drawing/2014/main" id="{C47778B3-B080-4B92-AD2F-C809B5BA1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8" y="2027"/>
              <a:ext cx="10" cy="0"/>
            </a:xfrm>
            <a:custGeom>
              <a:avLst/>
              <a:gdLst>
                <a:gd name="T0" fmla="*/ 0 w 6"/>
                <a:gd name="T1" fmla="*/ 1 w 6"/>
                <a:gd name="T2" fmla="*/ 1 w 6"/>
                <a:gd name="T3" fmla="*/ 1 w 6"/>
                <a:gd name="T4" fmla="*/ 2 w 6"/>
                <a:gd name="T5" fmla="*/ 2 w 6"/>
                <a:gd name="T6" fmla="*/ 2 w 6"/>
                <a:gd name="T7" fmla="*/ 2 w 6"/>
                <a:gd name="T8" fmla="*/ 3 w 6"/>
                <a:gd name="T9" fmla="*/ 3 w 6"/>
                <a:gd name="T10" fmla="*/ 4 w 6"/>
                <a:gd name="T11" fmla="*/ 4 w 6"/>
                <a:gd name="T12" fmla="*/ 5 w 6"/>
                <a:gd name="T13" fmla="*/ 5 w 6"/>
                <a:gd name="T14" fmla="*/ 5 w 6"/>
                <a:gd name="T15" fmla="*/ 5 w 6"/>
                <a:gd name="T16" fmla="*/ 5 w 6"/>
                <a:gd name="T17" fmla="*/ 5 w 6"/>
                <a:gd name="T18" fmla="*/ 5 w 6"/>
                <a:gd name="T19" fmla="*/ 5 w 6"/>
                <a:gd name="T20" fmla="*/ 6 w 6"/>
                <a:gd name="T21" fmla="*/ 6 w 6"/>
                <a:gd name="T22" fmla="*/ 6 w 6"/>
                <a:gd name="T23" fmla="*/ 5 w 6"/>
                <a:gd name="T24" fmla="*/ 5 w 6"/>
                <a:gd name="T25" fmla="*/ 5 w 6"/>
                <a:gd name="T26" fmla="*/ 4 w 6"/>
                <a:gd name="T27" fmla="*/ 4 w 6"/>
                <a:gd name="T28" fmla="*/ 3 w 6"/>
                <a:gd name="T29" fmla="*/ 3 w 6"/>
                <a:gd name="T30" fmla="*/ 3 w 6"/>
                <a:gd name="T31" fmla="*/ 2 w 6"/>
                <a:gd name="T32" fmla="*/ 2 w 6"/>
                <a:gd name="T33" fmla="*/ 1 w 6"/>
                <a:gd name="T34" fmla="*/ 1 w 6"/>
                <a:gd name="T35" fmla="*/ 1 w 6"/>
                <a:gd name="T36" fmla="*/ 0 w 6"/>
                <a:gd name="T37" fmla="*/ 5 w 6"/>
                <a:gd name="T38" fmla="*/ 5 w 6"/>
                <a:gd name="T39" fmla="*/ 5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69" name="Freeform 737">
              <a:extLst>
                <a:ext uri="{FF2B5EF4-FFF2-40B4-BE49-F238E27FC236}">
                  <a16:creationId xmlns:a16="http://schemas.microsoft.com/office/drawing/2014/main" id="{2D700F42-DC20-4956-9495-38E430D7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027"/>
              <a:ext cx="4" cy="0"/>
            </a:xfrm>
            <a:custGeom>
              <a:avLst/>
              <a:gdLst>
                <a:gd name="T0" fmla="*/ 0 w 4"/>
                <a:gd name="T1" fmla="*/ 2 w 4"/>
                <a:gd name="T2" fmla="*/ 2 w 4"/>
                <a:gd name="T3" fmla="*/ 4 w 4"/>
                <a:gd name="T4" fmla="*/ 4 w 4"/>
                <a:gd name="T5" fmla="*/ 4 w 4"/>
                <a:gd name="T6" fmla="*/ 2 w 4"/>
                <a:gd name="T7" fmla="*/ 0 w 4"/>
                <a:gd name="T8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0" name="Freeform 738">
              <a:extLst>
                <a:ext uri="{FF2B5EF4-FFF2-40B4-BE49-F238E27FC236}">
                  <a16:creationId xmlns:a16="http://schemas.microsoft.com/office/drawing/2014/main" id="{7D7364C1-749A-49B9-B49B-6339373869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21" y="2031"/>
              <a:ext cx="27" cy="3"/>
            </a:xfrm>
            <a:custGeom>
              <a:avLst/>
              <a:gdLst>
                <a:gd name="T0" fmla="*/ 0 w 16"/>
                <a:gd name="T1" fmla="*/ 0 h 2"/>
                <a:gd name="T2" fmla="*/ 1 w 16"/>
                <a:gd name="T3" fmla="*/ 1 h 2"/>
                <a:gd name="T4" fmla="*/ 1 w 16"/>
                <a:gd name="T5" fmla="*/ 1 h 2"/>
                <a:gd name="T6" fmla="*/ 1 w 16"/>
                <a:gd name="T7" fmla="*/ 0 h 2"/>
                <a:gd name="T8" fmla="*/ 2 w 16"/>
                <a:gd name="T9" fmla="*/ 1 h 2"/>
                <a:gd name="T10" fmla="*/ 2 w 16"/>
                <a:gd name="T11" fmla="*/ 0 h 2"/>
                <a:gd name="T12" fmla="*/ 2 w 16"/>
                <a:gd name="T13" fmla="*/ 0 h 2"/>
                <a:gd name="T14" fmla="*/ 3 w 16"/>
                <a:gd name="T15" fmla="*/ 1 h 2"/>
                <a:gd name="T16" fmla="*/ 3 w 16"/>
                <a:gd name="T17" fmla="*/ 0 h 2"/>
                <a:gd name="T18" fmla="*/ 5 w 16"/>
                <a:gd name="T19" fmla="*/ 1 h 2"/>
                <a:gd name="T20" fmla="*/ 5 w 16"/>
                <a:gd name="T21" fmla="*/ 1 h 2"/>
                <a:gd name="T22" fmla="*/ 6 w 16"/>
                <a:gd name="T23" fmla="*/ 1 h 2"/>
                <a:gd name="T24" fmla="*/ 6 w 16"/>
                <a:gd name="T25" fmla="*/ 1 h 2"/>
                <a:gd name="T26" fmla="*/ 7 w 16"/>
                <a:gd name="T27" fmla="*/ 1 h 2"/>
                <a:gd name="T28" fmla="*/ 7 w 16"/>
                <a:gd name="T29" fmla="*/ 1 h 2"/>
                <a:gd name="T30" fmla="*/ 8 w 16"/>
                <a:gd name="T31" fmla="*/ 1 h 2"/>
                <a:gd name="T32" fmla="*/ 10 w 16"/>
                <a:gd name="T33" fmla="*/ 1 h 2"/>
                <a:gd name="T34" fmla="*/ 10 w 16"/>
                <a:gd name="T35" fmla="*/ 1 h 2"/>
                <a:gd name="T36" fmla="*/ 11 w 16"/>
                <a:gd name="T37" fmla="*/ 1 h 2"/>
                <a:gd name="T38" fmla="*/ 12 w 16"/>
                <a:gd name="T39" fmla="*/ 1 h 2"/>
                <a:gd name="T40" fmla="*/ 12 w 16"/>
                <a:gd name="T41" fmla="*/ 1 h 2"/>
                <a:gd name="T42" fmla="*/ 12 w 16"/>
                <a:gd name="T43" fmla="*/ 1 h 2"/>
                <a:gd name="T44" fmla="*/ 13 w 16"/>
                <a:gd name="T45" fmla="*/ 1 h 2"/>
                <a:gd name="T46" fmla="*/ 14 w 16"/>
                <a:gd name="T47" fmla="*/ 2 h 2"/>
                <a:gd name="T48" fmla="*/ 15 w 16"/>
                <a:gd name="T49" fmla="*/ 1 h 2"/>
                <a:gd name="T50" fmla="*/ 15 w 16"/>
                <a:gd name="T51" fmla="*/ 2 h 2"/>
                <a:gd name="T52" fmla="*/ 16 w 16"/>
                <a:gd name="T53" fmla="*/ 2 h 2"/>
                <a:gd name="T54" fmla="*/ 16 w 16"/>
                <a:gd name="T55" fmla="*/ 1 h 2"/>
                <a:gd name="T56" fmla="*/ 16 w 16"/>
                <a:gd name="T57" fmla="*/ 1 h 2"/>
                <a:gd name="T58" fmla="*/ 16 w 16"/>
                <a:gd name="T59" fmla="*/ 1 h 2"/>
                <a:gd name="T60" fmla="*/ 16 w 16"/>
                <a:gd name="T61" fmla="*/ 1 h 2"/>
                <a:gd name="T62" fmla="*/ 16 w 16"/>
                <a:gd name="T63" fmla="*/ 2 h 2"/>
                <a:gd name="T64" fmla="*/ 15 w 16"/>
                <a:gd name="T65" fmla="*/ 1 h 2"/>
                <a:gd name="T66" fmla="*/ 14 w 16"/>
                <a:gd name="T67" fmla="*/ 2 h 2"/>
                <a:gd name="T68" fmla="*/ 13 w 16"/>
                <a:gd name="T69" fmla="*/ 2 h 2"/>
                <a:gd name="T70" fmla="*/ 12 w 16"/>
                <a:gd name="T71" fmla="*/ 1 h 2"/>
                <a:gd name="T72" fmla="*/ 12 w 16"/>
                <a:gd name="T73" fmla="*/ 2 h 2"/>
                <a:gd name="T74" fmla="*/ 11 w 16"/>
                <a:gd name="T75" fmla="*/ 1 h 2"/>
                <a:gd name="T76" fmla="*/ 11 w 16"/>
                <a:gd name="T77" fmla="*/ 1 h 2"/>
                <a:gd name="T78" fmla="*/ 10 w 16"/>
                <a:gd name="T79" fmla="*/ 2 h 2"/>
                <a:gd name="T80" fmla="*/ 10 w 16"/>
                <a:gd name="T81" fmla="*/ 1 h 2"/>
                <a:gd name="T82" fmla="*/ 9 w 16"/>
                <a:gd name="T83" fmla="*/ 1 h 2"/>
                <a:gd name="T84" fmla="*/ 8 w 16"/>
                <a:gd name="T85" fmla="*/ 1 h 2"/>
                <a:gd name="T86" fmla="*/ 7 w 16"/>
                <a:gd name="T87" fmla="*/ 1 h 2"/>
                <a:gd name="T88" fmla="*/ 7 w 16"/>
                <a:gd name="T89" fmla="*/ 1 h 2"/>
                <a:gd name="T90" fmla="*/ 6 w 16"/>
                <a:gd name="T91" fmla="*/ 1 h 2"/>
                <a:gd name="T92" fmla="*/ 6 w 16"/>
                <a:gd name="T93" fmla="*/ 1 h 2"/>
                <a:gd name="T94" fmla="*/ 5 w 16"/>
                <a:gd name="T95" fmla="*/ 1 h 2"/>
                <a:gd name="T96" fmla="*/ 4 w 16"/>
                <a:gd name="T97" fmla="*/ 1 h 2"/>
                <a:gd name="T98" fmla="*/ 3 w 16"/>
                <a:gd name="T99" fmla="*/ 1 h 2"/>
                <a:gd name="T100" fmla="*/ 2 w 16"/>
                <a:gd name="T101" fmla="*/ 1 h 2"/>
                <a:gd name="T102" fmla="*/ 1 w 16"/>
                <a:gd name="T103" fmla="*/ 1 h 2"/>
                <a:gd name="T104" fmla="*/ 1 w 16"/>
                <a:gd name="T105" fmla="*/ 1 h 2"/>
                <a:gd name="T106" fmla="*/ 0 w 16"/>
                <a:gd name="T107" fmla="*/ 0 h 2"/>
                <a:gd name="T108" fmla="*/ 10 w 16"/>
                <a:gd name="T10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10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1" name="Freeform 739">
              <a:extLst>
                <a:ext uri="{FF2B5EF4-FFF2-40B4-BE49-F238E27FC236}">
                  <a16:creationId xmlns:a16="http://schemas.microsoft.com/office/drawing/2014/main" id="{6D7DAE95-EC42-4A64-AA14-29703B00D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5" y="2036"/>
              <a:ext cx="5" cy="2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1 w 3"/>
                <a:gd name="T5" fmla="*/ 1 h 1"/>
                <a:gd name="T6" fmla="*/ 1 w 3"/>
                <a:gd name="T7" fmla="*/ 1 h 1"/>
                <a:gd name="T8" fmla="*/ 1 w 3"/>
                <a:gd name="T9" fmla="*/ 1 h 1"/>
                <a:gd name="T10" fmla="*/ 1 w 3"/>
                <a:gd name="T11" fmla="*/ 1 h 1"/>
                <a:gd name="T12" fmla="*/ 2 w 3"/>
                <a:gd name="T13" fmla="*/ 1 h 1"/>
                <a:gd name="T14" fmla="*/ 2 w 3"/>
                <a:gd name="T15" fmla="*/ 1 h 1"/>
                <a:gd name="T16" fmla="*/ 2 w 3"/>
                <a:gd name="T17" fmla="*/ 1 h 1"/>
                <a:gd name="T18" fmla="*/ 2 w 3"/>
                <a:gd name="T19" fmla="*/ 1 h 1"/>
                <a:gd name="T20" fmla="*/ 2 w 3"/>
                <a:gd name="T21" fmla="*/ 1 h 1"/>
                <a:gd name="T22" fmla="*/ 2 w 3"/>
                <a:gd name="T23" fmla="*/ 1 h 1"/>
                <a:gd name="T24" fmla="*/ 2 w 3"/>
                <a:gd name="T25" fmla="*/ 0 h 1"/>
                <a:gd name="T26" fmla="*/ 2 w 3"/>
                <a:gd name="T27" fmla="*/ 0 h 1"/>
                <a:gd name="T28" fmla="*/ 2 w 3"/>
                <a:gd name="T29" fmla="*/ 1 h 1"/>
                <a:gd name="T30" fmla="*/ 2 w 3"/>
                <a:gd name="T31" fmla="*/ 1 h 1"/>
                <a:gd name="T32" fmla="*/ 2 w 3"/>
                <a:gd name="T33" fmla="*/ 1 h 1"/>
                <a:gd name="T34" fmla="*/ 3 w 3"/>
                <a:gd name="T35" fmla="*/ 0 h 1"/>
                <a:gd name="T36" fmla="*/ 3 w 3"/>
                <a:gd name="T37" fmla="*/ 1 h 1"/>
                <a:gd name="T38" fmla="*/ 2 w 3"/>
                <a:gd name="T39" fmla="*/ 1 h 1"/>
                <a:gd name="T40" fmla="*/ 2 w 3"/>
                <a:gd name="T41" fmla="*/ 1 h 1"/>
                <a:gd name="T42" fmla="*/ 2 w 3"/>
                <a:gd name="T43" fmla="*/ 1 h 1"/>
                <a:gd name="T44" fmla="*/ 2 w 3"/>
                <a:gd name="T45" fmla="*/ 1 h 1"/>
                <a:gd name="T46" fmla="*/ 1 w 3"/>
                <a:gd name="T47" fmla="*/ 1 h 1"/>
                <a:gd name="T48" fmla="*/ 1 w 3"/>
                <a:gd name="T49" fmla="*/ 1 h 1"/>
                <a:gd name="T50" fmla="*/ 1 w 3"/>
                <a:gd name="T51" fmla="*/ 1 h 1"/>
                <a:gd name="T52" fmla="*/ 1 w 3"/>
                <a:gd name="T53" fmla="*/ 1 h 1"/>
                <a:gd name="T54" fmla="*/ 1 w 3"/>
                <a:gd name="T55" fmla="*/ 1 h 1"/>
                <a:gd name="T56" fmla="*/ 0 w 3"/>
                <a:gd name="T57" fmla="*/ 1 h 1"/>
                <a:gd name="T58" fmla="*/ 0 w 3"/>
                <a:gd name="T59" fmla="*/ 0 h 1"/>
                <a:gd name="T60" fmla="*/ 3 w 3"/>
                <a:gd name="T61" fmla="*/ 1 h 1"/>
                <a:gd name="T62" fmla="*/ 3 w 3"/>
                <a:gd name="T63" fmla="*/ 1 h 1"/>
                <a:gd name="T64" fmla="*/ 3 w 3"/>
                <a:gd name="T65" fmla="*/ 0 h 1"/>
                <a:gd name="T66" fmla="*/ 3 w 3"/>
                <a:gd name="T67" fmla="*/ 0 h 1"/>
                <a:gd name="T68" fmla="*/ 3 w 3"/>
                <a:gd name="T69" fmla="*/ 1 h 1"/>
                <a:gd name="T70" fmla="*/ 3 w 3"/>
                <a:gd name="T7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2" name="Freeform 740">
              <a:extLst>
                <a:ext uri="{FF2B5EF4-FFF2-40B4-BE49-F238E27FC236}">
                  <a16:creationId xmlns:a16="http://schemas.microsoft.com/office/drawing/2014/main" id="{7B7A5392-4708-41F9-82A8-EC64193C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036"/>
              <a:ext cx="10" cy="2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0 w 6"/>
                <a:gd name="T7" fmla="*/ 0 h 1"/>
                <a:gd name="T8" fmla="*/ 1 w 6"/>
                <a:gd name="T9" fmla="*/ 0 h 1"/>
                <a:gd name="T10" fmla="*/ 1 w 6"/>
                <a:gd name="T11" fmla="*/ 0 h 1"/>
                <a:gd name="T12" fmla="*/ 1 w 6"/>
                <a:gd name="T13" fmla="*/ 0 h 1"/>
                <a:gd name="T14" fmla="*/ 2 w 6"/>
                <a:gd name="T15" fmla="*/ 0 h 1"/>
                <a:gd name="T16" fmla="*/ 3 w 6"/>
                <a:gd name="T17" fmla="*/ 0 h 1"/>
                <a:gd name="T18" fmla="*/ 4 w 6"/>
                <a:gd name="T19" fmla="*/ 0 h 1"/>
                <a:gd name="T20" fmla="*/ 4 w 6"/>
                <a:gd name="T21" fmla="*/ 0 h 1"/>
                <a:gd name="T22" fmla="*/ 4 w 6"/>
                <a:gd name="T23" fmla="*/ 0 h 1"/>
                <a:gd name="T24" fmla="*/ 4 w 6"/>
                <a:gd name="T25" fmla="*/ 0 h 1"/>
                <a:gd name="T26" fmla="*/ 5 w 6"/>
                <a:gd name="T27" fmla="*/ 1 h 1"/>
                <a:gd name="T28" fmla="*/ 6 w 6"/>
                <a:gd name="T29" fmla="*/ 0 h 1"/>
                <a:gd name="T30" fmla="*/ 6 w 6"/>
                <a:gd name="T31" fmla="*/ 1 h 1"/>
                <a:gd name="T32" fmla="*/ 5 w 6"/>
                <a:gd name="T33" fmla="*/ 1 h 1"/>
                <a:gd name="T34" fmla="*/ 5 w 6"/>
                <a:gd name="T35" fmla="*/ 1 h 1"/>
                <a:gd name="T36" fmla="*/ 4 w 6"/>
                <a:gd name="T37" fmla="*/ 0 h 1"/>
                <a:gd name="T38" fmla="*/ 4 w 6"/>
                <a:gd name="T39" fmla="*/ 1 h 1"/>
                <a:gd name="T40" fmla="*/ 4 w 6"/>
                <a:gd name="T41" fmla="*/ 1 h 1"/>
                <a:gd name="T42" fmla="*/ 4 w 6"/>
                <a:gd name="T43" fmla="*/ 0 h 1"/>
                <a:gd name="T44" fmla="*/ 3 w 6"/>
                <a:gd name="T45" fmla="*/ 0 h 1"/>
                <a:gd name="T46" fmla="*/ 2 w 6"/>
                <a:gd name="T47" fmla="*/ 0 h 1"/>
                <a:gd name="T48" fmla="*/ 1 w 6"/>
                <a:gd name="T49" fmla="*/ 0 h 1"/>
                <a:gd name="T50" fmla="*/ 1 w 6"/>
                <a:gd name="T51" fmla="*/ 0 h 1"/>
                <a:gd name="T52" fmla="*/ 0 w 6"/>
                <a:gd name="T53" fmla="*/ 0 h 1"/>
                <a:gd name="T54" fmla="*/ 0 w 6"/>
                <a:gd name="T55" fmla="*/ 0 h 1"/>
                <a:gd name="T56" fmla="*/ 0 w 6"/>
                <a:gd name="T57" fmla="*/ 0 h 1"/>
                <a:gd name="T58" fmla="*/ 0 w 6"/>
                <a:gd name="T5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3" name="Freeform 741">
              <a:extLst>
                <a:ext uri="{FF2B5EF4-FFF2-40B4-BE49-F238E27FC236}">
                  <a16:creationId xmlns:a16="http://schemas.microsoft.com/office/drawing/2014/main" id="{410BAC76-D615-4AF0-B1C5-D9637779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036"/>
              <a:ext cx="9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1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3 w 5"/>
                <a:gd name="T11" fmla="*/ 0 h 1"/>
                <a:gd name="T12" fmla="*/ 4 w 5"/>
                <a:gd name="T13" fmla="*/ 0 h 1"/>
                <a:gd name="T14" fmla="*/ 4 w 5"/>
                <a:gd name="T15" fmla="*/ 0 h 1"/>
                <a:gd name="T16" fmla="*/ 4 w 5"/>
                <a:gd name="T17" fmla="*/ 0 h 1"/>
                <a:gd name="T18" fmla="*/ 4 w 5"/>
                <a:gd name="T19" fmla="*/ 0 h 1"/>
                <a:gd name="T20" fmla="*/ 4 w 5"/>
                <a:gd name="T21" fmla="*/ 0 h 1"/>
                <a:gd name="T22" fmla="*/ 5 w 5"/>
                <a:gd name="T23" fmla="*/ 0 h 1"/>
                <a:gd name="T24" fmla="*/ 5 w 5"/>
                <a:gd name="T25" fmla="*/ 0 h 1"/>
                <a:gd name="T26" fmla="*/ 5 w 5"/>
                <a:gd name="T27" fmla="*/ 0 h 1"/>
                <a:gd name="T28" fmla="*/ 5 w 5"/>
                <a:gd name="T29" fmla="*/ 0 h 1"/>
                <a:gd name="T30" fmla="*/ 4 w 5"/>
                <a:gd name="T31" fmla="*/ 0 h 1"/>
                <a:gd name="T32" fmla="*/ 4 w 5"/>
                <a:gd name="T33" fmla="*/ 0 h 1"/>
                <a:gd name="T34" fmla="*/ 4 w 5"/>
                <a:gd name="T35" fmla="*/ 1 h 1"/>
                <a:gd name="T36" fmla="*/ 3 w 5"/>
                <a:gd name="T37" fmla="*/ 0 h 1"/>
                <a:gd name="T38" fmla="*/ 1 w 5"/>
                <a:gd name="T39" fmla="*/ 0 h 1"/>
                <a:gd name="T40" fmla="*/ 1 w 5"/>
                <a:gd name="T41" fmla="*/ 0 h 1"/>
                <a:gd name="T42" fmla="*/ 1 w 5"/>
                <a:gd name="T43" fmla="*/ 0 h 1"/>
                <a:gd name="T44" fmla="*/ 1 w 5"/>
                <a:gd name="T45" fmla="*/ 0 h 1"/>
                <a:gd name="T46" fmla="*/ 0 w 5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4" name="Freeform 742">
              <a:extLst>
                <a:ext uri="{FF2B5EF4-FFF2-40B4-BE49-F238E27FC236}">
                  <a16:creationId xmlns:a16="http://schemas.microsoft.com/office/drawing/2014/main" id="{C4DA2691-2F07-4159-94C7-AAFAE8B6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039"/>
              <a:ext cx="14" cy="4"/>
            </a:xfrm>
            <a:custGeom>
              <a:avLst/>
              <a:gdLst>
                <a:gd name="T0" fmla="*/ 0 w 8"/>
                <a:gd name="T1" fmla="*/ 1 h 2"/>
                <a:gd name="T2" fmla="*/ 1 w 8"/>
                <a:gd name="T3" fmla="*/ 2 h 2"/>
                <a:gd name="T4" fmla="*/ 1 w 8"/>
                <a:gd name="T5" fmla="*/ 1 h 2"/>
                <a:gd name="T6" fmla="*/ 1 w 8"/>
                <a:gd name="T7" fmla="*/ 0 h 2"/>
                <a:gd name="T8" fmla="*/ 2 w 8"/>
                <a:gd name="T9" fmla="*/ 1 h 2"/>
                <a:gd name="T10" fmla="*/ 2 w 8"/>
                <a:gd name="T11" fmla="*/ 2 h 2"/>
                <a:gd name="T12" fmla="*/ 3 w 8"/>
                <a:gd name="T13" fmla="*/ 1 h 2"/>
                <a:gd name="T14" fmla="*/ 3 w 8"/>
                <a:gd name="T15" fmla="*/ 1 h 2"/>
                <a:gd name="T16" fmla="*/ 3 w 8"/>
                <a:gd name="T17" fmla="*/ 1 h 2"/>
                <a:gd name="T18" fmla="*/ 3 w 8"/>
                <a:gd name="T19" fmla="*/ 1 h 2"/>
                <a:gd name="T20" fmla="*/ 3 w 8"/>
                <a:gd name="T21" fmla="*/ 1 h 2"/>
                <a:gd name="T22" fmla="*/ 3 w 8"/>
                <a:gd name="T23" fmla="*/ 1 h 2"/>
                <a:gd name="T24" fmla="*/ 4 w 8"/>
                <a:gd name="T25" fmla="*/ 1 h 2"/>
                <a:gd name="T26" fmla="*/ 4 w 8"/>
                <a:gd name="T27" fmla="*/ 2 h 2"/>
                <a:gd name="T28" fmla="*/ 5 w 8"/>
                <a:gd name="T29" fmla="*/ 2 h 2"/>
                <a:gd name="T30" fmla="*/ 5 w 8"/>
                <a:gd name="T31" fmla="*/ 1 h 2"/>
                <a:gd name="T32" fmla="*/ 5 w 8"/>
                <a:gd name="T33" fmla="*/ 1 h 2"/>
                <a:gd name="T34" fmla="*/ 6 w 8"/>
                <a:gd name="T35" fmla="*/ 2 h 2"/>
                <a:gd name="T36" fmla="*/ 6 w 8"/>
                <a:gd name="T37" fmla="*/ 2 h 2"/>
                <a:gd name="T38" fmla="*/ 6 w 8"/>
                <a:gd name="T39" fmla="*/ 1 h 2"/>
                <a:gd name="T40" fmla="*/ 7 w 8"/>
                <a:gd name="T41" fmla="*/ 1 h 2"/>
                <a:gd name="T42" fmla="*/ 8 w 8"/>
                <a:gd name="T43" fmla="*/ 1 h 2"/>
                <a:gd name="T44" fmla="*/ 8 w 8"/>
                <a:gd name="T45" fmla="*/ 1 h 2"/>
                <a:gd name="T46" fmla="*/ 7 w 8"/>
                <a:gd name="T47" fmla="*/ 1 h 2"/>
                <a:gd name="T48" fmla="*/ 6 w 8"/>
                <a:gd name="T49" fmla="*/ 2 h 2"/>
                <a:gd name="T50" fmla="*/ 6 w 8"/>
                <a:gd name="T51" fmla="*/ 2 h 2"/>
                <a:gd name="T52" fmla="*/ 5 w 8"/>
                <a:gd name="T53" fmla="*/ 2 h 2"/>
                <a:gd name="T54" fmla="*/ 5 w 8"/>
                <a:gd name="T55" fmla="*/ 1 h 2"/>
                <a:gd name="T56" fmla="*/ 5 w 8"/>
                <a:gd name="T57" fmla="*/ 2 h 2"/>
                <a:gd name="T58" fmla="*/ 5 w 8"/>
                <a:gd name="T59" fmla="*/ 2 h 2"/>
                <a:gd name="T60" fmla="*/ 4 w 8"/>
                <a:gd name="T61" fmla="*/ 1 h 2"/>
                <a:gd name="T62" fmla="*/ 3 w 8"/>
                <a:gd name="T63" fmla="*/ 2 h 2"/>
                <a:gd name="T64" fmla="*/ 3 w 8"/>
                <a:gd name="T65" fmla="*/ 1 h 2"/>
                <a:gd name="T66" fmla="*/ 3 w 8"/>
                <a:gd name="T67" fmla="*/ 1 h 2"/>
                <a:gd name="T68" fmla="*/ 2 w 8"/>
                <a:gd name="T69" fmla="*/ 2 h 2"/>
                <a:gd name="T70" fmla="*/ 1 w 8"/>
                <a:gd name="T71" fmla="*/ 1 h 2"/>
                <a:gd name="T72" fmla="*/ 1 w 8"/>
                <a:gd name="T73" fmla="*/ 2 h 2"/>
                <a:gd name="T74" fmla="*/ 1 w 8"/>
                <a:gd name="T75" fmla="*/ 2 h 2"/>
                <a:gd name="T76" fmla="*/ 0 w 8"/>
                <a:gd name="T77" fmla="*/ 1 h 2"/>
                <a:gd name="T78" fmla="*/ 0 w 8"/>
                <a:gd name="T79" fmla="*/ 1 h 2"/>
                <a:gd name="T80" fmla="*/ 0 w 8"/>
                <a:gd name="T81" fmla="*/ 1 h 2"/>
                <a:gd name="T82" fmla="*/ 0 w 8"/>
                <a:gd name="T8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75" name="Freeform 743">
              <a:extLst>
                <a:ext uri="{FF2B5EF4-FFF2-40B4-BE49-F238E27FC236}">
                  <a16:creationId xmlns:a16="http://schemas.microsoft.com/office/drawing/2014/main" id="{E8D210AD-73EF-4B46-A3AB-0A4B181A3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041"/>
              <a:ext cx="7" cy="0"/>
            </a:xfrm>
            <a:custGeom>
              <a:avLst/>
              <a:gdLst>
                <a:gd name="T0" fmla="*/ 0 w 4"/>
                <a:gd name="T1" fmla="*/ 0 w 4"/>
                <a:gd name="T2" fmla="*/ 0 w 4"/>
                <a:gd name="T3" fmla="*/ 1 w 4"/>
                <a:gd name="T4" fmla="*/ 1 w 4"/>
                <a:gd name="T5" fmla="*/ 2 w 4"/>
                <a:gd name="T6" fmla="*/ 2 w 4"/>
                <a:gd name="T7" fmla="*/ 2 w 4"/>
                <a:gd name="T8" fmla="*/ 3 w 4"/>
                <a:gd name="T9" fmla="*/ 3 w 4"/>
                <a:gd name="T10" fmla="*/ 3 w 4"/>
                <a:gd name="T11" fmla="*/ 4 w 4"/>
                <a:gd name="T12" fmla="*/ 4 w 4"/>
                <a:gd name="T13" fmla="*/ 4 w 4"/>
                <a:gd name="T14" fmla="*/ 4 w 4"/>
                <a:gd name="T15" fmla="*/ 4 w 4"/>
                <a:gd name="T16" fmla="*/ 4 w 4"/>
                <a:gd name="T17" fmla="*/ 4 w 4"/>
                <a:gd name="T18" fmla="*/ 4 w 4"/>
                <a:gd name="T19" fmla="*/ 4 w 4"/>
                <a:gd name="T20" fmla="*/ 4 w 4"/>
                <a:gd name="T21" fmla="*/ 3 w 4"/>
                <a:gd name="T22" fmla="*/ 3 w 4"/>
                <a:gd name="T23" fmla="*/ 2 w 4"/>
                <a:gd name="T24" fmla="*/ 2 w 4"/>
                <a:gd name="T25" fmla="*/ 2 w 4"/>
                <a:gd name="T26" fmla="*/ 1 w 4"/>
                <a:gd name="T27" fmla="*/ 1 w 4"/>
                <a:gd name="T28" fmla="*/ 0 w 4"/>
                <a:gd name="T29" fmla="*/ 0 w 4"/>
                <a:gd name="T30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977" name="Group 746">
            <a:extLst>
              <a:ext uri="{FF2B5EF4-FFF2-40B4-BE49-F238E27FC236}">
                <a16:creationId xmlns:a16="http://schemas.microsoft.com/office/drawing/2014/main" id="{BE007984-A13B-47F9-A3C2-D6615BD25AA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401280" y="3481388"/>
            <a:ext cx="2687430" cy="2807857"/>
            <a:chOff x="3560" y="1867"/>
            <a:chExt cx="848" cy="886"/>
          </a:xfrm>
        </p:grpSpPr>
        <p:sp>
          <p:nvSpPr>
            <p:cNvPr id="11978" name="AutoShape 745">
              <a:extLst>
                <a:ext uri="{FF2B5EF4-FFF2-40B4-BE49-F238E27FC236}">
                  <a16:creationId xmlns:a16="http://schemas.microsoft.com/office/drawing/2014/main" id="{DEE2F6B3-7E0C-437F-A2D9-9DC6ACEC536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1867"/>
              <a:ext cx="848" cy="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011" name="Picture 747">
              <a:extLst>
                <a:ext uri="{FF2B5EF4-FFF2-40B4-BE49-F238E27FC236}">
                  <a16:creationId xmlns:a16="http://schemas.microsoft.com/office/drawing/2014/main" id="{D3818AD0-EFB2-469A-A052-BDC3738DE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1" y="2668"/>
              <a:ext cx="174" cy="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2" name="Picture 748">
              <a:extLst>
                <a:ext uri="{FF2B5EF4-FFF2-40B4-BE49-F238E27FC236}">
                  <a16:creationId xmlns:a16="http://schemas.microsoft.com/office/drawing/2014/main" id="{A7AF09C3-CFF6-4722-8BBC-D9F2D730A6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2" y="2653"/>
              <a:ext cx="172" cy="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3" name="Picture 749">
              <a:extLst>
                <a:ext uri="{FF2B5EF4-FFF2-40B4-BE49-F238E27FC236}">
                  <a16:creationId xmlns:a16="http://schemas.microsoft.com/office/drawing/2014/main" id="{AB86FD9B-0FB4-4303-98F1-5697B64068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7" y="2716"/>
              <a:ext cx="205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4" name="Picture 750">
              <a:extLst>
                <a:ext uri="{FF2B5EF4-FFF2-40B4-BE49-F238E27FC236}">
                  <a16:creationId xmlns:a16="http://schemas.microsoft.com/office/drawing/2014/main" id="{9834E561-CF9C-4272-B128-DEA2179978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0" y="2691"/>
              <a:ext cx="202" cy="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5" name="Picture 751">
              <a:extLst>
                <a:ext uri="{FF2B5EF4-FFF2-40B4-BE49-F238E27FC236}">
                  <a16:creationId xmlns:a16="http://schemas.microsoft.com/office/drawing/2014/main" id="{CDD0D301-B9CF-4AFC-B7E8-F6FADDAED7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9" y="2716"/>
              <a:ext cx="216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6" name="Picture 752">
              <a:extLst>
                <a:ext uri="{FF2B5EF4-FFF2-40B4-BE49-F238E27FC236}">
                  <a16:creationId xmlns:a16="http://schemas.microsoft.com/office/drawing/2014/main" id="{5D79DA66-2A77-43D2-9AAD-0DC0172008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2" y="2687"/>
              <a:ext cx="209" cy="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7" name="Picture 753">
              <a:extLst>
                <a:ext uri="{FF2B5EF4-FFF2-40B4-BE49-F238E27FC236}">
                  <a16:creationId xmlns:a16="http://schemas.microsoft.com/office/drawing/2014/main" id="{497FCC2A-787B-447B-9C2D-79186BD00C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2" y="2679"/>
              <a:ext cx="195" cy="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8" name="Picture 754">
              <a:extLst>
                <a:ext uri="{FF2B5EF4-FFF2-40B4-BE49-F238E27FC236}">
                  <a16:creationId xmlns:a16="http://schemas.microsoft.com/office/drawing/2014/main" id="{5C190B3C-28F0-4875-A5AB-47F081C9F0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4" y="2680"/>
              <a:ext cx="189" cy="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19" name="Picture 755">
              <a:extLst>
                <a:ext uri="{FF2B5EF4-FFF2-40B4-BE49-F238E27FC236}">
                  <a16:creationId xmlns:a16="http://schemas.microsoft.com/office/drawing/2014/main" id="{7FE17B99-D2E3-4506-9E4C-C97FFA9657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0" y="2716"/>
              <a:ext cx="205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020" name="Picture 756">
              <a:extLst>
                <a:ext uri="{FF2B5EF4-FFF2-40B4-BE49-F238E27FC236}">
                  <a16:creationId xmlns:a16="http://schemas.microsoft.com/office/drawing/2014/main" id="{0AC8A312-80CD-4F7B-AE14-56603EE7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3" y="2694"/>
              <a:ext cx="199" cy="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79" name="Freeform 757">
              <a:extLst>
                <a:ext uri="{FF2B5EF4-FFF2-40B4-BE49-F238E27FC236}">
                  <a16:creationId xmlns:a16="http://schemas.microsoft.com/office/drawing/2014/main" id="{B320CF6F-62FD-430D-A7B1-90A285D9B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851"/>
              <a:ext cx="814" cy="517"/>
            </a:xfrm>
            <a:custGeom>
              <a:avLst/>
              <a:gdLst>
                <a:gd name="T0" fmla="*/ 463 w 464"/>
                <a:gd name="T1" fmla="*/ 291 h 294"/>
                <a:gd name="T2" fmla="*/ 463 w 464"/>
                <a:gd name="T3" fmla="*/ 97 h 294"/>
                <a:gd name="T4" fmla="*/ 461 w 464"/>
                <a:gd name="T5" fmla="*/ 22 h 294"/>
                <a:gd name="T6" fmla="*/ 460 w 464"/>
                <a:gd name="T7" fmla="*/ 16 h 294"/>
                <a:gd name="T8" fmla="*/ 455 w 464"/>
                <a:gd name="T9" fmla="*/ 14 h 294"/>
                <a:gd name="T10" fmla="*/ 41 w 464"/>
                <a:gd name="T11" fmla="*/ 14 h 294"/>
                <a:gd name="T12" fmla="*/ 5 w 464"/>
                <a:gd name="T13" fmla="*/ 19 h 294"/>
                <a:gd name="T14" fmla="*/ 2 w 464"/>
                <a:gd name="T15" fmla="*/ 54 h 294"/>
                <a:gd name="T16" fmla="*/ 3 w 464"/>
                <a:gd name="T17" fmla="*/ 197 h 294"/>
                <a:gd name="T18" fmla="*/ 4 w 464"/>
                <a:gd name="T19" fmla="*/ 269 h 294"/>
                <a:gd name="T20" fmla="*/ 27 w 464"/>
                <a:gd name="T21" fmla="*/ 294 h 294"/>
                <a:gd name="T22" fmla="*/ 170 w 464"/>
                <a:gd name="T23" fmla="*/ 292 h 294"/>
                <a:gd name="T24" fmla="*/ 312 w 464"/>
                <a:gd name="T25" fmla="*/ 291 h 294"/>
                <a:gd name="T26" fmla="*/ 463 w 464"/>
                <a:gd name="T27" fmla="*/ 29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4" h="294">
                  <a:moveTo>
                    <a:pt x="463" y="291"/>
                  </a:moveTo>
                  <a:cubicBezTo>
                    <a:pt x="464" y="225"/>
                    <a:pt x="463" y="171"/>
                    <a:pt x="463" y="97"/>
                  </a:cubicBezTo>
                  <a:cubicBezTo>
                    <a:pt x="463" y="77"/>
                    <a:pt x="462" y="42"/>
                    <a:pt x="461" y="22"/>
                  </a:cubicBezTo>
                  <a:cubicBezTo>
                    <a:pt x="461" y="20"/>
                    <a:pt x="461" y="17"/>
                    <a:pt x="460" y="16"/>
                  </a:cubicBezTo>
                  <a:cubicBezTo>
                    <a:pt x="459" y="15"/>
                    <a:pt x="457" y="14"/>
                    <a:pt x="455" y="14"/>
                  </a:cubicBezTo>
                  <a:cubicBezTo>
                    <a:pt x="297" y="0"/>
                    <a:pt x="201" y="16"/>
                    <a:pt x="41" y="14"/>
                  </a:cubicBezTo>
                  <a:cubicBezTo>
                    <a:pt x="28" y="14"/>
                    <a:pt x="12" y="9"/>
                    <a:pt x="5" y="19"/>
                  </a:cubicBezTo>
                  <a:cubicBezTo>
                    <a:pt x="0" y="26"/>
                    <a:pt x="2" y="45"/>
                    <a:pt x="2" y="54"/>
                  </a:cubicBezTo>
                  <a:cubicBezTo>
                    <a:pt x="3" y="102"/>
                    <a:pt x="2" y="149"/>
                    <a:pt x="3" y="197"/>
                  </a:cubicBezTo>
                  <a:cubicBezTo>
                    <a:pt x="3" y="221"/>
                    <a:pt x="3" y="245"/>
                    <a:pt x="4" y="269"/>
                  </a:cubicBezTo>
                  <a:cubicBezTo>
                    <a:pt x="5" y="286"/>
                    <a:pt x="9" y="294"/>
                    <a:pt x="27" y="294"/>
                  </a:cubicBezTo>
                  <a:cubicBezTo>
                    <a:pt x="74" y="294"/>
                    <a:pt x="123" y="294"/>
                    <a:pt x="170" y="292"/>
                  </a:cubicBezTo>
                  <a:cubicBezTo>
                    <a:pt x="218" y="290"/>
                    <a:pt x="265" y="290"/>
                    <a:pt x="312" y="291"/>
                  </a:cubicBezTo>
                  <a:cubicBezTo>
                    <a:pt x="326" y="291"/>
                    <a:pt x="463" y="286"/>
                    <a:pt x="463" y="29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0" name="Freeform 758">
              <a:extLst>
                <a:ext uri="{FF2B5EF4-FFF2-40B4-BE49-F238E27FC236}">
                  <a16:creationId xmlns:a16="http://schemas.microsoft.com/office/drawing/2014/main" id="{6FC54CF5-5C6E-4216-B275-1F02A08F5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0" y="1906"/>
              <a:ext cx="259" cy="314"/>
            </a:xfrm>
            <a:custGeom>
              <a:avLst/>
              <a:gdLst>
                <a:gd name="T0" fmla="*/ 102 w 148"/>
                <a:gd name="T1" fmla="*/ 178 h 179"/>
                <a:gd name="T2" fmla="*/ 73 w 148"/>
                <a:gd name="T3" fmla="*/ 177 h 179"/>
                <a:gd name="T4" fmla="*/ 48 w 148"/>
                <a:gd name="T5" fmla="*/ 176 h 179"/>
                <a:gd name="T6" fmla="*/ 42 w 148"/>
                <a:gd name="T7" fmla="*/ 176 h 179"/>
                <a:gd name="T8" fmla="*/ 8 w 148"/>
                <a:gd name="T9" fmla="*/ 172 h 179"/>
                <a:gd name="T10" fmla="*/ 5 w 148"/>
                <a:gd name="T11" fmla="*/ 170 h 179"/>
                <a:gd name="T12" fmla="*/ 4 w 148"/>
                <a:gd name="T13" fmla="*/ 167 h 179"/>
                <a:gd name="T14" fmla="*/ 1 w 148"/>
                <a:gd name="T15" fmla="*/ 58 h 179"/>
                <a:gd name="T16" fmla="*/ 2 w 148"/>
                <a:gd name="T17" fmla="*/ 58 h 179"/>
                <a:gd name="T18" fmla="*/ 1 w 148"/>
                <a:gd name="T19" fmla="*/ 58 h 179"/>
                <a:gd name="T20" fmla="*/ 2 w 148"/>
                <a:gd name="T21" fmla="*/ 26 h 179"/>
                <a:gd name="T22" fmla="*/ 2 w 148"/>
                <a:gd name="T23" fmla="*/ 20 h 179"/>
                <a:gd name="T24" fmla="*/ 3 w 148"/>
                <a:gd name="T25" fmla="*/ 9 h 179"/>
                <a:gd name="T26" fmla="*/ 3 w 148"/>
                <a:gd name="T27" fmla="*/ 8 h 179"/>
                <a:gd name="T28" fmla="*/ 4 w 148"/>
                <a:gd name="T29" fmla="*/ 2 h 179"/>
                <a:gd name="T30" fmla="*/ 3 w 148"/>
                <a:gd name="T31" fmla="*/ 1 h 179"/>
                <a:gd name="T32" fmla="*/ 3 w 148"/>
                <a:gd name="T33" fmla="*/ 1 h 179"/>
                <a:gd name="T34" fmla="*/ 3 w 148"/>
                <a:gd name="T35" fmla="*/ 0 h 179"/>
                <a:gd name="T36" fmla="*/ 136 w 148"/>
                <a:gd name="T37" fmla="*/ 5 h 179"/>
                <a:gd name="T38" fmla="*/ 141 w 148"/>
                <a:gd name="T39" fmla="*/ 6 h 179"/>
                <a:gd name="T40" fmla="*/ 142 w 148"/>
                <a:gd name="T41" fmla="*/ 10 h 179"/>
                <a:gd name="T42" fmla="*/ 147 w 148"/>
                <a:gd name="T43" fmla="*/ 169 h 179"/>
                <a:gd name="T44" fmla="*/ 146 w 148"/>
                <a:gd name="T45" fmla="*/ 172 h 179"/>
                <a:gd name="T46" fmla="*/ 144 w 148"/>
                <a:gd name="T47" fmla="*/ 173 h 179"/>
                <a:gd name="T48" fmla="*/ 102 w 148"/>
                <a:gd name="T49" fmla="*/ 178 h 179"/>
                <a:gd name="T50" fmla="*/ 4 w 148"/>
                <a:gd name="T51" fmla="*/ 1 h 179"/>
                <a:gd name="T52" fmla="*/ 4 w 148"/>
                <a:gd name="T53" fmla="*/ 1 h 179"/>
                <a:gd name="T54" fmla="*/ 4 w 148"/>
                <a:gd name="T55" fmla="*/ 8 h 179"/>
                <a:gd name="T56" fmla="*/ 3 w 148"/>
                <a:gd name="T57" fmla="*/ 9 h 179"/>
                <a:gd name="T58" fmla="*/ 3 w 148"/>
                <a:gd name="T59" fmla="*/ 20 h 179"/>
                <a:gd name="T60" fmla="*/ 3 w 148"/>
                <a:gd name="T61" fmla="*/ 26 h 179"/>
                <a:gd name="T62" fmla="*/ 2 w 148"/>
                <a:gd name="T63" fmla="*/ 58 h 179"/>
                <a:gd name="T64" fmla="*/ 5 w 148"/>
                <a:gd name="T65" fmla="*/ 167 h 179"/>
                <a:gd name="T66" fmla="*/ 5 w 148"/>
                <a:gd name="T67" fmla="*/ 170 h 179"/>
                <a:gd name="T68" fmla="*/ 8 w 148"/>
                <a:gd name="T69" fmla="*/ 172 h 179"/>
                <a:gd name="T70" fmla="*/ 42 w 148"/>
                <a:gd name="T71" fmla="*/ 175 h 179"/>
                <a:gd name="T72" fmla="*/ 48 w 148"/>
                <a:gd name="T73" fmla="*/ 176 h 179"/>
                <a:gd name="T74" fmla="*/ 73 w 148"/>
                <a:gd name="T75" fmla="*/ 177 h 179"/>
                <a:gd name="T76" fmla="*/ 144 w 148"/>
                <a:gd name="T77" fmla="*/ 173 h 179"/>
                <a:gd name="T78" fmla="*/ 146 w 148"/>
                <a:gd name="T79" fmla="*/ 172 h 179"/>
                <a:gd name="T80" fmla="*/ 146 w 148"/>
                <a:gd name="T81" fmla="*/ 169 h 179"/>
                <a:gd name="T82" fmla="*/ 142 w 148"/>
                <a:gd name="T83" fmla="*/ 10 h 179"/>
                <a:gd name="T84" fmla="*/ 141 w 148"/>
                <a:gd name="T85" fmla="*/ 7 h 179"/>
                <a:gd name="T86" fmla="*/ 136 w 148"/>
                <a:gd name="T87" fmla="*/ 5 h 179"/>
                <a:gd name="T88" fmla="*/ 4 w 148"/>
                <a:gd name="T89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179">
                  <a:moveTo>
                    <a:pt x="102" y="178"/>
                  </a:moveTo>
                  <a:cubicBezTo>
                    <a:pt x="93" y="178"/>
                    <a:pt x="83" y="178"/>
                    <a:pt x="73" y="177"/>
                  </a:cubicBezTo>
                  <a:cubicBezTo>
                    <a:pt x="65" y="177"/>
                    <a:pt x="56" y="176"/>
                    <a:pt x="48" y="176"/>
                  </a:cubicBezTo>
                  <a:cubicBezTo>
                    <a:pt x="46" y="176"/>
                    <a:pt x="44" y="176"/>
                    <a:pt x="42" y="176"/>
                  </a:cubicBezTo>
                  <a:cubicBezTo>
                    <a:pt x="31" y="176"/>
                    <a:pt x="19" y="176"/>
                    <a:pt x="8" y="172"/>
                  </a:cubicBezTo>
                  <a:cubicBezTo>
                    <a:pt x="7" y="172"/>
                    <a:pt x="5" y="171"/>
                    <a:pt x="5" y="170"/>
                  </a:cubicBezTo>
                  <a:cubicBezTo>
                    <a:pt x="4" y="169"/>
                    <a:pt x="4" y="168"/>
                    <a:pt x="4" y="167"/>
                  </a:cubicBezTo>
                  <a:cubicBezTo>
                    <a:pt x="0" y="131"/>
                    <a:pt x="1" y="94"/>
                    <a:pt x="1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2"/>
                    <a:pt x="2" y="20"/>
                  </a:cubicBezTo>
                  <a:cubicBezTo>
                    <a:pt x="2" y="17"/>
                    <a:pt x="2" y="13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4" y="6"/>
                    <a:pt x="5" y="3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7" y="2"/>
                    <a:pt x="92" y="3"/>
                    <a:pt x="136" y="5"/>
                  </a:cubicBezTo>
                  <a:cubicBezTo>
                    <a:pt x="138" y="5"/>
                    <a:pt x="140" y="5"/>
                    <a:pt x="141" y="6"/>
                  </a:cubicBezTo>
                  <a:cubicBezTo>
                    <a:pt x="142" y="7"/>
                    <a:pt x="142" y="9"/>
                    <a:pt x="142" y="10"/>
                  </a:cubicBezTo>
                  <a:cubicBezTo>
                    <a:pt x="147" y="63"/>
                    <a:pt x="148" y="116"/>
                    <a:pt x="147" y="169"/>
                  </a:cubicBezTo>
                  <a:cubicBezTo>
                    <a:pt x="147" y="170"/>
                    <a:pt x="147" y="171"/>
                    <a:pt x="146" y="172"/>
                  </a:cubicBezTo>
                  <a:cubicBezTo>
                    <a:pt x="146" y="173"/>
                    <a:pt x="145" y="173"/>
                    <a:pt x="144" y="173"/>
                  </a:cubicBezTo>
                  <a:cubicBezTo>
                    <a:pt x="130" y="177"/>
                    <a:pt x="116" y="178"/>
                    <a:pt x="102" y="178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3"/>
                    <a:pt x="4" y="6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3"/>
                    <a:pt x="3" y="17"/>
                    <a:pt x="3" y="20"/>
                  </a:cubicBezTo>
                  <a:cubicBezTo>
                    <a:pt x="3" y="22"/>
                    <a:pt x="3" y="24"/>
                    <a:pt x="3" y="26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94"/>
                    <a:pt x="1" y="131"/>
                    <a:pt x="5" y="167"/>
                  </a:cubicBezTo>
                  <a:cubicBezTo>
                    <a:pt x="5" y="168"/>
                    <a:pt x="5" y="169"/>
                    <a:pt x="5" y="170"/>
                  </a:cubicBezTo>
                  <a:cubicBezTo>
                    <a:pt x="6" y="171"/>
                    <a:pt x="7" y="171"/>
                    <a:pt x="8" y="172"/>
                  </a:cubicBezTo>
                  <a:cubicBezTo>
                    <a:pt x="19" y="175"/>
                    <a:pt x="31" y="175"/>
                    <a:pt x="42" y="175"/>
                  </a:cubicBezTo>
                  <a:cubicBezTo>
                    <a:pt x="44" y="175"/>
                    <a:pt x="46" y="175"/>
                    <a:pt x="48" y="176"/>
                  </a:cubicBezTo>
                  <a:cubicBezTo>
                    <a:pt x="56" y="176"/>
                    <a:pt x="65" y="176"/>
                    <a:pt x="73" y="177"/>
                  </a:cubicBezTo>
                  <a:cubicBezTo>
                    <a:pt x="97" y="178"/>
                    <a:pt x="121" y="179"/>
                    <a:pt x="144" y="173"/>
                  </a:cubicBezTo>
                  <a:cubicBezTo>
                    <a:pt x="145" y="172"/>
                    <a:pt x="145" y="172"/>
                    <a:pt x="146" y="172"/>
                  </a:cubicBezTo>
                  <a:cubicBezTo>
                    <a:pt x="146" y="171"/>
                    <a:pt x="146" y="170"/>
                    <a:pt x="146" y="169"/>
                  </a:cubicBezTo>
                  <a:cubicBezTo>
                    <a:pt x="148" y="116"/>
                    <a:pt x="146" y="63"/>
                    <a:pt x="142" y="10"/>
                  </a:cubicBezTo>
                  <a:cubicBezTo>
                    <a:pt x="141" y="9"/>
                    <a:pt x="141" y="8"/>
                    <a:pt x="141" y="7"/>
                  </a:cubicBezTo>
                  <a:cubicBezTo>
                    <a:pt x="140" y="6"/>
                    <a:pt x="138" y="5"/>
                    <a:pt x="136" y="5"/>
                  </a:cubicBezTo>
                  <a:cubicBezTo>
                    <a:pt x="92" y="4"/>
                    <a:pt x="48" y="2"/>
                    <a:pt x="4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1" name="Freeform 759">
              <a:extLst>
                <a:ext uri="{FF2B5EF4-FFF2-40B4-BE49-F238E27FC236}">
                  <a16:creationId xmlns:a16="http://schemas.microsoft.com/office/drawing/2014/main" id="{457A03B6-94A7-434B-9729-671E164C0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53"/>
              <a:ext cx="183" cy="78"/>
            </a:xfrm>
            <a:custGeom>
              <a:avLst/>
              <a:gdLst>
                <a:gd name="T0" fmla="*/ 50 w 104"/>
                <a:gd name="T1" fmla="*/ 21 h 44"/>
                <a:gd name="T2" fmla="*/ 58 w 104"/>
                <a:gd name="T3" fmla="*/ 31 h 44"/>
                <a:gd name="T4" fmla="*/ 90 w 104"/>
                <a:gd name="T5" fmla="*/ 8 h 44"/>
                <a:gd name="T6" fmla="*/ 86 w 104"/>
                <a:gd name="T7" fmla="*/ 2 h 44"/>
                <a:gd name="T8" fmla="*/ 104 w 104"/>
                <a:gd name="T9" fmla="*/ 0 h 44"/>
                <a:gd name="T10" fmla="*/ 97 w 104"/>
                <a:gd name="T11" fmla="*/ 16 h 44"/>
                <a:gd name="T12" fmla="*/ 91 w 104"/>
                <a:gd name="T13" fmla="*/ 11 h 44"/>
                <a:gd name="T14" fmla="*/ 56 w 104"/>
                <a:gd name="T15" fmla="*/ 37 h 44"/>
                <a:gd name="T16" fmla="*/ 47 w 104"/>
                <a:gd name="T17" fmla="*/ 25 h 44"/>
                <a:gd name="T18" fmla="*/ 2 w 104"/>
                <a:gd name="T19" fmla="*/ 44 h 44"/>
                <a:gd name="T20" fmla="*/ 1 w 104"/>
                <a:gd name="T21" fmla="*/ 40 h 44"/>
                <a:gd name="T22" fmla="*/ 6 w 104"/>
                <a:gd name="T23" fmla="*/ 38 h 44"/>
                <a:gd name="T24" fmla="*/ 16 w 104"/>
                <a:gd name="T25" fmla="*/ 33 h 44"/>
                <a:gd name="T26" fmla="*/ 38 w 104"/>
                <a:gd name="T27" fmla="*/ 25 h 44"/>
                <a:gd name="T28" fmla="*/ 50 w 104"/>
                <a:gd name="T29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44">
                  <a:moveTo>
                    <a:pt x="50" y="21"/>
                  </a:moveTo>
                  <a:cubicBezTo>
                    <a:pt x="53" y="24"/>
                    <a:pt x="55" y="28"/>
                    <a:pt x="58" y="31"/>
                  </a:cubicBezTo>
                  <a:cubicBezTo>
                    <a:pt x="68" y="24"/>
                    <a:pt x="79" y="16"/>
                    <a:pt x="90" y="8"/>
                  </a:cubicBezTo>
                  <a:cubicBezTo>
                    <a:pt x="90" y="6"/>
                    <a:pt x="88" y="3"/>
                    <a:pt x="86" y="2"/>
                  </a:cubicBezTo>
                  <a:cubicBezTo>
                    <a:pt x="92" y="2"/>
                    <a:pt x="98" y="1"/>
                    <a:pt x="104" y="0"/>
                  </a:cubicBezTo>
                  <a:cubicBezTo>
                    <a:pt x="102" y="6"/>
                    <a:pt x="99" y="11"/>
                    <a:pt x="97" y="16"/>
                  </a:cubicBezTo>
                  <a:cubicBezTo>
                    <a:pt x="95" y="14"/>
                    <a:pt x="94" y="12"/>
                    <a:pt x="91" y="11"/>
                  </a:cubicBezTo>
                  <a:cubicBezTo>
                    <a:pt x="80" y="19"/>
                    <a:pt x="68" y="28"/>
                    <a:pt x="56" y="37"/>
                  </a:cubicBezTo>
                  <a:cubicBezTo>
                    <a:pt x="53" y="33"/>
                    <a:pt x="50" y="29"/>
                    <a:pt x="47" y="25"/>
                  </a:cubicBezTo>
                  <a:cubicBezTo>
                    <a:pt x="33" y="34"/>
                    <a:pt x="16" y="35"/>
                    <a:pt x="2" y="44"/>
                  </a:cubicBezTo>
                  <a:cubicBezTo>
                    <a:pt x="1" y="43"/>
                    <a:pt x="0" y="41"/>
                    <a:pt x="1" y="40"/>
                  </a:cubicBezTo>
                  <a:cubicBezTo>
                    <a:pt x="1" y="39"/>
                    <a:pt x="4" y="38"/>
                    <a:pt x="6" y="38"/>
                  </a:cubicBezTo>
                  <a:cubicBezTo>
                    <a:pt x="9" y="36"/>
                    <a:pt x="13" y="35"/>
                    <a:pt x="16" y="33"/>
                  </a:cubicBezTo>
                  <a:cubicBezTo>
                    <a:pt x="23" y="31"/>
                    <a:pt x="30" y="28"/>
                    <a:pt x="38" y="25"/>
                  </a:cubicBezTo>
                  <a:cubicBezTo>
                    <a:pt x="42" y="24"/>
                    <a:pt x="46" y="22"/>
                    <a:pt x="50" y="21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2" name="Freeform 760">
              <a:extLst>
                <a:ext uri="{FF2B5EF4-FFF2-40B4-BE49-F238E27FC236}">
                  <a16:creationId xmlns:a16="http://schemas.microsoft.com/office/drawing/2014/main" id="{B6BF6A58-98C5-4729-A205-09CF81E2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2125"/>
              <a:ext cx="23" cy="50"/>
            </a:xfrm>
            <a:custGeom>
              <a:avLst/>
              <a:gdLst>
                <a:gd name="T0" fmla="*/ 13 w 13"/>
                <a:gd name="T1" fmla="*/ 0 h 28"/>
                <a:gd name="T2" fmla="*/ 13 w 13"/>
                <a:gd name="T3" fmla="*/ 6 h 28"/>
                <a:gd name="T4" fmla="*/ 12 w 13"/>
                <a:gd name="T5" fmla="*/ 28 h 28"/>
                <a:gd name="T6" fmla="*/ 2 w 13"/>
                <a:gd name="T7" fmla="*/ 27 h 28"/>
                <a:gd name="T8" fmla="*/ 2 w 13"/>
                <a:gd name="T9" fmla="*/ 27 h 28"/>
                <a:gd name="T10" fmla="*/ 2 w 13"/>
                <a:gd name="T11" fmla="*/ 27 h 28"/>
                <a:gd name="T12" fmla="*/ 0 w 13"/>
                <a:gd name="T13" fmla="*/ 11 h 28"/>
                <a:gd name="T14" fmla="*/ 0 w 13"/>
                <a:gd name="T15" fmla="*/ 6 h 28"/>
                <a:gd name="T16" fmla="*/ 5 w 13"/>
                <a:gd name="T17" fmla="*/ 3 h 28"/>
                <a:gd name="T18" fmla="*/ 13 w 13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13" y="2"/>
                    <a:pt x="13" y="4"/>
                    <a:pt x="13" y="6"/>
                  </a:cubicBezTo>
                  <a:cubicBezTo>
                    <a:pt x="13" y="13"/>
                    <a:pt x="12" y="20"/>
                    <a:pt x="12" y="28"/>
                  </a:cubicBezTo>
                  <a:cubicBezTo>
                    <a:pt x="9" y="27"/>
                    <a:pt x="6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0"/>
                    <a:pt x="0" y="7"/>
                    <a:pt x="0" y="6"/>
                  </a:cubicBezTo>
                  <a:cubicBezTo>
                    <a:pt x="1" y="4"/>
                    <a:pt x="3" y="4"/>
                    <a:pt x="5" y="3"/>
                  </a:cubicBezTo>
                  <a:cubicBezTo>
                    <a:pt x="7" y="2"/>
                    <a:pt x="10" y="1"/>
                    <a:pt x="13" y="0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3" name="Freeform 761">
              <a:extLst>
                <a:ext uri="{FF2B5EF4-FFF2-40B4-BE49-F238E27FC236}">
                  <a16:creationId xmlns:a16="http://schemas.microsoft.com/office/drawing/2014/main" id="{5D6213BD-595A-4ED9-B24A-A6C3B86C1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111"/>
              <a:ext cx="25" cy="62"/>
            </a:xfrm>
            <a:custGeom>
              <a:avLst/>
              <a:gdLst>
                <a:gd name="T0" fmla="*/ 0 w 14"/>
                <a:gd name="T1" fmla="*/ 9 h 35"/>
                <a:gd name="T2" fmla="*/ 0 w 14"/>
                <a:gd name="T3" fmla="*/ 8 h 35"/>
                <a:gd name="T4" fmla="*/ 1 w 14"/>
                <a:gd name="T5" fmla="*/ 7 h 35"/>
                <a:gd name="T6" fmla="*/ 14 w 14"/>
                <a:gd name="T7" fmla="*/ 0 h 35"/>
                <a:gd name="T8" fmla="*/ 12 w 14"/>
                <a:gd name="T9" fmla="*/ 24 h 35"/>
                <a:gd name="T10" fmla="*/ 11 w 14"/>
                <a:gd name="T11" fmla="*/ 33 h 35"/>
                <a:gd name="T12" fmla="*/ 11 w 14"/>
                <a:gd name="T13" fmla="*/ 34 h 35"/>
                <a:gd name="T14" fmla="*/ 10 w 14"/>
                <a:gd name="T15" fmla="*/ 34 h 35"/>
                <a:gd name="T16" fmla="*/ 3 w 14"/>
                <a:gd name="T17" fmla="*/ 35 h 35"/>
                <a:gd name="T18" fmla="*/ 1 w 14"/>
                <a:gd name="T19" fmla="*/ 31 h 35"/>
                <a:gd name="T20" fmla="*/ 1 w 14"/>
                <a:gd name="T21" fmla="*/ 17 h 35"/>
                <a:gd name="T22" fmla="*/ 0 w 14"/>
                <a:gd name="T2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35">
                  <a:moveTo>
                    <a:pt x="0" y="9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6" y="5"/>
                    <a:pt x="10" y="3"/>
                    <a:pt x="14" y="0"/>
                  </a:cubicBezTo>
                  <a:cubicBezTo>
                    <a:pt x="14" y="8"/>
                    <a:pt x="13" y="16"/>
                    <a:pt x="12" y="24"/>
                  </a:cubicBezTo>
                  <a:cubicBezTo>
                    <a:pt x="12" y="27"/>
                    <a:pt x="12" y="30"/>
                    <a:pt x="11" y="33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35"/>
                    <a:pt x="5" y="35"/>
                    <a:pt x="3" y="35"/>
                  </a:cubicBezTo>
                  <a:cubicBezTo>
                    <a:pt x="1" y="35"/>
                    <a:pt x="1" y="33"/>
                    <a:pt x="1" y="31"/>
                  </a:cubicBezTo>
                  <a:cubicBezTo>
                    <a:pt x="1" y="26"/>
                    <a:pt x="1" y="22"/>
                    <a:pt x="1" y="17"/>
                  </a:cubicBezTo>
                  <a:cubicBezTo>
                    <a:pt x="1" y="14"/>
                    <a:pt x="1" y="11"/>
                    <a:pt x="0" y="9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4" name="Freeform 762">
              <a:extLst>
                <a:ext uri="{FF2B5EF4-FFF2-40B4-BE49-F238E27FC236}">
                  <a16:creationId xmlns:a16="http://schemas.microsoft.com/office/drawing/2014/main" id="{83EAA0FF-C8D0-4ACE-AA36-172A06E1C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103"/>
              <a:ext cx="24" cy="68"/>
            </a:xfrm>
            <a:custGeom>
              <a:avLst/>
              <a:gdLst>
                <a:gd name="T0" fmla="*/ 0 w 14"/>
                <a:gd name="T1" fmla="*/ 25 h 39"/>
                <a:gd name="T2" fmla="*/ 0 w 14"/>
                <a:gd name="T3" fmla="*/ 6 h 39"/>
                <a:gd name="T4" fmla="*/ 11 w 14"/>
                <a:gd name="T5" fmla="*/ 0 h 39"/>
                <a:gd name="T6" fmla="*/ 14 w 14"/>
                <a:gd name="T7" fmla="*/ 4 h 39"/>
                <a:gd name="T8" fmla="*/ 14 w 14"/>
                <a:gd name="T9" fmla="*/ 6 h 39"/>
                <a:gd name="T10" fmla="*/ 13 w 14"/>
                <a:gd name="T11" fmla="*/ 37 h 39"/>
                <a:gd name="T12" fmla="*/ 13 w 14"/>
                <a:gd name="T13" fmla="*/ 39 h 39"/>
                <a:gd name="T14" fmla="*/ 12 w 14"/>
                <a:gd name="T15" fmla="*/ 39 h 39"/>
                <a:gd name="T16" fmla="*/ 5 w 14"/>
                <a:gd name="T17" fmla="*/ 39 h 39"/>
                <a:gd name="T18" fmla="*/ 1 w 14"/>
                <a:gd name="T19" fmla="*/ 38 h 39"/>
                <a:gd name="T20" fmla="*/ 0 w 14"/>
                <a:gd name="T21" fmla="*/ 32 h 39"/>
                <a:gd name="T22" fmla="*/ 0 w 14"/>
                <a:gd name="T23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39">
                  <a:moveTo>
                    <a:pt x="0" y="25"/>
                  </a:moveTo>
                  <a:cubicBezTo>
                    <a:pt x="0" y="19"/>
                    <a:pt x="1" y="12"/>
                    <a:pt x="0" y="6"/>
                  </a:cubicBezTo>
                  <a:cubicBezTo>
                    <a:pt x="4" y="4"/>
                    <a:pt x="7" y="2"/>
                    <a:pt x="11" y="0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4" y="17"/>
                    <a:pt x="14" y="27"/>
                    <a:pt x="13" y="37"/>
                  </a:cubicBezTo>
                  <a:cubicBezTo>
                    <a:pt x="13" y="38"/>
                    <a:pt x="13" y="38"/>
                    <a:pt x="13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0" y="39"/>
                    <a:pt x="7" y="39"/>
                    <a:pt x="5" y="39"/>
                  </a:cubicBezTo>
                  <a:cubicBezTo>
                    <a:pt x="3" y="39"/>
                    <a:pt x="2" y="39"/>
                    <a:pt x="1" y="38"/>
                  </a:cubicBezTo>
                  <a:cubicBezTo>
                    <a:pt x="0" y="37"/>
                    <a:pt x="0" y="34"/>
                    <a:pt x="0" y="32"/>
                  </a:cubicBezTo>
                  <a:cubicBezTo>
                    <a:pt x="0" y="30"/>
                    <a:pt x="0" y="28"/>
                    <a:pt x="0" y="25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5" name="Freeform 763">
              <a:extLst>
                <a:ext uri="{FF2B5EF4-FFF2-40B4-BE49-F238E27FC236}">
                  <a16:creationId xmlns:a16="http://schemas.microsoft.com/office/drawing/2014/main" id="{E2E3A2D2-AC56-426C-8869-0F0D4A29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111"/>
              <a:ext cx="23" cy="58"/>
            </a:xfrm>
            <a:custGeom>
              <a:avLst/>
              <a:gdLst>
                <a:gd name="T0" fmla="*/ 1 w 13"/>
                <a:gd name="T1" fmla="*/ 23 h 33"/>
                <a:gd name="T2" fmla="*/ 1 w 13"/>
                <a:gd name="T3" fmla="*/ 6 h 33"/>
                <a:gd name="T4" fmla="*/ 3 w 13"/>
                <a:gd name="T5" fmla="*/ 7 h 33"/>
                <a:gd name="T6" fmla="*/ 4 w 13"/>
                <a:gd name="T7" fmla="*/ 8 h 33"/>
                <a:gd name="T8" fmla="*/ 5 w 13"/>
                <a:gd name="T9" fmla="*/ 7 h 33"/>
                <a:gd name="T10" fmla="*/ 10 w 13"/>
                <a:gd name="T11" fmla="*/ 3 h 33"/>
                <a:gd name="T12" fmla="*/ 13 w 13"/>
                <a:gd name="T13" fmla="*/ 0 h 33"/>
                <a:gd name="T14" fmla="*/ 13 w 13"/>
                <a:gd name="T15" fmla="*/ 32 h 33"/>
                <a:gd name="T16" fmla="*/ 2 w 13"/>
                <a:gd name="T17" fmla="*/ 33 h 33"/>
                <a:gd name="T18" fmla="*/ 1 w 13"/>
                <a:gd name="T19" fmla="*/ 29 h 33"/>
                <a:gd name="T20" fmla="*/ 1 w 13"/>
                <a:gd name="T21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3">
                  <a:moveTo>
                    <a:pt x="1" y="23"/>
                  </a:moveTo>
                  <a:cubicBezTo>
                    <a:pt x="0" y="17"/>
                    <a:pt x="0" y="12"/>
                    <a:pt x="1" y="6"/>
                  </a:cubicBezTo>
                  <a:cubicBezTo>
                    <a:pt x="2" y="6"/>
                    <a:pt x="3" y="6"/>
                    <a:pt x="3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1" y="2"/>
                    <a:pt x="12" y="0"/>
                    <a:pt x="13" y="0"/>
                  </a:cubicBezTo>
                  <a:cubicBezTo>
                    <a:pt x="13" y="11"/>
                    <a:pt x="13" y="22"/>
                    <a:pt x="13" y="32"/>
                  </a:cubicBezTo>
                  <a:cubicBezTo>
                    <a:pt x="13" y="32"/>
                    <a:pt x="3" y="33"/>
                    <a:pt x="2" y="33"/>
                  </a:cubicBezTo>
                  <a:cubicBezTo>
                    <a:pt x="0" y="32"/>
                    <a:pt x="1" y="30"/>
                    <a:pt x="1" y="29"/>
                  </a:cubicBezTo>
                  <a:cubicBezTo>
                    <a:pt x="1" y="27"/>
                    <a:pt x="1" y="25"/>
                    <a:pt x="1" y="23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6" name="Freeform 764">
              <a:extLst>
                <a:ext uri="{FF2B5EF4-FFF2-40B4-BE49-F238E27FC236}">
                  <a16:creationId xmlns:a16="http://schemas.microsoft.com/office/drawing/2014/main" id="{C78C510F-2C96-4292-A0A6-F8793FE0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085"/>
              <a:ext cx="24" cy="83"/>
            </a:xfrm>
            <a:custGeom>
              <a:avLst/>
              <a:gdLst>
                <a:gd name="T0" fmla="*/ 0 w 14"/>
                <a:gd name="T1" fmla="*/ 36 h 47"/>
                <a:gd name="T2" fmla="*/ 0 w 14"/>
                <a:gd name="T3" fmla="*/ 14 h 47"/>
                <a:gd name="T4" fmla="*/ 0 w 14"/>
                <a:gd name="T5" fmla="*/ 12 h 47"/>
                <a:gd name="T6" fmla="*/ 1 w 14"/>
                <a:gd name="T7" fmla="*/ 11 h 47"/>
                <a:gd name="T8" fmla="*/ 13 w 14"/>
                <a:gd name="T9" fmla="*/ 0 h 47"/>
                <a:gd name="T10" fmla="*/ 13 w 14"/>
                <a:gd name="T11" fmla="*/ 39 h 47"/>
                <a:gd name="T12" fmla="*/ 12 w 14"/>
                <a:gd name="T13" fmla="*/ 46 h 47"/>
                <a:gd name="T14" fmla="*/ 6 w 14"/>
                <a:gd name="T15" fmla="*/ 47 h 47"/>
                <a:gd name="T16" fmla="*/ 1 w 14"/>
                <a:gd name="T17" fmla="*/ 47 h 47"/>
                <a:gd name="T18" fmla="*/ 0 w 14"/>
                <a:gd name="T19" fmla="*/ 42 h 47"/>
                <a:gd name="T20" fmla="*/ 0 w 14"/>
                <a:gd name="T21" fmla="*/ 3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7">
                  <a:moveTo>
                    <a:pt x="0" y="36"/>
                  </a:moveTo>
                  <a:cubicBezTo>
                    <a:pt x="0" y="29"/>
                    <a:pt x="0" y="21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5" y="7"/>
                    <a:pt x="9" y="3"/>
                    <a:pt x="13" y="0"/>
                  </a:cubicBezTo>
                  <a:cubicBezTo>
                    <a:pt x="14" y="13"/>
                    <a:pt x="14" y="26"/>
                    <a:pt x="13" y="39"/>
                  </a:cubicBezTo>
                  <a:cubicBezTo>
                    <a:pt x="13" y="41"/>
                    <a:pt x="13" y="44"/>
                    <a:pt x="12" y="46"/>
                  </a:cubicBezTo>
                  <a:cubicBezTo>
                    <a:pt x="10" y="46"/>
                    <a:pt x="8" y="46"/>
                    <a:pt x="6" y="47"/>
                  </a:cubicBezTo>
                  <a:cubicBezTo>
                    <a:pt x="5" y="47"/>
                    <a:pt x="2" y="47"/>
                    <a:pt x="1" y="47"/>
                  </a:cubicBezTo>
                  <a:cubicBezTo>
                    <a:pt x="0" y="46"/>
                    <a:pt x="0" y="43"/>
                    <a:pt x="0" y="42"/>
                  </a:cubicBezTo>
                  <a:cubicBezTo>
                    <a:pt x="0" y="40"/>
                    <a:pt x="0" y="38"/>
                    <a:pt x="0" y="36"/>
                  </a:cubicBezTo>
                  <a:close/>
                </a:path>
              </a:pathLst>
            </a:custGeom>
            <a:solidFill>
              <a:srgbClr val="96B1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7" name="Freeform 765">
              <a:extLst>
                <a:ext uri="{FF2B5EF4-FFF2-40B4-BE49-F238E27FC236}">
                  <a16:creationId xmlns:a16="http://schemas.microsoft.com/office/drawing/2014/main" id="{A514E338-2111-443A-B48C-890B66231A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9" y="1932"/>
              <a:ext cx="144" cy="18"/>
            </a:xfrm>
            <a:custGeom>
              <a:avLst/>
              <a:gdLst>
                <a:gd name="T0" fmla="*/ 10 w 82"/>
                <a:gd name="T1" fmla="*/ 10 h 10"/>
                <a:gd name="T2" fmla="*/ 3 w 82"/>
                <a:gd name="T3" fmla="*/ 9 h 10"/>
                <a:gd name="T4" fmla="*/ 0 w 82"/>
                <a:gd name="T5" fmla="*/ 9 h 10"/>
                <a:gd name="T6" fmla="*/ 5 w 82"/>
                <a:gd name="T7" fmla="*/ 3 h 10"/>
                <a:gd name="T8" fmla="*/ 3 w 82"/>
                <a:gd name="T9" fmla="*/ 7 h 10"/>
                <a:gd name="T10" fmla="*/ 10 w 82"/>
                <a:gd name="T11" fmla="*/ 5 h 10"/>
                <a:gd name="T12" fmla="*/ 17 w 82"/>
                <a:gd name="T13" fmla="*/ 4 h 10"/>
                <a:gd name="T14" fmla="*/ 19 w 82"/>
                <a:gd name="T15" fmla="*/ 7 h 10"/>
                <a:gd name="T16" fmla="*/ 25 w 82"/>
                <a:gd name="T17" fmla="*/ 2 h 10"/>
                <a:gd name="T18" fmla="*/ 25 w 82"/>
                <a:gd name="T19" fmla="*/ 6 h 10"/>
                <a:gd name="T20" fmla="*/ 27 w 82"/>
                <a:gd name="T21" fmla="*/ 7 h 10"/>
                <a:gd name="T22" fmla="*/ 29 w 82"/>
                <a:gd name="T23" fmla="*/ 2 h 10"/>
                <a:gd name="T24" fmla="*/ 29 w 82"/>
                <a:gd name="T25" fmla="*/ 6 h 10"/>
                <a:gd name="T26" fmla="*/ 32 w 82"/>
                <a:gd name="T27" fmla="*/ 5 h 10"/>
                <a:gd name="T28" fmla="*/ 34 w 82"/>
                <a:gd name="T29" fmla="*/ 2 h 10"/>
                <a:gd name="T30" fmla="*/ 34 w 82"/>
                <a:gd name="T31" fmla="*/ 6 h 10"/>
                <a:gd name="T32" fmla="*/ 39 w 82"/>
                <a:gd name="T33" fmla="*/ 3 h 10"/>
                <a:gd name="T34" fmla="*/ 40 w 82"/>
                <a:gd name="T35" fmla="*/ 5 h 10"/>
                <a:gd name="T36" fmla="*/ 50 w 82"/>
                <a:gd name="T37" fmla="*/ 3 h 10"/>
                <a:gd name="T38" fmla="*/ 61 w 82"/>
                <a:gd name="T39" fmla="*/ 3 h 10"/>
                <a:gd name="T40" fmla="*/ 62 w 82"/>
                <a:gd name="T41" fmla="*/ 4 h 10"/>
                <a:gd name="T42" fmla="*/ 67 w 82"/>
                <a:gd name="T43" fmla="*/ 3 h 10"/>
                <a:gd name="T44" fmla="*/ 69 w 82"/>
                <a:gd name="T45" fmla="*/ 6 h 10"/>
                <a:gd name="T46" fmla="*/ 73 w 82"/>
                <a:gd name="T47" fmla="*/ 3 h 10"/>
                <a:gd name="T48" fmla="*/ 74 w 82"/>
                <a:gd name="T49" fmla="*/ 3 h 10"/>
                <a:gd name="T50" fmla="*/ 78 w 82"/>
                <a:gd name="T51" fmla="*/ 1 h 10"/>
                <a:gd name="T52" fmla="*/ 81 w 82"/>
                <a:gd name="T53" fmla="*/ 4 h 10"/>
                <a:gd name="T54" fmla="*/ 81 w 82"/>
                <a:gd name="T55" fmla="*/ 5 h 10"/>
                <a:gd name="T56" fmla="*/ 74 w 82"/>
                <a:gd name="T57" fmla="*/ 4 h 10"/>
                <a:gd name="T58" fmla="*/ 67 w 82"/>
                <a:gd name="T59" fmla="*/ 5 h 10"/>
                <a:gd name="T60" fmla="*/ 61 w 82"/>
                <a:gd name="T61" fmla="*/ 5 h 10"/>
                <a:gd name="T62" fmla="*/ 51 w 82"/>
                <a:gd name="T63" fmla="*/ 5 h 10"/>
                <a:gd name="T64" fmla="*/ 46 w 82"/>
                <a:gd name="T65" fmla="*/ 2 h 10"/>
                <a:gd name="T66" fmla="*/ 40 w 82"/>
                <a:gd name="T67" fmla="*/ 5 h 10"/>
                <a:gd name="T68" fmla="*/ 35 w 82"/>
                <a:gd name="T69" fmla="*/ 7 h 10"/>
                <a:gd name="T70" fmla="*/ 29 w 82"/>
                <a:gd name="T71" fmla="*/ 7 h 10"/>
                <a:gd name="T72" fmla="*/ 26 w 82"/>
                <a:gd name="T73" fmla="*/ 8 h 10"/>
                <a:gd name="T74" fmla="*/ 25 w 82"/>
                <a:gd name="T75" fmla="*/ 5 h 10"/>
                <a:gd name="T76" fmla="*/ 19 w 82"/>
                <a:gd name="T77" fmla="*/ 8 h 10"/>
                <a:gd name="T78" fmla="*/ 11 w 82"/>
                <a:gd name="T79" fmla="*/ 10 h 10"/>
                <a:gd name="T80" fmla="*/ 33 w 82"/>
                <a:gd name="T81" fmla="*/ 5 h 10"/>
                <a:gd name="T82" fmla="*/ 34 w 82"/>
                <a:gd name="T83" fmla="*/ 2 h 10"/>
                <a:gd name="T84" fmla="*/ 5 w 82"/>
                <a:gd name="T85" fmla="*/ 4 h 10"/>
                <a:gd name="T86" fmla="*/ 28 w 82"/>
                <a:gd name="T8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2" h="10"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9" y="8"/>
                    <a:pt x="9" y="6"/>
                  </a:cubicBezTo>
                  <a:cubicBezTo>
                    <a:pt x="8" y="8"/>
                    <a:pt x="5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6" y="8"/>
                    <a:pt x="8" y="7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7"/>
                    <a:pt x="10" y="8"/>
                    <a:pt x="11" y="9"/>
                  </a:cubicBezTo>
                  <a:cubicBezTo>
                    <a:pt x="13" y="8"/>
                    <a:pt x="15" y="6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6"/>
                    <a:pt x="18" y="7"/>
                    <a:pt x="19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2" y="5"/>
                    <a:pt x="23" y="4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5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6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8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29" y="5"/>
                    <a:pt x="29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6"/>
                    <a:pt x="32" y="5"/>
                    <a:pt x="32" y="5"/>
                  </a:cubicBezTo>
                  <a:cubicBezTo>
                    <a:pt x="33" y="3"/>
                    <a:pt x="33" y="2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5" y="3"/>
                    <a:pt x="35" y="5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7"/>
                    <a:pt x="35" y="6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7" y="5"/>
                    <a:pt x="38" y="4"/>
                    <a:pt x="39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4"/>
                    <a:pt x="40" y="5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6" y="1"/>
                    <a:pt x="47" y="1"/>
                    <a:pt x="47" y="1"/>
                  </a:cubicBezTo>
                  <a:cubicBezTo>
                    <a:pt x="49" y="1"/>
                    <a:pt x="49" y="2"/>
                    <a:pt x="50" y="3"/>
                  </a:cubicBezTo>
                  <a:cubicBezTo>
                    <a:pt x="51" y="4"/>
                    <a:pt x="51" y="4"/>
                    <a:pt x="51" y="5"/>
                  </a:cubicBezTo>
                  <a:cubicBezTo>
                    <a:pt x="53" y="6"/>
                    <a:pt x="55" y="6"/>
                    <a:pt x="56" y="6"/>
                  </a:cubicBezTo>
                  <a:cubicBezTo>
                    <a:pt x="58" y="5"/>
                    <a:pt x="60" y="4"/>
                    <a:pt x="61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1" y="4"/>
                    <a:pt x="61" y="4"/>
                    <a:pt x="62" y="4"/>
                  </a:cubicBezTo>
                  <a:cubicBezTo>
                    <a:pt x="62" y="5"/>
                    <a:pt x="63" y="6"/>
                    <a:pt x="63" y="5"/>
                  </a:cubicBezTo>
                  <a:cubicBezTo>
                    <a:pt x="65" y="5"/>
                    <a:pt x="66" y="4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7" y="4"/>
                    <a:pt x="67" y="4"/>
                    <a:pt x="67" y="5"/>
                  </a:cubicBezTo>
                  <a:cubicBezTo>
                    <a:pt x="68" y="6"/>
                    <a:pt x="69" y="6"/>
                    <a:pt x="69" y="6"/>
                  </a:cubicBezTo>
                  <a:cubicBezTo>
                    <a:pt x="71" y="7"/>
                    <a:pt x="73" y="5"/>
                    <a:pt x="73" y="4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3"/>
                    <a:pt x="79" y="4"/>
                  </a:cubicBezTo>
                  <a:cubicBezTo>
                    <a:pt x="79" y="4"/>
                    <a:pt x="80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4"/>
                    <a:pt x="81" y="5"/>
                    <a:pt x="81" y="5"/>
                  </a:cubicBezTo>
                  <a:cubicBezTo>
                    <a:pt x="80" y="5"/>
                    <a:pt x="79" y="5"/>
                    <a:pt x="79" y="4"/>
                  </a:cubicBezTo>
                  <a:cubicBezTo>
                    <a:pt x="78" y="3"/>
                    <a:pt x="78" y="2"/>
                    <a:pt x="78" y="1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6"/>
                    <a:pt x="71" y="7"/>
                    <a:pt x="69" y="7"/>
                  </a:cubicBezTo>
                  <a:cubicBezTo>
                    <a:pt x="68" y="7"/>
                    <a:pt x="67" y="6"/>
                    <a:pt x="67" y="5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5" y="5"/>
                    <a:pt x="65" y="6"/>
                    <a:pt x="63" y="6"/>
                  </a:cubicBezTo>
                  <a:cubicBezTo>
                    <a:pt x="62" y="6"/>
                    <a:pt x="61" y="5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0" y="5"/>
                    <a:pt x="58" y="6"/>
                    <a:pt x="57" y="6"/>
                  </a:cubicBezTo>
                  <a:cubicBezTo>
                    <a:pt x="55" y="7"/>
                    <a:pt x="52" y="7"/>
                    <a:pt x="51" y="5"/>
                  </a:cubicBezTo>
                  <a:cubicBezTo>
                    <a:pt x="50" y="5"/>
                    <a:pt x="50" y="4"/>
                    <a:pt x="50" y="4"/>
                  </a:cubicBezTo>
                  <a:cubicBezTo>
                    <a:pt x="49" y="2"/>
                    <a:pt x="48" y="1"/>
                    <a:pt x="47" y="1"/>
                  </a:cubicBezTo>
                  <a:cubicBezTo>
                    <a:pt x="47" y="1"/>
                    <a:pt x="46" y="2"/>
                    <a:pt x="46" y="2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38" y="5"/>
                    <a:pt x="37" y="6"/>
                    <a:pt x="36" y="6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0" y="8"/>
                    <a:pt x="29" y="7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7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6" y="8"/>
                    <a:pt x="26" y="8"/>
                    <a:pt x="25" y="8"/>
                  </a:cubicBezTo>
                  <a:cubicBezTo>
                    <a:pt x="25" y="7"/>
                    <a:pt x="24" y="6"/>
                    <a:pt x="24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4" y="5"/>
                    <a:pt x="22" y="6"/>
                    <a:pt x="21" y="7"/>
                  </a:cubicBezTo>
                  <a:cubicBezTo>
                    <a:pt x="21" y="8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7" y="8"/>
                    <a:pt x="17" y="6"/>
                    <a:pt x="17" y="5"/>
                  </a:cubicBezTo>
                  <a:cubicBezTo>
                    <a:pt x="15" y="7"/>
                    <a:pt x="13" y="9"/>
                    <a:pt x="11" y="10"/>
                  </a:cubicBezTo>
                  <a:lnTo>
                    <a:pt x="10" y="10"/>
                  </a:lnTo>
                  <a:close/>
                  <a:moveTo>
                    <a:pt x="34" y="2"/>
                  </a:moveTo>
                  <a:cubicBezTo>
                    <a:pt x="34" y="3"/>
                    <a:pt x="33" y="4"/>
                    <a:pt x="33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5" y="3"/>
                    <a:pt x="34" y="2"/>
                  </a:cubicBezTo>
                  <a:close/>
                  <a:moveTo>
                    <a:pt x="5" y="4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lose/>
                  <a:moveTo>
                    <a:pt x="29" y="3"/>
                  </a:moveTo>
                  <a:cubicBezTo>
                    <a:pt x="29" y="4"/>
                    <a:pt x="28" y="4"/>
                    <a:pt x="28" y="4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4"/>
                    <a:pt x="29" y="4"/>
                    <a:pt x="29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8" name="Freeform 766">
              <a:extLst>
                <a:ext uri="{FF2B5EF4-FFF2-40B4-BE49-F238E27FC236}">
                  <a16:creationId xmlns:a16="http://schemas.microsoft.com/office/drawing/2014/main" id="{2351651E-C7D2-4768-A561-D61277C7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932"/>
              <a:ext cx="53" cy="9"/>
            </a:xfrm>
            <a:custGeom>
              <a:avLst/>
              <a:gdLst>
                <a:gd name="T0" fmla="*/ 21 w 30"/>
                <a:gd name="T1" fmla="*/ 5 h 5"/>
                <a:gd name="T2" fmla="*/ 20 w 30"/>
                <a:gd name="T3" fmla="*/ 4 h 5"/>
                <a:gd name="T4" fmla="*/ 19 w 30"/>
                <a:gd name="T5" fmla="*/ 2 h 5"/>
                <a:gd name="T6" fmla="*/ 17 w 30"/>
                <a:gd name="T7" fmla="*/ 3 h 5"/>
                <a:gd name="T8" fmla="*/ 16 w 30"/>
                <a:gd name="T9" fmla="*/ 4 h 5"/>
                <a:gd name="T10" fmla="*/ 15 w 30"/>
                <a:gd name="T11" fmla="*/ 3 h 5"/>
                <a:gd name="T12" fmla="*/ 15 w 30"/>
                <a:gd name="T13" fmla="*/ 2 h 5"/>
                <a:gd name="T14" fmla="*/ 10 w 30"/>
                <a:gd name="T15" fmla="*/ 4 h 5"/>
                <a:gd name="T16" fmla="*/ 8 w 30"/>
                <a:gd name="T17" fmla="*/ 4 h 5"/>
                <a:gd name="T18" fmla="*/ 8 w 30"/>
                <a:gd name="T19" fmla="*/ 1 h 5"/>
                <a:gd name="T20" fmla="*/ 3 w 30"/>
                <a:gd name="T21" fmla="*/ 4 h 5"/>
                <a:gd name="T22" fmla="*/ 2 w 30"/>
                <a:gd name="T23" fmla="*/ 4 h 5"/>
                <a:gd name="T24" fmla="*/ 1 w 30"/>
                <a:gd name="T25" fmla="*/ 4 h 5"/>
                <a:gd name="T26" fmla="*/ 0 w 30"/>
                <a:gd name="T27" fmla="*/ 1 h 5"/>
                <a:gd name="T28" fmla="*/ 1 w 30"/>
                <a:gd name="T29" fmla="*/ 1 h 5"/>
                <a:gd name="T30" fmla="*/ 1 w 30"/>
                <a:gd name="T31" fmla="*/ 1 h 5"/>
                <a:gd name="T32" fmla="*/ 1 w 30"/>
                <a:gd name="T33" fmla="*/ 3 h 5"/>
                <a:gd name="T34" fmla="*/ 2 w 30"/>
                <a:gd name="T35" fmla="*/ 4 h 5"/>
                <a:gd name="T36" fmla="*/ 2 w 30"/>
                <a:gd name="T37" fmla="*/ 4 h 5"/>
                <a:gd name="T38" fmla="*/ 3 w 30"/>
                <a:gd name="T39" fmla="*/ 3 h 5"/>
                <a:gd name="T40" fmla="*/ 8 w 30"/>
                <a:gd name="T41" fmla="*/ 0 h 5"/>
                <a:gd name="T42" fmla="*/ 8 w 30"/>
                <a:gd name="T43" fmla="*/ 0 h 5"/>
                <a:gd name="T44" fmla="*/ 8 w 30"/>
                <a:gd name="T45" fmla="*/ 0 h 5"/>
                <a:gd name="T46" fmla="*/ 8 w 30"/>
                <a:gd name="T47" fmla="*/ 3 h 5"/>
                <a:gd name="T48" fmla="*/ 10 w 30"/>
                <a:gd name="T49" fmla="*/ 3 h 5"/>
                <a:gd name="T50" fmla="*/ 15 w 30"/>
                <a:gd name="T51" fmla="*/ 1 h 5"/>
                <a:gd name="T52" fmla="*/ 16 w 30"/>
                <a:gd name="T53" fmla="*/ 1 h 5"/>
                <a:gd name="T54" fmla="*/ 16 w 30"/>
                <a:gd name="T55" fmla="*/ 2 h 5"/>
                <a:gd name="T56" fmla="*/ 16 w 30"/>
                <a:gd name="T57" fmla="*/ 3 h 5"/>
                <a:gd name="T58" fmla="*/ 16 w 30"/>
                <a:gd name="T59" fmla="*/ 3 h 5"/>
                <a:gd name="T60" fmla="*/ 17 w 30"/>
                <a:gd name="T61" fmla="*/ 3 h 5"/>
                <a:gd name="T62" fmla="*/ 19 w 30"/>
                <a:gd name="T63" fmla="*/ 1 h 5"/>
                <a:gd name="T64" fmla="*/ 19 w 30"/>
                <a:gd name="T65" fmla="*/ 1 h 5"/>
                <a:gd name="T66" fmla="*/ 19 w 30"/>
                <a:gd name="T67" fmla="*/ 1 h 5"/>
                <a:gd name="T68" fmla="*/ 21 w 30"/>
                <a:gd name="T69" fmla="*/ 4 h 5"/>
                <a:gd name="T70" fmla="*/ 23 w 30"/>
                <a:gd name="T71" fmla="*/ 4 h 5"/>
                <a:gd name="T72" fmla="*/ 24 w 30"/>
                <a:gd name="T73" fmla="*/ 3 h 5"/>
                <a:gd name="T74" fmla="*/ 25 w 30"/>
                <a:gd name="T75" fmla="*/ 2 h 5"/>
                <a:gd name="T76" fmla="*/ 30 w 30"/>
                <a:gd name="T77" fmla="*/ 1 h 5"/>
                <a:gd name="T78" fmla="*/ 30 w 30"/>
                <a:gd name="T79" fmla="*/ 1 h 5"/>
                <a:gd name="T80" fmla="*/ 30 w 30"/>
                <a:gd name="T81" fmla="*/ 2 h 5"/>
                <a:gd name="T82" fmla="*/ 25 w 30"/>
                <a:gd name="T83" fmla="*/ 3 h 5"/>
                <a:gd name="T84" fmla="*/ 24 w 30"/>
                <a:gd name="T85" fmla="*/ 3 h 5"/>
                <a:gd name="T86" fmla="*/ 23 w 30"/>
                <a:gd name="T87" fmla="*/ 4 h 5"/>
                <a:gd name="T88" fmla="*/ 21 w 30"/>
                <a:gd name="T8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" h="5">
                  <a:moveTo>
                    <a:pt x="21" y="5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2" y="3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6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7" y="2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2" y="3"/>
                    <a:pt x="14" y="2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20" y="3"/>
                    <a:pt x="21" y="4"/>
                  </a:cubicBezTo>
                  <a:cubicBezTo>
                    <a:pt x="21" y="4"/>
                    <a:pt x="22" y="4"/>
                    <a:pt x="23" y="4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8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1"/>
                    <a:pt x="26" y="2"/>
                    <a:pt x="25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2" y="4"/>
                    <a:pt x="22" y="5"/>
                    <a:pt x="21" y="5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89" name="Freeform 767">
              <a:extLst>
                <a:ext uri="{FF2B5EF4-FFF2-40B4-BE49-F238E27FC236}">
                  <a16:creationId xmlns:a16="http://schemas.microsoft.com/office/drawing/2014/main" id="{D004610B-BBD1-4056-8188-1084AAAC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955"/>
              <a:ext cx="52" cy="10"/>
            </a:xfrm>
            <a:custGeom>
              <a:avLst/>
              <a:gdLst>
                <a:gd name="T0" fmla="*/ 30 w 30"/>
                <a:gd name="T1" fmla="*/ 6 h 6"/>
                <a:gd name="T2" fmla="*/ 30 w 30"/>
                <a:gd name="T3" fmla="*/ 6 h 6"/>
                <a:gd name="T4" fmla="*/ 28 w 30"/>
                <a:gd name="T5" fmla="*/ 2 h 6"/>
                <a:gd name="T6" fmla="*/ 26 w 30"/>
                <a:gd name="T7" fmla="*/ 3 h 6"/>
                <a:gd name="T8" fmla="*/ 24 w 30"/>
                <a:gd name="T9" fmla="*/ 5 h 6"/>
                <a:gd name="T10" fmla="*/ 21 w 30"/>
                <a:gd name="T11" fmla="*/ 4 h 6"/>
                <a:gd name="T12" fmla="*/ 20 w 30"/>
                <a:gd name="T13" fmla="*/ 3 h 6"/>
                <a:gd name="T14" fmla="*/ 19 w 30"/>
                <a:gd name="T15" fmla="*/ 2 h 6"/>
                <a:gd name="T16" fmla="*/ 14 w 30"/>
                <a:gd name="T17" fmla="*/ 1 h 6"/>
                <a:gd name="T18" fmla="*/ 13 w 30"/>
                <a:gd name="T19" fmla="*/ 2 h 6"/>
                <a:gd name="T20" fmla="*/ 9 w 30"/>
                <a:gd name="T21" fmla="*/ 3 h 6"/>
                <a:gd name="T22" fmla="*/ 8 w 30"/>
                <a:gd name="T23" fmla="*/ 2 h 6"/>
                <a:gd name="T24" fmla="*/ 6 w 30"/>
                <a:gd name="T25" fmla="*/ 1 h 6"/>
                <a:gd name="T26" fmla="*/ 4 w 30"/>
                <a:gd name="T27" fmla="*/ 1 h 6"/>
                <a:gd name="T28" fmla="*/ 3 w 30"/>
                <a:gd name="T29" fmla="*/ 1 h 6"/>
                <a:gd name="T30" fmla="*/ 3 w 30"/>
                <a:gd name="T31" fmla="*/ 1 h 6"/>
                <a:gd name="T32" fmla="*/ 3 w 30"/>
                <a:gd name="T33" fmla="*/ 1 h 6"/>
                <a:gd name="T34" fmla="*/ 0 w 30"/>
                <a:gd name="T35" fmla="*/ 2 h 6"/>
                <a:gd name="T36" fmla="*/ 0 w 30"/>
                <a:gd name="T37" fmla="*/ 2 h 6"/>
                <a:gd name="T38" fmla="*/ 0 w 30"/>
                <a:gd name="T39" fmla="*/ 2 h 6"/>
                <a:gd name="T40" fmla="*/ 3 w 30"/>
                <a:gd name="T41" fmla="*/ 0 h 6"/>
                <a:gd name="T42" fmla="*/ 3 w 30"/>
                <a:gd name="T43" fmla="*/ 0 h 6"/>
                <a:gd name="T44" fmla="*/ 3 w 30"/>
                <a:gd name="T45" fmla="*/ 0 h 6"/>
                <a:gd name="T46" fmla="*/ 4 w 30"/>
                <a:gd name="T47" fmla="*/ 1 h 6"/>
                <a:gd name="T48" fmla="*/ 7 w 30"/>
                <a:gd name="T49" fmla="*/ 0 h 6"/>
                <a:gd name="T50" fmla="*/ 8 w 30"/>
                <a:gd name="T51" fmla="*/ 1 h 6"/>
                <a:gd name="T52" fmla="*/ 9 w 30"/>
                <a:gd name="T53" fmla="*/ 2 h 6"/>
                <a:gd name="T54" fmla="*/ 12 w 30"/>
                <a:gd name="T55" fmla="*/ 1 h 6"/>
                <a:gd name="T56" fmla="*/ 14 w 30"/>
                <a:gd name="T57" fmla="*/ 1 h 6"/>
                <a:gd name="T58" fmla="*/ 19 w 30"/>
                <a:gd name="T59" fmla="*/ 2 h 6"/>
                <a:gd name="T60" fmla="*/ 20 w 30"/>
                <a:gd name="T61" fmla="*/ 3 h 6"/>
                <a:gd name="T62" fmla="*/ 21 w 30"/>
                <a:gd name="T63" fmla="*/ 4 h 6"/>
                <a:gd name="T64" fmla="*/ 24 w 30"/>
                <a:gd name="T65" fmla="*/ 4 h 6"/>
                <a:gd name="T66" fmla="*/ 26 w 30"/>
                <a:gd name="T67" fmla="*/ 3 h 6"/>
                <a:gd name="T68" fmla="*/ 28 w 30"/>
                <a:gd name="T69" fmla="*/ 1 h 6"/>
                <a:gd name="T70" fmla="*/ 28 w 30"/>
                <a:gd name="T71" fmla="*/ 2 h 6"/>
                <a:gd name="T72" fmla="*/ 30 w 30"/>
                <a:gd name="T73" fmla="*/ 5 h 6"/>
                <a:gd name="T74" fmla="*/ 30 w 30"/>
                <a:gd name="T7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" h="6">
                  <a:moveTo>
                    <a:pt x="30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8" y="3"/>
                    <a:pt x="28" y="2"/>
                  </a:cubicBezTo>
                  <a:cubicBezTo>
                    <a:pt x="27" y="2"/>
                    <a:pt x="27" y="3"/>
                    <a:pt x="26" y="3"/>
                  </a:cubicBezTo>
                  <a:cubicBezTo>
                    <a:pt x="25" y="4"/>
                    <a:pt x="25" y="5"/>
                    <a:pt x="24" y="5"/>
                  </a:cubicBezTo>
                  <a:cubicBezTo>
                    <a:pt x="23" y="5"/>
                    <a:pt x="22" y="5"/>
                    <a:pt x="21" y="4"/>
                  </a:cubicBezTo>
                  <a:cubicBezTo>
                    <a:pt x="21" y="4"/>
                    <a:pt x="20" y="4"/>
                    <a:pt x="20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2" y="2"/>
                    <a:pt x="10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10" y="2"/>
                    <a:pt x="11" y="2"/>
                    <a:pt x="12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6" y="0"/>
                    <a:pt x="18" y="1"/>
                    <a:pt x="19" y="2"/>
                  </a:cubicBezTo>
                  <a:cubicBezTo>
                    <a:pt x="19" y="2"/>
                    <a:pt x="20" y="2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2" y="4"/>
                    <a:pt x="23" y="5"/>
                    <a:pt x="24" y="4"/>
                  </a:cubicBezTo>
                  <a:cubicBezTo>
                    <a:pt x="25" y="4"/>
                    <a:pt x="25" y="4"/>
                    <a:pt x="26" y="3"/>
                  </a:cubicBezTo>
                  <a:cubicBezTo>
                    <a:pt x="26" y="2"/>
                    <a:pt x="27" y="1"/>
                    <a:pt x="28" y="1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0" name="Freeform 768">
              <a:extLst>
                <a:ext uri="{FF2B5EF4-FFF2-40B4-BE49-F238E27FC236}">
                  <a16:creationId xmlns:a16="http://schemas.microsoft.com/office/drawing/2014/main" id="{9C34A9A8-8573-413C-A00C-BFE79C47E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0" y="1958"/>
              <a:ext cx="108" cy="11"/>
            </a:xfrm>
            <a:custGeom>
              <a:avLst/>
              <a:gdLst>
                <a:gd name="T0" fmla="*/ 20 w 61"/>
                <a:gd name="T1" fmla="*/ 6 h 6"/>
                <a:gd name="T2" fmla="*/ 11 w 61"/>
                <a:gd name="T3" fmla="*/ 4 h 6"/>
                <a:gd name="T4" fmla="*/ 8 w 61"/>
                <a:gd name="T5" fmla="*/ 3 h 6"/>
                <a:gd name="T6" fmla="*/ 5 w 61"/>
                <a:gd name="T7" fmla="*/ 5 h 6"/>
                <a:gd name="T8" fmla="*/ 0 w 61"/>
                <a:gd name="T9" fmla="*/ 5 h 6"/>
                <a:gd name="T10" fmla="*/ 5 w 61"/>
                <a:gd name="T11" fmla="*/ 5 h 6"/>
                <a:gd name="T12" fmla="*/ 7 w 61"/>
                <a:gd name="T13" fmla="*/ 2 h 6"/>
                <a:gd name="T14" fmla="*/ 8 w 61"/>
                <a:gd name="T15" fmla="*/ 1 h 6"/>
                <a:gd name="T16" fmla="*/ 8 w 61"/>
                <a:gd name="T17" fmla="*/ 2 h 6"/>
                <a:gd name="T18" fmla="*/ 10 w 61"/>
                <a:gd name="T19" fmla="*/ 3 h 6"/>
                <a:gd name="T20" fmla="*/ 14 w 61"/>
                <a:gd name="T21" fmla="*/ 0 h 6"/>
                <a:gd name="T22" fmla="*/ 20 w 61"/>
                <a:gd name="T23" fmla="*/ 5 h 6"/>
                <a:gd name="T24" fmla="*/ 24 w 61"/>
                <a:gd name="T25" fmla="*/ 3 h 6"/>
                <a:gd name="T26" fmla="*/ 26 w 61"/>
                <a:gd name="T27" fmla="*/ 1 h 6"/>
                <a:gd name="T28" fmla="*/ 25 w 61"/>
                <a:gd name="T29" fmla="*/ 3 h 6"/>
                <a:gd name="T30" fmla="*/ 28 w 61"/>
                <a:gd name="T31" fmla="*/ 4 h 6"/>
                <a:gd name="T32" fmla="*/ 29 w 61"/>
                <a:gd name="T33" fmla="*/ 1 h 6"/>
                <a:gd name="T34" fmla="*/ 36 w 61"/>
                <a:gd name="T35" fmla="*/ 2 h 6"/>
                <a:gd name="T36" fmla="*/ 43 w 61"/>
                <a:gd name="T37" fmla="*/ 1 h 6"/>
                <a:gd name="T38" fmla="*/ 47 w 61"/>
                <a:gd name="T39" fmla="*/ 1 h 6"/>
                <a:gd name="T40" fmla="*/ 49 w 61"/>
                <a:gd name="T41" fmla="*/ 0 h 6"/>
                <a:gd name="T42" fmla="*/ 50 w 61"/>
                <a:gd name="T43" fmla="*/ 2 h 6"/>
                <a:gd name="T44" fmla="*/ 53 w 61"/>
                <a:gd name="T45" fmla="*/ 2 h 6"/>
                <a:gd name="T46" fmla="*/ 56 w 61"/>
                <a:gd name="T47" fmla="*/ 0 h 6"/>
                <a:gd name="T48" fmla="*/ 61 w 61"/>
                <a:gd name="T49" fmla="*/ 1 h 6"/>
                <a:gd name="T50" fmla="*/ 61 w 61"/>
                <a:gd name="T51" fmla="*/ 1 h 6"/>
                <a:gd name="T52" fmla="*/ 56 w 61"/>
                <a:gd name="T53" fmla="*/ 1 h 6"/>
                <a:gd name="T54" fmla="*/ 54 w 61"/>
                <a:gd name="T55" fmla="*/ 2 h 6"/>
                <a:gd name="T56" fmla="*/ 50 w 61"/>
                <a:gd name="T57" fmla="*/ 2 h 6"/>
                <a:gd name="T58" fmla="*/ 49 w 61"/>
                <a:gd name="T59" fmla="*/ 1 h 6"/>
                <a:gd name="T60" fmla="*/ 47 w 61"/>
                <a:gd name="T61" fmla="*/ 2 h 6"/>
                <a:gd name="T62" fmla="*/ 42 w 61"/>
                <a:gd name="T63" fmla="*/ 1 h 6"/>
                <a:gd name="T64" fmla="*/ 36 w 61"/>
                <a:gd name="T65" fmla="*/ 3 h 6"/>
                <a:gd name="T66" fmla="*/ 28 w 61"/>
                <a:gd name="T67" fmla="*/ 4 h 6"/>
                <a:gd name="T68" fmla="*/ 25 w 61"/>
                <a:gd name="T69" fmla="*/ 4 h 6"/>
                <a:gd name="T70" fmla="*/ 25 w 61"/>
                <a:gd name="T7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" h="6">
                  <a:moveTo>
                    <a:pt x="20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17" y="6"/>
                    <a:pt x="15" y="4"/>
                    <a:pt x="13" y="1"/>
                  </a:cubicBezTo>
                  <a:cubicBezTo>
                    <a:pt x="13" y="2"/>
                    <a:pt x="12" y="3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4" y="6"/>
                    <a:pt x="2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2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7" y="5"/>
                    <a:pt x="20" y="5"/>
                  </a:cubicBezTo>
                  <a:cubicBezTo>
                    <a:pt x="21" y="5"/>
                    <a:pt x="23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5" y="1"/>
                    <a:pt x="25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5" y="2"/>
                    <a:pt x="25" y="3"/>
                  </a:cubicBezTo>
                  <a:cubicBezTo>
                    <a:pt x="25" y="4"/>
                    <a:pt x="26" y="4"/>
                    <a:pt x="26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9" y="3"/>
                    <a:pt x="29" y="2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4" y="3"/>
                    <a:pt x="36" y="2"/>
                  </a:cubicBezTo>
                  <a:cubicBezTo>
                    <a:pt x="36" y="2"/>
                    <a:pt x="37" y="2"/>
                    <a:pt x="37" y="2"/>
                  </a:cubicBezTo>
                  <a:cubicBezTo>
                    <a:pt x="39" y="1"/>
                    <a:pt x="41" y="0"/>
                    <a:pt x="43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5" y="1"/>
                    <a:pt x="46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1"/>
                    <a:pt x="50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52" y="3"/>
                    <a:pt x="53" y="3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1"/>
                    <a:pt x="55" y="0"/>
                    <a:pt x="56" y="0"/>
                  </a:cubicBezTo>
                  <a:cubicBezTo>
                    <a:pt x="57" y="0"/>
                    <a:pt x="58" y="0"/>
                    <a:pt x="58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0" y="2"/>
                    <a:pt x="59" y="2"/>
                    <a:pt x="58" y="1"/>
                  </a:cubicBezTo>
                  <a:cubicBezTo>
                    <a:pt x="57" y="1"/>
                    <a:pt x="57" y="0"/>
                    <a:pt x="56" y="1"/>
                  </a:cubicBezTo>
                  <a:cubicBezTo>
                    <a:pt x="55" y="1"/>
                    <a:pt x="55" y="1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2" y="4"/>
                    <a:pt x="51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1"/>
                    <a:pt x="43" y="1"/>
                    <a:pt x="42" y="1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7" y="2"/>
                    <a:pt x="36" y="2"/>
                    <a:pt x="36" y="3"/>
                  </a:cubicBezTo>
                  <a:cubicBezTo>
                    <a:pt x="34" y="3"/>
                    <a:pt x="31" y="4"/>
                    <a:pt x="30" y="2"/>
                  </a:cubicBezTo>
                  <a:cubicBezTo>
                    <a:pt x="30" y="3"/>
                    <a:pt x="29" y="4"/>
                    <a:pt x="28" y="4"/>
                  </a:cubicBezTo>
                  <a:cubicBezTo>
                    <a:pt x="28" y="5"/>
                    <a:pt x="27" y="5"/>
                    <a:pt x="26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3" y="5"/>
                    <a:pt x="22" y="6"/>
                    <a:pt x="20" y="6"/>
                  </a:cubicBezTo>
                  <a:close/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1" name="Freeform 769">
              <a:extLst>
                <a:ext uri="{FF2B5EF4-FFF2-40B4-BE49-F238E27FC236}">
                  <a16:creationId xmlns:a16="http://schemas.microsoft.com/office/drawing/2014/main" id="{875D4DB5-909E-4C53-9DA2-DE75EFDB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992"/>
              <a:ext cx="85" cy="7"/>
            </a:xfrm>
            <a:custGeom>
              <a:avLst/>
              <a:gdLst>
                <a:gd name="T0" fmla="*/ 4 w 48"/>
                <a:gd name="T1" fmla="*/ 4 h 4"/>
                <a:gd name="T2" fmla="*/ 1 w 48"/>
                <a:gd name="T3" fmla="*/ 1 h 4"/>
                <a:gd name="T4" fmla="*/ 1 w 48"/>
                <a:gd name="T5" fmla="*/ 3 h 4"/>
                <a:gd name="T6" fmla="*/ 1 w 48"/>
                <a:gd name="T7" fmla="*/ 3 h 4"/>
                <a:gd name="T8" fmla="*/ 1 w 48"/>
                <a:gd name="T9" fmla="*/ 3 h 4"/>
                <a:gd name="T10" fmla="*/ 0 w 48"/>
                <a:gd name="T11" fmla="*/ 0 h 4"/>
                <a:gd name="T12" fmla="*/ 0 w 48"/>
                <a:gd name="T13" fmla="*/ 0 h 4"/>
                <a:gd name="T14" fmla="*/ 1 w 48"/>
                <a:gd name="T15" fmla="*/ 0 h 4"/>
                <a:gd name="T16" fmla="*/ 4 w 48"/>
                <a:gd name="T17" fmla="*/ 4 h 4"/>
                <a:gd name="T18" fmla="*/ 7 w 48"/>
                <a:gd name="T19" fmla="*/ 2 h 4"/>
                <a:gd name="T20" fmla="*/ 9 w 48"/>
                <a:gd name="T21" fmla="*/ 1 h 4"/>
                <a:gd name="T22" fmla="*/ 15 w 48"/>
                <a:gd name="T23" fmla="*/ 2 h 4"/>
                <a:gd name="T24" fmla="*/ 20 w 48"/>
                <a:gd name="T25" fmla="*/ 3 h 4"/>
                <a:gd name="T26" fmla="*/ 20 w 48"/>
                <a:gd name="T27" fmla="*/ 3 h 4"/>
                <a:gd name="T28" fmla="*/ 22 w 48"/>
                <a:gd name="T29" fmla="*/ 2 h 4"/>
                <a:gd name="T30" fmla="*/ 27 w 48"/>
                <a:gd name="T31" fmla="*/ 2 h 4"/>
                <a:gd name="T32" fmla="*/ 28 w 48"/>
                <a:gd name="T33" fmla="*/ 3 h 4"/>
                <a:gd name="T34" fmla="*/ 29 w 48"/>
                <a:gd name="T35" fmla="*/ 3 h 4"/>
                <a:gd name="T36" fmla="*/ 33 w 48"/>
                <a:gd name="T37" fmla="*/ 3 h 4"/>
                <a:gd name="T38" fmla="*/ 34 w 48"/>
                <a:gd name="T39" fmla="*/ 2 h 4"/>
                <a:gd name="T40" fmla="*/ 48 w 48"/>
                <a:gd name="T41" fmla="*/ 1 h 4"/>
                <a:gd name="T42" fmla="*/ 48 w 48"/>
                <a:gd name="T43" fmla="*/ 2 h 4"/>
                <a:gd name="T44" fmla="*/ 48 w 48"/>
                <a:gd name="T45" fmla="*/ 2 h 4"/>
                <a:gd name="T46" fmla="*/ 34 w 48"/>
                <a:gd name="T47" fmla="*/ 3 h 4"/>
                <a:gd name="T48" fmla="*/ 34 w 48"/>
                <a:gd name="T49" fmla="*/ 3 h 4"/>
                <a:gd name="T50" fmla="*/ 29 w 48"/>
                <a:gd name="T51" fmla="*/ 4 h 4"/>
                <a:gd name="T52" fmla="*/ 27 w 48"/>
                <a:gd name="T53" fmla="*/ 3 h 4"/>
                <a:gd name="T54" fmla="*/ 26 w 48"/>
                <a:gd name="T55" fmla="*/ 3 h 4"/>
                <a:gd name="T56" fmla="*/ 22 w 48"/>
                <a:gd name="T57" fmla="*/ 3 h 4"/>
                <a:gd name="T58" fmla="*/ 20 w 48"/>
                <a:gd name="T59" fmla="*/ 3 h 4"/>
                <a:gd name="T60" fmla="*/ 20 w 48"/>
                <a:gd name="T61" fmla="*/ 3 h 4"/>
                <a:gd name="T62" fmla="*/ 15 w 48"/>
                <a:gd name="T63" fmla="*/ 2 h 4"/>
                <a:gd name="T64" fmla="*/ 9 w 48"/>
                <a:gd name="T65" fmla="*/ 1 h 4"/>
                <a:gd name="T66" fmla="*/ 7 w 48"/>
                <a:gd name="T67" fmla="*/ 3 h 4"/>
                <a:gd name="T68" fmla="*/ 5 w 48"/>
                <a:gd name="T69" fmla="*/ 4 h 4"/>
                <a:gd name="T70" fmla="*/ 4 w 48"/>
                <a:gd name="T7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" h="4">
                  <a:moveTo>
                    <a:pt x="4" y="4"/>
                  </a:moveTo>
                  <a:cubicBezTo>
                    <a:pt x="3" y="4"/>
                    <a:pt x="2" y="3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"/>
                    <a:pt x="3" y="4"/>
                    <a:pt x="4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17" y="2"/>
                    <a:pt x="18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2"/>
                    <a:pt x="22" y="2"/>
                  </a:cubicBezTo>
                  <a:cubicBezTo>
                    <a:pt x="24" y="2"/>
                    <a:pt x="25" y="2"/>
                    <a:pt x="27" y="2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3"/>
                    <a:pt x="29" y="3"/>
                    <a:pt x="29" y="3"/>
                  </a:cubicBezTo>
                  <a:cubicBezTo>
                    <a:pt x="30" y="4"/>
                    <a:pt x="32" y="3"/>
                    <a:pt x="33" y="3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8" y="1"/>
                    <a:pt x="43" y="0"/>
                    <a:pt x="48" y="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3" y="1"/>
                    <a:pt x="38" y="1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8" y="4"/>
                    <a:pt x="28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2"/>
                    <a:pt x="24" y="2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1"/>
                    <a:pt x="11" y="1"/>
                    <a:pt x="9" y="1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lnTo>
                    <a:pt x="4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2" name="Freeform 770">
              <a:extLst>
                <a:ext uri="{FF2B5EF4-FFF2-40B4-BE49-F238E27FC236}">
                  <a16:creationId xmlns:a16="http://schemas.microsoft.com/office/drawing/2014/main" id="{DE7EEFD8-926B-4589-A313-CC46954D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985"/>
              <a:ext cx="102" cy="14"/>
            </a:xfrm>
            <a:custGeom>
              <a:avLst/>
              <a:gdLst>
                <a:gd name="T0" fmla="*/ 3 w 58"/>
                <a:gd name="T1" fmla="*/ 8 h 8"/>
                <a:gd name="T2" fmla="*/ 3 w 58"/>
                <a:gd name="T3" fmla="*/ 8 h 8"/>
                <a:gd name="T4" fmla="*/ 1 w 58"/>
                <a:gd name="T5" fmla="*/ 6 h 8"/>
                <a:gd name="T6" fmla="*/ 0 w 58"/>
                <a:gd name="T7" fmla="*/ 4 h 8"/>
                <a:gd name="T8" fmla="*/ 0 w 58"/>
                <a:gd name="T9" fmla="*/ 4 h 8"/>
                <a:gd name="T10" fmla="*/ 1 w 58"/>
                <a:gd name="T11" fmla="*/ 4 h 8"/>
                <a:gd name="T12" fmla="*/ 1 w 58"/>
                <a:gd name="T13" fmla="*/ 6 h 8"/>
                <a:gd name="T14" fmla="*/ 3 w 58"/>
                <a:gd name="T15" fmla="*/ 7 h 8"/>
                <a:gd name="T16" fmla="*/ 5 w 58"/>
                <a:gd name="T17" fmla="*/ 6 h 8"/>
                <a:gd name="T18" fmla="*/ 5 w 58"/>
                <a:gd name="T19" fmla="*/ 5 h 8"/>
                <a:gd name="T20" fmla="*/ 6 w 58"/>
                <a:gd name="T21" fmla="*/ 4 h 8"/>
                <a:gd name="T22" fmla="*/ 6 w 58"/>
                <a:gd name="T23" fmla="*/ 4 h 8"/>
                <a:gd name="T24" fmla="*/ 6 w 58"/>
                <a:gd name="T25" fmla="*/ 4 h 8"/>
                <a:gd name="T26" fmla="*/ 6 w 58"/>
                <a:gd name="T27" fmla="*/ 5 h 8"/>
                <a:gd name="T28" fmla="*/ 6 w 58"/>
                <a:gd name="T29" fmla="*/ 5 h 8"/>
                <a:gd name="T30" fmla="*/ 8 w 58"/>
                <a:gd name="T31" fmla="*/ 6 h 8"/>
                <a:gd name="T32" fmla="*/ 10 w 58"/>
                <a:gd name="T33" fmla="*/ 5 h 8"/>
                <a:gd name="T34" fmla="*/ 13 w 58"/>
                <a:gd name="T35" fmla="*/ 3 h 8"/>
                <a:gd name="T36" fmla="*/ 16 w 58"/>
                <a:gd name="T37" fmla="*/ 5 h 8"/>
                <a:gd name="T38" fmla="*/ 16 w 58"/>
                <a:gd name="T39" fmla="*/ 6 h 8"/>
                <a:gd name="T40" fmla="*/ 23 w 58"/>
                <a:gd name="T41" fmla="*/ 6 h 8"/>
                <a:gd name="T42" fmla="*/ 23 w 58"/>
                <a:gd name="T43" fmla="*/ 6 h 8"/>
                <a:gd name="T44" fmla="*/ 26 w 58"/>
                <a:gd name="T45" fmla="*/ 5 h 8"/>
                <a:gd name="T46" fmla="*/ 26 w 58"/>
                <a:gd name="T47" fmla="*/ 5 h 8"/>
                <a:gd name="T48" fmla="*/ 27 w 58"/>
                <a:gd name="T49" fmla="*/ 6 h 8"/>
                <a:gd name="T50" fmla="*/ 29 w 58"/>
                <a:gd name="T51" fmla="*/ 5 h 8"/>
                <a:gd name="T52" fmla="*/ 39 w 58"/>
                <a:gd name="T53" fmla="*/ 4 h 8"/>
                <a:gd name="T54" fmla="*/ 48 w 58"/>
                <a:gd name="T55" fmla="*/ 3 h 8"/>
                <a:gd name="T56" fmla="*/ 49 w 58"/>
                <a:gd name="T57" fmla="*/ 3 h 8"/>
                <a:gd name="T58" fmla="*/ 50 w 58"/>
                <a:gd name="T59" fmla="*/ 2 h 8"/>
                <a:gd name="T60" fmla="*/ 52 w 58"/>
                <a:gd name="T61" fmla="*/ 2 h 8"/>
                <a:gd name="T62" fmla="*/ 57 w 58"/>
                <a:gd name="T63" fmla="*/ 0 h 8"/>
                <a:gd name="T64" fmla="*/ 58 w 58"/>
                <a:gd name="T65" fmla="*/ 1 h 8"/>
                <a:gd name="T66" fmla="*/ 58 w 58"/>
                <a:gd name="T67" fmla="*/ 1 h 8"/>
                <a:gd name="T68" fmla="*/ 52 w 58"/>
                <a:gd name="T69" fmla="*/ 2 h 8"/>
                <a:gd name="T70" fmla="*/ 50 w 58"/>
                <a:gd name="T71" fmla="*/ 3 h 8"/>
                <a:gd name="T72" fmla="*/ 49 w 58"/>
                <a:gd name="T73" fmla="*/ 3 h 8"/>
                <a:gd name="T74" fmla="*/ 48 w 58"/>
                <a:gd name="T75" fmla="*/ 4 h 8"/>
                <a:gd name="T76" fmla="*/ 39 w 58"/>
                <a:gd name="T77" fmla="*/ 5 h 8"/>
                <a:gd name="T78" fmla="*/ 29 w 58"/>
                <a:gd name="T79" fmla="*/ 6 h 8"/>
                <a:gd name="T80" fmla="*/ 26 w 58"/>
                <a:gd name="T81" fmla="*/ 6 h 8"/>
                <a:gd name="T82" fmla="*/ 26 w 58"/>
                <a:gd name="T83" fmla="*/ 6 h 8"/>
                <a:gd name="T84" fmla="*/ 26 w 58"/>
                <a:gd name="T85" fmla="*/ 5 h 8"/>
                <a:gd name="T86" fmla="*/ 23 w 58"/>
                <a:gd name="T87" fmla="*/ 6 h 8"/>
                <a:gd name="T88" fmla="*/ 23 w 58"/>
                <a:gd name="T89" fmla="*/ 6 h 8"/>
                <a:gd name="T90" fmla="*/ 16 w 58"/>
                <a:gd name="T91" fmla="*/ 6 h 8"/>
                <a:gd name="T92" fmla="*/ 15 w 58"/>
                <a:gd name="T93" fmla="*/ 5 h 8"/>
                <a:gd name="T94" fmla="*/ 13 w 58"/>
                <a:gd name="T95" fmla="*/ 4 h 8"/>
                <a:gd name="T96" fmla="*/ 10 w 58"/>
                <a:gd name="T97" fmla="*/ 5 h 8"/>
                <a:gd name="T98" fmla="*/ 8 w 58"/>
                <a:gd name="T99" fmla="*/ 7 h 8"/>
                <a:gd name="T100" fmla="*/ 6 w 58"/>
                <a:gd name="T101" fmla="*/ 6 h 8"/>
                <a:gd name="T102" fmla="*/ 5 w 58"/>
                <a:gd name="T103" fmla="*/ 7 h 8"/>
                <a:gd name="T104" fmla="*/ 3 w 58"/>
                <a:gd name="T10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" h="8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1" y="4"/>
                    <a:pt x="12" y="3"/>
                    <a:pt x="13" y="3"/>
                  </a:cubicBezTo>
                  <a:cubicBezTo>
                    <a:pt x="14" y="3"/>
                    <a:pt x="15" y="4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8" y="7"/>
                    <a:pt x="21" y="7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5" y="4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2" y="3"/>
                    <a:pt x="35" y="4"/>
                    <a:pt x="39" y="4"/>
                  </a:cubicBezTo>
                  <a:cubicBezTo>
                    <a:pt x="42" y="4"/>
                    <a:pt x="45" y="4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50" y="3"/>
                    <a:pt x="50" y="2"/>
                  </a:cubicBezTo>
                  <a:cubicBezTo>
                    <a:pt x="51" y="2"/>
                    <a:pt x="51" y="2"/>
                    <a:pt x="52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1" y="2"/>
                    <a:pt x="51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5" y="5"/>
                    <a:pt x="42" y="5"/>
                    <a:pt x="39" y="5"/>
                  </a:cubicBezTo>
                  <a:cubicBezTo>
                    <a:pt x="35" y="4"/>
                    <a:pt x="32" y="4"/>
                    <a:pt x="29" y="6"/>
                  </a:cubicBezTo>
                  <a:cubicBezTo>
                    <a:pt x="28" y="6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5"/>
                    <a:pt x="24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1" y="8"/>
                    <a:pt x="18" y="8"/>
                    <a:pt x="16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4"/>
                    <a:pt x="13" y="4"/>
                  </a:cubicBezTo>
                  <a:cubicBezTo>
                    <a:pt x="12" y="4"/>
                    <a:pt x="11" y="4"/>
                    <a:pt x="10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3" name="Freeform 771">
              <a:extLst>
                <a:ext uri="{FF2B5EF4-FFF2-40B4-BE49-F238E27FC236}">
                  <a16:creationId xmlns:a16="http://schemas.microsoft.com/office/drawing/2014/main" id="{EA77D3D7-6E06-40B5-BC88-1FBFC08E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008"/>
              <a:ext cx="77" cy="7"/>
            </a:xfrm>
            <a:custGeom>
              <a:avLst/>
              <a:gdLst>
                <a:gd name="T0" fmla="*/ 44 w 44"/>
                <a:gd name="T1" fmla="*/ 4 h 4"/>
                <a:gd name="T2" fmla="*/ 44 w 44"/>
                <a:gd name="T3" fmla="*/ 4 h 4"/>
                <a:gd name="T4" fmla="*/ 42 w 44"/>
                <a:gd name="T5" fmla="*/ 1 h 4"/>
                <a:gd name="T6" fmla="*/ 36 w 44"/>
                <a:gd name="T7" fmla="*/ 3 h 4"/>
                <a:gd name="T8" fmla="*/ 35 w 44"/>
                <a:gd name="T9" fmla="*/ 2 h 4"/>
                <a:gd name="T10" fmla="*/ 33 w 44"/>
                <a:gd name="T11" fmla="*/ 2 h 4"/>
                <a:gd name="T12" fmla="*/ 28 w 44"/>
                <a:gd name="T13" fmla="*/ 2 h 4"/>
                <a:gd name="T14" fmla="*/ 25 w 44"/>
                <a:gd name="T15" fmla="*/ 2 h 4"/>
                <a:gd name="T16" fmla="*/ 23 w 44"/>
                <a:gd name="T17" fmla="*/ 2 h 4"/>
                <a:gd name="T18" fmla="*/ 18 w 44"/>
                <a:gd name="T19" fmla="*/ 3 h 4"/>
                <a:gd name="T20" fmla="*/ 17 w 44"/>
                <a:gd name="T21" fmla="*/ 3 h 4"/>
                <a:gd name="T22" fmla="*/ 17 w 44"/>
                <a:gd name="T23" fmla="*/ 3 h 4"/>
                <a:gd name="T24" fmla="*/ 15 w 44"/>
                <a:gd name="T25" fmla="*/ 3 h 4"/>
                <a:gd name="T26" fmla="*/ 11 w 44"/>
                <a:gd name="T27" fmla="*/ 0 h 4"/>
                <a:gd name="T28" fmla="*/ 1 w 44"/>
                <a:gd name="T29" fmla="*/ 3 h 4"/>
                <a:gd name="T30" fmla="*/ 0 w 44"/>
                <a:gd name="T31" fmla="*/ 3 h 4"/>
                <a:gd name="T32" fmla="*/ 1 w 44"/>
                <a:gd name="T33" fmla="*/ 2 h 4"/>
                <a:gd name="T34" fmla="*/ 10 w 44"/>
                <a:gd name="T35" fmla="*/ 0 h 4"/>
                <a:gd name="T36" fmla="*/ 11 w 44"/>
                <a:gd name="T37" fmla="*/ 0 h 4"/>
                <a:gd name="T38" fmla="*/ 15 w 44"/>
                <a:gd name="T39" fmla="*/ 2 h 4"/>
                <a:gd name="T40" fmla="*/ 16 w 44"/>
                <a:gd name="T41" fmla="*/ 3 h 4"/>
                <a:gd name="T42" fmla="*/ 17 w 44"/>
                <a:gd name="T43" fmla="*/ 2 h 4"/>
                <a:gd name="T44" fmla="*/ 17 w 44"/>
                <a:gd name="T45" fmla="*/ 2 h 4"/>
                <a:gd name="T46" fmla="*/ 23 w 44"/>
                <a:gd name="T47" fmla="*/ 1 h 4"/>
                <a:gd name="T48" fmla="*/ 25 w 44"/>
                <a:gd name="T49" fmla="*/ 1 h 4"/>
                <a:gd name="T50" fmla="*/ 25 w 44"/>
                <a:gd name="T51" fmla="*/ 1 h 4"/>
                <a:gd name="T52" fmla="*/ 28 w 44"/>
                <a:gd name="T53" fmla="*/ 1 h 4"/>
                <a:gd name="T54" fmla="*/ 34 w 44"/>
                <a:gd name="T55" fmla="*/ 1 h 4"/>
                <a:gd name="T56" fmla="*/ 35 w 44"/>
                <a:gd name="T57" fmla="*/ 2 h 4"/>
                <a:gd name="T58" fmla="*/ 37 w 44"/>
                <a:gd name="T59" fmla="*/ 2 h 4"/>
                <a:gd name="T60" fmla="*/ 42 w 44"/>
                <a:gd name="T61" fmla="*/ 0 h 4"/>
                <a:gd name="T62" fmla="*/ 42 w 44"/>
                <a:gd name="T63" fmla="*/ 0 h 4"/>
                <a:gd name="T64" fmla="*/ 42 w 44"/>
                <a:gd name="T65" fmla="*/ 0 h 4"/>
                <a:gd name="T66" fmla="*/ 44 w 44"/>
                <a:gd name="T67" fmla="*/ 3 h 4"/>
                <a:gd name="T68" fmla="*/ 44 w 44"/>
                <a:gd name="T6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" h="4">
                  <a:moveTo>
                    <a:pt x="44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3" y="3"/>
                    <a:pt x="42" y="2"/>
                    <a:pt x="42" y="1"/>
                  </a:cubicBezTo>
                  <a:cubicBezTo>
                    <a:pt x="40" y="2"/>
                    <a:pt x="38" y="3"/>
                    <a:pt x="36" y="3"/>
                  </a:cubicBezTo>
                  <a:cubicBezTo>
                    <a:pt x="36" y="3"/>
                    <a:pt x="35" y="2"/>
                    <a:pt x="35" y="2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2" y="1"/>
                    <a:pt x="30" y="1"/>
                    <a:pt x="28" y="2"/>
                  </a:cubicBezTo>
                  <a:cubicBezTo>
                    <a:pt x="27" y="2"/>
                    <a:pt x="26" y="2"/>
                    <a:pt x="25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1" y="2"/>
                    <a:pt x="19" y="1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2"/>
                    <a:pt x="4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3"/>
                    <a:pt x="8" y="2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9" y="1"/>
                    <a:pt x="21" y="1"/>
                    <a:pt x="23" y="1"/>
                  </a:cubicBezTo>
                  <a:cubicBezTo>
                    <a:pt x="23" y="1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4" y="1"/>
                    <a:pt x="34" y="1"/>
                    <a:pt x="35" y="2"/>
                  </a:cubicBezTo>
                  <a:cubicBezTo>
                    <a:pt x="35" y="2"/>
                    <a:pt x="36" y="2"/>
                    <a:pt x="37" y="2"/>
                  </a:cubicBezTo>
                  <a:cubicBezTo>
                    <a:pt x="38" y="3"/>
                    <a:pt x="40" y="1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1"/>
                    <a:pt x="43" y="2"/>
                    <a:pt x="44" y="3"/>
                  </a:cubicBezTo>
                  <a:cubicBezTo>
                    <a:pt x="44" y="4"/>
                    <a:pt x="44" y="4"/>
                    <a:pt x="44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4" name="Freeform 772">
              <a:extLst>
                <a:ext uri="{FF2B5EF4-FFF2-40B4-BE49-F238E27FC236}">
                  <a16:creationId xmlns:a16="http://schemas.microsoft.com/office/drawing/2014/main" id="{231C6CB7-3C58-4852-BBFB-103BD8E23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11"/>
              <a:ext cx="79" cy="7"/>
            </a:xfrm>
            <a:custGeom>
              <a:avLst/>
              <a:gdLst>
                <a:gd name="T0" fmla="*/ 45 w 45"/>
                <a:gd name="T1" fmla="*/ 4 h 4"/>
                <a:gd name="T2" fmla="*/ 44 w 45"/>
                <a:gd name="T3" fmla="*/ 4 h 4"/>
                <a:gd name="T4" fmla="*/ 44 w 45"/>
                <a:gd name="T5" fmla="*/ 3 h 4"/>
                <a:gd name="T6" fmla="*/ 44 w 45"/>
                <a:gd name="T7" fmla="*/ 3 h 4"/>
                <a:gd name="T8" fmla="*/ 41 w 45"/>
                <a:gd name="T9" fmla="*/ 2 h 4"/>
                <a:gd name="T10" fmla="*/ 40 w 45"/>
                <a:gd name="T11" fmla="*/ 3 h 4"/>
                <a:gd name="T12" fmla="*/ 37 w 45"/>
                <a:gd name="T13" fmla="*/ 4 h 4"/>
                <a:gd name="T14" fmla="*/ 35 w 45"/>
                <a:gd name="T15" fmla="*/ 3 h 4"/>
                <a:gd name="T16" fmla="*/ 33 w 45"/>
                <a:gd name="T17" fmla="*/ 2 h 4"/>
                <a:gd name="T18" fmla="*/ 32 w 45"/>
                <a:gd name="T19" fmla="*/ 3 h 4"/>
                <a:gd name="T20" fmla="*/ 30 w 45"/>
                <a:gd name="T21" fmla="*/ 3 h 4"/>
                <a:gd name="T22" fmla="*/ 28 w 45"/>
                <a:gd name="T23" fmla="*/ 3 h 4"/>
                <a:gd name="T24" fmla="*/ 27 w 45"/>
                <a:gd name="T25" fmla="*/ 2 h 4"/>
                <a:gd name="T26" fmla="*/ 23 w 45"/>
                <a:gd name="T27" fmla="*/ 2 h 4"/>
                <a:gd name="T28" fmla="*/ 21 w 45"/>
                <a:gd name="T29" fmla="*/ 2 h 4"/>
                <a:gd name="T30" fmla="*/ 12 w 45"/>
                <a:gd name="T31" fmla="*/ 2 h 4"/>
                <a:gd name="T32" fmla="*/ 1 w 45"/>
                <a:gd name="T33" fmla="*/ 2 h 4"/>
                <a:gd name="T34" fmla="*/ 0 w 45"/>
                <a:gd name="T35" fmla="*/ 2 h 4"/>
                <a:gd name="T36" fmla="*/ 0 w 45"/>
                <a:gd name="T37" fmla="*/ 1 h 4"/>
                <a:gd name="T38" fmla="*/ 12 w 45"/>
                <a:gd name="T39" fmla="*/ 1 h 4"/>
                <a:gd name="T40" fmla="*/ 21 w 45"/>
                <a:gd name="T41" fmla="*/ 2 h 4"/>
                <a:gd name="T42" fmla="*/ 22 w 45"/>
                <a:gd name="T43" fmla="*/ 2 h 4"/>
                <a:gd name="T44" fmla="*/ 27 w 45"/>
                <a:gd name="T45" fmla="*/ 2 h 4"/>
                <a:gd name="T46" fmla="*/ 28 w 45"/>
                <a:gd name="T47" fmla="*/ 2 h 4"/>
                <a:gd name="T48" fmla="*/ 30 w 45"/>
                <a:gd name="T49" fmla="*/ 3 h 4"/>
                <a:gd name="T50" fmla="*/ 31 w 45"/>
                <a:gd name="T51" fmla="*/ 2 h 4"/>
                <a:gd name="T52" fmla="*/ 33 w 45"/>
                <a:gd name="T53" fmla="*/ 1 h 4"/>
                <a:gd name="T54" fmla="*/ 35 w 45"/>
                <a:gd name="T55" fmla="*/ 2 h 4"/>
                <a:gd name="T56" fmla="*/ 37 w 45"/>
                <a:gd name="T57" fmla="*/ 3 h 4"/>
                <a:gd name="T58" fmla="*/ 40 w 45"/>
                <a:gd name="T59" fmla="*/ 2 h 4"/>
                <a:gd name="T60" fmla="*/ 41 w 45"/>
                <a:gd name="T61" fmla="*/ 2 h 4"/>
                <a:gd name="T62" fmla="*/ 44 w 45"/>
                <a:gd name="T63" fmla="*/ 2 h 4"/>
                <a:gd name="T64" fmla="*/ 45 w 45"/>
                <a:gd name="T6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4">
                  <a:moveTo>
                    <a:pt x="45" y="4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2"/>
                    <a:pt x="42" y="2"/>
                    <a:pt x="41" y="2"/>
                  </a:cubicBezTo>
                  <a:cubicBezTo>
                    <a:pt x="41" y="2"/>
                    <a:pt x="41" y="3"/>
                    <a:pt x="40" y="3"/>
                  </a:cubicBezTo>
                  <a:cubicBezTo>
                    <a:pt x="39" y="3"/>
                    <a:pt x="38" y="4"/>
                    <a:pt x="37" y="4"/>
                  </a:cubicBezTo>
                  <a:cubicBezTo>
                    <a:pt x="36" y="4"/>
                    <a:pt x="36" y="3"/>
                    <a:pt x="35" y="3"/>
                  </a:cubicBezTo>
                  <a:cubicBezTo>
                    <a:pt x="34" y="2"/>
                    <a:pt x="34" y="2"/>
                    <a:pt x="33" y="2"/>
                  </a:cubicBezTo>
                  <a:cubicBezTo>
                    <a:pt x="32" y="2"/>
                    <a:pt x="32" y="2"/>
                    <a:pt x="32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5" y="2"/>
                    <a:pt x="12" y="2"/>
                  </a:cubicBezTo>
                  <a:cubicBezTo>
                    <a:pt x="8" y="1"/>
                    <a:pt x="4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0"/>
                    <a:pt x="8" y="1"/>
                    <a:pt x="12" y="1"/>
                  </a:cubicBezTo>
                  <a:cubicBezTo>
                    <a:pt x="15" y="2"/>
                    <a:pt x="18" y="2"/>
                    <a:pt x="21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4" y="1"/>
                    <a:pt x="26" y="1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0" y="3"/>
                    <a:pt x="31" y="2"/>
                    <a:pt x="31" y="2"/>
                  </a:cubicBezTo>
                  <a:cubicBezTo>
                    <a:pt x="32" y="2"/>
                    <a:pt x="32" y="1"/>
                    <a:pt x="33" y="1"/>
                  </a:cubicBezTo>
                  <a:cubicBezTo>
                    <a:pt x="34" y="1"/>
                    <a:pt x="35" y="2"/>
                    <a:pt x="35" y="2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3"/>
                    <a:pt x="39" y="3"/>
                    <a:pt x="40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2" y="1"/>
                    <a:pt x="44" y="1"/>
                    <a:pt x="44" y="2"/>
                  </a:cubicBezTo>
                  <a:cubicBezTo>
                    <a:pt x="45" y="2"/>
                    <a:pt x="45" y="3"/>
                    <a:pt x="45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5" name="Freeform 773">
              <a:extLst>
                <a:ext uri="{FF2B5EF4-FFF2-40B4-BE49-F238E27FC236}">
                  <a16:creationId xmlns:a16="http://schemas.microsoft.com/office/drawing/2014/main" id="{BF6E9BBB-FBFF-4B6F-BB5A-592D050A53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8" y="1920"/>
              <a:ext cx="114" cy="58"/>
            </a:xfrm>
            <a:custGeom>
              <a:avLst/>
              <a:gdLst>
                <a:gd name="T0" fmla="*/ 0 w 65"/>
                <a:gd name="T1" fmla="*/ 32 h 33"/>
                <a:gd name="T2" fmla="*/ 1 w 65"/>
                <a:gd name="T3" fmla="*/ 32 h 33"/>
                <a:gd name="T4" fmla="*/ 11 w 65"/>
                <a:gd name="T5" fmla="*/ 28 h 33"/>
                <a:gd name="T6" fmla="*/ 10 w 65"/>
                <a:gd name="T7" fmla="*/ 22 h 33"/>
                <a:gd name="T8" fmla="*/ 21 w 65"/>
                <a:gd name="T9" fmla="*/ 0 h 33"/>
                <a:gd name="T10" fmla="*/ 23 w 65"/>
                <a:gd name="T11" fmla="*/ 1 h 33"/>
                <a:gd name="T12" fmla="*/ 16 w 65"/>
                <a:gd name="T13" fmla="*/ 30 h 33"/>
                <a:gd name="T14" fmla="*/ 27 w 65"/>
                <a:gd name="T15" fmla="*/ 25 h 33"/>
                <a:gd name="T16" fmla="*/ 33 w 65"/>
                <a:gd name="T17" fmla="*/ 11 h 33"/>
                <a:gd name="T18" fmla="*/ 33 w 65"/>
                <a:gd name="T19" fmla="*/ 11 h 33"/>
                <a:gd name="T20" fmla="*/ 28 w 65"/>
                <a:gd name="T21" fmla="*/ 26 h 33"/>
                <a:gd name="T22" fmla="*/ 36 w 65"/>
                <a:gd name="T23" fmla="*/ 24 h 33"/>
                <a:gd name="T24" fmla="*/ 40 w 65"/>
                <a:gd name="T25" fmla="*/ 14 h 33"/>
                <a:gd name="T26" fmla="*/ 41 w 65"/>
                <a:gd name="T27" fmla="*/ 15 h 33"/>
                <a:gd name="T28" fmla="*/ 37 w 65"/>
                <a:gd name="T29" fmla="*/ 28 h 33"/>
                <a:gd name="T30" fmla="*/ 47 w 65"/>
                <a:gd name="T31" fmla="*/ 16 h 33"/>
                <a:gd name="T32" fmla="*/ 47 w 65"/>
                <a:gd name="T33" fmla="*/ 24 h 33"/>
                <a:gd name="T34" fmla="*/ 52 w 65"/>
                <a:gd name="T35" fmla="*/ 19 h 33"/>
                <a:gd name="T36" fmla="*/ 53 w 65"/>
                <a:gd name="T37" fmla="*/ 23 h 33"/>
                <a:gd name="T38" fmla="*/ 59 w 65"/>
                <a:gd name="T39" fmla="*/ 20 h 33"/>
                <a:gd name="T40" fmla="*/ 65 w 65"/>
                <a:gd name="T41" fmla="*/ 21 h 33"/>
                <a:gd name="T42" fmla="*/ 59 w 65"/>
                <a:gd name="T43" fmla="*/ 20 h 33"/>
                <a:gd name="T44" fmla="*/ 52 w 65"/>
                <a:gd name="T45" fmla="*/ 23 h 33"/>
                <a:gd name="T46" fmla="*/ 47 w 65"/>
                <a:gd name="T47" fmla="*/ 25 h 33"/>
                <a:gd name="T48" fmla="*/ 47 w 65"/>
                <a:gd name="T49" fmla="*/ 25 h 33"/>
                <a:gd name="T50" fmla="*/ 37 w 65"/>
                <a:gd name="T51" fmla="*/ 28 h 33"/>
                <a:gd name="T52" fmla="*/ 36 w 65"/>
                <a:gd name="T53" fmla="*/ 25 h 33"/>
                <a:gd name="T54" fmla="*/ 32 w 65"/>
                <a:gd name="T55" fmla="*/ 28 h 33"/>
                <a:gd name="T56" fmla="*/ 28 w 65"/>
                <a:gd name="T57" fmla="*/ 25 h 33"/>
                <a:gd name="T58" fmla="*/ 16 w 65"/>
                <a:gd name="T59" fmla="*/ 30 h 33"/>
                <a:gd name="T60" fmla="*/ 7 w 65"/>
                <a:gd name="T61" fmla="*/ 32 h 33"/>
                <a:gd name="T62" fmla="*/ 21 w 65"/>
                <a:gd name="T63" fmla="*/ 1 h 33"/>
                <a:gd name="T64" fmla="*/ 17 w 65"/>
                <a:gd name="T65" fmla="*/ 4 h 33"/>
                <a:gd name="T66" fmla="*/ 10 w 65"/>
                <a:gd name="T67" fmla="*/ 26 h 33"/>
                <a:gd name="T68" fmla="*/ 22 w 65"/>
                <a:gd name="T69" fmla="*/ 1 h 33"/>
                <a:gd name="T70" fmla="*/ 33 w 65"/>
                <a:gd name="T71" fmla="*/ 12 h 33"/>
                <a:gd name="T72" fmla="*/ 28 w 65"/>
                <a:gd name="T73" fmla="*/ 24 h 33"/>
                <a:gd name="T74" fmla="*/ 40 w 65"/>
                <a:gd name="T75" fmla="*/ 16 h 33"/>
                <a:gd name="T76" fmla="*/ 40 w 65"/>
                <a:gd name="T7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" h="33">
                  <a:moveTo>
                    <a:pt x="3" y="33"/>
                  </a:moveTo>
                  <a:cubicBezTo>
                    <a:pt x="2" y="33"/>
                    <a:pt x="1" y="33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3"/>
                    <a:pt x="5" y="32"/>
                    <a:pt x="7" y="31"/>
                  </a:cubicBezTo>
                  <a:cubicBezTo>
                    <a:pt x="8" y="30"/>
                    <a:pt x="10" y="29"/>
                    <a:pt x="11" y="28"/>
                  </a:cubicBezTo>
                  <a:cubicBezTo>
                    <a:pt x="10" y="27"/>
                    <a:pt x="10" y="27"/>
                    <a:pt x="10" y="26"/>
                  </a:cubicBezTo>
                  <a:cubicBezTo>
                    <a:pt x="9" y="25"/>
                    <a:pt x="10" y="23"/>
                    <a:pt x="10" y="22"/>
                  </a:cubicBezTo>
                  <a:cubicBezTo>
                    <a:pt x="11" y="15"/>
                    <a:pt x="13" y="9"/>
                    <a:pt x="17" y="4"/>
                  </a:cubicBezTo>
                  <a:cubicBezTo>
                    <a:pt x="18" y="2"/>
                    <a:pt x="19" y="0"/>
                    <a:pt x="21" y="0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4" y="11"/>
                    <a:pt x="19" y="21"/>
                    <a:pt x="12" y="28"/>
                  </a:cubicBezTo>
                  <a:cubicBezTo>
                    <a:pt x="13" y="29"/>
                    <a:pt x="14" y="30"/>
                    <a:pt x="16" y="30"/>
                  </a:cubicBezTo>
                  <a:cubicBezTo>
                    <a:pt x="18" y="30"/>
                    <a:pt x="20" y="29"/>
                    <a:pt x="22" y="28"/>
                  </a:cubicBezTo>
                  <a:cubicBezTo>
                    <a:pt x="24" y="27"/>
                    <a:pt x="26" y="26"/>
                    <a:pt x="27" y="25"/>
                  </a:cubicBezTo>
                  <a:cubicBezTo>
                    <a:pt x="27" y="24"/>
                    <a:pt x="27" y="23"/>
                    <a:pt x="27" y="23"/>
                  </a:cubicBezTo>
                  <a:cubicBezTo>
                    <a:pt x="28" y="18"/>
                    <a:pt x="30" y="14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6"/>
                    <a:pt x="32" y="21"/>
                    <a:pt x="28" y="2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9" y="27"/>
                    <a:pt x="31" y="27"/>
                    <a:pt x="32" y="27"/>
                  </a:cubicBezTo>
                  <a:cubicBezTo>
                    <a:pt x="33" y="27"/>
                    <a:pt x="35" y="26"/>
                    <a:pt x="36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0"/>
                    <a:pt x="38" y="17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8"/>
                    <a:pt x="39" y="21"/>
                    <a:pt x="37" y="24"/>
                  </a:cubicBezTo>
                  <a:cubicBezTo>
                    <a:pt x="37" y="25"/>
                    <a:pt x="37" y="26"/>
                    <a:pt x="37" y="28"/>
                  </a:cubicBezTo>
                  <a:cubicBezTo>
                    <a:pt x="42" y="27"/>
                    <a:pt x="45" y="21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7" y="19"/>
                    <a:pt x="47" y="22"/>
                    <a:pt x="47" y="24"/>
                  </a:cubicBezTo>
                  <a:cubicBezTo>
                    <a:pt x="49" y="23"/>
                    <a:pt x="50" y="21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20"/>
                    <a:pt x="52" y="22"/>
                    <a:pt x="53" y="23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0" y="22"/>
                    <a:pt x="63" y="22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3" y="23"/>
                    <a:pt x="60" y="22"/>
                    <a:pt x="59" y="20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2"/>
                    <a:pt x="51" y="21"/>
                    <a:pt x="51" y="21"/>
                  </a:cubicBezTo>
                  <a:cubicBezTo>
                    <a:pt x="50" y="22"/>
                    <a:pt x="49" y="24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3"/>
                    <a:pt x="47" y="20"/>
                    <a:pt x="47" y="18"/>
                  </a:cubicBezTo>
                  <a:cubicBezTo>
                    <a:pt x="43" y="27"/>
                    <a:pt x="40" y="28"/>
                    <a:pt x="37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6" y="27"/>
                    <a:pt x="36" y="26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6"/>
                    <a:pt x="34" y="27"/>
                    <a:pt x="32" y="28"/>
                  </a:cubicBezTo>
                  <a:cubicBezTo>
                    <a:pt x="31" y="28"/>
                    <a:pt x="29" y="27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6" y="27"/>
                    <a:pt x="24" y="28"/>
                    <a:pt x="23" y="29"/>
                  </a:cubicBezTo>
                  <a:cubicBezTo>
                    <a:pt x="20" y="30"/>
                    <a:pt x="18" y="31"/>
                    <a:pt x="16" y="30"/>
                  </a:cubicBezTo>
                  <a:cubicBezTo>
                    <a:pt x="14" y="30"/>
                    <a:pt x="12" y="29"/>
                    <a:pt x="11" y="28"/>
                  </a:cubicBezTo>
                  <a:cubicBezTo>
                    <a:pt x="10" y="30"/>
                    <a:pt x="8" y="31"/>
                    <a:pt x="7" y="32"/>
                  </a:cubicBezTo>
                  <a:cubicBezTo>
                    <a:pt x="6" y="32"/>
                    <a:pt x="4" y="33"/>
                    <a:pt x="3" y="33"/>
                  </a:cubicBezTo>
                  <a:close/>
                  <a:moveTo>
                    <a:pt x="21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0" y="1"/>
                    <a:pt x="18" y="2"/>
                    <a:pt x="17" y="4"/>
                  </a:cubicBezTo>
                  <a:cubicBezTo>
                    <a:pt x="14" y="9"/>
                    <a:pt x="12" y="15"/>
                    <a:pt x="11" y="22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7"/>
                    <a:pt x="11" y="27"/>
                    <a:pt x="11" y="28"/>
                  </a:cubicBezTo>
                  <a:cubicBezTo>
                    <a:pt x="19" y="21"/>
                    <a:pt x="23" y="11"/>
                    <a:pt x="22" y="1"/>
                  </a:cubicBezTo>
                  <a:cubicBezTo>
                    <a:pt x="22" y="1"/>
                    <a:pt x="22" y="1"/>
                    <a:pt x="21" y="1"/>
                  </a:cubicBezTo>
                  <a:close/>
                  <a:moveTo>
                    <a:pt x="33" y="12"/>
                  </a:moveTo>
                  <a:cubicBezTo>
                    <a:pt x="30" y="15"/>
                    <a:pt x="29" y="19"/>
                    <a:pt x="28" y="23"/>
                  </a:cubicBezTo>
                  <a:cubicBezTo>
                    <a:pt x="28" y="23"/>
                    <a:pt x="28" y="24"/>
                    <a:pt x="28" y="24"/>
                  </a:cubicBezTo>
                  <a:cubicBezTo>
                    <a:pt x="31" y="21"/>
                    <a:pt x="33" y="16"/>
                    <a:pt x="33" y="12"/>
                  </a:cubicBezTo>
                  <a:close/>
                  <a:moveTo>
                    <a:pt x="40" y="16"/>
                  </a:moveTo>
                  <a:cubicBezTo>
                    <a:pt x="39" y="18"/>
                    <a:pt x="38" y="20"/>
                    <a:pt x="37" y="22"/>
                  </a:cubicBezTo>
                  <a:cubicBezTo>
                    <a:pt x="39" y="20"/>
                    <a:pt x="39" y="18"/>
                    <a:pt x="40" y="1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6" name="Freeform 774">
              <a:extLst>
                <a:ext uri="{FF2B5EF4-FFF2-40B4-BE49-F238E27FC236}">
                  <a16:creationId xmlns:a16="http://schemas.microsoft.com/office/drawing/2014/main" id="{F9626300-37F0-4071-A4FF-236294935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1" y="1939"/>
              <a:ext cx="158" cy="25"/>
            </a:xfrm>
            <a:custGeom>
              <a:avLst/>
              <a:gdLst>
                <a:gd name="T0" fmla="*/ 73 w 90"/>
                <a:gd name="T1" fmla="*/ 14 h 14"/>
                <a:gd name="T2" fmla="*/ 68 w 90"/>
                <a:gd name="T3" fmla="*/ 12 h 14"/>
                <a:gd name="T4" fmla="*/ 65 w 90"/>
                <a:gd name="T5" fmla="*/ 7 h 14"/>
                <a:gd name="T6" fmla="*/ 55 w 90"/>
                <a:gd name="T7" fmla="*/ 12 h 14"/>
                <a:gd name="T8" fmla="*/ 56 w 90"/>
                <a:gd name="T9" fmla="*/ 5 h 14"/>
                <a:gd name="T10" fmla="*/ 42 w 90"/>
                <a:gd name="T11" fmla="*/ 10 h 14"/>
                <a:gd name="T12" fmla="*/ 44 w 90"/>
                <a:gd name="T13" fmla="*/ 3 h 14"/>
                <a:gd name="T14" fmla="*/ 32 w 90"/>
                <a:gd name="T15" fmla="*/ 11 h 14"/>
                <a:gd name="T16" fmla="*/ 34 w 90"/>
                <a:gd name="T17" fmla="*/ 3 h 14"/>
                <a:gd name="T18" fmla="*/ 20 w 90"/>
                <a:gd name="T19" fmla="*/ 13 h 14"/>
                <a:gd name="T20" fmla="*/ 17 w 90"/>
                <a:gd name="T21" fmla="*/ 11 h 14"/>
                <a:gd name="T22" fmla="*/ 9 w 90"/>
                <a:gd name="T23" fmla="*/ 12 h 14"/>
                <a:gd name="T24" fmla="*/ 3 w 90"/>
                <a:gd name="T25" fmla="*/ 13 h 14"/>
                <a:gd name="T26" fmla="*/ 3 w 90"/>
                <a:gd name="T27" fmla="*/ 6 h 14"/>
                <a:gd name="T28" fmla="*/ 0 w 90"/>
                <a:gd name="T29" fmla="*/ 9 h 14"/>
                <a:gd name="T30" fmla="*/ 4 w 90"/>
                <a:gd name="T31" fmla="*/ 5 h 14"/>
                <a:gd name="T32" fmla="*/ 4 w 90"/>
                <a:gd name="T33" fmla="*/ 5 h 14"/>
                <a:gd name="T34" fmla="*/ 8 w 90"/>
                <a:gd name="T35" fmla="*/ 11 h 14"/>
                <a:gd name="T36" fmla="*/ 15 w 90"/>
                <a:gd name="T37" fmla="*/ 3 h 14"/>
                <a:gd name="T38" fmla="*/ 9 w 90"/>
                <a:gd name="T39" fmla="*/ 11 h 14"/>
                <a:gd name="T40" fmla="*/ 12 w 90"/>
                <a:gd name="T41" fmla="*/ 13 h 14"/>
                <a:gd name="T42" fmla="*/ 17 w 90"/>
                <a:gd name="T43" fmla="*/ 8 h 14"/>
                <a:gd name="T44" fmla="*/ 21 w 90"/>
                <a:gd name="T45" fmla="*/ 3 h 14"/>
                <a:gd name="T46" fmla="*/ 18 w 90"/>
                <a:gd name="T47" fmla="*/ 10 h 14"/>
                <a:gd name="T48" fmla="*/ 20 w 90"/>
                <a:gd name="T49" fmla="*/ 13 h 14"/>
                <a:gd name="T50" fmla="*/ 34 w 90"/>
                <a:gd name="T51" fmla="*/ 1 h 14"/>
                <a:gd name="T52" fmla="*/ 35 w 90"/>
                <a:gd name="T53" fmla="*/ 1 h 14"/>
                <a:gd name="T54" fmla="*/ 45 w 90"/>
                <a:gd name="T55" fmla="*/ 2 h 14"/>
                <a:gd name="T56" fmla="*/ 45 w 90"/>
                <a:gd name="T57" fmla="*/ 2 h 14"/>
                <a:gd name="T58" fmla="*/ 56 w 90"/>
                <a:gd name="T59" fmla="*/ 4 h 14"/>
                <a:gd name="T60" fmla="*/ 56 w 90"/>
                <a:gd name="T61" fmla="*/ 4 h 14"/>
                <a:gd name="T62" fmla="*/ 66 w 90"/>
                <a:gd name="T63" fmla="*/ 6 h 14"/>
                <a:gd name="T64" fmla="*/ 66 w 90"/>
                <a:gd name="T65" fmla="*/ 6 h 14"/>
                <a:gd name="T66" fmla="*/ 68 w 90"/>
                <a:gd name="T67" fmla="*/ 12 h 14"/>
                <a:gd name="T68" fmla="*/ 72 w 90"/>
                <a:gd name="T69" fmla="*/ 10 h 14"/>
                <a:gd name="T70" fmla="*/ 75 w 90"/>
                <a:gd name="T71" fmla="*/ 4 h 14"/>
                <a:gd name="T72" fmla="*/ 75 w 90"/>
                <a:gd name="T73" fmla="*/ 9 h 14"/>
                <a:gd name="T74" fmla="*/ 73 w 90"/>
                <a:gd name="T75" fmla="*/ 13 h 14"/>
                <a:gd name="T76" fmla="*/ 84 w 90"/>
                <a:gd name="T77" fmla="*/ 10 h 14"/>
                <a:gd name="T78" fmla="*/ 87 w 90"/>
                <a:gd name="T79" fmla="*/ 6 h 14"/>
                <a:gd name="T80" fmla="*/ 87 w 90"/>
                <a:gd name="T81" fmla="*/ 6 h 14"/>
                <a:gd name="T82" fmla="*/ 85 w 90"/>
                <a:gd name="T83" fmla="*/ 10 h 14"/>
                <a:gd name="T84" fmla="*/ 90 w 90"/>
                <a:gd name="T85" fmla="*/ 9 h 14"/>
                <a:gd name="T86" fmla="*/ 90 w 90"/>
                <a:gd name="T87" fmla="*/ 9 h 14"/>
                <a:gd name="T88" fmla="*/ 84 w 90"/>
                <a:gd name="T89" fmla="*/ 11 h 14"/>
                <a:gd name="T90" fmla="*/ 75 w 90"/>
                <a:gd name="T91" fmla="*/ 14 h 14"/>
                <a:gd name="T92" fmla="*/ 73 w 90"/>
                <a:gd name="T93" fmla="*/ 10 h 14"/>
                <a:gd name="T94" fmla="*/ 74 w 90"/>
                <a:gd name="T95" fmla="*/ 9 h 14"/>
                <a:gd name="T96" fmla="*/ 14 w 90"/>
                <a:gd name="T97" fmla="*/ 4 h 14"/>
                <a:gd name="T98" fmla="*/ 14 w 90"/>
                <a:gd name="T99" fmla="*/ 4 h 14"/>
                <a:gd name="T100" fmla="*/ 18 w 90"/>
                <a:gd name="T101" fmla="*/ 8 h 14"/>
                <a:gd name="T102" fmla="*/ 21 w 90"/>
                <a:gd name="T103" fmla="*/ 4 h 14"/>
                <a:gd name="T104" fmla="*/ 85 w 90"/>
                <a:gd name="T105" fmla="*/ 7 h 14"/>
                <a:gd name="T106" fmla="*/ 87 w 90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14">
                  <a:moveTo>
                    <a:pt x="75" y="14"/>
                  </a:moveTo>
                  <a:cubicBezTo>
                    <a:pt x="74" y="14"/>
                    <a:pt x="74" y="14"/>
                    <a:pt x="73" y="14"/>
                  </a:cubicBezTo>
                  <a:cubicBezTo>
                    <a:pt x="73" y="13"/>
                    <a:pt x="72" y="13"/>
                    <a:pt x="72" y="12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6" y="12"/>
                    <a:pt x="65" y="11"/>
                    <a:pt x="65" y="9"/>
                  </a:cubicBezTo>
                  <a:cubicBezTo>
                    <a:pt x="65" y="8"/>
                    <a:pt x="65" y="8"/>
                    <a:pt x="65" y="7"/>
                  </a:cubicBezTo>
                  <a:cubicBezTo>
                    <a:pt x="62" y="9"/>
                    <a:pt x="59" y="11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2" y="8"/>
                    <a:pt x="47" y="10"/>
                    <a:pt x="43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1" y="7"/>
                    <a:pt x="37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8"/>
                    <a:pt x="33" y="6"/>
                    <a:pt x="34" y="3"/>
                  </a:cubicBezTo>
                  <a:cubicBezTo>
                    <a:pt x="31" y="7"/>
                    <a:pt x="28" y="10"/>
                    <a:pt x="24" y="12"/>
                  </a:cubicBezTo>
                  <a:cubicBezTo>
                    <a:pt x="22" y="13"/>
                    <a:pt x="21" y="14"/>
                    <a:pt x="20" y="13"/>
                  </a:cubicBezTo>
                  <a:cubicBezTo>
                    <a:pt x="19" y="13"/>
                    <a:pt x="18" y="13"/>
                    <a:pt x="18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4" y="13"/>
                    <a:pt x="12" y="13"/>
                  </a:cubicBezTo>
                  <a:cubicBezTo>
                    <a:pt x="11" y="14"/>
                    <a:pt x="9" y="13"/>
                    <a:pt x="9" y="12"/>
                  </a:cubicBezTo>
                  <a:cubicBezTo>
                    <a:pt x="9" y="12"/>
                    <a:pt x="8" y="12"/>
                    <a:pt x="8" y="11"/>
                  </a:cubicBezTo>
                  <a:cubicBezTo>
                    <a:pt x="7" y="12"/>
                    <a:pt x="5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3" y="10"/>
                    <a:pt x="3" y="12"/>
                  </a:cubicBezTo>
                  <a:cubicBezTo>
                    <a:pt x="5" y="12"/>
                    <a:pt x="7" y="12"/>
                    <a:pt x="8" y="11"/>
                  </a:cubicBezTo>
                  <a:cubicBezTo>
                    <a:pt x="8" y="7"/>
                    <a:pt x="11" y="4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7"/>
                    <a:pt x="12" y="9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4" y="12"/>
                    <a:pt x="15" y="11"/>
                    <a:pt x="17" y="10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8" y="6"/>
                    <a:pt x="19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6"/>
                    <a:pt x="20" y="8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9" y="13"/>
                    <a:pt x="20" y="13"/>
                  </a:cubicBezTo>
                  <a:cubicBezTo>
                    <a:pt x="21" y="13"/>
                    <a:pt x="22" y="12"/>
                    <a:pt x="23" y="12"/>
                  </a:cubicBezTo>
                  <a:cubicBezTo>
                    <a:pt x="28" y="9"/>
                    <a:pt x="32" y="5"/>
                    <a:pt x="34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4" y="4"/>
                    <a:pt x="33" y="7"/>
                    <a:pt x="32" y="10"/>
                  </a:cubicBezTo>
                  <a:cubicBezTo>
                    <a:pt x="37" y="9"/>
                    <a:pt x="42" y="6"/>
                    <a:pt x="45" y="2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8" y="9"/>
                    <a:pt x="52" y="7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9" y="10"/>
                    <a:pt x="63" y="8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5" y="7"/>
                    <a:pt x="65" y="8"/>
                    <a:pt x="65" y="9"/>
                  </a:cubicBezTo>
                  <a:cubicBezTo>
                    <a:pt x="66" y="10"/>
                    <a:pt x="67" y="12"/>
                    <a:pt x="68" y="12"/>
                  </a:cubicBezTo>
                  <a:cubicBezTo>
                    <a:pt x="69" y="12"/>
                    <a:pt x="71" y="12"/>
                    <a:pt x="72" y="11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3" y="8"/>
                    <a:pt x="74" y="6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6"/>
                    <a:pt x="76" y="8"/>
                    <a:pt x="75" y="9"/>
                  </a:cubicBezTo>
                  <a:cubicBezTo>
                    <a:pt x="74" y="10"/>
                    <a:pt x="74" y="11"/>
                    <a:pt x="73" y="11"/>
                  </a:cubicBezTo>
                  <a:cubicBezTo>
                    <a:pt x="73" y="12"/>
                    <a:pt x="73" y="13"/>
                    <a:pt x="73" y="13"/>
                  </a:cubicBezTo>
                  <a:cubicBezTo>
                    <a:pt x="74" y="14"/>
                    <a:pt x="75" y="14"/>
                    <a:pt x="75" y="13"/>
                  </a:cubicBezTo>
                  <a:cubicBezTo>
                    <a:pt x="78" y="13"/>
                    <a:pt x="81" y="12"/>
                    <a:pt x="84" y="10"/>
                  </a:cubicBezTo>
                  <a:cubicBezTo>
                    <a:pt x="83" y="9"/>
                    <a:pt x="84" y="8"/>
                    <a:pt x="84" y="7"/>
                  </a:cubicBezTo>
                  <a:cubicBezTo>
                    <a:pt x="85" y="6"/>
                    <a:pt x="86" y="5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7"/>
                    <a:pt x="86" y="9"/>
                    <a:pt x="84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1"/>
                    <a:pt x="86" y="11"/>
                    <a:pt x="87" y="11"/>
                  </a:cubicBezTo>
                  <a:cubicBezTo>
                    <a:pt x="88" y="11"/>
                    <a:pt x="89" y="10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90" y="10"/>
                    <a:pt x="89" y="11"/>
                    <a:pt x="87" y="12"/>
                  </a:cubicBezTo>
                  <a:cubicBezTo>
                    <a:pt x="86" y="12"/>
                    <a:pt x="85" y="11"/>
                    <a:pt x="84" y="11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2" y="12"/>
                    <a:pt x="78" y="14"/>
                    <a:pt x="75" y="14"/>
                  </a:cubicBezTo>
                  <a:close/>
                  <a:moveTo>
                    <a:pt x="75" y="5"/>
                  </a:moveTo>
                  <a:cubicBezTo>
                    <a:pt x="74" y="6"/>
                    <a:pt x="73" y="8"/>
                    <a:pt x="73" y="1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3" y="10"/>
                    <a:pt x="74" y="10"/>
                    <a:pt x="74" y="9"/>
                  </a:cubicBezTo>
                  <a:cubicBezTo>
                    <a:pt x="75" y="8"/>
                    <a:pt x="75" y="6"/>
                    <a:pt x="75" y="5"/>
                  </a:cubicBezTo>
                  <a:close/>
                  <a:moveTo>
                    <a:pt x="14" y="4"/>
                  </a:moveTo>
                  <a:cubicBezTo>
                    <a:pt x="11" y="5"/>
                    <a:pt x="9" y="7"/>
                    <a:pt x="9" y="10"/>
                  </a:cubicBezTo>
                  <a:cubicBezTo>
                    <a:pt x="11" y="9"/>
                    <a:pt x="13" y="6"/>
                    <a:pt x="14" y="4"/>
                  </a:cubicBezTo>
                  <a:close/>
                  <a:moveTo>
                    <a:pt x="21" y="4"/>
                  </a:moveTo>
                  <a:cubicBezTo>
                    <a:pt x="19" y="5"/>
                    <a:pt x="18" y="6"/>
                    <a:pt x="18" y="8"/>
                  </a:cubicBezTo>
                  <a:cubicBezTo>
                    <a:pt x="18" y="8"/>
                    <a:pt x="17" y="9"/>
                    <a:pt x="17" y="9"/>
                  </a:cubicBezTo>
                  <a:cubicBezTo>
                    <a:pt x="19" y="8"/>
                    <a:pt x="20" y="6"/>
                    <a:pt x="21" y="4"/>
                  </a:cubicBezTo>
                  <a:close/>
                  <a:moveTo>
                    <a:pt x="86" y="6"/>
                  </a:moveTo>
                  <a:cubicBezTo>
                    <a:pt x="86" y="6"/>
                    <a:pt x="85" y="7"/>
                    <a:pt x="85" y="7"/>
                  </a:cubicBezTo>
                  <a:cubicBezTo>
                    <a:pt x="84" y="8"/>
                    <a:pt x="84" y="9"/>
                    <a:pt x="84" y="9"/>
                  </a:cubicBezTo>
                  <a:cubicBezTo>
                    <a:pt x="85" y="8"/>
                    <a:pt x="86" y="7"/>
                    <a:pt x="87" y="6"/>
                  </a:cubicBezTo>
                  <a:lnTo>
                    <a:pt x="86" y="6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7" name="Freeform 775">
              <a:extLst>
                <a:ext uri="{FF2B5EF4-FFF2-40B4-BE49-F238E27FC236}">
                  <a16:creationId xmlns:a16="http://schemas.microsoft.com/office/drawing/2014/main" id="{6DEAA52B-B1FE-4F6A-8434-16FDCB7342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6" y="2034"/>
              <a:ext cx="47" cy="19"/>
            </a:xfrm>
            <a:custGeom>
              <a:avLst/>
              <a:gdLst>
                <a:gd name="T0" fmla="*/ 0 w 27"/>
                <a:gd name="T1" fmla="*/ 10 h 11"/>
                <a:gd name="T2" fmla="*/ 0 w 27"/>
                <a:gd name="T3" fmla="*/ 10 h 11"/>
                <a:gd name="T4" fmla="*/ 0 w 27"/>
                <a:gd name="T5" fmla="*/ 10 h 11"/>
                <a:gd name="T6" fmla="*/ 1 w 27"/>
                <a:gd name="T7" fmla="*/ 9 h 11"/>
                <a:gd name="T8" fmla="*/ 1 w 27"/>
                <a:gd name="T9" fmla="*/ 7 h 11"/>
                <a:gd name="T10" fmla="*/ 2 w 27"/>
                <a:gd name="T11" fmla="*/ 3 h 11"/>
                <a:gd name="T12" fmla="*/ 2 w 27"/>
                <a:gd name="T13" fmla="*/ 3 h 11"/>
                <a:gd name="T14" fmla="*/ 3 w 27"/>
                <a:gd name="T15" fmla="*/ 3 h 11"/>
                <a:gd name="T16" fmla="*/ 3 w 27"/>
                <a:gd name="T17" fmla="*/ 7 h 11"/>
                <a:gd name="T18" fmla="*/ 2 w 27"/>
                <a:gd name="T19" fmla="*/ 9 h 11"/>
                <a:gd name="T20" fmla="*/ 2 w 27"/>
                <a:gd name="T21" fmla="*/ 9 h 11"/>
                <a:gd name="T22" fmla="*/ 5 w 27"/>
                <a:gd name="T23" fmla="*/ 9 h 11"/>
                <a:gd name="T24" fmla="*/ 10 w 27"/>
                <a:gd name="T25" fmla="*/ 5 h 11"/>
                <a:gd name="T26" fmla="*/ 12 w 27"/>
                <a:gd name="T27" fmla="*/ 0 h 11"/>
                <a:gd name="T28" fmla="*/ 12 w 27"/>
                <a:gd name="T29" fmla="*/ 0 h 11"/>
                <a:gd name="T30" fmla="*/ 12 w 27"/>
                <a:gd name="T31" fmla="*/ 1 h 11"/>
                <a:gd name="T32" fmla="*/ 11 w 27"/>
                <a:gd name="T33" fmla="*/ 5 h 11"/>
                <a:gd name="T34" fmla="*/ 11 w 27"/>
                <a:gd name="T35" fmla="*/ 6 h 11"/>
                <a:gd name="T36" fmla="*/ 14 w 27"/>
                <a:gd name="T37" fmla="*/ 1 h 11"/>
                <a:gd name="T38" fmla="*/ 14 w 27"/>
                <a:gd name="T39" fmla="*/ 1 h 11"/>
                <a:gd name="T40" fmla="*/ 14 w 27"/>
                <a:gd name="T41" fmla="*/ 1 h 11"/>
                <a:gd name="T42" fmla="*/ 15 w 27"/>
                <a:gd name="T43" fmla="*/ 1 h 11"/>
                <a:gd name="T44" fmla="*/ 15 w 27"/>
                <a:gd name="T45" fmla="*/ 4 h 11"/>
                <a:gd name="T46" fmla="*/ 17 w 27"/>
                <a:gd name="T47" fmla="*/ 5 h 11"/>
                <a:gd name="T48" fmla="*/ 18 w 27"/>
                <a:gd name="T49" fmla="*/ 4 h 11"/>
                <a:gd name="T50" fmla="*/ 23 w 27"/>
                <a:gd name="T51" fmla="*/ 1 h 11"/>
                <a:gd name="T52" fmla="*/ 23 w 27"/>
                <a:gd name="T53" fmla="*/ 1 h 11"/>
                <a:gd name="T54" fmla="*/ 23 w 27"/>
                <a:gd name="T55" fmla="*/ 1 h 11"/>
                <a:gd name="T56" fmla="*/ 24 w 27"/>
                <a:gd name="T57" fmla="*/ 4 h 11"/>
                <a:gd name="T58" fmla="*/ 25 w 27"/>
                <a:gd name="T59" fmla="*/ 4 h 11"/>
                <a:gd name="T60" fmla="*/ 26 w 27"/>
                <a:gd name="T61" fmla="*/ 3 h 11"/>
                <a:gd name="T62" fmla="*/ 26 w 27"/>
                <a:gd name="T63" fmla="*/ 3 h 11"/>
                <a:gd name="T64" fmla="*/ 27 w 27"/>
                <a:gd name="T65" fmla="*/ 4 h 11"/>
                <a:gd name="T66" fmla="*/ 25 w 27"/>
                <a:gd name="T67" fmla="*/ 5 h 11"/>
                <a:gd name="T68" fmla="*/ 23 w 27"/>
                <a:gd name="T69" fmla="*/ 4 h 11"/>
                <a:gd name="T70" fmla="*/ 23 w 27"/>
                <a:gd name="T71" fmla="*/ 2 h 11"/>
                <a:gd name="T72" fmla="*/ 19 w 27"/>
                <a:gd name="T73" fmla="*/ 5 h 11"/>
                <a:gd name="T74" fmla="*/ 17 w 27"/>
                <a:gd name="T75" fmla="*/ 5 h 11"/>
                <a:gd name="T76" fmla="*/ 15 w 27"/>
                <a:gd name="T77" fmla="*/ 4 h 11"/>
                <a:gd name="T78" fmla="*/ 14 w 27"/>
                <a:gd name="T79" fmla="*/ 3 h 11"/>
                <a:gd name="T80" fmla="*/ 11 w 27"/>
                <a:gd name="T81" fmla="*/ 7 h 11"/>
                <a:gd name="T82" fmla="*/ 11 w 27"/>
                <a:gd name="T83" fmla="*/ 7 h 11"/>
                <a:gd name="T84" fmla="*/ 10 w 27"/>
                <a:gd name="T85" fmla="*/ 6 h 11"/>
                <a:gd name="T86" fmla="*/ 5 w 27"/>
                <a:gd name="T87" fmla="*/ 10 h 11"/>
                <a:gd name="T88" fmla="*/ 2 w 27"/>
                <a:gd name="T89" fmla="*/ 10 h 11"/>
                <a:gd name="T90" fmla="*/ 2 w 27"/>
                <a:gd name="T91" fmla="*/ 9 h 11"/>
                <a:gd name="T92" fmla="*/ 0 w 27"/>
                <a:gd name="T93" fmla="*/ 10 h 11"/>
                <a:gd name="T94" fmla="*/ 2 w 27"/>
                <a:gd name="T95" fmla="*/ 4 h 11"/>
                <a:gd name="T96" fmla="*/ 2 w 27"/>
                <a:gd name="T97" fmla="*/ 7 h 11"/>
                <a:gd name="T98" fmla="*/ 2 w 27"/>
                <a:gd name="T99" fmla="*/ 8 h 11"/>
                <a:gd name="T100" fmla="*/ 2 w 27"/>
                <a:gd name="T101" fmla="*/ 7 h 11"/>
                <a:gd name="T102" fmla="*/ 2 w 27"/>
                <a:gd name="T103" fmla="*/ 4 h 11"/>
                <a:gd name="T104" fmla="*/ 11 w 27"/>
                <a:gd name="T105" fmla="*/ 2 h 11"/>
                <a:gd name="T106" fmla="*/ 11 w 27"/>
                <a:gd name="T107" fmla="*/ 3 h 11"/>
                <a:gd name="T108" fmla="*/ 11 w 27"/>
                <a:gd name="T10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11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6"/>
                    <a:pt x="1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6"/>
                    <a:pt x="3" y="7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5" y="9"/>
                    <a:pt x="5" y="9"/>
                  </a:cubicBezTo>
                  <a:cubicBezTo>
                    <a:pt x="7" y="8"/>
                    <a:pt x="9" y="7"/>
                    <a:pt x="10" y="5"/>
                  </a:cubicBezTo>
                  <a:cubicBezTo>
                    <a:pt x="10" y="3"/>
                    <a:pt x="10" y="2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1" y="4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3" y="5"/>
                    <a:pt x="14" y="3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6" y="4"/>
                    <a:pt x="16" y="5"/>
                    <a:pt x="17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2"/>
                    <a:pt x="23" y="3"/>
                    <a:pt x="24" y="4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5" y="4"/>
                    <a:pt x="26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4"/>
                    <a:pt x="26" y="4"/>
                    <a:pt x="25" y="5"/>
                  </a:cubicBezTo>
                  <a:cubicBezTo>
                    <a:pt x="25" y="5"/>
                    <a:pt x="24" y="5"/>
                    <a:pt x="23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7" y="5"/>
                  </a:cubicBezTo>
                  <a:cubicBezTo>
                    <a:pt x="16" y="6"/>
                    <a:pt x="15" y="5"/>
                    <a:pt x="15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5"/>
                    <a:pt x="13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7"/>
                    <a:pt x="7" y="9"/>
                    <a:pt x="5" y="10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0" y="10"/>
                  </a:cubicBezTo>
                  <a:close/>
                  <a:moveTo>
                    <a:pt x="2" y="4"/>
                  </a:moveTo>
                  <a:cubicBezTo>
                    <a:pt x="2" y="5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3" y="6"/>
                    <a:pt x="3" y="5"/>
                    <a:pt x="2" y="4"/>
                  </a:cubicBezTo>
                  <a:close/>
                  <a:moveTo>
                    <a:pt x="11" y="2"/>
                  </a:move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8" name="Freeform 776">
              <a:extLst>
                <a:ext uri="{FF2B5EF4-FFF2-40B4-BE49-F238E27FC236}">
                  <a16:creationId xmlns:a16="http://schemas.microsoft.com/office/drawing/2014/main" id="{8E6FB9AC-7B13-46CC-A48B-64133DAE7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2029"/>
              <a:ext cx="95" cy="17"/>
            </a:xfrm>
            <a:custGeom>
              <a:avLst/>
              <a:gdLst>
                <a:gd name="T0" fmla="*/ 5 w 54"/>
                <a:gd name="T1" fmla="*/ 9 h 10"/>
                <a:gd name="T2" fmla="*/ 0 w 54"/>
                <a:gd name="T3" fmla="*/ 9 h 10"/>
                <a:gd name="T4" fmla="*/ 0 w 54"/>
                <a:gd name="T5" fmla="*/ 9 h 10"/>
                <a:gd name="T6" fmla="*/ 2 w 54"/>
                <a:gd name="T7" fmla="*/ 4 h 10"/>
                <a:gd name="T8" fmla="*/ 5 w 54"/>
                <a:gd name="T9" fmla="*/ 5 h 10"/>
                <a:gd name="T10" fmla="*/ 6 w 54"/>
                <a:gd name="T11" fmla="*/ 3 h 10"/>
                <a:gd name="T12" fmla="*/ 6 w 54"/>
                <a:gd name="T13" fmla="*/ 3 h 10"/>
                <a:gd name="T14" fmla="*/ 5 w 54"/>
                <a:gd name="T15" fmla="*/ 8 h 10"/>
                <a:gd name="T16" fmla="*/ 7 w 54"/>
                <a:gd name="T17" fmla="*/ 9 h 10"/>
                <a:gd name="T18" fmla="*/ 13 w 54"/>
                <a:gd name="T19" fmla="*/ 2 h 10"/>
                <a:gd name="T20" fmla="*/ 13 w 54"/>
                <a:gd name="T21" fmla="*/ 3 h 10"/>
                <a:gd name="T22" fmla="*/ 21 w 54"/>
                <a:gd name="T23" fmla="*/ 2 h 10"/>
                <a:gd name="T24" fmla="*/ 21 w 54"/>
                <a:gd name="T25" fmla="*/ 3 h 10"/>
                <a:gd name="T26" fmla="*/ 27 w 54"/>
                <a:gd name="T27" fmla="*/ 1 h 10"/>
                <a:gd name="T28" fmla="*/ 28 w 54"/>
                <a:gd name="T29" fmla="*/ 1 h 10"/>
                <a:gd name="T30" fmla="*/ 31 w 54"/>
                <a:gd name="T31" fmla="*/ 0 h 10"/>
                <a:gd name="T32" fmla="*/ 31 w 54"/>
                <a:gd name="T33" fmla="*/ 0 h 10"/>
                <a:gd name="T34" fmla="*/ 36 w 54"/>
                <a:gd name="T35" fmla="*/ 1 h 10"/>
                <a:gd name="T36" fmla="*/ 42 w 54"/>
                <a:gd name="T37" fmla="*/ 3 h 10"/>
                <a:gd name="T38" fmla="*/ 46 w 54"/>
                <a:gd name="T39" fmla="*/ 1 h 10"/>
                <a:gd name="T40" fmla="*/ 47 w 54"/>
                <a:gd name="T41" fmla="*/ 4 h 10"/>
                <a:gd name="T42" fmla="*/ 51 w 54"/>
                <a:gd name="T43" fmla="*/ 4 h 10"/>
                <a:gd name="T44" fmla="*/ 54 w 54"/>
                <a:gd name="T45" fmla="*/ 3 h 10"/>
                <a:gd name="T46" fmla="*/ 54 w 54"/>
                <a:gd name="T47" fmla="*/ 4 h 10"/>
                <a:gd name="T48" fmla="*/ 51 w 54"/>
                <a:gd name="T49" fmla="*/ 5 h 10"/>
                <a:gd name="T50" fmla="*/ 46 w 54"/>
                <a:gd name="T51" fmla="*/ 4 h 10"/>
                <a:gd name="T52" fmla="*/ 42 w 54"/>
                <a:gd name="T53" fmla="*/ 4 h 10"/>
                <a:gd name="T54" fmla="*/ 42 w 54"/>
                <a:gd name="T55" fmla="*/ 4 h 10"/>
                <a:gd name="T56" fmla="*/ 36 w 54"/>
                <a:gd name="T57" fmla="*/ 2 h 10"/>
                <a:gd name="T58" fmla="*/ 31 w 54"/>
                <a:gd name="T59" fmla="*/ 1 h 10"/>
                <a:gd name="T60" fmla="*/ 28 w 54"/>
                <a:gd name="T61" fmla="*/ 4 h 10"/>
                <a:gd name="T62" fmla="*/ 27 w 54"/>
                <a:gd name="T63" fmla="*/ 2 h 10"/>
                <a:gd name="T64" fmla="*/ 21 w 54"/>
                <a:gd name="T65" fmla="*/ 7 h 10"/>
                <a:gd name="T66" fmla="*/ 21 w 54"/>
                <a:gd name="T67" fmla="*/ 4 h 10"/>
                <a:gd name="T68" fmla="*/ 14 w 54"/>
                <a:gd name="T69" fmla="*/ 9 h 10"/>
                <a:gd name="T70" fmla="*/ 13 w 54"/>
                <a:gd name="T71" fmla="*/ 3 h 10"/>
                <a:gd name="T72" fmla="*/ 7 w 54"/>
                <a:gd name="T73" fmla="*/ 10 h 10"/>
                <a:gd name="T74" fmla="*/ 3 w 54"/>
                <a:gd name="T75" fmla="*/ 4 h 10"/>
                <a:gd name="T76" fmla="*/ 4 w 54"/>
                <a:gd name="T77" fmla="*/ 8 h 10"/>
                <a:gd name="T78" fmla="*/ 4 w 54"/>
                <a:gd name="T79" fmla="*/ 7 h 10"/>
                <a:gd name="T80" fmla="*/ 4 w 54"/>
                <a:gd name="T81" fmla="*/ 4 h 10"/>
                <a:gd name="T82" fmla="*/ 5 w 54"/>
                <a:gd name="T83" fmla="*/ 7 h 10"/>
                <a:gd name="T84" fmla="*/ 6 w 54"/>
                <a:gd name="T8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" h="10">
                  <a:moveTo>
                    <a:pt x="7" y="10"/>
                  </a:moveTo>
                  <a:cubicBezTo>
                    <a:pt x="6" y="10"/>
                    <a:pt x="6" y="10"/>
                    <a:pt x="5" y="9"/>
                  </a:cubicBezTo>
                  <a:cubicBezTo>
                    <a:pt x="5" y="9"/>
                    <a:pt x="5" y="9"/>
                    <a:pt x="4" y="8"/>
                  </a:cubicBezTo>
                  <a:cubicBezTo>
                    <a:pt x="3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3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5"/>
                    <a:pt x="7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7" y="7"/>
                    <a:pt x="19" y="5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4" y="5"/>
                    <a:pt x="26" y="3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30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1"/>
                    <a:pt x="33" y="2"/>
                    <a:pt x="34" y="2"/>
                  </a:cubicBezTo>
                  <a:cubicBezTo>
                    <a:pt x="35" y="2"/>
                    <a:pt x="35" y="1"/>
                    <a:pt x="36" y="1"/>
                  </a:cubicBezTo>
                  <a:cubicBezTo>
                    <a:pt x="36" y="1"/>
                    <a:pt x="37" y="1"/>
                    <a:pt x="38" y="1"/>
                  </a:cubicBezTo>
                  <a:cubicBezTo>
                    <a:pt x="39" y="1"/>
                    <a:pt x="41" y="2"/>
                    <a:pt x="42" y="3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2"/>
                    <a:pt x="46" y="3"/>
                    <a:pt x="47" y="4"/>
                  </a:cubicBezTo>
                  <a:cubicBezTo>
                    <a:pt x="47" y="5"/>
                    <a:pt x="48" y="6"/>
                    <a:pt x="49" y="5"/>
                  </a:cubicBezTo>
                  <a:cubicBezTo>
                    <a:pt x="50" y="5"/>
                    <a:pt x="50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3" y="3"/>
                    <a:pt x="54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3"/>
                    <a:pt x="52" y="4"/>
                    <a:pt x="52" y="4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0" y="6"/>
                    <a:pt x="49" y="6"/>
                  </a:cubicBezTo>
                  <a:cubicBezTo>
                    <a:pt x="48" y="6"/>
                    <a:pt x="47" y="5"/>
                    <a:pt x="46" y="4"/>
                  </a:cubicBezTo>
                  <a:cubicBezTo>
                    <a:pt x="46" y="3"/>
                    <a:pt x="45" y="2"/>
                    <a:pt x="45" y="1"/>
                  </a:cubicBezTo>
                  <a:cubicBezTo>
                    <a:pt x="44" y="2"/>
                    <a:pt x="43" y="3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2"/>
                    <a:pt x="39" y="2"/>
                    <a:pt x="38" y="2"/>
                  </a:cubicBezTo>
                  <a:cubicBezTo>
                    <a:pt x="37" y="2"/>
                    <a:pt x="36" y="2"/>
                    <a:pt x="36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3" y="2"/>
                    <a:pt x="32" y="2"/>
                    <a:pt x="31" y="1"/>
                  </a:cubicBezTo>
                  <a:cubicBezTo>
                    <a:pt x="30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4"/>
                    <a:pt x="23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9" y="6"/>
                    <a:pt x="17" y="7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9"/>
                    <a:pt x="7" y="10"/>
                  </a:cubicBezTo>
                  <a:close/>
                  <a:moveTo>
                    <a:pt x="4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2" y="9"/>
                    <a:pt x="3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lose/>
                  <a:moveTo>
                    <a:pt x="6" y="4"/>
                  </a:moveTo>
                  <a:cubicBezTo>
                    <a:pt x="5" y="5"/>
                    <a:pt x="5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5"/>
                    <a:pt x="6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99" name="Freeform 777">
              <a:extLst>
                <a:ext uri="{FF2B5EF4-FFF2-40B4-BE49-F238E27FC236}">
                  <a16:creationId xmlns:a16="http://schemas.microsoft.com/office/drawing/2014/main" id="{68882223-EE1B-46FF-A42A-9C36947D1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073"/>
              <a:ext cx="41" cy="17"/>
            </a:xfrm>
            <a:custGeom>
              <a:avLst/>
              <a:gdLst>
                <a:gd name="T0" fmla="*/ 2 w 23"/>
                <a:gd name="T1" fmla="*/ 10 h 10"/>
                <a:gd name="T2" fmla="*/ 1 w 23"/>
                <a:gd name="T3" fmla="*/ 10 h 10"/>
                <a:gd name="T4" fmla="*/ 1 w 23"/>
                <a:gd name="T5" fmla="*/ 9 h 10"/>
                <a:gd name="T6" fmla="*/ 4 w 23"/>
                <a:gd name="T7" fmla="*/ 3 h 10"/>
                <a:gd name="T8" fmla="*/ 4 w 23"/>
                <a:gd name="T9" fmla="*/ 3 h 10"/>
                <a:gd name="T10" fmla="*/ 4 w 23"/>
                <a:gd name="T11" fmla="*/ 3 h 10"/>
                <a:gd name="T12" fmla="*/ 3 w 23"/>
                <a:gd name="T13" fmla="*/ 8 h 10"/>
                <a:gd name="T14" fmla="*/ 2 w 23"/>
                <a:gd name="T15" fmla="*/ 8 h 10"/>
                <a:gd name="T16" fmla="*/ 2 w 23"/>
                <a:gd name="T17" fmla="*/ 8 h 10"/>
                <a:gd name="T18" fmla="*/ 3 w 23"/>
                <a:gd name="T19" fmla="*/ 4 h 10"/>
                <a:gd name="T20" fmla="*/ 1 w 23"/>
                <a:gd name="T21" fmla="*/ 9 h 10"/>
                <a:gd name="T22" fmla="*/ 2 w 23"/>
                <a:gd name="T23" fmla="*/ 9 h 10"/>
                <a:gd name="T24" fmla="*/ 4 w 23"/>
                <a:gd name="T25" fmla="*/ 9 h 10"/>
                <a:gd name="T26" fmla="*/ 6 w 23"/>
                <a:gd name="T27" fmla="*/ 7 h 10"/>
                <a:gd name="T28" fmla="*/ 6 w 23"/>
                <a:gd name="T29" fmla="*/ 7 h 10"/>
                <a:gd name="T30" fmla="*/ 5 w 23"/>
                <a:gd name="T31" fmla="*/ 5 h 10"/>
                <a:gd name="T32" fmla="*/ 8 w 23"/>
                <a:gd name="T33" fmla="*/ 1 h 10"/>
                <a:gd name="T34" fmla="*/ 8 w 23"/>
                <a:gd name="T35" fmla="*/ 1 h 10"/>
                <a:gd name="T36" fmla="*/ 9 w 23"/>
                <a:gd name="T37" fmla="*/ 5 h 10"/>
                <a:gd name="T38" fmla="*/ 7 w 23"/>
                <a:gd name="T39" fmla="*/ 7 h 10"/>
                <a:gd name="T40" fmla="*/ 9 w 23"/>
                <a:gd name="T41" fmla="*/ 7 h 10"/>
                <a:gd name="T42" fmla="*/ 13 w 23"/>
                <a:gd name="T43" fmla="*/ 4 h 10"/>
                <a:gd name="T44" fmla="*/ 15 w 23"/>
                <a:gd name="T45" fmla="*/ 0 h 10"/>
                <a:gd name="T46" fmla="*/ 15 w 23"/>
                <a:gd name="T47" fmla="*/ 0 h 10"/>
                <a:gd name="T48" fmla="*/ 15 w 23"/>
                <a:gd name="T49" fmla="*/ 1 h 10"/>
                <a:gd name="T50" fmla="*/ 14 w 23"/>
                <a:gd name="T51" fmla="*/ 4 h 10"/>
                <a:gd name="T52" fmla="*/ 14 w 23"/>
                <a:gd name="T53" fmla="*/ 6 h 10"/>
                <a:gd name="T54" fmla="*/ 14 w 23"/>
                <a:gd name="T55" fmla="*/ 7 h 10"/>
                <a:gd name="T56" fmla="*/ 15 w 23"/>
                <a:gd name="T57" fmla="*/ 7 h 10"/>
                <a:gd name="T58" fmla="*/ 16 w 23"/>
                <a:gd name="T59" fmla="*/ 6 h 10"/>
                <a:gd name="T60" fmla="*/ 19 w 23"/>
                <a:gd name="T61" fmla="*/ 2 h 10"/>
                <a:gd name="T62" fmla="*/ 20 w 23"/>
                <a:gd name="T63" fmla="*/ 2 h 10"/>
                <a:gd name="T64" fmla="*/ 20 w 23"/>
                <a:gd name="T65" fmla="*/ 3 h 10"/>
                <a:gd name="T66" fmla="*/ 20 w 23"/>
                <a:gd name="T67" fmla="*/ 4 h 10"/>
                <a:gd name="T68" fmla="*/ 20 w 23"/>
                <a:gd name="T69" fmla="*/ 5 h 10"/>
                <a:gd name="T70" fmla="*/ 22 w 23"/>
                <a:gd name="T71" fmla="*/ 5 h 10"/>
                <a:gd name="T72" fmla="*/ 22 w 23"/>
                <a:gd name="T73" fmla="*/ 4 h 10"/>
                <a:gd name="T74" fmla="*/ 23 w 23"/>
                <a:gd name="T75" fmla="*/ 4 h 10"/>
                <a:gd name="T76" fmla="*/ 23 w 23"/>
                <a:gd name="T77" fmla="*/ 4 h 10"/>
                <a:gd name="T78" fmla="*/ 22 w 23"/>
                <a:gd name="T79" fmla="*/ 5 h 10"/>
                <a:gd name="T80" fmla="*/ 20 w 23"/>
                <a:gd name="T81" fmla="*/ 5 h 10"/>
                <a:gd name="T82" fmla="*/ 19 w 23"/>
                <a:gd name="T83" fmla="*/ 4 h 10"/>
                <a:gd name="T84" fmla="*/ 19 w 23"/>
                <a:gd name="T85" fmla="*/ 3 h 10"/>
                <a:gd name="T86" fmla="*/ 16 w 23"/>
                <a:gd name="T87" fmla="*/ 6 h 10"/>
                <a:gd name="T88" fmla="*/ 15 w 23"/>
                <a:gd name="T89" fmla="*/ 7 h 10"/>
                <a:gd name="T90" fmla="*/ 14 w 23"/>
                <a:gd name="T91" fmla="*/ 7 h 10"/>
                <a:gd name="T92" fmla="*/ 13 w 23"/>
                <a:gd name="T93" fmla="*/ 6 h 10"/>
                <a:gd name="T94" fmla="*/ 13 w 23"/>
                <a:gd name="T95" fmla="*/ 5 h 10"/>
                <a:gd name="T96" fmla="*/ 9 w 23"/>
                <a:gd name="T97" fmla="*/ 8 h 10"/>
                <a:gd name="T98" fmla="*/ 6 w 23"/>
                <a:gd name="T99" fmla="*/ 8 h 10"/>
                <a:gd name="T100" fmla="*/ 4 w 23"/>
                <a:gd name="T101" fmla="*/ 9 h 10"/>
                <a:gd name="T102" fmla="*/ 2 w 23"/>
                <a:gd name="T103" fmla="*/ 10 h 10"/>
                <a:gd name="T104" fmla="*/ 8 w 23"/>
                <a:gd name="T105" fmla="*/ 1 h 10"/>
                <a:gd name="T106" fmla="*/ 6 w 23"/>
                <a:gd name="T107" fmla="*/ 5 h 10"/>
                <a:gd name="T108" fmla="*/ 6 w 23"/>
                <a:gd name="T109" fmla="*/ 7 h 10"/>
                <a:gd name="T110" fmla="*/ 6 w 23"/>
                <a:gd name="T111" fmla="*/ 7 h 10"/>
                <a:gd name="T112" fmla="*/ 8 w 23"/>
                <a:gd name="T113" fmla="*/ 4 h 10"/>
                <a:gd name="T114" fmla="*/ 8 w 23"/>
                <a:gd name="T1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" h="10">
                  <a:moveTo>
                    <a:pt x="2" y="10"/>
                  </a:moveTo>
                  <a:cubicBezTo>
                    <a:pt x="2" y="10"/>
                    <a:pt x="2" y="10"/>
                    <a:pt x="1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7"/>
                    <a:pt x="1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5"/>
                    <a:pt x="3" y="4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3" y="9"/>
                    <a:pt x="4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6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0" y="1"/>
                    <a:pt x="9" y="3"/>
                    <a:pt x="9" y="5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2" y="5"/>
                    <a:pt x="13" y="4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3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6"/>
                    <a:pt x="16" y="6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8"/>
                    <a:pt x="7" y="8"/>
                    <a:pt x="6" y="8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3" y="10"/>
                    <a:pt x="3" y="10"/>
                    <a:pt x="2" y="10"/>
                  </a:cubicBezTo>
                  <a:close/>
                  <a:moveTo>
                    <a:pt x="8" y="1"/>
                  </a:moveTo>
                  <a:cubicBezTo>
                    <a:pt x="7" y="2"/>
                    <a:pt x="6" y="4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8" y="5"/>
                    <a:pt x="8" y="4"/>
                  </a:cubicBezTo>
                  <a:cubicBezTo>
                    <a:pt x="9" y="3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0" name="Freeform 778">
              <a:extLst>
                <a:ext uri="{FF2B5EF4-FFF2-40B4-BE49-F238E27FC236}">
                  <a16:creationId xmlns:a16="http://schemas.microsoft.com/office/drawing/2014/main" id="{091547D7-1CB5-4187-925C-189FFC10C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073"/>
              <a:ext cx="89" cy="10"/>
            </a:xfrm>
            <a:custGeom>
              <a:avLst/>
              <a:gdLst>
                <a:gd name="T0" fmla="*/ 6 w 51"/>
                <a:gd name="T1" fmla="*/ 6 h 6"/>
                <a:gd name="T2" fmla="*/ 6 w 51"/>
                <a:gd name="T3" fmla="*/ 6 h 6"/>
                <a:gd name="T4" fmla="*/ 5 w 51"/>
                <a:gd name="T5" fmla="*/ 6 h 6"/>
                <a:gd name="T6" fmla="*/ 5 w 51"/>
                <a:gd name="T7" fmla="*/ 2 h 6"/>
                <a:gd name="T8" fmla="*/ 0 w 51"/>
                <a:gd name="T9" fmla="*/ 4 h 6"/>
                <a:gd name="T10" fmla="*/ 0 w 51"/>
                <a:gd name="T11" fmla="*/ 4 h 6"/>
                <a:gd name="T12" fmla="*/ 0 w 51"/>
                <a:gd name="T13" fmla="*/ 4 h 6"/>
                <a:gd name="T14" fmla="*/ 5 w 51"/>
                <a:gd name="T15" fmla="*/ 1 h 6"/>
                <a:gd name="T16" fmla="*/ 5 w 51"/>
                <a:gd name="T17" fmla="*/ 1 h 6"/>
                <a:gd name="T18" fmla="*/ 5 w 51"/>
                <a:gd name="T19" fmla="*/ 1 h 6"/>
                <a:gd name="T20" fmla="*/ 6 w 51"/>
                <a:gd name="T21" fmla="*/ 6 h 6"/>
                <a:gd name="T22" fmla="*/ 14 w 51"/>
                <a:gd name="T23" fmla="*/ 0 h 6"/>
                <a:gd name="T24" fmla="*/ 15 w 51"/>
                <a:gd name="T25" fmla="*/ 0 h 6"/>
                <a:gd name="T26" fmla="*/ 15 w 51"/>
                <a:gd name="T27" fmla="*/ 0 h 6"/>
                <a:gd name="T28" fmla="*/ 15 w 51"/>
                <a:gd name="T29" fmla="*/ 5 h 6"/>
                <a:gd name="T30" fmla="*/ 21 w 51"/>
                <a:gd name="T31" fmla="*/ 0 h 6"/>
                <a:gd name="T32" fmla="*/ 22 w 51"/>
                <a:gd name="T33" fmla="*/ 0 h 6"/>
                <a:gd name="T34" fmla="*/ 22 w 51"/>
                <a:gd name="T35" fmla="*/ 0 h 6"/>
                <a:gd name="T36" fmla="*/ 22 w 51"/>
                <a:gd name="T37" fmla="*/ 4 h 6"/>
                <a:gd name="T38" fmla="*/ 29 w 51"/>
                <a:gd name="T39" fmla="*/ 0 h 6"/>
                <a:gd name="T40" fmla="*/ 29 w 51"/>
                <a:gd name="T41" fmla="*/ 0 h 6"/>
                <a:gd name="T42" fmla="*/ 29 w 51"/>
                <a:gd name="T43" fmla="*/ 0 h 6"/>
                <a:gd name="T44" fmla="*/ 30 w 51"/>
                <a:gd name="T45" fmla="*/ 1 h 6"/>
                <a:gd name="T46" fmla="*/ 32 w 51"/>
                <a:gd name="T47" fmla="*/ 2 h 6"/>
                <a:gd name="T48" fmla="*/ 34 w 51"/>
                <a:gd name="T49" fmla="*/ 2 h 6"/>
                <a:gd name="T50" fmla="*/ 38 w 51"/>
                <a:gd name="T51" fmla="*/ 2 h 6"/>
                <a:gd name="T52" fmla="*/ 39 w 51"/>
                <a:gd name="T53" fmla="*/ 2 h 6"/>
                <a:gd name="T54" fmla="*/ 41 w 51"/>
                <a:gd name="T55" fmla="*/ 2 h 6"/>
                <a:gd name="T56" fmla="*/ 42 w 51"/>
                <a:gd name="T57" fmla="*/ 2 h 6"/>
                <a:gd name="T58" fmla="*/ 42 w 51"/>
                <a:gd name="T59" fmla="*/ 2 h 6"/>
                <a:gd name="T60" fmla="*/ 51 w 51"/>
                <a:gd name="T61" fmla="*/ 1 h 6"/>
                <a:gd name="T62" fmla="*/ 51 w 51"/>
                <a:gd name="T63" fmla="*/ 2 h 6"/>
                <a:gd name="T64" fmla="*/ 51 w 51"/>
                <a:gd name="T65" fmla="*/ 2 h 6"/>
                <a:gd name="T66" fmla="*/ 43 w 51"/>
                <a:gd name="T67" fmla="*/ 2 h 6"/>
                <a:gd name="T68" fmla="*/ 42 w 51"/>
                <a:gd name="T69" fmla="*/ 2 h 6"/>
                <a:gd name="T70" fmla="*/ 41 w 51"/>
                <a:gd name="T71" fmla="*/ 3 h 6"/>
                <a:gd name="T72" fmla="*/ 39 w 51"/>
                <a:gd name="T73" fmla="*/ 3 h 6"/>
                <a:gd name="T74" fmla="*/ 38 w 51"/>
                <a:gd name="T75" fmla="*/ 2 h 6"/>
                <a:gd name="T76" fmla="*/ 35 w 51"/>
                <a:gd name="T77" fmla="*/ 3 h 6"/>
                <a:gd name="T78" fmla="*/ 33 w 51"/>
                <a:gd name="T79" fmla="*/ 3 h 6"/>
                <a:gd name="T80" fmla="*/ 29 w 51"/>
                <a:gd name="T81" fmla="*/ 2 h 6"/>
                <a:gd name="T82" fmla="*/ 29 w 51"/>
                <a:gd name="T83" fmla="*/ 1 h 6"/>
                <a:gd name="T84" fmla="*/ 22 w 51"/>
                <a:gd name="T85" fmla="*/ 5 h 6"/>
                <a:gd name="T86" fmla="*/ 22 w 51"/>
                <a:gd name="T87" fmla="*/ 5 h 6"/>
                <a:gd name="T88" fmla="*/ 22 w 51"/>
                <a:gd name="T89" fmla="*/ 5 h 6"/>
                <a:gd name="T90" fmla="*/ 21 w 51"/>
                <a:gd name="T91" fmla="*/ 1 h 6"/>
                <a:gd name="T92" fmla="*/ 14 w 51"/>
                <a:gd name="T93" fmla="*/ 6 h 6"/>
                <a:gd name="T94" fmla="*/ 14 w 51"/>
                <a:gd name="T95" fmla="*/ 6 h 6"/>
                <a:gd name="T96" fmla="*/ 14 w 51"/>
                <a:gd name="T97" fmla="*/ 6 h 6"/>
                <a:gd name="T98" fmla="*/ 14 w 51"/>
                <a:gd name="T99" fmla="*/ 1 h 6"/>
                <a:gd name="T100" fmla="*/ 6 w 51"/>
                <a:gd name="T10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6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3"/>
                    <a:pt x="5" y="2"/>
                  </a:cubicBezTo>
                  <a:cubicBezTo>
                    <a:pt x="4" y="3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4"/>
                    <a:pt x="6" y="6"/>
                  </a:cubicBezTo>
                  <a:cubicBezTo>
                    <a:pt x="9" y="4"/>
                    <a:pt x="12" y="3"/>
                    <a:pt x="14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2"/>
                    <a:pt x="14" y="4"/>
                    <a:pt x="15" y="5"/>
                  </a:cubicBezTo>
                  <a:cubicBezTo>
                    <a:pt x="17" y="4"/>
                    <a:pt x="20" y="2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5" y="3"/>
                    <a:pt x="27" y="2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1"/>
                    <a:pt x="30" y="1"/>
                  </a:cubicBezTo>
                  <a:cubicBezTo>
                    <a:pt x="30" y="2"/>
                    <a:pt x="31" y="3"/>
                    <a:pt x="32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6" y="2"/>
                    <a:pt x="37" y="1"/>
                    <a:pt x="38" y="2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5" y="0"/>
                    <a:pt x="49" y="1"/>
                    <a:pt x="51" y="1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8" y="1"/>
                    <a:pt x="45" y="1"/>
                    <a:pt x="43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1" y="3"/>
                    <a:pt x="41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2"/>
                    <a:pt x="36" y="2"/>
                    <a:pt x="35" y="3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1" y="3"/>
                    <a:pt x="30" y="3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2"/>
                    <a:pt x="24" y="4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3"/>
                    <a:pt x="17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4"/>
                    <a:pt x="14" y="3"/>
                    <a:pt x="14" y="1"/>
                  </a:cubicBezTo>
                  <a:cubicBezTo>
                    <a:pt x="12" y="3"/>
                    <a:pt x="9" y="5"/>
                    <a:pt x="6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1" name="Freeform 779">
              <a:extLst>
                <a:ext uri="{FF2B5EF4-FFF2-40B4-BE49-F238E27FC236}">
                  <a16:creationId xmlns:a16="http://schemas.microsoft.com/office/drawing/2014/main" id="{97300F86-B85C-4032-9D3F-44831A8B70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1" y="2097"/>
              <a:ext cx="142" cy="20"/>
            </a:xfrm>
            <a:custGeom>
              <a:avLst/>
              <a:gdLst>
                <a:gd name="T0" fmla="*/ 1 w 81"/>
                <a:gd name="T1" fmla="*/ 11 h 11"/>
                <a:gd name="T2" fmla="*/ 1 w 81"/>
                <a:gd name="T3" fmla="*/ 7 h 11"/>
                <a:gd name="T4" fmla="*/ 18 w 81"/>
                <a:gd name="T5" fmla="*/ 9 h 11"/>
                <a:gd name="T6" fmla="*/ 20 w 81"/>
                <a:gd name="T7" fmla="*/ 6 h 11"/>
                <a:gd name="T8" fmla="*/ 26 w 81"/>
                <a:gd name="T9" fmla="*/ 10 h 11"/>
                <a:gd name="T10" fmla="*/ 28 w 81"/>
                <a:gd name="T11" fmla="*/ 7 h 11"/>
                <a:gd name="T12" fmla="*/ 30 w 81"/>
                <a:gd name="T13" fmla="*/ 5 h 11"/>
                <a:gd name="T14" fmla="*/ 30 w 81"/>
                <a:gd name="T15" fmla="*/ 9 h 11"/>
                <a:gd name="T16" fmla="*/ 40 w 81"/>
                <a:gd name="T17" fmla="*/ 8 h 11"/>
                <a:gd name="T18" fmla="*/ 41 w 81"/>
                <a:gd name="T19" fmla="*/ 8 h 11"/>
                <a:gd name="T20" fmla="*/ 42 w 81"/>
                <a:gd name="T21" fmla="*/ 4 h 11"/>
                <a:gd name="T22" fmla="*/ 44 w 81"/>
                <a:gd name="T23" fmla="*/ 7 h 11"/>
                <a:gd name="T24" fmla="*/ 44 w 81"/>
                <a:gd name="T25" fmla="*/ 8 h 11"/>
                <a:gd name="T26" fmla="*/ 46 w 81"/>
                <a:gd name="T27" fmla="*/ 7 h 11"/>
                <a:gd name="T28" fmla="*/ 45 w 81"/>
                <a:gd name="T29" fmla="*/ 3 h 11"/>
                <a:gd name="T30" fmla="*/ 46 w 81"/>
                <a:gd name="T31" fmla="*/ 3 h 11"/>
                <a:gd name="T32" fmla="*/ 47 w 81"/>
                <a:gd name="T33" fmla="*/ 6 h 11"/>
                <a:gd name="T34" fmla="*/ 50 w 81"/>
                <a:gd name="T35" fmla="*/ 7 h 11"/>
                <a:gd name="T36" fmla="*/ 53 w 81"/>
                <a:gd name="T37" fmla="*/ 3 h 11"/>
                <a:gd name="T38" fmla="*/ 54 w 81"/>
                <a:gd name="T39" fmla="*/ 2 h 11"/>
                <a:gd name="T40" fmla="*/ 54 w 81"/>
                <a:gd name="T41" fmla="*/ 2 h 11"/>
                <a:gd name="T42" fmla="*/ 54 w 81"/>
                <a:gd name="T43" fmla="*/ 4 h 11"/>
                <a:gd name="T44" fmla="*/ 61 w 81"/>
                <a:gd name="T45" fmla="*/ 2 h 11"/>
                <a:gd name="T46" fmla="*/ 62 w 81"/>
                <a:gd name="T47" fmla="*/ 2 h 11"/>
                <a:gd name="T48" fmla="*/ 75 w 81"/>
                <a:gd name="T49" fmla="*/ 1 h 11"/>
                <a:gd name="T50" fmla="*/ 75 w 81"/>
                <a:gd name="T51" fmla="*/ 0 h 11"/>
                <a:gd name="T52" fmla="*/ 81 w 81"/>
                <a:gd name="T53" fmla="*/ 3 h 11"/>
                <a:gd name="T54" fmla="*/ 81 w 81"/>
                <a:gd name="T55" fmla="*/ 4 h 11"/>
                <a:gd name="T56" fmla="*/ 69 w 81"/>
                <a:gd name="T57" fmla="*/ 5 h 11"/>
                <a:gd name="T58" fmla="*/ 57 w 81"/>
                <a:gd name="T59" fmla="*/ 5 h 11"/>
                <a:gd name="T60" fmla="*/ 53 w 81"/>
                <a:gd name="T61" fmla="*/ 5 h 11"/>
                <a:gd name="T62" fmla="*/ 47 w 81"/>
                <a:gd name="T63" fmla="*/ 6 h 11"/>
                <a:gd name="T64" fmla="*/ 44 w 81"/>
                <a:gd name="T65" fmla="*/ 9 h 11"/>
                <a:gd name="T66" fmla="*/ 40 w 81"/>
                <a:gd name="T67" fmla="*/ 9 h 11"/>
                <a:gd name="T68" fmla="*/ 30 w 81"/>
                <a:gd name="T69" fmla="*/ 9 h 11"/>
                <a:gd name="T70" fmla="*/ 26 w 81"/>
                <a:gd name="T71" fmla="*/ 11 h 11"/>
                <a:gd name="T72" fmla="*/ 18 w 81"/>
                <a:gd name="T73" fmla="*/ 10 h 11"/>
                <a:gd name="T74" fmla="*/ 18 w 81"/>
                <a:gd name="T75" fmla="*/ 10 h 11"/>
                <a:gd name="T76" fmla="*/ 5 w 81"/>
                <a:gd name="T77" fmla="*/ 9 h 11"/>
                <a:gd name="T78" fmla="*/ 1 w 81"/>
                <a:gd name="T79" fmla="*/ 9 h 11"/>
                <a:gd name="T80" fmla="*/ 1 w 81"/>
                <a:gd name="T81" fmla="*/ 9 h 11"/>
                <a:gd name="T82" fmla="*/ 1 w 81"/>
                <a:gd name="T83" fmla="*/ 11 h 11"/>
                <a:gd name="T84" fmla="*/ 29 w 81"/>
                <a:gd name="T85" fmla="*/ 7 h 11"/>
                <a:gd name="T86" fmla="*/ 30 w 81"/>
                <a:gd name="T87" fmla="*/ 8 h 11"/>
                <a:gd name="T88" fmla="*/ 42 w 81"/>
                <a:gd name="T89" fmla="*/ 4 h 11"/>
                <a:gd name="T90" fmla="*/ 42 w 81"/>
                <a:gd name="T91" fmla="*/ 7 h 11"/>
                <a:gd name="T92" fmla="*/ 43 w 81"/>
                <a:gd name="T93" fmla="*/ 7 h 11"/>
                <a:gd name="T94" fmla="*/ 42 w 81"/>
                <a:gd name="T95" fmla="*/ 4 h 11"/>
                <a:gd name="T96" fmla="*/ 46 w 81"/>
                <a:gd name="T9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9" y="7"/>
                    <a:pt x="14" y="8"/>
                    <a:pt x="18" y="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2" y="8"/>
                    <a:pt x="24" y="10"/>
                    <a:pt x="26" y="10"/>
                  </a:cubicBezTo>
                  <a:cubicBezTo>
                    <a:pt x="27" y="10"/>
                    <a:pt x="29" y="10"/>
                    <a:pt x="29" y="9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31" y="7"/>
                    <a:pt x="30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1" y="9"/>
                    <a:pt x="32" y="9"/>
                    <a:pt x="33" y="9"/>
                  </a:cubicBezTo>
                  <a:cubicBezTo>
                    <a:pt x="36" y="9"/>
                    <a:pt x="38" y="9"/>
                    <a:pt x="40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0" y="7"/>
                    <a:pt x="40" y="6"/>
                    <a:pt x="41" y="5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3" y="4"/>
                    <a:pt x="43" y="4"/>
                    <a:pt x="44" y="5"/>
                  </a:cubicBezTo>
                  <a:cubicBezTo>
                    <a:pt x="44" y="5"/>
                    <a:pt x="44" y="6"/>
                    <a:pt x="44" y="7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5" y="8"/>
                    <a:pt x="46" y="7"/>
                  </a:cubicBezTo>
                  <a:cubicBezTo>
                    <a:pt x="46" y="7"/>
                    <a:pt x="46" y="6"/>
                    <a:pt x="46" y="6"/>
                  </a:cubicBezTo>
                  <a:cubicBezTo>
                    <a:pt x="46" y="5"/>
                    <a:pt x="45" y="4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7" y="4"/>
                    <a:pt x="47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8" y="7"/>
                    <a:pt x="49" y="7"/>
                    <a:pt x="50" y="7"/>
                  </a:cubicBezTo>
                  <a:cubicBezTo>
                    <a:pt x="51" y="7"/>
                    <a:pt x="52" y="6"/>
                    <a:pt x="53" y="5"/>
                  </a:cubicBezTo>
                  <a:cubicBezTo>
                    <a:pt x="53" y="5"/>
                    <a:pt x="53" y="4"/>
                    <a:pt x="53" y="3"/>
                  </a:cubicBezTo>
                  <a:cubicBezTo>
                    <a:pt x="53" y="3"/>
                    <a:pt x="53" y="2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3"/>
                    <a:pt x="54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6" y="5"/>
                    <a:pt x="57" y="5"/>
                  </a:cubicBezTo>
                  <a:cubicBezTo>
                    <a:pt x="59" y="5"/>
                    <a:pt x="60" y="3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4"/>
                    <a:pt x="66" y="5"/>
                    <a:pt x="69" y="5"/>
                  </a:cubicBezTo>
                  <a:cubicBezTo>
                    <a:pt x="71" y="4"/>
                    <a:pt x="74" y="3"/>
                    <a:pt x="75" y="1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2"/>
                    <a:pt x="79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9" y="4"/>
                    <a:pt x="77" y="3"/>
                    <a:pt x="75" y="1"/>
                  </a:cubicBezTo>
                  <a:cubicBezTo>
                    <a:pt x="74" y="3"/>
                    <a:pt x="72" y="5"/>
                    <a:pt x="69" y="5"/>
                  </a:cubicBezTo>
                  <a:cubicBezTo>
                    <a:pt x="66" y="6"/>
                    <a:pt x="63" y="5"/>
                    <a:pt x="62" y="3"/>
                  </a:cubicBezTo>
                  <a:cubicBezTo>
                    <a:pt x="60" y="4"/>
                    <a:pt x="59" y="5"/>
                    <a:pt x="57" y="5"/>
                  </a:cubicBezTo>
                  <a:cubicBezTo>
                    <a:pt x="56" y="6"/>
                    <a:pt x="55" y="5"/>
                    <a:pt x="54" y="4"/>
                  </a:cubicBezTo>
                  <a:cubicBezTo>
                    <a:pt x="54" y="5"/>
                    <a:pt x="54" y="5"/>
                    <a:pt x="53" y="5"/>
                  </a:cubicBezTo>
                  <a:cubicBezTo>
                    <a:pt x="52" y="7"/>
                    <a:pt x="51" y="7"/>
                    <a:pt x="50" y="7"/>
                  </a:cubicBezTo>
                  <a:cubicBezTo>
                    <a:pt x="49" y="8"/>
                    <a:pt x="48" y="7"/>
                    <a:pt x="47" y="6"/>
                  </a:cubicBezTo>
                  <a:cubicBezTo>
                    <a:pt x="47" y="7"/>
                    <a:pt x="46" y="7"/>
                    <a:pt x="46" y="8"/>
                  </a:cubicBezTo>
                  <a:cubicBezTo>
                    <a:pt x="46" y="8"/>
                    <a:pt x="45" y="9"/>
                    <a:pt x="44" y="9"/>
                  </a:cubicBezTo>
                  <a:cubicBezTo>
                    <a:pt x="43" y="9"/>
                    <a:pt x="43" y="9"/>
                    <a:pt x="42" y="8"/>
                  </a:cubicBezTo>
                  <a:cubicBezTo>
                    <a:pt x="42" y="9"/>
                    <a:pt x="41" y="9"/>
                    <a:pt x="40" y="9"/>
                  </a:cubicBezTo>
                  <a:cubicBezTo>
                    <a:pt x="38" y="10"/>
                    <a:pt x="36" y="10"/>
                    <a:pt x="33" y="10"/>
                  </a:cubicBezTo>
                  <a:cubicBezTo>
                    <a:pt x="32" y="10"/>
                    <a:pt x="31" y="10"/>
                    <a:pt x="30" y="9"/>
                  </a:cubicBezTo>
                  <a:cubicBezTo>
                    <a:pt x="29" y="10"/>
                    <a:pt x="28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4" y="11"/>
                    <a:pt x="22" y="9"/>
                    <a:pt x="20" y="7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4" y="8"/>
                    <a:pt x="9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29" y="6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30" y="6"/>
                    <a:pt x="29" y="6"/>
                  </a:cubicBezTo>
                  <a:close/>
                  <a:moveTo>
                    <a:pt x="42" y="4"/>
                  </a:moveTo>
                  <a:cubicBezTo>
                    <a:pt x="42" y="4"/>
                    <a:pt x="41" y="5"/>
                    <a:pt x="41" y="5"/>
                  </a:cubicBezTo>
                  <a:cubicBezTo>
                    <a:pt x="41" y="6"/>
                    <a:pt x="41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6"/>
                    <a:pt x="43" y="5"/>
                    <a:pt x="43" y="5"/>
                  </a:cubicBezTo>
                  <a:cubicBezTo>
                    <a:pt x="43" y="5"/>
                    <a:pt x="43" y="4"/>
                    <a:pt x="42" y="4"/>
                  </a:cubicBezTo>
                  <a:close/>
                  <a:moveTo>
                    <a:pt x="46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2" name="Freeform 780">
              <a:extLst>
                <a:ext uri="{FF2B5EF4-FFF2-40B4-BE49-F238E27FC236}">
                  <a16:creationId xmlns:a16="http://schemas.microsoft.com/office/drawing/2014/main" id="{C09BC0B5-8B55-45FB-8EF4-CD298EA9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41"/>
              <a:ext cx="156" cy="18"/>
            </a:xfrm>
            <a:custGeom>
              <a:avLst/>
              <a:gdLst>
                <a:gd name="T0" fmla="*/ 43 w 89"/>
                <a:gd name="T1" fmla="*/ 10 h 10"/>
                <a:gd name="T2" fmla="*/ 41 w 89"/>
                <a:gd name="T3" fmla="*/ 6 h 10"/>
                <a:gd name="T4" fmla="*/ 36 w 89"/>
                <a:gd name="T5" fmla="*/ 6 h 10"/>
                <a:gd name="T6" fmla="*/ 19 w 89"/>
                <a:gd name="T7" fmla="*/ 6 h 10"/>
                <a:gd name="T8" fmla="*/ 13 w 89"/>
                <a:gd name="T9" fmla="*/ 8 h 10"/>
                <a:gd name="T10" fmla="*/ 9 w 89"/>
                <a:gd name="T11" fmla="*/ 5 h 10"/>
                <a:gd name="T12" fmla="*/ 6 w 89"/>
                <a:gd name="T13" fmla="*/ 8 h 10"/>
                <a:gd name="T14" fmla="*/ 1 w 89"/>
                <a:gd name="T15" fmla="*/ 6 h 10"/>
                <a:gd name="T16" fmla="*/ 0 w 89"/>
                <a:gd name="T17" fmla="*/ 6 h 10"/>
                <a:gd name="T18" fmla="*/ 0 w 89"/>
                <a:gd name="T19" fmla="*/ 3 h 10"/>
                <a:gd name="T20" fmla="*/ 1 w 89"/>
                <a:gd name="T21" fmla="*/ 3 h 10"/>
                <a:gd name="T22" fmla="*/ 3 w 89"/>
                <a:gd name="T23" fmla="*/ 8 h 10"/>
                <a:gd name="T24" fmla="*/ 7 w 89"/>
                <a:gd name="T25" fmla="*/ 6 h 10"/>
                <a:gd name="T26" fmla="*/ 12 w 89"/>
                <a:gd name="T27" fmla="*/ 6 h 10"/>
                <a:gd name="T28" fmla="*/ 17 w 89"/>
                <a:gd name="T29" fmla="*/ 6 h 10"/>
                <a:gd name="T30" fmla="*/ 30 w 89"/>
                <a:gd name="T31" fmla="*/ 5 h 10"/>
                <a:gd name="T32" fmla="*/ 37 w 89"/>
                <a:gd name="T33" fmla="*/ 6 h 10"/>
                <a:gd name="T34" fmla="*/ 44 w 89"/>
                <a:gd name="T35" fmla="*/ 9 h 10"/>
                <a:gd name="T36" fmla="*/ 47 w 89"/>
                <a:gd name="T37" fmla="*/ 7 h 10"/>
                <a:gd name="T38" fmla="*/ 51 w 89"/>
                <a:gd name="T39" fmla="*/ 7 h 10"/>
                <a:gd name="T40" fmla="*/ 59 w 89"/>
                <a:gd name="T41" fmla="*/ 3 h 10"/>
                <a:gd name="T42" fmla="*/ 61 w 89"/>
                <a:gd name="T43" fmla="*/ 7 h 10"/>
                <a:gd name="T44" fmla="*/ 70 w 89"/>
                <a:gd name="T45" fmla="*/ 7 h 10"/>
                <a:gd name="T46" fmla="*/ 88 w 89"/>
                <a:gd name="T47" fmla="*/ 0 h 10"/>
                <a:gd name="T48" fmla="*/ 89 w 89"/>
                <a:gd name="T49" fmla="*/ 1 h 10"/>
                <a:gd name="T50" fmla="*/ 70 w 89"/>
                <a:gd name="T51" fmla="*/ 8 h 10"/>
                <a:gd name="T52" fmla="*/ 70 w 89"/>
                <a:gd name="T53" fmla="*/ 8 h 10"/>
                <a:gd name="T54" fmla="*/ 61 w 89"/>
                <a:gd name="T55" fmla="*/ 8 h 10"/>
                <a:gd name="T56" fmla="*/ 60 w 89"/>
                <a:gd name="T57" fmla="*/ 8 h 10"/>
                <a:gd name="T58" fmla="*/ 51 w 89"/>
                <a:gd name="T59" fmla="*/ 8 h 10"/>
                <a:gd name="T60" fmla="*/ 50 w 89"/>
                <a:gd name="T61" fmla="*/ 8 h 10"/>
                <a:gd name="T62" fmla="*/ 47 w 89"/>
                <a:gd name="T63" fmla="*/ 7 h 10"/>
                <a:gd name="T64" fmla="*/ 44 w 89"/>
                <a:gd name="T6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" h="10">
                  <a:moveTo>
                    <a:pt x="44" y="10"/>
                  </a:move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8"/>
                    <a:pt x="42" y="7"/>
                    <a:pt x="41" y="6"/>
                  </a:cubicBezTo>
                  <a:cubicBezTo>
                    <a:pt x="40" y="6"/>
                    <a:pt x="38" y="6"/>
                    <a:pt x="37" y="6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6" y="5"/>
                    <a:pt x="22" y="4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8"/>
                    <a:pt x="14" y="9"/>
                    <a:pt x="13" y="8"/>
                  </a:cubicBezTo>
                  <a:cubicBezTo>
                    <a:pt x="12" y="8"/>
                    <a:pt x="12" y="7"/>
                    <a:pt x="11" y="6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8" y="5"/>
                    <a:pt x="8" y="6"/>
                    <a:pt x="7" y="7"/>
                  </a:cubicBezTo>
                  <a:cubicBezTo>
                    <a:pt x="7" y="7"/>
                    <a:pt x="6" y="8"/>
                    <a:pt x="6" y="8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7"/>
                    <a:pt x="3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5"/>
                    <a:pt x="8" y="4"/>
                    <a:pt x="9" y="4"/>
                  </a:cubicBezTo>
                  <a:cubicBezTo>
                    <a:pt x="10" y="4"/>
                    <a:pt x="11" y="5"/>
                    <a:pt x="12" y="6"/>
                  </a:cubicBezTo>
                  <a:cubicBezTo>
                    <a:pt x="12" y="6"/>
                    <a:pt x="13" y="7"/>
                    <a:pt x="13" y="7"/>
                  </a:cubicBezTo>
                  <a:cubicBezTo>
                    <a:pt x="14" y="8"/>
                    <a:pt x="16" y="7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2" y="4"/>
                    <a:pt x="26" y="4"/>
                    <a:pt x="30" y="5"/>
                  </a:cubicBezTo>
                  <a:cubicBezTo>
                    <a:pt x="32" y="5"/>
                    <a:pt x="34" y="6"/>
                    <a:pt x="36" y="6"/>
                  </a:cubicBezTo>
                  <a:cubicBezTo>
                    <a:pt x="36" y="6"/>
                    <a:pt x="37" y="6"/>
                    <a:pt x="37" y="6"/>
                  </a:cubicBezTo>
                  <a:cubicBezTo>
                    <a:pt x="38" y="6"/>
                    <a:pt x="40" y="5"/>
                    <a:pt x="41" y="6"/>
                  </a:cubicBezTo>
                  <a:cubicBezTo>
                    <a:pt x="42" y="6"/>
                    <a:pt x="44" y="8"/>
                    <a:pt x="44" y="9"/>
                  </a:cubicBezTo>
                  <a:cubicBezTo>
                    <a:pt x="45" y="9"/>
                    <a:pt x="45" y="8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8" y="6"/>
                    <a:pt x="49" y="6"/>
                    <a:pt x="50" y="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4"/>
                    <a:pt x="60" y="6"/>
                    <a:pt x="61" y="7"/>
                  </a:cubicBezTo>
                  <a:cubicBezTo>
                    <a:pt x="62" y="5"/>
                    <a:pt x="63" y="5"/>
                    <a:pt x="66" y="5"/>
                  </a:cubicBezTo>
                  <a:cubicBezTo>
                    <a:pt x="68" y="5"/>
                    <a:pt x="69" y="6"/>
                    <a:pt x="70" y="7"/>
                  </a:cubicBezTo>
                  <a:cubicBezTo>
                    <a:pt x="71" y="6"/>
                    <a:pt x="74" y="5"/>
                    <a:pt x="75" y="5"/>
                  </a:cubicBezTo>
                  <a:cubicBezTo>
                    <a:pt x="80" y="5"/>
                    <a:pt x="85" y="3"/>
                    <a:pt x="8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5" y="3"/>
                    <a:pt x="80" y="5"/>
                    <a:pt x="76" y="6"/>
                  </a:cubicBezTo>
                  <a:cubicBezTo>
                    <a:pt x="74" y="6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7"/>
                    <a:pt x="68" y="5"/>
                    <a:pt x="66" y="5"/>
                  </a:cubicBezTo>
                  <a:cubicBezTo>
                    <a:pt x="64" y="5"/>
                    <a:pt x="62" y="6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9" y="6"/>
                    <a:pt x="59" y="5"/>
                    <a:pt x="58" y="3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9" y="7"/>
                    <a:pt x="48" y="7"/>
                    <a:pt x="47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9"/>
                    <a:pt x="45" y="10"/>
                    <a:pt x="44" y="1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3" name="Freeform 781">
              <a:extLst>
                <a:ext uri="{FF2B5EF4-FFF2-40B4-BE49-F238E27FC236}">
                  <a16:creationId xmlns:a16="http://schemas.microsoft.com/office/drawing/2014/main" id="{C436CCDC-8C25-4794-9686-B9EED759A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076"/>
              <a:ext cx="165" cy="143"/>
            </a:xfrm>
            <a:custGeom>
              <a:avLst/>
              <a:gdLst>
                <a:gd name="T0" fmla="*/ 35 w 94"/>
                <a:gd name="T1" fmla="*/ 81 h 81"/>
                <a:gd name="T2" fmla="*/ 23 w 94"/>
                <a:gd name="T3" fmla="*/ 80 h 81"/>
                <a:gd name="T4" fmla="*/ 1 w 94"/>
                <a:gd name="T5" fmla="*/ 66 h 81"/>
                <a:gd name="T6" fmla="*/ 10 w 94"/>
                <a:gd name="T7" fmla="*/ 57 h 81"/>
                <a:gd name="T8" fmla="*/ 13 w 94"/>
                <a:gd name="T9" fmla="*/ 55 h 81"/>
                <a:gd name="T10" fmla="*/ 25 w 94"/>
                <a:gd name="T11" fmla="*/ 43 h 81"/>
                <a:gd name="T12" fmla="*/ 74 w 94"/>
                <a:gd name="T13" fmla="*/ 0 h 81"/>
                <a:gd name="T14" fmla="*/ 75 w 94"/>
                <a:gd name="T15" fmla="*/ 0 h 81"/>
                <a:gd name="T16" fmla="*/ 93 w 94"/>
                <a:gd name="T17" fmla="*/ 32 h 81"/>
                <a:gd name="T18" fmla="*/ 76 w 94"/>
                <a:gd name="T19" fmla="*/ 66 h 81"/>
                <a:gd name="T20" fmla="*/ 63 w 94"/>
                <a:gd name="T21" fmla="*/ 76 h 81"/>
                <a:gd name="T22" fmla="*/ 50 w 94"/>
                <a:gd name="T23" fmla="*/ 80 h 81"/>
                <a:gd name="T24" fmla="*/ 35 w 94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81">
                  <a:moveTo>
                    <a:pt x="35" y="81"/>
                  </a:moveTo>
                  <a:cubicBezTo>
                    <a:pt x="31" y="81"/>
                    <a:pt x="27" y="81"/>
                    <a:pt x="23" y="80"/>
                  </a:cubicBezTo>
                  <a:cubicBezTo>
                    <a:pt x="23" y="80"/>
                    <a:pt x="0" y="75"/>
                    <a:pt x="1" y="66"/>
                  </a:cubicBezTo>
                  <a:cubicBezTo>
                    <a:pt x="2" y="63"/>
                    <a:pt x="6" y="60"/>
                    <a:pt x="10" y="57"/>
                  </a:cubicBezTo>
                  <a:cubicBezTo>
                    <a:pt x="11" y="56"/>
                    <a:pt x="12" y="55"/>
                    <a:pt x="13" y="55"/>
                  </a:cubicBezTo>
                  <a:cubicBezTo>
                    <a:pt x="17" y="51"/>
                    <a:pt x="21" y="47"/>
                    <a:pt x="25" y="43"/>
                  </a:cubicBezTo>
                  <a:cubicBezTo>
                    <a:pt x="44" y="25"/>
                    <a:pt x="59" y="12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86" y="4"/>
                    <a:pt x="94" y="18"/>
                    <a:pt x="93" y="32"/>
                  </a:cubicBezTo>
                  <a:cubicBezTo>
                    <a:pt x="92" y="47"/>
                    <a:pt x="84" y="59"/>
                    <a:pt x="76" y="66"/>
                  </a:cubicBezTo>
                  <a:cubicBezTo>
                    <a:pt x="71" y="71"/>
                    <a:pt x="67" y="74"/>
                    <a:pt x="63" y="76"/>
                  </a:cubicBezTo>
                  <a:cubicBezTo>
                    <a:pt x="58" y="78"/>
                    <a:pt x="54" y="79"/>
                    <a:pt x="50" y="80"/>
                  </a:cubicBezTo>
                  <a:cubicBezTo>
                    <a:pt x="45" y="81"/>
                    <a:pt x="40" y="81"/>
                    <a:pt x="35" y="81"/>
                  </a:cubicBezTo>
                  <a:close/>
                </a:path>
              </a:pathLst>
            </a:custGeom>
            <a:solidFill>
              <a:srgbClr val="C28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4" name="Freeform 782">
              <a:extLst>
                <a:ext uri="{FF2B5EF4-FFF2-40B4-BE49-F238E27FC236}">
                  <a16:creationId xmlns:a16="http://schemas.microsoft.com/office/drawing/2014/main" id="{365ACDA9-EFA2-4614-8D30-63A471050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110"/>
              <a:ext cx="105" cy="79"/>
            </a:xfrm>
            <a:custGeom>
              <a:avLst/>
              <a:gdLst>
                <a:gd name="T0" fmla="*/ 15 w 60"/>
                <a:gd name="T1" fmla="*/ 45 h 45"/>
                <a:gd name="T2" fmla="*/ 9 w 60"/>
                <a:gd name="T3" fmla="*/ 41 h 45"/>
                <a:gd name="T4" fmla="*/ 2 w 60"/>
                <a:gd name="T5" fmla="*/ 28 h 45"/>
                <a:gd name="T6" fmla="*/ 0 w 60"/>
                <a:gd name="T7" fmla="*/ 5 h 45"/>
                <a:gd name="T8" fmla="*/ 1 w 60"/>
                <a:gd name="T9" fmla="*/ 2 h 45"/>
                <a:gd name="T10" fmla="*/ 4 w 60"/>
                <a:gd name="T11" fmla="*/ 1 h 45"/>
                <a:gd name="T12" fmla="*/ 36 w 60"/>
                <a:gd name="T13" fmla="*/ 3 h 45"/>
                <a:gd name="T14" fmla="*/ 59 w 60"/>
                <a:gd name="T15" fmla="*/ 6 h 45"/>
                <a:gd name="T16" fmla="*/ 60 w 60"/>
                <a:gd name="T17" fmla="*/ 7 h 45"/>
                <a:gd name="T18" fmla="*/ 60 w 60"/>
                <a:gd name="T19" fmla="*/ 7 h 45"/>
                <a:gd name="T20" fmla="*/ 51 w 60"/>
                <a:gd name="T21" fmla="*/ 16 h 45"/>
                <a:gd name="T22" fmla="*/ 51 w 60"/>
                <a:gd name="T23" fmla="*/ 16 h 45"/>
                <a:gd name="T24" fmla="*/ 22 w 60"/>
                <a:gd name="T25" fmla="*/ 39 h 45"/>
                <a:gd name="T26" fmla="*/ 20 w 60"/>
                <a:gd name="T27" fmla="*/ 41 h 45"/>
                <a:gd name="T28" fmla="*/ 15 w 60"/>
                <a:gd name="T2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45">
                  <a:moveTo>
                    <a:pt x="15" y="45"/>
                  </a:moveTo>
                  <a:cubicBezTo>
                    <a:pt x="13" y="45"/>
                    <a:pt x="11" y="44"/>
                    <a:pt x="9" y="41"/>
                  </a:cubicBezTo>
                  <a:cubicBezTo>
                    <a:pt x="6" y="38"/>
                    <a:pt x="3" y="34"/>
                    <a:pt x="2" y="28"/>
                  </a:cubicBezTo>
                  <a:cubicBezTo>
                    <a:pt x="0" y="21"/>
                    <a:pt x="0" y="13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14" y="0"/>
                    <a:pt x="25" y="1"/>
                    <a:pt x="36" y="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58" y="11"/>
                    <a:pt x="54" y="13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1" y="23"/>
                    <a:pt x="31" y="31"/>
                    <a:pt x="22" y="39"/>
                  </a:cubicBezTo>
                  <a:cubicBezTo>
                    <a:pt x="21" y="40"/>
                    <a:pt x="21" y="41"/>
                    <a:pt x="20" y="41"/>
                  </a:cubicBezTo>
                  <a:cubicBezTo>
                    <a:pt x="18" y="43"/>
                    <a:pt x="16" y="45"/>
                    <a:pt x="15" y="45"/>
                  </a:cubicBezTo>
                  <a:close/>
                </a:path>
              </a:pathLst>
            </a:custGeom>
            <a:solidFill>
              <a:srgbClr val="DD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5" name="Freeform 783">
              <a:extLst>
                <a:ext uri="{FF2B5EF4-FFF2-40B4-BE49-F238E27FC236}">
                  <a16:creationId xmlns:a16="http://schemas.microsoft.com/office/drawing/2014/main" id="{0E7F3B8C-9469-4413-A2A9-D3AB186D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037"/>
              <a:ext cx="67" cy="78"/>
            </a:xfrm>
            <a:custGeom>
              <a:avLst/>
              <a:gdLst>
                <a:gd name="T0" fmla="*/ 6 w 38"/>
                <a:gd name="T1" fmla="*/ 44 h 44"/>
                <a:gd name="T2" fmla="*/ 6 w 38"/>
                <a:gd name="T3" fmla="*/ 44 h 44"/>
                <a:gd name="T4" fmla="*/ 0 w 38"/>
                <a:gd name="T5" fmla="*/ 14 h 44"/>
                <a:gd name="T6" fmla="*/ 0 w 38"/>
                <a:gd name="T7" fmla="*/ 8 h 44"/>
                <a:gd name="T8" fmla="*/ 0 w 38"/>
                <a:gd name="T9" fmla="*/ 4 h 44"/>
                <a:gd name="T10" fmla="*/ 6 w 38"/>
                <a:gd name="T11" fmla="*/ 0 h 44"/>
                <a:gd name="T12" fmla="*/ 12 w 38"/>
                <a:gd name="T13" fmla="*/ 1 h 44"/>
                <a:gd name="T14" fmla="*/ 23 w 38"/>
                <a:gd name="T15" fmla="*/ 4 h 44"/>
                <a:gd name="T16" fmla="*/ 38 w 38"/>
                <a:gd name="T17" fmla="*/ 15 h 44"/>
                <a:gd name="T18" fmla="*/ 38 w 38"/>
                <a:gd name="T19" fmla="*/ 17 h 44"/>
                <a:gd name="T20" fmla="*/ 36 w 38"/>
                <a:gd name="T21" fmla="*/ 20 h 44"/>
                <a:gd name="T22" fmla="*/ 23 w 38"/>
                <a:gd name="T23" fmla="*/ 31 h 44"/>
                <a:gd name="T24" fmla="*/ 20 w 38"/>
                <a:gd name="T25" fmla="*/ 34 h 44"/>
                <a:gd name="T26" fmla="*/ 17 w 38"/>
                <a:gd name="T27" fmla="*/ 36 h 44"/>
                <a:gd name="T28" fmla="*/ 6 w 38"/>
                <a:gd name="T2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0" y="43"/>
                    <a:pt x="0" y="29"/>
                    <a:pt x="0" y="14"/>
                  </a:cubicBezTo>
                  <a:cubicBezTo>
                    <a:pt x="0" y="11"/>
                    <a:pt x="0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1" y="2"/>
                    <a:pt x="3" y="1"/>
                    <a:pt x="6" y="0"/>
                  </a:cubicBezTo>
                  <a:cubicBezTo>
                    <a:pt x="8" y="0"/>
                    <a:pt x="10" y="0"/>
                    <a:pt x="12" y="1"/>
                  </a:cubicBezTo>
                  <a:cubicBezTo>
                    <a:pt x="16" y="2"/>
                    <a:pt x="20" y="3"/>
                    <a:pt x="23" y="4"/>
                  </a:cubicBezTo>
                  <a:cubicBezTo>
                    <a:pt x="29" y="6"/>
                    <a:pt x="35" y="9"/>
                    <a:pt x="38" y="15"/>
                  </a:cubicBezTo>
                  <a:cubicBezTo>
                    <a:pt x="38" y="15"/>
                    <a:pt x="38" y="16"/>
                    <a:pt x="38" y="17"/>
                  </a:cubicBezTo>
                  <a:cubicBezTo>
                    <a:pt x="38" y="18"/>
                    <a:pt x="37" y="19"/>
                    <a:pt x="36" y="20"/>
                  </a:cubicBezTo>
                  <a:cubicBezTo>
                    <a:pt x="35" y="22"/>
                    <a:pt x="31" y="25"/>
                    <a:pt x="23" y="31"/>
                  </a:cubicBezTo>
                  <a:cubicBezTo>
                    <a:pt x="22" y="32"/>
                    <a:pt x="20" y="33"/>
                    <a:pt x="20" y="34"/>
                  </a:cubicBezTo>
                  <a:cubicBezTo>
                    <a:pt x="19" y="34"/>
                    <a:pt x="18" y="35"/>
                    <a:pt x="17" y="36"/>
                  </a:cubicBezTo>
                  <a:cubicBezTo>
                    <a:pt x="14" y="39"/>
                    <a:pt x="10" y="44"/>
                    <a:pt x="6" y="44"/>
                  </a:cubicBezTo>
                  <a:close/>
                </a:path>
              </a:pathLst>
            </a:custGeom>
            <a:solidFill>
              <a:srgbClr val="728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6" name="Freeform 784">
              <a:extLst>
                <a:ext uri="{FF2B5EF4-FFF2-40B4-BE49-F238E27FC236}">
                  <a16:creationId xmlns:a16="http://schemas.microsoft.com/office/drawing/2014/main" id="{27F2AF68-6F06-477B-8EB4-F3461136C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43"/>
              <a:ext cx="48" cy="67"/>
            </a:xfrm>
            <a:custGeom>
              <a:avLst/>
              <a:gdLst>
                <a:gd name="T0" fmla="*/ 26 w 27"/>
                <a:gd name="T1" fmla="*/ 38 h 38"/>
                <a:gd name="T2" fmla="*/ 26 w 27"/>
                <a:gd name="T3" fmla="*/ 38 h 38"/>
                <a:gd name="T4" fmla="*/ 22 w 27"/>
                <a:gd name="T5" fmla="*/ 34 h 38"/>
                <a:gd name="T6" fmla="*/ 15 w 27"/>
                <a:gd name="T7" fmla="*/ 27 h 38"/>
                <a:gd name="T8" fmla="*/ 1 w 27"/>
                <a:gd name="T9" fmla="*/ 14 h 38"/>
                <a:gd name="T10" fmla="*/ 0 w 27"/>
                <a:gd name="T11" fmla="*/ 12 h 38"/>
                <a:gd name="T12" fmla="*/ 1 w 27"/>
                <a:gd name="T13" fmla="*/ 10 h 38"/>
                <a:gd name="T14" fmla="*/ 18 w 27"/>
                <a:gd name="T15" fmla="*/ 1 h 38"/>
                <a:gd name="T16" fmla="*/ 20 w 27"/>
                <a:gd name="T17" fmla="*/ 2 h 38"/>
                <a:gd name="T18" fmla="*/ 21 w 27"/>
                <a:gd name="T19" fmla="*/ 4 h 38"/>
                <a:gd name="T20" fmla="*/ 25 w 27"/>
                <a:gd name="T21" fmla="*/ 30 h 38"/>
                <a:gd name="T22" fmla="*/ 27 w 27"/>
                <a:gd name="T23" fmla="*/ 37 h 38"/>
                <a:gd name="T24" fmla="*/ 27 w 27"/>
                <a:gd name="T25" fmla="*/ 38 h 38"/>
                <a:gd name="T26" fmla="*/ 26 w 27"/>
                <a:gd name="T2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38">
                  <a:moveTo>
                    <a:pt x="2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5" y="37"/>
                    <a:pt x="24" y="36"/>
                    <a:pt x="22" y="34"/>
                  </a:cubicBezTo>
                  <a:cubicBezTo>
                    <a:pt x="20" y="32"/>
                    <a:pt x="18" y="30"/>
                    <a:pt x="15" y="27"/>
                  </a:cubicBezTo>
                  <a:cubicBezTo>
                    <a:pt x="10" y="23"/>
                    <a:pt x="5" y="18"/>
                    <a:pt x="1" y="14"/>
                  </a:cubicBezTo>
                  <a:cubicBezTo>
                    <a:pt x="1" y="13"/>
                    <a:pt x="1" y="13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4" y="4"/>
                    <a:pt x="11" y="0"/>
                    <a:pt x="18" y="1"/>
                  </a:cubicBezTo>
                  <a:cubicBezTo>
                    <a:pt x="18" y="1"/>
                    <a:pt x="19" y="1"/>
                    <a:pt x="20" y="2"/>
                  </a:cubicBezTo>
                  <a:cubicBezTo>
                    <a:pt x="20" y="2"/>
                    <a:pt x="21" y="3"/>
                    <a:pt x="21" y="4"/>
                  </a:cubicBezTo>
                  <a:cubicBezTo>
                    <a:pt x="22" y="13"/>
                    <a:pt x="24" y="21"/>
                    <a:pt x="25" y="30"/>
                  </a:cubicBezTo>
                  <a:cubicBezTo>
                    <a:pt x="26" y="32"/>
                    <a:pt x="26" y="35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lnTo>
                    <a:pt x="26" y="38"/>
                  </a:lnTo>
                  <a:close/>
                </a:path>
              </a:pathLst>
            </a:custGeom>
            <a:solidFill>
              <a:srgbClr val="CAD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7" name="Freeform 785">
              <a:extLst>
                <a:ext uri="{FF2B5EF4-FFF2-40B4-BE49-F238E27FC236}">
                  <a16:creationId xmlns:a16="http://schemas.microsoft.com/office/drawing/2014/main" id="{01F21E05-5CAA-464E-B599-70244191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2066"/>
              <a:ext cx="89" cy="49"/>
            </a:xfrm>
            <a:custGeom>
              <a:avLst/>
              <a:gdLst>
                <a:gd name="T0" fmla="*/ 47 w 51"/>
                <a:gd name="T1" fmla="*/ 28 h 28"/>
                <a:gd name="T2" fmla="*/ 30 w 51"/>
                <a:gd name="T3" fmla="*/ 24 h 28"/>
                <a:gd name="T4" fmla="*/ 16 w 51"/>
                <a:gd name="T5" fmla="*/ 20 h 28"/>
                <a:gd name="T6" fmla="*/ 12 w 51"/>
                <a:gd name="T7" fmla="*/ 20 h 28"/>
                <a:gd name="T8" fmla="*/ 1 w 51"/>
                <a:gd name="T9" fmla="*/ 19 h 28"/>
                <a:gd name="T10" fmla="*/ 0 w 51"/>
                <a:gd name="T11" fmla="*/ 18 h 28"/>
                <a:gd name="T12" fmla="*/ 0 w 51"/>
                <a:gd name="T13" fmla="*/ 15 h 28"/>
                <a:gd name="T14" fmla="*/ 10 w 51"/>
                <a:gd name="T15" fmla="*/ 2 h 28"/>
                <a:gd name="T16" fmla="*/ 12 w 51"/>
                <a:gd name="T17" fmla="*/ 0 h 28"/>
                <a:gd name="T18" fmla="*/ 16 w 51"/>
                <a:gd name="T19" fmla="*/ 1 h 28"/>
                <a:gd name="T20" fmla="*/ 28 w 51"/>
                <a:gd name="T21" fmla="*/ 10 h 28"/>
                <a:gd name="T22" fmla="*/ 30 w 51"/>
                <a:gd name="T23" fmla="*/ 12 h 28"/>
                <a:gd name="T24" fmla="*/ 49 w 51"/>
                <a:gd name="T25" fmla="*/ 26 h 28"/>
                <a:gd name="T26" fmla="*/ 50 w 51"/>
                <a:gd name="T27" fmla="*/ 27 h 28"/>
                <a:gd name="T28" fmla="*/ 51 w 51"/>
                <a:gd name="T29" fmla="*/ 27 h 28"/>
                <a:gd name="T30" fmla="*/ 50 w 51"/>
                <a:gd name="T31" fmla="*/ 28 h 28"/>
                <a:gd name="T32" fmla="*/ 47 w 51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8">
                  <a:moveTo>
                    <a:pt x="47" y="28"/>
                  </a:moveTo>
                  <a:cubicBezTo>
                    <a:pt x="41" y="28"/>
                    <a:pt x="36" y="26"/>
                    <a:pt x="30" y="24"/>
                  </a:cubicBezTo>
                  <a:cubicBezTo>
                    <a:pt x="26" y="22"/>
                    <a:pt x="20" y="20"/>
                    <a:pt x="16" y="20"/>
                  </a:cubicBezTo>
                  <a:cubicBezTo>
                    <a:pt x="14" y="20"/>
                    <a:pt x="13" y="20"/>
                    <a:pt x="12" y="20"/>
                  </a:cubicBezTo>
                  <a:cubicBezTo>
                    <a:pt x="8" y="20"/>
                    <a:pt x="5" y="20"/>
                    <a:pt x="1" y="19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5"/>
                    <a:pt x="10" y="2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4" y="0"/>
                    <a:pt x="16" y="1"/>
                  </a:cubicBezTo>
                  <a:cubicBezTo>
                    <a:pt x="21" y="2"/>
                    <a:pt x="25" y="6"/>
                    <a:pt x="28" y="10"/>
                  </a:cubicBezTo>
                  <a:cubicBezTo>
                    <a:pt x="29" y="10"/>
                    <a:pt x="29" y="11"/>
                    <a:pt x="30" y="12"/>
                  </a:cubicBezTo>
                  <a:cubicBezTo>
                    <a:pt x="36" y="18"/>
                    <a:pt x="42" y="22"/>
                    <a:pt x="49" y="26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28"/>
                    <a:pt x="48" y="28"/>
                    <a:pt x="47" y="28"/>
                  </a:cubicBez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8" name="Freeform 786">
              <a:extLst>
                <a:ext uri="{FF2B5EF4-FFF2-40B4-BE49-F238E27FC236}">
                  <a16:creationId xmlns:a16="http://schemas.microsoft.com/office/drawing/2014/main" id="{BA4EEF05-1F29-41C3-A264-A40086691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2" y="2231"/>
              <a:ext cx="46" cy="12"/>
            </a:xfrm>
            <a:custGeom>
              <a:avLst/>
              <a:gdLst>
                <a:gd name="T0" fmla="*/ 2 w 26"/>
                <a:gd name="T1" fmla="*/ 7 h 7"/>
                <a:gd name="T2" fmla="*/ 2 w 26"/>
                <a:gd name="T3" fmla="*/ 7 h 7"/>
                <a:gd name="T4" fmla="*/ 0 w 26"/>
                <a:gd name="T5" fmla="*/ 4 h 7"/>
                <a:gd name="T6" fmla="*/ 5 w 26"/>
                <a:gd name="T7" fmla="*/ 0 h 7"/>
                <a:gd name="T8" fmla="*/ 5 w 26"/>
                <a:gd name="T9" fmla="*/ 0 h 7"/>
                <a:gd name="T10" fmla="*/ 4 w 26"/>
                <a:gd name="T11" fmla="*/ 4 h 7"/>
                <a:gd name="T12" fmla="*/ 2 w 26"/>
                <a:gd name="T13" fmla="*/ 6 h 7"/>
                <a:gd name="T14" fmla="*/ 2 w 26"/>
                <a:gd name="T15" fmla="*/ 6 h 7"/>
                <a:gd name="T16" fmla="*/ 3 w 26"/>
                <a:gd name="T17" fmla="*/ 6 h 7"/>
                <a:gd name="T18" fmla="*/ 9 w 26"/>
                <a:gd name="T19" fmla="*/ 2 h 7"/>
                <a:gd name="T20" fmla="*/ 10 w 26"/>
                <a:gd name="T21" fmla="*/ 0 h 7"/>
                <a:gd name="T22" fmla="*/ 11 w 26"/>
                <a:gd name="T23" fmla="*/ 0 h 7"/>
                <a:gd name="T24" fmla="*/ 11 w 26"/>
                <a:gd name="T25" fmla="*/ 0 h 7"/>
                <a:gd name="T26" fmla="*/ 9 w 26"/>
                <a:gd name="T27" fmla="*/ 3 h 7"/>
                <a:gd name="T28" fmla="*/ 9 w 26"/>
                <a:gd name="T29" fmla="*/ 5 h 7"/>
                <a:gd name="T30" fmla="*/ 13 w 26"/>
                <a:gd name="T31" fmla="*/ 0 h 7"/>
                <a:gd name="T32" fmla="*/ 14 w 26"/>
                <a:gd name="T33" fmla="*/ 0 h 7"/>
                <a:gd name="T34" fmla="*/ 14 w 26"/>
                <a:gd name="T35" fmla="*/ 0 h 7"/>
                <a:gd name="T36" fmla="*/ 14 w 26"/>
                <a:gd name="T37" fmla="*/ 2 h 7"/>
                <a:gd name="T38" fmla="*/ 14 w 26"/>
                <a:gd name="T39" fmla="*/ 2 h 7"/>
                <a:gd name="T40" fmla="*/ 15 w 26"/>
                <a:gd name="T41" fmla="*/ 3 h 7"/>
                <a:gd name="T42" fmla="*/ 17 w 26"/>
                <a:gd name="T43" fmla="*/ 3 h 7"/>
                <a:gd name="T44" fmla="*/ 18 w 26"/>
                <a:gd name="T45" fmla="*/ 2 h 7"/>
                <a:gd name="T46" fmla="*/ 20 w 26"/>
                <a:gd name="T47" fmla="*/ 1 h 7"/>
                <a:gd name="T48" fmla="*/ 22 w 26"/>
                <a:gd name="T49" fmla="*/ 2 h 7"/>
                <a:gd name="T50" fmla="*/ 23 w 26"/>
                <a:gd name="T51" fmla="*/ 2 h 7"/>
                <a:gd name="T52" fmla="*/ 25 w 26"/>
                <a:gd name="T53" fmla="*/ 2 h 7"/>
                <a:gd name="T54" fmla="*/ 25 w 26"/>
                <a:gd name="T55" fmla="*/ 1 h 7"/>
                <a:gd name="T56" fmla="*/ 25 w 26"/>
                <a:gd name="T57" fmla="*/ 1 h 7"/>
                <a:gd name="T58" fmla="*/ 26 w 26"/>
                <a:gd name="T59" fmla="*/ 1 h 7"/>
                <a:gd name="T60" fmla="*/ 25 w 26"/>
                <a:gd name="T61" fmla="*/ 2 h 7"/>
                <a:gd name="T62" fmla="*/ 23 w 26"/>
                <a:gd name="T63" fmla="*/ 3 h 7"/>
                <a:gd name="T64" fmla="*/ 22 w 26"/>
                <a:gd name="T65" fmla="*/ 2 h 7"/>
                <a:gd name="T66" fmla="*/ 20 w 26"/>
                <a:gd name="T67" fmla="*/ 2 h 7"/>
                <a:gd name="T68" fmla="*/ 18 w 26"/>
                <a:gd name="T69" fmla="*/ 3 h 7"/>
                <a:gd name="T70" fmla="*/ 17 w 26"/>
                <a:gd name="T71" fmla="*/ 3 h 7"/>
                <a:gd name="T72" fmla="*/ 15 w 26"/>
                <a:gd name="T73" fmla="*/ 3 h 7"/>
                <a:gd name="T74" fmla="*/ 14 w 26"/>
                <a:gd name="T75" fmla="*/ 2 h 7"/>
                <a:gd name="T76" fmla="*/ 14 w 26"/>
                <a:gd name="T77" fmla="*/ 2 h 7"/>
                <a:gd name="T78" fmla="*/ 14 w 26"/>
                <a:gd name="T79" fmla="*/ 1 h 7"/>
                <a:gd name="T80" fmla="*/ 9 w 26"/>
                <a:gd name="T81" fmla="*/ 5 h 7"/>
                <a:gd name="T82" fmla="*/ 9 w 26"/>
                <a:gd name="T83" fmla="*/ 5 h 7"/>
                <a:gd name="T84" fmla="*/ 9 w 26"/>
                <a:gd name="T85" fmla="*/ 3 h 7"/>
                <a:gd name="T86" fmla="*/ 3 w 26"/>
                <a:gd name="T87" fmla="*/ 7 h 7"/>
                <a:gd name="T88" fmla="*/ 2 w 26"/>
                <a:gd name="T89" fmla="*/ 7 h 7"/>
                <a:gd name="T90" fmla="*/ 5 w 26"/>
                <a:gd name="T91" fmla="*/ 0 h 7"/>
                <a:gd name="T92" fmla="*/ 1 w 26"/>
                <a:gd name="T93" fmla="*/ 4 h 7"/>
                <a:gd name="T94" fmla="*/ 1 w 26"/>
                <a:gd name="T95" fmla="*/ 5 h 7"/>
                <a:gd name="T96" fmla="*/ 4 w 26"/>
                <a:gd name="T97" fmla="*/ 3 h 7"/>
                <a:gd name="T98" fmla="*/ 5 w 26"/>
                <a:gd name="T9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7"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7" y="4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2"/>
                    <a:pt x="9" y="3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11" y="4"/>
                    <a:pt x="13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9" y="1"/>
                    <a:pt x="20" y="1"/>
                  </a:cubicBezTo>
                  <a:cubicBezTo>
                    <a:pt x="21" y="1"/>
                    <a:pt x="22" y="1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3"/>
                    <a:pt x="24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3"/>
                    <a:pt x="24" y="3"/>
                    <a:pt x="23" y="3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2"/>
                    <a:pt x="19" y="2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4"/>
                    <a:pt x="15" y="4"/>
                    <a:pt x="15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7" y="5"/>
                    <a:pt x="5" y="6"/>
                    <a:pt x="3" y="7"/>
                  </a:cubicBezTo>
                  <a:lnTo>
                    <a:pt x="2" y="7"/>
                  </a:lnTo>
                  <a:close/>
                  <a:moveTo>
                    <a:pt x="5" y="0"/>
                  </a:moveTo>
                  <a:cubicBezTo>
                    <a:pt x="3" y="1"/>
                    <a:pt x="1" y="2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09" name="Freeform 787">
              <a:extLst>
                <a:ext uri="{FF2B5EF4-FFF2-40B4-BE49-F238E27FC236}">
                  <a16:creationId xmlns:a16="http://schemas.microsoft.com/office/drawing/2014/main" id="{6E57CEE7-7743-4242-A40A-92960B775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124"/>
              <a:ext cx="21" cy="10"/>
            </a:xfrm>
            <a:custGeom>
              <a:avLst/>
              <a:gdLst>
                <a:gd name="T0" fmla="*/ 1 w 12"/>
                <a:gd name="T1" fmla="*/ 6 h 6"/>
                <a:gd name="T2" fmla="*/ 1 w 12"/>
                <a:gd name="T3" fmla="*/ 6 h 6"/>
                <a:gd name="T4" fmla="*/ 0 w 12"/>
                <a:gd name="T5" fmla="*/ 6 h 6"/>
                <a:gd name="T6" fmla="*/ 1 w 12"/>
                <a:gd name="T7" fmla="*/ 1 h 6"/>
                <a:gd name="T8" fmla="*/ 2 w 12"/>
                <a:gd name="T9" fmla="*/ 0 h 6"/>
                <a:gd name="T10" fmla="*/ 2 w 12"/>
                <a:gd name="T11" fmla="*/ 1 h 6"/>
                <a:gd name="T12" fmla="*/ 2 w 12"/>
                <a:gd name="T13" fmla="*/ 2 h 6"/>
                <a:gd name="T14" fmla="*/ 2 w 12"/>
                <a:gd name="T15" fmla="*/ 3 h 6"/>
                <a:gd name="T16" fmla="*/ 1 w 12"/>
                <a:gd name="T17" fmla="*/ 2 h 6"/>
                <a:gd name="T18" fmla="*/ 1 w 12"/>
                <a:gd name="T19" fmla="*/ 5 h 6"/>
                <a:gd name="T20" fmla="*/ 4 w 12"/>
                <a:gd name="T21" fmla="*/ 0 h 6"/>
                <a:gd name="T22" fmla="*/ 4 w 12"/>
                <a:gd name="T23" fmla="*/ 0 h 6"/>
                <a:gd name="T24" fmla="*/ 5 w 12"/>
                <a:gd name="T25" fmla="*/ 0 h 6"/>
                <a:gd name="T26" fmla="*/ 5 w 12"/>
                <a:gd name="T27" fmla="*/ 0 h 6"/>
                <a:gd name="T28" fmla="*/ 5 w 12"/>
                <a:gd name="T29" fmla="*/ 1 h 6"/>
                <a:gd name="T30" fmla="*/ 5 w 12"/>
                <a:gd name="T31" fmla="*/ 3 h 6"/>
                <a:gd name="T32" fmla="*/ 8 w 12"/>
                <a:gd name="T33" fmla="*/ 3 h 6"/>
                <a:gd name="T34" fmla="*/ 9 w 12"/>
                <a:gd name="T35" fmla="*/ 4 h 6"/>
                <a:gd name="T36" fmla="*/ 11 w 12"/>
                <a:gd name="T37" fmla="*/ 3 h 6"/>
                <a:gd name="T38" fmla="*/ 11 w 12"/>
                <a:gd name="T39" fmla="*/ 2 h 6"/>
                <a:gd name="T40" fmla="*/ 11 w 12"/>
                <a:gd name="T41" fmla="*/ 2 h 6"/>
                <a:gd name="T42" fmla="*/ 12 w 12"/>
                <a:gd name="T43" fmla="*/ 2 h 6"/>
                <a:gd name="T44" fmla="*/ 11 w 12"/>
                <a:gd name="T45" fmla="*/ 3 h 6"/>
                <a:gd name="T46" fmla="*/ 9 w 12"/>
                <a:gd name="T47" fmla="*/ 4 h 6"/>
                <a:gd name="T48" fmla="*/ 7 w 12"/>
                <a:gd name="T49" fmla="*/ 4 h 6"/>
                <a:gd name="T50" fmla="*/ 5 w 12"/>
                <a:gd name="T51" fmla="*/ 4 h 6"/>
                <a:gd name="T52" fmla="*/ 4 w 12"/>
                <a:gd name="T53" fmla="*/ 3 h 6"/>
                <a:gd name="T54" fmla="*/ 4 w 12"/>
                <a:gd name="T55" fmla="*/ 2 h 6"/>
                <a:gd name="T56" fmla="*/ 1 w 12"/>
                <a:gd name="T5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6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3" y="4"/>
                    <a:pt x="4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10" y="4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1" y="3"/>
                  </a:cubicBez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6" y="3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2" y="5"/>
                    <a:pt x="1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10" name="Freeform 788">
              <a:extLst>
                <a:ext uri="{FF2B5EF4-FFF2-40B4-BE49-F238E27FC236}">
                  <a16:creationId xmlns:a16="http://schemas.microsoft.com/office/drawing/2014/main" id="{2F956AE5-8A07-445B-B7C7-1B77CFF0E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067"/>
              <a:ext cx="16" cy="7"/>
            </a:xfrm>
            <a:custGeom>
              <a:avLst/>
              <a:gdLst>
                <a:gd name="T0" fmla="*/ 2 w 9"/>
                <a:gd name="T1" fmla="*/ 4 h 4"/>
                <a:gd name="T2" fmla="*/ 2 w 9"/>
                <a:gd name="T3" fmla="*/ 4 h 4"/>
                <a:gd name="T4" fmla="*/ 1 w 9"/>
                <a:gd name="T5" fmla="*/ 1 h 4"/>
                <a:gd name="T6" fmla="*/ 2 w 9"/>
                <a:gd name="T7" fmla="*/ 1 h 4"/>
                <a:gd name="T8" fmla="*/ 3 w 9"/>
                <a:gd name="T9" fmla="*/ 1 h 4"/>
                <a:gd name="T10" fmla="*/ 3 w 9"/>
                <a:gd name="T11" fmla="*/ 1 h 4"/>
                <a:gd name="T12" fmla="*/ 2 w 9"/>
                <a:gd name="T13" fmla="*/ 1 h 4"/>
                <a:gd name="T14" fmla="*/ 2 w 9"/>
                <a:gd name="T15" fmla="*/ 1 h 4"/>
                <a:gd name="T16" fmla="*/ 1 w 9"/>
                <a:gd name="T17" fmla="*/ 2 h 4"/>
                <a:gd name="T18" fmla="*/ 2 w 9"/>
                <a:gd name="T19" fmla="*/ 3 h 4"/>
                <a:gd name="T20" fmla="*/ 4 w 9"/>
                <a:gd name="T21" fmla="*/ 1 h 4"/>
                <a:gd name="T22" fmla="*/ 6 w 9"/>
                <a:gd name="T23" fmla="*/ 2 h 4"/>
                <a:gd name="T24" fmla="*/ 7 w 9"/>
                <a:gd name="T25" fmla="*/ 2 h 4"/>
                <a:gd name="T26" fmla="*/ 8 w 9"/>
                <a:gd name="T27" fmla="*/ 3 h 4"/>
                <a:gd name="T28" fmla="*/ 8 w 9"/>
                <a:gd name="T29" fmla="*/ 2 h 4"/>
                <a:gd name="T30" fmla="*/ 9 w 9"/>
                <a:gd name="T31" fmla="*/ 2 h 4"/>
                <a:gd name="T32" fmla="*/ 9 w 9"/>
                <a:gd name="T33" fmla="*/ 2 h 4"/>
                <a:gd name="T34" fmla="*/ 8 w 9"/>
                <a:gd name="T35" fmla="*/ 3 h 4"/>
                <a:gd name="T36" fmla="*/ 6 w 9"/>
                <a:gd name="T37" fmla="*/ 3 h 4"/>
                <a:gd name="T38" fmla="*/ 6 w 9"/>
                <a:gd name="T39" fmla="*/ 2 h 4"/>
                <a:gd name="T40" fmla="*/ 4 w 9"/>
                <a:gd name="T41" fmla="*/ 2 h 4"/>
                <a:gd name="T42" fmla="*/ 2 w 9"/>
                <a:gd name="T43" fmla="*/ 4 h 4"/>
                <a:gd name="T44" fmla="*/ 2 w 9"/>
                <a:gd name="T4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1" name="Freeform 789">
              <a:extLst>
                <a:ext uri="{FF2B5EF4-FFF2-40B4-BE49-F238E27FC236}">
                  <a16:creationId xmlns:a16="http://schemas.microsoft.com/office/drawing/2014/main" id="{DCFFA911-0F0B-4750-8FF2-569072782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029"/>
              <a:ext cx="10" cy="5"/>
            </a:xfrm>
            <a:custGeom>
              <a:avLst/>
              <a:gdLst>
                <a:gd name="T0" fmla="*/ 2 w 6"/>
                <a:gd name="T1" fmla="*/ 3 h 3"/>
                <a:gd name="T2" fmla="*/ 0 w 6"/>
                <a:gd name="T3" fmla="*/ 2 h 3"/>
                <a:gd name="T4" fmla="*/ 0 w 6"/>
                <a:gd name="T5" fmla="*/ 1 h 3"/>
                <a:gd name="T6" fmla="*/ 0 w 6"/>
                <a:gd name="T7" fmla="*/ 0 h 3"/>
                <a:gd name="T8" fmla="*/ 1 w 6"/>
                <a:gd name="T9" fmla="*/ 0 h 3"/>
                <a:gd name="T10" fmla="*/ 1 w 6"/>
                <a:gd name="T11" fmla="*/ 0 h 3"/>
                <a:gd name="T12" fmla="*/ 1 w 6"/>
                <a:gd name="T13" fmla="*/ 0 h 3"/>
                <a:gd name="T14" fmla="*/ 1 w 6"/>
                <a:gd name="T15" fmla="*/ 0 h 3"/>
                <a:gd name="T16" fmla="*/ 1 w 6"/>
                <a:gd name="T17" fmla="*/ 1 h 3"/>
                <a:gd name="T18" fmla="*/ 1 w 6"/>
                <a:gd name="T19" fmla="*/ 1 h 3"/>
                <a:gd name="T20" fmla="*/ 1 w 6"/>
                <a:gd name="T21" fmla="*/ 1 h 3"/>
                <a:gd name="T22" fmla="*/ 1 w 6"/>
                <a:gd name="T23" fmla="*/ 2 h 3"/>
                <a:gd name="T24" fmla="*/ 2 w 6"/>
                <a:gd name="T25" fmla="*/ 3 h 3"/>
                <a:gd name="T26" fmla="*/ 5 w 6"/>
                <a:gd name="T27" fmla="*/ 0 h 3"/>
                <a:gd name="T28" fmla="*/ 6 w 6"/>
                <a:gd name="T29" fmla="*/ 0 h 3"/>
                <a:gd name="T30" fmla="*/ 6 w 6"/>
                <a:gd name="T31" fmla="*/ 0 h 3"/>
                <a:gd name="T32" fmla="*/ 3 w 6"/>
                <a:gd name="T33" fmla="*/ 3 h 3"/>
                <a:gd name="T34" fmla="*/ 2 w 6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4" y="3"/>
                    <a:pt x="5" y="2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2" name="Freeform 790">
              <a:extLst>
                <a:ext uri="{FF2B5EF4-FFF2-40B4-BE49-F238E27FC236}">
                  <a16:creationId xmlns:a16="http://schemas.microsoft.com/office/drawing/2014/main" id="{A574F60F-EAD2-4DBB-A961-793BD11C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016"/>
              <a:ext cx="28" cy="16"/>
            </a:xfrm>
            <a:custGeom>
              <a:avLst/>
              <a:gdLst>
                <a:gd name="T0" fmla="*/ 12 w 16"/>
                <a:gd name="T1" fmla="*/ 9 h 9"/>
                <a:gd name="T2" fmla="*/ 9 w 16"/>
                <a:gd name="T3" fmla="*/ 7 h 9"/>
                <a:gd name="T4" fmla="*/ 6 w 16"/>
                <a:gd name="T5" fmla="*/ 9 h 9"/>
                <a:gd name="T6" fmla="*/ 6 w 16"/>
                <a:gd name="T7" fmla="*/ 9 h 9"/>
                <a:gd name="T8" fmla="*/ 6 w 16"/>
                <a:gd name="T9" fmla="*/ 9 h 9"/>
                <a:gd name="T10" fmla="*/ 5 w 16"/>
                <a:gd name="T11" fmla="*/ 3 h 9"/>
                <a:gd name="T12" fmla="*/ 1 w 16"/>
                <a:gd name="T13" fmla="*/ 5 h 9"/>
                <a:gd name="T14" fmla="*/ 0 w 16"/>
                <a:gd name="T15" fmla="*/ 5 h 9"/>
                <a:gd name="T16" fmla="*/ 0 w 16"/>
                <a:gd name="T17" fmla="*/ 5 h 9"/>
                <a:gd name="T18" fmla="*/ 3 w 16"/>
                <a:gd name="T19" fmla="*/ 0 h 9"/>
                <a:gd name="T20" fmla="*/ 3 w 16"/>
                <a:gd name="T21" fmla="*/ 0 h 9"/>
                <a:gd name="T22" fmla="*/ 3 w 16"/>
                <a:gd name="T23" fmla="*/ 0 h 9"/>
                <a:gd name="T24" fmla="*/ 2 w 16"/>
                <a:gd name="T25" fmla="*/ 3 h 9"/>
                <a:gd name="T26" fmla="*/ 1 w 16"/>
                <a:gd name="T27" fmla="*/ 4 h 9"/>
                <a:gd name="T28" fmla="*/ 1 w 16"/>
                <a:gd name="T29" fmla="*/ 3 h 9"/>
                <a:gd name="T30" fmla="*/ 1 w 16"/>
                <a:gd name="T31" fmla="*/ 4 h 9"/>
                <a:gd name="T32" fmla="*/ 5 w 16"/>
                <a:gd name="T33" fmla="*/ 2 h 9"/>
                <a:gd name="T34" fmla="*/ 6 w 16"/>
                <a:gd name="T35" fmla="*/ 2 h 9"/>
                <a:gd name="T36" fmla="*/ 6 w 16"/>
                <a:gd name="T37" fmla="*/ 2 h 9"/>
                <a:gd name="T38" fmla="*/ 6 w 16"/>
                <a:gd name="T39" fmla="*/ 8 h 9"/>
                <a:gd name="T40" fmla="*/ 9 w 16"/>
                <a:gd name="T41" fmla="*/ 6 h 9"/>
                <a:gd name="T42" fmla="*/ 9 w 16"/>
                <a:gd name="T43" fmla="*/ 6 h 9"/>
                <a:gd name="T44" fmla="*/ 10 w 16"/>
                <a:gd name="T45" fmla="*/ 6 h 9"/>
                <a:gd name="T46" fmla="*/ 12 w 16"/>
                <a:gd name="T47" fmla="*/ 9 h 9"/>
                <a:gd name="T48" fmla="*/ 13 w 16"/>
                <a:gd name="T49" fmla="*/ 8 h 9"/>
                <a:gd name="T50" fmla="*/ 13 w 16"/>
                <a:gd name="T51" fmla="*/ 7 h 9"/>
                <a:gd name="T52" fmla="*/ 16 w 16"/>
                <a:gd name="T53" fmla="*/ 7 h 9"/>
                <a:gd name="T54" fmla="*/ 16 w 16"/>
                <a:gd name="T55" fmla="*/ 7 h 9"/>
                <a:gd name="T56" fmla="*/ 15 w 16"/>
                <a:gd name="T57" fmla="*/ 8 h 9"/>
                <a:gd name="T58" fmla="*/ 14 w 16"/>
                <a:gd name="T59" fmla="*/ 8 h 9"/>
                <a:gd name="T60" fmla="*/ 13 w 16"/>
                <a:gd name="T61" fmla="*/ 8 h 9"/>
                <a:gd name="T62" fmla="*/ 12 w 16"/>
                <a:gd name="T6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9">
                  <a:moveTo>
                    <a:pt x="12" y="9"/>
                  </a:moveTo>
                  <a:cubicBezTo>
                    <a:pt x="11" y="9"/>
                    <a:pt x="10" y="8"/>
                    <a:pt x="9" y="7"/>
                  </a:cubicBezTo>
                  <a:cubicBezTo>
                    <a:pt x="8" y="8"/>
                    <a:pt x="7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5" y="5"/>
                    <a:pt x="5" y="3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6" y="6"/>
                    <a:pt x="6" y="8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9"/>
                    <a:pt x="12" y="9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5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3" name="Freeform 791">
              <a:extLst>
                <a:ext uri="{FF2B5EF4-FFF2-40B4-BE49-F238E27FC236}">
                  <a16:creationId xmlns:a16="http://schemas.microsoft.com/office/drawing/2014/main" id="{1A2F5F03-18E2-4F6A-A3F4-FA2CAD043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391"/>
              <a:ext cx="70" cy="267"/>
            </a:xfrm>
            <a:custGeom>
              <a:avLst/>
              <a:gdLst>
                <a:gd name="T0" fmla="*/ 37 w 40"/>
                <a:gd name="T1" fmla="*/ 84 h 152"/>
                <a:gd name="T2" fmla="*/ 38 w 40"/>
                <a:gd name="T3" fmla="*/ 24 h 152"/>
                <a:gd name="T4" fmla="*/ 36 w 40"/>
                <a:gd name="T5" fmla="*/ 4 h 152"/>
                <a:gd name="T6" fmla="*/ 35 w 40"/>
                <a:gd name="T7" fmla="*/ 3 h 152"/>
                <a:gd name="T8" fmla="*/ 32 w 40"/>
                <a:gd name="T9" fmla="*/ 3 h 152"/>
                <a:gd name="T10" fmla="*/ 4 w 40"/>
                <a:gd name="T11" fmla="*/ 0 h 152"/>
                <a:gd name="T12" fmla="*/ 1 w 40"/>
                <a:gd name="T13" fmla="*/ 11 h 152"/>
                <a:gd name="T14" fmla="*/ 0 w 40"/>
                <a:gd name="T15" fmla="*/ 30 h 152"/>
                <a:gd name="T16" fmla="*/ 0 w 40"/>
                <a:gd name="T17" fmla="*/ 30 h 152"/>
                <a:gd name="T18" fmla="*/ 0 w 40"/>
                <a:gd name="T19" fmla="*/ 34 h 152"/>
                <a:gd name="T20" fmla="*/ 2 w 40"/>
                <a:gd name="T21" fmla="*/ 57 h 152"/>
                <a:gd name="T22" fmla="*/ 3 w 40"/>
                <a:gd name="T23" fmla="*/ 72 h 152"/>
                <a:gd name="T24" fmla="*/ 3 w 40"/>
                <a:gd name="T25" fmla="*/ 84 h 152"/>
                <a:gd name="T26" fmla="*/ 6 w 40"/>
                <a:gd name="T27" fmla="*/ 115 h 152"/>
                <a:gd name="T28" fmla="*/ 8 w 40"/>
                <a:gd name="T29" fmla="*/ 148 h 152"/>
                <a:gd name="T30" fmla="*/ 8 w 40"/>
                <a:gd name="T31" fmla="*/ 149 h 152"/>
                <a:gd name="T32" fmla="*/ 15 w 40"/>
                <a:gd name="T33" fmla="*/ 149 h 152"/>
                <a:gd name="T34" fmla="*/ 17 w 40"/>
                <a:gd name="T35" fmla="*/ 85 h 152"/>
                <a:gd name="T36" fmla="*/ 18 w 40"/>
                <a:gd name="T37" fmla="*/ 38 h 152"/>
                <a:gd name="T38" fmla="*/ 21 w 40"/>
                <a:gd name="T39" fmla="*/ 38 h 152"/>
                <a:gd name="T40" fmla="*/ 33 w 40"/>
                <a:gd name="T41" fmla="*/ 143 h 152"/>
                <a:gd name="T42" fmla="*/ 35 w 40"/>
                <a:gd name="T43" fmla="*/ 150 h 152"/>
                <a:gd name="T44" fmla="*/ 40 w 40"/>
                <a:gd name="T45" fmla="*/ 149 h 152"/>
                <a:gd name="T46" fmla="*/ 37 w 40"/>
                <a:gd name="T47" fmla="*/ 8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152">
                  <a:moveTo>
                    <a:pt x="37" y="84"/>
                  </a:moveTo>
                  <a:cubicBezTo>
                    <a:pt x="37" y="64"/>
                    <a:pt x="38" y="44"/>
                    <a:pt x="38" y="24"/>
                  </a:cubicBezTo>
                  <a:cubicBezTo>
                    <a:pt x="39" y="18"/>
                    <a:pt x="38" y="11"/>
                    <a:pt x="36" y="4"/>
                  </a:cubicBezTo>
                  <a:cubicBezTo>
                    <a:pt x="36" y="4"/>
                    <a:pt x="36" y="3"/>
                    <a:pt x="35" y="3"/>
                  </a:cubicBezTo>
                  <a:cubicBezTo>
                    <a:pt x="35" y="2"/>
                    <a:pt x="33" y="3"/>
                    <a:pt x="32" y="3"/>
                  </a:cubicBezTo>
                  <a:cubicBezTo>
                    <a:pt x="23" y="8"/>
                    <a:pt x="12" y="7"/>
                    <a:pt x="4" y="0"/>
                  </a:cubicBezTo>
                  <a:cubicBezTo>
                    <a:pt x="2" y="3"/>
                    <a:pt x="2" y="7"/>
                    <a:pt x="1" y="11"/>
                  </a:cubicBezTo>
                  <a:cubicBezTo>
                    <a:pt x="0" y="17"/>
                    <a:pt x="0" y="23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1"/>
                    <a:pt x="0" y="32"/>
                    <a:pt x="0" y="34"/>
                  </a:cubicBezTo>
                  <a:cubicBezTo>
                    <a:pt x="0" y="41"/>
                    <a:pt x="1" y="49"/>
                    <a:pt x="2" y="57"/>
                  </a:cubicBezTo>
                  <a:cubicBezTo>
                    <a:pt x="2" y="62"/>
                    <a:pt x="3" y="67"/>
                    <a:pt x="3" y="72"/>
                  </a:cubicBezTo>
                  <a:cubicBezTo>
                    <a:pt x="3" y="76"/>
                    <a:pt x="3" y="80"/>
                    <a:pt x="3" y="84"/>
                  </a:cubicBezTo>
                  <a:cubicBezTo>
                    <a:pt x="5" y="94"/>
                    <a:pt x="5" y="105"/>
                    <a:pt x="6" y="115"/>
                  </a:cubicBezTo>
                  <a:cubicBezTo>
                    <a:pt x="7" y="126"/>
                    <a:pt x="7" y="137"/>
                    <a:pt x="8" y="148"/>
                  </a:cubicBezTo>
                  <a:cubicBezTo>
                    <a:pt x="8" y="148"/>
                    <a:pt x="8" y="149"/>
                    <a:pt x="8" y="149"/>
                  </a:cubicBezTo>
                  <a:cubicBezTo>
                    <a:pt x="9" y="149"/>
                    <a:pt x="15" y="151"/>
                    <a:pt x="15" y="149"/>
                  </a:cubicBezTo>
                  <a:cubicBezTo>
                    <a:pt x="16" y="128"/>
                    <a:pt x="16" y="106"/>
                    <a:pt x="17" y="85"/>
                  </a:cubicBezTo>
                  <a:cubicBezTo>
                    <a:pt x="17" y="76"/>
                    <a:pt x="17" y="46"/>
                    <a:pt x="18" y="38"/>
                  </a:cubicBezTo>
                  <a:cubicBezTo>
                    <a:pt x="19" y="38"/>
                    <a:pt x="20" y="38"/>
                    <a:pt x="21" y="38"/>
                  </a:cubicBezTo>
                  <a:cubicBezTo>
                    <a:pt x="25" y="66"/>
                    <a:pt x="29" y="115"/>
                    <a:pt x="33" y="143"/>
                  </a:cubicBezTo>
                  <a:cubicBezTo>
                    <a:pt x="34" y="146"/>
                    <a:pt x="34" y="148"/>
                    <a:pt x="35" y="150"/>
                  </a:cubicBezTo>
                  <a:cubicBezTo>
                    <a:pt x="37" y="152"/>
                    <a:pt x="39" y="151"/>
                    <a:pt x="40" y="149"/>
                  </a:cubicBezTo>
                  <a:cubicBezTo>
                    <a:pt x="38" y="127"/>
                    <a:pt x="38" y="106"/>
                    <a:pt x="37" y="84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4" name="Freeform 792">
              <a:extLst>
                <a:ext uri="{FF2B5EF4-FFF2-40B4-BE49-F238E27FC236}">
                  <a16:creationId xmlns:a16="http://schemas.microsoft.com/office/drawing/2014/main" id="{DD95A93F-BE17-47D4-A1D1-1F9AE1A69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29"/>
              <a:ext cx="144" cy="148"/>
            </a:xfrm>
            <a:custGeom>
              <a:avLst/>
              <a:gdLst>
                <a:gd name="T0" fmla="*/ 18 w 82"/>
                <a:gd name="T1" fmla="*/ 15 h 84"/>
                <a:gd name="T2" fmla="*/ 8 w 82"/>
                <a:gd name="T3" fmla="*/ 50 h 84"/>
                <a:gd name="T4" fmla="*/ 0 w 82"/>
                <a:gd name="T5" fmla="*/ 79 h 84"/>
                <a:gd name="T6" fmla="*/ 11 w 82"/>
                <a:gd name="T7" fmla="*/ 80 h 84"/>
                <a:gd name="T8" fmla="*/ 23 w 82"/>
                <a:gd name="T9" fmla="*/ 80 h 84"/>
                <a:gd name="T10" fmla="*/ 82 w 82"/>
                <a:gd name="T11" fmla="*/ 81 h 84"/>
                <a:gd name="T12" fmla="*/ 73 w 82"/>
                <a:gd name="T13" fmla="*/ 58 h 84"/>
                <a:gd name="T14" fmla="*/ 69 w 82"/>
                <a:gd name="T15" fmla="*/ 24 h 84"/>
                <a:gd name="T16" fmla="*/ 66 w 82"/>
                <a:gd name="T17" fmla="*/ 16 h 84"/>
                <a:gd name="T18" fmla="*/ 58 w 82"/>
                <a:gd name="T19" fmla="*/ 0 h 84"/>
                <a:gd name="T20" fmla="*/ 27 w 82"/>
                <a:gd name="T21" fmla="*/ 0 h 84"/>
                <a:gd name="T22" fmla="*/ 20 w 82"/>
                <a:gd name="T23" fmla="*/ 7 h 84"/>
                <a:gd name="T24" fmla="*/ 18 w 82"/>
                <a:gd name="T25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84">
                  <a:moveTo>
                    <a:pt x="18" y="15"/>
                  </a:moveTo>
                  <a:cubicBezTo>
                    <a:pt x="15" y="27"/>
                    <a:pt x="11" y="41"/>
                    <a:pt x="8" y="50"/>
                  </a:cubicBezTo>
                  <a:cubicBezTo>
                    <a:pt x="1" y="70"/>
                    <a:pt x="0" y="79"/>
                    <a:pt x="0" y="79"/>
                  </a:cubicBezTo>
                  <a:cubicBezTo>
                    <a:pt x="1" y="80"/>
                    <a:pt x="10" y="80"/>
                    <a:pt x="11" y="80"/>
                  </a:cubicBezTo>
                  <a:cubicBezTo>
                    <a:pt x="15" y="81"/>
                    <a:pt x="19" y="81"/>
                    <a:pt x="23" y="80"/>
                  </a:cubicBezTo>
                  <a:cubicBezTo>
                    <a:pt x="37" y="80"/>
                    <a:pt x="68" y="84"/>
                    <a:pt x="82" y="81"/>
                  </a:cubicBezTo>
                  <a:cubicBezTo>
                    <a:pt x="79" y="74"/>
                    <a:pt x="76" y="66"/>
                    <a:pt x="73" y="58"/>
                  </a:cubicBezTo>
                  <a:cubicBezTo>
                    <a:pt x="69" y="48"/>
                    <a:pt x="72" y="35"/>
                    <a:pt x="69" y="24"/>
                  </a:cubicBezTo>
                  <a:cubicBezTo>
                    <a:pt x="68" y="22"/>
                    <a:pt x="67" y="19"/>
                    <a:pt x="66" y="16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18" y="1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5" name="Freeform 793">
              <a:extLst>
                <a:ext uri="{FF2B5EF4-FFF2-40B4-BE49-F238E27FC236}">
                  <a16:creationId xmlns:a16="http://schemas.microsoft.com/office/drawing/2014/main" id="{AA0DC2EE-42B2-4271-B864-20D1FCADE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370"/>
              <a:ext cx="77" cy="61"/>
            </a:xfrm>
            <a:custGeom>
              <a:avLst/>
              <a:gdLst>
                <a:gd name="T0" fmla="*/ 14 w 44"/>
                <a:gd name="T1" fmla="*/ 4 h 35"/>
                <a:gd name="T2" fmla="*/ 41 w 44"/>
                <a:gd name="T3" fmla="*/ 0 h 35"/>
                <a:gd name="T4" fmla="*/ 44 w 44"/>
                <a:gd name="T5" fmla="*/ 27 h 35"/>
                <a:gd name="T6" fmla="*/ 44 w 44"/>
                <a:gd name="T7" fmla="*/ 28 h 35"/>
                <a:gd name="T8" fmla="*/ 43 w 44"/>
                <a:gd name="T9" fmla="*/ 29 h 35"/>
                <a:gd name="T10" fmla="*/ 34 w 44"/>
                <a:gd name="T11" fmla="*/ 31 h 35"/>
                <a:gd name="T12" fmla="*/ 7 w 44"/>
                <a:gd name="T13" fmla="*/ 35 h 35"/>
                <a:gd name="T14" fmla="*/ 6 w 44"/>
                <a:gd name="T15" fmla="*/ 35 h 35"/>
                <a:gd name="T16" fmla="*/ 6 w 44"/>
                <a:gd name="T17" fmla="*/ 34 h 35"/>
                <a:gd name="T18" fmla="*/ 3 w 44"/>
                <a:gd name="T19" fmla="*/ 19 h 35"/>
                <a:gd name="T20" fmla="*/ 2 w 44"/>
                <a:gd name="T21" fmla="*/ 13 h 35"/>
                <a:gd name="T22" fmla="*/ 0 w 44"/>
                <a:gd name="T23" fmla="*/ 8 h 35"/>
                <a:gd name="T24" fmla="*/ 7 w 44"/>
                <a:gd name="T25" fmla="*/ 5 h 35"/>
                <a:gd name="T26" fmla="*/ 14 w 44"/>
                <a:gd name="T27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35">
                  <a:moveTo>
                    <a:pt x="14" y="4"/>
                  </a:moveTo>
                  <a:cubicBezTo>
                    <a:pt x="23" y="2"/>
                    <a:pt x="32" y="1"/>
                    <a:pt x="41" y="0"/>
                  </a:cubicBezTo>
                  <a:cubicBezTo>
                    <a:pt x="42" y="9"/>
                    <a:pt x="43" y="18"/>
                    <a:pt x="44" y="27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9"/>
                    <a:pt x="44" y="29"/>
                    <a:pt x="43" y="29"/>
                  </a:cubicBezTo>
                  <a:cubicBezTo>
                    <a:pt x="40" y="30"/>
                    <a:pt x="37" y="30"/>
                    <a:pt x="34" y="31"/>
                  </a:cubicBezTo>
                  <a:cubicBezTo>
                    <a:pt x="25" y="32"/>
                    <a:pt x="16" y="34"/>
                    <a:pt x="7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0"/>
                    <a:pt x="4" y="24"/>
                    <a:pt x="3" y="19"/>
                  </a:cubicBezTo>
                  <a:cubicBezTo>
                    <a:pt x="3" y="17"/>
                    <a:pt x="2" y="15"/>
                    <a:pt x="2" y="13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1" y="5"/>
                    <a:pt x="5" y="5"/>
                    <a:pt x="7" y="5"/>
                  </a:cubicBezTo>
                  <a:cubicBezTo>
                    <a:pt x="9" y="5"/>
                    <a:pt x="12" y="4"/>
                    <a:pt x="14" y="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6" name="Freeform 794">
              <a:extLst>
                <a:ext uri="{FF2B5EF4-FFF2-40B4-BE49-F238E27FC236}">
                  <a16:creationId xmlns:a16="http://schemas.microsoft.com/office/drawing/2014/main" id="{6F458FF3-576D-4799-AA12-956028C3B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169"/>
              <a:ext cx="121" cy="141"/>
            </a:xfrm>
            <a:custGeom>
              <a:avLst/>
              <a:gdLst>
                <a:gd name="T0" fmla="*/ 68 w 69"/>
                <a:gd name="T1" fmla="*/ 63 h 80"/>
                <a:gd name="T2" fmla="*/ 66 w 69"/>
                <a:gd name="T3" fmla="*/ 16 h 80"/>
                <a:gd name="T4" fmla="*/ 64 w 69"/>
                <a:gd name="T5" fmla="*/ 4 h 80"/>
                <a:gd name="T6" fmla="*/ 61 w 69"/>
                <a:gd name="T7" fmla="*/ 2 h 80"/>
                <a:gd name="T8" fmla="*/ 59 w 69"/>
                <a:gd name="T9" fmla="*/ 2 h 80"/>
                <a:gd name="T10" fmla="*/ 30 w 69"/>
                <a:gd name="T11" fmla="*/ 0 h 80"/>
                <a:gd name="T12" fmla="*/ 26 w 69"/>
                <a:gd name="T13" fmla="*/ 1 h 80"/>
                <a:gd name="T14" fmla="*/ 24 w 69"/>
                <a:gd name="T15" fmla="*/ 3 h 80"/>
                <a:gd name="T16" fmla="*/ 12 w 69"/>
                <a:gd name="T17" fmla="*/ 28 h 80"/>
                <a:gd name="T18" fmla="*/ 1 w 69"/>
                <a:gd name="T19" fmla="*/ 76 h 80"/>
                <a:gd name="T20" fmla="*/ 0 w 69"/>
                <a:gd name="T21" fmla="*/ 79 h 80"/>
                <a:gd name="T22" fmla="*/ 24 w 69"/>
                <a:gd name="T23" fmla="*/ 77 h 80"/>
                <a:gd name="T24" fmla="*/ 60 w 69"/>
                <a:gd name="T25" fmla="*/ 80 h 80"/>
                <a:gd name="T26" fmla="*/ 63 w 69"/>
                <a:gd name="T27" fmla="*/ 80 h 80"/>
                <a:gd name="T28" fmla="*/ 69 w 69"/>
                <a:gd name="T29" fmla="*/ 73 h 80"/>
                <a:gd name="T30" fmla="*/ 68 w 69"/>
                <a:gd name="T31" fmla="*/ 6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0">
                  <a:moveTo>
                    <a:pt x="68" y="63"/>
                  </a:moveTo>
                  <a:cubicBezTo>
                    <a:pt x="65" y="48"/>
                    <a:pt x="66" y="32"/>
                    <a:pt x="66" y="16"/>
                  </a:cubicBezTo>
                  <a:cubicBezTo>
                    <a:pt x="66" y="12"/>
                    <a:pt x="66" y="8"/>
                    <a:pt x="64" y="4"/>
                  </a:cubicBezTo>
                  <a:cubicBezTo>
                    <a:pt x="63" y="3"/>
                    <a:pt x="62" y="2"/>
                    <a:pt x="61" y="2"/>
                  </a:cubicBezTo>
                  <a:cubicBezTo>
                    <a:pt x="61" y="2"/>
                    <a:pt x="60" y="2"/>
                    <a:pt x="59" y="2"/>
                  </a:cubicBezTo>
                  <a:cubicBezTo>
                    <a:pt x="49" y="5"/>
                    <a:pt x="39" y="0"/>
                    <a:pt x="30" y="0"/>
                  </a:cubicBezTo>
                  <a:cubicBezTo>
                    <a:pt x="28" y="0"/>
                    <a:pt x="27" y="1"/>
                    <a:pt x="26" y="1"/>
                  </a:cubicBezTo>
                  <a:cubicBezTo>
                    <a:pt x="25" y="2"/>
                    <a:pt x="24" y="2"/>
                    <a:pt x="24" y="3"/>
                  </a:cubicBezTo>
                  <a:cubicBezTo>
                    <a:pt x="18" y="10"/>
                    <a:pt x="15" y="19"/>
                    <a:pt x="12" y="28"/>
                  </a:cubicBezTo>
                  <a:cubicBezTo>
                    <a:pt x="8" y="43"/>
                    <a:pt x="4" y="60"/>
                    <a:pt x="1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7" y="76"/>
                    <a:pt x="16" y="77"/>
                    <a:pt x="24" y="77"/>
                  </a:cubicBezTo>
                  <a:cubicBezTo>
                    <a:pt x="36" y="78"/>
                    <a:pt x="48" y="79"/>
                    <a:pt x="60" y="80"/>
                  </a:cubicBezTo>
                  <a:cubicBezTo>
                    <a:pt x="61" y="80"/>
                    <a:pt x="62" y="80"/>
                    <a:pt x="63" y="80"/>
                  </a:cubicBezTo>
                  <a:cubicBezTo>
                    <a:pt x="66" y="79"/>
                    <a:pt x="69" y="76"/>
                    <a:pt x="69" y="73"/>
                  </a:cubicBezTo>
                  <a:cubicBezTo>
                    <a:pt x="69" y="69"/>
                    <a:pt x="69" y="66"/>
                    <a:pt x="68" y="63"/>
                  </a:cubicBezTo>
                  <a:close/>
                </a:path>
              </a:pathLst>
            </a:custGeom>
            <a:solidFill>
              <a:srgbClr val="6E4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7" name="Freeform 795">
              <a:extLst>
                <a:ext uri="{FF2B5EF4-FFF2-40B4-BE49-F238E27FC236}">
                  <a16:creationId xmlns:a16="http://schemas.microsoft.com/office/drawing/2014/main" id="{0664A83F-94F8-4B5C-BD52-C4E39D47E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122"/>
              <a:ext cx="67" cy="86"/>
            </a:xfrm>
            <a:custGeom>
              <a:avLst/>
              <a:gdLst>
                <a:gd name="T0" fmla="*/ 11 w 38"/>
                <a:gd name="T1" fmla="*/ 47 h 49"/>
                <a:gd name="T2" fmla="*/ 17 w 38"/>
                <a:gd name="T3" fmla="*/ 49 h 49"/>
                <a:gd name="T4" fmla="*/ 22 w 38"/>
                <a:gd name="T5" fmla="*/ 48 h 49"/>
                <a:gd name="T6" fmla="*/ 32 w 38"/>
                <a:gd name="T7" fmla="*/ 41 h 49"/>
                <a:gd name="T8" fmla="*/ 34 w 38"/>
                <a:gd name="T9" fmla="*/ 35 h 49"/>
                <a:gd name="T10" fmla="*/ 37 w 38"/>
                <a:gd name="T11" fmla="*/ 17 h 49"/>
                <a:gd name="T12" fmla="*/ 36 w 38"/>
                <a:gd name="T13" fmla="*/ 9 h 49"/>
                <a:gd name="T14" fmla="*/ 23 w 38"/>
                <a:gd name="T15" fmla="*/ 2 h 49"/>
                <a:gd name="T16" fmla="*/ 9 w 38"/>
                <a:gd name="T17" fmla="*/ 2 h 49"/>
                <a:gd name="T18" fmla="*/ 4 w 38"/>
                <a:gd name="T19" fmla="*/ 12 h 49"/>
                <a:gd name="T20" fmla="*/ 1 w 38"/>
                <a:gd name="T21" fmla="*/ 29 h 49"/>
                <a:gd name="T22" fmla="*/ 2 w 38"/>
                <a:gd name="T23" fmla="*/ 38 h 49"/>
                <a:gd name="T24" fmla="*/ 11 w 38"/>
                <a:gd name="T25" fmla="*/ 4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49">
                  <a:moveTo>
                    <a:pt x="11" y="47"/>
                  </a:moveTo>
                  <a:cubicBezTo>
                    <a:pt x="13" y="48"/>
                    <a:pt x="15" y="49"/>
                    <a:pt x="17" y="49"/>
                  </a:cubicBezTo>
                  <a:cubicBezTo>
                    <a:pt x="19" y="49"/>
                    <a:pt x="21" y="48"/>
                    <a:pt x="22" y="48"/>
                  </a:cubicBezTo>
                  <a:cubicBezTo>
                    <a:pt x="26" y="46"/>
                    <a:pt x="30" y="44"/>
                    <a:pt x="32" y="41"/>
                  </a:cubicBezTo>
                  <a:cubicBezTo>
                    <a:pt x="33" y="39"/>
                    <a:pt x="34" y="37"/>
                    <a:pt x="34" y="35"/>
                  </a:cubicBezTo>
                  <a:cubicBezTo>
                    <a:pt x="36" y="29"/>
                    <a:pt x="36" y="23"/>
                    <a:pt x="37" y="17"/>
                  </a:cubicBezTo>
                  <a:cubicBezTo>
                    <a:pt x="37" y="14"/>
                    <a:pt x="38" y="11"/>
                    <a:pt x="36" y="9"/>
                  </a:cubicBezTo>
                  <a:cubicBezTo>
                    <a:pt x="34" y="4"/>
                    <a:pt x="28" y="3"/>
                    <a:pt x="23" y="2"/>
                  </a:cubicBezTo>
                  <a:cubicBezTo>
                    <a:pt x="18" y="1"/>
                    <a:pt x="13" y="0"/>
                    <a:pt x="9" y="2"/>
                  </a:cubicBezTo>
                  <a:cubicBezTo>
                    <a:pt x="4" y="4"/>
                    <a:pt x="4" y="8"/>
                    <a:pt x="4" y="12"/>
                  </a:cubicBezTo>
                  <a:cubicBezTo>
                    <a:pt x="2" y="18"/>
                    <a:pt x="2" y="23"/>
                    <a:pt x="1" y="29"/>
                  </a:cubicBezTo>
                  <a:cubicBezTo>
                    <a:pt x="1" y="32"/>
                    <a:pt x="0" y="35"/>
                    <a:pt x="2" y="38"/>
                  </a:cubicBezTo>
                  <a:cubicBezTo>
                    <a:pt x="3" y="41"/>
                    <a:pt x="7" y="44"/>
                    <a:pt x="11" y="47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8" name="Freeform 796">
              <a:extLst>
                <a:ext uri="{FF2B5EF4-FFF2-40B4-BE49-F238E27FC236}">
                  <a16:creationId xmlns:a16="http://schemas.microsoft.com/office/drawing/2014/main" id="{A442E8F5-B900-4DA7-9397-511BD311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208"/>
              <a:ext cx="96" cy="148"/>
            </a:xfrm>
            <a:custGeom>
              <a:avLst/>
              <a:gdLst>
                <a:gd name="T0" fmla="*/ 8 w 55"/>
                <a:gd name="T1" fmla="*/ 41 h 84"/>
                <a:gd name="T2" fmla="*/ 12 w 55"/>
                <a:gd name="T3" fmla="*/ 55 h 84"/>
                <a:gd name="T4" fmla="*/ 0 w 55"/>
                <a:gd name="T5" fmla="*/ 83 h 84"/>
                <a:gd name="T6" fmla="*/ 19 w 55"/>
                <a:gd name="T7" fmla="*/ 83 h 84"/>
                <a:gd name="T8" fmla="*/ 55 w 55"/>
                <a:gd name="T9" fmla="*/ 83 h 84"/>
                <a:gd name="T10" fmla="*/ 44 w 55"/>
                <a:gd name="T11" fmla="*/ 60 h 84"/>
                <a:gd name="T12" fmla="*/ 49 w 55"/>
                <a:gd name="T13" fmla="*/ 32 h 84"/>
                <a:gd name="T14" fmla="*/ 52 w 55"/>
                <a:gd name="T15" fmla="*/ 27 h 84"/>
                <a:gd name="T16" fmla="*/ 50 w 55"/>
                <a:gd name="T17" fmla="*/ 20 h 84"/>
                <a:gd name="T18" fmla="*/ 45 w 55"/>
                <a:gd name="T19" fmla="*/ 8 h 84"/>
                <a:gd name="T20" fmla="*/ 22 w 55"/>
                <a:gd name="T21" fmla="*/ 2 h 84"/>
                <a:gd name="T22" fmla="*/ 10 w 55"/>
                <a:gd name="T23" fmla="*/ 22 h 84"/>
                <a:gd name="T24" fmla="*/ 10 w 55"/>
                <a:gd name="T25" fmla="*/ 22 h 84"/>
                <a:gd name="T26" fmla="*/ 8 w 55"/>
                <a:gd name="T27" fmla="*/ 38 h 84"/>
                <a:gd name="T28" fmla="*/ 8 w 55"/>
                <a:gd name="T29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84">
                  <a:moveTo>
                    <a:pt x="8" y="41"/>
                  </a:moveTo>
                  <a:cubicBezTo>
                    <a:pt x="10" y="51"/>
                    <a:pt x="10" y="45"/>
                    <a:pt x="12" y="55"/>
                  </a:cubicBezTo>
                  <a:cubicBezTo>
                    <a:pt x="12" y="55"/>
                    <a:pt x="2" y="73"/>
                    <a:pt x="0" y="83"/>
                  </a:cubicBezTo>
                  <a:cubicBezTo>
                    <a:pt x="4" y="83"/>
                    <a:pt x="15" y="82"/>
                    <a:pt x="19" y="83"/>
                  </a:cubicBezTo>
                  <a:cubicBezTo>
                    <a:pt x="28" y="84"/>
                    <a:pt x="46" y="81"/>
                    <a:pt x="55" y="83"/>
                  </a:cubicBezTo>
                  <a:cubicBezTo>
                    <a:pt x="53" y="77"/>
                    <a:pt x="43" y="65"/>
                    <a:pt x="44" y="60"/>
                  </a:cubicBezTo>
                  <a:cubicBezTo>
                    <a:pt x="46" y="49"/>
                    <a:pt x="46" y="43"/>
                    <a:pt x="49" y="32"/>
                  </a:cubicBezTo>
                  <a:cubicBezTo>
                    <a:pt x="50" y="30"/>
                    <a:pt x="51" y="28"/>
                    <a:pt x="52" y="27"/>
                  </a:cubicBezTo>
                  <a:cubicBezTo>
                    <a:pt x="51" y="24"/>
                    <a:pt x="50" y="22"/>
                    <a:pt x="50" y="20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0" y="0"/>
                    <a:pt x="22" y="2"/>
                  </a:cubicBezTo>
                  <a:cubicBezTo>
                    <a:pt x="8" y="4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4"/>
                    <a:pt x="9" y="30"/>
                    <a:pt x="8" y="38"/>
                  </a:cubicBezTo>
                  <a:cubicBezTo>
                    <a:pt x="8" y="39"/>
                    <a:pt x="8" y="40"/>
                    <a:pt x="8" y="41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29" name="Freeform 797">
              <a:extLst>
                <a:ext uri="{FF2B5EF4-FFF2-40B4-BE49-F238E27FC236}">
                  <a16:creationId xmlns:a16="http://schemas.microsoft.com/office/drawing/2014/main" id="{9C60A3F9-1CBF-4654-9835-AFEE5563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2212"/>
              <a:ext cx="16" cy="33"/>
            </a:xfrm>
            <a:custGeom>
              <a:avLst/>
              <a:gdLst>
                <a:gd name="T0" fmla="*/ 9 w 9"/>
                <a:gd name="T1" fmla="*/ 17 h 19"/>
                <a:gd name="T2" fmla="*/ 6 w 9"/>
                <a:gd name="T3" fmla="*/ 9 h 19"/>
                <a:gd name="T4" fmla="*/ 4 w 9"/>
                <a:gd name="T5" fmla="*/ 0 h 19"/>
                <a:gd name="T6" fmla="*/ 4 w 9"/>
                <a:gd name="T7" fmla="*/ 0 h 19"/>
                <a:gd name="T8" fmla="*/ 3 w 9"/>
                <a:gd name="T9" fmla="*/ 0 h 19"/>
                <a:gd name="T10" fmla="*/ 0 w 9"/>
                <a:gd name="T11" fmla="*/ 4 h 19"/>
                <a:gd name="T12" fmla="*/ 0 w 9"/>
                <a:gd name="T13" fmla="*/ 5 h 19"/>
                <a:gd name="T14" fmla="*/ 3 w 9"/>
                <a:gd name="T15" fmla="*/ 7 h 19"/>
                <a:gd name="T16" fmla="*/ 1 w 9"/>
                <a:gd name="T17" fmla="*/ 10 h 19"/>
                <a:gd name="T18" fmla="*/ 1 w 9"/>
                <a:gd name="T19" fmla="*/ 11 h 19"/>
                <a:gd name="T20" fmla="*/ 9 w 9"/>
                <a:gd name="T21" fmla="*/ 19 h 19"/>
                <a:gd name="T22" fmla="*/ 9 w 9"/>
                <a:gd name="T23" fmla="*/ 19 h 19"/>
                <a:gd name="T24" fmla="*/ 9 w 9"/>
                <a:gd name="T2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9">
                  <a:moveTo>
                    <a:pt x="9" y="17"/>
                  </a:moveTo>
                  <a:cubicBezTo>
                    <a:pt x="7" y="14"/>
                    <a:pt x="7" y="12"/>
                    <a:pt x="6" y="9"/>
                  </a:cubicBezTo>
                  <a:cubicBezTo>
                    <a:pt x="6" y="6"/>
                    <a:pt x="5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4" y="8"/>
                    <a:pt x="2" y="9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4"/>
                    <a:pt x="6" y="17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0" name="Freeform 798">
              <a:extLst>
                <a:ext uri="{FF2B5EF4-FFF2-40B4-BE49-F238E27FC236}">
                  <a16:creationId xmlns:a16="http://schemas.microsoft.com/office/drawing/2014/main" id="{8916B6E9-B150-4D00-96AD-A063EE80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210"/>
              <a:ext cx="16" cy="35"/>
            </a:xfrm>
            <a:custGeom>
              <a:avLst/>
              <a:gdLst>
                <a:gd name="T0" fmla="*/ 8 w 9"/>
                <a:gd name="T1" fmla="*/ 5 h 20"/>
                <a:gd name="T2" fmla="*/ 5 w 9"/>
                <a:gd name="T3" fmla="*/ 8 h 20"/>
                <a:gd name="T4" fmla="*/ 4 w 9"/>
                <a:gd name="T5" fmla="*/ 9 h 20"/>
                <a:gd name="T6" fmla="*/ 7 w 9"/>
                <a:gd name="T7" fmla="*/ 11 h 20"/>
                <a:gd name="T8" fmla="*/ 0 w 9"/>
                <a:gd name="T9" fmla="*/ 20 h 20"/>
                <a:gd name="T10" fmla="*/ 3 w 9"/>
                <a:gd name="T11" fmla="*/ 3 h 20"/>
                <a:gd name="T12" fmla="*/ 4 w 9"/>
                <a:gd name="T13" fmla="*/ 1 h 20"/>
                <a:gd name="T14" fmla="*/ 8 w 9"/>
                <a:gd name="T15" fmla="*/ 3 h 20"/>
                <a:gd name="T16" fmla="*/ 9 w 9"/>
                <a:gd name="T17" fmla="*/ 4 h 20"/>
                <a:gd name="T18" fmla="*/ 8 w 9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0">
                  <a:moveTo>
                    <a:pt x="8" y="5"/>
                  </a:moveTo>
                  <a:cubicBezTo>
                    <a:pt x="7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6" y="10"/>
                    <a:pt x="7" y="11"/>
                  </a:cubicBezTo>
                  <a:cubicBezTo>
                    <a:pt x="4" y="14"/>
                    <a:pt x="2" y="17"/>
                    <a:pt x="0" y="20"/>
                  </a:cubicBezTo>
                  <a:cubicBezTo>
                    <a:pt x="0" y="14"/>
                    <a:pt x="1" y="9"/>
                    <a:pt x="3" y="3"/>
                  </a:cubicBezTo>
                  <a:cubicBezTo>
                    <a:pt x="3" y="2"/>
                    <a:pt x="3" y="0"/>
                    <a:pt x="4" y="1"/>
                  </a:cubicBezTo>
                  <a:cubicBezTo>
                    <a:pt x="5" y="1"/>
                    <a:pt x="7" y="2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8" y="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1" name="Freeform 799">
              <a:extLst>
                <a:ext uri="{FF2B5EF4-FFF2-40B4-BE49-F238E27FC236}">
                  <a16:creationId xmlns:a16="http://schemas.microsoft.com/office/drawing/2014/main" id="{FB2848D3-AF20-4D15-A92D-2795C9FBB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217"/>
              <a:ext cx="37" cy="149"/>
            </a:xfrm>
            <a:custGeom>
              <a:avLst/>
              <a:gdLst>
                <a:gd name="T0" fmla="*/ 19 w 21"/>
                <a:gd name="T1" fmla="*/ 41 h 85"/>
                <a:gd name="T2" fmla="*/ 16 w 21"/>
                <a:gd name="T3" fmla="*/ 20 h 85"/>
                <a:gd name="T4" fmla="*/ 8 w 21"/>
                <a:gd name="T5" fmla="*/ 2 h 85"/>
                <a:gd name="T6" fmla="*/ 6 w 21"/>
                <a:gd name="T7" fmla="*/ 1 h 85"/>
                <a:gd name="T8" fmla="*/ 0 w 21"/>
                <a:gd name="T9" fmla="*/ 9 h 85"/>
                <a:gd name="T10" fmla="*/ 6 w 21"/>
                <a:gd name="T11" fmla="*/ 31 h 85"/>
                <a:gd name="T12" fmla="*/ 12 w 21"/>
                <a:gd name="T13" fmla="*/ 58 h 85"/>
                <a:gd name="T14" fmla="*/ 17 w 21"/>
                <a:gd name="T15" fmla="*/ 85 h 85"/>
                <a:gd name="T16" fmla="*/ 18 w 21"/>
                <a:gd name="T17" fmla="*/ 85 h 85"/>
                <a:gd name="T18" fmla="*/ 21 w 21"/>
                <a:gd name="T19" fmla="*/ 85 h 85"/>
                <a:gd name="T20" fmla="*/ 21 w 21"/>
                <a:gd name="T21" fmla="*/ 85 h 85"/>
                <a:gd name="T22" fmla="*/ 19 w 21"/>
                <a:gd name="T23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85">
                  <a:moveTo>
                    <a:pt x="19" y="41"/>
                  </a:moveTo>
                  <a:cubicBezTo>
                    <a:pt x="19" y="34"/>
                    <a:pt x="18" y="27"/>
                    <a:pt x="16" y="20"/>
                  </a:cubicBezTo>
                  <a:cubicBezTo>
                    <a:pt x="14" y="14"/>
                    <a:pt x="11" y="8"/>
                    <a:pt x="8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0"/>
                    <a:pt x="0" y="5"/>
                    <a:pt x="0" y="9"/>
                  </a:cubicBezTo>
                  <a:cubicBezTo>
                    <a:pt x="0" y="17"/>
                    <a:pt x="4" y="24"/>
                    <a:pt x="6" y="31"/>
                  </a:cubicBezTo>
                  <a:cubicBezTo>
                    <a:pt x="9" y="39"/>
                    <a:pt x="11" y="49"/>
                    <a:pt x="12" y="58"/>
                  </a:cubicBezTo>
                  <a:cubicBezTo>
                    <a:pt x="14" y="67"/>
                    <a:pt x="16" y="76"/>
                    <a:pt x="17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20" y="85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70"/>
                    <a:pt x="20" y="56"/>
                    <a:pt x="19" y="4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2" name="Freeform 800">
              <a:extLst>
                <a:ext uri="{FF2B5EF4-FFF2-40B4-BE49-F238E27FC236}">
                  <a16:creationId xmlns:a16="http://schemas.microsoft.com/office/drawing/2014/main" id="{412685D7-9E56-4F20-BCD8-BF9F82D9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2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3" name="Freeform 801">
              <a:extLst>
                <a:ext uri="{FF2B5EF4-FFF2-40B4-BE49-F238E27FC236}">
                  <a16:creationId xmlns:a16="http://schemas.microsoft.com/office/drawing/2014/main" id="{2FDF05E7-6A31-4D0F-8878-3EEBD8AA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2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4" name="Freeform 802">
              <a:extLst>
                <a:ext uri="{FF2B5EF4-FFF2-40B4-BE49-F238E27FC236}">
                  <a16:creationId xmlns:a16="http://schemas.microsoft.com/office/drawing/2014/main" id="{D157E4F1-7094-4C11-ACE6-C23B11C93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245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4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5" name="Freeform 803">
              <a:extLst>
                <a:ext uri="{FF2B5EF4-FFF2-40B4-BE49-F238E27FC236}">
                  <a16:creationId xmlns:a16="http://schemas.microsoft.com/office/drawing/2014/main" id="{C0F789B3-68E4-47BD-8372-A0BDDF222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208"/>
              <a:ext cx="21" cy="37"/>
            </a:xfrm>
            <a:custGeom>
              <a:avLst/>
              <a:gdLst>
                <a:gd name="T0" fmla="*/ 0 w 12"/>
                <a:gd name="T1" fmla="*/ 2 h 21"/>
                <a:gd name="T2" fmla="*/ 3 w 12"/>
                <a:gd name="T3" fmla="*/ 13 h 21"/>
                <a:gd name="T4" fmla="*/ 5 w 12"/>
                <a:gd name="T5" fmla="*/ 21 h 21"/>
                <a:gd name="T6" fmla="*/ 6 w 12"/>
                <a:gd name="T7" fmla="*/ 21 h 21"/>
                <a:gd name="T8" fmla="*/ 6 w 12"/>
                <a:gd name="T9" fmla="*/ 21 h 21"/>
                <a:gd name="T10" fmla="*/ 7 w 12"/>
                <a:gd name="T11" fmla="*/ 21 h 21"/>
                <a:gd name="T12" fmla="*/ 7 w 12"/>
                <a:gd name="T13" fmla="*/ 21 h 21"/>
                <a:gd name="T14" fmla="*/ 7 w 12"/>
                <a:gd name="T15" fmla="*/ 20 h 21"/>
                <a:gd name="T16" fmla="*/ 9 w 12"/>
                <a:gd name="T17" fmla="*/ 15 h 21"/>
                <a:gd name="T18" fmla="*/ 12 w 12"/>
                <a:gd name="T19" fmla="*/ 2 h 21"/>
                <a:gd name="T20" fmla="*/ 0 w 12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1">
                  <a:moveTo>
                    <a:pt x="0" y="2"/>
                  </a:moveTo>
                  <a:cubicBezTo>
                    <a:pt x="0" y="2"/>
                    <a:pt x="2" y="8"/>
                    <a:pt x="3" y="13"/>
                  </a:cubicBezTo>
                  <a:cubicBezTo>
                    <a:pt x="4" y="17"/>
                    <a:pt x="5" y="20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8" y="19"/>
                    <a:pt x="8" y="17"/>
                    <a:pt x="9" y="15"/>
                  </a:cubicBezTo>
                  <a:cubicBezTo>
                    <a:pt x="10" y="10"/>
                    <a:pt x="12" y="2"/>
                    <a:pt x="12" y="2"/>
                  </a:cubicBezTo>
                  <a:cubicBezTo>
                    <a:pt x="12" y="2"/>
                    <a:pt x="11" y="0"/>
                    <a:pt x="0" y="2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6" name="Freeform 804">
              <a:extLst>
                <a:ext uri="{FF2B5EF4-FFF2-40B4-BE49-F238E27FC236}">
                  <a16:creationId xmlns:a16="http://schemas.microsoft.com/office/drawing/2014/main" id="{1B03CE20-59C5-4594-B7BF-4C0B0856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110"/>
              <a:ext cx="137" cy="212"/>
            </a:xfrm>
            <a:custGeom>
              <a:avLst/>
              <a:gdLst>
                <a:gd name="T0" fmla="*/ 44 w 78"/>
                <a:gd name="T1" fmla="*/ 26 h 121"/>
                <a:gd name="T2" fmla="*/ 49 w 78"/>
                <a:gd name="T3" fmla="*/ 26 h 121"/>
                <a:gd name="T4" fmla="*/ 50 w 78"/>
                <a:gd name="T5" fmla="*/ 22 h 121"/>
                <a:gd name="T6" fmla="*/ 54 w 78"/>
                <a:gd name="T7" fmla="*/ 27 h 121"/>
                <a:gd name="T8" fmla="*/ 62 w 78"/>
                <a:gd name="T9" fmla="*/ 30 h 121"/>
                <a:gd name="T10" fmla="*/ 60 w 78"/>
                <a:gd name="T11" fmla="*/ 121 h 121"/>
                <a:gd name="T12" fmla="*/ 74 w 78"/>
                <a:gd name="T13" fmla="*/ 121 h 121"/>
                <a:gd name="T14" fmla="*/ 75 w 78"/>
                <a:gd name="T15" fmla="*/ 121 h 121"/>
                <a:gd name="T16" fmla="*/ 76 w 78"/>
                <a:gd name="T17" fmla="*/ 120 h 121"/>
                <a:gd name="T18" fmla="*/ 74 w 78"/>
                <a:gd name="T19" fmla="*/ 33 h 121"/>
                <a:gd name="T20" fmla="*/ 73 w 78"/>
                <a:gd name="T21" fmla="*/ 24 h 121"/>
                <a:gd name="T22" fmla="*/ 68 w 78"/>
                <a:gd name="T23" fmla="*/ 14 h 121"/>
                <a:gd name="T24" fmla="*/ 61 w 78"/>
                <a:gd name="T25" fmla="*/ 5 h 121"/>
                <a:gd name="T26" fmla="*/ 42 w 78"/>
                <a:gd name="T27" fmla="*/ 1 h 121"/>
                <a:gd name="T28" fmla="*/ 32 w 78"/>
                <a:gd name="T29" fmla="*/ 5 h 121"/>
                <a:gd name="T30" fmla="*/ 24 w 78"/>
                <a:gd name="T31" fmla="*/ 17 h 121"/>
                <a:gd name="T32" fmla="*/ 18 w 78"/>
                <a:gd name="T33" fmla="*/ 38 h 121"/>
                <a:gd name="T34" fmla="*/ 0 w 78"/>
                <a:gd name="T35" fmla="*/ 113 h 121"/>
                <a:gd name="T36" fmla="*/ 12 w 78"/>
                <a:gd name="T37" fmla="*/ 116 h 121"/>
                <a:gd name="T38" fmla="*/ 15 w 78"/>
                <a:gd name="T39" fmla="*/ 116 h 121"/>
                <a:gd name="T40" fmla="*/ 16 w 78"/>
                <a:gd name="T41" fmla="*/ 114 h 121"/>
                <a:gd name="T42" fmla="*/ 27 w 78"/>
                <a:gd name="T43" fmla="*/ 51 h 121"/>
                <a:gd name="T44" fmla="*/ 32 w 78"/>
                <a:gd name="T45" fmla="*/ 33 h 121"/>
                <a:gd name="T46" fmla="*/ 44 w 78"/>
                <a:gd name="T47" fmla="*/ 2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121">
                  <a:moveTo>
                    <a:pt x="44" y="26"/>
                  </a:moveTo>
                  <a:cubicBezTo>
                    <a:pt x="46" y="26"/>
                    <a:pt x="47" y="26"/>
                    <a:pt x="49" y="26"/>
                  </a:cubicBezTo>
                  <a:cubicBezTo>
                    <a:pt x="50" y="25"/>
                    <a:pt x="51" y="23"/>
                    <a:pt x="50" y="22"/>
                  </a:cubicBezTo>
                  <a:cubicBezTo>
                    <a:pt x="49" y="24"/>
                    <a:pt x="52" y="26"/>
                    <a:pt x="54" y="27"/>
                  </a:cubicBezTo>
                  <a:cubicBezTo>
                    <a:pt x="57" y="28"/>
                    <a:pt x="59" y="29"/>
                    <a:pt x="62" y="30"/>
                  </a:cubicBezTo>
                  <a:cubicBezTo>
                    <a:pt x="68" y="59"/>
                    <a:pt x="64" y="90"/>
                    <a:pt x="60" y="121"/>
                  </a:cubicBezTo>
                  <a:cubicBezTo>
                    <a:pt x="65" y="121"/>
                    <a:pt x="70" y="121"/>
                    <a:pt x="74" y="121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6" y="121"/>
                    <a:pt x="76" y="120"/>
                    <a:pt x="76" y="120"/>
                  </a:cubicBezTo>
                  <a:cubicBezTo>
                    <a:pt x="78" y="91"/>
                    <a:pt x="77" y="62"/>
                    <a:pt x="74" y="33"/>
                  </a:cubicBezTo>
                  <a:cubicBezTo>
                    <a:pt x="74" y="30"/>
                    <a:pt x="74" y="27"/>
                    <a:pt x="73" y="24"/>
                  </a:cubicBezTo>
                  <a:cubicBezTo>
                    <a:pt x="72" y="20"/>
                    <a:pt x="70" y="17"/>
                    <a:pt x="68" y="14"/>
                  </a:cubicBezTo>
                  <a:cubicBezTo>
                    <a:pt x="66" y="11"/>
                    <a:pt x="64" y="8"/>
                    <a:pt x="61" y="5"/>
                  </a:cubicBezTo>
                  <a:cubicBezTo>
                    <a:pt x="55" y="1"/>
                    <a:pt x="48" y="0"/>
                    <a:pt x="42" y="1"/>
                  </a:cubicBezTo>
                  <a:cubicBezTo>
                    <a:pt x="38" y="2"/>
                    <a:pt x="35" y="3"/>
                    <a:pt x="32" y="5"/>
                  </a:cubicBezTo>
                  <a:cubicBezTo>
                    <a:pt x="28" y="8"/>
                    <a:pt x="26" y="13"/>
                    <a:pt x="24" y="17"/>
                  </a:cubicBezTo>
                  <a:cubicBezTo>
                    <a:pt x="21" y="24"/>
                    <a:pt x="20" y="31"/>
                    <a:pt x="18" y="38"/>
                  </a:cubicBezTo>
                  <a:cubicBezTo>
                    <a:pt x="12" y="63"/>
                    <a:pt x="6" y="88"/>
                    <a:pt x="0" y="113"/>
                  </a:cubicBezTo>
                  <a:cubicBezTo>
                    <a:pt x="4" y="114"/>
                    <a:pt x="8" y="115"/>
                    <a:pt x="12" y="116"/>
                  </a:cubicBezTo>
                  <a:cubicBezTo>
                    <a:pt x="13" y="117"/>
                    <a:pt x="14" y="117"/>
                    <a:pt x="15" y="116"/>
                  </a:cubicBezTo>
                  <a:cubicBezTo>
                    <a:pt x="16" y="116"/>
                    <a:pt x="16" y="115"/>
                    <a:pt x="16" y="114"/>
                  </a:cubicBezTo>
                  <a:cubicBezTo>
                    <a:pt x="18" y="93"/>
                    <a:pt x="22" y="71"/>
                    <a:pt x="27" y="51"/>
                  </a:cubicBezTo>
                  <a:cubicBezTo>
                    <a:pt x="28" y="45"/>
                    <a:pt x="30" y="38"/>
                    <a:pt x="32" y="33"/>
                  </a:cubicBezTo>
                  <a:cubicBezTo>
                    <a:pt x="36" y="26"/>
                    <a:pt x="37" y="26"/>
                    <a:pt x="44" y="26"/>
                  </a:cubicBezTo>
                  <a:close/>
                </a:path>
              </a:pathLst>
            </a:custGeom>
            <a:solidFill>
              <a:srgbClr val="6E4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7" name="Freeform 805">
              <a:extLst>
                <a:ext uri="{FF2B5EF4-FFF2-40B4-BE49-F238E27FC236}">
                  <a16:creationId xmlns:a16="http://schemas.microsoft.com/office/drawing/2014/main" id="{D5EDA1F2-B05C-413F-82B3-4A0BBCF54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217"/>
              <a:ext cx="42" cy="65"/>
            </a:xfrm>
            <a:custGeom>
              <a:avLst/>
              <a:gdLst>
                <a:gd name="T0" fmla="*/ 14 w 24"/>
                <a:gd name="T1" fmla="*/ 4 h 37"/>
                <a:gd name="T2" fmla="*/ 8 w 24"/>
                <a:gd name="T3" fmla="*/ 15 h 37"/>
                <a:gd name="T4" fmla="*/ 1 w 24"/>
                <a:gd name="T5" fmla="*/ 30 h 37"/>
                <a:gd name="T6" fmla="*/ 3 w 24"/>
                <a:gd name="T7" fmla="*/ 36 h 37"/>
                <a:gd name="T8" fmla="*/ 8 w 24"/>
                <a:gd name="T9" fmla="*/ 32 h 37"/>
                <a:gd name="T10" fmla="*/ 23 w 24"/>
                <a:gd name="T11" fmla="*/ 9 h 37"/>
                <a:gd name="T12" fmla="*/ 23 w 24"/>
                <a:gd name="T13" fmla="*/ 7 h 37"/>
                <a:gd name="T14" fmla="*/ 23 w 24"/>
                <a:gd name="T15" fmla="*/ 2 h 37"/>
                <a:gd name="T16" fmla="*/ 14 w 24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7">
                  <a:moveTo>
                    <a:pt x="14" y="4"/>
                  </a:moveTo>
                  <a:cubicBezTo>
                    <a:pt x="12" y="7"/>
                    <a:pt x="10" y="11"/>
                    <a:pt x="8" y="15"/>
                  </a:cubicBezTo>
                  <a:cubicBezTo>
                    <a:pt x="5" y="19"/>
                    <a:pt x="3" y="26"/>
                    <a:pt x="1" y="30"/>
                  </a:cubicBezTo>
                  <a:cubicBezTo>
                    <a:pt x="1" y="32"/>
                    <a:pt x="0" y="36"/>
                    <a:pt x="3" y="36"/>
                  </a:cubicBezTo>
                  <a:cubicBezTo>
                    <a:pt x="5" y="37"/>
                    <a:pt x="7" y="34"/>
                    <a:pt x="8" y="32"/>
                  </a:cubicBezTo>
                  <a:cubicBezTo>
                    <a:pt x="14" y="24"/>
                    <a:pt x="18" y="17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4" y="6"/>
                    <a:pt x="24" y="3"/>
                    <a:pt x="23" y="2"/>
                  </a:cubicBezTo>
                  <a:cubicBezTo>
                    <a:pt x="21" y="0"/>
                    <a:pt x="16" y="3"/>
                    <a:pt x="14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8" name="Freeform 806">
              <a:extLst>
                <a:ext uri="{FF2B5EF4-FFF2-40B4-BE49-F238E27FC236}">
                  <a16:creationId xmlns:a16="http://schemas.microsoft.com/office/drawing/2014/main" id="{D1C2A747-3BA5-48E1-8884-AD0287E5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204"/>
              <a:ext cx="33" cy="76"/>
            </a:xfrm>
            <a:custGeom>
              <a:avLst/>
              <a:gdLst>
                <a:gd name="T0" fmla="*/ 3 w 19"/>
                <a:gd name="T1" fmla="*/ 0 h 43"/>
                <a:gd name="T2" fmla="*/ 0 w 19"/>
                <a:gd name="T3" fmla="*/ 3 h 43"/>
                <a:gd name="T4" fmla="*/ 1 w 19"/>
                <a:gd name="T5" fmla="*/ 7 h 43"/>
                <a:gd name="T6" fmla="*/ 10 w 19"/>
                <a:gd name="T7" fmla="*/ 37 h 43"/>
                <a:gd name="T8" fmla="*/ 15 w 19"/>
                <a:gd name="T9" fmla="*/ 43 h 43"/>
                <a:gd name="T10" fmla="*/ 19 w 19"/>
                <a:gd name="T11" fmla="*/ 40 h 43"/>
                <a:gd name="T12" fmla="*/ 17 w 19"/>
                <a:gd name="T13" fmla="*/ 28 h 43"/>
                <a:gd name="T14" fmla="*/ 9 w 19"/>
                <a:gd name="T15" fmla="*/ 10 h 43"/>
                <a:gd name="T16" fmla="*/ 6 w 19"/>
                <a:gd name="T17" fmla="*/ 2 h 43"/>
                <a:gd name="T18" fmla="*/ 3 w 19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3">
                  <a:moveTo>
                    <a:pt x="3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4" y="17"/>
                    <a:pt x="6" y="26"/>
                    <a:pt x="10" y="37"/>
                  </a:cubicBezTo>
                  <a:cubicBezTo>
                    <a:pt x="11" y="39"/>
                    <a:pt x="12" y="42"/>
                    <a:pt x="15" y="43"/>
                  </a:cubicBezTo>
                  <a:cubicBezTo>
                    <a:pt x="17" y="43"/>
                    <a:pt x="19" y="43"/>
                    <a:pt x="19" y="40"/>
                  </a:cubicBezTo>
                  <a:cubicBezTo>
                    <a:pt x="19" y="37"/>
                    <a:pt x="18" y="31"/>
                    <a:pt x="17" y="28"/>
                  </a:cubicBezTo>
                  <a:cubicBezTo>
                    <a:pt x="14" y="23"/>
                    <a:pt x="12" y="15"/>
                    <a:pt x="9" y="10"/>
                  </a:cubicBezTo>
                  <a:cubicBezTo>
                    <a:pt x="8" y="7"/>
                    <a:pt x="7" y="4"/>
                    <a:pt x="6" y="2"/>
                  </a:cubicBezTo>
                  <a:cubicBezTo>
                    <a:pt x="5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39" name="Freeform 807">
              <a:extLst>
                <a:ext uri="{FF2B5EF4-FFF2-40B4-BE49-F238E27FC236}">
                  <a16:creationId xmlns:a16="http://schemas.microsoft.com/office/drawing/2014/main" id="{C62DC788-6C36-480D-94DE-535909FC6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247"/>
              <a:ext cx="9" cy="105"/>
            </a:xfrm>
            <a:custGeom>
              <a:avLst/>
              <a:gdLst>
                <a:gd name="T0" fmla="*/ 4 w 5"/>
                <a:gd name="T1" fmla="*/ 30 h 60"/>
                <a:gd name="T2" fmla="*/ 3 w 5"/>
                <a:gd name="T3" fmla="*/ 0 h 60"/>
                <a:gd name="T4" fmla="*/ 2 w 5"/>
                <a:gd name="T5" fmla="*/ 0 h 60"/>
                <a:gd name="T6" fmla="*/ 4 w 5"/>
                <a:gd name="T7" fmla="*/ 30 h 60"/>
                <a:gd name="T8" fmla="*/ 3 w 5"/>
                <a:gd name="T9" fmla="*/ 46 h 60"/>
                <a:gd name="T10" fmla="*/ 0 w 5"/>
                <a:gd name="T11" fmla="*/ 60 h 60"/>
                <a:gd name="T12" fmla="*/ 1 w 5"/>
                <a:gd name="T13" fmla="*/ 60 h 60"/>
                <a:gd name="T14" fmla="*/ 4 w 5"/>
                <a:gd name="T15" fmla="*/ 44 h 60"/>
                <a:gd name="T16" fmla="*/ 4 w 5"/>
                <a:gd name="T17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0">
                  <a:moveTo>
                    <a:pt x="4" y="30"/>
                  </a:moveTo>
                  <a:cubicBezTo>
                    <a:pt x="4" y="20"/>
                    <a:pt x="2" y="1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4" y="20"/>
                    <a:pt x="4" y="30"/>
                  </a:cubicBezTo>
                  <a:cubicBezTo>
                    <a:pt x="4" y="35"/>
                    <a:pt x="4" y="40"/>
                    <a:pt x="3" y="46"/>
                  </a:cubicBezTo>
                  <a:cubicBezTo>
                    <a:pt x="2" y="50"/>
                    <a:pt x="0" y="55"/>
                    <a:pt x="0" y="60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1" y="54"/>
                    <a:pt x="3" y="50"/>
                    <a:pt x="4" y="44"/>
                  </a:cubicBezTo>
                  <a:cubicBezTo>
                    <a:pt x="5" y="40"/>
                    <a:pt x="5" y="35"/>
                    <a:pt x="4" y="3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0" name="Freeform 808">
              <a:extLst>
                <a:ext uri="{FF2B5EF4-FFF2-40B4-BE49-F238E27FC236}">
                  <a16:creationId xmlns:a16="http://schemas.microsoft.com/office/drawing/2014/main" id="{55DD0061-D24B-4404-8454-73CC326A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331"/>
              <a:ext cx="2" cy="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1" name="Freeform 809">
              <a:extLst>
                <a:ext uri="{FF2B5EF4-FFF2-40B4-BE49-F238E27FC236}">
                  <a16:creationId xmlns:a16="http://schemas.microsoft.com/office/drawing/2014/main" id="{F4DDE726-EF08-405B-902B-EE15ED7B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308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2" name="Freeform 810">
              <a:extLst>
                <a:ext uri="{FF2B5EF4-FFF2-40B4-BE49-F238E27FC236}">
                  <a16:creationId xmlns:a16="http://schemas.microsoft.com/office/drawing/2014/main" id="{F0A3FC52-0ECB-405C-BFBD-12AA114BC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282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3" name="Freeform 811">
              <a:extLst>
                <a:ext uri="{FF2B5EF4-FFF2-40B4-BE49-F238E27FC236}">
                  <a16:creationId xmlns:a16="http://schemas.microsoft.com/office/drawing/2014/main" id="{F0803F8A-E5C5-4237-804A-1AC9F4B2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25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4" name="Freeform 812">
              <a:extLst>
                <a:ext uri="{FF2B5EF4-FFF2-40B4-BE49-F238E27FC236}">
                  <a16:creationId xmlns:a16="http://schemas.microsoft.com/office/drawing/2014/main" id="{B7F289B1-61DA-46DE-A483-BA3AF22D6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639"/>
              <a:ext cx="46" cy="40"/>
            </a:xfrm>
            <a:custGeom>
              <a:avLst/>
              <a:gdLst>
                <a:gd name="T0" fmla="*/ 25 w 26"/>
                <a:gd name="T1" fmla="*/ 1 h 23"/>
                <a:gd name="T2" fmla="*/ 26 w 26"/>
                <a:gd name="T3" fmla="*/ 1 h 23"/>
                <a:gd name="T4" fmla="*/ 26 w 26"/>
                <a:gd name="T5" fmla="*/ 2 h 23"/>
                <a:gd name="T6" fmla="*/ 26 w 26"/>
                <a:gd name="T7" fmla="*/ 19 h 23"/>
                <a:gd name="T8" fmla="*/ 26 w 26"/>
                <a:gd name="T9" fmla="*/ 20 h 23"/>
                <a:gd name="T10" fmla="*/ 25 w 26"/>
                <a:gd name="T11" fmla="*/ 20 h 23"/>
                <a:gd name="T12" fmla="*/ 23 w 26"/>
                <a:gd name="T13" fmla="*/ 21 h 23"/>
                <a:gd name="T14" fmla="*/ 22 w 26"/>
                <a:gd name="T15" fmla="*/ 18 h 23"/>
                <a:gd name="T16" fmla="*/ 21 w 26"/>
                <a:gd name="T17" fmla="*/ 17 h 23"/>
                <a:gd name="T18" fmla="*/ 20 w 26"/>
                <a:gd name="T19" fmla="*/ 16 h 23"/>
                <a:gd name="T20" fmla="*/ 17 w 26"/>
                <a:gd name="T21" fmla="*/ 19 h 23"/>
                <a:gd name="T22" fmla="*/ 16 w 26"/>
                <a:gd name="T23" fmla="*/ 22 h 23"/>
                <a:gd name="T24" fmla="*/ 13 w 26"/>
                <a:gd name="T25" fmla="*/ 22 h 23"/>
                <a:gd name="T26" fmla="*/ 3 w 26"/>
                <a:gd name="T27" fmla="*/ 23 h 23"/>
                <a:gd name="T28" fmla="*/ 2 w 26"/>
                <a:gd name="T29" fmla="*/ 22 h 23"/>
                <a:gd name="T30" fmla="*/ 1 w 26"/>
                <a:gd name="T31" fmla="*/ 22 h 23"/>
                <a:gd name="T32" fmla="*/ 1 w 26"/>
                <a:gd name="T33" fmla="*/ 19 h 23"/>
                <a:gd name="T34" fmla="*/ 0 w 26"/>
                <a:gd name="T35" fmla="*/ 17 h 23"/>
                <a:gd name="T36" fmla="*/ 1 w 26"/>
                <a:gd name="T37" fmla="*/ 16 h 23"/>
                <a:gd name="T38" fmla="*/ 11 w 26"/>
                <a:gd name="T39" fmla="*/ 13 h 23"/>
                <a:gd name="T40" fmla="*/ 15 w 26"/>
                <a:gd name="T41" fmla="*/ 8 h 23"/>
                <a:gd name="T42" fmla="*/ 16 w 26"/>
                <a:gd name="T43" fmla="*/ 4 h 23"/>
                <a:gd name="T44" fmla="*/ 17 w 26"/>
                <a:gd name="T45" fmla="*/ 2 h 23"/>
                <a:gd name="T46" fmla="*/ 25 w 26"/>
                <a:gd name="T4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3">
                  <a:moveTo>
                    <a:pt x="25" y="1"/>
                  </a:moveTo>
                  <a:cubicBezTo>
                    <a:pt x="25" y="0"/>
                    <a:pt x="25" y="0"/>
                    <a:pt x="26" y="1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8"/>
                    <a:pt x="26" y="13"/>
                    <a:pt x="26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2" y="20"/>
                    <a:pt x="22" y="19"/>
                    <a:pt x="22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6"/>
                    <a:pt x="20" y="16"/>
                  </a:cubicBezTo>
                  <a:cubicBezTo>
                    <a:pt x="19" y="16"/>
                    <a:pt x="17" y="17"/>
                    <a:pt x="17" y="19"/>
                  </a:cubicBezTo>
                  <a:cubicBezTo>
                    <a:pt x="16" y="20"/>
                    <a:pt x="16" y="21"/>
                    <a:pt x="16" y="22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0" y="22"/>
                    <a:pt x="7" y="23"/>
                    <a:pt x="3" y="23"/>
                  </a:cubicBezTo>
                  <a:cubicBezTo>
                    <a:pt x="3" y="23"/>
                    <a:pt x="2" y="23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1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4" y="13"/>
                    <a:pt x="8" y="14"/>
                    <a:pt x="11" y="13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7"/>
                    <a:pt x="16" y="6"/>
                    <a:pt x="16" y="4"/>
                  </a:cubicBezTo>
                  <a:cubicBezTo>
                    <a:pt x="16" y="3"/>
                    <a:pt x="16" y="2"/>
                    <a:pt x="17" y="2"/>
                  </a:cubicBezTo>
                  <a:cubicBezTo>
                    <a:pt x="18" y="0"/>
                    <a:pt x="23" y="1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5" name="Freeform 813">
              <a:extLst>
                <a:ext uri="{FF2B5EF4-FFF2-40B4-BE49-F238E27FC236}">
                  <a16:creationId xmlns:a16="http://schemas.microsoft.com/office/drawing/2014/main" id="{C1F1C0DF-621C-40E1-AE61-ED9B0ECAC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44"/>
              <a:ext cx="25" cy="40"/>
            </a:xfrm>
            <a:custGeom>
              <a:avLst/>
              <a:gdLst>
                <a:gd name="T0" fmla="*/ 14 w 14"/>
                <a:gd name="T1" fmla="*/ 18 h 23"/>
                <a:gd name="T2" fmla="*/ 13 w 14"/>
                <a:gd name="T3" fmla="*/ 16 h 23"/>
                <a:gd name="T4" fmla="*/ 9 w 14"/>
                <a:gd name="T5" fmla="*/ 7 h 23"/>
                <a:gd name="T6" fmla="*/ 9 w 14"/>
                <a:gd name="T7" fmla="*/ 3 h 23"/>
                <a:gd name="T8" fmla="*/ 8 w 14"/>
                <a:gd name="T9" fmla="*/ 0 h 23"/>
                <a:gd name="T10" fmla="*/ 8 w 14"/>
                <a:gd name="T11" fmla="*/ 0 h 23"/>
                <a:gd name="T12" fmla="*/ 7 w 14"/>
                <a:gd name="T13" fmla="*/ 0 h 23"/>
                <a:gd name="T14" fmla="*/ 4 w 14"/>
                <a:gd name="T15" fmla="*/ 0 h 23"/>
                <a:gd name="T16" fmla="*/ 1 w 14"/>
                <a:gd name="T17" fmla="*/ 0 h 23"/>
                <a:gd name="T18" fmla="*/ 2 w 14"/>
                <a:gd name="T19" fmla="*/ 5 h 23"/>
                <a:gd name="T20" fmla="*/ 2 w 14"/>
                <a:gd name="T21" fmla="*/ 18 h 23"/>
                <a:gd name="T22" fmla="*/ 1 w 14"/>
                <a:gd name="T23" fmla="*/ 20 h 23"/>
                <a:gd name="T24" fmla="*/ 3 w 14"/>
                <a:gd name="T25" fmla="*/ 22 h 23"/>
                <a:gd name="T26" fmla="*/ 4 w 14"/>
                <a:gd name="T27" fmla="*/ 23 h 23"/>
                <a:gd name="T28" fmla="*/ 12 w 14"/>
                <a:gd name="T29" fmla="*/ 22 h 23"/>
                <a:gd name="T30" fmla="*/ 14 w 14"/>
                <a:gd name="T31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3">
                  <a:moveTo>
                    <a:pt x="14" y="18"/>
                  </a:moveTo>
                  <a:cubicBezTo>
                    <a:pt x="14" y="17"/>
                    <a:pt x="13" y="17"/>
                    <a:pt x="13" y="16"/>
                  </a:cubicBezTo>
                  <a:cubicBezTo>
                    <a:pt x="11" y="14"/>
                    <a:pt x="9" y="10"/>
                    <a:pt x="9" y="7"/>
                  </a:cubicBezTo>
                  <a:cubicBezTo>
                    <a:pt x="9" y="6"/>
                    <a:pt x="9" y="4"/>
                    <a:pt x="9" y="3"/>
                  </a:cubicBezTo>
                  <a:cubicBezTo>
                    <a:pt x="9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1" y="4"/>
                    <a:pt x="2" y="5"/>
                  </a:cubicBezTo>
                  <a:cubicBezTo>
                    <a:pt x="2" y="9"/>
                    <a:pt x="2" y="13"/>
                    <a:pt x="2" y="18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1"/>
                    <a:pt x="2" y="22"/>
                    <a:pt x="3" y="22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7" y="23"/>
                    <a:pt x="10" y="23"/>
                    <a:pt x="12" y="22"/>
                  </a:cubicBezTo>
                  <a:cubicBezTo>
                    <a:pt x="13" y="21"/>
                    <a:pt x="14" y="19"/>
                    <a:pt x="1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6" name="Freeform 814">
              <a:extLst>
                <a:ext uri="{FF2B5EF4-FFF2-40B4-BE49-F238E27FC236}">
                  <a16:creationId xmlns:a16="http://schemas.microsoft.com/office/drawing/2014/main" id="{F1130CB6-550F-4594-B258-39B6A5B3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359"/>
              <a:ext cx="12" cy="27"/>
            </a:xfrm>
            <a:custGeom>
              <a:avLst/>
              <a:gdLst>
                <a:gd name="T0" fmla="*/ 5 w 7"/>
                <a:gd name="T1" fmla="*/ 4 h 15"/>
                <a:gd name="T2" fmla="*/ 4 w 7"/>
                <a:gd name="T3" fmla="*/ 1 h 15"/>
                <a:gd name="T4" fmla="*/ 2 w 7"/>
                <a:gd name="T5" fmla="*/ 1 h 15"/>
                <a:gd name="T6" fmla="*/ 2 w 7"/>
                <a:gd name="T7" fmla="*/ 4 h 15"/>
                <a:gd name="T8" fmla="*/ 0 w 7"/>
                <a:gd name="T9" fmla="*/ 7 h 15"/>
                <a:gd name="T10" fmla="*/ 2 w 7"/>
                <a:gd name="T11" fmla="*/ 8 h 15"/>
                <a:gd name="T12" fmla="*/ 2 w 7"/>
                <a:gd name="T13" fmla="*/ 11 h 15"/>
                <a:gd name="T14" fmla="*/ 3 w 7"/>
                <a:gd name="T15" fmla="*/ 13 h 15"/>
                <a:gd name="T16" fmla="*/ 5 w 7"/>
                <a:gd name="T17" fmla="*/ 15 h 15"/>
                <a:gd name="T18" fmla="*/ 6 w 7"/>
                <a:gd name="T19" fmla="*/ 13 h 15"/>
                <a:gd name="T20" fmla="*/ 5 w 7"/>
                <a:gd name="T2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5">
                  <a:moveTo>
                    <a:pt x="5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1" y="5"/>
                    <a:pt x="0" y="7"/>
                    <a:pt x="0" y="7"/>
                  </a:cubicBezTo>
                  <a:cubicBezTo>
                    <a:pt x="1" y="8"/>
                    <a:pt x="2" y="7"/>
                    <a:pt x="2" y="8"/>
                  </a:cubicBezTo>
                  <a:cubicBezTo>
                    <a:pt x="2" y="9"/>
                    <a:pt x="2" y="10"/>
                    <a:pt x="2" y="11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4"/>
                    <a:pt x="4" y="15"/>
                    <a:pt x="5" y="15"/>
                  </a:cubicBezTo>
                  <a:cubicBezTo>
                    <a:pt x="5" y="14"/>
                    <a:pt x="6" y="14"/>
                    <a:pt x="6" y="13"/>
                  </a:cubicBezTo>
                  <a:cubicBezTo>
                    <a:pt x="7" y="10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7" name="Freeform 815">
              <a:extLst>
                <a:ext uri="{FF2B5EF4-FFF2-40B4-BE49-F238E27FC236}">
                  <a16:creationId xmlns:a16="http://schemas.microsoft.com/office/drawing/2014/main" id="{109AE335-4658-471B-8EDC-9027385B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104"/>
              <a:ext cx="67" cy="111"/>
            </a:xfrm>
            <a:custGeom>
              <a:avLst/>
              <a:gdLst>
                <a:gd name="T0" fmla="*/ 0 w 38"/>
                <a:gd name="T1" fmla="*/ 0 h 63"/>
                <a:gd name="T2" fmla="*/ 3 w 38"/>
                <a:gd name="T3" fmla="*/ 6 h 63"/>
                <a:gd name="T4" fmla="*/ 6 w 38"/>
                <a:gd name="T5" fmla="*/ 12 h 63"/>
                <a:gd name="T6" fmla="*/ 13 w 38"/>
                <a:gd name="T7" fmla="*/ 23 h 63"/>
                <a:gd name="T8" fmla="*/ 25 w 38"/>
                <a:gd name="T9" fmla="*/ 43 h 63"/>
                <a:gd name="T10" fmla="*/ 31 w 38"/>
                <a:gd name="T11" fmla="*/ 53 h 63"/>
                <a:gd name="T12" fmla="*/ 33 w 38"/>
                <a:gd name="T13" fmla="*/ 58 h 63"/>
                <a:gd name="T14" fmla="*/ 36 w 38"/>
                <a:gd name="T15" fmla="*/ 62 h 63"/>
                <a:gd name="T16" fmla="*/ 36 w 38"/>
                <a:gd name="T17" fmla="*/ 60 h 63"/>
                <a:gd name="T18" fmla="*/ 33 w 38"/>
                <a:gd name="T19" fmla="*/ 55 h 63"/>
                <a:gd name="T20" fmla="*/ 27 w 38"/>
                <a:gd name="T21" fmla="*/ 45 h 63"/>
                <a:gd name="T22" fmla="*/ 15 w 38"/>
                <a:gd name="T23" fmla="*/ 25 h 63"/>
                <a:gd name="T24" fmla="*/ 7 w 38"/>
                <a:gd name="T25" fmla="*/ 10 h 63"/>
                <a:gd name="T26" fmla="*/ 1 w 38"/>
                <a:gd name="T27" fmla="*/ 1 h 63"/>
                <a:gd name="T28" fmla="*/ 0 w 38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63">
                  <a:moveTo>
                    <a:pt x="0" y="0"/>
                  </a:moveTo>
                  <a:cubicBezTo>
                    <a:pt x="0" y="1"/>
                    <a:pt x="3" y="5"/>
                    <a:pt x="3" y="6"/>
                  </a:cubicBezTo>
                  <a:cubicBezTo>
                    <a:pt x="4" y="8"/>
                    <a:pt x="5" y="10"/>
                    <a:pt x="6" y="12"/>
                  </a:cubicBezTo>
                  <a:cubicBezTo>
                    <a:pt x="9" y="15"/>
                    <a:pt x="11" y="19"/>
                    <a:pt x="13" y="23"/>
                  </a:cubicBezTo>
                  <a:cubicBezTo>
                    <a:pt x="17" y="30"/>
                    <a:pt x="21" y="36"/>
                    <a:pt x="25" y="43"/>
                  </a:cubicBezTo>
                  <a:cubicBezTo>
                    <a:pt x="27" y="46"/>
                    <a:pt x="29" y="50"/>
                    <a:pt x="31" y="53"/>
                  </a:cubicBezTo>
                  <a:cubicBezTo>
                    <a:pt x="31" y="55"/>
                    <a:pt x="32" y="57"/>
                    <a:pt x="33" y="58"/>
                  </a:cubicBezTo>
                  <a:cubicBezTo>
                    <a:pt x="34" y="59"/>
                    <a:pt x="35" y="62"/>
                    <a:pt x="36" y="62"/>
                  </a:cubicBezTo>
                  <a:cubicBezTo>
                    <a:pt x="38" y="63"/>
                    <a:pt x="36" y="61"/>
                    <a:pt x="36" y="60"/>
                  </a:cubicBezTo>
                  <a:cubicBezTo>
                    <a:pt x="35" y="59"/>
                    <a:pt x="34" y="57"/>
                    <a:pt x="33" y="55"/>
                  </a:cubicBezTo>
                  <a:cubicBezTo>
                    <a:pt x="31" y="52"/>
                    <a:pt x="29" y="48"/>
                    <a:pt x="27" y="45"/>
                  </a:cubicBezTo>
                  <a:cubicBezTo>
                    <a:pt x="23" y="38"/>
                    <a:pt x="19" y="32"/>
                    <a:pt x="15" y="25"/>
                  </a:cubicBezTo>
                  <a:cubicBezTo>
                    <a:pt x="13" y="20"/>
                    <a:pt x="10" y="15"/>
                    <a:pt x="7" y="10"/>
                  </a:cubicBezTo>
                  <a:cubicBezTo>
                    <a:pt x="5" y="7"/>
                    <a:pt x="3" y="4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8" name="Freeform 816">
              <a:extLst>
                <a:ext uri="{FF2B5EF4-FFF2-40B4-BE49-F238E27FC236}">
                  <a16:creationId xmlns:a16="http://schemas.microsoft.com/office/drawing/2014/main" id="{D9018510-62F9-4366-ABB0-38042D12C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863"/>
              <a:ext cx="852" cy="22"/>
            </a:xfrm>
            <a:custGeom>
              <a:avLst/>
              <a:gdLst>
                <a:gd name="T0" fmla="*/ 482 w 485"/>
                <a:gd name="T1" fmla="*/ 2 h 12"/>
                <a:gd name="T2" fmla="*/ 146 w 485"/>
                <a:gd name="T3" fmla="*/ 1 h 12"/>
                <a:gd name="T4" fmla="*/ 3 w 485"/>
                <a:gd name="T5" fmla="*/ 3 h 12"/>
                <a:gd name="T6" fmla="*/ 1 w 485"/>
                <a:gd name="T7" fmla="*/ 12 h 12"/>
                <a:gd name="T8" fmla="*/ 483 w 485"/>
                <a:gd name="T9" fmla="*/ 11 h 12"/>
                <a:gd name="T10" fmla="*/ 482 w 485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5" h="12">
                  <a:moveTo>
                    <a:pt x="482" y="2"/>
                  </a:moveTo>
                  <a:cubicBezTo>
                    <a:pt x="394" y="0"/>
                    <a:pt x="234" y="2"/>
                    <a:pt x="146" y="1"/>
                  </a:cubicBezTo>
                  <a:cubicBezTo>
                    <a:pt x="98" y="1"/>
                    <a:pt x="51" y="2"/>
                    <a:pt x="3" y="3"/>
                  </a:cubicBezTo>
                  <a:cubicBezTo>
                    <a:pt x="4" y="6"/>
                    <a:pt x="0" y="9"/>
                    <a:pt x="1" y="12"/>
                  </a:cubicBezTo>
                  <a:cubicBezTo>
                    <a:pt x="137" y="12"/>
                    <a:pt x="347" y="12"/>
                    <a:pt x="483" y="11"/>
                  </a:cubicBezTo>
                  <a:cubicBezTo>
                    <a:pt x="485" y="8"/>
                    <a:pt x="484" y="5"/>
                    <a:pt x="482" y="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49" name="Freeform 817">
              <a:extLst>
                <a:ext uri="{FF2B5EF4-FFF2-40B4-BE49-F238E27FC236}">
                  <a16:creationId xmlns:a16="http://schemas.microsoft.com/office/drawing/2014/main" id="{6D253FF1-0AD8-49C2-B4AB-DE603D7C4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630"/>
              <a:ext cx="17" cy="56"/>
            </a:xfrm>
            <a:custGeom>
              <a:avLst/>
              <a:gdLst>
                <a:gd name="T0" fmla="*/ 10 w 10"/>
                <a:gd name="T1" fmla="*/ 29 h 32"/>
                <a:gd name="T2" fmla="*/ 9 w 10"/>
                <a:gd name="T3" fmla="*/ 9 h 32"/>
                <a:gd name="T4" fmla="*/ 8 w 10"/>
                <a:gd name="T5" fmla="*/ 2 h 32"/>
                <a:gd name="T6" fmla="*/ 2 w 10"/>
                <a:gd name="T7" fmla="*/ 1 h 32"/>
                <a:gd name="T8" fmla="*/ 0 w 10"/>
                <a:gd name="T9" fmla="*/ 3 h 32"/>
                <a:gd name="T10" fmla="*/ 0 w 10"/>
                <a:gd name="T11" fmla="*/ 5 h 32"/>
                <a:gd name="T12" fmla="*/ 2 w 10"/>
                <a:gd name="T13" fmla="*/ 15 h 32"/>
                <a:gd name="T14" fmla="*/ 4 w 10"/>
                <a:gd name="T15" fmla="*/ 21 h 32"/>
                <a:gd name="T16" fmla="*/ 7 w 10"/>
                <a:gd name="T17" fmla="*/ 30 h 32"/>
                <a:gd name="T18" fmla="*/ 7 w 10"/>
                <a:gd name="T19" fmla="*/ 31 h 32"/>
                <a:gd name="T20" fmla="*/ 10 w 10"/>
                <a:gd name="T21" fmla="*/ 31 h 32"/>
                <a:gd name="T22" fmla="*/ 10 w 10"/>
                <a:gd name="T23" fmla="*/ 31 h 32"/>
                <a:gd name="T24" fmla="*/ 10 w 10"/>
                <a:gd name="T25" fmla="*/ 30 h 32"/>
                <a:gd name="T26" fmla="*/ 10 w 10"/>
                <a:gd name="T2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10" y="29"/>
                  </a:moveTo>
                  <a:cubicBezTo>
                    <a:pt x="10" y="22"/>
                    <a:pt x="10" y="15"/>
                    <a:pt x="9" y="9"/>
                  </a:cubicBezTo>
                  <a:cubicBezTo>
                    <a:pt x="9" y="7"/>
                    <a:pt x="10" y="3"/>
                    <a:pt x="8" y="2"/>
                  </a:cubicBezTo>
                  <a:cubicBezTo>
                    <a:pt x="7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8"/>
                    <a:pt x="2" y="12"/>
                    <a:pt x="2" y="15"/>
                  </a:cubicBezTo>
                  <a:cubicBezTo>
                    <a:pt x="3" y="17"/>
                    <a:pt x="4" y="19"/>
                    <a:pt x="4" y="21"/>
                  </a:cubicBezTo>
                  <a:cubicBezTo>
                    <a:pt x="5" y="24"/>
                    <a:pt x="6" y="27"/>
                    <a:pt x="7" y="30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8" y="32"/>
                    <a:pt x="9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0" name="Freeform 818">
              <a:extLst>
                <a:ext uri="{FF2B5EF4-FFF2-40B4-BE49-F238E27FC236}">
                  <a16:creationId xmlns:a16="http://schemas.microsoft.com/office/drawing/2014/main" id="{A32CBAB6-65A4-4E28-9019-CE19B5AB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688"/>
              <a:ext cx="54" cy="25"/>
            </a:xfrm>
            <a:custGeom>
              <a:avLst/>
              <a:gdLst>
                <a:gd name="T0" fmla="*/ 31 w 31"/>
                <a:gd name="T1" fmla="*/ 6 h 14"/>
                <a:gd name="T2" fmla="*/ 30 w 31"/>
                <a:gd name="T3" fmla="*/ 4 h 14"/>
                <a:gd name="T4" fmla="*/ 29 w 31"/>
                <a:gd name="T5" fmla="*/ 4 h 14"/>
                <a:gd name="T6" fmla="*/ 21 w 31"/>
                <a:gd name="T7" fmla="*/ 4 h 14"/>
                <a:gd name="T8" fmla="*/ 20 w 31"/>
                <a:gd name="T9" fmla="*/ 4 h 14"/>
                <a:gd name="T10" fmla="*/ 17 w 31"/>
                <a:gd name="T11" fmla="*/ 3 h 14"/>
                <a:gd name="T12" fmla="*/ 9 w 31"/>
                <a:gd name="T13" fmla="*/ 0 h 14"/>
                <a:gd name="T14" fmla="*/ 4 w 31"/>
                <a:gd name="T15" fmla="*/ 0 h 14"/>
                <a:gd name="T16" fmla="*/ 1 w 31"/>
                <a:gd name="T17" fmla="*/ 1 h 14"/>
                <a:gd name="T18" fmla="*/ 0 w 31"/>
                <a:gd name="T19" fmla="*/ 4 h 14"/>
                <a:gd name="T20" fmla="*/ 0 w 31"/>
                <a:gd name="T21" fmla="*/ 9 h 14"/>
                <a:gd name="T22" fmla="*/ 1 w 31"/>
                <a:gd name="T23" fmla="*/ 11 h 14"/>
                <a:gd name="T24" fmla="*/ 3 w 31"/>
                <a:gd name="T25" fmla="*/ 12 h 14"/>
                <a:gd name="T26" fmla="*/ 28 w 31"/>
                <a:gd name="T27" fmla="*/ 12 h 14"/>
                <a:gd name="T28" fmla="*/ 30 w 31"/>
                <a:gd name="T29" fmla="*/ 11 h 14"/>
                <a:gd name="T30" fmla="*/ 31 w 31"/>
                <a:gd name="T31" fmla="*/ 10 h 14"/>
                <a:gd name="T32" fmla="*/ 31 w 31"/>
                <a:gd name="T3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14">
                  <a:moveTo>
                    <a:pt x="31" y="6"/>
                  </a:moveTo>
                  <a:cubicBezTo>
                    <a:pt x="31" y="5"/>
                    <a:pt x="30" y="5"/>
                    <a:pt x="30" y="4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6" y="4"/>
                    <a:pt x="24" y="4"/>
                    <a:pt x="21" y="4"/>
                  </a:cubicBezTo>
                  <a:cubicBezTo>
                    <a:pt x="21" y="4"/>
                    <a:pt x="20" y="4"/>
                    <a:pt x="20" y="4"/>
                  </a:cubicBezTo>
                  <a:cubicBezTo>
                    <a:pt x="19" y="4"/>
                    <a:pt x="18" y="3"/>
                    <a:pt x="17" y="3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11" y="13"/>
                    <a:pt x="20" y="14"/>
                    <a:pt x="28" y="12"/>
                  </a:cubicBezTo>
                  <a:cubicBezTo>
                    <a:pt x="29" y="12"/>
                    <a:pt x="30" y="12"/>
                    <a:pt x="30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9"/>
                    <a:pt x="31" y="7"/>
                    <a:pt x="31" y="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1" name="Freeform 819">
              <a:extLst>
                <a:ext uri="{FF2B5EF4-FFF2-40B4-BE49-F238E27FC236}">
                  <a16:creationId xmlns:a16="http://schemas.microsoft.com/office/drawing/2014/main" id="{9B097DC2-5105-4A82-8671-83720B55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582"/>
              <a:ext cx="37" cy="111"/>
            </a:xfrm>
            <a:custGeom>
              <a:avLst/>
              <a:gdLst>
                <a:gd name="T0" fmla="*/ 2 w 21"/>
                <a:gd name="T1" fmla="*/ 1 h 63"/>
                <a:gd name="T2" fmla="*/ 1 w 21"/>
                <a:gd name="T3" fmla="*/ 1 h 63"/>
                <a:gd name="T4" fmla="*/ 1 w 21"/>
                <a:gd name="T5" fmla="*/ 3 h 63"/>
                <a:gd name="T6" fmla="*/ 1 w 21"/>
                <a:gd name="T7" fmla="*/ 17 h 63"/>
                <a:gd name="T8" fmla="*/ 3 w 21"/>
                <a:gd name="T9" fmla="*/ 36 h 63"/>
                <a:gd name="T10" fmla="*/ 7 w 21"/>
                <a:gd name="T11" fmla="*/ 60 h 63"/>
                <a:gd name="T12" fmla="*/ 8 w 21"/>
                <a:gd name="T13" fmla="*/ 61 h 63"/>
                <a:gd name="T14" fmla="*/ 9 w 21"/>
                <a:gd name="T15" fmla="*/ 62 h 63"/>
                <a:gd name="T16" fmla="*/ 19 w 21"/>
                <a:gd name="T17" fmla="*/ 61 h 63"/>
                <a:gd name="T18" fmla="*/ 20 w 21"/>
                <a:gd name="T19" fmla="*/ 6 h 63"/>
                <a:gd name="T20" fmla="*/ 21 w 21"/>
                <a:gd name="T21" fmla="*/ 2 h 63"/>
                <a:gd name="T22" fmla="*/ 2 w 21"/>
                <a:gd name="T23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63"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8"/>
                    <a:pt x="1" y="13"/>
                    <a:pt x="1" y="17"/>
                  </a:cubicBezTo>
                  <a:cubicBezTo>
                    <a:pt x="2" y="24"/>
                    <a:pt x="2" y="30"/>
                    <a:pt x="3" y="36"/>
                  </a:cubicBezTo>
                  <a:cubicBezTo>
                    <a:pt x="4" y="44"/>
                    <a:pt x="6" y="52"/>
                    <a:pt x="7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9" y="62"/>
                    <a:pt x="9" y="62"/>
                  </a:cubicBezTo>
                  <a:cubicBezTo>
                    <a:pt x="12" y="63"/>
                    <a:pt x="16" y="62"/>
                    <a:pt x="19" y="61"/>
                  </a:cubicBezTo>
                  <a:cubicBezTo>
                    <a:pt x="19" y="43"/>
                    <a:pt x="20" y="24"/>
                    <a:pt x="20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5" y="0"/>
                    <a:pt x="9" y="0"/>
                    <a:pt x="2" y="1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2" name="Freeform 820">
              <a:extLst>
                <a:ext uri="{FF2B5EF4-FFF2-40B4-BE49-F238E27FC236}">
                  <a16:creationId xmlns:a16="http://schemas.microsoft.com/office/drawing/2014/main" id="{5D40CCB8-D0E0-4C33-A81A-8FAE6767F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586"/>
              <a:ext cx="41" cy="107"/>
            </a:xfrm>
            <a:custGeom>
              <a:avLst/>
              <a:gdLst>
                <a:gd name="T0" fmla="*/ 1 w 23"/>
                <a:gd name="T1" fmla="*/ 59 h 61"/>
                <a:gd name="T2" fmla="*/ 1 w 23"/>
                <a:gd name="T3" fmla="*/ 60 h 61"/>
                <a:gd name="T4" fmla="*/ 2 w 23"/>
                <a:gd name="T5" fmla="*/ 60 h 61"/>
                <a:gd name="T6" fmla="*/ 12 w 23"/>
                <a:gd name="T7" fmla="*/ 61 h 61"/>
                <a:gd name="T8" fmla="*/ 13 w 23"/>
                <a:gd name="T9" fmla="*/ 61 h 61"/>
                <a:gd name="T10" fmla="*/ 14 w 23"/>
                <a:gd name="T11" fmla="*/ 59 h 61"/>
                <a:gd name="T12" fmla="*/ 22 w 23"/>
                <a:gd name="T13" fmla="*/ 9 h 61"/>
                <a:gd name="T14" fmla="*/ 21 w 23"/>
                <a:gd name="T15" fmla="*/ 2 h 61"/>
                <a:gd name="T16" fmla="*/ 15 w 23"/>
                <a:gd name="T17" fmla="*/ 0 h 61"/>
                <a:gd name="T18" fmla="*/ 6 w 23"/>
                <a:gd name="T19" fmla="*/ 0 h 61"/>
                <a:gd name="T20" fmla="*/ 0 w 23"/>
                <a:gd name="T21" fmla="*/ 6 h 61"/>
                <a:gd name="T22" fmla="*/ 1 w 23"/>
                <a:gd name="T23" fmla="*/ 14 h 61"/>
                <a:gd name="T24" fmla="*/ 1 w 23"/>
                <a:gd name="T25" fmla="*/ 42 h 61"/>
                <a:gd name="T26" fmla="*/ 1 w 23"/>
                <a:gd name="T2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61">
                  <a:moveTo>
                    <a:pt x="1" y="59"/>
                  </a:move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2" y="60"/>
                    <a:pt x="2" y="60"/>
                  </a:cubicBezTo>
                  <a:cubicBezTo>
                    <a:pt x="5" y="61"/>
                    <a:pt x="9" y="61"/>
                    <a:pt x="12" y="61"/>
                  </a:cubicBezTo>
                  <a:cubicBezTo>
                    <a:pt x="12" y="61"/>
                    <a:pt x="13" y="61"/>
                    <a:pt x="13" y="61"/>
                  </a:cubicBezTo>
                  <a:cubicBezTo>
                    <a:pt x="14" y="61"/>
                    <a:pt x="14" y="60"/>
                    <a:pt x="14" y="59"/>
                  </a:cubicBezTo>
                  <a:cubicBezTo>
                    <a:pt x="16" y="42"/>
                    <a:pt x="18" y="25"/>
                    <a:pt x="22" y="9"/>
                  </a:cubicBezTo>
                  <a:cubicBezTo>
                    <a:pt x="22" y="6"/>
                    <a:pt x="23" y="4"/>
                    <a:pt x="21" y="2"/>
                  </a:cubicBezTo>
                  <a:cubicBezTo>
                    <a:pt x="20" y="0"/>
                    <a:pt x="17" y="0"/>
                    <a:pt x="15" y="0"/>
                  </a:cubicBezTo>
                  <a:cubicBezTo>
                    <a:pt x="12" y="0"/>
                    <a:pt x="9" y="0"/>
                    <a:pt x="6" y="0"/>
                  </a:cubicBezTo>
                  <a:cubicBezTo>
                    <a:pt x="2" y="0"/>
                    <a:pt x="0" y="1"/>
                    <a:pt x="0" y="6"/>
                  </a:cubicBezTo>
                  <a:cubicBezTo>
                    <a:pt x="0" y="9"/>
                    <a:pt x="0" y="12"/>
                    <a:pt x="1" y="14"/>
                  </a:cubicBezTo>
                  <a:cubicBezTo>
                    <a:pt x="1" y="24"/>
                    <a:pt x="1" y="33"/>
                    <a:pt x="1" y="42"/>
                  </a:cubicBezTo>
                  <a:cubicBezTo>
                    <a:pt x="1" y="48"/>
                    <a:pt x="1" y="53"/>
                    <a:pt x="1" y="59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3" name="Freeform 821">
              <a:extLst>
                <a:ext uri="{FF2B5EF4-FFF2-40B4-BE49-F238E27FC236}">
                  <a16:creationId xmlns:a16="http://schemas.microsoft.com/office/drawing/2014/main" id="{EFC3B833-1FB5-430E-9360-70F1D994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278"/>
              <a:ext cx="65" cy="92"/>
            </a:xfrm>
            <a:custGeom>
              <a:avLst/>
              <a:gdLst>
                <a:gd name="T0" fmla="*/ 37 w 37"/>
                <a:gd name="T1" fmla="*/ 17 h 52"/>
                <a:gd name="T2" fmla="*/ 18 w 37"/>
                <a:gd name="T3" fmla="*/ 0 h 52"/>
                <a:gd name="T4" fmla="*/ 0 w 37"/>
                <a:gd name="T5" fmla="*/ 17 h 52"/>
                <a:gd name="T6" fmla="*/ 0 w 37"/>
                <a:gd name="T7" fmla="*/ 22 h 52"/>
                <a:gd name="T8" fmla="*/ 0 w 37"/>
                <a:gd name="T9" fmla="*/ 23 h 52"/>
                <a:gd name="T10" fmla="*/ 1 w 37"/>
                <a:gd name="T11" fmla="*/ 34 h 52"/>
                <a:gd name="T12" fmla="*/ 12 w 37"/>
                <a:gd name="T13" fmla="*/ 50 h 52"/>
                <a:gd name="T14" fmla="*/ 20 w 37"/>
                <a:gd name="T15" fmla="*/ 52 h 52"/>
                <a:gd name="T16" fmla="*/ 29 w 37"/>
                <a:gd name="T17" fmla="*/ 48 h 52"/>
                <a:gd name="T18" fmla="*/ 37 w 37"/>
                <a:gd name="T19" fmla="*/ 20 h 52"/>
                <a:gd name="T20" fmla="*/ 37 w 37"/>
                <a:gd name="T21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2">
                  <a:moveTo>
                    <a:pt x="37" y="17"/>
                  </a:moveTo>
                  <a:cubicBezTo>
                    <a:pt x="37" y="8"/>
                    <a:pt x="29" y="0"/>
                    <a:pt x="18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9"/>
                    <a:pt x="0" y="21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7"/>
                    <a:pt x="0" y="30"/>
                    <a:pt x="1" y="34"/>
                  </a:cubicBezTo>
                  <a:cubicBezTo>
                    <a:pt x="2" y="40"/>
                    <a:pt x="6" y="46"/>
                    <a:pt x="12" y="50"/>
                  </a:cubicBezTo>
                  <a:cubicBezTo>
                    <a:pt x="15" y="51"/>
                    <a:pt x="17" y="52"/>
                    <a:pt x="20" y="52"/>
                  </a:cubicBezTo>
                  <a:cubicBezTo>
                    <a:pt x="23" y="52"/>
                    <a:pt x="26" y="51"/>
                    <a:pt x="29" y="48"/>
                  </a:cubicBezTo>
                  <a:cubicBezTo>
                    <a:pt x="37" y="41"/>
                    <a:pt x="37" y="30"/>
                    <a:pt x="37" y="20"/>
                  </a:cubicBezTo>
                  <a:cubicBezTo>
                    <a:pt x="37" y="19"/>
                    <a:pt x="37" y="18"/>
                    <a:pt x="37" y="17"/>
                  </a:cubicBezTo>
                  <a:close/>
                </a:path>
              </a:pathLst>
            </a:custGeom>
            <a:solidFill>
              <a:srgbClr val="665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4" name="Freeform 822">
              <a:extLst>
                <a:ext uri="{FF2B5EF4-FFF2-40B4-BE49-F238E27FC236}">
                  <a16:creationId xmlns:a16="http://schemas.microsoft.com/office/drawing/2014/main" id="{D90F99D4-CFFE-428D-8CE5-3975A8832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373"/>
              <a:ext cx="153" cy="208"/>
            </a:xfrm>
            <a:custGeom>
              <a:avLst/>
              <a:gdLst>
                <a:gd name="T0" fmla="*/ 83 w 87"/>
                <a:gd name="T1" fmla="*/ 102 h 118"/>
                <a:gd name="T2" fmla="*/ 87 w 87"/>
                <a:gd name="T3" fmla="*/ 65 h 118"/>
                <a:gd name="T4" fmla="*/ 83 w 87"/>
                <a:gd name="T5" fmla="*/ 15 h 118"/>
                <a:gd name="T6" fmla="*/ 72 w 87"/>
                <a:gd name="T7" fmla="*/ 6 h 118"/>
                <a:gd name="T8" fmla="*/ 67 w 87"/>
                <a:gd name="T9" fmla="*/ 3 h 118"/>
                <a:gd name="T10" fmla="*/ 63 w 87"/>
                <a:gd name="T11" fmla="*/ 2 h 118"/>
                <a:gd name="T12" fmla="*/ 45 w 87"/>
                <a:gd name="T13" fmla="*/ 2 h 118"/>
                <a:gd name="T14" fmla="*/ 24 w 87"/>
                <a:gd name="T15" fmla="*/ 4 h 118"/>
                <a:gd name="T16" fmla="*/ 2 w 87"/>
                <a:gd name="T17" fmla="*/ 23 h 118"/>
                <a:gd name="T18" fmla="*/ 8 w 87"/>
                <a:gd name="T19" fmla="*/ 62 h 118"/>
                <a:gd name="T20" fmla="*/ 10 w 87"/>
                <a:gd name="T21" fmla="*/ 90 h 118"/>
                <a:gd name="T22" fmla="*/ 13 w 87"/>
                <a:gd name="T23" fmla="*/ 115 h 118"/>
                <a:gd name="T24" fmla="*/ 31 w 87"/>
                <a:gd name="T25" fmla="*/ 118 h 118"/>
                <a:gd name="T26" fmla="*/ 32 w 87"/>
                <a:gd name="T27" fmla="*/ 118 h 118"/>
                <a:gd name="T28" fmla="*/ 32 w 87"/>
                <a:gd name="T29" fmla="*/ 118 h 118"/>
                <a:gd name="T30" fmla="*/ 42 w 87"/>
                <a:gd name="T31" fmla="*/ 118 h 118"/>
                <a:gd name="T32" fmla="*/ 52 w 87"/>
                <a:gd name="T33" fmla="*/ 118 h 118"/>
                <a:gd name="T34" fmla="*/ 79 w 87"/>
                <a:gd name="T35" fmla="*/ 113 h 118"/>
                <a:gd name="T36" fmla="*/ 83 w 87"/>
                <a:gd name="T37" fmla="*/ 111 h 118"/>
                <a:gd name="T38" fmla="*/ 83 w 87"/>
                <a:gd name="T39" fmla="*/ 10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118">
                  <a:moveTo>
                    <a:pt x="83" y="102"/>
                  </a:moveTo>
                  <a:cubicBezTo>
                    <a:pt x="83" y="87"/>
                    <a:pt x="87" y="79"/>
                    <a:pt x="87" y="65"/>
                  </a:cubicBezTo>
                  <a:cubicBezTo>
                    <a:pt x="87" y="52"/>
                    <a:pt x="85" y="28"/>
                    <a:pt x="83" y="15"/>
                  </a:cubicBezTo>
                  <a:cubicBezTo>
                    <a:pt x="82" y="9"/>
                    <a:pt x="75" y="12"/>
                    <a:pt x="72" y="6"/>
                  </a:cubicBezTo>
                  <a:cubicBezTo>
                    <a:pt x="72" y="5"/>
                    <a:pt x="72" y="5"/>
                    <a:pt x="67" y="3"/>
                  </a:cubicBezTo>
                  <a:cubicBezTo>
                    <a:pt x="66" y="3"/>
                    <a:pt x="64" y="2"/>
                    <a:pt x="63" y="2"/>
                  </a:cubicBezTo>
                  <a:cubicBezTo>
                    <a:pt x="57" y="3"/>
                    <a:pt x="51" y="1"/>
                    <a:pt x="45" y="2"/>
                  </a:cubicBezTo>
                  <a:cubicBezTo>
                    <a:pt x="39" y="3"/>
                    <a:pt x="29" y="0"/>
                    <a:pt x="24" y="4"/>
                  </a:cubicBezTo>
                  <a:cubicBezTo>
                    <a:pt x="18" y="9"/>
                    <a:pt x="3" y="15"/>
                    <a:pt x="2" y="23"/>
                  </a:cubicBezTo>
                  <a:cubicBezTo>
                    <a:pt x="0" y="34"/>
                    <a:pt x="8" y="51"/>
                    <a:pt x="8" y="62"/>
                  </a:cubicBezTo>
                  <a:cubicBezTo>
                    <a:pt x="7" y="71"/>
                    <a:pt x="10" y="80"/>
                    <a:pt x="10" y="90"/>
                  </a:cubicBezTo>
                  <a:cubicBezTo>
                    <a:pt x="10" y="95"/>
                    <a:pt x="8" y="112"/>
                    <a:pt x="13" y="115"/>
                  </a:cubicBezTo>
                  <a:cubicBezTo>
                    <a:pt x="16" y="117"/>
                    <a:pt x="23" y="118"/>
                    <a:pt x="31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5" y="118"/>
                    <a:pt x="39" y="118"/>
                    <a:pt x="42" y="118"/>
                  </a:cubicBezTo>
                  <a:cubicBezTo>
                    <a:pt x="46" y="118"/>
                    <a:pt x="50" y="118"/>
                    <a:pt x="52" y="118"/>
                  </a:cubicBezTo>
                  <a:cubicBezTo>
                    <a:pt x="61" y="117"/>
                    <a:pt x="70" y="115"/>
                    <a:pt x="79" y="113"/>
                  </a:cubicBezTo>
                  <a:cubicBezTo>
                    <a:pt x="80" y="113"/>
                    <a:pt x="82" y="113"/>
                    <a:pt x="83" y="111"/>
                  </a:cubicBezTo>
                  <a:cubicBezTo>
                    <a:pt x="84" y="110"/>
                    <a:pt x="83" y="103"/>
                    <a:pt x="83" y="102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5" name="Freeform 823">
              <a:extLst>
                <a:ext uri="{FF2B5EF4-FFF2-40B4-BE49-F238E27FC236}">
                  <a16:creationId xmlns:a16="http://schemas.microsoft.com/office/drawing/2014/main" id="{15C19832-FE57-4900-9C1E-2BBB59AB7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412"/>
              <a:ext cx="158" cy="197"/>
            </a:xfrm>
            <a:custGeom>
              <a:avLst/>
              <a:gdLst>
                <a:gd name="T0" fmla="*/ 11 w 90"/>
                <a:gd name="T1" fmla="*/ 34 h 112"/>
                <a:gd name="T2" fmla="*/ 15 w 90"/>
                <a:gd name="T3" fmla="*/ 17 h 112"/>
                <a:gd name="T4" fmla="*/ 28 w 90"/>
                <a:gd name="T5" fmla="*/ 3 h 112"/>
                <a:gd name="T6" fmla="*/ 63 w 90"/>
                <a:gd name="T7" fmla="*/ 2 h 112"/>
                <a:gd name="T8" fmla="*/ 69 w 90"/>
                <a:gd name="T9" fmla="*/ 2 h 112"/>
                <a:gd name="T10" fmla="*/ 73 w 90"/>
                <a:gd name="T11" fmla="*/ 7 h 112"/>
                <a:gd name="T12" fmla="*/ 83 w 90"/>
                <a:gd name="T13" fmla="*/ 31 h 112"/>
                <a:gd name="T14" fmla="*/ 90 w 90"/>
                <a:gd name="T15" fmla="*/ 97 h 112"/>
                <a:gd name="T16" fmla="*/ 89 w 90"/>
                <a:gd name="T17" fmla="*/ 104 h 112"/>
                <a:gd name="T18" fmla="*/ 85 w 90"/>
                <a:gd name="T19" fmla="*/ 107 h 112"/>
                <a:gd name="T20" fmla="*/ 22 w 90"/>
                <a:gd name="T21" fmla="*/ 110 h 112"/>
                <a:gd name="T22" fmla="*/ 3 w 90"/>
                <a:gd name="T23" fmla="*/ 102 h 112"/>
                <a:gd name="T24" fmla="*/ 4 w 90"/>
                <a:gd name="T25" fmla="*/ 81 h 112"/>
                <a:gd name="T26" fmla="*/ 11 w 90"/>
                <a:gd name="T27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12">
                  <a:moveTo>
                    <a:pt x="11" y="34"/>
                  </a:moveTo>
                  <a:cubicBezTo>
                    <a:pt x="12" y="27"/>
                    <a:pt x="12" y="23"/>
                    <a:pt x="15" y="17"/>
                  </a:cubicBezTo>
                  <a:cubicBezTo>
                    <a:pt x="20" y="9"/>
                    <a:pt x="20" y="5"/>
                    <a:pt x="28" y="3"/>
                  </a:cubicBezTo>
                  <a:cubicBezTo>
                    <a:pt x="37" y="0"/>
                    <a:pt x="54" y="2"/>
                    <a:pt x="63" y="2"/>
                  </a:cubicBezTo>
                  <a:cubicBezTo>
                    <a:pt x="65" y="2"/>
                    <a:pt x="67" y="2"/>
                    <a:pt x="69" y="2"/>
                  </a:cubicBezTo>
                  <a:cubicBezTo>
                    <a:pt x="71" y="3"/>
                    <a:pt x="72" y="5"/>
                    <a:pt x="73" y="7"/>
                  </a:cubicBezTo>
                  <a:cubicBezTo>
                    <a:pt x="80" y="20"/>
                    <a:pt x="82" y="17"/>
                    <a:pt x="83" y="31"/>
                  </a:cubicBezTo>
                  <a:cubicBezTo>
                    <a:pt x="85" y="53"/>
                    <a:pt x="88" y="75"/>
                    <a:pt x="90" y="97"/>
                  </a:cubicBezTo>
                  <a:cubicBezTo>
                    <a:pt x="90" y="99"/>
                    <a:pt x="90" y="103"/>
                    <a:pt x="89" y="104"/>
                  </a:cubicBezTo>
                  <a:cubicBezTo>
                    <a:pt x="88" y="106"/>
                    <a:pt x="87" y="107"/>
                    <a:pt x="85" y="107"/>
                  </a:cubicBezTo>
                  <a:cubicBezTo>
                    <a:pt x="64" y="112"/>
                    <a:pt x="43" y="112"/>
                    <a:pt x="22" y="110"/>
                  </a:cubicBezTo>
                  <a:cubicBezTo>
                    <a:pt x="16" y="110"/>
                    <a:pt x="6" y="108"/>
                    <a:pt x="3" y="102"/>
                  </a:cubicBezTo>
                  <a:cubicBezTo>
                    <a:pt x="0" y="97"/>
                    <a:pt x="4" y="87"/>
                    <a:pt x="4" y="81"/>
                  </a:cubicBezTo>
                  <a:cubicBezTo>
                    <a:pt x="6" y="62"/>
                    <a:pt x="9" y="53"/>
                    <a:pt x="11" y="34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6" name="Freeform 824">
              <a:extLst>
                <a:ext uri="{FF2B5EF4-FFF2-40B4-BE49-F238E27FC236}">
                  <a16:creationId xmlns:a16="http://schemas.microsoft.com/office/drawing/2014/main" id="{45E23323-3AC8-4A37-96FE-0201BEFBC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600"/>
              <a:ext cx="23" cy="144"/>
            </a:xfrm>
            <a:custGeom>
              <a:avLst/>
              <a:gdLst>
                <a:gd name="T0" fmla="*/ 6 w 13"/>
                <a:gd name="T1" fmla="*/ 30 h 82"/>
                <a:gd name="T2" fmla="*/ 9 w 13"/>
                <a:gd name="T3" fmla="*/ 0 h 82"/>
                <a:gd name="T4" fmla="*/ 12 w 13"/>
                <a:gd name="T5" fmla="*/ 2 h 82"/>
                <a:gd name="T6" fmla="*/ 12 w 13"/>
                <a:gd name="T7" fmla="*/ 6 h 82"/>
                <a:gd name="T8" fmla="*/ 10 w 13"/>
                <a:gd name="T9" fmla="*/ 19 h 82"/>
                <a:gd name="T10" fmla="*/ 10 w 13"/>
                <a:gd name="T11" fmla="*/ 30 h 82"/>
                <a:gd name="T12" fmla="*/ 8 w 13"/>
                <a:gd name="T13" fmla="*/ 45 h 82"/>
                <a:gd name="T14" fmla="*/ 6 w 13"/>
                <a:gd name="T15" fmla="*/ 62 h 82"/>
                <a:gd name="T16" fmla="*/ 5 w 13"/>
                <a:gd name="T17" fmla="*/ 80 h 82"/>
                <a:gd name="T18" fmla="*/ 2 w 13"/>
                <a:gd name="T19" fmla="*/ 73 h 82"/>
                <a:gd name="T20" fmla="*/ 3 w 13"/>
                <a:gd name="T21" fmla="*/ 59 h 82"/>
                <a:gd name="T22" fmla="*/ 6 w 13"/>
                <a:gd name="T23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2">
                  <a:moveTo>
                    <a:pt x="6" y="30"/>
                  </a:moveTo>
                  <a:cubicBezTo>
                    <a:pt x="7" y="20"/>
                    <a:pt x="8" y="10"/>
                    <a:pt x="9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3" y="5"/>
                    <a:pt x="12" y="6"/>
                  </a:cubicBezTo>
                  <a:cubicBezTo>
                    <a:pt x="12" y="10"/>
                    <a:pt x="11" y="14"/>
                    <a:pt x="10" y="19"/>
                  </a:cubicBezTo>
                  <a:cubicBezTo>
                    <a:pt x="10" y="22"/>
                    <a:pt x="10" y="26"/>
                    <a:pt x="10" y="30"/>
                  </a:cubicBezTo>
                  <a:cubicBezTo>
                    <a:pt x="10" y="35"/>
                    <a:pt x="9" y="40"/>
                    <a:pt x="8" y="45"/>
                  </a:cubicBezTo>
                  <a:cubicBezTo>
                    <a:pt x="7" y="50"/>
                    <a:pt x="6" y="56"/>
                    <a:pt x="6" y="62"/>
                  </a:cubicBezTo>
                  <a:cubicBezTo>
                    <a:pt x="5" y="68"/>
                    <a:pt x="5" y="75"/>
                    <a:pt x="5" y="80"/>
                  </a:cubicBezTo>
                  <a:cubicBezTo>
                    <a:pt x="0" y="82"/>
                    <a:pt x="2" y="75"/>
                    <a:pt x="2" y="73"/>
                  </a:cubicBezTo>
                  <a:cubicBezTo>
                    <a:pt x="2" y="68"/>
                    <a:pt x="3" y="64"/>
                    <a:pt x="3" y="59"/>
                  </a:cubicBezTo>
                  <a:cubicBezTo>
                    <a:pt x="4" y="49"/>
                    <a:pt x="5" y="40"/>
                    <a:pt x="6" y="3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7" name="Freeform 825">
              <a:extLst>
                <a:ext uri="{FF2B5EF4-FFF2-40B4-BE49-F238E27FC236}">
                  <a16:creationId xmlns:a16="http://schemas.microsoft.com/office/drawing/2014/main" id="{5A50F7B7-E98D-4236-A519-D3BF782FE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598"/>
              <a:ext cx="23" cy="144"/>
            </a:xfrm>
            <a:custGeom>
              <a:avLst/>
              <a:gdLst>
                <a:gd name="T0" fmla="*/ 0 w 13"/>
                <a:gd name="T1" fmla="*/ 7 h 82"/>
                <a:gd name="T2" fmla="*/ 0 w 13"/>
                <a:gd name="T3" fmla="*/ 2 h 82"/>
                <a:gd name="T4" fmla="*/ 2 w 13"/>
                <a:gd name="T5" fmla="*/ 1 h 82"/>
                <a:gd name="T6" fmla="*/ 13 w 13"/>
                <a:gd name="T7" fmla="*/ 72 h 82"/>
                <a:gd name="T8" fmla="*/ 13 w 13"/>
                <a:gd name="T9" fmla="*/ 80 h 82"/>
                <a:gd name="T10" fmla="*/ 11 w 13"/>
                <a:gd name="T11" fmla="*/ 80 h 82"/>
                <a:gd name="T12" fmla="*/ 9 w 13"/>
                <a:gd name="T13" fmla="*/ 70 h 82"/>
                <a:gd name="T14" fmla="*/ 6 w 13"/>
                <a:gd name="T15" fmla="*/ 48 h 82"/>
                <a:gd name="T16" fmla="*/ 0 w 13"/>
                <a:gd name="T17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2">
                  <a:moveTo>
                    <a:pt x="0" y="7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2" y="0"/>
                    <a:pt x="2" y="1"/>
                  </a:cubicBezTo>
                  <a:cubicBezTo>
                    <a:pt x="6" y="24"/>
                    <a:pt x="10" y="48"/>
                    <a:pt x="13" y="72"/>
                  </a:cubicBezTo>
                  <a:cubicBezTo>
                    <a:pt x="13" y="75"/>
                    <a:pt x="13" y="77"/>
                    <a:pt x="13" y="80"/>
                  </a:cubicBezTo>
                  <a:cubicBezTo>
                    <a:pt x="13" y="82"/>
                    <a:pt x="11" y="81"/>
                    <a:pt x="11" y="80"/>
                  </a:cubicBezTo>
                  <a:cubicBezTo>
                    <a:pt x="10" y="78"/>
                    <a:pt x="9" y="72"/>
                    <a:pt x="9" y="70"/>
                  </a:cubicBezTo>
                  <a:cubicBezTo>
                    <a:pt x="8" y="63"/>
                    <a:pt x="7" y="55"/>
                    <a:pt x="6" y="48"/>
                  </a:cubicBezTo>
                  <a:cubicBezTo>
                    <a:pt x="5" y="34"/>
                    <a:pt x="2" y="21"/>
                    <a:pt x="0" y="7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8" name="Freeform 826">
              <a:extLst>
                <a:ext uri="{FF2B5EF4-FFF2-40B4-BE49-F238E27FC236}">
                  <a16:creationId xmlns:a16="http://schemas.microsoft.com/office/drawing/2014/main" id="{95A12C56-89BB-47F4-B668-5FB7DA7F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271"/>
              <a:ext cx="82" cy="102"/>
            </a:xfrm>
            <a:custGeom>
              <a:avLst/>
              <a:gdLst>
                <a:gd name="T0" fmla="*/ 42 w 47"/>
                <a:gd name="T1" fmla="*/ 8 h 58"/>
                <a:gd name="T2" fmla="*/ 36 w 47"/>
                <a:gd name="T3" fmla="*/ 4 h 58"/>
                <a:gd name="T4" fmla="*/ 20 w 47"/>
                <a:gd name="T5" fmla="*/ 1 h 58"/>
                <a:gd name="T6" fmla="*/ 17 w 47"/>
                <a:gd name="T7" fmla="*/ 2 h 58"/>
                <a:gd name="T8" fmla="*/ 15 w 47"/>
                <a:gd name="T9" fmla="*/ 2 h 58"/>
                <a:gd name="T10" fmla="*/ 13 w 47"/>
                <a:gd name="T11" fmla="*/ 3 h 58"/>
                <a:gd name="T12" fmla="*/ 9 w 47"/>
                <a:gd name="T13" fmla="*/ 5 h 58"/>
                <a:gd name="T14" fmla="*/ 3 w 47"/>
                <a:gd name="T15" fmla="*/ 9 h 58"/>
                <a:gd name="T16" fmla="*/ 1 w 47"/>
                <a:gd name="T17" fmla="*/ 16 h 58"/>
                <a:gd name="T18" fmla="*/ 1 w 47"/>
                <a:gd name="T19" fmla="*/ 20 h 58"/>
                <a:gd name="T20" fmla="*/ 0 w 47"/>
                <a:gd name="T21" fmla="*/ 25 h 58"/>
                <a:gd name="T22" fmla="*/ 3 w 47"/>
                <a:gd name="T23" fmla="*/ 37 h 58"/>
                <a:gd name="T24" fmla="*/ 8 w 47"/>
                <a:gd name="T25" fmla="*/ 48 h 58"/>
                <a:gd name="T26" fmla="*/ 9 w 47"/>
                <a:gd name="T27" fmla="*/ 49 h 58"/>
                <a:gd name="T28" fmla="*/ 10 w 47"/>
                <a:gd name="T29" fmla="*/ 49 h 58"/>
                <a:gd name="T30" fmla="*/ 18 w 47"/>
                <a:gd name="T31" fmla="*/ 55 h 58"/>
                <a:gd name="T32" fmla="*/ 29 w 47"/>
                <a:gd name="T33" fmla="*/ 58 h 58"/>
                <a:gd name="T34" fmla="*/ 30 w 47"/>
                <a:gd name="T35" fmla="*/ 57 h 58"/>
                <a:gd name="T36" fmla="*/ 31 w 47"/>
                <a:gd name="T37" fmla="*/ 56 h 58"/>
                <a:gd name="T38" fmla="*/ 35 w 47"/>
                <a:gd name="T39" fmla="*/ 50 h 58"/>
                <a:gd name="T40" fmla="*/ 38 w 47"/>
                <a:gd name="T41" fmla="*/ 47 h 58"/>
                <a:gd name="T42" fmla="*/ 39 w 47"/>
                <a:gd name="T43" fmla="*/ 39 h 58"/>
                <a:gd name="T44" fmla="*/ 39 w 47"/>
                <a:gd name="T45" fmla="*/ 36 h 58"/>
                <a:gd name="T46" fmla="*/ 37 w 47"/>
                <a:gd name="T47" fmla="*/ 32 h 58"/>
                <a:gd name="T48" fmla="*/ 39 w 47"/>
                <a:gd name="T49" fmla="*/ 28 h 58"/>
                <a:gd name="T50" fmla="*/ 40 w 47"/>
                <a:gd name="T51" fmla="*/ 28 h 58"/>
                <a:gd name="T52" fmla="*/ 41 w 47"/>
                <a:gd name="T53" fmla="*/ 26 h 58"/>
                <a:gd name="T54" fmla="*/ 44 w 47"/>
                <a:gd name="T55" fmla="*/ 22 h 58"/>
                <a:gd name="T56" fmla="*/ 42 w 47"/>
                <a:gd name="T57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58">
                  <a:moveTo>
                    <a:pt x="42" y="8"/>
                  </a:moveTo>
                  <a:cubicBezTo>
                    <a:pt x="40" y="6"/>
                    <a:pt x="38" y="5"/>
                    <a:pt x="36" y="4"/>
                  </a:cubicBezTo>
                  <a:cubicBezTo>
                    <a:pt x="31" y="2"/>
                    <a:pt x="25" y="0"/>
                    <a:pt x="20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2"/>
                    <a:pt x="13" y="2"/>
                    <a:pt x="13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7" y="6"/>
                    <a:pt x="5" y="8"/>
                    <a:pt x="3" y="9"/>
                  </a:cubicBezTo>
                  <a:cubicBezTo>
                    <a:pt x="1" y="11"/>
                    <a:pt x="0" y="13"/>
                    <a:pt x="1" y="16"/>
                  </a:cubicBezTo>
                  <a:cubicBezTo>
                    <a:pt x="1" y="17"/>
                    <a:pt x="1" y="18"/>
                    <a:pt x="1" y="20"/>
                  </a:cubicBezTo>
                  <a:cubicBezTo>
                    <a:pt x="1" y="22"/>
                    <a:pt x="1" y="23"/>
                    <a:pt x="0" y="25"/>
                  </a:cubicBezTo>
                  <a:cubicBezTo>
                    <a:pt x="0" y="29"/>
                    <a:pt x="1" y="33"/>
                    <a:pt x="3" y="37"/>
                  </a:cubicBezTo>
                  <a:cubicBezTo>
                    <a:pt x="5" y="40"/>
                    <a:pt x="7" y="44"/>
                    <a:pt x="8" y="48"/>
                  </a:cubicBezTo>
                  <a:cubicBezTo>
                    <a:pt x="8" y="48"/>
                    <a:pt x="8" y="49"/>
                    <a:pt x="9" y="49"/>
                  </a:cubicBezTo>
                  <a:cubicBezTo>
                    <a:pt x="9" y="49"/>
                    <a:pt x="9" y="49"/>
                    <a:pt x="10" y="49"/>
                  </a:cubicBezTo>
                  <a:cubicBezTo>
                    <a:pt x="13" y="50"/>
                    <a:pt x="15" y="53"/>
                    <a:pt x="18" y="55"/>
                  </a:cubicBezTo>
                  <a:cubicBezTo>
                    <a:pt x="21" y="57"/>
                    <a:pt x="25" y="58"/>
                    <a:pt x="29" y="58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1" y="57"/>
                    <a:pt x="31" y="56"/>
                    <a:pt x="31" y="56"/>
                  </a:cubicBezTo>
                  <a:cubicBezTo>
                    <a:pt x="32" y="54"/>
                    <a:pt x="33" y="52"/>
                    <a:pt x="35" y="50"/>
                  </a:cubicBezTo>
                  <a:cubicBezTo>
                    <a:pt x="36" y="49"/>
                    <a:pt x="37" y="48"/>
                    <a:pt x="38" y="47"/>
                  </a:cubicBezTo>
                  <a:cubicBezTo>
                    <a:pt x="39" y="45"/>
                    <a:pt x="38" y="42"/>
                    <a:pt x="39" y="39"/>
                  </a:cubicBezTo>
                  <a:cubicBezTo>
                    <a:pt x="39" y="38"/>
                    <a:pt x="39" y="37"/>
                    <a:pt x="39" y="36"/>
                  </a:cubicBezTo>
                  <a:cubicBezTo>
                    <a:pt x="39" y="35"/>
                    <a:pt x="38" y="33"/>
                    <a:pt x="37" y="32"/>
                  </a:cubicBezTo>
                  <a:cubicBezTo>
                    <a:pt x="37" y="31"/>
                    <a:pt x="37" y="29"/>
                    <a:pt x="39" y="28"/>
                  </a:cubicBezTo>
                  <a:cubicBezTo>
                    <a:pt x="39" y="28"/>
                    <a:pt x="40" y="29"/>
                    <a:pt x="40" y="28"/>
                  </a:cubicBezTo>
                  <a:cubicBezTo>
                    <a:pt x="41" y="28"/>
                    <a:pt x="41" y="27"/>
                    <a:pt x="41" y="26"/>
                  </a:cubicBezTo>
                  <a:cubicBezTo>
                    <a:pt x="42" y="25"/>
                    <a:pt x="43" y="23"/>
                    <a:pt x="44" y="22"/>
                  </a:cubicBezTo>
                  <a:cubicBezTo>
                    <a:pt x="47" y="18"/>
                    <a:pt x="45" y="11"/>
                    <a:pt x="42" y="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59" name="Freeform 827">
              <a:extLst>
                <a:ext uri="{FF2B5EF4-FFF2-40B4-BE49-F238E27FC236}">
                  <a16:creationId xmlns:a16="http://schemas.microsoft.com/office/drawing/2014/main" id="{A9FA053B-3070-427A-9494-3D2230E0D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2213"/>
              <a:ext cx="33" cy="57"/>
            </a:xfrm>
            <a:custGeom>
              <a:avLst/>
              <a:gdLst>
                <a:gd name="T0" fmla="*/ 15 w 19"/>
                <a:gd name="T1" fmla="*/ 21 h 32"/>
                <a:gd name="T2" fmla="*/ 19 w 19"/>
                <a:gd name="T3" fmla="*/ 18 h 32"/>
                <a:gd name="T4" fmla="*/ 17 w 19"/>
                <a:gd name="T5" fmla="*/ 13 h 32"/>
                <a:gd name="T6" fmla="*/ 18 w 19"/>
                <a:gd name="T7" fmla="*/ 9 h 32"/>
                <a:gd name="T8" fmla="*/ 19 w 19"/>
                <a:gd name="T9" fmla="*/ 5 h 32"/>
                <a:gd name="T10" fmla="*/ 19 w 19"/>
                <a:gd name="T11" fmla="*/ 3 h 32"/>
                <a:gd name="T12" fmla="*/ 18 w 19"/>
                <a:gd name="T13" fmla="*/ 2 h 32"/>
                <a:gd name="T14" fmla="*/ 11 w 19"/>
                <a:gd name="T15" fmla="*/ 1 h 32"/>
                <a:gd name="T16" fmla="*/ 7 w 19"/>
                <a:gd name="T17" fmla="*/ 5 h 32"/>
                <a:gd name="T18" fmla="*/ 3 w 19"/>
                <a:gd name="T19" fmla="*/ 22 h 32"/>
                <a:gd name="T20" fmla="*/ 0 w 19"/>
                <a:gd name="T21" fmla="*/ 29 h 32"/>
                <a:gd name="T22" fmla="*/ 7 w 19"/>
                <a:gd name="T23" fmla="*/ 31 h 32"/>
                <a:gd name="T24" fmla="*/ 11 w 19"/>
                <a:gd name="T25" fmla="*/ 24 h 32"/>
                <a:gd name="T26" fmla="*/ 15 w 19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32">
                  <a:moveTo>
                    <a:pt x="15" y="21"/>
                  </a:moveTo>
                  <a:cubicBezTo>
                    <a:pt x="16" y="20"/>
                    <a:pt x="18" y="19"/>
                    <a:pt x="19" y="18"/>
                  </a:cubicBezTo>
                  <a:cubicBezTo>
                    <a:pt x="19" y="16"/>
                    <a:pt x="17" y="15"/>
                    <a:pt x="17" y="13"/>
                  </a:cubicBezTo>
                  <a:cubicBezTo>
                    <a:pt x="17" y="12"/>
                    <a:pt x="18" y="11"/>
                    <a:pt x="18" y="9"/>
                  </a:cubicBezTo>
                  <a:cubicBezTo>
                    <a:pt x="19" y="8"/>
                    <a:pt x="19" y="6"/>
                    <a:pt x="19" y="5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9" y="3"/>
                    <a:pt x="18" y="2"/>
                    <a:pt x="18" y="2"/>
                  </a:cubicBezTo>
                  <a:cubicBezTo>
                    <a:pt x="16" y="1"/>
                    <a:pt x="13" y="0"/>
                    <a:pt x="11" y="1"/>
                  </a:cubicBezTo>
                  <a:cubicBezTo>
                    <a:pt x="9" y="1"/>
                    <a:pt x="8" y="3"/>
                    <a:pt x="7" y="5"/>
                  </a:cubicBezTo>
                  <a:cubicBezTo>
                    <a:pt x="4" y="10"/>
                    <a:pt x="3" y="16"/>
                    <a:pt x="3" y="22"/>
                  </a:cubicBezTo>
                  <a:cubicBezTo>
                    <a:pt x="3" y="23"/>
                    <a:pt x="0" y="27"/>
                    <a:pt x="0" y="29"/>
                  </a:cubicBezTo>
                  <a:cubicBezTo>
                    <a:pt x="1" y="31"/>
                    <a:pt x="5" y="32"/>
                    <a:pt x="7" y="31"/>
                  </a:cubicBezTo>
                  <a:cubicBezTo>
                    <a:pt x="8" y="31"/>
                    <a:pt x="10" y="25"/>
                    <a:pt x="11" y="24"/>
                  </a:cubicBezTo>
                  <a:cubicBezTo>
                    <a:pt x="12" y="22"/>
                    <a:pt x="13" y="21"/>
                    <a:pt x="15" y="21"/>
                  </a:cubicBezTo>
                  <a:close/>
                </a:path>
              </a:pathLst>
            </a:custGeom>
            <a:solidFill>
              <a:srgbClr val="665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0" name="Freeform 828">
              <a:extLst>
                <a:ext uri="{FF2B5EF4-FFF2-40B4-BE49-F238E27FC236}">
                  <a16:creationId xmlns:a16="http://schemas.microsoft.com/office/drawing/2014/main" id="{55DEE65F-670D-401D-8769-2240ADA1E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255"/>
              <a:ext cx="82" cy="167"/>
            </a:xfrm>
            <a:custGeom>
              <a:avLst/>
              <a:gdLst>
                <a:gd name="T0" fmla="*/ 23 w 47"/>
                <a:gd name="T1" fmla="*/ 58 h 95"/>
                <a:gd name="T2" fmla="*/ 19 w 47"/>
                <a:gd name="T3" fmla="*/ 31 h 95"/>
                <a:gd name="T4" fmla="*/ 27 w 47"/>
                <a:gd name="T5" fmla="*/ 3 h 95"/>
                <a:gd name="T6" fmla="*/ 17 w 47"/>
                <a:gd name="T7" fmla="*/ 2 h 95"/>
                <a:gd name="T8" fmla="*/ 15 w 47"/>
                <a:gd name="T9" fmla="*/ 4 h 95"/>
                <a:gd name="T10" fmla="*/ 13 w 47"/>
                <a:gd name="T11" fmla="*/ 90 h 95"/>
                <a:gd name="T12" fmla="*/ 15 w 47"/>
                <a:gd name="T13" fmla="*/ 94 h 95"/>
                <a:gd name="T14" fmla="*/ 18 w 47"/>
                <a:gd name="T15" fmla="*/ 94 h 95"/>
                <a:gd name="T16" fmla="*/ 39 w 47"/>
                <a:gd name="T17" fmla="*/ 81 h 95"/>
                <a:gd name="T18" fmla="*/ 23 w 47"/>
                <a:gd name="T19" fmla="*/ 5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95">
                  <a:moveTo>
                    <a:pt x="23" y="58"/>
                  </a:moveTo>
                  <a:cubicBezTo>
                    <a:pt x="19" y="49"/>
                    <a:pt x="19" y="40"/>
                    <a:pt x="19" y="31"/>
                  </a:cubicBezTo>
                  <a:cubicBezTo>
                    <a:pt x="20" y="21"/>
                    <a:pt x="21" y="12"/>
                    <a:pt x="27" y="3"/>
                  </a:cubicBezTo>
                  <a:cubicBezTo>
                    <a:pt x="24" y="2"/>
                    <a:pt x="19" y="0"/>
                    <a:pt x="17" y="2"/>
                  </a:cubicBezTo>
                  <a:cubicBezTo>
                    <a:pt x="16" y="3"/>
                    <a:pt x="15" y="4"/>
                    <a:pt x="15" y="4"/>
                  </a:cubicBezTo>
                  <a:cubicBezTo>
                    <a:pt x="0" y="32"/>
                    <a:pt x="3" y="62"/>
                    <a:pt x="13" y="90"/>
                  </a:cubicBezTo>
                  <a:cubicBezTo>
                    <a:pt x="13" y="92"/>
                    <a:pt x="14" y="93"/>
                    <a:pt x="15" y="94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27" y="95"/>
                    <a:pt x="47" y="89"/>
                    <a:pt x="39" y="81"/>
                  </a:cubicBezTo>
                  <a:cubicBezTo>
                    <a:pt x="32" y="74"/>
                    <a:pt x="26" y="67"/>
                    <a:pt x="23" y="58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1" name="Freeform 829">
              <a:extLst>
                <a:ext uri="{FF2B5EF4-FFF2-40B4-BE49-F238E27FC236}">
                  <a16:creationId xmlns:a16="http://schemas.microsoft.com/office/drawing/2014/main" id="{03293F0A-F67C-462A-96EB-C1A2B5117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354"/>
              <a:ext cx="53" cy="42"/>
            </a:xfrm>
            <a:custGeom>
              <a:avLst/>
              <a:gdLst>
                <a:gd name="T0" fmla="*/ 30 w 30"/>
                <a:gd name="T1" fmla="*/ 16 h 24"/>
                <a:gd name="T2" fmla="*/ 20 w 30"/>
                <a:gd name="T3" fmla="*/ 9 h 24"/>
                <a:gd name="T4" fmla="*/ 12 w 30"/>
                <a:gd name="T5" fmla="*/ 4 h 24"/>
                <a:gd name="T6" fmla="*/ 5 w 30"/>
                <a:gd name="T7" fmla="*/ 1 h 24"/>
                <a:gd name="T8" fmla="*/ 8 w 30"/>
                <a:gd name="T9" fmla="*/ 17 h 24"/>
                <a:gd name="T10" fmla="*/ 14 w 30"/>
                <a:gd name="T11" fmla="*/ 22 h 24"/>
                <a:gd name="T12" fmla="*/ 26 w 30"/>
                <a:gd name="T13" fmla="*/ 22 h 24"/>
                <a:gd name="T14" fmla="*/ 30 w 30"/>
                <a:gd name="T15" fmla="*/ 19 h 24"/>
                <a:gd name="T16" fmla="*/ 30 w 30"/>
                <a:gd name="T1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4">
                  <a:moveTo>
                    <a:pt x="30" y="16"/>
                  </a:moveTo>
                  <a:cubicBezTo>
                    <a:pt x="28" y="12"/>
                    <a:pt x="23" y="11"/>
                    <a:pt x="20" y="9"/>
                  </a:cubicBezTo>
                  <a:cubicBezTo>
                    <a:pt x="17" y="8"/>
                    <a:pt x="14" y="6"/>
                    <a:pt x="12" y="4"/>
                  </a:cubicBezTo>
                  <a:cubicBezTo>
                    <a:pt x="10" y="2"/>
                    <a:pt x="8" y="0"/>
                    <a:pt x="5" y="1"/>
                  </a:cubicBezTo>
                  <a:cubicBezTo>
                    <a:pt x="0" y="4"/>
                    <a:pt x="6" y="14"/>
                    <a:pt x="8" y="17"/>
                  </a:cubicBezTo>
                  <a:cubicBezTo>
                    <a:pt x="9" y="19"/>
                    <a:pt x="11" y="21"/>
                    <a:pt x="14" y="22"/>
                  </a:cubicBezTo>
                  <a:cubicBezTo>
                    <a:pt x="18" y="24"/>
                    <a:pt x="22" y="23"/>
                    <a:pt x="26" y="22"/>
                  </a:cubicBezTo>
                  <a:cubicBezTo>
                    <a:pt x="28" y="21"/>
                    <a:pt x="30" y="20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2" name="Freeform 830">
              <a:extLst>
                <a:ext uri="{FF2B5EF4-FFF2-40B4-BE49-F238E27FC236}">
                  <a16:creationId xmlns:a16="http://schemas.microsoft.com/office/drawing/2014/main" id="{1F10109A-9D6C-47EC-BBB7-48E39217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254"/>
              <a:ext cx="9" cy="9"/>
            </a:xfrm>
            <a:custGeom>
              <a:avLst/>
              <a:gdLst>
                <a:gd name="T0" fmla="*/ 0 w 5"/>
                <a:gd name="T1" fmla="*/ 3 h 5"/>
                <a:gd name="T2" fmla="*/ 1 w 5"/>
                <a:gd name="T3" fmla="*/ 1 h 5"/>
                <a:gd name="T4" fmla="*/ 3 w 5"/>
                <a:gd name="T5" fmla="*/ 0 h 5"/>
                <a:gd name="T6" fmla="*/ 5 w 5"/>
                <a:gd name="T7" fmla="*/ 1 h 5"/>
                <a:gd name="T8" fmla="*/ 5 w 5"/>
                <a:gd name="T9" fmla="*/ 4 h 5"/>
                <a:gd name="T10" fmla="*/ 4 w 5"/>
                <a:gd name="T11" fmla="*/ 5 h 5"/>
                <a:gd name="T12" fmla="*/ 2 w 5"/>
                <a:gd name="T13" fmla="*/ 5 h 5"/>
                <a:gd name="T14" fmla="*/ 1 w 5"/>
                <a:gd name="T15" fmla="*/ 5 h 5"/>
                <a:gd name="T16" fmla="*/ 0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3" name="Freeform 831">
              <a:extLst>
                <a:ext uri="{FF2B5EF4-FFF2-40B4-BE49-F238E27FC236}">
                  <a16:creationId xmlns:a16="http://schemas.microsoft.com/office/drawing/2014/main" id="{7DC5529E-2016-4154-AF1B-2E7142B3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254"/>
              <a:ext cx="9" cy="7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1 h 4"/>
                <a:gd name="T4" fmla="*/ 3 w 5"/>
                <a:gd name="T5" fmla="*/ 1 h 4"/>
                <a:gd name="T6" fmla="*/ 5 w 5"/>
                <a:gd name="T7" fmla="*/ 2 h 4"/>
                <a:gd name="T8" fmla="*/ 4 w 5"/>
                <a:gd name="T9" fmla="*/ 4 h 4"/>
                <a:gd name="T10" fmla="*/ 4 w 5"/>
                <a:gd name="T11" fmla="*/ 4 h 4"/>
                <a:gd name="T12" fmla="*/ 3 w 5"/>
                <a:gd name="T13" fmla="*/ 4 h 4"/>
                <a:gd name="T14" fmla="*/ 0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343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4" name="Freeform 832">
              <a:extLst>
                <a:ext uri="{FF2B5EF4-FFF2-40B4-BE49-F238E27FC236}">
                  <a16:creationId xmlns:a16="http://schemas.microsoft.com/office/drawing/2014/main" id="{117BDBCD-90A6-438D-AC88-35A2598F2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57"/>
              <a:ext cx="3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2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1 h 2"/>
                <a:gd name="T20" fmla="*/ 0 w 2"/>
                <a:gd name="T21" fmla="*/ 2 h 2"/>
                <a:gd name="T22" fmla="*/ 0 w 2"/>
                <a:gd name="T23" fmla="*/ 2 h 2"/>
                <a:gd name="T24" fmla="*/ 1 w 2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5" name="Freeform 833">
              <a:extLst>
                <a:ext uri="{FF2B5EF4-FFF2-40B4-BE49-F238E27FC236}">
                  <a16:creationId xmlns:a16="http://schemas.microsoft.com/office/drawing/2014/main" id="{7DC1BCBD-DAD2-48F8-A004-3DA21BC3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25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6" name="Freeform 834">
              <a:extLst>
                <a:ext uri="{FF2B5EF4-FFF2-40B4-BE49-F238E27FC236}">
                  <a16:creationId xmlns:a16="http://schemas.microsoft.com/office/drawing/2014/main" id="{143C1D5B-924C-40E5-8F49-8143F985E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259"/>
              <a:ext cx="0" cy="2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0 h 2"/>
                <a:gd name="T4" fmla="*/ 0 h 2"/>
                <a:gd name="T5" fmla="*/ 0 h 2"/>
                <a:gd name="T6" fmla="*/ 0 h 2"/>
                <a:gd name="T7" fmla="*/ 2 h 2"/>
                <a:gd name="T8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7" name="Rectangle 835">
              <a:extLst>
                <a:ext uri="{FF2B5EF4-FFF2-40B4-BE49-F238E27FC236}">
                  <a16:creationId xmlns:a16="http://schemas.microsoft.com/office/drawing/2014/main" id="{D7A9D5CE-1658-4F37-9364-E8270B53F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2259"/>
              <a:ext cx="2" cy="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8" name="Freeform 836">
              <a:extLst>
                <a:ext uri="{FF2B5EF4-FFF2-40B4-BE49-F238E27FC236}">
                  <a16:creationId xmlns:a16="http://schemas.microsoft.com/office/drawing/2014/main" id="{074B0EBF-1507-45D4-8B3F-6B14576D3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4" y="22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69" name="Freeform 837">
              <a:extLst>
                <a:ext uri="{FF2B5EF4-FFF2-40B4-BE49-F238E27FC236}">
                  <a16:creationId xmlns:a16="http://schemas.microsoft.com/office/drawing/2014/main" id="{576AEF2F-3584-4670-9102-9A338F89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257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0 w 2"/>
                <a:gd name="T4" fmla="*/ 2 w 2"/>
                <a:gd name="T5" fmla="*/ 2 w 2"/>
                <a:gd name="T6" fmla="*/ 2 w 2"/>
                <a:gd name="T7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0" name="Freeform 838">
              <a:extLst>
                <a:ext uri="{FF2B5EF4-FFF2-40B4-BE49-F238E27FC236}">
                  <a16:creationId xmlns:a16="http://schemas.microsoft.com/office/drawing/2014/main" id="{939BF589-4D66-45E2-8F15-B3768528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2686"/>
              <a:ext cx="44" cy="28"/>
            </a:xfrm>
            <a:custGeom>
              <a:avLst/>
              <a:gdLst>
                <a:gd name="T0" fmla="*/ 1 w 25"/>
                <a:gd name="T1" fmla="*/ 3 h 16"/>
                <a:gd name="T2" fmla="*/ 1 w 25"/>
                <a:gd name="T3" fmla="*/ 9 h 16"/>
                <a:gd name="T4" fmla="*/ 4 w 25"/>
                <a:gd name="T5" fmla="*/ 11 h 16"/>
                <a:gd name="T6" fmla="*/ 9 w 25"/>
                <a:gd name="T7" fmla="*/ 14 h 16"/>
                <a:gd name="T8" fmla="*/ 15 w 25"/>
                <a:gd name="T9" fmla="*/ 16 h 16"/>
                <a:gd name="T10" fmla="*/ 21 w 25"/>
                <a:gd name="T11" fmla="*/ 15 h 16"/>
                <a:gd name="T12" fmla="*/ 24 w 25"/>
                <a:gd name="T13" fmla="*/ 13 h 16"/>
                <a:gd name="T14" fmla="*/ 25 w 25"/>
                <a:gd name="T15" fmla="*/ 11 h 16"/>
                <a:gd name="T16" fmla="*/ 25 w 25"/>
                <a:gd name="T17" fmla="*/ 2 h 16"/>
                <a:gd name="T18" fmla="*/ 24 w 25"/>
                <a:gd name="T19" fmla="*/ 1 h 16"/>
                <a:gd name="T20" fmla="*/ 24 w 25"/>
                <a:gd name="T21" fmla="*/ 1 h 16"/>
                <a:gd name="T22" fmla="*/ 13 w 25"/>
                <a:gd name="T23" fmla="*/ 1 h 16"/>
                <a:gd name="T24" fmla="*/ 7 w 25"/>
                <a:gd name="T25" fmla="*/ 2 h 16"/>
                <a:gd name="T26" fmla="*/ 1 w 25"/>
                <a:gd name="T2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" y="3"/>
                  </a:moveTo>
                  <a:cubicBezTo>
                    <a:pt x="0" y="4"/>
                    <a:pt x="0" y="7"/>
                    <a:pt x="1" y="9"/>
                  </a:cubicBezTo>
                  <a:cubicBezTo>
                    <a:pt x="2" y="10"/>
                    <a:pt x="3" y="11"/>
                    <a:pt x="4" y="11"/>
                  </a:cubicBezTo>
                  <a:cubicBezTo>
                    <a:pt x="6" y="12"/>
                    <a:pt x="8" y="13"/>
                    <a:pt x="9" y="14"/>
                  </a:cubicBezTo>
                  <a:cubicBezTo>
                    <a:pt x="11" y="15"/>
                    <a:pt x="13" y="16"/>
                    <a:pt x="15" y="16"/>
                  </a:cubicBezTo>
                  <a:cubicBezTo>
                    <a:pt x="17" y="16"/>
                    <a:pt x="19" y="16"/>
                    <a:pt x="21" y="15"/>
                  </a:cubicBezTo>
                  <a:cubicBezTo>
                    <a:pt x="23" y="15"/>
                    <a:pt x="24" y="14"/>
                    <a:pt x="24" y="13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8"/>
                    <a:pt x="25" y="5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0" y="0"/>
                    <a:pt x="17" y="0"/>
                    <a:pt x="13" y="1"/>
                  </a:cubicBezTo>
                  <a:cubicBezTo>
                    <a:pt x="11" y="1"/>
                    <a:pt x="10" y="2"/>
                    <a:pt x="7" y="2"/>
                  </a:cubicBezTo>
                  <a:cubicBezTo>
                    <a:pt x="5" y="1"/>
                    <a:pt x="3" y="1"/>
                    <a:pt x="1" y="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1" name="Freeform 839">
              <a:extLst>
                <a:ext uri="{FF2B5EF4-FFF2-40B4-BE49-F238E27FC236}">
                  <a16:creationId xmlns:a16="http://schemas.microsoft.com/office/drawing/2014/main" id="{0B164D2D-B432-4C21-B3AA-E4076A586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593"/>
              <a:ext cx="30" cy="98"/>
            </a:xfrm>
            <a:custGeom>
              <a:avLst/>
              <a:gdLst>
                <a:gd name="T0" fmla="*/ 16 w 17"/>
                <a:gd name="T1" fmla="*/ 27 h 56"/>
                <a:gd name="T2" fmla="*/ 16 w 17"/>
                <a:gd name="T3" fmla="*/ 55 h 56"/>
                <a:gd name="T4" fmla="*/ 12 w 17"/>
                <a:gd name="T5" fmla="*/ 56 h 56"/>
                <a:gd name="T6" fmla="*/ 9 w 17"/>
                <a:gd name="T7" fmla="*/ 41 h 56"/>
                <a:gd name="T8" fmla="*/ 4 w 17"/>
                <a:gd name="T9" fmla="*/ 21 h 56"/>
                <a:gd name="T10" fmla="*/ 1 w 17"/>
                <a:gd name="T11" fmla="*/ 9 h 56"/>
                <a:gd name="T12" fmla="*/ 0 w 17"/>
                <a:gd name="T13" fmla="*/ 6 h 56"/>
                <a:gd name="T14" fmla="*/ 1 w 17"/>
                <a:gd name="T15" fmla="*/ 4 h 56"/>
                <a:gd name="T16" fmla="*/ 2 w 17"/>
                <a:gd name="T17" fmla="*/ 3 h 56"/>
                <a:gd name="T18" fmla="*/ 5 w 17"/>
                <a:gd name="T19" fmla="*/ 2 h 56"/>
                <a:gd name="T20" fmla="*/ 14 w 17"/>
                <a:gd name="T21" fmla="*/ 8 h 56"/>
                <a:gd name="T22" fmla="*/ 16 w 17"/>
                <a:gd name="T23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56">
                  <a:moveTo>
                    <a:pt x="16" y="27"/>
                  </a:moveTo>
                  <a:cubicBezTo>
                    <a:pt x="17" y="36"/>
                    <a:pt x="16" y="46"/>
                    <a:pt x="16" y="55"/>
                  </a:cubicBezTo>
                  <a:cubicBezTo>
                    <a:pt x="15" y="56"/>
                    <a:pt x="13" y="56"/>
                    <a:pt x="12" y="56"/>
                  </a:cubicBezTo>
                  <a:cubicBezTo>
                    <a:pt x="11" y="51"/>
                    <a:pt x="10" y="46"/>
                    <a:pt x="9" y="41"/>
                  </a:cubicBezTo>
                  <a:cubicBezTo>
                    <a:pt x="7" y="34"/>
                    <a:pt x="6" y="27"/>
                    <a:pt x="4" y="21"/>
                  </a:cubicBezTo>
                  <a:cubicBezTo>
                    <a:pt x="3" y="17"/>
                    <a:pt x="2" y="13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10" y="0"/>
                    <a:pt x="14" y="4"/>
                    <a:pt x="14" y="8"/>
                  </a:cubicBezTo>
                  <a:cubicBezTo>
                    <a:pt x="14" y="14"/>
                    <a:pt x="15" y="20"/>
                    <a:pt x="16" y="27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2" name="Freeform 840">
              <a:extLst>
                <a:ext uri="{FF2B5EF4-FFF2-40B4-BE49-F238E27FC236}">
                  <a16:creationId xmlns:a16="http://schemas.microsoft.com/office/drawing/2014/main" id="{D107622E-FDAD-44D1-857C-3A5E33510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588"/>
              <a:ext cx="30" cy="103"/>
            </a:xfrm>
            <a:custGeom>
              <a:avLst/>
              <a:gdLst>
                <a:gd name="T0" fmla="*/ 17 w 17"/>
                <a:gd name="T1" fmla="*/ 3 h 59"/>
                <a:gd name="T2" fmla="*/ 14 w 17"/>
                <a:gd name="T3" fmla="*/ 1 h 59"/>
                <a:gd name="T4" fmla="*/ 7 w 17"/>
                <a:gd name="T5" fmla="*/ 0 h 59"/>
                <a:gd name="T6" fmla="*/ 2 w 17"/>
                <a:gd name="T7" fmla="*/ 1 h 59"/>
                <a:gd name="T8" fmla="*/ 1 w 17"/>
                <a:gd name="T9" fmla="*/ 5 h 59"/>
                <a:gd name="T10" fmla="*/ 1 w 17"/>
                <a:gd name="T11" fmla="*/ 7 h 59"/>
                <a:gd name="T12" fmla="*/ 2 w 17"/>
                <a:gd name="T13" fmla="*/ 25 h 59"/>
                <a:gd name="T14" fmla="*/ 3 w 17"/>
                <a:gd name="T15" fmla="*/ 57 h 59"/>
                <a:gd name="T16" fmla="*/ 4 w 17"/>
                <a:gd name="T17" fmla="*/ 58 h 59"/>
                <a:gd name="T18" fmla="*/ 5 w 17"/>
                <a:gd name="T19" fmla="*/ 59 h 59"/>
                <a:gd name="T20" fmla="*/ 9 w 17"/>
                <a:gd name="T21" fmla="*/ 58 h 59"/>
                <a:gd name="T22" fmla="*/ 9 w 17"/>
                <a:gd name="T23" fmla="*/ 57 h 59"/>
                <a:gd name="T24" fmla="*/ 12 w 17"/>
                <a:gd name="T25" fmla="*/ 28 h 59"/>
                <a:gd name="T26" fmla="*/ 17 w 17"/>
                <a:gd name="T27" fmla="*/ 6 h 59"/>
                <a:gd name="T28" fmla="*/ 17 w 17"/>
                <a:gd name="T29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59">
                  <a:moveTo>
                    <a:pt x="17" y="3"/>
                  </a:moveTo>
                  <a:cubicBezTo>
                    <a:pt x="17" y="2"/>
                    <a:pt x="15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3"/>
                    <a:pt x="1" y="19"/>
                    <a:pt x="2" y="25"/>
                  </a:cubicBezTo>
                  <a:cubicBezTo>
                    <a:pt x="4" y="36"/>
                    <a:pt x="4" y="47"/>
                    <a:pt x="3" y="57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9"/>
                    <a:pt x="4" y="59"/>
                    <a:pt x="5" y="59"/>
                  </a:cubicBezTo>
                  <a:cubicBezTo>
                    <a:pt x="6" y="59"/>
                    <a:pt x="8" y="59"/>
                    <a:pt x="9" y="58"/>
                  </a:cubicBezTo>
                  <a:cubicBezTo>
                    <a:pt x="9" y="58"/>
                    <a:pt x="9" y="57"/>
                    <a:pt x="9" y="57"/>
                  </a:cubicBezTo>
                  <a:cubicBezTo>
                    <a:pt x="12" y="47"/>
                    <a:pt x="11" y="37"/>
                    <a:pt x="12" y="28"/>
                  </a:cubicBezTo>
                  <a:cubicBezTo>
                    <a:pt x="13" y="20"/>
                    <a:pt x="16" y="13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3" name="Freeform 841">
              <a:extLst>
                <a:ext uri="{FF2B5EF4-FFF2-40B4-BE49-F238E27FC236}">
                  <a16:creationId xmlns:a16="http://schemas.microsoft.com/office/drawing/2014/main" id="{4021B96A-654A-4F13-BBFE-61C50618D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234"/>
              <a:ext cx="17" cy="41"/>
            </a:xfrm>
            <a:custGeom>
              <a:avLst/>
              <a:gdLst>
                <a:gd name="T0" fmla="*/ 7 w 10"/>
                <a:gd name="T1" fmla="*/ 16 h 23"/>
                <a:gd name="T2" fmla="*/ 9 w 10"/>
                <a:gd name="T3" fmla="*/ 14 h 23"/>
                <a:gd name="T4" fmla="*/ 10 w 10"/>
                <a:gd name="T5" fmla="*/ 11 h 23"/>
                <a:gd name="T6" fmla="*/ 10 w 10"/>
                <a:gd name="T7" fmla="*/ 10 h 23"/>
                <a:gd name="T8" fmla="*/ 9 w 10"/>
                <a:gd name="T9" fmla="*/ 9 h 23"/>
                <a:gd name="T10" fmla="*/ 9 w 10"/>
                <a:gd name="T11" fmla="*/ 7 h 23"/>
                <a:gd name="T12" fmla="*/ 9 w 10"/>
                <a:gd name="T13" fmla="*/ 3 h 23"/>
                <a:gd name="T14" fmla="*/ 8 w 10"/>
                <a:gd name="T15" fmla="*/ 1 h 23"/>
                <a:gd name="T16" fmla="*/ 3 w 10"/>
                <a:gd name="T17" fmla="*/ 1 h 23"/>
                <a:gd name="T18" fmla="*/ 2 w 10"/>
                <a:gd name="T19" fmla="*/ 2 h 23"/>
                <a:gd name="T20" fmla="*/ 1 w 10"/>
                <a:gd name="T21" fmla="*/ 3 h 23"/>
                <a:gd name="T22" fmla="*/ 0 w 10"/>
                <a:gd name="T23" fmla="*/ 11 h 23"/>
                <a:gd name="T24" fmla="*/ 1 w 10"/>
                <a:gd name="T25" fmla="*/ 22 h 23"/>
                <a:gd name="T26" fmla="*/ 1 w 10"/>
                <a:gd name="T27" fmla="*/ 23 h 23"/>
                <a:gd name="T28" fmla="*/ 2 w 10"/>
                <a:gd name="T29" fmla="*/ 23 h 23"/>
                <a:gd name="T30" fmla="*/ 6 w 10"/>
                <a:gd name="T31" fmla="*/ 22 h 23"/>
                <a:gd name="T32" fmla="*/ 7 w 10"/>
                <a:gd name="T33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23">
                  <a:moveTo>
                    <a:pt x="7" y="16"/>
                  </a:moveTo>
                  <a:cubicBezTo>
                    <a:pt x="8" y="16"/>
                    <a:pt x="9" y="15"/>
                    <a:pt x="9" y="14"/>
                  </a:cubicBezTo>
                  <a:cubicBezTo>
                    <a:pt x="10" y="13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9" y="8"/>
                    <a:pt x="9" y="7"/>
                  </a:cubicBezTo>
                  <a:cubicBezTo>
                    <a:pt x="9" y="6"/>
                    <a:pt x="9" y="4"/>
                    <a:pt x="9" y="3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5" y="23"/>
                    <a:pt x="6" y="22"/>
                  </a:cubicBezTo>
                  <a:cubicBezTo>
                    <a:pt x="6" y="20"/>
                    <a:pt x="6" y="18"/>
                    <a:pt x="7" y="16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4" name="Freeform 842">
              <a:extLst>
                <a:ext uri="{FF2B5EF4-FFF2-40B4-BE49-F238E27FC236}">
                  <a16:creationId xmlns:a16="http://schemas.microsoft.com/office/drawing/2014/main" id="{830B5EF3-0C14-4B43-B926-9FFFE79F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303"/>
              <a:ext cx="64" cy="90"/>
            </a:xfrm>
            <a:custGeom>
              <a:avLst/>
              <a:gdLst>
                <a:gd name="T0" fmla="*/ 34 w 37"/>
                <a:gd name="T1" fmla="*/ 20 h 51"/>
                <a:gd name="T2" fmla="*/ 31 w 37"/>
                <a:gd name="T3" fmla="*/ 14 h 51"/>
                <a:gd name="T4" fmla="*/ 9 w 37"/>
                <a:gd name="T5" fmla="*/ 6 h 51"/>
                <a:gd name="T6" fmla="*/ 5 w 37"/>
                <a:gd name="T7" fmla="*/ 11 h 51"/>
                <a:gd name="T8" fmla="*/ 2 w 37"/>
                <a:gd name="T9" fmla="*/ 16 h 51"/>
                <a:gd name="T10" fmla="*/ 1 w 37"/>
                <a:gd name="T11" fmla="*/ 29 h 51"/>
                <a:gd name="T12" fmla="*/ 7 w 37"/>
                <a:gd name="T13" fmla="*/ 40 h 51"/>
                <a:gd name="T14" fmla="*/ 18 w 37"/>
                <a:gd name="T15" fmla="*/ 49 h 51"/>
                <a:gd name="T16" fmla="*/ 34 w 37"/>
                <a:gd name="T17" fmla="*/ 40 h 51"/>
                <a:gd name="T18" fmla="*/ 34 w 37"/>
                <a:gd name="T19" fmla="*/ 2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51">
                  <a:moveTo>
                    <a:pt x="34" y="20"/>
                  </a:moveTo>
                  <a:cubicBezTo>
                    <a:pt x="33" y="18"/>
                    <a:pt x="32" y="16"/>
                    <a:pt x="31" y="14"/>
                  </a:cubicBezTo>
                  <a:cubicBezTo>
                    <a:pt x="27" y="8"/>
                    <a:pt x="17" y="0"/>
                    <a:pt x="9" y="6"/>
                  </a:cubicBezTo>
                  <a:cubicBezTo>
                    <a:pt x="8" y="7"/>
                    <a:pt x="7" y="9"/>
                    <a:pt x="5" y="11"/>
                  </a:cubicBezTo>
                  <a:cubicBezTo>
                    <a:pt x="4" y="12"/>
                    <a:pt x="3" y="14"/>
                    <a:pt x="2" y="16"/>
                  </a:cubicBezTo>
                  <a:cubicBezTo>
                    <a:pt x="1" y="20"/>
                    <a:pt x="0" y="25"/>
                    <a:pt x="1" y="29"/>
                  </a:cubicBezTo>
                  <a:cubicBezTo>
                    <a:pt x="2" y="33"/>
                    <a:pt x="5" y="36"/>
                    <a:pt x="7" y="40"/>
                  </a:cubicBezTo>
                  <a:cubicBezTo>
                    <a:pt x="10" y="44"/>
                    <a:pt x="13" y="48"/>
                    <a:pt x="18" y="49"/>
                  </a:cubicBezTo>
                  <a:cubicBezTo>
                    <a:pt x="25" y="51"/>
                    <a:pt x="32" y="46"/>
                    <a:pt x="34" y="40"/>
                  </a:cubicBezTo>
                  <a:cubicBezTo>
                    <a:pt x="37" y="34"/>
                    <a:pt x="36" y="26"/>
                    <a:pt x="34" y="20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5" name="Freeform 843">
              <a:extLst>
                <a:ext uri="{FF2B5EF4-FFF2-40B4-BE49-F238E27FC236}">
                  <a16:creationId xmlns:a16="http://schemas.microsoft.com/office/drawing/2014/main" id="{7EE422B2-3317-492C-B1DE-CEF9CAB0D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394"/>
              <a:ext cx="128" cy="178"/>
            </a:xfrm>
            <a:custGeom>
              <a:avLst/>
              <a:gdLst>
                <a:gd name="T0" fmla="*/ 71 w 73"/>
                <a:gd name="T1" fmla="*/ 9 h 101"/>
                <a:gd name="T2" fmla="*/ 65 w 73"/>
                <a:gd name="T3" fmla="*/ 7 h 101"/>
                <a:gd name="T4" fmla="*/ 47 w 73"/>
                <a:gd name="T5" fmla="*/ 4 h 101"/>
                <a:gd name="T6" fmla="*/ 36 w 73"/>
                <a:gd name="T7" fmla="*/ 1 h 101"/>
                <a:gd name="T8" fmla="*/ 24 w 73"/>
                <a:gd name="T9" fmla="*/ 2 h 101"/>
                <a:gd name="T10" fmla="*/ 4 w 73"/>
                <a:gd name="T11" fmla="*/ 17 h 101"/>
                <a:gd name="T12" fmla="*/ 1 w 73"/>
                <a:gd name="T13" fmla="*/ 24 h 101"/>
                <a:gd name="T14" fmla="*/ 1 w 73"/>
                <a:gd name="T15" fmla="*/ 35 h 101"/>
                <a:gd name="T16" fmla="*/ 11 w 73"/>
                <a:gd name="T17" fmla="*/ 84 h 101"/>
                <a:gd name="T18" fmla="*/ 25 w 73"/>
                <a:gd name="T19" fmla="*/ 100 h 101"/>
                <a:gd name="T20" fmla="*/ 34 w 73"/>
                <a:gd name="T21" fmla="*/ 101 h 101"/>
                <a:gd name="T22" fmla="*/ 53 w 73"/>
                <a:gd name="T23" fmla="*/ 98 h 101"/>
                <a:gd name="T24" fmla="*/ 58 w 73"/>
                <a:gd name="T25" fmla="*/ 96 h 101"/>
                <a:gd name="T26" fmla="*/ 61 w 73"/>
                <a:gd name="T27" fmla="*/ 90 h 101"/>
                <a:gd name="T28" fmla="*/ 66 w 73"/>
                <a:gd name="T29" fmla="*/ 61 h 101"/>
                <a:gd name="T30" fmla="*/ 73 w 73"/>
                <a:gd name="T31" fmla="*/ 17 h 101"/>
                <a:gd name="T32" fmla="*/ 71 w 73"/>
                <a:gd name="T33" fmla="*/ 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01">
                  <a:moveTo>
                    <a:pt x="71" y="9"/>
                  </a:moveTo>
                  <a:cubicBezTo>
                    <a:pt x="70" y="7"/>
                    <a:pt x="67" y="7"/>
                    <a:pt x="65" y="7"/>
                  </a:cubicBezTo>
                  <a:cubicBezTo>
                    <a:pt x="59" y="7"/>
                    <a:pt x="53" y="6"/>
                    <a:pt x="47" y="4"/>
                  </a:cubicBezTo>
                  <a:cubicBezTo>
                    <a:pt x="44" y="3"/>
                    <a:pt x="40" y="1"/>
                    <a:pt x="36" y="1"/>
                  </a:cubicBezTo>
                  <a:cubicBezTo>
                    <a:pt x="32" y="0"/>
                    <a:pt x="28" y="1"/>
                    <a:pt x="24" y="2"/>
                  </a:cubicBezTo>
                  <a:cubicBezTo>
                    <a:pt x="16" y="5"/>
                    <a:pt x="9" y="10"/>
                    <a:pt x="4" y="17"/>
                  </a:cubicBezTo>
                  <a:cubicBezTo>
                    <a:pt x="2" y="19"/>
                    <a:pt x="1" y="22"/>
                    <a:pt x="1" y="24"/>
                  </a:cubicBezTo>
                  <a:cubicBezTo>
                    <a:pt x="0" y="28"/>
                    <a:pt x="0" y="31"/>
                    <a:pt x="1" y="35"/>
                  </a:cubicBezTo>
                  <a:cubicBezTo>
                    <a:pt x="3" y="51"/>
                    <a:pt x="5" y="69"/>
                    <a:pt x="11" y="84"/>
                  </a:cubicBezTo>
                  <a:cubicBezTo>
                    <a:pt x="14" y="91"/>
                    <a:pt x="18" y="98"/>
                    <a:pt x="25" y="100"/>
                  </a:cubicBezTo>
                  <a:cubicBezTo>
                    <a:pt x="28" y="101"/>
                    <a:pt x="31" y="101"/>
                    <a:pt x="34" y="101"/>
                  </a:cubicBezTo>
                  <a:cubicBezTo>
                    <a:pt x="40" y="101"/>
                    <a:pt x="47" y="100"/>
                    <a:pt x="53" y="98"/>
                  </a:cubicBezTo>
                  <a:cubicBezTo>
                    <a:pt x="55" y="98"/>
                    <a:pt x="57" y="97"/>
                    <a:pt x="58" y="96"/>
                  </a:cubicBezTo>
                  <a:cubicBezTo>
                    <a:pt x="60" y="94"/>
                    <a:pt x="61" y="92"/>
                    <a:pt x="61" y="90"/>
                  </a:cubicBezTo>
                  <a:cubicBezTo>
                    <a:pt x="64" y="81"/>
                    <a:pt x="64" y="71"/>
                    <a:pt x="66" y="61"/>
                  </a:cubicBezTo>
                  <a:cubicBezTo>
                    <a:pt x="67" y="46"/>
                    <a:pt x="71" y="32"/>
                    <a:pt x="73" y="17"/>
                  </a:cubicBezTo>
                  <a:cubicBezTo>
                    <a:pt x="73" y="14"/>
                    <a:pt x="73" y="10"/>
                    <a:pt x="71" y="9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6" name="Freeform 844">
              <a:extLst>
                <a:ext uri="{FF2B5EF4-FFF2-40B4-BE49-F238E27FC236}">
                  <a16:creationId xmlns:a16="http://schemas.microsoft.com/office/drawing/2014/main" id="{FA288C68-E628-4D8E-86AA-2E73F4D2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412"/>
              <a:ext cx="158" cy="197"/>
            </a:xfrm>
            <a:custGeom>
              <a:avLst/>
              <a:gdLst>
                <a:gd name="T0" fmla="*/ 10 w 90"/>
                <a:gd name="T1" fmla="*/ 34 h 112"/>
                <a:gd name="T2" fmla="*/ 15 w 90"/>
                <a:gd name="T3" fmla="*/ 17 h 112"/>
                <a:gd name="T4" fmla="*/ 28 w 90"/>
                <a:gd name="T5" fmla="*/ 3 h 112"/>
                <a:gd name="T6" fmla="*/ 62 w 90"/>
                <a:gd name="T7" fmla="*/ 2 h 112"/>
                <a:gd name="T8" fmla="*/ 68 w 90"/>
                <a:gd name="T9" fmla="*/ 2 h 112"/>
                <a:gd name="T10" fmla="*/ 73 w 90"/>
                <a:gd name="T11" fmla="*/ 7 h 112"/>
                <a:gd name="T12" fmla="*/ 83 w 90"/>
                <a:gd name="T13" fmla="*/ 31 h 112"/>
                <a:gd name="T14" fmla="*/ 90 w 90"/>
                <a:gd name="T15" fmla="*/ 97 h 112"/>
                <a:gd name="T16" fmla="*/ 89 w 90"/>
                <a:gd name="T17" fmla="*/ 104 h 112"/>
                <a:gd name="T18" fmla="*/ 84 w 90"/>
                <a:gd name="T19" fmla="*/ 107 h 112"/>
                <a:gd name="T20" fmla="*/ 22 w 90"/>
                <a:gd name="T21" fmla="*/ 110 h 112"/>
                <a:gd name="T22" fmla="*/ 2 w 90"/>
                <a:gd name="T23" fmla="*/ 102 h 112"/>
                <a:gd name="T24" fmla="*/ 4 w 90"/>
                <a:gd name="T25" fmla="*/ 81 h 112"/>
                <a:gd name="T26" fmla="*/ 10 w 90"/>
                <a:gd name="T27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12">
                  <a:moveTo>
                    <a:pt x="10" y="34"/>
                  </a:moveTo>
                  <a:cubicBezTo>
                    <a:pt x="11" y="27"/>
                    <a:pt x="11" y="23"/>
                    <a:pt x="15" y="17"/>
                  </a:cubicBezTo>
                  <a:cubicBezTo>
                    <a:pt x="19" y="9"/>
                    <a:pt x="20" y="5"/>
                    <a:pt x="28" y="3"/>
                  </a:cubicBezTo>
                  <a:cubicBezTo>
                    <a:pt x="36" y="0"/>
                    <a:pt x="54" y="2"/>
                    <a:pt x="62" y="2"/>
                  </a:cubicBezTo>
                  <a:cubicBezTo>
                    <a:pt x="64" y="2"/>
                    <a:pt x="66" y="2"/>
                    <a:pt x="68" y="2"/>
                  </a:cubicBezTo>
                  <a:cubicBezTo>
                    <a:pt x="70" y="3"/>
                    <a:pt x="72" y="5"/>
                    <a:pt x="73" y="7"/>
                  </a:cubicBezTo>
                  <a:cubicBezTo>
                    <a:pt x="79" y="20"/>
                    <a:pt x="81" y="17"/>
                    <a:pt x="83" y="31"/>
                  </a:cubicBezTo>
                  <a:cubicBezTo>
                    <a:pt x="85" y="53"/>
                    <a:pt x="87" y="75"/>
                    <a:pt x="90" y="97"/>
                  </a:cubicBezTo>
                  <a:cubicBezTo>
                    <a:pt x="90" y="99"/>
                    <a:pt x="90" y="103"/>
                    <a:pt x="89" y="104"/>
                  </a:cubicBezTo>
                  <a:cubicBezTo>
                    <a:pt x="88" y="106"/>
                    <a:pt x="86" y="107"/>
                    <a:pt x="84" y="107"/>
                  </a:cubicBezTo>
                  <a:cubicBezTo>
                    <a:pt x="64" y="112"/>
                    <a:pt x="43" y="112"/>
                    <a:pt x="22" y="110"/>
                  </a:cubicBezTo>
                  <a:cubicBezTo>
                    <a:pt x="15" y="110"/>
                    <a:pt x="5" y="108"/>
                    <a:pt x="2" y="102"/>
                  </a:cubicBezTo>
                  <a:cubicBezTo>
                    <a:pt x="0" y="97"/>
                    <a:pt x="3" y="87"/>
                    <a:pt x="4" y="81"/>
                  </a:cubicBezTo>
                  <a:cubicBezTo>
                    <a:pt x="6" y="62"/>
                    <a:pt x="8" y="53"/>
                    <a:pt x="10" y="34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7" name="Freeform 845">
              <a:extLst>
                <a:ext uri="{FF2B5EF4-FFF2-40B4-BE49-F238E27FC236}">
                  <a16:creationId xmlns:a16="http://schemas.microsoft.com/office/drawing/2014/main" id="{E5B261F5-D544-4B4B-BF59-6DF93D577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600"/>
              <a:ext cx="21" cy="144"/>
            </a:xfrm>
            <a:custGeom>
              <a:avLst/>
              <a:gdLst>
                <a:gd name="T0" fmla="*/ 5 w 12"/>
                <a:gd name="T1" fmla="*/ 30 h 82"/>
                <a:gd name="T2" fmla="*/ 9 w 12"/>
                <a:gd name="T3" fmla="*/ 0 h 82"/>
                <a:gd name="T4" fmla="*/ 12 w 12"/>
                <a:gd name="T5" fmla="*/ 2 h 82"/>
                <a:gd name="T6" fmla="*/ 12 w 12"/>
                <a:gd name="T7" fmla="*/ 6 h 82"/>
                <a:gd name="T8" fmla="*/ 10 w 12"/>
                <a:gd name="T9" fmla="*/ 19 h 82"/>
                <a:gd name="T10" fmla="*/ 10 w 12"/>
                <a:gd name="T11" fmla="*/ 30 h 82"/>
                <a:gd name="T12" fmla="*/ 8 w 12"/>
                <a:gd name="T13" fmla="*/ 45 h 82"/>
                <a:gd name="T14" fmla="*/ 5 w 12"/>
                <a:gd name="T15" fmla="*/ 62 h 82"/>
                <a:gd name="T16" fmla="*/ 4 w 12"/>
                <a:gd name="T17" fmla="*/ 80 h 82"/>
                <a:gd name="T18" fmla="*/ 2 w 12"/>
                <a:gd name="T19" fmla="*/ 73 h 82"/>
                <a:gd name="T20" fmla="*/ 3 w 12"/>
                <a:gd name="T21" fmla="*/ 59 h 82"/>
                <a:gd name="T22" fmla="*/ 5 w 12"/>
                <a:gd name="T23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82">
                  <a:moveTo>
                    <a:pt x="5" y="30"/>
                  </a:moveTo>
                  <a:cubicBezTo>
                    <a:pt x="6" y="20"/>
                    <a:pt x="7" y="1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1" y="10"/>
                    <a:pt x="10" y="14"/>
                    <a:pt x="10" y="19"/>
                  </a:cubicBezTo>
                  <a:cubicBezTo>
                    <a:pt x="10" y="22"/>
                    <a:pt x="10" y="26"/>
                    <a:pt x="10" y="30"/>
                  </a:cubicBezTo>
                  <a:cubicBezTo>
                    <a:pt x="10" y="35"/>
                    <a:pt x="9" y="40"/>
                    <a:pt x="8" y="45"/>
                  </a:cubicBezTo>
                  <a:cubicBezTo>
                    <a:pt x="7" y="50"/>
                    <a:pt x="6" y="56"/>
                    <a:pt x="5" y="62"/>
                  </a:cubicBezTo>
                  <a:cubicBezTo>
                    <a:pt x="5" y="68"/>
                    <a:pt x="5" y="75"/>
                    <a:pt x="4" y="80"/>
                  </a:cubicBezTo>
                  <a:cubicBezTo>
                    <a:pt x="0" y="82"/>
                    <a:pt x="1" y="75"/>
                    <a:pt x="2" y="73"/>
                  </a:cubicBezTo>
                  <a:cubicBezTo>
                    <a:pt x="2" y="68"/>
                    <a:pt x="2" y="64"/>
                    <a:pt x="3" y="59"/>
                  </a:cubicBezTo>
                  <a:cubicBezTo>
                    <a:pt x="4" y="49"/>
                    <a:pt x="5" y="40"/>
                    <a:pt x="5" y="3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8" name="Freeform 846">
              <a:extLst>
                <a:ext uri="{FF2B5EF4-FFF2-40B4-BE49-F238E27FC236}">
                  <a16:creationId xmlns:a16="http://schemas.microsoft.com/office/drawing/2014/main" id="{3C064B9F-5670-4E5B-9EC2-963976FD2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598"/>
              <a:ext cx="25" cy="144"/>
            </a:xfrm>
            <a:custGeom>
              <a:avLst/>
              <a:gdLst>
                <a:gd name="T0" fmla="*/ 0 w 14"/>
                <a:gd name="T1" fmla="*/ 7 h 82"/>
                <a:gd name="T2" fmla="*/ 0 w 14"/>
                <a:gd name="T3" fmla="*/ 2 h 82"/>
                <a:gd name="T4" fmla="*/ 3 w 14"/>
                <a:gd name="T5" fmla="*/ 1 h 82"/>
                <a:gd name="T6" fmla="*/ 13 w 14"/>
                <a:gd name="T7" fmla="*/ 72 h 82"/>
                <a:gd name="T8" fmla="*/ 14 w 14"/>
                <a:gd name="T9" fmla="*/ 80 h 82"/>
                <a:gd name="T10" fmla="*/ 11 w 14"/>
                <a:gd name="T11" fmla="*/ 80 h 82"/>
                <a:gd name="T12" fmla="*/ 9 w 14"/>
                <a:gd name="T13" fmla="*/ 70 h 82"/>
                <a:gd name="T14" fmla="*/ 7 w 14"/>
                <a:gd name="T15" fmla="*/ 48 h 82"/>
                <a:gd name="T16" fmla="*/ 0 w 14"/>
                <a:gd name="T17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2">
                  <a:moveTo>
                    <a:pt x="0" y="7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7" y="24"/>
                    <a:pt x="10" y="48"/>
                    <a:pt x="13" y="72"/>
                  </a:cubicBezTo>
                  <a:cubicBezTo>
                    <a:pt x="13" y="75"/>
                    <a:pt x="14" y="77"/>
                    <a:pt x="14" y="80"/>
                  </a:cubicBezTo>
                  <a:cubicBezTo>
                    <a:pt x="14" y="82"/>
                    <a:pt x="12" y="81"/>
                    <a:pt x="11" y="80"/>
                  </a:cubicBezTo>
                  <a:cubicBezTo>
                    <a:pt x="10" y="78"/>
                    <a:pt x="10" y="72"/>
                    <a:pt x="9" y="70"/>
                  </a:cubicBezTo>
                  <a:cubicBezTo>
                    <a:pt x="9" y="63"/>
                    <a:pt x="8" y="55"/>
                    <a:pt x="7" y="48"/>
                  </a:cubicBezTo>
                  <a:cubicBezTo>
                    <a:pt x="5" y="34"/>
                    <a:pt x="2" y="21"/>
                    <a:pt x="0" y="7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79" name="Freeform 847">
              <a:extLst>
                <a:ext uri="{FF2B5EF4-FFF2-40B4-BE49-F238E27FC236}">
                  <a16:creationId xmlns:a16="http://schemas.microsoft.com/office/drawing/2014/main" id="{10963F1C-39CC-4401-AD4D-F20B2FCCD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268"/>
              <a:ext cx="49" cy="153"/>
            </a:xfrm>
            <a:custGeom>
              <a:avLst/>
              <a:gdLst>
                <a:gd name="T0" fmla="*/ 19 w 28"/>
                <a:gd name="T1" fmla="*/ 54 h 87"/>
                <a:gd name="T2" fmla="*/ 28 w 28"/>
                <a:gd name="T3" fmla="*/ 81 h 87"/>
                <a:gd name="T4" fmla="*/ 26 w 28"/>
                <a:gd name="T5" fmla="*/ 86 h 87"/>
                <a:gd name="T6" fmla="*/ 21 w 28"/>
                <a:gd name="T7" fmla="*/ 85 h 87"/>
                <a:gd name="T8" fmla="*/ 17 w 28"/>
                <a:gd name="T9" fmla="*/ 79 h 87"/>
                <a:gd name="T10" fmla="*/ 14 w 28"/>
                <a:gd name="T11" fmla="*/ 71 h 87"/>
                <a:gd name="T12" fmla="*/ 0 w 28"/>
                <a:gd name="T13" fmla="*/ 10 h 87"/>
                <a:gd name="T14" fmla="*/ 2 w 28"/>
                <a:gd name="T15" fmla="*/ 3 h 87"/>
                <a:gd name="T16" fmla="*/ 8 w 28"/>
                <a:gd name="T17" fmla="*/ 0 h 87"/>
                <a:gd name="T18" fmla="*/ 11 w 28"/>
                <a:gd name="T19" fmla="*/ 4 h 87"/>
                <a:gd name="T20" fmla="*/ 12 w 28"/>
                <a:gd name="T21" fmla="*/ 21 h 87"/>
                <a:gd name="T22" fmla="*/ 19 w 28"/>
                <a:gd name="T23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87">
                  <a:moveTo>
                    <a:pt x="19" y="54"/>
                  </a:moveTo>
                  <a:cubicBezTo>
                    <a:pt x="23" y="63"/>
                    <a:pt x="27" y="71"/>
                    <a:pt x="28" y="81"/>
                  </a:cubicBezTo>
                  <a:cubicBezTo>
                    <a:pt x="28" y="83"/>
                    <a:pt x="28" y="86"/>
                    <a:pt x="26" y="86"/>
                  </a:cubicBezTo>
                  <a:cubicBezTo>
                    <a:pt x="24" y="87"/>
                    <a:pt x="22" y="86"/>
                    <a:pt x="21" y="85"/>
                  </a:cubicBezTo>
                  <a:cubicBezTo>
                    <a:pt x="19" y="83"/>
                    <a:pt x="18" y="81"/>
                    <a:pt x="17" y="79"/>
                  </a:cubicBezTo>
                  <a:cubicBezTo>
                    <a:pt x="16" y="77"/>
                    <a:pt x="15" y="74"/>
                    <a:pt x="14" y="71"/>
                  </a:cubicBezTo>
                  <a:cubicBezTo>
                    <a:pt x="7" y="51"/>
                    <a:pt x="1" y="31"/>
                    <a:pt x="0" y="10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11" y="0"/>
                    <a:pt x="11" y="1"/>
                    <a:pt x="11" y="4"/>
                  </a:cubicBezTo>
                  <a:cubicBezTo>
                    <a:pt x="11" y="10"/>
                    <a:pt x="11" y="16"/>
                    <a:pt x="12" y="21"/>
                  </a:cubicBezTo>
                  <a:cubicBezTo>
                    <a:pt x="13" y="32"/>
                    <a:pt x="16" y="44"/>
                    <a:pt x="19" y="54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0" name="Freeform 848">
              <a:extLst>
                <a:ext uri="{FF2B5EF4-FFF2-40B4-BE49-F238E27FC236}">
                  <a16:creationId xmlns:a16="http://schemas.microsoft.com/office/drawing/2014/main" id="{D797AB3D-338D-4F00-B9FA-B3861FC3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292"/>
              <a:ext cx="134" cy="167"/>
            </a:xfrm>
            <a:custGeom>
              <a:avLst/>
              <a:gdLst>
                <a:gd name="T0" fmla="*/ 74 w 76"/>
                <a:gd name="T1" fmla="*/ 65 h 95"/>
                <a:gd name="T2" fmla="*/ 70 w 76"/>
                <a:gd name="T3" fmla="*/ 60 h 95"/>
                <a:gd name="T4" fmla="*/ 70 w 76"/>
                <a:gd name="T5" fmla="*/ 55 h 95"/>
                <a:gd name="T6" fmla="*/ 68 w 76"/>
                <a:gd name="T7" fmla="*/ 50 h 95"/>
                <a:gd name="T8" fmla="*/ 63 w 76"/>
                <a:gd name="T9" fmla="*/ 52 h 95"/>
                <a:gd name="T10" fmla="*/ 61 w 76"/>
                <a:gd name="T11" fmla="*/ 51 h 95"/>
                <a:gd name="T12" fmla="*/ 53 w 76"/>
                <a:gd name="T13" fmla="*/ 41 h 95"/>
                <a:gd name="T14" fmla="*/ 52 w 76"/>
                <a:gd name="T15" fmla="*/ 27 h 95"/>
                <a:gd name="T16" fmla="*/ 53 w 76"/>
                <a:gd name="T17" fmla="*/ 18 h 95"/>
                <a:gd name="T18" fmla="*/ 56 w 76"/>
                <a:gd name="T19" fmla="*/ 6 h 95"/>
                <a:gd name="T20" fmla="*/ 38 w 76"/>
                <a:gd name="T21" fmla="*/ 1 h 95"/>
                <a:gd name="T22" fmla="*/ 17 w 76"/>
                <a:gd name="T23" fmla="*/ 18 h 95"/>
                <a:gd name="T24" fmla="*/ 16 w 76"/>
                <a:gd name="T25" fmla="*/ 34 h 95"/>
                <a:gd name="T26" fmla="*/ 15 w 76"/>
                <a:gd name="T27" fmla="*/ 42 h 95"/>
                <a:gd name="T28" fmla="*/ 13 w 76"/>
                <a:gd name="T29" fmla="*/ 44 h 95"/>
                <a:gd name="T30" fmla="*/ 12 w 76"/>
                <a:gd name="T31" fmla="*/ 48 h 95"/>
                <a:gd name="T32" fmla="*/ 10 w 76"/>
                <a:gd name="T33" fmla="*/ 49 h 95"/>
                <a:gd name="T34" fmla="*/ 3 w 76"/>
                <a:gd name="T35" fmla="*/ 55 h 95"/>
                <a:gd name="T36" fmla="*/ 3 w 76"/>
                <a:gd name="T37" fmla="*/ 58 h 95"/>
                <a:gd name="T38" fmla="*/ 1 w 76"/>
                <a:gd name="T39" fmla="*/ 60 h 95"/>
                <a:gd name="T40" fmla="*/ 1 w 76"/>
                <a:gd name="T41" fmla="*/ 64 h 95"/>
                <a:gd name="T42" fmla="*/ 3 w 76"/>
                <a:gd name="T43" fmla="*/ 69 h 95"/>
                <a:gd name="T44" fmla="*/ 2 w 76"/>
                <a:gd name="T45" fmla="*/ 72 h 95"/>
                <a:gd name="T46" fmla="*/ 5 w 76"/>
                <a:gd name="T47" fmla="*/ 77 h 95"/>
                <a:gd name="T48" fmla="*/ 11 w 76"/>
                <a:gd name="T49" fmla="*/ 80 h 95"/>
                <a:gd name="T50" fmla="*/ 11 w 76"/>
                <a:gd name="T51" fmla="*/ 81 h 95"/>
                <a:gd name="T52" fmla="*/ 13 w 76"/>
                <a:gd name="T53" fmla="*/ 82 h 95"/>
                <a:gd name="T54" fmla="*/ 25 w 76"/>
                <a:gd name="T55" fmla="*/ 82 h 95"/>
                <a:gd name="T56" fmla="*/ 29 w 76"/>
                <a:gd name="T57" fmla="*/ 90 h 95"/>
                <a:gd name="T58" fmla="*/ 38 w 76"/>
                <a:gd name="T59" fmla="*/ 92 h 95"/>
                <a:gd name="T60" fmla="*/ 40 w 76"/>
                <a:gd name="T61" fmla="*/ 94 h 95"/>
                <a:gd name="T62" fmla="*/ 46 w 76"/>
                <a:gd name="T63" fmla="*/ 92 h 95"/>
                <a:gd name="T64" fmla="*/ 50 w 76"/>
                <a:gd name="T65" fmla="*/ 86 h 95"/>
                <a:gd name="T66" fmla="*/ 63 w 76"/>
                <a:gd name="T67" fmla="*/ 85 h 95"/>
                <a:gd name="T68" fmla="*/ 71 w 76"/>
                <a:gd name="T69" fmla="*/ 83 h 95"/>
                <a:gd name="T70" fmla="*/ 73 w 76"/>
                <a:gd name="T71" fmla="*/ 81 h 95"/>
                <a:gd name="T72" fmla="*/ 74 w 76"/>
                <a:gd name="T73" fmla="*/ 73 h 95"/>
                <a:gd name="T74" fmla="*/ 75 w 76"/>
                <a:gd name="T75" fmla="*/ 71 h 95"/>
                <a:gd name="T76" fmla="*/ 74 w 76"/>
                <a:gd name="T77" fmla="*/ 6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6" h="95">
                  <a:moveTo>
                    <a:pt x="74" y="65"/>
                  </a:moveTo>
                  <a:cubicBezTo>
                    <a:pt x="73" y="63"/>
                    <a:pt x="71" y="62"/>
                    <a:pt x="70" y="60"/>
                  </a:cubicBezTo>
                  <a:cubicBezTo>
                    <a:pt x="70" y="58"/>
                    <a:pt x="70" y="56"/>
                    <a:pt x="70" y="55"/>
                  </a:cubicBezTo>
                  <a:cubicBezTo>
                    <a:pt x="70" y="53"/>
                    <a:pt x="69" y="51"/>
                    <a:pt x="68" y="50"/>
                  </a:cubicBezTo>
                  <a:cubicBezTo>
                    <a:pt x="66" y="50"/>
                    <a:pt x="65" y="51"/>
                    <a:pt x="63" y="52"/>
                  </a:cubicBezTo>
                  <a:cubicBezTo>
                    <a:pt x="62" y="51"/>
                    <a:pt x="62" y="51"/>
                    <a:pt x="61" y="51"/>
                  </a:cubicBezTo>
                  <a:cubicBezTo>
                    <a:pt x="57" y="49"/>
                    <a:pt x="54" y="45"/>
                    <a:pt x="53" y="41"/>
                  </a:cubicBezTo>
                  <a:cubicBezTo>
                    <a:pt x="51" y="36"/>
                    <a:pt x="52" y="32"/>
                    <a:pt x="52" y="27"/>
                  </a:cubicBezTo>
                  <a:cubicBezTo>
                    <a:pt x="52" y="24"/>
                    <a:pt x="53" y="21"/>
                    <a:pt x="53" y="18"/>
                  </a:cubicBezTo>
                  <a:cubicBezTo>
                    <a:pt x="57" y="15"/>
                    <a:pt x="60" y="11"/>
                    <a:pt x="56" y="6"/>
                  </a:cubicBezTo>
                  <a:cubicBezTo>
                    <a:pt x="52" y="1"/>
                    <a:pt x="44" y="0"/>
                    <a:pt x="38" y="1"/>
                  </a:cubicBezTo>
                  <a:cubicBezTo>
                    <a:pt x="31" y="3"/>
                    <a:pt x="17" y="11"/>
                    <a:pt x="17" y="18"/>
                  </a:cubicBezTo>
                  <a:cubicBezTo>
                    <a:pt x="17" y="24"/>
                    <a:pt x="18" y="29"/>
                    <a:pt x="16" y="34"/>
                  </a:cubicBezTo>
                  <a:cubicBezTo>
                    <a:pt x="14" y="38"/>
                    <a:pt x="19" y="40"/>
                    <a:pt x="15" y="42"/>
                  </a:cubicBezTo>
                  <a:cubicBezTo>
                    <a:pt x="14" y="43"/>
                    <a:pt x="14" y="44"/>
                    <a:pt x="13" y="44"/>
                  </a:cubicBezTo>
                  <a:cubicBezTo>
                    <a:pt x="13" y="46"/>
                    <a:pt x="13" y="47"/>
                    <a:pt x="12" y="48"/>
                  </a:cubicBezTo>
                  <a:cubicBezTo>
                    <a:pt x="11" y="48"/>
                    <a:pt x="11" y="49"/>
                    <a:pt x="10" y="49"/>
                  </a:cubicBezTo>
                  <a:cubicBezTo>
                    <a:pt x="7" y="50"/>
                    <a:pt x="3" y="51"/>
                    <a:pt x="3" y="55"/>
                  </a:cubicBezTo>
                  <a:cubicBezTo>
                    <a:pt x="3" y="56"/>
                    <a:pt x="3" y="57"/>
                    <a:pt x="3" y="58"/>
                  </a:cubicBezTo>
                  <a:cubicBezTo>
                    <a:pt x="2" y="59"/>
                    <a:pt x="2" y="59"/>
                    <a:pt x="1" y="60"/>
                  </a:cubicBezTo>
                  <a:cubicBezTo>
                    <a:pt x="0" y="61"/>
                    <a:pt x="0" y="63"/>
                    <a:pt x="1" y="64"/>
                  </a:cubicBezTo>
                  <a:cubicBezTo>
                    <a:pt x="2" y="66"/>
                    <a:pt x="3" y="67"/>
                    <a:pt x="3" y="69"/>
                  </a:cubicBezTo>
                  <a:cubicBezTo>
                    <a:pt x="3" y="70"/>
                    <a:pt x="2" y="71"/>
                    <a:pt x="2" y="72"/>
                  </a:cubicBezTo>
                  <a:cubicBezTo>
                    <a:pt x="2" y="75"/>
                    <a:pt x="3" y="77"/>
                    <a:pt x="5" y="77"/>
                  </a:cubicBezTo>
                  <a:cubicBezTo>
                    <a:pt x="7" y="78"/>
                    <a:pt x="10" y="78"/>
                    <a:pt x="11" y="80"/>
                  </a:cubicBezTo>
                  <a:cubicBezTo>
                    <a:pt x="11" y="80"/>
                    <a:pt x="11" y="81"/>
                    <a:pt x="11" y="81"/>
                  </a:cubicBezTo>
                  <a:cubicBezTo>
                    <a:pt x="12" y="82"/>
                    <a:pt x="12" y="82"/>
                    <a:pt x="13" y="82"/>
                  </a:cubicBezTo>
                  <a:cubicBezTo>
                    <a:pt x="17" y="83"/>
                    <a:pt x="22" y="80"/>
                    <a:pt x="25" y="82"/>
                  </a:cubicBezTo>
                  <a:cubicBezTo>
                    <a:pt x="27" y="84"/>
                    <a:pt x="27" y="88"/>
                    <a:pt x="29" y="90"/>
                  </a:cubicBezTo>
                  <a:cubicBezTo>
                    <a:pt x="31" y="92"/>
                    <a:pt x="36" y="90"/>
                    <a:pt x="38" y="92"/>
                  </a:cubicBezTo>
                  <a:cubicBezTo>
                    <a:pt x="39" y="93"/>
                    <a:pt x="40" y="94"/>
                    <a:pt x="40" y="94"/>
                  </a:cubicBezTo>
                  <a:cubicBezTo>
                    <a:pt x="42" y="95"/>
                    <a:pt x="45" y="94"/>
                    <a:pt x="46" y="92"/>
                  </a:cubicBezTo>
                  <a:cubicBezTo>
                    <a:pt x="48" y="90"/>
                    <a:pt x="48" y="87"/>
                    <a:pt x="50" y="86"/>
                  </a:cubicBezTo>
                  <a:cubicBezTo>
                    <a:pt x="53" y="83"/>
                    <a:pt x="58" y="85"/>
                    <a:pt x="63" y="85"/>
                  </a:cubicBezTo>
                  <a:cubicBezTo>
                    <a:pt x="65" y="85"/>
                    <a:pt x="68" y="84"/>
                    <a:pt x="71" y="83"/>
                  </a:cubicBezTo>
                  <a:cubicBezTo>
                    <a:pt x="72" y="82"/>
                    <a:pt x="72" y="82"/>
                    <a:pt x="73" y="81"/>
                  </a:cubicBezTo>
                  <a:cubicBezTo>
                    <a:pt x="74" y="78"/>
                    <a:pt x="72" y="75"/>
                    <a:pt x="74" y="73"/>
                  </a:cubicBezTo>
                  <a:cubicBezTo>
                    <a:pt x="74" y="72"/>
                    <a:pt x="75" y="72"/>
                    <a:pt x="75" y="71"/>
                  </a:cubicBezTo>
                  <a:cubicBezTo>
                    <a:pt x="76" y="69"/>
                    <a:pt x="75" y="67"/>
                    <a:pt x="74" y="65"/>
                  </a:cubicBezTo>
                  <a:close/>
                </a:path>
              </a:pathLst>
            </a:custGeom>
            <a:solidFill>
              <a:srgbClr val="7C6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1" name="Freeform 849">
              <a:extLst>
                <a:ext uri="{FF2B5EF4-FFF2-40B4-BE49-F238E27FC236}">
                  <a16:creationId xmlns:a16="http://schemas.microsoft.com/office/drawing/2014/main" id="{131C911F-D049-400C-8809-02BC3DF9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677"/>
              <a:ext cx="17" cy="41"/>
            </a:xfrm>
            <a:custGeom>
              <a:avLst/>
              <a:gdLst>
                <a:gd name="T0" fmla="*/ 10 w 10"/>
                <a:gd name="T1" fmla="*/ 4 h 23"/>
                <a:gd name="T2" fmla="*/ 7 w 10"/>
                <a:gd name="T3" fmla="*/ 0 h 23"/>
                <a:gd name="T4" fmla="*/ 5 w 10"/>
                <a:gd name="T5" fmla="*/ 0 h 23"/>
                <a:gd name="T6" fmla="*/ 1 w 10"/>
                <a:gd name="T7" fmla="*/ 6 h 23"/>
                <a:gd name="T8" fmla="*/ 2 w 10"/>
                <a:gd name="T9" fmla="*/ 12 h 23"/>
                <a:gd name="T10" fmla="*/ 4 w 10"/>
                <a:gd name="T11" fmla="*/ 15 h 23"/>
                <a:gd name="T12" fmla="*/ 5 w 10"/>
                <a:gd name="T13" fmla="*/ 15 h 23"/>
                <a:gd name="T14" fmla="*/ 5 w 10"/>
                <a:gd name="T15" fmla="*/ 16 h 23"/>
                <a:gd name="T16" fmla="*/ 5 w 10"/>
                <a:gd name="T17" fmla="*/ 22 h 23"/>
                <a:gd name="T18" fmla="*/ 6 w 10"/>
                <a:gd name="T19" fmla="*/ 22 h 23"/>
                <a:gd name="T20" fmla="*/ 7 w 10"/>
                <a:gd name="T21" fmla="*/ 19 h 23"/>
                <a:gd name="T22" fmla="*/ 9 w 10"/>
                <a:gd name="T23" fmla="*/ 8 h 23"/>
                <a:gd name="T24" fmla="*/ 10 w 10"/>
                <a:gd name="T2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23">
                  <a:moveTo>
                    <a:pt x="10" y="4"/>
                  </a:moveTo>
                  <a:cubicBezTo>
                    <a:pt x="10" y="2"/>
                    <a:pt x="9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" y="1"/>
                    <a:pt x="0" y="2"/>
                    <a:pt x="1" y="6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2" y="13"/>
                    <a:pt x="3" y="14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8"/>
                    <a:pt x="5" y="20"/>
                    <a:pt x="5" y="22"/>
                  </a:cubicBezTo>
                  <a:cubicBezTo>
                    <a:pt x="5" y="23"/>
                    <a:pt x="6" y="22"/>
                    <a:pt x="6" y="22"/>
                  </a:cubicBezTo>
                  <a:cubicBezTo>
                    <a:pt x="7" y="21"/>
                    <a:pt x="7" y="20"/>
                    <a:pt x="7" y="19"/>
                  </a:cubicBezTo>
                  <a:cubicBezTo>
                    <a:pt x="7" y="16"/>
                    <a:pt x="8" y="12"/>
                    <a:pt x="9" y="8"/>
                  </a:cubicBezTo>
                  <a:cubicBezTo>
                    <a:pt x="9" y="7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2" name="Freeform 850">
              <a:extLst>
                <a:ext uri="{FF2B5EF4-FFF2-40B4-BE49-F238E27FC236}">
                  <a16:creationId xmlns:a16="http://schemas.microsoft.com/office/drawing/2014/main" id="{CBB02216-EBFB-4698-865E-7845567C8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2676"/>
              <a:ext cx="38" cy="42"/>
            </a:xfrm>
            <a:custGeom>
              <a:avLst/>
              <a:gdLst>
                <a:gd name="T0" fmla="*/ 20 w 22"/>
                <a:gd name="T1" fmla="*/ 17 h 24"/>
                <a:gd name="T2" fmla="*/ 16 w 22"/>
                <a:gd name="T3" fmla="*/ 17 h 24"/>
                <a:gd name="T4" fmla="*/ 10 w 22"/>
                <a:gd name="T5" fmla="*/ 10 h 24"/>
                <a:gd name="T6" fmla="*/ 10 w 22"/>
                <a:gd name="T7" fmla="*/ 5 h 24"/>
                <a:gd name="T8" fmla="*/ 8 w 22"/>
                <a:gd name="T9" fmla="*/ 1 h 24"/>
                <a:gd name="T10" fmla="*/ 4 w 22"/>
                <a:gd name="T11" fmla="*/ 1 h 24"/>
                <a:gd name="T12" fmla="*/ 0 w 22"/>
                <a:gd name="T13" fmla="*/ 4 h 24"/>
                <a:gd name="T14" fmla="*/ 2 w 22"/>
                <a:gd name="T15" fmla="*/ 10 h 24"/>
                <a:gd name="T16" fmla="*/ 2 w 22"/>
                <a:gd name="T17" fmla="*/ 23 h 24"/>
                <a:gd name="T18" fmla="*/ 2 w 22"/>
                <a:gd name="T19" fmla="*/ 24 h 24"/>
                <a:gd name="T20" fmla="*/ 3 w 22"/>
                <a:gd name="T21" fmla="*/ 24 h 24"/>
                <a:gd name="T22" fmla="*/ 5 w 22"/>
                <a:gd name="T23" fmla="*/ 24 h 24"/>
                <a:gd name="T24" fmla="*/ 5 w 22"/>
                <a:gd name="T25" fmla="*/ 17 h 24"/>
                <a:gd name="T26" fmla="*/ 6 w 22"/>
                <a:gd name="T27" fmla="*/ 15 h 24"/>
                <a:gd name="T28" fmla="*/ 7 w 22"/>
                <a:gd name="T29" fmla="*/ 16 h 24"/>
                <a:gd name="T30" fmla="*/ 8 w 22"/>
                <a:gd name="T31" fmla="*/ 23 h 24"/>
                <a:gd name="T32" fmla="*/ 13 w 22"/>
                <a:gd name="T33" fmla="*/ 24 h 24"/>
                <a:gd name="T34" fmla="*/ 20 w 22"/>
                <a:gd name="T35" fmla="*/ 22 h 24"/>
                <a:gd name="T36" fmla="*/ 22 w 22"/>
                <a:gd name="T37" fmla="*/ 20 h 24"/>
                <a:gd name="T38" fmla="*/ 20 w 22"/>
                <a:gd name="T3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24">
                  <a:moveTo>
                    <a:pt x="20" y="17"/>
                  </a:moveTo>
                  <a:cubicBezTo>
                    <a:pt x="19" y="17"/>
                    <a:pt x="18" y="17"/>
                    <a:pt x="16" y="17"/>
                  </a:cubicBezTo>
                  <a:cubicBezTo>
                    <a:pt x="13" y="16"/>
                    <a:pt x="10" y="13"/>
                    <a:pt x="10" y="10"/>
                  </a:cubicBezTo>
                  <a:cubicBezTo>
                    <a:pt x="9" y="8"/>
                    <a:pt x="10" y="7"/>
                    <a:pt x="10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2" y="14"/>
                    <a:pt x="2" y="18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4" y="24"/>
                    <a:pt x="5" y="24"/>
                  </a:cubicBezTo>
                  <a:cubicBezTo>
                    <a:pt x="5" y="21"/>
                    <a:pt x="5" y="19"/>
                    <a:pt x="5" y="17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5"/>
                    <a:pt x="7" y="16"/>
                    <a:pt x="7" y="16"/>
                  </a:cubicBezTo>
                  <a:cubicBezTo>
                    <a:pt x="7" y="18"/>
                    <a:pt x="7" y="21"/>
                    <a:pt x="8" y="23"/>
                  </a:cubicBezTo>
                  <a:cubicBezTo>
                    <a:pt x="10" y="24"/>
                    <a:pt x="11" y="24"/>
                    <a:pt x="13" y="24"/>
                  </a:cubicBezTo>
                  <a:cubicBezTo>
                    <a:pt x="15" y="23"/>
                    <a:pt x="18" y="23"/>
                    <a:pt x="20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19"/>
                    <a:pt x="21" y="18"/>
                    <a:pt x="20" y="1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3" name="Freeform 851">
              <a:extLst>
                <a:ext uri="{FF2B5EF4-FFF2-40B4-BE49-F238E27FC236}">
                  <a16:creationId xmlns:a16="http://schemas.microsoft.com/office/drawing/2014/main" id="{5B69059D-E3F5-474C-BC88-401C49018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263"/>
              <a:ext cx="11" cy="26"/>
            </a:xfrm>
            <a:custGeom>
              <a:avLst/>
              <a:gdLst>
                <a:gd name="T0" fmla="*/ 6 w 6"/>
                <a:gd name="T1" fmla="*/ 10 h 15"/>
                <a:gd name="T2" fmla="*/ 6 w 6"/>
                <a:gd name="T3" fmla="*/ 4 h 15"/>
                <a:gd name="T4" fmla="*/ 4 w 6"/>
                <a:gd name="T5" fmla="*/ 1 h 15"/>
                <a:gd name="T6" fmla="*/ 2 w 6"/>
                <a:gd name="T7" fmla="*/ 0 h 15"/>
                <a:gd name="T8" fmla="*/ 0 w 6"/>
                <a:gd name="T9" fmla="*/ 0 h 15"/>
                <a:gd name="T10" fmla="*/ 0 w 6"/>
                <a:gd name="T11" fmla="*/ 2 h 15"/>
                <a:gd name="T12" fmla="*/ 0 w 6"/>
                <a:gd name="T13" fmla="*/ 6 h 15"/>
                <a:gd name="T14" fmla="*/ 1 w 6"/>
                <a:gd name="T15" fmla="*/ 7 h 15"/>
                <a:gd name="T16" fmla="*/ 0 w 6"/>
                <a:gd name="T17" fmla="*/ 8 h 15"/>
                <a:gd name="T18" fmla="*/ 0 w 6"/>
                <a:gd name="T19" fmla="*/ 8 h 15"/>
                <a:gd name="T20" fmla="*/ 0 w 6"/>
                <a:gd name="T21" fmla="*/ 8 h 15"/>
                <a:gd name="T22" fmla="*/ 2 w 6"/>
                <a:gd name="T23" fmla="*/ 12 h 15"/>
                <a:gd name="T24" fmla="*/ 3 w 6"/>
                <a:gd name="T25" fmla="*/ 15 h 15"/>
                <a:gd name="T26" fmla="*/ 6 w 6"/>
                <a:gd name="T27" fmla="*/ 14 h 15"/>
                <a:gd name="T28" fmla="*/ 6 w 6"/>
                <a:gd name="T29" fmla="*/ 14 h 15"/>
                <a:gd name="T30" fmla="*/ 6 w 6"/>
                <a:gd name="T31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15">
                  <a:moveTo>
                    <a:pt x="6" y="10"/>
                  </a:moveTo>
                  <a:cubicBezTo>
                    <a:pt x="6" y="8"/>
                    <a:pt x="6" y="6"/>
                    <a:pt x="6" y="4"/>
                  </a:cubicBezTo>
                  <a:cubicBezTo>
                    <a:pt x="5" y="3"/>
                    <a:pt x="5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2" y="13"/>
                    <a:pt x="2" y="15"/>
                    <a:pt x="3" y="15"/>
                  </a:cubicBezTo>
                  <a:cubicBezTo>
                    <a:pt x="4" y="15"/>
                    <a:pt x="5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0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4" name="Freeform 852">
              <a:extLst>
                <a:ext uri="{FF2B5EF4-FFF2-40B4-BE49-F238E27FC236}">
                  <a16:creationId xmlns:a16="http://schemas.microsoft.com/office/drawing/2014/main" id="{A1378FA3-7634-46A3-A944-2C29E8568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625"/>
              <a:ext cx="20" cy="59"/>
            </a:xfrm>
            <a:custGeom>
              <a:avLst/>
              <a:gdLst>
                <a:gd name="T0" fmla="*/ 1 w 11"/>
                <a:gd name="T1" fmla="*/ 31 h 34"/>
                <a:gd name="T2" fmla="*/ 2 w 11"/>
                <a:gd name="T3" fmla="*/ 34 h 34"/>
                <a:gd name="T4" fmla="*/ 5 w 11"/>
                <a:gd name="T5" fmla="*/ 33 h 34"/>
                <a:gd name="T6" fmla="*/ 6 w 11"/>
                <a:gd name="T7" fmla="*/ 31 h 34"/>
                <a:gd name="T8" fmla="*/ 11 w 11"/>
                <a:gd name="T9" fmla="*/ 6 h 34"/>
                <a:gd name="T10" fmla="*/ 11 w 11"/>
                <a:gd name="T11" fmla="*/ 2 h 34"/>
                <a:gd name="T12" fmla="*/ 8 w 11"/>
                <a:gd name="T13" fmla="*/ 1 h 34"/>
                <a:gd name="T14" fmla="*/ 4 w 11"/>
                <a:gd name="T15" fmla="*/ 1 h 34"/>
                <a:gd name="T16" fmla="*/ 1 w 11"/>
                <a:gd name="T17" fmla="*/ 14 h 34"/>
                <a:gd name="T18" fmla="*/ 1 w 11"/>
                <a:gd name="T1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4">
                  <a:moveTo>
                    <a:pt x="1" y="31"/>
                  </a:moveTo>
                  <a:cubicBezTo>
                    <a:pt x="1" y="32"/>
                    <a:pt x="1" y="33"/>
                    <a:pt x="2" y="34"/>
                  </a:cubicBezTo>
                  <a:cubicBezTo>
                    <a:pt x="3" y="34"/>
                    <a:pt x="4" y="34"/>
                    <a:pt x="5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8" y="22"/>
                    <a:pt x="10" y="14"/>
                    <a:pt x="11" y="6"/>
                  </a:cubicBezTo>
                  <a:cubicBezTo>
                    <a:pt x="11" y="5"/>
                    <a:pt x="11" y="3"/>
                    <a:pt x="11" y="2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0" y="3"/>
                    <a:pt x="1" y="11"/>
                    <a:pt x="1" y="14"/>
                  </a:cubicBezTo>
                  <a:cubicBezTo>
                    <a:pt x="1" y="20"/>
                    <a:pt x="1" y="25"/>
                    <a:pt x="1" y="31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5" name="Freeform 853">
              <a:extLst>
                <a:ext uri="{FF2B5EF4-FFF2-40B4-BE49-F238E27FC236}">
                  <a16:creationId xmlns:a16="http://schemas.microsoft.com/office/drawing/2014/main" id="{6C51A63C-5FC4-4661-815E-FD4E3ABE9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572"/>
              <a:ext cx="146" cy="90"/>
            </a:xfrm>
            <a:custGeom>
              <a:avLst/>
              <a:gdLst>
                <a:gd name="T0" fmla="*/ 82 w 83"/>
                <a:gd name="T1" fmla="*/ 37 h 51"/>
                <a:gd name="T2" fmla="*/ 79 w 83"/>
                <a:gd name="T3" fmla="*/ 32 h 51"/>
                <a:gd name="T4" fmla="*/ 71 w 83"/>
                <a:gd name="T5" fmla="*/ 11 h 51"/>
                <a:gd name="T6" fmla="*/ 69 w 83"/>
                <a:gd name="T7" fmla="*/ 4 h 51"/>
                <a:gd name="T8" fmla="*/ 58 w 83"/>
                <a:gd name="T9" fmla="*/ 4 h 51"/>
                <a:gd name="T10" fmla="*/ 50 w 83"/>
                <a:gd name="T11" fmla="*/ 2 h 51"/>
                <a:gd name="T12" fmla="*/ 19 w 83"/>
                <a:gd name="T13" fmla="*/ 3 h 51"/>
                <a:gd name="T14" fmla="*/ 15 w 83"/>
                <a:gd name="T15" fmla="*/ 6 h 51"/>
                <a:gd name="T16" fmla="*/ 11 w 83"/>
                <a:gd name="T17" fmla="*/ 14 h 51"/>
                <a:gd name="T18" fmla="*/ 4 w 83"/>
                <a:gd name="T19" fmla="*/ 29 h 51"/>
                <a:gd name="T20" fmla="*/ 2 w 83"/>
                <a:gd name="T21" fmla="*/ 45 h 51"/>
                <a:gd name="T22" fmla="*/ 3 w 83"/>
                <a:gd name="T23" fmla="*/ 47 h 51"/>
                <a:gd name="T24" fmla="*/ 5 w 83"/>
                <a:gd name="T25" fmla="*/ 48 h 51"/>
                <a:gd name="T26" fmla="*/ 16 w 83"/>
                <a:gd name="T27" fmla="*/ 49 h 51"/>
                <a:gd name="T28" fmla="*/ 22 w 83"/>
                <a:gd name="T29" fmla="*/ 48 h 51"/>
                <a:gd name="T30" fmla="*/ 28 w 83"/>
                <a:gd name="T31" fmla="*/ 48 h 51"/>
                <a:gd name="T32" fmla="*/ 29 w 83"/>
                <a:gd name="T33" fmla="*/ 49 h 51"/>
                <a:gd name="T34" fmla="*/ 31 w 83"/>
                <a:gd name="T35" fmla="*/ 49 h 51"/>
                <a:gd name="T36" fmla="*/ 41 w 83"/>
                <a:gd name="T37" fmla="*/ 48 h 51"/>
                <a:gd name="T38" fmla="*/ 50 w 83"/>
                <a:gd name="T39" fmla="*/ 50 h 51"/>
                <a:gd name="T40" fmla="*/ 58 w 83"/>
                <a:gd name="T41" fmla="*/ 46 h 51"/>
                <a:gd name="T42" fmla="*/ 75 w 83"/>
                <a:gd name="T43" fmla="*/ 48 h 51"/>
                <a:gd name="T44" fmla="*/ 82 w 83"/>
                <a:gd name="T45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51">
                  <a:moveTo>
                    <a:pt x="82" y="37"/>
                  </a:moveTo>
                  <a:cubicBezTo>
                    <a:pt x="82" y="35"/>
                    <a:pt x="80" y="33"/>
                    <a:pt x="79" y="32"/>
                  </a:cubicBezTo>
                  <a:cubicBezTo>
                    <a:pt x="76" y="25"/>
                    <a:pt x="73" y="19"/>
                    <a:pt x="71" y="11"/>
                  </a:cubicBezTo>
                  <a:cubicBezTo>
                    <a:pt x="70" y="9"/>
                    <a:pt x="70" y="6"/>
                    <a:pt x="69" y="4"/>
                  </a:cubicBezTo>
                  <a:cubicBezTo>
                    <a:pt x="66" y="2"/>
                    <a:pt x="61" y="4"/>
                    <a:pt x="58" y="4"/>
                  </a:cubicBezTo>
                  <a:cubicBezTo>
                    <a:pt x="56" y="4"/>
                    <a:pt x="53" y="3"/>
                    <a:pt x="50" y="2"/>
                  </a:cubicBezTo>
                  <a:cubicBezTo>
                    <a:pt x="40" y="0"/>
                    <a:pt x="29" y="0"/>
                    <a:pt x="19" y="3"/>
                  </a:cubicBezTo>
                  <a:cubicBezTo>
                    <a:pt x="17" y="4"/>
                    <a:pt x="16" y="5"/>
                    <a:pt x="15" y="6"/>
                  </a:cubicBezTo>
                  <a:cubicBezTo>
                    <a:pt x="12" y="8"/>
                    <a:pt x="12" y="11"/>
                    <a:pt x="11" y="14"/>
                  </a:cubicBezTo>
                  <a:cubicBezTo>
                    <a:pt x="9" y="19"/>
                    <a:pt x="6" y="24"/>
                    <a:pt x="4" y="29"/>
                  </a:cubicBezTo>
                  <a:cubicBezTo>
                    <a:pt x="1" y="34"/>
                    <a:pt x="0" y="39"/>
                    <a:pt x="2" y="45"/>
                  </a:cubicBezTo>
                  <a:cubicBezTo>
                    <a:pt x="2" y="46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9" y="50"/>
                    <a:pt x="13" y="50"/>
                    <a:pt x="16" y="49"/>
                  </a:cubicBezTo>
                  <a:cubicBezTo>
                    <a:pt x="18" y="49"/>
                    <a:pt x="20" y="48"/>
                    <a:pt x="22" y="48"/>
                  </a:cubicBezTo>
                  <a:cubicBezTo>
                    <a:pt x="24" y="47"/>
                    <a:pt x="26" y="47"/>
                    <a:pt x="28" y="48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4" y="48"/>
                    <a:pt x="38" y="47"/>
                    <a:pt x="41" y="48"/>
                  </a:cubicBezTo>
                  <a:cubicBezTo>
                    <a:pt x="44" y="48"/>
                    <a:pt x="47" y="51"/>
                    <a:pt x="50" y="50"/>
                  </a:cubicBezTo>
                  <a:cubicBezTo>
                    <a:pt x="53" y="50"/>
                    <a:pt x="55" y="47"/>
                    <a:pt x="58" y="46"/>
                  </a:cubicBezTo>
                  <a:cubicBezTo>
                    <a:pt x="64" y="45"/>
                    <a:pt x="69" y="49"/>
                    <a:pt x="75" y="48"/>
                  </a:cubicBezTo>
                  <a:cubicBezTo>
                    <a:pt x="80" y="47"/>
                    <a:pt x="83" y="42"/>
                    <a:pt x="82" y="37"/>
                  </a:cubicBezTo>
                  <a:close/>
                </a:path>
              </a:pathLst>
            </a:custGeom>
            <a:solidFill>
              <a:srgbClr val="5D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6" name="Freeform 854">
              <a:extLst>
                <a:ext uri="{FF2B5EF4-FFF2-40B4-BE49-F238E27FC236}">
                  <a16:creationId xmlns:a16="http://schemas.microsoft.com/office/drawing/2014/main" id="{7ACDA31D-1220-4FBF-91D6-BAD68BA4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284"/>
              <a:ext cx="54" cy="167"/>
            </a:xfrm>
            <a:custGeom>
              <a:avLst/>
              <a:gdLst>
                <a:gd name="T0" fmla="*/ 21 w 31"/>
                <a:gd name="T1" fmla="*/ 42 h 95"/>
                <a:gd name="T2" fmla="*/ 22 w 31"/>
                <a:gd name="T3" fmla="*/ 28 h 95"/>
                <a:gd name="T4" fmla="*/ 22 w 31"/>
                <a:gd name="T5" fmla="*/ 19 h 95"/>
                <a:gd name="T6" fmla="*/ 21 w 31"/>
                <a:gd name="T7" fmla="*/ 13 h 95"/>
                <a:gd name="T8" fmla="*/ 20 w 31"/>
                <a:gd name="T9" fmla="*/ 1 h 95"/>
                <a:gd name="T10" fmla="*/ 25 w 31"/>
                <a:gd name="T11" fmla="*/ 0 h 95"/>
                <a:gd name="T12" fmla="*/ 25 w 31"/>
                <a:gd name="T13" fmla="*/ 1 h 95"/>
                <a:gd name="T14" fmla="*/ 26 w 31"/>
                <a:gd name="T15" fmla="*/ 2 h 95"/>
                <a:gd name="T16" fmla="*/ 30 w 31"/>
                <a:gd name="T17" fmla="*/ 28 h 95"/>
                <a:gd name="T18" fmla="*/ 31 w 31"/>
                <a:gd name="T19" fmla="*/ 49 h 95"/>
                <a:gd name="T20" fmla="*/ 23 w 31"/>
                <a:gd name="T21" fmla="*/ 86 h 95"/>
                <a:gd name="T22" fmla="*/ 20 w 31"/>
                <a:gd name="T23" fmla="*/ 92 h 95"/>
                <a:gd name="T24" fmla="*/ 6 w 31"/>
                <a:gd name="T25" fmla="*/ 91 h 95"/>
                <a:gd name="T26" fmla="*/ 7 w 31"/>
                <a:gd name="T27" fmla="*/ 72 h 95"/>
                <a:gd name="T28" fmla="*/ 17 w 31"/>
                <a:gd name="T29" fmla="*/ 57 h 95"/>
                <a:gd name="T30" fmla="*/ 21 w 31"/>
                <a:gd name="T31" fmla="*/ 4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95">
                  <a:moveTo>
                    <a:pt x="21" y="42"/>
                  </a:moveTo>
                  <a:cubicBezTo>
                    <a:pt x="21" y="37"/>
                    <a:pt x="22" y="32"/>
                    <a:pt x="22" y="28"/>
                  </a:cubicBezTo>
                  <a:cubicBezTo>
                    <a:pt x="22" y="25"/>
                    <a:pt x="23" y="22"/>
                    <a:pt x="22" y="19"/>
                  </a:cubicBezTo>
                  <a:cubicBezTo>
                    <a:pt x="22" y="17"/>
                    <a:pt x="22" y="15"/>
                    <a:pt x="21" y="13"/>
                  </a:cubicBezTo>
                  <a:cubicBezTo>
                    <a:pt x="21" y="9"/>
                    <a:pt x="22" y="4"/>
                    <a:pt x="20" y="1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9" y="10"/>
                    <a:pt x="30" y="19"/>
                    <a:pt x="30" y="28"/>
                  </a:cubicBezTo>
                  <a:cubicBezTo>
                    <a:pt x="31" y="35"/>
                    <a:pt x="31" y="42"/>
                    <a:pt x="31" y="49"/>
                  </a:cubicBezTo>
                  <a:cubicBezTo>
                    <a:pt x="30" y="61"/>
                    <a:pt x="28" y="74"/>
                    <a:pt x="23" y="86"/>
                  </a:cubicBezTo>
                  <a:cubicBezTo>
                    <a:pt x="22" y="88"/>
                    <a:pt x="21" y="90"/>
                    <a:pt x="20" y="92"/>
                  </a:cubicBezTo>
                  <a:cubicBezTo>
                    <a:pt x="16" y="95"/>
                    <a:pt x="9" y="95"/>
                    <a:pt x="6" y="91"/>
                  </a:cubicBezTo>
                  <a:cubicBezTo>
                    <a:pt x="0" y="85"/>
                    <a:pt x="3" y="77"/>
                    <a:pt x="7" y="72"/>
                  </a:cubicBezTo>
                  <a:cubicBezTo>
                    <a:pt x="11" y="67"/>
                    <a:pt x="15" y="63"/>
                    <a:pt x="17" y="57"/>
                  </a:cubicBezTo>
                  <a:cubicBezTo>
                    <a:pt x="19" y="52"/>
                    <a:pt x="20" y="47"/>
                    <a:pt x="21" y="42"/>
                  </a:cubicBezTo>
                  <a:close/>
                </a:path>
              </a:pathLst>
            </a:custGeom>
            <a:solidFill>
              <a:srgbClr val="848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7" name="Freeform 855">
              <a:extLst>
                <a:ext uri="{FF2B5EF4-FFF2-40B4-BE49-F238E27FC236}">
                  <a16:creationId xmlns:a16="http://schemas.microsoft.com/office/drawing/2014/main" id="{B569A36E-6D11-4B9B-9F10-B1190D854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387"/>
              <a:ext cx="55" cy="79"/>
            </a:xfrm>
            <a:custGeom>
              <a:avLst/>
              <a:gdLst>
                <a:gd name="T0" fmla="*/ 6 w 31"/>
                <a:gd name="T1" fmla="*/ 7 h 45"/>
                <a:gd name="T2" fmla="*/ 11 w 31"/>
                <a:gd name="T3" fmla="*/ 3 h 45"/>
                <a:gd name="T4" fmla="*/ 16 w 31"/>
                <a:gd name="T5" fmla="*/ 0 h 45"/>
                <a:gd name="T6" fmla="*/ 22 w 31"/>
                <a:gd name="T7" fmla="*/ 5 h 45"/>
                <a:gd name="T8" fmla="*/ 25 w 31"/>
                <a:gd name="T9" fmla="*/ 13 h 45"/>
                <a:gd name="T10" fmla="*/ 27 w 31"/>
                <a:gd name="T11" fmla="*/ 19 h 45"/>
                <a:gd name="T12" fmla="*/ 27 w 31"/>
                <a:gd name="T13" fmla="*/ 25 h 45"/>
                <a:gd name="T14" fmla="*/ 30 w 31"/>
                <a:gd name="T15" fmla="*/ 31 h 45"/>
                <a:gd name="T16" fmla="*/ 30 w 31"/>
                <a:gd name="T17" fmla="*/ 39 h 45"/>
                <a:gd name="T18" fmla="*/ 29 w 31"/>
                <a:gd name="T19" fmla="*/ 44 h 45"/>
                <a:gd name="T20" fmla="*/ 29 w 31"/>
                <a:gd name="T21" fmla="*/ 45 h 45"/>
                <a:gd name="T22" fmla="*/ 27 w 31"/>
                <a:gd name="T23" fmla="*/ 45 h 45"/>
                <a:gd name="T24" fmla="*/ 23 w 31"/>
                <a:gd name="T25" fmla="*/ 43 h 45"/>
                <a:gd name="T26" fmla="*/ 17 w 31"/>
                <a:gd name="T27" fmla="*/ 36 h 45"/>
                <a:gd name="T28" fmla="*/ 7 w 31"/>
                <a:gd name="T29" fmla="*/ 23 h 45"/>
                <a:gd name="T30" fmla="*/ 4 w 31"/>
                <a:gd name="T31" fmla="*/ 17 h 45"/>
                <a:gd name="T32" fmla="*/ 0 w 31"/>
                <a:gd name="T33" fmla="*/ 10 h 45"/>
                <a:gd name="T34" fmla="*/ 6 w 31"/>
                <a:gd name="T3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5">
                  <a:moveTo>
                    <a:pt x="6" y="7"/>
                  </a:moveTo>
                  <a:cubicBezTo>
                    <a:pt x="8" y="6"/>
                    <a:pt x="9" y="4"/>
                    <a:pt x="11" y="3"/>
                  </a:cubicBezTo>
                  <a:cubicBezTo>
                    <a:pt x="12" y="1"/>
                    <a:pt x="14" y="0"/>
                    <a:pt x="16" y="0"/>
                  </a:cubicBezTo>
                  <a:cubicBezTo>
                    <a:pt x="19" y="0"/>
                    <a:pt x="21" y="2"/>
                    <a:pt x="22" y="5"/>
                  </a:cubicBezTo>
                  <a:cubicBezTo>
                    <a:pt x="24" y="7"/>
                    <a:pt x="24" y="10"/>
                    <a:pt x="25" y="13"/>
                  </a:cubicBezTo>
                  <a:cubicBezTo>
                    <a:pt x="26" y="15"/>
                    <a:pt x="27" y="17"/>
                    <a:pt x="27" y="19"/>
                  </a:cubicBezTo>
                  <a:cubicBezTo>
                    <a:pt x="27" y="21"/>
                    <a:pt x="27" y="23"/>
                    <a:pt x="27" y="25"/>
                  </a:cubicBezTo>
                  <a:cubicBezTo>
                    <a:pt x="28" y="27"/>
                    <a:pt x="30" y="29"/>
                    <a:pt x="30" y="31"/>
                  </a:cubicBezTo>
                  <a:cubicBezTo>
                    <a:pt x="31" y="33"/>
                    <a:pt x="31" y="36"/>
                    <a:pt x="30" y="39"/>
                  </a:cubicBezTo>
                  <a:cubicBezTo>
                    <a:pt x="30" y="40"/>
                    <a:pt x="30" y="42"/>
                    <a:pt x="29" y="44"/>
                  </a:cubicBezTo>
                  <a:cubicBezTo>
                    <a:pt x="29" y="44"/>
                    <a:pt x="29" y="45"/>
                    <a:pt x="29" y="45"/>
                  </a:cubicBezTo>
                  <a:cubicBezTo>
                    <a:pt x="28" y="45"/>
                    <a:pt x="28" y="45"/>
                    <a:pt x="27" y="45"/>
                  </a:cubicBezTo>
                  <a:cubicBezTo>
                    <a:pt x="26" y="45"/>
                    <a:pt x="24" y="44"/>
                    <a:pt x="23" y="43"/>
                  </a:cubicBezTo>
                  <a:cubicBezTo>
                    <a:pt x="21" y="41"/>
                    <a:pt x="19" y="39"/>
                    <a:pt x="17" y="36"/>
                  </a:cubicBezTo>
                  <a:cubicBezTo>
                    <a:pt x="13" y="32"/>
                    <a:pt x="9" y="28"/>
                    <a:pt x="7" y="23"/>
                  </a:cubicBezTo>
                  <a:cubicBezTo>
                    <a:pt x="6" y="21"/>
                    <a:pt x="5" y="19"/>
                    <a:pt x="4" y="17"/>
                  </a:cubicBezTo>
                  <a:cubicBezTo>
                    <a:pt x="3" y="15"/>
                    <a:pt x="0" y="13"/>
                    <a:pt x="0" y="10"/>
                  </a:cubicBezTo>
                  <a:cubicBezTo>
                    <a:pt x="1" y="7"/>
                    <a:pt x="5" y="8"/>
                    <a:pt x="6" y="7"/>
                  </a:cubicBezTo>
                  <a:close/>
                </a:path>
              </a:pathLst>
            </a:custGeom>
            <a:solidFill>
              <a:srgbClr val="5D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8" name="Freeform 856">
              <a:extLst>
                <a:ext uri="{FF2B5EF4-FFF2-40B4-BE49-F238E27FC236}">
                  <a16:creationId xmlns:a16="http://schemas.microsoft.com/office/drawing/2014/main" id="{569E8221-AD13-415D-BBAA-260D4BDB1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308"/>
              <a:ext cx="64" cy="78"/>
            </a:xfrm>
            <a:custGeom>
              <a:avLst/>
              <a:gdLst>
                <a:gd name="T0" fmla="*/ 3 w 36"/>
                <a:gd name="T1" fmla="*/ 23 h 44"/>
                <a:gd name="T2" fmla="*/ 9 w 36"/>
                <a:gd name="T3" fmla="*/ 39 h 44"/>
                <a:gd name="T4" fmla="*/ 21 w 36"/>
                <a:gd name="T5" fmla="*/ 43 h 44"/>
                <a:gd name="T6" fmla="*/ 31 w 36"/>
                <a:gd name="T7" fmla="*/ 36 h 44"/>
                <a:gd name="T8" fmla="*/ 34 w 36"/>
                <a:gd name="T9" fmla="*/ 31 h 44"/>
                <a:gd name="T10" fmla="*/ 36 w 36"/>
                <a:gd name="T11" fmla="*/ 11 h 44"/>
                <a:gd name="T12" fmla="*/ 34 w 36"/>
                <a:gd name="T13" fmla="*/ 5 h 44"/>
                <a:gd name="T14" fmla="*/ 28 w 36"/>
                <a:gd name="T15" fmla="*/ 2 h 44"/>
                <a:gd name="T16" fmla="*/ 13 w 36"/>
                <a:gd name="T17" fmla="*/ 1 h 44"/>
                <a:gd name="T18" fmla="*/ 2 w 36"/>
                <a:gd name="T19" fmla="*/ 7 h 44"/>
                <a:gd name="T20" fmla="*/ 3 w 36"/>
                <a:gd name="T21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4">
                  <a:moveTo>
                    <a:pt x="3" y="23"/>
                  </a:moveTo>
                  <a:cubicBezTo>
                    <a:pt x="4" y="29"/>
                    <a:pt x="5" y="35"/>
                    <a:pt x="9" y="39"/>
                  </a:cubicBezTo>
                  <a:cubicBezTo>
                    <a:pt x="12" y="42"/>
                    <a:pt x="17" y="44"/>
                    <a:pt x="21" y="43"/>
                  </a:cubicBezTo>
                  <a:cubicBezTo>
                    <a:pt x="25" y="42"/>
                    <a:pt x="29" y="40"/>
                    <a:pt x="31" y="36"/>
                  </a:cubicBezTo>
                  <a:cubicBezTo>
                    <a:pt x="32" y="35"/>
                    <a:pt x="33" y="33"/>
                    <a:pt x="34" y="31"/>
                  </a:cubicBezTo>
                  <a:cubicBezTo>
                    <a:pt x="35" y="24"/>
                    <a:pt x="36" y="18"/>
                    <a:pt x="36" y="11"/>
                  </a:cubicBezTo>
                  <a:cubicBezTo>
                    <a:pt x="36" y="9"/>
                    <a:pt x="36" y="6"/>
                    <a:pt x="34" y="5"/>
                  </a:cubicBezTo>
                  <a:cubicBezTo>
                    <a:pt x="33" y="3"/>
                    <a:pt x="30" y="2"/>
                    <a:pt x="28" y="2"/>
                  </a:cubicBezTo>
                  <a:cubicBezTo>
                    <a:pt x="23" y="1"/>
                    <a:pt x="18" y="0"/>
                    <a:pt x="13" y="1"/>
                  </a:cubicBezTo>
                  <a:cubicBezTo>
                    <a:pt x="9" y="1"/>
                    <a:pt x="4" y="3"/>
                    <a:pt x="2" y="7"/>
                  </a:cubicBezTo>
                  <a:cubicBezTo>
                    <a:pt x="0" y="12"/>
                    <a:pt x="2" y="19"/>
                    <a:pt x="3" y="23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89" name="Freeform 857">
              <a:extLst>
                <a:ext uri="{FF2B5EF4-FFF2-40B4-BE49-F238E27FC236}">
                  <a16:creationId xmlns:a16="http://schemas.microsoft.com/office/drawing/2014/main" id="{760FD0D6-1F2A-4D48-B7D2-39FED6F94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2393"/>
              <a:ext cx="169" cy="100"/>
            </a:xfrm>
            <a:custGeom>
              <a:avLst/>
              <a:gdLst>
                <a:gd name="T0" fmla="*/ 94 w 96"/>
                <a:gd name="T1" fmla="*/ 44 h 57"/>
                <a:gd name="T2" fmla="*/ 90 w 96"/>
                <a:gd name="T3" fmla="*/ 39 h 57"/>
                <a:gd name="T4" fmla="*/ 85 w 96"/>
                <a:gd name="T5" fmla="*/ 33 h 57"/>
                <a:gd name="T6" fmla="*/ 76 w 96"/>
                <a:gd name="T7" fmla="*/ 18 h 57"/>
                <a:gd name="T8" fmla="*/ 65 w 96"/>
                <a:gd name="T9" fmla="*/ 5 h 57"/>
                <a:gd name="T10" fmla="*/ 47 w 96"/>
                <a:gd name="T11" fmla="*/ 0 h 57"/>
                <a:gd name="T12" fmla="*/ 35 w 96"/>
                <a:gd name="T13" fmla="*/ 1 h 57"/>
                <a:gd name="T14" fmla="*/ 8 w 96"/>
                <a:gd name="T15" fmla="*/ 21 h 57"/>
                <a:gd name="T16" fmla="*/ 2 w 96"/>
                <a:gd name="T17" fmla="*/ 40 h 57"/>
                <a:gd name="T18" fmla="*/ 2 w 96"/>
                <a:gd name="T19" fmla="*/ 49 h 57"/>
                <a:gd name="T20" fmla="*/ 11 w 96"/>
                <a:gd name="T21" fmla="*/ 51 h 57"/>
                <a:gd name="T22" fmla="*/ 22 w 96"/>
                <a:gd name="T23" fmla="*/ 50 h 57"/>
                <a:gd name="T24" fmla="*/ 39 w 96"/>
                <a:gd name="T25" fmla="*/ 50 h 57"/>
                <a:gd name="T26" fmla="*/ 47 w 96"/>
                <a:gd name="T27" fmla="*/ 53 h 57"/>
                <a:gd name="T28" fmla="*/ 77 w 96"/>
                <a:gd name="T29" fmla="*/ 52 h 57"/>
                <a:gd name="T30" fmla="*/ 88 w 96"/>
                <a:gd name="T31" fmla="*/ 54 h 57"/>
                <a:gd name="T32" fmla="*/ 95 w 96"/>
                <a:gd name="T33" fmla="*/ 50 h 57"/>
                <a:gd name="T34" fmla="*/ 94 w 96"/>
                <a:gd name="T3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57">
                  <a:moveTo>
                    <a:pt x="94" y="44"/>
                  </a:moveTo>
                  <a:cubicBezTo>
                    <a:pt x="93" y="42"/>
                    <a:pt x="91" y="41"/>
                    <a:pt x="90" y="39"/>
                  </a:cubicBezTo>
                  <a:cubicBezTo>
                    <a:pt x="88" y="37"/>
                    <a:pt x="87" y="35"/>
                    <a:pt x="85" y="33"/>
                  </a:cubicBezTo>
                  <a:cubicBezTo>
                    <a:pt x="82" y="28"/>
                    <a:pt x="79" y="23"/>
                    <a:pt x="76" y="18"/>
                  </a:cubicBezTo>
                  <a:cubicBezTo>
                    <a:pt x="73" y="13"/>
                    <a:pt x="70" y="8"/>
                    <a:pt x="65" y="5"/>
                  </a:cubicBezTo>
                  <a:cubicBezTo>
                    <a:pt x="60" y="1"/>
                    <a:pt x="53" y="1"/>
                    <a:pt x="47" y="0"/>
                  </a:cubicBezTo>
                  <a:cubicBezTo>
                    <a:pt x="43" y="0"/>
                    <a:pt x="39" y="0"/>
                    <a:pt x="35" y="1"/>
                  </a:cubicBezTo>
                  <a:cubicBezTo>
                    <a:pt x="24" y="3"/>
                    <a:pt x="14" y="11"/>
                    <a:pt x="8" y="21"/>
                  </a:cubicBezTo>
                  <a:cubicBezTo>
                    <a:pt x="5" y="27"/>
                    <a:pt x="4" y="34"/>
                    <a:pt x="2" y="40"/>
                  </a:cubicBezTo>
                  <a:cubicBezTo>
                    <a:pt x="2" y="43"/>
                    <a:pt x="0" y="47"/>
                    <a:pt x="2" y="49"/>
                  </a:cubicBezTo>
                  <a:cubicBezTo>
                    <a:pt x="4" y="51"/>
                    <a:pt x="8" y="51"/>
                    <a:pt x="11" y="51"/>
                  </a:cubicBezTo>
                  <a:cubicBezTo>
                    <a:pt x="14" y="51"/>
                    <a:pt x="18" y="50"/>
                    <a:pt x="22" y="50"/>
                  </a:cubicBezTo>
                  <a:cubicBezTo>
                    <a:pt x="27" y="49"/>
                    <a:pt x="34" y="48"/>
                    <a:pt x="39" y="50"/>
                  </a:cubicBezTo>
                  <a:cubicBezTo>
                    <a:pt x="42" y="51"/>
                    <a:pt x="44" y="52"/>
                    <a:pt x="47" y="53"/>
                  </a:cubicBezTo>
                  <a:cubicBezTo>
                    <a:pt x="56" y="57"/>
                    <a:pt x="67" y="51"/>
                    <a:pt x="77" y="52"/>
                  </a:cubicBezTo>
                  <a:cubicBezTo>
                    <a:pt x="81" y="53"/>
                    <a:pt x="84" y="54"/>
                    <a:pt x="88" y="54"/>
                  </a:cubicBezTo>
                  <a:cubicBezTo>
                    <a:pt x="91" y="54"/>
                    <a:pt x="94" y="53"/>
                    <a:pt x="95" y="50"/>
                  </a:cubicBezTo>
                  <a:cubicBezTo>
                    <a:pt x="96" y="48"/>
                    <a:pt x="95" y="46"/>
                    <a:pt x="94" y="44"/>
                  </a:cubicBezTo>
                  <a:close/>
                </a:path>
              </a:pathLst>
            </a:custGeom>
            <a:solidFill>
              <a:srgbClr val="5D7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0" name="Freeform 858">
              <a:extLst>
                <a:ext uri="{FF2B5EF4-FFF2-40B4-BE49-F238E27FC236}">
                  <a16:creationId xmlns:a16="http://schemas.microsoft.com/office/drawing/2014/main" id="{4DA6941C-384D-421B-A21D-1F6B7BEB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412"/>
              <a:ext cx="158" cy="197"/>
            </a:xfrm>
            <a:custGeom>
              <a:avLst/>
              <a:gdLst>
                <a:gd name="T0" fmla="*/ 10 w 90"/>
                <a:gd name="T1" fmla="*/ 34 h 112"/>
                <a:gd name="T2" fmla="*/ 15 w 90"/>
                <a:gd name="T3" fmla="*/ 17 h 112"/>
                <a:gd name="T4" fmla="*/ 28 w 90"/>
                <a:gd name="T5" fmla="*/ 3 h 112"/>
                <a:gd name="T6" fmla="*/ 62 w 90"/>
                <a:gd name="T7" fmla="*/ 2 h 112"/>
                <a:gd name="T8" fmla="*/ 68 w 90"/>
                <a:gd name="T9" fmla="*/ 2 h 112"/>
                <a:gd name="T10" fmla="*/ 73 w 90"/>
                <a:gd name="T11" fmla="*/ 7 h 112"/>
                <a:gd name="T12" fmla="*/ 83 w 90"/>
                <a:gd name="T13" fmla="*/ 31 h 112"/>
                <a:gd name="T14" fmla="*/ 90 w 90"/>
                <a:gd name="T15" fmla="*/ 97 h 112"/>
                <a:gd name="T16" fmla="*/ 89 w 90"/>
                <a:gd name="T17" fmla="*/ 104 h 112"/>
                <a:gd name="T18" fmla="*/ 84 w 90"/>
                <a:gd name="T19" fmla="*/ 107 h 112"/>
                <a:gd name="T20" fmla="*/ 22 w 90"/>
                <a:gd name="T21" fmla="*/ 110 h 112"/>
                <a:gd name="T22" fmla="*/ 2 w 90"/>
                <a:gd name="T23" fmla="*/ 102 h 112"/>
                <a:gd name="T24" fmla="*/ 4 w 90"/>
                <a:gd name="T25" fmla="*/ 81 h 112"/>
                <a:gd name="T26" fmla="*/ 10 w 90"/>
                <a:gd name="T27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12">
                  <a:moveTo>
                    <a:pt x="10" y="34"/>
                  </a:moveTo>
                  <a:cubicBezTo>
                    <a:pt x="11" y="27"/>
                    <a:pt x="11" y="23"/>
                    <a:pt x="15" y="17"/>
                  </a:cubicBezTo>
                  <a:cubicBezTo>
                    <a:pt x="19" y="9"/>
                    <a:pt x="20" y="5"/>
                    <a:pt x="28" y="3"/>
                  </a:cubicBezTo>
                  <a:cubicBezTo>
                    <a:pt x="36" y="0"/>
                    <a:pt x="54" y="2"/>
                    <a:pt x="62" y="2"/>
                  </a:cubicBezTo>
                  <a:cubicBezTo>
                    <a:pt x="64" y="2"/>
                    <a:pt x="66" y="2"/>
                    <a:pt x="68" y="2"/>
                  </a:cubicBezTo>
                  <a:cubicBezTo>
                    <a:pt x="70" y="3"/>
                    <a:pt x="72" y="5"/>
                    <a:pt x="73" y="7"/>
                  </a:cubicBezTo>
                  <a:cubicBezTo>
                    <a:pt x="79" y="20"/>
                    <a:pt x="81" y="17"/>
                    <a:pt x="83" y="31"/>
                  </a:cubicBezTo>
                  <a:cubicBezTo>
                    <a:pt x="85" y="53"/>
                    <a:pt x="87" y="75"/>
                    <a:pt x="90" y="97"/>
                  </a:cubicBezTo>
                  <a:cubicBezTo>
                    <a:pt x="90" y="99"/>
                    <a:pt x="90" y="103"/>
                    <a:pt x="89" y="104"/>
                  </a:cubicBezTo>
                  <a:cubicBezTo>
                    <a:pt x="88" y="106"/>
                    <a:pt x="86" y="107"/>
                    <a:pt x="84" y="107"/>
                  </a:cubicBezTo>
                  <a:cubicBezTo>
                    <a:pt x="64" y="112"/>
                    <a:pt x="43" y="112"/>
                    <a:pt x="22" y="110"/>
                  </a:cubicBezTo>
                  <a:cubicBezTo>
                    <a:pt x="15" y="110"/>
                    <a:pt x="5" y="108"/>
                    <a:pt x="2" y="102"/>
                  </a:cubicBezTo>
                  <a:cubicBezTo>
                    <a:pt x="0" y="97"/>
                    <a:pt x="3" y="87"/>
                    <a:pt x="4" y="81"/>
                  </a:cubicBezTo>
                  <a:cubicBezTo>
                    <a:pt x="6" y="62"/>
                    <a:pt x="8" y="53"/>
                    <a:pt x="10" y="34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1" name="Freeform 859">
              <a:extLst>
                <a:ext uri="{FF2B5EF4-FFF2-40B4-BE49-F238E27FC236}">
                  <a16:creationId xmlns:a16="http://schemas.microsoft.com/office/drawing/2014/main" id="{A0BE49AB-8DE9-436C-A755-E0D560D8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600"/>
              <a:ext cx="21" cy="144"/>
            </a:xfrm>
            <a:custGeom>
              <a:avLst/>
              <a:gdLst>
                <a:gd name="T0" fmla="*/ 5 w 12"/>
                <a:gd name="T1" fmla="*/ 30 h 82"/>
                <a:gd name="T2" fmla="*/ 9 w 12"/>
                <a:gd name="T3" fmla="*/ 0 h 82"/>
                <a:gd name="T4" fmla="*/ 12 w 12"/>
                <a:gd name="T5" fmla="*/ 2 h 82"/>
                <a:gd name="T6" fmla="*/ 12 w 12"/>
                <a:gd name="T7" fmla="*/ 6 h 82"/>
                <a:gd name="T8" fmla="*/ 10 w 12"/>
                <a:gd name="T9" fmla="*/ 19 h 82"/>
                <a:gd name="T10" fmla="*/ 10 w 12"/>
                <a:gd name="T11" fmla="*/ 30 h 82"/>
                <a:gd name="T12" fmla="*/ 8 w 12"/>
                <a:gd name="T13" fmla="*/ 45 h 82"/>
                <a:gd name="T14" fmla="*/ 5 w 12"/>
                <a:gd name="T15" fmla="*/ 62 h 82"/>
                <a:gd name="T16" fmla="*/ 4 w 12"/>
                <a:gd name="T17" fmla="*/ 80 h 82"/>
                <a:gd name="T18" fmla="*/ 2 w 12"/>
                <a:gd name="T19" fmla="*/ 73 h 82"/>
                <a:gd name="T20" fmla="*/ 3 w 12"/>
                <a:gd name="T21" fmla="*/ 59 h 82"/>
                <a:gd name="T22" fmla="*/ 5 w 12"/>
                <a:gd name="T23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82">
                  <a:moveTo>
                    <a:pt x="5" y="30"/>
                  </a:moveTo>
                  <a:cubicBezTo>
                    <a:pt x="6" y="20"/>
                    <a:pt x="7" y="10"/>
                    <a:pt x="9" y="0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2" y="4"/>
                    <a:pt x="12" y="5"/>
                    <a:pt x="12" y="6"/>
                  </a:cubicBezTo>
                  <a:cubicBezTo>
                    <a:pt x="11" y="10"/>
                    <a:pt x="10" y="14"/>
                    <a:pt x="10" y="19"/>
                  </a:cubicBezTo>
                  <a:cubicBezTo>
                    <a:pt x="10" y="22"/>
                    <a:pt x="10" y="26"/>
                    <a:pt x="10" y="30"/>
                  </a:cubicBezTo>
                  <a:cubicBezTo>
                    <a:pt x="9" y="35"/>
                    <a:pt x="9" y="40"/>
                    <a:pt x="8" y="45"/>
                  </a:cubicBezTo>
                  <a:cubicBezTo>
                    <a:pt x="7" y="50"/>
                    <a:pt x="6" y="56"/>
                    <a:pt x="5" y="62"/>
                  </a:cubicBezTo>
                  <a:cubicBezTo>
                    <a:pt x="5" y="68"/>
                    <a:pt x="5" y="75"/>
                    <a:pt x="4" y="80"/>
                  </a:cubicBezTo>
                  <a:cubicBezTo>
                    <a:pt x="0" y="82"/>
                    <a:pt x="1" y="75"/>
                    <a:pt x="2" y="73"/>
                  </a:cubicBezTo>
                  <a:cubicBezTo>
                    <a:pt x="2" y="68"/>
                    <a:pt x="2" y="64"/>
                    <a:pt x="3" y="59"/>
                  </a:cubicBezTo>
                  <a:cubicBezTo>
                    <a:pt x="4" y="49"/>
                    <a:pt x="5" y="40"/>
                    <a:pt x="5" y="3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2" name="Freeform 860">
              <a:extLst>
                <a:ext uri="{FF2B5EF4-FFF2-40B4-BE49-F238E27FC236}">
                  <a16:creationId xmlns:a16="http://schemas.microsoft.com/office/drawing/2014/main" id="{F1693742-7094-4BF7-AD70-8A25F8C43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2598"/>
              <a:ext cx="24" cy="144"/>
            </a:xfrm>
            <a:custGeom>
              <a:avLst/>
              <a:gdLst>
                <a:gd name="T0" fmla="*/ 0 w 14"/>
                <a:gd name="T1" fmla="*/ 7 h 82"/>
                <a:gd name="T2" fmla="*/ 0 w 14"/>
                <a:gd name="T3" fmla="*/ 2 h 82"/>
                <a:gd name="T4" fmla="*/ 3 w 14"/>
                <a:gd name="T5" fmla="*/ 1 h 82"/>
                <a:gd name="T6" fmla="*/ 13 w 14"/>
                <a:gd name="T7" fmla="*/ 72 h 82"/>
                <a:gd name="T8" fmla="*/ 14 w 14"/>
                <a:gd name="T9" fmla="*/ 80 h 82"/>
                <a:gd name="T10" fmla="*/ 11 w 14"/>
                <a:gd name="T11" fmla="*/ 80 h 82"/>
                <a:gd name="T12" fmla="*/ 9 w 14"/>
                <a:gd name="T13" fmla="*/ 70 h 82"/>
                <a:gd name="T14" fmla="*/ 7 w 14"/>
                <a:gd name="T15" fmla="*/ 48 h 82"/>
                <a:gd name="T16" fmla="*/ 0 w 14"/>
                <a:gd name="T17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2">
                  <a:moveTo>
                    <a:pt x="0" y="7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7" y="24"/>
                    <a:pt x="10" y="48"/>
                    <a:pt x="13" y="72"/>
                  </a:cubicBezTo>
                  <a:cubicBezTo>
                    <a:pt x="13" y="75"/>
                    <a:pt x="14" y="77"/>
                    <a:pt x="14" y="80"/>
                  </a:cubicBezTo>
                  <a:cubicBezTo>
                    <a:pt x="14" y="82"/>
                    <a:pt x="12" y="81"/>
                    <a:pt x="11" y="80"/>
                  </a:cubicBezTo>
                  <a:cubicBezTo>
                    <a:pt x="10" y="78"/>
                    <a:pt x="10" y="72"/>
                    <a:pt x="9" y="70"/>
                  </a:cubicBezTo>
                  <a:cubicBezTo>
                    <a:pt x="9" y="63"/>
                    <a:pt x="8" y="55"/>
                    <a:pt x="7" y="48"/>
                  </a:cubicBezTo>
                  <a:cubicBezTo>
                    <a:pt x="5" y="34"/>
                    <a:pt x="2" y="21"/>
                    <a:pt x="0" y="7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3" name="Freeform 861">
              <a:extLst>
                <a:ext uri="{FF2B5EF4-FFF2-40B4-BE49-F238E27FC236}">
                  <a16:creationId xmlns:a16="http://schemas.microsoft.com/office/drawing/2014/main" id="{BDCB4CB8-C221-41D4-A369-F4EC402A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298"/>
              <a:ext cx="69" cy="89"/>
            </a:xfrm>
            <a:custGeom>
              <a:avLst/>
              <a:gdLst>
                <a:gd name="T0" fmla="*/ 38 w 39"/>
                <a:gd name="T1" fmla="*/ 10 h 51"/>
                <a:gd name="T2" fmla="*/ 34 w 39"/>
                <a:gd name="T3" fmla="*/ 5 h 51"/>
                <a:gd name="T4" fmla="*/ 18 w 39"/>
                <a:gd name="T5" fmla="*/ 0 h 51"/>
                <a:gd name="T6" fmla="*/ 3 w 39"/>
                <a:gd name="T7" fmla="*/ 7 h 51"/>
                <a:gd name="T8" fmla="*/ 0 w 39"/>
                <a:gd name="T9" fmla="*/ 12 h 51"/>
                <a:gd name="T10" fmla="*/ 0 w 39"/>
                <a:gd name="T11" fmla="*/ 23 h 51"/>
                <a:gd name="T12" fmla="*/ 2 w 39"/>
                <a:gd name="T13" fmla="*/ 26 h 51"/>
                <a:gd name="T14" fmla="*/ 4 w 39"/>
                <a:gd name="T15" fmla="*/ 29 h 51"/>
                <a:gd name="T16" fmla="*/ 3 w 39"/>
                <a:gd name="T17" fmla="*/ 32 h 51"/>
                <a:gd name="T18" fmla="*/ 2 w 39"/>
                <a:gd name="T19" fmla="*/ 35 h 51"/>
                <a:gd name="T20" fmla="*/ 4 w 39"/>
                <a:gd name="T21" fmla="*/ 44 h 51"/>
                <a:gd name="T22" fmla="*/ 8 w 39"/>
                <a:gd name="T23" fmla="*/ 47 h 51"/>
                <a:gd name="T24" fmla="*/ 19 w 39"/>
                <a:gd name="T25" fmla="*/ 50 h 51"/>
                <a:gd name="T26" fmla="*/ 22 w 39"/>
                <a:gd name="T27" fmla="*/ 51 h 51"/>
                <a:gd name="T28" fmla="*/ 26 w 39"/>
                <a:gd name="T29" fmla="*/ 49 h 51"/>
                <a:gd name="T30" fmla="*/ 31 w 39"/>
                <a:gd name="T31" fmla="*/ 46 h 51"/>
                <a:gd name="T32" fmla="*/ 34 w 39"/>
                <a:gd name="T33" fmla="*/ 43 h 51"/>
                <a:gd name="T34" fmla="*/ 39 w 39"/>
                <a:gd name="T35" fmla="*/ 16 h 51"/>
                <a:gd name="T36" fmla="*/ 38 w 39"/>
                <a:gd name="T37" fmla="*/ 1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51">
                  <a:moveTo>
                    <a:pt x="38" y="10"/>
                  </a:moveTo>
                  <a:cubicBezTo>
                    <a:pt x="37" y="8"/>
                    <a:pt x="36" y="6"/>
                    <a:pt x="34" y="5"/>
                  </a:cubicBezTo>
                  <a:cubicBezTo>
                    <a:pt x="30" y="1"/>
                    <a:pt x="24" y="0"/>
                    <a:pt x="18" y="0"/>
                  </a:cubicBezTo>
                  <a:cubicBezTo>
                    <a:pt x="13" y="1"/>
                    <a:pt x="7" y="3"/>
                    <a:pt x="3" y="7"/>
                  </a:cubicBezTo>
                  <a:cubicBezTo>
                    <a:pt x="2" y="9"/>
                    <a:pt x="1" y="10"/>
                    <a:pt x="0" y="1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27"/>
                    <a:pt x="4" y="28"/>
                    <a:pt x="4" y="29"/>
                  </a:cubicBezTo>
                  <a:cubicBezTo>
                    <a:pt x="4" y="31"/>
                    <a:pt x="3" y="31"/>
                    <a:pt x="3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8"/>
                    <a:pt x="2" y="41"/>
                    <a:pt x="4" y="44"/>
                  </a:cubicBezTo>
                  <a:cubicBezTo>
                    <a:pt x="5" y="45"/>
                    <a:pt x="6" y="46"/>
                    <a:pt x="8" y="47"/>
                  </a:cubicBezTo>
                  <a:cubicBezTo>
                    <a:pt x="11" y="49"/>
                    <a:pt x="15" y="50"/>
                    <a:pt x="19" y="50"/>
                  </a:cubicBezTo>
                  <a:cubicBezTo>
                    <a:pt x="20" y="51"/>
                    <a:pt x="21" y="51"/>
                    <a:pt x="22" y="51"/>
                  </a:cubicBezTo>
                  <a:cubicBezTo>
                    <a:pt x="24" y="50"/>
                    <a:pt x="25" y="50"/>
                    <a:pt x="26" y="49"/>
                  </a:cubicBezTo>
                  <a:cubicBezTo>
                    <a:pt x="28" y="49"/>
                    <a:pt x="30" y="48"/>
                    <a:pt x="31" y="46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8" y="34"/>
                    <a:pt x="38" y="25"/>
                    <a:pt x="39" y="16"/>
                  </a:cubicBezTo>
                  <a:cubicBezTo>
                    <a:pt x="39" y="14"/>
                    <a:pt x="39" y="12"/>
                    <a:pt x="38" y="10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4" name="Freeform 862">
              <a:extLst>
                <a:ext uri="{FF2B5EF4-FFF2-40B4-BE49-F238E27FC236}">
                  <a16:creationId xmlns:a16="http://schemas.microsoft.com/office/drawing/2014/main" id="{12C1D858-68DA-42C5-9167-4CAB59227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305"/>
              <a:ext cx="23" cy="37"/>
            </a:xfrm>
            <a:custGeom>
              <a:avLst/>
              <a:gdLst>
                <a:gd name="T0" fmla="*/ 12 w 13"/>
                <a:gd name="T1" fmla="*/ 5 h 21"/>
                <a:gd name="T2" fmla="*/ 11 w 13"/>
                <a:gd name="T3" fmla="*/ 2 h 21"/>
                <a:gd name="T4" fmla="*/ 5 w 13"/>
                <a:gd name="T5" fmla="*/ 5 h 21"/>
                <a:gd name="T6" fmla="*/ 0 w 13"/>
                <a:gd name="T7" fmla="*/ 20 h 21"/>
                <a:gd name="T8" fmla="*/ 0 w 13"/>
                <a:gd name="T9" fmla="*/ 20 h 21"/>
                <a:gd name="T10" fmla="*/ 1 w 13"/>
                <a:gd name="T11" fmla="*/ 21 h 21"/>
                <a:gd name="T12" fmla="*/ 10 w 13"/>
                <a:gd name="T13" fmla="*/ 21 h 21"/>
                <a:gd name="T14" fmla="*/ 11 w 13"/>
                <a:gd name="T15" fmla="*/ 21 h 21"/>
                <a:gd name="T16" fmla="*/ 11 w 13"/>
                <a:gd name="T17" fmla="*/ 20 h 21"/>
                <a:gd name="T18" fmla="*/ 12 w 13"/>
                <a:gd name="T19" fmla="*/ 15 h 21"/>
                <a:gd name="T20" fmla="*/ 13 w 13"/>
                <a:gd name="T21" fmla="*/ 10 h 21"/>
                <a:gd name="T22" fmla="*/ 12 w 13"/>
                <a:gd name="T23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1">
                  <a:moveTo>
                    <a:pt x="12" y="5"/>
                  </a:moveTo>
                  <a:cubicBezTo>
                    <a:pt x="12" y="4"/>
                    <a:pt x="12" y="2"/>
                    <a:pt x="11" y="2"/>
                  </a:cubicBezTo>
                  <a:cubicBezTo>
                    <a:pt x="9" y="0"/>
                    <a:pt x="6" y="3"/>
                    <a:pt x="5" y="5"/>
                  </a:cubicBezTo>
                  <a:cubicBezTo>
                    <a:pt x="1" y="9"/>
                    <a:pt x="0" y="14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4" y="21"/>
                    <a:pt x="7" y="21"/>
                    <a:pt x="10" y="21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19"/>
                    <a:pt x="12" y="17"/>
                    <a:pt x="12" y="15"/>
                  </a:cubicBezTo>
                  <a:cubicBezTo>
                    <a:pt x="13" y="14"/>
                    <a:pt x="13" y="12"/>
                    <a:pt x="13" y="10"/>
                  </a:cubicBezTo>
                  <a:cubicBezTo>
                    <a:pt x="13" y="9"/>
                    <a:pt x="13" y="7"/>
                    <a:pt x="12" y="5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5" name="Freeform 863">
              <a:extLst>
                <a:ext uri="{FF2B5EF4-FFF2-40B4-BE49-F238E27FC236}">
                  <a16:creationId xmlns:a16="http://schemas.microsoft.com/office/drawing/2014/main" id="{7374EC9E-E61A-4E62-8ABB-A6BC5904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312"/>
              <a:ext cx="104" cy="102"/>
            </a:xfrm>
            <a:custGeom>
              <a:avLst/>
              <a:gdLst>
                <a:gd name="T0" fmla="*/ 56 w 59"/>
                <a:gd name="T1" fmla="*/ 26 h 58"/>
                <a:gd name="T2" fmla="*/ 50 w 59"/>
                <a:gd name="T3" fmla="*/ 13 h 58"/>
                <a:gd name="T4" fmla="*/ 46 w 59"/>
                <a:gd name="T5" fmla="*/ 5 h 58"/>
                <a:gd name="T6" fmla="*/ 37 w 59"/>
                <a:gd name="T7" fmla="*/ 0 h 58"/>
                <a:gd name="T8" fmla="*/ 26 w 59"/>
                <a:gd name="T9" fmla="*/ 6 h 58"/>
                <a:gd name="T10" fmla="*/ 10 w 59"/>
                <a:gd name="T11" fmla="*/ 24 h 58"/>
                <a:gd name="T12" fmla="*/ 8 w 59"/>
                <a:gd name="T13" fmla="*/ 27 h 58"/>
                <a:gd name="T14" fmla="*/ 3 w 59"/>
                <a:gd name="T15" fmla="*/ 35 h 58"/>
                <a:gd name="T16" fmla="*/ 1 w 59"/>
                <a:gd name="T17" fmla="*/ 44 h 58"/>
                <a:gd name="T18" fmla="*/ 1 w 59"/>
                <a:gd name="T19" fmla="*/ 47 h 58"/>
                <a:gd name="T20" fmla="*/ 3 w 59"/>
                <a:gd name="T21" fmla="*/ 50 h 58"/>
                <a:gd name="T22" fmla="*/ 12 w 59"/>
                <a:gd name="T23" fmla="*/ 54 h 58"/>
                <a:gd name="T24" fmla="*/ 18 w 59"/>
                <a:gd name="T25" fmla="*/ 52 h 58"/>
                <a:gd name="T26" fmla="*/ 26 w 59"/>
                <a:gd name="T27" fmla="*/ 54 h 58"/>
                <a:gd name="T28" fmla="*/ 29 w 59"/>
                <a:gd name="T29" fmla="*/ 56 h 58"/>
                <a:gd name="T30" fmla="*/ 39 w 59"/>
                <a:gd name="T31" fmla="*/ 54 h 58"/>
                <a:gd name="T32" fmla="*/ 44 w 59"/>
                <a:gd name="T33" fmla="*/ 48 h 58"/>
                <a:gd name="T34" fmla="*/ 46 w 59"/>
                <a:gd name="T35" fmla="*/ 45 h 58"/>
                <a:gd name="T36" fmla="*/ 51 w 59"/>
                <a:gd name="T37" fmla="*/ 42 h 58"/>
                <a:gd name="T38" fmla="*/ 57 w 59"/>
                <a:gd name="T39" fmla="*/ 37 h 58"/>
                <a:gd name="T40" fmla="*/ 56 w 59"/>
                <a:gd name="T41" fmla="*/ 2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58">
                  <a:moveTo>
                    <a:pt x="56" y="26"/>
                  </a:moveTo>
                  <a:cubicBezTo>
                    <a:pt x="54" y="22"/>
                    <a:pt x="52" y="18"/>
                    <a:pt x="50" y="13"/>
                  </a:cubicBezTo>
                  <a:cubicBezTo>
                    <a:pt x="49" y="10"/>
                    <a:pt x="48" y="7"/>
                    <a:pt x="46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3"/>
                    <a:pt x="26" y="6"/>
                  </a:cubicBezTo>
                  <a:cubicBezTo>
                    <a:pt x="19" y="11"/>
                    <a:pt x="13" y="16"/>
                    <a:pt x="10" y="24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30"/>
                    <a:pt x="5" y="32"/>
                    <a:pt x="3" y="35"/>
                  </a:cubicBezTo>
                  <a:cubicBezTo>
                    <a:pt x="2" y="38"/>
                    <a:pt x="1" y="41"/>
                    <a:pt x="1" y="44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1" y="49"/>
                    <a:pt x="2" y="50"/>
                    <a:pt x="3" y="50"/>
                  </a:cubicBezTo>
                  <a:cubicBezTo>
                    <a:pt x="5" y="53"/>
                    <a:pt x="8" y="55"/>
                    <a:pt x="12" y="54"/>
                  </a:cubicBezTo>
                  <a:cubicBezTo>
                    <a:pt x="14" y="54"/>
                    <a:pt x="16" y="53"/>
                    <a:pt x="18" y="52"/>
                  </a:cubicBezTo>
                  <a:cubicBezTo>
                    <a:pt x="21" y="52"/>
                    <a:pt x="24" y="52"/>
                    <a:pt x="26" y="54"/>
                  </a:cubicBezTo>
                  <a:cubicBezTo>
                    <a:pt x="27" y="55"/>
                    <a:pt x="28" y="56"/>
                    <a:pt x="29" y="56"/>
                  </a:cubicBezTo>
                  <a:cubicBezTo>
                    <a:pt x="32" y="58"/>
                    <a:pt x="36" y="56"/>
                    <a:pt x="39" y="54"/>
                  </a:cubicBezTo>
                  <a:cubicBezTo>
                    <a:pt x="41" y="53"/>
                    <a:pt x="43" y="51"/>
                    <a:pt x="44" y="48"/>
                  </a:cubicBezTo>
                  <a:cubicBezTo>
                    <a:pt x="44" y="47"/>
                    <a:pt x="45" y="46"/>
                    <a:pt x="46" y="45"/>
                  </a:cubicBezTo>
                  <a:cubicBezTo>
                    <a:pt x="47" y="44"/>
                    <a:pt x="49" y="43"/>
                    <a:pt x="51" y="42"/>
                  </a:cubicBezTo>
                  <a:cubicBezTo>
                    <a:pt x="54" y="41"/>
                    <a:pt x="56" y="40"/>
                    <a:pt x="57" y="37"/>
                  </a:cubicBezTo>
                  <a:cubicBezTo>
                    <a:pt x="59" y="34"/>
                    <a:pt x="57" y="29"/>
                    <a:pt x="56" y="26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6" name="Freeform 864">
              <a:extLst>
                <a:ext uri="{FF2B5EF4-FFF2-40B4-BE49-F238E27FC236}">
                  <a16:creationId xmlns:a16="http://schemas.microsoft.com/office/drawing/2014/main" id="{28898689-C59C-4F36-953D-B8489DE6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669"/>
              <a:ext cx="25" cy="45"/>
            </a:xfrm>
            <a:custGeom>
              <a:avLst/>
              <a:gdLst>
                <a:gd name="T0" fmla="*/ 11 w 14"/>
                <a:gd name="T1" fmla="*/ 1 h 26"/>
                <a:gd name="T2" fmla="*/ 12 w 14"/>
                <a:gd name="T3" fmla="*/ 1 h 26"/>
                <a:gd name="T4" fmla="*/ 13 w 14"/>
                <a:gd name="T5" fmla="*/ 4 h 26"/>
                <a:gd name="T6" fmla="*/ 14 w 14"/>
                <a:gd name="T7" fmla="*/ 20 h 26"/>
                <a:gd name="T8" fmla="*/ 13 w 14"/>
                <a:gd name="T9" fmla="*/ 25 h 26"/>
                <a:gd name="T10" fmla="*/ 9 w 14"/>
                <a:gd name="T11" fmla="*/ 24 h 26"/>
                <a:gd name="T12" fmla="*/ 9 w 14"/>
                <a:gd name="T13" fmla="*/ 22 h 26"/>
                <a:gd name="T14" fmla="*/ 8 w 14"/>
                <a:gd name="T15" fmla="*/ 21 h 26"/>
                <a:gd name="T16" fmla="*/ 8 w 14"/>
                <a:gd name="T17" fmla="*/ 24 h 26"/>
                <a:gd name="T18" fmla="*/ 1 w 14"/>
                <a:gd name="T19" fmla="*/ 22 h 26"/>
                <a:gd name="T20" fmla="*/ 1 w 14"/>
                <a:gd name="T21" fmla="*/ 18 h 26"/>
                <a:gd name="T22" fmla="*/ 1 w 14"/>
                <a:gd name="T23" fmla="*/ 16 h 26"/>
                <a:gd name="T24" fmla="*/ 3 w 14"/>
                <a:gd name="T25" fmla="*/ 16 h 26"/>
                <a:gd name="T26" fmla="*/ 4 w 14"/>
                <a:gd name="T27" fmla="*/ 11 h 26"/>
                <a:gd name="T28" fmla="*/ 4 w 14"/>
                <a:gd name="T29" fmla="*/ 5 h 26"/>
                <a:gd name="T30" fmla="*/ 5 w 14"/>
                <a:gd name="T31" fmla="*/ 1 h 26"/>
                <a:gd name="T32" fmla="*/ 11 w 14"/>
                <a:gd name="T3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6">
                  <a:moveTo>
                    <a:pt x="11" y="1"/>
                  </a:moveTo>
                  <a:cubicBezTo>
                    <a:pt x="11" y="1"/>
                    <a:pt x="12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2" y="9"/>
                    <a:pt x="13" y="15"/>
                    <a:pt x="14" y="20"/>
                  </a:cubicBezTo>
                  <a:cubicBezTo>
                    <a:pt x="14" y="22"/>
                    <a:pt x="14" y="24"/>
                    <a:pt x="13" y="25"/>
                  </a:cubicBezTo>
                  <a:cubicBezTo>
                    <a:pt x="11" y="26"/>
                    <a:pt x="9" y="25"/>
                    <a:pt x="9" y="24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2"/>
                    <a:pt x="8" y="23"/>
                    <a:pt x="8" y="24"/>
                  </a:cubicBezTo>
                  <a:cubicBezTo>
                    <a:pt x="6" y="26"/>
                    <a:pt x="2" y="25"/>
                    <a:pt x="1" y="22"/>
                  </a:cubicBezTo>
                  <a:cubicBezTo>
                    <a:pt x="0" y="21"/>
                    <a:pt x="1" y="19"/>
                    <a:pt x="1" y="18"/>
                  </a:cubicBezTo>
                  <a:cubicBezTo>
                    <a:pt x="1" y="17"/>
                    <a:pt x="1" y="17"/>
                    <a:pt x="1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5"/>
                    <a:pt x="5" y="13"/>
                    <a:pt x="4" y="11"/>
                  </a:cubicBezTo>
                  <a:cubicBezTo>
                    <a:pt x="4" y="9"/>
                    <a:pt x="4" y="7"/>
                    <a:pt x="4" y="5"/>
                  </a:cubicBezTo>
                  <a:cubicBezTo>
                    <a:pt x="4" y="4"/>
                    <a:pt x="3" y="2"/>
                    <a:pt x="5" y="1"/>
                  </a:cubicBezTo>
                  <a:cubicBezTo>
                    <a:pt x="6" y="0"/>
                    <a:pt x="9" y="0"/>
                    <a:pt x="11" y="1"/>
                  </a:cubicBezTo>
                  <a:close/>
                </a:path>
              </a:pathLst>
            </a:custGeom>
            <a:solidFill>
              <a:srgbClr val="6D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7" name="Freeform 865">
              <a:extLst>
                <a:ext uri="{FF2B5EF4-FFF2-40B4-BE49-F238E27FC236}">
                  <a16:creationId xmlns:a16="http://schemas.microsoft.com/office/drawing/2014/main" id="{04F03E8A-16AC-4E2F-AABE-880676E7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670"/>
              <a:ext cx="39" cy="44"/>
            </a:xfrm>
            <a:custGeom>
              <a:avLst/>
              <a:gdLst>
                <a:gd name="T0" fmla="*/ 21 w 22"/>
                <a:gd name="T1" fmla="*/ 1 h 25"/>
                <a:gd name="T2" fmla="*/ 20 w 22"/>
                <a:gd name="T3" fmla="*/ 0 h 25"/>
                <a:gd name="T4" fmla="*/ 19 w 22"/>
                <a:gd name="T5" fmla="*/ 0 h 25"/>
                <a:gd name="T6" fmla="*/ 15 w 22"/>
                <a:gd name="T7" fmla="*/ 0 h 25"/>
                <a:gd name="T8" fmla="*/ 15 w 22"/>
                <a:gd name="T9" fmla="*/ 0 h 25"/>
                <a:gd name="T10" fmla="*/ 14 w 22"/>
                <a:gd name="T11" fmla="*/ 1 h 25"/>
                <a:gd name="T12" fmla="*/ 11 w 22"/>
                <a:gd name="T13" fmla="*/ 10 h 25"/>
                <a:gd name="T14" fmla="*/ 4 w 22"/>
                <a:gd name="T15" fmla="*/ 12 h 25"/>
                <a:gd name="T16" fmla="*/ 1 w 22"/>
                <a:gd name="T17" fmla="*/ 14 h 25"/>
                <a:gd name="T18" fmla="*/ 0 w 22"/>
                <a:gd name="T19" fmla="*/ 17 h 25"/>
                <a:gd name="T20" fmla="*/ 1 w 22"/>
                <a:gd name="T21" fmla="*/ 23 h 25"/>
                <a:gd name="T22" fmla="*/ 2 w 22"/>
                <a:gd name="T23" fmla="*/ 24 h 25"/>
                <a:gd name="T24" fmla="*/ 4 w 22"/>
                <a:gd name="T25" fmla="*/ 24 h 25"/>
                <a:gd name="T26" fmla="*/ 12 w 22"/>
                <a:gd name="T27" fmla="*/ 24 h 25"/>
                <a:gd name="T28" fmla="*/ 13 w 22"/>
                <a:gd name="T29" fmla="*/ 24 h 25"/>
                <a:gd name="T30" fmla="*/ 13 w 22"/>
                <a:gd name="T31" fmla="*/ 23 h 25"/>
                <a:gd name="T32" fmla="*/ 14 w 22"/>
                <a:gd name="T33" fmla="*/ 21 h 25"/>
                <a:gd name="T34" fmla="*/ 16 w 22"/>
                <a:gd name="T35" fmla="*/ 21 h 25"/>
                <a:gd name="T36" fmla="*/ 16 w 22"/>
                <a:gd name="T37" fmla="*/ 22 h 25"/>
                <a:gd name="T38" fmla="*/ 18 w 22"/>
                <a:gd name="T39" fmla="*/ 24 h 25"/>
                <a:gd name="T40" fmla="*/ 20 w 22"/>
                <a:gd name="T41" fmla="*/ 23 h 25"/>
                <a:gd name="T42" fmla="*/ 21 w 22"/>
                <a:gd name="T43" fmla="*/ 21 h 25"/>
                <a:gd name="T44" fmla="*/ 21 w 22"/>
                <a:gd name="T4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25">
                  <a:moveTo>
                    <a:pt x="21" y="1"/>
                  </a:moveTo>
                  <a:cubicBezTo>
                    <a:pt x="21" y="1"/>
                    <a:pt x="21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4"/>
                    <a:pt x="13" y="7"/>
                    <a:pt x="11" y="10"/>
                  </a:cubicBezTo>
                  <a:cubicBezTo>
                    <a:pt x="9" y="12"/>
                    <a:pt x="6" y="13"/>
                    <a:pt x="4" y="12"/>
                  </a:cubicBezTo>
                  <a:cubicBezTo>
                    <a:pt x="2" y="12"/>
                    <a:pt x="2" y="12"/>
                    <a:pt x="1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9"/>
                    <a:pt x="0" y="21"/>
                    <a:pt x="1" y="23"/>
                  </a:cubicBezTo>
                  <a:cubicBezTo>
                    <a:pt x="1" y="23"/>
                    <a:pt x="2" y="24"/>
                    <a:pt x="2" y="24"/>
                  </a:cubicBezTo>
                  <a:cubicBezTo>
                    <a:pt x="3" y="24"/>
                    <a:pt x="3" y="24"/>
                    <a:pt x="4" y="24"/>
                  </a:cubicBezTo>
                  <a:cubicBezTo>
                    <a:pt x="7" y="24"/>
                    <a:pt x="9" y="24"/>
                    <a:pt x="12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2"/>
                    <a:pt x="14" y="21"/>
                    <a:pt x="14" y="21"/>
                  </a:cubicBezTo>
                  <a:cubicBezTo>
                    <a:pt x="14" y="21"/>
                    <a:pt x="15" y="21"/>
                    <a:pt x="16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8" y="24"/>
                  </a:cubicBezTo>
                  <a:cubicBezTo>
                    <a:pt x="19" y="25"/>
                    <a:pt x="20" y="24"/>
                    <a:pt x="20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1" y="14"/>
                    <a:pt x="22" y="8"/>
                    <a:pt x="21" y="1"/>
                  </a:cubicBezTo>
                  <a:close/>
                </a:path>
              </a:pathLst>
            </a:custGeom>
            <a:solidFill>
              <a:srgbClr val="6D4F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8" name="Freeform 866">
              <a:extLst>
                <a:ext uri="{FF2B5EF4-FFF2-40B4-BE49-F238E27FC236}">
                  <a16:creationId xmlns:a16="http://schemas.microsoft.com/office/drawing/2014/main" id="{31AB35B9-6895-4005-9C00-F60E9A8B4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589"/>
              <a:ext cx="35" cy="106"/>
            </a:xfrm>
            <a:custGeom>
              <a:avLst/>
              <a:gdLst>
                <a:gd name="T0" fmla="*/ 19 w 20"/>
                <a:gd name="T1" fmla="*/ 3 h 60"/>
                <a:gd name="T2" fmla="*/ 15 w 20"/>
                <a:gd name="T3" fmla="*/ 1 h 60"/>
                <a:gd name="T4" fmla="*/ 5 w 20"/>
                <a:gd name="T5" fmla="*/ 1 h 60"/>
                <a:gd name="T6" fmla="*/ 0 w 20"/>
                <a:gd name="T7" fmla="*/ 3 h 60"/>
                <a:gd name="T8" fmla="*/ 0 w 20"/>
                <a:gd name="T9" fmla="*/ 6 h 60"/>
                <a:gd name="T10" fmla="*/ 0 w 20"/>
                <a:gd name="T11" fmla="*/ 19 h 60"/>
                <a:gd name="T12" fmla="*/ 0 w 20"/>
                <a:gd name="T13" fmla="*/ 43 h 60"/>
                <a:gd name="T14" fmla="*/ 0 w 20"/>
                <a:gd name="T15" fmla="*/ 57 h 60"/>
                <a:gd name="T16" fmla="*/ 1 w 20"/>
                <a:gd name="T17" fmla="*/ 59 h 60"/>
                <a:gd name="T18" fmla="*/ 4 w 20"/>
                <a:gd name="T19" fmla="*/ 60 h 60"/>
                <a:gd name="T20" fmla="*/ 9 w 20"/>
                <a:gd name="T21" fmla="*/ 59 h 60"/>
                <a:gd name="T22" fmla="*/ 11 w 20"/>
                <a:gd name="T23" fmla="*/ 57 h 60"/>
                <a:gd name="T24" fmla="*/ 15 w 20"/>
                <a:gd name="T25" fmla="*/ 46 h 60"/>
                <a:gd name="T26" fmla="*/ 17 w 20"/>
                <a:gd name="T27" fmla="*/ 33 h 60"/>
                <a:gd name="T28" fmla="*/ 20 w 20"/>
                <a:gd name="T29" fmla="*/ 7 h 60"/>
                <a:gd name="T30" fmla="*/ 19 w 20"/>
                <a:gd name="T31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60">
                  <a:moveTo>
                    <a:pt x="19" y="3"/>
                  </a:moveTo>
                  <a:cubicBezTo>
                    <a:pt x="19" y="2"/>
                    <a:pt x="17" y="1"/>
                    <a:pt x="15" y="1"/>
                  </a:cubicBezTo>
                  <a:cubicBezTo>
                    <a:pt x="12" y="0"/>
                    <a:pt x="8" y="0"/>
                    <a:pt x="5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0"/>
                    <a:pt x="0" y="15"/>
                    <a:pt x="0" y="19"/>
                  </a:cubicBezTo>
                  <a:cubicBezTo>
                    <a:pt x="0" y="27"/>
                    <a:pt x="0" y="35"/>
                    <a:pt x="0" y="43"/>
                  </a:cubicBezTo>
                  <a:cubicBezTo>
                    <a:pt x="0" y="48"/>
                    <a:pt x="0" y="52"/>
                    <a:pt x="0" y="57"/>
                  </a:cubicBezTo>
                  <a:cubicBezTo>
                    <a:pt x="0" y="58"/>
                    <a:pt x="0" y="58"/>
                    <a:pt x="1" y="59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6" y="60"/>
                    <a:pt x="8" y="60"/>
                    <a:pt x="9" y="59"/>
                  </a:cubicBezTo>
                  <a:cubicBezTo>
                    <a:pt x="10" y="59"/>
                    <a:pt x="10" y="58"/>
                    <a:pt x="11" y="57"/>
                  </a:cubicBezTo>
                  <a:cubicBezTo>
                    <a:pt x="12" y="53"/>
                    <a:pt x="14" y="49"/>
                    <a:pt x="15" y="46"/>
                  </a:cubicBezTo>
                  <a:cubicBezTo>
                    <a:pt x="16" y="41"/>
                    <a:pt x="17" y="37"/>
                    <a:pt x="17" y="33"/>
                  </a:cubicBezTo>
                  <a:cubicBezTo>
                    <a:pt x="18" y="24"/>
                    <a:pt x="19" y="15"/>
                    <a:pt x="20" y="7"/>
                  </a:cubicBezTo>
                  <a:cubicBezTo>
                    <a:pt x="20" y="5"/>
                    <a:pt x="20" y="4"/>
                    <a:pt x="19" y="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99" name="Freeform 867">
              <a:extLst>
                <a:ext uri="{FF2B5EF4-FFF2-40B4-BE49-F238E27FC236}">
                  <a16:creationId xmlns:a16="http://schemas.microsoft.com/office/drawing/2014/main" id="{96B6DB4F-681F-4BCF-A376-E619FDD5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572"/>
              <a:ext cx="51" cy="126"/>
            </a:xfrm>
            <a:custGeom>
              <a:avLst/>
              <a:gdLst>
                <a:gd name="T0" fmla="*/ 26 w 29"/>
                <a:gd name="T1" fmla="*/ 6 h 72"/>
                <a:gd name="T2" fmla="*/ 17 w 29"/>
                <a:gd name="T3" fmla="*/ 1 h 72"/>
                <a:gd name="T4" fmla="*/ 8 w 29"/>
                <a:gd name="T5" fmla="*/ 2 h 72"/>
                <a:gd name="T6" fmla="*/ 3 w 29"/>
                <a:gd name="T7" fmla="*/ 6 h 72"/>
                <a:gd name="T8" fmla="*/ 2 w 29"/>
                <a:gd name="T9" fmla="*/ 11 h 72"/>
                <a:gd name="T10" fmla="*/ 3 w 29"/>
                <a:gd name="T11" fmla="*/ 65 h 72"/>
                <a:gd name="T12" fmla="*/ 3 w 29"/>
                <a:gd name="T13" fmla="*/ 69 h 72"/>
                <a:gd name="T14" fmla="*/ 6 w 29"/>
                <a:gd name="T15" fmla="*/ 71 h 72"/>
                <a:gd name="T16" fmla="*/ 15 w 29"/>
                <a:gd name="T17" fmla="*/ 71 h 72"/>
                <a:gd name="T18" fmla="*/ 16 w 29"/>
                <a:gd name="T19" fmla="*/ 71 h 72"/>
                <a:gd name="T20" fmla="*/ 16 w 29"/>
                <a:gd name="T21" fmla="*/ 70 h 72"/>
                <a:gd name="T22" fmla="*/ 17 w 29"/>
                <a:gd name="T23" fmla="*/ 65 h 72"/>
                <a:gd name="T24" fmla="*/ 17 w 29"/>
                <a:gd name="T25" fmla="*/ 45 h 72"/>
                <a:gd name="T26" fmla="*/ 20 w 29"/>
                <a:gd name="T27" fmla="*/ 24 h 72"/>
                <a:gd name="T28" fmla="*/ 27 w 29"/>
                <a:gd name="T29" fmla="*/ 15 h 72"/>
                <a:gd name="T30" fmla="*/ 29 w 29"/>
                <a:gd name="T31" fmla="*/ 10 h 72"/>
                <a:gd name="T32" fmla="*/ 26 w 29"/>
                <a:gd name="T3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72">
                  <a:moveTo>
                    <a:pt x="26" y="6"/>
                  </a:moveTo>
                  <a:cubicBezTo>
                    <a:pt x="23" y="4"/>
                    <a:pt x="20" y="2"/>
                    <a:pt x="17" y="1"/>
                  </a:cubicBezTo>
                  <a:cubicBezTo>
                    <a:pt x="14" y="0"/>
                    <a:pt x="11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9"/>
                    <a:pt x="2" y="11"/>
                  </a:cubicBezTo>
                  <a:cubicBezTo>
                    <a:pt x="0" y="29"/>
                    <a:pt x="5" y="47"/>
                    <a:pt x="3" y="65"/>
                  </a:cubicBezTo>
                  <a:cubicBezTo>
                    <a:pt x="2" y="66"/>
                    <a:pt x="2" y="68"/>
                    <a:pt x="3" y="69"/>
                  </a:cubicBezTo>
                  <a:cubicBezTo>
                    <a:pt x="4" y="70"/>
                    <a:pt x="5" y="70"/>
                    <a:pt x="6" y="71"/>
                  </a:cubicBezTo>
                  <a:cubicBezTo>
                    <a:pt x="10" y="72"/>
                    <a:pt x="11" y="71"/>
                    <a:pt x="15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6" y="71"/>
                    <a:pt x="16" y="70"/>
                    <a:pt x="16" y="70"/>
                  </a:cubicBezTo>
                  <a:cubicBezTo>
                    <a:pt x="17" y="68"/>
                    <a:pt x="17" y="67"/>
                    <a:pt x="17" y="65"/>
                  </a:cubicBezTo>
                  <a:cubicBezTo>
                    <a:pt x="17" y="58"/>
                    <a:pt x="17" y="52"/>
                    <a:pt x="17" y="45"/>
                  </a:cubicBezTo>
                  <a:cubicBezTo>
                    <a:pt x="17" y="38"/>
                    <a:pt x="17" y="31"/>
                    <a:pt x="20" y="24"/>
                  </a:cubicBezTo>
                  <a:cubicBezTo>
                    <a:pt x="22" y="21"/>
                    <a:pt x="24" y="18"/>
                    <a:pt x="27" y="15"/>
                  </a:cubicBezTo>
                  <a:cubicBezTo>
                    <a:pt x="28" y="14"/>
                    <a:pt x="29" y="12"/>
                    <a:pt x="29" y="10"/>
                  </a:cubicBezTo>
                  <a:cubicBezTo>
                    <a:pt x="29" y="9"/>
                    <a:pt x="27" y="7"/>
                    <a:pt x="26" y="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0" name="Freeform 868">
              <a:extLst>
                <a:ext uri="{FF2B5EF4-FFF2-40B4-BE49-F238E27FC236}">
                  <a16:creationId xmlns:a16="http://schemas.microsoft.com/office/drawing/2014/main" id="{D7ACEB4D-CD5E-48C9-B45A-D73B90E0D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396"/>
              <a:ext cx="151" cy="164"/>
            </a:xfrm>
            <a:custGeom>
              <a:avLst/>
              <a:gdLst>
                <a:gd name="T0" fmla="*/ 83 w 86"/>
                <a:gd name="T1" fmla="*/ 72 h 93"/>
                <a:gd name="T2" fmla="*/ 81 w 86"/>
                <a:gd name="T3" fmla="*/ 57 h 93"/>
                <a:gd name="T4" fmla="*/ 83 w 86"/>
                <a:gd name="T5" fmla="*/ 28 h 93"/>
                <a:gd name="T6" fmla="*/ 79 w 86"/>
                <a:gd name="T7" fmla="*/ 9 h 93"/>
                <a:gd name="T8" fmla="*/ 60 w 86"/>
                <a:gd name="T9" fmla="*/ 2 h 93"/>
                <a:gd name="T10" fmla="*/ 44 w 86"/>
                <a:gd name="T11" fmla="*/ 2 h 93"/>
                <a:gd name="T12" fmla="*/ 13 w 86"/>
                <a:gd name="T13" fmla="*/ 10 h 93"/>
                <a:gd name="T14" fmla="*/ 4 w 86"/>
                <a:gd name="T15" fmla="*/ 38 h 93"/>
                <a:gd name="T16" fmla="*/ 2 w 86"/>
                <a:gd name="T17" fmla="*/ 66 h 93"/>
                <a:gd name="T18" fmla="*/ 0 w 86"/>
                <a:gd name="T19" fmla="*/ 81 h 93"/>
                <a:gd name="T20" fmla="*/ 8 w 86"/>
                <a:gd name="T21" fmla="*/ 92 h 93"/>
                <a:gd name="T22" fmla="*/ 27 w 86"/>
                <a:gd name="T23" fmla="*/ 93 h 93"/>
                <a:gd name="T24" fmla="*/ 47 w 86"/>
                <a:gd name="T25" fmla="*/ 93 h 93"/>
                <a:gd name="T26" fmla="*/ 67 w 86"/>
                <a:gd name="T27" fmla="*/ 92 h 93"/>
                <a:gd name="T28" fmla="*/ 82 w 86"/>
                <a:gd name="T29" fmla="*/ 86 h 93"/>
                <a:gd name="T30" fmla="*/ 83 w 86"/>
                <a:gd name="T31" fmla="*/ 7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93">
                  <a:moveTo>
                    <a:pt x="83" y="72"/>
                  </a:moveTo>
                  <a:cubicBezTo>
                    <a:pt x="83" y="67"/>
                    <a:pt x="82" y="62"/>
                    <a:pt x="81" y="57"/>
                  </a:cubicBezTo>
                  <a:cubicBezTo>
                    <a:pt x="80" y="47"/>
                    <a:pt x="86" y="37"/>
                    <a:pt x="83" y="28"/>
                  </a:cubicBezTo>
                  <a:cubicBezTo>
                    <a:pt x="82" y="23"/>
                    <a:pt x="82" y="13"/>
                    <a:pt x="79" y="9"/>
                  </a:cubicBezTo>
                  <a:cubicBezTo>
                    <a:pt x="77" y="5"/>
                    <a:pt x="65" y="4"/>
                    <a:pt x="60" y="2"/>
                  </a:cubicBezTo>
                  <a:cubicBezTo>
                    <a:pt x="55" y="0"/>
                    <a:pt x="49" y="1"/>
                    <a:pt x="44" y="2"/>
                  </a:cubicBezTo>
                  <a:cubicBezTo>
                    <a:pt x="36" y="2"/>
                    <a:pt x="17" y="5"/>
                    <a:pt x="13" y="10"/>
                  </a:cubicBezTo>
                  <a:cubicBezTo>
                    <a:pt x="6" y="17"/>
                    <a:pt x="7" y="29"/>
                    <a:pt x="4" y="38"/>
                  </a:cubicBezTo>
                  <a:cubicBezTo>
                    <a:pt x="0" y="47"/>
                    <a:pt x="4" y="57"/>
                    <a:pt x="2" y="66"/>
                  </a:cubicBezTo>
                  <a:cubicBezTo>
                    <a:pt x="1" y="71"/>
                    <a:pt x="1" y="76"/>
                    <a:pt x="0" y="81"/>
                  </a:cubicBezTo>
                  <a:cubicBezTo>
                    <a:pt x="0" y="86"/>
                    <a:pt x="1" y="90"/>
                    <a:pt x="8" y="92"/>
                  </a:cubicBezTo>
                  <a:cubicBezTo>
                    <a:pt x="14" y="93"/>
                    <a:pt x="21" y="93"/>
                    <a:pt x="27" y="93"/>
                  </a:cubicBezTo>
                  <a:cubicBezTo>
                    <a:pt x="33" y="93"/>
                    <a:pt x="40" y="93"/>
                    <a:pt x="47" y="93"/>
                  </a:cubicBezTo>
                  <a:cubicBezTo>
                    <a:pt x="54" y="93"/>
                    <a:pt x="61" y="93"/>
                    <a:pt x="67" y="92"/>
                  </a:cubicBezTo>
                  <a:cubicBezTo>
                    <a:pt x="74" y="92"/>
                    <a:pt x="79" y="91"/>
                    <a:pt x="82" y="86"/>
                  </a:cubicBezTo>
                  <a:cubicBezTo>
                    <a:pt x="84" y="81"/>
                    <a:pt x="84" y="76"/>
                    <a:pt x="83" y="7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1" name="Freeform 869">
              <a:extLst>
                <a:ext uri="{FF2B5EF4-FFF2-40B4-BE49-F238E27FC236}">
                  <a16:creationId xmlns:a16="http://schemas.microsoft.com/office/drawing/2014/main" id="{221401A2-B8FC-4D18-AA5B-4482197CC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321"/>
              <a:ext cx="63" cy="75"/>
            </a:xfrm>
            <a:custGeom>
              <a:avLst/>
              <a:gdLst>
                <a:gd name="T0" fmla="*/ 3 w 36"/>
                <a:gd name="T1" fmla="*/ 23 h 43"/>
                <a:gd name="T2" fmla="*/ 9 w 36"/>
                <a:gd name="T3" fmla="*/ 39 h 43"/>
                <a:gd name="T4" fmla="*/ 21 w 36"/>
                <a:gd name="T5" fmla="*/ 43 h 43"/>
                <a:gd name="T6" fmla="*/ 31 w 36"/>
                <a:gd name="T7" fmla="*/ 36 h 43"/>
                <a:gd name="T8" fmla="*/ 33 w 36"/>
                <a:gd name="T9" fmla="*/ 31 h 43"/>
                <a:gd name="T10" fmla="*/ 36 w 36"/>
                <a:gd name="T11" fmla="*/ 11 h 43"/>
                <a:gd name="T12" fmla="*/ 34 w 36"/>
                <a:gd name="T13" fmla="*/ 4 h 43"/>
                <a:gd name="T14" fmla="*/ 28 w 36"/>
                <a:gd name="T15" fmla="*/ 2 h 43"/>
                <a:gd name="T16" fmla="*/ 13 w 36"/>
                <a:gd name="T17" fmla="*/ 1 h 43"/>
                <a:gd name="T18" fmla="*/ 2 w 36"/>
                <a:gd name="T19" fmla="*/ 7 h 43"/>
                <a:gd name="T20" fmla="*/ 3 w 36"/>
                <a:gd name="T21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3">
                  <a:moveTo>
                    <a:pt x="3" y="23"/>
                  </a:moveTo>
                  <a:cubicBezTo>
                    <a:pt x="4" y="29"/>
                    <a:pt x="5" y="35"/>
                    <a:pt x="9" y="39"/>
                  </a:cubicBezTo>
                  <a:cubicBezTo>
                    <a:pt x="12" y="42"/>
                    <a:pt x="17" y="43"/>
                    <a:pt x="21" y="43"/>
                  </a:cubicBezTo>
                  <a:cubicBezTo>
                    <a:pt x="25" y="42"/>
                    <a:pt x="29" y="40"/>
                    <a:pt x="31" y="36"/>
                  </a:cubicBezTo>
                  <a:cubicBezTo>
                    <a:pt x="32" y="34"/>
                    <a:pt x="33" y="33"/>
                    <a:pt x="33" y="31"/>
                  </a:cubicBezTo>
                  <a:cubicBezTo>
                    <a:pt x="35" y="24"/>
                    <a:pt x="36" y="18"/>
                    <a:pt x="36" y="11"/>
                  </a:cubicBezTo>
                  <a:cubicBezTo>
                    <a:pt x="36" y="9"/>
                    <a:pt x="36" y="6"/>
                    <a:pt x="34" y="4"/>
                  </a:cubicBezTo>
                  <a:cubicBezTo>
                    <a:pt x="33" y="3"/>
                    <a:pt x="30" y="2"/>
                    <a:pt x="28" y="2"/>
                  </a:cubicBezTo>
                  <a:cubicBezTo>
                    <a:pt x="23" y="1"/>
                    <a:pt x="18" y="0"/>
                    <a:pt x="13" y="1"/>
                  </a:cubicBezTo>
                  <a:cubicBezTo>
                    <a:pt x="9" y="1"/>
                    <a:pt x="4" y="3"/>
                    <a:pt x="2" y="7"/>
                  </a:cubicBezTo>
                  <a:cubicBezTo>
                    <a:pt x="0" y="11"/>
                    <a:pt x="2" y="18"/>
                    <a:pt x="3" y="23"/>
                  </a:cubicBezTo>
                  <a:close/>
                </a:path>
              </a:pathLst>
            </a:custGeom>
            <a:solidFill>
              <a:srgbClr val="F9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2" name="Freeform 870">
              <a:extLst>
                <a:ext uri="{FF2B5EF4-FFF2-40B4-BE49-F238E27FC236}">
                  <a16:creationId xmlns:a16="http://schemas.microsoft.com/office/drawing/2014/main" id="{CA09BDB1-3292-46BA-9700-42230059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312"/>
              <a:ext cx="77" cy="82"/>
            </a:xfrm>
            <a:custGeom>
              <a:avLst/>
              <a:gdLst>
                <a:gd name="T0" fmla="*/ 1 w 44"/>
                <a:gd name="T1" fmla="*/ 21 h 47"/>
                <a:gd name="T2" fmla="*/ 3 w 44"/>
                <a:gd name="T3" fmla="*/ 29 h 47"/>
                <a:gd name="T4" fmla="*/ 8 w 44"/>
                <a:gd name="T5" fmla="*/ 36 h 47"/>
                <a:gd name="T6" fmla="*/ 19 w 44"/>
                <a:gd name="T7" fmla="*/ 43 h 47"/>
                <a:gd name="T8" fmla="*/ 26 w 44"/>
                <a:gd name="T9" fmla="*/ 47 h 47"/>
                <a:gd name="T10" fmla="*/ 28 w 44"/>
                <a:gd name="T11" fmla="*/ 46 h 47"/>
                <a:gd name="T12" fmla="*/ 30 w 44"/>
                <a:gd name="T13" fmla="*/ 45 h 47"/>
                <a:gd name="T14" fmla="*/ 41 w 44"/>
                <a:gd name="T15" fmla="*/ 33 h 47"/>
                <a:gd name="T16" fmla="*/ 44 w 44"/>
                <a:gd name="T17" fmla="*/ 17 h 47"/>
                <a:gd name="T18" fmla="*/ 43 w 44"/>
                <a:gd name="T19" fmla="*/ 9 h 47"/>
                <a:gd name="T20" fmla="*/ 37 w 44"/>
                <a:gd name="T21" fmla="*/ 3 h 47"/>
                <a:gd name="T22" fmla="*/ 29 w 44"/>
                <a:gd name="T23" fmla="*/ 1 h 47"/>
                <a:gd name="T24" fmla="*/ 15 w 44"/>
                <a:gd name="T25" fmla="*/ 1 h 47"/>
                <a:gd name="T26" fmla="*/ 3 w 44"/>
                <a:gd name="T27" fmla="*/ 5 h 47"/>
                <a:gd name="T28" fmla="*/ 1 w 44"/>
                <a:gd name="T29" fmla="*/ 2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7">
                  <a:moveTo>
                    <a:pt x="1" y="21"/>
                  </a:moveTo>
                  <a:cubicBezTo>
                    <a:pt x="1" y="24"/>
                    <a:pt x="2" y="27"/>
                    <a:pt x="3" y="29"/>
                  </a:cubicBezTo>
                  <a:cubicBezTo>
                    <a:pt x="4" y="31"/>
                    <a:pt x="6" y="35"/>
                    <a:pt x="8" y="36"/>
                  </a:cubicBezTo>
                  <a:cubicBezTo>
                    <a:pt x="11" y="40"/>
                    <a:pt x="14" y="41"/>
                    <a:pt x="19" y="43"/>
                  </a:cubicBezTo>
                  <a:cubicBezTo>
                    <a:pt x="21" y="44"/>
                    <a:pt x="24" y="45"/>
                    <a:pt x="26" y="47"/>
                  </a:cubicBezTo>
                  <a:cubicBezTo>
                    <a:pt x="26" y="46"/>
                    <a:pt x="28" y="45"/>
                    <a:pt x="28" y="46"/>
                  </a:cubicBezTo>
                  <a:cubicBezTo>
                    <a:pt x="28" y="45"/>
                    <a:pt x="29" y="45"/>
                    <a:pt x="30" y="45"/>
                  </a:cubicBezTo>
                  <a:cubicBezTo>
                    <a:pt x="35" y="43"/>
                    <a:pt x="39" y="38"/>
                    <a:pt x="41" y="33"/>
                  </a:cubicBezTo>
                  <a:cubicBezTo>
                    <a:pt x="43" y="28"/>
                    <a:pt x="44" y="22"/>
                    <a:pt x="44" y="17"/>
                  </a:cubicBezTo>
                  <a:cubicBezTo>
                    <a:pt x="44" y="14"/>
                    <a:pt x="44" y="11"/>
                    <a:pt x="43" y="9"/>
                  </a:cubicBezTo>
                  <a:cubicBezTo>
                    <a:pt x="42" y="6"/>
                    <a:pt x="40" y="4"/>
                    <a:pt x="37" y="3"/>
                  </a:cubicBezTo>
                  <a:cubicBezTo>
                    <a:pt x="35" y="2"/>
                    <a:pt x="32" y="1"/>
                    <a:pt x="29" y="1"/>
                  </a:cubicBezTo>
                  <a:cubicBezTo>
                    <a:pt x="24" y="0"/>
                    <a:pt x="20" y="0"/>
                    <a:pt x="15" y="1"/>
                  </a:cubicBezTo>
                  <a:cubicBezTo>
                    <a:pt x="12" y="1"/>
                    <a:pt x="5" y="2"/>
                    <a:pt x="3" y="5"/>
                  </a:cubicBezTo>
                  <a:cubicBezTo>
                    <a:pt x="0" y="9"/>
                    <a:pt x="1" y="17"/>
                    <a:pt x="1" y="21"/>
                  </a:cubicBezTo>
                  <a:close/>
                </a:path>
              </a:pathLst>
            </a:custGeom>
            <a:solidFill>
              <a:srgbClr val="44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3" name="Freeform 871">
              <a:extLst>
                <a:ext uri="{FF2B5EF4-FFF2-40B4-BE49-F238E27FC236}">
                  <a16:creationId xmlns:a16="http://schemas.microsoft.com/office/drawing/2014/main" id="{5F98B22D-5DB6-4C09-BA18-1A41F71F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296"/>
              <a:ext cx="79" cy="42"/>
            </a:xfrm>
            <a:custGeom>
              <a:avLst/>
              <a:gdLst>
                <a:gd name="T0" fmla="*/ 44 w 45"/>
                <a:gd name="T1" fmla="*/ 11 h 24"/>
                <a:gd name="T2" fmla="*/ 41 w 45"/>
                <a:gd name="T3" fmla="*/ 6 h 24"/>
                <a:gd name="T4" fmla="*/ 32 w 45"/>
                <a:gd name="T5" fmla="*/ 2 h 24"/>
                <a:gd name="T6" fmla="*/ 8 w 45"/>
                <a:gd name="T7" fmla="*/ 5 h 24"/>
                <a:gd name="T8" fmla="*/ 4 w 45"/>
                <a:gd name="T9" fmla="*/ 4 h 24"/>
                <a:gd name="T10" fmla="*/ 2 w 45"/>
                <a:gd name="T11" fmla="*/ 0 h 24"/>
                <a:gd name="T12" fmla="*/ 0 w 45"/>
                <a:gd name="T13" fmla="*/ 8 h 24"/>
                <a:gd name="T14" fmla="*/ 5 w 45"/>
                <a:gd name="T15" fmla="*/ 18 h 24"/>
                <a:gd name="T16" fmla="*/ 16 w 45"/>
                <a:gd name="T17" fmla="*/ 22 h 24"/>
                <a:gd name="T18" fmla="*/ 31 w 45"/>
                <a:gd name="T19" fmla="*/ 23 h 24"/>
                <a:gd name="T20" fmla="*/ 38 w 45"/>
                <a:gd name="T21" fmla="*/ 24 h 24"/>
                <a:gd name="T22" fmla="*/ 42 w 45"/>
                <a:gd name="T23" fmla="*/ 21 h 24"/>
                <a:gd name="T24" fmla="*/ 44 w 45"/>
                <a:gd name="T25" fmla="*/ 15 h 24"/>
                <a:gd name="T26" fmla="*/ 44 w 45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4">
                  <a:moveTo>
                    <a:pt x="44" y="11"/>
                  </a:moveTo>
                  <a:cubicBezTo>
                    <a:pt x="44" y="11"/>
                    <a:pt x="42" y="6"/>
                    <a:pt x="41" y="6"/>
                  </a:cubicBezTo>
                  <a:cubicBezTo>
                    <a:pt x="38" y="3"/>
                    <a:pt x="35" y="2"/>
                    <a:pt x="32" y="2"/>
                  </a:cubicBezTo>
                  <a:cubicBezTo>
                    <a:pt x="24" y="2"/>
                    <a:pt x="16" y="7"/>
                    <a:pt x="8" y="5"/>
                  </a:cubicBezTo>
                  <a:cubicBezTo>
                    <a:pt x="7" y="5"/>
                    <a:pt x="5" y="4"/>
                    <a:pt x="4" y="4"/>
                  </a:cubicBezTo>
                  <a:cubicBezTo>
                    <a:pt x="3" y="3"/>
                    <a:pt x="2" y="1"/>
                    <a:pt x="2" y="0"/>
                  </a:cubicBezTo>
                  <a:cubicBezTo>
                    <a:pt x="1" y="2"/>
                    <a:pt x="0" y="5"/>
                    <a:pt x="0" y="8"/>
                  </a:cubicBezTo>
                  <a:cubicBezTo>
                    <a:pt x="0" y="12"/>
                    <a:pt x="2" y="15"/>
                    <a:pt x="5" y="18"/>
                  </a:cubicBezTo>
                  <a:cubicBezTo>
                    <a:pt x="8" y="20"/>
                    <a:pt x="12" y="21"/>
                    <a:pt x="16" y="22"/>
                  </a:cubicBezTo>
                  <a:cubicBezTo>
                    <a:pt x="21" y="23"/>
                    <a:pt x="26" y="24"/>
                    <a:pt x="31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1" y="22"/>
                    <a:pt x="42" y="21"/>
                  </a:cubicBezTo>
                  <a:cubicBezTo>
                    <a:pt x="43" y="19"/>
                    <a:pt x="44" y="17"/>
                    <a:pt x="44" y="15"/>
                  </a:cubicBezTo>
                  <a:cubicBezTo>
                    <a:pt x="44" y="14"/>
                    <a:pt x="45" y="12"/>
                    <a:pt x="44" y="11"/>
                  </a:cubicBezTo>
                  <a:close/>
                </a:path>
              </a:pathLst>
            </a:custGeom>
            <a:solidFill>
              <a:srgbClr val="44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4" name="Freeform 872">
              <a:extLst>
                <a:ext uri="{FF2B5EF4-FFF2-40B4-BE49-F238E27FC236}">
                  <a16:creationId xmlns:a16="http://schemas.microsoft.com/office/drawing/2014/main" id="{648464DC-FCBA-4CE8-A150-E69AE13D1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412"/>
              <a:ext cx="158" cy="197"/>
            </a:xfrm>
            <a:custGeom>
              <a:avLst/>
              <a:gdLst>
                <a:gd name="T0" fmla="*/ 11 w 90"/>
                <a:gd name="T1" fmla="*/ 34 h 112"/>
                <a:gd name="T2" fmla="*/ 15 w 90"/>
                <a:gd name="T3" fmla="*/ 16 h 112"/>
                <a:gd name="T4" fmla="*/ 28 w 90"/>
                <a:gd name="T5" fmla="*/ 2 h 112"/>
                <a:gd name="T6" fmla="*/ 63 w 90"/>
                <a:gd name="T7" fmla="*/ 1 h 112"/>
                <a:gd name="T8" fmla="*/ 69 w 90"/>
                <a:gd name="T9" fmla="*/ 2 h 112"/>
                <a:gd name="T10" fmla="*/ 73 w 90"/>
                <a:gd name="T11" fmla="*/ 7 h 112"/>
                <a:gd name="T12" fmla="*/ 83 w 90"/>
                <a:gd name="T13" fmla="*/ 31 h 112"/>
                <a:gd name="T14" fmla="*/ 90 w 90"/>
                <a:gd name="T15" fmla="*/ 97 h 112"/>
                <a:gd name="T16" fmla="*/ 89 w 90"/>
                <a:gd name="T17" fmla="*/ 104 h 112"/>
                <a:gd name="T18" fmla="*/ 85 w 90"/>
                <a:gd name="T19" fmla="*/ 107 h 112"/>
                <a:gd name="T20" fmla="*/ 22 w 90"/>
                <a:gd name="T21" fmla="*/ 110 h 112"/>
                <a:gd name="T22" fmla="*/ 3 w 90"/>
                <a:gd name="T23" fmla="*/ 102 h 112"/>
                <a:gd name="T24" fmla="*/ 4 w 90"/>
                <a:gd name="T25" fmla="*/ 81 h 112"/>
                <a:gd name="T26" fmla="*/ 11 w 90"/>
                <a:gd name="T27" fmla="*/ 3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112">
                  <a:moveTo>
                    <a:pt x="11" y="34"/>
                  </a:moveTo>
                  <a:cubicBezTo>
                    <a:pt x="11" y="27"/>
                    <a:pt x="12" y="23"/>
                    <a:pt x="15" y="16"/>
                  </a:cubicBezTo>
                  <a:cubicBezTo>
                    <a:pt x="20" y="9"/>
                    <a:pt x="20" y="5"/>
                    <a:pt x="28" y="2"/>
                  </a:cubicBezTo>
                  <a:cubicBezTo>
                    <a:pt x="37" y="0"/>
                    <a:pt x="54" y="2"/>
                    <a:pt x="63" y="1"/>
                  </a:cubicBezTo>
                  <a:cubicBezTo>
                    <a:pt x="65" y="1"/>
                    <a:pt x="67" y="1"/>
                    <a:pt x="69" y="2"/>
                  </a:cubicBezTo>
                  <a:cubicBezTo>
                    <a:pt x="71" y="3"/>
                    <a:pt x="72" y="5"/>
                    <a:pt x="73" y="7"/>
                  </a:cubicBezTo>
                  <a:cubicBezTo>
                    <a:pt x="80" y="19"/>
                    <a:pt x="82" y="17"/>
                    <a:pt x="83" y="31"/>
                  </a:cubicBezTo>
                  <a:cubicBezTo>
                    <a:pt x="85" y="53"/>
                    <a:pt x="88" y="75"/>
                    <a:pt x="90" y="97"/>
                  </a:cubicBezTo>
                  <a:cubicBezTo>
                    <a:pt x="90" y="98"/>
                    <a:pt x="90" y="103"/>
                    <a:pt x="89" y="104"/>
                  </a:cubicBezTo>
                  <a:cubicBezTo>
                    <a:pt x="88" y="106"/>
                    <a:pt x="87" y="106"/>
                    <a:pt x="85" y="107"/>
                  </a:cubicBezTo>
                  <a:cubicBezTo>
                    <a:pt x="64" y="112"/>
                    <a:pt x="43" y="111"/>
                    <a:pt x="22" y="110"/>
                  </a:cubicBezTo>
                  <a:cubicBezTo>
                    <a:pt x="16" y="110"/>
                    <a:pt x="6" y="108"/>
                    <a:pt x="3" y="102"/>
                  </a:cubicBezTo>
                  <a:cubicBezTo>
                    <a:pt x="0" y="96"/>
                    <a:pt x="4" y="87"/>
                    <a:pt x="4" y="81"/>
                  </a:cubicBezTo>
                  <a:cubicBezTo>
                    <a:pt x="6" y="62"/>
                    <a:pt x="9" y="53"/>
                    <a:pt x="11" y="34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5" name="Freeform 873">
              <a:extLst>
                <a:ext uri="{FF2B5EF4-FFF2-40B4-BE49-F238E27FC236}">
                  <a16:creationId xmlns:a16="http://schemas.microsoft.com/office/drawing/2014/main" id="{E9E9E320-8D5D-477B-A49D-C3B9CEA8F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600"/>
              <a:ext cx="23" cy="144"/>
            </a:xfrm>
            <a:custGeom>
              <a:avLst/>
              <a:gdLst>
                <a:gd name="T0" fmla="*/ 6 w 13"/>
                <a:gd name="T1" fmla="*/ 30 h 82"/>
                <a:gd name="T2" fmla="*/ 9 w 13"/>
                <a:gd name="T3" fmla="*/ 0 h 82"/>
                <a:gd name="T4" fmla="*/ 12 w 13"/>
                <a:gd name="T5" fmla="*/ 2 h 82"/>
                <a:gd name="T6" fmla="*/ 12 w 13"/>
                <a:gd name="T7" fmla="*/ 6 h 82"/>
                <a:gd name="T8" fmla="*/ 10 w 13"/>
                <a:gd name="T9" fmla="*/ 19 h 82"/>
                <a:gd name="T10" fmla="*/ 10 w 13"/>
                <a:gd name="T11" fmla="*/ 30 h 82"/>
                <a:gd name="T12" fmla="*/ 8 w 13"/>
                <a:gd name="T13" fmla="*/ 45 h 82"/>
                <a:gd name="T14" fmla="*/ 6 w 13"/>
                <a:gd name="T15" fmla="*/ 62 h 82"/>
                <a:gd name="T16" fmla="*/ 5 w 13"/>
                <a:gd name="T17" fmla="*/ 80 h 82"/>
                <a:gd name="T18" fmla="*/ 2 w 13"/>
                <a:gd name="T19" fmla="*/ 73 h 82"/>
                <a:gd name="T20" fmla="*/ 3 w 13"/>
                <a:gd name="T21" fmla="*/ 59 h 82"/>
                <a:gd name="T22" fmla="*/ 6 w 13"/>
                <a:gd name="T23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2">
                  <a:moveTo>
                    <a:pt x="6" y="30"/>
                  </a:moveTo>
                  <a:cubicBezTo>
                    <a:pt x="7" y="20"/>
                    <a:pt x="8" y="10"/>
                    <a:pt x="9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3" y="5"/>
                    <a:pt x="12" y="6"/>
                  </a:cubicBezTo>
                  <a:cubicBezTo>
                    <a:pt x="12" y="10"/>
                    <a:pt x="11" y="14"/>
                    <a:pt x="10" y="19"/>
                  </a:cubicBezTo>
                  <a:cubicBezTo>
                    <a:pt x="10" y="22"/>
                    <a:pt x="10" y="26"/>
                    <a:pt x="10" y="30"/>
                  </a:cubicBezTo>
                  <a:cubicBezTo>
                    <a:pt x="10" y="35"/>
                    <a:pt x="9" y="40"/>
                    <a:pt x="8" y="45"/>
                  </a:cubicBezTo>
                  <a:cubicBezTo>
                    <a:pt x="7" y="50"/>
                    <a:pt x="6" y="56"/>
                    <a:pt x="6" y="62"/>
                  </a:cubicBezTo>
                  <a:cubicBezTo>
                    <a:pt x="5" y="68"/>
                    <a:pt x="5" y="75"/>
                    <a:pt x="5" y="80"/>
                  </a:cubicBezTo>
                  <a:cubicBezTo>
                    <a:pt x="0" y="82"/>
                    <a:pt x="2" y="75"/>
                    <a:pt x="2" y="73"/>
                  </a:cubicBezTo>
                  <a:cubicBezTo>
                    <a:pt x="2" y="68"/>
                    <a:pt x="3" y="64"/>
                    <a:pt x="3" y="59"/>
                  </a:cubicBezTo>
                  <a:cubicBezTo>
                    <a:pt x="4" y="49"/>
                    <a:pt x="5" y="40"/>
                    <a:pt x="6" y="30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6" name="Freeform 874">
              <a:extLst>
                <a:ext uri="{FF2B5EF4-FFF2-40B4-BE49-F238E27FC236}">
                  <a16:creationId xmlns:a16="http://schemas.microsoft.com/office/drawing/2014/main" id="{5004FA95-9C5A-490C-9697-1159D172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598"/>
              <a:ext cx="23" cy="144"/>
            </a:xfrm>
            <a:custGeom>
              <a:avLst/>
              <a:gdLst>
                <a:gd name="T0" fmla="*/ 0 w 13"/>
                <a:gd name="T1" fmla="*/ 7 h 82"/>
                <a:gd name="T2" fmla="*/ 0 w 13"/>
                <a:gd name="T3" fmla="*/ 2 h 82"/>
                <a:gd name="T4" fmla="*/ 2 w 13"/>
                <a:gd name="T5" fmla="*/ 1 h 82"/>
                <a:gd name="T6" fmla="*/ 13 w 13"/>
                <a:gd name="T7" fmla="*/ 72 h 82"/>
                <a:gd name="T8" fmla="*/ 13 w 13"/>
                <a:gd name="T9" fmla="*/ 80 h 82"/>
                <a:gd name="T10" fmla="*/ 11 w 13"/>
                <a:gd name="T11" fmla="*/ 80 h 82"/>
                <a:gd name="T12" fmla="*/ 9 w 13"/>
                <a:gd name="T13" fmla="*/ 70 h 82"/>
                <a:gd name="T14" fmla="*/ 6 w 13"/>
                <a:gd name="T15" fmla="*/ 48 h 82"/>
                <a:gd name="T16" fmla="*/ 0 w 13"/>
                <a:gd name="T17" fmla="*/ 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2">
                  <a:moveTo>
                    <a:pt x="0" y="7"/>
                  </a:move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2" y="0"/>
                    <a:pt x="2" y="1"/>
                  </a:cubicBezTo>
                  <a:cubicBezTo>
                    <a:pt x="6" y="24"/>
                    <a:pt x="10" y="48"/>
                    <a:pt x="13" y="72"/>
                  </a:cubicBezTo>
                  <a:cubicBezTo>
                    <a:pt x="13" y="75"/>
                    <a:pt x="13" y="77"/>
                    <a:pt x="13" y="80"/>
                  </a:cubicBezTo>
                  <a:cubicBezTo>
                    <a:pt x="13" y="82"/>
                    <a:pt x="11" y="81"/>
                    <a:pt x="11" y="80"/>
                  </a:cubicBezTo>
                  <a:cubicBezTo>
                    <a:pt x="10" y="78"/>
                    <a:pt x="9" y="72"/>
                    <a:pt x="9" y="70"/>
                  </a:cubicBezTo>
                  <a:cubicBezTo>
                    <a:pt x="8" y="63"/>
                    <a:pt x="7" y="55"/>
                    <a:pt x="6" y="48"/>
                  </a:cubicBezTo>
                  <a:cubicBezTo>
                    <a:pt x="5" y="34"/>
                    <a:pt x="2" y="21"/>
                    <a:pt x="0" y="7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7" name="Freeform 875">
              <a:extLst>
                <a:ext uri="{FF2B5EF4-FFF2-40B4-BE49-F238E27FC236}">
                  <a16:creationId xmlns:a16="http://schemas.microsoft.com/office/drawing/2014/main" id="{5E0844B3-F017-4051-87F8-6E0C72EEB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683"/>
              <a:ext cx="37" cy="30"/>
            </a:xfrm>
            <a:custGeom>
              <a:avLst/>
              <a:gdLst>
                <a:gd name="T0" fmla="*/ 0 w 21"/>
                <a:gd name="T1" fmla="*/ 4 h 17"/>
                <a:gd name="T2" fmla="*/ 0 w 21"/>
                <a:gd name="T3" fmla="*/ 5 h 17"/>
                <a:gd name="T4" fmla="*/ 0 w 21"/>
                <a:gd name="T5" fmla="*/ 5 h 17"/>
                <a:gd name="T6" fmla="*/ 1 w 21"/>
                <a:gd name="T7" fmla="*/ 15 h 17"/>
                <a:gd name="T8" fmla="*/ 1 w 21"/>
                <a:gd name="T9" fmla="*/ 16 h 17"/>
                <a:gd name="T10" fmla="*/ 1 w 21"/>
                <a:gd name="T11" fmla="*/ 16 h 17"/>
                <a:gd name="T12" fmla="*/ 4 w 21"/>
                <a:gd name="T13" fmla="*/ 17 h 17"/>
                <a:gd name="T14" fmla="*/ 8 w 21"/>
                <a:gd name="T15" fmla="*/ 17 h 17"/>
                <a:gd name="T16" fmla="*/ 12 w 21"/>
                <a:gd name="T17" fmla="*/ 16 h 17"/>
                <a:gd name="T18" fmla="*/ 14 w 21"/>
                <a:gd name="T19" fmla="*/ 13 h 17"/>
                <a:gd name="T20" fmla="*/ 19 w 21"/>
                <a:gd name="T21" fmla="*/ 8 h 17"/>
                <a:gd name="T22" fmla="*/ 20 w 21"/>
                <a:gd name="T23" fmla="*/ 6 h 17"/>
                <a:gd name="T24" fmla="*/ 21 w 21"/>
                <a:gd name="T25" fmla="*/ 5 h 17"/>
                <a:gd name="T26" fmla="*/ 20 w 21"/>
                <a:gd name="T27" fmla="*/ 2 h 17"/>
                <a:gd name="T28" fmla="*/ 18 w 21"/>
                <a:gd name="T29" fmla="*/ 0 h 17"/>
                <a:gd name="T30" fmla="*/ 15 w 21"/>
                <a:gd name="T31" fmla="*/ 0 h 17"/>
                <a:gd name="T32" fmla="*/ 12 w 21"/>
                <a:gd name="T33" fmla="*/ 1 h 17"/>
                <a:gd name="T34" fmla="*/ 10 w 21"/>
                <a:gd name="T35" fmla="*/ 2 h 17"/>
                <a:gd name="T36" fmla="*/ 5 w 21"/>
                <a:gd name="T37" fmla="*/ 4 h 17"/>
                <a:gd name="T38" fmla="*/ 0 w 21"/>
                <a:gd name="T3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17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0" y="12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10" y="17"/>
                    <a:pt x="11" y="17"/>
                    <a:pt x="12" y="16"/>
                  </a:cubicBezTo>
                  <a:cubicBezTo>
                    <a:pt x="13" y="15"/>
                    <a:pt x="13" y="14"/>
                    <a:pt x="14" y="13"/>
                  </a:cubicBezTo>
                  <a:cubicBezTo>
                    <a:pt x="15" y="11"/>
                    <a:pt x="18" y="10"/>
                    <a:pt x="19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4"/>
                    <a:pt x="21" y="2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9" y="3"/>
                    <a:pt x="7" y="4"/>
                    <a:pt x="5" y="4"/>
                  </a:cubicBezTo>
                  <a:cubicBezTo>
                    <a:pt x="4" y="4"/>
                    <a:pt x="2" y="4"/>
                    <a:pt x="0" y="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8" name="Freeform 876">
              <a:extLst>
                <a:ext uri="{FF2B5EF4-FFF2-40B4-BE49-F238E27FC236}">
                  <a16:creationId xmlns:a16="http://schemas.microsoft.com/office/drawing/2014/main" id="{94E8E6E2-122A-462F-8B7D-9685A6FEF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677"/>
              <a:ext cx="36" cy="36"/>
            </a:xfrm>
            <a:custGeom>
              <a:avLst/>
              <a:gdLst>
                <a:gd name="T0" fmla="*/ 20 w 21"/>
                <a:gd name="T1" fmla="*/ 8 h 20"/>
                <a:gd name="T2" fmla="*/ 18 w 21"/>
                <a:gd name="T3" fmla="*/ 5 h 20"/>
                <a:gd name="T4" fmla="*/ 16 w 21"/>
                <a:gd name="T5" fmla="*/ 5 h 20"/>
                <a:gd name="T6" fmla="*/ 13 w 21"/>
                <a:gd name="T7" fmla="*/ 5 h 20"/>
                <a:gd name="T8" fmla="*/ 11 w 21"/>
                <a:gd name="T9" fmla="*/ 5 h 20"/>
                <a:gd name="T10" fmla="*/ 8 w 21"/>
                <a:gd name="T11" fmla="*/ 1 h 20"/>
                <a:gd name="T12" fmla="*/ 4 w 21"/>
                <a:gd name="T13" fmla="*/ 0 h 20"/>
                <a:gd name="T14" fmla="*/ 1 w 21"/>
                <a:gd name="T15" fmla="*/ 1 h 20"/>
                <a:gd name="T16" fmla="*/ 0 w 21"/>
                <a:gd name="T17" fmla="*/ 6 h 20"/>
                <a:gd name="T18" fmla="*/ 1 w 21"/>
                <a:gd name="T19" fmla="*/ 11 h 20"/>
                <a:gd name="T20" fmla="*/ 5 w 21"/>
                <a:gd name="T21" fmla="*/ 16 h 20"/>
                <a:gd name="T22" fmla="*/ 9 w 21"/>
                <a:gd name="T23" fmla="*/ 19 h 20"/>
                <a:gd name="T24" fmla="*/ 11 w 21"/>
                <a:gd name="T25" fmla="*/ 20 h 20"/>
                <a:gd name="T26" fmla="*/ 17 w 21"/>
                <a:gd name="T27" fmla="*/ 19 h 20"/>
                <a:gd name="T28" fmla="*/ 18 w 21"/>
                <a:gd name="T29" fmla="*/ 19 h 20"/>
                <a:gd name="T30" fmla="*/ 19 w 21"/>
                <a:gd name="T31" fmla="*/ 17 h 20"/>
                <a:gd name="T32" fmla="*/ 20 w 21"/>
                <a:gd name="T3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0">
                  <a:moveTo>
                    <a:pt x="20" y="8"/>
                  </a:moveTo>
                  <a:cubicBezTo>
                    <a:pt x="19" y="7"/>
                    <a:pt x="19" y="6"/>
                    <a:pt x="18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2" y="5"/>
                    <a:pt x="11" y="5"/>
                  </a:cubicBezTo>
                  <a:cubicBezTo>
                    <a:pt x="10" y="5"/>
                    <a:pt x="9" y="3"/>
                    <a:pt x="8" y="1"/>
                  </a:cubicBez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8"/>
                    <a:pt x="0" y="10"/>
                    <a:pt x="1" y="11"/>
                  </a:cubicBezTo>
                  <a:cubicBezTo>
                    <a:pt x="2" y="13"/>
                    <a:pt x="4" y="14"/>
                    <a:pt x="5" y="16"/>
                  </a:cubicBezTo>
                  <a:cubicBezTo>
                    <a:pt x="6" y="17"/>
                    <a:pt x="7" y="18"/>
                    <a:pt x="9" y="19"/>
                  </a:cubicBezTo>
                  <a:cubicBezTo>
                    <a:pt x="9" y="19"/>
                    <a:pt x="10" y="19"/>
                    <a:pt x="11" y="20"/>
                  </a:cubicBezTo>
                  <a:cubicBezTo>
                    <a:pt x="13" y="20"/>
                    <a:pt x="15" y="20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8"/>
                    <a:pt x="19" y="17"/>
                  </a:cubicBezTo>
                  <a:cubicBezTo>
                    <a:pt x="20" y="14"/>
                    <a:pt x="21" y="11"/>
                    <a:pt x="20" y="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09" name="Freeform 877">
              <a:extLst>
                <a:ext uri="{FF2B5EF4-FFF2-40B4-BE49-F238E27FC236}">
                  <a16:creationId xmlns:a16="http://schemas.microsoft.com/office/drawing/2014/main" id="{26FCCFEA-2746-4B8D-BD0E-AE574EBF5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189"/>
              <a:ext cx="16" cy="21"/>
            </a:xfrm>
            <a:custGeom>
              <a:avLst/>
              <a:gdLst>
                <a:gd name="T0" fmla="*/ 8 w 9"/>
                <a:gd name="T1" fmla="*/ 10 h 12"/>
                <a:gd name="T2" fmla="*/ 9 w 9"/>
                <a:gd name="T3" fmla="*/ 8 h 12"/>
                <a:gd name="T4" fmla="*/ 8 w 9"/>
                <a:gd name="T5" fmla="*/ 6 h 12"/>
                <a:gd name="T6" fmla="*/ 8 w 9"/>
                <a:gd name="T7" fmla="*/ 5 h 12"/>
                <a:gd name="T8" fmla="*/ 8 w 9"/>
                <a:gd name="T9" fmla="*/ 1 h 12"/>
                <a:gd name="T10" fmla="*/ 5 w 9"/>
                <a:gd name="T11" fmla="*/ 0 h 12"/>
                <a:gd name="T12" fmla="*/ 4 w 9"/>
                <a:gd name="T13" fmla="*/ 0 h 12"/>
                <a:gd name="T14" fmla="*/ 0 w 9"/>
                <a:gd name="T15" fmla="*/ 3 h 12"/>
                <a:gd name="T16" fmla="*/ 1 w 9"/>
                <a:gd name="T17" fmla="*/ 7 h 12"/>
                <a:gd name="T18" fmla="*/ 4 w 9"/>
                <a:gd name="T19" fmla="*/ 11 h 12"/>
                <a:gd name="T20" fmla="*/ 8 w 9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8" y="10"/>
                  </a:moveTo>
                  <a:cubicBezTo>
                    <a:pt x="8" y="9"/>
                    <a:pt x="9" y="8"/>
                    <a:pt x="9" y="8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2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2" y="9"/>
                    <a:pt x="3" y="10"/>
                    <a:pt x="4" y="11"/>
                  </a:cubicBezTo>
                  <a:cubicBezTo>
                    <a:pt x="5" y="12"/>
                    <a:pt x="7" y="10"/>
                    <a:pt x="8" y="10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111" name="Group 880">
            <a:extLst>
              <a:ext uri="{FF2B5EF4-FFF2-40B4-BE49-F238E27FC236}">
                <a16:creationId xmlns:a16="http://schemas.microsoft.com/office/drawing/2014/main" id="{F9CEEE01-63D8-4957-A4C5-EDC66B7F09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89923" y="2522537"/>
            <a:ext cx="1758950" cy="1812925"/>
            <a:chOff x="3549" y="1860"/>
            <a:chExt cx="1108" cy="1142"/>
          </a:xfrm>
        </p:grpSpPr>
        <p:sp>
          <p:nvSpPr>
            <p:cNvPr id="12112" name="AutoShape 879">
              <a:extLst>
                <a:ext uri="{FF2B5EF4-FFF2-40B4-BE49-F238E27FC236}">
                  <a16:creationId xmlns:a16="http://schemas.microsoft.com/office/drawing/2014/main" id="{351791D9-EF2D-4EA7-9B64-5B683E43CD4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49" y="1860"/>
              <a:ext cx="1108" cy="1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3" name="Freeform 881">
              <a:extLst>
                <a:ext uri="{FF2B5EF4-FFF2-40B4-BE49-F238E27FC236}">
                  <a16:creationId xmlns:a16="http://schemas.microsoft.com/office/drawing/2014/main" id="{3B0DA33E-3C0F-4A71-BE56-0E6AA8602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761"/>
              <a:ext cx="203" cy="75"/>
            </a:xfrm>
            <a:custGeom>
              <a:avLst/>
              <a:gdLst>
                <a:gd name="T0" fmla="*/ 77 w 92"/>
                <a:gd name="T1" fmla="*/ 2 h 34"/>
                <a:gd name="T2" fmla="*/ 43 w 92"/>
                <a:gd name="T3" fmla="*/ 2 h 34"/>
                <a:gd name="T4" fmla="*/ 30 w 92"/>
                <a:gd name="T5" fmla="*/ 2 h 34"/>
                <a:gd name="T6" fmla="*/ 4 w 92"/>
                <a:gd name="T7" fmla="*/ 20 h 34"/>
                <a:gd name="T8" fmla="*/ 2 w 92"/>
                <a:gd name="T9" fmla="*/ 29 h 34"/>
                <a:gd name="T10" fmla="*/ 13 w 92"/>
                <a:gd name="T11" fmla="*/ 34 h 34"/>
                <a:gd name="T12" fmla="*/ 56 w 92"/>
                <a:gd name="T13" fmla="*/ 33 h 34"/>
                <a:gd name="T14" fmla="*/ 79 w 92"/>
                <a:gd name="T15" fmla="*/ 28 h 34"/>
                <a:gd name="T16" fmla="*/ 84 w 92"/>
                <a:gd name="T17" fmla="*/ 21 h 34"/>
                <a:gd name="T18" fmla="*/ 89 w 92"/>
                <a:gd name="T19" fmla="*/ 14 h 34"/>
                <a:gd name="T20" fmla="*/ 77 w 92"/>
                <a:gd name="T21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34">
                  <a:moveTo>
                    <a:pt x="77" y="2"/>
                  </a:moveTo>
                  <a:cubicBezTo>
                    <a:pt x="66" y="2"/>
                    <a:pt x="54" y="2"/>
                    <a:pt x="43" y="2"/>
                  </a:cubicBezTo>
                  <a:cubicBezTo>
                    <a:pt x="39" y="0"/>
                    <a:pt x="34" y="0"/>
                    <a:pt x="30" y="2"/>
                  </a:cubicBezTo>
                  <a:cubicBezTo>
                    <a:pt x="20" y="7"/>
                    <a:pt x="12" y="13"/>
                    <a:pt x="4" y="20"/>
                  </a:cubicBezTo>
                  <a:cubicBezTo>
                    <a:pt x="1" y="22"/>
                    <a:pt x="0" y="26"/>
                    <a:pt x="2" y="29"/>
                  </a:cubicBezTo>
                  <a:cubicBezTo>
                    <a:pt x="4" y="32"/>
                    <a:pt x="8" y="33"/>
                    <a:pt x="13" y="34"/>
                  </a:cubicBezTo>
                  <a:cubicBezTo>
                    <a:pt x="27" y="34"/>
                    <a:pt x="42" y="34"/>
                    <a:pt x="56" y="33"/>
                  </a:cubicBezTo>
                  <a:cubicBezTo>
                    <a:pt x="64" y="33"/>
                    <a:pt x="73" y="33"/>
                    <a:pt x="79" y="28"/>
                  </a:cubicBezTo>
                  <a:cubicBezTo>
                    <a:pt x="82" y="26"/>
                    <a:pt x="83" y="23"/>
                    <a:pt x="84" y="21"/>
                  </a:cubicBezTo>
                  <a:cubicBezTo>
                    <a:pt x="86" y="18"/>
                    <a:pt x="87" y="16"/>
                    <a:pt x="89" y="14"/>
                  </a:cubicBezTo>
                  <a:cubicBezTo>
                    <a:pt x="92" y="8"/>
                    <a:pt x="87" y="2"/>
                    <a:pt x="77" y="2"/>
                  </a:cubicBezTo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4" name="Freeform 882">
              <a:extLst>
                <a:ext uri="{FF2B5EF4-FFF2-40B4-BE49-F238E27FC236}">
                  <a16:creationId xmlns:a16="http://schemas.microsoft.com/office/drawing/2014/main" id="{63421B3D-073C-4640-B6D1-CC7911089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816"/>
              <a:ext cx="239" cy="91"/>
            </a:xfrm>
            <a:custGeom>
              <a:avLst/>
              <a:gdLst>
                <a:gd name="T0" fmla="*/ 97 w 108"/>
                <a:gd name="T1" fmla="*/ 6 h 41"/>
                <a:gd name="T2" fmla="*/ 88 w 108"/>
                <a:gd name="T3" fmla="*/ 4 h 41"/>
                <a:gd name="T4" fmla="*/ 77 w 108"/>
                <a:gd name="T5" fmla="*/ 0 h 41"/>
                <a:gd name="T6" fmla="*/ 36 w 108"/>
                <a:gd name="T7" fmla="*/ 2 h 41"/>
                <a:gd name="T8" fmla="*/ 32 w 108"/>
                <a:gd name="T9" fmla="*/ 3 h 41"/>
                <a:gd name="T10" fmla="*/ 20 w 108"/>
                <a:gd name="T11" fmla="*/ 7 h 41"/>
                <a:gd name="T12" fmla="*/ 4 w 108"/>
                <a:gd name="T13" fmla="*/ 29 h 41"/>
                <a:gd name="T14" fmla="*/ 15 w 108"/>
                <a:gd name="T15" fmla="*/ 41 h 41"/>
                <a:gd name="T16" fmla="*/ 68 w 108"/>
                <a:gd name="T17" fmla="*/ 38 h 41"/>
                <a:gd name="T18" fmla="*/ 95 w 108"/>
                <a:gd name="T19" fmla="*/ 32 h 41"/>
                <a:gd name="T20" fmla="*/ 106 w 108"/>
                <a:gd name="T21" fmla="*/ 15 h 41"/>
                <a:gd name="T22" fmla="*/ 97 w 108"/>
                <a:gd name="T23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41">
                  <a:moveTo>
                    <a:pt x="97" y="6"/>
                  </a:moveTo>
                  <a:cubicBezTo>
                    <a:pt x="94" y="5"/>
                    <a:pt x="91" y="5"/>
                    <a:pt x="88" y="4"/>
                  </a:cubicBezTo>
                  <a:cubicBezTo>
                    <a:pt x="85" y="2"/>
                    <a:pt x="81" y="0"/>
                    <a:pt x="77" y="0"/>
                  </a:cubicBezTo>
                  <a:cubicBezTo>
                    <a:pt x="63" y="0"/>
                    <a:pt x="49" y="0"/>
                    <a:pt x="36" y="2"/>
                  </a:cubicBezTo>
                  <a:cubicBezTo>
                    <a:pt x="34" y="2"/>
                    <a:pt x="33" y="2"/>
                    <a:pt x="32" y="3"/>
                  </a:cubicBezTo>
                  <a:cubicBezTo>
                    <a:pt x="27" y="2"/>
                    <a:pt x="22" y="3"/>
                    <a:pt x="20" y="7"/>
                  </a:cubicBezTo>
                  <a:cubicBezTo>
                    <a:pt x="15" y="14"/>
                    <a:pt x="10" y="22"/>
                    <a:pt x="4" y="29"/>
                  </a:cubicBezTo>
                  <a:cubicBezTo>
                    <a:pt x="0" y="34"/>
                    <a:pt x="6" y="41"/>
                    <a:pt x="15" y="41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78" y="38"/>
                    <a:pt x="88" y="38"/>
                    <a:pt x="95" y="32"/>
                  </a:cubicBezTo>
                  <a:cubicBezTo>
                    <a:pt x="101" y="28"/>
                    <a:pt x="104" y="21"/>
                    <a:pt x="106" y="15"/>
                  </a:cubicBezTo>
                  <a:cubicBezTo>
                    <a:pt x="108" y="11"/>
                    <a:pt x="103" y="7"/>
                    <a:pt x="97" y="6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5" name="Freeform 883">
              <a:extLst>
                <a:ext uri="{FF2B5EF4-FFF2-40B4-BE49-F238E27FC236}">
                  <a16:creationId xmlns:a16="http://schemas.microsoft.com/office/drawing/2014/main" id="{93E1BE92-AA71-4120-8949-ACFF6464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761"/>
              <a:ext cx="204" cy="68"/>
            </a:xfrm>
            <a:custGeom>
              <a:avLst/>
              <a:gdLst>
                <a:gd name="T0" fmla="*/ 90 w 92"/>
                <a:gd name="T1" fmla="*/ 7 h 31"/>
                <a:gd name="T2" fmla="*/ 78 w 92"/>
                <a:gd name="T3" fmla="*/ 2 h 31"/>
                <a:gd name="T4" fmla="*/ 71 w 92"/>
                <a:gd name="T5" fmla="*/ 2 h 31"/>
                <a:gd name="T6" fmla="*/ 64 w 92"/>
                <a:gd name="T7" fmla="*/ 0 h 31"/>
                <a:gd name="T8" fmla="*/ 23 w 92"/>
                <a:gd name="T9" fmla="*/ 1 h 31"/>
                <a:gd name="T10" fmla="*/ 15 w 92"/>
                <a:gd name="T11" fmla="*/ 4 h 31"/>
                <a:gd name="T12" fmla="*/ 5 w 92"/>
                <a:gd name="T13" fmla="*/ 10 h 31"/>
                <a:gd name="T14" fmla="*/ 1 w 92"/>
                <a:gd name="T15" fmla="*/ 20 h 31"/>
                <a:gd name="T16" fmla="*/ 4 w 92"/>
                <a:gd name="T17" fmla="*/ 27 h 31"/>
                <a:gd name="T18" fmla="*/ 13 w 92"/>
                <a:gd name="T19" fmla="*/ 30 h 31"/>
                <a:gd name="T20" fmla="*/ 71 w 92"/>
                <a:gd name="T21" fmla="*/ 29 h 31"/>
                <a:gd name="T22" fmla="*/ 81 w 92"/>
                <a:gd name="T23" fmla="*/ 24 h 31"/>
                <a:gd name="T24" fmla="*/ 84 w 92"/>
                <a:gd name="T25" fmla="*/ 19 h 31"/>
                <a:gd name="T26" fmla="*/ 86 w 92"/>
                <a:gd name="T27" fmla="*/ 17 h 31"/>
                <a:gd name="T28" fmla="*/ 86 w 92"/>
                <a:gd name="T29" fmla="*/ 18 h 31"/>
                <a:gd name="T30" fmla="*/ 86 w 92"/>
                <a:gd name="T31" fmla="*/ 17 h 31"/>
                <a:gd name="T32" fmla="*/ 88 w 92"/>
                <a:gd name="T33" fmla="*/ 16 h 31"/>
                <a:gd name="T34" fmla="*/ 90 w 92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31">
                  <a:moveTo>
                    <a:pt x="90" y="7"/>
                  </a:moveTo>
                  <a:cubicBezTo>
                    <a:pt x="88" y="4"/>
                    <a:pt x="83" y="2"/>
                    <a:pt x="78" y="2"/>
                  </a:cubicBezTo>
                  <a:cubicBezTo>
                    <a:pt x="76" y="2"/>
                    <a:pt x="73" y="2"/>
                    <a:pt x="71" y="2"/>
                  </a:cubicBezTo>
                  <a:cubicBezTo>
                    <a:pt x="69" y="1"/>
                    <a:pt x="66" y="0"/>
                    <a:pt x="64" y="0"/>
                  </a:cubicBezTo>
                  <a:cubicBezTo>
                    <a:pt x="50" y="1"/>
                    <a:pt x="36" y="1"/>
                    <a:pt x="23" y="1"/>
                  </a:cubicBezTo>
                  <a:cubicBezTo>
                    <a:pt x="20" y="1"/>
                    <a:pt x="17" y="2"/>
                    <a:pt x="15" y="4"/>
                  </a:cubicBezTo>
                  <a:cubicBezTo>
                    <a:pt x="10" y="4"/>
                    <a:pt x="6" y="6"/>
                    <a:pt x="5" y="10"/>
                  </a:cubicBezTo>
                  <a:cubicBezTo>
                    <a:pt x="3" y="13"/>
                    <a:pt x="2" y="17"/>
                    <a:pt x="1" y="20"/>
                  </a:cubicBezTo>
                  <a:cubicBezTo>
                    <a:pt x="0" y="23"/>
                    <a:pt x="1" y="25"/>
                    <a:pt x="4" y="27"/>
                  </a:cubicBezTo>
                  <a:cubicBezTo>
                    <a:pt x="6" y="29"/>
                    <a:pt x="9" y="30"/>
                    <a:pt x="13" y="30"/>
                  </a:cubicBezTo>
                  <a:cubicBezTo>
                    <a:pt x="32" y="31"/>
                    <a:pt x="52" y="30"/>
                    <a:pt x="71" y="29"/>
                  </a:cubicBezTo>
                  <a:cubicBezTo>
                    <a:pt x="75" y="29"/>
                    <a:pt x="79" y="27"/>
                    <a:pt x="81" y="24"/>
                  </a:cubicBezTo>
                  <a:cubicBezTo>
                    <a:pt x="82" y="23"/>
                    <a:pt x="83" y="21"/>
                    <a:pt x="84" y="19"/>
                  </a:cubicBezTo>
                  <a:cubicBezTo>
                    <a:pt x="85" y="19"/>
                    <a:pt x="86" y="17"/>
                    <a:pt x="86" y="17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87" y="16"/>
                    <a:pt x="87" y="16"/>
                    <a:pt x="88" y="16"/>
                  </a:cubicBezTo>
                  <a:cubicBezTo>
                    <a:pt x="91" y="13"/>
                    <a:pt x="92" y="10"/>
                    <a:pt x="90" y="7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6" name="Freeform 884">
              <a:extLst>
                <a:ext uri="{FF2B5EF4-FFF2-40B4-BE49-F238E27FC236}">
                  <a16:creationId xmlns:a16="http://schemas.microsoft.com/office/drawing/2014/main" id="{FEB64725-D103-424F-8541-B4A26898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761"/>
              <a:ext cx="170" cy="62"/>
            </a:xfrm>
            <a:custGeom>
              <a:avLst/>
              <a:gdLst>
                <a:gd name="T0" fmla="*/ 74 w 77"/>
                <a:gd name="T1" fmla="*/ 7 h 28"/>
                <a:gd name="T2" fmla="*/ 63 w 77"/>
                <a:gd name="T3" fmla="*/ 3 h 28"/>
                <a:gd name="T4" fmla="*/ 26 w 77"/>
                <a:gd name="T5" fmla="*/ 2 h 28"/>
                <a:gd name="T6" fmla="*/ 23 w 77"/>
                <a:gd name="T7" fmla="*/ 2 h 28"/>
                <a:gd name="T8" fmla="*/ 23 w 77"/>
                <a:gd name="T9" fmla="*/ 2 h 28"/>
                <a:gd name="T10" fmla="*/ 7 w 77"/>
                <a:gd name="T11" fmla="*/ 5 h 28"/>
                <a:gd name="T12" fmla="*/ 1 w 77"/>
                <a:gd name="T13" fmla="*/ 18 h 28"/>
                <a:gd name="T14" fmla="*/ 14 w 77"/>
                <a:gd name="T15" fmla="*/ 28 h 28"/>
                <a:gd name="T16" fmla="*/ 61 w 77"/>
                <a:gd name="T17" fmla="*/ 28 h 28"/>
                <a:gd name="T18" fmla="*/ 72 w 77"/>
                <a:gd name="T19" fmla="*/ 19 h 28"/>
                <a:gd name="T20" fmla="*/ 72 w 77"/>
                <a:gd name="T21" fmla="*/ 18 h 28"/>
                <a:gd name="T22" fmla="*/ 72 w 77"/>
                <a:gd name="T23" fmla="*/ 18 h 28"/>
                <a:gd name="T24" fmla="*/ 72 w 77"/>
                <a:gd name="T25" fmla="*/ 17 h 28"/>
                <a:gd name="T26" fmla="*/ 72 w 77"/>
                <a:gd name="T27" fmla="*/ 17 h 28"/>
                <a:gd name="T28" fmla="*/ 72 w 77"/>
                <a:gd name="T29" fmla="*/ 16 h 28"/>
                <a:gd name="T30" fmla="*/ 73 w 77"/>
                <a:gd name="T31" fmla="*/ 16 h 28"/>
                <a:gd name="T32" fmla="*/ 74 w 77"/>
                <a:gd name="T33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8">
                  <a:moveTo>
                    <a:pt x="74" y="7"/>
                  </a:moveTo>
                  <a:cubicBezTo>
                    <a:pt x="72" y="4"/>
                    <a:pt x="68" y="3"/>
                    <a:pt x="63" y="3"/>
                  </a:cubicBezTo>
                  <a:cubicBezTo>
                    <a:pt x="51" y="2"/>
                    <a:pt x="39" y="2"/>
                    <a:pt x="26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7" y="0"/>
                    <a:pt x="9" y="1"/>
                    <a:pt x="7" y="5"/>
                  </a:cubicBezTo>
                  <a:cubicBezTo>
                    <a:pt x="4" y="9"/>
                    <a:pt x="2" y="14"/>
                    <a:pt x="1" y="18"/>
                  </a:cubicBezTo>
                  <a:cubicBezTo>
                    <a:pt x="0" y="24"/>
                    <a:pt x="5" y="28"/>
                    <a:pt x="14" y="28"/>
                  </a:cubicBezTo>
                  <a:cubicBezTo>
                    <a:pt x="29" y="28"/>
                    <a:pt x="45" y="28"/>
                    <a:pt x="61" y="28"/>
                  </a:cubicBezTo>
                  <a:cubicBezTo>
                    <a:pt x="67" y="27"/>
                    <a:pt x="73" y="23"/>
                    <a:pt x="72" y="19"/>
                  </a:cubicBezTo>
                  <a:cubicBezTo>
                    <a:pt x="72" y="19"/>
                    <a:pt x="72" y="18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6" y="14"/>
                    <a:pt x="77" y="10"/>
                    <a:pt x="74" y="7"/>
                  </a:cubicBezTo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7" name="Freeform 885">
              <a:extLst>
                <a:ext uri="{FF2B5EF4-FFF2-40B4-BE49-F238E27FC236}">
                  <a16:creationId xmlns:a16="http://schemas.microsoft.com/office/drawing/2014/main" id="{D1A532A3-5D85-45AE-A626-CB41D6F06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900"/>
              <a:ext cx="281" cy="98"/>
            </a:xfrm>
            <a:custGeom>
              <a:avLst/>
              <a:gdLst>
                <a:gd name="T0" fmla="*/ 126 w 127"/>
                <a:gd name="T1" fmla="*/ 8 h 44"/>
                <a:gd name="T2" fmla="*/ 117 w 127"/>
                <a:gd name="T3" fmla="*/ 1 h 44"/>
                <a:gd name="T4" fmla="*/ 58 w 127"/>
                <a:gd name="T5" fmla="*/ 1 h 44"/>
                <a:gd name="T6" fmla="*/ 51 w 127"/>
                <a:gd name="T7" fmla="*/ 3 h 44"/>
                <a:gd name="T8" fmla="*/ 40 w 127"/>
                <a:gd name="T9" fmla="*/ 3 h 44"/>
                <a:gd name="T10" fmla="*/ 27 w 127"/>
                <a:gd name="T11" fmla="*/ 6 h 44"/>
                <a:gd name="T12" fmla="*/ 19 w 127"/>
                <a:gd name="T13" fmla="*/ 12 h 44"/>
                <a:gd name="T14" fmla="*/ 4 w 127"/>
                <a:gd name="T15" fmla="*/ 25 h 44"/>
                <a:gd name="T16" fmla="*/ 2 w 127"/>
                <a:gd name="T17" fmla="*/ 34 h 44"/>
                <a:gd name="T18" fmla="*/ 13 w 127"/>
                <a:gd name="T19" fmla="*/ 39 h 44"/>
                <a:gd name="T20" fmla="*/ 33 w 127"/>
                <a:gd name="T21" fmla="*/ 40 h 44"/>
                <a:gd name="T22" fmla="*/ 43 w 127"/>
                <a:gd name="T23" fmla="*/ 40 h 44"/>
                <a:gd name="T24" fmla="*/ 48 w 127"/>
                <a:gd name="T25" fmla="*/ 40 h 44"/>
                <a:gd name="T26" fmla="*/ 51 w 127"/>
                <a:gd name="T27" fmla="*/ 41 h 44"/>
                <a:gd name="T28" fmla="*/ 52 w 127"/>
                <a:gd name="T29" fmla="*/ 41 h 44"/>
                <a:gd name="T30" fmla="*/ 91 w 127"/>
                <a:gd name="T31" fmla="*/ 43 h 44"/>
                <a:gd name="T32" fmla="*/ 105 w 127"/>
                <a:gd name="T33" fmla="*/ 37 h 44"/>
                <a:gd name="T34" fmla="*/ 106 w 127"/>
                <a:gd name="T35" fmla="*/ 35 h 44"/>
                <a:gd name="T36" fmla="*/ 106 w 127"/>
                <a:gd name="T37" fmla="*/ 34 h 44"/>
                <a:gd name="T38" fmla="*/ 108 w 127"/>
                <a:gd name="T39" fmla="*/ 31 h 44"/>
                <a:gd name="T40" fmla="*/ 113 w 127"/>
                <a:gd name="T41" fmla="*/ 24 h 44"/>
                <a:gd name="T42" fmla="*/ 118 w 127"/>
                <a:gd name="T43" fmla="*/ 17 h 44"/>
                <a:gd name="T44" fmla="*/ 118 w 127"/>
                <a:gd name="T45" fmla="*/ 17 h 44"/>
                <a:gd name="T46" fmla="*/ 126 w 127"/>
                <a:gd name="T4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7" h="44">
                  <a:moveTo>
                    <a:pt x="126" y="8"/>
                  </a:moveTo>
                  <a:cubicBezTo>
                    <a:pt x="126" y="5"/>
                    <a:pt x="122" y="1"/>
                    <a:pt x="117" y="1"/>
                  </a:cubicBezTo>
                  <a:cubicBezTo>
                    <a:pt x="97" y="0"/>
                    <a:pt x="78" y="0"/>
                    <a:pt x="58" y="1"/>
                  </a:cubicBezTo>
                  <a:cubicBezTo>
                    <a:pt x="55" y="1"/>
                    <a:pt x="53" y="2"/>
                    <a:pt x="51" y="3"/>
                  </a:cubicBezTo>
                  <a:cubicBezTo>
                    <a:pt x="47" y="3"/>
                    <a:pt x="43" y="3"/>
                    <a:pt x="40" y="3"/>
                  </a:cubicBezTo>
                  <a:cubicBezTo>
                    <a:pt x="35" y="3"/>
                    <a:pt x="31" y="4"/>
                    <a:pt x="27" y="6"/>
                  </a:cubicBezTo>
                  <a:cubicBezTo>
                    <a:pt x="23" y="8"/>
                    <a:pt x="21" y="10"/>
                    <a:pt x="19" y="12"/>
                  </a:cubicBezTo>
                  <a:cubicBezTo>
                    <a:pt x="14" y="16"/>
                    <a:pt x="9" y="21"/>
                    <a:pt x="4" y="25"/>
                  </a:cubicBezTo>
                  <a:cubicBezTo>
                    <a:pt x="1" y="28"/>
                    <a:pt x="0" y="31"/>
                    <a:pt x="2" y="34"/>
                  </a:cubicBezTo>
                  <a:cubicBezTo>
                    <a:pt x="4" y="38"/>
                    <a:pt x="9" y="39"/>
                    <a:pt x="13" y="39"/>
                  </a:cubicBezTo>
                  <a:cubicBezTo>
                    <a:pt x="20" y="39"/>
                    <a:pt x="27" y="39"/>
                    <a:pt x="33" y="40"/>
                  </a:cubicBezTo>
                  <a:cubicBezTo>
                    <a:pt x="37" y="40"/>
                    <a:pt x="40" y="40"/>
                    <a:pt x="43" y="40"/>
                  </a:cubicBezTo>
                  <a:cubicBezTo>
                    <a:pt x="45" y="40"/>
                    <a:pt x="47" y="40"/>
                    <a:pt x="48" y="40"/>
                  </a:cubicBezTo>
                  <a:cubicBezTo>
                    <a:pt x="49" y="40"/>
                    <a:pt x="50" y="40"/>
                    <a:pt x="51" y="41"/>
                  </a:cubicBezTo>
                  <a:cubicBezTo>
                    <a:pt x="51" y="41"/>
                    <a:pt x="51" y="41"/>
                    <a:pt x="52" y="41"/>
                  </a:cubicBezTo>
                  <a:cubicBezTo>
                    <a:pt x="65" y="41"/>
                    <a:pt x="78" y="42"/>
                    <a:pt x="91" y="43"/>
                  </a:cubicBezTo>
                  <a:cubicBezTo>
                    <a:pt x="98" y="44"/>
                    <a:pt x="103" y="41"/>
                    <a:pt x="105" y="37"/>
                  </a:cubicBezTo>
                  <a:cubicBezTo>
                    <a:pt x="106" y="36"/>
                    <a:pt x="106" y="35"/>
                    <a:pt x="106" y="35"/>
                  </a:cubicBezTo>
                  <a:cubicBezTo>
                    <a:pt x="106" y="34"/>
                    <a:pt x="107" y="32"/>
                    <a:pt x="106" y="34"/>
                  </a:cubicBezTo>
                  <a:cubicBezTo>
                    <a:pt x="107" y="33"/>
                    <a:pt x="108" y="32"/>
                    <a:pt x="108" y="31"/>
                  </a:cubicBezTo>
                  <a:cubicBezTo>
                    <a:pt x="110" y="29"/>
                    <a:pt x="111" y="26"/>
                    <a:pt x="113" y="24"/>
                  </a:cubicBezTo>
                  <a:cubicBezTo>
                    <a:pt x="114" y="22"/>
                    <a:pt x="116" y="20"/>
                    <a:pt x="118" y="17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23" y="16"/>
                    <a:pt x="127" y="12"/>
                    <a:pt x="126" y="8"/>
                  </a:cubicBezTo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8" name="Freeform 886">
              <a:extLst>
                <a:ext uri="{FF2B5EF4-FFF2-40B4-BE49-F238E27FC236}">
                  <a16:creationId xmlns:a16="http://schemas.microsoft.com/office/drawing/2014/main" id="{67D6D424-90F5-4F60-8D6F-CE3745A8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905"/>
              <a:ext cx="276" cy="90"/>
            </a:xfrm>
            <a:custGeom>
              <a:avLst/>
              <a:gdLst>
                <a:gd name="T0" fmla="*/ 123 w 125"/>
                <a:gd name="T1" fmla="*/ 4 h 41"/>
                <a:gd name="T2" fmla="*/ 112 w 125"/>
                <a:gd name="T3" fmla="*/ 1 h 41"/>
                <a:gd name="T4" fmla="*/ 34 w 125"/>
                <a:gd name="T5" fmla="*/ 2 h 41"/>
                <a:gd name="T6" fmla="*/ 33 w 125"/>
                <a:gd name="T7" fmla="*/ 2 h 41"/>
                <a:gd name="T8" fmla="*/ 31 w 125"/>
                <a:gd name="T9" fmla="*/ 2 h 41"/>
                <a:gd name="T10" fmla="*/ 28 w 125"/>
                <a:gd name="T11" fmla="*/ 1 h 41"/>
                <a:gd name="T12" fmla="*/ 23 w 125"/>
                <a:gd name="T13" fmla="*/ 2 h 41"/>
                <a:gd name="T14" fmla="*/ 22 w 125"/>
                <a:gd name="T15" fmla="*/ 3 h 41"/>
                <a:gd name="T16" fmla="*/ 19 w 125"/>
                <a:gd name="T17" fmla="*/ 4 h 41"/>
                <a:gd name="T18" fmla="*/ 15 w 125"/>
                <a:gd name="T19" fmla="*/ 7 h 41"/>
                <a:gd name="T20" fmla="*/ 14 w 125"/>
                <a:gd name="T21" fmla="*/ 11 h 41"/>
                <a:gd name="T22" fmla="*/ 14 w 125"/>
                <a:gd name="T23" fmla="*/ 11 h 41"/>
                <a:gd name="T24" fmla="*/ 11 w 125"/>
                <a:gd name="T25" fmla="*/ 16 h 41"/>
                <a:gd name="T26" fmla="*/ 3 w 125"/>
                <a:gd name="T27" fmla="*/ 29 h 41"/>
                <a:gd name="T28" fmla="*/ 14 w 125"/>
                <a:gd name="T29" fmla="*/ 41 h 41"/>
                <a:gd name="T30" fmla="*/ 79 w 125"/>
                <a:gd name="T31" fmla="*/ 41 h 41"/>
                <a:gd name="T32" fmla="*/ 96 w 125"/>
                <a:gd name="T33" fmla="*/ 40 h 41"/>
                <a:gd name="T34" fmla="*/ 110 w 125"/>
                <a:gd name="T35" fmla="*/ 30 h 41"/>
                <a:gd name="T36" fmla="*/ 123 w 125"/>
                <a:gd name="T37" fmla="*/ 13 h 41"/>
                <a:gd name="T38" fmla="*/ 123 w 125"/>
                <a:gd name="T3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" h="41">
                  <a:moveTo>
                    <a:pt x="123" y="4"/>
                  </a:moveTo>
                  <a:cubicBezTo>
                    <a:pt x="120" y="2"/>
                    <a:pt x="116" y="0"/>
                    <a:pt x="112" y="1"/>
                  </a:cubicBezTo>
                  <a:cubicBezTo>
                    <a:pt x="86" y="2"/>
                    <a:pt x="60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0" y="2"/>
                    <a:pt x="29" y="1"/>
                    <a:pt x="28" y="1"/>
                  </a:cubicBezTo>
                  <a:cubicBezTo>
                    <a:pt x="26" y="2"/>
                    <a:pt x="25" y="2"/>
                    <a:pt x="23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7" y="4"/>
                    <a:pt x="16" y="5"/>
                    <a:pt x="15" y="7"/>
                  </a:cubicBezTo>
                  <a:cubicBezTo>
                    <a:pt x="14" y="8"/>
                    <a:pt x="14" y="9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3"/>
                    <a:pt x="12" y="14"/>
                    <a:pt x="11" y="16"/>
                  </a:cubicBezTo>
                  <a:cubicBezTo>
                    <a:pt x="8" y="20"/>
                    <a:pt x="6" y="24"/>
                    <a:pt x="3" y="29"/>
                  </a:cubicBezTo>
                  <a:cubicBezTo>
                    <a:pt x="0" y="35"/>
                    <a:pt x="5" y="40"/>
                    <a:pt x="14" y="41"/>
                  </a:cubicBezTo>
                  <a:cubicBezTo>
                    <a:pt x="36" y="41"/>
                    <a:pt x="58" y="41"/>
                    <a:pt x="79" y="41"/>
                  </a:cubicBezTo>
                  <a:cubicBezTo>
                    <a:pt x="85" y="41"/>
                    <a:pt x="91" y="41"/>
                    <a:pt x="96" y="40"/>
                  </a:cubicBezTo>
                  <a:cubicBezTo>
                    <a:pt x="102" y="38"/>
                    <a:pt x="106" y="34"/>
                    <a:pt x="110" y="30"/>
                  </a:cubicBezTo>
                  <a:cubicBezTo>
                    <a:pt x="115" y="25"/>
                    <a:pt x="120" y="19"/>
                    <a:pt x="123" y="13"/>
                  </a:cubicBezTo>
                  <a:cubicBezTo>
                    <a:pt x="125" y="10"/>
                    <a:pt x="125" y="7"/>
                    <a:pt x="123" y="4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19" name="Freeform 887">
              <a:extLst>
                <a:ext uri="{FF2B5EF4-FFF2-40B4-BE49-F238E27FC236}">
                  <a16:creationId xmlns:a16="http://schemas.microsoft.com/office/drawing/2014/main" id="{8DB79361-80B1-4FE8-914B-7A14656BD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902"/>
              <a:ext cx="294" cy="98"/>
            </a:xfrm>
            <a:custGeom>
              <a:avLst/>
              <a:gdLst>
                <a:gd name="T0" fmla="*/ 133 w 133"/>
                <a:gd name="T1" fmla="*/ 34 h 44"/>
                <a:gd name="T2" fmla="*/ 130 w 133"/>
                <a:gd name="T3" fmla="*/ 15 h 44"/>
                <a:gd name="T4" fmla="*/ 130 w 133"/>
                <a:gd name="T5" fmla="*/ 13 h 44"/>
                <a:gd name="T6" fmla="*/ 130 w 133"/>
                <a:gd name="T7" fmla="*/ 9 h 44"/>
                <a:gd name="T8" fmla="*/ 127 w 133"/>
                <a:gd name="T9" fmla="*/ 3 h 44"/>
                <a:gd name="T10" fmla="*/ 118 w 133"/>
                <a:gd name="T11" fmla="*/ 1 h 44"/>
                <a:gd name="T12" fmla="*/ 79 w 133"/>
                <a:gd name="T13" fmla="*/ 1 h 44"/>
                <a:gd name="T14" fmla="*/ 32 w 133"/>
                <a:gd name="T15" fmla="*/ 0 h 44"/>
                <a:gd name="T16" fmla="*/ 21 w 133"/>
                <a:gd name="T17" fmla="*/ 6 h 44"/>
                <a:gd name="T18" fmla="*/ 15 w 133"/>
                <a:gd name="T19" fmla="*/ 10 h 44"/>
                <a:gd name="T20" fmla="*/ 5 w 133"/>
                <a:gd name="T21" fmla="*/ 27 h 44"/>
                <a:gd name="T22" fmla="*/ 4 w 133"/>
                <a:gd name="T23" fmla="*/ 30 h 44"/>
                <a:gd name="T24" fmla="*/ 1 w 133"/>
                <a:gd name="T25" fmla="*/ 36 h 44"/>
                <a:gd name="T26" fmla="*/ 13 w 133"/>
                <a:gd name="T27" fmla="*/ 44 h 44"/>
                <a:gd name="T28" fmla="*/ 28 w 133"/>
                <a:gd name="T29" fmla="*/ 44 h 44"/>
                <a:gd name="T30" fmla="*/ 109 w 133"/>
                <a:gd name="T31" fmla="*/ 43 h 44"/>
                <a:gd name="T32" fmla="*/ 114 w 133"/>
                <a:gd name="T33" fmla="*/ 44 h 44"/>
                <a:gd name="T34" fmla="*/ 123 w 133"/>
                <a:gd name="T35" fmla="*/ 42 h 44"/>
                <a:gd name="T36" fmla="*/ 133 w 133"/>
                <a:gd name="T3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3" h="44">
                  <a:moveTo>
                    <a:pt x="133" y="34"/>
                  </a:moveTo>
                  <a:cubicBezTo>
                    <a:pt x="133" y="27"/>
                    <a:pt x="132" y="21"/>
                    <a:pt x="130" y="15"/>
                  </a:cubicBezTo>
                  <a:cubicBezTo>
                    <a:pt x="130" y="14"/>
                    <a:pt x="130" y="14"/>
                    <a:pt x="130" y="13"/>
                  </a:cubicBezTo>
                  <a:cubicBezTo>
                    <a:pt x="130" y="12"/>
                    <a:pt x="130" y="10"/>
                    <a:pt x="130" y="9"/>
                  </a:cubicBezTo>
                  <a:cubicBezTo>
                    <a:pt x="131" y="7"/>
                    <a:pt x="129" y="4"/>
                    <a:pt x="127" y="3"/>
                  </a:cubicBezTo>
                  <a:cubicBezTo>
                    <a:pt x="124" y="2"/>
                    <a:pt x="121" y="1"/>
                    <a:pt x="118" y="1"/>
                  </a:cubicBezTo>
                  <a:cubicBezTo>
                    <a:pt x="105" y="1"/>
                    <a:pt x="92" y="1"/>
                    <a:pt x="79" y="1"/>
                  </a:cubicBezTo>
                  <a:cubicBezTo>
                    <a:pt x="64" y="1"/>
                    <a:pt x="48" y="1"/>
                    <a:pt x="32" y="0"/>
                  </a:cubicBezTo>
                  <a:cubicBezTo>
                    <a:pt x="27" y="0"/>
                    <a:pt x="23" y="3"/>
                    <a:pt x="21" y="6"/>
                  </a:cubicBezTo>
                  <a:cubicBezTo>
                    <a:pt x="19" y="7"/>
                    <a:pt x="17" y="8"/>
                    <a:pt x="15" y="10"/>
                  </a:cubicBezTo>
                  <a:cubicBezTo>
                    <a:pt x="12" y="16"/>
                    <a:pt x="8" y="21"/>
                    <a:pt x="5" y="27"/>
                  </a:cubicBezTo>
                  <a:cubicBezTo>
                    <a:pt x="5" y="28"/>
                    <a:pt x="5" y="29"/>
                    <a:pt x="4" y="30"/>
                  </a:cubicBezTo>
                  <a:cubicBezTo>
                    <a:pt x="2" y="32"/>
                    <a:pt x="0" y="34"/>
                    <a:pt x="1" y="36"/>
                  </a:cubicBezTo>
                  <a:cubicBezTo>
                    <a:pt x="1" y="41"/>
                    <a:pt x="6" y="44"/>
                    <a:pt x="13" y="44"/>
                  </a:cubicBezTo>
                  <a:cubicBezTo>
                    <a:pt x="18" y="44"/>
                    <a:pt x="23" y="44"/>
                    <a:pt x="28" y="44"/>
                  </a:cubicBezTo>
                  <a:cubicBezTo>
                    <a:pt x="55" y="43"/>
                    <a:pt x="82" y="43"/>
                    <a:pt x="109" y="43"/>
                  </a:cubicBezTo>
                  <a:cubicBezTo>
                    <a:pt x="111" y="43"/>
                    <a:pt x="112" y="43"/>
                    <a:pt x="114" y="44"/>
                  </a:cubicBezTo>
                  <a:cubicBezTo>
                    <a:pt x="117" y="44"/>
                    <a:pt x="120" y="44"/>
                    <a:pt x="123" y="42"/>
                  </a:cubicBezTo>
                  <a:cubicBezTo>
                    <a:pt x="129" y="42"/>
                    <a:pt x="133" y="38"/>
                    <a:pt x="133" y="34"/>
                  </a:cubicBezTo>
                  <a:close/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0" name="Freeform 888">
              <a:extLst>
                <a:ext uri="{FF2B5EF4-FFF2-40B4-BE49-F238E27FC236}">
                  <a16:creationId xmlns:a16="http://schemas.microsoft.com/office/drawing/2014/main" id="{5DD2FEC3-17D0-434C-995F-8860D1F3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825"/>
              <a:ext cx="205" cy="77"/>
            </a:xfrm>
            <a:custGeom>
              <a:avLst/>
              <a:gdLst>
                <a:gd name="T0" fmla="*/ 91 w 93"/>
                <a:gd name="T1" fmla="*/ 9 h 35"/>
                <a:gd name="T2" fmla="*/ 77 w 93"/>
                <a:gd name="T3" fmla="*/ 4 h 35"/>
                <a:gd name="T4" fmla="*/ 32 w 93"/>
                <a:gd name="T5" fmla="*/ 3 h 35"/>
                <a:gd name="T6" fmla="*/ 27 w 93"/>
                <a:gd name="T7" fmla="*/ 3 h 35"/>
                <a:gd name="T8" fmla="*/ 27 w 93"/>
                <a:gd name="T9" fmla="*/ 3 h 35"/>
                <a:gd name="T10" fmla="*/ 8 w 93"/>
                <a:gd name="T11" fmla="*/ 7 h 35"/>
                <a:gd name="T12" fmla="*/ 1 w 93"/>
                <a:gd name="T13" fmla="*/ 23 h 35"/>
                <a:gd name="T14" fmla="*/ 16 w 93"/>
                <a:gd name="T15" fmla="*/ 35 h 35"/>
                <a:gd name="T16" fmla="*/ 74 w 93"/>
                <a:gd name="T17" fmla="*/ 34 h 35"/>
                <a:gd name="T18" fmla="*/ 87 w 93"/>
                <a:gd name="T19" fmla="*/ 24 h 35"/>
                <a:gd name="T20" fmla="*/ 87 w 93"/>
                <a:gd name="T21" fmla="*/ 23 h 35"/>
                <a:gd name="T22" fmla="*/ 87 w 93"/>
                <a:gd name="T23" fmla="*/ 22 h 35"/>
                <a:gd name="T24" fmla="*/ 88 w 93"/>
                <a:gd name="T25" fmla="*/ 21 h 35"/>
                <a:gd name="T26" fmla="*/ 88 w 93"/>
                <a:gd name="T27" fmla="*/ 21 h 35"/>
                <a:gd name="T28" fmla="*/ 88 w 93"/>
                <a:gd name="T29" fmla="*/ 21 h 35"/>
                <a:gd name="T30" fmla="*/ 88 w 93"/>
                <a:gd name="T31" fmla="*/ 20 h 35"/>
                <a:gd name="T32" fmla="*/ 91 w 93"/>
                <a:gd name="T3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35">
                  <a:moveTo>
                    <a:pt x="91" y="9"/>
                  </a:moveTo>
                  <a:cubicBezTo>
                    <a:pt x="88" y="5"/>
                    <a:pt x="83" y="4"/>
                    <a:pt x="77" y="4"/>
                  </a:cubicBezTo>
                  <a:cubicBezTo>
                    <a:pt x="62" y="3"/>
                    <a:pt x="47" y="3"/>
                    <a:pt x="32" y="3"/>
                  </a:cubicBezTo>
                  <a:cubicBezTo>
                    <a:pt x="30" y="3"/>
                    <a:pt x="29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0" y="0"/>
                    <a:pt x="11" y="2"/>
                    <a:pt x="8" y="7"/>
                  </a:cubicBezTo>
                  <a:cubicBezTo>
                    <a:pt x="5" y="12"/>
                    <a:pt x="2" y="17"/>
                    <a:pt x="1" y="23"/>
                  </a:cubicBezTo>
                  <a:cubicBezTo>
                    <a:pt x="0" y="30"/>
                    <a:pt x="6" y="35"/>
                    <a:pt x="16" y="35"/>
                  </a:cubicBezTo>
                  <a:cubicBezTo>
                    <a:pt x="35" y="35"/>
                    <a:pt x="55" y="35"/>
                    <a:pt x="74" y="34"/>
                  </a:cubicBezTo>
                  <a:cubicBezTo>
                    <a:pt x="81" y="34"/>
                    <a:pt x="88" y="29"/>
                    <a:pt x="87" y="24"/>
                  </a:cubicBezTo>
                  <a:cubicBezTo>
                    <a:pt x="87" y="24"/>
                    <a:pt x="87" y="23"/>
                    <a:pt x="87" y="23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92" y="17"/>
                    <a:pt x="93" y="13"/>
                    <a:pt x="91" y="9"/>
                  </a:cubicBezTo>
                </a:path>
              </a:pathLst>
            </a:custGeom>
            <a:solidFill>
              <a:srgbClr val="2A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153" name="Picture 889">
              <a:extLst>
                <a:ext uri="{FF2B5EF4-FFF2-40B4-BE49-F238E27FC236}">
                  <a16:creationId xmlns:a16="http://schemas.microsoft.com/office/drawing/2014/main" id="{15DAA5B5-C243-48AF-A857-197B19C0C6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4" y="2781"/>
              <a:ext cx="186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54" name="Picture 890">
              <a:extLst>
                <a:ext uri="{FF2B5EF4-FFF2-40B4-BE49-F238E27FC236}">
                  <a16:creationId xmlns:a16="http://schemas.microsoft.com/office/drawing/2014/main" id="{5282C31E-B8AB-41D1-9ED4-070DC9FF31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1" y="2787"/>
              <a:ext cx="20" cy="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55" name="Picture 891">
              <a:extLst>
                <a:ext uri="{FF2B5EF4-FFF2-40B4-BE49-F238E27FC236}">
                  <a16:creationId xmlns:a16="http://schemas.microsoft.com/office/drawing/2014/main" id="{9C232A2C-38A2-4FC7-B5CE-7ACCC3EA9B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7" y="2783"/>
              <a:ext cx="17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56" name="Picture 892">
              <a:extLst>
                <a:ext uri="{FF2B5EF4-FFF2-40B4-BE49-F238E27FC236}">
                  <a16:creationId xmlns:a16="http://schemas.microsoft.com/office/drawing/2014/main" id="{514E952B-7D80-4B18-91CF-F0CFDDEA07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2" y="2787"/>
              <a:ext cx="22" cy="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21" name="Freeform 893">
              <a:extLst>
                <a:ext uri="{FF2B5EF4-FFF2-40B4-BE49-F238E27FC236}">
                  <a16:creationId xmlns:a16="http://schemas.microsoft.com/office/drawing/2014/main" id="{80D330AF-E734-4DAA-A6D6-6BDD5DE0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542"/>
              <a:ext cx="97" cy="241"/>
            </a:xfrm>
            <a:custGeom>
              <a:avLst/>
              <a:gdLst>
                <a:gd name="T0" fmla="*/ 2 w 44"/>
                <a:gd name="T1" fmla="*/ 61 h 109"/>
                <a:gd name="T2" fmla="*/ 2 w 44"/>
                <a:gd name="T3" fmla="*/ 18 h 109"/>
                <a:gd name="T4" fmla="*/ 4 w 44"/>
                <a:gd name="T5" fmla="*/ 3 h 109"/>
                <a:gd name="T6" fmla="*/ 5 w 44"/>
                <a:gd name="T7" fmla="*/ 3 h 109"/>
                <a:gd name="T8" fmla="*/ 8 w 44"/>
                <a:gd name="T9" fmla="*/ 3 h 109"/>
                <a:gd name="T10" fmla="*/ 39 w 44"/>
                <a:gd name="T11" fmla="*/ 0 h 109"/>
                <a:gd name="T12" fmla="*/ 42 w 44"/>
                <a:gd name="T13" fmla="*/ 8 h 109"/>
                <a:gd name="T14" fmla="*/ 44 w 44"/>
                <a:gd name="T15" fmla="*/ 22 h 109"/>
                <a:gd name="T16" fmla="*/ 44 w 44"/>
                <a:gd name="T17" fmla="*/ 22 h 109"/>
                <a:gd name="T18" fmla="*/ 44 w 44"/>
                <a:gd name="T19" fmla="*/ 22 h 109"/>
                <a:gd name="T20" fmla="*/ 44 w 44"/>
                <a:gd name="T21" fmla="*/ 25 h 109"/>
                <a:gd name="T22" fmla="*/ 42 w 44"/>
                <a:gd name="T23" fmla="*/ 41 h 109"/>
                <a:gd name="T24" fmla="*/ 40 w 44"/>
                <a:gd name="T25" fmla="*/ 52 h 109"/>
                <a:gd name="T26" fmla="*/ 40 w 44"/>
                <a:gd name="T27" fmla="*/ 61 h 109"/>
                <a:gd name="T28" fmla="*/ 37 w 44"/>
                <a:gd name="T29" fmla="*/ 83 h 109"/>
                <a:gd name="T30" fmla="*/ 35 w 44"/>
                <a:gd name="T31" fmla="*/ 106 h 109"/>
                <a:gd name="T32" fmla="*/ 35 w 44"/>
                <a:gd name="T33" fmla="*/ 107 h 109"/>
                <a:gd name="T34" fmla="*/ 27 w 44"/>
                <a:gd name="T35" fmla="*/ 107 h 109"/>
                <a:gd name="T36" fmla="*/ 25 w 44"/>
                <a:gd name="T37" fmla="*/ 62 h 109"/>
                <a:gd name="T38" fmla="*/ 23 w 44"/>
                <a:gd name="T39" fmla="*/ 27 h 109"/>
                <a:gd name="T40" fmla="*/ 21 w 44"/>
                <a:gd name="T41" fmla="*/ 28 h 109"/>
                <a:gd name="T42" fmla="*/ 7 w 44"/>
                <a:gd name="T43" fmla="*/ 103 h 109"/>
                <a:gd name="T44" fmla="*/ 4 w 44"/>
                <a:gd name="T45" fmla="*/ 108 h 109"/>
                <a:gd name="T46" fmla="*/ 0 w 44"/>
                <a:gd name="T47" fmla="*/ 107 h 109"/>
                <a:gd name="T48" fmla="*/ 2 w 44"/>
                <a:gd name="T49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109">
                  <a:moveTo>
                    <a:pt x="2" y="61"/>
                  </a:moveTo>
                  <a:cubicBezTo>
                    <a:pt x="3" y="47"/>
                    <a:pt x="1" y="32"/>
                    <a:pt x="2" y="18"/>
                  </a:cubicBezTo>
                  <a:cubicBezTo>
                    <a:pt x="1" y="13"/>
                    <a:pt x="2" y="8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18" y="6"/>
                    <a:pt x="30" y="5"/>
                    <a:pt x="39" y="0"/>
                  </a:cubicBezTo>
                  <a:cubicBezTo>
                    <a:pt x="41" y="3"/>
                    <a:pt x="42" y="6"/>
                    <a:pt x="42" y="8"/>
                  </a:cubicBezTo>
                  <a:cubicBezTo>
                    <a:pt x="43" y="13"/>
                    <a:pt x="44" y="17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4"/>
                    <a:pt x="44" y="25"/>
                  </a:cubicBezTo>
                  <a:cubicBezTo>
                    <a:pt x="44" y="30"/>
                    <a:pt x="43" y="36"/>
                    <a:pt x="42" y="41"/>
                  </a:cubicBezTo>
                  <a:cubicBezTo>
                    <a:pt x="41" y="45"/>
                    <a:pt x="40" y="48"/>
                    <a:pt x="40" y="52"/>
                  </a:cubicBezTo>
                  <a:cubicBezTo>
                    <a:pt x="40" y="55"/>
                    <a:pt x="41" y="58"/>
                    <a:pt x="40" y="61"/>
                  </a:cubicBezTo>
                  <a:cubicBezTo>
                    <a:pt x="38" y="68"/>
                    <a:pt x="38" y="76"/>
                    <a:pt x="37" y="83"/>
                  </a:cubicBezTo>
                  <a:cubicBezTo>
                    <a:pt x="36" y="91"/>
                    <a:pt x="35" y="99"/>
                    <a:pt x="35" y="106"/>
                  </a:cubicBezTo>
                  <a:cubicBezTo>
                    <a:pt x="35" y="107"/>
                    <a:pt x="35" y="107"/>
                    <a:pt x="35" y="107"/>
                  </a:cubicBezTo>
                  <a:cubicBezTo>
                    <a:pt x="34" y="107"/>
                    <a:pt x="27" y="109"/>
                    <a:pt x="27" y="107"/>
                  </a:cubicBezTo>
                  <a:cubicBezTo>
                    <a:pt x="26" y="92"/>
                    <a:pt x="26" y="77"/>
                    <a:pt x="25" y="62"/>
                  </a:cubicBezTo>
                  <a:cubicBezTo>
                    <a:pt x="25" y="55"/>
                    <a:pt x="25" y="34"/>
                    <a:pt x="23" y="27"/>
                  </a:cubicBezTo>
                  <a:cubicBezTo>
                    <a:pt x="23" y="27"/>
                    <a:pt x="22" y="28"/>
                    <a:pt x="21" y="28"/>
                  </a:cubicBezTo>
                  <a:cubicBezTo>
                    <a:pt x="16" y="48"/>
                    <a:pt x="11" y="83"/>
                    <a:pt x="7" y="103"/>
                  </a:cubicBezTo>
                  <a:cubicBezTo>
                    <a:pt x="6" y="105"/>
                    <a:pt x="6" y="107"/>
                    <a:pt x="4" y="108"/>
                  </a:cubicBezTo>
                  <a:cubicBezTo>
                    <a:pt x="3" y="109"/>
                    <a:pt x="0" y="109"/>
                    <a:pt x="0" y="107"/>
                  </a:cubicBezTo>
                  <a:cubicBezTo>
                    <a:pt x="1" y="92"/>
                    <a:pt x="1" y="76"/>
                    <a:pt x="2" y="6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2" name="Freeform 894">
              <a:extLst>
                <a:ext uri="{FF2B5EF4-FFF2-40B4-BE49-F238E27FC236}">
                  <a16:creationId xmlns:a16="http://schemas.microsoft.com/office/drawing/2014/main" id="{68783CD7-3E6D-4F0F-856E-C3F11161E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358"/>
              <a:ext cx="49" cy="55"/>
            </a:xfrm>
            <a:custGeom>
              <a:avLst/>
              <a:gdLst>
                <a:gd name="T0" fmla="*/ 0 w 22"/>
                <a:gd name="T1" fmla="*/ 9 h 25"/>
                <a:gd name="T2" fmla="*/ 11 w 22"/>
                <a:gd name="T3" fmla="*/ 0 h 25"/>
                <a:gd name="T4" fmla="*/ 22 w 22"/>
                <a:gd name="T5" fmla="*/ 9 h 25"/>
                <a:gd name="T6" fmla="*/ 22 w 22"/>
                <a:gd name="T7" fmla="*/ 11 h 25"/>
                <a:gd name="T8" fmla="*/ 22 w 22"/>
                <a:gd name="T9" fmla="*/ 11 h 25"/>
                <a:gd name="T10" fmla="*/ 21 w 22"/>
                <a:gd name="T11" fmla="*/ 16 h 25"/>
                <a:gd name="T12" fmla="*/ 14 w 22"/>
                <a:gd name="T13" fmla="*/ 24 h 25"/>
                <a:gd name="T14" fmla="*/ 10 w 22"/>
                <a:gd name="T15" fmla="*/ 25 h 25"/>
                <a:gd name="T16" fmla="*/ 5 w 22"/>
                <a:gd name="T17" fmla="*/ 23 h 25"/>
                <a:gd name="T18" fmla="*/ 0 w 22"/>
                <a:gd name="T19" fmla="*/ 10 h 25"/>
                <a:gd name="T20" fmla="*/ 0 w 22"/>
                <a:gd name="T2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5">
                  <a:moveTo>
                    <a:pt x="0" y="9"/>
                  </a:moveTo>
                  <a:cubicBezTo>
                    <a:pt x="0" y="4"/>
                    <a:pt x="5" y="0"/>
                    <a:pt x="11" y="0"/>
                  </a:cubicBezTo>
                  <a:cubicBezTo>
                    <a:pt x="17" y="0"/>
                    <a:pt x="22" y="4"/>
                    <a:pt x="22" y="9"/>
                  </a:cubicBezTo>
                  <a:cubicBezTo>
                    <a:pt x="22" y="9"/>
                    <a:pt x="22" y="10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3"/>
                    <a:pt x="21" y="15"/>
                    <a:pt x="21" y="16"/>
                  </a:cubicBezTo>
                  <a:cubicBezTo>
                    <a:pt x="20" y="19"/>
                    <a:pt x="18" y="22"/>
                    <a:pt x="14" y="24"/>
                  </a:cubicBezTo>
                  <a:cubicBezTo>
                    <a:pt x="13" y="25"/>
                    <a:pt x="12" y="25"/>
                    <a:pt x="10" y="25"/>
                  </a:cubicBezTo>
                  <a:cubicBezTo>
                    <a:pt x="8" y="25"/>
                    <a:pt x="6" y="24"/>
                    <a:pt x="5" y="23"/>
                  </a:cubicBezTo>
                  <a:cubicBezTo>
                    <a:pt x="0" y="20"/>
                    <a:pt x="0" y="14"/>
                    <a:pt x="0" y="1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3" name="Freeform 895">
              <a:extLst>
                <a:ext uri="{FF2B5EF4-FFF2-40B4-BE49-F238E27FC236}">
                  <a16:creationId xmlns:a16="http://schemas.microsoft.com/office/drawing/2014/main" id="{5DF90FF2-5CB9-4DE3-AE3B-B4115031D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18"/>
              <a:ext cx="102" cy="175"/>
            </a:xfrm>
            <a:custGeom>
              <a:avLst/>
              <a:gdLst>
                <a:gd name="T0" fmla="*/ 0 w 46"/>
                <a:gd name="T1" fmla="*/ 68 h 79"/>
                <a:gd name="T2" fmla="*/ 0 w 46"/>
                <a:gd name="T3" fmla="*/ 39 h 79"/>
                <a:gd name="T4" fmla="*/ 3 w 46"/>
                <a:gd name="T5" fmla="*/ 14 h 79"/>
                <a:gd name="T6" fmla="*/ 7 w 46"/>
                <a:gd name="T7" fmla="*/ 4 h 79"/>
                <a:gd name="T8" fmla="*/ 10 w 46"/>
                <a:gd name="T9" fmla="*/ 2 h 79"/>
                <a:gd name="T10" fmla="*/ 13 w 46"/>
                <a:gd name="T11" fmla="*/ 1 h 79"/>
                <a:gd name="T12" fmla="*/ 23 w 46"/>
                <a:gd name="T13" fmla="*/ 1 h 79"/>
                <a:gd name="T14" fmla="*/ 36 w 46"/>
                <a:gd name="T15" fmla="*/ 2 h 79"/>
                <a:gd name="T16" fmla="*/ 41 w 46"/>
                <a:gd name="T17" fmla="*/ 19 h 79"/>
                <a:gd name="T18" fmla="*/ 44 w 46"/>
                <a:gd name="T19" fmla="*/ 41 h 79"/>
                <a:gd name="T20" fmla="*/ 45 w 46"/>
                <a:gd name="T21" fmla="*/ 60 h 79"/>
                <a:gd name="T22" fmla="*/ 43 w 46"/>
                <a:gd name="T23" fmla="*/ 77 h 79"/>
                <a:gd name="T24" fmla="*/ 32 w 46"/>
                <a:gd name="T25" fmla="*/ 79 h 79"/>
                <a:gd name="T26" fmla="*/ 31 w 46"/>
                <a:gd name="T27" fmla="*/ 79 h 79"/>
                <a:gd name="T28" fmla="*/ 31 w 46"/>
                <a:gd name="T29" fmla="*/ 79 h 79"/>
                <a:gd name="T30" fmla="*/ 25 w 46"/>
                <a:gd name="T31" fmla="*/ 79 h 79"/>
                <a:gd name="T32" fmla="*/ 19 w 46"/>
                <a:gd name="T33" fmla="*/ 78 h 79"/>
                <a:gd name="T34" fmla="*/ 3 w 46"/>
                <a:gd name="T35" fmla="*/ 76 h 79"/>
                <a:gd name="T36" fmla="*/ 0 w 46"/>
                <a:gd name="T37" fmla="*/ 74 h 79"/>
                <a:gd name="T38" fmla="*/ 0 w 46"/>
                <a:gd name="T39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9">
                  <a:moveTo>
                    <a:pt x="0" y="68"/>
                  </a:moveTo>
                  <a:cubicBezTo>
                    <a:pt x="0" y="58"/>
                    <a:pt x="0" y="48"/>
                    <a:pt x="0" y="39"/>
                  </a:cubicBezTo>
                  <a:cubicBezTo>
                    <a:pt x="0" y="30"/>
                    <a:pt x="2" y="22"/>
                    <a:pt x="3" y="14"/>
                  </a:cubicBezTo>
                  <a:cubicBezTo>
                    <a:pt x="4" y="9"/>
                    <a:pt x="5" y="8"/>
                    <a:pt x="7" y="4"/>
                  </a:cubicBezTo>
                  <a:cubicBezTo>
                    <a:pt x="7" y="3"/>
                    <a:pt x="7" y="3"/>
                    <a:pt x="10" y="2"/>
                  </a:cubicBezTo>
                  <a:cubicBezTo>
                    <a:pt x="10" y="2"/>
                    <a:pt x="12" y="1"/>
                    <a:pt x="13" y="1"/>
                  </a:cubicBezTo>
                  <a:cubicBezTo>
                    <a:pt x="16" y="2"/>
                    <a:pt x="20" y="0"/>
                    <a:pt x="23" y="1"/>
                  </a:cubicBezTo>
                  <a:cubicBezTo>
                    <a:pt x="27" y="1"/>
                    <a:pt x="33" y="0"/>
                    <a:pt x="36" y="2"/>
                  </a:cubicBezTo>
                  <a:cubicBezTo>
                    <a:pt x="40" y="6"/>
                    <a:pt x="40" y="14"/>
                    <a:pt x="41" y="19"/>
                  </a:cubicBezTo>
                  <a:cubicBezTo>
                    <a:pt x="42" y="26"/>
                    <a:pt x="44" y="33"/>
                    <a:pt x="44" y="41"/>
                  </a:cubicBezTo>
                  <a:cubicBezTo>
                    <a:pt x="44" y="47"/>
                    <a:pt x="44" y="53"/>
                    <a:pt x="45" y="60"/>
                  </a:cubicBezTo>
                  <a:cubicBezTo>
                    <a:pt x="45" y="63"/>
                    <a:pt x="46" y="75"/>
                    <a:pt x="43" y="77"/>
                  </a:cubicBezTo>
                  <a:cubicBezTo>
                    <a:pt x="41" y="78"/>
                    <a:pt x="36" y="79"/>
                    <a:pt x="32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29" y="79"/>
                    <a:pt x="27" y="79"/>
                    <a:pt x="25" y="79"/>
                  </a:cubicBezTo>
                  <a:cubicBezTo>
                    <a:pt x="23" y="79"/>
                    <a:pt x="20" y="79"/>
                    <a:pt x="19" y="78"/>
                  </a:cubicBezTo>
                  <a:cubicBezTo>
                    <a:pt x="14" y="78"/>
                    <a:pt x="8" y="77"/>
                    <a:pt x="3" y="76"/>
                  </a:cubicBezTo>
                  <a:cubicBezTo>
                    <a:pt x="2" y="75"/>
                    <a:pt x="1" y="75"/>
                    <a:pt x="0" y="74"/>
                  </a:cubicBezTo>
                  <a:cubicBezTo>
                    <a:pt x="0" y="74"/>
                    <a:pt x="0" y="69"/>
                    <a:pt x="0" y="68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4" name="Freeform 896">
              <a:extLst>
                <a:ext uri="{FF2B5EF4-FFF2-40B4-BE49-F238E27FC236}">
                  <a16:creationId xmlns:a16="http://schemas.microsoft.com/office/drawing/2014/main" id="{4BE6EF72-89B4-4105-ADD3-7871EFFD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783"/>
              <a:ext cx="38" cy="15"/>
            </a:xfrm>
            <a:custGeom>
              <a:avLst/>
              <a:gdLst>
                <a:gd name="T0" fmla="*/ 5 w 17"/>
                <a:gd name="T1" fmla="*/ 5 h 7"/>
                <a:gd name="T2" fmla="*/ 5 w 17"/>
                <a:gd name="T3" fmla="*/ 6 h 7"/>
                <a:gd name="T4" fmla="*/ 2 w 17"/>
                <a:gd name="T5" fmla="*/ 6 h 7"/>
                <a:gd name="T6" fmla="*/ 2 w 17"/>
                <a:gd name="T7" fmla="*/ 6 h 7"/>
                <a:gd name="T8" fmla="*/ 1 w 17"/>
                <a:gd name="T9" fmla="*/ 6 h 7"/>
                <a:gd name="T10" fmla="*/ 0 w 17"/>
                <a:gd name="T11" fmla="*/ 4 h 7"/>
                <a:gd name="T12" fmla="*/ 1 w 17"/>
                <a:gd name="T13" fmla="*/ 3 h 7"/>
                <a:gd name="T14" fmla="*/ 2 w 17"/>
                <a:gd name="T15" fmla="*/ 1 h 7"/>
                <a:gd name="T16" fmla="*/ 7 w 17"/>
                <a:gd name="T17" fmla="*/ 1 h 7"/>
                <a:gd name="T18" fmla="*/ 7 w 17"/>
                <a:gd name="T19" fmla="*/ 2 h 7"/>
                <a:gd name="T20" fmla="*/ 12 w 17"/>
                <a:gd name="T21" fmla="*/ 3 h 7"/>
                <a:gd name="T22" fmla="*/ 14 w 17"/>
                <a:gd name="T23" fmla="*/ 4 h 7"/>
                <a:gd name="T24" fmla="*/ 17 w 17"/>
                <a:gd name="T25" fmla="*/ 4 h 7"/>
                <a:gd name="T26" fmla="*/ 17 w 17"/>
                <a:gd name="T27" fmla="*/ 5 h 7"/>
                <a:gd name="T28" fmla="*/ 17 w 17"/>
                <a:gd name="T29" fmla="*/ 5 h 7"/>
                <a:gd name="T30" fmla="*/ 16 w 17"/>
                <a:gd name="T31" fmla="*/ 6 h 7"/>
                <a:gd name="T32" fmla="*/ 5 w 17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7">
                  <a:moveTo>
                    <a:pt x="5" y="5"/>
                  </a:moveTo>
                  <a:cubicBezTo>
                    <a:pt x="6" y="6"/>
                    <a:pt x="5" y="6"/>
                    <a:pt x="5" y="6"/>
                  </a:cubicBezTo>
                  <a:cubicBezTo>
                    <a:pt x="4" y="7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11" y="3"/>
                    <a:pt x="12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6" y="3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7"/>
                    <a:pt x="9" y="5"/>
                    <a:pt x="5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5" name="Freeform 897">
              <a:extLst>
                <a:ext uri="{FF2B5EF4-FFF2-40B4-BE49-F238E27FC236}">
                  <a16:creationId xmlns:a16="http://schemas.microsoft.com/office/drawing/2014/main" id="{C0BF0C20-14C5-4E82-B52B-2D83DD252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781"/>
              <a:ext cx="35" cy="17"/>
            </a:xfrm>
            <a:custGeom>
              <a:avLst/>
              <a:gdLst>
                <a:gd name="T0" fmla="*/ 11 w 16"/>
                <a:gd name="T1" fmla="*/ 5 h 8"/>
                <a:gd name="T2" fmla="*/ 11 w 16"/>
                <a:gd name="T3" fmla="*/ 7 h 8"/>
                <a:gd name="T4" fmla="*/ 14 w 16"/>
                <a:gd name="T5" fmla="*/ 6 h 8"/>
                <a:gd name="T6" fmla="*/ 14 w 16"/>
                <a:gd name="T7" fmla="*/ 6 h 8"/>
                <a:gd name="T8" fmla="*/ 15 w 16"/>
                <a:gd name="T9" fmla="*/ 6 h 8"/>
                <a:gd name="T10" fmla="*/ 16 w 16"/>
                <a:gd name="T11" fmla="*/ 4 h 8"/>
                <a:gd name="T12" fmla="*/ 15 w 16"/>
                <a:gd name="T13" fmla="*/ 3 h 8"/>
                <a:gd name="T14" fmla="*/ 14 w 16"/>
                <a:gd name="T15" fmla="*/ 0 h 8"/>
                <a:gd name="T16" fmla="*/ 9 w 16"/>
                <a:gd name="T17" fmla="*/ 1 h 8"/>
                <a:gd name="T18" fmla="*/ 9 w 16"/>
                <a:gd name="T19" fmla="*/ 2 h 8"/>
                <a:gd name="T20" fmla="*/ 4 w 16"/>
                <a:gd name="T21" fmla="*/ 3 h 8"/>
                <a:gd name="T22" fmla="*/ 2 w 16"/>
                <a:gd name="T23" fmla="*/ 4 h 8"/>
                <a:gd name="T24" fmla="*/ 0 w 16"/>
                <a:gd name="T25" fmla="*/ 4 h 8"/>
                <a:gd name="T26" fmla="*/ 0 w 16"/>
                <a:gd name="T27" fmla="*/ 5 h 8"/>
                <a:gd name="T28" fmla="*/ 0 w 16"/>
                <a:gd name="T29" fmla="*/ 5 h 8"/>
                <a:gd name="T30" fmla="*/ 0 w 16"/>
                <a:gd name="T31" fmla="*/ 6 h 8"/>
                <a:gd name="T32" fmla="*/ 11 w 16"/>
                <a:gd name="T3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8">
                  <a:moveTo>
                    <a:pt x="11" y="5"/>
                  </a:moveTo>
                  <a:cubicBezTo>
                    <a:pt x="10" y="6"/>
                    <a:pt x="11" y="7"/>
                    <a:pt x="11" y="7"/>
                  </a:cubicBezTo>
                  <a:cubicBezTo>
                    <a:pt x="12" y="7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3" y="0"/>
                    <a:pt x="10" y="0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5" y="3"/>
                    <a:pt x="4" y="3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4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7" y="5"/>
                    <a:pt x="11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6" name="Freeform 898">
              <a:extLst>
                <a:ext uri="{FF2B5EF4-FFF2-40B4-BE49-F238E27FC236}">
                  <a16:creationId xmlns:a16="http://schemas.microsoft.com/office/drawing/2014/main" id="{815E5CC5-75FB-42BC-8F21-F97205E43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427"/>
              <a:ext cx="18" cy="119"/>
            </a:xfrm>
            <a:custGeom>
              <a:avLst/>
              <a:gdLst>
                <a:gd name="T0" fmla="*/ 3 w 8"/>
                <a:gd name="T1" fmla="*/ 53 h 54"/>
                <a:gd name="T2" fmla="*/ 6 w 8"/>
                <a:gd name="T3" fmla="*/ 53 h 54"/>
                <a:gd name="T4" fmla="*/ 8 w 8"/>
                <a:gd name="T5" fmla="*/ 36 h 54"/>
                <a:gd name="T6" fmla="*/ 6 w 8"/>
                <a:gd name="T7" fmla="*/ 20 h 54"/>
                <a:gd name="T8" fmla="*/ 5 w 8"/>
                <a:gd name="T9" fmla="*/ 11 h 54"/>
                <a:gd name="T10" fmla="*/ 5 w 8"/>
                <a:gd name="T11" fmla="*/ 5 h 54"/>
                <a:gd name="T12" fmla="*/ 6 w 8"/>
                <a:gd name="T13" fmla="*/ 2 h 54"/>
                <a:gd name="T14" fmla="*/ 5 w 8"/>
                <a:gd name="T15" fmla="*/ 0 h 54"/>
                <a:gd name="T16" fmla="*/ 4 w 8"/>
                <a:gd name="T17" fmla="*/ 0 h 54"/>
                <a:gd name="T18" fmla="*/ 3 w 8"/>
                <a:gd name="T19" fmla="*/ 0 h 54"/>
                <a:gd name="T20" fmla="*/ 2 w 8"/>
                <a:gd name="T21" fmla="*/ 1 h 54"/>
                <a:gd name="T22" fmla="*/ 2 w 8"/>
                <a:gd name="T23" fmla="*/ 2 h 54"/>
                <a:gd name="T24" fmla="*/ 1 w 8"/>
                <a:gd name="T25" fmla="*/ 3 h 54"/>
                <a:gd name="T26" fmla="*/ 2 w 8"/>
                <a:gd name="T27" fmla="*/ 4 h 54"/>
                <a:gd name="T28" fmla="*/ 2 w 8"/>
                <a:gd name="T29" fmla="*/ 5 h 54"/>
                <a:gd name="T30" fmla="*/ 2 w 8"/>
                <a:gd name="T31" fmla="*/ 6 h 54"/>
                <a:gd name="T32" fmla="*/ 3 w 8"/>
                <a:gd name="T3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4">
                  <a:moveTo>
                    <a:pt x="3" y="53"/>
                  </a:moveTo>
                  <a:cubicBezTo>
                    <a:pt x="4" y="54"/>
                    <a:pt x="6" y="54"/>
                    <a:pt x="6" y="53"/>
                  </a:cubicBezTo>
                  <a:cubicBezTo>
                    <a:pt x="7" y="47"/>
                    <a:pt x="8" y="42"/>
                    <a:pt x="8" y="36"/>
                  </a:cubicBezTo>
                  <a:cubicBezTo>
                    <a:pt x="8" y="31"/>
                    <a:pt x="7" y="26"/>
                    <a:pt x="6" y="20"/>
                  </a:cubicBezTo>
                  <a:cubicBezTo>
                    <a:pt x="6" y="17"/>
                    <a:pt x="5" y="14"/>
                    <a:pt x="5" y="11"/>
                  </a:cubicBezTo>
                  <a:cubicBezTo>
                    <a:pt x="5" y="9"/>
                    <a:pt x="5" y="7"/>
                    <a:pt x="5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21"/>
                    <a:pt x="0" y="37"/>
                    <a:pt x="3" y="53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7" name="Freeform 899">
              <a:extLst>
                <a:ext uri="{FF2B5EF4-FFF2-40B4-BE49-F238E27FC236}">
                  <a16:creationId xmlns:a16="http://schemas.microsoft.com/office/drawing/2014/main" id="{C839332A-5D00-4BB6-8D5B-257C1DC8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340"/>
              <a:ext cx="64" cy="56"/>
            </a:xfrm>
            <a:custGeom>
              <a:avLst/>
              <a:gdLst>
                <a:gd name="T0" fmla="*/ 27 w 29"/>
                <a:gd name="T1" fmla="*/ 7 h 25"/>
                <a:gd name="T2" fmla="*/ 25 w 29"/>
                <a:gd name="T3" fmla="*/ 4 h 25"/>
                <a:gd name="T4" fmla="*/ 11 w 29"/>
                <a:gd name="T5" fmla="*/ 1 h 25"/>
                <a:gd name="T6" fmla="*/ 0 w 29"/>
                <a:gd name="T7" fmla="*/ 9 h 25"/>
                <a:gd name="T8" fmla="*/ 2 w 29"/>
                <a:gd name="T9" fmla="*/ 15 h 25"/>
                <a:gd name="T10" fmla="*/ 4 w 29"/>
                <a:gd name="T11" fmla="*/ 23 h 25"/>
                <a:gd name="T12" fmla="*/ 8 w 29"/>
                <a:gd name="T13" fmla="*/ 21 h 25"/>
                <a:gd name="T14" fmla="*/ 7 w 29"/>
                <a:gd name="T15" fmla="*/ 17 h 25"/>
                <a:gd name="T16" fmla="*/ 9 w 29"/>
                <a:gd name="T17" fmla="*/ 17 h 25"/>
                <a:gd name="T18" fmla="*/ 17 w 29"/>
                <a:gd name="T19" fmla="*/ 16 h 25"/>
                <a:gd name="T20" fmla="*/ 23 w 29"/>
                <a:gd name="T21" fmla="*/ 15 h 25"/>
                <a:gd name="T22" fmla="*/ 28 w 29"/>
                <a:gd name="T23" fmla="*/ 12 h 25"/>
                <a:gd name="T24" fmla="*/ 27 w 29"/>
                <a:gd name="T2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5">
                  <a:moveTo>
                    <a:pt x="27" y="7"/>
                  </a:moveTo>
                  <a:cubicBezTo>
                    <a:pt x="27" y="6"/>
                    <a:pt x="26" y="4"/>
                    <a:pt x="25" y="4"/>
                  </a:cubicBezTo>
                  <a:cubicBezTo>
                    <a:pt x="21" y="1"/>
                    <a:pt x="16" y="0"/>
                    <a:pt x="11" y="1"/>
                  </a:cubicBezTo>
                  <a:cubicBezTo>
                    <a:pt x="7" y="2"/>
                    <a:pt x="1" y="4"/>
                    <a:pt x="0" y="9"/>
                  </a:cubicBezTo>
                  <a:cubicBezTo>
                    <a:pt x="0" y="11"/>
                    <a:pt x="0" y="13"/>
                    <a:pt x="2" y="15"/>
                  </a:cubicBezTo>
                  <a:cubicBezTo>
                    <a:pt x="2" y="18"/>
                    <a:pt x="3" y="20"/>
                    <a:pt x="4" y="23"/>
                  </a:cubicBezTo>
                  <a:cubicBezTo>
                    <a:pt x="5" y="25"/>
                    <a:pt x="9" y="24"/>
                    <a:pt x="8" y="21"/>
                  </a:cubicBezTo>
                  <a:cubicBezTo>
                    <a:pt x="7" y="20"/>
                    <a:pt x="7" y="18"/>
                    <a:pt x="7" y="17"/>
                  </a:cubicBezTo>
                  <a:cubicBezTo>
                    <a:pt x="7" y="17"/>
                    <a:pt x="8" y="17"/>
                    <a:pt x="9" y="17"/>
                  </a:cubicBezTo>
                  <a:cubicBezTo>
                    <a:pt x="12" y="17"/>
                    <a:pt x="15" y="17"/>
                    <a:pt x="17" y="16"/>
                  </a:cubicBezTo>
                  <a:cubicBezTo>
                    <a:pt x="19" y="16"/>
                    <a:pt x="21" y="15"/>
                    <a:pt x="23" y="15"/>
                  </a:cubicBezTo>
                  <a:cubicBezTo>
                    <a:pt x="25" y="16"/>
                    <a:pt x="28" y="15"/>
                    <a:pt x="28" y="12"/>
                  </a:cubicBezTo>
                  <a:cubicBezTo>
                    <a:pt x="29" y="10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56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164" name="Picture 900">
              <a:extLst>
                <a:ext uri="{FF2B5EF4-FFF2-40B4-BE49-F238E27FC236}">
                  <a16:creationId xmlns:a16="http://schemas.microsoft.com/office/drawing/2014/main" id="{8EEF6FE3-6771-4B97-8DFD-4EC909B248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9" y="2853"/>
              <a:ext cx="8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65" name="Picture 901">
              <a:extLst>
                <a:ext uri="{FF2B5EF4-FFF2-40B4-BE49-F238E27FC236}">
                  <a16:creationId xmlns:a16="http://schemas.microsoft.com/office/drawing/2014/main" id="{681BB5B3-8A86-4119-AB67-E94BE11D8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2" y="2855"/>
              <a:ext cx="136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66" name="Picture 902">
              <a:extLst>
                <a:ext uri="{FF2B5EF4-FFF2-40B4-BE49-F238E27FC236}">
                  <a16:creationId xmlns:a16="http://schemas.microsoft.com/office/drawing/2014/main" id="{219BE3BE-DD01-4F96-B1C6-68F6F6721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1" y="2855"/>
              <a:ext cx="80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28" name="Freeform 903">
              <a:extLst>
                <a:ext uri="{FF2B5EF4-FFF2-40B4-BE49-F238E27FC236}">
                  <a16:creationId xmlns:a16="http://schemas.microsoft.com/office/drawing/2014/main" id="{23D6B8A4-8BF1-42B3-9AB9-405E3E3F3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00"/>
              <a:ext cx="17" cy="31"/>
            </a:xfrm>
            <a:custGeom>
              <a:avLst/>
              <a:gdLst>
                <a:gd name="T0" fmla="*/ 6 w 8"/>
                <a:gd name="T1" fmla="*/ 5 h 14"/>
                <a:gd name="T2" fmla="*/ 7 w 8"/>
                <a:gd name="T3" fmla="*/ 2 h 14"/>
                <a:gd name="T4" fmla="*/ 5 w 8"/>
                <a:gd name="T5" fmla="*/ 0 h 14"/>
                <a:gd name="T6" fmla="*/ 3 w 8"/>
                <a:gd name="T7" fmla="*/ 2 h 14"/>
                <a:gd name="T8" fmla="*/ 1 w 8"/>
                <a:gd name="T9" fmla="*/ 14 h 14"/>
                <a:gd name="T10" fmla="*/ 4 w 8"/>
                <a:gd name="T11" fmla="*/ 14 h 14"/>
                <a:gd name="T12" fmla="*/ 6 w 8"/>
                <a:gd name="T13" fmla="*/ 9 h 14"/>
                <a:gd name="T14" fmla="*/ 8 w 8"/>
                <a:gd name="T15" fmla="*/ 4 h 14"/>
                <a:gd name="T16" fmla="*/ 7 w 8"/>
                <a:gd name="T17" fmla="*/ 4 h 14"/>
                <a:gd name="T18" fmla="*/ 6 w 8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4">
                  <a:moveTo>
                    <a:pt x="6" y="5"/>
                  </a:moveTo>
                  <a:cubicBezTo>
                    <a:pt x="7" y="4"/>
                    <a:pt x="7" y="3"/>
                    <a:pt x="7" y="2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1" y="5"/>
                    <a:pt x="1" y="10"/>
                    <a:pt x="1" y="14"/>
                  </a:cubicBezTo>
                  <a:cubicBezTo>
                    <a:pt x="0" y="13"/>
                    <a:pt x="0" y="14"/>
                    <a:pt x="4" y="14"/>
                  </a:cubicBezTo>
                  <a:cubicBezTo>
                    <a:pt x="4" y="12"/>
                    <a:pt x="5" y="11"/>
                    <a:pt x="6" y="9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56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29" name="Freeform 904">
              <a:extLst>
                <a:ext uri="{FF2B5EF4-FFF2-40B4-BE49-F238E27FC236}">
                  <a16:creationId xmlns:a16="http://schemas.microsoft.com/office/drawing/2014/main" id="{0AC95198-E723-42C8-9A29-FF630055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582"/>
              <a:ext cx="111" cy="270"/>
            </a:xfrm>
            <a:custGeom>
              <a:avLst/>
              <a:gdLst>
                <a:gd name="T0" fmla="*/ 47 w 50"/>
                <a:gd name="T1" fmla="*/ 68 h 122"/>
                <a:gd name="T2" fmla="*/ 48 w 50"/>
                <a:gd name="T3" fmla="*/ 20 h 122"/>
                <a:gd name="T4" fmla="*/ 45 w 50"/>
                <a:gd name="T5" fmla="*/ 3 h 122"/>
                <a:gd name="T6" fmla="*/ 45 w 50"/>
                <a:gd name="T7" fmla="*/ 3 h 122"/>
                <a:gd name="T8" fmla="*/ 41 w 50"/>
                <a:gd name="T9" fmla="*/ 3 h 122"/>
                <a:gd name="T10" fmla="*/ 6 w 50"/>
                <a:gd name="T11" fmla="*/ 0 h 122"/>
                <a:gd name="T12" fmla="*/ 2 w 50"/>
                <a:gd name="T13" fmla="*/ 9 h 122"/>
                <a:gd name="T14" fmla="*/ 0 w 50"/>
                <a:gd name="T15" fmla="*/ 24 h 122"/>
                <a:gd name="T16" fmla="*/ 0 w 50"/>
                <a:gd name="T17" fmla="*/ 24 h 122"/>
                <a:gd name="T18" fmla="*/ 0 w 50"/>
                <a:gd name="T19" fmla="*/ 27 h 122"/>
                <a:gd name="T20" fmla="*/ 3 w 50"/>
                <a:gd name="T21" fmla="*/ 46 h 122"/>
                <a:gd name="T22" fmla="*/ 5 w 50"/>
                <a:gd name="T23" fmla="*/ 58 h 122"/>
                <a:gd name="T24" fmla="*/ 5 w 50"/>
                <a:gd name="T25" fmla="*/ 68 h 122"/>
                <a:gd name="T26" fmla="*/ 8 w 50"/>
                <a:gd name="T27" fmla="*/ 93 h 122"/>
                <a:gd name="T28" fmla="*/ 11 w 50"/>
                <a:gd name="T29" fmla="*/ 119 h 122"/>
                <a:gd name="T30" fmla="*/ 11 w 50"/>
                <a:gd name="T31" fmla="*/ 120 h 122"/>
                <a:gd name="T32" fmla="*/ 20 w 50"/>
                <a:gd name="T33" fmla="*/ 120 h 122"/>
                <a:gd name="T34" fmla="*/ 22 w 50"/>
                <a:gd name="T35" fmla="*/ 69 h 122"/>
                <a:gd name="T36" fmla="*/ 24 w 50"/>
                <a:gd name="T37" fmla="*/ 30 h 122"/>
                <a:gd name="T38" fmla="*/ 26 w 50"/>
                <a:gd name="T39" fmla="*/ 31 h 122"/>
                <a:gd name="T40" fmla="*/ 42 w 50"/>
                <a:gd name="T41" fmla="*/ 116 h 122"/>
                <a:gd name="T42" fmla="*/ 45 w 50"/>
                <a:gd name="T43" fmla="*/ 121 h 122"/>
                <a:gd name="T44" fmla="*/ 50 w 50"/>
                <a:gd name="T45" fmla="*/ 120 h 122"/>
                <a:gd name="T46" fmla="*/ 47 w 50"/>
                <a:gd name="T47" fmla="*/ 6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122">
                  <a:moveTo>
                    <a:pt x="47" y="68"/>
                  </a:moveTo>
                  <a:cubicBezTo>
                    <a:pt x="46" y="52"/>
                    <a:pt x="48" y="36"/>
                    <a:pt x="48" y="20"/>
                  </a:cubicBezTo>
                  <a:cubicBezTo>
                    <a:pt x="49" y="14"/>
                    <a:pt x="48" y="9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2"/>
                    <a:pt x="42" y="2"/>
                    <a:pt x="41" y="3"/>
                  </a:cubicBezTo>
                  <a:cubicBezTo>
                    <a:pt x="30" y="7"/>
                    <a:pt x="16" y="6"/>
                    <a:pt x="6" y="0"/>
                  </a:cubicBezTo>
                  <a:cubicBezTo>
                    <a:pt x="3" y="3"/>
                    <a:pt x="3" y="6"/>
                    <a:pt x="2" y="9"/>
                  </a:cubicBezTo>
                  <a:cubicBezTo>
                    <a:pt x="2" y="14"/>
                    <a:pt x="1" y="19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6"/>
                    <a:pt x="0" y="27"/>
                  </a:cubicBezTo>
                  <a:cubicBezTo>
                    <a:pt x="1" y="34"/>
                    <a:pt x="2" y="40"/>
                    <a:pt x="3" y="46"/>
                  </a:cubicBezTo>
                  <a:cubicBezTo>
                    <a:pt x="4" y="50"/>
                    <a:pt x="5" y="54"/>
                    <a:pt x="5" y="58"/>
                  </a:cubicBezTo>
                  <a:cubicBezTo>
                    <a:pt x="5" y="61"/>
                    <a:pt x="4" y="64"/>
                    <a:pt x="5" y="68"/>
                  </a:cubicBezTo>
                  <a:cubicBezTo>
                    <a:pt x="7" y="76"/>
                    <a:pt x="7" y="85"/>
                    <a:pt x="8" y="93"/>
                  </a:cubicBezTo>
                  <a:cubicBezTo>
                    <a:pt x="9" y="102"/>
                    <a:pt x="10" y="110"/>
                    <a:pt x="11" y="119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2" y="120"/>
                    <a:pt x="20" y="122"/>
                    <a:pt x="20" y="120"/>
                  </a:cubicBezTo>
                  <a:cubicBezTo>
                    <a:pt x="20" y="103"/>
                    <a:pt x="21" y="86"/>
                    <a:pt x="22" y="69"/>
                  </a:cubicBezTo>
                  <a:cubicBezTo>
                    <a:pt x="22" y="62"/>
                    <a:pt x="21" y="37"/>
                    <a:pt x="24" y="30"/>
                  </a:cubicBezTo>
                  <a:cubicBezTo>
                    <a:pt x="25" y="30"/>
                    <a:pt x="25" y="31"/>
                    <a:pt x="26" y="31"/>
                  </a:cubicBezTo>
                  <a:cubicBezTo>
                    <a:pt x="31" y="53"/>
                    <a:pt x="37" y="93"/>
                    <a:pt x="42" y="116"/>
                  </a:cubicBezTo>
                  <a:cubicBezTo>
                    <a:pt x="43" y="118"/>
                    <a:pt x="43" y="120"/>
                    <a:pt x="45" y="121"/>
                  </a:cubicBezTo>
                  <a:cubicBezTo>
                    <a:pt x="46" y="122"/>
                    <a:pt x="49" y="122"/>
                    <a:pt x="50" y="120"/>
                  </a:cubicBezTo>
                  <a:cubicBezTo>
                    <a:pt x="48" y="103"/>
                    <a:pt x="48" y="85"/>
                    <a:pt x="47" y="68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0" name="Freeform 905">
              <a:extLst>
                <a:ext uri="{FF2B5EF4-FFF2-40B4-BE49-F238E27FC236}">
                  <a16:creationId xmlns:a16="http://schemas.microsoft.com/office/drawing/2014/main" id="{1C65C297-FB85-45CC-95EB-97674346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365"/>
              <a:ext cx="51" cy="73"/>
            </a:xfrm>
            <a:custGeom>
              <a:avLst/>
              <a:gdLst>
                <a:gd name="T0" fmla="*/ 23 w 23"/>
                <a:gd name="T1" fmla="*/ 11 h 33"/>
                <a:gd name="T2" fmla="*/ 11 w 23"/>
                <a:gd name="T3" fmla="*/ 0 h 33"/>
                <a:gd name="T4" fmla="*/ 0 w 23"/>
                <a:gd name="T5" fmla="*/ 11 h 33"/>
                <a:gd name="T6" fmla="*/ 0 w 23"/>
                <a:gd name="T7" fmla="*/ 14 h 33"/>
                <a:gd name="T8" fmla="*/ 0 w 23"/>
                <a:gd name="T9" fmla="*/ 15 h 33"/>
                <a:gd name="T10" fmla="*/ 1 w 23"/>
                <a:gd name="T11" fmla="*/ 21 h 33"/>
                <a:gd name="T12" fmla="*/ 8 w 23"/>
                <a:gd name="T13" fmla="*/ 31 h 33"/>
                <a:gd name="T14" fmla="*/ 12 w 23"/>
                <a:gd name="T15" fmla="*/ 33 h 33"/>
                <a:gd name="T16" fmla="*/ 18 w 23"/>
                <a:gd name="T17" fmla="*/ 30 h 33"/>
                <a:gd name="T18" fmla="*/ 23 w 23"/>
                <a:gd name="T19" fmla="*/ 12 h 33"/>
                <a:gd name="T20" fmla="*/ 23 w 23"/>
                <a:gd name="T21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3">
                  <a:moveTo>
                    <a:pt x="23" y="11"/>
                  </a:moveTo>
                  <a:cubicBezTo>
                    <a:pt x="23" y="5"/>
                    <a:pt x="18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1" y="25"/>
                    <a:pt x="4" y="29"/>
                    <a:pt x="8" y="31"/>
                  </a:cubicBezTo>
                  <a:cubicBezTo>
                    <a:pt x="9" y="32"/>
                    <a:pt x="10" y="33"/>
                    <a:pt x="12" y="33"/>
                  </a:cubicBezTo>
                  <a:cubicBezTo>
                    <a:pt x="14" y="33"/>
                    <a:pt x="16" y="31"/>
                    <a:pt x="18" y="30"/>
                  </a:cubicBezTo>
                  <a:cubicBezTo>
                    <a:pt x="23" y="26"/>
                    <a:pt x="23" y="19"/>
                    <a:pt x="23" y="12"/>
                  </a:cubicBezTo>
                  <a:cubicBezTo>
                    <a:pt x="23" y="12"/>
                    <a:pt x="23" y="12"/>
                    <a:pt x="23" y="11"/>
                  </a:cubicBezTo>
                  <a:close/>
                </a:path>
              </a:pathLst>
            </a:custGeom>
            <a:solidFill>
              <a:srgbClr val="56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1" name="Freeform 906">
              <a:extLst>
                <a:ext uri="{FF2B5EF4-FFF2-40B4-BE49-F238E27FC236}">
                  <a16:creationId xmlns:a16="http://schemas.microsoft.com/office/drawing/2014/main" id="{566F8706-8FA3-444E-B34D-ECE1AA3C4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409"/>
              <a:ext cx="42" cy="31"/>
            </a:xfrm>
            <a:custGeom>
              <a:avLst/>
              <a:gdLst>
                <a:gd name="T0" fmla="*/ 2 w 19"/>
                <a:gd name="T1" fmla="*/ 11 h 14"/>
                <a:gd name="T2" fmla="*/ 4 w 19"/>
                <a:gd name="T3" fmla="*/ 13 h 14"/>
                <a:gd name="T4" fmla="*/ 7 w 19"/>
                <a:gd name="T5" fmla="*/ 14 h 14"/>
                <a:gd name="T6" fmla="*/ 11 w 19"/>
                <a:gd name="T7" fmla="*/ 13 h 14"/>
                <a:gd name="T8" fmla="*/ 15 w 19"/>
                <a:gd name="T9" fmla="*/ 10 h 14"/>
                <a:gd name="T10" fmla="*/ 18 w 19"/>
                <a:gd name="T11" fmla="*/ 3 h 14"/>
                <a:gd name="T12" fmla="*/ 19 w 19"/>
                <a:gd name="T13" fmla="*/ 0 h 14"/>
                <a:gd name="T14" fmla="*/ 18 w 19"/>
                <a:gd name="T15" fmla="*/ 0 h 14"/>
                <a:gd name="T16" fmla="*/ 18 w 19"/>
                <a:gd name="T17" fmla="*/ 1 h 14"/>
                <a:gd name="T18" fmla="*/ 16 w 19"/>
                <a:gd name="T19" fmla="*/ 6 h 14"/>
                <a:gd name="T20" fmla="*/ 12 w 19"/>
                <a:gd name="T21" fmla="*/ 10 h 14"/>
                <a:gd name="T22" fmla="*/ 7 w 19"/>
                <a:gd name="T23" fmla="*/ 12 h 14"/>
                <a:gd name="T24" fmla="*/ 6 w 19"/>
                <a:gd name="T25" fmla="*/ 12 h 14"/>
                <a:gd name="T26" fmla="*/ 6 w 19"/>
                <a:gd name="T27" fmla="*/ 11 h 14"/>
                <a:gd name="T28" fmla="*/ 5 w 19"/>
                <a:gd name="T29" fmla="*/ 9 h 14"/>
                <a:gd name="T30" fmla="*/ 4 w 19"/>
                <a:gd name="T31" fmla="*/ 10 h 14"/>
                <a:gd name="T32" fmla="*/ 4 w 19"/>
                <a:gd name="T33" fmla="*/ 11 h 14"/>
                <a:gd name="T34" fmla="*/ 3 w 19"/>
                <a:gd name="T35" fmla="*/ 11 h 14"/>
                <a:gd name="T36" fmla="*/ 3 w 19"/>
                <a:gd name="T37" fmla="*/ 10 h 14"/>
                <a:gd name="T38" fmla="*/ 1 w 19"/>
                <a:gd name="T39" fmla="*/ 9 h 14"/>
                <a:gd name="T40" fmla="*/ 0 w 19"/>
                <a:gd name="T41" fmla="*/ 8 h 14"/>
                <a:gd name="T42" fmla="*/ 2 w 19"/>
                <a:gd name="T4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4">
                  <a:moveTo>
                    <a:pt x="2" y="11"/>
                  </a:moveTo>
                  <a:cubicBezTo>
                    <a:pt x="3" y="12"/>
                    <a:pt x="3" y="12"/>
                    <a:pt x="4" y="13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5" y="10"/>
                  </a:cubicBezTo>
                  <a:cubicBezTo>
                    <a:pt x="16" y="7"/>
                    <a:pt x="17" y="6"/>
                    <a:pt x="18" y="3"/>
                  </a:cubicBezTo>
                  <a:cubicBezTo>
                    <a:pt x="18" y="2"/>
                    <a:pt x="19" y="1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3"/>
                    <a:pt x="17" y="5"/>
                    <a:pt x="16" y="6"/>
                  </a:cubicBezTo>
                  <a:cubicBezTo>
                    <a:pt x="15" y="8"/>
                    <a:pt x="13" y="9"/>
                    <a:pt x="12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1" y="10"/>
                    <a:pt x="2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2" name="Freeform 907">
              <a:extLst>
                <a:ext uri="{FF2B5EF4-FFF2-40B4-BE49-F238E27FC236}">
                  <a16:creationId xmlns:a16="http://schemas.microsoft.com/office/drawing/2014/main" id="{B70BF0F8-25EE-4709-9639-09D052994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847"/>
              <a:ext cx="51" cy="20"/>
            </a:xfrm>
            <a:custGeom>
              <a:avLst/>
              <a:gdLst>
                <a:gd name="T0" fmla="*/ 22 w 23"/>
                <a:gd name="T1" fmla="*/ 0 h 9"/>
                <a:gd name="T2" fmla="*/ 12 w 23"/>
                <a:gd name="T3" fmla="*/ 1 h 9"/>
                <a:gd name="T4" fmla="*/ 4 w 23"/>
                <a:gd name="T5" fmla="*/ 5 h 9"/>
                <a:gd name="T6" fmla="*/ 1 w 23"/>
                <a:gd name="T7" fmla="*/ 6 h 9"/>
                <a:gd name="T8" fmla="*/ 1 w 23"/>
                <a:gd name="T9" fmla="*/ 8 h 9"/>
                <a:gd name="T10" fmla="*/ 3 w 23"/>
                <a:gd name="T11" fmla="*/ 9 h 9"/>
                <a:gd name="T12" fmla="*/ 21 w 23"/>
                <a:gd name="T13" fmla="*/ 7 h 9"/>
                <a:gd name="T14" fmla="*/ 22 w 23"/>
                <a:gd name="T15" fmla="*/ 7 h 9"/>
                <a:gd name="T16" fmla="*/ 23 w 23"/>
                <a:gd name="T17" fmla="*/ 6 h 9"/>
                <a:gd name="T18" fmla="*/ 22 w 2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9">
                  <a:moveTo>
                    <a:pt x="22" y="0"/>
                  </a:moveTo>
                  <a:cubicBezTo>
                    <a:pt x="18" y="0"/>
                    <a:pt x="15" y="0"/>
                    <a:pt x="12" y="1"/>
                  </a:cubicBezTo>
                  <a:cubicBezTo>
                    <a:pt x="9" y="2"/>
                    <a:pt x="7" y="4"/>
                    <a:pt x="4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9" y="9"/>
                    <a:pt x="15" y="8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23" y="2"/>
                    <a:pt x="22" y="0"/>
                  </a:cubicBezTo>
                  <a:close/>
                </a:path>
              </a:pathLst>
            </a:custGeom>
            <a:solidFill>
              <a:srgbClr val="3D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3" name="Freeform 908">
              <a:extLst>
                <a:ext uri="{FF2B5EF4-FFF2-40B4-BE49-F238E27FC236}">
                  <a16:creationId xmlns:a16="http://schemas.microsoft.com/office/drawing/2014/main" id="{CCEACCF9-197C-4446-86F5-98C2D80F3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847"/>
              <a:ext cx="42" cy="24"/>
            </a:xfrm>
            <a:custGeom>
              <a:avLst/>
              <a:gdLst>
                <a:gd name="T0" fmla="*/ 17 w 19"/>
                <a:gd name="T1" fmla="*/ 0 h 11"/>
                <a:gd name="T2" fmla="*/ 8 w 19"/>
                <a:gd name="T3" fmla="*/ 2 h 11"/>
                <a:gd name="T4" fmla="*/ 2 w 19"/>
                <a:gd name="T5" fmla="*/ 7 h 11"/>
                <a:gd name="T6" fmla="*/ 0 w 19"/>
                <a:gd name="T7" fmla="*/ 8 h 11"/>
                <a:gd name="T8" fmla="*/ 0 w 19"/>
                <a:gd name="T9" fmla="*/ 10 h 11"/>
                <a:gd name="T10" fmla="*/ 2 w 19"/>
                <a:gd name="T11" fmla="*/ 10 h 11"/>
                <a:gd name="T12" fmla="*/ 18 w 19"/>
                <a:gd name="T13" fmla="*/ 6 h 11"/>
                <a:gd name="T14" fmla="*/ 19 w 19"/>
                <a:gd name="T15" fmla="*/ 6 h 11"/>
                <a:gd name="T16" fmla="*/ 19 w 19"/>
                <a:gd name="T17" fmla="*/ 5 h 11"/>
                <a:gd name="T18" fmla="*/ 17 w 1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7" y="0"/>
                  </a:moveTo>
                  <a:cubicBezTo>
                    <a:pt x="14" y="0"/>
                    <a:pt x="11" y="1"/>
                    <a:pt x="8" y="2"/>
                  </a:cubicBezTo>
                  <a:cubicBezTo>
                    <a:pt x="6" y="4"/>
                    <a:pt x="4" y="5"/>
                    <a:pt x="2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8" y="10"/>
                    <a:pt x="13" y="8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3"/>
                    <a:pt x="18" y="1"/>
                    <a:pt x="17" y="0"/>
                  </a:cubicBezTo>
                  <a:close/>
                </a:path>
              </a:pathLst>
            </a:custGeom>
            <a:solidFill>
              <a:srgbClr val="3D3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4" name="Freeform 909">
              <a:extLst>
                <a:ext uri="{FF2B5EF4-FFF2-40B4-BE49-F238E27FC236}">
                  <a16:creationId xmlns:a16="http://schemas.microsoft.com/office/drawing/2014/main" id="{2BEB55B6-D536-467E-9614-78733A8A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20"/>
              <a:ext cx="40" cy="98"/>
            </a:xfrm>
            <a:custGeom>
              <a:avLst/>
              <a:gdLst>
                <a:gd name="T0" fmla="*/ 17 w 18"/>
                <a:gd name="T1" fmla="*/ 5 h 44"/>
                <a:gd name="T2" fmla="*/ 16 w 18"/>
                <a:gd name="T3" fmla="*/ 1 h 44"/>
                <a:gd name="T4" fmla="*/ 13 w 18"/>
                <a:gd name="T5" fmla="*/ 4 h 44"/>
                <a:gd name="T6" fmla="*/ 8 w 18"/>
                <a:gd name="T7" fmla="*/ 14 h 44"/>
                <a:gd name="T8" fmla="*/ 1 w 18"/>
                <a:gd name="T9" fmla="*/ 34 h 44"/>
                <a:gd name="T10" fmla="*/ 2 w 18"/>
                <a:gd name="T11" fmla="*/ 42 h 44"/>
                <a:gd name="T12" fmla="*/ 6 w 18"/>
                <a:gd name="T13" fmla="*/ 43 h 44"/>
                <a:gd name="T14" fmla="*/ 13 w 18"/>
                <a:gd name="T15" fmla="*/ 30 h 44"/>
                <a:gd name="T16" fmla="*/ 17 w 18"/>
                <a:gd name="T17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4">
                  <a:moveTo>
                    <a:pt x="17" y="5"/>
                  </a:moveTo>
                  <a:cubicBezTo>
                    <a:pt x="17" y="3"/>
                    <a:pt x="18" y="1"/>
                    <a:pt x="16" y="1"/>
                  </a:cubicBezTo>
                  <a:cubicBezTo>
                    <a:pt x="15" y="0"/>
                    <a:pt x="14" y="2"/>
                    <a:pt x="13" y="4"/>
                  </a:cubicBezTo>
                  <a:cubicBezTo>
                    <a:pt x="11" y="7"/>
                    <a:pt x="10" y="10"/>
                    <a:pt x="8" y="14"/>
                  </a:cubicBezTo>
                  <a:cubicBezTo>
                    <a:pt x="5" y="20"/>
                    <a:pt x="2" y="27"/>
                    <a:pt x="1" y="34"/>
                  </a:cubicBezTo>
                  <a:cubicBezTo>
                    <a:pt x="0" y="36"/>
                    <a:pt x="0" y="40"/>
                    <a:pt x="2" y="42"/>
                  </a:cubicBezTo>
                  <a:cubicBezTo>
                    <a:pt x="3" y="43"/>
                    <a:pt x="4" y="43"/>
                    <a:pt x="6" y="43"/>
                  </a:cubicBezTo>
                  <a:cubicBezTo>
                    <a:pt x="13" y="44"/>
                    <a:pt x="12" y="36"/>
                    <a:pt x="13" y="30"/>
                  </a:cubicBezTo>
                  <a:cubicBezTo>
                    <a:pt x="15" y="21"/>
                    <a:pt x="16" y="13"/>
                    <a:pt x="17" y="5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5" name="Freeform 910">
              <a:extLst>
                <a:ext uri="{FF2B5EF4-FFF2-40B4-BE49-F238E27FC236}">
                  <a16:creationId xmlns:a16="http://schemas.microsoft.com/office/drawing/2014/main" id="{E87C71AE-E355-443E-AA33-4343CA22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440"/>
              <a:ext cx="115" cy="197"/>
            </a:xfrm>
            <a:custGeom>
              <a:avLst/>
              <a:gdLst>
                <a:gd name="T0" fmla="*/ 52 w 52"/>
                <a:gd name="T1" fmla="*/ 77 h 89"/>
                <a:gd name="T2" fmla="*/ 51 w 52"/>
                <a:gd name="T3" fmla="*/ 44 h 89"/>
                <a:gd name="T4" fmla="*/ 48 w 52"/>
                <a:gd name="T5" fmla="*/ 16 h 89"/>
                <a:gd name="T6" fmla="*/ 44 w 52"/>
                <a:gd name="T7" fmla="*/ 5 h 89"/>
                <a:gd name="T8" fmla="*/ 41 w 52"/>
                <a:gd name="T9" fmla="*/ 3 h 89"/>
                <a:gd name="T10" fmla="*/ 38 w 52"/>
                <a:gd name="T11" fmla="*/ 2 h 89"/>
                <a:gd name="T12" fmla="*/ 26 w 52"/>
                <a:gd name="T13" fmla="*/ 2 h 89"/>
                <a:gd name="T14" fmla="*/ 11 w 52"/>
                <a:gd name="T15" fmla="*/ 3 h 89"/>
                <a:gd name="T16" fmla="*/ 6 w 52"/>
                <a:gd name="T17" fmla="*/ 22 h 89"/>
                <a:gd name="T18" fmla="*/ 2 w 52"/>
                <a:gd name="T19" fmla="*/ 46 h 89"/>
                <a:gd name="T20" fmla="*/ 2 w 52"/>
                <a:gd name="T21" fmla="*/ 68 h 89"/>
                <a:gd name="T22" fmla="*/ 4 w 52"/>
                <a:gd name="T23" fmla="*/ 87 h 89"/>
                <a:gd name="T24" fmla="*/ 16 w 52"/>
                <a:gd name="T25" fmla="*/ 89 h 89"/>
                <a:gd name="T26" fmla="*/ 17 w 52"/>
                <a:gd name="T27" fmla="*/ 89 h 89"/>
                <a:gd name="T28" fmla="*/ 17 w 52"/>
                <a:gd name="T29" fmla="*/ 89 h 89"/>
                <a:gd name="T30" fmla="*/ 23 w 52"/>
                <a:gd name="T31" fmla="*/ 89 h 89"/>
                <a:gd name="T32" fmla="*/ 30 w 52"/>
                <a:gd name="T33" fmla="*/ 89 h 89"/>
                <a:gd name="T34" fmla="*/ 49 w 52"/>
                <a:gd name="T35" fmla="*/ 86 h 89"/>
                <a:gd name="T36" fmla="*/ 52 w 52"/>
                <a:gd name="T37" fmla="*/ 84 h 89"/>
                <a:gd name="T38" fmla="*/ 52 w 52"/>
                <a:gd name="T3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89">
                  <a:moveTo>
                    <a:pt x="52" y="77"/>
                  </a:moveTo>
                  <a:cubicBezTo>
                    <a:pt x="52" y="66"/>
                    <a:pt x="52" y="55"/>
                    <a:pt x="51" y="44"/>
                  </a:cubicBezTo>
                  <a:cubicBezTo>
                    <a:pt x="51" y="35"/>
                    <a:pt x="49" y="25"/>
                    <a:pt x="48" y="16"/>
                  </a:cubicBezTo>
                  <a:cubicBezTo>
                    <a:pt x="47" y="11"/>
                    <a:pt x="46" y="9"/>
                    <a:pt x="44" y="5"/>
                  </a:cubicBezTo>
                  <a:cubicBezTo>
                    <a:pt x="44" y="4"/>
                    <a:pt x="44" y="4"/>
                    <a:pt x="41" y="3"/>
                  </a:cubicBezTo>
                  <a:cubicBezTo>
                    <a:pt x="40" y="2"/>
                    <a:pt x="38" y="2"/>
                    <a:pt x="38" y="2"/>
                  </a:cubicBezTo>
                  <a:cubicBezTo>
                    <a:pt x="34" y="2"/>
                    <a:pt x="30" y="1"/>
                    <a:pt x="26" y="2"/>
                  </a:cubicBezTo>
                  <a:cubicBezTo>
                    <a:pt x="22" y="2"/>
                    <a:pt x="15" y="0"/>
                    <a:pt x="11" y="3"/>
                  </a:cubicBezTo>
                  <a:cubicBezTo>
                    <a:pt x="7" y="7"/>
                    <a:pt x="7" y="16"/>
                    <a:pt x="6" y="22"/>
                  </a:cubicBezTo>
                  <a:cubicBezTo>
                    <a:pt x="5" y="30"/>
                    <a:pt x="3" y="38"/>
                    <a:pt x="2" y="46"/>
                  </a:cubicBezTo>
                  <a:cubicBezTo>
                    <a:pt x="2" y="54"/>
                    <a:pt x="2" y="61"/>
                    <a:pt x="2" y="68"/>
                  </a:cubicBezTo>
                  <a:cubicBezTo>
                    <a:pt x="2" y="71"/>
                    <a:pt x="0" y="84"/>
                    <a:pt x="4" y="87"/>
                  </a:cubicBezTo>
                  <a:cubicBezTo>
                    <a:pt x="6" y="88"/>
                    <a:pt x="11" y="89"/>
                    <a:pt x="16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9" y="89"/>
                    <a:pt x="21" y="89"/>
                    <a:pt x="23" y="89"/>
                  </a:cubicBezTo>
                  <a:cubicBezTo>
                    <a:pt x="26" y="89"/>
                    <a:pt x="29" y="89"/>
                    <a:pt x="30" y="89"/>
                  </a:cubicBezTo>
                  <a:cubicBezTo>
                    <a:pt x="36" y="88"/>
                    <a:pt x="43" y="87"/>
                    <a:pt x="49" y="86"/>
                  </a:cubicBezTo>
                  <a:cubicBezTo>
                    <a:pt x="50" y="85"/>
                    <a:pt x="51" y="85"/>
                    <a:pt x="52" y="84"/>
                  </a:cubicBezTo>
                  <a:cubicBezTo>
                    <a:pt x="52" y="83"/>
                    <a:pt x="52" y="78"/>
                    <a:pt x="52" y="7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6" name="Freeform 911">
              <a:extLst>
                <a:ext uri="{FF2B5EF4-FFF2-40B4-BE49-F238E27FC236}">
                  <a16:creationId xmlns:a16="http://schemas.microsoft.com/office/drawing/2014/main" id="{64281110-5EE1-42EF-97A9-40906950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93"/>
              <a:ext cx="73" cy="102"/>
            </a:xfrm>
            <a:custGeom>
              <a:avLst/>
              <a:gdLst>
                <a:gd name="T0" fmla="*/ 20 w 33"/>
                <a:gd name="T1" fmla="*/ 41 h 46"/>
                <a:gd name="T2" fmla="*/ 25 w 33"/>
                <a:gd name="T3" fmla="*/ 45 h 46"/>
                <a:gd name="T4" fmla="*/ 30 w 33"/>
                <a:gd name="T5" fmla="*/ 42 h 46"/>
                <a:gd name="T6" fmla="*/ 29 w 33"/>
                <a:gd name="T7" fmla="*/ 36 h 46"/>
                <a:gd name="T8" fmla="*/ 31 w 33"/>
                <a:gd name="T9" fmla="*/ 26 h 46"/>
                <a:gd name="T10" fmla="*/ 12 w 33"/>
                <a:gd name="T11" fmla="*/ 6 h 46"/>
                <a:gd name="T12" fmla="*/ 9 w 33"/>
                <a:gd name="T13" fmla="*/ 2 h 46"/>
                <a:gd name="T14" fmla="*/ 1 w 33"/>
                <a:gd name="T15" fmla="*/ 6 h 46"/>
                <a:gd name="T16" fmla="*/ 6 w 33"/>
                <a:gd name="T17" fmla="*/ 19 h 46"/>
                <a:gd name="T18" fmla="*/ 20 w 33"/>
                <a:gd name="T19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6">
                  <a:moveTo>
                    <a:pt x="20" y="41"/>
                  </a:moveTo>
                  <a:cubicBezTo>
                    <a:pt x="21" y="43"/>
                    <a:pt x="23" y="45"/>
                    <a:pt x="25" y="45"/>
                  </a:cubicBezTo>
                  <a:cubicBezTo>
                    <a:pt x="27" y="46"/>
                    <a:pt x="30" y="45"/>
                    <a:pt x="30" y="42"/>
                  </a:cubicBezTo>
                  <a:cubicBezTo>
                    <a:pt x="31" y="40"/>
                    <a:pt x="30" y="38"/>
                    <a:pt x="29" y="36"/>
                  </a:cubicBezTo>
                  <a:cubicBezTo>
                    <a:pt x="27" y="31"/>
                    <a:pt x="33" y="31"/>
                    <a:pt x="31" y="26"/>
                  </a:cubicBezTo>
                  <a:cubicBezTo>
                    <a:pt x="28" y="21"/>
                    <a:pt x="15" y="11"/>
                    <a:pt x="12" y="6"/>
                  </a:cubicBezTo>
                  <a:cubicBezTo>
                    <a:pt x="11" y="4"/>
                    <a:pt x="10" y="2"/>
                    <a:pt x="9" y="2"/>
                  </a:cubicBezTo>
                  <a:cubicBezTo>
                    <a:pt x="6" y="0"/>
                    <a:pt x="1" y="2"/>
                    <a:pt x="1" y="6"/>
                  </a:cubicBezTo>
                  <a:cubicBezTo>
                    <a:pt x="0" y="9"/>
                    <a:pt x="5" y="16"/>
                    <a:pt x="6" y="19"/>
                  </a:cubicBezTo>
                  <a:cubicBezTo>
                    <a:pt x="9" y="27"/>
                    <a:pt x="14" y="35"/>
                    <a:pt x="20" y="4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7" name="Freeform 912">
              <a:extLst>
                <a:ext uri="{FF2B5EF4-FFF2-40B4-BE49-F238E27FC236}">
                  <a16:creationId xmlns:a16="http://schemas.microsoft.com/office/drawing/2014/main" id="{51939C36-EE95-49B6-86F8-35740549D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440"/>
              <a:ext cx="15" cy="20"/>
            </a:xfrm>
            <a:custGeom>
              <a:avLst/>
              <a:gdLst>
                <a:gd name="T0" fmla="*/ 7 w 7"/>
                <a:gd name="T1" fmla="*/ 3 h 9"/>
                <a:gd name="T2" fmla="*/ 7 w 7"/>
                <a:gd name="T3" fmla="*/ 2 h 9"/>
                <a:gd name="T4" fmla="*/ 7 w 7"/>
                <a:gd name="T5" fmla="*/ 2 h 9"/>
                <a:gd name="T6" fmla="*/ 4 w 7"/>
                <a:gd name="T7" fmla="*/ 1 h 9"/>
                <a:gd name="T8" fmla="*/ 2 w 7"/>
                <a:gd name="T9" fmla="*/ 1 h 9"/>
                <a:gd name="T10" fmla="*/ 2 w 7"/>
                <a:gd name="T11" fmla="*/ 1 h 9"/>
                <a:gd name="T12" fmla="*/ 0 w 7"/>
                <a:gd name="T13" fmla="*/ 4 h 9"/>
                <a:gd name="T14" fmla="*/ 0 w 7"/>
                <a:gd name="T15" fmla="*/ 4 h 9"/>
                <a:gd name="T16" fmla="*/ 0 w 7"/>
                <a:gd name="T17" fmla="*/ 5 h 9"/>
                <a:gd name="T18" fmla="*/ 2 w 7"/>
                <a:gd name="T19" fmla="*/ 7 h 9"/>
                <a:gd name="T20" fmla="*/ 4 w 7"/>
                <a:gd name="T21" fmla="*/ 8 h 9"/>
                <a:gd name="T22" fmla="*/ 5 w 7"/>
                <a:gd name="T23" fmla="*/ 6 h 9"/>
                <a:gd name="T24" fmla="*/ 7 w 7"/>
                <a:gd name="T2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3" y="7"/>
                    <a:pt x="3" y="9"/>
                    <a:pt x="4" y="8"/>
                  </a:cubicBezTo>
                  <a:cubicBezTo>
                    <a:pt x="5" y="8"/>
                    <a:pt x="5" y="6"/>
                    <a:pt x="5" y="6"/>
                  </a:cubicBezTo>
                  <a:cubicBezTo>
                    <a:pt x="6" y="5"/>
                    <a:pt x="6" y="4"/>
                    <a:pt x="7" y="3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8" name="Freeform 913">
              <a:extLst>
                <a:ext uri="{FF2B5EF4-FFF2-40B4-BE49-F238E27FC236}">
                  <a16:creationId xmlns:a16="http://schemas.microsoft.com/office/drawing/2014/main" id="{5281BE42-F5BB-4854-8E4A-E2C989E0E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440"/>
              <a:ext cx="20" cy="18"/>
            </a:xfrm>
            <a:custGeom>
              <a:avLst/>
              <a:gdLst>
                <a:gd name="T0" fmla="*/ 2 w 9"/>
                <a:gd name="T1" fmla="*/ 7 h 8"/>
                <a:gd name="T2" fmla="*/ 2 w 9"/>
                <a:gd name="T3" fmla="*/ 8 h 8"/>
                <a:gd name="T4" fmla="*/ 2 w 9"/>
                <a:gd name="T5" fmla="*/ 8 h 8"/>
                <a:gd name="T6" fmla="*/ 3 w 9"/>
                <a:gd name="T7" fmla="*/ 8 h 8"/>
                <a:gd name="T8" fmla="*/ 7 w 9"/>
                <a:gd name="T9" fmla="*/ 3 h 8"/>
                <a:gd name="T10" fmla="*/ 8 w 9"/>
                <a:gd name="T11" fmla="*/ 2 h 8"/>
                <a:gd name="T12" fmla="*/ 8 w 9"/>
                <a:gd name="T13" fmla="*/ 1 h 8"/>
                <a:gd name="T14" fmla="*/ 7 w 9"/>
                <a:gd name="T15" fmla="*/ 1 h 8"/>
                <a:gd name="T16" fmla="*/ 6 w 9"/>
                <a:gd name="T17" fmla="*/ 0 h 8"/>
                <a:gd name="T18" fmla="*/ 4 w 9"/>
                <a:gd name="T19" fmla="*/ 0 h 8"/>
                <a:gd name="T20" fmla="*/ 3 w 9"/>
                <a:gd name="T21" fmla="*/ 1 h 8"/>
                <a:gd name="T22" fmla="*/ 0 w 9"/>
                <a:gd name="T23" fmla="*/ 3 h 8"/>
                <a:gd name="T24" fmla="*/ 1 w 9"/>
                <a:gd name="T25" fmla="*/ 5 h 8"/>
                <a:gd name="T26" fmla="*/ 2 w 9"/>
                <a:gd name="T2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8">
                  <a:moveTo>
                    <a:pt x="2" y="7"/>
                  </a:move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6" y="5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39" name="Freeform 914">
              <a:extLst>
                <a:ext uri="{FF2B5EF4-FFF2-40B4-BE49-F238E27FC236}">
                  <a16:creationId xmlns:a16="http://schemas.microsoft.com/office/drawing/2014/main" id="{82C555AB-8C47-4936-BBAF-24DD6654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338"/>
              <a:ext cx="82" cy="151"/>
            </a:xfrm>
            <a:custGeom>
              <a:avLst/>
              <a:gdLst>
                <a:gd name="T0" fmla="*/ 29 w 37"/>
                <a:gd name="T1" fmla="*/ 18 h 68"/>
                <a:gd name="T2" fmla="*/ 18 w 37"/>
                <a:gd name="T3" fmla="*/ 59 h 68"/>
                <a:gd name="T4" fmla="*/ 17 w 37"/>
                <a:gd name="T5" fmla="*/ 63 h 68"/>
                <a:gd name="T6" fmla="*/ 20 w 37"/>
                <a:gd name="T7" fmla="*/ 67 h 68"/>
                <a:gd name="T8" fmla="*/ 26 w 37"/>
                <a:gd name="T9" fmla="*/ 66 h 68"/>
                <a:gd name="T10" fmla="*/ 29 w 37"/>
                <a:gd name="T11" fmla="*/ 61 h 68"/>
                <a:gd name="T12" fmla="*/ 36 w 37"/>
                <a:gd name="T13" fmla="*/ 9 h 68"/>
                <a:gd name="T14" fmla="*/ 36 w 37"/>
                <a:gd name="T15" fmla="*/ 3 h 68"/>
                <a:gd name="T16" fmla="*/ 36 w 37"/>
                <a:gd name="T17" fmla="*/ 1 h 68"/>
                <a:gd name="T18" fmla="*/ 33 w 37"/>
                <a:gd name="T19" fmla="*/ 1 h 68"/>
                <a:gd name="T20" fmla="*/ 32 w 37"/>
                <a:gd name="T21" fmla="*/ 6 h 68"/>
                <a:gd name="T22" fmla="*/ 29 w 37"/>
                <a:gd name="T23" fmla="*/ 1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68">
                  <a:moveTo>
                    <a:pt x="29" y="18"/>
                  </a:moveTo>
                  <a:cubicBezTo>
                    <a:pt x="26" y="32"/>
                    <a:pt x="0" y="64"/>
                    <a:pt x="18" y="59"/>
                  </a:cubicBezTo>
                  <a:cubicBezTo>
                    <a:pt x="19" y="58"/>
                    <a:pt x="17" y="62"/>
                    <a:pt x="17" y="63"/>
                  </a:cubicBezTo>
                  <a:cubicBezTo>
                    <a:pt x="17" y="65"/>
                    <a:pt x="18" y="67"/>
                    <a:pt x="20" y="67"/>
                  </a:cubicBezTo>
                  <a:cubicBezTo>
                    <a:pt x="22" y="68"/>
                    <a:pt x="24" y="68"/>
                    <a:pt x="26" y="66"/>
                  </a:cubicBezTo>
                  <a:cubicBezTo>
                    <a:pt x="27" y="65"/>
                    <a:pt x="28" y="63"/>
                    <a:pt x="29" y="61"/>
                  </a:cubicBezTo>
                  <a:cubicBezTo>
                    <a:pt x="35" y="44"/>
                    <a:pt x="37" y="26"/>
                    <a:pt x="36" y="9"/>
                  </a:cubicBezTo>
                  <a:cubicBezTo>
                    <a:pt x="36" y="7"/>
                    <a:pt x="36" y="5"/>
                    <a:pt x="36" y="3"/>
                  </a:cubicBezTo>
                  <a:cubicBezTo>
                    <a:pt x="36" y="2"/>
                    <a:pt x="37" y="1"/>
                    <a:pt x="36" y="1"/>
                  </a:cubicBezTo>
                  <a:cubicBezTo>
                    <a:pt x="35" y="0"/>
                    <a:pt x="33" y="0"/>
                    <a:pt x="33" y="1"/>
                  </a:cubicBezTo>
                  <a:cubicBezTo>
                    <a:pt x="32" y="2"/>
                    <a:pt x="32" y="5"/>
                    <a:pt x="32" y="6"/>
                  </a:cubicBezTo>
                  <a:cubicBezTo>
                    <a:pt x="31" y="10"/>
                    <a:pt x="30" y="14"/>
                    <a:pt x="29" y="18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0" name="Freeform 915">
              <a:extLst>
                <a:ext uri="{FF2B5EF4-FFF2-40B4-BE49-F238E27FC236}">
                  <a16:creationId xmlns:a16="http://schemas.microsoft.com/office/drawing/2014/main" id="{21FE658D-1DCA-4382-A614-FAFFC040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309"/>
              <a:ext cx="15" cy="31"/>
            </a:xfrm>
            <a:custGeom>
              <a:avLst/>
              <a:gdLst>
                <a:gd name="T0" fmla="*/ 2 w 7"/>
                <a:gd name="T1" fmla="*/ 4 h 14"/>
                <a:gd name="T2" fmla="*/ 2 w 7"/>
                <a:gd name="T3" fmla="*/ 1 h 14"/>
                <a:gd name="T4" fmla="*/ 4 w 7"/>
                <a:gd name="T5" fmla="*/ 0 h 14"/>
                <a:gd name="T6" fmla="*/ 5 w 7"/>
                <a:gd name="T7" fmla="*/ 1 h 14"/>
                <a:gd name="T8" fmla="*/ 6 w 7"/>
                <a:gd name="T9" fmla="*/ 14 h 14"/>
                <a:gd name="T10" fmla="*/ 3 w 7"/>
                <a:gd name="T11" fmla="*/ 13 h 14"/>
                <a:gd name="T12" fmla="*/ 1 w 7"/>
                <a:gd name="T13" fmla="*/ 8 h 14"/>
                <a:gd name="T14" fmla="*/ 0 w 7"/>
                <a:gd name="T15" fmla="*/ 3 h 14"/>
                <a:gd name="T16" fmla="*/ 1 w 7"/>
                <a:gd name="T17" fmla="*/ 3 h 14"/>
                <a:gd name="T18" fmla="*/ 2 w 7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4">
                  <a:moveTo>
                    <a:pt x="2" y="4"/>
                  </a:move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7" y="5"/>
                    <a:pt x="7" y="10"/>
                    <a:pt x="6" y="14"/>
                  </a:cubicBezTo>
                  <a:cubicBezTo>
                    <a:pt x="7" y="14"/>
                    <a:pt x="7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564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1" name="Freeform 916">
              <a:extLst>
                <a:ext uri="{FF2B5EF4-FFF2-40B4-BE49-F238E27FC236}">
                  <a16:creationId xmlns:a16="http://schemas.microsoft.com/office/drawing/2014/main" id="{7F5023E6-96E0-4268-B323-CD7AD9DEC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2" y="2398"/>
              <a:ext cx="53" cy="13"/>
            </a:xfrm>
            <a:custGeom>
              <a:avLst/>
              <a:gdLst>
                <a:gd name="T0" fmla="*/ 24 w 24"/>
                <a:gd name="T1" fmla="*/ 1 h 6"/>
                <a:gd name="T2" fmla="*/ 20 w 24"/>
                <a:gd name="T3" fmla="*/ 2 h 6"/>
                <a:gd name="T4" fmla="*/ 19 w 24"/>
                <a:gd name="T5" fmla="*/ 1 h 6"/>
                <a:gd name="T6" fmla="*/ 17 w 24"/>
                <a:gd name="T7" fmla="*/ 1 h 6"/>
                <a:gd name="T8" fmla="*/ 13 w 24"/>
                <a:gd name="T9" fmla="*/ 1 h 6"/>
                <a:gd name="T10" fmla="*/ 12 w 24"/>
                <a:gd name="T11" fmla="*/ 1 h 6"/>
                <a:gd name="T12" fmla="*/ 12 w 24"/>
                <a:gd name="T13" fmla="*/ 1 h 6"/>
                <a:gd name="T14" fmla="*/ 11 w 24"/>
                <a:gd name="T15" fmla="*/ 1 h 6"/>
                <a:gd name="T16" fmla="*/ 11 w 24"/>
                <a:gd name="T17" fmla="*/ 3 h 6"/>
                <a:gd name="T18" fmla="*/ 11 w 24"/>
                <a:gd name="T19" fmla="*/ 3 h 6"/>
                <a:gd name="T20" fmla="*/ 9 w 24"/>
                <a:gd name="T21" fmla="*/ 3 h 6"/>
                <a:gd name="T22" fmla="*/ 9 w 24"/>
                <a:gd name="T23" fmla="*/ 2 h 6"/>
                <a:gd name="T24" fmla="*/ 9 w 24"/>
                <a:gd name="T25" fmla="*/ 1 h 6"/>
                <a:gd name="T26" fmla="*/ 8 w 24"/>
                <a:gd name="T27" fmla="*/ 1 h 6"/>
                <a:gd name="T28" fmla="*/ 8 w 24"/>
                <a:gd name="T29" fmla="*/ 1 h 6"/>
                <a:gd name="T30" fmla="*/ 8 w 24"/>
                <a:gd name="T31" fmla="*/ 1 h 6"/>
                <a:gd name="T32" fmla="*/ 5 w 24"/>
                <a:gd name="T33" fmla="*/ 1 h 6"/>
                <a:gd name="T34" fmla="*/ 2 w 24"/>
                <a:gd name="T35" fmla="*/ 1 h 6"/>
                <a:gd name="T36" fmla="*/ 1 w 24"/>
                <a:gd name="T37" fmla="*/ 4 h 6"/>
                <a:gd name="T38" fmla="*/ 1 w 24"/>
                <a:gd name="T39" fmla="*/ 5 h 6"/>
                <a:gd name="T40" fmla="*/ 2 w 24"/>
                <a:gd name="T41" fmla="*/ 6 h 6"/>
                <a:gd name="T42" fmla="*/ 5 w 24"/>
                <a:gd name="T43" fmla="*/ 6 h 6"/>
                <a:gd name="T44" fmla="*/ 8 w 24"/>
                <a:gd name="T45" fmla="*/ 5 h 6"/>
                <a:gd name="T46" fmla="*/ 9 w 24"/>
                <a:gd name="T47" fmla="*/ 4 h 6"/>
                <a:gd name="T48" fmla="*/ 9 w 24"/>
                <a:gd name="T49" fmla="*/ 4 h 6"/>
                <a:gd name="T50" fmla="*/ 9 w 24"/>
                <a:gd name="T51" fmla="*/ 4 h 6"/>
                <a:gd name="T52" fmla="*/ 11 w 24"/>
                <a:gd name="T53" fmla="*/ 4 h 6"/>
                <a:gd name="T54" fmla="*/ 13 w 24"/>
                <a:gd name="T55" fmla="*/ 6 h 6"/>
                <a:gd name="T56" fmla="*/ 16 w 24"/>
                <a:gd name="T57" fmla="*/ 6 h 6"/>
                <a:gd name="T58" fmla="*/ 18 w 24"/>
                <a:gd name="T59" fmla="*/ 6 h 6"/>
                <a:gd name="T60" fmla="*/ 19 w 24"/>
                <a:gd name="T61" fmla="*/ 5 h 6"/>
                <a:gd name="T62" fmla="*/ 19 w 24"/>
                <a:gd name="T63" fmla="*/ 5 h 6"/>
                <a:gd name="T64" fmla="*/ 20 w 24"/>
                <a:gd name="T65" fmla="*/ 5 h 6"/>
                <a:gd name="T66" fmla="*/ 20 w 24"/>
                <a:gd name="T67" fmla="*/ 3 h 6"/>
                <a:gd name="T68" fmla="*/ 24 w 24"/>
                <a:gd name="T69" fmla="*/ 1 h 6"/>
                <a:gd name="T70" fmla="*/ 24 w 24"/>
                <a:gd name="T71" fmla="*/ 1 h 6"/>
                <a:gd name="T72" fmla="*/ 8 w 24"/>
                <a:gd name="T73" fmla="*/ 4 h 6"/>
                <a:gd name="T74" fmla="*/ 8 w 24"/>
                <a:gd name="T75" fmla="*/ 4 h 6"/>
                <a:gd name="T76" fmla="*/ 4 w 24"/>
                <a:gd name="T77" fmla="*/ 4 h 6"/>
                <a:gd name="T78" fmla="*/ 3 w 24"/>
                <a:gd name="T79" fmla="*/ 4 h 6"/>
                <a:gd name="T80" fmla="*/ 3 w 24"/>
                <a:gd name="T81" fmla="*/ 4 h 6"/>
                <a:gd name="T82" fmla="*/ 3 w 24"/>
                <a:gd name="T83" fmla="*/ 2 h 6"/>
                <a:gd name="T84" fmla="*/ 5 w 24"/>
                <a:gd name="T85" fmla="*/ 2 h 6"/>
                <a:gd name="T86" fmla="*/ 8 w 24"/>
                <a:gd name="T87" fmla="*/ 2 h 6"/>
                <a:gd name="T88" fmla="*/ 8 w 24"/>
                <a:gd name="T89" fmla="*/ 3 h 6"/>
                <a:gd name="T90" fmla="*/ 8 w 24"/>
                <a:gd name="T91" fmla="*/ 4 h 6"/>
                <a:gd name="T92" fmla="*/ 18 w 24"/>
                <a:gd name="T93" fmla="*/ 3 h 6"/>
                <a:gd name="T94" fmla="*/ 17 w 24"/>
                <a:gd name="T95" fmla="*/ 5 h 6"/>
                <a:gd name="T96" fmla="*/ 14 w 24"/>
                <a:gd name="T97" fmla="*/ 5 h 6"/>
                <a:gd name="T98" fmla="*/ 13 w 24"/>
                <a:gd name="T99" fmla="*/ 4 h 6"/>
                <a:gd name="T100" fmla="*/ 13 w 24"/>
                <a:gd name="T101" fmla="*/ 3 h 6"/>
                <a:gd name="T102" fmla="*/ 13 w 24"/>
                <a:gd name="T103" fmla="*/ 3 h 6"/>
                <a:gd name="T104" fmla="*/ 13 w 24"/>
                <a:gd name="T105" fmla="*/ 2 h 6"/>
                <a:gd name="T106" fmla="*/ 18 w 24"/>
                <a:gd name="T107" fmla="*/ 2 h 6"/>
                <a:gd name="T108" fmla="*/ 18 w 24"/>
                <a:gd name="T109" fmla="*/ 2 h 6"/>
                <a:gd name="T110" fmla="*/ 18 w 24"/>
                <a:gd name="T1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" h="6">
                  <a:moveTo>
                    <a:pt x="24" y="1"/>
                  </a:moveTo>
                  <a:cubicBezTo>
                    <a:pt x="22" y="1"/>
                    <a:pt x="21" y="1"/>
                    <a:pt x="20" y="2"/>
                  </a:cubicBezTo>
                  <a:cubicBezTo>
                    <a:pt x="20" y="1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2" y="0"/>
                    <a:pt x="2" y="1"/>
                  </a:cubicBezTo>
                  <a:cubicBezTo>
                    <a:pt x="0" y="1"/>
                    <a:pt x="1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6" y="6"/>
                    <a:pt x="8" y="6"/>
                    <a:pt x="8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2" y="5"/>
                    <a:pt x="12" y="5"/>
                    <a:pt x="13" y="6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1" y="2"/>
                    <a:pt x="22" y="2"/>
                    <a:pt x="24" y="1"/>
                  </a:cubicBezTo>
                  <a:cubicBezTo>
                    <a:pt x="24" y="1"/>
                    <a:pt x="24" y="0"/>
                    <a:pt x="24" y="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5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lnTo>
                    <a:pt x="8" y="4"/>
                  </a:lnTo>
                  <a:close/>
                  <a:moveTo>
                    <a:pt x="18" y="3"/>
                  </a:moveTo>
                  <a:cubicBezTo>
                    <a:pt x="18" y="4"/>
                    <a:pt x="18" y="4"/>
                    <a:pt x="17" y="5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5" y="2"/>
                    <a:pt x="16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2" name="Freeform 917">
              <a:extLst>
                <a:ext uri="{FF2B5EF4-FFF2-40B4-BE49-F238E27FC236}">
                  <a16:creationId xmlns:a16="http://schemas.microsoft.com/office/drawing/2014/main" id="{047A4A30-9428-4DBC-BAD3-36B97B05D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2590"/>
              <a:ext cx="14" cy="11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4 h 5"/>
                <a:gd name="T4" fmla="*/ 1 w 6"/>
                <a:gd name="T5" fmla="*/ 2 h 5"/>
                <a:gd name="T6" fmla="*/ 2 w 6"/>
                <a:gd name="T7" fmla="*/ 1 h 5"/>
                <a:gd name="T8" fmla="*/ 4 w 6"/>
                <a:gd name="T9" fmla="*/ 1 h 5"/>
                <a:gd name="T10" fmla="*/ 4 w 6"/>
                <a:gd name="T11" fmla="*/ 0 h 5"/>
                <a:gd name="T12" fmla="*/ 5 w 6"/>
                <a:gd name="T13" fmla="*/ 0 h 5"/>
                <a:gd name="T14" fmla="*/ 6 w 6"/>
                <a:gd name="T15" fmla="*/ 1 h 5"/>
                <a:gd name="T16" fmla="*/ 6 w 6"/>
                <a:gd name="T17" fmla="*/ 2 h 5"/>
                <a:gd name="T18" fmla="*/ 4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3" name="Freeform 918">
              <a:extLst>
                <a:ext uri="{FF2B5EF4-FFF2-40B4-BE49-F238E27FC236}">
                  <a16:creationId xmlns:a16="http://schemas.microsoft.com/office/drawing/2014/main" id="{739AD575-59F0-4301-8E81-44AE751D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473"/>
              <a:ext cx="80" cy="120"/>
            </a:xfrm>
            <a:custGeom>
              <a:avLst/>
              <a:gdLst>
                <a:gd name="T0" fmla="*/ 8 w 36"/>
                <a:gd name="T1" fmla="*/ 39 h 54"/>
                <a:gd name="T2" fmla="*/ 26 w 36"/>
                <a:gd name="T3" fmla="*/ 5 h 54"/>
                <a:gd name="T4" fmla="*/ 28 w 36"/>
                <a:gd name="T5" fmla="*/ 2 h 54"/>
                <a:gd name="T6" fmla="*/ 32 w 36"/>
                <a:gd name="T7" fmla="*/ 1 h 54"/>
                <a:gd name="T8" fmla="*/ 35 w 36"/>
                <a:gd name="T9" fmla="*/ 5 h 54"/>
                <a:gd name="T10" fmla="*/ 34 w 36"/>
                <a:gd name="T11" fmla="*/ 10 h 54"/>
                <a:gd name="T12" fmla="*/ 7 w 36"/>
                <a:gd name="T13" fmla="*/ 49 h 54"/>
                <a:gd name="T14" fmla="*/ 4 w 36"/>
                <a:gd name="T15" fmla="*/ 52 h 54"/>
                <a:gd name="T16" fmla="*/ 2 w 36"/>
                <a:gd name="T17" fmla="*/ 54 h 54"/>
                <a:gd name="T18" fmla="*/ 0 w 36"/>
                <a:gd name="T19" fmla="*/ 52 h 54"/>
                <a:gd name="T20" fmla="*/ 3 w 36"/>
                <a:gd name="T21" fmla="*/ 48 h 54"/>
                <a:gd name="T22" fmla="*/ 8 w 36"/>
                <a:gd name="T23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4">
                  <a:moveTo>
                    <a:pt x="8" y="39"/>
                  </a:moveTo>
                  <a:cubicBezTo>
                    <a:pt x="14" y="28"/>
                    <a:pt x="20" y="17"/>
                    <a:pt x="26" y="5"/>
                  </a:cubicBezTo>
                  <a:cubicBezTo>
                    <a:pt x="26" y="4"/>
                    <a:pt x="27" y="3"/>
                    <a:pt x="28" y="2"/>
                  </a:cubicBezTo>
                  <a:cubicBezTo>
                    <a:pt x="29" y="1"/>
                    <a:pt x="31" y="0"/>
                    <a:pt x="32" y="1"/>
                  </a:cubicBezTo>
                  <a:cubicBezTo>
                    <a:pt x="34" y="1"/>
                    <a:pt x="35" y="3"/>
                    <a:pt x="35" y="5"/>
                  </a:cubicBezTo>
                  <a:cubicBezTo>
                    <a:pt x="36" y="7"/>
                    <a:pt x="35" y="9"/>
                    <a:pt x="34" y="10"/>
                  </a:cubicBezTo>
                  <a:cubicBezTo>
                    <a:pt x="28" y="25"/>
                    <a:pt x="19" y="38"/>
                    <a:pt x="7" y="49"/>
                  </a:cubicBezTo>
                  <a:cubicBezTo>
                    <a:pt x="6" y="50"/>
                    <a:pt x="5" y="51"/>
                    <a:pt x="4" y="52"/>
                  </a:cubicBezTo>
                  <a:cubicBezTo>
                    <a:pt x="4" y="53"/>
                    <a:pt x="3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51"/>
                    <a:pt x="2" y="49"/>
                    <a:pt x="3" y="48"/>
                  </a:cubicBezTo>
                  <a:cubicBezTo>
                    <a:pt x="5" y="45"/>
                    <a:pt x="7" y="42"/>
                    <a:pt x="8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183" name="Picture 919">
              <a:extLst>
                <a:ext uri="{FF2B5EF4-FFF2-40B4-BE49-F238E27FC236}">
                  <a16:creationId xmlns:a16="http://schemas.microsoft.com/office/drawing/2014/main" id="{E7B79A7A-CD7C-449E-AD45-2FEBB6821A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6" y="2774"/>
              <a:ext cx="40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4" name="Picture 920">
              <a:extLst>
                <a:ext uri="{FF2B5EF4-FFF2-40B4-BE49-F238E27FC236}">
                  <a16:creationId xmlns:a16="http://schemas.microsoft.com/office/drawing/2014/main" id="{30300916-F63D-4441-9917-2136D45CE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3" y="2784"/>
              <a:ext cx="159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5" name="Picture 921">
              <a:extLst>
                <a:ext uri="{FF2B5EF4-FFF2-40B4-BE49-F238E27FC236}">
                  <a16:creationId xmlns:a16="http://schemas.microsoft.com/office/drawing/2014/main" id="{C1BB5F95-C001-4D46-A921-4252E16093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0" y="2779"/>
              <a:ext cx="3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86" name="Picture 922">
              <a:extLst>
                <a:ext uri="{FF2B5EF4-FFF2-40B4-BE49-F238E27FC236}">
                  <a16:creationId xmlns:a16="http://schemas.microsoft.com/office/drawing/2014/main" id="{34659209-0373-447A-88CF-565EDE2B1C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56" y="2779"/>
              <a:ext cx="157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44" name="Freeform 923">
              <a:extLst>
                <a:ext uri="{FF2B5EF4-FFF2-40B4-BE49-F238E27FC236}">
                  <a16:creationId xmlns:a16="http://schemas.microsoft.com/office/drawing/2014/main" id="{5F5FC661-1178-4B1D-96A7-24143197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478"/>
              <a:ext cx="25" cy="64"/>
            </a:xfrm>
            <a:custGeom>
              <a:avLst/>
              <a:gdLst>
                <a:gd name="T0" fmla="*/ 11 w 11"/>
                <a:gd name="T1" fmla="*/ 7 h 29"/>
                <a:gd name="T2" fmla="*/ 10 w 11"/>
                <a:gd name="T3" fmla="*/ 3 h 29"/>
                <a:gd name="T4" fmla="*/ 7 w 11"/>
                <a:gd name="T5" fmla="*/ 0 h 29"/>
                <a:gd name="T6" fmla="*/ 5 w 11"/>
                <a:gd name="T7" fmla="*/ 3 h 29"/>
                <a:gd name="T8" fmla="*/ 3 w 11"/>
                <a:gd name="T9" fmla="*/ 12 h 29"/>
                <a:gd name="T10" fmla="*/ 1 w 11"/>
                <a:gd name="T11" fmla="*/ 21 h 29"/>
                <a:gd name="T12" fmla="*/ 1 w 11"/>
                <a:gd name="T13" fmla="*/ 24 h 29"/>
                <a:gd name="T14" fmla="*/ 6 w 11"/>
                <a:gd name="T15" fmla="*/ 28 h 29"/>
                <a:gd name="T16" fmla="*/ 8 w 11"/>
                <a:gd name="T17" fmla="*/ 21 h 29"/>
                <a:gd name="T18" fmla="*/ 11 w 11"/>
                <a:gd name="T19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9">
                  <a:moveTo>
                    <a:pt x="11" y="7"/>
                  </a:moveTo>
                  <a:cubicBezTo>
                    <a:pt x="11" y="6"/>
                    <a:pt x="11" y="4"/>
                    <a:pt x="10" y="3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4" y="6"/>
                    <a:pt x="3" y="9"/>
                    <a:pt x="3" y="12"/>
                  </a:cubicBezTo>
                  <a:cubicBezTo>
                    <a:pt x="2" y="15"/>
                    <a:pt x="1" y="18"/>
                    <a:pt x="1" y="21"/>
                  </a:cubicBezTo>
                  <a:cubicBezTo>
                    <a:pt x="1" y="22"/>
                    <a:pt x="0" y="23"/>
                    <a:pt x="1" y="24"/>
                  </a:cubicBezTo>
                  <a:cubicBezTo>
                    <a:pt x="1" y="26"/>
                    <a:pt x="4" y="29"/>
                    <a:pt x="6" y="28"/>
                  </a:cubicBezTo>
                  <a:cubicBezTo>
                    <a:pt x="7" y="27"/>
                    <a:pt x="8" y="23"/>
                    <a:pt x="8" y="21"/>
                  </a:cubicBezTo>
                  <a:cubicBezTo>
                    <a:pt x="10" y="17"/>
                    <a:pt x="11" y="12"/>
                    <a:pt x="11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5" name="Freeform 924">
              <a:extLst>
                <a:ext uri="{FF2B5EF4-FFF2-40B4-BE49-F238E27FC236}">
                  <a16:creationId xmlns:a16="http://schemas.microsoft.com/office/drawing/2014/main" id="{DC81EB47-A0EC-47C4-A937-23C197A2A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595"/>
              <a:ext cx="118" cy="186"/>
            </a:xfrm>
            <a:custGeom>
              <a:avLst/>
              <a:gdLst>
                <a:gd name="T0" fmla="*/ 41 w 53"/>
                <a:gd name="T1" fmla="*/ 57 h 84"/>
                <a:gd name="T2" fmla="*/ 38 w 53"/>
                <a:gd name="T3" fmla="*/ 50 h 84"/>
                <a:gd name="T4" fmla="*/ 36 w 53"/>
                <a:gd name="T5" fmla="*/ 41 h 84"/>
                <a:gd name="T6" fmla="*/ 31 w 53"/>
                <a:gd name="T7" fmla="*/ 5 h 84"/>
                <a:gd name="T8" fmla="*/ 30 w 53"/>
                <a:gd name="T9" fmla="*/ 2 h 84"/>
                <a:gd name="T10" fmla="*/ 22 w 53"/>
                <a:gd name="T11" fmla="*/ 0 h 84"/>
                <a:gd name="T12" fmla="*/ 21 w 53"/>
                <a:gd name="T13" fmla="*/ 1 h 84"/>
                <a:gd name="T14" fmla="*/ 3 w 53"/>
                <a:gd name="T15" fmla="*/ 2 h 84"/>
                <a:gd name="T16" fmla="*/ 0 w 53"/>
                <a:gd name="T17" fmla="*/ 5 h 84"/>
                <a:gd name="T18" fmla="*/ 0 w 53"/>
                <a:gd name="T19" fmla="*/ 5 h 84"/>
                <a:gd name="T20" fmla="*/ 0 w 53"/>
                <a:gd name="T21" fmla="*/ 5 h 84"/>
                <a:gd name="T22" fmla="*/ 1 w 53"/>
                <a:gd name="T23" fmla="*/ 7 h 84"/>
                <a:gd name="T24" fmla="*/ 6 w 53"/>
                <a:gd name="T25" fmla="*/ 60 h 84"/>
                <a:gd name="T26" fmla="*/ 9 w 53"/>
                <a:gd name="T27" fmla="*/ 84 h 84"/>
                <a:gd name="T28" fmla="*/ 14 w 53"/>
                <a:gd name="T29" fmla="*/ 84 h 84"/>
                <a:gd name="T30" fmla="*/ 16 w 53"/>
                <a:gd name="T31" fmla="*/ 16 h 84"/>
                <a:gd name="T32" fmla="*/ 17 w 53"/>
                <a:gd name="T33" fmla="*/ 21 h 84"/>
                <a:gd name="T34" fmla="*/ 24 w 53"/>
                <a:gd name="T35" fmla="*/ 44 h 84"/>
                <a:gd name="T36" fmla="*/ 26 w 53"/>
                <a:gd name="T37" fmla="*/ 46 h 84"/>
                <a:gd name="T38" fmla="*/ 32 w 53"/>
                <a:gd name="T39" fmla="*/ 58 h 84"/>
                <a:gd name="T40" fmla="*/ 47 w 53"/>
                <a:gd name="T41" fmla="*/ 80 h 84"/>
                <a:gd name="T42" fmla="*/ 53 w 53"/>
                <a:gd name="T43" fmla="*/ 78 h 84"/>
                <a:gd name="T44" fmla="*/ 41 w 53"/>
                <a:gd name="T45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84">
                  <a:moveTo>
                    <a:pt x="41" y="57"/>
                  </a:moveTo>
                  <a:cubicBezTo>
                    <a:pt x="40" y="55"/>
                    <a:pt x="38" y="53"/>
                    <a:pt x="38" y="50"/>
                  </a:cubicBezTo>
                  <a:cubicBezTo>
                    <a:pt x="37" y="47"/>
                    <a:pt x="36" y="44"/>
                    <a:pt x="36" y="41"/>
                  </a:cubicBezTo>
                  <a:cubicBezTo>
                    <a:pt x="34" y="29"/>
                    <a:pt x="33" y="17"/>
                    <a:pt x="31" y="5"/>
                  </a:cubicBezTo>
                  <a:cubicBezTo>
                    <a:pt x="31" y="4"/>
                    <a:pt x="31" y="3"/>
                    <a:pt x="30" y="2"/>
                  </a:cubicBezTo>
                  <a:cubicBezTo>
                    <a:pt x="29" y="0"/>
                    <a:pt x="25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5" y="1"/>
                    <a:pt x="9" y="2"/>
                    <a:pt x="3" y="2"/>
                  </a:cubicBezTo>
                  <a:cubicBezTo>
                    <a:pt x="2" y="2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25"/>
                    <a:pt x="2" y="43"/>
                    <a:pt x="6" y="60"/>
                  </a:cubicBezTo>
                  <a:cubicBezTo>
                    <a:pt x="7" y="68"/>
                    <a:pt x="9" y="76"/>
                    <a:pt x="9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5" y="61"/>
                    <a:pt x="15" y="39"/>
                    <a:pt x="16" y="16"/>
                  </a:cubicBezTo>
                  <a:cubicBezTo>
                    <a:pt x="16" y="18"/>
                    <a:pt x="17" y="20"/>
                    <a:pt x="17" y="21"/>
                  </a:cubicBezTo>
                  <a:cubicBezTo>
                    <a:pt x="20" y="29"/>
                    <a:pt x="23" y="37"/>
                    <a:pt x="24" y="44"/>
                  </a:cubicBezTo>
                  <a:cubicBezTo>
                    <a:pt x="25" y="45"/>
                    <a:pt x="25" y="46"/>
                    <a:pt x="26" y="46"/>
                  </a:cubicBezTo>
                  <a:cubicBezTo>
                    <a:pt x="27" y="50"/>
                    <a:pt x="29" y="54"/>
                    <a:pt x="32" y="58"/>
                  </a:cubicBezTo>
                  <a:cubicBezTo>
                    <a:pt x="37" y="65"/>
                    <a:pt x="41" y="72"/>
                    <a:pt x="47" y="80"/>
                  </a:cubicBezTo>
                  <a:cubicBezTo>
                    <a:pt x="49" y="80"/>
                    <a:pt x="51" y="79"/>
                    <a:pt x="53" y="78"/>
                  </a:cubicBezTo>
                  <a:cubicBezTo>
                    <a:pt x="49" y="71"/>
                    <a:pt x="45" y="64"/>
                    <a:pt x="41" y="57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6" name="Freeform 925">
              <a:extLst>
                <a:ext uri="{FF2B5EF4-FFF2-40B4-BE49-F238E27FC236}">
                  <a16:creationId xmlns:a16="http://schemas.microsoft.com/office/drawing/2014/main" id="{2A193A7E-3E49-4E75-B39B-D232965C4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779"/>
              <a:ext cx="35" cy="15"/>
            </a:xfrm>
            <a:custGeom>
              <a:avLst/>
              <a:gdLst>
                <a:gd name="T0" fmla="*/ 11 w 16"/>
                <a:gd name="T1" fmla="*/ 5 h 7"/>
                <a:gd name="T2" fmla="*/ 12 w 16"/>
                <a:gd name="T3" fmla="*/ 6 h 7"/>
                <a:gd name="T4" fmla="*/ 14 w 16"/>
                <a:gd name="T5" fmla="*/ 6 h 7"/>
                <a:gd name="T6" fmla="*/ 15 w 16"/>
                <a:gd name="T7" fmla="*/ 5 h 7"/>
                <a:gd name="T8" fmla="*/ 15 w 16"/>
                <a:gd name="T9" fmla="*/ 5 h 7"/>
                <a:gd name="T10" fmla="*/ 16 w 16"/>
                <a:gd name="T11" fmla="*/ 3 h 7"/>
                <a:gd name="T12" fmla="*/ 16 w 16"/>
                <a:gd name="T13" fmla="*/ 2 h 7"/>
                <a:gd name="T14" fmla="*/ 15 w 16"/>
                <a:gd name="T15" fmla="*/ 0 h 7"/>
                <a:gd name="T16" fmla="*/ 10 w 16"/>
                <a:gd name="T17" fmla="*/ 0 h 7"/>
                <a:gd name="T18" fmla="*/ 10 w 16"/>
                <a:gd name="T19" fmla="*/ 2 h 7"/>
                <a:gd name="T20" fmla="*/ 5 w 16"/>
                <a:gd name="T21" fmla="*/ 2 h 7"/>
                <a:gd name="T22" fmla="*/ 2 w 16"/>
                <a:gd name="T23" fmla="*/ 3 h 7"/>
                <a:gd name="T24" fmla="*/ 0 w 16"/>
                <a:gd name="T25" fmla="*/ 3 h 7"/>
                <a:gd name="T26" fmla="*/ 0 w 16"/>
                <a:gd name="T27" fmla="*/ 4 h 7"/>
                <a:gd name="T28" fmla="*/ 0 w 16"/>
                <a:gd name="T29" fmla="*/ 5 h 7"/>
                <a:gd name="T30" fmla="*/ 1 w 16"/>
                <a:gd name="T31" fmla="*/ 5 h 7"/>
                <a:gd name="T32" fmla="*/ 11 w 16"/>
                <a:gd name="T3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7">
                  <a:moveTo>
                    <a:pt x="11" y="5"/>
                  </a:moveTo>
                  <a:cubicBezTo>
                    <a:pt x="11" y="5"/>
                    <a:pt x="12" y="6"/>
                    <a:pt x="12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5" y="1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1"/>
                    <a:pt x="5" y="2"/>
                    <a:pt x="5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8" y="5"/>
                    <a:pt x="11" y="5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7" name="Freeform 926">
              <a:extLst>
                <a:ext uri="{FF2B5EF4-FFF2-40B4-BE49-F238E27FC236}">
                  <a16:creationId xmlns:a16="http://schemas.microsoft.com/office/drawing/2014/main" id="{FBF7B2E8-9267-4386-833D-6764C6EF1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575"/>
              <a:ext cx="91" cy="115"/>
            </a:xfrm>
            <a:custGeom>
              <a:avLst/>
              <a:gdLst>
                <a:gd name="T0" fmla="*/ 36 w 41"/>
                <a:gd name="T1" fmla="*/ 7 h 52"/>
                <a:gd name="T2" fmla="*/ 33 w 41"/>
                <a:gd name="T3" fmla="*/ 3 h 52"/>
                <a:gd name="T4" fmla="*/ 25 w 41"/>
                <a:gd name="T5" fmla="*/ 2 h 52"/>
                <a:gd name="T6" fmla="*/ 25 w 41"/>
                <a:gd name="T7" fmla="*/ 2 h 52"/>
                <a:gd name="T8" fmla="*/ 9 w 41"/>
                <a:gd name="T9" fmla="*/ 0 h 52"/>
                <a:gd name="T10" fmla="*/ 7 w 41"/>
                <a:gd name="T11" fmla="*/ 1 h 52"/>
                <a:gd name="T12" fmla="*/ 3 w 41"/>
                <a:gd name="T13" fmla="*/ 3 h 52"/>
                <a:gd name="T14" fmla="*/ 2 w 41"/>
                <a:gd name="T15" fmla="*/ 4 h 52"/>
                <a:gd name="T16" fmla="*/ 2 w 41"/>
                <a:gd name="T17" fmla="*/ 4 h 52"/>
                <a:gd name="T18" fmla="*/ 1 w 41"/>
                <a:gd name="T19" fmla="*/ 6 h 52"/>
                <a:gd name="T20" fmla="*/ 2 w 41"/>
                <a:gd name="T21" fmla="*/ 44 h 52"/>
                <a:gd name="T22" fmla="*/ 5 w 41"/>
                <a:gd name="T23" fmla="*/ 50 h 52"/>
                <a:gd name="T24" fmla="*/ 13 w 41"/>
                <a:gd name="T25" fmla="*/ 51 h 52"/>
                <a:gd name="T26" fmla="*/ 33 w 41"/>
                <a:gd name="T27" fmla="*/ 48 h 52"/>
                <a:gd name="T28" fmla="*/ 35 w 41"/>
                <a:gd name="T29" fmla="*/ 48 h 52"/>
                <a:gd name="T30" fmla="*/ 38 w 41"/>
                <a:gd name="T31" fmla="*/ 45 h 52"/>
                <a:gd name="T32" fmla="*/ 36 w 41"/>
                <a:gd name="T33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52">
                  <a:moveTo>
                    <a:pt x="36" y="7"/>
                  </a:moveTo>
                  <a:cubicBezTo>
                    <a:pt x="36" y="5"/>
                    <a:pt x="35" y="4"/>
                    <a:pt x="33" y="3"/>
                  </a:cubicBezTo>
                  <a:cubicBezTo>
                    <a:pt x="31" y="2"/>
                    <a:pt x="28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0" y="1"/>
                    <a:pt x="14" y="0"/>
                    <a:pt x="9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5" y="1"/>
                    <a:pt x="4" y="1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19"/>
                    <a:pt x="1" y="32"/>
                    <a:pt x="2" y="44"/>
                  </a:cubicBezTo>
                  <a:cubicBezTo>
                    <a:pt x="3" y="47"/>
                    <a:pt x="3" y="49"/>
                    <a:pt x="5" y="50"/>
                  </a:cubicBezTo>
                  <a:cubicBezTo>
                    <a:pt x="7" y="52"/>
                    <a:pt x="10" y="51"/>
                    <a:pt x="13" y="51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4" y="48"/>
                    <a:pt x="35" y="48"/>
                  </a:cubicBezTo>
                  <a:cubicBezTo>
                    <a:pt x="36" y="48"/>
                    <a:pt x="38" y="47"/>
                    <a:pt x="38" y="45"/>
                  </a:cubicBezTo>
                  <a:cubicBezTo>
                    <a:pt x="41" y="33"/>
                    <a:pt x="39" y="20"/>
                    <a:pt x="36" y="7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8" name="Freeform 927">
              <a:extLst>
                <a:ext uri="{FF2B5EF4-FFF2-40B4-BE49-F238E27FC236}">
                  <a16:creationId xmlns:a16="http://schemas.microsoft.com/office/drawing/2014/main" id="{69E32F33-5877-44AE-ABCE-F94C2EEB1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763"/>
              <a:ext cx="36" cy="29"/>
            </a:xfrm>
            <a:custGeom>
              <a:avLst/>
              <a:gdLst>
                <a:gd name="T0" fmla="*/ 12 w 16"/>
                <a:gd name="T1" fmla="*/ 7 h 13"/>
                <a:gd name="T2" fmla="*/ 13 w 16"/>
                <a:gd name="T3" fmla="*/ 8 h 13"/>
                <a:gd name="T4" fmla="*/ 15 w 16"/>
                <a:gd name="T5" fmla="*/ 7 h 13"/>
                <a:gd name="T6" fmla="*/ 16 w 16"/>
                <a:gd name="T7" fmla="*/ 6 h 13"/>
                <a:gd name="T8" fmla="*/ 16 w 16"/>
                <a:gd name="T9" fmla="*/ 6 h 13"/>
                <a:gd name="T10" fmla="*/ 16 w 16"/>
                <a:gd name="T11" fmla="*/ 4 h 13"/>
                <a:gd name="T12" fmla="*/ 16 w 16"/>
                <a:gd name="T13" fmla="*/ 3 h 13"/>
                <a:gd name="T14" fmla="*/ 13 w 16"/>
                <a:gd name="T15" fmla="*/ 0 h 13"/>
                <a:gd name="T16" fmla="*/ 8 w 16"/>
                <a:gd name="T17" fmla="*/ 4 h 13"/>
                <a:gd name="T18" fmla="*/ 9 w 16"/>
                <a:gd name="T19" fmla="*/ 5 h 13"/>
                <a:gd name="T20" fmla="*/ 5 w 16"/>
                <a:gd name="T21" fmla="*/ 8 h 13"/>
                <a:gd name="T22" fmla="*/ 2 w 16"/>
                <a:gd name="T23" fmla="*/ 9 h 13"/>
                <a:gd name="T24" fmla="*/ 0 w 16"/>
                <a:gd name="T25" fmla="*/ 11 h 13"/>
                <a:gd name="T26" fmla="*/ 0 w 16"/>
                <a:gd name="T27" fmla="*/ 12 h 13"/>
                <a:gd name="T28" fmla="*/ 1 w 16"/>
                <a:gd name="T29" fmla="*/ 12 h 13"/>
                <a:gd name="T30" fmla="*/ 2 w 16"/>
                <a:gd name="T31" fmla="*/ 13 h 13"/>
                <a:gd name="T32" fmla="*/ 12 w 16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13">
                  <a:moveTo>
                    <a:pt x="12" y="7"/>
                  </a:moveTo>
                  <a:cubicBezTo>
                    <a:pt x="11" y="8"/>
                    <a:pt x="13" y="8"/>
                    <a:pt x="13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1"/>
                    <a:pt x="13" y="0"/>
                  </a:cubicBezTo>
                  <a:cubicBezTo>
                    <a:pt x="12" y="1"/>
                    <a:pt x="9" y="3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5" y="8"/>
                    <a:pt x="5" y="8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10"/>
                    <a:pt x="0" y="10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6" y="12"/>
                    <a:pt x="8" y="9"/>
                    <a:pt x="12" y="7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49" name="Freeform 928">
              <a:extLst>
                <a:ext uri="{FF2B5EF4-FFF2-40B4-BE49-F238E27FC236}">
                  <a16:creationId xmlns:a16="http://schemas.microsoft.com/office/drawing/2014/main" id="{A2F5E6B1-99E6-4BFB-AE3E-1FED76C0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378"/>
              <a:ext cx="44" cy="66"/>
            </a:xfrm>
            <a:custGeom>
              <a:avLst/>
              <a:gdLst>
                <a:gd name="T0" fmla="*/ 18 w 20"/>
                <a:gd name="T1" fmla="*/ 25 h 30"/>
                <a:gd name="T2" fmla="*/ 20 w 20"/>
                <a:gd name="T3" fmla="*/ 20 h 30"/>
                <a:gd name="T4" fmla="*/ 17 w 20"/>
                <a:gd name="T5" fmla="*/ 8 h 30"/>
                <a:gd name="T6" fmla="*/ 6 w 20"/>
                <a:gd name="T7" fmla="*/ 2 h 30"/>
                <a:gd name="T8" fmla="*/ 2 w 20"/>
                <a:gd name="T9" fmla="*/ 16 h 30"/>
                <a:gd name="T10" fmla="*/ 7 w 20"/>
                <a:gd name="T11" fmla="*/ 26 h 30"/>
                <a:gd name="T12" fmla="*/ 18 w 20"/>
                <a:gd name="T1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0">
                  <a:moveTo>
                    <a:pt x="18" y="25"/>
                  </a:moveTo>
                  <a:cubicBezTo>
                    <a:pt x="19" y="24"/>
                    <a:pt x="20" y="22"/>
                    <a:pt x="20" y="20"/>
                  </a:cubicBezTo>
                  <a:cubicBezTo>
                    <a:pt x="20" y="16"/>
                    <a:pt x="19" y="12"/>
                    <a:pt x="17" y="8"/>
                  </a:cubicBezTo>
                  <a:cubicBezTo>
                    <a:pt x="15" y="4"/>
                    <a:pt x="10" y="0"/>
                    <a:pt x="6" y="2"/>
                  </a:cubicBezTo>
                  <a:cubicBezTo>
                    <a:pt x="0" y="4"/>
                    <a:pt x="1" y="11"/>
                    <a:pt x="2" y="16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12" y="30"/>
                    <a:pt x="16" y="29"/>
                    <a:pt x="18" y="25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0" name="Freeform 929">
              <a:extLst>
                <a:ext uri="{FF2B5EF4-FFF2-40B4-BE49-F238E27FC236}">
                  <a16:creationId xmlns:a16="http://schemas.microsoft.com/office/drawing/2014/main" id="{DF8BB7D5-2721-4528-8CD1-BCDCF8E9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442"/>
              <a:ext cx="95" cy="166"/>
            </a:xfrm>
            <a:custGeom>
              <a:avLst/>
              <a:gdLst>
                <a:gd name="T0" fmla="*/ 23 w 43"/>
                <a:gd name="T1" fmla="*/ 74 h 75"/>
                <a:gd name="T2" fmla="*/ 25 w 43"/>
                <a:gd name="T3" fmla="*/ 74 h 75"/>
                <a:gd name="T4" fmla="*/ 31 w 43"/>
                <a:gd name="T5" fmla="*/ 72 h 75"/>
                <a:gd name="T6" fmla="*/ 31 w 43"/>
                <a:gd name="T7" fmla="*/ 72 h 75"/>
                <a:gd name="T8" fmla="*/ 32 w 43"/>
                <a:gd name="T9" fmla="*/ 72 h 75"/>
                <a:gd name="T10" fmla="*/ 36 w 43"/>
                <a:gd name="T11" fmla="*/ 70 h 75"/>
                <a:gd name="T12" fmla="*/ 42 w 43"/>
                <a:gd name="T13" fmla="*/ 66 h 75"/>
                <a:gd name="T14" fmla="*/ 42 w 43"/>
                <a:gd name="T15" fmla="*/ 65 h 75"/>
                <a:gd name="T16" fmla="*/ 24 w 43"/>
                <a:gd name="T17" fmla="*/ 16 h 75"/>
                <a:gd name="T18" fmla="*/ 10 w 43"/>
                <a:gd name="T19" fmla="*/ 3 h 75"/>
                <a:gd name="T20" fmla="*/ 8 w 43"/>
                <a:gd name="T21" fmla="*/ 3 h 75"/>
                <a:gd name="T22" fmla="*/ 5 w 43"/>
                <a:gd name="T23" fmla="*/ 4 h 75"/>
                <a:gd name="T24" fmla="*/ 3 w 43"/>
                <a:gd name="T25" fmla="*/ 44 h 75"/>
                <a:gd name="T26" fmla="*/ 2 w 43"/>
                <a:gd name="T27" fmla="*/ 20 h 75"/>
                <a:gd name="T28" fmla="*/ 2 w 43"/>
                <a:gd name="T29" fmla="*/ 22 h 75"/>
                <a:gd name="T30" fmla="*/ 1 w 43"/>
                <a:gd name="T31" fmla="*/ 31 h 75"/>
                <a:gd name="T32" fmla="*/ 0 w 43"/>
                <a:gd name="T33" fmla="*/ 36 h 75"/>
                <a:gd name="T34" fmla="*/ 0 w 43"/>
                <a:gd name="T35" fmla="*/ 63 h 75"/>
                <a:gd name="T36" fmla="*/ 0 w 43"/>
                <a:gd name="T37" fmla="*/ 71 h 75"/>
                <a:gd name="T38" fmla="*/ 7 w 43"/>
                <a:gd name="T39" fmla="*/ 74 h 75"/>
                <a:gd name="T40" fmla="*/ 15 w 43"/>
                <a:gd name="T41" fmla="*/ 74 h 75"/>
                <a:gd name="T42" fmla="*/ 23 w 43"/>
                <a:gd name="T43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75">
                  <a:moveTo>
                    <a:pt x="23" y="74"/>
                  </a:moveTo>
                  <a:cubicBezTo>
                    <a:pt x="24" y="74"/>
                    <a:pt x="24" y="74"/>
                    <a:pt x="25" y="74"/>
                  </a:cubicBezTo>
                  <a:cubicBezTo>
                    <a:pt x="28" y="75"/>
                    <a:pt x="29" y="73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3" y="72"/>
                    <a:pt x="35" y="71"/>
                    <a:pt x="36" y="70"/>
                  </a:cubicBezTo>
                  <a:cubicBezTo>
                    <a:pt x="38" y="69"/>
                    <a:pt x="40" y="68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45"/>
                    <a:pt x="31" y="35"/>
                    <a:pt x="24" y="16"/>
                  </a:cubicBezTo>
                  <a:cubicBezTo>
                    <a:pt x="21" y="9"/>
                    <a:pt x="15" y="0"/>
                    <a:pt x="10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5"/>
                    <a:pt x="0" y="41"/>
                    <a:pt x="3" y="44"/>
                  </a:cubicBezTo>
                  <a:cubicBezTo>
                    <a:pt x="2" y="47"/>
                    <a:pt x="2" y="18"/>
                    <a:pt x="2" y="20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1" y="25"/>
                    <a:pt x="1" y="28"/>
                    <a:pt x="1" y="31"/>
                  </a:cubicBezTo>
                  <a:cubicBezTo>
                    <a:pt x="1" y="33"/>
                    <a:pt x="1" y="34"/>
                    <a:pt x="0" y="36"/>
                  </a:cubicBezTo>
                  <a:cubicBezTo>
                    <a:pt x="0" y="45"/>
                    <a:pt x="1" y="54"/>
                    <a:pt x="0" y="63"/>
                  </a:cubicBezTo>
                  <a:cubicBezTo>
                    <a:pt x="0" y="66"/>
                    <a:pt x="0" y="68"/>
                    <a:pt x="0" y="71"/>
                  </a:cubicBezTo>
                  <a:cubicBezTo>
                    <a:pt x="1" y="73"/>
                    <a:pt x="3" y="74"/>
                    <a:pt x="7" y="74"/>
                  </a:cubicBezTo>
                  <a:cubicBezTo>
                    <a:pt x="10" y="74"/>
                    <a:pt x="12" y="74"/>
                    <a:pt x="15" y="74"/>
                  </a:cubicBezTo>
                  <a:cubicBezTo>
                    <a:pt x="18" y="74"/>
                    <a:pt x="21" y="74"/>
                    <a:pt x="23" y="7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1" name="Freeform 930">
              <a:extLst>
                <a:ext uri="{FF2B5EF4-FFF2-40B4-BE49-F238E27FC236}">
                  <a16:creationId xmlns:a16="http://schemas.microsoft.com/office/drawing/2014/main" id="{AAB15D22-96AF-4F05-87D9-44D2791B3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2331"/>
              <a:ext cx="4" cy="14"/>
            </a:xfrm>
            <a:custGeom>
              <a:avLst/>
              <a:gdLst>
                <a:gd name="T0" fmla="*/ 0 w 2"/>
                <a:gd name="T1" fmla="*/ 2 h 6"/>
                <a:gd name="T2" fmla="*/ 1 w 2"/>
                <a:gd name="T3" fmla="*/ 6 h 6"/>
                <a:gd name="T4" fmla="*/ 2 w 2"/>
                <a:gd name="T5" fmla="*/ 6 h 6"/>
                <a:gd name="T6" fmla="*/ 2 w 2"/>
                <a:gd name="T7" fmla="*/ 1 h 6"/>
                <a:gd name="T8" fmla="*/ 0 w 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4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4"/>
                    <a:pt x="2" y="3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2" name="Freeform 931">
              <a:extLst>
                <a:ext uri="{FF2B5EF4-FFF2-40B4-BE49-F238E27FC236}">
                  <a16:creationId xmlns:a16="http://schemas.microsoft.com/office/drawing/2014/main" id="{F80018B8-1350-4BF6-AFB8-E141F9298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354"/>
              <a:ext cx="11" cy="4"/>
            </a:xfrm>
            <a:custGeom>
              <a:avLst/>
              <a:gdLst>
                <a:gd name="T0" fmla="*/ 1 w 5"/>
                <a:gd name="T1" fmla="*/ 2 h 2"/>
                <a:gd name="T2" fmla="*/ 3 w 5"/>
                <a:gd name="T3" fmla="*/ 2 h 2"/>
                <a:gd name="T4" fmla="*/ 5 w 5"/>
                <a:gd name="T5" fmla="*/ 1 h 2"/>
                <a:gd name="T6" fmla="*/ 5 w 5"/>
                <a:gd name="T7" fmla="*/ 0 h 2"/>
                <a:gd name="T8" fmla="*/ 3 w 5"/>
                <a:gd name="T9" fmla="*/ 0 h 2"/>
                <a:gd name="T10" fmla="*/ 1 w 5"/>
                <a:gd name="T11" fmla="*/ 0 h 2"/>
                <a:gd name="T12" fmla="*/ 1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7" name="Freeform 932">
              <a:extLst>
                <a:ext uri="{FF2B5EF4-FFF2-40B4-BE49-F238E27FC236}">
                  <a16:creationId xmlns:a16="http://schemas.microsoft.com/office/drawing/2014/main" id="{1BB3AC61-AA37-409D-802E-1C6A9FB7A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2340"/>
              <a:ext cx="8" cy="9"/>
            </a:xfrm>
            <a:custGeom>
              <a:avLst/>
              <a:gdLst>
                <a:gd name="T0" fmla="*/ 0 w 4"/>
                <a:gd name="T1" fmla="*/ 1 h 4"/>
                <a:gd name="T2" fmla="*/ 2 w 4"/>
                <a:gd name="T3" fmla="*/ 3 h 4"/>
                <a:gd name="T4" fmla="*/ 4 w 4"/>
                <a:gd name="T5" fmla="*/ 4 h 4"/>
                <a:gd name="T6" fmla="*/ 4 w 4"/>
                <a:gd name="T7" fmla="*/ 3 h 4"/>
                <a:gd name="T8" fmla="*/ 3 w 4"/>
                <a:gd name="T9" fmla="*/ 2 h 4"/>
                <a:gd name="T10" fmla="*/ 1 w 4"/>
                <a:gd name="T11" fmla="*/ 0 h 4"/>
                <a:gd name="T12" fmla="*/ 0 w 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2"/>
                    <a:pt x="1" y="2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8" name="Freeform 933">
              <a:extLst>
                <a:ext uri="{FF2B5EF4-FFF2-40B4-BE49-F238E27FC236}">
                  <a16:creationId xmlns:a16="http://schemas.microsoft.com/office/drawing/2014/main" id="{F4AB3260-B131-46D5-BA78-3E76BD5C2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374"/>
              <a:ext cx="66" cy="57"/>
            </a:xfrm>
            <a:custGeom>
              <a:avLst/>
              <a:gdLst>
                <a:gd name="T0" fmla="*/ 29 w 30"/>
                <a:gd name="T1" fmla="*/ 16 h 26"/>
                <a:gd name="T2" fmla="*/ 28 w 30"/>
                <a:gd name="T3" fmla="*/ 14 h 26"/>
                <a:gd name="T4" fmla="*/ 27 w 30"/>
                <a:gd name="T5" fmla="*/ 14 h 26"/>
                <a:gd name="T6" fmla="*/ 19 w 30"/>
                <a:gd name="T7" fmla="*/ 1 h 26"/>
                <a:gd name="T8" fmla="*/ 17 w 30"/>
                <a:gd name="T9" fmla="*/ 1 h 26"/>
                <a:gd name="T10" fmla="*/ 9 w 30"/>
                <a:gd name="T11" fmla="*/ 1 h 26"/>
                <a:gd name="T12" fmla="*/ 2 w 30"/>
                <a:gd name="T13" fmla="*/ 6 h 26"/>
                <a:gd name="T14" fmla="*/ 0 w 30"/>
                <a:gd name="T15" fmla="*/ 9 h 26"/>
                <a:gd name="T16" fmla="*/ 4 w 30"/>
                <a:gd name="T17" fmla="*/ 13 h 26"/>
                <a:gd name="T18" fmla="*/ 4 w 30"/>
                <a:gd name="T19" fmla="*/ 13 h 26"/>
                <a:gd name="T20" fmla="*/ 4 w 30"/>
                <a:gd name="T21" fmla="*/ 13 h 26"/>
                <a:gd name="T22" fmla="*/ 3 w 30"/>
                <a:gd name="T23" fmla="*/ 15 h 26"/>
                <a:gd name="T24" fmla="*/ 0 w 30"/>
                <a:gd name="T25" fmla="*/ 22 h 26"/>
                <a:gd name="T26" fmla="*/ 5 w 30"/>
                <a:gd name="T27" fmla="*/ 26 h 26"/>
                <a:gd name="T28" fmla="*/ 5 w 30"/>
                <a:gd name="T29" fmla="*/ 26 h 26"/>
                <a:gd name="T30" fmla="*/ 6 w 30"/>
                <a:gd name="T31" fmla="*/ 26 h 26"/>
                <a:gd name="T32" fmla="*/ 6 w 30"/>
                <a:gd name="T33" fmla="*/ 24 h 26"/>
                <a:gd name="T34" fmla="*/ 7 w 30"/>
                <a:gd name="T35" fmla="*/ 12 h 26"/>
                <a:gd name="T36" fmla="*/ 13 w 30"/>
                <a:gd name="T37" fmla="*/ 11 h 26"/>
                <a:gd name="T38" fmla="*/ 19 w 30"/>
                <a:gd name="T39" fmla="*/ 13 h 26"/>
                <a:gd name="T40" fmla="*/ 19 w 30"/>
                <a:gd name="T41" fmla="*/ 14 h 26"/>
                <a:gd name="T42" fmla="*/ 19 w 30"/>
                <a:gd name="T43" fmla="*/ 15 h 26"/>
                <a:gd name="T44" fmla="*/ 21 w 30"/>
                <a:gd name="T45" fmla="*/ 18 h 26"/>
                <a:gd name="T46" fmla="*/ 24 w 30"/>
                <a:gd name="T47" fmla="*/ 19 h 26"/>
                <a:gd name="T48" fmla="*/ 24 w 30"/>
                <a:gd name="T49" fmla="*/ 21 h 26"/>
                <a:gd name="T50" fmla="*/ 22 w 30"/>
                <a:gd name="T51" fmla="*/ 22 h 26"/>
                <a:gd name="T52" fmla="*/ 22 w 30"/>
                <a:gd name="T53" fmla="*/ 22 h 26"/>
                <a:gd name="T54" fmla="*/ 22 w 30"/>
                <a:gd name="T55" fmla="*/ 22 h 26"/>
                <a:gd name="T56" fmla="*/ 22 w 30"/>
                <a:gd name="T57" fmla="*/ 24 h 26"/>
                <a:gd name="T58" fmla="*/ 27 w 30"/>
                <a:gd name="T59" fmla="*/ 23 h 26"/>
                <a:gd name="T60" fmla="*/ 29 w 30"/>
                <a:gd name="T6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26">
                  <a:moveTo>
                    <a:pt x="29" y="16"/>
                  </a:moveTo>
                  <a:cubicBezTo>
                    <a:pt x="29" y="15"/>
                    <a:pt x="29" y="14"/>
                    <a:pt x="28" y="14"/>
                  </a:cubicBezTo>
                  <a:cubicBezTo>
                    <a:pt x="28" y="13"/>
                    <a:pt x="28" y="13"/>
                    <a:pt x="27" y="14"/>
                  </a:cubicBezTo>
                  <a:cubicBezTo>
                    <a:pt x="28" y="8"/>
                    <a:pt x="25" y="3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5" y="0"/>
                    <a:pt x="11" y="0"/>
                    <a:pt x="9" y="1"/>
                  </a:cubicBezTo>
                  <a:cubicBezTo>
                    <a:pt x="6" y="2"/>
                    <a:pt x="4" y="4"/>
                    <a:pt x="2" y="6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12"/>
                    <a:pt x="1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1" y="17"/>
                    <a:pt x="0" y="19"/>
                    <a:pt x="0" y="22"/>
                  </a:cubicBezTo>
                  <a:cubicBezTo>
                    <a:pt x="0" y="24"/>
                    <a:pt x="2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7" y="26"/>
                    <a:pt x="7" y="24"/>
                    <a:pt x="6" y="24"/>
                  </a:cubicBezTo>
                  <a:cubicBezTo>
                    <a:pt x="6" y="20"/>
                    <a:pt x="6" y="16"/>
                    <a:pt x="7" y="12"/>
                  </a:cubicBezTo>
                  <a:cubicBezTo>
                    <a:pt x="9" y="12"/>
                    <a:pt x="11" y="11"/>
                    <a:pt x="13" y="11"/>
                  </a:cubicBezTo>
                  <a:cubicBezTo>
                    <a:pt x="15" y="11"/>
                    <a:pt x="17" y="12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20" y="17"/>
                    <a:pt x="21" y="18"/>
                  </a:cubicBezTo>
                  <a:cubicBezTo>
                    <a:pt x="22" y="19"/>
                    <a:pt x="23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0" y="24"/>
                    <a:pt x="22" y="24"/>
                  </a:cubicBezTo>
                  <a:cubicBezTo>
                    <a:pt x="24" y="25"/>
                    <a:pt x="26" y="24"/>
                    <a:pt x="27" y="23"/>
                  </a:cubicBezTo>
                  <a:cubicBezTo>
                    <a:pt x="29" y="21"/>
                    <a:pt x="30" y="18"/>
                    <a:pt x="29" y="1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59" name="Freeform 934">
              <a:extLst>
                <a:ext uri="{FF2B5EF4-FFF2-40B4-BE49-F238E27FC236}">
                  <a16:creationId xmlns:a16="http://schemas.microsoft.com/office/drawing/2014/main" id="{B770EFCE-DBF2-4A0C-A0E4-A0476381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447"/>
              <a:ext cx="51" cy="161"/>
            </a:xfrm>
            <a:custGeom>
              <a:avLst/>
              <a:gdLst>
                <a:gd name="T0" fmla="*/ 23 w 23"/>
                <a:gd name="T1" fmla="*/ 72 h 73"/>
                <a:gd name="T2" fmla="*/ 23 w 23"/>
                <a:gd name="T3" fmla="*/ 72 h 73"/>
                <a:gd name="T4" fmla="*/ 23 w 23"/>
                <a:gd name="T5" fmla="*/ 72 h 73"/>
                <a:gd name="T6" fmla="*/ 22 w 23"/>
                <a:gd name="T7" fmla="*/ 69 h 73"/>
                <a:gd name="T8" fmla="*/ 22 w 23"/>
                <a:gd name="T9" fmla="*/ 69 h 73"/>
                <a:gd name="T10" fmla="*/ 18 w 23"/>
                <a:gd name="T11" fmla="*/ 50 h 73"/>
                <a:gd name="T12" fmla="*/ 16 w 23"/>
                <a:gd name="T13" fmla="*/ 30 h 73"/>
                <a:gd name="T14" fmla="*/ 13 w 23"/>
                <a:gd name="T15" fmla="*/ 19 h 73"/>
                <a:gd name="T16" fmla="*/ 8 w 23"/>
                <a:gd name="T17" fmla="*/ 0 h 73"/>
                <a:gd name="T18" fmla="*/ 2 w 23"/>
                <a:gd name="T19" fmla="*/ 2 h 73"/>
                <a:gd name="T20" fmla="*/ 7 w 23"/>
                <a:gd name="T21" fmla="*/ 32 h 73"/>
                <a:gd name="T22" fmla="*/ 9 w 23"/>
                <a:gd name="T23" fmla="*/ 54 h 73"/>
                <a:gd name="T24" fmla="*/ 8 w 23"/>
                <a:gd name="T25" fmla="*/ 73 h 73"/>
                <a:gd name="T26" fmla="*/ 19 w 23"/>
                <a:gd name="T27" fmla="*/ 73 h 73"/>
                <a:gd name="T28" fmla="*/ 23 w 23"/>
                <a:gd name="T29" fmla="*/ 73 h 73"/>
                <a:gd name="T30" fmla="*/ 23 w 23"/>
                <a:gd name="T31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73">
                  <a:moveTo>
                    <a:pt x="23" y="72"/>
                  </a:moveTo>
                  <a:cubicBezTo>
                    <a:pt x="23" y="72"/>
                    <a:pt x="23" y="72"/>
                    <a:pt x="23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1" y="63"/>
                    <a:pt x="20" y="56"/>
                    <a:pt x="18" y="50"/>
                  </a:cubicBezTo>
                  <a:cubicBezTo>
                    <a:pt x="18" y="43"/>
                    <a:pt x="17" y="37"/>
                    <a:pt x="16" y="30"/>
                  </a:cubicBezTo>
                  <a:cubicBezTo>
                    <a:pt x="15" y="26"/>
                    <a:pt x="14" y="23"/>
                    <a:pt x="13" y="19"/>
                  </a:cubicBezTo>
                  <a:cubicBezTo>
                    <a:pt x="11" y="14"/>
                    <a:pt x="10" y="6"/>
                    <a:pt x="8" y="0"/>
                  </a:cubicBezTo>
                  <a:cubicBezTo>
                    <a:pt x="7" y="1"/>
                    <a:pt x="0" y="1"/>
                    <a:pt x="2" y="2"/>
                  </a:cubicBezTo>
                  <a:cubicBezTo>
                    <a:pt x="5" y="12"/>
                    <a:pt x="6" y="22"/>
                    <a:pt x="7" y="32"/>
                  </a:cubicBezTo>
                  <a:cubicBezTo>
                    <a:pt x="9" y="39"/>
                    <a:pt x="9" y="47"/>
                    <a:pt x="9" y="54"/>
                  </a:cubicBezTo>
                  <a:cubicBezTo>
                    <a:pt x="9" y="60"/>
                    <a:pt x="9" y="67"/>
                    <a:pt x="8" y="73"/>
                  </a:cubicBezTo>
                  <a:cubicBezTo>
                    <a:pt x="12" y="73"/>
                    <a:pt x="15" y="73"/>
                    <a:pt x="19" y="73"/>
                  </a:cubicBezTo>
                  <a:cubicBezTo>
                    <a:pt x="20" y="73"/>
                    <a:pt x="22" y="73"/>
                    <a:pt x="23" y="73"/>
                  </a:cubicBezTo>
                  <a:lnTo>
                    <a:pt x="23" y="72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0" name="Freeform 935">
              <a:extLst>
                <a:ext uri="{FF2B5EF4-FFF2-40B4-BE49-F238E27FC236}">
                  <a16:creationId xmlns:a16="http://schemas.microsoft.com/office/drawing/2014/main" id="{E31EDF79-9408-4657-9E90-FC225431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566"/>
              <a:ext cx="157" cy="252"/>
            </a:xfrm>
            <a:custGeom>
              <a:avLst/>
              <a:gdLst>
                <a:gd name="T0" fmla="*/ 70 w 71"/>
                <a:gd name="T1" fmla="*/ 64 h 114"/>
                <a:gd name="T2" fmla="*/ 54 w 71"/>
                <a:gd name="T3" fmla="*/ 21 h 114"/>
                <a:gd name="T4" fmla="*/ 45 w 71"/>
                <a:gd name="T5" fmla="*/ 14 h 114"/>
                <a:gd name="T6" fmla="*/ 40 w 71"/>
                <a:gd name="T7" fmla="*/ 0 h 114"/>
                <a:gd name="T8" fmla="*/ 19 w 71"/>
                <a:gd name="T9" fmla="*/ 9 h 114"/>
                <a:gd name="T10" fmla="*/ 7 w 71"/>
                <a:gd name="T11" fmla="*/ 8 h 114"/>
                <a:gd name="T12" fmla="*/ 1 w 71"/>
                <a:gd name="T13" fmla="*/ 16 h 114"/>
                <a:gd name="T14" fmla="*/ 11 w 71"/>
                <a:gd name="T15" fmla="*/ 24 h 114"/>
                <a:gd name="T16" fmla="*/ 17 w 71"/>
                <a:gd name="T17" fmla="*/ 41 h 114"/>
                <a:gd name="T18" fmla="*/ 9 w 71"/>
                <a:gd name="T19" fmla="*/ 59 h 114"/>
                <a:gd name="T20" fmla="*/ 1 w 71"/>
                <a:gd name="T21" fmla="*/ 97 h 114"/>
                <a:gd name="T22" fmla="*/ 4 w 71"/>
                <a:gd name="T23" fmla="*/ 105 h 114"/>
                <a:gd name="T24" fmla="*/ 10 w 71"/>
                <a:gd name="T25" fmla="*/ 107 h 114"/>
                <a:gd name="T26" fmla="*/ 54 w 71"/>
                <a:gd name="T27" fmla="*/ 106 h 114"/>
                <a:gd name="T28" fmla="*/ 70 w 71"/>
                <a:gd name="T29" fmla="*/ 6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114">
                  <a:moveTo>
                    <a:pt x="70" y="64"/>
                  </a:moveTo>
                  <a:cubicBezTo>
                    <a:pt x="71" y="48"/>
                    <a:pt x="66" y="31"/>
                    <a:pt x="54" y="21"/>
                  </a:cubicBezTo>
                  <a:cubicBezTo>
                    <a:pt x="51" y="19"/>
                    <a:pt x="48" y="17"/>
                    <a:pt x="45" y="14"/>
                  </a:cubicBezTo>
                  <a:cubicBezTo>
                    <a:pt x="42" y="10"/>
                    <a:pt x="40" y="5"/>
                    <a:pt x="40" y="0"/>
                  </a:cubicBezTo>
                  <a:cubicBezTo>
                    <a:pt x="35" y="6"/>
                    <a:pt x="27" y="9"/>
                    <a:pt x="19" y="9"/>
                  </a:cubicBezTo>
                  <a:cubicBezTo>
                    <a:pt x="15" y="8"/>
                    <a:pt x="11" y="7"/>
                    <a:pt x="7" y="8"/>
                  </a:cubicBezTo>
                  <a:cubicBezTo>
                    <a:pt x="4" y="8"/>
                    <a:pt x="0" y="12"/>
                    <a:pt x="1" y="16"/>
                  </a:cubicBezTo>
                  <a:cubicBezTo>
                    <a:pt x="2" y="20"/>
                    <a:pt x="7" y="21"/>
                    <a:pt x="11" y="24"/>
                  </a:cubicBezTo>
                  <a:cubicBezTo>
                    <a:pt x="16" y="27"/>
                    <a:pt x="18" y="35"/>
                    <a:pt x="17" y="41"/>
                  </a:cubicBezTo>
                  <a:cubicBezTo>
                    <a:pt x="15" y="48"/>
                    <a:pt x="12" y="53"/>
                    <a:pt x="9" y="59"/>
                  </a:cubicBezTo>
                  <a:cubicBezTo>
                    <a:pt x="3" y="71"/>
                    <a:pt x="0" y="84"/>
                    <a:pt x="1" y="97"/>
                  </a:cubicBezTo>
                  <a:cubicBezTo>
                    <a:pt x="1" y="100"/>
                    <a:pt x="2" y="103"/>
                    <a:pt x="4" y="105"/>
                  </a:cubicBezTo>
                  <a:cubicBezTo>
                    <a:pt x="6" y="107"/>
                    <a:pt x="8" y="107"/>
                    <a:pt x="10" y="107"/>
                  </a:cubicBezTo>
                  <a:cubicBezTo>
                    <a:pt x="22" y="108"/>
                    <a:pt x="44" y="114"/>
                    <a:pt x="54" y="106"/>
                  </a:cubicBezTo>
                  <a:cubicBezTo>
                    <a:pt x="63" y="100"/>
                    <a:pt x="70" y="75"/>
                    <a:pt x="70" y="6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1" name="Freeform 936">
              <a:extLst>
                <a:ext uri="{FF2B5EF4-FFF2-40B4-BE49-F238E27FC236}">
                  <a16:creationId xmlns:a16="http://schemas.microsoft.com/office/drawing/2014/main" id="{DA1B5E37-2158-4CFB-A581-3C81EFED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2595"/>
              <a:ext cx="13" cy="11"/>
            </a:xfrm>
            <a:custGeom>
              <a:avLst/>
              <a:gdLst>
                <a:gd name="T0" fmla="*/ 4 w 6"/>
                <a:gd name="T1" fmla="*/ 5 h 5"/>
                <a:gd name="T2" fmla="*/ 1 w 6"/>
                <a:gd name="T3" fmla="*/ 4 h 5"/>
                <a:gd name="T4" fmla="*/ 1 w 6"/>
                <a:gd name="T5" fmla="*/ 2 h 5"/>
                <a:gd name="T6" fmla="*/ 2 w 6"/>
                <a:gd name="T7" fmla="*/ 1 h 5"/>
                <a:gd name="T8" fmla="*/ 4 w 6"/>
                <a:gd name="T9" fmla="*/ 1 h 5"/>
                <a:gd name="T10" fmla="*/ 4 w 6"/>
                <a:gd name="T11" fmla="*/ 0 h 5"/>
                <a:gd name="T12" fmla="*/ 5 w 6"/>
                <a:gd name="T13" fmla="*/ 0 h 5"/>
                <a:gd name="T14" fmla="*/ 6 w 6"/>
                <a:gd name="T15" fmla="*/ 1 h 5"/>
                <a:gd name="T16" fmla="*/ 6 w 6"/>
                <a:gd name="T17" fmla="*/ 2 h 5"/>
                <a:gd name="T18" fmla="*/ 4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3" y="5"/>
                    <a:pt x="2" y="5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4"/>
                    <a:pt x="4" y="5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2" name="Freeform 937">
              <a:extLst>
                <a:ext uri="{FF2B5EF4-FFF2-40B4-BE49-F238E27FC236}">
                  <a16:creationId xmlns:a16="http://schemas.microsoft.com/office/drawing/2014/main" id="{97DD6A52-06D8-4CF1-9866-ED2241D9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478"/>
              <a:ext cx="79" cy="119"/>
            </a:xfrm>
            <a:custGeom>
              <a:avLst/>
              <a:gdLst>
                <a:gd name="T0" fmla="*/ 8 w 36"/>
                <a:gd name="T1" fmla="*/ 38 h 54"/>
                <a:gd name="T2" fmla="*/ 26 w 36"/>
                <a:gd name="T3" fmla="*/ 5 h 54"/>
                <a:gd name="T4" fmla="*/ 28 w 36"/>
                <a:gd name="T5" fmla="*/ 2 h 54"/>
                <a:gd name="T6" fmla="*/ 32 w 36"/>
                <a:gd name="T7" fmla="*/ 1 h 54"/>
                <a:gd name="T8" fmla="*/ 35 w 36"/>
                <a:gd name="T9" fmla="*/ 5 h 54"/>
                <a:gd name="T10" fmla="*/ 34 w 36"/>
                <a:gd name="T11" fmla="*/ 10 h 54"/>
                <a:gd name="T12" fmla="*/ 7 w 36"/>
                <a:gd name="T13" fmla="*/ 49 h 54"/>
                <a:gd name="T14" fmla="*/ 4 w 36"/>
                <a:gd name="T15" fmla="*/ 52 h 54"/>
                <a:gd name="T16" fmla="*/ 2 w 36"/>
                <a:gd name="T17" fmla="*/ 54 h 54"/>
                <a:gd name="T18" fmla="*/ 0 w 36"/>
                <a:gd name="T19" fmla="*/ 52 h 54"/>
                <a:gd name="T20" fmla="*/ 3 w 36"/>
                <a:gd name="T21" fmla="*/ 48 h 54"/>
                <a:gd name="T22" fmla="*/ 8 w 36"/>
                <a:gd name="T23" fmla="*/ 3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54">
                  <a:moveTo>
                    <a:pt x="8" y="38"/>
                  </a:moveTo>
                  <a:cubicBezTo>
                    <a:pt x="14" y="28"/>
                    <a:pt x="20" y="16"/>
                    <a:pt x="26" y="5"/>
                  </a:cubicBezTo>
                  <a:cubicBezTo>
                    <a:pt x="26" y="4"/>
                    <a:pt x="27" y="3"/>
                    <a:pt x="28" y="2"/>
                  </a:cubicBezTo>
                  <a:cubicBezTo>
                    <a:pt x="29" y="1"/>
                    <a:pt x="31" y="0"/>
                    <a:pt x="32" y="1"/>
                  </a:cubicBezTo>
                  <a:cubicBezTo>
                    <a:pt x="34" y="1"/>
                    <a:pt x="35" y="3"/>
                    <a:pt x="35" y="5"/>
                  </a:cubicBezTo>
                  <a:cubicBezTo>
                    <a:pt x="36" y="7"/>
                    <a:pt x="35" y="9"/>
                    <a:pt x="34" y="10"/>
                  </a:cubicBezTo>
                  <a:cubicBezTo>
                    <a:pt x="28" y="25"/>
                    <a:pt x="19" y="38"/>
                    <a:pt x="7" y="49"/>
                  </a:cubicBezTo>
                  <a:cubicBezTo>
                    <a:pt x="6" y="50"/>
                    <a:pt x="5" y="51"/>
                    <a:pt x="4" y="52"/>
                  </a:cubicBezTo>
                  <a:cubicBezTo>
                    <a:pt x="4" y="53"/>
                    <a:pt x="3" y="54"/>
                    <a:pt x="2" y="54"/>
                  </a:cubicBezTo>
                  <a:cubicBezTo>
                    <a:pt x="1" y="54"/>
                    <a:pt x="0" y="53"/>
                    <a:pt x="0" y="52"/>
                  </a:cubicBezTo>
                  <a:cubicBezTo>
                    <a:pt x="0" y="51"/>
                    <a:pt x="2" y="49"/>
                    <a:pt x="3" y="48"/>
                  </a:cubicBezTo>
                  <a:cubicBezTo>
                    <a:pt x="5" y="45"/>
                    <a:pt x="7" y="42"/>
                    <a:pt x="8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3" name="Freeform 938">
              <a:extLst>
                <a:ext uri="{FF2B5EF4-FFF2-40B4-BE49-F238E27FC236}">
                  <a16:creationId xmlns:a16="http://schemas.microsoft.com/office/drawing/2014/main" id="{77DF2601-0D97-4ACA-B9F8-225F02BB6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52" y="2358"/>
              <a:ext cx="124" cy="274"/>
            </a:xfrm>
            <a:custGeom>
              <a:avLst/>
              <a:gdLst>
                <a:gd name="T0" fmla="*/ 56 w 56"/>
                <a:gd name="T1" fmla="*/ 112 h 124"/>
                <a:gd name="T2" fmla="*/ 45 w 56"/>
                <a:gd name="T3" fmla="*/ 107 h 124"/>
                <a:gd name="T4" fmla="*/ 44 w 56"/>
                <a:gd name="T5" fmla="*/ 35 h 124"/>
                <a:gd name="T6" fmla="*/ 53 w 56"/>
                <a:gd name="T7" fmla="*/ 22 h 124"/>
                <a:gd name="T8" fmla="*/ 42 w 56"/>
                <a:gd name="T9" fmla="*/ 16 h 124"/>
                <a:gd name="T10" fmla="*/ 33 w 56"/>
                <a:gd name="T11" fmla="*/ 2 h 124"/>
                <a:gd name="T12" fmla="*/ 21 w 56"/>
                <a:gd name="T13" fmla="*/ 16 h 124"/>
                <a:gd name="T14" fmla="*/ 21 w 56"/>
                <a:gd name="T15" fmla="*/ 16 h 124"/>
                <a:gd name="T16" fmla="*/ 12 w 56"/>
                <a:gd name="T17" fmla="*/ 18 h 124"/>
                <a:gd name="T18" fmla="*/ 11 w 56"/>
                <a:gd name="T19" fmla="*/ 27 h 124"/>
                <a:gd name="T20" fmla="*/ 25 w 56"/>
                <a:gd name="T21" fmla="*/ 31 h 124"/>
                <a:gd name="T22" fmla="*/ 25 w 56"/>
                <a:gd name="T23" fmla="*/ 35 h 124"/>
                <a:gd name="T24" fmla="*/ 19 w 56"/>
                <a:gd name="T25" fmla="*/ 99 h 124"/>
                <a:gd name="T26" fmla="*/ 10 w 56"/>
                <a:gd name="T27" fmla="*/ 117 h 124"/>
                <a:gd name="T28" fmla="*/ 49 w 56"/>
                <a:gd name="T29" fmla="*/ 121 h 124"/>
                <a:gd name="T30" fmla="*/ 56 w 56"/>
                <a:gd name="T31" fmla="*/ 112 h 124"/>
                <a:gd name="T32" fmla="*/ 38 w 56"/>
                <a:gd name="T33" fmla="*/ 16 h 124"/>
                <a:gd name="T34" fmla="*/ 38 w 56"/>
                <a:gd name="T35" fmla="*/ 16 h 124"/>
                <a:gd name="T36" fmla="*/ 38 w 56"/>
                <a:gd name="T37" fmla="*/ 1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124">
                  <a:moveTo>
                    <a:pt x="56" y="112"/>
                  </a:moveTo>
                  <a:cubicBezTo>
                    <a:pt x="56" y="107"/>
                    <a:pt x="49" y="104"/>
                    <a:pt x="45" y="107"/>
                  </a:cubicBezTo>
                  <a:cubicBezTo>
                    <a:pt x="45" y="83"/>
                    <a:pt x="45" y="59"/>
                    <a:pt x="44" y="35"/>
                  </a:cubicBezTo>
                  <a:cubicBezTo>
                    <a:pt x="49" y="32"/>
                    <a:pt x="55" y="27"/>
                    <a:pt x="53" y="22"/>
                  </a:cubicBezTo>
                  <a:cubicBezTo>
                    <a:pt x="51" y="18"/>
                    <a:pt x="46" y="17"/>
                    <a:pt x="42" y="16"/>
                  </a:cubicBezTo>
                  <a:cubicBezTo>
                    <a:pt x="43" y="10"/>
                    <a:pt x="39" y="4"/>
                    <a:pt x="33" y="2"/>
                  </a:cubicBezTo>
                  <a:cubicBezTo>
                    <a:pt x="26" y="0"/>
                    <a:pt x="18" y="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6"/>
                    <a:pt x="15" y="16"/>
                    <a:pt x="12" y="18"/>
                  </a:cubicBezTo>
                  <a:cubicBezTo>
                    <a:pt x="9" y="20"/>
                    <a:pt x="8" y="25"/>
                    <a:pt x="11" y="27"/>
                  </a:cubicBezTo>
                  <a:cubicBezTo>
                    <a:pt x="14" y="31"/>
                    <a:pt x="22" y="27"/>
                    <a:pt x="25" y="31"/>
                  </a:cubicBezTo>
                  <a:cubicBezTo>
                    <a:pt x="25" y="32"/>
                    <a:pt x="25" y="34"/>
                    <a:pt x="25" y="35"/>
                  </a:cubicBezTo>
                  <a:cubicBezTo>
                    <a:pt x="23" y="56"/>
                    <a:pt x="21" y="77"/>
                    <a:pt x="19" y="99"/>
                  </a:cubicBezTo>
                  <a:cubicBezTo>
                    <a:pt x="19" y="106"/>
                    <a:pt x="0" y="103"/>
                    <a:pt x="10" y="117"/>
                  </a:cubicBezTo>
                  <a:cubicBezTo>
                    <a:pt x="15" y="124"/>
                    <a:pt x="43" y="123"/>
                    <a:pt x="49" y="121"/>
                  </a:cubicBezTo>
                  <a:cubicBezTo>
                    <a:pt x="53" y="120"/>
                    <a:pt x="56" y="116"/>
                    <a:pt x="56" y="112"/>
                  </a:cubicBezTo>
                  <a:close/>
                  <a:moveTo>
                    <a:pt x="38" y="16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7" name="Freeform 939">
              <a:extLst>
                <a:ext uri="{FF2B5EF4-FFF2-40B4-BE49-F238E27FC236}">
                  <a16:creationId xmlns:a16="http://schemas.microsoft.com/office/drawing/2014/main" id="{C3B6B7DD-D1A1-4233-83DA-47E874EA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666"/>
              <a:ext cx="29" cy="24"/>
            </a:xfrm>
            <a:custGeom>
              <a:avLst/>
              <a:gdLst>
                <a:gd name="T0" fmla="*/ 10 w 13"/>
                <a:gd name="T1" fmla="*/ 5 h 11"/>
                <a:gd name="T2" fmla="*/ 12 w 13"/>
                <a:gd name="T3" fmla="*/ 7 h 11"/>
                <a:gd name="T4" fmla="*/ 13 w 13"/>
                <a:gd name="T5" fmla="*/ 9 h 11"/>
                <a:gd name="T6" fmla="*/ 11 w 13"/>
                <a:gd name="T7" fmla="*/ 10 h 11"/>
                <a:gd name="T8" fmla="*/ 10 w 13"/>
                <a:gd name="T9" fmla="*/ 11 h 11"/>
                <a:gd name="T10" fmla="*/ 6 w 13"/>
                <a:gd name="T11" fmla="*/ 9 h 11"/>
                <a:gd name="T12" fmla="*/ 2 w 13"/>
                <a:gd name="T13" fmla="*/ 6 h 11"/>
                <a:gd name="T14" fmla="*/ 0 w 13"/>
                <a:gd name="T15" fmla="*/ 4 h 11"/>
                <a:gd name="T16" fmla="*/ 0 w 13"/>
                <a:gd name="T17" fmla="*/ 2 h 11"/>
                <a:gd name="T18" fmla="*/ 2 w 13"/>
                <a:gd name="T19" fmla="*/ 0 h 11"/>
                <a:gd name="T20" fmla="*/ 8 w 13"/>
                <a:gd name="T21" fmla="*/ 2 h 11"/>
                <a:gd name="T22" fmla="*/ 8 w 13"/>
                <a:gd name="T23" fmla="*/ 3 h 11"/>
                <a:gd name="T24" fmla="*/ 9 w 13"/>
                <a:gd name="T25" fmla="*/ 3 h 11"/>
                <a:gd name="T26" fmla="*/ 7 w 13"/>
                <a:gd name="T27" fmla="*/ 4 h 11"/>
                <a:gd name="T28" fmla="*/ 10 w 13"/>
                <a:gd name="T2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1">
                  <a:moveTo>
                    <a:pt x="10" y="5"/>
                  </a:moveTo>
                  <a:cubicBezTo>
                    <a:pt x="11" y="6"/>
                    <a:pt x="11" y="6"/>
                    <a:pt x="12" y="7"/>
                  </a:cubicBezTo>
                  <a:cubicBezTo>
                    <a:pt x="12" y="7"/>
                    <a:pt x="13" y="8"/>
                    <a:pt x="13" y="9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7" y="10"/>
                    <a:pt x="6" y="9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4" y="1"/>
                    <a:pt x="6" y="1"/>
                    <a:pt x="8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4"/>
                    <a:pt x="7" y="4"/>
                  </a:cubicBezTo>
                  <a:cubicBezTo>
                    <a:pt x="8" y="4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68" name="Freeform 940">
              <a:extLst>
                <a:ext uri="{FF2B5EF4-FFF2-40B4-BE49-F238E27FC236}">
                  <a16:creationId xmlns:a16="http://schemas.microsoft.com/office/drawing/2014/main" id="{F191CF6D-0DCA-42E6-9CD3-5E429CF7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491"/>
              <a:ext cx="110" cy="186"/>
            </a:xfrm>
            <a:custGeom>
              <a:avLst/>
              <a:gdLst>
                <a:gd name="T0" fmla="*/ 20 w 50"/>
                <a:gd name="T1" fmla="*/ 7 h 84"/>
                <a:gd name="T2" fmla="*/ 18 w 50"/>
                <a:gd name="T3" fmla="*/ 32 h 84"/>
                <a:gd name="T4" fmla="*/ 19 w 50"/>
                <a:gd name="T5" fmla="*/ 57 h 84"/>
                <a:gd name="T6" fmla="*/ 26 w 50"/>
                <a:gd name="T7" fmla="*/ 66 h 84"/>
                <a:gd name="T8" fmla="*/ 50 w 50"/>
                <a:gd name="T9" fmla="*/ 79 h 84"/>
                <a:gd name="T10" fmla="*/ 48 w 50"/>
                <a:gd name="T11" fmla="*/ 84 h 84"/>
                <a:gd name="T12" fmla="*/ 16 w 50"/>
                <a:gd name="T13" fmla="*/ 73 h 84"/>
                <a:gd name="T14" fmla="*/ 11 w 50"/>
                <a:gd name="T15" fmla="*/ 70 h 84"/>
                <a:gd name="T16" fmla="*/ 7 w 50"/>
                <a:gd name="T17" fmla="*/ 65 h 84"/>
                <a:gd name="T18" fmla="*/ 20 w 50"/>
                <a:gd name="T19" fmla="*/ 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84">
                  <a:moveTo>
                    <a:pt x="20" y="7"/>
                  </a:moveTo>
                  <a:cubicBezTo>
                    <a:pt x="23" y="0"/>
                    <a:pt x="19" y="23"/>
                    <a:pt x="18" y="32"/>
                  </a:cubicBezTo>
                  <a:cubicBezTo>
                    <a:pt x="18" y="40"/>
                    <a:pt x="17" y="48"/>
                    <a:pt x="19" y="57"/>
                  </a:cubicBezTo>
                  <a:cubicBezTo>
                    <a:pt x="20" y="61"/>
                    <a:pt x="23" y="64"/>
                    <a:pt x="26" y="66"/>
                  </a:cubicBezTo>
                  <a:cubicBezTo>
                    <a:pt x="34" y="70"/>
                    <a:pt x="42" y="75"/>
                    <a:pt x="50" y="79"/>
                  </a:cubicBezTo>
                  <a:cubicBezTo>
                    <a:pt x="49" y="80"/>
                    <a:pt x="49" y="82"/>
                    <a:pt x="48" y="84"/>
                  </a:cubicBezTo>
                  <a:cubicBezTo>
                    <a:pt x="37" y="80"/>
                    <a:pt x="27" y="76"/>
                    <a:pt x="16" y="73"/>
                  </a:cubicBezTo>
                  <a:cubicBezTo>
                    <a:pt x="14" y="72"/>
                    <a:pt x="12" y="71"/>
                    <a:pt x="11" y="70"/>
                  </a:cubicBezTo>
                  <a:cubicBezTo>
                    <a:pt x="9" y="69"/>
                    <a:pt x="7" y="67"/>
                    <a:pt x="7" y="65"/>
                  </a:cubicBezTo>
                  <a:cubicBezTo>
                    <a:pt x="0" y="15"/>
                    <a:pt x="15" y="18"/>
                    <a:pt x="20" y="7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205" name="Picture 941">
              <a:extLst>
                <a:ext uri="{FF2B5EF4-FFF2-40B4-BE49-F238E27FC236}">
                  <a16:creationId xmlns:a16="http://schemas.microsoft.com/office/drawing/2014/main" id="{D3DD2607-477E-4F0C-A7A3-92497F961A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9" y="2910"/>
              <a:ext cx="21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06" name="Picture 942">
              <a:extLst>
                <a:ext uri="{FF2B5EF4-FFF2-40B4-BE49-F238E27FC236}">
                  <a16:creationId xmlns:a16="http://schemas.microsoft.com/office/drawing/2014/main" id="{48C4BD6A-C735-4290-8F69-2FCBC3E04D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11" y="2902"/>
              <a:ext cx="220" cy="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69" name="Freeform 943">
              <a:extLst>
                <a:ext uri="{FF2B5EF4-FFF2-40B4-BE49-F238E27FC236}">
                  <a16:creationId xmlns:a16="http://schemas.microsoft.com/office/drawing/2014/main" id="{2DD96986-3D74-4612-8F5E-B490F1922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655"/>
              <a:ext cx="168" cy="84"/>
            </a:xfrm>
            <a:custGeom>
              <a:avLst/>
              <a:gdLst>
                <a:gd name="T0" fmla="*/ 74 w 76"/>
                <a:gd name="T1" fmla="*/ 31 h 38"/>
                <a:gd name="T2" fmla="*/ 75 w 76"/>
                <a:gd name="T3" fmla="*/ 28 h 38"/>
                <a:gd name="T4" fmla="*/ 76 w 76"/>
                <a:gd name="T5" fmla="*/ 12 h 38"/>
                <a:gd name="T6" fmla="*/ 72 w 76"/>
                <a:gd name="T7" fmla="*/ 1 h 38"/>
                <a:gd name="T8" fmla="*/ 65 w 76"/>
                <a:gd name="T9" fmla="*/ 2 h 38"/>
                <a:gd name="T10" fmla="*/ 58 w 76"/>
                <a:gd name="T11" fmla="*/ 2 h 38"/>
                <a:gd name="T12" fmla="*/ 46 w 76"/>
                <a:gd name="T13" fmla="*/ 2 h 38"/>
                <a:gd name="T14" fmla="*/ 36 w 76"/>
                <a:gd name="T15" fmla="*/ 2 h 38"/>
                <a:gd name="T16" fmla="*/ 10 w 76"/>
                <a:gd name="T17" fmla="*/ 2 h 38"/>
                <a:gd name="T18" fmla="*/ 6 w 76"/>
                <a:gd name="T19" fmla="*/ 3 h 38"/>
                <a:gd name="T20" fmla="*/ 1 w 76"/>
                <a:gd name="T21" fmla="*/ 9 h 38"/>
                <a:gd name="T22" fmla="*/ 9 w 76"/>
                <a:gd name="T23" fmla="*/ 33 h 38"/>
                <a:gd name="T24" fmla="*/ 17 w 76"/>
                <a:gd name="T25" fmla="*/ 31 h 38"/>
                <a:gd name="T26" fmla="*/ 15 w 76"/>
                <a:gd name="T27" fmla="*/ 23 h 38"/>
                <a:gd name="T28" fmla="*/ 16 w 76"/>
                <a:gd name="T29" fmla="*/ 23 h 38"/>
                <a:gd name="T30" fmla="*/ 29 w 76"/>
                <a:gd name="T31" fmla="*/ 18 h 38"/>
                <a:gd name="T32" fmla="*/ 29 w 76"/>
                <a:gd name="T33" fmla="*/ 18 h 38"/>
                <a:gd name="T34" fmla="*/ 33 w 76"/>
                <a:gd name="T35" fmla="*/ 20 h 38"/>
                <a:gd name="T36" fmla="*/ 34 w 76"/>
                <a:gd name="T37" fmla="*/ 20 h 38"/>
                <a:gd name="T38" fmla="*/ 35 w 76"/>
                <a:gd name="T39" fmla="*/ 20 h 38"/>
                <a:gd name="T40" fmla="*/ 36 w 76"/>
                <a:gd name="T41" fmla="*/ 20 h 38"/>
                <a:gd name="T42" fmla="*/ 40 w 76"/>
                <a:gd name="T43" fmla="*/ 24 h 38"/>
                <a:gd name="T44" fmla="*/ 60 w 76"/>
                <a:gd name="T45" fmla="*/ 24 h 38"/>
                <a:gd name="T46" fmla="*/ 63 w 76"/>
                <a:gd name="T47" fmla="*/ 23 h 38"/>
                <a:gd name="T48" fmla="*/ 63 w 76"/>
                <a:gd name="T49" fmla="*/ 23 h 38"/>
                <a:gd name="T50" fmla="*/ 63 w 76"/>
                <a:gd name="T51" fmla="*/ 25 h 38"/>
                <a:gd name="T52" fmla="*/ 62 w 76"/>
                <a:gd name="T53" fmla="*/ 28 h 38"/>
                <a:gd name="T54" fmla="*/ 65 w 76"/>
                <a:gd name="T55" fmla="*/ 35 h 38"/>
                <a:gd name="T56" fmla="*/ 73 w 76"/>
                <a:gd name="T57" fmla="*/ 33 h 38"/>
                <a:gd name="T58" fmla="*/ 74 w 76"/>
                <a:gd name="T5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6" h="38">
                  <a:moveTo>
                    <a:pt x="74" y="31"/>
                  </a:moveTo>
                  <a:cubicBezTo>
                    <a:pt x="74" y="30"/>
                    <a:pt x="75" y="29"/>
                    <a:pt x="75" y="28"/>
                  </a:cubicBezTo>
                  <a:cubicBezTo>
                    <a:pt x="76" y="23"/>
                    <a:pt x="76" y="18"/>
                    <a:pt x="76" y="12"/>
                  </a:cubicBezTo>
                  <a:cubicBezTo>
                    <a:pt x="76" y="9"/>
                    <a:pt x="76" y="3"/>
                    <a:pt x="72" y="1"/>
                  </a:cubicBezTo>
                  <a:cubicBezTo>
                    <a:pt x="70" y="0"/>
                    <a:pt x="67" y="0"/>
                    <a:pt x="65" y="2"/>
                  </a:cubicBezTo>
                  <a:cubicBezTo>
                    <a:pt x="63" y="2"/>
                    <a:pt x="60" y="2"/>
                    <a:pt x="58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3" y="2"/>
                    <a:pt x="39" y="2"/>
                    <a:pt x="36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2"/>
                    <a:pt x="7" y="3"/>
                    <a:pt x="6" y="3"/>
                  </a:cubicBezTo>
                  <a:cubicBezTo>
                    <a:pt x="3" y="3"/>
                    <a:pt x="0" y="6"/>
                    <a:pt x="1" y="9"/>
                  </a:cubicBezTo>
                  <a:cubicBezTo>
                    <a:pt x="4" y="17"/>
                    <a:pt x="7" y="25"/>
                    <a:pt x="9" y="33"/>
                  </a:cubicBezTo>
                  <a:cubicBezTo>
                    <a:pt x="11" y="38"/>
                    <a:pt x="18" y="36"/>
                    <a:pt x="17" y="31"/>
                  </a:cubicBezTo>
                  <a:cubicBezTo>
                    <a:pt x="16" y="28"/>
                    <a:pt x="16" y="25"/>
                    <a:pt x="15" y="23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21" y="25"/>
                    <a:pt x="26" y="22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9"/>
                    <a:pt x="31" y="20"/>
                    <a:pt x="33" y="20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2"/>
                    <a:pt x="38" y="24"/>
                    <a:pt x="40" y="24"/>
                  </a:cubicBezTo>
                  <a:cubicBezTo>
                    <a:pt x="46" y="25"/>
                    <a:pt x="54" y="25"/>
                    <a:pt x="60" y="24"/>
                  </a:cubicBezTo>
                  <a:cubicBezTo>
                    <a:pt x="61" y="24"/>
                    <a:pt x="62" y="23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4"/>
                    <a:pt x="63" y="25"/>
                    <a:pt x="63" y="25"/>
                  </a:cubicBezTo>
                  <a:cubicBezTo>
                    <a:pt x="63" y="26"/>
                    <a:pt x="62" y="27"/>
                    <a:pt x="62" y="28"/>
                  </a:cubicBezTo>
                  <a:cubicBezTo>
                    <a:pt x="61" y="31"/>
                    <a:pt x="63" y="34"/>
                    <a:pt x="65" y="35"/>
                  </a:cubicBezTo>
                  <a:cubicBezTo>
                    <a:pt x="68" y="36"/>
                    <a:pt x="71" y="35"/>
                    <a:pt x="73" y="33"/>
                  </a:cubicBezTo>
                  <a:cubicBezTo>
                    <a:pt x="73" y="33"/>
                    <a:pt x="74" y="32"/>
                    <a:pt x="74" y="3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0" name="Freeform 944">
              <a:extLst>
                <a:ext uri="{FF2B5EF4-FFF2-40B4-BE49-F238E27FC236}">
                  <a16:creationId xmlns:a16="http://schemas.microsoft.com/office/drawing/2014/main" id="{05144451-6699-410C-A1AA-63000CAA0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2905"/>
              <a:ext cx="44" cy="17"/>
            </a:xfrm>
            <a:custGeom>
              <a:avLst/>
              <a:gdLst>
                <a:gd name="T0" fmla="*/ 7 w 20"/>
                <a:gd name="T1" fmla="*/ 6 h 8"/>
                <a:gd name="T2" fmla="*/ 6 w 20"/>
                <a:gd name="T3" fmla="*/ 7 h 8"/>
                <a:gd name="T4" fmla="*/ 3 w 20"/>
                <a:gd name="T5" fmla="*/ 7 h 8"/>
                <a:gd name="T6" fmla="*/ 2 w 20"/>
                <a:gd name="T7" fmla="*/ 6 h 8"/>
                <a:gd name="T8" fmla="*/ 2 w 20"/>
                <a:gd name="T9" fmla="*/ 6 h 8"/>
                <a:gd name="T10" fmla="*/ 0 w 20"/>
                <a:gd name="T11" fmla="*/ 4 h 8"/>
                <a:gd name="T12" fmla="*/ 1 w 20"/>
                <a:gd name="T13" fmla="*/ 3 h 8"/>
                <a:gd name="T14" fmla="*/ 2 w 20"/>
                <a:gd name="T15" fmla="*/ 0 h 8"/>
                <a:gd name="T16" fmla="*/ 8 w 20"/>
                <a:gd name="T17" fmla="*/ 0 h 8"/>
                <a:gd name="T18" fmla="*/ 8 w 20"/>
                <a:gd name="T19" fmla="*/ 2 h 8"/>
                <a:gd name="T20" fmla="*/ 14 w 20"/>
                <a:gd name="T21" fmla="*/ 3 h 8"/>
                <a:gd name="T22" fmla="*/ 17 w 20"/>
                <a:gd name="T23" fmla="*/ 4 h 8"/>
                <a:gd name="T24" fmla="*/ 20 w 20"/>
                <a:gd name="T25" fmla="*/ 4 h 8"/>
                <a:gd name="T26" fmla="*/ 20 w 20"/>
                <a:gd name="T27" fmla="*/ 5 h 8"/>
                <a:gd name="T28" fmla="*/ 20 w 20"/>
                <a:gd name="T29" fmla="*/ 6 h 8"/>
                <a:gd name="T30" fmla="*/ 20 w 20"/>
                <a:gd name="T31" fmla="*/ 7 h 8"/>
                <a:gd name="T32" fmla="*/ 7 w 20"/>
                <a:gd name="T3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8">
                  <a:moveTo>
                    <a:pt x="7" y="6"/>
                  </a:moveTo>
                  <a:cubicBezTo>
                    <a:pt x="7" y="6"/>
                    <a:pt x="6" y="7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8" y="1"/>
                    <a:pt x="9" y="2"/>
                    <a:pt x="8" y="2"/>
                  </a:cubicBezTo>
                  <a:cubicBezTo>
                    <a:pt x="9" y="2"/>
                    <a:pt x="14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8" y="4"/>
                    <a:pt x="20" y="3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15" y="8"/>
                    <a:pt x="11" y="6"/>
                    <a:pt x="7" y="6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1" name="Freeform 945">
              <a:extLst>
                <a:ext uri="{FF2B5EF4-FFF2-40B4-BE49-F238E27FC236}">
                  <a16:creationId xmlns:a16="http://schemas.microsoft.com/office/drawing/2014/main" id="{58925F61-D082-4767-B4FF-0E5EA400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697"/>
              <a:ext cx="73" cy="208"/>
            </a:xfrm>
            <a:custGeom>
              <a:avLst/>
              <a:gdLst>
                <a:gd name="T0" fmla="*/ 11 w 33"/>
                <a:gd name="T1" fmla="*/ 1 h 94"/>
                <a:gd name="T2" fmla="*/ 25 w 33"/>
                <a:gd name="T3" fmla="*/ 1 h 94"/>
                <a:gd name="T4" fmla="*/ 33 w 33"/>
                <a:gd name="T5" fmla="*/ 3 h 94"/>
                <a:gd name="T6" fmla="*/ 22 w 33"/>
                <a:gd name="T7" fmla="*/ 66 h 94"/>
                <a:gd name="T8" fmla="*/ 14 w 33"/>
                <a:gd name="T9" fmla="*/ 94 h 94"/>
                <a:gd name="T10" fmla="*/ 8 w 33"/>
                <a:gd name="T11" fmla="*/ 94 h 94"/>
                <a:gd name="T12" fmla="*/ 0 w 33"/>
                <a:gd name="T13" fmla="*/ 6 h 94"/>
                <a:gd name="T14" fmla="*/ 7 w 33"/>
                <a:gd name="T15" fmla="*/ 2 h 94"/>
                <a:gd name="T16" fmla="*/ 11 w 33"/>
                <a:gd name="T17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94">
                  <a:moveTo>
                    <a:pt x="11" y="1"/>
                  </a:moveTo>
                  <a:cubicBezTo>
                    <a:pt x="15" y="1"/>
                    <a:pt x="20" y="1"/>
                    <a:pt x="25" y="1"/>
                  </a:cubicBezTo>
                  <a:cubicBezTo>
                    <a:pt x="26" y="0"/>
                    <a:pt x="33" y="2"/>
                    <a:pt x="33" y="3"/>
                  </a:cubicBezTo>
                  <a:cubicBezTo>
                    <a:pt x="33" y="25"/>
                    <a:pt x="26" y="45"/>
                    <a:pt x="22" y="66"/>
                  </a:cubicBezTo>
                  <a:cubicBezTo>
                    <a:pt x="20" y="76"/>
                    <a:pt x="14" y="85"/>
                    <a:pt x="14" y="94"/>
                  </a:cubicBezTo>
                  <a:cubicBezTo>
                    <a:pt x="12" y="94"/>
                    <a:pt x="10" y="94"/>
                    <a:pt x="8" y="94"/>
                  </a:cubicBezTo>
                  <a:cubicBezTo>
                    <a:pt x="7" y="65"/>
                    <a:pt x="0" y="36"/>
                    <a:pt x="0" y="6"/>
                  </a:cubicBezTo>
                  <a:cubicBezTo>
                    <a:pt x="0" y="5"/>
                    <a:pt x="6" y="3"/>
                    <a:pt x="7" y="2"/>
                  </a:cubicBezTo>
                  <a:cubicBezTo>
                    <a:pt x="8" y="1"/>
                    <a:pt x="9" y="1"/>
                    <a:pt x="1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2" name="Freeform 946">
              <a:extLst>
                <a:ext uri="{FF2B5EF4-FFF2-40B4-BE49-F238E27FC236}">
                  <a16:creationId xmlns:a16="http://schemas.microsoft.com/office/drawing/2014/main" id="{FF5C3B39-A2E7-4CFC-B74A-1D07889C1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666"/>
              <a:ext cx="131" cy="232"/>
            </a:xfrm>
            <a:custGeom>
              <a:avLst/>
              <a:gdLst>
                <a:gd name="T0" fmla="*/ 13 w 59"/>
                <a:gd name="T1" fmla="*/ 105 h 105"/>
                <a:gd name="T2" fmla="*/ 5 w 59"/>
                <a:gd name="T3" fmla="*/ 103 h 105"/>
                <a:gd name="T4" fmla="*/ 20 w 59"/>
                <a:gd name="T5" fmla="*/ 78 h 105"/>
                <a:gd name="T6" fmla="*/ 24 w 59"/>
                <a:gd name="T7" fmla="*/ 70 h 105"/>
                <a:gd name="T8" fmla="*/ 26 w 59"/>
                <a:gd name="T9" fmla="*/ 59 h 105"/>
                <a:gd name="T10" fmla="*/ 32 w 59"/>
                <a:gd name="T11" fmla="*/ 16 h 105"/>
                <a:gd name="T12" fmla="*/ 33 w 59"/>
                <a:gd name="T13" fmla="*/ 13 h 105"/>
                <a:gd name="T14" fmla="*/ 43 w 59"/>
                <a:gd name="T15" fmla="*/ 11 h 105"/>
                <a:gd name="T16" fmla="*/ 45 w 59"/>
                <a:gd name="T17" fmla="*/ 11 h 105"/>
                <a:gd name="T18" fmla="*/ 53 w 59"/>
                <a:gd name="T19" fmla="*/ 12 h 105"/>
                <a:gd name="T20" fmla="*/ 55 w 59"/>
                <a:gd name="T21" fmla="*/ 34 h 105"/>
                <a:gd name="T22" fmla="*/ 48 w 59"/>
                <a:gd name="T23" fmla="*/ 63 h 105"/>
                <a:gd name="T24" fmla="*/ 35 w 59"/>
                <a:gd name="T25" fmla="*/ 85 h 105"/>
                <a:gd name="T26" fmla="*/ 13 w 59"/>
                <a:gd name="T2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105">
                  <a:moveTo>
                    <a:pt x="13" y="105"/>
                  </a:moveTo>
                  <a:cubicBezTo>
                    <a:pt x="10" y="105"/>
                    <a:pt x="7" y="104"/>
                    <a:pt x="5" y="103"/>
                  </a:cubicBezTo>
                  <a:cubicBezTo>
                    <a:pt x="10" y="94"/>
                    <a:pt x="15" y="86"/>
                    <a:pt x="20" y="78"/>
                  </a:cubicBezTo>
                  <a:cubicBezTo>
                    <a:pt x="21" y="75"/>
                    <a:pt x="23" y="73"/>
                    <a:pt x="24" y="70"/>
                  </a:cubicBezTo>
                  <a:cubicBezTo>
                    <a:pt x="25" y="66"/>
                    <a:pt x="25" y="63"/>
                    <a:pt x="26" y="59"/>
                  </a:cubicBezTo>
                  <a:cubicBezTo>
                    <a:pt x="28" y="45"/>
                    <a:pt x="0" y="0"/>
                    <a:pt x="32" y="16"/>
                  </a:cubicBezTo>
                  <a:cubicBezTo>
                    <a:pt x="33" y="17"/>
                    <a:pt x="32" y="14"/>
                    <a:pt x="33" y="13"/>
                  </a:cubicBezTo>
                  <a:cubicBezTo>
                    <a:pt x="35" y="10"/>
                    <a:pt x="39" y="10"/>
                    <a:pt x="43" y="11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5" y="12"/>
                    <a:pt x="52" y="11"/>
                    <a:pt x="53" y="12"/>
                  </a:cubicBezTo>
                  <a:cubicBezTo>
                    <a:pt x="59" y="15"/>
                    <a:pt x="55" y="22"/>
                    <a:pt x="55" y="34"/>
                  </a:cubicBezTo>
                  <a:cubicBezTo>
                    <a:pt x="54" y="38"/>
                    <a:pt x="49" y="59"/>
                    <a:pt x="48" y="63"/>
                  </a:cubicBezTo>
                  <a:cubicBezTo>
                    <a:pt x="45" y="69"/>
                    <a:pt x="40" y="81"/>
                    <a:pt x="35" y="85"/>
                  </a:cubicBezTo>
                  <a:cubicBezTo>
                    <a:pt x="19" y="100"/>
                    <a:pt x="15" y="101"/>
                    <a:pt x="13" y="10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3" name="Freeform 947">
              <a:extLst>
                <a:ext uri="{FF2B5EF4-FFF2-40B4-BE49-F238E27FC236}">
                  <a16:creationId xmlns:a16="http://schemas.microsoft.com/office/drawing/2014/main" id="{8B1B1B73-526C-4AFD-B922-06A3229F6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2894"/>
              <a:ext cx="40" cy="28"/>
            </a:xfrm>
            <a:custGeom>
              <a:avLst/>
              <a:gdLst>
                <a:gd name="T0" fmla="*/ 5 w 18"/>
                <a:gd name="T1" fmla="*/ 7 h 13"/>
                <a:gd name="T2" fmla="*/ 4 w 18"/>
                <a:gd name="T3" fmla="*/ 8 h 13"/>
                <a:gd name="T4" fmla="*/ 1 w 18"/>
                <a:gd name="T5" fmla="*/ 7 h 13"/>
                <a:gd name="T6" fmla="*/ 1 w 18"/>
                <a:gd name="T7" fmla="*/ 6 h 13"/>
                <a:gd name="T8" fmla="*/ 1 w 18"/>
                <a:gd name="T9" fmla="*/ 6 h 13"/>
                <a:gd name="T10" fmla="*/ 0 w 18"/>
                <a:gd name="T11" fmla="*/ 4 h 13"/>
                <a:gd name="T12" fmla="*/ 1 w 18"/>
                <a:gd name="T13" fmla="*/ 3 h 13"/>
                <a:gd name="T14" fmla="*/ 4 w 18"/>
                <a:gd name="T15" fmla="*/ 0 h 13"/>
                <a:gd name="T16" fmla="*/ 10 w 18"/>
                <a:gd name="T17" fmla="*/ 3 h 13"/>
                <a:gd name="T18" fmla="*/ 8 w 18"/>
                <a:gd name="T19" fmla="*/ 5 h 13"/>
                <a:gd name="T20" fmla="*/ 13 w 18"/>
                <a:gd name="T21" fmla="*/ 8 h 13"/>
                <a:gd name="T22" fmla="*/ 16 w 18"/>
                <a:gd name="T23" fmla="*/ 9 h 13"/>
                <a:gd name="T24" fmla="*/ 18 w 18"/>
                <a:gd name="T25" fmla="*/ 11 h 13"/>
                <a:gd name="T26" fmla="*/ 18 w 18"/>
                <a:gd name="T27" fmla="*/ 12 h 13"/>
                <a:gd name="T28" fmla="*/ 17 w 18"/>
                <a:gd name="T29" fmla="*/ 12 h 13"/>
                <a:gd name="T30" fmla="*/ 16 w 18"/>
                <a:gd name="T31" fmla="*/ 13 h 13"/>
                <a:gd name="T32" fmla="*/ 5 w 18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3">
                  <a:moveTo>
                    <a:pt x="5" y="7"/>
                  </a:moveTo>
                  <a:cubicBezTo>
                    <a:pt x="6" y="8"/>
                    <a:pt x="4" y="8"/>
                    <a:pt x="4" y="8"/>
                  </a:cubicBezTo>
                  <a:cubicBezTo>
                    <a:pt x="3" y="8"/>
                    <a:pt x="2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1"/>
                    <a:pt x="8" y="2"/>
                    <a:pt x="10" y="3"/>
                  </a:cubicBezTo>
                  <a:cubicBezTo>
                    <a:pt x="9" y="4"/>
                    <a:pt x="9" y="4"/>
                    <a:pt x="8" y="5"/>
                  </a:cubicBezTo>
                  <a:cubicBezTo>
                    <a:pt x="9" y="5"/>
                    <a:pt x="13" y="8"/>
                    <a:pt x="13" y="8"/>
                  </a:cubicBezTo>
                  <a:cubicBezTo>
                    <a:pt x="14" y="8"/>
                    <a:pt x="15" y="9"/>
                    <a:pt x="16" y="9"/>
                  </a:cubicBezTo>
                  <a:cubicBezTo>
                    <a:pt x="16" y="10"/>
                    <a:pt x="18" y="10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2" y="12"/>
                    <a:pt x="9" y="9"/>
                    <a:pt x="5" y="7"/>
                  </a:cubicBez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4" name="Freeform 948">
              <a:extLst>
                <a:ext uri="{FF2B5EF4-FFF2-40B4-BE49-F238E27FC236}">
                  <a16:creationId xmlns:a16="http://schemas.microsoft.com/office/drawing/2014/main" id="{3232E582-B260-4572-B6D6-19B0D27F0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464"/>
              <a:ext cx="212" cy="222"/>
            </a:xfrm>
            <a:custGeom>
              <a:avLst/>
              <a:gdLst>
                <a:gd name="T0" fmla="*/ 81 w 96"/>
                <a:gd name="T1" fmla="*/ 15 h 100"/>
                <a:gd name="T2" fmla="*/ 76 w 96"/>
                <a:gd name="T3" fmla="*/ 8 h 100"/>
                <a:gd name="T4" fmla="*/ 72 w 96"/>
                <a:gd name="T5" fmla="*/ 5 h 100"/>
                <a:gd name="T6" fmla="*/ 51 w 96"/>
                <a:gd name="T7" fmla="*/ 0 h 100"/>
                <a:gd name="T8" fmla="*/ 33 w 96"/>
                <a:gd name="T9" fmla="*/ 12 h 100"/>
                <a:gd name="T10" fmla="*/ 15 w 96"/>
                <a:gd name="T11" fmla="*/ 47 h 100"/>
                <a:gd name="T12" fmla="*/ 3 w 96"/>
                <a:gd name="T13" fmla="*/ 87 h 100"/>
                <a:gd name="T14" fmla="*/ 22 w 96"/>
                <a:gd name="T15" fmla="*/ 97 h 100"/>
                <a:gd name="T16" fmla="*/ 34 w 96"/>
                <a:gd name="T17" fmla="*/ 96 h 100"/>
                <a:gd name="T18" fmla="*/ 47 w 96"/>
                <a:gd name="T19" fmla="*/ 96 h 100"/>
                <a:gd name="T20" fmla="*/ 54 w 96"/>
                <a:gd name="T21" fmla="*/ 97 h 100"/>
                <a:gd name="T22" fmla="*/ 65 w 96"/>
                <a:gd name="T23" fmla="*/ 98 h 100"/>
                <a:gd name="T24" fmla="*/ 76 w 96"/>
                <a:gd name="T25" fmla="*/ 98 h 100"/>
                <a:gd name="T26" fmla="*/ 95 w 96"/>
                <a:gd name="T27" fmla="*/ 95 h 100"/>
                <a:gd name="T28" fmla="*/ 84 w 96"/>
                <a:gd name="T29" fmla="*/ 20 h 100"/>
                <a:gd name="T30" fmla="*/ 81 w 96"/>
                <a:gd name="T31" fmla="*/ 1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100">
                  <a:moveTo>
                    <a:pt x="81" y="15"/>
                  </a:moveTo>
                  <a:cubicBezTo>
                    <a:pt x="79" y="13"/>
                    <a:pt x="77" y="10"/>
                    <a:pt x="76" y="8"/>
                  </a:cubicBezTo>
                  <a:cubicBezTo>
                    <a:pt x="74" y="7"/>
                    <a:pt x="73" y="6"/>
                    <a:pt x="72" y="5"/>
                  </a:cubicBezTo>
                  <a:cubicBezTo>
                    <a:pt x="66" y="2"/>
                    <a:pt x="58" y="0"/>
                    <a:pt x="51" y="0"/>
                  </a:cubicBezTo>
                  <a:cubicBezTo>
                    <a:pt x="43" y="0"/>
                    <a:pt x="37" y="5"/>
                    <a:pt x="33" y="12"/>
                  </a:cubicBezTo>
                  <a:cubicBezTo>
                    <a:pt x="25" y="22"/>
                    <a:pt x="20" y="34"/>
                    <a:pt x="15" y="47"/>
                  </a:cubicBezTo>
                  <a:cubicBezTo>
                    <a:pt x="9" y="60"/>
                    <a:pt x="5" y="73"/>
                    <a:pt x="3" y="87"/>
                  </a:cubicBezTo>
                  <a:cubicBezTo>
                    <a:pt x="0" y="100"/>
                    <a:pt x="13" y="96"/>
                    <a:pt x="22" y="97"/>
                  </a:cubicBezTo>
                  <a:cubicBezTo>
                    <a:pt x="29" y="98"/>
                    <a:pt x="27" y="95"/>
                    <a:pt x="34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8" y="96"/>
                    <a:pt x="52" y="97"/>
                    <a:pt x="54" y="97"/>
                  </a:cubicBezTo>
                  <a:cubicBezTo>
                    <a:pt x="58" y="98"/>
                    <a:pt x="61" y="98"/>
                    <a:pt x="65" y="98"/>
                  </a:cubicBezTo>
                  <a:cubicBezTo>
                    <a:pt x="74" y="99"/>
                    <a:pt x="68" y="98"/>
                    <a:pt x="76" y="98"/>
                  </a:cubicBezTo>
                  <a:cubicBezTo>
                    <a:pt x="81" y="98"/>
                    <a:pt x="96" y="99"/>
                    <a:pt x="95" y="95"/>
                  </a:cubicBezTo>
                  <a:cubicBezTo>
                    <a:pt x="95" y="72"/>
                    <a:pt x="89" y="43"/>
                    <a:pt x="84" y="20"/>
                  </a:cubicBezTo>
                  <a:cubicBezTo>
                    <a:pt x="83" y="18"/>
                    <a:pt x="82" y="16"/>
                    <a:pt x="81" y="15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5" name="Freeform 949">
              <a:extLst>
                <a:ext uri="{FF2B5EF4-FFF2-40B4-BE49-F238E27FC236}">
                  <a16:creationId xmlns:a16="http://schemas.microsoft.com/office/drawing/2014/main" id="{270033A1-CA94-44A3-97CC-F63698A3C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460"/>
              <a:ext cx="76" cy="221"/>
            </a:xfrm>
            <a:custGeom>
              <a:avLst/>
              <a:gdLst>
                <a:gd name="T0" fmla="*/ 34 w 34"/>
                <a:gd name="T1" fmla="*/ 97 h 100"/>
                <a:gd name="T2" fmla="*/ 34 w 34"/>
                <a:gd name="T3" fmla="*/ 81 h 100"/>
                <a:gd name="T4" fmla="*/ 33 w 34"/>
                <a:gd name="T5" fmla="*/ 70 h 100"/>
                <a:gd name="T6" fmla="*/ 31 w 34"/>
                <a:gd name="T7" fmla="*/ 42 h 100"/>
                <a:gd name="T8" fmla="*/ 26 w 34"/>
                <a:gd name="T9" fmla="*/ 17 h 100"/>
                <a:gd name="T10" fmla="*/ 20 w 34"/>
                <a:gd name="T11" fmla="*/ 0 h 100"/>
                <a:gd name="T12" fmla="*/ 15 w 34"/>
                <a:gd name="T13" fmla="*/ 0 h 100"/>
                <a:gd name="T14" fmla="*/ 12 w 34"/>
                <a:gd name="T15" fmla="*/ 0 h 100"/>
                <a:gd name="T16" fmla="*/ 10 w 34"/>
                <a:gd name="T17" fmla="*/ 0 h 100"/>
                <a:gd name="T18" fmla="*/ 6 w 34"/>
                <a:gd name="T19" fmla="*/ 0 h 100"/>
                <a:gd name="T20" fmla="*/ 5 w 34"/>
                <a:gd name="T21" fmla="*/ 12 h 100"/>
                <a:gd name="T22" fmla="*/ 5 w 34"/>
                <a:gd name="T23" fmla="*/ 13 h 100"/>
                <a:gd name="T24" fmla="*/ 5 w 34"/>
                <a:gd name="T25" fmla="*/ 68 h 100"/>
                <a:gd name="T26" fmla="*/ 3 w 34"/>
                <a:gd name="T27" fmla="*/ 81 h 100"/>
                <a:gd name="T28" fmla="*/ 1 w 34"/>
                <a:gd name="T29" fmla="*/ 95 h 100"/>
                <a:gd name="T30" fmla="*/ 1 w 34"/>
                <a:gd name="T31" fmla="*/ 96 h 100"/>
                <a:gd name="T32" fmla="*/ 4 w 34"/>
                <a:gd name="T33" fmla="*/ 98 h 100"/>
                <a:gd name="T34" fmla="*/ 5 w 34"/>
                <a:gd name="T35" fmla="*/ 98 h 100"/>
                <a:gd name="T36" fmla="*/ 17 w 34"/>
                <a:gd name="T37" fmla="*/ 100 h 100"/>
                <a:gd name="T38" fmla="*/ 34 w 34"/>
                <a:gd name="T39" fmla="*/ 100 h 100"/>
                <a:gd name="T40" fmla="*/ 34 w 34"/>
                <a:gd name="T41" fmla="*/ 100 h 100"/>
                <a:gd name="T42" fmla="*/ 34 w 34"/>
                <a:gd name="T43" fmla="*/ 99 h 100"/>
                <a:gd name="T44" fmla="*/ 34 w 34"/>
                <a:gd name="T4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00">
                  <a:moveTo>
                    <a:pt x="34" y="97"/>
                  </a:moveTo>
                  <a:cubicBezTo>
                    <a:pt x="34" y="92"/>
                    <a:pt x="34" y="86"/>
                    <a:pt x="34" y="81"/>
                  </a:cubicBezTo>
                  <a:cubicBezTo>
                    <a:pt x="34" y="78"/>
                    <a:pt x="33" y="74"/>
                    <a:pt x="33" y="70"/>
                  </a:cubicBezTo>
                  <a:cubicBezTo>
                    <a:pt x="32" y="61"/>
                    <a:pt x="32" y="51"/>
                    <a:pt x="31" y="42"/>
                  </a:cubicBezTo>
                  <a:cubicBezTo>
                    <a:pt x="29" y="33"/>
                    <a:pt x="28" y="25"/>
                    <a:pt x="26" y="17"/>
                  </a:cubicBezTo>
                  <a:cubicBezTo>
                    <a:pt x="25" y="12"/>
                    <a:pt x="25" y="3"/>
                    <a:pt x="20" y="0"/>
                  </a:cubicBezTo>
                  <a:cubicBezTo>
                    <a:pt x="19" y="0"/>
                    <a:pt x="16" y="0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0" y="0"/>
                    <a:pt x="10" y="0"/>
                  </a:cubicBezTo>
                  <a:cubicBezTo>
                    <a:pt x="8" y="0"/>
                    <a:pt x="8" y="0"/>
                    <a:pt x="6" y="0"/>
                  </a:cubicBezTo>
                  <a:cubicBezTo>
                    <a:pt x="6" y="3"/>
                    <a:pt x="6" y="9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4" y="32"/>
                    <a:pt x="6" y="50"/>
                    <a:pt x="5" y="68"/>
                  </a:cubicBezTo>
                  <a:cubicBezTo>
                    <a:pt x="4" y="73"/>
                    <a:pt x="4" y="77"/>
                    <a:pt x="3" y="81"/>
                  </a:cubicBezTo>
                  <a:cubicBezTo>
                    <a:pt x="2" y="85"/>
                    <a:pt x="0" y="91"/>
                    <a:pt x="1" y="95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7"/>
                    <a:pt x="2" y="98"/>
                    <a:pt x="4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9" y="98"/>
                    <a:pt x="13" y="99"/>
                    <a:pt x="17" y="100"/>
                  </a:cubicBezTo>
                  <a:cubicBezTo>
                    <a:pt x="23" y="100"/>
                    <a:pt x="28" y="100"/>
                    <a:pt x="34" y="10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34" y="99"/>
                    <a:pt x="34" y="98"/>
                    <a:pt x="34" y="97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6" name="Freeform 950">
              <a:extLst>
                <a:ext uri="{FF2B5EF4-FFF2-40B4-BE49-F238E27FC236}">
                  <a16:creationId xmlns:a16="http://schemas.microsoft.com/office/drawing/2014/main" id="{2CD2C897-6B69-439C-8C12-7056D7FF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464"/>
              <a:ext cx="27" cy="137"/>
            </a:xfrm>
            <a:custGeom>
              <a:avLst/>
              <a:gdLst>
                <a:gd name="T0" fmla="*/ 11 w 12"/>
                <a:gd name="T1" fmla="*/ 47 h 62"/>
                <a:gd name="T2" fmla="*/ 9 w 12"/>
                <a:gd name="T3" fmla="*/ 38 h 62"/>
                <a:gd name="T4" fmla="*/ 4 w 12"/>
                <a:gd name="T5" fmla="*/ 6 h 62"/>
                <a:gd name="T6" fmla="*/ 4 w 12"/>
                <a:gd name="T7" fmla="*/ 6 h 62"/>
                <a:gd name="T8" fmla="*/ 4 w 12"/>
                <a:gd name="T9" fmla="*/ 6 h 62"/>
                <a:gd name="T10" fmla="*/ 4 w 12"/>
                <a:gd name="T11" fmla="*/ 5 h 62"/>
                <a:gd name="T12" fmla="*/ 5 w 12"/>
                <a:gd name="T13" fmla="*/ 2 h 62"/>
                <a:gd name="T14" fmla="*/ 4 w 12"/>
                <a:gd name="T15" fmla="*/ 1 h 62"/>
                <a:gd name="T16" fmla="*/ 1 w 12"/>
                <a:gd name="T17" fmla="*/ 1 h 62"/>
                <a:gd name="T18" fmla="*/ 0 w 12"/>
                <a:gd name="T19" fmla="*/ 1 h 62"/>
                <a:gd name="T20" fmla="*/ 0 w 12"/>
                <a:gd name="T21" fmla="*/ 2 h 62"/>
                <a:gd name="T22" fmla="*/ 1 w 12"/>
                <a:gd name="T23" fmla="*/ 5 h 62"/>
                <a:gd name="T24" fmla="*/ 1 w 12"/>
                <a:gd name="T25" fmla="*/ 5 h 62"/>
                <a:gd name="T26" fmla="*/ 1 w 12"/>
                <a:gd name="T27" fmla="*/ 6 h 62"/>
                <a:gd name="T28" fmla="*/ 3 w 12"/>
                <a:gd name="T29" fmla="*/ 46 h 62"/>
                <a:gd name="T30" fmla="*/ 3 w 12"/>
                <a:gd name="T31" fmla="*/ 47 h 62"/>
                <a:gd name="T32" fmla="*/ 3 w 12"/>
                <a:gd name="T33" fmla="*/ 50 h 62"/>
                <a:gd name="T34" fmla="*/ 3 w 12"/>
                <a:gd name="T35" fmla="*/ 54 h 62"/>
                <a:gd name="T36" fmla="*/ 4 w 12"/>
                <a:gd name="T37" fmla="*/ 55 h 62"/>
                <a:gd name="T38" fmla="*/ 9 w 12"/>
                <a:gd name="T39" fmla="*/ 62 h 62"/>
                <a:gd name="T40" fmla="*/ 10 w 12"/>
                <a:gd name="T41" fmla="*/ 62 h 62"/>
                <a:gd name="T42" fmla="*/ 10 w 12"/>
                <a:gd name="T43" fmla="*/ 62 h 62"/>
                <a:gd name="T44" fmla="*/ 11 w 12"/>
                <a:gd name="T45" fmla="*/ 51 h 62"/>
                <a:gd name="T46" fmla="*/ 11 w 12"/>
                <a:gd name="T47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62">
                  <a:moveTo>
                    <a:pt x="11" y="47"/>
                  </a:moveTo>
                  <a:cubicBezTo>
                    <a:pt x="10" y="44"/>
                    <a:pt x="9" y="41"/>
                    <a:pt x="9" y="38"/>
                  </a:cubicBezTo>
                  <a:cubicBezTo>
                    <a:pt x="8" y="34"/>
                    <a:pt x="5" y="10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12"/>
                    <a:pt x="3" y="40"/>
                    <a:pt x="3" y="46"/>
                  </a:cubicBezTo>
                  <a:cubicBezTo>
                    <a:pt x="3" y="46"/>
                    <a:pt x="3" y="47"/>
                    <a:pt x="3" y="47"/>
                  </a:cubicBezTo>
                  <a:cubicBezTo>
                    <a:pt x="3" y="48"/>
                    <a:pt x="3" y="49"/>
                    <a:pt x="3" y="50"/>
                  </a:cubicBezTo>
                  <a:cubicBezTo>
                    <a:pt x="3" y="52"/>
                    <a:pt x="3" y="53"/>
                    <a:pt x="3" y="54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4" y="57"/>
                    <a:pt x="7" y="60"/>
                    <a:pt x="9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59"/>
                    <a:pt x="12" y="55"/>
                    <a:pt x="11" y="51"/>
                  </a:cubicBezTo>
                  <a:cubicBezTo>
                    <a:pt x="11" y="50"/>
                    <a:pt x="11" y="48"/>
                    <a:pt x="11" y="47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7" name="Freeform 951">
              <a:extLst>
                <a:ext uri="{FF2B5EF4-FFF2-40B4-BE49-F238E27FC236}">
                  <a16:creationId xmlns:a16="http://schemas.microsoft.com/office/drawing/2014/main" id="{3D2BB674-9146-494D-BF0C-36A39835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575"/>
              <a:ext cx="148" cy="234"/>
            </a:xfrm>
            <a:custGeom>
              <a:avLst/>
              <a:gdLst>
                <a:gd name="T0" fmla="*/ 2 w 67"/>
                <a:gd name="T1" fmla="*/ 60 h 106"/>
                <a:gd name="T2" fmla="*/ 16 w 67"/>
                <a:gd name="T3" fmla="*/ 20 h 106"/>
                <a:gd name="T4" fmla="*/ 25 w 67"/>
                <a:gd name="T5" fmla="*/ 13 h 106"/>
                <a:gd name="T6" fmla="*/ 29 w 67"/>
                <a:gd name="T7" fmla="*/ 0 h 106"/>
                <a:gd name="T8" fmla="*/ 49 w 67"/>
                <a:gd name="T9" fmla="*/ 8 h 106"/>
                <a:gd name="T10" fmla="*/ 60 w 67"/>
                <a:gd name="T11" fmla="*/ 8 h 106"/>
                <a:gd name="T12" fmla="*/ 66 w 67"/>
                <a:gd name="T13" fmla="*/ 15 h 106"/>
                <a:gd name="T14" fmla="*/ 56 w 67"/>
                <a:gd name="T15" fmla="*/ 22 h 106"/>
                <a:gd name="T16" fmla="*/ 51 w 67"/>
                <a:gd name="T17" fmla="*/ 39 h 106"/>
                <a:gd name="T18" fmla="*/ 58 w 67"/>
                <a:gd name="T19" fmla="*/ 55 h 106"/>
                <a:gd name="T20" fmla="*/ 66 w 67"/>
                <a:gd name="T21" fmla="*/ 91 h 106"/>
                <a:gd name="T22" fmla="*/ 63 w 67"/>
                <a:gd name="T23" fmla="*/ 98 h 106"/>
                <a:gd name="T24" fmla="*/ 57 w 67"/>
                <a:gd name="T25" fmla="*/ 100 h 106"/>
                <a:gd name="T26" fmla="*/ 16 w 67"/>
                <a:gd name="T27" fmla="*/ 99 h 106"/>
                <a:gd name="T28" fmla="*/ 2 w 67"/>
                <a:gd name="T29" fmla="*/ 6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106">
                  <a:moveTo>
                    <a:pt x="2" y="60"/>
                  </a:moveTo>
                  <a:cubicBezTo>
                    <a:pt x="0" y="45"/>
                    <a:pt x="5" y="29"/>
                    <a:pt x="16" y="20"/>
                  </a:cubicBezTo>
                  <a:cubicBezTo>
                    <a:pt x="19" y="18"/>
                    <a:pt x="22" y="16"/>
                    <a:pt x="25" y="13"/>
                  </a:cubicBezTo>
                  <a:cubicBezTo>
                    <a:pt x="28" y="10"/>
                    <a:pt x="30" y="5"/>
                    <a:pt x="29" y="0"/>
                  </a:cubicBezTo>
                  <a:cubicBezTo>
                    <a:pt x="34" y="6"/>
                    <a:pt x="41" y="9"/>
                    <a:pt x="49" y="8"/>
                  </a:cubicBezTo>
                  <a:cubicBezTo>
                    <a:pt x="52" y="8"/>
                    <a:pt x="56" y="7"/>
                    <a:pt x="60" y="8"/>
                  </a:cubicBezTo>
                  <a:cubicBezTo>
                    <a:pt x="63" y="8"/>
                    <a:pt x="67" y="12"/>
                    <a:pt x="66" y="15"/>
                  </a:cubicBezTo>
                  <a:cubicBezTo>
                    <a:pt x="65" y="19"/>
                    <a:pt x="60" y="20"/>
                    <a:pt x="56" y="22"/>
                  </a:cubicBezTo>
                  <a:cubicBezTo>
                    <a:pt x="51" y="26"/>
                    <a:pt x="50" y="33"/>
                    <a:pt x="51" y="39"/>
                  </a:cubicBezTo>
                  <a:cubicBezTo>
                    <a:pt x="52" y="45"/>
                    <a:pt x="56" y="50"/>
                    <a:pt x="58" y="55"/>
                  </a:cubicBezTo>
                  <a:cubicBezTo>
                    <a:pt x="64" y="66"/>
                    <a:pt x="66" y="79"/>
                    <a:pt x="66" y="91"/>
                  </a:cubicBezTo>
                  <a:cubicBezTo>
                    <a:pt x="65" y="93"/>
                    <a:pt x="65" y="96"/>
                    <a:pt x="63" y="98"/>
                  </a:cubicBezTo>
                  <a:cubicBezTo>
                    <a:pt x="61" y="99"/>
                    <a:pt x="59" y="99"/>
                    <a:pt x="57" y="100"/>
                  </a:cubicBezTo>
                  <a:cubicBezTo>
                    <a:pt x="46" y="101"/>
                    <a:pt x="26" y="106"/>
                    <a:pt x="16" y="99"/>
                  </a:cubicBezTo>
                  <a:cubicBezTo>
                    <a:pt x="8" y="93"/>
                    <a:pt x="2" y="70"/>
                    <a:pt x="2" y="60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8" name="Freeform 952">
              <a:extLst>
                <a:ext uri="{FF2B5EF4-FFF2-40B4-BE49-F238E27FC236}">
                  <a16:creationId xmlns:a16="http://schemas.microsoft.com/office/drawing/2014/main" id="{0456BB58-504D-431D-A865-99F872719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2420"/>
              <a:ext cx="79" cy="91"/>
            </a:xfrm>
            <a:custGeom>
              <a:avLst/>
              <a:gdLst>
                <a:gd name="T0" fmla="*/ 14 w 36"/>
                <a:gd name="T1" fmla="*/ 1 h 41"/>
                <a:gd name="T2" fmla="*/ 6 w 36"/>
                <a:gd name="T3" fmla="*/ 9 h 41"/>
                <a:gd name="T4" fmla="*/ 0 w 36"/>
                <a:gd name="T5" fmla="*/ 22 h 41"/>
                <a:gd name="T6" fmla="*/ 4 w 36"/>
                <a:gd name="T7" fmla="*/ 31 h 41"/>
                <a:gd name="T8" fmla="*/ 10 w 36"/>
                <a:gd name="T9" fmla="*/ 34 h 41"/>
                <a:gd name="T10" fmla="*/ 35 w 36"/>
                <a:gd name="T11" fmla="*/ 12 h 41"/>
                <a:gd name="T12" fmla="*/ 36 w 36"/>
                <a:gd name="T13" fmla="*/ 10 h 41"/>
                <a:gd name="T14" fmla="*/ 35 w 36"/>
                <a:gd name="T15" fmla="*/ 9 h 41"/>
                <a:gd name="T16" fmla="*/ 18 w 36"/>
                <a:gd name="T17" fmla="*/ 1 h 41"/>
                <a:gd name="T18" fmla="*/ 16 w 36"/>
                <a:gd name="T19" fmla="*/ 0 h 41"/>
                <a:gd name="T20" fmla="*/ 14 w 36"/>
                <a:gd name="T2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41">
                  <a:moveTo>
                    <a:pt x="14" y="1"/>
                  </a:moveTo>
                  <a:cubicBezTo>
                    <a:pt x="11" y="3"/>
                    <a:pt x="8" y="6"/>
                    <a:pt x="6" y="9"/>
                  </a:cubicBezTo>
                  <a:cubicBezTo>
                    <a:pt x="4" y="13"/>
                    <a:pt x="1" y="18"/>
                    <a:pt x="0" y="22"/>
                  </a:cubicBezTo>
                  <a:cubicBezTo>
                    <a:pt x="0" y="26"/>
                    <a:pt x="0" y="25"/>
                    <a:pt x="4" y="31"/>
                  </a:cubicBezTo>
                  <a:cubicBezTo>
                    <a:pt x="10" y="34"/>
                    <a:pt x="5" y="31"/>
                    <a:pt x="10" y="34"/>
                  </a:cubicBezTo>
                  <a:cubicBezTo>
                    <a:pt x="34" y="41"/>
                    <a:pt x="32" y="23"/>
                    <a:pt x="35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5" y="10"/>
                    <a:pt x="35" y="10"/>
                    <a:pt x="35" y="9"/>
                  </a:cubicBezTo>
                  <a:cubicBezTo>
                    <a:pt x="30" y="5"/>
                    <a:pt x="24" y="3"/>
                    <a:pt x="18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5" y="0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79" name="Freeform 953">
              <a:extLst>
                <a:ext uri="{FF2B5EF4-FFF2-40B4-BE49-F238E27FC236}">
                  <a16:creationId xmlns:a16="http://schemas.microsoft.com/office/drawing/2014/main" id="{28BD7A9A-8196-4271-B8ED-ABFDEBBB5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402"/>
              <a:ext cx="93" cy="58"/>
            </a:xfrm>
            <a:custGeom>
              <a:avLst/>
              <a:gdLst>
                <a:gd name="T0" fmla="*/ 41 w 42"/>
                <a:gd name="T1" fmla="*/ 14 h 26"/>
                <a:gd name="T2" fmla="*/ 38 w 42"/>
                <a:gd name="T3" fmla="*/ 13 h 26"/>
                <a:gd name="T4" fmla="*/ 37 w 42"/>
                <a:gd name="T5" fmla="*/ 13 h 26"/>
                <a:gd name="T6" fmla="*/ 36 w 42"/>
                <a:gd name="T7" fmla="*/ 12 h 26"/>
                <a:gd name="T8" fmla="*/ 30 w 42"/>
                <a:gd name="T9" fmla="*/ 8 h 26"/>
                <a:gd name="T10" fmla="*/ 28 w 42"/>
                <a:gd name="T11" fmla="*/ 5 h 26"/>
                <a:gd name="T12" fmla="*/ 25 w 42"/>
                <a:gd name="T13" fmla="*/ 5 h 26"/>
                <a:gd name="T14" fmla="*/ 20 w 42"/>
                <a:gd name="T15" fmla="*/ 1 h 26"/>
                <a:gd name="T16" fmla="*/ 18 w 42"/>
                <a:gd name="T17" fmla="*/ 1 h 26"/>
                <a:gd name="T18" fmla="*/ 17 w 42"/>
                <a:gd name="T19" fmla="*/ 1 h 26"/>
                <a:gd name="T20" fmla="*/ 15 w 42"/>
                <a:gd name="T21" fmla="*/ 1 h 26"/>
                <a:gd name="T22" fmla="*/ 11 w 42"/>
                <a:gd name="T23" fmla="*/ 3 h 26"/>
                <a:gd name="T24" fmla="*/ 9 w 42"/>
                <a:gd name="T25" fmla="*/ 5 h 26"/>
                <a:gd name="T26" fmla="*/ 8 w 42"/>
                <a:gd name="T27" fmla="*/ 6 h 26"/>
                <a:gd name="T28" fmla="*/ 8 w 42"/>
                <a:gd name="T29" fmla="*/ 6 h 26"/>
                <a:gd name="T30" fmla="*/ 6 w 42"/>
                <a:gd name="T31" fmla="*/ 6 h 26"/>
                <a:gd name="T32" fmla="*/ 3 w 42"/>
                <a:gd name="T33" fmla="*/ 9 h 26"/>
                <a:gd name="T34" fmla="*/ 2 w 42"/>
                <a:gd name="T35" fmla="*/ 10 h 26"/>
                <a:gd name="T36" fmla="*/ 2 w 42"/>
                <a:gd name="T37" fmla="*/ 11 h 26"/>
                <a:gd name="T38" fmla="*/ 3 w 42"/>
                <a:gd name="T39" fmla="*/ 13 h 26"/>
                <a:gd name="T40" fmla="*/ 3 w 42"/>
                <a:gd name="T41" fmla="*/ 14 h 26"/>
                <a:gd name="T42" fmla="*/ 0 w 42"/>
                <a:gd name="T43" fmla="*/ 23 h 26"/>
                <a:gd name="T44" fmla="*/ 0 w 42"/>
                <a:gd name="T45" fmla="*/ 23 h 26"/>
                <a:gd name="T46" fmla="*/ 0 w 42"/>
                <a:gd name="T47" fmla="*/ 23 h 26"/>
                <a:gd name="T48" fmla="*/ 0 w 42"/>
                <a:gd name="T49" fmla="*/ 23 h 26"/>
                <a:gd name="T50" fmla="*/ 3 w 42"/>
                <a:gd name="T51" fmla="*/ 23 h 26"/>
                <a:gd name="T52" fmla="*/ 8 w 42"/>
                <a:gd name="T53" fmla="*/ 18 h 26"/>
                <a:gd name="T54" fmla="*/ 8 w 42"/>
                <a:gd name="T55" fmla="*/ 24 h 26"/>
                <a:gd name="T56" fmla="*/ 11 w 42"/>
                <a:gd name="T57" fmla="*/ 24 h 26"/>
                <a:gd name="T58" fmla="*/ 13 w 42"/>
                <a:gd name="T59" fmla="*/ 18 h 26"/>
                <a:gd name="T60" fmla="*/ 13 w 42"/>
                <a:gd name="T61" fmla="*/ 17 h 26"/>
                <a:gd name="T62" fmla="*/ 13 w 42"/>
                <a:gd name="T63" fmla="*/ 17 h 26"/>
                <a:gd name="T64" fmla="*/ 18 w 42"/>
                <a:gd name="T65" fmla="*/ 14 h 26"/>
                <a:gd name="T66" fmla="*/ 18 w 42"/>
                <a:gd name="T67" fmla="*/ 14 h 26"/>
                <a:gd name="T68" fmla="*/ 18 w 42"/>
                <a:gd name="T69" fmla="*/ 15 h 26"/>
                <a:gd name="T70" fmla="*/ 20 w 42"/>
                <a:gd name="T71" fmla="*/ 16 h 26"/>
                <a:gd name="T72" fmla="*/ 23 w 42"/>
                <a:gd name="T73" fmla="*/ 15 h 26"/>
                <a:gd name="T74" fmla="*/ 26 w 42"/>
                <a:gd name="T75" fmla="*/ 16 h 26"/>
                <a:gd name="T76" fmla="*/ 30 w 42"/>
                <a:gd name="T77" fmla="*/ 18 h 26"/>
                <a:gd name="T78" fmla="*/ 33 w 42"/>
                <a:gd name="T79" fmla="*/ 18 h 26"/>
                <a:gd name="T80" fmla="*/ 33 w 42"/>
                <a:gd name="T81" fmla="*/ 19 h 26"/>
                <a:gd name="T82" fmla="*/ 36 w 42"/>
                <a:gd name="T83" fmla="*/ 19 h 26"/>
                <a:gd name="T84" fmla="*/ 39 w 42"/>
                <a:gd name="T85" fmla="*/ 18 h 26"/>
                <a:gd name="T86" fmla="*/ 41 w 42"/>
                <a:gd name="T87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26">
                  <a:moveTo>
                    <a:pt x="41" y="14"/>
                  </a:moveTo>
                  <a:cubicBezTo>
                    <a:pt x="40" y="13"/>
                    <a:pt x="39" y="13"/>
                    <a:pt x="38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2"/>
                    <a:pt x="36" y="12"/>
                    <a:pt x="36" y="12"/>
                  </a:cubicBezTo>
                  <a:cubicBezTo>
                    <a:pt x="34" y="11"/>
                    <a:pt x="32" y="9"/>
                    <a:pt x="30" y="8"/>
                  </a:cubicBezTo>
                  <a:cubicBezTo>
                    <a:pt x="30" y="7"/>
                    <a:pt x="29" y="6"/>
                    <a:pt x="28" y="5"/>
                  </a:cubicBezTo>
                  <a:cubicBezTo>
                    <a:pt x="27" y="4"/>
                    <a:pt x="26" y="4"/>
                    <a:pt x="25" y="5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3" y="1"/>
                    <a:pt x="11" y="2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6"/>
                    <a:pt x="3" y="7"/>
                    <a:pt x="3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7"/>
                    <a:pt x="0" y="19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5"/>
                    <a:pt x="3" y="25"/>
                    <a:pt x="3" y="23"/>
                  </a:cubicBezTo>
                  <a:cubicBezTo>
                    <a:pt x="3" y="21"/>
                    <a:pt x="5" y="16"/>
                    <a:pt x="8" y="18"/>
                  </a:cubicBezTo>
                  <a:cubicBezTo>
                    <a:pt x="9" y="20"/>
                    <a:pt x="9" y="21"/>
                    <a:pt x="8" y="24"/>
                  </a:cubicBezTo>
                  <a:cubicBezTo>
                    <a:pt x="8" y="25"/>
                    <a:pt x="11" y="26"/>
                    <a:pt x="11" y="24"/>
                  </a:cubicBezTo>
                  <a:cubicBezTo>
                    <a:pt x="12" y="22"/>
                    <a:pt x="13" y="20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7"/>
                    <a:pt x="17" y="16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9" y="17"/>
                    <a:pt x="20" y="16"/>
                  </a:cubicBezTo>
                  <a:cubicBezTo>
                    <a:pt x="21" y="16"/>
                    <a:pt x="22" y="15"/>
                    <a:pt x="23" y="15"/>
                  </a:cubicBezTo>
                  <a:cubicBezTo>
                    <a:pt x="23" y="16"/>
                    <a:pt x="24" y="17"/>
                    <a:pt x="26" y="16"/>
                  </a:cubicBezTo>
                  <a:cubicBezTo>
                    <a:pt x="27" y="17"/>
                    <a:pt x="28" y="17"/>
                    <a:pt x="30" y="18"/>
                  </a:cubicBezTo>
                  <a:cubicBezTo>
                    <a:pt x="30" y="18"/>
                    <a:pt x="32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20"/>
                    <a:pt x="36" y="20"/>
                    <a:pt x="36" y="19"/>
                  </a:cubicBezTo>
                  <a:cubicBezTo>
                    <a:pt x="37" y="19"/>
                    <a:pt x="38" y="18"/>
                    <a:pt x="39" y="18"/>
                  </a:cubicBezTo>
                  <a:cubicBezTo>
                    <a:pt x="40" y="17"/>
                    <a:pt x="42" y="15"/>
                    <a:pt x="41" y="14"/>
                  </a:cubicBezTo>
                  <a:close/>
                </a:path>
              </a:pathLst>
            </a:custGeom>
            <a:solidFill>
              <a:srgbClr val="8A6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0" name="Freeform 954">
              <a:extLst>
                <a:ext uri="{FF2B5EF4-FFF2-40B4-BE49-F238E27FC236}">
                  <a16:creationId xmlns:a16="http://schemas.microsoft.com/office/drawing/2014/main" id="{8FE228E9-CB08-4AA2-8056-B7206298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92"/>
              <a:ext cx="29" cy="27"/>
            </a:xfrm>
            <a:custGeom>
              <a:avLst/>
              <a:gdLst>
                <a:gd name="T0" fmla="*/ 10 w 13"/>
                <a:gd name="T1" fmla="*/ 6 h 12"/>
                <a:gd name="T2" fmla="*/ 12 w 13"/>
                <a:gd name="T3" fmla="*/ 7 h 12"/>
                <a:gd name="T4" fmla="*/ 12 w 13"/>
                <a:gd name="T5" fmla="*/ 10 h 12"/>
                <a:gd name="T6" fmla="*/ 10 w 13"/>
                <a:gd name="T7" fmla="*/ 11 h 12"/>
                <a:gd name="T8" fmla="*/ 10 w 13"/>
                <a:gd name="T9" fmla="*/ 11 h 12"/>
                <a:gd name="T10" fmla="*/ 6 w 13"/>
                <a:gd name="T11" fmla="*/ 9 h 12"/>
                <a:gd name="T12" fmla="*/ 2 w 13"/>
                <a:gd name="T13" fmla="*/ 7 h 12"/>
                <a:gd name="T14" fmla="*/ 0 w 13"/>
                <a:gd name="T15" fmla="*/ 5 h 12"/>
                <a:gd name="T16" fmla="*/ 0 w 13"/>
                <a:gd name="T17" fmla="*/ 2 h 12"/>
                <a:gd name="T18" fmla="*/ 2 w 13"/>
                <a:gd name="T19" fmla="*/ 0 h 12"/>
                <a:gd name="T20" fmla="*/ 8 w 13"/>
                <a:gd name="T21" fmla="*/ 3 h 12"/>
                <a:gd name="T22" fmla="*/ 8 w 13"/>
                <a:gd name="T23" fmla="*/ 3 h 12"/>
                <a:gd name="T24" fmla="*/ 8 w 13"/>
                <a:gd name="T25" fmla="*/ 4 h 12"/>
                <a:gd name="T26" fmla="*/ 7 w 13"/>
                <a:gd name="T27" fmla="*/ 4 h 12"/>
                <a:gd name="T28" fmla="*/ 10 w 13"/>
                <a:gd name="T2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10" y="6"/>
                  </a:moveTo>
                  <a:cubicBezTo>
                    <a:pt x="11" y="6"/>
                    <a:pt x="11" y="7"/>
                    <a:pt x="12" y="7"/>
                  </a:cubicBezTo>
                  <a:cubicBezTo>
                    <a:pt x="12" y="8"/>
                    <a:pt x="13" y="9"/>
                    <a:pt x="12" y="10"/>
                  </a:cubicBezTo>
                  <a:cubicBezTo>
                    <a:pt x="12" y="10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8" y="12"/>
                    <a:pt x="7" y="10"/>
                    <a:pt x="6" y="9"/>
                  </a:cubicBezTo>
                  <a:cubicBezTo>
                    <a:pt x="5" y="8"/>
                    <a:pt x="4" y="8"/>
                    <a:pt x="2" y="7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8" y="5"/>
                    <a:pt x="9" y="5"/>
                    <a:pt x="10" y="6"/>
                  </a:cubicBezTo>
                  <a:close/>
                </a:path>
              </a:pathLst>
            </a:custGeom>
            <a:solidFill>
              <a:srgbClr val="E8D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1" name="Freeform 955">
              <a:extLst>
                <a:ext uri="{FF2B5EF4-FFF2-40B4-BE49-F238E27FC236}">
                  <a16:creationId xmlns:a16="http://schemas.microsoft.com/office/drawing/2014/main" id="{1DAF7EDE-B780-4290-8274-4A51FB4B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20"/>
              <a:ext cx="110" cy="183"/>
            </a:xfrm>
            <a:custGeom>
              <a:avLst/>
              <a:gdLst>
                <a:gd name="T0" fmla="*/ 20 w 50"/>
                <a:gd name="T1" fmla="*/ 7 h 83"/>
                <a:gd name="T2" fmla="*/ 18 w 50"/>
                <a:gd name="T3" fmla="*/ 31 h 83"/>
                <a:gd name="T4" fmla="*/ 19 w 50"/>
                <a:gd name="T5" fmla="*/ 56 h 83"/>
                <a:gd name="T6" fmla="*/ 26 w 50"/>
                <a:gd name="T7" fmla="*/ 66 h 83"/>
                <a:gd name="T8" fmla="*/ 50 w 50"/>
                <a:gd name="T9" fmla="*/ 78 h 83"/>
                <a:gd name="T10" fmla="*/ 48 w 50"/>
                <a:gd name="T11" fmla="*/ 83 h 83"/>
                <a:gd name="T12" fmla="*/ 16 w 50"/>
                <a:gd name="T13" fmla="*/ 72 h 83"/>
                <a:gd name="T14" fmla="*/ 10 w 50"/>
                <a:gd name="T15" fmla="*/ 70 h 83"/>
                <a:gd name="T16" fmla="*/ 7 w 50"/>
                <a:gd name="T17" fmla="*/ 65 h 83"/>
                <a:gd name="T18" fmla="*/ 20 w 50"/>
                <a:gd name="T19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83">
                  <a:moveTo>
                    <a:pt x="20" y="7"/>
                  </a:moveTo>
                  <a:cubicBezTo>
                    <a:pt x="23" y="0"/>
                    <a:pt x="18" y="22"/>
                    <a:pt x="18" y="31"/>
                  </a:cubicBezTo>
                  <a:cubicBezTo>
                    <a:pt x="18" y="40"/>
                    <a:pt x="17" y="48"/>
                    <a:pt x="19" y="56"/>
                  </a:cubicBezTo>
                  <a:cubicBezTo>
                    <a:pt x="20" y="60"/>
                    <a:pt x="22" y="63"/>
                    <a:pt x="26" y="66"/>
                  </a:cubicBezTo>
                  <a:cubicBezTo>
                    <a:pt x="34" y="70"/>
                    <a:pt x="42" y="74"/>
                    <a:pt x="50" y="78"/>
                  </a:cubicBezTo>
                  <a:cubicBezTo>
                    <a:pt x="49" y="80"/>
                    <a:pt x="49" y="82"/>
                    <a:pt x="48" y="83"/>
                  </a:cubicBezTo>
                  <a:cubicBezTo>
                    <a:pt x="37" y="80"/>
                    <a:pt x="27" y="76"/>
                    <a:pt x="16" y="72"/>
                  </a:cubicBezTo>
                  <a:cubicBezTo>
                    <a:pt x="14" y="72"/>
                    <a:pt x="12" y="71"/>
                    <a:pt x="10" y="70"/>
                  </a:cubicBezTo>
                  <a:cubicBezTo>
                    <a:pt x="9" y="68"/>
                    <a:pt x="7" y="67"/>
                    <a:pt x="7" y="65"/>
                  </a:cubicBezTo>
                  <a:cubicBezTo>
                    <a:pt x="0" y="14"/>
                    <a:pt x="15" y="17"/>
                    <a:pt x="20" y="7"/>
                  </a:cubicBezTo>
                  <a:close/>
                </a:path>
              </a:pathLst>
            </a:custGeom>
            <a:solidFill>
              <a:srgbClr val="1F3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2" name="Freeform 956">
              <a:extLst>
                <a:ext uri="{FF2B5EF4-FFF2-40B4-BE49-F238E27FC236}">
                  <a16:creationId xmlns:a16="http://schemas.microsoft.com/office/drawing/2014/main" id="{6CF102C8-2B48-41CB-98AB-B2DE7CFA4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714"/>
              <a:ext cx="218" cy="268"/>
            </a:xfrm>
            <a:custGeom>
              <a:avLst/>
              <a:gdLst>
                <a:gd name="T0" fmla="*/ 98 w 99"/>
                <a:gd name="T1" fmla="*/ 101 h 121"/>
                <a:gd name="T2" fmla="*/ 86 w 99"/>
                <a:gd name="T3" fmla="*/ 92 h 121"/>
                <a:gd name="T4" fmla="*/ 80 w 99"/>
                <a:gd name="T5" fmla="*/ 92 h 121"/>
                <a:gd name="T6" fmla="*/ 78 w 99"/>
                <a:gd name="T7" fmla="*/ 87 h 121"/>
                <a:gd name="T8" fmla="*/ 86 w 99"/>
                <a:gd name="T9" fmla="*/ 88 h 121"/>
                <a:gd name="T10" fmla="*/ 91 w 99"/>
                <a:gd name="T11" fmla="*/ 81 h 121"/>
                <a:gd name="T12" fmla="*/ 85 w 99"/>
                <a:gd name="T13" fmla="*/ 76 h 121"/>
                <a:gd name="T14" fmla="*/ 78 w 99"/>
                <a:gd name="T15" fmla="*/ 76 h 121"/>
                <a:gd name="T16" fmla="*/ 78 w 99"/>
                <a:gd name="T17" fmla="*/ 38 h 121"/>
                <a:gd name="T18" fmla="*/ 80 w 99"/>
                <a:gd name="T19" fmla="*/ 31 h 121"/>
                <a:gd name="T20" fmla="*/ 86 w 99"/>
                <a:gd name="T21" fmla="*/ 27 h 121"/>
                <a:gd name="T22" fmla="*/ 87 w 99"/>
                <a:gd name="T23" fmla="*/ 3 h 121"/>
                <a:gd name="T24" fmla="*/ 76 w 99"/>
                <a:gd name="T25" fmla="*/ 13 h 121"/>
                <a:gd name="T26" fmla="*/ 68 w 99"/>
                <a:gd name="T27" fmla="*/ 11 h 121"/>
                <a:gd name="T28" fmla="*/ 68 w 99"/>
                <a:gd name="T29" fmla="*/ 3 h 121"/>
                <a:gd name="T30" fmla="*/ 56 w 99"/>
                <a:gd name="T31" fmla="*/ 4 h 121"/>
                <a:gd name="T32" fmla="*/ 58 w 99"/>
                <a:gd name="T33" fmla="*/ 15 h 121"/>
                <a:gd name="T34" fmla="*/ 47 w 99"/>
                <a:gd name="T35" fmla="*/ 2 h 121"/>
                <a:gd name="T36" fmla="*/ 37 w 99"/>
                <a:gd name="T37" fmla="*/ 12 h 121"/>
                <a:gd name="T38" fmla="*/ 41 w 99"/>
                <a:gd name="T39" fmla="*/ 27 h 121"/>
                <a:gd name="T40" fmla="*/ 43 w 99"/>
                <a:gd name="T41" fmla="*/ 50 h 121"/>
                <a:gd name="T42" fmla="*/ 43 w 99"/>
                <a:gd name="T43" fmla="*/ 76 h 121"/>
                <a:gd name="T44" fmla="*/ 36 w 99"/>
                <a:gd name="T45" fmla="*/ 76 h 121"/>
                <a:gd name="T46" fmla="*/ 37 w 99"/>
                <a:gd name="T47" fmla="*/ 88 h 121"/>
                <a:gd name="T48" fmla="*/ 41 w 99"/>
                <a:gd name="T49" fmla="*/ 88 h 121"/>
                <a:gd name="T50" fmla="*/ 27 w 99"/>
                <a:gd name="T51" fmla="*/ 115 h 121"/>
                <a:gd name="T52" fmla="*/ 93 w 99"/>
                <a:gd name="T53" fmla="*/ 113 h 121"/>
                <a:gd name="T54" fmla="*/ 98 w 99"/>
                <a:gd name="T55" fmla="*/ 10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9" h="121">
                  <a:moveTo>
                    <a:pt x="98" y="101"/>
                  </a:moveTo>
                  <a:cubicBezTo>
                    <a:pt x="96" y="96"/>
                    <a:pt x="91" y="92"/>
                    <a:pt x="86" y="92"/>
                  </a:cubicBezTo>
                  <a:cubicBezTo>
                    <a:pt x="84" y="92"/>
                    <a:pt x="82" y="93"/>
                    <a:pt x="80" y="92"/>
                  </a:cubicBezTo>
                  <a:cubicBezTo>
                    <a:pt x="79" y="91"/>
                    <a:pt x="78" y="89"/>
                    <a:pt x="78" y="87"/>
                  </a:cubicBezTo>
                  <a:cubicBezTo>
                    <a:pt x="81" y="88"/>
                    <a:pt x="83" y="88"/>
                    <a:pt x="86" y="88"/>
                  </a:cubicBezTo>
                  <a:cubicBezTo>
                    <a:pt x="89" y="88"/>
                    <a:pt x="91" y="84"/>
                    <a:pt x="91" y="81"/>
                  </a:cubicBezTo>
                  <a:cubicBezTo>
                    <a:pt x="91" y="78"/>
                    <a:pt x="88" y="76"/>
                    <a:pt x="85" y="76"/>
                  </a:cubicBezTo>
                  <a:cubicBezTo>
                    <a:pt x="83" y="76"/>
                    <a:pt x="80" y="76"/>
                    <a:pt x="78" y="76"/>
                  </a:cubicBezTo>
                  <a:cubicBezTo>
                    <a:pt x="78" y="63"/>
                    <a:pt x="78" y="51"/>
                    <a:pt x="78" y="38"/>
                  </a:cubicBezTo>
                  <a:cubicBezTo>
                    <a:pt x="78" y="36"/>
                    <a:pt x="78" y="33"/>
                    <a:pt x="80" y="31"/>
                  </a:cubicBezTo>
                  <a:cubicBezTo>
                    <a:pt x="81" y="29"/>
                    <a:pt x="84" y="28"/>
                    <a:pt x="86" y="27"/>
                  </a:cubicBezTo>
                  <a:cubicBezTo>
                    <a:pt x="93" y="21"/>
                    <a:pt x="90" y="11"/>
                    <a:pt x="87" y="3"/>
                  </a:cubicBezTo>
                  <a:cubicBezTo>
                    <a:pt x="81" y="0"/>
                    <a:pt x="73" y="7"/>
                    <a:pt x="76" y="13"/>
                  </a:cubicBezTo>
                  <a:cubicBezTo>
                    <a:pt x="74" y="15"/>
                    <a:pt x="70" y="14"/>
                    <a:pt x="68" y="11"/>
                  </a:cubicBezTo>
                  <a:cubicBezTo>
                    <a:pt x="67" y="9"/>
                    <a:pt x="67" y="5"/>
                    <a:pt x="68" y="3"/>
                  </a:cubicBezTo>
                  <a:cubicBezTo>
                    <a:pt x="64" y="0"/>
                    <a:pt x="59" y="1"/>
                    <a:pt x="56" y="4"/>
                  </a:cubicBezTo>
                  <a:cubicBezTo>
                    <a:pt x="54" y="8"/>
                    <a:pt x="55" y="12"/>
                    <a:pt x="58" y="15"/>
                  </a:cubicBezTo>
                  <a:cubicBezTo>
                    <a:pt x="51" y="15"/>
                    <a:pt x="45" y="8"/>
                    <a:pt x="47" y="2"/>
                  </a:cubicBezTo>
                  <a:cubicBezTo>
                    <a:pt x="42" y="1"/>
                    <a:pt x="37" y="7"/>
                    <a:pt x="37" y="12"/>
                  </a:cubicBezTo>
                  <a:cubicBezTo>
                    <a:pt x="36" y="17"/>
                    <a:pt x="39" y="22"/>
                    <a:pt x="41" y="27"/>
                  </a:cubicBezTo>
                  <a:cubicBezTo>
                    <a:pt x="43" y="35"/>
                    <a:pt x="43" y="43"/>
                    <a:pt x="43" y="50"/>
                  </a:cubicBezTo>
                  <a:cubicBezTo>
                    <a:pt x="43" y="59"/>
                    <a:pt x="43" y="68"/>
                    <a:pt x="43" y="76"/>
                  </a:cubicBezTo>
                  <a:cubicBezTo>
                    <a:pt x="40" y="76"/>
                    <a:pt x="38" y="76"/>
                    <a:pt x="36" y="76"/>
                  </a:cubicBezTo>
                  <a:cubicBezTo>
                    <a:pt x="29" y="76"/>
                    <a:pt x="29" y="88"/>
                    <a:pt x="37" y="88"/>
                  </a:cubicBezTo>
                  <a:cubicBezTo>
                    <a:pt x="38" y="88"/>
                    <a:pt x="40" y="88"/>
                    <a:pt x="41" y="88"/>
                  </a:cubicBezTo>
                  <a:cubicBezTo>
                    <a:pt x="35" y="96"/>
                    <a:pt x="0" y="102"/>
                    <a:pt x="27" y="115"/>
                  </a:cubicBezTo>
                  <a:cubicBezTo>
                    <a:pt x="38" y="121"/>
                    <a:pt x="84" y="119"/>
                    <a:pt x="93" y="113"/>
                  </a:cubicBezTo>
                  <a:cubicBezTo>
                    <a:pt x="97" y="111"/>
                    <a:pt x="99" y="105"/>
                    <a:pt x="98" y="101"/>
                  </a:cubicBezTo>
                  <a:close/>
                </a:path>
              </a:pathLst>
            </a:custGeom>
            <a:solidFill>
              <a:srgbClr val="EF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7" name="Freeform 957">
              <a:extLst>
                <a:ext uri="{FF2B5EF4-FFF2-40B4-BE49-F238E27FC236}">
                  <a16:creationId xmlns:a16="http://schemas.microsoft.com/office/drawing/2014/main" id="{3E8F5F5A-AB69-4610-BF01-A0F323DD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860"/>
              <a:ext cx="120" cy="106"/>
            </a:xfrm>
            <a:custGeom>
              <a:avLst/>
              <a:gdLst>
                <a:gd name="T0" fmla="*/ 46 w 54"/>
                <a:gd name="T1" fmla="*/ 8 h 48"/>
                <a:gd name="T2" fmla="*/ 36 w 54"/>
                <a:gd name="T3" fmla="*/ 21 h 48"/>
                <a:gd name="T4" fmla="*/ 27 w 54"/>
                <a:gd name="T5" fmla="*/ 3 h 48"/>
                <a:gd name="T6" fmla="*/ 21 w 54"/>
                <a:gd name="T7" fmla="*/ 1 h 48"/>
                <a:gd name="T8" fmla="*/ 18 w 54"/>
                <a:gd name="T9" fmla="*/ 5 h 48"/>
                <a:gd name="T10" fmla="*/ 19 w 54"/>
                <a:gd name="T11" fmla="*/ 27 h 48"/>
                <a:gd name="T12" fmla="*/ 9 w 54"/>
                <a:gd name="T13" fmla="*/ 19 h 48"/>
                <a:gd name="T14" fmla="*/ 3 w 54"/>
                <a:gd name="T15" fmla="*/ 18 h 48"/>
                <a:gd name="T16" fmla="*/ 1 w 54"/>
                <a:gd name="T17" fmla="*/ 23 h 48"/>
                <a:gd name="T18" fmla="*/ 9 w 54"/>
                <a:gd name="T19" fmla="*/ 42 h 48"/>
                <a:gd name="T20" fmla="*/ 10 w 54"/>
                <a:gd name="T21" fmla="*/ 44 h 48"/>
                <a:gd name="T22" fmla="*/ 14 w 54"/>
                <a:gd name="T23" fmla="*/ 48 h 48"/>
                <a:gd name="T24" fmla="*/ 18 w 54"/>
                <a:gd name="T25" fmla="*/ 47 h 48"/>
                <a:gd name="T26" fmla="*/ 44 w 54"/>
                <a:gd name="T27" fmla="*/ 42 h 48"/>
                <a:gd name="T28" fmla="*/ 49 w 54"/>
                <a:gd name="T29" fmla="*/ 37 h 48"/>
                <a:gd name="T30" fmla="*/ 51 w 54"/>
                <a:gd name="T31" fmla="*/ 25 h 48"/>
                <a:gd name="T32" fmla="*/ 54 w 54"/>
                <a:gd name="T33" fmla="*/ 10 h 48"/>
                <a:gd name="T34" fmla="*/ 46 w 54"/>
                <a:gd name="T35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48">
                  <a:moveTo>
                    <a:pt x="46" y="8"/>
                  </a:moveTo>
                  <a:cubicBezTo>
                    <a:pt x="42" y="12"/>
                    <a:pt x="39" y="16"/>
                    <a:pt x="36" y="21"/>
                  </a:cubicBezTo>
                  <a:cubicBezTo>
                    <a:pt x="33" y="15"/>
                    <a:pt x="30" y="9"/>
                    <a:pt x="27" y="3"/>
                  </a:cubicBezTo>
                  <a:cubicBezTo>
                    <a:pt x="26" y="1"/>
                    <a:pt x="23" y="0"/>
                    <a:pt x="21" y="1"/>
                  </a:cubicBezTo>
                  <a:cubicBezTo>
                    <a:pt x="19" y="1"/>
                    <a:pt x="18" y="3"/>
                    <a:pt x="18" y="5"/>
                  </a:cubicBezTo>
                  <a:cubicBezTo>
                    <a:pt x="18" y="13"/>
                    <a:pt x="18" y="20"/>
                    <a:pt x="19" y="27"/>
                  </a:cubicBezTo>
                  <a:cubicBezTo>
                    <a:pt x="16" y="24"/>
                    <a:pt x="12" y="21"/>
                    <a:pt x="9" y="19"/>
                  </a:cubicBezTo>
                  <a:cubicBezTo>
                    <a:pt x="7" y="17"/>
                    <a:pt x="5" y="17"/>
                    <a:pt x="3" y="18"/>
                  </a:cubicBezTo>
                  <a:cubicBezTo>
                    <a:pt x="1" y="19"/>
                    <a:pt x="0" y="22"/>
                    <a:pt x="1" y="23"/>
                  </a:cubicBezTo>
                  <a:cubicBezTo>
                    <a:pt x="4" y="30"/>
                    <a:pt x="7" y="36"/>
                    <a:pt x="9" y="42"/>
                  </a:cubicBezTo>
                  <a:cubicBezTo>
                    <a:pt x="9" y="43"/>
                    <a:pt x="9" y="44"/>
                    <a:pt x="10" y="44"/>
                  </a:cubicBezTo>
                  <a:cubicBezTo>
                    <a:pt x="10" y="46"/>
                    <a:pt x="12" y="48"/>
                    <a:pt x="14" y="48"/>
                  </a:cubicBezTo>
                  <a:cubicBezTo>
                    <a:pt x="15" y="48"/>
                    <a:pt x="17" y="48"/>
                    <a:pt x="18" y="47"/>
                  </a:cubicBezTo>
                  <a:cubicBezTo>
                    <a:pt x="27" y="45"/>
                    <a:pt x="36" y="43"/>
                    <a:pt x="44" y="42"/>
                  </a:cubicBezTo>
                  <a:cubicBezTo>
                    <a:pt x="47" y="41"/>
                    <a:pt x="49" y="40"/>
                    <a:pt x="49" y="37"/>
                  </a:cubicBezTo>
                  <a:cubicBezTo>
                    <a:pt x="48" y="33"/>
                    <a:pt x="49" y="29"/>
                    <a:pt x="51" y="25"/>
                  </a:cubicBezTo>
                  <a:cubicBezTo>
                    <a:pt x="52" y="20"/>
                    <a:pt x="54" y="15"/>
                    <a:pt x="54" y="10"/>
                  </a:cubicBezTo>
                  <a:cubicBezTo>
                    <a:pt x="54" y="6"/>
                    <a:pt x="48" y="5"/>
                    <a:pt x="46" y="8"/>
                  </a:cubicBezTo>
                  <a:close/>
                </a:path>
              </a:pathLst>
            </a:custGeom>
            <a:solidFill>
              <a:srgbClr val="E2C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88" name="Freeform 958">
              <a:extLst>
                <a:ext uri="{FF2B5EF4-FFF2-40B4-BE49-F238E27FC236}">
                  <a16:creationId xmlns:a16="http://schemas.microsoft.com/office/drawing/2014/main" id="{C1E386E0-F1AD-4000-BCA5-5120C36BB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980"/>
              <a:ext cx="259" cy="332"/>
            </a:xfrm>
            <a:custGeom>
              <a:avLst/>
              <a:gdLst>
                <a:gd name="T0" fmla="*/ 115 w 117"/>
                <a:gd name="T1" fmla="*/ 116 h 150"/>
                <a:gd name="T2" fmla="*/ 99 w 117"/>
                <a:gd name="T3" fmla="*/ 108 h 150"/>
                <a:gd name="T4" fmla="*/ 93 w 117"/>
                <a:gd name="T5" fmla="*/ 108 h 150"/>
                <a:gd name="T6" fmla="*/ 90 w 117"/>
                <a:gd name="T7" fmla="*/ 104 h 150"/>
                <a:gd name="T8" fmla="*/ 99 w 117"/>
                <a:gd name="T9" fmla="*/ 102 h 150"/>
                <a:gd name="T10" fmla="*/ 104 w 117"/>
                <a:gd name="T11" fmla="*/ 94 h 150"/>
                <a:gd name="T12" fmla="*/ 96 w 117"/>
                <a:gd name="T13" fmla="*/ 89 h 150"/>
                <a:gd name="T14" fmla="*/ 87 w 117"/>
                <a:gd name="T15" fmla="*/ 90 h 150"/>
                <a:gd name="T16" fmla="*/ 81 w 117"/>
                <a:gd name="T17" fmla="*/ 46 h 150"/>
                <a:gd name="T18" fmla="*/ 81 w 117"/>
                <a:gd name="T19" fmla="*/ 37 h 150"/>
                <a:gd name="T20" fmla="*/ 88 w 117"/>
                <a:gd name="T21" fmla="*/ 31 h 150"/>
                <a:gd name="T22" fmla="*/ 86 w 117"/>
                <a:gd name="T23" fmla="*/ 2 h 150"/>
                <a:gd name="T24" fmla="*/ 74 w 117"/>
                <a:gd name="T25" fmla="*/ 16 h 150"/>
                <a:gd name="T26" fmla="*/ 65 w 117"/>
                <a:gd name="T27" fmla="*/ 16 h 150"/>
                <a:gd name="T28" fmla="*/ 62 w 117"/>
                <a:gd name="T29" fmla="*/ 6 h 150"/>
                <a:gd name="T30" fmla="*/ 49 w 117"/>
                <a:gd name="T31" fmla="*/ 10 h 150"/>
                <a:gd name="T32" fmla="*/ 53 w 117"/>
                <a:gd name="T33" fmla="*/ 22 h 150"/>
                <a:gd name="T34" fmla="*/ 38 w 117"/>
                <a:gd name="T35" fmla="*/ 9 h 150"/>
                <a:gd name="T36" fmla="*/ 27 w 117"/>
                <a:gd name="T37" fmla="*/ 22 h 150"/>
                <a:gd name="T38" fmla="*/ 35 w 117"/>
                <a:gd name="T39" fmla="*/ 40 h 150"/>
                <a:gd name="T40" fmla="*/ 42 w 117"/>
                <a:gd name="T41" fmla="*/ 66 h 150"/>
                <a:gd name="T42" fmla="*/ 46 w 117"/>
                <a:gd name="T43" fmla="*/ 97 h 150"/>
                <a:gd name="T44" fmla="*/ 38 w 117"/>
                <a:gd name="T45" fmla="*/ 98 h 150"/>
                <a:gd name="T46" fmla="*/ 41 w 117"/>
                <a:gd name="T47" fmla="*/ 111 h 150"/>
                <a:gd name="T48" fmla="*/ 46 w 117"/>
                <a:gd name="T49" fmla="*/ 110 h 150"/>
                <a:gd name="T50" fmla="*/ 35 w 117"/>
                <a:gd name="T51" fmla="*/ 145 h 150"/>
                <a:gd name="T52" fmla="*/ 111 w 117"/>
                <a:gd name="T53" fmla="*/ 132 h 150"/>
                <a:gd name="T54" fmla="*/ 115 w 117"/>
                <a:gd name="T55" fmla="*/ 11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7" h="150">
                  <a:moveTo>
                    <a:pt x="115" y="116"/>
                  </a:moveTo>
                  <a:cubicBezTo>
                    <a:pt x="112" y="110"/>
                    <a:pt x="106" y="107"/>
                    <a:pt x="99" y="108"/>
                  </a:cubicBezTo>
                  <a:cubicBezTo>
                    <a:pt x="97" y="108"/>
                    <a:pt x="95" y="109"/>
                    <a:pt x="93" y="108"/>
                  </a:cubicBezTo>
                  <a:cubicBezTo>
                    <a:pt x="91" y="107"/>
                    <a:pt x="90" y="106"/>
                    <a:pt x="90" y="104"/>
                  </a:cubicBezTo>
                  <a:cubicBezTo>
                    <a:pt x="93" y="103"/>
                    <a:pt x="96" y="103"/>
                    <a:pt x="99" y="102"/>
                  </a:cubicBezTo>
                  <a:cubicBezTo>
                    <a:pt x="102" y="102"/>
                    <a:pt x="105" y="98"/>
                    <a:pt x="104" y="94"/>
                  </a:cubicBezTo>
                  <a:cubicBezTo>
                    <a:pt x="103" y="90"/>
                    <a:pt x="99" y="89"/>
                    <a:pt x="96" y="89"/>
                  </a:cubicBezTo>
                  <a:cubicBezTo>
                    <a:pt x="93" y="89"/>
                    <a:pt x="90" y="90"/>
                    <a:pt x="87" y="90"/>
                  </a:cubicBezTo>
                  <a:cubicBezTo>
                    <a:pt x="85" y="75"/>
                    <a:pt x="83" y="61"/>
                    <a:pt x="81" y="46"/>
                  </a:cubicBezTo>
                  <a:cubicBezTo>
                    <a:pt x="80" y="43"/>
                    <a:pt x="80" y="40"/>
                    <a:pt x="81" y="37"/>
                  </a:cubicBezTo>
                  <a:cubicBezTo>
                    <a:pt x="83" y="35"/>
                    <a:pt x="86" y="33"/>
                    <a:pt x="88" y="31"/>
                  </a:cubicBezTo>
                  <a:cubicBezTo>
                    <a:pt x="95" y="23"/>
                    <a:pt x="91" y="11"/>
                    <a:pt x="86" y="2"/>
                  </a:cubicBezTo>
                  <a:cubicBezTo>
                    <a:pt x="78" y="0"/>
                    <a:pt x="69" y="10"/>
                    <a:pt x="74" y="16"/>
                  </a:cubicBezTo>
                  <a:cubicBezTo>
                    <a:pt x="72" y="19"/>
                    <a:pt x="67" y="19"/>
                    <a:pt x="65" y="16"/>
                  </a:cubicBezTo>
                  <a:cubicBezTo>
                    <a:pt x="62" y="13"/>
                    <a:pt x="62" y="9"/>
                    <a:pt x="62" y="6"/>
                  </a:cubicBezTo>
                  <a:cubicBezTo>
                    <a:pt x="58" y="4"/>
                    <a:pt x="52" y="6"/>
                    <a:pt x="49" y="10"/>
                  </a:cubicBezTo>
                  <a:cubicBezTo>
                    <a:pt x="47" y="14"/>
                    <a:pt x="49" y="20"/>
                    <a:pt x="53" y="22"/>
                  </a:cubicBezTo>
                  <a:cubicBezTo>
                    <a:pt x="45" y="23"/>
                    <a:pt x="37" y="16"/>
                    <a:pt x="38" y="9"/>
                  </a:cubicBezTo>
                  <a:cubicBezTo>
                    <a:pt x="31" y="8"/>
                    <a:pt x="27" y="16"/>
                    <a:pt x="27" y="22"/>
                  </a:cubicBezTo>
                  <a:cubicBezTo>
                    <a:pt x="28" y="28"/>
                    <a:pt x="32" y="34"/>
                    <a:pt x="35" y="40"/>
                  </a:cubicBezTo>
                  <a:cubicBezTo>
                    <a:pt x="39" y="48"/>
                    <a:pt x="40" y="57"/>
                    <a:pt x="42" y="66"/>
                  </a:cubicBezTo>
                  <a:cubicBezTo>
                    <a:pt x="43" y="76"/>
                    <a:pt x="44" y="86"/>
                    <a:pt x="46" y="97"/>
                  </a:cubicBezTo>
                  <a:cubicBezTo>
                    <a:pt x="43" y="97"/>
                    <a:pt x="41" y="97"/>
                    <a:pt x="38" y="98"/>
                  </a:cubicBezTo>
                  <a:cubicBezTo>
                    <a:pt x="29" y="99"/>
                    <a:pt x="32" y="113"/>
                    <a:pt x="41" y="111"/>
                  </a:cubicBezTo>
                  <a:cubicBezTo>
                    <a:pt x="43" y="111"/>
                    <a:pt x="45" y="111"/>
                    <a:pt x="46" y="110"/>
                  </a:cubicBezTo>
                  <a:cubicBezTo>
                    <a:pt x="40" y="121"/>
                    <a:pt x="0" y="134"/>
                    <a:pt x="35" y="145"/>
                  </a:cubicBezTo>
                  <a:cubicBezTo>
                    <a:pt x="48" y="150"/>
                    <a:pt x="102" y="140"/>
                    <a:pt x="111" y="132"/>
                  </a:cubicBezTo>
                  <a:cubicBezTo>
                    <a:pt x="116" y="128"/>
                    <a:pt x="117" y="121"/>
                    <a:pt x="115" y="116"/>
                  </a:cubicBezTo>
                  <a:close/>
                </a:path>
              </a:pathLst>
            </a:custGeom>
            <a:solidFill>
              <a:srgbClr val="6D8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190" name="Group 961">
            <a:extLst>
              <a:ext uri="{FF2B5EF4-FFF2-40B4-BE49-F238E27FC236}">
                <a16:creationId xmlns:a16="http://schemas.microsoft.com/office/drawing/2014/main" id="{18C51126-82D0-4216-AFD4-B06758FADE0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97174" y="4618756"/>
            <a:ext cx="1509712" cy="1084263"/>
            <a:chOff x="3497" y="1914"/>
            <a:chExt cx="951" cy="683"/>
          </a:xfrm>
        </p:grpSpPr>
        <p:sp>
          <p:nvSpPr>
            <p:cNvPr id="12191" name="AutoShape 960">
              <a:extLst>
                <a:ext uri="{FF2B5EF4-FFF2-40B4-BE49-F238E27FC236}">
                  <a16:creationId xmlns:a16="http://schemas.microsoft.com/office/drawing/2014/main" id="{734BFD9A-6BDD-41A0-938E-F5CC10C580D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97" y="1914"/>
              <a:ext cx="951" cy="6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226" name="Picture 962">
              <a:extLst>
                <a:ext uri="{FF2B5EF4-FFF2-40B4-BE49-F238E27FC236}">
                  <a16:creationId xmlns:a16="http://schemas.microsoft.com/office/drawing/2014/main" id="{FB3DD115-4BC5-474A-87A5-02D4BF7D5E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2" y="2556"/>
              <a:ext cx="222" cy="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27" name="Picture 963">
              <a:extLst>
                <a:ext uri="{FF2B5EF4-FFF2-40B4-BE49-F238E27FC236}">
                  <a16:creationId xmlns:a16="http://schemas.microsoft.com/office/drawing/2014/main" id="{3A679A9F-80A8-41B6-B18E-4A1D605106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4" y="2537"/>
              <a:ext cx="219" cy="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28" name="Picture 964">
              <a:extLst>
                <a:ext uri="{FF2B5EF4-FFF2-40B4-BE49-F238E27FC236}">
                  <a16:creationId xmlns:a16="http://schemas.microsoft.com/office/drawing/2014/main" id="{34229527-0683-40A2-B1D0-8C9CBB5A74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5" y="2560"/>
              <a:ext cx="271" cy="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29" name="Picture 965">
              <a:extLst>
                <a:ext uri="{FF2B5EF4-FFF2-40B4-BE49-F238E27FC236}">
                  <a16:creationId xmlns:a16="http://schemas.microsoft.com/office/drawing/2014/main" id="{77D7763C-AF4A-4CA4-A42E-AB0FAE44B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8" y="2537"/>
              <a:ext cx="268" cy="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30" name="Picture 966">
              <a:extLst>
                <a:ext uri="{FF2B5EF4-FFF2-40B4-BE49-F238E27FC236}">
                  <a16:creationId xmlns:a16="http://schemas.microsoft.com/office/drawing/2014/main" id="{5B16B228-F796-4D0D-95AA-171AFA00F2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0" y="2547"/>
              <a:ext cx="14" cy="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31" name="Picture 967">
              <a:extLst>
                <a:ext uri="{FF2B5EF4-FFF2-40B4-BE49-F238E27FC236}">
                  <a16:creationId xmlns:a16="http://schemas.microsoft.com/office/drawing/2014/main" id="{4B67EABB-2F61-4FF9-B2CE-9EA091F57D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1" y="2550"/>
              <a:ext cx="244" cy="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32" name="Picture 968">
              <a:extLst>
                <a:ext uri="{FF2B5EF4-FFF2-40B4-BE49-F238E27FC236}">
                  <a16:creationId xmlns:a16="http://schemas.microsoft.com/office/drawing/2014/main" id="{010BC726-3631-4DE4-B977-E65EEE6141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3" y="2561"/>
              <a:ext cx="217" cy="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233" name="Picture 969">
              <a:extLst>
                <a:ext uri="{FF2B5EF4-FFF2-40B4-BE49-F238E27FC236}">
                  <a16:creationId xmlns:a16="http://schemas.microsoft.com/office/drawing/2014/main" id="{C8CC9FAC-3310-46E9-A642-DA52807490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4" y="2556"/>
              <a:ext cx="21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92" name="Freeform 970">
              <a:extLst>
                <a:ext uri="{FF2B5EF4-FFF2-40B4-BE49-F238E27FC236}">
                  <a16:creationId xmlns:a16="http://schemas.microsoft.com/office/drawing/2014/main" id="{B42A3BC3-28B0-4066-A8FD-66232B84D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2256"/>
              <a:ext cx="12" cy="28"/>
            </a:xfrm>
            <a:custGeom>
              <a:avLst/>
              <a:gdLst>
                <a:gd name="T0" fmla="*/ 8 w 8"/>
                <a:gd name="T1" fmla="*/ 10 h 17"/>
                <a:gd name="T2" fmla="*/ 7 w 8"/>
                <a:gd name="T3" fmla="*/ 12 h 17"/>
                <a:gd name="T4" fmla="*/ 6 w 8"/>
                <a:gd name="T5" fmla="*/ 11 h 17"/>
                <a:gd name="T6" fmla="*/ 5 w 8"/>
                <a:gd name="T7" fmla="*/ 16 h 17"/>
                <a:gd name="T8" fmla="*/ 2 w 8"/>
                <a:gd name="T9" fmla="*/ 17 h 17"/>
                <a:gd name="T10" fmla="*/ 1 w 8"/>
                <a:gd name="T11" fmla="*/ 17 h 17"/>
                <a:gd name="T12" fmla="*/ 1 w 8"/>
                <a:gd name="T13" fmla="*/ 16 h 17"/>
                <a:gd name="T14" fmla="*/ 0 w 8"/>
                <a:gd name="T15" fmla="*/ 13 h 17"/>
                <a:gd name="T16" fmla="*/ 2 w 8"/>
                <a:gd name="T17" fmla="*/ 3 h 17"/>
                <a:gd name="T18" fmla="*/ 4 w 8"/>
                <a:gd name="T19" fmla="*/ 0 h 17"/>
                <a:gd name="T20" fmla="*/ 7 w 8"/>
                <a:gd name="T21" fmla="*/ 0 h 17"/>
                <a:gd name="T22" fmla="*/ 8 w 8"/>
                <a:gd name="T23" fmla="*/ 3 h 17"/>
                <a:gd name="T24" fmla="*/ 8 w 8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8" y="10"/>
                  </a:moveTo>
                  <a:cubicBezTo>
                    <a:pt x="8" y="10"/>
                    <a:pt x="8" y="11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3"/>
                    <a:pt x="6" y="15"/>
                    <a:pt x="5" y="16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1"/>
                    <a:pt x="8" y="1"/>
                    <a:pt x="8" y="3"/>
                  </a:cubicBezTo>
                  <a:cubicBezTo>
                    <a:pt x="7" y="5"/>
                    <a:pt x="7" y="7"/>
                    <a:pt x="8" y="1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3" name="Freeform 971">
              <a:extLst>
                <a:ext uri="{FF2B5EF4-FFF2-40B4-BE49-F238E27FC236}">
                  <a16:creationId xmlns:a16="http://schemas.microsoft.com/office/drawing/2014/main" id="{D3151EB9-3622-4DC6-994B-7F4825BC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269"/>
              <a:ext cx="162" cy="296"/>
            </a:xfrm>
            <a:custGeom>
              <a:avLst/>
              <a:gdLst>
                <a:gd name="T0" fmla="*/ 99 w 101"/>
                <a:gd name="T1" fmla="*/ 171 h 183"/>
                <a:gd name="T2" fmla="*/ 81 w 101"/>
                <a:gd name="T3" fmla="*/ 166 h 183"/>
                <a:gd name="T4" fmla="*/ 56 w 101"/>
                <a:gd name="T5" fmla="*/ 166 h 183"/>
                <a:gd name="T6" fmla="*/ 54 w 101"/>
                <a:gd name="T7" fmla="*/ 166 h 183"/>
                <a:gd name="T8" fmla="*/ 55 w 101"/>
                <a:gd name="T9" fmla="*/ 87 h 183"/>
                <a:gd name="T10" fmla="*/ 55 w 101"/>
                <a:gd name="T11" fmla="*/ 71 h 183"/>
                <a:gd name="T12" fmla="*/ 55 w 101"/>
                <a:gd name="T13" fmla="*/ 50 h 183"/>
                <a:gd name="T14" fmla="*/ 55 w 101"/>
                <a:gd name="T15" fmla="*/ 46 h 183"/>
                <a:gd name="T16" fmla="*/ 55 w 101"/>
                <a:gd name="T17" fmla="*/ 23 h 183"/>
                <a:gd name="T18" fmla="*/ 55 w 101"/>
                <a:gd name="T19" fmla="*/ 6 h 183"/>
                <a:gd name="T20" fmla="*/ 55 w 101"/>
                <a:gd name="T21" fmla="*/ 3 h 183"/>
                <a:gd name="T22" fmla="*/ 52 w 101"/>
                <a:gd name="T23" fmla="*/ 1 h 183"/>
                <a:gd name="T24" fmla="*/ 46 w 101"/>
                <a:gd name="T25" fmla="*/ 6 h 183"/>
                <a:gd name="T26" fmla="*/ 46 w 101"/>
                <a:gd name="T27" fmla="*/ 26 h 183"/>
                <a:gd name="T28" fmla="*/ 46 w 101"/>
                <a:gd name="T29" fmla="*/ 46 h 183"/>
                <a:gd name="T30" fmla="*/ 47 w 101"/>
                <a:gd name="T31" fmla="*/ 57 h 183"/>
                <a:gd name="T32" fmla="*/ 46 w 101"/>
                <a:gd name="T33" fmla="*/ 79 h 183"/>
                <a:gd name="T34" fmla="*/ 45 w 101"/>
                <a:gd name="T35" fmla="*/ 88 h 183"/>
                <a:gd name="T36" fmla="*/ 45 w 101"/>
                <a:gd name="T37" fmla="*/ 100 h 183"/>
                <a:gd name="T38" fmla="*/ 44 w 101"/>
                <a:gd name="T39" fmla="*/ 166 h 183"/>
                <a:gd name="T40" fmla="*/ 7 w 101"/>
                <a:gd name="T41" fmla="*/ 167 h 183"/>
                <a:gd name="T42" fmla="*/ 3 w 101"/>
                <a:gd name="T43" fmla="*/ 170 h 183"/>
                <a:gd name="T44" fmla="*/ 14 w 101"/>
                <a:gd name="T45" fmla="*/ 183 h 183"/>
                <a:gd name="T46" fmla="*/ 19 w 101"/>
                <a:gd name="T47" fmla="*/ 183 h 183"/>
                <a:gd name="T48" fmla="*/ 21 w 101"/>
                <a:gd name="T49" fmla="*/ 183 h 183"/>
                <a:gd name="T50" fmla="*/ 69 w 101"/>
                <a:gd name="T51" fmla="*/ 182 h 183"/>
                <a:gd name="T52" fmla="*/ 81 w 101"/>
                <a:gd name="T53" fmla="*/ 182 h 183"/>
                <a:gd name="T54" fmla="*/ 91 w 101"/>
                <a:gd name="T55" fmla="*/ 183 h 183"/>
                <a:gd name="T56" fmla="*/ 99 w 101"/>
                <a:gd name="T57" fmla="*/ 17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83">
                  <a:moveTo>
                    <a:pt x="99" y="171"/>
                  </a:moveTo>
                  <a:cubicBezTo>
                    <a:pt x="96" y="164"/>
                    <a:pt x="87" y="166"/>
                    <a:pt x="81" y="166"/>
                  </a:cubicBezTo>
                  <a:cubicBezTo>
                    <a:pt x="73" y="166"/>
                    <a:pt x="64" y="166"/>
                    <a:pt x="56" y="166"/>
                  </a:cubicBezTo>
                  <a:cubicBezTo>
                    <a:pt x="55" y="166"/>
                    <a:pt x="54" y="166"/>
                    <a:pt x="54" y="166"/>
                  </a:cubicBezTo>
                  <a:cubicBezTo>
                    <a:pt x="54" y="140"/>
                    <a:pt x="54" y="113"/>
                    <a:pt x="55" y="87"/>
                  </a:cubicBezTo>
                  <a:cubicBezTo>
                    <a:pt x="55" y="82"/>
                    <a:pt x="55" y="77"/>
                    <a:pt x="55" y="71"/>
                  </a:cubicBezTo>
                  <a:cubicBezTo>
                    <a:pt x="55" y="64"/>
                    <a:pt x="56" y="57"/>
                    <a:pt x="55" y="50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38"/>
                    <a:pt x="55" y="31"/>
                    <a:pt x="55" y="23"/>
                  </a:cubicBezTo>
                  <a:cubicBezTo>
                    <a:pt x="56" y="17"/>
                    <a:pt x="57" y="12"/>
                    <a:pt x="55" y="6"/>
                  </a:cubicBezTo>
                  <a:cubicBezTo>
                    <a:pt x="55" y="5"/>
                    <a:pt x="55" y="4"/>
                    <a:pt x="55" y="3"/>
                  </a:cubicBezTo>
                  <a:cubicBezTo>
                    <a:pt x="55" y="1"/>
                    <a:pt x="53" y="1"/>
                    <a:pt x="52" y="1"/>
                  </a:cubicBezTo>
                  <a:cubicBezTo>
                    <a:pt x="49" y="0"/>
                    <a:pt x="44" y="2"/>
                    <a:pt x="46" y="6"/>
                  </a:cubicBezTo>
                  <a:cubicBezTo>
                    <a:pt x="48" y="13"/>
                    <a:pt x="47" y="19"/>
                    <a:pt x="46" y="26"/>
                  </a:cubicBezTo>
                  <a:cubicBezTo>
                    <a:pt x="45" y="33"/>
                    <a:pt x="45" y="39"/>
                    <a:pt x="46" y="46"/>
                  </a:cubicBezTo>
                  <a:cubicBezTo>
                    <a:pt x="47" y="49"/>
                    <a:pt x="47" y="53"/>
                    <a:pt x="47" y="57"/>
                  </a:cubicBezTo>
                  <a:cubicBezTo>
                    <a:pt x="46" y="64"/>
                    <a:pt x="46" y="72"/>
                    <a:pt x="46" y="79"/>
                  </a:cubicBezTo>
                  <a:cubicBezTo>
                    <a:pt x="46" y="82"/>
                    <a:pt x="45" y="85"/>
                    <a:pt x="45" y="88"/>
                  </a:cubicBezTo>
                  <a:cubicBezTo>
                    <a:pt x="45" y="92"/>
                    <a:pt x="45" y="96"/>
                    <a:pt x="45" y="100"/>
                  </a:cubicBezTo>
                  <a:cubicBezTo>
                    <a:pt x="44" y="122"/>
                    <a:pt x="44" y="144"/>
                    <a:pt x="44" y="166"/>
                  </a:cubicBezTo>
                  <a:cubicBezTo>
                    <a:pt x="32" y="166"/>
                    <a:pt x="20" y="167"/>
                    <a:pt x="7" y="167"/>
                  </a:cubicBezTo>
                  <a:cubicBezTo>
                    <a:pt x="5" y="167"/>
                    <a:pt x="4" y="168"/>
                    <a:pt x="3" y="170"/>
                  </a:cubicBezTo>
                  <a:cubicBezTo>
                    <a:pt x="0" y="178"/>
                    <a:pt x="8" y="182"/>
                    <a:pt x="14" y="183"/>
                  </a:cubicBezTo>
                  <a:cubicBezTo>
                    <a:pt x="16" y="183"/>
                    <a:pt x="17" y="183"/>
                    <a:pt x="19" y="183"/>
                  </a:cubicBezTo>
                  <a:cubicBezTo>
                    <a:pt x="20" y="183"/>
                    <a:pt x="20" y="183"/>
                    <a:pt x="21" y="183"/>
                  </a:cubicBezTo>
                  <a:cubicBezTo>
                    <a:pt x="37" y="183"/>
                    <a:pt x="53" y="182"/>
                    <a:pt x="69" y="182"/>
                  </a:cubicBezTo>
                  <a:cubicBezTo>
                    <a:pt x="73" y="182"/>
                    <a:pt x="77" y="182"/>
                    <a:pt x="81" y="182"/>
                  </a:cubicBezTo>
                  <a:cubicBezTo>
                    <a:pt x="85" y="183"/>
                    <a:pt x="88" y="183"/>
                    <a:pt x="91" y="183"/>
                  </a:cubicBezTo>
                  <a:cubicBezTo>
                    <a:pt x="97" y="182"/>
                    <a:pt x="101" y="176"/>
                    <a:pt x="99" y="17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4" name="Freeform 972">
              <a:extLst>
                <a:ext uri="{FF2B5EF4-FFF2-40B4-BE49-F238E27FC236}">
                  <a16:creationId xmlns:a16="http://schemas.microsoft.com/office/drawing/2014/main" id="{F3B4287A-5AF0-4684-A746-626725D0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24"/>
              <a:ext cx="314" cy="395"/>
            </a:xfrm>
            <a:custGeom>
              <a:avLst/>
              <a:gdLst>
                <a:gd name="T0" fmla="*/ 2 w 195"/>
                <a:gd name="T1" fmla="*/ 84 h 245"/>
                <a:gd name="T2" fmla="*/ 3 w 195"/>
                <a:gd name="T3" fmla="*/ 185 h 245"/>
                <a:gd name="T4" fmla="*/ 3 w 195"/>
                <a:gd name="T5" fmla="*/ 231 h 245"/>
                <a:gd name="T6" fmla="*/ 125 w 195"/>
                <a:gd name="T7" fmla="*/ 232 h 245"/>
                <a:gd name="T8" fmla="*/ 171 w 195"/>
                <a:gd name="T9" fmla="*/ 230 h 245"/>
                <a:gd name="T10" fmla="*/ 183 w 195"/>
                <a:gd name="T11" fmla="*/ 228 h 245"/>
                <a:gd name="T12" fmla="*/ 193 w 195"/>
                <a:gd name="T13" fmla="*/ 215 h 245"/>
                <a:gd name="T14" fmla="*/ 193 w 195"/>
                <a:gd name="T15" fmla="*/ 198 h 245"/>
                <a:gd name="T16" fmla="*/ 189 w 195"/>
                <a:gd name="T17" fmla="*/ 108 h 245"/>
                <a:gd name="T18" fmla="*/ 187 w 195"/>
                <a:gd name="T19" fmla="*/ 21 h 245"/>
                <a:gd name="T20" fmla="*/ 188 w 195"/>
                <a:gd name="T21" fmla="*/ 10 h 245"/>
                <a:gd name="T22" fmla="*/ 183 w 195"/>
                <a:gd name="T23" fmla="*/ 1 h 245"/>
                <a:gd name="T24" fmla="*/ 175 w 195"/>
                <a:gd name="T25" fmla="*/ 0 h 245"/>
                <a:gd name="T26" fmla="*/ 62 w 195"/>
                <a:gd name="T27" fmla="*/ 5 h 245"/>
                <a:gd name="T28" fmla="*/ 24 w 195"/>
                <a:gd name="T29" fmla="*/ 7 h 245"/>
                <a:gd name="T30" fmla="*/ 4 w 195"/>
                <a:gd name="T31" fmla="*/ 16 h 245"/>
                <a:gd name="T32" fmla="*/ 1 w 195"/>
                <a:gd name="T33" fmla="*/ 49 h 245"/>
                <a:gd name="T34" fmla="*/ 2 w 195"/>
                <a:gd name="T35" fmla="*/ 84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5" h="245">
                  <a:moveTo>
                    <a:pt x="2" y="84"/>
                  </a:moveTo>
                  <a:cubicBezTo>
                    <a:pt x="0" y="117"/>
                    <a:pt x="0" y="152"/>
                    <a:pt x="3" y="185"/>
                  </a:cubicBezTo>
                  <a:cubicBezTo>
                    <a:pt x="4" y="201"/>
                    <a:pt x="6" y="216"/>
                    <a:pt x="3" y="231"/>
                  </a:cubicBezTo>
                  <a:cubicBezTo>
                    <a:pt x="42" y="245"/>
                    <a:pt x="84" y="235"/>
                    <a:pt x="125" y="232"/>
                  </a:cubicBezTo>
                  <a:cubicBezTo>
                    <a:pt x="140" y="230"/>
                    <a:pt x="156" y="230"/>
                    <a:pt x="171" y="230"/>
                  </a:cubicBezTo>
                  <a:cubicBezTo>
                    <a:pt x="176" y="230"/>
                    <a:pt x="179" y="230"/>
                    <a:pt x="183" y="228"/>
                  </a:cubicBezTo>
                  <a:cubicBezTo>
                    <a:pt x="188" y="225"/>
                    <a:pt x="192" y="220"/>
                    <a:pt x="193" y="215"/>
                  </a:cubicBezTo>
                  <a:cubicBezTo>
                    <a:pt x="195" y="209"/>
                    <a:pt x="193" y="203"/>
                    <a:pt x="193" y="198"/>
                  </a:cubicBezTo>
                  <a:cubicBezTo>
                    <a:pt x="192" y="168"/>
                    <a:pt x="189" y="138"/>
                    <a:pt x="189" y="108"/>
                  </a:cubicBezTo>
                  <a:cubicBezTo>
                    <a:pt x="189" y="77"/>
                    <a:pt x="188" y="54"/>
                    <a:pt x="187" y="21"/>
                  </a:cubicBezTo>
                  <a:cubicBezTo>
                    <a:pt x="187" y="17"/>
                    <a:pt x="188" y="14"/>
                    <a:pt x="188" y="10"/>
                  </a:cubicBezTo>
                  <a:cubicBezTo>
                    <a:pt x="188" y="6"/>
                    <a:pt x="186" y="3"/>
                    <a:pt x="183" y="1"/>
                  </a:cubicBezTo>
                  <a:cubicBezTo>
                    <a:pt x="181" y="0"/>
                    <a:pt x="178" y="0"/>
                    <a:pt x="175" y="0"/>
                  </a:cubicBezTo>
                  <a:cubicBezTo>
                    <a:pt x="137" y="1"/>
                    <a:pt x="99" y="0"/>
                    <a:pt x="62" y="5"/>
                  </a:cubicBezTo>
                  <a:cubicBezTo>
                    <a:pt x="51" y="6"/>
                    <a:pt x="35" y="7"/>
                    <a:pt x="24" y="7"/>
                  </a:cubicBezTo>
                  <a:cubicBezTo>
                    <a:pt x="17" y="7"/>
                    <a:pt x="7" y="8"/>
                    <a:pt x="4" y="16"/>
                  </a:cubicBezTo>
                  <a:cubicBezTo>
                    <a:pt x="1" y="25"/>
                    <a:pt x="2" y="39"/>
                    <a:pt x="1" y="49"/>
                  </a:cubicBezTo>
                  <a:cubicBezTo>
                    <a:pt x="1" y="60"/>
                    <a:pt x="3" y="72"/>
                    <a:pt x="2" y="84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5" name="Freeform 973">
              <a:extLst>
                <a:ext uri="{FF2B5EF4-FFF2-40B4-BE49-F238E27FC236}">
                  <a16:creationId xmlns:a16="http://schemas.microsoft.com/office/drawing/2014/main" id="{59E1455C-2B43-4E12-BFB4-8EB8801A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912"/>
              <a:ext cx="317" cy="36"/>
            </a:xfrm>
            <a:custGeom>
              <a:avLst/>
              <a:gdLst>
                <a:gd name="T0" fmla="*/ 7 w 197"/>
                <a:gd name="T1" fmla="*/ 20 h 22"/>
                <a:gd name="T2" fmla="*/ 15 w 197"/>
                <a:gd name="T3" fmla="*/ 22 h 22"/>
                <a:gd name="T4" fmla="*/ 42 w 197"/>
                <a:gd name="T5" fmla="*/ 20 h 22"/>
                <a:gd name="T6" fmla="*/ 179 w 197"/>
                <a:gd name="T7" fmla="*/ 19 h 22"/>
                <a:gd name="T8" fmla="*/ 195 w 197"/>
                <a:gd name="T9" fmla="*/ 14 h 22"/>
                <a:gd name="T10" fmla="*/ 197 w 197"/>
                <a:gd name="T11" fmla="*/ 5 h 22"/>
                <a:gd name="T12" fmla="*/ 196 w 197"/>
                <a:gd name="T13" fmla="*/ 3 h 22"/>
                <a:gd name="T14" fmla="*/ 193 w 197"/>
                <a:gd name="T15" fmla="*/ 2 h 22"/>
                <a:gd name="T16" fmla="*/ 131 w 197"/>
                <a:gd name="T17" fmla="*/ 2 h 22"/>
                <a:gd name="T18" fmla="*/ 71 w 197"/>
                <a:gd name="T19" fmla="*/ 2 h 22"/>
                <a:gd name="T20" fmla="*/ 41 w 197"/>
                <a:gd name="T21" fmla="*/ 4 h 22"/>
                <a:gd name="T22" fmla="*/ 12 w 197"/>
                <a:gd name="T23" fmla="*/ 5 h 22"/>
                <a:gd name="T24" fmla="*/ 7 w 197"/>
                <a:gd name="T2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7" h="22">
                  <a:moveTo>
                    <a:pt x="7" y="20"/>
                  </a:moveTo>
                  <a:cubicBezTo>
                    <a:pt x="9" y="22"/>
                    <a:pt x="12" y="22"/>
                    <a:pt x="15" y="22"/>
                  </a:cubicBezTo>
                  <a:cubicBezTo>
                    <a:pt x="24" y="21"/>
                    <a:pt x="33" y="21"/>
                    <a:pt x="42" y="20"/>
                  </a:cubicBezTo>
                  <a:cubicBezTo>
                    <a:pt x="87" y="17"/>
                    <a:pt x="133" y="17"/>
                    <a:pt x="179" y="19"/>
                  </a:cubicBezTo>
                  <a:cubicBezTo>
                    <a:pt x="185" y="19"/>
                    <a:pt x="192" y="19"/>
                    <a:pt x="195" y="14"/>
                  </a:cubicBezTo>
                  <a:cubicBezTo>
                    <a:pt x="197" y="11"/>
                    <a:pt x="197" y="8"/>
                    <a:pt x="197" y="5"/>
                  </a:cubicBezTo>
                  <a:cubicBezTo>
                    <a:pt x="197" y="4"/>
                    <a:pt x="197" y="4"/>
                    <a:pt x="196" y="3"/>
                  </a:cubicBezTo>
                  <a:cubicBezTo>
                    <a:pt x="195" y="2"/>
                    <a:pt x="194" y="2"/>
                    <a:pt x="193" y="2"/>
                  </a:cubicBezTo>
                  <a:cubicBezTo>
                    <a:pt x="172" y="0"/>
                    <a:pt x="151" y="1"/>
                    <a:pt x="131" y="2"/>
                  </a:cubicBezTo>
                  <a:cubicBezTo>
                    <a:pt x="111" y="3"/>
                    <a:pt x="91" y="1"/>
                    <a:pt x="71" y="2"/>
                  </a:cubicBezTo>
                  <a:cubicBezTo>
                    <a:pt x="61" y="3"/>
                    <a:pt x="51" y="4"/>
                    <a:pt x="41" y="4"/>
                  </a:cubicBezTo>
                  <a:cubicBezTo>
                    <a:pt x="31" y="4"/>
                    <a:pt x="22" y="5"/>
                    <a:pt x="12" y="5"/>
                  </a:cubicBezTo>
                  <a:cubicBezTo>
                    <a:pt x="4" y="4"/>
                    <a:pt x="0" y="16"/>
                    <a:pt x="7" y="2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6" name="Freeform 974">
              <a:extLst>
                <a:ext uri="{FF2B5EF4-FFF2-40B4-BE49-F238E27FC236}">
                  <a16:creationId xmlns:a16="http://schemas.microsoft.com/office/drawing/2014/main" id="{8AB814A9-D6F4-4166-AD17-9E81141BC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2" y="1954"/>
              <a:ext cx="66" cy="34"/>
            </a:xfrm>
            <a:custGeom>
              <a:avLst/>
              <a:gdLst>
                <a:gd name="T0" fmla="*/ 0 w 41"/>
                <a:gd name="T1" fmla="*/ 21 h 21"/>
                <a:gd name="T2" fmla="*/ 1 w 41"/>
                <a:gd name="T3" fmla="*/ 20 h 21"/>
                <a:gd name="T4" fmla="*/ 6 w 41"/>
                <a:gd name="T5" fmla="*/ 18 h 21"/>
                <a:gd name="T6" fmla="*/ 6 w 41"/>
                <a:gd name="T7" fmla="*/ 14 h 21"/>
                <a:gd name="T8" fmla="*/ 13 w 41"/>
                <a:gd name="T9" fmla="*/ 0 h 21"/>
                <a:gd name="T10" fmla="*/ 15 w 41"/>
                <a:gd name="T11" fmla="*/ 1 h 21"/>
                <a:gd name="T12" fmla="*/ 10 w 41"/>
                <a:gd name="T13" fmla="*/ 19 h 21"/>
                <a:gd name="T14" fmla="*/ 17 w 41"/>
                <a:gd name="T15" fmla="*/ 16 h 21"/>
                <a:gd name="T16" fmla="*/ 20 w 41"/>
                <a:gd name="T17" fmla="*/ 7 h 21"/>
                <a:gd name="T18" fmla="*/ 21 w 41"/>
                <a:gd name="T19" fmla="*/ 7 h 21"/>
                <a:gd name="T20" fmla="*/ 18 w 41"/>
                <a:gd name="T21" fmla="*/ 16 h 21"/>
                <a:gd name="T22" fmla="*/ 22 w 41"/>
                <a:gd name="T23" fmla="*/ 16 h 21"/>
                <a:gd name="T24" fmla="*/ 25 w 41"/>
                <a:gd name="T25" fmla="*/ 9 h 21"/>
                <a:gd name="T26" fmla="*/ 26 w 41"/>
                <a:gd name="T27" fmla="*/ 10 h 21"/>
                <a:gd name="T28" fmla="*/ 23 w 41"/>
                <a:gd name="T29" fmla="*/ 18 h 21"/>
                <a:gd name="T30" fmla="*/ 30 w 41"/>
                <a:gd name="T31" fmla="*/ 10 h 21"/>
                <a:gd name="T32" fmla="*/ 30 w 41"/>
                <a:gd name="T33" fmla="*/ 15 h 21"/>
                <a:gd name="T34" fmla="*/ 32 w 41"/>
                <a:gd name="T35" fmla="*/ 12 h 21"/>
                <a:gd name="T36" fmla="*/ 33 w 41"/>
                <a:gd name="T37" fmla="*/ 14 h 21"/>
                <a:gd name="T38" fmla="*/ 37 w 41"/>
                <a:gd name="T39" fmla="*/ 13 h 21"/>
                <a:gd name="T40" fmla="*/ 41 w 41"/>
                <a:gd name="T41" fmla="*/ 14 h 21"/>
                <a:gd name="T42" fmla="*/ 37 w 41"/>
                <a:gd name="T43" fmla="*/ 14 h 21"/>
                <a:gd name="T44" fmla="*/ 33 w 41"/>
                <a:gd name="T45" fmla="*/ 15 h 21"/>
                <a:gd name="T46" fmla="*/ 30 w 41"/>
                <a:gd name="T47" fmla="*/ 16 h 21"/>
                <a:gd name="T48" fmla="*/ 29 w 41"/>
                <a:gd name="T49" fmla="*/ 16 h 21"/>
                <a:gd name="T50" fmla="*/ 23 w 41"/>
                <a:gd name="T51" fmla="*/ 18 h 21"/>
                <a:gd name="T52" fmla="*/ 23 w 41"/>
                <a:gd name="T53" fmla="*/ 16 h 21"/>
                <a:gd name="T54" fmla="*/ 17 w 41"/>
                <a:gd name="T55" fmla="*/ 17 h 21"/>
                <a:gd name="T56" fmla="*/ 14 w 41"/>
                <a:gd name="T57" fmla="*/ 19 h 21"/>
                <a:gd name="T58" fmla="*/ 7 w 41"/>
                <a:gd name="T59" fmla="*/ 19 h 21"/>
                <a:gd name="T60" fmla="*/ 2 w 41"/>
                <a:gd name="T61" fmla="*/ 21 h 21"/>
                <a:gd name="T62" fmla="*/ 13 w 41"/>
                <a:gd name="T63" fmla="*/ 1 h 21"/>
                <a:gd name="T64" fmla="*/ 7 w 41"/>
                <a:gd name="T65" fmla="*/ 14 h 21"/>
                <a:gd name="T66" fmla="*/ 7 w 41"/>
                <a:gd name="T67" fmla="*/ 17 h 21"/>
                <a:gd name="T68" fmla="*/ 13 w 41"/>
                <a:gd name="T69" fmla="*/ 1 h 21"/>
                <a:gd name="T70" fmla="*/ 18 w 41"/>
                <a:gd name="T71" fmla="*/ 15 h 21"/>
                <a:gd name="T72" fmla="*/ 20 w 41"/>
                <a:gd name="T7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21">
                  <a:moveTo>
                    <a:pt x="2" y="21"/>
                  </a:moveTo>
                  <a:cubicBezTo>
                    <a:pt x="1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3" y="20"/>
                    <a:pt x="4" y="20"/>
                  </a:cubicBezTo>
                  <a:cubicBezTo>
                    <a:pt x="5" y="19"/>
                    <a:pt x="6" y="19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6"/>
                    <a:pt x="6" y="15"/>
                    <a:pt x="6" y="14"/>
                  </a:cubicBezTo>
                  <a:cubicBezTo>
                    <a:pt x="7" y="10"/>
                    <a:pt x="8" y="6"/>
                    <a:pt x="10" y="3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7"/>
                    <a:pt x="12" y="14"/>
                    <a:pt x="8" y="18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1" y="19"/>
                    <a:pt x="12" y="19"/>
                    <a:pt x="14" y="18"/>
                  </a:cubicBezTo>
                  <a:cubicBezTo>
                    <a:pt x="15" y="17"/>
                    <a:pt x="16" y="17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2"/>
                    <a:pt x="19" y="9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11"/>
                    <a:pt x="20" y="14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7"/>
                    <a:pt x="19" y="17"/>
                    <a:pt x="20" y="17"/>
                  </a:cubicBezTo>
                  <a:cubicBezTo>
                    <a:pt x="21" y="17"/>
                    <a:pt x="22" y="16"/>
                    <a:pt x="22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3"/>
                    <a:pt x="24" y="11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12"/>
                    <a:pt x="25" y="14"/>
                    <a:pt x="23" y="15"/>
                  </a:cubicBezTo>
                  <a:cubicBezTo>
                    <a:pt x="23" y="16"/>
                    <a:pt x="23" y="17"/>
                    <a:pt x="23" y="18"/>
                  </a:cubicBezTo>
                  <a:cubicBezTo>
                    <a:pt x="27" y="17"/>
                    <a:pt x="28" y="13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30" y="14"/>
                    <a:pt x="30" y="15"/>
                  </a:cubicBezTo>
                  <a:cubicBezTo>
                    <a:pt x="31" y="14"/>
                    <a:pt x="31" y="13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14"/>
                    <a:pt x="39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5"/>
                    <a:pt x="38" y="15"/>
                    <a:pt x="37" y="14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31" y="15"/>
                    <a:pt x="31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9" y="14"/>
                    <a:pt x="29" y="13"/>
                  </a:cubicBezTo>
                  <a:cubicBezTo>
                    <a:pt x="28" y="16"/>
                    <a:pt x="26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7"/>
                    <a:pt x="23" y="16"/>
                  </a:cubicBezTo>
                  <a:cubicBezTo>
                    <a:pt x="22" y="17"/>
                    <a:pt x="21" y="18"/>
                    <a:pt x="20" y="18"/>
                  </a:cubicBezTo>
                  <a:cubicBezTo>
                    <a:pt x="19" y="18"/>
                    <a:pt x="18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7"/>
                    <a:pt x="15" y="18"/>
                    <a:pt x="14" y="19"/>
                  </a:cubicBezTo>
                  <a:cubicBezTo>
                    <a:pt x="13" y="19"/>
                    <a:pt x="11" y="20"/>
                    <a:pt x="10" y="20"/>
                  </a:cubicBezTo>
                  <a:cubicBezTo>
                    <a:pt x="9" y="20"/>
                    <a:pt x="8" y="19"/>
                    <a:pt x="7" y="19"/>
                  </a:cubicBezTo>
                  <a:cubicBezTo>
                    <a:pt x="6" y="19"/>
                    <a:pt x="5" y="20"/>
                    <a:pt x="4" y="20"/>
                  </a:cubicBezTo>
                  <a:cubicBezTo>
                    <a:pt x="3" y="21"/>
                    <a:pt x="2" y="21"/>
                    <a:pt x="2" y="21"/>
                  </a:cubicBezTo>
                  <a:close/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2"/>
                    <a:pt x="11" y="3"/>
                  </a:cubicBezTo>
                  <a:cubicBezTo>
                    <a:pt x="9" y="6"/>
                    <a:pt x="8" y="10"/>
                    <a:pt x="7" y="14"/>
                  </a:cubicBezTo>
                  <a:cubicBezTo>
                    <a:pt x="7" y="15"/>
                    <a:pt x="6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12" y="13"/>
                    <a:pt x="14" y="7"/>
                    <a:pt x="14" y="1"/>
                  </a:cubicBezTo>
                  <a:lnTo>
                    <a:pt x="13" y="1"/>
                  </a:lnTo>
                  <a:close/>
                  <a:moveTo>
                    <a:pt x="20" y="8"/>
                  </a:moveTo>
                  <a:cubicBezTo>
                    <a:pt x="19" y="10"/>
                    <a:pt x="18" y="12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3"/>
                    <a:pt x="21" y="11"/>
                    <a:pt x="20" y="8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7" name="Freeform 975">
              <a:extLst>
                <a:ext uri="{FF2B5EF4-FFF2-40B4-BE49-F238E27FC236}">
                  <a16:creationId xmlns:a16="http://schemas.microsoft.com/office/drawing/2014/main" id="{57B75C31-5B0F-4164-8D5B-1FC617FEBC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8" y="1966"/>
              <a:ext cx="92" cy="14"/>
            </a:xfrm>
            <a:custGeom>
              <a:avLst/>
              <a:gdLst>
                <a:gd name="T0" fmla="*/ 46 w 57"/>
                <a:gd name="T1" fmla="*/ 9 h 9"/>
                <a:gd name="T2" fmla="*/ 43 w 57"/>
                <a:gd name="T3" fmla="*/ 8 h 9"/>
                <a:gd name="T4" fmla="*/ 41 w 57"/>
                <a:gd name="T5" fmla="*/ 5 h 9"/>
                <a:gd name="T6" fmla="*/ 35 w 57"/>
                <a:gd name="T7" fmla="*/ 8 h 9"/>
                <a:gd name="T8" fmla="*/ 35 w 57"/>
                <a:gd name="T9" fmla="*/ 4 h 9"/>
                <a:gd name="T10" fmla="*/ 27 w 57"/>
                <a:gd name="T11" fmla="*/ 7 h 9"/>
                <a:gd name="T12" fmla="*/ 28 w 57"/>
                <a:gd name="T13" fmla="*/ 3 h 9"/>
                <a:gd name="T14" fmla="*/ 20 w 57"/>
                <a:gd name="T15" fmla="*/ 7 h 9"/>
                <a:gd name="T16" fmla="*/ 21 w 57"/>
                <a:gd name="T17" fmla="*/ 3 h 9"/>
                <a:gd name="T18" fmla="*/ 13 w 57"/>
                <a:gd name="T19" fmla="*/ 9 h 9"/>
                <a:gd name="T20" fmla="*/ 11 w 57"/>
                <a:gd name="T21" fmla="*/ 7 h 9"/>
                <a:gd name="T22" fmla="*/ 6 w 57"/>
                <a:gd name="T23" fmla="*/ 8 h 9"/>
                <a:gd name="T24" fmla="*/ 3 w 57"/>
                <a:gd name="T25" fmla="*/ 9 h 9"/>
                <a:gd name="T26" fmla="*/ 2 w 57"/>
                <a:gd name="T27" fmla="*/ 5 h 9"/>
                <a:gd name="T28" fmla="*/ 0 w 57"/>
                <a:gd name="T29" fmla="*/ 6 h 9"/>
                <a:gd name="T30" fmla="*/ 3 w 57"/>
                <a:gd name="T31" fmla="*/ 3 h 9"/>
                <a:gd name="T32" fmla="*/ 4 w 57"/>
                <a:gd name="T33" fmla="*/ 4 h 9"/>
                <a:gd name="T34" fmla="*/ 6 w 57"/>
                <a:gd name="T35" fmla="*/ 7 h 9"/>
                <a:gd name="T36" fmla="*/ 10 w 57"/>
                <a:gd name="T37" fmla="*/ 2 h 9"/>
                <a:gd name="T38" fmla="*/ 6 w 57"/>
                <a:gd name="T39" fmla="*/ 7 h 9"/>
                <a:gd name="T40" fmla="*/ 8 w 57"/>
                <a:gd name="T41" fmla="*/ 8 h 9"/>
                <a:gd name="T42" fmla="*/ 11 w 57"/>
                <a:gd name="T43" fmla="*/ 5 h 9"/>
                <a:gd name="T44" fmla="*/ 14 w 57"/>
                <a:gd name="T45" fmla="*/ 2 h 9"/>
                <a:gd name="T46" fmla="*/ 12 w 57"/>
                <a:gd name="T47" fmla="*/ 7 h 9"/>
                <a:gd name="T48" fmla="*/ 13 w 57"/>
                <a:gd name="T49" fmla="*/ 8 h 9"/>
                <a:gd name="T50" fmla="*/ 22 w 57"/>
                <a:gd name="T51" fmla="*/ 1 h 9"/>
                <a:gd name="T52" fmla="*/ 23 w 57"/>
                <a:gd name="T53" fmla="*/ 1 h 9"/>
                <a:gd name="T54" fmla="*/ 28 w 57"/>
                <a:gd name="T55" fmla="*/ 1 h 9"/>
                <a:gd name="T56" fmla="*/ 29 w 57"/>
                <a:gd name="T57" fmla="*/ 2 h 9"/>
                <a:gd name="T58" fmla="*/ 36 w 57"/>
                <a:gd name="T59" fmla="*/ 3 h 9"/>
                <a:gd name="T60" fmla="*/ 36 w 57"/>
                <a:gd name="T61" fmla="*/ 3 h 9"/>
                <a:gd name="T62" fmla="*/ 42 w 57"/>
                <a:gd name="T63" fmla="*/ 4 h 9"/>
                <a:gd name="T64" fmla="*/ 42 w 57"/>
                <a:gd name="T65" fmla="*/ 4 h 9"/>
                <a:gd name="T66" fmla="*/ 43 w 57"/>
                <a:gd name="T67" fmla="*/ 8 h 9"/>
                <a:gd name="T68" fmla="*/ 46 w 57"/>
                <a:gd name="T69" fmla="*/ 7 h 9"/>
                <a:gd name="T70" fmla="*/ 48 w 57"/>
                <a:gd name="T71" fmla="*/ 2 h 9"/>
                <a:gd name="T72" fmla="*/ 48 w 57"/>
                <a:gd name="T73" fmla="*/ 6 h 9"/>
                <a:gd name="T74" fmla="*/ 47 w 57"/>
                <a:gd name="T75" fmla="*/ 8 h 9"/>
                <a:gd name="T76" fmla="*/ 53 w 57"/>
                <a:gd name="T77" fmla="*/ 6 h 9"/>
                <a:gd name="T78" fmla="*/ 55 w 57"/>
                <a:gd name="T79" fmla="*/ 4 h 9"/>
                <a:gd name="T80" fmla="*/ 56 w 57"/>
                <a:gd name="T81" fmla="*/ 4 h 9"/>
                <a:gd name="T82" fmla="*/ 54 w 57"/>
                <a:gd name="T83" fmla="*/ 7 h 9"/>
                <a:gd name="T84" fmla="*/ 57 w 57"/>
                <a:gd name="T85" fmla="*/ 6 h 9"/>
                <a:gd name="T86" fmla="*/ 57 w 57"/>
                <a:gd name="T87" fmla="*/ 6 h 9"/>
                <a:gd name="T88" fmla="*/ 53 w 57"/>
                <a:gd name="T89" fmla="*/ 7 h 9"/>
                <a:gd name="T90" fmla="*/ 47 w 57"/>
                <a:gd name="T91" fmla="*/ 9 h 9"/>
                <a:gd name="T92" fmla="*/ 47 w 57"/>
                <a:gd name="T93" fmla="*/ 6 h 9"/>
                <a:gd name="T94" fmla="*/ 47 w 57"/>
                <a:gd name="T95" fmla="*/ 4 h 9"/>
                <a:gd name="T96" fmla="*/ 7 w 57"/>
                <a:gd name="T97" fmla="*/ 6 h 9"/>
                <a:gd name="T98" fmla="*/ 55 w 57"/>
                <a:gd name="T99" fmla="*/ 4 h 9"/>
                <a:gd name="T100" fmla="*/ 54 w 57"/>
                <a:gd name="T101" fmla="*/ 6 h 9"/>
                <a:gd name="T102" fmla="*/ 13 w 57"/>
                <a:gd name="T103" fmla="*/ 4 h 9"/>
                <a:gd name="T104" fmla="*/ 12 w 57"/>
                <a:gd name="T10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" h="9">
                  <a:moveTo>
                    <a:pt x="47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8"/>
                  </a:cubicBezTo>
                  <a:cubicBezTo>
                    <a:pt x="45" y="9"/>
                    <a:pt x="44" y="9"/>
                    <a:pt x="43" y="8"/>
                  </a:cubicBezTo>
                  <a:cubicBezTo>
                    <a:pt x="42" y="8"/>
                    <a:pt x="41" y="7"/>
                    <a:pt x="41" y="6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39" y="7"/>
                    <a:pt x="37" y="7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3" y="6"/>
                    <a:pt x="30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6" y="5"/>
                    <a:pt x="23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6"/>
                    <a:pt x="21" y="5"/>
                    <a:pt x="21" y="3"/>
                  </a:cubicBezTo>
                  <a:cubicBezTo>
                    <a:pt x="20" y="5"/>
                    <a:pt x="18" y="7"/>
                    <a:pt x="16" y="8"/>
                  </a:cubicBezTo>
                  <a:cubicBezTo>
                    <a:pt x="15" y="9"/>
                    <a:pt x="14" y="9"/>
                    <a:pt x="13" y="9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8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6"/>
                    <a:pt x="3" y="8"/>
                  </a:cubicBezTo>
                  <a:cubicBezTo>
                    <a:pt x="4" y="8"/>
                    <a:pt x="5" y="7"/>
                    <a:pt x="6" y="7"/>
                  </a:cubicBezTo>
                  <a:cubicBezTo>
                    <a:pt x="6" y="5"/>
                    <a:pt x="7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5"/>
                    <a:pt x="8" y="6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2" y="4"/>
                    <a:pt x="13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8" y="6"/>
                    <a:pt x="20" y="4"/>
                    <a:pt x="22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3"/>
                    <a:pt x="22" y="5"/>
                    <a:pt x="21" y="6"/>
                  </a:cubicBezTo>
                  <a:cubicBezTo>
                    <a:pt x="24" y="6"/>
                    <a:pt x="27" y="4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3" y="4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8" y="6"/>
                    <a:pt x="40" y="5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6"/>
                  </a:cubicBezTo>
                  <a:cubicBezTo>
                    <a:pt x="42" y="7"/>
                    <a:pt x="43" y="7"/>
                    <a:pt x="43" y="8"/>
                  </a:cubicBezTo>
                  <a:cubicBezTo>
                    <a:pt x="44" y="8"/>
                    <a:pt x="45" y="8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5"/>
                    <a:pt x="47" y="4"/>
                    <a:pt x="47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4"/>
                    <a:pt x="48" y="5"/>
                    <a:pt x="48" y="6"/>
                  </a:cubicBezTo>
                  <a:cubicBezTo>
                    <a:pt x="47" y="7"/>
                    <a:pt x="47" y="7"/>
                    <a:pt x="46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50" y="8"/>
                    <a:pt x="51" y="8"/>
                    <a:pt x="53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54" y="4"/>
                    <a:pt x="55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5" y="5"/>
                    <a:pt x="55" y="6"/>
                    <a:pt x="54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5" y="7"/>
                    <a:pt x="55" y="7"/>
                  </a:cubicBezTo>
                  <a:cubicBezTo>
                    <a:pt x="56" y="7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6" y="8"/>
                    <a:pt x="55" y="8"/>
                  </a:cubicBezTo>
                  <a:cubicBezTo>
                    <a:pt x="55" y="8"/>
                    <a:pt x="54" y="8"/>
                    <a:pt x="53" y="7"/>
                  </a:cubicBezTo>
                  <a:cubicBezTo>
                    <a:pt x="52" y="8"/>
                    <a:pt x="50" y="9"/>
                    <a:pt x="48" y="9"/>
                  </a:cubicBezTo>
                  <a:lnTo>
                    <a:pt x="47" y="9"/>
                  </a:lnTo>
                  <a:close/>
                  <a:moveTo>
                    <a:pt x="47" y="4"/>
                  </a:moveTo>
                  <a:cubicBezTo>
                    <a:pt x="47" y="5"/>
                    <a:pt x="47" y="6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5"/>
                    <a:pt x="47" y="5"/>
                    <a:pt x="47" y="4"/>
                  </a:cubicBezTo>
                  <a:close/>
                  <a:moveTo>
                    <a:pt x="9" y="3"/>
                  </a:moveTo>
                  <a:cubicBezTo>
                    <a:pt x="8" y="4"/>
                    <a:pt x="7" y="5"/>
                    <a:pt x="7" y="6"/>
                  </a:cubicBezTo>
                  <a:cubicBezTo>
                    <a:pt x="8" y="6"/>
                    <a:pt x="9" y="4"/>
                    <a:pt x="9" y="3"/>
                  </a:cubicBezTo>
                  <a:close/>
                  <a:moveTo>
                    <a:pt x="55" y="4"/>
                  </a:move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5"/>
                    <a:pt x="54" y="5"/>
                    <a:pt x="55" y="4"/>
                  </a:cubicBezTo>
                  <a:close/>
                  <a:moveTo>
                    <a:pt x="13" y="4"/>
                  </a:moveTo>
                  <a:cubicBezTo>
                    <a:pt x="13" y="4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8" name="Freeform 976">
              <a:extLst>
                <a:ext uri="{FF2B5EF4-FFF2-40B4-BE49-F238E27FC236}">
                  <a16:creationId xmlns:a16="http://schemas.microsoft.com/office/drawing/2014/main" id="{E24FDA78-0894-4917-8C47-CCE0F4635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021"/>
              <a:ext cx="27" cy="11"/>
            </a:xfrm>
            <a:custGeom>
              <a:avLst/>
              <a:gdLst>
                <a:gd name="T0" fmla="*/ 0 w 17"/>
                <a:gd name="T1" fmla="*/ 7 h 7"/>
                <a:gd name="T2" fmla="*/ 0 w 17"/>
                <a:gd name="T3" fmla="*/ 7 h 7"/>
                <a:gd name="T4" fmla="*/ 0 w 17"/>
                <a:gd name="T5" fmla="*/ 6 h 7"/>
                <a:gd name="T6" fmla="*/ 1 w 17"/>
                <a:gd name="T7" fmla="*/ 6 h 7"/>
                <a:gd name="T8" fmla="*/ 1 w 17"/>
                <a:gd name="T9" fmla="*/ 5 h 7"/>
                <a:gd name="T10" fmla="*/ 1 w 17"/>
                <a:gd name="T11" fmla="*/ 2 h 7"/>
                <a:gd name="T12" fmla="*/ 1 w 17"/>
                <a:gd name="T13" fmla="*/ 2 h 7"/>
                <a:gd name="T14" fmla="*/ 2 w 17"/>
                <a:gd name="T15" fmla="*/ 2 h 7"/>
                <a:gd name="T16" fmla="*/ 2 w 17"/>
                <a:gd name="T17" fmla="*/ 5 h 7"/>
                <a:gd name="T18" fmla="*/ 2 w 17"/>
                <a:gd name="T19" fmla="*/ 6 h 7"/>
                <a:gd name="T20" fmla="*/ 2 w 17"/>
                <a:gd name="T21" fmla="*/ 6 h 7"/>
                <a:gd name="T22" fmla="*/ 3 w 17"/>
                <a:gd name="T23" fmla="*/ 6 h 7"/>
                <a:gd name="T24" fmla="*/ 6 w 17"/>
                <a:gd name="T25" fmla="*/ 3 h 7"/>
                <a:gd name="T26" fmla="*/ 7 w 17"/>
                <a:gd name="T27" fmla="*/ 0 h 7"/>
                <a:gd name="T28" fmla="*/ 8 w 17"/>
                <a:gd name="T29" fmla="*/ 0 h 7"/>
                <a:gd name="T30" fmla="*/ 8 w 17"/>
                <a:gd name="T31" fmla="*/ 1 h 7"/>
                <a:gd name="T32" fmla="*/ 7 w 17"/>
                <a:gd name="T33" fmla="*/ 3 h 7"/>
                <a:gd name="T34" fmla="*/ 7 w 17"/>
                <a:gd name="T35" fmla="*/ 4 h 7"/>
                <a:gd name="T36" fmla="*/ 9 w 17"/>
                <a:gd name="T37" fmla="*/ 1 h 7"/>
                <a:gd name="T38" fmla="*/ 9 w 17"/>
                <a:gd name="T39" fmla="*/ 0 h 7"/>
                <a:gd name="T40" fmla="*/ 9 w 17"/>
                <a:gd name="T41" fmla="*/ 1 h 7"/>
                <a:gd name="T42" fmla="*/ 10 w 17"/>
                <a:gd name="T43" fmla="*/ 2 h 7"/>
                <a:gd name="T44" fmla="*/ 11 w 17"/>
                <a:gd name="T45" fmla="*/ 3 h 7"/>
                <a:gd name="T46" fmla="*/ 12 w 17"/>
                <a:gd name="T47" fmla="*/ 3 h 7"/>
                <a:gd name="T48" fmla="*/ 14 w 17"/>
                <a:gd name="T49" fmla="*/ 1 h 7"/>
                <a:gd name="T50" fmla="*/ 15 w 17"/>
                <a:gd name="T51" fmla="*/ 0 h 7"/>
                <a:gd name="T52" fmla="*/ 15 w 17"/>
                <a:gd name="T53" fmla="*/ 1 h 7"/>
                <a:gd name="T54" fmla="*/ 15 w 17"/>
                <a:gd name="T55" fmla="*/ 2 h 7"/>
                <a:gd name="T56" fmla="*/ 16 w 17"/>
                <a:gd name="T57" fmla="*/ 3 h 7"/>
                <a:gd name="T58" fmla="*/ 16 w 17"/>
                <a:gd name="T59" fmla="*/ 2 h 7"/>
                <a:gd name="T60" fmla="*/ 17 w 17"/>
                <a:gd name="T61" fmla="*/ 2 h 7"/>
                <a:gd name="T62" fmla="*/ 17 w 17"/>
                <a:gd name="T63" fmla="*/ 2 h 7"/>
                <a:gd name="T64" fmla="*/ 16 w 17"/>
                <a:gd name="T65" fmla="*/ 3 h 7"/>
                <a:gd name="T66" fmla="*/ 15 w 17"/>
                <a:gd name="T67" fmla="*/ 3 h 7"/>
                <a:gd name="T68" fmla="*/ 14 w 17"/>
                <a:gd name="T69" fmla="*/ 2 h 7"/>
                <a:gd name="T70" fmla="*/ 12 w 17"/>
                <a:gd name="T71" fmla="*/ 3 h 7"/>
                <a:gd name="T72" fmla="*/ 11 w 17"/>
                <a:gd name="T73" fmla="*/ 4 h 7"/>
                <a:gd name="T74" fmla="*/ 9 w 17"/>
                <a:gd name="T75" fmla="*/ 3 h 7"/>
                <a:gd name="T76" fmla="*/ 9 w 17"/>
                <a:gd name="T77" fmla="*/ 3 h 7"/>
                <a:gd name="T78" fmla="*/ 7 w 17"/>
                <a:gd name="T79" fmla="*/ 5 h 7"/>
                <a:gd name="T80" fmla="*/ 7 w 17"/>
                <a:gd name="T81" fmla="*/ 4 h 7"/>
                <a:gd name="T82" fmla="*/ 6 w 17"/>
                <a:gd name="T83" fmla="*/ 4 h 7"/>
                <a:gd name="T84" fmla="*/ 4 w 17"/>
                <a:gd name="T85" fmla="*/ 7 h 7"/>
                <a:gd name="T86" fmla="*/ 1 w 17"/>
                <a:gd name="T87" fmla="*/ 6 h 7"/>
                <a:gd name="T88" fmla="*/ 1 w 17"/>
                <a:gd name="T89" fmla="*/ 6 h 7"/>
                <a:gd name="T90" fmla="*/ 0 w 17"/>
                <a:gd name="T91" fmla="*/ 7 h 7"/>
                <a:gd name="T92" fmla="*/ 1 w 17"/>
                <a:gd name="T93" fmla="*/ 4 h 7"/>
                <a:gd name="T94" fmla="*/ 1 w 17"/>
                <a:gd name="T95" fmla="*/ 5 h 7"/>
                <a:gd name="T96" fmla="*/ 1 w 17"/>
                <a:gd name="T97" fmla="*/ 5 h 7"/>
                <a:gd name="T98" fmla="*/ 1 w 17"/>
                <a:gd name="T9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2"/>
                    <a:pt x="6" y="1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4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1" y="4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99" name="Freeform 977">
              <a:extLst>
                <a:ext uri="{FF2B5EF4-FFF2-40B4-BE49-F238E27FC236}">
                  <a16:creationId xmlns:a16="http://schemas.microsoft.com/office/drawing/2014/main" id="{9850DD63-0874-4E70-BDE5-7D6A3AC132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2" y="2017"/>
              <a:ext cx="56" cy="12"/>
            </a:xfrm>
            <a:custGeom>
              <a:avLst/>
              <a:gdLst>
                <a:gd name="T0" fmla="*/ 4 w 35"/>
                <a:gd name="T1" fmla="*/ 6 h 7"/>
                <a:gd name="T2" fmla="*/ 1 w 35"/>
                <a:gd name="T3" fmla="*/ 6 h 7"/>
                <a:gd name="T4" fmla="*/ 0 w 35"/>
                <a:gd name="T5" fmla="*/ 6 h 7"/>
                <a:gd name="T6" fmla="*/ 4 w 35"/>
                <a:gd name="T7" fmla="*/ 3 h 7"/>
                <a:gd name="T8" fmla="*/ 4 w 35"/>
                <a:gd name="T9" fmla="*/ 2 h 7"/>
                <a:gd name="T10" fmla="*/ 5 w 35"/>
                <a:gd name="T11" fmla="*/ 2 h 7"/>
                <a:gd name="T12" fmla="*/ 4 w 35"/>
                <a:gd name="T13" fmla="*/ 6 h 7"/>
                <a:gd name="T14" fmla="*/ 6 w 35"/>
                <a:gd name="T15" fmla="*/ 5 h 7"/>
                <a:gd name="T16" fmla="*/ 9 w 35"/>
                <a:gd name="T17" fmla="*/ 2 h 7"/>
                <a:gd name="T18" fmla="*/ 10 w 35"/>
                <a:gd name="T19" fmla="*/ 5 h 7"/>
                <a:gd name="T20" fmla="*/ 14 w 35"/>
                <a:gd name="T21" fmla="*/ 2 h 7"/>
                <a:gd name="T22" fmla="*/ 14 w 35"/>
                <a:gd name="T23" fmla="*/ 4 h 7"/>
                <a:gd name="T24" fmla="*/ 18 w 35"/>
                <a:gd name="T25" fmla="*/ 1 h 7"/>
                <a:gd name="T26" fmla="*/ 18 w 35"/>
                <a:gd name="T27" fmla="*/ 2 h 7"/>
                <a:gd name="T28" fmla="*/ 20 w 35"/>
                <a:gd name="T29" fmla="*/ 0 h 7"/>
                <a:gd name="T30" fmla="*/ 22 w 35"/>
                <a:gd name="T31" fmla="*/ 1 h 7"/>
                <a:gd name="T32" fmla="*/ 24 w 35"/>
                <a:gd name="T33" fmla="*/ 1 h 7"/>
                <a:gd name="T34" fmla="*/ 29 w 35"/>
                <a:gd name="T35" fmla="*/ 1 h 7"/>
                <a:gd name="T36" fmla="*/ 30 w 35"/>
                <a:gd name="T37" fmla="*/ 1 h 7"/>
                <a:gd name="T38" fmla="*/ 32 w 35"/>
                <a:gd name="T39" fmla="*/ 3 h 7"/>
                <a:gd name="T40" fmla="*/ 33 w 35"/>
                <a:gd name="T41" fmla="*/ 2 h 7"/>
                <a:gd name="T42" fmla="*/ 35 w 35"/>
                <a:gd name="T43" fmla="*/ 3 h 7"/>
                <a:gd name="T44" fmla="*/ 33 w 35"/>
                <a:gd name="T45" fmla="*/ 3 h 7"/>
                <a:gd name="T46" fmla="*/ 32 w 35"/>
                <a:gd name="T47" fmla="*/ 4 h 7"/>
                <a:gd name="T48" fmla="*/ 29 w 35"/>
                <a:gd name="T49" fmla="*/ 2 h 7"/>
                <a:gd name="T50" fmla="*/ 27 w 35"/>
                <a:gd name="T51" fmla="*/ 3 h 7"/>
                <a:gd name="T52" fmla="*/ 24 w 35"/>
                <a:gd name="T53" fmla="*/ 2 h 7"/>
                <a:gd name="T54" fmla="*/ 22 w 35"/>
                <a:gd name="T55" fmla="*/ 2 h 7"/>
                <a:gd name="T56" fmla="*/ 18 w 35"/>
                <a:gd name="T57" fmla="*/ 3 h 7"/>
                <a:gd name="T58" fmla="*/ 18 w 35"/>
                <a:gd name="T59" fmla="*/ 3 h 7"/>
                <a:gd name="T60" fmla="*/ 14 w 35"/>
                <a:gd name="T61" fmla="*/ 5 h 7"/>
                <a:gd name="T62" fmla="*/ 13 w 35"/>
                <a:gd name="T63" fmla="*/ 5 h 7"/>
                <a:gd name="T64" fmla="*/ 10 w 35"/>
                <a:gd name="T65" fmla="*/ 6 h 7"/>
                <a:gd name="T66" fmla="*/ 9 w 35"/>
                <a:gd name="T67" fmla="*/ 6 h 7"/>
                <a:gd name="T68" fmla="*/ 6 w 35"/>
                <a:gd name="T69" fmla="*/ 6 h 7"/>
                <a:gd name="T70" fmla="*/ 3 w 35"/>
                <a:gd name="T71" fmla="*/ 3 h 7"/>
                <a:gd name="T72" fmla="*/ 1 w 35"/>
                <a:gd name="T73" fmla="*/ 6 h 7"/>
                <a:gd name="T74" fmla="*/ 3 w 35"/>
                <a:gd name="T75" fmla="*/ 5 h 7"/>
                <a:gd name="T76" fmla="*/ 3 w 35"/>
                <a:gd name="T77" fmla="*/ 3 h 7"/>
                <a:gd name="T78" fmla="*/ 4 w 35"/>
                <a:gd name="T7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7">
                  <a:moveTo>
                    <a:pt x="5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3"/>
                    <a:pt x="2" y="3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5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3" y="3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3"/>
                    <a:pt x="17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6" y="1"/>
                    <a:pt x="27" y="2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30" y="3"/>
                    <a:pt x="31" y="4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1" y="4"/>
                    <a:pt x="30" y="4"/>
                    <a:pt x="30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28" y="2"/>
                    <a:pt x="28" y="2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2"/>
                    <a:pt x="25" y="2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1" y="2"/>
                    <a:pt x="21" y="2"/>
                    <a:pt x="20" y="1"/>
                  </a:cubicBezTo>
                  <a:cubicBezTo>
                    <a:pt x="20" y="2"/>
                    <a:pt x="19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3"/>
                    <a:pt x="15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4"/>
                    <a:pt x="11" y="5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5" y="7"/>
                  </a:cubicBezTo>
                  <a:close/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2" y="6"/>
                    <a:pt x="2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4" y="3"/>
                  </a:moveTo>
                  <a:cubicBezTo>
                    <a:pt x="4" y="4"/>
                    <a:pt x="4" y="4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0" name="Freeform 978">
              <a:extLst>
                <a:ext uri="{FF2B5EF4-FFF2-40B4-BE49-F238E27FC236}">
                  <a16:creationId xmlns:a16="http://schemas.microsoft.com/office/drawing/2014/main" id="{142D18BE-7E0F-4CAA-9C0A-12B6F760F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2" y="2043"/>
              <a:ext cx="24" cy="11"/>
            </a:xfrm>
            <a:custGeom>
              <a:avLst/>
              <a:gdLst>
                <a:gd name="T0" fmla="*/ 2 w 15"/>
                <a:gd name="T1" fmla="*/ 7 h 7"/>
                <a:gd name="T2" fmla="*/ 1 w 15"/>
                <a:gd name="T3" fmla="*/ 6 h 7"/>
                <a:gd name="T4" fmla="*/ 1 w 15"/>
                <a:gd name="T5" fmla="*/ 6 h 7"/>
                <a:gd name="T6" fmla="*/ 2 w 15"/>
                <a:gd name="T7" fmla="*/ 2 h 7"/>
                <a:gd name="T8" fmla="*/ 3 w 15"/>
                <a:gd name="T9" fmla="*/ 2 h 7"/>
                <a:gd name="T10" fmla="*/ 3 w 15"/>
                <a:gd name="T11" fmla="*/ 2 h 7"/>
                <a:gd name="T12" fmla="*/ 2 w 15"/>
                <a:gd name="T13" fmla="*/ 5 h 7"/>
                <a:gd name="T14" fmla="*/ 2 w 15"/>
                <a:gd name="T15" fmla="*/ 5 h 7"/>
                <a:gd name="T16" fmla="*/ 2 w 15"/>
                <a:gd name="T17" fmla="*/ 5 h 7"/>
                <a:gd name="T18" fmla="*/ 2 w 15"/>
                <a:gd name="T19" fmla="*/ 3 h 7"/>
                <a:gd name="T20" fmla="*/ 1 w 15"/>
                <a:gd name="T21" fmla="*/ 5 h 7"/>
                <a:gd name="T22" fmla="*/ 2 w 15"/>
                <a:gd name="T23" fmla="*/ 6 h 7"/>
                <a:gd name="T24" fmla="*/ 3 w 15"/>
                <a:gd name="T25" fmla="*/ 5 h 7"/>
                <a:gd name="T26" fmla="*/ 4 w 15"/>
                <a:gd name="T27" fmla="*/ 5 h 7"/>
                <a:gd name="T28" fmla="*/ 4 w 15"/>
                <a:gd name="T29" fmla="*/ 5 h 7"/>
                <a:gd name="T30" fmla="*/ 3 w 15"/>
                <a:gd name="T31" fmla="*/ 3 h 7"/>
                <a:gd name="T32" fmla="*/ 5 w 15"/>
                <a:gd name="T33" fmla="*/ 0 h 7"/>
                <a:gd name="T34" fmla="*/ 6 w 15"/>
                <a:gd name="T35" fmla="*/ 0 h 7"/>
                <a:gd name="T36" fmla="*/ 6 w 15"/>
                <a:gd name="T37" fmla="*/ 3 h 7"/>
                <a:gd name="T38" fmla="*/ 5 w 15"/>
                <a:gd name="T39" fmla="*/ 4 h 7"/>
                <a:gd name="T40" fmla="*/ 6 w 15"/>
                <a:gd name="T41" fmla="*/ 4 h 7"/>
                <a:gd name="T42" fmla="*/ 8 w 15"/>
                <a:gd name="T43" fmla="*/ 2 h 7"/>
                <a:gd name="T44" fmla="*/ 9 w 15"/>
                <a:gd name="T45" fmla="*/ 0 h 7"/>
                <a:gd name="T46" fmla="*/ 10 w 15"/>
                <a:gd name="T47" fmla="*/ 0 h 7"/>
                <a:gd name="T48" fmla="*/ 10 w 15"/>
                <a:gd name="T49" fmla="*/ 0 h 7"/>
                <a:gd name="T50" fmla="*/ 9 w 15"/>
                <a:gd name="T51" fmla="*/ 3 h 7"/>
                <a:gd name="T52" fmla="*/ 9 w 15"/>
                <a:gd name="T53" fmla="*/ 4 h 7"/>
                <a:gd name="T54" fmla="*/ 9 w 15"/>
                <a:gd name="T55" fmla="*/ 4 h 7"/>
                <a:gd name="T56" fmla="*/ 9 w 15"/>
                <a:gd name="T57" fmla="*/ 4 h 7"/>
                <a:gd name="T58" fmla="*/ 10 w 15"/>
                <a:gd name="T59" fmla="*/ 4 h 7"/>
                <a:gd name="T60" fmla="*/ 12 w 15"/>
                <a:gd name="T61" fmla="*/ 1 h 7"/>
                <a:gd name="T62" fmla="*/ 13 w 15"/>
                <a:gd name="T63" fmla="*/ 1 h 7"/>
                <a:gd name="T64" fmla="*/ 13 w 15"/>
                <a:gd name="T65" fmla="*/ 2 h 7"/>
                <a:gd name="T66" fmla="*/ 13 w 15"/>
                <a:gd name="T67" fmla="*/ 2 h 7"/>
                <a:gd name="T68" fmla="*/ 13 w 15"/>
                <a:gd name="T69" fmla="*/ 3 h 7"/>
                <a:gd name="T70" fmla="*/ 14 w 15"/>
                <a:gd name="T71" fmla="*/ 3 h 7"/>
                <a:gd name="T72" fmla="*/ 14 w 15"/>
                <a:gd name="T73" fmla="*/ 2 h 7"/>
                <a:gd name="T74" fmla="*/ 15 w 15"/>
                <a:gd name="T75" fmla="*/ 2 h 7"/>
                <a:gd name="T76" fmla="*/ 15 w 15"/>
                <a:gd name="T77" fmla="*/ 3 h 7"/>
                <a:gd name="T78" fmla="*/ 14 w 15"/>
                <a:gd name="T79" fmla="*/ 3 h 7"/>
                <a:gd name="T80" fmla="*/ 13 w 15"/>
                <a:gd name="T81" fmla="*/ 3 h 7"/>
                <a:gd name="T82" fmla="*/ 12 w 15"/>
                <a:gd name="T83" fmla="*/ 3 h 7"/>
                <a:gd name="T84" fmla="*/ 11 w 15"/>
                <a:gd name="T85" fmla="*/ 4 h 7"/>
                <a:gd name="T86" fmla="*/ 9 w 15"/>
                <a:gd name="T87" fmla="*/ 5 h 7"/>
                <a:gd name="T88" fmla="*/ 9 w 15"/>
                <a:gd name="T89" fmla="*/ 5 h 7"/>
                <a:gd name="T90" fmla="*/ 8 w 15"/>
                <a:gd name="T91" fmla="*/ 4 h 7"/>
                <a:gd name="T92" fmla="*/ 8 w 15"/>
                <a:gd name="T93" fmla="*/ 4 h 7"/>
                <a:gd name="T94" fmla="*/ 6 w 15"/>
                <a:gd name="T95" fmla="*/ 5 h 7"/>
                <a:gd name="T96" fmla="*/ 4 w 15"/>
                <a:gd name="T97" fmla="*/ 5 h 7"/>
                <a:gd name="T98" fmla="*/ 3 w 15"/>
                <a:gd name="T99" fmla="*/ 6 h 7"/>
                <a:gd name="T100" fmla="*/ 2 w 15"/>
                <a:gd name="T101" fmla="*/ 7 h 7"/>
                <a:gd name="T102" fmla="*/ 5 w 15"/>
                <a:gd name="T103" fmla="*/ 1 h 7"/>
                <a:gd name="T104" fmla="*/ 4 w 15"/>
                <a:gd name="T105" fmla="*/ 3 h 7"/>
                <a:gd name="T106" fmla="*/ 4 w 15"/>
                <a:gd name="T107" fmla="*/ 4 h 7"/>
                <a:gd name="T108" fmla="*/ 5 w 15"/>
                <a:gd name="T109" fmla="*/ 3 h 7"/>
                <a:gd name="T110" fmla="*/ 5 w 15"/>
                <a:gd name="T1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" h="7">
                  <a:moveTo>
                    <a:pt x="2" y="7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2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4"/>
                    <a:pt x="13" y="4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3" y="6"/>
                    <a:pt x="2" y="7"/>
                    <a:pt x="2" y="7"/>
                  </a:cubicBezTo>
                  <a:close/>
                  <a:moveTo>
                    <a:pt x="5" y="1"/>
                  </a:moveTo>
                  <a:cubicBezTo>
                    <a:pt x="5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1" name="Freeform 979">
              <a:extLst>
                <a:ext uri="{FF2B5EF4-FFF2-40B4-BE49-F238E27FC236}">
                  <a16:creationId xmlns:a16="http://schemas.microsoft.com/office/drawing/2014/main" id="{233E3B2D-C404-4430-8F46-05D4F9A66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2043"/>
              <a:ext cx="51" cy="7"/>
            </a:xfrm>
            <a:custGeom>
              <a:avLst/>
              <a:gdLst>
                <a:gd name="T0" fmla="*/ 3 w 32"/>
                <a:gd name="T1" fmla="*/ 4 h 4"/>
                <a:gd name="T2" fmla="*/ 3 w 32"/>
                <a:gd name="T3" fmla="*/ 4 h 4"/>
                <a:gd name="T4" fmla="*/ 3 w 32"/>
                <a:gd name="T5" fmla="*/ 4 h 4"/>
                <a:gd name="T6" fmla="*/ 3 w 32"/>
                <a:gd name="T7" fmla="*/ 2 h 4"/>
                <a:gd name="T8" fmla="*/ 0 w 32"/>
                <a:gd name="T9" fmla="*/ 3 h 4"/>
                <a:gd name="T10" fmla="*/ 0 w 32"/>
                <a:gd name="T11" fmla="*/ 2 h 4"/>
                <a:gd name="T12" fmla="*/ 0 w 32"/>
                <a:gd name="T13" fmla="*/ 2 h 4"/>
                <a:gd name="T14" fmla="*/ 3 w 32"/>
                <a:gd name="T15" fmla="*/ 0 h 4"/>
                <a:gd name="T16" fmla="*/ 3 w 32"/>
                <a:gd name="T17" fmla="*/ 0 h 4"/>
                <a:gd name="T18" fmla="*/ 3 w 32"/>
                <a:gd name="T19" fmla="*/ 1 h 4"/>
                <a:gd name="T20" fmla="*/ 4 w 32"/>
                <a:gd name="T21" fmla="*/ 3 h 4"/>
                <a:gd name="T22" fmla="*/ 9 w 32"/>
                <a:gd name="T23" fmla="*/ 0 h 4"/>
                <a:gd name="T24" fmla="*/ 9 w 32"/>
                <a:gd name="T25" fmla="*/ 0 h 4"/>
                <a:gd name="T26" fmla="*/ 9 w 32"/>
                <a:gd name="T27" fmla="*/ 0 h 4"/>
                <a:gd name="T28" fmla="*/ 9 w 32"/>
                <a:gd name="T29" fmla="*/ 3 h 4"/>
                <a:gd name="T30" fmla="*/ 13 w 32"/>
                <a:gd name="T31" fmla="*/ 0 h 4"/>
                <a:gd name="T32" fmla="*/ 14 w 32"/>
                <a:gd name="T33" fmla="*/ 0 h 4"/>
                <a:gd name="T34" fmla="*/ 14 w 32"/>
                <a:gd name="T35" fmla="*/ 0 h 4"/>
                <a:gd name="T36" fmla="*/ 14 w 32"/>
                <a:gd name="T37" fmla="*/ 2 h 4"/>
                <a:gd name="T38" fmla="*/ 18 w 32"/>
                <a:gd name="T39" fmla="*/ 0 h 4"/>
                <a:gd name="T40" fmla="*/ 18 w 32"/>
                <a:gd name="T41" fmla="*/ 0 h 4"/>
                <a:gd name="T42" fmla="*/ 19 w 32"/>
                <a:gd name="T43" fmla="*/ 0 h 4"/>
                <a:gd name="T44" fmla="*/ 19 w 32"/>
                <a:gd name="T45" fmla="*/ 1 h 4"/>
                <a:gd name="T46" fmla="*/ 20 w 32"/>
                <a:gd name="T47" fmla="*/ 1 h 4"/>
                <a:gd name="T48" fmla="*/ 21 w 32"/>
                <a:gd name="T49" fmla="*/ 1 h 4"/>
                <a:gd name="T50" fmla="*/ 24 w 32"/>
                <a:gd name="T51" fmla="*/ 1 h 4"/>
                <a:gd name="T52" fmla="*/ 24 w 32"/>
                <a:gd name="T53" fmla="*/ 1 h 4"/>
                <a:gd name="T54" fmla="*/ 25 w 32"/>
                <a:gd name="T55" fmla="*/ 1 h 4"/>
                <a:gd name="T56" fmla="*/ 26 w 32"/>
                <a:gd name="T57" fmla="*/ 1 h 4"/>
                <a:gd name="T58" fmla="*/ 26 w 32"/>
                <a:gd name="T59" fmla="*/ 1 h 4"/>
                <a:gd name="T60" fmla="*/ 32 w 32"/>
                <a:gd name="T61" fmla="*/ 1 h 4"/>
                <a:gd name="T62" fmla="*/ 32 w 32"/>
                <a:gd name="T63" fmla="*/ 1 h 4"/>
                <a:gd name="T64" fmla="*/ 32 w 32"/>
                <a:gd name="T65" fmla="*/ 2 h 4"/>
                <a:gd name="T66" fmla="*/ 27 w 32"/>
                <a:gd name="T67" fmla="*/ 2 h 4"/>
                <a:gd name="T68" fmla="*/ 26 w 32"/>
                <a:gd name="T69" fmla="*/ 2 h 4"/>
                <a:gd name="T70" fmla="*/ 25 w 32"/>
                <a:gd name="T71" fmla="*/ 2 h 4"/>
                <a:gd name="T72" fmla="*/ 24 w 32"/>
                <a:gd name="T73" fmla="*/ 2 h 4"/>
                <a:gd name="T74" fmla="*/ 24 w 32"/>
                <a:gd name="T75" fmla="*/ 2 h 4"/>
                <a:gd name="T76" fmla="*/ 22 w 32"/>
                <a:gd name="T77" fmla="*/ 2 h 4"/>
                <a:gd name="T78" fmla="*/ 20 w 32"/>
                <a:gd name="T79" fmla="*/ 2 h 4"/>
                <a:gd name="T80" fmla="*/ 18 w 32"/>
                <a:gd name="T81" fmla="*/ 1 h 4"/>
                <a:gd name="T82" fmla="*/ 18 w 32"/>
                <a:gd name="T83" fmla="*/ 1 h 4"/>
                <a:gd name="T84" fmla="*/ 14 w 32"/>
                <a:gd name="T85" fmla="*/ 3 h 4"/>
                <a:gd name="T86" fmla="*/ 13 w 32"/>
                <a:gd name="T87" fmla="*/ 3 h 4"/>
                <a:gd name="T88" fmla="*/ 13 w 32"/>
                <a:gd name="T89" fmla="*/ 3 h 4"/>
                <a:gd name="T90" fmla="*/ 13 w 32"/>
                <a:gd name="T91" fmla="*/ 1 h 4"/>
                <a:gd name="T92" fmla="*/ 9 w 32"/>
                <a:gd name="T93" fmla="*/ 4 h 4"/>
                <a:gd name="T94" fmla="*/ 9 w 32"/>
                <a:gd name="T95" fmla="*/ 4 h 4"/>
                <a:gd name="T96" fmla="*/ 8 w 32"/>
                <a:gd name="T97" fmla="*/ 4 h 4"/>
                <a:gd name="T98" fmla="*/ 8 w 32"/>
                <a:gd name="T99" fmla="*/ 1 h 4"/>
                <a:gd name="T100" fmla="*/ 4 w 32"/>
                <a:gd name="T101" fmla="*/ 4 h 4"/>
                <a:gd name="T102" fmla="*/ 3 w 32"/>
                <a:gd name="T10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6" y="3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20" y="1"/>
                    <a:pt x="20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0"/>
                    <a:pt x="30" y="0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1"/>
                    <a:pt x="28" y="1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2"/>
                    <a:pt x="22" y="2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9" y="2"/>
                    <a:pt x="18" y="2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5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1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2"/>
                    <a:pt x="8" y="1"/>
                  </a:cubicBezTo>
                  <a:cubicBezTo>
                    <a:pt x="7" y="3"/>
                    <a:pt x="5" y="4"/>
                    <a:pt x="4" y="4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2" name="Freeform 980">
              <a:extLst>
                <a:ext uri="{FF2B5EF4-FFF2-40B4-BE49-F238E27FC236}">
                  <a16:creationId xmlns:a16="http://schemas.microsoft.com/office/drawing/2014/main" id="{CEB9F2AB-9154-48EC-902D-30FD724DF6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3" y="2058"/>
              <a:ext cx="82" cy="11"/>
            </a:xfrm>
            <a:custGeom>
              <a:avLst/>
              <a:gdLst>
                <a:gd name="T0" fmla="*/ 0 w 51"/>
                <a:gd name="T1" fmla="*/ 7 h 7"/>
                <a:gd name="T2" fmla="*/ 1 w 51"/>
                <a:gd name="T3" fmla="*/ 4 h 7"/>
                <a:gd name="T4" fmla="*/ 11 w 51"/>
                <a:gd name="T5" fmla="*/ 5 h 7"/>
                <a:gd name="T6" fmla="*/ 12 w 51"/>
                <a:gd name="T7" fmla="*/ 3 h 7"/>
                <a:gd name="T8" fmla="*/ 16 w 51"/>
                <a:gd name="T9" fmla="*/ 6 h 7"/>
                <a:gd name="T10" fmla="*/ 18 w 51"/>
                <a:gd name="T11" fmla="*/ 4 h 7"/>
                <a:gd name="T12" fmla="*/ 19 w 51"/>
                <a:gd name="T13" fmla="*/ 3 h 7"/>
                <a:gd name="T14" fmla="*/ 19 w 51"/>
                <a:gd name="T15" fmla="*/ 5 h 7"/>
                <a:gd name="T16" fmla="*/ 25 w 51"/>
                <a:gd name="T17" fmla="*/ 5 h 7"/>
                <a:gd name="T18" fmla="*/ 26 w 51"/>
                <a:gd name="T19" fmla="*/ 5 h 7"/>
                <a:gd name="T20" fmla="*/ 26 w 51"/>
                <a:gd name="T21" fmla="*/ 2 h 7"/>
                <a:gd name="T22" fmla="*/ 28 w 51"/>
                <a:gd name="T23" fmla="*/ 4 h 7"/>
                <a:gd name="T24" fmla="*/ 27 w 51"/>
                <a:gd name="T25" fmla="*/ 5 h 7"/>
                <a:gd name="T26" fmla="*/ 29 w 51"/>
                <a:gd name="T27" fmla="*/ 4 h 7"/>
                <a:gd name="T28" fmla="*/ 28 w 51"/>
                <a:gd name="T29" fmla="*/ 1 h 7"/>
                <a:gd name="T30" fmla="*/ 30 w 51"/>
                <a:gd name="T31" fmla="*/ 3 h 7"/>
                <a:gd name="T32" fmla="*/ 31 w 51"/>
                <a:gd name="T33" fmla="*/ 4 h 7"/>
                <a:gd name="T34" fmla="*/ 33 w 51"/>
                <a:gd name="T35" fmla="*/ 2 h 7"/>
                <a:gd name="T36" fmla="*/ 34 w 51"/>
                <a:gd name="T37" fmla="*/ 1 h 7"/>
                <a:gd name="T38" fmla="*/ 34 w 51"/>
                <a:gd name="T39" fmla="*/ 1 h 7"/>
                <a:gd name="T40" fmla="*/ 34 w 51"/>
                <a:gd name="T41" fmla="*/ 2 h 7"/>
                <a:gd name="T42" fmla="*/ 38 w 51"/>
                <a:gd name="T43" fmla="*/ 1 h 7"/>
                <a:gd name="T44" fmla="*/ 39 w 51"/>
                <a:gd name="T45" fmla="*/ 1 h 7"/>
                <a:gd name="T46" fmla="*/ 47 w 51"/>
                <a:gd name="T47" fmla="*/ 0 h 7"/>
                <a:gd name="T48" fmla="*/ 47 w 51"/>
                <a:gd name="T49" fmla="*/ 0 h 7"/>
                <a:gd name="T50" fmla="*/ 51 w 51"/>
                <a:gd name="T51" fmla="*/ 2 h 7"/>
                <a:gd name="T52" fmla="*/ 51 w 51"/>
                <a:gd name="T53" fmla="*/ 2 h 7"/>
                <a:gd name="T54" fmla="*/ 43 w 51"/>
                <a:gd name="T55" fmla="*/ 3 h 7"/>
                <a:gd name="T56" fmla="*/ 36 w 51"/>
                <a:gd name="T57" fmla="*/ 3 h 7"/>
                <a:gd name="T58" fmla="*/ 34 w 51"/>
                <a:gd name="T59" fmla="*/ 3 h 7"/>
                <a:gd name="T60" fmla="*/ 29 w 51"/>
                <a:gd name="T61" fmla="*/ 4 h 7"/>
                <a:gd name="T62" fmla="*/ 27 w 51"/>
                <a:gd name="T63" fmla="*/ 5 h 7"/>
                <a:gd name="T64" fmla="*/ 26 w 51"/>
                <a:gd name="T65" fmla="*/ 5 h 7"/>
                <a:gd name="T66" fmla="*/ 21 w 51"/>
                <a:gd name="T67" fmla="*/ 6 h 7"/>
                <a:gd name="T68" fmla="*/ 16 w 51"/>
                <a:gd name="T69" fmla="*/ 7 h 7"/>
                <a:gd name="T70" fmla="*/ 12 w 51"/>
                <a:gd name="T71" fmla="*/ 6 h 7"/>
                <a:gd name="T72" fmla="*/ 11 w 51"/>
                <a:gd name="T73" fmla="*/ 6 h 7"/>
                <a:gd name="T74" fmla="*/ 3 w 51"/>
                <a:gd name="T75" fmla="*/ 5 h 7"/>
                <a:gd name="T76" fmla="*/ 1 w 51"/>
                <a:gd name="T77" fmla="*/ 5 h 7"/>
                <a:gd name="T78" fmla="*/ 1 w 51"/>
                <a:gd name="T79" fmla="*/ 7 h 7"/>
                <a:gd name="T80" fmla="*/ 26 w 51"/>
                <a:gd name="T81" fmla="*/ 3 h 7"/>
                <a:gd name="T82" fmla="*/ 26 w 51"/>
                <a:gd name="T83" fmla="*/ 4 h 7"/>
                <a:gd name="T84" fmla="*/ 27 w 51"/>
                <a:gd name="T85" fmla="*/ 4 h 7"/>
                <a:gd name="T86" fmla="*/ 26 w 51"/>
                <a:gd name="T87" fmla="*/ 3 h 7"/>
                <a:gd name="T88" fmla="*/ 18 w 51"/>
                <a:gd name="T8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1" h="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6" y="4"/>
                    <a:pt x="9" y="4"/>
                    <a:pt x="11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5"/>
                    <a:pt x="15" y="6"/>
                    <a:pt x="16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1" y="5"/>
                  </a:cubicBezTo>
                  <a:cubicBezTo>
                    <a:pt x="22" y="5"/>
                    <a:pt x="24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3"/>
                    <a:pt x="28" y="4"/>
                    <a:pt x="28" y="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30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31" y="4"/>
                    <a:pt x="31" y="4"/>
                  </a:cubicBezTo>
                  <a:cubicBezTo>
                    <a:pt x="32" y="4"/>
                    <a:pt x="32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5" y="3"/>
                    <a:pt x="36" y="3"/>
                  </a:cubicBezTo>
                  <a:cubicBezTo>
                    <a:pt x="37" y="3"/>
                    <a:pt x="37" y="2"/>
                    <a:pt x="38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2"/>
                    <a:pt x="41" y="3"/>
                    <a:pt x="43" y="3"/>
                  </a:cubicBezTo>
                  <a:cubicBezTo>
                    <a:pt x="45" y="2"/>
                    <a:pt x="46" y="1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1"/>
                    <a:pt x="49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49" y="2"/>
                    <a:pt x="48" y="2"/>
                    <a:pt x="47" y="1"/>
                  </a:cubicBezTo>
                  <a:cubicBezTo>
                    <a:pt x="46" y="2"/>
                    <a:pt x="45" y="3"/>
                    <a:pt x="43" y="3"/>
                  </a:cubicBezTo>
                  <a:cubicBezTo>
                    <a:pt x="41" y="4"/>
                    <a:pt x="40" y="3"/>
                    <a:pt x="38" y="2"/>
                  </a:cubicBezTo>
                  <a:cubicBezTo>
                    <a:pt x="38" y="3"/>
                    <a:pt x="37" y="3"/>
                    <a:pt x="36" y="3"/>
                  </a:cubicBezTo>
                  <a:cubicBezTo>
                    <a:pt x="35" y="3"/>
                    <a:pt x="34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3" y="4"/>
                    <a:pt x="32" y="5"/>
                    <a:pt x="31" y="5"/>
                  </a:cubicBezTo>
                  <a:cubicBezTo>
                    <a:pt x="31" y="5"/>
                    <a:pt x="30" y="5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2" y="6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8" y="6"/>
                    <a:pt x="17" y="7"/>
                    <a:pt x="16" y="7"/>
                  </a:cubicBezTo>
                  <a:cubicBezTo>
                    <a:pt x="15" y="7"/>
                    <a:pt x="13" y="6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5"/>
                    <a:pt x="6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6" y="3"/>
                    <a:pt x="26" y="3"/>
                    <a:pt x="26" y="3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3" name="Freeform 981">
              <a:extLst>
                <a:ext uri="{FF2B5EF4-FFF2-40B4-BE49-F238E27FC236}">
                  <a16:creationId xmlns:a16="http://schemas.microsoft.com/office/drawing/2014/main" id="{DA9AB7B2-4C7E-4E1A-8EC2-E9FB835F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084"/>
              <a:ext cx="90" cy="9"/>
            </a:xfrm>
            <a:custGeom>
              <a:avLst/>
              <a:gdLst>
                <a:gd name="T0" fmla="*/ 28 w 56"/>
                <a:gd name="T1" fmla="*/ 6 h 6"/>
                <a:gd name="T2" fmla="*/ 26 w 56"/>
                <a:gd name="T3" fmla="*/ 4 h 6"/>
                <a:gd name="T4" fmla="*/ 23 w 56"/>
                <a:gd name="T5" fmla="*/ 4 h 6"/>
                <a:gd name="T6" fmla="*/ 12 w 56"/>
                <a:gd name="T7" fmla="*/ 4 h 6"/>
                <a:gd name="T8" fmla="*/ 9 w 56"/>
                <a:gd name="T9" fmla="*/ 5 h 6"/>
                <a:gd name="T10" fmla="*/ 6 w 56"/>
                <a:gd name="T11" fmla="*/ 3 h 6"/>
                <a:gd name="T12" fmla="*/ 5 w 56"/>
                <a:gd name="T13" fmla="*/ 4 h 6"/>
                <a:gd name="T14" fmla="*/ 2 w 56"/>
                <a:gd name="T15" fmla="*/ 5 h 6"/>
                <a:gd name="T16" fmla="*/ 1 w 56"/>
                <a:gd name="T17" fmla="*/ 4 h 6"/>
                <a:gd name="T18" fmla="*/ 1 w 56"/>
                <a:gd name="T19" fmla="*/ 2 h 6"/>
                <a:gd name="T20" fmla="*/ 1 w 56"/>
                <a:gd name="T21" fmla="*/ 2 h 6"/>
                <a:gd name="T22" fmla="*/ 4 w 56"/>
                <a:gd name="T23" fmla="*/ 4 h 6"/>
                <a:gd name="T24" fmla="*/ 6 w 56"/>
                <a:gd name="T25" fmla="*/ 2 h 6"/>
                <a:gd name="T26" fmla="*/ 9 w 56"/>
                <a:gd name="T27" fmla="*/ 4 h 6"/>
                <a:gd name="T28" fmla="*/ 12 w 56"/>
                <a:gd name="T29" fmla="*/ 3 h 6"/>
                <a:gd name="T30" fmla="*/ 23 w 56"/>
                <a:gd name="T31" fmla="*/ 3 h 6"/>
                <a:gd name="T32" fmla="*/ 26 w 56"/>
                <a:gd name="T33" fmla="*/ 3 h 6"/>
                <a:gd name="T34" fmla="*/ 29 w 56"/>
                <a:gd name="T35" fmla="*/ 4 h 6"/>
                <a:gd name="T36" fmla="*/ 32 w 56"/>
                <a:gd name="T37" fmla="*/ 3 h 6"/>
                <a:gd name="T38" fmla="*/ 37 w 56"/>
                <a:gd name="T39" fmla="*/ 1 h 6"/>
                <a:gd name="T40" fmla="*/ 38 w 56"/>
                <a:gd name="T41" fmla="*/ 1 h 6"/>
                <a:gd name="T42" fmla="*/ 42 w 56"/>
                <a:gd name="T43" fmla="*/ 2 h 6"/>
                <a:gd name="T44" fmla="*/ 48 w 56"/>
                <a:gd name="T45" fmla="*/ 3 h 6"/>
                <a:gd name="T46" fmla="*/ 56 w 56"/>
                <a:gd name="T47" fmla="*/ 0 h 6"/>
                <a:gd name="T48" fmla="*/ 48 w 56"/>
                <a:gd name="T49" fmla="*/ 3 h 6"/>
                <a:gd name="T50" fmla="*/ 45 w 56"/>
                <a:gd name="T51" fmla="*/ 5 h 6"/>
                <a:gd name="T52" fmla="*/ 42 w 56"/>
                <a:gd name="T53" fmla="*/ 3 h 6"/>
                <a:gd name="T54" fmla="*/ 39 w 56"/>
                <a:gd name="T55" fmla="*/ 4 h 6"/>
                <a:gd name="T56" fmla="*/ 37 w 56"/>
                <a:gd name="T57" fmla="*/ 2 h 6"/>
                <a:gd name="T58" fmla="*/ 32 w 56"/>
                <a:gd name="T59" fmla="*/ 5 h 6"/>
                <a:gd name="T60" fmla="*/ 32 w 56"/>
                <a:gd name="T61" fmla="*/ 4 h 6"/>
                <a:gd name="T62" fmla="*/ 30 w 56"/>
                <a:gd name="T6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6"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4"/>
                    <a:pt x="26" y="4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0" y="3"/>
                    <a:pt x="19" y="3"/>
                  </a:cubicBezTo>
                  <a:cubicBezTo>
                    <a:pt x="17" y="3"/>
                    <a:pt x="14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0" y="5"/>
                    <a:pt x="9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10" y="4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2"/>
                    <a:pt x="17" y="2"/>
                    <a:pt x="19" y="2"/>
                  </a:cubicBezTo>
                  <a:cubicBezTo>
                    <a:pt x="20" y="3"/>
                    <a:pt x="22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7" y="3"/>
                    <a:pt x="28" y="4"/>
                    <a:pt x="28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3"/>
                    <a:pt x="39" y="3"/>
                  </a:cubicBezTo>
                  <a:cubicBezTo>
                    <a:pt x="39" y="3"/>
                    <a:pt x="40" y="2"/>
                    <a:pt x="42" y="2"/>
                  </a:cubicBezTo>
                  <a:cubicBezTo>
                    <a:pt x="43" y="2"/>
                    <a:pt x="44" y="3"/>
                    <a:pt x="45" y="4"/>
                  </a:cubicBezTo>
                  <a:cubicBezTo>
                    <a:pt x="45" y="3"/>
                    <a:pt x="47" y="3"/>
                    <a:pt x="48" y="3"/>
                  </a:cubicBezTo>
                  <a:cubicBezTo>
                    <a:pt x="51" y="2"/>
                    <a:pt x="54" y="1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2"/>
                    <a:pt x="51" y="3"/>
                    <a:pt x="48" y="3"/>
                  </a:cubicBezTo>
                  <a:cubicBezTo>
                    <a:pt x="47" y="3"/>
                    <a:pt x="45" y="4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4"/>
                    <a:pt x="43" y="3"/>
                    <a:pt x="42" y="3"/>
                  </a:cubicBezTo>
                  <a:cubicBezTo>
                    <a:pt x="41" y="3"/>
                    <a:pt x="39" y="3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7" y="3"/>
                    <a:pt x="37" y="2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1" y="4"/>
                    <a:pt x="30" y="4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5"/>
                    <a:pt x="29" y="6"/>
                    <a:pt x="28" y="6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4" name="Freeform 982">
              <a:extLst>
                <a:ext uri="{FF2B5EF4-FFF2-40B4-BE49-F238E27FC236}">
                  <a16:creationId xmlns:a16="http://schemas.microsoft.com/office/drawing/2014/main" id="{78FE7FD9-2B61-495D-A8D4-0B32D46CF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2045"/>
              <a:ext cx="93" cy="82"/>
            </a:xfrm>
            <a:custGeom>
              <a:avLst/>
              <a:gdLst>
                <a:gd name="T0" fmla="*/ 22 w 58"/>
                <a:gd name="T1" fmla="*/ 51 h 51"/>
                <a:gd name="T2" fmla="*/ 14 w 58"/>
                <a:gd name="T3" fmla="*/ 50 h 51"/>
                <a:gd name="T4" fmla="*/ 0 w 58"/>
                <a:gd name="T5" fmla="*/ 42 h 51"/>
                <a:gd name="T6" fmla="*/ 6 w 58"/>
                <a:gd name="T7" fmla="*/ 36 h 51"/>
                <a:gd name="T8" fmla="*/ 7 w 58"/>
                <a:gd name="T9" fmla="*/ 34 h 51"/>
                <a:gd name="T10" fmla="*/ 15 w 58"/>
                <a:gd name="T11" fmla="*/ 27 h 51"/>
                <a:gd name="T12" fmla="*/ 46 w 58"/>
                <a:gd name="T13" fmla="*/ 0 h 51"/>
                <a:gd name="T14" fmla="*/ 46 w 58"/>
                <a:gd name="T15" fmla="*/ 0 h 51"/>
                <a:gd name="T16" fmla="*/ 58 w 58"/>
                <a:gd name="T17" fmla="*/ 20 h 51"/>
                <a:gd name="T18" fmla="*/ 47 w 58"/>
                <a:gd name="T19" fmla="*/ 42 h 51"/>
                <a:gd name="T20" fmla="*/ 39 w 58"/>
                <a:gd name="T21" fmla="*/ 48 h 51"/>
                <a:gd name="T22" fmla="*/ 31 w 58"/>
                <a:gd name="T23" fmla="*/ 50 h 51"/>
                <a:gd name="T24" fmla="*/ 22 w 58"/>
                <a:gd name="T2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" h="51">
                  <a:moveTo>
                    <a:pt x="22" y="51"/>
                  </a:moveTo>
                  <a:cubicBezTo>
                    <a:pt x="19" y="51"/>
                    <a:pt x="16" y="51"/>
                    <a:pt x="14" y="50"/>
                  </a:cubicBezTo>
                  <a:cubicBezTo>
                    <a:pt x="14" y="50"/>
                    <a:pt x="0" y="47"/>
                    <a:pt x="0" y="42"/>
                  </a:cubicBezTo>
                  <a:cubicBezTo>
                    <a:pt x="1" y="40"/>
                    <a:pt x="3" y="38"/>
                    <a:pt x="6" y="36"/>
                  </a:cubicBezTo>
                  <a:cubicBezTo>
                    <a:pt x="6" y="35"/>
                    <a:pt x="7" y="35"/>
                    <a:pt x="7" y="34"/>
                  </a:cubicBezTo>
                  <a:cubicBezTo>
                    <a:pt x="10" y="32"/>
                    <a:pt x="12" y="30"/>
                    <a:pt x="15" y="27"/>
                  </a:cubicBezTo>
                  <a:cubicBezTo>
                    <a:pt x="27" y="16"/>
                    <a:pt x="37" y="8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4" y="3"/>
                    <a:pt x="58" y="11"/>
                    <a:pt x="58" y="20"/>
                  </a:cubicBezTo>
                  <a:cubicBezTo>
                    <a:pt x="57" y="29"/>
                    <a:pt x="52" y="37"/>
                    <a:pt x="47" y="42"/>
                  </a:cubicBezTo>
                  <a:cubicBezTo>
                    <a:pt x="44" y="45"/>
                    <a:pt x="42" y="47"/>
                    <a:pt x="39" y="48"/>
                  </a:cubicBezTo>
                  <a:cubicBezTo>
                    <a:pt x="36" y="49"/>
                    <a:pt x="33" y="50"/>
                    <a:pt x="31" y="50"/>
                  </a:cubicBezTo>
                  <a:cubicBezTo>
                    <a:pt x="28" y="51"/>
                    <a:pt x="25" y="51"/>
                    <a:pt x="22" y="51"/>
                  </a:cubicBezTo>
                  <a:close/>
                </a:path>
              </a:pathLst>
            </a:custGeom>
            <a:solidFill>
              <a:srgbClr val="68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7" name="Freeform 983">
              <a:extLst>
                <a:ext uri="{FF2B5EF4-FFF2-40B4-BE49-F238E27FC236}">
                  <a16:creationId xmlns:a16="http://schemas.microsoft.com/office/drawing/2014/main" id="{76372A19-E5FB-4F60-A8F6-5BB8A20FB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064"/>
              <a:ext cx="60" cy="45"/>
            </a:xfrm>
            <a:custGeom>
              <a:avLst/>
              <a:gdLst>
                <a:gd name="T0" fmla="*/ 9 w 37"/>
                <a:gd name="T1" fmla="*/ 28 h 28"/>
                <a:gd name="T2" fmla="*/ 6 w 37"/>
                <a:gd name="T3" fmla="*/ 26 h 28"/>
                <a:gd name="T4" fmla="*/ 1 w 37"/>
                <a:gd name="T5" fmla="*/ 18 h 28"/>
                <a:gd name="T6" fmla="*/ 0 w 37"/>
                <a:gd name="T7" fmla="*/ 4 h 28"/>
                <a:gd name="T8" fmla="*/ 1 w 37"/>
                <a:gd name="T9" fmla="*/ 2 h 28"/>
                <a:gd name="T10" fmla="*/ 2 w 37"/>
                <a:gd name="T11" fmla="*/ 1 h 28"/>
                <a:gd name="T12" fmla="*/ 22 w 37"/>
                <a:gd name="T13" fmla="*/ 2 h 28"/>
                <a:gd name="T14" fmla="*/ 37 w 37"/>
                <a:gd name="T15" fmla="*/ 4 h 28"/>
                <a:gd name="T16" fmla="*/ 37 w 37"/>
                <a:gd name="T17" fmla="*/ 4 h 28"/>
                <a:gd name="T18" fmla="*/ 37 w 37"/>
                <a:gd name="T19" fmla="*/ 5 h 28"/>
                <a:gd name="T20" fmla="*/ 32 w 37"/>
                <a:gd name="T21" fmla="*/ 10 h 28"/>
                <a:gd name="T22" fmla="*/ 32 w 37"/>
                <a:gd name="T23" fmla="*/ 10 h 28"/>
                <a:gd name="T24" fmla="*/ 14 w 37"/>
                <a:gd name="T25" fmla="*/ 25 h 28"/>
                <a:gd name="T26" fmla="*/ 13 w 37"/>
                <a:gd name="T27" fmla="*/ 26 h 28"/>
                <a:gd name="T28" fmla="*/ 9 w 37"/>
                <a:gd name="T2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8">
                  <a:moveTo>
                    <a:pt x="9" y="28"/>
                  </a:moveTo>
                  <a:cubicBezTo>
                    <a:pt x="8" y="28"/>
                    <a:pt x="7" y="28"/>
                    <a:pt x="6" y="26"/>
                  </a:cubicBezTo>
                  <a:cubicBezTo>
                    <a:pt x="4" y="24"/>
                    <a:pt x="2" y="21"/>
                    <a:pt x="1" y="18"/>
                  </a:cubicBezTo>
                  <a:cubicBezTo>
                    <a:pt x="0" y="13"/>
                    <a:pt x="0" y="8"/>
                    <a:pt x="0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9" y="0"/>
                    <a:pt x="16" y="1"/>
                    <a:pt x="22" y="2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6" y="7"/>
                    <a:pt x="34" y="8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6" y="15"/>
                    <a:pt x="19" y="20"/>
                    <a:pt x="14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1" y="27"/>
                    <a:pt x="10" y="28"/>
                    <a:pt x="9" y="28"/>
                  </a:cubicBezTo>
                  <a:close/>
                </a:path>
              </a:pathLst>
            </a:custGeom>
            <a:solidFill>
              <a:srgbClr val="D89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8" name="Freeform 984">
              <a:extLst>
                <a:ext uri="{FF2B5EF4-FFF2-40B4-BE49-F238E27FC236}">
                  <a16:creationId xmlns:a16="http://schemas.microsoft.com/office/drawing/2014/main" id="{9D5C3BF1-7746-41AA-AF4C-CC7C7C3AE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022"/>
              <a:ext cx="39" cy="45"/>
            </a:xfrm>
            <a:custGeom>
              <a:avLst/>
              <a:gdLst>
                <a:gd name="T0" fmla="*/ 4 w 24"/>
                <a:gd name="T1" fmla="*/ 28 h 28"/>
                <a:gd name="T2" fmla="*/ 3 w 24"/>
                <a:gd name="T3" fmla="*/ 28 h 28"/>
                <a:gd name="T4" fmla="*/ 0 w 24"/>
                <a:gd name="T5" fmla="*/ 9 h 28"/>
                <a:gd name="T6" fmla="*/ 0 w 24"/>
                <a:gd name="T7" fmla="*/ 6 h 28"/>
                <a:gd name="T8" fmla="*/ 0 w 24"/>
                <a:gd name="T9" fmla="*/ 3 h 28"/>
                <a:gd name="T10" fmla="*/ 3 w 24"/>
                <a:gd name="T11" fmla="*/ 1 h 28"/>
                <a:gd name="T12" fmla="*/ 7 w 24"/>
                <a:gd name="T13" fmla="*/ 1 h 28"/>
                <a:gd name="T14" fmla="*/ 14 w 24"/>
                <a:gd name="T15" fmla="*/ 3 h 28"/>
                <a:gd name="T16" fmla="*/ 23 w 24"/>
                <a:gd name="T17" fmla="*/ 10 h 28"/>
                <a:gd name="T18" fmla="*/ 23 w 24"/>
                <a:gd name="T19" fmla="*/ 11 h 28"/>
                <a:gd name="T20" fmla="*/ 22 w 24"/>
                <a:gd name="T21" fmla="*/ 13 h 28"/>
                <a:gd name="T22" fmla="*/ 14 w 24"/>
                <a:gd name="T23" fmla="*/ 20 h 28"/>
                <a:gd name="T24" fmla="*/ 12 w 24"/>
                <a:gd name="T25" fmla="*/ 22 h 28"/>
                <a:gd name="T26" fmla="*/ 11 w 24"/>
                <a:gd name="T27" fmla="*/ 23 h 28"/>
                <a:gd name="T28" fmla="*/ 4 w 24"/>
                <a:gd name="T2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8">
                  <a:moveTo>
                    <a:pt x="4" y="28"/>
                  </a:moveTo>
                  <a:cubicBezTo>
                    <a:pt x="3" y="28"/>
                    <a:pt x="3" y="28"/>
                    <a:pt x="3" y="28"/>
                  </a:cubicBezTo>
                  <a:cubicBezTo>
                    <a:pt x="0" y="27"/>
                    <a:pt x="0" y="18"/>
                    <a:pt x="0" y="9"/>
                  </a:cubicBezTo>
                  <a:cubicBezTo>
                    <a:pt x="0" y="8"/>
                    <a:pt x="0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4" y="0"/>
                    <a:pt x="6" y="1"/>
                    <a:pt x="7" y="1"/>
                  </a:cubicBezTo>
                  <a:cubicBezTo>
                    <a:pt x="10" y="1"/>
                    <a:pt x="12" y="2"/>
                    <a:pt x="14" y="3"/>
                  </a:cubicBezTo>
                  <a:cubicBezTo>
                    <a:pt x="18" y="4"/>
                    <a:pt x="22" y="6"/>
                    <a:pt x="23" y="10"/>
                  </a:cubicBezTo>
                  <a:cubicBezTo>
                    <a:pt x="23" y="10"/>
                    <a:pt x="24" y="10"/>
                    <a:pt x="23" y="11"/>
                  </a:cubicBezTo>
                  <a:cubicBezTo>
                    <a:pt x="23" y="12"/>
                    <a:pt x="23" y="12"/>
                    <a:pt x="22" y="13"/>
                  </a:cubicBezTo>
                  <a:cubicBezTo>
                    <a:pt x="22" y="14"/>
                    <a:pt x="19" y="16"/>
                    <a:pt x="14" y="20"/>
                  </a:cubicBezTo>
                  <a:cubicBezTo>
                    <a:pt x="13" y="21"/>
                    <a:pt x="12" y="21"/>
                    <a:pt x="12" y="22"/>
                  </a:cubicBezTo>
                  <a:cubicBezTo>
                    <a:pt x="12" y="22"/>
                    <a:pt x="11" y="23"/>
                    <a:pt x="11" y="23"/>
                  </a:cubicBezTo>
                  <a:cubicBezTo>
                    <a:pt x="9" y="25"/>
                    <a:pt x="6" y="28"/>
                    <a:pt x="4" y="28"/>
                  </a:cubicBezTo>
                  <a:close/>
                </a:path>
              </a:pathLst>
            </a:custGeom>
            <a:solidFill>
              <a:srgbClr val="5A8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09" name="Freeform 985">
              <a:extLst>
                <a:ext uri="{FF2B5EF4-FFF2-40B4-BE49-F238E27FC236}">
                  <a16:creationId xmlns:a16="http://schemas.microsoft.com/office/drawing/2014/main" id="{B8CC6253-2F37-4B6C-9C89-0E711D74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027"/>
              <a:ext cx="26" cy="37"/>
            </a:xfrm>
            <a:custGeom>
              <a:avLst/>
              <a:gdLst>
                <a:gd name="T0" fmla="*/ 16 w 16"/>
                <a:gd name="T1" fmla="*/ 23 h 23"/>
                <a:gd name="T2" fmla="*/ 16 w 16"/>
                <a:gd name="T3" fmla="*/ 23 h 23"/>
                <a:gd name="T4" fmla="*/ 13 w 16"/>
                <a:gd name="T5" fmla="*/ 21 h 23"/>
                <a:gd name="T6" fmla="*/ 9 w 16"/>
                <a:gd name="T7" fmla="*/ 17 h 23"/>
                <a:gd name="T8" fmla="*/ 0 w 16"/>
                <a:gd name="T9" fmla="*/ 8 h 23"/>
                <a:gd name="T10" fmla="*/ 0 w 16"/>
                <a:gd name="T11" fmla="*/ 7 h 23"/>
                <a:gd name="T12" fmla="*/ 0 w 16"/>
                <a:gd name="T13" fmla="*/ 6 h 23"/>
                <a:gd name="T14" fmla="*/ 10 w 16"/>
                <a:gd name="T15" fmla="*/ 0 h 23"/>
                <a:gd name="T16" fmla="*/ 12 w 16"/>
                <a:gd name="T17" fmla="*/ 0 h 23"/>
                <a:gd name="T18" fmla="*/ 12 w 16"/>
                <a:gd name="T19" fmla="*/ 2 h 23"/>
                <a:gd name="T20" fmla="*/ 15 w 16"/>
                <a:gd name="T21" fmla="*/ 18 h 23"/>
                <a:gd name="T22" fmla="*/ 16 w 16"/>
                <a:gd name="T23" fmla="*/ 23 h 23"/>
                <a:gd name="T24" fmla="*/ 16 w 16"/>
                <a:gd name="T2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4" y="22"/>
                    <a:pt x="13" y="21"/>
                  </a:cubicBezTo>
                  <a:cubicBezTo>
                    <a:pt x="12" y="19"/>
                    <a:pt x="10" y="18"/>
                    <a:pt x="9" y="17"/>
                  </a:cubicBezTo>
                  <a:cubicBezTo>
                    <a:pt x="6" y="14"/>
                    <a:pt x="3" y="11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7"/>
                    <a:pt x="14" y="13"/>
                    <a:pt x="15" y="18"/>
                  </a:cubicBezTo>
                  <a:cubicBezTo>
                    <a:pt x="16" y="20"/>
                    <a:pt x="16" y="21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</a:path>
              </a:pathLst>
            </a:custGeom>
            <a:solidFill>
              <a:srgbClr val="B0D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0" name="Freeform 986">
              <a:extLst>
                <a:ext uri="{FF2B5EF4-FFF2-40B4-BE49-F238E27FC236}">
                  <a16:creationId xmlns:a16="http://schemas.microsoft.com/office/drawing/2014/main" id="{456F3A19-3B95-4667-99DB-2327C7204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52" cy="27"/>
            </a:xfrm>
            <a:custGeom>
              <a:avLst/>
              <a:gdLst>
                <a:gd name="T0" fmla="*/ 29 w 32"/>
                <a:gd name="T1" fmla="*/ 17 h 17"/>
                <a:gd name="T2" fmla="*/ 19 w 32"/>
                <a:gd name="T3" fmla="*/ 15 h 17"/>
                <a:gd name="T4" fmla="*/ 10 w 32"/>
                <a:gd name="T5" fmla="*/ 12 h 17"/>
                <a:gd name="T6" fmla="*/ 7 w 32"/>
                <a:gd name="T7" fmla="*/ 12 h 17"/>
                <a:gd name="T8" fmla="*/ 1 w 32"/>
                <a:gd name="T9" fmla="*/ 11 h 17"/>
                <a:gd name="T10" fmla="*/ 0 w 32"/>
                <a:gd name="T11" fmla="*/ 10 h 17"/>
                <a:gd name="T12" fmla="*/ 0 w 32"/>
                <a:gd name="T13" fmla="*/ 9 h 17"/>
                <a:gd name="T14" fmla="*/ 6 w 32"/>
                <a:gd name="T15" fmla="*/ 1 h 17"/>
                <a:gd name="T16" fmla="*/ 8 w 32"/>
                <a:gd name="T17" fmla="*/ 0 h 17"/>
                <a:gd name="T18" fmla="*/ 10 w 32"/>
                <a:gd name="T19" fmla="*/ 0 h 17"/>
                <a:gd name="T20" fmla="*/ 18 w 32"/>
                <a:gd name="T21" fmla="*/ 6 h 17"/>
                <a:gd name="T22" fmla="*/ 19 w 32"/>
                <a:gd name="T23" fmla="*/ 7 h 17"/>
                <a:gd name="T24" fmla="*/ 31 w 32"/>
                <a:gd name="T25" fmla="*/ 16 h 17"/>
                <a:gd name="T26" fmla="*/ 31 w 32"/>
                <a:gd name="T27" fmla="*/ 16 h 17"/>
                <a:gd name="T28" fmla="*/ 32 w 32"/>
                <a:gd name="T29" fmla="*/ 17 h 17"/>
                <a:gd name="T30" fmla="*/ 31 w 32"/>
                <a:gd name="T31" fmla="*/ 17 h 17"/>
                <a:gd name="T32" fmla="*/ 29 w 32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17">
                  <a:moveTo>
                    <a:pt x="29" y="17"/>
                  </a:moveTo>
                  <a:cubicBezTo>
                    <a:pt x="26" y="17"/>
                    <a:pt x="22" y="16"/>
                    <a:pt x="19" y="15"/>
                  </a:cubicBezTo>
                  <a:cubicBezTo>
                    <a:pt x="16" y="13"/>
                    <a:pt x="13" y="12"/>
                    <a:pt x="10" y="12"/>
                  </a:cubicBezTo>
                  <a:cubicBezTo>
                    <a:pt x="9" y="12"/>
                    <a:pt x="8" y="12"/>
                    <a:pt x="7" y="12"/>
                  </a:cubicBezTo>
                  <a:cubicBezTo>
                    <a:pt x="5" y="12"/>
                    <a:pt x="3" y="12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6"/>
                    <a:pt x="3" y="3"/>
                    <a:pt x="6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3" y="1"/>
                    <a:pt x="15" y="3"/>
                    <a:pt x="18" y="6"/>
                  </a:cubicBezTo>
                  <a:cubicBezTo>
                    <a:pt x="18" y="6"/>
                    <a:pt x="18" y="6"/>
                    <a:pt x="19" y="7"/>
                  </a:cubicBezTo>
                  <a:cubicBezTo>
                    <a:pt x="22" y="10"/>
                    <a:pt x="26" y="13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lose/>
                </a:path>
              </a:pathLst>
            </a:custGeom>
            <a:solidFill>
              <a:srgbClr val="E3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1" name="Freeform 987">
              <a:extLst>
                <a:ext uri="{FF2B5EF4-FFF2-40B4-BE49-F238E27FC236}">
                  <a16:creationId xmlns:a16="http://schemas.microsoft.com/office/drawing/2014/main" id="{1057DCF9-6577-4DB5-B708-BC71D92D2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9" y="2161"/>
              <a:ext cx="148" cy="18"/>
            </a:xfrm>
            <a:custGeom>
              <a:avLst/>
              <a:gdLst>
                <a:gd name="T0" fmla="*/ 11 w 92"/>
                <a:gd name="T1" fmla="*/ 11 h 11"/>
                <a:gd name="T2" fmla="*/ 10 w 92"/>
                <a:gd name="T3" fmla="*/ 6 h 11"/>
                <a:gd name="T4" fmla="*/ 3 w 92"/>
                <a:gd name="T5" fmla="*/ 9 h 11"/>
                <a:gd name="T6" fmla="*/ 1 w 92"/>
                <a:gd name="T7" fmla="*/ 9 h 11"/>
                <a:gd name="T8" fmla="*/ 0 w 92"/>
                <a:gd name="T9" fmla="*/ 9 h 11"/>
                <a:gd name="T10" fmla="*/ 5 w 92"/>
                <a:gd name="T11" fmla="*/ 2 h 11"/>
                <a:gd name="T12" fmla="*/ 6 w 92"/>
                <a:gd name="T13" fmla="*/ 2 h 11"/>
                <a:gd name="T14" fmla="*/ 3 w 92"/>
                <a:gd name="T15" fmla="*/ 9 h 11"/>
                <a:gd name="T16" fmla="*/ 11 w 92"/>
                <a:gd name="T17" fmla="*/ 5 h 11"/>
                <a:gd name="T18" fmla="*/ 12 w 92"/>
                <a:gd name="T19" fmla="*/ 10 h 11"/>
                <a:gd name="T20" fmla="*/ 19 w 92"/>
                <a:gd name="T21" fmla="*/ 4 h 11"/>
                <a:gd name="T22" fmla="*/ 21 w 92"/>
                <a:gd name="T23" fmla="*/ 7 h 11"/>
                <a:gd name="T24" fmla="*/ 23 w 92"/>
                <a:gd name="T25" fmla="*/ 7 h 11"/>
                <a:gd name="T26" fmla="*/ 28 w 92"/>
                <a:gd name="T27" fmla="*/ 2 h 11"/>
                <a:gd name="T28" fmla="*/ 28 w 92"/>
                <a:gd name="T29" fmla="*/ 5 h 11"/>
                <a:gd name="T30" fmla="*/ 29 w 92"/>
                <a:gd name="T31" fmla="*/ 7 h 11"/>
                <a:gd name="T32" fmla="*/ 30 w 92"/>
                <a:gd name="T33" fmla="*/ 7 h 11"/>
                <a:gd name="T34" fmla="*/ 31 w 92"/>
                <a:gd name="T35" fmla="*/ 4 h 11"/>
                <a:gd name="T36" fmla="*/ 33 w 92"/>
                <a:gd name="T37" fmla="*/ 2 h 11"/>
                <a:gd name="T38" fmla="*/ 32 w 92"/>
                <a:gd name="T39" fmla="*/ 5 h 11"/>
                <a:gd name="T40" fmla="*/ 37 w 92"/>
                <a:gd name="T41" fmla="*/ 6 h 11"/>
                <a:gd name="T42" fmla="*/ 38 w 92"/>
                <a:gd name="T43" fmla="*/ 1 h 11"/>
                <a:gd name="T44" fmla="*/ 39 w 92"/>
                <a:gd name="T45" fmla="*/ 1 h 11"/>
                <a:gd name="T46" fmla="*/ 38 w 92"/>
                <a:gd name="T47" fmla="*/ 6 h 11"/>
                <a:gd name="T48" fmla="*/ 40 w 92"/>
                <a:gd name="T49" fmla="*/ 6 h 11"/>
                <a:gd name="T50" fmla="*/ 44 w 92"/>
                <a:gd name="T51" fmla="*/ 2 h 11"/>
                <a:gd name="T52" fmla="*/ 45 w 92"/>
                <a:gd name="T53" fmla="*/ 5 h 11"/>
                <a:gd name="T54" fmla="*/ 53 w 92"/>
                <a:gd name="T55" fmla="*/ 0 h 11"/>
                <a:gd name="T56" fmla="*/ 58 w 92"/>
                <a:gd name="T57" fmla="*/ 4 h 11"/>
                <a:gd name="T58" fmla="*/ 69 w 92"/>
                <a:gd name="T59" fmla="*/ 2 h 11"/>
                <a:gd name="T60" fmla="*/ 69 w 92"/>
                <a:gd name="T61" fmla="*/ 3 h 11"/>
                <a:gd name="T62" fmla="*/ 71 w 92"/>
                <a:gd name="T63" fmla="*/ 5 h 11"/>
                <a:gd name="T64" fmla="*/ 75 w 92"/>
                <a:gd name="T65" fmla="*/ 2 h 11"/>
                <a:gd name="T66" fmla="*/ 76 w 92"/>
                <a:gd name="T67" fmla="*/ 5 h 11"/>
                <a:gd name="T68" fmla="*/ 82 w 92"/>
                <a:gd name="T69" fmla="*/ 3 h 11"/>
                <a:gd name="T70" fmla="*/ 83 w 92"/>
                <a:gd name="T71" fmla="*/ 3 h 11"/>
                <a:gd name="T72" fmla="*/ 83 w 92"/>
                <a:gd name="T73" fmla="*/ 3 h 11"/>
                <a:gd name="T74" fmla="*/ 88 w 92"/>
                <a:gd name="T75" fmla="*/ 0 h 11"/>
                <a:gd name="T76" fmla="*/ 89 w 92"/>
                <a:gd name="T77" fmla="*/ 3 h 11"/>
                <a:gd name="T78" fmla="*/ 92 w 92"/>
                <a:gd name="T79" fmla="*/ 3 h 11"/>
                <a:gd name="T80" fmla="*/ 92 w 92"/>
                <a:gd name="T81" fmla="*/ 3 h 11"/>
                <a:gd name="T82" fmla="*/ 89 w 92"/>
                <a:gd name="T83" fmla="*/ 4 h 11"/>
                <a:gd name="T84" fmla="*/ 84 w 92"/>
                <a:gd name="T85" fmla="*/ 4 h 11"/>
                <a:gd name="T86" fmla="*/ 78 w 92"/>
                <a:gd name="T87" fmla="*/ 7 h 11"/>
                <a:gd name="T88" fmla="*/ 74 w 92"/>
                <a:gd name="T89" fmla="*/ 4 h 11"/>
                <a:gd name="T90" fmla="*/ 69 w 92"/>
                <a:gd name="T91" fmla="*/ 4 h 11"/>
                <a:gd name="T92" fmla="*/ 64 w 92"/>
                <a:gd name="T93" fmla="*/ 6 h 11"/>
                <a:gd name="T94" fmla="*/ 56 w 92"/>
                <a:gd name="T95" fmla="*/ 3 h 11"/>
                <a:gd name="T96" fmla="*/ 51 w 92"/>
                <a:gd name="T97" fmla="*/ 1 h 11"/>
                <a:gd name="T98" fmla="*/ 45 w 92"/>
                <a:gd name="T99" fmla="*/ 5 h 11"/>
                <a:gd name="T100" fmla="*/ 44 w 92"/>
                <a:gd name="T101" fmla="*/ 3 h 11"/>
                <a:gd name="T102" fmla="*/ 39 w 92"/>
                <a:gd name="T103" fmla="*/ 7 h 11"/>
                <a:gd name="T104" fmla="*/ 37 w 92"/>
                <a:gd name="T105" fmla="*/ 6 h 11"/>
                <a:gd name="T106" fmla="*/ 32 w 92"/>
                <a:gd name="T107" fmla="*/ 6 h 11"/>
                <a:gd name="T108" fmla="*/ 29 w 92"/>
                <a:gd name="T109" fmla="*/ 8 h 11"/>
                <a:gd name="T110" fmla="*/ 27 w 92"/>
                <a:gd name="T111" fmla="*/ 5 h 11"/>
                <a:gd name="T112" fmla="*/ 28 w 92"/>
                <a:gd name="T113" fmla="*/ 3 h 11"/>
                <a:gd name="T114" fmla="*/ 21 w 92"/>
                <a:gd name="T115" fmla="*/ 8 h 11"/>
                <a:gd name="T116" fmla="*/ 12 w 92"/>
                <a:gd name="T117" fmla="*/ 11 h 11"/>
                <a:gd name="T118" fmla="*/ 38 w 92"/>
                <a:gd name="T119" fmla="*/ 2 h 11"/>
                <a:gd name="T120" fmla="*/ 37 w 92"/>
                <a:gd name="T121" fmla="*/ 5 h 11"/>
                <a:gd name="T122" fmla="*/ 38 w 92"/>
                <a:gd name="T123" fmla="*/ 2 h 11"/>
                <a:gd name="T124" fmla="*/ 32 w 92"/>
                <a:gd name="T12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">
                  <a:moveTo>
                    <a:pt x="11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9"/>
                    <a:pt x="10" y="8"/>
                    <a:pt x="10" y="6"/>
                  </a:cubicBezTo>
                  <a:cubicBezTo>
                    <a:pt x="8" y="8"/>
                    <a:pt x="6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3" y="5"/>
                    <a:pt x="4" y="3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5" y="6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6" y="9"/>
                    <a:pt x="9" y="7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7"/>
                    <a:pt x="11" y="8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5" y="5"/>
                    <a:pt x="26" y="4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4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7"/>
                    <a:pt x="31" y="6"/>
                    <a:pt x="31" y="5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3"/>
                    <a:pt x="31" y="2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3"/>
                    <a:pt x="33" y="4"/>
                    <a:pt x="32" y="5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7"/>
                    <a:pt x="36" y="7"/>
                    <a:pt x="37" y="6"/>
                  </a:cubicBezTo>
                  <a:cubicBezTo>
                    <a:pt x="36" y="5"/>
                    <a:pt x="36" y="5"/>
                    <a:pt x="36" y="4"/>
                  </a:cubicBezTo>
                  <a:cubicBezTo>
                    <a:pt x="36" y="3"/>
                    <a:pt x="37" y="2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2"/>
                    <a:pt x="39" y="4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9" y="6"/>
                  </a:cubicBezTo>
                  <a:cubicBezTo>
                    <a:pt x="39" y="6"/>
                    <a:pt x="40" y="6"/>
                    <a:pt x="40" y="6"/>
                  </a:cubicBezTo>
                  <a:cubicBezTo>
                    <a:pt x="41" y="5"/>
                    <a:pt x="43" y="3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3"/>
                    <a:pt x="45" y="4"/>
                    <a:pt x="45" y="5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0"/>
                    <a:pt x="52" y="0"/>
                    <a:pt x="53" y="0"/>
                  </a:cubicBezTo>
                  <a:cubicBezTo>
                    <a:pt x="55" y="0"/>
                    <a:pt x="56" y="1"/>
                    <a:pt x="57" y="3"/>
                  </a:cubicBezTo>
                  <a:cubicBezTo>
                    <a:pt x="57" y="3"/>
                    <a:pt x="57" y="4"/>
                    <a:pt x="58" y="4"/>
                  </a:cubicBezTo>
                  <a:cubicBezTo>
                    <a:pt x="59" y="6"/>
                    <a:pt x="62" y="6"/>
                    <a:pt x="63" y="6"/>
                  </a:cubicBezTo>
                  <a:cubicBezTo>
                    <a:pt x="66" y="5"/>
                    <a:pt x="67" y="4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4"/>
                    <a:pt x="69" y="4"/>
                  </a:cubicBezTo>
                  <a:cubicBezTo>
                    <a:pt x="70" y="5"/>
                    <a:pt x="70" y="5"/>
                    <a:pt x="71" y="5"/>
                  </a:cubicBezTo>
                  <a:cubicBezTo>
                    <a:pt x="73" y="5"/>
                    <a:pt x="74" y="3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4"/>
                    <a:pt x="76" y="5"/>
                  </a:cubicBezTo>
                  <a:cubicBezTo>
                    <a:pt x="76" y="6"/>
                    <a:pt x="77" y="6"/>
                    <a:pt x="78" y="6"/>
                  </a:cubicBezTo>
                  <a:cubicBezTo>
                    <a:pt x="80" y="6"/>
                    <a:pt x="82" y="5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1"/>
                    <a:pt x="88" y="3"/>
                    <a:pt x="89" y="3"/>
                  </a:cubicBezTo>
                  <a:cubicBezTo>
                    <a:pt x="90" y="4"/>
                    <a:pt x="90" y="4"/>
                    <a:pt x="91" y="4"/>
                  </a:cubicBezTo>
                  <a:cubicBezTo>
                    <a:pt x="91" y="4"/>
                    <a:pt x="91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4"/>
                    <a:pt x="91" y="5"/>
                  </a:cubicBezTo>
                  <a:cubicBezTo>
                    <a:pt x="90" y="5"/>
                    <a:pt x="89" y="5"/>
                    <a:pt x="89" y="4"/>
                  </a:cubicBezTo>
                  <a:cubicBezTo>
                    <a:pt x="88" y="3"/>
                    <a:pt x="88" y="2"/>
                    <a:pt x="87" y="1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2" y="6"/>
                    <a:pt x="80" y="7"/>
                    <a:pt x="78" y="7"/>
                  </a:cubicBezTo>
                  <a:cubicBezTo>
                    <a:pt x="77" y="7"/>
                    <a:pt x="76" y="6"/>
                    <a:pt x="75" y="5"/>
                  </a:cubicBezTo>
                  <a:cubicBezTo>
                    <a:pt x="75" y="5"/>
                    <a:pt x="75" y="4"/>
                    <a:pt x="74" y="4"/>
                  </a:cubicBezTo>
                  <a:cubicBezTo>
                    <a:pt x="74" y="5"/>
                    <a:pt x="73" y="6"/>
                    <a:pt x="71" y="6"/>
                  </a:cubicBezTo>
                  <a:cubicBezTo>
                    <a:pt x="70" y="6"/>
                    <a:pt x="69" y="5"/>
                    <a:pt x="69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7" y="5"/>
                    <a:pt x="65" y="6"/>
                    <a:pt x="64" y="6"/>
                  </a:cubicBezTo>
                  <a:cubicBezTo>
                    <a:pt x="62" y="7"/>
                    <a:pt x="59" y="7"/>
                    <a:pt x="57" y="5"/>
                  </a:cubicBezTo>
                  <a:cubicBezTo>
                    <a:pt x="57" y="4"/>
                    <a:pt x="56" y="4"/>
                    <a:pt x="56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1"/>
                    <a:pt x="52" y="1"/>
                    <a:pt x="51" y="1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5"/>
                    <a:pt x="44" y="4"/>
                    <a:pt x="44" y="3"/>
                  </a:cubicBezTo>
                  <a:cubicBezTo>
                    <a:pt x="43" y="5"/>
                    <a:pt x="42" y="6"/>
                    <a:pt x="40" y="6"/>
                  </a:cubicBezTo>
                  <a:cubicBezTo>
                    <a:pt x="40" y="7"/>
                    <a:pt x="39" y="7"/>
                    <a:pt x="39" y="7"/>
                  </a:cubicBezTo>
                  <a:cubicBezTo>
                    <a:pt x="38" y="7"/>
                    <a:pt x="38" y="7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7"/>
                    <a:pt x="34" y="8"/>
                    <a:pt x="33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1" y="7"/>
                    <a:pt x="31" y="8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29" y="8"/>
                    <a:pt x="28" y="8"/>
                  </a:cubicBezTo>
                  <a:cubicBezTo>
                    <a:pt x="28" y="7"/>
                    <a:pt x="27" y="6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8" y="3"/>
                    <a:pt x="28" y="3"/>
                  </a:cubicBezTo>
                  <a:cubicBezTo>
                    <a:pt x="26" y="4"/>
                    <a:pt x="25" y="6"/>
                    <a:pt x="24" y="7"/>
                  </a:cubicBezTo>
                  <a:cubicBezTo>
                    <a:pt x="23" y="8"/>
                    <a:pt x="22" y="8"/>
                    <a:pt x="21" y="8"/>
                  </a:cubicBezTo>
                  <a:cubicBezTo>
                    <a:pt x="20" y="8"/>
                    <a:pt x="19" y="7"/>
                    <a:pt x="18" y="5"/>
                  </a:cubicBezTo>
                  <a:cubicBezTo>
                    <a:pt x="16" y="7"/>
                    <a:pt x="14" y="9"/>
                    <a:pt x="12" y="11"/>
                  </a:cubicBezTo>
                  <a:lnTo>
                    <a:pt x="11" y="11"/>
                  </a:lnTo>
                  <a:close/>
                  <a:moveTo>
                    <a:pt x="38" y="2"/>
                  </a:moveTo>
                  <a:cubicBezTo>
                    <a:pt x="38" y="2"/>
                    <a:pt x="37" y="3"/>
                    <a:pt x="37" y="4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4"/>
                    <a:pt x="39" y="3"/>
                    <a:pt x="38" y="2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lnTo>
                    <a:pt x="32" y="3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2" name="Freeform 988">
              <a:extLst>
                <a:ext uri="{FF2B5EF4-FFF2-40B4-BE49-F238E27FC236}">
                  <a16:creationId xmlns:a16="http://schemas.microsoft.com/office/drawing/2014/main" id="{DC6146D2-9BA8-42C6-AAAB-46D8293BE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159"/>
              <a:ext cx="55" cy="8"/>
            </a:xfrm>
            <a:custGeom>
              <a:avLst/>
              <a:gdLst>
                <a:gd name="T0" fmla="*/ 24 w 34"/>
                <a:gd name="T1" fmla="*/ 5 h 5"/>
                <a:gd name="T2" fmla="*/ 23 w 34"/>
                <a:gd name="T3" fmla="*/ 5 h 5"/>
                <a:gd name="T4" fmla="*/ 21 w 34"/>
                <a:gd name="T5" fmla="*/ 2 h 5"/>
                <a:gd name="T6" fmla="*/ 19 w 34"/>
                <a:gd name="T7" fmla="*/ 4 h 5"/>
                <a:gd name="T8" fmla="*/ 18 w 34"/>
                <a:gd name="T9" fmla="*/ 4 h 5"/>
                <a:gd name="T10" fmla="*/ 17 w 34"/>
                <a:gd name="T11" fmla="*/ 3 h 5"/>
                <a:gd name="T12" fmla="*/ 17 w 34"/>
                <a:gd name="T13" fmla="*/ 2 h 5"/>
                <a:gd name="T14" fmla="*/ 11 w 34"/>
                <a:gd name="T15" fmla="*/ 4 h 5"/>
                <a:gd name="T16" fmla="*/ 9 w 34"/>
                <a:gd name="T17" fmla="*/ 4 h 5"/>
                <a:gd name="T18" fmla="*/ 8 w 34"/>
                <a:gd name="T19" fmla="*/ 1 h 5"/>
                <a:gd name="T20" fmla="*/ 4 w 34"/>
                <a:gd name="T21" fmla="*/ 4 h 5"/>
                <a:gd name="T22" fmla="*/ 2 w 34"/>
                <a:gd name="T23" fmla="*/ 5 h 5"/>
                <a:gd name="T24" fmla="*/ 2 w 34"/>
                <a:gd name="T25" fmla="*/ 5 h 5"/>
                <a:gd name="T26" fmla="*/ 1 w 34"/>
                <a:gd name="T27" fmla="*/ 4 h 5"/>
                <a:gd name="T28" fmla="*/ 0 w 34"/>
                <a:gd name="T29" fmla="*/ 1 h 5"/>
                <a:gd name="T30" fmla="*/ 1 w 34"/>
                <a:gd name="T31" fmla="*/ 1 h 5"/>
                <a:gd name="T32" fmla="*/ 1 w 34"/>
                <a:gd name="T33" fmla="*/ 2 h 5"/>
                <a:gd name="T34" fmla="*/ 2 w 34"/>
                <a:gd name="T35" fmla="*/ 4 h 5"/>
                <a:gd name="T36" fmla="*/ 2 w 34"/>
                <a:gd name="T37" fmla="*/ 4 h 5"/>
                <a:gd name="T38" fmla="*/ 2 w 34"/>
                <a:gd name="T39" fmla="*/ 4 h 5"/>
                <a:gd name="T40" fmla="*/ 3 w 34"/>
                <a:gd name="T41" fmla="*/ 4 h 5"/>
                <a:gd name="T42" fmla="*/ 9 w 34"/>
                <a:gd name="T43" fmla="*/ 0 h 5"/>
                <a:gd name="T44" fmla="*/ 9 w 34"/>
                <a:gd name="T45" fmla="*/ 0 h 5"/>
                <a:gd name="T46" fmla="*/ 10 w 34"/>
                <a:gd name="T47" fmla="*/ 0 h 5"/>
                <a:gd name="T48" fmla="*/ 9 w 34"/>
                <a:gd name="T49" fmla="*/ 4 h 5"/>
                <a:gd name="T50" fmla="*/ 11 w 34"/>
                <a:gd name="T51" fmla="*/ 4 h 5"/>
                <a:gd name="T52" fmla="*/ 17 w 34"/>
                <a:gd name="T53" fmla="*/ 1 h 5"/>
                <a:gd name="T54" fmla="*/ 18 w 34"/>
                <a:gd name="T55" fmla="*/ 1 h 5"/>
                <a:gd name="T56" fmla="*/ 18 w 34"/>
                <a:gd name="T57" fmla="*/ 2 h 5"/>
                <a:gd name="T58" fmla="*/ 18 w 34"/>
                <a:gd name="T59" fmla="*/ 3 h 5"/>
                <a:gd name="T60" fmla="*/ 18 w 34"/>
                <a:gd name="T61" fmla="*/ 4 h 5"/>
                <a:gd name="T62" fmla="*/ 19 w 34"/>
                <a:gd name="T63" fmla="*/ 3 h 5"/>
                <a:gd name="T64" fmla="*/ 21 w 34"/>
                <a:gd name="T65" fmla="*/ 1 h 5"/>
                <a:gd name="T66" fmla="*/ 22 w 34"/>
                <a:gd name="T67" fmla="*/ 1 h 5"/>
                <a:gd name="T68" fmla="*/ 22 w 34"/>
                <a:gd name="T69" fmla="*/ 2 h 5"/>
                <a:gd name="T70" fmla="*/ 23 w 34"/>
                <a:gd name="T71" fmla="*/ 4 h 5"/>
                <a:gd name="T72" fmla="*/ 25 w 34"/>
                <a:gd name="T73" fmla="*/ 4 h 5"/>
                <a:gd name="T74" fmla="*/ 27 w 34"/>
                <a:gd name="T75" fmla="*/ 3 h 5"/>
                <a:gd name="T76" fmla="*/ 28 w 34"/>
                <a:gd name="T77" fmla="*/ 2 h 5"/>
                <a:gd name="T78" fmla="*/ 34 w 34"/>
                <a:gd name="T79" fmla="*/ 1 h 5"/>
                <a:gd name="T80" fmla="*/ 34 w 34"/>
                <a:gd name="T81" fmla="*/ 2 h 5"/>
                <a:gd name="T82" fmla="*/ 33 w 34"/>
                <a:gd name="T83" fmla="*/ 2 h 5"/>
                <a:gd name="T84" fmla="*/ 28 w 34"/>
                <a:gd name="T85" fmla="*/ 3 h 5"/>
                <a:gd name="T86" fmla="*/ 27 w 34"/>
                <a:gd name="T87" fmla="*/ 4 h 5"/>
                <a:gd name="T88" fmla="*/ 26 w 34"/>
                <a:gd name="T89" fmla="*/ 5 h 5"/>
                <a:gd name="T90" fmla="*/ 24 w 34"/>
                <a:gd name="T9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4" h="5">
                  <a:moveTo>
                    <a:pt x="24" y="5"/>
                  </a:move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1" y="3"/>
                    <a:pt x="21" y="2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3"/>
                    <a:pt x="13" y="4"/>
                    <a:pt x="11" y="4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8" y="4"/>
                    <a:pt x="8" y="3"/>
                    <a:pt x="8" y="1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5" y="2"/>
                    <a:pt x="7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8" y="3"/>
                    <a:pt x="9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3"/>
                    <a:pt x="15" y="2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2"/>
                    <a:pt x="22" y="4"/>
                    <a:pt x="23" y="4"/>
                  </a:cubicBezTo>
                  <a:cubicBezTo>
                    <a:pt x="24" y="5"/>
                    <a:pt x="25" y="5"/>
                    <a:pt x="25" y="4"/>
                  </a:cubicBezTo>
                  <a:cubicBezTo>
                    <a:pt x="26" y="4"/>
                    <a:pt x="26" y="4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29" y="1"/>
                    <a:pt x="32" y="1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0" y="2"/>
                    <a:pt x="28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5" y="5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3" name="Freeform 989">
              <a:extLst>
                <a:ext uri="{FF2B5EF4-FFF2-40B4-BE49-F238E27FC236}">
                  <a16:creationId xmlns:a16="http://schemas.microsoft.com/office/drawing/2014/main" id="{668BAAFE-9292-47DE-9B51-775360F2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182"/>
              <a:ext cx="54" cy="13"/>
            </a:xfrm>
            <a:custGeom>
              <a:avLst/>
              <a:gdLst>
                <a:gd name="T0" fmla="*/ 34 w 34"/>
                <a:gd name="T1" fmla="*/ 8 h 8"/>
                <a:gd name="T2" fmla="*/ 33 w 34"/>
                <a:gd name="T3" fmla="*/ 7 h 8"/>
                <a:gd name="T4" fmla="*/ 31 w 34"/>
                <a:gd name="T5" fmla="*/ 3 h 8"/>
                <a:gd name="T6" fmla="*/ 29 w 34"/>
                <a:gd name="T7" fmla="*/ 5 h 8"/>
                <a:gd name="T8" fmla="*/ 27 w 34"/>
                <a:gd name="T9" fmla="*/ 6 h 8"/>
                <a:gd name="T10" fmla="*/ 23 w 34"/>
                <a:gd name="T11" fmla="*/ 5 h 8"/>
                <a:gd name="T12" fmla="*/ 22 w 34"/>
                <a:gd name="T13" fmla="*/ 4 h 8"/>
                <a:gd name="T14" fmla="*/ 21 w 34"/>
                <a:gd name="T15" fmla="*/ 3 h 8"/>
                <a:gd name="T16" fmla="*/ 16 w 34"/>
                <a:gd name="T17" fmla="*/ 2 h 8"/>
                <a:gd name="T18" fmla="*/ 14 w 34"/>
                <a:gd name="T19" fmla="*/ 3 h 8"/>
                <a:gd name="T20" fmla="*/ 10 w 34"/>
                <a:gd name="T21" fmla="*/ 4 h 8"/>
                <a:gd name="T22" fmla="*/ 8 w 34"/>
                <a:gd name="T23" fmla="*/ 3 h 8"/>
                <a:gd name="T24" fmla="*/ 7 w 34"/>
                <a:gd name="T25" fmla="*/ 2 h 8"/>
                <a:gd name="T26" fmla="*/ 4 w 34"/>
                <a:gd name="T27" fmla="*/ 2 h 8"/>
                <a:gd name="T28" fmla="*/ 3 w 34"/>
                <a:gd name="T29" fmla="*/ 2 h 8"/>
                <a:gd name="T30" fmla="*/ 3 w 34"/>
                <a:gd name="T31" fmla="*/ 2 h 8"/>
                <a:gd name="T32" fmla="*/ 3 w 34"/>
                <a:gd name="T33" fmla="*/ 2 h 8"/>
                <a:gd name="T34" fmla="*/ 0 w 34"/>
                <a:gd name="T35" fmla="*/ 4 h 8"/>
                <a:gd name="T36" fmla="*/ 0 w 34"/>
                <a:gd name="T37" fmla="*/ 3 h 8"/>
                <a:gd name="T38" fmla="*/ 0 w 34"/>
                <a:gd name="T39" fmla="*/ 3 h 8"/>
                <a:gd name="T40" fmla="*/ 3 w 34"/>
                <a:gd name="T41" fmla="*/ 1 h 8"/>
                <a:gd name="T42" fmla="*/ 3 w 34"/>
                <a:gd name="T43" fmla="*/ 0 h 8"/>
                <a:gd name="T44" fmla="*/ 4 w 34"/>
                <a:gd name="T45" fmla="*/ 1 h 8"/>
                <a:gd name="T46" fmla="*/ 4 w 34"/>
                <a:gd name="T47" fmla="*/ 1 h 8"/>
                <a:gd name="T48" fmla="*/ 7 w 34"/>
                <a:gd name="T49" fmla="*/ 1 h 8"/>
                <a:gd name="T50" fmla="*/ 9 w 34"/>
                <a:gd name="T51" fmla="*/ 2 h 8"/>
                <a:gd name="T52" fmla="*/ 10 w 34"/>
                <a:gd name="T53" fmla="*/ 3 h 8"/>
                <a:gd name="T54" fmla="*/ 14 w 34"/>
                <a:gd name="T55" fmla="*/ 2 h 8"/>
                <a:gd name="T56" fmla="*/ 16 w 34"/>
                <a:gd name="T57" fmla="*/ 2 h 8"/>
                <a:gd name="T58" fmla="*/ 21 w 34"/>
                <a:gd name="T59" fmla="*/ 3 h 8"/>
                <a:gd name="T60" fmla="*/ 23 w 34"/>
                <a:gd name="T61" fmla="*/ 4 h 8"/>
                <a:gd name="T62" fmla="*/ 24 w 34"/>
                <a:gd name="T63" fmla="*/ 5 h 8"/>
                <a:gd name="T64" fmla="*/ 27 w 34"/>
                <a:gd name="T65" fmla="*/ 6 h 8"/>
                <a:gd name="T66" fmla="*/ 29 w 34"/>
                <a:gd name="T67" fmla="*/ 4 h 8"/>
                <a:gd name="T68" fmla="*/ 31 w 34"/>
                <a:gd name="T69" fmla="*/ 2 h 8"/>
                <a:gd name="T70" fmla="*/ 31 w 34"/>
                <a:gd name="T71" fmla="*/ 2 h 8"/>
                <a:gd name="T72" fmla="*/ 32 w 34"/>
                <a:gd name="T73" fmla="*/ 3 h 8"/>
                <a:gd name="T74" fmla="*/ 34 w 34"/>
                <a:gd name="T75" fmla="*/ 7 h 8"/>
                <a:gd name="T76" fmla="*/ 34 w 34"/>
                <a:gd name="T77" fmla="*/ 7 h 8"/>
                <a:gd name="T78" fmla="*/ 34 w 34"/>
                <a:gd name="T7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8">
                  <a:moveTo>
                    <a:pt x="34" y="8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33" y="6"/>
                    <a:pt x="32" y="5"/>
                    <a:pt x="31" y="3"/>
                  </a:cubicBezTo>
                  <a:cubicBezTo>
                    <a:pt x="30" y="3"/>
                    <a:pt x="30" y="4"/>
                    <a:pt x="29" y="5"/>
                  </a:cubicBezTo>
                  <a:cubicBezTo>
                    <a:pt x="29" y="5"/>
                    <a:pt x="28" y="6"/>
                    <a:pt x="27" y="6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3" y="5"/>
                    <a:pt x="23" y="5"/>
                    <a:pt x="22" y="4"/>
                  </a:cubicBezTo>
                  <a:cubicBezTo>
                    <a:pt x="22" y="4"/>
                    <a:pt x="21" y="4"/>
                    <a:pt x="21" y="3"/>
                  </a:cubicBezTo>
                  <a:cubicBezTo>
                    <a:pt x="19" y="2"/>
                    <a:pt x="18" y="2"/>
                    <a:pt x="16" y="2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3" y="4"/>
                    <a:pt x="11" y="4"/>
                    <a:pt x="10" y="4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1" y="3"/>
                    <a:pt x="13" y="3"/>
                    <a:pt x="14" y="2"/>
                  </a:cubicBezTo>
                  <a:cubicBezTo>
                    <a:pt x="14" y="2"/>
                    <a:pt x="15" y="2"/>
                    <a:pt x="16" y="2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3"/>
                    <a:pt x="22" y="3"/>
                    <a:pt x="23" y="4"/>
                  </a:cubicBezTo>
                  <a:cubicBezTo>
                    <a:pt x="23" y="4"/>
                    <a:pt x="23" y="5"/>
                    <a:pt x="24" y="5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5"/>
                    <a:pt x="28" y="5"/>
                    <a:pt x="29" y="4"/>
                  </a:cubicBezTo>
                  <a:cubicBezTo>
                    <a:pt x="29" y="3"/>
                    <a:pt x="30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4"/>
                    <a:pt x="33" y="6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lnTo>
                    <a:pt x="34" y="8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4" name="Freeform 990">
              <a:extLst>
                <a:ext uri="{FF2B5EF4-FFF2-40B4-BE49-F238E27FC236}">
                  <a16:creationId xmlns:a16="http://schemas.microsoft.com/office/drawing/2014/main" id="{2D73B706-92FA-4E84-9D3A-E82A185D8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187"/>
              <a:ext cx="113" cy="11"/>
            </a:xfrm>
            <a:custGeom>
              <a:avLst/>
              <a:gdLst>
                <a:gd name="T0" fmla="*/ 22 w 70"/>
                <a:gd name="T1" fmla="*/ 7 h 7"/>
                <a:gd name="T2" fmla="*/ 12 w 70"/>
                <a:gd name="T3" fmla="*/ 4 h 7"/>
                <a:gd name="T4" fmla="*/ 9 w 70"/>
                <a:gd name="T5" fmla="*/ 4 h 7"/>
                <a:gd name="T6" fmla="*/ 0 w 70"/>
                <a:gd name="T7" fmla="*/ 6 h 7"/>
                <a:gd name="T8" fmla="*/ 1 w 70"/>
                <a:gd name="T9" fmla="*/ 5 h 7"/>
                <a:gd name="T10" fmla="*/ 8 w 70"/>
                <a:gd name="T11" fmla="*/ 4 h 7"/>
                <a:gd name="T12" fmla="*/ 8 w 70"/>
                <a:gd name="T13" fmla="*/ 1 h 7"/>
                <a:gd name="T14" fmla="*/ 9 w 70"/>
                <a:gd name="T15" fmla="*/ 1 h 7"/>
                <a:gd name="T16" fmla="*/ 10 w 70"/>
                <a:gd name="T17" fmla="*/ 3 h 7"/>
                <a:gd name="T18" fmla="*/ 15 w 70"/>
                <a:gd name="T19" fmla="*/ 1 h 7"/>
                <a:gd name="T20" fmla="*/ 16 w 70"/>
                <a:gd name="T21" fmla="*/ 1 h 7"/>
                <a:gd name="T22" fmla="*/ 28 w 70"/>
                <a:gd name="T23" fmla="*/ 3 h 7"/>
                <a:gd name="T24" fmla="*/ 29 w 70"/>
                <a:gd name="T25" fmla="*/ 1 h 7"/>
                <a:gd name="T26" fmla="*/ 29 w 70"/>
                <a:gd name="T27" fmla="*/ 1 h 7"/>
                <a:gd name="T28" fmla="*/ 30 w 70"/>
                <a:gd name="T29" fmla="*/ 5 h 7"/>
                <a:gd name="T30" fmla="*/ 33 w 70"/>
                <a:gd name="T31" fmla="*/ 2 h 7"/>
                <a:gd name="T32" fmla="*/ 34 w 70"/>
                <a:gd name="T33" fmla="*/ 1 h 7"/>
                <a:gd name="T34" fmla="*/ 42 w 70"/>
                <a:gd name="T35" fmla="*/ 2 h 7"/>
                <a:gd name="T36" fmla="*/ 50 w 70"/>
                <a:gd name="T37" fmla="*/ 1 h 7"/>
                <a:gd name="T38" fmla="*/ 54 w 70"/>
                <a:gd name="T39" fmla="*/ 1 h 7"/>
                <a:gd name="T40" fmla="*/ 57 w 70"/>
                <a:gd name="T41" fmla="*/ 2 h 7"/>
                <a:gd name="T42" fmla="*/ 60 w 70"/>
                <a:gd name="T43" fmla="*/ 2 h 7"/>
                <a:gd name="T44" fmla="*/ 63 w 70"/>
                <a:gd name="T45" fmla="*/ 0 h 7"/>
                <a:gd name="T46" fmla="*/ 69 w 70"/>
                <a:gd name="T47" fmla="*/ 1 h 7"/>
                <a:gd name="T48" fmla="*/ 70 w 70"/>
                <a:gd name="T49" fmla="*/ 1 h 7"/>
                <a:gd name="T50" fmla="*/ 63 w 70"/>
                <a:gd name="T51" fmla="*/ 1 h 7"/>
                <a:gd name="T52" fmla="*/ 61 w 70"/>
                <a:gd name="T53" fmla="*/ 3 h 7"/>
                <a:gd name="T54" fmla="*/ 56 w 70"/>
                <a:gd name="T55" fmla="*/ 2 h 7"/>
                <a:gd name="T56" fmla="*/ 55 w 70"/>
                <a:gd name="T57" fmla="*/ 1 h 7"/>
                <a:gd name="T58" fmla="*/ 54 w 70"/>
                <a:gd name="T59" fmla="*/ 2 h 7"/>
                <a:gd name="T60" fmla="*/ 48 w 70"/>
                <a:gd name="T61" fmla="*/ 1 h 7"/>
                <a:gd name="T62" fmla="*/ 41 w 70"/>
                <a:gd name="T63" fmla="*/ 3 h 7"/>
                <a:gd name="T64" fmla="*/ 32 w 70"/>
                <a:gd name="T65" fmla="*/ 5 h 7"/>
                <a:gd name="T66" fmla="*/ 28 w 70"/>
                <a:gd name="T6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7">
                  <a:moveTo>
                    <a:pt x="23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19" y="7"/>
                    <a:pt x="17" y="4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11" y="5"/>
                    <a:pt x="10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5"/>
                    <a:pt x="7" y="6"/>
                    <a:pt x="6" y="6"/>
                  </a:cubicBezTo>
                  <a:cubicBezTo>
                    <a:pt x="4" y="7"/>
                    <a:pt x="2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4" y="6"/>
                    <a:pt x="6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4" y="2"/>
                    <a:pt x="15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4"/>
                    <a:pt x="20" y="6"/>
                    <a:pt x="22" y="6"/>
                  </a:cubicBezTo>
                  <a:cubicBezTo>
                    <a:pt x="24" y="6"/>
                    <a:pt x="26" y="5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9" y="4"/>
                    <a:pt x="29" y="5"/>
                    <a:pt x="30" y="5"/>
                  </a:cubicBezTo>
                  <a:cubicBezTo>
                    <a:pt x="31" y="5"/>
                    <a:pt x="31" y="5"/>
                    <a:pt x="32" y="4"/>
                  </a:cubicBezTo>
                  <a:cubicBezTo>
                    <a:pt x="33" y="4"/>
                    <a:pt x="33" y="3"/>
                    <a:pt x="33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5" y="3"/>
                    <a:pt x="38" y="3"/>
                    <a:pt x="41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1"/>
                    <a:pt x="46" y="0"/>
                    <a:pt x="48" y="1"/>
                  </a:cubicBezTo>
                  <a:cubicBezTo>
                    <a:pt x="49" y="1"/>
                    <a:pt x="49" y="1"/>
                    <a:pt x="50" y="1"/>
                  </a:cubicBezTo>
                  <a:cubicBezTo>
                    <a:pt x="51" y="2"/>
                    <a:pt x="52" y="2"/>
                    <a:pt x="53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0"/>
                    <a:pt x="55" y="0"/>
                    <a:pt x="55" y="0"/>
                  </a:cubicBezTo>
                  <a:cubicBezTo>
                    <a:pt x="56" y="0"/>
                    <a:pt x="57" y="1"/>
                    <a:pt x="57" y="2"/>
                  </a:cubicBezTo>
                  <a:cubicBezTo>
                    <a:pt x="57" y="2"/>
                    <a:pt x="58" y="3"/>
                    <a:pt x="58" y="3"/>
                  </a:cubicBezTo>
                  <a:cubicBezTo>
                    <a:pt x="59" y="4"/>
                    <a:pt x="60" y="3"/>
                    <a:pt x="60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0"/>
                    <a:pt x="63" y="0"/>
                  </a:cubicBezTo>
                  <a:cubicBezTo>
                    <a:pt x="64" y="0"/>
                    <a:pt x="65" y="0"/>
                    <a:pt x="66" y="1"/>
                  </a:cubicBezTo>
                  <a:cubicBezTo>
                    <a:pt x="68" y="1"/>
                    <a:pt x="68" y="1"/>
                    <a:pt x="69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2"/>
                    <a:pt x="67" y="2"/>
                    <a:pt x="66" y="1"/>
                  </a:cubicBezTo>
                  <a:cubicBezTo>
                    <a:pt x="65" y="1"/>
                    <a:pt x="64" y="1"/>
                    <a:pt x="63" y="1"/>
                  </a:cubicBezTo>
                  <a:cubicBezTo>
                    <a:pt x="63" y="1"/>
                    <a:pt x="62" y="2"/>
                    <a:pt x="61" y="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4"/>
                    <a:pt x="59" y="5"/>
                    <a:pt x="58" y="4"/>
                  </a:cubicBezTo>
                  <a:cubicBezTo>
                    <a:pt x="57" y="3"/>
                    <a:pt x="57" y="3"/>
                    <a:pt x="56" y="2"/>
                  </a:cubicBezTo>
                  <a:cubicBezTo>
                    <a:pt x="56" y="1"/>
                    <a:pt x="56" y="1"/>
                    <a:pt x="55" y="1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3"/>
                    <a:pt x="51" y="2"/>
                    <a:pt x="50" y="2"/>
                  </a:cubicBezTo>
                  <a:cubicBezTo>
                    <a:pt x="49" y="2"/>
                    <a:pt x="49" y="2"/>
                    <a:pt x="48" y="1"/>
                  </a:cubicBezTo>
                  <a:cubicBezTo>
                    <a:pt x="46" y="1"/>
                    <a:pt x="44" y="2"/>
                    <a:pt x="42" y="3"/>
                  </a:cubicBezTo>
                  <a:cubicBezTo>
                    <a:pt x="42" y="3"/>
                    <a:pt x="41" y="3"/>
                    <a:pt x="41" y="3"/>
                  </a:cubicBezTo>
                  <a:cubicBezTo>
                    <a:pt x="39" y="4"/>
                    <a:pt x="36" y="4"/>
                    <a:pt x="34" y="3"/>
                  </a:cubicBezTo>
                  <a:cubicBezTo>
                    <a:pt x="34" y="3"/>
                    <a:pt x="33" y="4"/>
                    <a:pt x="32" y="5"/>
                  </a:cubicBezTo>
                  <a:cubicBezTo>
                    <a:pt x="32" y="6"/>
                    <a:pt x="31" y="6"/>
                    <a:pt x="30" y="6"/>
                  </a:cubicBezTo>
                  <a:cubicBezTo>
                    <a:pt x="29" y="6"/>
                    <a:pt x="28" y="5"/>
                    <a:pt x="28" y="4"/>
                  </a:cubicBezTo>
                  <a:cubicBezTo>
                    <a:pt x="27" y="6"/>
                    <a:pt x="25" y="7"/>
                    <a:pt x="23" y="7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5" name="Freeform 991">
              <a:extLst>
                <a:ext uri="{FF2B5EF4-FFF2-40B4-BE49-F238E27FC236}">
                  <a16:creationId xmlns:a16="http://schemas.microsoft.com/office/drawing/2014/main" id="{D7B1D9EB-ED78-4C54-867E-565F06B9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221"/>
              <a:ext cx="88" cy="9"/>
            </a:xfrm>
            <a:custGeom>
              <a:avLst/>
              <a:gdLst>
                <a:gd name="T0" fmla="*/ 6 w 55"/>
                <a:gd name="T1" fmla="*/ 5 h 6"/>
                <a:gd name="T2" fmla="*/ 2 w 55"/>
                <a:gd name="T3" fmla="*/ 2 h 6"/>
                <a:gd name="T4" fmla="*/ 2 w 55"/>
                <a:gd name="T5" fmla="*/ 4 h 6"/>
                <a:gd name="T6" fmla="*/ 2 w 55"/>
                <a:gd name="T7" fmla="*/ 4 h 6"/>
                <a:gd name="T8" fmla="*/ 2 w 55"/>
                <a:gd name="T9" fmla="*/ 4 h 6"/>
                <a:gd name="T10" fmla="*/ 1 w 55"/>
                <a:gd name="T11" fmla="*/ 0 h 6"/>
                <a:gd name="T12" fmla="*/ 1 w 55"/>
                <a:gd name="T13" fmla="*/ 0 h 6"/>
                <a:gd name="T14" fmla="*/ 2 w 55"/>
                <a:gd name="T15" fmla="*/ 0 h 6"/>
                <a:gd name="T16" fmla="*/ 6 w 55"/>
                <a:gd name="T17" fmla="*/ 4 h 6"/>
                <a:gd name="T18" fmla="*/ 9 w 55"/>
                <a:gd name="T19" fmla="*/ 3 h 6"/>
                <a:gd name="T20" fmla="*/ 11 w 55"/>
                <a:gd name="T21" fmla="*/ 2 h 6"/>
                <a:gd name="T22" fmla="*/ 18 w 55"/>
                <a:gd name="T23" fmla="*/ 2 h 6"/>
                <a:gd name="T24" fmla="*/ 23 w 55"/>
                <a:gd name="T25" fmla="*/ 4 h 6"/>
                <a:gd name="T26" fmla="*/ 23 w 55"/>
                <a:gd name="T27" fmla="*/ 4 h 6"/>
                <a:gd name="T28" fmla="*/ 26 w 55"/>
                <a:gd name="T29" fmla="*/ 3 h 6"/>
                <a:gd name="T30" fmla="*/ 31 w 55"/>
                <a:gd name="T31" fmla="*/ 3 h 6"/>
                <a:gd name="T32" fmla="*/ 32 w 55"/>
                <a:gd name="T33" fmla="*/ 4 h 6"/>
                <a:gd name="T34" fmla="*/ 33 w 55"/>
                <a:gd name="T35" fmla="*/ 4 h 6"/>
                <a:gd name="T36" fmla="*/ 38 w 55"/>
                <a:gd name="T37" fmla="*/ 3 h 6"/>
                <a:gd name="T38" fmla="*/ 39 w 55"/>
                <a:gd name="T39" fmla="*/ 3 h 6"/>
                <a:gd name="T40" fmla="*/ 55 w 55"/>
                <a:gd name="T41" fmla="*/ 2 h 6"/>
                <a:gd name="T42" fmla="*/ 55 w 55"/>
                <a:gd name="T43" fmla="*/ 3 h 6"/>
                <a:gd name="T44" fmla="*/ 54 w 55"/>
                <a:gd name="T45" fmla="*/ 3 h 6"/>
                <a:gd name="T46" fmla="*/ 39 w 55"/>
                <a:gd name="T47" fmla="*/ 4 h 6"/>
                <a:gd name="T48" fmla="*/ 39 w 55"/>
                <a:gd name="T49" fmla="*/ 4 h 6"/>
                <a:gd name="T50" fmla="*/ 33 w 55"/>
                <a:gd name="T51" fmla="*/ 5 h 6"/>
                <a:gd name="T52" fmla="*/ 32 w 55"/>
                <a:gd name="T53" fmla="*/ 4 h 6"/>
                <a:gd name="T54" fmla="*/ 31 w 55"/>
                <a:gd name="T55" fmla="*/ 4 h 6"/>
                <a:gd name="T56" fmla="*/ 26 w 55"/>
                <a:gd name="T57" fmla="*/ 4 h 6"/>
                <a:gd name="T58" fmla="*/ 23 w 55"/>
                <a:gd name="T59" fmla="*/ 4 h 6"/>
                <a:gd name="T60" fmla="*/ 23 w 55"/>
                <a:gd name="T61" fmla="*/ 4 h 6"/>
                <a:gd name="T62" fmla="*/ 17 w 55"/>
                <a:gd name="T63" fmla="*/ 3 h 6"/>
                <a:gd name="T64" fmla="*/ 11 w 55"/>
                <a:gd name="T65" fmla="*/ 2 h 6"/>
                <a:gd name="T66" fmla="*/ 9 w 55"/>
                <a:gd name="T67" fmla="*/ 4 h 6"/>
                <a:gd name="T68" fmla="*/ 6 w 55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6">
                  <a:moveTo>
                    <a:pt x="6" y="5"/>
                  </a:moveTo>
                  <a:cubicBezTo>
                    <a:pt x="4" y="5"/>
                    <a:pt x="3" y="4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4" y="5"/>
                    <a:pt x="6" y="4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3" y="0"/>
                    <a:pt x="15" y="1"/>
                    <a:pt x="18" y="2"/>
                  </a:cubicBezTo>
                  <a:cubicBezTo>
                    <a:pt x="19" y="3"/>
                    <a:pt x="21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5" y="3"/>
                    <a:pt x="26" y="3"/>
                  </a:cubicBezTo>
                  <a:cubicBezTo>
                    <a:pt x="27" y="3"/>
                    <a:pt x="29" y="2"/>
                    <a:pt x="31" y="3"/>
                  </a:cubicBezTo>
                  <a:cubicBezTo>
                    <a:pt x="31" y="3"/>
                    <a:pt x="32" y="3"/>
                    <a:pt x="3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5" y="5"/>
                    <a:pt x="37" y="4"/>
                    <a:pt x="38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4" y="1"/>
                    <a:pt x="49" y="1"/>
                    <a:pt x="55" y="2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49" y="2"/>
                    <a:pt x="44" y="2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5" y="6"/>
                    <a:pt x="33" y="5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9" y="3"/>
                    <a:pt x="28" y="3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1" y="4"/>
                    <a:pt x="19" y="4"/>
                    <a:pt x="17" y="3"/>
                  </a:cubicBezTo>
                  <a:cubicBezTo>
                    <a:pt x="15" y="2"/>
                    <a:pt x="13" y="1"/>
                    <a:pt x="11" y="2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6" name="Freeform 992">
              <a:extLst>
                <a:ext uri="{FF2B5EF4-FFF2-40B4-BE49-F238E27FC236}">
                  <a16:creationId xmlns:a16="http://schemas.microsoft.com/office/drawing/2014/main" id="{802DA88D-67A9-46D1-AC80-9210F2101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214"/>
              <a:ext cx="104" cy="15"/>
            </a:xfrm>
            <a:custGeom>
              <a:avLst/>
              <a:gdLst>
                <a:gd name="T0" fmla="*/ 3 w 65"/>
                <a:gd name="T1" fmla="*/ 9 h 9"/>
                <a:gd name="T2" fmla="*/ 3 w 65"/>
                <a:gd name="T3" fmla="*/ 9 h 9"/>
                <a:gd name="T4" fmla="*/ 1 w 65"/>
                <a:gd name="T5" fmla="*/ 7 h 9"/>
                <a:gd name="T6" fmla="*/ 0 w 65"/>
                <a:gd name="T7" fmla="*/ 4 h 9"/>
                <a:gd name="T8" fmla="*/ 0 w 65"/>
                <a:gd name="T9" fmla="*/ 4 h 9"/>
                <a:gd name="T10" fmla="*/ 1 w 65"/>
                <a:gd name="T11" fmla="*/ 4 h 9"/>
                <a:gd name="T12" fmla="*/ 1 w 65"/>
                <a:gd name="T13" fmla="*/ 7 h 9"/>
                <a:gd name="T14" fmla="*/ 3 w 65"/>
                <a:gd name="T15" fmla="*/ 8 h 9"/>
                <a:gd name="T16" fmla="*/ 5 w 65"/>
                <a:gd name="T17" fmla="*/ 7 h 9"/>
                <a:gd name="T18" fmla="*/ 6 w 65"/>
                <a:gd name="T19" fmla="*/ 6 h 9"/>
                <a:gd name="T20" fmla="*/ 6 w 65"/>
                <a:gd name="T21" fmla="*/ 5 h 9"/>
                <a:gd name="T22" fmla="*/ 7 w 65"/>
                <a:gd name="T23" fmla="*/ 5 h 9"/>
                <a:gd name="T24" fmla="*/ 7 w 65"/>
                <a:gd name="T25" fmla="*/ 5 h 9"/>
                <a:gd name="T26" fmla="*/ 7 w 65"/>
                <a:gd name="T27" fmla="*/ 6 h 9"/>
                <a:gd name="T28" fmla="*/ 7 w 65"/>
                <a:gd name="T29" fmla="*/ 6 h 9"/>
                <a:gd name="T30" fmla="*/ 8 w 65"/>
                <a:gd name="T31" fmla="*/ 7 h 9"/>
                <a:gd name="T32" fmla="*/ 11 w 65"/>
                <a:gd name="T33" fmla="*/ 5 h 9"/>
                <a:gd name="T34" fmla="*/ 15 w 65"/>
                <a:gd name="T35" fmla="*/ 4 h 9"/>
                <a:gd name="T36" fmla="*/ 18 w 65"/>
                <a:gd name="T37" fmla="*/ 5 h 9"/>
                <a:gd name="T38" fmla="*/ 19 w 65"/>
                <a:gd name="T39" fmla="*/ 6 h 9"/>
                <a:gd name="T40" fmla="*/ 25 w 65"/>
                <a:gd name="T41" fmla="*/ 6 h 9"/>
                <a:gd name="T42" fmla="*/ 26 w 65"/>
                <a:gd name="T43" fmla="*/ 6 h 9"/>
                <a:gd name="T44" fmla="*/ 29 w 65"/>
                <a:gd name="T45" fmla="*/ 5 h 9"/>
                <a:gd name="T46" fmla="*/ 30 w 65"/>
                <a:gd name="T47" fmla="*/ 6 h 9"/>
                <a:gd name="T48" fmla="*/ 30 w 65"/>
                <a:gd name="T49" fmla="*/ 6 h 9"/>
                <a:gd name="T50" fmla="*/ 32 w 65"/>
                <a:gd name="T51" fmla="*/ 6 h 9"/>
                <a:gd name="T52" fmla="*/ 44 w 65"/>
                <a:gd name="T53" fmla="*/ 4 h 9"/>
                <a:gd name="T54" fmla="*/ 54 w 65"/>
                <a:gd name="T55" fmla="*/ 4 h 9"/>
                <a:gd name="T56" fmla="*/ 55 w 65"/>
                <a:gd name="T57" fmla="*/ 3 h 9"/>
                <a:gd name="T58" fmla="*/ 56 w 65"/>
                <a:gd name="T59" fmla="*/ 3 h 9"/>
                <a:gd name="T60" fmla="*/ 59 w 65"/>
                <a:gd name="T61" fmla="*/ 2 h 9"/>
                <a:gd name="T62" fmla="*/ 65 w 65"/>
                <a:gd name="T63" fmla="*/ 0 h 9"/>
                <a:gd name="T64" fmla="*/ 65 w 65"/>
                <a:gd name="T65" fmla="*/ 1 h 9"/>
                <a:gd name="T66" fmla="*/ 65 w 65"/>
                <a:gd name="T67" fmla="*/ 1 h 9"/>
                <a:gd name="T68" fmla="*/ 59 w 65"/>
                <a:gd name="T69" fmla="*/ 3 h 9"/>
                <a:gd name="T70" fmla="*/ 57 w 65"/>
                <a:gd name="T71" fmla="*/ 3 h 9"/>
                <a:gd name="T72" fmla="*/ 55 w 65"/>
                <a:gd name="T73" fmla="*/ 4 h 9"/>
                <a:gd name="T74" fmla="*/ 54 w 65"/>
                <a:gd name="T75" fmla="*/ 4 h 9"/>
                <a:gd name="T76" fmla="*/ 44 w 65"/>
                <a:gd name="T77" fmla="*/ 5 h 9"/>
                <a:gd name="T78" fmla="*/ 33 w 65"/>
                <a:gd name="T79" fmla="*/ 7 h 9"/>
                <a:gd name="T80" fmla="*/ 30 w 65"/>
                <a:gd name="T81" fmla="*/ 7 h 9"/>
                <a:gd name="T82" fmla="*/ 29 w 65"/>
                <a:gd name="T83" fmla="*/ 6 h 9"/>
                <a:gd name="T84" fmla="*/ 29 w 65"/>
                <a:gd name="T85" fmla="*/ 6 h 9"/>
                <a:gd name="T86" fmla="*/ 26 w 65"/>
                <a:gd name="T87" fmla="*/ 7 h 9"/>
                <a:gd name="T88" fmla="*/ 26 w 65"/>
                <a:gd name="T89" fmla="*/ 7 h 9"/>
                <a:gd name="T90" fmla="*/ 18 w 65"/>
                <a:gd name="T91" fmla="*/ 7 h 9"/>
                <a:gd name="T92" fmla="*/ 17 w 65"/>
                <a:gd name="T93" fmla="*/ 6 h 9"/>
                <a:gd name="T94" fmla="*/ 15 w 65"/>
                <a:gd name="T95" fmla="*/ 4 h 9"/>
                <a:gd name="T96" fmla="*/ 12 w 65"/>
                <a:gd name="T97" fmla="*/ 6 h 9"/>
                <a:gd name="T98" fmla="*/ 9 w 65"/>
                <a:gd name="T99" fmla="*/ 8 h 9"/>
                <a:gd name="T100" fmla="*/ 7 w 65"/>
                <a:gd name="T101" fmla="*/ 7 h 9"/>
                <a:gd name="T102" fmla="*/ 6 w 65"/>
                <a:gd name="T103" fmla="*/ 8 h 9"/>
                <a:gd name="T104" fmla="*/ 3 w 65"/>
                <a:gd name="T10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5" h="9">
                  <a:moveTo>
                    <a:pt x="3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7"/>
                    <a:pt x="10" y="6"/>
                    <a:pt x="11" y="5"/>
                  </a:cubicBezTo>
                  <a:cubicBezTo>
                    <a:pt x="12" y="4"/>
                    <a:pt x="13" y="3"/>
                    <a:pt x="15" y="4"/>
                  </a:cubicBezTo>
                  <a:cubicBezTo>
                    <a:pt x="16" y="4"/>
                    <a:pt x="17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8"/>
                    <a:pt x="23" y="8"/>
                    <a:pt x="25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7" y="5"/>
                    <a:pt x="28" y="4"/>
                    <a:pt x="29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7"/>
                    <a:pt x="32" y="6"/>
                    <a:pt x="32" y="6"/>
                  </a:cubicBezTo>
                  <a:cubicBezTo>
                    <a:pt x="36" y="4"/>
                    <a:pt x="40" y="4"/>
                    <a:pt x="44" y="4"/>
                  </a:cubicBezTo>
                  <a:cubicBezTo>
                    <a:pt x="47" y="5"/>
                    <a:pt x="51" y="5"/>
                    <a:pt x="54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2"/>
                    <a:pt x="58" y="2"/>
                    <a:pt x="59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3"/>
                    <a:pt x="57" y="3"/>
                    <a:pt x="57" y="3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5" y="4"/>
                    <a:pt x="55" y="4"/>
                    <a:pt x="54" y="4"/>
                  </a:cubicBezTo>
                  <a:cubicBezTo>
                    <a:pt x="51" y="6"/>
                    <a:pt x="47" y="5"/>
                    <a:pt x="44" y="5"/>
                  </a:cubicBezTo>
                  <a:cubicBezTo>
                    <a:pt x="40" y="5"/>
                    <a:pt x="36" y="5"/>
                    <a:pt x="33" y="7"/>
                  </a:cubicBezTo>
                  <a:cubicBezTo>
                    <a:pt x="32" y="7"/>
                    <a:pt x="31" y="8"/>
                    <a:pt x="30" y="7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8" y="6"/>
                    <a:pt x="27" y="6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4" y="9"/>
                    <a:pt x="20" y="9"/>
                    <a:pt x="18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5"/>
                    <a:pt x="16" y="4"/>
                    <a:pt x="15" y="4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7" name="Freeform 993">
              <a:extLst>
                <a:ext uri="{FF2B5EF4-FFF2-40B4-BE49-F238E27FC236}">
                  <a16:creationId xmlns:a16="http://schemas.microsoft.com/office/drawing/2014/main" id="{89A1BEDD-3DEF-4621-8265-C230E96E8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237"/>
              <a:ext cx="81" cy="8"/>
            </a:xfrm>
            <a:custGeom>
              <a:avLst/>
              <a:gdLst>
                <a:gd name="T0" fmla="*/ 50 w 50"/>
                <a:gd name="T1" fmla="*/ 5 h 5"/>
                <a:gd name="T2" fmla="*/ 49 w 50"/>
                <a:gd name="T3" fmla="*/ 5 h 5"/>
                <a:gd name="T4" fmla="*/ 47 w 50"/>
                <a:gd name="T5" fmla="*/ 2 h 5"/>
                <a:gd name="T6" fmla="*/ 41 w 50"/>
                <a:gd name="T7" fmla="*/ 4 h 5"/>
                <a:gd name="T8" fmla="*/ 39 w 50"/>
                <a:gd name="T9" fmla="*/ 3 h 5"/>
                <a:gd name="T10" fmla="*/ 38 w 50"/>
                <a:gd name="T11" fmla="*/ 2 h 5"/>
                <a:gd name="T12" fmla="*/ 32 w 50"/>
                <a:gd name="T13" fmla="*/ 2 h 5"/>
                <a:gd name="T14" fmla="*/ 28 w 50"/>
                <a:gd name="T15" fmla="*/ 3 h 5"/>
                <a:gd name="T16" fmla="*/ 28 w 50"/>
                <a:gd name="T17" fmla="*/ 3 h 5"/>
                <a:gd name="T18" fmla="*/ 26 w 50"/>
                <a:gd name="T19" fmla="*/ 3 h 5"/>
                <a:gd name="T20" fmla="*/ 20 w 50"/>
                <a:gd name="T21" fmla="*/ 4 h 5"/>
                <a:gd name="T22" fmla="*/ 20 w 50"/>
                <a:gd name="T23" fmla="*/ 4 h 5"/>
                <a:gd name="T24" fmla="*/ 19 w 50"/>
                <a:gd name="T25" fmla="*/ 5 h 5"/>
                <a:gd name="T26" fmla="*/ 17 w 50"/>
                <a:gd name="T27" fmla="*/ 4 h 5"/>
                <a:gd name="T28" fmla="*/ 12 w 50"/>
                <a:gd name="T29" fmla="*/ 1 h 5"/>
                <a:gd name="T30" fmla="*/ 1 w 50"/>
                <a:gd name="T31" fmla="*/ 4 h 5"/>
                <a:gd name="T32" fmla="*/ 0 w 50"/>
                <a:gd name="T33" fmla="*/ 4 h 5"/>
                <a:gd name="T34" fmla="*/ 1 w 50"/>
                <a:gd name="T35" fmla="*/ 3 h 5"/>
                <a:gd name="T36" fmla="*/ 12 w 50"/>
                <a:gd name="T37" fmla="*/ 1 h 5"/>
                <a:gd name="T38" fmla="*/ 12 w 50"/>
                <a:gd name="T39" fmla="*/ 0 h 5"/>
                <a:gd name="T40" fmla="*/ 17 w 50"/>
                <a:gd name="T41" fmla="*/ 3 h 5"/>
                <a:gd name="T42" fmla="*/ 19 w 50"/>
                <a:gd name="T43" fmla="*/ 4 h 5"/>
                <a:gd name="T44" fmla="*/ 19 w 50"/>
                <a:gd name="T45" fmla="*/ 3 h 5"/>
                <a:gd name="T46" fmla="*/ 19 w 50"/>
                <a:gd name="T47" fmla="*/ 3 h 5"/>
                <a:gd name="T48" fmla="*/ 26 w 50"/>
                <a:gd name="T49" fmla="*/ 2 h 5"/>
                <a:gd name="T50" fmla="*/ 28 w 50"/>
                <a:gd name="T51" fmla="*/ 2 h 5"/>
                <a:gd name="T52" fmla="*/ 28 w 50"/>
                <a:gd name="T53" fmla="*/ 2 h 5"/>
                <a:gd name="T54" fmla="*/ 32 w 50"/>
                <a:gd name="T55" fmla="*/ 2 h 5"/>
                <a:gd name="T56" fmla="*/ 38 w 50"/>
                <a:gd name="T57" fmla="*/ 2 h 5"/>
                <a:gd name="T58" fmla="*/ 39 w 50"/>
                <a:gd name="T59" fmla="*/ 2 h 5"/>
                <a:gd name="T60" fmla="*/ 41 w 50"/>
                <a:gd name="T61" fmla="*/ 3 h 5"/>
                <a:gd name="T62" fmla="*/ 47 w 50"/>
                <a:gd name="T63" fmla="*/ 1 h 5"/>
                <a:gd name="T64" fmla="*/ 47 w 50"/>
                <a:gd name="T65" fmla="*/ 1 h 5"/>
                <a:gd name="T66" fmla="*/ 48 w 50"/>
                <a:gd name="T67" fmla="*/ 1 h 5"/>
                <a:gd name="T68" fmla="*/ 50 w 50"/>
                <a:gd name="T69" fmla="*/ 4 h 5"/>
                <a:gd name="T70" fmla="*/ 50 w 50"/>
                <a:gd name="T7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5">
                  <a:moveTo>
                    <a:pt x="50" y="5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8" y="4"/>
                    <a:pt x="48" y="3"/>
                    <a:pt x="47" y="2"/>
                  </a:cubicBezTo>
                  <a:cubicBezTo>
                    <a:pt x="45" y="3"/>
                    <a:pt x="43" y="4"/>
                    <a:pt x="41" y="4"/>
                  </a:cubicBezTo>
                  <a:cubicBezTo>
                    <a:pt x="40" y="4"/>
                    <a:pt x="40" y="3"/>
                    <a:pt x="39" y="3"/>
                  </a:cubicBezTo>
                  <a:cubicBezTo>
                    <a:pt x="39" y="3"/>
                    <a:pt x="38" y="3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4" y="3"/>
                    <a:pt x="21" y="2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7" y="4"/>
                    <a:pt x="17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9" y="4"/>
                    <a:pt x="5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1" y="2"/>
                    <a:pt x="24" y="2"/>
                    <a:pt x="26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2"/>
                    <a:pt x="32" y="2"/>
                  </a:cubicBezTo>
                  <a:cubicBezTo>
                    <a:pt x="34" y="1"/>
                    <a:pt x="36" y="1"/>
                    <a:pt x="38" y="2"/>
                  </a:cubicBezTo>
                  <a:cubicBezTo>
                    <a:pt x="38" y="2"/>
                    <a:pt x="39" y="2"/>
                    <a:pt x="39" y="2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3" y="4"/>
                    <a:pt x="45" y="2"/>
                    <a:pt x="47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2"/>
                    <a:pt x="49" y="3"/>
                    <a:pt x="50" y="4"/>
                  </a:cubicBezTo>
                  <a:cubicBezTo>
                    <a:pt x="50" y="5"/>
                    <a:pt x="50" y="5"/>
                    <a:pt x="50" y="5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8" name="Freeform 994">
              <a:extLst>
                <a:ext uri="{FF2B5EF4-FFF2-40B4-BE49-F238E27FC236}">
                  <a16:creationId xmlns:a16="http://schemas.microsoft.com/office/drawing/2014/main" id="{64891E31-5564-4A7B-8659-1438F89B8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242"/>
              <a:ext cx="82" cy="6"/>
            </a:xfrm>
            <a:custGeom>
              <a:avLst/>
              <a:gdLst>
                <a:gd name="T0" fmla="*/ 50 w 51"/>
                <a:gd name="T1" fmla="*/ 4 h 4"/>
                <a:gd name="T2" fmla="*/ 50 w 51"/>
                <a:gd name="T3" fmla="*/ 4 h 4"/>
                <a:gd name="T4" fmla="*/ 50 w 51"/>
                <a:gd name="T5" fmla="*/ 4 h 4"/>
                <a:gd name="T6" fmla="*/ 50 w 51"/>
                <a:gd name="T7" fmla="*/ 3 h 4"/>
                <a:gd name="T8" fmla="*/ 47 w 51"/>
                <a:gd name="T9" fmla="*/ 2 h 4"/>
                <a:gd name="T10" fmla="*/ 46 w 51"/>
                <a:gd name="T11" fmla="*/ 3 h 4"/>
                <a:gd name="T12" fmla="*/ 42 w 51"/>
                <a:gd name="T13" fmla="*/ 4 h 4"/>
                <a:gd name="T14" fmla="*/ 40 w 51"/>
                <a:gd name="T15" fmla="*/ 3 h 4"/>
                <a:gd name="T16" fmla="*/ 37 w 51"/>
                <a:gd name="T17" fmla="*/ 2 h 4"/>
                <a:gd name="T18" fmla="*/ 36 w 51"/>
                <a:gd name="T19" fmla="*/ 3 h 4"/>
                <a:gd name="T20" fmla="*/ 34 w 51"/>
                <a:gd name="T21" fmla="*/ 4 h 4"/>
                <a:gd name="T22" fmla="*/ 32 w 51"/>
                <a:gd name="T23" fmla="*/ 3 h 4"/>
                <a:gd name="T24" fmla="*/ 31 w 51"/>
                <a:gd name="T25" fmla="*/ 3 h 4"/>
                <a:gd name="T26" fmla="*/ 26 w 51"/>
                <a:gd name="T27" fmla="*/ 3 h 4"/>
                <a:gd name="T28" fmla="*/ 24 w 51"/>
                <a:gd name="T29" fmla="*/ 3 h 4"/>
                <a:gd name="T30" fmla="*/ 14 w 51"/>
                <a:gd name="T31" fmla="*/ 2 h 4"/>
                <a:gd name="T32" fmla="*/ 1 w 51"/>
                <a:gd name="T33" fmla="*/ 2 h 4"/>
                <a:gd name="T34" fmla="*/ 0 w 51"/>
                <a:gd name="T35" fmla="*/ 2 h 4"/>
                <a:gd name="T36" fmla="*/ 1 w 51"/>
                <a:gd name="T37" fmla="*/ 1 h 4"/>
                <a:gd name="T38" fmla="*/ 14 w 51"/>
                <a:gd name="T39" fmla="*/ 1 h 4"/>
                <a:gd name="T40" fmla="*/ 24 w 51"/>
                <a:gd name="T41" fmla="*/ 2 h 4"/>
                <a:gd name="T42" fmla="*/ 25 w 51"/>
                <a:gd name="T43" fmla="*/ 2 h 4"/>
                <a:gd name="T44" fmla="*/ 31 w 51"/>
                <a:gd name="T45" fmla="*/ 2 h 4"/>
                <a:gd name="T46" fmla="*/ 32 w 51"/>
                <a:gd name="T47" fmla="*/ 2 h 4"/>
                <a:gd name="T48" fmla="*/ 34 w 51"/>
                <a:gd name="T49" fmla="*/ 3 h 4"/>
                <a:gd name="T50" fmla="*/ 35 w 51"/>
                <a:gd name="T51" fmla="*/ 2 h 4"/>
                <a:gd name="T52" fmla="*/ 37 w 51"/>
                <a:gd name="T53" fmla="*/ 1 h 4"/>
                <a:gd name="T54" fmla="*/ 40 w 51"/>
                <a:gd name="T55" fmla="*/ 2 h 4"/>
                <a:gd name="T56" fmla="*/ 42 w 51"/>
                <a:gd name="T57" fmla="*/ 3 h 4"/>
                <a:gd name="T58" fmla="*/ 45 w 51"/>
                <a:gd name="T59" fmla="*/ 2 h 4"/>
                <a:gd name="T60" fmla="*/ 47 w 51"/>
                <a:gd name="T61" fmla="*/ 2 h 4"/>
                <a:gd name="T62" fmla="*/ 50 w 51"/>
                <a:gd name="T63" fmla="*/ 2 h 4"/>
                <a:gd name="T64" fmla="*/ 51 w 51"/>
                <a:gd name="T65" fmla="*/ 4 h 4"/>
                <a:gd name="T66" fmla="*/ 50 w 51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4">
                  <a:moveTo>
                    <a:pt x="50" y="4"/>
                  </a:move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2"/>
                    <a:pt x="48" y="2"/>
                    <a:pt x="47" y="2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5" y="4"/>
                    <a:pt x="43" y="4"/>
                    <a:pt x="42" y="4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39" y="2"/>
                    <a:pt x="38" y="2"/>
                    <a:pt x="37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35" y="3"/>
                    <a:pt x="35" y="4"/>
                    <a:pt x="34" y="4"/>
                  </a:cubicBezTo>
                  <a:cubicBezTo>
                    <a:pt x="33" y="4"/>
                    <a:pt x="32" y="4"/>
                    <a:pt x="32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9" y="2"/>
                    <a:pt x="27" y="2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1" y="3"/>
                    <a:pt x="17" y="3"/>
                    <a:pt x="14" y="2"/>
                  </a:cubicBezTo>
                  <a:cubicBezTo>
                    <a:pt x="9" y="2"/>
                    <a:pt x="5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17" y="2"/>
                    <a:pt x="21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7" y="1"/>
                    <a:pt x="29" y="1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3" y="3"/>
                    <a:pt x="34" y="3"/>
                  </a:cubicBezTo>
                  <a:cubicBezTo>
                    <a:pt x="34" y="3"/>
                    <a:pt x="35" y="3"/>
                    <a:pt x="35" y="2"/>
                  </a:cubicBezTo>
                  <a:cubicBezTo>
                    <a:pt x="36" y="2"/>
                    <a:pt x="36" y="1"/>
                    <a:pt x="37" y="1"/>
                  </a:cubicBezTo>
                  <a:cubicBezTo>
                    <a:pt x="38" y="1"/>
                    <a:pt x="39" y="2"/>
                    <a:pt x="40" y="2"/>
                  </a:cubicBezTo>
                  <a:cubicBezTo>
                    <a:pt x="41" y="3"/>
                    <a:pt x="42" y="3"/>
                    <a:pt x="42" y="3"/>
                  </a:cubicBezTo>
                  <a:cubicBezTo>
                    <a:pt x="43" y="4"/>
                    <a:pt x="44" y="3"/>
                    <a:pt x="45" y="2"/>
                  </a:cubicBezTo>
                  <a:cubicBezTo>
                    <a:pt x="46" y="2"/>
                    <a:pt x="46" y="2"/>
                    <a:pt x="47" y="2"/>
                  </a:cubicBezTo>
                  <a:cubicBezTo>
                    <a:pt x="48" y="1"/>
                    <a:pt x="49" y="1"/>
                    <a:pt x="50" y="2"/>
                  </a:cubicBezTo>
                  <a:cubicBezTo>
                    <a:pt x="51" y="3"/>
                    <a:pt x="51" y="3"/>
                    <a:pt x="51" y="4"/>
                  </a:cubicBezTo>
                  <a:lnTo>
                    <a:pt x="50" y="4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19" name="Freeform 995">
              <a:extLst>
                <a:ext uri="{FF2B5EF4-FFF2-40B4-BE49-F238E27FC236}">
                  <a16:creationId xmlns:a16="http://schemas.microsoft.com/office/drawing/2014/main" id="{4FE7DBD0-DC24-43D1-AAE5-25690E88C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3" y="2134"/>
              <a:ext cx="27" cy="8"/>
            </a:xfrm>
            <a:custGeom>
              <a:avLst/>
              <a:gdLst>
                <a:gd name="T0" fmla="*/ 2 w 17"/>
                <a:gd name="T1" fmla="*/ 5 h 5"/>
                <a:gd name="T2" fmla="*/ 1 w 17"/>
                <a:gd name="T3" fmla="*/ 5 h 5"/>
                <a:gd name="T4" fmla="*/ 0 w 17"/>
                <a:gd name="T5" fmla="*/ 3 h 5"/>
                <a:gd name="T6" fmla="*/ 3 w 17"/>
                <a:gd name="T7" fmla="*/ 0 h 5"/>
                <a:gd name="T8" fmla="*/ 4 w 17"/>
                <a:gd name="T9" fmla="*/ 0 h 5"/>
                <a:gd name="T10" fmla="*/ 3 w 17"/>
                <a:gd name="T11" fmla="*/ 3 h 5"/>
                <a:gd name="T12" fmla="*/ 2 w 17"/>
                <a:gd name="T13" fmla="*/ 4 h 5"/>
                <a:gd name="T14" fmla="*/ 2 w 17"/>
                <a:gd name="T15" fmla="*/ 4 h 5"/>
                <a:gd name="T16" fmla="*/ 6 w 17"/>
                <a:gd name="T17" fmla="*/ 2 h 5"/>
                <a:gd name="T18" fmla="*/ 7 w 17"/>
                <a:gd name="T19" fmla="*/ 0 h 5"/>
                <a:gd name="T20" fmla="*/ 7 w 17"/>
                <a:gd name="T21" fmla="*/ 0 h 5"/>
                <a:gd name="T22" fmla="*/ 7 w 17"/>
                <a:gd name="T23" fmla="*/ 1 h 5"/>
                <a:gd name="T24" fmla="*/ 6 w 17"/>
                <a:gd name="T25" fmla="*/ 2 h 5"/>
                <a:gd name="T26" fmla="*/ 6 w 17"/>
                <a:gd name="T27" fmla="*/ 3 h 5"/>
                <a:gd name="T28" fmla="*/ 9 w 17"/>
                <a:gd name="T29" fmla="*/ 1 h 5"/>
                <a:gd name="T30" fmla="*/ 9 w 17"/>
                <a:gd name="T31" fmla="*/ 0 h 5"/>
                <a:gd name="T32" fmla="*/ 9 w 17"/>
                <a:gd name="T33" fmla="*/ 0 h 5"/>
                <a:gd name="T34" fmla="*/ 10 w 17"/>
                <a:gd name="T35" fmla="*/ 1 h 5"/>
                <a:gd name="T36" fmla="*/ 10 w 17"/>
                <a:gd name="T37" fmla="*/ 2 h 5"/>
                <a:gd name="T38" fmla="*/ 10 w 17"/>
                <a:gd name="T39" fmla="*/ 2 h 5"/>
                <a:gd name="T40" fmla="*/ 11 w 17"/>
                <a:gd name="T41" fmla="*/ 2 h 5"/>
                <a:gd name="T42" fmla="*/ 11 w 17"/>
                <a:gd name="T43" fmla="*/ 2 h 5"/>
                <a:gd name="T44" fmla="*/ 13 w 17"/>
                <a:gd name="T45" fmla="*/ 1 h 5"/>
                <a:gd name="T46" fmla="*/ 14 w 17"/>
                <a:gd name="T47" fmla="*/ 1 h 5"/>
                <a:gd name="T48" fmla="*/ 15 w 17"/>
                <a:gd name="T49" fmla="*/ 2 h 5"/>
                <a:gd name="T50" fmla="*/ 16 w 17"/>
                <a:gd name="T51" fmla="*/ 2 h 5"/>
                <a:gd name="T52" fmla="*/ 16 w 17"/>
                <a:gd name="T53" fmla="*/ 1 h 5"/>
                <a:gd name="T54" fmla="*/ 16 w 17"/>
                <a:gd name="T55" fmla="*/ 1 h 5"/>
                <a:gd name="T56" fmla="*/ 17 w 17"/>
                <a:gd name="T57" fmla="*/ 1 h 5"/>
                <a:gd name="T58" fmla="*/ 16 w 17"/>
                <a:gd name="T59" fmla="*/ 2 h 5"/>
                <a:gd name="T60" fmla="*/ 15 w 17"/>
                <a:gd name="T61" fmla="*/ 2 h 5"/>
                <a:gd name="T62" fmla="*/ 14 w 17"/>
                <a:gd name="T63" fmla="*/ 2 h 5"/>
                <a:gd name="T64" fmla="*/ 13 w 17"/>
                <a:gd name="T65" fmla="*/ 2 h 5"/>
                <a:gd name="T66" fmla="*/ 12 w 17"/>
                <a:gd name="T67" fmla="*/ 2 h 5"/>
                <a:gd name="T68" fmla="*/ 11 w 17"/>
                <a:gd name="T69" fmla="*/ 3 h 5"/>
                <a:gd name="T70" fmla="*/ 9 w 17"/>
                <a:gd name="T71" fmla="*/ 3 h 5"/>
                <a:gd name="T72" fmla="*/ 9 w 17"/>
                <a:gd name="T73" fmla="*/ 2 h 5"/>
                <a:gd name="T74" fmla="*/ 9 w 17"/>
                <a:gd name="T75" fmla="*/ 2 h 5"/>
                <a:gd name="T76" fmla="*/ 6 w 17"/>
                <a:gd name="T77" fmla="*/ 4 h 5"/>
                <a:gd name="T78" fmla="*/ 6 w 17"/>
                <a:gd name="T79" fmla="*/ 4 h 5"/>
                <a:gd name="T80" fmla="*/ 6 w 17"/>
                <a:gd name="T81" fmla="*/ 3 h 5"/>
                <a:gd name="T82" fmla="*/ 3 w 17"/>
                <a:gd name="T83" fmla="*/ 5 h 5"/>
                <a:gd name="T84" fmla="*/ 2 w 17"/>
                <a:gd name="T85" fmla="*/ 5 h 5"/>
                <a:gd name="T86" fmla="*/ 3 w 17"/>
                <a:gd name="T87" fmla="*/ 1 h 5"/>
                <a:gd name="T88" fmla="*/ 1 w 17"/>
                <a:gd name="T89" fmla="*/ 3 h 5"/>
                <a:gd name="T90" fmla="*/ 1 w 17"/>
                <a:gd name="T91" fmla="*/ 4 h 5"/>
                <a:gd name="T92" fmla="*/ 3 w 17"/>
                <a:gd name="T93" fmla="*/ 2 h 5"/>
                <a:gd name="T94" fmla="*/ 3 w 17"/>
                <a:gd name="T9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" h="5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5" y="3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5"/>
                    <a:pt x="3" y="5"/>
                  </a:cubicBezTo>
                  <a:lnTo>
                    <a:pt x="2" y="5"/>
                  </a:ln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0" name="Freeform 996">
              <a:extLst>
                <a:ext uri="{FF2B5EF4-FFF2-40B4-BE49-F238E27FC236}">
                  <a16:creationId xmlns:a16="http://schemas.microsoft.com/office/drawing/2014/main" id="{199EEE65-5512-4E02-B1B1-6D7CD3CF5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072"/>
              <a:ext cx="13" cy="7"/>
            </a:xfrm>
            <a:custGeom>
              <a:avLst/>
              <a:gdLst>
                <a:gd name="T0" fmla="*/ 1 w 8"/>
                <a:gd name="T1" fmla="*/ 4 h 4"/>
                <a:gd name="T2" fmla="*/ 1 w 8"/>
                <a:gd name="T3" fmla="*/ 4 h 4"/>
                <a:gd name="T4" fmla="*/ 0 w 8"/>
                <a:gd name="T5" fmla="*/ 4 h 4"/>
                <a:gd name="T6" fmla="*/ 1 w 8"/>
                <a:gd name="T7" fmla="*/ 0 h 4"/>
                <a:gd name="T8" fmla="*/ 1 w 8"/>
                <a:gd name="T9" fmla="*/ 0 h 4"/>
                <a:gd name="T10" fmla="*/ 2 w 8"/>
                <a:gd name="T11" fmla="*/ 1 h 4"/>
                <a:gd name="T12" fmla="*/ 2 w 8"/>
                <a:gd name="T13" fmla="*/ 2 h 4"/>
                <a:gd name="T14" fmla="*/ 1 w 8"/>
                <a:gd name="T15" fmla="*/ 2 h 4"/>
                <a:gd name="T16" fmla="*/ 1 w 8"/>
                <a:gd name="T17" fmla="*/ 3 h 4"/>
                <a:gd name="T18" fmla="*/ 3 w 8"/>
                <a:gd name="T19" fmla="*/ 0 h 4"/>
                <a:gd name="T20" fmla="*/ 3 w 8"/>
                <a:gd name="T21" fmla="*/ 0 h 4"/>
                <a:gd name="T22" fmla="*/ 3 w 8"/>
                <a:gd name="T23" fmla="*/ 0 h 4"/>
                <a:gd name="T24" fmla="*/ 4 w 8"/>
                <a:gd name="T25" fmla="*/ 0 h 4"/>
                <a:gd name="T26" fmla="*/ 4 w 8"/>
                <a:gd name="T27" fmla="*/ 1 h 4"/>
                <a:gd name="T28" fmla="*/ 4 w 8"/>
                <a:gd name="T29" fmla="*/ 2 h 4"/>
                <a:gd name="T30" fmla="*/ 5 w 8"/>
                <a:gd name="T31" fmla="*/ 2 h 4"/>
                <a:gd name="T32" fmla="*/ 6 w 8"/>
                <a:gd name="T33" fmla="*/ 2 h 4"/>
                <a:gd name="T34" fmla="*/ 7 w 8"/>
                <a:gd name="T35" fmla="*/ 2 h 4"/>
                <a:gd name="T36" fmla="*/ 7 w 8"/>
                <a:gd name="T37" fmla="*/ 1 h 4"/>
                <a:gd name="T38" fmla="*/ 8 w 8"/>
                <a:gd name="T39" fmla="*/ 1 h 4"/>
                <a:gd name="T40" fmla="*/ 8 w 8"/>
                <a:gd name="T41" fmla="*/ 1 h 4"/>
                <a:gd name="T42" fmla="*/ 8 w 8"/>
                <a:gd name="T43" fmla="*/ 2 h 4"/>
                <a:gd name="T44" fmla="*/ 6 w 8"/>
                <a:gd name="T45" fmla="*/ 3 h 4"/>
                <a:gd name="T46" fmla="*/ 5 w 8"/>
                <a:gd name="T47" fmla="*/ 3 h 4"/>
                <a:gd name="T48" fmla="*/ 3 w 8"/>
                <a:gd name="T49" fmla="*/ 3 h 4"/>
                <a:gd name="T50" fmla="*/ 3 w 8"/>
                <a:gd name="T51" fmla="*/ 2 h 4"/>
                <a:gd name="T52" fmla="*/ 3 w 8"/>
                <a:gd name="T53" fmla="*/ 2 h 4"/>
                <a:gd name="T54" fmla="*/ 1 w 8"/>
                <a:gd name="T5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2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1" name="Freeform 997">
              <a:extLst>
                <a:ext uri="{FF2B5EF4-FFF2-40B4-BE49-F238E27FC236}">
                  <a16:creationId xmlns:a16="http://schemas.microsoft.com/office/drawing/2014/main" id="{120BD56D-1D62-4CB2-8496-E1F390676B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8" y="2040"/>
              <a:ext cx="8" cy="5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3 h 3"/>
                <a:gd name="T4" fmla="*/ 0 w 5"/>
                <a:gd name="T5" fmla="*/ 1 h 3"/>
                <a:gd name="T6" fmla="*/ 1 w 5"/>
                <a:gd name="T7" fmla="*/ 0 h 3"/>
                <a:gd name="T8" fmla="*/ 2 w 5"/>
                <a:gd name="T9" fmla="*/ 1 h 3"/>
                <a:gd name="T10" fmla="*/ 2 w 5"/>
                <a:gd name="T11" fmla="*/ 1 h 3"/>
                <a:gd name="T12" fmla="*/ 2 w 5"/>
                <a:gd name="T13" fmla="*/ 1 h 3"/>
                <a:gd name="T14" fmla="*/ 4 w 5"/>
                <a:gd name="T15" fmla="*/ 1 h 3"/>
                <a:gd name="T16" fmla="*/ 4 w 5"/>
                <a:gd name="T17" fmla="*/ 1 h 3"/>
                <a:gd name="T18" fmla="*/ 5 w 5"/>
                <a:gd name="T19" fmla="*/ 2 h 3"/>
                <a:gd name="T20" fmla="*/ 5 w 5"/>
                <a:gd name="T21" fmla="*/ 1 h 3"/>
                <a:gd name="T22" fmla="*/ 5 w 5"/>
                <a:gd name="T23" fmla="*/ 1 h 3"/>
                <a:gd name="T24" fmla="*/ 5 w 5"/>
                <a:gd name="T25" fmla="*/ 2 h 3"/>
                <a:gd name="T26" fmla="*/ 5 w 5"/>
                <a:gd name="T27" fmla="*/ 2 h 3"/>
                <a:gd name="T28" fmla="*/ 3 w 5"/>
                <a:gd name="T29" fmla="*/ 2 h 3"/>
                <a:gd name="T30" fmla="*/ 3 w 5"/>
                <a:gd name="T31" fmla="*/ 2 h 3"/>
                <a:gd name="T32" fmla="*/ 2 w 5"/>
                <a:gd name="T33" fmla="*/ 1 h 3"/>
                <a:gd name="T34" fmla="*/ 1 w 5"/>
                <a:gd name="T35" fmla="*/ 2 h 3"/>
                <a:gd name="T36" fmla="*/ 1 w 5"/>
                <a:gd name="T37" fmla="*/ 3 h 3"/>
                <a:gd name="T38" fmla="*/ 1 w 5"/>
                <a:gd name="T39" fmla="*/ 1 h 3"/>
                <a:gd name="T40" fmla="*/ 1 w 5"/>
                <a:gd name="T41" fmla="*/ 1 h 3"/>
                <a:gd name="T42" fmla="*/ 1 w 5"/>
                <a:gd name="T43" fmla="*/ 1 h 3"/>
                <a:gd name="T44" fmla="*/ 1 w 5"/>
                <a:gd name="T45" fmla="*/ 2 h 3"/>
                <a:gd name="T46" fmla="*/ 1 w 5"/>
                <a:gd name="T47" fmla="*/ 1 h 3"/>
                <a:gd name="T48" fmla="*/ 1 w 5"/>
                <a:gd name="T4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2" name="Freeform 998">
              <a:extLst>
                <a:ext uri="{FF2B5EF4-FFF2-40B4-BE49-F238E27FC236}">
                  <a16:creationId xmlns:a16="http://schemas.microsoft.com/office/drawing/2014/main" id="{993AC0C6-9274-4870-821B-87172AACF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017"/>
              <a:ext cx="6" cy="5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2 h 3"/>
                <a:gd name="T4" fmla="*/ 0 w 4"/>
                <a:gd name="T5" fmla="*/ 1 h 3"/>
                <a:gd name="T6" fmla="*/ 0 w 4"/>
                <a:gd name="T7" fmla="*/ 0 h 3"/>
                <a:gd name="T8" fmla="*/ 1 w 4"/>
                <a:gd name="T9" fmla="*/ 0 h 3"/>
                <a:gd name="T10" fmla="*/ 1 w 4"/>
                <a:gd name="T11" fmla="*/ 0 h 3"/>
                <a:gd name="T12" fmla="*/ 1 w 4"/>
                <a:gd name="T13" fmla="*/ 1 h 3"/>
                <a:gd name="T14" fmla="*/ 1 w 4"/>
                <a:gd name="T15" fmla="*/ 1 h 3"/>
                <a:gd name="T16" fmla="*/ 1 w 4"/>
                <a:gd name="T17" fmla="*/ 1 h 3"/>
                <a:gd name="T18" fmla="*/ 2 w 4"/>
                <a:gd name="T19" fmla="*/ 2 h 3"/>
                <a:gd name="T20" fmla="*/ 3 w 4"/>
                <a:gd name="T21" fmla="*/ 0 h 3"/>
                <a:gd name="T22" fmla="*/ 4 w 4"/>
                <a:gd name="T23" fmla="*/ 0 h 3"/>
                <a:gd name="T24" fmla="*/ 4 w 4"/>
                <a:gd name="T25" fmla="*/ 1 h 3"/>
                <a:gd name="T26" fmla="*/ 2 w 4"/>
                <a:gd name="T2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3" name="Freeform 999">
              <a:extLst>
                <a:ext uri="{FF2B5EF4-FFF2-40B4-BE49-F238E27FC236}">
                  <a16:creationId xmlns:a16="http://schemas.microsoft.com/office/drawing/2014/main" id="{18023A4A-2672-4286-ABFB-72C7CC26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011"/>
              <a:ext cx="16" cy="10"/>
            </a:xfrm>
            <a:custGeom>
              <a:avLst/>
              <a:gdLst>
                <a:gd name="T0" fmla="*/ 7 w 10"/>
                <a:gd name="T1" fmla="*/ 6 h 6"/>
                <a:gd name="T2" fmla="*/ 6 w 10"/>
                <a:gd name="T3" fmla="*/ 5 h 6"/>
                <a:gd name="T4" fmla="*/ 4 w 10"/>
                <a:gd name="T5" fmla="*/ 6 h 6"/>
                <a:gd name="T6" fmla="*/ 4 w 10"/>
                <a:gd name="T7" fmla="*/ 6 h 6"/>
                <a:gd name="T8" fmla="*/ 4 w 10"/>
                <a:gd name="T9" fmla="*/ 5 h 6"/>
                <a:gd name="T10" fmla="*/ 3 w 10"/>
                <a:gd name="T11" fmla="*/ 2 h 6"/>
                <a:gd name="T12" fmla="*/ 1 w 10"/>
                <a:gd name="T13" fmla="*/ 3 h 6"/>
                <a:gd name="T14" fmla="*/ 0 w 10"/>
                <a:gd name="T15" fmla="*/ 3 h 6"/>
                <a:gd name="T16" fmla="*/ 0 w 10"/>
                <a:gd name="T17" fmla="*/ 3 h 6"/>
                <a:gd name="T18" fmla="*/ 2 w 10"/>
                <a:gd name="T19" fmla="*/ 0 h 6"/>
                <a:gd name="T20" fmla="*/ 2 w 10"/>
                <a:gd name="T21" fmla="*/ 0 h 6"/>
                <a:gd name="T22" fmla="*/ 2 w 10"/>
                <a:gd name="T23" fmla="*/ 0 h 6"/>
                <a:gd name="T24" fmla="*/ 1 w 10"/>
                <a:gd name="T25" fmla="*/ 2 h 6"/>
                <a:gd name="T26" fmla="*/ 1 w 10"/>
                <a:gd name="T27" fmla="*/ 2 h 6"/>
                <a:gd name="T28" fmla="*/ 1 w 10"/>
                <a:gd name="T29" fmla="*/ 2 h 6"/>
                <a:gd name="T30" fmla="*/ 3 w 10"/>
                <a:gd name="T31" fmla="*/ 1 h 6"/>
                <a:gd name="T32" fmla="*/ 4 w 10"/>
                <a:gd name="T33" fmla="*/ 1 h 6"/>
                <a:gd name="T34" fmla="*/ 4 w 10"/>
                <a:gd name="T35" fmla="*/ 1 h 6"/>
                <a:gd name="T36" fmla="*/ 4 w 10"/>
                <a:gd name="T37" fmla="*/ 5 h 6"/>
                <a:gd name="T38" fmla="*/ 6 w 10"/>
                <a:gd name="T39" fmla="*/ 4 h 6"/>
                <a:gd name="T40" fmla="*/ 6 w 10"/>
                <a:gd name="T41" fmla="*/ 3 h 6"/>
                <a:gd name="T42" fmla="*/ 6 w 10"/>
                <a:gd name="T43" fmla="*/ 4 h 6"/>
                <a:gd name="T44" fmla="*/ 8 w 10"/>
                <a:gd name="T45" fmla="*/ 5 h 6"/>
                <a:gd name="T46" fmla="*/ 8 w 10"/>
                <a:gd name="T47" fmla="*/ 5 h 6"/>
                <a:gd name="T48" fmla="*/ 8 w 10"/>
                <a:gd name="T49" fmla="*/ 4 h 6"/>
                <a:gd name="T50" fmla="*/ 10 w 10"/>
                <a:gd name="T51" fmla="*/ 4 h 6"/>
                <a:gd name="T52" fmla="*/ 10 w 10"/>
                <a:gd name="T53" fmla="*/ 5 h 6"/>
                <a:gd name="T54" fmla="*/ 10 w 10"/>
                <a:gd name="T55" fmla="*/ 5 h 6"/>
                <a:gd name="T56" fmla="*/ 9 w 10"/>
                <a:gd name="T57" fmla="*/ 5 h 6"/>
                <a:gd name="T58" fmla="*/ 9 w 10"/>
                <a:gd name="T59" fmla="*/ 5 h 6"/>
                <a:gd name="T60" fmla="*/ 8 w 10"/>
                <a:gd name="T61" fmla="*/ 6 h 6"/>
                <a:gd name="T62" fmla="*/ 7 w 10"/>
                <a:gd name="T6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6">
                  <a:moveTo>
                    <a:pt x="7" y="6"/>
                  </a:moveTo>
                  <a:cubicBezTo>
                    <a:pt x="7" y="6"/>
                    <a:pt x="6" y="5"/>
                    <a:pt x="6" y="5"/>
                  </a:cubicBezTo>
                  <a:cubicBezTo>
                    <a:pt x="5" y="5"/>
                    <a:pt x="5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4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4" name="Freeform 1000">
              <a:extLst>
                <a:ext uri="{FF2B5EF4-FFF2-40B4-BE49-F238E27FC236}">
                  <a16:creationId xmlns:a16="http://schemas.microsoft.com/office/drawing/2014/main" id="{147B1B27-C621-4489-8D7B-2DBEA92F5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81"/>
              <a:ext cx="75" cy="279"/>
            </a:xfrm>
            <a:custGeom>
              <a:avLst/>
              <a:gdLst>
                <a:gd name="T0" fmla="*/ 41 w 47"/>
                <a:gd name="T1" fmla="*/ 7 h 173"/>
                <a:gd name="T2" fmla="*/ 37 w 47"/>
                <a:gd name="T3" fmla="*/ 2 h 173"/>
                <a:gd name="T4" fmla="*/ 28 w 47"/>
                <a:gd name="T5" fmla="*/ 0 h 173"/>
                <a:gd name="T6" fmla="*/ 13 w 47"/>
                <a:gd name="T7" fmla="*/ 2 h 173"/>
                <a:gd name="T8" fmla="*/ 2 w 47"/>
                <a:gd name="T9" fmla="*/ 6 h 173"/>
                <a:gd name="T10" fmla="*/ 0 w 47"/>
                <a:gd name="T11" fmla="*/ 15 h 173"/>
                <a:gd name="T12" fmla="*/ 4 w 47"/>
                <a:gd name="T13" fmla="*/ 86 h 173"/>
                <a:gd name="T14" fmla="*/ 11 w 47"/>
                <a:gd name="T15" fmla="*/ 151 h 173"/>
                <a:gd name="T16" fmla="*/ 13 w 47"/>
                <a:gd name="T17" fmla="*/ 170 h 173"/>
                <a:gd name="T18" fmla="*/ 15 w 47"/>
                <a:gd name="T19" fmla="*/ 173 h 173"/>
                <a:gd name="T20" fmla="*/ 16 w 47"/>
                <a:gd name="T21" fmla="*/ 173 h 173"/>
                <a:gd name="T22" fmla="*/ 26 w 47"/>
                <a:gd name="T23" fmla="*/ 173 h 173"/>
                <a:gd name="T24" fmla="*/ 27 w 47"/>
                <a:gd name="T25" fmla="*/ 173 h 173"/>
                <a:gd name="T26" fmla="*/ 29 w 47"/>
                <a:gd name="T27" fmla="*/ 168 h 173"/>
                <a:gd name="T28" fmla="*/ 40 w 47"/>
                <a:gd name="T29" fmla="*/ 50 h 173"/>
                <a:gd name="T30" fmla="*/ 41 w 47"/>
                <a:gd name="T31" fmla="*/ 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173">
                  <a:moveTo>
                    <a:pt x="41" y="7"/>
                  </a:moveTo>
                  <a:cubicBezTo>
                    <a:pt x="40" y="5"/>
                    <a:pt x="39" y="3"/>
                    <a:pt x="37" y="2"/>
                  </a:cubicBezTo>
                  <a:cubicBezTo>
                    <a:pt x="34" y="0"/>
                    <a:pt x="31" y="0"/>
                    <a:pt x="28" y="0"/>
                  </a:cubicBezTo>
                  <a:cubicBezTo>
                    <a:pt x="23" y="1"/>
                    <a:pt x="18" y="1"/>
                    <a:pt x="13" y="2"/>
                  </a:cubicBezTo>
                  <a:cubicBezTo>
                    <a:pt x="9" y="3"/>
                    <a:pt x="5" y="4"/>
                    <a:pt x="2" y="6"/>
                  </a:cubicBezTo>
                  <a:cubicBezTo>
                    <a:pt x="0" y="9"/>
                    <a:pt x="0" y="12"/>
                    <a:pt x="0" y="15"/>
                  </a:cubicBezTo>
                  <a:cubicBezTo>
                    <a:pt x="1" y="39"/>
                    <a:pt x="2" y="63"/>
                    <a:pt x="4" y="86"/>
                  </a:cubicBezTo>
                  <a:cubicBezTo>
                    <a:pt x="5" y="108"/>
                    <a:pt x="9" y="129"/>
                    <a:pt x="11" y="151"/>
                  </a:cubicBezTo>
                  <a:cubicBezTo>
                    <a:pt x="12" y="159"/>
                    <a:pt x="12" y="159"/>
                    <a:pt x="13" y="170"/>
                  </a:cubicBezTo>
                  <a:cubicBezTo>
                    <a:pt x="13" y="172"/>
                    <a:pt x="14" y="172"/>
                    <a:pt x="15" y="173"/>
                  </a:cubicBezTo>
                  <a:cubicBezTo>
                    <a:pt x="15" y="173"/>
                    <a:pt x="16" y="173"/>
                    <a:pt x="16" y="173"/>
                  </a:cubicBezTo>
                  <a:cubicBezTo>
                    <a:pt x="18" y="173"/>
                    <a:pt x="25" y="173"/>
                    <a:pt x="26" y="173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28" y="172"/>
                    <a:pt x="29" y="170"/>
                    <a:pt x="29" y="168"/>
                  </a:cubicBezTo>
                  <a:cubicBezTo>
                    <a:pt x="32" y="125"/>
                    <a:pt x="30" y="92"/>
                    <a:pt x="40" y="50"/>
                  </a:cubicBezTo>
                  <a:cubicBezTo>
                    <a:pt x="43" y="36"/>
                    <a:pt x="47" y="21"/>
                    <a:pt x="41" y="7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25" name="Freeform 1001">
              <a:extLst>
                <a:ext uri="{FF2B5EF4-FFF2-40B4-BE49-F238E27FC236}">
                  <a16:creationId xmlns:a16="http://schemas.microsoft.com/office/drawing/2014/main" id="{9AA7EEF4-5872-4233-94FC-B6C9EB069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268"/>
              <a:ext cx="114" cy="292"/>
            </a:xfrm>
            <a:custGeom>
              <a:avLst/>
              <a:gdLst>
                <a:gd name="T0" fmla="*/ 63 w 71"/>
                <a:gd name="T1" fmla="*/ 126 h 181"/>
                <a:gd name="T2" fmla="*/ 71 w 71"/>
                <a:gd name="T3" fmla="*/ 181 h 181"/>
                <a:gd name="T4" fmla="*/ 56 w 71"/>
                <a:gd name="T5" fmla="*/ 179 h 181"/>
                <a:gd name="T6" fmla="*/ 50 w 71"/>
                <a:gd name="T7" fmla="*/ 148 h 181"/>
                <a:gd name="T8" fmla="*/ 42 w 71"/>
                <a:gd name="T9" fmla="*/ 125 h 181"/>
                <a:gd name="T10" fmla="*/ 23 w 71"/>
                <a:gd name="T11" fmla="*/ 61 h 181"/>
                <a:gd name="T12" fmla="*/ 11 w 71"/>
                <a:gd name="T13" fmla="*/ 32 h 181"/>
                <a:gd name="T14" fmla="*/ 15 w 71"/>
                <a:gd name="T15" fmla="*/ 3 h 181"/>
                <a:gd name="T16" fmla="*/ 42 w 71"/>
                <a:gd name="T17" fmla="*/ 7 h 181"/>
                <a:gd name="T18" fmla="*/ 51 w 71"/>
                <a:gd name="T19" fmla="*/ 35 h 181"/>
                <a:gd name="T20" fmla="*/ 56 w 71"/>
                <a:gd name="T21" fmla="*/ 78 h 181"/>
                <a:gd name="T22" fmla="*/ 63 w 71"/>
                <a:gd name="T23" fmla="*/ 12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181">
                  <a:moveTo>
                    <a:pt x="63" y="126"/>
                  </a:moveTo>
                  <a:cubicBezTo>
                    <a:pt x="65" y="145"/>
                    <a:pt x="67" y="162"/>
                    <a:pt x="71" y="181"/>
                  </a:cubicBezTo>
                  <a:cubicBezTo>
                    <a:pt x="68" y="180"/>
                    <a:pt x="59" y="180"/>
                    <a:pt x="56" y="179"/>
                  </a:cubicBezTo>
                  <a:cubicBezTo>
                    <a:pt x="52" y="168"/>
                    <a:pt x="53" y="160"/>
                    <a:pt x="50" y="148"/>
                  </a:cubicBezTo>
                  <a:cubicBezTo>
                    <a:pt x="47" y="141"/>
                    <a:pt x="44" y="133"/>
                    <a:pt x="42" y="125"/>
                  </a:cubicBezTo>
                  <a:cubicBezTo>
                    <a:pt x="34" y="104"/>
                    <a:pt x="30" y="82"/>
                    <a:pt x="23" y="61"/>
                  </a:cubicBezTo>
                  <a:cubicBezTo>
                    <a:pt x="19" y="51"/>
                    <a:pt x="16" y="41"/>
                    <a:pt x="11" y="32"/>
                  </a:cubicBezTo>
                  <a:cubicBezTo>
                    <a:pt x="6" y="22"/>
                    <a:pt x="0" y="8"/>
                    <a:pt x="15" y="3"/>
                  </a:cubicBezTo>
                  <a:cubicBezTo>
                    <a:pt x="23" y="0"/>
                    <a:pt x="35" y="1"/>
                    <a:pt x="42" y="7"/>
                  </a:cubicBezTo>
                  <a:cubicBezTo>
                    <a:pt x="49" y="14"/>
                    <a:pt x="49" y="26"/>
                    <a:pt x="51" y="35"/>
                  </a:cubicBezTo>
                  <a:cubicBezTo>
                    <a:pt x="53" y="49"/>
                    <a:pt x="54" y="64"/>
                    <a:pt x="56" y="78"/>
                  </a:cubicBezTo>
                  <a:cubicBezTo>
                    <a:pt x="59" y="94"/>
                    <a:pt x="61" y="110"/>
                    <a:pt x="63" y="126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4" name="Freeform 1002">
              <a:extLst>
                <a:ext uri="{FF2B5EF4-FFF2-40B4-BE49-F238E27FC236}">
                  <a16:creationId xmlns:a16="http://schemas.microsoft.com/office/drawing/2014/main" id="{B6855B2C-F7DC-450C-9AD9-271D2358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011"/>
              <a:ext cx="78" cy="77"/>
            </a:xfrm>
            <a:custGeom>
              <a:avLst/>
              <a:gdLst>
                <a:gd name="T0" fmla="*/ 44 w 48"/>
                <a:gd name="T1" fmla="*/ 30 h 48"/>
                <a:gd name="T2" fmla="*/ 43 w 48"/>
                <a:gd name="T3" fmla="*/ 36 h 48"/>
                <a:gd name="T4" fmla="*/ 34 w 48"/>
                <a:gd name="T5" fmla="*/ 46 h 48"/>
                <a:gd name="T6" fmla="*/ 20 w 48"/>
                <a:gd name="T7" fmla="*/ 46 h 48"/>
                <a:gd name="T8" fmla="*/ 9 w 48"/>
                <a:gd name="T9" fmla="*/ 38 h 48"/>
                <a:gd name="T10" fmla="*/ 1 w 48"/>
                <a:gd name="T11" fmla="*/ 12 h 48"/>
                <a:gd name="T12" fmla="*/ 2 w 48"/>
                <a:gd name="T13" fmla="*/ 8 h 48"/>
                <a:gd name="T14" fmla="*/ 8 w 48"/>
                <a:gd name="T15" fmla="*/ 6 h 48"/>
                <a:gd name="T16" fmla="*/ 42 w 48"/>
                <a:gd name="T17" fmla="*/ 4 h 48"/>
                <a:gd name="T18" fmla="*/ 44 w 48"/>
                <a:gd name="T1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8">
                  <a:moveTo>
                    <a:pt x="44" y="30"/>
                  </a:moveTo>
                  <a:cubicBezTo>
                    <a:pt x="44" y="32"/>
                    <a:pt x="44" y="34"/>
                    <a:pt x="43" y="36"/>
                  </a:cubicBezTo>
                  <a:cubicBezTo>
                    <a:pt x="42" y="40"/>
                    <a:pt x="39" y="44"/>
                    <a:pt x="34" y="46"/>
                  </a:cubicBezTo>
                  <a:cubicBezTo>
                    <a:pt x="30" y="48"/>
                    <a:pt x="24" y="48"/>
                    <a:pt x="20" y="46"/>
                  </a:cubicBezTo>
                  <a:cubicBezTo>
                    <a:pt x="15" y="45"/>
                    <a:pt x="12" y="41"/>
                    <a:pt x="9" y="38"/>
                  </a:cubicBezTo>
                  <a:cubicBezTo>
                    <a:pt x="3" y="30"/>
                    <a:pt x="0" y="21"/>
                    <a:pt x="1" y="12"/>
                  </a:cubicBezTo>
                  <a:cubicBezTo>
                    <a:pt x="1" y="11"/>
                    <a:pt x="1" y="9"/>
                    <a:pt x="2" y="8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16" y="5"/>
                    <a:pt x="36" y="0"/>
                    <a:pt x="42" y="4"/>
                  </a:cubicBezTo>
                  <a:cubicBezTo>
                    <a:pt x="48" y="8"/>
                    <a:pt x="44" y="25"/>
                    <a:pt x="44" y="3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5" name="Freeform 1003">
              <a:extLst>
                <a:ext uri="{FF2B5EF4-FFF2-40B4-BE49-F238E27FC236}">
                  <a16:creationId xmlns:a16="http://schemas.microsoft.com/office/drawing/2014/main" id="{EB6823AB-5B6E-4C3C-955D-9D869D05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985"/>
              <a:ext cx="111" cy="89"/>
            </a:xfrm>
            <a:custGeom>
              <a:avLst/>
              <a:gdLst>
                <a:gd name="T0" fmla="*/ 36 w 69"/>
                <a:gd name="T1" fmla="*/ 21 h 55"/>
                <a:gd name="T2" fmla="*/ 52 w 69"/>
                <a:gd name="T3" fmla="*/ 20 h 55"/>
                <a:gd name="T4" fmla="*/ 66 w 69"/>
                <a:gd name="T5" fmla="*/ 13 h 55"/>
                <a:gd name="T6" fmla="*/ 65 w 69"/>
                <a:gd name="T7" fmla="*/ 0 h 55"/>
                <a:gd name="T8" fmla="*/ 62 w 69"/>
                <a:gd name="T9" fmla="*/ 5 h 55"/>
                <a:gd name="T10" fmla="*/ 54 w 69"/>
                <a:gd name="T11" fmla="*/ 5 h 55"/>
                <a:gd name="T12" fmla="*/ 34 w 69"/>
                <a:gd name="T13" fmla="*/ 5 h 55"/>
                <a:gd name="T14" fmla="*/ 15 w 69"/>
                <a:gd name="T15" fmla="*/ 6 h 55"/>
                <a:gd name="T16" fmla="*/ 2 w 69"/>
                <a:gd name="T17" fmla="*/ 17 h 55"/>
                <a:gd name="T18" fmla="*/ 0 w 69"/>
                <a:gd name="T19" fmla="*/ 27 h 55"/>
                <a:gd name="T20" fmla="*/ 5 w 69"/>
                <a:gd name="T21" fmla="*/ 41 h 55"/>
                <a:gd name="T22" fmla="*/ 16 w 69"/>
                <a:gd name="T23" fmla="*/ 53 h 55"/>
                <a:gd name="T24" fmla="*/ 18 w 69"/>
                <a:gd name="T25" fmla="*/ 53 h 55"/>
                <a:gd name="T26" fmla="*/ 18 w 69"/>
                <a:gd name="T27" fmla="*/ 52 h 55"/>
                <a:gd name="T28" fmla="*/ 16 w 69"/>
                <a:gd name="T29" fmla="*/ 45 h 55"/>
                <a:gd name="T30" fmla="*/ 16 w 69"/>
                <a:gd name="T31" fmla="*/ 34 h 55"/>
                <a:gd name="T32" fmla="*/ 36 w 69"/>
                <a:gd name="T33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5">
                  <a:moveTo>
                    <a:pt x="36" y="21"/>
                  </a:moveTo>
                  <a:cubicBezTo>
                    <a:pt x="41" y="21"/>
                    <a:pt x="47" y="21"/>
                    <a:pt x="52" y="20"/>
                  </a:cubicBezTo>
                  <a:cubicBezTo>
                    <a:pt x="57" y="19"/>
                    <a:pt x="63" y="17"/>
                    <a:pt x="66" y="13"/>
                  </a:cubicBezTo>
                  <a:cubicBezTo>
                    <a:pt x="69" y="9"/>
                    <a:pt x="69" y="4"/>
                    <a:pt x="65" y="0"/>
                  </a:cubicBezTo>
                  <a:cubicBezTo>
                    <a:pt x="65" y="2"/>
                    <a:pt x="64" y="4"/>
                    <a:pt x="62" y="5"/>
                  </a:cubicBezTo>
                  <a:cubicBezTo>
                    <a:pt x="60" y="6"/>
                    <a:pt x="56" y="5"/>
                    <a:pt x="54" y="5"/>
                  </a:cubicBezTo>
                  <a:cubicBezTo>
                    <a:pt x="47" y="6"/>
                    <a:pt x="41" y="5"/>
                    <a:pt x="34" y="5"/>
                  </a:cubicBezTo>
                  <a:cubicBezTo>
                    <a:pt x="28" y="4"/>
                    <a:pt x="21" y="4"/>
                    <a:pt x="15" y="6"/>
                  </a:cubicBezTo>
                  <a:cubicBezTo>
                    <a:pt x="8" y="7"/>
                    <a:pt x="4" y="12"/>
                    <a:pt x="2" y="17"/>
                  </a:cubicBezTo>
                  <a:cubicBezTo>
                    <a:pt x="1" y="20"/>
                    <a:pt x="0" y="23"/>
                    <a:pt x="0" y="27"/>
                  </a:cubicBezTo>
                  <a:cubicBezTo>
                    <a:pt x="1" y="32"/>
                    <a:pt x="4" y="36"/>
                    <a:pt x="5" y="41"/>
                  </a:cubicBezTo>
                  <a:cubicBezTo>
                    <a:pt x="7" y="46"/>
                    <a:pt x="11" y="50"/>
                    <a:pt x="16" y="53"/>
                  </a:cubicBezTo>
                  <a:cubicBezTo>
                    <a:pt x="17" y="54"/>
                    <a:pt x="17" y="55"/>
                    <a:pt x="18" y="53"/>
                  </a:cubicBezTo>
                  <a:cubicBezTo>
                    <a:pt x="18" y="53"/>
                    <a:pt x="18" y="52"/>
                    <a:pt x="18" y="52"/>
                  </a:cubicBezTo>
                  <a:cubicBezTo>
                    <a:pt x="17" y="50"/>
                    <a:pt x="17" y="47"/>
                    <a:pt x="16" y="45"/>
                  </a:cubicBezTo>
                  <a:cubicBezTo>
                    <a:pt x="15" y="41"/>
                    <a:pt x="14" y="38"/>
                    <a:pt x="16" y="34"/>
                  </a:cubicBezTo>
                  <a:cubicBezTo>
                    <a:pt x="18" y="27"/>
                    <a:pt x="28" y="22"/>
                    <a:pt x="36" y="21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6" name="Freeform 1004">
              <a:extLst>
                <a:ext uri="{FF2B5EF4-FFF2-40B4-BE49-F238E27FC236}">
                  <a16:creationId xmlns:a16="http://schemas.microsoft.com/office/drawing/2014/main" id="{DC281CF4-AF58-4D5C-92A0-957B872A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090"/>
              <a:ext cx="126" cy="213"/>
            </a:xfrm>
            <a:custGeom>
              <a:avLst/>
              <a:gdLst>
                <a:gd name="T0" fmla="*/ 53 w 78"/>
                <a:gd name="T1" fmla="*/ 0 h 132"/>
                <a:gd name="T2" fmla="*/ 59 w 78"/>
                <a:gd name="T3" fmla="*/ 0 h 132"/>
                <a:gd name="T4" fmla="*/ 67 w 78"/>
                <a:gd name="T5" fmla="*/ 11 h 132"/>
                <a:gd name="T6" fmla="*/ 74 w 78"/>
                <a:gd name="T7" fmla="*/ 67 h 132"/>
                <a:gd name="T8" fmla="*/ 78 w 78"/>
                <a:gd name="T9" fmla="*/ 122 h 132"/>
                <a:gd name="T10" fmla="*/ 77 w 78"/>
                <a:gd name="T11" fmla="*/ 125 h 132"/>
                <a:gd name="T12" fmla="*/ 74 w 78"/>
                <a:gd name="T13" fmla="*/ 127 h 132"/>
                <a:gd name="T14" fmla="*/ 6 w 78"/>
                <a:gd name="T15" fmla="*/ 132 h 132"/>
                <a:gd name="T16" fmla="*/ 3 w 78"/>
                <a:gd name="T17" fmla="*/ 131 h 132"/>
                <a:gd name="T18" fmla="*/ 2 w 78"/>
                <a:gd name="T19" fmla="*/ 128 h 132"/>
                <a:gd name="T20" fmla="*/ 0 w 78"/>
                <a:gd name="T21" fmla="*/ 97 h 132"/>
                <a:gd name="T22" fmla="*/ 11 w 78"/>
                <a:gd name="T23" fmla="*/ 27 h 132"/>
                <a:gd name="T24" fmla="*/ 19 w 78"/>
                <a:gd name="T25" fmla="*/ 8 h 132"/>
                <a:gd name="T26" fmla="*/ 53 w 78"/>
                <a:gd name="T2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32">
                  <a:moveTo>
                    <a:pt x="53" y="0"/>
                  </a:moveTo>
                  <a:cubicBezTo>
                    <a:pt x="55" y="0"/>
                    <a:pt x="57" y="0"/>
                    <a:pt x="59" y="0"/>
                  </a:cubicBezTo>
                  <a:cubicBezTo>
                    <a:pt x="64" y="1"/>
                    <a:pt x="66" y="7"/>
                    <a:pt x="67" y="11"/>
                  </a:cubicBezTo>
                  <a:cubicBezTo>
                    <a:pt x="72" y="29"/>
                    <a:pt x="73" y="48"/>
                    <a:pt x="74" y="67"/>
                  </a:cubicBezTo>
                  <a:cubicBezTo>
                    <a:pt x="75" y="84"/>
                    <a:pt x="77" y="106"/>
                    <a:pt x="78" y="122"/>
                  </a:cubicBezTo>
                  <a:cubicBezTo>
                    <a:pt x="78" y="123"/>
                    <a:pt x="78" y="125"/>
                    <a:pt x="77" y="125"/>
                  </a:cubicBezTo>
                  <a:cubicBezTo>
                    <a:pt x="76" y="126"/>
                    <a:pt x="75" y="127"/>
                    <a:pt x="74" y="127"/>
                  </a:cubicBezTo>
                  <a:cubicBezTo>
                    <a:pt x="54" y="130"/>
                    <a:pt x="27" y="132"/>
                    <a:pt x="6" y="132"/>
                  </a:cubicBezTo>
                  <a:cubicBezTo>
                    <a:pt x="5" y="132"/>
                    <a:pt x="4" y="132"/>
                    <a:pt x="3" y="131"/>
                  </a:cubicBezTo>
                  <a:cubicBezTo>
                    <a:pt x="2" y="131"/>
                    <a:pt x="2" y="129"/>
                    <a:pt x="2" y="128"/>
                  </a:cubicBezTo>
                  <a:cubicBezTo>
                    <a:pt x="0" y="118"/>
                    <a:pt x="0" y="107"/>
                    <a:pt x="0" y="97"/>
                  </a:cubicBezTo>
                  <a:cubicBezTo>
                    <a:pt x="1" y="75"/>
                    <a:pt x="9" y="49"/>
                    <a:pt x="11" y="27"/>
                  </a:cubicBezTo>
                  <a:cubicBezTo>
                    <a:pt x="12" y="20"/>
                    <a:pt x="11" y="12"/>
                    <a:pt x="19" y="8"/>
                  </a:cubicBezTo>
                  <a:cubicBezTo>
                    <a:pt x="28" y="3"/>
                    <a:pt x="42" y="2"/>
                    <a:pt x="53" y="0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7" name="Freeform 1005">
              <a:extLst>
                <a:ext uri="{FF2B5EF4-FFF2-40B4-BE49-F238E27FC236}">
                  <a16:creationId xmlns:a16="http://schemas.microsoft.com/office/drawing/2014/main" id="{0B6B9DD0-54A9-404A-BE7D-BEF638A5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2090"/>
              <a:ext cx="76" cy="92"/>
            </a:xfrm>
            <a:custGeom>
              <a:avLst/>
              <a:gdLst>
                <a:gd name="T0" fmla="*/ 18 w 47"/>
                <a:gd name="T1" fmla="*/ 3 h 57"/>
                <a:gd name="T2" fmla="*/ 22 w 47"/>
                <a:gd name="T3" fmla="*/ 8 h 57"/>
                <a:gd name="T4" fmla="*/ 44 w 47"/>
                <a:gd name="T5" fmla="*/ 47 h 57"/>
                <a:gd name="T6" fmla="*/ 43 w 47"/>
                <a:gd name="T7" fmla="*/ 56 h 57"/>
                <a:gd name="T8" fmla="*/ 35 w 47"/>
                <a:gd name="T9" fmla="*/ 53 h 57"/>
                <a:gd name="T10" fmla="*/ 5 w 47"/>
                <a:gd name="T11" fmla="*/ 21 h 57"/>
                <a:gd name="T12" fmla="*/ 3 w 47"/>
                <a:gd name="T13" fmla="*/ 7 h 57"/>
                <a:gd name="T14" fmla="*/ 18 w 47"/>
                <a:gd name="T15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7">
                  <a:moveTo>
                    <a:pt x="18" y="3"/>
                  </a:moveTo>
                  <a:cubicBezTo>
                    <a:pt x="20" y="5"/>
                    <a:pt x="21" y="6"/>
                    <a:pt x="22" y="8"/>
                  </a:cubicBezTo>
                  <a:cubicBezTo>
                    <a:pt x="29" y="21"/>
                    <a:pt x="37" y="34"/>
                    <a:pt x="44" y="47"/>
                  </a:cubicBezTo>
                  <a:cubicBezTo>
                    <a:pt x="45" y="50"/>
                    <a:pt x="47" y="54"/>
                    <a:pt x="43" y="56"/>
                  </a:cubicBezTo>
                  <a:cubicBezTo>
                    <a:pt x="41" y="57"/>
                    <a:pt x="37" y="55"/>
                    <a:pt x="35" y="53"/>
                  </a:cubicBezTo>
                  <a:cubicBezTo>
                    <a:pt x="24" y="43"/>
                    <a:pt x="13" y="33"/>
                    <a:pt x="5" y="21"/>
                  </a:cubicBezTo>
                  <a:cubicBezTo>
                    <a:pt x="2" y="17"/>
                    <a:pt x="0" y="11"/>
                    <a:pt x="3" y="7"/>
                  </a:cubicBezTo>
                  <a:cubicBezTo>
                    <a:pt x="6" y="3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8" name="Freeform 1006">
              <a:extLst>
                <a:ext uri="{FF2B5EF4-FFF2-40B4-BE49-F238E27FC236}">
                  <a16:creationId xmlns:a16="http://schemas.microsoft.com/office/drawing/2014/main" id="{2BABE143-2B09-4160-9795-3D9BC6C17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121"/>
              <a:ext cx="100" cy="63"/>
            </a:xfrm>
            <a:custGeom>
              <a:avLst/>
              <a:gdLst>
                <a:gd name="T0" fmla="*/ 21 w 62"/>
                <a:gd name="T1" fmla="*/ 22 h 39"/>
                <a:gd name="T2" fmla="*/ 56 w 62"/>
                <a:gd name="T3" fmla="*/ 1 h 39"/>
                <a:gd name="T4" fmla="*/ 61 w 62"/>
                <a:gd name="T5" fmla="*/ 6 h 39"/>
                <a:gd name="T6" fmla="*/ 55 w 62"/>
                <a:gd name="T7" fmla="*/ 12 h 39"/>
                <a:gd name="T8" fmla="*/ 30 w 62"/>
                <a:gd name="T9" fmla="*/ 32 h 39"/>
                <a:gd name="T10" fmla="*/ 22 w 62"/>
                <a:gd name="T11" fmla="*/ 38 h 39"/>
                <a:gd name="T12" fmla="*/ 12 w 62"/>
                <a:gd name="T13" fmla="*/ 38 h 39"/>
                <a:gd name="T14" fmla="*/ 21 w 62"/>
                <a:gd name="T1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39">
                  <a:moveTo>
                    <a:pt x="21" y="22"/>
                  </a:moveTo>
                  <a:cubicBezTo>
                    <a:pt x="34" y="16"/>
                    <a:pt x="45" y="10"/>
                    <a:pt x="56" y="1"/>
                  </a:cubicBezTo>
                  <a:cubicBezTo>
                    <a:pt x="61" y="0"/>
                    <a:pt x="62" y="4"/>
                    <a:pt x="61" y="6"/>
                  </a:cubicBezTo>
                  <a:cubicBezTo>
                    <a:pt x="60" y="8"/>
                    <a:pt x="57" y="10"/>
                    <a:pt x="55" y="12"/>
                  </a:cubicBezTo>
                  <a:cubicBezTo>
                    <a:pt x="47" y="19"/>
                    <a:pt x="38" y="25"/>
                    <a:pt x="30" y="32"/>
                  </a:cubicBezTo>
                  <a:cubicBezTo>
                    <a:pt x="28" y="34"/>
                    <a:pt x="25" y="36"/>
                    <a:pt x="22" y="38"/>
                  </a:cubicBezTo>
                  <a:cubicBezTo>
                    <a:pt x="19" y="39"/>
                    <a:pt x="15" y="39"/>
                    <a:pt x="12" y="38"/>
                  </a:cubicBezTo>
                  <a:cubicBezTo>
                    <a:pt x="0" y="32"/>
                    <a:pt x="16" y="25"/>
                    <a:pt x="21" y="22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39" name="Freeform 1007">
              <a:extLst>
                <a:ext uri="{FF2B5EF4-FFF2-40B4-BE49-F238E27FC236}">
                  <a16:creationId xmlns:a16="http://schemas.microsoft.com/office/drawing/2014/main" id="{E4AD10AA-4223-4474-A03C-1E918C68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095"/>
              <a:ext cx="31" cy="81"/>
            </a:xfrm>
            <a:custGeom>
              <a:avLst/>
              <a:gdLst>
                <a:gd name="T0" fmla="*/ 17 w 19"/>
                <a:gd name="T1" fmla="*/ 50 h 50"/>
                <a:gd name="T2" fmla="*/ 0 w 19"/>
                <a:gd name="T3" fmla="*/ 2 h 50"/>
                <a:gd name="T4" fmla="*/ 15 w 19"/>
                <a:gd name="T5" fmla="*/ 0 h 50"/>
                <a:gd name="T6" fmla="*/ 16 w 19"/>
                <a:gd name="T7" fmla="*/ 1 h 50"/>
                <a:gd name="T8" fmla="*/ 16 w 19"/>
                <a:gd name="T9" fmla="*/ 2 h 50"/>
                <a:gd name="T10" fmla="*/ 18 w 19"/>
                <a:gd name="T11" fmla="*/ 28 h 50"/>
                <a:gd name="T12" fmla="*/ 18 w 19"/>
                <a:gd name="T13" fmla="*/ 40 h 50"/>
                <a:gd name="T14" fmla="*/ 17 w 19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50">
                  <a:moveTo>
                    <a:pt x="17" y="50"/>
                  </a:moveTo>
                  <a:cubicBezTo>
                    <a:pt x="8" y="35"/>
                    <a:pt x="7" y="18"/>
                    <a:pt x="0" y="2"/>
                  </a:cubicBezTo>
                  <a:cubicBezTo>
                    <a:pt x="4" y="1"/>
                    <a:pt x="10" y="0"/>
                    <a:pt x="15" y="0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8" y="10"/>
                    <a:pt x="19" y="19"/>
                    <a:pt x="18" y="28"/>
                  </a:cubicBezTo>
                  <a:cubicBezTo>
                    <a:pt x="18" y="32"/>
                    <a:pt x="18" y="36"/>
                    <a:pt x="18" y="40"/>
                  </a:cubicBezTo>
                  <a:cubicBezTo>
                    <a:pt x="18" y="42"/>
                    <a:pt x="15" y="48"/>
                    <a:pt x="1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0" name="Freeform 1008">
              <a:extLst>
                <a:ext uri="{FF2B5EF4-FFF2-40B4-BE49-F238E27FC236}">
                  <a16:creationId xmlns:a16="http://schemas.microsoft.com/office/drawing/2014/main" id="{1571C7E7-7008-41BB-980E-30E84FD15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095"/>
              <a:ext cx="18" cy="77"/>
            </a:xfrm>
            <a:custGeom>
              <a:avLst/>
              <a:gdLst>
                <a:gd name="T0" fmla="*/ 1 w 11"/>
                <a:gd name="T1" fmla="*/ 29 h 48"/>
                <a:gd name="T2" fmla="*/ 0 w 11"/>
                <a:gd name="T3" fmla="*/ 0 h 48"/>
                <a:gd name="T4" fmla="*/ 11 w 11"/>
                <a:gd name="T5" fmla="*/ 2 h 48"/>
                <a:gd name="T6" fmla="*/ 4 w 11"/>
                <a:gd name="T7" fmla="*/ 10 h 48"/>
                <a:gd name="T8" fmla="*/ 9 w 11"/>
                <a:gd name="T9" fmla="*/ 14 h 48"/>
                <a:gd name="T10" fmla="*/ 9 w 11"/>
                <a:gd name="T11" fmla="*/ 17 h 48"/>
                <a:gd name="T12" fmla="*/ 3 w 11"/>
                <a:gd name="T13" fmla="*/ 48 h 48"/>
                <a:gd name="T14" fmla="*/ 2 w 11"/>
                <a:gd name="T15" fmla="*/ 39 h 48"/>
                <a:gd name="T16" fmla="*/ 1 w 11"/>
                <a:gd name="T17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8">
                  <a:moveTo>
                    <a:pt x="1" y="29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4" y="0"/>
                    <a:pt x="7" y="1"/>
                    <a:pt x="11" y="2"/>
                  </a:cubicBezTo>
                  <a:cubicBezTo>
                    <a:pt x="9" y="5"/>
                    <a:pt x="7" y="7"/>
                    <a:pt x="4" y="10"/>
                  </a:cubicBezTo>
                  <a:cubicBezTo>
                    <a:pt x="5" y="11"/>
                    <a:pt x="8" y="12"/>
                    <a:pt x="9" y="14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6" y="27"/>
                    <a:pt x="5" y="37"/>
                    <a:pt x="3" y="48"/>
                  </a:cubicBezTo>
                  <a:cubicBezTo>
                    <a:pt x="2" y="46"/>
                    <a:pt x="2" y="41"/>
                    <a:pt x="2" y="39"/>
                  </a:cubicBezTo>
                  <a:cubicBezTo>
                    <a:pt x="2" y="36"/>
                    <a:pt x="2" y="33"/>
                    <a:pt x="1" y="29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1" name="Freeform 1009">
              <a:extLst>
                <a:ext uri="{FF2B5EF4-FFF2-40B4-BE49-F238E27FC236}">
                  <a16:creationId xmlns:a16="http://schemas.microsoft.com/office/drawing/2014/main" id="{E49DA565-E7BF-4FE4-9E93-829C73DE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096"/>
              <a:ext cx="42" cy="91"/>
            </a:xfrm>
            <a:custGeom>
              <a:avLst/>
              <a:gdLst>
                <a:gd name="T0" fmla="*/ 17 w 26"/>
                <a:gd name="T1" fmla="*/ 27 h 56"/>
                <a:gd name="T2" fmla="*/ 12 w 26"/>
                <a:gd name="T3" fmla="*/ 7 h 56"/>
                <a:gd name="T4" fmla="*/ 9 w 26"/>
                <a:gd name="T5" fmla="*/ 0 h 56"/>
                <a:gd name="T6" fmla="*/ 0 w 26"/>
                <a:gd name="T7" fmla="*/ 5 h 56"/>
                <a:gd name="T8" fmla="*/ 9 w 26"/>
                <a:gd name="T9" fmla="*/ 12 h 56"/>
                <a:gd name="T10" fmla="*/ 10 w 26"/>
                <a:gd name="T11" fmla="*/ 13 h 56"/>
                <a:gd name="T12" fmla="*/ 5 w 26"/>
                <a:gd name="T13" fmla="*/ 18 h 56"/>
                <a:gd name="T14" fmla="*/ 10 w 26"/>
                <a:gd name="T15" fmla="*/ 25 h 56"/>
                <a:gd name="T16" fmla="*/ 26 w 26"/>
                <a:gd name="T17" fmla="*/ 56 h 56"/>
                <a:gd name="T18" fmla="*/ 17 w 26"/>
                <a:gd name="T1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56">
                  <a:moveTo>
                    <a:pt x="17" y="27"/>
                  </a:moveTo>
                  <a:cubicBezTo>
                    <a:pt x="15" y="20"/>
                    <a:pt x="14" y="14"/>
                    <a:pt x="12" y="7"/>
                  </a:cubicBezTo>
                  <a:cubicBezTo>
                    <a:pt x="11" y="5"/>
                    <a:pt x="11" y="1"/>
                    <a:pt x="9" y="0"/>
                  </a:cubicBezTo>
                  <a:cubicBezTo>
                    <a:pt x="7" y="0"/>
                    <a:pt x="1" y="6"/>
                    <a:pt x="0" y="5"/>
                  </a:cubicBezTo>
                  <a:cubicBezTo>
                    <a:pt x="3" y="8"/>
                    <a:pt x="6" y="10"/>
                    <a:pt x="9" y="12"/>
                  </a:cubicBezTo>
                  <a:cubicBezTo>
                    <a:pt x="9" y="12"/>
                    <a:pt x="10" y="12"/>
                    <a:pt x="10" y="13"/>
                  </a:cubicBezTo>
                  <a:cubicBezTo>
                    <a:pt x="10" y="14"/>
                    <a:pt x="5" y="17"/>
                    <a:pt x="5" y="18"/>
                  </a:cubicBezTo>
                  <a:cubicBezTo>
                    <a:pt x="2" y="20"/>
                    <a:pt x="8" y="22"/>
                    <a:pt x="10" y="25"/>
                  </a:cubicBezTo>
                  <a:cubicBezTo>
                    <a:pt x="17" y="35"/>
                    <a:pt x="22" y="45"/>
                    <a:pt x="26" y="56"/>
                  </a:cubicBezTo>
                  <a:cubicBezTo>
                    <a:pt x="23" y="46"/>
                    <a:pt x="20" y="36"/>
                    <a:pt x="17" y="27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2" name="Freeform 1010">
              <a:extLst>
                <a:ext uri="{FF2B5EF4-FFF2-40B4-BE49-F238E27FC236}">
                  <a16:creationId xmlns:a16="http://schemas.microsoft.com/office/drawing/2014/main" id="{10DD75A9-6B67-41EB-9285-34A24E69E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187"/>
              <a:ext cx="3" cy="14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9 h 9"/>
                <a:gd name="T4" fmla="*/ 0 w 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1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3" name="Freeform 1011">
              <a:extLst>
                <a:ext uri="{FF2B5EF4-FFF2-40B4-BE49-F238E27FC236}">
                  <a16:creationId xmlns:a16="http://schemas.microsoft.com/office/drawing/2014/main" id="{C7BED1DE-F457-44E8-B925-7AEE8E08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201"/>
              <a:ext cx="2" cy="101"/>
            </a:xfrm>
            <a:custGeom>
              <a:avLst/>
              <a:gdLst>
                <a:gd name="T0" fmla="*/ 1 w 1"/>
                <a:gd name="T1" fmla="*/ 55 h 62"/>
                <a:gd name="T2" fmla="*/ 0 w 1"/>
                <a:gd name="T3" fmla="*/ 0 h 62"/>
                <a:gd name="T4" fmla="*/ 0 w 1"/>
                <a:gd name="T5" fmla="*/ 0 h 62"/>
                <a:gd name="T6" fmla="*/ 0 w 1"/>
                <a:gd name="T7" fmla="*/ 55 h 62"/>
                <a:gd name="T8" fmla="*/ 0 w 1"/>
                <a:gd name="T9" fmla="*/ 62 h 62"/>
                <a:gd name="T10" fmla="*/ 1 w 1"/>
                <a:gd name="T11" fmla="*/ 62 h 62"/>
                <a:gd name="T12" fmla="*/ 1 w 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62">
                  <a:moveTo>
                    <a:pt x="1" y="5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59"/>
                    <a:pt x="1" y="58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58"/>
                    <a:pt x="1" y="59"/>
                    <a:pt x="1" y="55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4" name="Freeform 1012">
              <a:extLst>
                <a:ext uri="{FF2B5EF4-FFF2-40B4-BE49-F238E27FC236}">
                  <a16:creationId xmlns:a16="http://schemas.microsoft.com/office/drawing/2014/main" id="{90F475DA-AF23-41FE-8AA1-25AAD6BAA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537"/>
              <a:ext cx="54" cy="49"/>
            </a:xfrm>
            <a:custGeom>
              <a:avLst/>
              <a:gdLst>
                <a:gd name="T0" fmla="*/ 21 w 33"/>
                <a:gd name="T1" fmla="*/ 9 h 30"/>
                <a:gd name="T2" fmla="*/ 29 w 33"/>
                <a:gd name="T3" fmla="*/ 20 h 30"/>
                <a:gd name="T4" fmla="*/ 33 w 33"/>
                <a:gd name="T5" fmla="*/ 27 h 30"/>
                <a:gd name="T6" fmla="*/ 33 w 33"/>
                <a:gd name="T7" fmla="*/ 28 h 30"/>
                <a:gd name="T8" fmla="*/ 31 w 33"/>
                <a:gd name="T9" fmla="*/ 29 h 30"/>
                <a:gd name="T10" fmla="*/ 21 w 33"/>
                <a:gd name="T11" fmla="*/ 30 h 30"/>
                <a:gd name="T12" fmla="*/ 15 w 33"/>
                <a:gd name="T13" fmla="*/ 29 h 30"/>
                <a:gd name="T14" fmla="*/ 9 w 33"/>
                <a:gd name="T15" fmla="*/ 23 h 30"/>
                <a:gd name="T16" fmla="*/ 5 w 33"/>
                <a:gd name="T17" fmla="*/ 4 h 30"/>
                <a:gd name="T18" fmla="*/ 21 w 33"/>
                <a:gd name="T1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0">
                  <a:moveTo>
                    <a:pt x="21" y="9"/>
                  </a:moveTo>
                  <a:cubicBezTo>
                    <a:pt x="23" y="13"/>
                    <a:pt x="26" y="17"/>
                    <a:pt x="29" y="20"/>
                  </a:cubicBezTo>
                  <a:cubicBezTo>
                    <a:pt x="30" y="22"/>
                    <a:pt x="33" y="24"/>
                    <a:pt x="33" y="2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28" y="30"/>
                    <a:pt x="24" y="30"/>
                    <a:pt x="21" y="30"/>
                  </a:cubicBezTo>
                  <a:cubicBezTo>
                    <a:pt x="19" y="30"/>
                    <a:pt x="17" y="30"/>
                    <a:pt x="15" y="29"/>
                  </a:cubicBezTo>
                  <a:cubicBezTo>
                    <a:pt x="12" y="28"/>
                    <a:pt x="10" y="26"/>
                    <a:pt x="9" y="23"/>
                  </a:cubicBezTo>
                  <a:cubicBezTo>
                    <a:pt x="6" y="19"/>
                    <a:pt x="0" y="9"/>
                    <a:pt x="5" y="4"/>
                  </a:cubicBezTo>
                  <a:cubicBezTo>
                    <a:pt x="11" y="0"/>
                    <a:pt x="19" y="4"/>
                    <a:pt x="21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5" name="Freeform 1013">
              <a:extLst>
                <a:ext uri="{FF2B5EF4-FFF2-40B4-BE49-F238E27FC236}">
                  <a16:creationId xmlns:a16="http://schemas.microsoft.com/office/drawing/2014/main" id="{96E0E9AD-DB53-4854-9765-FBAD2EC8D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550"/>
              <a:ext cx="71" cy="24"/>
            </a:xfrm>
            <a:custGeom>
              <a:avLst/>
              <a:gdLst>
                <a:gd name="T0" fmla="*/ 41 w 44"/>
                <a:gd name="T1" fmla="*/ 5 h 15"/>
                <a:gd name="T2" fmla="*/ 34 w 44"/>
                <a:gd name="T3" fmla="*/ 4 h 15"/>
                <a:gd name="T4" fmla="*/ 23 w 44"/>
                <a:gd name="T5" fmla="*/ 3 h 15"/>
                <a:gd name="T6" fmla="*/ 18 w 44"/>
                <a:gd name="T7" fmla="*/ 2 h 15"/>
                <a:gd name="T8" fmla="*/ 17 w 44"/>
                <a:gd name="T9" fmla="*/ 1 h 15"/>
                <a:gd name="T10" fmla="*/ 13 w 44"/>
                <a:gd name="T11" fmla="*/ 0 h 15"/>
                <a:gd name="T12" fmla="*/ 0 w 44"/>
                <a:gd name="T13" fmla="*/ 3 h 15"/>
                <a:gd name="T14" fmla="*/ 3 w 44"/>
                <a:gd name="T15" fmla="*/ 12 h 15"/>
                <a:gd name="T16" fmla="*/ 4 w 44"/>
                <a:gd name="T17" fmla="*/ 14 h 15"/>
                <a:gd name="T18" fmla="*/ 6 w 44"/>
                <a:gd name="T19" fmla="*/ 15 h 15"/>
                <a:gd name="T20" fmla="*/ 44 w 44"/>
                <a:gd name="T21" fmla="*/ 14 h 15"/>
                <a:gd name="T22" fmla="*/ 41 w 44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5">
                  <a:moveTo>
                    <a:pt x="41" y="5"/>
                  </a:moveTo>
                  <a:cubicBezTo>
                    <a:pt x="39" y="4"/>
                    <a:pt x="37" y="4"/>
                    <a:pt x="34" y="4"/>
                  </a:cubicBezTo>
                  <a:cubicBezTo>
                    <a:pt x="30" y="3"/>
                    <a:pt x="26" y="3"/>
                    <a:pt x="23" y="3"/>
                  </a:cubicBezTo>
                  <a:cubicBezTo>
                    <a:pt x="21" y="3"/>
                    <a:pt x="19" y="3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9" y="0"/>
                    <a:pt x="4" y="2"/>
                    <a:pt x="0" y="3"/>
                  </a:cubicBezTo>
                  <a:cubicBezTo>
                    <a:pt x="1" y="6"/>
                    <a:pt x="2" y="9"/>
                    <a:pt x="3" y="12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9" y="15"/>
                    <a:pt x="31" y="15"/>
                    <a:pt x="44" y="14"/>
                  </a:cubicBezTo>
                  <a:cubicBezTo>
                    <a:pt x="44" y="11"/>
                    <a:pt x="44" y="7"/>
                    <a:pt x="4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6" name="Freeform 1014">
              <a:extLst>
                <a:ext uri="{FF2B5EF4-FFF2-40B4-BE49-F238E27FC236}">
                  <a16:creationId xmlns:a16="http://schemas.microsoft.com/office/drawing/2014/main" id="{278209CB-F7C2-43F6-843A-334A62A2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105"/>
              <a:ext cx="55" cy="96"/>
            </a:xfrm>
            <a:custGeom>
              <a:avLst/>
              <a:gdLst>
                <a:gd name="T0" fmla="*/ 15 w 34"/>
                <a:gd name="T1" fmla="*/ 11 h 60"/>
                <a:gd name="T2" fmla="*/ 27 w 34"/>
                <a:gd name="T3" fmla="*/ 0 h 60"/>
                <a:gd name="T4" fmla="*/ 29 w 34"/>
                <a:gd name="T5" fmla="*/ 0 h 60"/>
                <a:gd name="T6" fmla="*/ 31 w 34"/>
                <a:gd name="T7" fmla="*/ 2 h 60"/>
                <a:gd name="T8" fmla="*/ 31 w 34"/>
                <a:gd name="T9" fmla="*/ 21 h 60"/>
                <a:gd name="T10" fmla="*/ 23 w 34"/>
                <a:gd name="T11" fmla="*/ 39 h 60"/>
                <a:gd name="T12" fmla="*/ 10 w 34"/>
                <a:gd name="T13" fmla="*/ 60 h 60"/>
                <a:gd name="T14" fmla="*/ 0 w 34"/>
                <a:gd name="T15" fmla="*/ 55 h 60"/>
                <a:gd name="T16" fmla="*/ 4 w 34"/>
                <a:gd name="T17" fmla="*/ 40 h 60"/>
                <a:gd name="T18" fmla="*/ 15 w 34"/>
                <a:gd name="T1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60">
                  <a:moveTo>
                    <a:pt x="15" y="11"/>
                  </a:moveTo>
                  <a:cubicBezTo>
                    <a:pt x="18" y="6"/>
                    <a:pt x="21" y="1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1"/>
                    <a:pt x="30" y="1"/>
                    <a:pt x="31" y="2"/>
                  </a:cubicBezTo>
                  <a:cubicBezTo>
                    <a:pt x="34" y="8"/>
                    <a:pt x="33" y="15"/>
                    <a:pt x="31" y="21"/>
                  </a:cubicBezTo>
                  <a:cubicBezTo>
                    <a:pt x="30" y="27"/>
                    <a:pt x="26" y="33"/>
                    <a:pt x="23" y="39"/>
                  </a:cubicBezTo>
                  <a:cubicBezTo>
                    <a:pt x="19" y="46"/>
                    <a:pt x="15" y="53"/>
                    <a:pt x="10" y="60"/>
                  </a:cubicBezTo>
                  <a:cubicBezTo>
                    <a:pt x="6" y="59"/>
                    <a:pt x="0" y="59"/>
                    <a:pt x="0" y="55"/>
                  </a:cubicBezTo>
                  <a:cubicBezTo>
                    <a:pt x="0" y="51"/>
                    <a:pt x="3" y="44"/>
                    <a:pt x="4" y="40"/>
                  </a:cubicBezTo>
                  <a:cubicBezTo>
                    <a:pt x="7" y="30"/>
                    <a:pt x="11" y="21"/>
                    <a:pt x="15" y="11"/>
                  </a:cubicBezTo>
                  <a:close/>
                </a:path>
              </a:pathLst>
            </a:custGeom>
            <a:solidFill>
              <a:srgbClr val="3B4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7" name="Freeform 1015">
              <a:extLst>
                <a:ext uri="{FF2B5EF4-FFF2-40B4-BE49-F238E27FC236}">
                  <a16:creationId xmlns:a16="http://schemas.microsoft.com/office/drawing/2014/main" id="{D650953F-A45F-4F6F-B38A-761245EF1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114"/>
              <a:ext cx="35" cy="16"/>
            </a:xfrm>
            <a:custGeom>
              <a:avLst/>
              <a:gdLst>
                <a:gd name="T0" fmla="*/ 5 w 22"/>
                <a:gd name="T1" fmla="*/ 1 h 10"/>
                <a:gd name="T2" fmla="*/ 9 w 22"/>
                <a:gd name="T3" fmla="*/ 0 h 10"/>
                <a:gd name="T4" fmla="*/ 7 w 22"/>
                <a:gd name="T5" fmla="*/ 2 h 10"/>
                <a:gd name="T6" fmla="*/ 8 w 22"/>
                <a:gd name="T7" fmla="*/ 3 h 10"/>
                <a:gd name="T8" fmla="*/ 9 w 22"/>
                <a:gd name="T9" fmla="*/ 3 h 10"/>
                <a:gd name="T10" fmla="*/ 20 w 22"/>
                <a:gd name="T11" fmla="*/ 0 h 10"/>
                <a:gd name="T12" fmla="*/ 21 w 22"/>
                <a:gd name="T13" fmla="*/ 1 h 10"/>
                <a:gd name="T14" fmla="*/ 21 w 22"/>
                <a:gd name="T15" fmla="*/ 2 h 10"/>
                <a:gd name="T16" fmla="*/ 20 w 22"/>
                <a:gd name="T17" fmla="*/ 2 h 10"/>
                <a:gd name="T18" fmla="*/ 16 w 22"/>
                <a:gd name="T19" fmla="*/ 3 h 10"/>
                <a:gd name="T20" fmla="*/ 15 w 22"/>
                <a:gd name="T21" fmla="*/ 6 h 10"/>
                <a:gd name="T22" fmla="*/ 14 w 22"/>
                <a:gd name="T23" fmla="*/ 8 h 10"/>
                <a:gd name="T24" fmla="*/ 12 w 22"/>
                <a:gd name="T25" fmla="*/ 9 h 10"/>
                <a:gd name="T26" fmla="*/ 6 w 22"/>
                <a:gd name="T27" fmla="*/ 9 h 10"/>
                <a:gd name="T28" fmla="*/ 5 w 22"/>
                <a:gd name="T2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0">
                  <a:moveTo>
                    <a:pt x="5" y="1"/>
                  </a:moveTo>
                  <a:cubicBezTo>
                    <a:pt x="6" y="0"/>
                    <a:pt x="7" y="0"/>
                    <a:pt x="9" y="0"/>
                  </a:cubicBezTo>
                  <a:cubicBezTo>
                    <a:pt x="9" y="1"/>
                    <a:pt x="8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3" y="2"/>
                    <a:pt x="16" y="1"/>
                    <a:pt x="20" y="0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2" y="1"/>
                    <a:pt x="22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8" y="3"/>
                    <a:pt x="17" y="3"/>
                    <a:pt x="16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4" y="6"/>
                    <a:pt x="15" y="7"/>
                    <a:pt x="14" y="8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0" y="10"/>
                    <a:pt x="8" y="10"/>
                    <a:pt x="6" y="9"/>
                  </a:cubicBezTo>
                  <a:cubicBezTo>
                    <a:pt x="1" y="8"/>
                    <a:pt x="0" y="2"/>
                    <a:pt x="5" y="1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8" name="Freeform 1016">
              <a:extLst>
                <a:ext uri="{FF2B5EF4-FFF2-40B4-BE49-F238E27FC236}">
                  <a16:creationId xmlns:a16="http://schemas.microsoft.com/office/drawing/2014/main" id="{C3F1EB9D-22D3-4B7D-B2E6-C35356E4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108"/>
              <a:ext cx="75" cy="105"/>
            </a:xfrm>
            <a:custGeom>
              <a:avLst/>
              <a:gdLst>
                <a:gd name="T0" fmla="*/ 5 w 47"/>
                <a:gd name="T1" fmla="*/ 48 h 65"/>
                <a:gd name="T2" fmla="*/ 2 w 47"/>
                <a:gd name="T3" fmla="*/ 30 h 65"/>
                <a:gd name="T4" fmla="*/ 0 w 47"/>
                <a:gd name="T5" fmla="*/ 9 h 65"/>
                <a:gd name="T6" fmla="*/ 0 w 47"/>
                <a:gd name="T7" fmla="*/ 8 h 65"/>
                <a:gd name="T8" fmla="*/ 2 w 47"/>
                <a:gd name="T9" fmla="*/ 7 h 65"/>
                <a:gd name="T10" fmla="*/ 36 w 47"/>
                <a:gd name="T11" fmla="*/ 0 h 65"/>
                <a:gd name="T12" fmla="*/ 37 w 47"/>
                <a:gd name="T13" fmla="*/ 0 h 65"/>
                <a:gd name="T14" fmla="*/ 39 w 47"/>
                <a:gd name="T15" fmla="*/ 3 h 65"/>
                <a:gd name="T16" fmla="*/ 46 w 47"/>
                <a:gd name="T17" fmla="*/ 50 h 65"/>
                <a:gd name="T18" fmla="*/ 47 w 47"/>
                <a:gd name="T19" fmla="*/ 57 h 65"/>
                <a:gd name="T20" fmla="*/ 47 w 47"/>
                <a:gd name="T21" fmla="*/ 58 h 65"/>
                <a:gd name="T22" fmla="*/ 45 w 47"/>
                <a:gd name="T23" fmla="*/ 59 h 65"/>
                <a:gd name="T24" fmla="*/ 23 w 47"/>
                <a:gd name="T25" fmla="*/ 64 h 65"/>
                <a:gd name="T26" fmla="*/ 8 w 47"/>
                <a:gd name="T27" fmla="*/ 61 h 65"/>
                <a:gd name="T28" fmla="*/ 5 w 47"/>
                <a:gd name="T29" fmla="*/ 4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65">
                  <a:moveTo>
                    <a:pt x="5" y="48"/>
                  </a:moveTo>
                  <a:cubicBezTo>
                    <a:pt x="4" y="42"/>
                    <a:pt x="3" y="36"/>
                    <a:pt x="2" y="30"/>
                  </a:cubicBezTo>
                  <a:cubicBezTo>
                    <a:pt x="2" y="23"/>
                    <a:pt x="1" y="16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7"/>
                    <a:pt x="1" y="7"/>
                    <a:pt x="2" y="7"/>
                  </a:cubicBezTo>
                  <a:cubicBezTo>
                    <a:pt x="13" y="3"/>
                    <a:pt x="24" y="1"/>
                    <a:pt x="36" y="0"/>
                  </a:cubicBezTo>
                  <a:cubicBezTo>
                    <a:pt x="36" y="0"/>
                    <a:pt x="37" y="0"/>
                    <a:pt x="37" y="0"/>
                  </a:cubicBezTo>
                  <a:cubicBezTo>
                    <a:pt x="38" y="0"/>
                    <a:pt x="39" y="2"/>
                    <a:pt x="39" y="3"/>
                  </a:cubicBezTo>
                  <a:cubicBezTo>
                    <a:pt x="41" y="19"/>
                    <a:pt x="42" y="34"/>
                    <a:pt x="46" y="50"/>
                  </a:cubicBezTo>
                  <a:cubicBezTo>
                    <a:pt x="46" y="52"/>
                    <a:pt x="47" y="54"/>
                    <a:pt x="47" y="57"/>
                  </a:cubicBezTo>
                  <a:cubicBezTo>
                    <a:pt x="47" y="57"/>
                    <a:pt x="47" y="58"/>
                    <a:pt x="47" y="58"/>
                  </a:cubicBezTo>
                  <a:cubicBezTo>
                    <a:pt x="46" y="58"/>
                    <a:pt x="46" y="58"/>
                    <a:pt x="45" y="59"/>
                  </a:cubicBezTo>
                  <a:cubicBezTo>
                    <a:pt x="38" y="61"/>
                    <a:pt x="30" y="63"/>
                    <a:pt x="23" y="64"/>
                  </a:cubicBezTo>
                  <a:cubicBezTo>
                    <a:pt x="19" y="64"/>
                    <a:pt x="10" y="65"/>
                    <a:pt x="8" y="61"/>
                  </a:cubicBezTo>
                  <a:cubicBezTo>
                    <a:pt x="6" y="57"/>
                    <a:pt x="6" y="52"/>
                    <a:pt x="5" y="4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49" name="Freeform 1017">
              <a:extLst>
                <a:ext uri="{FF2B5EF4-FFF2-40B4-BE49-F238E27FC236}">
                  <a16:creationId xmlns:a16="http://schemas.microsoft.com/office/drawing/2014/main" id="{481BB3FC-5B67-4DC9-94F2-A74084746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38"/>
              <a:ext cx="30" cy="18"/>
            </a:xfrm>
            <a:custGeom>
              <a:avLst/>
              <a:gdLst>
                <a:gd name="T0" fmla="*/ 15 w 19"/>
                <a:gd name="T1" fmla="*/ 0 h 11"/>
                <a:gd name="T2" fmla="*/ 17 w 19"/>
                <a:gd name="T3" fmla="*/ 0 h 11"/>
                <a:gd name="T4" fmla="*/ 19 w 19"/>
                <a:gd name="T5" fmla="*/ 4 h 11"/>
                <a:gd name="T6" fmla="*/ 19 w 19"/>
                <a:gd name="T7" fmla="*/ 6 h 11"/>
                <a:gd name="T8" fmla="*/ 18 w 19"/>
                <a:gd name="T9" fmla="*/ 7 h 11"/>
                <a:gd name="T10" fmla="*/ 17 w 19"/>
                <a:gd name="T11" fmla="*/ 8 h 11"/>
                <a:gd name="T12" fmla="*/ 1 w 19"/>
                <a:gd name="T13" fmla="*/ 7 h 11"/>
                <a:gd name="T14" fmla="*/ 15 w 1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5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19" y="1"/>
                    <a:pt x="19" y="3"/>
                    <a:pt x="19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4" y="9"/>
                    <a:pt x="3" y="11"/>
                    <a:pt x="1" y="7"/>
                  </a:cubicBezTo>
                  <a:cubicBezTo>
                    <a:pt x="0" y="2"/>
                    <a:pt x="11" y="1"/>
                    <a:pt x="15" y="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0" name="Freeform 1018">
              <a:extLst>
                <a:ext uri="{FF2B5EF4-FFF2-40B4-BE49-F238E27FC236}">
                  <a16:creationId xmlns:a16="http://schemas.microsoft.com/office/drawing/2014/main" id="{7FF2358A-F35D-45CD-9E3A-0D36D5F2F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148"/>
              <a:ext cx="86" cy="60"/>
            </a:xfrm>
            <a:custGeom>
              <a:avLst/>
              <a:gdLst>
                <a:gd name="T0" fmla="*/ 4 w 53"/>
                <a:gd name="T1" fmla="*/ 26 h 37"/>
                <a:gd name="T2" fmla="*/ 1 w 53"/>
                <a:gd name="T3" fmla="*/ 31 h 37"/>
                <a:gd name="T4" fmla="*/ 2 w 53"/>
                <a:gd name="T5" fmla="*/ 33 h 37"/>
                <a:gd name="T6" fmla="*/ 12 w 53"/>
                <a:gd name="T7" fmla="*/ 37 h 37"/>
                <a:gd name="T8" fmla="*/ 18 w 53"/>
                <a:gd name="T9" fmla="*/ 34 h 37"/>
                <a:gd name="T10" fmla="*/ 37 w 53"/>
                <a:gd name="T11" fmla="*/ 17 h 37"/>
                <a:gd name="T12" fmla="*/ 53 w 53"/>
                <a:gd name="T13" fmla="*/ 3 h 37"/>
                <a:gd name="T14" fmla="*/ 48 w 53"/>
                <a:gd name="T15" fmla="*/ 0 h 37"/>
                <a:gd name="T16" fmla="*/ 42 w 53"/>
                <a:gd name="T17" fmla="*/ 3 h 37"/>
                <a:gd name="T18" fmla="*/ 29 w 53"/>
                <a:gd name="T19" fmla="*/ 11 h 37"/>
                <a:gd name="T20" fmla="*/ 4 w 53"/>
                <a:gd name="T2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37">
                  <a:moveTo>
                    <a:pt x="4" y="26"/>
                  </a:moveTo>
                  <a:cubicBezTo>
                    <a:pt x="2" y="27"/>
                    <a:pt x="0" y="29"/>
                    <a:pt x="1" y="31"/>
                  </a:cubicBezTo>
                  <a:cubicBezTo>
                    <a:pt x="1" y="32"/>
                    <a:pt x="2" y="32"/>
                    <a:pt x="2" y="33"/>
                  </a:cubicBezTo>
                  <a:cubicBezTo>
                    <a:pt x="5" y="35"/>
                    <a:pt x="8" y="37"/>
                    <a:pt x="12" y="37"/>
                  </a:cubicBezTo>
                  <a:cubicBezTo>
                    <a:pt x="14" y="37"/>
                    <a:pt x="16" y="35"/>
                    <a:pt x="18" y="34"/>
                  </a:cubicBezTo>
                  <a:cubicBezTo>
                    <a:pt x="25" y="29"/>
                    <a:pt x="30" y="22"/>
                    <a:pt x="37" y="17"/>
                  </a:cubicBezTo>
                  <a:cubicBezTo>
                    <a:pt x="43" y="13"/>
                    <a:pt x="51" y="9"/>
                    <a:pt x="53" y="3"/>
                  </a:cubicBezTo>
                  <a:cubicBezTo>
                    <a:pt x="52" y="2"/>
                    <a:pt x="50" y="0"/>
                    <a:pt x="48" y="0"/>
                  </a:cubicBezTo>
                  <a:cubicBezTo>
                    <a:pt x="46" y="0"/>
                    <a:pt x="43" y="3"/>
                    <a:pt x="42" y="3"/>
                  </a:cubicBezTo>
                  <a:cubicBezTo>
                    <a:pt x="38" y="6"/>
                    <a:pt x="33" y="9"/>
                    <a:pt x="29" y="11"/>
                  </a:cubicBezTo>
                  <a:cubicBezTo>
                    <a:pt x="21" y="16"/>
                    <a:pt x="13" y="21"/>
                    <a:pt x="4" y="26"/>
                  </a:cubicBezTo>
                  <a:close/>
                </a:path>
              </a:pathLst>
            </a:custGeom>
            <a:solidFill>
              <a:srgbClr val="3B4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1" name="Freeform 1019">
              <a:extLst>
                <a:ext uri="{FF2B5EF4-FFF2-40B4-BE49-F238E27FC236}">
                  <a16:creationId xmlns:a16="http://schemas.microsoft.com/office/drawing/2014/main" id="{45308E5D-2780-4AB2-A519-8B49FF93E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53"/>
              <a:ext cx="84" cy="308"/>
            </a:xfrm>
            <a:custGeom>
              <a:avLst/>
              <a:gdLst>
                <a:gd name="T0" fmla="*/ 25 w 52"/>
                <a:gd name="T1" fmla="*/ 131 h 191"/>
                <a:gd name="T2" fmla="*/ 22 w 52"/>
                <a:gd name="T3" fmla="*/ 121 h 191"/>
                <a:gd name="T4" fmla="*/ 22 w 52"/>
                <a:gd name="T5" fmla="*/ 109 h 191"/>
                <a:gd name="T6" fmla="*/ 52 w 52"/>
                <a:gd name="T7" fmla="*/ 11 h 191"/>
                <a:gd name="T8" fmla="*/ 52 w 52"/>
                <a:gd name="T9" fmla="*/ 9 h 191"/>
                <a:gd name="T10" fmla="*/ 50 w 52"/>
                <a:gd name="T11" fmla="*/ 8 h 191"/>
                <a:gd name="T12" fmla="*/ 36 w 52"/>
                <a:gd name="T13" fmla="*/ 1 h 191"/>
                <a:gd name="T14" fmla="*/ 33 w 52"/>
                <a:gd name="T15" fmla="*/ 1 h 191"/>
                <a:gd name="T16" fmla="*/ 26 w 52"/>
                <a:gd name="T17" fmla="*/ 2 h 191"/>
                <a:gd name="T18" fmla="*/ 1 w 52"/>
                <a:gd name="T19" fmla="*/ 97 h 191"/>
                <a:gd name="T20" fmla="*/ 0 w 52"/>
                <a:gd name="T21" fmla="*/ 108 h 191"/>
                <a:gd name="T22" fmla="*/ 3 w 52"/>
                <a:gd name="T23" fmla="*/ 118 h 191"/>
                <a:gd name="T24" fmla="*/ 32 w 52"/>
                <a:gd name="T25" fmla="*/ 186 h 191"/>
                <a:gd name="T26" fmla="*/ 34 w 52"/>
                <a:gd name="T27" fmla="*/ 189 h 191"/>
                <a:gd name="T28" fmla="*/ 39 w 52"/>
                <a:gd name="T29" fmla="*/ 179 h 191"/>
                <a:gd name="T30" fmla="*/ 34 w 52"/>
                <a:gd name="T31" fmla="*/ 160 h 191"/>
                <a:gd name="T32" fmla="*/ 25 w 52"/>
                <a:gd name="T33" fmla="*/ 13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91">
                  <a:moveTo>
                    <a:pt x="25" y="131"/>
                  </a:moveTo>
                  <a:cubicBezTo>
                    <a:pt x="24" y="128"/>
                    <a:pt x="23" y="124"/>
                    <a:pt x="22" y="121"/>
                  </a:cubicBezTo>
                  <a:cubicBezTo>
                    <a:pt x="22" y="117"/>
                    <a:pt x="21" y="113"/>
                    <a:pt x="22" y="109"/>
                  </a:cubicBezTo>
                  <a:cubicBezTo>
                    <a:pt x="34" y="76"/>
                    <a:pt x="43" y="44"/>
                    <a:pt x="52" y="11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1" y="8"/>
                    <a:pt x="51" y="8"/>
                    <a:pt x="50" y="8"/>
                  </a:cubicBezTo>
                  <a:cubicBezTo>
                    <a:pt x="46" y="5"/>
                    <a:pt x="41" y="3"/>
                    <a:pt x="36" y="1"/>
                  </a:cubicBezTo>
                  <a:cubicBezTo>
                    <a:pt x="35" y="1"/>
                    <a:pt x="34" y="1"/>
                    <a:pt x="33" y="1"/>
                  </a:cubicBezTo>
                  <a:cubicBezTo>
                    <a:pt x="31" y="2"/>
                    <a:pt x="27" y="0"/>
                    <a:pt x="26" y="2"/>
                  </a:cubicBezTo>
                  <a:cubicBezTo>
                    <a:pt x="10" y="30"/>
                    <a:pt x="6" y="65"/>
                    <a:pt x="1" y="97"/>
                  </a:cubicBezTo>
                  <a:cubicBezTo>
                    <a:pt x="0" y="100"/>
                    <a:pt x="0" y="104"/>
                    <a:pt x="0" y="108"/>
                  </a:cubicBezTo>
                  <a:cubicBezTo>
                    <a:pt x="0" y="111"/>
                    <a:pt x="2" y="114"/>
                    <a:pt x="3" y="118"/>
                  </a:cubicBezTo>
                  <a:cubicBezTo>
                    <a:pt x="12" y="139"/>
                    <a:pt x="22" y="165"/>
                    <a:pt x="32" y="186"/>
                  </a:cubicBezTo>
                  <a:cubicBezTo>
                    <a:pt x="32" y="187"/>
                    <a:pt x="33" y="188"/>
                    <a:pt x="34" y="189"/>
                  </a:cubicBezTo>
                  <a:cubicBezTo>
                    <a:pt x="39" y="191"/>
                    <a:pt x="39" y="180"/>
                    <a:pt x="39" y="179"/>
                  </a:cubicBezTo>
                  <a:cubicBezTo>
                    <a:pt x="37" y="174"/>
                    <a:pt x="35" y="164"/>
                    <a:pt x="34" y="160"/>
                  </a:cubicBezTo>
                  <a:cubicBezTo>
                    <a:pt x="30" y="150"/>
                    <a:pt x="28" y="140"/>
                    <a:pt x="25" y="131"/>
                  </a:cubicBezTo>
                  <a:close/>
                </a:path>
              </a:pathLst>
            </a:custGeom>
            <a:solidFill>
              <a:srgbClr val="696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2" name="Freeform 1020">
              <a:extLst>
                <a:ext uri="{FF2B5EF4-FFF2-40B4-BE49-F238E27FC236}">
                  <a16:creationId xmlns:a16="http://schemas.microsoft.com/office/drawing/2014/main" id="{D4DD0F27-13BD-42AD-8C88-B99671929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263"/>
              <a:ext cx="55" cy="310"/>
            </a:xfrm>
            <a:custGeom>
              <a:avLst/>
              <a:gdLst>
                <a:gd name="T0" fmla="*/ 28 w 34"/>
                <a:gd name="T1" fmla="*/ 137 h 192"/>
                <a:gd name="T2" fmla="*/ 34 w 34"/>
                <a:gd name="T3" fmla="*/ 6 h 192"/>
                <a:gd name="T4" fmla="*/ 17 w 34"/>
                <a:gd name="T5" fmla="*/ 1 h 192"/>
                <a:gd name="T6" fmla="*/ 0 w 34"/>
                <a:gd name="T7" fmla="*/ 4 h 192"/>
                <a:gd name="T8" fmla="*/ 5 w 34"/>
                <a:gd name="T9" fmla="*/ 34 h 192"/>
                <a:gd name="T10" fmla="*/ 12 w 34"/>
                <a:gd name="T11" fmla="*/ 186 h 192"/>
                <a:gd name="T12" fmla="*/ 24 w 34"/>
                <a:gd name="T13" fmla="*/ 186 h 192"/>
                <a:gd name="T14" fmla="*/ 25 w 34"/>
                <a:gd name="T15" fmla="*/ 180 h 192"/>
                <a:gd name="T16" fmla="*/ 28 w 34"/>
                <a:gd name="T17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92">
                  <a:moveTo>
                    <a:pt x="28" y="137"/>
                  </a:moveTo>
                  <a:cubicBezTo>
                    <a:pt x="32" y="93"/>
                    <a:pt x="33" y="49"/>
                    <a:pt x="34" y="6"/>
                  </a:cubicBezTo>
                  <a:cubicBezTo>
                    <a:pt x="29" y="4"/>
                    <a:pt x="23" y="2"/>
                    <a:pt x="17" y="1"/>
                  </a:cubicBezTo>
                  <a:cubicBezTo>
                    <a:pt x="12" y="0"/>
                    <a:pt x="5" y="1"/>
                    <a:pt x="0" y="4"/>
                  </a:cubicBezTo>
                  <a:cubicBezTo>
                    <a:pt x="1" y="14"/>
                    <a:pt x="3" y="24"/>
                    <a:pt x="5" y="34"/>
                  </a:cubicBezTo>
                  <a:cubicBezTo>
                    <a:pt x="16" y="87"/>
                    <a:pt x="16" y="132"/>
                    <a:pt x="12" y="186"/>
                  </a:cubicBezTo>
                  <a:cubicBezTo>
                    <a:pt x="18" y="188"/>
                    <a:pt x="24" y="192"/>
                    <a:pt x="24" y="186"/>
                  </a:cubicBezTo>
                  <a:cubicBezTo>
                    <a:pt x="24" y="179"/>
                    <a:pt x="24" y="187"/>
                    <a:pt x="25" y="180"/>
                  </a:cubicBezTo>
                  <a:cubicBezTo>
                    <a:pt x="26" y="169"/>
                    <a:pt x="27" y="149"/>
                    <a:pt x="28" y="137"/>
                  </a:cubicBezTo>
                  <a:close/>
                </a:path>
              </a:pathLst>
            </a:custGeom>
            <a:solidFill>
              <a:srgbClr val="696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3" name="Freeform 1021">
              <a:extLst>
                <a:ext uri="{FF2B5EF4-FFF2-40B4-BE49-F238E27FC236}">
                  <a16:creationId xmlns:a16="http://schemas.microsoft.com/office/drawing/2014/main" id="{6AB9CFB8-4822-4D90-BCA6-850E32FD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096"/>
              <a:ext cx="63" cy="91"/>
            </a:xfrm>
            <a:custGeom>
              <a:avLst/>
              <a:gdLst>
                <a:gd name="T0" fmla="*/ 24 w 39"/>
                <a:gd name="T1" fmla="*/ 3 h 56"/>
                <a:gd name="T2" fmla="*/ 21 w 39"/>
                <a:gd name="T3" fmla="*/ 7 h 56"/>
                <a:gd name="T4" fmla="*/ 2 w 39"/>
                <a:gd name="T5" fmla="*/ 46 h 56"/>
                <a:gd name="T6" fmla="*/ 3 w 39"/>
                <a:gd name="T7" fmla="*/ 55 h 56"/>
                <a:gd name="T8" fmla="*/ 10 w 39"/>
                <a:gd name="T9" fmla="*/ 52 h 56"/>
                <a:gd name="T10" fmla="*/ 35 w 39"/>
                <a:gd name="T11" fmla="*/ 20 h 56"/>
                <a:gd name="T12" fmla="*/ 37 w 39"/>
                <a:gd name="T13" fmla="*/ 6 h 56"/>
                <a:gd name="T14" fmla="*/ 24 w 39"/>
                <a:gd name="T15" fmla="*/ 3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56">
                  <a:moveTo>
                    <a:pt x="24" y="3"/>
                  </a:moveTo>
                  <a:cubicBezTo>
                    <a:pt x="23" y="4"/>
                    <a:pt x="22" y="6"/>
                    <a:pt x="21" y="7"/>
                  </a:cubicBezTo>
                  <a:cubicBezTo>
                    <a:pt x="15" y="20"/>
                    <a:pt x="9" y="33"/>
                    <a:pt x="2" y="46"/>
                  </a:cubicBezTo>
                  <a:cubicBezTo>
                    <a:pt x="1" y="49"/>
                    <a:pt x="0" y="53"/>
                    <a:pt x="3" y="55"/>
                  </a:cubicBezTo>
                  <a:cubicBezTo>
                    <a:pt x="5" y="56"/>
                    <a:pt x="8" y="54"/>
                    <a:pt x="10" y="52"/>
                  </a:cubicBezTo>
                  <a:cubicBezTo>
                    <a:pt x="20" y="42"/>
                    <a:pt x="29" y="32"/>
                    <a:pt x="35" y="20"/>
                  </a:cubicBezTo>
                  <a:cubicBezTo>
                    <a:pt x="37" y="16"/>
                    <a:pt x="39" y="10"/>
                    <a:pt x="37" y="6"/>
                  </a:cubicBezTo>
                  <a:cubicBezTo>
                    <a:pt x="35" y="2"/>
                    <a:pt x="28" y="0"/>
                    <a:pt x="24" y="3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4" name="Freeform 1022">
              <a:extLst>
                <a:ext uri="{FF2B5EF4-FFF2-40B4-BE49-F238E27FC236}">
                  <a16:creationId xmlns:a16="http://schemas.microsoft.com/office/drawing/2014/main" id="{577831E6-60A6-4601-B627-CDABBCAA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166"/>
              <a:ext cx="37" cy="97"/>
            </a:xfrm>
            <a:custGeom>
              <a:avLst/>
              <a:gdLst>
                <a:gd name="T0" fmla="*/ 9 w 23"/>
                <a:gd name="T1" fmla="*/ 20 h 60"/>
                <a:gd name="T2" fmla="*/ 0 w 23"/>
                <a:gd name="T3" fmla="*/ 56 h 60"/>
                <a:gd name="T4" fmla="*/ 8 w 23"/>
                <a:gd name="T5" fmla="*/ 58 h 60"/>
                <a:gd name="T6" fmla="*/ 12 w 23"/>
                <a:gd name="T7" fmla="*/ 52 h 60"/>
                <a:gd name="T8" fmla="*/ 21 w 23"/>
                <a:gd name="T9" fmla="*/ 24 h 60"/>
                <a:gd name="T10" fmla="*/ 23 w 23"/>
                <a:gd name="T11" fmla="*/ 16 h 60"/>
                <a:gd name="T12" fmla="*/ 20 w 23"/>
                <a:gd name="T13" fmla="*/ 8 h 60"/>
                <a:gd name="T14" fmla="*/ 9 w 23"/>
                <a:gd name="T15" fmla="*/ 2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60">
                  <a:moveTo>
                    <a:pt x="9" y="20"/>
                  </a:moveTo>
                  <a:cubicBezTo>
                    <a:pt x="7" y="33"/>
                    <a:pt x="4" y="44"/>
                    <a:pt x="0" y="56"/>
                  </a:cubicBezTo>
                  <a:cubicBezTo>
                    <a:pt x="0" y="60"/>
                    <a:pt x="6" y="60"/>
                    <a:pt x="8" y="58"/>
                  </a:cubicBezTo>
                  <a:cubicBezTo>
                    <a:pt x="10" y="56"/>
                    <a:pt x="11" y="54"/>
                    <a:pt x="12" y="52"/>
                  </a:cubicBezTo>
                  <a:cubicBezTo>
                    <a:pt x="15" y="43"/>
                    <a:pt x="17" y="33"/>
                    <a:pt x="21" y="24"/>
                  </a:cubicBezTo>
                  <a:cubicBezTo>
                    <a:pt x="22" y="21"/>
                    <a:pt x="23" y="19"/>
                    <a:pt x="23" y="16"/>
                  </a:cubicBezTo>
                  <a:cubicBezTo>
                    <a:pt x="23" y="13"/>
                    <a:pt x="22" y="10"/>
                    <a:pt x="20" y="8"/>
                  </a:cubicBezTo>
                  <a:cubicBezTo>
                    <a:pt x="11" y="0"/>
                    <a:pt x="9" y="15"/>
                    <a:pt x="9" y="20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5" name="Freeform 1023">
              <a:extLst>
                <a:ext uri="{FF2B5EF4-FFF2-40B4-BE49-F238E27FC236}">
                  <a16:creationId xmlns:a16="http://schemas.microsoft.com/office/drawing/2014/main" id="{8B90DDA1-5883-4292-BA0A-66DCAB56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101"/>
              <a:ext cx="97" cy="175"/>
            </a:xfrm>
            <a:custGeom>
              <a:avLst/>
              <a:gdLst>
                <a:gd name="T0" fmla="*/ 0 w 60"/>
                <a:gd name="T1" fmla="*/ 95 h 108"/>
                <a:gd name="T2" fmla="*/ 7 w 60"/>
                <a:gd name="T3" fmla="*/ 25 h 108"/>
                <a:gd name="T4" fmla="*/ 11 w 60"/>
                <a:gd name="T5" fmla="*/ 10 h 108"/>
                <a:gd name="T6" fmla="*/ 33 w 60"/>
                <a:gd name="T7" fmla="*/ 2 h 108"/>
                <a:gd name="T8" fmla="*/ 35 w 60"/>
                <a:gd name="T9" fmla="*/ 4 h 108"/>
                <a:gd name="T10" fmla="*/ 39 w 60"/>
                <a:gd name="T11" fmla="*/ 15 h 108"/>
                <a:gd name="T12" fmla="*/ 60 w 60"/>
                <a:gd name="T13" fmla="*/ 95 h 108"/>
                <a:gd name="T14" fmla="*/ 58 w 60"/>
                <a:gd name="T15" fmla="*/ 102 h 108"/>
                <a:gd name="T16" fmla="*/ 36 w 60"/>
                <a:gd name="T17" fmla="*/ 108 h 108"/>
                <a:gd name="T18" fmla="*/ 5 w 60"/>
                <a:gd name="T19" fmla="*/ 102 h 108"/>
                <a:gd name="T20" fmla="*/ 1 w 60"/>
                <a:gd name="T21" fmla="*/ 99 h 108"/>
                <a:gd name="T22" fmla="*/ 0 w 60"/>
                <a:gd name="T23" fmla="*/ 9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08">
                  <a:moveTo>
                    <a:pt x="0" y="95"/>
                  </a:moveTo>
                  <a:cubicBezTo>
                    <a:pt x="3" y="72"/>
                    <a:pt x="5" y="49"/>
                    <a:pt x="7" y="25"/>
                  </a:cubicBezTo>
                  <a:cubicBezTo>
                    <a:pt x="8" y="20"/>
                    <a:pt x="9" y="14"/>
                    <a:pt x="11" y="10"/>
                  </a:cubicBezTo>
                  <a:cubicBezTo>
                    <a:pt x="16" y="3"/>
                    <a:pt x="25" y="0"/>
                    <a:pt x="33" y="2"/>
                  </a:cubicBezTo>
                  <a:cubicBezTo>
                    <a:pt x="34" y="3"/>
                    <a:pt x="35" y="3"/>
                    <a:pt x="35" y="4"/>
                  </a:cubicBezTo>
                  <a:cubicBezTo>
                    <a:pt x="39" y="6"/>
                    <a:pt x="39" y="11"/>
                    <a:pt x="39" y="15"/>
                  </a:cubicBezTo>
                  <a:cubicBezTo>
                    <a:pt x="41" y="43"/>
                    <a:pt x="60" y="68"/>
                    <a:pt x="60" y="95"/>
                  </a:cubicBezTo>
                  <a:cubicBezTo>
                    <a:pt x="60" y="98"/>
                    <a:pt x="59" y="100"/>
                    <a:pt x="58" y="102"/>
                  </a:cubicBezTo>
                  <a:cubicBezTo>
                    <a:pt x="53" y="107"/>
                    <a:pt x="42" y="108"/>
                    <a:pt x="36" y="108"/>
                  </a:cubicBezTo>
                  <a:cubicBezTo>
                    <a:pt x="25" y="107"/>
                    <a:pt x="15" y="105"/>
                    <a:pt x="5" y="102"/>
                  </a:cubicBezTo>
                  <a:cubicBezTo>
                    <a:pt x="3" y="101"/>
                    <a:pt x="2" y="101"/>
                    <a:pt x="1" y="99"/>
                  </a:cubicBezTo>
                  <a:cubicBezTo>
                    <a:pt x="0" y="98"/>
                    <a:pt x="0" y="96"/>
                    <a:pt x="0" y="95"/>
                  </a:cubicBezTo>
                  <a:close/>
                </a:path>
              </a:pathLst>
            </a:custGeom>
            <a:solidFill>
              <a:srgbClr val="5D8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6" name="Freeform 1024">
              <a:extLst>
                <a:ext uri="{FF2B5EF4-FFF2-40B4-BE49-F238E27FC236}">
                  <a16:creationId xmlns:a16="http://schemas.microsoft.com/office/drawing/2014/main" id="{036F5E71-AC7F-46F1-882F-936A56C9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092"/>
              <a:ext cx="90" cy="290"/>
            </a:xfrm>
            <a:custGeom>
              <a:avLst/>
              <a:gdLst>
                <a:gd name="T0" fmla="*/ 30 w 56"/>
                <a:gd name="T1" fmla="*/ 180 h 180"/>
                <a:gd name="T2" fmla="*/ 0 w 56"/>
                <a:gd name="T3" fmla="*/ 171 h 180"/>
                <a:gd name="T4" fmla="*/ 12 w 56"/>
                <a:gd name="T5" fmla="*/ 124 h 180"/>
                <a:gd name="T6" fmla="*/ 38 w 56"/>
                <a:gd name="T7" fmla="*/ 18 h 180"/>
                <a:gd name="T8" fmla="*/ 43 w 56"/>
                <a:gd name="T9" fmla="*/ 8 h 180"/>
                <a:gd name="T10" fmla="*/ 49 w 56"/>
                <a:gd name="T11" fmla="*/ 27 h 180"/>
                <a:gd name="T12" fmla="*/ 40 w 56"/>
                <a:gd name="T13" fmla="*/ 63 h 180"/>
                <a:gd name="T14" fmla="*/ 31 w 56"/>
                <a:gd name="T15" fmla="*/ 137 h 180"/>
                <a:gd name="T16" fmla="*/ 30 w 56"/>
                <a:gd name="T1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80">
                  <a:moveTo>
                    <a:pt x="30" y="180"/>
                  </a:moveTo>
                  <a:cubicBezTo>
                    <a:pt x="21" y="175"/>
                    <a:pt x="11" y="172"/>
                    <a:pt x="0" y="171"/>
                  </a:cubicBezTo>
                  <a:cubicBezTo>
                    <a:pt x="4" y="155"/>
                    <a:pt x="8" y="140"/>
                    <a:pt x="12" y="124"/>
                  </a:cubicBezTo>
                  <a:cubicBezTo>
                    <a:pt x="20" y="89"/>
                    <a:pt x="29" y="53"/>
                    <a:pt x="38" y="18"/>
                  </a:cubicBezTo>
                  <a:cubicBezTo>
                    <a:pt x="39" y="14"/>
                    <a:pt x="40" y="10"/>
                    <a:pt x="43" y="8"/>
                  </a:cubicBezTo>
                  <a:cubicBezTo>
                    <a:pt x="56" y="0"/>
                    <a:pt x="50" y="24"/>
                    <a:pt x="49" y="27"/>
                  </a:cubicBezTo>
                  <a:cubicBezTo>
                    <a:pt x="45" y="39"/>
                    <a:pt x="43" y="51"/>
                    <a:pt x="40" y="63"/>
                  </a:cubicBezTo>
                  <a:cubicBezTo>
                    <a:pt x="36" y="88"/>
                    <a:pt x="32" y="112"/>
                    <a:pt x="31" y="137"/>
                  </a:cubicBezTo>
                  <a:cubicBezTo>
                    <a:pt x="30" y="151"/>
                    <a:pt x="30" y="166"/>
                    <a:pt x="30" y="180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7" name="Freeform 1025">
              <a:extLst>
                <a:ext uri="{FF2B5EF4-FFF2-40B4-BE49-F238E27FC236}">
                  <a16:creationId xmlns:a16="http://schemas.microsoft.com/office/drawing/2014/main" id="{C78FB698-DAEF-4FD5-848F-FFADBD05E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090"/>
              <a:ext cx="98" cy="318"/>
            </a:xfrm>
            <a:custGeom>
              <a:avLst/>
              <a:gdLst>
                <a:gd name="T0" fmla="*/ 7 w 61"/>
                <a:gd name="T1" fmla="*/ 57 h 197"/>
                <a:gd name="T2" fmla="*/ 10 w 61"/>
                <a:gd name="T3" fmla="*/ 167 h 197"/>
                <a:gd name="T4" fmla="*/ 3 w 61"/>
                <a:gd name="T5" fmla="*/ 197 h 197"/>
                <a:gd name="T6" fmla="*/ 61 w 61"/>
                <a:gd name="T7" fmla="*/ 185 h 197"/>
                <a:gd name="T8" fmla="*/ 28 w 61"/>
                <a:gd name="T9" fmla="*/ 28 h 197"/>
                <a:gd name="T10" fmla="*/ 23 w 61"/>
                <a:gd name="T11" fmla="*/ 16 h 197"/>
                <a:gd name="T12" fmla="*/ 2 w 61"/>
                <a:gd name="T13" fmla="*/ 14 h 197"/>
                <a:gd name="T14" fmla="*/ 7 w 61"/>
                <a:gd name="T15" fmla="*/ 5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97">
                  <a:moveTo>
                    <a:pt x="7" y="57"/>
                  </a:moveTo>
                  <a:cubicBezTo>
                    <a:pt x="10" y="94"/>
                    <a:pt x="12" y="131"/>
                    <a:pt x="10" y="167"/>
                  </a:cubicBezTo>
                  <a:cubicBezTo>
                    <a:pt x="9" y="178"/>
                    <a:pt x="8" y="188"/>
                    <a:pt x="3" y="197"/>
                  </a:cubicBezTo>
                  <a:cubicBezTo>
                    <a:pt x="22" y="192"/>
                    <a:pt x="41" y="188"/>
                    <a:pt x="61" y="185"/>
                  </a:cubicBezTo>
                  <a:cubicBezTo>
                    <a:pt x="54" y="132"/>
                    <a:pt x="44" y="79"/>
                    <a:pt x="28" y="28"/>
                  </a:cubicBezTo>
                  <a:cubicBezTo>
                    <a:pt x="27" y="24"/>
                    <a:pt x="26" y="19"/>
                    <a:pt x="23" y="16"/>
                  </a:cubicBezTo>
                  <a:cubicBezTo>
                    <a:pt x="18" y="9"/>
                    <a:pt x="0" y="0"/>
                    <a:pt x="2" y="14"/>
                  </a:cubicBezTo>
                  <a:cubicBezTo>
                    <a:pt x="4" y="29"/>
                    <a:pt x="6" y="43"/>
                    <a:pt x="7" y="57"/>
                  </a:cubicBezTo>
                  <a:close/>
                </a:path>
              </a:pathLst>
            </a:custGeom>
            <a:solidFill>
              <a:srgbClr val="36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8" name="Freeform 1026">
              <a:extLst>
                <a:ext uri="{FF2B5EF4-FFF2-40B4-BE49-F238E27FC236}">
                  <a16:creationId xmlns:a16="http://schemas.microsoft.com/office/drawing/2014/main" id="{25C4B8DB-C7E5-4C12-93B3-3EACD10EB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017"/>
              <a:ext cx="66" cy="78"/>
            </a:xfrm>
            <a:custGeom>
              <a:avLst/>
              <a:gdLst>
                <a:gd name="T0" fmla="*/ 3 w 41"/>
                <a:gd name="T1" fmla="*/ 30 h 48"/>
                <a:gd name="T2" fmla="*/ 4 w 41"/>
                <a:gd name="T3" fmla="*/ 35 h 48"/>
                <a:gd name="T4" fmla="*/ 11 w 41"/>
                <a:gd name="T5" fmla="*/ 45 h 48"/>
                <a:gd name="T6" fmla="*/ 24 w 41"/>
                <a:gd name="T7" fmla="*/ 46 h 48"/>
                <a:gd name="T8" fmla="*/ 33 w 41"/>
                <a:gd name="T9" fmla="*/ 37 h 48"/>
                <a:gd name="T10" fmla="*/ 40 w 41"/>
                <a:gd name="T11" fmla="*/ 12 h 48"/>
                <a:gd name="T12" fmla="*/ 39 w 41"/>
                <a:gd name="T13" fmla="*/ 8 h 48"/>
                <a:gd name="T14" fmla="*/ 34 w 41"/>
                <a:gd name="T15" fmla="*/ 6 h 48"/>
                <a:gd name="T16" fmla="*/ 5 w 41"/>
                <a:gd name="T17" fmla="*/ 4 h 48"/>
                <a:gd name="T18" fmla="*/ 3 w 41"/>
                <a:gd name="T19" fmla="*/ 3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48">
                  <a:moveTo>
                    <a:pt x="3" y="30"/>
                  </a:moveTo>
                  <a:cubicBezTo>
                    <a:pt x="3" y="32"/>
                    <a:pt x="3" y="33"/>
                    <a:pt x="4" y="35"/>
                  </a:cubicBezTo>
                  <a:cubicBezTo>
                    <a:pt x="5" y="39"/>
                    <a:pt x="8" y="43"/>
                    <a:pt x="11" y="45"/>
                  </a:cubicBezTo>
                  <a:cubicBezTo>
                    <a:pt x="15" y="47"/>
                    <a:pt x="20" y="48"/>
                    <a:pt x="24" y="46"/>
                  </a:cubicBezTo>
                  <a:cubicBezTo>
                    <a:pt x="28" y="44"/>
                    <a:pt x="31" y="41"/>
                    <a:pt x="33" y="37"/>
                  </a:cubicBezTo>
                  <a:cubicBezTo>
                    <a:pt x="38" y="29"/>
                    <a:pt x="41" y="21"/>
                    <a:pt x="40" y="12"/>
                  </a:cubicBezTo>
                  <a:cubicBezTo>
                    <a:pt x="40" y="10"/>
                    <a:pt x="40" y="9"/>
                    <a:pt x="39" y="8"/>
                  </a:cubicBezTo>
                  <a:cubicBezTo>
                    <a:pt x="38" y="6"/>
                    <a:pt x="35" y="6"/>
                    <a:pt x="34" y="6"/>
                  </a:cubicBezTo>
                  <a:cubicBezTo>
                    <a:pt x="27" y="5"/>
                    <a:pt x="10" y="0"/>
                    <a:pt x="5" y="4"/>
                  </a:cubicBezTo>
                  <a:cubicBezTo>
                    <a:pt x="0" y="8"/>
                    <a:pt x="3" y="24"/>
                    <a:pt x="3" y="30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59" name="Freeform 1027">
              <a:extLst>
                <a:ext uri="{FF2B5EF4-FFF2-40B4-BE49-F238E27FC236}">
                  <a16:creationId xmlns:a16="http://schemas.microsoft.com/office/drawing/2014/main" id="{6BEAE533-A809-4572-AF80-E2C39DC44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534"/>
              <a:ext cx="40" cy="44"/>
            </a:xfrm>
            <a:custGeom>
              <a:avLst/>
              <a:gdLst>
                <a:gd name="T0" fmla="*/ 9 w 25"/>
                <a:gd name="T1" fmla="*/ 8 h 27"/>
                <a:gd name="T2" fmla="*/ 4 w 25"/>
                <a:gd name="T3" fmla="*/ 18 h 27"/>
                <a:gd name="T4" fmla="*/ 0 w 25"/>
                <a:gd name="T5" fmla="*/ 24 h 27"/>
                <a:gd name="T6" fmla="*/ 0 w 25"/>
                <a:gd name="T7" fmla="*/ 25 h 27"/>
                <a:gd name="T8" fmla="*/ 2 w 25"/>
                <a:gd name="T9" fmla="*/ 26 h 27"/>
                <a:gd name="T10" fmla="*/ 10 w 25"/>
                <a:gd name="T11" fmla="*/ 27 h 27"/>
                <a:gd name="T12" fmla="*/ 14 w 25"/>
                <a:gd name="T13" fmla="*/ 26 h 27"/>
                <a:gd name="T14" fmla="*/ 21 w 25"/>
                <a:gd name="T15" fmla="*/ 21 h 27"/>
                <a:gd name="T16" fmla="*/ 21 w 25"/>
                <a:gd name="T17" fmla="*/ 4 h 27"/>
                <a:gd name="T18" fmla="*/ 9 w 25"/>
                <a:gd name="T1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7">
                  <a:moveTo>
                    <a:pt x="9" y="8"/>
                  </a:moveTo>
                  <a:cubicBezTo>
                    <a:pt x="8" y="11"/>
                    <a:pt x="6" y="15"/>
                    <a:pt x="4" y="18"/>
                  </a:cubicBezTo>
                  <a:cubicBezTo>
                    <a:pt x="2" y="20"/>
                    <a:pt x="1" y="22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4" y="26"/>
                    <a:pt x="7" y="27"/>
                    <a:pt x="10" y="27"/>
                  </a:cubicBezTo>
                  <a:cubicBezTo>
                    <a:pt x="11" y="27"/>
                    <a:pt x="13" y="27"/>
                    <a:pt x="14" y="26"/>
                  </a:cubicBezTo>
                  <a:cubicBezTo>
                    <a:pt x="16" y="25"/>
                    <a:pt x="20" y="23"/>
                    <a:pt x="21" y="21"/>
                  </a:cubicBezTo>
                  <a:cubicBezTo>
                    <a:pt x="23" y="17"/>
                    <a:pt x="25" y="8"/>
                    <a:pt x="21" y="4"/>
                  </a:cubicBezTo>
                  <a:cubicBezTo>
                    <a:pt x="17" y="0"/>
                    <a:pt x="11" y="3"/>
                    <a:pt x="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0" name="Freeform 1028">
              <a:extLst>
                <a:ext uri="{FF2B5EF4-FFF2-40B4-BE49-F238E27FC236}">
                  <a16:creationId xmlns:a16="http://schemas.microsoft.com/office/drawing/2014/main" id="{56B9BA42-3587-429A-9DED-CD3814621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45"/>
              <a:ext cx="58" cy="25"/>
            </a:xfrm>
            <a:custGeom>
              <a:avLst/>
              <a:gdLst>
                <a:gd name="T0" fmla="*/ 2 w 36"/>
                <a:gd name="T1" fmla="*/ 5 h 15"/>
                <a:gd name="T2" fmla="*/ 8 w 36"/>
                <a:gd name="T3" fmla="*/ 3 h 15"/>
                <a:gd name="T4" fmla="*/ 18 w 36"/>
                <a:gd name="T5" fmla="*/ 3 h 15"/>
                <a:gd name="T6" fmla="*/ 21 w 36"/>
                <a:gd name="T7" fmla="*/ 2 h 15"/>
                <a:gd name="T8" fmla="*/ 23 w 36"/>
                <a:gd name="T9" fmla="*/ 0 h 15"/>
                <a:gd name="T10" fmla="*/ 26 w 36"/>
                <a:gd name="T11" fmla="*/ 0 h 15"/>
                <a:gd name="T12" fmla="*/ 36 w 36"/>
                <a:gd name="T13" fmla="*/ 3 h 15"/>
                <a:gd name="T14" fmla="*/ 34 w 36"/>
                <a:gd name="T15" fmla="*/ 12 h 15"/>
                <a:gd name="T16" fmla="*/ 33 w 36"/>
                <a:gd name="T17" fmla="*/ 14 h 15"/>
                <a:gd name="T18" fmla="*/ 32 w 36"/>
                <a:gd name="T19" fmla="*/ 14 h 15"/>
                <a:gd name="T20" fmla="*/ 0 w 36"/>
                <a:gd name="T21" fmla="*/ 13 h 15"/>
                <a:gd name="T22" fmla="*/ 2 w 36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5">
                  <a:moveTo>
                    <a:pt x="2" y="5"/>
                  </a:moveTo>
                  <a:cubicBezTo>
                    <a:pt x="3" y="4"/>
                    <a:pt x="6" y="4"/>
                    <a:pt x="8" y="3"/>
                  </a:cubicBezTo>
                  <a:cubicBezTo>
                    <a:pt x="11" y="3"/>
                    <a:pt x="14" y="3"/>
                    <a:pt x="18" y="3"/>
                  </a:cubicBezTo>
                  <a:cubicBezTo>
                    <a:pt x="19" y="3"/>
                    <a:pt x="20" y="2"/>
                    <a:pt x="21" y="2"/>
                  </a:cubicBezTo>
                  <a:cubicBezTo>
                    <a:pt x="22" y="1"/>
                    <a:pt x="22" y="1"/>
                    <a:pt x="23" y="0"/>
                  </a:cubicBezTo>
                  <a:cubicBezTo>
                    <a:pt x="24" y="0"/>
                    <a:pt x="25" y="0"/>
                    <a:pt x="26" y="0"/>
                  </a:cubicBezTo>
                  <a:cubicBezTo>
                    <a:pt x="29" y="0"/>
                    <a:pt x="33" y="2"/>
                    <a:pt x="36" y="3"/>
                  </a:cubicBezTo>
                  <a:cubicBezTo>
                    <a:pt x="36" y="6"/>
                    <a:pt x="35" y="9"/>
                    <a:pt x="34" y="12"/>
                  </a:cubicBezTo>
                  <a:cubicBezTo>
                    <a:pt x="34" y="13"/>
                    <a:pt x="34" y="13"/>
                    <a:pt x="33" y="14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21" y="15"/>
                    <a:pt x="10" y="14"/>
                    <a:pt x="0" y="13"/>
                  </a:cubicBezTo>
                  <a:cubicBezTo>
                    <a:pt x="0" y="10"/>
                    <a:pt x="0" y="7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1" name="Freeform 1029">
              <a:extLst>
                <a:ext uri="{FF2B5EF4-FFF2-40B4-BE49-F238E27FC236}">
                  <a16:creationId xmlns:a16="http://schemas.microsoft.com/office/drawing/2014/main" id="{6BAF0DC3-BFC7-42DA-AE87-C48FE4713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2109"/>
              <a:ext cx="47" cy="97"/>
            </a:xfrm>
            <a:custGeom>
              <a:avLst/>
              <a:gdLst>
                <a:gd name="T0" fmla="*/ 16 w 29"/>
                <a:gd name="T1" fmla="*/ 11 h 60"/>
                <a:gd name="T2" fmla="*/ 6 w 29"/>
                <a:gd name="T3" fmla="*/ 0 h 60"/>
                <a:gd name="T4" fmla="*/ 4 w 29"/>
                <a:gd name="T5" fmla="*/ 1 h 60"/>
                <a:gd name="T6" fmla="*/ 3 w 29"/>
                <a:gd name="T7" fmla="*/ 2 h 60"/>
                <a:gd name="T8" fmla="*/ 2 w 29"/>
                <a:gd name="T9" fmla="*/ 21 h 60"/>
                <a:gd name="T10" fmla="*/ 9 w 29"/>
                <a:gd name="T11" fmla="*/ 39 h 60"/>
                <a:gd name="T12" fmla="*/ 20 w 29"/>
                <a:gd name="T13" fmla="*/ 60 h 60"/>
                <a:gd name="T14" fmla="*/ 29 w 29"/>
                <a:gd name="T15" fmla="*/ 55 h 60"/>
                <a:gd name="T16" fmla="*/ 25 w 29"/>
                <a:gd name="T17" fmla="*/ 40 h 60"/>
                <a:gd name="T18" fmla="*/ 16 w 29"/>
                <a:gd name="T19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60">
                  <a:moveTo>
                    <a:pt x="16" y="11"/>
                  </a:moveTo>
                  <a:cubicBezTo>
                    <a:pt x="14" y="7"/>
                    <a:pt x="11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0" y="8"/>
                    <a:pt x="0" y="15"/>
                    <a:pt x="2" y="21"/>
                  </a:cubicBezTo>
                  <a:cubicBezTo>
                    <a:pt x="4" y="27"/>
                    <a:pt x="6" y="33"/>
                    <a:pt x="9" y="39"/>
                  </a:cubicBezTo>
                  <a:cubicBezTo>
                    <a:pt x="13" y="46"/>
                    <a:pt x="16" y="53"/>
                    <a:pt x="20" y="60"/>
                  </a:cubicBezTo>
                  <a:cubicBezTo>
                    <a:pt x="23" y="59"/>
                    <a:pt x="28" y="59"/>
                    <a:pt x="29" y="55"/>
                  </a:cubicBezTo>
                  <a:cubicBezTo>
                    <a:pt x="29" y="51"/>
                    <a:pt x="26" y="44"/>
                    <a:pt x="25" y="40"/>
                  </a:cubicBezTo>
                  <a:cubicBezTo>
                    <a:pt x="23" y="30"/>
                    <a:pt x="19" y="21"/>
                    <a:pt x="16" y="11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2" name="Freeform 1030">
              <a:extLst>
                <a:ext uri="{FF2B5EF4-FFF2-40B4-BE49-F238E27FC236}">
                  <a16:creationId xmlns:a16="http://schemas.microsoft.com/office/drawing/2014/main" id="{3590FC5B-C692-489B-9946-39008E16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095"/>
              <a:ext cx="54" cy="98"/>
            </a:xfrm>
            <a:custGeom>
              <a:avLst/>
              <a:gdLst>
                <a:gd name="T0" fmla="*/ 32 w 34"/>
                <a:gd name="T1" fmla="*/ 21 h 61"/>
                <a:gd name="T2" fmla="*/ 31 w 34"/>
                <a:gd name="T3" fmla="*/ 11 h 61"/>
                <a:gd name="T4" fmla="*/ 30 w 34"/>
                <a:gd name="T5" fmla="*/ 10 h 61"/>
                <a:gd name="T6" fmla="*/ 18 w 34"/>
                <a:gd name="T7" fmla="*/ 5 h 61"/>
                <a:gd name="T8" fmla="*/ 7 w 34"/>
                <a:gd name="T9" fmla="*/ 1 h 61"/>
                <a:gd name="T10" fmla="*/ 4 w 34"/>
                <a:gd name="T11" fmla="*/ 0 h 61"/>
                <a:gd name="T12" fmla="*/ 3 w 34"/>
                <a:gd name="T13" fmla="*/ 2 h 61"/>
                <a:gd name="T14" fmla="*/ 1 w 34"/>
                <a:gd name="T15" fmla="*/ 11 h 61"/>
                <a:gd name="T16" fmla="*/ 1 w 34"/>
                <a:gd name="T17" fmla="*/ 50 h 61"/>
                <a:gd name="T18" fmla="*/ 2 w 34"/>
                <a:gd name="T19" fmla="*/ 54 h 61"/>
                <a:gd name="T20" fmla="*/ 8 w 34"/>
                <a:gd name="T21" fmla="*/ 57 h 61"/>
                <a:gd name="T22" fmla="*/ 28 w 34"/>
                <a:gd name="T23" fmla="*/ 61 h 61"/>
                <a:gd name="T24" fmla="*/ 33 w 34"/>
                <a:gd name="T25" fmla="*/ 58 h 61"/>
                <a:gd name="T26" fmla="*/ 32 w 34"/>
                <a:gd name="T27" fmla="*/ 55 h 61"/>
                <a:gd name="T28" fmla="*/ 32 w 34"/>
                <a:gd name="T29" fmla="*/ 50 h 61"/>
                <a:gd name="T30" fmla="*/ 31 w 34"/>
                <a:gd name="T31" fmla="*/ 32 h 61"/>
                <a:gd name="T32" fmla="*/ 32 w 34"/>
                <a:gd name="T33" fmla="*/ 2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61">
                  <a:moveTo>
                    <a:pt x="32" y="21"/>
                  </a:moveTo>
                  <a:cubicBezTo>
                    <a:pt x="32" y="19"/>
                    <a:pt x="32" y="12"/>
                    <a:pt x="31" y="11"/>
                  </a:cubicBezTo>
                  <a:cubicBezTo>
                    <a:pt x="31" y="11"/>
                    <a:pt x="30" y="10"/>
                    <a:pt x="30" y="10"/>
                  </a:cubicBezTo>
                  <a:cubicBezTo>
                    <a:pt x="26" y="7"/>
                    <a:pt x="22" y="8"/>
                    <a:pt x="18" y="5"/>
                  </a:cubicBezTo>
                  <a:cubicBezTo>
                    <a:pt x="15" y="3"/>
                    <a:pt x="11" y="3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2" y="5"/>
                    <a:pt x="2" y="8"/>
                    <a:pt x="1" y="11"/>
                  </a:cubicBezTo>
                  <a:cubicBezTo>
                    <a:pt x="0" y="24"/>
                    <a:pt x="0" y="37"/>
                    <a:pt x="1" y="50"/>
                  </a:cubicBezTo>
                  <a:cubicBezTo>
                    <a:pt x="1" y="51"/>
                    <a:pt x="1" y="53"/>
                    <a:pt x="2" y="54"/>
                  </a:cubicBezTo>
                  <a:cubicBezTo>
                    <a:pt x="3" y="56"/>
                    <a:pt x="6" y="57"/>
                    <a:pt x="8" y="57"/>
                  </a:cubicBezTo>
                  <a:cubicBezTo>
                    <a:pt x="15" y="58"/>
                    <a:pt x="22" y="60"/>
                    <a:pt x="28" y="61"/>
                  </a:cubicBezTo>
                  <a:cubicBezTo>
                    <a:pt x="30" y="61"/>
                    <a:pt x="34" y="61"/>
                    <a:pt x="33" y="58"/>
                  </a:cubicBezTo>
                  <a:cubicBezTo>
                    <a:pt x="33" y="57"/>
                    <a:pt x="32" y="56"/>
                    <a:pt x="32" y="55"/>
                  </a:cubicBezTo>
                  <a:cubicBezTo>
                    <a:pt x="32" y="54"/>
                    <a:pt x="32" y="52"/>
                    <a:pt x="32" y="50"/>
                  </a:cubicBezTo>
                  <a:cubicBezTo>
                    <a:pt x="31" y="44"/>
                    <a:pt x="31" y="38"/>
                    <a:pt x="31" y="32"/>
                  </a:cubicBezTo>
                  <a:cubicBezTo>
                    <a:pt x="31" y="28"/>
                    <a:pt x="31" y="25"/>
                    <a:pt x="32" y="2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3" name="Freeform 1031">
              <a:extLst>
                <a:ext uri="{FF2B5EF4-FFF2-40B4-BE49-F238E27FC236}">
                  <a16:creationId xmlns:a16="http://schemas.microsoft.com/office/drawing/2014/main" id="{F822AA2A-AEA9-4921-95DF-DEFBE0F99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138"/>
              <a:ext cx="40" cy="26"/>
            </a:xfrm>
            <a:custGeom>
              <a:avLst/>
              <a:gdLst>
                <a:gd name="T0" fmla="*/ 15 w 25"/>
                <a:gd name="T1" fmla="*/ 3 h 16"/>
                <a:gd name="T2" fmla="*/ 14 w 25"/>
                <a:gd name="T3" fmla="*/ 2 h 16"/>
                <a:gd name="T4" fmla="*/ 12 w 25"/>
                <a:gd name="T5" fmla="*/ 3 h 16"/>
                <a:gd name="T6" fmla="*/ 8 w 25"/>
                <a:gd name="T7" fmla="*/ 1 h 16"/>
                <a:gd name="T8" fmla="*/ 4 w 25"/>
                <a:gd name="T9" fmla="*/ 0 h 16"/>
                <a:gd name="T10" fmla="*/ 2 w 25"/>
                <a:gd name="T11" fmla="*/ 1 h 16"/>
                <a:gd name="T12" fmla="*/ 0 w 25"/>
                <a:gd name="T13" fmla="*/ 5 h 16"/>
                <a:gd name="T14" fmla="*/ 2 w 25"/>
                <a:gd name="T15" fmla="*/ 8 h 16"/>
                <a:gd name="T16" fmla="*/ 5 w 25"/>
                <a:gd name="T17" fmla="*/ 10 h 16"/>
                <a:gd name="T18" fmla="*/ 13 w 25"/>
                <a:gd name="T19" fmla="*/ 13 h 16"/>
                <a:gd name="T20" fmla="*/ 21 w 25"/>
                <a:gd name="T21" fmla="*/ 14 h 16"/>
                <a:gd name="T22" fmla="*/ 15 w 25"/>
                <a:gd name="T2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6">
                  <a:moveTo>
                    <a:pt x="15" y="3"/>
                  </a:moveTo>
                  <a:cubicBezTo>
                    <a:pt x="15" y="3"/>
                    <a:pt x="14" y="2"/>
                    <a:pt x="14" y="2"/>
                  </a:cubicBezTo>
                  <a:cubicBezTo>
                    <a:pt x="13" y="2"/>
                    <a:pt x="12" y="2"/>
                    <a:pt x="12" y="3"/>
                  </a:cubicBezTo>
                  <a:cubicBezTo>
                    <a:pt x="10" y="3"/>
                    <a:pt x="9" y="2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0" y="4"/>
                    <a:pt x="0" y="5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4" y="9"/>
                    <a:pt x="5" y="10"/>
                  </a:cubicBezTo>
                  <a:cubicBezTo>
                    <a:pt x="8" y="11"/>
                    <a:pt x="10" y="12"/>
                    <a:pt x="13" y="13"/>
                  </a:cubicBezTo>
                  <a:cubicBezTo>
                    <a:pt x="15" y="13"/>
                    <a:pt x="19" y="16"/>
                    <a:pt x="21" y="14"/>
                  </a:cubicBezTo>
                  <a:cubicBezTo>
                    <a:pt x="25" y="10"/>
                    <a:pt x="18" y="6"/>
                    <a:pt x="15" y="3"/>
                  </a:cubicBez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4" name="Freeform 1032">
              <a:extLst>
                <a:ext uri="{FF2B5EF4-FFF2-40B4-BE49-F238E27FC236}">
                  <a16:creationId xmlns:a16="http://schemas.microsoft.com/office/drawing/2014/main" id="{917DF059-D5E3-4ADD-B851-8E0D957A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153"/>
              <a:ext cx="78" cy="60"/>
            </a:xfrm>
            <a:custGeom>
              <a:avLst/>
              <a:gdLst>
                <a:gd name="T0" fmla="*/ 44 w 48"/>
                <a:gd name="T1" fmla="*/ 26 h 37"/>
                <a:gd name="T2" fmla="*/ 47 w 48"/>
                <a:gd name="T3" fmla="*/ 31 h 37"/>
                <a:gd name="T4" fmla="*/ 46 w 48"/>
                <a:gd name="T5" fmla="*/ 33 h 37"/>
                <a:gd name="T6" fmla="*/ 38 w 48"/>
                <a:gd name="T7" fmla="*/ 37 h 37"/>
                <a:gd name="T8" fmla="*/ 32 w 48"/>
                <a:gd name="T9" fmla="*/ 34 h 37"/>
                <a:gd name="T10" fmla="*/ 15 w 48"/>
                <a:gd name="T11" fmla="*/ 19 h 37"/>
                <a:gd name="T12" fmla="*/ 0 w 48"/>
                <a:gd name="T13" fmla="*/ 5 h 37"/>
                <a:gd name="T14" fmla="*/ 7 w 48"/>
                <a:gd name="T15" fmla="*/ 0 h 37"/>
                <a:gd name="T16" fmla="*/ 12 w 48"/>
                <a:gd name="T17" fmla="*/ 4 h 37"/>
                <a:gd name="T18" fmla="*/ 23 w 48"/>
                <a:gd name="T19" fmla="*/ 11 h 37"/>
                <a:gd name="T20" fmla="*/ 44 w 48"/>
                <a:gd name="T21" fmla="*/ 2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7">
                  <a:moveTo>
                    <a:pt x="44" y="26"/>
                  </a:moveTo>
                  <a:cubicBezTo>
                    <a:pt x="46" y="27"/>
                    <a:pt x="48" y="29"/>
                    <a:pt x="47" y="31"/>
                  </a:cubicBezTo>
                  <a:cubicBezTo>
                    <a:pt x="47" y="31"/>
                    <a:pt x="46" y="32"/>
                    <a:pt x="46" y="33"/>
                  </a:cubicBezTo>
                  <a:cubicBezTo>
                    <a:pt x="43" y="35"/>
                    <a:pt x="41" y="37"/>
                    <a:pt x="38" y="37"/>
                  </a:cubicBezTo>
                  <a:cubicBezTo>
                    <a:pt x="36" y="37"/>
                    <a:pt x="34" y="35"/>
                    <a:pt x="32" y="34"/>
                  </a:cubicBezTo>
                  <a:cubicBezTo>
                    <a:pt x="27" y="29"/>
                    <a:pt x="21" y="25"/>
                    <a:pt x="15" y="19"/>
                  </a:cubicBezTo>
                  <a:cubicBezTo>
                    <a:pt x="10" y="15"/>
                    <a:pt x="2" y="11"/>
                    <a:pt x="0" y="5"/>
                  </a:cubicBezTo>
                  <a:cubicBezTo>
                    <a:pt x="1" y="4"/>
                    <a:pt x="6" y="0"/>
                    <a:pt x="7" y="0"/>
                  </a:cubicBezTo>
                  <a:cubicBezTo>
                    <a:pt x="8" y="0"/>
                    <a:pt x="11" y="3"/>
                    <a:pt x="12" y="4"/>
                  </a:cubicBezTo>
                  <a:cubicBezTo>
                    <a:pt x="16" y="6"/>
                    <a:pt x="19" y="9"/>
                    <a:pt x="23" y="11"/>
                  </a:cubicBezTo>
                  <a:cubicBezTo>
                    <a:pt x="30" y="16"/>
                    <a:pt x="37" y="21"/>
                    <a:pt x="44" y="26"/>
                  </a:cubicBezTo>
                  <a:close/>
                </a:path>
              </a:pathLst>
            </a:custGeom>
            <a:solidFill>
              <a:srgbClr val="404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5" name="Freeform 1033">
              <a:extLst>
                <a:ext uri="{FF2B5EF4-FFF2-40B4-BE49-F238E27FC236}">
                  <a16:creationId xmlns:a16="http://schemas.microsoft.com/office/drawing/2014/main" id="{CDFA8B5C-56FB-4A47-80D5-B5D796D3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003"/>
              <a:ext cx="149" cy="161"/>
            </a:xfrm>
            <a:custGeom>
              <a:avLst/>
              <a:gdLst>
                <a:gd name="T0" fmla="*/ 91 w 93"/>
                <a:gd name="T1" fmla="*/ 75 h 100"/>
                <a:gd name="T2" fmla="*/ 90 w 93"/>
                <a:gd name="T3" fmla="*/ 73 h 100"/>
                <a:gd name="T4" fmla="*/ 91 w 93"/>
                <a:gd name="T5" fmla="*/ 70 h 100"/>
                <a:gd name="T6" fmla="*/ 85 w 93"/>
                <a:gd name="T7" fmla="*/ 62 h 100"/>
                <a:gd name="T8" fmla="*/ 89 w 93"/>
                <a:gd name="T9" fmla="*/ 53 h 100"/>
                <a:gd name="T10" fmla="*/ 84 w 93"/>
                <a:gd name="T11" fmla="*/ 50 h 100"/>
                <a:gd name="T12" fmla="*/ 80 w 93"/>
                <a:gd name="T13" fmla="*/ 45 h 100"/>
                <a:gd name="T14" fmla="*/ 82 w 93"/>
                <a:gd name="T15" fmla="*/ 41 h 100"/>
                <a:gd name="T16" fmla="*/ 78 w 93"/>
                <a:gd name="T17" fmla="*/ 35 h 100"/>
                <a:gd name="T18" fmla="*/ 70 w 93"/>
                <a:gd name="T19" fmla="*/ 33 h 100"/>
                <a:gd name="T20" fmla="*/ 64 w 93"/>
                <a:gd name="T21" fmla="*/ 22 h 100"/>
                <a:gd name="T22" fmla="*/ 61 w 93"/>
                <a:gd name="T23" fmla="*/ 10 h 100"/>
                <a:gd name="T24" fmla="*/ 41 w 93"/>
                <a:gd name="T25" fmla="*/ 5 h 100"/>
                <a:gd name="T26" fmla="*/ 38 w 93"/>
                <a:gd name="T27" fmla="*/ 4 h 100"/>
                <a:gd name="T28" fmla="*/ 20 w 93"/>
                <a:gd name="T29" fmla="*/ 1 h 100"/>
                <a:gd name="T30" fmla="*/ 9 w 93"/>
                <a:gd name="T31" fmla="*/ 4 h 100"/>
                <a:gd name="T32" fmla="*/ 8 w 93"/>
                <a:gd name="T33" fmla="*/ 4 h 100"/>
                <a:gd name="T34" fmla="*/ 1 w 93"/>
                <a:gd name="T35" fmla="*/ 8 h 100"/>
                <a:gd name="T36" fmla="*/ 1 w 93"/>
                <a:gd name="T37" fmla="*/ 8 h 100"/>
                <a:gd name="T38" fmla="*/ 1 w 93"/>
                <a:gd name="T39" fmla="*/ 8 h 100"/>
                <a:gd name="T40" fmla="*/ 0 w 93"/>
                <a:gd name="T41" fmla="*/ 8 h 100"/>
                <a:gd name="T42" fmla="*/ 2 w 93"/>
                <a:gd name="T43" fmla="*/ 14 h 100"/>
                <a:gd name="T44" fmla="*/ 3 w 93"/>
                <a:gd name="T45" fmla="*/ 17 h 100"/>
                <a:gd name="T46" fmla="*/ 30 w 93"/>
                <a:gd name="T47" fmla="*/ 14 h 100"/>
                <a:gd name="T48" fmla="*/ 34 w 93"/>
                <a:gd name="T49" fmla="*/ 34 h 100"/>
                <a:gd name="T50" fmla="*/ 40 w 93"/>
                <a:gd name="T51" fmla="*/ 38 h 100"/>
                <a:gd name="T52" fmla="*/ 37 w 93"/>
                <a:gd name="T53" fmla="*/ 43 h 100"/>
                <a:gd name="T54" fmla="*/ 39 w 93"/>
                <a:gd name="T55" fmla="*/ 49 h 100"/>
                <a:gd name="T56" fmla="*/ 39 w 93"/>
                <a:gd name="T57" fmla="*/ 53 h 100"/>
                <a:gd name="T58" fmla="*/ 40 w 93"/>
                <a:gd name="T59" fmla="*/ 58 h 100"/>
                <a:gd name="T60" fmla="*/ 39 w 93"/>
                <a:gd name="T61" fmla="*/ 67 h 100"/>
                <a:gd name="T62" fmla="*/ 41 w 93"/>
                <a:gd name="T63" fmla="*/ 70 h 100"/>
                <a:gd name="T64" fmla="*/ 41 w 93"/>
                <a:gd name="T65" fmla="*/ 72 h 100"/>
                <a:gd name="T66" fmla="*/ 40 w 93"/>
                <a:gd name="T67" fmla="*/ 85 h 100"/>
                <a:gd name="T68" fmla="*/ 41 w 93"/>
                <a:gd name="T69" fmla="*/ 89 h 100"/>
                <a:gd name="T70" fmla="*/ 52 w 93"/>
                <a:gd name="T71" fmla="*/ 93 h 100"/>
                <a:gd name="T72" fmla="*/ 54 w 93"/>
                <a:gd name="T73" fmla="*/ 98 h 100"/>
                <a:gd name="T74" fmla="*/ 60 w 93"/>
                <a:gd name="T75" fmla="*/ 99 h 100"/>
                <a:gd name="T76" fmla="*/ 72 w 93"/>
                <a:gd name="T77" fmla="*/ 97 h 100"/>
                <a:gd name="T78" fmla="*/ 72 w 93"/>
                <a:gd name="T79" fmla="*/ 94 h 100"/>
                <a:gd name="T80" fmla="*/ 81 w 93"/>
                <a:gd name="T81" fmla="*/ 93 h 100"/>
                <a:gd name="T82" fmla="*/ 84 w 93"/>
                <a:gd name="T83" fmla="*/ 85 h 100"/>
                <a:gd name="T84" fmla="*/ 91 w 93"/>
                <a:gd name="T85" fmla="*/ 83 h 100"/>
                <a:gd name="T86" fmla="*/ 91 w 93"/>
                <a:gd name="T87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3" h="100">
                  <a:moveTo>
                    <a:pt x="91" y="75"/>
                  </a:moveTo>
                  <a:cubicBezTo>
                    <a:pt x="91" y="75"/>
                    <a:pt x="91" y="74"/>
                    <a:pt x="90" y="73"/>
                  </a:cubicBezTo>
                  <a:cubicBezTo>
                    <a:pt x="90" y="72"/>
                    <a:pt x="91" y="71"/>
                    <a:pt x="91" y="70"/>
                  </a:cubicBezTo>
                  <a:cubicBezTo>
                    <a:pt x="92" y="67"/>
                    <a:pt x="89" y="62"/>
                    <a:pt x="85" y="62"/>
                  </a:cubicBezTo>
                  <a:cubicBezTo>
                    <a:pt x="88" y="60"/>
                    <a:pt x="91" y="57"/>
                    <a:pt x="89" y="53"/>
                  </a:cubicBezTo>
                  <a:cubicBezTo>
                    <a:pt x="89" y="51"/>
                    <a:pt x="86" y="51"/>
                    <a:pt x="84" y="50"/>
                  </a:cubicBezTo>
                  <a:cubicBezTo>
                    <a:pt x="82" y="49"/>
                    <a:pt x="80" y="47"/>
                    <a:pt x="80" y="45"/>
                  </a:cubicBezTo>
                  <a:cubicBezTo>
                    <a:pt x="81" y="43"/>
                    <a:pt x="82" y="42"/>
                    <a:pt x="82" y="41"/>
                  </a:cubicBezTo>
                  <a:cubicBezTo>
                    <a:pt x="83" y="38"/>
                    <a:pt x="81" y="36"/>
                    <a:pt x="78" y="35"/>
                  </a:cubicBezTo>
                  <a:cubicBezTo>
                    <a:pt x="75" y="34"/>
                    <a:pt x="72" y="34"/>
                    <a:pt x="70" y="33"/>
                  </a:cubicBezTo>
                  <a:cubicBezTo>
                    <a:pt x="66" y="31"/>
                    <a:pt x="65" y="26"/>
                    <a:pt x="64" y="22"/>
                  </a:cubicBezTo>
                  <a:cubicBezTo>
                    <a:pt x="64" y="18"/>
                    <a:pt x="64" y="13"/>
                    <a:pt x="61" y="10"/>
                  </a:cubicBezTo>
                  <a:cubicBezTo>
                    <a:pt x="56" y="4"/>
                    <a:pt x="48" y="6"/>
                    <a:pt x="41" y="5"/>
                  </a:cubicBezTo>
                  <a:cubicBezTo>
                    <a:pt x="40" y="5"/>
                    <a:pt x="39" y="5"/>
                    <a:pt x="38" y="4"/>
                  </a:cubicBezTo>
                  <a:cubicBezTo>
                    <a:pt x="33" y="1"/>
                    <a:pt x="27" y="0"/>
                    <a:pt x="20" y="1"/>
                  </a:cubicBezTo>
                  <a:cubicBezTo>
                    <a:pt x="17" y="2"/>
                    <a:pt x="13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5"/>
                    <a:pt x="2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1" y="13"/>
                    <a:pt x="2" y="14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12" y="20"/>
                    <a:pt x="21" y="17"/>
                    <a:pt x="30" y="14"/>
                  </a:cubicBezTo>
                  <a:cubicBezTo>
                    <a:pt x="29" y="19"/>
                    <a:pt x="32" y="29"/>
                    <a:pt x="34" y="34"/>
                  </a:cubicBezTo>
                  <a:cubicBezTo>
                    <a:pt x="37" y="32"/>
                    <a:pt x="40" y="35"/>
                    <a:pt x="40" y="38"/>
                  </a:cubicBezTo>
                  <a:cubicBezTo>
                    <a:pt x="40" y="41"/>
                    <a:pt x="37" y="41"/>
                    <a:pt x="37" y="43"/>
                  </a:cubicBezTo>
                  <a:cubicBezTo>
                    <a:pt x="37" y="44"/>
                    <a:pt x="38" y="47"/>
                    <a:pt x="39" y="49"/>
                  </a:cubicBezTo>
                  <a:cubicBezTo>
                    <a:pt x="39" y="50"/>
                    <a:pt x="39" y="51"/>
                    <a:pt x="39" y="53"/>
                  </a:cubicBezTo>
                  <a:cubicBezTo>
                    <a:pt x="39" y="55"/>
                    <a:pt x="40" y="56"/>
                    <a:pt x="40" y="58"/>
                  </a:cubicBezTo>
                  <a:cubicBezTo>
                    <a:pt x="40" y="61"/>
                    <a:pt x="37" y="64"/>
                    <a:pt x="39" y="67"/>
                  </a:cubicBezTo>
                  <a:cubicBezTo>
                    <a:pt x="39" y="68"/>
                    <a:pt x="40" y="68"/>
                    <a:pt x="41" y="70"/>
                  </a:cubicBezTo>
                  <a:cubicBezTo>
                    <a:pt x="41" y="70"/>
                    <a:pt x="41" y="71"/>
                    <a:pt x="41" y="72"/>
                  </a:cubicBezTo>
                  <a:cubicBezTo>
                    <a:pt x="40" y="76"/>
                    <a:pt x="40" y="81"/>
                    <a:pt x="40" y="85"/>
                  </a:cubicBezTo>
                  <a:cubicBezTo>
                    <a:pt x="40" y="87"/>
                    <a:pt x="40" y="88"/>
                    <a:pt x="41" y="89"/>
                  </a:cubicBezTo>
                  <a:cubicBezTo>
                    <a:pt x="42" y="93"/>
                    <a:pt x="47" y="93"/>
                    <a:pt x="52" y="93"/>
                  </a:cubicBezTo>
                  <a:cubicBezTo>
                    <a:pt x="51" y="95"/>
                    <a:pt x="52" y="97"/>
                    <a:pt x="54" y="98"/>
                  </a:cubicBezTo>
                  <a:cubicBezTo>
                    <a:pt x="56" y="100"/>
                    <a:pt x="58" y="100"/>
                    <a:pt x="60" y="99"/>
                  </a:cubicBezTo>
                  <a:cubicBezTo>
                    <a:pt x="64" y="99"/>
                    <a:pt x="68" y="98"/>
                    <a:pt x="72" y="97"/>
                  </a:cubicBezTo>
                  <a:cubicBezTo>
                    <a:pt x="72" y="96"/>
                    <a:pt x="72" y="95"/>
                    <a:pt x="72" y="94"/>
                  </a:cubicBezTo>
                  <a:cubicBezTo>
                    <a:pt x="75" y="96"/>
                    <a:pt x="78" y="95"/>
                    <a:pt x="81" y="93"/>
                  </a:cubicBezTo>
                  <a:cubicBezTo>
                    <a:pt x="83" y="92"/>
                    <a:pt x="84" y="88"/>
                    <a:pt x="84" y="85"/>
                  </a:cubicBezTo>
                  <a:cubicBezTo>
                    <a:pt x="87" y="86"/>
                    <a:pt x="89" y="85"/>
                    <a:pt x="91" y="83"/>
                  </a:cubicBezTo>
                  <a:cubicBezTo>
                    <a:pt x="92" y="81"/>
                    <a:pt x="93" y="78"/>
                    <a:pt x="91" y="75"/>
                  </a:cubicBezTo>
                  <a:close/>
                </a:path>
              </a:pathLst>
            </a:custGeom>
            <a:solidFill>
              <a:srgbClr val="443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6" name="Freeform 1034">
              <a:extLst>
                <a:ext uri="{FF2B5EF4-FFF2-40B4-BE49-F238E27FC236}">
                  <a16:creationId xmlns:a16="http://schemas.microsoft.com/office/drawing/2014/main" id="{11F1BE3F-45F7-4501-8374-58877F8B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87"/>
              <a:ext cx="72" cy="271"/>
            </a:xfrm>
            <a:custGeom>
              <a:avLst/>
              <a:gdLst>
                <a:gd name="T0" fmla="*/ 42 w 45"/>
                <a:gd name="T1" fmla="*/ 94 h 168"/>
                <a:gd name="T2" fmla="*/ 43 w 45"/>
                <a:gd name="T3" fmla="*/ 27 h 168"/>
                <a:gd name="T4" fmla="*/ 41 w 45"/>
                <a:gd name="T5" fmla="*/ 5 h 168"/>
                <a:gd name="T6" fmla="*/ 40 w 45"/>
                <a:gd name="T7" fmla="*/ 3 h 168"/>
                <a:gd name="T8" fmla="*/ 37 w 45"/>
                <a:gd name="T9" fmla="*/ 3 h 168"/>
                <a:gd name="T10" fmla="*/ 5 w 45"/>
                <a:gd name="T11" fmla="*/ 0 h 168"/>
                <a:gd name="T12" fmla="*/ 2 w 45"/>
                <a:gd name="T13" fmla="*/ 12 h 168"/>
                <a:gd name="T14" fmla="*/ 0 w 45"/>
                <a:gd name="T15" fmla="*/ 33 h 168"/>
                <a:gd name="T16" fmla="*/ 0 w 45"/>
                <a:gd name="T17" fmla="*/ 33 h 168"/>
                <a:gd name="T18" fmla="*/ 0 w 45"/>
                <a:gd name="T19" fmla="*/ 37 h 168"/>
                <a:gd name="T20" fmla="*/ 3 w 45"/>
                <a:gd name="T21" fmla="*/ 63 h 168"/>
                <a:gd name="T22" fmla="*/ 4 w 45"/>
                <a:gd name="T23" fmla="*/ 80 h 168"/>
                <a:gd name="T24" fmla="*/ 4 w 45"/>
                <a:gd name="T25" fmla="*/ 93 h 168"/>
                <a:gd name="T26" fmla="*/ 7 w 45"/>
                <a:gd name="T27" fmla="*/ 128 h 168"/>
                <a:gd name="T28" fmla="*/ 10 w 45"/>
                <a:gd name="T29" fmla="*/ 164 h 168"/>
                <a:gd name="T30" fmla="*/ 10 w 45"/>
                <a:gd name="T31" fmla="*/ 166 h 168"/>
                <a:gd name="T32" fmla="*/ 18 w 45"/>
                <a:gd name="T33" fmla="*/ 165 h 168"/>
                <a:gd name="T34" fmla="*/ 19 w 45"/>
                <a:gd name="T35" fmla="*/ 95 h 168"/>
                <a:gd name="T36" fmla="*/ 21 w 45"/>
                <a:gd name="T37" fmla="*/ 42 h 168"/>
                <a:gd name="T38" fmla="*/ 24 w 45"/>
                <a:gd name="T39" fmla="*/ 42 h 168"/>
                <a:gd name="T40" fmla="*/ 38 w 45"/>
                <a:gd name="T41" fmla="*/ 159 h 168"/>
                <a:gd name="T42" fmla="*/ 40 w 45"/>
                <a:gd name="T43" fmla="*/ 167 h 168"/>
                <a:gd name="T44" fmla="*/ 45 w 45"/>
                <a:gd name="T45" fmla="*/ 165 h 168"/>
                <a:gd name="T46" fmla="*/ 42 w 45"/>
                <a:gd name="T47" fmla="*/ 9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" h="168">
                  <a:moveTo>
                    <a:pt x="42" y="94"/>
                  </a:moveTo>
                  <a:cubicBezTo>
                    <a:pt x="42" y="72"/>
                    <a:pt x="43" y="49"/>
                    <a:pt x="43" y="27"/>
                  </a:cubicBezTo>
                  <a:cubicBezTo>
                    <a:pt x="44" y="20"/>
                    <a:pt x="43" y="12"/>
                    <a:pt x="41" y="5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39" y="2"/>
                    <a:pt x="38" y="3"/>
                    <a:pt x="37" y="3"/>
                  </a:cubicBezTo>
                  <a:cubicBezTo>
                    <a:pt x="26" y="9"/>
                    <a:pt x="14" y="8"/>
                    <a:pt x="5" y="0"/>
                  </a:cubicBezTo>
                  <a:cubicBezTo>
                    <a:pt x="3" y="4"/>
                    <a:pt x="2" y="8"/>
                    <a:pt x="2" y="12"/>
                  </a:cubicBezTo>
                  <a:cubicBezTo>
                    <a:pt x="1" y="19"/>
                    <a:pt x="0" y="26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6"/>
                    <a:pt x="0" y="37"/>
                  </a:cubicBezTo>
                  <a:cubicBezTo>
                    <a:pt x="0" y="46"/>
                    <a:pt x="2" y="55"/>
                    <a:pt x="3" y="63"/>
                  </a:cubicBezTo>
                  <a:cubicBezTo>
                    <a:pt x="3" y="69"/>
                    <a:pt x="4" y="74"/>
                    <a:pt x="4" y="80"/>
                  </a:cubicBezTo>
                  <a:cubicBezTo>
                    <a:pt x="4" y="84"/>
                    <a:pt x="4" y="89"/>
                    <a:pt x="4" y="93"/>
                  </a:cubicBezTo>
                  <a:cubicBezTo>
                    <a:pt x="6" y="104"/>
                    <a:pt x="6" y="116"/>
                    <a:pt x="7" y="128"/>
                  </a:cubicBezTo>
                  <a:cubicBezTo>
                    <a:pt x="8" y="140"/>
                    <a:pt x="9" y="152"/>
                    <a:pt x="10" y="164"/>
                  </a:cubicBezTo>
                  <a:cubicBezTo>
                    <a:pt x="10" y="165"/>
                    <a:pt x="10" y="165"/>
                    <a:pt x="10" y="166"/>
                  </a:cubicBezTo>
                  <a:cubicBezTo>
                    <a:pt x="10" y="166"/>
                    <a:pt x="18" y="168"/>
                    <a:pt x="18" y="165"/>
                  </a:cubicBezTo>
                  <a:cubicBezTo>
                    <a:pt x="18" y="142"/>
                    <a:pt x="19" y="118"/>
                    <a:pt x="19" y="95"/>
                  </a:cubicBezTo>
                  <a:cubicBezTo>
                    <a:pt x="20" y="85"/>
                    <a:pt x="19" y="51"/>
                    <a:pt x="21" y="42"/>
                  </a:cubicBezTo>
                  <a:cubicBezTo>
                    <a:pt x="22" y="42"/>
                    <a:pt x="23" y="42"/>
                    <a:pt x="24" y="42"/>
                  </a:cubicBezTo>
                  <a:cubicBezTo>
                    <a:pt x="28" y="73"/>
                    <a:pt x="33" y="128"/>
                    <a:pt x="38" y="159"/>
                  </a:cubicBezTo>
                  <a:cubicBezTo>
                    <a:pt x="38" y="162"/>
                    <a:pt x="39" y="165"/>
                    <a:pt x="40" y="167"/>
                  </a:cubicBezTo>
                  <a:cubicBezTo>
                    <a:pt x="42" y="168"/>
                    <a:pt x="44" y="168"/>
                    <a:pt x="45" y="165"/>
                  </a:cubicBezTo>
                  <a:cubicBezTo>
                    <a:pt x="43" y="141"/>
                    <a:pt x="43" y="118"/>
                    <a:pt x="42" y="94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7" name="Freeform 1035">
              <a:extLst>
                <a:ext uri="{FF2B5EF4-FFF2-40B4-BE49-F238E27FC236}">
                  <a16:creationId xmlns:a16="http://schemas.microsoft.com/office/drawing/2014/main" id="{CB3B5490-DD95-47A0-B734-2C16D1B4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224"/>
              <a:ext cx="148" cy="152"/>
            </a:xfrm>
            <a:custGeom>
              <a:avLst/>
              <a:gdLst>
                <a:gd name="T0" fmla="*/ 20 w 92"/>
                <a:gd name="T1" fmla="*/ 17 h 94"/>
                <a:gd name="T2" fmla="*/ 9 w 92"/>
                <a:gd name="T3" fmla="*/ 56 h 94"/>
                <a:gd name="T4" fmla="*/ 0 w 92"/>
                <a:gd name="T5" fmla="*/ 88 h 94"/>
                <a:gd name="T6" fmla="*/ 13 w 92"/>
                <a:gd name="T7" fmla="*/ 89 h 94"/>
                <a:gd name="T8" fmla="*/ 26 w 92"/>
                <a:gd name="T9" fmla="*/ 90 h 94"/>
                <a:gd name="T10" fmla="*/ 92 w 92"/>
                <a:gd name="T11" fmla="*/ 90 h 94"/>
                <a:gd name="T12" fmla="*/ 81 w 92"/>
                <a:gd name="T13" fmla="*/ 65 h 94"/>
                <a:gd name="T14" fmla="*/ 77 w 92"/>
                <a:gd name="T15" fmla="*/ 27 h 94"/>
                <a:gd name="T16" fmla="*/ 73 w 92"/>
                <a:gd name="T17" fmla="*/ 18 h 94"/>
                <a:gd name="T18" fmla="*/ 65 w 92"/>
                <a:gd name="T19" fmla="*/ 1 h 94"/>
                <a:gd name="T20" fmla="*/ 30 w 92"/>
                <a:gd name="T21" fmla="*/ 0 h 94"/>
                <a:gd name="T22" fmla="*/ 22 w 92"/>
                <a:gd name="T23" fmla="*/ 8 h 94"/>
                <a:gd name="T24" fmla="*/ 20 w 92"/>
                <a:gd name="T25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94">
                  <a:moveTo>
                    <a:pt x="20" y="17"/>
                  </a:moveTo>
                  <a:cubicBezTo>
                    <a:pt x="17" y="31"/>
                    <a:pt x="12" y="46"/>
                    <a:pt x="9" y="56"/>
                  </a:cubicBezTo>
                  <a:cubicBezTo>
                    <a:pt x="1" y="78"/>
                    <a:pt x="0" y="88"/>
                    <a:pt x="0" y="88"/>
                  </a:cubicBezTo>
                  <a:cubicBezTo>
                    <a:pt x="1" y="89"/>
                    <a:pt x="11" y="89"/>
                    <a:pt x="13" y="89"/>
                  </a:cubicBezTo>
                  <a:cubicBezTo>
                    <a:pt x="17" y="90"/>
                    <a:pt x="22" y="90"/>
                    <a:pt x="26" y="90"/>
                  </a:cubicBezTo>
                  <a:cubicBezTo>
                    <a:pt x="41" y="89"/>
                    <a:pt x="76" y="94"/>
                    <a:pt x="92" y="90"/>
                  </a:cubicBezTo>
                  <a:cubicBezTo>
                    <a:pt x="88" y="82"/>
                    <a:pt x="84" y="73"/>
                    <a:pt x="81" y="65"/>
                  </a:cubicBezTo>
                  <a:cubicBezTo>
                    <a:pt x="77" y="53"/>
                    <a:pt x="81" y="39"/>
                    <a:pt x="77" y="27"/>
                  </a:cubicBezTo>
                  <a:cubicBezTo>
                    <a:pt x="76" y="24"/>
                    <a:pt x="75" y="21"/>
                    <a:pt x="73" y="18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2" y="8"/>
                    <a:pt x="22" y="8"/>
                    <a:pt x="22" y="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8" name="Freeform 1036">
              <a:extLst>
                <a:ext uri="{FF2B5EF4-FFF2-40B4-BE49-F238E27FC236}">
                  <a16:creationId xmlns:a16="http://schemas.microsoft.com/office/drawing/2014/main" id="{F8FE04B6-9196-4B1B-86E0-D789746FD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021"/>
              <a:ext cx="122" cy="159"/>
            </a:xfrm>
            <a:custGeom>
              <a:avLst/>
              <a:gdLst>
                <a:gd name="T0" fmla="*/ 2 w 76"/>
                <a:gd name="T1" fmla="*/ 72 h 99"/>
                <a:gd name="T2" fmla="*/ 11 w 76"/>
                <a:gd name="T3" fmla="*/ 21 h 99"/>
                <a:gd name="T4" fmla="*/ 15 w 76"/>
                <a:gd name="T5" fmla="*/ 8 h 99"/>
                <a:gd name="T6" fmla="*/ 18 w 76"/>
                <a:gd name="T7" fmla="*/ 6 h 99"/>
                <a:gd name="T8" fmla="*/ 21 w 76"/>
                <a:gd name="T9" fmla="*/ 7 h 99"/>
                <a:gd name="T10" fmla="*/ 54 w 76"/>
                <a:gd name="T11" fmla="*/ 9 h 99"/>
                <a:gd name="T12" fmla="*/ 58 w 76"/>
                <a:gd name="T13" fmla="*/ 10 h 99"/>
                <a:gd name="T14" fmla="*/ 58 w 76"/>
                <a:gd name="T15" fmla="*/ 0 h 99"/>
                <a:gd name="T16" fmla="*/ 69 w 76"/>
                <a:gd name="T17" fmla="*/ 41 h 99"/>
                <a:gd name="T18" fmla="*/ 76 w 76"/>
                <a:gd name="T19" fmla="*/ 95 h 99"/>
                <a:gd name="T20" fmla="*/ 75 w 76"/>
                <a:gd name="T21" fmla="*/ 99 h 99"/>
                <a:gd name="T22" fmla="*/ 75 w 76"/>
                <a:gd name="T23" fmla="*/ 99 h 99"/>
                <a:gd name="T24" fmla="*/ 49 w 76"/>
                <a:gd name="T25" fmla="*/ 94 h 99"/>
                <a:gd name="T26" fmla="*/ 8 w 76"/>
                <a:gd name="T27" fmla="*/ 92 h 99"/>
                <a:gd name="T28" fmla="*/ 5 w 76"/>
                <a:gd name="T29" fmla="*/ 91 h 99"/>
                <a:gd name="T30" fmla="*/ 0 w 76"/>
                <a:gd name="T31" fmla="*/ 83 h 99"/>
                <a:gd name="T32" fmla="*/ 2 w 76"/>
                <a:gd name="T33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99">
                  <a:moveTo>
                    <a:pt x="2" y="72"/>
                  </a:moveTo>
                  <a:cubicBezTo>
                    <a:pt x="8" y="56"/>
                    <a:pt x="9" y="38"/>
                    <a:pt x="11" y="21"/>
                  </a:cubicBezTo>
                  <a:cubicBezTo>
                    <a:pt x="12" y="17"/>
                    <a:pt x="12" y="12"/>
                    <a:pt x="15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6"/>
                    <a:pt x="21" y="7"/>
                  </a:cubicBezTo>
                  <a:cubicBezTo>
                    <a:pt x="31" y="11"/>
                    <a:pt x="43" y="7"/>
                    <a:pt x="54" y="9"/>
                  </a:cubicBezTo>
                  <a:cubicBezTo>
                    <a:pt x="55" y="9"/>
                    <a:pt x="56" y="10"/>
                    <a:pt x="58" y="10"/>
                  </a:cubicBezTo>
                  <a:cubicBezTo>
                    <a:pt x="58" y="11"/>
                    <a:pt x="57" y="0"/>
                    <a:pt x="58" y="0"/>
                  </a:cubicBezTo>
                  <a:cubicBezTo>
                    <a:pt x="63" y="9"/>
                    <a:pt x="67" y="31"/>
                    <a:pt x="69" y="41"/>
                  </a:cubicBezTo>
                  <a:cubicBezTo>
                    <a:pt x="72" y="59"/>
                    <a:pt x="74" y="76"/>
                    <a:pt x="76" y="95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67" y="95"/>
                    <a:pt x="58" y="95"/>
                    <a:pt x="49" y="94"/>
                  </a:cubicBezTo>
                  <a:cubicBezTo>
                    <a:pt x="35" y="94"/>
                    <a:pt x="22" y="93"/>
                    <a:pt x="8" y="92"/>
                  </a:cubicBezTo>
                  <a:cubicBezTo>
                    <a:pt x="7" y="92"/>
                    <a:pt x="6" y="92"/>
                    <a:pt x="5" y="91"/>
                  </a:cubicBezTo>
                  <a:cubicBezTo>
                    <a:pt x="2" y="90"/>
                    <a:pt x="0" y="86"/>
                    <a:pt x="0" y="83"/>
                  </a:cubicBezTo>
                  <a:cubicBezTo>
                    <a:pt x="0" y="79"/>
                    <a:pt x="1" y="76"/>
                    <a:pt x="2" y="72"/>
                  </a:cubicBezTo>
                  <a:close/>
                </a:path>
              </a:pathLst>
            </a:custGeom>
            <a:solidFill>
              <a:srgbClr val="CCA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69" name="Freeform 1037">
              <a:extLst>
                <a:ext uri="{FF2B5EF4-FFF2-40B4-BE49-F238E27FC236}">
                  <a16:creationId xmlns:a16="http://schemas.microsoft.com/office/drawing/2014/main" id="{70A01473-185E-4E26-9DE3-28127E78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012"/>
              <a:ext cx="68" cy="89"/>
            </a:xfrm>
            <a:custGeom>
              <a:avLst/>
              <a:gdLst>
                <a:gd name="T0" fmla="*/ 12 w 42"/>
                <a:gd name="T1" fmla="*/ 52 h 55"/>
                <a:gd name="T2" fmla="*/ 19 w 42"/>
                <a:gd name="T3" fmla="*/ 54 h 55"/>
                <a:gd name="T4" fmla="*/ 25 w 42"/>
                <a:gd name="T5" fmla="*/ 53 h 55"/>
                <a:gd name="T6" fmla="*/ 36 w 42"/>
                <a:gd name="T7" fmla="*/ 46 h 55"/>
                <a:gd name="T8" fmla="*/ 38 w 42"/>
                <a:gd name="T9" fmla="*/ 39 h 55"/>
                <a:gd name="T10" fmla="*/ 41 w 42"/>
                <a:gd name="T11" fmla="*/ 19 h 55"/>
                <a:gd name="T12" fmla="*/ 40 w 42"/>
                <a:gd name="T13" fmla="*/ 10 h 55"/>
                <a:gd name="T14" fmla="*/ 26 w 42"/>
                <a:gd name="T15" fmla="*/ 2 h 55"/>
                <a:gd name="T16" fmla="*/ 10 w 42"/>
                <a:gd name="T17" fmla="*/ 2 h 55"/>
                <a:gd name="T18" fmla="*/ 4 w 42"/>
                <a:gd name="T19" fmla="*/ 14 h 55"/>
                <a:gd name="T20" fmla="*/ 1 w 42"/>
                <a:gd name="T21" fmla="*/ 32 h 55"/>
                <a:gd name="T22" fmla="*/ 2 w 42"/>
                <a:gd name="T23" fmla="*/ 43 h 55"/>
                <a:gd name="T24" fmla="*/ 12 w 42"/>
                <a:gd name="T2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5">
                  <a:moveTo>
                    <a:pt x="12" y="52"/>
                  </a:moveTo>
                  <a:cubicBezTo>
                    <a:pt x="15" y="53"/>
                    <a:pt x="17" y="54"/>
                    <a:pt x="19" y="54"/>
                  </a:cubicBezTo>
                  <a:cubicBezTo>
                    <a:pt x="21" y="55"/>
                    <a:pt x="23" y="54"/>
                    <a:pt x="25" y="53"/>
                  </a:cubicBezTo>
                  <a:cubicBezTo>
                    <a:pt x="29" y="51"/>
                    <a:pt x="33" y="49"/>
                    <a:pt x="36" y="46"/>
                  </a:cubicBezTo>
                  <a:cubicBezTo>
                    <a:pt x="37" y="44"/>
                    <a:pt x="38" y="41"/>
                    <a:pt x="38" y="39"/>
                  </a:cubicBezTo>
                  <a:cubicBezTo>
                    <a:pt x="40" y="32"/>
                    <a:pt x="41" y="26"/>
                    <a:pt x="41" y="19"/>
                  </a:cubicBezTo>
                  <a:cubicBezTo>
                    <a:pt x="42" y="16"/>
                    <a:pt x="42" y="13"/>
                    <a:pt x="40" y="10"/>
                  </a:cubicBezTo>
                  <a:cubicBezTo>
                    <a:pt x="38" y="5"/>
                    <a:pt x="31" y="3"/>
                    <a:pt x="26" y="2"/>
                  </a:cubicBezTo>
                  <a:cubicBezTo>
                    <a:pt x="21" y="1"/>
                    <a:pt x="15" y="0"/>
                    <a:pt x="10" y="2"/>
                  </a:cubicBezTo>
                  <a:cubicBezTo>
                    <a:pt x="4" y="4"/>
                    <a:pt x="5" y="9"/>
                    <a:pt x="4" y="14"/>
                  </a:cubicBezTo>
                  <a:cubicBezTo>
                    <a:pt x="3" y="20"/>
                    <a:pt x="2" y="26"/>
                    <a:pt x="1" y="32"/>
                  </a:cubicBezTo>
                  <a:cubicBezTo>
                    <a:pt x="1" y="36"/>
                    <a:pt x="0" y="39"/>
                    <a:pt x="2" y="43"/>
                  </a:cubicBezTo>
                  <a:cubicBezTo>
                    <a:pt x="3" y="46"/>
                    <a:pt x="8" y="49"/>
                    <a:pt x="12" y="52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0" name="Freeform 1038">
              <a:extLst>
                <a:ext uri="{FF2B5EF4-FFF2-40B4-BE49-F238E27FC236}">
                  <a16:creationId xmlns:a16="http://schemas.microsoft.com/office/drawing/2014/main" id="{45BD647A-115A-463B-9829-7B0EE6DAB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100"/>
              <a:ext cx="98" cy="151"/>
            </a:xfrm>
            <a:custGeom>
              <a:avLst/>
              <a:gdLst>
                <a:gd name="T0" fmla="*/ 9 w 61"/>
                <a:gd name="T1" fmla="*/ 46 h 94"/>
                <a:gd name="T2" fmla="*/ 13 w 61"/>
                <a:gd name="T3" fmla="*/ 61 h 94"/>
                <a:gd name="T4" fmla="*/ 0 w 61"/>
                <a:gd name="T5" fmla="*/ 92 h 94"/>
                <a:gd name="T6" fmla="*/ 21 w 61"/>
                <a:gd name="T7" fmla="*/ 92 h 94"/>
                <a:gd name="T8" fmla="*/ 61 w 61"/>
                <a:gd name="T9" fmla="*/ 92 h 94"/>
                <a:gd name="T10" fmla="*/ 49 w 61"/>
                <a:gd name="T11" fmla="*/ 67 h 94"/>
                <a:gd name="T12" fmla="*/ 54 w 61"/>
                <a:gd name="T13" fmla="*/ 36 h 94"/>
                <a:gd name="T14" fmla="*/ 57 w 61"/>
                <a:gd name="T15" fmla="*/ 31 h 94"/>
                <a:gd name="T16" fmla="*/ 55 w 61"/>
                <a:gd name="T17" fmla="*/ 22 h 94"/>
                <a:gd name="T18" fmla="*/ 50 w 61"/>
                <a:gd name="T19" fmla="*/ 10 h 94"/>
                <a:gd name="T20" fmla="*/ 24 w 61"/>
                <a:gd name="T21" fmla="*/ 3 h 94"/>
                <a:gd name="T22" fmla="*/ 10 w 61"/>
                <a:gd name="T23" fmla="*/ 25 h 94"/>
                <a:gd name="T24" fmla="*/ 11 w 61"/>
                <a:gd name="T25" fmla="*/ 25 h 94"/>
                <a:gd name="T26" fmla="*/ 8 w 61"/>
                <a:gd name="T27" fmla="*/ 43 h 94"/>
                <a:gd name="T28" fmla="*/ 9 w 61"/>
                <a:gd name="T29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" h="94">
                  <a:moveTo>
                    <a:pt x="9" y="46"/>
                  </a:moveTo>
                  <a:cubicBezTo>
                    <a:pt x="12" y="57"/>
                    <a:pt x="11" y="50"/>
                    <a:pt x="13" y="61"/>
                  </a:cubicBezTo>
                  <a:cubicBezTo>
                    <a:pt x="13" y="61"/>
                    <a:pt x="3" y="82"/>
                    <a:pt x="0" y="92"/>
                  </a:cubicBezTo>
                  <a:cubicBezTo>
                    <a:pt x="4" y="93"/>
                    <a:pt x="17" y="92"/>
                    <a:pt x="21" y="92"/>
                  </a:cubicBezTo>
                  <a:cubicBezTo>
                    <a:pt x="31" y="94"/>
                    <a:pt x="51" y="90"/>
                    <a:pt x="61" y="92"/>
                  </a:cubicBezTo>
                  <a:cubicBezTo>
                    <a:pt x="58" y="86"/>
                    <a:pt x="48" y="73"/>
                    <a:pt x="49" y="67"/>
                  </a:cubicBezTo>
                  <a:cubicBezTo>
                    <a:pt x="51" y="54"/>
                    <a:pt x="51" y="48"/>
                    <a:pt x="54" y="36"/>
                  </a:cubicBezTo>
                  <a:cubicBezTo>
                    <a:pt x="55" y="34"/>
                    <a:pt x="56" y="32"/>
                    <a:pt x="57" y="31"/>
                  </a:cubicBezTo>
                  <a:cubicBezTo>
                    <a:pt x="56" y="27"/>
                    <a:pt x="56" y="25"/>
                    <a:pt x="55" y="22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45" y="0"/>
                    <a:pt x="24" y="3"/>
                  </a:cubicBezTo>
                  <a:cubicBezTo>
                    <a:pt x="9" y="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0" y="27"/>
                    <a:pt x="9" y="34"/>
                    <a:pt x="8" y="43"/>
                  </a:cubicBezTo>
                  <a:cubicBezTo>
                    <a:pt x="8" y="44"/>
                    <a:pt x="9" y="45"/>
                    <a:pt x="9" y="46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1" name="Freeform 1039">
              <a:extLst>
                <a:ext uri="{FF2B5EF4-FFF2-40B4-BE49-F238E27FC236}">
                  <a16:creationId xmlns:a16="http://schemas.microsoft.com/office/drawing/2014/main" id="{AF4F9FB3-3BB5-4E85-9A1C-10B02282B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105"/>
              <a:ext cx="17" cy="33"/>
            </a:xfrm>
            <a:custGeom>
              <a:avLst/>
              <a:gdLst>
                <a:gd name="T0" fmla="*/ 10 w 11"/>
                <a:gd name="T1" fmla="*/ 19 h 21"/>
                <a:gd name="T2" fmla="*/ 8 w 11"/>
                <a:gd name="T3" fmla="*/ 10 h 21"/>
                <a:gd name="T4" fmla="*/ 5 w 11"/>
                <a:gd name="T5" fmla="*/ 0 h 21"/>
                <a:gd name="T6" fmla="*/ 5 w 11"/>
                <a:gd name="T7" fmla="*/ 0 h 21"/>
                <a:gd name="T8" fmla="*/ 5 w 11"/>
                <a:gd name="T9" fmla="*/ 0 h 21"/>
                <a:gd name="T10" fmla="*/ 0 w 11"/>
                <a:gd name="T11" fmla="*/ 5 h 21"/>
                <a:gd name="T12" fmla="*/ 0 w 11"/>
                <a:gd name="T13" fmla="*/ 5 h 21"/>
                <a:gd name="T14" fmla="*/ 4 w 11"/>
                <a:gd name="T15" fmla="*/ 7 h 21"/>
                <a:gd name="T16" fmla="*/ 2 w 11"/>
                <a:gd name="T17" fmla="*/ 11 h 21"/>
                <a:gd name="T18" fmla="*/ 2 w 11"/>
                <a:gd name="T19" fmla="*/ 12 h 21"/>
                <a:gd name="T20" fmla="*/ 10 w 11"/>
                <a:gd name="T21" fmla="*/ 21 h 21"/>
                <a:gd name="T22" fmla="*/ 11 w 11"/>
                <a:gd name="T23" fmla="*/ 20 h 21"/>
                <a:gd name="T24" fmla="*/ 10 w 11"/>
                <a:gd name="T2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1">
                  <a:moveTo>
                    <a:pt x="10" y="19"/>
                  </a:moveTo>
                  <a:cubicBezTo>
                    <a:pt x="9" y="16"/>
                    <a:pt x="9" y="13"/>
                    <a:pt x="8" y="10"/>
                  </a:cubicBezTo>
                  <a:cubicBezTo>
                    <a:pt x="7" y="6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3" y="6"/>
                    <a:pt x="4" y="7"/>
                  </a:cubicBezTo>
                  <a:cubicBezTo>
                    <a:pt x="5" y="9"/>
                    <a:pt x="3" y="10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5"/>
                    <a:pt x="7" y="18"/>
                    <a:pt x="10" y="21"/>
                  </a:cubicBezTo>
                  <a:cubicBezTo>
                    <a:pt x="11" y="20"/>
                    <a:pt x="11" y="20"/>
                    <a:pt x="11" y="20"/>
                  </a:cubicBezTo>
                  <a:lnTo>
                    <a:pt x="10" y="19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2" name="Freeform 1040">
              <a:extLst>
                <a:ext uri="{FF2B5EF4-FFF2-40B4-BE49-F238E27FC236}">
                  <a16:creationId xmlns:a16="http://schemas.microsoft.com/office/drawing/2014/main" id="{C1E067F3-F671-469E-8E39-31E2281B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103"/>
              <a:ext cx="16" cy="35"/>
            </a:xfrm>
            <a:custGeom>
              <a:avLst/>
              <a:gdLst>
                <a:gd name="T0" fmla="*/ 9 w 10"/>
                <a:gd name="T1" fmla="*/ 5 h 22"/>
                <a:gd name="T2" fmla="*/ 5 w 10"/>
                <a:gd name="T3" fmla="*/ 8 h 22"/>
                <a:gd name="T4" fmla="*/ 5 w 10"/>
                <a:gd name="T5" fmla="*/ 9 h 22"/>
                <a:gd name="T6" fmla="*/ 7 w 10"/>
                <a:gd name="T7" fmla="*/ 11 h 22"/>
                <a:gd name="T8" fmla="*/ 0 w 10"/>
                <a:gd name="T9" fmla="*/ 22 h 22"/>
                <a:gd name="T10" fmla="*/ 3 w 10"/>
                <a:gd name="T11" fmla="*/ 3 h 22"/>
                <a:gd name="T12" fmla="*/ 5 w 10"/>
                <a:gd name="T13" fmla="*/ 0 h 22"/>
                <a:gd name="T14" fmla="*/ 8 w 10"/>
                <a:gd name="T15" fmla="*/ 3 h 22"/>
                <a:gd name="T16" fmla="*/ 10 w 10"/>
                <a:gd name="T17" fmla="*/ 4 h 22"/>
                <a:gd name="T18" fmla="*/ 9 w 10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2">
                  <a:moveTo>
                    <a:pt x="9" y="5"/>
                  </a:moveTo>
                  <a:cubicBezTo>
                    <a:pt x="7" y="6"/>
                    <a:pt x="6" y="7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0"/>
                    <a:pt x="6" y="11"/>
                    <a:pt x="7" y="11"/>
                  </a:cubicBezTo>
                  <a:cubicBezTo>
                    <a:pt x="5" y="15"/>
                    <a:pt x="2" y="19"/>
                    <a:pt x="0" y="22"/>
                  </a:cubicBezTo>
                  <a:cubicBezTo>
                    <a:pt x="0" y="16"/>
                    <a:pt x="1" y="10"/>
                    <a:pt x="3" y="3"/>
                  </a:cubicBezTo>
                  <a:cubicBezTo>
                    <a:pt x="3" y="2"/>
                    <a:pt x="3" y="0"/>
                    <a:pt x="5" y="0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3" name="Freeform 1041">
              <a:extLst>
                <a:ext uri="{FF2B5EF4-FFF2-40B4-BE49-F238E27FC236}">
                  <a16:creationId xmlns:a16="http://schemas.microsoft.com/office/drawing/2014/main" id="{841E529D-F09D-4BC8-9B36-741EE56F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109"/>
              <a:ext cx="38" cy="154"/>
            </a:xfrm>
            <a:custGeom>
              <a:avLst/>
              <a:gdLst>
                <a:gd name="T0" fmla="*/ 21 w 24"/>
                <a:gd name="T1" fmla="*/ 46 h 95"/>
                <a:gd name="T2" fmla="*/ 18 w 24"/>
                <a:gd name="T3" fmla="*/ 23 h 95"/>
                <a:gd name="T4" fmla="*/ 9 w 24"/>
                <a:gd name="T5" fmla="*/ 2 h 95"/>
                <a:gd name="T6" fmla="*/ 7 w 24"/>
                <a:gd name="T7" fmla="*/ 1 h 95"/>
                <a:gd name="T8" fmla="*/ 0 w 24"/>
                <a:gd name="T9" fmla="*/ 10 h 95"/>
                <a:gd name="T10" fmla="*/ 7 w 24"/>
                <a:gd name="T11" fmla="*/ 35 h 95"/>
                <a:gd name="T12" fmla="*/ 14 w 24"/>
                <a:gd name="T13" fmla="*/ 64 h 95"/>
                <a:gd name="T14" fmla="*/ 19 w 24"/>
                <a:gd name="T15" fmla="*/ 94 h 95"/>
                <a:gd name="T16" fmla="*/ 19 w 24"/>
                <a:gd name="T17" fmla="*/ 95 h 95"/>
                <a:gd name="T18" fmla="*/ 23 w 24"/>
                <a:gd name="T19" fmla="*/ 95 h 95"/>
                <a:gd name="T20" fmla="*/ 24 w 24"/>
                <a:gd name="T21" fmla="*/ 94 h 95"/>
                <a:gd name="T22" fmla="*/ 21 w 24"/>
                <a:gd name="T23" fmla="*/ 4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95">
                  <a:moveTo>
                    <a:pt x="21" y="46"/>
                  </a:moveTo>
                  <a:cubicBezTo>
                    <a:pt x="21" y="38"/>
                    <a:pt x="20" y="30"/>
                    <a:pt x="18" y="23"/>
                  </a:cubicBezTo>
                  <a:cubicBezTo>
                    <a:pt x="16" y="16"/>
                    <a:pt x="12" y="9"/>
                    <a:pt x="9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2" y="0"/>
                    <a:pt x="0" y="5"/>
                    <a:pt x="0" y="10"/>
                  </a:cubicBezTo>
                  <a:cubicBezTo>
                    <a:pt x="0" y="19"/>
                    <a:pt x="4" y="27"/>
                    <a:pt x="7" y="35"/>
                  </a:cubicBezTo>
                  <a:cubicBezTo>
                    <a:pt x="10" y="44"/>
                    <a:pt x="12" y="54"/>
                    <a:pt x="14" y="64"/>
                  </a:cubicBezTo>
                  <a:cubicBezTo>
                    <a:pt x="16" y="74"/>
                    <a:pt x="18" y="84"/>
                    <a:pt x="19" y="94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5"/>
                    <a:pt x="22" y="95"/>
                    <a:pt x="23" y="95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78"/>
                    <a:pt x="22" y="62"/>
                    <a:pt x="21" y="4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4" name="Freeform 1042">
              <a:extLst>
                <a:ext uri="{FF2B5EF4-FFF2-40B4-BE49-F238E27FC236}">
                  <a16:creationId xmlns:a16="http://schemas.microsoft.com/office/drawing/2014/main" id="{F69D051F-FF6F-43A5-A496-99EFF15D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5" name="Freeform 1043">
              <a:extLst>
                <a:ext uri="{FF2B5EF4-FFF2-40B4-BE49-F238E27FC236}">
                  <a16:creationId xmlns:a16="http://schemas.microsoft.com/office/drawing/2014/main" id="{65C1DCEC-FC27-413D-A276-ABF57D4BD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6" name="Rectangle 1044">
              <a:extLst>
                <a:ext uri="{FF2B5EF4-FFF2-40B4-BE49-F238E27FC236}">
                  <a16:creationId xmlns:a16="http://schemas.microsoft.com/office/drawing/2014/main" id="{29DBDB6F-7A95-4360-A8A3-123F15A7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138"/>
              <a:ext cx="1" cy="1"/>
            </a:xfrm>
            <a:prstGeom prst="rect">
              <a:avLst/>
            </a:prstGeom>
            <a:solidFill>
              <a:srgbClr val="1D4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7" name="Freeform 1045">
              <a:extLst>
                <a:ext uri="{FF2B5EF4-FFF2-40B4-BE49-F238E27FC236}">
                  <a16:creationId xmlns:a16="http://schemas.microsoft.com/office/drawing/2014/main" id="{94227C5E-E51A-49FB-873C-08B08A9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100"/>
              <a:ext cx="19" cy="38"/>
            </a:xfrm>
            <a:custGeom>
              <a:avLst/>
              <a:gdLst>
                <a:gd name="T0" fmla="*/ 0 w 12"/>
                <a:gd name="T1" fmla="*/ 3 h 24"/>
                <a:gd name="T2" fmla="*/ 3 w 12"/>
                <a:gd name="T3" fmla="*/ 15 h 24"/>
                <a:gd name="T4" fmla="*/ 5 w 12"/>
                <a:gd name="T5" fmla="*/ 23 h 24"/>
                <a:gd name="T6" fmla="*/ 6 w 12"/>
                <a:gd name="T7" fmla="*/ 24 h 24"/>
                <a:gd name="T8" fmla="*/ 6 w 12"/>
                <a:gd name="T9" fmla="*/ 24 h 24"/>
                <a:gd name="T10" fmla="*/ 6 w 12"/>
                <a:gd name="T11" fmla="*/ 24 h 24"/>
                <a:gd name="T12" fmla="*/ 6 w 12"/>
                <a:gd name="T13" fmla="*/ 24 h 24"/>
                <a:gd name="T14" fmla="*/ 7 w 12"/>
                <a:gd name="T15" fmla="*/ 22 h 24"/>
                <a:gd name="T16" fmla="*/ 9 w 12"/>
                <a:gd name="T17" fmla="*/ 18 h 24"/>
                <a:gd name="T18" fmla="*/ 12 w 12"/>
                <a:gd name="T19" fmla="*/ 3 h 24"/>
                <a:gd name="T20" fmla="*/ 0 w 12"/>
                <a:gd name="T2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0" y="3"/>
                  </a:moveTo>
                  <a:cubicBezTo>
                    <a:pt x="0" y="3"/>
                    <a:pt x="1" y="9"/>
                    <a:pt x="3" y="15"/>
                  </a:cubicBezTo>
                  <a:cubicBezTo>
                    <a:pt x="4" y="19"/>
                    <a:pt x="5" y="23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8" y="22"/>
                    <a:pt x="8" y="20"/>
                    <a:pt x="9" y="18"/>
                  </a:cubicBezTo>
                  <a:cubicBezTo>
                    <a:pt x="10" y="12"/>
                    <a:pt x="12" y="3"/>
                    <a:pt x="12" y="3"/>
                  </a:cubicBezTo>
                  <a:cubicBezTo>
                    <a:pt x="12" y="3"/>
                    <a:pt x="11" y="0"/>
                    <a:pt x="0" y="3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8" name="Freeform 1046">
              <a:extLst>
                <a:ext uri="{FF2B5EF4-FFF2-40B4-BE49-F238E27FC236}">
                  <a16:creationId xmlns:a16="http://schemas.microsoft.com/office/drawing/2014/main" id="{DE526E80-EFD9-4D86-97AA-E4FE4B82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140"/>
              <a:ext cx="10" cy="108"/>
            </a:xfrm>
            <a:custGeom>
              <a:avLst/>
              <a:gdLst>
                <a:gd name="T0" fmla="*/ 5 w 6"/>
                <a:gd name="T1" fmla="*/ 33 h 67"/>
                <a:gd name="T2" fmla="*/ 3 w 6"/>
                <a:gd name="T3" fmla="*/ 0 h 67"/>
                <a:gd name="T4" fmla="*/ 3 w 6"/>
                <a:gd name="T5" fmla="*/ 0 h 67"/>
                <a:gd name="T6" fmla="*/ 5 w 6"/>
                <a:gd name="T7" fmla="*/ 33 h 67"/>
                <a:gd name="T8" fmla="*/ 3 w 6"/>
                <a:gd name="T9" fmla="*/ 51 h 67"/>
                <a:gd name="T10" fmla="*/ 0 w 6"/>
                <a:gd name="T11" fmla="*/ 66 h 67"/>
                <a:gd name="T12" fmla="*/ 1 w 6"/>
                <a:gd name="T13" fmla="*/ 66 h 67"/>
                <a:gd name="T14" fmla="*/ 4 w 6"/>
                <a:gd name="T15" fmla="*/ 49 h 67"/>
                <a:gd name="T16" fmla="*/ 5 w 6"/>
                <a:gd name="T17" fmla="*/ 3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7">
                  <a:moveTo>
                    <a:pt x="5" y="33"/>
                  </a:moveTo>
                  <a:cubicBezTo>
                    <a:pt x="5" y="22"/>
                    <a:pt x="3" y="1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1"/>
                    <a:pt x="4" y="22"/>
                    <a:pt x="5" y="33"/>
                  </a:cubicBezTo>
                  <a:cubicBezTo>
                    <a:pt x="5" y="39"/>
                    <a:pt x="5" y="45"/>
                    <a:pt x="3" y="51"/>
                  </a:cubicBezTo>
                  <a:cubicBezTo>
                    <a:pt x="2" y="56"/>
                    <a:pt x="1" y="61"/>
                    <a:pt x="0" y="66"/>
                  </a:cubicBezTo>
                  <a:cubicBezTo>
                    <a:pt x="0" y="67"/>
                    <a:pt x="1" y="67"/>
                    <a:pt x="1" y="66"/>
                  </a:cubicBezTo>
                  <a:cubicBezTo>
                    <a:pt x="1" y="60"/>
                    <a:pt x="3" y="55"/>
                    <a:pt x="4" y="49"/>
                  </a:cubicBezTo>
                  <a:cubicBezTo>
                    <a:pt x="5" y="44"/>
                    <a:pt x="6" y="39"/>
                    <a:pt x="5" y="33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79" name="Freeform 1047">
              <a:extLst>
                <a:ext uri="{FF2B5EF4-FFF2-40B4-BE49-F238E27FC236}">
                  <a16:creationId xmlns:a16="http://schemas.microsoft.com/office/drawing/2014/main" id="{EA02B824-A197-4AD2-99CF-0F2B23A3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227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0" name="Freeform 1048">
              <a:extLst>
                <a:ext uri="{FF2B5EF4-FFF2-40B4-BE49-F238E27FC236}">
                  <a16:creationId xmlns:a16="http://schemas.microsoft.com/office/drawing/2014/main" id="{95B86C68-986C-4779-99A4-129203408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203"/>
              <a:ext cx="3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1" name="Freeform 1049">
              <a:extLst>
                <a:ext uri="{FF2B5EF4-FFF2-40B4-BE49-F238E27FC236}">
                  <a16:creationId xmlns:a16="http://schemas.microsoft.com/office/drawing/2014/main" id="{694BC572-5A35-4FD4-A2B4-CB77E42AB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176"/>
              <a:ext cx="4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2" name="Freeform 1050">
              <a:extLst>
                <a:ext uri="{FF2B5EF4-FFF2-40B4-BE49-F238E27FC236}">
                  <a16:creationId xmlns:a16="http://schemas.microsoft.com/office/drawing/2014/main" id="{6707E17F-7BC3-4FFB-BFD6-D69A373F6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151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3" name="Freeform 1051">
              <a:extLst>
                <a:ext uri="{FF2B5EF4-FFF2-40B4-BE49-F238E27FC236}">
                  <a16:creationId xmlns:a16="http://schemas.microsoft.com/office/drawing/2014/main" id="{63E4C610-D5AE-4BDA-99AB-4FA43A361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540"/>
              <a:ext cx="48" cy="41"/>
            </a:xfrm>
            <a:custGeom>
              <a:avLst/>
              <a:gdLst>
                <a:gd name="T0" fmla="*/ 28 w 30"/>
                <a:gd name="T1" fmla="*/ 0 h 25"/>
                <a:gd name="T2" fmla="*/ 29 w 30"/>
                <a:gd name="T3" fmla="*/ 0 h 25"/>
                <a:gd name="T4" fmla="*/ 29 w 30"/>
                <a:gd name="T5" fmla="*/ 2 h 25"/>
                <a:gd name="T6" fmla="*/ 29 w 30"/>
                <a:gd name="T7" fmla="*/ 21 h 25"/>
                <a:gd name="T8" fmla="*/ 29 w 30"/>
                <a:gd name="T9" fmla="*/ 22 h 25"/>
                <a:gd name="T10" fmla="*/ 29 w 30"/>
                <a:gd name="T11" fmla="*/ 22 h 25"/>
                <a:gd name="T12" fmla="*/ 26 w 30"/>
                <a:gd name="T13" fmla="*/ 23 h 25"/>
                <a:gd name="T14" fmla="*/ 25 w 30"/>
                <a:gd name="T15" fmla="*/ 19 h 25"/>
                <a:gd name="T16" fmla="*/ 24 w 30"/>
                <a:gd name="T17" fmla="*/ 18 h 25"/>
                <a:gd name="T18" fmla="*/ 23 w 30"/>
                <a:gd name="T19" fmla="*/ 18 h 25"/>
                <a:gd name="T20" fmla="*/ 19 w 30"/>
                <a:gd name="T21" fmla="*/ 20 h 25"/>
                <a:gd name="T22" fmla="*/ 18 w 30"/>
                <a:gd name="T23" fmla="*/ 24 h 25"/>
                <a:gd name="T24" fmla="*/ 15 w 30"/>
                <a:gd name="T25" fmla="*/ 24 h 25"/>
                <a:gd name="T26" fmla="*/ 4 w 30"/>
                <a:gd name="T27" fmla="*/ 25 h 25"/>
                <a:gd name="T28" fmla="*/ 3 w 30"/>
                <a:gd name="T29" fmla="*/ 25 h 25"/>
                <a:gd name="T30" fmla="*/ 2 w 30"/>
                <a:gd name="T31" fmla="*/ 24 h 25"/>
                <a:gd name="T32" fmla="*/ 1 w 30"/>
                <a:gd name="T33" fmla="*/ 21 h 25"/>
                <a:gd name="T34" fmla="*/ 1 w 30"/>
                <a:gd name="T35" fmla="*/ 18 h 25"/>
                <a:gd name="T36" fmla="*/ 2 w 30"/>
                <a:gd name="T37" fmla="*/ 17 h 25"/>
                <a:gd name="T38" fmla="*/ 12 w 30"/>
                <a:gd name="T39" fmla="*/ 14 h 25"/>
                <a:gd name="T40" fmla="*/ 18 w 30"/>
                <a:gd name="T41" fmla="*/ 9 h 25"/>
                <a:gd name="T42" fmla="*/ 19 w 30"/>
                <a:gd name="T43" fmla="*/ 5 h 25"/>
                <a:gd name="T44" fmla="*/ 19 w 30"/>
                <a:gd name="T45" fmla="*/ 1 h 25"/>
                <a:gd name="T46" fmla="*/ 28 w 30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5">
                  <a:moveTo>
                    <a:pt x="28" y="0"/>
                  </a:moveTo>
                  <a:cubicBezTo>
                    <a:pt x="28" y="0"/>
                    <a:pt x="29" y="0"/>
                    <a:pt x="29" y="0"/>
                  </a:cubicBezTo>
                  <a:cubicBezTo>
                    <a:pt x="29" y="1"/>
                    <a:pt x="29" y="1"/>
                    <a:pt x="29" y="2"/>
                  </a:cubicBezTo>
                  <a:cubicBezTo>
                    <a:pt x="30" y="8"/>
                    <a:pt x="30" y="15"/>
                    <a:pt x="29" y="21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3"/>
                    <a:pt x="27" y="23"/>
                    <a:pt x="26" y="23"/>
                  </a:cubicBezTo>
                  <a:cubicBezTo>
                    <a:pt x="25" y="22"/>
                    <a:pt x="25" y="20"/>
                    <a:pt x="25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8"/>
                  </a:cubicBezTo>
                  <a:cubicBezTo>
                    <a:pt x="21" y="18"/>
                    <a:pt x="20" y="19"/>
                    <a:pt x="19" y="20"/>
                  </a:cubicBezTo>
                  <a:cubicBezTo>
                    <a:pt x="19" y="22"/>
                    <a:pt x="19" y="23"/>
                    <a:pt x="18" y="24"/>
                  </a:cubicBezTo>
                  <a:cubicBezTo>
                    <a:pt x="17" y="24"/>
                    <a:pt x="16" y="24"/>
                    <a:pt x="15" y="24"/>
                  </a:cubicBezTo>
                  <a:cubicBezTo>
                    <a:pt x="12" y="25"/>
                    <a:pt x="8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5" y="15"/>
                    <a:pt x="9" y="15"/>
                    <a:pt x="12" y="14"/>
                  </a:cubicBezTo>
                  <a:cubicBezTo>
                    <a:pt x="15" y="13"/>
                    <a:pt x="17" y="11"/>
                    <a:pt x="18" y="9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9" y="4"/>
                    <a:pt x="19" y="2"/>
                    <a:pt x="19" y="1"/>
                  </a:cubicBezTo>
                  <a:cubicBezTo>
                    <a:pt x="21" y="0"/>
                    <a:pt x="26" y="0"/>
                    <a:pt x="28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4" name="Freeform 1052">
              <a:extLst>
                <a:ext uri="{FF2B5EF4-FFF2-40B4-BE49-F238E27FC236}">
                  <a16:creationId xmlns:a16="http://schemas.microsoft.com/office/drawing/2014/main" id="{4D2147E4-6EDD-488A-8DF3-0F10472B3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545"/>
              <a:ext cx="24" cy="42"/>
            </a:xfrm>
            <a:custGeom>
              <a:avLst/>
              <a:gdLst>
                <a:gd name="T0" fmla="*/ 15 w 15"/>
                <a:gd name="T1" fmla="*/ 20 h 26"/>
                <a:gd name="T2" fmla="*/ 14 w 15"/>
                <a:gd name="T3" fmla="*/ 18 h 26"/>
                <a:gd name="T4" fmla="*/ 9 w 15"/>
                <a:gd name="T5" fmla="*/ 8 h 26"/>
                <a:gd name="T6" fmla="*/ 9 w 15"/>
                <a:gd name="T7" fmla="*/ 3 h 26"/>
                <a:gd name="T8" fmla="*/ 8 w 15"/>
                <a:gd name="T9" fmla="*/ 0 h 26"/>
                <a:gd name="T10" fmla="*/ 8 w 15"/>
                <a:gd name="T11" fmla="*/ 0 h 26"/>
                <a:gd name="T12" fmla="*/ 8 w 15"/>
                <a:gd name="T13" fmla="*/ 0 h 26"/>
                <a:gd name="T14" fmla="*/ 4 w 15"/>
                <a:gd name="T15" fmla="*/ 0 h 26"/>
                <a:gd name="T16" fmla="*/ 1 w 15"/>
                <a:gd name="T17" fmla="*/ 0 h 26"/>
                <a:gd name="T18" fmla="*/ 1 w 15"/>
                <a:gd name="T19" fmla="*/ 5 h 26"/>
                <a:gd name="T20" fmla="*/ 1 w 15"/>
                <a:gd name="T21" fmla="*/ 19 h 26"/>
                <a:gd name="T22" fmla="*/ 1 w 15"/>
                <a:gd name="T23" fmla="*/ 22 h 26"/>
                <a:gd name="T24" fmla="*/ 2 w 15"/>
                <a:gd name="T25" fmla="*/ 25 h 26"/>
                <a:gd name="T26" fmla="*/ 4 w 15"/>
                <a:gd name="T27" fmla="*/ 25 h 26"/>
                <a:gd name="T28" fmla="*/ 13 w 15"/>
                <a:gd name="T29" fmla="*/ 24 h 26"/>
                <a:gd name="T30" fmla="*/ 15 w 15"/>
                <a:gd name="T3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6">
                  <a:moveTo>
                    <a:pt x="15" y="20"/>
                  </a:moveTo>
                  <a:cubicBezTo>
                    <a:pt x="14" y="19"/>
                    <a:pt x="14" y="19"/>
                    <a:pt x="14" y="18"/>
                  </a:cubicBezTo>
                  <a:cubicBezTo>
                    <a:pt x="11" y="15"/>
                    <a:pt x="10" y="12"/>
                    <a:pt x="9" y="8"/>
                  </a:cubicBezTo>
                  <a:cubicBezTo>
                    <a:pt x="9" y="6"/>
                    <a:pt x="9" y="5"/>
                    <a:pt x="9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1" y="4"/>
                    <a:pt x="1" y="5"/>
                  </a:cubicBezTo>
                  <a:cubicBezTo>
                    <a:pt x="2" y="10"/>
                    <a:pt x="2" y="15"/>
                    <a:pt x="1" y="19"/>
                  </a:cubicBezTo>
                  <a:cubicBezTo>
                    <a:pt x="1" y="20"/>
                    <a:pt x="1" y="21"/>
                    <a:pt x="1" y="22"/>
                  </a:cubicBezTo>
                  <a:cubicBezTo>
                    <a:pt x="1" y="23"/>
                    <a:pt x="1" y="24"/>
                    <a:pt x="2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7" y="26"/>
                    <a:pt x="10" y="26"/>
                    <a:pt x="13" y="24"/>
                  </a:cubicBezTo>
                  <a:cubicBezTo>
                    <a:pt x="14" y="23"/>
                    <a:pt x="15" y="21"/>
                    <a:pt x="15" y="2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5" name="Freeform 1053">
              <a:extLst>
                <a:ext uri="{FF2B5EF4-FFF2-40B4-BE49-F238E27FC236}">
                  <a16:creationId xmlns:a16="http://schemas.microsoft.com/office/drawing/2014/main" id="{4C3AAC85-8E42-4A4F-A85C-59FF1B075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255"/>
              <a:ext cx="13" cy="26"/>
            </a:xfrm>
            <a:custGeom>
              <a:avLst/>
              <a:gdLst>
                <a:gd name="T0" fmla="*/ 6 w 8"/>
                <a:gd name="T1" fmla="*/ 4 h 16"/>
                <a:gd name="T2" fmla="*/ 5 w 8"/>
                <a:gd name="T3" fmla="*/ 2 h 16"/>
                <a:gd name="T4" fmla="*/ 3 w 8"/>
                <a:gd name="T5" fmla="*/ 1 h 16"/>
                <a:gd name="T6" fmla="*/ 2 w 8"/>
                <a:gd name="T7" fmla="*/ 5 h 16"/>
                <a:gd name="T8" fmla="*/ 1 w 8"/>
                <a:gd name="T9" fmla="*/ 8 h 16"/>
                <a:gd name="T10" fmla="*/ 3 w 8"/>
                <a:gd name="T11" fmla="*/ 8 h 16"/>
                <a:gd name="T12" fmla="*/ 3 w 8"/>
                <a:gd name="T13" fmla="*/ 12 h 16"/>
                <a:gd name="T14" fmla="*/ 4 w 8"/>
                <a:gd name="T15" fmla="*/ 15 h 16"/>
                <a:gd name="T16" fmla="*/ 6 w 8"/>
                <a:gd name="T17" fmla="*/ 16 h 16"/>
                <a:gd name="T18" fmla="*/ 7 w 8"/>
                <a:gd name="T19" fmla="*/ 14 h 16"/>
                <a:gd name="T20" fmla="*/ 6 w 8"/>
                <a:gd name="T2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6" y="4"/>
                  </a:moveTo>
                  <a:cubicBezTo>
                    <a:pt x="6" y="3"/>
                    <a:pt x="6" y="2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2" y="2"/>
                    <a:pt x="3" y="3"/>
                    <a:pt x="2" y="5"/>
                  </a:cubicBezTo>
                  <a:cubicBezTo>
                    <a:pt x="2" y="6"/>
                    <a:pt x="0" y="7"/>
                    <a:pt x="1" y="8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3" y="13"/>
                    <a:pt x="3" y="14"/>
                    <a:pt x="4" y="15"/>
                  </a:cubicBezTo>
                  <a:cubicBezTo>
                    <a:pt x="4" y="16"/>
                    <a:pt x="5" y="16"/>
                    <a:pt x="6" y="16"/>
                  </a:cubicBezTo>
                  <a:cubicBezTo>
                    <a:pt x="7" y="16"/>
                    <a:pt x="7" y="15"/>
                    <a:pt x="7" y="14"/>
                  </a:cubicBezTo>
                  <a:cubicBezTo>
                    <a:pt x="8" y="11"/>
                    <a:pt x="7" y="8"/>
                    <a:pt x="6" y="4"/>
                  </a:cubicBezTo>
                  <a:close/>
                </a:path>
              </a:pathLst>
            </a:custGeom>
            <a:solidFill>
              <a:srgbClr val="F2E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6" name="Freeform 1054">
              <a:extLst>
                <a:ext uri="{FF2B5EF4-FFF2-40B4-BE49-F238E27FC236}">
                  <a16:creationId xmlns:a16="http://schemas.microsoft.com/office/drawing/2014/main" id="{46FAF489-AD64-4753-9425-0A74C0D45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006"/>
              <a:ext cx="109" cy="179"/>
            </a:xfrm>
            <a:custGeom>
              <a:avLst/>
              <a:gdLst>
                <a:gd name="T0" fmla="*/ 51 w 68"/>
                <a:gd name="T1" fmla="*/ 57 h 111"/>
                <a:gd name="T2" fmla="*/ 50 w 68"/>
                <a:gd name="T3" fmla="*/ 15 h 111"/>
                <a:gd name="T4" fmla="*/ 45 w 68"/>
                <a:gd name="T5" fmla="*/ 5 h 111"/>
                <a:gd name="T6" fmla="*/ 28 w 68"/>
                <a:gd name="T7" fmla="*/ 0 h 111"/>
                <a:gd name="T8" fmla="*/ 10 w 68"/>
                <a:gd name="T9" fmla="*/ 4 h 111"/>
                <a:gd name="T10" fmla="*/ 0 w 68"/>
                <a:gd name="T11" fmla="*/ 17 h 111"/>
                <a:gd name="T12" fmla="*/ 1 w 68"/>
                <a:gd name="T13" fmla="*/ 20 h 111"/>
                <a:gd name="T14" fmla="*/ 3 w 68"/>
                <a:gd name="T15" fmla="*/ 21 h 111"/>
                <a:gd name="T16" fmla="*/ 21 w 68"/>
                <a:gd name="T17" fmla="*/ 22 h 111"/>
                <a:gd name="T18" fmla="*/ 30 w 68"/>
                <a:gd name="T19" fmla="*/ 26 h 111"/>
                <a:gd name="T20" fmla="*/ 31 w 68"/>
                <a:gd name="T21" fmla="*/ 30 h 111"/>
                <a:gd name="T22" fmla="*/ 34 w 68"/>
                <a:gd name="T23" fmla="*/ 43 h 111"/>
                <a:gd name="T24" fmla="*/ 38 w 68"/>
                <a:gd name="T25" fmla="*/ 79 h 111"/>
                <a:gd name="T26" fmla="*/ 35 w 68"/>
                <a:gd name="T27" fmla="*/ 111 h 111"/>
                <a:gd name="T28" fmla="*/ 65 w 68"/>
                <a:gd name="T29" fmla="*/ 108 h 111"/>
                <a:gd name="T30" fmla="*/ 51 w 68"/>
                <a:gd name="T31" fmla="*/ 5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111">
                  <a:moveTo>
                    <a:pt x="51" y="57"/>
                  </a:moveTo>
                  <a:cubicBezTo>
                    <a:pt x="51" y="43"/>
                    <a:pt x="54" y="29"/>
                    <a:pt x="50" y="15"/>
                  </a:cubicBezTo>
                  <a:cubicBezTo>
                    <a:pt x="49" y="12"/>
                    <a:pt x="47" y="8"/>
                    <a:pt x="45" y="5"/>
                  </a:cubicBezTo>
                  <a:cubicBezTo>
                    <a:pt x="40" y="1"/>
                    <a:pt x="34" y="1"/>
                    <a:pt x="28" y="0"/>
                  </a:cubicBezTo>
                  <a:cubicBezTo>
                    <a:pt x="22" y="0"/>
                    <a:pt x="15" y="1"/>
                    <a:pt x="10" y="4"/>
                  </a:cubicBezTo>
                  <a:cubicBezTo>
                    <a:pt x="5" y="7"/>
                    <a:pt x="2" y="12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9" y="21"/>
                    <a:pt x="15" y="22"/>
                    <a:pt x="21" y="22"/>
                  </a:cubicBezTo>
                  <a:cubicBezTo>
                    <a:pt x="24" y="23"/>
                    <a:pt x="28" y="23"/>
                    <a:pt x="30" y="26"/>
                  </a:cubicBezTo>
                  <a:cubicBezTo>
                    <a:pt x="30" y="27"/>
                    <a:pt x="31" y="28"/>
                    <a:pt x="31" y="30"/>
                  </a:cubicBezTo>
                  <a:cubicBezTo>
                    <a:pt x="33" y="34"/>
                    <a:pt x="33" y="38"/>
                    <a:pt x="34" y="43"/>
                  </a:cubicBezTo>
                  <a:cubicBezTo>
                    <a:pt x="36" y="55"/>
                    <a:pt x="37" y="67"/>
                    <a:pt x="38" y="79"/>
                  </a:cubicBezTo>
                  <a:cubicBezTo>
                    <a:pt x="38" y="90"/>
                    <a:pt x="38" y="101"/>
                    <a:pt x="35" y="111"/>
                  </a:cubicBezTo>
                  <a:cubicBezTo>
                    <a:pt x="41" y="111"/>
                    <a:pt x="59" y="108"/>
                    <a:pt x="65" y="108"/>
                  </a:cubicBezTo>
                  <a:cubicBezTo>
                    <a:pt x="68" y="90"/>
                    <a:pt x="51" y="75"/>
                    <a:pt x="51" y="57"/>
                  </a:cubicBezTo>
                  <a:close/>
                </a:path>
              </a:pathLst>
            </a:custGeom>
            <a:solidFill>
              <a:srgbClr val="CCA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7" name="Freeform 1055">
              <a:extLst>
                <a:ext uri="{FF2B5EF4-FFF2-40B4-BE49-F238E27FC236}">
                  <a16:creationId xmlns:a16="http://schemas.microsoft.com/office/drawing/2014/main" id="{4DE748EA-9F31-49C6-82E1-364E506D5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114"/>
              <a:ext cx="43" cy="83"/>
            </a:xfrm>
            <a:custGeom>
              <a:avLst/>
              <a:gdLst>
                <a:gd name="T0" fmla="*/ 25 w 27"/>
                <a:gd name="T1" fmla="*/ 14 h 51"/>
                <a:gd name="T2" fmla="*/ 24 w 27"/>
                <a:gd name="T3" fmla="*/ 1 h 51"/>
                <a:gd name="T4" fmla="*/ 23 w 27"/>
                <a:gd name="T5" fmla="*/ 1 h 51"/>
                <a:gd name="T6" fmla="*/ 22 w 27"/>
                <a:gd name="T7" fmla="*/ 1 h 51"/>
                <a:gd name="T8" fmla="*/ 11 w 27"/>
                <a:gd name="T9" fmla="*/ 12 h 51"/>
                <a:gd name="T10" fmla="*/ 5 w 27"/>
                <a:gd name="T11" fmla="*/ 27 h 51"/>
                <a:gd name="T12" fmla="*/ 0 w 27"/>
                <a:gd name="T13" fmla="*/ 47 h 51"/>
                <a:gd name="T14" fmla="*/ 8 w 27"/>
                <a:gd name="T15" fmla="*/ 49 h 51"/>
                <a:gd name="T16" fmla="*/ 14 w 27"/>
                <a:gd name="T17" fmla="*/ 37 h 51"/>
                <a:gd name="T18" fmla="*/ 25 w 27"/>
                <a:gd name="T19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1">
                  <a:moveTo>
                    <a:pt x="25" y="14"/>
                  </a:moveTo>
                  <a:cubicBezTo>
                    <a:pt x="26" y="10"/>
                    <a:pt x="27" y="5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3" y="0"/>
                    <a:pt x="22" y="1"/>
                    <a:pt x="22" y="1"/>
                  </a:cubicBezTo>
                  <a:cubicBezTo>
                    <a:pt x="17" y="3"/>
                    <a:pt x="13" y="8"/>
                    <a:pt x="11" y="12"/>
                  </a:cubicBezTo>
                  <a:cubicBezTo>
                    <a:pt x="8" y="17"/>
                    <a:pt x="7" y="22"/>
                    <a:pt x="5" y="27"/>
                  </a:cubicBezTo>
                  <a:cubicBezTo>
                    <a:pt x="3" y="34"/>
                    <a:pt x="2" y="40"/>
                    <a:pt x="0" y="47"/>
                  </a:cubicBezTo>
                  <a:cubicBezTo>
                    <a:pt x="2" y="48"/>
                    <a:pt x="5" y="51"/>
                    <a:pt x="8" y="49"/>
                  </a:cubicBezTo>
                  <a:cubicBezTo>
                    <a:pt x="11" y="46"/>
                    <a:pt x="13" y="41"/>
                    <a:pt x="14" y="37"/>
                  </a:cubicBezTo>
                  <a:cubicBezTo>
                    <a:pt x="18" y="30"/>
                    <a:pt x="22" y="22"/>
                    <a:pt x="25" y="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8" name="Freeform 1056">
              <a:extLst>
                <a:ext uri="{FF2B5EF4-FFF2-40B4-BE49-F238E27FC236}">
                  <a16:creationId xmlns:a16="http://schemas.microsoft.com/office/drawing/2014/main" id="{E7BE08A1-8EBF-4A74-8B66-10246A9F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2051"/>
              <a:ext cx="64" cy="105"/>
            </a:xfrm>
            <a:custGeom>
              <a:avLst/>
              <a:gdLst>
                <a:gd name="T0" fmla="*/ 37 w 40"/>
                <a:gd name="T1" fmla="*/ 38 h 65"/>
                <a:gd name="T2" fmla="*/ 40 w 40"/>
                <a:gd name="T3" fmla="*/ 47 h 65"/>
                <a:gd name="T4" fmla="*/ 39 w 40"/>
                <a:gd name="T5" fmla="*/ 49 h 65"/>
                <a:gd name="T6" fmla="*/ 30 w 40"/>
                <a:gd name="T7" fmla="*/ 56 h 65"/>
                <a:gd name="T8" fmla="*/ 21 w 40"/>
                <a:gd name="T9" fmla="*/ 63 h 65"/>
                <a:gd name="T10" fmla="*/ 18 w 40"/>
                <a:gd name="T11" fmla="*/ 64 h 65"/>
                <a:gd name="T12" fmla="*/ 17 w 40"/>
                <a:gd name="T13" fmla="*/ 63 h 65"/>
                <a:gd name="T14" fmla="*/ 12 w 40"/>
                <a:gd name="T15" fmla="*/ 55 h 65"/>
                <a:gd name="T16" fmla="*/ 1 w 40"/>
                <a:gd name="T17" fmla="*/ 19 h 65"/>
                <a:gd name="T18" fmla="*/ 1 w 40"/>
                <a:gd name="T19" fmla="*/ 16 h 65"/>
                <a:gd name="T20" fmla="*/ 6 w 40"/>
                <a:gd name="T21" fmla="*/ 11 h 65"/>
                <a:gd name="T22" fmla="*/ 23 w 40"/>
                <a:gd name="T23" fmla="*/ 2 h 65"/>
                <a:gd name="T24" fmla="*/ 28 w 40"/>
                <a:gd name="T25" fmla="*/ 3 h 65"/>
                <a:gd name="T26" fmla="*/ 28 w 40"/>
                <a:gd name="T27" fmla="*/ 6 h 65"/>
                <a:gd name="T28" fmla="*/ 29 w 40"/>
                <a:gd name="T29" fmla="*/ 11 h 65"/>
                <a:gd name="T30" fmla="*/ 34 w 40"/>
                <a:gd name="T31" fmla="*/ 28 h 65"/>
                <a:gd name="T32" fmla="*/ 37 w 40"/>
                <a:gd name="T33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5">
                  <a:moveTo>
                    <a:pt x="37" y="38"/>
                  </a:moveTo>
                  <a:cubicBezTo>
                    <a:pt x="38" y="39"/>
                    <a:pt x="40" y="45"/>
                    <a:pt x="40" y="47"/>
                  </a:cubicBezTo>
                  <a:cubicBezTo>
                    <a:pt x="40" y="47"/>
                    <a:pt x="39" y="48"/>
                    <a:pt x="39" y="49"/>
                  </a:cubicBezTo>
                  <a:cubicBezTo>
                    <a:pt x="36" y="52"/>
                    <a:pt x="33" y="53"/>
                    <a:pt x="30" y="56"/>
                  </a:cubicBezTo>
                  <a:cubicBezTo>
                    <a:pt x="27" y="59"/>
                    <a:pt x="23" y="60"/>
                    <a:pt x="21" y="63"/>
                  </a:cubicBezTo>
                  <a:cubicBezTo>
                    <a:pt x="20" y="64"/>
                    <a:pt x="19" y="65"/>
                    <a:pt x="18" y="64"/>
                  </a:cubicBezTo>
                  <a:cubicBezTo>
                    <a:pt x="18" y="64"/>
                    <a:pt x="17" y="64"/>
                    <a:pt x="17" y="63"/>
                  </a:cubicBezTo>
                  <a:cubicBezTo>
                    <a:pt x="15" y="61"/>
                    <a:pt x="13" y="58"/>
                    <a:pt x="12" y="55"/>
                  </a:cubicBezTo>
                  <a:cubicBezTo>
                    <a:pt x="8" y="44"/>
                    <a:pt x="4" y="32"/>
                    <a:pt x="1" y="19"/>
                  </a:cubicBezTo>
                  <a:cubicBezTo>
                    <a:pt x="1" y="18"/>
                    <a:pt x="0" y="17"/>
                    <a:pt x="1" y="16"/>
                  </a:cubicBezTo>
                  <a:cubicBezTo>
                    <a:pt x="1" y="13"/>
                    <a:pt x="4" y="12"/>
                    <a:pt x="6" y="11"/>
                  </a:cubicBezTo>
                  <a:cubicBezTo>
                    <a:pt x="12" y="8"/>
                    <a:pt x="18" y="5"/>
                    <a:pt x="23" y="2"/>
                  </a:cubicBezTo>
                  <a:cubicBezTo>
                    <a:pt x="25" y="1"/>
                    <a:pt x="28" y="0"/>
                    <a:pt x="28" y="3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9" y="8"/>
                    <a:pt x="29" y="9"/>
                    <a:pt x="29" y="11"/>
                  </a:cubicBezTo>
                  <a:cubicBezTo>
                    <a:pt x="31" y="16"/>
                    <a:pt x="32" y="22"/>
                    <a:pt x="34" y="28"/>
                  </a:cubicBezTo>
                  <a:cubicBezTo>
                    <a:pt x="35" y="31"/>
                    <a:pt x="36" y="34"/>
                    <a:pt x="37" y="38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89" name="Freeform 1057">
              <a:extLst>
                <a:ext uri="{FF2B5EF4-FFF2-40B4-BE49-F238E27FC236}">
                  <a16:creationId xmlns:a16="http://schemas.microsoft.com/office/drawing/2014/main" id="{21B16306-7BF3-4608-B416-89D112CA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100"/>
              <a:ext cx="17" cy="34"/>
            </a:xfrm>
            <a:custGeom>
              <a:avLst/>
              <a:gdLst>
                <a:gd name="T0" fmla="*/ 9 w 10"/>
                <a:gd name="T1" fmla="*/ 4 h 21"/>
                <a:gd name="T2" fmla="*/ 7 w 10"/>
                <a:gd name="T3" fmla="*/ 2 h 21"/>
                <a:gd name="T4" fmla="*/ 6 w 10"/>
                <a:gd name="T5" fmla="*/ 1 h 21"/>
                <a:gd name="T6" fmla="*/ 2 w 10"/>
                <a:gd name="T7" fmla="*/ 1 h 21"/>
                <a:gd name="T8" fmla="*/ 1 w 10"/>
                <a:gd name="T9" fmla="*/ 3 h 21"/>
                <a:gd name="T10" fmla="*/ 1 w 10"/>
                <a:gd name="T11" fmla="*/ 6 h 21"/>
                <a:gd name="T12" fmla="*/ 1 w 10"/>
                <a:gd name="T13" fmla="*/ 13 h 21"/>
                <a:gd name="T14" fmla="*/ 3 w 10"/>
                <a:gd name="T15" fmla="*/ 19 h 21"/>
                <a:gd name="T16" fmla="*/ 9 w 10"/>
                <a:gd name="T17" fmla="*/ 12 h 21"/>
                <a:gd name="T18" fmla="*/ 9 w 10"/>
                <a:gd name="T19" fmla="*/ 10 h 21"/>
                <a:gd name="T20" fmla="*/ 9 w 10"/>
                <a:gd name="T21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9" y="4"/>
                  </a:moveTo>
                  <a:cubicBezTo>
                    <a:pt x="10" y="3"/>
                    <a:pt x="8" y="3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1" y="15"/>
                    <a:pt x="1" y="19"/>
                    <a:pt x="3" y="19"/>
                  </a:cubicBezTo>
                  <a:cubicBezTo>
                    <a:pt x="7" y="21"/>
                    <a:pt x="8" y="14"/>
                    <a:pt x="9" y="12"/>
                  </a:cubicBezTo>
                  <a:cubicBezTo>
                    <a:pt x="9" y="11"/>
                    <a:pt x="9" y="10"/>
                    <a:pt x="9" y="10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2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0" name="Freeform 1058">
              <a:extLst>
                <a:ext uri="{FF2B5EF4-FFF2-40B4-BE49-F238E27FC236}">
                  <a16:creationId xmlns:a16="http://schemas.microsoft.com/office/drawing/2014/main" id="{E9A510E8-B995-410F-998F-6D9DC6536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125"/>
              <a:ext cx="29" cy="72"/>
            </a:xfrm>
            <a:custGeom>
              <a:avLst/>
              <a:gdLst>
                <a:gd name="T0" fmla="*/ 17 w 18"/>
                <a:gd name="T1" fmla="*/ 38 h 44"/>
                <a:gd name="T2" fmla="*/ 16 w 18"/>
                <a:gd name="T3" fmla="*/ 43 h 44"/>
                <a:gd name="T4" fmla="*/ 14 w 18"/>
                <a:gd name="T5" fmla="*/ 43 h 44"/>
                <a:gd name="T6" fmla="*/ 7 w 18"/>
                <a:gd name="T7" fmla="*/ 42 h 44"/>
                <a:gd name="T8" fmla="*/ 5 w 18"/>
                <a:gd name="T9" fmla="*/ 37 h 44"/>
                <a:gd name="T10" fmla="*/ 3 w 18"/>
                <a:gd name="T11" fmla="*/ 18 h 44"/>
                <a:gd name="T12" fmla="*/ 2 w 18"/>
                <a:gd name="T13" fmla="*/ 0 h 44"/>
                <a:gd name="T14" fmla="*/ 8 w 18"/>
                <a:gd name="T15" fmla="*/ 1 h 44"/>
                <a:gd name="T16" fmla="*/ 10 w 18"/>
                <a:gd name="T17" fmla="*/ 6 h 44"/>
                <a:gd name="T18" fmla="*/ 12 w 18"/>
                <a:gd name="T19" fmla="*/ 17 h 44"/>
                <a:gd name="T20" fmla="*/ 17 w 18"/>
                <a:gd name="T21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44">
                  <a:moveTo>
                    <a:pt x="17" y="38"/>
                  </a:moveTo>
                  <a:cubicBezTo>
                    <a:pt x="18" y="40"/>
                    <a:pt x="18" y="42"/>
                    <a:pt x="16" y="43"/>
                  </a:cubicBezTo>
                  <a:cubicBezTo>
                    <a:pt x="16" y="43"/>
                    <a:pt x="15" y="43"/>
                    <a:pt x="14" y="43"/>
                  </a:cubicBezTo>
                  <a:cubicBezTo>
                    <a:pt x="12" y="44"/>
                    <a:pt x="9" y="44"/>
                    <a:pt x="7" y="42"/>
                  </a:cubicBezTo>
                  <a:cubicBezTo>
                    <a:pt x="6" y="40"/>
                    <a:pt x="5" y="39"/>
                    <a:pt x="5" y="37"/>
                  </a:cubicBezTo>
                  <a:cubicBezTo>
                    <a:pt x="5" y="30"/>
                    <a:pt x="4" y="25"/>
                    <a:pt x="3" y="18"/>
                  </a:cubicBezTo>
                  <a:cubicBezTo>
                    <a:pt x="2" y="13"/>
                    <a:pt x="0" y="5"/>
                    <a:pt x="2" y="0"/>
                  </a:cubicBezTo>
                  <a:cubicBezTo>
                    <a:pt x="3" y="0"/>
                    <a:pt x="7" y="1"/>
                    <a:pt x="8" y="1"/>
                  </a:cubicBezTo>
                  <a:cubicBezTo>
                    <a:pt x="9" y="2"/>
                    <a:pt x="9" y="5"/>
                    <a:pt x="10" y="6"/>
                  </a:cubicBezTo>
                  <a:cubicBezTo>
                    <a:pt x="10" y="10"/>
                    <a:pt x="11" y="14"/>
                    <a:pt x="12" y="17"/>
                  </a:cubicBezTo>
                  <a:cubicBezTo>
                    <a:pt x="14" y="24"/>
                    <a:pt x="15" y="31"/>
                    <a:pt x="17" y="3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292" name="Group 1061">
            <a:extLst>
              <a:ext uri="{FF2B5EF4-FFF2-40B4-BE49-F238E27FC236}">
                <a16:creationId xmlns:a16="http://schemas.microsoft.com/office/drawing/2014/main" id="{6055634D-96E8-427E-A0DC-43E0EB11CE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580217" y="916264"/>
            <a:ext cx="2078038" cy="1855787"/>
            <a:chOff x="3568" y="1917"/>
            <a:chExt cx="1309" cy="1169"/>
          </a:xfrm>
        </p:grpSpPr>
        <p:sp>
          <p:nvSpPr>
            <p:cNvPr id="12293" name="AutoShape 1060">
              <a:extLst>
                <a:ext uri="{FF2B5EF4-FFF2-40B4-BE49-F238E27FC236}">
                  <a16:creationId xmlns:a16="http://schemas.microsoft.com/office/drawing/2014/main" id="{A061BF14-30D7-4237-B439-F5F9AC9293E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8" y="1917"/>
              <a:ext cx="1309" cy="11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326" name="Picture 1062">
              <a:extLst>
                <a:ext uri="{FF2B5EF4-FFF2-40B4-BE49-F238E27FC236}">
                  <a16:creationId xmlns:a16="http://schemas.microsoft.com/office/drawing/2014/main" id="{D4E74083-8418-470E-BCB1-4C7C9661B8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9" y="2930"/>
              <a:ext cx="529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27" name="Picture 1063">
              <a:extLst>
                <a:ext uri="{FF2B5EF4-FFF2-40B4-BE49-F238E27FC236}">
                  <a16:creationId xmlns:a16="http://schemas.microsoft.com/office/drawing/2014/main" id="{B483C689-ACA7-4BA8-8C0B-218BBB2C39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3" y="2927"/>
              <a:ext cx="52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4" name="Freeform 1064">
              <a:extLst>
                <a:ext uri="{FF2B5EF4-FFF2-40B4-BE49-F238E27FC236}">
                  <a16:creationId xmlns:a16="http://schemas.microsoft.com/office/drawing/2014/main" id="{595DD62C-3801-4D04-8AB8-91250292A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183"/>
              <a:ext cx="170" cy="183"/>
            </a:xfrm>
            <a:custGeom>
              <a:avLst/>
              <a:gdLst>
                <a:gd name="T0" fmla="*/ 2 w 61"/>
                <a:gd name="T1" fmla="*/ 58 h 65"/>
                <a:gd name="T2" fmla="*/ 7 w 61"/>
                <a:gd name="T3" fmla="*/ 58 h 65"/>
                <a:gd name="T4" fmla="*/ 14 w 61"/>
                <a:gd name="T5" fmla="*/ 58 h 65"/>
                <a:gd name="T6" fmla="*/ 24 w 61"/>
                <a:gd name="T7" fmla="*/ 53 h 65"/>
                <a:gd name="T8" fmla="*/ 25 w 61"/>
                <a:gd name="T9" fmla="*/ 49 h 65"/>
                <a:gd name="T10" fmla="*/ 26 w 61"/>
                <a:gd name="T11" fmla="*/ 22 h 65"/>
                <a:gd name="T12" fmla="*/ 26 w 61"/>
                <a:gd name="T13" fmla="*/ 10 h 65"/>
                <a:gd name="T14" fmla="*/ 30 w 61"/>
                <a:gd name="T15" fmla="*/ 2 h 65"/>
                <a:gd name="T16" fmla="*/ 38 w 61"/>
                <a:gd name="T17" fmla="*/ 1 h 65"/>
                <a:gd name="T18" fmla="*/ 49 w 61"/>
                <a:gd name="T19" fmla="*/ 4 h 65"/>
                <a:gd name="T20" fmla="*/ 54 w 61"/>
                <a:gd name="T21" fmla="*/ 18 h 65"/>
                <a:gd name="T22" fmla="*/ 59 w 61"/>
                <a:gd name="T23" fmla="*/ 37 h 65"/>
                <a:gd name="T24" fmla="*/ 59 w 61"/>
                <a:gd name="T25" fmla="*/ 61 h 65"/>
                <a:gd name="T26" fmla="*/ 58 w 61"/>
                <a:gd name="T27" fmla="*/ 63 h 65"/>
                <a:gd name="T28" fmla="*/ 56 w 61"/>
                <a:gd name="T29" fmla="*/ 63 h 65"/>
                <a:gd name="T30" fmla="*/ 0 w 61"/>
                <a:gd name="T31" fmla="*/ 63 h 65"/>
                <a:gd name="T32" fmla="*/ 2 w 61"/>
                <a:gd name="T3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65">
                  <a:moveTo>
                    <a:pt x="2" y="58"/>
                  </a:moveTo>
                  <a:cubicBezTo>
                    <a:pt x="4" y="58"/>
                    <a:pt x="5" y="58"/>
                    <a:pt x="7" y="58"/>
                  </a:cubicBezTo>
                  <a:cubicBezTo>
                    <a:pt x="9" y="58"/>
                    <a:pt x="12" y="58"/>
                    <a:pt x="14" y="58"/>
                  </a:cubicBezTo>
                  <a:cubicBezTo>
                    <a:pt x="18" y="58"/>
                    <a:pt x="23" y="57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5" y="40"/>
                    <a:pt x="26" y="31"/>
                    <a:pt x="26" y="22"/>
                  </a:cubicBezTo>
                  <a:cubicBezTo>
                    <a:pt x="26" y="18"/>
                    <a:pt x="26" y="14"/>
                    <a:pt x="26" y="10"/>
                  </a:cubicBezTo>
                  <a:cubicBezTo>
                    <a:pt x="26" y="6"/>
                    <a:pt x="27" y="3"/>
                    <a:pt x="30" y="2"/>
                  </a:cubicBezTo>
                  <a:cubicBezTo>
                    <a:pt x="32" y="0"/>
                    <a:pt x="35" y="0"/>
                    <a:pt x="38" y="1"/>
                  </a:cubicBezTo>
                  <a:cubicBezTo>
                    <a:pt x="42" y="1"/>
                    <a:pt x="46" y="1"/>
                    <a:pt x="49" y="4"/>
                  </a:cubicBezTo>
                  <a:cubicBezTo>
                    <a:pt x="53" y="7"/>
                    <a:pt x="53" y="13"/>
                    <a:pt x="54" y="18"/>
                  </a:cubicBezTo>
                  <a:cubicBezTo>
                    <a:pt x="55" y="25"/>
                    <a:pt x="57" y="31"/>
                    <a:pt x="59" y="37"/>
                  </a:cubicBezTo>
                  <a:cubicBezTo>
                    <a:pt x="60" y="44"/>
                    <a:pt x="61" y="54"/>
                    <a:pt x="59" y="61"/>
                  </a:cubicBezTo>
                  <a:cubicBezTo>
                    <a:pt x="59" y="61"/>
                    <a:pt x="59" y="62"/>
                    <a:pt x="58" y="63"/>
                  </a:cubicBezTo>
                  <a:cubicBezTo>
                    <a:pt x="57" y="63"/>
                    <a:pt x="57" y="63"/>
                    <a:pt x="56" y="63"/>
                  </a:cubicBezTo>
                  <a:cubicBezTo>
                    <a:pt x="38" y="65"/>
                    <a:pt x="19" y="64"/>
                    <a:pt x="0" y="63"/>
                  </a:cubicBezTo>
                  <a:cubicBezTo>
                    <a:pt x="0" y="62"/>
                    <a:pt x="1" y="59"/>
                    <a:pt x="2" y="58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5" name="Freeform 1065">
              <a:extLst>
                <a:ext uri="{FF2B5EF4-FFF2-40B4-BE49-F238E27FC236}">
                  <a16:creationId xmlns:a16="http://schemas.microsoft.com/office/drawing/2014/main" id="{BA47FCA5-DD31-4A8A-907C-2BC5A26C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945"/>
              <a:ext cx="444" cy="342"/>
            </a:xfrm>
            <a:custGeom>
              <a:avLst/>
              <a:gdLst>
                <a:gd name="T0" fmla="*/ 1 w 159"/>
                <a:gd name="T1" fmla="*/ 109 h 122"/>
                <a:gd name="T2" fmla="*/ 3 w 159"/>
                <a:gd name="T3" fmla="*/ 116 h 122"/>
                <a:gd name="T4" fmla="*/ 14 w 159"/>
                <a:gd name="T5" fmla="*/ 120 h 122"/>
                <a:gd name="T6" fmla="*/ 109 w 159"/>
                <a:gd name="T7" fmla="*/ 120 h 122"/>
                <a:gd name="T8" fmla="*/ 140 w 159"/>
                <a:gd name="T9" fmla="*/ 117 h 122"/>
                <a:gd name="T10" fmla="*/ 148 w 159"/>
                <a:gd name="T11" fmla="*/ 112 h 122"/>
                <a:gd name="T12" fmla="*/ 152 w 159"/>
                <a:gd name="T13" fmla="*/ 92 h 122"/>
                <a:gd name="T14" fmla="*/ 156 w 159"/>
                <a:gd name="T15" fmla="*/ 11 h 122"/>
                <a:gd name="T16" fmla="*/ 155 w 159"/>
                <a:gd name="T17" fmla="*/ 5 h 122"/>
                <a:gd name="T18" fmla="*/ 137 w 159"/>
                <a:gd name="T19" fmla="*/ 1 h 122"/>
                <a:gd name="T20" fmla="*/ 47 w 159"/>
                <a:gd name="T21" fmla="*/ 2 h 122"/>
                <a:gd name="T22" fmla="*/ 24 w 159"/>
                <a:gd name="T23" fmla="*/ 4 h 122"/>
                <a:gd name="T24" fmla="*/ 3 w 159"/>
                <a:gd name="T25" fmla="*/ 9 h 122"/>
                <a:gd name="T26" fmla="*/ 2 w 159"/>
                <a:gd name="T27" fmla="*/ 28 h 122"/>
                <a:gd name="T28" fmla="*/ 3 w 159"/>
                <a:gd name="T29" fmla="*/ 53 h 122"/>
                <a:gd name="T30" fmla="*/ 1 w 159"/>
                <a:gd name="T31" fmla="*/ 10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9" h="122">
                  <a:moveTo>
                    <a:pt x="1" y="109"/>
                  </a:moveTo>
                  <a:cubicBezTo>
                    <a:pt x="1" y="111"/>
                    <a:pt x="1" y="114"/>
                    <a:pt x="3" y="116"/>
                  </a:cubicBezTo>
                  <a:cubicBezTo>
                    <a:pt x="5" y="120"/>
                    <a:pt x="10" y="120"/>
                    <a:pt x="14" y="120"/>
                  </a:cubicBezTo>
                  <a:cubicBezTo>
                    <a:pt x="46" y="120"/>
                    <a:pt x="77" y="122"/>
                    <a:pt x="109" y="120"/>
                  </a:cubicBezTo>
                  <a:cubicBezTo>
                    <a:pt x="119" y="120"/>
                    <a:pt x="130" y="120"/>
                    <a:pt x="140" y="117"/>
                  </a:cubicBezTo>
                  <a:cubicBezTo>
                    <a:pt x="143" y="116"/>
                    <a:pt x="146" y="114"/>
                    <a:pt x="148" y="112"/>
                  </a:cubicBezTo>
                  <a:cubicBezTo>
                    <a:pt x="151" y="107"/>
                    <a:pt x="152" y="98"/>
                    <a:pt x="152" y="92"/>
                  </a:cubicBezTo>
                  <a:cubicBezTo>
                    <a:pt x="151" y="64"/>
                    <a:pt x="159" y="38"/>
                    <a:pt x="156" y="11"/>
                  </a:cubicBezTo>
                  <a:cubicBezTo>
                    <a:pt x="156" y="9"/>
                    <a:pt x="156" y="7"/>
                    <a:pt x="155" y="5"/>
                  </a:cubicBezTo>
                  <a:cubicBezTo>
                    <a:pt x="153" y="1"/>
                    <a:pt x="141" y="0"/>
                    <a:pt x="137" y="1"/>
                  </a:cubicBezTo>
                  <a:cubicBezTo>
                    <a:pt x="107" y="3"/>
                    <a:pt x="77" y="0"/>
                    <a:pt x="47" y="2"/>
                  </a:cubicBezTo>
                  <a:cubicBezTo>
                    <a:pt x="39" y="2"/>
                    <a:pt x="32" y="3"/>
                    <a:pt x="24" y="4"/>
                  </a:cubicBezTo>
                  <a:cubicBezTo>
                    <a:pt x="19" y="5"/>
                    <a:pt x="7" y="5"/>
                    <a:pt x="3" y="9"/>
                  </a:cubicBezTo>
                  <a:cubicBezTo>
                    <a:pt x="0" y="13"/>
                    <a:pt x="2" y="23"/>
                    <a:pt x="2" y="28"/>
                  </a:cubicBezTo>
                  <a:cubicBezTo>
                    <a:pt x="3" y="36"/>
                    <a:pt x="3" y="45"/>
                    <a:pt x="3" y="53"/>
                  </a:cubicBezTo>
                  <a:cubicBezTo>
                    <a:pt x="4" y="72"/>
                    <a:pt x="0" y="90"/>
                    <a:pt x="1" y="109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6" name="Freeform 1066">
              <a:extLst>
                <a:ext uri="{FF2B5EF4-FFF2-40B4-BE49-F238E27FC236}">
                  <a16:creationId xmlns:a16="http://schemas.microsoft.com/office/drawing/2014/main" id="{CEA2299D-AF4B-4E84-9FDA-0A99C786B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968"/>
              <a:ext cx="403" cy="263"/>
            </a:xfrm>
            <a:custGeom>
              <a:avLst/>
              <a:gdLst>
                <a:gd name="T0" fmla="*/ 137 w 144"/>
                <a:gd name="T1" fmla="*/ 86 h 94"/>
                <a:gd name="T2" fmla="*/ 135 w 144"/>
                <a:gd name="T3" fmla="*/ 91 h 94"/>
                <a:gd name="T4" fmla="*/ 132 w 144"/>
                <a:gd name="T5" fmla="*/ 92 h 94"/>
                <a:gd name="T6" fmla="*/ 34 w 144"/>
                <a:gd name="T7" fmla="*/ 92 h 94"/>
                <a:gd name="T8" fmla="*/ 3 w 144"/>
                <a:gd name="T9" fmla="*/ 91 h 94"/>
                <a:gd name="T10" fmla="*/ 1 w 144"/>
                <a:gd name="T11" fmla="*/ 12 h 94"/>
                <a:gd name="T12" fmla="*/ 2 w 144"/>
                <a:gd name="T13" fmla="*/ 6 h 94"/>
                <a:gd name="T14" fmla="*/ 6 w 144"/>
                <a:gd name="T15" fmla="*/ 3 h 94"/>
                <a:gd name="T16" fmla="*/ 96 w 144"/>
                <a:gd name="T17" fmla="*/ 1 h 94"/>
                <a:gd name="T18" fmla="*/ 126 w 144"/>
                <a:gd name="T19" fmla="*/ 0 h 94"/>
                <a:gd name="T20" fmla="*/ 139 w 144"/>
                <a:gd name="T21" fmla="*/ 0 h 94"/>
                <a:gd name="T22" fmla="*/ 143 w 144"/>
                <a:gd name="T23" fmla="*/ 5 h 94"/>
                <a:gd name="T24" fmla="*/ 139 w 144"/>
                <a:gd name="T25" fmla="*/ 56 h 94"/>
                <a:gd name="T26" fmla="*/ 137 w 144"/>
                <a:gd name="T27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94">
                  <a:moveTo>
                    <a:pt x="137" y="86"/>
                  </a:moveTo>
                  <a:cubicBezTo>
                    <a:pt x="137" y="88"/>
                    <a:pt x="137" y="90"/>
                    <a:pt x="135" y="91"/>
                  </a:cubicBezTo>
                  <a:cubicBezTo>
                    <a:pt x="134" y="92"/>
                    <a:pt x="133" y="92"/>
                    <a:pt x="132" y="92"/>
                  </a:cubicBezTo>
                  <a:cubicBezTo>
                    <a:pt x="99" y="94"/>
                    <a:pt x="67" y="91"/>
                    <a:pt x="34" y="92"/>
                  </a:cubicBezTo>
                  <a:cubicBezTo>
                    <a:pt x="24" y="93"/>
                    <a:pt x="13" y="93"/>
                    <a:pt x="3" y="91"/>
                  </a:cubicBezTo>
                  <a:cubicBezTo>
                    <a:pt x="1" y="64"/>
                    <a:pt x="6" y="38"/>
                    <a:pt x="1" y="12"/>
                  </a:cubicBezTo>
                  <a:cubicBezTo>
                    <a:pt x="0" y="10"/>
                    <a:pt x="0" y="7"/>
                    <a:pt x="2" y="6"/>
                  </a:cubicBezTo>
                  <a:cubicBezTo>
                    <a:pt x="3" y="5"/>
                    <a:pt x="4" y="3"/>
                    <a:pt x="6" y="3"/>
                  </a:cubicBezTo>
                  <a:cubicBezTo>
                    <a:pt x="37" y="3"/>
                    <a:pt x="60" y="0"/>
                    <a:pt x="96" y="1"/>
                  </a:cubicBezTo>
                  <a:cubicBezTo>
                    <a:pt x="104" y="1"/>
                    <a:pt x="117" y="1"/>
                    <a:pt x="126" y="0"/>
                  </a:cubicBezTo>
                  <a:cubicBezTo>
                    <a:pt x="130" y="0"/>
                    <a:pt x="134" y="0"/>
                    <a:pt x="139" y="0"/>
                  </a:cubicBezTo>
                  <a:cubicBezTo>
                    <a:pt x="143" y="0"/>
                    <a:pt x="144" y="1"/>
                    <a:pt x="143" y="5"/>
                  </a:cubicBezTo>
                  <a:cubicBezTo>
                    <a:pt x="141" y="22"/>
                    <a:pt x="140" y="39"/>
                    <a:pt x="139" y="56"/>
                  </a:cubicBezTo>
                  <a:cubicBezTo>
                    <a:pt x="138" y="66"/>
                    <a:pt x="138" y="76"/>
                    <a:pt x="137" y="86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7" name="Freeform 1067">
              <a:extLst>
                <a:ext uri="{FF2B5EF4-FFF2-40B4-BE49-F238E27FC236}">
                  <a16:creationId xmlns:a16="http://schemas.microsoft.com/office/drawing/2014/main" id="{6FD6C10A-F683-4C25-94CA-0FEF08EF4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2004"/>
              <a:ext cx="307" cy="227"/>
            </a:xfrm>
            <a:custGeom>
              <a:avLst/>
              <a:gdLst>
                <a:gd name="T0" fmla="*/ 2 w 110"/>
                <a:gd name="T1" fmla="*/ 2 h 81"/>
                <a:gd name="T2" fmla="*/ 106 w 110"/>
                <a:gd name="T3" fmla="*/ 3 h 81"/>
                <a:gd name="T4" fmla="*/ 108 w 110"/>
                <a:gd name="T5" fmla="*/ 3 h 81"/>
                <a:gd name="T6" fmla="*/ 109 w 110"/>
                <a:gd name="T7" fmla="*/ 6 h 81"/>
                <a:gd name="T8" fmla="*/ 110 w 110"/>
                <a:gd name="T9" fmla="*/ 27 h 81"/>
                <a:gd name="T10" fmla="*/ 108 w 110"/>
                <a:gd name="T11" fmla="*/ 50 h 81"/>
                <a:gd name="T12" fmla="*/ 106 w 110"/>
                <a:gd name="T13" fmla="*/ 78 h 81"/>
                <a:gd name="T14" fmla="*/ 106 w 110"/>
                <a:gd name="T15" fmla="*/ 79 h 81"/>
                <a:gd name="T16" fmla="*/ 105 w 110"/>
                <a:gd name="T17" fmla="*/ 80 h 81"/>
                <a:gd name="T18" fmla="*/ 32 w 110"/>
                <a:gd name="T19" fmla="*/ 81 h 81"/>
                <a:gd name="T20" fmla="*/ 14 w 110"/>
                <a:gd name="T21" fmla="*/ 81 h 81"/>
                <a:gd name="T22" fmla="*/ 5 w 110"/>
                <a:gd name="T23" fmla="*/ 81 h 81"/>
                <a:gd name="T24" fmla="*/ 0 w 110"/>
                <a:gd name="T25" fmla="*/ 78 h 81"/>
                <a:gd name="T26" fmla="*/ 1 w 110"/>
                <a:gd name="T27" fmla="*/ 60 h 81"/>
                <a:gd name="T28" fmla="*/ 1 w 110"/>
                <a:gd name="T29" fmla="*/ 42 h 81"/>
                <a:gd name="T30" fmla="*/ 2 w 110"/>
                <a:gd name="T31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81">
                  <a:moveTo>
                    <a:pt x="2" y="2"/>
                  </a:moveTo>
                  <a:cubicBezTo>
                    <a:pt x="37" y="0"/>
                    <a:pt x="71" y="2"/>
                    <a:pt x="106" y="3"/>
                  </a:cubicBezTo>
                  <a:cubicBezTo>
                    <a:pt x="106" y="3"/>
                    <a:pt x="107" y="3"/>
                    <a:pt x="108" y="3"/>
                  </a:cubicBezTo>
                  <a:cubicBezTo>
                    <a:pt x="109" y="4"/>
                    <a:pt x="109" y="5"/>
                    <a:pt x="109" y="6"/>
                  </a:cubicBezTo>
                  <a:cubicBezTo>
                    <a:pt x="109" y="13"/>
                    <a:pt x="110" y="20"/>
                    <a:pt x="110" y="27"/>
                  </a:cubicBezTo>
                  <a:cubicBezTo>
                    <a:pt x="109" y="35"/>
                    <a:pt x="109" y="42"/>
                    <a:pt x="108" y="50"/>
                  </a:cubicBezTo>
                  <a:cubicBezTo>
                    <a:pt x="108" y="60"/>
                    <a:pt x="107" y="69"/>
                    <a:pt x="106" y="78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6" y="80"/>
                    <a:pt x="105" y="80"/>
                    <a:pt x="105" y="80"/>
                  </a:cubicBezTo>
                  <a:cubicBezTo>
                    <a:pt x="81" y="81"/>
                    <a:pt x="56" y="81"/>
                    <a:pt x="32" y="81"/>
                  </a:cubicBezTo>
                  <a:cubicBezTo>
                    <a:pt x="26" y="81"/>
                    <a:pt x="20" y="81"/>
                    <a:pt x="14" y="81"/>
                  </a:cubicBezTo>
                  <a:cubicBezTo>
                    <a:pt x="11" y="81"/>
                    <a:pt x="8" y="81"/>
                    <a:pt x="5" y="81"/>
                  </a:cubicBezTo>
                  <a:cubicBezTo>
                    <a:pt x="2" y="81"/>
                    <a:pt x="0" y="81"/>
                    <a:pt x="0" y="78"/>
                  </a:cubicBezTo>
                  <a:cubicBezTo>
                    <a:pt x="0" y="72"/>
                    <a:pt x="0" y="66"/>
                    <a:pt x="1" y="60"/>
                  </a:cubicBezTo>
                  <a:cubicBezTo>
                    <a:pt x="1" y="54"/>
                    <a:pt x="1" y="48"/>
                    <a:pt x="1" y="42"/>
                  </a:cubicBezTo>
                  <a:cubicBezTo>
                    <a:pt x="1" y="39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8" name="Freeform 1068">
              <a:extLst>
                <a:ext uri="{FF2B5EF4-FFF2-40B4-BE49-F238E27FC236}">
                  <a16:creationId xmlns:a16="http://schemas.microsoft.com/office/drawing/2014/main" id="{F35E4292-EDA5-4AD5-A4F5-19EDE6549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430"/>
              <a:ext cx="1065" cy="499"/>
            </a:xfrm>
            <a:custGeom>
              <a:avLst/>
              <a:gdLst>
                <a:gd name="T0" fmla="*/ 373 w 381"/>
                <a:gd name="T1" fmla="*/ 173 h 178"/>
                <a:gd name="T2" fmla="*/ 349 w 381"/>
                <a:gd name="T3" fmla="*/ 176 h 178"/>
                <a:gd name="T4" fmla="*/ 99 w 381"/>
                <a:gd name="T5" fmla="*/ 176 h 178"/>
                <a:gd name="T6" fmla="*/ 57 w 381"/>
                <a:gd name="T7" fmla="*/ 176 h 178"/>
                <a:gd name="T8" fmla="*/ 29 w 381"/>
                <a:gd name="T9" fmla="*/ 178 h 178"/>
                <a:gd name="T10" fmla="*/ 15 w 381"/>
                <a:gd name="T11" fmla="*/ 176 h 178"/>
                <a:gd name="T12" fmla="*/ 2 w 381"/>
                <a:gd name="T13" fmla="*/ 170 h 178"/>
                <a:gd name="T14" fmla="*/ 2 w 381"/>
                <a:gd name="T15" fmla="*/ 162 h 178"/>
                <a:gd name="T16" fmla="*/ 2 w 381"/>
                <a:gd name="T17" fmla="*/ 6 h 178"/>
                <a:gd name="T18" fmla="*/ 2 w 381"/>
                <a:gd name="T19" fmla="*/ 3 h 178"/>
                <a:gd name="T20" fmla="*/ 3 w 381"/>
                <a:gd name="T21" fmla="*/ 2 h 178"/>
                <a:gd name="T22" fmla="*/ 52 w 381"/>
                <a:gd name="T23" fmla="*/ 3 h 178"/>
                <a:gd name="T24" fmla="*/ 139 w 381"/>
                <a:gd name="T25" fmla="*/ 1 h 178"/>
                <a:gd name="T26" fmla="*/ 350 w 381"/>
                <a:gd name="T27" fmla="*/ 3 h 178"/>
                <a:gd name="T28" fmla="*/ 374 w 381"/>
                <a:gd name="T29" fmla="*/ 5 h 178"/>
                <a:gd name="T30" fmla="*/ 380 w 381"/>
                <a:gd name="T31" fmla="*/ 14 h 178"/>
                <a:gd name="T32" fmla="*/ 380 w 381"/>
                <a:gd name="T33" fmla="*/ 67 h 178"/>
                <a:gd name="T34" fmla="*/ 380 w 381"/>
                <a:gd name="T35" fmla="*/ 129 h 178"/>
                <a:gd name="T36" fmla="*/ 380 w 381"/>
                <a:gd name="T37" fmla="*/ 150 h 178"/>
                <a:gd name="T38" fmla="*/ 376 w 381"/>
                <a:gd name="T39" fmla="*/ 171 h 178"/>
                <a:gd name="T40" fmla="*/ 373 w 381"/>
                <a:gd name="T41" fmla="*/ 17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1" h="178">
                  <a:moveTo>
                    <a:pt x="373" y="173"/>
                  </a:moveTo>
                  <a:cubicBezTo>
                    <a:pt x="365" y="178"/>
                    <a:pt x="357" y="176"/>
                    <a:pt x="349" y="176"/>
                  </a:cubicBezTo>
                  <a:cubicBezTo>
                    <a:pt x="285" y="176"/>
                    <a:pt x="163" y="176"/>
                    <a:pt x="99" y="176"/>
                  </a:cubicBezTo>
                  <a:cubicBezTo>
                    <a:pt x="85" y="176"/>
                    <a:pt x="71" y="176"/>
                    <a:pt x="57" y="176"/>
                  </a:cubicBezTo>
                  <a:cubicBezTo>
                    <a:pt x="48" y="176"/>
                    <a:pt x="39" y="178"/>
                    <a:pt x="29" y="178"/>
                  </a:cubicBezTo>
                  <a:cubicBezTo>
                    <a:pt x="24" y="178"/>
                    <a:pt x="19" y="177"/>
                    <a:pt x="15" y="176"/>
                  </a:cubicBezTo>
                  <a:cubicBezTo>
                    <a:pt x="12" y="176"/>
                    <a:pt x="4" y="177"/>
                    <a:pt x="2" y="170"/>
                  </a:cubicBezTo>
                  <a:cubicBezTo>
                    <a:pt x="2" y="167"/>
                    <a:pt x="2" y="165"/>
                    <a:pt x="2" y="162"/>
                  </a:cubicBezTo>
                  <a:cubicBezTo>
                    <a:pt x="0" y="106"/>
                    <a:pt x="1" y="62"/>
                    <a:pt x="2" y="6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19" y="6"/>
                    <a:pt x="35" y="4"/>
                    <a:pt x="52" y="3"/>
                  </a:cubicBezTo>
                  <a:cubicBezTo>
                    <a:pt x="81" y="0"/>
                    <a:pt x="110" y="1"/>
                    <a:pt x="139" y="1"/>
                  </a:cubicBezTo>
                  <a:cubicBezTo>
                    <a:pt x="190" y="1"/>
                    <a:pt x="299" y="2"/>
                    <a:pt x="350" y="3"/>
                  </a:cubicBezTo>
                  <a:cubicBezTo>
                    <a:pt x="357" y="3"/>
                    <a:pt x="368" y="3"/>
                    <a:pt x="374" y="5"/>
                  </a:cubicBezTo>
                  <a:cubicBezTo>
                    <a:pt x="378" y="6"/>
                    <a:pt x="380" y="4"/>
                    <a:pt x="380" y="14"/>
                  </a:cubicBezTo>
                  <a:cubicBezTo>
                    <a:pt x="381" y="28"/>
                    <a:pt x="380" y="51"/>
                    <a:pt x="380" y="67"/>
                  </a:cubicBezTo>
                  <a:cubicBezTo>
                    <a:pt x="380" y="88"/>
                    <a:pt x="380" y="108"/>
                    <a:pt x="380" y="129"/>
                  </a:cubicBezTo>
                  <a:cubicBezTo>
                    <a:pt x="380" y="140"/>
                    <a:pt x="380" y="140"/>
                    <a:pt x="380" y="150"/>
                  </a:cubicBezTo>
                  <a:cubicBezTo>
                    <a:pt x="380" y="165"/>
                    <a:pt x="380" y="167"/>
                    <a:pt x="376" y="171"/>
                  </a:cubicBezTo>
                  <a:cubicBezTo>
                    <a:pt x="375" y="172"/>
                    <a:pt x="374" y="172"/>
                    <a:pt x="373" y="173"/>
                  </a:cubicBezTo>
                  <a:close/>
                </a:path>
              </a:pathLst>
            </a:custGeom>
            <a:solidFill>
              <a:srgbClr val="49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99" name="Freeform 1069">
              <a:extLst>
                <a:ext uri="{FF2B5EF4-FFF2-40B4-BE49-F238E27FC236}">
                  <a16:creationId xmlns:a16="http://schemas.microsoft.com/office/drawing/2014/main" id="{E93704EF-21B5-4636-9290-9989CE0F7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2380"/>
              <a:ext cx="1253" cy="75"/>
            </a:xfrm>
            <a:custGeom>
              <a:avLst/>
              <a:gdLst>
                <a:gd name="T0" fmla="*/ 441 w 448"/>
                <a:gd name="T1" fmla="*/ 1 h 27"/>
                <a:gd name="T2" fmla="*/ 402 w 448"/>
                <a:gd name="T3" fmla="*/ 0 h 27"/>
                <a:gd name="T4" fmla="*/ 50 w 448"/>
                <a:gd name="T5" fmla="*/ 0 h 27"/>
                <a:gd name="T6" fmla="*/ 9 w 448"/>
                <a:gd name="T7" fmla="*/ 1 h 27"/>
                <a:gd name="T8" fmla="*/ 2 w 448"/>
                <a:gd name="T9" fmla="*/ 4 h 27"/>
                <a:gd name="T10" fmla="*/ 0 w 448"/>
                <a:gd name="T11" fmla="*/ 12 h 27"/>
                <a:gd name="T12" fmla="*/ 0 w 448"/>
                <a:gd name="T13" fmla="*/ 19 h 27"/>
                <a:gd name="T14" fmla="*/ 1 w 448"/>
                <a:gd name="T15" fmla="*/ 23 h 27"/>
                <a:gd name="T16" fmla="*/ 1 w 448"/>
                <a:gd name="T17" fmla="*/ 26 h 27"/>
                <a:gd name="T18" fmla="*/ 6 w 448"/>
                <a:gd name="T19" fmla="*/ 27 h 27"/>
                <a:gd name="T20" fmla="*/ 26 w 448"/>
                <a:gd name="T21" fmla="*/ 27 h 27"/>
                <a:gd name="T22" fmla="*/ 27 w 448"/>
                <a:gd name="T23" fmla="*/ 27 h 27"/>
                <a:gd name="T24" fmla="*/ 28 w 448"/>
                <a:gd name="T25" fmla="*/ 27 h 27"/>
                <a:gd name="T26" fmla="*/ 57 w 448"/>
                <a:gd name="T27" fmla="*/ 27 h 27"/>
                <a:gd name="T28" fmla="*/ 100 w 448"/>
                <a:gd name="T29" fmla="*/ 27 h 27"/>
                <a:gd name="T30" fmla="*/ 402 w 448"/>
                <a:gd name="T31" fmla="*/ 27 h 27"/>
                <a:gd name="T32" fmla="*/ 440 w 448"/>
                <a:gd name="T33" fmla="*/ 27 h 27"/>
                <a:gd name="T34" fmla="*/ 444 w 448"/>
                <a:gd name="T35" fmla="*/ 27 h 27"/>
                <a:gd name="T36" fmla="*/ 446 w 448"/>
                <a:gd name="T37" fmla="*/ 24 h 27"/>
                <a:gd name="T38" fmla="*/ 446 w 448"/>
                <a:gd name="T39" fmla="*/ 24 h 27"/>
                <a:gd name="T40" fmla="*/ 445 w 448"/>
                <a:gd name="T41" fmla="*/ 24 h 27"/>
                <a:gd name="T42" fmla="*/ 445 w 448"/>
                <a:gd name="T43" fmla="*/ 20 h 27"/>
                <a:gd name="T44" fmla="*/ 445 w 448"/>
                <a:gd name="T45" fmla="*/ 15 h 27"/>
                <a:gd name="T46" fmla="*/ 444 w 448"/>
                <a:gd name="T47" fmla="*/ 9 h 27"/>
                <a:gd name="T48" fmla="*/ 447 w 448"/>
                <a:gd name="T49" fmla="*/ 2 h 27"/>
                <a:gd name="T50" fmla="*/ 441 w 448"/>
                <a:gd name="T5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48" h="27">
                  <a:moveTo>
                    <a:pt x="441" y="1"/>
                  </a:moveTo>
                  <a:cubicBezTo>
                    <a:pt x="434" y="1"/>
                    <a:pt x="410" y="0"/>
                    <a:pt x="40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8" y="1"/>
                    <a:pt x="21" y="1"/>
                    <a:pt x="9" y="1"/>
                  </a:cubicBezTo>
                  <a:cubicBezTo>
                    <a:pt x="1" y="1"/>
                    <a:pt x="3" y="1"/>
                    <a:pt x="2" y="4"/>
                  </a:cubicBezTo>
                  <a:cubicBezTo>
                    <a:pt x="0" y="6"/>
                    <a:pt x="0" y="9"/>
                    <a:pt x="0" y="12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4"/>
                    <a:pt x="0" y="25"/>
                    <a:pt x="1" y="26"/>
                  </a:cubicBezTo>
                  <a:cubicBezTo>
                    <a:pt x="1" y="27"/>
                    <a:pt x="1" y="27"/>
                    <a:pt x="6" y="27"/>
                  </a:cubicBezTo>
                  <a:cubicBezTo>
                    <a:pt x="11" y="27"/>
                    <a:pt x="18" y="27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38" y="27"/>
                    <a:pt x="50" y="27"/>
                    <a:pt x="57" y="27"/>
                  </a:cubicBezTo>
                  <a:cubicBezTo>
                    <a:pt x="72" y="27"/>
                    <a:pt x="86" y="27"/>
                    <a:pt x="100" y="27"/>
                  </a:cubicBezTo>
                  <a:cubicBezTo>
                    <a:pt x="166" y="27"/>
                    <a:pt x="336" y="27"/>
                    <a:pt x="402" y="27"/>
                  </a:cubicBezTo>
                  <a:cubicBezTo>
                    <a:pt x="409" y="27"/>
                    <a:pt x="434" y="27"/>
                    <a:pt x="440" y="27"/>
                  </a:cubicBezTo>
                  <a:cubicBezTo>
                    <a:pt x="442" y="27"/>
                    <a:pt x="443" y="27"/>
                    <a:pt x="444" y="27"/>
                  </a:cubicBezTo>
                  <a:cubicBezTo>
                    <a:pt x="448" y="26"/>
                    <a:pt x="446" y="25"/>
                    <a:pt x="446" y="24"/>
                  </a:cubicBezTo>
                  <a:cubicBezTo>
                    <a:pt x="446" y="24"/>
                    <a:pt x="446" y="24"/>
                    <a:pt x="446" y="24"/>
                  </a:cubicBezTo>
                  <a:cubicBezTo>
                    <a:pt x="445" y="24"/>
                    <a:pt x="445" y="24"/>
                    <a:pt x="445" y="24"/>
                  </a:cubicBezTo>
                  <a:cubicBezTo>
                    <a:pt x="445" y="22"/>
                    <a:pt x="445" y="21"/>
                    <a:pt x="445" y="20"/>
                  </a:cubicBezTo>
                  <a:cubicBezTo>
                    <a:pt x="445" y="18"/>
                    <a:pt x="445" y="17"/>
                    <a:pt x="445" y="15"/>
                  </a:cubicBezTo>
                  <a:cubicBezTo>
                    <a:pt x="445" y="13"/>
                    <a:pt x="445" y="11"/>
                    <a:pt x="444" y="9"/>
                  </a:cubicBezTo>
                  <a:cubicBezTo>
                    <a:pt x="444" y="7"/>
                    <a:pt x="446" y="4"/>
                    <a:pt x="447" y="2"/>
                  </a:cubicBezTo>
                  <a:cubicBezTo>
                    <a:pt x="447" y="1"/>
                    <a:pt x="447" y="1"/>
                    <a:pt x="441" y="1"/>
                  </a:cubicBezTo>
                  <a:close/>
                </a:path>
              </a:pathLst>
            </a:custGeom>
            <a:solidFill>
              <a:srgbClr val="363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0" name="Freeform 1070">
              <a:extLst>
                <a:ext uri="{FF2B5EF4-FFF2-40B4-BE49-F238E27FC236}">
                  <a16:creationId xmlns:a16="http://schemas.microsoft.com/office/drawing/2014/main" id="{E3583A24-760C-491F-9F61-0DDED558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354"/>
              <a:ext cx="1306" cy="42"/>
            </a:xfrm>
            <a:custGeom>
              <a:avLst/>
              <a:gdLst>
                <a:gd name="T0" fmla="*/ 465 w 467"/>
                <a:gd name="T1" fmla="*/ 3 h 15"/>
                <a:gd name="T2" fmla="*/ 123 w 467"/>
                <a:gd name="T3" fmla="*/ 2 h 15"/>
                <a:gd name="T4" fmla="*/ 3 w 467"/>
                <a:gd name="T5" fmla="*/ 4 h 15"/>
                <a:gd name="T6" fmla="*/ 1 w 467"/>
                <a:gd name="T7" fmla="*/ 15 h 15"/>
                <a:gd name="T8" fmla="*/ 466 w 467"/>
                <a:gd name="T9" fmla="*/ 13 h 15"/>
                <a:gd name="T10" fmla="*/ 465 w 467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7" h="15">
                  <a:moveTo>
                    <a:pt x="465" y="3"/>
                  </a:moveTo>
                  <a:cubicBezTo>
                    <a:pt x="391" y="0"/>
                    <a:pt x="198" y="3"/>
                    <a:pt x="123" y="2"/>
                  </a:cubicBezTo>
                  <a:cubicBezTo>
                    <a:pt x="83" y="2"/>
                    <a:pt x="43" y="3"/>
                    <a:pt x="3" y="4"/>
                  </a:cubicBezTo>
                  <a:cubicBezTo>
                    <a:pt x="4" y="8"/>
                    <a:pt x="0" y="11"/>
                    <a:pt x="1" y="15"/>
                  </a:cubicBezTo>
                  <a:cubicBezTo>
                    <a:pt x="116" y="15"/>
                    <a:pt x="351" y="15"/>
                    <a:pt x="466" y="13"/>
                  </a:cubicBezTo>
                  <a:cubicBezTo>
                    <a:pt x="467" y="10"/>
                    <a:pt x="467" y="7"/>
                    <a:pt x="465" y="3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1" name="Freeform 1071">
              <a:extLst>
                <a:ext uri="{FF2B5EF4-FFF2-40B4-BE49-F238E27FC236}">
                  <a16:creationId xmlns:a16="http://schemas.microsoft.com/office/drawing/2014/main" id="{1585ADB7-D419-4325-A1D7-5CA20772A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427"/>
              <a:ext cx="56" cy="541"/>
            </a:xfrm>
            <a:custGeom>
              <a:avLst/>
              <a:gdLst>
                <a:gd name="T0" fmla="*/ 2 w 20"/>
                <a:gd name="T1" fmla="*/ 192 h 193"/>
                <a:gd name="T2" fmla="*/ 14 w 20"/>
                <a:gd name="T3" fmla="*/ 192 h 193"/>
                <a:gd name="T4" fmla="*/ 15 w 20"/>
                <a:gd name="T5" fmla="*/ 186 h 193"/>
                <a:gd name="T6" fmla="*/ 16 w 20"/>
                <a:gd name="T7" fmla="*/ 4 h 193"/>
                <a:gd name="T8" fmla="*/ 4 w 20"/>
                <a:gd name="T9" fmla="*/ 5 h 193"/>
                <a:gd name="T10" fmla="*/ 2 w 20"/>
                <a:gd name="T11" fmla="*/ 18 h 193"/>
                <a:gd name="T12" fmla="*/ 2 w 20"/>
                <a:gd name="T13" fmla="*/ 104 h 193"/>
                <a:gd name="T14" fmla="*/ 2 w 20"/>
                <a:gd name="T15" fmla="*/ 19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3">
                  <a:moveTo>
                    <a:pt x="2" y="192"/>
                  </a:moveTo>
                  <a:cubicBezTo>
                    <a:pt x="6" y="193"/>
                    <a:pt x="10" y="193"/>
                    <a:pt x="14" y="192"/>
                  </a:cubicBezTo>
                  <a:cubicBezTo>
                    <a:pt x="15" y="190"/>
                    <a:pt x="15" y="188"/>
                    <a:pt x="15" y="186"/>
                  </a:cubicBezTo>
                  <a:cubicBezTo>
                    <a:pt x="14" y="140"/>
                    <a:pt x="20" y="50"/>
                    <a:pt x="16" y="4"/>
                  </a:cubicBezTo>
                  <a:cubicBezTo>
                    <a:pt x="13" y="0"/>
                    <a:pt x="7" y="2"/>
                    <a:pt x="4" y="5"/>
                  </a:cubicBezTo>
                  <a:cubicBezTo>
                    <a:pt x="2" y="9"/>
                    <a:pt x="2" y="14"/>
                    <a:pt x="2" y="18"/>
                  </a:cubicBezTo>
                  <a:cubicBezTo>
                    <a:pt x="2" y="47"/>
                    <a:pt x="2" y="76"/>
                    <a:pt x="2" y="104"/>
                  </a:cubicBezTo>
                  <a:cubicBezTo>
                    <a:pt x="2" y="118"/>
                    <a:pt x="0" y="179"/>
                    <a:pt x="2" y="192"/>
                  </a:cubicBezTo>
                  <a:close/>
                </a:path>
              </a:pathLst>
            </a:custGeom>
            <a:solidFill>
              <a:srgbClr val="363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2" name="Freeform 1072">
              <a:extLst>
                <a:ext uri="{FF2B5EF4-FFF2-40B4-BE49-F238E27FC236}">
                  <a16:creationId xmlns:a16="http://schemas.microsoft.com/office/drawing/2014/main" id="{D293DD3B-DA9E-4E4D-B272-EDE6B0E76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419"/>
              <a:ext cx="45" cy="563"/>
            </a:xfrm>
            <a:custGeom>
              <a:avLst/>
              <a:gdLst>
                <a:gd name="T0" fmla="*/ 2 w 16"/>
                <a:gd name="T1" fmla="*/ 4 h 201"/>
                <a:gd name="T2" fmla="*/ 3 w 16"/>
                <a:gd name="T3" fmla="*/ 1 h 201"/>
                <a:gd name="T4" fmla="*/ 6 w 16"/>
                <a:gd name="T5" fmla="*/ 0 h 201"/>
                <a:gd name="T6" fmla="*/ 16 w 16"/>
                <a:gd name="T7" fmla="*/ 1 h 201"/>
                <a:gd name="T8" fmla="*/ 14 w 16"/>
                <a:gd name="T9" fmla="*/ 56 h 201"/>
                <a:gd name="T10" fmla="*/ 15 w 16"/>
                <a:gd name="T11" fmla="*/ 114 h 201"/>
                <a:gd name="T12" fmla="*/ 13 w 16"/>
                <a:gd name="T13" fmla="*/ 200 h 201"/>
                <a:gd name="T14" fmla="*/ 2 w 16"/>
                <a:gd name="T15" fmla="*/ 196 h 201"/>
                <a:gd name="T16" fmla="*/ 2 w 16"/>
                <a:gd name="T17" fmla="*/ 131 h 201"/>
                <a:gd name="T18" fmla="*/ 2 w 16"/>
                <a:gd name="T19" fmla="*/ 88 h 201"/>
                <a:gd name="T20" fmla="*/ 2 w 16"/>
                <a:gd name="T21" fmla="*/ 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01">
                  <a:moveTo>
                    <a:pt x="2" y="4"/>
                  </a:move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9" y="0"/>
                    <a:pt x="13" y="0"/>
                    <a:pt x="16" y="1"/>
                  </a:cubicBezTo>
                  <a:cubicBezTo>
                    <a:pt x="14" y="19"/>
                    <a:pt x="13" y="38"/>
                    <a:pt x="14" y="56"/>
                  </a:cubicBezTo>
                  <a:cubicBezTo>
                    <a:pt x="14" y="75"/>
                    <a:pt x="16" y="95"/>
                    <a:pt x="15" y="114"/>
                  </a:cubicBezTo>
                  <a:cubicBezTo>
                    <a:pt x="14" y="128"/>
                    <a:pt x="10" y="187"/>
                    <a:pt x="13" y="200"/>
                  </a:cubicBezTo>
                  <a:cubicBezTo>
                    <a:pt x="13" y="201"/>
                    <a:pt x="3" y="200"/>
                    <a:pt x="2" y="196"/>
                  </a:cubicBezTo>
                  <a:cubicBezTo>
                    <a:pt x="0" y="191"/>
                    <a:pt x="2" y="136"/>
                    <a:pt x="2" y="131"/>
                  </a:cubicBezTo>
                  <a:cubicBezTo>
                    <a:pt x="2" y="117"/>
                    <a:pt x="2" y="103"/>
                    <a:pt x="2" y="88"/>
                  </a:cubicBezTo>
                  <a:cubicBezTo>
                    <a:pt x="2" y="60"/>
                    <a:pt x="2" y="32"/>
                    <a:pt x="2" y="4"/>
                  </a:cubicBezTo>
                  <a:close/>
                </a:path>
              </a:pathLst>
            </a:custGeom>
            <a:solidFill>
              <a:srgbClr val="3630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3" name="Freeform 1073">
              <a:extLst>
                <a:ext uri="{FF2B5EF4-FFF2-40B4-BE49-F238E27FC236}">
                  <a16:creationId xmlns:a16="http://schemas.microsoft.com/office/drawing/2014/main" id="{E2DDF54B-08DA-4F76-8A80-293A83A7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001"/>
              <a:ext cx="237" cy="365"/>
            </a:xfrm>
            <a:custGeom>
              <a:avLst/>
              <a:gdLst>
                <a:gd name="T0" fmla="*/ 83 w 85"/>
                <a:gd name="T1" fmla="*/ 79 h 130"/>
                <a:gd name="T2" fmla="*/ 83 w 85"/>
                <a:gd name="T3" fmla="*/ 55 h 130"/>
                <a:gd name="T4" fmla="*/ 83 w 85"/>
                <a:gd name="T5" fmla="*/ 36 h 130"/>
                <a:gd name="T6" fmla="*/ 82 w 85"/>
                <a:gd name="T7" fmla="*/ 16 h 130"/>
                <a:gd name="T8" fmla="*/ 79 w 85"/>
                <a:gd name="T9" fmla="*/ 3 h 130"/>
                <a:gd name="T10" fmla="*/ 79 w 85"/>
                <a:gd name="T11" fmla="*/ 3 h 130"/>
                <a:gd name="T12" fmla="*/ 32 w 85"/>
                <a:gd name="T13" fmla="*/ 1 h 130"/>
                <a:gd name="T14" fmla="*/ 25 w 85"/>
                <a:gd name="T15" fmla="*/ 0 h 130"/>
                <a:gd name="T16" fmla="*/ 9 w 85"/>
                <a:gd name="T17" fmla="*/ 1 h 130"/>
                <a:gd name="T18" fmla="*/ 4 w 85"/>
                <a:gd name="T19" fmla="*/ 1 h 130"/>
                <a:gd name="T20" fmla="*/ 3 w 85"/>
                <a:gd name="T21" fmla="*/ 4 h 130"/>
                <a:gd name="T22" fmla="*/ 5 w 85"/>
                <a:gd name="T23" fmla="*/ 34 h 130"/>
                <a:gd name="T24" fmla="*/ 4 w 85"/>
                <a:gd name="T25" fmla="*/ 63 h 130"/>
                <a:gd name="T26" fmla="*/ 6 w 85"/>
                <a:gd name="T27" fmla="*/ 122 h 130"/>
                <a:gd name="T28" fmla="*/ 10 w 85"/>
                <a:gd name="T29" fmla="*/ 129 h 130"/>
                <a:gd name="T30" fmla="*/ 23 w 85"/>
                <a:gd name="T31" fmla="*/ 129 h 130"/>
                <a:gd name="T32" fmla="*/ 50 w 85"/>
                <a:gd name="T33" fmla="*/ 130 h 130"/>
                <a:gd name="T34" fmla="*/ 57 w 85"/>
                <a:gd name="T35" fmla="*/ 128 h 130"/>
                <a:gd name="T36" fmla="*/ 83 w 85"/>
                <a:gd name="T37" fmla="*/ 128 h 130"/>
                <a:gd name="T38" fmla="*/ 85 w 85"/>
                <a:gd name="T39" fmla="*/ 127 h 130"/>
                <a:gd name="T40" fmla="*/ 84 w 85"/>
                <a:gd name="T41" fmla="*/ 124 h 130"/>
                <a:gd name="T42" fmla="*/ 83 w 85"/>
                <a:gd name="T43" fmla="*/ 7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130">
                  <a:moveTo>
                    <a:pt x="83" y="79"/>
                  </a:moveTo>
                  <a:cubicBezTo>
                    <a:pt x="83" y="71"/>
                    <a:pt x="83" y="63"/>
                    <a:pt x="83" y="55"/>
                  </a:cubicBezTo>
                  <a:cubicBezTo>
                    <a:pt x="83" y="45"/>
                    <a:pt x="83" y="45"/>
                    <a:pt x="83" y="36"/>
                  </a:cubicBezTo>
                  <a:cubicBezTo>
                    <a:pt x="83" y="29"/>
                    <a:pt x="83" y="23"/>
                    <a:pt x="82" y="16"/>
                  </a:cubicBezTo>
                  <a:cubicBezTo>
                    <a:pt x="82" y="12"/>
                    <a:pt x="80" y="7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63" y="3"/>
                    <a:pt x="47" y="1"/>
                    <a:pt x="32" y="1"/>
                  </a:cubicBezTo>
                  <a:cubicBezTo>
                    <a:pt x="29" y="1"/>
                    <a:pt x="27" y="0"/>
                    <a:pt x="25" y="0"/>
                  </a:cubicBezTo>
                  <a:cubicBezTo>
                    <a:pt x="20" y="1"/>
                    <a:pt x="14" y="1"/>
                    <a:pt x="9" y="1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0" y="15"/>
                    <a:pt x="5" y="22"/>
                    <a:pt x="5" y="34"/>
                  </a:cubicBezTo>
                  <a:cubicBezTo>
                    <a:pt x="5" y="43"/>
                    <a:pt x="4" y="53"/>
                    <a:pt x="4" y="63"/>
                  </a:cubicBezTo>
                  <a:cubicBezTo>
                    <a:pt x="4" y="83"/>
                    <a:pt x="9" y="102"/>
                    <a:pt x="6" y="122"/>
                  </a:cubicBezTo>
                  <a:cubicBezTo>
                    <a:pt x="6" y="127"/>
                    <a:pt x="6" y="128"/>
                    <a:pt x="10" y="129"/>
                  </a:cubicBezTo>
                  <a:cubicBezTo>
                    <a:pt x="14" y="130"/>
                    <a:pt x="19" y="129"/>
                    <a:pt x="23" y="129"/>
                  </a:cubicBezTo>
                  <a:cubicBezTo>
                    <a:pt x="32" y="130"/>
                    <a:pt x="41" y="130"/>
                    <a:pt x="50" y="130"/>
                  </a:cubicBezTo>
                  <a:cubicBezTo>
                    <a:pt x="52" y="130"/>
                    <a:pt x="55" y="130"/>
                    <a:pt x="57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4" y="128"/>
                    <a:pt x="84" y="128"/>
                    <a:pt x="85" y="127"/>
                  </a:cubicBezTo>
                  <a:cubicBezTo>
                    <a:pt x="85" y="126"/>
                    <a:pt x="85" y="125"/>
                    <a:pt x="84" y="124"/>
                  </a:cubicBezTo>
                  <a:cubicBezTo>
                    <a:pt x="82" y="117"/>
                    <a:pt x="83" y="87"/>
                    <a:pt x="83" y="7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4" name="Freeform 1074">
              <a:extLst>
                <a:ext uri="{FF2B5EF4-FFF2-40B4-BE49-F238E27FC236}">
                  <a16:creationId xmlns:a16="http://schemas.microsoft.com/office/drawing/2014/main" id="{BEDA99B6-0319-450F-A8A4-795B5528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007"/>
              <a:ext cx="238" cy="356"/>
            </a:xfrm>
            <a:custGeom>
              <a:avLst/>
              <a:gdLst>
                <a:gd name="T0" fmla="*/ 84 w 85"/>
                <a:gd name="T1" fmla="*/ 77 h 127"/>
                <a:gd name="T2" fmla="*/ 83 w 85"/>
                <a:gd name="T3" fmla="*/ 53 h 127"/>
                <a:gd name="T4" fmla="*/ 83 w 85"/>
                <a:gd name="T5" fmla="*/ 25 h 127"/>
                <a:gd name="T6" fmla="*/ 82 w 85"/>
                <a:gd name="T7" fmla="*/ 15 h 127"/>
                <a:gd name="T8" fmla="*/ 80 w 85"/>
                <a:gd name="T9" fmla="*/ 3 h 127"/>
                <a:gd name="T10" fmla="*/ 79 w 85"/>
                <a:gd name="T11" fmla="*/ 3 h 127"/>
                <a:gd name="T12" fmla="*/ 32 w 85"/>
                <a:gd name="T13" fmla="*/ 0 h 127"/>
                <a:gd name="T14" fmla="*/ 25 w 85"/>
                <a:gd name="T15" fmla="*/ 0 h 127"/>
                <a:gd name="T16" fmla="*/ 9 w 85"/>
                <a:gd name="T17" fmla="*/ 0 h 127"/>
                <a:gd name="T18" fmla="*/ 5 w 85"/>
                <a:gd name="T19" fmla="*/ 1 h 127"/>
                <a:gd name="T20" fmla="*/ 4 w 85"/>
                <a:gd name="T21" fmla="*/ 3 h 127"/>
                <a:gd name="T22" fmla="*/ 5 w 85"/>
                <a:gd name="T23" fmla="*/ 33 h 127"/>
                <a:gd name="T24" fmla="*/ 4 w 85"/>
                <a:gd name="T25" fmla="*/ 61 h 127"/>
                <a:gd name="T26" fmla="*/ 7 w 85"/>
                <a:gd name="T27" fmla="*/ 119 h 127"/>
                <a:gd name="T28" fmla="*/ 10 w 85"/>
                <a:gd name="T29" fmla="*/ 126 h 127"/>
                <a:gd name="T30" fmla="*/ 23 w 85"/>
                <a:gd name="T31" fmla="*/ 127 h 127"/>
                <a:gd name="T32" fmla="*/ 51 w 85"/>
                <a:gd name="T33" fmla="*/ 127 h 127"/>
                <a:gd name="T34" fmla="*/ 57 w 85"/>
                <a:gd name="T35" fmla="*/ 126 h 127"/>
                <a:gd name="T36" fmla="*/ 84 w 85"/>
                <a:gd name="T37" fmla="*/ 126 h 127"/>
                <a:gd name="T38" fmla="*/ 85 w 85"/>
                <a:gd name="T39" fmla="*/ 124 h 127"/>
                <a:gd name="T40" fmla="*/ 85 w 85"/>
                <a:gd name="T41" fmla="*/ 122 h 127"/>
                <a:gd name="T42" fmla="*/ 84 w 85"/>
                <a:gd name="T43" fmla="*/ 7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127">
                  <a:moveTo>
                    <a:pt x="84" y="77"/>
                  </a:moveTo>
                  <a:cubicBezTo>
                    <a:pt x="83" y="69"/>
                    <a:pt x="83" y="61"/>
                    <a:pt x="83" y="53"/>
                  </a:cubicBezTo>
                  <a:cubicBezTo>
                    <a:pt x="83" y="44"/>
                    <a:pt x="83" y="35"/>
                    <a:pt x="83" y="25"/>
                  </a:cubicBezTo>
                  <a:cubicBezTo>
                    <a:pt x="83" y="19"/>
                    <a:pt x="83" y="22"/>
                    <a:pt x="82" y="15"/>
                  </a:cubicBezTo>
                  <a:cubicBezTo>
                    <a:pt x="82" y="11"/>
                    <a:pt x="81" y="7"/>
                    <a:pt x="80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64" y="2"/>
                    <a:pt x="48" y="1"/>
                    <a:pt x="32" y="0"/>
                  </a:cubicBezTo>
                  <a:cubicBezTo>
                    <a:pt x="30" y="0"/>
                    <a:pt x="28" y="0"/>
                    <a:pt x="25" y="0"/>
                  </a:cubicBezTo>
                  <a:cubicBezTo>
                    <a:pt x="20" y="0"/>
                    <a:pt x="15" y="0"/>
                    <a:pt x="9" y="0"/>
                  </a:cubicBezTo>
                  <a:cubicBezTo>
                    <a:pt x="8" y="0"/>
                    <a:pt x="6" y="1"/>
                    <a:pt x="5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0" y="15"/>
                    <a:pt x="5" y="21"/>
                    <a:pt x="5" y="33"/>
                  </a:cubicBezTo>
                  <a:cubicBezTo>
                    <a:pt x="6" y="42"/>
                    <a:pt x="4" y="52"/>
                    <a:pt x="4" y="61"/>
                  </a:cubicBezTo>
                  <a:cubicBezTo>
                    <a:pt x="4" y="81"/>
                    <a:pt x="9" y="99"/>
                    <a:pt x="7" y="119"/>
                  </a:cubicBezTo>
                  <a:cubicBezTo>
                    <a:pt x="6" y="125"/>
                    <a:pt x="6" y="125"/>
                    <a:pt x="10" y="126"/>
                  </a:cubicBezTo>
                  <a:cubicBezTo>
                    <a:pt x="15" y="127"/>
                    <a:pt x="19" y="127"/>
                    <a:pt x="23" y="127"/>
                  </a:cubicBezTo>
                  <a:cubicBezTo>
                    <a:pt x="32" y="127"/>
                    <a:pt x="42" y="127"/>
                    <a:pt x="51" y="127"/>
                  </a:cubicBezTo>
                  <a:cubicBezTo>
                    <a:pt x="53" y="127"/>
                    <a:pt x="55" y="127"/>
                    <a:pt x="57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5" y="125"/>
                    <a:pt x="85" y="124"/>
                  </a:cubicBezTo>
                  <a:cubicBezTo>
                    <a:pt x="85" y="124"/>
                    <a:pt x="85" y="123"/>
                    <a:pt x="85" y="122"/>
                  </a:cubicBezTo>
                  <a:cubicBezTo>
                    <a:pt x="82" y="114"/>
                    <a:pt x="84" y="85"/>
                    <a:pt x="84" y="77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5" name="Freeform 1075">
              <a:extLst>
                <a:ext uri="{FF2B5EF4-FFF2-40B4-BE49-F238E27FC236}">
                  <a16:creationId xmlns:a16="http://schemas.microsoft.com/office/drawing/2014/main" id="{F30D512E-3F73-404C-88FB-9D3900CC6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346"/>
              <a:ext cx="61" cy="6"/>
            </a:xfrm>
            <a:custGeom>
              <a:avLst/>
              <a:gdLst>
                <a:gd name="T0" fmla="*/ 21 w 22"/>
                <a:gd name="T1" fmla="*/ 0 h 2"/>
                <a:gd name="T2" fmla="*/ 0 w 22"/>
                <a:gd name="T3" fmla="*/ 1 h 2"/>
                <a:gd name="T4" fmla="*/ 0 w 22"/>
                <a:gd name="T5" fmla="*/ 1 h 2"/>
                <a:gd name="T6" fmla="*/ 21 w 22"/>
                <a:gd name="T7" fmla="*/ 2 h 2"/>
                <a:gd name="T8" fmla="*/ 21 w 2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">
                  <a:moveTo>
                    <a:pt x="21" y="0"/>
                  </a:moveTo>
                  <a:cubicBezTo>
                    <a:pt x="14" y="0"/>
                    <a:pt x="7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7" y="1"/>
                    <a:pt x="14" y="2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6" name="Freeform 1076">
              <a:extLst>
                <a:ext uri="{FF2B5EF4-FFF2-40B4-BE49-F238E27FC236}">
                  <a16:creationId xmlns:a16="http://schemas.microsoft.com/office/drawing/2014/main" id="{44D1CF52-137D-4111-B2D5-1CAB4596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346"/>
              <a:ext cx="37" cy="3"/>
            </a:xfrm>
            <a:custGeom>
              <a:avLst/>
              <a:gdLst>
                <a:gd name="T0" fmla="*/ 12 w 13"/>
                <a:gd name="T1" fmla="*/ 0 h 1"/>
                <a:gd name="T2" fmla="*/ 0 w 13"/>
                <a:gd name="T3" fmla="*/ 0 h 1"/>
                <a:gd name="T4" fmla="*/ 0 w 13"/>
                <a:gd name="T5" fmla="*/ 1 h 1"/>
                <a:gd name="T6" fmla="*/ 12 w 13"/>
                <a:gd name="T7" fmla="*/ 1 h 1"/>
                <a:gd name="T8" fmla="*/ 12 w 1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7" name="Freeform 1077">
              <a:extLst>
                <a:ext uri="{FF2B5EF4-FFF2-40B4-BE49-F238E27FC236}">
                  <a16:creationId xmlns:a16="http://schemas.microsoft.com/office/drawing/2014/main" id="{7841D90A-F8BC-4D24-B25C-6679860EA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2346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8" name="Freeform 1078">
              <a:extLst>
                <a:ext uri="{FF2B5EF4-FFF2-40B4-BE49-F238E27FC236}">
                  <a16:creationId xmlns:a16="http://schemas.microsoft.com/office/drawing/2014/main" id="{4CAE6692-B87B-4B66-A5DF-71C2082B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329"/>
              <a:ext cx="87" cy="6"/>
            </a:xfrm>
            <a:custGeom>
              <a:avLst/>
              <a:gdLst>
                <a:gd name="T0" fmla="*/ 29 w 31"/>
                <a:gd name="T1" fmla="*/ 2 h 2"/>
                <a:gd name="T2" fmla="*/ 29 w 31"/>
                <a:gd name="T3" fmla="*/ 0 h 2"/>
                <a:gd name="T4" fmla="*/ 1 w 31"/>
                <a:gd name="T5" fmla="*/ 1 h 2"/>
                <a:gd name="T6" fmla="*/ 1 w 31"/>
                <a:gd name="T7" fmla="*/ 2 h 2"/>
                <a:gd name="T8" fmla="*/ 29 w 3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">
                  <a:moveTo>
                    <a:pt x="29" y="2"/>
                  </a:moveTo>
                  <a:cubicBezTo>
                    <a:pt x="31" y="1"/>
                    <a:pt x="31" y="0"/>
                    <a:pt x="29" y="0"/>
                  </a:cubicBezTo>
                  <a:cubicBezTo>
                    <a:pt x="20" y="0"/>
                    <a:pt x="10" y="1"/>
                    <a:pt x="1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0" y="2"/>
                    <a:pt x="20" y="2"/>
                    <a:pt x="29" y="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09" name="Freeform 1079">
              <a:extLst>
                <a:ext uri="{FF2B5EF4-FFF2-40B4-BE49-F238E27FC236}">
                  <a16:creationId xmlns:a16="http://schemas.microsoft.com/office/drawing/2014/main" id="{394CB37F-5440-4654-A387-BCDF1B8EA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315"/>
              <a:ext cx="117" cy="9"/>
            </a:xfrm>
            <a:custGeom>
              <a:avLst/>
              <a:gdLst>
                <a:gd name="T0" fmla="*/ 41 w 42"/>
                <a:gd name="T1" fmla="*/ 0 h 3"/>
                <a:gd name="T2" fmla="*/ 1 w 42"/>
                <a:gd name="T3" fmla="*/ 2 h 3"/>
                <a:gd name="T4" fmla="*/ 1 w 42"/>
                <a:gd name="T5" fmla="*/ 2 h 3"/>
                <a:gd name="T6" fmla="*/ 41 w 42"/>
                <a:gd name="T7" fmla="*/ 2 h 3"/>
                <a:gd name="T8" fmla="*/ 41 w 4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41" y="0"/>
                  </a:moveTo>
                  <a:cubicBezTo>
                    <a:pt x="28" y="2"/>
                    <a:pt x="15" y="2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5" y="3"/>
                    <a:pt x="28" y="3"/>
                    <a:pt x="41" y="2"/>
                  </a:cubicBezTo>
                  <a:cubicBezTo>
                    <a:pt x="42" y="2"/>
                    <a:pt x="42" y="0"/>
                    <a:pt x="41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0" name="Freeform 1080">
              <a:extLst>
                <a:ext uri="{FF2B5EF4-FFF2-40B4-BE49-F238E27FC236}">
                  <a16:creationId xmlns:a16="http://schemas.microsoft.com/office/drawing/2014/main" id="{C9D69541-FE8F-48E8-9B12-689DEE1EC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307"/>
              <a:ext cx="78" cy="5"/>
            </a:xfrm>
            <a:custGeom>
              <a:avLst/>
              <a:gdLst>
                <a:gd name="T0" fmla="*/ 1 w 28"/>
                <a:gd name="T1" fmla="*/ 2 h 2"/>
                <a:gd name="T2" fmla="*/ 27 w 28"/>
                <a:gd name="T3" fmla="*/ 1 h 2"/>
                <a:gd name="T4" fmla="*/ 27 w 28"/>
                <a:gd name="T5" fmla="*/ 0 h 2"/>
                <a:gd name="T6" fmla="*/ 1 w 28"/>
                <a:gd name="T7" fmla="*/ 1 h 2"/>
                <a:gd name="T8" fmla="*/ 1 w 2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">
                  <a:moveTo>
                    <a:pt x="1" y="2"/>
                  </a:moveTo>
                  <a:cubicBezTo>
                    <a:pt x="10" y="1"/>
                    <a:pt x="18" y="1"/>
                    <a:pt x="27" y="1"/>
                  </a:cubicBezTo>
                  <a:cubicBezTo>
                    <a:pt x="28" y="1"/>
                    <a:pt x="28" y="0"/>
                    <a:pt x="27" y="0"/>
                  </a:cubicBezTo>
                  <a:cubicBezTo>
                    <a:pt x="18" y="0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1" name="Freeform 1081">
              <a:extLst>
                <a:ext uri="{FF2B5EF4-FFF2-40B4-BE49-F238E27FC236}">
                  <a16:creationId xmlns:a16="http://schemas.microsoft.com/office/drawing/2014/main" id="{981FDBCB-8F90-46DD-B061-88A334131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293"/>
              <a:ext cx="22" cy="2"/>
            </a:xfrm>
            <a:custGeom>
              <a:avLst/>
              <a:gdLst>
                <a:gd name="T0" fmla="*/ 0 w 8"/>
                <a:gd name="T1" fmla="*/ 1 h 1"/>
                <a:gd name="T2" fmla="*/ 7 w 8"/>
                <a:gd name="T3" fmla="*/ 1 h 1"/>
                <a:gd name="T4" fmla="*/ 7 w 8"/>
                <a:gd name="T5" fmla="*/ 0 h 1"/>
                <a:gd name="T6" fmla="*/ 0 w 8"/>
                <a:gd name="T7" fmla="*/ 1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2" name="Freeform 1082">
              <a:extLst>
                <a:ext uri="{FF2B5EF4-FFF2-40B4-BE49-F238E27FC236}">
                  <a16:creationId xmlns:a16="http://schemas.microsoft.com/office/drawing/2014/main" id="{EDA20156-A38C-4D50-8836-D61B80FA5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281"/>
              <a:ext cx="2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3" name="Freeform 1083">
              <a:extLst>
                <a:ext uri="{FF2B5EF4-FFF2-40B4-BE49-F238E27FC236}">
                  <a16:creationId xmlns:a16="http://schemas.microsoft.com/office/drawing/2014/main" id="{96497474-664F-4290-81FC-5985502D4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262"/>
              <a:ext cx="92" cy="3"/>
            </a:xfrm>
            <a:custGeom>
              <a:avLst/>
              <a:gdLst>
                <a:gd name="T0" fmla="*/ 0 w 33"/>
                <a:gd name="T1" fmla="*/ 0 h 1"/>
                <a:gd name="T2" fmla="*/ 32 w 33"/>
                <a:gd name="T3" fmla="*/ 1 h 1"/>
                <a:gd name="T4" fmla="*/ 32 w 33"/>
                <a:gd name="T5" fmla="*/ 0 h 1"/>
                <a:gd name="T6" fmla="*/ 0 w 33"/>
                <a:gd name="T7" fmla="*/ 0 h 1"/>
                <a:gd name="T8" fmla="*/ 0 w 3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">
                  <a:moveTo>
                    <a:pt x="0" y="0"/>
                  </a:moveTo>
                  <a:cubicBezTo>
                    <a:pt x="11" y="1"/>
                    <a:pt x="21" y="1"/>
                    <a:pt x="32" y="1"/>
                  </a:cubicBezTo>
                  <a:cubicBezTo>
                    <a:pt x="33" y="1"/>
                    <a:pt x="33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4" name="Freeform 1084">
              <a:extLst>
                <a:ext uri="{FF2B5EF4-FFF2-40B4-BE49-F238E27FC236}">
                  <a16:creationId xmlns:a16="http://schemas.microsoft.com/office/drawing/2014/main" id="{CE53DDA0-D6D2-43C6-BFF1-148021DD6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245"/>
              <a:ext cx="81" cy="6"/>
            </a:xfrm>
            <a:custGeom>
              <a:avLst/>
              <a:gdLst>
                <a:gd name="T0" fmla="*/ 27 w 29"/>
                <a:gd name="T1" fmla="*/ 1 h 2"/>
                <a:gd name="T2" fmla="*/ 0 w 29"/>
                <a:gd name="T3" fmla="*/ 0 h 2"/>
                <a:gd name="T4" fmla="*/ 0 w 29"/>
                <a:gd name="T5" fmla="*/ 1 h 2"/>
                <a:gd name="T6" fmla="*/ 27 w 29"/>
                <a:gd name="T7" fmla="*/ 2 h 2"/>
                <a:gd name="T8" fmla="*/ 27 w 2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">
                  <a:moveTo>
                    <a:pt x="27" y="1"/>
                  </a:moveTo>
                  <a:cubicBezTo>
                    <a:pt x="18" y="1"/>
                    <a:pt x="9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18" y="2"/>
                    <a:pt x="27" y="2"/>
                  </a:cubicBezTo>
                  <a:cubicBezTo>
                    <a:pt x="29" y="2"/>
                    <a:pt x="29" y="1"/>
                    <a:pt x="27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5" name="Freeform 1085">
              <a:extLst>
                <a:ext uri="{FF2B5EF4-FFF2-40B4-BE49-F238E27FC236}">
                  <a16:creationId xmlns:a16="http://schemas.microsoft.com/office/drawing/2014/main" id="{61C2A639-AE34-4660-97F5-288CB1F1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231"/>
              <a:ext cx="37" cy="6"/>
            </a:xfrm>
            <a:custGeom>
              <a:avLst/>
              <a:gdLst>
                <a:gd name="T0" fmla="*/ 0 w 13"/>
                <a:gd name="T1" fmla="*/ 2 h 2"/>
                <a:gd name="T2" fmla="*/ 12 w 13"/>
                <a:gd name="T3" fmla="*/ 2 h 2"/>
                <a:gd name="T4" fmla="*/ 12 w 13"/>
                <a:gd name="T5" fmla="*/ 0 h 2"/>
                <a:gd name="T6" fmla="*/ 0 w 13"/>
                <a:gd name="T7" fmla="*/ 1 h 2"/>
                <a:gd name="T8" fmla="*/ 0 w 1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2"/>
                    <a:pt x="8" y="2"/>
                    <a:pt x="12" y="2"/>
                  </a:cubicBezTo>
                  <a:cubicBezTo>
                    <a:pt x="13" y="2"/>
                    <a:pt x="13" y="0"/>
                    <a:pt x="12" y="0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6" name="Freeform 1086">
              <a:extLst>
                <a:ext uri="{FF2B5EF4-FFF2-40B4-BE49-F238E27FC236}">
                  <a16:creationId xmlns:a16="http://schemas.microsoft.com/office/drawing/2014/main" id="{43EE3E60-DC0A-4C04-A540-BF5339D3B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214"/>
              <a:ext cx="34" cy="6"/>
            </a:xfrm>
            <a:custGeom>
              <a:avLst/>
              <a:gdLst>
                <a:gd name="T0" fmla="*/ 10 w 12"/>
                <a:gd name="T1" fmla="*/ 2 h 2"/>
                <a:gd name="T2" fmla="*/ 10 w 12"/>
                <a:gd name="T3" fmla="*/ 0 h 2"/>
                <a:gd name="T4" fmla="*/ 0 w 12"/>
                <a:gd name="T5" fmla="*/ 1 h 2"/>
                <a:gd name="T6" fmla="*/ 0 w 12"/>
                <a:gd name="T7" fmla="*/ 1 h 2"/>
                <a:gd name="T8" fmla="*/ 10 w 1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0" y="2"/>
                  </a:moveTo>
                  <a:cubicBezTo>
                    <a:pt x="12" y="2"/>
                    <a:pt x="12" y="0"/>
                    <a:pt x="10" y="0"/>
                  </a:cubicBezTo>
                  <a:cubicBezTo>
                    <a:pt x="7" y="0"/>
                    <a:pt x="4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7" name="Freeform 1087">
              <a:extLst>
                <a:ext uri="{FF2B5EF4-FFF2-40B4-BE49-F238E27FC236}">
                  <a16:creationId xmlns:a16="http://schemas.microsoft.com/office/drawing/2014/main" id="{93A25C70-60AD-4268-9D95-B49C2B58B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211"/>
              <a:ext cx="9" cy="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8" name="Freeform 1088">
              <a:extLst>
                <a:ext uri="{FF2B5EF4-FFF2-40B4-BE49-F238E27FC236}">
                  <a16:creationId xmlns:a16="http://schemas.microsoft.com/office/drawing/2014/main" id="{3E4C6328-2B0E-440E-9F97-11816E3C5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248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19" name="Freeform 1089">
              <a:extLst>
                <a:ext uri="{FF2B5EF4-FFF2-40B4-BE49-F238E27FC236}">
                  <a16:creationId xmlns:a16="http://schemas.microsoft.com/office/drawing/2014/main" id="{B4910DA4-25F5-4EF2-A27C-596484B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192"/>
              <a:ext cx="56" cy="5"/>
            </a:xfrm>
            <a:custGeom>
              <a:avLst/>
              <a:gdLst>
                <a:gd name="T0" fmla="*/ 19 w 20"/>
                <a:gd name="T1" fmla="*/ 1 h 2"/>
                <a:gd name="T2" fmla="*/ 0 w 20"/>
                <a:gd name="T3" fmla="*/ 1 h 2"/>
                <a:gd name="T4" fmla="*/ 0 w 20"/>
                <a:gd name="T5" fmla="*/ 2 h 2"/>
                <a:gd name="T6" fmla="*/ 19 w 20"/>
                <a:gd name="T7" fmla="*/ 2 h 2"/>
                <a:gd name="T8" fmla="*/ 19 w 2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">
                  <a:moveTo>
                    <a:pt x="19" y="1"/>
                  </a:moveTo>
                  <a:cubicBezTo>
                    <a:pt x="13" y="0"/>
                    <a:pt x="6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6" y="1"/>
                    <a:pt x="13" y="2"/>
                    <a:pt x="19" y="2"/>
                  </a:cubicBezTo>
                  <a:cubicBezTo>
                    <a:pt x="20" y="2"/>
                    <a:pt x="20" y="1"/>
                    <a:pt x="19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0" name="Freeform 1090">
              <a:extLst>
                <a:ext uri="{FF2B5EF4-FFF2-40B4-BE49-F238E27FC236}">
                  <a16:creationId xmlns:a16="http://schemas.microsoft.com/office/drawing/2014/main" id="{E583A270-BE38-456F-9356-55101E52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189"/>
              <a:ext cx="8" cy="6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1 w 3"/>
                <a:gd name="T5" fmla="*/ 1 h 2"/>
                <a:gd name="T6" fmla="*/ 2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1" name="Freeform 1091">
              <a:extLst>
                <a:ext uri="{FF2B5EF4-FFF2-40B4-BE49-F238E27FC236}">
                  <a16:creationId xmlns:a16="http://schemas.microsoft.com/office/drawing/2014/main" id="{4883BA7A-9A50-48AA-AA0E-873F6376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178"/>
              <a:ext cx="5" cy="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2" name="Freeform 1092">
              <a:extLst>
                <a:ext uri="{FF2B5EF4-FFF2-40B4-BE49-F238E27FC236}">
                  <a16:creationId xmlns:a16="http://schemas.microsoft.com/office/drawing/2014/main" id="{8D90D6B2-1C4B-4A60-AFD3-55AD30DC3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161"/>
              <a:ext cx="70" cy="8"/>
            </a:xfrm>
            <a:custGeom>
              <a:avLst/>
              <a:gdLst>
                <a:gd name="T0" fmla="*/ 1 w 25"/>
                <a:gd name="T1" fmla="*/ 2 h 3"/>
                <a:gd name="T2" fmla="*/ 24 w 25"/>
                <a:gd name="T3" fmla="*/ 3 h 3"/>
                <a:gd name="T4" fmla="*/ 24 w 25"/>
                <a:gd name="T5" fmla="*/ 1 h 3"/>
                <a:gd name="T6" fmla="*/ 1 w 25"/>
                <a:gd name="T7" fmla="*/ 0 h 3"/>
                <a:gd name="T8" fmla="*/ 1 w 25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">
                  <a:moveTo>
                    <a:pt x="1" y="2"/>
                  </a:moveTo>
                  <a:cubicBezTo>
                    <a:pt x="9" y="2"/>
                    <a:pt x="16" y="3"/>
                    <a:pt x="24" y="3"/>
                  </a:cubicBezTo>
                  <a:cubicBezTo>
                    <a:pt x="25" y="3"/>
                    <a:pt x="25" y="1"/>
                    <a:pt x="24" y="1"/>
                  </a:cubicBezTo>
                  <a:cubicBezTo>
                    <a:pt x="16" y="1"/>
                    <a:pt x="9" y="1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3" name="Freeform 1093">
              <a:extLst>
                <a:ext uri="{FF2B5EF4-FFF2-40B4-BE49-F238E27FC236}">
                  <a16:creationId xmlns:a16="http://schemas.microsoft.com/office/drawing/2014/main" id="{1EB56BD1-0417-43CF-912F-494E9731E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144"/>
              <a:ext cx="25" cy="6"/>
            </a:xfrm>
            <a:custGeom>
              <a:avLst/>
              <a:gdLst>
                <a:gd name="T0" fmla="*/ 1 w 9"/>
                <a:gd name="T1" fmla="*/ 1 h 2"/>
                <a:gd name="T2" fmla="*/ 8 w 9"/>
                <a:gd name="T3" fmla="*/ 2 h 2"/>
                <a:gd name="T4" fmla="*/ 8 w 9"/>
                <a:gd name="T5" fmla="*/ 0 h 2"/>
                <a:gd name="T6" fmla="*/ 1 w 9"/>
                <a:gd name="T7" fmla="*/ 0 h 2"/>
                <a:gd name="T8" fmla="*/ 1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1" y="1"/>
                  </a:moveTo>
                  <a:cubicBezTo>
                    <a:pt x="3" y="1"/>
                    <a:pt x="6" y="2"/>
                    <a:pt x="8" y="2"/>
                  </a:cubicBezTo>
                  <a:cubicBezTo>
                    <a:pt x="9" y="2"/>
                    <a:pt x="9" y="0"/>
                    <a:pt x="8" y="0"/>
                  </a:cubicBezTo>
                  <a:cubicBezTo>
                    <a:pt x="6" y="0"/>
                    <a:pt x="3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4" name="Freeform 1094">
              <a:extLst>
                <a:ext uri="{FF2B5EF4-FFF2-40B4-BE49-F238E27FC236}">
                  <a16:creationId xmlns:a16="http://schemas.microsoft.com/office/drawing/2014/main" id="{1934F686-FC27-4BD4-A8CF-9EEC1A7B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133"/>
              <a:ext cx="2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5" name="Freeform 1095">
              <a:extLst>
                <a:ext uri="{FF2B5EF4-FFF2-40B4-BE49-F238E27FC236}">
                  <a16:creationId xmlns:a16="http://schemas.microsoft.com/office/drawing/2014/main" id="{D1ACB53B-909B-416B-BD10-FB37435E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2343"/>
              <a:ext cx="238" cy="17"/>
            </a:xfrm>
            <a:custGeom>
              <a:avLst/>
              <a:gdLst>
                <a:gd name="T0" fmla="*/ 85 w 85"/>
                <a:gd name="T1" fmla="*/ 2 h 6"/>
                <a:gd name="T2" fmla="*/ 1 w 85"/>
                <a:gd name="T3" fmla="*/ 1 h 6"/>
                <a:gd name="T4" fmla="*/ 1 w 85"/>
                <a:gd name="T5" fmla="*/ 5 h 6"/>
                <a:gd name="T6" fmla="*/ 0 w 85"/>
                <a:gd name="T7" fmla="*/ 5 h 6"/>
                <a:gd name="T8" fmla="*/ 85 w 85"/>
                <a:gd name="T9" fmla="*/ 6 h 6"/>
                <a:gd name="T10" fmla="*/ 85 w 85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6">
                  <a:moveTo>
                    <a:pt x="85" y="2"/>
                  </a:moveTo>
                  <a:cubicBezTo>
                    <a:pt x="53" y="2"/>
                    <a:pt x="29" y="0"/>
                    <a:pt x="1" y="1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8" y="6"/>
                    <a:pt x="56" y="6"/>
                    <a:pt x="85" y="6"/>
                  </a:cubicBezTo>
                  <a:cubicBezTo>
                    <a:pt x="85" y="4"/>
                    <a:pt x="85" y="3"/>
                    <a:pt x="85" y="2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8" name="Freeform 1096">
              <a:extLst>
                <a:ext uri="{FF2B5EF4-FFF2-40B4-BE49-F238E27FC236}">
                  <a16:creationId xmlns:a16="http://schemas.microsoft.com/office/drawing/2014/main" id="{F7839A0B-A10F-4E16-9719-B2DF2844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186"/>
              <a:ext cx="104" cy="101"/>
            </a:xfrm>
            <a:custGeom>
              <a:avLst/>
              <a:gdLst>
                <a:gd name="T0" fmla="*/ 18 w 37"/>
                <a:gd name="T1" fmla="*/ 20 h 36"/>
                <a:gd name="T2" fmla="*/ 17 w 37"/>
                <a:gd name="T3" fmla="*/ 11 h 36"/>
                <a:gd name="T4" fmla="*/ 14 w 37"/>
                <a:gd name="T5" fmla="*/ 7 h 36"/>
                <a:gd name="T6" fmla="*/ 14 w 37"/>
                <a:gd name="T7" fmla="*/ 3 h 36"/>
                <a:gd name="T8" fmla="*/ 17 w 37"/>
                <a:gd name="T9" fmla="*/ 1 h 36"/>
                <a:gd name="T10" fmla="*/ 20 w 37"/>
                <a:gd name="T11" fmla="*/ 4 h 36"/>
                <a:gd name="T12" fmla="*/ 23 w 37"/>
                <a:gd name="T13" fmla="*/ 5 h 36"/>
                <a:gd name="T14" fmla="*/ 24 w 37"/>
                <a:gd name="T15" fmla="*/ 2 h 36"/>
                <a:gd name="T16" fmla="*/ 26 w 37"/>
                <a:gd name="T17" fmla="*/ 1 h 36"/>
                <a:gd name="T18" fmla="*/ 27 w 37"/>
                <a:gd name="T19" fmla="*/ 2 h 36"/>
                <a:gd name="T20" fmla="*/ 28 w 37"/>
                <a:gd name="T21" fmla="*/ 8 h 36"/>
                <a:gd name="T22" fmla="*/ 24 w 37"/>
                <a:gd name="T23" fmla="*/ 14 h 36"/>
                <a:gd name="T24" fmla="*/ 23 w 37"/>
                <a:gd name="T25" fmla="*/ 20 h 36"/>
                <a:gd name="T26" fmla="*/ 27 w 37"/>
                <a:gd name="T27" fmla="*/ 22 h 36"/>
                <a:gd name="T28" fmla="*/ 30 w 37"/>
                <a:gd name="T29" fmla="*/ 19 h 36"/>
                <a:gd name="T30" fmla="*/ 30 w 37"/>
                <a:gd name="T31" fmla="*/ 16 h 36"/>
                <a:gd name="T32" fmla="*/ 32 w 37"/>
                <a:gd name="T33" fmla="*/ 13 h 36"/>
                <a:gd name="T34" fmla="*/ 35 w 37"/>
                <a:gd name="T35" fmla="*/ 15 h 36"/>
                <a:gd name="T36" fmla="*/ 35 w 37"/>
                <a:gd name="T37" fmla="*/ 18 h 36"/>
                <a:gd name="T38" fmla="*/ 37 w 37"/>
                <a:gd name="T39" fmla="*/ 26 h 36"/>
                <a:gd name="T40" fmla="*/ 32 w 37"/>
                <a:gd name="T41" fmla="*/ 29 h 36"/>
                <a:gd name="T42" fmla="*/ 26 w 37"/>
                <a:gd name="T43" fmla="*/ 30 h 36"/>
                <a:gd name="T44" fmla="*/ 24 w 37"/>
                <a:gd name="T45" fmla="*/ 35 h 36"/>
                <a:gd name="T46" fmla="*/ 14 w 37"/>
                <a:gd name="T47" fmla="*/ 36 h 36"/>
                <a:gd name="T48" fmla="*/ 10 w 37"/>
                <a:gd name="T49" fmla="*/ 29 h 36"/>
                <a:gd name="T50" fmla="*/ 3 w 37"/>
                <a:gd name="T51" fmla="*/ 25 h 36"/>
                <a:gd name="T52" fmla="*/ 2 w 37"/>
                <a:gd name="T53" fmla="*/ 15 h 36"/>
                <a:gd name="T54" fmla="*/ 4 w 37"/>
                <a:gd name="T55" fmla="*/ 13 h 36"/>
                <a:gd name="T56" fmla="*/ 10 w 37"/>
                <a:gd name="T57" fmla="*/ 17 h 36"/>
                <a:gd name="T58" fmla="*/ 14 w 37"/>
                <a:gd name="T59" fmla="*/ 23 h 36"/>
                <a:gd name="T60" fmla="*/ 15 w 37"/>
                <a:gd name="T61" fmla="*/ 24 h 36"/>
                <a:gd name="T62" fmla="*/ 18 w 37"/>
                <a:gd name="T63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6">
                  <a:moveTo>
                    <a:pt x="18" y="20"/>
                  </a:moveTo>
                  <a:cubicBezTo>
                    <a:pt x="18" y="17"/>
                    <a:pt x="18" y="14"/>
                    <a:pt x="17" y="11"/>
                  </a:cubicBezTo>
                  <a:cubicBezTo>
                    <a:pt x="16" y="10"/>
                    <a:pt x="15" y="8"/>
                    <a:pt x="14" y="7"/>
                  </a:cubicBezTo>
                  <a:cubicBezTo>
                    <a:pt x="14" y="6"/>
                    <a:pt x="13" y="4"/>
                    <a:pt x="14" y="3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18" y="1"/>
                    <a:pt x="19" y="3"/>
                    <a:pt x="20" y="4"/>
                  </a:cubicBezTo>
                  <a:cubicBezTo>
                    <a:pt x="20" y="5"/>
                    <a:pt x="22" y="6"/>
                    <a:pt x="23" y="5"/>
                  </a:cubicBezTo>
                  <a:cubicBezTo>
                    <a:pt x="23" y="4"/>
                    <a:pt x="23" y="3"/>
                    <a:pt x="24" y="2"/>
                  </a:cubicBezTo>
                  <a:cubicBezTo>
                    <a:pt x="24" y="1"/>
                    <a:pt x="25" y="0"/>
                    <a:pt x="26" y="1"/>
                  </a:cubicBezTo>
                  <a:cubicBezTo>
                    <a:pt x="27" y="1"/>
                    <a:pt x="27" y="1"/>
                    <a:pt x="27" y="2"/>
                  </a:cubicBezTo>
                  <a:cubicBezTo>
                    <a:pt x="29" y="3"/>
                    <a:pt x="29" y="6"/>
                    <a:pt x="28" y="8"/>
                  </a:cubicBezTo>
                  <a:cubicBezTo>
                    <a:pt x="28" y="10"/>
                    <a:pt x="26" y="12"/>
                    <a:pt x="24" y="14"/>
                  </a:cubicBezTo>
                  <a:cubicBezTo>
                    <a:pt x="23" y="16"/>
                    <a:pt x="22" y="18"/>
                    <a:pt x="23" y="20"/>
                  </a:cubicBezTo>
                  <a:cubicBezTo>
                    <a:pt x="24" y="22"/>
                    <a:pt x="26" y="22"/>
                    <a:pt x="27" y="22"/>
                  </a:cubicBezTo>
                  <a:cubicBezTo>
                    <a:pt x="29" y="22"/>
                    <a:pt x="30" y="21"/>
                    <a:pt x="30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5"/>
                    <a:pt x="31" y="13"/>
                    <a:pt x="32" y="13"/>
                  </a:cubicBezTo>
                  <a:cubicBezTo>
                    <a:pt x="33" y="13"/>
                    <a:pt x="34" y="14"/>
                    <a:pt x="35" y="15"/>
                  </a:cubicBezTo>
                  <a:cubicBezTo>
                    <a:pt x="35" y="16"/>
                    <a:pt x="35" y="17"/>
                    <a:pt x="35" y="18"/>
                  </a:cubicBezTo>
                  <a:cubicBezTo>
                    <a:pt x="35" y="21"/>
                    <a:pt x="36" y="24"/>
                    <a:pt x="37" y="26"/>
                  </a:cubicBezTo>
                  <a:cubicBezTo>
                    <a:pt x="36" y="28"/>
                    <a:pt x="34" y="28"/>
                    <a:pt x="32" y="29"/>
                  </a:cubicBezTo>
                  <a:cubicBezTo>
                    <a:pt x="30" y="29"/>
                    <a:pt x="28" y="29"/>
                    <a:pt x="26" y="30"/>
                  </a:cubicBezTo>
                  <a:cubicBezTo>
                    <a:pt x="24" y="31"/>
                    <a:pt x="23" y="33"/>
                    <a:pt x="24" y="35"/>
                  </a:cubicBezTo>
                  <a:cubicBezTo>
                    <a:pt x="21" y="35"/>
                    <a:pt x="17" y="35"/>
                    <a:pt x="14" y="36"/>
                  </a:cubicBezTo>
                  <a:cubicBezTo>
                    <a:pt x="15" y="33"/>
                    <a:pt x="13" y="30"/>
                    <a:pt x="10" y="29"/>
                  </a:cubicBezTo>
                  <a:cubicBezTo>
                    <a:pt x="8" y="27"/>
                    <a:pt x="5" y="27"/>
                    <a:pt x="3" y="25"/>
                  </a:cubicBezTo>
                  <a:cubicBezTo>
                    <a:pt x="0" y="22"/>
                    <a:pt x="0" y="18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ubicBezTo>
                    <a:pt x="7" y="13"/>
                    <a:pt x="9" y="15"/>
                    <a:pt x="10" y="17"/>
                  </a:cubicBezTo>
                  <a:cubicBezTo>
                    <a:pt x="11" y="19"/>
                    <a:pt x="12" y="21"/>
                    <a:pt x="14" y="23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7" y="24"/>
                    <a:pt x="18" y="22"/>
                    <a:pt x="18" y="20"/>
                  </a:cubicBezTo>
                  <a:close/>
                </a:path>
              </a:pathLst>
            </a:custGeom>
            <a:solidFill>
              <a:srgbClr val="8CC6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29" name="Freeform 1097">
              <a:extLst>
                <a:ext uri="{FF2B5EF4-FFF2-40B4-BE49-F238E27FC236}">
                  <a16:creationId xmlns:a16="http://schemas.microsoft.com/office/drawing/2014/main" id="{E7158EF6-5174-4592-877A-7DD6038A0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276"/>
              <a:ext cx="87" cy="84"/>
            </a:xfrm>
            <a:custGeom>
              <a:avLst/>
              <a:gdLst>
                <a:gd name="T0" fmla="*/ 24 w 31"/>
                <a:gd name="T1" fmla="*/ 30 h 30"/>
                <a:gd name="T2" fmla="*/ 24 w 31"/>
                <a:gd name="T3" fmla="*/ 29 h 30"/>
                <a:gd name="T4" fmla="*/ 31 w 31"/>
                <a:gd name="T5" fmla="*/ 2 h 30"/>
                <a:gd name="T6" fmla="*/ 0 w 31"/>
                <a:gd name="T7" fmla="*/ 1 h 30"/>
                <a:gd name="T8" fmla="*/ 3 w 31"/>
                <a:gd name="T9" fmla="*/ 30 h 30"/>
                <a:gd name="T10" fmla="*/ 23 w 31"/>
                <a:gd name="T11" fmla="*/ 30 h 30"/>
                <a:gd name="T12" fmla="*/ 24 w 31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24" y="30"/>
                  </a:moveTo>
                  <a:cubicBezTo>
                    <a:pt x="24" y="30"/>
                    <a:pt x="24" y="29"/>
                    <a:pt x="24" y="29"/>
                  </a:cubicBezTo>
                  <a:cubicBezTo>
                    <a:pt x="26" y="20"/>
                    <a:pt x="28" y="11"/>
                    <a:pt x="31" y="2"/>
                  </a:cubicBezTo>
                  <a:cubicBezTo>
                    <a:pt x="20" y="1"/>
                    <a:pt x="10" y="0"/>
                    <a:pt x="0" y="1"/>
                  </a:cubicBezTo>
                  <a:cubicBezTo>
                    <a:pt x="1" y="11"/>
                    <a:pt x="2" y="20"/>
                    <a:pt x="3" y="30"/>
                  </a:cubicBezTo>
                  <a:cubicBezTo>
                    <a:pt x="10" y="30"/>
                    <a:pt x="16" y="30"/>
                    <a:pt x="23" y="30"/>
                  </a:cubicBezTo>
                  <a:cubicBezTo>
                    <a:pt x="23" y="30"/>
                    <a:pt x="23" y="30"/>
                    <a:pt x="24" y="30"/>
                  </a:cubicBezTo>
                  <a:close/>
                </a:path>
              </a:pathLst>
            </a:custGeom>
            <a:solidFill>
              <a:srgbClr val="A68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0" name="Freeform 1098">
              <a:extLst>
                <a:ext uri="{FF2B5EF4-FFF2-40B4-BE49-F238E27FC236}">
                  <a16:creationId xmlns:a16="http://schemas.microsoft.com/office/drawing/2014/main" id="{551569BD-1460-44CC-A8A2-4DF1F8B81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2209"/>
              <a:ext cx="26" cy="25"/>
            </a:xfrm>
            <a:custGeom>
              <a:avLst/>
              <a:gdLst>
                <a:gd name="T0" fmla="*/ 2 w 9"/>
                <a:gd name="T1" fmla="*/ 8 h 9"/>
                <a:gd name="T2" fmla="*/ 1 w 9"/>
                <a:gd name="T3" fmla="*/ 3 h 9"/>
                <a:gd name="T4" fmla="*/ 5 w 9"/>
                <a:gd name="T5" fmla="*/ 0 h 9"/>
                <a:gd name="T6" fmla="*/ 5 w 9"/>
                <a:gd name="T7" fmla="*/ 4 h 9"/>
                <a:gd name="T8" fmla="*/ 8 w 9"/>
                <a:gd name="T9" fmla="*/ 3 h 9"/>
                <a:gd name="T10" fmla="*/ 8 w 9"/>
                <a:gd name="T11" fmla="*/ 4 h 9"/>
                <a:gd name="T12" fmla="*/ 6 w 9"/>
                <a:gd name="T13" fmla="*/ 5 h 9"/>
                <a:gd name="T14" fmla="*/ 8 w 9"/>
                <a:gd name="T15" fmla="*/ 6 h 9"/>
                <a:gd name="T16" fmla="*/ 9 w 9"/>
                <a:gd name="T17" fmla="*/ 8 h 9"/>
                <a:gd name="T18" fmla="*/ 4 w 9"/>
                <a:gd name="T19" fmla="*/ 9 h 9"/>
                <a:gd name="T20" fmla="*/ 2 w 9"/>
                <a:gd name="T21" fmla="*/ 9 h 9"/>
                <a:gd name="T22" fmla="*/ 2 w 9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2" y="8"/>
                  </a:moveTo>
                  <a:cubicBezTo>
                    <a:pt x="1" y="7"/>
                    <a:pt x="0" y="5"/>
                    <a:pt x="1" y="3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1"/>
                    <a:pt x="5" y="3"/>
                    <a:pt x="5" y="4"/>
                  </a:cubicBezTo>
                  <a:cubicBezTo>
                    <a:pt x="5" y="3"/>
                    <a:pt x="7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7" y="5"/>
                    <a:pt x="7" y="5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7" y="8"/>
                    <a:pt x="6" y="9"/>
                    <a:pt x="4" y="9"/>
                  </a:cubicBezTo>
                  <a:cubicBezTo>
                    <a:pt x="4" y="9"/>
                    <a:pt x="3" y="9"/>
                    <a:pt x="2" y="9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F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1" name="Freeform 1099">
              <a:extLst>
                <a:ext uri="{FF2B5EF4-FFF2-40B4-BE49-F238E27FC236}">
                  <a16:creationId xmlns:a16="http://schemas.microsoft.com/office/drawing/2014/main" id="{1352F449-F23D-4050-A15F-A02159997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279"/>
              <a:ext cx="5" cy="53"/>
            </a:xfrm>
            <a:custGeom>
              <a:avLst/>
              <a:gdLst>
                <a:gd name="T0" fmla="*/ 2 w 2"/>
                <a:gd name="T1" fmla="*/ 1 h 19"/>
                <a:gd name="T2" fmla="*/ 1 w 2"/>
                <a:gd name="T3" fmla="*/ 1 h 19"/>
                <a:gd name="T4" fmla="*/ 1 w 2"/>
                <a:gd name="T5" fmla="*/ 18 h 19"/>
                <a:gd name="T6" fmla="*/ 2 w 2"/>
                <a:gd name="T7" fmla="*/ 18 h 19"/>
                <a:gd name="T8" fmla="*/ 2 w 2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9">
                  <a:moveTo>
                    <a:pt x="2" y="1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6"/>
                    <a:pt x="0" y="12"/>
                    <a:pt x="1" y="18"/>
                  </a:cubicBezTo>
                  <a:cubicBezTo>
                    <a:pt x="1" y="19"/>
                    <a:pt x="2" y="19"/>
                    <a:pt x="2" y="18"/>
                  </a:cubicBezTo>
                  <a:cubicBezTo>
                    <a:pt x="2" y="12"/>
                    <a:pt x="2" y="6"/>
                    <a:pt x="2" y="1"/>
                  </a:cubicBezTo>
                  <a:close/>
                </a:path>
              </a:pathLst>
            </a:custGeom>
            <a:solidFill>
              <a:srgbClr val="A1B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2" name="Freeform 1100">
              <a:extLst>
                <a:ext uri="{FF2B5EF4-FFF2-40B4-BE49-F238E27FC236}">
                  <a16:creationId xmlns:a16="http://schemas.microsoft.com/office/drawing/2014/main" id="{2E82063B-223D-4601-A1E4-C0D359049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281"/>
              <a:ext cx="8" cy="45"/>
            </a:xfrm>
            <a:custGeom>
              <a:avLst/>
              <a:gdLst>
                <a:gd name="T0" fmla="*/ 2 w 3"/>
                <a:gd name="T1" fmla="*/ 0 h 16"/>
                <a:gd name="T2" fmla="*/ 1 w 3"/>
                <a:gd name="T3" fmla="*/ 0 h 16"/>
                <a:gd name="T4" fmla="*/ 0 w 3"/>
                <a:gd name="T5" fmla="*/ 15 h 16"/>
                <a:gd name="T6" fmla="*/ 1 w 3"/>
                <a:gd name="T7" fmla="*/ 15 h 16"/>
                <a:gd name="T8" fmla="*/ 2 w 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5"/>
                    <a:pt x="0" y="10"/>
                    <a:pt x="0" y="15"/>
                  </a:cubicBezTo>
                  <a:cubicBezTo>
                    <a:pt x="0" y="16"/>
                    <a:pt x="1" y="16"/>
                    <a:pt x="1" y="15"/>
                  </a:cubicBezTo>
                  <a:cubicBezTo>
                    <a:pt x="2" y="10"/>
                    <a:pt x="3" y="5"/>
                    <a:pt x="2" y="0"/>
                  </a:cubicBezTo>
                  <a:close/>
                </a:path>
              </a:pathLst>
            </a:custGeom>
            <a:solidFill>
              <a:srgbClr val="A1B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3" name="Freeform 1101">
              <a:extLst>
                <a:ext uri="{FF2B5EF4-FFF2-40B4-BE49-F238E27FC236}">
                  <a16:creationId xmlns:a16="http://schemas.microsoft.com/office/drawing/2014/main" id="{56E8FB80-67E9-4745-A1CA-9E4A802DC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281"/>
              <a:ext cx="8" cy="48"/>
            </a:xfrm>
            <a:custGeom>
              <a:avLst/>
              <a:gdLst>
                <a:gd name="T0" fmla="*/ 2 w 3"/>
                <a:gd name="T1" fmla="*/ 1 h 17"/>
                <a:gd name="T2" fmla="*/ 0 w 3"/>
                <a:gd name="T3" fmla="*/ 16 h 17"/>
                <a:gd name="T4" fmla="*/ 2 w 3"/>
                <a:gd name="T5" fmla="*/ 16 h 17"/>
                <a:gd name="T6" fmla="*/ 3 w 3"/>
                <a:gd name="T7" fmla="*/ 1 h 17"/>
                <a:gd name="T8" fmla="*/ 2 w 3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">
                  <a:moveTo>
                    <a:pt x="2" y="1"/>
                  </a:moveTo>
                  <a:cubicBezTo>
                    <a:pt x="1" y="6"/>
                    <a:pt x="1" y="11"/>
                    <a:pt x="0" y="16"/>
                  </a:cubicBezTo>
                  <a:cubicBezTo>
                    <a:pt x="0" y="16"/>
                    <a:pt x="2" y="17"/>
                    <a:pt x="2" y="16"/>
                  </a:cubicBezTo>
                  <a:cubicBezTo>
                    <a:pt x="2" y="11"/>
                    <a:pt x="3" y="6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1B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4" name="Freeform 1102">
              <a:extLst>
                <a:ext uri="{FF2B5EF4-FFF2-40B4-BE49-F238E27FC236}">
                  <a16:creationId xmlns:a16="http://schemas.microsoft.com/office/drawing/2014/main" id="{D18D9CE3-FADA-454A-8627-B175F82F5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281"/>
              <a:ext cx="11" cy="48"/>
            </a:xfrm>
            <a:custGeom>
              <a:avLst/>
              <a:gdLst>
                <a:gd name="T0" fmla="*/ 3 w 4"/>
                <a:gd name="T1" fmla="*/ 1 h 17"/>
                <a:gd name="T2" fmla="*/ 0 w 4"/>
                <a:gd name="T3" fmla="*/ 16 h 17"/>
                <a:gd name="T4" fmla="*/ 2 w 4"/>
                <a:gd name="T5" fmla="*/ 16 h 17"/>
                <a:gd name="T6" fmla="*/ 4 w 4"/>
                <a:gd name="T7" fmla="*/ 1 h 17"/>
                <a:gd name="T8" fmla="*/ 3 w 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3" y="1"/>
                  </a:moveTo>
                  <a:cubicBezTo>
                    <a:pt x="2" y="6"/>
                    <a:pt x="1" y="11"/>
                    <a:pt x="0" y="16"/>
                  </a:cubicBezTo>
                  <a:cubicBezTo>
                    <a:pt x="0" y="17"/>
                    <a:pt x="1" y="17"/>
                    <a:pt x="2" y="16"/>
                  </a:cubicBezTo>
                  <a:cubicBezTo>
                    <a:pt x="3" y="11"/>
                    <a:pt x="3" y="6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A1B5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5" name="Freeform 1103">
              <a:extLst>
                <a:ext uri="{FF2B5EF4-FFF2-40B4-BE49-F238E27FC236}">
                  <a16:creationId xmlns:a16="http://schemas.microsoft.com/office/drawing/2014/main" id="{C45F54B5-F211-4B2D-94F0-90EA274A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237"/>
              <a:ext cx="76" cy="126"/>
            </a:xfrm>
            <a:custGeom>
              <a:avLst/>
              <a:gdLst>
                <a:gd name="T0" fmla="*/ 24 w 27"/>
                <a:gd name="T1" fmla="*/ 34 h 45"/>
                <a:gd name="T2" fmla="*/ 22 w 27"/>
                <a:gd name="T3" fmla="*/ 43 h 45"/>
                <a:gd name="T4" fmla="*/ 18 w 27"/>
                <a:gd name="T5" fmla="*/ 44 h 45"/>
                <a:gd name="T6" fmla="*/ 8 w 27"/>
                <a:gd name="T7" fmla="*/ 44 h 45"/>
                <a:gd name="T8" fmla="*/ 5 w 27"/>
                <a:gd name="T9" fmla="*/ 43 h 45"/>
                <a:gd name="T10" fmla="*/ 3 w 27"/>
                <a:gd name="T11" fmla="*/ 39 h 45"/>
                <a:gd name="T12" fmla="*/ 2 w 27"/>
                <a:gd name="T13" fmla="*/ 23 h 45"/>
                <a:gd name="T14" fmla="*/ 0 w 27"/>
                <a:gd name="T15" fmla="*/ 8 h 45"/>
                <a:gd name="T16" fmla="*/ 0 w 27"/>
                <a:gd name="T17" fmla="*/ 4 h 45"/>
                <a:gd name="T18" fmla="*/ 2 w 27"/>
                <a:gd name="T19" fmla="*/ 2 h 45"/>
                <a:gd name="T20" fmla="*/ 15 w 27"/>
                <a:gd name="T21" fmla="*/ 1 h 45"/>
                <a:gd name="T22" fmla="*/ 24 w 27"/>
                <a:gd name="T23" fmla="*/ 2 h 45"/>
                <a:gd name="T24" fmla="*/ 26 w 27"/>
                <a:gd name="T25" fmla="*/ 10 h 45"/>
                <a:gd name="T26" fmla="*/ 24 w 27"/>
                <a:gd name="T27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5">
                  <a:moveTo>
                    <a:pt x="24" y="34"/>
                  </a:moveTo>
                  <a:cubicBezTo>
                    <a:pt x="24" y="38"/>
                    <a:pt x="24" y="41"/>
                    <a:pt x="22" y="43"/>
                  </a:cubicBezTo>
                  <a:cubicBezTo>
                    <a:pt x="21" y="44"/>
                    <a:pt x="19" y="44"/>
                    <a:pt x="18" y="44"/>
                  </a:cubicBezTo>
                  <a:cubicBezTo>
                    <a:pt x="15" y="45"/>
                    <a:pt x="11" y="44"/>
                    <a:pt x="8" y="44"/>
                  </a:cubicBezTo>
                  <a:cubicBezTo>
                    <a:pt x="7" y="44"/>
                    <a:pt x="6" y="44"/>
                    <a:pt x="5" y="43"/>
                  </a:cubicBezTo>
                  <a:cubicBezTo>
                    <a:pt x="4" y="42"/>
                    <a:pt x="3" y="40"/>
                    <a:pt x="3" y="39"/>
                  </a:cubicBezTo>
                  <a:cubicBezTo>
                    <a:pt x="1" y="34"/>
                    <a:pt x="3" y="28"/>
                    <a:pt x="2" y="23"/>
                  </a:cubicBezTo>
                  <a:cubicBezTo>
                    <a:pt x="0" y="15"/>
                    <a:pt x="2" y="15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6" y="0"/>
                    <a:pt x="10" y="1"/>
                    <a:pt x="15" y="1"/>
                  </a:cubicBezTo>
                  <a:cubicBezTo>
                    <a:pt x="17" y="1"/>
                    <a:pt x="21" y="0"/>
                    <a:pt x="24" y="2"/>
                  </a:cubicBezTo>
                  <a:cubicBezTo>
                    <a:pt x="27" y="3"/>
                    <a:pt x="26" y="6"/>
                    <a:pt x="26" y="10"/>
                  </a:cubicBezTo>
                  <a:cubicBezTo>
                    <a:pt x="26" y="20"/>
                    <a:pt x="24" y="24"/>
                    <a:pt x="24" y="34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6" name="Freeform 1104">
              <a:extLst>
                <a:ext uri="{FF2B5EF4-FFF2-40B4-BE49-F238E27FC236}">
                  <a16:creationId xmlns:a16="http://schemas.microsoft.com/office/drawing/2014/main" id="{B680DF66-2ACA-4327-930C-AF30E04A9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175"/>
              <a:ext cx="8" cy="168"/>
            </a:xfrm>
            <a:custGeom>
              <a:avLst/>
              <a:gdLst>
                <a:gd name="T0" fmla="*/ 0 w 3"/>
                <a:gd name="T1" fmla="*/ 54 h 60"/>
                <a:gd name="T2" fmla="*/ 0 w 3"/>
                <a:gd name="T3" fmla="*/ 27 h 60"/>
                <a:gd name="T4" fmla="*/ 1 w 3"/>
                <a:gd name="T5" fmla="*/ 8 h 60"/>
                <a:gd name="T6" fmla="*/ 1 w 3"/>
                <a:gd name="T7" fmla="*/ 1 h 60"/>
                <a:gd name="T8" fmla="*/ 3 w 3"/>
                <a:gd name="T9" fmla="*/ 1 h 60"/>
                <a:gd name="T10" fmla="*/ 3 w 3"/>
                <a:gd name="T11" fmla="*/ 3 h 60"/>
                <a:gd name="T12" fmla="*/ 3 w 3"/>
                <a:gd name="T13" fmla="*/ 17 h 60"/>
                <a:gd name="T14" fmla="*/ 2 w 3"/>
                <a:gd name="T15" fmla="*/ 27 h 60"/>
                <a:gd name="T16" fmla="*/ 1 w 3"/>
                <a:gd name="T17" fmla="*/ 60 h 60"/>
                <a:gd name="T18" fmla="*/ 0 w 3"/>
                <a:gd name="T19" fmla="*/ 58 h 60"/>
                <a:gd name="T20" fmla="*/ 0 w 3"/>
                <a:gd name="T21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60">
                  <a:moveTo>
                    <a:pt x="0" y="54"/>
                  </a:moveTo>
                  <a:cubicBezTo>
                    <a:pt x="0" y="45"/>
                    <a:pt x="0" y="36"/>
                    <a:pt x="0" y="27"/>
                  </a:cubicBezTo>
                  <a:cubicBezTo>
                    <a:pt x="0" y="21"/>
                    <a:pt x="1" y="14"/>
                    <a:pt x="1" y="8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8"/>
                    <a:pt x="3" y="12"/>
                    <a:pt x="3" y="17"/>
                  </a:cubicBezTo>
                  <a:cubicBezTo>
                    <a:pt x="2" y="20"/>
                    <a:pt x="2" y="24"/>
                    <a:pt x="2" y="27"/>
                  </a:cubicBezTo>
                  <a:cubicBezTo>
                    <a:pt x="1" y="38"/>
                    <a:pt x="1" y="49"/>
                    <a:pt x="1" y="60"/>
                  </a:cubicBezTo>
                  <a:cubicBezTo>
                    <a:pt x="0" y="60"/>
                    <a:pt x="0" y="60"/>
                    <a:pt x="0" y="58"/>
                  </a:cubicBezTo>
                  <a:cubicBezTo>
                    <a:pt x="0" y="57"/>
                    <a:pt x="0" y="56"/>
                    <a:pt x="0" y="54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7" name="Freeform 1105">
              <a:extLst>
                <a:ext uri="{FF2B5EF4-FFF2-40B4-BE49-F238E27FC236}">
                  <a16:creationId xmlns:a16="http://schemas.microsoft.com/office/drawing/2014/main" id="{34876568-5F2F-45C3-8DC1-6734E64CF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262"/>
              <a:ext cx="61" cy="95"/>
            </a:xfrm>
            <a:custGeom>
              <a:avLst/>
              <a:gdLst>
                <a:gd name="T0" fmla="*/ 20 w 22"/>
                <a:gd name="T1" fmla="*/ 2 h 34"/>
                <a:gd name="T2" fmla="*/ 21 w 22"/>
                <a:gd name="T3" fmla="*/ 2 h 34"/>
                <a:gd name="T4" fmla="*/ 22 w 22"/>
                <a:gd name="T5" fmla="*/ 4 h 34"/>
                <a:gd name="T6" fmla="*/ 20 w 22"/>
                <a:gd name="T7" fmla="*/ 24 h 34"/>
                <a:gd name="T8" fmla="*/ 20 w 22"/>
                <a:gd name="T9" fmla="*/ 29 h 34"/>
                <a:gd name="T10" fmla="*/ 17 w 22"/>
                <a:gd name="T11" fmla="*/ 33 h 34"/>
                <a:gd name="T12" fmla="*/ 15 w 22"/>
                <a:gd name="T13" fmla="*/ 34 h 34"/>
                <a:gd name="T14" fmla="*/ 8 w 22"/>
                <a:gd name="T15" fmla="*/ 34 h 34"/>
                <a:gd name="T16" fmla="*/ 5 w 22"/>
                <a:gd name="T17" fmla="*/ 33 h 34"/>
                <a:gd name="T18" fmla="*/ 3 w 22"/>
                <a:gd name="T19" fmla="*/ 31 h 34"/>
                <a:gd name="T20" fmla="*/ 1 w 22"/>
                <a:gd name="T21" fmla="*/ 26 h 34"/>
                <a:gd name="T22" fmla="*/ 2 w 22"/>
                <a:gd name="T23" fmla="*/ 21 h 34"/>
                <a:gd name="T24" fmla="*/ 0 w 22"/>
                <a:gd name="T25" fmla="*/ 5 h 34"/>
                <a:gd name="T26" fmla="*/ 11 w 22"/>
                <a:gd name="T27" fmla="*/ 1 h 34"/>
                <a:gd name="T28" fmla="*/ 20 w 22"/>
                <a:gd name="T29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4">
                  <a:moveTo>
                    <a:pt x="20" y="2"/>
                  </a:moveTo>
                  <a:cubicBezTo>
                    <a:pt x="20" y="2"/>
                    <a:pt x="21" y="2"/>
                    <a:pt x="21" y="2"/>
                  </a:cubicBezTo>
                  <a:cubicBezTo>
                    <a:pt x="22" y="3"/>
                    <a:pt x="22" y="3"/>
                    <a:pt x="22" y="4"/>
                  </a:cubicBezTo>
                  <a:cubicBezTo>
                    <a:pt x="22" y="11"/>
                    <a:pt x="20" y="18"/>
                    <a:pt x="20" y="24"/>
                  </a:cubicBezTo>
                  <a:cubicBezTo>
                    <a:pt x="20" y="26"/>
                    <a:pt x="20" y="28"/>
                    <a:pt x="20" y="29"/>
                  </a:cubicBezTo>
                  <a:cubicBezTo>
                    <a:pt x="20" y="31"/>
                    <a:pt x="19" y="33"/>
                    <a:pt x="17" y="33"/>
                  </a:cubicBezTo>
                  <a:cubicBezTo>
                    <a:pt x="17" y="34"/>
                    <a:pt x="16" y="34"/>
                    <a:pt x="15" y="34"/>
                  </a:cubicBezTo>
                  <a:cubicBezTo>
                    <a:pt x="12" y="34"/>
                    <a:pt x="10" y="34"/>
                    <a:pt x="8" y="34"/>
                  </a:cubicBezTo>
                  <a:cubicBezTo>
                    <a:pt x="7" y="34"/>
                    <a:pt x="6" y="34"/>
                    <a:pt x="5" y="33"/>
                  </a:cubicBezTo>
                  <a:cubicBezTo>
                    <a:pt x="4" y="33"/>
                    <a:pt x="3" y="32"/>
                    <a:pt x="3" y="31"/>
                  </a:cubicBezTo>
                  <a:cubicBezTo>
                    <a:pt x="2" y="30"/>
                    <a:pt x="2" y="28"/>
                    <a:pt x="1" y="26"/>
                  </a:cubicBezTo>
                  <a:cubicBezTo>
                    <a:pt x="1" y="24"/>
                    <a:pt x="1" y="22"/>
                    <a:pt x="2" y="21"/>
                  </a:cubicBezTo>
                  <a:cubicBezTo>
                    <a:pt x="2" y="15"/>
                    <a:pt x="0" y="10"/>
                    <a:pt x="0" y="5"/>
                  </a:cubicBezTo>
                  <a:cubicBezTo>
                    <a:pt x="0" y="0"/>
                    <a:pt x="7" y="1"/>
                    <a:pt x="11" y="1"/>
                  </a:cubicBezTo>
                  <a:cubicBezTo>
                    <a:pt x="14" y="1"/>
                    <a:pt x="17" y="1"/>
                    <a:pt x="20" y="2"/>
                  </a:cubicBezTo>
                  <a:close/>
                </a:path>
              </a:pathLst>
            </a:custGeom>
            <a:solidFill>
              <a:srgbClr val="535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8" name="Freeform 1106">
              <a:extLst>
                <a:ext uri="{FF2B5EF4-FFF2-40B4-BE49-F238E27FC236}">
                  <a16:creationId xmlns:a16="http://schemas.microsoft.com/office/drawing/2014/main" id="{930680CD-E180-4FFB-BE1B-13ECB1E15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329"/>
              <a:ext cx="25" cy="20"/>
            </a:xfrm>
            <a:custGeom>
              <a:avLst/>
              <a:gdLst>
                <a:gd name="T0" fmla="*/ 6 w 9"/>
                <a:gd name="T1" fmla="*/ 0 h 7"/>
                <a:gd name="T2" fmla="*/ 7 w 9"/>
                <a:gd name="T3" fmla="*/ 0 h 7"/>
                <a:gd name="T4" fmla="*/ 8 w 9"/>
                <a:gd name="T5" fmla="*/ 2 h 7"/>
                <a:gd name="T6" fmla="*/ 9 w 9"/>
                <a:gd name="T7" fmla="*/ 4 h 7"/>
                <a:gd name="T8" fmla="*/ 8 w 9"/>
                <a:gd name="T9" fmla="*/ 5 h 7"/>
                <a:gd name="T10" fmla="*/ 8 w 9"/>
                <a:gd name="T11" fmla="*/ 6 h 7"/>
                <a:gd name="T12" fmla="*/ 5 w 9"/>
                <a:gd name="T13" fmla="*/ 6 h 7"/>
                <a:gd name="T14" fmla="*/ 2 w 9"/>
                <a:gd name="T15" fmla="*/ 6 h 7"/>
                <a:gd name="T16" fmla="*/ 1 w 9"/>
                <a:gd name="T17" fmla="*/ 1 h 7"/>
                <a:gd name="T18" fmla="*/ 6 w 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3"/>
                    <a:pt x="9" y="4"/>
                  </a:cubicBezTo>
                  <a:cubicBezTo>
                    <a:pt x="9" y="4"/>
                    <a:pt x="9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4" y="6"/>
                    <a:pt x="3" y="7"/>
                    <a:pt x="2" y="6"/>
                  </a:cubicBezTo>
                  <a:cubicBezTo>
                    <a:pt x="1" y="5"/>
                    <a:pt x="0" y="2"/>
                    <a:pt x="1" y="1"/>
                  </a:cubicBezTo>
                  <a:cubicBezTo>
                    <a:pt x="1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83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39" name="Freeform 1107">
              <a:extLst>
                <a:ext uri="{FF2B5EF4-FFF2-40B4-BE49-F238E27FC236}">
                  <a16:creationId xmlns:a16="http://schemas.microsoft.com/office/drawing/2014/main" id="{EC1F02FD-8287-4FF7-89D5-5E893539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298"/>
              <a:ext cx="25" cy="26"/>
            </a:xfrm>
            <a:custGeom>
              <a:avLst/>
              <a:gdLst>
                <a:gd name="T0" fmla="*/ 0 w 9"/>
                <a:gd name="T1" fmla="*/ 6 h 9"/>
                <a:gd name="T2" fmla="*/ 0 w 9"/>
                <a:gd name="T3" fmla="*/ 7 h 9"/>
                <a:gd name="T4" fmla="*/ 0 w 9"/>
                <a:gd name="T5" fmla="*/ 7 h 9"/>
                <a:gd name="T6" fmla="*/ 5 w 9"/>
                <a:gd name="T7" fmla="*/ 9 h 9"/>
                <a:gd name="T8" fmla="*/ 6 w 9"/>
                <a:gd name="T9" fmla="*/ 9 h 9"/>
                <a:gd name="T10" fmla="*/ 6 w 9"/>
                <a:gd name="T11" fmla="*/ 8 h 9"/>
                <a:gd name="T12" fmla="*/ 9 w 9"/>
                <a:gd name="T13" fmla="*/ 4 h 9"/>
                <a:gd name="T14" fmla="*/ 9 w 9"/>
                <a:gd name="T15" fmla="*/ 3 h 9"/>
                <a:gd name="T16" fmla="*/ 8 w 9"/>
                <a:gd name="T17" fmla="*/ 3 h 9"/>
                <a:gd name="T18" fmla="*/ 5 w 9"/>
                <a:gd name="T19" fmla="*/ 1 h 9"/>
                <a:gd name="T20" fmla="*/ 1 w 9"/>
                <a:gd name="T21" fmla="*/ 1 h 9"/>
                <a:gd name="T22" fmla="*/ 0 w 9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3" y="8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8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83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0" name="Freeform 1108">
              <a:extLst>
                <a:ext uri="{FF2B5EF4-FFF2-40B4-BE49-F238E27FC236}">
                  <a16:creationId xmlns:a16="http://schemas.microsoft.com/office/drawing/2014/main" id="{0934AB04-C518-47BD-999E-615BF729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31"/>
              <a:ext cx="87" cy="17"/>
            </a:xfrm>
            <a:custGeom>
              <a:avLst/>
              <a:gdLst>
                <a:gd name="T0" fmla="*/ 1 w 31"/>
                <a:gd name="T1" fmla="*/ 5 h 6"/>
                <a:gd name="T2" fmla="*/ 3 w 31"/>
                <a:gd name="T3" fmla="*/ 5 h 6"/>
                <a:gd name="T4" fmla="*/ 7 w 31"/>
                <a:gd name="T5" fmla="*/ 4 h 6"/>
                <a:gd name="T6" fmla="*/ 28 w 31"/>
                <a:gd name="T7" fmla="*/ 6 h 6"/>
                <a:gd name="T8" fmla="*/ 30 w 31"/>
                <a:gd name="T9" fmla="*/ 6 h 6"/>
                <a:gd name="T10" fmla="*/ 31 w 31"/>
                <a:gd name="T11" fmla="*/ 4 h 6"/>
                <a:gd name="T12" fmla="*/ 30 w 31"/>
                <a:gd name="T13" fmla="*/ 1 h 6"/>
                <a:gd name="T14" fmla="*/ 30 w 31"/>
                <a:gd name="T15" fmla="*/ 1 h 6"/>
                <a:gd name="T16" fmla="*/ 30 w 31"/>
                <a:gd name="T17" fmla="*/ 1 h 6"/>
                <a:gd name="T18" fmla="*/ 28 w 31"/>
                <a:gd name="T19" fmla="*/ 1 h 6"/>
                <a:gd name="T20" fmla="*/ 24 w 31"/>
                <a:gd name="T21" fmla="*/ 0 h 6"/>
                <a:gd name="T22" fmla="*/ 2 w 31"/>
                <a:gd name="T23" fmla="*/ 0 h 6"/>
                <a:gd name="T24" fmla="*/ 1 w 31"/>
                <a:gd name="T25" fmla="*/ 0 h 6"/>
                <a:gd name="T26" fmla="*/ 1 w 31"/>
                <a:gd name="T27" fmla="*/ 3 h 6"/>
                <a:gd name="T28" fmla="*/ 1 w 31"/>
                <a:gd name="T2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6">
                  <a:moveTo>
                    <a:pt x="1" y="5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4" y="4"/>
                    <a:pt x="6" y="4"/>
                    <a:pt x="7" y="4"/>
                  </a:cubicBezTo>
                  <a:cubicBezTo>
                    <a:pt x="14" y="4"/>
                    <a:pt x="21" y="5"/>
                    <a:pt x="28" y="6"/>
                  </a:cubicBezTo>
                  <a:cubicBezTo>
                    <a:pt x="29" y="6"/>
                    <a:pt x="29" y="6"/>
                    <a:pt x="30" y="6"/>
                  </a:cubicBezTo>
                  <a:cubicBezTo>
                    <a:pt x="30" y="6"/>
                    <a:pt x="31" y="5"/>
                    <a:pt x="31" y="4"/>
                  </a:cubicBezTo>
                  <a:cubicBezTo>
                    <a:pt x="31" y="3"/>
                    <a:pt x="3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16" y="0"/>
                    <a:pt x="9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1" name="Freeform 1109">
              <a:extLst>
                <a:ext uri="{FF2B5EF4-FFF2-40B4-BE49-F238E27FC236}">
                  <a16:creationId xmlns:a16="http://schemas.microsoft.com/office/drawing/2014/main" id="{74B48C1F-E2B3-4A84-9E51-B86EAC2C4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304"/>
              <a:ext cx="20" cy="20"/>
            </a:xfrm>
            <a:custGeom>
              <a:avLst/>
              <a:gdLst>
                <a:gd name="T0" fmla="*/ 1 w 7"/>
                <a:gd name="T1" fmla="*/ 6 h 7"/>
                <a:gd name="T2" fmla="*/ 2 w 7"/>
                <a:gd name="T3" fmla="*/ 7 h 7"/>
                <a:gd name="T4" fmla="*/ 3 w 7"/>
                <a:gd name="T5" fmla="*/ 7 h 7"/>
                <a:gd name="T6" fmla="*/ 5 w 7"/>
                <a:gd name="T7" fmla="*/ 5 h 7"/>
                <a:gd name="T8" fmla="*/ 6 w 7"/>
                <a:gd name="T9" fmla="*/ 5 h 7"/>
                <a:gd name="T10" fmla="*/ 7 w 7"/>
                <a:gd name="T11" fmla="*/ 3 h 7"/>
                <a:gd name="T12" fmla="*/ 6 w 7"/>
                <a:gd name="T13" fmla="*/ 2 h 7"/>
                <a:gd name="T14" fmla="*/ 6 w 7"/>
                <a:gd name="T15" fmla="*/ 1 h 7"/>
                <a:gd name="T16" fmla="*/ 5 w 7"/>
                <a:gd name="T17" fmla="*/ 0 h 7"/>
                <a:gd name="T18" fmla="*/ 3 w 7"/>
                <a:gd name="T19" fmla="*/ 1 h 7"/>
                <a:gd name="T20" fmla="*/ 0 w 7"/>
                <a:gd name="T21" fmla="*/ 2 h 7"/>
                <a:gd name="T22" fmla="*/ 1 w 7"/>
                <a:gd name="T23" fmla="*/ 4 h 7"/>
                <a:gd name="T24" fmla="*/ 1 w 7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838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2" name="Freeform 1110">
              <a:extLst>
                <a:ext uri="{FF2B5EF4-FFF2-40B4-BE49-F238E27FC236}">
                  <a16:creationId xmlns:a16="http://schemas.microsoft.com/office/drawing/2014/main" id="{511E9CA5-FEAD-446B-B38F-76A12E4FF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248"/>
              <a:ext cx="36" cy="25"/>
            </a:xfrm>
            <a:custGeom>
              <a:avLst/>
              <a:gdLst>
                <a:gd name="T0" fmla="*/ 13 w 13"/>
                <a:gd name="T1" fmla="*/ 0 h 9"/>
                <a:gd name="T2" fmla="*/ 7 w 13"/>
                <a:gd name="T3" fmla="*/ 0 h 9"/>
                <a:gd name="T4" fmla="*/ 3 w 13"/>
                <a:gd name="T5" fmla="*/ 1 h 9"/>
                <a:gd name="T6" fmla="*/ 2 w 13"/>
                <a:gd name="T7" fmla="*/ 8 h 9"/>
                <a:gd name="T8" fmla="*/ 3 w 13"/>
                <a:gd name="T9" fmla="*/ 8 h 9"/>
                <a:gd name="T10" fmla="*/ 2 w 13"/>
                <a:gd name="T11" fmla="*/ 4 h 9"/>
                <a:gd name="T12" fmla="*/ 3 w 13"/>
                <a:gd name="T13" fmla="*/ 1 h 9"/>
                <a:gd name="T14" fmla="*/ 5 w 13"/>
                <a:gd name="T15" fmla="*/ 1 h 9"/>
                <a:gd name="T16" fmla="*/ 13 w 13"/>
                <a:gd name="T17" fmla="*/ 1 h 9"/>
                <a:gd name="T18" fmla="*/ 13 w 1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0" y="2"/>
                    <a:pt x="2" y="6"/>
                    <a:pt x="2" y="8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8" y="1"/>
                    <a:pt x="10" y="1"/>
                    <a:pt x="13" y="1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3" name="Freeform 1111">
              <a:extLst>
                <a:ext uri="{FF2B5EF4-FFF2-40B4-BE49-F238E27FC236}">
                  <a16:creationId xmlns:a16="http://schemas.microsoft.com/office/drawing/2014/main" id="{A7C481BC-B770-47AA-9FAB-0ADFE4147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276"/>
              <a:ext cx="3" cy="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1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4" name="Freeform 1112">
              <a:extLst>
                <a:ext uri="{FF2B5EF4-FFF2-40B4-BE49-F238E27FC236}">
                  <a16:creationId xmlns:a16="http://schemas.microsoft.com/office/drawing/2014/main" id="{0E5B2D4E-87D5-4A84-8294-1051F8009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2609"/>
              <a:ext cx="106" cy="79"/>
            </a:xfrm>
            <a:custGeom>
              <a:avLst/>
              <a:gdLst>
                <a:gd name="T0" fmla="*/ 33 w 38"/>
                <a:gd name="T1" fmla="*/ 14 h 28"/>
                <a:gd name="T2" fmla="*/ 37 w 38"/>
                <a:gd name="T3" fmla="*/ 11 h 28"/>
                <a:gd name="T4" fmla="*/ 33 w 38"/>
                <a:gd name="T5" fmla="*/ 1 h 28"/>
                <a:gd name="T6" fmla="*/ 22 w 38"/>
                <a:gd name="T7" fmla="*/ 0 h 28"/>
                <a:gd name="T8" fmla="*/ 13 w 38"/>
                <a:gd name="T9" fmla="*/ 1 h 28"/>
                <a:gd name="T10" fmla="*/ 6 w 38"/>
                <a:gd name="T11" fmla="*/ 2 h 28"/>
                <a:gd name="T12" fmla="*/ 2 w 38"/>
                <a:gd name="T13" fmla="*/ 9 h 28"/>
                <a:gd name="T14" fmla="*/ 11 w 38"/>
                <a:gd name="T15" fmla="*/ 27 h 28"/>
                <a:gd name="T16" fmla="*/ 33 w 38"/>
                <a:gd name="T1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8">
                  <a:moveTo>
                    <a:pt x="33" y="14"/>
                  </a:moveTo>
                  <a:cubicBezTo>
                    <a:pt x="35" y="13"/>
                    <a:pt x="36" y="12"/>
                    <a:pt x="37" y="11"/>
                  </a:cubicBezTo>
                  <a:cubicBezTo>
                    <a:pt x="38" y="7"/>
                    <a:pt x="36" y="3"/>
                    <a:pt x="33" y="1"/>
                  </a:cubicBezTo>
                  <a:cubicBezTo>
                    <a:pt x="29" y="0"/>
                    <a:pt x="25" y="0"/>
                    <a:pt x="22" y="0"/>
                  </a:cubicBezTo>
                  <a:cubicBezTo>
                    <a:pt x="19" y="0"/>
                    <a:pt x="16" y="1"/>
                    <a:pt x="13" y="1"/>
                  </a:cubicBezTo>
                  <a:cubicBezTo>
                    <a:pt x="11" y="1"/>
                    <a:pt x="8" y="1"/>
                    <a:pt x="6" y="2"/>
                  </a:cubicBezTo>
                  <a:cubicBezTo>
                    <a:pt x="4" y="4"/>
                    <a:pt x="3" y="7"/>
                    <a:pt x="2" y="9"/>
                  </a:cubicBezTo>
                  <a:cubicBezTo>
                    <a:pt x="0" y="16"/>
                    <a:pt x="2" y="27"/>
                    <a:pt x="11" y="27"/>
                  </a:cubicBezTo>
                  <a:cubicBezTo>
                    <a:pt x="18" y="28"/>
                    <a:pt x="28" y="18"/>
                    <a:pt x="33" y="14"/>
                  </a:cubicBezTo>
                  <a:close/>
                </a:path>
              </a:pathLst>
            </a:custGeom>
            <a:solidFill>
              <a:srgbClr val="B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5" name="Freeform 1113">
              <a:extLst>
                <a:ext uri="{FF2B5EF4-FFF2-40B4-BE49-F238E27FC236}">
                  <a16:creationId xmlns:a16="http://schemas.microsoft.com/office/drawing/2014/main" id="{9CCB75CC-E1DB-48FB-B40B-357A8411A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556"/>
              <a:ext cx="89" cy="81"/>
            </a:xfrm>
            <a:custGeom>
              <a:avLst/>
              <a:gdLst>
                <a:gd name="T0" fmla="*/ 24 w 32"/>
                <a:gd name="T1" fmla="*/ 24 h 29"/>
                <a:gd name="T2" fmla="*/ 30 w 32"/>
                <a:gd name="T3" fmla="*/ 22 h 29"/>
                <a:gd name="T4" fmla="*/ 31 w 32"/>
                <a:gd name="T5" fmla="*/ 16 h 29"/>
                <a:gd name="T6" fmla="*/ 25 w 32"/>
                <a:gd name="T7" fmla="*/ 12 h 29"/>
                <a:gd name="T8" fmla="*/ 19 w 32"/>
                <a:gd name="T9" fmla="*/ 7 h 29"/>
                <a:gd name="T10" fmla="*/ 15 w 32"/>
                <a:gd name="T11" fmla="*/ 5 h 29"/>
                <a:gd name="T12" fmla="*/ 14 w 32"/>
                <a:gd name="T13" fmla="*/ 2 h 29"/>
                <a:gd name="T14" fmla="*/ 6 w 32"/>
                <a:gd name="T15" fmla="*/ 0 h 29"/>
                <a:gd name="T16" fmla="*/ 5 w 32"/>
                <a:gd name="T17" fmla="*/ 0 h 29"/>
                <a:gd name="T18" fmla="*/ 4 w 32"/>
                <a:gd name="T19" fmla="*/ 1 h 29"/>
                <a:gd name="T20" fmla="*/ 3 w 32"/>
                <a:gd name="T21" fmla="*/ 26 h 29"/>
                <a:gd name="T22" fmla="*/ 6 w 32"/>
                <a:gd name="T23" fmla="*/ 27 h 29"/>
                <a:gd name="T24" fmla="*/ 12 w 32"/>
                <a:gd name="T25" fmla="*/ 25 h 29"/>
                <a:gd name="T26" fmla="*/ 24 w 32"/>
                <a:gd name="T27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9">
                  <a:moveTo>
                    <a:pt x="24" y="24"/>
                  </a:moveTo>
                  <a:cubicBezTo>
                    <a:pt x="26" y="24"/>
                    <a:pt x="28" y="23"/>
                    <a:pt x="30" y="22"/>
                  </a:cubicBezTo>
                  <a:cubicBezTo>
                    <a:pt x="31" y="20"/>
                    <a:pt x="32" y="18"/>
                    <a:pt x="31" y="16"/>
                  </a:cubicBezTo>
                  <a:cubicBezTo>
                    <a:pt x="30" y="14"/>
                    <a:pt x="27" y="13"/>
                    <a:pt x="25" y="12"/>
                  </a:cubicBezTo>
                  <a:cubicBezTo>
                    <a:pt x="23" y="11"/>
                    <a:pt x="22" y="8"/>
                    <a:pt x="19" y="7"/>
                  </a:cubicBezTo>
                  <a:cubicBezTo>
                    <a:pt x="18" y="7"/>
                    <a:pt x="16" y="6"/>
                    <a:pt x="15" y="5"/>
                  </a:cubicBezTo>
                  <a:cubicBezTo>
                    <a:pt x="15" y="4"/>
                    <a:pt x="14" y="3"/>
                    <a:pt x="14" y="2"/>
                  </a:cubicBezTo>
                  <a:cubicBezTo>
                    <a:pt x="12" y="0"/>
                    <a:pt x="9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1" y="9"/>
                    <a:pt x="0" y="19"/>
                    <a:pt x="3" y="26"/>
                  </a:cubicBezTo>
                  <a:cubicBezTo>
                    <a:pt x="4" y="29"/>
                    <a:pt x="4" y="28"/>
                    <a:pt x="6" y="27"/>
                  </a:cubicBezTo>
                  <a:cubicBezTo>
                    <a:pt x="8" y="27"/>
                    <a:pt x="10" y="26"/>
                    <a:pt x="12" y="25"/>
                  </a:cubicBezTo>
                  <a:cubicBezTo>
                    <a:pt x="16" y="24"/>
                    <a:pt x="20" y="24"/>
                    <a:pt x="24" y="24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6" name="Freeform 1114">
              <a:extLst>
                <a:ext uri="{FF2B5EF4-FFF2-40B4-BE49-F238E27FC236}">
                  <a16:creationId xmlns:a16="http://schemas.microsoft.com/office/drawing/2014/main" id="{C3C71D64-012F-451D-A0A7-0B827CBE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318"/>
              <a:ext cx="59" cy="31"/>
            </a:xfrm>
            <a:custGeom>
              <a:avLst/>
              <a:gdLst>
                <a:gd name="T0" fmla="*/ 5 w 21"/>
                <a:gd name="T1" fmla="*/ 2 h 11"/>
                <a:gd name="T2" fmla="*/ 10 w 21"/>
                <a:gd name="T3" fmla="*/ 1 h 11"/>
                <a:gd name="T4" fmla="*/ 14 w 21"/>
                <a:gd name="T5" fmla="*/ 2 h 11"/>
                <a:gd name="T6" fmla="*/ 20 w 21"/>
                <a:gd name="T7" fmla="*/ 4 h 11"/>
                <a:gd name="T8" fmla="*/ 21 w 21"/>
                <a:gd name="T9" fmla="*/ 6 h 11"/>
                <a:gd name="T10" fmla="*/ 20 w 21"/>
                <a:gd name="T11" fmla="*/ 9 h 11"/>
                <a:gd name="T12" fmla="*/ 18 w 21"/>
                <a:gd name="T13" fmla="*/ 11 h 11"/>
                <a:gd name="T14" fmla="*/ 11 w 21"/>
                <a:gd name="T15" fmla="*/ 10 h 11"/>
                <a:gd name="T16" fmla="*/ 6 w 21"/>
                <a:gd name="T17" fmla="*/ 9 h 11"/>
                <a:gd name="T18" fmla="*/ 3 w 21"/>
                <a:gd name="T19" fmla="*/ 10 h 11"/>
                <a:gd name="T20" fmla="*/ 0 w 21"/>
                <a:gd name="T21" fmla="*/ 6 h 11"/>
                <a:gd name="T22" fmla="*/ 5 w 21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5" y="2"/>
                  </a:moveTo>
                  <a:cubicBezTo>
                    <a:pt x="6" y="1"/>
                    <a:pt x="8" y="0"/>
                    <a:pt x="10" y="1"/>
                  </a:cubicBezTo>
                  <a:cubicBezTo>
                    <a:pt x="11" y="1"/>
                    <a:pt x="12" y="2"/>
                    <a:pt x="14" y="2"/>
                  </a:cubicBezTo>
                  <a:cubicBezTo>
                    <a:pt x="16" y="3"/>
                    <a:pt x="18" y="2"/>
                    <a:pt x="20" y="4"/>
                  </a:cubicBezTo>
                  <a:cubicBezTo>
                    <a:pt x="20" y="5"/>
                    <a:pt x="20" y="5"/>
                    <a:pt x="21" y="6"/>
                  </a:cubicBezTo>
                  <a:cubicBezTo>
                    <a:pt x="21" y="7"/>
                    <a:pt x="21" y="8"/>
                    <a:pt x="20" y="9"/>
                  </a:cubicBezTo>
                  <a:cubicBezTo>
                    <a:pt x="20" y="10"/>
                    <a:pt x="19" y="10"/>
                    <a:pt x="18" y="11"/>
                  </a:cubicBezTo>
                  <a:cubicBezTo>
                    <a:pt x="16" y="11"/>
                    <a:pt x="13" y="11"/>
                    <a:pt x="11" y="10"/>
                  </a:cubicBezTo>
                  <a:cubicBezTo>
                    <a:pt x="9" y="10"/>
                    <a:pt x="7" y="9"/>
                    <a:pt x="6" y="9"/>
                  </a:cubicBezTo>
                  <a:cubicBezTo>
                    <a:pt x="5" y="9"/>
                    <a:pt x="4" y="10"/>
                    <a:pt x="3" y="10"/>
                  </a:cubicBezTo>
                  <a:cubicBezTo>
                    <a:pt x="2" y="10"/>
                    <a:pt x="0" y="8"/>
                    <a:pt x="0" y="6"/>
                  </a:cubicBezTo>
                  <a:cubicBezTo>
                    <a:pt x="1" y="5"/>
                    <a:pt x="4" y="3"/>
                    <a:pt x="5" y="2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7" name="Freeform 1115">
              <a:extLst>
                <a:ext uri="{FF2B5EF4-FFF2-40B4-BE49-F238E27FC236}">
                  <a16:creationId xmlns:a16="http://schemas.microsoft.com/office/drawing/2014/main" id="{93246CF3-31CF-4F23-BC13-0D5E9B5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25"/>
              <a:ext cx="199" cy="152"/>
            </a:xfrm>
            <a:custGeom>
              <a:avLst/>
              <a:gdLst>
                <a:gd name="T0" fmla="*/ 16 w 71"/>
                <a:gd name="T1" fmla="*/ 0 h 54"/>
                <a:gd name="T2" fmla="*/ 27 w 71"/>
                <a:gd name="T3" fmla="*/ 5 h 54"/>
                <a:gd name="T4" fmla="*/ 32 w 71"/>
                <a:gd name="T5" fmla="*/ 13 h 54"/>
                <a:gd name="T6" fmla="*/ 37 w 71"/>
                <a:gd name="T7" fmla="*/ 28 h 54"/>
                <a:gd name="T8" fmla="*/ 42 w 71"/>
                <a:gd name="T9" fmla="*/ 36 h 54"/>
                <a:gd name="T10" fmla="*/ 54 w 71"/>
                <a:gd name="T11" fmla="*/ 39 h 54"/>
                <a:gd name="T12" fmla="*/ 66 w 71"/>
                <a:gd name="T13" fmla="*/ 35 h 54"/>
                <a:gd name="T14" fmla="*/ 70 w 71"/>
                <a:gd name="T15" fmla="*/ 40 h 54"/>
                <a:gd name="T16" fmla="*/ 71 w 71"/>
                <a:gd name="T17" fmla="*/ 42 h 54"/>
                <a:gd name="T18" fmla="*/ 68 w 71"/>
                <a:gd name="T19" fmla="*/ 45 h 54"/>
                <a:gd name="T20" fmla="*/ 41 w 71"/>
                <a:gd name="T21" fmla="*/ 54 h 54"/>
                <a:gd name="T22" fmla="*/ 33 w 71"/>
                <a:gd name="T23" fmla="*/ 54 h 54"/>
                <a:gd name="T24" fmla="*/ 23 w 71"/>
                <a:gd name="T25" fmla="*/ 47 h 54"/>
                <a:gd name="T26" fmla="*/ 17 w 71"/>
                <a:gd name="T27" fmla="*/ 37 h 54"/>
                <a:gd name="T28" fmla="*/ 11 w 71"/>
                <a:gd name="T29" fmla="*/ 29 h 54"/>
                <a:gd name="T30" fmla="*/ 4 w 71"/>
                <a:gd name="T31" fmla="*/ 16 h 54"/>
                <a:gd name="T32" fmla="*/ 16 w 71"/>
                <a:gd name="T3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16" y="0"/>
                  </a:moveTo>
                  <a:cubicBezTo>
                    <a:pt x="20" y="0"/>
                    <a:pt x="24" y="2"/>
                    <a:pt x="27" y="5"/>
                  </a:cubicBezTo>
                  <a:cubicBezTo>
                    <a:pt x="29" y="7"/>
                    <a:pt x="30" y="10"/>
                    <a:pt x="32" y="13"/>
                  </a:cubicBezTo>
                  <a:cubicBezTo>
                    <a:pt x="33" y="18"/>
                    <a:pt x="35" y="23"/>
                    <a:pt x="37" y="28"/>
                  </a:cubicBezTo>
                  <a:cubicBezTo>
                    <a:pt x="38" y="31"/>
                    <a:pt x="40" y="34"/>
                    <a:pt x="42" y="36"/>
                  </a:cubicBezTo>
                  <a:cubicBezTo>
                    <a:pt x="45" y="39"/>
                    <a:pt x="50" y="39"/>
                    <a:pt x="54" y="39"/>
                  </a:cubicBezTo>
                  <a:cubicBezTo>
                    <a:pt x="58" y="38"/>
                    <a:pt x="62" y="37"/>
                    <a:pt x="66" y="35"/>
                  </a:cubicBezTo>
                  <a:cubicBezTo>
                    <a:pt x="68" y="37"/>
                    <a:pt x="69" y="38"/>
                    <a:pt x="70" y="40"/>
                  </a:cubicBezTo>
                  <a:cubicBezTo>
                    <a:pt x="71" y="41"/>
                    <a:pt x="71" y="41"/>
                    <a:pt x="71" y="42"/>
                  </a:cubicBezTo>
                  <a:cubicBezTo>
                    <a:pt x="71" y="43"/>
                    <a:pt x="70" y="45"/>
                    <a:pt x="68" y="45"/>
                  </a:cubicBezTo>
                  <a:cubicBezTo>
                    <a:pt x="60" y="50"/>
                    <a:pt x="51" y="52"/>
                    <a:pt x="41" y="54"/>
                  </a:cubicBezTo>
                  <a:cubicBezTo>
                    <a:pt x="38" y="54"/>
                    <a:pt x="36" y="54"/>
                    <a:pt x="33" y="54"/>
                  </a:cubicBezTo>
                  <a:cubicBezTo>
                    <a:pt x="29" y="53"/>
                    <a:pt x="26" y="50"/>
                    <a:pt x="23" y="47"/>
                  </a:cubicBezTo>
                  <a:cubicBezTo>
                    <a:pt x="21" y="44"/>
                    <a:pt x="19" y="40"/>
                    <a:pt x="17" y="37"/>
                  </a:cubicBezTo>
                  <a:cubicBezTo>
                    <a:pt x="15" y="34"/>
                    <a:pt x="13" y="32"/>
                    <a:pt x="11" y="29"/>
                  </a:cubicBezTo>
                  <a:cubicBezTo>
                    <a:pt x="8" y="25"/>
                    <a:pt x="6" y="20"/>
                    <a:pt x="4" y="16"/>
                  </a:cubicBezTo>
                  <a:cubicBezTo>
                    <a:pt x="0" y="7"/>
                    <a:pt x="6" y="0"/>
                    <a:pt x="16" y="0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8" name="Freeform 1116">
              <a:extLst>
                <a:ext uri="{FF2B5EF4-FFF2-40B4-BE49-F238E27FC236}">
                  <a16:creationId xmlns:a16="http://schemas.microsoft.com/office/drawing/2014/main" id="{CCFCE821-07BE-4A0D-9C4F-7E473EE0A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668"/>
              <a:ext cx="64" cy="247"/>
            </a:xfrm>
            <a:custGeom>
              <a:avLst/>
              <a:gdLst>
                <a:gd name="T0" fmla="*/ 21 w 23"/>
                <a:gd name="T1" fmla="*/ 42 h 88"/>
                <a:gd name="T2" fmla="*/ 17 w 23"/>
                <a:gd name="T3" fmla="*/ 88 h 88"/>
                <a:gd name="T4" fmla="*/ 11 w 23"/>
                <a:gd name="T5" fmla="*/ 88 h 88"/>
                <a:gd name="T6" fmla="*/ 8 w 23"/>
                <a:gd name="T7" fmla="*/ 64 h 88"/>
                <a:gd name="T8" fmla="*/ 4 w 23"/>
                <a:gd name="T9" fmla="*/ 31 h 88"/>
                <a:gd name="T10" fmla="*/ 1 w 23"/>
                <a:gd name="T11" fmla="*/ 12 h 88"/>
                <a:gd name="T12" fmla="*/ 0 w 23"/>
                <a:gd name="T13" fmla="*/ 8 h 88"/>
                <a:gd name="T14" fmla="*/ 2 w 23"/>
                <a:gd name="T15" fmla="*/ 4 h 88"/>
                <a:gd name="T16" fmla="*/ 4 w 23"/>
                <a:gd name="T17" fmla="*/ 3 h 88"/>
                <a:gd name="T18" fmla="*/ 9 w 23"/>
                <a:gd name="T19" fmla="*/ 2 h 88"/>
                <a:gd name="T20" fmla="*/ 22 w 23"/>
                <a:gd name="T21" fmla="*/ 13 h 88"/>
                <a:gd name="T22" fmla="*/ 21 w 23"/>
                <a:gd name="T23" fmla="*/ 4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88">
                  <a:moveTo>
                    <a:pt x="21" y="42"/>
                  </a:moveTo>
                  <a:cubicBezTo>
                    <a:pt x="22" y="57"/>
                    <a:pt x="19" y="73"/>
                    <a:pt x="17" y="88"/>
                  </a:cubicBezTo>
                  <a:cubicBezTo>
                    <a:pt x="15" y="88"/>
                    <a:pt x="13" y="88"/>
                    <a:pt x="11" y="88"/>
                  </a:cubicBezTo>
                  <a:cubicBezTo>
                    <a:pt x="10" y="80"/>
                    <a:pt x="9" y="72"/>
                    <a:pt x="8" y="64"/>
                  </a:cubicBezTo>
                  <a:cubicBezTo>
                    <a:pt x="7" y="53"/>
                    <a:pt x="6" y="42"/>
                    <a:pt x="4" y="31"/>
                  </a:cubicBezTo>
                  <a:cubicBezTo>
                    <a:pt x="4" y="25"/>
                    <a:pt x="3" y="19"/>
                    <a:pt x="1" y="12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6" y="2"/>
                    <a:pt x="7" y="2"/>
                    <a:pt x="9" y="2"/>
                  </a:cubicBezTo>
                  <a:cubicBezTo>
                    <a:pt x="18" y="0"/>
                    <a:pt x="23" y="6"/>
                    <a:pt x="22" y="13"/>
                  </a:cubicBezTo>
                  <a:cubicBezTo>
                    <a:pt x="21" y="23"/>
                    <a:pt x="21" y="33"/>
                    <a:pt x="21" y="42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49" name="Freeform 1117">
              <a:extLst>
                <a:ext uri="{FF2B5EF4-FFF2-40B4-BE49-F238E27FC236}">
                  <a16:creationId xmlns:a16="http://schemas.microsoft.com/office/drawing/2014/main" id="{A4E3248A-E7E5-4056-AD10-A0056CDEA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660"/>
              <a:ext cx="76" cy="263"/>
            </a:xfrm>
            <a:custGeom>
              <a:avLst/>
              <a:gdLst>
                <a:gd name="T0" fmla="*/ 26 w 27"/>
                <a:gd name="T1" fmla="*/ 4 h 94"/>
                <a:gd name="T2" fmla="*/ 20 w 27"/>
                <a:gd name="T3" fmla="*/ 1 h 94"/>
                <a:gd name="T4" fmla="*/ 8 w 27"/>
                <a:gd name="T5" fmla="*/ 1 h 94"/>
                <a:gd name="T6" fmla="*/ 2 w 27"/>
                <a:gd name="T7" fmla="*/ 3 h 94"/>
                <a:gd name="T8" fmla="*/ 1 w 27"/>
                <a:gd name="T9" fmla="*/ 9 h 94"/>
                <a:gd name="T10" fmla="*/ 1 w 27"/>
                <a:gd name="T11" fmla="*/ 13 h 94"/>
                <a:gd name="T12" fmla="*/ 7 w 27"/>
                <a:gd name="T13" fmla="*/ 41 h 94"/>
                <a:gd name="T14" fmla="*/ 15 w 27"/>
                <a:gd name="T15" fmla="*/ 92 h 94"/>
                <a:gd name="T16" fmla="*/ 16 w 27"/>
                <a:gd name="T17" fmla="*/ 93 h 94"/>
                <a:gd name="T18" fmla="*/ 18 w 27"/>
                <a:gd name="T19" fmla="*/ 94 h 94"/>
                <a:gd name="T20" fmla="*/ 24 w 27"/>
                <a:gd name="T21" fmla="*/ 91 h 94"/>
                <a:gd name="T22" fmla="*/ 24 w 27"/>
                <a:gd name="T23" fmla="*/ 89 h 94"/>
                <a:gd name="T24" fmla="*/ 24 w 27"/>
                <a:gd name="T25" fmla="*/ 43 h 94"/>
                <a:gd name="T26" fmla="*/ 26 w 27"/>
                <a:gd name="T27" fmla="*/ 8 h 94"/>
                <a:gd name="T28" fmla="*/ 26 w 27"/>
                <a:gd name="T29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94">
                  <a:moveTo>
                    <a:pt x="26" y="4"/>
                  </a:moveTo>
                  <a:cubicBezTo>
                    <a:pt x="25" y="2"/>
                    <a:pt x="22" y="1"/>
                    <a:pt x="20" y="1"/>
                  </a:cubicBezTo>
                  <a:cubicBezTo>
                    <a:pt x="16" y="0"/>
                    <a:pt x="12" y="0"/>
                    <a:pt x="8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22"/>
                    <a:pt x="4" y="32"/>
                    <a:pt x="7" y="41"/>
                  </a:cubicBezTo>
                  <a:cubicBezTo>
                    <a:pt x="11" y="57"/>
                    <a:pt x="14" y="74"/>
                    <a:pt x="15" y="92"/>
                  </a:cubicBezTo>
                  <a:cubicBezTo>
                    <a:pt x="15" y="92"/>
                    <a:pt x="15" y="93"/>
                    <a:pt x="16" y="93"/>
                  </a:cubicBezTo>
                  <a:cubicBezTo>
                    <a:pt x="16" y="94"/>
                    <a:pt x="17" y="94"/>
                    <a:pt x="18" y="94"/>
                  </a:cubicBezTo>
                  <a:cubicBezTo>
                    <a:pt x="20" y="94"/>
                    <a:pt x="23" y="94"/>
                    <a:pt x="24" y="91"/>
                  </a:cubicBezTo>
                  <a:cubicBezTo>
                    <a:pt x="24" y="91"/>
                    <a:pt x="24" y="90"/>
                    <a:pt x="24" y="89"/>
                  </a:cubicBezTo>
                  <a:cubicBezTo>
                    <a:pt x="27" y="74"/>
                    <a:pt x="23" y="59"/>
                    <a:pt x="24" y="43"/>
                  </a:cubicBezTo>
                  <a:cubicBezTo>
                    <a:pt x="24" y="31"/>
                    <a:pt x="25" y="20"/>
                    <a:pt x="26" y="8"/>
                  </a:cubicBezTo>
                  <a:cubicBezTo>
                    <a:pt x="26" y="7"/>
                    <a:pt x="26" y="5"/>
                    <a:pt x="26" y="4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0" name="Freeform 1118">
              <a:extLst>
                <a:ext uri="{FF2B5EF4-FFF2-40B4-BE49-F238E27FC236}">
                  <a16:creationId xmlns:a16="http://schemas.microsoft.com/office/drawing/2014/main" id="{0A11DBBE-055C-4013-BE9A-93492EAA8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939"/>
              <a:ext cx="162" cy="228"/>
            </a:xfrm>
            <a:custGeom>
              <a:avLst/>
              <a:gdLst>
                <a:gd name="T0" fmla="*/ 53 w 58"/>
                <a:gd name="T1" fmla="*/ 31 h 81"/>
                <a:gd name="T2" fmla="*/ 48 w 58"/>
                <a:gd name="T3" fmla="*/ 22 h 81"/>
                <a:gd name="T4" fmla="*/ 14 w 58"/>
                <a:gd name="T5" fmla="*/ 9 h 81"/>
                <a:gd name="T6" fmla="*/ 7 w 58"/>
                <a:gd name="T7" fmla="*/ 17 h 81"/>
                <a:gd name="T8" fmla="*/ 3 w 58"/>
                <a:gd name="T9" fmla="*/ 26 h 81"/>
                <a:gd name="T10" fmla="*/ 1 w 58"/>
                <a:gd name="T11" fmla="*/ 46 h 81"/>
                <a:gd name="T12" fmla="*/ 10 w 58"/>
                <a:gd name="T13" fmla="*/ 63 h 81"/>
                <a:gd name="T14" fmla="*/ 28 w 58"/>
                <a:gd name="T15" fmla="*/ 78 h 81"/>
                <a:gd name="T16" fmla="*/ 54 w 58"/>
                <a:gd name="T17" fmla="*/ 63 h 81"/>
                <a:gd name="T18" fmla="*/ 53 w 58"/>
                <a:gd name="T19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81">
                  <a:moveTo>
                    <a:pt x="53" y="31"/>
                  </a:moveTo>
                  <a:cubicBezTo>
                    <a:pt x="52" y="28"/>
                    <a:pt x="50" y="25"/>
                    <a:pt x="48" y="22"/>
                  </a:cubicBezTo>
                  <a:cubicBezTo>
                    <a:pt x="42" y="12"/>
                    <a:pt x="26" y="0"/>
                    <a:pt x="14" y="9"/>
                  </a:cubicBezTo>
                  <a:cubicBezTo>
                    <a:pt x="11" y="11"/>
                    <a:pt x="9" y="14"/>
                    <a:pt x="7" y="17"/>
                  </a:cubicBezTo>
                  <a:cubicBezTo>
                    <a:pt x="6" y="20"/>
                    <a:pt x="4" y="23"/>
                    <a:pt x="3" y="26"/>
                  </a:cubicBezTo>
                  <a:cubicBezTo>
                    <a:pt x="0" y="32"/>
                    <a:pt x="0" y="39"/>
                    <a:pt x="1" y="46"/>
                  </a:cubicBezTo>
                  <a:cubicBezTo>
                    <a:pt x="3" y="52"/>
                    <a:pt x="6" y="58"/>
                    <a:pt x="10" y="63"/>
                  </a:cubicBezTo>
                  <a:cubicBezTo>
                    <a:pt x="14" y="69"/>
                    <a:pt x="20" y="76"/>
                    <a:pt x="28" y="78"/>
                  </a:cubicBezTo>
                  <a:cubicBezTo>
                    <a:pt x="38" y="81"/>
                    <a:pt x="49" y="73"/>
                    <a:pt x="54" y="63"/>
                  </a:cubicBezTo>
                  <a:cubicBezTo>
                    <a:pt x="58" y="53"/>
                    <a:pt x="56" y="42"/>
                    <a:pt x="53" y="31"/>
                  </a:cubicBezTo>
                  <a:close/>
                </a:path>
              </a:pathLst>
            </a:custGeom>
            <a:solidFill>
              <a:srgbClr val="DD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1" name="Freeform 1119">
              <a:extLst>
                <a:ext uri="{FF2B5EF4-FFF2-40B4-BE49-F238E27FC236}">
                  <a16:creationId xmlns:a16="http://schemas.microsoft.com/office/drawing/2014/main" id="{97005B0A-C3B3-4DB1-B9E8-A7A960C2C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169"/>
              <a:ext cx="307" cy="452"/>
            </a:xfrm>
            <a:custGeom>
              <a:avLst/>
              <a:gdLst>
                <a:gd name="T0" fmla="*/ 107 w 110"/>
                <a:gd name="T1" fmla="*/ 15 h 161"/>
                <a:gd name="T2" fmla="*/ 97 w 110"/>
                <a:gd name="T3" fmla="*/ 13 h 161"/>
                <a:gd name="T4" fmla="*/ 76 w 110"/>
                <a:gd name="T5" fmla="*/ 7 h 161"/>
                <a:gd name="T6" fmla="*/ 58 w 110"/>
                <a:gd name="T7" fmla="*/ 1 h 161"/>
                <a:gd name="T8" fmla="*/ 39 w 110"/>
                <a:gd name="T9" fmla="*/ 4 h 161"/>
                <a:gd name="T10" fmla="*/ 7 w 110"/>
                <a:gd name="T11" fmla="*/ 28 h 161"/>
                <a:gd name="T12" fmla="*/ 2 w 110"/>
                <a:gd name="T13" fmla="*/ 39 h 161"/>
                <a:gd name="T14" fmla="*/ 2 w 110"/>
                <a:gd name="T15" fmla="*/ 55 h 161"/>
                <a:gd name="T16" fmla="*/ 19 w 110"/>
                <a:gd name="T17" fmla="*/ 134 h 161"/>
                <a:gd name="T18" fmla="*/ 41 w 110"/>
                <a:gd name="T19" fmla="*/ 159 h 161"/>
                <a:gd name="T20" fmla="*/ 55 w 110"/>
                <a:gd name="T21" fmla="*/ 160 h 161"/>
                <a:gd name="T22" fmla="*/ 84 w 110"/>
                <a:gd name="T23" fmla="*/ 156 h 161"/>
                <a:gd name="T24" fmla="*/ 93 w 110"/>
                <a:gd name="T25" fmla="*/ 152 h 161"/>
                <a:gd name="T26" fmla="*/ 98 w 110"/>
                <a:gd name="T27" fmla="*/ 144 h 161"/>
                <a:gd name="T28" fmla="*/ 105 w 110"/>
                <a:gd name="T29" fmla="*/ 97 h 161"/>
                <a:gd name="T30" fmla="*/ 110 w 110"/>
                <a:gd name="T31" fmla="*/ 28 h 161"/>
                <a:gd name="T32" fmla="*/ 107 w 110"/>
                <a:gd name="T33" fmla="*/ 1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61">
                  <a:moveTo>
                    <a:pt x="107" y="15"/>
                  </a:moveTo>
                  <a:cubicBezTo>
                    <a:pt x="104" y="13"/>
                    <a:pt x="100" y="13"/>
                    <a:pt x="97" y="13"/>
                  </a:cubicBezTo>
                  <a:cubicBezTo>
                    <a:pt x="88" y="12"/>
                    <a:pt x="85" y="10"/>
                    <a:pt x="76" y="7"/>
                  </a:cubicBezTo>
                  <a:cubicBezTo>
                    <a:pt x="70" y="5"/>
                    <a:pt x="64" y="2"/>
                    <a:pt x="58" y="1"/>
                  </a:cubicBezTo>
                  <a:cubicBezTo>
                    <a:pt x="52" y="0"/>
                    <a:pt x="45" y="2"/>
                    <a:pt x="39" y="4"/>
                  </a:cubicBezTo>
                  <a:cubicBezTo>
                    <a:pt x="26" y="8"/>
                    <a:pt x="14" y="16"/>
                    <a:pt x="7" y="28"/>
                  </a:cubicBezTo>
                  <a:cubicBezTo>
                    <a:pt x="4" y="31"/>
                    <a:pt x="2" y="35"/>
                    <a:pt x="2" y="39"/>
                  </a:cubicBezTo>
                  <a:cubicBezTo>
                    <a:pt x="0" y="44"/>
                    <a:pt x="1" y="50"/>
                    <a:pt x="2" y="55"/>
                  </a:cubicBezTo>
                  <a:cubicBezTo>
                    <a:pt x="5" y="82"/>
                    <a:pt x="8" y="109"/>
                    <a:pt x="19" y="134"/>
                  </a:cubicBezTo>
                  <a:cubicBezTo>
                    <a:pt x="23" y="145"/>
                    <a:pt x="30" y="156"/>
                    <a:pt x="41" y="159"/>
                  </a:cubicBezTo>
                  <a:cubicBezTo>
                    <a:pt x="45" y="161"/>
                    <a:pt x="50" y="161"/>
                    <a:pt x="55" y="160"/>
                  </a:cubicBezTo>
                  <a:cubicBezTo>
                    <a:pt x="65" y="160"/>
                    <a:pt x="75" y="159"/>
                    <a:pt x="84" y="156"/>
                  </a:cubicBezTo>
                  <a:cubicBezTo>
                    <a:pt x="87" y="156"/>
                    <a:pt x="91" y="155"/>
                    <a:pt x="93" y="152"/>
                  </a:cubicBezTo>
                  <a:cubicBezTo>
                    <a:pt x="96" y="150"/>
                    <a:pt x="97" y="147"/>
                    <a:pt x="98" y="144"/>
                  </a:cubicBezTo>
                  <a:cubicBezTo>
                    <a:pt x="102" y="129"/>
                    <a:pt x="103" y="113"/>
                    <a:pt x="105" y="97"/>
                  </a:cubicBezTo>
                  <a:cubicBezTo>
                    <a:pt x="108" y="74"/>
                    <a:pt x="107" y="52"/>
                    <a:pt x="110" y="28"/>
                  </a:cubicBezTo>
                  <a:cubicBezTo>
                    <a:pt x="110" y="24"/>
                    <a:pt x="110" y="18"/>
                    <a:pt x="107" y="15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2" name="Freeform 1120">
              <a:extLst>
                <a:ext uri="{FF2B5EF4-FFF2-40B4-BE49-F238E27FC236}">
                  <a16:creationId xmlns:a16="http://schemas.microsoft.com/office/drawing/2014/main" id="{88BFD172-DF79-4155-AB4C-E812E10D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879"/>
              <a:ext cx="42" cy="100"/>
            </a:xfrm>
            <a:custGeom>
              <a:avLst/>
              <a:gdLst>
                <a:gd name="T0" fmla="*/ 15 w 15"/>
                <a:gd name="T1" fmla="*/ 6 h 36"/>
                <a:gd name="T2" fmla="*/ 10 w 15"/>
                <a:gd name="T3" fmla="*/ 0 h 36"/>
                <a:gd name="T4" fmla="*/ 6 w 15"/>
                <a:gd name="T5" fmla="*/ 1 h 36"/>
                <a:gd name="T6" fmla="*/ 1 w 15"/>
                <a:gd name="T7" fmla="*/ 11 h 36"/>
                <a:gd name="T8" fmla="*/ 3 w 15"/>
                <a:gd name="T9" fmla="*/ 20 h 36"/>
                <a:gd name="T10" fmla="*/ 8 w 15"/>
                <a:gd name="T11" fmla="*/ 24 h 36"/>
                <a:gd name="T12" fmla="*/ 9 w 15"/>
                <a:gd name="T13" fmla="*/ 25 h 36"/>
                <a:gd name="T14" fmla="*/ 10 w 15"/>
                <a:gd name="T15" fmla="*/ 26 h 36"/>
                <a:gd name="T16" fmla="*/ 10 w 15"/>
                <a:gd name="T17" fmla="*/ 36 h 36"/>
                <a:gd name="T18" fmla="*/ 13 w 15"/>
                <a:gd name="T19" fmla="*/ 34 h 36"/>
                <a:gd name="T20" fmla="*/ 13 w 15"/>
                <a:gd name="T21" fmla="*/ 31 h 36"/>
                <a:gd name="T22" fmla="*/ 14 w 15"/>
                <a:gd name="T23" fmla="*/ 13 h 36"/>
                <a:gd name="T24" fmla="*/ 15 w 15"/>
                <a:gd name="T25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36">
                  <a:moveTo>
                    <a:pt x="15" y="6"/>
                  </a:moveTo>
                  <a:cubicBezTo>
                    <a:pt x="14" y="3"/>
                    <a:pt x="13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0" y="3"/>
                    <a:pt x="0" y="5"/>
                    <a:pt x="1" y="11"/>
                  </a:cubicBezTo>
                  <a:cubicBezTo>
                    <a:pt x="1" y="14"/>
                    <a:pt x="2" y="17"/>
                    <a:pt x="3" y="20"/>
                  </a:cubicBezTo>
                  <a:cubicBezTo>
                    <a:pt x="5" y="21"/>
                    <a:pt x="6" y="23"/>
                    <a:pt x="8" y="24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9"/>
                    <a:pt x="10" y="33"/>
                    <a:pt x="10" y="36"/>
                  </a:cubicBezTo>
                  <a:cubicBezTo>
                    <a:pt x="11" y="36"/>
                    <a:pt x="12" y="35"/>
                    <a:pt x="13" y="34"/>
                  </a:cubicBezTo>
                  <a:cubicBezTo>
                    <a:pt x="13" y="33"/>
                    <a:pt x="13" y="32"/>
                    <a:pt x="13" y="31"/>
                  </a:cubicBezTo>
                  <a:cubicBezTo>
                    <a:pt x="13" y="25"/>
                    <a:pt x="13" y="19"/>
                    <a:pt x="14" y="13"/>
                  </a:cubicBezTo>
                  <a:cubicBezTo>
                    <a:pt x="15" y="10"/>
                    <a:pt x="15" y="8"/>
                    <a:pt x="15" y="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3" name="Freeform 1121">
              <a:extLst>
                <a:ext uri="{FF2B5EF4-FFF2-40B4-BE49-F238E27FC236}">
                  <a16:creationId xmlns:a16="http://schemas.microsoft.com/office/drawing/2014/main" id="{415793DD-8C13-484A-9D60-5E209417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879"/>
              <a:ext cx="95" cy="106"/>
            </a:xfrm>
            <a:custGeom>
              <a:avLst/>
              <a:gdLst>
                <a:gd name="T0" fmla="*/ 30 w 34"/>
                <a:gd name="T1" fmla="*/ 28 h 38"/>
                <a:gd name="T2" fmla="*/ 25 w 34"/>
                <a:gd name="T3" fmla="*/ 27 h 38"/>
                <a:gd name="T4" fmla="*/ 15 w 34"/>
                <a:gd name="T5" fmla="*/ 15 h 38"/>
                <a:gd name="T6" fmla="*/ 15 w 34"/>
                <a:gd name="T7" fmla="*/ 8 h 38"/>
                <a:gd name="T8" fmla="*/ 12 w 34"/>
                <a:gd name="T9" fmla="*/ 2 h 38"/>
                <a:gd name="T10" fmla="*/ 6 w 34"/>
                <a:gd name="T11" fmla="*/ 1 h 38"/>
                <a:gd name="T12" fmla="*/ 0 w 34"/>
                <a:gd name="T13" fmla="*/ 5 h 38"/>
                <a:gd name="T14" fmla="*/ 2 w 34"/>
                <a:gd name="T15" fmla="*/ 15 h 38"/>
                <a:gd name="T16" fmla="*/ 2 w 34"/>
                <a:gd name="T17" fmla="*/ 36 h 38"/>
                <a:gd name="T18" fmla="*/ 2 w 34"/>
                <a:gd name="T19" fmla="*/ 37 h 38"/>
                <a:gd name="T20" fmla="*/ 3 w 34"/>
                <a:gd name="T21" fmla="*/ 38 h 38"/>
                <a:gd name="T22" fmla="*/ 7 w 34"/>
                <a:gd name="T23" fmla="*/ 37 h 38"/>
                <a:gd name="T24" fmla="*/ 7 w 34"/>
                <a:gd name="T25" fmla="*/ 26 h 38"/>
                <a:gd name="T26" fmla="*/ 8 w 34"/>
                <a:gd name="T27" fmla="*/ 23 h 38"/>
                <a:gd name="T28" fmla="*/ 10 w 34"/>
                <a:gd name="T29" fmla="*/ 26 h 38"/>
                <a:gd name="T30" fmla="*/ 12 w 34"/>
                <a:gd name="T31" fmla="*/ 36 h 38"/>
                <a:gd name="T32" fmla="*/ 20 w 34"/>
                <a:gd name="T33" fmla="*/ 37 h 38"/>
                <a:gd name="T34" fmla="*/ 31 w 34"/>
                <a:gd name="T35" fmla="*/ 35 h 38"/>
                <a:gd name="T36" fmla="*/ 33 w 34"/>
                <a:gd name="T37" fmla="*/ 31 h 38"/>
                <a:gd name="T38" fmla="*/ 30 w 34"/>
                <a:gd name="T3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38">
                  <a:moveTo>
                    <a:pt x="30" y="28"/>
                  </a:moveTo>
                  <a:cubicBezTo>
                    <a:pt x="29" y="27"/>
                    <a:pt x="27" y="27"/>
                    <a:pt x="25" y="27"/>
                  </a:cubicBezTo>
                  <a:cubicBezTo>
                    <a:pt x="20" y="26"/>
                    <a:pt x="16" y="21"/>
                    <a:pt x="15" y="15"/>
                  </a:cubicBezTo>
                  <a:cubicBezTo>
                    <a:pt x="15" y="13"/>
                    <a:pt x="15" y="11"/>
                    <a:pt x="15" y="8"/>
                  </a:cubicBezTo>
                  <a:cubicBezTo>
                    <a:pt x="15" y="6"/>
                    <a:pt x="14" y="4"/>
                    <a:pt x="12" y="2"/>
                  </a:cubicBezTo>
                  <a:cubicBezTo>
                    <a:pt x="10" y="1"/>
                    <a:pt x="8" y="0"/>
                    <a:pt x="6" y="1"/>
                  </a:cubicBezTo>
                  <a:cubicBezTo>
                    <a:pt x="2" y="1"/>
                    <a:pt x="0" y="2"/>
                    <a:pt x="0" y="5"/>
                  </a:cubicBezTo>
                  <a:cubicBezTo>
                    <a:pt x="0" y="9"/>
                    <a:pt x="2" y="12"/>
                    <a:pt x="2" y="15"/>
                  </a:cubicBezTo>
                  <a:cubicBezTo>
                    <a:pt x="3" y="22"/>
                    <a:pt x="3" y="29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5" y="38"/>
                    <a:pt x="6" y="38"/>
                    <a:pt x="7" y="37"/>
                  </a:cubicBezTo>
                  <a:cubicBezTo>
                    <a:pt x="7" y="34"/>
                    <a:pt x="7" y="30"/>
                    <a:pt x="7" y="26"/>
                  </a:cubicBezTo>
                  <a:cubicBezTo>
                    <a:pt x="7" y="25"/>
                    <a:pt x="7" y="24"/>
                    <a:pt x="8" y="23"/>
                  </a:cubicBezTo>
                  <a:cubicBezTo>
                    <a:pt x="9" y="23"/>
                    <a:pt x="10" y="25"/>
                    <a:pt x="10" y="26"/>
                  </a:cubicBezTo>
                  <a:cubicBezTo>
                    <a:pt x="11" y="29"/>
                    <a:pt x="10" y="34"/>
                    <a:pt x="12" y="36"/>
                  </a:cubicBezTo>
                  <a:cubicBezTo>
                    <a:pt x="14" y="38"/>
                    <a:pt x="17" y="38"/>
                    <a:pt x="20" y="37"/>
                  </a:cubicBezTo>
                  <a:cubicBezTo>
                    <a:pt x="24" y="37"/>
                    <a:pt x="27" y="37"/>
                    <a:pt x="31" y="35"/>
                  </a:cubicBezTo>
                  <a:cubicBezTo>
                    <a:pt x="32" y="34"/>
                    <a:pt x="33" y="33"/>
                    <a:pt x="33" y="31"/>
                  </a:cubicBezTo>
                  <a:cubicBezTo>
                    <a:pt x="34" y="30"/>
                    <a:pt x="32" y="28"/>
                    <a:pt x="30" y="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4" name="Freeform 1122">
              <a:extLst>
                <a:ext uri="{FF2B5EF4-FFF2-40B4-BE49-F238E27FC236}">
                  <a16:creationId xmlns:a16="http://schemas.microsoft.com/office/drawing/2014/main" id="{7507FA86-FBAE-40E2-881C-D2254037F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932"/>
              <a:ext cx="61" cy="78"/>
            </a:xfrm>
            <a:custGeom>
              <a:avLst/>
              <a:gdLst>
                <a:gd name="T0" fmla="*/ 20 w 22"/>
                <a:gd name="T1" fmla="*/ 2 h 28"/>
                <a:gd name="T2" fmla="*/ 9 w 22"/>
                <a:gd name="T3" fmla="*/ 4 h 28"/>
                <a:gd name="T4" fmla="*/ 5 w 22"/>
                <a:gd name="T5" fmla="*/ 10 h 28"/>
                <a:gd name="T6" fmla="*/ 1 w 22"/>
                <a:gd name="T7" fmla="*/ 24 h 28"/>
                <a:gd name="T8" fmla="*/ 4 w 22"/>
                <a:gd name="T9" fmla="*/ 27 h 28"/>
                <a:gd name="T10" fmla="*/ 10 w 22"/>
                <a:gd name="T11" fmla="*/ 27 h 28"/>
                <a:gd name="T12" fmla="*/ 21 w 22"/>
                <a:gd name="T13" fmla="*/ 5 h 28"/>
                <a:gd name="T14" fmla="*/ 22 w 22"/>
                <a:gd name="T15" fmla="*/ 4 h 28"/>
                <a:gd name="T16" fmla="*/ 20 w 22"/>
                <a:gd name="T1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8">
                  <a:moveTo>
                    <a:pt x="20" y="2"/>
                  </a:moveTo>
                  <a:cubicBezTo>
                    <a:pt x="17" y="0"/>
                    <a:pt x="12" y="1"/>
                    <a:pt x="9" y="4"/>
                  </a:cubicBezTo>
                  <a:cubicBezTo>
                    <a:pt x="7" y="6"/>
                    <a:pt x="6" y="8"/>
                    <a:pt x="5" y="10"/>
                  </a:cubicBezTo>
                  <a:cubicBezTo>
                    <a:pt x="3" y="14"/>
                    <a:pt x="0" y="21"/>
                    <a:pt x="1" y="24"/>
                  </a:cubicBezTo>
                  <a:cubicBezTo>
                    <a:pt x="2" y="28"/>
                    <a:pt x="1" y="26"/>
                    <a:pt x="4" y="27"/>
                  </a:cubicBezTo>
                  <a:cubicBezTo>
                    <a:pt x="5" y="28"/>
                    <a:pt x="10" y="27"/>
                    <a:pt x="10" y="27"/>
                  </a:cubicBezTo>
                  <a:cubicBezTo>
                    <a:pt x="10" y="19"/>
                    <a:pt x="14" y="10"/>
                    <a:pt x="21" y="5"/>
                  </a:cubicBezTo>
                  <a:cubicBezTo>
                    <a:pt x="21" y="5"/>
                    <a:pt x="22" y="4"/>
                    <a:pt x="22" y="4"/>
                  </a:cubicBezTo>
                  <a:cubicBezTo>
                    <a:pt x="22" y="3"/>
                    <a:pt x="21" y="3"/>
                    <a:pt x="20" y="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5" name="Freeform 1123">
              <a:extLst>
                <a:ext uri="{FF2B5EF4-FFF2-40B4-BE49-F238E27FC236}">
                  <a16:creationId xmlns:a16="http://schemas.microsoft.com/office/drawing/2014/main" id="{BFFC6E22-77E9-4ADD-865B-5BB58787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646"/>
              <a:ext cx="53" cy="294"/>
            </a:xfrm>
            <a:custGeom>
              <a:avLst/>
              <a:gdLst>
                <a:gd name="T0" fmla="*/ 15 w 19"/>
                <a:gd name="T1" fmla="*/ 12 h 105"/>
                <a:gd name="T2" fmla="*/ 2 w 19"/>
                <a:gd name="T3" fmla="*/ 16 h 105"/>
                <a:gd name="T4" fmla="*/ 3 w 19"/>
                <a:gd name="T5" fmla="*/ 57 h 105"/>
                <a:gd name="T6" fmla="*/ 0 w 19"/>
                <a:gd name="T7" fmla="*/ 103 h 105"/>
                <a:gd name="T8" fmla="*/ 13 w 19"/>
                <a:gd name="T9" fmla="*/ 102 h 105"/>
                <a:gd name="T10" fmla="*/ 15 w 19"/>
                <a:gd name="T11" fmla="*/ 95 h 105"/>
                <a:gd name="T12" fmla="*/ 15 w 19"/>
                <a:gd name="T13" fmla="*/ 1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05">
                  <a:moveTo>
                    <a:pt x="15" y="12"/>
                  </a:moveTo>
                  <a:cubicBezTo>
                    <a:pt x="14" y="0"/>
                    <a:pt x="3" y="7"/>
                    <a:pt x="2" y="16"/>
                  </a:cubicBezTo>
                  <a:cubicBezTo>
                    <a:pt x="2" y="30"/>
                    <a:pt x="3" y="43"/>
                    <a:pt x="3" y="57"/>
                  </a:cubicBezTo>
                  <a:cubicBezTo>
                    <a:pt x="2" y="61"/>
                    <a:pt x="2" y="102"/>
                    <a:pt x="0" y="103"/>
                  </a:cubicBezTo>
                  <a:cubicBezTo>
                    <a:pt x="5" y="102"/>
                    <a:pt x="10" y="105"/>
                    <a:pt x="13" y="102"/>
                  </a:cubicBezTo>
                  <a:cubicBezTo>
                    <a:pt x="15" y="100"/>
                    <a:pt x="15" y="97"/>
                    <a:pt x="15" y="95"/>
                  </a:cubicBezTo>
                  <a:cubicBezTo>
                    <a:pt x="17" y="68"/>
                    <a:pt x="19" y="39"/>
                    <a:pt x="15" y="12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6" name="Freeform 1124">
              <a:extLst>
                <a:ext uri="{FF2B5EF4-FFF2-40B4-BE49-F238E27FC236}">
                  <a16:creationId xmlns:a16="http://schemas.microsoft.com/office/drawing/2014/main" id="{49D4BAB6-42E4-4E00-91A2-0E48A251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918"/>
              <a:ext cx="277" cy="120"/>
            </a:xfrm>
            <a:custGeom>
              <a:avLst/>
              <a:gdLst>
                <a:gd name="T0" fmla="*/ 80 w 99"/>
                <a:gd name="T1" fmla="*/ 5 h 43"/>
                <a:gd name="T2" fmla="*/ 50 w 99"/>
                <a:gd name="T3" fmla="*/ 3 h 43"/>
                <a:gd name="T4" fmla="*/ 21 w 99"/>
                <a:gd name="T5" fmla="*/ 8 h 43"/>
                <a:gd name="T6" fmla="*/ 6 w 99"/>
                <a:gd name="T7" fmla="*/ 15 h 43"/>
                <a:gd name="T8" fmla="*/ 2 w 99"/>
                <a:gd name="T9" fmla="*/ 28 h 43"/>
                <a:gd name="T10" fmla="*/ 11 w 99"/>
                <a:gd name="T11" fmla="*/ 39 h 43"/>
                <a:gd name="T12" fmla="*/ 17 w 99"/>
                <a:gd name="T13" fmla="*/ 17 h 43"/>
                <a:gd name="T14" fmla="*/ 37 w 99"/>
                <a:gd name="T15" fmla="*/ 12 h 43"/>
                <a:gd name="T16" fmla="*/ 58 w 99"/>
                <a:gd name="T17" fmla="*/ 12 h 43"/>
                <a:gd name="T18" fmla="*/ 74 w 99"/>
                <a:gd name="T19" fmla="*/ 15 h 43"/>
                <a:gd name="T20" fmla="*/ 89 w 99"/>
                <a:gd name="T21" fmla="*/ 36 h 43"/>
                <a:gd name="T22" fmla="*/ 99 w 99"/>
                <a:gd name="T23" fmla="*/ 35 h 43"/>
                <a:gd name="T24" fmla="*/ 80 w 99"/>
                <a:gd name="T25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43">
                  <a:moveTo>
                    <a:pt x="80" y="5"/>
                  </a:moveTo>
                  <a:cubicBezTo>
                    <a:pt x="71" y="0"/>
                    <a:pt x="60" y="1"/>
                    <a:pt x="50" y="3"/>
                  </a:cubicBezTo>
                  <a:cubicBezTo>
                    <a:pt x="40" y="4"/>
                    <a:pt x="30" y="6"/>
                    <a:pt x="21" y="8"/>
                  </a:cubicBezTo>
                  <a:cubicBezTo>
                    <a:pt x="15" y="9"/>
                    <a:pt x="10" y="10"/>
                    <a:pt x="6" y="15"/>
                  </a:cubicBezTo>
                  <a:cubicBezTo>
                    <a:pt x="3" y="18"/>
                    <a:pt x="2" y="23"/>
                    <a:pt x="2" y="28"/>
                  </a:cubicBezTo>
                  <a:cubicBezTo>
                    <a:pt x="1" y="35"/>
                    <a:pt x="0" y="43"/>
                    <a:pt x="11" y="39"/>
                  </a:cubicBezTo>
                  <a:cubicBezTo>
                    <a:pt x="11" y="31"/>
                    <a:pt x="11" y="22"/>
                    <a:pt x="17" y="17"/>
                  </a:cubicBezTo>
                  <a:cubicBezTo>
                    <a:pt x="22" y="12"/>
                    <a:pt x="30" y="12"/>
                    <a:pt x="37" y="12"/>
                  </a:cubicBezTo>
                  <a:cubicBezTo>
                    <a:pt x="44" y="12"/>
                    <a:pt x="51" y="12"/>
                    <a:pt x="58" y="12"/>
                  </a:cubicBezTo>
                  <a:cubicBezTo>
                    <a:pt x="64" y="12"/>
                    <a:pt x="69" y="12"/>
                    <a:pt x="74" y="15"/>
                  </a:cubicBezTo>
                  <a:cubicBezTo>
                    <a:pt x="82" y="19"/>
                    <a:pt x="86" y="28"/>
                    <a:pt x="89" y="36"/>
                  </a:cubicBezTo>
                  <a:cubicBezTo>
                    <a:pt x="92" y="36"/>
                    <a:pt x="95" y="35"/>
                    <a:pt x="99" y="35"/>
                  </a:cubicBezTo>
                  <a:cubicBezTo>
                    <a:pt x="95" y="23"/>
                    <a:pt x="91" y="10"/>
                    <a:pt x="80" y="5"/>
                  </a:cubicBezTo>
                  <a:close/>
                </a:path>
              </a:pathLst>
            </a:custGeom>
            <a:solidFill>
              <a:srgbClr val="3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7" name="Freeform 1125">
              <a:extLst>
                <a:ext uri="{FF2B5EF4-FFF2-40B4-BE49-F238E27FC236}">
                  <a16:creationId xmlns:a16="http://schemas.microsoft.com/office/drawing/2014/main" id="{4CB36C3C-A3F0-409A-B7AE-6304635D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993"/>
              <a:ext cx="98" cy="65"/>
            </a:xfrm>
            <a:custGeom>
              <a:avLst/>
              <a:gdLst>
                <a:gd name="T0" fmla="*/ 9 w 35"/>
                <a:gd name="T1" fmla="*/ 4 h 23"/>
                <a:gd name="T2" fmla="*/ 3 w 35"/>
                <a:gd name="T3" fmla="*/ 17 h 23"/>
                <a:gd name="T4" fmla="*/ 10 w 35"/>
                <a:gd name="T5" fmla="*/ 22 h 23"/>
                <a:gd name="T6" fmla="*/ 20 w 35"/>
                <a:gd name="T7" fmla="*/ 21 h 23"/>
                <a:gd name="T8" fmla="*/ 9 w 35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3">
                  <a:moveTo>
                    <a:pt x="9" y="4"/>
                  </a:moveTo>
                  <a:cubicBezTo>
                    <a:pt x="3" y="6"/>
                    <a:pt x="0" y="12"/>
                    <a:pt x="3" y="17"/>
                  </a:cubicBezTo>
                  <a:cubicBezTo>
                    <a:pt x="4" y="20"/>
                    <a:pt x="7" y="22"/>
                    <a:pt x="10" y="22"/>
                  </a:cubicBezTo>
                  <a:cubicBezTo>
                    <a:pt x="13" y="23"/>
                    <a:pt x="17" y="23"/>
                    <a:pt x="20" y="21"/>
                  </a:cubicBezTo>
                  <a:cubicBezTo>
                    <a:pt x="35" y="14"/>
                    <a:pt x="20" y="0"/>
                    <a:pt x="9" y="4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8" name="Freeform 1126">
              <a:extLst>
                <a:ext uri="{FF2B5EF4-FFF2-40B4-BE49-F238E27FC236}">
                  <a16:creationId xmlns:a16="http://schemas.microsoft.com/office/drawing/2014/main" id="{64A41F81-FA87-4B21-BEBE-63E6402AA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2991"/>
              <a:ext cx="64" cy="47"/>
            </a:xfrm>
            <a:custGeom>
              <a:avLst/>
              <a:gdLst>
                <a:gd name="T0" fmla="*/ 17 w 23"/>
                <a:gd name="T1" fmla="*/ 1 h 17"/>
                <a:gd name="T2" fmla="*/ 8 w 23"/>
                <a:gd name="T3" fmla="*/ 0 h 17"/>
                <a:gd name="T4" fmla="*/ 4 w 23"/>
                <a:gd name="T5" fmla="*/ 0 h 17"/>
                <a:gd name="T6" fmla="*/ 1 w 23"/>
                <a:gd name="T7" fmla="*/ 4 h 17"/>
                <a:gd name="T8" fmla="*/ 5 w 23"/>
                <a:gd name="T9" fmla="*/ 14 h 17"/>
                <a:gd name="T10" fmla="*/ 15 w 23"/>
                <a:gd name="T11" fmla="*/ 16 h 17"/>
                <a:gd name="T12" fmla="*/ 21 w 23"/>
                <a:gd name="T13" fmla="*/ 10 h 17"/>
                <a:gd name="T14" fmla="*/ 17 w 23"/>
                <a:gd name="T1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7">
                  <a:moveTo>
                    <a:pt x="17" y="1"/>
                  </a:moveTo>
                  <a:cubicBezTo>
                    <a:pt x="14" y="0"/>
                    <a:pt x="11" y="0"/>
                    <a:pt x="8" y="0"/>
                  </a:cubicBez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0" y="8"/>
                    <a:pt x="2" y="12"/>
                    <a:pt x="5" y="14"/>
                  </a:cubicBezTo>
                  <a:cubicBezTo>
                    <a:pt x="8" y="16"/>
                    <a:pt x="12" y="17"/>
                    <a:pt x="15" y="16"/>
                  </a:cubicBezTo>
                  <a:cubicBezTo>
                    <a:pt x="18" y="15"/>
                    <a:pt x="21" y="13"/>
                    <a:pt x="21" y="10"/>
                  </a:cubicBezTo>
                  <a:cubicBezTo>
                    <a:pt x="23" y="7"/>
                    <a:pt x="20" y="2"/>
                    <a:pt x="17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59" name="Freeform 1127">
              <a:extLst>
                <a:ext uri="{FF2B5EF4-FFF2-40B4-BE49-F238E27FC236}">
                  <a16:creationId xmlns:a16="http://schemas.microsoft.com/office/drawing/2014/main" id="{AE23A69A-A63A-4246-AB04-259F87D6B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3002"/>
              <a:ext cx="59" cy="56"/>
            </a:xfrm>
            <a:custGeom>
              <a:avLst/>
              <a:gdLst>
                <a:gd name="T0" fmla="*/ 17 w 21"/>
                <a:gd name="T1" fmla="*/ 3 h 20"/>
                <a:gd name="T2" fmla="*/ 0 w 21"/>
                <a:gd name="T3" fmla="*/ 6 h 20"/>
                <a:gd name="T4" fmla="*/ 0 w 21"/>
                <a:gd name="T5" fmla="*/ 10 h 20"/>
                <a:gd name="T6" fmla="*/ 0 w 21"/>
                <a:gd name="T7" fmla="*/ 16 h 20"/>
                <a:gd name="T8" fmla="*/ 9 w 21"/>
                <a:gd name="T9" fmla="*/ 20 h 20"/>
                <a:gd name="T10" fmla="*/ 14 w 21"/>
                <a:gd name="T11" fmla="*/ 20 h 20"/>
                <a:gd name="T12" fmla="*/ 17 w 21"/>
                <a:gd name="T1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0">
                  <a:moveTo>
                    <a:pt x="17" y="3"/>
                  </a:moveTo>
                  <a:cubicBezTo>
                    <a:pt x="14" y="0"/>
                    <a:pt x="3" y="1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2" y="19"/>
                    <a:pt x="6" y="20"/>
                    <a:pt x="9" y="20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9" y="17"/>
                    <a:pt x="21" y="7"/>
                    <a:pt x="17" y="3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0" name="Freeform 1128">
              <a:extLst>
                <a:ext uri="{FF2B5EF4-FFF2-40B4-BE49-F238E27FC236}">
                  <a16:creationId xmlns:a16="http://schemas.microsoft.com/office/drawing/2014/main" id="{12172CCE-43A0-4EC7-A4D7-FD4943C6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217"/>
              <a:ext cx="400" cy="496"/>
            </a:xfrm>
            <a:custGeom>
              <a:avLst/>
              <a:gdLst>
                <a:gd name="T0" fmla="*/ 20 w 143"/>
                <a:gd name="T1" fmla="*/ 46 h 177"/>
                <a:gd name="T2" fmla="*/ 27 w 143"/>
                <a:gd name="T3" fmla="*/ 18 h 177"/>
                <a:gd name="T4" fmla="*/ 45 w 143"/>
                <a:gd name="T5" fmla="*/ 4 h 177"/>
                <a:gd name="T6" fmla="*/ 100 w 143"/>
                <a:gd name="T7" fmla="*/ 2 h 177"/>
                <a:gd name="T8" fmla="*/ 109 w 143"/>
                <a:gd name="T9" fmla="*/ 3 h 177"/>
                <a:gd name="T10" fmla="*/ 123 w 143"/>
                <a:gd name="T11" fmla="*/ 7 h 177"/>
                <a:gd name="T12" fmla="*/ 131 w 143"/>
                <a:gd name="T13" fmla="*/ 48 h 177"/>
                <a:gd name="T14" fmla="*/ 143 w 143"/>
                <a:gd name="T15" fmla="*/ 153 h 177"/>
                <a:gd name="T16" fmla="*/ 142 w 143"/>
                <a:gd name="T17" fmla="*/ 165 h 177"/>
                <a:gd name="T18" fmla="*/ 134 w 143"/>
                <a:gd name="T19" fmla="*/ 169 h 177"/>
                <a:gd name="T20" fmla="*/ 35 w 143"/>
                <a:gd name="T21" fmla="*/ 174 h 177"/>
                <a:gd name="T22" fmla="*/ 4 w 143"/>
                <a:gd name="T23" fmla="*/ 161 h 177"/>
                <a:gd name="T24" fmla="*/ 7 w 143"/>
                <a:gd name="T25" fmla="*/ 129 h 177"/>
                <a:gd name="T26" fmla="*/ 20 w 143"/>
                <a:gd name="T27" fmla="*/ 4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" h="177">
                  <a:moveTo>
                    <a:pt x="20" y="46"/>
                  </a:moveTo>
                  <a:cubicBezTo>
                    <a:pt x="21" y="34"/>
                    <a:pt x="21" y="28"/>
                    <a:pt x="27" y="18"/>
                  </a:cubicBezTo>
                  <a:cubicBezTo>
                    <a:pt x="34" y="6"/>
                    <a:pt x="32" y="8"/>
                    <a:pt x="45" y="4"/>
                  </a:cubicBezTo>
                  <a:cubicBezTo>
                    <a:pt x="58" y="0"/>
                    <a:pt x="86" y="3"/>
                    <a:pt x="100" y="2"/>
                  </a:cubicBezTo>
                  <a:cubicBezTo>
                    <a:pt x="103" y="2"/>
                    <a:pt x="106" y="2"/>
                    <a:pt x="109" y="3"/>
                  </a:cubicBezTo>
                  <a:cubicBezTo>
                    <a:pt x="112" y="5"/>
                    <a:pt x="122" y="4"/>
                    <a:pt x="123" y="7"/>
                  </a:cubicBezTo>
                  <a:cubicBezTo>
                    <a:pt x="134" y="26"/>
                    <a:pt x="129" y="26"/>
                    <a:pt x="131" y="48"/>
                  </a:cubicBezTo>
                  <a:cubicBezTo>
                    <a:pt x="135" y="83"/>
                    <a:pt x="139" y="118"/>
                    <a:pt x="143" y="153"/>
                  </a:cubicBezTo>
                  <a:cubicBezTo>
                    <a:pt x="143" y="156"/>
                    <a:pt x="143" y="163"/>
                    <a:pt x="142" y="165"/>
                  </a:cubicBezTo>
                  <a:cubicBezTo>
                    <a:pt x="140" y="167"/>
                    <a:pt x="137" y="168"/>
                    <a:pt x="134" y="169"/>
                  </a:cubicBezTo>
                  <a:cubicBezTo>
                    <a:pt x="102" y="177"/>
                    <a:pt x="68" y="176"/>
                    <a:pt x="35" y="174"/>
                  </a:cubicBezTo>
                  <a:cubicBezTo>
                    <a:pt x="25" y="174"/>
                    <a:pt x="9" y="171"/>
                    <a:pt x="4" y="161"/>
                  </a:cubicBezTo>
                  <a:cubicBezTo>
                    <a:pt x="0" y="152"/>
                    <a:pt x="6" y="138"/>
                    <a:pt x="7" y="129"/>
                  </a:cubicBezTo>
                  <a:cubicBezTo>
                    <a:pt x="10" y="98"/>
                    <a:pt x="17" y="76"/>
                    <a:pt x="20" y="46"/>
                  </a:cubicBezTo>
                  <a:close/>
                </a:path>
              </a:pathLst>
            </a:custGeom>
            <a:solidFill>
              <a:srgbClr val="BDA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1" name="Freeform 1129">
              <a:extLst>
                <a:ext uri="{FF2B5EF4-FFF2-40B4-BE49-F238E27FC236}">
                  <a16:creationId xmlns:a16="http://schemas.microsoft.com/office/drawing/2014/main" id="{A7E3576A-9483-4C8B-921A-AC6B4019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911"/>
              <a:ext cx="338" cy="427"/>
            </a:xfrm>
            <a:custGeom>
              <a:avLst/>
              <a:gdLst>
                <a:gd name="T0" fmla="*/ 117 w 121"/>
                <a:gd name="T1" fmla="*/ 104 h 152"/>
                <a:gd name="T2" fmla="*/ 111 w 121"/>
                <a:gd name="T3" fmla="*/ 95 h 152"/>
                <a:gd name="T4" fmla="*/ 110 w 121"/>
                <a:gd name="T5" fmla="*/ 87 h 152"/>
                <a:gd name="T6" fmla="*/ 107 w 121"/>
                <a:gd name="T7" fmla="*/ 80 h 152"/>
                <a:gd name="T8" fmla="*/ 100 w 121"/>
                <a:gd name="T9" fmla="*/ 82 h 152"/>
                <a:gd name="T10" fmla="*/ 96 w 121"/>
                <a:gd name="T11" fmla="*/ 81 h 152"/>
                <a:gd name="T12" fmla="*/ 83 w 121"/>
                <a:gd name="T13" fmla="*/ 65 h 152"/>
                <a:gd name="T14" fmla="*/ 82 w 121"/>
                <a:gd name="T15" fmla="*/ 44 h 152"/>
                <a:gd name="T16" fmla="*/ 84 w 121"/>
                <a:gd name="T17" fmla="*/ 30 h 152"/>
                <a:gd name="T18" fmla="*/ 88 w 121"/>
                <a:gd name="T19" fmla="*/ 10 h 152"/>
                <a:gd name="T20" fmla="*/ 60 w 121"/>
                <a:gd name="T21" fmla="*/ 2 h 152"/>
                <a:gd name="T22" fmla="*/ 26 w 121"/>
                <a:gd name="T23" fmla="*/ 29 h 152"/>
                <a:gd name="T24" fmla="*/ 24 w 121"/>
                <a:gd name="T25" fmla="*/ 54 h 152"/>
                <a:gd name="T26" fmla="*/ 24 w 121"/>
                <a:gd name="T27" fmla="*/ 68 h 152"/>
                <a:gd name="T28" fmla="*/ 20 w 121"/>
                <a:gd name="T29" fmla="*/ 71 h 152"/>
                <a:gd name="T30" fmla="*/ 18 w 121"/>
                <a:gd name="T31" fmla="*/ 76 h 152"/>
                <a:gd name="T32" fmla="*/ 16 w 121"/>
                <a:gd name="T33" fmla="*/ 78 h 152"/>
                <a:gd name="T34" fmla="*/ 4 w 121"/>
                <a:gd name="T35" fmla="*/ 87 h 152"/>
                <a:gd name="T36" fmla="*/ 4 w 121"/>
                <a:gd name="T37" fmla="*/ 93 h 152"/>
                <a:gd name="T38" fmla="*/ 1 w 121"/>
                <a:gd name="T39" fmla="*/ 95 h 152"/>
                <a:gd name="T40" fmla="*/ 1 w 121"/>
                <a:gd name="T41" fmla="*/ 102 h 152"/>
                <a:gd name="T42" fmla="*/ 4 w 121"/>
                <a:gd name="T43" fmla="*/ 110 h 152"/>
                <a:gd name="T44" fmla="*/ 3 w 121"/>
                <a:gd name="T45" fmla="*/ 115 h 152"/>
                <a:gd name="T46" fmla="*/ 8 w 121"/>
                <a:gd name="T47" fmla="*/ 123 h 152"/>
                <a:gd name="T48" fmla="*/ 17 w 121"/>
                <a:gd name="T49" fmla="*/ 127 h 152"/>
                <a:gd name="T50" fmla="*/ 18 w 121"/>
                <a:gd name="T51" fmla="*/ 129 h 152"/>
                <a:gd name="T52" fmla="*/ 20 w 121"/>
                <a:gd name="T53" fmla="*/ 131 h 152"/>
                <a:gd name="T54" fmla="*/ 39 w 121"/>
                <a:gd name="T55" fmla="*/ 131 h 152"/>
                <a:gd name="T56" fmla="*/ 45 w 121"/>
                <a:gd name="T57" fmla="*/ 143 h 152"/>
                <a:gd name="T58" fmla="*/ 60 w 121"/>
                <a:gd name="T59" fmla="*/ 147 h 152"/>
                <a:gd name="T60" fmla="*/ 64 w 121"/>
                <a:gd name="T61" fmla="*/ 150 h 152"/>
                <a:gd name="T62" fmla="*/ 73 w 121"/>
                <a:gd name="T63" fmla="*/ 146 h 152"/>
                <a:gd name="T64" fmla="*/ 79 w 121"/>
                <a:gd name="T65" fmla="*/ 136 h 152"/>
                <a:gd name="T66" fmla="*/ 99 w 121"/>
                <a:gd name="T67" fmla="*/ 135 h 152"/>
                <a:gd name="T68" fmla="*/ 112 w 121"/>
                <a:gd name="T69" fmla="*/ 132 h 152"/>
                <a:gd name="T70" fmla="*/ 115 w 121"/>
                <a:gd name="T71" fmla="*/ 128 h 152"/>
                <a:gd name="T72" fmla="*/ 116 w 121"/>
                <a:gd name="T73" fmla="*/ 116 h 152"/>
                <a:gd name="T74" fmla="*/ 119 w 121"/>
                <a:gd name="T75" fmla="*/ 113 h 152"/>
                <a:gd name="T76" fmla="*/ 117 w 121"/>
                <a:gd name="T77" fmla="*/ 10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1" h="152">
                  <a:moveTo>
                    <a:pt x="117" y="104"/>
                  </a:moveTo>
                  <a:cubicBezTo>
                    <a:pt x="115" y="101"/>
                    <a:pt x="112" y="98"/>
                    <a:pt x="111" y="95"/>
                  </a:cubicBezTo>
                  <a:cubicBezTo>
                    <a:pt x="110" y="92"/>
                    <a:pt x="111" y="90"/>
                    <a:pt x="110" y="87"/>
                  </a:cubicBezTo>
                  <a:cubicBezTo>
                    <a:pt x="110" y="84"/>
                    <a:pt x="109" y="81"/>
                    <a:pt x="107" y="80"/>
                  </a:cubicBezTo>
                  <a:cubicBezTo>
                    <a:pt x="104" y="79"/>
                    <a:pt x="102" y="81"/>
                    <a:pt x="100" y="82"/>
                  </a:cubicBezTo>
                  <a:cubicBezTo>
                    <a:pt x="98" y="82"/>
                    <a:pt x="97" y="81"/>
                    <a:pt x="96" y="81"/>
                  </a:cubicBezTo>
                  <a:cubicBezTo>
                    <a:pt x="89" y="78"/>
                    <a:pt x="85" y="72"/>
                    <a:pt x="83" y="65"/>
                  </a:cubicBezTo>
                  <a:cubicBezTo>
                    <a:pt x="81" y="58"/>
                    <a:pt x="81" y="51"/>
                    <a:pt x="82" y="44"/>
                  </a:cubicBezTo>
                  <a:cubicBezTo>
                    <a:pt x="82" y="39"/>
                    <a:pt x="83" y="34"/>
                    <a:pt x="84" y="30"/>
                  </a:cubicBezTo>
                  <a:cubicBezTo>
                    <a:pt x="90" y="25"/>
                    <a:pt x="94" y="17"/>
                    <a:pt x="88" y="10"/>
                  </a:cubicBezTo>
                  <a:cubicBezTo>
                    <a:pt x="82" y="3"/>
                    <a:pt x="70" y="0"/>
                    <a:pt x="60" y="2"/>
                  </a:cubicBezTo>
                  <a:cubicBezTo>
                    <a:pt x="49" y="6"/>
                    <a:pt x="27" y="18"/>
                    <a:pt x="26" y="29"/>
                  </a:cubicBezTo>
                  <a:cubicBezTo>
                    <a:pt x="26" y="38"/>
                    <a:pt x="28" y="47"/>
                    <a:pt x="24" y="54"/>
                  </a:cubicBezTo>
                  <a:cubicBezTo>
                    <a:pt x="21" y="61"/>
                    <a:pt x="30" y="63"/>
                    <a:pt x="24" y="68"/>
                  </a:cubicBezTo>
                  <a:cubicBezTo>
                    <a:pt x="22" y="68"/>
                    <a:pt x="21" y="69"/>
                    <a:pt x="20" y="71"/>
                  </a:cubicBezTo>
                  <a:cubicBezTo>
                    <a:pt x="19" y="73"/>
                    <a:pt x="20" y="75"/>
                    <a:pt x="18" y="76"/>
                  </a:cubicBezTo>
                  <a:cubicBezTo>
                    <a:pt x="18" y="77"/>
                    <a:pt x="17" y="77"/>
                    <a:pt x="16" y="78"/>
                  </a:cubicBezTo>
                  <a:cubicBezTo>
                    <a:pt x="11" y="79"/>
                    <a:pt x="4" y="82"/>
                    <a:pt x="4" y="87"/>
                  </a:cubicBezTo>
                  <a:cubicBezTo>
                    <a:pt x="4" y="89"/>
                    <a:pt x="5" y="91"/>
                    <a:pt x="4" y="93"/>
                  </a:cubicBezTo>
                  <a:cubicBezTo>
                    <a:pt x="3" y="94"/>
                    <a:pt x="2" y="94"/>
                    <a:pt x="1" y="95"/>
                  </a:cubicBezTo>
                  <a:cubicBezTo>
                    <a:pt x="0" y="97"/>
                    <a:pt x="0" y="100"/>
                    <a:pt x="1" y="102"/>
                  </a:cubicBezTo>
                  <a:cubicBezTo>
                    <a:pt x="2" y="105"/>
                    <a:pt x="4" y="107"/>
                    <a:pt x="4" y="110"/>
                  </a:cubicBezTo>
                  <a:cubicBezTo>
                    <a:pt x="4" y="112"/>
                    <a:pt x="3" y="113"/>
                    <a:pt x="3" y="115"/>
                  </a:cubicBezTo>
                  <a:cubicBezTo>
                    <a:pt x="2" y="119"/>
                    <a:pt x="5" y="122"/>
                    <a:pt x="8" y="123"/>
                  </a:cubicBezTo>
                  <a:cubicBezTo>
                    <a:pt x="11" y="124"/>
                    <a:pt x="15" y="124"/>
                    <a:pt x="17" y="127"/>
                  </a:cubicBezTo>
                  <a:cubicBezTo>
                    <a:pt x="17" y="127"/>
                    <a:pt x="17" y="129"/>
                    <a:pt x="18" y="129"/>
                  </a:cubicBezTo>
                  <a:cubicBezTo>
                    <a:pt x="18" y="130"/>
                    <a:pt x="19" y="130"/>
                    <a:pt x="20" y="131"/>
                  </a:cubicBezTo>
                  <a:cubicBezTo>
                    <a:pt x="26" y="132"/>
                    <a:pt x="34" y="127"/>
                    <a:pt x="39" y="131"/>
                  </a:cubicBezTo>
                  <a:cubicBezTo>
                    <a:pt x="42" y="134"/>
                    <a:pt x="42" y="140"/>
                    <a:pt x="45" y="143"/>
                  </a:cubicBezTo>
                  <a:cubicBezTo>
                    <a:pt x="49" y="146"/>
                    <a:pt x="56" y="143"/>
                    <a:pt x="60" y="147"/>
                  </a:cubicBezTo>
                  <a:cubicBezTo>
                    <a:pt x="61" y="147"/>
                    <a:pt x="62" y="149"/>
                    <a:pt x="64" y="150"/>
                  </a:cubicBezTo>
                  <a:cubicBezTo>
                    <a:pt x="67" y="152"/>
                    <a:pt x="71" y="149"/>
                    <a:pt x="73" y="146"/>
                  </a:cubicBezTo>
                  <a:cubicBezTo>
                    <a:pt x="75" y="143"/>
                    <a:pt x="76" y="139"/>
                    <a:pt x="79" y="136"/>
                  </a:cubicBezTo>
                  <a:cubicBezTo>
                    <a:pt x="84" y="132"/>
                    <a:pt x="92" y="135"/>
                    <a:pt x="99" y="135"/>
                  </a:cubicBezTo>
                  <a:cubicBezTo>
                    <a:pt x="103" y="136"/>
                    <a:pt x="108" y="134"/>
                    <a:pt x="112" y="132"/>
                  </a:cubicBezTo>
                  <a:cubicBezTo>
                    <a:pt x="113" y="131"/>
                    <a:pt x="114" y="130"/>
                    <a:pt x="115" y="128"/>
                  </a:cubicBezTo>
                  <a:cubicBezTo>
                    <a:pt x="117" y="125"/>
                    <a:pt x="114" y="120"/>
                    <a:pt x="116" y="116"/>
                  </a:cubicBezTo>
                  <a:cubicBezTo>
                    <a:pt x="117" y="115"/>
                    <a:pt x="118" y="114"/>
                    <a:pt x="119" y="113"/>
                  </a:cubicBezTo>
                  <a:cubicBezTo>
                    <a:pt x="121" y="110"/>
                    <a:pt x="119" y="106"/>
                    <a:pt x="117" y="104"/>
                  </a:cubicBezTo>
                  <a:close/>
                </a:path>
              </a:pathLst>
            </a:custGeom>
            <a:solidFill>
              <a:srgbClr val="6E4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2" name="Freeform 1130">
              <a:extLst>
                <a:ext uri="{FF2B5EF4-FFF2-40B4-BE49-F238E27FC236}">
                  <a16:creationId xmlns:a16="http://schemas.microsoft.com/office/drawing/2014/main" id="{F4B6C0ED-757B-42B6-9FBD-78001D1A6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483"/>
              <a:ext cx="64" cy="154"/>
            </a:xfrm>
            <a:custGeom>
              <a:avLst/>
              <a:gdLst>
                <a:gd name="T0" fmla="*/ 12 w 23"/>
                <a:gd name="T1" fmla="*/ 1 h 55"/>
                <a:gd name="T2" fmla="*/ 20 w 23"/>
                <a:gd name="T3" fmla="*/ 11 h 55"/>
                <a:gd name="T4" fmla="*/ 21 w 23"/>
                <a:gd name="T5" fmla="*/ 26 h 55"/>
                <a:gd name="T6" fmla="*/ 22 w 23"/>
                <a:gd name="T7" fmla="*/ 47 h 55"/>
                <a:gd name="T8" fmla="*/ 22 w 23"/>
                <a:gd name="T9" fmla="*/ 52 h 55"/>
                <a:gd name="T10" fmla="*/ 18 w 23"/>
                <a:gd name="T11" fmla="*/ 54 h 55"/>
                <a:gd name="T12" fmla="*/ 17 w 23"/>
                <a:gd name="T13" fmla="*/ 51 h 55"/>
                <a:gd name="T14" fmla="*/ 16 w 23"/>
                <a:gd name="T15" fmla="*/ 19 h 55"/>
                <a:gd name="T16" fmla="*/ 15 w 23"/>
                <a:gd name="T17" fmla="*/ 9 h 55"/>
                <a:gd name="T18" fmla="*/ 7 w 23"/>
                <a:gd name="T19" fmla="*/ 5 h 55"/>
                <a:gd name="T20" fmla="*/ 3 w 23"/>
                <a:gd name="T21" fmla="*/ 9 h 55"/>
                <a:gd name="T22" fmla="*/ 0 w 23"/>
                <a:gd name="T23" fmla="*/ 5 h 55"/>
                <a:gd name="T24" fmla="*/ 12 w 23"/>
                <a:gd name="T25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55">
                  <a:moveTo>
                    <a:pt x="12" y="1"/>
                  </a:moveTo>
                  <a:cubicBezTo>
                    <a:pt x="16" y="2"/>
                    <a:pt x="19" y="7"/>
                    <a:pt x="20" y="11"/>
                  </a:cubicBezTo>
                  <a:cubicBezTo>
                    <a:pt x="22" y="16"/>
                    <a:pt x="21" y="21"/>
                    <a:pt x="21" y="26"/>
                  </a:cubicBezTo>
                  <a:cubicBezTo>
                    <a:pt x="21" y="33"/>
                    <a:pt x="21" y="40"/>
                    <a:pt x="22" y="47"/>
                  </a:cubicBezTo>
                  <a:cubicBezTo>
                    <a:pt x="23" y="49"/>
                    <a:pt x="23" y="51"/>
                    <a:pt x="22" y="52"/>
                  </a:cubicBezTo>
                  <a:cubicBezTo>
                    <a:pt x="22" y="54"/>
                    <a:pt x="20" y="55"/>
                    <a:pt x="18" y="54"/>
                  </a:cubicBezTo>
                  <a:cubicBezTo>
                    <a:pt x="17" y="53"/>
                    <a:pt x="17" y="52"/>
                    <a:pt x="17" y="51"/>
                  </a:cubicBezTo>
                  <a:cubicBezTo>
                    <a:pt x="16" y="40"/>
                    <a:pt x="16" y="30"/>
                    <a:pt x="16" y="19"/>
                  </a:cubicBezTo>
                  <a:cubicBezTo>
                    <a:pt x="16" y="16"/>
                    <a:pt x="16" y="12"/>
                    <a:pt x="15" y="9"/>
                  </a:cubicBezTo>
                  <a:cubicBezTo>
                    <a:pt x="13" y="6"/>
                    <a:pt x="10" y="4"/>
                    <a:pt x="7" y="5"/>
                  </a:cubicBezTo>
                  <a:cubicBezTo>
                    <a:pt x="5" y="6"/>
                    <a:pt x="6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1"/>
                    <a:pt x="9" y="0"/>
                    <a:pt x="12" y="1"/>
                  </a:cubicBezTo>
                  <a:close/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3" name="Freeform 1131">
              <a:extLst>
                <a:ext uri="{FF2B5EF4-FFF2-40B4-BE49-F238E27FC236}">
                  <a16:creationId xmlns:a16="http://schemas.microsoft.com/office/drawing/2014/main" id="{F8295AAE-DC44-4AAB-8E99-854524A58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6" y="2026"/>
              <a:ext cx="61" cy="31"/>
            </a:xfrm>
            <a:custGeom>
              <a:avLst/>
              <a:gdLst>
                <a:gd name="T0" fmla="*/ 0 w 22"/>
                <a:gd name="T1" fmla="*/ 10 h 11"/>
                <a:gd name="T2" fmla="*/ 1 w 22"/>
                <a:gd name="T3" fmla="*/ 10 h 11"/>
                <a:gd name="T4" fmla="*/ 4 w 22"/>
                <a:gd name="T5" fmla="*/ 9 h 11"/>
                <a:gd name="T6" fmla="*/ 4 w 22"/>
                <a:gd name="T7" fmla="*/ 7 h 11"/>
                <a:gd name="T8" fmla="*/ 7 w 22"/>
                <a:gd name="T9" fmla="*/ 0 h 11"/>
                <a:gd name="T10" fmla="*/ 8 w 22"/>
                <a:gd name="T11" fmla="*/ 0 h 11"/>
                <a:gd name="T12" fmla="*/ 6 w 22"/>
                <a:gd name="T13" fmla="*/ 10 h 11"/>
                <a:gd name="T14" fmla="*/ 9 w 22"/>
                <a:gd name="T15" fmla="*/ 8 h 11"/>
                <a:gd name="T16" fmla="*/ 11 w 22"/>
                <a:gd name="T17" fmla="*/ 3 h 11"/>
                <a:gd name="T18" fmla="*/ 11 w 22"/>
                <a:gd name="T19" fmla="*/ 3 h 11"/>
                <a:gd name="T20" fmla="*/ 10 w 22"/>
                <a:gd name="T21" fmla="*/ 8 h 11"/>
                <a:gd name="T22" fmla="*/ 12 w 22"/>
                <a:gd name="T23" fmla="*/ 8 h 11"/>
                <a:gd name="T24" fmla="*/ 14 w 22"/>
                <a:gd name="T25" fmla="*/ 5 h 11"/>
                <a:gd name="T26" fmla="*/ 14 w 22"/>
                <a:gd name="T27" fmla="*/ 5 h 11"/>
                <a:gd name="T28" fmla="*/ 13 w 22"/>
                <a:gd name="T29" fmla="*/ 9 h 11"/>
                <a:gd name="T30" fmla="*/ 16 w 22"/>
                <a:gd name="T31" fmla="*/ 5 h 11"/>
                <a:gd name="T32" fmla="*/ 16 w 22"/>
                <a:gd name="T33" fmla="*/ 8 h 11"/>
                <a:gd name="T34" fmla="*/ 17 w 22"/>
                <a:gd name="T35" fmla="*/ 6 h 11"/>
                <a:gd name="T36" fmla="*/ 18 w 22"/>
                <a:gd name="T37" fmla="*/ 7 h 11"/>
                <a:gd name="T38" fmla="*/ 20 w 22"/>
                <a:gd name="T39" fmla="*/ 6 h 11"/>
                <a:gd name="T40" fmla="*/ 22 w 22"/>
                <a:gd name="T41" fmla="*/ 7 h 11"/>
                <a:gd name="T42" fmla="*/ 20 w 22"/>
                <a:gd name="T43" fmla="*/ 6 h 11"/>
                <a:gd name="T44" fmla="*/ 18 w 22"/>
                <a:gd name="T45" fmla="*/ 7 h 11"/>
                <a:gd name="T46" fmla="*/ 16 w 22"/>
                <a:gd name="T47" fmla="*/ 8 h 11"/>
                <a:gd name="T48" fmla="*/ 16 w 22"/>
                <a:gd name="T49" fmla="*/ 8 h 11"/>
                <a:gd name="T50" fmla="*/ 13 w 22"/>
                <a:gd name="T51" fmla="*/ 9 h 11"/>
                <a:gd name="T52" fmla="*/ 12 w 22"/>
                <a:gd name="T53" fmla="*/ 8 h 11"/>
                <a:gd name="T54" fmla="*/ 11 w 22"/>
                <a:gd name="T55" fmla="*/ 9 h 11"/>
                <a:gd name="T56" fmla="*/ 9 w 22"/>
                <a:gd name="T57" fmla="*/ 8 h 11"/>
                <a:gd name="T58" fmla="*/ 6 w 22"/>
                <a:gd name="T59" fmla="*/ 10 h 11"/>
                <a:gd name="T60" fmla="*/ 3 w 22"/>
                <a:gd name="T61" fmla="*/ 10 h 11"/>
                <a:gd name="T62" fmla="*/ 7 w 22"/>
                <a:gd name="T63" fmla="*/ 0 h 11"/>
                <a:gd name="T64" fmla="*/ 6 w 22"/>
                <a:gd name="T65" fmla="*/ 1 h 11"/>
                <a:gd name="T66" fmla="*/ 4 w 22"/>
                <a:gd name="T67" fmla="*/ 8 h 11"/>
                <a:gd name="T68" fmla="*/ 8 w 22"/>
                <a:gd name="T69" fmla="*/ 0 h 11"/>
                <a:gd name="T70" fmla="*/ 11 w 22"/>
                <a:gd name="T71" fmla="*/ 4 h 11"/>
                <a:gd name="T72" fmla="*/ 10 w 22"/>
                <a:gd name="T73" fmla="*/ 8 h 11"/>
                <a:gd name="T74" fmla="*/ 13 w 22"/>
                <a:gd name="T75" fmla="*/ 5 h 11"/>
                <a:gd name="T76" fmla="*/ 13 w 22"/>
                <a:gd name="T7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" h="11">
                  <a:moveTo>
                    <a:pt x="1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5"/>
                    <a:pt x="5" y="3"/>
                    <a:pt x="6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7" y="7"/>
                    <a:pt x="4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6" y="10"/>
                    <a:pt x="7" y="9"/>
                    <a:pt x="8" y="9"/>
                  </a:cubicBezTo>
                  <a:cubicBezTo>
                    <a:pt x="8" y="9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5"/>
                    <a:pt x="11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3" y="7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4" y="9"/>
                    <a:pt x="15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1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0" y="7"/>
                    <a:pt x="20" y="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5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8" y="9"/>
                    <a:pt x="8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5" y="10"/>
                    <a:pt x="4" y="9"/>
                    <a:pt x="4" y="9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2" y="10"/>
                    <a:pt x="2" y="11"/>
                    <a:pt x="1" y="11"/>
                  </a:cubicBezTo>
                  <a:close/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7"/>
                    <a:pt x="8" y="3"/>
                    <a:pt x="8" y="0"/>
                  </a:cubicBezTo>
                  <a:lnTo>
                    <a:pt x="7" y="0"/>
                  </a:lnTo>
                  <a:close/>
                  <a:moveTo>
                    <a:pt x="11" y="4"/>
                  </a:moveTo>
                  <a:cubicBezTo>
                    <a:pt x="10" y="5"/>
                    <a:pt x="10" y="6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7"/>
                    <a:pt x="11" y="5"/>
                    <a:pt x="11" y="4"/>
                  </a:cubicBezTo>
                  <a:close/>
                  <a:moveTo>
                    <a:pt x="13" y="5"/>
                  </a:moveTo>
                  <a:cubicBezTo>
                    <a:pt x="13" y="6"/>
                    <a:pt x="13" y="6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4" name="Freeform 1132">
              <a:extLst>
                <a:ext uri="{FF2B5EF4-FFF2-40B4-BE49-F238E27FC236}">
                  <a16:creationId xmlns:a16="http://schemas.microsoft.com/office/drawing/2014/main" id="{D9775F7D-F270-4F85-A550-10C98DFEF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6" y="2038"/>
              <a:ext cx="84" cy="11"/>
            </a:xfrm>
            <a:custGeom>
              <a:avLst/>
              <a:gdLst>
                <a:gd name="T0" fmla="*/ 24 w 30"/>
                <a:gd name="T1" fmla="*/ 4 h 4"/>
                <a:gd name="T2" fmla="*/ 23 w 30"/>
                <a:gd name="T3" fmla="*/ 3 h 4"/>
                <a:gd name="T4" fmla="*/ 22 w 30"/>
                <a:gd name="T5" fmla="*/ 2 h 4"/>
                <a:gd name="T6" fmla="*/ 19 w 30"/>
                <a:gd name="T7" fmla="*/ 3 h 4"/>
                <a:gd name="T8" fmla="*/ 19 w 30"/>
                <a:gd name="T9" fmla="*/ 1 h 4"/>
                <a:gd name="T10" fmla="*/ 14 w 30"/>
                <a:gd name="T11" fmla="*/ 3 h 4"/>
                <a:gd name="T12" fmla="*/ 15 w 30"/>
                <a:gd name="T13" fmla="*/ 1 h 4"/>
                <a:gd name="T14" fmla="*/ 11 w 30"/>
                <a:gd name="T15" fmla="*/ 3 h 4"/>
                <a:gd name="T16" fmla="*/ 11 w 30"/>
                <a:gd name="T17" fmla="*/ 0 h 4"/>
                <a:gd name="T18" fmla="*/ 7 w 30"/>
                <a:gd name="T19" fmla="*/ 4 h 4"/>
                <a:gd name="T20" fmla="*/ 6 w 30"/>
                <a:gd name="T21" fmla="*/ 3 h 4"/>
                <a:gd name="T22" fmla="*/ 3 w 30"/>
                <a:gd name="T23" fmla="*/ 4 h 4"/>
                <a:gd name="T24" fmla="*/ 1 w 30"/>
                <a:gd name="T25" fmla="*/ 4 h 4"/>
                <a:gd name="T26" fmla="*/ 2 w 30"/>
                <a:gd name="T27" fmla="*/ 1 h 4"/>
                <a:gd name="T28" fmla="*/ 0 w 30"/>
                <a:gd name="T29" fmla="*/ 2 h 4"/>
                <a:gd name="T30" fmla="*/ 2 w 30"/>
                <a:gd name="T31" fmla="*/ 1 h 4"/>
                <a:gd name="T32" fmla="*/ 2 w 30"/>
                <a:gd name="T33" fmla="*/ 1 h 4"/>
                <a:gd name="T34" fmla="*/ 3 w 30"/>
                <a:gd name="T35" fmla="*/ 3 h 4"/>
                <a:gd name="T36" fmla="*/ 5 w 30"/>
                <a:gd name="T37" fmla="*/ 0 h 4"/>
                <a:gd name="T38" fmla="*/ 3 w 30"/>
                <a:gd name="T39" fmla="*/ 3 h 4"/>
                <a:gd name="T40" fmla="*/ 4 w 30"/>
                <a:gd name="T41" fmla="*/ 4 h 4"/>
                <a:gd name="T42" fmla="*/ 6 w 30"/>
                <a:gd name="T43" fmla="*/ 2 h 4"/>
                <a:gd name="T44" fmla="*/ 7 w 30"/>
                <a:gd name="T45" fmla="*/ 0 h 4"/>
                <a:gd name="T46" fmla="*/ 6 w 30"/>
                <a:gd name="T47" fmla="*/ 3 h 4"/>
                <a:gd name="T48" fmla="*/ 7 w 30"/>
                <a:gd name="T49" fmla="*/ 4 h 4"/>
                <a:gd name="T50" fmla="*/ 12 w 30"/>
                <a:gd name="T51" fmla="*/ 0 h 4"/>
                <a:gd name="T52" fmla="*/ 12 w 30"/>
                <a:gd name="T53" fmla="*/ 0 h 4"/>
                <a:gd name="T54" fmla="*/ 15 w 30"/>
                <a:gd name="T55" fmla="*/ 0 h 4"/>
                <a:gd name="T56" fmla="*/ 15 w 30"/>
                <a:gd name="T57" fmla="*/ 0 h 4"/>
                <a:gd name="T58" fmla="*/ 19 w 30"/>
                <a:gd name="T59" fmla="*/ 1 h 4"/>
                <a:gd name="T60" fmla="*/ 19 w 30"/>
                <a:gd name="T61" fmla="*/ 1 h 4"/>
                <a:gd name="T62" fmla="*/ 22 w 30"/>
                <a:gd name="T63" fmla="*/ 1 h 4"/>
                <a:gd name="T64" fmla="*/ 22 w 30"/>
                <a:gd name="T65" fmla="*/ 1 h 4"/>
                <a:gd name="T66" fmla="*/ 23 w 30"/>
                <a:gd name="T67" fmla="*/ 3 h 4"/>
                <a:gd name="T68" fmla="*/ 24 w 30"/>
                <a:gd name="T69" fmla="*/ 3 h 4"/>
                <a:gd name="T70" fmla="*/ 25 w 30"/>
                <a:gd name="T71" fmla="*/ 1 h 4"/>
                <a:gd name="T72" fmla="*/ 25 w 30"/>
                <a:gd name="T73" fmla="*/ 2 h 4"/>
                <a:gd name="T74" fmla="*/ 25 w 30"/>
                <a:gd name="T75" fmla="*/ 4 h 4"/>
                <a:gd name="T76" fmla="*/ 28 w 30"/>
                <a:gd name="T77" fmla="*/ 3 h 4"/>
                <a:gd name="T78" fmla="*/ 29 w 30"/>
                <a:gd name="T79" fmla="*/ 1 h 4"/>
                <a:gd name="T80" fmla="*/ 29 w 30"/>
                <a:gd name="T81" fmla="*/ 1 h 4"/>
                <a:gd name="T82" fmla="*/ 28 w 30"/>
                <a:gd name="T83" fmla="*/ 3 h 4"/>
                <a:gd name="T84" fmla="*/ 30 w 30"/>
                <a:gd name="T85" fmla="*/ 2 h 4"/>
                <a:gd name="T86" fmla="*/ 30 w 30"/>
                <a:gd name="T87" fmla="*/ 2 h 4"/>
                <a:gd name="T88" fmla="*/ 28 w 30"/>
                <a:gd name="T89" fmla="*/ 3 h 4"/>
                <a:gd name="T90" fmla="*/ 25 w 30"/>
                <a:gd name="T91" fmla="*/ 4 h 4"/>
                <a:gd name="T92" fmla="*/ 24 w 30"/>
                <a:gd name="T93" fmla="*/ 3 h 4"/>
                <a:gd name="T94" fmla="*/ 25 w 30"/>
                <a:gd name="T95" fmla="*/ 2 h 4"/>
                <a:gd name="T96" fmla="*/ 5 w 30"/>
                <a:gd name="T97" fmla="*/ 1 h 4"/>
                <a:gd name="T98" fmla="*/ 5 w 30"/>
                <a:gd name="T99" fmla="*/ 1 h 4"/>
                <a:gd name="T100" fmla="*/ 6 w 30"/>
                <a:gd name="T101" fmla="*/ 2 h 4"/>
                <a:gd name="T102" fmla="*/ 7 w 30"/>
                <a:gd name="T103" fmla="*/ 1 h 4"/>
                <a:gd name="T104" fmla="*/ 28 w 30"/>
                <a:gd name="T105" fmla="*/ 2 h 4"/>
                <a:gd name="T106" fmla="*/ 29 w 30"/>
                <a:gd name="T10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4">
                  <a:moveTo>
                    <a:pt x="25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2"/>
                    <a:pt x="16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2"/>
                    <a:pt x="9" y="3"/>
                    <a:pt x="8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2"/>
                    <a:pt x="11" y="3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2"/>
                    <a:pt x="18" y="2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1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7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6" y="4"/>
                    <a:pt x="25" y="4"/>
                  </a:cubicBezTo>
                  <a:close/>
                  <a:moveTo>
                    <a:pt x="25" y="1"/>
                  </a:moveTo>
                  <a:cubicBezTo>
                    <a:pt x="25" y="2"/>
                    <a:pt x="24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lose/>
                  <a:moveTo>
                    <a:pt x="5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4" y="2"/>
                    <a:pt x="5" y="2"/>
                    <a:pt x="5" y="1"/>
                  </a:cubicBezTo>
                  <a:close/>
                  <a:moveTo>
                    <a:pt x="7" y="1"/>
                  </a:move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lose/>
                  <a:moveTo>
                    <a:pt x="29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9" y="2"/>
                    <a:pt x="29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5" name="Freeform 1133">
              <a:extLst>
                <a:ext uri="{FF2B5EF4-FFF2-40B4-BE49-F238E27FC236}">
                  <a16:creationId xmlns:a16="http://schemas.microsoft.com/office/drawing/2014/main" id="{2EC5FB33-163A-4206-AE2C-6BC4A2A0E4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" y="2085"/>
              <a:ext cx="22" cy="11"/>
            </a:xfrm>
            <a:custGeom>
              <a:avLst/>
              <a:gdLst>
                <a:gd name="T0" fmla="*/ 0 w 8"/>
                <a:gd name="T1" fmla="*/ 4 h 4"/>
                <a:gd name="T2" fmla="*/ 0 w 8"/>
                <a:gd name="T3" fmla="*/ 4 h 4"/>
                <a:gd name="T4" fmla="*/ 0 w 8"/>
                <a:gd name="T5" fmla="*/ 3 h 4"/>
                <a:gd name="T6" fmla="*/ 0 w 8"/>
                <a:gd name="T7" fmla="*/ 3 h 4"/>
                <a:gd name="T8" fmla="*/ 0 w 8"/>
                <a:gd name="T9" fmla="*/ 3 h 4"/>
                <a:gd name="T10" fmla="*/ 0 w 8"/>
                <a:gd name="T11" fmla="*/ 1 h 4"/>
                <a:gd name="T12" fmla="*/ 0 w 8"/>
                <a:gd name="T13" fmla="*/ 1 h 4"/>
                <a:gd name="T14" fmla="*/ 0 w 8"/>
                <a:gd name="T15" fmla="*/ 1 h 4"/>
                <a:gd name="T16" fmla="*/ 1 w 8"/>
                <a:gd name="T17" fmla="*/ 3 h 4"/>
                <a:gd name="T18" fmla="*/ 0 w 8"/>
                <a:gd name="T19" fmla="*/ 3 h 4"/>
                <a:gd name="T20" fmla="*/ 0 w 8"/>
                <a:gd name="T21" fmla="*/ 3 h 4"/>
                <a:gd name="T22" fmla="*/ 1 w 8"/>
                <a:gd name="T23" fmla="*/ 3 h 4"/>
                <a:gd name="T24" fmla="*/ 3 w 8"/>
                <a:gd name="T25" fmla="*/ 2 h 4"/>
                <a:gd name="T26" fmla="*/ 3 w 8"/>
                <a:gd name="T27" fmla="*/ 0 h 4"/>
                <a:gd name="T28" fmla="*/ 4 w 8"/>
                <a:gd name="T29" fmla="*/ 0 h 4"/>
                <a:gd name="T30" fmla="*/ 4 w 8"/>
                <a:gd name="T31" fmla="*/ 0 h 4"/>
                <a:gd name="T32" fmla="*/ 3 w 8"/>
                <a:gd name="T33" fmla="*/ 2 h 4"/>
                <a:gd name="T34" fmla="*/ 3 w 8"/>
                <a:gd name="T35" fmla="*/ 2 h 4"/>
                <a:gd name="T36" fmla="*/ 4 w 8"/>
                <a:gd name="T37" fmla="*/ 1 h 4"/>
                <a:gd name="T38" fmla="*/ 4 w 8"/>
                <a:gd name="T39" fmla="*/ 0 h 4"/>
                <a:gd name="T40" fmla="*/ 4 w 8"/>
                <a:gd name="T41" fmla="*/ 0 h 4"/>
                <a:gd name="T42" fmla="*/ 4 w 8"/>
                <a:gd name="T43" fmla="*/ 1 h 4"/>
                <a:gd name="T44" fmla="*/ 5 w 8"/>
                <a:gd name="T45" fmla="*/ 1 h 4"/>
                <a:gd name="T46" fmla="*/ 5 w 8"/>
                <a:gd name="T47" fmla="*/ 2 h 4"/>
                <a:gd name="T48" fmla="*/ 6 w 8"/>
                <a:gd name="T49" fmla="*/ 2 h 4"/>
                <a:gd name="T50" fmla="*/ 7 w 8"/>
                <a:gd name="T51" fmla="*/ 0 h 4"/>
                <a:gd name="T52" fmla="*/ 7 w 8"/>
                <a:gd name="T53" fmla="*/ 0 h 4"/>
                <a:gd name="T54" fmla="*/ 7 w 8"/>
                <a:gd name="T55" fmla="*/ 1 h 4"/>
                <a:gd name="T56" fmla="*/ 7 w 8"/>
                <a:gd name="T57" fmla="*/ 1 h 4"/>
                <a:gd name="T58" fmla="*/ 8 w 8"/>
                <a:gd name="T59" fmla="*/ 2 h 4"/>
                <a:gd name="T60" fmla="*/ 8 w 8"/>
                <a:gd name="T61" fmla="*/ 1 h 4"/>
                <a:gd name="T62" fmla="*/ 8 w 8"/>
                <a:gd name="T63" fmla="*/ 1 h 4"/>
                <a:gd name="T64" fmla="*/ 8 w 8"/>
                <a:gd name="T65" fmla="*/ 1 h 4"/>
                <a:gd name="T66" fmla="*/ 8 w 8"/>
                <a:gd name="T67" fmla="*/ 2 h 4"/>
                <a:gd name="T68" fmla="*/ 7 w 8"/>
                <a:gd name="T69" fmla="*/ 2 h 4"/>
                <a:gd name="T70" fmla="*/ 7 w 8"/>
                <a:gd name="T71" fmla="*/ 1 h 4"/>
                <a:gd name="T72" fmla="*/ 6 w 8"/>
                <a:gd name="T73" fmla="*/ 2 h 4"/>
                <a:gd name="T74" fmla="*/ 5 w 8"/>
                <a:gd name="T75" fmla="*/ 2 h 4"/>
                <a:gd name="T76" fmla="*/ 4 w 8"/>
                <a:gd name="T77" fmla="*/ 1 h 4"/>
                <a:gd name="T78" fmla="*/ 4 w 8"/>
                <a:gd name="T79" fmla="*/ 1 h 4"/>
                <a:gd name="T80" fmla="*/ 3 w 8"/>
                <a:gd name="T81" fmla="*/ 2 h 4"/>
                <a:gd name="T82" fmla="*/ 3 w 8"/>
                <a:gd name="T83" fmla="*/ 2 h 4"/>
                <a:gd name="T84" fmla="*/ 3 w 8"/>
                <a:gd name="T85" fmla="*/ 2 h 4"/>
                <a:gd name="T86" fmla="*/ 1 w 8"/>
                <a:gd name="T87" fmla="*/ 3 h 4"/>
                <a:gd name="T88" fmla="*/ 0 w 8"/>
                <a:gd name="T89" fmla="*/ 3 h 4"/>
                <a:gd name="T90" fmla="*/ 0 w 8"/>
                <a:gd name="T91" fmla="*/ 3 h 4"/>
                <a:gd name="T92" fmla="*/ 0 w 8"/>
                <a:gd name="T93" fmla="*/ 4 h 4"/>
                <a:gd name="T94" fmla="*/ 0 w 8"/>
                <a:gd name="T95" fmla="*/ 2 h 4"/>
                <a:gd name="T96" fmla="*/ 0 w 8"/>
                <a:gd name="T97" fmla="*/ 3 h 4"/>
                <a:gd name="T98" fmla="*/ 0 w 8"/>
                <a:gd name="T99" fmla="*/ 3 h 4"/>
                <a:gd name="T100" fmla="*/ 0 w 8"/>
                <a:gd name="T101" fmla="*/ 2 h 4"/>
                <a:gd name="T102" fmla="*/ 3 w 8"/>
                <a:gd name="T103" fmla="*/ 1 h 4"/>
                <a:gd name="T104" fmla="*/ 3 w 8"/>
                <a:gd name="T10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6" name="Freeform 1134">
              <a:extLst>
                <a:ext uri="{FF2B5EF4-FFF2-40B4-BE49-F238E27FC236}">
                  <a16:creationId xmlns:a16="http://schemas.microsoft.com/office/drawing/2014/main" id="{D67806F9-1970-4625-96FA-25E019E0A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5" y="2082"/>
              <a:ext cx="50" cy="9"/>
            </a:xfrm>
            <a:custGeom>
              <a:avLst/>
              <a:gdLst>
                <a:gd name="T0" fmla="*/ 2 w 18"/>
                <a:gd name="T1" fmla="*/ 3 h 3"/>
                <a:gd name="T2" fmla="*/ 0 w 18"/>
                <a:gd name="T3" fmla="*/ 3 h 3"/>
                <a:gd name="T4" fmla="*/ 0 w 18"/>
                <a:gd name="T5" fmla="*/ 3 h 3"/>
                <a:gd name="T6" fmla="*/ 2 w 18"/>
                <a:gd name="T7" fmla="*/ 1 h 3"/>
                <a:gd name="T8" fmla="*/ 2 w 18"/>
                <a:gd name="T9" fmla="*/ 2 h 3"/>
                <a:gd name="T10" fmla="*/ 2 w 18"/>
                <a:gd name="T11" fmla="*/ 1 h 3"/>
                <a:gd name="T12" fmla="*/ 2 w 18"/>
                <a:gd name="T13" fmla="*/ 3 h 3"/>
                <a:gd name="T14" fmla="*/ 2 w 18"/>
                <a:gd name="T15" fmla="*/ 3 h 3"/>
                <a:gd name="T16" fmla="*/ 3 w 18"/>
                <a:gd name="T17" fmla="*/ 3 h 3"/>
                <a:gd name="T18" fmla="*/ 5 w 18"/>
                <a:gd name="T19" fmla="*/ 1 h 3"/>
                <a:gd name="T20" fmla="*/ 5 w 18"/>
                <a:gd name="T21" fmla="*/ 3 h 3"/>
                <a:gd name="T22" fmla="*/ 7 w 18"/>
                <a:gd name="T23" fmla="*/ 1 h 3"/>
                <a:gd name="T24" fmla="*/ 7 w 18"/>
                <a:gd name="T25" fmla="*/ 2 h 3"/>
                <a:gd name="T26" fmla="*/ 10 w 18"/>
                <a:gd name="T27" fmla="*/ 1 h 3"/>
                <a:gd name="T28" fmla="*/ 10 w 18"/>
                <a:gd name="T29" fmla="*/ 1 h 3"/>
                <a:gd name="T30" fmla="*/ 11 w 18"/>
                <a:gd name="T31" fmla="*/ 0 h 3"/>
                <a:gd name="T32" fmla="*/ 12 w 18"/>
                <a:gd name="T33" fmla="*/ 1 h 3"/>
                <a:gd name="T34" fmla="*/ 13 w 18"/>
                <a:gd name="T35" fmla="*/ 1 h 3"/>
                <a:gd name="T36" fmla="*/ 15 w 18"/>
                <a:gd name="T37" fmla="*/ 0 h 3"/>
                <a:gd name="T38" fmla="*/ 16 w 18"/>
                <a:gd name="T39" fmla="*/ 0 h 3"/>
                <a:gd name="T40" fmla="*/ 17 w 18"/>
                <a:gd name="T41" fmla="*/ 2 h 3"/>
                <a:gd name="T42" fmla="*/ 17 w 18"/>
                <a:gd name="T43" fmla="*/ 1 h 3"/>
                <a:gd name="T44" fmla="*/ 18 w 18"/>
                <a:gd name="T45" fmla="*/ 1 h 3"/>
                <a:gd name="T46" fmla="*/ 17 w 18"/>
                <a:gd name="T47" fmla="*/ 2 h 3"/>
                <a:gd name="T48" fmla="*/ 17 w 18"/>
                <a:gd name="T49" fmla="*/ 2 h 3"/>
                <a:gd name="T50" fmla="*/ 15 w 18"/>
                <a:gd name="T51" fmla="*/ 1 h 3"/>
                <a:gd name="T52" fmla="*/ 14 w 18"/>
                <a:gd name="T53" fmla="*/ 2 h 3"/>
                <a:gd name="T54" fmla="*/ 13 w 18"/>
                <a:gd name="T55" fmla="*/ 1 h 3"/>
                <a:gd name="T56" fmla="*/ 12 w 18"/>
                <a:gd name="T57" fmla="*/ 1 h 3"/>
                <a:gd name="T58" fmla="*/ 10 w 18"/>
                <a:gd name="T59" fmla="*/ 1 h 3"/>
                <a:gd name="T60" fmla="*/ 10 w 18"/>
                <a:gd name="T61" fmla="*/ 1 h 3"/>
                <a:gd name="T62" fmla="*/ 7 w 18"/>
                <a:gd name="T63" fmla="*/ 2 h 3"/>
                <a:gd name="T64" fmla="*/ 7 w 18"/>
                <a:gd name="T65" fmla="*/ 2 h 3"/>
                <a:gd name="T66" fmla="*/ 5 w 18"/>
                <a:gd name="T67" fmla="*/ 3 h 3"/>
                <a:gd name="T68" fmla="*/ 5 w 18"/>
                <a:gd name="T69" fmla="*/ 3 h 3"/>
                <a:gd name="T70" fmla="*/ 3 w 18"/>
                <a:gd name="T71" fmla="*/ 3 h 3"/>
                <a:gd name="T72" fmla="*/ 2 w 18"/>
                <a:gd name="T73" fmla="*/ 2 h 3"/>
                <a:gd name="T74" fmla="*/ 1 w 18"/>
                <a:gd name="T75" fmla="*/ 3 h 3"/>
                <a:gd name="T76" fmla="*/ 2 w 18"/>
                <a:gd name="T77" fmla="*/ 3 h 3"/>
                <a:gd name="T78" fmla="*/ 2 w 18"/>
                <a:gd name="T79" fmla="*/ 2 h 3"/>
                <a:gd name="T80" fmla="*/ 2 w 18"/>
                <a:gd name="T81" fmla="*/ 1 h 3"/>
                <a:gd name="T82" fmla="*/ 2 w 18"/>
                <a:gd name="T8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3">
                  <a:moveTo>
                    <a:pt x="3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7" name="Freeform 1135">
              <a:extLst>
                <a:ext uri="{FF2B5EF4-FFF2-40B4-BE49-F238E27FC236}">
                  <a16:creationId xmlns:a16="http://schemas.microsoft.com/office/drawing/2014/main" id="{2A3925F8-F90F-4860-8FEA-358C26BD1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1" y="2105"/>
              <a:ext cx="20" cy="11"/>
            </a:xfrm>
            <a:custGeom>
              <a:avLst/>
              <a:gdLst>
                <a:gd name="T0" fmla="*/ 0 w 7"/>
                <a:gd name="T1" fmla="*/ 4 h 4"/>
                <a:gd name="T2" fmla="*/ 0 w 7"/>
                <a:gd name="T3" fmla="*/ 4 h 4"/>
                <a:gd name="T4" fmla="*/ 0 w 7"/>
                <a:gd name="T5" fmla="*/ 3 h 4"/>
                <a:gd name="T6" fmla="*/ 1 w 7"/>
                <a:gd name="T7" fmla="*/ 1 h 4"/>
                <a:gd name="T8" fmla="*/ 1 w 7"/>
                <a:gd name="T9" fmla="*/ 1 h 4"/>
                <a:gd name="T10" fmla="*/ 1 w 7"/>
                <a:gd name="T11" fmla="*/ 1 h 4"/>
                <a:gd name="T12" fmla="*/ 0 w 7"/>
                <a:gd name="T13" fmla="*/ 3 h 4"/>
                <a:gd name="T14" fmla="*/ 0 w 7"/>
                <a:gd name="T15" fmla="*/ 3 h 4"/>
                <a:gd name="T16" fmla="*/ 0 w 7"/>
                <a:gd name="T17" fmla="*/ 3 h 4"/>
                <a:gd name="T18" fmla="*/ 1 w 7"/>
                <a:gd name="T19" fmla="*/ 2 h 4"/>
                <a:gd name="T20" fmla="*/ 0 w 7"/>
                <a:gd name="T21" fmla="*/ 3 h 4"/>
                <a:gd name="T22" fmla="*/ 0 w 7"/>
                <a:gd name="T23" fmla="*/ 3 h 4"/>
                <a:gd name="T24" fmla="*/ 1 w 7"/>
                <a:gd name="T25" fmla="*/ 3 h 4"/>
                <a:gd name="T26" fmla="*/ 1 w 7"/>
                <a:gd name="T27" fmla="*/ 3 h 4"/>
                <a:gd name="T28" fmla="*/ 1 w 7"/>
                <a:gd name="T29" fmla="*/ 3 h 4"/>
                <a:gd name="T30" fmla="*/ 1 w 7"/>
                <a:gd name="T31" fmla="*/ 2 h 4"/>
                <a:gd name="T32" fmla="*/ 2 w 7"/>
                <a:gd name="T33" fmla="*/ 1 h 4"/>
                <a:gd name="T34" fmla="*/ 2 w 7"/>
                <a:gd name="T35" fmla="*/ 1 h 4"/>
                <a:gd name="T36" fmla="*/ 2 w 7"/>
                <a:gd name="T37" fmla="*/ 2 h 4"/>
                <a:gd name="T38" fmla="*/ 2 w 7"/>
                <a:gd name="T39" fmla="*/ 3 h 4"/>
                <a:gd name="T40" fmla="*/ 2 w 7"/>
                <a:gd name="T41" fmla="*/ 3 h 4"/>
                <a:gd name="T42" fmla="*/ 4 w 7"/>
                <a:gd name="T43" fmla="*/ 2 h 4"/>
                <a:gd name="T44" fmla="*/ 4 w 7"/>
                <a:gd name="T45" fmla="*/ 0 h 4"/>
                <a:gd name="T46" fmla="*/ 4 w 7"/>
                <a:gd name="T47" fmla="*/ 0 h 4"/>
                <a:gd name="T48" fmla="*/ 4 w 7"/>
                <a:gd name="T49" fmla="*/ 1 h 4"/>
                <a:gd name="T50" fmla="*/ 4 w 7"/>
                <a:gd name="T51" fmla="*/ 2 h 4"/>
                <a:gd name="T52" fmla="*/ 4 w 7"/>
                <a:gd name="T53" fmla="*/ 2 h 4"/>
                <a:gd name="T54" fmla="*/ 4 w 7"/>
                <a:gd name="T55" fmla="*/ 3 h 4"/>
                <a:gd name="T56" fmla="*/ 4 w 7"/>
                <a:gd name="T57" fmla="*/ 3 h 4"/>
                <a:gd name="T58" fmla="*/ 5 w 7"/>
                <a:gd name="T59" fmla="*/ 2 h 4"/>
                <a:gd name="T60" fmla="*/ 6 w 7"/>
                <a:gd name="T61" fmla="*/ 1 h 4"/>
                <a:gd name="T62" fmla="*/ 6 w 7"/>
                <a:gd name="T63" fmla="*/ 1 h 4"/>
                <a:gd name="T64" fmla="*/ 6 w 7"/>
                <a:gd name="T65" fmla="*/ 1 h 4"/>
                <a:gd name="T66" fmla="*/ 6 w 7"/>
                <a:gd name="T67" fmla="*/ 2 h 4"/>
                <a:gd name="T68" fmla="*/ 6 w 7"/>
                <a:gd name="T69" fmla="*/ 2 h 4"/>
                <a:gd name="T70" fmla="*/ 7 w 7"/>
                <a:gd name="T71" fmla="*/ 2 h 4"/>
                <a:gd name="T72" fmla="*/ 7 w 7"/>
                <a:gd name="T73" fmla="*/ 2 h 4"/>
                <a:gd name="T74" fmla="*/ 7 w 7"/>
                <a:gd name="T75" fmla="*/ 2 h 4"/>
                <a:gd name="T76" fmla="*/ 7 w 7"/>
                <a:gd name="T77" fmla="*/ 2 h 4"/>
                <a:gd name="T78" fmla="*/ 7 w 7"/>
                <a:gd name="T79" fmla="*/ 2 h 4"/>
                <a:gd name="T80" fmla="*/ 6 w 7"/>
                <a:gd name="T81" fmla="*/ 2 h 4"/>
                <a:gd name="T82" fmla="*/ 6 w 7"/>
                <a:gd name="T83" fmla="*/ 2 h 4"/>
                <a:gd name="T84" fmla="*/ 6 w 7"/>
                <a:gd name="T85" fmla="*/ 1 h 4"/>
                <a:gd name="T86" fmla="*/ 5 w 7"/>
                <a:gd name="T87" fmla="*/ 2 h 4"/>
                <a:gd name="T88" fmla="*/ 4 w 7"/>
                <a:gd name="T89" fmla="*/ 3 h 4"/>
                <a:gd name="T90" fmla="*/ 4 w 7"/>
                <a:gd name="T91" fmla="*/ 3 h 4"/>
                <a:gd name="T92" fmla="*/ 4 w 7"/>
                <a:gd name="T93" fmla="*/ 2 h 4"/>
                <a:gd name="T94" fmla="*/ 4 w 7"/>
                <a:gd name="T95" fmla="*/ 2 h 4"/>
                <a:gd name="T96" fmla="*/ 2 w 7"/>
                <a:gd name="T97" fmla="*/ 3 h 4"/>
                <a:gd name="T98" fmla="*/ 1 w 7"/>
                <a:gd name="T99" fmla="*/ 3 h 4"/>
                <a:gd name="T100" fmla="*/ 1 w 7"/>
                <a:gd name="T101" fmla="*/ 3 h 4"/>
                <a:gd name="T102" fmla="*/ 0 w 7"/>
                <a:gd name="T103" fmla="*/ 4 h 4"/>
                <a:gd name="T104" fmla="*/ 2 w 7"/>
                <a:gd name="T105" fmla="*/ 1 h 4"/>
                <a:gd name="T106" fmla="*/ 1 w 7"/>
                <a:gd name="T107" fmla="*/ 2 h 4"/>
                <a:gd name="T108" fmla="*/ 1 w 7"/>
                <a:gd name="T109" fmla="*/ 3 h 4"/>
                <a:gd name="T110" fmla="*/ 1 w 7"/>
                <a:gd name="T111" fmla="*/ 3 h 4"/>
                <a:gd name="T112" fmla="*/ 2 w 7"/>
                <a:gd name="T113" fmla="*/ 2 h 4"/>
                <a:gd name="T114" fmla="*/ 2 w 7"/>
                <a:gd name="T1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4"/>
                  </a:lnTo>
                  <a:close/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8" name="Freeform 1136">
              <a:extLst>
                <a:ext uri="{FF2B5EF4-FFF2-40B4-BE49-F238E27FC236}">
                  <a16:creationId xmlns:a16="http://schemas.microsoft.com/office/drawing/2014/main" id="{A4F51428-E1D8-4889-B08B-14C4BA99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105"/>
              <a:ext cx="44" cy="8"/>
            </a:xfrm>
            <a:custGeom>
              <a:avLst/>
              <a:gdLst>
                <a:gd name="T0" fmla="*/ 1 w 16"/>
                <a:gd name="T1" fmla="*/ 3 h 3"/>
                <a:gd name="T2" fmla="*/ 1 w 16"/>
                <a:gd name="T3" fmla="*/ 3 h 3"/>
                <a:gd name="T4" fmla="*/ 1 w 16"/>
                <a:gd name="T5" fmla="*/ 2 h 3"/>
                <a:gd name="T6" fmla="*/ 1 w 16"/>
                <a:gd name="T7" fmla="*/ 1 h 3"/>
                <a:gd name="T8" fmla="*/ 0 w 16"/>
                <a:gd name="T9" fmla="*/ 2 h 3"/>
                <a:gd name="T10" fmla="*/ 0 w 16"/>
                <a:gd name="T11" fmla="*/ 2 h 3"/>
                <a:gd name="T12" fmla="*/ 0 w 16"/>
                <a:gd name="T13" fmla="*/ 2 h 3"/>
                <a:gd name="T14" fmla="*/ 1 w 16"/>
                <a:gd name="T15" fmla="*/ 1 h 3"/>
                <a:gd name="T16" fmla="*/ 1 w 16"/>
                <a:gd name="T17" fmla="*/ 1 h 3"/>
                <a:gd name="T18" fmla="*/ 1 w 16"/>
                <a:gd name="T19" fmla="*/ 1 h 3"/>
                <a:gd name="T20" fmla="*/ 1 w 16"/>
                <a:gd name="T21" fmla="*/ 2 h 3"/>
                <a:gd name="T22" fmla="*/ 4 w 16"/>
                <a:gd name="T23" fmla="*/ 0 h 3"/>
                <a:gd name="T24" fmla="*/ 4 w 16"/>
                <a:gd name="T25" fmla="*/ 0 h 3"/>
                <a:gd name="T26" fmla="*/ 4 w 16"/>
                <a:gd name="T27" fmla="*/ 1 h 3"/>
                <a:gd name="T28" fmla="*/ 4 w 16"/>
                <a:gd name="T29" fmla="*/ 2 h 3"/>
                <a:gd name="T30" fmla="*/ 7 w 16"/>
                <a:gd name="T31" fmla="*/ 0 h 3"/>
                <a:gd name="T32" fmla="*/ 7 w 16"/>
                <a:gd name="T33" fmla="*/ 0 h 3"/>
                <a:gd name="T34" fmla="*/ 7 w 16"/>
                <a:gd name="T35" fmla="*/ 0 h 3"/>
                <a:gd name="T36" fmla="*/ 7 w 16"/>
                <a:gd name="T37" fmla="*/ 2 h 3"/>
                <a:gd name="T38" fmla="*/ 9 w 16"/>
                <a:gd name="T39" fmla="*/ 0 h 3"/>
                <a:gd name="T40" fmla="*/ 9 w 16"/>
                <a:gd name="T41" fmla="*/ 0 h 3"/>
                <a:gd name="T42" fmla="*/ 9 w 16"/>
                <a:gd name="T43" fmla="*/ 0 h 3"/>
                <a:gd name="T44" fmla="*/ 9 w 16"/>
                <a:gd name="T45" fmla="*/ 1 h 3"/>
                <a:gd name="T46" fmla="*/ 10 w 16"/>
                <a:gd name="T47" fmla="*/ 1 h 3"/>
                <a:gd name="T48" fmla="*/ 11 w 16"/>
                <a:gd name="T49" fmla="*/ 1 h 3"/>
                <a:gd name="T50" fmla="*/ 12 w 16"/>
                <a:gd name="T51" fmla="*/ 1 h 3"/>
                <a:gd name="T52" fmla="*/ 12 w 16"/>
                <a:gd name="T53" fmla="*/ 1 h 3"/>
                <a:gd name="T54" fmla="*/ 13 w 16"/>
                <a:gd name="T55" fmla="*/ 1 h 3"/>
                <a:gd name="T56" fmla="*/ 13 w 16"/>
                <a:gd name="T57" fmla="*/ 1 h 3"/>
                <a:gd name="T58" fmla="*/ 13 w 16"/>
                <a:gd name="T59" fmla="*/ 1 h 3"/>
                <a:gd name="T60" fmla="*/ 16 w 16"/>
                <a:gd name="T61" fmla="*/ 1 h 3"/>
                <a:gd name="T62" fmla="*/ 16 w 16"/>
                <a:gd name="T63" fmla="*/ 1 h 3"/>
                <a:gd name="T64" fmla="*/ 16 w 16"/>
                <a:gd name="T65" fmla="*/ 1 h 3"/>
                <a:gd name="T66" fmla="*/ 14 w 16"/>
                <a:gd name="T67" fmla="*/ 1 h 3"/>
                <a:gd name="T68" fmla="*/ 13 w 16"/>
                <a:gd name="T69" fmla="*/ 1 h 3"/>
                <a:gd name="T70" fmla="*/ 13 w 16"/>
                <a:gd name="T71" fmla="*/ 1 h 3"/>
                <a:gd name="T72" fmla="*/ 12 w 16"/>
                <a:gd name="T73" fmla="*/ 1 h 3"/>
                <a:gd name="T74" fmla="*/ 12 w 16"/>
                <a:gd name="T75" fmla="*/ 1 h 3"/>
                <a:gd name="T76" fmla="*/ 11 w 16"/>
                <a:gd name="T77" fmla="*/ 1 h 3"/>
                <a:gd name="T78" fmla="*/ 10 w 16"/>
                <a:gd name="T79" fmla="*/ 1 h 3"/>
                <a:gd name="T80" fmla="*/ 9 w 16"/>
                <a:gd name="T81" fmla="*/ 1 h 3"/>
                <a:gd name="T82" fmla="*/ 9 w 16"/>
                <a:gd name="T83" fmla="*/ 1 h 3"/>
                <a:gd name="T84" fmla="*/ 7 w 16"/>
                <a:gd name="T85" fmla="*/ 2 h 3"/>
                <a:gd name="T86" fmla="*/ 7 w 16"/>
                <a:gd name="T87" fmla="*/ 2 h 3"/>
                <a:gd name="T88" fmla="*/ 7 w 16"/>
                <a:gd name="T89" fmla="*/ 2 h 3"/>
                <a:gd name="T90" fmla="*/ 7 w 16"/>
                <a:gd name="T91" fmla="*/ 1 h 3"/>
                <a:gd name="T92" fmla="*/ 4 w 16"/>
                <a:gd name="T93" fmla="*/ 2 h 3"/>
                <a:gd name="T94" fmla="*/ 4 w 16"/>
                <a:gd name="T95" fmla="*/ 2 h 3"/>
                <a:gd name="T96" fmla="*/ 4 w 16"/>
                <a:gd name="T97" fmla="*/ 2 h 3"/>
                <a:gd name="T98" fmla="*/ 4 w 16"/>
                <a:gd name="T99" fmla="*/ 1 h 3"/>
                <a:gd name="T100" fmla="*/ 1 w 16"/>
                <a:gd name="T10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69" name="Freeform 1137">
              <a:extLst>
                <a:ext uri="{FF2B5EF4-FFF2-40B4-BE49-F238E27FC236}">
                  <a16:creationId xmlns:a16="http://schemas.microsoft.com/office/drawing/2014/main" id="{41D4E925-7B2A-4634-90FE-962A14ED3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" y="2119"/>
              <a:ext cx="73" cy="11"/>
            </a:xfrm>
            <a:custGeom>
              <a:avLst/>
              <a:gdLst>
                <a:gd name="T0" fmla="*/ 0 w 26"/>
                <a:gd name="T1" fmla="*/ 4 h 4"/>
                <a:gd name="T2" fmla="*/ 0 w 26"/>
                <a:gd name="T3" fmla="*/ 2 h 4"/>
                <a:gd name="T4" fmla="*/ 5 w 26"/>
                <a:gd name="T5" fmla="*/ 3 h 4"/>
                <a:gd name="T6" fmla="*/ 6 w 26"/>
                <a:gd name="T7" fmla="*/ 2 h 4"/>
                <a:gd name="T8" fmla="*/ 8 w 26"/>
                <a:gd name="T9" fmla="*/ 3 h 4"/>
                <a:gd name="T10" fmla="*/ 9 w 26"/>
                <a:gd name="T11" fmla="*/ 2 h 4"/>
                <a:gd name="T12" fmla="*/ 9 w 26"/>
                <a:gd name="T13" fmla="*/ 2 h 4"/>
                <a:gd name="T14" fmla="*/ 9 w 26"/>
                <a:gd name="T15" fmla="*/ 3 h 4"/>
                <a:gd name="T16" fmla="*/ 13 w 26"/>
                <a:gd name="T17" fmla="*/ 3 h 4"/>
                <a:gd name="T18" fmla="*/ 13 w 26"/>
                <a:gd name="T19" fmla="*/ 3 h 4"/>
                <a:gd name="T20" fmla="*/ 14 w 26"/>
                <a:gd name="T21" fmla="*/ 1 h 4"/>
                <a:gd name="T22" fmla="*/ 14 w 26"/>
                <a:gd name="T23" fmla="*/ 2 h 4"/>
                <a:gd name="T24" fmla="*/ 14 w 26"/>
                <a:gd name="T25" fmla="*/ 3 h 4"/>
                <a:gd name="T26" fmla="*/ 15 w 26"/>
                <a:gd name="T27" fmla="*/ 2 h 4"/>
                <a:gd name="T28" fmla="*/ 15 w 26"/>
                <a:gd name="T29" fmla="*/ 1 h 4"/>
                <a:gd name="T30" fmla="*/ 15 w 26"/>
                <a:gd name="T31" fmla="*/ 1 h 4"/>
                <a:gd name="T32" fmla="*/ 15 w 26"/>
                <a:gd name="T33" fmla="*/ 2 h 4"/>
                <a:gd name="T34" fmla="*/ 16 w 26"/>
                <a:gd name="T35" fmla="*/ 2 h 4"/>
                <a:gd name="T36" fmla="*/ 17 w 26"/>
                <a:gd name="T37" fmla="*/ 1 h 4"/>
                <a:gd name="T38" fmla="*/ 17 w 26"/>
                <a:gd name="T39" fmla="*/ 1 h 4"/>
                <a:gd name="T40" fmla="*/ 17 w 26"/>
                <a:gd name="T41" fmla="*/ 1 h 4"/>
                <a:gd name="T42" fmla="*/ 17 w 26"/>
                <a:gd name="T43" fmla="*/ 1 h 4"/>
                <a:gd name="T44" fmla="*/ 20 w 26"/>
                <a:gd name="T45" fmla="*/ 1 h 4"/>
                <a:gd name="T46" fmla="*/ 20 w 26"/>
                <a:gd name="T47" fmla="*/ 1 h 4"/>
                <a:gd name="T48" fmla="*/ 24 w 26"/>
                <a:gd name="T49" fmla="*/ 0 h 4"/>
                <a:gd name="T50" fmla="*/ 24 w 26"/>
                <a:gd name="T51" fmla="*/ 0 h 4"/>
                <a:gd name="T52" fmla="*/ 26 w 26"/>
                <a:gd name="T53" fmla="*/ 1 h 4"/>
                <a:gd name="T54" fmla="*/ 26 w 26"/>
                <a:gd name="T55" fmla="*/ 1 h 4"/>
                <a:gd name="T56" fmla="*/ 22 w 26"/>
                <a:gd name="T57" fmla="*/ 2 h 4"/>
                <a:gd name="T58" fmla="*/ 18 w 26"/>
                <a:gd name="T59" fmla="*/ 2 h 4"/>
                <a:gd name="T60" fmla="*/ 17 w 26"/>
                <a:gd name="T61" fmla="*/ 2 h 4"/>
                <a:gd name="T62" fmla="*/ 15 w 26"/>
                <a:gd name="T63" fmla="*/ 2 h 4"/>
                <a:gd name="T64" fmla="*/ 14 w 26"/>
                <a:gd name="T65" fmla="*/ 3 h 4"/>
                <a:gd name="T66" fmla="*/ 13 w 26"/>
                <a:gd name="T67" fmla="*/ 3 h 4"/>
                <a:gd name="T68" fmla="*/ 9 w 26"/>
                <a:gd name="T69" fmla="*/ 3 h 4"/>
                <a:gd name="T70" fmla="*/ 8 w 26"/>
                <a:gd name="T71" fmla="*/ 4 h 4"/>
                <a:gd name="T72" fmla="*/ 6 w 26"/>
                <a:gd name="T73" fmla="*/ 3 h 4"/>
                <a:gd name="T74" fmla="*/ 5 w 26"/>
                <a:gd name="T75" fmla="*/ 3 h 4"/>
                <a:gd name="T76" fmla="*/ 1 w 26"/>
                <a:gd name="T77" fmla="*/ 3 h 4"/>
                <a:gd name="T78" fmla="*/ 0 w 26"/>
                <a:gd name="T79" fmla="*/ 3 h 4"/>
                <a:gd name="T80" fmla="*/ 0 w 26"/>
                <a:gd name="T81" fmla="*/ 3 h 4"/>
                <a:gd name="T82" fmla="*/ 0 w 26"/>
                <a:gd name="T83" fmla="*/ 4 h 4"/>
                <a:gd name="T84" fmla="*/ 9 w 26"/>
                <a:gd name="T85" fmla="*/ 2 h 4"/>
                <a:gd name="T86" fmla="*/ 9 w 26"/>
                <a:gd name="T87" fmla="*/ 3 h 4"/>
                <a:gd name="T88" fmla="*/ 14 w 26"/>
                <a:gd name="T89" fmla="*/ 1 h 4"/>
                <a:gd name="T90" fmla="*/ 13 w 26"/>
                <a:gd name="T91" fmla="*/ 2 h 4"/>
                <a:gd name="T92" fmla="*/ 14 w 26"/>
                <a:gd name="T93" fmla="*/ 2 h 4"/>
                <a:gd name="T94" fmla="*/ 14 w 26"/>
                <a:gd name="T95" fmla="*/ 1 h 4"/>
                <a:gd name="T96" fmla="*/ 15 w 26"/>
                <a:gd name="T9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2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1"/>
                    <a:pt x="24" y="0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1" y="2"/>
                    <a:pt x="20" y="2"/>
                    <a:pt x="20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8" y="2"/>
                    <a:pt x="18" y="2"/>
                    <a:pt x="17" y="1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6" y="3"/>
                  </a:cubicBezTo>
                  <a:cubicBezTo>
                    <a:pt x="16" y="3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2"/>
                  </a:lnTo>
                  <a:close/>
                  <a:moveTo>
                    <a:pt x="14" y="1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5" y="1"/>
                  </a:moveTo>
                  <a:cubicBezTo>
                    <a:pt x="15" y="2"/>
                    <a:pt x="15" y="2"/>
                    <a:pt x="15" y="2"/>
                  </a:cubicBezTo>
                  <a:lnTo>
                    <a:pt x="15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0" name="Freeform 1138">
              <a:extLst>
                <a:ext uri="{FF2B5EF4-FFF2-40B4-BE49-F238E27FC236}">
                  <a16:creationId xmlns:a16="http://schemas.microsoft.com/office/drawing/2014/main" id="{6FD66808-0371-4BB3-965E-5A015008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141"/>
              <a:ext cx="84" cy="12"/>
            </a:xfrm>
            <a:custGeom>
              <a:avLst/>
              <a:gdLst>
                <a:gd name="T0" fmla="*/ 15 w 30"/>
                <a:gd name="T1" fmla="*/ 3 h 4"/>
                <a:gd name="T2" fmla="*/ 14 w 30"/>
                <a:gd name="T3" fmla="*/ 2 h 4"/>
                <a:gd name="T4" fmla="*/ 12 w 30"/>
                <a:gd name="T5" fmla="*/ 2 h 4"/>
                <a:gd name="T6" fmla="*/ 7 w 30"/>
                <a:gd name="T7" fmla="*/ 2 h 4"/>
                <a:gd name="T8" fmla="*/ 5 w 30"/>
                <a:gd name="T9" fmla="*/ 3 h 4"/>
                <a:gd name="T10" fmla="*/ 3 w 30"/>
                <a:gd name="T11" fmla="*/ 2 h 4"/>
                <a:gd name="T12" fmla="*/ 2 w 30"/>
                <a:gd name="T13" fmla="*/ 3 h 4"/>
                <a:gd name="T14" fmla="*/ 1 w 30"/>
                <a:gd name="T15" fmla="*/ 2 h 4"/>
                <a:gd name="T16" fmla="*/ 1 w 30"/>
                <a:gd name="T17" fmla="*/ 2 h 4"/>
                <a:gd name="T18" fmla="*/ 1 w 30"/>
                <a:gd name="T19" fmla="*/ 1 h 4"/>
                <a:gd name="T20" fmla="*/ 1 w 30"/>
                <a:gd name="T21" fmla="*/ 1 h 4"/>
                <a:gd name="T22" fmla="*/ 1 w 30"/>
                <a:gd name="T23" fmla="*/ 3 h 4"/>
                <a:gd name="T24" fmla="*/ 3 w 30"/>
                <a:gd name="T25" fmla="*/ 2 h 4"/>
                <a:gd name="T26" fmla="*/ 4 w 30"/>
                <a:gd name="T27" fmla="*/ 2 h 4"/>
                <a:gd name="T28" fmla="*/ 6 w 30"/>
                <a:gd name="T29" fmla="*/ 2 h 4"/>
                <a:gd name="T30" fmla="*/ 10 w 30"/>
                <a:gd name="T31" fmla="*/ 2 h 4"/>
                <a:gd name="T32" fmla="*/ 13 w 30"/>
                <a:gd name="T33" fmla="*/ 2 h 4"/>
                <a:gd name="T34" fmla="*/ 15 w 30"/>
                <a:gd name="T35" fmla="*/ 3 h 4"/>
                <a:gd name="T36" fmla="*/ 16 w 30"/>
                <a:gd name="T37" fmla="*/ 3 h 4"/>
                <a:gd name="T38" fmla="*/ 17 w 30"/>
                <a:gd name="T39" fmla="*/ 3 h 4"/>
                <a:gd name="T40" fmla="*/ 20 w 30"/>
                <a:gd name="T41" fmla="*/ 1 h 4"/>
                <a:gd name="T42" fmla="*/ 20 w 30"/>
                <a:gd name="T43" fmla="*/ 3 h 4"/>
                <a:gd name="T44" fmla="*/ 23 w 30"/>
                <a:gd name="T45" fmla="*/ 3 h 4"/>
                <a:gd name="T46" fmla="*/ 30 w 30"/>
                <a:gd name="T47" fmla="*/ 0 h 4"/>
                <a:gd name="T48" fmla="*/ 30 w 30"/>
                <a:gd name="T49" fmla="*/ 1 h 4"/>
                <a:gd name="T50" fmla="*/ 24 w 30"/>
                <a:gd name="T51" fmla="*/ 3 h 4"/>
                <a:gd name="T52" fmla="*/ 23 w 30"/>
                <a:gd name="T53" fmla="*/ 3 h 4"/>
                <a:gd name="T54" fmla="*/ 20 w 30"/>
                <a:gd name="T55" fmla="*/ 3 h 4"/>
                <a:gd name="T56" fmla="*/ 20 w 30"/>
                <a:gd name="T57" fmla="*/ 3 h 4"/>
                <a:gd name="T58" fmla="*/ 17 w 30"/>
                <a:gd name="T59" fmla="*/ 3 h 4"/>
                <a:gd name="T60" fmla="*/ 17 w 30"/>
                <a:gd name="T61" fmla="*/ 3 h 4"/>
                <a:gd name="T62" fmla="*/ 16 w 30"/>
                <a:gd name="T63" fmla="*/ 3 h 4"/>
                <a:gd name="T64" fmla="*/ 15 w 30"/>
                <a:gd name="T6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4">
                  <a:moveTo>
                    <a:pt x="15" y="4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4" y="2"/>
                    <a:pt x="25" y="2"/>
                    <a:pt x="25" y="2"/>
                  </a:cubicBezTo>
                  <a:cubicBezTo>
                    <a:pt x="27" y="2"/>
                    <a:pt x="28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8" y="1"/>
                    <a:pt x="27" y="2"/>
                    <a:pt x="25" y="2"/>
                  </a:cubicBezTo>
                  <a:cubicBezTo>
                    <a:pt x="25" y="2"/>
                    <a:pt x="24" y="2"/>
                    <a:pt x="24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1" y="2"/>
                    <a:pt x="21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1" name="Freeform 1139">
              <a:extLst>
                <a:ext uri="{FF2B5EF4-FFF2-40B4-BE49-F238E27FC236}">
                  <a16:creationId xmlns:a16="http://schemas.microsoft.com/office/drawing/2014/main" id="{0E42B48C-34ED-496B-A9A3-B7E1C1064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9" y="2088"/>
              <a:ext cx="31" cy="8"/>
            </a:xfrm>
            <a:custGeom>
              <a:avLst/>
              <a:gdLst>
                <a:gd name="T0" fmla="*/ 10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0 w 11"/>
                <a:gd name="T7" fmla="*/ 3 h 3"/>
                <a:gd name="T8" fmla="*/ 10 w 11"/>
                <a:gd name="T9" fmla="*/ 2 h 3"/>
                <a:gd name="T10" fmla="*/ 10 w 11"/>
                <a:gd name="T11" fmla="*/ 1 h 3"/>
                <a:gd name="T12" fmla="*/ 10 w 11"/>
                <a:gd name="T13" fmla="*/ 1 h 3"/>
                <a:gd name="T14" fmla="*/ 10 w 11"/>
                <a:gd name="T15" fmla="*/ 1 h 3"/>
                <a:gd name="T16" fmla="*/ 9 w 11"/>
                <a:gd name="T17" fmla="*/ 2 h 3"/>
                <a:gd name="T18" fmla="*/ 10 w 11"/>
                <a:gd name="T19" fmla="*/ 3 h 3"/>
                <a:gd name="T20" fmla="*/ 10 w 11"/>
                <a:gd name="T21" fmla="*/ 3 h 3"/>
                <a:gd name="T22" fmla="*/ 9 w 11"/>
                <a:gd name="T23" fmla="*/ 3 h 3"/>
                <a:gd name="T24" fmla="*/ 7 w 11"/>
                <a:gd name="T25" fmla="*/ 2 h 3"/>
                <a:gd name="T26" fmla="*/ 6 w 11"/>
                <a:gd name="T27" fmla="*/ 0 h 3"/>
                <a:gd name="T28" fmla="*/ 6 w 11"/>
                <a:gd name="T29" fmla="*/ 0 h 3"/>
                <a:gd name="T30" fmla="*/ 6 w 11"/>
                <a:gd name="T31" fmla="*/ 0 h 3"/>
                <a:gd name="T32" fmla="*/ 6 w 11"/>
                <a:gd name="T33" fmla="*/ 2 h 3"/>
                <a:gd name="T34" fmla="*/ 6 w 11"/>
                <a:gd name="T35" fmla="*/ 2 h 3"/>
                <a:gd name="T36" fmla="*/ 5 w 11"/>
                <a:gd name="T37" fmla="*/ 0 h 3"/>
                <a:gd name="T38" fmla="*/ 5 w 11"/>
                <a:gd name="T39" fmla="*/ 0 h 3"/>
                <a:gd name="T40" fmla="*/ 5 w 11"/>
                <a:gd name="T41" fmla="*/ 0 h 3"/>
                <a:gd name="T42" fmla="*/ 5 w 11"/>
                <a:gd name="T43" fmla="*/ 0 h 3"/>
                <a:gd name="T44" fmla="*/ 5 w 11"/>
                <a:gd name="T45" fmla="*/ 1 h 3"/>
                <a:gd name="T46" fmla="*/ 4 w 11"/>
                <a:gd name="T47" fmla="*/ 2 h 3"/>
                <a:gd name="T48" fmla="*/ 3 w 11"/>
                <a:gd name="T49" fmla="*/ 1 h 3"/>
                <a:gd name="T50" fmla="*/ 2 w 11"/>
                <a:gd name="T51" fmla="*/ 0 h 3"/>
                <a:gd name="T52" fmla="*/ 1 w 11"/>
                <a:gd name="T53" fmla="*/ 0 h 3"/>
                <a:gd name="T54" fmla="*/ 1 w 11"/>
                <a:gd name="T55" fmla="*/ 0 h 3"/>
                <a:gd name="T56" fmla="*/ 1 w 11"/>
                <a:gd name="T57" fmla="*/ 1 h 3"/>
                <a:gd name="T58" fmla="*/ 1 w 11"/>
                <a:gd name="T59" fmla="*/ 1 h 3"/>
                <a:gd name="T60" fmla="*/ 0 w 11"/>
                <a:gd name="T61" fmla="*/ 1 h 3"/>
                <a:gd name="T62" fmla="*/ 0 w 11"/>
                <a:gd name="T63" fmla="*/ 1 h 3"/>
                <a:gd name="T64" fmla="*/ 0 w 11"/>
                <a:gd name="T65" fmla="*/ 1 h 3"/>
                <a:gd name="T66" fmla="*/ 1 w 11"/>
                <a:gd name="T67" fmla="*/ 2 h 3"/>
                <a:gd name="T68" fmla="*/ 1 w 11"/>
                <a:gd name="T69" fmla="*/ 1 h 3"/>
                <a:gd name="T70" fmla="*/ 2 w 11"/>
                <a:gd name="T71" fmla="*/ 1 h 3"/>
                <a:gd name="T72" fmla="*/ 3 w 11"/>
                <a:gd name="T73" fmla="*/ 2 h 3"/>
                <a:gd name="T74" fmla="*/ 4 w 11"/>
                <a:gd name="T75" fmla="*/ 2 h 3"/>
                <a:gd name="T76" fmla="*/ 5 w 11"/>
                <a:gd name="T77" fmla="*/ 1 h 3"/>
                <a:gd name="T78" fmla="*/ 5 w 11"/>
                <a:gd name="T79" fmla="*/ 1 h 3"/>
                <a:gd name="T80" fmla="*/ 6 w 11"/>
                <a:gd name="T81" fmla="*/ 2 h 3"/>
                <a:gd name="T82" fmla="*/ 6 w 11"/>
                <a:gd name="T83" fmla="*/ 2 h 3"/>
                <a:gd name="T84" fmla="*/ 7 w 11"/>
                <a:gd name="T85" fmla="*/ 2 h 3"/>
                <a:gd name="T86" fmla="*/ 8 w 11"/>
                <a:gd name="T87" fmla="*/ 3 h 3"/>
                <a:gd name="T88" fmla="*/ 10 w 11"/>
                <a:gd name="T89" fmla="*/ 3 h 3"/>
                <a:gd name="T90" fmla="*/ 10 w 11"/>
                <a:gd name="T91" fmla="*/ 3 h 3"/>
                <a:gd name="T92" fmla="*/ 10 w 11"/>
                <a:gd name="T93" fmla="*/ 3 h 3"/>
                <a:gd name="T94" fmla="*/ 10 w 11"/>
                <a:gd name="T95" fmla="*/ 1 h 3"/>
                <a:gd name="T96" fmla="*/ 10 w 11"/>
                <a:gd name="T97" fmla="*/ 2 h 3"/>
                <a:gd name="T98" fmla="*/ 10 w 11"/>
                <a:gd name="T99" fmla="*/ 3 h 3"/>
                <a:gd name="T100" fmla="*/ 10 w 11"/>
                <a:gd name="T101" fmla="*/ 2 h 3"/>
                <a:gd name="T102" fmla="*/ 10 w 11"/>
                <a:gd name="T103" fmla="*/ 1 h 3"/>
                <a:gd name="T104" fmla="*/ 6 w 11"/>
                <a:gd name="T105" fmla="*/ 1 h 3"/>
                <a:gd name="T106" fmla="*/ 6 w 11"/>
                <a:gd name="T10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" h="3">
                  <a:moveTo>
                    <a:pt x="10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  <a:moveTo>
                    <a:pt x="10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10" y="1"/>
                  </a:lnTo>
                  <a:close/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2" name="Freeform 1140">
              <a:extLst>
                <a:ext uri="{FF2B5EF4-FFF2-40B4-BE49-F238E27FC236}">
                  <a16:creationId xmlns:a16="http://schemas.microsoft.com/office/drawing/2014/main" id="{739A0191-51ED-41CA-81DE-13E41EDF3A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2" y="2085"/>
              <a:ext cx="62" cy="9"/>
            </a:xfrm>
            <a:custGeom>
              <a:avLst/>
              <a:gdLst>
                <a:gd name="T0" fmla="*/ 19 w 22"/>
                <a:gd name="T1" fmla="*/ 3 h 3"/>
                <a:gd name="T2" fmla="*/ 22 w 22"/>
                <a:gd name="T3" fmla="*/ 3 h 3"/>
                <a:gd name="T4" fmla="*/ 22 w 22"/>
                <a:gd name="T5" fmla="*/ 3 h 3"/>
                <a:gd name="T6" fmla="*/ 20 w 22"/>
                <a:gd name="T7" fmla="*/ 1 h 3"/>
                <a:gd name="T8" fmla="*/ 20 w 22"/>
                <a:gd name="T9" fmla="*/ 2 h 3"/>
                <a:gd name="T10" fmla="*/ 19 w 22"/>
                <a:gd name="T11" fmla="*/ 1 h 3"/>
                <a:gd name="T12" fmla="*/ 20 w 22"/>
                <a:gd name="T13" fmla="*/ 3 h 3"/>
                <a:gd name="T14" fmla="*/ 19 w 22"/>
                <a:gd name="T15" fmla="*/ 3 h 3"/>
                <a:gd name="T16" fmla="*/ 18 w 22"/>
                <a:gd name="T17" fmla="*/ 3 h 3"/>
                <a:gd name="T18" fmla="*/ 16 w 22"/>
                <a:gd name="T19" fmla="*/ 1 h 3"/>
                <a:gd name="T20" fmla="*/ 16 w 22"/>
                <a:gd name="T21" fmla="*/ 3 h 3"/>
                <a:gd name="T22" fmla="*/ 13 w 22"/>
                <a:gd name="T23" fmla="*/ 1 h 3"/>
                <a:gd name="T24" fmla="*/ 13 w 22"/>
                <a:gd name="T25" fmla="*/ 2 h 3"/>
                <a:gd name="T26" fmla="*/ 11 w 22"/>
                <a:gd name="T27" fmla="*/ 0 h 3"/>
                <a:gd name="T28" fmla="*/ 11 w 22"/>
                <a:gd name="T29" fmla="*/ 1 h 3"/>
                <a:gd name="T30" fmla="*/ 9 w 22"/>
                <a:gd name="T31" fmla="*/ 0 h 3"/>
                <a:gd name="T32" fmla="*/ 8 w 22"/>
                <a:gd name="T33" fmla="*/ 1 h 3"/>
                <a:gd name="T34" fmla="*/ 7 w 22"/>
                <a:gd name="T35" fmla="*/ 0 h 3"/>
                <a:gd name="T36" fmla="*/ 4 w 22"/>
                <a:gd name="T37" fmla="*/ 0 h 3"/>
                <a:gd name="T38" fmla="*/ 4 w 22"/>
                <a:gd name="T39" fmla="*/ 0 h 3"/>
                <a:gd name="T40" fmla="*/ 2 w 22"/>
                <a:gd name="T41" fmla="*/ 2 h 3"/>
                <a:gd name="T42" fmla="*/ 1 w 22"/>
                <a:gd name="T43" fmla="*/ 1 h 3"/>
                <a:gd name="T44" fmla="*/ 0 w 22"/>
                <a:gd name="T45" fmla="*/ 1 h 3"/>
                <a:gd name="T46" fmla="*/ 1 w 22"/>
                <a:gd name="T47" fmla="*/ 1 h 3"/>
                <a:gd name="T48" fmla="*/ 2 w 22"/>
                <a:gd name="T49" fmla="*/ 2 h 3"/>
                <a:gd name="T50" fmla="*/ 4 w 22"/>
                <a:gd name="T51" fmla="*/ 0 h 3"/>
                <a:gd name="T52" fmla="*/ 5 w 22"/>
                <a:gd name="T53" fmla="*/ 1 h 3"/>
                <a:gd name="T54" fmla="*/ 7 w 22"/>
                <a:gd name="T55" fmla="*/ 1 h 3"/>
                <a:gd name="T56" fmla="*/ 8 w 22"/>
                <a:gd name="T57" fmla="*/ 1 h 3"/>
                <a:gd name="T58" fmla="*/ 11 w 22"/>
                <a:gd name="T59" fmla="*/ 1 h 3"/>
                <a:gd name="T60" fmla="*/ 11 w 22"/>
                <a:gd name="T61" fmla="*/ 1 h 3"/>
                <a:gd name="T62" fmla="*/ 13 w 22"/>
                <a:gd name="T63" fmla="*/ 2 h 3"/>
                <a:gd name="T64" fmla="*/ 14 w 22"/>
                <a:gd name="T65" fmla="*/ 2 h 3"/>
                <a:gd name="T66" fmla="*/ 16 w 22"/>
                <a:gd name="T67" fmla="*/ 3 h 3"/>
                <a:gd name="T68" fmla="*/ 16 w 22"/>
                <a:gd name="T69" fmla="*/ 3 h 3"/>
                <a:gd name="T70" fmla="*/ 18 w 22"/>
                <a:gd name="T71" fmla="*/ 3 h 3"/>
                <a:gd name="T72" fmla="*/ 20 w 22"/>
                <a:gd name="T73" fmla="*/ 1 h 3"/>
                <a:gd name="T74" fmla="*/ 21 w 22"/>
                <a:gd name="T75" fmla="*/ 3 h 3"/>
                <a:gd name="T76" fmla="*/ 20 w 22"/>
                <a:gd name="T77" fmla="*/ 3 h 3"/>
                <a:gd name="T78" fmla="*/ 20 w 22"/>
                <a:gd name="T79" fmla="*/ 2 h 3"/>
                <a:gd name="T80" fmla="*/ 19 w 22"/>
                <a:gd name="T81" fmla="*/ 1 h 3"/>
                <a:gd name="T82" fmla="*/ 20 w 22"/>
                <a:gd name="T8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" h="3"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1" y="2"/>
                    <a:pt x="21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4" y="2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5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2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19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9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3" name="Freeform 1141">
              <a:extLst>
                <a:ext uri="{FF2B5EF4-FFF2-40B4-BE49-F238E27FC236}">
                  <a16:creationId xmlns:a16="http://schemas.microsoft.com/office/drawing/2014/main" id="{86D58BDB-2228-49A7-8B9D-CF2CB1608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2" y="2108"/>
              <a:ext cx="25" cy="11"/>
            </a:xfrm>
            <a:custGeom>
              <a:avLst/>
              <a:gdLst>
                <a:gd name="T0" fmla="*/ 8 w 9"/>
                <a:gd name="T1" fmla="*/ 4 h 4"/>
                <a:gd name="T2" fmla="*/ 8 w 9"/>
                <a:gd name="T3" fmla="*/ 3 h 4"/>
                <a:gd name="T4" fmla="*/ 8 w 9"/>
                <a:gd name="T5" fmla="*/ 3 h 4"/>
                <a:gd name="T6" fmla="*/ 7 w 9"/>
                <a:gd name="T7" fmla="*/ 1 h 4"/>
                <a:gd name="T8" fmla="*/ 7 w 9"/>
                <a:gd name="T9" fmla="*/ 1 h 4"/>
                <a:gd name="T10" fmla="*/ 7 w 9"/>
                <a:gd name="T11" fmla="*/ 1 h 4"/>
                <a:gd name="T12" fmla="*/ 8 w 9"/>
                <a:gd name="T13" fmla="*/ 3 h 4"/>
                <a:gd name="T14" fmla="*/ 8 w 9"/>
                <a:gd name="T15" fmla="*/ 3 h 4"/>
                <a:gd name="T16" fmla="*/ 8 w 9"/>
                <a:gd name="T17" fmla="*/ 3 h 4"/>
                <a:gd name="T18" fmla="*/ 7 w 9"/>
                <a:gd name="T19" fmla="*/ 2 h 4"/>
                <a:gd name="T20" fmla="*/ 8 w 9"/>
                <a:gd name="T21" fmla="*/ 3 h 4"/>
                <a:gd name="T22" fmla="*/ 8 w 9"/>
                <a:gd name="T23" fmla="*/ 3 h 4"/>
                <a:gd name="T24" fmla="*/ 7 w 9"/>
                <a:gd name="T25" fmla="*/ 3 h 4"/>
                <a:gd name="T26" fmla="*/ 7 w 9"/>
                <a:gd name="T27" fmla="*/ 3 h 4"/>
                <a:gd name="T28" fmla="*/ 7 w 9"/>
                <a:gd name="T29" fmla="*/ 3 h 4"/>
                <a:gd name="T30" fmla="*/ 7 w 9"/>
                <a:gd name="T31" fmla="*/ 2 h 4"/>
                <a:gd name="T32" fmla="*/ 6 w 9"/>
                <a:gd name="T33" fmla="*/ 0 h 4"/>
                <a:gd name="T34" fmla="*/ 5 w 9"/>
                <a:gd name="T35" fmla="*/ 0 h 4"/>
                <a:gd name="T36" fmla="*/ 5 w 9"/>
                <a:gd name="T37" fmla="*/ 2 h 4"/>
                <a:gd name="T38" fmla="*/ 6 w 9"/>
                <a:gd name="T39" fmla="*/ 3 h 4"/>
                <a:gd name="T40" fmla="*/ 5 w 9"/>
                <a:gd name="T41" fmla="*/ 3 h 4"/>
                <a:gd name="T42" fmla="*/ 4 w 9"/>
                <a:gd name="T43" fmla="*/ 1 h 4"/>
                <a:gd name="T44" fmla="*/ 3 w 9"/>
                <a:gd name="T45" fmla="*/ 0 h 4"/>
                <a:gd name="T46" fmla="*/ 3 w 9"/>
                <a:gd name="T47" fmla="*/ 0 h 4"/>
                <a:gd name="T48" fmla="*/ 3 w 9"/>
                <a:gd name="T49" fmla="*/ 0 h 4"/>
                <a:gd name="T50" fmla="*/ 3 w 9"/>
                <a:gd name="T51" fmla="*/ 2 h 4"/>
                <a:gd name="T52" fmla="*/ 3 w 9"/>
                <a:gd name="T53" fmla="*/ 2 h 4"/>
                <a:gd name="T54" fmla="*/ 3 w 9"/>
                <a:gd name="T55" fmla="*/ 2 h 4"/>
                <a:gd name="T56" fmla="*/ 3 w 9"/>
                <a:gd name="T57" fmla="*/ 3 h 4"/>
                <a:gd name="T58" fmla="*/ 2 w 9"/>
                <a:gd name="T59" fmla="*/ 2 h 4"/>
                <a:gd name="T60" fmla="*/ 1 w 9"/>
                <a:gd name="T61" fmla="*/ 1 h 4"/>
                <a:gd name="T62" fmla="*/ 1 w 9"/>
                <a:gd name="T63" fmla="*/ 1 h 4"/>
                <a:gd name="T64" fmla="*/ 1 w 9"/>
                <a:gd name="T65" fmla="*/ 1 h 4"/>
                <a:gd name="T66" fmla="*/ 1 w 9"/>
                <a:gd name="T67" fmla="*/ 1 h 4"/>
                <a:gd name="T68" fmla="*/ 1 w 9"/>
                <a:gd name="T69" fmla="*/ 2 h 4"/>
                <a:gd name="T70" fmla="*/ 0 w 9"/>
                <a:gd name="T71" fmla="*/ 2 h 4"/>
                <a:gd name="T72" fmla="*/ 0 w 9"/>
                <a:gd name="T73" fmla="*/ 2 h 4"/>
                <a:gd name="T74" fmla="*/ 0 w 9"/>
                <a:gd name="T75" fmla="*/ 1 h 4"/>
                <a:gd name="T76" fmla="*/ 0 w 9"/>
                <a:gd name="T77" fmla="*/ 2 h 4"/>
                <a:gd name="T78" fmla="*/ 0 w 9"/>
                <a:gd name="T79" fmla="*/ 2 h 4"/>
                <a:gd name="T80" fmla="*/ 1 w 9"/>
                <a:gd name="T81" fmla="*/ 2 h 4"/>
                <a:gd name="T82" fmla="*/ 1 w 9"/>
                <a:gd name="T83" fmla="*/ 2 h 4"/>
                <a:gd name="T84" fmla="*/ 1 w 9"/>
                <a:gd name="T85" fmla="*/ 1 h 4"/>
                <a:gd name="T86" fmla="*/ 2 w 9"/>
                <a:gd name="T87" fmla="*/ 2 h 4"/>
                <a:gd name="T88" fmla="*/ 3 w 9"/>
                <a:gd name="T89" fmla="*/ 3 h 4"/>
                <a:gd name="T90" fmla="*/ 3 w 9"/>
                <a:gd name="T91" fmla="*/ 3 h 4"/>
                <a:gd name="T92" fmla="*/ 4 w 9"/>
                <a:gd name="T93" fmla="*/ 2 h 4"/>
                <a:gd name="T94" fmla="*/ 4 w 9"/>
                <a:gd name="T95" fmla="*/ 2 h 4"/>
                <a:gd name="T96" fmla="*/ 5 w 9"/>
                <a:gd name="T97" fmla="*/ 3 h 4"/>
                <a:gd name="T98" fmla="*/ 6 w 9"/>
                <a:gd name="T99" fmla="*/ 3 h 4"/>
                <a:gd name="T100" fmla="*/ 7 w 9"/>
                <a:gd name="T101" fmla="*/ 3 h 4"/>
                <a:gd name="T102" fmla="*/ 8 w 9"/>
                <a:gd name="T103" fmla="*/ 4 h 4"/>
                <a:gd name="T104" fmla="*/ 6 w 9"/>
                <a:gd name="T105" fmla="*/ 1 h 4"/>
                <a:gd name="T106" fmla="*/ 6 w 9"/>
                <a:gd name="T107" fmla="*/ 2 h 4"/>
                <a:gd name="T108" fmla="*/ 6 w 9"/>
                <a:gd name="T109" fmla="*/ 2 h 4"/>
                <a:gd name="T110" fmla="*/ 6 w 9"/>
                <a:gd name="T111" fmla="*/ 3 h 4"/>
                <a:gd name="T112" fmla="*/ 6 w 9"/>
                <a:gd name="T113" fmla="*/ 2 h 4"/>
                <a:gd name="T114" fmla="*/ 6 w 9"/>
                <a:gd name="T1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" h="4">
                  <a:moveTo>
                    <a:pt x="8" y="4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8" y="4"/>
                  </a:lnTo>
                  <a:close/>
                  <a:moveTo>
                    <a:pt x="6" y="1"/>
                  </a:move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4" name="Freeform 1142">
              <a:extLst>
                <a:ext uri="{FF2B5EF4-FFF2-40B4-BE49-F238E27FC236}">
                  <a16:creationId xmlns:a16="http://schemas.microsoft.com/office/drawing/2014/main" id="{D7F2AB5D-3D6C-497A-889E-9042D13C2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108"/>
              <a:ext cx="56" cy="5"/>
            </a:xfrm>
            <a:custGeom>
              <a:avLst/>
              <a:gdLst>
                <a:gd name="T0" fmla="*/ 18 w 20"/>
                <a:gd name="T1" fmla="*/ 2 h 2"/>
                <a:gd name="T2" fmla="*/ 18 w 20"/>
                <a:gd name="T3" fmla="*/ 2 h 2"/>
                <a:gd name="T4" fmla="*/ 18 w 20"/>
                <a:gd name="T5" fmla="*/ 2 h 2"/>
                <a:gd name="T6" fmla="*/ 18 w 20"/>
                <a:gd name="T7" fmla="*/ 1 h 2"/>
                <a:gd name="T8" fmla="*/ 20 w 20"/>
                <a:gd name="T9" fmla="*/ 2 h 2"/>
                <a:gd name="T10" fmla="*/ 20 w 20"/>
                <a:gd name="T11" fmla="*/ 2 h 2"/>
                <a:gd name="T12" fmla="*/ 20 w 20"/>
                <a:gd name="T13" fmla="*/ 1 h 2"/>
                <a:gd name="T14" fmla="*/ 18 w 20"/>
                <a:gd name="T15" fmla="*/ 1 h 2"/>
                <a:gd name="T16" fmla="*/ 18 w 20"/>
                <a:gd name="T17" fmla="*/ 1 h 2"/>
                <a:gd name="T18" fmla="*/ 18 w 20"/>
                <a:gd name="T19" fmla="*/ 1 h 2"/>
                <a:gd name="T20" fmla="*/ 17 w 20"/>
                <a:gd name="T21" fmla="*/ 2 h 2"/>
                <a:gd name="T22" fmla="*/ 14 w 20"/>
                <a:gd name="T23" fmla="*/ 0 h 2"/>
                <a:gd name="T24" fmla="*/ 14 w 20"/>
                <a:gd name="T25" fmla="*/ 0 h 2"/>
                <a:gd name="T26" fmla="*/ 14 w 20"/>
                <a:gd name="T27" fmla="*/ 0 h 2"/>
                <a:gd name="T28" fmla="*/ 14 w 20"/>
                <a:gd name="T29" fmla="*/ 2 h 2"/>
                <a:gd name="T30" fmla="*/ 11 w 20"/>
                <a:gd name="T31" fmla="*/ 0 h 2"/>
                <a:gd name="T32" fmla="*/ 11 w 20"/>
                <a:gd name="T33" fmla="*/ 0 h 2"/>
                <a:gd name="T34" fmla="*/ 11 w 20"/>
                <a:gd name="T35" fmla="*/ 0 h 2"/>
                <a:gd name="T36" fmla="*/ 11 w 20"/>
                <a:gd name="T37" fmla="*/ 2 h 2"/>
                <a:gd name="T38" fmla="*/ 8 w 20"/>
                <a:gd name="T39" fmla="*/ 0 h 2"/>
                <a:gd name="T40" fmla="*/ 8 w 20"/>
                <a:gd name="T41" fmla="*/ 0 h 2"/>
                <a:gd name="T42" fmla="*/ 8 w 20"/>
                <a:gd name="T43" fmla="*/ 0 h 2"/>
                <a:gd name="T44" fmla="*/ 8 w 20"/>
                <a:gd name="T45" fmla="*/ 1 h 2"/>
                <a:gd name="T46" fmla="*/ 7 w 20"/>
                <a:gd name="T47" fmla="*/ 1 h 2"/>
                <a:gd name="T48" fmla="*/ 6 w 20"/>
                <a:gd name="T49" fmla="*/ 1 h 2"/>
                <a:gd name="T50" fmla="*/ 5 w 20"/>
                <a:gd name="T51" fmla="*/ 1 h 2"/>
                <a:gd name="T52" fmla="*/ 4 w 20"/>
                <a:gd name="T53" fmla="*/ 1 h 2"/>
                <a:gd name="T54" fmla="*/ 4 w 20"/>
                <a:gd name="T55" fmla="*/ 1 h 2"/>
                <a:gd name="T56" fmla="*/ 3 w 20"/>
                <a:gd name="T57" fmla="*/ 1 h 2"/>
                <a:gd name="T58" fmla="*/ 3 w 20"/>
                <a:gd name="T59" fmla="*/ 1 h 2"/>
                <a:gd name="T60" fmla="*/ 0 w 20"/>
                <a:gd name="T61" fmla="*/ 1 h 2"/>
                <a:gd name="T62" fmla="*/ 0 w 20"/>
                <a:gd name="T63" fmla="*/ 1 h 2"/>
                <a:gd name="T64" fmla="*/ 0 w 20"/>
                <a:gd name="T65" fmla="*/ 1 h 2"/>
                <a:gd name="T66" fmla="*/ 3 w 20"/>
                <a:gd name="T67" fmla="*/ 1 h 2"/>
                <a:gd name="T68" fmla="*/ 3 w 20"/>
                <a:gd name="T69" fmla="*/ 1 h 2"/>
                <a:gd name="T70" fmla="*/ 4 w 20"/>
                <a:gd name="T71" fmla="*/ 1 h 2"/>
                <a:gd name="T72" fmla="*/ 5 w 20"/>
                <a:gd name="T73" fmla="*/ 1 h 2"/>
                <a:gd name="T74" fmla="*/ 5 w 20"/>
                <a:gd name="T75" fmla="*/ 1 h 2"/>
                <a:gd name="T76" fmla="*/ 6 w 20"/>
                <a:gd name="T77" fmla="*/ 1 h 2"/>
                <a:gd name="T78" fmla="*/ 7 w 20"/>
                <a:gd name="T79" fmla="*/ 1 h 2"/>
                <a:gd name="T80" fmla="*/ 8 w 20"/>
                <a:gd name="T81" fmla="*/ 1 h 2"/>
                <a:gd name="T82" fmla="*/ 9 w 20"/>
                <a:gd name="T83" fmla="*/ 0 h 2"/>
                <a:gd name="T84" fmla="*/ 11 w 20"/>
                <a:gd name="T85" fmla="*/ 2 h 2"/>
                <a:gd name="T86" fmla="*/ 11 w 20"/>
                <a:gd name="T87" fmla="*/ 2 h 2"/>
                <a:gd name="T88" fmla="*/ 11 w 20"/>
                <a:gd name="T89" fmla="*/ 2 h 2"/>
                <a:gd name="T90" fmla="*/ 11 w 20"/>
                <a:gd name="T91" fmla="*/ 1 h 2"/>
                <a:gd name="T92" fmla="*/ 14 w 20"/>
                <a:gd name="T93" fmla="*/ 2 h 2"/>
                <a:gd name="T94" fmla="*/ 14 w 20"/>
                <a:gd name="T95" fmla="*/ 2 h 2"/>
                <a:gd name="T96" fmla="*/ 14 w 20"/>
                <a:gd name="T97" fmla="*/ 2 h 2"/>
                <a:gd name="T98" fmla="*/ 14 w 20"/>
                <a:gd name="T99" fmla="*/ 1 h 2"/>
                <a:gd name="T100" fmla="*/ 18 w 20"/>
                <a:gd name="T10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2"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8" y="1"/>
                    <a:pt x="19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6" y="2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1"/>
                    <a:pt x="16" y="2"/>
                    <a:pt x="18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5" name="Freeform 1143">
              <a:extLst>
                <a:ext uri="{FF2B5EF4-FFF2-40B4-BE49-F238E27FC236}">
                  <a16:creationId xmlns:a16="http://schemas.microsoft.com/office/drawing/2014/main" id="{24E9DD79-4E18-4D51-A4F8-23CD3AF77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5" y="2122"/>
              <a:ext cx="89" cy="11"/>
            </a:xfrm>
            <a:custGeom>
              <a:avLst/>
              <a:gdLst>
                <a:gd name="T0" fmla="*/ 32 w 32"/>
                <a:gd name="T1" fmla="*/ 4 h 4"/>
                <a:gd name="T2" fmla="*/ 32 w 32"/>
                <a:gd name="T3" fmla="*/ 2 h 4"/>
                <a:gd name="T4" fmla="*/ 25 w 32"/>
                <a:gd name="T5" fmla="*/ 3 h 4"/>
                <a:gd name="T6" fmla="*/ 25 w 32"/>
                <a:gd name="T7" fmla="*/ 2 h 4"/>
                <a:gd name="T8" fmla="*/ 22 w 32"/>
                <a:gd name="T9" fmla="*/ 3 h 4"/>
                <a:gd name="T10" fmla="*/ 21 w 32"/>
                <a:gd name="T11" fmla="*/ 2 h 4"/>
                <a:gd name="T12" fmla="*/ 21 w 32"/>
                <a:gd name="T13" fmla="*/ 2 h 4"/>
                <a:gd name="T14" fmla="*/ 21 w 32"/>
                <a:gd name="T15" fmla="*/ 3 h 4"/>
                <a:gd name="T16" fmla="*/ 17 w 32"/>
                <a:gd name="T17" fmla="*/ 3 h 4"/>
                <a:gd name="T18" fmla="*/ 16 w 32"/>
                <a:gd name="T19" fmla="*/ 2 h 4"/>
                <a:gd name="T20" fmla="*/ 16 w 32"/>
                <a:gd name="T21" fmla="*/ 1 h 4"/>
                <a:gd name="T22" fmla="*/ 15 w 32"/>
                <a:gd name="T23" fmla="*/ 2 h 4"/>
                <a:gd name="T24" fmla="*/ 15 w 32"/>
                <a:gd name="T25" fmla="*/ 3 h 4"/>
                <a:gd name="T26" fmla="*/ 14 w 32"/>
                <a:gd name="T27" fmla="*/ 2 h 4"/>
                <a:gd name="T28" fmla="*/ 15 w 32"/>
                <a:gd name="T29" fmla="*/ 1 h 4"/>
                <a:gd name="T30" fmla="*/ 14 w 32"/>
                <a:gd name="T31" fmla="*/ 1 h 4"/>
                <a:gd name="T32" fmla="*/ 14 w 32"/>
                <a:gd name="T33" fmla="*/ 2 h 4"/>
                <a:gd name="T34" fmla="*/ 13 w 32"/>
                <a:gd name="T35" fmla="*/ 2 h 4"/>
                <a:gd name="T36" fmla="*/ 11 w 32"/>
                <a:gd name="T37" fmla="*/ 1 h 4"/>
                <a:gd name="T38" fmla="*/ 11 w 32"/>
                <a:gd name="T39" fmla="*/ 0 h 4"/>
                <a:gd name="T40" fmla="*/ 11 w 32"/>
                <a:gd name="T41" fmla="*/ 0 h 4"/>
                <a:gd name="T42" fmla="*/ 11 w 32"/>
                <a:gd name="T43" fmla="*/ 1 h 4"/>
                <a:gd name="T44" fmla="*/ 8 w 32"/>
                <a:gd name="T45" fmla="*/ 1 h 4"/>
                <a:gd name="T46" fmla="*/ 8 w 32"/>
                <a:gd name="T47" fmla="*/ 1 h 4"/>
                <a:gd name="T48" fmla="*/ 3 w 32"/>
                <a:gd name="T49" fmla="*/ 0 h 4"/>
                <a:gd name="T50" fmla="*/ 3 w 32"/>
                <a:gd name="T51" fmla="*/ 0 h 4"/>
                <a:gd name="T52" fmla="*/ 0 w 32"/>
                <a:gd name="T53" fmla="*/ 1 h 4"/>
                <a:gd name="T54" fmla="*/ 3 w 32"/>
                <a:gd name="T55" fmla="*/ 0 h 4"/>
                <a:gd name="T56" fmla="*/ 8 w 32"/>
                <a:gd name="T57" fmla="*/ 1 h 4"/>
                <a:gd name="T58" fmla="*/ 11 w 32"/>
                <a:gd name="T59" fmla="*/ 1 h 4"/>
                <a:gd name="T60" fmla="*/ 13 w 32"/>
                <a:gd name="T61" fmla="*/ 2 h 4"/>
                <a:gd name="T62" fmla="*/ 14 w 32"/>
                <a:gd name="T63" fmla="*/ 2 h 4"/>
                <a:gd name="T64" fmla="*/ 16 w 32"/>
                <a:gd name="T65" fmla="*/ 3 h 4"/>
                <a:gd name="T66" fmla="*/ 19 w 32"/>
                <a:gd name="T67" fmla="*/ 3 h 4"/>
                <a:gd name="T68" fmla="*/ 22 w 32"/>
                <a:gd name="T69" fmla="*/ 3 h 4"/>
                <a:gd name="T70" fmla="*/ 25 w 32"/>
                <a:gd name="T71" fmla="*/ 2 h 4"/>
                <a:gd name="T72" fmla="*/ 25 w 32"/>
                <a:gd name="T73" fmla="*/ 3 h 4"/>
                <a:gd name="T74" fmla="*/ 30 w 32"/>
                <a:gd name="T75" fmla="*/ 3 h 4"/>
                <a:gd name="T76" fmla="*/ 32 w 32"/>
                <a:gd name="T77" fmla="*/ 2 h 4"/>
                <a:gd name="T78" fmla="*/ 32 w 32"/>
                <a:gd name="T79" fmla="*/ 3 h 4"/>
                <a:gd name="T80" fmla="*/ 32 w 32"/>
                <a:gd name="T81" fmla="*/ 4 h 4"/>
                <a:gd name="T82" fmla="*/ 21 w 32"/>
                <a:gd name="T83" fmla="*/ 2 h 4"/>
                <a:gd name="T84" fmla="*/ 21 w 32"/>
                <a:gd name="T85" fmla="*/ 3 h 4"/>
                <a:gd name="T86" fmla="*/ 21 w 32"/>
                <a:gd name="T87" fmla="*/ 2 h 4"/>
                <a:gd name="T88" fmla="*/ 16 w 32"/>
                <a:gd name="T89" fmla="*/ 2 h 4"/>
                <a:gd name="T90" fmla="*/ 16 w 32"/>
                <a:gd name="T91" fmla="*/ 2 h 4"/>
                <a:gd name="T92" fmla="*/ 15 w 32"/>
                <a:gd name="T93" fmla="*/ 2 h 4"/>
                <a:gd name="T94" fmla="*/ 14 w 32"/>
                <a:gd name="T9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4">
                  <a:moveTo>
                    <a:pt x="32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3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2"/>
                    <a:pt x="27" y="2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2"/>
                    <a:pt x="10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2"/>
                    <a:pt x="5" y="1"/>
                  </a:cubicBezTo>
                  <a:cubicBezTo>
                    <a:pt x="4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1"/>
                    <a:pt x="9" y="2"/>
                    <a:pt x="10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4" y="3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7" y="3"/>
                    <a:pt x="29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lose/>
                  <a:moveTo>
                    <a:pt x="21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lnTo>
                    <a:pt x="21" y="2"/>
                  </a:lnTo>
                  <a:close/>
                  <a:moveTo>
                    <a:pt x="16" y="1"/>
                  </a:move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6" name="Freeform 1144">
              <a:extLst>
                <a:ext uri="{FF2B5EF4-FFF2-40B4-BE49-F238E27FC236}">
                  <a16:creationId xmlns:a16="http://schemas.microsoft.com/office/drawing/2014/main" id="{97091948-93D9-449D-89AC-6597AE24B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144"/>
              <a:ext cx="98" cy="9"/>
            </a:xfrm>
            <a:custGeom>
              <a:avLst/>
              <a:gdLst>
                <a:gd name="T0" fmla="*/ 18 w 35"/>
                <a:gd name="T1" fmla="*/ 3 h 3"/>
                <a:gd name="T2" fmla="*/ 19 w 35"/>
                <a:gd name="T3" fmla="*/ 2 h 3"/>
                <a:gd name="T4" fmla="*/ 21 w 35"/>
                <a:gd name="T5" fmla="*/ 2 h 3"/>
                <a:gd name="T6" fmla="*/ 28 w 35"/>
                <a:gd name="T7" fmla="*/ 2 h 3"/>
                <a:gd name="T8" fmla="*/ 30 w 35"/>
                <a:gd name="T9" fmla="*/ 3 h 3"/>
                <a:gd name="T10" fmla="*/ 31 w 35"/>
                <a:gd name="T11" fmla="*/ 2 h 3"/>
                <a:gd name="T12" fmla="*/ 33 w 35"/>
                <a:gd name="T13" fmla="*/ 3 h 3"/>
                <a:gd name="T14" fmla="*/ 35 w 35"/>
                <a:gd name="T15" fmla="*/ 2 h 3"/>
                <a:gd name="T16" fmla="*/ 35 w 35"/>
                <a:gd name="T17" fmla="*/ 2 h 3"/>
                <a:gd name="T18" fmla="*/ 35 w 35"/>
                <a:gd name="T19" fmla="*/ 1 h 3"/>
                <a:gd name="T20" fmla="*/ 35 w 35"/>
                <a:gd name="T21" fmla="*/ 1 h 3"/>
                <a:gd name="T22" fmla="*/ 34 w 35"/>
                <a:gd name="T23" fmla="*/ 3 h 3"/>
                <a:gd name="T24" fmla="*/ 32 w 35"/>
                <a:gd name="T25" fmla="*/ 2 h 3"/>
                <a:gd name="T26" fmla="*/ 30 w 35"/>
                <a:gd name="T27" fmla="*/ 2 h 3"/>
                <a:gd name="T28" fmla="*/ 28 w 35"/>
                <a:gd name="T29" fmla="*/ 2 h 3"/>
                <a:gd name="T30" fmla="*/ 23 w 35"/>
                <a:gd name="T31" fmla="*/ 2 h 3"/>
                <a:gd name="T32" fmla="*/ 20 w 35"/>
                <a:gd name="T33" fmla="*/ 2 h 3"/>
                <a:gd name="T34" fmla="*/ 18 w 35"/>
                <a:gd name="T35" fmla="*/ 3 h 3"/>
                <a:gd name="T36" fmla="*/ 17 w 35"/>
                <a:gd name="T37" fmla="*/ 2 h 3"/>
                <a:gd name="T38" fmla="*/ 15 w 35"/>
                <a:gd name="T39" fmla="*/ 2 h 3"/>
                <a:gd name="T40" fmla="*/ 12 w 35"/>
                <a:gd name="T41" fmla="*/ 1 h 3"/>
                <a:gd name="T42" fmla="*/ 11 w 35"/>
                <a:gd name="T43" fmla="*/ 2 h 3"/>
                <a:gd name="T44" fmla="*/ 7 w 35"/>
                <a:gd name="T45" fmla="*/ 3 h 3"/>
                <a:gd name="T46" fmla="*/ 0 w 35"/>
                <a:gd name="T47" fmla="*/ 0 h 3"/>
                <a:gd name="T48" fmla="*/ 0 w 35"/>
                <a:gd name="T49" fmla="*/ 0 h 3"/>
                <a:gd name="T50" fmla="*/ 7 w 35"/>
                <a:gd name="T51" fmla="*/ 3 h 3"/>
                <a:gd name="T52" fmla="*/ 8 w 35"/>
                <a:gd name="T53" fmla="*/ 3 h 3"/>
                <a:gd name="T54" fmla="*/ 11 w 35"/>
                <a:gd name="T55" fmla="*/ 3 h 3"/>
                <a:gd name="T56" fmla="*/ 11 w 35"/>
                <a:gd name="T57" fmla="*/ 3 h 3"/>
                <a:gd name="T58" fmla="*/ 15 w 35"/>
                <a:gd name="T59" fmla="*/ 3 h 3"/>
                <a:gd name="T60" fmla="*/ 15 w 35"/>
                <a:gd name="T61" fmla="*/ 3 h 3"/>
                <a:gd name="T62" fmla="*/ 16 w 35"/>
                <a:gd name="T63" fmla="*/ 3 h 3"/>
                <a:gd name="T64" fmla="*/ 18 w 35"/>
                <a:gd name="T6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"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2"/>
                    <a:pt x="19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5" y="2"/>
                    <a:pt x="26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2"/>
                    <a:pt x="34" y="2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1" y="1"/>
                  </a:cubicBezTo>
                  <a:cubicBezTo>
                    <a:pt x="31" y="1"/>
                    <a:pt x="31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6" y="1"/>
                    <a:pt x="25" y="2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2"/>
                  </a:cubicBezTo>
                  <a:cubicBezTo>
                    <a:pt x="6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1" y="2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7" name="Freeform 1145">
              <a:extLst>
                <a:ext uri="{FF2B5EF4-FFF2-40B4-BE49-F238E27FC236}">
                  <a16:creationId xmlns:a16="http://schemas.microsoft.com/office/drawing/2014/main" id="{5D1135CF-FC33-4666-9E38-516EE47934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2" y="2085"/>
              <a:ext cx="31" cy="9"/>
            </a:xfrm>
            <a:custGeom>
              <a:avLst/>
              <a:gdLst>
                <a:gd name="T0" fmla="*/ 11 w 11"/>
                <a:gd name="T1" fmla="*/ 3 h 3"/>
                <a:gd name="T2" fmla="*/ 11 w 11"/>
                <a:gd name="T3" fmla="*/ 3 h 3"/>
                <a:gd name="T4" fmla="*/ 11 w 11"/>
                <a:gd name="T5" fmla="*/ 3 h 3"/>
                <a:gd name="T6" fmla="*/ 10 w 11"/>
                <a:gd name="T7" fmla="*/ 3 h 3"/>
                <a:gd name="T8" fmla="*/ 10 w 11"/>
                <a:gd name="T9" fmla="*/ 2 h 3"/>
                <a:gd name="T10" fmla="*/ 10 w 11"/>
                <a:gd name="T11" fmla="*/ 1 h 3"/>
                <a:gd name="T12" fmla="*/ 10 w 11"/>
                <a:gd name="T13" fmla="*/ 1 h 3"/>
                <a:gd name="T14" fmla="*/ 10 w 11"/>
                <a:gd name="T15" fmla="*/ 1 h 3"/>
                <a:gd name="T16" fmla="*/ 10 w 11"/>
                <a:gd name="T17" fmla="*/ 2 h 3"/>
                <a:gd name="T18" fmla="*/ 10 w 11"/>
                <a:gd name="T19" fmla="*/ 3 h 3"/>
                <a:gd name="T20" fmla="*/ 10 w 11"/>
                <a:gd name="T21" fmla="*/ 3 h 3"/>
                <a:gd name="T22" fmla="*/ 9 w 11"/>
                <a:gd name="T23" fmla="*/ 3 h 3"/>
                <a:gd name="T24" fmla="*/ 7 w 11"/>
                <a:gd name="T25" fmla="*/ 1 h 3"/>
                <a:gd name="T26" fmla="*/ 6 w 11"/>
                <a:gd name="T27" fmla="*/ 0 h 3"/>
                <a:gd name="T28" fmla="*/ 6 w 11"/>
                <a:gd name="T29" fmla="*/ 0 h 3"/>
                <a:gd name="T30" fmla="*/ 6 w 11"/>
                <a:gd name="T31" fmla="*/ 0 h 3"/>
                <a:gd name="T32" fmla="*/ 7 w 11"/>
                <a:gd name="T33" fmla="*/ 1 h 3"/>
                <a:gd name="T34" fmla="*/ 7 w 11"/>
                <a:gd name="T35" fmla="*/ 2 h 3"/>
                <a:gd name="T36" fmla="*/ 5 w 11"/>
                <a:gd name="T37" fmla="*/ 0 h 3"/>
                <a:gd name="T38" fmla="*/ 5 w 11"/>
                <a:gd name="T39" fmla="*/ 0 h 3"/>
                <a:gd name="T40" fmla="*/ 5 w 11"/>
                <a:gd name="T41" fmla="*/ 0 h 3"/>
                <a:gd name="T42" fmla="*/ 5 w 11"/>
                <a:gd name="T43" fmla="*/ 0 h 3"/>
                <a:gd name="T44" fmla="*/ 5 w 11"/>
                <a:gd name="T45" fmla="*/ 1 h 3"/>
                <a:gd name="T46" fmla="*/ 4 w 11"/>
                <a:gd name="T47" fmla="*/ 1 h 3"/>
                <a:gd name="T48" fmla="*/ 4 w 11"/>
                <a:gd name="T49" fmla="*/ 1 h 3"/>
                <a:gd name="T50" fmla="*/ 2 w 11"/>
                <a:gd name="T51" fmla="*/ 0 h 3"/>
                <a:gd name="T52" fmla="*/ 2 w 11"/>
                <a:gd name="T53" fmla="*/ 0 h 3"/>
                <a:gd name="T54" fmla="*/ 2 w 11"/>
                <a:gd name="T55" fmla="*/ 0 h 3"/>
                <a:gd name="T56" fmla="*/ 2 w 11"/>
                <a:gd name="T57" fmla="*/ 1 h 3"/>
                <a:gd name="T58" fmla="*/ 1 w 11"/>
                <a:gd name="T59" fmla="*/ 1 h 3"/>
                <a:gd name="T60" fmla="*/ 1 w 11"/>
                <a:gd name="T61" fmla="*/ 1 h 3"/>
                <a:gd name="T62" fmla="*/ 1 w 11"/>
                <a:gd name="T63" fmla="*/ 1 h 3"/>
                <a:gd name="T64" fmla="*/ 0 w 11"/>
                <a:gd name="T65" fmla="*/ 1 h 3"/>
                <a:gd name="T66" fmla="*/ 1 w 11"/>
                <a:gd name="T67" fmla="*/ 1 h 3"/>
                <a:gd name="T68" fmla="*/ 2 w 11"/>
                <a:gd name="T69" fmla="*/ 1 h 3"/>
                <a:gd name="T70" fmla="*/ 2 w 11"/>
                <a:gd name="T71" fmla="*/ 0 h 3"/>
                <a:gd name="T72" fmla="*/ 3 w 11"/>
                <a:gd name="T73" fmla="*/ 1 h 3"/>
                <a:gd name="T74" fmla="*/ 4 w 11"/>
                <a:gd name="T75" fmla="*/ 1 h 3"/>
                <a:gd name="T76" fmla="*/ 5 w 11"/>
                <a:gd name="T77" fmla="*/ 1 h 3"/>
                <a:gd name="T78" fmla="*/ 5 w 11"/>
                <a:gd name="T79" fmla="*/ 1 h 3"/>
                <a:gd name="T80" fmla="*/ 7 w 11"/>
                <a:gd name="T81" fmla="*/ 2 h 3"/>
                <a:gd name="T82" fmla="*/ 7 w 11"/>
                <a:gd name="T83" fmla="*/ 2 h 3"/>
                <a:gd name="T84" fmla="*/ 7 w 11"/>
                <a:gd name="T85" fmla="*/ 1 h 3"/>
                <a:gd name="T86" fmla="*/ 9 w 11"/>
                <a:gd name="T87" fmla="*/ 3 h 3"/>
                <a:gd name="T88" fmla="*/ 10 w 11"/>
                <a:gd name="T89" fmla="*/ 3 h 3"/>
                <a:gd name="T90" fmla="*/ 10 w 11"/>
                <a:gd name="T91" fmla="*/ 3 h 3"/>
                <a:gd name="T92" fmla="*/ 11 w 11"/>
                <a:gd name="T93" fmla="*/ 3 h 3"/>
                <a:gd name="T94" fmla="*/ 10 w 11"/>
                <a:gd name="T95" fmla="*/ 1 h 3"/>
                <a:gd name="T96" fmla="*/ 10 w 11"/>
                <a:gd name="T97" fmla="*/ 2 h 3"/>
                <a:gd name="T98" fmla="*/ 10 w 11"/>
                <a:gd name="T99" fmla="*/ 2 h 3"/>
                <a:gd name="T100" fmla="*/ 10 w 11"/>
                <a:gd name="T101" fmla="*/ 2 h 3"/>
                <a:gd name="T102" fmla="*/ 10 w 11"/>
                <a:gd name="T103" fmla="*/ 1 h 3"/>
                <a:gd name="T104" fmla="*/ 6 w 11"/>
                <a:gd name="T105" fmla="*/ 0 h 3"/>
                <a:gd name="T106" fmla="*/ 7 w 11"/>
                <a:gd name="T107" fmla="*/ 1 h 3"/>
                <a:gd name="T108" fmla="*/ 6 w 11"/>
                <a:gd name="T10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" h="3">
                  <a:moveTo>
                    <a:pt x="11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10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lnTo>
                    <a:pt x="10" y="1"/>
                  </a:lnTo>
                  <a:close/>
                  <a:moveTo>
                    <a:pt x="6" y="0"/>
                  </a:moveTo>
                  <a:cubicBezTo>
                    <a:pt x="7" y="1"/>
                    <a:pt x="7" y="1"/>
                    <a:pt x="7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8" name="Freeform 1146">
              <a:extLst>
                <a:ext uri="{FF2B5EF4-FFF2-40B4-BE49-F238E27FC236}">
                  <a16:creationId xmlns:a16="http://schemas.microsoft.com/office/drawing/2014/main" id="{74AD103E-B276-4765-8263-5F477B41B0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7" y="2082"/>
              <a:ext cx="59" cy="9"/>
            </a:xfrm>
            <a:custGeom>
              <a:avLst/>
              <a:gdLst>
                <a:gd name="T0" fmla="*/ 19 w 21"/>
                <a:gd name="T1" fmla="*/ 3 h 3"/>
                <a:gd name="T2" fmla="*/ 21 w 21"/>
                <a:gd name="T3" fmla="*/ 3 h 3"/>
                <a:gd name="T4" fmla="*/ 21 w 21"/>
                <a:gd name="T5" fmla="*/ 3 h 3"/>
                <a:gd name="T6" fmla="*/ 20 w 21"/>
                <a:gd name="T7" fmla="*/ 1 h 3"/>
                <a:gd name="T8" fmla="*/ 19 w 21"/>
                <a:gd name="T9" fmla="*/ 1 h 3"/>
                <a:gd name="T10" fmla="*/ 19 w 21"/>
                <a:gd name="T11" fmla="*/ 1 h 3"/>
                <a:gd name="T12" fmla="*/ 19 w 21"/>
                <a:gd name="T13" fmla="*/ 1 h 3"/>
                <a:gd name="T14" fmla="*/ 19 w 21"/>
                <a:gd name="T15" fmla="*/ 2 h 3"/>
                <a:gd name="T16" fmla="*/ 18 w 21"/>
                <a:gd name="T17" fmla="*/ 3 h 3"/>
                <a:gd name="T18" fmla="*/ 16 w 21"/>
                <a:gd name="T19" fmla="*/ 0 h 3"/>
                <a:gd name="T20" fmla="*/ 16 w 21"/>
                <a:gd name="T21" fmla="*/ 0 h 3"/>
                <a:gd name="T22" fmla="*/ 13 w 21"/>
                <a:gd name="T23" fmla="*/ 0 h 3"/>
                <a:gd name="T24" fmla="*/ 13 w 21"/>
                <a:gd name="T25" fmla="*/ 0 h 3"/>
                <a:gd name="T26" fmla="*/ 10 w 21"/>
                <a:gd name="T27" fmla="*/ 0 h 3"/>
                <a:gd name="T28" fmla="*/ 10 w 21"/>
                <a:gd name="T29" fmla="*/ 0 h 3"/>
                <a:gd name="T30" fmla="*/ 9 w 21"/>
                <a:gd name="T31" fmla="*/ 0 h 3"/>
                <a:gd name="T32" fmla="*/ 9 w 21"/>
                <a:gd name="T33" fmla="*/ 0 h 3"/>
                <a:gd name="T34" fmla="*/ 7 w 21"/>
                <a:gd name="T35" fmla="*/ 0 h 3"/>
                <a:gd name="T36" fmla="*/ 4 w 21"/>
                <a:gd name="T37" fmla="*/ 1 h 3"/>
                <a:gd name="T38" fmla="*/ 3 w 21"/>
                <a:gd name="T39" fmla="*/ 0 h 3"/>
                <a:gd name="T40" fmla="*/ 3 w 21"/>
                <a:gd name="T41" fmla="*/ 1 h 3"/>
                <a:gd name="T42" fmla="*/ 1 w 21"/>
                <a:gd name="T43" fmla="*/ 1 h 3"/>
                <a:gd name="T44" fmla="*/ 0 w 21"/>
                <a:gd name="T45" fmla="*/ 1 h 3"/>
                <a:gd name="T46" fmla="*/ 0 w 21"/>
                <a:gd name="T47" fmla="*/ 1 h 3"/>
                <a:gd name="T48" fmla="*/ 1 w 21"/>
                <a:gd name="T49" fmla="*/ 1 h 3"/>
                <a:gd name="T50" fmla="*/ 3 w 21"/>
                <a:gd name="T51" fmla="*/ 1 h 3"/>
                <a:gd name="T52" fmla="*/ 4 w 21"/>
                <a:gd name="T53" fmla="*/ 1 h 3"/>
                <a:gd name="T54" fmla="*/ 5 w 21"/>
                <a:gd name="T55" fmla="*/ 1 h 3"/>
                <a:gd name="T56" fmla="*/ 7 w 21"/>
                <a:gd name="T57" fmla="*/ 0 h 3"/>
                <a:gd name="T58" fmla="*/ 9 w 21"/>
                <a:gd name="T59" fmla="*/ 0 h 3"/>
                <a:gd name="T60" fmla="*/ 10 w 21"/>
                <a:gd name="T61" fmla="*/ 1 h 3"/>
                <a:gd name="T62" fmla="*/ 10 w 21"/>
                <a:gd name="T63" fmla="*/ 0 h 3"/>
                <a:gd name="T64" fmla="*/ 13 w 21"/>
                <a:gd name="T65" fmla="*/ 2 h 3"/>
                <a:gd name="T66" fmla="*/ 13 w 21"/>
                <a:gd name="T67" fmla="*/ 1 h 3"/>
                <a:gd name="T68" fmla="*/ 15 w 21"/>
                <a:gd name="T69" fmla="*/ 2 h 3"/>
                <a:gd name="T70" fmla="*/ 16 w 21"/>
                <a:gd name="T71" fmla="*/ 1 h 3"/>
                <a:gd name="T72" fmla="*/ 18 w 21"/>
                <a:gd name="T73" fmla="*/ 3 h 3"/>
                <a:gd name="T74" fmla="*/ 20 w 21"/>
                <a:gd name="T75" fmla="*/ 1 h 3"/>
                <a:gd name="T76" fmla="*/ 19 w 21"/>
                <a:gd name="T77" fmla="*/ 2 h 3"/>
                <a:gd name="T78" fmla="*/ 19 w 21"/>
                <a:gd name="T79" fmla="*/ 2 h 3"/>
                <a:gd name="T80" fmla="*/ 19 w 21"/>
                <a:gd name="T81" fmla="*/ 1 h 3"/>
                <a:gd name="T82" fmla="*/ 19 w 21"/>
                <a:gd name="T83" fmla="*/ 1 h 3"/>
                <a:gd name="T84" fmla="*/ 19 w 21"/>
                <a:gd name="T8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3">
                  <a:moveTo>
                    <a:pt x="18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lose/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1" y="2"/>
                    <a:pt x="21" y="3"/>
                  </a:cubicBezTo>
                  <a:cubicBezTo>
                    <a:pt x="20" y="3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lnTo>
                    <a:pt x="20" y="1"/>
                  </a:lnTo>
                  <a:close/>
                  <a:moveTo>
                    <a:pt x="19" y="1"/>
                  </a:moveTo>
                  <a:cubicBezTo>
                    <a:pt x="19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9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79" name="Freeform 1147">
              <a:extLst>
                <a:ext uri="{FF2B5EF4-FFF2-40B4-BE49-F238E27FC236}">
                  <a16:creationId xmlns:a16="http://schemas.microsoft.com/office/drawing/2014/main" id="{6D56F26D-AA32-4C2E-BF50-FB6DCAC403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5" y="2105"/>
              <a:ext cx="25" cy="8"/>
            </a:xfrm>
            <a:custGeom>
              <a:avLst/>
              <a:gdLst>
                <a:gd name="T0" fmla="*/ 8 w 9"/>
                <a:gd name="T1" fmla="*/ 3 h 3"/>
                <a:gd name="T2" fmla="*/ 9 w 9"/>
                <a:gd name="T3" fmla="*/ 3 h 3"/>
                <a:gd name="T4" fmla="*/ 9 w 9"/>
                <a:gd name="T5" fmla="*/ 3 h 3"/>
                <a:gd name="T6" fmla="*/ 8 w 9"/>
                <a:gd name="T7" fmla="*/ 1 h 3"/>
                <a:gd name="T8" fmla="*/ 8 w 9"/>
                <a:gd name="T9" fmla="*/ 1 h 3"/>
                <a:gd name="T10" fmla="*/ 8 w 9"/>
                <a:gd name="T11" fmla="*/ 1 h 3"/>
                <a:gd name="T12" fmla="*/ 8 w 9"/>
                <a:gd name="T13" fmla="*/ 3 h 3"/>
                <a:gd name="T14" fmla="*/ 8 w 9"/>
                <a:gd name="T15" fmla="*/ 3 h 3"/>
                <a:gd name="T16" fmla="*/ 8 w 9"/>
                <a:gd name="T17" fmla="*/ 2 h 3"/>
                <a:gd name="T18" fmla="*/ 8 w 9"/>
                <a:gd name="T19" fmla="*/ 1 h 3"/>
                <a:gd name="T20" fmla="*/ 9 w 9"/>
                <a:gd name="T21" fmla="*/ 3 h 3"/>
                <a:gd name="T22" fmla="*/ 8 w 9"/>
                <a:gd name="T23" fmla="*/ 3 h 3"/>
                <a:gd name="T24" fmla="*/ 8 w 9"/>
                <a:gd name="T25" fmla="*/ 3 h 3"/>
                <a:gd name="T26" fmla="*/ 7 w 9"/>
                <a:gd name="T27" fmla="*/ 2 h 3"/>
                <a:gd name="T28" fmla="*/ 7 w 9"/>
                <a:gd name="T29" fmla="*/ 2 h 3"/>
                <a:gd name="T30" fmla="*/ 7 w 9"/>
                <a:gd name="T31" fmla="*/ 2 h 3"/>
                <a:gd name="T32" fmla="*/ 6 w 9"/>
                <a:gd name="T33" fmla="*/ 0 h 3"/>
                <a:gd name="T34" fmla="*/ 6 w 9"/>
                <a:gd name="T35" fmla="*/ 0 h 3"/>
                <a:gd name="T36" fmla="*/ 6 w 9"/>
                <a:gd name="T37" fmla="*/ 1 h 3"/>
                <a:gd name="T38" fmla="*/ 6 w 9"/>
                <a:gd name="T39" fmla="*/ 2 h 3"/>
                <a:gd name="T40" fmla="*/ 6 w 9"/>
                <a:gd name="T41" fmla="*/ 2 h 3"/>
                <a:gd name="T42" fmla="*/ 4 w 9"/>
                <a:gd name="T43" fmla="*/ 1 h 3"/>
                <a:gd name="T44" fmla="*/ 3 w 9"/>
                <a:gd name="T45" fmla="*/ 0 h 3"/>
                <a:gd name="T46" fmla="*/ 3 w 9"/>
                <a:gd name="T47" fmla="*/ 0 h 3"/>
                <a:gd name="T48" fmla="*/ 3 w 9"/>
                <a:gd name="T49" fmla="*/ 0 h 3"/>
                <a:gd name="T50" fmla="*/ 4 w 9"/>
                <a:gd name="T51" fmla="*/ 1 h 3"/>
                <a:gd name="T52" fmla="*/ 4 w 9"/>
                <a:gd name="T53" fmla="*/ 2 h 3"/>
                <a:gd name="T54" fmla="*/ 4 w 9"/>
                <a:gd name="T55" fmla="*/ 2 h 3"/>
                <a:gd name="T56" fmla="*/ 3 w 9"/>
                <a:gd name="T57" fmla="*/ 2 h 3"/>
                <a:gd name="T58" fmla="*/ 3 w 9"/>
                <a:gd name="T59" fmla="*/ 2 h 3"/>
                <a:gd name="T60" fmla="*/ 2 w 9"/>
                <a:gd name="T61" fmla="*/ 1 h 3"/>
                <a:gd name="T62" fmla="*/ 1 w 9"/>
                <a:gd name="T63" fmla="*/ 1 h 3"/>
                <a:gd name="T64" fmla="*/ 1 w 9"/>
                <a:gd name="T65" fmla="*/ 1 h 3"/>
                <a:gd name="T66" fmla="*/ 1 w 9"/>
                <a:gd name="T67" fmla="*/ 1 h 3"/>
                <a:gd name="T68" fmla="*/ 1 w 9"/>
                <a:gd name="T69" fmla="*/ 1 h 3"/>
                <a:gd name="T70" fmla="*/ 1 w 9"/>
                <a:gd name="T71" fmla="*/ 1 h 3"/>
                <a:gd name="T72" fmla="*/ 0 w 9"/>
                <a:gd name="T73" fmla="*/ 1 h 3"/>
                <a:gd name="T74" fmla="*/ 0 w 9"/>
                <a:gd name="T75" fmla="*/ 1 h 3"/>
                <a:gd name="T76" fmla="*/ 0 w 9"/>
                <a:gd name="T77" fmla="*/ 1 h 3"/>
                <a:gd name="T78" fmla="*/ 1 w 9"/>
                <a:gd name="T79" fmla="*/ 2 h 3"/>
                <a:gd name="T80" fmla="*/ 1 w 9"/>
                <a:gd name="T81" fmla="*/ 2 h 3"/>
                <a:gd name="T82" fmla="*/ 2 w 9"/>
                <a:gd name="T83" fmla="*/ 1 h 3"/>
                <a:gd name="T84" fmla="*/ 2 w 9"/>
                <a:gd name="T85" fmla="*/ 1 h 3"/>
                <a:gd name="T86" fmla="*/ 3 w 9"/>
                <a:gd name="T87" fmla="*/ 2 h 3"/>
                <a:gd name="T88" fmla="*/ 3 w 9"/>
                <a:gd name="T89" fmla="*/ 2 h 3"/>
                <a:gd name="T90" fmla="*/ 4 w 9"/>
                <a:gd name="T91" fmla="*/ 2 h 3"/>
                <a:gd name="T92" fmla="*/ 4 w 9"/>
                <a:gd name="T93" fmla="*/ 2 h 3"/>
                <a:gd name="T94" fmla="*/ 4 w 9"/>
                <a:gd name="T95" fmla="*/ 1 h 3"/>
                <a:gd name="T96" fmla="*/ 6 w 9"/>
                <a:gd name="T97" fmla="*/ 2 h 3"/>
                <a:gd name="T98" fmla="*/ 7 w 9"/>
                <a:gd name="T99" fmla="*/ 2 h 3"/>
                <a:gd name="T100" fmla="*/ 8 w 9"/>
                <a:gd name="T101" fmla="*/ 3 h 3"/>
                <a:gd name="T102" fmla="*/ 6 w 9"/>
                <a:gd name="T103" fmla="*/ 0 h 3"/>
                <a:gd name="T104" fmla="*/ 7 w 9"/>
                <a:gd name="T105" fmla="*/ 2 h 3"/>
                <a:gd name="T106" fmla="*/ 7 w 9"/>
                <a:gd name="T107" fmla="*/ 2 h 3"/>
                <a:gd name="T108" fmla="*/ 7 w 9"/>
                <a:gd name="T109" fmla="*/ 2 h 3"/>
                <a:gd name="T110" fmla="*/ 6 w 9"/>
                <a:gd name="T111" fmla="*/ 1 h 3"/>
                <a:gd name="T112" fmla="*/ 6 w 9"/>
                <a:gd name="T1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3">
                  <a:moveTo>
                    <a:pt x="8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3"/>
                    <a:pt x="8" y="3"/>
                    <a:pt x="8" y="3"/>
                  </a:cubicBezTo>
                  <a:close/>
                  <a:moveTo>
                    <a:pt x="6" y="0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0" name="Freeform 1148">
              <a:extLst>
                <a:ext uri="{FF2B5EF4-FFF2-40B4-BE49-F238E27FC236}">
                  <a16:creationId xmlns:a16="http://schemas.microsoft.com/office/drawing/2014/main" id="{98A0E647-946C-44D5-B034-E23DF6FED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105"/>
              <a:ext cx="56" cy="5"/>
            </a:xfrm>
            <a:custGeom>
              <a:avLst/>
              <a:gdLst>
                <a:gd name="T0" fmla="*/ 18 w 20"/>
                <a:gd name="T1" fmla="*/ 2 h 2"/>
                <a:gd name="T2" fmla="*/ 18 w 20"/>
                <a:gd name="T3" fmla="*/ 2 h 2"/>
                <a:gd name="T4" fmla="*/ 18 w 20"/>
                <a:gd name="T5" fmla="*/ 2 h 2"/>
                <a:gd name="T6" fmla="*/ 18 w 20"/>
                <a:gd name="T7" fmla="*/ 1 h 2"/>
                <a:gd name="T8" fmla="*/ 20 w 20"/>
                <a:gd name="T9" fmla="*/ 1 h 2"/>
                <a:gd name="T10" fmla="*/ 20 w 20"/>
                <a:gd name="T11" fmla="*/ 1 h 2"/>
                <a:gd name="T12" fmla="*/ 20 w 20"/>
                <a:gd name="T13" fmla="*/ 1 h 2"/>
                <a:gd name="T14" fmla="*/ 18 w 20"/>
                <a:gd name="T15" fmla="*/ 0 h 2"/>
                <a:gd name="T16" fmla="*/ 18 w 20"/>
                <a:gd name="T17" fmla="*/ 0 h 2"/>
                <a:gd name="T18" fmla="*/ 18 w 20"/>
                <a:gd name="T19" fmla="*/ 0 h 2"/>
                <a:gd name="T20" fmla="*/ 18 w 20"/>
                <a:gd name="T21" fmla="*/ 2 h 2"/>
                <a:gd name="T22" fmla="*/ 14 w 20"/>
                <a:gd name="T23" fmla="*/ 0 h 2"/>
                <a:gd name="T24" fmla="*/ 14 w 20"/>
                <a:gd name="T25" fmla="*/ 0 h 2"/>
                <a:gd name="T26" fmla="*/ 14 w 20"/>
                <a:gd name="T27" fmla="*/ 0 h 2"/>
                <a:gd name="T28" fmla="*/ 14 w 20"/>
                <a:gd name="T29" fmla="*/ 2 h 2"/>
                <a:gd name="T30" fmla="*/ 12 w 20"/>
                <a:gd name="T31" fmla="*/ 0 h 2"/>
                <a:gd name="T32" fmla="*/ 12 w 20"/>
                <a:gd name="T33" fmla="*/ 0 h 2"/>
                <a:gd name="T34" fmla="*/ 11 w 20"/>
                <a:gd name="T35" fmla="*/ 0 h 2"/>
                <a:gd name="T36" fmla="*/ 11 w 20"/>
                <a:gd name="T37" fmla="*/ 1 h 2"/>
                <a:gd name="T38" fmla="*/ 9 w 20"/>
                <a:gd name="T39" fmla="*/ 0 h 2"/>
                <a:gd name="T40" fmla="*/ 9 w 20"/>
                <a:gd name="T41" fmla="*/ 0 h 2"/>
                <a:gd name="T42" fmla="*/ 9 w 20"/>
                <a:gd name="T43" fmla="*/ 0 h 2"/>
                <a:gd name="T44" fmla="*/ 8 w 20"/>
                <a:gd name="T45" fmla="*/ 0 h 2"/>
                <a:gd name="T46" fmla="*/ 7 w 20"/>
                <a:gd name="T47" fmla="*/ 1 h 2"/>
                <a:gd name="T48" fmla="*/ 7 w 20"/>
                <a:gd name="T49" fmla="*/ 1 h 2"/>
                <a:gd name="T50" fmla="*/ 5 w 20"/>
                <a:gd name="T51" fmla="*/ 0 h 2"/>
                <a:gd name="T52" fmla="*/ 5 w 20"/>
                <a:gd name="T53" fmla="*/ 1 h 2"/>
                <a:gd name="T54" fmla="*/ 4 w 20"/>
                <a:gd name="T55" fmla="*/ 1 h 2"/>
                <a:gd name="T56" fmla="*/ 4 w 20"/>
                <a:gd name="T57" fmla="*/ 0 h 2"/>
                <a:gd name="T58" fmla="*/ 3 w 20"/>
                <a:gd name="T59" fmla="*/ 0 h 2"/>
                <a:gd name="T60" fmla="*/ 0 w 20"/>
                <a:gd name="T61" fmla="*/ 0 h 2"/>
                <a:gd name="T62" fmla="*/ 0 w 20"/>
                <a:gd name="T63" fmla="*/ 0 h 2"/>
                <a:gd name="T64" fmla="*/ 0 w 20"/>
                <a:gd name="T65" fmla="*/ 1 h 2"/>
                <a:gd name="T66" fmla="*/ 3 w 20"/>
                <a:gd name="T67" fmla="*/ 1 h 2"/>
                <a:gd name="T68" fmla="*/ 3 w 20"/>
                <a:gd name="T69" fmla="*/ 1 h 2"/>
                <a:gd name="T70" fmla="*/ 4 w 20"/>
                <a:gd name="T71" fmla="*/ 1 h 2"/>
                <a:gd name="T72" fmla="*/ 5 w 20"/>
                <a:gd name="T73" fmla="*/ 1 h 2"/>
                <a:gd name="T74" fmla="*/ 5 w 20"/>
                <a:gd name="T75" fmla="*/ 1 h 2"/>
                <a:gd name="T76" fmla="*/ 7 w 20"/>
                <a:gd name="T77" fmla="*/ 1 h 2"/>
                <a:gd name="T78" fmla="*/ 7 w 20"/>
                <a:gd name="T79" fmla="*/ 1 h 2"/>
                <a:gd name="T80" fmla="*/ 9 w 20"/>
                <a:gd name="T81" fmla="*/ 0 h 2"/>
                <a:gd name="T82" fmla="*/ 9 w 20"/>
                <a:gd name="T83" fmla="*/ 0 h 2"/>
                <a:gd name="T84" fmla="*/ 11 w 20"/>
                <a:gd name="T85" fmla="*/ 1 h 2"/>
                <a:gd name="T86" fmla="*/ 12 w 20"/>
                <a:gd name="T87" fmla="*/ 1 h 2"/>
                <a:gd name="T88" fmla="*/ 12 w 20"/>
                <a:gd name="T89" fmla="*/ 1 h 2"/>
                <a:gd name="T90" fmla="*/ 12 w 20"/>
                <a:gd name="T91" fmla="*/ 0 h 2"/>
                <a:gd name="T92" fmla="*/ 14 w 20"/>
                <a:gd name="T93" fmla="*/ 2 h 2"/>
                <a:gd name="T94" fmla="*/ 15 w 20"/>
                <a:gd name="T95" fmla="*/ 2 h 2"/>
                <a:gd name="T96" fmla="*/ 15 w 20"/>
                <a:gd name="T97" fmla="*/ 2 h 2"/>
                <a:gd name="T98" fmla="*/ 15 w 20"/>
                <a:gd name="T99" fmla="*/ 0 h 2"/>
                <a:gd name="T100" fmla="*/ 18 w 20"/>
                <a:gd name="T10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" h="2"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3" y="1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6" y="1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1" name="Freeform 1149">
              <a:extLst>
                <a:ext uri="{FF2B5EF4-FFF2-40B4-BE49-F238E27FC236}">
                  <a16:creationId xmlns:a16="http://schemas.microsoft.com/office/drawing/2014/main" id="{962ABCF8-6595-40AD-8ABE-84794FB2E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60" y="2119"/>
              <a:ext cx="90" cy="8"/>
            </a:xfrm>
            <a:custGeom>
              <a:avLst/>
              <a:gdLst>
                <a:gd name="T0" fmla="*/ 31 w 32"/>
                <a:gd name="T1" fmla="*/ 3 h 3"/>
                <a:gd name="T2" fmla="*/ 31 w 32"/>
                <a:gd name="T3" fmla="*/ 2 h 3"/>
                <a:gd name="T4" fmla="*/ 25 w 32"/>
                <a:gd name="T5" fmla="*/ 3 h 3"/>
                <a:gd name="T6" fmla="*/ 24 w 32"/>
                <a:gd name="T7" fmla="*/ 1 h 3"/>
                <a:gd name="T8" fmla="*/ 21 w 32"/>
                <a:gd name="T9" fmla="*/ 3 h 3"/>
                <a:gd name="T10" fmla="*/ 21 w 32"/>
                <a:gd name="T11" fmla="*/ 2 h 3"/>
                <a:gd name="T12" fmla="*/ 20 w 32"/>
                <a:gd name="T13" fmla="*/ 1 h 3"/>
                <a:gd name="T14" fmla="*/ 20 w 32"/>
                <a:gd name="T15" fmla="*/ 2 h 3"/>
                <a:gd name="T16" fmla="*/ 16 w 32"/>
                <a:gd name="T17" fmla="*/ 2 h 3"/>
                <a:gd name="T18" fmla="*/ 16 w 32"/>
                <a:gd name="T19" fmla="*/ 2 h 3"/>
                <a:gd name="T20" fmla="*/ 15 w 32"/>
                <a:gd name="T21" fmla="*/ 1 h 3"/>
                <a:gd name="T22" fmla="*/ 15 w 32"/>
                <a:gd name="T23" fmla="*/ 2 h 3"/>
                <a:gd name="T24" fmla="*/ 15 w 32"/>
                <a:gd name="T25" fmla="*/ 2 h 3"/>
                <a:gd name="T26" fmla="*/ 14 w 32"/>
                <a:gd name="T27" fmla="*/ 2 h 3"/>
                <a:gd name="T28" fmla="*/ 14 w 32"/>
                <a:gd name="T29" fmla="*/ 0 h 3"/>
                <a:gd name="T30" fmla="*/ 14 w 32"/>
                <a:gd name="T31" fmla="*/ 0 h 3"/>
                <a:gd name="T32" fmla="*/ 13 w 32"/>
                <a:gd name="T33" fmla="*/ 1 h 3"/>
                <a:gd name="T34" fmla="*/ 12 w 32"/>
                <a:gd name="T35" fmla="*/ 2 h 3"/>
                <a:gd name="T36" fmla="*/ 11 w 32"/>
                <a:gd name="T37" fmla="*/ 1 h 3"/>
                <a:gd name="T38" fmla="*/ 11 w 32"/>
                <a:gd name="T39" fmla="*/ 0 h 3"/>
                <a:gd name="T40" fmla="*/ 10 w 32"/>
                <a:gd name="T41" fmla="*/ 1 h 3"/>
                <a:gd name="T42" fmla="*/ 9 w 32"/>
                <a:gd name="T43" fmla="*/ 1 h 3"/>
                <a:gd name="T44" fmla="*/ 8 w 32"/>
                <a:gd name="T45" fmla="*/ 0 h 3"/>
                <a:gd name="T46" fmla="*/ 5 w 32"/>
                <a:gd name="T47" fmla="*/ 1 h 3"/>
                <a:gd name="T48" fmla="*/ 2 w 32"/>
                <a:gd name="T49" fmla="*/ 0 h 3"/>
                <a:gd name="T50" fmla="*/ 0 w 32"/>
                <a:gd name="T51" fmla="*/ 1 h 3"/>
                <a:gd name="T52" fmla="*/ 0 w 32"/>
                <a:gd name="T53" fmla="*/ 1 h 3"/>
                <a:gd name="T54" fmla="*/ 5 w 32"/>
                <a:gd name="T55" fmla="*/ 1 h 3"/>
                <a:gd name="T56" fmla="*/ 9 w 32"/>
                <a:gd name="T57" fmla="*/ 1 h 3"/>
                <a:gd name="T58" fmla="*/ 11 w 32"/>
                <a:gd name="T59" fmla="*/ 1 h 3"/>
                <a:gd name="T60" fmla="*/ 13 w 32"/>
                <a:gd name="T61" fmla="*/ 2 h 3"/>
                <a:gd name="T62" fmla="*/ 15 w 32"/>
                <a:gd name="T63" fmla="*/ 2 h 3"/>
                <a:gd name="T64" fmla="*/ 16 w 32"/>
                <a:gd name="T65" fmla="*/ 2 h 3"/>
                <a:gd name="T66" fmla="*/ 20 w 32"/>
                <a:gd name="T67" fmla="*/ 2 h 3"/>
                <a:gd name="T68" fmla="*/ 21 w 32"/>
                <a:gd name="T69" fmla="*/ 3 h 3"/>
                <a:gd name="T70" fmla="*/ 25 w 32"/>
                <a:gd name="T71" fmla="*/ 3 h 3"/>
                <a:gd name="T72" fmla="*/ 25 w 32"/>
                <a:gd name="T73" fmla="*/ 3 h 3"/>
                <a:gd name="T74" fmla="*/ 30 w 32"/>
                <a:gd name="T75" fmla="*/ 2 h 3"/>
                <a:gd name="T76" fmla="*/ 31 w 32"/>
                <a:gd name="T77" fmla="*/ 2 h 3"/>
                <a:gd name="T78" fmla="*/ 31 w 32"/>
                <a:gd name="T79" fmla="*/ 2 h 3"/>
                <a:gd name="T80" fmla="*/ 31 w 32"/>
                <a:gd name="T81" fmla="*/ 3 h 3"/>
                <a:gd name="T82" fmla="*/ 20 w 32"/>
                <a:gd name="T83" fmla="*/ 2 h 3"/>
                <a:gd name="T84" fmla="*/ 20 w 32"/>
                <a:gd name="T85" fmla="*/ 2 h 3"/>
                <a:gd name="T86" fmla="*/ 15 w 32"/>
                <a:gd name="T87" fmla="*/ 1 h 3"/>
                <a:gd name="T88" fmla="*/ 15 w 32"/>
                <a:gd name="T89" fmla="*/ 2 h 3"/>
                <a:gd name="T90" fmla="*/ 15 w 32"/>
                <a:gd name="T91" fmla="*/ 2 h 3"/>
                <a:gd name="T92" fmla="*/ 15 w 32"/>
                <a:gd name="T93" fmla="*/ 1 h 3"/>
                <a:gd name="T94" fmla="*/ 13 w 32"/>
                <a:gd name="T9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" h="3">
                  <a:moveTo>
                    <a:pt x="31" y="3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8" y="2"/>
                    <a:pt x="26" y="2"/>
                    <a:pt x="25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2" y="3"/>
                    <a:pt x="21" y="3"/>
                  </a:cubicBezTo>
                  <a:cubicBezTo>
                    <a:pt x="21" y="3"/>
                    <a:pt x="20" y="3"/>
                    <a:pt x="20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7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6" y="1"/>
                    <a:pt x="7" y="1"/>
                    <a:pt x="8" y="0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20" y="3"/>
                    <a:pt x="20" y="2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4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2"/>
                    <a:pt x="28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lose/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20" y="1"/>
                  </a:lnTo>
                  <a:close/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14" y="1"/>
                  </a:moveTo>
                  <a:cubicBezTo>
                    <a:pt x="13" y="1"/>
                    <a:pt x="13" y="1"/>
                    <a:pt x="13" y="1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2" name="Freeform 1150">
              <a:extLst>
                <a:ext uri="{FF2B5EF4-FFF2-40B4-BE49-F238E27FC236}">
                  <a16:creationId xmlns:a16="http://schemas.microsoft.com/office/drawing/2014/main" id="{0F0AE63C-C4B9-4359-B35F-DAD4BA19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141"/>
              <a:ext cx="98" cy="9"/>
            </a:xfrm>
            <a:custGeom>
              <a:avLst/>
              <a:gdLst>
                <a:gd name="T0" fmla="*/ 18 w 35"/>
                <a:gd name="T1" fmla="*/ 3 h 3"/>
                <a:gd name="T2" fmla="*/ 19 w 35"/>
                <a:gd name="T3" fmla="*/ 2 h 3"/>
                <a:gd name="T4" fmla="*/ 21 w 35"/>
                <a:gd name="T5" fmla="*/ 2 h 3"/>
                <a:gd name="T6" fmla="*/ 28 w 35"/>
                <a:gd name="T7" fmla="*/ 2 h 3"/>
                <a:gd name="T8" fmla="*/ 30 w 35"/>
                <a:gd name="T9" fmla="*/ 2 h 3"/>
                <a:gd name="T10" fmla="*/ 32 w 35"/>
                <a:gd name="T11" fmla="*/ 1 h 3"/>
                <a:gd name="T12" fmla="*/ 33 w 35"/>
                <a:gd name="T13" fmla="*/ 2 h 3"/>
                <a:gd name="T14" fmla="*/ 35 w 35"/>
                <a:gd name="T15" fmla="*/ 2 h 3"/>
                <a:gd name="T16" fmla="*/ 35 w 35"/>
                <a:gd name="T17" fmla="*/ 2 h 3"/>
                <a:gd name="T18" fmla="*/ 35 w 35"/>
                <a:gd name="T19" fmla="*/ 1 h 3"/>
                <a:gd name="T20" fmla="*/ 35 w 35"/>
                <a:gd name="T21" fmla="*/ 1 h 3"/>
                <a:gd name="T22" fmla="*/ 34 w 35"/>
                <a:gd name="T23" fmla="*/ 2 h 3"/>
                <a:gd name="T24" fmla="*/ 33 w 35"/>
                <a:gd name="T25" fmla="*/ 2 h 3"/>
                <a:gd name="T26" fmla="*/ 31 w 35"/>
                <a:gd name="T27" fmla="*/ 2 h 3"/>
                <a:gd name="T28" fmla="*/ 29 w 35"/>
                <a:gd name="T29" fmla="*/ 2 h 3"/>
                <a:gd name="T30" fmla="*/ 24 w 35"/>
                <a:gd name="T31" fmla="*/ 1 h 3"/>
                <a:gd name="T32" fmla="*/ 21 w 35"/>
                <a:gd name="T33" fmla="*/ 2 h 3"/>
                <a:gd name="T34" fmla="*/ 18 w 35"/>
                <a:gd name="T35" fmla="*/ 3 h 3"/>
                <a:gd name="T36" fmla="*/ 17 w 35"/>
                <a:gd name="T37" fmla="*/ 2 h 3"/>
                <a:gd name="T38" fmla="*/ 15 w 35"/>
                <a:gd name="T39" fmla="*/ 2 h 3"/>
                <a:gd name="T40" fmla="*/ 12 w 35"/>
                <a:gd name="T41" fmla="*/ 1 h 3"/>
                <a:gd name="T42" fmla="*/ 12 w 35"/>
                <a:gd name="T43" fmla="*/ 2 h 3"/>
                <a:gd name="T44" fmla="*/ 8 w 35"/>
                <a:gd name="T45" fmla="*/ 2 h 3"/>
                <a:gd name="T46" fmla="*/ 1 w 35"/>
                <a:gd name="T47" fmla="*/ 0 h 3"/>
                <a:gd name="T48" fmla="*/ 0 w 35"/>
                <a:gd name="T49" fmla="*/ 0 h 3"/>
                <a:gd name="T50" fmla="*/ 8 w 35"/>
                <a:gd name="T51" fmla="*/ 2 h 3"/>
                <a:gd name="T52" fmla="*/ 8 w 35"/>
                <a:gd name="T53" fmla="*/ 2 h 3"/>
                <a:gd name="T54" fmla="*/ 11 w 35"/>
                <a:gd name="T55" fmla="*/ 2 h 3"/>
                <a:gd name="T56" fmla="*/ 12 w 35"/>
                <a:gd name="T57" fmla="*/ 2 h 3"/>
                <a:gd name="T58" fmla="*/ 15 w 35"/>
                <a:gd name="T59" fmla="*/ 2 h 3"/>
                <a:gd name="T60" fmla="*/ 15 w 35"/>
                <a:gd name="T61" fmla="*/ 2 h 3"/>
                <a:gd name="T62" fmla="*/ 17 w 35"/>
                <a:gd name="T63" fmla="*/ 2 h 3"/>
                <a:gd name="T64" fmla="*/ 18 w 35"/>
                <a:gd name="T6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3">
                  <a:moveTo>
                    <a:pt x="18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2"/>
                    <a:pt x="24" y="2"/>
                  </a:cubicBezTo>
                  <a:cubicBezTo>
                    <a:pt x="25" y="1"/>
                    <a:pt x="27" y="1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9" y="2"/>
                    <a:pt x="30" y="3"/>
                    <a:pt x="3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2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1"/>
                    <a:pt x="25" y="1"/>
                    <a:pt x="24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1"/>
                    <a:pt x="19" y="2"/>
                  </a:cubicBezTo>
                  <a:cubicBezTo>
                    <a:pt x="19" y="2"/>
                    <a:pt x="18" y="2"/>
                    <a:pt x="18" y="3"/>
                  </a:cubicBezTo>
                  <a:cubicBezTo>
                    <a:pt x="18" y="3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3" name="Freeform 1151">
              <a:extLst>
                <a:ext uri="{FF2B5EF4-FFF2-40B4-BE49-F238E27FC236}">
                  <a16:creationId xmlns:a16="http://schemas.microsoft.com/office/drawing/2014/main" id="{0771519E-B1A4-478E-ACD0-67851BBA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968"/>
              <a:ext cx="356" cy="19"/>
            </a:xfrm>
            <a:custGeom>
              <a:avLst/>
              <a:gdLst>
                <a:gd name="T0" fmla="*/ 34 w 127"/>
                <a:gd name="T1" fmla="*/ 2 h 7"/>
                <a:gd name="T2" fmla="*/ 127 w 127"/>
                <a:gd name="T3" fmla="*/ 2 h 7"/>
                <a:gd name="T4" fmla="*/ 127 w 127"/>
                <a:gd name="T5" fmla="*/ 4 h 7"/>
                <a:gd name="T6" fmla="*/ 97 w 127"/>
                <a:gd name="T7" fmla="*/ 4 h 7"/>
                <a:gd name="T8" fmla="*/ 62 w 127"/>
                <a:gd name="T9" fmla="*/ 4 h 7"/>
                <a:gd name="T10" fmla="*/ 27 w 127"/>
                <a:gd name="T11" fmla="*/ 6 h 7"/>
                <a:gd name="T12" fmla="*/ 11 w 127"/>
                <a:gd name="T13" fmla="*/ 7 h 7"/>
                <a:gd name="T14" fmla="*/ 2 w 127"/>
                <a:gd name="T15" fmla="*/ 7 h 7"/>
                <a:gd name="T16" fmla="*/ 0 w 127"/>
                <a:gd name="T17" fmla="*/ 4 h 7"/>
                <a:gd name="T18" fmla="*/ 17 w 127"/>
                <a:gd name="T19" fmla="*/ 3 h 7"/>
                <a:gd name="T20" fmla="*/ 34 w 127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7">
                  <a:moveTo>
                    <a:pt x="34" y="2"/>
                  </a:moveTo>
                  <a:cubicBezTo>
                    <a:pt x="65" y="0"/>
                    <a:pt x="96" y="0"/>
                    <a:pt x="127" y="2"/>
                  </a:cubicBezTo>
                  <a:cubicBezTo>
                    <a:pt x="127" y="3"/>
                    <a:pt x="127" y="4"/>
                    <a:pt x="127" y="4"/>
                  </a:cubicBezTo>
                  <a:cubicBezTo>
                    <a:pt x="117" y="4"/>
                    <a:pt x="107" y="4"/>
                    <a:pt x="97" y="4"/>
                  </a:cubicBezTo>
                  <a:cubicBezTo>
                    <a:pt x="86" y="4"/>
                    <a:pt x="74" y="4"/>
                    <a:pt x="62" y="4"/>
                  </a:cubicBezTo>
                  <a:cubicBezTo>
                    <a:pt x="50" y="5"/>
                    <a:pt x="39" y="5"/>
                    <a:pt x="27" y="6"/>
                  </a:cubicBezTo>
                  <a:cubicBezTo>
                    <a:pt x="21" y="6"/>
                    <a:pt x="16" y="6"/>
                    <a:pt x="11" y="7"/>
                  </a:cubicBezTo>
                  <a:cubicBezTo>
                    <a:pt x="8" y="7"/>
                    <a:pt x="5" y="7"/>
                    <a:pt x="2" y="7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6" y="3"/>
                    <a:pt x="12" y="4"/>
                    <a:pt x="17" y="3"/>
                  </a:cubicBezTo>
                  <a:cubicBezTo>
                    <a:pt x="23" y="3"/>
                    <a:pt x="29" y="3"/>
                    <a:pt x="34" y="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385" name="Group 1154">
            <a:extLst>
              <a:ext uri="{FF2B5EF4-FFF2-40B4-BE49-F238E27FC236}">
                <a16:creationId xmlns:a16="http://schemas.microsoft.com/office/drawing/2014/main" id="{296E0A40-5A1E-42AF-9AD7-A7F783C4687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69972" y="700916"/>
            <a:ext cx="1758950" cy="1625600"/>
            <a:chOff x="3525" y="1869"/>
            <a:chExt cx="1108" cy="1024"/>
          </a:xfrm>
        </p:grpSpPr>
        <p:sp>
          <p:nvSpPr>
            <p:cNvPr id="12386" name="AutoShape 1153">
              <a:extLst>
                <a:ext uri="{FF2B5EF4-FFF2-40B4-BE49-F238E27FC236}">
                  <a16:creationId xmlns:a16="http://schemas.microsoft.com/office/drawing/2014/main" id="{2795A529-8217-43E0-89BA-C65B5A9850F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25" y="1869"/>
              <a:ext cx="1108" cy="1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2387" name="Group 1355">
              <a:extLst>
                <a:ext uri="{FF2B5EF4-FFF2-40B4-BE49-F238E27FC236}">
                  <a16:creationId xmlns:a16="http://schemas.microsoft.com/office/drawing/2014/main" id="{BAB393BA-2239-49B4-971B-8363AAA15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3" y="1871"/>
              <a:ext cx="1112" cy="1030"/>
              <a:chOff x="3523" y="1871"/>
              <a:chExt cx="1112" cy="1030"/>
            </a:xfrm>
          </p:grpSpPr>
          <p:pic>
            <p:nvPicPr>
              <p:cNvPr id="12419" name="Picture 1155">
                <a:extLst>
                  <a:ext uri="{FF2B5EF4-FFF2-40B4-BE49-F238E27FC236}">
                    <a16:creationId xmlns:a16="http://schemas.microsoft.com/office/drawing/2014/main" id="{2239F5A4-8CB2-48AE-BB24-700FB81419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82" y="2814"/>
                <a:ext cx="361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20" name="Picture 1156">
                <a:extLst>
                  <a:ext uri="{FF2B5EF4-FFF2-40B4-BE49-F238E27FC236}">
                    <a16:creationId xmlns:a16="http://schemas.microsoft.com/office/drawing/2014/main" id="{5866CB26-6D56-4A4C-8330-38F3446BE1C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84" y="2818"/>
                <a:ext cx="353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21" name="Picture 1157">
                <a:extLst>
                  <a:ext uri="{FF2B5EF4-FFF2-40B4-BE49-F238E27FC236}">
                    <a16:creationId xmlns:a16="http://schemas.microsoft.com/office/drawing/2014/main" id="{CEF7EC92-85A2-4127-A943-1F90075193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04" y="2814"/>
                <a:ext cx="319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22" name="Picture 1158">
                <a:extLst>
                  <a:ext uri="{FF2B5EF4-FFF2-40B4-BE49-F238E27FC236}">
                    <a16:creationId xmlns:a16="http://schemas.microsoft.com/office/drawing/2014/main" id="{D7D25D3B-0C86-41FF-978F-C1AB21EBC7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05" y="2818"/>
                <a:ext cx="313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392" name="Freeform 1159">
                <a:extLst>
                  <a:ext uri="{FF2B5EF4-FFF2-40B4-BE49-F238E27FC236}">
                    <a16:creationId xmlns:a16="http://schemas.microsoft.com/office/drawing/2014/main" id="{EE67BE00-42EB-48F8-BEA4-26186486E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2045"/>
                <a:ext cx="645" cy="16"/>
              </a:xfrm>
              <a:custGeom>
                <a:avLst/>
                <a:gdLst>
                  <a:gd name="T0" fmla="*/ 314 w 316"/>
                  <a:gd name="T1" fmla="*/ 1 h 8"/>
                  <a:gd name="T2" fmla="*/ 84 w 316"/>
                  <a:gd name="T3" fmla="*/ 1 h 8"/>
                  <a:gd name="T4" fmla="*/ 3 w 316"/>
                  <a:gd name="T5" fmla="*/ 2 h 8"/>
                  <a:gd name="T6" fmla="*/ 1 w 316"/>
                  <a:gd name="T7" fmla="*/ 8 h 8"/>
                  <a:gd name="T8" fmla="*/ 315 w 316"/>
                  <a:gd name="T9" fmla="*/ 8 h 8"/>
                  <a:gd name="T10" fmla="*/ 314 w 31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6" h="8">
                    <a:moveTo>
                      <a:pt x="314" y="1"/>
                    </a:moveTo>
                    <a:cubicBezTo>
                      <a:pt x="264" y="0"/>
                      <a:pt x="134" y="2"/>
                      <a:pt x="84" y="1"/>
                    </a:cubicBezTo>
                    <a:cubicBezTo>
                      <a:pt x="57" y="1"/>
                      <a:pt x="30" y="2"/>
                      <a:pt x="3" y="2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79" y="8"/>
                      <a:pt x="237" y="8"/>
                      <a:pt x="315" y="8"/>
                    </a:cubicBezTo>
                    <a:cubicBezTo>
                      <a:pt x="316" y="6"/>
                      <a:pt x="316" y="3"/>
                      <a:pt x="314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3" name="Freeform 1160">
                <a:extLst>
                  <a:ext uri="{FF2B5EF4-FFF2-40B4-BE49-F238E27FC236}">
                    <a16:creationId xmlns:a16="http://schemas.microsoft.com/office/drawing/2014/main" id="{93AA2893-86CA-4D4A-AB1E-56502A3A2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04"/>
                <a:ext cx="375" cy="19"/>
              </a:xfrm>
              <a:custGeom>
                <a:avLst/>
                <a:gdLst>
                  <a:gd name="T0" fmla="*/ 183 w 184"/>
                  <a:gd name="T1" fmla="*/ 2 h 9"/>
                  <a:gd name="T2" fmla="*/ 49 w 184"/>
                  <a:gd name="T3" fmla="*/ 1 h 9"/>
                  <a:gd name="T4" fmla="*/ 2 w 184"/>
                  <a:gd name="T5" fmla="*/ 2 h 9"/>
                  <a:gd name="T6" fmla="*/ 1 w 184"/>
                  <a:gd name="T7" fmla="*/ 9 h 9"/>
                  <a:gd name="T8" fmla="*/ 183 w 184"/>
                  <a:gd name="T9" fmla="*/ 8 h 9"/>
                  <a:gd name="T10" fmla="*/ 183 w 184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4" h="9">
                    <a:moveTo>
                      <a:pt x="183" y="2"/>
                    </a:moveTo>
                    <a:cubicBezTo>
                      <a:pt x="154" y="0"/>
                      <a:pt x="78" y="2"/>
                      <a:pt x="49" y="1"/>
                    </a:cubicBezTo>
                    <a:cubicBezTo>
                      <a:pt x="33" y="1"/>
                      <a:pt x="18" y="2"/>
                      <a:pt x="2" y="2"/>
                    </a:cubicBezTo>
                    <a:cubicBezTo>
                      <a:pt x="0" y="3"/>
                      <a:pt x="1" y="7"/>
                      <a:pt x="1" y="9"/>
                    </a:cubicBezTo>
                    <a:cubicBezTo>
                      <a:pt x="46" y="9"/>
                      <a:pt x="138" y="9"/>
                      <a:pt x="183" y="8"/>
                    </a:cubicBezTo>
                    <a:cubicBezTo>
                      <a:pt x="184" y="6"/>
                      <a:pt x="184" y="4"/>
                      <a:pt x="183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4" name="Freeform 1161">
                <a:extLst>
                  <a:ext uri="{FF2B5EF4-FFF2-40B4-BE49-F238E27FC236}">
                    <a16:creationId xmlns:a16="http://schemas.microsoft.com/office/drawing/2014/main" id="{27E90CAE-820C-4E4C-9058-1981B6EB5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961"/>
                <a:ext cx="86" cy="88"/>
              </a:xfrm>
              <a:custGeom>
                <a:avLst/>
                <a:gdLst>
                  <a:gd name="T0" fmla="*/ 41 w 42"/>
                  <a:gd name="T1" fmla="*/ 1 h 43"/>
                  <a:gd name="T2" fmla="*/ 42 w 42"/>
                  <a:gd name="T3" fmla="*/ 2 h 43"/>
                  <a:gd name="T4" fmla="*/ 41 w 42"/>
                  <a:gd name="T5" fmla="*/ 7 h 43"/>
                  <a:gd name="T6" fmla="*/ 41 w 42"/>
                  <a:gd name="T7" fmla="*/ 27 h 43"/>
                  <a:gd name="T8" fmla="*/ 41 w 42"/>
                  <a:gd name="T9" fmla="*/ 40 h 43"/>
                  <a:gd name="T10" fmla="*/ 38 w 42"/>
                  <a:gd name="T11" fmla="*/ 43 h 43"/>
                  <a:gd name="T12" fmla="*/ 32 w 42"/>
                  <a:gd name="T13" fmla="*/ 43 h 43"/>
                  <a:gd name="T14" fmla="*/ 8 w 42"/>
                  <a:gd name="T15" fmla="*/ 43 h 43"/>
                  <a:gd name="T16" fmla="*/ 1 w 42"/>
                  <a:gd name="T17" fmla="*/ 43 h 43"/>
                  <a:gd name="T18" fmla="*/ 0 w 42"/>
                  <a:gd name="T19" fmla="*/ 18 h 43"/>
                  <a:gd name="T20" fmla="*/ 0 w 42"/>
                  <a:gd name="T21" fmla="*/ 1 h 43"/>
                  <a:gd name="T22" fmla="*/ 17 w 42"/>
                  <a:gd name="T23" fmla="*/ 0 h 43"/>
                  <a:gd name="T24" fmla="*/ 29 w 42"/>
                  <a:gd name="T25" fmla="*/ 1 h 43"/>
                  <a:gd name="T26" fmla="*/ 39 w 42"/>
                  <a:gd name="T27" fmla="*/ 1 h 43"/>
                  <a:gd name="T28" fmla="*/ 41 w 42"/>
                  <a:gd name="T2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43">
                    <a:moveTo>
                      <a:pt x="41" y="1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3"/>
                      <a:pt x="41" y="5"/>
                      <a:pt x="41" y="7"/>
                    </a:cubicBezTo>
                    <a:cubicBezTo>
                      <a:pt x="41" y="13"/>
                      <a:pt x="41" y="20"/>
                      <a:pt x="41" y="27"/>
                    </a:cubicBezTo>
                    <a:cubicBezTo>
                      <a:pt x="41" y="31"/>
                      <a:pt x="41" y="36"/>
                      <a:pt x="41" y="40"/>
                    </a:cubicBezTo>
                    <a:cubicBezTo>
                      <a:pt x="41" y="43"/>
                      <a:pt x="41" y="43"/>
                      <a:pt x="38" y="43"/>
                    </a:cubicBezTo>
                    <a:cubicBezTo>
                      <a:pt x="36" y="43"/>
                      <a:pt x="34" y="43"/>
                      <a:pt x="32" y="43"/>
                    </a:cubicBezTo>
                    <a:cubicBezTo>
                      <a:pt x="24" y="43"/>
                      <a:pt x="16" y="43"/>
                      <a:pt x="8" y="43"/>
                    </a:cubicBezTo>
                    <a:cubicBezTo>
                      <a:pt x="5" y="43"/>
                      <a:pt x="3" y="43"/>
                      <a:pt x="1" y="43"/>
                    </a:cubicBezTo>
                    <a:cubicBezTo>
                      <a:pt x="0" y="35"/>
                      <a:pt x="0" y="26"/>
                      <a:pt x="0" y="18"/>
                    </a:cubicBezTo>
                    <a:cubicBezTo>
                      <a:pt x="0" y="12"/>
                      <a:pt x="0" y="7"/>
                      <a:pt x="0" y="1"/>
                    </a:cubicBezTo>
                    <a:cubicBezTo>
                      <a:pt x="0" y="1"/>
                      <a:pt x="15" y="0"/>
                      <a:pt x="17" y="0"/>
                    </a:cubicBezTo>
                    <a:cubicBezTo>
                      <a:pt x="21" y="0"/>
                      <a:pt x="25" y="0"/>
                      <a:pt x="29" y="1"/>
                    </a:cubicBezTo>
                    <a:cubicBezTo>
                      <a:pt x="32" y="1"/>
                      <a:pt x="36" y="1"/>
                      <a:pt x="39" y="1"/>
                    </a:cubicBezTo>
                    <a:cubicBezTo>
                      <a:pt x="40" y="1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AE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5" name="Freeform 1162">
                <a:extLst>
                  <a:ext uri="{FF2B5EF4-FFF2-40B4-BE49-F238E27FC236}">
                    <a16:creationId xmlns:a16="http://schemas.microsoft.com/office/drawing/2014/main" id="{8909F9E4-D1FE-4B36-B938-4EDA0661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977"/>
                <a:ext cx="59" cy="10"/>
              </a:xfrm>
              <a:custGeom>
                <a:avLst/>
                <a:gdLst>
                  <a:gd name="T0" fmla="*/ 0 w 29"/>
                  <a:gd name="T1" fmla="*/ 1 h 5"/>
                  <a:gd name="T2" fmla="*/ 0 w 29"/>
                  <a:gd name="T3" fmla="*/ 5 h 5"/>
                  <a:gd name="T4" fmla="*/ 29 w 29"/>
                  <a:gd name="T5" fmla="*/ 4 h 5"/>
                  <a:gd name="T6" fmla="*/ 29 w 29"/>
                  <a:gd name="T7" fmla="*/ 1 h 5"/>
                  <a:gd name="T8" fmla="*/ 10 w 29"/>
                  <a:gd name="T9" fmla="*/ 1 h 5"/>
                  <a:gd name="T10" fmla="*/ 0 w 29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0" y="1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10" y="5"/>
                      <a:pt x="19" y="5"/>
                      <a:pt x="29" y="4"/>
                    </a:cubicBezTo>
                    <a:cubicBezTo>
                      <a:pt x="29" y="3"/>
                      <a:pt x="29" y="2"/>
                      <a:pt x="29" y="1"/>
                    </a:cubicBezTo>
                    <a:cubicBezTo>
                      <a:pt x="23" y="0"/>
                      <a:pt x="16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4F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6" name="Freeform 1163">
                <a:extLst>
                  <a:ext uri="{FF2B5EF4-FFF2-40B4-BE49-F238E27FC236}">
                    <a16:creationId xmlns:a16="http://schemas.microsoft.com/office/drawing/2014/main" id="{FF06F657-F92F-4377-9287-5A3042F2C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961"/>
                <a:ext cx="85" cy="88"/>
              </a:xfrm>
              <a:custGeom>
                <a:avLst/>
                <a:gdLst>
                  <a:gd name="T0" fmla="*/ 41 w 42"/>
                  <a:gd name="T1" fmla="*/ 1 h 43"/>
                  <a:gd name="T2" fmla="*/ 41 w 42"/>
                  <a:gd name="T3" fmla="*/ 2 h 43"/>
                  <a:gd name="T4" fmla="*/ 41 w 42"/>
                  <a:gd name="T5" fmla="*/ 7 h 43"/>
                  <a:gd name="T6" fmla="*/ 41 w 42"/>
                  <a:gd name="T7" fmla="*/ 27 h 43"/>
                  <a:gd name="T8" fmla="*/ 40 w 42"/>
                  <a:gd name="T9" fmla="*/ 40 h 43"/>
                  <a:gd name="T10" fmla="*/ 38 w 42"/>
                  <a:gd name="T11" fmla="*/ 43 h 43"/>
                  <a:gd name="T12" fmla="*/ 32 w 42"/>
                  <a:gd name="T13" fmla="*/ 43 h 43"/>
                  <a:gd name="T14" fmla="*/ 7 w 42"/>
                  <a:gd name="T15" fmla="*/ 43 h 43"/>
                  <a:gd name="T16" fmla="*/ 0 w 42"/>
                  <a:gd name="T17" fmla="*/ 43 h 43"/>
                  <a:gd name="T18" fmla="*/ 0 w 42"/>
                  <a:gd name="T19" fmla="*/ 18 h 43"/>
                  <a:gd name="T20" fmla="*/ 0 w 42"/>
                  <a:gd name="T21" fmla="*/ 1 h 43"/>
                  <a:gd name="T22" fmla="*/ 16 w 42"/>
                  <a:gd name="T23" fmla="*/ 0 h 43"/>
                  <a:gd name="T24" fmla="*/ 29 w 42"/>
                  <a:gd name="T25" fmla="*/ 1 h 43"/>
                  <a:gd name="T26" fmla="*/ 38 w 42"/>
                  <a:gd name="T27" fmla="*/ 1 h 43"/>
                  <a:gd name="T28" fmla="*/ 41 w 42"/>
                  <a:gd name="T2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43">
                    <a:moveTo>
                      <a:pt x="41" y="1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2" y="3"/>
                      <a:pt x="41" y="5"/>
                      <a:pt x="41" y="7"/>
                    </a:cubicBezTo>
                    <a:cubicBezTo>
                      <a:pt x="41" y="13"/>
                      <a:pt x="41" y="20"/>
                      <a:pt x="41" y="27"/>
                    </a:cubicBezTo>
                    <a:cubicBezTo>
                      <a:pt x="40" y="31"/>
                      <a:pt x="40" y="36"/>
                      <a:pt x="40" y="40"/>
                    </a:cubicBezTo>
                    <a:cubicBezTo>
                      <a:pt x="40" y="43"/>
                      <a:pt x="41" y="43"/>
                      <a:pt x="38" y="43"/>
                    </a:cubicBezTo>
                    <a:cubicBezTo>
                      <a:pt x="36" y="43"/>
                      <a:pt x="34" y="43"/>
                      <a:pt x="32" y="43"/>
                    </a:cubicBezTo>
                    <a:cubicBezTo>
                      <a:pt x="23" y="43"/>
                      <a:pt x="15" y="43"/>
                      <a:pt x="7" y="43"/>
                    </a:cubicBezTo>
                    <a:cubicBezTo>
                      <a:pt x="5" y="43"/>
                      <a:pt x="2" y="43"/>
                      <a:pt x="0" y="43"/>
                    </a:cubicBezTo>
                    <a:cubicBezTo>
                      <a:pt x="0" y="35"/>
                      <a:pt x="0" y="26"/>
                      <a:pt x="0" y="18"/>
                    </a:cubicBezTo>
                    <a:cubicBezTo>
                      <a:pt x="0" y="12"/>
                      <a:pt x="0" y="7"/>
                      <a:pt x="0" y="1"/>
                    </a:cubicBezTo>
                    <a:cubicBezTo>
                      <a:pt x="0" y="1"/>
                      <a:pt x="15" y="0"/>
                      <a:pt x="16" y="0"/>
                    </a:cubicBezTo>
                    <a:cubicBezTo>
                      <a:pt x="20" y="0"/>
                      <a:pt x="25" y="0"/>
                      <a:pt x="29" y="1"/>
                    </a:cubicBezTo>
                    <a:cubicBezTo>
                      <a:pt x="32" y="1"/>
                      <a:pt x="35" y="1"/>
                      <a:pt x="38" y="1"/>
                    </a:cubicBezTo>
                    <a:cubicBezTo>
                      <a:pt x="39" y="1"/>
                      <a:pt x="40" y="1"/>
                      <a:pt x="41" y="1"/>
                    </a:cubicBezTo>
                    <a:close/>
                  </a:path>
                </a:pathLst>
              </a:custGeom>
              <a:solidFill>
                <a:srgbClr val="AE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7" name="Freeform 1164">
                <a:extLst>
                  <a:ext uri="{FF2B5EF4-FFF2-40B4-BE49-F238E27FC236}">
                    <a16:creationId xmlns:a16="http://schemas.microsoft.com/office/drawing/2014/main" id="{F6E7B6C8-BB74-421C-9B90-0D09F78A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1977"/>
                <a:ext cx="61" cy="10"/>
              </a:xfrm>
              <a:custGeom>
                <a:avLst/>
                <a:gdLst>
                  <a:gd name="T0" fmla="*/ 0 w 30"/>
                  <a:gd name="T1" fmla="*/ 1 h 5"/>
                  <a:gd name="T2" fmla="*/ 1 w 30"/>
                  <a:gd name="T3" fmla="*/ 5 h 5"/>
                  <a:gd name="T4" fmla="*/ 30 w 30"/>
                  <a:gd name="T5" fmla="*/ 4 h 5"/>
                  <a:gd name="T6" fmla="*/ 29 w 30"/>
                  <a:gd name="T7" fmla="*/ 1 h 5"/>
                  <a:gd name="T8" fmla="*/ 10 w 30"/>
                  <a:gd name="T9" fmla="*/ 1 h 5"/>
                  <a:gd name="T10" fmla="*/ 0 w 30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0" y="1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10" y="5"/>
                      <a:pt x="20" y="5"/>
                      <a:pt x="30" y="4"/>
                    </a:cubicBezTo>
                    <a:cubicBezTo>
                      <a:pt x="30" y="3"/>
                      <a:pt x="30" y="2"/>
                      <a:pt x="29" y="1"/>
                    </a:cubicBezTo>
                    <a:cubicBezTo>
                      <a:pt x="23" y="0"/>
                      <a:pt x="17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4F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8" name="Freeform 1165">
                <a:extLst>
                  <a:ext uri="{FF2B5EF4-FFF2-40B4-BE49-F238E27FC236}">
                    <a16:creationId xmlns:a16="http://schemas.microsoft.com/office/drawing/2014/main" id="{7D961E44-9CDB-41C1-8541-822CAD811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961"/>
                <a:ext cx="86" cy="88"/>
              </a:xfrm>
              <a:custGeom>
                <a:avLst/>
                <a:gdLst>
                  <a:gd name="T0" fmla="*/ 41 w 42"/>
                  <a:gd name="T1" fmla="*/ 1 h 43"/>
                  <a:gd name="T2" fmla="*/ 42 w 42"/>
                  <a:gd name="T3" fmla="*/ 2 h 43"/>
                  <a:gd name="T4" fmla="*/ 41 w 42"/>
                  <a:gd name="T5" fmla="*/ 7 h 43"/>
                  <a:gd name="T6" fmla="*/ 41 w 42"/>
                  <a:gd name="T7" fmla="*/ 27 h 43"/>
                  <a:gd name="T8" fmla="*/ 41 w 42"/>
                  <a:gd name="T9" fmla="*/ 40 h 43"/>
                  <a:gd name="T10" fmla="*/ 38 w 42"/>
                  <a:gd name="T11" fmla="*/ 43 h 43"/>
                  <a:gd name="T12" fmla="*/ 32 w 42"/>
                  <a:gd name="T13" fmla="*/ 43 h 43"/>
                  <a:gd name="T14" fmla="*/ 8 w 42"/>
                  <a:gd name="T15" fmla="*/ 43 h 43"/>
                  <a:gd name="T16" fmla="*/ 1 w 42"/>
                  <a:gd name="T17" fmla="*/ 43 h 43"/>
                  <a:gd name="T18" fmla="*/ 0 w 42"/>
                  <a:gd name="T19" fmla="*/ 18 h 43"/>
                  <a:gd name="T20" fmla="*/ 0 w 42"/>
                  <a:gd name="T21" fmla="*/ 1 h 43"/>
                  <a:gd name="T22" fmla="*/ 17 w 42"/>
                  <a:gd name="T23" fmla="*/ 0 h 43"/>
                  <a:gd name="T24" fmla="*/ 29 w 42"/>
                  <a:gd name="T25" fmla="*/ 1 h 43"/>
                  <a:gd name="T26" fmla="*/ 39 w 42"/>
                  <a:gd name="T27" fmla="*/ 1 h 43"/>
                  <a:gd name="T28" fmla="*/ 41 w 42"/>
                  <a:gd name="T2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43">
                    <a:moveTo>
                      <a:pt x="41" y="1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42" y="3"/>
                      <a:pt x="42" y="5"/>
                      <a:pt x="41" y="7"/>
                    </a:cubicBezTo>
                    <a:cubicBezTo>
                      <a:pt x="41" y="13"/>
                      <a:pt x="41" y="20"/>
                      <a:pt x="41" y="27"/>
                    </a:cubicBezTo>
                    <a:cubicBezTo>
                      <a:pt x="41" y="31"/>
                      <a:pt x="41" y="36"/>
                      <a:pt x="41" y="40"/>
                    </a:cubicBezTo>
                    <a:cubicBezTo>
                      <a:pt x="41" y="43"/>
                      <a:pt x="41" y="43"/>
                      <a:pt x="38" y="43"/>
                    </a:cubicBezTo>
                    <a:cubicBezTo>
                      <a:pt x="36" y="43"/>
                      <a:pt x="34" y="43"/>
                      <a:pt x="32" y="43"/>
                    </a:cubicBezTo>
                    <a:cubicBezTo>
                      <a:pt x="24" y="43"/>
                      <a:pt x="16" y="43"/>
                      <a:pt x="8" y="43"/>
                    </a:cubicBezTo>
                    <a:cubicBezTo>
                      <a:pt x="5" y="43"/>
                      <a:pt x="3" y="43"/>
                      <a:pt x="1" y="43"/>
                    </a:cubicBezTo>
                    <a:cubicBezTo>
                      <a:pt x="1" y="35"/>
                      <a:pt x="0" y="26"/>
                      <a:pt x="0" y="18"/>
                    </a:cubicBezTo>
                    <a:cubicBezTo>
                      <a:pt x="0" y="12"/>
                      <a:pt x="0" y="7"/>
                      <a:pt x="0" y="1"/>
                    </a:cubicBezTo>
                    <a:cubicBezTo>
                      <a:pt x="0" y="1"/>
                      <a:pt x="16" y="0"/>
                      <a:pt x="17" y="0"/>
                    </a:cubicBezTo>
                    <a:cubicBezTo>
                      <a:pt x="21" y="0"/>
                      <a:pt x="25" y="0"/>
                      <a:pt x="29" y="1"/>
                    </a:cubicBezTo>
                    <a:cubicBezTo>
                      <a:pt x="33" y="1"/>
                      <a:pt x="36" y="1"/>
                      <a:pt x="39" y="1"/>
                    </a:cubicBezTo>
                    <a:cubicBezTo>
                      <a:pt x="40" y="1"/>
                      <a:pt x="41" y="1"/>
                      <a:pt x="41" y="1"/>
                    </a:cubicBezTo>
                    <a:close/>
                  </a:path>
                </a:pathLst>
              </a:custGeom>
              <a:solidFill>
                <a:srgbClr val="AE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99" name="Freeform 1166">
                <a:extLst>
                  <a:ext uri="{FF2B5EF4-FFF2-40B4-BE49-F238E27FC236}">
                    <a16:creationId xmlns:a16="http://schemas.microsoft.com/office/drawing/2014/main" id="{8BC98B0B-782C-45FB-9DC8-38DB19A91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977"/>
                <a:ext cx="59" cy="10"/>
              </a:xfrm>
              <a:custGeom>
                <a:avLst/>
                <a:gdLst>
                  <a:gd name="T0" fmla="*/ 0 w 29"/>
                  <a:gd name="T1" fmla="*/ 1 h 5"/>
                  <a:gd name="T2" fmla="*/ 0 w 29"/>
                  <a:gd name="T3" fmla="*/ 5 h 5"/>
                  <a:gd name="T4" fmla="*/ 29 w 29"/>
                  <a:gd name="T5" fmla="*/ 4 h 5"/>
                  <a:gd name="T6" fmla="*/ 29 w 29"/>
                  <a:gd name="T7" fmla="*/ 1 h 5"/>
                  <a:gd name="T8" fmla="*/ 10 w 29"/>
                  <a:gd name="T9" fmla="*/ 1 h 5"/>
                  <a:gd name="T10" fmla="*/ 0 w 29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0" y="1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10" y="5"/>
                      <a:pt x="19" y="5"/>
                      <a:pt x="29" y="4"/>
                    </a:cubicBezTo>
                    <a:cubicBezTo>
                      <a:pt x="29" y="3"/>
                      <a:pt x="29" y="2"/>
                      <a:pt x="29" y="1"/>
                    </a:cubicBezTo>
                    <a:cubicBezTo>
                      <a:pt x="23" y="0"/>
                      <a:pt x="16" y="1"/>
                      <a:pt x="10" y="1"/>
                    </a:cubicBezTo>
                    <a:cubicBezTo>
                      <a:pt x="7" y="1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4F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0" name="Freeform 1167">
                <a:extLst>
                  <a:ext uri="{FF2B5EF4-FFF2-40B4-BE49-F238E27FC236}">
                    <a16:creationId xmlns:a16="http://schemas.microsoft.com/office/drawing/2014/main" id="{0C076404-778F-44F3-8653-89EEE0400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961"/>
                <a:ext cx="86" cy="88"/>
              </a:xfrm>
              <a:custGeom>
                <a:avLst/>
                <a:gdLst>
                  <a:gd name="T0" fmla="*/ 41 w 42"/>
                  <a:gd name="T1" fmla="*/ 1 h 43"/>
                  <a:gd name="T2" fmla="*/ 41 w 42"/>
                  <a:gd name="T3" fmla="*/ 2 h 43"/>
                  <a:gd name="T4" fmla="*/ 41 w 42"/>
                  <a:gd name="T5" fmla="*/ 7 h 43"/>
                  <a:gd name="T6" fmla="*/ 41 w 42"/>
                  <a:gd name="T7" fmla="*/ 27 h 43"/>
                  <a:gd name="T8" fmla="*/ 41 w 42"/>
                  <a:gd name="T9" fmla="*/ 40 h 43"/>
                  <a:gd name="T10" fmla="*/ 38 w 42"/>
                  <a:gd name="T11" fmla="*/ 43 h 43"/>
                  <a:gd name="T12" fmla="*/ 32 w 42"/>
                  <a:gd name="T13" fmla="*/ 43 h 43"/>
                  <a:gd name="T14" fmla="*/ 7 w 42"/>
                  <a:gd name="T15" fmla="*/ 43 h 43"/>
                  <a:gd name="T16" fmla="*/ 0 w 42"/>
                  <a:gd name="T17" fmla="*/ 43 h 43"/>
                  <a:gd name="T18" fmla="*/ 0 w 42"/>
                  <a:gd name="T19" fmla="*/ 18 h 43"/>
                  <a:gd name="T20" fmla="*/ 0 w 42"/>
                  <a:gd name="T21" fmla="*/ 1 h 43"/>
                  <a:gd name="T22" fmla="*/ 16 w 42"/>
                  <a:gd name="T23" fmla="*/ 0 h 43"/>
                  <a:gd name="T24" fmla="*/ 29 w 42"/>
                  <a:gd name="T25" fmla="*/ 1 h 43"/>
                  <a:gd name="T26" fmla="*/ 38 w 42"/>
                  <a:gd name="T27" fmla="*/ 1 h 43"/>
                  <a:gd name="T28" fmla="*/ 41 w 42"/>
                  <a:gd name="T2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43">
                    <a:moveTo>
                      <a:pt x="41" y="1"/>
                    </a:moveTo>
                    <a:cubicBezTo>
                      <a:pt x="41" y="2"/>
                      <a:pt x="41" y="2"/>
                      <a:pt x="41" y="2"/>
                    </a:cubicBezTo>
                    <a:cubicBezTo>
                      <a:pt x="42" y="3"/>
                      <a:pt x="41" y="5"/>
                      <a:pt x="41" y="7"/>
                    </a:cubicBezTo>
                    <a:cubicBezTo>
                      <a:pt x="41" y="13"/>
                      <a:pt x="41" y="20"/>
                      <a:pt x="41" y="27"/>
                    </a:cubicBezTo>
                    <a:cubicBezTo>
                      <a:pt x="41" y="31"/>
                      <a:pt x="41" y="36"/>
                      <a:pt x="41" y="40"/>
                    </a:cubicBezTo>
                    <a:cubicBezTo>
                      <a:pt x="41" y="43"/>
                      <a:pt x="41" y="43"/>
                      <a:pt x="38" y="43"/>
                    </a:cubicBezTo>
                    <a:cubicBezTo>
                      <a:pt x="36" y="43"/>
                      <a:pt x="34" y="43"/>
                      <a:pt x="32" y="43"/>
                    </a:cubicBezTo>
                    <a:cubicBezTo>
                      <a:pt x="24" y="43"/>
                      <a:pt x="15" y="43"/>
                      <a:pt x="7" y="43"/>
                    </a:cubicBezTo>
                    <a:cubicBezTo>
                      <a:pt x="5" y="43"/>
                      <a:pt x="2" y="43"/>
                      <a:pt x="0" y="43"/>
                    </a:cubicBezTo>
                    <a:cubicBezTo>
                      <a:pt x="0" y="35"/>
                      <a:pt x="0" y="26"/>
                      <a:pt x="0" y="18"/>
                    </a:cubicBezTo>
                    <a:cubicBezTo>
                      <a:pt x="0" y="12"/>
                      <a:pt x="0" y="7"/>
                      <a:pt x="0" y="1"/>
                    </a:cubicBezTo>
                    <a:cubicBezTo>
                      <a:pt x="0" y="1"/>
                      <a:pt x="15" y="0"/>
                      <a:pt x="16" y="0"/>
                    </a:cubicBezTo>
                    <a:cubicBezTo>
                      <a:pt x="20" y="0"/>
                      <a:pt x="25" y="0"/>
                      <a:pt x="29" y="1"/>
                    </a:cubicBezTo>
                    <a:cubicBezTo>
                      <a:pt x="32" y="1"/>
                      <a:pt x="35" y="1"/>
                      <a:pt x="38" y="1"/>
                    </a:cubicBezTo>
                    <a:cubicBezTo>
                      <a:pt x="39" y="1"/>
                      <a:pt x="40" y="1"/>
                      <a:pt x="41" y="1"/>
                    </a:cubicBezTo>
                    <a:close/>
                  </a:path>
                </a:pathLst>
              </a:custGeom>
              <a:solidFill>
                <a:srgbClr val="AEA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1" name="Freeform 1168">
                <a:extLst>
                  <a:ext uri="{FF2B5EF4-FFF2-40B4-BE49-F238E27FC236}">
                    <a16:creationId xmlns:a16="http://schemas.microsoft.com/office/drawing/2014/main" id="{0C924040-738C-461B-BA03-C86FD34A0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977"/>
                <a:ext cx="62" cy="10"/>
              </a:xfrm>
              <a:custGeom>
                <a:avLst/>
                <a:gdLst>
                  <a:gd name="T0" fmla="*/ 0 w 30"/>
                  <a:gd name="T1" fmla="*/ 1 h 5"/>
                  <a:gd name="T2" fmla="*/ 1 w 30"/>
                  <a:gd name="T3" fmla="*/ 5 h 5"/>
                  <a:gd name="T4" fmla="*/ 30 w 30"/>
                  <a:gd name="T5" fmla="*/ 4 h 5"/>
                  <a:gd name="T6" fmla="*/ 29 w 30"/>
                  <a:gd name="T7" fmla="*/ 1 h 5"/>
                  <a:gd name="T8" fmla="*/ 10 w 30"/>
                  <a:gd name="T9" fmla="*/ 1 h 5"/>
                  <a:gd name="T10" fmla="*/ 0 w 30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5">
                    <a:moveTo>
                      <a:pt x="0" y="1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10" y="5"/>
                      <a:pt x="20" y="5"/>
                      <a:pt x="30" y="4"/>
                    </a:cubicBezTo>
                    <a:cubicBezTo>
                      <a:pt x="30" y="3"/>
                      <a:pt x="30" y="2"/>
                      <a:pt x="29" y="1"/>
                    </a:cubicBezTo>
                    <a:cubicBezTo>
                      <a:pt x="23" y="0"/>
                      <a:pt x="17" y="1"/>
                      <a:pt x="10" y="1"/>
                    </a:cubicBezTo>
                    <a:cubicBezTo>
                      <a:pt x="7" y="1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rgbClr val="4F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2" name="Freeform 1169">
                <a:extLst>
                  <a:ext uri="{FF2B5EF4-FFF2-40B4-BE49-F238E27FC236}">
                    <a16:creationId xmlns:a16="http://schemas.microsoft.com/office/drawing/2014/main" id="{6722E326-7EE6-48BB-B36F-C024D0339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100"/>
                <a:ext cx="19" cy="106"/>
              </a:xfrm>
              <a:custGeom>
                <a:avLst/>
                <a:gdLst>
                  <a:gd name="T0" fmla="*/ 9 w 9"/>
                  <a:gd name="T1" fmla="*/ 52 h 52"/>
                  <a:gd name="T2" fmla="*/ 3 w 9"/>
                  <a:gd name="T3" fmla="*/ 51 h 52"/>
                  <a:gd name="T4" fmla="*/ 2 w 9"/>
                  <a:gd name="T5" fmla="*/ 51 h 52"/>
                  <a:gd name="T6" fmla="*/ 2 w 9"/>
                  <a:gd name="T7" fmla="*/ 50 h 52"/>
                  <a:gd name="T8" fmla="*/ 1 w 9"/>
                  <a:gd name="T9" fmla="*/ 36 h 52"/>
                  <a:gd name="T10" fmla="*/ 0 w 9"/>
                  <a:gd name="T11" fmla="*/ 6 h 52"/>
                  <a:gd name="T12" fmla="*/ 1 w 9"/>
                  <a:gd name="T13" fmla="*/ 1 h 52"/>
                  <a:gd name="T14" fmla="*/ 2 w 9"/>
                  <a:gd name="T15" fmla="*/ 1 h 52"/>
                  <a:gd name="T16" fmla="*/ 6 w 9"/>
                  <a:gd name="T17" fmla="*/ 4 h 52"/>
                  <a:gd name="T18" fmla="*/ 7 w 9"/>
                  <a:gd name="T19" fmla="*/ 15 h 52"/>
                  <a:gd name="T20" fmla="*/ 8 w 9"/>
                  <a:gd name="T21" fmla="*/ 39 h 52"/>
                  <a:gd name="T22" fmla="*/ 9 w 9"/>
                  <a:gd name="T2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2">
                    <a:moveTo>
                      <a:pt x="9" y="52"/>
                    </a:moveTo>
                    <a:cubicBezTo>
                      <a:pt x="7" y="52"/>
                      <a:pt x="5" y="52"/>
                      <a:pt x="3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0"/>
                      <a:pt x="2" y="50"/>
                    </a:cubicBezTo>
                    <a:cubicBezTo>
                      <a:pt x="1" y="46"/>
                      <a:pt x="1" y="41"/>
                      <a:pt x="1" y="36"/>
                    </a:cubicBezTo>
                    <a:cubicBezTo>
                      <a:pt x="1" y="26"/>
                      <a:pt x="1" y="16"/>
                      <a:pt x="0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6" y="0"/>
                      <a:pt x="6" y="4"/>
                    </a:cubicBezTo>
                    <a:cubicBezTo>
                      <a:pt x="7" y="7"/>
                      <a:pt x="7" y="11"/>
                      <a:pt x="7" y="15"/>
                    </a:cubicBezTo>
                    <a:cubicBezTo>
                      <a:pt x="8" y="23"/>
                      <a:pt x="8" y="31"/>
                      <a:pt x="8" y="39"/>
                    </a:cubicBezTo>
                    <a:cubicBezTo>
                      <a:pt x="8" y="40"/>
                      <a:pt x="9" y="52"/>
                      <a:pt x="9" y="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3" name="Freeform 1170">
                <a:extLst>
                  <a:ext uri="{FF2B5EF4-FFF2-40B4-BE49-F238E27FC236}">
                    <a16:creationId xmlns:a16="http://schemas.microsoft.com/office/drawing/2014/main" id="{4F27BEDC-5231-470A-8E51-51C597A78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104"/>
                <a:ext cx="24" cy="104"/>
              </a:xfrm>
              <a:custGeom>
                <a:avLst/>
                <a:gdLst>
                  <a:gd name="T0" fmla="*/ 9 w 12"/>
                  <a:gd name="T1" fmla="*/ 0 h 51"/>
                  <a:gd name="T2" fmla="*/ 1 w 12"/>
                  <a:gd name="T3" fmla="*/ 0 h 51"/>
                  <a:gd name="T4" fmla="*/ 1 w 12"/>
                  <a:gd name="T5" fmla="*/ 17 h 51"/>
                  <a:gd name="T6" fmla="*/ 1 w 12"/>
                  <a:gd name="T7" fmla="*/ 33 h 51"/>
                  <a:gd name="T8" fmla="*/ 2 w 12"/>
                  <a:gd name="T9" fmla="*/ 50 h 51"/>
                  <a:gd name="T10" fmla="*/ 12 w 12"/>
                  <a:gd name="T11" fmla="*/ 50 h 51"/>
                  <a:gd name="T12" fmla="*/ 11 w 12"/>
                  <a:gd name="T13" fmla="*/ 44 h 51"/>
                  <a:gd name="T14" fmla="*/ 11 w 12"/>
                  <a:gd name="T15" fmla="*/ 38 h 51"/>
                  <a:gd name="T16" fmla="*/ 10 w 12"/>
                  <a:gd name="T17" fmla="*/ 14 h 51"/>
                  <a:gd name="T18" fmla="*/ 9 w 12"/>
                  <a:gd name="T1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1">
                    <a:moveTo>
                      <a:pt x="9" y="0"/>
                    </a:moveTo>
                    <a:cubicBezTo>
                      <a:pt x="7" y="0"/>
                      <a:pt x="4" y="0"/>
                      <a:pt x="1" y="0"/>
                    </a:cubicBezTo>
                    <a:cubicBezTo>
                      <a:pt x="1" y="6"/>
                      <a:pt x="1" y="11"/>
                      <a:pt x="1" y="17"/>
                    </a:cubicBezTo>
                    <a:cubicBezTo>
                      <a:pt x="1" y="22"/>
                      <a:pt x="0" y="28"/>
                      <a:pt x="1" y="33"/>
                    </a:cubicBezTo>
                    <a:cubicBezTo>
                      <a:pt x="1" y="39"/>
                      <a:pt x="2" y="44"/>
                      <a:pt x="2" y="50"/>
                    </a:cubicBezTo>
                    <a:cubicBezTo>
                      <a:pt x="2" y="49"/>
                      <a:pt x="11" y="51"/>
                      <a:pt x="12" y="50"/>
                    </a:cubicBezTo>
                    <a:cubicBezTo>
                      <a:pt x="12" y="49"/>
                      <a:pt x="11" y="45"/>
                      <a:pt x="11" y="44"/>
                    </a:cubicBezTo>
                    <a:cubicBezTo>
                      <a:pt x="11" y="42"/>
                      <a:pt x="11" y="40"/>
                      <a:pt x="11" y="38"/>
                    </a:cubicBezTo>
                    <a:cubicBezTo>
                      <a:pt x="11" y="30"/>
                      <a:pt x="11" y="22"/>
                      <a:pt x="10" y="14"/>
                    </a:cubicBezTo>
                    <a:cubicBezTo>
                      <a:pt x="10" y="9"/>
                      <a:pt x="10" y="5"/>
                      <a:pt x="9" y="0"/>
                    </a:cubicBezTo>
                    <a:close/>
                  </a:path>
                </a:pathLst>
              </a:custGeom>
              <a:solidFill>
                <a:srgbClr val="9D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4" name="Freeform 1171">
                <a:extLst>
                  <a:ext uri="{FF2B5EF4-FFF2-40B4-BE49-F238E27FC236}">
                    <a16:creationId xmlns:a16="http://schemas.microsoft.com/office/drawing/2014/main" id="{7242DAD1-BA96-48FE-8047-F5906319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104"/>
                <a:ext cx="23" cy="104"/>
              </a:xfrm>
              <a:custGeom>
                <a:avLst/>
                <a:gdLst>
                  <a:gd name="T0" fmla="*/ 9 w 11"/>
                  <a:gd name="T1" fmla="*/ 0 h 51"/>
                  <a:gd name="T2" fmla="*/ 0 w 11"/>
                  <a:gd name="T3" fmla="*/ 0 h 51"/>
                  <a:gd name="T4" fmla="*/ 0 w 11"/>
                  <a:gd name="T5" fmla="*/ 17 h 51"/>
                  <a:gd name="T6" fmla="*/ 0 w 11"/>
                  <a:gd name="T7" fmla="*/ 33 h 51"/>
                  <a:gd name="T8" fmla="*/ 1 w 11"/>
                  <a:gd name="T9" fmla="*/ 50 h 51"/>
                  <a:gd name="T10" fmla="*/ 11 w 11"/>
                  <a:gd name="T11" fmla="*/ 50 h 51"/>
                  <a:gd name="T12" fmla="*/ 11 w 11"/>
                  <a:gd name="T13" fmla="*/ 44 h 51"/>
                  <a:gd name="T14" fmla="*/ 10 w 11"/>
                  <a:gd name="T15" fmla="*/ 38 h 51"/>
                  <a:gd name="T16" fmla="*/ 9 w 11"/>
                  <a:gd name="T17" fmla="*/ 14 h 51"/>
                  <a:gd name="T18" fmla="*/ 9 w 11"/>
                  <a:gd name="T1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51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9"/>
                      <a:pt x="1" y="44"/>
                      <a:pt x="1" y="50"/>
                    </a:cubicBezTo>
                    <a:cubicBezTo>
                      <a:pt x="1" y="49"/>
                      <a:pt x="10" y="51"/>
                      <a:pt x="11" y="50"/>
                    </a:cubicBezTo>
                    <a:cubicBezTo>
                      <a:pt x="11" y="49"/>
                      <a:pt x="11" y="45"/>
                      <a:pt x="11" y="44"/>
                    </a:cubicBezTo>
                    <a:cubicBezTo>
                      <a:pt x="10" y="42"/>
                      <a:pt x="10" y="40"/>
                      <a:pt x="10" y="38"/>
                    </a:cubicBezTo>
                    <a:cubicBezTo>
                      <a:pt x="10" y="30"/>
                      <a:pt x="10" y="22"/>
                      <a:pt x="9" y="14"/>
                    </a:cubicBezTo>
                    <a:cubicBezTo>
                      <a:pt x="9" y="9"/>
                      <a:pt x="9" y="5"/>
                      <a:pt x="9" y="0"/>
                    </a:cubicBezTo>
                    <a:close/>
                  </a:path>
                </a:pathLst>
              </a:custGeom>
              <a:solidFill>
                <a:srgbClr val="8B8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5" name="Freeform 1172">
                <a:extLst>
                  <a:ext uri="{FF2B5EF4-FFF2-40B4-BE49-F238E27FC236}">
                    <a16:creationId xmlns:a16="http://schemas.microsoft.com/office/drawing/2014/main" id="{2F9F6D66-F0C1-421A-8EBD-76D8E2A23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102"/>
                <a:ext cx="14" cy="106"/>
              </a:xfrm>
              <a:custGeom>
                <a:avLst/>
                <a:gdLst>
                  <a:gd name="T0" fmla="*/ 6 w 7"/>
                  <a:gd name="T1" fmla="*/ 42 h 52"/>
                  <a:gd name="T2" fmla="*/ 6 w 7"/>
                  <a:gd name="T3" fmla="*/ 28 h 52"/>
                  <a:gd name="T4" fmla="*/ 5 w 7"/>
                  <a:gd name="T5" fmla="*/ 13 h 52"/>
                  <a:gd name="T6" fmla="*/ 6 w 7"/>
                  <a:gd name="T7" fmla="*/ 1 h 52"/>
                  <a:gd name="T8" fmla="*/ 1 w 7"/>
                  <a:gd name="T9" fmla="*/ 1 h 52"/>
                  <a:gd name="T10" fmla="*/ 1 w 7"/>
                  <a:gd name="T11" fmla="*/ 1 h 52"/>
                  <a:gd name="T12" fmla="*/ 0 w 7"/>
                  <a:gd name="T13" fmla="*/ 3 h 52"/>
                  <a:gd name="T14" fmla="*/ 0 w 7"/>
                  <a:gd name="T15" fmla="*/ 9 h 52"/>
                  <a:gd name="T16" fmla="*/ 0 w 7"/>
                  <a:gd name="T17" fmla="*/ 49 h 52"/>
                  <a:gd name="T18" fmla="*/ 0 w 7"/>
                  <a:gd name="T19" fmla="*/ 50 h 52"/>
                  <a:gd name="T20" fmla="*/ 2 w 7"/>
                  <a:gd name="T21" fmla="*/ 51 h 52"/>
                  <a:gd name="T22" fmla="*/ 6 w 7"/>
                  <a:gd name="T23" fmla="*/ 50 h 52"/>
                  <a:gd name="T24" fmla="*/ 6 w 7"/>
                  <a:gd name="T25" fmla="*/ 46 h 52"/>
                  <a:gd name="T26" fmla="*/ 6 w 7"/>
                  <a:gd name="T2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2">
                    <a:moveTo>
                      <a:pt x="6" y="42"/>
                    </a:moveTo>
                    <a:cubicBezTo>
                      <a:pt x="6" y="37"/>
                      <a:pt x="6" y="32"/>
                      <a:pt x="6" y="28"/>
                    </a:cubicBezTo>
                    <a:cubicBezTo>
                      <a:pt x="6" y="23"/>
                      <a:pt x="6" y="18"/>
                      <a:pt x="5" y="13"/>
                    </a:cubicBezTo>
                    <a:cubicBezTo>
                      <a:pt x="5" y="9"/>
                      <a:pt x="5" y="5"/>
                      <a:pt x="6" y="1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23"/>
                      <a:pt x="0" y="36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3" y="51"/>
                      <a:pt x="6" y="52"/>
                      <a:pt x="6" y="50"/>
                    </a:cubicBezTo>
                    <a:cubicBezTo>
                      <a:pt x="7" y="49"/>
                      <a:pt x="6" y="47"/>
                      <a:pt x="6" y="46"/>
                    </a:cubicBezTo>
                    <a:cubicBezTo>
                      <a:pt x="6" y="45"/>
                      <a:pt x="6" y="43"/>
                      <a:pt x="6" y="42"/>
                    </a:cubicBezTo>
                    <a:close/>
                  </a:path>
                </a:pathLst>
              </a:custGeom>
              <a:solidFill>
                <a:srgbClr val="A6A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6" name="Freeform 1173">
                <a:extLst>
                  <a:ext uri="{FF2B5EF4-FFF2-40B4-BE49-F238E27FC236}">
                    <a16:creationId xmlns:a16="http://schemas.microsoft.com/office/drawing/2014/main" id="{ADB7FC1F-87F2-41FB-96A1-A25DDC97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104"/>
                <a:ext cx="16" cy="104"/>
              </a:xfrm>
              <a:custGeom>
                <a:avLst/>
                <a:gdLst>
                  <a:gd name="T0" fmla="*/ 6 w 8"/>
                  <a:gd name="T1" fmla="*/ 0 h 51"/>
                  <a:gd name="T2" fmla="*/ 0 w 8"/>
                  <a:gd name="T3" fmla="*/ 0 h 51"/>
                  <a:gd name="T4" fmla="*/ 0 w 8"/>
                  <a:gd name="T5" fmla="*/ 17 h 51"/>
                  <a:gd name="T6" fmla="*/ 0 w 8"/>
                  <a:gd name="T7" fmla="*/ 33 h 51"/>
                  <a:gd name="T8" fmla="*/ 1 w 8"/>
                  <a:gd name="T9" fmla="*/ 50 h 51"/>
                  <a:gd name="T10" fmla="*/ 7 w 8"/>
                  <a:gd name="T11" fmla="*/ 50 h 51"/>
                  <a:gd name="T12" fmla="*/ 7 w 8"/>
                  <a:gd name="T13" fmla="*/ 44 h 51"/>
                  <a:gd name="T14" fmla="*/ 7 w 8"/>
                  <a:gd name="T15" fmla="*/ 38 h 51"/>
                  <a:gd name="T16" fmla="*/ 6 w 8"/>
                  <a:gd name="T17" fmla="*/ 14 h 51"/>
                  <a:gd name="T18" fmla="*/ 6 w 8"/>
                  <a:gd name="T1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1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6"/>
                      <a:pt x="0" y="11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1" y="39"/>
                      <a:pt x="1" y="44"/>
                      <a:pt x="1" y="50"/>
                    </a:cubicBezTo>
                    <a:cubicBezTo>
                      <a:pt x="1" y="49"/>
                      <a:pt x="7" y="51"/>
                      <a:pt x="7" y="50"/>
                    </a:cubicBezTo>
                    <a:cubicBezTo>
                      <a:pt x="8" y="49"/>
                      <a:pt x="7" y="45"/>
                      <a:pt x="7" y="44"/>
                    </a:cubicBezTo>
                    <a:cubicBezTo>
                      <a:pt x="7" y="42"/>
                      <a:pt x="7" y="40"/>
                      <a:pt x="7" y="38"/>
                    </a:cubicBezTo>
                    <a:cubicBezTo>
                      <a:pt x="7" y="30"/>
                      <a:pt x="7" y="22"/>
                      <a:pt x="6" y="14"/>
                    </a:cubicBezTo>
                    <a:cubicBezTo>
                      <a:pt x="6" y="9"/>
                      <a:pt x="6" y="5"/>
                      <a:pt x="6" y="0"/>
                    </a:cubicBezTo>
                    <a:close/>
                  </a:path>
                </a:pathLst>
              </a:custGeom>
              <a:solidFill>
                <a:srgbClr val="858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7" name="Freeform 1174">
                <a:extLst>
                  <a:ext uri="{FF2B5EF4-FFF2-40B4-BE49-F238E27FC236}">
                    <a16:creationId xmlns:a16="http://schemas.microsoft.com/office/drawing/2014/main" id="{19B69976-7427-4AD2-80F3-B154ACF1F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102"/>
                <a:ext cx="14" cy="106"/>
              </a:xfrm>
              <a:custGeom>
                <a:avLst/>
                <a:gdLst>
                  <a:gd name="T0" fmla="*/ 6 w 7"/>
                  <a:gd name="T1" fmla="*/ 42 h 52"/>
                  <a:gd name="T2" fmla="*/ 6 w 7"/>
                  <a:gd name="T3" fmla="*/ 28 h 52"/>
                  <a:gd name="T4" fmla="*/ 6 w 7"/>
                  <a:gd name="T5" fmla="*/ 13 h 52"/>
                  <a:gd name="T6" fmla="*/ 6 w 7"/>
                  <a:gd name="T7" fmla="*/ 1 h 52"/>
                  <a:gd name="T8" fmla="*/ 2 w 7"/>
                  <a:gd name="T9" fmla="*/ 1 h 52"/>
                  <a:gd name="T10" fmla="*/ 1 w 7"/>
                  <a:gd name="T11" fmla="*/ 1 h 52"/>
                  <a:gd name="T12" fmla="*/ 0 w 7"/>
                  <a:gd name="T13" fmla="*/ 3 h 52"/>
                  <a:gd name="T14" fmla="*/ 0 w 7"/>
                  <a:gd name="T15" fmla="*/ 9 h 52"/>
                  <a:gd name="T16" fmla="*/ 0 w 7"/>
                  <a:gd name="T17" fmla="*/ 49 h 52"/>
                  <a:gd name="T18" fmla="*/ 1 w 7"/>
                  <a:gd name="T19" fmla="*/ 50 h 52"/>
                  <a:gd name="T20" fmla="*/ 2 w 7"/>
                  <a:gd name="T21" fmla="*/ 51 h 52"/>
                  <a:gd name="T22" fmla="*/ 7 w 7"/>
                  <a:gd name="T23" fmla="*/ 50 h 52"/>
                  <a:gd name="T24" fmla="*/ 7 w 7"/>
                  <a:gd name="T25" fmla="*/ 46 h 52"/>
                  <a:gd name="T26" fmla="*/ 6 w 7"/>
                  <a:gd name="T2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2">
                    <a:moveTo>
                      <a:pt x="6" y="42"/>
                    </a:moveTo>
                    <a:cubicBezTo>
                      <a:pt x="6" y="37"/>
                      <a:pt x="6" y="32"/>
                      <a:pt x="6" y="28"/>
                    </a:cubicBezTo>
                    <a:cubicBezTo>
                      <a:pt x="6" y="23"/>
                      <a:pt x="6" y="18"/>
                      <a:pt x="6" y="13"/>
                    </a:cubicBezTo>
                    <a:cubicBezTo>
                      <a:pt x="6" y="9"/>
                      <a:pt x="6" y="5"/>
                      <a:pt x="6" y="1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23"/>
                      <a:pt x="0" y="36"/>
                      <a:pt x="0" y="49"/>
                    </a:cubicBezTo>
                    <a:cubicBezTo>
                      <a:pt x="0" y="49"/>
                      <a:pt x="1" y="50"/>
                      <a:pt x="1" y="50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3" y="51"/>
                      <a:pt x="6" y="52"/>
                      <a:pt x="7" y="50"/>
                    </a:cubicBezTo>
                    <a:cubicBezTo>
                      <a:pt x="7" y="49"/>
                      <a:pt x="7" y="47"/>
                      <a:pt x="7" y="46"/>
                    </a:cubicBezTo>
                    <a:cubicBezTo>
                      <a:pt x="7" y="45"/>
                      <a:pt x="6" y="43"/>
                      <a:pt x="6" y="42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8" name="Freeform 1175">
                <a:extLst>
                  <a:ext uri="{FF2B5EF4-FFF2-40B4-BE49-F238E27FC236}">
                    <a16:creationId xmlns:a16="http://schemas.microsoft.com/office/drawing/2014/main" id="{62BBFB5C-9CA8-428E-8078-6268834B2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994"/>
                <a:ext cx="53" cy="53"/>
              </a:xfrm>
              <a:custGeom>
                <a:avLst/>
                <a:gdLst>
                  <a:gd name="T0" fmla="*/ 0 w 26"/>
                  <a:gd name="T1" fmla="*/ 12 h 26"/>
                  <a:gd name="T2" fmla="*/ 3 w 26"/>
                  <a:gd name="T3" fmla="*/ 22 h 26"/>
                  <a:gd name="T4" fmla="*/ 12 w 26"/>
                  <a:gd name="T5" fmla="*/ 25 h 26"/>
                  <a:gd name="T6" fmla="*/ 22 w 26"/>
                  <a:gd name="T7" fmla="*/ 24 h 26"/>
                  <a:gd name="T8" fmla="*/ 26 w 26"/>
                  <a:gd name="T9" fmla="*/ 13 h 26"/>
                  <a:gd name="T10" fmla="*/ 26 w 26"/>
                  <a:gd name="T11" fmla="*/ 6 h 26"/>
                  <a:gd name="T12" fmla="*/ 24 w 26"/>
                  <a:gd name="T13" fmla="*/ 1 h 26"/>
                  <a:gd name="T14" fmla="*/ 23 w 26"/>
                  <a:gd name="T15" fmla="*/ 1 h 26"/>
                  <a:gd name="T16" fmla="*/ 7 w 26"/>
                  <a:gd name="T17" fmla="*/ 0 h 26"/>
                  <a:gd name="T18" fmla="*/ 1 w 26"/>
                  <a:gd name="T19" fmla="*/ 2 h 26"/>
                  <a:gd name="T20" fmla="*/ 0 w 26"/>
                  <a:gd name="T21" fmla="*/ 5 h 26"/>
                  <a:gd name="T22" fmla="*/ 0 w 26"/>
                  <a:gd name="T23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6">
                    <a:moveTo>
                      <a:pt x="0" y="12"/>
                    </a:moveTo>
                    <a:cubicBezTo>
                      <a:pt x="0" y="16"/>
                      <a:pt x="0" y="20"/>
                      <a:pt x="3" y="22"/>
                    </a:cubicBezTo>
                    <a:cubicBezTo>
                      <a:pt x="5" y="25"/>
                      <a:pt x="9" y="25"/>
                      <a:pt x="12" y="25"/>
                    </a:cubicBezTo>
                    <a:cubicBezTo>
                      <a:pt x="16" y="26"/>
                      <a:pt x="19" y="26"/>
                      <a:pt x="22" y="24"/>
                    </a:cubicBezTo>
                    <a:cubicBezTo>
                      <a:pt x="25" y="22"/>
                      <a:pt x="25" y="17"/>
                      <a:pt x="26" y="13"/>
                    </a:cubicBezTo>
                    <a:cubicBezTo>
                      <a:pt x="26" y="11"/>
                      <a:pt x="26" y="8"/>
                      <a:pt x="26" y="6"/>
                    </a:cubicBezTo>
                    <a:cubicBezTo>
                      <a:pt x="26" y="4"/>
                      <a:pt x="26" y="2"/>
                      <a:pt x="24" y="1"/>
                    </a:cubicBezTo>
                    <a:cubicBezTo>
                      <a:pt x="24" y="1"/>
                      <a:pt x="23" y="1"/>
                      <a:pt x="23" y="1"/>
                    </a:cubicBezTo>
                    <a:cubicBezTo>
                      <a:pt x="17" y="0"/>
                      <a:pt x="12" y="0"/>
                      <a:pt x="7" y="0"/>
                    </a:cubicBezTo>
                    <a:cubicBezTo>
                      <a:pt x="5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10"/>
                      <a:pt x="0" y="12"/>
                    </a:cubicBezTo>
                    <a:close/>
                  </a:path>
                </a:pathLst>
              </a:custGeom>
              <a:solidFill>
                <a:srgbClr val="706C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09" name="Freeform 1176">
                <a:extLst>
                  <a:ext uri="{FF2B5EF4-FFF2-40B4-BE49-F238E27FC236}">
                    <a16:creationId xmlns:a16="http://schemas.microsoft.com/office/drawing/2014/main" id="{61846F14-60E9-448B-B331-D568AB088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992"/>
                <a:ext cx="47" cy="10"/>
              </a:xfrm>
              <a:custGeom>
                <a:avLst/>
                <a:gdLst>
                  <a:gd name="T0" fmla="*/ 23 w 23"/>
                  <a:gd name="T1" fmla="*/ 2 h 5"/>
                  <a:gd name="T2" fmla="*/ 23 w 23"/>
                  <a:gd name="T3" fmla="*/ 1 h 5"/>
                  <a:gd name="T4" fmla="*/ 2 w 23"/>
                  <a:gd name="T5" fmla="*/ 1 h 5"/>
                  <a:gd name="T6" fmla="*/ 0 w 23"/>
                  <a:gd name="T7" fmla="*/ 2 h 5"/>
                  <a:gd name="T8" fmla="*/ 0 w 23"/>
                  <a:gd name="T9" fmla="*/ 4 h 5"/>
                  <a:gd name="T10" fmla="*/ 9 w 23"/>
                  <a:gd name="T11" fmla="*/ 4 h 5"/>
                  <a:gd name="T12" fmla="*/ 22 w 23"/>
                  <a:gd name="T13" fmla="*/ 3 h 5"/>
                  <a:gd name="T14" fmla="*/ 23 w 23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">
                    <a:moveTo>
                      <a:pt x="23" y="2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16" y="1"/>
                      <a:pt x="9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3" y="4"/>
                      <a:pt x="6" y="4"/>
                      <a:pt x="9" y="4"/>
                    </a:cubicBezTo>
                    <a:cubicBezTo>
                      <a:pt x="14" y="4"/>
                      <a:pt x="18" y="5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lose/>
                  </a:path>
                </a:pathLst>
              </a:custGeom>
              <a:solidFill>
                <a:srgbClr val="393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0" name="Freeform 1177">
                <a:extLst>
                  <a:ext uri="{FF2B5EF4-FFF2-40B4-BE49-F238E27FC236}">
                    <a16:creationId xmlns:a16="http://schemas.microsoft.com/office/drawing/2014/main" id="{425E2052-186C-40B3-B7FA-AD7A58668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016"/>
                <a:ext cx="41" cy="14"/>
              </a:xfrm>
              <a:custGeom>
                <a:avLst/>
                <a:gdLst>
                  <a:gd name="T0" fmla="*/ 19 w 20"/>
                  <a:gd name="T1" fmla="*/ 5 h 7"/>
                  <a:gd name="T2" fmla="*/ 16 w 20"/>
                  <a:gd name="T3" fmla="*/ 0 h 7"/>
                  <a:gd name="T4" fmla="*/ 15 w 20"/>
                  <a:gd name="T5" fmla="*/ 0 h 7"/>
                  <a:gd name="T6" fmla="*/ 12 w 20"/>
                  <a:gd name="T7" fmla="*/ 4 h 7"/>
                  <a:gd name="T8" fmla="*/ 9 w 20"/>
                  <a:gd name="T9" fmla="*/ 0 h 7"/>
                  <a:gd name="T10" fmla="*/ 8 w 20"/>
                  <a:gd name="T11" fmla="*/ 0 h 7"/>
                  <a:gd name="T12" fmla="*/ 4 w 20"/>
                  <a:gd name="T13" fmla="*/ 2 h 7"/>
                  <a:gd name="T14" fmla="*/ 3 w 20"/>
                  <a:gd name="T15" fmla="*/ 1 h 7"/>
                  <a:gd name="T16" fmla="*/ 2 w 20"/>
                  <a:gd name="T17" fmla="*/ 1 h 7"/>
                  <a:gd name="T18" fmla="*/ 0 w 20"/>
                  <a:gd name="T19" fmla="*/ 4 h 7"/>
                  <a:gd name="T20" fmla="*/ 1 w 20"/>
                  <a:gd name="T21" fmla="*/ 4 h 7"/>
                  <a:gd name="T22" fmla="*/ 5 w 20"/>
                  <a:gd name="T23" fmla="*/ 5 h 7"/>
                  <a:gd name="T24" fmla="*/ 6 w 20"/>
                  <a:gd name="T25" fmla="*/ 5 h 7"/>
                  <a:gd name="T26" fmla="*/ 9 w 20"/>
                  <a:gd name="T27" fmla="*/ 2 h 7"/>
                  <a:gd name="T28" fmla="*/ 11 w 20"/>
                  <a:gd name="T29" fmla="*/ 5 h 7"/>
                  <a:gd name="T30" fmla="*/ 12 w 20"/>
                  <a:gd name="T31" fmla="*/ 5 h 7"/>
                  <a:gd name="T32" fmla="*/ 15 w 20"/>
                  <a:gd name="T33" fmla="*/ 2 h 7"/>
                  <a:gd name="T34" fmla="*/ 18 w 20"/>
                  <a:gd name="T35" fmla="*/ 6 h 7"/>
                  <a:gd name="T36" fmla="*/ 19 w 20"/>
                  <a:gd name="T3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7">
                    <a:moveTo>
                      <a:pt x="19" y="5"/>
                    </a:moveTo>
                    <a:cubicBezTo>
                      <a:pt x="18" y="3"/>
                      <a:pt x="17" y="2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1"/>
                      <a:pt x="13" y="3"/>
                      <a:pt x="12" y="4"/>
                    </a:cubicBezTo>
                    <a:cubicBezTo>
                      <a:pt x="11" y="3"/>
                      <a:pt x="10" y="1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1"/>
                      <a:pt x="6" y="4"/>
                      <a:pt x="4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5"/>
                      <a:pt x="1" y="4"/>
                    </a:cubicBezTo>
                    <a:cubicBezTo>
                      <a:pt x="3" y="2"/>
                      <a:pt x="3" y="2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7" y="4"/>
                      <a:pt x="8" y="3"/>
                      <a:pt x="9" y="2"/>
                    </a:cubicBezTo>
                    <a:cubicBezTo>
                      <a:pt x="9" y="3"/>
                      <a:pt x="10" y="4"/>
                      <a:pt x="11" y="5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3" y="4"/>
                      <a:pt x="14" y="3"/>
                      <a:pt x="15" y="2"/>
                    </a:cubicBezTo>
                    <a:cubicBezTo>
                      <a:pt x="16" y="3"/>
                      <a:pt x="17" y="4"/>
                      <a:pt x="18" y="6"/>
                    </a:cubicBezTo>
                    <a:cubicBezTo>
                      <a:pt x="18" y="7"/>
                      <a:pt x="20" y="6"/>
                      <a:pt x="19" y="5"/>
                    </a:cubicBezTo>
                    <a:close/>
                  </a:path>
                </a:pathLst>
              </a:custGeom>
              <a:solidFill>
                <a:srgbClr val="A58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1" name="Freeform 1178">
                <a:extLst>
                  <a:ext uri="{FF2B5EF4-FFF2-40B4-BE49-F238E27FC236}">
                    <a16:creationId xmlns:a16="http://schemas.microsoft.com/office/drawing/2014/main" id="{80ECC41F-9A75-4E1C-A24D-085A7AB26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34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58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2" name="Freeform 1179">
                <a:extLst>
                  <a:ext uri="{FF2B5EF4-FFF2-40B4-BE49-F238E27FC236}">
                    <a16:creationId xmlns:a16="http://schemas.microsoft.com/office/drawing/2014/main" id="{874F51A7-2B2B-410C-BF96-42743C3DE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034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58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3" name="Freeform 1180">
                <a:extLst>
                  <a:ext uri="{FF2B5EF4-FFF2-40B4-BE49-F238E27FC236}">
                    <a16:creationId xmlns:a16="http://schemas.microsoft.com/office/drawing/2014/main" id="{22C80C2A-2358-4DC7-B3A6-D4D9F6FCA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032"/>
                <a:ext cx="4" cy="5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58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4" name="Freeform 1181">
                <a:extLst>
                  <a:ext uri="{FF2B5EF4-FFF2-40B4-BE49-F238E27FC236}">
                    <a16:creationId xmlns:a16="http://schemas.microsoft.com/office/drawing/2014/main" id="{AFEE7B18-702B-4E7E-BD3F-EE524272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963"/>
                <a:ext cx="45" cy="35"/>
              </a:xfrm>
              <a:custGeom>
                <a:avLst/>
                <a:gdLst>
                  <a:gd name="T0" fmla="*/ 1 w 22"/>
                  <a:gd name="T1" fmla="*/ 15 h 17"/>
                  <a:gd name="T2" fmla="*/ 0 w 22"/>
                  <a:gd name="T3" fmla="*/ 12 h 17"/>
                  <a:gd name="T4" fmla="*/ 2 w 22"/>
                  <a:gd name="T5" fmla="*/ 5 h 17"/>
                  <a:gd name="T6" fmla="*/ 4 w 22"/>
                  <a:gd name="T7" fmla="*/ 3 h 17"/>
                  <a:gd name="T8" fmla="*/ 7 w 22"/>
                  <a:gd name="T9" fmla="*/ 4 h 17"/>
                  <a:gd name="T10" fmla="*/ 12 w 22"/>
                  <a:gd name="T11" fmla="*/ 0 h 17"/>
                  <a:gd name="T12" fmla="*/ 17 w 22"/>
                  <a:gd name="T13" fmla="*/ 5 h 17"/>
                  <a:gd name="T14" fmla="*/ 21 w 22"/>
                  <a:gd name="T15" fmla="*/ 5 h 17"/>
                  <a:gd name="T16" fmla="*/ 21 w 22"/>
                  <a:gd name="T17" fmla="*/ 9 h 17"/>
                  <a:gd name="T18" fmla="*/ 22 w 22"/>
                  <a:gd name="T19" fmla="*/ 11 h 17"/>
                  <a:gd name="T20" fmla="*/ 21 w 22"/>
                  <a:gd name="T21" fmla="*/ 13 h 17"/>
                  <a:gd name="T22" fmla="*/ 12 w 22"/>
                  <a:gd name="T23" fmla="*/ 17 h 17"/>
                  <a:gd name="T24" fmla="*/ 4 w 22"/>
                  <a:gd name="T25" fmla="*/ 16 h 17"/>
                  <a:gd name="T26" fmla="*/ 1 w 2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7">
                    <a:moveTo>
                      <a:pt x="1" y="15"/>
                    </a:moveTo>
                    <a:cubicBezTo>
                      <a:pt x="0" y="14"/>
                      <a:pt x="0" y="13"/>
                      <a:pt x="0" y="12"/>
                    </a:cubicBezTo>
                    <a:cubicBezTo>
                      <a:pt x="0" y="10"/>
                      <a:pt x="1" y="7"/>
                      <a:pt x="2" y="5"/>
                    </a:cubicBezTo>
                    <a:cubicBezTo>
                      <a:pt x="3" y="5"/>
                      <a:pt x="3" y="4"/>
                      <a:pt x="4" y="3"/>
                    </a:cubicBezTo>
                    <a:cubicBezTo>
                      <a:pt x="5" y="3"/>
                      <a:pt x="7" y="3"/>
                      <a:pt x="7" y="4"/>
                    </a:cubicBezTo>
                    <a:cubicBezTo>
                      <a:pt x="8" y="1"/>
                      <a:pt x="10" y="0"/>
                      <a:pt x="12" y="0"/>
                    </a:cubicBezTo>
                    <a:cubicBezTo>
                      <a:pt x="15" y="0"/>
                      <a:pt x="17" y="2"/>
                      <a:pt x="17" y="5"/>
                    </a:cubicBezTo>
                    <a:cubicBezTo>
                      <a:pt x="18" y="4"/>
                      <a:pt x="20" y="4"/>
                      <a:pt x="21" y="5"/>
                    </a:cubicBezTo>
                    <a:cubicBezTo>
                      <a:pt x="22" y="6"/>
                      <a:pt x="22" y="8"/>
                      <a:pt x="21" y="9"/>
                    </a:cubicBezTo>
                    <a:cubicBezTo>
                      <a:pt x="22" y="9"/>
                      <a:pt x="22" y="10"/>
                      <a:pt x="22" y="11"/>
                    </a:cubicBezTo>
                    <a:cubicBezTo>
                      <a:pt x="22" y="12"/>
                      <a:pt x="22" y="13"/>
                      <a:pt x="21" y="13"/>
                    </a:cubicBezTo>
                    <a:cubicBezTo>
                      <a:pt x="19" y="16"/>
                      <a:pt x="15" y="17"/>
                      <a:pt x="12" y="17"/>
                    </a:cubicBezTo>
                    <a:cubicBezTo>
                      <a:pt x="9" y="17"/>
                      <a:pt x="7" y="17"/>
                      <a:pt x="4" y="16"/>
                    </a:cubicBezTo>
                    <a:cubicBezTo>
                      <a:pt x="3" y="16"/>
                      <a:pt x="2" y="16"/>
                      <a:pt x="1" y="15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5" name="Freeform 1182">
                <a:extLst>
                  <a:ext uri="{FF2B5EF4-FFF2-40B4-BE49-F238E27FC236}">
                    <a16:creationId xmlns:a16="http://schemas.microsoft.com/office/drawing/2014/main" id="{B70B12A6-A1E1-4A37-8E06-C7E7F062A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85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6" name="Freeform 1183">
                <a:extLst>
                  <a:ext uri="{FF2B5EF4-FFF2-40B4-BE49-F238E27FC236}">
                    <a16:creationId xmlns:a16="http://schemas.microsoft.com/office/drawing/2014/main" id="{853C7E68-3356-4F73-BF37-4B5EE3F67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77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7" name="Freeform 1184">
                <a:extLst>
                  <a:ext uri="{FF2B5EF4-FFF2-40B4-BE49-F238E27FC236}">
                    <a16:creationId xmlns:a16="http://schemas.microsoft.com/office/drawing/2014/main" id="{5DFA201C-79A7-4679-9391-4CF6F8BA2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987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18" name="Freeform 1185">
                <a:extLst>
                  <a:ext uri="{FF2B5EF4-FFF2-40B4-BE49-F238E27FC236}">
                    <a16:creationId xmlns:a16="http://schemas.microsoft.com/office/drawing/2014/main" id="{5F8CE0AD-C08B-46DF-9A40-4F8E86648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97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3" name="Freeform 1186">
                <a:extLst>
                  <a:ext uri="{FF2B5EF4-FFF2-40B4-BE49-F238E27FC236}">
                    <a16:creationId xmlns:a16="http://schemas.microsoft.com/office/drawing/2014/main" id="{9432869D-7345-4C72-AF60-2A4442F06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987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4" name="Freeform 1187">
                <a:extLst>
                  <a:ext uri="{FF2B5EF4-FFF2-40B4-BE49-F238E27FC236}">
                    <a16:creationId xmlns:a16="http://schemas.microsoft.com/office/drawing/2014/main" id="{0245B3EF-2DA8-4D2E-A11D-9F63454B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979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1 h 3"/>
                  <a:gd name="T4" fmla="*/ 1 w 2"/>
                  <a:gd name="T5" fmla="*/ 2 h 3"/>
                  <a:gd name="T6" fmla="*/ 2 w 2"/>
                  <a:gd name="T7" fmla="*/ 2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5" name="Freeform 1188">
                <a:extLst>
                  <a:ext uri="{FF2B5EF4-FFF2-40B4-BE49-F238E27FC236}">
                    <a16:creationId xmlns:a16="http://schemas.microsoft.com/office/drawing/2014/main" id="{CCC0DFE3-A4B9-4B8F-BFE7-4829B177D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9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6" name="Freeform 1189">
                <a:extLst>
                  <a:ext uri="{FF2B5EF4-FFF2-40B4-BE49-F238E27FC236}">
                    <a16:creationId xmlns:a16="http://schemas.microsoft.com/office/drawing/2014/main" id="{CEA45A9A-828A-4FEF-B36D-AF4D215B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971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7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7" name="Freeform 1190">
                <a:extLst>
                  <a:ext uri="{FF2B5EF4-FFF2-40B4-BE49-F238E27FC236}">
                    <a16:creationId xmlns:a16="http://schemas.microsoft.com/office/drawing/2014/main" id="{54D775AE-97EE-4AB8-B388-E596E3C53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973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1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3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8" name="Freeform 1191">
                <a:extLst>
                  <a:ext uri="{FF2B5EF4-FFF2-40B4-BE49-F238E27FC236}">
                    <a16:creationId xmlns:a16="http://schemas.microsoft.com/office/drawing/2014/main" id="{906CDD24-EA7C-4CB2-8850-4FC843666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1965"/>
                <a:ext cx="5" cy="6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1 h 3"/>
                  <a:gd name="T4" fmla="*/ 1 w 2"/>
                  <a:gd name="T5" fmla="*/ 3 h 3"/>
                  <a:gd name="T6" fmla="*/ 2 w 2"/>
                  <a:gd name="T7" fmla="*/ 2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29" name="Freeform 1192">
                <a:extLst>
                  <a:ext uri="{FF2B5EF4-FFF2-40B4-BE49-F238E27FC236}">
                    <a16:creationId xmlns:a16="http://schemas.microsoft.com/office/drawing/2014/main" id="{18DADD11-9FE6-42E7-8249-48855D8F3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1959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2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0" name="Freeform 1193">
                <a:extLst>
                  <a:ext uri="{FF2B5EF4-FFF2-40B4-BE49-F238E27FC236}">
                    <a16:creationId xmlns:a16="http://schemas.microsoft.com/office/drawing/2014/main" id="{D987EB98-9AEB-4AEF-9B4E-1A5174FEE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1967"/>
                <a:ext cx="4" cy="8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3 h 4"/>
                  <a:gd name="T4" fmla="*/ 1 w 2"/>
                  <a:gd name="T5" fmla="*/ 3 h 4"/>
                  <a:gd name="T6" fmla="*/ 2 w 2"/>
                  <a:gd name="T7" fmla="*/ 1 h 4"/>
                  <a:gd name="T8" fmla="*/ 1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1" name="Freeform 1194">
                <a:extLst>
                  <a:ext uri="{FF2B5EF4-FFF2-40B4-BE49-F238E27FC236}">
                    <a16:creationId xmlns:a16="http://schemas.microsoft.com/office/drawing/2014/main" id="{C15D5DA5-A19C-4D90-993F-344BA55E1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977"/>
                <a:ext cx="10" cy="6"/>
              </a:xfrm>
              <a:custGeom>
                <a:avLst/>
                <a:gdLst>
                  <a:gd name="T0" fmla="*/ 4 w 5"/>
                  <a:gd name="T1" fmla="*/ 0 h 3"/>
                  <a:gd name="T2" fmla="*/ 1 w 5"/>
                  <a:gd name="T3" fmla="*/ 1 h 3"/>
                  <a:gd name="T4" fmla="*/ 2 w 5"/>
                  <a:gd name="T5" fmla="*/ 2 h 3"/>
                  <a:gd name="T6" fmla="*/ 4 w 5"/>
                  <a:gd name="T7" fmla="*/ 1 h 3"/>
                  <a:gd name="T8" fmla="*/ 4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1" y="3"/>
                      <a:pt x="2" y="2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5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2" name="Freeform 1195">
                <a:extLst>
                  <a:ext uri="{FF2B5EF4-FFF2-40B4-BE49-F238E27FC236}">
                    <a16:creationId xmlns:a16="http://schemas.microsoft.com/office/drawing/2014/main" id="{05526CE3-7872-492E-891A-4E9177421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983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1 h 2"/>
                  <a:gd name="T4" fmla="*/ 0 w 4"/>
                  <a:gd name="T5" fmla="*/ 2 h 2"/>
                  <a:gd name="T6" fmla="*/ 3 w 4"/>
                  <a:gd name="T7" fmla="*/ 2 h 2"/>
                  <a:gd name="T8" fmla="*/ 4 w 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8AB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3" name="Freeform 1196">
                <a:extLst>
                  <a:ext uri="{FF2B5EF4-FFF2-40B4-BE49-F238E27FC236}">
                    <a16:creationId xmlns:a16="http://schemas.microsoft.com/office/drawing/2014/main" id="{77C793C4-A951-4F28-AF04-97B0A94DC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9" y="2104"/>
                <a:ext cx="100" cy="106"/>
              </a:xfrm>
              <a:custGeom>
                <a:avLst/>
                <a:gdLst>
                  <a:gd name="T0" fmla="*/ 48 w 49"/>
                  <a:gd name="T1" fmla="*/ 31 h 52"/>
                  <a:gd name="T2" fmla="*/ 48 w 49"/>
                  <a:gd name="T3" fmla="*/ 22 h 52"/>
                  <a:gd name="T4" fmla="*/ 48 w 49"/>
                  <a:gd name="T5" fmla="*/ 15 h 52"/>
                  <a:gd name="T6" fmla="*/ 47 w 49"/>
                  <a:gd name="T7" fmla="*/ 7 h 52"/>
                  <a:gd name="T8" fmla="*/ 46 w 49"/>
                  <a:gd name="T9" fmla="*/ 2 h 52"/>
                  <a:gd name="T10" fmla="*/ 45 w 49"/>
                  <a:gd name="T11" fmla="*/ 2 h 52"/>
                  <a:gd name="T12" fmla="*/ 19 w 49"/>
                  <a:gd name="T13" fmla="*/ 1 h 52"/>
                  <a:gd name="T14" fmla="*/ 15 w 49"/>
                  <a:gd name="T15" fmla="*/ 0 h 52"/>
                  <a:gd name="T16" fmla="*/ 6 w 49"/>
                  <a:gd name="T17" fmla="*/ 1 h 52"/>
                  <a:gd name="T18" fmla="*/ 3 w 49"/>
                  <a:gd name="T19" fmla="*/ 1 h 52"/>
                  <a:gd name="T20" fmla="*/ 2 w 49"/>
                  <a:gd name="T21" fmla="*/ 2 h 52"/>
                  <a:gd name="T22" fmla="*/ 3 w 49"/>
                  <a:gd name="T23" fmla="*/ 14 h 52"/>
                  <a:gd name="T24" fmla="*/ 3 w 49"/>
                  <a:gd name="T25" fmla="*/ 25 h 52"/>
                  <a:gd name="T26" fmla="*/ 4 w 49"/>
                  <a:gd name="T27" fmla="*/ 49 h 52"/>
                  <a:gd name="T28" fmla="*/ 6 w 49"/>
                  <a:gd name="T29" fmla="*/ 51 h 52"/>
                  <a:gd name="T30" fmla="*/ 14 w 49"/>
                  <a:gd name="T31" fmla="*/ 52 h 52"/>
                  <a:gd name="T32" fmla="*/ 29 w 49"/>
                  <a:gd name="T33" fmla="*/ 52 h 52"/>
                  <a:gd name="T34" fmla="*/ 33 w 49"/>
                  <a:gd name="T35" fmla="*/ 51 h 52"/>
                  <a:gd name="T36" fmla="*/ 48 w 49"/>
                  <a:gd name="T37" fmla="*/ 51 h 52"/>
                  <a:gd name="T38" fmla="*/ 49 w 49"/>
                  <a:gd name="T39" fmla="*/ 51 h 52"/>
                  <a:gd name="T40" fmla="*/ 48 w 49"/>
                  <a:gd name="T41" fmla="*/ 50 h 52"/>
                  <a:gd name="T42" fmla="*/ 48 w 49"/>
                  <a:gd name="T43" fmla="*/ 3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52">
                    <a:moveTo>
                      <a:pt x="48" y="31"/>
                    </a:moveTo>
                    <a:cubicBezTo>
                      <a:pt x="48" y="28"/>
                      <a:pt x="48" y="25"/>
                      <a:pt x="48" y="22"/>
                    </a:cubicBezTo>
                    <a:cubicBezTo>
                      <a:pt x="48" y="18"/>
                      <a:pt x="48" y="19"/>
                      <a:pt x="48" y="15"/>
                    </a:cubicBezTo>
                    <a:cubicBezTo>
                      <a:pt x="48" y="12"/>
                      <a:pt x="48" y="9"/>
                      <a:pt x="47" y="7"/>
                    </a:cubicBezTo>
                    <a:cubicBezTo>
                      <a:pt x="47" y="5"/>
                      <a:pt x="46" y="3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36" y="1"/>
                      <a:pt x="28" y="1"/>
                      <a:pt x="19" y="1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2" y="1"/>
                      <a:pt x="9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3" y="9"/>
                      <a:pt x="3" y="14"/>
                    </a:cubicBezTo>
                    <a:cubicBezTo>
                      <a:pt x="4" y="18"/>
                      <a:pt x="3" y="21"/>
                      <a:pt x="3" y="25"/>
                    </a:cubicBezTo>
                    <a:cubicBezTo>
                      <a:pt x="3" y="33"/>
                      <a:pt x="5" y="41"/>
                      <a:pt x="4" y="49"/>
                    </a:cubicBezTo>
                    <a:cubicBezTo>
                      <a:pt x="4" y="51"/>
                      <a:pt x="4" y="51"/>
                      <a:pt x="6" y="51"/>
                    </a:cubicBezTo>
                    <a:cubicBezTo>
                      <a:pt x="9" y="52"/>
                      <a:pt x="11" y="52"/>
                      <a:pt x="14" y="52"/>
                    </a:cubicBezTo>
                    <a:cubicBezTo>
                      <a:pt x="19" y="52"/>
                      <a:pt x="24" y="52"/>
                      <a:pt x="29" y="52"/>
                    </a:cubicBezTo>
                    <a:cubicBezTo>
                      <a:pt x="30" y="52"/>
                      <a:pt x="32" y="52"/>
                      <a:pt x="33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7" y="47"/>
                      <a:pt x="48" y="35"/>
                      <a:pt x="48" y="3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4" name="Freeform 1197">
                <a:extLst>
                  <a:ext uri="{FF2B5EF4-FFF2-40B4-BE49-F238E27FC236}">
                    <a16:creationId xmlns:a16="http://schemas.microsoft.com/office/drawing/2014/main" id="{0FA6107F-7F08-45F5-8C7A-B6421BB99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106"/>
                <a:ext cx="98" cy="104"/>
              </a:xfrm>
              <a:custGeom>
                <a:avLst/>
                <a:gdLst>
                  <a:gd name="T0" fmla="*/ 48 w 48"/>
                  <a:gd name="T1" fmla="*/ 30 h 51"/>
                  <a:gd name="T2" fmla="*/ 47 w 48"/>
                  <a:gd name="T3" fmla="*/ 21 h 51"/>
                  <a:gd name="T4" fmla="*/ 47 w 48"/>
                  <a:gd name="T5" fmla="*/ 10 h 51"/>
                  <a:gd name="T6" fmla="*/ 47 w 48"/>
                  <a:gd name="T7" fmla="*/ 6 h 51"/>
                  <a:gd name="T8" fmla="*/ 46 w 48"/>
                  <a:gd name="T9" fmla="*/ 1 h 51"/>
                  <a:gd name="T10" fmla="*/ 45 w 48"/>
                  <a:gd name="T11" fmla="*/ 1 h 51"/>
                  <a:gd name="T12" fmla="*/ 18 w 48"/>
                  <a:gd name="T13" fmla="*/ 0 h 51"/>
                  <a:gd name="T14" fmla="*/ 15 w 48"/>
                  <a:gd name="T15" fmla="*/ 0 h 51"/>
                  <a:gd name="T16" fmla="*/ 6 w 48"/>
                  <a:gd name="T17" fmla="*/ 0 h 51"/>
                  <a:gd name="T18" fmla="*/ 3 w 48"/>
                  <a:gd name="T19" fmla="*/ 0 h 51"/>
                  <a:gd name="T20" fmla="*/ 2 w 48"/>
                  <a:gd name="T21" fmla="*/ 1 h 51"/>
                  <a:gd name="T22" fmla="*/ 3 w 48"/>
                  <a:gd name="T23" fmla="*/ 13 h 51"/>
                  <a:gd name="T24" fmla="*/ 2 w 48"/>
                  <a:gd name="T25" fmla="*/ 24 h 51"/>
                  <a:gd name="T26" fmla="*/ 4 w 48"/>
                  <a:gd name="T27" fmla="*/ 47 h 51"/>
                  <a:gd name="T28" fmla="*/ 6 w 48"/>
                  <a:gd name="T29" fmla="*/ 50 h 51"/>
                  <a:gd name="T30" fmla="*/ 13 w 48"/>
                  <a:gd name="T31" fmla="*/ 50 h 51"/>
                  <a:gd name="T32" fmla="*/ 29 w 48"/>
                  <a:gd name="T33" fmla="*/ 51 h 51"/>
                  <a:gd name="T34" fmla="*/ 33 w 48"/>
                  <a:gd name="T35" fmla="*/ 50 h 51"/>
                  <a:gd name="T36" fmla="*/ 48 w 48"/>
                  <a:gd name="T37" fmla="*/ 50 h 51"/>
                  <a:gd name="T38" fmla="*/ 48 w 48"/>
                  <a:gd name="T39" fmla="*/ 49 h 51"/>
                  <a:gd name="T40" fmla="*/ 48 w 48"/>
                  <a:gd name="T41" fmla="*/ 48 h 51"/>
                  <a:gd name="T42" fmla="*/ 48 w 48"/>
                  <a:gd name="T43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51">
                    <a:moveTo>
                      <a:pt x="48" y="30"/>
                    </a:moveTo>
                    <a:cubicBezTo>
                      <a:pt x="47" y="27"/>
                      <a:pt x="47" y="24"/>
                      <a:pt x="47" y="21"/>
                    </a:cubicBezTo>
                    <a:cubicBezTo>
                      <a:pt x="47" y="17"/>
                      <a:pt x="47" y="14"/>
                      <a:pt x="47" y="10"/>
                    </a:cubicBezTo>
                    <a:cubicBezTo>
                      <a:pt x="47" y="8"/>
                      <a:pt x="47" y="9"/>
                      <a:pt x="47" y="6"/>
                    </a:cubicBezTo>
                    <a:cubicBezTo>
                      <a:pt x="47" y="5"/>
                      <a:pt x="46" y="3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36" y="1"/>
                      <a:pt x="27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2" y="0"/>
                      <a:pt x="9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6"/>
                      <a:pt x="3" y="9"/>
                      <a:pt x="3" y="13"/>
                    </a:cubicBezTo>
                    <a:cubicBezTo>
                      <a:pt x="3" y="17"/>
                      <a:pt x="2" y="20"/>
                      <a:pt x="2" y="24"/>
                    </a:cubicBezTo>
                    <a:cubicBezTo>
                      <a:pt x="2" y="32"/>
                      <a:pt x="5" y="39"/>
                      <a:pt x="4" y="47"/>
                    </a:cubicBezTo>
                    <a:cubicBezTo>
                      <a:pt x="4" y="50"/>
                      <a:pt x="3" y="50"/>
                      <a:pt x="6" y="50"/>
                    </a:cubicBezTo>
                    <a:cubicBezTo>
                      <a:pt x="8" y="50"/>
                      <a:pt x="11" y="50"/>
                      <a:pt x="13" y="50"/>
                    </a:cubicBezTo>
                    <a:cubicBezTo>
                      <a:pt x="18" y="51"/>
                      <a:pt x="24" y="51"/>
                      <a:pt x="29" y="51"/>
                    </a:cubicBezTo>
                    <a:cubicBezTo>
                      <a:pt x="30" y="50"/>
                      <a:pt x="31" y="50"/>
                      <a:pt x="33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7" y="45"/>
                      <a:pt x="48" y="34"/>
                      <a:pt x="48" y="30"/>
                    </a:cubicBezTo>
                    <a:close/>
                  </a:path>
                </a:pathLst>
              </a:custGeom>
              <a:solidFill>
                <a:srgbClr val="F9F9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5" name="Freeform 1198">
                <a:extLst>
                  <a:ext uri="{FF2B5EF4-FFF2-40B4-BE49-F238E27FC236}">
                    <a16:creationId xmlns:a16="http://schemas.microsoft.com/office/drawing/2014/main" id="{86E0EE07-4B9A-4B4B-BCC2-7C1996A85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202"/>
                <a:ext cx="25" cy="2"/>
              </a:xfrm>
              <a:custGeom>
                <a:avLst/>
                <a:gdLst>
                  <a:gd name="T0" fmla="*/ 12 w 12"/>
                  <a:gd name="T1" fmla="*/ 0 h 1"/>
                  <a:gd name="T2" fmla="*/ 0 w 12"/>
                  <a:gd name="T3" fmla="*/ 0 h 1"/>
                  <a:gd name="T4" fmla="*/ 0 w 12"/>
                  <a:gd name="T5" fmla="*/ 1 h 1"/>
                  <a:gd name="T6" fmla="*/ 12 w 12"/>
                  <a:gd name="T7" fmla="*/ 1 h 1"/>
                  <a:gd name="T8" fmla="*/ 12 w 1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">
                    <a:moveTo>
                      <a:pt x="12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8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6" name="Freeform 1199">
                <a:extLst>
                  <a:ext uri="{FF2B5EF4-FFF2-40B4-BE49-F238E27FC236}">
                    <a16:creationId xmlns:a16="http://schemas.microsoft.com/office/drawing/2014/main" id="{58F306AA-E26F-4074-90D1-8ED959EFC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202"/>
                <a:ext cx="14" cy="2"/>
              </a:xfrm>
              <a:custGeom>
                <a:avLst/>
                <a:gdLst>
                  <a:gd name="T0" fmla="*/ 7 w 7"/>
                  <a:gd name="T1" fmla="*/ 0 h 1"/>
                  <a:gd name="T2" fmla="*/ 0 w 7"/>
                  <a:gd name="T3" fmla="*/ 0 h 1"/>
                  <a:gd name="T4" fmla="*/ 0 w 7"/>
                  <a:gd name="T5" fmla="*/ 1 h 1"/>
                  <a:gd name="T6" fmla="*/ 7 w 7"/>
                  <a:gd name="T7" fmla="*/ 1 h 1"/>
                  <a:gd name="T8" fmla="*/ 7 w 7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7" name="Freeform 1200">
                <a:extLst>
                  <a:ext uri="{FF2B5EF4-FFF2-40B4-BE49-F238E27FC236}">
                    <a16:creationId xmlns:a16="http://schemas.microsoft.com/office/drawing/2014/main" id="{C46A4528-8E85-4E7D-8899-D941E56D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20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8" name="Freeform 1201">
                <a:extLst>
                  <a:ext uri="{FF2B5EF4-FFF2-40B4-BE49-F238E27FC236}">
                    <a16:creationId xmlns:a16="http://schemas.microsoft.com/office/drawing/2014/main" id="{64DC96CF-F0BA-412E-817A-80B77CD6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94"/>
                <a:ext cx="35" cy="4"/>
              </a:xfrm>
              <a:custGeom>
                <a:avLst/>
                <a:gdLst>
                  <a:gd name="T0" fmla="*/ 16 w 17"/>
                  <a:gd name="T1" fmla="*/ 1 h 2"/>
                  <a:gd name="T2" fmla="*/ 16 w 17"/>
                  <a:gd name="T3" fmla="*/ 0 h 2"/>
                  <a:gd name="T4" fmla="*/ 0 w 17"/>
                  <a:gd name="T5" fmla="*/ 1 h 2"/>
                  <a:gd name="T6" fmla="*/ 0 w 17"/>
                  <a:gd name="T7" fmla="*/ 2 h 2"/>
                  <a:gd name="T8" fmla="*/ 16 w 17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16" y="1"/>
                    </a:moveTo>
                    <a:cubicBezTo>
                      <a:pt x="17" y="1"/>
                      <a:pt x="17" y="0"/>
                      <a:pt x="16" y="0"/>
                    </a:cubicBezTo>
                    <a:cubicBezTo>
                      <a:pt x="11" y="1"/>
                      <a:pt x="6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2"/>
                      <a:pt x="11" y="2"/>
                      <a:pt x="16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39" name="Freeform 1202">
                <a:extLst>
                  <a:ext uri="{FF2B5EF4-FFF2-40B4-BE49-F238E27FC236}">
                    <a16:creationId xmlns:a16="http://schemas.microsoft.com/office/drawing/2014/main" id="{9BB96207-A798-4077-AB79-41293F6B8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90"/>
                <a:ext cx="49" cy="2"/>
              </a:xfrm>
              <a:custGeom>
                <a:avLst/>
                <a:gdLst>
                  <a:gd name="T0" fmla="*/ 23 w 24"/>
                  <a:gd name="T1" fmla="*/ 0 h 1"/>
                  <a:gd name="T2" fmla="*/ 0 w 24"/>
                  <a:gd name="T3" fmla="*/ 1 h 1"/>
                  <a:gd name="T4" fmla="*/ 0 w 24"/>
                  <a:gd name="T5" fmla="*/ 1 h 1"/>
                  <a:gd name="T6" fmla="*/ 23 w 24"/>
                  <a:gd name="T7" fmla="*/ 1 h 1"/>
                  <a:gd name="T8" fmla="*/ 23 w 2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">
                    <a:moveTo>
                      <a:pt x="23" y="0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6" y="1"/>
                      <a:pt x="23" y="1"/>
                    </a:cubicBezTo>
                    <a:cubicBezTo>
                      <a:pt x="24" y="1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0" name="Freeform 1203">
                <a:extLst>
                  <a:ext uri="{FF2B5EF4-FFF2-40B4-BE49-F238E27FC236}">
                    <a16:creationId xmlns:a16="http://schemas.microsoft.com/office/drawing/2014/main" id="{B6AE65F0-3E7B-4A4D-A212-91E5CAC92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2186"/>
                <a:ext cx="32" cy="2"/>
              </a:xfrm>
              <a:custGeom>
                <a:avLst/>
                <a:gdLst>
                  <a:gd name="T0" fmla="*/ 0 w 16"/>
                  <a:gd name="T1" fmla="*/ 1 h 1"/>
                  <a:gd name="T2" fmla="*/ 16 w 16"/>
                  <a:gd name="T3" fmla="*/ 1 h 1"/>
                  <a:gd name="T4" fmla="*/ 16 w 16"/>
                  <a:gd name="T5" fmla="*/ 0 h 1"/>
                  <a:gd name="T6" fmla="*/ 0 w 1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">
                    <a:moveTo>
                      <a:pt x="0" y="1"/>
                    </a:moveTo>
                    <a:cubicBezTo>
                      <a:pt x="5" y="1"/>
                      <a:pt x="10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0" y="0"/>
                      <a:pt x="5" y="0"/>
                      <a:pt x="0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1" name="Freeform 1204">
                <a:extLst>
                  <a:ext uri="{FF2B5EF4-FFF2-40B4-BE49-F238E27FC236}">
                    <a16:creationId xmlns:a16="http://schemas.microsoft.com/office/drawing/2014/main" id="{6492C828-E6C6-4223-A38D-F57E18F7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180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1 h 1"/>
                  <a:gd name="T4" fmla="*/ 4 w 4"/>
                  <a:gd name="T5" fmla="*/ 0 h 1"/>
                  <a:gd name="T6" fmla="*/ 0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2" name="Freeform 1205">
                <a:extLst>
                  <a:ext uri="{FF2B5EF4-FFF2-40B4-BE49-F238E27FC236}">
                    <a16:creationId xmlns:a16="http://schemas.microsoft.com/office/drawing/2014/main" id="{1FF2E1A7-BE9C-4D42-AABD-595E91ED8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17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3" name="Freeform 1206">
                <a:extLst>
                  <a:ext uri="{FF2B5EF4-FFF2-40B4-BE49-F238E27FC236}">
                    <a16:creationId xmlns:a16="http://schemas.microsoft.com/office/drawing/2014/main" id="{636A2509-F209-44FE-BDE3-EEC94795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67"/>
                <a:ext cx="39" cy="2"/>
              </a:xfrm>
              <a:custGeom>
                <a:avLst/>
                <a:gdLst>
                  <a:gd name="T0" fmla="*/ 0 w 19"/>
                  <a:gd name="T1" fmla="*/ 0 h 1"/>
                  <a:gd name="T2" fmla="*/ 18 w 19"/>
                  <a:gd name="T3" fmla="*/ 1 h 1"/>
                  <a:gd name="T4" fmla="*/ 18 w 19"/>
                  <a:gd name="T5" fmla="*/ 0 h 1"/>
                  <a:gd name="T6" fmla="*/ 0 w 19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cubicBezTo>
                      <a:pt x="6" y="0"/>
                      <a:pt x="12" y="1"/>
                      <a:pt x="18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2" y="0"/>
                      <a:pt x="6" y="0"/>
                      <a:pt x="0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4" name="Freeform 1207">
                <a:extLst>
                  <a:ext uri="{FF2B5EF4-FFF2-40B4-BE49-F238E27FC236}">
                    <a16:creationId xmlns:a16="http://schemas.microsoft.com/office/drawing/2014/main" id="{A8BA2CDE-8C24-446F-91F6-7CDB12DE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61"/>
                <a:ext cx="33" cy="2"/>
              </a:xfrm>
              <a:custGeom>
                <a:avLst/>
                <a:gdLst>
                  <a:gd name="T0" fmla="*/ 15 w 16"/>
                  <a:gd name="T1" fmla="*/ 0 h 1"/>
                  <a:gd name="T2" fmla="*/ 0 w 16"/>
                  <a:gd name="T3" fmla="*/ 0 h 1"/>
                  <a:gd name="T4" fmla="*/ 0 w 16"/>
                  <a:gd name="T5" fmla="*/ 0 h 1"/>
                  <a:gd name="T6" fmla="*/ 15 w 16"/>
                  <a:gd name="T7" fmla="*/ 1 h 1"/>
                  <a:gd name="T8" fmla="*/ 15 w 1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">
                    <a:moveTo>
                      <a:pt x="15" y="0"/>
                    </a:moveTo>
                    <a:cubicBezTo>
                      <a:pt x="10" y="0"/>
                      <a:pt x="5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10" y="1"/>
                      <a:pt x="15" y="1"/>
                    </a:cubicBezTo>
                    <a:cubicBezTo>
                      <a:pt x="16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5" name="Freeform 1208">
                <a:extLst>
                  <a:ext uri="{FF2B5EF4-FFF2-40B4-BE49-F238E27FC236}">
                    <a16:creationId xmlns:a16="http://schemas.microsoft.com/office/drawing/2014/main" id="{E3AB0C01-0419-412D-8C1F-9F6DB9F15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55"/>
                <a:ext cx="15" cy="2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1 h 1"/>
                  <a:gd name="T4" fmla="*/ 7 w 7"/>
                  <a:gd name="T5" fmla="*/ 0 h 1"/>
                  <a:gd name="T6" fmla="*/ 0 w 7"/>
                  <a:gd name="T7" fmla="*/ 0 h 1"/>
                  <a:gd name="T8" fmla="*/ 0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4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4" y="0"/>
                      <a:pt x="2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6" name="Freeform 1209">
                <a:extLst>
                  <a:ext uri="{FF2B5EF4-FFF2-40B4-BE49-F238E27FC236}">
                    <a16:creationId xmlns:a16="http://schemas.microsoft.com/office/drawing/2014/main" id="{69911F1B-F649-404D-90FD-9FCF8B898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47"/>
                <a:ext cx="13" cy="2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0 w 6"/>
                  <a:gd name="T5" fmla="*/ 1 h 1"/>
                  <a:gd name="T6" fmla="*/ 0 w 6"/>
                  <a:gd name="T7" fmla="*/ 1 h 1"/>
                  <a:gd name="T8" fmla="*/ 6 w 6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7" name="Freeform 1210">
                <a:extLst>
                  <a:ext uri="{FF2B5EF4-FFF2-40B4-BE49-F238E27FC236}">
                    <a16:creationId xmlns:a16="http://schemas.microsoft.com/office/drawing/2014/main" id="{B13464A3-A194-4B58-BFE1-363266CCE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147"/>
                <a:ext cx="4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8" name="Freeform 1211">
                <a:extLst>
                  <a:ext uri="{FF2B5EF4-FFF2-40B4-BE49-F238E27FC236}">
                    <a16:creationId xmlns:a16="http://schemas.microsoft.com/office/drawing/2014/main" id="{54CF0E02-B29A-4BC0-9AFB-53C41C5ED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216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49" name="Freeform 1212">
                <a:extLst>
                  <a:ext uri="{FF2B5EF4-FFF2-40B4-BE49-F238E27FC236}">
                    <a16:creationId xmlns:a16="http://schemas.microsoft.com/office/drawing/2014/main" id="{6E5165BC-CCCB-47C6-BEBE-CF2FB80AD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139"/>
                <a:ext cx="25" cy="2"/>
              </a:xfrm>
              <a:custGeom>
                <a:avLst/>
                <a:gdLst>
                  <a:gd name="T0" fmla="*/ 11 w 12"/>
                  <a:gd name="T1" fmla="*/ 0 h 1"/>
                  <a:gd name="T2" fmla="*/ 0 w 12"/>
                  <a:gd name="T3" fmla="*/ 0 h 1"/>
                  <a:gd name="T4" fmla="*/ 0 w 12"/>
                  <a:gd name="T5" fmla="*/ 1 h 1"/>
                  <a:gd name="T6" fmla="*/ 11 w 12"/>
                  <a:gd name="T7" fmla="*/ 1 h 1"/>
                  <a:gd name="T8" fmla="*/ 11 w 1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8" y="1"/>
                      <a:pt x="11" y="1"/>
                    </a:cubicBezTo>
                    <a:cubicBezTo>
                      <a:pt x="12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0" name="Freeform 1213">
                <a:extLst>
                  <a:ext uri="{FF2B5EF4-FFF2-40B4-BE49-F238E27FC236}">
                    <a16:creationId xmlns:a16="http://schemas.microsoft.com/office/drawing/2014/main" id="{E636799D-CBDB-4358-943F-F14776323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13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1" name="Freeform 1214">
                <a:extLst>
                  <a:ext uri="{FF2B5EF4-FFF2-40B4-BE49-F238E27FC236}">
                    <a16:creationId xmlns:a16="http://schemas.microsoft.com/office/drawing/2014/main" id="{2429CD50-026E-4319-9451-D799195C3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13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2" name="Freeform 1215">
                <a:extLst>
                  <a:ext uri="{FF2B5EF4-FFF2-40B4-BE49-F238E27FC236}">
                    <a16:creationId xmlns:a16="http://schemas.microsoft.com/office/drawing/2014/main" id="{B4C2BE70-190C-4F38-9879-46A5CC9C7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126"/>
                <a:ext cx="29" cy="3"/>
              </a:xfrm>
              <a:custGeom>
                <a:avLst/>
                <a:gdLst>
                  <a:gd name="T0" fmla="*/ 1 w 14"/>
                  <a:gd name="T1" fmla="*/ 0 h 1"/>
                  <a:gd name="T2" fmla="*/ 14 w 14"/>
                  <a:gd name="T3" fmla="*/ 1 h 1"/>
                  <a:gd name="T4" fmla="*/ 14 w 14"/>
                  <a:gd name="T5" fmla="*/ 0 h 1"/>
                  <a:gd name="T6" fmla="*/ 1 w 14"/>
                  <a:gd name="T7" fmla="*/ 0 h 1"/>
                  <a:gd name="T8" fmla="*/ 1 w 1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">
                    <a:moveTo>
                      <a:pt x="1" y="0"/>
                    </a:moveTo>
                    <a:cubicBezTo>
                      <a:pt x="5" y="1"/>
                      <a:pt x="9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9" y="0"/>
                      <a:pt x="5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3" name="Freeform 1216">
                <a:extLst>
                  <a:ext uri="{FF2B5EF4-FFF2-40B4-BE49-F238E27FC236}">
                    <a16:creationId xmlns:a16="http://schemas.microsoft.com/office/drawing/2014/main" id="{FBBABA3B-E006-4163-ABD2-7AF9B2868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118"/>
                <a:ext cx="10" cy="2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4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4" name="Freeform 1217">
                <a:extLst>
                  <a:ext uri="{FF2B5EF4-FFF2-40B4-BE49-F238E27FC236}">
                    <a16:creationId xmlns:a16="http://schemas.microsoft.com/office/drawing/2014/main" id="{DA2CD9E8-A4E6-45DB-B6EA-5B7B41713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5" name="Freeform 1218">
                <a:extLst>
                  <a:ext uri="{FF2B5EF4-FFF2-40B4-BE49-F238E27FC236}">
                    <a16:creationId xmlns:a16="http://schemas.microsoft.com/office/drawing/2014/main" id="{30499EE5-09F2-467C-BB32-EB545B76B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41"/>
                <a:ext cx="37" cy="35"/>
              </a:xfrm>
              <a:custGeom>
                <a:avLst/>
                <a:gdLst>
                  <a:gd name="T0" fmla="*/ 17 w 18"/>
                  <a:gd name="T1" fmla="*/ 12 h 17"/>
                  <a:gd name="T2" fmla="*/ 13 w 18"/>
                  <a:gd name="T3" fmla="*/ 8 h 17"/>
                  <a:gd name="T4" fmla="*/ 10 w 18"/>
                  <a:gd name="T5" fmla="*/ 5 h 17"/>
                  <a:gd name="T6" fmla="*/ 11 w 18"/>
                  <a:gd name="T7" fmla="*/ 1 h 17"/>
                  <a:gd name="T8" fmla="*/ 9 w 18"/>
                  <a:gd name="T9" fmla="*/ 0 h 17"/>
                  <a:gd name="T10" fmla="*/ 8 w 18"/>
                  <a:gd name="T11" fmla="*/ 1 h 17"/>
                  <a:gd name="T12" fmla="*/ 7 w 18"/>
                  <a:gd name="T13" fmla="*/ 3 h 17"/>
                  <a:gd name="T14" fmla="*/ 6 w 18"/>
                  <a:gd name="T15" fmla="*/ 3 h 17"/>
                  <a:gd name="T16" fmla="*/ 1 w 18"/>
                  <a:gd name="T17" fmla="*/ 4 h 17"/>
                  <a:gd name="T18" fmla="*/ 1 w 18"/>
                  <a:gd name="T19" fmla="*/ 7 h 17"/>
                  <a:gd name="T20" fmla="*/ 1 w 18"/>
                  <a:gd name="T21" fmla="*/ 15 h 17"/>
                  <a:gd name="T22" fmla="*/ 1 w 18"/>
                  <a:gd name="T23" fmla="*/ 17 h 17"/>
                  <a:gd name="T24" fmla="*/ 3 w 18"/>
                  <a:gd name="T25" fmla="*/ 17 h 17"/>
                  <a:gd name="T26" fmla="*/ 13 w 18"/>
                  <a:gd name="T27" fmla="*/ 16 h 17"/>
                  <a:gd name="T28" fmla="*/ 17 w 18"/>
                  <a:gd name="T29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7">
                    <a:moveTo>
                      <a:pt x="17" y="12"/>
                    </a:moveTo>
                    <a:cubicBezTo>
                      <a:pt x="17" y="10"/>
                      <a:pt x="15" y="9"/>
                      <a:pt x="13" y="8"/>
                    </a:cubicBezTo>
                    <a:cubicBezTo>
                      <a:pt x="12" y="7"/>
                      <a:pt x="11" y="6"/>
                      <a:pt x="10" y="5"/>
                    </a:cubicBezTo>
                    <a:cubicBezTo>
                      <a:pt x="11" y="4"/>
                      <a:pt x="11" y="2"/>
                      <a:pt x="11" y="1"/>
                    </a:cubicBez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4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0" y="10"/>
                      <a:pt x="0" y="13"/>
                      <a:pt x="1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6" y="17"/>
                      <a:pt x="10" y="17"/>
                      <a:pt x="13" y="16"/>
                    </a:cubicBezTo>
                    <a:cubicBezTo>
                      <a:pt x="16" y="16"/>
                      <a:pt x="18" y="15"/>
                      <a:pt x="17" y="12"/>
                    </a:cubicBezTo>
                    <a:close/>
                  </a:path>
                </a:pathLst>
              </a:custGeom>
              <a:solidFill>
                <a:srgbClr val="827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6" name="Freeform 1219">
                <a:extLst>
                  <a:ext uri="{FF2B5EF4-FFF2-40B4-BE49-F238E27FC236}">
                    <a16:creationId xmlns:a16="http://schemas.microsoft.com/office/drawing/2014/main" id="{7DCAE7B6-F37F-40A2-A1EB-1D9DB628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360"/>
                <a:ext cx="196" cy="89"/>
              </a:xfrm>
              <a:custGeom>
                <a:avLst/>
                <a:gdLst>
                  <a:gd name="T0" fmla="*/ 26 w 96"/>
                  <a:gd name="T1" fmla="*/ 10 h 44"/>
                  <a:gd name="T2" fmla="*/ 35 w 96"/>
                  <a:gd name="T3" fmla="*/ 14 h 44"/>
                  <a:gd name="T4" fmla="*/ 40 w 96"/>
                  <a:gd name="T5" fmla="*/ 17 h 44"/>
                  <a:gd name="T6" fmla="*/ 48 w 96"/>
                  <a:gd name="T7" fmla="*/ 18 h 44"/>
                  <a:gd name="T8" fmla="*/ 88 w 96"/>
                  <a:gd name="T9" fmla="*/ 18 h 44"/>
                  <a:gd name="T10" fmla="*/ 94 w 96"/>
                  <a:gd name="T11" fmla="*/ 20 h 44"/>
                  <a:gd name="T12" fmla="*/ 95 w 96"/>
                  <a:gd name="T13" fmla="*/ 28 h 44"/>
                  <a:gd name="T14" fmla="*/ 92 w 96"/>
                  <a:gd name="T15" fmla="*/ 39 h 44"/>
                  <a:gd name="T16" fmla="*/ 84 w 96"/>
                  <a:gd name="T17" fmla="*/ 44 h 44"/>
                  <a:gd name="T18" fmla="*/ 79 w 96"/>
                  <a:gd name="T19" fmla="*/ 44 h 44"/>
                  <a:gd name="T20" fmla="*/ 40 w 96"/>
                  <a:gd name="T21" fmla="*/ 33 h 44"/>
                  <a:gd name="T22" fmla="*/ 32 w 96"/>
                  <a:gd name="T23" fmla="*/ 29 h 44"/>
                  <a:gd name="T24" fmla="*/ 27 w 96"/>
                  <a:gd name="T25" fmla="*/ 25 h 44"/>
                  <a:gd name="T26" fmla="*/ 13 w 96"/>
                  <a:gd name="T27" fmla="*/ 16 h 44"/>
                  <a:gd name="T28" fmla="*/ 0 w 96"/>
                  <a:gd name="T29" fmla="*/ 7 h 44"/>
                  <a:gd name="T30" fmla="*/ 4 w 96"/>
                  <a:gd name="T31" fmla="*/ 1 h 44"/>
                  <a:gd name="T32" fmla="*/ 10 w 96"/>
                  <a:gd name="T33" fmla="*/ 3 h 44"/>
                  <a:gd name="T34" fmla="*/ 26 w 96"/>
                  <a:gd name="T35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44">
                    <a:moveTo>
                      <a:pt x="26" y="10"/>
                    </a:moveTo>
                    <a:cubicBezTo>
                      <a:pt x="29" y="12"/>
                      <a:pt x="32" y="13"/>
                      <a:pt x="35" y="14"/>
                    </a:cubicBezTo>
                    <a:cubicBezTo>
                      <a:pt x="37" y="15"/>
                      <a:pt x="39" y="16"/>
                      <a:pt x="40" y="17"/>
                    </a:cubicBezTo>
                    <a:cubicBezTo>
                      <a:pt x="43" y="17"/>
                      <a:pt x="46" y="17"/>
                      <a:pt x="48" y="18"/>
                    </a:cubicBezTo>
                    <a:cubicBezTo>
                      <a:pt x="61" y="19"/>
                      <a:pt x="75" y="19"/>
                      <a:pt x="88" y="18"/>
                    </a:cubicBezTo>
                    <a:cubicBezTo>
                      <a:pt x="90" y="18"/>
                      <a:pt x="92" y="18"/>
                      <a:pt x="94" y="20"/>
                    </a:cubicBezTo>
                    <a:cubicBezTo>
                      <a:pt x="96" y="22"/>
                      <a:pt x="96" y="25"/>
                      <a:pt x="95" y="28"/>
                    </a:cubicBezTo>
                    <a:cubicBezTo>
                      <a:pt x="94" y="32"/>
                      <a:pt x="94" y="36"/>
                      <a:pt x="92" y="39"/>
                    </a:cubicBezTo>
                    <a:cubicBezTo>
                      <a:pt x="90" y="42"/>
                      <a:pt x="87" y="44"/>
                      <a:pt x="84" y="44"/>
                    </a:cubicBezTo>
                    <a:cubicBezTo>
                      <a:pt x="82" y="44"/>
                      <a:pt x="81" y="44"/>
                      <a:pt x="79" y="44"/>
                    </a:cubicBezTo>
                    <a:cubicBezTo>
                      <a:pt x="66" y="40"/>
                      <a:pt x="53" y="37"/>
                      <a:pt x="40" y="33"/>
                    </a:cubicBezTo>
                    <a:cubicBezTo>
                      <a:pt x="37" y="32"/>
                      <a:pt x="35" y="31"/>
                      <a:pt x="32" y="29"/>
                    </a:cubicBezTo>
                    <a:cubicBezTo>
                      <a:pt x="30" y="28"/>
                      <a:pt x="28" y="26"/>
                      <a:pt x="27" y="25"/>
                    </a:cubicBezTo>
                    <a:cubicBezTo>
                      <a:pt x="22" y="21"/>
                      <a:pt x="17" y="19"/>
                      <a:pt x="13" y="16"/>
                    </a:cubicBezTo>
                    <a:cubicBezTo>
                      <a:pt x="10" y="15"/>
                      <a:pt x="1" y="11"/>
                      <a:pt x="0" y="7"/>
                    </a:cubicBezTo>
                    <a:cubicBezTo>
                      <a:pt x="0" y="5"/>
                      <a:pt x="2" y="2"/>
                      <a:pt x="4" y="1"/>
                    </a:cubicBezTo>
                    <a:cubicBezTo>
                      <a:pt x="6" y="0"/>
                      <a:pt x="8" y="2"/>
                      <a:pt x="10" y="3"/>
                    </a:cubicBezTo>
                    <a:cubicBezTo>
                      <a:pt x="15" y="6"/>
                      <a:pt x="20" y="8"/>
                      <a:pt x="26" y="10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7" name="Freeform 1220">
                <a:extLst>
                  <a:ext uri="{FF2B5EF4-FFF2-40B4-BE49-F238E27FC236}">
                    <a16:creationId xmlns:a16="http://schemas.microsoft.com/office/drawing/2014/main" id="{5618063D-95E9-430B-9DAD-59DFD64CF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458"/>
                <a:ext cx="16" cy="77"/>
              </a:xfrm>
              <a:custGeom>
                <a:avLst/>
                <a:gdLst>
                  <a:gd name="T0" fmla="*/ 0 w 8"/>
                  <a:gd name="T1" fmla="*/ 38 h 38"/>
                  <a:gd name="T2" fmla="*/ 6 w 8"/>
                  <a:gd name="T3" fmla="*/ 38 h 38"/>
                  <a:gd name="T4" fmla="*/ 7 w 8"/>
                  <a:gd name="T5" fmla="*/ 38 h 38"/>
                  <a:gd name="T6" fmla="*/ 7 w 8"/>
                  <a:gd name="T7" fmla="*/ 37 h 38"/>
                  <a:gd name="T8" fmla="*/ 7 w 8"/>
                  <a:gd name="T9" fmla="*/ 26 h 38"/>
                  <a:gd name="T10" fmla="*/ 8 w 8"/>
                  <a:gd name="T11" fmla="*/ 5 h 38"/>
                  <a:gd name="T12" fmla="*/ 8 w 8"/>
                  <a:gd name="T13" fmla="*/ 1 h 38"/>
                  <a:gd name="T14" fmla="*/ 7 w 8"/>
                  <a:gd name="T15" fmla="*/ 1 h 38"/>
                  <a:gd name="T16" fmla="*/ 3 w 8"/>
                  <a:gd name="T17" fmla="*/ 3 h 38"/>
                  <a:gd name="T18" fmla="*/ 2 w 8"/>
                  <a:gd name="T19" fmla="*/ 11 h 38"/>
                  <a:gd name="T20" fmla="*/ 1 w 8"/>
                  <a:gd name="T21" fmla="*/ 28 h 38"/>
                  <a:gd name="T22" fmla="*/ 0 w 8"/>
                  <a:gd name="T2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38">
                    <a:moveTo>
                      <a:pt x="0" y="38"/>
                    </a:moveTo>
                    <a:cubicBezTo>
                      <a:pt x="2" y="38"/>
                      <a:pt x="4" y="38"/>
                      <a:pt x="6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3"/>
                      <a:pt x="8" y="30"/>
                      <a:pt x="7" y="26"/>
                    </a:cubicBezTo>
                    <a:cubicBezTo>
                      <a:pt x="7" y="19"/>
                      <a:pt x="8" y="12"/>
                      <a:pt x="8" y="5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0"/>
                      <a:pt x="3" y="3"/>
                    </a:cubicBezTo>
                    <a:cubicBezTo>
                      <a:pt x="2" y="5"/>
                      <a:pt x="2" y="8"/>
                      <a:pt x="2" y="11"/>
                    </a:cubicBezTo>
                    <a:cubicBezTo>
                      <a:pt x="1" y="17"/>
                      <a:pt x="1" y="23"/>
                      <a:pt x="1" y="28"/>
                    </a:cubicBezTo>
                    <a:cubicBezTo>
                      <a:pt x="1" y="29"/>
                      <a:pt x="0" y="38"/>
                      <a:pt x="0" y="38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8" name="Freeform 1221">
                <a:extLst>
                  <a:ext uri="{FF2B5EF4-FFF2-40B4-BE49-F238E27FC236}">
                    <a16:creationId xmlns:a16="http://schemas.microsoft.com/office/drawing/2014/main" id="{4E872F0B-9CE2-4454-9384-B52FB4EA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462"/>
                <a:ext cx="15" cy="75"/>
              </a:xfrm>
              <a:custGeom>
                <a:avLst/>
                <a:gdLst>
                  <a:gd name="T0" fmla="*/ 1 w 7"/>
                  <a:gd name="T1" fmla="*/ 0 h 37"/>
                  <a:gd name="T2" fmla="*/ 6 w 7"/>
                  <a:gd name="T3" fmla="*/ 0 h 37"/>
                  <a:gd name="T4" fmla="*/ 7 w 7"/>
                  <a:gd name="T5" fmla="*/ 12 h 37"/>
                  <a:gd name="T6" fmla="*/ 7 w 7"/>
                  <a:gd name="T7" fmla="*/ 24 h 37"/>
                  <a:gd name="T8" fmla="*/ 6 w 7"/>
                  <a:gd name="T9" fmla="*/ 36 h 37"/>
                  <a:gd name="T10" fmla="*/ 0 w 7"/>
                  <a:gd name="T11" fmla="*/ 36 h 37"/>
                  <a:gd name="T12" fmla="*/ 0 w 7"/>
                  <a:gd name="T13" fmla="*/ 32 h 37"/>
                  <a:gd name="T14" fmla="*/ 0 w 7"/>
                  <a:gd name="T15" fmla="*/ 27 h 37"/>
                  <a:gd name="T16" fmla="*/ 1 w 7"/>
                  <a:gd name="T17" fmla="*/ 10 h 37"/>
                  <a:gd name="T18" fmla="*/ 1 w 7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7">
                    <a:moveTo>
                      <a:pt x="1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4"/>
                      <a:pt x="7" y="8"/>
                      <a:pt x="7" y="12"/>
                    </a:cubicBezTo>
                    <a:cubicBezTo>
                      <a:pt x="7" y="16"/>
                      <a:pt x="7" y="20"/>
                      <a:pt x="7" y="24"/>
                    </a:cubicBezTo>
                    <a:cubicBezTo>
                      <a:pt x="6" y="28"/>
                      <a:pt x="6" y="32"/>
                      <a:pt x="6" y="36"/>
                    </a:cubicBezTo>
                    <a:cubicBezTo>
                      <a:pt x="6" y="36"/>
                      <a:pt x="0" y="37"/>
                      <a:pt x="0" y="36"/>
                    </a:cubicBezTo>
                    <a:cubicBezTo>
                      <a:pt x="0" y="36"/>
                      <a:pt x="0" y="33"/>
                      <a:pt x="0" y="32"/>
                    </a:cubicBezTo>
                    <a:cubicBezTo>
                      <a:pt x="0" y="30"/>
                      <a:pt x="0" y="29"/>
                      <a:pt x="0" y="27"/>
                    </a:cubicBezTo>
                    <a:cubicBezTo>
                      <a:pt x="0" y="22"/>
                      <a:pt x="1" y="16"/>
                      <a:pt x="1" y="10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6D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59" name="Freeform 1222">
                <a:extLst>
                  <a:ext uri="{FF2B5EF4-FFF2-40B4-BE49-F238E27FC236}">
                    <a16:creationId xmlns:a16="http://schemas.microsoft.com/office/drawing/2014/main" id="{5DB73A48-8033-424B-A186-201283546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460"/>
                <a:ext cx="12" cy="77"/>
              </a:xfrm>
              <a:custGeom>
                <a:avLst/>
                <a:gdLst>
                  <a:gd name="T0" fmla="*/ 0 w 6"/>
                  <a:gd name="T1" fmla="*/ 30 h 38"/>
                  <a:gd name="T2" fmla="*/ 1 w 6"/>
                  <a:gd name="T3" fmla="*/ 20 h 38"/>
                  <a:gd name="T4" fmla="*/ 1 w 6"/>
                  <a:gd name="T5" fmla="*/ 9 h 38"/>
                  <a:gd name="T6" fmla="*/ 0 w 6"/>
                  <a:gd name="T7" fmla="*/ 1 h 38"/>
                  <a:gd name="T8" fmla="*/ 5 w 6"/>
                  <a:gd name="T9" fmla="*/ 0 h 38"/>
                  <a:gd name="T10" fmla="*/ 5 w 6"/>
                  <a:gd name="T11" fmla="*/ 0 h 38"/>
                  <a:gd name="T12" fmla="*/ 6 w 6"/>
                  <a:gd name="T13" fmla="*/ 2 h 38"/>
                  <a:gd name="T14" fmla="*/ 6 w 6"/>
                  <a:gd name="T15" fmla="*/ 7 h 38"/>
                  <a:gd name="T16" fmla="*/ 6 w 6"/>
                  <a:gd name="T17" fmla="*/ 36 h 38"/>
                  <a:gd name="T18" fmla="*/ 6 w 6"/>
                  <a:gd name="T19" fmla="*/ 37 h 38"/>
                  <a:gd name="T20" fmla="*/ 5 w 6"/>
                  <a:gd name="T21" fmla="*/ 37 h 38"/>
                  <a:gd name="T22" fmla="*/ 0 w 6"/>
                  <a:gd name="T23" fmla="*/ 37 h 38"/>
                  <a:gd name="T24" fmla="*/ 0 w 6"/>
                  <a:gd name="T25" fmla="*/ 34 h 38"/>
                  <a:gd name="T26" fmla="*/ 0 w 6"/>
                  <a:gd name="T27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8">
                    <a:moveTo>
                      <a:pt x="0" y="30"/>
                    </a:moveTo>
                    <a:cubicBezTo>
                      <a:pt x="1" y="27"/>
                      <a:pt x="1" y="23"/>
                      <a:pt x="1" y="20"/>
                    </a:cubicBezTo>
                    <a:cubicBezTo>
                      <a:pt x="1" y="16"/>
                      <a:pt x="1" y="13"/>
                      <a:pt x="1" y="9"/>
                    </a:cubicBezTo>
                    <a:cubicBezTo>
                      <a:pt x="1" y="6"/>
                      <a:pt x="1" y="3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16"/>
                      <a:pt x="6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4" y="37"/>
                      <a:pt x="1" y="38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0" y="33"/>
                      <a:pt x="0" y="31"/>
                      <a:pt x="0" y="30"/>
                    </a:cubicBezTo>
                    <a:close/>
                  </a:path>
                </a:pathLst>
              </a:custGeom>
              <a:solidFill>
                <a:srgbClr val="898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0" name="Freeform 1223">
                <a:extLst>
                  <a:ext uri="{FF2B5EF4-FFF2-40B4-BE49-F238E27FC236}">
                    <a16:creationId xmlns:a16="http://schemas.microsoft.com/office/drawing/2014/main" id="{9A345BB6-EE4B-4882-819B-21C06EC8F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462"/>
                <a:ext cx="14" cy="75"/>
              </a:xfrm>
              <a:custGeom>
                <a:avLst/>
                <a:gdLst>
                  <a:gd name="T0" fmla="*/ 1 w 7"/>
                  <a:gd name="T1" fmla="*/ 0 h 37"/>
                  <a:gd name="T2" fmla="*/ 6 w 7"/>
                  <a:gd name="T3" fmla="*/ 0 h 37"/>
                  <a:gd name="T4" fmla="*/ 7 w 7"/>
                  <a:gd name="T5" fmla="*/ 12 h 37"/>
                  <a:gd name="T6" fmla="*/ 7 w 7"/>
                  <a:gd name="T7" fmla="*/ 24 h 37"/>
                  <a:gd name="T8" fmla="*/ 6 w 7"/>
                  <a:gd name="T9" fmla="*/ 36 h 37"/>
                  <a:gd name="T10" fmla="*/ 0 w 7"/>
                  <a:gd name="T11" fmla="*/ 36 h 37"/>
                  <a:gd name="T12" fmla="*/ 0 w 7"/>
                  <a:gd name="T13" fmla="*/ 32 h 37"/>
                  <a:gd name="T14" fmla="*/ 0 w 7"/>
                  <a:gd name="T15" fmla="*/ 27 h 37"/>
                  <a:gd name="T16" fmla="*/ 1 w 7"/>
                  <a:gd name="T17" fmla="*/ 10 h 37"/>
                  <a:gd name="T18" fmla="*/ 1 w 7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7">
                    <a:moveTo>
                      <a:pt x="1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4"/>
                      <a:pt x="7" y="8"/>
                      <a:pt x="7" y="12"/>
                    </a:cubicBezTo>
                    <a:cubicBezTo>
                      <a:pt x="7" y="16"/>
                      <a:pt x="7" y="20"/>
                      <a:pt x="7" y="24"/>
                    </a:cubicBezTo>
                    <a:cubicBezTo>
                      <a:pt x="6" y="28"/>
                      <a:pt x="6" y="32"/>
                      <a:pt x="6" y="36"/>
                    </a:cubicBezTo>
                    <a:cubicBezTo>
                      <a:pt x="6" y="36"/>
                      <a:pt x="0" y="37"/>
                      <a:pt x="0" y="36"/>
                    </a:cubicBezTo>
                    <a:cubicBezTo>
                      <a:pt x="0" y="36"/>
                      <a:pt x="0" y="33"/>
                      <a:pt x="0" y="32"/>
                    </a:cubicBezTo>
                    <a:cubicBezTo>
                      <a:pt x="0" y="30"/>
                      <a:pt x="0" y="29"/>
                      <a:pt x="0" y="27"/>
                    </a:cubicBezTo>
                    <a:cubicBezTo>
                      <a:pt x="0" y="22"/>
                      <a:pt x="1" y="16"/>
                      <a:pt x="1" y="10"/>
                    </a:cubicBezTo>
                    <a:cubicBezTo>
                      <a:pt x="1" y="6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68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1" name="Freeform 1224">
                <a:extLst>
                  <a:ext uri="{FF2B5EF4-FFF2-40B4-BE49-F238E27FC236}">
                    <a16:creationId xmlns:a16="http://schemas.microsoft.com/office/drawing/2014/main" id="{92085720-43BC-4B14-9B07-315591C36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460"/>
                <a:ext cx="12" cy="77"/>
              </a:xfrm>
              <a:custGeom>
                <a:avLst/>
                <a:gdLst>
                  <a:gd name="T0" fmla="*/ 0 w 6"/>
                  <a:gd name="T1" fmla="*/ 30 h 38"/>
                  <a:gd name="T2" fmla="*/ 1 w 6"/>
                  <a:gd name="T3" fmla="*/ 20 h 38"/>
                  <a:gd name="T4" fmla="*/ 1 w 6"/>
                  <a:gd name="T5" fmla="*/ 9 h 38"/>
                  <a:gd name="T6" fmla="*/ 0 w 6"/>
                  <a:gd name="T7" fmla="*/ 1 h 38"/>
                  <a:gd name="T8" fmla="*/ 5 w 6"/>
                  <a:gd name="T9" fmla="*/ 0 h 38"/>
                  <a:gd name="T10" fmla="*/ 5 w 6"/>
                  <a:gd name="T11" fmla="*/ 0 h 38"/>
                  <a:gd name="T12" fmla="*/ 6 w 6"/>
                  <a:gd name="T13" fmla="*/ 2 h 38"/>
                  <a:gd name="T14" fmla="*/ 6 w 6"/>
                  <a:gd name="T15" fmla="*/ 7 h 38"/>
                  <a:gd name="T16" fmla="*/ 6 w 6"/>
                  <a:gd name="T17" fmla="*/ 36 h 38"/>
                  <a:gd name="T18" fmla="*/ 6 w 6"/>
                  <a:gd name="T19" fmla="*/ 37 h 38"/>
                  <a:gd name="T20" fmla="*/ 5 w 6"/>
                  <a:gd name="T21" fmla="*/ 37 h 38"/>
                  <a:gd name="T22" fmla="*/ 0 w 6"/>
                  <a:gd name="T23" fmla="*/ 37 h 38"/>
                  <a:gd name="T24" fmla="*/ 0 w 6"/>
                  <a:gd name="T25" fmla="*/ 34 h 38"/>
                  <a:gd name="T26" fmla="*/ 0 w 6"/>
                  <a:gd name="T27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38">
                    <a:moveTo>
                      <a:pt x="0" y="30"/>
                    </a:moveTo>
                    <a:cubicBezTo>
                      <a:pt x="1" y="27"/>
                      <a:pt x="1" y="23"/>
                      <a:pt x="1" y="20"/>
                    </a:cubicBezTo>
                    <a:cubicBezTo>
                      <a:pt x="1" y="16"/>
                      <a:pt x="1" y="13"/>
                      <a:pt x="1" y="9"/>
                    </a:cubicBezTo>
                    <a:cubicBezTo>
                      <a:pt x="1" y="6"/>
                      <a:pt x="1" y="3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16"/>
                      <a:pt x="6" y="2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4" y="37"/>
                      <a:pt x="0" y="38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0" y="33"/>
                      <a:pt x="0" y="31"/>
                      <a:pt x="0" y="30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2" name="Freeform 1225">
                <a:extLst>
                  <a:ext uri="{FF2B5EF4-FFF2-40B4-BE49-F238E27FC236}">
                    <a16:creationId xmlns:a16="http://schemas.microsoft.com/office/drawing/2014/main" id="{2A44FDCA-F1BA-4718-910A-3EA161D0C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488"/>
                <a:ext cx="37" cy="47"/>
              </a:xfrm>
              <a:custGeom>
                <a:avLst/>
                <a:gdLst>
                  <a:gd name="T0" fmla="*/ 1 w 18"/>
                  <a:gd name="T1" fmla="*/ 21 h 23"/>
                  <a:gd name="T2" fmla="*/ 1 w 18"/>
                  <a:gd name="T3" fmla="*/ 21 h 23"/>
                  <a:gd name="T4" fmla="*/ 12 w 18"/>
                  <a:gd name="T5" fmla="*/ 21 h 23"/>
                  <a:gd name="T6" fmla="*/ 13 w 18"/>
                  <a:gd name="T7" fmla="*/ 20 h 23"/>
                  <a:gd name="T8" fmla="*/ 13 w 18"/>
                  <a:gd name="T9" fmla="*/ 19 h 23"/>
                  <a:gd name="T10" fmla="*/ 14 w 18"/>
                  <a:gd name="T11" fmla="*/ 7 h 23"/>
                  <a:gd name="T12" fmla="*/ 15 w 18"/>
                  <a:gd name="T13" fmla="*/ 1 h 23"/>
                  <a:gd name="T14" fmla="*/ 15 w 18"/>
                  <a:gd name="T15" fmla="*/ 1 h 23"/>
                  <a:gd name="T16" fmla="*/ 15 w 18"/>
                  <a:gd name="T17" fmla="*/ 0 h 23"/>
                  <a:gd name="T18" fmla="*/ 17 w 18"/>
                  <a:gd name="T19" fmla="*/ 1 h 23"/>
                  <a:gd name="T20" fmla="*/ 17 w 18"/>
                  <a:gd name="T21" fmla="*/ 1 h 23"/>
                  <a:gd name="T22" fmla="*/ 17 w 18"/>
                  <a:gd name="T23" fmla="*/ 1 h 23"/>
                  <a:gd name="T24" fmla="*/ 16 w 18"/>
                  <a:gd name="T25" fmla="*/ 23 h 23"/>
                  <a:gd name="T26" fmla="*/ 16 w 18"/>
                  <a:gd name="T27" fmla="*/ 23 h 23"/>
                  <a:gd name="T28" fmla="*/ 16 w 18"/>
                  <a:gd name="T29" fmla="*/ 23 h 23"/>
                  <a:gd name="T30" fmla="*/ 7 w 18"/>
                  <a:gd name="T31" fmla="*/ 23 h 23"/>
                  <a:gd name="T32" fmla="*/ 2 w 18"/>
                  <a:gd name="T33" fmla="*/ 23 h 23"/>
                  <a:gd name="T34" fmla="*/ 1 w 18"/>
                  <a:gd name="T3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3">
                    <a:moveTo>
                      <a:pt x="1" y="21"/>
                    </a:moveTo>
                    <a:cubicBezTo>
                      <a:pt x="1" y="21"/>
                      <a:pt x="1" y="21"/>
                      <a:pt x="1" y="21"/>
                    </a:cubicBezTo>
                    <a:cubicBezTo>
                      <a:pt x="5" y="21"/>
                      <a:pt x="8" y="21"/>
                      <a:pt x="12" y="21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5"/>
                      <a:pt x="14" y="11"/>
                      <a:pt x="14" y="7"/>
                    </a:cubicBezTo>
                    <a:cubicBezTo>
                      <a:pt x="15" y="5"/>
                      <a:pt x="15" y="3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8"/>
                      <a:pt x="17" y="16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3"/>
                      <a:pt x="10" y="23"/>
                      <a:pt x="7" y="23"/>
                    </a:cubicBezTo>
                    <a:cubicBezTo>
                      <a:pt x="5" y="23"/>
                      <a:pt x="3" y="23"/>
                      <a:pt x="2" y="23"/>
                    </a:cubicBezTo>
                    <a:cubicBezTo>
                      <a:pt x="1" y="23"/>
                      <a:pt x="0" y="22"/>
                      <a:pt x="1" y="21"/>
                    </a:cubicBezTo>
                    <a:close/>
                  </a:path>
                </a:pathLst>
              </a:custGeom>
              <a:solidFill>
                <a:srgbClr val="C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3" name="Freeform 1226">
                <a:extLst>
                  <a:ext uri="{FF2B5EF4-FFF2-40B4-BE49-F238E27FC236}">
                    <a16:creationId xmlns:a16="http://schemas.microsoft.com/office/drawing/2014/main" id="{FA7FAF26-BEAA-4BD8-9148-C60DC2AFA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488"/>
                <a:ext cx="31" cy="47"/>
              </a:xfrm>
              <a:custGeom>
                <a:avLst/>
                <a:gdLst>
                  <a:gd name="T0" fmla="*/ 3 w 15"/>
                  <a:gd name="T1" fmla="*/ 19 h 23"/>
                  <a:gd name="T2" fmla="*/ 15 w 15"/>
                  <a:gd name="T3" fmla="*/ 19 h 23"/>
                  <a:gd name="T4" fmla="*/ 15 w 15"/>
                  <a:gd name="T5" fmla="*/ 19 h 23"/>
                  <a:gd name="T6" fmla="*/ 15 w 15"/>
                  <a:gd name="T7" fmla="*/ 19 h 23"/>
                  <a:gd name="T8" fmla="*/ 15 w 15"/>
                  <a:gd name="T9" fmla="*/ 23 h 23"/>
                  <a:gd name="T10" fmla="*/ 1 w 15"/>
                  <a:gd name="T11" fmla="*/ 23 h 23"/>
                  <a:gd name="T12" fmla="*/ 1 w 15"/>
                  <a:gd name="T13" fmla="*/ 9 h 23"/>
                  <a:gd name="T14" fmla="*/ 2 w 15"/>
                  <a:gd name="T15" fmla="*/ 3 h 23"/>
                  <a:gd name="T16" fmla="*/ 3 w 15"/>
                  <a:gd name="T17" fmla="*/ 0 h 23"/>
                  <a:gd name="T18" fmla="*/ 4 w 15"/>
                  <a:gd name="T19" fmla="*/ 12 h 23"/>
                  <a:gd name="T20" fmla="*/ 3 w 15"/>
                  <a:gd name="T21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3">
                    <a:moveTo>
                      <a:pt x="3" y="19"/>
                    </a:moveTo>
                    <a:cubicBezTo>
                      <a:pt x="7" y="19"/>
                      <a:pt x="11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1" y="23"/>
                      <a:pt x="6" y="23"/>
                      <a:pt x="1" y="23"/>
                    </a:cubicBezTo>
                    <a:cubicBezTo>
                      <a:pt x="0" y="18"/>
                      <a:pt x="0" y="14"/>
                      <a:pt x="1" y="9"/>
                    </a:cubicBezTo>
                    <a:cubicBezTo>
                      <a:pt x="1" y="7"/>
                      <a:pt x="1" y="5"/>
                      <a:pt x="2" y="3"/>
                    </a:cubicBezTo>
                    <a:cubicBezTo>
                      <a:pt x="2" y="3"/>
                      <a:pt x="2" y="0"/>
                      <a:pt x="3" y="0"/>
                    </a:cubicBezTo>
                    <a:cubicBezTo>
                      <a:pt x="4" y="0"/>
                      <a:pt x="4" y="10"/>
                      <a:pt x="4" y="12"/>
                    </a:cubicBezTo>
                    <a:cubicBezTo>
                      <a:pt x="4" y="12"/>
                      <a:pt x="3" y="19"/>
                      <a:pt x="3" y="19"/>
                    </a:cubicBezTo>
                    <a:close/>
                  </a:path>
                </a:pathLst>
              </a:custGeom>
              <a:solidFill>
                <a:srgbClr val="C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4" name="Freeform 1227">
                <a:extLst>
                  <a:ext uri="{FF2B5EF4-FFF2-40B4-BE49-F238E27FC236}">
                    <a16:creationId xmlns:a16="http://schemas.microsoft.com/office/drawing/2014/main" id="{E4D0EABE-0C81-48A8-86FC-0F571B3FB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404"/>
                <a:ext cx="198" cy="229"/>
              </a:xfrm>
              <a:custGeom>
                <a:avLst/>
                <a:gdLst>
                  <a:gd name="T0" fmla="*/ 1 w 97"/>
                  <a:gd name="T1" fmla="*/ 104 h 112"/>
                  <a:gd name="T2" fmla="*/ 1 w 97"/>
                  <a:gd name="T3" fmla="*/ 107 h 112"/>
                  <a:gd name="T4" fmla="*/ 9 w 97"/>
                  <a:gd name="T5" fmla="*/ 111 h 112"/>
                  <a:gd name="T6" fmla="*/ 78 w 97"/>
                  <a:gd name="T7" fmla="*/ 111 h 112"/>
                  <a:gd name="T8" fmla="*/ 95 w 97"/>
                  <a:gd name="T9" fmla="*/ 108 h 112"/>
                  <a:gd name="T10" fmla="*/ 96 w 97"/>
                  <a:gd name="T11" fmla="*/ 99 h 112"/>
                  <a:gd name="T12" fmla="*/ 97 w 97"/>
                  <a:gd name="T13" fmla="*/ 16 h 112"/>
                  <a:gd name="T14" fmla="*/ 97 w 97"/>
                  <a:gd name="T15" fmla="*/ 10 h 112"/>
                  <a:gd name="T16" fmla="*/ 92 w 97"/>
                  <a:gd name="T17" fmla="*/ 5 h 112"/>
                  <a:gd name="T18" fmla="*/ 85 w 97"/>
                  <a:gd name="T19" fmla="*/ 4 h 112"/>
                  <a:gd name="T20" fmla="*/ 47 w 97"/>
                  <a:gd name="T21" fmla="*/ 2 h 112"/>
                  <a:gd name="T22" fmla="*/ 9 w 97"/>
                  <a:gd name="T23" fmla="*/ 4 h 112"/>
                  <a:gd name="T24" fmla="*/ 1 w 97"/>
                  <a:gd name="T25" fmla="*/ 21 h 112"/>
                  <a:gd name="T26" fmla="*/ 0 w 97"/>
                  <a:gd name="T27" fmla="*/ 60 h 112"/>
                  <a:gd name="T28" fmla="*/ 1 w 97"/>
                  <a:gd name="T29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112">
                    <a:moveTo>
                      <a:pt x="1" y="104"/>
                    </a:moveTo>
                    <a:cubicBezTo>
                      <a:pt x="1" y="105"/>
                      <a:pt x="1" y="106"/>
                      <a:pt x="1" y="107"/>
                    </a:cubicBezTo>
                    <a:cubicBezTo>
                      <a:pt x="2" y="110"/>
                      <a:pt x="6" y="110"/>
                      <a:pt x="9" y="111"/>
                    </a:cubicBezTo>
                    <a:cubicBezTo>
                      <a:pt x="32" y="112"/>
                      <a:pt x="56" y="112"/>
                      <a:pt x="78" y="111"/>
                    </a:cubicBezTo>
                    <a:cubicBezTo>
                      <a:pt x="82" y="111"/>
                      <a:pt x="92" y="111"/>
                      <a:pt x="95" y="108"/>
                    </a:cubicBezTo>
                    <a:cubicBezTo>
                      <a:pt x="97" y="106"/>
                      <a:pt x="96" y="103"/>
                      <a:pt x="96" y="99"/>
                    </a:cubicBezTo>
                    <a:cubicBezTo>
                      <a:pt x="97" y="57"/>
                      <a:pt x="97" y="44"/>
                      <a:pt x="97" y="16"/>
                    </a:cubicBezTo>
                    <a:cubicBezTo>
                      <a:pt x="97" y="14"/>
                      <a:pt x="97" y="12"/>
                      <a:pt x="97" y="10"/>
                    </a:cubicBezTo>
                    <a:cubicBezTo>
                      <a:pt x="96" y="8"/>
                      <a:pt x="94" y="6"/>
                      <a:pt x="92" y="5"/>
                    </a:cubicBezTo>
                    <a:cubicBezTo>
                      <a:pt x="90" y="4"/>
                      <a:pt x="88" y="4"/>
                      <a:pt x="85" y="4"/>
                    </a:cubicBezTo>
                    <a:cubicBezTo>
                      <a:pt x="73" y="3"/>
                      <a:pt x="60" y="2"/>
                      <a:pt x="47" y="2"/>
                    </a:cubicBezTo>
                    <a:cubicBezTo>
                      <a:pt x="35" y="2"/>
                      <a:pt x="21" y="0"/>
                      <a:pt x="9" y="4"/>
                    </a:cubicBezTo>
                    <a:cubicBezTo>
                      <a:pt x="0" y="6"/>
                      <a:pt x="1" y="13"/>
                      <a:pt x="1" y="21"/>
                    </a:cubicBezTo>
                    <a:cubicBezTo>
                      <a:pt x="1" y="34"/>
                      <a:pt x="1" y="47"/>
                      <a:pt x="0" y="60"/>
                    </a:cubicBezTo>
                    <a:cubicBezTo>
                      <a:pt x="0" y="75"/>
                      <a:pt x="2" y="89"/>
                      <a:pt x="1" y="10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5" name="Freeform 1228">
                <a:extLst>
                  <a:ext uri="{FF2B5EF4-FFF2-40B4-BE49-F238E27FC236}">
                    <a16:creationId xmlns:a16="http://schemas.microsoft.com/office/drawing/2014/main" id="{C4959DAA-4407-4489-A41C-163BB81A3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633"/>
                <a:ext cx="33" cy="164"/>
              </a:xfrm>
              <a:custGeom>
                <a:avLst/>
                <a:gdLst>
                  <a:gd name="T0" fmla="*/ 13 w 16"/>
                  <a:gd name="T1" fmla="*/ 9 h 80"/>
                  <a:gd name="T2" fmla="*/ 2 w 16"/>
                  <a:gd name="T3" fmla="*/ 12 h 80"/>
                  <a:gd name="T4" fmla="*/ 2 w 16"/>
                  <a:gd name="T5" fmla="*/ 43 h 80"/>
                  <a:gd name="T6" fmla="*/ 0 w 16"/>
                  <a:gd name="T7" fmla="*/ 78 h 80"/>
                  <a:gd name="T8" fmla="*/ 11 w 16"/>
                  <a:gd name="T9" fmla="*/ 77 h 80"/>
                  <a:gd name="T10" fmla="*/ 12 w 16"/>
                  <a:gd name="T11" fmla="*/ 72 h 80"/>
                  <a:gd name="T12" fmla="*/ 13 w 16"/>
                  <a:gd name="T13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0">
                    <a:moveTo>
                      <a:pt x="13" y="9"/>
                    </a:moveTo>
                    <a:cubicBezTo>
                      <a:pt x="11" y="0"/>
                      <a:pt x="2" y="5"/>
                      <a:pt x="2" y="12"/>
                    </a:cubicBezTo>
                    <a:cubicBezTo>
                      <a:pt x="2" y="22"/>
                      <a:pt x="3" y="33"/>
                      <a:pt x="2" y="43"/>
                    </a:cubicBezTo>
                    <a:cubicBezTo>
                      <a:pt x="2" y="46"/>
                      <a:pt x="2" y="78"/>
                      <a:pt x="0" y="78"/>
                    </a:cubicBezTo>
                    <a:cubicBezTo>
                      <a:pt x="4" y="78"/>
                      <a:pt x="8" y="80"/>
                      <a:pt x="11" y="77"/>
                    </a:cubicBezTo>
                    <a:cubicBezTo>
                      <a:pt x="12" y="76"/>
                      <a:pt x="12" y="74"/>
                      <a:pt x="12" y="72"/>
                    </a:cubicBezTo>
                    <a:cubicBezTo>
                      <a:pt x="14" y="52"/>
                      <a:pt x="16" y="29"/>
                      <a:pt x="13" y="9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6" name="Freeform 1229">
                <a:extLst>
                  <a:ext uri="{FF2B5EF4-FFF2-40B4-BE49-F238E27FC236}">
                    <a16:creationId xmlns:a16="http://schemas.microsoft.com/office/drawing/2014/main" id="{569B556D-5F68-499C-A727-44BCCBC30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785"/>
                <a:ext cx="163" cy="65"/>
              </a:xfrm>
              <a:custGeom>
                <a:avLst/>
                <a:gdLst>
                  <a:gd name="T0" fmla="*/ 65 w 80"/>
                  <a:gd name="T1" fmla="*/ 3 h 32"/>
                  <a:gd name="T2" fmla="*/ 41 w 80"/>
                  <a:gd name="T3" fmla="*/ 2 h 32"/>
                  <a:gd name="T4" fmla="*/ 17 w 80"/>
                  <a:gd name="T5" fmla="*/ 6 h 32"/>
                  <a:gd name="T6" fmla="*/ 5 w 80"/>
                  <a:gd name="T7" fmla="*/ 11 h 32"/>
                  <a:gd name="T8" fmla="*/ 1 w 80"/>
                  <a:gd name="T9" fmla="*/ 21 h 32"/>
                  <a:gd name="T10" fmla="*/ 8 w 80"/>
                  <a:gd name="T11" fmla="*/ 29 h 32"/>
                  <a:gd name="T12" fmla="*/ 13 w 80"/>
                  <a:gd name="T13" fmla="*/ 13 h 32"/>
                  <a:gd name="T14" fmla="*/ 30 w 80"/>
                  <a:gd name="T15" fmla="*/ 9 h 32"/>
                  <a:gd name="T16" fmla="*/ 47 w 80"/>
                  <a:gd name="T17" fmla="*/ 9 h 32"/>
                  <a:gd name="T18" fmla="*/ 60 w 80"/>
                  <a:gd name="T19" fmla="*/ 11 h 32"/>
                  <a:gd name="T20" fmla="*/ 72 w 80"/>
                  <a:gd name="T21" fmla="*/ 27 h 32"/>
                  <a:gd name="T22" fmla="*/ 80 w 80"/>
                  <a:gd name="T23" fmla="*/ 26 h 32"/>
                  <a:gd name="T24" fmla="*/ 65 w 80"/>
                  <a:gd name="T25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32">
                    <a:moveTo>
                      <a:pt x="65" y="3"/>
                    </a:moveTo>
                    <a:cubicBezTo>
                      <a:pt x="58" y="0"/>
                      <a:pt x="49" y="1"/>
                      <a:pt x="41" y="2"/>
                    </a:cubicBezTo>
                    <a:cubicBezTo>
                      <a:pt x="33" y="3"/>
                      <a:pt x="25" y="4"/>
                      <a:pt x="17" y="6"/>
                    </a:cubicBezTo>
                    <a:cubicBezTo>
                      <a:pt x="12" y="7"/>
                      <a:pt x="8" y="8"/>
                      <a:pt x="5" y="11"/>
                    </a:cubicBezTo>
                    <a:cubicBezTo>
                      <a:pt x="2" y="14"/>
                      <a:pt x="2" y="17"/>
                      <a:pt x="1" y="21"/>
                    </a:cubicBezTo>
                    <a:cubicBezTo>
                      <a:pt x="1" y="27"/>
                      <a:pt x="0" y="32"/>
                      <a:pt x="8" y="29"/>
                    </a:cubicBezTo>
                    <a:cubicBezTo>
                      <a:pt x="8" y="24"/>
                      <a:pt x="9" y="17"/>
                      <a:pt x="13" y="13"/>
                    </a:cubicBezTo>
                    <a:cubicBezTo>
                      <a:pt x="18" y="9"/>
                      <a:pt x="24" y="9"/>
                      <a:pt x="30" y="9"/>
                    </a:cubicBezTo>
                    <a:cubicBezTo>
                      <a:pt x="36" y="9"/>
                      <a:pt x="41" y="9"/>
                      <a:pt x="47" y="9"/>
                    </a:cubicBezTo>
                    <a:cubicBezTo>
                      <a:pt x="51" y="9"/>
                      <a:pt x="56" y="9"/>
                      <a:pt x="60" y="11"/>
                    </a:cubicBezTo>
                    <a:cubicBezTo>
                      <a:pt x="66" y="14"/>
                      <a:pt x="70" y="21"/>
                      <a:pt x="72" y="27"/>
                    </a:cubicBezTo>
                    <a:cubicBezTo>
                      <a:pt x="75" y="27"/>
                      <a:pt x="77" y="27"/>
                      <a:pt x="80" y="26"/>
                    </a:cubicBezTo>
                    <a:cubicBezTo>
                      <a:pt x="77" y="17"/>
                      <a:pt x="73" y="8"/>
                      <a:pt x="65" y="3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7" name="Freeform 1230">
                <a:extLst>
                  <a:ext uri="{FF2B5EF4-FFF2-40B4-BE49-F238E27FC236}">
                    <a16:creationId xmlns:a16="http://schemas.microsoft.com/office/drawing/2014/main" id="{8433CFF4-EC8B-4AEC-A2C1-859E467B1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836"/>
                <a:ext cx="37" cy="30"/>
              </a:xfrm>
              <a:custGeom>
                <a:avLst/>
                <a:gdLst>
                  <a:gd name="T0" fmla="*/ 15 w 18"/>
                  <a:gd name="T1" fmla="*/ 2 h 15"/>
                  <a:gd name="T2" fmla="*/ 1 w 18"/>
                  <a:gd name="T3" fmla="*/ 4 h 15"/>
                  <a:gd name="T4" fmla="*/ 1 w 18"/>
                  <a:gd name="T5" fmla="*/ 7 h 15"/>
                  <a:gd name="T6" fmla="*/ 1 w 18"/>
                  <a:gd name="T7" fmla="*/ 12 h 15"/>
                  <a:gd name="T8" fmla="*/ 8 w 18"/>
                  <a:gd name="T9" fmla="*/ 15 h 15"/>
                  <a:gd name="T10" fmla="*/ 12 w 18"/>
                  <a:gd name="T11" fmla="*/ 15 h 15"/>
                  <a:gd name="T12" fmla="*/ 15 w 18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5">
                    <a:moveTo>
                      <a:pt x="15" y="2"/>
                    </a:moveTo>
                    <a:cubicBezTo>
                      <a:pt x="12" y="0"/>
                      <a:pt x="3" y="1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0" y="9"/>
                      <a:pt x="0" y="10"/>
                      <a:pt x="1" y="12"/>
                    </a:cubicBezTo>
                    <a:cubicBezTo>
                      <a:pt x="2" y="14"/>
                      <a:pt x="6" y="15"/>
                      <a:pt x="8" y="15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6" y="13"/>
                      <a:pt x="18" y="5"/>
                      <a:pt x="15" y="2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8" name="Freeform 1231">
                <a:extLst>
                  <a:ext uri="{FF2B5EF4-FFF2-40B4-BE49-F238E27FC236}">
                    <a16:creationId xmlns:a16="http://schemas.microsoft.com/office/drawing/2014/main" id="{08C8855F-9874-4697-87C3-4B01BD48B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826"/>
                <a:ext cx="57" cy="36"/>
              </a:xfrm>
              <a:custGeom>
                <a:avLst/>
                <a:gdLst>
                  <a:gd name="T0" fmla="*/ 7 w 28"/>
                  <a:gd name="T1" fmla="*/ 3 h 18"/>
                  <a:gd name="T2" fmla="*/ 2 w 28"/>
                  <a:gd name="T3" fmla="*/ 14 h 18"/>
                  <a:gd name="T4" fmla="*/ 8 w 28"/>
                  <a:gd name="T5" fmla="*/ 17 h 18"/>
                  <a:gd name="T6" fmla="*/ 16 w 28"/>
                  <a:gd name="T7" fmla="*/ 17 h 18"/>
                  <a:gd name="T8" fmla="*/ 7 w 28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7" y="3"/>
                    </a:moveTo>
                    <a:cubicBezTo>
                      <a:pt x="2" y="5"/>
                      <a:pt x="0" y="10"/>
                      <a:pt x="2" y="14"/>
                    </a:cubicBezTo>
                    <a:cubicBezTo>
                      <a:pt x="3" y="16"/>
                      <a:pt x="5" y="17"/>
                      <a:pt x="8" y="17"/>
                    </a:cubicBezTo>
                    <a:cubicBezTo>
                      <a:pt x="11" y="18"/>
                      <a:pt x="14" y="18"/>
                      <a:pt x="16" y="17"/>
                    </a:cubicBezTo>
                    <a:cubicBezTo>
                      <a:pt x="28" y="11"/>
                      <a:pt x="16" y="0"/>
                      <a:pt x="7" y="3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69" name="Freeform 1232">
                <a:extLst>
                  <a:ext uri="{FF2B5EF4-FFF2-40B4-BE49-F238E27FC236}">
                    <a16:creationId xmlns:a16="http://schemas.microsoft.com/office/drawing/2014/main" id="{7860BD61-ACD1-4FF1-92A7-44ABB86EE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834"/>
                <a:ext cx="37" cy="26"/>
              </a:xfrm>
              <a:custGeom>
                <a:avLst/>
                <a:gdLst>
                  <a:gd name="T0" fmla="*/ 14 w 18"/>
                  <a:gd name="T1" fmla="*/ 1 h 13"/>
                  <a:gd name="T2" fmla="*/ 6 w 18"/>
                  <a:gd name="T3" fmla="*/ 0 h 13"/>
                  <a:gd name="T4" fmla="*/ 4 w 18"/>
                  <a:gd name="T5" fmla="*/ 0 h 13"/>
                  <a:gd name="T6" fmla="*/ 1 w 18"/>
                  <a:gd name="T7" fmla="*/ 3 h 13"/>
                  <a:gd name="T8" fmla="*/ 4 w 18"/>
                  <a:gd name="T9" fmla="*/ 11 h 13"/>
                  <a:gd name="T10" fmla="*/ 13 w 18"/>
                  <a:gd name="T11" fmla="*/ 12 h 13"/>
                  <a:gd name="T12" fmla="*/ 17 w 18"/>
                  <a:gd name="T13" fmla="*/ 8 h 13"/>
                  <a:gd name="T14" fmla="*/ 14 w 18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4" y="1"/>
                    </a:moveTo>
                    <a:cubicBezTo>
                      <a:pt x="11" y="0"/>
                      <a:pt x="9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6"/>
                      <a:pt x="2" y="9"/>
                      <a:pt x="4" y="11"/>
                    </a:cubicBezTo>
                    <a:cubicBezTo>
                      <a:pt x="6" y="13"/>
                      <a:pt x="10" y="13"/>
                      <a:pt x="13" y="12"/>
                    </a:cubicBezTo>
                    <a:cubicBezTo>
                      <a:pt x="15" y="11"/>
                      <a:pt x="17" y="10"/>
                      <a:pt x="17" y="8"/>
                    </a:cubicBezTo>
                    <a:cubicBezTo>
                      <a:pt x="18" y="5"/>
                      <a:pt x="17" y="2"/>
                      <a:pt x="14" y="1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0" name="Freeform 1233">
                <a:extLst>
                  <a:ext uri="{FF2B5EF4-FFF2-40B4-BE49-F238E27FC236}">
                    <a16:creationId xmlns:a16="http://schemas.microsoft.com/office/drawing/2014/main" id="{07344E60-62C9-4DCD-99A2-D62B49A53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797"/>
                <a:ext cx="24" cy="41"/>
              </a:xfrm>
              <a:custGeom>
                <a:avLst/>
                <a:gdLst>
                  <a:gd name="T0" fmla="*/ 11 w 12"/>
                  <a:gd name="T1" fmla="*/ 2 h 20"/>
                  <a:gd name="T2" fmla="*/ 10 w 12"/>
                  <a:gd name="T3" fmla="*/ 1 h 20"/>
                  <a:gd name="T4" fmla="*/ 9 w 12"/>
                  <a:gd name="T5" fmla="*/ 0 h 20"/>
                  <a:gd name="T6" fmla="*/ 2 w 12"/>
                  <a:gd name="T7" fmla="*/ 0 h 20"/>
                  <a:gd name="T8" fmla="*/ 1 w 12"/>
                  <a:gd name="T9" fmla="*/ 4 h 20"/>
                  <a:gd name="T10" fmla="*/ 2 w 12"/>
                  <a:gd name="T11" fmla="*/ 16 h 20"/>
                  <a:gd name="T12" fmla="*/ 3 w 12"/>
                  <a:gd name="T13" fmla="*/ 19 h 20"/>
                  <a:gd name="T14" fmla="*/ 6 w 12"/>
                  <a:gd name="T15" fmla="*/ 20 h 20"/>
                  <a:gd name="T16" fmla="*/ 9 w 12"/>
                  <a:gd name="T17" fmla="*/ 20 h 20"/>
                  <a:gd name="T18" fmla="*/ 12 w 12"/>
                  <a:gd name="T19" fmla="*/ 19 h 20"/>
                  <a:gd name="T20" fmla="*/ 12 w 12"/>
                  <a:gd name="T21" fmla="*/ 18 h 20"/>
                  <a:gd name="T22" fmla="*/ 11 w 12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4" y="0"/>
                      <a:pt x="2" y="0"/>
                    </a:cubicBezTo>
                    <a:cubicBezTo>
                      <a:pt x="0" y="1"/>
                      <a:pt x="1" y="2"/>
                      <a:pt x="1" y="4"/>
                    </a:cubicBezTo>
                    <a:cubicBezTo>
                      <a:pt x="1" y="8"/>
                      <a:pt x="2" y="12"/>
                      <a:pt x="2" y="16"/>
                    </a:cubicBezTo>
                    <a:cubicBezTo>
                      <a:pt x="2" y="17"/>
                      <a:pt x="2" y="19"/>
                      <a:pt x="3" y="19"/>
                    </a:cubicBezTo>
                    <a:cubicBezTo>
                      <a:pt x="4" y="20"/>
                      <a:pt x="5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8"/>
                      <a:pt x="12" y="18"/>
                    </a:cubicBezTo>
                    <a:cubicBezTo>
                      <a:pt x="12" y="12"/>
                      <a:pt x="12" y="7"/>
                      <a:pt x="11" y="2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1" name="Freeform 1234">
                <a:extLst>
                  <a:ext uri="{FF2B5EF4-FFF2-40B4-BE49-F238E27FC236}">
                    <a16:creationId xmlns:a16="http://schemas.microsoft.com/office/drawing/2014/main" id="{336726E0-E24B-481A-BBE1-F966DBE6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2613"/>
                <a:ext cx="233" cy="39"/>
              </a:xfrm>
              <a:custGeom>
                <a:avLst/>
                <a:gdLst>
                  <a:gd name="T0" fmla="*/ 102 w 114"/>
                  <a:gd name="T1" fmla="*/ 1 h 19"/>
                  <a:gd name="T2" fmla="*/ 113 w 114"/>
                  <a:gd name="T3" fmla="*/ 5 h 19"/>
                  <a:gd name="T4" fmla="*/ 113 w 114"/>
                  <a:gd name="T5" fmla="*/ 13 h 19"/>
                  <a:gd name="T6" fmla="*/ 112 w 114"/>
                  <a:gd name="T7" fmla="*/ 15 h 19"/>
                  <a:gd name="T8" fmla="*/ 109 w 114"/>
                  <a:gd name="T9" fmla="*/ 17 h 19"/>
                  <a:gd name="T10" fmla="*/ 96 w 114"/>
                  <a:gd name="T11" fmla="*/ 17 h 19"/>
                  <a:gd name="T12" fmla="*/ 18 w 114"/>
                  <a:gd name="T13" fmla="*/ 18 h 19"/>
                  <a:gd name="T14" fmla="*/ 4 w 114"/>
                  <a:gd name="T15" fmla="*/ 16 h 19"/>
                  <a:gd name="T16" fmla="*/ 4 w 114"/>
                  <a:gd name="T17" fmla="*/ 3 h 19"/>
                  <a:gd name="T18" fmla="*/ 12 w 114"/>
                  <a:gd name="T19" fmla="*/ 2 h 19"/>
                  <a:gd name="T20" fmla="*/ 24 w 114"/>
                  <a:gd name="T21" fmla="*/ 2 h 19"/>
                  <a:gd name="T22" fmla="*/ 74 w 114"/>
                  <a:gd name="T23" fmla="*/ 1 h 19"/>
                  <a:gd name="T24" fmla="*/ 102 w 114"/>
                  <a:gd name="T2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9">
                    <a:moveTo>
                      <a:pt x="102" y="1"/>
                    </a:moveTo>
                    <a:cubicBezTo>
                      <a:pt x="106" y="1"/>
                      <a:pt x="110" y="2"/>
                      <a:pt x="113" y="5"/>
                    </a:cubicBezTo>
                    <a:cubicBezTo>
                      <a:pt x="114" y="7"/>
                      <a:pt x="113" y="11"/>
                      <a:pt x="113" y="13"/>
                    </a:cubicBezTo>
                    <a:cubicBezTo>
                      <a:pt x="113" y="14"/>
                      <a:pt x="113" y="14"/>
                      <a:pt x="112" y="15"/>
                    </a:cubicBezTo>
                    <a:cubicBezTo>
                      <a:pt x="112" y="16"/>
                      <a:pt x="110" y="16"/>
                      <a:pt x="109" y="17"/>
                    </a:cubicBezTo>
                    <a:cubicBezTo>
                      <a:pt x="104" y="18"/>
                      <a:pt x="101" y="17"/>
                      <a:pt x="96" y="17"/>
                    </a:cubicBezTo>
                    <a:cubicBezTo>
                      <a:pt x="70" y="17"/>
                      <a:pt x="44" y="17"/>
                      <a:pt x="18" y="18"/>
                    </a:cubicBezTo>
                    <a:cubicBezTo>
                      <a:pt x="14" y="19"/>
                      <a:pt x="8" y="19"/>
                      <a:pt x="4" y="16"/>
                    </a:cubicBezTo>
                    <a:cubicBezTo>
                      <a:pt x="0" y="14"/>
                      <a:pt x="0" y="6"/>
                      <a:pt x="4" y="3"/>
                    </a:cubicBezTo>
                    <a:cubicBezTo>
                      <a:pt x="6" y="1"/>
                      <a:pt x="9" y="2"/>
                      <a:pt x="12" y="2"/>
                    </a:cubicBezTo>
                    <a:cubicBezTo>
                      <a:pt x="16" y="2"/>
                      <a:pt x="20" y="2"/>
                      <a:pt x="24" y="2"/>
                    </a:cubicBezTo>
                    <a:cubicBezTo>
                      <a:pt x="41" y="2"/>
                      <a:pt x="57" y="1"/>
                      <a:pt x="74" y="1"/>
                    </a:cubicBezTo>
                    <a:cubicBezTo>
                      <a:pt x="83" y="2"/>
                      <a:pt x="92" y="0"/>
                      <a:pt x="102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2" name="Freeform 1235">
                <a:extLst>
                  <a:ext uri="{FF2B5EF4-FFF2-40B4-BE49-F238E27FC236}">
                    <a16:creationId xmlns:a16="http://schemas.microsoft.com/office/drawing/2014/main" id="{041BBE09-BB79-411A-A279-B86C633B0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329"/>
                <a:ext cx="31" cy="39"/>
              </a:xfrm>
              <a:custGeom>
                <a:avLst/>
                <a:gdLst>
                  <a:gd name="T0" fmla="*/ 11 w 15"/>
                  <a:gd name="T1" fmla="*/ 13 h 19"/>
                  <a:gd name="T2" fmla="*/ 11 w 15"/>
                  <a:gd name="T3" fmla="*/ 9 h 19"/>
                  <a:gd name="T4" fmla="*/ 8 w 15"/>
                  <a:gd name="T5" fmla="*/ 4 h 19"/>
                  <a:gd name="T6" fmla="*/ 5 w 15"/>
                  <a:gd name="T7" fmla="*/ 1 h 19"/>
                  <a:gd name="T8" fmla="*/ 2 w 15"/>
                  <a:gd name="T9" fmla="*/ 0 h 19"/>
                  <a:gd name="T10" fmla="*/ 0 w 15"/>
                  <a:gd name="T11" fmla="*/ 2 h 19"/>
                  <a:gd name="T12" fmla="*/ 2 w 15"/>
                  <a:gd name="T13" fmla="*/ 9 h 19"/>
                  <a:gd name="T14" fmla="*/ 3 w 15"/>
                  <a:gd name="T15" fmla="*/ 16 h 19"/>
                  <a:gd name="T16" fmla="*/ 5 w 15"/>
                  <a:gd name="T17" fmla="*/ 14 h 19"/>
                  <a:gd name="T18" fmla="*/ 15 w 15"/>
                  <a:gd name="T19" fmla="*/ 19 h 19"/>
                  <a:gd name="T20" fmla="*/ 11 w 15"/>
                  <a:gd name="T21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">
                    <a:moveTo>
                      <a:pt x="11" y="13"/>
                    </a:moveTo>
                    <a:cubicBezTo>
                      <a:pt x="11" y="11"/>
                      <a:pt x="11" y="10"/>
                      <a:pt x="11" y="9"/>
                    </a:cubicBezTo>
                    <a:cubicBezTo>
                      <a:pt x="10" y="7"/>
                      <a:pt x="9" y="5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9"/>
                    </a:cubicBezTo>
                    <a:cubicBezTo>
                      <a:pt x="3" y="11"/>
                      <a:pt x="4" y="13"/>
                      <a:pt x="3" y="16"/>
                    </a:cubicBezTo>
                    <a:cubicBezTo>
                      <a:pt x="4" y="15"/>
                      <a:pt x="4" y="14"/>
                      <a:pt x="5" y="14"/>
                    </a:cubicBezTo>
                    <a:cubicBezTo>
                      <a:pt x="7" y="17"/>
                      <a:pt x="11" y="19"/>
                      <a:pt x="15" y="19"/>
                    </a:cubicBezTo>
                    <a:cubicBezTo>
                      <a:pt x="14" y="17"/>
                      <a:pt x="12" y="15"/>
                      <a:pt x="11" y="13"/>
                    </a:cubicBezTo>
                    <a:close/>
                  </a:path>
                </a:pathLst>
              </a:custGeom>
              <a:solidFill>
                <a:srgbClr val="EDD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3" name="Freeform 1236">
                <a:extLst>
                  <a:ext uri="{FF2B5EF4-FFF2-40B4-BE49-F238E27FC236}">
                    <a16:creationId xmlns:a16="http://schemas.microsoft.com/office/drawing/2014/main" id="{1FAAE445-0552-4A2B-ACF9-C2FB42AE1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329"/>
                <a:ext cx="22" cy="43"/>
              </a:xfrm>
              <a:custGeom>
                <a:avLst/>
                <a:gdLst>
                  <a:gd name="T0" fmla="*/ 11 w 11"/>
                  <a:gd name="T1" fmla="*/ 14 h 21"/>
                  <a:gd name="T2" fmla="*/ 8 w 11"/>
                  <a:gd name="T3" fmla="*/ 13 h 21"/>
                  <a:gd name="T4" fmla="*/ 0 w 11"/>
                  <a:gd name="T5" fmla="*/ 21 h 21"/>
                  <a:gd name="T6" fmla="*/ 2 w 11"/>
                  <a:gd name="T7" fmla="*/ 13 h 21"/>
                  <a:gd name="T8" fmla="*/ 4 w 11"/>
                  <a:gd name="T9" fmla="*/ 9 h 21"/>
                  <a:gd name="T10" fmla="*/ 6 w 11"/>
                  <a:gd name="T11" fmla="*/ 5 h 21"/>
                  <a:gd name="T12" fmla="*/ 7 w 11"/>
                  <a:gd name="T13" fmla="*/ 3 h 21"/>
                  <a:gd name="T14" fmla="*/ 9 w 11"/>
                  <a:gd name="T15" fmla="*/ 1 h 21"/>
                  <a:gd name="T16" fmla="*/ 9 w 11"/>
                  <a:gd name="T17" fmla="*/ 4 h 21"/>
                  <a:gd name="T18" fmla="*/ 11 w 11"/>
                  <a:gd name="T1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1">
                    <a:moveTo>
                      <a:pt x="11" y="14"/>
                    </a:moveTo>
                    <a:cubicBezTo>
                      <a:pt x="10" y="14"/>
                      <a:pt x="9" y="14"/>
                      <a:pt x="8" y="13"/>
                    </a:cubicBezTo>
                    <a:cubicBezTo>
                      <a:pt x="7" y="17"/>
                      <a:pt x="4" y="20"/>
                      <a:pt x="0" y="21"/>
                    </a:cubicBezTo>
                    <a:cubicBezTo>
                      <a:pt x="2" y="19"/>
                      <a:pt x="1" y="16"/>
                      <a:pt x="2" y="13"/>
                    </a:cubicBezTo>
                    <a:cubicBezTo>
                      <a:pt x="2" y="12"/>
                      <a:pt x="3" y="10"/>
                      <a:pt x="4" y="9"/>
                    </a:cubicBezTo>
                    <a:cubicBezTo>
                      <a:pt x="4" y="8"/>
                      <a:pt x="5" y="6"/>
                      <a:pt x="6" y="5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8" y="2"/>
                      <a:pt x="8" y="1"/>
                      <a:pt x="9" y="1"/>
                    </a:cubicBezTo>
                    <a:cubicBezTo>
                      <a:pt x="10" y="0"/>
                      <a:pt x="9" y="3"/>
                      <a:pt x="9" y="4"/>
                    </a:cubicBezTo>
                    <a:cubicBezTo>
                      <a:pt x="9" y="8"/>
                      <a:pt x="9" y="11"/>
                      <a:pt x="11" y="14"/>
                    </a:cubicBezTo>
                    <a:close/>
                  </a:path>
                </a:pathLst>
              </a:custGeom>
              <a:solidFill>
                <a:srgbClr val="EDD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4" name="Freeform 1237">
                <a:extLst>
                  <a:ext uri="{FF2B5EF4-FFF2-40B4-BE49-F238E27FC236}">
                    <a16:creationId xmlns:a16="http://schemas.microsoft.com/office/drawing/2014/main" id="{3B6130FB-C25C-42A1-BAE7-7061D760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268"/>
                <a:ext cx="80" cy="112"/>
              </a:xfrm>
              <a:custGeom>
                <a:avLst/>
                <a:gdLst>
                  <a:gd name="T0" fmla="*/ 39 w 39"/>
                  <a:gd name="T1" fmla="*/ 18 h 55"/>
                  <a:gd name="T2" fmla="*/ 20 w 39"/>
                  <a:gd name="T3" fmla="*/ 0 h 55"/>
                  <a:gd name="T4" fmla="*/ 0 w 39"/>
                  <a:gd name="T5" fmla="*/ 18 h 55"/>
                  <a:gd name="T6" fmla="*/ 1 w 39"/>
                  <a:gd name="T7" fmla="*/ 23 h 55"/>
                  <a:gd name="T8" fmla="*/ 1 w 39"/>
                  <a:gd name="T9" fmla="*/ 24 h 55"/>
                  <a:gd name="T10" fmla="*/ 2 w 39"/>
                  <a:gd name="T11" fmla="*/ 35 h 55"/>
                  <a:gd name="T12" fmla="*/ 13 w 39"/>
                  <a:gd name="T13" fmla="*/ 52 h 55"/>
                  <a:gd name="T14" fmla="*/ 21 w 39"/>
                  <a:gd name="T15" fmla="*/ 55 h 55"/>
                  <a:gd name="T16" fmla="*/ 30 w 39"/>
                  <a:gd name="T17" fmla="*/ 51 h 55"/>
                  <a:gd name="T18" fmla="*/ 39 w 39"/>
                  <a:gd name="T19" fmla="*/ 21 h 55"/>
                  <a:gd name="T20" fmla="*/ 39 w 39"/>
                  <a:gd name="T21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55">
                    <a:moveTo>
                      <a:pt x="39" y="18"/>
                    </a:moveTo>
                    <a:cubicBezTo>
                      <a:pt x="39" y="9"/>
                      <a:pt x="30" y="0"/>
                      <a:pt x="20" y="0"/>
                    </a:cubicBezTo>
                    <a:cubicBezTo>
                      <a:pt x="9" y="0"/>
                      <a:pt x="0" y="9"/>
                      <a:pt x="0" y="18"/>
                    </a:cubicBezTo>
                    <a:cubicBezTo>
                      <a:pt x="0" y="20"/>
                      <a:pt x="1" y="22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8"/>
                      <a:pt x="1" y="32"/>
                      <a:pt x="2" y="35"/>
                    </a:cubicBezTo>
                    <a:cubicBezTo>
                      <a:pt x="3" y="42"/>
                      <a:pt x="7" y="49"/>
                      <a:pt x="13" y="52"/>
                    </a:cubicBezTo>
                    <a:cubicBezTo>
                      <a:pt x="16" y="54"/>
                      <a:pt x="18" y="55"/>
                      <a:pt x="21" y="55"/>
                    </a:cubicBezTo>
                    <a:cubicBezTo>
                      <a:pt x="25" y="55"/>
                      <a:pt x="28" y="53"/>
                      <a:pt x="30" y="51"/>
                    </a:cubicBezTo>
                    <a:cubicBezTo>
                      <a:pt x="39" y="43"/>
                      <a:pt x="39" y="31"/>
                      <a:pt x="39" y="21"/>
                    </a:cubicBezTo>
                    <a:cubicBezTo>
                      <a:pt x="39" y="20"/>
                      <a:pt x="39" y="19"/>
                      <a:pt x="39" y="18"/>
                    </a:cubicBezTo>
                    <a:close/>
                  </a:path>
                </a:pathLst>
              </a:custGeom>
              <a:solidFill>
                <a:srgbClr val="F9E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5" name="Freeform 1238">
                <a:extLst>
                  <a:ext uri="{FF2B5EF4-FFF2-40B4-BE49-F238E27FC236}">
                    <a16:creationId xmlns:a16="http://schemas.microsoft.com/office/drawing/2014/main" id="{12BBF365-74D0-44DC-8081-3C6A5F69A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2237"/>
                <a:ext cx="124" cy="120"/>
              </a:xfrm>
              <a:custGeom>
                <a:avLst/>
                <a:gdLst>
                  <a:gd name="T0" fmla="*/ 57 w 61"/>
                  <a:gd name="T1" fmla="*/ 28 h 59"/>
                  <a:gd name="T2" fmla="*/ 60 w 61"/>
                  <a:gd name="T3" fmla="*/ 21 h 59"/>
                  <a:gd name="T4" fmla="*/ 58 w 61"/>
                  <a:gd name="T5" fmla="*/ 15 h 59"/>
                  <a:gd name="T6" fmla="*/ 55 w 61"/>
                  <a:gd name="T7" fmla="*/ 14 h 59"/>
                  <a:gd name="T8" fmla="*/ 47 w 61"/>
                  <a:gd name="T9" fmla="*/ 9 h 59"/>
                  <a:gd name="T10" fmla="*/ 40 w 61"/>
                  <a:gd name="T11" fmla="*/ 3 h 59"/>
                  <a:gd name="T12" fmla="*/ 32 w 61"/>
                  <a:gd name="T13" fmla="*/ 2 h 59"/>
                  <a:gd name="T14" fmla="*/ 29 w 61"/>
                  <a:gd name="T15" fmla="*/ 1 h 59"/>
                  <a:gd name="T16" fmla="*/ 21 w 61"/>
                  <a:gd name="T17" fmla="*/ 3 h 59"/>
                  <a:gd name="T18" fmla="*/ 14 w 61"/>
                  <a:gd name="T19" fmla="*/ 8 h 59"/>
                  <a:gd name="T20" fmla="*/ 9 w 61"/>
                  <a:gd name="T21" fmla="*/ 11 h 59"/>
                  <a:gd name="T22" fmla="*/ 5 w 61"/>
                  <a:gd name="T23" fmla="*/ 14 h 59"/>
                  <a:gd name="T24" fmla="*/ 4 w 61"/>
                  <a:gd name="T25" fmla="*/ 20 h 59"/>
                  <a:gd name="T26" fmla="*/ 2 w 61"/>
                  <a:gd name="T27" fmla="*/ 27 h 59"/>
                  <a:gd name="T28" fmla="*/ 2 w 61"/>
                  <a:gd name="T29" fmla="*/ 33 h 59"/>
                  <a:gd name="T30" fmla="*/ 4 w 61"/>
                  <a:gd name="T31" fmla="*/ 37 h 59"/>
                  <a:gd name="T32" fmla="*/ 7 w 61"/>
                  <a:gd name="T33" fmla="*/ 50 h 59"/>
                  <a:gd name="T34" fmla="*/ 11 w 61"/>
                  <a:gd name="T35" fmla="*/ 52 h 59"/>
                  <a:gd name="T36" fmla="*/ 17 w 61"/>
                  <a:gd name="T37" fmla="*/ 58 h 59"/>
                  <a:gd name="T38" fmla="*/ 15 w 61"/>
                  <a:gd name="T39" fmla="*/ 43 h 59"/>
                  <a:gd name="T40" fmla="*/ 15 w 61"/>
                  <a:gd name="T41" fmla="*/ 37 h 59"/>
                  <a:gd name="T42" fmla="*/ 18 w 61"/>
                  <a:gd name="T43" fmla="*/ 33 h 59"/>
                  <a:gd name="T44" fmla="*/ 20 w 61"/>
                  <a:gd name="T45" fmla="*/ 33 h 59"/>
                  <a:gd name="T46" fmla="*/ 21 w 61"/>
                  <a:gd name="T47" fmla="*/ 28 h 59"/>
                  <a:gd name="T48" fmla="*/ 26 w 61"/>
                  <a:gd name="T49" fmla="*/ 26 h 59"/>
                  <a:gd name="T50" fmla="*/ 32 w 61"/>
                  <a:gd name="T51" fmla="*/ 25 h 59"/>
                  <a:gd name="T52" fmla="*/ 36 w 61"/>
                  <a:gd name="T53" fmla="*/ 23 h 59"/>
                  <a:gd name="T54" fmla="*/ 46 w 61"/>
                  <a:gd name="T55" fmla="*/ 28 h 59"/>
                  <a:gd name="T56" fmla="*/ 47 w 61"/>
                  <a:gd name="T57" fmla="*/ 31 h 59"/>
                  <a:gd name="T58" fmla="*/ 49 w 61"/>
                  <a:gd name="T59" fmla="*/ 32 h 59"/>
                  <a:gd name="T60" fmla="*/ 50 w 61"/>
                  <a:gd name="T61" fmla="*/ 35 h 59"/>
                  <a:gd name="T62" fmla="*/ 48 w 61"/>
                  <a:gd name="T63" fmla="*/ 59 h 59"/>
                  <a:gd name="T64" fmla="*/ 56 w 61"/>
                  <a:gd name="T65" fmla="*/ 45 h 59"/>
                  <a:gd name="T66" fmla="*/ 59 w 61"/>
                  <a:gd name="T67" fmla="*/ 41 h 59"/>
                  <a:gd name="T68" fmla="*/ 59 w 61"/>
                  <a:gd name="T69" fmla="*/ 34 h 59"/>
                  <a:gd name="T70" fmla="*/ 57 w 61"/>
                  <a:gd name="T71" fmla="*/ 2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" h="59">
                    <a:moveTo>
                      <a:pt x="57" y="28"/>
                    </a:moveTo>
                    <a:cubicBezTo>
                      <a:pt x="57" y="25"/>
                      <a:pt x="59" y="23"/>
                      <a:pt x="60" y="21"/>
                    </a:cubicBezTo>
                    <a:cubicBezTo>
                      <a:pt x="61" y="19"/>
                      <a:pt x="60" y="15"/>
                      <a:pt x="58" y="15"/>
                    </a:cubicBezTo>
                    <a:cubicBezTo>
                      <a:pt x="57" y="14"/>
                      <a:pt x="56" y="14"/>
                      <a:pt x="55" y="14"/>
                    </a:cubicBezTo>
                    <a:cubicBezTo>
                      <a:pt x="52" y="14"/>
                      <a:pt x="49" y="12"/>
                      <a:pt x="47" y="9"/>
                    </a:cubicBezTo>
                    <a:cubicBezTo>
                      <a:pt x="45" y="6"/>
                      <a:pt x="43" y="4"/>
                      <a:pt x="40" y="3"/>
                    </a:cubicBezTo>
                    <a:cubicBezTo>
                      <a:pt x="37" y="2"/>
                      <a:pt x="34" y="3"/>
                      <a:pt x="32" y="2"/>
                    </a:cubicBezTo>
                    <a:cubicBezTo>
                      <a:pt x="31" y="2"/>
                      <a:pt x="30" y="1"/>
                      <a:pt x="29" y="1"/>
                    </a:cubicBezTo>
                    <a:cubicBezTo>
                      <a:pt x="26" y="0"/>
                      <a:pt x="23" y="2"/>
                      <a:pt x="21" y="3"/>
                    </a:cubicBezTo>
                    <a:cubicBezTo>
                      <a:pt x="19" y="5"/>
                      <a:pt x="17" y="7"/>
                      <a:pt x="14" y="8"/>
                    </a:cubicBezTo>
                    <a:cubicBezTo>
                      <a:pt x="13" y="9"/>
                      <a:pt x="11" y="10"/>
                      <a:pt x="9" y="11"/>
                    </a:cubicBezTo>
                    <a:cubicBezTo>
                      <a:pt x="7" y="11"/>
                      <a:pt x="5" y="13"/>
                      <a:pt x="5" y="14"/>
                    </a:cubicBezTo>
                    <a:cubicBezTo>
                      <a:pt x="4" y="16"/>
                      <a:pt x="4" y="18"/>
                      <a:pt x="4" y="20"/>
                    </a:cubicBezTo>
                    <a:cubicBezTo>
                      <a:pt x="4" y="22"/>
                      <a:pt x="3" y="24"/>
                      <a:pt x="2" y="27"/>
                    </a:cubicBezTo>
                    <a:cubicBezTo>
                      <a:pt x="1" y="29"/>
                      <a:pt x="0" y="31"/>
                      <a:pt x="2" y="33"/>
                    </a:cubicBezTo>
                    <a:cubicBezTo>
                      <a:pt x="2" y="34"/>
                      <a:pt x="3" y="35"/>
                      <a:pt x="4" y="37"/>
                    </a:cubicBezTo>
                    <a:cubicBezTo>
                      <a:pt x="7" y="41"/>
                      <a:pt x="4" y="47"/>
                      <a:pt x="7" y="50"/>
                    </a:cubicBezTo>
                    <a:cubicBezTo>
                      <a:pt x="8" y="51"/>
                      <a:pt x="10" y="51"/>
                      <a:pt x="11" y="52"/>
                    </a:cubicBezTo>
                    <a:cubicBezTo>
                      <a:pt x="13" y="53"/>
                      <a:pt x="16" y="56"/>
                      <a:pt x="17" y="58"/>
                    </a:cubicBezTo>
                    <a:cubicBezTo>
                      <a:pt x="16" y="53"/>
                      <a:pt x="15" y="48"/>
                      <a:pt x="15" y="43"/>
                    </a:cubicBezTo>
                    <a:cubicBezTo>
                      <a:pt x="14" y="41"/>
                      <a:pt x="14" y="39"/>
                      <a:pt x="15" y="37"/>
                    </a:cubicBezTo>
                    <a:cubicBezTo>
                      <a:pt x="15" y="35"/>
                      <a:pt x="16" y="34"/>
                      <a:pt x="18" y="33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2" y="33"/>
                      <a:pt x="21" y="30"/>
                      <a:pt x="21" y="28"/>
                    </a:cubicBezTo>
                    <a:cubicBezTo>
                      <a:pt x="22" y="26"/>
                      <a:pt x="24" y="26"/>
                      <a:pt x="26" y="26"/>
                    </a:cubicBezTo>
                    <a:cubicBezTo>
                      <a:pt x="28" y="26"/>
                      <a:pt x="31" y="26"/>
                      <a:pt x="32" y="25"/>
                    </a:cubicBezTo>
                    <a:cubicBezTo>
                      <a:pt x="34" y="24"/>
                      <a:pt x="34" y="23"/>
                      <a:pt x="36" y="23"/>
                    </a:cubicBezTo>
                    <a:cubicBezTo>
                      <a:pt x="39" y="23"/>
                      <a:pt x="44" y="25"/>
                      <a:pt x="46" y="28"/>
                    </a:cubicBezTo>
                    <a:cubicBezTo>
                      <a:pt x="46" y="29"/>
                      <a:pt x="46" y="31"/>
                      <a:pt x="47" y="31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3"/>
                      <a:pt x="50" y="34"/>
                      <a:pt x="50" y="35"/>
                    </a:cubicBezTo>
                    <a:cubicBezTo>
                      <a:pt x="51" y="43"/>
                      <a:pt x="50" y="51"/>
                      <a:pt x="48" y="59"/>
                    </a:cubicBezTo>
                    <a:cubicBezTo>
                      <a:pt x="53" y="56"/>
                      <a:pt x="53" y="50"/>
                      <a:pt x="56" y="45"/>
                    </a:cubicBezTo>
                    <a:cubicBezTo>
                      <a:pt x="57" y="43"/>
                      <a:pt x="58" y="42"/>
                      <a:pt x="59" y="41"/>
                    </a:cubicBezTo>
                    <a:cubicBezTo>
                      <a:pt x="60" y="39"/>
                      <a:pt x="60" y="36"/>
                      <a:pt x="59" y="34"/>
                    </a:cubicBezTo>
                    <a:cubicBezTo>
                      <a:pt x="59" y="32"/>
                      <a:pt x="57" y="30"/>
                      <a:pt x="57" y="28"/>
                    </a:cubicBezTo>
                    <a:close/>
                  </a:path>
                </a:pathLst>
              </a:custGeom>
              <a:solidFill>
                <a:srgbClr val="EDD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6" name="Freeform 1239">
                <a:extLst>
                  <a:ext uri="{FF2B5EF4-FFF2-40B4-BE49-F238E27FC236}">
                    <a16:creationId xmlns:a16="http://schemas.microsoft.com/office/drawing/2014/main" id="{08CD7DF2-7FF9-4FCF-AC1C-2A32F3FF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2382"/>
                <a:ext cx="188" cy="231"/>
              </a:xfrm>
              <a:custGeom>
                <a:avLst/>
                <a:gdLst>
                  <a:gd name="T0" fmla="*/ 7 w 92"/>
                  <a:gd name="T1" fmla="*/ 61 h 113"/>
                  <a:gd name="T2" fmla="*/ 9 w 92"/>
                  <a:gd name="T3" fmla="*/ 22 h 113"/>
                  <a:gd name="T4" fmla="*/ 22 w 92"/>
                  <a:gd name="T5" fmla="*/ 4 h 113"/>
                  <a:gd name="T6" fmla="*/ 36 w 92"/>
                  <a:gd name="T7" fmla="*/ 1 h 113"/>
                  <a:gd name="T8" fmla="*/ 58 w 92"/>
                  <a:gd name="T9" fmla="*/ 1 h 113"/>
                  <a:gd name="T10" fmla="*/ 70 w 92"/>
                  <a:gd name="T11" fmla="*/ 5 h 113"/>
                  <a:gd name="T12" fmla="*/ 81 w 92"/>
                  <a:gd name="T13" fmla="*/ 23 h 113"/>
                  <a:gd name="T14" fmla="*/ 90 w 92"/>
                  <a:gd name="T15" fmla="*/ 88 h 113"/>
                  <a:gd name="T16" fmla="*/ 84 w 92"/>
                  <a:gd name="T17" fmla="*/ 106 h 113"/>
                  <a:gd name="T18" fmla="*/ 74 w 92"/>
                  <a:gd name="T19" fmla="*/ 110 h 113"/>
                  <a:gd name="T20" fmla="*/ 17 w 92"/>
                  <a:gd name="T21" fmla="*/ 108 h 113"/>
                  <a:gd name="T22" fmla="*/ 0 w 92"/>
                  <a:gd name="T23" fmla="*/ 97 h 113"/>
                  <a:gd name="T24" fmla="*/ 4 w 92"/>
                  <a:gd name="T25" fmla="*/ 86 h 113"/>
                  <a:gd name="T26" fmla="*/ 8 w 92"/>
                  <a:gd name="T27" fmla="*/ 74 h 113"/>
                  <a:gd name="T28" fmla="*/ 7 w 92"/>
                  <a:gd name="T29" fmla="*/ 6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13">
                    <a:moveTo>
                      <a:pt x="7" y="61"/>
                    </a:moveTo>
                    <a:cubicBezTo>
                      <a:pt x="10" y="47"/>
                      <a:pt x="6" y="35"/>
                      <a:pt x="9" y="22"/>
                    </a:cubicBezTo>
                    <a:cubicBezTo>
                      <a:pt x="10" y="15"/>
                      <a:pt x="17" y="7"/>
                      <a:pt x="22" y="4"/>
                    </a:cubicBezTo>
                    <a:cubicBezTo>
                      <a:pt x="24" y="3"/>
                      <a:pt x="34" y="1"/>
                      <a:pt x="36" y="1"/>
                    </a:cubicBezTo>
                    <a:cubicBezTo>
                      <a:pt x="43" y="0"/>
                      <a:pt x="51" y="0"/>
                      <a:pt x="58" y="1"/>
                    </a:cubicBezTo>
                    <a:cubicBezTo>
                      <a:pt x="62" y="2"/>
                      <a:pt x="67" y="3"/>
                      <a:pt x="70" y="5"/>
                    </a:cubicBezTo>
                    <a:cubicBezTo>
                      <a:pt x="76" y="9"/>
                      <a:pt x="79" y="17"/>
                      <a:pt x="81" y="23"/>
                    </a:cubicBezTo>
                    <a:cubicBezTo>
                      <a:pt x="88" y="44"/>
                      <a:pt x="92" y="66"/>
                      <a:pt x="90" y="88"/>
                    </a:cubicBezTo>
                    <a:cubicBezTo>
                      <a:pt x="90" y="95"/>
                      <a:pt x="89" y="102"/>
                      <a:pt x="84" y="106"/>
                    </a:cubicBezTo>
                    <a:cubicBezTo>
                      <a:pt x="81" y="108"/>
                      <a:pt x="78" y="109"/>
                      <a:pt x="74" y="110"/>
                    </a:cubicBezTo>
                    <a:cubicBezTo>
                      <a:pt x="55" y="113"/>
                      <a:pt x="36" y="113"/>
                      <a:pt x="17" y="108"/>
                    </a:cubicBezTo>
                    <a:cubicBezTo>
                      <a:pt x="13" y="106"/>
                      <a:pt x="0" y="103"/>
                      <a:pt x="0" y="97"/>
                    </a:cubicBezTo>
                    <a:cubicBezTo>
                      <a:pt x="0" y="94"/>
                      <a:pt x="3" y="90"/>
                      <a:pt x="4" y="86"/>
                    </a:cubicBezTo>
                    <a:cubicBezTo>
                      <a:pt x="6" y="83"/>
                      <a:pt x="7" y="78"/>
                      <a:pt x="8" y="74"/>
                    </a:cubicBezTo>
                    <a:cubicBezTo>
                      <a:pt x="9" y="70"/>
                      <a:pt x="6" y="65"/>
                      <a:pt x="7" y="61"/>
                    </a:cubicBezTo>
                    <a:close/>
                  </a:path>
                </a:pathLst>
              </a:custGeom>
              <a:solidFill>
                <a:srgbClr val="565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7" name="Freeform 1240">
                <a:extLst>
                  <a:ext uri="{FF2B5EF4-FFF2-40B4-BE49-F238E27FC236}">
                    <a16:creationId xmlns:a16="http://schemas.microsoft.com/office/drawing/2014/main" id="{3D67DBC7-1D5E-4C24-A0E6-55D1B13DF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382"/>
                <a:ext cx="22" cy="22"/>
              </a:xfrm>
              <a:custGeom>
                <a:avLst/>
                <a:gdLst>
                  <a:gd name="T0" fmla="*/ 10 w 11"/>
                  <a:gd name="T1" fmla="*/ 3 h 11"/>
                  <a:gd name="T2" fmla="*/ 11 w 11"/>
                  <a:gd name="T3" fmla="*/ 2 h 11"/>
                  <a:gd name="T4" fmla="*/ 10 w 11"/>
                  <a:gd name="T5" fmla="*/ 2 h 11"/>
                  <a:gd name="T6" fmla="*/ 5 w 11"/>
                  <a:gd name="T7" fmla="*/ 0 h 11"/>
                  <a:gd name="T8" fmla="*/ 4 w 11"/>
                  <a:gd name="T9" fmla="*/ 0 h 11"/>
                  <a:gd name="T10" fmla="*/ 3 w 11"/>
                  <a:gd name="T11" fmla="*/ 1 h 11"/>
                  <a:gd name="T12" fmla="*/ 1 w 11"/>
                  <a:gd name="T13" fmla="*/ 4 h 11"/>
                  <a:gd name="T14" fmla="*/ 0 w 11"/>
                  <a:gd name="T15" fmla="*/ 5 h 11"/>
                  <a:gd name="T16" fmla="*/ 1 w 11"/>
                  <a:gd name="T17" fmla="*/ 5 h 11"/>
                  <a:gd name="T18" fmla="*/ 4 w 11"/>
                  <a:gd name="T19" fmla="*/ 8 h 11"/>
                  <a:gd name="T20" fmla="*/ 6 w 11"/>
                  <a:gd name="T21" fmla="*/ 10 h 11"/>
                  <a:gd name="T22" fmla="*/ 8 w 11"/>
                  <a:gd name="T23" fmla="*/ 7 h 11"/>
                  <a:gd name="T24" fmla="*/ 10 w 11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10" y="3"/>
                    </a:moveTo>
                    <a:cubicBezTo>
                      <a:pt x="10" y="3"/>
                      <a:pt x="11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7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4" y="8"/>
                    </a:cubicBezTo>
                    <a:cubicBezTo>
                      <a:pt x="4" y="9"/>
                      <a:pt x="5" y="11"/>
                      <a:pt x="6" y="10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9" y="4"/>
                      <a:pt x="10" y="3"/>
                    </a:cubicBezTo>
                    <a:close/>
                  </a:path>
                </a:pathLst>
              </a:custGeom>
              <a:solidFill>
                <a:srgbClr val="4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8" name="Freeform 1241">
                <a:extLst>
                  <a:ext uri="{FF2B5EF4-FFF2-40B4-BE49-F238E27FC236}">
                    <a16:creationId xmlns:a16="http://schemas.microsoft.com/office/drawing/2014/main" id="{228D89CB-A0E9-4353-8284-B5AEDC871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80"/>
                <a:ext cx="23" cy="22"/>
              </a:xfrm>
              <a:custGeom>
                <a:avLst/>
                <a:gdLst>
                  <a:gd name="T0" fmla="*/ 2 w 11"/>
                  <a:gd name="T1" fmla="*/ 9 h 11"/>
                  <a:gd name="T2" fmla="*/ 3 w 11"/>
                  <a:gd name="T3" fmla="*/ 11 h 11"/>
                  <a:gd name="T4" fmla="*/ 3 w 11"/>
                  <a:gd name="T5" fmla="*/ 11 h 11"/>
                  <a:gd name="T6" fmla="*/ 4 w 11"/>
                  <a:gd name="T7" fmla="*/ 11 h 11"/>
                  <a:gd name="T8" fmla="*/ 10 w 11"/>
                  <a:gd name="T9" fmla="*/ 5 h 11"/>
                  <a:gd name="T10" fmla="*/ 11 w 11"/>
                  <a:gd name="T11" fmla="*/ 3 h 11"/>
                  <a:gd name="T12" fmla="*/ 11 w 11"/>
                  <a:gd name="T13" fmla="*/ 2 h 11"/>
                  <a:gd name="T14" fmla="*/ 10 w 11"/>
                  <a:gd name="T15" fmla="*/ 1 h 11"/>
                  <a:gd name="T16" fmla="*/ 7 w 11"/>
                  <a:gd name="T17" fmla="*/ 1 h 11"/>
                  <a:gd name="T18" fmla="*/ 6 w 11"/>
                  <a:gd name="T19" fmla="*/ 0 h 11"/>
                  <a:gd name="T20" fmla="*/ 4 w 11"/>
                  <a:gd name="T21" fmla="*/ 1 h 11"/>
                  <a:gd name="T22" fmla="*/ 0 w 11"/>
                  <a:gd name="T23" fmla="*/ 4 h 11"/>
                  <a:gd name="T24" fmla="*/ 1 w 11"/>
                  <a:gd name="T25" fmla="*/ 6 h 11"/>
                  <a:gd name="T26" fmla="*/ 2 w 11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2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7" y="7"/>
                      <a:pt x="10" y="5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2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4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79" name="Freeform 1242">
                <a:extLst>
                  <a:ext uri="{FF2B5EF4-FFF2-40B4-BE49-F238E27FC236}">
                    <a16:creationId xmlns:a16="http://schemas.microsoft.com/office/drawing/2014/main" id="{B7E9486A-A43E-4EDC-BE7B-AE42551D1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394"/>
                <a:ext cx="12" cy="10"/>
              </a:xfrm>
              <a:custGeom>
                <a:avLst/>
                <a:gdLst>
                  <a:gd name="T0" fmla="*/ 0 w 6"/>
                  <a:gd name="T1" fmla="*/ 1 h 5"/>
                  <a:gd name="T2" fmla="*/ 0 w 6"/>
                  <a:gd name="T3" fmla="*/ 1 h 5"/>
                  <a:gd name="T4" fmla="*/ 1 w 6"/>
                  <a:gd name="T5" fmla="*/ 1 h 5"/>
                  <a:gd name="T6" fmla="*/ 5 w 6"/>
                  <a:gd name="T7" fmla="*/ 0 h 5"/>
                  <a:gd name="T8" fmla="*/ 5 w 6"/>
                  <a:gd name="T9" fmla="*/ 0 h 5"/>
                  <a:gd name="T10" fmla="*/ 6 w 6"/>
                  <a:gd name="T11" fmla="*/ 1 h 5"/>
                  <a:gd name="T12" fmla="*/ 6 w 6"/>
                  <a:gd name="T13" fmla="*/ 3 h 5"/>
                  <a:gd name="T14" fmla="*/ 4 w 6"/>
                  <a:gd name="T15" fmla="*/ 5 h 5"/>
                  <a:gd name="T16" fmla="*/ 4 w 6"/>
                  <a:gd name="T17" fmla="*/ 5 h 5"/>
                  <a:gd name="T18" fmla="*/ 4 w 6"/>
                  <a:gd name="T19" fmla="*/ 5 h 5"/>
                  <a:gd name="T20" fmla="*/ 0 w 6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5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0" name="Freeform 1243">
                <a:extLst>
                  <a:ext uri="{FF2B5EF4-FFF2-40B4-BE49-F238E27FC236}">
                    <a16:creationId xmlns:a16="http://schemas.microsoft.com/office/drawing/2014/main" id="{3C6EA58E-7F0F-4D9F-AE3A-9E7FFD901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407"/>
                <a:ext cx="28" cy="130"/>
              </a:xfrm>
              <a:custGeom>
                <a:avLst/>
                <a:gdLst>
                  <a:gd name="T0" fmla="*/ 4 w 14"/>
                  <a:gd name="T1" fmla="*/ 21 h 64"/>
                  <a:gd name="T2" fmla="*/ 0 w 14"/>
                  <a:gd name="T3" fmla="*/ 54 h 64"/>
                  <a:gd name="T4" fmla="*/ 0 w 14"/>
                  <a:gd name="T5" fmla="*/ 57 h 64"/>
                  <a:gd name="T6" fmla="*/ 1 w 14"/>
                  <a:gd name="T7" fmla="*/ 58 h 64"/>
                  <a:gd name="T8" fmla="*/ 6 w 14"/>
                  <a:gd name="T9" fmla="*/ 64 h 64"/>
                  <a:gd name="T10" fmla="*/ 13 w 14"/>
                  <a:gd name="T11" fmla="*/ 54 h 64"/>
                  <a:gd name="T12" fmla="*/ 13 w 14"/>
                  <a:gd name="T13" fmla="*/ 50 h 64"/>
                  <a:gd name="T14" fmla="*/ 12 w 14"/>
                  <a:gd name="T15" fmla="*/ 20 h 64"/>
                  <a:gd name="T16" fmla="*/ 9 w 14"/>
                  <a:gd name="T17" fmla="*/ 0 h 64"/>
                  <a:gd name="T18" fmla="*/ 6 w 14"/>
                  <a:gd name="T19" fmla="*/ 9 h 64"/>
                  <a:gd name="T20" fmla="*/ 4 w 14"/>
                  <a:gd name="T21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4">
                    <a:moveTo>
                      <a:pt x="4" y="21"/>
                    </a:moveTo>
                    <a:cubicBezTo>
                      <a:pt x="2" y="32"/>
                      <a:pt x="0" y="43"/>
                      <a:pt x="0" y="54"/>
                    </a:cubicBezTo>
                    <a:cubicBezTo>
                      <a:pt x="0" y="55"/>
                      <a:pt x="0" y="56"/>
                      <a:pt x="0" y="57"/>
                    </a:cubicBezTo>
                    <a:cubicBezTo>
                      <a:pt x="0" y="57"/>
                      <a:pt x="0" y="58"/>
                      <a:pt x="1" y="58"/>
                    </a:cubicBezTo>
                    <a:cubicBezTo>
                      <a:pt x="3" y="60"/>
                      <a:pt x="4" y="62"/>
                      <a:pt x="6" y="64"/>
                    </a:cubicBezTo>
                    <a:cubicBezTo>
                      <a:pt x="6" y="60"/>
                      <a:pt x="12" y="58"/>
                      <a:pt x="13" y="54"/>
                    </a:cubicBezTo>
                    <a:cubicBezTo>
                      <a:pt x="14" y="53"/>
                      <a:pt x="14" y="51"/>
                      <a:pt x="13" y="50"/>
                    </a:cubicBezTo>
                    <a:cubicBezTo>
                      <a:pt x="13" y="40"/>
                      <a:pt x="12" y="30"/>
                      <a:pt x="12" y="20"/>
                    </a:cubicBezTo>
                    <a:cubicBezTo>
                      <a:pt x="11" y="14"/>
                      <a:pt x="12" y="5"/>
                      <a:pt x="9" y="0"/>
                    </a:cubicBezTo>
                    <a:cubicBezTo>
                      <a:pt x="7" y="1"/>
                      <a:pt x="7" y="7"/>
                      <a:pt x="6" y="9"/>
                    </a:cubicBezTo>
                    <a:cubicBezTo>
                      <a:pt x="6" y="13"/>
                      <a:pt x="5" y="17"/>
                      <a:pt x="4" y="21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1" name="Freeform 1244">
                <a:extLst>
                  <a:ext uri="{FF2B5EF4-FFF2-40B4-BE49-F238E27FC236}">
                    <a16:creationId xmlns:a16="http://schemas.microsoft.com/office/drawing/2014/main" id="{377602A2-3A07-4681-858B-A323A99D2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503"/>
                <a:ext cx="43" cy="24"/>
              </a:xfrm>
              <a:custGeom>
                <a:avLst/>
                <a:gdLst>
                  <a:gd name="T0" fmla="*/ 5 w 21"/>
                  <a:gd name="T1" fmla="*/ 4 h 12"/>
                  <a:gd name="T2" fmla="*/ 13 w 21"/>
                  <a:gd name="T3" fmla="*/ 0 h 12"/>
                  <a:gd name="T4" fmla="*/ 16 w 21"/>
                  <a:gd name="T5" fmla="*/ 0 h 12"/>
                  <a:gd name="T6" fmla="*/ 20 w 21"/>
                  <a:gd name="T7" fmla="*/ 3 h 12"/>
                  <a:gd name="T8" fmla="*/ 21 w 21"/>
                  <a:gd name="T9" fmla="*/ 8 h 12"/>
                  <a:gd name="T10" fmla="*/ 20 w 21"/>
                  <a:gd name="T11" fmla="*/ 9 h 12"/>
                  <a:gd name="T12" fmla="*/ 19 w 21"/>
                  <a:gd name="T13" fmla="*/ 9 h 12"/>
                  <a:gd name="T14" fmla="*/ 16 w 21"/>
                  <a:gd name="T15" fmla="*/ 10 h 12"/>
                  <a:gd name="T16" fmla="*/ 11 w 21"/>
                  <a:gd name="T17" fmla="*/ 12 h 12"/>
                  <a:gd name="T18" fmla="*/ 5 w 21"/>
                  <a:gd name="T19" fmla="*/ 12 h 12"/>
                  <a:gd name="T20" fmla="*/ 5 w 21"/>
                  <a:gd name="T2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5" y="4"/>
                    </a:moveTo>
                    <a:cubicBezTo>
                      <a:pt x="8" y="3"/>
                      <a:pt x="10" y="1"/>
                      <a:pt x="13" y="0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1"/>
                      <a:pt x="20" y="3"/>
                    </a:cubicBezTo>
                    <a:cubicBezTo>
                      <a:pt x="21" y="4"/>
                      <a:pt x="21" y="6"/>
                      <a:pt x="21" y="8"/>
                    </a:cubicBezTo>
                    <a:cubicBezTo>
                      <a:pt x="21" y="8"/>
                      <a:pt x="21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8"/>
                      <a:pt x="17" y="9"/>
                      <a:pt x="16" y="10"/>
                    </a:cubicBezTo>
                    <a:cubicBezTo>
                      <a:pt x="15" y="11"/>
                      <a:pt x="12" y="11"/>
                      <a:pt x="11" y="12"/>
                    </a:cubicBezTo>
                    <a:cubicBezTo>
                      <a:pt x="9" y="12"/>
                      <a:pt x="7" y="12"/>
                      <a:pt x="5" y="12"/>
                    </a:cubicBezTo>
                    <a:cubicBezTo>
                      <a:pt x="0" y="10"/>
                      <a:pt x="3" y="6"/>
                      <a:pt x="5" y="4"/>
                    </a:cubicBezTo>
                    <a:close/>
                  </a:path>
                </a:pathLst>
              </a:custGeom>
              <a:solidFill>
                <a:srgbClr val="F9E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2" name="Freeform 1245">
                <a:extLst>
                  <a:ext uri="{FF2B5EF4-FFF2-40B4-BE49-F238E27FC236}">
                    <a16:creationId xmlns:a16="http://schemas.microsoft.com/office/drawing/2014/main" id="{90026038-D159-4022-95FE-83783F80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392"/>
                <a:ext cx="104" cy="133"/>
              </a:xfrm>
              <a:custGeom>
                <a:avLst/>
                <a:gdLst>
                  <a:gd name="T0" fmla="*/ 9 w 51"/>
                  <a:gd name="T1" fmla="*/ 51 h 65"/>
                  <a:gd name="T2" fmla="*/ 19 w 51"/>
                  <a:gd name="T3" fmla="*/ 50 h 65"/>
                  <a:gd name="T4" fmla="*/ 22 w 51"/>
                  <a:gd name="T5" fmla="*/ 46 h 65"/>
                  <a:gd name="T6" fmla="*/ 26 w 51"/>
                  <a:gd name="T7" fmla="*/ 38 h 65"/>
                  <a:gd name="T8" fmla="*/ 31 w 51"/>
                  <a:gd name="T9" fmla="*/ 20 h 65"/>
                  <a:gd name="T10" fmla="*/ 33 w 51"/>
                  <a:gd name="T11" fmla="*/ 13 h 65"/>
                  <a:gd name="T12" fmla="*/ 37 w 51"/>
                  <a:gd name="T13" fmla="*/ 5 h 65"/>
                  <a:gd name="T14" fmla="*/ 39 w 51"/>
                  <a:gd name="T15" fmla="*/ 2 h 65"/>
                  <a:gd name="T16" fmla="*/ 45 w 51"/>
                  <a:gd name="T17" fmla="*/ 1 h 65"/>
                  <a:gd name="T18" fmla="*/ 50 w 51"/>
                  <a:gd name="T19" fmla="*/ 2 h 65"/>
                  <a:gd name="T20" fmla="*/ 51 w 51"/>
                  <a:gd name="T21" fmla="*/ 4 h 65"/>
                  <a:gd name="T22" fmla="*/ 46 w 51"/>
                  <a:gd name="T23" fmla="*/ 21 h 65"/>
                  <a:gd name="T24" fmla="*/ 41 w 51"/>
                  <a:gd name="T25" fmla="*/ 39 h 65"/>
                  <a:gd name="T26" fmla="*/ 32 w 51"/>
                  <a:gd name="T27" fmla="*/ 55 h 65"/>
                  <a:gd name="T28" fmla="*/ 19 w 51"/>
                  <a:gd name="T29" fmla="*/ 62 h 65"/>
                  <a:gd name="T30" fmla="*/ 15 w 51"/>
                  <a:gd name="T31" fmla="*/ 63 h 65"/>
                  <a:gd name="T32" fmla="*/ 7 w 51"/>
                  <a:gd name="T33" fmla="*/ 63 h 65"/>
                  <a:gd name="T34" fmla="*/ 5 w 51"/>
                  <a:gd name="T35" fmla="*/ 61 h 65"/>
                  <a:gd name="T36" fmla="*/ 1 w 51"/>
                  <a:gd name="T37" fmla="*/ 53 h 65"/>
                  <a:gd name="T38" fmla="*/ 9 w 51"/>
                  <a:gd name="T39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" h="65">
                    <a:moveTo>
                      <a:pt x="9" y="51"/>
                    </a:moveTo>
                    <a:cubicBezTo>
                      <a:pt x="12" y="51"/>
                      <a:pt x="16" y="51"/>
                      <a:pt x="19" y="50"/>
                    </a:cubicBezTo>
                    <a:cubicBezTo>
                      <a:pt x="20" y="49"/>
                      <a:pt x="21" y="48"/>
                      <a:pt x="22" y="46"/>
                    </a:cubicBezTo>
                    <a:cubicBezTo>
                      <a:pt x="24" y="44"/>
                      <a:pt x="25" y="41"/>
                      <a:pt x="26" y="38"/>
                    </a:cubicBezTo>
                    <a:cubicBezTo>
                      <a:pt x="28" y="32"/>
                      <a:pt x="30" y="26"/>
                      <a:pt x="31" y="20"/>
                    </a:cubicBezTo>
                    <a:cubicBezTo>
                      <a:pt x="32" y="18"/>
                      <a:pt x="32" y="15"/>
                      <a:pt x="33" y="13"/>
                    </a:cubicBezTo>
                    <a:cubicBezTo>
                      <a:pt x="33" y="10"/>
                      <a:pt x="35" y="7"/>
                      <a:pt x="37" y="5"/>
                    </a:cubicBezTo>
                    <a:cubicBezTo>
                      <a:pt x="37" y="4"/>
                      <a:pt x="38" y="2"/>
                      <a:pt x="39" y="2"/>
                    </a:cubicBezTo>
                    <a:cubicBezTo>
                      <a:pt x="41" y="1"/>
                      <a:pt x="43" y="1"/>
                      <a:pt x="45" y="1"/>
                    </a:cubicBezTo>
                    <a:cubicBezTo>
                      <a:pt x="47" y="0"/>
                      <a:pt x="49" y="1"/>
                      <a:pt x="50" y="2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1" y="10"/>
                      <a:pt x="48" y="16"/>
                      <a:pt x="46" y="21"/>
                    </a:cubicBezTo>
                    <a:cubicBezTo>
                      <a:pt x="44" y="27"/>
                      <a:pt x="43" y="33"/>
                      <a:pt x="41" y="39"/>
                    </a:cubicBezTo>
                    <a:cubicBezTo>
                      <a:pt x="39" y="45"/>
                      <a:pt x="37" y="51"/>
                      <a:pt x="32" y="55"/>
                    </a:cubicBezTo>
                    <a:cubicBezTo>
                      <a:pt x="28" y="58"/>
                      <a:pt x="24" y="60"/>
                      <a:pt x="19" y="62"/>
                    </a:cubicBezTo>
                    <a:cubicBezTo>
                      <a:pt x="18" y="62"/>
                      <a:pt x="16" y="63"/>
                      <a:pt x="15" y="63"/>
                    </a:cubicBezTo>
                    <a:cubicBezTo>
                      <a:pt x="12" y="64"/>
                      <a:pt x="9" y="65"/>
                      <a:pt x="7" y="63"/>
                    </a:cubicBezTo>
                    <a:cubicBezTo>
                      <a:pt x="6" y="63"/>
                      <a:pt x="6" y="62"/>
                      <a:pt x="5" y="61"/>
                    </a:cubicBezTo>
                    <a:cubicBezTo>
                      <a:pt x="4" y="59"/>
                      <a:pt x="0" y="55"/>
                      <a:pt x="1" y="53"/>
                    </a:cubicBezTo>
                    <a:cubicBezTo>
                      <a:pt x="2" y="51"/>
                      <a:pt x="7" y="50"/>
                      <a:pt x="9" y="51"/>
                    </a:cubicBezTo>
                    <a:close/>
                  </a:path>
                </a:pathLst>
              </a:custGeom>
              <a:solidFill>
                <a:srgbClr val="4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3" name="Freeform 1246">
                <a:extLst>
                  <a:ext uri="{FF2B5EF4-FFF2-40B4-BE49-F238E27FC236}">
                    <a16:creationId xmlns:a16="http://schemas.microsoft.com/office/drawing/2014/main" id="{B8BC6664-25C5-4708-B936-0BDE8135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576"/>
                <a:ext cx="74" cy="248"/>
              </a:xfrm>
              <a:custGeom>
                <a:avLst/>
                <a:gdLst>
                  <a:gd name="T0" fmla="*/ 0 w 36"/>
                  <a:gd name="T1" fmla="*/ 36 h 121"/>
                  <a:gd name="T2" fmla="*/ 1 w 36"/>
                  <a:gd name="T3" fmla="*/ 18 h 121"/>
                  <a:gd name="T4" fmla="*/ 2 w 36"/>
                  <a:gd name="T5" fmla="*/ 11 h 121"/>
                  <a:gd name="T6" fmla="*/ 10 w 36"/>
                  <a:gd name="T7" fmla="*/ 3 h 121"/>
                  <a:gd name="T8" fmla="*/ 15 w 36"/>
                  <a:gd name="T9" fmla="*/ 1 h 121"/>
                  <a:gd name="T10" fmla="*/ 31 w 36"/>
                  <a:gd name="T11" fmla="*/ 7 h 121"/>
                  <a:gd name="T12" fmla="*/ 33 w 36"/>
                  <a:gd name="T13" fmla="*/ 10 h 121"/>
                  <a:gd name="T14" fmla="*/ 34 w 36"/>
                  <a:gd name="T15" fmla="*/ 13 h 121"/>
                  <a:gd name="T16" fmla="*/ 34 w 36"/>
                  <a:gd name="T17" fmla="*/ 37 h 121"/>
                  <a:gd name="T18" fmla="*/ 29 w 36"/>
                  <a:gd name="T19" fmla="*/ 61 h 121"/>
                  <a:gd name="T20" fmla="*/ 22 w 36"/>
                  <a:gd name="T21" fmla="*/ 114 h 121"/>
                  <a:gd name="T22" fmla="*/ 22 w 36"/>
                  <a:gd name="T23" fmla="*/ 116 h 121"/>
                  <a:gd name="T24" fmla="*/ 21 w 36"/>
                  <a:gd name="T25" fmla="*/ 117 h 121"/>
                  <a:gd name="T26" fmla="*/ 13 w 36"/>
                  <a:gd name="T27" fmla="*/ 118 h 121"/>
                  <a:gd name="T28" fmla="*/ 8 w 36"/>
                  <a:gd name="T29" fmla="*/ 102 h 121"/>
                  <a:gd name="T30" fmla="*/ 2 w 36"/>
                  <a:gd name="T31" fmla="*/ 60 h 121"/>
                  <a:gd name="T32" fmla="*/ 0 w 36"/>
                  <a:gd name="T33" fmla="*/ 3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121">
                    <a:moveTo>
                      <a:pt x="0" y="36"/>
                    </a:moveTo>
                    <a:cubicBezTo>
                      <a:pt x="0" y="30"/>
                      <a:pt x="0" y="24"/>
                      <a:pt x="1" y="18"/>
                    </a:cubicBezTo>
                    <a:cubicBezTo>
                      <a:pt x="1" y="16"/>
                      <a:pt x="1" y="13"/>
                      <a:pt x="2" y="11"/>
                    </a:cubicBezTo>
                    <a:cubicBezTo>
                      <a:pt x="3" y="7"/>
                      <a:pt x="7" y="5"/>
                      <a:pt x="10" y="3"/>
                    </a:cubicBezTo>
                    <a:cubicBezTo>
                      <a:pt x="12" y="2"/>
                      <a:pt x="13" y="1"/>
                      <a:pt x="15" y="1"/>
                    </a:cubicBezTo>
                    <a:cubicBezTo>
                      <a:pt x="21" y="0"/>
                      <a:pt x="26" y="4"/>
                      <a:pt x="31" y="7"/>
                    </a:cubicBezTo>
                    <a:cubicBezTo>
                      <a:pt x="31" y="8"/>
                      <a:pt x="32" y="9"/>
                      <a:pt x="33" y="10"/>
                    </a:cubicBezTo>
                    <a:cubicBezTo>
                      <a:pt x="34" y="11"/>
                      <a:pt x="34" y="12"/>
                      <a:pt x="34" y="13"/>
                    </a:cubicBezTo>
                    <a:cubicBezTo>
                      <a:pt x="36" y="21"/>
                      <a:pt x="35" y="29"/>
                      <a:pt x="34" y="37"/>
                    </a:cubicBezTo>
                    <a:cubicBezTo>
                      <a:pt x="33" y="45"/>
                      <a:pt x="30" y="53"/>
                      <a:pt x="29" y="61"/>
                    </a:cubicBezTo>
                    <a:cubicBezTo>
                      <a:pt x="25" y="79"/>
                      <a:pt x="20" y="97"/>
                      <a:pt x="22" y="114"/>
                    </a:cubicBezTo>
                    <a:cubicBezTo>
                      <a:pt x="22" y="115"/>
                      <a:pt x="22" y="115"/>
                      <a:pt x="22" y="116"/>
                    </a:cubicBezTo>
                    <a:cubicBezTo>
                      <a:pt x="22" y="116"/>
                      <a:pt x="22" y="116"/>
                      <a:pt x="21" y="117"/>
                    </a:cubicBezTo>
                    <a:cubicBezTo>
                      <a:pt x="18" y="119"/>
                      <a:pt x="16" y="121"/>
                      <a:pt x="13" y="118"/>
                    </a:cubicBezTo>
                    <a:cubicBezTo>
                      <a:pt x="10" y="115"/>
                      <a:pt x="9" y="106"/>
                      <a:pt x="8" y="102"/>
                    </a:cubicBezTo>
                    <a:cubicBezTo>
                      <a:pt x="6" y="88"/>
                      <a:pt x="3" y="74"/>
                      <a:pt x="2" y="60"/>
                    </a:cubicBezTo>
                    <a:cubicBezTo>
                      <a:pt x="1" y="52"/>
                      <a:pt x="0" y="44"/>
                      <a:pt x="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4" name="Freeform 1247">
                <a:extLst>
                  <a:ext uri="{FF2B5EF4-FFF2-40B4-BE49-F238E27FC236}">
                    <a16:creationId xmlns:a16="http://schemas.microsoft.com/office/drawing/2014/main" id="{25B36E47-06DD-4562-AAFE-88DD23342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578"/>
                <a:ext cx="65" cy="241"/>
              </a:xfrm>
              <a:custGeom>
                <a:avLst/>
                <a:gdLst>
                  <a:gd name="T0" fmla="*/ 31 w 32"/>
                  <a:gd name="T1" fmla="*/ 23 h 118"/>
                  <a:gd name="T2" fmla="*/ 29 w 32"/>
                  <a:gd name="T3" fmla="*/ 9 h 118"/>
                  <a:gd name="T4" fmla="*/ 24 w 32"/>
                  <a:gd name="T5" fmla="*/ 1 h 118"/>
                  <a:gd name="T6" fmla="*/ 14 w 32"/>
                  <a:gd name="T7" fmla="*/ 1 h 118"/>
                  <a:gd name="T8" fmla="*/ 1 w 32"/>
                  <a:gd name="T9" fmla="*/ 11 h 118"/>
                  <a:gd name="T10" fmla="*/ 1 w 32"/>
                  <a:gd name="T11" fmla="*/ 16 h 118"/>
                  <a:gd name="T12" fmla="*/ 6 w 32"/>
                  <a:gd name="T13" fmla="*/ 43 h 118"/>
                  <a:gd name="T14" fmla="*/ 13 w 32"/>
                  <a:gd name="T15" fmla="*/ 92 h 118"/>
                  <a:gd name="T16" fmla="*/ 18 w 32"/>
                  <a:gd name="T17" fmla="*/ 115 h 118"/>
                  <a:gd name="T18" fmla="*/ 30 w 32"/>
                  <a:gd name="T19" fmla="*/ 114 h 118"/>
                  <a:gd name="T20" fmla="*/ 31 w 32"/>
                  <a:gd name="T21" fmla="*/ 57 h 118"/>
                  <a:gd name="T22" fmla="*/ 31 w 32"/>
                  <a:gd name="T23" fmla="*/ 2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118">
                    <a:moveTo>
                      <a:pt x="31" y="23"/>
                    </a:moveTo>
                    <a:cubicBezTo>
                      <a:pt x="31" y="18"/>
                      <a:pt x="30" y="14"/>
                      <a:pt x="29" y="9"/>
                    </a:cubicBezTo>
                    <a:cubicBezTo>
                      <a:pt x="28" y="6"/>
                      <a:pt x="26" y="3"/>
                      <a:pt x="24" y="1"/>
                    </a:cubicBezTo>
                    <a:cubicBezTo>
                      <a:pt x="21" y="0"/>
                      <a:pt x="17" y="0"/>
                      <a:pt x="14" y="1"/>
                    </a:cubicBezTo>
                    <a:cubicBezTo>
                      <a:pt x="8" y="2"/>
                      <a:pt x="2" y="5"/>
                      <a:pt x="1" y="11"/>
                    </a:cubicBezTo>
                    <a:cubicBezTo>
                      <a:pt x="0" y="13"/>
                      <a:pt x="1" y="14"/>
                      <a:pt x="1" y="16"/>
                    </a:cubicBezTo>
                    <a:cubicBezTo>
                      <a:pt x="2" y="25"/>
                      <a:pt x="4" y="34"/>
                      <a:pt x="6" y="43"/>
                    </a:cubicBezTo>
                    <a:cubicBezTo>
                      <a:pt x="9" y="59"/>
                      <a:pt x="12" y="75"/>
                      <a:pt x="13" y="92"/>
                    </a:cubicBezTo>
                    <a:cubicBezTo>
                      <a:pt x="13" y="98"/>
                      <a:pt x="15" y="109"/>
                      <a:pt x="18" y="115"/>
                    </a:cubicBezTo>
                    <a:cubicBezTo>
                      <a:pt x="20" y="118"/>
                      <a:pt x="30" y="117"/>
                      <a:pt x="30" y="114"/>
                    </a:cubicBezTo>
                    <a:cubicBezTo>
                      <a:pt x="30" y="94"/>
                      <a:pt x="31" y="77"/>
                      <a:pt x="31" y="57"/>
                    </a:cubicBezTo>
                    <a:cubicBezTo>
                      <a:pt x="32" y="46"/>
                      <a:pt x="32" y="35"/>
                      <a:pt x="31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5" name="Freeform 1248">
                <a:extLst>
                  <a:ext uri="{FF2B5EF4-FFF2-40B4-BE49-F238E27FC236}">
                    <a16:creationId xmlns:a16="http://schemas.microsoft.com/office/drawing/2014/main" id="{A1C19A7D-A3C9-4268-9EA0-21DF714A2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2572"/>
                <a:ext cx="130" cy="61"/>
              </a:xfrm>
              <a:custGeom>
                <a:avLst/>
                <a:gdLst>
                  <a:gd name="T0" fmla="*/ 64 w 64"/>
                  <a:gd name="T1" fmla="*/ 15 h 30"/>
                  <a:gd name="T2" fmla="*/ 61 w 64"/>
                  <a:gd name="T3" fmla="*/ 5 h 30"/>
                  <a:gd name="T4" fmla="*/ 51 w 64"/>
                  <a:gd name="T5" fmla="*/ 2 h 30"/>
                  <a:gd name="T6" fmla="*/ 23 w 64"/>
                  <a:gd name="T7" fmla="*/ 1 h 30"/>
                  <a:gd name="T8" fmla="*/ 6 w 64"/>
                  <a:gd name="T9" fmla="*/ 23 h 30"/>
                  <a:gd name="T10" fmla="*/ 11 w 64"/>
                  <a:gd name="T11" fmla="*/ 29 h 30"/>
                  <a:gd name="T12" fmla="*/ 18 w 64"/>
                  <a:gd name="T13" fmla="*/ 30 h 30"/>
                  <a:gd name="T14" fmla="*/ 45 w 64"/>
                  <a:gd name="T15" fmla="*/ 29 h 30"/>
                  <a:gd name="T16" fmla="*/ 55 w 64"/>
                  <a:gd name="T17" fmla="*/ 27 h 30"/>
                  <a:gd name="T18" fmla="*/ 63 w 64"/>
                  <a:gd name="T19" fmla="*/ 21 h 30"/>
                  <a:gd name="T20" fmla="*/ 64 w 64"/>
                  <a:gd name="T2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30">
                    <a:moveTo>
                      <a:pt x="64" y="15"/>
                    </a:moveTo>
                    <a:cubicBezTo>
                      <a:pt x="64" y="11"/>
                      <a:pt x="63" y="7"/>
                      <a:pt x="61" y="5"/>
                    </a:cubicBezTo>
                    <a:cubicBezTo>
                      <a:pt x="58" y="3"/>
                      <a:pt x="55" y="2"/>
                      <a:pt x="51" y="2"/>
                    </a:cubicBezTo>
                    <a:cubicBezTo>
                      <a:pt x="42" y="1"/>
                      <a:pt x="32" y="0"/>
                      <a:pt x="23" y="1"/>
                    </a:cubicBezTo>
                    <a:cubicBezTo>
                      <a:pt x="11" y="3"/>
                      <a:pt x="0" y="11"/>
                      <a:pt x="6" y="23"/>
                    </a:cubicBezTo>
                    <a:cubicBezTo>
                      <a:pt x="8" y="25"/>
                      <a:pt x="9" y="27"/>
                      <a:pt x="11" y="29"/>
                    </a:cubicBezTo>
                    <a:cubicBezTo>
                      <a:pt x="13" y="30"/>
                      <a:pt x="15" y="30"/>
                      <a:pt x="18" y="30"/>
                    </a:cubicBezTo>
                    <a:cubicBezTo>
                      <a:pt x="27" y="29"/>
                      <a:pt x="36" y="29"/>
                      <a:pt x="45" y="29"/>
                    </a:cubicBezTo>
                    <a:cubicBezTo>
                      <a:pt x="48" y="29"/>
                      <a:pt x="52" y="28"/>
                      <a:pt x="55" y="27"/>
                    </a:cubicBezTo>
                    <a:cubicBezTo>
                      <a:pt x="59" y="26"/>
                      <a:pt x="62" y="24"/>
                      <a:pt x="63" y="21"/>
                    </a:cubicBezTo>
                    <a:cubicBezTo>
                      <a:pt x="64" y="19"/>
                      <a:pt x="64" y="17"/>
                      <a:pt x="6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6" name="Freeform 1249">
                <a:extLst>
                  <a:ext uri="{FF2B5EF4-FFF2-40B4-BE49-F238E27FC236}">
                    <a16:creationId xmlns:a16="http://schemas.microsoft.com/office/drawing/2014/main" id="{21749593-DC83-44E2-A866-6AD0DE1D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805"/>
                <a:ext cx="72" cy="66"/>
              </a:xfrm>
              <a:custGeom>
                <a:avLst/>
                <a:gdLst>
                  <a:gd name="T0" fmla="*/ 8 w 35"/>
                  <a:gd name="T1" fmla="*/ 2 h 32"/>
                  <a:gd name="T2" fmla="*/ 16 w 35"/>
                  <a:gd name="T3" fmla="*/ 1 h 32"/>
                  <a:gd name="T4" fmla="*/ 18 w 35"/>
                  <a:gd name="T5" fmla="*/ 7 h 32"/>
                  <a:gd name="T6" fmla="*/ 22 w 35"/>
                  <a:gd name="T7" fmla="*/ 14 h 32"/>
                  <a:gd name="T8" fmla="*/ 28 w 35"/>
                  <a:gd name="T9" fmla="*/ 15 h 32"/>
                  <a:gd name="T10" fmla="*/ 31 w 35"/>
                  <a:gd name="T11" fmla="*/ 15 h 32"/>
                  <a:gd name="T12" fmla="*/ 34 w 35"/>
                  <a:gd name="T13" fmla="*/ 19 h 32"/>
                  <a:gd name="T14" fmla="*/ 34 w 35"/>
                  <a:gd name="T15" fmla="*/ 23 h 32"/>
                  <a:gd name="T16" fmla="*/ 35 w 35"/>
                  <a:gd name="T17" fmla="*/ 28 h 32"/>
                  <a:gd name="T18" fmla="*/ 34 w 35"/>
                  <a:gd name="T19" fmla="*/ 29 h 32"/>
                  <a:gd name="T20" fmla="*/ 33 w 35"/>
                  <a:gd name="T21" fmla="*/ 30 h 32"/>
                  <a:gd name="T22" fmla="*/ 18 w 35"/>
                  <a:gd name="T23" fmla="*/ 32 h 32"/>
                  <a:gd name="T24" fmla="*/ 16 w 35"/>
                  <a:gd name="T25" fmla="*/ 31 h 32"/>
                  <a:gd name="T26" fmla="*/ 15 w 35"/>
                  <a:gd name="T27" fmla="*/ 30 h 32"/>
                  <a:gd name="T28" fmla="*/ 1 w 35"/>
                  <a:gd name="T29" fmla="*/ 17 h 32"/>
                  <a:gd name="T30" fmla="*/ 0 w 35"/>
                  <a:gd name="T31" fmla="*/ 16 h 32"/>
                  <a:gd name="T32" fmla="*/ 0 w 35"/>
                  <a:gd name="T33" fmla="*/ 15 h 32"/>
                  <a:gd name="T34" fmla="*/ 0 w 35"/>
                  <a:gd name="T35" fmla="*/ 3 h 32"/>
                  <a:gd name="T36" fmla="*/ 0 w 35"/>
                  <a:gd name="T37" fmla="*/ 0 h 32"/>
                  <a:gd name="T38" fmla="*/ 3 w 35"/>
                  <a:gd name="T39" fmla="*/ 1 h 32"/>
                  <a:gd name="T40" fmla="*/ 8 w 35"/>
                  <a:gd name="T4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2">
                    <a:moveTo>
                      <a:pt x="8" y="2"/>
                    </a:moveTo>
                    <a:cubicBezTo>
                      <a:pt x="11" y="2"/>
                      <a:pt x="13" y="2"/>
                      <a:pt x="16" y="1"/>
                    </a:cubicBezTo>
                    <a:cubicBezTo>
                      <a:pt x="17" y="3"/>
                      <a:pt x="17" y="5"/>
                      <a:pt x="18" y="7"/>
                    </a:cubicBezTo>
                    <a:cubicBezTo>
                      <a:pt x="19" y="10"/>
                      <a:pt x="20" y="13"/>
                      <a:pt x="22" y="14"/>
                    </a:cubicBezTo>
                    <a:cubicBezTo>
                      <a:pt x="24" y="15"/>
                      <a:pt x="26" y="15"/>
                      <a:pt x="28" y="15"/>
                    </a:cubicBezTo>
                    <a:cubicBezTo>
                      <a:pt x="29" y="15"/>
                      <a:pt x="30" y="15"/>
                      <a:pt x="31" y="15"/>
                    </a:cubicBezTo>
                    <a:cubicBezTo>
                      <a:pt x="32" y="16"/>
                      <a:pt x="33" y="17"/>
                      <a:pt x="34" y="19"/>
                    </a:cubicBezTo>
                    <a:cubicBezTo>
                      <a:pt x="34" y="20"/>
                      <a:pt x="34" y="21"/>
                      <a:pt x="34" y="23"/>
                    </a:cubicBezTo>
                    <a:cubicBezTo>
                      <a:pt x="34" y="24"/>
                      <a:pt x="34" y="26"/>
                      <a:pt x="35" y="28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3" y="30"/>
                    </a:cubicBezTo>
                    <a:cubicBezTo>
                      <a:pt x="28" y="31"/>
                      <a:pt x="23" y="32"/>
                      <a:pt x="18" y="32"/>
                    </a:cubicBezTo>
                    <a:cubicBezTo>
                      <a:pt x="17" y="32"/>
                      <a:pt x="17" y="32"/>
                      <a:pt x="16" y="31"/>
                    </a:cubicBezTo>
                    <a:cubicBezTo>
                      <a:pt x="16" y="31"/>
                      <a:pt x="15" y="31"/>
                      <a:pt x="15" y="30"/>
                    </a:cubicBezTo>
                    <a:cubicBezTo>
                      <a:pt x="11" y="25"/>
                      <a:pt x="6" y="22"/>
                      <a:pt x="1" y="17"/>
                    </a:cubicBezTo>
                    <a:cubicBezTo>
                      <a:pt x="1" y="17"/>
                      <a:pt x="0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2"/>
                      <a:pt x="6" y="2"/>
                      <a:pt x="8" y="2"/>
                    </a:cubicBezTo>
                    <a:close/>
                  </a:path>
                </a:pathLst>
              </a:custGeom>
              <a:solidFill>
                <a:srgbClr val="3D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7" name="Freeform 1250">
                <a:extLst>
                  <a:ext uri="{FF2B5EF4-FFF2-40B4-BE49-F238E27FC236}">
                    <a16:creationId xmlns:a16="http://schemas.microsoft.com/office/drawing/2014/main" id="{9B4F9FAE-E386-488C-A602-6A5209F7D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805"/>
                <a:ext cx="70" cy="68"/>
              </a:xfrm>
              <a:custGeom>
                <a:avLst/>
                <a:gdLst>
                  <a:gd name="T0" fmla="*/ 16 w 34"/>
                  <a:gd name="T1" fmla="*/ 3 h 33"/>
                  <a:gd name="T2" fmla="*/ 16 w 34"/>
                  <a:gd name="T3" fmla="*/ 5 h 33"/>
                  <a:gd name="T4" fmla="*/ 16 w 34"/>
                  <a:gd name="T5" fmla="*/ 12 h 33"/>
                  <a:gd name="T6" fmla="*/ 15 w 34"/>
                  <a:gd name="T7" fmla="*/ 15 h 33"/>
                  <a:gd name="T8" fmla="*/ 12 w 34"/>
                  <a:gd name="T9" fmla="*/ 18 h 33"/>
                  <a:gd name="T10" fmla="*/ 7 w 34"/>
                  <a:gd name="T11" fmla="*/ 20 h 33"/>
                  <a:gd name="T12" fmla="*/ 3 w 34"/>
                  <a:gd name="T13" fmla="*/ 22 h 33"/>
                  <a:gd name="T14" fmla="*/ 1 w 34"/>
                  <a:gd name="T15" fmla="*/ 31 h 33"/>
                  <a:gd name="T16" fmla="*/ 1 w 34"/>
                  <a:gd name="T17" fmla="*/ 32 h 33"/>
                  <a:gd name="T18" fmla="*/ 2 w 34"/>
                  <a:gd name="T19" fmla="*/ 32 h 33"/>
                  <a:gd name="T20" fmla="*/ 16 w 34"/>
                  <a:gd name="T21" fmla="*/ 33 h 33"/>
                  <a:gd name="T22" fmla="*/ 20 w 34"/>
                  <a:gd name="T23" fmla="*/ 32 h 33"/>
                  <a:gd name="T24" fmla="*/ 24 w 34"/>
                  <a:gd name="T25" fmla="*/ 29 h 33"/>
                  <a:gd name="T26" fmla="*/ 30 w 34"/>
                  <a:gd name="T27" fmla="*/ 21 h 33"/>
                  <a:gd name="T28" fmla="*/ 32 w 34"/>
                  <a:gd name="T29" fmla="*/ 17 h 33"/>
                  <a:gd name="T30" fmla="*/ 28 w 34"/>
                  <a:gd name="T31" fmla="*/ 2 h 33"/>
                  <a:gd name="T32" fmla="*/ 23 w 34"/>
                  <a:gd name="T33" fmla="*/ 1 h 33"/>
                  <a:gd name="T34" fmla="*/ 20 w 34"/>
                  <a:gd name="T35" fmla="*/ 2 h 33"/>
                  <a:gd name="T36" fmla="*/ 16 w 34"/>
                  <a:gd name="T3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3">
                    <a:moveTo>
                      <a:pt x="16" y="3"/>
                    </a:moveTo>
                    <a:cubicBezTo>
                      <a:pt x="16" y="3"/>
                      <a:pt x="16" y="4"/>
                      <a:pt x="16" y="5"/>
                    </a:cubicBezTo>
                    <a:cubicBezTo>
                      <a:pt x="16" y="7"/>
                      <a:pt x="16" y="10"/>
                      <a:pt x="16" y="12"/>
                    </a:cubicBezTo>
                    <a:cubicBezTo>
                      <a:pt x="16" y="13"/>
                      <a:pt x="16" y="14"/>
                      <a:pt x="15" y="15"/>
                    </a:cubicBezTo>
                    <a:cubicBezTo>
                      <a:pt x="14" y="16"/>
                      <a:pt x="13" y="17"/>
                      <a:pt x="12" y="18"/>
                    </a:cubicBezTo>
                    <a:cubicBezTo>
                      <a:pt x="11" y="19"/>
                      <a:pt x="9" y="20"/>
                      <a:pt x="7" y="20"/>
                    </a:cubicBezTo>
                    <a:cubicBezTo>
                      <a:pt x="5" y="21"/>
                      <a:pt x="4" y="21"/>
                      <a:pt x="3" y="22"/>
                    </a:cubicBezTo>
                    <a:cubicBezTo>
                      <a:pt x="0" y="24"/>
                      <a:pt x="0" y="28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7" y="32"/>
                      <a:pt x="12" y="33"/>
                      <a:pt x="16" y="33"/>
                    </a:cubicBezTo>
                    <a:cubicBezTo>
                      <a:pt x="18" y="33"/>
                      <a:pt x="19" y="33"/>
                      <a:pt x="20" y="32"/>
                    </a:cubicBezTo>
                    <a:cubicBezTo>
                      <a:pt x="22" y="32"/>
                      <a:pt x="23" y="31"/>
                      <a:pt x="24" y="29"/>
                    </a:cubicBezTo>
                    <a:cubicBezTo>
                      <a:pt x="26" y="26"/>
                      <a:pt x="28" y="24"/>
                      <a:pt x="30" y="21"/>
                    </a:cubicBezTo>
                    <a:cubicBezTo>
                      <a:pt x="31" y="20"/>
                      <a:pt x="32" y="18"/>
                      <a:pt x="32" y="17"/>
                    </a:cubicBezTo>
                    <a:cubicBezTo>
                      <a:pt x="34" y="12"/>
                      <a:pt x="30" y="6"/>
                      <a:pt x="28" y="2"/>
                    </a:cubicBezTo>
                    <a:cubicBezTo>
                      <a:pt x="26" y="0"/>
                      <a:pt x="25" y="0"/>
                      <a:pt x="23" y="1"/>
                    </a:cubicBezTo>
                    <a:cubicBezTo>
                      <a:pt x="22" y="1"/>
                      <a:pt x="21" y="2"/>
                      <a:pt x="20" y="2"/>
                    </a:cubicBezTo>
                    <a:cubicBezTo>
                      <a:pt x="19" y="2"/>
                      <a:pt x="17" y="2"/>
                      <a:pt x="16" y="3"/>
                    </a:cubicBezTo>
                    <a:close/>
                  </a:path>
                </a:pathLst>
              </a:custGeom>
              <a:solidFill>
                <a:srgbClr val="3D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8" name="Freeform 1251">
                <a:extLst>
                  <a:ext uri="{FF2B5EF4-FFF2-40B4-BE49-F238E27FC236}">
                    <a16:creationId xmlns:a16="http://schemas.microsoft.com/office/drawing/2014/main" id="{F10E13DF-85A2-4A71-8DD7-0C31E6DF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404"/>
                <a:ext cx="200" cy="229"/>
              </a:xfrm>
              <a:custGeom>
                <a:avLst/>
                <a:gdLst>
                  <a:gd name="T0" fmla="*/ 1 w 98"/>
                  <a:gd name="T1" fmla="*/ 104 h 112"/>
                  <a:gd name="T2" fmla="*/ 1 w 98"/>
                  <a:gd name="T3" fmla="*/ 107 h 112"/>
                  <a:gd name="T4" fmla="*/ 9 w 98"/>
                  <a:gd name="T5" fmla="*/ 111 h 112"/>
                  <a:gd name="T6" fmla="*/ 78 w 98"/>
                  <a:gd name="T7" fmla="*/ 111 h 112"/>
                  <a:gd name="T8" fmla="*/ 95 w 98"/>
                  <a:gd name="T9" fmla="*/ 108 h 112"/>
                  <a:gd name="T10" fmla="*/ 96 w 98"/>
                  <a:gd name="T11" fmla="*/ 99 h 112"/>
                  <a:gd name="T12" fmla="*/ 98 w 98"/>
                  <a:gd name="T13" fmla="*/ 16 h 112"/>
                  <a:gd name="T14" fmla="*/ 97 w 98"/>
                  <a:gd name="T15" fmla="*/ 10 h 112"/>
                  <a:gd name="T16" fmla="*/ 92 w 98"/>
                  <a:gd name="T17" fmla="*/ 5 h 112"/>
                  <a:gd name="T18" fmla="*/ 86 w 98"/>
                  <a:gd name="T19" fmla="*/ 4 h 112"/>
                  <a:gd name="T20" fmla="*/ 47 w 98"/>
                  <a:gd name="T21" fmla="*/ 2 h 112"/>
                  <a:gd name="T22" fmla="*/ 9 w 98"/>
                  <a:gd name="T23" fmla="*/ 4 h 112"/>
                  <a:gd name="T24" fmla="*/ 1 w 98"/>
                  <a:gd name="T25" fmla="*/ 21 h 112"/>
                  <a:gd name="T26" fmla="*/ 1 w 98"/>
                  <a:gd name="T27" fmla="*/ 60 h 112"/>
                  <a:gd name="T28" fmla="*/ 1 w 98"/>
                  <a:gd name="T29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" h="112">
                    <a:moveTo>
                      <a:pt x="1" y="104"/>
                    </a:moveTo>
                    <a:cubicBezTo>
                      <a:pt x="1" y="105"/>
                      <a:pt x="1" y="106"/>
                      <a:pt x="1" y="107"/>
                    </a:cubicBezTo>
                    <a:cubicBezTo>
                      <a:pt x="3" y="110"/>
                      <a:pt x="6" y="110"/>
                      <a:pt x="9" y="111"/>
                    </a:cubicBezTo>
                    <a:cubicBezTo>
                      <a:pt x="32" y="112"/>
                      <a:pt x="56" y="112"/>
                      <a:pt x="78" y="111"/>
                    </a:cubicBezTo>
                    <a:cubicBezTo>
                      <a:pt x="83" y="111"/>
                      <a:pt x="92" y="111"/>
                      <a:pt x="95" y="108"/>
                    </a:cubicBezTo>
                    <a:cubicBezTo>
                      <a:pt x="97" y="106"/>
                      <a:pt x="96" y="103"/>
                      <a:pt x="96" y="99"/>
                    </a:cubicBezTo>
                    <a:cubicBezTo>
                      <a:pt x="97" y="57"/>
                      <a:pt x="97" y="44"/>
                      <a:pt x="98" y="16"/>
                    </a:cubicBezTo>
                    <a:cubicBezTo>
                      <a:pt x="98" y="14"/>
                      <a:pt x="98" y="12"/>
                      <a:pt x="97" y="10"/>
                    </a:cubicBezTo>
                    <a:cubicBezTo>
                      <a:pt x="96" y="8"/>
                      <a:pt x="94" y="6"/>
                      <a:pt x="92" y="5"/>
                    </a:cubicBezTo>
                    <a:cubicBezTo>
                      <a:pt x="90" y="4"/>
                      <a:pt x="88" y="4"/>
                      <a:pt x="86" y="4"/>
                    </a:cubicBezTo>
                    <a:cubicBezTo>
                      <a:pt x="73" y="3"/>
                      <a:pt x="60" y="2"/>
                      <a:pt x="47" y="2"/>
                    </a:cubicBezTo>
                    <a:cubicBezTo>
                      <a:pt x="35" y="2"/>
                      <a:pt x="21" y="0"/>
                      <a:pt x="9" y="4"/>
                    </a:cubicBezTo>
                    <a:cubicBezTo>
                      <a:pt x="0" y="6"/>
                      <a:pt x="1" y="13"/>
                      <a:pt x="1" y="21"/>
                    </a:cubicBezTo>
                    <a:cubicBezTo>
                      <a:pt x="1" y="34"/>
                      <a:pt x="1" y="47"/>
                      <a:pt x="1" y="60"/>
                    </a:cubicBezTo>
                    <a:cubicBezTo>
                      <a:pt x="0" y="75"/>
                      <a:pt x="2" y="89"/>
                      <a:pt x="1" y="10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89" name="Freeform 1252">
                <a:extLst>
                  <a:ext uri="{FF2B5EF4-FFF2-40B4-BE49-F238E27FC236}">
                    <a16:creationId xmlns:a16="http://schemas.microsoft.com/office/drawing/2014/main" id="{CC636009-3B99-4CB3-8BBE-C3C370A7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633"/>
                <a:ext cx="30" cy="164"/>
              </a:xfrm>
              <a:custGeom>
                <a:avLst/>
                <a:gdLst>
                  <a:gd name="T0" fmla="*/ 12 w 15"/>
                  <a:gd name="T1" fmla="*/ 9 h 80"/>
                  <a:gd name="T2" fmla="*/ 1 w 15"/>
                  <a:gd name="T3" fmla="*/ 12 h 80"/>
                  <a:gd name="T4" fmla="*/ 1 w 15"/>
                  <a:gd name="T5" fmla="*/ 43 h 80"/>
                  <a:gd name="T6" fmla="*/ 0 w 15"/>
                  <a:gd name="T7" fmla="*/ 78 h 80"/>
                  <a:gd name="T8" fmla="*/ 10 w 15"/>
                  <a:gd name="T9" fmla="*/ 77 h 80"/>
                  <a:gd name="T10" fmla="*/ 12 w 15"/>
                  <a:gd name="T11" fmla="*/ 72 h 80"/>
                  <a:gd name="T12" fmla="*/ 12 w 15"/>
                  <a:gd name="T13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0">
                    <a:moveTo>
                      <a:pt x="12" y="9"/>
                    </a:moveTo>
                    <a:cubicBezTo>
                      <a:pt x="10" y="0"/>
                      <a:pt x="2" y="5"/>
                      <a:pt x="1" y="12"/>
                    </a:cubicBezTo>
                    <a:cubicBezTo>
                      <a:pt x="1" y="22"/>
                      <a:pt x="2" y="33"/>
                      <a:pt x="1" y="43"/>
                    </a:cubicBezTo>
                    <a:cubicBezTo>
                      <a:pt x="1" y="46"/>
                      <a:pt x="1" y="78"/>
                      <a:pt x="0" y="78"/>
                    </a:cubicBezTo>
                    <a:cubicBezTo>
                      <a:pt x="3" y="78"/>
                      <a:pt x="8" y="80"/>
                      <a:pt x="10" y="77"/>
                    </a:cubicBezTo>
                    <a:cubicBezTo>
                      <a:pt x="11" y="76"/>
                      <a:pt x="12" y="74"/>
                      <a:pt x="12" y="72"/>
                    </a:cubicBezTo>
                    <a:cubicBezTo>
                      <a:pt x="13" y="52"/>
                      <a:pt x="15" y="29"/>
                      <a:pt x="12" y="9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0" name="Freeform 1253">
                <a:extLst>
                  <a:ext uri="{FF2B5EF4-FFF2-40B4-BE49-F238E27FC236}">
                    <a16:creationId xmlns:a16="http://schemas.microsoft.com/office/drawing/2014/main" id="{D913E30B-4562-4ED9-819B-1433AA720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785"/>
                <a:ext cx="164" cy="65"/>
              </a:xfrm>
              <a:custGeom>
                <a:avLst/>
                <a:gdLst>
                  <a:gd name="T0" fmla="*/ 65 w 80"/>
                  <a:gd name="T1" fmla="*/ 3 h 32"/>
                  <a:gd name="T2" fmla="*/ 41 w 80"/>
                  <a:gd name="T3" fmla="*/ 2 h 32"/>
                  <a:gd name="T4" fmla="*/ 17 w 80"/>
                  <a:gd name="T5" fmla="*/ 6 h 32"/>
                  <a:gd name="T6" fmla="*/ 5 w 80"/>
                  <a:gd name="T7" fmla="*/ 11 h 32"/>
                  <a:gd name="T8" fmla="*/ 2 w 80"/>
                  <a:gd name="T9" fmla="*/ 21 h 32"/>
                  <a:gd name="T10" fmla="*/ 9 w 80"/>
                  <a:gd name="T11" fmla="*/ 29 h 32"/>
                  <a:gd name="T12" fmla="*/ 14 w 80"/>
                  <a:gd name="T13" fmla="*/ 13 h 32"/>
                  <a:gd name="T14" fmla="*/ 30 w 80"/>
                  <a:gd name="T15" fmla="*/ 9 h 32"/>
                  <a:gd name="T16" fmla="*/ 47 w 80"/>
                  <a:gd name="T17" fmla="*/ 9 h 32"/>
                  <a:gd name="T18" fmla="*/ 60 w 80"/>
                  <a:gd name="T19" fmla="*/ 11 h 32"/>
                  <a:gd name="T20" fmla="*/ 72 w 80"/>
                  <a:gd name="T21" fmla="*/ 27 h 32"/>
                  <a:gd name="T22" fmla="*/ 80 w 80"/>
                  <a:gd name="T23" fmla="*/ 26 h 32"/>
                  <a:gd name="T24" fmla="*/ 65 w 80"/>
                  <a:gd name="T25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32">
                    <a:moveTo>
                      <a:pt x="65" y="3"/>
                    </a:moveTo>
                    <a:cubicBezTo>
                      <a:pt x="58" y="0"/>
                      <a:pt x="49" y="1"/>
                      <a:pt x="41" y="2"/>
                    </a:cubicBezTo>
                    <a:cubicBezTo>
                      <a:pt x="33" y="3"/>
                      <a:pt x="25" y="4"/>
                      <a:pt x="17" y="6"/>
                    </a:cubicBezTo>
                    <a:cubicBezTo>
                      <a:pt x="13" y="7"/>
                      <a:pt x="8" y="8"/>
                      <a:pt x="5" y="11"/>
                    </a:cubicBezTo>
                    <a:cubicBezTo>
                      <a:pt x="3" y="14"/>
                      <a:pt x="2" y="17"/>
                      <a:pt x="2" y="21"/>
                    </a:cubicBezTo>
                    <a:cubicBezTo>
                      <a:pt x="1" y="27"/>
                      <a:pt x="0" y="32"/>
                      <a:pt x="9" y="29"/>
                    </a:cubicBezTo>
                    <a:cubicBezTo>
                      <a:pt x="9" y="24"/>
                      <a:pt x="9" y="17"/>
                      <a:pt x="14" y="13"/>
                    </a:cubicBezTo>
                    <a:cubicBezTo>
                      <a:pt x="18" y="9"/>
                      <a:pt x="24" y="9"/>
                      <a:pt x="30" y="9"/>
                    </a:cubicBezTo>
                    <a:cubicBezTo>
                      <a:pt x="36" y="9"/>
                      <a:pt x="42" y="9"/>
                      <a:pt x="47" y="9"/>
                    </a:cubicBezTo>
                    <a:cubicBezTo>
                      <a:pt x="52" y="9"/>
                      <a:pt x="56" y="9"/>
                      <a:pt x="60" y="11"/>
                    </a:cubicBezTo>
                    <a:cubicBezTo>
                      <a:pt x="67" y="14"/>
                      <a:pt x="70" y="21"/>
                      <a:pt x="72" y="27"/>
                    </a:cubicBezTo>
                    <a:cubicBezTo>
                      <a:pt x="75" y="27"/>
                      <a:pt x="77" y="27"/>
                      <a:pt x="80" y="26"/>
                    </a:cubicBezTo>
                    <a:cubicBezTo>
                      <a:pt x="77" y="17"/>
                      <a:pt x="74" y="8"/>
                      <a:pt x="65" y="3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1" name="Freeform 1254">
                <a:extLst>
                  <a:ext uri="{FF2B5EF4-FFF2-40B4-BE49-F238E27FC236}">
                    <a16:creationId xmlns:a16="http://schemas.microsoft.com/office/drawing/2014/main" id="{58FCAFC8-9D02-4252-9380-C63FC59DE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2836"/>
                <a:ext cx="35" cy="30"/>
              </a:xfrm>
              <a:custGeom>
                <a:avLst/>
                <a:gdLst>
                  <a:gd name="T0" fmla="*/ 14 w 17"/>
                  <a:gd name="T1" fmla="*/ 2 h 15"/>
                  <a:gd name="T2" fmla="*/ 0 w 17"/>
                  <a:gd name="T3" fmla="*/ 4 h 15"/>
                  <a:gd name="T4" fmla="*/ 0 w 17"/>
                  <a:gd name="T5" fmla="*/ 7 h 15"/>
                  <a:gd name="T6" fmla="*/ 0 w 17"/>
                  <a:gd name="T7" fmla="*/ 12 h 15"/>
                  <a:gd name="T8" fmla="*/ 8 w 17"/>
                  <a:gd name="T9" fmla="*/ 15 h 15"/>
                  <a:gd name="T10" fmla="*/ 11 w 17"/>
                  <a:gd name="T11" fmla="*/ 15 h 15"/>
                  <a:gd name="T12" fmla="*/ 14 w 17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4" y="2"/>
                    </a:moveTo>
                    <a:cubicBezTo>
                      <a:pt x="11" y="0"/>
                      <a:pt x="2" y="1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2" y="14"/>
                      <a:pt x="5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5" y="13"/>
                      <a:pt x="17" y="5"/>
                      <a:pt x="14" y="2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2" name="Freeform 1255">
                <a:extLst>
                  <a:ext uri="{FF2B5EF4-FFF2-40B4-BE49-F238E27FC236}">
                    <a16:creationId xmlns:a16="http://schemas.microsoft.com/office/drawing/2014/main" id="{76103676-958F-4241-A870-98CCDD17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26"/>
                <a:ext cx="57" cy="36"/>
              </a:xfrm>
              <a:custGeom>
                <a:avLst/>
                <a:gdLst>
                  <a:gd name="T0" fmla="*/ 7 w 28"/>
                  <a:gd name="T1" fmla="*/ 3 h 18"/>
                  <a:gd name="T2" fmla="*/ 2 w 28"/>
                  <a:gd name="T3" fmla="*/ 14 h 18"/>
                  <a:gd name="T4" fmla="*/ 8 w 28"/>
                  <a:gd name="T5" fmla="*/ 17 h 18"/>
                  <a:gd name="T6" fmla="*/ 17 w 28"/>
                  <a:gd name="T7" fmla="*/ 17 h 18"/>
                  <a:gd name="T8" fmla="*/ 7 w 28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7" y="3"/>
                    </a:moveTo>
                    <a:cubicBezTo>
                      <a:pt x="3" y="5"/>
                      <a:pt x="0" y="10"/>
                      <a:pt x="2" y="14"/>
                    </a:cubicBezTo>
                    <a:cubicBezTo>
                      <a:pt x="3" y="16"/>
                      <a:pt x="6" y="17"/>
                      <a:pt x="8" y="17"/>
                    </a:cubicBezTo>
                    <a:cubicBezTo>
                      <a:pt x="11" y="18"/>
                      <a:pt x="14" y="18"/>
                      <a:pt x="17" y="17"/>
                    </a:cubicBezTo>
                    <a:cubicBezTo>
                      <a:pt x="28" y="11"/>
                      <a:pt x="16" y="0"/>
                      <a:pt x="7" y="3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3" name="Freeform 1256">
                <a:extLst>
                  <a:ext uri="{FF2B5EF4-FFF2-40B4-BE49-F238E27FC236}">
                    <a16:creationId xmlns:a16="http://schemas.microsoft.com/office/drawing/2014/main" id="{B16E39D5-D6AA-47C0-9F78-5F5DB29C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834"/>
                <a:ext cx="36" cy="26"/>
              </a:xfrm>
              <a:custGeom>
                <a:avLst/>
                <a:gdLst>
                  <a:gd name="T0" fmla="*/ 13 w 18"/>
                  <a:gd name="T1" fmla="*/ 1 h 13"/>
                  <a:gd name="T2" fmla="*/ 6 w 18"/>
                  <a:gd name="T3" fmla="*/ 0 h 13"/>
                  <a:gd name="T4" fmla="*/ 3 w 18"/>
                  <a:gd name="T5" fmla="*/ 0 h 13"/>
                  <a:gd name="T6" fmla="*/ 0 w 18"/>
                  <a:gd name="T7" fmla="*/ 3 h 13"/>
                  <a:gd name="T8" fmla="*/ 3 w 18"/>
                  <a:gd name="T9" fmla="*/ 11 h 13"/>
                  <a:gd name="T10" fmla="*/ 12 w 18"/>
                  <a:gd name="T11" fmla="*/ 12 h 13"/>
                  <a:gd name="T12" fmla="*/ 17 w 18"/>
                  <a:gd name="T13" fmla="*/ 8 h 13"/>
                  <a:gd name="T14" fmla="*/ 13 w 18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3" y="1"/>
                    </a:moveTo>
                    <a:cubicBezTo>
                      <a:pt x="11" y="0"/>
                      <a:pt x="8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6"/>
                      <a:pt x="1" y="9"/>
                      <a:pt x="3" y="11"/>
                    </a:cubicBezTo>
                    <a:cubicBezTo>
                      <a:pt x="6" y="13"/>
                      <a:pt x="9" y="13"/>
                      <a:pt x="12" y="12"/>
                    </a:cubicBezTo>
                    <a:cubicBezTo>
                      <a:pt x="14" y="11"/>
                      <a:pt x="16" y="10"/>
                      <a:pt x="17" y="8"/>
                    </a:cubicBezTo>
                    <a:cubicBezTo>
                      <a:pt x="18" y="5"/>
                      <a:pt x="16" y="2"/>
                      <a:pt x="13" y="1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4" name="Freeform 1257">
                <a:extLst>
                  <a:ext uri="{FF2B5EF4-FFF2-40B4-BE49-F238E27FC236}">
                    <a16:creationId xmlns:a16="http://schemas.microsoft.com/office/drawing/2014/main" id="{715D8149-7EA7-4554-9635-25F8FD585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797"/>
                <a:ext cx="24" cy="41"/>
              </a:xfrm>
              <a:custGeom>
                <a:avLst/>
                <a:gdLst>
                  <a:gd name="T0" fmla="*/ 11 w 12"/>
                  <a:gd name="T1" fmla="*/ 2 h 20"/>
                  <a:gd name="T2" fmla="*/ 10 w 12"/>
                  <a:gd name="T3" fmla="*/ 1 h 20"/>
                  <a:gd name="T4" fmla="*/ 9 w 12"/>
                  <a:gd name="T5" fmla="*/ 0 h 20"/>
                  <a:gd name="T6" fmla="*/ 3 w 12"/>
                  <a:gd name="T7" fmla="*/ 0 h 20"/>
                  <a:gd name="T8" fmla="*/ 1 w 12"/>
                  <a:gd name="T9" fmla="*/ 4 h 20"/>
                  <a:gd name="T10" fmla="*/ 2 w 12"/>
                  <a:gd name="T11" fmla="*/ 16 h 20"/>
                  <a:gd name="T12" fmla="*/ 4 w 12"/>
                  <a:gd name="T13" fmla="*/ 19 h 20"/>
                  <a:gd name="T14" fmla="*/ 6 w 12"/>
                  <a:gd name="T15" fmla="*/ 20 h 20"/>
                  <a:gd name="T16" fmla="*/ 10 w 12"/>
                  <a:gd name="T17" fmla="*/ 20 h 20"/>
                  <a:gd name="T18" fmla="*/ 12 w 12"/>
                  <a:gd name="T19" fmla="*/ 19 h 20"/>
                  <a:gd name="T20" fmla="*/ 12 w 12"/>
                  <a:gd name="T21" fmla="*/ 18 h 20"/>
                  <a:gd name="T22" fmla="*/ 11 w 12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1" y="2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4" y="0"/>
                      <a:pt x="3" y="0"/>
                    </a:cubicBezTo>
                    <a:cubicBezTo>
                      <a:pt x="0" y="1"/>
                      <a:pt x="1" y="2"/>
                      <a:pt x="1" y="4"/>
                    </a:cubicBezTo>
                    <a:cubicBezTo>
                      <a:pt x="2" y="8"/>
                      <a:pt x="2" y="12"/>
                      <a:pt x="2" y="16"/>
                    </a:cubicBezTo>
                    <a:cubicBezTo>
                      <a:pt x="2" y="17"/>
                      <a:pt x="3" y="19"/>
                      <a:pt x="4" y="19"/>
                    </a:cubicBezTo>
                    <a:cubicBezTo>
                      <a:pt x="4" y="20"/>
                      <a:pt x="5" y="20"/>
                      <a:pt x="6" y="20"/>
                    </a:cubicBezTo>
                    <a:cubicBezTo>
                      <a:pt x="7" y="20"/>
                      <a:pt x="8" y="20"/>
                      <a:pt x="10" y="20"/>
                    </a:cubicBezTo>
                    <a:cubicBezTo>
                      <a:pt x="10" y="20"/>
                      <a:pt x="11" y="20"/>
                      <a:pt x="12" y="19"/>
                    </a:cubicBezTo>
                    <a:cubicBezTo>
                      <a:pt x="12" y="19"/>
                      <a:pt x="12" y="18"/>
                      <a:pt x="12" y="18"/>
                    </a:cubicBezTo>
                    <a:cubicBezTo>
                      <a:pt x="12" y="12"/>
                      <a:pt x="12" y="7"/>
                      <a:pt x="11" y="2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5" name="Freeform 1258">
                <a:extLst>
                  <a:ext uri="{FF2B5EF4-FFF2-40B4-BE49-F238E27FC236}">
                    <a16:creationId xmlns:a16="http://schemas.microsoft.com/office/drawing/2014/main" id="{5888D3AB-5EF3-4CE1-90A4-1C36F9676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613"/>
                <a:ext cx="232" cy="39"/>
              </a:xfrm>
              <a:custGeom>
                <a:avLst/>
                <a:gdLst>
                  <a:gd name="T0" fmla="*/ 102 w 114"/>
                  <a:gd name="T1" fmla="*/ 1 h 19"/>
                  <a:gd name="T2" fmla="*/ 113 w 114"/>
                  <a:gd name="T3" fmla="*/ 5 h 19"/>
                  <a:gd name="T4" fmla="*/ 113 w 114"/>
                  <a:gd name="T5" fmla="*/ 13 h 19"/>
                  <a:gd name="T6" fmla="*/ 112 w 114"/>
                  <a:gd name="T7" fmla="*/ 15 h 19"/>
                  <a:gd name="T8" fmla="*/ 110 w 114"/>
                  <a:gd name="T9" fmla="*/ 17 h 19"/>
                  <a:gd name="T10" fmla="*/ 96 w 114"/>
                  <a:gd name="T11" fmla="*/ 17 h 19"/>
                  <a:gd name="T12" fmla="*/ 18 w 114"/>
                  <a:gd name="T13" fmla="*/ 18 h 19"/>
                  <a:gd name="T14" fmla="*/ 4 w 114"/>
                  <a:gd name="T15" fmla="*/ 16 h 19"/>
                  <a:gd name="T16" fmla="*/ 4 w 114"/>
                  <a:gd name="T17" fmla="*/ 3 h 19"/>
                  <a:gd name="T18" fmla="*/ 12 w 114"/>
                  <a:gd name="T19" fmla="*/ 2 h 19"/>
                  <a:gd name="T20" fmla="*/ 24 w 114"/>
                  <a:gd name="T21" fmla="*/ 2 h 19"/>
                  <a:gd name="T22" fmla="*/ 74 w 114"/>
                  <a:gd name="T23" fmla="*/ 1 h 19"/>
                  <a:gd name="T24" fmla="*/ 102 w 114"/>
                  <a:gd name="T2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4" h="19">
                    <a:moveTo>
                      <a:pt x="102" y="1"/>
                    </a:moveTo>
                    <a:cubicBezTo>
                      <a:pt x="106" y="1"/>
                      <a:pt x="111" y="2"/>
                      <a:pt x="113" y="5"/>
                    </a:cubicBezTo>
                    <a:cubicBezTo>
                      <a:pt x="114" y="7"/>
                      <a:pt x="113" y="11"/>
                      <a:pt x="113" y="13"/>
                    </a:cubicBezTo>
                    <a:cubicBezTo>
                      <a:pt x="113" y="14"/>
                      <a:pt x="113" y="14"/>
                      <a:pt x="112" y="15"/>
                    </a:cubicBezTo>
                    <a:cubicBezTo>
                      <a:pt x="112" y="16"/>
                      <a:pt x="111" y="16"/>
                      <a:pt x="110" y="17"/>
                    </a:cubicBezTo>
                    <a:cubicBezTo>
                      <a:pt x="105" y="18"/>
                      <a:pt x="101" y="17"/>
                      <a:pt x="96" y="17"/>
                    </a:cubicBezTo>
                    <a:cubicBezTo>
                      <a:pt x="70" y="17"/>
                      <a:pt x="44" y="17"/>
                      <a:pt x="18" y="18"/>
                    </a:cubicBezTo>
                    <a:cubicBezTo>
                      <a:pt x="14" y="19"/>
                      <a:pt x="8" y="19"/>
                      <a:pt x="4" y="16"/>
                    </a:cubicBezTo>
                    <a:cubicBezTo>
                      <a:pt x="1" y="14"/>
                      <a:pt x="0" y="6"/>
                      <a:pt x="4" y="3"/>
                    </a:cubicBezTo>
                    <a:cubicBezTo>
                      <a:pt x="6" y="1"/>
                      <a:pt x="10" y="2"/>
                      <a:pt x="12" y="2"/>
                    </a:cubicBezTo>
                    <a:cubicBezTo>
                      <a:pt x="16" y="2"/>
                      <a:pt x="20" y="2"/>
                      <a:pt x="24" y="2"/>
                    </a:cubicBezTo>
                    <a:cubicBezTo>
                      <a:pt x="41" y="2"/>
                      <a:pt x="58" y="1"/>
                      <a:pt x="74" y="1"/>
                    </a:cubicBezTo>
                    <a:cubicBezTo>
                      <a:pt x="83" y="2"/>
                      <a:pt x="93" y="0"/>
                      <a:pt x="102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6" name="Freeform 1259">
                <a:extLst>
                  <a:ext uri="{FF2B5EF4-FFF2-40B4-BE49-F238E27FC236}">
                    <a16:creationId xmlns:a16="http://schemas.microsoft.com/office/drawing/2014/main" id="{0A613781-F924-4AD2-A1DB-83B4E8065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280"/>
                <a:ext cx="70" cy="96"/>
              </a:xfrm>
              <a:custGeom>
                <a:avLst/>
                <a:gdLst>
                  <a:gd name="T0" fmla="*/ 34 w 34"/>
                  <a:gd name="T1" fmla="*/ 16 h 47"/>
                  <a:gd name="T2" fmla="*/ 17 w 34"/>
                  <a:gd name="T3" fmla="*/ 0 h 47"/>
                  <a:gd name="T4" fmla="*/ 0 w 34"/>
                  <a:gd name="T5" fmla="*/ 16 h 47"/>
                  <a:gd name="T6" fmla="*/ 0 w 34"/>
                  <a:gd name="T7" fmla="*/ 20 h 47"/>
                  <a:gd name="T8" fmla="*/ 0 w 34"/>
                  <a:gd name="T9" fmla="*/ 21 h 47"/>
                  <a:gd name="T10" fmla="*/ 1 w 34"/>
                  <a:gd name="T11" fmla="*/ 30 h 47"/>
                  <a:gd name="T12" fmla="*/ 11 w 34"/>
                  <a:gd name="T13" fmla="*/ 45 h 47"/>
                  <a:gd name="T14" fmla="*/ 18 w 34"/>
                  <a:gd name="T15" fmla="*/ 47 h 47"/>
                  <a:gd name="T16" fmla="*/ 26 w 34"/>
                  <a:gd name="T17" fmla="*/ 44 h 47"/>
                  <a:gd name="T18" fmla="*/ 33 w 34"/>
                  <a:gd name="T19" fmla="*/ 17 h 47"/>
                  <a:gd name="T20" fmla="*/ 34 w 34"/>
                  <a:gd name="T21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7">
                    <a:moveTo>
                      <a:pt x="34" y="16"/>
                    </a:moveTo>
                    <a:cubicBezTo>
                      <a:pt x="34" y="7"/>
                      <a:pt x="26" y="0"/>
                      <a:pt x="17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0" y="24"/>
                      <a:pt x="0" y="27"/>
                      <a:pt x="1" y="30"/>
                    </a:cubicBezTo>
                    <a:cubicBezTo>
                      <a:pt x="2" y="36"/>
                      <a:pt x="5" y="42"/>
                      <a:pt x="11" y="45"/>
                    </a:cubicBezTo>
                    <a:cubicBezTo>
                      <a:pt x="13" y="46"/>
                      <a:pt x="15" y="47"/>
                      <a:pt x="18" y="47"/>
                    </a:cubicBezTo>
                    <a:cubicBezTo>
                      <a:pt x="21" y="47"/>
                      <a:pt x="24" y="46"/>
                      <a:pt x="26" y="44"/>
                    </a:cubicBezTo>
                    <a:cubicBezTo>
                      <a:pt x="33" y="37"/>
                      <a:pt x="34" y="27"/>
                      <a:pt x="33" y="17"/>
                    </a:cubicBezTo>
                    <a:cubicBezTo>
                      <a:pt x="33" y="17"/>
                      <a:pt x="34" y="16"/>
                      <a:pt x="34" y="16"/>
                    </a:cubicBezTo>
                    <a:close/>
                  </a:path>
                </a:pathLst>
              </a:custGeom>
              <a:solidFill>
                <a:srgbClr val="827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7" name="Freeform 1260">
                <a:extLst>
                  <a:ext uri="{FF2B5EF4-FFF2-40B4-BE49-F238E27FC236}">
                    <a16:creationId xmlns:a16="http://schemas.microsoft.com/office/drawing/2014/main" id="{3F5E60C2-29BD-411C-BFD2-176D649F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382"/>
                <a:ext cx="188" cy="231"/>
              </a:xfrm>
              <a:custGeom>
                <a:avLst/>
                <a:gdLst>
                  <a:gd name="T0" fmla="*/ 7 w 92"/>
                  <a:gd name="T1" fmla="*/ 61 h 113"/>
                  <a:gd name="T2" fmla="*/ 9 w 92"/>
                  <a:gd name="T3" fmla="*/ 22 h 113"/>
                  <a:gd name="T4" fmla="*/ 23 w 92"/>
                  <a:gd name="T5" fmla="*/ 4 h 113"/>
                  <a:gd name="T6" fmla="*/ 36 w 92"/>
                  <a:gd name="T7" fmla="*/ 1 h 113"/>
                  <a:gd name="T8" fmla="*/ 58 w 92"/>
                  <a:gd name="T9" fmla="*/ 1 h 113"/>
                  <a:gd name="T10" fmla="*/ 70 w 92"/>
                  <a:gd name="T11" fmla="*/ 5 h 113"/>
                  <a:gd name="T12" fmla="*/ 81 w 92"/>
                  <a:gd name="T13" fmla="*/ 23 h 113"/>
                  <a:gd name="T14" fmla="*/ 91 w 92"/>
                  <a:gd name="T15" fmla="*/ 88 h 113"/>
                  <a:gd name="T16" fmla="*/ 84 w 92"/>
                  <a:gd name="T17" fmla="*/ 106 h 113"/>
                  <a:gd name="T18" fmla="*/ 75 w 92"/>
                  <a:gd name="T19" fmla="*/ 110 h 113"/>
                  <a:gd name="T20" fmla="*/ 17 w 92"/>
                  <a:gd name="T21" fmla="*/ 108 h 113"/>
                  <a:gd name="T22" fmla="*/ 0 w 92"/>
                  <a:gd name="T23" fmla="*/ 97 h 113"/>
                  <a:gd name="T24" fmla="*/ 4 w 92"/>
                  <a:gd name="T25" fmla="*/ 86 h 113"/>
                  <a:gd name="T26" fmla="*/ 8 w 92"/>
                  <a:gd name="T27" fmla="*/ 74 h 113"/>
                  <a:gd name="T28" fmla="*/ 7 w 92"/>
                  <a:gd name="T29" fmla="*/ 6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13">
                    <a:moveTo>
                      <a:pt x="7" y="61"/>
                    </a:moveTo>
                    <a:cubicBezTo>
                      <a:pt x="10" y="47"/>
                      <a:pt x="6" y="35"/>
                      <a:pt x="9" y="22"/>
                    </a:cubicBezTo>
                    <a:cubicBezTo>
                      <a:pt x="11" y="15"/>
                      <a:pt x="17" y="7"/>
                      <a:pt x="23" y="4"/>
                    </a:cubicBezTo>
                    <a:cubicBezTo>
                      <a:pt x="25" y="3"/>
                      <a:pt x="34" y="1"/>
                      <a:pt x="36" y="1"/>
                    </a:cubicBezTo>
                    <a:cubicBezTo>
                      <a:pt x="43" y="0"/>
                      <a:pt x="51" y="0"/>
                      <a:pt x="58" y="1"/>
                    </a:cubicBezTo>
                    <a:cubicBezTo>
                      <a:pt x="62" y="2"/>
                      <a:pt x="67" y="3"/>
                      <a:pt x="70" y="5"/>
                    </a:cubicBezTo>
                    <a:cubicBezTo>
                      <a:pt x="76" y="9"/>
                      <a:pt x="79" y="17"/>
                      <a:pt x="81" y="23"/>
                    </a:cubicBezTo>
                    <a:cubicBezTo>
                      <a:pt x="88" y="44"/>
                      <a:pt x="92" y="66"/>
                      <a:pt x="91" y="88"/>
                    </a:cubicBezTo>
                    <a:cubicBezTo>
                      <a:pt x="90" y="95"/>
                      <a:pt x="89" y="102"/>
                      <a:pt x="84" y="106"/>
                    </a:cubicBezTo>
                    <a:cubicBezTo>
                      <a:pt x="82" y="108"/>
                      <a:pt x="78" y="109"/>
                      <a:pt x="75" y="110"/>
                    </a:cubicBezTo>
                    <a:cubicBezTo>
                      <a:pt x="56" y="113"/>
                      <a:pt x="36" y="113"/>
                      <a:pt x="17" y="108"/>
                    </a:cubicBezTo>
                    <a:cubicBezTo>
                      <a:pt x="13" y="106"/>
                      <a:pt x="0" y="103"/>
                      <a:pt x="0" y="97"/>
                    </a:cubicBezTo>
                    <a:cubicBezTo>
                      <a:pt x="0" y="94"/>
                      <a:pt x="3" y="90"/>
                      <a:pt x="4" y="86"/>
                    </a:cubicBezTo>
                    <a:cubicBezTo>
                      <a:pt x="6" y="83"/>
                      <a:pt x="7" y="78"/>
                      <a:pt x="8" y="74"/>
                    </a:cubicBezTo>
                    <a:cubicBezTo>
                      <a:pt x="9" y="70"/>
                      <a:pt x="6" y="65"/>
                      <a:pt x="7" y="61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8" name="Freeform 1261">
                <a:extLst>
                  <a:ext uri="{FF2B5EF4-FFF2-40B4-BE49-F238E27FC236}">
                    <a16:creationId xmlns:a16="http://schemas.microsoft.com/office/drawing/2014/main" id="{D46EF857-F77F-4CA9-85B3-EE4E7C8B7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382"/>
                <a:ext cx="21" cy="22"/>
              </a:xfrm>
              <a:custGeom>
                <a:avLst/>
                <a:gdLst>
                  <a:gd name="T0" fmla="*/ 9 w 10"/>
                  <a:gd name="T1" fmla="*/ 3 h 11"/>
                  <a:gd name="T2" fmla="*/ 10 w 10"/>
                  <a:gd name="T3" fmla="*/ 2 h 11"/>
                  <a:gd name="T4" fmla="*/ 9 w 10"/>
                  <a:gd name="T5" fmla="*/ 2 h 11"/>
                  <a:gd name="T6" fmla="*/ 5 w 10"/>
                  <a:gd name="T7" fmla="*/ 0 h 11"/>
                  <a:gd name="T8" fmla="*/ 3 w 10"/>
                  <a:gd name="T9" fmla="*/ 0 h 11"/>
                  <a:gd name="T10" fmla="*/ 3 w 10"/>
                  <a:gd name="T11" fmla="*/ 1 h 11"/>
                  <a:gd name="T12" fmla="*/ 0 w 10"/>
                  <a:gd name="T13" fmla="*/ 4 h 11"/>
                  <a:gd name="T14" fmla="*/ 0 w 10"/>
                  <a:gd name="T15" fmla="*/ 5 h 11"/>
                  <a:gd name="T16" fmla="*/ 0 w 10"/>
                  <a:gd name="T17" fmla="*/ 5 h 11"/>
                  <a:gd name="T18" fmla="*/ 3 w 10"/>
                  <a:gd name="T19" fmla="*/ 8 h 11"/>
                  <a:gd name="T20" fmla="*/ 5 w 10"/>
                  <a:gd name="T21" fmla="*/ 10 h 11"/>
                  <a:gd name="T22" fmla="*/ 7 w 10"/>
                  <a:gd name="T23" fmla="*/ 7 h 11"/>
                  <a:gd name="T24" fmla="*/ 9 w 10"/>
                  <a:gd name="T2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1">
                    <a:moveTo>
                      <a:pt x="9" y="3"/>
                    </a:move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7"/>
                      <a:pt x="3" y="8"/>
                    </a:cubicBezTo>
                    <a:cubicBezTo>
                      <a:pt x="3" y="9"/>
                      <a:pt x="4" y="11"/>
                      <a:pt x="5" y="10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8" y="6"/>
                      <a:pt x="9" y="4"/>
                      <a:pt x="9" y="3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99" name="Freeform 1262">
                <a:extLst>
                  <a:ext uri="{FF2B5EF4-FFF2-40B4-BE49-F238E27FC236}">
                    <a16:creationId xmlns:a16="http://schemas.microsoft.com/office/drawing/2014/main" id="{5F460A1D-40ED-46FE-8B32-FEFAE499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380"/>
                <a:ext cx="22" cy="22"/>
              </a:xfrm>
              <a:custGeom>
                <a:avLst/>
                <a:gdLst>
                  <a:gd name="T0" fmla="*/ 2 w 11"/>
                  <a:gd name="T1" fmla="*/ 9 h 11"/>
                  <a:gd name="T2" fmla="*/ 3 w 11"/>
                  <a:gd name="T3" fmla="*/ 11 h 11"/>
                  <a:gd name="T4" fmla="*/ 3 w 11"/>
                  <a:gd name="T5" fmla="*/ 11 h 11"/>
                  <a:gd name="T6" fmla="*/ 4 w 11"/>
                  <a:gd name="T7" fmla="*/ 11 h 11"/>
                  <a:gd name="T8" fmla="*/ 10 w 11"/>
                  <a:gd name="T9" fmla="*/ 5 h 11"/>
                  <a:gd name="T10" fmla="*/ 11 w 11"/>
                  <a:gd name="T11" fmla="*/ 3 h 11"/>
                  <a:gd name="T12" fmla="*/ 11 w 11"/>
                  <a:gd name="T13" fmla="*/ 2 h 11"/>
                  <a:gd name="T14" fmla="*/ 10 w 11"/>
                  <a:gd name="T15" fmla="*/ 1 h 11"/>
                  <a:gd name="T16" fmla="*/ 7 w 11"/>
                  <a:gd name="T17" fmla="*/ 1 h 11"/>
                  <a:gd name="T18" fmla="*/ 6 w 11"/>
                  <a:gd name="T19" fmla="*/ 0 h 11"/>
                  <a:gd name="T20" fmla="*/ 4 w 11"/>
                  <a:gd name="T21" fmla="*/ 1 h 11"/>
                  <a:gd name="T22" fmla="*/ 0 w 11"/>
                  <a:gd name="T23" fmla="*/ 4 h 11"/>
                  <a:gd name="T24" fmla="*/ 2 w 11"/>
                  <a:gd name="T25" fmla="*/ 6 h 11"/>
                  <a:gd name="T26" fmla="*/ 2 w 11"/>
                  <a:gd name="T2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2" y="9"/>
                    </a:move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9"/>
                      <a:pt x="8" y="7"/>
                      <a:pt x="10" y="5"/>
                    </a:cubicBezTo>
                    <a:cubicBezTo>
                      <a:pt x="10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0" name="Freeform 1263">
                <a:extLst>
                  <a:ext uri="{FF2B5EF4-FFF2-40B4-BE49-F238E27FC236}">
                    <a16:creationId xmlns:a16="http://schemas.microsoft.com/office/drawing/2014/main" id="{96D1F699-1D39-47F1-9DD8-6ACFBFEFC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394"/>
                <a:ext cx="10" cy="10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1 h 5"/>
                  <a:gd name="T4" fmla="*/ 0 w 5"/>
                  <a:gd name="T5" fmla="*/ 1 h 5"/>
                  <a:gd name="T6" fmla="*/ 4 w 5"/>
                  <a:gd name="T7" fmla="*/ 0 h 5"/>
                  <a:gd name="T8" fmla="*/ 4 w 5"/>
                  <a:gd name="T9" fmla="*/ 0 h 5"/>
                  <a:gd name="T10" fmla="*/ 5 w 5"/>
                  <a:gd name="T11" fmla="*/ 1 h 5"/>
                  <a:gd name="T12" fmla="*/ 5 w 5"/>
                  <a:gd name="T13" fmla="*/ 3 h 5"/>
                  <a:gd name="T14" fmla="*/ 4 w 5"/>
                  <a:gd name="T15" fmla="*/ 5 h 5"/>
                  <a:gd name="T16" fmla="*/ 3 w 5"/>
                  <a:gd name="T17" fmla="*/ 5 h 5"/>
                  <a:gd name="T18" fmla="*/ 3 w 5"/>
                  <a:gd name="T19" fmla="*/ 5 h 5"/>
                  <a:gd name="T20" fmla="*/ 0 w 5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1" name="Freeform 1264">
                <a:extLst>
                  <a:ext uri="{FF2B5EF4-FFF2-40B4-BE49-F238E27FC236}">
                    <a16:creationId xmlns:a16="http://schemas.microsoft.com/office/drawing/2014/main" id="{2074AB27-841D-4543-92DC-FCCD63FB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407"/>
                <a:ext cx="28" cy="130"/>
              </a:xfrm>
              <a:custGeom>
                <a:avLst/>
                <a:gdLst>
                  <a:gd name="T0" fmla="*/ 5 w 14"/>
                  <a:gd name="T1" fmla="*/ 21 h 64"/>
                  <a:gd name="T2" fmla="*/ 0 w 14"/>
                  <a:gd name="T3" fmla="*/ 54 h 64"/>
                  <a:gd name="T4" fmla="*/ 0 w 14"/>
                  <a:gd name="T5" fmla="*/ 57 h 64"/>
                  <a:gd name="T6" fmla="*/ 1 w 14"/>
                  <a:gd name="T7" fmla="*/ 58 h 64"/>
                  <a:gd name="T8" fmla="*/ 6 w 14"/>
                  <a:gd name="T9" fmla="*/ 64 h 64"/>
                  <a:gd name="T10" fmla="*/ 13 w 14"/>
                  <a:gd name="T11" fmla="*/ 54 h 64"/>
                  <a:gd name="T12" fmla="*/ 14 w 14"/>
                  <a:gd name="T13" fmla="*/ 50 h 64"/>
                  <a:gd name="T14" fmla="*/ 12 w 14"/>
                  <a:gd name="T15" fmla="*/ 20 h 64"/>
                  <a:gd name="T16" fmla="*/ 9 w 14"/>
                  <a:gd name="T17" fmla="*/ 0 h 64"/>
                  <a:gd name="T18" fmla="*/ 7 w 14"/>
                  <a:gd name="T19" fmla="*/ 9 h 64"/>
                  <a:gd name="T20" fmla="*/ 5 w 14"/>
                  <a:gd name="T21" fmla="*/ 2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4">
                    <a:moveTo>
                      <a:pt x="5" y="21"/>
                    </a:moveTo>
                    <a:cubicBezTo>
                      <a:pt x="3" y="32"/>
                      <a:pt x="1" y="43"/>
                      <a:pt x="0" y="54"/>
                    </a:cubicBezTo>
                    <a:cubicBezTo>
                      <a:pt x="0" y="55"/>
                      <a:pt x="0" y="56"/>
                      <a:pt x="0" y="57"/>
                    </a:cubicBezTo>
                    <a:cubicBezTo>
                      <a:pt x="0" y="57"/>
                      <a:pt x="1" y="58"/>
                      <a:pt x="1" y="58"/>
                    </a:cubicBezTo>
                    <a:cubicBezTo>
                      <a:pt x="3" y="60"/>
                      <a:pt x="5" y="62"/>
                      <a:pt x="6" y="64"/>
                    </a:cubicBezTo>
                    <a:cubicBezTo>
                      <a:pt x="7" y="60"/>
                      <a:pt x="12" y="58"/>
                      <a:pt x="13" y="54"/>
                    </a:cubicBezTo>
                    <a:cubicBezTo>
                      <a:pt x="14" y="53"/>
                      <a:pt x="14" y="51"/>
                      <a:pt x="14" y="50"/>
                    </a:cubicBezTo>
                    <a:cubicBezTo>
                      <a:pt x="13" y="40"/>
                      <a:pt x="13" y="30"/>
                      <a:pt x="12" y="20"/>
                    </a:cubicBezTo>
                    <a:cubicBezTo>
                      <a:pt x="12" y="14"/>
                      <a:pt x="12" y="5"/>
                      <a:pt x="9" y="0"/>
                    </a:cubicBezTo>
                    <a:cubicBezTo>
                      <a:pt x="7" y="1"/>
                      <a:pt x="7" y="7"/>
                      <a:pt x="7" y="9"/>
                    </a:cubicBezTo>
                    <a:cubicBezTo>
                      <a:pt x="6" y="13"/>
                      <a:pt x="5" y="17"/>
                      <a:pt x="5" y="21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2" name="Freeform 1265">
                <a:extLst>
                  <a:ext uri="{FF2B5EF4-FFF2-40B4-BE49-F238E27FC236}">
                    <a16:creationId xmlns:a16="http://schemas.microsoft.com/office/drawing/2014/main" id="{CFCDBACD-58ED-4F1F-BA0B-AE6A15DBA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384"/>
                <a:ext cx="78" cy="141"/>
              </a:xfrm>
              <a:custGeom>
                <a:avLst/>
                <a:gdLst>
                  <a:gd name="T0" fmla="*/ 9 w 38"/>
                  <a:gd name="T1" fmla="*/ 2 h 69"/>
                  <a:gd name="T2" fmla="*/ 17 w 38"/>
                  <a:gd name="T3" fmla="*/ 1 h 69"/>
                  <a:gd name="T4" fmla="*/ 24 w 38"/>
                  <a:gd name="T5" fmla="*/ 4 h 69"/>
                  <a:gd name="T6" fmla="*/ 30 w 38"/>
                  <a:gd name="T7" fmla="*/ 10 h 69"/>
                  <a:gd name="T8" fmla="*/ 33 w 38"/>
                  <a:gd name="T9" fmla="*/ 17 h 69"/>
                  <a:gd name="T10" fmla="*/ 36 w 38"/>
                  <a:gd name="T11" fmla="*/ 33 h 69"/>
                  <a:gd name="T12" fmla="*/ 34 w 38"/>
                  <a:gd name="T13" fmla="*/ 52 h 69"/>
                  <a:gd name="T14" fmla="*/ 24 w 38"/>
                  <a:gd name="T15" fmla="*/ 62 h 69"/>
                  <a:gd name="T16" fmla="*/ 8 w 38"/>
                  <a:gd name="T17" fmla="*/ 69 h 69"/>
                  <a:gd name="T18" fmla="*/ 7 w 38"/>
                  <a:gd name="T19" fmla="*/ 68 h 69"/>
                  <a:gd name="T20" fmla="*/ 6 w 38"/>
                  <a:gd name="T21" fmla="*/ 67 h 69"/>
                  <a:gd name="T22" fmla="*/ 2 w 38"/>
                  <a:gd name="T23" fmla="*/ 65 h 69"/>
                  <a:gd name="T24" fmla="*/ 1 w 38"/>
                  <a:gd name="T25" fmla="*/ 64 h 69"/>
                  <a:gd name="T26" fmla="*/ 1 w 38"/>
                  <a:gd name="T27" fmla="*/ 62 h 69"/>
                  <a:gd name="T28" fmla="*/ 3 w 38"/>
                  <a:gd name="T29" fmla="*/ 61 h 69"/>
                  <a:gd name="T30" fmla="*/ 19 w 38"/>
                  <a:gd name="T31" fmla="*/ 38 h 69"/>
                  <a:gd name="T32" fmla="*/ 19 w 38"/>
                  <a:gd name="T33" fmla="*/ 33 h 69"/>
                  <a:gd name="T34" fmla="*/ 18 w 38"/>
                  <a:gd name="T35" fmla="*/ 30 h 69"/>
                  <a:gd name="T36" fmla="*/ 13 w 38"/>
                  <a:gd name="T37" fmla="*/ 21 h 69"/>
                  <a:gd name="T38" fmla="*/ 11 w 38"/>
                  <a:gd name="T39" fmla="*/ 18 h 69"/>
                  <a:gd name="T40" fmla="*/ 9 w 38"/>
                  <a:gd name="T41" fmla="*/ 16 h 69"/>
                  <a:gd name="T42" fmla="*/ 5 w 38"/>
                  <a:gd name="T43" fmla="*/ 9 h 69"/>
                  <a:gd name="T44" fmla="*/ 9 w 38"/>
                  <a:gd name="T45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69">
                    <a:moveTo>
                      <a:pt x="9" y="2"/>
                    </a:moveTo>
                    <a:cubicBezTo>
                      <a:pt x="12" y="1"/>
                      <a:pt x="14" y="0"/>
                      <a:pt x="17" y="1"/>
                    </a:cubicBezTo>
                    <a:cubicBezTo>
                      <a:pt x="20" y="1"/>
                      <a:pt x="22" y="3"/>
                      <a:pt x="24" y="4"/>
                    </a:cubicBezTo>
                    <a:cubicBezTo>
                      <a:pt x="26" y="6"/>
                      <a:pt x="28" y="8"/>
                      <a:pt x="30" y="10"/>
                    </a:cubicBezTo>
                    <a:cubicBezTo>
                      <a:pt x="31" y="12"/>
                      <a:pt x="32" y="15"/>
                      <a:pt x="33" y="17"/>
                    </a:cubicBezTo>
                    <a:cubicBezTo>
                      <a:pt x="34" y="22"/>
                      <a:pt x="35" y="28"/>
                      <a:pt x="36" y="33"/>
                    </a:cubicBezTo>
                    <a:cubicBezTo>
                      <a:pt x="37" y="40"/>
                      <a:pt x="38" y="46"/>
                      <a:pt x="34" y="52"/>
                    </a:cubicBezTo>
                    <a:cubicBezTo>
                      <a:pt x="32" y="56"/>
                      <a:pt x="28" y="59"/>
                      <a:pt x="24" y="62"/>
                    </a:cubicBezTo>
                    <a:cubicBezTo>
                      <a:pt x="19" y="65"/>
                      <a:pt x="14" y="68"/>
                      <a:pt x="8" y="69"/>
                    </a:cubicBezTo>
                    <a:cubicBezTo>
                      <a:pt x="8" y="69"/>
                      <a:pt x="7" y="69"/>
                      <a:pt x="7" y="68"/>
                    </a:cubicBezTo>
                    <a:cubicBezTo>
                      <a:pt x="6" y="68"/>
                      <a:pt x="6" y="68"/>
                      <a:pt x="6" y="67"/>
                    </a:cubicBezTo>
                    <a:cubicBezTo>
                      <a:pt x="5" y="66"/>
                      <a:pt x="3" y="65"/>
                      <a:pt x="2" y="65"/>
                    </a:cubicBezTo>
                    <a:cubicBezTo>
                      <a:pt x="2" y="65"/>
                      <a:pt x="1" y="65"/>
                      <a:pt x="1" y="64"/>
                    </a:cubicBezTo>
                    <a:cubicBezTo>
                      <a:pt x="0" y="64"/>
                      <a:pt x="1" y="63"/>
                      <a:pt x="1" y="62"/>
                    </a:cubicBezTo>
                    <a:cubicBezTo>
                      <a:pt x="1" y="62"/>
                      <a:pt x="2" y="61"/>
                      <a:pt x="3" y="61"/>
                    </a:cubicBezTo>
                    <a:cubicBezTo>
                      <a:pt x="11" y="56"/>
                      <a:pt x="17" y="47"/>
                      <a:pt x="19" y="38"/>
                    </a:cubicBezTo>
                    <a:cubicBezTo>
                      <a:pt x="19" y="36"/>
                      <a:pt x="20" y="35"/>
                      <a:pt x="19" y="33"/>
                    </a:cubicBezTo>
                    <a:cubicBezTo>
                      <a:pt x="19" y="32"/>
                      <a:pt x="19" y="31"/>
                      <a:pt x="18" y="30"/>
                    </a:cubicBezTo>
                    <a:cubicBezTo>
                      <a:pt x="16" y="27"/>
                      <a:pt x="15" y="24"/>
                      <a:pt x="13" y="21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10" y="16"/>
                      <a:pt x="11" y="17"/>
                      <a:pt x="9" y="16"/>
                    </a:cubicBezTo>
                    <a:cubicBezTo>
                      <a:pt x="7" y="15"/>
                      <a:pt x="4" y="12"/>
                      <a:pt x="5" y="9"/>
                    </a:cubicBezTo>
                    <a:cubicBezTo>
                      <a:pt x="6" y="6"/>
                      <a:pt x="7" y="3"/>
                      <a:pt x="9" y="2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3" name="Freeform 1266">
                <a:extLst>
                  <a:ext uri="{FF2B5EF4-FFF2-40B4-BE49-F238E27FC236}">
                    <a16:creationId xmlns:a16="http://schemas.microsoft.com/office/drawing/2014/main" id="{CABB170D-3AE5-4340-B2A1-78ED75C48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2511"/>
                <a:ext cx="51" cy="20"/>
              </a:xfrm>
              <a:custGeom>
                <a:avLst/>
                <a:gdLst>
                  <a:gd name="T0" fmla="*/ 11 w 25"/>
                  <a:gd name="T1" fmla="*/ 2 h 10"/>
                  <a:gd name="T2" fmla="*/ 20 w 25"/>
                  <a:gd name="T3" fmla="*/ 0 h 10"/>
                  <a:gd name="T4" fmla="*/ 21 w 25"/>
                  <a:gd name="T5" fmla="*/ 0 h 10"/>
                  <a:gd name="T6" fmla="*/ 23 w 25"/>
                  <a:gd name="T7" fmla="*/ 1 h 10"/>
                  <a:gd name="T8" fmla="*/ 24 w 25"/>
                  <a:gd name="T9" fmla="*/ 3 h 10"/>
                  <a:gd name="T10" fmla="*/ 25 w 25"/>
                  <a:gd name="T11" fmla="*/ 6 h 10"/>
                  <a:gd name="T12" fmla="*/ 21 w 25"/>
                  <a:gd name="T13" fmla="*/ 8 h 10"/>
                  <a:gd name="T14" fmla="*/ 7 w 25"/>
                  <a:gd name="T15" fmla="*/ 10 h 10"/>
                  <a:gd name="T16" fmla="*/ 11 w 25"/>
                  <a:gd name="T1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0">
                    <a:moveTo>
                      <a:pt x="11" y="2"/>
                    </a:moveTo>
                    <a:cubicBezTo>
                      <a:pt x="14" y="1"/>
                      <a:pt x="17" y="0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2" y="0"/>
                      <a:pt x="22" y="1"/>
                      <a:pt x="23" y="1"/>
                    </a:cubicBezTo>
                    <a:cubicBezTo>
                      <a:pt x="23" y="2"/>
                      <a:pt x="24" y="2"/>
                      <a:pt x="24" y="3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4" y="7"/>
                      <a:pt x="23" y="8"/>
                      <a:pt x="21" y="8"/>
                    </a:cubicBezTo>
                    <a:cubicBezTo>
                      <a:pt x="17" y="9"/>
                      <a:pt x="12" y="10"/>
                      <a:pt x="7" y="10"/>
                    </a:cubicBezTo>
                    <a:cubicBezTo>
                      <a:pt x="0" y="9"/>
                      <a:pt x="7" y="3"/>
                      <a:pt x="11" y="2"/>
                    </a:cubicBezTo>
                    <a:close/>
                  </a:path>
                </a:pathLst>
              </a:custGeom>
              <a:solidFill>
                <a:srgbClr val="827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4" name="Freeform 1267">
                <a:extLst>
                  <a:ext uri="{FF2B5EF4-FFF2-40B4-BE49-F238E27FC236}">
                    <a16:creationId xmlns:a16="http://schemas.microsoft.com/office/drawing/2014/main" id="{A5609B95-B345-451D-97F7-4BC80EC93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76"/>
                <a:ext cx="74" cy="248"/>
              </a:xfrm>
              <a:custGeom>
                <a:avLst/>
                <a:gdLst>
                  <a:gd name="T0" fmla="*/ 0 w 36"/>
                  <a:gd name="T1" fmla="*/ 36 h 121"/>
                  <a:gd name="T2" fmla="*/ 1 w 36"/>
                  <a:gd name="T3" fmla="*/ 18 h 121"/>
                  <a:gd name="T4" fmla="*/ 2 w 36"/>
                  <a:gd name="T5" fmla="*/ 11 h 121"/>
                  <a:gd name="T6" fmla="*/ 10 w 36"/>
                  <a:gd name="T7" fmla="*/ 3 h 121"/>
                  <a:gd name="T8" fmla="*/ 15 w 36"/>
                  <a:gd name="T9" fmla="*/ 1 h 121"/>
                  <a:gd name="T10" fmla="*/ 31 w 36"/>
                  <a:gd name="T11" fmla="*/ 7 h 121"/>
                  <a:gd name="T12" fmla="*/ 33 w 36"/>
                  <a:gd name="T13" fmla="*/ 10 h 121"/>
                  <a:gd name="T14" fmla="*/ 34 w 36"/>
                  <a:gd name="T15" fmla="*/ 13 h 121"/>
                  <a:gd name="T16" fmla="*/ 34 w 36"/>
                  <a:gd name="T17" fmla="*/ 37 h 121"/>
                  <a:gd name="T18" fmla="*/ 29 w 36"/>
                  <a:gd name="T19" fmla="*/ 61 h 121"/>
                  <a:gd name="T20" fmla="*/ 22 w 36"/>
                  <a:gd name="T21" fmla="*/ 114 h 121"/>
                  <a:gd name="T22" fmla="*/ 22 w 36"/>
                  <a:gd name="T23" fmla="*/ 116 h 121"/>
                  <a:gd name="T24" fmla="*/ 21 w 36"/>
                  <a:gd name="T25" fmla="*/ 117 h 121"/>
                  <a:gd name="T26" fmla="*/ 13 w 36"/>
                  <a:gd name="T27" fmla="*/ 118 h 121"/>
                  <a:gd name="T28" fmla="*/ 8 w 36"/>
                  <a:gd name="T29" fmla="*/ 102 h 121"/>
                  <a:gd name="T30" fmla="*/ 2 w 36"/>
                  <a:gd name="T31" fmla="*/ 60 h 121"/>
                  <a:gd name="T32" fmla="*/ 0 w 36"/>
                  <a:gd name="T33" fmla="*/ 36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121">
                    <a:moveTo>
                      <a:pt x="0" y="36"/>
                    </a:moveTo>
                    <a:cubicBezTo>
                      <a:pt x="0" y="30"/>
                      <a:pt x="0" y="24"/>
                      <a:pt x="1" y="18"/>
                    </a:cubicBezTo>
                    <a:cubicBezTo>
                      <a:pt x="1" y="16"/>
                      <a:pt x="1" y="13"/>
                      <a:pt x="2" y="11"/>
                    </a:cubicBezTo>
                    <a:cubicBezTo>
                      <a:pt x="3" y="7"/>
                      <a:pt x="7" y="5"/>
                      <a:pt x="10" y="3"/>
                    </a:cubicBezTo>
                    <a:cubicBezTo>
                      <a:pt x="12" y="2"/>
                      <a:pt x="14" y="1"/>
                      <a:pt x="15" y="1"/>
                    </a:cubicBezTo>
                    <a:cubicBezTo>
                      <a:pt x="21" y="0"/>
                      <a:pt x="26" y="4"/>
                      <a:pt x="31" y="7"/>
                    </a:cubicBezTo>
                    <a:cubicBezTo>
                      <a:pt x="32" y="8"/>
                      <a:pt x="33" y="9"/>
                      <a:pt x="33" y="10"/>
                    </a:cubicBezTo>
                    <a:cubicBezTo>
                      <a:pt x="34" y="11"/>
                      <a:pt x="34" y="12"/>
                      <a:pt x="34" y="13"/>
                    </a:cubicBezTo>
                    <a:cubicBezTo>
                      <a:pt x="36" y="21"/>
                      <a:pt x="36" y="29"/>
                      <a:pt x="34" y="37"/>
                    </a:cubicBezTo>
                    <a:cubicBezTo>
                      <a:pt x="33" y="45"/>
                      <a:pt x="31" y="53"/>
                      <a:pt x="29" y="61"/>
                    </a:cubicBezTo>
                    <a:cubicBezTo>
                      <a:pt x="25" y="79"/>
                      <a:pt x="21" y="97"/>
                      <a:pt x="22" y="114"/>
                    </a:cubicBezTo>
                    <a:cubicBezTo>
                      <a:pt x="22" y="115"/>
                      <a:pt x="22" y="115"/>
                      <a:pt x="22" y="116"/>
                    </a:cubicBezTo>
                    <a:cubicBezTo>
                      <a:pt x="22" y="116"/>
                      <a:pt x="22" y="116"/>
                      <a:pt x="21" y="117"/>
                    </a:cubicBezTo>
                    <a:cubicBezTo>
                      <a:pt x="18" y="119"/>
                      <a:pt x="17" y="121"/>
                      <a:pt x="13" y="118"/>
                    </a:cubicBezTo>
                    <a:cubicBezTo>
                      <a:pt x="11" y="115"/>
                      <a:pt x="9" y="106"/>
                      <a:pt x="8" y="102"/>
                    </a:cubicBezTo>
                    <a:cubicBezTo>
                      <a:pt x="7" y="88"/>
                      <a:pt x="4" y="74"/>
                      <a:pt x="2" y="60"/>
                    </a:cubicBezTo>
                    <a:cubicBezTo>
                      <a:pt x="1" y="52"/>
                      <a:pt x="0" y="44"/>
                      <a:pt x="0" y="36"/>
                    </a:cubicBezTo>
                    <a:close/>
                  </a:path>
                </a:pathLst>
              </a:custGeom>
              <a:solidFill>
                <a:srgbClr val="5B6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5" name="Freeform 1268">
                <a:extLst>
                  <a:ext uri="{FF2B5EF4-FFF2-40B4-BE49-F238E27FC236}">
                    <a16:creationId xmlns:a16="http://schemas.microsoft.com/office/drawing/2014/main" id="{6BAB87EE-E671-4A33-9BB3-45C1FE765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578"/>
                <a:ext cx="64" cy="241"/>
              </a:xfrm>
              <a:custGeom>
                <a:avLst/>
                <a:gdLst>
                  <a:gd name="T0" fmla="*/ 30 w 31"/>
                  <a:gd name="T1" fmla="*/ 23 h 118"/>
                  <a:gd name="T2" fmla="*/ 28 w 31"/>
                  <a:gd name="T3" fmla="*/ 9 h 118"/>
                  <a:gd name="T4" fmla="*/ 23 w 31"/>
                  <a:gd name="T5" fmla="*/ 1 h 118"/>
                  <a:gd name="T6" fmla="*/ 13 w 31"/>
                  <a:gd name="T7" fmla="*/ 1 h 118"/>
                  <a:gd name="T8" fmla="*/ 0 w 31"/>
                  <a:gd name="T9" fmla="*/ 11 h 118"/>
                  <a:gd name="T10" fmla="*/ 0 w 31"/>
                  <a:gd name="T11" fmla="*/ 16 h 118"/>
                  <a:gd name="T12" fmla="*/ 5 w 31"/>
                  <a:gd name="T13" fmla="*/ 43 h 118"/>
                  <a:gd name="T14" fmla="*/ 12 w 31"/>
                  <a:gd name="T15" fmla="*/ 92 h 118"/>
                  <a:gd name="T16" fmla="*/ 17 w 31"/>
                  <a:gd name="T17" fmla="*/ 115 h 118"/>
                  <a:gd name="T18" fmla="*/ 29 w 31"/>
                  <a:gd name="T19" fmla="*/ 114 h 118"/>
                  <a:gd name="T20" fmla="*/ 30 w 31"/>
                  <a:gd name="T21" fmla="*/ 57 h 118"/>
                  <a:gd name="T22" fmla="*/ 30 w 31"/>
                  <a:gd name="T23" fmla="*/ 2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18">
                    <a:moveTo>
                      <a:pt x="30" y="23"/>
                    </a:moveTo>
                    <a:cubicBezTo>
                      <a:pt x="30" y="18"/>
                      <a:pt x="30" y="14"/>
                      <a:pt x="28" y="9"/>
                    </a:cubicBezTo>
                    <a:cubicBezTo>
                      <a:pt x="27" y="6"/>
                      <a:pt x="26" y="3"/>
                      <a:pt x="23" y="1"/>
                    </a:cubicBezTo>
                    <a:cubicBezTo>
                      <a:pt x="20" y="0"/>
                      <a:pt x="16" y="0"/>
                      <a:pt x="13" y="1"/>
                    </a:cubicBezTo>
                    <a:cubicBezTo>
                      <a:pt x="7" y="2"/>
                      <a:pt x="1" y="5"/>
                      <a:pt x="0" y="11"/>
                    </a:cubicBezTo>
                    <a:cubicBezTo>
                      <a:pt x="0" y="13"/>
                      <a:pt x="0" y="14"/>
                      <a:pt x="0" y="16"/>
                    </a:cubicBezTo>
                    <a:cubicBezTo>
                      <a:pt x="1" y="25"/>
                      <a:pt x="3" y="34"/>
                      <a:pt x="5" y="43"/>
                    </a:cubicBezTo>
                    <a:cubicBezTo>
                      <a:pt x="8" y="59"/>
                      <a:pt x="11" y="75"/>
                      <a:pt x="12" y="92"/>
                    </a:cubicBezTo>
                    <a:cubicBezTo>
                      <a:pt x="13" y="98"/>
                      <a:pt x="14" y="109"/>
                      <a:pt x="17" y="115"/>
                    </a:cubicBezTo>
                    <a:cubicBezTo>
                      <a:pt x="19" y="118"/>
                      <a:pt x="29" y="117"/>
                      <a:pt x="29" y="114"/>
                    </a:cubicBezTo>
                    <a:cubicBezTo>
                      <a:pt x="29" y="94"/>
                      <a:pt x="30" y="77"/>
                      <a:pt x="30" y="57"/>
                    </a:cubicBezTo>
                    <a:cubicBezTo>
                      <a:pt x="31" y="46"/>
                      <a:pt x="31" y="35"/>
                      <a:pt x="30" y="23"/>
                    </a:cubicBezTo>
                    <a:close/>
                  </a:path>
                </a:pathLst>
              </a:custGeom>
              <a:solidFill>
                <a:srgbClr val="5B6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6" name="Freeform 1269">
                <a:extLst>
                  <a:ext uri="{FF2B5EF4-FFF2-40B4-BE49-F238E27FC236}">
                    <a16:creationId xmlns:a16="http://schemas.microsoft.com/office/drawing/2014/main" id="{C6C6F603-67E2-4637-A1F8-9C2A15F68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2572"/>
                <a:ext cx="132" cy="61"/>
              </a:xfrm>
              <a:custGeom>
                <a:avLst/>
                <a:gdLst>
                  <a:gd name="T0" fmla="*/ 64 w 65"/>
                  <a:gd name="T1" fmla="*/ 15 h 30"/>
                  <a:gd name="T2" fmla="*/ 61 w 65"/>
                  <a:gd name="T3" fmla="*/ 5 h 30"/>
                  <a:gd name="T4" fmla="*/ 52 w 65"/>
                  <a:gd name="T5" fmla="*/ 2 h 30"/>
                  <a:gd name="T6" fmla="*/ 23 w 65"/>
                  <a:gd name="T7" fmla="*/ 1 h 30"/>
                  <a:gd name="T8" fmla="*/ 7 w 65"/>
                  <a:gd name="T9" fmla="*/ 23 h 30"/>
                  <a:gd name="T10" fmla="*/ 11 w 65"/>
                  <a:gd name="T11" fmla="*/ 29 h 30"/>
                  <a:gd name="T12" fmla="*/ 18 w 65"/>
                  <a:gd name="T13" fmla="*/ 30 h 30"/>
                  <a:gd name="T14" fmla="*/ 45 w 65"/>
                  <a:gd name="T15" fmla="*/ 29 h 30"/>
                  <a:gd name="T16" fmla="*/ 56 w 65"/>
                  <a:gd name="T17" fmla="*/ 27 h 30"/>
                  <a:gd name="T18" fmla="*/ 64 w 65"/>
                  <a:gd name="T19" fmla="*/ 21 h 30"/>
                  <a:gd name="T20" fmla="*/ 64 w 65"/>
                  <a:gd name="T2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30">
                    <a:moveTo>
                      <a:pt x="64" y="15"/>
                    </a:moveTo>
                    <a:cubicBezTo>
                      <a:pt x="64" y="11"/>
                      <a:pt x="63" y="7"/>
                      <a:pt x="61" y="5"/>
                    </a:cubicBezTo>
                    <a:cubicBezTo>
                      <a:pt x="58" y="3"/>
                      <a:pt x="55" y="2"/>
                      <a:pt x="52" y="2"/>
                    </a:cubicBezTo>
                    <a:cubicBezTo>
                      <a:pt x="42" y="1"/>
                      <a:pt x="32" y="0"/>
                      <a:pt x="23" y="1"/>
                    </a:cubicBezTo>
                    <a:cubicBezTo>
                      <a:pt x="12" y="3"/>
                      <a:pt x="0" y="11"/>
                      <a:pt x="7" y="23"/>
                    </a:cubicBezTo>
                    <a:cubicBezTo>
                      <a:pt x="8" y="25"/>
                      <a:pt x="9" y="27"/>
                      <a:pt x="11" y="29"/>
                    </a:cubicBezTo>
                    <a:cubicBezTo>
                      <a:pt x="13" y="30"/>
                      <a:pt x="16" y="30"/>
                      <a:pt x="18" y="30"/>
                    </a:cubicBezTo>
                    <a:cubicBezTo>
                      <a:pt x="27" y="29"/>
                      <a:pt x="36" y="29"/>
                      <a:pt x="45" y="29"/>
                    </a:cubicBezTo>
                    <a:cubicBezTo>
                      <a:pt x="49" y="29"/>
                      <a:pt x="52" y="28"/>
                      <a:pt x="56" y="27"/>
                    </a:cubicBezTo>
                    <a:cubicBezTo>
                      <a:pt x="59" y="26"/>
                      <a:pt x="62" y="24"/>
                      <a:pt x="64" y="21"/>
                    </a:cubicBezTo>
                    <a:cubicBezTo>
                      <a:pt x="64" y="19"/>
                      <a:pt x="65" y="17"/>
                      <a:pt x="64" y="15"/>
                    </a:cubicBezTo>
                    <a:close/>
                  </a:path>
                </a:pathLst>
              </a:custGeom>
              <a:solidFill>
                <a:srgbClr val="5B6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7" name="Freeform 1270">
                <a:extLst>
                  <a:ext uri="{FF2B5EF4-FFF2-40B4-BE49-F238E27FC236}">
                    <a16:creationId xmlns:a16="http://schemas.microsoft.com/office/drawing/2014/main" id="{697E4A20-95A4-413C-8A0F-F69018F5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05"/>
                <a:ext cx="71" cy="66"/>
              </a:xfrm>
              <a:custGeom>
                <a:avLst/>
                <a:gdLst>
                  <a:gd name="T0" fmla="*/ 8 w 35"/>
                  <a:gd name="T1" fmla="*/ 2 h 32"/>
                  <a:gd name="T2" fmla="*/ 16 w 35"/>
                  <a:gd name="T3" fmla="*/ 1 h 32"/>
                  <a:gd name="T4" fmla="*/ 18 w 35"/>
                  <a:gd name="T5" fmla="*/ 7 h 32"/>
                  <a:gd name="T6" fmla="*/ 22 w 35"/>
                  <a:gd name="T7" fmla="*/ 14 h 32"/>
                  <a:gd name="T8" fmla="*/ 28 w 35"/>
                  <a:gd name="T9" fmla="*/ 15 h 32"/>
                  <a:gd name="T10" fmla="*/ 31 w 35"/>
                  <a:gd name="T11" fmla="*/ 15 h 32"/>
                  <a:gd name="T12" fmla="*/ 34 w 35"/>
                  <a:gd name="T13" fmla="*/ 19 h 32"/>
                  <a:gd name="T14" fmla="*/ 35 w 35"/>
                  <a:gd name="T15" fmla="*/ 23 h 32"/>
                  <a:gd name="T16" fmla="*/ 35 w 35"/>
                  <a:gd name="T17" fmla="*/ 28 h 32"/>
                  <a:gd name="T18" fmla="*/ 35 w 35"/>
                  <a:gd name="T19" fmla="*/ 29 h 32"/>
                  <a:gd name="T20" fmla="*/ 33 w 35"/>
                  <a:gd name="T21" fmla="*/ 30 h 32"/>
                  <a:gd name="T22" fmla="*/ 18 w 35"/>
                  <a:gd name="T23" fmla="*/ 32 h 32"/>
                  <a:gd name="T24" fmla="*/ 16 w 35"/>
                  <a:gd name="T25" fmla="*/ 31 h 32"/>
                  <a:gd name="T26" fmla="*/ 15 w 35"/>
                  <a:gd name="T27" fmla="*/ 30 h 32"/>
                  <a:gd name="T28" fmla="*/ 1 w 35"/>
                  <a:gd name="T29" fmla="*/ 17 h 32"/>
                  <a:gd name="T30" fmla="*/ 0 w 35"/>
                  <a:gd name="T31" fmla="*/ 16 h 32"/>
                  <a:gd name="T32" fmla="*/ 0 w 35"/>
                  <a:gd name="T33" fmla="*/ 15 h 32"/>
                  <a:gd name="T34" fmla="*/ 0 w 35"/>
                  <a:gd name="T35" fmla="*/ 3 h 32"/>
                  <a:gd name="T36" fmla="*/ 1 w 35"/>
                  <a:gd name="T37" fmla="*/ 0 h 32"/>
                  <a:gd name="T38" fmla="*/ 3 w 35"/>
                  <a:gd name="T39" fmla="*/ 1 h 32"/>
                  <a:gd name="T40" fmla="*/ 8 w 35"/>
                  <a:gd name="T41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32">
                    <a:moveTo>
                      <a:pt x="8" y="2"/>
                    </a:moveTo>
                    <a:cubicBezTo>
                      <a:pt x="11" y="2"/>
                      <a:pt x="14" y="2"/>
                      <a:pt x="16" y="1"/>
                    </a:cubicBezTo>
                    <a:cubicBezTo>
                      <a:pt x="17" y="3"/>
                      <a:pt x="17" y="5"/>
                      <a:pt x="18" y="7"/>
                    </a:cubicBezTo>
                    <a:cubicBezTo>
                      <a:pt x="19" y="10"/>
                      <a:pt x="20" y="13"/>
                      <a:pt x="22" y="14"/>
                    </a:cubicBezTo>
                    <a:cubicBezTo>
                      <a:pt x="24" y="15"/>
                      <a:pt x="26" y="15"/>
                      <a:pt x="28" y="15"/>
                    </a:cubicBezTo>
                    <a:cubicBezTo>
                      <a:pt x="29" y="15"/>
                      <a:pt x="30" y="15"/>
                      <a:pt x="31" y="15"/>
                    </a:cubicBezTo>
                    <a:cubicBezTo>
                      <a:pt x="33" y="16"/>
                      <a:pt x="34" y="17"/>
                      <a:pt x="34" y="19"/>
                    </a:cubicBezTo>
                    <a:cubicBezTo>
                      <a:pt x="34" y="20"/>
                      <a:pt x="35" y="21"/>
                      <a:pt x="35" y="23"/>
                    </a:cubicBezTo>
                    <a:cubicBezTo>
                      <a:pt x="35" y="24"/>
                      <a:pt x="35" y="26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4" y="29"/>
                      <a:pt x="34" y="29"/>
                      <a:pt x="33" y="30"/>
                    </a:cubicBezTo>
                    <a:cubicBezTo>
                      <a:pt x="28" y="31"/>
                      <a:pt x="23" y="32"/>
                      <a:pt x="18" y="32"/>
                    </a:cubicBezTo>
                    <a:cubicBezTo>
                      <a:pt x="17" y="32"/>
                      <a:pt x="17" y="32"/>
                      <a:pt x="16" y="31"/>
                    </a:cubicBezTo>
                    <a:cubicBezTo>
                      <a:pt x="16" y="31"/>
                      <a:pt x="16" y="31"/>
                      <a:pt x="15" y="30"/>
                    </a:cubicBezTo>
                    <a:cubicBezTo>
                      <a:pt x="11" y="25"/>
                      <a:pt x="6" y="22"/>
                      <a:pt x="1" y="17"/>
                    </a:cubicBezTo>
                    <a:cubicBezTo>
                      <a:pt x="1" y="17"/>
                      <a:pt x="1" y="16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2"/>
                      <a:pt x="6" y="2"/>
                      <a:pt x="8" y="2"/>
                    </a:cubicBezTo>
                    <a:close/>
                  </a:path>
                </a:pathLst>
              </a:custGeom>
              <a:solidFill>
                <a:srgbClr val="3D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8" name="Freeform 1271">
                <a:extLst>
                  <a:ext uri="{FF2B5EF4-FFF2-40B4-BE49-F238E27FC236}">
                    <a16:creationId xmlns:a16="http://schemas.microsoft.com/office/drawing/2014/main" id="{02758F56-6348-47EC-9B0A-9CA5031E3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805"/>
                <a:ext cx="67" cy="68"/>
              </a:xfrm>
              <a:custGeom>
                <a:avLst/>
                <a:gdLst>
                  <a:gd name="T0" fmla="*/ 15 w 33"/>
                  <a:gd name="T1" fmla="*/ 3 h 33"/>
                  <a:gd name="T2" fmla="*/ 15 w 33"/>
                  <a:gd name="T3" fmla="*/ 5 h 33"/>
                  <a:gd name="T4" fmla="*/ 15 w 33"/>
                  <a:gd name="T5" fmla="*/ 12 h 33"/>
                  <a:gd name="T6" fmla="*/ 14 w 33"/>
                  <a:gd name="T7" fmla="*/ 15 h 33"/>
                  <a:gd name="T8" fmla="*/ 12 w 33"/>
                  <a:gd name="T9" fmla="*/ 18 h 33"/>
                  <a:gd name="T10" fmla="*/ 6 w 33"/>
                  <a:gd name="T11" fmla="*/ 20 h 33"/>
                  <a:gd name="T12" fmla="*/ 2 w 33"/>
                  <a:gd name="T13" fmla="*/ 22 h 33"/>
                  <a:gd name="T14" fmla="*/ 0 w 33"/>
                  <a:gd name="T15" fmla="*/ 31 h 33"/>
                  <a:gd name="T16" fmla="*/ 0 w 33"/>
                  <a:gd name="T17" fmla="*/ 32 h 33"/>
                  <a:gd name="T18" fmla="*/ 1 w 33"/>
                  <a:gd name="T19" fmla="*/ 32 h 33"/>
                  <a:gd name="T20" fmla="*/ 16 w 33"/>
                  <a:gd name="T21" fmla="*/ 33 h 33"/>
                  <a:gd name="T22" fmla="*/ 19 w 33"/>
                  <a:gd name="T23" fmla="*/ 32 h 33"/>
                  <a:gd name="T24" fmla="*/ 23 w 33"/>
                  <a:gd name="T25" fmla="*/ 29 h 33"/>
                  <a:gd name="T26" fmla="*/ 29 w 33"/>
                  <a:gd name="T27" fmla="*/ 21 h 33"/>
                  <a:gd name="T28" fmla="*/ 32 w 33"/>
                  <a:gd name="T29" fmla="*/ 17 h 33"/>
                  <a:gd name="T30" fmla="*/ 27 w 33"/>
                  <a:gd name="T31" fmla="*/ 2 h 33"/>
                  <a:gd name="T32" fmla="*/ 22 w 33"/>
                  <a:gd name="T33" fmla="*/ 1 h 33"/>
                  <a:gd name="T34" fmla="*/ 19 w 33"/>
                  <a:gd name="T35" fmla="*/ 2 h 33"/>
                  <a:gd name="T36" fmla="*/ 15 w 33"/>
                  <a:gd name="T3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3">
                    <a:moveTo>
                      <a:pt x="15" y="3"/>
                    </a:move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5" y="10"/>
                      <a:pt x="15" y="12"/>
                    </a:cubicBezTo>
                    <a:cubicBezTo>
                      <a:pt x="15" y="13"/>
                      <a:pt x="15" y="14"/>
                      <a:pt x="14" y="15"/>
                    </a:cubicBezTo>
                    <a:cubicBezTo>
                      <a:pt x="14" y="16"/>
                      <a:pt x="13" y="17"/>
                      <a:pt x="12" y="18"/>
                    </a:cubicBezTo>
                    <a:cubicBezTo>
                      <a:pt x="10" y="19"/>
                      <a:pt x="8" y="20"/>
                      <a:pt x="6" y="20"/>
                    </a:cubicBezTo>
                    <a:cubicBezTo>
                      <a:pt x="5" y="21"/>
                      <a:pt x="3" y="21"/>
                      <a:pt x="2" y="22"/>
                    </a:cubicBezTo>
                    <a:cubicBezTo>
                      <a:pt x="0" y="24"/>
                      <a:pt x="0" y="28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6" y="32"/>
                      <a:pt x="11" y="33"/>
                      <a:pt x="16" y="33"/>
                    </a:cubicBezTo>
                    <a:cubicBezTo>
                      <a:pt x="17" y="33"/>
                      <a:pt x="18" y="33"/>
                      <a:pt x="19" y="32"/>
                    </a:cubicBezTo>
                    <a:cubicBezTo>
                      <a:pt x="21" y="32"/>
                      <a:pt x="22" y="31"/>
                      <a:pt x="23" y="29"/>
                    </a:cubicBezTo>
                    <a:cubicBezTo>
                      <a:pt x="25" y="26"/>
                      <a:pt x="27" y="24"/>
                      <a:pt x="29" y="21"/>
                    </a:cubicBezTo>
                    <a:cubicBezTo>
                      <a:pt x="30" y="20"/>
                      <a:pt x="31" y="18"/>
                      <a:pt x="32" y="17"/>
                    </a:cubicBezTo>
                    <a:cubicBezTo>
                      <a:pt x="33" y="12"/>
                      <a:pt x="30" y="6"/>
                      <a:pt x="27" y="2"/>
                    </a:cubicBezTo>
                    <a:cubicBezTo>
                      <a:pt x="26" y="0"/>
                      <a:pt x="25" y="0"/>
                      <a:pt x="22" y="1"/>
                    </a:cubicBezTo>
                    <a:cubicBezTo>
                      <a:pt x="21" y="1"/>
                      <a:pt x="20" y="2"/>
                      <a:pt x="19" y="2"/>
                    </a:cubicBezTo>
                    <a:cubicBezTo>
                      <a:pt x="18" y="2"/>
                      <a:pt x="16" y="2"/>
                      <a:pt x="15" y="3"/>
                    </a:cubicBezTo>
                    <a:close/>
                  </a:path>
                </a:pathLst>
              </a:custGeom>
              <a:solidFill>
                <a:srgbClr val="3D32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09" name="Freeform 1272">
                <a:extLst>
                  <a:ext uri="{FF2B5EF4-FFF2-40B4-BE49-F238E27FC236}">
                    <a16:creationId xmlns:a16="http://schemas.microsoft.com/office/drawing/2014/main" id="{314042B2-DA83-49A0-9A68-B7623E59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564"/>
                <a:ext cx="34" cy="323"/>
              </a:xfrm>
              <a:custGeom>
                <a:avLst/>
                <a:gdLst>
                  <a:gd name="T0" fmla="*/ 1 w 17"/>
                  <a:gd name="T1" fmla="*/ 158 h 158"/>
                  <a:gd name="T2" fmla="*/ 12 w 17"/>
                  <a:gd name="T3" fmla="*/ 158 h 158"/>
                  <a:gd name="T4" fmla="*/ 13 w 17"/>
                  <a:gd name="T5" fmla="*/ 153 h 158"/>
                  <a:gd name="T6" fmla="*/ 13 w 17"/>
                  <a:gd name="T7" fmla="*/ 3 h 158"/>
                  <a:gd name="T8" fmla="*/ 3 w 17"/>
                  <a:gd name="T9" fmla="*/ 4 h 158"/>
                  <a:gd name="T10" fmla="*/ 1 w 17"/>
                  <a:gd name="T11" fmla="*/ 15 h 158"/>
                  <a:gd name="T12" fmla="*/ 2 w 17"/>
                  <a:gd name="T13" fmla="*/ 86 h 158"/>
                  <a:gd name="T14" fmla="*/ 1 w 17"/>
                  <a:gd name="T15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58">
                    <a:moveTo>
                      <a:pt x="1" y="158"/>
                    </a:moveTo>
                    <a:cubicBezTo>
                      <a:pt x="5" y="158"/>
                      <a:pt x="9" y="158"/>
                      <a:pt x="12" y="158"/>
                    </a:cubicBezTo>
                    <a:cubicBezTo>
                      <a:pt x="13" y="156"/>
                      <a:pt x="13" y="154"/>
                      <a:pt x="13" y="153"/>
                    </a:cubicBezTo>
                    <a:cubicBezTo>
                      <a:pt x="12" y="115"/>
                      <a:pt x="17" y="41"/>
                      <a:pt x="13" y="3"/>
                    </a:cubicBezTo>
                    <a:cubicBezTo>
                      <a:pt x="11" y="0"/>
                      <a:pt x="6" y="1"/>
                      <a:pt x="3" y="4"/>
                    </a:cubicBezTo>
                    <a:cubicBezTo>
                      <a:pt x="1" y="7"/>
                      <a:pt x="1" y="11"/>
                      <a:pt x="1" y="15"/>
                    </a:cubicBezTo>
                    <a:cubicBezTo>
                      <a:pt x="2" y="39"/>
                      <a:pt x="2" y="62"/>
                      <a:pt x="2" y="86"/>
                    </a:cubicBezTo>
                    <a:cubicBezTo>
                      <a:pt x="1" y="97"/>
                      <a:pt x="0" y="147"/>
                      <a:pt x="1" y="158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0" name="Freeform 1273">
                <a:extLst>
                  <a:ext uri="{FF2B5EF4-FFF2-40B4-BE49-F238E27FC236}">
                    <a16:creationId xmlns:a16="http://schemas.microsoft.com/office/drawing/2014/main" id="{2020780A-39F9-4670-B82A-207F7ACFC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560"/>
                <a:ext cx="31" cy="335"/>
              </a:xfrm>
              <a:custGeom>
                <a:avLst/>
                <a:gdLst>
                  <a:gd name="T0" fmla="*/ 2 w 15"/>
                  <a:gd name="T1" fmla="*/ 3 h 164"/>
                  <a:gd name="T2" fmla="*/ 2 w 15"/>
                  <a:gd name="T3" fmla="*/ 0 h 164"/>
                  <a:gd name="T4" fmla="*/ 5 w 15"/>
                  <a:gd name="T5" fmla="*/ 0 h 164"/>
                  <a:gd name="T6" fmla="*/ 15 w 15"/>
                  <a:gd name="T7" fmla="*/ 0 h 164"/>
                  <a:gd name="T8" fmla="*/ 12 w 15"/>
                  <a:gd name="T9" fmla="*/ 46 h 164"/>
                  <a:gd name="T10" fmla="*/ 13 w 15"/>
                  <a:gd name="T11" fmla="*/ 93 h 164"/>
                  <a:gd name="T12" fmla="*/ 11 w 15"/>
                  <a:gd name="T13" fmla="*/ 161 h 164"/>
                  <a:gd name="T14" fmla="*/ 2 w 15"/>
                  <a:gd name="T15" fmla="*/ 161 h 164"/>
                  <a:gd name="T16" fmla="*/ 2 w 15"/>
                  <a:gd name="T17" fmla="*/ 107 h 164"/>
                  <a:gd name="T18" fmla="*/ 2 w 15"/>
                  <a:gd name="T19" fmla="*/ 72 h 164"/>
                  <a:gd name="T20" fmla="*/ 2 w 15"/>
                  <a:gd name="T21" fmla="*/ 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4">
                    <a:moveTo>
                      <a:pt x="2" y="3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8" y="0"/>
                      <a:pt x="11" y="0"/>
                      <a:pt x="15" y="0"/>
                    </a:cubicBezTo>
                    <a:cubicBezTo>
                      <a:pt x="13" y="15"/>
                      <a:pt x="12" y="30"/>
                      <a:pt x="12" y="46"/>
                    </a:cubicBezTo>
                    <a:cubicBezTo>
                      <a:pt x="13" y="62"/>
                      <a:pt x="15" y="77"/>
                      <a:pt x="13" y="93"/>
                    </a:cubicBezTo>
                    <a:cubicBezTo>
                      <a:pt x="12" y="104"/>
                      <a:pt x="9" y="150"/>
                      <a:pt x="11" y="161"/>
                    </a:cubicBezTo>
                    <a:cubicBezTo>
                      <a:pt x="11" y="161"/>
                      <a:pt x="3" y="164"/>
                      <a:pt x="2" y="161"/>
                    </a:cubicBezTo>
                    <a:cubicBezTo>
                      <a:pt x="0" y="157"/>
                      <a:pt x="2" y="111"/>
                      <a:pt x="2" y="107"/>
                    </a:cubicBezTo>
                    <a:cubicBezTo>
                      <a:pt x="2" y="95"/>
                      <a:pt x="2" y="84"/>
                      <a:pt x="2" y="72"/>
                    </a:cubicBezTo>
                    <a:cubicBezTo>
                      <a:pt x="2" y="49"/>
                      <a:pt x="2" y="26"/>
                      <a:pt x="2" y="3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1" name="Freeform 1274">
                <a:extLst>
                  <a:ext uri="{FF2B5EF4-FFF2-40B4-BE49-F238E27FC236}">
                    <a16:creationId xmlns:a16="http://schemas.microsoft.com/office/drawing/2014/main" id="{5262A045-EA7F-4301-9769-533F666FD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537"/>
                <a:ext cx="1088" cy="45"/>
              </a:xfrm>
              <a:custGeom>
                <a:avLst/>
                <a:gdLst>
                  <a:gd name="T0" fmla="*/ 527 w 533"/>
                  <a:gd name="T1" fmla="*/ 0 h 22"/>
                  <a:gd name="T2" fmla="*/ 496 w 533"/>
                  <a:gd name="T3" fmla="*/ 0 h 22"/>
                  <a:gd name="T4" fmla="*/ 41 w 533"/>
                  <a:gd name="T5" fmla="*/ 0 h 22"/>
                  <a:gd name="T6" fmla="*/ 7 w 533"/>
                  <a:gd name="T7" fmla="*/ 0 h 22"/>
                  <a:gd name="T8" fmla="*/ 2 w 533"/>
                  <a:gd name="T9" fmla="*/ 3 h 22"/>
                  <a:gd name="T10" fmla="*/ 0 w 533"/>
                  <a:gd name="T11" fmla="*/ 9 h 22"/>
                  <a:gd name="T12" fmla="*/ 0 w 533"/>
                  <a:gd name="T13" fmla="*/ 16 h 22"/>
                  <a:gd name="T14" fmla="*/ 1 w 533"/>
                  <a:gd name="T15" fmla="*/ 19 h 22"/>
                  <a:gd name="T16" fmla="*/ 1 w 533"/>
                  <a:gd name="T17" fmla="*/ 21 h 22"/>
                  <a:gd name="T18" fmla="*/ 5 w 533"/>
                  <a:gd name="T19" fmla="*/ 22 h 22"/>
                  <a:gd name="T20" fmla="*/ 21 w 533"/>
                  <a:gd name="T21" fmla="*/ 22 h 22"/>
                  <a:gd name="T22" fmla="*/ 22 w 533"/>
                  <a:gd name="T23" fmla="*/ 22 h 22"/>
                  <a:gd name="T24" fmla="*/ 23 w 533"/>
                  <a:gd name="T25" fmla="*/ 22 h 22"/>
                  <a:gd name="T26" fmla="*/ 47 w 533"/>
                  <a:gd name="T27" fmla="*/ 22 h 22"/>
                  <a:gd name="T28" fmla="*/ 82 w 533"/>
                  <a:gd name="T29" fmla="*/ 22 h 22"/>
                  <a:gd name="T30" fmla="*/ 496 w 533"/>
                  <a:gd name="T31" fmla="*/ 22 h 22"/>
                  <a:gd name="T32" fmla="*/ 527 w 533"/>
                  <a:gd name="T33" fmla="*/ 22 h 22"/>
                  <a:gd name="T34" fmla="*/ 530 w 533"/>
                  <a:gd name="T35" fmla="*/ 21 h 22"/>
                  <a:gd name="T36" fmla="*/ 532 w 533"/>
                  <a:gd name="T37" fmla="*/ 19 h 22"/>
                  <a:gd name="T38" fmla="*/ 531 w 533"/>
                  <a:gd name="T39" fmla="*/ 19 h 22"/>
                  <a:gd name="T40" fmla="*/ 531 w 533"/>
                  <a:gd name="T41" fmla="*/ 19 h 22"/>
                  <a:gd name="T42" fmla="*/ 531 w 533"/>
                  <a:gd name="T43" fmla="*/ 16 h 22"/>
                  <a:gd name="T44" fmla="*/ 531 w 533"/>
                  <a:gd name="T45" fmla="*/ 12 h 22"/>
                  <a:gd name="T46" fmla="*/ 530 w 533"/>
                  <a:gd name="T47" fmla="*/ 7 h 22"/>
                  <a:gd name="T48" fmla="*/ 532 w 533"/>
                  <a:gd name="T49" fmla="*/ 1 h 22"/>
                  <a:gd name="T50" fmla="*/ 527 w 533"/>
                  <a:gd name="T5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33" h="22">
                    <a:moveTo>
                      <a:pt x="527" y="0"/>
                    </a:moveTo>
                    <a:cubicBezTo>
                      <a:pt x="522" y="0"/>
                      <a:pt x="502" y="0"/>
                      <a:pt x="496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1" y="0"/>
                      <a:pt x="18" y="0"/>
                      <a:pt x="7" y="0"/>
                    </a:cubicBezTo>
                    <a:cubicBezTo>
                      <a:pt x="1" y="0"/>
                      <a:pt x="3" y="0"/>
                      <a:pt x="2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11"/>
                      <a:pt x="0" y="14"/>
                      <a:pt x="0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20"/>
                      <a:pt x="0" y="20"/>
                      <a:pt x="1" y="21"/>
                    </a:cubicBezTo>
                    <a:cubicBezTo>
                      <a:pt x="1" y="21"/>
                      <a:pt x="1" y="22"/>
                      <a:pt x="5" y="22"/>
                    </a:cubicBezTo>
                    <a:cubicBezTo>
                      <a:pt x="9" y="22"/>
                      <a:pt x="15" y="22"/>
                      <a:pt x="21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31" y="22"/>
                      <a:pt x="41" y="22"/>
                      <a:pt x="47" y="22"/>
                    </a:cubicBezTo>
                    <a:cubicBezTo>
                      <a:pt x="58" y="22"/>
                      <a:pt x="70" y="22"/>
                      <a:pt x="82" y="22"/>
                    </a:cubicBezTo>
                    <a:cubicBezTo>
                      <a:pt x="135" y="22"/>
                      <a:pt x="443" y="22"/>
                      <a:pt x="496" y="22"/>
                    </a:cubicBezTo>
                    <a:cubicBezTo>
                      <a:pt x="502" y="22"/>
                      <a:pt x="522" y="22"/>
                      <a:pt x="527" y="22"/>
                    </a:cubicBezTo>
                    <a:cubicBezTo>
                      <a:pt x="528" y="22"/>
                      <a:pt x="530" y="22"/>
                      <a:pt x="530" y="21"/>
                    </a:cubicBezTo>
                    <a:cubicBezTo>
                      <a:pt x="533" y="21"/>
                      <a:pt x="531" y="20"/>
                      <a:pt x="532" y="19"/>
                    </a:cubicBezTo>
                    <a:cubicBezTo>
                      <a:pt x="531" y="19"/>
                      <a:pt x="531" y="19"/>
                      <a:pt x="531" y="19"/>
                    </a:cubicBezTo>
                    <a:cubicBezTo>
                      <a:pt x="531" y="19"/>
                      <a:pt x="531" y="19"/>
                      <a:pt x="531" y="19"/>
                    </a:cubicBezTo>
                    <a:cubicBezTo>
                      <a:pt x="531" y="18"/>
                      <a:pt x="531" y="17"/>
                      <a:pt x="531" y="16"/>
                    </a:cubicBezTo>
                    <a:cubicBezTo>
                      <a:pt x="531" y="15"/>
                      <a:pt x="531" y="13"/>
                      <a:pt x="531" y="12"/>
                    </a:cubicBezTo>
                    <a:cubicBezTo>
                      <a:pt x="531" y="10"/>
                      <a:pt x="531" y="9"/>
                      <a:pt x="530" y="7"/>
                    </a:cubicBezTo>
                    <a:cubicBezTo>
                      <a:pt x="530" y="5"/>
                      <a:pt x="532" y="3"/>
                      <a:pt x="532" y="1"/>
                    </a:cubicBezTo>
                    <a:cubicBezTo>
                      <a:pt x="533" y="1"/>
                      <a:pt x="533" y="1"/>
                      <a:pt x="527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2" name="Freeform 1275">
                <a:extLst>
                  <a:ext uri="{FF2B5EF4-FFF2-40B4-BE49-F238E27FC236}">
                    <a16:creationId xmlns:a16="http://schemas.microsoft.com/office/drawing/2014/main" id="{4F6AF82B-A0A5-4402-9DDA-5EAD68CA9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533"/>
                <a:ext cx="1112" cy="8"/>
              </a:xfrm>
              <a:custGeom>
                <a:avLst/>
                <a:gdLst>
                  <a:gd name="T0" fmla="*/ 543 w 545"/>
                  <a:gd name="T1" fmla="*/ 0 h 4"/>
                  <a:gd name="T2" fmla="*/ 96 w 545"/>
                  <a:gd name="T3" fmla="*/ 0 h 4"/>
                  <a:gd name="T4" fmla="*/ 4 w 545"/>
                  <a:gd name="T5" fmla="*/ 1 h 4"/>
                  <a:gd name="T6" fmla="*/ 2 w 545"/>
                  <a:gd name="T7" fmla="*/ 4 h 4"/>
                  <a:gd name="T8" fmla="*/ 544 w 545"/>
                  <a:gd name="T9" fmla="*/ 4 h 4"/>
                  <a:gd name="T10" fmla="*/ 543 w 54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5" h="4">
                    <a:moveTo>
                      <a:pt x="543" y="0"/>
                    </a:moveTo>
                    <a:cubicBezTo>
                      <a:pt x="482" y="0"/>
                      <a:pt x="156" y="1"/>
                      <a:pt x="96" y="0"/>
                    </a:cubicBezTo>
                    <a:cubicBezTo>
                      <a:pt x="63" y="0"/>
                      <a:pt x="37" y="1"/>
                      <a:pt x="4" y="1"/>
                    </a:cubicBezTo>
                    <a:cubicBezTo>
                      <a:pt x="0" y="1"/>
                      <a:pt x="2" y="3"/>
                      <a:pt x="2" y="4"/>
                    </a:cubicBezTo>
                    <a:cubicBezTo>
                      <a:pt x="96" y="4"/>
                      <a:pt x="450" y="4"/>
                      <a:pt x="544" y="4"/>
                    </a:cubicBezTo>
                    <a:cubicBezTo>
                      <a:pt x="545" y="3"/>
                      <a:pt x="545" y="2"/>
                      <a:pt x="543" y="0"/>
                    </a:cubicBezTo>
                    <a:close/>
                  </a:path>
                </a:pathLst>
              </a:custGeom>
              <a:solidFill>
                <a:srgbClr val="CE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3" name="Freeform 1276">
                <a:extLst>
                  <a:ext uri="{FF2B5EF4-FFF2-40B4-BE49-F238E27FC236}">
                    <a16:creationId xmlns:a16="http://schemas.microsoft.com/office/drawing/2014/main" id="{F58ADB03-0527-43D9-8F78-21D49CF1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517"/>
                <a:ext cx="36" cy="18"/>
              </a:xfrm>
              <a:custGeom>
                <a:avLst/>
                <a:gdLst>
                  <a:gd name="T0" fmla="*/ 1 w 18"/>
                  <a:gd name="T1" fmla="*/ 4 h 9"/>
                  <a:gd name="T2" fmla="*/ 1 w 18"/>
                  <a:gd name="T3" fmla="*/ 7 h 9"/>
                  <a:gd name="T4" fmla="*/ 3 w 18"/>
                  <a:gd name="T5" fmla="*/ 8 h 9"/>
                  <a:gd name="T6" fmla="*/ 7 w 18"/>
                  <a:gd name="T7" fmla="*/ 9 h 9"/>
                  <a:gd name="T8" fmla="*/ 17 w 18"/>
                  <a:gd name="T9" fmla="*/ 8 h 9"/>
                  <a:gd name="T10" fmla="*/ 18 w 18"/>
                  <a:gd name="T11" fmla="*/ 7 h 9"/>
                  <a:gd name="T12" fmla="*/ 18 w 18"/>
                  <a:gd name="T13" fmla="*/ 5 h 9"/>
                  <a:gd name="T14" fmla="*/ 16 w 18"/>
                  <a:gd name="T15" fmla="*/ 2 h 9"/>
                  <a:gd name="T16" fmla="*/ 12 w 18"/>
                  <a:gd name="T17" fmla="*/ 1 h 9"/>
                  <a:gd name="T18" fmla="*/ 6 w 18"/>
                  <a:gd name="T19" fmla="*/ 1 h 9"/>
                  <a:gd name="T20" fmla="*/ 4 w 18"/>
                  <a:gd name="T21" fmla="*/ 2 h 9"/>
                  <a:gd name="T22" fmla="*/ 1 w 18"/>
                  <a:gd name="T2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9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4" y="8"/>
                      <a:pt x="6" y="8"/>
                      <a:pt x="7" y="9"/>
                    </a:cubicBezTo>
                    <a:cubicBezTo>
                      <a:pt x="10" y="9"/>
                      <a:pt x="14" y="9"/>
                      <a:pt x="17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5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5" y="1"/>
                      <a:pt x="14" y="1"/>
                      <a:pt x="12" y="1"/>
                    </a:cubicBezTo>
                    <a:cubicBezTo>
                      <a:pt x="10" y="1"/>
                      <a:pt x="8" y="0"/>
                      <a:pt x="6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4" name="Freeform 1277">
                <a:extLst>
                  <a:ext uri="{FF2B5EF4-FFF2-40B4-BE49-F238E27FC236}">
                    <a16:creationId xmlns:a16="http://schemas.microsoft.com/office/drawing/2014/main" id="{D8BBFC9C-37FF-4114-9F58-90A1E9441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525"/>
                <a:ext cx="155" cy="10"/>
              </a:xfrm>
              <a:custGeom>
                <a:avLst/>
                <a:gdLst>
                  <a:gd name="T0" fmla="*/ 75 w 76"/>
                  <a:gd name="T1" fmla="*/ 1 h 5"/>
                  <a:gd name="T2" fmla="*/ 76 w 76"/>
                  <a:gd name="T3" fmla="*/ 5 h 5"/>
                  <a:gd name="T4" fmla="*/ 54 w 76"/>
                  <a:gd name="T5" fmla="*/ 5 h 5"/>
                  <a:gd name="T6" fmla="*/ 27 w 76"/>
                  <a:gd name="T7" fmla="*/ 5 h 5"/>
                  <a:gd name="T8" fmla="*/ 14 w 76"/>
                  <a:gd name="T9" fmla="*/ 5 h 5"/>
                  <a:gd name="T10" fmla="*/ 2 w 76"/>
                  <a:gd name="T11" fmla="*/ 4 h 5"/>
                  <a:gd name="T12" fmla="*/ 0 w 76"/>
                  <a:gd name="T13" fmla="*/ 1 h 5"/>
                  <a:gd name="T14" fmla="*/ 4 w 76"/>
                  <a:gd name="T15" fmla="*/ 0 h 5"/>
                  <a:gd name="T16" fmla="*/ 17 w 76"/>
                  <a:gd name="T17" fmla="*/ 1 h 5"/>
                  <a:gd name="T18" fmla="*/ 44 w 76"/>
                  <a:gd name="T19" fmla="*/ 1 h 5"/>
                  <a:gd name="T20" fmla="*/ 75 w 76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5">
                    <a:moveTo>
                      <a:pt x="75" y="1"/>
                    </a:moveTo>
                    <a:cubicBezTo>
                      <a:pt x="75" y="2"/>
                      <a:pt x="75" y="4"/>
                      <a:pt x="76" y="5"/>
                    </a:cubicBezTo>
                    <a:cubicBezTo>
                      <a:pt x="68" y="5"/>
                      <a:pt x="61" y="5"/>
                      <a:pt x="54" y="5"/>
                    </a:cubicBezTo>
                    <a:cubicBezTo>
                      <a:pt x="45" y="5"/>
                      <a:pt x="36" y="5"/>
                      <a:pt x="27" y="5"/>
                    </a:cubicBezTo>
                    <a:cubicBezTo>
                      <a:pt x="22" y="5"/>
                      <a:pt x="18" y="5"/>
                      <a:pt x="14" y="5"/>
                    </a:cubicBezTo>
                    <a:cubicBezTo>
                      <a:pt x="10" y="5"/>
                      <a:pt x="4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8" y="1"/>
                      <a:pt x="13" y="1"/>
                      <a:pt x="17" y="1"/>
                    </a:cubicBezTo>
                    <a:cubicBezTo>
                      <a:pt x="26" y="1"/>
                      <a:pt x="35" y="1"/>
                      <a:pt x="44" y="1"/>
                    </a:cubicBezTo>
                    <a:cubicBezTo>
                      <a:pt x="55" y="1"/>
                      <a:pt x="65" y="1"/>
                      <a:pt x="75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5" name="Freeform 1278">
                <a:extLst>
                  <a:ext uri="{FF2B5EF4-FFF2-40B4-BE49-F238E27FC236}">
                    <a16:creationId xmlns:a16="http://schemas.microsoft.com/office/drawing/2014/main" id="{F5C6542B-D08B-4E9B-BDC7-3C219CB70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517"/>
                <a:ext cx="39" cy="18"/>
              </a:xfrm>
              <a:custGeom>
                <a:avLst/>
                <a:gdLst>
                  <a:gd name="T0" fmla="*/ 2 w 19"/>
                  <a:gd name="T1" fmla="*/ 4 h 9"/>
                  <a:gd name="T2" fmla="*/ 1 w 19"/>
                  <a:gd name="T3" fmla="*/ 7 h 9"/>
                  <a:gd name="T4" fmla="*/ 4 w 19"/>
                  <a:gd name="T5" fmla="*/ 8 h 9"/>
                  <a:gd name="T6" fmla="*/ 8 w 19"/>
                  <a:gd name="T7" fmla="*/ 9 h 9"/>
                  <a:gd name="T8" fmla="*/ 18 w 19"/>
                  <a:gd name="T9" fmla="*/ 8 h 9"/>
                  <a:gd name="T10" fmla="*/ 19 w 19"/>
                  <a:gd name="T11" fmla="*/ 7 h 9"/>
                  <a:gd name="T12" fmla="*/ 19 w 19"/>
                  <a:gd name="T13" fmla="*/ 5 h 9"/>
                  <a:gd name="T14" fmla="*/ 17 w 19"/>
                  <a:gd name="T15" fmla="*/ 2 h 9"/>
                  <a:gd name="T16" fmla="*/ 13 w 19"/>
                  <a:gd name="T17" fmla="*/ 1 h 9"/>
                  <a:gd name="T18" fmla="*/ 7 w 19"/>
                  <a:gd name="T19" fmla="*/ 1 h 9"/>
                  <a:gd name="T20" fmla="*/ 4 w 19"/>
                  <a:gd name="T21" fmla="*/ 2 h 9"/>
                  <a:gd name="T22" fmla="*/ 2 w 19"/>
                  <a:gd name="T2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9">
                    <a:moveTo>
                      <a:pt x="2" y="4"/>
                    </a:moveTo>
                    <a:cubicBezTo>
                      <a:pt x="1" y="5"/>
                      <a:pt x="0" y="6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ubicBezTo>
                      <a:pt x="11" y="9"/>
                      <a:pt x="15" y="9"/>
                      <a:pt x="18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4"/>
                      <a:pt x="18" y="3"/>
                      <a:pt x="17" y="2"/>
                    </a:cubicBezTo>
                    <a:cubicBezTo>
                      <a:pt x="16" y="1"/>
                      <a:pt x="14" y="1"/>
                      <a:pt x="13" y="1"/>
                    </a:cubicBezTo>
                    <a:cubicBezTo>
                      <a:pt x="11" y="1"/>
                      <a:pt x="9" y="0"/>
                      <a:pt x="7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6" name="Freeform 1279">
                <a:extLst>
                  <a:ext uri="{FF2B5EF4-FFF2-40B4-BE49-F238E27FC236}">
                    <a16:creationId xmlns:a16="http://schemas.microsoft.com/office/drawing/2014/main" id="{A9909651-669B-4EBF-B12E-F9A4013F3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525"/>
                <a:ext cx="155" cy="10"/>
              </a:xfrm>
              <a:custGeom>
                <a:avLst/>
                <a:gdLst>
                  <a:gd name="T0" fmla="*/ 75 w 76"/>
                  <a:gd name="T1" fmla="*/ 1 h 5"/>
                  <a:gd name="T2" fmla="*/ 76 w 76"/>
                  <a:gd name="T3" fmla="*/ 5 h 5"/>
                  <a:gd name="T4" fmla="*/ 54 w 76"/>
                  <a:gd name="T5" fmla="*/ 5 h 5"/>
                  <a:gd name="T6" fmla="*/ 27 w 76"/>
                  <a:gd name="T7" fmla="*/ 5 h 5"/>
                  <a:gd name="T8" fmla="*/ 13 w 76"/>
                  <a:gd name="T9" fmla="*/ 5 h 5"/>
                  <a:gd name="T10" fmla="*/ 1 w 76"/>
                  <a:gd name="T11" fmla="*/ 4 h 5"/>
                  <a:gd name="T12" fmla="*/ 0 w 76"/>
                  <a:gd name="T13" fmla="*/ 1 h 5"/>
                  <a:gd name="T14" fmla="*/ 3 w 76"/>
                  <a:gd name="T15" fmla="*/ 0 h 5"/>
                  <a:gd name="T16" fmla="*/ 17 w 76"/>
                  <a:gd name="T17" fmla="*/ 1 h 5"/>
                  <a:gd name="T18" fmla="*/ 44 w 76"/>
                  <a:gd name="T19" fmla="*/ 1 h 5"/>
                  <a:gd name="T20" fmla="*/ 75 w 76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5">
                    <a:moveTo>
                      <a:pt x="75" y="1"/>
                    </a:moveTo>
                    <a:cubicBezTo>
                      <a:pt x="75" y="2"/>
                      <a:pt x="75" y="4"/>
                      <a:pt x="76" y="5"/>
                    </a:cubicBezTo>
                    <a:cubicBezTo>
                      <a:pt x="68" y="5"/>
                      <a:pt x="61" y="5"/>
                      <a:pt x="54" y="5"/>
                    </a:cubicBezTo>
                    <a:cubicBezTo>
                      <a:pt x="45" y="5"/>
                      <a:pt x="36" y="5"/>
                      <a:pt x="27" y="5"/>
                    </a:cubicBezTo>
                    <a:cubicBezTo>
                      <a:pt x="22" y="5"/>
                      <a:pt x="18" y="5"/>
                      <a:pt x="13" y="5"/>
                    </a:cubicBezTo>
                    <a:cubicBezTo>
                      <a:pt x="10" y="5"/>
                      <a:pt x="4" y="5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8" y="1"/>
                      <a:pt x="13" y="1"/>
                      <a:pt x="17" y="1"/>
                    </a:cubicBezTo>
                    <a:cubicBezTo>
                      <a:pt x="26" y="1"/>
                      <a:pt x="35" y="1"/>
                      <a:pt x="44" y="1"/>
                    </a:cubicBezTo>
                    <a:cubicBezTo>
                      <a:pt x="55" y="1"/>
                      <a:pt x="65" y="1"/>
                      <a:pt x="75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7" name="Freeform 1280">
                <a:extLst>
                  <a:ext uri="{FF2B5EF4-FFF2-40B4-BE49-F238E27FC236}">
                    <a16:creationId xmlns:a16="http://schemas.microsoft.com/office/drawing/2014/main" id="{08F215AF-D0C9-4932-AA8E-25169A39F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2437"/>
                <a:ext cx="18" cy="80"/>
              </a:xfrm>
              <a:custGeom>
                <a:avLst/>
                <a:gdLst>
                  <a:gd name="T0" fmla="*/ 8 w 9"/>
                  <a:gd name="T1" fmla="*/ 5 h 39"/>
                  <a:gd name="T2" fmla="*/ 8 w 9"/>
                  <a:gd name="T3" fmla="*/ 0 h 39"/>
                  <a:gd name="T4" fmla="*/ 1 w 9"/>
                  <a:gd name="T5" fmla="*/ 0 h 39"/>
                  <a:gd name="T6" fmla="*/ 1 w 9"/>
                  <a:gd name="T7" fmla="*/ 9 h 39"/>
                  <a:gd name="T8" fmla="*/ 1 w 9"/>
                  <a:gd name="T9" fmla="*/ 26 h 39"/>
                  <a:gd name="T10" fmla="*/ 1 w 9"/>
                  <a:gd name="T11" fmla="*/ 34 h 39"/>
                  <a:gd name="T12" fmla="*/ 1 w 9"/>
                  <a:gd name="T13" fmla="*/ 39 h 39"/>
                  <a:gd name="T14" fmla="*/ 4 w 9"/>
                  <a:gd name="T15" fmla="*/ 39 h 39"/>
                  <a:gd name="T16" fmla="*/ 6 w 9"/>
                  <a:gd name="T17" fmla="*/ 39 h 39"/>
                  <a:gd name="T18" fmla="*/ 7 w 9"/>
                  <a:gd name="T19" fmla="*/ 39 h 39"/>
                  <a:gd name="T20" fmla="*/ 7 w 9"/>
                  <a:gd name="T21" fmla="*/ 38 h 39"/>
                  <a:gd name="T22" fmla="*/ 8 w 9"/>
                  <a:gd name="T23" fmla="*/ 35 h 39"/>
                  <a:gd name="T24" fmla="*/ 8 w 9"/>
                  <a:gd name="T25" fmla="*/ 5 h 39"/>
                  <a:gd name="T26" fmla="*/ 5 w 9"/>
                  <a:gd name="T27" fmla="*/ 3 h 39"/>
                  <a:gd name="T28" fmla="*/ 4 w 9"/>
                  <a:gd name="T29" fmla="*/ 3 h 39"/>
                  <a:gd name="T30" fmla="*/ 4 w 9"/>
                  <a:gd name="T31" fmla="*/ 2 h 39"/>
                  <a:gd name="T32" fmla="*/ 4 w 9"/>
                  <a:gd name="T33" fmla="*/ 2 h 39"/>
                  <a:gd name="T34" fmla="*/ 5 w 9"/>
                  <a:gd name="T35" fmla="*/ 2 h 39"/>
                  <a:gd name="T36" fmla="*/ 5 w 9"/>
                  <a:gd name="T37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9">
                    <a:moveTo>
                      <a:pt x="8" y="5"/>
                    </a:moveTo>
                    <a:cubicBezTo>
                      <a:pt x="8" y="3"/>
                      <a:pt x="8" y="2"/>
                      <a:pt x="8" y="0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3"/>
                      <a:pt x="1" y="6"/>
                      <a:pt x="1" y="9"/>
                    </a:cubicBezTo>
                    <a:cubicBezTo>
                      <a:pt x="1" y="15"/>
                      <a:pt x="1" y="19"/>
                      <a:pt x="1" y="26"/>
                    </a:cubicBezTo>
                    <a:cubicBezTo>
                      <a:pt x="1" y="29"/>
                      <a:pt x="1" y="31"/>
                      <a:pt x="1" y="34"/>
                    </a:cubicBezTo>
                    <a:cubicBezTo>
                      <a:pt x="1" y="35"/>
                      <a:pt x="0" y="38"/>
                      <a:pt x="1" y="39"/>
                    </a:cubicBezTo>
                    <a:cubicBezTo>
                      <a:pt x="1" y="39"/>
                      <a:pt x="3" y="39"/>
                      <a:pt x="4" y="39"/>
                    </a:cubicBezTo>
                    <a:cubicBezTo>
                      <a:pt x="4" y="39"/>
                      <a:pt x="5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8" y="37"/>
                      <a:pt x="8" y="36"/>
                      <a:pt x="8" y="35"/>
                    </a:cubicBezTo>
                    <a:cubicBezTo>
                      <a:pt x="8" y="25"/>
                      <a:pt x="9" y="15"/>
                      <a:pt x="8" y="5"/>
                    </a:cubicBezTo>
                    <a:close/>
                    <a:moveTo>
                      <a:pt x="5" y="3"/>
                    </a:moveTo>
                    <a:cubicBezTo>
                      <a:pt x="5" y="4"/>
                      <a:pt x="4" y="4"/>
                      <a:pt x="4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8" name="Freeform 1281">
                <a:extLst>
                  <a:ext uri="{FF2B5EF4-FFF2-40B4-BE49-F238E27FC236}">
                    <a16:creationId xmlns:a16="http://schemas.microsoft.com/office/drawing/2014/main" id="{C1C72E50-C80A-45AD-A1CB-90C84D4AE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449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19" name="Freeform 1282">
                <a:extLst>
                  <a:ext uri="{FF2B5EF4-FFF2-40B4-BE49-F238E27FC236}">
                    <a16:creationId xmlns:a16="http://schemas.microsoft.com/office/drawing/2014/main" id="{F2EBC8A7-36ED-454B-A805-ACCD834C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464"/>
                <a:ext cx="8" cy="2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1 h 1"/>
                  <a:gd name="T4" fmla="*/ 0 w 4"/>
                  <a:gd name="T5" fmla="*/ 1 h 1"/>
                  <a:gd name="T6" fmla="*/ 3 w 4"/>
                  <a:gd name="T7" fmla="*/ 1 h 1"/>
                  <a:gd name="T8" fmla="*/ 3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0" name="Freeform 1283">
                <a:extLst>
                  <a:ext uri="{FF2B5EF4-FFF2-40B4-BE49-F238E27FC236}">
                    <a16:creationId xmlns:a16="http://schemas.microsoft.com/office/drawing/2014/main" id="{7CFCC071-7360-4B99-A981-1303E7061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482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1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1" name="Freeform 1284">
                <a:extLst>
                  <a:ext uri="{FF2B5EF4-FFF2-40B4-BE49-F238E27FC236}">
                    <a16:creationId xmlns:a16="http://schemas.microsoft.com/office/drawing/2014/main" id="{36CEE1DC-34D4-43FE-8E52-3F51BA446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503"/>
                <a:ext cx="8" cy="0"/>
              </a:xfrm>
              <a:custGeom>
                <a:avLst/>
                <a:gdLst>
                  <a:gd name="T0" fmla="*/ 4 w 4"/>
                  <a:gd name="T1" fmla="*/ 0 w 4"/>
                  <a:gd name="T2" fmla="*/ 0 w 4"/>
                  <a:gd name="T3" fmla="*/ 4 w 4"/>
                  <a:gd name="T4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2" name="Freeform 1285">
                <a:extLst>
                  <a:ext uri="{FF2B5EF4-FFF2-40B4-BE49-F238E27FC236}">
                    <a16:creationId xmlns:a16="http://schemas.microsoft.com/office/drawing/2014/main" id="{0AFAAC2E-7493-41C7-942C-4538B26E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99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3" name="Freeform 1286">
                <a:extLst>
                  <a:ext uri="{FF2B5EF4-FFF2-40B4-BE49-F238E27FC236}">
                    <a16:creationId xmlns:a16="http://schemas.microsoft.com/office/drawing/2014/main" id="{384F226A-FC4E-4E73-B273-3FEC2ED8A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49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4" name="Freeform 1287">
                <a:extLst>
                  <a:ext uri="{FF2B5EF4-FFF2-40B4-BE49-F238E27FC236}">
                    <a16:creationId xmlns:a16="http://schemas.microsoft.com/office/drawing/2014/main" id="{3A396723-19F5-499C-8DCD-F5F2C14FF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9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5" name="Freeform 1288">
                <a:extLst>
                  <a:ext uri="{FF2B5EF4-FFF2-40B4-BE49-F238E27FC236}">
                    <a16:creationId xmlns:a16="http://schemas.microsoft.com/office/drawing/2014/main" id="{B32AB866-85F7-4167-8340-38BE3A667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6" name="Freeform 1289">
                <a:extLst>
                  <a:ext uri="{FF2B5EF4-FFF2-40B4-BE49-F238E27FC236}">
                    <a16:creationId xmlns:a16="http://schemas.microsoft.com/office/drawing/2014/main" id="{768F2F4E-A2CC-418B-8993-DF5179E7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7" name="Freeform 1290">
                <a:extLst>
                  <a:ext uri="{FF2B5EF4-FFF2-40B4-BE49-F238E27FC236}">
                    <a16:creationId xmlns:a16="http://schemas.microsoft.com/office/drawing/2014/main" id="{A2CFD9B6-CD1D-4E08-AE21-923207112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7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8" name="Freeform 1291">
                <a:extLst>
                  <a:ext uri="{FF2B5EF4-FFF2-40B4-BE49-F238E27FC236}">
                    <a16:creationId xmlns:a16="http://schemas.microsoft.com/office/drawing/2014/main" id="{C879A21D-723C-4848-BDD7-5BCDA900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7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29" name="Freeform 1292">
                <a:extLst>
                  <a:ext uri="{FF2B5EF4-FFF2-40B4-BE49-F238E27FC236}">
                    <a16:creationId xmlns:a16="http://schemas.microsoft.com/office/drawing/2014/main" id="{F22775D3-0E0F-414D-9FDA-2C8275D4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62"/>
                <a:ext cx="4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0" name="Rectangle 1293">
                <a:extLst>
                  <a:ext uri="{FF2B5EF4-FFF2-40B4-BE49-F238E27FC236}">
                    <a16:creationId xmlns:a16="http://schemas.microsoft.com/office/drawing/2014/main" id="{D549DD5E-C786-4C27-AC04-32F71E1A3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9" y="2458"/>
                <a:ext cx="2" cy="1"/>
              </a:xfrm>
              <a:prstGeom prst="rect">
                <a:avLst/>
              </a:pr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1" name="Freeform 1294">
                <a:extLst>
                  <a:ext uri="{FF2B5EF4-FFF2-40B4-BE49-F238E27FC236}">
                    <a16:creationId xmlns:a16="http://schemas.microsoft.com/office/drawing/2014/main" id="{534D7DBB-7D99-4202-9FF9-1143C141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45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2" name="Freeform 1295">
                <a:extLst>
                  <a:ext uri="{FF2B5EF4-FFF2-40B4-BE49-F238E27FC236}">
                    <a16:creationId xmlns:a16="http://schemas.microsoft.com/office/drawing/2014/main" id="{5ADA67A6-172E-4F73-BE5E-3A2DBABAE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50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3" name="Freeform 1296">
                <a:extLst>
                  <a:ext uri="{FF2B5EF4-FFF2-40B4-BE49-F238E27FC236}">
                    <a16:creationId xmlns:a16="http://schemas.microsoft.com/office/drawing/2014/main" id="{0E7457C3-22FE-408B-85F4-16AFD9BE2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2509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4" name="Freeform 1297">
                <a:extLst>
                  <a:ext uri="{FF2B5EF4-FFF2-40B4-BE49-F238E27FC236}">
                    <a16:creationId xmlns:a16="http://schemas.microsoft.com/office/drawing/2014/main" id="{20FD67C9-516B-468D-896B-2E5FF3E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454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2 w 2"/>
                  <a:gd name="T17" fmla="*/ 2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5" name="Freeform 1298">
                <a:extLst>
                  <a:ext uri="{FF2B5EF4-FFF2-40B4-BE49-F238E27FC236}">
                    <a16:creationId xmlns:a16="http://schemas.microsoft.com/office/drawing/2014/main" id="{DEAE5497-70CE-480D-97B0-845A7CDE1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456"/>
                <a:ext cx="7" cy="59"/>
              </a:xfrm>
              <a:custGeom>
                <a:avLst/>
                <a:gdLst>
                  <a:gd name="T0" fmla="*/ 1 w 3"/>
                  <a:gd name="T1" fmla="*/ 23 h 29"/>
                  <a:gd name="T2" fmla="*/ 1 w 3"/>
                  <a:gd name="T3" fmla="*/ 16 h 29"/>
                  <a:gd name="T4" fmla="*/ 0 w 3"/>
                  <a:gd name="T5" fmla="*/ 1 h 29"/>
                  <a:gd name="T6" fmla="*/ 1 w 3"/>
                  <a:gd name="T7" fmla="*/ 1 h 29"/>
                  <a:gd name="T8" fmla="*/ 1 w 3"/>
                  <a:gd name="T9" fmla="*/ 0 h 29"/>
                  <a:gd name="T10" fmla="*/ 2 w 3"/>
                  <a:gd name="T11" fmla="*/ 1 h 29"/>
                  <a:gd name="T12" fmla="*/ 3 w 3"/>
                  <a:gd name="T13" fmla="*/ 15 h 29"/>
                  <a:gd name="T14" fmla="*/ 3 w 3"/>
                  <a:gd name="T15" fmla="*/ 29 h 29"/>
                  <a:gd name="T16" fmla="*/ 3 w 3"/>
                  <a:gd name="T17" fmla="*/ 29 h 29"/>
                  <a:gd name="T18" fmla="*/ 3 w 3"/>
                  <a:gd name="T19" fmla="*/ 29 h 29"/>
                  <a:gd name="T20" fmla="*/ 3 w 3"/>
                  <a:gd name="T21" fmla="*/ 29 h 29"/>
                  <a:gd name="T22" fmla="*/ 3 w 3"/>
                  <a:gd name="T23" fmla="*/ 29 h 29"/>
                  <a:gd name="T24" fmla="*/ 2 w 3"/>
                  <a:gd name="T25" fmla="*/ 29 h 29"/>
                  <a:gd name="T26" fmla="*/ 2 w 3"/>
                  <a:gd name="T27" fmla="*/ 29 h 29"/>
                  <a:gd name="T28" fmla="*/ 1 w 3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29">
                    <a:moveTo>
                      <a:pt x="1" y="23"/>
                    </a:moveTo>
                    <a:cubicBezTo>
                      <a:pt x="1" y="20"/>
                      <a:pt x="1" y="18"/>
                      <a:pt x="1" y="16"/>
                    </a:cubicBezTo>
                    <a:cubicBezTo>
                      <a:pt x="1" y="11"/>
                      <a:pt x="0" y="6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3" y="10"/>
                      <a:pt x="3" y="15"/>
                    </a:cubicBezTo>
                    <a:cubicBezTo>
                      <a:pt x="3" y="19"/>
                      <a:pt x="3" y="24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7"/>
                      <a:pt x="2" y="25"/>
                      <a:pt x="1" y="23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6" name="Freeform 1299">
                <a:extLst>
                  <a:ext uri="{FF2B5EF4-FFF2-40B4-BE49-F238E27FC236}">
                    <a16:creationId xmlns:a16="http://schemas.microsoft.com/office/drawing/2014/main" id="{FB44692F-98FB-4954-93FC-E24D2C8B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445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7" name="Freeform 1300">
                <a:extLst>
                  <a:ext uri="{FF2B5EF4-FFF2-40B4-BE49-F238E27FC236}">
                    <a16:creationId xmlns:a16="http://schemas.microsoft.com/office/drawing/2014/main" id="{FD238F46-FE12-4F36-B1EA-C117A64FD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447"/>
                <a:ext cx="8" cy="76"/>
              </a:xfrm>
              <a:custGeom>
                <a:avLst/>
                <a:gdLst>
                  <a:gd name="T0" fmla="*/ 2 w 4"/>
                  <a:gd name="T1" fmla="*/ 29 h 37"/>
                  <a:gd name="T2" fmla="*/ 2 w 4"/>
                  <a:gd name="T3" fmla="*/ 19 h 37"/>
                  <a:gd name="T4" fmla="*/ 4 w 4"/>
                  <a:gd name="T5" fmla="*/ 1 h 37"/>
                  <a:gd name="T6" fmla="*/ 3 w 4"/>
                  <a:gd name="T7" fmla="*/ 0 h 37"/>
                  <a:gd name="T8" fmla="*/ 2 w 4"/>
                  <a:gd name="T9" fmla="*/ 0 h 37"/>
                  <a:gd name="T10" fmla="*/ 2 w 4"/>
                  <a:gd name="T11" fmla="*/ 0 h 37"/>
                  <a:gd name="T12" fmla="*/ 1 w 4"/>
                  <a:gd name="T13" fmla="*/ 18 h 37"/>
                  <a:gd name="T14" fmla="*/ 0 w 4"/>
                  <a:gd name="T15" fmla="*/ 36 h 37"/>
                  <a:gd name="T16" fmla="*/ 0 w 4"/>
                  <a:gd name="T17" fmla="*/ 37 h 37"/>
                  <a:gd name="T18" fmla="*/ 0 w 4"/>
                  <a:gd name="T19" fmla="*/ 37 h 37"/>
                  <a:gd name="T20" fmla="*/ 0 w 4"/>
                  <a:gd name="T21" fmla="*/ 37 h 37"/>
                  <a:gd name="T22" fmla="*/ 1 w 4"/>
                  <a:gd name="T23" fmla="*/ 37 h 37"/>
                  <a:gd name="T24" fmla="*/ 1 w 4"/>
                  <a:gd name="T25" fmla="*/ 37 h 37"/>
                  <a:gd name="T26" fmla="*/ 1 w 4"/>
                  <a:gd name="T27" fmla="*/ 37 h 37"/>
                  <a:gd name="T28" fmla="*/ 2 w 4"/>
                  <a:gd name="T29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7">
                    <a:moveTo>
                      <a:pt x="2" y="29"/>
                    </a:moveTo>
                    <a:cubicBezTo>
                      <a:pt x="2" y="25"/>
                      <a:pt x="2" y="22"/>
                      <a:pt x="2" y="19"/>
                    </a:cubicBezTo>
                    <a:cubicBezTo>
                      <a:pt x="3" y="13"/>
                      <a:pt x="3" y="7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6"/>
                      <a:pt x="1" y="12"/>
                      <a:pt x="1" y="18"/>
                    </a:cubicBezTo>
                    <a:cubicBezTo>
                      <a:pt x="0" y="24"/>
                      <a:pt x="0" y="30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4"/>
                      <a:pt x="2" y="31"/>
                      <a:pt x="2" y="29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8" name="Freeform 1301">
                <a:extLst>
                  <a:ext uri="{FF2B5EF4-FFF2-40B4-BE49-F238E27FC236}">
                    <a16:creationId xmlns:a16="http://schemas.microsoft.com/office/drawing/2014/main" id="{9F68CC70-F31F-4509-AB56-6F03DD1F6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441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0 w 3"/>
                  <a:gd name="T9" fmla="*/ 2 h 3"/>
                  <a:gd name="T10" fmla="*/ 1 w 3"/>
                  <a:gd name="T11" fmla="*/ 3 h 3"/>
                  <a:gd name="T12" fmla="*/ 1 w 3"/>
                  <a:gd name="T13" fmla="*/ 2 h 3"/>
                  <a:gd name="T14" fmla="*/ 2 w 3"/>
                  <a:gd name="T15" fmla="*/ 3 h 3"/>
                  <a:gd name="T16" fmla="*/ 3 w 3"/>
                  <a:gd name="T17" fmla="*/ 2 h 3"/>
                  <a:gd name="T18" fmla="*/ 3 w 3"/>
                  <a:gd name="T19" fmla="*/ 1 h 3"/>
                  <a:gd name="T20" fmla="*/ 3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39" name="Freeform 1302">
                <a:extLst>
                  <a:ext uri="{FF2B5EF4-FFF2-40B4-BE49-F238E27FC236}">
                    <a16:creationId xmlns:a16="http://schemas.microsoft.com/office/drawing/2014/main" id="{3130B30F-393D-4ECD-BF4B-EEAD8480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447"/>
                <a:ext cx="4" cy="17"/>
              </a:xfrm>
              <a:custGeom>
                <a:avLst/>
                <a:gdLst>
                  <a:gd name="T0" fmla="*/ 2 w 2"/>
                  <a:gd name="T1" fmla="*/ 1 h 8"/>
                  <a:gd name="T2" fmla="*/ 2 w 2"/>
                  <a:gd name="T3" fmla="*/ 1 h 8"/>
                  <a:gd name="T4" fmla="*/ 2 w 2"/>
                  <a:gd name="T5" fmla="*/ 1 h 8"/>
                  <a:gd name="T6" fmla="*/ 2 w 2"/>
                  <a:gd name="T7" fmla="*/ 8 h 8"/>
                  <a:gd name="T8" fmla="*/ 2 w 2"/>
                  <a:gd name="T9" fmla="*/ 8 h 8"/>
                  <a:gd name="T10" fmla="*/ 2 w 2"/>
                  <a:gd name="T11" fmla="*/ 6 h 8"/>
                  <a:gd name="T12" fmla="*/ 2 w 2"/>
                  <a:gd name="T13" fmla="*/ 2 h 8"/>
                  <a:gd name="T14" fmla="*/ 0 w 2"/>
                  <a:gd name="T15" fmla="*/ 2 h 8"/>
                  <a:gd name="T16" fmla="*/ 0 w 2"/>
                  <a:gd name="T17" fmla="*/ 2 h 8"/>
                  <a:gd name="T18" fmla="*/ 0 w 2"/>
                  <a:gd name="T19" fmla="*/ 2 h 8"/>
                  <a:gd name="T20" fmla="*/ 1 w 2"/>
                  <a:gd name="T21" fmla="*/ 0 h 8"/>
                  <a:gd name="T22" fmla="*/ 1 w 2"/>
                  <a:gd name="T23" fmla="*/ 1 h 8"/>
                  <a:gd name="T24" fmla="*/ 2 w 2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0" name="Freeform 1303">
                <a:extLst>
                  <a:ext uri="{FF2B5EF4-FFF2-40B4-BE49-F238E27FC236}">
                    <a16:creationId xmlns:a16="http://schemas.microsoft.com/office/drawing/2014/main" id="{11277F98-BB57-400E-A827-8309FD8B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478"/>
                <a:ext cx="39" cy="55"/>
              </a:xfrm>
              <a:custGeom>
                <a:avLst/>
                <a:gdLst>
                  <a:gd name="T0" fmla="*/ 14 w 19"/>
                  <a:gd name="T1" fmla="*/ 27 h 27"/>
                  <a:gd name="T2" fmla="*/ 15 w 19"/>
                  <a:gd name="T3" fmla="*/ 26 h 27"/>
                  <a:gd name="T4" fmla="*/ 19 w 19"/>
                  <a:gd name="T5" fmla="*/ 2 h 27"/>
                  <a:gd name="T6" fmla="*/ 0 w 19"/>
                  <a:gd name="T7" fmla="*/ 1 h 27"/>
                  <a:gd name="T8" fmla="*/ 2 w 19"/>
                  <a:gd name="T9" fmla="*/ 27 h 27"/>
                  <a:gd name="T10" fmla="*/ 14 w 19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18"/>
                      <a:pt x="17" y="10"/>
                      <a:pt x="19" y="2"/>
                    </a:cubicBezTo>
                    <a:cubicBezTo>
                      <a:pt x="12" y="1"/>
                      <a:pt x="6" y="0"/>
                      <a:pt x="0" y="1"/>
                    </a:cubicBezTo>
                    <a:cubicBezTo>
                      <a:pt x="0" y="10"/>
                      <a:pt x="1" y="18"/>
                      <a:pt x="2" y="27"/>
                    </a:cubicBezTo>
                    <a:cubicBezTo>
                      <a:pt x="6" y="27"/>
                      <a:pt x="10" y="27"/>
                      <a:pt x="14" y="27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1" name="Freeform 1304">
                <a:extLst>
                  <a:ext uri="{FF2B5EF4-FFF2-40B4-BE49-F238E27FC236}">
                    <a16:creationId xmlns:a16="http://schemas.microsoft.com/office/drawing/2014/main" id="{1E21494B-8D0E-4853-907A-FFB6E620C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2505"/>
                <a:ext cx="119" cy="30"/>
              </a:xfrm>
              <a:custGeom>
                <a:avLst/>
                <a:gdLst>
                  <a:gd name="T0" fmla="*/ 0 w 58"/>
                  <a:gd name="T1" fmla="*/ 15 h 15"/>
                  <a:gd name="T2" fmla="*/ 1 w 58"/>
                  <a:gd name="T3" fmla="*/ 5 h 15"/>
                  <a:gd name="T4" fmla="*/ 56 w 58"/>
                  <a:gd name="T5" fmla="*/ 0 h 15"/>
                  <a:gd name="T6" fmla="*/ 57 w 58"/>
                  <a:gd name="T7" fmla="*/ 15 h 15"/>
                  <a:gd name="T8" fmla="*/ 0 w 58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15">
                    <a:moveTo>
                      <a:pt x="0" y="15"/>
                    </a:moveTo>
                    <a:cubicBezTo>
                      <a:pt x="0" y="11"/>
                      <a:pt x="0" y="8"/>
                      <a:pt x="1" y="5"/>
                    </a:cubicBezTo>
                    <a:cubicBezTo>
                      <a:pt x="19" y="3"/>
                      <a:pt x="37" y="2"/>
                      <a:pt x="56" y="0"/>
                    </a:cubicBezTo>
                    <a:cubicBezTo>
                      <a:pt x="57" y="5"/>
                      <a:pt x="58" y="10"/>
                      <a:pt x="57" y="15"/>
                    </a:cubicBezTo>
                    <a:cubicBezTo>
                      <a:pt x="38" y="15"/>
                      <a:pt x="19" y="15"/>
                      <a:pt x="0" y="15"/>
                    </a:cubicBezTo>
                    <a:close/>
                  </a:path>
                </a:pathLst>
              </a:custGeom>
              <a:solidFill>
                <a:srgbClr val="4F5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2" name="Freeform 1305">
                <a:extLst>
                  <a:ext uri="{FF2B5EF4-FFF2-40B4-BE49-F238E27FC236}">
                    <a16:creationId xmlns:a16="http://schemas.microsoft.com/office/drawing/2014/main" id="{F5A3844E-DE6C-40DC-9D71-EA48EC354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484"/>
                <a:ext cx="92" cy="29"/>
              </a:xfrm>
              <a:custGeom>
                <a:avLst/>
                <a:gdLst>
                  <a:gd name="T0" fmla="*/ 0 w 45"/>
                  <a:gd name="T1" fmla="*/ 14 h 14"/>
                  <a:gd name="T2" fmla="*/ 0 w 45"/>
                  <a:gd name="T3" fmla="*/ 4 h 14"/>
                  <a:gd name="T4" fmla="*/ 44 w 45"/>
                  <a:gd name="T5" fmla="*/ 0 h 14"/>
                  <a:gd name="T6" fmla="*/ 45 w 45"/>
                  <a:gd name="T7" fmla="*/ 14 h 14"/>
                  <a:gd name="T8" fmla="*/ 0 w 4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">
                    <a:moveTo>
                      <a:pt x="0" y="14"/>
                    </a:moveTo>
                    <a:cubicBezTo>
                      <a:pt x="0" y="11"/>
                      <a:pt x="0" y="7"/>
                      <a:pt x="0" y="4"/>
                    </a:cubicBezTo>
                    <a:cubicBezTo>
                      <a:pt x="15" y="3"/>
                      <a:pt x="29" y="1"/>
                      <a:pt x="44" y="0"/>
                    </a:cubicBezTo>
                    <a:cubicBezTo>
                      <a:pt x="45" y="4"/>
                      <a:pt x="45" y="9"/>
                      <a:pt x="45" y="14"/>
                    </a:cubicBezTo>
                    <a:cubicBezTo>
                      <a:pt x="30" y="14"/>
                      <a:pt x="15" y="14"/>
                      <a:pt x="0" y="14"/>
                    </a:cubicBezTo>
                    <a:close/>
                  </a:path>
                </a:pathLst>
              </a:custGeom>
              <a:solidFill>
                <a:srgbClr val="63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3" name="Freeform 1306">
                <a:extLst>
                  <a:ext uri="{FF2B5EF4-FFF2-40B4-BE49-F238E27FC236}">
                    <a16:creationId xmlns:a16="http://schemas.microsoft.com/office/drawing/2014/main" id="{182E5044-DADE-4BF9-9E6B-CCD1057FB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435"/>
                <a:ext cx="41" cy="57"/>
              </a:xfrm>
              <a:custGeom>
                <a:avLst/>
                <a:gdLst>
                  <a:gd name="T0" fmla="*/ 19 w 20"/>
                  <a:gd name="T1" fmla="*/ 10 h 28"/>
                  <a:gd name="T2" fmla="*/ 14 w 20"/>
                  <a:gd name="T3" fmla="*/ 9 h 28"/>
                  <a:gd name="T4" fmla="*/ 11 w 20"/>
                  <a:gd name="T5" fmla="*/ 12 h 28"/>
                  <a:gd name="T6" fmla="*/ 11 w 20"/>
                  <a:gd name="T7" fmla="*/ 7 h 28"/>
                  <a:gd name="T8" fmla="*/ 10 w 20"/>
                  <a:gd name="T9" fmla="*/ 3 h 28"/>
                  <a:gd name="T10" fmla="*/ 6 w 20"/>
                  <a:gd name="T11" fmla="*/ 0 h 28"/>
                  <a:gd name="T12" fmla="*/ 0 w 20"/>
                  <a:gd name="T13" fmla="*/ 4 h 28"/>
                  <a:gd name="T14" fmla="*/ 0 w 20"/>
                  <a:gd name="T15" fmla="*/ 12 h 28"/>
                  <a:gd name="T16" fmla="*/ 1 w 20"/>
                  <a:gd name="T17" fmla="*/ 24 h 28"/>
                  <a:gd name="T18" fmla="*/ 2 w 20"/>
                  <a:gd name="T19" fmla="*/ 27 h 28"/>
                  <a:gd name="T20" fmla="*/ 5 w 20"/>
                  <a:gd name="T21" fmla="*/ 28 h 28"/>
                  <a:gd name="T22" fmla="*/ 9 w 20"/>
                  <a:gd name="T23" fmla="*/ 27 h 28"/>
                  <a:gd name="T24" fmla="*/ 9 w 20"/>
                  <a:gd name="T25" fmla="*/ 27 h 28"/>
                  <a:gd name="T26" fmla="*/ 10 w 20"/>
                  <a:gd name="T27" fmla="*/ 26 h 28"/>
                  <a:gd name="T28" fmla="*/ 10 w 20"/>
                  <a:gd name="T29" fmla="*/ 24 h 28"/>
                  <a:gd name="T30" fmla="*/ 10 w 20"/>
                  <a:gd name="T31" fmla="*/ 24 h 28"/>
                  <a:gd name="T32" fmla="*/ 19 w 20"/>
                  <a:gd name="T33" fmla="*/ 15 h 28"/>
                  <a:gd name="T34" fmla="*/ 20 w 20"/>
                  <a:gd name="T35" fmla="*/ 13 h 28"/>
                  <a:gd name="T36" fmla="*/ 19 w 20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8">
                    <a:moveTo>
                      <a:pt x="19" y="10"/>
                    </a:moveTo>
                    <a:cubicBezTo>
                      <a:pt x="18" y="8"/>
                      <a:pt x="16" y="8"/>
                      <a:pt x="14" y="9"/>
                    </a:cubicBezTo>
                    <a:cubicBezTo>
                      <a:pt x="13" y="10"/>
                      <a:pt x="12" y="11"/>
                      <a:pt x="11" y="12"/>
                    </a:cubicBezTo>
                    <a:cubicBezTo>
                      <a:pt x="11" y="11"/>
                      <a:pt x="11" y="9"/>
                      <a:pt x="11" y="7"/>
                    </a:cubicBezTo>
                    <a:cubicBezTo>
                      <a:pt x="11" y="6"/>
                      <a:pt x="10" y="4"/>
                      <a:pt x="10" y="3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4" y="0"/>
                      <a:pt x="1" y="2"/>
                      <a:pt x="0" y="4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1" y="16"/>
                      <a:pt x="1" y="20"/>
                      <a:pt x="1" y="24"/>
                    </a:cubicBezTo>
                    <a:cubicBezTo>
                      <a:pt x="2" y="25"/>
                      <a:pt x="1" y="26"/>
                      <a:pt x="2" y="27"/>
                    </a:cubicBezTo>
                    <a:cubicBezTo>
                      <a:pt x="2" y="27"/>
                      <a:pt x="4" y="28"/>
                      <a:pt x="5" y="28"/>
                    </a:cubicBezTo>
                    <a:cubicBezTo>
                      <a:pt x="6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5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3" y="21"/>
                      <a:pt x="16" y="18"/>
                      <a:pt x="19" y="15"/>
                    </a:cubicBezTo>
                    <a:cubicBezTo>
                      <a:pt x="19" y="14"/>
                      <a:pt x="20" y="14"/>
                      <a:pt x="20" y="13"/>
                    </a:cubicBezTo>
                    <a:cubicBezTo>
                      <a:pt x="20" y="12"/>
                      <a:pt x="20" y="11"/>
                      <a:pt x="19" y="10"/>
                    </a:cubicBezTo>
                    <a:close/>
                  </a:path>
                </a:pathLst>
              </a:custGeom>
              <a:solidFill>
                <a:srgbClr val="A1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4" name="Freeform 1307">
                <a:extLst>
                  <a:ext uri="{FF2B5EF4-FFF2-40B4-BE49-F238E27FC236}">
                    <a16:creationId xmlns:a16="http://schemas.microsoft.com/office/drawing/2014/main" id="{00EFB54C-CEB1-41EF-996A-78F75858D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443"/>
                <a:ext cx="2" cy="8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1 h 4"/>
                  <a:gd name="T4" fmla="*/ 0 w 1"/>
                  <a:gd name="T5" fmla="*/ 3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5" name="Freeform 1308">
                <a:extLst>
                  <a:ext uri="{FF2B5EF4-FFF2-40B4-BE49-F238E27FC236}">
                    <a16:creationId xmlns:a16="http://schemas.microsoft.com/office/drawing/2014/main" id="{338687A7-0521-4B6A-A3EF-910119DCE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45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6" name="Freeform 1309">
                <a:extLst>
                  <a:ext uri="{FF2B5EF4-FFF2-40B4-BE49-F238E27FC236}">
                    <a16:creationId xmlns:a16="http://schemas.microsoft.com/office/drawing/2014/main" id="{3400696E-B0FD-4296-95A4-3BACD8A9E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462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2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7" name="Freeform 1310">
                <a:extLst>
                  <a:ext uri="{FF2B5EF4-FFF2-40B4-BE49-F238E27FC236}">
                    <a16:creationId xmlns:a16="http://schemas.microsoft.com/office/drawing/2014/main" id="{47E70AA8-E09D-49DB-8AA3-21853EB8D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478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1 w 2"/>
                  <a:gd name="T5" fmla="*/ 1 h 3"/>
                  <a:gd name="T6" fmla="*/ 1 w 2"/>
                  <a:gd name="T7" fmla="*/ 3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8" name="Freeform 1311">
                <a:extLst>
                  <a:ext uri="{FF2B5EF4-FFF2-40B4-BE49-F238E27FC236}">
                    <a16:creationId xmlns:a16="http://schemas.microsoft.com/office/drawing/2014/main" id="{42EEBD5C-45E4-4481-B2C0-B4FB11E32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470"/>
                <a:ext cx="4" cy="6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2 h 3"/>
                  <a:gd name="T4" fmla="*/ 1 w 2"/>
                  <a:gd name="T5" fmla="*/ 2 h 3"/>
                  <a:gd name="T6" fmla="*/ 1 w 2"/>
                  <a:gd name="T7" fmla="*/ 2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49" name="Freeform 1312">
                <a:extLst>
                  <a:ext uri="{FF2B5EF4-FFF2-40B4-BE49-F238E27FC236}">
                    <a16:creationId xmlns:a16="http://schemas.microsoft.com/office/drawing/2014/main" id="{ECA1BBC5-FD36-45FB-B590-2D5787A4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2460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0" name="Freeform 1313">
                <a:extLst>
                  <a:ext uri="{FF2B5EF4-FFF2-40B4-BE49-F238E27FC236}">
                    <a16:creationId xmlns:a16="http://schemas.microsoft.com/office/drawing/2014/main" id="{BC8675A3-07E0-4E63-8A24-CF315425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490"/>
                <a:ext cx="45" cy="45"/>
              </a:xfrm>
              <a:custGeom>
                <a:avLst/>
                <a:gdLst>
                  <a:gd name="T0" fmla="*/ 2 w 22"/>
                  <a:gd name="T1" fmla="*/ 21 h 22"/>
                  <a:gd name="T2" fmla="*/ 3 w 22"/>
                  <a:gd name="T3" fmla="*/ 21 h 22"/>
                  <a:gd name="T4" fmla="*/ 20 w 22"/>
                  <a:gd name="T5" fmla="*/ 21 h 22"/>
                  <a:gd name="T6" fmla="*/ 22 w 22"/>
                  <a:gd name="T7" fmla="*/ 0 h 22"/>
                  <a:gd name="T8" fmla="*/ 10 w 22"/>
                  <a:gd name="T9" fmla="*/ 0 h 22"/>
                  <a:gd name="T10" fmla="*/ 4 w 22"/>
                  <a:gd name="T11" fmla="*/ 0 h 22"/>
                  <a:gd name="T12" fmla="*/ 0 w 22"/>
                  <a:gd name="T13" fmla="*/ 0 h 22"/>
                  <a:gd name="T14" fmla="*/ 0 w 22"/>
                  <a:gd name="T15" fmla="*/ 5 h 22"/>
                  <a:gd name="T16" fmla="*/ 1 w 22"/>
                  <a:gd name="T17" fmla="*/ 10 h 22"/>
                  <a:gd name="T18" fmla="*/ 2 w 22"/>
                  <a:gd name="T19" fmla="*/ 20 h 22"/>
                  <a:gd name="T20" fmla="*/ 2 w 22"/>
                  <a:gd name="T21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2">
                    <a:moveTo>
                      <a:pt x="2" y="21"/>
                    </a:moveTo>
                    <a:cubicBezTo>
                      <a:pt x="2" y="21"/>
                      <a:pt x="3" y="21"/>
                      <a:pt x="3" y="21"/>
                    </a:cubicBezTo>
                    <a:cubicBezTo>
                      <a:pt x="9" y="21"/>
                      <a:pt x="14" y="22"/>
                      <a:pt x="20" y="21"/>
                    </a:cubicBezTo>
                    <a:cubicBezTo>
                      <a:pt x="21" y="14"/>
                      <a:pt x="22" y="7"/>
                      <a:pt x="22" y="0"/>
                    </a:cubicBezTo>
                    <a:cubicBezTo>
                      <a:pt x="18" y="0"/>
                      <a:pt x="14" y="0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ubicBezTo>
                      <a:pt x="3" y="0"/>
                      <a:pt x="0" y="0"/>
                      <a:pt x="0" y="0"/>
                    </a:cubicBezTo>
                    <a:cubicBezTo>
                      <a:pt x="0" y="1"/>
                      <a:pt x="0" y="4"/>
                      <a:pt x="0" y="5"/>
                    </a:cubicBezTo>
                    <a:cubicBezTo>
                      <a:pt x="0" y="7"/>
                      <a:pt x="1" y="8"/>
                      <a:pt x="1" y="10"/>
                    </a:cubicBezTo>
                    <a:cubicBezTo>
                      <a:pt x="1" y="13"/>
                      <a:pt x="2" y="17"/>
                      <a:pt x="2" y="20"/>
                    </a:cubicBez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1" name="Freeform 1314">
                <a:extLst>
                  <a:ext uri="{FF2B5EF4-FFF2-40B4-BE49-F238E27FC236}">
                    <a16:creationId xmlns:a16="http://schemas.microsoft.com/office/drawing/2014/main" id="{EC6E0333-B3B8-4DDC-B1C5-B4D91BDC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1"/>
                <a:ext cx="37" cy="12"/>
              </a:xfrm>
              <a:custGeom>
                <a:avLst/>
                <a:gdLst>
                  <a:gd name="T0" fmla="*/ 15 w 18"/>
                  <a:gd name="T1" fmla="*/ 1 h 6"/>
                  <a:gd name="T2" fmla="*/ 9 w 18"/>
                  <a:gd name="T3" fmla="*/ 1 h 6"/>
                  <a:gd name="T4" fmla="*/ 2 w 18"/>
                  <a:gd name="T5" fmla="*/ 2 h 6"/>
                  <a:gd name="T6" fmla="*/ 2 w 18"/>
                  <a:gd name="T7" fmla="*/ 4 h 6"/>
                  <a:gd name="T8" fmla="*/ 16 w 18"/>
                  <a:gd name="T9" fmla="*/ 4 h 6"/>
                  <a:gd name="T10" fmla="*/ 15 w 18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15" y="1"/>
                    </a:moveTo>
                    <a:cubicBezTo>
                      <a:pt x="13" y="1"/>
                      <a:pt x="11" y="1"/>
                      <a:pt x="9" y="1"/>
                    </a:cubicBezTo>
                    <a:cubicBezTo>
                      <a:pt x="7" y="1"/>
                      <a:pt x="4" y="1"/>
                      <a:pt x="2" y="2"/>
                    </a:cubicBezTo>
                    <a:cubicBezTo>
                      <a:pt x="0" y="2"/>
                      <a:pt x="0" y="4"/>
                      <a:pt x="2" y="4"/>
                    </a:cubicBezTo>
                    <a:cubicBezTo>
                      <a:pt x="6" y="4"/>
                      <a:pt x="12" y="6"/>
                      <a:pt x="16" y="4"/>
                    </a:cubicBezTo>
                    <a:cubicBezTo>
                      <a:pt x="18" y="4"/>
                      <a:pt x="17" y="0"/>
                      <a:pt x="15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2" name="Freeform 1315">
                <a:extLst>
                  <a:ext uri="{FF2B5EF4-FFF2-40B4-BE49-F238E27FC236}">
                    <a16:creationId xmlns:a16="http://schemas.microsoft.com/office/drawing/2014/main" id="{35E99DAF-22C8-42DB-A31E-CD1732FEE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525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3" name="Freeform 1316">
                <a:extLst>
                  <a:ext uri="{FF2B5EF4-FFF2-40B4-BE49-F238E27FC236}">
                    <a16:creationId xmlns:a16="http://schemas.microsoft.com/office/drawing/2014/main" id="{280C3C96-A4C9-44E0-88EF-79C1EF2D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52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4" name="Freeform 1317">
                <a:extLst>
                  <a:ext uri="{FF2B5EF4-FFF2-40B4-BE49-F238E27FC236}">
                    <a16:creationId xmlns:a16="http://schemas.microsoft.com/office/drawing/2014/main" id="{1BE2F9A2-4504-49E5-A8DE-180C3D60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523"/>
                <a:ext cx="6" cy="6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2 w 3"/>
                  <a:gd name="T9" fmla="*/ 3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5" name="Freeform 1318">
                <a:extLst>
                  <a:ext uri="{FF2B5EF4-FFF2-40B4-BE49-F238E27FC236}">
                    <a16:creationId xmlns:a16="http://schemas.microsoft.com/office/drawing/2014/main" id="{B50206E6-5850-45B6-8993-FC6BD6FCE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200"/>
                <a:ext cx="178" cy="157"/>
              </a:xfrm>
              <a:custGeom>
                <a:avLst/>
                <a:gdLst>
                  <a:gd name="T0" fmla="*/ 56 w 87"/>
                  <a:gd name="T1" fmla="*/ 52 h 77"/>
                  <a:gd name="T2" fmla="*/ 55 w 87"/>
                  <a:gd name="T3" fmla="*/ 58 h 77"/>
                  <a:gd name="T4" fmla="*/ 54 w 87"/>
                  <a:gd name="T5" fmla="*/ 66 h 77"/>
                  <a:gd name="T6" fmla="*/ 52 w 87"/>
                  <a:gd name="T7" fmla="*/ 71 h 77"/>
                  <a:gd name="T8" fmla="*/ 54 w 87"/>
                  <a:gd name="T9" fmla="*/ 75 h 77"/>
                  <a:gd name="T10" fmla="*/ 57 w 87"/>
                  <a:gd name="T11" fmla="*/ 74 h 77"/>
                  <a:gd name="T12" fmla="*/ 72 w 87"/>
                  <a:gd name="T13" fmla="*/ 70 h 77"/>
                  <a:gd name="T14" fmla="*/ 75 w 87"/>
                  <a:gd name="T15" fmla="*/ 66 h 77"/>
                  <a:gd name="T16" fmla="*/ 85 w 87"/>
                  <a:gd name="T17" fmla="*/ 53 h 77"/>
                  <a:gd name="T18" fmla="*/ 86 w 87"/>
                  <a:gd name="T19" fmla="*/ 40 h 77"/>
                  <a:gd name="T20" fmla="*/ 83 w 87"/>
                  <a:gd name="T21" fmla="*/ 27 h 77"/>
                  <a:gd name="T22" fmla="*/ 81 w 87"/>
                  <a:gd name="T23" fmla="*/ 18 h 77"/>
                  <a:gd name="T24" fmla="*/ 72 w 87"/>
                  <a:gd name="T25" fmla="*/ 9 h 77"/>
                  <a:gd name="T26" fmla="*/ 61 w 87"/>
                  <a:gd name="T27" fmla="*/ 2 h 77"/>
                  <a:gd name="T28" fmla="*/ 46 w 87"/>
                  <a:gd name="T29" fmla="*/ 1 h 77"/>
                  <a:gd name="T30" fmla="*/ 34 w 87"/>
                  <a:gd name="T31" fmla="*/ 1 h 77"/>
                  <a:gd name="T32" fmla="*/ 9 w 87"/>
                  <a:gd name="T33" fmla="*/ 18 h 77"/>
                  <a:gd name="T34" fmla="*/ 2 w 87"/>
                  <a:gd name="T35" fmla="*/ 25 h 77"/>
                  <a:gd name="T36" fmla="*/ 0 w 87"/>
                  <a:gd name="T37" fmla="*/ 36 h 77"/>
                  <a:gd name="T38" fmla="*/ 3 w 87"/>
                  <a:gd name="T39" fmla="*/ 56 h 77"/>
                  <a:gd name="T40" fmla="*/ 6 w 87"/>
                  <a:gd name="T41" fmla="*/ 66 h 77"/>
                  <a:gd name="T42" fmla="*/ 11 w 87"/>
                  <a:gd name="T43" fmla="*/ 72 h 77"/>
                  <a:gd name="T44" fmla="*/ 12 w 87"/>
                  <a:gd name="T45" fmla="*/ 75 h 77"/>
                  <a:gd name="T46" fmla="*/ 17 w 87"/>
                  <a:gd name="T47" fmla="*/ 77 h 77"/>
                  <a:gd name="T48" fmla="*/ 22 w 87"/>
                  <a:gd name="T49" fmla="*/ 73 h 77"/>
                  <a:gd name="T50" fmla="*/ 24 w 87"/>
                  <a:gd name="T51" fmla="*/ 66 h 77"/>
                  <a:gd name="T52" fmla="*/ 24 w 87"/>
                  <a:gd name="T53" fmla="*/ 51 h 77"/>
                  <a:gd name="T54" fmla="*/ 25 w 87"/>
                  <a:gd name="T55" fmla="*/ 49 h 77"/>
                  <a:gd name="T56" fmla="*/ 28 w 87"/>
                  <a:gd name="T57" fmla="*/ 47 h 77"/>
                  <a:gd name="T58" fmla="*/ 36 w 87"/>
                  <a:gd name="T59" fmla="*/ 44 h 77"/>
                  <a:gd name="T60" fmla="*/ 49 w 87"/>
                  <a:gd name="T61" fmla="*/ 43 h 77"/>
                  <a:gd name="T62" fmla="*/ 56 w 87"/>
                  <a:gd name="T63" fmla="*/ 5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7" h="77">
                    <a:moveTo>
                      <a:pt x="56" y="52"/>
                    </a:moveTo>
                    <a:cubicBezTo>
                      <a:pt x="56" y="54"/>
                      <a:pt x="56" y="56"/>
                      <a:pt x="55" y="58"/>
                    </a:cubicBezTo>
                    <a:cubicBezTo>
                      <a:pt x="55" y="61"/>
                      <a:pt x="55" y="64"/>
                      <a:pt x="54" y="66"/>
                    </a:cubicBezTo>
                    <a:cubicBezTo>
                      <a:pt x="53" y="68"/>
                      <a:pt x="52" y="69"/>
                      <a:pt x="52" y="71"/>
                    </a:cubicBezTo>
                    <a:cubicBezTo>
                      <a:pt x="52" y="72"/>
                      <a:pt x="53" y="74"/>
                      <a:pt x="54" y="75"/>
                    </a:cubicBezTo>
                    <a:cubicBezTo>
                      <a:pt x="55" y="75"/>
                      <a:pt x="56" y="74"/>
                      <a:pt x="57" y="74"/>
                    </a:cubicBezTo>
                    <a:cubicBezTo>
                      <a:pt x="62" y="72"/>
                      <a:pt x="68" y="73"/>
                      <a:pt x="72" y="70"/>
                    </a:cubicBezTo>
                    <a:cubicBezTo>
                      <a:pt x="73" y="69"/>
                      <a:pt x="74" y="67"/>
                      <a:pt x="75" y="66"/>
                    </a:cubicBezTo>
                    <a:cubicBezTo>
                      <a:pt x="78" y="61"/>
                      <a:pt x="83" y="58"/>
                      <a:pt x="85" y="53"/>
                    </a:cubicBezTo>
                    <a:cubicBezTo>
                      <a:pt x="87" y="49"/>
                      <a:pt x="87" y="44"/>
                      <a:pt x="86" y="40"/>
                    </a:cubicBezTo>
                    <a:cubicBezTo>
                      <a:pt x="86" y="36"/>
                      <a:pt x="84" y="31"/>
                      <a:pt x="83" y="27"/>
                    </a:cubicBezTo>
                    <a:cubicBezTo>
                      <a:pt x="83" y="24"/>
                      <a:pt x="82" y="21"/>
                      <a:pt x="81" y="18"/>
                    </a:cubicBezTo>
                    <a:cubicBezTo>
                      <a:pt x="79" y="14"/>
                      <a:pt x="76" y="12"/>
                      <a:pt x="72" y="9"/>
                    </a:cubicBezTo>
                    <a:cubicBezTo>
                      <a:pt x="69" y="6"/>
                      <a:pt x="65" y="3"/>
                      <a:pt x="61" y="2"/>
                    </a:cubicBezTo>
                    <a:cubicBezTo>
                      <a:pt x="56" y="0"/>
                      <a:pt x="51" y="1"/>
                      <a:pt x="46" y="1"/>
                    </a:cubicBezTo>
                    <a:cubicBezTo>
                      <a:pt x="42" y="1"/>
                      <a:pt x="38" y="0"/>
                      <a:pt x="34" y="1"/>
                    </a:cubicBezTo>
                    <a:cubicBezTo>
                      <a:pt x="24" y="3"/>
                      <a:pt x="16" y="10"/>
                      <a:pt x="9" y="18"/>
                    </a:cubicBezTo>
                    <a:cubicBezTo>
                      <a:pt x="6" y="20"/>
                      <a:pt x="4" y="22"/>
                      <a:pt x="2" y="25"/>
                    </a:cubicBezTo>
                    <a:cubicBezTo>
                      <a:pt x="1" y="29"/>
                      <a:pt x="0" y="32"/>
                      <a:pt x="0" y="36"/>
                    </a:cubicBezTo>
                    <a:cubicBezTo>
                      <a:pt x="0" y="42"/>
                      <a:pt x="1" y="49"/>
                      <a:pt x="3" y="56"/>
                    </a:cubicBezTo>
                    <a:cubicBezTo>
                      <a:pt x="3" y="60"/>
                      <a:pt x="4" y="63"/>
                      <a:pt x="6" y="66"/>
                    </a:cubicBezTo>
                    <a:cubicBezTo>
                      <a:pt x="8" y="68"/>
                      <a:pt x="9" y="70"/>
                      <a:pt x="11" y="72"/>
                    </a:cubicBezTo>
                    <a:cubicBezTo>
                      <a:pt x="11" y="73"/>
                      <a:pt x="12" y="74"/>
                      <a:pt x="12" y="75"/>
                    </a:cubicBezTo>
                    <a:cubicBezTo>
                      <a:pt x="14" y="77"/>
                      <a:pt x="16" y="77"/>
                      <a:pt x="17" y="77"/>
                    </a:cubicBezTo>
                    <a:cubicBezTo>
                      <a:pt x="20" y="77"/>
                      <a:pt x="21" y="75"/>
                      <a:pt x="22" y="73"/>
                    </a:cubicBezTo>
                    <a:cubicBezTo>
                      <a:pt x="23" y="71"/>
                      <a:pt x="24" y="69"/>
                      <a:pt x="24" y="66"/>
                    </a:cubicBezTo>
                    <a:cubicBezTo>
                      <a:pt x="24" y="61"/>
                      <a:pt x="22" y="56"/>
                      <a:pt x="24" y="51"/>
                    </a:cubicBezTo>
                    <a:cubicBezTo>
                      <a:pt x="24" y="50"/>
                      <a:pt x="24" y="49"/>
                      <a:pt x="25" y="49"/>
                    </a:cubicBezTo>
                    <a:cubicBezTo>
                      <a:pt x="26" y="48"/>
                      <a:pt x="27" y="47"/>
                      <a:pt x="28" y="47"/>
                    </a:cubicBezTo>
                    <a:cubicBezTo>
                      <a:pt x="31" y="46"/>
                      <a:pt x="34" y="45"/>
                      <a:pt x="36" y="44"/>
                    </a:cubicBezTo>
                    <a:cubicBezTo>
                      <a:pt x="41" y="42"/>
                      <a:pt x="44" y="41"/>
                      <a:pt x="49" y="43"/>
                    </a:cubicBezTo>
                    <a:cubicBezTo>
                      <a:pt x="52" y="45"/>
                      <a:pt x="55" y="48"/>
                      <a:pt x="56" y="5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6" name="Freeform 1319">
                <a:extLst>
                  <a:ext uri="{FF2B5EF4-FFF2-40B4-BE49-F238E27FC236}">
                    <a16:creationId xmlns:a16="http://schemas.microsoft.com/office/drawing/2014/main" id="{16D875A6-7FDE-4502-B087-9F4B1D165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333"/>
                <a:ext cx="228" cy="178"/>
              </a:xfrm>
              <a:custGeom>
                <a:avLst/>
                <a:gdLst>
                  <a:gd name="T0" fmla="*/ 1 w 112"/>
                  <a:gd name="T1" fmla="*/ 78 h 87"/>
                  <a:gd name="T2" fmla="*/ 2 w 112"/>
                  <a:gd name="T3" fmla="*/ 82 h 87"/>
                  <a:gd name="T4" fmla="*/ 10 w 112"/>
                  <a:gd name="T5" fmla="*/ 86 h 87"/>
                  <a:gd name="T6" fmla="*/ 80 w 112"/>
                  <a:gd name="T7" fmla="*/ 86 h 87"/>
                  <a:gd name="T8" fmla="*/ 102 w 112"/>
                  <a:gd name="T9" fmla="*/ 83 h 87"/>
                  <a:gd name="T10" fmla="*/ 108 w 112"/>
                  <a:gd name="T11" fmla="*/ 80 h 87"/>
                  <a:gd name="T12" fmla="*/ 111 w 112"/>
                  <a:gd name="T13" fmla="*/ 65 h 87"/>
                  <a:gd name="T14" fmla="*/ 110 w 112"/>
                  <a:gd name="T15" fmla="*/ 7 h 87"/>
                  <a:gd name="T16" fmla="*/ 109 w 112"/>
                  <a:gd name="T17" fmla="*/ 3 h 87"/>
                  <a:gd name="T18" fmla="*/ 97 w 112"/>
                  <a:gd name="T19" fmla="*/ 0 h 87"/>
                  <a:gd name="T20" fmla="*/ 35 w 112"/>
                  <a:gd name="T21" fmla="*/ 1 h 87"/>
                  <a:gd name="T22" fmla="*/ 19 w 112"/>
                  <a:gd name="T23" fmla="*/ 1 h 87"/>
                  <a:gd name="T24" fmla="*/ 4 w 112"/>
                  <a:gd name="T25" fmla="*/ 5 h 87"/>
                  <a:gd name="T26" fmla="*/ 1 w 112"/>
                  <a:gd name="T27" fmla="*/ 20 h 87"/>
                  <a:gd name="T28" fmla="*/ 1 w 112"/>
                  <a:gd name="T29" fmla="*/ 37 h 87"/>
                  <a:gd name="T30" fmla="*/ 1 w 112"/>
                  <a:gd name="T31" fmla="*/ 7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87">
                    <a:moveTo>
                      <a:pt x="1" y="78"/>
                    </a:moveTo>
                    <a:cubicBezTo>
                      <a:pt x="1" y="79"/>
                      <a:pt x="1" y="81"/>
                      <a:pt x="2" y="82"/>
                    </a:cubicBezTo>
                    <a:cubicBezTo>
                      <a:pt x="4" y="85"/>
                      <a:pt x="7" y="86"/>
                      <a:pt x="10" y="86"/>
                    </a:cubicBezTo>
                    <a:cubicBezTo>
                      <a:pt x="33" y="86"/>
                      <a:pt x="57" y="87"/>
                      <a:pt x="80" y="86"/>
                    </a:cubicBezTo>
                    <a:cubicBezTo>
                      <a:pt x="87" y="85"/>
                      <a:pt x="95" y="85"/>
                      <a:pt x="102" y="83"/>
                    </a:cubicBezTo>
                    <a:cubicBezTo>
                      <a:pt x="104" y="82"/>
                      <a:pt x="106" y="81"/>
                      <a:pt x="108" y="80"/>
                    </a:cubicBezTo>
                    <a:cubicBezTo>
                      <a:pt x="110" y="77"/>
                      <a:pt x="111" y="69"/>
                      <a:pt x="111" y="65"/>
                    </a:cubicBezTo>
                    <a:cubicBezTo>
                      <a:pt x="110" y="46"/>
                      <a:pt x="112" y="27"/>
                      <a:pt x="110" y="7"/>
                    </a:cubicBezTo>
                    <a:cubicBezTo>
                      <a:pt x="110" y="6"/>
                      <a:pt x="110" y="5"/>
                      <a:pt x="109" y="3"/>
                    </a:cubicBezTo>
                    <a:cubicBezTo>
                      <a:pt x="107" y="0"/>
                      <a:pt x="100" y="0"/>
                      <a:pt x="97" y="0"/>
                    </a:cubicBezTo>
                    <a:cubicBezTo>
                      <a:pt x="72" y="0"/>
                      <a:pt x="57" y="0"/>
                      <a:pt x="35" y="1"/>
                    </a:cubicBezTo>
                    <a:cubicBezTo>
                      <a:pt x="30" y="1"/>
                      <a:pt x="25" y="0"/>
                      <a:pt x="19" y="1"/>
                    </a:cubicBezTo>
                    <a:cubicBezTo>
                      <a:pt x="16" y="1"/>
                      <a:pt x="7" y="2"/>
                      <a:pt x="4" y="5"/>
                    </a:cubicBezTo>
                    <a:cubicBezTo>
                      <a:pt x="2" y="7"/>
                      <a:pt x="1" y="16"/>
                      <a:pt x="1" y="20"/>
                    </a:cubicBezTo>
                    <a:cubicBezTo>
                      <a:pt x="1" y="26"/>
                      <a:pt x="1" y="32"/>
                      <a:pt x="1" y="37"/>
                    </a:cubicBezTo>
                    <a:cubicBezTo>
                      <a:pt x="2" y="51"/>
                      <a:pt x="0" y="64"/>
                      <a:pt x="1" y="78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7" name="Freeform 1320">
                <a:extLst>
                  <a:ext uri="{FF2B5EF4-FFF2-40B4-BE49-F238E27FC236}">
                    <a16:creationId xmlns:a16="http://schemas.microsoft.com/office/drawing/2014/main" id="{02AD822A-DF1E-4320-A679-5E99A6530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449"/>
                <a:ext cx="65" cy="90"/>
              </a:xfrm>
              <a:custGeom>
                <a:avLst/>
                <a:gdLst>
                  <a:gd name="T0" fmla="*/ 32 w 32"/>
                  <a:gd name="T1" fmla="*/ 40 h 44"/>
                  <a:gd name="T2" fmla="*/ 27 w 32"/>
                  <a:gd name="T3" fmla="*/ 12 h 44"/>
                  <a:gd name="T4" fmla="*/ 24 w 32"/>
                  <a:gd name="T5" fmla="*/ 3 h 44"/>
                  <a:gd name="T6" fmla="*/ 14 w 32"/>
                  <a:gd name="T7" fmla="*/ 0 h 44"/>
                  <a:gd name="T8" fmla="*/ 10 w 32"/>
                  <a:gd name="T9" fmla="*/ 1 h 44"/>
                  <a:gd name="T10" fmla="*/ 7 w 32"/>
                  <a:gd name="T11" fmla="*/ 6 h 44"/>
                  <a:gd name="T12" fmla="*/ 6 w 32"/>
                  <a:gd name="T13" fmla="*/ 13 h 44"/>
                  <a:gd name="T14" fmla="*/ 1 w 32"/>
                  <a:gd name="T15" fmla="*/ 38 h 44"/>
                  <a:gd name="T16" fmla="*/ 13 w 32"/>
                  <a:gd name="T17" fmla="*/ 43 h 44"/>
                  <a:gd name="T18" fmla="*/ 30 w 32"/>
                  <a:gd name="T19" fmla="*/ 42 h 44"/>
                  <a:gd name="T20" fmla="*/ 32 w 32"/>
                  <a:gd name="T21" fmla="*/ 41 h 44"/>
                  <a:gd name="T22" fmla="*/ 32 w 32"/>
                  <a:gd name="T23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32" y="40"/>
                    </a:moveTo>
                    <a:cubicBezTo>
                      <a:pt x="31" y="31"/>
                      <a:pt x="28" y="21"/>
                      <a:pt x="27" y="12"/>
                    </a:cubicBezTo>
                    <a:cubicBezTo>
                      <a:pt x="26" y="9"/>
                      <a:pt x="26" y="6"/>
                      <a:pt x="24" y="3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3" y="0"/>
                      <a:pt x="12" y="0"/>
                      <a:pt x="10" y="1"/>
                    </a:cubicBezTo>
                    <a:cubicBezTo>
                      <a:pt x="8" y="2"/>
                      <a:pt x="8" y="4"/>
                      <a:pt x="7" y="6"/>
                    </a:cubicBezTo>
                    <a:cubicBezTo>
                      <a:pt x="7" y="8"/>
                      <a:pt x="7" y="11"/>
                      <a:pt x="6" y="13"/>
                    </a:cubicBezTo>
                    <a:cubicBezTo>
                      <a:pt x="6" y="22"/>
                      <a:pt x="3" y="30"/>
                      <a:pt x="1" y="38"/>
                    </a:cubicBezTo>
                    <a:cubicBezTo>
                      <a:pt x="0" y="44"/>
                      <a:pt x="9" y="42"/>
                      <a:pt x="13" y="43"/>
                    </a:cubicBezTo>
                    <a:cubicBezTo>
                      <a:pt x="18" y="43"/>
                      <a:pt x="24" y="43"/>
                      <a:pt x="30" y="42"/>
                    </a:cubicBezTo>
                    <a:cubicBezTo>
                      <a:pt x="31" y="42"/>
                      <a:pt x="32" y="42"/>
                      <a:pt x="32" y="41"/>
                    </a:cubicBezTo>
                    <a:cubicBezTo>
                      <a:pt x="32" y="41"/>
                      <a:pt x="32" y="41"/>
                      <a:pt x="32" y="40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8" name="Freeform 1321">
                <a:extLst>
                  <a:ext uri="{FF2B5EF4-FFF2-40B4-BE49-F238E27FC236}">
                    <a16:creationId xmlns:a16="http://schemas.microsoft.com/office/drawing/2014/main" id="{DEE2EFBE-6863-46CD-AC14-C462FDE6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392"/>
                <a:ext cx="71" cy="131"/>
              </a:xfrm>
              <a:custGeom>
                <a:avLst/>
                <a:gdLst>
                  <a:gd name="T0" fmla="*/ 8 w 35"/>
                  <a:gd name="T1" fmla="*/ 2 h 64"/>
                  <a:gd name="T2" fmla="*/ 16 w 35"/>
                  <a:gd name="T3" fmla="*/ 0 h 64"/>
                  <a:gd name="T4" fmla="*/ 23 w 35"/>
                  <a:gd name="T5" fmla="*/ 4 h 64"/>
                  <a:gd name="T6" fmla="*/ 28 w 35"/>
                  <a:gd name="T7" fmla="*/ 9 h 64"/>
                  <a:gd name="T8" fmla="*/ 30 w 35"/>
                  <a:gd name="T9" fmla="*/ 16 h 64"/>
                  <a:gd name="T10" fmla="*/ 34 w 35"/>
                  <a:gd name="T11" fmla="*/ 31 h 64"/>
                  <a:gd name="T12" fmla="*/ 32 w 35"/>
                  <a:gd name="T13" fmla="*/ 49 h 64"/>
                  <a:gd name="T14" fmla="*/ 23 w 35"/>
                  <a:gd name="T15" fmla="*/ 58 h 64"/>
                  <a:gd name="T16" fmla="*/ 8 w 35"/>
                  <a:gd name="T17" fmla="*/ 64 h 64"/>
                  <a:gd name="T18" fmla="*/ 6 w 35"/>
                  <a:gd name="T19" fmla="*/ 64 h 64"/>
                  <a:gd name="T20" fmla="*/ 5 w 35"/>
                  <a:gd name="T21" fmla="*/ 63 h 64"/>
                  <a:gd name="T22" fmla="*/ 2 w 35"/>
                  <a:gd name="T23" fmla="*/ 61 h 64"/>
                  <a:gd name="T24" fmla="*/ 1 w 35"/>
                  <a:gd name="T25" fmla="*/ 60 h 64"/>
                  <a:gd name="T26" fmla="*/ 1 w 35"/>
                  <a:gd name="T27" fmla="*/ 58 h 64"/>
                  <a:gd name="T28" fmla="*/ 2 w 35"/>
                  <a:gd name="T29" fmla="*/ 57 h 64"/>
                  <a:gd name="T30" fmla="*/ 18 w 35"/>
                  <a:gd name="T31" fmla="*/ 35 h 64"/>
                  <a:gd name="T32" fmla="*/ 18 w 35"/>
                  <a:gd name="T33" fmla="*/ 31 h 64"/>
                  <a:gd name="T34" fmla="*/ 17 w 35"/>
                  <a:gd name="T35" fmla="*/ 28 h 64"/>
                  <a:gd name="T36" fmla="*/ 12 w 35"/>
                  <a:gd name="T37" fmla="*/ 19 h 64"/>
                  <a:gd name="T38" fmla="*/ 10 w 35"/>
                  <a:gd name="T39" fmla="*/ 16 h 64"/>
                  <a:gd name="T40" fmla="*/ 8 w 35"/>
                  <a:gd name="T41" fmla="*/ 15 h 64"/>
                  <a:gd name="T42" fmla="*/ 4 w 35"/>
                  <a:gd name="T43" fmla="*/ 8 h 64"/>
                  <a:gd name="T44" fmla="*/ 8 w 35"/>
                  <a:gd name="T45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64">
                    <a:moveTo>
                      <a:pt x="8" y="2"/>
                    </a:moveTo>
                    <a:cubicBezTo>
                      <a:pt x="11" y="1"/>
                      <a:pt x="13" y="0"/>
                      <a:pt x="16" y="0"/>
                    </a:cubicBezTo>
                    <a:cubicBezTo>
                      <a:pt x="18" y="0"/>
                      <a:pt x="21" y="2"/>
                      <a:pt x="23" y="4"/>
                    </a:cubicBezTo>
                    <a:cubicBezTo>
                      <a:pt x="25" y="5"/>
                      <a:pt x="26" y="7"/>
                      <a:pt x="28" y="9"/>
                    </a:cubicBezTo>
                    <a:cubicBezTo>
                      <a:pt x="29" y="11"/>
                      <a:pt x="30" y="13"/>
                      <a:pt x="30" y="16"/>
                    </a:cubicBezTo>
                    <a:cubicBezTo>
                      <a:pt x="32" y="21"/>
                      <a:pt x="33" y="26"/>
                      <a:pt x="34" y="31"/>
                    </a:cubicBezTo>
                    <a:cubicBezTo>
                      <a:pt x="35" y="37"/>
                      <a:pt x="35" y="43"/>
                      <a:pt x="32" y="49"/>
                    </a:cubicBezTo>
                    <a:cubicBezTo>
                      <a:pt x="30" y="53"/>
                      <a:pt x="26" y="55"/>
                      <a:pt x="23" y="58"/>
                    </a:cubicBezTo>
                    <a:cubicBezTo>
                      <a:pt x="18" y="61"/>
                      <a:pt x="13" y="64"/>
                      <a:pt x="8" y="64"/>
                    </a:cubicBezTo>
                    <a:cubicBezTo>
                      <a:pt x="7" y="64"/>
                      <a:pt x="7" y="64"/>
                      <a:pt x="6" y="64"/>
                    </a:cubicBezTo>
                    <a:cubicBezTo>
                      <a:pt x="6" y="64"/>
                      <a:pt x="5" y="63"/>
                      <a:pt x="5" y="63"/>
                    </a:cubicBezTo>
                    <a:cubicBezTo>
                      <a:pt x="4" y="62"/>
                      <a:pt x="3" y="61"/>
                      <a:pt x="2" y="61"/>
                    </a:cubicBezTo>
                    <a:cubicBezTo>
                      <a:pt x="1" y="61"/>
                      <a:pt x="1" y="60"/>
                      <a:pt x="1" y="60"/>
                    </a:cubicBezTo>
                    <a:cubicBezTo>
                      <a:pt x="0" y="60"/>
                      <a:pt x="0" y="59"/>
                      <a:pt x="1" y="58"/>
                    </a:cubicBezTo>
                    <a:cubicBezTo>
                      <a:pt x="1" y="58"/>
                      <a:pt x="2" y="57"/>
                      <a:pt x="2" y="57"/>
                    </a:cubicBezTo>
                    <a:cubicBezTo>
                      <a:pt x="10" y="52"/>
                      <a:pt x="16" y="44"/>
                      <a:pt x="18" y="35"/>
                    </a:cubicBezTo>
                    <a:cubicBezTo>
                      <a:pt x="18" y="34"/>
                      <a:pt x="18" y="32"/>
                      <a:pt x="18" y="31"/>
                    </a:cubicBezTo>
                    <a:cubicBezTo>
                      <a:pt x="18" y="30"/>
                      <a:pt x="17" y="29"/>
                      <a:pt x="17" y="28"/>
                    </a:cubicBezTo>
                    <a:cubicBezTo>
                      <a:pt x="15" y="25"/>
                      <a:pt x="14" y="22"/>
                      <a:pt x="12" y="19"/>
                    </a:cubicBezTo>
                    <a:cubicBezTo>
                      <a:pt x="12" y="18"/>
                      <a:pt x="11" y="17"/>
                      <a:pt x="10" y="16"/>
                    </a:cubicBezTo>
                    <a:cubicBezTo>
                      <a:pt x="9" y="15"/>
                      <a:pt x="10" y="16"/>
                      <a:pt x="8" y="15"/>
                    </a:cubicBezTo>
                    <a:cubicBezTo>
                      <a:pt x="6" y="13"/>
                      <a:pt x="4" y="11"/>
                      <a:pt x="4" y="8"/>
                    </a:cubicBezTo>
                    <a:cubicBezTo>
                      <a:pt x="5" y="5"/>
                      <a:pt x="6" y="3"/>
                      <a:pt x="8" y="2"/>
                    </a:cubicBezTo>
                    <a:close/>
                  </a:path>
                </a:pathLst>
              </a:custGeom>
              <a:solidFill>
                <a:srgbClr val="4F4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59" name="Freeform 1322">
                <a:extLst>
                  <a:ext uri="{FF2B5EF4-FFF2-40B4-BE49-F238E27FC236}">
                    <a16:creationId xmlns:a16="http://schemas.microsoft.com/office/drawing/2014/main" id="{E53D2732-83A7-4AFA-958B-AD0C5580B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511"/>
                <a:ext cx="47" cy="18"/>
              </a:xfrm>
              <a:custGeom>
                <a:avLst/>
                <a:gdLst>
                  <a:gd name="T0" fmla="*/ 10 w 23"/>
                  <a:gd name="T1" fmla="*/ 2 h 9"/>
                  <a:gd name="T2" fmla="*/ 19 w 23"/>
                  <a:gd name="T3" fmla="*/ 0 h 9"/>
                  <a:gd name="T4" fmla="*/ 20 w 23"/>
                  <a:gd name="T5" fmla="*/ 0 h 9"/>
                  <a:gd name="T6" fmla="*/ 21 w 23"/>
                  <a:gd name="T7" fmla="*/ 1 h 9"/>
                  <a:gd name="T8" fmla="*/ 23 w 23"/>
                  <a:gd name="T9" fmla="*/ 3 h 9"/>
                  <a:gd name="T10" fmla="*/ 23 w 23"/>
                  <a:gd name="T11" fmla="*/ 5 h 9"/>
                  <a:gd name="T12" fmla="*/ 20 w 23"/>
                  <a:gd name="T13" fmla="*/ 8 h 9"/>
                  <a:gd name="T14" fmla="*/ 7 w 23"/>
                  <a:gd name="T15" fmla="*/ 9 h 9"/>
                  <a:gd name="T16" fmla="*/ 10 w 23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9">
                    <a:moveTo>
                      <a:pt x="10" y="2"/>
                    </a:moveTo>
                    <a:cubicBezTo>
                      <a:pt x="12" y="1"/>
                      <a:pt x="16" y="0"/>
                      <a:pt x="19" y="0"/>
                    </a:cubicBezTo>
                    <a:cubicBezTo>
                      <a:pt x="19" y="0"/>
                      <a:pt x="19" y="0"/>
                      <a:pt x="20" y="0"/>
                    </a:cubicBezTo>
                    <a:cubicBezTo>
                      <a:pt x="20" y="0"/>
                      <a:pt x="21" y="1"/>
                      <a:pt x="21" y="1"/>
                    </a:cubicBezTo>
                    <a:cubicBezTo>
                      <a:pt x="22" y="2"/>
                      <a:pt x="22" y="2"/>
                      <a:pt x="23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7"/>
                      <a:pt x="21" y="7"/>
                      <a:pt x="20" y="8"/>
                    </a:cubicBezTo>
                    <a:cubicBezTo>
                      <a:pt x="15" y="9"/>
                      <a:pt x="11" y="9"/>
                      <a:pt x="7" y="9"/>
                    </a:cubicBezTo>
                    <a:cubicBezTo>
                      <a:pt x="0" y="9"/>
                      <a:pt x="7" y="3"/>
                      <a:pt x="10" y="2"/>
                    </a:cubicBezTo>
                    <a:close/>
                  </a:path>
                </a:pathLst>
              </a:custGeom>
              <a:solidFill>
                <a:srgbClr val="D1A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0" name="Freeform 1323">
                <a:extLst>
                  <a:ext uri="{FF2B5EF4-FFF2-40B4-BE49-F238E27FC236}">
                    <a16:creationId xmlns:a16="http://schemas.microsoft.com/office/drawing/2014/main" id="{1B392F03-626D-4271-9D19-ABFB9925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333"/>
                <a:ext cx="226" cy="178"/>
              </a:xfrm>
              <a:custGeom>
                <a:avLst/>
                <a:gdLst>
                  <a:gd name="T0" fmla="*/ 1 w 111"/>
                  <a:gd name="T1" fmla="*/ 78 h 87"/>
                  <a:gd name="T2" fmla="*/ 2 w 111"/>
                  <a:gd name="T3" fmla="*/ 82 h 87"/>
                  <a:gd name="T4" fmla="*/ 10 w 111"/>
                  <a:gd name="T5" fmla="*/ 86 h 87"/>
                  <a:gd name="T6" fmla="*/ 80 w 111"/>
                  <a:gd name="T7" fmla="*/ 86 h 87"/>
                  <a:gd name="T8" fmla="*/ 102 w 111"/>
                  <a:gd name="T9" fmla="*/ 83 h 87"/>
                  <a:gd name="T10" fmla="*/ 108 w 111"/>
                  <a:gd name="T11" fmla="*/ 80 h 87"/>
                  <a:gd name="T12" fmla="*/ 110 w 111"/>
                  <a:gd name="T13" fmla="*/ 65 h 87"/>
                  <a:gd name="T14" fmla="*/ 110 w 111"/>
                  <a:gd name="T15" fmla="*/ 7 h 87"/>
                  <a:gd name="T16" fmla="*/ 109 w 111"/>
                  <a:gd name="T17" fmla="*/ 3 h 87"/>
                  <a:gd name="T18" fmla="*/ 97 w 111"/>
                  <a:gd name="T19" fmla="*/ 0 h 87"/>
                  <a:gd name="T20" fmla="*/ 35 w 111"/>
                  <a:gd name="T21" fmla="*/ 1 h 87"/>
                  <a:gd name="T22" fmla="*/ 19 w 111"/>
                  <a:gd name="T23" fmla="*/ 1 h 87"/>
                  <a:gd name="T24" fmla="*/ 4 w 111"/>
                  <a:gd name="T25" fmla="*/ 5 h 87"/>
                  <a:gd name="T26" fmla="*/ 1 w 111"/>
                  <a:gd name="T27" fmla="*/ 20 h 87"/>
                  <a:gd name="T28" fmla="*/ 1 w 111"/>
                  <a:gd name="T29" fmla="*/ 37 h 87"/>
                  <a:gd name="T30" fmla="*/ 1 w 111"/>
                  <a:gd name="T31" fmla="*/ 7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87">
                    <a:moveTo>
                      <a:pt x="1" y="78"/>
                    </a:moveTo>
                    <a:cubicBezTo>
                      <a:pt x="1" y="79"/>
                      <a:pt x="1" y="81"/>
                      <a:pt x="2" y="82"/>
                    </a:cubicBezTo>
                    <a:cubicBezTo>
                      <a:pt x="3" y="85"/>
                      <a:pt x="7" y="86"/>
                      <a:pt x="10" y="86"/>
                    </a:cubicBezTo>
                    <a:cubicBezTo>
                      <a:pt x="33" y="86"/>
                      <a:pt x="57" y="87"/>
                      <a:pt x="80" y="86"/>
                    </a:cubicBezTo>
                    <a:cubicBezTo>
                      <a:pt x="87" y="85"/>
                      <a:pt x="95" y="85"/>
                      <a:pt x="102" y="83"/>
                    </a:cubicBezTo>
                    <a:cubicBezTo>
                      <a:pt x="104" y="82"/>
                      <a:pt x="106" y="81"/>
                      <a:pt x="108" y="80"/>
                    </a:cubicBezTo>
                    <a:cubicBezTo>
                      <a:pt x="110" y="77"/>
                      <a:pt x="110" y="69"/>
                      <a:pt x="110" y="65"/>
                    </a:cubicBezTo>
                    <a:cubicBezTo>
                      <a:pt x="110" y="46"/>
                      <a:pt x="111" y="27"/>
                      <a:pt x="110" y="7"/>
                    </a:cubicBezTo>
                    <a:cubicBezTo>
                      <a:pt x="110" y="6"/>
                      <a:pt x="109" y="5"/>
                      <a:pt x="109" y="3"/>
                    </a:cubicBezTo>
                    <a:cubicBezTo>
                      <a:pt x="107" y="0"/>
                      <a:pt x="100" y="0"/>
                      <a:pt x="97" y="0"/>
                    </a:cubicBezTo>
                    <a:cubicBezTo>
                      <a:pt x="72" y="0"/>
                      <a:pt x="57" y="0"/>
                      <a:pt x="35" y="1"/>
                    </a:cubicBezTo>
                    <a:cubicBezTo>
                      <a:pt x="30" y="1"/>
                      <a:pt x="25" y="0"/>
                      <a:pt x="19" y="1"/>
                    </a:cubicBezTo>
                    <a:cubicBezTo>
                      <a:pt x="16" y="1"/>
                      <a:pt x="7" y="2"/>
                      <a:pt x="4" y="5"/>
                    </a:cubicBezTo>
                    <a:cubicBezTo>
                      <a:pt x="2" y="7"/>
                      <a:pt x="0" y="16"/>
                      <a:pt x="1" y="20"/>
                    </a:cubicBezTo>
                    <a:cubicBezTo>
                      <a:pt x="1" y="26"/>
                      <a:pt x="1" y="32"/>
                      <a:pt x="1" y="37"/>
                    </a:cubicBezTo>
                    <a:cubicBezTo>
                      <a:pt x="1" y="51"/>
                      <a:pt x="0" y="64"/>
                      <a:pt x="1" y="78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1" name="Freeform 1324">
                <a:extLst>
                  <a:ext uri="{FF2B5EF4-FFF2-40B4-BE49-F238E27FC236}">
                    <a16:creationId xmlns:a16="http://schemas.microsoft.com/office/drawing/2014/main" id="{F4A4DD5E-4B70-471F-AB37-6C4765644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449"/>
                <a:ext cx="66" cy="90"/>
              </a:xfrm>
              <a:custGeom>
                <a:avLst/>
                <a:gdLst>
                  <a:gd name="T0" fmla="*/ 32 w 32"/>
                  <a:gd name="T1" fmla="*/ 40 h 44"/>
                  <a:gd name="T2" fmla="*/ 26 w 32"/>
                  <a:gd name="T3" fmla="*/ 12 h 44"/>
                  <a:gd name="T4" fmla="*/ 24 w 32"/>
                  <a:gd name="T5" fmla="*/ 3 h 44"/>
                  <a:gd name="T6" fmla="*/ 14 w 32"/>
                  <a:gd name="T7" fmla="*/ 0 h 44"/>
                  <a:gd name="T8" fmla="*/ 10 w 32"/>
                  <a:gd name="T9" fmla="*/ 1 h 44"/>
                  <a:gd name="T10" fmla="*/ 7 w 32"/>
                  <a:gd name="T11" fmla="*/ 6 h 44"/>
                  <a:gd name="T12" fmla="*/ 6 w 32"/>
                  <a:gd name="T13" fmla="*/ 13 h 44"/>
                  <a:gd name="T14" fmla="*/ 1 w 32"/>
                  <a:gd name="T15" fmla="*/ 38 h 44"/>
                  <a:gd name="T16" fmla="*/ 12 w 32"/>
                  <a:gd name="T17" fmla="*/ 43 h 44"/>
                  <a:gd name="T18" fmla="*/ 30 w 32"/>
                  <a:gd name="T19" fmla="*/ 42 h 44"/>
                  <a:gd name="T20" fmla="*/ 32 w 32"/>
                  <a:gd name="T21" fmla="*/ 41 h 44"/>
                  <a:gd name="T22" fmla="*/ 32 w 32"/>
                  <a:gd name="T23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4">
                    <a:moveTo>
                      <a:pt x="32" y="40"/>
                    </a:moveTo>
                    <a:cubicBezTo>
                      <a:pt x="30" y="31"/>
                      <a:pt x="27" y="21"/>
                      <a:pt x="26" y="12"/>
                    </a:cubicBezTo>
                    <a:cubicBezTo>
                      <a:pt x="26" y="9"/>
                      <a:pt x="26" y="6"/>
                      <a:pt x="24" y="3"/>
                    </a:cubicBezTo>
                    <a:cubicBezTo>
                      <a:pt x="22" y="1"/>
                      <a:pt x="18" y="0"/>
                      <a:pt x="14" y="0"/>
                    </a:cubicBezTo>
                    <a:cubicBezTo>
                      <a:pt x="13" y="0"/>
                      <a:pt x="11" y="0"/>
                      <a:pt x="10" y="1"/>
                    </a:cubicBezTo>
                    <a:cubicBezTo>
                      <a:pt x="8" y="2"/>
                      <a:pt x="7" y="4"/>
                      <a:pt x="7" y="6"/>
                    </a:cubicBezTo>
                    <a:cubicBezTo>
                      <a:pt x="6" y="8"/>
                      <a:pt x="6" y="11"/>
                      <a:pt x="6" y="13"/>
                    </a:cubicBezTo>
                    <a:cubicBezTo>
                      <a:pt x="5" y="22"/>
                      <a:pt x="3" y="30"/>
                      <a:pt x="1" y="38"/>
                    </a:cubicBezTo>
                    <a:cubicBezTo>
                      <a:pt x="0" y="44"/>
                      <a:pt x="8" y="42"/>
                      <a:pt x="12" y="43"/>
                    </a:cubicBezTo>
                    <a:cubicBezTo>
                      <a:pt x="18" y="43"/>
                      <a:pt x="24" y="43"/>
                      <a:pt x="30" y="42"/>
                    </a:cubicBezTo>
                    <a:cubicBezTo>
                      <a:pt x="30" y="42"/>
                      <a:pt x="31" y="42"/>
                      <a:pt x="32" y="41"/>
                    </a:cubicBezTo>
                    <a:cubicBezTo>
                      <a:pt x="32" y="41"/>
                      <a:pt x="32" y="41"/>
                      <a:pt x="32" y="40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2" name="Freeform 1325">
                <a:extLst>
                  <a:ext uri="{FF2B5EF4-FFF2-40B4-BE49-F238E27FC236}">
                    <a16:creationId xmlns:a16="http://schemas.microsoft.com/office/drawing/2014/main" id="{1B0D7EEC-F974-468F-8B87-C4608A81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110"/>
                <a:ext cx="4" cy="27"/>
              </a:xfrm>
              <a:custGeom>
                <a:avLst/>
                <a:gdLst>
                  <a:gd name="T0" fmla="*/ 0 w 2"/>
                  <a:gd name="T1" fmla="*/ 1 h 13"/>
                  <a:gd name="T2" fmla="*/ 1 w 2"/>
                  <a:gd name="T3" fmla="*/ 10 h 13"/>
                  <a:gd name="T4" fmla="*/ 1 w 2"/>
                  <a:gd name="T5" fmla="*/ 13 h 13"/>
                  <a:gd name="T6" fmla="*/ 2 w 2"/>
                  <a:gd name="T7" fmla="*/ 13 h 13"/>
                  <a:gd name="T8" fmla="*/ 2 w 2"/>
                  <a:gd name="T9" fmla="*/ 11 h 13"/>
                  <a:gd name="T10" fmla="*/ 2 w 2"/>
                  <a:gd name="T11" fmla="*/ 0 h 13"/>
                  <a:gd name="T12" fmla="*/ 0 w 2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0" y="1"/>
                    </a:move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7"/>
                      <a:pt x="2" y="4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3" name="Freeform 1326">
                <a:extLst>
                  <a:ext uri="{FF2B5EF4-FFF2-40B4-BE49-F238E27FC236}">
                    <a16:creationId xmlns:a16="http://schemas.microsoft.com/office/drawing/2014/main" id="{8E42BA8D-2AD2-4F75-A27B-36E90BE8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112"/>
                <a:ext cx="41" cy="49"/>
              </a:xfrm>
              <a:custGeom>
                <a:avLst/>
                <a:gdLst>
                  <a:gd name="T0" fmla="*/ 11 w 20"/>
                  <a:gd name="T1" fmla="*/ 0 h 24"/>
                  <a:gd name="T2" fmla="*/ 10 w 20"/>
                  <a:gd name="T3" fmla="*/ 0 h 24"/>
                  <a:gd name="T4" fmla="*/ 10 w 20"/>
                  <a:gd name="T5" fmla="*/ 9 h 24"/>
                  <a:gd name="T6" fmla="*/ 10 w 20"/>
                  <a:gd name="T7" fmla="*/ 12 h 24"/>
                  <a:gd name="T8" fmla="*/ 12 w 20"/>
                  <a:gd name="T9" fmla="*/ 14 h 24"/>
                  <a:gd name="T10" fmla="*/ 11 w 20"/>
                  <a:gd name="T11" fmla="*/ 17 h 24"/>
                  <a:gd name="T12" fmla="*/ 9 w 20"/>
                  <a:gd name="T13" fmla="*/ 14 h 24"/>
                  <a:gd name="T14" fmla="*/ 9 w 20"/>
                  <a:gd name="T15" fmla="*/ 13 h 24"/>
                  <a:gd name="T16" fmla="*/ 8 w 20"/>
                  <a:gd name="T17" fmla="*/ 13 h 24"/>
                  <a:gd name="T18" fmla="*/ 8 w 20"/>
                  <a:gd name="T19" fmla="*/ 13 h 24"/>
                  <a:gd name="T20" fmla="*/ 7 w 20"/>
                  <a:gd name="T21" fmla="*/ 16 h 24"/>
                  <a:gd name="T22" fmla="*/ 4 w 20"/>
                  <a:gd name="T23" fmla="*/ 16 h 24"/>
                  <a:gd name="T24" fmla="*/ 7 w 20"/>
                  <a:gd name="T25" fmla="*/ 13 h 24"/>
                  <a:gd name="T26" fmla="*/ 7 w 20"/>
                  <a:gd name="T27" fmla="*/ 13 h 24"/>
                  <a:gd name="T28" fmla="*/ 8 w 20"/>
                  <a:gd name="T29" fmla="*/ 9 h 24"/>
                  <a:gd name="T30" fmla="*/ 7 w 20"/>
                  <a:gd name="T31" fmla="*/ 0 h 24"/>
                  <a:gd name="T32" fmla="*/ 6 w 20"/>
                  <a:gd name="T33" fmla="*/ 0 h 24"/>
                  <a:gd name="T34" fmla="*/ 3 w 20"/>
                  <a:gd name="T35" fmla="*/ 11 h 24"/>
                  <a:gd name="T36" fmla="*/ 2 w 20"/>
                  <a:gd name="T37" fmla="*/ 20 h 24"/>
                  <a:gd name="T38" fmla="*/ 12 w 20"/>
                  <a:gd name="T39" fmla="*/ 23 h 24"/>
                  <a:gd name="T40" fmla="*/ 19 w 20"/>
                  <a:gd name="T41" fmla="*/ 15 h 24"/>
                  <a:gd name="T42" fmla="*/ 15 w 20"/>
                  <a:gd name="T43" fmla="*/ 8 h 24"/>
                  <a:gd name="T44" fmla="*/ 11 w 20"/>
                  <a:gd name="T45" fmla="*/ 3 h 24"/>
                  <a:gd name="T46" fmla="*/ 11 w 20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24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3"/>
                      <a:pt x="9" y="6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3" y="15"/>
                      <a:pt x="12" y="17"/>
                      <a:pt x="11" y="17"/>
                    </a:cubicBezTo>
                    <a:cubicBezTo>
                      <a:pt x="10" y="16"/>
                      <a:pt x="10" y="15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6"/>
                      <a:pt x="7" y="16"/>
                    </a:cubicBezTo>
                    <a:cubicBezTo>
                      <a:pt x="6" y="17"/>
                      <a:pt x="4" y="17"/>
                      <a:pt x="4" y="16"/>
                    </a:cubicBezTo>
                    <a:cubicBezTo>
                      <a:pt x="3" y="14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1"/>
                      <a:pt x="8" y="10"/>
                      <a:pt x="8" y="9"/>
                    </a:cubicBezTo>
                    <a:cubicBezTo>
                      <a:pt x="8" y="6"/>
                      <a:pt x="7" y="3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4"/>
                      <a:pt x="5" y="8"/>
                      <a:pt x="3" y="11"/>
                    </a:cubicBezTo>
                    <a:cubicBezTo>
                      <a:pt x="1" y="14"/>
                      <a:pt x="0" y="17"/>
                      <a:pt x="2" y="20"/>
                    </a:cubicBezTo>
                    <a:cubicBezTo>
                      <a:pt x="4" y="23"/>
                      <a:pt x="8" y="24"/>
                      <a:pt x="12" y="23"/>
                    </a:cubicBezTo>
                    <a:cubicBezTo>
                      <a:pt x="15" y="22"/>
                      <a:pt x="20" y="20"/>
                      <a:pt x="19" y="15"/>
                    </a:cubicBezTo>
                    <a:cubicBezTo>
                      <a:pt x="18" y="13"/>
                      <a:pt x="16" y="10"/>
                      <a:pt x="15" y="8"/>
                    </a:cubicBezTo>
                    <a:cubicBezTo>
                      <a:pt x="13" y="7"/>
                      <a:pt x="12" y="5"/>
                      <a:pt x="11" y="3"/>
                    </a:cubicBezTo>
                    <a:cubicBezTo>
                      <a:pt x="11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4" name="Freeform 1327">
                <a:extLst>
                  <a:ext uri="{FF2B5EF4-FFF2-40B4-BE49-F238E27FC236}">
                    <a16:creationId xmlns:a16="http://schemas.microsoft.com/office/drawing/2014/main" id="{F7C3BFE3-D90E-483C-8CE0-4C49AB4FF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139"/>
                <a:ext cx="6" cy="6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1 h 3"/>
                  <a:gd name="T4" fmla="*/ 3 w 3"/>
                  <a:gd name="T5" fmla="*/ 0 h 3"/>
                  <a:gd name="T6" fmla="*/ 1 w 3"/>
                  <a:gd name="T7" fmla="*/ 1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3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5" name="Freeform 1328">
                <a:extLst>
                  <a:ext uri="{FF2B5EF4-FFF2-40B4-BE49-F238E27FC236}">
                    <a16:creationId xmlns:a16="http://schemas.microsoft.com/office/drawing/2014/main" id="{7E3EF39E-7E1D-4058-9E3A-3E9823431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139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6" name="Freeform 1329">
                <a:extLst>
                  <a:ext uri="{FF2B5EF4-FFF2-40B4-BE49-F238E27FC236}">
                    <a16:creationId xmlns:a16="http://schemas.microsoft.com/office/drawing/2014/main" id="{F751B771-2745-4D2E-8430-303987A3BB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4" y="2106"/>
                <a:ext cx="45" cy="59"/>
              </a:xfrm>
              <a:custGeom>
                <a:avLst/>
                <a:gdLst>
                  <a:gd name="T0" fmla="*/ 7 w 22"/>
                  <a:gd name="T1" fmla="*/ 3 h 29"/>
                  <a:gd name="T2" fmla="*/ 2 w 22"/>
                  <a:gd name="T3" fmla="*/ 16 h 29"/>
                  <a:gd name="T4" fmla="*/ 1 w 22"/>
                  <a:gd name="T5" fmla="*/ 23 h 29"/>
                  <a:gd name="T6" fmla="*/ 16 w 22"/>
                  <a:gd name="T7" fmla="*/ 26 h 29"/>
                  <a:gd name="T8" fmla="*/ 21 w 22"/>
                  <a:gd name="T9" fmla="*/ 20 h 29"/>
                  <a:gd name="T10" fmla="*/ 18 w 22"/>
                  <a:gd name="T11" fmla="*/ 12 h 29"/>
                  <a:gd name="T12" fmla="*/ 14 w 22"/>
                  <a:gd name="T13" fmla="*/ 7 h 29"/>
                  <a:gd name="T14" fmla="*/ 13 w 22"/>
                  <a:gd name="T15" fmla="*/ 3 h 29"/>
                  <a:gd name="T16" fmla="*/ 13 w 22"/>
                  <a:gd name="T17" fmla="*/ 2 h 29"/>
                  <a:gd name="T18" fmla="*/ 13 w 22"/>
                  <a:gd name="T19" fmla="*/ 2 h 29"/>
                  <a:gd name="T20" fmla="*/ 7 w 22"/>
                  <a:gd name="T21" fmla="*/ 1 h 29"/>
                  <a:gd name="T22" fmla="*/ 7 w 22"/>
                  <a:gd name="T23" fmla="*/ 2 h 29"/>
                  <a:gd name="T24" fmla="*/ 7 w 22"/>
                  <a:gd name="T25" fmla="*/ 3 h 29"/>
                  <a:gd name="T26" fmla="*/ 16 w 22"/>
                  <a:gd name="T27" fmla="*/ 11 h 29"/>
                  <a:gd name="T28" fmla="*/ 20 w 22"/>
                  <a:gd name="T29" fmla="*/ 18 h 29"/>
                  <a:gd name="T30" fmla="*/ 13 w 22"/>
                  <a:gd name="T31" fmla="*/ 26 h 29"/>
                  <a:gd name="T32" fmla="*/ 3 w 22"/>
                  <a:gd name="T33" fmla="*/ 23 h 29"/>
                  <a:gd name="T34" fmla="*/ 4 w 22"/>
                  <a:gd name="T35" fmla="*/ 14 h 29"/>
                  <a:gd name="T36" fmla="*/ 7 w 22"/>
                  <a:gd name="T37" fmla="*/ 3 h 29"/>
                  <a:gd name="T38" fmla="*/ 8 w 22"/>
                  <a:gd name="T39" fmla="*/ 3 h 29"/>
                  <a:gd name="T40" fmla="*/ 9 w 22"/>
                  <a:gd name="T41" fmla="*/ 12 h 29"/>
                  <a:gd name="T42" fmla="*/ 8 w 22"/>
                  <a:gd name="T43" fmla="*/ 16 h 29"/>
                  <a:gd name="T44" fmla="*/ 8 w 22"/>
                  <a:gd name="T45" fmla="*/ 16 h 29"/>
                  <a:gd name="T46" fmla="*/ 5 w 22"/>
                  <a:gd name="T47" fmla="*/ 19 h 29"/>
                  <a:gd name="T48" fmla="*/ 8 w 22"/>
                  <a:gd name="T49" fmla="*/ 19 h 29"/>
                  <a:gd name="T50" fmla="*/ 9 w 22"/>
                  <a:gd name="T51" fmla="*/ 16 h 29"/>
                  <a:gd name="T52" fmla="*/ 9 w 22"/>
                  <a:gd name="T53" fmla="*/ 16 h 29"/>
                  <a:gd name="T54" fmla="*/ 10 w 22"/>
                  <a:gd name="T55" fmla="*/ 16 h 29"/>
                  <a:gd name="T56" fmla="*/ 10 w 22"/>
                  <a:gd name="T57" fmla="*/ 17 h 29"/>
                  <a:gd name="T58" fmla="*/ 12 w 22"/>
                  <a:gd name="T59" fmla="*/ 20 h 29"/>
                  <a:gd name="T60" fmla="*/ 13 w 22"/>
                  <a:gd name="T61" fmla="*/ 17 h 29"/>
                  <a:gd name="T62" fmla="*/ 11 w 22"/>
                  <a:gd name="T63" fmla="*/ 15 h 29"/>
                  <a:gd name="T64" fmla="*/ 11 w 22"/>
                  <a:gd name="T65" fmla="*/ 12 h 29"/>
                  <a:gd name="T66" fmla="*/ 11 w 22"/>
                  <a:gd name="T67" fmla="*/ 3 h 29"/>
                  <a:gd name="T68" fmla="*/ 12 w 22"/>
                  <a:gd name="T69" fmla="*/ 3 h 29"/>
                  <a:gd name="T70" fmla="*/ 12 w 22"/>
                  <a:gd name="T71" fmla="*/ 6 h 29"/>
                  <a:gd name="T72" fmla="*/ 16 w 22"/>
                  <a:gd name="T73" fmla="*/ 11 h 29"/>
                  <a:gd name="T74" fmla="*/ 10 w 22"/>
                  <a:gd name="T75" fmla="*/ 13 h 29"/>
                  <a:gd name="T76" fmla="*/ 10 w 22"/>
                  <a:gd name="T77" fmla="*/ 15 h 29"/>
                  <a:gd name="T78" fmla="*/ 9 w 22"/>
                  <a:gd name="T79" fmla="*/ 15 h 29"/>
                  <a:gd name="T80" fmla="*/ 9 w 22"/>
                  <a:gd name="T81" fmla="*/ 12 h 29"/>
                  <a:gd name="T82" fmla="*/ 8 w 22"/>
                  <a:gd name="T83" fmla="*/ 3 h 29"/>
                  <a:gd name="T84" fmla="*/ 10 w 22"/>
                  <a:gd name="T85" fmla="*/ 2 h 29"/>
                  <a:gd name="T86" fmla="*/ 10 w 22"/>
                  <a:gd name="T87" fmla="*/ 13 h 29"/>
                  <a:gd name="T88" fmla="*/ 8 w 22"/>
                  <a:gd name="T89" fmla="*/ 16 h 29"/>
                  <a:gd name="T90" fmla="*/ 8 w 22"/>
                  <a:gd name="T91" fmla="*/ 17 h 29"/>
                  <a:gd name="T92" fmla="*/ 7 w 22"/>
                  <a:gd name="T93" fmla="*/ 18 h 29"/>
                  <a:gd name="T94" fmla="*/ 6 w 22"/>
                  <a:gd name="T95" fmla="*/ 17 h 29"/>
                  <a:gd name="T96" fmla="*/ 8 w 22"/>
                  <a:gd name="T97" fmla="*/ 16 h 29"/>
                  <a:gd name="T98" fmla="*/ 11 w 22"/>
                  <a:gd name="T99" fmla="*/ 16 h 29"/>
                  <a:gd name="T100" fmla="*/ 12 w 22"/>
                  <a:gd name="T101" fmla="*/ 17 h 29"/>
                  <a:gd name="T102" fmla="*/ 12 w 22"/>
                  <a:gd name="T103" fmla="*/ 19 h 29"/>
                  <a:gd name="T104" fmla="*/ 11 w 22"/>
                  <a:gd name="T105" fmla="*/ 17 h 29"/>
                  <a:gd name="T106" fmla="*/ 11 w 22"/>
                  <a:gd name="T107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" h="29">
                    <a:moveTo>
                      <a:pt x="7" y="3"/>
                    </a:moveTo>
                    <a:cubicBezTo>
                      <a:pt x="7" y="8"/>
                      <a:pt x="4" y="12"/>
                      <a:pt x="2" y="16"/>
                    </a:cubicBezTo>
                    <a:cubicBezTo>
                      <a:pt x="0" y="18"/>
                      <a:pt x="0" y="21"/>
                      <a:pt x="1" y="23"/>
                    </a:cubicBezTo>
                    <a:cubicBezTo>
                      <a:pt x="4" y="29"/>
                      <a:pt x="11" y="29"/>
                      <a:pt x="16" y="26"/>
                    </a:cubicBezTo>
                    <a:cubicBezTo>
                      <a:pt x="19" y="25"/>
                      <a:pt x="21" y="23"/>
                      <a:pt x="21" y="20"/>
                    </a:cubicBezTo>
                    <a:cubicBezTo>
                      <a:pt x="22" y="17"/>
                      <a:pt x="19" y="14"/>
                      <a:pt x="18" y="12"/>
                    </a:cubicBezTo>
                    <a:cubicBezTo>
                      <a:pt x="17" y="10"/>
                      <a:pt x="15" y="9"/>
                      <a:pt x="14" y="7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3"/>
                      <a:pt x="7" y="3"/>
                    </a:cubicBezTo>
                    <a:close/>
                    <a:moveTo>
                      <a:pt x="16" y="11"/>
                    </a:moveTo>
                    <a:cubicBezTo>
                      <a:pt x="17" y="13"/>
                      <a:pt x="19" y="16"/>
                      <a:pt x="20" y="18"/>
                    </a:cubicBezTo>
                    <a:cubicBezTo>
                      <a:pt x="21" y="23"/>
                      <a:pt x="16" y="25"/>
                      <a:pt x="13" y="26"/>
                    </a:cubicBezTo>
                    <a:cubicBezTo>
                      <a:pt x="9" y="27"/>
                      <a:pt x="5" y="26"/>
                      <a:pt x="3" y="23"/>
                    </a:cubicBezTo>
                    <a:cubicBezTo>
                      <a:pt x="1" y="20"/>
                      <a:pt x="2" y="17"/>
                      <a:pt x="4" y="14"/>
                    </a:cubicBezTo>
                    <a:cubicBezTo>
                      <a:pt x="6" y="11"/>
                      <a:pt x="8" y="7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6"/>
                      <a:pt x="9" y="9"/>
                      <a:pt x="9" y="12"/>
                    </a:cubicBezTo>
                    <a:cubicBezTo>
                      <a:pt x="9" y="13"/>
                      <a:pt x="8" y="14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4" y="17"/>
                      <a:pt x="5" y="19"/>
                    </a:cubicBezTo>
                    <a:cubicBezTo>
                      <a:pt x="5" y="20"/>
                      <a:pt x="7" y="20"/>
                      <a:pt x="8" y="19"/>
                    </a:cubicBezTo>
                    <a:cubicBezTo>
                      <a:pt x="9" y="19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8"/>
                      <a:pt x="11" y="19"/>
                      <a:pt x="12" y="20"/>
                    </a:cubicBezTo>
                    <a:cubicBezTo>
                      <a:pt x="13" y="20"/>
                      <a:pt x="14" y="18"/>
                      <a:pt x="13" y="17"/>
                    </a:cubicBezTo>
                    <a:cubicBezTo>
                      <a:pt x="13" y="16"/>
                      <a:pt x="12" y="16"/>
                      <a:pt x="11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0" y="9"/>
                      <a:pt x="11" y="6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6"/>
                      <a:pt x="12" y="6"/>
                    </a:cubicBezTo>
                    <a:cubicBezTo>
                      <a:pt x="13" y="8"/>
                      <a:pt x="14" y="10"/>
                      <a:pt x="16" y="11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3"/>
                      <a:pt x="9" y="12"/>
                    </a:cubicBezTo>
                    <a:cubicBezTo>
                      <a:pt x="9" y="9"/>
                      <a:pt x="9" y="6"/>
                      <a:pt x="8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6"/>
                      <a:pt x="10" y="9"/>
                      <a:pt x="10" y="13"/>
                    </a:cubicBezTo>
                    <a:close/>
                    <a:moveTo>
                      <a:pt x="8" y="16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7" y="19"/>
                      <a:pt x="5" y="19"/>
                      <a:pt x="6" y="17"/>
                    </a:cubicBezTo>
                    <a:cubicBezTo>
                      <a:pt x="6" y="17"/>
                      <a:pt x="7" y="17"/>
                      <a:pt x="8" y="16"/>
                    </a:cubicBezTo>
                    <a:close/>
                    <a:moveTo>
                      <a:pt x="11" y="16"/>
                    </a:moveTo>
                    <a:cubicBezTo>
                      <a:pt x="11" y="16"/>
                      <a:pt x="12" y="16"/>
                      <a:pt x="12" y="17"/>
                    </a:cubicBezTo>
                    <a:cubicBezTo>
                      <a:pt x="13" y="17"/>
                      <a:pt x="14" y="18"/>
                      <a:pt x="12" y="19"/>
                    </a:cubicBezTo>
                    <a:cubicBezTo>
                      <a:pt x="12" y="18"/>
                      <a:pt x="11" y="18"/>
                      <a:pt x="11" y="17"/>
                    </a:cubicBez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EAD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7" name="Freeform 1330">
                <a:extLst>
                  <a:ext uri="{FF2B5EF4-FFF2-40B4-BE49-F238E27FC236}">
                    <a16:creationId xmlns:a16="http://schemas.microsoft.com/office/drawing/2014/main" id="{39F01AF6-46EF-4DEF-B77D-706FDF10E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090"/>
                <a:ext cx="23" cy="20"/>
              </a:xfrm>
              <a:custGeom>
                <a:avLst/>
                <a:gdLst>
                  <a:gd name="T0" fmla="*/ 9 w 11"/>
                  <a:gd name="T1" fmla="*/ 7 h 10"/>
                  <a:gd name="T2" fmla="*/ 9 w 11"/>
                  <a:gd name="T3" fmla="*/ 7 h 10"/>
                  <a:gd name="T4" fmla="*/ 10 w 11"/>
                  <a:gd name="T5" fmla="*/ 6 h 10"/>
                  <a:gd name="T6" fmla="*/ 10 w 11"/>
                  <a:gd name="T7" fmla="*/ 6 h 10"/>
                  <a:gd name="T8" fmla="*/ 10 w 11"/>
                  <a:gd name="T9" fmla="*/ 5 h 10"/>
                  <a:gd name="T10" fmla="*/ 9 w 11"/>
                  <a:gd name="T11" fmla="*/ 5 h 10"/>
                  <a:gd name="T12" fmla="*/ 10 w 11"/>
                  <a:gd name="T13" fmla="*/ 4 h 10"/>
                  <a:gd name="T14" fmla="*/ 10 w 11"/>
                  <a:gd name="T15" fmla="*/ 4 h 10"/>
                  <a:gd name="T16" fmla="*/ 9 w 11"/>
                  <a:gd name="T17" fmla="*/ 3 h 10"/>
                  <a:gd name="T18" fmla="*/ 9 w 11"/>
                  <a:gd name="T19" fmla="*/ 3 h 10"/>
                  <a:gd name="T20" fmla="*/ 9 w 11"/>
                  <a:gd name="T21" fmla="*/ 3 h 10"/>
                  <a:gd name="T22" fmla="*/ 7 w 11"/>
                  <a:gd name="T23" fmla="*/ 1 h 10"/>
                  <a:gd name="T24" fmla="*/ 4 w 11"/>
                  <a:gd name="T25" fmla="*/ 1 h 10"/>
                  <a:gd name="T26" fmla="*/ 3 w 11"/>
                  <a:gd name="T27" fmla="*/ 2 h 10"/>
                  <a:gd name="T28" fmla="*/ 3 w 11"/>
                  <a:gd name="T29" fmla="*/ 4 h 10"/>
                  <a:gd name="T30" fmla="*/ 2 w 11"/>
                  <a:gd name="T31" fmla="*/ 4 h 10"/>
                  <a:gd name="T32" fmla="*/ 2 w 11"/>
                  <a:gd name="T33" fmla="*/ 4 h 10"/>
                  <a:gd name="T34" fmla="*/ 1 w 11"/>
                  <a:gd name="T35" fmla="*/ 5 h 10"/>
                  <a:gd name="T36" fmla="*/ 2 w 11"/>
                  <a:gd name="T37" fmla="*/ 5 h 10"/>
                  <a:gd name="T38" fmla="*/ 2 w 11"/>
                  <a:gd name="T39" fmla="*/ 5 h 10"/>
                  <a:gd name="T40" fmla="*/ 1 w 11"/>
                  <a:gd name="T41" fmla="*/ 6 h 10"/>
                  <a:gd name="T42" fmla="*/ 1 w 11"/>
                  <a:gd name="T43" fmla="*/ 6 h 10"/>
                  <a:gd name="T44" fmla="*/ 2 w 11"/>
                  <a:gd name="T45" fmla="*/ 7 h 10"/>
                  <a:gd name="T46" fmla="*/ 3 w 11"/>
                  <a:gd name="T47" fmla="*/ 7 h 10"/>
                  <a:gd name="T48" fmla="*/ 1 w 11"/>
                  <a:gd name="T49" fmla="*/ 9 h 10"/>
                  <a:gd name="T50" fmla="*/ 6 w 11"/>
                  <a:gd name="T51" fmla="*/ 9 h 10"/>
                  <a:gd name="T52" fmla="*/ 6 w 11"/>
                  <a:gd name="T53" fmla="*/ 10 h 10"/>
                  <a:gd name="T54" fmla="*/ 10 w 11"/>
                  <a:gd name="T55" fmla="*/ 8 h 10"/>
                  <a:gd name="T56" fmla="*/ 9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9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8"/>
                      <a:pt x="1" y="9"/>
                    </a:cubicBezTo>
                    <a:cubicBezTo>
                      <a:pt x="1" y="10"/>
                      <a:pt x="4" y="10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11" y="9"/>
                      <a:pt x="10" y="8"/>
                    </a:cubicBezTo>
                    <a:cubicBezTo>
                      <a:pt x="10" y="7"/>
                      <a:pt x="10" y="7"/>
                      <a:pt x="9" y="7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8" name="Freeform 1331">
                <a:extLst>
                  <a:ext uri="{FF2B5EF4-FFF2-40B4-BE49-F238E27FC236}">
                    <a16:creationId xmlns:a16="http://schemas.microsoft.com/office/drawing/2014/main" id="{7455723D-3169-4294-BDC2-68425F2F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049"/>
                <a:ext cx="106" cy="90"/>
              </a:xfrm>
              <a:custGeom>
                <a:avLst/>
                <a:gdLst>
                  <a:gd name="T0" fmla="*/ 13 w 52"/>
                  <a:gd name="T1" fmla="*/ 9 h 44"/>
                  <a:gd name="T2" fmla="*/ 37 w 52"/>
                  <a:gd name="T3" fmla="*/ 5 h 44"/>
                  <a:gd name="T4" fmla="*/ 49 w 52"/>
                  <a:gd name="T5" fmla="*/ 23 h 44"/>
                  <a:gd name="T6" fmla="*/ 52 w 52"/>
                  <a:gd name="T7" fmla="*/ 35 h 44"/>
                  <a:gd name="T8" fmla="*/ 52 w 52"/>
                  <a:gd name="T9" fmla="*/ 38 h 44"/>
                  <a:gd name="T10" fmla="*/ 51 w 52"/>
                  <a:gd name="T11" fmla="*/ 40 h 44"/>
                  <a:gd name="T12" fmla="*/ 44 w 52"/>
                  <a:gd name="T13" fmla="*/ 42 h 44"/>
                  <a:gd name="T14" fmla="*/ 22 w 52"/>
                  <a:gd name="T15" fmla="*/ 43 h 44"/>
                  <a:gd name="T16" fmla="*/ 0 w 52"/>
                  <a:gd name="T17" fmla="*/ 35 h 44"/>
                  <a:gd name="T18" fmla="*/ 5 w 52"/>
                  <a:gd name="T19" fmla="*/ 21 h 44"/>
                  <a:gd name="T20" fmla="*/ 13 w 52"/>
                  <a:gd name="T21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13" y="9"/>
                    </a:moveTo>
                    <a:cubicBezTo>
                      <a:pt x="20" y="2"/>
                      <a:pt x="30" y="0"/>
                      <a:pt x="37" y="5"/>
                    </a:cubicBezTo>
                    <a:cubicBezTo>
                      <a:pt x="43" y="8"/>
                      <a:pt x="46" y="16"/>
                      <a:pt x="49" y="23"/>
                    </a:cubicBezTo>
                    <a:cubicBezTo>
                      <a:pt x="50" y="27"/>
                      <a:pt x="52" y="31"/>
                      <a:pt x="52" y="35"/>
                    </a:cubicBezTo>
                    <a:cubicBezTo>
                      <a:pt x="52" y="36"/>
                      <a:pt x="52" y="37"/>
                      <a:pt x="52" y="38"/>
                    </a:cubicBezTo>
                    <a:cubicBezTo>
                      <a:pt x="52" y="38"/>
                      <a:pt x="51" y="39"/>
                      <a:pt x="51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37" y="43"/>
                      <a:pt x="29" y="44"/>
                      <a:pt x="22" y="43"/>
                    </a:cubicBezTo>
                    <a:cubicBezTo>
                      <a:pt x="17" y="43"/>
                      <a:pt x="0" y="42"/>
                      <a:pt x="0" y="35"/>
                    </a:cubicBezTo>
                    <a:cubicBezTo>
                      <a:pt x="0" y="30"/>
                      <a:pt x="3" y="24"/>
                      <a:pt x="5" y="21"/>
                    </a:cubicBezTo>
                    <a:cubicBezTo>
                      <a:pt x="7" y="16"/>
                      <a:pt x="10" y="12"/>
                      <a:pt x="13" y="9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69" name="Freeform 1332">
                <a:extLst>
                  <a:ext uri="{FF2B5EF4-FFF2-40B4-BE49-F238E27FC236}">
                    <a16:creationId xmlns:a16="http://schemas.microsoft.com/office/drawing/2014/main" id="{7698FDCF-D384-4B9C-B6C1-8AE6E8066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4" y="1871"/>
                <a:ext cx="8" cy="186"/>
              </a:xfrm>
              <a:custGeom>
                <a:avLst/>
                <a:gdLst>
                  <a:gd name="T0" fmla="*/ 3 w 4"/>
                  <a:gd name="T1" fmla="*/ 91 h 91"/>
                  <a:gd name="T2" fmla="*/ 1 w 4"/>
                  <a:gd name="T3" fmla="*/ 91 h 91"/>
                  <a:gd name="T4" fmla="*/ 1 w 4"/>
                  <a:gd name="T5" fmla="*/ 18 h 91"/>
                  <a:gd name="T6" fmla="*/ 1 w 4"/>
                  <a:gd name="T7" fmla="*/ 6 h 91"/>
                  <a:gd name="T8" fmla="*/ 2 w 4"/>
                  <a:gd name="T9" fmla="*/ 0 h 91"/>
                  <a:gd name="T10" fmla="*/ 4 w 4"/>
                  <a:gd name="T11" fmla="*/ 2 h 91"/>
                  <a:gd name="T12" fmla="*/ 3 w 4"/>
                  <a:gd name="T13" fmla="*/ 7 h 91"/>
                  <a:gd name="T14" fmla="*/ 3 w 4"/>
                  <a:gd name="T15" fmla="*/ 16 h 91"/>
                  <a:gd name="T16" fmla="*/ 3 w 4"/>
                  <a:gd name="T17" fmla="*/ 34 h 91"/>
                  <a:gd name="T18" fmla="*/ 3 w 4"/>
                  <a:gd name="T19" fmla="*/ 71 h 91"/>
                  <a:gd name="T20" fmla="*/ 3 w 4"/>
                  <a:gd name="T2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1">
                    <a:moveTo>
                      <a:pt x="3" y="91"/>
                    </a:moveTo>
                    <a:cubicBezTo>
                      <a:pt x="3" y="91"/>
                      <a:pt x="2" y="91"/>
                      <a:pt x="1" y="91"/>
                    </a:cubicBezTo>
                    <a:cubicBezTo>
                      <a:pt x="0" y="66"/>
                      <a:pt x="2" y="43"/>
                      <a:pt x="1" y="18"/>
                    </a:cubicBezTo>
                    <a:cubicBezTo>
                      <a:pt x="0" y="14"/>
                      <a:pt x="2" y="10"/>
                      <a:pt x="1" y="6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10"/>
                      <a:pt x="3" y="13"/>
                      <a:pt x="3" y="16"/>
                    </a:cubicBezTo>
                    <a:cubicBezTo>
                      <a:pt x="2" y="22"/>
                      <a:pt x="3" y="28"/>
                      <a:pt x="3" y="34"/>
                    </a:cubicBezTo>
                    <a:cubicBezTo>
                      <a:pt x="3" y="46"/>
                      <a:pt x="3" y="58"/>
                      <a:pt x="3" y="71"/>
                    </a:cubicBezTo>
                    <a:cubicBezTo>
                      <a:pt x="3" y="72"/>
                      <a:pt x="3" y="91"/>
                      <a:pt x="3" y="9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0" name="Freeform 1333">
                <a:extLst>
                  <a:ext uri="{FF2B5EF4-FFF2-40B4-BE49-F238E27FC236}">
                    <a16:creationId xmlns:a16="http://schemas.microsoft.com/office/drawing/2014/main" id="{A772F1AA-9B09-4D29-A57F-7250E6C02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116"/>
                <a:ext cx="39" cy="15"/>
              </a:xfrm>
              <a:custGeom>
                <a:avLst/>
                <a:gdLst>
                  <a:gd name="T0" fmla="*/ 19 w 19"/>
                  <a:gd name="T1" fmla="*/ 5 h 7"/>
                  <a:gd name="T2" fmla="*/ 0 w 19"/>
                  <a:gd name="T3" fmla="*/ 0 h 7"/>
                  <a:gd name="T4" fmla="*/ 0 w 19"/>
                  <a:gd name="T5" fmla="*/ 1 h 7"/>
                  <a:gd name="T6" fmla="*/ 18 w 19"/>
                  <a:gd name="T7" fmla="*/ 6 h 7"/>
                  <a:gd name="T8" fmla="*/ 19 w 19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5"/>
                    </a:moveTo>
                    <a:cubicBezTo>
                      <a:pt x="12" y="4"/>
                      <a:pt x="5" y="4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5"/>
                      <a:pt x="12" y="5"/>
                      <a:pt x="18" y="6"/>
                    </a:cubicBezTo>
                    <a:cubicBezTo>
                      <a:pt x="19" y="7"/>
                      <a:pt x="19" y="6"/>
                      <a:pt x="19" y="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1" name="Freeform 1334">
                <a:extLst>
                  <a:ext uri="{FF2B5EF4-FFF2-40B4-BE49-F238E27FC236}">
                    <a16:creationId xmlns:a16="http://schemas.microsoft.com/office/drawing/2014/main" id="{C8C17554-CC30-4E4E-9DC4-B5BD482E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126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2" name="Freeform 1335">
                <a:extLst>
                  <a:ext uri="{FF2B5EF4-FFF2-40B4-BE49-F238E27FC236}">
                    <a16:creationId xmlns:a16="http://schemas.microsoft.com/office/drawing/2014/main" id="{B1F78B56-1CF6-45EE-8C9B-3FC4F2AC9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122"/>
                <a:ext cx="41" cy="7"/>
              </a:xfrm>
              <a:custGeom>
                <a:avLst/>
                <a:gdLst>
                  <a:gd name="T0" fmla="*/ 19 w 20"/>
                  <a:gd name="T1" fmla="*/ 0 h 3"/>
                  <a:gd name="T2" fmla="*/ 0 w 20"/>
                  <a:gd name="T3" fmla="*/ 2 h 3"/>
                  <a:gd name="T4" fmla="*/ 0 w 20"/>
                  <a:gd name="T5" fmla="*/ 3 h 3"/>
                  <a:gd name="T6" fmla="*/ 19 w 20"/>
                  <a:gd name="T7" fmla="*/ 1 h 3"/>
                  <a:gd name="T8" fmla="*/ 19 w 2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">
                    <a:moveTo>
                      <a:pt x="19" y="0"/>
                    </a:moveTo>
                    <a:cubicBezTo>
                      <a:pt x="13" y="1"/>
                      <a:pt x="6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6" y="3"/>
                      <a:pt x="13" y="2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3" name="Freeform 1336">
                <a:extLst>
                  <a:ext uri="{FF2B5EF4-FFF2-40B4-BE49-F238E27FC236}">
                    <a16:creationId xmlns:a16="http://schemas.microsoft.com/office/drawing/2014/main" id="{44C7B6A5-BB85-444E-8FE0-F22102D0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120"/>
                <a:ext cx="100" cy="15"/>
              </a:xfrm>
              <a:custGeom>
                <a:avLst/>
                <a:gdLst>
                  <a:gd name="T0" fmla="*/ 48 w 49"/>
                  <a:gd name="T1" fmla="*/ 3 h 7"/>
                  <a:gd name="T2" fmla="*/ 35 w 49"/>
                  <a:gd name="T3" fmla="*/ 5 h 7"/>
                  <a:gd name="T4" fmla="*/ 23 w 49"/>
                  <a:gd name="T5" fmla="*/ 6 h 7"/>
                  <a:gd name="T6" fmla="*/ 0 w 49"/>
                  <a:gd name="T7" fmla="*/ 0 h 7"/>
                  <a:gd name="T8" fmla="*/ 0 w 49"/>
                  <a:gd name="T9" fmla="*/ 0 h 7"/>
                  <a:gd name="T10" fmla="*/ 23 w 49"/>
                  <a:gd name="T11" fmla="*/ 6 h 7"/>
                  <a:gd name="T12" fmla="*/ 48 w 49"/>
                  <a:gd name="T13" fmla="*/ 3 h 7"/>
                  <a:gd name="T14" fmla="*/ 48 w 49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7">
                    <a:moveTo>
                      <a:pt x="48" y="3"/>
                    </a:moveTo>
                    <a:cubicBezTo>
                      <a:pt x="44" y="5"/>
                      <a:pt x="40" y="5"/>
                      <a:pt x="35" y="5"/>
                    </a:cubicBezTo>
                    <a:cubicBezTo>
                      <a:pt x="31" y="6"/>
                      <a:pt x="27" y="6"/>
                      <a:pt x="23" y="6"/>
                    </a:cubicBezTo>
                    <a:cubicBezTo>
                      <a:pt x="15" y="5"/>
                      <a:pt x="7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5"/>
                      <a:pt x="15" y="6"/>
                      <a:pt x="23" y="6"/>
                    </a:cubicBezTo>
                    <a:cubicBezTo>
                      <a:pt x="31" y="7"/>
                      <a:pt x="41" y="7"/>
                      <a:pt x="48" y="3"/>
                    </a:cubicBezTo>
                    <a:cubicBezTo>
                      <a:pt x="49" y="3"/>
                      <a:pt x="48" y="2"/>
                      <a:pt x="48" y="3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4" name="Freeform 1337">
                <a:extLst>
                  <a:ext uri="{FF2B5EF4-FFF2-40B4-BE49-F238E27FC236}">
                    <a16:creationId xmlns:a16="http://schemas.microsoft.com/office/drawing/2014/main" id="{D501308A-654A-48B0-9A4F-41D784085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159"/>
                <a:ext cx="10" cy="8"/>
              </a:xfrm>
              <a:custGeom>
                <a:avLst/>
                <a:gdLst>
                  <a:gd name="T0" fmla="*/ 3 w 5"/>
                  <a:gd name="T1" fmla="*/ 1 h 4"/>
                  <a:gd name="T2" fmla="*/ 1 w 5"/>
                  <a:gd name="T3" fmla="*/ 3 h 4"/>
                  <a:gd name="T4" fmla="*/ 1 w 5"/>
                  <a:gd name="T5" fmla="*/ 3 h 4"/>
                  <a:gd name="T6" fmla="*/ 4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3"/>
                      <a:pt x="1" y="4"/>
                      <a:pt x="1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5" name="Freeform 1338">
                <a:extLst>
                  <a:ext uri="{FF2B5EF4-FFF2-40B4-BE49-F238E27FC236}">
                    <a16:creationId xmlns:a16="http://schemas.microsoft.com/office/drawing/2014/main" id="{BB434BC0-6271-412C-A67E-7D7A2C51F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165"/>
                <a:ext cx="10" cy="11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4 h 5"/>
                  <a:gd name="T4" fmla="*/ 0 w 5"/>
                  <a:gd name="T5" fmla="*/ 5 h 5"/>
                  <a:gd name="T6" fmla="*/ 4 w 5"/>
                  <a:gd name="T7" fmla="*/ 1 h 5"/>
                  <a:gd name="T8" fmla="*/ 3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3" y="3"/>
                      <a:pt x="4" y="1"/>
                    </a:cubicBezTo>
                    <a:cubicBezTo>
                      <a:pt x="5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6" name="Freeform 1339">
                <a:extLst>
                  <a:ext uri="{FF2B5EF4-FFF2-40B4-BE49-F238E27FC236}">
                    <a16:creationId xmlns:a16="http://schemas.microsoft.com/office/drawing/2014/main" id="{31C81912-5B20-473E-8027-889606A8E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167"/>
                <a:ext cx="6" cy="15"/>
              </a:xfrm>
              <a:custGeom>
                <a:avLst/>
                <a:gdLst>
                  <a:gd name="T0" fmla="*/ 1 w 3"/>
                  <a:gd name="T1" fmla="*/ 1 h 7"/>
                  <a:gd name="T2" fmla="*/ 0 w 3"/>
                  <a:gd name="T3" fmla="*/ 6 h 7"/>
                  <a:gd name="T4" fmla="*/ 1 w 3"/>
                  <a:gd name="T5" fmla="*/ 6 h 7"/>
                  <a:gd name="T6" fmla="*/ 2 w 3"/>
                  <a:gd name="T7" fmla="*/ 1 h 7"/>
                  <a:gd name="T8" fmla="*/ 1 w 3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1" y="1"/>
                    </a:moveTo>
                    <a:cubicBezTo>
                      <a:pt x="1" y="3"/>
                      <a:pt x="1" y="4"/>
                      <a:pt x="0" y="6"/>
                    </a:cubicBezTo>
                    <a:cubicBezTo>
                      <a:pt x="0" y="6"/>
                      <a:pt x="1" y="7"/>
                      <a:pt x="1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7" name="Freeform 1340">
                <a:extLst>
                  <a:ext uri="{FF2B5EF4-FFF2-40B4-BE49-F238E27FC236}">
                    <a16:creationId xmlns:a16="http://schemas.microsoft.com/office/drawing/2014/main" id="{AE5C9EC8-55F5-4701-8180-3E3080064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2167"/>
                <a:ext cx="9" cy="17"/>
              </a:xfrm>
              <a:custGeom>
                <a:avLst/>
                <a:gdLst>
                  <a:gd name="T0" fmla="*/ 3 w 4"/>
                  <a:gd name="T1" fmla="*/ 7 h 8"/>
                  <a:gd name="T2" fmla="*/ 2 w 4"/>
                  <a:gd name="T3" fmla="*/ 4 h 8"/>
                  <a:gd name="T4" fmla="*/ 1 w 4"/>
                  <a:gd name="T5" fmla="*/ 1 h 8"/>
                  <a:gd name="T6" fmla="*/ 1 w 4"/>
                  <a:gd name="T7" fmla="*/ 1 h 8"/>
                  <a:gd name="T8" fmla="*/ 1 w 4"/>
                  <a:gd name="T9" fmla="*/ 5 h 8"/>
                  <a:gd name="T10" fmla="*/ 3 w 4"/>
                  <a:gd name="T11" fmla="*/ 8 h 8"/>
                  <a:gd name="T12" fmla="*/ 3 w 4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3" y="7"/>
                    </a:moveTo>
                    <a:cubicBezTo>
                      <a:pt x="3" y="6"/>
                      <a:pt x="3" y="5"/>
                      <a:pt x="2" y="4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2" y="6"/>
                      <a:pt x="2" y="7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8" name="Freeform 1341">
                <a:extLst>
                  <a:ext uri="{FF2B5EF4-FFF2-40B4-BE49-F238E27FC236}">
                    <a16:creationId xmlns:a16="http://schemas.microsoft.com/office/drawing/2014/main" id="{CFECABEC-04B9-40CE-9D36-BDD47D5CC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165"/>
                <a:ext cx="14" cy="13"/>
              </a:xfrm>
              <a:custGeom>
                <a:avLst/>
                <a:gdLst>
                  <a:gd name="T0" fmla="*/ 6 w 7"/>
                  <a:gd name="T1" fmla="*/ 4 h 6"/>
                  <a:gd name="T2" fmla="*/ 1 w 7"/>
                  <a:gd name="T3" fmla="*/ 0 h 6"/>
                  <a:gd name="T4" fmla="*/ 1 w 7"/>
                  <a:gd name="T5" fmla="*/ 1 h 6"/>
                  <a:gd name="T6" fmla="*/ 5 w 7"/>
                  <a:gd name="T7" fmla="*/ 5 h 6"/>
                  <a:gd name="T8" fmla="*/ 6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4" y="3"/>
                      <a:pt x="3" y="2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2" y="3"/>
                      <a:pt x="3" y="4"/>
                      <a:pt x="5" y="5"/>
                    </a:cubicBezTo>
                    <a:cubicBezTo>
                      <a:pt x="6" y="6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79" name="Freeform 1342">
                <a:extLst>
                  <a:ext uri="{FF2B5EF4-FFF2-40B4-BE49-F238E27FC236}">
                    <a16:creationId xmlns:a16="http://schemas.microsoft.com/office/drawing/2014/main" id="{B158BEA4-1D2B-4094-A377-E236C00F3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110"/>
                <a:ext cx="4" cy="27"/>
              </a:xfrm>
              <a:custGeom>
                <a:avLst/>
                <a:gdLst>
                  <a:gd name="T0" fmla="*/ 0 w 2"/>
                  <a:gd name="T1" fmla="*/ 1 h 13"/>
                  <a:gd name="T2" fmla="*/ 1 w 2"/>
                  <a:gd name="T3" fmla="*/ 10 h 13"/>
                  <a:gd name="T4" fmla="*/ 1 w 2"/>
                  <a:gd name="T5" fmla="*/ 13 h 13"/>
                  <a:gd name="T6" fmla="*/ 2 w 2"/>
                  <a:gd name="T7" fmla="*/ 13 h 13"/>
                  <a:gd name="T8" fmla="*/ 2 w 2"/>
                  <a:gd name="T9" fmla="*/ 11 h 13"/>
                  <a:gd name="T10" fmla="*/ 2 w 2"/>
                  <a:gd name="T11" fmla="*/ 0 h 13"/>
                  <a:gd name="T12" fmla="*/ 0 w 2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3">
                    <a:moveTo>
                      <a:pt x="0" y="1"/>
                    </a:moveTo>
                    <a:cubicBezTo>
                      <a:pt x="1" y="4"/>
                      <a:pt x="1" y="7"/>
                      <a:pt x="1" y="10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7"/>
                      <a:pt x="2" y="4"/>
                      <a:pt x="2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0" name="Freeform 1343">
                <a:extLst>
                  <a:ext uri="{FF2B5EF4-FFF2-40B4-BE49-F238E27FC236}">
                    <a16:creationId xmlns:a16="http://schemas.microsoft.com/office/drawing/2014/main" id="{AAB2269E-B12F-43C3-8634-279F89666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112"/>
                <a:ext cx="40" cy="49"/>
              </a:xfrm>
              <a:custGeom>
                <a:avLst/>
                <a:gdLst>
                  <a:gd name="T0" fmla="*/ 11 w 20"/>
                  <a:gd name="T1" fmla="*/ 0 h 24"/>
                  <a:gd name="T2" fmla="*/ 10 w 20"/>
                  <a:gd name="T3" fmla="*/ 0 h 24"/>
                  <a:gd name="T4" fmla="*/ 10 w 20"/>
                  <a:gd name="T5" fmla="*/ 9 h 24"/>
                  <a:gd name="T6" fmla="*/ 10 w 20"/>
                  <a:gd name="T7" fmla="*/ 12 h 24"/>
                  <a:gd name="T8" fmla="*/ 13 w 20"/>
                  <a:gd name="T9" fmla="*/ 14 h 24"/>
                  <a:gd name="T10" fmla="*/ 11 w 20"/>
                  <a:gd name="T11" fmla="*/ 17 h 24"/>
                  <a:gd name="T12" fmla="*/ 10 w 20"/>
                  <a:gd name="T13" fmla="*/ 14 h 24"/>
                  <a:gd name="T14" fmla="*/ 9 w 20"/>
                  <a:gd name="T15" fmla="*/ 13 h 24"/>
                  <a:gd name="T16" fmla="*/ 8 w 20"/>
                  <a:gd name="T17" fmla="*/ 13 h 24"/>
                  <a:gd name="T18" fmla="*/ 8 w 20"/>
                  <a:gd name="T19" fmla="*/ 13 h 24"/>
                  <a:gd name="T20" fmla="*/ 7 w 20"/>
                  <a:gd name="T21" fmla="*/ 16 h 24"/>
                  <a:gd name="T22" fmla="*/ 4 w 20"/>
                  <a:gd name="T23" fmla="*/ 16 h 24"/>
                  <a:gd name="T24" fmla="*/ 7 w 20"/>
                  <a:gd name="T25" fmla="*/ 13 h 24"/>
                  <a:gd name="T26" fmla="*/ 7 w 20"/>
                  <a:gd name="T27" fmla="*/ 13 h 24"/>
                  <a:gd name="T28" fmla="*/ 8 w 20"/>
                  <a:gd name="T29" fmla="*/ 9 h 24"/>
                  <a:gd name="T30" fmla="*/ 7 w 20"/>
                  <a:gd name="T31" fmla="*/ 0 h 24"/>
                  <a:gd name="T32" fmla="*/ 6 w 20"/>
                  <a:gd name="T33" fmla="*/ 0 h 24"/>
                  <a:gd name="T34" fmla="*/ 3 w 20"/>
                  <a:gd name="T35" fmla="*/ 11 h 24"/>
                  <a:gd name="T36" fmla="*/ 2 w 20"/>
                  <a:gd name="T37" fmla="*/ 20 h 24"/>
                  <a:gd name="T38" fmla="*/ 12 w 20"/>
                  <a:gd name="T39" fmla="*/ 23 h 24"/>
                  <a:gd name="T40" fmla="*/ 19 w 20"/>
                  <a:gd name="T41" fmla="*/ 15 h 24"/>
                  <a:gd name="T42" fmla="*/ 15 w 20"/>
                  <a:gd name="T43" fmla="*/ 8 h 24"/>
                  <a:gd name="T44" fmla="*/ 11 w 20"/>
                  <a:gd name="T45" fmla="*/ 3 h 24"/>
                  <a:gd name="T46" fmla="*/ 11 w 20"/>
                  <a:gd name="T4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24">
                    <a:moveTo>
                      <a:pt x="11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3"/>
                      <a:pt x="10" y="6"/>
                      <a:pt x="10" y="9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1" y="13"/>
                      <a:pt x="12" y="13"/>
                      <a:pt x="13" y="14"/>
                    </a:cubicBezTo>
                    <a:cubicBezTo>
                      <a:pt x="13" y="15"/>
                      <a:pt x="12" y="17"/>
                      <a:pt x="11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6"/>
                      <a:pt x="7" y="16"/>
                    </a:cubicBezTo>
                    <a:cubicBezTo>
                      <a:pt x="6" y="17"/>
                      <a:pt x="4" y="17"/>
                      <a:pt x="4" y="16"/>
                    </a:cubicBezTo>
                    <a:cubicBezTo>
                      <a:pt x="3" y="14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8" y="6"/>
                      <a:pt x="7" y="3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4"/>
                      <a:pt x="5" y="8"/>
                      <a:pt x="3" y="11"/>
                    </a:cubicBezTo>
                    <a:cubicBezTo>
                      <a:pt x="2" y="14"/>
                      <a:pt x="0" y="17"/>
                      <a:pt x="2" y="20"/>
                    </a:cubicBezTo>
                    <a:cubicBezTo>
                      <a:pt x="4" y="23"/>
                      <a:pt x="8" y="24"/>
                      <a:pt x="12" y="23"/>
                    </a:cubicBezTo>
                    <a:cubicBezTo>
                      <a:pt x="15" y="22"/>
                      <a:pt x="20" y="20"/>
                      <a:pt x="19" y="15"/>
                    </a:cubicBezTo>
                    <a:cubicBezTo>
                      <a:pt x="18" y="13"/>
                      <a:pt x="16" y="10"/>
                      <a:pt x="15" y="8"/>
                    </a:cubicBezTo>
                    <a:cubicBezTo>
                      <a:pt x="14" y="7"/>
                      <a:pt x="12" y="5"/>
                      <a:pt x="11" y="3"/>
                    </a:cubicBezTo>
                    <a:cubicBezTo>
                      <a:pt x="11" y="3"/>
                      <a:pt x="11" y="1"/>
                      <a:pt x="11" y="0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1" name="Freeform 1344">
                <a:extLst>
                  <a:ext uri="{FF2B5EF4-FFF2-40B4-BE49-F238E27FC236}">
                    <a16:creationId xmlns:a16="http://schemas.microsoft.com/office/drawing/2014/main" id="{69CC9ECC-C709-441D-BDEC-B81A6064B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139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3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2" name="Freeform 1345">
                <a:extLst>
                  <a:ext uri="{FF2B5EF4-FFF2-40B4-BE49-F238E27FC236}">
                    <a16:creationId xmlns:a16="http://schemas.microsoft.com/office/drawing/2014/main" id="{8BB6C01B-C3A7-4215-93C3-54BF99869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139"/>
                <a:ext cx="6" cy="6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3" name="Freeform 1346">
                <a:extLst>
                  <a:ext uri="{FF2B5EF4-FFF2-40B4-BE49-F238E27FC236}">
                    <a16:creationId xmlns:a16="http://schemas.microsoft.com/office/drawing/2014/main" id="{0DF4342A-6987-451C-8215-A0962CD2D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62" y="2106"/>
                <a:ext cx="44" cy="59"/>
              </a:xfrm>
              <a:custGeom>
                <a:avLst/>
                <a:gdLst>
                  <a:gd name="T0" fmla="*/ 7 w 22"/>
                  <a:gd name="T1" fmla="*/ 3 h 29"/>
                  <a:gd name="T2" fmla="*/ 2 w 22"/>
                  <a:gd name="T3" fmla="*/ 16 h 29"/>
                  <a:gd name="T4" fmla="*/ 1 w 22"/>
                  <a:gd name="T5" fmla="*/ 23 h 29"/>
                  <a:gd name="T6" fmla="*/ 16 w 22"/>
                  <a:gd name="T7" fmla="*/ 26 h 29"/>
                  <a:gd name="T8" fmla="*/ 21 w 22"/>
                  <a:gd name="T9" fmla="*/ 20 h 29"/>
                  <a:gd name="T10" fmla="*/ 18 w 22"/>
                  <a:gd name="T11" fmla="*/ 12 h 29"/>
                  <a:gd name="T12" fmla="*/ 14 w 22"/>
                  <a:gd name="T13" fmla="*/ 7 h 29"/>
                  <a:gd name="T14" fmla="*/ 13 w 22"/>
                  <a:gd name="T15" fmla="*/ 3 h 29"/>
                  <a:gd name="T16" fmla="*/ 13 w 22"/>
                  <a:gd name="T17" fmla="*/ 2 h 29"/>
                  <a:gd name="T18" fmla="*/ 13 w 22"/>
                  <a:gd name="T19" fmla="*/ 2 h 29"/>
                  <a:gd name="T20" fmla="*/ 7 w 22"/>
                  <a:gd name="T21" fmla="*/ 1 h 29"/>
                  <a:gd name="T22" fmla="*/ 7 w 22"/>
                  <a:gd name="T23" fmla="*/ 2 h 29"/>
                  <a:gd name="T24" fmla="*/ 7 w 22"/>
                  <a:gd name="T25" fmla="*/ 3 h 29"/>
                  <a:gd name="T26" fmla="*/ 16 w 22"/>
                  <a:gd name="T27" fmla="*/ 11 h 29"/>
                  <a:gd name="T28" fmla="*/ 20 w 22"/>
                  <a:gd name="T29" fmla="*/ 18 h 29"/>
                  <a:gd name="T30" fmla="*/ 13 w 22"/>
                  <a:gd name="T31" fmla="*/ 26 h 29"/>
                  <a:gd name="T32" fmla="*/ 3 w 22"/>
                  <a:gd name="T33" fmla="*/ 23 h 29"/>
                  <a:gd name="T34" fmla="*/ 4 w 22"/>
                  <a:gd name="T35" fmla="*/ 14 h 29"/>
                  <a:gd name="T36" fmla="*/ 7 w 22"/>
                  <a:gd name="T37" fmla="*/ 3 h 29"/>
                  <a:gd name="T38" fmla="*/ 8 w 22"/>
                  <a:gd name="T39" fmla="*/ 3 h 29"/>
                  <a:gd name="T40" fmla="*/ 9 w 22"/>
                  <a:gd name="T41" fmla="*/ 12 h 29"/>
                  <a:gd name="T42" fmla="*/ 8 w 22"/>
                  <a:gd name="T43" fmla="*/ 16 h 29"/>
                  <a:gd name="T44" fmla="*/ 8 w 22"/>
                  <a:gd name="T45" fmla="*/ 16 h 29"/>
                  <a:gd name="T46" fmla="*/ 5 w 22"/>
                  <a:gd name="T47" fmla="*/ 19 h 29"/>
                  <a:gd name="T48" fmla="*/ 8 w 22"/>
                  <a:gd name="T49" fmla="*/ 19 h 29"/>
                  <a:gd name="T50" fmla="*/ 9 w 22"/>
                  <a:gd name="T51" fmla="*/ 16 h 29"/>
                  <a:gd name="T52" fmla="*/ 9 w 22"/>
                  <a:gd name="T53" fmla="*/ 16 h 29"/>
                  <a:gd name="T54" fmla="*/ 10 w 22"/>
                  <a:gd name="T55" fmla="*/ 16 h 29"/>
                  <a:gd name="T56" fmla="*/ 11 w 22"/>
                  <a:gd name="T57" fmla="*/ 17 h 29"/>
                  <a:gd name="T58" fmla="*/ 12 w 22"/>
                  <a:gd name="T59" fmla="*/ 20 h 29"/>
                  <a:gd name="T60" fmla="*/ 14 w 22"/>
                  <a:gd name="T61" fmla="*/ 17 h 29"/>
                  <a:gd name="T62" fmla="*/ 11 w 22"/>
                  <a:gd name="T63" fmla="*/ 15 h 29"/>
                  <a:gd name="T64" fmla="*/ 11 w 22"/>
                  <a:gd name="T65" fmla="*/ 12 h 29"/>
                  <a:gd name="T66" fmla="*/ 11 w 22"/>
                  <a:gd name="T67" fmla="*/ 3 h 29"/>
                  <a:gd name="T68" fmla="*/ 12 w 22"/>
                  <a:gd name="T69" fmla="*/ 3 h 29"/>
                  <a:gd name="T70" fmla="*/ 12 w 22"/>
                  <a:gd name="T71" fmla="*/ 6 h 29"/>
                  <a:gd name="T72" fmla="*/ 16 w 22"/>
                  <a:gd name="T73" fmla="*/ 11 h 29"/>
                  <a:gd name="T74" fmla="*/ 10 w 22"/>
                  <a:gd name="T75" fmla="*/ 13 h 29"/>
                  <a:gd name="T76" fmla="*/ 10 w 22"/>
                  <a:gd name="T77" fmla="*/ 15 h 29"/>
                  <a:gd name="T78" fmla="*/ 9 w 22"/>
                  <a:gd name="T79" fmla="*/ 15 h 29"/>
                  <a:gd name="T80" fmla="*/ 9 w 22"/>
                  <a:gd name="T81" fmla="*/ 12 h 29"/>
                  <a:gd name="T82" fmla="*/ 8 w 22"/>
                  <a:gd name="T83" fmla="*/ 3 h 29"/>
                  <a:gd name="T84" fmla="*/ 10 w 22"/>
                  <a:gd name="T85" fmla="*/ 2 h 29"/>
                  <a:gd name="T86" fmla="*/ 10 w 22"/>
                  <a:gd name="T87" fmla="*/ 13 h 29"/>
                  <a:gd name="T88" fmla="*/ 8 w 22"/>
                  <a:gd name="T89" fmla="*/ 16 h 29"/>
                  <a:gd name="T90" fmla="*/ 8 w 22"/>
                  <a:gd name="T91" fmla="*/ 17 h 29"/>
                  <a:gd name="T92" fmla="*/ 8 w 22"/>
                  <a:gd name="T93" fmla="*/ 18 h 29"/>
                  <a:gd name="T94" fmla="*/ 6 w 22"/>
                  <a:gd name="T95" fmla="*/ 17 h 29"/>
                  <a:gd name="T96" fmla="*/ 8 w 22"/>
                  <a:gd name="T97" fmla="*/ 16 h 29"/>
                  <a:gd name="T98" fmla="*/ 11 w 22"/>
                  <a:gd name="T99" fmla="*/ 16 h 29"/>
                  <a:gd name="T100" fmla="*/ 12 w 22"/>
                  <a:gd name="T101" fmla="*/ 17 h 29"/>
                  <a:gd name="T102" fmla="*/ 13 w 22"/>
                  <a:gd name="T103" fmla="*/ 19 h 29"/>
                  <a:gd name="T104" fmla="*/ 11 w 22"/>
                  <a:gd name="T105" fmla="*/ 17 h 29"/>
                  <a:gd name="T106" fmla="*/ 11 w 22"/>
                  <a:gd name="T107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2" h="29">
                    <a:moveTo>
                      <a:pt x="7" y="3"/>
                    </a:moveTo>
                    <a:cubicBezTo>
                      <a:pt x="7" y="8"/>
                      <a:pt x="4" y="12"/>
                      <a:pt x="2" y="16"/>
                    </a:cubicBezTo>
                    <a:cubicBezTo>
                      <a:pt x="1" y="18"/>
                      <a:pt x="0" y="21"/>
                      <a:pt x="1" y="23"/>
                    </a:cubicBezTo>
                    <a:cubicBezTo>
                      <a:pt x="4" y="29"/>
                      <a:pt x="11" y="29"/>
                      <a:pt x="16" y="26"/>
                    </a:cubicBezTo>
                    <a:cubicBezTo>
                      <a:pt x="19" y="25"/>
                      <a:pt x="21" y="23"/>
                      <a:pt x="21" y="20"/>
                    </a:cubicBezTo>
                    <a:cubicBezTo>
                      <a:pt x="22" y="17"/>
                      <a:pt x="19" y="14"/>
                      <a:pt x="18" y="12"/>
                    </a:cubicBezTo>
                    <a:cubicBezTo>
                      <a:pt x="17" y="10"/>
                      <a:pt x="15" y="9"/>
                      <a:pt x="14" y="7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8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3"/>
                      <a:pt x="7" y="3"/>
                    </a:cubicBezTo>
                    <a:close/>
                    <a:moveTo>
                      <a:pt x="16" y="11"/>
                    </a:moveTo>
                    <a:cubicBezTo>
                      <a:pt x="17" y="13"/>
                      <a:pt x="19" y="16"/>
                      <a:pt x="20" y="18"/>
                    </a:cubicBezTo>
                    <a:cubicBezTo>
                      <a:pt x="21" y="23"/>
                      <a:pt x="16" y="25"/>
                      <a:pt x="13" y="26"/>
                    </a:cubicBezTo>
                    <a:cubicBezTo>
                      <a:pt x="9" y="27"/>
                      <a:pt x="5" y="26"/>
                      <a:pt x="3" y="23"/>
                    </a:cubicBezTo>
                    <a:cubicBezTo>
                      <a:pt x="1" y="20"/>
                      <a:pt x="3" y="17"/>
                      <a:pt x="4" y="14"/>
                    </a:cubicBezTo>
                    <a:cubicBezTo>
                      <a:pt x="6" y="11"/>
                      <a:pt x="8" y="7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6"/>
                      <a:pt x="9" y="9"/>
                      <a:pt x="9" y="12"/>
                    </a:cubicBezTo>
                    <a:cubicBezTo>
                      <a:pt x="9" y="13"/>
                      <a:pt x="9" y="14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4" y="17"/>
                      <a:pt x="5" y="19"/>
                    </a:cubicBezTo>
                    <a:cubicBezTo>
                      <a:pt x="5" y="20"/>
                      <a:pt x="7" y="20"/>
                      <a:pt x="8" y="19"/>
                    </a:cubicBezTo>
                    <a:cubicBezTo>
                      <a:pt x="9" y="19"/>
                      <a:pt x="9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18"/>
                      <a:pt x="11" y="19"/>
                      <a:pt x="12" y="20"/>
                    </a:cubicBezTo>
                    <a:cubicBezTo>
                      <a:pt x="13" y="20"/>
                      <a:pt x="14" y="18"/>
                      <a:pt x="14" y="17"/>
                    </a:cubicBezTo>
                    <a:cubicBezTo>
                      <a:pt x="13" y="16"/>
                      <a:pt x="12" y="16"/>
                      <a:pt x="11" y="15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6"/>
                      <a:pt x="12" y="6"/>
                    </a:cubicBezTo>
                    <a:cubicBezTo>
                      <a:pt x="13" y="8"/>
                      <a:pt x="15" y="10"/>
                      <a:pt x="16" y="11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3"/>
                      <a:pt x="9" y="12"/>
                    </a:cubicBezTo>
                    <a:cubicBezTo>
                      <a:pt x="9" y="9"/>
                      <a:pt x="9" y="6"/>
                      <a:pt x="8" y="3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6"/>
                      <a:pt x="10" y="9"/>
                      <a:pt x="10" y="13"/>
                    </a:cubicBezTo>
                    <a:close/>
                    <a:moveTo>
                      <a:pt x="8" y="16"/>
                    </a:moveTo>
                    <a:cubicBezTo>
                      <a:pt x="8" y="17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9"/>
                      <a:pt x="6" y="19"/>
                      <a:pt x="6" y="17"/>
                    </a:cubicBezTo>
                    <a:cubicBezTo>
                      <a:pt x="6" y="17"/>
                      <a:pt x="7" y="17"/>
                      <a:pt x="8" y="16"/>
                    </a:cubicBezTo>
                    <a:close/>
                    <a:moveTo>
                      <a:pt x="11" y="16"/>
                    </a:moveTo>
                    <a:cubicBezTo>
                      <a:pt x="11" y="16"/>
                      <a:pt x="12" y="16"/>
                      <a:pt x="12" y="17"/>
                    </a:cubicBezTo>
                    <a:cubicBezTo>
                      <a:pt x="13" y="17"/>
                      <a:pt x="14" y="18"/>
                      <a:pt x="13" y="19"/>
                    </a:cubicBezTo>
                    <a:cubicBezTo>
                      <a:pt x="12" y="18"/>
                      <a:pt x="11" y="18"/>
                      <a:pt x="11" y="17"/>
                    </a:cubicBez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EAD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4" name="Freeform 1347">
                <a:extLst>
                  <a:ext uri="{FF2B5EF4-FFF2-40B4-BE49-F238E27FC236}">
                    <a16:creationId xmlns:a16="http://schemas.microsoft.com/office/drawing/2014/main" id="{8768EC80-93F0-43E7-897D-4E3F74661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090"/>
                <a:ext cx="22" cy="20"/>
              </a:xfrm>
              <a:custGeom>
                <a:avLst/>
                <a:gdLst>
                  <a:gd name="T0" fmla="*/ 9 w 11"/>
                  <a:gd name="T1" fmla="*/ 7 h 10"/>
                  <a:gd name="T2" fmla="*/ 10 w 11"/>
                  <a:gd name="T3" fmla="*/ 7 h 10"/>
                  <a:gd name="T4" fmla="*/ 10 w 11"/>
                  <a:gd name="T5" fmla="*/ 6 h 10"/>
                  <a:gd name="T6" fmla="*/ 10 w 11"/>
                  <a:gd name="T7" fmla="*/ 6 h 10"/>
                  <a:gd name="T8" fmla="*/ 10 w 11"/>
                  <a:gd name="T9" fmla="*/ 5 h 10"/>
                  <a:gd name="T10" fmla="*/ 9 w 11"/>
                  <a:gd name="T11" fmla="*/ 5 h 10"/>
                  <a:gd name="T12" fmla="*/ 10 w 11"/>
                  <a:gd name="T13" fmla="*/ 4 h 10"/>
                  <a:gd name="T14" fmla="*/ 10 w 11"/>
                  <a:gd name="T15" fmla="*/ 4 h 10"/>
                  <a:gd name="T16" fmla="*/ 9 w 11"/>
                  <a:gd name="T17" fmla="*/ 3 h 10"/>
                  <a:gd name="T18" fmla="*/ 9 w 11"/>
                  <a:gd name="T19" fmla="*/ 3 h 10"/>
                  <a:gd name="T20" fmla="*/ 9 w 11"/>
                  <a:gd name="T21" fmla="*/ 3 h 10"/>
                  <a:gd name="T22" fmla="*/ 7 w 11"/>
                  <a:gd name="T23" fmla="*/ 1 h 10"/>
                  <a:gd name="T24" fmla="*/ 4 w 11"/>
                  <a:gd name="T25" fmla="*/ 1 h 10"/>
                  <a:gd name="T26" fmla="*/ 3 w 11"/>
                  <a:gd name="T27" fmla="*/ 2 h 10"/>
                  <a:gd name="T28" fmla="*/ 3 w 11"/>
                  <a:gd name="T29" fmla="*/ 4 h 10"/>
                  <a:gd name="T30" fmla="*/ 2 w 11"/>
                  <a:gd name="T31" fmla="*/ 4 h 10"/>
                  <a:gd name="T32" fmla="*/ 2 w 11"/>
                  <a:gd name="T33" fmla="*/ 4 h 10"/>
                  <a:gd name="T34" fmla="*/ 2 w 11"/>
                  <a:gd name="T35" fmla="*/ 5 h 10"/>
                  <a:gd name="T36" fmla="*/ 2 w 11"/>
                  <a:gd name="T37" fmla="*/ 5 h 10"/>
                  <a:gd name="T38" fmla="*/ 2 w 11"/>
                  <a:gd name="T39" fmla="*/ 5 h 10"/>
                  <a:gd name="T40" fmla="*/ 2 w 11"/>
                  <a:gd name="T41" fmla="*/ 6 h 10"/>
                  <a:gd name="T42" fmla="*/ 1 w 11"/>
                  <a:gd name="T43" fmla="*/ 6 h 10"/>
                  <a:gd name="T44" fmla="*/ 2 w 11"/>
                  <a:gd name="T45" fmla="*/ 7 h 10"/>
                  <a:gd name="T46" fmla="*/ 3 w 11"/>
                  <a:gd name="T47" fmla="*/ 7 h 10"/>
                  <a:gd name="T48" fmla="*/ 1 w 11"/>
                  <a:gd name="T49" fmla="*/ 9 h 10"/>
                  <a:gd name="T50" fmla="*/ 6 w 11"/>
                  <a:gd name="T51" fmla="*/ 9 h 10"/>
                  <a:gd name="T52" fmla="*/ 6 w 11"/>
                  <a:gd name="T53" fmla="*/ 10 h 10"/>
                  <a:gd name="T54" fmla="*/ 11 w 11"/>
                  <a:gd name="T55" fmla="*/ 8 h 10"/>
                  <a:gd name="T56" fmla="*/ 9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9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8"/>
                      <a:pt x="1" y="9"/>
                    </a:cubicBezTo>
                    <a:cubicBezTo>
                      <a:pt x="1" y="10"/>
                      <a:pt x="4" y="10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11" y="9"/>
                      <a:pt x="11" y="8"/>
                    </a:cubicBezTo>
                    <a:cubicBezTo>
                      <a:pt x="10" y="7"/>
                      <a:pt x="10" y="7"/>
                      <a:pt x="9" y="7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5" name="Freeform 1348">
                <a:extLst>
                  <a:ext uri="{FF2B5EF4-FFF2-40B4-BE49-F238E27FC236}">
                    <a16:creationId xmlns:a16="http://schemas.microsoft.com/office/drawing/2014/main" id="{6FED8DA9-72CC-447C-97ED-DAAD4BA2D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9"/>
                <a:ext cx="106" cy="90"/>
              </a:xfrm>
              <a:custGeom>
                <a:avLst/>
                <a:gdLst>
                  <a:gd name="T0" fmla="*/ 13 w 52"/>
                  <a:gd name="T1" fmla="*/ 9 h 44"/>
                  <a:gd name="T2" fmla="*/ 37 w 52"/>
                  <a:gd name="T3" fmla="*/ 5 h 44"/>
                  <a:gd name="T4" fmla="*/ 49 w 52"/>
                  <a:gd name="T5" fmla="*/ 23 h 44"/>
                  <a:gd name="T6" fmla="*/ 52 w 52"/>
                  <a:gd name="T7" fmla="*/ 35 h 44"/>
                  <a:gd name="T8" fmla="*/ 52 w 52"/>
                  <a:gd name="T9" fmla="*/ 38 h 44"/>
                  <a:gd name="T10" fmla="*/ 51 w 52"/>
                  <a:gd name="T11" fmla="*/ 40 h 44"/>
                  <a:gd name="T12" fmla="*/ 44 w 52"/>
                  <a:gd name="T13" fmla="*/ 42 h 44"/>
                  <a:gd name="T14" fmla="*/ 22 w 52"/>
                  <a:gd name="T15" fmla="*/ 43 h 44"/>
                  <a:gd name="T16" fmla="*/ 0 w 52"/>
                  <a:gd name="T17" fmla="*/ 35 h 44"/>
                  <a:gd name="T18" fmla="*/ 5 w 52"/>
                  <a:gd name="T19" fmla="*/ 21 h 44"/>
                  <a:gd name="T20" fmla="*/ 13 w 52"/>
                  <a:gd name="T21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13" y="9"/>
                    </a:moveTo>
                    <a:cubicBezTo>
                      <a:pt x="20" y="2"/>
                      <a:pt x="30" y="0"/>
                      <a:pt x="37" y="5"/>
                    </a:cubicBezTo>
                    <a:cubicBezTo>
                      <a:pt x="43" y="8"/>
                      <a:pt x="46" y="16"/>
                      <a:pt x="49" y="23"/>
                    </a:cubicBezTo>
                    <a:cubicBezTo>
                      <a:pt x="50" y="27"/>
                      <a:pt x="52" y="31"/>
                      <a:pt x="52" y="35"/>
                    </a:cubicBezTo>
                    <a:cubicBezTo>
                      <a:pt x="52" y="36"/>
                      <a:pt x="52" y="37"/>
                      <a:pt x="52" y="38"/>
                    </a:cubicBezTo>
                    <a:cubicBezTo>
                      <a:pt x="52" y="38"/>
                      <a:pt x="51" y="39"/>
                      <a:pt x="51" y="40"/>
                    </a:cubicBezTo>
                    <a:cubicBezTo>
                      <a:pt x="49" y="41"/>
                      <a:pt x="47" y="42"/>
                      <a:pt x="44" y="42"/>
                    </a:cubicBezTo>
                    <a:cubicBezTo>
                      <a:pt x="37" y="43"/>
                      <a:pt x="29" y="44"/>
                      <a:pt x="22" y="43"/>
                    </a:cubicBezTo>
                    <a:cubicBezTo>
                      <a:pt x="17" y="43"/>
                      <a:pt x="0" y="42"/>
                      <a:pt x="0" y="35"/>
                    </a:cubicBezTo>
                    <a:cubicBezTo>
                      <a:pt x="0" y="30"/>
                      <a:pt x="3" y="24"/>
                      <a:pt x="5" y="21"/>
                    </a:cubicBezTo>
                    <a:cubicBezTo>
                      <a:pt x="7" y="16"/>
                      <a:pt x="10" y="12"/>
                      <a:pt x="13" y="9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6" name="Freeform 1349">
                <a:extLst>
                  <a:ext uri="{FF2B5EF4-FFF2-40B4-BE49-F238E27FC236}">
                    <a16:creationId xmlns:a16="http://schemas.microsoft.com/office/drawing/2014/main" id="{040E88C5-E3B8-4331-A241-F76E94252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871"/>
                <a:ext cx="8" cy="186"/>
              </a:xfrm>
              <a:custGeom>
                <a:avLst/>
                <a:gdLst>
                  <a:gd name="T0" fmla="*/ 3 w 4"/>
                  <a:gd name="T1" fmla="*/ 91 h 91"/>
                  <a:gd name="T2" fmla="*/ 2 w 4"/>
                  <a:gd name="T3" fmla="*/ 91 h 91"/>
                  <a:gd name="T4" fmla="*/ 1 w 4"/>
                  <a:gd name="T5" fmla="*/ 18 h 91"/>
                  <a:gd name="T6" fmla="*/ 1 w 4"/>
                  <a:gd name="T7" fmla="*/ 6 h 91"/>
                  <a:gd name="T8" fmla="*/ 2 w 4"/>
                  <a:gd name="T9" fmla="*/ 0 h 91"/>
                  <a:gd name="T10" fmla="*/ 4 w 4"/>
                  <a:gd name="T11" fmla="*/ 2 h 91"/>
                  <a:gd name="T12" fmla="*/ 3 w 4"/>
                  <a:gd name="T13" fmla="*/ 7 h 91"/>
                  <a:gd name="T14" fmla="*/ 3 w 4"/>
                  <a:gd name="T15" fmla="*/ 16 h 91"/>
                  <a:gd name="T16" fmla="*/ 3 w 4"/>
                  <a:gd name="T17" fmla="*/ 34 h 91"/>
                  <a:gd name="T18" fmla="*/ 3 w 4"/>
                  <a:gd name="T19" fmla="*/ 71 h 91"/>
                  <a:gd name="T20" fmla="*/ 3 w 4"/>
                  <a:gd name="T2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91">
                    <a:moveTo>
                      <a:pt x="3" y="91"/>
                    </a:moveTo>
                    <a:cubicBezTo>
                      <a:pt x="3" y="91"/>
                      <a:pt x="2" y="91"/>
                      <a:pt x="2" y="91"/>
                    </a:cubicBezTo>
                    <a:cubicBezTo>
                      <a:pt x="0" y="66"/>
                      <a:pt x="2" y="43"/>
                      <a:pt x="1" y="18"/>
                    </a:cubicBezTo>
                    <a:cubicBezTo>
                      <a:pt x="0" y="14"/>
                      <a:pt x="2" y="10"/>
                      <a:pt x="1" y="6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4"/>
                      <a:pt x="3" y="5"/>
                      <a:pt x="3" y="7"/>
                    </a:cubicBezTo>
                    <a:cubicBezTo>
                      <a:pt x="3" y="10"/>
                      <a:pt x="3" y="13"/>
                      <a:pt x="3" y="16"/>
                    </a:cubicBezTo>
                    <a:cubicBezTo>
                      <a:pt x="3" y="22"/>
                      <a:pt x="4" y="28"/>
                      <a:pt x="3" y="34"/>
                    </a:cubicBezTo>
                    <a:cubicBezTo>
                      <a:pt x="3" y="46"/>
                      <a:pt x="3" y="58"/>
                      <a:pt x="3" y="71"/>
                    </a:cubicBezTo>
                    <a:cubicBezTo>
                      <a:pt x="3" y="72"/>
                      <a:pt x="3" y="91"/>
                      <a:pt x="3" y="9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7" name="Freeform 1350">
                <a:extLst>
                  <a:ext uri="{FF2B5EF4-FFF2-40B4-BE49-F238E27FC236}">
                    <a16:creationId xmlns:a16="http://schemas.microsoft.com/office/drawing/2014/main" id="{EB04900B-6ED0-49F3-8C1D-F1C3643E2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116"/>
                <a:ext cx="39" cy="15"/>
              </a:xfrm>
              <a:custGeom>
                <a:avLst/>
                <a:gdLst>
                  <a:gd name="T0" fmla="*/ 19 w 19"/>
                  <a:gd name="T1" fmla="*/ 5 h 7"/>
                  <a:gd name="T2" fmla="*/ 0 w 19"/>
                  <a:gd name="T3" fmla="*/ 0 h 7"/>
                  <a:gd name="T4" fmla="*/ 0 w 19"/>
                  <a:gd name="T5" fmla="*/ 1 h 7"/>
                  <a:gd name="T6" fmla="*/ 18 w 19"/>
                  <a:gd name="T7" fmla="*/ 6 h 7"/>
                  <a:gd name="T8" fmla="*/ 19 w 19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5"/>
                    </a:moveTo>
                    <a:cubicBezTo>
                      <a:pt x="13" y="4"/>
                      <a:pt x="5" y="4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5"/>
                      <a:pt x="12" y="5"/>
                      <a:pt x="18" y="6"/>
                    </a:cubicBezTo>
                    <a:cubicBezTo>
                      <a:pt x="19" y="7"/>
                      <a:pt x="19" y="6"/>
                      <a:pt x="19" y="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8" name="Freeform 1351">
                <a:extLst>
                  <a:ext uri="{FF2B5EF4-FFF2-40B4-BE49-F238E27FC236}">
                    <a16:creationId xmlns:a16="http://schemas.microsoft.com/office/drawing/2014/main" id="{6A65D0E3-8092-4CB8-85F6-EF1CAC7CF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126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89" name="Freeform 1352">
                <a:extLst>
                  <a:ext uri="{FF2B5EF4-FFF2-40B4-BE49-F238E27FC236}">
                    <a16:creationId xmlns:a16="http://schemas.microsoft.com/office/drawing/2014/main" id="{74480858-4446-4BBB-B44D-782BBD89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122"/>
                <a:ext cx="41" cy="7"/>
              </a:xfrm>
              <a:custGeom>
                <a:avLst/>
                <a:gdLst>
                  <a:gd name="T0" fmla="*/ 19 w 20"/>
                  <a:gd name="T1" fmla="*/ 0 h 3"/>
                  <a:gd name="T2" fmla="*/ 0 w 20"/>
                  <a:gd name="T3" fmla="*/ 2 h 3"/>
                  <a:gd name="T4" fmla="*/ 0 w 20"/>
                  <a:gd name="T5" fmla="*/ 3 h 3"/>
                  <a:gd name="T6" fmla="*/ 19 w 20"/>
                  <a:gd name="T7" fmla="*/ 1 h 3"/>
                  <a:gd name="T8" fmla="*/ 19 w 2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">
                    <a:moveTo>
                      <a:pt x="19" y="0"/>
                    </a:moveTo>
                    <a:cubicBezTo>
                      <a:pt x="13" y="1"/>
                      <a:pt x="7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" y="3"/>
                      <a:pt x="13" y="2"/>
                      <a:pt x="19" y="1"/>
                    </a:cubicBezTo>
                    <a:cubicBezTo>
                      <a:pt x="20" y="1"/>
                      <a:pt x="20" y="0"/>
                      <a:pt x="19" y="0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90" name="Freeform 1353">
                <a:extLst>
                  <a:ext uri="{FF2B5EF4-FFF2-40B4-BE49-F238E27FC236}">
                    <a16:creationId xmlns:a16="http://schemas.microsoft.com/office/drawing/2014/main" id="{94B23033-1460-48C6-86D0-E3140736E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120"/>
                <a:ext cx="100" cy="15"/>
              </a:xfrm>
              <a:custGeom>
                <a:avLst/>
                <a:gdLst>
                  <a:gd name="T0" fmla="*/ 48 w 49"/>
                  <a:gd name="T1" fmla="*/ 3 h 7"/>
                  <a:gd name="T2" fmla="*/ 35 w 49"/>
                  <a:gd name="T3" fmla="*/ 5 h 7"/>
                  <a:gd name="T4" fmla="*/ 23 w 49"/>
                  <a:gd name="T5" fmla="*/ 6 h 7"/>
                  <a:gd name="T6" fmla="*/ 0 w 49"/>
                  <a:gd name="T7" fmla="*/ 0 h 7"/>
                  <a:gd name="T8" fmla="*/ 0 w 49"/>
                  <a:gd name="T9" fmla="*/ 0 h 7"/>
                  <a:gd name="T10" fmla="*/ 23 w 49"/>
                  <a:gd name="T11" fmla="*/ 6 h 7"/>
                  <a:gd name="T12" fmla="*/ 48 w 49"/>
                  <a:gd name="T13" fmla="*/ 3 h 7"/>
                  <a:gd name="T14" fmla="*/ 48 w 49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7">
                    <a:moveTo>
                      <a:pt x="48" y="3"/>
                    </a:moveTo>
                    <a:cubicBezTo>
                      <a:pt x="44" y="5"/>
                      <a:pt x="40" y="5"/>
                      <a:pt x="35" y="5"/>
                    </a:cubicBezTo>
                    <a:cubicBezTo>
                      <a:pt x="31" y="6"/>
                      <a:pt x="27" y="6"/>
                      <a:pt x="23" y="6"/>
                    </a:cubicBezTo>
                    <a:cubicBezTo>
                      <a:pt x="15" y="5"/>
                      <a:pt x="7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5"/>
                      <a:pt x="15" y="6"/>
                      <a:pt x="23" y="6"/>
                    </a:cubicBezTo>
                    <a:cubicBezTo>
                      <a:pt x="31" y="7"/>
                      <a:pt x="41" y="7"/>
                      <a:pt x="48" y="3"/>
                    </a:cubicBezTo>
                    <a:cubicBezTo>
                      <a:pt x="49" y="3"/>
                      <a:pt x="48" y="2"/>
                      <a:pt x="48" y="3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91" name="Freeform 1354">
                <a:extLst>
                  <a:ext uri="{FF2B5EF4-FFF2-40B4-BE49-F238E27FC236}">
                    <a16:creationId xmlns:a16="http://schemas.microsoft.com/office/drawing/2014/main" id="{E7601645-FF3D-4063-B163-A4D6A7EAE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159"/>
                <a:ext cx="10" cy="8"/>
              </a:xfrm>
              <a:custGeom>
                <a:avLst/>
                <a:gdLst>
                  <a:gd name="T0" fmla="*/ 3 w 5"/>
                  <a:gd name="T1" fmla="*/ 1 h 4"/>
                  <a:gd name="T2" fmla="*/ 1 w 5"/>
                  <a:gd name="T3" fmla="*/ 3 h 4"/>
                  <a:gd name="T4" fmla="*/ 1 w 5"/>
                  <a:gd name="T5" fmla="*/ 3 h 4"/>
                  <a:gd name="T6" fmla="*/ 4 w 5"/>
                  <a:gd name="T7" fmla="*/ 2 h 4"/>
                  <a:gd name="T8" fmla="*/ 3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3" y="1"/>
                      <a:pt x="1" y="2"/>
                      <a:pt x="1" y="3"/>
                    </a:cubicBezTo>
                    <a:cubicBezTo>
                      <a:pt x="0" y="3"/>
                      <a:pt x="1" y="4"/>
                      <a:pt x="1" y="3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2388" name="Freeform 1356">
              <a:extLst>
                <a:ext uri="{FF2B5EF4-FFF2-40B4-BE49-F238E27FC236}">
                  <a16:creationId xmlns:a16="http://schemas.microsoft.com/office/drawing/2014/main" id="{8B2A4BB2-EC62-4F65-AB38-F5ACD0D6E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165"/>
              <a:ext cx="10" cy="11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4 h 5"/>
                <a:gd name="T4" fmla="*/ 0 w 5"/>
                <a:gd name="T5" fmla="*/ 5 h 5"/>
                <a:gd name="T6" fmla="*/ 4 w 5"/>
                <a:gd name="T7" fmla="*/ 1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89" name="Freeform 1357">
              <a:extLst>
                <a:ext uri="{FF2B5EF4-FFF2-40B4-BE49-F238E27FC236}">
                  <a16:creationId xmlns:a16="http://schemas.microsoft.com/office/drawing/2014/main" id="{F24F6E1A-5B91-47AA-BF9D-2A0C41E83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167"/>
              <a:ext cx="6" cy="15"/>
            </a:xfrm>
            <a:custGeom>
              <a:avLst/>
              <a:gdLst>
                <a:gd name="T0" fmla="*/ 1 w 3"/>
                <a:gd name="T1" fmla="*/ 1 h 7"/>
                <a:gd name="T2" fmla="*/ 0 w 3"/>
                <a:gd name="T3" fmla="*/ 6 h 7"/>
                <a:gd name="T4" fmla="*/ 1 w 3"/>
                <a:gd name="T5" fmla="*/ 6 h 7"/>
                <a:gd name="T6" fmla="*/ 2 w 3"/>
                <a:gd name="T7" fmla="*/ 1 h 7"/>
                <a:gd name="T8" fmla="*/ 1 w 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1"/>
                  </a:moveTo>
                  <a:cubicBezTo>
                    <a:pt x="1" y="3"/>
                    <a:pt x="1" y="4"/>
                    <a:pt x="0" y="6"/>
                  </a:cubicBezTo>
                  <a:cubicBezTo>
                    <a:pt x="0" y="6"/>
                    <a:pt x="1" y="7"/>
                    <a:pt x="1" y="6"/>
                  </a:cubicBezTo>
                  <a:cubicBezTo>
                    <a:pt x="2" y="4"/>
                    <a:pt x="2" y="3"/>
                    <a:pt x="2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0" name="Freeform 1358">
              <a:extLst>
                <a:ext uri="{FF2B5EF4-FFF2-40B4-BE49-F238E27FC236}">
                  <a16:creationId xmlns:a16="http://schemas.microsoft.com/office/drawing/2014/main" id="{3844387D-0587-4270-A335-0B62547CE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2167"/>
              <a:ext cx="8" cy="17"/>
            </a:xfrm>
            <a:custGeom>
              <a:avLst/>
              <a:gdLst>
                <a:gd name="T0" fmla="*/ 4 w 4"/>
                <a:gd name="T1" fmla="*/ 7 h 8"/>
                <a:gd name="T2" fmla="*/ 2 w 4"/>
                <a:gd name="T3" fmla="*/ 4 h 8"/>
                <a:gd name="T4" fmla="*/ 1 w 4"/>
                <a:gd name="T5" fmla="*/ 1 h 8"/>
                <a:gd name="T6" fmla="*/ 1 w 4"/>
                <a:gd name="T7" fmla="*/ 1 h 8"/>
                <a:gd name="T8" fmla="*/ 1 w 4"/>
                <a:gd name="T9" fmla="*/ 5 h 8"/>
                <a:gd name="T10" fmla="*/ 3 w 4"/>
                <a:gd name="T11" fmla="*/ 8 h 8"/>
                <a:gd name="T12" fmla="*/ 4 w 4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4" y="7"/>
                  </a:moveTo>
                  <a:cubicBezTo>
                    <a:pt x="3" y="6"/>
                    <a:pt x="3" y="5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2"/>
                    <a:pt x="1" y="4"/>
                    <a:pt x="1" y="5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91" name="Freeform 1359">
              <a:extLst>
                <a:ext uri="{FF2B5EF4-FFF2-40B4-BE49-F238E27FC236}">
                  <a16:creationId xmlns:a16="http://schemas.microsoft.com/office/drawing/2014/main" id="{95C6741F-5867-4042-8201-E4CAA2395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165"/>
              <a:ext cx="15" cy="13"/>
            </a:xfrm>
            <a:custGeom>
              <a:avLst/>
              <a:gdLst>
                <a:gd name="T0" fmla="*/ 6 w 7"/>
                <a:gd name="T1" fmla="*/ 4 h 6"/>
                <a:gd name="T2" fmla="*/ 1 w 7"/>
                <a:gd name="T3" fmla="*/ 0 h 6"/>
                <a:gd name="T4" fmla="*/ 1 w 7"/>
                <a:gd name="T5" fmla="*/ 1 h 6"/>
                <a:gd name="T6" fmla="*/ 5 w 7"/>
                <a:gd name="T7" fmla="*/ 5 h 6"/>
                <a:gd name="T8" fmla="*/ 6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6" y="4"/>
                  </a:moveTo>
                  <a:cubicBezTo>
                    <a:pt x="4" y="3"/>
                    <a:pt x="3" y="2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2" y="3"/>
                    <a:pt x="4" y="4"/>
                    <a:pt x="5" y="5"/>
                  </a:cubicBezTo>
                  <a:cubicBezTo>
                    <a:pt x="6" y="6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2592" name="Image 12591">
            <a:extLst>
              <a:ext uri="{FF2B5EF4-FFF2-40B4-BE49-F238E27FC236}">
                <a16:creationId xmlns:a16="http://schemas.microsoft.com/office/drawing/2014/main" id="{A7DE8F8F-4D59-48FE-A6E1-0F6FD7FFED76}"/>
              </a:ext>
            </a:extLst>
          </p:cNvPr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6938250" y="2522631"/>
            <a:ext cx="1947333" cy="1812738"/>
          </a:xfrm>
          <a:prstGeom prst="rect">
            <a:avLst/>
          </a:prstGeom>
        </p:spPr>
      </p:pic>
      <p:grpSp>
        <p:nvGrpSpPr>
          <p:cNvPr id="12594" name="Group 1362">
            <a:extLst>
              <a:ext uri="{FF2B5EF4-FFF2-40B4-BE49-F238E27FC236}">
                <a16:creationId xmlns:a16="http://schemas.microsoft.com/office/drawing/2014/main" id="{64B4FE9A-D6B2-46BA-9A70-24066DDEF8D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88634" y="4823446"/>
            <a:ext cx="1911350" cy="1481137"/>
            <a:chOff x="2903" y="2957"/>
            <a:chExt cx="1204" cy="933"/>
          </a:xfrm>
        </p:grpSpPr>
        <p:sp>
          <p:nvSpPr>
            <p:cNvPr id="12595" name="AutoShape 1361">
              <a:extLst>
                <a:ext uri="{FF2B5EF4-FFF2-40B4-BE49-F238E27FC236}">
                  <a16:creationId xmlns:a16="http://schemas.microsoft.com/office/drawing/2014/main" id="{841A34F6-219B-4C46-A59D-642EE01271E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03" y="2957"/>
              <a:ext cx="1204" cy="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2627" name="Picture 1363">
              <a:extLst>
                <a:ext uri="{FF2B5EF4-FFF2-40B4-BE49-F238E27FC236}">
                  <a16:creationId xmlns:a16="http://schemas.microsoft.com/office/drawing/2014/main" id="{DF9450AB-F1CA-4835-B370-F3C8E8665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3" y="3756"/>
              <a:ext cx="1083" cy="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28" name="Picture 1364">
              <a:extLst>
                <a:ext uri="{FF2B5EF4-FFF2-40B4-BE49-F238E27FC236}">
                  <a16:creationId xmlns:a16="http://schemas.microsoft.com/office/drawing/2014/main" id="{CAF6B526-04E9-40C3-8D6E-633B2CCF18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7" y="3759"/>
              <a:ext cx="1088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29" name="Picture 1365">
              <a:extLst>
                <a:ext uri="{FF2B5EF4-FFF2-40B4-BE49-F238E27FC236}">
                  <a16:creationId xmlns:a16="http://schemas.microsoft.com/office/drawing/2014/main" id="{3397B4C2-D878-490F-998A-33CB0EC87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5" y="3834"/>
              <a:ext cx="26" cy="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30" name="Picture 1366">
              <a:extLst>
                <a:ext uri="{FF2B5EF4-FFF2-40B4-BE49-F238E27FC236}">
                  <a16:creationId xmlns:a16="http://schemas.microsoft.com/office/drawing/2014/main" id="{E934F68A-BFE5-47A9-9B40-C409E5F2E3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9" y="3841"/>
              <a:ext cx="327" cy="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31" name="Picture 1367">
              <a:extLst>
                <a:ext uri="{FF2B5EF4-FFF2-40B4-BE49-F238E27FC236}">
                  <a16:creationId xmlns:a16="http://schemas.microsoft.com/office/drawing/2014/main" id="{A54CB724-12C8-4088-A2F2-DD16109FB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4" y="3849"/>
              <a:ext cx="319" cy="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632" name="Picture 1368">
              <a:extLst>
                <a:ext uri="{FF2B5EF4-FFF2-40B4-BE49-F238E27FC236}">
                  <a16:creationId xmlns:a16="http://schemas.microsoft.com/office/drawing/2014/main" id="{3C1E4A97-545D-4D98-9DE5-910C6DDF50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08" y="3833"/>
              <a:ext cx="314" cy="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596" name="Freeform 1369">
              <a:extLst>
                <a:ext uri="{FF2B5EF4-FFF2-40B4-BE49-F238E27FC236}">
                  <a16:creationId xmlns:a16="http://schemas.microsoft.com/office/drawing/2014/main" id="{05674AE5-A04E-4F6E-9699-566F417D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366"/>
              <a:ext cx="990" cy="443"/>
            </a:xfrm>
            <a:custGeom>
              <a:avLst/>
              <a:gdLst>
                <a:gd name="T0" fmla="*/ 457 w 466"/>
                <a:gd name="T1" fmla="*/ 3 h 208"/>
                <a:gd name="T2" fmla="*/ 412 w 466"/>
                <a:gd name="T3" fmla="*/ 0 h 208"/>
                <a:gd name="T4" fmla="*/ 60 w 466"/>
                <a:gd name="T5" fmla="*/ 0 h 208"/>
                <a:gd name="T6" fmla="*/ 11 w 466"/>
                <a:gd name="T7" fmla="*/ 2 h 208"/>
                <a:gd name="T8" fmla="*/ 2 w 466"/>
                <a:gd name="T9" fmla="*/ 24 h 208"/>
                <a:gd name="T10" fmla="*/ 1 w 466"/>
                <a:gd name="T11" fmla="*/ 85 h 208"/>
                <a:gd name="T12" fmla="*/ 1 w 466"/>
                <a:gd name="T13" fmla="*/ 146 h 208"/>
                <a:gd name="T14" fmla="*/ 2 w 466"/>
                <a:gd name="T15" fmla="*/ 176 h 208"/>
                <a:gd name="T16" fmla="*/ 2 w 466"/>
                <a:gd name="T17" fmla="*/ 197 h 208"/>
                <a:gd name="T18" fmla="*/ 8 w 466"/>
                <a:gd name="T19" fmla="*/ 206 h 208"/>
                <a:gd name="T20" fmla="*/ 31 w 466"/>
                <a:gd name="T21" fmla="*/ 208 h 208"/>
                <a:gd name="T22" fmla="*/ 33 w 466"/>
                <a:gd name="T23" fmla="*/ 208 h 208"/>
                <a:gd name="T24" fmla="*/ 33 w 466"/>
                <a:gd name="T25" fmla="*/ 208 h 208"/>
                <a:gd name="T26" fmla="*/ 69 w 466"/>
                <a:gd name="T27" fmla="*/ 207 h 208"/>
                <a:gd name="T28" fmla="*/ 120 w 466"/>
                <a:gd name="T29" fmla="*/ 207 h 208"/>
                <a:gd name="T30" fmla="*/ 411 w 466"/>
                <a:gd name="T31" fmla="*/ 207 h 208"/>
                <a:gd name="T32" fmla="*/ 457 w 466"/>
                <a:gd name="T33" fmla="*/ 204 h 208"/>
                <a:gd name="T34" fmla="*/ 461 w 466"/>
                <a:gd name="T35" fmla="*/ 201 h 208"/>
                <a:gd name="T36" fmla="*/ 463 w 466"/>
                <a:gd name="T37" fmla="*/ 179 h 208"/>
                <a:gd name="T38" fmla="*/ 463 w 466"/>
                <a:gd name="T39" fmla="*/ 179 h 208"/>
                <a:gd name="T40" fmla="*/ 462 w 466"/>
                <a:gd name="T41" fmla="*/ 179 h 208"/>
                <a:gd name="T42" fmla="*/ 462 w 466"/>
                <a:gd name="T43" fmla="*/ 151 h 208"/>
                <a:gd name="T44" fmla="*/ 463 w 466"/>
                <a:gd name="T45" fmla="*/ 111 h 208"/>
                <a:gd name="T46" fmla="*/ 462 w 466"/>
                <a:gd name="T47" fmla="*/ 62 h 208"/>
                <a:gd name="T48" fmla="*/ 464 w 466"/>
                <a:gd name="T49" fmla="*/ 11 h 208"/>
                <a:gd name="T50" fmla="*/ 457 w 466"/>
                <a:gd name="T51" fmla="*/ 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66" h="208">
                  <a:moveTo>
                    <a:pt x="457" y="3"/>
                  </a:moveTo>
                  <a:cubicBezTo>
                    <a:pt x="449" y="1"/>
                    <a:pt x="420" y="0"/>
                    <a:pt x="41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6" y="1"/>
                    <a:pt x="26" y="1"/>
                    <a:pt x="11" y="2"/>
                  </a:cubicBezTo>
                  <a:cubicBezTo>
                    <a:pt x="2" y="2"/>
                    <a:pt x="4" y="3"/>
                    <a:pt x="2" y="24"/>
                  </a:cubicBezTo>
                  <a:cubicBezTo>
                    <a:pt x="1" y="44"/>
                    <a:pt x="1" y="65"/>
                    <a:pt x="1" y="85"/>
                  </a:cubicBezTo>
                  <a:cubicBezTo>
                    <a:pt x="0" y="106"/>
                    <a:pt x="0" y="126"/>
                    <a:pt x="1" y="146"/>
                  </a:cubicBezTo>
                  <a:cubicBezTo>
                    <a:pt x="1" y="156"/>
                    <a:pt x="1" y="166"/>
                    <a:pt x="2" y="176"/>
                  </a:cubicBezTo>
                  <a:cubicBezTo>
                    <a:pt x="2" y="182"/>
                    <a:pt x="0" y="191"/>
                    <a:pt x="2" y="197"/>
                  </a:cubicBezTo>
                  <a:cubicBezTo>
                    <a:pt x="1" y="201"/>
                    <a:pt x="2" y="204"/>
                    <a:pt x="8" y="206"/>
                  </a:cubicBezTo>
                  <a:cubicBezTo>
                    <a:pt x="13" y="207"/>
                    <a:pt x="22" y="208"/>
                    <a:pt x="31" y="208"/>
                  </a:cubicBezTo>
                  <a:cubicBezTo>
                    <a:pt x="32" y="208"/>
                    <a:pt x="32" y="208"/>
                    <a:pt x="33" y="208"/>
                  </a:cubicBezTo>
                  <a:cubicBezTo>
                    <a:pt x="33" y="208"/>
                    <a:pt x="33" y="208"/>
                    <a:pt x="33" y="208"/>
                  </a:cubicBezTo>
                  <a:cubicBezTo>
                    <a:pt x="46" y="208"/>
                    <a:pt x="60" y="207"/>
                    <a:pt x="69" y="207"/>
                  </a:cubicBezTo>
                  <a:cubicBezTo>
                    <a:pt x="86" y="207"/>
                    <a:pt x="103" y="207"/>
                    <a:pt x="120" y="207"/>
                  </a:cubicBezTo>
                  <a:cubicBezTo>
                    <a:pt x="199" y="207"/>
                    <a:pt x="333" y="207"/>
                    <a:pt x="411" y="207"/>
                  </a:cubicBezTo>
                  <a:cubicBezTo>
                    <a:pt x="420" y="207"/>
                    <a:pt x="449" y="207"/>
                    <a:pt x="457" y="204"/>
                  </a:cubicBezTo>
                  <a:cubicBezTo>
                    <a:pt x="459" y="203"/>
                    <a:pt x="460" y="202"/>
                    <a:pt x="461" y="201"/>
                  </a:cubicBezTo>
                  <a:cubicBezTo>
                    <a:pt x="466" y="195"/>
                    <a:pt x="463" y="185"/>
                    <a:pt x="463" y="179"/>
                  </a:cubicBezTo>
                  <a:cubicBezTo>
                    <a:pt x="463" y="179"/>
                    <a:pt x="463" y="179"/>
                    <a:pt x="463" y="179"/>
                  </a:cubicBezTo>
                  <a:cubicBezTo>
                    <a:pt x="462" y="179"/>
                    <a:pt x="462" y="179"/>
                    <a:pt x="462" y="179"/>
                  </a:cubicBezTo>
                  <a:cubicBezTo>
                    <a:pt x="463" y="169"/>
                    <a:pt x="462" y="159"/>
                    <a:pt x="462" y="151"/>
                  </a:cubicBezTo>
                  <a:cubicBezTo>
                    <a:pt x="462" y="138"/>
                    <a:pt x="463" y="124"/>
                    <a:pt x="463" y="111"/>
                  </a:cubicBezTo>
                  <a:cubicBezTo>
                    <a:pt x="463" y="94"/>
                    <a:pt x="462" y="78"/>
                    <a:pt x="462" y="62"/>
                  </a:cubicBezTo>
                  <a:cubicBezTo>
                    <a:pt x="461" y="48"/>
                    <a:pt x="464" y="26"/>
                    <a:pt x="464" y="11"/>
                  </a:cubicBezTo>
                  <a:cubicBezTo>
                    <a:pt x="465" y="4"/>
                    <a:pt x="465" y="4"/>
                    <a:pt x="457" y="3"/>
                  </a:cubicBezTo>
                  <a:close/>
                </a:path>
              </a:pathLst>
            </a:custGeom>
            <a:solidFill>
              <a:srgbClr val="738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7" name="Freeform 1370">
              <a:extLst>
                <a:ext uri="{FF2B5EF4-FFF2-40B4-BE49-F238E27FC236}">
                  <a16:creationId xmlns:a16="http://schemas.microsoft.com/office/drawing/2014/main" id="{C998F9AE-4584-487B-909F-F5E9616D8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343"/>
              <a:ext cx="1039" cy="36"/>
            </a:xfrm>
            <a:custGeom>
              <a:avLst/>
              <a:gdLst>
                <a:gd name="T0" fmla="*/ 487 w 489"/>
                <a:gd name="T1" fmla="*/ 3 h 17"/>
                <a:gd name="T2" fmla="*/ 147 w 489"/>
                <a:gd name="T3" fmla="*/ 3 h 17"/>
                <a:gd name="T4" fmla="*/ 4 w 489"/>
                <a:gd name="T5" fmla="*/ 4 h 17"/>
                <a:gd name="T6" fmla="*/ 1 w 489"/>
                <a:gd name="T7" fmla="*/ 17 h 17"/>
                <a:gd name="T8" fmla="*/ 488 w 489"/>
                <a:gd name="T9" fmla="*/ 16 h 17"/>
                <a:gd name="T10" fmla="*/ 487 w 489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9" h="17">
                  <a:moveTo>
                    <a:pt x="487" y="3"/>
                  </a:moveTo>
                  <a:cubicBezTo>
                    <a:pt x="398" y="0"/>
                    <a:pt x="236" y="4"/>
                    <a:pt x="147" y="3"/>
                  </a:cubicBezTo>
                  <a:cubicBezTo>
                    <a:pt x="100" y="2"/>
                    <a:pt x="52" y="4"/>
                    <a:pt x="4" y="4"/>
                  </a:cubicBezTo>
                  <a:cubicBezTo>
                    <a:pt x="5" y="9"/>
                    <a:pt x="0" y="13"/>
                    <a:pt x="1" y="17"/>
                  </a:cubicBezTo>
                  <a:cubicBezTo>
                    <a:pt x="139" y="17"/>
                    <a:pt x="350" y="17"/>
                    <a:pt x="488" y="16"/>
                  </a:cubicBezTo>
                  <a:cubicBezTo>
                    <a:pt x="489" y="12"/>
                    <a:pt x="489" y="8"/>
                    <a:pt x="487" y="3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8" name="Freeform 1371">
              <a:extLst>
                <a:ext uri="{FF2B5EF4-FFF2-40B4-BE49-F238E27FC236}">
                  <a16:creationId xmlns:a16="http://schemas.microsoft.com/office/drawing/2014/main" id="{DE927749-BA66-4FB8-B3CE-FCF1FFB15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3281"/>
              <a:ext cx="32" cy="30"/>
            </a:xfrm>
            <a:custGeom>
              <a:avLst/>
              <a:gdLst>
                <a:gd name="T0" fmla="*/ 3 w 15"/>
                <a:gd name="T1" fmla="*/ 12 h 14"/>
                <a:gd name="T2" fmla="*/ 1 w 15"/>
                <a:gd name="T3" fmla="*/ 10 h 14"/>
                <a:gd name="T4" fmla="*/ 0 w 15"/>
                <a:gd name="T5" fmla="*/ 5 h 14"/>
                <a:gd name="T6" fmla="*/ 1 w 15"/>
                <a:gd name="T7" fmla="*/ 3 h 14"/>
                <a:gd name="T8" fmla="*/ 3 w 15"/>
                <a:gd name="T9" fmla="*/ 4 h 14"/>
                <a:gd name="T10" fmla="*/ 3 w 15"/>
                <a:gd name="T11" fmla="*/ 1 h 14"/>
                <a:gd name="T12" fmla="*/ 5 w 15"/>
                <a:gd name="T13" fmla="*/ 0 h 14"/>
                <a:gd name="T14" fmla="*/ 6 w 15"/>
                <a:gd name="T15" fmla="*/ 4 h 14"/>
                <a:gd name="T16" fmla="*/ 11 w 15"/>
                <a:gd name="T17" fmla="*/ 6 h 14"/>
                <a:gd name="T18" fmla="*/ 14 w 15"/>
                <a:gd name="T19" fmla="*/ 10 h 14"/>
                <a:gd name="T20" fmla="*/ 11 w 15"/>
                <a:gd name="T21" fmla="*/ 14 h 14"/>
                <a:gd name="T22" fmla="*/ 3 w 15"/>
                <a:gd name="T2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4">
                  <a:moveTo>
                    <a:pt x="3" y="12"/>
                  </a:moveTo>
                  <a:cubicBezTo>
                    <a:pt x="2" y="11"/>
                    <a:pt x="1" y="11"/>
                    <a:pt x="1" y="10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5" y="3"/>
                    <a:pt x="6" y="4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2" y="7"/>
                    <a:pt x="13" y="8"/>
                    <a:pt x="14" y="10"/>
                  </a:cubicBezTo>
                  <a:cubicBezTo>
                    <a:pt x="15" y="12"/>
                    <a:pt x="14" y="14"/>
                    <a:pt x="11" y="14"/>
                  </a:cubicBezTo>
                  <a:cubicBezTo>
                    <a:pt x="9" y="14"/>
                    <a:pt x="5" y="13"/>
                    <a:pt x="3" y="12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99" name="Freeform 1372">
              <a:extLst>
                <a:ext uri="{FF2B5EF4-FFF2-40B4-BE49-F238E27FC236}">
                  <a16:creationId xmlns:a16="http://schemas.microsoft.com/office/drawing/2014/main" id="{52351AC1-025A-4C50-8681-460A3EC96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196"/>
              <a:ext cx="162" cy="164"/>
            </a:xfrm>
            <a:custGeom>
              <a:avLst/>
              <a:gdLst>
                <a:gd name="T0" fmla="*/ 60 w 76"/>
                <a:gd name="T1" fmla="*/ 59 h 77"/>
                <a:gd name="T2" fmla="*/ 49 w 76"/>
                <a:gd name="T3" fmla="*/ 76 h 77"/>
                <a:gd name="T4" fmla="*/ 35 w 76"/>
                <a:gd name="T5" fmla="*/ 75 h 77"/>
                <a:gd name="T6" fmla="*/ 11 w 76"/>
                <a:gd name="T7" fmla="*/ 64 h 77"/>
                <a:gd name="T8" fmla="*/ 1 w 76"/>
                <a:gd name="T9" fmla="*/ 51 h 77"/>
                <a:gd name="T10" fmla="*/ 2 w 76"/>
                <a:gd name="T11" fmla="*/ 48 h 77"/>
                <a:gd name="T12" fmla="*/ 8 w 76"/>
                <a:gd name="T13" fmla="*/ 50 h 77"/>
                <a:gd name="T14" fmla="*/ 36 w 76"/>
                <a:gd name="T15" fmla="*/ 60 h 77"/>
                <a:gd name="T16" fmla="*/ 40 w 76"/>
                <a:gd name="T17" fmla="*/ 60 h 77"/>
                <a:gd name="T18" fmla="*/ 45 w 76"/>
                <a:gd name="T19" fmla="*/ 52 h 77"/>
                <a:gd name="T20" fmla="*/ 51 w 76"/>
                <a:gd name="T21" fmla="*/ 13 h 77"/>
                <a:gd name="T22" fmla="*/ 53 w 76"/>
                <a:gd name="T23" fmla="*/ 5 h 77"/>
                <a:gd name="T24" fmla="*/ 63 w 76"/>
                <a:gd name="T25" fmla="*/ 0 h 77"/>
                <a:gd name="T26" fmla="*/ 68 w 76"/>
                <a:gd name="T27" fmla="*/ 25 h 77"/>
                <a:gd name="T28" fmla="*/ 60 w 76"/>
                <a:gd name="T29" fmla="*/ 5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7">
                  <a:moveTo>
                    <a:pt x="60" y="59"/>
                  </a:moveTo>
                  <a:cubicBezTo>
                    <a:pt x="58" y="66"/>
                    <a:pt x="55" y="73"/>
                    <a:pt x="49" y="76"/>
                  </a:cubicBezTo>
                  <a:cubicBezTo>
                    <a:pt x="44" y="77"/>
                    <a:pt x="40" y="76"/>
                    <a:pt x="35" y="75"/>
                  </a:cubicBezTo>
                  <a:cubicBezTo>
                    <a:pt x="27" y="72"/>
                    <a:pt x="18" y="69"/>
                    <a:pt x="11" y="64"/>
                  </a:cubicBezTo>
                  <a:cubicBezTo>
                    <a:pt x="6" y="61"/>
                    <a:pt x="0" y="57"/>
                    <a:pt x="1" y="51"/>
                  </a:cubicBezTo>
                  <a:cubicBezTo>
                    <a:pt x="1" y="50"/>
                    <a:pt x="2" y="49"/>
                    <a:pt x="2" y="48"/>
                  </a:cubicBezTo>
                  <a:cubicBezTo>
                    <a:pt x="4" y="47"/>
                    <a:pt x="6" y="48"/>
                    <a:pt x="8" y="50"/>
                  </a:cubicBezTo>
                  <a:cubicBezTo>
                    <a:pt x="16" y="56"/>
                    <a:pt x="26" y="59"/>
                    <a:pt x="36" y="60"/>
                  </a:cubicBezTo>
                  <a:cubicBezTo>
                    <a:pt x="37" y="60"/>
                    <a:pt x="39" y="60"/>
                    <a:pt x="40" y="60"/>
                  </a:cubicBezTo>
                  <a:cubicBezTo>
                    <a:pt x="43" y="59"/>
                    <a:pt x="44" y="55"/>
                    <a:pt x="45" y="52"/>
                  </a:cubicBezTo>
                  <a:cubicBezTo>
                    <a:pt x="48" y="39"/>
                    <a:pt x="50" y="26"/>
                    <a:pt x="51" y="13"/>
                  </a:cubicBezTo>
                  <a:cubicBezTo>
                    <a:pt x="51" y="10"/>
                    <a:pt x="52" y="7"/>
                    <a:pt x="53" y="5"/>
                  </a:cubicBezTo>
                  <a:cubicBezTo>
                    <a:pt x="55" y="2"/>
                    <a:pt x="59" y="0"/>
                    <a:pt x="63" y="0"/>
                  </a:cubicBezTo>
                  <a:cubicBezTo>
                    <a:pt x="76" y="2"/>
                    <a:pt x="70" y="17"/>
                    <a:pt x="68" y="25"/>
                  </a:cubicBezTo>
                  <a:cubicBezTo>
                    <a:pt x="66" y="37"/>
                    <a:pt x="63" y="48"/>
                    <a:pt x="60" y="5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0" name="Freeform 1373">
              <a:extLst>
                <a:ext uri="{FF2B5EF4-FFF2-40B4-BE49-F238E27FC236}">
                  <a16:creationId xmlns:a16="http://schemas.microsoft.com/office/drawing/2014/main" id="{4DDD74DA-6976-4C0A-8DC5-1320A104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364"/>
              <a:ext cx="151" cy="486"/>
            </a:xfrm>
            <a:custGeom>
              <a:avLst/>
              <a:gdLst>
                <a:gd name="T0" fmla="*/ 10 w 71"/>
                <a:gd name="T1" fmla="*/ 19 h 228"/>
                <a:gd name="T2" fmla="*/ 0 w 71"/>
                <a:gd name="T3" fmla="*/ 227 h 228"/>
                <a:gd name="T4" fmla="*/ 11 w 71"/>
                <a:gd name="T5" fmla="*/ 227 h 228"/>
                <a:gd name="T6" fmla="*/ 36 w 71"/>
                <a:gd name="T7" fmla="*/ 54 h 228"/>
                <a:gd name="T8" fmla="*/ 41 w 71"/>
                <a:gd name="T9" fmla="*/ 54 h 228"/>
                <a:gd name="T10" fmla="*/ 42 w 71"/>
                <a:gd name="T11" fmla="*/ 228 h 228"/>
                <a:gd name="T12" fmla="*/ 52 w 71"/>
                <a:gd name="T13" fmla="*/ 228 h 228"/>
                <a:gd name="T14" fmla="*/ 70 w 71"/>
                <a:gd name="T15" fmla="*/ 20 h 228"/>
                <a:gd name="T16" fmla="*/ 44 w 71"/>
                <a:gd name="T17" fmla="*/ 2 h 228"/>
                <a:gd name="T18" fmla="*/ 10 w 71"/>
                <a:gd name="T19" fmla="*/ 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228">
                  <a:moveTo>
                    <a:pt x="10" y="19"/>
                  </a:moveTo>
                  <a:cubicBezTo>
                    <a:pt x="10" y="19"/>
                    <a:pt x="0" y="199"/>
                    <a:pt x="0" y="227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7"/>
                    <a:pt x="27" y="62"/>
                    <a:pt x="36" y="54"/>
                  </a:cubicBezTo>
                  <a:cubicBezTo>
                    <a:pt x="36" y="54"/>
                    <a:pt x="39" y="53"/>
                    <a:pt x="41" y="54"/>
                  </a:cubicBezTo>
                  <a:cubicBezTo>
                    <a:pt x="42" y="54"/>
                    <a:pt x="44" y="218"/>
                    <a:pt x="4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71" y="60"/>
                    <a:pt x="70" y="20"/>
                  </a:cubicBezTo>
                  <a:cubicBezTo>
                    <a:pt x="70" y="20"/>
                    <a:pt x="71" y="1"/>
                    <a:pt x="44" y="2"/>
                  </a:cubicBezTo>
                  <a:cubicBezTo>
                    <a:pt x="18" y="4"/>
                    <a:pt x="12" y="0"/>
                    <a:pt x="10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1" name="Freeform 1374">
              <a:extLst>
                <a:ext uri="{FF2B5EF4-FFF2-40B4-BE49-F238E27FC236}">
                  <a16:creationId xmlns:a16="http://schemas.microsoft.com/office/drawing/2014/main" id="{E9965E15-A46B-43C9-BF4C-57F979ECF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839"/>
              <a:ext cx="65" cy="28"/>
            </a:xfrm>
            <a:custGeom>
              <a:avLst/>
              <a:gdLst>
                <a:gd name="T0" fmla="*/ 29 w 31"/>
                <a:gd name="T1" fmla="*/ 1 h 13"/>
                <a:gd name="T2" fmla="*/ 16 w 31"/>
                <a:gd name="T3" fmla="*/ 1 h 13"/>
                <a:gd name="T4" fmla="*/ 5 w 31"/>
                <a:gd name="T5" fmla="*/ 6 h 13"/>
                <a:gd name="T6" fmla="*/ 2 w 31"/>
                <a:gd name="T7" fmla="*/ 8 h 13"/>
                <a:gd name="T8" fmla="*/ 1 w 31"/>
                <a:gd name="T9" fmla="*/ 11 h 13"/>
                <a:gd name="T10" fmla="*/ 4 w 31"/>
                <a:gd name="T11" fmla="*/ 12 h 13"/>
                <a:gd name="T12" fmla="*/ 28 w 31"/>
                <a:gd name="T13" fmla="*/ 12 h 13"/>
                <a:gd name="T14" fmla="*/ 29 w 31"/>
                <a:gd name="T15" fmla="*/ 11 h 13"/>
                <a:gd name="T16" fmla="*/ 30 w 31"/>
                <a:gd name="T17" fmla="*/ 10 h 13"/>
                <a:gd name="T18" fmla="*/ 29 w 31"/>
                <a:gd name="T1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3">
                  <a:moveTo>
                    <a:pt x="29" y="1"/>
                  </a:moveTo>
                  <a:cubicBezTo>
                    <a:pt x="25" y="1"/>
                    <a:pt x="20" y="0"/>
                    <a:pt x="16" y="1"/>
                  </a:cubicBezTo>
                  <a:cubicBezTo>
                    <a:pt x="13" y="3"/>
                    <a:pt x="9" y="5"/>
                    <a:pt x="5" y="6"/>
                  </a:cubicBezTo>
                  <a:cubicBezTo>
                    <a:pt x="4" y="7"/>
                    <a:pt x="3" y="7"/>
                    <a:pt x="2" y="8"/>
                  </a:cubicBezTo>
                  <a:cubicBezTo>
                    <a:pt x="1" y="9"/>
                    <a:pt x="0" y="10"/>
                    <a:pt x="1" y="11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12" y="13"/>
                    <a:pt x="20" y="13"/>
                    <a:pt x="28" y="12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1" y="7"/>
                    <a:pt x="31" y="4"/>
                    <a:pt x="2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2" name="Freeform 1375">
              <a:extLst>
                <a:ext uri="{FF2B5EF4-FFF2-40B4-BE49-F238E27FC236}">
                  <a16:creationId xmlns:a16="http://schemas.microsoft.com/office/drawing/2014/main" id="{362C6710-8ADE-4347-A06A-2918F699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3839"/>
              <a:ext cx="74" cy="28"/>
            </a:xfrm>
            <a:custGeom>
              <a:avLst/>
              <a:gdLst>
                <a:gd name="T0" fmla="*/ 17 w 35"/>
                <a:gd name="T1" fmla="*/ 0 h 13"/>
                <a:gd name="T2" fmla="*/ 30 w 35"/>
                <a:gd name="T3" fmla="*/ 0 h 13"/>
                <a:gd name="T4" fmla="*/ 32 w 35"/>
                <a:gd name="T5" fmla="*/ 11 h 13"/>
                <a:gd name="T6" fmla="*/ 3 w 35"/>
                <a:gd name="T7" fmla="*/ 13 h 13"/>
                <a:gd name="T8" fmla="*/ 8 w 35"/>
                <a:gd name="T9" fmla="*/ 6 h 13"/>
                <a:gd name="T10" fmla="*/ 17 w 35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17" y="0"/>
                  </a:moveTo>
                  <a:cubicBezTo>
                    <a:pt x="17" y="0"/>
                    <a:pt x="28" y="0"/>
                    <a:pt x="30" y="0"/>
                  </a:cubicBezTo>
                  <a:cubicBezTo>
                    <a:pt x="32" y="1"/>
                    <a:pt x="35" y="10"/>
                    <a:pt x="32" y="11"/>
                  </a:cubicBezTo>
                  <a:cubicBezTo>
                    <a:pt x="29" y="13"/>
                    <a:pt x="3" y="13"/>
                    <a:pt x="3" y="13"/>
                  </a:cubicBezTo>
                  <a:cubicBezTo>
                    <a:pt x="3" y="13"/>
                    <a:pt x="0" y="10"/>
                    <a:pt x="8" y="6"/>
                  </a:cubicBezTo>
                  <a:cubicBezTo>
                    <a:pt x="15" y="3"/>
                    <a:pt x="16" y="3"/>
                    <a:pt x="1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3" name="Freeform 1376">
              <a:extLst>
                <a:ext uri="{FF2B5EF4-FFF2-40B4-BE49-F238E27FC236}">
                  <a16:creationId xmlns:a16="http://schemas.microsoft.com/office/drawing/2014/main" id="{3EA30E4A-7C25-43B9-ADE6-932F0FACA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36"/>
              <a:ext cx="83" cy="106"/>
            </a:xfrm>
            <a:custGeom>
              <a:avLst/>
              <a:gdLst>
                <a:gd name="T0" fmla="*/ 19 w 39"/>
                <a:gd name="T1" fmla="*/ 50 h 50"/>
                <a:gd name="T2" fmla="*/ 35 w 39"/>
                <a:gd name="T3" fmla="*/ 48 h 50"/>
                <a:gd name="T4" fmla="*/ 37 w 39"/>
                <a:gd name="T5" fmla="*/ 35 h 50"/>
                <a:gd name="T6" fmla="*/ 37 w 39"/>
                <a:gd name="T7" fmla="*/ 16 h 50"/>
                <a:gd name="T8" fmla="*/ 32 w 39"/>
                <a:gd name="T9" fmla="*/ 2 h 50"/>
                <a:gd name="T10" fmla="*/ 30 w 39"/>
                <a:gd name="T11" fmla="*/ 0 h 50"/>
                <a:gd name="T12" fmla="*/ 27 w 39"/>
                <a:gd name="T13" fmla="*/ 0 h 50"/>
                <a:gd name="T14" fmla="*/ 3 w 39"/>
                <a:gd name="T15" fmla="*/ 3 h 50"/>
                <a:gd name="T16" fmla="*/ 2 w 39"/>
                <a:gd name="T17" fmla="*/ 3 h 50"/>
                <a:gd name="T18" fmla="*/ 1 w 39"/>
                <a:gd name="T19" fmla="*/ 5 h 50"/>
                <a:gd name="T20" fmla="*/ 7 w 39"/>
                <a:gd name="T21" fmla="*/ 46 h 50"/>
                <a:gd name="T22" fmla="*/ 19 w 39"/>
                <a:gd name="T2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50">
                  <a:moveTo>
                    <a:pt x="19" y="50"/>
                  </a:moveTo>
                  <a:cubicBezTo>
                    <a:pt x="24" y="49"/>
                    <a:pt x="29" y="49"/>
                    <a:pt x="35" y="48"/>
                  </a:cubicBezTo>
                  <a:cubicBezTo>
                    <a:pt x="34" y="44"/>
                    <a:pt x="36" y="39"/>
                    <a:pt x="37" y="35"/>
                  </a:cubicBezTo>
                  <a:cubicBezTo>
                    <a:pt x="39" y="29"/>
                    <a:pt x="38" y="23"/>
                    <a:pt x="37" y="16"/>
                  </a:cubicBezTo>
                  <a:cubicBezTo>
                    <a:pt x="36" y="12"/>
                    <a:pt x="35" y="6"/>
                    <a:pt x="32" y="2"/>
                  </a:cubicBezTo>
                  <a:cubicBezTo>
                    <a:pt x="32" y="1"/>
                    <a:pt x="31" y="1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19" y="0"/>
                    <a:pt x="11" y="0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0" y="19"/>
                    <a:pt x="2" y="33"/>
                    <a:pt x="7" y="46"/>
                  </a:cubicBezTo>
                  <a:cubicBezTo>
                    <a:pt x="11" y="48"/>
                    <a:pt x="15" y="49"/>
                    <a:pt x="19" y="50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4" name="Freeform 1377">
              <a:extLst>
                <a:ext uri="{FF2B5EF4-FFF2-40B4-BE49-F238E27FC236}">
                  <a16:creationId xmlns:a16="http://schemas.microsoft.com/office/drawing/2014/main" id="{11209565-07BB-4459-957C-80982778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136"/>
              <a:ext cx="174" cy="394"/>
            </a:xfrm>
            <a:custGeom>
              <a:avLst/>
              <a:gdLst>
                <a:gd name="T0" fmla="*/ 27 w 82"/>
                <a:gd name="T1" fmla="*/ 9 h 185"/>
                <a:gd name="T2" fmla="*/ 30 w 82"/>
                <a:gd name="T3" fmla="*/ 7 h 185"/>
                <a:gd name="T4" fmla="*/ 47 w 82"/>
                <a:gd name="T5" fmla="*/ 1 h 185"/>
                <a:gd name="T6" fmla="*/ 50 w 82"/>
                <a:gd name="T7" fmla="*/ 0 h 185"/>
                <a:gd name="T8" fmla="*/ 52 w 82"/>
                <a:gd name="T9" fmla="*/ 1 h 185"/>
                <a:gd name="T10" fmla="*/ 69 w 82"/>
                <a:gd name="T11" fmla="*/ 37 h 185"/>
                <a:gd name="T12" fmla="*/ 78 w 82"/>
                <a:gd name="T13" fmla="*/ 176 h 185"/>
                <a:gd name="T14" fmla="*/ 0 w 82"/>
                <a:gd name="T15" fmla="*/ 185 h 185"/>
                <a:gd name="T16" fmla="*/ 5 w 82"/>
                <a:gd name="T17" fmla="*/ 150 h 185"/>
                <a:gd name="T18" fmla="*/ 8 w 82"/>
                <a:gd name="T19" fmla="*/ 94 h 185"/>
                <a:gd name="T20" fmla="*/ 10 w 82"/>
                <a:gd name="T21" fmla="*/ 39 h 185"/>
                <a:gd name="T22" fmla="*/ 12 w 82"/>
                <a:gd name="T23" fmla="*/ 16 h 185"/>
                <a:gd name="T24" fmla="*/ 23 w 82"/>
                <a:gd name="T25" fmla="*/ 10 h 185"/>
                <a:gd name="T26" fmla="*/ 27 w 82"/>
                <a:gd name="T27" fmla="*/ 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85">
                  <a:moveTo>
                    <a:pt x="27" y="9"/>
                  </a:moveTo>
                  <a:cubicBezTo>
                    <a:pt x="28" y="8"/>
                    <a:pt x="29" y="8"/>
                    <a:pt x="30" y="7"/>
                  </a:cubicBezTo>
                  <a:cubicBezTo>
                    <a:pt x="36" y="5"/>
                    <a:pt x="42" y="3"/>
                    <a:pt x="47" y="1"/>
                  </a:cubicBezTo>
                  <a:cubicBezTo>
                    <a:pt x="48" y="0"/>
                    <a:pt x="49" y="0"/>
                    <a:pt x="50" y="0"/>
                  </a:cubicBezTo>
                  <a:cubicBezTo>
                    <a:pt x="51" y="0"/>
                    <a:pt x="51" y="1"/>
                    <a:pt x="52" y="1"/>
                  </a:cubicBezTo>
                  <a:cubicBezTo>
                    <a:pt x="63" y="10"/>
                    <a:pt x="66" y="24"/>
                    <a:pt x="69" y="37"/>
                  </a:cubicBezTo>
                  <a:cubicBezTo>
                    <a:pt x="79" y="83"/>
                    <a:pt x="82" y="130"/>
                    <a:pt x="78" y="176"/>
                  </a:cubicBezTo>
                  <a:cubicBezTo>
                    <a:pt x="53" y="181"/>
                    <a:pt x="26" y="184"/>
                    <a:pt x="0" y="185"/>
                  </a:cubicBezTo>
                  <a:cubicBezTo>
                    <a:pt x="2" y="185"/>
                    <a:pt x="5" y="153"/>
                    <a:pt x="5" y="150"/>
                  </a:cubicBezTo>
                  <a:cubicBezTo>
                    <a:pt x="7" y="131"/>
                    <a:pt x="8" y="113"/>
                    <a:pt x="8" y="94"/>
                  </a:cubicBezTo>
                  <a:cubicBezTo>
                    <a:pt x="8" y="76"/>
                    <a:pt x="9" y="57"/>
                    <a:pt x="10" y="39"/>
                  </a:cubicBezTo>
                  <a:cubicBezTo>
                    <a:pt x="11" y="31"/>
                    <a:pt x="11" y="24"/>
                    <a:pt x="12" y="16"/>
                  </a:cubicBezTo>
                  <a:cubicBezTo>
                    <a:pt x="12" y="13"/>
                    <a:pt x="21" y="10"/>
                    <a:pt x="23" y="10"/>
                  </a:cubicBezTo>
                  <a:cubicBezTo>
                    <a:pt x="24" y="9"/>
                    <a:pt x="25" y="9"/>
                    <a:pt x="27" y="9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5" name="Freeform 1378">
              <a:extLst>
                <a:ext uri="{FF2B5EF4-FFF2-40B4-BE49-F238E27FC236}">
                  <a16:creationId xmlns:a16="http://schemas.microsoft.com/office/drawing/2014/main" id="{66B66067-F058-46CA-B047-791AC8C3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10"/>
              <a:ext cx="208" cy="260"/>
            </a:xfrm>
            <a:custGeom>
              <a:avLst/>
              <a:gdLst>
                <a:gd name="T0" fmla="*/ 95 w 98"/>
                <a:gd name="T1" fmla="*/ 99 h 122"/>
                <a:gd name="T2" fmla="*/ 94 w 98"/>
                <a:gd name="T3" fmla="*/ 97 h 122"/>
                <a:gd name="T4" fmla="*/ 96 w 98"/>
                <a:gd name="T5" fmla="*/ 93 h 122"/>
                <a:gd name="T6" fmla="*/ 90 w 98"/>
                <a:gd name="T7" fmla="*/ 82 h 122"/>
                <a:gd name="T8" fmla="*/ 97 w 98"/>
                <a:gd name="T9" fmla="*/ 73 h 122"/>
                <a:gd name="T10" fmla="*/ 91 w 98"/>
                <a:gd name="T11" fmla="*/ 68 h 122"/>
                <a:gd name="T12" fmla="*/ 88 w 98"/>
                <a:gd name="T13" fmla="*/ 61 h 122"/>
                <a:gd name="T14" fmla="*/ 91 w 98"/>
                <a:gd name="T15" fmla="*/ 58 h 122"/>
                <a:gd name="T16" fmla="*/ 87 w 98"/>
                <a:gd name="T17" fmla="*/ 50 h 122"/>
                <a:gd name="T18" fmla="*/ 77 w 98"/>
                <a:gd name="T19" fmla="*/ 46 h 122"/>
                <a:gd name="T20" fmla="*/ 73 w 98"/>
                <a:gd name="T21" fmla="*/ 32 h 122"/>
                <a:gd name="T22" fmla="*/ 71 w 98"/>
                <a:gd name="T23" fmla="*/ 17 h 122"/>
                <a:gd name="T24" fmla="*/ 49 w 98"/>
                <a:gd name="T25" fmla="*/ 9 h 122"/>
                <a:gd name="T26" fmla="*/ 46 w 98"/>
                <a:gd name="T27" fmla="*/ 7 h 122"/>
                <a:gd name="T28" fmla="*/ 25 w 98"/>
                <a:gd name="T29" fmla="*/ 1 h 122"/>
                <a:gd name="T30" fmla="*/ 12 w 98"/>
                <a:gd name="T31" fmla="*/ 2 h 122"/>
                <a:gd name="T32" fmla="*/ 11 w 98"/>
                <a:gd name="T33" fmla="*/ 2 h 122"/>
                <a:gd name="T34" fmla="*/ 2 w 98"/>
                <a:gd name="T35" fmla="*/ 4 h 122"/>
                <a:gd name="T36" fmla="*/ 1 w 98"/>
                <a:gd name="T37" fmla="*/ 5 h 122"/>
                <a:gd name="T38" fmla="*/ 2 w 98"/>
                <a:gd name="T39" fmla="*/ 5 h 122"/>
                <a:gd name="T40" fmla="*/ 1 w 98"/>
                <a:gd name="T41" fmla="*/ 5 h 122"/>
                <a:gd name="T42" fmla="*/ 2 w 98"/>
                <a:gd name="T43" fmla="*/ 12 h 122"/>
                <a:gd name="T44" fmla="*/ 2 w 98"/>
                <a:gd name="T45" fmla="*/ 16 h 122"/>
                <a:gd name="T46" fmla="*/ 34 w 98"/>
                <a:gd name="T47" fmla="*/ 16 h 122"/>
                <a:gd name="T48" fmla="*/ 36 w 98"/>
                <a:gd name="T49" fmla="*/ 41 h 122"/>
                <a:gd name="T50" fmla="*/ 42 w 98"/>
                <a:gd name="T51" fmla="*/ 47 h 122"/>
                <a:gd name="T52" fmla="*/ 38 w 98"/>
                <a:gd name="T53" fmla="*/ 52 h 122"/>
                <a:gd name="T54" fmla="*/ 39 w 98"/>
                <a:gd name="T55" fmla="*/ 59 h 122"/>
                <a:gd name="T56" fmla="*/ 38 w 98"/>
                <a:gd name="T57" fmla="*/ 64 h 122"/>
                <a:gd name="T58" fmla="*/ 39 w 98"/>
                <a:gd name="T59" fmla="*/ 70 h 122"/>
                <a:gd name="T60" fmla="*/ 35 w 98"/>
                <a:gd name="T61" fmla="*/ 80 h 122"/>
                <a:gd name="T62" fmla="*/ 37 w 98"/>
                <a:gd name="T63" fmla="*/ 83 h 122"/>
                <a:gd name="T64" fmla="*/ 37 w 98"/>
                <a:gd name="T65" fmla="*/ 86 h 122"/>
                <a:gd name="T66" fmla="*/ 34 w 98"/>
                <a:gd name="T67" fmla="*/ 102 h 122"/>
                <a:gd name="T68" fmla="*/ 34 w 98"/>
                <a:gd name="T69" fmla="*/ 106 h 122"/>
                <a:gd name="T70" fmla="*/ 46 w 98"/>
                <a:gd name="T71" fmla="*/ 113 h 122"/>
                <a:gd name="T72" fmla="*/ 48 w 98"/>
                <a:gd name="T73" fmla="*/ 119 h 122"/>
                <a:gd name="T74" fmla="*/ 55 w 98"/>
                <a:gd name="T75" fmla="*/ 122 h 122"/>
                <a:gd name="T76" fmla="*/ 69 w 98"/>
                <a:gd name="T77" fmla="*/ 121 h 122"/>
                <a:gd name="T78" fmla="*/ 69 w 98"/>
                <a:gd name="T79" fmla="*/ 118 h 122"/>
                <a:gd name="T80" fmla="*/ 80 w 98"/>
                <a:gd name="T81" fmla="*/ 118 h 122"/>
                <a:gd name="T82" fmla="*/ 85 w 98"/>
                <a:gd name="T83" fmla="*/ 109 h 122"/>
                <a:gd name="T84" fmla="*/ 93 w 98"/>
                <a:gd name="T85" fmla="*/ 107 h 122"/>
                <a:gd name="T86" fmla="*/ 95 w 98"/>
                <a:gd name="T87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122">
                  <a:moveTo>
                    <a:pt x="95" y="99"/>
                  </a:moveTo>
                  <a:cubicBezTo>
                    <a:pt x="95" y="98"/>
                    <a:pt x="94" y="97"/>
                    <a:pt x="94" y="97"/>
                  </a:cubicBezTo>
                  <a:cubicBezTo>
                    <a:pt x="94" y="95"/>
                    <a:pt x="95" y="94"/>
                    <a:pt x="96" y="93"/>
                  </a:cubicBezTo>
                  <a:cubicBezTo>
                    <a:pt x="97" y="89"/>
                    <a:pt x="95" y="84"/>
                    <a:pt x="90" y="82"/>
                  </a:cubicBezTo>
                  <a:cubicBezTo>
                    <a:pt x="94" y="80"/>
                    <a:pt x="98" y="77"/>
                    <a:pt x="97" y="73"/>
                  </a:cubicBezTo>
                  <a:cubicBezTo>
                    <a:pt x="96" y="71"/>
                    <a:pt x="93" y="69"/>
                    <a:pt x="91" y="68"/>
                  </a:cubicBezTo>
                  <a:cubicBezTo>
                    <a:pt x="89" y="66"/>
                    <a:pt x="87" y="64"/>
                    <a:pt x="88" y="61"/>
                  </a:cubicBezTo>
                  <a:cubicBezTo>
                    <a:pt x="88" y="60"/>
                    <a:pt x="90" y="59"/>
                    <a:pt x="91" y="58"/>
                  </a:cubicBezTo>
                  <a:cubicBezTo>
                    <a:pt x="92" y="55"/>
                    <a:pt x="90" y="51"/>
                    <a:pt x="87" y="50"/>
                  </a:cubicBezTo>
                  <a:cubicBezTo>
                    <a:pt x="84" y="48"/>
                    <a:pt x="80" y="48"/>
                    <a:pt x="77" y="46"/>
                  </a:cubicBezTo>
                  <a:cubicBezTo>
                    <a:pt x="73" y="43"/>
                    <a:pt x="73" y="37"/>
                    <a:pt x="73" y="32"/>
                  </a:cubicBezTo>
                  <a:cubicBezTo>
                    <a:pt x="73" y="27"/>
                    <a:pt x="74" y="22"/>
                    <a:pt x="71" y="17"/>
                  </a:cubicBezTo>
                  <a:cubicBezTo>
                    <a:pt x="67" y="10"/>
                    <a:pt x="56" y="11"/>
                    <a:pt x="49" y="9"/>
                  </a:cubicBezTo>
                  <a:cubicBezTo>
                    <a:pt x="48" y="8"/>
                    <a:pt x="47" y="8"/>
                    <a:pt x="46" y="7"/>
                  </a:cubicBezTo>
                  <a:cubicBezTo>
                    <a:pt x="40" y="2"/>
                    <a:pt x="33" y="0"/>
                    <a:pt x="25" y="1"/>
                  </a:cubicBezTo>
                  <a:cubicBezTo>
                    <a:pt x="21" y="1"/>
                    <a:pt x="16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2"/>
                    <a:pt x="3" y="2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8"/>
                    <a:pt x="0" y="11"/>
                    <a:pt x="2" y="12"/>
                  </a:cubicBezTo>
                  <a:cubicBezTo>
                    <a:pt x="3" y="14"/>
                    <a:pt x="3" y="15"/>
                    <a:pt x="2" y="16"/>
                  </a:cubicBezTo>
                  <a:cubicBezTo>
                    <a:pt x="13" y="21"/>
                    <a:pt x="23" y="19"/>
                    <a:pt x="34" y="16"/>
                  </a:cubicBezTo>
                  <a:cubicBezTo>
                    <a:pt x="32" y="23"/>
                    <a:pt x="34" y="34"/>
                    <a:pt x="36" y="41"/>
                  </a:cubicBezTo>
                  <a:cubicBezTo>
                    <a:pt x="40" y="39"/>
                    <a:pt x="43" y="43"/>
                    <a:pt x="42" y="47"/>
                  </a:cubicBezTo>
                  <a:cubicBezTo>
                    <a:pt x="41" y="50"/>
                    <a:pt x="39" y="49"/>
                    <a:pt x="38" y="52"/>
                  </a:cubicBezTo>
                  <a:cubicBezTo>
                    <a:pt x="37" y="53"/>
                    <a:pt x="38" y="57"/>
                    <a:pt x="39" y="59"/>
                  </a:cubicBezTo>
                  <a:cubicBezTo>
                    <a:pt x="39" y="60"/>
                    <a:pt x="38" y="62"/>
                    <a:pt x="38" y="64"/>
                  </a:cubicBezTo>
                  <a:cubicBezTo>
                    <a:pt x="38" y="66"/>
                    <a:pt x="39" y="68"/>
                    <a:pt x="39" y="70"/>
                  </a:cubicBezTo>
                  <a:cubicBezTo>
                    <a:pt x="38" y="74"/>
                    <a:pt x="34" y="77"/>
                    <a:pt x="35" y="80"/>
                  </a:cubicBezTo>
                  <a:cubicBezTo>
                    <a:pt x="36" y="81"/>
                    <a:pt x="37" y="82"/>
                    <a:pt x="37" y="83"/>
                  </a:cubicBezTo>
                  <a:cubicBezTo>
                    <a:pt x="37" y="84"/>
                    <a:pt x="37" y="85"/>
                    <a:pt x="37" y="86"/>
                  </a:cubicBezTo>
                  <a:cubicBezTo>
                    <a:pt x="36" y="91"/>
                    <a:pt x="35" y="96"/>
                    <a:pt x="34" y="102"/>
                  </a:cubicBezTo>
                  <a:cubicBezTo>
                    <a:pt x="34" y="103"/>
                    <a:pt x="34" y="105"/>
                    <a:pt x="34" y="106"/>
                  </a:cubicBezTo>
                  <a:cubicBezTo>
                    <a:pt x="35" y="111"/>
                    <a:pt x="41" y="112"/>
                    <a:pt x="46" y="113"/>
                  </a:cubicBezTo>
                  <a:cubicBezTo>
                    <a:pt x="45" y="115"/>
                    <a:pt x="46" y="118"/>
                    <a:pt x="48" y="119"/>
                  </a:cubicBezTo>
                  <a:cubicBezTo>
                    <a:pt x="50" y="121"/>
                    <a:pt x="52" y="121"/>
                    <a:pt x="55" y="122"/>
                  </a:cubicBezTo>
                  <a:cubicBezTo>
                    <a:pt x="60" y="122"/>
                    <a:pt x="64" y="122"/>
                    <a:pt x="69" y="121"/>
                  </a:cubicBezTo>
                  <a:cubicBezTo>
                    <a:pt x="69" y="120"/>
                    <a:pt x="69" y="119"/>
                    <a:pt x="69" y="118"/>
                  </a:cubicBezTo>
                  <a:cubicBezTo>
                    <a:pt x="72" y="120"/>
                    <a:pt x="76" y="120"/>
                    <a:pt x="80" y="118"/>
                  </a:cubicBezTo>
                  <a:cubicBezTo>
                    <a:pt x="83" y="116"/>
                    <a:pt x="85" y="113"/>
                    <a:pt x="85" y="109"/>
                  </a:cubicBezTo>
                  <a:cubicBezTo>
                    <a:pt x="88" y="110"/>
                    <a:pt x="91" y="110"/>
                    <a:pt x="93" y="107"/>
                  </a:cubicBezTo>
                  <a:cubicBezTo>
                    <a:pt x="96" y="105"/>
                    <a:pt x="96" y="102"/>
                    <a:pt x="95" y="99"/>
                  </a:cubicBezTo>
                  <a:close/>
                </a:path>
              </a:pathLst>
            </a:custGeom>
            <a:solidFill>
              <a:srgbClr val="EDD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6" name="Freeform 1379">
              <a:extLst>
                <a:ext uri="{FF2B5EF4-FFF2-40B4-BE49-F238E27FC236}">
                  <a16:creationId xmlns:a16="http://schemas.microsoft.com/office/drawing/2014/main" id="{17428375-45CC-4476-9D95-BE63CCBF82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3179"/>
              <a:ext cx="140" cy="328"/>
            </a:xfrm>
            <a:custGeom>
              <a:avLst/>
              <a:gdLst>
                <a:gd name="T0" fmla="*/ 65 w 66"/>
                <a:gd name="T1" fmla="*/ 120 h 154"/>
                <a:gd name="T2" fmla="*/ 63 w 66"/>
                <a:gd name="T3" fmla="*/ 117 h 154"/>
                <a:gd name="T4" fmla="*/ 60 w 66"/>
                <a:gd name="T5" fmla="*/ 116 h 154"/>
                <a:gd name="T6" fmla="*/ 52 w 66"/>
                <a:gd name="T7" fmla="*/ 115 h 154"/>
                <a:gd name="T8" fmla="*/ 55 w 66"/>
                <a:gd name="T9" fmla="*/ 27 h 154"/>
                <a:gd name="T10" fmla="*/ 52 w 66"/>
                <a:gd name="T11" fmla="*/ 11 h 154"/>
                <a:gd name="T12" fmla="*/ 46 w 66"/>
                <a:gd name="T13" fmla="*/ 1 h 154"/>
                <a:gd name="T14" fmla="*/ 36 w 66"/>
                <a:gd name="T15" fmla="*/ 5 h 154"/>
                <a:gd name="T16" fmla="*/ 30 w 66"/>
                <a:gd name="T17" fmla="*/ 27 h 154"/>
                <a:gd name="T18" fmla="*/ 27 w 66"/>
                <a:gd name="T19" fmla="*/ 49 h 154"/>
                <a:gd name="T20" fmla="*/ 21 w 66"/>
                <a:gd name="T21" fmla="*/ 89 h 154"/>
                <a:gd name="T22" fmla="*/ 18 w 66"/>
                <a:gd name="T23" fmla="*/ 109 h 154"/>
                <a:gd name="T24" fmla="*/ 18 w 66"/>
                <a:gd name="T25" fmla="*/ 111 h 154"/>
                <a:gd name="T26" fmla="*/ 15 w 66"/>
                <a:gd name="T27" fmla="*/ 111 h 154"/>
                <a:gd name="T28" fmla="*/ 9 w 66"/>
                <a:gd name="T29" fmla="*/ 112 h 154"/>
                <a:gd name="T30" fmla="*/ 7 w 66"/>
                <a:gd name="T31" fmla="*/ 113 h 154"/>
                <a:gd name="T32" fmla="*/ 5 w 66"/>
                <a:gd name="T33" fmla="*/ 116 h 154"/>
                <a:gd name="T34" fmla="*/ 3 w 66"/>
                <a:gd name="T35" fmla="*/ 142 h 154"/>
                <a:gd name="T36" fmla="*/ 4 w 66"/>
                <a:gd name="T37" fmla="*/ 144 h 154"/>
                <a:gd name="T38" fmla="*/ 7 w 66"/>
                <a:gd name="T39" fmla="*/ 145 h 154"/>
                <a:gd name="T40" fmla="*/ 37 w 66"/>
                <a:gd name="T41" fmla="*/ 150 h 154"/>
                <a:gd name="T42" fmla="*/ 52 w 66"/>
                <a:gd name="T43" fmla="*/ 152 h 154"/>
                <a:gd name="T44" fmla="*/ 61 w 66"/>
                <a:gd name="T45" fmla="*/ 150 h 154"/>
                <a:gd name="T46" fmla="*/ 63 w 66"/>
                <a:gd name="T47" fmla="*/ 144 h 154"/>
                <a:gd name="T48" fmla="*/ 65 w 66"/>
                <a:gd name="T49" fmla="*/ 134 h 154"/>
                <a:gd name="T50" fmla="*/ 65 w 66"/>
                <a:gd name="T51" fmla="*/ 120 h 154"/>
                <a:gd name="T52" fmla="*/ 23 w 66"/>
                <a:gd name="T53" fmla="*/ 112 h 154"/>
                <a:gd name="T54" fmla="*/ 21 w 66"/>
                <a:gd name="T55" fmla="*/ 112 h 154"/>
                <a:gd name="T56" fmla="*/ 24 w 66"/>
                <a:gd name="T57" fmla="*/ 79 h 154"/>
                <a:gd name="T58" fmla="*/ 26 w 66"/>
                <a:gd name="T59" fmla="*/ 67 h 154"/>
                <a:gd name="T60" fmla="*/ 28 w 66"/>
                <a:gd name="T61" fmla="*/ 56 h 154"/>
                <a:gd name="T62" fmla="*/ 31 w 66"/>
                <a:gd name="T63" fmla="*/ 46 h 154"/>
                <a:gd name="T64" fmla="*/ 37 w 66"/>
                <a:gd name="T65" fmla="*/ 10 h 154"/>
                <a:gd name="T66" fmla="*/ 45 w 66"/>
                <a:gd name="T67" fmla="*/ 7 h 154"/>
                <a:gd name="T68" fmla="*/ 47 w 66"/>
                <a:gd name="T69" fmla="*/ 8 h 154"/>
                <a:gd name="T70" fmla="*/ 53 w 66"/>
                <a:gd name="T71" fmla="*/ 32 h 154"/>
                <a:gd name="T72" fmla="*/ 54 w 66"/>
                <a:gd name="T73" fmla="*/ 47 h 154"/>
                <a:gd name="T74" fmla="*/ 53 w 66"/>
                <a:gd name="T75" fmla="*/ 60 h 154"/>
                <a:gd name="T76" fmla="*/ 51 w 66"/>
                <a:gd name="T77" fmla="*/ 70 h 154"/>
                <a:gd name="T78" fmla="*/ 50 w 66"/>
                <a:gd name="T79" fmla="*/ 89 h 154"/>
                <a:gd name="T80" fmla="*/ 51 w 66"/>
                <a:gd name="T81" fmla="*/ 115 h 154"/>
                <a:gd name="T82" fmla="*/ 23 w 66"/>
                <a:gd name="T83" fmla="*/ 11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" h="154">
                  <a:moveTo>
                    <a:pt x="65" y="120"/>
                  </a:moveTo>
                  <a:cubicBezTo>
                    <a:pt x="65" y="119"/>
                    <a:pt x="64" y="118"/>
                    <a:pt x="63" y="117"/>
                  </a:cubicBezTo>
                  <a:cubicBezTo>
                    <a:pt x="62" y="117"/>
                    <a:pt x="61" y="117"/>
                    <a:pt x="60" y="116"/>
                  </a:cubicBezTo>
                  <a:cubicBezTo>
                    <a:pt x="58" y="116"/>
                    <a:pt x="55" y="116"/>
                    <a:pt x="52" y="115"/>
                  </a:cubicBezTo>
                  <a:cubicBezTo>
                    <a:pt x="53" y="86"/>
                    <a:pt x="57" y="57"/>
                    <a:pt x="55" y="27"/>
                  </a:cubicBezTo>
                  <a:cubicBezTo>
                    <a:pt x="54" y="22"/>
                    <a:pt x="54" y="16"/>
                    <a:pt x="52" y="11"/>
                  </a:cubicBezTo>
                  <a:cubicBezTo>
                    <a:pt x="52" y="7"/>
                    <a:pt x="50" y="3"/>
                    <a:pt x="46" y="1"/>
                  </a:cubicBezTo>
                  <a:cubicBezTo>
                    <a:pt x="42" y="0"/>
                    <a:pt x="39" y="2"/>
                    <a:pt x="36" y="5"/>
                  </a:cubicBezTo>
                  <a:cubicBezTo>
                    <a:pt x="31" y="11"/>
                    <a:pt x="31" y="19"/>
                    <a:pt x="30" y="27"/>
                  </a:cubicBezTo>
                  <a:cubicBezTo>
                    <a:pt x="30" y="34"/>
                    <a:pt x="29" y="42"/>
                    <a:pt x="27" y="49"/>
                  </a:cubicBezTo>
                  <a:cubicBezTo>
                    <a:pt x="25" y="63"/>
                    <a:pt x="23" y="76"/>
                    <a:pt x="21" y="89"/>
                  </a:cubicBezTo>
                  <a:cubicBezTo>
                    <a:pt x="20" y="96"/>
                    <a:pt x="19" y="103"/>
                    <a:pt x="18" y="109"/>
                  </a:cubicBezTo>
                  <a:cubicBezTo>
                    <a:pt x="18" y="110"/>
                    <a:pt x="18" y="111"/>
                    <a:pt x="18" y="111"/>
                  </a:cubicBezTo>
                  <a:cubicBezTo>
                    <a:pt x="17" y="111"/>
                    <a:pt x="16" y="111"/>
                    <a:pt x="15" y="111"/>
                  </a:cubicBezTo>
                  <a:cubicBezTo>
                    <a:pt x="13" y="111"/>
                    <a:pt x="11" y="112"/>
                    <a:pt x="9" y="112"/>
                  </a:cubicBezTo>
                  <a:cubicBezTo>
                    <a:pt x="8" y="112"/>
                    <a:pt x="7" y="112"/>
                    <a:pt x="7" y="113"/>
                  </a:cubicBezTo>
                  <a:cubicBezTo>
                    <a:pt x="6" y="114"/>
                    <a:pt x="6" y="115"/>
                    <a:pt x="5" y="116"/>
                  </a:cubicBezTo>
                  <a:cubicBezTo>
                    <a:pt x="3" y="124"/>
                    <a:pt x="0" y="134"/>
                    <a:pt x="3" y="142"/>
                  </a:cubicBezTo>
                  <a:cubicBezTo>
                    <a:pt x="3" y="143"/>
                    <a:pt x="4" y="144"/>
                    <a:pt x="4" y="144"/>
                  </a:cubicBezTo>
                  <a:cubicBezTo>
                    <a:pt x="5" y="145"/>
                    <a:pt x="6" y="145"/>
                    <a:pt x="7" y="145"/>
                  </a:cubicBezTo>
                  <a:cubicBezTo>
                    <a:pt x="17" y="147"/>
                    <a:pt x="27" y="148"/>
                    <a:pt x="37" y="150"/>
                  </a:cubicBezTo>
                  <a:cubicBezTo>
                    <a:pt x="42" y="150"/>
                    <a:pt x="47" y="151"/>
                    <a:pt x="52" y="152"/>
                  </a:cubicBezTo>
                  <a:cubicBezTo>
                    <a:pt x="55" y="152"/>
                    <a:pt x="59" y="154"/>
                    <a:pt x="61" y="150"/>
                  </a:cubicBezTo>
                  <a:cubicBezTo>
                    <a:pt x="63" y="149"/>
                    <a:pt x="63" y="146"/>
                    <a:pt x="63" y="144"/>
                  </a:cubicBezTo>
                  <a:cubicBezTo>
                    <a:pt x="64" y="141"/>
                    <a:pt x="64" y="137"/>
                    <a:pt x="65" y="134"/>
                  </a:cubicBezTo>
                  <a:cubicBezTo>
                    <a:pt x="65" y="129"/>
                    <a:pt x="66" y="125"/>
                    <a:pt x="65" y="120"/>
                  </a:cubicBezTo>
                  <a:close/>
                  <a:moveTo>
                    <a:pt x="23" y="112"/>
                  </a:moveTo>
                  <a:cubicBezTo>
                    <a:pt x="23" y="112"/>
                    <a:pt x="22" y="112"/>
                    <a:pt x="21" y="112"/>
                  </a:cubicBezTo>
                  <a:cubicBezTo>
                    <a:pt x="21" y="101"/>
                    <a:pt x="22" y="90"/>
                    <a:pt x="24" y="79"/>
                  </a:cubicBezTo>
                  <a:cubicBezTo>
                    <a:pt x="25" y="75"/>
                    <a:pt x="26" y="71"/>
                    <a:pt x="26" y="67"/>
                  </a:cubicBezTo>
                  <a:cubicBezTo>
                    <a:pt x="27" y="63"/>
                    <a:pt x="27" y="59"/>
                    <a:pt x="28" y="56"/>
                  </a:cubicBezTo>
                  <a:cubicBezTo>
                    <a:pt x="29" y="52"/>
                    <a:pt x="30" y="49"/>
                    <a:pt x="31" y="46"/>
                  </a:cubicBezTo>
                  <a:cubicBezTo>
                    <a:pt x="33" y="34"/>
                    <a:pt x="31" y="20"/>
                    <a:pt x="37" y="10"/>
                  </a:cubicBezTo>
                  <a:cubicBezTo>
                    <a:pt x="39" y="8"/>
                    <a:pt x="42" y="5"/>
                    <a:pt x="45" y="7"/>
                  </a:cubicBezTo>
                  <a:cubicBezTo>
                    <a:pt x="45" y="7"/>
                    <a:pt x="46" y="8"/>
                    <a:pt x="47" y="8"/>
                  </a:cubicBezTo>
                  <a:cubicBezTo>
                    <a:pt x="52" y="15"/>
                    <a:pt x="52" y="24"/>
                    <a:pt x="53" y="32"/>
                  </a:cubicBezTo>
                  <a:cubicBezTo>
                    <a:pt x="53" y="37"/>
                    <a:pt x="53" y="42"/>
                    <a:pt x="54" y="47"/>
                  </a:cubicBezTo>
                  <a:cubicBezTo>
                    <a:pt x="54" y="51"/>
                    <a:pt x="54" y="56"/>
                    <a:pt x="53" y="60"/>
                  </a:cubicBezTo>
                  <a:cubicBezTo>
                    <a:pt x="53" y="63"/>
                    <a:pt x="52" y="67"/>
                    <a:pt x="51" y="70"/>
                  </a:cubicBezTo>
                  <a:cubicBezTo>
                    <a:pt x="50" y="76"/>
                    <a:pt x="50" y="83"/>
                    <a:pt x="50" y="89"/>
                  </a:cubicBezTo>
                  <a:cubicBezTo>
                    <a:pt x="50" y="98"/>
                    <a:pt x="50" y="107"/>
                    <a:pt x="51" y="115"/>
                  </a:cubicBezTo>
                  <a:cubicBezTo>
                    <a:pt x="41" y="114"/>
                    <a:pt x="32" y="113"/>
                    <a:pt x="23" y="11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7" name="Freeform 1380">
              <a:extLst>
                <a:ext uri="{FF2B5EF4-FFF2-40B4-BE49-F238E27FC236}">
                  <a16:creationId xmlns:a16="http://schemas.microsoft.com/office/drawing/2014/main" id="{D2863A72-1287-4C67-B902-62445623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262"/>
              <a:ext cx="46" cy="64"/>
            </a:xfrm>
            <a:custGeom>
              <a:avLst/>
              <a:gdLst>
                <a:gd name="T0" fmla="*/ 16 w 22"/>
                <a:gd name="T1" fmla="*/ 25 h 30"/>
                <a:gd name="T2" fmla="*/ 13 w 22"/>
                <a:gd name="T3" fmla="*/ 30 h 30"/>
                <a:gd name="T4" fmla="*/ 11 w 22"/>
                <a:gd name="T5" fmla="*/ 30 h 30"/>
                <a:gd name="T6" fmla="*/ 3 w 22"/>
                <a:gd name="T7" fmla="*/ 28 h 30"/>
                <a:gd name="T8" fmla="*/ 1 w 22"/>
                <a:gd name="T9" fmla="*/ 27 h 30"/>
                <a:gd name="T10" fmla="*/ 0 w 22"/>
                <a:gd name="T11" fmla="*/ 24 h 30"/>
                <a:gd name="T12" fmla="*/ 0 w 22"/>
                <a:gd name="T13" fmla="*/ 13 h 30"/>
                <a:gd name="T14" fmla="*/ 1 w 22"/>
                <a:gd name="T15" fmla="*/ 3 h 30"/>
                <a:gd name="T16" fmla="*/ 1 w 22"/>
                <a:gd name="T17" fmla="*/ 1 h 30"/>
                <a:gd name="T18" fmla="*/ 3 w 22"/>
                <a:gd name="T19" fmla="*/ 0 h 30"/>
                <a:gd name="T20" fmla="*/ 13 w 22"/>
                <a:gd name="T21" fmla="*/ 2 h 30"/>
                <a:gd name="T22" fmla="*/ 20 w 22"/>
                <a:gd name="T23" fmla="*/ 4 h 30"/>
                <a:gd name="T24" fmla="*/ 20 w 22"/>
                <a:gd name="T25" fmla="*/ 9 h 30"/>
                <a:gd name="T26" fmla="*/ 16 w 22"/>
                <a:gd name="T2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0">
                  <a:moveTo>
                    <a:pt x="16" y="25"/>
                  </a:moveTo>
                  <a:cubicBezTo>
                    <a:pt x="15" y="27"/>
                    <a:pt x="15" y="29"/>
                    <a:pt x="13" y="30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9" y="30"/>
                    <a:pt x="5" y="29"/>
                    <a:pt x="3" y="28"/>
                  </a:cubicBezTo>
                  <a:cubicBezTo>
                    <a:pt x="2" y="28"/>
                    <a:pt x="1" y="28"/>
                    <a:pt x="1" y="27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0"/>
                    <a:pt x="0" y="17"/>
                    <a:pt x="0" y="13"/>
                  </a:cubicBezTo>
                  <a:cubicBezTo>
                    <a:pt x="0" y="8"/>
                    <a:pt x="1" y="8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9" y="1"/>
                    <a:pt x="13" y="2"/>
                  </a:cubicBezTo>
                  <a:cubicBezTo>
                    <a:pt x="15" y="2"/>
                    <a:pt x="18" y="2"/>
                    <a:pt x="20" y="4"/>
                  </a:cubicBezTo>
                  <a:cubicBezTo>
                    <a:pt x="22" y="5"/>
                    <a:pt x="21" y="7"/>
                    <a:pt x="20" y="9"/>
                  </a:cubicBezTo>
                  <a:cubicBezTo>
                    <a:pt x="18" y="15"/>
                    <a:pt x="16" y="18"/>
                    <a:pt x="16" y="2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8" name="Freeform 1381">
              <a:extLst>
                <a:ext uri="{FF2B5EF4-FFF2-40B4-BE49-F238E27FC236}">
                  <a16:creationId xmlns:a16="http://schemas.microsoft.com/office/drawing/2014/main" id="{293B42B9-D8DA-4887-84E5-4AF1F3B7A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426"/>
              <a:ext cx="25" cy="53"/>
            </a:xfrm>
            <a:custGeom>
              <a:avLst/>
              <a:gdLst>
                <a:gd name="T0" fmla="*/ 1 w 12"/>
                <a:gd name="T1" fmla="*/ 16 h 25"/>
                <a:gd name="T2" fmla="*/ 0 w 12"/>
                <a:gd name="T3" fmla="*/ 16 h 25"/>
                <a:gd name="T4" fmla="*/ 0 w 12"/>
                <a:gd name="T5" fmla="*/ 13 h 25"/>
                <a:gd name="T6" fmla="*/ 1 w 12"/>
                <a:gd name="T7" fmla="*/ 11 h 25"/>
                <a:gd name="T8" fmla="*/ 4 w 12"/>
                <a:gd name="T9" fmla="*/ 2 h 25"/>
                <a:gd name="T10" fmla="*/ 4 w 12"/>
                <a:gd name="T11" fmla="*/ 1 h 25"/>
                <a:gd name="T12" fmla="*/ 7 w 12"/>
                <a:gd name="T13" fmla="*/ 0 h 25"/>
                <a:gd name="T14" fmla="*/ 10 w 12"/>
                <a:gd name="T15" fmla="*/ 0 h 25"/>
                <a:gd name="T16" fmla="*/ 12 w 12"/>
                <a:gd name="T17" fmla="*/ 2 h 25"/>
                <a:gd name="T18" fmla="*/ 12 w 12"/>
                <a:gd name="T19" fmla="*/ 6 h 25"/>
                <a:gd name="T20" fmla="*/ 11 w 12"/>
                <a:gd name="T21" fmla="*/ 13 h 25"/>
                <a:gd name="T22" fmla="*/ 10 w 12"/>
                <a:gd name="T23" fmla="*/ 18 h 25"/>
                <a:gd name="T24" fmla="*/ 9 w 12"/>
                <a:gd name="T25" fmla="*/ 21 h 25"/>
                <a:gd name="T26" fmla="*/ 7 w 12"/>
                <a:gd name="T27" fmla="*/ 24 h 25"/>
                <a:gd name="T28" fmla="*/ 4 w 12"/>
                <a:gd name="T29" fmla="*/ 25 h 25"/>
                <a:gd name="T30" fmla="*/ 0 w 12"/>
                <a:gd name="T31" fmla="*/ 22 h 25"/>
                <a:gd name="T32" fmla="*/ 1 w 12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5">
                  <a:moveTo>
                    <a:pt x="1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2" y="8"/>
                    <a:pt x="3" y="5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0" y="1"/>
                    <a:pt x="12" y="1"/>
                    <a:pt x="12" y="2"/>
                  </a:cubicBezTo>
                  <a:cubicBezTo>
                    <a:pt x="12" y="3"/>
                    <a:pt x="12" y="4"/>
                    <a:pt x="12" y="6"/>
                  </a:cubicBezTo>
                  <a:cubicBezTo>
                    <a:pt x="11" y="8"/>
                    <a:pt x="11" y="11"/>
                    <a:pt x="11" y="13"/>
                  </a:cubicBezTo>
                  <a:cubicBezTo>
                    <a:pt x="11" y="15"/>
                    <a:pt x="10" y="16"/>
                    <a:pt x="10" y="18"/>
                  </a:cubicBezTo>
                  <a:cubicBezTo>
                    <a:pt x="10" y="19"/>
                    <a:pt x="10" y="20"/>
                    <a:pt x="9" y="21"/>
                  </a:cubicBezTo>
                  <a:cubicBezTo>
                    <a:pt x="9" y="22"/>
                    <a:pt x="8" y="23"/>
                    <a:pt x="7" y="24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2" y="25"/>
                    <a:pt x="1" y="24"/>
                    <a:pt x="0" y="22"/>
                  </a:cubicBezTo>
                  <a:cubicBezTo>
                    <a:pt x="0" y="20"/>
                    <a:pt x="0" y="18"/>
                    <a:pt x="1" y="16"/>
                  </a:cubicBezTo>
                  <a:close/>
                </a:path>
              </a:pathLst>
            </a:custGeom>
            <a:solidFill>
              <a:srgbClr val="E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09" name="Freeform 1382">
              <a:extLst>
                <a:ext uri="{FF2B5EF4-FFF2-40B4-BE49-F238E27FC236}">
                  <a16:creationId xmlns:a16="http://schemas.microsoft.com/office/drawing/2014/main" id="{6CD369A0-287E-47A2-83B2-BF162B8C7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189"/>
              <a:ext cx="74" cy="256"/>
            </a:xfrm>
            <a:custGeom>
              <a:avLst/>
              <a:gdLst>
                <a:gd name="T0" fmla="*/ 16 w 35"/>
                <a:gd name="T1" fmla="*/ 103 h 120"/>
                <a:gd name="T2" fmla="*/ 20 w 35"/>
                <a:gd name="T3" fmla="*/ 85 h 120"/>
                <a:gd name="T4" fmla="*/ 25 w 35"/>
                <a:gd name="T5" fmla="*/ 72 h 120"/>
                <a:gd name="T6" fmla="*/ 31 w 35"/>
                <a:gd name="T7" fmla="*/ 45 h 120"/>
                <a:gd name="T8" fmla="*/ 32 w 35"/>
                <a:gd name="T9" fmla="*/ 11 h 120"/>
                <a:gd name="T10" fmla="*/ 28 w 35"/>
                <a:gd name="T11" fmla="*/ 3 h 120"/>
                <a:gd name="T12" fmla="*/ 19 w 35"/>
                <a:gd name="T13" fmla="*/ 1 h 120"/>
                <a:gd name="T14" fmla="*/ 15 w 35"/>
                <a:gd name="T15" fmla="*/ 6 h 120"/>
                <a:gd name="T16" fmla="*/ 13 w 35"/>
                <a:gd name="T17" fmla="*/ 13 h 120"/>
                <a:gd name="T18" fmla="*/ 12 w 35"/>
                <a:gd name="T19" fmla="*/ 20 h 120"/>
                <a:gd name="T20" fmla="*/ 11 w 35"/>
                <a:gd name="T21" fmla="*/ 33 h 120"/>
                <a:gd name="T22" fmla="*/ 11 w 35"/>
                <a:gd name="T23" fmla="*/ 58 h 120"/>
                <a:gd name="T24" fmla="*/ 1 w 35"/>
                <a:gd name="T25" fmla="*/ 106 h 120"/>
                <a:gd name="T26" fmla="*/ 0 w 35"/>
                <a:gd name="T27" fmla="*/ 116 h 120"/>
                <a:gd name="T28" fmla="*/ 7 w 35"/>
                <a:gd name="T29" fmla="*/ 119 h 120"/>
                <a:gd name="T30" fmla="*/ 11 w 35"/>
                <a:gd name="T31" fmla="*/ 119 h 120"/>
                <a:gd name="T32" fmla="*/ 14 w 35"/>
                <a:gd name="T33" fmla="*/ 112 h 120"/>
                <a:gd name="T34" fmla="*/ 16 w 35"/>
                <a:gd name="T35" fmla="*/ 10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0">
                  <a:moveTo>
                    <a:pt x="16" y="103"/>
                  </a:moveTo>
                  <a:cubicBezTo>
                    <a:pt x="17" y="97"/>
                    <a:pt x="18" y="91"/>
                    <a:pt x="20" y="85"/>
                  </a:cubicBezTo>
                  <a:cubicBezTo>
                    <a:pt x="21" y="81"/>
                    <a:pt x="23" y="76"/>
                    <a:pt x="25" y="72"/>
                  </a:cubicBezTo>
                  <a:cubicBezTo>
                    <a:pt x="27" y="63"/>
                    <a:pt x="29" y="54"/>
                    <a:pt x="31" y="45"/>
                  </a:cubicBezTo>
                  <a:cubicBezTo>
                    <a:pt x="33" y="34"/>
                    <a:pt x="35" y="22"/>
                    <a:pt x="32" y="11"/>
                  </a:cubicBezTo>
                  <a:cubicBezTo>
                    <a:pt x="31" y="8"/>
                    <a:pt x="30" y="5"/>
                    <a:pt x="28" y="3"/>
                  </a:cubicBezTo>
                  <a:cubicBezTo>
                    <a:pt x="26" y="1"/>
                    <a:pt x="22" y="0"/>
                    <a:pt x="19" y="1"/>
                  </a:cubicBezTo>
                  <a:cubicBezTo>
                    <a:pt x="17" y="1"/>
                    <a:pt x="16" y="3"/>
                    <a:pt x="15" y="6"/>
                  </a:cubicBezTo>
                  <a:cubicBezTo>
                    <a:pt x="14" y="8"/>
                    <a:pt x="13" y="10"/>
                    <a:pt x="13" y="13"/>
                  </a:cubicBezTo>
                  <a:cubicBezTo>
                    <a:pt x="13" y="15"/>
                    <a:pt x="12" y="18"/>
                    <a:pt x="12" y="20"/>
                  </a:cubicBezTo>
                  <a:cubicBezTo>
                    <a:pt x="12" y="25"/>
                    <a:pt x="11" y="29"/>
                    <a:pt x="11" y="33"/>
                  </a:cubicBezTo>
                  <a:cubicBezTo>
                    <a:pt x="10" y="42"/>
                    <a:pt x="11" y="50"/>
                    <a:pt x="11" y="58"/>
                  </a:cubicBezTo>
                  <a:cubicBezTo>
                    <a:pt x="10" y="74"/>
                    <a:pt x="5" y="90"/>
                    <a:pt x="1" y="106"/>
                  </a:cubicBezTo>
                  <a:cubicBezTo>
                    <a:pt x="1" y="109"/>
                    <a:pt x="0" y="113"/>
                    <a:pt x="0" y="116"/>
                  </a:cubicBezTo>
                  <a:cubicBezTo>
                    <a:pt x="1" y="117"/>
                    <a:pt x="6" y="119"/>
                    <a:pt x="7" y="119"/>
                  </a:cubicBezTo>
                  <a:cubicBezTo>
                    <a:pt x="8" y="119"/>
                    <a:pt x="9" y="120"/>
                    <a:pt x="11" y="119"/>
                  </a:cubicBezTo>
                  <a:cubicBezTo>
                    <a:pt x="12" y="118"/>
                    <a:pt x="13" y="114"/>
                    <a:pt x="14" y="112"/>
                  </a:cubicBezTo>
                  <a:cubicBezTo>
                    <a:pt x="14" y="109"/>
                    <a:pt x="15" y="106"/>
                    <a:pt x="16" y="103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0" name="Freeform 1383">
              <a:extLst>
                <a:ext uri="{FF2B5EF4-FFF2-40B4-BE49-F238E27FC236}">
                  <a16:creationId xmlns:a16="http://schemas.microsoft.com/office/drawing/2014/main" id="{CCB8DE9D-99AF-4094-913F-A282F5EF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255"/>
              <a:ext cx="49" cy="19"/>
            </a:xfrm>
            <a:custGeom>
              <a:avLst/>
              <a:gdLst>
                <a:gd name="T0" fmla="*/ 1 w 23"/>
                <a:gd name="T1" fmla="*/ 3 h 9"/>
                <a:gd name="T2" fmla="*/ 2 w 23"/>
                <a:gd name="T3" fmla="*/ 3 h 9"/>
                <a:gd name="T4" fmla="*/ 5 w 23"/>
                <a:gd name="T5" fmla="*/ 4 h 9"/>
                <a:gd name="T6" fmla="*/ 21 w 23"/>
                <a:gd name="T7" fmla="*/ 9 h 9"/>
                <a:gd name="T8" fmla="*/ 22 w 23"/>
                <a:gd name="T9" fmla="*/ 9 h 9"/>
                <a:gd name="T10" fmla="*/ 23 w 23"/>
                <a:gd name="T11" fmla="*/ 8 h 9"/>
                <a:gd name="T12" fmla="*/ 23 w 23"/>
                <a:gd name="T13" fmla="*/ 6 h 9"/>
                <a:gd name="T14" fmla="*/ 23 w 23"/>
                <a:gd name="T15" fmla="*/ 6 h 9"/>
                <a:gd name="T16" fmla="*/ 23 w 23"/>
                <a:gd name="T17" fmla="*/ 5 h 9"/>
                <a:gd name="T18" fmla="*/ 22 w 23"/>
                <a:gd name="T19" fmla="*/ 5 h 9"/>
                <a:gd name="T20" fmla="*/ 18 w 23"/>
                <a:gd name="T21" fmla="*/ 4 h 9"/>
                <a:gd name="T22" fmla="*/ 2 w 23"/>
                <a:gd name="T23" fmla="*/ 0 h 9"/>
                <a:gd name="T24" fmla="*/ 1 w 23"/>
                <a:gd name="T25" fmla="*/ 0 h 9"/>
                <a:gd name="T26" fmla="*/ 1 w 23"/>
                <a:gd name="T27" fmla="*/ 2 h 9"/>
                <a:gd name="T28" fmla="*/ 1 w 23"/>
                <a:gd name="T2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9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11" y="5"/>
                    <a:pt x="16" y="7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7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19" y="4"/>
                    <a:pt x="18" y="4"/>
                  </a:cubicBezTo>
                  <a:cubicBezTo>
                    <a:pt x="13" y="3"/>
                    <a:pt x="8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1" name="Freeform 1384">
              <a:extLst>
                <a:ext uri="{FF2B5EF4-FFF2-40B4-BE49-F238E27FC236}">
                  <a16:creationId xmlns:a16="http://schemas.microsoft.com/office/drawing/2014/main" id="{7BDDA73A-E2A9-4936-A659-286B6D09D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5" y="3285"/>
              <a:ext cx="21" cy="17"/>
            </a:xfrm>
            <a:custGeom>
              <a:avLst/>
              <a:gdLst>
                <a:gd name="T0" fmla="*/ 3 w 10"/>
                <a:gd name="T1" fmla="*/ 4 h 8"/>
                <a:gd name="T2" fmla="*/ 5 w 10"/>
                <a:gd name="T3" fmla="*/ 5 h 8"/>
                <a:gd name="T4" fmla="*/ 6 w 10"/>
                <a:gd name="T5" fmla="*/ 4 h 8"/>
                <a:gd name="T6" fmla="*/ 5 w 10"/>
                <a:gd name="T7" fmla="*/ 6 h 8"/>
                <a:gd name="T8" fmla="*/ 5 w 10"/>
                <a:gd name="T9" fmla="*/ 8 h 8"/>
                <a:gd name="T10" fmla="*/ 7 w 10"/>
                <a:gd name="T11" fmla="*/ 4 h 8"/>
                <a:gd name="T12" fmla="*/ 7 w 10"/>
                <a:gd name="T13" fmla="*/ 4 h 8"/>
                <a:gd name="T14" fmla="*/ 6 w 10"/>
                <a:gd name="T15" fmla="*/ 6 h 8"/>
                <a:gd name="T16" fmla="*/ 7 w 10"/>
                <a:gd name="T17" fmla="*/ 4 h 8"/>
                <a:gd name="T18" fmla="*/ 7 w 10"/>
                <a:gd name="T19" fmla="*/ 4 h 8"/>
                <a:gd name="T20" fmla="*/ 7 w 10"/>
                <a:gd name="T21" fmla="*/ 5 h 8"/>
                <a:gd name="T22" fmla="*/ 9 w 10"/>
                <a:gd name="T23" fmla="*/ 5 h 8"/>
                <a:gd name="T24" fmla="*/ 10 w 10"/>
                <a:gd name="T25" fmla="*/ 4 h 8"/>
                <a:gd name="T26" fmla="*/ 10 w 10"/>
                <a:gd name="T27" fmla="*/ 5 h 8"/>
                <a:gd name="T28" fmla="*/ 9 w 10"/>
                <a:gd name="T29" fmla="*/ 5 h 8"/>
                <a:gd name="T30" fmla="*/ 9 w 10"/>
                <a:gd name="T31" fmla="*/ 4 h 8"/>
                <a:gd name="T32" fmla="*/ 8 w 10"/>
                <a:gd name="T33" fmla="*/ 5 h 8"/>
                <a:gd name="T34" fmla="*/ 7 w 10"/>
                <a:gd name="T35" fmla="*/ 5 h 8"/>
                <a:gd name="T36" fmla="*/ 8 w 10"/>
                <a:gd name="T37" fmla="*/ 4 h 8"/>
                <a:gd name="T38" fmla="*/ 7 w 10"/>
                <a:gd name="T39" fmla="*/ 4 h 8"/>
                <a:gd name="T40" fmla="*/ 7 w 10"/>
                <a:gd name="T41" fmla="*/ 3 h 8"/>
                <a:gd name="T42" fmla="*/ 9 w 10"/>
                <a:gd name="T43" fmla="*/ 2 h 8"/>
                <a:gd name="T44" fmla="*/ 9 w 10"/>
                <a:gd name="T45" fmla="*/ 2 h 8"/>
                <a:gd name="T46" fmla="*/ 8 w 10"/>
                <a:gd name="T47" fmla="*/ 0 h 8"/>
                <a:gd name="T48" fmla="*/ 7 w 10"/>
                <a:gd name="T49" fmla="*/ 2 h 8"/>
                <a:gd name="T50" fmla="*/ 7 w 10"/>
                <a:gd name="T51" fmla="*/ 0 h 8"/>
                <a:gd name="T52" fmla="*/ 6 w 10"/>
                <a:gd name="T53" fmla="*/ 1 h 8"/>
                <a:gd name="T54" fmla="*/ 5 w 10"/>
                <a:gd name="T55" fmla="*/ 2 h 8"/>
                <a:gd name="T56" fmla="*/ 6 w 10"/>
                <a:gd name="T57" fmla="*/ 2 h 8"/>
                <a:gd name="T58" fmla="*/ 5 w 10"/>
                <a:gd name="T59" fmla="*/ 5 h 8"/>
                <a:gd name="T60" fmla="*/ 5 w 10"/>
                <a:gd name="T61" fmla="*/ 3 h 8"/>
                <a:gd name="T62" fmla="*/ 5 w 10"/>
                <a:gd name="T63" fmla="*/ 5 h 8"/>
                <a:gd name="T64" fmla="*/ 4 w 10"/>
                <a:gd name="T65" fmla="*/ 4 h 8"/>
                <a:gd name="T66" fmla="*/ 4 w 10"/>
                <a:gd name="T67" fmla="*/ 3 h 8"/>
                <a:gd name="T68" fmla="*/ 3 w 10"/>
                <a:gd name="T69" fmla="*/ 3 h 8"/>
                <a:gd name="T70" fmla="*/ 3 w 10"/>
                <a:gd name="T71" fmla="*/ 4 h 8"/>
                <a:gd name="T72" fmla="*/ 2 w 10"/>
                <a:gd name="T73" fmla="*/ 5 h 8"/>
                <a:gd name="T74" fmla="*/ 1 w 10"/>
                <a:gd name="T75" fmla="*/ 1 h 8"/>
                <a:gd name="T76" fmla="*/ 3 w 10"/>
                <a:gd name="T77" fmla="*/ 1 h 8"/>
                <a:gd name="T78" fmla="*/ 1 w 10"/>
                <a:gd name="T79" fmla="*/ 5 h 8"/>
                <a:gd name="T80" fmla="*/ 5 w 10"/>
                <a:gd name="T81" fmla="*/ 6 h 8"/>
                <a:gd name="T82" fmla="*/ 6 w 10"/>
                <a:gd name="T83" fmla="*/ 6 h 8"/>
                <a:gd name="T84" fmla="*/ 7 w 10"/>
                <a:gd name="T85" fmla="*/ 5 h 8"/>
                <a:gd name="T86" fmla="*/ 9 w 10"/>
                <a:gd name="T87" fmla="*/ 4 h 8"/>
                <a:gd name="T88" fmla="*/ 9 w 10"/>
                <a:gd name="T89" fmla="*/ 4 h 8"/>
                <a:gd name="T90" fmla="*/ 8 w 10"/>
                <a:gd name="T91" fmla="*/ 4 h 8"/>
                <a:gd name="T92" fmla="*/ 8 w 10"/>
                <a:gd name="T93" fmla="*/ 0 h 8"/>
                <a:gd name="T94" fmla="*/ 8 w 10"/>
                <a:gd name="T95" fmla="*/ 0 h 8"/>
                <a:gd name="T96" fmla="*/ 7 w 10"/>
                <a:gd name="T97" fmla="*/ 2 h 8"/>
                <a:gd name="T98" fmla="*/ 8 w 10"/>
                <a:gd name="T99" fmla="*/ 2 h 8"/>
                <a:gd name="T100" fmla="*/ 6 w 10"/>
                <a:gd name="T101" fmla="*/ 1 h 8"/>
                <a:gd name="T102" fmla="*/ 7 w 10"/>
                <a:gd name="T103" fmla="*/ 0 h 8"/>
                <a:gd name="T104" fmla="*/ 6 w 10"/>
                <a:gd name="T105" fmla="*/ 2 h 8"/>
                <a:gd name="T106" fmla="*/ 6 w 10"/>
                <a:gd name="T107" fmla="*/ 2 h 8"/>
                <a:gd name="T108" fmla="*/ 6 w 10"/>
                <a:gd name="T109" fmla="*/ 4 h 8"/>
                <a:gd name="T110" fmla="*/ 7 w 10"/>
                <a:gd name="T111" fmla="*/ 2 h 8"/>
                <a:gd name="T112" fmla="*/ 6 w 10"/>
                <a:gd name="T113" fmla="*/ 4 h 8"/>
                <a:gd name="T114" fmla="*/ 5 w 10"/>
                <a:gd name="T115" fmla="*/ 4 h 8"/>
                <a:gd name="T116" fmla="*/ 5 w 10"/>
                <a:gd name="T117" fmla="*/ 3 h 8"/>
                <a:gd name="T118" fmla="*/ 4 w 10"/>
                <a:gd name="T11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" h="8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6" y="5"/>
                    <a:pt x="6" y="5"/>
                  </a:cubicBezTo>
                  <a:cubicBezTo>
                    <a:pt x="6" y="6"/>
                    <a:pt x="6" y="7"/>
                    <a:pt x="5" y="7"/>
                  </a:cubicBezTo>
                  <a:close/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6" y="6"/>
                  </a:ln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lnTo>
                    <a:pt x="9" y="4"/>
                  </a:ln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8" y="4"/>
                  </a:ln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8" y="1"/>
                    <a:pt x="8" y="0"/>
                  </a:cubicBezTo>
                  <a:close/>
                  <a:moveTo>
                    <a:pt x="7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7" y="2"/>
                  </a:lnTo>
                  <a:close/>
                  <a:moveTo>
                    <a:pt x="6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  <a:moveTo>
                    <a:pt x="6" y="2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2"/>
                  </a:ln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  <a:moveTo>
                    <a:pt x="5" y="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lose/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2" name="Freeform 1385">
              <a:extLst>
                <a:ext uri="{FF2B5EF4-FFF2-40B4-BE49-F238E27FC236}">
                  <a16:creationId xmlns:a16="http://schemas.microsoft.com/office/drawing/2014/main" id="{9084F80B-2673-46BD-949A-46B0F743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279"/>
              <a:ext cx="28" cy="29"/>
            </a:xfrm>
            <a:custGeom>
              <a:avLst/>
              <a:gdLst>
                <a:gd name="T0" fmla="*/ 13 w 13"/>
                <a:gd name="T1" fmla="*/ 4 h 14"/>
                <a:gd name="T2" fmla="*/ 12 w 13"/>
                <a:gd name="T3" fmla="*/ 3 h 14"/>
                <a:gd name="T4" fmla="*/ 11 w 13"/>
                <a:gd name="T5" fmla="*/ 1 h 14"/>
                <a:gd name="T6" fmla="*/ 6 w 13"/>
                <a:gd name="T7" fmla="*/ 0 h 14"/>
                <a:gd name="T8" fmla="*/ 3 w 13"/>
                <a:gd name="T9" fmla="*/ 1 h 14"/>
                <a:gd name="T10" fmla="*/ 1 w 13"/>
                <a:gd name="T11" fmla="*/ 2 h 14"/>
                <a:gd name="T12" fmla="*/ 2 w 13"/>
                <a:gd name="T13" fmla="*/ 2 h 14"/>
                <a:gd name="T14" fmla="*/ 4 w 13"/>
                <a:gd name="T15" fmla="*/ 1 h 14"/>
                <a:gd name="T16" fmla="*/ 6 w 13"/>
                <a:gd name="T17" fmla="*/ 0 h 14"/>
                <a:gd name="T18" fmla="*/ 10 w 13"/>
                <a:gd name="T19" fmla="*/ 1 h 14"/>
                <a:gd name="T20" fmla="*/ 12 w 13"/>
                <a:gd name="T21" fmla="*/ 3 h 14"/>
                <a:gd name="T22" fmla="*/ 13 w 13"/>
                <a:gd name="T23" fmla="*/ 4 h 14"/>
                <a:gd name="T24" fmla="*/ 13 w 13"/>
                <a:gd name="T25" fmla="*/ 6 h 14"/>
                <a:gd name="T26" fmla="*/ 11 w 13"/>
                <a:gd name="T27" fmla="*/ 12 h 14"/>
                <a:gd name="T28" fmla="*/ 7 w 13"/>
                <a:gd name="T29" fmla="*/ 14 h 14"/>
                <a:gd name="T30" fmla="*/ 3 w 13"/>
                <a:gd name="T31" fmla="*/ 13 h 14"/>
                <a:gd name="T32" fmla="*/ 0 w 13"/>
                <a:gd name="T33" fmla="*/ 10 h 14"/>
                <a:gd name="T34" fmla="*/ 0 w 13"/>
                <a:gd name="T35" fmla="*/ 10 h 14"/>
                <a:gd name="T36" fmla="*/ 0 w 13"/>
                <a:gd name="T37" fmla="*/ 9 h 14"/>
                <a:gd name="T38" fmla="*/ 0 w 13"/>
                <a:gd name="T39" fmla="*/ 10 h 14"/>
                <a:gd name="T40" fmla="*/ 0 w 13"/>
                <a:gd name="T41" fmla="*/ 10 h 14"/>
                <a:gd name="T42" fmla="*/ 0 w 13"/>
                <a:gd name="T43" fmla="*/ 11 h 14"/>
                <a:gd name="T44" fmla="*/ 3 w 13"/>
                <a:gd name="T45" fmla="*/ 13 h 14"/>
                <a:gd name="T46" fmla="*/ 6 w 13"/>
                <a:gd name="T47" fmla="*/ 14 h 14"/>
                <a:gd name="T48" fmla="*/ 7 w 13"/>
                <a:gd name="T49" fmla="*/ 14 h 14"/>
                <a:gd name="T50" fmla="*/ 11 w 13"/>
                <a:gd name="T51" fmla="*/ 12 h 14"/>
                <a:gd name="T52" fmla="*/ 13 w 13"/>
                <a:gd name="T53" fmla="*/ 6 h 14"/>
                <a:gd name="T54" fmla="*/ 13 w 13"/>
                <a:gd name="T5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" h="14">
                  <a:moveTo>
                    <a:pt x="13" y="4"/>
                  </a:moveTo>
                  <a:cubicBezTo>
                    <a:pt x="13" y="4"/>
                    <a:pt x="12" y="3"/>
                    <a:pt x="12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0" y="13"/>
                    <a:pt x="8" y="14"/>
                    <a:pt x="7" y="14"/>
                  </a:cubicBezTo>
                  <a:cubicBezTo>
                    <a:pt x="6" y="14"/>
                    <a:pt x="4" y="14"/>
                    <a:pt x="3" y="13"/>
                  </a:cubicBezTo>
                  <a:cubicBezTo>
                    <a:pt x="2" y="13"/>
                    <a:pt x="1" y="1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2" y="13"/>
                    <a:pt x="3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4"/>
                    <a:pt x="10" y="13"/>
                    <a:pt x="11" y="12"/>
                  </a:cubicBezTo>
                  <a:cubicBezTo>
                    <a:pt x="12" y="11"/>
                    <a:pt x="13" y="9"/>
                    <a:pt x="13" y="6"/>
                  </a:cubicBezTo>
                  <a:cubicBezTo>
                    <a:pt x="13" y="6"/>
                    <a:pt x="13" y="5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3" name="Freeform 1386">
              <a:extLst>
                <a:ext uri="{FF2B5EF4-FFF2-40B4-BE49-F238E27FC236}">
                  <a16:creationId xmlns:a16="http://schemas.microsoft.com/office/drawing/2014/main" id="{5672FA86-C222-4A69-97A1-BB8A5874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223"/>
              <a:ext cx="125" cy="96"/>
            </a:xfrm>
            <a:custGeom>
              <a:avLst/>
              <a:gdLst>
                <a:gd name="T0" fmla="*/ 6 w 59"/>
                <a:gd name="T1" fmla="*/ 19 h 45"/>
                <a:gd name="T2" fmla="*/ 9 w 59"/>
                <a:gd name="T3" fmla="*/ 12 h 45"/>
                <a:gd name="T4" fmla="*/ 12 w 59"/>
                <a:gd name="T5" fmla="*/ 5 h 45"/>
                <a:gd name="T6" fmla="*/ 15 w 59"/>
                <a:gd name="T7" fmla="*/ 1 h 45"/>
                <a:gd name="T8" fmla="*/ 18 w 59"/>
                <a:gd name="T9" fmla="*/ 1 h 45"/>
                <a:gd name="T10" fmla="*/ 41 w 59"/>
                <a:gd name="T11" fmla="*/ 0 h 45"/>
                <a:gd name="T12" fmla="*/ 47 w 59"/>
                <a:gd name="T13" fmla="*/ 1 h 45"/>
                <a:gd name="T14" fmla="*/ 53 w 59"/>
                <a:gd name="T15" fmla="*/ 7 h 45"/>
                <a:gd name="T16" fmla="*/ 55 w 59"/>
                <a:gd name="T17" fmla="*/ 15 h 45"/>
                <a:gd name="T18" fmla="*/ 59 w 59"/>
                <a:gd name="T19" fmla="*/ 37 h 45"/>
                <a:gd name="T20" fmla="*/ 58 w 59"/>
                <a:gd name="T21" fmla="*/ 43 h 45"/>
                <a:gd name="T22" fmla="*/ 54 w 59"/>
                <a:gd name="T23" fmla="*/ 44 h 45"/>
                <a:gd name="T24" fmla="*/ 21 w 59"/>
                <a:gd name="T25" fmla="*/ 45 h 45"/>
                <a:gd name="T26" fmla="*/ 5 w 59"/>
                <a:gd name="T27" fmla="*/ 44 h 45"/>
                <a:gd name="T28" fmla="*/ 1 w 59"/>
                <a:gd name="T29" fmla="*/ 42 h 45"/>
                <a:gd name="T30" fmla="*/ 1 w 59"/>
                <a:gd name="T31" fmla="*/ 36 h 45"/>
                <a:gd name="T32" fmla="*/ 6 w 59"/>
                <a:gd name="T33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45">
                  <a:moveTo>
                    <a:pt x="6" y="19"/>
                  </a:moveTo>
                  <a:cubicBezTo>
                    <a:pt x="7" y="17"/>
                    <a:pt x="8" y="14"/>
                    <a:pt x="9" y="12"/>
                  </a:cubicBezTo>
                  <a:cubicBezTo>
                    <a:pt x="10" y="10"/>
                    <a:pt x="11" y="7"/>
                    <a:pt x="12" y="5"/>
                  </a:cubicBezTo>
                  <a:cubicBezTo>
                    <a:pt x="13" y="4"/>
                    <a:pt x="14" y="2"/>
                    <a:pt x="15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26" y="0"/>
                    <a:pt x="33" y="0"/>
                    <a:pt x="41" y="0"/>
                  </a:cubicBezTo>
                  <a:cubicBezTo>
                    <a:pt x="43" y="0"/>
                    <a:pt x="46" y="0"/>
                    <a:pt x="47" y="1"/>
                  </a:cubicBezTo>
                  <a:cubicBezTo>
                    <a:pt x="50" y="2"/>
                    <a:pt x="52" y="4"/>
                    <a:pt x="53" y="7"/>
                  </a:cubicBezTo>
                  <a:cubicBezTo>
                    <a:pt x="54" y="9"/>
                    <a:pt x="55" y="12"/>
                    <a:pt x="55" y="15"/>
                  </a:cubicBezTo>
                  <a:cubicBezTo>
                    <a:pt x="56" y="22"/>
                    <a:pt x="57" y="30"/>
                    <a:pt x="59" y="37"/>
                  </a:cubicBezTo>
                  <a:cubicBezTo>
                    <a:pt x="59" y="39"/>
                    <a:pt x="59" y="41"/>
                    <a:pt x="58" y="43"/>
                  </a:cubicBezTo>
                  <a:cubicBezTo>
                    <a:pt x="57" y="44"/>
                    <a:pt x="55" y="44"/>
                    <a:pt x="54" y="44"/>
                  </a:cubicBezTo>
                  <a:cubicBezTo>
                    <a:pt x="43" y="45"/>
                    <a:pt x="32" y="45"/>
                    <a:pt x="21" y="45"/>
                  </a:cubicBezTo>
                  <a:cubicBezTo>
                    <a:pt x="16" y="45"/>
                    <a:pt x="10" y="45"/>
                    <a:pt x="5" y="44"/>
                  </a:cubicBezTo>
                  <a:cubicBezTo>
                    <a:pt x="3" y="44"/>
                    <a:pt x="1" y="44"/>
                    <a:pt x="1" y="42"/>
                  </a:cubicBezTo>
                  <a:cubicBezTo>
                    <a:pt x="0" y="40"/>
                    <a:pt x="1" y="37"/>
                    <a:pt x="1" y="36"/>
                  </a:cubicBezTo>
                  <a:cubicBezTo>
                    <a:pt x="2" y="30"/>
                    <a:pt x="4" y="24"/>
                    <a:pt x="6" y="1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4" name="Freeform 1387">
              <a:extLst>
                <a:ext uri="{FF2B5EF4-FFF2-40B4-BE49-F238E27FC236}">
                  <a16:creationId xmlns:a16="http://schemas.microsoft.com/office/drawing/2014/main" id="{7C93B3FF-DE99-4B41-A1F9-1D9D3B3B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3215"/>
              <a:ext cx="80" cy="17"/>
            </a:xfrm>
            <a:custGeom>
              <a:avLst/>
              <a:gdLst>
                <a:gd name="T0" fmla="*/ 14 w 38"/>
                <a:gd name="T1" fmla="*/ 8 h 8"/>
                <a:gd name="T2" fmla="*/ 30 w 38"/>
                <a:gd name="T3" fmla="*/ 8 h 8"/>
                <a:gd name="T4" fmla="*/ 35 w 38"/>
                <a:gd name="T5" fmla="*/ 7 h 8"/>
                <a:gd name="T6" fmla="*/ 37 w 38"/>
                <a:gd name="T7" fmla="*/ 6 h 8"/>
                <a:gd name="T8" fmla="*/ 38 w 38"/>
                <a:gd name="T9" fmla="*/ 2 h 8"/>
                <a:gd name="T10" fmla="*/ 37 w 38"/>
                <a:gd name="T11" fmla="*/ 1 h 8"/>
                <a:gd name="T12" fmla="*/ 36 w 38"/>
                <a:gd name="T13" fmla="*/ 1 h 8"/>
                <a:gd name="T14" fmla="*/ 27 w 38"/>
                <a:gd name="T15" fmla="*/ 0 h 8"/>
                <a:gd name="T16" fmla="*/ 12 w 38"/>
                <a:gd name="T17" fmla="*/ 0 h 8"/>
                <a:gd name="T18" fmla="*/ 0 w 38"/>
                <a:gd name="T19" fmla="*/ 5 h 8"/>
                <a:gd name="T20" fmla="*/ 2 w 38"/>
                <a:gd name="T21" fmla="*/ 7 h 8"/>
                <a:gd name="T22" fmla="*/ 6 w 38"/>
                <a:gd name="T23" fmla="*/ 8 h 8"/>
                <a:gd name="T24" fmla="*/ 14 w 38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8">
                  <a:moveTo>
                    <a:pt x="14" y="8"/>
                  </a:moveTo>
                  <a:cubicBezTo>
                    <a:pt x="19" y="7"/>
                    <a:pt x="25" y="8"/>
                    <a:pt x="30" y="8"/>
                  </a:cubicBezTo>
                  <a:cubicBezTo>
                    <a:pt x="32" y="8"/>
                    <a:pt x="33" y="7"/>
                    <a:pt x="35" y="7"/>
                  </a:cubicBezTo>
                  <a:cubicBezTo>
                    <a:pt x="36" y="7"/>
                    <a:pt x="36" y="7"/>
                    <a:pt x="37" y="6"/>
                  </a:cubicBezTo>
                  <a:cubicBezTo>
                    <a:pt x="38" y="5"/>
                    <a:pt x="38" y="4"/>
                    <a:pt x="38" y="2"/>
                  </a:cubicBezTo>
                  <a:cubicBezTo>
                    <a:pt x="38" y="2"/>
                    <a:pt x="37" y="1"/>
                    <a:pt x="37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3" y="1"/>
                    <a:pt x="30" y="1"/>
                    <a:pt x="27" y="0"/>
                  </a:cubicBezTo>
                  <a:cubicBezTo>
                    <a:pt x="22" y="0"/>
                    <a:pt x="17" y="0"/>
                    <a:pt x="12" y="0"/>
                  </a:cubicBezTo>
                  <a:cubicBezTo>
                    <a:pt x="7" y="0"/>
                    <a:pt x="2" y="0"/>
                    <a:pt x="0" y="5"/>
                  </a:cubicBezTo>
                  <a:cubicBezTo>
                    <a:pt x="0" y="6"/>
                    <a:pt x="0" y="7"/>
                    <a:pt x="2" y="7"/>
                  </a:cubicBezTo>
                  <a:cubicBezTo>
                    <a:pt x="3" y="8"/>
                    <a:pt x="4" y="8"/>
                    <a:pt x="6" y="8"/>
                  </a:cubicBezTo>
                  <a:cubicBezTo>
                    <a:pt x="9" y="8"/>
                    <a:pt x="11" y="8"/>
                    <a:pt x="14" y="8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5" name="Freeform 1388">
              <a:extLst>
                <a:ext uri="{FF2B5EF4-FFF2-40B4-BE49-F238E27FC236}">
                  <a16:creationId xmlns:a16="http://schemas.microsoft.com/office/drawing/2014/main" id="{3FA52D3B-9811-4880-95D0-1E1158CD0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142"/>
              <a:ext cx="208" cy="79"/>
            </a:xfrm>
            <a:custGeom>
              <a:avLst/>
              <a:gdLst>
                <a:gd name="T0" fmla="*/ 91 w 98"/>
                <a:gd name="T1" fmla="*/ 30 h 37"/>
                <a:gd name="T2" fmla="*/ 96 w 98"/>
                <a:gd name="T3" fmla="*/ 14 h 37"/>
                <a:gd name="T4" fmla="*/ 98 w 98"/>
                <a:gd name="T5" fmla="*/ 11 h 37"/>
                <a:gd name="T6" fmla="*/ 98 w 98"/>
                <a:gd name="T7" fmla="*/ 4 h 37"/>
                <a:gd name="T8" fmla="*/ 98 w 98"/>
                <a:gd name="T9" fmla="*/ 0 h 37"/>
                <a:gd name="T10" fmla="*/ 85 w 98"/>
                <a:gd name="T11" fmla="*/ 0 h 37"/>
                <a:gd name="T12" fmla="*/ 61 w 98"/>
                <a:gd name="T13" fmla="*/ 0 h 37"/>
                <a:gd name="T14" fmla="*/ 12 w 98"/>
                <a:gd name="T15" fmla="*/ 3 h 37"/>
                <a:gd name="T16" fmla="*/ 6 w 98"/>
                <a:gd name="T17" fmla="*/ 0 h 37"/>
                <a:gd name="T18" fmla="*/ 2 w 98"/>
                <a:gd name="T19" fmla="*/ 5 h 37"/>
                <a:gd name="T20" fmla="*/ 4 w 98"/>
                <a:gd name="T21" fmla="*/ 29 h 37"/>
                <a:gd name="T22" fmla="*/ 6 w 98"/>
                <a:gd name="T23" fmla="*/ 35 h 37"/>
                <a:gd name="T24" fmla="*/ 9 w 98"/>
                <a:gd name="T25" fmla="*/ 35 h 37"/>
                <a:gd name="T26" fmla="*/ 17 w 98"/>
                <a:gd name="T27" fmla="*/ 36 h 37"/>
                <a:gd name="T28" fmla="*/ 43 w 98"/>
                <a:gd name="T29" fmla="*/ 35 h 37"/>
                <a:gd name="T30" fmla="*/ 52 w 98"/>
                <a:gd name="T31" fmla="*/ 35 h 37"/>
                <a:gd name="T32" fmla="*/ 73 w 98"/>
                <a:gd name="T33" fmla="*/ 36 h 37"/>
                <a:gd name="T34" fmla="*/ 86 w 98"/>
                <a:gd name="T35" fmla="*/ 36 h 37"/>
                <a:gd name="T36" fmla="*/ 91 w 98"/>
                <a:gd name="T3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37">
                  <a:moveTo>
                    <a:pt x="91" y="30"/>
                  </a:moveTo>
                  <a:cubicBezTo>
                    <a:pt x="96" y="29"/>
                    <a:pt x="95" y="18"/>
                    <a:pt x="96" y="14"/>
                  </a:cubicBezTo>
                  <a:cubicBezTo>
                    <a:pt x="96" y="13"/>
                    <a:pt x="97" y="12"/>
                    <a:pt x="98" y="11"/>
                  </a:cubicBezTo>
                  <a:cubicBezTo>
                    <a:pt x="98" y="9"/>
                    <a:pt x="98" y="6"/>
                    <a:pt x="98" y="4"/>
                  </a:cubicBezTo>
                  <a:cubicBezTo>
                    <a:pt x="98" y="3"/>
                    <a:pt x="98" y="1"/>
                    <a:pt x="98" y="0"/>
                  </a:cubicBezTo>
                  <a:cubicBezTo>
                    <a:pt x="93" y="0"/>
                    <a:pt x="89" y="0"/>
                    <a:pt x="85" y="0"/>
                  </a:cubicBezTo>
                  <a:cubicBezTo>
                    <a:pt x="77" y="0"/>
                    <a:pt x="69" y="0"/>
                    <a:pt x="61" y="0"/>
                  </a:cubicBezTo>
                  <a:cubicBezTo>
                    <a:pt x="45" y="1"/>
                    <a:pt x="28" y="3"/>
                    <a:pt x="12" y="3"/>
                  </a:cubicBezTo>
                  <a:cubicBezTo>
                    <a:pt x="9" y="3"/>
                    <a:pt x="7" y="2"/>
                    <a:pt x="6" y="0"/>
                  </a:cubicBezTo>
                  <a:cubicBezTo>
                    <a:pt x="5" y="0"/>
                    <a:pt x="3" y="2"/>
                    <a:pt x="2" y="5"/>
                  </a:cubicBezTo>
                  <a:cubicBezTo>
                    <a:pt x="0" y="12"/>
                    <a:pt x="4" y="22"/>
                    <a:pt x="4" y="29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13" y="36"/>
                    <a:pt x="13" y="36"/>
                    <a:pt x="17" y="36"/>
                  </a:cubicBezTo>
                  <a:cubicBezTo>
                    <a:pt x="26" y="36"/>
                    <a:pt x="34" y="35"/>
                    <a:pt x="43" y="35"/>
                  </a:cubicBezTo>
                  <a:cubicBezTo>
                    <a:pt x="46" y="34"/>
                    <a:pt x="49" y="34"/>
                    <a:pt x="52" y="35"/>
                  </a:cubicBezTo>
                  <a:cubicBezTo>
                    <a:pt x="59" y="35"/>
                    <a:pt x="66" y="36"/>
                    <a:pt x="73" y="36"/>
                  </a:cubicBezTo>
                  <a:cubicBezTo>
                    <a:pt x="77" y="36"/>
                    <a:pt x="82" y="37"/>
                    <a:pt x="86" y="36"/>
                  </a:cubicBezTo>
                  <a:cubicBezTo>
                    <a:pt x="86" y="33"/>
                    <a:pt x="88" y="30"/>
                    <a:pt x="91" y="30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6" name="Freeform 1389">
              <a:extLst>
                <a:ext uri="{FF2B5EF4-FFF2-40B4-BE49-F238E27FC236}">
                  <a16:creationId xmlns:a16="http://schemas.microsoft.com/office/drawing/2014/main" id="{353D8799-07F8-47CB-A183-2A830F741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3313"/>
              <a:ext cx="204" cy="36"/>
            </a:xfrm>
            <a:custGeom>
              <a:avLst/>
              <a:gdLst>
                <a:gd name="T0" fmla="*/ 95 w 96"/>
                <a:gd name="T1" fmla="*/ 2 h 17"/>
                <a:gd name="T2" fmla="*/ 89 w 96"/>
                <a:gd name="T3" fmla="*/ 2 h 17"/>
                <a:gd name="T4" fmla="*/ 58 w 96"/>
                <a:gd name="T5" fmla="*/ 1 h 17"/>
                <a:gd name="T6" fmla="*/ 46 w 96"/>
                <a:gd name="T7" fmla="*/ 2 h 17"/>
                <a:gd name="T8" fmla="*/ 23 w 96"/>
                <a:gd name="T9" fmla="*/ 2 h 17"/>
                <a:gd name="T10" fmla="*/ 5 w 96"/>
                <a:gd name="T11" fmla="*/ 1 h 17"/>
                <a:gd name="T12" fmla="*/ 2 w 96"/>
                <a:gd name="T13" fmla="*/ 2 h 17"/>
                <a:gd name="T14" fmla="*/ 1 w 96"/>
                <a:gd name="T15" fmla="*/ 7 h 17"/>
                <a:gd name="T16" fmla="*/ 3 w 96"/>
                <a:gd name="T17" fmla="*/ 15 h 17"/>
                <a:gd name="T18" fmla="*/ 3 w 96"/>
                <a:gd name="T19" fmla="*/ 16 h 17"/>
                <a:gd name="T20" fmla="*/ 4 w 96"/>
                <a:gd name="T21" fmla="*/ 16 h 17"/>
                <a:gd name="T22" fmla="*/ 6 w 96"/>
                <a:gd name="T23" fmla="*/ 16 h 17"/>
                <a:gd name="T24" fmla="*/ 66 w 96"/>
                <a:gd name="T25" fmla="*/ 16 h 17"/>
                <a:gd name="T26" fmla="*/ 89 w 96"/>
                <a:gd name="T27" fmla="*/ 15 h 17"/>
                <a:gd name="T28" fmla="*/ 93 w 96"/>
                <a:gd name="T29" fmla="*/ 14 h 17"/>
                <a:gd name="T30" fmla="*/ 95 w 96"/>
                <a:gd name="T31" fmla="*/ 10 h 17"/>
                <a:gd name="T32" fmla="*/ 95 w 96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17">
                  <a:moveTo>
                    <a:pt x="95" y="2"/>
                  </a:moveTo>
                  <a:cubicBezTo>
                    <a:pt x="91" y="3"/>
                    <a:pt x="92" y="2"/>
                    <a:pt x="89" y="2"/>
                  </a:cubicBezTo>
                  <a:cubicBezTo>
                    <a:pt x="79" y="2"/>
                    <a:pt x="68" y="2"/>
                    <a:pt x="58" y="1"/>
                  </a:cubicBezTo>
                  <a:cubicBezTo>
                    <a:pt x="54" y="3"/>
                    <a:pt x="50" y="2"/>
                    <a:pt x="46" y="2"/>
                  </a:cubicBezTo>
                  <a:cubicBezTo>
                    <a:pt x="39" y="2"/>
                    <a:pt x="31" y="2"/>
                    <a:pt x="23" y="2"/>
                  </a:cubicBezTo>
                  <a:cubicBezTo>
                    <a:pt x="18" y="2"/>
                    <a:pt x="11" y="0"/>
                    <a:pt x="5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0" y="4"/>
                    <a:pt x="1" y="3"/>
                    <a:pt x="1" y="7"/>
                  </a:cubicBezTo>
                  <a:cubicBezTo>
                    <a:pt x="1" y="9"/>
                    <a:pt x="1" y="13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28" y="17"/>
                    <a:pt x="45" y="16"/>
                    <a:pt x="66" y="16"/>
                  </a:cubicBezTo>
                  <a:cubicBezTo>
                    <a:pt x="74" y="16"/>
                    <a:pt x="81" y="15"/>
                    <a:pt x="89" y="15"/>
                  </a:cubicBezTo>
                  <a:cubicBezTo>
                    <a:pt x="92" y="15"/>
                    <a:pt x="91" y="16"/>
                    <a:pt x="93" y="14"/>
                  </a:cubicBezTo>
                  <a:cubicBezTo>
                    <a:pt x="96" y="12"/>
                    <a:pt x="94" y="14"/>
                    <a:pt x="95" y="10"/>
                  </a:cubicBezTo>
                  <a:cubicBezTo>
                    <a:pt x="96" y="8"/>
                    <a:pt x="96" y="5"/>
                    <a:pt x="95" y="2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7" name="Freeform 1390">
              <a:extLst>
                <a:ext uri="{FF2B5EF4-FFF2-40B4-BE49-F238E27FC236}">
                  <a16:creationId xmlns:a16="http://schemas.microsoft.com/office/drawing/2014/main" id="{699A12C5-8551-4C24-A044-4B1B86DAE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138"/>
              <a:ext cx="223" cy="15"/>
            </a:xfrm>
            <a:custGeom>
              <a:avLst/>
              <a:gdLst>
                <a:gd name="T0" fmla="*/ 4 w 105"/>
                <a:gd name="T1" fmla="*/ 6 h 7"/>
                <a:gd name="T2" fmla="*/ 8 w 105"/>
                <a:gd name="T3" fmla="*/ 7 h 7"/>
                <a:gd name="T4" fmla="*/ 23 w 105"/>
                <a:gd name="T5" fmla="*/ 7 h 7"/>
                <a:gd name="T6" fmla="*/ 96 w 105"/>
                <a:gd name="T7" fmla="*/ 7 h 7"/>
                <a:gd name="T8" fmla="*/ 104 w 105"/>
                <a:gd name="T9" fmla="*/ 6 h 7"/>
                <a:gd name="T10" fmla="*/ 105 w 105"/>
                <a:gd name="T11" fmla="*/ 2 h 7"/>
                <a:gd name="T12" fmla="*/ 105 w 105"/>
                <a:gd name="T13" fmla="*/ 2 h 7"/>
                <a:gd name="T14" fmla="*/ 103 w 105"/>
                <a:gd name="T15" fmla="*/ 1 h 7"/>
                <a:gd name="T16" fmla="*/ 69 w 105"/>
                <a:gd name="T17" fmla="*/ 0 h 7"/>
                <a:gd name="T18" fmla="*/ 38 w 105"/>
                <a:gd name="T19" fmla="*/ 0 h 7"/>
                <a:gd name="T20" fmla="*/ 22 w 105"/>
                <a:gd name="T21" fmla="*/ 0 h 7"/>
                <a:gd name="T22" fmla="*/ 7 w 105"/>
                <a:gd name="T23" fmla="*/ 1 h 7"/>
                <a:gd name="T24" fmla="*/ 4 w 105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7">
                  <a:moveTo>
                    <a:pt x="4" y="6"/>
                  </a:moveTo>
                  <a:cubicBezTo>
                    <a:pt x="5" y="7"/>
                    <a:pt x="7" y="7"/>
                    <a:pt x="8" y="7"/>
                  </a:cubicBezTo>
                  <a:cubicBezTo>
                    <a:pt x="13" y="7"/>
                    <a:pt x="18" y="7"/>
                    <a:pt x="23" y="7"/>
                  </a:cubicBezTo>
                  <a:cubicBezTo>
                    <a:pt x="48" y="6"/>
                    <a:pt x="72" y="6"/>
                    <a:pt x="96" y="7"/>
                  </a:cubicBezTo>
                  <a:cubicBezTo>
                    <a:pt x="99" y="7"/>
                    <a:pt x="103" y="7"/>
                    <a:pt x="104" y="6"/>
                  </a:cubicBezTo>
                  <a:cubicBezTo>
                    <a:pt x="105" y="5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1"/>
                    <a:pt x="104" y="1"/>
                    <a:pt x="103" y="1"/>
                  </a:cubicBezTo>
                  <a:cubicBezTo>
                    <a:pt x="92" y="0"/>
                    <a:pt x="81" y="1"/>
                    <a:pt x="69" y="0"/>
                  </a:cubicBezTo>
                  <a:cubicBezTo>
                    <a:pt x="59" y="0"/>
                    <a:pt x="49" y="1"/>
                    <a:pt x="38" y="0"/>
                  </a:cubicBezTo>
                  <a:cubicBezTo>
                    <a:pt x="33" y="0"/>
                    <a:pt x="27" y="0"/>
                    <a:pt x="22" y="0"/>
                  </a:cubicBezTo>
                  <a:cubicBezTo>
                    <a:pt x="17" y="0"/>
                    <a:pt x="12" y="1"/>
                    <a:pt x="7" y="1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8" name="Freeform 1391">
              <a:extLst>
                <a:ext uri="{FF2B5EF4-FFF2-40B4-BE49-F238E27FC236}">
                  <a16:creationId xmlns:a16="http://schemas.microsoft.com/office/drawing/2014/main" id="{97582B99-4E3B-496B-A2CB-690620B2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153"/>
              <a:ext cx="95" cy="168"/>
            </a:xfrm>
            <a:custGeom>
              <a:avLst/>
              <a:gdLst>
                <a:gd name="T0" fmla="*/ 42 w 45"/>
                <a:gd name="T1" fmla="*/ 31 h 79"/>
                <a:gd name="T2" fmla="*/ 41 w 45"/>
                <a:gd name="T3" fmla="*/ 40 h 79"/>
                <a:gd name="T4" fmla="*/ 38 w 45"/>
                <a:gd name="T5" fmla="*/ 72 h 79"/>
                <a:gd name="T6" fmla="*/ 38 w 45"/>
                <a:gd name="T7" fmla="*/ 77 h 79"/>
                <a:gd name="T8" fmla="*/ 35 w 45"/>
                <a:gd name="T9" fmla="*/ 78 h 79"/>
                <a:gd name="T10" fmla="*/ 22 w 45"/>
                <a:gd name="T11" fmla="*/ 79 h 79"/>
                <a:gd name="T12" fmla="*/ 8 w 45"/>
                <a:gd name="T13" fmla="*/ 76 h 79"/>
                <a:gd name="T14" fmla="*/ 8 w 45"/>
                <a:gd name="T15" fmla="*/ 73 h 79"/>
                <a:gd name="T16" fmla="*/ 7 w 45"/>
                <a:gd name="T17" fmla="*/ 69 h 79"/>
                <a:gd name="T18" fmla="*/ 5 w 45"/>
                <a:gd name="T19" fmla="*/ 45 h 79"/>
                <a:gd name="T20" fmla="*/ 3 w 45"/>
                <a:gd name="T21" fmla="*/ 30 h 79"/>
                <a:gd name="T22" fmla="*/ 1 w 45"/>
                <a:gd name="T23" fmla="*/ 19 h 79"/>
                <a:gd name="T24" fmla="*/ 0 w 45"/>
                <a:gd name="T25" fmla="*/ 10 h 79"/>
                <a:gd name="T26" fmla="*/ 1 w 45"/>
                <a:gd name="T27" fmla="*/ 3 h 79"/>
                <a:gd name="T28" fmla="*/ 8 w 45"/>
                <a:gd name="T29" fmla="*/ 1 h 79"/>
                <a:gd name="T30" fmla="*/ 35 w 45"/>
                <a:gd name="T31" fmla="*/ 1 h 79"/>
                <a:gd name="T32" fmla="*/ 44 w 45"/>
                <a:gd name="T33" fmla="*/ 3 h 79"/>
                <a:gd name="T34" fmla="*/ 43 w 45"/>
                <a:gd name="T35" fmla="*/ 15 h 79"/>
                <a:gd name="T36" fmla="*/ 42 w 45"/>
                <a:gd name="T3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79">
                  <a:moveTo>
                    <a:pt x="42" y="31"/>
                  </a:moveTo>
                  <a:cubicBezTo>
                    <a:pt x="42" y="34"/>
                    <a:pt x="41" y="37"/>
                    <a:pt x="41" y="40"/>
                  </a:cubicBezTo>
                  <a:cubicBezTo>
                    <a:pt x="40" y="51"/>
                    <a:pt x="39" y="62"/>
                    <a:pt x="38" y="72"/>
                  </a:cubicBezTo>
                  <a:cubicBezTo>
                    <a:pt x="38" y="74"/>
                    <a:pt x="38" y="76"/>
                    <a:pt x="38" y="77"/>
                  </a:cubicBezTo>
                  <a:cubicBezTo>
                    <a:pt x="37" y="77"/>
                    <a:pt x="36" y="78"/>
                    <a:pt x="35" y="78"/>
                  </a:cubicBezTo>
                  <a:cubicBezTo>
                    <a:pt x="31" y="79"/>
                    <a:pt x="26" y="79"/>
                    <a:pt x="22" y="79"/>
                  </a:cubicBezTo>
                  <a:cubicBezTo>
                    <a:pt x="17" y="79"/>
                    <a:pt x="12" y="79"/>
                    <a:pt x="8" y="76"/>
                  </a:cubicBezTo>
                  <a:cubicBezTo>
                    <a:pt x="8" y="76"/>
                    <a:pt x="8" y="73"/>
                    <a:pt x="8" y="73"/>
                  </a:cubicBezTo>
                  <a:cubicBezTo>
                    <a:pt x="7" y="71"/>
                    <a:pt x="7" y="70"/>
                    <a:pt x="7" y="69"/>
                  </a:cubicBezTo>
                  <a:cubicBezTo>
                    <a:pt x="6" y="61"/>
                    <a:pt x="6" y="53"/>
                    <a:pt x="5" y="45"/>
                  </a:cubicBezTo>
                  <a:cubicBezTo>
                    <a:pt x="5" y="40"/>
                    <a:pt x="4" y="35"/>
                    <a:pt x="3" y="30"/>
                  </a:cubicBezTo>
                  <a:cubicBezTo>
                    <a:pt x="2" y="26"/>
                    <a:pt x="1" y="23"/>
                    <a:pt x="1" y="19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7" y="1"/>
                    <a:pt x="26" y="1"/>
                    <a:pt x="35" y="1"/>
                  </a:cubicBezTo>
                  <a:cubicBezTo>
                    <a:pt x="38" y="1"/>
                    <a:pt x="43" y="0"/>
                    <a:pt x="44" y="3"/>
                  </a:cubicBezTo>
                  <a:cubicBezTo>
                    <a:pt x="45" y="6"/>
                    <a:pt x="44" y="12"/>
                    <a:pt x="43" y="15"/>
                  </a:cubicBezTo>
                  <a:cubicBezTo>
                    <a:pt x="43" y="20"/>
                    <a:pt x="42" y="25"/>
                    <a:pt x="42" y="31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19" name="Freeform 1392">
              <a:extLst>
                <a:ext uri="{FF2B5EF4-FFF2-40B4-BE49-F238E27FC236}">
                  <a16:creationId xmlns:a16="http://schemas.microsoft.com/office/drawing/2014/main" id="{BCF9555A-F4D6-40AB-89B3-7EDFEA335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234"/>
              <a:ext cx="55" cy="68"/>
            </a:xfrm>
            <a:custGeom>
              <a:avLst/>
              <a:gdLst>
                <a:gd name="T0" fmla="*/ 24 w 26"/>
                <a:gd name="T1" fmla="*/ 2 h 32"/>
                <a:gd name="T2" fmla="*/ 21 w 26"/>
                <a:gd name="T3" fmla="*/ 1 h 32"/>
                <a:gd name="T4" fmla="*/ 15 w 26"/>
                <a:gd name="T5" fmla="*/ 0 h 32"/>
                <a:gd name="T6" fmla="*/ 10 w 26"/>
                <a:gd name="T7" fmla="*/ 2 h 32"/>
                <a:gd name="T8" fmla="*/ 1 w 26"/>
                <a:gd name="T9" fmla="*/ 13 h 32"/>
                <a:gd name="T10" fmla="*/ 3 w 26"/>
                <a:gd name="T11" fmla="*/ 26 h 32"/>
                <a:gd name="T12" fmla="*/ 15 w 26"/>
                <a:gd name="T13" fmla="*/ 31 h 32"/>
                <a:gd name="T14" fmla="*/ 16 w 26"/>
                <a:gd name="T15" fmla="*/ 29 h 32"/>
                <a:gd name="T16" fmla="*/ 6 w 26"/>
                <a:gd name="T17" fmla="*/ 24 h 32"/>
                <a:gd name="T18" fmla="*/ 5 w 26"/>
                <a:gd name="T19" fmla="*/ 13 h 32"/>
                <a:gd name="T20" fmla="*/ 11 w 26"/>
                <a:gd name="T21" fmla="*/ 4 h 32"/>
                <a:gd name="T22" fmla="*/ 14 w 26"/>
                <a:gd name="T23" fmla="*/ 3 h 32"/>
                <a:gd name="T24" fmla="*/ 18 w 26"/>
                <a:gd name="T25" fmla="*/ 3 h 32"/>
                <a:gd name="T26" fmla="*/ 21 w 26"/>
                <a:gd name="T27" fmla="*/ 4 h 32"/>
                <a:gd name="T28" fmla="*/ 25 w 26"/>
                <a:gd name="T29" fmla="*/ 5 h 32"/>
                <a:gd name="T30" fmla="*/ 24 w 26"/>
                <a:gd name="T3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2">
                  <a:moveTo>
                    <a:pt x="24" y="2"/>
                  </a:moveTo>
                  <a:cubicBezTo>
                    <a:pt x="23" y="1"/>
                    <a:pt x="22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  <a:cubicBezTo>
                    <a:pt x="13" y="0"/>
                    <a:pt x="11" y="1"/>
                    <a:pt x="10" y="2"/>
                  </a:cubicBezTo>
                  <a:cubicBezTo>
                    <a:pt x="6" y="4"/>
                    <a:pt x="3" y="8"/>
                    <a:pt x="1" y="13"/>
                  </a:cubicBezTo>
                  <a:cubicBezTo>
                    <a:pt x="0" y="17"/>
                    <a:pt x="1" y="22"/>
                    <a:pt x="3" y="26"/>
                  </a:cubicBezTo>
                  <a:cubicBezTo>
                    <a:pt x="6" y="30"/>
                    <a:pt x="11" y="32"/>
                    <a:pt x="15" y="31"/>
                  </a:cubicBezTo>
                  <a:cubicBezTo>
                    <a:pt x="15" y="31"/>
                    <a:pt x="16" y="30"/>
                    <a:pt x="16" y="29"/>
                  </a:cubicBezTo>
                  <a:cubicBezTo>
                    <a:pt x="12" y="29"/>
                    <a:pt x="8" y="27"/>
                    <a:pt x="6" y="24"/>
                  </a:cubicBezTo>
                  <a:cubicBezTo>
                    <a:pt x="4" y="21"/>
                    <a:pt x="4" y="17"/>
                    <a:pt x="5" y="13"/>
                  </a:cubicBezTo>
                  <a:cubicBezTo>
                    <a:pt x="6" y="9"/>
                    <a:pt x="8" y="6"/>
                    <a:pt x="11" y="4"/>
                  </a:cubicBezTo>
                  <a:cubicBezTo>
                    <a:pt x="12" y="4"/>
                    <a:pt x="13" y="3"/>
                    <a:pt x="14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9" y="3"/>
                    <a:pt x="20" y="4"/>
                    <a:pt x="21" y="4"/>
                  </a:cubicBezTo>
                  <a:cubicBezTo>
                    <a:pt x="22" y="5"/>
                    <a:pt x="24" y="6"/>
                    <a:pt x="25" y="5"/>
                  </a:cubicBezTo>
                  <a:cubicBezTo>
                    <a:pt x="26" y="4"/>
                    <a:pt x="25" y="2"/>
                    <a:pt x="24" y="2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0" name="Freeform 1393">
              <a:extLst>
                <a:ext uri="{FF2B5EF4-FFF2-40B4-BE49-F238E27FC236}">
                  <a16:creationId xmlns:a16="http://schemas.microsoft.com/office/drawing/2014/main" id="{74891DCD-9731-433B-BE95-FDEDF559E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179"/>
              <a:ext cx="34" cy="4"/>
            </a:xfrm>
            <a:custGeom>
              <a:avLst/>
              <a:gdLst>
                <a:gd name="T0" fmla="*/ 16 w 16"/>
                <a:gd name="T1" fmla="*/ 0 h 2"/>
                <a:gd name="T2" fmla="*/ 0 w 16"/>
                <a:gd name="T3" fmla="*/ 1 h 2"/>
                <a:gd name="T4" fmla="*/ 0 w 16"/>
                <a:gd name="T5" fmla="*/ 2 h 2"/>
                <a:gd name="T6" fmla="*/ 16 w 16"/>
                <a:gd name="T7" fmla="*/ 1 h 2"/>
                <a:gd name="T8" fmla="*/ 16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16" y="0"/>
                  </a:moveTo>
                  <a:cubicBezTo>
                    <a:pt x="10" y="1"/>
                    <a:pt x="5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10" y="2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1" name="Freeform 1394">
              <a:extLst>
                <a:ext uri="{FF2B5EF4-FFF2-40B4-BE49-F238E27FC236}">
                  <a16:creationId xmlns:a16="http://schemas.microsoft.com/office/drawing/2014/main" id="{0A907E46-0A2A-4ABF-8E5D-7D5DAAFEC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219"/>
              <a:ext cx="30" cy="2"/>
            </a:xfrm>
            <a:custGeom>
              <a:avLst/>
              <a:gdLst>
                <a:gd name="T0" fmla="*/ 13 w 14"/>
                <a:gd name="T1" fmla="*/ 0 h 1"/>
                <a:gd name="T2" fmla="*/ 0 w 14"/>
                <a:gd name="T3" fmla="*/ 1 h 1"/>
                <a:gd name="T4" fmla="*/ 0 w 14"/>
                <a:gd name="T5" fmla="*/ 1 h 1"/>
                <a:gd name="T6" fmla="*/ 13 w 14"/>
                <a:gd name="T7" fmla="*/ 1 h 1"/>
                <a:gd name="T8" fmla="*/ 13 w 1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9" y="1"/>
                    <a:pt x="13" y="1"/>
                  </a:cubicBezTo>
                  <a:cubicBezTo>
                    <a:pt x="14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2" name="Freeform 1395">
              <a:extLst>
                <a:ext uri="{FF2B5EF4-FFF2-40B4-BE49-F238E27FC236}">
                  <a16:creationId xmlns:a16="http://schemas.microsoft.com/office/drawing/2014/main" id="{FB3B986B-EC66-45C9-B2FE-EF0CF2C1B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262"/>
              <a:ext cx="27" cy="2"/>
            </a:xfrm>
            <a:custGeom>
              <a:avLst/>
              <a:gdLst>
                <a:gd name="T0" fmla="*/ 12 w 13"/>
                <a:gd name="T1" fmla="*/ 0 h 1"/>
                <a:gd name="T2" fmla="*/ 0 w 13"/>
                <a:gd name="T3" fmla="*/ 0 h 1"/>
                <a:gd name="T4" fmla="*/ 0 w 13"/>
                <a:gd name="T5" fmla="*/ 1 h 1"/>
                <a:gd name="T6" fmla="*/ 12 w 13"/>
                <a:gd name="T7" fmla="*/ 1 h 1"/>
                <a:gd name="T8" fmla="*/ 12 w 1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3" name="Freeform 1396">
              <a:extLst>
                <a:ext uri="{FF2B5EF4-FFF2-40B4-BE49-F238E27FC236}">
                  <a16:creationId xmlns:a16="http://schemas.microsoft.com/office/drawing/2014/main" id="{4E482305-F61D-4A24-9434-0DB721B25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306"/>
              <a:ext cx="29" cy="2"/>
            </a:xfrm>
            <a:custGeom>
              <a:avLst/>
              <a:gdLst>
                <a:gd name="T0" fmla="*/ 13 w 14"/>
                <a:gd name="T1" fmla="*/ 0 h 1"/>
                <a:gd name="T2" fmla="*/ 7 w 14"/>
                <a:gd name="T3" fmla="*/ 0 h 1"/>
                <a:gd name="T4" fmla="*/ 0 w 14"/>
                <a:gd name="T5" fmla="*/ 0 h 1"/>
                <a:gd name="T6" fmla="*/ 0 w 14"/>
                <a:gd name="T7" fmla="*/ 0 h 1"/>
                <a:gd name="T8" fmla="*/ 13 w 14"/>
                <a:gd name="T9" fmla="*/ 1 h 1"/>
                <a:gd name="T10" fmla="*/ 13 w 1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"/>
                    <a:pt x="9" y="1"/>
                    <a:pt x="13" y="1"/>
                  </a:cubicBezTo>
                  <a:cubicBezTo>
                    <a:pt x="13" y="1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4" name="Freeform 1397">
              <a:extLst>
                <a:ext uri="{FF2B5EF4-FFF2-40B4-BE49-F238E27FC236}">
                  <a16:creationId xmlns:a16="http://schemas.microsoft.com/office/drawing/2014/main" id="{EE7D899A-01B8-4015-B632-B440527A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268"/>
              <a:ext cx="12" cy="2"/>
            </a:xfrm>
            <a:custGeom>
              <a:avLst/>
              <a:gdLst>
                <a:gd name="T0" fmla="*/ 5 w 6"/>
                <a:gd name="T1" fmla="*/ 1 h 1"/>
                <a:gd name="T2" fmla="*/ 1 w 6"/>
                <a:gd name="T3" fmla="*/ 1 h 1"/>
                <a:gd name="T4" fmla="*/ 1 w 6"/>
                <a:gd name="T5" fmla="*/ 1 h 1"/>
                <a:gd name="T6" fmla="*/ 5 w 6"/>
                <a:gd name="T7" fmla="*/ 1 h 1"/>
                <a:gd name="T8" fmla="*/ 5 w 6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5" name="Freeform 1398">
              <a:extLst>
                <a:ext uri="{FF2B5EF4-FFF2-40B4-BE49-F238E27FC236}">
                  <a16:creationId xmlns:a16="http://schemas.microsoft.com/office/drawing/2014/main" id="{31EF5C0C-B2C0-40C8-A7FD-510F76B0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281"/>
              <a:ext cx="13" cy="4"/>
            </a:xfrm>
            <a:custGeom>
              <a:avLst/>
              <a:gdLst>
                <a:gd name="T0" fmla="*/ 6 w 6"/>
                <a:gd name="T1" fmla="*/ 1 h 2"/>
                <a:gd name="T2" fmla="*/ 1 w 6"/>
                <a:gd name="T3" fmla="*/ 1 h 2"/>
                <a:gd name="T4" fmla="*/ 1 w 6"/>
                <a:gd name="T5" fmla="*/ 1 h 2"/>
                <a:gd name="T6" fmla="*/ 6 w 6"/>
                <a:gd name="T7" fmla="*/ 1 h 2"/>
                <a:gd name="T8" fmla="*/ 6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26" name="Freeform 1399">
              <a:extLst>
                <a:ext uri="{FF2B5EF4-FFF2-40B4-BE49-F238E27FC236}">
                  <a16:creationId xmlns:a16="http://schemas.microsoft.com/office/drawing/2014/main" id="{EEE87113-BF40-468D-967A-1A3E0A5EA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294"/>
              <a:ext cx="12" cy="4"/>
            </a:xfrm>
            <a:custGeom>
              <a:avLst/>
              <a:gdLst>
                <a:gd name="T0" fmla="*/ 5 w 6"/>
                <a:gd name="T1" fmla="*/ 0 h 2"/>
                <a:gd name="T2" fmla="*/ 0 w 6"/>
                <a:gd name="T3" fmla="*/ 1 h 2"/>
                <a:gd name="T4" fmla="*/ 0 w 6"/>
                <a:gd name="T5" fmla="*/ 1 h 2"/>
                <a:gd name="T6" fmla="*/ 5 w 6"/>
                <a:gd name="T7" fmla="*/ 1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4" y="2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3" name="Freeform 1400">
              <a:extLst>
                <a:ext uri="{FF2B5EF4-FFF2-40B4-BE49-F238E27FC236}">
                  <a16:creationId xmlns:a16="http://schemas.microsoft.com/office/drawing/2014/main" id="{B1AF3CFA-D5CB-4169-AC28-AAA09BE5E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249"/>
              <a:ext cx="12" cy="4"/>
            </a:xfrm>
            <a:custGeom>
              <a:avLst/>
              <a:gdLst>
                <a:gd name="T0" fmla="*/ 6 w 6"/>
                <a:gd name="T1" fmla="*/ 0 h 2"/>
                <a:gd name="T2" fmla="*/ 1 w 6"/>
                <a:gd name="T3" fmla="*/ 1 h 2"/>
                <a:gd name="T4" fmla="*/ 1 w 6"/>
                <a:gd name="T5" fmla="*/ 1 h 2"/>
                <a:gd name="T6" fmla="*/ 6 w 6"/>
                <a:gd name="T7" fmla="*/ 1 h 2"/>
                <a:gd name="T8" fmla="*/ 6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1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4" name="Freeform 1401">
              <a:extLst>
                <a:ext uri="{FF2B5EF4-FFF2-40B4-BE49-F238E27FC236}">
                  <a16:creationId xmlns:a16="http://schemas.microsoft.com/office/drawing/2014/main" id="{1C9FBC2F-9631-46EB-9A4E-D63445A82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238"/>
              <a:ext cx="10" cy="2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4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5" name="Freeform 1402">
              <a:extLst>
                <a:ext uri="{FF2B5EF4-FFF2-40B4-BE49-F238E27FC236}">
                  <a16:creationId xmlns:a16="http://schemas.microsoft.com/office/drawing/2014/main" id="{3A5EA05D-7DD2-4DFF-BC78-CE8AE15E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28"/>
              <a:ext cx="10" cy="2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4 w 5"/>
                <a:gd name="T7" fmla="*/ 1 h 1"/>
                <a:gd name="T8" fmla="*/ 4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6" name="Freeform 1403">
              <a:extLst>
                <a:ext uri="{FF2B5EF4-FFF2-40B4-BE49-F238E27FC236}">
                  <a16:creationId xmlns:a16="http://schemas.microsoft.com/office/drawing/2014/main" id="{8FA68952-2525-4D77-9324-0C6DA991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8"/>
              <a:ext cx="12" cy="5"/>
            </a:xfrm>
            <a:custGeom>
              <a:avLst/>
              <a:gdLst>
                <a:gd name="T0" fmla="*/ 5 w 6"/>
                <a:gd name="T1" fmla="*/ 1 h 2"/>
                <a:gd name="T2" fmla="*/ 1 w 6"/>
                <a:gd name="T3" fmla="*/ 1 h 2"/>
                <a:gd name="T4" fmla="*/ 1 w 6"/>
                <a:gd name="T5" fmla="*/ 2 h 2"/>
                <a:gd name="T6" fmla="*/ 5 w 6"/>
                <a:gd name="T7" fmla="*/ 1 h 2"/>
                <a:gd name="T8" fmla="*/ 5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1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4" y="1"/>
                    <a:pt x="5" y="1"/>
                  </a:cubicBezTo>
                  <a:cubicBezTo>
                    <a:pt x="6" y="1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7" name="Freeform 1404">
              <a:extLst>
                <a:ext uri="{FF2B5EF4-FFF2-40B4-BE49-F238E27FC236}">
                  <a16:creationId xmlns:a16="http://schemas.microsoft.com/office/drawing/2014/main" id="{EAB23985-8AC2-48A6-ACCF-BF710F12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3200"/>
              <a:ext cx="15" cy="2"/>
            </a:xfrm>
            <a:custGeom>
              <a:avLst/>
              <a:gdLst>
                <a:gd name="T0" fmla="*/ 7 w 7"/>
                <a:gd name="T1" fmla="*/ 0 h 1"/>
                <a:gd name="T2" fmla="*/ 1 w 7"/>
                <a:gd name="T3" fmla="*/ 0 h 1"/>
                <a:gd name="T4" fmla="*/ 1 w 7"/>
                <a:gd name="T5" fmla="*/ 1 h 1"/>
                <a:gd name="T6" fmla="*/ 7 w 7"/>
                <a:gd name="T7" fmla="*/ 1 h 1"/>
                <a:gd name="T8" fmla="*/ 7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8" name="Freeform 1405">
              <a:extLst>
                <a:ext uri="{FF2B5EF4-FFF2-40B4-BE49-F238E27FC236}">
                  <a16:creationId xmlns:a16="http://schemas.microsoft.com/office/drawing/2014/main" id="{45828C0D-33E7-431A-AAAD-057BB3AB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189"/>
              <a:ext cx="13" cy="2"/>
            </a:xfrm>
            <a:custGeom>
              <a:avLst/>
              <a:gdLst>
                <a:gd name="T0" fmla="*/ 5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5 w 6"/>
                <a:gd name="T7" fmla="*/ 1 h 1"/>
                <a:gd name="T8" fmla="*/ 5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39" name="Freeform 1406">
              <a:extLst>
                <a:ext uri="{FF2B5EF4-FFF2-40B4-BE49-F238E27FC236}">
                  <a16:creationId xmlns:a16="http://schemas.microsoft.com/office/drawing/2014/main" id="{A07DA09C-2AD2-48BB-8A52-303DD192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251"/>
              <a:ext cx="104" cy="62"/>
            </a:xfrm>
            <a:custGeom>
              <a:avLst/>
              <a:gdLst>
                <a:gd name="T0" fmla="*/ 24 w 49"/>
                <a:gd name="T1" fmla="*/ 1 h 29"/>
                <a:gd name="T2" fmla="*/ 36 w 49"/>
                <a:gd name="T3" fmla="*/ 1 h 29"/>
                <a:gd name="T4" fmla="*/ 43 w 49"/>
                <a:gd name="T5" fmla="*/ 0 h 29"/>
                <a:gd name="T6" fmla="*/ 44 w 49"/>
                <a:gd name="T7" fmla="*/ 1 h 29"/>
                <a:gd name="T8" fmla="*/ 45 w 49"/>
                <a:gd name="T9" fmla="*/ 1 h 29"/>
                <a:gd name="T10" fmla="*/ 48 w 49"/>
                <a:gd name="T11" fmla="*/ 16 h 29"/>
                <a:gd name="T12" fmla="*/ 49 w 49"/>
                <a:gd name="T13" fmla="*/ 21 h 29"/>
                <a:gd name="T14" fmla="*/ 47 w 49"/>
                <a:gd name="T15" fmla="*/ 25 h 29"/>
                <a:gd name="T16" fmla="*/ 45 w 49"/>
                <a:gd name="T17" fmla="*/ 26 h 29"/>
                <a:gd name="T18" fmla="*/ 5 w 49"/>
                <a:gd name="T19" fmla="*/ 27 h 29"/>
                <a:gd name="T20" fmla="*/ 2 w 49"/>
                <a:gd name="T21" fmla="*/ 26 h 29"/>
                <a:gd name="T22" fmla="*/ 1 w 49"/>
                <a:gd name="T23" fmla="*/ 20 h 29"/>
                <a:gd name="T24" fmla="*/ 3 w 49"/>
                <a:gd name="T25" fmla="*/ 10 h 29"/>
                <a:gd name="T26" fmla="*/ 6 w 49"/>
                <a:gd name="T27" fmla="*/ 4 h 29"/>
                <a:gd name="T28" fmla="*/ 9 w 49"/>
                <a:gd name="T29" fmla="*/ 3 h 29"/>
                <a:gd name="T30" fmla="*/ 14 w 49"/>
                <a:gd name="T31" fmla="*/ 3 h 29"/>
                <a:gd name="T32" fmla="*/ 24 w 49"/>
                <a:gd name="T3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9">
                  <a:moveTo>
                    <a:pt x="24" y="1"/>
                  </a:moveTo>
                  <a:cubicBezTo>
                    <a:pt x="28" y="1"/>
                    <a:pt x="32" y="1"/>
                    <a:pt x="36" y="1"/>
                  </a:cubicBezTo>
                  <a:cubicBezTo>
                    <a:pt x="38" y="1"/>
                    <a:pt x="41" y="0"/>
                    <a:pt x="43" y="0"/>
                  </a:cubicBezTo>
                  <a:cubicBezTo>
                    <a:pt x="43" y="0"/>
                    <a:pt x="44" y="0"/>
                    <a:pt x="44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8" y="5"/>
                    <a:pt x="47" y="11"/>
                    <a:pt x="48" y="16"/>
                  </a:cubicBezTo>
                  <a:cubicBezTo>
                    <a:pt x="48" y="17"/>
                    <a:pt x="49" y="19"/>
                    <a:pt x="49" y="21"/>
                  </a:cubicBezTo>
                  <a:cubicBezTo>
                    <a:pt x="49" y="22"/>
                    <a:pt x="49" y="24"/>
                    <a:pt x="47" y="25"/>
                  </a:cubicBezTo>
                  <a:cubicBezTo>
                    <a:pt x="47" y="26"/>
                    <a:pt x="46" y="26"/>
                    <a:pt x="45" y="26"/>
                  </a:cubicBezTo>
                  <a:cubicBezTo>
                    <a:pt x="32" y="29"/>
                    <a:pt x="18" y="28"/>
                    <a:pt x="5" y="27"/>
                  </a:cubicBezTo>
                  <a:cubicBezTo>
                    <a:pt x="4" y="27"/>
                    <a:pt x="3" y="27"/>
                    <a:pt x="2" y="26"/>
                  </a:cubicBezTo>
                  <a:cubicBezTo>
                    <a:pt x="0" y="24"/>
                    <a:pt x="0" y="22"/>
                    <a:pt x="1" y="20"/>
                  </a:cubicBezTo>
                  <a:cubicBezTo>
                    <a:pt x="1" y="16"/>
                    <a:pt x="2" y="13"/>
                    <a:pt x="3" y="10"/>
                  </a:cubicBezTo>
                  <a:cubicBezTo>
                    <a:pt x="3" y="8"/>
                    <a:pt x="3" y="4"/>
                    <a:pt x="6" y="4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7" y="3"/>
                    <a:pt x="21" y="2"/>
                    <a:pt x="24" y="1"/>
                  </a:cubicBezTo>
                  <a:close/>
                </a:path>
              </a:pathLst>
            </a:custGeom>
            <a:solidFill>
              <a:srgbClr val="3F2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0" name="Freeform 1407">
              <a:extLst>
                <a:ext uri="{FF2B5EF4-FFF2-40B4-BE49-F238E27FC236}">
                  <a16:creationId xmlns:a16="http://schemas.microsoft.com/office/drawing/2014/main" id="{AE3DF752-269F-423A-BEEC-D95EABACD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249"/>
              <a:ext cx="49" cy="59"/>
            </a:xfrm>
            <a:custGeom>
              <a:avLst/>
              <a:gdLst>
                <a:gd name="T0" fmla="*/ 1 w 23"/>
                <a:gd name="T1" fmla="*/ 11 h 28"/>
                <a:gd name="T2" fmla="*/ 2 w 23"/>
                <a:gd name="T3" fmla="*/ 4 h 28"/>
                <a:gd name="T4" fmla="*/ 9 w 23"/>
                <a:gd name="T5" fmla="*/ 1 h 28"/>
                <a:gd name="T6" fmla="*/ 18 w 23"/>
                <a:gd name="T7" fmla="*/ 0 h 28"/>
                <a:gd name="T8" fmla="*/ 21 w 23"/>
                <a:gd name="T9" fmla="*/ 1 h 28"/>
                <a:gd name="T10" fmla="*/ 23 w 23"/>
                <a:gd name="T11" fmla="*/ 6 h 28"/>
                <a:gd name="T12" fmla="*/ 22 w 23"/>
                <a:gd name="T13" fmla="*/ 21 h 28"/>
                <a:gd name="T14" fmla="*/ 21 w 23"/>
                <a:gd name="T15" fmla="*/ 24 h 28"/>
                <a:gd name="T16" fmla="*/ 15 w 23"/>
                <a:gd name="T17" fmla="*/ 27 h 28"/>
                <a:gd name="T18" fmla="*/ 8 w 23"/>
                <a:gd name="T19" fmla="*/ 28 h 28"/>
                <a:gd name="T20" fmla="*/ 5 w 23"/>
                <a:gd name="T21" fmla="*/ 24 h 28"/>
                <a:gd name="T22" fmla="*/ 1 w 23"/>
                <a:gd name="T2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1" y="11"/>
                  </a:moveTo>
                  <a:cubicBezTo>
                    <a:pt x="1" y="9"/>
                    <a:pt x="0" y="6"/>
                    <a:pt x="2" y="4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3" y="2"/>
                    <a:pt x="23" y="4"/>
                    <a:pt x="23" y="6"/>
                  </a:cubicBezTo>
                  <a:cubicBezTo>
                    <a:pt x="23" y="11"/>
                    <a:pt x="23" y="16"/>
                    <a:pt x="22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0" y="26"/>
                    <a:pt x="17" y="27"/>
                    <a:pt x="15" y="27"/>
                  </a:cubicBezTo>
                  <a:cubicBezTo>
                    <a:pt x="12" y="27"/>
                    <a:pt x="10" y="28"/>
                    <a:pt x="8" y="28"/>
                  </a:cubicBezTo>
                  <a:cubicBezTo>
                    <a:pt x="6" y="27"/>
                    <a:pt x="6" y="26"/>
                    <a:pt x="5" y="24"/>
                  </a:cubicBezTo>
                  <a:cubicBezTo>
                    <a:pt x="4" y="20"/>
                    <a:pt x="2" y="15"/>
                    <a:pt x="1" y="11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1" name="Freeform 1408">
              <a:extLst>
                <a:ext uri="{FF2B5EF4-FFF2-40B4-BE49-F238E27FC236}">
                  <a16:creationId xmlns:a16="http://schemas.microsoft.com/office/drawing/2014/main" id="{A96A001F-63A3-45C0-80A4-7DD9A142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3262"/>
              <a:ext cx="49" cy="40"/>
            </a:xfrm>
            <a:custGeom>
              <a:avLst/>
              <a:gdLst>
                <a:gd name="T0" fmla="*/ 4 w 23"/>
                <a:gd name="T1" fmla="*/ 6 h 19"/>
                <a:gd name="T2" fmla="*/ 5 w 23"/>
                <a:gd name="T3" fmla="*/ 5 h 19"/>
                <a:gd name="T4" fmla="*/ 7 w 23"/>
                <a:gd name="T5" fmla="*/ 4 h 19"/>
                <a:gd name="T6" fmla="*/ 10 w 23"/>
                <a:gd name="T7" fmla="*/ 4 h 19"/>
                <a:gd name="T8" fmla="*/ 19 w 23"/>
                <a:gd name="T9" fmla="*/ 1 h 19"/>
                <a:gd name="T10" fmla="*/ 21 w 23"/>
                <a:gd name="T11" fmla="*/ 2 h 19"/>
                <a:gd name="T12" fmla="*/ 23 w 23"/>
                <a:gd name="T13" fmla="*/ 5 h 19"/>
                <a:gd name="T14" fmla="*/ 21 w 23"/>
                <a:gd name="T15" fmla="*/ 10 h 19"/>
                <a:gd name="T16" fmla="*/ 19 w 23"/>
                <a:gd name="T17" fmla="*/ 12 h 19"/>
                <a:gd name="T18" fmla="*/ 16 w 23"/>
                <a:gd name="T19" fmla="*/ 13 h 19"/>
                <a:gd name="T20" fmla="*/ 10 w 23"/>
                <a:gd name="T21" fmla="*/ 15 h 19"/>
                <a:gd name="T22" fmla="*/ 6 w 23"/>
                <a:gd name="T23" fmla="*/ 18 h 19"/>
                <a:gd name="T24" fmla="*/ 0 w 23"/>
                <a:gd name="T25" fmla="*/ 13 h 19"/>
                <a:gd name="T26" fmla="*/ 4 w 23"/>
                <a:gd name="T2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9">
                  <a:moveTo>
                    <a:pt x="4" y="6"/>
                  </a:move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3" y="3"/>
                    <a:pt x="16" y="0"/>
                    <a:pt x="19" y="1"/>
                  </a:cubicBezTo>
                  <a:cubicBezTo>
                    <a:pt x="19" y="1"/>
                    <a:pt x="20" y="1"/>
                    <a:pt x="21" y="2"/>
                  </a:cubicBezTo>
                  <a:cubicBezTo>
                    <a:pt x="22" y="3"/>
                    <a:pt x="23" y="3"/>
                    <a:pt x="23" y="5"/>
                  </a:cubicBezTo>
                  <a:cubicBezTo>
                    <a:pt x="23" y="6"/>
                    <a:pt x="22" y="8"/>
                    <a:pt x="21" y="10"/>
                  </a:cubicBezTo>
                  <a:cubicBezTo>
                    <a:pt x="20" y="10"/>
                    <a:pt x="20" y="11"/>
                    <a:pt x="19" y="12"/>
                  </a:cubicBezTo>
                  <a:cubicBezTo>
                    <a:pt x="18" y="12"/>
                    <a:pt x="17" y="12"/>
                    <a:pt x="16" y="13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9" y="16"/>
                    <a:pt x="8" y="18"/>
                    <a:pt x="6" y="18"/>
                  </a:cubicBezTo>
                  <a:cubicBezTo>
                    <a:pt x="3" y="19"/>
                    <a:pt x="0" y="16"/>
                    <a:pt x="0" y="13"/>
                  </a:cubicBezTo>
                  <a:cubicBezTo>
                    <a:pt x="0" y="10"/>
                    <a:pt x="3" y="9"/>
                    <a:pt x="4" y="6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2" name="Freeform 1409">
              <a:extLst>
                <a:ext uri="{FF2B5EF4-FFF2-40B4-BE49-F238E27FC236}">
                  <a16:creationId xmlns:a16="http://schemas.microsoft.com/office/drawing/2014/main" id="{9426E1BD-AD01-4447-AA2A-AF04B71B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3144"/>
              <a:ext cx="140" cy="184"/>
            </a:xfrm>
            <a:custGeom>
              <a:avLst/>
              <a:gdLst>
                <a:gd name="T0" fmla="*/ 50 w 66"/>
                <a:gd name="T1" fmla="*/ 34 h 86"/>
                <a:gd name="T2" fmla="*/ 64 w 66"/>
                <a:gd name="T3" fmla="*/ 67 h 86"/>
                <a:gd name="T4" fmla="*/ 65 w 66"/>
                <a:gd name="T5" fmla="*/ 76 h 86"/>
                <a:gd name="T6" fmla="*/ 53 w 66"/>
                <a:gd name="T7" fmla="*/ 86 h 86"/>
                <a:gd name="T8" fmla="*/ 18 w 66"/>
                <a:gd name="T9" fmla="*/ 41 h 86"/>
                <a:gd name="T10" fmla="*/ 16 w 66"/>
                <a:gd name="T11" fmla="*/ 7 h 86"/>
                <a:gd name="T12" fmla="*/ 50 w 66"/>
                <a:gd name="T13" fmla="*/ 3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86">
                  <a:moveTo>
                    <a:pt x="50" y="34"/>
                  </a:moveTo>
                  <a:cubicBezTo>
                    <a:pt x="55" y="45"/>
                    <a:pt x="59" y="56"/>
                    <a:pt x="64" y="67"/>
                  </a:cubicBezTo>
                  <a:cubicBezTo>
                    <a:pt x="65" y="70"/>
                    <a:pt x="66" y="73"/>
                    <a:pt x="65" y="76"/>
                  </a:cubicBezTo>
                  <a:cubicBezTo>
                    <a:pt x="64" y="82"/>
                    <a:pt x="58" y="85"/>
                    <a:pt x="53" y="86"/>
                  </a:cubicBezTo>
                  <a:cubicBezTo>
                    <a:pt x="42" y="71"/>
                    <a:pt x="30" y="55"/>
                    <a:pt x="18" y="41"/>
                  </a:cubicBezTo>
                  <a:cubicBezTo>
                    <a:pt x="11" y="32"/>
                    <a:pt x="0" y="13"/>
                    <a:pt x="16" y="7"/>
                  </a:cubicBezTo>
                  <a:cubicBezTo>
                    <a:pt x="34" y="0"/>
                    <a:pt x="45" y="21"/>
                    <a:pt x="50" y="34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3" name="Freeform 1410">
              <a:extLst>
                <a:ext uri="{FF2B5EF4-FFF2-40B4-BE49-F238E27FC236}">
                  <a16:creationId xmlns:a16="http://schemas.microsoft.com/office/drawing/2014/main" id="{B9D883CD-32BB-46CD-A752-363B61795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3176"/>
              <a:ext cx="96" cy="167"/>
            </a:xfrm>
            <a:custGeom>
              <a:avLst/>
              <a:gdLst>
                <a:gd name="T0" fmla="*/ 40 w 45"/>
                <a:gd name="T1" fmla="*/ 2 h 78"/>
                <a:gd name="T2" fmla="*/ 45 w 45"/>
                <a:gd name="T3" fmla="*/ 3 h 78"/>
                <a:gd name="T4" fmla="*/ 31 w 45"/>
                <a:gd name="T5" fmla="*/ 59 h 78"/>
                <a:gd name="T6" fmla="*/ 23 w 45"/>
                <a:gd name="T7" fmla="*/ 75 h 78"/>
                <a:gd name="T8" fmla="*/ 16 w 45"/>
                <a:gd name="T9" fmla="*/ 77 h 78"/>
                <a:gd name="T10" fmla="*/ 4 w 45"/>
                <a:gd name="T11" fmla="*/ 74 h 78"/>
                <a:gd name="T12" fmla="*/ 8 w 45"/>
                <a:gd name="T13" fmla="*/ 59 h 78"/>
                <a:gd name="T14" fmla="*/ 17 w 45"/>
                <a:gd name="T15" fmla="*/ 46 h 78"/>
                <a:gd name="T16" fmla="*/ 40 w 45"/>
                <a:gd name="T17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78">
                  <a:moveTo>
                    <a:pt x="40" y="2"/>
                  </a:moveTo>
                  <a:cubicBezTo>
                    <a:pt x="41" y="0"/>
                    <a:pt x="43" y="1"/>
                    <a:pt x="45" y="3"/>
                  </a:cubicBezTo>
                  <a:cubicBezTo>
                    <a:pt x="40" y="21"/>
                    <a:pt x="35" y="40"/>
                    <a:pt x="31" y="59"/>
                  </a:cubicBezTo>
                  <a:cubicBezTo>
                    <a:pt x="30" y="65"/>
                    <a:pt x="28" y="71"/>
                    <a:pt x="23" y="75"/>
                  </a:cubicBezTo>
                  <a:cubicBezTo>
                    <a:pt x="21" y="76"/>
                    <a:pt x="19" y="77"/>
                    <a:pt x="16" y="77"/>
                  </a:cubicBezTo>
                  <a:cubicBezTo>
                    <a:pt x="12" y="78"/>
                    <a:pt x="6" y="77"/>
                    <a:pt x="4" y="74"/>
                  </a:cubicBezTo>
                  <a:cubicBezTo>
                    <a:pt x="0" y="68"/>
                    <a:pt x="5" y="63"/>
                    <a:pt x="8" y="59"/>
                  </a:cubicBezTo>
                  <a:cubicBezTo>
                    <a:pt x="12" y="55"/>
                    <a:pt x="14" y="52"/>
                    <a:pt x="17" y="46"/>
                  </a:cubicBezTo>
                  <a:cubicBezTo>
                    <a:pt x="23" y="32"/>
                    <a:pt x="31" y="15"/>
                    <a:pt x="40" y="2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4" name="Freeform 1411">
              <a:extLst>
                <a:ext uri="{FF2B5EF4-FFF2-40B4-BE49-F238E27FC236}">
                  <a16:creationId xmlns:a16="http://schemas.microsoft.com/office/drawing/2014/main" id="{FB8E3E7D-1BF8-49A3-AD07-2A062713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3144"/>
              <a:ext cx="174" cy="299"/>
            </a:xfrm>
            <a:custGeom>
              <a:avLst/>
              <a:gdLst>
                <a:gd name="T0" fmla="*/ 4 w 82"/>
                <a:gd name="T1" fmla="*/ 52 h 140"/>
                <a:gd name="T2" fmla="*/ 16 w 82"/>
                <a:gd name="T3" fmla="*/ 18 h 140"/>
                <a:gd name="T4" fmla="*/ 47 w 82"/>
                <a:gd name="T5" fmla="*/ 2 h 140"/>
                <a:gd name="T6" fmla="*/ 54 w 82"/>
                <a:gd name="T7" fmla="*/ 6 h 140"/>
                <a:gd name="T8" fmla="*/ 58 w 82"/>
                <a:gd name="T9" fmla="*/ 11 h 140"/>
                <a:gd name="T10" fmla="*/ 65 w 82"/>
                <a:gd name="T11" fmla="*/ 33 h 140"/>
                <a:gd name="T12" fmla="*/ 81 w 82"/>
                <a:gd name="T13" fmla="*/ 128 h 140"/>
                <a:gd name="T14" fmla="*/ 80 w 82"/>
                <a:gd name="T15" fmla="*/ 134 h 140"/>
                <a:gd name="T16" fmla="*/ 74 w 82"/>
                <a:gd name="T17" fmla="*/ 136 h 140"/>
                <a:gd name="T18" fmla="*/ 44 w 82"/>
                <a:gd name="T19" fmla="*/ 138 h 140"/>
                <a:gd name="T20" fmla="*/ 15 w 82"/>
                <a:gd name="T21" fmla="*/ 138 h 140"/>
                <a:gd name="T22" fmla="*/ 2 w 82"/>
                <a:gd name="T23" fmla="*/ 119 h 140"/>
                <a:gd name="T24" fmla="*/ 4 w 82"/>
                <a:gd name="T25" fmla="*/ 5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40">
                  <a:moveTo>
                    <a:pt x="4" y="52"/>
                  </a:moveTo>
                  <a:cubicBezTo>
                    <a:pt x="6" y="40"/>
                    <a:pt x="9" y="28"/>
                    <a:pt x="16" y="18"/>
                  </a:cubicBezTo>
                  <a:cubicBezTo>
                    <a:pt x="23" y="8"/>
                    <a:pt x="35" y="0"/>
                    <a:pt x="47" y="2"/>
                  </a:cubicBezTo>
                  <a:cubicBezTo>
                    <a:pt x="50" y="3"/>
                    <a:pt x="52" y="4"/>
                    <a:pt x="54" y="6"/>
                  </a:cubicBezTo>
                  <a:cubicBezTo>
                    <a:pt x="56" y="7"/>
                    <a:pt x="57" y="9"/>
                    <a:pt x="58" y="11"/>
                  </a:cubicBezTo>
                  <a:cubicBezTo>
                    <a:pt x="62" y="18"/>
                    <a:pt x="63" y="25"/>
                    <a:pt x="65" y="33"/>
                  </a:cubicBezTo>
                  <a:cubicBezTo>
                    <a:pt x="72" y="64"/>
                    <a:pt x="78" y="96"/>
                    <a:pt x="81" y="128"/>
                  </a:cubicBezTo>
                  <a:cubicBezTo>
                    <a:pt x="82" y="130"/>
                    <a:pt x="82" y="133"/>
                    <a:pt x="80" y="134"/>
                  </a:cubicBezTo>
                  <a:cubicBezTo>
                    <a:pt x="79" y="136"/>
                    <a:pt x="77" y="136"/>
                    <a:pt x="74" y="136"/>
                  </a:cubicBezTo>
                  <a:cubicBezTo>
                    <a:pt x="64" y="137"/>
                    <a:pt x="54" y="138"/>
                    <a:pt x="44" y="138"/>
                  </a:cubicBezTo>
                  <a:cubicBezTo>
                    <a:pt x="34" y="139"/>
                    <a:pt x="24" y="140"/>
                    <a:pt x="15" y="138"/>
                  </a:cubicBezTo>
                  <a:cubicBezTo>
                    <a:pt x="2" y="135"/>
                    <a:pt x="3" y="131"/>
                    <a:pt x="2" y="119"/>
                  </a:cubicBezTo>
                  <a:cubicBezTo>
                    <a:pt x="0" y="97"/>
                    <a:pt x="1" y="75"/>
                    <a:pt x="4" y="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5" name="Freeform 1412">
              <a:extLst>
                <a:ext uri="{FF2B5EF4-FFF2-40B4-BE49-F238E27FC236}">
                  <a16:creationId xmlns:a16="http://schemas.microsoft.com/office/drawing/2014/main" id="{A947C188-52BA-4515-801A-66FBAB01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2997"/>
              <a:ext cx="110" cy="150"/>
            </a:xfrm>
            <a:custGeom>
              <a:avLst/>
              <a:gdLst>
                <a:gd name="T0" fmla="*/ 47 w 52"/>
                <a:gd name="T1" fmla="*/ 16 h 70"/>
                <a:gd name="T2" fmla="*/ 36 w 52"/>
                <a:gd name="T3" fmla="*/ 2 h 70"/>
                <a:gd name="T4" fmla="*/ 14 w 52"/>
                <a:gd name="T5" fmla="*/ 9 h 70"/>
                <a:gd name="T6" fmla="*/ 2 w 52"/>
                <a:gd name="T7" fmla="*/ 30 h 70"/>
                <a:gd name="T8" fmla="*/ 3 w 52"/>
                <a:gd name="T9" fmla="*/ 56 h 70"/>
                <a:gd name="T10" fmla="*/ 25 w 52"/>
                <a:gd name="T11" fmla="*/ 68 h 70"/>
                <a:gd name="T12" fmla="*/ 39 w 52"/>
                <a:gd name="T13" fmla="*/ 59 h 70"/>
                <a:gd name="T14" fmla="*/ 47 w 52"/>
                <a:gd name="T15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70">
                  <a:moveTo>
                    <a:pt x="47" y="16"/>
                  </a:moveTo>
                  <a:cubicBezTo>
                    <a:pt x="45" y="11"/>
                    <a:pt x="42" y="3"/>
                    <a:pt x="36" y="2"/>
                  </a:cubicBezTo>
                  <a:cubicBezTo>
                    <a:pt x="29" y="0"/>
                    <a:pt x="19" y="5"/>
                    <a:pt x="14" y="9"/>
                  </a:cubicBezTo>
                  <a:cubicBezTo>
                    <a:pt x="8" y="14"/>
                    <a:pt x="5" y="22"/>
                    <a:pt x="2" y="30"/>
                  </a:cubicBezTo>
                  <a:cubicBezTo>
                    <a:pt x="0" y="38"/>
                    <a:pt x="0" y="48"/>
                    <a:pt x="3" y="56"/>
                  </a:cubicBezTo>
                  <a:cubicBezTo>
                    <a:pt x="7" y="64"/>
                    <a:pt x="16" y="70"/>
                    <a:pt x="25" y="68"/>
                  </a:cubicBezTo>
                  <a:cubicBezTo>
                    <a:pt x="31" y="68"/>
                    <a:pt x="36" y="64"/>
                    <a:pt x="39" y="59"/>
                  </a:cubicBezTo>
                  <a:cubicBezTo>
                    <a:pt x="49" y="48"/>
                    <a:pt x="52" y="31"/>
                    <a:pt x="47" y="16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6" name="Freeform 1413">
              <a:extLst>
                <a:ext uri="{FF2B5EF4-FFF2-40B4-BE49-F238E27FC236}">
                  <a16:creationId xmlns:a16="http://schemas.microsoft.com/office/drawing/2014/main" id="{5646754E-C2E6-456B-A841-E6C880E4F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3343"/>
              <a:ext cx="153" cy="343"/>
            </a:xfrm>
            <a:custGeom>
              <a:avLst/>
              <a:gdLst>
                <a:gd name="T0" fmla="*/ 50 w 72"/>
                <a:gd name="T1" fmla="*/ 18 h 161"/>
                <a:gd name="T2" fmla="*/ 66 w 72"/>
                <a:gd name="T3" fmla="*/ 29 h 161"/>
                <a:gd name="T4" fmla="*/ 68 w 72"/>
                <a:gd name="T5" fmla="*/ 41 h 161"/>
                <a:gd name="T6" fmla="*/ 70 w 72"/>
                <a:gd name="T7" fmla="*/ 126 h 161"/>
                <a:gd name="T8" fmla="*/ 68 w 72"/>
                <a:gd name="T9" fmla="*/ 161 h 161"/>
                <a:gd name="T10" fmla="*/ 50 w 72"/>
                <a:gd name="T11" fmla="*/ 149 h 161"/>
                <a:gd name="T12" fmla="*/ 16 w 72"/>
                <a:gd name="T13" fmla="*/ 88 h 161"/>
                <a:gd name="T14" fmla="*/ 1 w 72"/>
                <a:gd name="T15" fmla="*/ 56 h 161"/>
                <a:gd name="T16" fmla="*/ 1 w 72"/>
                <a:gd name="T17" fmla="*/ 43 h 161"/>
                <a:gd name="T18" fmla="*/ 4 w 72"/>
                <a:gd name="T19" fmla="*/ 24 h 161"/>
                <a:gd name="T20" fmla="*/ 50 w 72"/>
                <a:gd name="T21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61">
                  <a:moveTo>
                    <a:pt x="50" y="18"/>
                  </a:moveTo>
                  <a:cubicBezTo>
                    <a:pt x="56" y="20"/>
                    <a:pt x="63" y="24"/>
                    <a:pt x="66" y="29"/>
                  </a:cubicBezTo>
                  <a:cubicBezTo>
                    <a:pt x="68" y="33"/>
                    <a:pt x="68" y="37"/>
                    <a:pt x="68" y="41"/>
                  </a:cubicBezTo>
                  <a:cubicBezTo>
                    <a:pt x="69" y="69"/>
                    <a:pt x="69" y="98"/>
                    <a:pt x="70" y="126"/>
                  </a:cubicBezTo>
                  <a:cubicBezTo>
                    <a:pt x="70" y="138"/>
                    <a:pt x="72" y="149"/>
                    <a:pt x="68" y="161"/>
                  </a:cubicBezTo>
                  <a:cubicBezTo>
                    <a:pt x="61" y="158"/>
                    <a:pt x="51" y="156"/>
                    <a:pt x="50" y="149"/>
                  </a:cubicBezTo>
                  <a:cubicBezTo>
                    <a:pt x="43" y="125"/>
                    <a:pt x="37" y="106"/>
                    <a:pt x="16" y="88"/>
                  </a:cubicBezTo>
                  <a:cubicBezTo>
                    <a:pt x="9" y="83"/>
                    <a:pt x="4" y="64"/>
                    <a:pt x="1" y="56"/>
                  </a:cubicBezTo>
                  <a:cubicBezTo>
                    <a:pt x="0" y="52"/>
                    <a:pt x="0" y="47"/>
                    <a:pt x="1" y="43"/>
                  </a:cubicBezTo>
                  <a:cubicBezTo>
                    <a:pt x="2" y="36"/>
                    <a:pt x="3" y="30"/>
                    <a:pt x="4" y="24"/>
                  </a:cubicBezTo>
                  <a:cubicBezTo>
                    <a:pt x="10" y="0"/>
                    <a:pt x="31" y="11"/>
                    <a:pt x="50" y="1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7" name="Freeform 1414">
              <a:extLst>
                <a:ext uri="{FF2B5EF4-FFF2-40B4-BE49-F238E27FC236}">
                  <a16:creationId xmlns:a16="http://schemas.microsoft.com/office/drawing/2014/main" id="{6B0AE068-F2BA-43E2-B8C2-AD475927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622"/>
              <a:ext cx="59" cy="228"/>
            </a:xfrm>
            <a:custGeom>
              <a:avLst/>
              <a:gdLst>
                <a:gd name="T0" fmla="*/ 12 w 28"/>
                <a:gd name="T1" fmla="*/ 0 h 107"/>
                <a:gd name="T2" fmla="*/ 27 w 28"/>
                <a:gd name="T3" fmla="*/ 15 h 107"/>
                <a:gd name="T4" fmla="*/ 28 w 28"/>
                <a:gd name="T5" fmla="*/ 20 h 107"/>
                <a:gd name="T6" fmla="*/ 28 w 28"/>
                <a:gd name="T7" fmla="*/ 106 h 107"/>
                <a:gd name="T8" fmla="*/ 21 w 28"/>
                <a:gd name="T9" fmla="*/ 106 h 107"/>
                <a:gd name="T10" fmla="*/ 6 w 28"/>
                <a:gd name="T11" fmla="*/ 28 h 107"/>
                <a:gd name="T12" fmla="*/ 12 w 28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7">
                  <a:moveTo>
                    <a:pt x="12" y="0"/>
                  </a:moveTo>
                  <a:cubicBezTo>
                    <a:pt x="16" y="0"/>
                    <a:pt x="26" y="11"/>
                    <a:pt x="27" y="15"/>
                  </a:cubicBezTo>
                  <a:cubicBezTo>
                    <a:pt x="28" y="17"/>
                    <a:pt x="28" y="18"/>
                    <a:pt x="28" y="20"/>
                  </a:cubicBezTo>
                  <a:cubicBezTo>
                    <a:pt x="28" y="51"/>
                    <a:pt x="28" y="75"/>
                    <a:pt x="28" y="106"/>
                  </a:cubicBezTo>
                  <a:cubicBezTo>
                    <a:pt x="26" y="106"/>
                    <a:pt x="24" y="107"/>
                    <a:pt x="21" y="106"/>
                  </a:cubicBezTo>
                  <a:cubicBezTo>
                    <a:pt x="18" y="82"/>
                    <a:pt x="9" y="52"/>
                    <a:pt x="6" y="28"/>
                  </a:cubicBezTo>
                  <a:cubicBezTo>
                    <a:pt x="4" y="20"/>
                    <a:pt x="0" y="3"/>
                    <a:pt x="12" y="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8" name="Freeform 1415">
              <a:extLst>
                <a:ext uri="{FF2B5EF4-FFF2-40B4-BE49-F238E27FC236}">
                  <a16:creationId xmlns:a16="http://schemas.microsoft.com/office/drawing/2014/main" id="{50008C00-7079-4F99-BBE2-6CE330FB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449"/>
              <a:ext cx="129" cy="392"/>
            </a:xfrm>
            <a:custGeom>
              <a:avLst/>
              <a:gdLst>
                <a:gd name="T0" fmla="*/ 21 w 61"/>
                <a:gd name="T1" fmla="*/ 149 h 184"/>
                <a:gd name="T2" fmla="*/ 11 w 61"/>
                <a:gd name="T3" fmla="*/ 183 h 184"/>
                <a:gd name="T4" fmla="*/ 4 w 61"/>
                <a:gd name="T5" fmla="*/ 180 h 184"/>
                <a:gd name="T6" fmla="*/ 4 w 61"/>
                <a:gd name="T7" fmla="*/ 168 h 184"/>
                <a:gd name="T8" fmla="*/ 10 w 61"/>
                <a:gd name="T9" fmla="*/ 127 h 184"/>
                <a:gd name="T10" fmla="*/ 16 w 61"/>
                <a:gd name="T11" fmla="*/ 67 h 184"/>
                <a:gd name="T12" fmla="*/ 10 w 61"/>
                <a:gd name="T13" fmla="*/ 38 h 184"/>
                <a:gd name="T14" fmla="*/ 11 w 61"/>
                <a:gd name="T15" fmla="*/ 13 h 184"/>
                <a:gd name="T16" fmla="*/ 54 w 61"/>
                <a:gd name="T17" fmla="*/ 20 h 184"/>
                <a:gd name="T18" fmla="*/ 47 w 61"/>
                <a:gd name="T19" fmla="*/ 76 h 184"/>
                <a:gd name="T20" fmla="*/ 21 w 61"/>
                <a:gd name="T21" fmla="*/ 14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184">
                  <a:moveTo>
                    <a:pt x="21" y="149"/>
                  </a:moveTo>
                  <a:cubicBezTo>
                    <a:pt x="17" y="161"/>
                    <a:pt x="12" y="170"/>
                    <a:pt x="11" y="183"/>
                  </a:cubicBezTo>
                  <a:cubicBezTo>
                    <a:pt x="5" y="183"/>
                    <a:pt x="6" y="184"/>
                    <a:pt x="4" y="180"/>
                  </a:cubicBezTo>
                  <a:cubicBezTo>
                    <a:pt x="2" y="177"/>
                    <a:pt x="3" y="172"/>
                    <a:pt x="4" y="168"/>
                  </a:cubicBezTo>
                  <a:cubicBezTo>
                    <a:pt x="6" y="155"/>
                    <a:pt x="6" y="140"/>
                    <a:pt x="10" y="127"/>
                  </a:cubicBezTo>
                  <a:cubicBezTo>
                    <a:pt x="16" y="107"/>
                    <a:pt x="18" y="87"/>
                    <a:pt x="16" y="67"/>
                  </a:cubicBezTo>
                  <a:cubicBezTo>
                    <a:pt x="15" y="57"/>
                    <a:pt x="13" y="48"/>
                    <a:pt x="10" y="38"/>
                  </a:cubicBezTo>
                  <a:cubicBezTo>
                    <a:pt x="8" y="30"/>
                    <a:pt x="0" y="21"/>
                    <a:pt x="11" y="13"/>
                  </a:cubicBezTo>
                  <a:cubicBezTo>
                    <a:pt x="29" y="0"/>
                    <a:pt x="48" y="8"/>
                    <a:pt x="54" y="20"/>
                  </a:cubicBezTo>
                  <a:cubicBezTo>
                    <a:pt x="61" y="35"/>
                    <a:pt x="52" y="59"/>
                    <a:pt x="47" y="76"/>
                  </a:cubicBezTo>
                  <a:cubicBezTo>
                    <a:pt x="40" y="100"/>
                    <a:pt x="31" y="125"/>
                    <a:pt x="21" y="1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49" name="Freeform 1416">
              <a:extLst>
                <a:ext uri="{FF2B5EF4-FFF2-40B4-BE49-F238E27FC236}">
                  <a16:creationId xmlns:a16="http://schemas.microsoft.com/office/drawing/2014/main" id="{18E99D9A-2F6C-4C8B-ABC9-B42DE3B0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53"/>
              <a:ext cx="26" cy="32"/>
            </a:xfrm>
            <a:custGeom>
              <a:avLst/>
              <a:gdLst>
                <a:gd name="T0" fmla="*/ 8 w 12"/>
                <a:gd name="T1" fmla="*/ 12 h 15"/>
                <a:gd name="T2" fmla="*/ 9 w 12"/>
                <a:gd name="T3" fmla="*/ 10 h 15"/>
                <a:gd name="T4" fmla="*/ 11 w 12"/>
                <a:gd name="T5" fmla="*/ 5 h 15"/>
                <a:gd name="T6" fmla="*/ 12 w 12"/>
                <a:gd name="T7" fmla="*/ 3 h 15"/>
                <a:gd name="T8" fmla="*/ 11 w 12"/>
                <a:gd name="T9" fmla="*/ 1 h 15"/>
                <a:gd name="T10" fmla="*/ 9 w 12"/>
                <a:gd name="T11" fmla="*/ 1 h 15"/>
                <a:gd name="T12" fmla="*/ 7 w 12"/>
                <a:gd name="T13" fmla="*/ 2 h 15"/>
                <a:gd name="T14" fmla="*/ 4 w 12"/>
                <a:gd name="T15" fmla="*/ 5 h 15"/>
                <a:gd name="T16" fmla="*/ 2 w 12"/>
                <a:gd name="T17" fmla="*/ 9 h 15"/>
                <a:gd name="T18" fmla="*/ 1 w 12"/>
                <a:gd name="T19" fmla="*/ 10 h 15"/>
                <a:gd name="T20" fmla="*/ 0 w 12"/>
                <a:gd name="T21" fmla="*/ 13 h 15"/>
                <a:gd name="T22" fmla="*/ 8 w 12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5">
                  <a:moveTo>
                    <a:pt x="8" y="12"/>
                  </a:moveTo>
                  <a:cubicBezTo>
                    <a:pt x="9" y="12"/>
                    <a:pt x="9" y="11"/>
                    <a:pt x="9" y="10"/>
                  </a:cubicBezTo>
                  <a:cubicBezTo>
                    <a:pt x="10" y="9"/>
                    <a:pt x="10" y="7"/>
                    <a:pt x="11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2" y="2"/>
                    <a:pt x="11" y="2"/>
                    <a:pt x="11" y="1"/>
                  </a:cubicBezTo>
                  <a:cubicBezTo>
                    <a:pt x="10" y="1"/>
                    <a:pt x="10" y="0"/>
                    <a:pt x="9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6" y="3"/>
                    <a:pt x="4" y="4"/>
                    <a:pt x="4" y="5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5"/>
                    <a:pt x="7" y="14"/>
                    <a:pt x="8" y="12"/>
                  </a:cubicBezTo>
                  <a:close/>
                </a:path>
              </a:pathLst>
            </a:custGeom>
            <a:solidFill>
              <a:srgbClr val="45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0" name="Freeform 1417">
              <a:extLst>
                <a:ext uri="{FF2B5EF4-FFF2-40B4-BE49-F238E27FC236}">
                  <a16:creationId xmlns:a16="http://schemas.microsoft.com/office/drawing/2014/main" id="{91AD449A-F452-440B-8071-AD06C51B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957"/>
              <a:ext cx="144" cy="138"/>
            </a:xfrm>
            <a:custGeom>
              <a:avLst/>
              <a:gdLst>
                <a:gd name="T0" fmla="*/ 66 w 68"/>
                <a:gd name="T1" fmla="*/ 18 h 65"/>
                <a:gd name="T2" fmla="*/ 61 w 68"/>
                <a:gd name="T3" fmla="*/ 13 h 65"/>
                <a:gd name="T4" fmla="*/ 61 w 68"/>
                <a:gd name="T5" fmla="*/ 12 h 65"/>
                <a:gd name="T6" fmla="*/ 61 w 68"/>
                <a:gd name="T7" fmla="*/ 10 h 65"/>
                <a:gd name="T8" fmla="*/ 55 w 68"/>
                <a:gd name="T9" fmla="*/ 8 h 65"/>
                <a:gd name="T10" fmla="*/ 49 w 68"/>
                <a:gd name="T11" fmla="*/ 4 h 65"/>
                <a:gd name="T12" fmla="*/ 43 w 68"/>
                <a:gd name="T13" fmla="*/ 1 h 65"/>
                <a:gd name="T14" fmla="*/ 39 w 68"/>
                <a:gd name="T15" fmla="*/ 6 h 65"/>
                <a:gd name="T16" fmla="*/ 36 w 68"/>
                <a:gd name="T17" fmla="*/ 3 h 65"/>
                <a:gd name="T18" fmla="*/ 32 w 68"/>
                <a:gd name="T19" fmla="*/ 10 h 65"/>
                <a:gd name="T20" fmla="*/ 25 w 68"/>
                <a:gd name="T21" fmla="*/ 13 h 65"/>
                <a:gd name="T22" fmla="*/ 21 w 68"/>
                <a:gd name="T23" fmla="*/ 13 h 65"/>
                <a:gd name="T24" fmla="*/ 19 w 68"/>
                <a:gd name="T25" fmla="*/ 18 h 65"/>
                <a:gd name="T26" fmla="*/ 14 w 68"/>
                <a:gd name="T27" fmla="*/ 18 h 65"/>
                <a:gd name="T28" fmla="*/ 13 w 68"/>
                <a:gd name="T29" fmla="*/ 24 h 65"/>
                <a:gd name="T30" fmla="*/ 7 w 68"/>
                <a:gd name="T31" fmla="*/ 29 h 65"/>
                <a:gd name="T32" fmla="*/ 8 w 68"/>
                <a:gd name="T33" fmla="*/ 31 h 65"/>
                <a:gd name="T34" fmla="*/ 1 w 68"/>
                <a:gd name="T35" fmla="*/ 40 h 65"/>
                <a:gd name="T36" fmla="*/ 0 w 68"/>
                <a:gd name="T37" fmla="*/ 44 h 65"/>
                <a:gd name="T38" fmla="*/ 5 w 68"/>
                <a:gd name="T39" fmla="*/ 47 h 65"/>
                <a:gd name="T40" fmla="*/ 3 w 68"/>
                <a:gd name="T41" fmla="*/ 51 h 65"/>
                <a:gd name="T42" fmla="*/ 5 w 68"/>
                <a:gd name="T43" fmla="*/ 54 h 65"/>
                <a:gd name="T44" fmla="*/ 4 w 68"/>
                <a:gd name="T45" fmla="*/ 61 h 65"/>
                <a:gd name="T46" fmla="*/ 10 w 68"/>
                <a:gd name="T47" fmla="*/ 65 h 65"/>
                <a:gd name="T48" fmla="*/ 11 w 68"/>
                <a:gd name="T49" fmla="*/ 65 h 65"/>
                <a:gd name="T50" fmla="*/ 13 w 68"/>
                <a:gd name="T51" fmla="*/ 64 h 65"/>
                <a:gd name="T52" fmla="*/ 14 w 68"/>
                <a:gd name="T53" fmla="*/ 64 h 65"/>
                <a:gd name="T54" fmla="*/ 17 w 68"/>
                <a:gd name="T55" fmla="*/ 65 h 65"/>
                <a:gd name="T56" fmla="*/ 18 w 68"/>
                <a:gd name="T57" fmla="*/ 63 h 65"/>
                <a:gd name="T58" fmla="*/ 20 w 68"/>
                <a:gd name="T59" fmla="*/ 64 h 65"/>
                <a:gd name="T60" fmla="*/ 21 w 68"/>
                <a:gd name="T61" fmla="*/ 64 h 65"/>
                <a:gd name="T62" fmla="*/ 21 w 68"/>
                <a:gd name="T63" fmla="*/ 65 h 65"/>
                <a:gd name="T64" fmla="*/ 22 w 68"/>
                <a:gd name="T65" fmla="*/ 63 h 65"/>
                <a:gd name="T66" fmla="*/ 24 w 68"/>
                <a:gd name="T67" fmla="*/ 62 h 65"/>
                <a:gd name="T68" fmla="*/ 24 w 68"/>
                <a:gd name="T69" fmla="*/ 62 h 65"/>
                <a:gd name="T70" fmla="*/ 25 w 68"/>
                <a:gd name="T71" fmla="*/ 62 h 65"/>
                <a:gd name="T72" fmla="*/ 26 w 68"/>
                <a:gd name="T73" fmla="*/ 61 h 65"/>
                <a:gd name="T74" fmla="*/ 25 w 68"/>
                <a:gd name="T75" fmla="*/ 61 h 65"/>
                <a:gd name="T76" fmla="*/ 27 w 68"/>
                <a:gd name="T77" fmla="*/ 60 h 65"/>
                <a:gd name="T78" fmla="*/ 30 w 68"/>
                <a:gd name="T79" fmla="*/ 55 h 65"/>
                <a:gd name="T80" fmla="*/ 30 w 68"/>
                <a:gd name="T81" fmla="*/ 51 h 65"/>
                <a:gd name="T82" fmla="*/ 35 w 68"/>
                <a:gd name="T83" fmla="*/ 46 h 65"/>
                <a:gd name="T84" fmla="*/ 41 w 68"/>
                <a:gd name="T85" fmla="*/ 41 h 65"/>
                <a:gd name="T86" fmla="*/ 46 w 68"/>
                <a:gd name="T87" fmla="*/ 35 h 65"/>
                <a:gd name="T88" fmla="*/ 52 w 68"/>
                <a:gd name="T89" fmla="*/ 31 h 65"/>
                <a:gd name="T90" fmla="*/ 56 w 68"/>
                <a:gd name="T91" fmla="*/ 33 h 65"/>
                <a:gd name="T92" fmla="*/ 58 w 68"/>
                <a:gd name="T93" fmla="*/ 30 h 65"/>
                <a:gd name="T94" fmla="*/ 58 w 68"/>
                <a:gd name="T95" fmla="*/ 30 h 65"/>
                <a:gd name="T96" fmla="*/ 58 w 68"/>
                <a:gd name="T97" fmla="*/ 30 h 65"/>
                <a:gd name="T98" fmla="*/ 59 w 68"/>
                <a:gd name="T99" fmla="*/ 31 h 65"/>
                <a:gd name="T100" fmla="*/ 62 w 68"/>
                <a:gd name="T101" fmla="*/ 28 h 65"/>
                <a:gd name="T102" fmla="*/ 64 w 68"/>
                <a:gd name="T103" fmla="*/ 28 h 65"/>
                <a:gd name="T104" fmla="*/ 63 w 68"/>
                <a:gd name="T105" fmla="*/ 28 h 65"/>
                <a:gd name="T106" fmla="*/ 64 w 68"/>
                <a:gd name="T107" fmla="*/ 28 h 65"/>
                <a:gd name="T108" fmla="*/ 66 w 68"/>
                <a:gd name="T109" fmla="*/ 26 h 65"/>
                <a:gd name="T110" fmla="*/ 67 w 68"/>
                <a:gd name="T111" fmla="*/ 21 h 65"/>
                <a:gd name="T112" fmla="*/ 66 w 68"/>
                <a:gd name="T113" fmla="*/ 1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" h="65">
                  <a:moveTo>
                    <a:pt x="66" y="18"/>
                  </a:moveTo>
                  <a:cubicBezTo>
                    <a:pt x="65" y="16"/>
                    <a:pt x="63" y="14"/>
                    <a:pt x="61" y="13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1"/>
                    <a:pt x="61" y="11"/>
                    <a:pt x="61" y="10"/>
                  </a:cubicBezTo>
                  <a:cubicBezTo>
                    <a:pt x="61" y="8"/>
                    <a:pt x="57" y="7"/>
                    <a:pt x="55" y="8"/>
                  </a:cubicBezTo>
                  <a:cubicBezTo>
                    <a:pt x="56" y="5"/>
                    <a:pt x="51" y="2"/>
                    <a:pt x="49" y="4"/>
                  </a:cubicBezTo>
                  <a:cubicBezTo>
                    <a:pt x="48" y="2"/>
                    <a:pt x="46" y="0"/>
                    <a:pt x="43" y="1"/>
                  </a:cubicBezTo>
                  <a:cubicBezTo>
                    <a:pt x="41" y="1"/>
                    <a:pt x="39" y="4"/>
                    <a:pt x="39" y="6"/>
                  </a:cubicBezTo>
                  <a:cubicBezTo>
                    <a:pt x="38" y="5"/>
                    <a:pt x="37" y="4"/>
                    <a:pt x="36" y="3"/>
                  </a:cubicBezTo>
                  <a:cubicBezTo>
                    <a:pt x="34" y="5"/>
                    <a:pt x="32" y="7"/>
                    <a:pt x="32" y="10"/>
                  </a:cubicBezTo>
                  <a:cubicBezTo>
                    <a:pt x="30" y="8"/>
                    <a:pt x="25" y="10"/>
                    <a:pt x="25" y="13"/>
                  </a:cubicBezTo>
                  <a:cubicBezTo>
                    <a:pt x="24" y="12"/>
                    <a:pt x="22" y="12"/>
                    <a:pt x="21" y="13"/>
                  </a:cubicBezTo>
                  <a:cubicBezTo>
                    <a:pt x="20" y="14"/>
                    <a:pt x="19" y="16"/>
                    <a:pt x="19" y="18"/>
                  </a:cubicBezTo>
                  <a:cubicBezTo>
                    <a:pt x="18" y="16"/>
                    <a:pt x="15" y="17"/>
                    <a:pt x="14" y="18"/>
                  </a:cubicBezTo>
                  <a:cubicBezTo>
                    <a:pt x="13" y="20"/>
                    <a:pt x="13" y="22"/>
                    <a:pt x="13" y="24"/>
                  </a:cubicBezTo>
                  <a:cubicBezTo>
                    <a:pt x="11" y="25"/>
                    <a:pt x="8" y="27"/>
                    <a:pt x="7" y="29"/>
                  </a:cubicBezTo>
                  <a:cubicBezTo>
                    <a:pt x="7" y="30"/>
                    <a:pt x="8" y="31"/>
                    <a:pt x="8" y="31"/>
                  </a:cubicBezTo>
                  <a:cubicBezTo>
                    <a:pt x="4" y="32"/>
                    <a:pt x="1" y="36"/>
                    <a:pt x="1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1" y="46"/>
                    <a:pt x="3" y="47"/>
                    <a:pt x="5" y="47"/>
                  </a:cubicBezTo>
                  <a:cubicBezTo>
                    <a:pt x="3" y="48"/>
                    <a:pt x="2" y="50"/>
                    <a:pt x="3" y="51"/>
                  </a:cubicBezTo>
                  <a:cubicBezTo>
                    <a:pt x="3" y="53"/>
                    <a:pt x="4" y="54"/>
                    <a:pt x="5" y="54"/>
                  </a:cubicBezTo>
                  <a:cubicBezTo>
                    <a:pt x="4" y="57"/>
                    <a:pt x="3" y="59"/>
                    <a:pt x="4" y="61"/>
                  </a:cubicBezTo>
                  <a:cubicBezTo>
                    <a:pt x="5" y="63"/>
                    <a:pt x="7" y="64"/>
                    <a:pt x="10" y="65"/>
                  </a:cubicBezTo>
                  <a:cubicBezTo>
                    <a:pt x="10" y="65"/>
                    <a:pt x="11" y="65"/>
                    <a:pt x="11" y="65"/>
                  </a:cubicBezTo>
                  <a:cubicBezTo>
                    <a:pt x="12" y="65"/>
                    <a:pt x="13" y="65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5" y="64"/>
                    <a:pt x="16" y="65"/>
                    <a:pt x="17" y="65"/>
                  </a:cubicBezTo>
                  <a:cubicBezTo>
                    <a:pt x="17" y="65"/>
                    <a:pt x="18" y="64"/>
                    <a:pt x="18" y="63"/>
                  </a:cubicBezTo>
                  <a:cubicBezTo>
                    <a:pt x="19" y="64"/>
                    <a:pt x="19" y="64"/>
                    <a:pt x="20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4"/>
                    <a:pt x="21" y="63"/>
                    <a:pt x="22" y="63"/>
                  </a:cubicBezTo>
                  <a:cubicBezTo>
                    <a:pt x="23" y="63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6" y="60"/>
                    <a:pt x="27" y="60"/>
                    <a:pt x="27" y="60"/>
                  </a:cubicBezTo>
                  <a:cubicBezTo>
                    <a:pt x="28" y="58"/>
                    <a:pt x="29" y="56"/>
                    <a:pt x="30" y="55"/>
                  </a:cubicBezTo>
                  <a:cubicBezTo>
                    <a:pt x="30" y="54"/>
                    <a:pt x="31" y="52"/>
                    <a:pt x="30" y="51"/>
                  </a:cubicBezTo>
                  <a:cubicBezTo>
                    <a:pt x="32" y="50"/>
                    <a:pt x="34" y="49"/>
                    <a:pt x="35" y="46"/>
                  </a:cubicBezTo>
                  <a:cubicBezTo>
                    <a:pt x="38" y="47"/>
                    <a:pt x="41" y="44"/>
                    <a:pt x="41" y="41"/>
                  </a:cubicBezTo>
                  <a:cubicBezTo>
                    <a:pt x="44" y="40"/>
                    <a:pt x="46" y="38"/>
                    <a:pt x="46" y="35"/>
                  </a:cubicBezTo>
                  <a:cubicBezTo>
                    <a:pt x="49" y="36"/>
                    <a:pt x="52" y="34"/>
                    <a:pt x="52" y="31"/>
                  </a:cubicBezTo>
                  <a:cubicBezTo>
                    <a:pt x="53" y="33"/>
                    <a:pt x="54" y="34"/>
                    <a:pt x="56" y="33"/>
                  </a:cubicBezTo>
                  <a:cubicBezTo>
                    <a:pt x="57" y="33"/>
                    <a:pt x="58" y="31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0"/>
                    <a:pt x="61" y="29"/>
                    <a:pt x="62" y="28"/>
                  </a:cubicBezTo>
                  <a:cubicBezTo>
                    <a:pt x="63" y="28"/>
                    <a:pt x="63" y="28"/>
                    <a:pt x="64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5" y="27"/>
                    <a:pt x="65" y="26"/>
                    <a:pt x="66" y="26"/>
                  </a:cubicBezTo>
                  <a:cubicBezTo>
                    <a:pt x="67" y="24"/>
                    <a:pt x="68" y="22"/>
                    <a:pt x="67" y="21"/>
                  </a:cubicBezTo>
                  <a:cubicBezTo>
                    <a:pt x="67" y="20"/>
                    <a:pt x="66" y="19"/>
                    <a:pt x="66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1" name="Freeform 1418">
              <a:extLst>
                <a:ext uri="{FF2B5EF4-FFF2-40B4-BE49-F238E27FC236}">
                  <a16:creationId xmlns:a16="http://schemas.microsoft.com/office/drawing/2014/main" id="{2C4F0FF6-8268-4D84-9FCA-C83B031A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3839"/>
              <a:ext cx="102" cy="34"/>
            </a:xfrm>
            <a:custGeom>
              <a:avLst/>
              <a:gdLst>
                <a:gd name="T0" fmla="*/ 6 w 48"/>
                <a:gd name="T1" fmla="*/ 1 h 16"/>
                <a:gd name="T2" fmla="*/ 17 w 48"/>
                <a:gd name="T3" fmla="*/ 3 h 16"/>
                <a:gd name="T4" fmla="*/ 23 w 48"/>
                <a:gd name="T5" fmla="*/ 6 h 16"/>
                <a:gd name="T6" fmla="*/ 44 w 48"/>
                <a:gd name="T7" fmla="*/ 12 h 16"/>
                <a:gd name="T8" fmla="*/ 47 w 48"/>
                <a:gd name="T9" fmla="*/ 13 h 16"/>
                <a:gd name="T10" fmla="*/ 48 w 48"/>
                <a:gd name="T11" fmla="*/ 15 h 16"/>
                <a:gd name="T12" fmla="*/ 34 w 48"/>
                <a:gd name="T13" fmla="*/ 15 h 16"/>
                <a:gd name="T14" fmla="*/ 11 w 48"/>
                <a:gd name="T15" fmla="*/ 15 h 16"/>
                <a:gd name="T16" fmla="*/ 2 w 48"/>
                <a:gd name="T17" fmla="*/ 13 h 16"/>
                <a:gd name="T18" fmla="*/ 1 w 48"/>
                <a:gd name="T19" fmla="*/ 13 h 16"/>
                <a:gd name="T20" fmla="*/ 0 w 48"/>
                <a:gd name="T21" fmla="*/ 11 h 16"/>
                <a:gd name="T22" fmla="*/ 6 w 48"/>
                <a:gd name="T2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6" y="1"/>
                  </a:moveTo>
                  <a:cubicBezTo>
                    <a:pt x="10" y="0"/>
                    <a:pt x="14" y="1"/>
                    <a:pt x="17" y="3"/>
                  </a:cubicBezTo>
                  <a:cubicBezTo>
                    <a:pt x="19" y="4"/>
                    <a:pt x="21" y="5"/>
                    <a:pt x="23" y="6"/>
                  </a:cubicBezTo>
                  <a:cubicBezTo>
                    <a:pt x="29" y="10"/>
                    <a:pt x="37" y="11"/>
                    <a:pt x="44" y="12"/>
                  </a:cubicBezTo>
                  <a:cubicBezTo>
                    <a:pt x="45" y="12"/>
                    <a:pt x="46" y="12"/>
                    <a:pt x="47" y="13"/>
                  </a:cubicBezTo>
                  <a:cubicBezTo>
                    <a:pt x="48" y="13"/>
                    <a:pt x="48" y="14"/>
                    <a:pt x="48" y="15"/>
                  </a:cubicBezTo>
                  <a:cubicBezTo>
                    <a:pt x="43" y="16"/>
                    <a:pt x="39" y="16"/>
                    <a:pt x="34" y="15"/>
                  </a:cubicBezTo>
                  <a:cubicBezTo>
                    <a:pt x="26" y="15"/>
                    <a:pt x="19" y="15"/>
                    <a:pt x="11" y="15"/>
                  </a:cubicBezTo>
                  <a:cubicBezTo>
                    <a:pt x="8" y="15"/>
                    <a:pt x="5" y="14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7"/>
                    <a:pt x="0" y="1"/>
                    <a:pt x="6" y="1"/>
                  </a:cubicBezTo>
                  <a:close/>
                </a:path>
              </a:pathLst>
            </a:custGeom>
            <a:solidFill>
              <a:srgbClr val="59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2" name="Freeform 1419">
              <a:extLst>
                <a:ext uri="{FF2B5EF4-FFF2-40B4-BE49-F238E27FC236}">
                  <a16:creationId xmlns:a16="http://schemas.microsoft.com/office/drawing/2014/main" id="{BC56BE0C-B60B-45E7-99C5-FEA2B528C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3803"/>
              <a:ext cx="81" cy="68"/>
            </a:xfrm>
            <a:custGeom>
              <a:avLst/>
              <a:gdLst>
                <a:gd name="T0" fmla="*/ 12 w 38"/>
                <a:gd name="T1" fmla="*/ 8 h 32"/>
                <a:gd name="T2" fmla="*/ 14 w 38"/>
                <a:gd name="T3" fmla="*/ 9 h 32"/>
                <a:gd name="T4" fmla="*/ 15 w 38"/>
                <a:gd name="T5" fmla="*/ 11 h 32"/>
                <a:gd name="T6" fmla="*/ 17 w 38"/>
                <a:gd name="T7" fmla="*/ 19 h 32"/>
                <a:gd name="T8" fmla="*/ 19 w 38"/>
                <a:gd name="T9" fmla="*/ 21 h 32"/>
                <a:gd name="T10" fmla="*/ 22 w 38"/>
                <a:gd name="T11" fmla="*/ 24 h 32"/>
                <a:gd name="T12" fmla="*/ 29 w 38"/>
                <a:gd name="T13" fmla="*/ 27 h 32"/>
                <a:gd name="T14" fmla="*/ 37 w 38"/>
                <a:gd name="T15" fmla="*/ 27 h 32"/>
                <a:gd name="T16" fmla="*/ 38 w 38"/>
                <a:gd name="T17" fmla="*/ 30 h 32"/>
                <a:gd name="T18" fmla="*/ 36 w 38"/>
                <a:gd name="T19" fmla="*/ 32 h 32"/>
                <a:gd name="T20" fmla="*/ 27 w 38"/>
                <a:gd name="T21" fmla="*/ 31 h 32"/>
                <a:gd name="T22" fmla="*/ 6 w 38"/>
                <a:gd name="T23" fmla="*/ 26 h 32"/>
                <a:gd name="T24" fmla="*/ 0 w 38"/>
                <a:gd name="T25" fmla="*/ 22 h 32"/>
                <a:gd name="T26" fmla="*/ 0 w 38"/>
                <a:gd name="T27" fmla="*/ 18 h 32"/>
                <a:gd name="T28" fmla="*/ 1 w 38"/>
                <a:gd name="T29" fmla="*/ 6 h 32"/>
                <a:gd name="T30" fmla="*/ 2 w 38"/>
                <a:gd name="T31" fmla="*/ 3 h 32"/>
                <a:gd name="T32" fmla="*/ 6 w 38"/>
                <a:gd name="T33" fmla="*/ 5 h 32"/>
                <a:gd name="T34" fmla="*/ 12 w 38"/>
                <a:gd name="T35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2">
                  <a:moveTo>
                    <a:pt x="12" y="8"/>
                  </a:moveTo>
                  <a:cubicBezTo>
                    <a:pt x="12" y="8"/>
                    <a:pt x="13" y="8"/>
                    <a:pt x="14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6" y="14"/>
                    <a:pt x="17" y="16"/>
                    <a:pt x="17" y="19"/>
                  </a:cubicBezTo>
                  <a:cubicBezTo>
                    <a:pt x="17" y="21"/>
                    <a:pt x="18" y="20"/>
                    <a:pt x="19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4" y="25"/>
                    <a:pt x="27" y="26"/>
                    <a:pt x="29" y="27"/>
                  </a:cubicBezTo>
                  <a:cubicBezTo>
                    <a:pt x="32" y="27"/>
                    <a:pt x="35" y="27"/>
                    <a:pt x="37" y="27"/>
                  </a:cubicBezTo>
                  <a:cubicBezTo>
                    <a:pt x="38" y="27"/>
                    <a:pt x="37" y="30"/>
                    <a:pt x="38" y="30"/>
                  </a:cubicBezTo>
                  <a:cubicBezTo>
                    <a:pt x="38" y="31"/>
                    <a:pt x="37" y="32"/>
                    <a:pt x="36" y="32"/>
                  </a:cubicBezTo>
                  <a:cubicBezTo>
                    <a:pt x="33" y="32"/>
                    <a:pt x="30" y="31"/>
                    <a:pt x="27" y="31"/>
                  </a:cubicBezTo>
                  <a:cubicBezTo>
                    <a:pt x="20" y="29"/>
                    <a:pt x="13" y="28"/>
                    <a:pt x="6" y="26"/>
                  </a:cubicBezTo>
                  <a:cubicBezTo>
                    <a:pt x="4" y="26"/>
                    <a:pt x="1" y="25"/>
                    <a:pt x="0" y="22"/>
                  </a:cubicBezTo>
                  <a:cubicBezTo>
                    <a:pt x="0" y="21"/>
                    <a:pt x="0" y="20"/>
                    <a:pt x="0" y="18"/>
                  </a:cubicBezTo>
                  <a:cubicBezTo>
                    <a:pt x="0" y="14"/>
                    <a:pt x="1" y="10"/>
                    <a:pt x="1" y="6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4" y="0"/>
                    <a:pt x="5" y="4"/>
                    <a:pt x="6" y="5"/>
                  </a:cubicBezTo>
                  <a:cubicBezTo>
                    <a:pt x="8" y="6"/>
                    <a:pt x="9" y="8"/>
                    <a:pt x="12" y="8"/>
                  </a:cubicBezTo>
                  <a:close/>
                </a:path>
              </a:pathLst>
            </a:custGeom>
            <a:solidFill>
              <a:srgbClr val="59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3" name="Freeform 1420">
              <a:extLst>
                <a:ext uri="{FF2B5EF4-FFF2-40B4-BE49-F238E27FC236}">
                  <a16:creationId xmlns:a16="http://schemas.microsoft.com/office/drawing/2014/main" id="{7A2A04B6-174F-4307-B6B9-E13880DD6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132"/>
              <a:ext cx="49" cy="49"/>
            </a:xfrm>
            <a:custGeom>
              <a:avLst/>
              <a:gdLst>
                <a:gd name="T0" fmla="*/ 6 w 23"/>
                <a:gd name="T1" fmla="*/ 23 h 23"/>
                <a:gd name="T2" fmla="*/ 11 w 23"/>
                <a:gd name="T3" fmla="*/ 19 h 23"/>
                <a:gd name="T4" fmla="*/ 23 w 23"/>
                <a:gd name="T5" fmla="*/ 5 h 23"/>
                <a:gd name="T6" fmla="*/ 23 w 23"/>
                <a:gd name="T7" fmla="*/ 4 h 23"/>
                <a:gd name="T8" fmla="*/ 23 w 23"/>
                <a:gd name="T9" fmla="*/ 3 h 23"/>
                <a:gd name="T10" fmla="*/ 17 w 23"/>
                <a:gd name="T11" fmla="*/ 0 h 23"/>
                <a:gd name="T12" fmla="*/ 15 w 23"/>
                <a:gd name="T13" fmla="*/ 1 h 23"/>
                <a:gd name="T14" fmla="*/ 9 w 23"/>
                <a:gd name="T15" fmla="*/ 6 h 23"/>
                <a:gd name="T16" fmla="*/ 4 w 23"/>
                <a:gd name="T17" fmla="*/ 13 h 23"/>
                <a:gd name="T18" fmla="*/ 0 w 23"/>
                <a:gd name="T19" fmla="*/ 19 h 23"/>
                <a:gd name="T20" fmla="*/ 0 w 23"/>
                <a:gd name="T21" fmla="*/ 20 h 23"/>
                <a:gd name="T22" fmla="*/ 3 w 23"/>
                <a:gd name="T23" fmla="*/ 22 h 23"/>
                <a:gd name="T24" fmla="*/ 5 w 23"/>
                <a:gd name="T25" fmla="*/ 23 h 23"/>
                <a:gd name="T26" fmla="*/ 6 w 23"/>
                <a:gd name="T2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3">
                  <a:moveTo>
                    <a:pt x="6" y="23"/>
                  </a:moveTo>
                  <a:cubicBezTo>
                    <a:pt x="8" y="23"/>
                    <a:pt x="10" y="20"/>
                    <a:pt x="11" y="19"/>
                  </a:cubicBezTo>
                  <a:cubicBezTo>
                    <a:pt x="14" y="14"/>
                    <a:pt x="18" y="9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2"/>
                    <a:pt x="19" y="0"/>
                    <a:pt x="17" y="0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2" y="3"/>
                    <a:pt x="10" y="4"/>
                    <a:pt x="9" y="6"/>
                  </a:cubicBezTo>
                  <a:cubicBezTo>
                    <a:pt x="7" y="8"/>
                    <a:pt x="5" y="11"/>
                    <a:pt x="4" y="13"/>
                  </a:cubicBezTo>
                  <a:cubicBezTo>
                    <a:pt x="3" y="15"/>
                    <a:pt x="1" y="17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2" y="21"/>
                    <a:pt x="3" y="22"/>
                  </a:cubicBezTo>
                  <a:cubicBezTo>
                    <a:pt x="4" y="22"/>
                    <a:pt x="4" y="23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lose/>
                </a:path>
              </a:pathLst>
            </a:custGeom>
            <a:solidFill>
              <a:srgbClr val="A0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4" name="Freeform 1421">
              <a:extLst>
                <a:ext uri="{FF2B5EF4-FFF2-40B4-BE49-F238E27FC236}">
                  <a16:creationId xmlns:a16="http://schemas.microsoft.com/office/drawing/2014/main" id="{EC691824-E47E-4D17-8126-8988F8F5E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36"/>
              <a:ext cx="39" cy="38"/>
            </a:xfrm>
            <a:custGeom>
              <a:avLst/>
              <a:gdLst>
                <a:gd name="T0" fmla="*/ 3 w 18"/>
                <a:gd name="T1" fmla="*/ 18 h 18"/>
                <a:gd name="T2" fmla="*/ 4 w 18"/>
                <a:gd name="T3" fmla="*/ 18 h 18"/>
                <a:gd name="T4" fmla="*/ 5 w 18"/>
                <a:gd name="T5" fmla="*/ 17 h 18"/>
                <a:gd name="T6" fmla="*/ 13 w 18"/>
                <a:gd name="T7" fmla="*/ 9 h 18"/>
                <a:gd name="T8" fmla="*/ 18 w 18"/>
                <a:gd name="T9" fmla="*/ 2 h 18"/>
                <a:gd name="T10" fmla="*/ 18 w 18"/>
                <a:gd name="T11" fmla="*/ 1 h 18"/>
                <a:gd name="T12" fmla="*/ 18 w 18"/>
                <a:gd name="T13" fmla="*/ 1 h 18"/>
                <a:gd name="T14" fmla="*/ 16 w 18"/>
                <a:gd name="T15" fmla="*/ 0 h 18"/>
                <a:gd name="T16" fmla="*/ 15 w 18"/>
                <a:gd name="T17" fmla="*/ 0 h 18"/>
                <a:gd name="T18" fmla="*/ 13 w 18"/>
                <a:gd name="T19" fmla="*/ 0 h 18"/>
                <a:gd name="T20" fmla="*/ 5 w 18"/>
                <a:gd name="T21" fmla="*/ 9 h 18"/>
                <a:gd name="T22" fmla="*/ 2 w 18"/>
                <a:gd name="T23" fmla="*/ 14 h 18"/>
                <a:gd name="T24" fmla="*/ 1 w 18"/>
                <a:gd name="T25" fmla="*/ 16 h 18"/>
                <a:gd name="T26" fmla="*/ 3 w 18"/>
                <a:gd name="T2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8">
                  <a:moveTo>
                    <a:pt x="3" y="18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7"/>
                  </a:cubicBezTo>
                  <a:cubicBezTo>
                    <a:pt x="7" y="14"/>
                    <a:pt x="10" y="11"/>
                    <a:pt x="13" y="9"/>
                  </a:cubicBezTo>
                  <a:cubicBezTo>
                    <a:pt x="15" y="7"/>
                    <a:pt x="17" y="5"/>
                    <a:pt x="18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0" y="3"/>
                    <a:pt x="7" y="6"/>
                    <a:pt x="5" y="9"/>
                  </a:cubicBezTo>
                  <a:cubicBezTo>
                    <a:pt x="4" y="10"/>
                    <a:pt x="3" y="12"/>
                    <a:pt x="2" y="14"/>
                  </a:cubicBezTo>
                  <a:cubicBezTo>
                    <a:pt x="1" y="14"/>
                    <a:pt x="0" y="15"/>
                    <a:pt x="1" y="16"/>
                  </a:cubicBezTo>
                  <a:cubicBezTo>
                    <a:pt x="1" y="17"/>
                    <a:pt x="2" y="17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5" name="Freeform 1422">
              <a:extLst>
                <a:ext uri="{FF2B5EF4-FFF2-40B4-BE49-F238E27FC236}">
                  <a16:creationId xmlns:a16="http://schemas.microsoft.com/office/drawing/2014/main" id="{A2DE9101-289D-4DBD-BEF2-46D0FE9C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174"/>
              <a:ext cx="3" cy="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3 w 3"/>
                <a:gd name="T7" fmla="*/ 2 h 2"/>
                <a:gd name="T8" fmla="*/ 3 w 3"/>
                <a:gd name="T9" fmla="*/ 2 h 2"/>
                <a:gd name="T10" fmla="*/ 0 w 3"/>
                <a:gd name="T11" fmla="*/ 0 h 2"/>
                <a:gd name="T12" fmla="*/ 0 w 3"/>
                <a:gd name="T13" fmla="*/ 0 h 2"/>
                <a:gd name="T14" fmla="*/ 3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6" name="Freeform 1423">
              <a:extLst>
                <a:ext uri="{FF2B5EF4-FFF2-40B4-BE49-F238E27FC236}">
                  <a16:creationId xmlns:a16="http://schemas.microsoft.com/office/drawing/2014/main" id="{6D93FE68-BFB0-4E4E-ACEB-9B30EA75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196"/>
              <a:ext cx="200" cy="183"/>
            </a:xfrm>
            <a:custGeom>
              <a:avLst/>
              <a:gdLst>
                <a:gd name="T0" fmla="*/ 93 w 94"/>
                <a:gd name="T1" fmla="*/ 47 h 86"/>
                <a:gd name="T2" fmla="*/ 89 w 94"/>
                <a:gd name="T3" fmla="*/ 39 h 86"/>
                <a:gd name="T4" fmla="*/ 79 w 94"/>
                <a:gd name="T5" fmla="*/ 46 h 86"/>
                <a:gd name="T6" fmla="*/ 65 w 94"/>
                <a:gd name="T7" fmla="*/ 58 h 86"/>
                <a:gd name="T8" fmla="*/ 56 w 94"/>
                <a:gd name="T9" fmla="*/ 61 h 86"/>
                <a:gd name="T10" fmla="*/ 47 w 94"/>
                <a:gd name="T11" fmla="*/ 53 h 86"/>
                <a:gd name="T12" fmla="*/ 22 w 94"/>
                <a:gd name="T13" fmla="*/ 11 h 86"/>
                <a:gd name="T14" fmla="*/ 4 w 94"/>
                <a:gd name="T15" fmla="*/ 14 h 86"/>
                <a:gd name="T16" fmla="*/ 10 w 94"/>
                <a:gd name="T17" fmla="*/ 41 h 86"/>
                <a:gd name="T18" fmla="*/ 27 w 94"/>
                <a:gd name="T19" fmla="*/ 72 h 86"/>
                <a:gd name="T20" fmla="*/ 42 w 94"/>
                <a:gd name="T21" fmla="*/ 85 h 86"/>
                <a:gd name="T22" fmla="*/ 52 w 94"/>
                <a:gd name="T23" fmla="*/ 84 h 86"/>
                <a:gd name="T24" fmla="*/ 78 w 94"/>
                <a:gd name="T25" fmla="*/ 66 h 86"/>
                <a:gd name="T26" fmla="*/ 93 w 94"/>
                <a:gd name="T27" fmla="*/ 51 h 86"/>
                <a:gd name="T28" fmla="*/ 94 w 94"/>
                <a:gd name="T29" fmla="*/ 49 h 86"/>
                <a:gd name="T30" fmla="*/ 93 w 94"/>
                <a:gd name="T31" fmla="*/ 4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" h="86">
                  <a:moveTo>
                    <a:pt x="93" y="47"/>
                  </a:moveTo>
                  <a:cubicBezTo>
                    <a:pt x="92" y="44"/>
                    <a:pt x="91" y="42"/>
                    <a:pt x="89" y="39"/>
                  </a:cubicBezTo>
                  <a:cubicBezTo>
                    <a:pt x="85" y="40"/>
                    <a:pt x="82" y="43"/>
                    <a:pt x="79" y="46"/>
                  </a:cubicBezTo>
                  <a:cubicBezTo>
                    <a:pt x="75" y="50"/>
                    <a:pt x="70" y="54"/>
                    <a:pt x="65" y="58"/>
                  </a:cubicBezTo>
                  <a:cubicBezTo>
                    <a:pt x="62" y="60"/>
                    <a:pt x="59" y="62"/>
                    <a:pt x="56" y="61"/>
                  </a:cubicBezTo>
                  <a:cubicBezTo>
                    <a:pt x="51" y="60"/>
                    <a:pt x="49" y="56"/>
                    <a:pt x="47" y="53"/>
                  </a:cubicBezTo>
                  <a:cubicBezTo>
                    <a:pt x="39" y="39"/>
                    <a:pt x="30" y="25"/>
                    <a:pt x="22" y="11"/>
                  </a:cubicBezTo>
                  <a:cubicBezTo>
                    <a:pt x="16" y="0"/>
                    <a:pt x="9" y="4"/>
                    <a:pt x="4" y="14"/>
                  </a:cubicBezTo>
                  <a:cubicBezTo>
                    <a:pt x="0" y="23"/>
                    <a:pt x="5" y="33"/>
                    <a:pt x="10" y="41"/>
                  </a:cubicBezTo>
                  <a:cubicBezTo>
                    <a:pt x="15" y="52"/>
                    <a:pt x="21" y="62"/>
                    <a:pt x="27" y="72"/>
                  </a:cubicBezTo>
                  <a:cubicBezTo>
                    <a:pt x="31" y="77"/>
                    <a:pt x="36" y="83"/>
                    <a:pt x="42" y="85"/>
                  </a:cubicBezTo>
                  <a:cubicBezTo>
                    <a:pt x="45" y="86"/>
                    <a:pt x="49" y="85"/>
                    <a:pt x="52" y="84"/>
                  </a:cubicBezTo>
                  <a:cubicBezTo>
                    <a:pt x="62" y="81"/>
                    <a:pt x="71" y="74"/>
                    <a:pt x="78" y="66"/>
                  </a:cubicBezTo>
                  <a:cubicBezTo>
                    <a:pt x="83" y="61"/>
                    <a:pt x="88" y="56"/>
                    <a:pt x="93" y="51"/>
                  </a:cubicBezTo>
                  <a:cubicBezTo>
                    <a:pt x="93" y="51"/>
                    <a:pt x="94" y="50"/>
                    <a:pt x="94" y="49"/>
                  </a:cubicBezTo>
                  <a:cubicBezTo>
                    <a:pt x="94" y="49"/>
                    <a:pt x="94" y="48"/>
                    <a:pt x="93" y="47"/>
                  </a:cubicBezTo>
                  <a:close/>
                </a:path>
              </a:pathLst>
            </a:custGeom>
            <a:solidFill>
              <a:srgbClr val="1E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7" name="Freeform 1424">
              <a:extLst>
                <a:ext uri="{FF2B5EF4-FFF2-40B4-BE49-F238E27FC236}">
                  <a16:creationId xmlns:a16="http://schemas.microsoft.com/office/drawing/2014/main" id="{975FED06-1BC5-40C2-B14D-947F18060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3259"/>
              <a:ext cx="15" cy="39"/>
            </a:xfrm>
            <a:custGeom>
              <a:avLst/>
              <a:gdLst>
                <a:gd name="T0" fmla="*/ 2 w 7"/>
                <a:gd name="T1" fmla="*/ 1 h 18"/>
                <a:gd name="T2" fmla="*/ 1 w 7"/>
                <a:gd name="T3" fmla="*/ 4 h 18"/>
                <a:gd name="T4" fmla="*/ 1 w 7"/>
                <a:gd name="T5" fmla="*/ 13 h 18"/>
                <a:gd name="T6" fmla="*/ 2 w 7"/>
                <a:gd name="T7" fmla="*/ 16 h 18"/>
                <a:gd name="T8" fmla="*/ 5 w 7"/>
                <a:gd name="T9" fmla="*/ 18 h 18"/>
                <a:gd name="T10" fmla="*/ 6 w 7"/>
                <a:gd name="T11" fmla="*/ 17 h 18"/>
                <a:gd name="T12" fmla="*/ 6 w 7"/>
                <a:gd name="T13" fmla="*/ 16 h 18"/>
                <a:gd name="T14" fmla="*/ 4 w 7"/>
                <a:gd name="T15" fmla="*/ 15 h 18"/>
                <a:gd name="T16" fmla="*/ 3 w 7"/>
                <a:gd name="T17" fmla="*/ 13 h 18"/>
                <a:gd name="T18" fmla="*/ 3 w 7"/>
                <a:gd name="T19" fmla="*/ 5 h 18"/>
                <a:gd name="T20" fmla="*/ 4 w 7"/>
                <a:gd name="T21" fmla="*/ 3 h 18"/>
                <a:gd name="T22" fmla="*/ 5 w 7"/>
                <a:gd name="T23" fmla="*/ 1 h 18"/>
                <a:gd name="T24" fmla="*/ 2 w 7"/>
                <a:gd name="T2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8">
                  <a:moveTo>
                    <a:pt x="2" y="1"/>
                  </a:moveTo>
                  <a:cubicBezTo>
                    <a:pt x="1" y="2"/>
                    <a:pt x="1" y="3"/>
                    <a:pt x="1" y="4"/>
                  </a:cubicBezTo>
                  <a:cubicBezTo>
                    <a:pt x="0" y="7"/>
                    <a:pt x="0" y="10"/>
                    <a:pt x="1" y="13"/>
                  </a:cubicBezTo>
                  <a:cubicBezTo>
                    <a:pt x="1" y="14"/>
                    <a:pt x="1" y="15"/>
                    <a:pt x="2" y="16"/>
                  </a:cubicBezTo>
                  <a:cubicBezTo>
                    <a:pt x="3" y="17"/>
                    <a:pt x="3" y="18"/>
                    <a:pt x="5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6" y="16"/>
                    <a:pt x="5" y="16"/>
                    <a:pt x="4" y="15"/>
                  </a:cubicBezTo>
                  <a:cubicBezTo>
                    <a:pt x="4" y="14"/>
                    <a:pt x="3" y="13"/>
                    <a:pt x="3" y="13"/>
                  </a:cubicBezTo>
                  <a:cubicBezTo>
                    <a:pt x="3" y="10"/>
                    <a:pt x="3" y="8"/>
                    <a:pt x="3" y="5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7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8" name="Freeform 1425">
              <a:extLst>
                <a:ext uri="{FF2B5EF4-FFF2-40B4-BE49-F238E27FC236}">
                  <a16:creationId xmlns:a16="http://schemas.microsoft.com/office/drawing/2014/main" id="{4C645EDA-EC39-47D3-B429-D358F8D30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683"/>
              <a:ext cx="389" cy="7"/>
            </a:xfrm>
            <a:custGeom>
              <a:avLst/>
              <a:gdLst>
                <a:gd name="T0" fmla="*/ 6 w 183"/>
                <a:gd name="T1" fmla="*/ 2 h 3"/>
                <a:gd name="T2" fmla="*/ 14 w 183"/>
                <a:gd name="T3" fmla="*/ 2 h 3"/>
                <a:gd name="T4" fmla="*/ 39 w 183"/>
                <a:gd name="T5" fmla="*/ 2 h 3"/>
                <a:gd name="T6" fmla="*/ 166 w 183"/>
                <a:gd name="T7" fmla="*/ 3 h 3"/>
                <a:gd name="T8" fmla="*/ 181 w 183"/>
                <a:gd name="T9" fmla="*/ 2 h 3"/>
                <a:gd name="T10" fmla="*/ 182 w 183"/>
                <a:gd name="T11" fmla="*/ 1 h 3"/>
                <a:gd name="T12" fmla="*/ 182 w 183"/>
                <a:gd name="T13" fmla="*/ 1 h 3"/>
                <a:gd name="T14" fmla="*/ 179 w 183"/>
                <a:gd name="T15" fmla="*/ 1 h 3"/>
                <a:gd name="T16" fmla="*/ 120 w 183"/>
                <a:gd name="T17" fmla="*/ 0 h 3"/>
                <a:gd name="T18" fmla="*/ 66 w 183"/>
                <a:gd name="T19" fmla="*/ 0 h 3"/>
                <a:gd name="T20" fmla="*/ 38 w 183"/>
                <a:gd name="T21" fmla="*/ 0 h 3"/>
                <a:gd name="T22" fmla="*/ 10 w 183"/>
                <a:gd name="T23" fmla="*/ 0 h 3"/>
                <a:gd name="T24" fmla="*/ 6 w 18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3">
                  <a:moveTo>
                    <a:pt x="6" y="2"/>
                  </a:moveTo>
                  <a:cubicBezTo>
                    <a:pt x="8" y="2"/>
                    <a:pt x="11" y="2"/>
                    <a:pt x="14" y="2"/>
                  </a:cubicBezTo>
                  <a:cubicBezTo>
                    <a:pt x="22" y="2"/>
                    <a:pt x="30" y="2"/>
                    <a:pt x="39" y="2"/>
                  </a:cubicBezTo>
                  <a:cubicBezTo>
                    <a:pt x="82" y="2"/>
                    <a:pt x="124" y="2"/>
                    <a:pt x="166" y="3"/>
                  </a:cubicBezTo>
                  <a:cubicBezTo>
                    <a:pt x="172" y="3"/>
                    <a:pt x="178" y="3"/>
                    <a:pt x="181" y="2"/>
                  </a:cubicBezTo>
                  <a:cubicBezTo>
                    <a:pt x="183" y="2"/>
                    <a:pt x="183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160" y="0"/>
                    <a:pt x="140" y="0"/>
                    <a:pt x="120" y="0"/>
                  </a:cubicBezTo>
                  <a:cubicBezTo>
                    <a:pt x="102" y="0"/>
                    <a:pt x="84" y="0"/>
                    <a:pt x="66" y="0"/>
                  </a:cubicBezTo>
                  <a:cubicBezTo>
                    <a:pt x="56" y="0"/>
                    <a:pt x="47" y="0"/>
                    <a:pt x="38" y="0"/>
                  </a:cubicBezTo>
                  <a:cubicBezTo>
                    <a:pt x="29" y="0"/>
                    <a:pt x="20" y="0"/>
                    <a:pt x="10" y="0"/>
                  </a:cubicBezTo>
                  <a:cubicBezTo>
                    <a:pt x="3" y="0"/>
                    <a:pt x="0" y="2"/>
                    <a:pt x="6" y="2"/>
                  </a:cubicBezTo>
                  <a:close/>
                </a:path>
              </a:pathLst>
            </a:custGeom>
            <a:solidFill>
              <a:srgbClr val="BC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59" name="Freeform 1426">
              <a:extLst>
                <a:ext uri="{FF2B5EF4-FFF2-40B4-BE49-F238E27FC236}">
                  <a16:creationId xmlns:a16="http://schemas.microsoft.com/office/drawing/2014/main" id="{D6C70D27-A252-4E8F-A036-37651350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596"/>
              <a:ext cx="389" cy="6"/>
            </a:xfrm>
            <a:custGeom>
              <a:avLst/>
              <a:gdLst>
                <a:gd name="T0" fmla="*/ 6 w 183"/>
                <a:gd name="T1" fmla="*/ 2 h 3"/>
                <a:gd name="T2" fmla="*/ 14 w 183"/>
                <a:gd name="T3" fmla="*/ 2 h 3"/>
                <a:gd name="T4" fmla="*/ 39 w 183"/>
                <a:gd name="T5" fmla="*/ 2 h 3"/>
                <a:gd name="T6" fmla="*/ 166 w 183"/>
                <a:gd name="T7" fmla="*/ 3 h 3"/>
                <a:gd name="T8" fmla="*/ 181 w 183"/>
                <a:gd name="T9" fmla="*/ 2 h 3"/>
                <a:gd name="T10" fmla="*/ 182 w 183"/>
                <a:gd name="T11" fmla="*/ 1 h 3"/>
                <a:gd name="T12" fmla="*/ 182 w 183"/>
                <a:gd name="T13" fmla="*/ 1 h 3"/>
                <a:gd name="T14" fmla="*/ 179 w 183"/>
                <a:gd name="T15" fmla="*/ 0 h 3"/>
                <a:gd name="T16" fmla="*/ 120 w 183"/>
                <a:gd name="T17" fmla="*/ 0 h 3"/>
                <a:gd name="T18" fmla="*/ 66 w 183"/>
                <a:gd name="T19" fmla="*/ 0 h 3"/>
                <a:gd name="T20" fmla="*/ 38 w 183"/>
                <a:gd name="T21" fmla="*/ 0 h 3"/>
                <a:gd name="T22" fmla="*/ 10 w 183"/>
                <a:gd name="T23" fmla="*/ 0 h 3"/>
                <a:gd name="T24" fmla="*/ 6 w 18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3">
                  <a:moveTo>
                    <a:pt x="6" y="2"/>
                  </a:moveTo>
                  <a:cubicBezTo>
                    <a:pt x="8" y="2"/>
                    <a:pt x="11" y="2"/>
                    <a:pt x="14" y="2"/>
                  </a:cubicBezTo>
                  <a:cubicBezTo>
                    <a:pt x="22" y="2"/>
                    <a:pt x="30" y="2"/>
                    <a:pt x="39" y="2"/>
                  </a:cubicBezTo>
                  <a:cubicBezTo>
                    <a:pt x="82" y="2"/>
                    <a:pt x="124" y="2"/>
                    <a:pt x="166" y="3"/>
                  </a:cubicBezTo>
                  <a:cubicBezTo>
                    <a:pt x="172" y="3"/>
                    <a:pt x="178" y="3"/>
                    <a:pt x="181" y="2"/>
                  </a:cubicBezTo>
                  <a:cubicBezTo>
                    <a:pt x="183" y="2"/>
                    <a:pt x="183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1"/>
                    <a:pt x="180" y="1"/>
                    <a:pt x="179" y="0"/>
                  </a:cubicBezTo>
                  <a:cubicBezTo>
                    <a:pt x="160" y="0"/>
                    <a:pt x="140" y="0"/>
                    <a:pt x="120" y="0"/>
                  </a:cubicBezTo>
                  <a:cubicBezTo>
                    <a:pt x="102" y="0"/>
                    <a:pt x="84" y="0"/>
                    <a:pt x="66" y="0"/>
                  </a:cubicBezTo>
                  <a:cubicBezTo>
                    <a:pt x="56" y="0"/>
                    <a:pt x="47" y="0"/>
                    <a:pt x="38" y="0"/>
                  </a:cubicBezTo>
                  <a:cubicBezTo>
                    <a:pt x="29" y="0"/>
                    <a:pt x="20" y="0"/>
                    <a:pt x="10" y="0"/>
                  </a:cubicBezTo>
                  <a:cubicBezTo>
                    <a:pt x="3" y="0"/>
                    <a:pt x="0" y="2"/>
                    <a:pt x="6" y="2"/>
                  </a:cubicBezTo>
                  <a:close/>
                </a:path>
              </a:pathLst>
            </a:custGeom>
            <a:solidFill>
              <a:srgbClr val="BC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0" name="Freeform 1427">
              <a:extLst>
                <a:ext uri="{FF2B5EF4-FFF2-40B4-BE49-F238E27FC236}">
                  <a16:creationId xmlns:a16="http://schemas.microsoft.com/office/drawing/2014/main" id="{7CAD6DB9-661F-4669-9522-113F451A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507"/>
              <a:ext cx="389" cy="6"/>
            </a:xfrm>
            <a:custGeom>
              <a:avLst/>
              <a:gdLst>
                <a:gd name="T0" fmla="*/ 6 w 183"/>
                <a:gd name="T1" fmla="*/ 2 h 3"/>
                <a:gd name="T2" fmla="*/ 14 w 183"/>
                <a:gd name="T3" fmla="*/ 3 h 3"/>
                <a:gd name="T4" fmla="*/ 39 w 183"/>
                <a:gd name="T5" fmla="*/ 3 h 3"/>
                <a:gd name="T6" fmla="*/ 166 w 183"/>
                <a:gd name="T7" fmla="*/ 3 h 3"/>
                <a:gd name="T8" fmla="*/ 181 w 183"/>
                <a:gd name="T9" fmla="*/ 2 h 3"/>
                <a:gd name="T10" fmla="*/ 182 w 183"/>
                <a:gd name="T11" fmla="*/ 1 h 3"/>
                <a:gd name="T12" fmla="*/ 182 w 183"/>
                <a:gd name="T13" fmla="*/ 1 h 3"/>
                <a:gd name="T14" fmla="*/ 179 w 183"/>
                <a:gd name="T15" fmla="*/ 1 h 3"/>
                <a:gd name="T16" fmla="*/ 120 w 183"/>
                <a:gd name="T17" fmla="*/ 0 h 3"/>
                <a:gd name="T18" fmla="*/ 66 w 183"/>
                <a:gd name="T19" fmla="*/ 1 h 3"/>
                <a:gd name="T20" fmla="*/ 38 w 183"/>
                <a:gd name="T21" fmla="*/ 0 h 3"/>
                <a:gd name="T22" fmla="*/ 10 w 183"/>
                <a:gd name="T23" fmla="*/ 0 h 3"/>
                <a:gd name="T24" fmla="*/ 6 w 18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3">
                  <a:moveTo>
                    <a:pt x="6" y="2"/>
                  </a:moveTo>
                  <a:cubicBezTo>
                    <a:pt x="8" y="3"/>
                    <a:pt x="11" y="3"/>
                    <a:pt x="14" y="3"/>
                  </a:cubicBezTo>
                  <a:cubicBezTo>
                    <a:pt x="22" y="3"/>
                    <a:pt x="30" y="3"/>
                    <a:pt x="39" y="3"/>
                  </a:cubicBezTo>
                  <a:cubicBezTo>
                    <a:pt x="82" y="2"/>
                    <a:pt x="124" y="2"/>
                    <a:pt x="166" y="3"/>
                  </a:cubicBezTo>
                  <a:cubicBezTo>
                    <a:pt x="172" y="3"/>
                    <a:pt x="178" y="3"/>
                    <a:pt x="181" y="2"/>
                  </a:cubicBezTo>
                  <a:cubicBezTo>
                    <a:pt x="183" y="2"/>
                    <a:pt x="183" y="1"/>
                    <a:pt x="182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1" y="1"/>
                    <a:pt x="180" y="1"/>
                    <a:pt x="179" y="1"/>
                  </a:cubicBezTo>
                  <a:cubicBezTo>
                    <a:pt x="160" y="0"/>
                    <a:pt x="140" y="0"/>
                    <a:pt x="120" y="0"/>
                  </a:cubicBezTo>
                  <a:cubicBezTo>
                    <a:pt x="102" y="0"/>
                    <a:pt x="84" y="0"/>
                    <a:pt x="66" y="1"/>
                  </a:cubicBezTo>
                  <a:cubicBezTo>
                    <a:pt x="56" y="1"/>
                    <a:pt x="47" y="0"/>
                    <a:pt x="38" y="0"/>
                  </a:cubicBezTo>
                  <a:cubicBezTo>
                    <a:pt x="29" y="0"/>
                    <a:pt x="20" y="1"/>
                    <a:pt x="10" y="0"/>
                  </a:cubicBezTo>
                  <a:cubicBezTo>
                    <a:pt x="3" y="0"/>
                    <a:pt x="0" y="2"/>
                    <a:pt x="6" y="2"/>
                  </a:cubicBezTo>
                  <a:close/>
                </a:path>
              </a:pathLst>
            </a:custGeom>
            <a:solidFill>
              <a:srgbClr val="BC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1" name="Freeform 1428">
              <a:extLst>
                <a:ext uri="{FF2B5EF4-FFF2-40B4-BE49-F238E27FC236}">
                  <a16:creationId xmlns:a16="http://schemas.microsoft.com/office/drawing/2014/main" id="{FD11D18D-F636-4516-8315-BC61484D2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771"/>
              <a:ext cx="402" cy="6"/>
            </a:xfrm>
            <a:custGeom>
              <a:avLst/>
              <a:gdLst>
                <a:gd name="T0" fmla="*/ 183 w 189"/>
                <a:gd name="T1" fmla="*/ 2 h 3"/>
                <a:gd name="T2" fmla="*/ 175 w 189"/>
                <a:gd name="T3" fmla="*/ 2 h 3"/>
                <a:gd name="T4" fmla="*/ 149 w 189"/>
                <a:gd name="T5" fmla="*/ 2 h 3"/>
                <a:gd name="T6" fmla="*/ 17 w 189"/>
                <a:gd name="T7" fmla="*/ 3 h 3"/>
                <a:gd name="T8" fmla="*/ 1 w 189"/>
                <a:gd name="T9" fmla="*/ 2 h 3"/>
                <a:gd name="T10" fmla="*/ 0 w 189"/>
                <a:gd name="T11" fmla="*/ 1 h 3"/>
                <a:gd name="T12" fmla="*/ 0 w 189"/>
                <a:gd name="T13" fmla="*/ 1 h 3"/>
                <a:gd name="T14" fmla="*/ 4 w 189"/>
                <a:gd name="T15" fmla="*/ 1 h 3"/>
                <a:gd name="T16" fmla="*/ 64 w 189"/>
                <a:gd name="T17" fmla="*/ 0 h 3"/>
                <a:gd name="T18" fmla="*/ 121 w 189"/>
                <a:gd name="T19" fmla="*/ 0 h 3"/>
                <a:gd name="T20" fmla="*/ 150 w 189"/>
                <a:gd name="T21" fmla="*/ 0 h 3"/>
                <a:gd name="T22" fmla="*/ 178 w 189"/>
                <a:gd name="T23" fmla="*/ 0 h 3"/>
                <a:gd name="T24" fmla="*/ 183 w 189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9" h="3">
                  <a:moveTo>
                    <a:pt x="183" y="2"/>
                  </a:moveTo>
                  <a:cubicBezTo>
                    <a:pt x="180" y="3"/>
                    <a:pt x="177" y="3"/>
                    <a:pt x="175" y="2"/>
                  </a:cubicBezTo>
                  <a:cubicBezTo>
                    <a:pt x="166" y="2"/>
                    <a:pt x="157" y="3"/>
                    <a:pt x="149" y="2"/>
                  </a:cubicBezTo>
                  <a:cubicBezTo>
                    <a:pt x="104" y="2"/>
                    <a:pt x="61" y="2"/>
                    <a:pt x="17" y="3"/>
                  </a:cubicBezTo>
                  <a:cubicBezTo>
                    <a:pt x="11" y="3"/>
                    <a:pt x="4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23" y="0"/>
                    <a:pt x="44" y="0"/>
                    <a:pt x="64" y="0"/>
                  </a:cubicBezTo>
                  <a:cubicBezTo>
                    <a:pt x="83" y="0"/>
                    <a:pt x="102" y="0"/>
                    <a:pt x="121" y="0"/>
                  </a:cubicBezTo>
                  <a:cubicBezTo>
                    <a:pt x="131" y="1"/>
                    <a:pt x="140" y="0"/>
                    <a:pt x="150" y="0"/>
                  </a:cubicBezTo>
                  <a:cubicBezTo>
                    <a:pt x="159" y="0"/>
                    <a:pt x="169" y="0"/>
                    <a:pt x="178" y="0"/>
                  </a:cubicBezTo>
                  <a:cubicBezTo>
                    <a:pt x="186" y="0"/>
                    <a:pt x="189" y="2"/>
                    <a:pt x="183" y="2"/>
                  </a:cubicBezTo>
                  <a:close/>
                </a:path>
              </a:pathLst>
            </a:custGeom>
            <a:solidFill>
              <a:srgbClr val="BC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2" name="Freeform 1429">
              <a:extLst>
                <a:ext uri="{FF2B5EF4-FFF2-40B4-BE49-F238E27FC236}">
                  <a16:creationId xmlns:a16="http://schemas.microsoft.com/office/drawing/2014/main" id="{4C647E64-FB77-466C-8909-BC4F6627D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426"/>
              <a:ext cx="89" cy="23"/>
            </a:xfrm>
            <a:custGeom>
              <a:avLst/>
              <a:gdLst>
                <a:gd name="T0" fmla="*/ 37 w 42"/>
                <a:gd name="T1" fmla="*/ 9 h 11"/>
                <a:gd name="T2" fmla="*/ 39 w 42"/>
                <a:gd name="T3" fmla="*/ 9 h 11"/>
                <a:gd name="T4" fmla="*/ 42 w 42"/>
                <a:gd name="T5" fmla="*/ 3 h 11"/>
                <a:gd name="T6" fmla="*/ 42 w 42"/>
                <a:gd name="T7" fmla="*/ 1 h 11"/>
                <a:gd name="T8" fmla="*/ 37 w 42"/>
                <a:gd name="T9" fmla="*/ 0 h 11"/>
                <a:gd name="T10" fmla="*/ 12 w 42"/>
                <a:gd name="T11" fmla="*/ 0 h 11"/>
                <a:gd name="T12" fmla="*/ 6 w 42"/>
                <a:gd name="T13" fmla="*/ 1 h 11"/>
                <a:gd name="T14" fmla="*/ 2 w 42"/>
                <a:gd name="T15" fmla="*/ 4 h 11"/>
                <a:gd name="T16" fmla="*/ 15 w 42"/>
                <a:gd name="T17" fmla="*/ 9 h 11"/>
                <a:gd name="T18" fmla="*/ 37 w 42"/>
                <a:gd name="T1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1">
                  <a:moveTo>
                    <a:pt x="37" y="9"/>
                  </a:moveTo>
                  <a:cubicBezTo>
                    <a:pt x="38" y="9"/>
                    <a:pt x="39" y="9"/>
                    <a:pt x="39" y="9"/>
                  </a:cubicBezTo>
                  <a:cubicBezTo>
                    <a:pt x="41" y="8"/>
                    <a:pt x="42" y="5"/>
                    <a:pt x="42" y="3"/>
                  </a:cubicBezTo>
                  <a:cubicBezTo>
                    <a:pt x="42" y="3"/>
                    <a:pt x="42" y="2"/>
                    <a:pt x="42" y="1"/>
                  </a:cubicBezTo>
                  <a:cubicBezTo>
                    <a:pt x="41" y="0"/>
                    <a:pt x="38" y="0"/>
                    <a:pt x="37" y="0"/>
                  </a:cubicBezTo>
                  <a:cubicBezTo>
                    <a:pt x="28" y="0"/>
                    <a:pt x="20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4" y="2"/>
                    <a:pt x="3" y="2"/>
                    <a:pt x="2" y="4"/>
                  </a:cubicBezTo>
                  <a:cubicBezTo>
                    <a:pt x="0" y="11"/>
                    <a:pt x="11" y="9"/>
                    <a:pt x="15" y="9"/>
                  </a:cubicBezTo>
                  <a:cubicBezTo>
                    <a:pt x="22" y="9"/>
                    <a:pt x="30" y="9"/>
                    <a:pt x="37" y="9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3" name="Freeform 1430">
              <a:extLst>
                <a:ext uri="{FF2B5EF4-FFF2-40B4-BE49-F238E27FC236}">
                  <a16:creationId xmlns:a16="http://schemas.microsoft.com/office/drawing/2014/main" id="{2CDA0D57-D3D2-4334-ACBF-302612C09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549"/>
              <a:ext cx="85" cy="17"/>
            </a:xfrm>
            <a:custGeom>
              <a:avLst/>
              <a:gdLst>
                <a:gd name="T0" fmla="*/ 33 w 40"/>
                <a:gd name="T1" fmla="*/ 0 h 8"/>
                <a:gd name="T2" fmla="*/ 37 w 40"/>
                <a:gd name="T3" fmla="*/ 1 h 8"/>
                <a:gd name="T4" fmla="*/ 39 w 40"/>
                <a:gd name="T5" fmla="*/ 5 h 8"/>
                <a:gd name="T6" fmla="*/ 37 w 40"/>
                <a:gd name="T7" fmla="*/ 7 h 8"/>
                <a:gd name="T8" fmla="*/ 34 w 40"/>
                <a:gd name="T9" fmla="*/ 7 h 8"/>
                <a:gd name="T10" fmla="*/ 5 w 40"/>
                <a:gd name="T11" fmla="*/ 8 h 8"/>
                <a:gd name="T12" fmla="*/ 1 w 40"/>
                <a:gd name="T13" fmla="*/ 3 h 8"/>
                <a:gd name="T14" fmla="*/ 6 w 40"/>
                <a:gd name="T15" fmla="*/ 1 h 8"/>
                <a:gd name="T16" fmla="*/ 23 w 40"/>
                <a:gd name="T17" fmla="*/ 0 h 8"/>
                <a:gd name="T18" fmla="*/ 33 w 4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8">
                  <a:moveTo>
                    <a:pt x="33" y="0"/>
                  </a:moveTo>
                  <a:cubicBezTo>
                    <a:pt x="34" y="0"/>
                    <a:pt x="36" y="0"/>
                    <a:pt x="37" y="1"/>
                  </a:cubicBezTo>
                  <a:cubicBezTo>
                    <a:pt x="39" y="2"/>
                    <a:pt x="40" y="3"/>
                    <a:pt x="39" y="5"/>
                  </a:cubicBezTo>
                  <a:cubicBezTo>
                    <a:pt x="39" y="6"/>
                    <a:pt x="38" y="7"/>
                    <a:pt x="37" y="7"/>
                  </a:cubicBezTo>
                  <a:cubicBezTo>
                    <a:pt x="36" y="7"/>
                    <a:pt x="35" y="7"/>
                    <a:pt x="34" y="7"/>
                  </a:cubicBezTo>
                  <a:cubicBezTo>
                    <a:pt x="24" y="6"/>
                    <a:pt x="15" y="8"/>
                    <a:pt x="5" y="8"/>
                  </a:cubicBezTo>
                  <a:cubicBezTo>
                    <a:pt x="3" y="8"/>
                    <a:pt x="0" y="6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11" y="0"/>
                    <a:pt x="17" y="1"/>
                    <a:pt x="23" y="0"/>
                  </a:cubicBezTo>
                  <a:cubicBezTo>
                    <a:pt x="26" y="0"/>
                    <a:pt x="29" y="0"/>
                    <a:pt x="33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4" name="Freeform 1431">
              <a:extLst>
                <a:ext uri="{FF2B5EF4-FFF2-40B4-BE49-F238E27FC236}">
                  <a16:creationId xmlns:a16="http://schemas.microsoft.com/office/drawing/2014/main" id="{69541A9B-A698-495D-B509-EC25C9615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637"/>
              <a:ext cx="83" cy="14"/>
            </a:xfrm>
            <a:custGeom>
              <a:avLst/>
              <a:gdLst>
                <a:gd name="T0" fmla="*/ 35 w 39"/>
                <a:gd name="T1" fmla="*/ 0 h 7"/>
                <a:gd name="T2" fmla="*/ 39 w 39"/>
                <a:gd name="T3" fmla="*/ 2 h 7"/>
                <a:gd name="T4" fmla="*/ 37 w 39"/>
                <a:gd name="T5" fmla="*/ 5 h 7"/>
                <a:gd name="T6" fmla="*/ 33 w 39"/>
                <a:gd name="T7" fmla="*/ 6 h 7"/>
                <a:gd name="T8" fmla="*/ 18 w 39"/>
                <a:gd name="T9" fmla="*/ 6 h 7"/>
                <a:gd name="T10" fmla="*/ 4 w 39"/>
                <a:gd name="T11" fmla="*/ 6 h 7"/>
                <a:gd name="T12" fmla="*/ 2 w 39"/>
                <a:gd name="T13" fmla="*/ 6 h 7"/>
                <a:gd name="T14" fmla="*/ 2 w 39"/>
                <a:gd name="T15" fmla="*/ 1 h 7"/>
                <a:gd name="T16" fmla="*/ 8 w 39"/>
                <a:gd name="T17" fmla="*/ 0 h 7"/>
                <a:gd name="T18" fmla="*/ 25 w 39"/>
                <a:gd name="T19" fmla="*/ 0 h 7"/>
                <a:gd name="T20" fmla="*/ 35 w 3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7">
                  <a:moveTo>
                    <a:pt x="35" y="0"/>
                  </a:moveTo>
                  <a:cubicBezTo>
                    <a:pt x="36" y="0"/>
                    <a:pt x="38" y="0"/>
                    <a:pt x="39" y="2"/>
                  </a:cubicBezTo>
                  <a:cubicBezTo>
                    <a:pt x="39" y="3"/>
                    <a:pt x="39" y="4"/>
                    <a:pt x="37" y="5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28" y="6"/>
                    <a:pt x="23" y="6"/>
                    <a:pt x="18" y="6"/>
                  </a:cubicBezTo>
                  <a:cubicBezTo>
                    <a:pt x="13" y="7"/>
                    <a:pt x="9" y="7"/>
                    <a:pt x="4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5"/>
                    <a:pt x="0" y="2"/>
                    <a:pt x="2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4" y="0"/>
                    <a:pt x="19" y="0"/>
                    <a:pt x="25" y="0"/>
                  </a:cubicBezTo>
                  <a:cubicBezTo>
                    <a:pt x="28" y="0"/>
                    <a:pt x="32" y="0"/>
                    <a:pt x="3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5" name="Freeform 1432">
              <a:extLst>
                <a:ext uri="{FF2B5EF4-FFF2-40B4-BE49-F238E27FC236}">
                  <a16:creationId xmlns:a16="http://schemas.microsoft.com/office/drawing/2014/main" id="{AD9BCA72-D0DE-4A62-A185-4EEB6637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22"/>
              <a:ext cx="78" cy="17"/>
            </a:xfrm>
            <a:custGeom>
              <a:avLst/>
              <a:gdLst>
                <a:gd name="T0" fmla="*/ 35 w 37"/>
                <a:gd name="T1" fmla="*/ 0 h 8"/>
                <a:gd name="T2" fmla="*/ 32 w 37"/>
                <a:gd name="T3" fmla="*/ 0 h 8"/>
                <a:gd name="T4" fmla="*/ 13 w 37"/>
                <a:gd name="T5" fmla="*/ 0 h 8"/>
                <a:gd name="T6" fmla="*/ 3 w 37"/>
                <a:gd name="T7" fmla="*/ 1 h 8"/>
                <a:gd name="T8" fmla="*/ 1 w 37"/>
                <a:gd name="T9" fmla="*/ 1 h 8"/>
                <a:gd name="T10" fmla="*/ 1 w 37"/>
                <a:gd name="T11" fmla="*/ 5 h 8"/>
                <a:gd name="T12" fmla="*/ 1 w 37"/>
                <a:gd name="T13" fmla="*/ 7 h 8"/>
                <a:gd name="T14" fmla="*/ 3 w 37"/>
                <a:gd name="T15" fmla="*/ 8 h 8"/>
                <a:gd name="T16" fmla="*/ 35 w 37"/>
                <a:gd name="T17" fmla="*/ 8 h 8"/>
                <a:gd name="T18" fmla="*/ 36 w 37"/>
                <a:gd name="T19" fmla="*/ 7 h 8"/>
                <a:gd name="T20" fmla="*/ 37 w 37"/>
                <a:gd name="T21" fmla="*/ 6 h 8"/>
                <a:gd name="T22" fmla="*/ 35 w 3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">
                  <a:moveTo>
                    <a:pt x="35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26" y="0"/>
                    <a:pt x="20" y="0"/>
                    <a:pt x="13" y="0"/>
                  </a:cubicBezTo>
                  <a:cubicBezTo>
                    <a:pt x="10" y="1"/>
                    <a:pt x="7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14" y="8"/>
                    <a:pt x="25" y="8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7"/>
                    <a:pt x="37" y="6"/>
                    <a:pt x="37" y="6"/>
                  </a:cubicBezTo>
                  <a:cubicBezTo>
                    <a:pt x="37" y="4"/>
                    <a:pt x="37" y="1"/>
                    <a:pt x="35" y="0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66" name="Freeform 1433">
              <a:extLst>
                <a:ext uri="{FF2B5EF4-FFF2-40B4-BE49-F238E27FC236}">
                  <a16:creationId xmlns:a16="http://schemas.microsoft.com/office/drawing/2014/main" id="{91C9A1FC-805F-4CB0-BE8B-7D22C04D1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387"/>
              <a:ext cx="13" cy="411"/>
            </a:xfrm>
            <a:custGeom>
              <a:avLst/>
              <a:gdLst>
                <a:gd name="T0" fmla="*/ 3 w 6"/>
                <a:gd name="T1" fmla="*/ 191 h 193"/>
                <a:gd name="T2" fmla="*/ 1 w 6"/>
                <a:gd name="T3" fmla="*/ 193 h 193"/>
                <a:gd name="T4" fmla="*/ 1 w 6"/>
                <a:gd name="T5" fmla="*/ 184 h 193"/>
                <a:gd name="T6" fmla="*/ 0 w 6"/>
                <a:gd name="T7" fmla="*/ 174 h 193"/>
                <a:gd name="T8" fmla="*/ 0 w 6"/>
                <a:gd name="T9" fmla="*/ 155 h 193"/>
                <a:gd name="T10" fmla="*/ 0 w 6"/>
                <a:gd name="T11" fmla="*/ 117 h 193"/>
                <a:gd name="T12" fmla="*/ 3 w 6"/>
                <a:gd name="T13" fmla="*/ 42 h 193"/>
                <a:gd name="T14" fmla="*/ 3 w 6"/>
                <a:gd name="T15" fmla="*/ 0 h 193"/>
                <a:gd name="T16" fmla="*/ 4 w 6"/>
                <a:gd name="T17" fmla="*/ 15 h 193"/>
                <a:gd name="T18" fmla="*/ 4 w 6"/>
                <a:gd name="T19" fmla="*/ 34 h 193"/>
                <a:gd name="T20" fmla="*/ 4 w 6"/>
                <a:gd name="T21" fmla="*/ 72 h 193"/>
                <a:gd name="T22" fmla="*/ 3 w 6"/>
                <a:gd name="T23" fmla="*/ 148 h 193"/>
                <a:gd name="T24" fmla="*/ 3 w 6"/>
                <a:gd name="T25" fmla="*/ 19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93">
                  <a:moveTo>
                    <a:pt x="3" y="191"/>
                  </a:moveTo>
                  <a:cubicBezTo>
                    <a:pt x="3" y="192"/>
                    <a:pt x="2" y="193"/>
                    <a:pt x="1" y="193"/>
                  </a:cubicBezTo>
                  <a:cubicBezTo>
                    <a:pt x="0" y="190"/>
                    <a:pt x="1" y="186"/>
                    <a:pt x="1" y="184"/>
                  </a:cubicBezTo>
                  <a:cubicBezTo>
                    <a:pt x="1" y="180"/>
                    <a:pt x="1" y="177"/>
                    <a:pt x="0" y="174"/>
                  </a:cubicBezTo>
                  <a:cubicBezTo>
                    <a:pt x="0" y="168"/>
                    <a:pt x="0" y="162"/>
                    <a:pt x="0" y="155"/>
                  </a:cubicBezTo>
                  <a:cubicBezTo>
                    <a:pt x="0" y="143"/>
                    <a:pt x="0" y="130"/>
                    <a:pt x="0" y="117"/>
                  </a:cubicBezTo>
                  <a:cubicBezTo>
                    <a:pt x="1" y="92"/>
                    <a:pt x="2" y="67"/>
                    <a:pt x="3" y="42"/>
                  </a:cubicBezTo>
                  <a:cubicBezTo>
                    <a:pt x="3" y="28"/>
                    <a:pt x="2" y="14"/>
                    <a:pt x="3" y="0"/>
                  </a:cubicBezTo>
                  <a:cubicBezTo>
                    <a:pt x="6" y="0"/>
                    <a:pt x="5" y="12"/>
                    <a:pt x="4" y="15"/>
                  </a:cubicBezTo>
                  <a:cubicBezTo>
                    <a:pt x="4" y="21"/>
                    <a:pt x="4" y="27"/>
                    <a:pt x="4" y="34"/>
                  </a:cubicBezTo>
                  <a:cubicBezTo>
                    <a:pt x="4" y="46"/>
                    <a:pt x="4" y="59"/>
                    <a:pt x="4" y="72"/>
                  </a:cubicBezTo>
                  <a:cubicBezTo>
                    <a:pt x="4" y="97"/>
                    <a:pt x="3" y="123"/>
                    <a:pt x="3" y="148"/>
                  </a:cubicBezTo>
                  <a:cubicBezTo>
                    <a:pt x="3" y="163"/>
                    <a:pt x="3" y="177"/>
                    <a:pt x="3" y="191"/>
                  </a:cubicBezTo>
                  <a:close/>
                </a:path>
              </a:pathLst>
            </a:custGeom>
            <a:solidFill>
              <a:srgbClr val="BCC6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2668" name="Group 1436">
            <a:extLst>
              <a:ext uri="{FF2B5EF4-FFF2-40B4-BE49-F238E27FC236}">
                <a16:creationId xmlns:a16="http://schemas.microsoft.com/office/drawing/2014/main" id="{F7A8014D-142C-48D9-B9F1-C68865C3CA5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35775" y="4584700"/>
            <a:ext cx="1947863" cy="1897063"/>
            <a:chOff x="4306" y="2888"/>
            <a:chExt cx="1227" cy="1195"/>
          </a:xfrm>
        </p:grpSpPr>
        <p:sp>
          <p:nvSpPr>
            <p:cNvPr id="12669" name="AutoShape 1435">
              <a:extLst>
                <a:ext uri="{FF2B5EF4-FFF2-40B4-BE49-F238E27FC236}">
                  <a16:creationId xmlns:a16="http://schemas.microsoft.com/office/drawing/2014/main" id="{C1AF5F33-2167-4FF2-936D-03901A668CB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06" y="2888"/>
              <a:ext cx="1227" cy="11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grpSp>
          <p:nvGrpSpPr>
            <p:cNvPr id="12670" name="Group 1637">
              <a:extLst>
                <a:ext uri="{FF2B5EF4-FFF2-40B4-BE49-F238E27FC236}">
                  <a16:creationId xmlns:a16="http://schemas.microsoft.com/office/drawing/2014/main" id="{42AFCD19-FE28-4810-A7B1-9F169FB1D5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8" y="2886"/>
              <a:ext cx="1229" cy="1207"/>
              <a:chOff x="4308" y="2886"/>
              <a:chExt cx="1229" cy="1207"/>
            </a:xfrm>
          </p:grpSpPr>
          <p:pic>
            <p:nvPicPr>
              <p:cNvPr id="12701" name="Picture 1437">
                <a:extLst>
                  <a:ext uri="{FF2B5EF4-FFF2-40B4-BE49-F238E27FC236}">
                    <a16:creationId xmlns:a16="http://schemas.microsoft.com/office/drawing/2014/main" id="{8C410AEA-0C9E-48A1-8E84-0D22C8660C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38" y="3970"/>
                <a:ext cx="533" cy="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2" name="Picture 1438">
                <a:extLst>
                  <a:ext uri="{FF2B5EF4-FFF2-40B4-BE49-F238E27FC236}">
                    <a16:creationId xmlns:a16="http://schemas.microsoft.com/office/drawing/2014/main" id="{375B8656-58BA-4236-BAD6-7DA9D13C8F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42" y="3972"/>
                <a:ext cx="526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3" name="Picture 1439">
                <a:extLst>
                  <a:ext uri="{FF2B5EF4-FFF2-40B4-BE49-F238E27FC236}">
                    <a16:creationId xmlns:a16="http://schemas.microsoft.com/office/drawing/2014/main" id="{A439314F-4933-41C9-BB6C-909C8161D6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6" y="3996"/>
                <a:ext cx="331" cy="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4" name="Picture 1440">
                <a:extLst>
                  <a:ext uri="{FF2B5EF4-FFF2-40B4-BE49-F238E27FC236}">
                    <a16:creationId xmlns:a16="http://schemas.microsoft.com/office/drawing/2014/main" id="{BF6AB09B-5CCA-4C12-BC6A-4C14978EF6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9" y="3972"/>
                <a:ext cx="323" cy="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5" name="Picture 1441">
                <a:extLst>
                  <a:ext uri="{FF2B5EF4-FFF2-40B4-BE49-F238E27FC236}">
                    <a16:creationId xmlns:a16="http://schemas.microsoft.com/office/drawing/2014/main" id="{961667C8-EB2B-46FE-81BB-97B5BF0315E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97" y="4018"/>
                <a:ext cx="20" cy="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706" name="Picture 1442">
                <a:extLst>
                  <a:ext uri="{FF2B5EF4-FFF2-40B4-BE49-F238E27FC236}">
                    <a16:creationId xmlns:a16="http://schemas.microsoft.com/office/drawing/2014/main" id="{17E2AC86-2545-4C05-92A4-7F6828F09B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72" y="4024"/>
                <a:ext cx="410" cy="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692" name="Freeform 1443">
                <a:extLst>
                  <a:ext uri="{FF2B5EF4-FFF2-40B4-BE49-F238E27FC236}">
                    <a16:creationId xmlns:a16="http://schemas.microsoft.com/office/drawing/2014/main" id="{C4CA759D-2AC5-4868-AEC4-2EB096AE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899"/>
                <a:ext cx="540" cy="561"/>
              </a:xfrm>
              <a:custGeom>
                <a:avLst/>
                <a:gdLst>
                  <a:gd name="T0" fmla="*/ 236 w 240"/>
                  <a:gd name="T1" fmla="*/ 3 h 249"/>
                  <a:gd name="T2" fmla="*/ 215 w 240"/>
                  <a:gd name="T3" fmla="*/ 0 h 249"/>
                  <a:gd name="T4" fmla="*/ 27 w 240"/>
                  <a:gd name="T5" fmla="*/ 0 h 249"/>
                  <a:gd name="T6" fmla="*/ 5 w 240"/>
                  <a:gd name="T7" fmla="*/ 2 h 249"/>
                  <a:gd name="T8" fmla="*/ 2 w 240"/>
                  <a:gd name="T9" fmla="*/ 28 h 249"/>
                  <a:gd name="T10" fmla="*/ 1 w 240"/>
                  <a:gd name="T11" fmla="*/ 102 h 249"/>
                  <a:gd name="T12" fmla="*/ 1 w 240"/>
                  <a:gd name="T13" fmla="*/ 175 h 249"/>
                  <a:gd name="T14" fmla="*/ 1 w 240"/>
                  <a:gd name="T15" fmla="*/ 210 h 249"/>
                  <a:gd name="T16" fmla="*/ 1 w 240"/>
                  <a:gd name="T17" fmla="*/ 236 h 249"/>
                  <a:gd name="T18" fmla="*/ 4 w 240"/>
                  <a:gd name="T19" fmla="*/ 246 h 249"/>
                  <a:gd name="T20" fmla="*/ 15 w 240"/>
                  <a:gd name="T21" fmla="*/ 249 h 249"/>
                  <a:gd name="T22" fmla="*/ 15 w 240"/>
                  <a:gd name="T23" fmla="*/ 249 h 249"/>
                  <a:gd name="T24" fmla="*/ 15 w 240"/>
                  <a:gd name="T25" fmla="*/ 249 h 249"/>
                  <a:gd name="T26" fmla="*/ 31 w 240"/>
                  <a:gd name="T27" fmla="*/ 248 h 249"/>
                  <a:gd name="T28" fmla="*/ 54 w 240"/>
                  <a:gd name="T29" fmla="*/ 248 h 249"/>
                  <a:gd name="T30" fmla="*/ 215 w 240"/>
                  <a:gd name="T31" fmla="*/ 248 h 249"/>
                  <a:gd name="T32" fmla="*/ 236 w 240"/>
                  <a:gd name="T33" fmla="*/ 244 h 249"/>
                  <a:gd name="T34" fmla="*/ 238 w 240"/>
                  <a:gd name="T35" fmla="*/ 240 h 249"/>
                  <a:gd name="T36" fmla="*/ 239 w 240"/>
                  <a:gd name="T37" fmla="*/ 214 h 249"/>
                  <a:gd name="T38" fmla="*/ 238 w 240"/>
                  <a:gd name="T39" fmla="*/ 214 h 249"/>
                  <a:gd name="T40" fmla="*/ 238 w 240"/>
                  <a:gd name="T41" fmla="*/ 214 h 249"/>
                  <a:gd name="T42" fmla="*/ 238 w 240"/>
                  <a:gd name="T43" fmla="*/ 214 h 249"/>
                  <a:gd name="T44" fmla="*/ 238 w 240"/>
                  <a:gd name="T45" fmla="*/ 181 h 249"/>
                  <a:gd name="T46" fmla="*/ 238 w 240"/>
                  <a:gd name="T47" fmla="*/ 132 h 249"/>
                  <a:gd name="T48" fmla="*/ 238 w 240"/>
                  <a:gd name="T49" fmla="*/ 74 h 249"/>
                  <a:gd name="T50" fmla="*/ 239 w 240"/>
                  <a:gd name="T51" fmla="*/ 13 h 249"/>
                  <a:gd name="T52" fmla="*/ 236 w 240"/>
                  <a:gd name="T53" fmla="*/ 3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0" h="249">
                    <a:moveTo>
                      <a:pt x="236" y="3"/>
                    </a:moveTo>
                    <a:cubicBezTo>
                      <a:pt x="232" y="1"/>
                      <a:pt x="219" y="0"/>
                      <a:pt x="215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1" y="1"/>
                      <a:pt x="12" y="1"/>
                      <a:pt x="5" y="2"/>
                    </a:cubicBezTo>
                    <a:cubicBezTo>
                      <a:pt x="1" y="2"/>
                      <a:pt x="2" y="3"/>
                      <a:pt x="2" y="28"/>
                    </a:cubicBezTo>
                    <a:cubicBezTo>
                      <a:pt x="1" y="53"/>
                      <a:pt x="1" y="77"/>
                      <a:pt x="1" y="102"/>
                    </a:cubicBezTo>
                    <a:cubicBezTo>
                      <a:pt x="1" y="126"/>
                      <a:pt x="1" y="151"/>
                      <a:pt x="1" y="175"/>
                    </a:cubicBezTo>
                    <a:cubicBezTo>
                      <a:pt x="1" y="187"/>
                      <a:pt x="1" y="198"/>
                      <a:pt x="1" y="210"/>
                    </a:cubicBezTo>
                    <a:cubicBezTo>
                      <a:pt x="1" y="218"/>
                      <a:pt x="0" y="228"/>
                      <a:pt x="1" y="236"/>
                    </a:cubicBezTo>
                    <a:cubicBezTo>
                      <a:pt x="1" y="240"/>
                      <a:pt x="1" y="244"/>
                      <a:pt x="4" y="246"/>
                    </a:cubicBezTo>
                    <a:cubicBezTo>
                      <a:pt x="6" y="248"/>
                      <a:pt x="10" y="249"/>
                      <a:pt x="15" y="249"/>
                    </a:cubicBezTo>
                    <a:cubicBezTo>
                      <a:pt x="15" y="249"/>
                      <a:pt x="15" y="249"/>
                      <a:pt x="15" y="249"/>
                    </a:cubicBezTo>
                    <a:cubicBezTo>
                      <a:pt x="15" y="249"/>
                      <a:pt x="15" y="249"/>
                      <a:pt x="15" y="249"/>
                    </a:cubicBezTo>
                    <a:cubicBezTo>
                      <a:pt x="21" y="249"/>
                      <a:pt x="27" y="248"/>
                      <a:pt x="31" y="248"/>
                    </a:cubicBezTo>
                    <a:cubicBezTo>
                      <a:pt x="39" y="248"/>
                      <a:pt x="46" y="248"/>
                      <a:pt x="54" y="248"/>
                    </a:cubicBezTo>
                    <a:cubicBezTo>
                      <a:pt x="89" y="248"/>
                      <a:pt x="180" y="248"/>
                      <a:pt x="215" y="248"/>
                    </a:cubicBezTo>
                    <a:cubicBezTo>
                      <a:pt x="219" y="248"/>
                      <a:pt x="232" y="248"/>
                      <a:pt x="236" y="244"/>
                    </a:cubicBezTo>
                    <a:cubicBezTo>
                      <a:pt x="237" y="243"/>
                      <a:pt x="237" y="242"/>
                      <a:pt x="238" y="240"/>
                    </a:cubicBezTo>
                    <a:cubicBezTo>
                      <a:pt x="240" y="233"/>
                      <a:pt x="238" y="222"/>
                      <a:pt x="239" y="214"/>
                    </a:cubicBezTo>
                    <a:cubicBezTo>
                      <a:pt x="238" y="214"/>
                      <a:pt x="238" y="214"/>
                      <a:pt x="238" y="214"/>
                    </a:cubicBezTo>
                    <a:cubicBezTo>
                      <a:pt x="238" y="214"/>
                      <a:pt x="238" y="214"/>
                      <a:pt x="238" y="214"/>
                    </a:cubicBezTo>
                    <a:cubicBezTo>
                      <a:pt x="238" y="214"/>
                      <a:pt x="238" y="214"/>
                      <a:pt x="238" y="214"/>
                    </a:cubicBezTo>
                    <a:cubicBezTo>
                      <a:pt x="238" y="203"/>
                      <a:pt x="238" y="190"/>
                      <a:pt x="238" y="181"/>
                    </a:cubicBezTo>
                    <a:cubicBezTo>
                      <a:pt x="238" y="165"/>
                      <a:pt x="238" y="148"/>
                      <a:pt x="238" y="132"/>
                    </a:cubicBezTo>
                    <a:cubicBezTo>
                      <a:pt x="238" y="113"/>
                      <a:pt x="238" y="93"/>
                      <a:pt x="238" y="74"/>
                    </a:cubicBezTo>
                    <a:cubicBezTo>
                      <a:pt x="238" y="57"/>
                      <a:pt x="239" y="31"/>
                      <a:pt x="239" y="13"/>
                    </a:cubicBezTo>
                    <a:cubicBezTo>
                      <a:pt x="239" y="5"/>
                      <a:pt x="239" y="5"/>
                      <a:pt x="236" y="3"/>
                    </a:cubicBezTo>
                    <a:close/>
                  </a:path>
                </a:pathLst>
              </a:custGeom>
              <a:solidFill>
                <a:srgbClr val="D7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3" name="Freeform 1444">
                <a:extLst>
                  <a:ext uri="{FF2B5EF4-FFF2-40B4-BE49-F238E27FC236}">
                    <a16:creationId xmlns:a16="http://schemas.microsoft.com/office/drawing/2014/main" id="{D4FEC15E-CBB0-4E86-A778-4A897E009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381"/>
                <a:ext cx="171" cy="72"/>
              </a:xfrm>
              <a:custGeom>
                <a:avLst/>
                <a:gdLst>
                  <a:gd name="T0" fmla="*/ 1 w 76"/>
                  <a:gd name="T1" fmla="*/ 4 h 32"/>
                  <a:gd name="T2" fmla="*/ 2 w 76"/>
                  <a:gd name="T3" fmla="*/ 1 h 32"/>
                  <a:gd name="T4" fmla="*/ 3 w 76"/>
                  <a:gd name="T5" fmla="*/ 1 h 32"/>
                  <a:gd name="T6" fmla="*/ 70 w 76"/>
                  <a:gd name="T7" fmla="*/ 0 h 32"/>
                  <a:gd name="T8" fmla="*/ 74 w 76"/>
                  <a:gd name="T9" fmla="*/ 1 h 32"/>
                  <a:gd name="T10" fmla="*/ 76 w 76"/>
                  <a:gd name="T11" fmla="*/ 5 h 32"/>
                  <a:gd name="T12" fmla="*/ 75 w 76"/>
                  <a:gd name="T13" fmla="*/ 31 h 32"/>
                  <a:gd name="T14" fmla="*/ 31 w 76"/>
                  <a:gd name="T15" fmla="*/ 29 h 32"/>
                  <a:gd name="T16" fmla="*/ 15 w 76"/>
                  <a:gd name="T17" fmla="*/ 30 h 32"/>
                  <a:gd name="T18" fmla="*/ 3 w 76"/>
                  <a:gd name="T19" fmla="*/ 30 h 32"/>
                  <a:gd name="T20" fmla="*/ 1 w 76"/>
                  <a:gd name="T21" fmla="*/ 20 h 32"/>
                  <a:gd name="T22" fmla="*/ 1 w 76"/>
                  <a:gd name="T23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2">
                    <a:moveTo>
                      <a:pt x="1" y="4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6" y="1"/>
                      <a:pt x="48" y="0"/>
                      <a:pt x="70" y="0"/>
                    </a:cubicBezTo>
                    <a:cubicBezTo>
                      <a:pt x="72" y="0"/>
                      <a:pt x="73" y="0"/>
                      <a:pt x="74" y="1"/>
                    </a:cubicBezTo>
                    <a:cubicBezTo>
                      <a:pt x="75" y="2"/>
                      <a:pt x="75" y="4"/>
                      <a:pt x="76" y="5"/>
                    </a:cubicBezTo>
                    <a:cubicBezTo>
                      <a:pt x="76" y="14"/>
                      <a:pt x="76" y="22"/>
                      <a:pt x="75" y="31"/>
                    </a:cubicBezTo>
                    <a:cubicBezTo>
                      <a:pt x="61" y="32"/>
                      <a:pt x="46" y="29"/>
                      <a:pt x="31" y="29"/>
                    </a:cubicBezTo>
                    <a:cubicBezTo>
                      <a:pt x="26" y="29"/>
                      <a:pt x="20" y="30"/>
                      <a:pt x="15" y="30"/>
                    </a:cubicBezTo>
                    <a:cubicBezTo>
                      <a:pt x="12" y="30"/>
                      <a:pt x="6" y="32"/>
                      <a:pt x="3" y="30"/>
                    </a:cubicBezTo>
                    <a:cubicBezTo>
                      <a:pt x="0" y="28"/>
                      <a:pt x="1" y="23"/>
                      <a:pt x="1" y="20"/>
                    </a:cubicBezTo>
                    <a:cubicBezTo>
                      <a:pt x="1" y="15"/>
                      <a:pt x="1" y="10"/>
                      <a:pt x="1" y="4"/>
                    </a:cubicBezTo>
                    <a:close/>
                  </a:path>
                </a:pathLst>
              </a:custGeom>
              <a:solidFill>
                <a:srgbClr val="C3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4" name="Freeform 1445">
                <a:extLst>
                  <a:ext uri="{FF2B5EF4-FFF2-40B4-BE49-F238E27FC236}">
                    <a16:creationId xmlns:a16="http://schemas.microsoft.com/office/drawing/2014/main" id="{69759D4E-3105-493C-9D8A-0A85C0837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079"/>
                <a:ext cx="153" cy="313"/>
              </a:xfrm>
              <a:custGeom>
                <a:avLst/>
                <a:gdLst>
                  <a:gd name="T0" fmla="*/ 2 w 68"/>
                  <a:gd name="T1" fmla="*/ 3 h 139"/>
                  <a:gd name="T2" fmla="*/ 2 w 68"/>
                  <a:gd name="T3" fmla="*/ 1 h 139"/>
                  <a:gd name="T4" fmla="*/ 5 w 68"/>
                  <a:gd name="T5" fmla="*/ 0 h 139"/>
                  <a:gd name="T6" fmla="*/ 19 w 68"/>
                  <a:gd name="T7" fmla="*/ 3 h 139"/>
                  <a:gd name="T8" fmla="*/ 42 w 68"/>
                  <a:gd name="T9" fmla="*/ 4 h 139"/>
                  <a:gd name="T10" fmla="*/ 60 w 68"/>
                  <a:gd name="T11" fmla="*/ 4 h 139"/>
                  <a:gd name="T12" fmla="*/ 66 w 68"/>
                  <a:gd name="T13" fmla="*/ 3 h 139"/>
                  <a:gd name="T14" fmla="*/ 65 w 68"/>
                  <a:gd name="T15" fmla="*/ 71 h 139"/>
                  <a:gd name="T16" fmla="*/ 67 w 68"/>
                  <a:gd name="T17" fmla="*/ 133 h 139"/>
                  <a:gd name="T18" fmla="*/ 66 w 68"/>
                  <a:gd name="T19" fmla="*/ 135 h 139"/>
                  <a:gd name="T20" fmla="*/ 65 w 68"/>
                  <a:gd name="T21" fmla="*/ 135 h 139"/>
                  <a:gd name="T22" fmla="*/ 25 w 68"/>
                  <a:gd name="T23" fmla="*/ 137 h 139"/>
                  <a:gd name="T24" fmla="*/ 5 w 68"/>
                  <a:gd name="T25" fmla="*/ 138 h 139"/>
                  <a:gd name="T26" fmla="*/ 2 w 68"/>
                  <a:gd name="T27" fmla="*/ 127 h 139"/>
                  <a:gd name="T28" fmla="*/ 1 w 68"/>
                  <a:gd name="T29" fmla="*/ 47 h 139"/>
                  <a:gd name="T30" fmla="*/ 2 w 68"/>
                  <a:gd name="T31" fmla="*/ 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9">
                    <a:moveTo>
                      <a:pt x="2" y="3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9" y="1"/>
                      <a:pt x="14" y="2"/>
                      <a:pt x="19" y="3"/>
                    </a:cubicBezTo>
                    <a:cubicBezTo>
                      <a:pt x="26" y="4"/>
                      <a:pt x="34" y="4"/>
                      <a:pt x="42" y="4"/>
                    </a:cubicBezTo>
                    <a:cubicBezTo>
                      <a:pt x="48" y="4"/>
                      <a:pt x="54" y="4"/>
                      <a:pt x="60" y="4"/>
                    </a:cubicBezTo>
                    <a:cubicBezTo>
                      <a:pt x="62" y="5"/>
                      <a:pt x="65" y="4"/>
                      <a:pt x="66" y="3"/>
                    </a:cubicBezTo>
                    <a:cubicBezTo>
                      <a:pt x="65" y="26"/>
                      <a:pt x="64" y="48"/>
                      <a:pt x="65" y="71"/>
                    </a:cubicBezTo>
                    <a:cubicBezTo>
                      <a:pt x="66" y="92"/>
                      <a:pt x="68" y="113"/>
                      <a:pt x="67" y="133"/>
                    </a:cubicBezTo>
                    <a:cubicBezTo>
                      <a:pt x="67" y="134"/>
                      <a:pt x="67" y="135"/>
                      <a:pt x="66" y="135"/>
                    </a:cubicBezTo>
                    <a:cubicBezTo>
                      <a:pt x="66" y="135"/>
                      <a:pt x="66" y="135"/>
                      <a:pt x="65" y="135"/>
                    </a:cubicBezTo>
                    <a:cubicBezTo>
                      <a:pt x="52" y="136"/>
                      <a:pt x="38" y="137"/>
                      <a:pt x="25" y="137"/>
                    </a:cubicBezTo>
                    <a:cubicBezTo>
                      <a:pt x="19" y="138"/>
                      <a:pt x="11" y="139"/>
                      <a:pt x="5" y="138"/>
                    </a:cubicBezTo>
                    <a:cubicBezTo>
                      <a:pt x="0" y="137"/>
                      <a:pt x="2" y="131"/>
                      <a:pt x="2" y="127"/>
                    </a:cubicBezTo>
                    <a:cubicBezTo>
                      <a:pt x="4" y="100"/>
                      <a:pt x="2" y="74"/>
                      <a:pt x="1" y="47"/>
                    </a:cubicBezTo>
                    <a:cubicBezTo>
                      <a:pt x="1" y="32"/>
                      <a:pt x="1" y="18"/>
                      <a:pt x="2" y="3"/>
                    </a:cubicBezTo>
                    <a:close/>
                  </a:path>
                </a:pathLst>
              </a:custGeom>
              <a:solidFill>
                <a:srgbClr val="A4B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5" name="Freeform 1446">
                <a:extLst>
                  <a:ext uri="{FF2B5EF4-FFF2-40B4-BE49-F238E27FC236}">
                    <a16:creationId xmlns:a16="http://schemas.microsoft.com/office/drawing/2014/main" id="{56F5DAEE-9E1D-4C22-B014-E25CAADBB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187"/>
                <a:ext cx="229" cy="270"/>
              </a:xfrm>
              <a:custGeom>
                <a:avLst/>
                <a:gdLst>
                  <a:gd name="T0" fmla="*/ 3 w 102"/>
                  <a:gd name="T1" fmla="*/ 6 h 120"/>
                  <a:gd name="T2" fmla="*/ 93 w 102"/>
                  <a:gd name="T3" fmla="*/ 0 h 120"/>
                  <a:gd name="T4" fmla="*/ 100 w 102"/>
                  <a:gd name="T5" fmla="*/ 2 h 120"/>
                  <a:gd name="T6" fmla="*/ 101 w 102"/>
                  <a:gd name="T7" fmla="*/ 6 h 120"/>
                  <a:gd name="T8" fmla="*/ 100 w 102"/>
                  <a:gd name="T9" fmla="*/ 117 h 120"/>
                  <a:gd name="T10" fmla="*/ 15 w 102"/>
                  <a:gd name="T11" fmla="*/ 118 h 120"/>
                  <a:gd name="T12" fmla="*/ 3 w 102"/>
                  <a:gd name="T13" fmla="*/ 115 h 120"/>
                  <a:gd name="T14" fmla="*/ 2 w 102"/>
                  <a:gd name="T15" fmla="*/ 95 h 120"/>
                  <a:gd name="T16" fmla="*/ 2 w 102"/>
                  <a:gd name="T17" fmla="*/ 52 h 120"/>
                  <a:gd name="T18" fmla="*/ 3 w 102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20">
                    <a:moveTo>
                      <a:pt x="3" y="6"/>
                    </a:moveTo>
                    <a:cubicBezTo>
                      <a:pt x="33" y="4"/>
                      <a:pt x="63" y="2"/>
                      <a:pt x="93" y="0"/>
                    </a:cubicBezTo>
                    <a:cubicBezTo>
                      <a:pt x="96" y="0"/>
                      <a:pt x="99" y="0"/>
                      <a:pt x="100" y="2"/>
                    </a:cubicBezTo>
                    <a:cubicBezTo>
                      <a:pt x="101" y="3"/>
                      <a:pt x="101" y="5"/>
                      <a:pt x="101" y="6"/>
                    </a:cubicBezTo>
                    <a:cubicBezTo>
                      <a:pt x="102" y="43"/>
                      <a:pt x="102" y="80"/>
                      <a:pt x="100" y="117"/>
                    </a:cubicBezTo>
                    <a:cubicBezTo>
                      <a:pt x="71" y="117"/>
                      <a:pt x="43" y="118"/>
                      <a:pt x="15" y="118"/>
                    </a:cubicBezTo>
                    <a:cubicBezTo>
                      <a:pt x="10" y="118"/>
                      <a:pt x="5" y="120"/>
                      <a:pt x="3" y="115"/>
                    </a:cubicBezTo>
                    <a:cubicBezTo>
                      <a:pt x="0" y="110"/>
                      <a:pt x="2" y="100"/>
                      <a:pt x="2" y="95"/>
                    </a:cubicBezTo>
                    <a:cubicBezTo>
                      <a:pt x="2" y="80"/>
                      <a:pt x="2" y="66"/>
                      <a:pt x="2" y="52"/>
                    </a:cubicBezTo>
                    <a:cubicBezTo>
                      <a:pt x="2" y="48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BA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6" name="Freeform 1447">
                <a:extLst>
                  <a:ext uri="{FF2B5EF4-FFF2-40B4-BE49-F238E27FC236}">
                    <a16:creationId xmlns:a16="http://schemas.microsoft.com/office/drawing/2014/main" id="{253507AC-EC50-4D7D-A9DE-8BCA453A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3289"/>
                <a:ext cx="110" cy="168"/>
              </a:xfrm>
              <a:custGeom>
                <a:avLst/>
                <a:gdLst>
                  <a:gd name="T0" fmla="*/ 43 w 49"/>
                  <a:gd name="T1" fmla="*/ 70 h 75"/>
                  <a:gd name="T2" fmla="*/ 46 w 49"/>
                  <a:gd name="T3" fmla="*/ 70 h 75"/>
                  <a:gd name="T4" fmla="*/ 47 w 49"/>
                  <a:gd name="T5" fmla="*/ 67 h 75"/>
                  <a:gd name="T6" fmla="*/ 49 w 49"/>
                  <a:gd name="T7" fmla="*/ 36 h 75"/>
                  <a:gd name="T8" fmla="*/ 49 w 49"/>
                  <a:gd name="T9" fmla="*/ 7 h 75"/>
                  <a:gd name="T10" fmla="*/ 48 w 49"/>
                  <a:gd name="T11" fmla="*/ 2 h 75"/>
                  <a:gd name="T12" fmla="*/ 42 w 49"/>
                  <a:gd name="T13" fmla="*/ 0 h 75"/>
                  <a:gd name="T14" fmla="*/ 2 w 49"/>
                  <a:gd name="T15" fmla="*/ 0 h 75"/>
                  <a:gd name="T16" fmla="*/ 4 w 49"/>
                  <a:gd name="T17" fmla="*/ 33 h 75"/>
                  <a:gd name="T18" fmla="*/ 4 w 49"/>
                  <a:gd name="T19" fmla="*/ 53 h 75"/>
                  <a:gd name="T20" fmla="*/ 2 w 49"/>
                  <a:gd name="T21" fmla="*/ 71 h 75"/>
                  <a:gd name="T22" fmla="*/ 21 w 49"/>
                  <a:gd name="T23" fmla="*/ 72 h 75"/>
                  <a:gd name="T24" fmla="*/ 43 w 49"/>
                  <a:gd name="T25" fmla="*/ 7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75">
                    <a:moveTo>
                      <a:pt x="43" y="70"/>
                    </a:moveTo>
                    <a:cubicBezTo>
                      <a:pt x="44" y="70"/>
                      <a:pt x="45" y="70"/>
                      <a:pt x="46" y="70"/>
                    </a:cubicBezTo>
                    <a:cubicBezTo>
                      <a:pt x="46" y="69"/>
                      <a:pt x="46" y="68"/>
                      <a:pt x="47" y="67"/>
                    </a:cubicBezTo>
                    <a:cubicBezTo>
                      <a:pt x="48" y="57"/>
                      <a:pt x="49" y="46"/>
                      <a:pt x="49" y="36"/>
                    </a:cubicBezTo>
                    <a:cubicBezTo>
                      <a:pt x="49" y="26"/>
                      <a:pt x="49" y="17"/>
                      <a:pt x="49" y="7"/>
                    </a:cubicBezTo>
                    <a:cubicBezTo>
                      <a:pt x="49" y="5"/>
                      <a:pt x="49" y="3"/>
                      <a:pt x="48" y="2"/>
                    </a:cubicBezTo>
                    <a:cubicBezTo>
                      <a:pt x="46" y="0"/>
                      <a:pt x="44" y="0"/>
                      <a:pt x="42" y="0"/>
                    </a:cubicBezTo>
                    <a:cubicBezTo>
                      <a:pt x="29" y="0"/>
                      <a:pt x="16" y="0"/>
                      <a:pt x="2" y="0"/>
                    </a:cubicBezTo>
                    <a:cubicBezTo>
                      <a:pt x="3" y="11"/>
                      <a:pt x="3" y="22"/>
                      <a:pt x="4" y="33"/>
                    </a:cubicBezTo>
                    <a:cubicBezTo>
                      <a:pt x="4" y="39"/>
                      <a:pt x="4" y="46"/>
                      <a:pt x="4" y="53"/>
                    </a:cubicBezTo>
                    <a:cubicBezTo>
                      <a:pt x="4" y="58"/>
                      <a:pt x="0" y="67"/>
                      <a:pt x="2" y="71"/>
                    </a:cubicBezTo>
                    <a:cubicBezTo>
                      <a:pt x="5" y="75"/>
                      <a:pt x="17" y="72"/>
                      <a:pt x="21" y="72"/>
                    </a:cubicBezTo>
                    <a:cubicBezTo>
                      <a:pt x="28" y="72"/>
                      <a:pt x="36" y="71"/>
                      <a:pt x="43" y="70"/>
                    </a:cubicBezTo>
                    <a:close/>
                  </a:path>
                </a:pathLst>
              </a:custGeom>
              <a:solidFill>
                <a:srgbClr val="CED4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7" name="Freeform 1448">
                <a:extLst>
                  <a:ext uri="{FF2B5EF4-FFF2-40B4-BE49-F238E27FC236}">
                    <a16:creationId xmlns:a16="http://schemas.microsoft.com/office/drawing/2014/main" id="{EBF30366-DB56-4849-A380-B25C840D8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172"/>
                <a:ext cx="97" cy="276"/>
              </a:xfrm>
              <a:custGeom>
                <a:avLst/>
                <a:gdLst>
                  <a:gd name="T0" fmla="*/ 2 w 43"/>
                  <a:gd name="T1" fmla="*/ 122 h 123"/>
                  <a:gd name="T2" fmla="*/ 39 w 43"/>
                  <a:gd name="T3" fmla="*/ 122 h 123"/>
                  <a:gd name="T4" fmla="*/ 43 w 43"/>
                  <a:gd name="T5" fmla="*/ 2 h 123"/>
                  <a:gd name="T6" fmla="*/ 10 w 43"/>
                  <a:gd name="T7" fmla="*/ 0 h 123"/>
                  <a:gd name="T8" fmla="*/ 2 w 43"/>
                  <a:gd name="T9" fmla="*/ 4 h 123"/>
                  <a:gd name="T10" fmla="*/ 2 w 43"/>
                  <a:gd name="T11" fmla="*/ 20 h 123"/>
                  <a:gd name="T12" fmla="*/ 3 w 43"/>
                  <a:gd name="T13" fmla="*/ 85 h 123"/>
                  <a:gd name="T14" fmla="*/ 2 w 43"/>
                  <a:gd name="T1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23">
                    <a:moveTo>
                      <a:pt x="2" y="122"/>
                    </a:moveTo>
                    <a:cubicBezTo>
                      <a:pt x="14" y="123"/>
                      <a:pt x="27" y="123"/>
                      <a:pt x="39" y="122"/>
                    </a:cubicBezTo>
                    <a:cubicBezTo>
                      <a:pt x="40" y="82"/>
                      <a:pt x="41" y="42"/>
                      <a:pt x="43" y="2"/>
                    </a:cubicBezTo>
                    <a:cubicBezTo>
                      <a:pt x="32" y="1"/>
                      <a:pt x="21" y="0"/>
                      <a:pt x="10" y="0"/>
                    </a:cubicBezTo>
                    <a:cubicBezTo>
                      <a:pt x="6" y="1"/>
                      <a:pt x="3" y="0"/>
                      <a:pt x="2" y="4"/>
                    </a:cubicBezTo>
                    <a:cubicBezTo>
                      <a:pt x="0" y="8"/>
                      <a:pt x="2" y="15"/>
                      <a:pt x="2" y="20"/>
                    </a:cubicBezTo>
                    <a:cubicBezTo>
                      <a:pt x="3" y="42"/>
                      <a:pt x="3" y="64"/>
                      <a:pt x="3" y="85"/>
                    </a:cubicBezTo>
                    <a:cubicBezTo>
                      <a:pt x="3" y="89"/>
                      <a:pt x="2" y="122"/>
                      <a:pt x="2" y="122"/>
                    </a:cubicBezTo>
                    <a:close/>
                  </a:path>
                </a:pathLst>
              </a:custGeom>
              <a:solidFill>
                <a:srgbClr val="BAC3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8" name="Freeform 1449">
                <a:extLst>
                  <a:ext uri="{FF2B5EF4-FFF2-40B4-BE49-F238E27FC236}">
                    <a16:creationId xmlns:a16="http://schemas.microsoft.com/office/drawing/2014/main" id="{98557142-AA17-47E6-B0D2-F7603CFBB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205"/>
                <a:ext cx="166" cy="176"/>
              </a:xfrm>
              <a:custGeom>
                <a:avLst/>
                <a:gdLst>
                  <a:gd name="T0" fmla="*/ 72 w 74"/>
                  <a:gd name="T1" fmla="*/ 0 h 78"/>
                  <a:gd name="T2" fmla="*/ 0 w 74"/>
                  <a:gd name="T3" fmla="*/ 77 h 78"/>
                  <a:gd name="T4" fmla="*/ 0 w 74"/>
                  <a:gd name="T5" fmla="*/ 78 h 78"/>
                  <a:gd name="T6" fmla="*/ 73 w 74"/>
                  <a:gd name="T7" fmla="*/ 1 h 78"/>
                  <a:gd name="T8" fmla="*/ 72 w 74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8">
                    <a:moveTo>
                      <a:pt x="72" y="0"/>
                    </a:moveTo>
                    <a:cubicBezTo>
                      <a:pt x="47" y="25"/>
                      <a:pt x="23" y="50"/>
                      <a:pt x="0" y="7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3" y="51"/>
                      <a:pt x="48" y="26"/>
                      <a:pt x="73" y="1"/>
                    </a:cubicBezTo>
                    <a:cubicBezTo>
                      <a:pt x="74" y="1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99" name="Freeform 1450">
                <a:extLst>
                  <a:ext uri="{FF2B5EF4-FFF2-40B4-BE49-F238E27FC236}">
                    <a16:creationId xmlns:a16="http://schemas.microsoft.com/office/drawing/2014/main" id="{B86BF51A-8236-4C46-A75D-C901400D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309"/>
                <a:ext cx="92" cy="101"/>
              </a:xfrm>
              <a:custGeom>
                <a:avLst/>
                <a:gdLst>
                  <a:gd name="T0" fmla="*/ 39 w 41"/>
                  <a:gd name="T1" fmla="*/ 0 h 45"/>
                  <a:gd name="T2" fmla="*/ 0 w 41"/>
                  <a:gd name="T3" fmla="*/ 45 h 45"/>
                  <a:gd name="T4" fmla="*/ 1 w 41"/>
                  <a:gd name="T5" fmla="*/ 45 h 45"/>
                  <a:gd name="T6" fmla="*/ 41 w 41"/>
                  <a:gd name="T7" fmla="*/ 1 h 45"/>
                  <a:gd name="T8" fmla="*/ 39 w 41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5">
                    <a:moveTo>
                      <a:pt x="39" y="0"/>
                    </a:moveTo>
                    <a:cubicBezTo>
                      <a:pt x="27" y="15"/>
                      <a:pt x="13" y="30"/>
                      <a:pt x="0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4" y="31"/>
                      <a:pt x="27" y="16"/>
                      <a:pt x="41" y="1"/>
                    </a:cubicBezTo>
                    <a:cubicBezTo>
                      <a:pt x="41" y="1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00" name="Freeform 1451">
                <a:extLst>
                  <a:ext uri="{FF2B5EF4-FFF2-40B4-BE49-F238E27FC236}">
                    <a16:creationId xmlns:a16="http://schemas.microsoft.com/office/drawing/2014/main" id="{0CD778CE-872F-4D86-99DB-1CE637D08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385"/>
                <a:ext cx="16" cy="21"/>
              </a:xfrm>
              <a:custGeom>
                <a:avLst/>
                <a:gdLst>
                  <a:gd name="T0" fmla="*/ 6 w 7"/>
                  <a:gd name="T1" fmla="*/ 1 h 9"/>
                  <a:gd name="T2" fmla="*/ 0 w 7"/>
                  <a:gd name="T3" fmla="*/ 8 h 9"/>
                  <a:gd name="T4" fmla="*/ 1 w 7"/>
                  <a:gd name="T5" fmla="*/ 9 h 9"/>
                  <a:gd name="T6" fmla="*/ 7 w 7"/>
                  <a:gd name="T7" fmla="*/ 2 h 9"/>
                  <a:gd name="T8" fmla="*/ 6 w 7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6" y="1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3" y="7"/>
                      <a:pt x="5" y="4"/>
                      <a:pt x="7" y="2"/>
                    </a:cubicBezTo>
                    <a:cubicBezTo>
                      <a:pt x="7" y="1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07" name="Freeform 1452">
                <a:extLst>
                  <a:ext uri="{FF2B5EF4-FFF2-40B4-BE49-F238E27FC236}">
                    <a16:creationId xmlns:a16="http://schemas.microsoft.com/office/drawing/2014/main" id="{148E99A1-14A0-4E6C-9717-D567F4184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940"/>
                <a:ext cx="61" cy="79"/>
              </a:xfrm>
              <a:custGeom>
                <a:avLst/>
                <a:gdLst>
                  <a:gd name="T0" fmla="*/ 25 w 27"/>
                  <a:gd name="T1" fmla="*/ 1 h 35"/>
                  <a:gd name="T2" fmla="*/ 0 w 27"/>
                  <a:gd name="T3" fmla="*/ 34 h 35"/>
                  <a:gd name="T4" fmla="*/ 1 w 27"/>
                  <a:gd name="T5" fmla="*/ 34 h 35"/>
                  <a:gd name="T6" fmla="*/ 26 w 27"/>
                  <a:gd name="T7" fmla="*/ 2 h 35"/>
                  <a:gd name="T8" fmla="*/ 25 w 27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5">
                    <a:moveTo>
                      <a:pt x="25" y="1"/>
                    </a:moveTo>
                    <a:cubicBezTo>
                      <a:pt x="16" y="12"/>
                      <a:pt x="8" y="23"/>
                      <a:pt x="0" y="34"/>
                    </a:cubicBezTo>
                    <a:cubicBezTo>
                      <a:pt x="0" y="34"/>
                      <a:pt x="0" y="35"/>
                      <a:pt x="1" y="34"/>
                    </a:cubicBezTo>
                    <a:cubicBezTo>
                      <a:pt x="9" y="23"/>
                      <a:pt x="18" y="13"/>
                      <a:pt x="26" y="2"/>
                    </a:cubicBezTo>
                    <a:cubicBezTo>
                      <a:pt x="27" y="1"/>
                      <a:pt x="25" y="0"/>
                      <a:pt x="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08" name="Freeform 1453">
                <a:extLst>
                  <a:ext uri="{FF2B5EF4-FFF2-40B4-BE49-F238E27FC236}">
                    <a16:creationId xmlns:a16="http://schemas.microsoft.com/office/drawing/2014/main" id="{AFD234D2-9234-420B-8F2A-1B461AFC4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958"/>
                <a:ext cx="99" cy="106"/>
              </a:xfrm>
              <a:custGeom>
                <a:avLst/>
                <a:gdLst>
                  <a:gd name="T0" fmla="*/ 42 w 44"/>
                  <a:gd name="T1" fmla="*/ 1 h 47"/>
                  <a:gd name="T2" fmla="*/ 1 w 44"/>
                  <a:gd name="T3" fmla="*/ 46 h 47"/>
                  <a:gd name="T4" fmla="*/ 1 w 44"/>
                  <a:gd name="T5" fmla="*/ 46 h 47"/>
                  <a:gd name="T6" fmla="*/ 43 w 44"/>
                  <a:gd name="T7" fmla="*/ 2 h 47"/>
                  <a:gd name="T8" fmla="*/ 42 w 44"/>
                  <a:gd name="T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7">
                    <a:moveTo>
                      <a:pt x="42" y="1"/>
                    </a:moveTo>
                    <a:cubicBezTo>
                      <a:pt x="27" y="15"/>
                      <a:pt x="13" y="30"/>
                      <a:pt x="1" y="46"/>
                    </a:cubicBezTo>
                    <a:cubicBezTo>
                      <a:pt x="0" y="46"/>
                      <a:pt x="1" y="47"/>
                      <a:pt x="1" y="46"/>
                    </a:cubicBezTo>
                    <a:cubicBezTo>
                      <a:pt x="14" y="30"/>
                      <a:pt x="28" y="16"/>
                      <a:pt x="43" y="2"/>
                    </a:cubicBezTo>
                    <a:cubicBezTo>
                      <a:pt x="44" y="1"/>
                      <a:pt x="42" y="0"/>
                      <a:pt x="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09" name="Freeform 1454">
                <a:extLst>
                  <a:ext uri="{FF2B5EF4-FFF2-40B4-BE49-F238E27FC236}">
                    <a16:creationId xmlns:a16="http://schemas.microsoft.com/office/drawing/2014/main" id="{3D22A53A-A3BD-47FA-AC5F-7A0743A5E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2998"/>
                <a:ext cx="42" cy="50"/>
              </a:xfrm>
              <a:custGeom>
                <a:avLst/>
                <a:gdLst>
                  <a:gd name="T0" fmla="*/ 17 w 19"/>
                  <a:gd name="T1" fmla="*/ 1 h 22"/>
                  <a:gd name="T2" fmla="*/ 1 w 19"/>
                  <a:gd name="T3" fmla="*/ 21 h 22"/>
                  <a:gd name="T4" fmla="*/ 2 w 19"/>
                  <a:gd name="T5" fmla="*/ 21 h 22"/>
                  <a:gd name="T6" fmla="*/ 18 w 19"/>
                  <a:gd name="T7" fmla="*/ 2 h 22"/>
                  <a:gd name="T8" fmla="*/ 17 w 19"/>
                  <a:gd name="T9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17" y="1"/>
                    </a:moveTo>
                    <a:cubicBezTo>
                      <a:pt x="11" y="7"/>
                      <a:pt x="6" y="14"/>
                      <a:pt x="1" y="21"/>
                    </a:cubicBezTo>
                    <a:cubicBezTo>
                      <a:pt x="0" y="21"/>
                      <a:pt x="1" y="22"/>
                      <a:pt x="2" y="21"/>
                    </a:cubicBezTo>
                    <a:cubicBezTo>
                      <a:pt x="7" y="15"/>
                      <a:pt x="13" y="9"/>
                      <a:pt x="18" y="2"/>
                    </a:cubicBezTo>
                    <a:cubicBezTo>
                      <a:pt x="19" y="1"/>
                      <a:pt x="18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0" name="Freeform 1455">
                <a:extLst>
                  <a:ext uri="{FF2B5EF4-FFF2-40B4-BE49-F238E27FC236}">
                    <a16:creationId xmlns:a16="http://schemas.microsoft.com/office/drawing/2014/main" id="{AC0BC0BE-CB6D-47B4-BDB6-11B699CD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886"/>
                <a:ext cx="575" cy="22"/>
              </a:xfrm>
              <a:custGeom>
                <a:avLst/>
                <a:gdLst>
                  <a:gd name="T0" fmla="*/ 255 w 256"/>
                  <a:gd name="T1" fmla="*/ 2 h 10"/>
                  <a:gd name="T2" fmla="*/ 68 w 256"/>
                  <a:gd name="T3" fmla="*/ 1 h 10"/>
                  <a:gd name="T4" fmla="*/ 2 w 256"/>
                  <a:gd name="T5" fmla="*/ 2 h 10"/>
                  <a:gd name="T6" fmla="*/ 1 w 256"/>
                  <a:gd name="T7" fmla="*/ 10 h 10"/>
                  <a:gd name="T8" fmla="*/ 255 w 256"/>
                  <a:gd name="T9" fmla="*/ 9 h 10"/>
                  <a:gd name="T10" fmla="*/ 255 w 256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10">
                    <a:moveTo>
                      <a:pt x="255" y="2"/>
                    </a:moveTo>
                    <a:cubicBezTo>
                      <a:pt x="214" y="0"/>
                      <a:pt x="109" y="2"/>
                      <a:pt x="68" y="1"/>
                    </a:cubicBezTo>
                    <a:cubicBezTo>
                      <a:pt x="46" y="1"/>
                      <a:pt x="24" y="2"/>
                      <a:pt x="2" y="2"/>
                    </a:cubicBezTo>
                    <a:cubicBezTo>
                      <a:pt x="3" y="5"/>
                      <a:pt x="0" y="7"/>
                      <a:pt x="1" y="10"/>
                    </a:cubicBezTo>
                    <a:cubicBezTo>
                      <a:pt x="64" y="10"/>
                      <a:pt x="193" y="10"/>
                      <a:pt x="255" y="9"/>
                    </a:cubicBezTo>
                    <a:cubicBezTo>
                      <a:pt x="256" y="7"/>
                      <a:pt x="256" y="4"/>
                      <a:pt x="255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1" name="Freeform 1456">
                <a:extLst>
                  <a:ext uri="{FF2B5EF4-FFF2-40B4-BE49-F238E27FC236}">
                    <a16:creationId xmlns:a16="http://schemas.microsoft.com/office/drawing/2014/main" id="{E09E8AB0-BC1C-45AF-A83A-5CFE75F9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444"/>
                <a:ext cx="575" cy="20"/>
              </a:xfrm>
              <a:custGeom>
                <a:avLst/>
                <a:gdLst>
                  <a:gd name="T0" fmla="*/ 255 w 256"/>
                  <a:gd name="T1" fmla="*/ 1 h 9"/>
                  <a:gd name="T2" fmla="*/ 68 w 256"/>
                  <a:gd name="T3" fmla="*/ 1 h 9"/>
                  <a:gd name="T4" fmla="*/ 2 w 256"/>
                  <a:gd name="T5" fmla="*/ 2 h 9"/>
                  <a:gd name="T6" fmla="*/ 1 w 256"/>
                  <a:gd name="T7" fmla="*/ 9 h 9"/>
                  <a:gd name="T8" fmla="*/ 255 w 256"/>
                  <a:gd name="T9" fmla="*/ 8 h 9"/>
                  <a:gd name="T10" fmla="*/ 255 w 25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9">
                    <a:moveTo>
                      <a:pt x="255" y="1"/>
                    </a:moveTo>
                    <a:cubicBezTo>
                      <a:pt x="214" y="0"/>
                      <a:pt x="109" y="1"/>
                      <a:pt x="68" y="1"/>
                    </a:cubicBezTo>
                    <a:cubicBezTo>
                      <a:pt x="46" y="0"/>
                      <a:pt x="24" y="1"/>
                      <a:pt x="2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64" y="9"/>
                      <a:pt x="193" y="9"/>
                      <a:pt x="255" y="8"/>
                    </a:cubicBezTo>
                    <a:cubicBezTo>
                      <a:pt x="256" y="6"/>
                      <a:pt x="256" y="4"/>
                      <a:pt x="255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2" name="Freeform 1457">
                <a:extLst>
                  <a:ext uri="{FF2B5EF4-FFF2-40B4-BE49-F238E27FC236}">
                    <a16:creationId xmlns:a16="http://schemas.microsoft.com/office/drawing/2014/main" id="{7375649C-F278-425A-8C8A-48C943B6F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895"/>
                <a:ext cx="21" cy="565"/>
              </a:xfrm>
              <a:custGeom>
                <a:avLst/>
                <a:gdLst>
                  <a:gd name="T0" fmla="*/ 1 w 9"/>
                  <a:gd name="T1" fmla="*/ 250 h 251"/>
                  <a:gd name="T2" fmla="*/ 6 w 9"/>
                  <a:gd name="T3" fmla="*/ 250 h 251"/>
                  <a:gd name="T4" fmla="*/ 7 w 9"/>
                  <a:gd name="T5" fmla="*/ 242 h 251"/>
                  <a:gd name="T6" fmla="*/ 7 w 9"/>
                  <a:gd name="T7" fmla="*/ 4 h 251"/>
                  <a:gd name="T8" fmla="*/ 2 w 9"/>
                  <a:gd name="T9" fmla="*/ 6 h 251"/>
                  <a:gd name="T10" fmla="*/ 1 w 9"/>
                  <a:gd name="T11" fmla="*/ 23 h 251"/>
                  <a:gd name="T12" fmla="*/ 1 w 9"/>
                  <a:gd name="T13" fmla="*/ 135 h 251"/>
                  <a:gd name="T14" fmla="*/ 1 w 9"/>
                  <a:gd name="T15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51">
                    <a:moveTo>
                      <a:pt x="1" y="250"/>
                    </a:moveTo>
                    <a:cubicBezTo>
                      <a:pt x="3" y="251"/>
                      <a:pt x="5" y="251"/>
                      <a:pt x="6" y="250"/>
                    </a:cubicBezTo>
                    <a:cubicBezTo>
                      <a:pt x="7" y="248"/>
                      <a:pt x="7" y="245"/>
                      <a:pt x="7" y="242"/>
                    </a:cubicBezTo>
                    <a:cubicBezTo>
                      <a:pt x="6" y="182"/>
                      <a:pt x="9" y="64"/>
                      <a:pt x="7" y="4"/>
                    </a:cubicBezTo>
                    <a:cubicBezTo>
                      <a:pt x="6" y="0"/>
                      <a:pt x="3" y="1"/>
                      <a:pt x="2" y="6"/>
                    </a:cubicBezTo>
                    <a:cubicBezTo>
                      <a:pt x="1" y="11"/>
                      <a:pt x="1" y="17"/>
                      <a:pt x="1" y="23"/>
                    </a:cubicBezTo>
                    <a:cubicBezTo>
                      <a:pt x="1" y="61"/>
                      <a:pt x="1" y="98"/>
                      <a:pt x="1" y="135"/>
                    </a:cubicBezTo>
                    <a:cubicBezTo>
                      <a:pt x="1" y="154"/>
                      <a:pt x="0" y="232"/>
                      <a:pt x="1" y="25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3" name="Freeform 1458">
                <a:extLst>
                  <a:ext uri="{FF2B5EF4-FFF2-40B4-BE49-F238E27FC236}">
                    <a16:creationId xmlns:a16="http://schemas.microsoft.com/office/drawing/2014/main" id="{6EBCC024-BBB6-4ADB-B328-9D20C8099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895"/>
                <a:ext cx="18" cy="565"/>
              </a:xfrm>
              <a:custGeom>
                <a:avLst/>
                <a:gdLst>
                  <a:gd name="T0" fmla="*/ 1 w 8"/>
                  <a:gd name="T1" fmla="*/ 250 h 251"/>
                  <a:gd name="T2" fmla="*/ 6 w 8"/>
                  <a:gd name="T3" fmla="*/ 250 h 251"/>
                  <a:gd name="T4" fmla="*/ 6 w 8"/>
                  <a:gd name="T5" fmla="*/ 242 h 251"/>
                  <a:gd name="T6" fmla="*/ 6 w 8"/>
                  <a:gd name="T7" fmla="*/ 4 h 251"/>
                  <a:gd name="T8" fmla="*/ 2 w 8"/>
                  <a:gd name="T9" fmla="*/ 6 h 251"/>
                  <a:gd name="T10" fmla="*/ 1 w 8"/>
                  <a:gd name="T11" fmla="*/ 23 h 251"/>
                  <a:gd name="T12" fmla="*/ 1 w 8"/>
                  <a:gd name="T13" fmla="*/ 135 h 251"/>
                  <a:gd name="T14" fmla="*/ 1 w 8"/>
                  <a:gd name="T15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51">
                    <a:moveTo>
                      <a:pt x="1" y="250"/>
                    </a:moveTo>
                    <a:cubicBezTo>
                      <a:pt x="3" y="251"/>
                      <a:pt x="4" y="251"/>
                      <a:pt x="6" y="250"/>
                    </a:cubicBezTo>
                    <a:cubicBezTo>
                      <a:pt x="6" y="248"/>
                      <a:pt x="6" y="245"/>
                      <a:pt x="6" y="242"/>
                    </a:cubicBezTo>
                    <a:cubicBezTo>
                      <a:pt x="6" y="182"/>
                      <a:pt x="8" y="64"/>
                      <a:pt x="6" y="4"/>
                    </a:cubicBezTo>
                    <a:cubicBezTo>
                      <a:pt x="5" y="0"/>
                      <a:pt x="3" y="1"/>
                      <a:pt x="2" y="6"/>
                    </a:cubicBezTo>
                    <a:cubicBezTo>
                      <a:pt x="1" y="11"/>
                      <a:pt x="1" y="17"/>
                      <a:pt x="1" y="23"/>
                    </a:cubicBezTo>
                    <a:cubicBezTo>
                      <a:pt x="1" y="61"/>
                      <a:pt x="1" y="98"/>
                      <a:pt x="1" y="135"/>
                    </a:cubicBezTo>
                    <a:cubicBezTo>
                      <a:pt x="1" y="154"/>
                      <a:pt x="0" y="232"/>
                      <a:pt x="1" y="25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4" name="Freeform 1459">
                <a:extLst>
                  <a:ext uri="{FF2B5EF4-FFF2-40B4-BE49-F238E27FC236}">
                    <a16:creationId xmlns:a16="http://schemas.microsoft.com/office/drawing/2014/main" id="{65C2B4DD-3497-41C1-9291-70650BD77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221"/>
                <a:ext cx="34" cy="25"/>
              </a:xfrm>
              <a:custGeom>
                <a:avLst/>
                <a:gdLst>
                  <a:gd name="T0" fmla="*/ 1 w 15"/>
                  <a:gd name="T1" fmla="*/ 8 h 11"/>
                  <a:gd name="T2" fmla="*/ 3 w 15"/>
                  <a:gd name="T3" fmla="*/ 10 h 11"/>
                  <a:gd name="T4" fmla="*/ 4 w 15"/>
                  <a:gd name="T5" fmla="*/ 10 h 11"/>
                  <a:gd name="T6" fmla="*/ 12 w 15"/>
                  <a:gd name="T7" fmla="*/ 11 h 11"/>
                  <a:gd name="T8" fmla="*/ 14 w 15"/>
                  <a:gd name="T9" fmla="*/ 10 h 11"/>
                  <a:gd name="T10" fmla="*/ 15 w 15"/>
                  <a:gd name="T11" fmla="*/ 8 h 11"/>
                  <a:gd name="T12" fmla="*/ 15 w 15"/>
                  <a:gd name="T13" fmla="*/ 0 h 11"/>
                  <a:gd name="T14" fmla="*/ 15 w 15"/>
                  <a:gd name="T15" fmla="*/ 0 h 11"/>
                  <a:gd name="T16" fmla="*/ 15 w 15"/>
                  <a:gd name="T17" fmla="*/ 0 h 11"/>
                  <a:gd name="T18" fmla="*/ 3 w 15"/>
                  <a:gd name="T19" fmla="*/ 1 h 11"/>
                  <a:gd name="T20" fmla="*/ 1 w 15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1">
                    <a:moveTo>
                      <a:pt x="1" y="8"/>
                    </a:moveTo>
                    <a:cubicBezTo>
                      <a:pt x="2" y="9"/>
                      <a:pt x="2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1"/>
                      <a:pt x="9" y="11"/>
                      <a:pt x="12" y="11"/>
                    </a:cubicBezTo>
                    <a:cubicBezTo>
                      <a:pt x="12" y="11"/>
                      <a:pt x="13" y="11"/>
                      <a:pt x="14" y="10"/>
                    </a:cubicBezTo>
                    <a:cubicBezTo>
                      <a:pt x="14" y="10"/>
                      <a:pt x="15" y="9"/>
                      <a:pt x="15" y="8"/>
                    </a:cubicBezTo>
                    <a:cubicBezTo>
                      <a:pt x="15" y="6"/>
                      <a:pt x="15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7" y="0"/>
                      <a:pt x="3" y="1"/>
                    </a:cubicBezTo>
                    <a:cubicBezTo>
                      <a:pt x="0" y="2"/>
                      <a:pt x="1" y="5"/>
                      <a:pt x="1" y="8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5" name="Freeform 1460">
                <a:extLst>
                  <a:ext uri="{FF2B5EF4-FFF2-40B4-BE49-F238E27FC236}">
                    <a16:creationId xmlns:a16="http://schemas.microsoft.com/office/drawing/2014/main" id="{177B3B81-7550-4EB1-8C5D-648124AD8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3255"/>
                <a:ext cx="31" cy="27"/>
              </a:xfrm>
              <a:custGeom>
                <a:avLst/>
                <a:gdLst>
                  <a:gd name="T0" fmla="*/ 12 w 14"/>
                  <a:gd name="T1" fmla="*/ 0 h 12"/>
                  <a:gd name="T2" fmla="*/ 13 w 14"/>
                  <a:gd name="T3" fmla="*/ 1 h 12"/>
                  <a:gd name="T4" fmla="*/ 13 w 14"/>
                  <a:gd name="T5" fmla="*/ 1 h 12"/>
                  <a:gd name="T6" fmla="*/ 14 w 14"/>
                  <a:gd name="T7" fmla="*/ 5 h 12"/>
                  <a:gd name="T8" fmla="*/ 14 w 14"/>
                  <a:gd name="T9" fmla="*/ 12 h 12"/>
                  <a:gd name="T10" fmla="*/ 3 w 14"/>
                  <a:gd name="T11" fmla="*/ 11 h 12"/>
                  <a:gd name="T12" fmla="*/ 0 w 14"/>
                  <a:gd name="T13" fmla="*/ 5 h 12"/>
                  <a:gd name="T14" fmla="*/ 12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12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4" y="4"/>
                      <a:pt x="14" y="5"/>
                    </a:cubicBezTo>
                    <a:cubicBezTo>
                      <a:pt x="14" y="7"/>
                      <a:pt x="14" y="10"/>
                      <a:pt x="14" y="12"/>
                    </a:cubicBezTo>
                    <a:cubicBezTo>
                      <a:pt x="10" y="12"/>
                      <a:pt x="7" y="12"/>
                      <a:pt x="3" y="11"/>
                    </a:cubicBezTo>
                    <a:cubicBezTo>
                      <a:pt x="0" y="11"/>
                      <a:pt x="0" y="8"/>
                      <a:pt x="0" y="5"/>
                    </a:cubicBezTo>
                    <a:cubicBezTo>
                      <a:pt x="1" y="0"/>
                      <a:pt x="8" y="1"/>
                      <a:pt x="12" y="0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6" name="Freeform 1461">
                <a:extLst>
                  <a:ext uri="{FF2B5EF4-FFF2-40B4-BE49-F238E27FC236}">
                    <a16:creationId xmlns:a16="http://schemas.microsoft.com/office/drawing/2014/main" id="{61CE8467-E1DE-41B6-809A-97D385F36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291"/>
                <a:ext cx="29" cy="27"/>
              </a:xfrm>
              <a:custGeom>
                <a:avLst/>
                <a:gdLst>
                  <a:gd name="T0" fmla="*/ 13 w 13"/>
                  <a:gd name="T1" fmla="*/ 1 h 12"/>
                  <a:gd name="T2" fmla="*/ 13 w 13"/>
                  <a:gd name="T3" fmla="*/ 10 h 12"/>
                  <a:gd name="T4" fmla="*/ 13 w 13"/>
                  <a:gd name="T5" fmla="*/ 11 h 12"/>
                  <a:gd name="T6" fmla="*/ 12 w 13"/>
                  <a:gd name="T7" fmla="*/ 11 h 12"/>
                  <a:gd name="T8" fmla="*/ 4 w 13"/>
                  <a:gd name="T9" fmla="*/ 12 h 12"/>
                  <a:gd name="T10" fmla="*/ 2 w 13"/>
                  <a:gd name="T11" fmla="*/ 3 h 12"/>
                  <a:gd name="T12" fmla="*/ 5 w 13"/>
                  <a:gd name="T13" fmla="*/ 1 h 12"/>
                  <a:gd name="T14" fmla="*/ 13 w 13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13" y="1"/>
                    </a:moveTo>
                    <a:cubicBezTo>
                      <a:pt x="13" y="4"/>
                      <a:pt x="13" y="7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11"/>
                      <a:pt x="7" y="12"/>
                      <a:pt x="4" y="12"/>
                    </a:cubicBezTo>
                    <a:cubicBezTo>
                      <a:pt x="0" y="12"/>
                      <a:pt x="0" y="5"/>
                      <a:pt x="2" y="3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12" y="0"/>
                      <a:pt x="13" y="1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7" name="Freeform 1462">
                <a:extLst>
                  <a:ext uri="{FF2B5EF4-FFF2-40B4-BE49-F238E27FC236}">
                    <a16:creationId xmlns:a16="http://schemas.microsoft.com/office/drawing/2014/main" id="{039E2CA1-72AB-477D-812E-DA9FF2A58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29"/>
                <a:ext cx="32" cy="29"/>
              </a:xfrm>
              <a:custGeom>
                <a:avLst/>
                <a:gdLst>
                  <a:gd name="T0" fmla="*/ 13 w 14"/>
                  <a:gd name="T1" fmla="*/ 1 h 13"/>
                  <a:gd name="T2" fmla="*/ 13 w 14"/>
                  <a:gd name="T3" fmla="*/ 12 h 13"/>
                  <a:gd name="T4" fmla="*/ 13 w 14"/>
                  <a:gd name="T5" fmla="*/ 12 h 13"/>
                  <a:gd name="T6" fmla="*/ 12 w 14"/>
                  <a:gd name="T7" fmla="*/ 13 h 13"/>
                  <a:gd name="T8" fmla="*/ 5 w 14"/>
                  <a:gd name="T9" fmla="*/ 13 h 13"/>
                  <a:gd name="T10" fmla="*/ 2 w 14"/>
                  <a:gd name="T11" fmla="*/ 12 h 13"/>
                  <a:gd name="T12" fmla="*/ 1 w 14"/>
                  <a:gd name="T13" fmla="*/ 9 h 13"/>
                  <a:gd name="T14" fmla="*/ 1 w 14"/>
                  <a:gd name="T15" fmla="*/ 4 h 13"/>
                  <a:gd name="T16" fmla="*/ 2 w 14"/>
                  <a:gd name="T17" fmla="*/ 1 h 13"/>
                  <a:gd name="T18" fmla="*/ 13 w 14"/>
                  <a:gd name="T1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3">
                    <a:moveTo>
                      <a:pt x="13" y="1"/>
                    </a:moveTo>
                    <a:cubicBezTo>
                      <a:pt x="14" y="5"/>
                      <a:pt x="14" y="8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3"/>
                      <a:pt x="7" y="13"/>
                      <a:pt x="5" y="13"/>
                    </a:cubicBezTo>
                    <a:cubicBezTo>
                      <a:pt x="4" y="13"/>
                      <a:pt x="3" y="13"/>
                      <a:pt x="2" y="12"/>
                    </a:cubicBezTo>
                    <a:cubicBezTo>
                      <a:pt x="1" y="11"/>
                      <a:pt x="1" y="10"/>
                      <a:pt x="1" y="9"/>
                    </a:cubicBezTo>
                    <a:cubicBezTo>
                      <a:pt x="1" y="8"/>
                      <a:pt x="1" y="6"/>
                      <a:pt x="1" y="4"/>
                    </a:cubicBezTo>
                    <a:cubicBezTo>
                      <a:pt x="1" y="2"/>
                      <a:pt x="0" y="1"/>
                      <a:pt x="2" y="1"/>
                    </a:cubicBezTo>
                    <a:cubicBezTo>
                      <a:pt x="6" y="0"/>
                      <a:pt x="10" y="1"/>
                      <a:pt x="13" y="1"/>
                    </a:cubicBezTo>
                    <a:close/>
                  </a:path>
                </a:pathLst>
              </a:custGeom>
              <a:solidFill>
                <a:srgbClr val="C7CD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8" name="Freeform 1463">
                <a:extLst>
                  <a:ext uri="{FF2B5EF4-FFF2-40B4-BE49-F238E27FC236}">
                    <a16:creationId xmlns:a16="http://schemas.microsoft.com/office/drawing/2014/main" id="{B18526DC-170D-42C8-8977-A15B4C95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311"/>
                <a:ext cx="47" cy="14"/>
              </a:xfrm>
              <a:custGeom>
                <a:avLst/>
                <a:gdLst>
                  <a:gd name="T0" fmla="*/ 9 w 21"/>
                  <a:gd name="T1" fmla="*/ 1 h 6"/>
                  <a:gd name="T2" fmla="*/ 19 w 21"/>
                  <a:gd name="T3" fmla="*/ 0 h 6"/>
                  <a:gd name="T4" fmla="*/ 20 w 21"/>
                  <a:gd name="T5" fmla="*/ 1 h 6"/>
                  <a:gd name="T6" fmla="*/ 21 w 21"/>
                  <a:gd name="T7" fmla="*/ 2 h 6"/>
                  <a:gd name="T8" fmla="*/ 21 w 21"/>
                  <a:gd name="T9" fmla="*/ 5 h 6"/>
                  <a:gd name="T10" fmla="*/ 20 w 21"/>
                  <a:gd name="T11" fmla="*/ 6 h 6"/>
                  <a:gd name="T12" fmla="*/ 19 w 21"/>
                  <a:gd name="T13" fmla="*/ 6 h 6"/>
                  <a:gd name="T14" fmla="*/ 10 w 21"/>
                  <a:gd name="T15" fmla="*/ 6 h 6"/>
                  <a:gd name="T16" fmla="*/ 2 w 21"/>
                  <a:gd name="T17" fmla="*/ 5 h 6"/>
                  <a:gd name="T18" fmla="*/ 3 w 21"/>
                  <a:gd name="T19" fmla="*/ 2 h 6"/>
                  <a:gd name="T20" fmla="*/ 9 w 21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6">
                    <a:moveTo>
                      <a:pt x="9" y="1"/>
                    </a:moveTo>
                    <a:cubicBezTo>
                      <a:pt x="13" y="1"/>
                      <a:pt x="16" y="0"/>
                      <a:pt x="19" y="0"/>
                    </a:cubicBezTo>
                    <a:cubicBezTo>
                      <a:pt x="19" y="0"/>
                      <a:pt x="20" y="0"/>
                      <a:pt x="20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6" y="6"/>
                      <a:pt x="13" y="6"/>
                      <a:pt x="10" y="6"/>
                    </a:cubicBezTo>
                    <a:cubicBezTo>
                      <a:pt x="8" y="6"/>
                      <a:pt x="3" y="6"/>
                      <a:pt x="2" y="5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5" y="1"/>
                      <a:pt x="7" y="1"/>
                      <a:pt x="9" y="1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19" name="Freeform 1464">
                <a:extLst>
                  <a:ext uri="{FF2B5EF4-FFF2-40B4-BE49-F238E27FC236}">
                    <a16:creationId xmlns:a16="http://schemas.microsoft.com/office/drawing/2014/main" id="{6F2A6A6C-11B3-4EBA-AA8F-27033C049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331"/>
                <a:ext cx="45" cy="14"/>
              </a:xfrm>
              <a:custGeom>
                <a:avLst/>
                <a:gdLst>
                  <a:gd name="T0" fmla="*/ 19 w 20"/>
                  <a:gd name="T1" fmla="*/ 0 h 6"/>
                  <a:gd name="T2" fmla="*/ 19 w 20"/>
                  <a:gd name="T3" fmla="*/ 0 h 6"/>
                  <a:gd name="T4" fmla="*/ 19 w 20"/>
                  <a:gd name="T5" fmla="*/ 1 h 6"/>
                  <a:gd name="T6" fmla="*/ 19 w 20"/>
                  <a:gd name="T7" fmla="*/ 5 h 6"/>
                  <a:gd name="T8" fmla="*/ 19 w 20"/>
                  <a:gd name="T9" fmla="*/ 6 h 6"/>
                  <a:gd name="T10" fmla="*/ 19 w 20"/>
                  <a:gd name="T11" fmla="*/ 6 h 6"/>
                  <a:gd name="T12" fmla="*/ 2 w 20"/>
                  <a:gd name="T13" fmla="*/ 6 h 6"/>
                  <a:gd name="T14" fmla="*/ 1 w 20"/>
                  <a:gd name="T15" fmla="*/ 5 h 6"/>
                  <a:gd name="T16" fmla="*/ 1 w 20"/>
                  <a:gd name="T17" fmla="*/ 5 h 6"/>
                  <a:gd name="T18" fmla="*/ 1 w 20"/>
                  <a:gd name="T19" fmla="*/ 1 h 6"/>
                  <a:gd name="T20" fmla="*/ 7 w 20"/>
                  <a:gd name="T21" fmla="*/ 0 h 6"/>
                  <a:gd name="T22" fmla="*/ 19 w 2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6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2"/>
                      <a:pt x="20" y="4"/>
                      <a:pt x="19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3" y="5"/>
                      <a:pt x="7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2" y="0"/>
                      <a:pt x="6" y="0"/>
                      <a:pt x="7" y="0"/>
                    </a:cubicBezTo>
                    <a:cubicBezTo>
                      <a:pt x="11" y="0"/>
                      <a:pt x="15" y="0"/>
                      <a:pt x="19" y="0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0" name="Freeform 1465">
                <a:extLst>
                  <a:ext uri="{FF2B5EF4-FFF2-40B4-BE49-F238E27FC236}">
                    <a16:creationId xmlns:a16="http://schemas.microsoft.com/office/drawing/2014/main" id="{A2D1F607-AE9F-4FE5-B8F6-016D4B3D1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349"/>
                <a:ext cx="41" cy="12"/>
              </a:xfrm>
              <a:custGeom>
                <a:avLst/>
                <a:gdLst>
                  <a:gd name="T0" fmla="*/ 18 w 18"/>
                  <a:gd name="T1" fmla="*/ 0 h 5"/>
                  <a:gd name="T2" fmla="*/ 18 w 18"/>
                  <a:gd name="T3" fmla="*/ 0 h 5"/>
                  <a:gd name="T4" fmla="*/ 18 w 18"/>
                  <a:gd name="T5" fmla="*/ 0 h 5"/>
                  <a:gd name="T6" fmla="*/ 18 w 18"/>
                  <a:gd name="T7" fmla="*/ 5 h 5"/>
                  <a:gd name="T8" fmla="*/ 2 w 18"/>
                  <a:gd name="T9" fmla="*/ 5 h 5"/>
                  <a:gd name="T10" fmla="*/ 2 w 18"/>
                  <a:gd name="T11" fmla="*/ 5 h 5"/>
                  <a:gd name="T12" fmla="*/ 1 w 18"/>
                  <a:gd name="T13" fmla="*/ 5 h 5"/>
                  <a:gd name="T14" fmla="*/ 7 w 18"/>
                  <a:gd name="T15" fmla="*/ 0 h 5"/>
                  <a:gd name="T16" fmla="*/ 18 w 1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2"/>
                      <a:pt x="18" y="3"/>
                      <a:pt x="18" y="5"/>
                    </a:cubicBezTo>
                    <a:cubicBezTo>
                      <a:pt x="13" y="5"/>
                      <a:pt x="8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0"/>
                      <a:pt x="3" y="0"/>
                      <a:pt x="7" y="0"/>
                    </a:cubicBezTo>
                    <a:cubicBezTo>
                      <a:pt x="10" y="0"/>
                      <a:pt x="14" y="0"/>
                      <a:pt x="18" y="0"/>
                    </a:cubicBezTo>
                    <a:close/>
                  </a:path>
                </a:pathLst>
              </a:custGeom>
              <a:solidFill>
                <a:srgbClr val="DCE0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1" name="Freeform 1466">
                <a:extLst>
                  <a:ext uri="{FF2B5EF4-FFF2-40B4-BE49-F238E27FC236}">
                    <a16:creationId xmlns:a16="http://schemas.microsoft.com/office/drawing/2014/main" id="{91E7CE33-2A2F-41F4-AF40-820F58FDB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187"/>
                <a:ext cx="11" cy="9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4 h 4"/>
                  <a:gd name="T4" fmla="*/ 1 w 5"/>
                  <a:gd name="T5" fmla="*/ 4 h 4"/>
                  <a:gd name="T6" fmla="*/ 4 w 5"/>
                  <a:gd name="T7" fmla="*/ 4 h 4"/>
                  <a:gd name="T8" fmla="*/ 4 w 5"/>
                  <a:gd name="T9" fmla="*/ 4 h 4"/>
                  <a:gd name="T10" fmla="*/ 5 w 5"/>
                  <a:gd name="T11" fmla="*/ 3 h 4"/>
                  <a:gd name="T12" fmla="*/ 5 w 5"/>
                  <a:gd name="T13" fmla="*/ 0 h 4"/>
                  <a:gd name="T14" fmla="*/ 5 w 5"/>
                  <a:gd name="T15" fmla="*/ 0 h 4"/>
                  <a:gd name="T16" fmla="*/ 5 w 5"/>
                  <a:gd name="T17" fmla="*/ 0 h 4"/>
                  <a:gd name="T18" fmla="*/ 1 w 5"/>
                  <a:gd name="T19" fmla="*/ 0 h 4"/>
                  <a:gd name="T20" fmla="*/ 0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2" name="Freeform 1467">
                <a:extLst>
                  <a:ext uri="{FF2B5EF4-FFF2-40B4-BE49-F238E27FC236}">
                    <a16:creationId xmlns:a16="http://schemas.microsoft.com/office/drawing/2014/main" id="{F7441335-6EAB-4066-AA94-BDEDE0890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199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1 w 5"/>
                  <a:gd name="T11" fmla="*/ 4 h 4"/>
                  <a:gd name="T12" fmla="*/ 1 w 5"/>
                  <a:gd name="T13" fmla="*/ 2 h 4"/>
                  <a:gd name="T14" fmla="*/ 4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3" name="Freeform 1468">
                <a:extLst>
                  <a:ext uri="{FF2B5EF4-FFF2-40B4-BE49-F238E27FC236}">
                    <a16:creationId xmlns:a16="http://schemas.microsoft.com/office/drawing/2014/main" id="{B6562446-1F3C-4E69-A71D-CFFD8ED4A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10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1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4" name="Freeform 1469">
                <a:extLst>
                  <a:ext uri="{FF2B5EF4-FFF2-40B4-BE49-F238E27FC236}">
                    <a16:creationId xmlns:a16="http://schemas.microsoft.com/office/drawing/2014/main" id="{C63D86A5-C6FC-452C-93A1-89CBFA75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23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4 h 4"/>
                  <a:gd name="T4" fmla="*/ 4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1 w 5"/>
                  <a:gd name="T11" fmla="*/ 4 h 4"/>
                  <a:gd name="T12" fmla="*/ 1 w 5"/>
                  <a:gd name="T13" fmla="*/ 3 h 4"/>
                  <a:gd name="T14" fmla="*/ 0 w 5"/>
                  <a:gd name="T15" fmla="*/ 1 h 4"/>
                  <a:gd name="T16" fmla="*/ 1 w 5"/>
                  <a:gd name="T17" fmla="*/ 0 h 4"/>
                  <a:gd name="T18" fmla="*/ 4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5" y="1"/>
                      <a:pt x="5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5" name="Freeform 1470">
                <a:extLst>
                  <a:ext uri="{FF2B5EF4-FFF2-40B4-BE49-F238E27FC236}">
                    <a16:creationId xmlns:a16="http://schemas.microsoft.com/office/drawing/2014/main" id="{DA26CB36-A153-47CC-A77C-A8CBE0D5B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35"/>
                <a:ext cx="11" cy="9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3 h 4"/>
                  <a:gd name="T4" fmla="*/ 1 w 5"/>
                  <a:gd name="T5" fmla="*/ 3 h 4"/>
                  <a:gd name="T6" fmla="*/ 4 w 5"/>
                  <a:gd name="T7" fmla="*/ 4 h 4"/>
                  <a:gd name="T8" fmla="*/ 4 w 5"/>
                  <a:gd name="T9" fmla="*/ 3 h 4"/>
                  <a:gd name="T10" fmla="*/ 5 w 5"/>
                  <a:gd name="T11" fmla="*/ 3 h 4"/>
                  <a:gd name="T12" fmla="*/ 5 w 5"/>
                  <a:gd name="T13" fmla="*/ 0 h 4"/>
                  <a:gd name="T14" fmla="*/ 5 w 5"/>
                  <a:gd name="T15" fmla="*/ 0 h 4"/>
                  <a:gd name="T16" fmla="*/ 5 w 5"/>
                  <a:gd name="T17" fmla="*/ 0 h 4"/>
                  <a:gd name="T18" fmla="*/ 1 w 5"/>
                  <a:gd name="T19" fmla="*/ 0 h 4"/>
                  <a:gd name="T20" fmla="*/ 0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6" name="Freeform 1471">
                <a:extLst>
                  <a:ext uri="{FF2B5EF4-FFF2-40B4-BE49-F238E27FC236}">
                    <a16:creationId xmlns:a16="http://schemas.microsoft.com/office/drawing/2014/main" id="{4D35282B-ED96-4C54-B463-D53757F65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46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1 w 5"/>
                  <a:gd name="T11" fmla="*/ 4 h 4"/>
                  <a:gd name="T12" fmla="*/ 1 w 5"/>
                  <a:gd name="T13" fmla="*/ 2 h 4"/>
                  <a:gd name="T14" fmla="*/ 4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7" name="Freeform 1472">
                <a:extLst>
                  <a:ext uri="{FF2B5EF4-FFF2-40B4-BE49-F238E27FC236}">
                    <a16:creationId xmlns:a16="http://schemas.microsoft.com/office/drawing/2014/main" id="{EE499388-4A39-4CA0-9DC0-5BF177557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5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1 w 4"/>
                  <a:gd name="T11" fmla="*/ 1 h 4"/>
                  <a:gd name="T12" fmla="*/ 2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8" name="Freeform 1473">
                <a:extLst>
                  <a:ext uri="{FF2B5EF4-FFF2-40B4-BE49-F238E27FC236}">
                    <a16:creationId xmlns:a16="http://schemas.microsoft.com/office/drawing/2014/main" id="{D78B7B5C-46B5-49B0-AEE2-CB5B1519E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271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3 h 4"/>
                  <a:gd name="T4" fmla="*/ 4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1 w 5"/>
                  <a:gd name="T11" fmla="*/ 3 h 4"/>
                  <a:gd name="T12" fmla="*/ 1 w 5"/>
                  <a:gd name="T13" fmla="*/ 3 h 4"/>
                  <a:gd name="T14" fmla="*/ 0 w 5"/>
                  <a:gd name="T15" fmla="*/ 1 h 4"/>
                  <a:gd name="T16" fmla="*/ 1 w 5"/>
                  <a:gd name="T17" fmla="*/ 0 h 4"/>
                  <a:gd name="T18" fmla="*/ 4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29" name="Freeform 1474">
                <a:extLst>
                  <a:ext uri="{FF2B5EF4-FFF2-40B4-BE49-F238E27FC236}">
                    <a16:creationId xmlns:a16="http://schemas.microsoft.com/office/drawing/2014/main" id="{2402FC12-3D93-4B8E-8A11-FED0A6533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87"/>
                <a:ext cx="12" cy="9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4 h 4"/>
                  <a:gd name="T4" fmla="*/ 2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3 h 4"/>
                  <a:gd name="T12" fmla="*/ 5 w 5"/>
                  <a:gd name="T13" fmla="*/ 0 h 4"/>
                  <a:gd name="T14" fmla="*/ 5 w 5"/>
                  <a:gd name="T15" fmla="*/ 0 h 4"/>
                  <a:gd name="T16" fmla="*/ 5 w 5"/>
                  <a:gd name="T17" fmla="*/ 0 h 4"/>
                  <a:gd name="T18" fmla="*/ 1 w 5"/>
                  <a:gd name="T19" fmla="*/ 0 h 4"/>
                  <a:gd name="T20" fmla="*/ 1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0" name="Freeform 1475">
                <a:extLst>
                  <a:ext uri="{FF2B5EF4-FFF2-40B4-BE49-F238E27FC236}">
                    <a16:creationId xmlns:a16="http://schemas.microsoft.com/office/drawing/2014/main" id="{C843C8F6-986B-4DB3-8ACC-7F0192AE7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199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4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1 w 5"/>
                  <a:gd name="T11" fmla="*/ 4 h 4"/>
                  <a:gd name="T12" fmla="*/ 0 w 5"/>
                  <a:gd name="T13" fmla="*/ 2 h 4"/>
                  <a:gd name="T14" fmla="*/ 4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1" name="Freeform 1476">
                <a:extLst>
                  <a:ext uri="{FF2B5EF4-FFF2-40B4-BE49-F238E27FC236}">
                    <a16:creationId xmlns:a16="http://schemas.microsoft.com/office/drawing/2014/main" id="{255AF296-0A2F-468B-AA31-7A34CC251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210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0 w 4"/>
                  <a:gd name="T11" fmla="*/ 1 h 4"/>
                  <a:gd name="T12" fmla="*/ 1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2" name="Freeform 1477">
                <a:extLst>
                  <a:ext uri="{FF2B5EF4-FFF2-40B4-BE49-F238E27FC236}">
                    <a16:creationId xmlns:a16="http://schemas.microsoft.com/office/drawing/2014/main" id="{AC529BD5-D90A-4DA2-A08B-017C059A5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223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0 w 4"/>
                  <a:gd name="T11" fmla="*/ 4 h 4"/>
                  <a:gd name="T12" fmla="*/ 0 w 4"/>
                  <a:gd name="T13" fmla="*/ 3 h 4"/>
                  <a:gd name="T14" fmla="*/ 0 w 4"/>
                  <a:gd name="T15" fmla="*/ 1 h 4"/>
                  <a:gd name="T16" fmla="*/ 0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3" name="Freeform 1478">
                <a:extLst>
                  <a:ext uri="{FF2B5EF4-FFF2-40B4-BE49-F238E27FC236}">
                    <a16:creationId xmlns:a16="http://schemas.microsoft.com/office/drawing/2014/main" id="{C079A137-49AF-4E01-AD55-0C307BF4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235"/>
                <a:ext cx="12" cy="9"/>
              </a:xfrm>
              <a:custGeom>
                <a:avLst/>
                <a:gdLst>
                  <a:gd name="T0" fmla="*/ 1 w 5"/>
                  <a:gd name="T1" fmla="*/ 3 h 4"/>
                  <a:gd name="T2" fmla="*/ 1 w 5"/>
                  <a:gd name="T3" fmla="*/ 3 h 4"/>
                  <a:gd name="T4" fmla="*/ 2 w 5"/>
                  <a:gd name="T5" fmla="*/ 3 h 4"/>
                  <a:gd name="T6" fmla="*/ 4 w 5"/>
                  <a:gd name="T7" fmla="*/ 4 h 4"/>
                  <a:gd name="T8" fmla="*/ 5 w 5"/>
                  <a:gd name="T9" fmla="*/ 3 h 4"/>
                  <a:gd name="T10" fmla="*/ 5 w 5"/>
                  <a:gd name="T11" fmla="*/ 3 h 4"/>
                  <a:gd name="T12" fmla="*/ 5 w 5"/>
                  <a:gd name="T13" fmla="*/ 0 h 4"/>
                  <a:gd name="T14" fmla="*/ 5 w 5"/>
                  <a:gd name="T15" fmla="*/ 0 h 4"/>
                  <a:gd name="T16" fmla="*/ 5 w 5"/>
                  <a:gd name="T17" fmla="*/ 0 h 4"/>
                  <a:gd name="T18" fmla="*/ 1 w 5"/>
                  <a:gd name="T19" fmla="*/ 0 h 4"/>
                  <a:gd name="T20" fmla="*/ 1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4" name="Freeform 1479">
                <a:extLst>
                  <a:ext uri="{FF2B5EF4-FFF2-40B4-BE49-F238E27FC236}">
                    <a16:creationId xmlns:a16="http://schemas.microsoft.com/office/drawing/2014/main" id="{3E1DB95C-F026-460B-8C1C-E00FC7888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246"/>
                <a:ext cx="11" cy="9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4 w 5"/>
                  <a:gd name="T5" fmla="*/ 0 h 4"/>
                  <a:gd name="T6" fmla="*/ 5 w 5"/>
                  <a:gd name="T7" fmla="*/ 2 h 4"/>
                  <a:gd name="T8" fmla="*/ 5 w 5"/>
                  <a:gd name="T9" fmla="*/ 4 h 4"/>
                  <a:gd name="T10" fmla="*/ 1 w 5"/>
                  <a:gd name="T11" fmla="*/ 4 h 4"/>
                  <a:gd name="T12" fmla="*/ 0 w 5"/>
                  <a:gd name="T13" fmla="*/ 2 h 4"/>
                  <a:gd name="T14" fmla="*/ 4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5" name="Freeform 1480">
                <a:extLst>
                  <a:ext uri="{FF2B5EF4-FFF2-40B4-BE49-F238E27FC236}">
                    <a16:creationId xmlns:a16="http://schemas.microsoft.com/office/drawing/2014/main" id="{F2996AD2-CD7A-4708-9177-4708E44A7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25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0 w 4"/>
                  <a:gd name="T11" fmla="*/ 1 h 4"/>
                  <a:gd name="T12" fmla="*/ 1 w 4"/>
                  <a:gd name="T13" fmla="*/ 0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6" name="Freeform 1481">
                <a:extLst>
                  <a:ext uri="{FF2B5EF4-FFF2-40B4-BE49-F238E27FC236}">
                    <a16:creationId xmlns:a16="http://schemas.microsoft.com/office/drawing/2014/main" id="{B545952E-3C5B-4AD9-BCF7-DE91D9BA5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271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3 h 4"/>
                  <a:gd name="T4" fmla="*/ 4 w 4"/>
                  <a:gd name="T5" fmla="*/ 4 h 4"/>
                  <a:gd name="T6" fmla="*/ 4 w 4"/>
                  <a:gd name="T7" fmla="*/ 4 h 4"/>
                  <a:gd name="T8" fmla="*/ 1 w 4"/>
                  <a:gd name="T9" fmla="*/ 4 h 4"/>
                  <a:gd name="T10" fmla="*/ 0 w 4"/>
                  <a:gd name="T11" fmla="*/ 3 h 4"/>
                  <a:gd name="T12" fmla="*/ 0 w 4"/>
                  <a:gd name="T13" fmla="*/ 3 h 4"/>
                  <a:gd name="T14" fmla="*/ 0 w 4"/>
                  <a:gd name="T15" fmla="*/ 1 h 4"/>
                  <a:gd name="T16" fmla="*/ 0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CAD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7" name="Freeform 1482">
                <a:extLst>
                  <a:ext uri="{FF2B5EF4-FFF2-40B4-BE49-F238E27FC236}">
                    <a16:creationId xmlns:a16="http://schemas.microsoft.com/office/drawing/2014/main" id="{11EBC10F-FD5F-46BF-8B54-DCE9FABA8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095"/>
                <a:ext cx="43" cy="14"/>
              </a:xfrm>
              <a:custGeom>
                <a:avLst/>
                <a:gdLst>
                  <a:gd name="T0" fmla="*/ 1 w 19"/>
                  <a:gd name="T1" fmla="*/ 4 h 6"/>
                  <a:gd name="T2" fmla="*/ 3 w 19"/>
                  <a:gd name="T3" fmla="*/ 5 h 6"/>
                  <a:gd name="T4" fmla="*/ 4 w 19"/>
                  <a:gd name="T5" fmla="*/ 6 h 6"/>
                  <a:gd name="T6" fmla="*/ 14 w 19"/>
                  <a:gd name="T7" fmla="*/ 6 h 6"/>
                  <a:gd name="T8" fmla="*/ 17 w 19"/>
                  <a:gd name="T9" fmla="*/ 6 h 6"/>
                  <a:gd name="T10" fmla="*/ 18 w 19"/>
                  <a:gd name="T11" fmla="*/ 4 h 6"/>
                  <a:gd name="T12" fmla="*/ 19 w 19"/>
                  <a:gd name="T13" fmla="*/ 0 h 6"/>
                  <a:gd name="T14" fmla="*/ 19 w 19"/>
                  <a:gd name="T15" fmla="*/ 0 h 6"/>
                  <a:gd name="T16" fmla="*/ 18 w 19"/>
                  <a:gd name="T17" fmla="*/ 0 h 6"/>
                  <a:gd name="T18" fmla="*/ 4 w 19"/>
                  <a:gd name="T19" fmla="*/ 1 h 6"/>
                  <a:gd name="T20" fmla="*/ 1 w 1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6">
                    <a:moveTo>
                      <a:pt x="1" y="4"/>
                    </a:move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7" y="6"/>
                      <a:pt x="11" y="6"/>
                      <a:pt x="14" y="6"/>
                    </a:cubicBezTo>
                    <a:cubicBezTo>
                      <a:pt x="15" y="6"/>
                      <a:pt x="16" y="6"/>
                      <a:pt x="17" y="6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3"/>
                      <a:pt x="18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8" y="0"/>
                      <a:pt x="4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8" name="Freeform 1483">
                <a:extLst>
                  <a:ext uri="{FF2B5EF4-FFF2-40B4-BE49-F238E27FC236}">
                    <a16:creationId xmlns:a16="http://schemas.microsoft.com/office/drawing/2014/main" id="{C93F97F7-5BE6-4746-B1DF-CDA3A684E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3113"/>
                <a:ext cx="41" cy="14"/>
              </a:xfrm>
              <a:custGeom>
                <a:avLst/>
                <a:gdLst>
                  <a:gd name="T0" fmla="*/ 16 w 18"/>
                  <a:gd name="T1" fmla="*/ 0 h 6"/>
                  <a:gd name="T2" fmla="*/ 16 w 18"/>
                  <a:gd name="T3" fmla="*/ 0 h 6"/>
                  <a:gd name="T4" fmla="*/ 17 w 18"/>
                  <a:gd name="T5" fmla="*/ 0 h 6"/>
                  <a:gd name="T6" fmla="*/ 18 w 18"/>
                  <a:gd name="T7" fmla="*/ 2 h 6"/>
                  <a:gd name="T8" fmla="*/ 18 w 18"/>
                  <a:gd name="T9" fmla="*/ 6 h 6"/>
                  <a:gd name="T10" fmla="*/ 4 w 18"/>
                  <a:gd name="T11" fmla="*/ 6 h 6"/>
                  <a:gd name="T12" fmla="*/ 0 w 18"/>
                  <a:gd name="T13" fmla="*/ 3 h 6"/>
                  <a:gd name="T14" fmla="*/ 16 w 1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4"/>
                      <a:pt x="18" y="5"/>
                      <a:pt x="18" y="6"/>
                    </a:cubicBezTo>
                    <a:cubicBezTo>
                      <a:pt x="13" y="6"/>
                      <a:pt x="8" y="6"/>
                      <a:pt x="4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2" y="0"/>
                      <a:pt x="10" y="0"/>
                      <a:pt x="16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39" name="Freeform 1484">
                <a:extLst>
                  <a:ext uri="{FF2B5EF4-FFF2-40B4-BE49-F238E27FC236}">
                    <a16:creationId xmlns:a16="http://schemas.microsoft.com/office/drawing/2014/main" id="{BC44965A-1DA5-4655-B221-997C801AE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131"/>
                <a:ext cx="38" cy="14"/>
              </a:xfrm>
              <a:custGeom>
                <a:avLst/>
                <a:gdLst>
                  <a:gd name="T0" fmla="*/ 16 w 17"/>
                  <a:gd name="T1" fmla="*/ 1 h 6"/>
                  <a:gd name="T2" fmla="*/ 16 w 17"/>
                  <a:gd name="T3" fmla="*/ 6 h 6"/>
                  <a:gd name="T4" fmla="*/ 16 w 17"/>
                  <a:gd name="T5" fmla="*/ 6 h 6"/>
                  <a:gd name="T6" fmla="*/ 15 w 17"/>
                  <a:gd name="T7" fmla="*/ 6 h 6"/>
                  <a:gd name="T8" fmla="*/ 5 w 17"/>
                  <a:gd name="T9" fmla="*/ 6 h 6"/>
                  <a:gd name="T10" fmla="*/ 2 w 17"/>
                  <a:gd name="T11" fmla="*/ 2 h 6"/>
                  <a:gd name="T12" fmla="*/ 7 w 17"/>
                  <a:gd name="T13" fmla="*/ 1 h 6"/>
                  <a:gd name="T14" fmla="*/ 16 w 17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16" y="1"/>
                    </a:moveTo>
                    <a:cubicBezTo>
                      <a:pt x="16" y="2"/>
                      <a:pt x="17" y="4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6"/>
                      <a:pt x="8" y="6"/>
                      <a:pt x="5" y="6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8" y="1"/>
                      <a:pt x="15" y="0"/>
                      <a:pt x="16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0" name="Freeform 1485">
                <a:extLst>
                  <a:ext uri="{FF2B5EF4-FFF2-40B4-BE49-F238E27FC236}">
                    <a16:creationId xmlns:a16="http://schemas.microsoft.com/office/drawing/2014/main" id="{DEA2C859-A19D-4501-99BB-A6D1865EF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151"/>
                <a:ext cx="38" cy="16"/>
              </a:xfrm>
              <a:custGeom>
                <a:avLst/>
                <a:gdLst>
                  <a:gd name="T0" fmla="*/ 16 w 17"/>
                  <a:gd name="T1" fmla="*/ 0 h 7"/>
                  <a:gd name="T2" fmla="*/ 16 w 17"/>
                  <a:gd name="T3" fmla="*/ 6 h 7"/>
                  <a:gd name="T4" fmla="*/ 16 w 17"/>
                  <a:gd name="T5" fmla="*/ 6 h 7"/>
                  <a:gd name="T6" fmla="*/ 15 w 17"/>
                  <a:gd name="T7" fmla="*/ 7 h 7"/>
                  <a:gd name="T8" fmla="*/ 6 w 17"/>
                  <a:gd name="T9" fmla="*/ 6 h 7"/>
                  <a:gd name="T10" fmla="*/ 2 w 17"/>
                  <a:gd name="T11" fmla="*/ 6 h 7"/>
                  <a:gd name="T12" fmla="*/ 1 w 17"/>
                  <a:gd name="T13" fmla="*/ 5 h 7"/>
                  <a:gd name="T14" fmla="*/ 1 w 17"/>
                  <a:gd name="T15" fmla="*/ 2 h 7"/>
                  <a:gd name="T16" fmla="*/ 3 w 17"/>
                  <a:gd name="T17" fmla="*/ 0 h 7"/>
                  <a:gd name="T18" fmla="*/ 16 w 1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7">
                    <a:moveTo>
                      <a:pt x="16" y="0"/>
                    </a:moveTo>
                    <a:cubicBezTo>
                      <a:pt x="17" y="2"/>
                      <a:pt x="17" y="4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6"/>
                      <a:pt x="9" y="6"/>
                      <a:pt x="6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1"/>
                      <a:pt x="0" y="1"/>
                      <a:pt x="3" y="0"/>
                    </a:cubicBezTo>
                    <a:cubicBezTo>
                      <a:pt x="7" y="0"/>
                      <a:pt x="12" y="0"/>
                      <a:pt x="16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1" name="Freeform 1486">
                <a:extLst>
                  <a:ext uri="{FF2B5EF4-FFF2-40B4-BE49-F238E27FC236}">
                    <a16:creationId xmlns:a16="http://schemas.microsoft.com/office/drawing/2014/main" id="{BF94FB2C-C7D8-419E-959C-0E308D2A4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172"/>
                <a:ext cx="43" cy="11"/>
              </a:xfrm>
              <a:custGeom>
                <a:avLst/>
                <a:gdLst>
                  <a:gd name="T0" fmla="*/ 1 w 19"/>
                  <a:gd name="T1" fmla="*/ 4 h 5"/>
                  <a:gd name="T2" fmla="*/ 3 w 19"/>
                  <a:gd name="T3" fmla="*/ 5 h 5"/>
                  <a:gd name="T4" fmla="*/ 4 w 19"/>
                  <a:gd name="T5" fmla="*/ 5 h 5"/>
                  <a:gd name="T6" fmla="*/ 14 w 19"/>
                  <a:gd name="T7" fmla="*/ 5 h 5"/>
                  <a:gd name="T8" fmla="*/ 17 w 19"/>
                  <a:gd name="T9" fmla="*/ 5 h 5"/>
                  <a:gd name="T10" fmla="*/ 18 w 19"/>
                  <a:gd name="T11" fmla="*/ 4 h 5"/>
                  <a:gd name="T12" fmla="*/ 19 w 19"/>
                  <a:gd name="T13" fmla="*/ 0 h 5"/>
                  <a:gd name="T14" fmla="*/ 19 w 19"/>
                  <a:gd name="T15" fmla="*/ 0 h 5"/>
                  <a:gd name="T16" fmla="*/ 18 w 19"/>
                  <a:gd name="T17" fmla="*/ 0 h 5"/>
                  <a:gd name="T18" fmla="*/ 4 w 19"/>
                  <a:gd name="T19" fmla="*/ 0 h 5"/>
                  <a:gd name="T20" fmla="*/ 1 w 19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">
                    <a:moveTo>
                      <a:pt x="1" y="4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5"/>
                      <a:pt x="11" y="5"/>
                      <a:pt x="14" y="5"/>
                    </a:cubicBezTo>
                    <a:cubicBezTo>
                      <a:pt x="15" y="5"/>
                      <a:pt x="16" y="5"/>
                      <a:pt x="17" y="5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3"/>
                      <a:pt x="18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3" y="0"/>
                      <a:pt x="8" y="0"/>
                      <a:pt x="4" y="0"/>
                    </a:cubicBezTo>
                    <a:cubicBezTo>
                      <a:pt x="0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2" name="Freeform 1487">
                <a:extLst>
                  <a:ext uri="{FF2B5EF4-FFF2-40B4-BE49-F238E27FC236}">
                    <a16:creationId xmlns:a16="http://schemas.microsoft.com/office/drawing/2014/main" id="{7D32CF15-9F46-4E7C-B934-584405CF9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095"/>
                <a:ext cx="43" cy="14"/>
              </a:xfrm>
              <a:custGeom>
                <a:avLst/>
                <a:gdLst>
                  <a:gd name="T0" fmla="*/ 2 w 19"/>
                  <a:gd name="T1" fmla="*/ 4 h 6"/>
                  <a:gd name="T2" fmla="*/ 3 w 19"/>
                  <a:gd name="T3" fmla="*/ 5 h 6"/>
                  <a:gd name="T4" fmla="*/ 5 w 19"/>
                  <a:gd name="T5" fmla="*/ 6 h 6"/>
                  <a:gd name="T6" fmla="*/ 15 w 19"/>
                  <a:gd name="T7" fmla="*/ 6 h 6"/>
                  <a:gd name="T8" fmla="*/ 18 w 19"/>
                  <a:gd name="T9" fmla="*/ 6 h 6"/>
                  <a:gd name="T10" fmla="*/ 19 w 19"/>
                  <a:gd name="T11" fmla="*/ 4 h 6"/>
                  <a:gd name="T12" fmla="*/ 19 w 19"/>
                  <a:gd name="T13" fmla="*/ 0 h 6"/>
                  <a:gd name="T14" fmla="*/ 19 w 19"/>
                  <a:gd name="T15" fmla="*/ 0 h 6"/>
                  <a:gd name="T16" fmla="*/ 19 w 19"/>
                  <a:gd name="T17" fmla="*/ 0 h 6"/>
                  <a:gd name="T18" fmla="*/ 4 w 19"/>
                  <a:gd name="T19" fmla="*/ 1 h 6"/>
                  <a:gd name="T20" fmla="*/ 2 w 19"/>
                  <a:gd name="T2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6">
                    <a:moveTo>
                      <a:pt x="2" y="4"/>
                    </a:moveTo>
                    <a:cubicBezTo>
                      <a:pt x="2" y="5"/>
                      <a:pt x="2" y="5"/>
                      <a:pt x="3" y="5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8" y="6"/>
                      <a:pt x="11" y="6"/>
                      <a:pt x="15" y="6"/>
                    </a:cubicBezTo>
                    <a:cubicBezTo>
                      <a:pt x="16" y="6"/>
                      <a:pt x="17" y="6"/>
                      <a:pt x="18" y="6"/>
                    </a:cubicBezTo>
                    <a:cubicBezTo>
                      <a:pt x="18" y="5"/>
                      <a:pt x="18" y="5"/>
                      <a:pt x="19" y="4"/>
                    </a:cubicBezTo>
                    <a:cubicBezTo>
                      <a:pt x="19" y="3"/>
                      <a:pt x="19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0"/>
                      <a:pt x="4" y="1"/>
                    </a:cubicBezTo>
                    <a:cubicBezTo>
                      <a:pt x="0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3" name="Freeform 1488">
                <a:extLst>
                  <a:ext uri="{FF2B5EF4-FFF2-40B4-BE49-F238E27FC236}">
                    <a16:creationId xmlns:a16="http://schemas.microsoft.com/office/drawing/2014/main" id="{E8C722C8-53EA-4347-A65D-5A262184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113"/>
                <a:ext cx="40" cy="14"/>
              </a:xfrm>
              <a:custGeom>
                <a:avLst/>
                <a:gdLst>
                  <a:gd name="T0" fmla="*/ 16 w 18"/>
                  <a:gd name="T1" fmla="*/ 0 h 6"/>
                  <a:gd name="T2" fmla="*/ 17 w 18"/>
                  <a:gd name="T3" fmla="*/ 0 h 6"/>
                  <a:gd name="T4" fmla="*/ 18 w 18"/>
                  <a:gd name="T5" fmla="*/ 0 h 6"/>
                  <a:gd name="T6" fmla="*/ 18 w 18"/>
                  <a:gd name="T7" fmla="*/ 2 h 6"/>
                  <a:gd name="T8" fmla="*/ 18 w 18"/>
                  <a:gd name="T9" fmla="*/ 6 h 6"/>
                  <a:gd name="T10" fmla="*/ 4 w 18"/>
                  <a:gd name="T11" fmla="*/ 6 h 6"/>
                  <a:gd name="T12" fmla="*/ 1 w 18"/>
                  <a:gd name="T13" fmla="*/ 3 h 6"/>
                  <a:gd name="T14" fmla="*/ 16 w 1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6">
                    <a:moveTo>
                      <a:pt x="16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4"/>
                      <a:pt x="18" y="5"/>
                      <a:pt x="18" y="6"/>
                    </a:cubicBezTo>
                    <a:cubicBezTo>
                      <a:pt x="14" y="6"/>
                      <a:pt x="9" y="6"/>
                      <a:pt x="4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2" y="0"/>
                      <a:pt x="10" y="0"/>
                      <a:pt x="16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4" name="Freeform 1489">
                <a:extLst>
                  <a:ext uri="{FF2B5EF4-FFF2-40B4-BE49-F238E27FC236}">
                    <a16:creationId xmlns:a16="http://schemas.microsoft.com/office/drawing/2014/main" id="{D873DB92-629E-498F-9D9B-250E79652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131"/>
                <a:ext cx="35" cy="14"/>
              </a:xfrm>
              <a:custGeom>
                <a:avLst/>
                <a:gdLst>
                  <a:gd name="T0" fmla="*/ 15 w 16"/>
                  <a:gd name="T1" fmla="*/ 1 h 6"/>
                  <a:gd name="T2" fmla="*/ 16 w 16"/>
                  <a:gd name="T3" fmla="*/ 6 h 6"/>
                  <a:gd name="T4" fmla="*/ 15 w 16"/>
                  <a:gd name="T5" fmla="*/ 6 h 6"/>
                  <a:gd name="T6" fmla="*/ 15 w 16"/>
                  <a:gd name="T7" fmla="*/ 6 h 6"/>
                  <a:gd name="T8" fmla="*/ 4 w 16"/>
                  <a:gd name="T9" fmla="*/ 6 h 6"/>
                  <a:gd name="T10" fmla="*/ 2 w 16"/>
                  <a:gd name="T11" fmla="*/ 2 h 6"/>
                  <a:gd name="T12" fmla="*/ 6 w 16"/>
                  <a:gd name="T13" fmla="*/ 1 h 6"/>
                  <a:gd name="T14" fmla="*/ 15 w 16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5" y="1"/>
                    </a:moveTo>
                    <a:cubicBezTo>
                      <a:pt x="16" y="2"/>
                      <a:pt x="16" y="4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1" y="6"/>
                      <a:pt x="8" y="6"/>
                      <a:pt x="4" y="6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1"/>
                      <a:pt x="4" y="1"/>
                      <a:pt x="6" y="1"/>
                    </a:cubicBezTo>
                    <a:cubicBezTo>
                      <a:pt x="7" y="1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5" name="Freeform 1490">
                <a:extLst>
                  <a:ext uri="{FF2B5EF4-FFF2-40B4-BE49-F238E27FC236}">
                    <a16:creationId xmlns:a16="http://schemas.microsoft.com/office/drawing/2014/main" id="{3380EA57-54F4-4F24-8D7E-825C5D45E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151"/>
                <a:ext cx="38" cy="16"/>
              </a:xfrm>
              <a:custGeom>
                <a:avLst/>
                <a:gdLst>
                  <a:gd name="T0" fmla="*/ 16 w 17"/>
                  <a:gd name="T1" fmla="*/ 0 h 7"/>
                  <a:gd name="T2" fmla="*/ 16 w 17"/>
                  <a:gd name="T3" fmla="*/ 6 h 7"/>
                  <a:gd name="T4" fmla="*/ 16 w 17"/>
                  <a:gd name="T5" fmla="*/ 6 h 7"/>
                  <a:gd name="T6" fmla="*/ 15 w 17"/>
                  <a:gd name="T7" fmla="*/ 7 h 7"/>
                  <a:gd name="T8" fmla="*/ 5 w 17"/>
                  <a:gd name="T9" fmla="*/ 6 h 7"/>
                  <a:gd name="T10" fmla="*/ 2 w 17"/>
                  <a:gd name="T11" fmla="*/ 6 h 7"/>
                  <a:gd name="T12" fmla="*/ 1 w 17"/>
                  <a:gd name="T13" fmla="*/ 5 h 7"/>
                  <a:gd name="T14" fmla="*/ 1 w 17"/>
                  <a:gd name="T15" fmla="*/ 2 h 7"/>
                  <a:gd name="T16" fmla="*/ 2 w 17"/>
                  <a:gd name="T17" fmla="*/ 0 h 7"/>
                  <a:gd name="T18" fmla="*/ 16 w 1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7">
                    <a:moveTo>
                      <a:pt x="16" y="0"/>
                    </a:moveTo>
                    <a:cubicBezTo>
                      <a:pt x="17" y="2"/>
                      <a:pt x="17" y="4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6"/>
                      <a:pt x="8" y="6"/>
                      <a:pt x="5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1"/>
                      <a:pt x="0" y="1"/>
                      <a:pt x="2" y="0"/>
                    </a:cubicBezTo>
                    <a:cubicBezTo>
                      <a:pt x="6" y="0"/>
                      <a:pt x="12" y="0"/>
                      <a:pt x="16" y="0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6" name="Freeform 1491">
                <a:extLst>
                  <a:ext uri="{FF2B5EF4-FFF2-40B4-BE49-F238E27FC236}">
                    <a16:creationId xmlns:a16="http://schemas.microsoft.com/office/drawing/2014/main" id="{80C18B00-3EFF-4F38-B7ED-D38C131C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172"/>
                <a:ext cx="43" cy="11"/>
              </a:xfrm>
              <a:custGeom>
                <a:avLst/>
                <a:gdLst>
                  <a:gd name="T0" fmla="*/ 2 w 19"/>
                  <a:gd name="T1" fmla="*/ 4 h 5"/>
                  <a:gd name="T2" fmla="*/ 3 w 19"/>
                  <a:gd name="T3" fmla="*/ 5 h 5"/>
                  <a:gd name="T4" fmla="*/ 5 w 19"/>
                  <a:gd name="T5" fmla="*/ 5 h 5"/>
                  <a:gd name="T6" fmla="*/ 15 w 19"/>
                  <a:gd name="T7" fmla="*/ 5 h 5"/>
                  <a:gd name="T8" fmla="*/ 18 w 19"/>
                  <a:gd name="T9" fmla="*/ 5 h 5"/>
                  <a:gd name="T10" fmla="*/ 19 w 19"/>
                  <a:gd name="T11" fmla="*/ 4 h 5"/>
                  <a:gd name="T12" fmla="*/ 19 w 19"/>
                  <a:gd name="T13" fmla="*/ 0 h 5"/>
                  <a:gd name="T14" fmla="*/ 19 w 19"/>
                  <a:gd name="T15" fmla="*/ 0 h 5"/>
                  <a:gd name="T16" fmla="*/ 19 w 19"/>
                  <a:gd name="T17" fmla="*/ 0 h 5"/>
                  <a:gd name="T18" fmla="*/ 4 w 19"/>
                  <a:gd name="T19" fmla="*/ 0 h 5"/>
                  <a:gd name="T20" fmla="*/ 2 w 19"/>
                  <a:gd name="T2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">
                    <a:moveTo>
                      <a:pt x="2" y="4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8" y="5"/>
                      <a:pt x="11" y="5"/>
                      <a:pt x="15" y="5"/>
                    </a:cubicBezTo>
                    <a:cubicBezTo>
                      <a:pt x="16" y="5"/>
                      <a:pt x="17" y="5"/>
                      <a:pt x="18" y="5"/>
                    </a:cubicBezTo>
                    <a:cubicBezTo>
                      <a:pt x="18" y="5"/>
                      <a:pt x="18" y="4"/>
                      <a:pt x="19" y="4"/>
                    </a:cubicBezTo>
                    <a:cubicBezTo>
                      <a:pt x="19" y="3"/>
                      <a:pt x="19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0"/>
                      <a:pt x="9" y="0"/>
                      <a:pt x="4" y="0"/>
                    </a:cubicBezTo>
                    <a:cubicBezTo>
                      <a:pt x="0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B8C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7" name="Freeform 1492">
                <a:extLst>
                  <a:ext uri="{FF2B5EF4-FFF2-40B4-BE49-F238E27FC236}">
                    <a16:creationId xmlns:a16="http://schemas.microsoft.com/office/drawing/2014/main" id="{5B5600A7-2AE5-4247-B2E4-5ECBA90D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478"/>
                <a:ext cx="99" cy="168"/>
              </a:xfrm>
              <a:custGeom>
                <a:avLst/>
                <a:gdLst>
                  <a:gd name="T0" fmla="*/ 9 w 44"/>
                  <a:gd name="T1" fmla="*/ 54 h 75"/>
                  <a:gd name="T2" fmla="*/ 16 w 44"/>
                  <a:gd name="T3" fmla="*/ 67 h 75"/>
                  <a:gd name="T4" fmla="*/ 28 w 44"/>
                  <a:gd name="T5" fmla="*/ 75 h 75"/>
                  <a:gd name="T6" fmla="*/ 34 w 44"/>
                  <a:gd name="T7" fmla="*/ 73 h 75"/>
                  <a:gd name="T8" fmla="*/ 41 w 44"/>
                  <a:gd name="T9" fmla="*/ 65 h 75"/>
                  <a:gd name="T10" fmla="*/ 43 w 44"/>
                  <a:gd name="T11" fmla="*/ 33 h 75"/>
                  <a:gd name="T12" fmla="*/ 40 w 44"/>
                  <a:gd name="T13" fmla="*/ 13 h 75"/>
                  <a:gd name="T14" fmla="*/ 36 w 44"/>
                  <a:gd name="T15" fmla="*/ 0 h 75"/>
                  <a:gd name="T16" fmla="*/ 31 w 44"/>
                  <a:gd name="T17" fmla="*/ 1 h 75"/>
                  <a:gd name="T18" fmla="*/ 33 w 44"/>
                  <a:gd name="T19" fmla="*/ 36 h 75"/>
                  <a:gd name="T20" fmla="*/ 31 w 44"/>
                  <a:gd name="T21" fmla="*/ 50 h 75"/>
                  <a:gd name="T22" fmla="*/ 27 w 44"/>
                  <a:gd name="T23" fmla="*/ 54 h 75"/>
                  <a:gd name="T24" fmla="*/ 23 w 44"/>
                  <a:gd name="T25" fmla="*/ 52 h 75"/>
                  <a:gd name="T26" fmla="*/ 20 w 44"/>
                  <a:gd name="T27" fmla="*/ 48 h 75"/>
                  <a:gd name="T28" fmla="*/ 12 w 44"/>
                  <a:gd name="T29" fmla="*/ 28 h 75"/>
                  <a:gd name="T30" fmla="*/ 9 w 44"/>
                  <a:gd name="T31" fmla="*/ 23 h 75"/>
                  <a:gd name="T32" fmla="*/ 3 w 44"/>
                  <a:gd name="T33" fmla="*/ 24 h 75"/>
                  <a:gd name="T34" fmla="*/ 0 w 44"/>
                  <a:gd name="T35" fmla="*/ 29 h 75"/>
                  <a:gd name="T36" fmla="*/ 2 w 44"/>
                  <a:gd name="T37" fmla="*/ 33 h 75"/>
                  <a:gd name="T38" fmla="*/ 4 w 44"/>
                  <a:gd name="T39" fmla="*/ 40 h 75"/>
                  <a:gd name="T40" fmla="*/ 9 w 44"/>
                  <a:gd name="T41" fmla="*/ 5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75">
                    <a:moveTo>
                      <a:pt x="9" y="54"/>
                    </a:moveTo>
                    <a:cubicBezTo>
                      <a:pt x="11" y="59"/>
                      <a:pt x="13" y="64"/>
                      <a:pt x="16" y="67"/>
                    </a:cubicBezTo>
                    <a:cubicBezTo>
                      <a:pt x="19" y="71"/>
                      <a:pt x="23" y="75"/>
                      <a:pt x="28" y="75"/>
                    </a:cubicBezTo>
                    <a:cubicBezTo>
                      <a:pt x="30" y="75"/>
                      <a:pt x="32" y="74"/>
                      <a:pt x="34" y="73"/>
                    </a:cubicBezTo>
                    <a:cubicBezTo>
                      <a:pt x="35" y="71"/>
                      <a:pt x="40" y="67"/>
                      <a:pt x="41" y="65"/>
                    </a:cubicBezTo>
                    <a:cubicBezTo>
                      <a:pt x="44" y="52"/>
                      <a:pt x="44" y="42"/>
                      <a:pt x="43" y="33"/>
                    </a:cubicBezTo>
                    <a:cubicBezTo>
                      <a:pt x="43" y="26"/>
                      <a:pt x="41" y="20"/>
                      <a:pt x="40" y="13"/>
                    </a:cubicBezTo>
                    <a:cubicBezTo>
                      <a:pt x="40" y="9"/>
                      <a:pt x="38" y="4"/>
                      <a:pt x="36" y="0"/>
                    </a:cubicBezTo>
                    <a:cubicBezTo>
                      <a:pt x="35" y="0"/>
                      <a:pt x="32" y="1"/>
                      <a:pt x="31" y="1"/>
                    </a:cubicBezTo>
                    <a:cubicBezTo>
                      <a:pt x="33" y="13"/>
                      <a:pt x="34" y="24"/>
                      <a:pt x="33" y="36"/>
                    </a:cubicBezTo>
                    <a:cubicBezTo>
                      <a:pt x="33" y="41"/>
                      <a:pt x="33" y="45"/>
                      <a:pt x="31" y="50"/>
                    </a:cubicBezTo>
                    <a:cubicBezTo>
                      <a:pt x="30" y="51"/>
                      <a:pt x="29" y="53"/>
                      <a:pt x="27" y="54"/>
                    </a:cubicBezTo>
                    <a:cubicBezTo>
                      <a:pt x="26" y="54"/>
                      <a:pt x="24" y="53"/>
                      <a:pt x="23" y="52"/>
                    </a:cubicBezTo>
                    <a:cubicBezTo>
                      <a:pt x="21" y="51"/>
                      <a:pt x="21" y="49"/>
                      <a:pt x="20" y="48"/>
                    </a:cubicBezTo>
                    <a:cubicBezTo>
                      <a:pt x="17" y="41"/>
                      <a:pt x="15" y="34"/>
                      <a:pt x="12" y="28"/>
                    </a:cubicBezTo>
                    <a:cubicBezTo>
                      <a:pt x="11" y="26"/>
                      <a:pt x="10" y="24"/>
                      <a:pt x="9" y="23"/>
                    </a:cubicBezTo>
                    <a:cubicBezTo>
                      <a:pt x="7" y="22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29"/>
                    </a:cubicBezTo>
                    <a:cubicBezTo>
                      <a:pt x="0" y="31"/>
                      <a:pt x="1" y="32"/>
                      <a:pt x="2" y="33"/>
                    </a:cubicBezTo>
                    <a:cubicBezTo>
                      <a:pt x="3" y="35"/>
                      <a:pt x="3" y="38"/>
                      <a:pt x="4" y="40"/>
                    </a:cubicBezTo>
                    <a:cubicBezTo>
                      <a:pt x="6" y="45"/>
                      <a:pt x="8" y="49"/>
                      <a:pt x="9" y="54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8" name="Freeform 1493">
                <a:extLst>
                  <a:ext uri="{FF2B5EF4-FFF2-40B4-BE49-F238E27FC236}">
                    <a16:creationId xmlns:a16="http://schemas.microsoft.com/office/drawing/2014/main" id="{88DEBF0F-DBAA-4D9E-9F72-C0F758401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408"/>
                <a:ext cx="38" cy="79"/>
              </a:xfrm>
              <a:custGeom>
                <a:avLst/>
                <a:gdLst>
                  <a:gd name="T0" fmla="*/ 15 w 17"/>
                  <a:gd name="T1" fmla="*/ 34 h 35"/>
                  <a:gd name="T2" fmla="*/ 17 w 17"/>
                  <a:gd name="T3" fmla="*/ 32 h 35"/>
                  <a:gd name="T4" fmla="*/ 17 w 17"/>
                  <a:gd name="T5" fmla="*/ 30 h 35"/>
                  <a:gd name="T6" fmla="*/ 17 w 17"/>
                  <a:gd name="T7" fmla="*/ 17 h 35"/>
                  <a:gd name="T8" fmla="*/ 16 w 17"/>
                  <a:gd name="T9" fmla="*/ 6 h 35"/>
                  <a:gd name="T10" fmla="*/ 14 w 17"/>
                  <a:gd name="T11" fmla="*/ 1 h 35"/>
                  <a:gd name="T12" fmla="*/ 9 w 17"/>
                  <a:gd name="T13" fmla="*/ 0 h 35"/>
                  <a:gd name="T14" fmla="*/ 2 w 17"/>
                  <a:gd name="T15" fmla="*/ 1 h 35"/>
                  <a:gd name="T16" fmla="*/ 1 w 17"/>
                  <a:gd name="T17" fmla="*/ 2 h 35"/>
                  <a:gd name="T18" fmla="*/ 1 w 17"/>
                  <a:gd name="T19" fmla="*/ 3 h 35"/>
                  <a:gd name="T20" fmla="*/ 0 w 17"/>
                  <a:gd name="T21" fmla="*/ 8 h 35"/>
                  <a:gd name="T22" fmla="*/ 1 w 17"/>
                  <a:gd name="T23" fmla="*/ 20 h 35"/>
                  <a:gd name="T24" fmla="*/ 4 w 17"/>
                  <a:gd name="T25" fmla="*/ 33 h 35"/>
                  <a:gd name="T26" fmla="*/ 9 w 17"/>
                  <a:gd name="T27" fmla="*/ 35 h 35"/>
                  <a:gd name="T28" fmla="*/ 15 w 17"/>
                  <a:gd name="T2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35">
                    <a:moveTo>
                      <a:pt x="15" y="34"/>
                    </a:moveTo>
                    <a:cubicBezTo>
                      <a:pt x="16" y="33"/>
                      <a:pt x="17" y="33"/>
                      <a:pt x="17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7" y="26"/>
                      <a:pt x="17" y="21"/>
                      <a:pt x="17" y="17"/>
                    </a:cubicBezTo>
                    <a:cubicBezTo>
                      <a:pt x="17" y="13"/>
                      <a:pt x="17" y="9"/>
                      <a:pt x="16" y="6"/>
                    </a:cubicBezTo>
                    <a:cubicBezTo>
                      <a:pt x="16" y="4"/>
                      <a:pt x="15" y="2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12"/>
                      <a:pt x="1" y="16"/>
                      <a:pt x="1" y="20"/>
                    </a:cubicBezTo>
                    <a:cubicBezTo>
                      <a:pt x="1" y="24"/>
                      <a:pt x="2" y="29"/>
                      <a:pt x="4" y="33"/>
                    </a:cubicBezTo>
                    <a:cubicBezTo>
                      <a:pt x="5" y="35"/>
                      <a:pt x="7" y="35"/>
                      <a:pt x="9" y="35"/>
                    </a:cubicBezTo>
                    <a:cubicBezTo>
                      <a:pt x="11" y="35"/>
                      <a:pt x="14" y="35"/>
                      <a:pt x="15" y="34"/>
                    </a:cubicBez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49" name="Freeform 1494">
                <a:extLst>
                  <a:ext uri="{FF2B5EF4-FFF2-40B4-BE49-F238E27FC236}">
                    <a16:creationId xmlns:a16="http://schemas.microsoft.com/office/drawing/2014/main" id="{F47DE003-7E59-4DDA-8CEE-BF8D29840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3417"/>
                <a:ext cx="27" cy="61"/>
              </a:xfrm>
              <a:custGeom>
                <a:avLst/>
                <a:gdLst>
                  <a:gd name="T0" fmla="*/ 2 w 12"/>
                  <a:gd name="T1" fmla="*/ 26 h 27"/>
                  <a:gd name="T2" fmla="*/ 3 w 12"/>
                  <a:gd name="T3" fmla="*/ 27 h 27"/>
                  <a:gd name="T4" fmla="*/ 4 w 12"/>
                  <a:gd name="T5" fmla="*/ 27 h 27"/>
                  <a:gd name="T6" fmla="*/ 8 w 12"/>
                  <a:gd name="T7" fmla="*/ 27 h 27"/>
                  <a:gd name="T8" fmla="*/ 11 w 12"/>
                  <a:gd name="T9" fmla="*/ 25 h 27"/>
                  <a:gd name="T10" fmla="*/ 12 w 12"/>
                  <a:gd name="T11" fmla="*/ 22 h 27"/>
                  <a:gd name="T12" fmla="*/ 11 w 12"/>
                  <a:gd name="T13" fmla="*/ 2 h 27"/>
                  <a:gd name="T14" fmla="*/ 10 w 12"/>
                  <a:gd name="T15" fmla="*/ 1 h 27"/>
                  <a:gd name="T16" fmla="*/ 10 w 12"/>
                  <a:gd name="T17" fmla="*/ 1 h 27"/>
                  <a:gd name="T18" fmla="*/ 5 w 12"/>
                  <a:gd name="T19" fmla="*/ 1 h 27"/>
                  <a:gd name="T20" fmla="*/ 1 w 12"/>
                  <a:gd name="T21" fmla="*/ 2 h 27"/>
                  <a:gd name="T22" fmla="*/ 0 w 12"/>
                  <a:gd name="T23" fmla="*/ 6 h 27"/>
                  <a:gd name="T24" fmla="*/ 2 w 12"/>
                  <a:gd name="T25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7">
                    <a:moveTo>
                      <a:pt x="2" y="26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9" y="27"/>
                      <a:pt x="10" y="26"/>
                      <a:pt x="11" y="25"/>
                    </a:cubicBezTo>
                    <a:cubicBezTo>
                      <a:pt x="12" y="24"/>
                      <a:pt x="12" y="23"/>
                      <a:pt x="12" y="22"/>
                    </a:cubicBezTo>
                    <a:cubicBezTo>
                      <a:pt x="12" y="15"/>
                      <a:pt x="12" y="8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7" y="0"/>
                      <a:pt x="5" y="1"/>
                    </a:cubicBezTo>
                    <a:cubicBezTo>
                      <a:pt x="4" y="1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13"/>
                      <a:pt x="1" y="19"/>
                      <a:pt x="2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0" name="Freeform 1495">
                <a:extLst>
                  <a:ext uri="{FF2B5EF4-FFF2-40B4-BE49-F238E27FC236}">
                    <a16:creationId xmlns:a16="http://schemas.microsoft.com/office/drawing/2014/main" id="{3CA6927A-80F2-4AA3-B427-D9933F152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80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1" name="Freeform 1496">
                <a:extLst>
                  <a:ext uri="{FF2B5EF4-FFF2-40B4-BE49-F238E27FC236}">
                    <a16:creationId xmlns:a16="http://schemas.microsoft.com/office/drawing/2014/main" id="{FDFCB1D3-85CC-4F5E-80F3-70546E01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509"/>
                <a:ext cx="51" cy="63"/>
              </a:xfrm>
              <a:custGeom>
                <a:avLst/>
                <a:gdLst>
                  <a:gd name="T0" fmla="*/ 22 w 23"/>
                  <a:gd name="T1" fmla="*/ 11 h 28"/>
                  <a:gd name="T2" fmla="*/ 21 w 23"/>
                  <a:gd name="T3" fmla="*/ 4 h 28"/>
                  <a:gd name="T4" fmla="*/ 14 w 23"/>
                  <a:gd name="T5" fmla="*/ 1 h 28"/>
                  <a:gd name="T6" fmla="*/ 5 w 23"/>
                  <a:gd name="T7" fmla="*/ 0 h 28"/>
                  <a:gd name="T8" fmla="*/ 2 w 23"/>
                  <a:gd name="T9" fmla="*/ 1 h 28"/>
                  <a:gd name="T10" fmla="*/ 0 w 23"/>
                  <a:gd name="T11" fmla="*/ 6 h 28"/>
                  <a:gd name="T12" fmla="*/ 2 w 23"/>
                  <a:gd name="T13" fmla="*/ 21 h 28"/>
                  <a:gd name="T14" fmla="*/ 2 w 23"/>
                  <a:gd name="T15" fmla="*/ 24 h 28"/>
                  <a:gd name="T16" fmla="*/ 9 w 23"/>
                  <a:gd name="T17" fmla="*/ 27 h 28"/>
                  <a:gd name="T18" fmla="*/ 15 w 23"/>
                  <a:gd name="T19" fmla="*/ 27 h 28"/>
                  <a:gd name="T20" fmla="*/ 18 w 23"/>
                  <a:gd name="T21" fmla="*/ 24 h 28"/>
                  <a:gd name="T22" fmla="*/ 22 w 23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8">
                    <a:moveTo>
                      <a:pt x="22" y="11"/>
                    </a:moveTo>
                    <a:cubicBezTo>
                      <a:pt x="22" y="9"/>
                      <a:pt x="23" y="6"/>
                      <a:pt x="21" y="4"/>
                    </a:cubicBezTo>
                    <a:cubicBezTo>
                      <a:pt x="20" y="1"/>
                      <a:pt x="17" y="1"/>
                      <a:pt x="14" y="1"/>
                    </a:cubicBezTo>
                    <a:cubicBezTo>
                      <a:pt x="11" y="0"/>
                      <a:pt x="8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0" y="11"/>
                      <a:pt x="1" y="16"/>
                      <a:pt x="2" y="21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4" y="26"/>
                      <a:pt x="6" y="27"/>
                      <a:pt x="9" y="27"/>
                    </a:cubicBezTo>
                    <a:cubicBezTo>
                      <a:pt x="11" y="27"/>
                      <a:pt x="13" y="28"/>
                      <a:pt x="15" y="27"/>
                    </a:cubicBezTo>
                    <a:cubicBezTo>
                      <a:pt x="17" y="27"/>
                      <a:pt x="17" y="26"/>
                      <a:pt x="18" y="24"/>
                    </a:cubicBezTo>
                    <a:cubicBezTo>
                      <a:pt x="19" y="20"/>
                      <a:pt x="21" y="15"/>
                      <a:pt x="22" y="11"/>
                    </a:cubicBezTo>
                    <a:close/>
                  </a:path>
                </a:pathLst>
              </a:custGeom>
              <a:solidFill>
                <a:srgbClr val="3F2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2" name="Freeform 1497">
                <a:extLst>
                  <a:ext uri="{FF2B5EF4-FFF2-40B4-BE49-F238E27FC236}">
                    <a16:creationId xmlns:a16="http://schemas.microsoft.com/office/drawing/2014/main" id="{6D32893C-D36F-4C21-838B-1356F48A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3723"/>
                <a:ext cx="238" cy="241"/>
              </a:xfrm>
              <a:custGeom>
                <a:avLst/>
                <a:gdLst>
                  <a:gd name="T0" fmla="*/ 39 w 106"/>
                  <a:gd name="T1" fmla="*/ 51 h 107"/>
                  <a:gd name="T2" fmla="*/ 57 w 106"/>
                  <a:gd name="T3" fmla="*/ 65 h 107"/>
                  <a:gd name="T4" fmla="*/ 73 w 106"/>
                  <a:gd name="T5" fmla="*/ 80 h 107"/>
                  <a:gd name="T6" fmla="*/ 96 w 106"/>
                  <a:gd name="T7" fmla="*/ 105 h 107"/>
                  <a:gd name="T8" fmla="*/ 99 w 106"/>
                  <a:gd name="T9" fmla="*/ 107 h 107"/>
                  <a:gd name="T10" fmla="*/ 101 w 106"/>
                  <a:gd name="T11" fmla="*/ 106 h 107"/>
                  <a:gd name="T12" fmla="*/ 106 w 106"/>
                  <a:gd name="T13" fmla="*/ 98 h 107"/>
                  <a:gd name="T14" fmla="*/ 96 w 106"/>
                  <a:gd name="T15" fmla="*/ 83 h 107"/>
                  <a:gd name="T16" fmla="*/ 83 w 106"/>
                  <a:gd name="T17" fmla="*/ 65 h 107"/>
                  <a:gd name="T18" fmla="*/ 55 w 106"/>
                  <a:gd name="T19" fmla="*/ 30 h 107"/>
                  <a:gd name="T20" fmla="*/ 36 w 106"/>
                  <a:gd name="T21" fmla="*/ 16 h 107"/>
                  <a:gd name="T22" fmla="*/ 12 w 106"/>
                  <a:gd name="T23" fmla="*/ 1 h 107"/>
                  <a:gd name="T24" fmla="*/ 8 w 106"/>
                  <a:gd name="T25" fmla="*/ 0 h 107"/>
                  <a:gd name="T26" fmla="*/ 1 w 106"/>
                  <a:gd name="T27" fmla="*/ 17 h 107"/>
                  <a:gd name="T28" fmla="*/ 7 w 106"/>
                  <a:gd name="T29" fmla="*/ 27 h 107"/>
                  <a:gd name="T30" fmla="*/ 22 w 106"/>
                  <a:gd name="T31" fmla="*/ 36 h 107"/>
                  <a:gd name="T32" fmla="*/ 39 w 106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07">
                    <a:moveTo>
                      <a:pt x="39" y="51"/>
                    </a:moveTo>
                    <a:cubicBezTo>
                      <a:pt x="45" y="56"/>
                      <a:pt x="52" y="60"/>
                      <a:pt x="57" y="65"/>
                    </a:cubicBezTo>
                    <a:cubicBezTo>
                      <a:pt x="63" y="69"/>
                      <a:pt x="68" y="75"/>
                      <a:pt x="73" y="80"/>
                    </a:cubicBezTo>
                    <a:cubicBezTo>
                      <a:pt x="80" y="88"/>
                      <a:pt x="88" y="97"/>
                      <a:pt x="96" y="105"/>
                    </a:cubicBezTo>
                    <a:cubicBezTo>
                      <a:pt x="97" y="106"/>
                      <a:pt x="98" y="107"/>
                      <a:pt x="99" y="107"/>
                    </a:cubicBezTo>
                    <a:cubicBezTo>
                      <a:pt x="100" y="107"/>
                      <a:pt x="100" y="106"/>
                      <a:pt x="101" y="106"/>
                    </a:cubicBezTo>
                    <a:cubicBezTo>
                      <a:pt x="103" y="103"/>
                      <a:pt x="105" y="101"/>
                      <a:pt x="106" y="98"/>
                    </a:cubicBezTo>
                    <a:cubicBezTo>
                      <a:pt x="104" y="93"/>
                      <a:pt x="101" y="88"/>
                      <a:pt x="96" y="83"/>
                    </a:cubicBezTo>
                    <a:cubicBezTo>
                      <a:pt x="93" y="80"/>
                      <a:pt x="87" y="69"/>
                      <a:pt x="83" y="65"/>
                    </a:cubicBezTo>
                    <a:cubicBezTo>
                      <a:pt x="71" y="53"/>
                      <a:pt x="67" y="43"/>
                      <a:pt x="55" y="30"/>
                    </a:cubicBezTo>
                    <a:cubicBezTo>
                      <a:pt x="49" y="25"/>
                      <a:pt x="42" y="21"/>
                      <a:pt x="36" y="16"/>
                    </a:cubicBezTo>
                    <a:cubicBezTo>
                      <a:pt x="28" y="11"/>
                      <a:pt x="20" y="6"/>
                      <a:pt x="12" y="1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3" y="1"/>
                      <a:pt x="1" y="13"/>
                      <a:pt x="1" y="17"/>
                    </a:cubicBezTo>
                    <a:cubicBezTo>
                      <a:pt x="0" y="22"/>
                      <a:pt x="3" y="25"/>
                      <a:pt x="7" y="27"/>
                    </a:cubicBezTo>
                    <a:cubicBezTo>
                      <a:pt x="12" y="30"/>
                      <a:pt x="17" y="33"/>
                      <a:pt x="22" y="36"/>
                    </a:cubicBezTo>
                    <a:cubicBezTo>
                      <a:pt x="28" y="41"/>
                      <a:pt x="33" y="46"/>
                      <a:pt x="39" y="51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3" name="Freeform 1498">
                <a:extLst>
                  <a:ext uri="{FF2B5EF4-FFF2-40B4-BE49-F238E27FC236}">
                    <a16:creationId xmlns:a16="http://schemas.microsoft.com/office/drawing/2014/main" id="{3E25263E-770B-411F-910C-7F81F116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727"/>
                <a:ext cx="103" cy="234"/>
              </a:xfrm>
              <a:custGeom>
                <a:avLst/>
                <a:gdLst>
                  <a:gd name="T0" fmla="*/ 44 w 46"/>
                  <a:gd name="T1" fmla="*/ 13 h 104"/>
                  <a:gd name="T2" fmla="*/ 29 w 46"/>
                  <a:gd name="T3" fmla="*/ 5 h 104"/>
                  <a:gd name="T4" fmla="*/ 10 w 46"/>
                  <a:gd name="T5" fmla="*/ 0 h 104"/>
                  <a:gd name="T6" fmla="*/ 2 w 46"/>
                  <a:gd name="T7" fmla="*/ 0 h 104"/>
                  <a:gd name="T8" fmla="*/ 0 w 46"/>
                  <a:gd name="T9" fmla="*/ 23 h 104"/>
                  <a:gd name="T10" fmla="*/ 1 w 46"/>
                  <a:gd name="T11" fmla="*/ 27 h 104"/>
                  <a:gd name="T12" fmla="*/ 3 w 46"/>
                  <a:gd name="T13" fmla="*/ 27 h 104"/>
                  <a:gd name="T14" fmla="*/ 12 w 46"/>
                  <a:gd name="T15" fmla="*/ 31 h 104"/>
                  <a:gd name="T16" fmla="*/ 15 w 46"/>
                  <a:gd name="T17" fmla="*/ 40 h 104"/>
                  <a:gd name="T18" fmla="*/ 13 w 46"/>
                  <a:gd name="T19" fmla="*/ 50 h 104"/>
                  <a:gd name="T20" fmla="*/ 6 w 46"/>
                  <a:gd name="T21" fmla="*/ 100 h 104"/>
                  <a:gd name="T22" fmla="*/ 21 w 46"/>
                  <a:gd name="T23" fmla="*/ 104 h 104"/>
                  <a:gd name="T24" fmla="*/ 38 w 46"/>
                  <a:gd name="T25" fmla="*/ 44 h 104"/>
                  <a:gd name="T26" fmla="*/ 45 w 46"/>
                  <a:gd name="T27" fmla="*/ 21 h 104"/>
                  <a:gd name="T28" fmla="*/ 44 w 46"/>
                  <a:gd name="T2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104">
                    <a:moveTo>
                      <a:pt x="44" y="13"/>
                    </a:moveTo>
                    <a:cubicBezTo>
                      <a:pt x="41" y="8"/>
                      <a:pt x="35" y="6"/>
                      <a:pt x="29" y="5"/>
                    </a:cubicBezTo>
                    <a:cubicBezTo>
                      <a:pt x="23" y="3"/>
                      <a:pt x="16" y="2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8"/>
                      <a:pt x="1" y="16"/>
                      <a:pt x="0" y="23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1" y="27"/>
                      <a:pt x="2" y="27"/>
                      <a:pt x="3" y="27"/>
                    </a:cubicBezTo>
                    <a:cubicBezTo>
                      <a:pt x="6" y="28"/>
                      <a:pt x="10" y="29"/>
                      <a:pt x="12" y="31"/>
                    </a:cubicBezTo>
                    <a:cubicBezTo>
                      <a:pt x="15" y="33"/>
                      <a:pt x="15" y="37"/>
                      <a:pt x="15" y="40"/>
                    </a:cubicBezTo>
                    <a:cubicBezTo>
                      <a:pt x="15" y="43"/>
                      <a:pt x="14" y="46"/>
                      <a:pt x="13" y="50"/>
                    </a:cubicBezTo>
                    <a:cubicBezTo>
                      <a:pt x="9" y="67"/>
                      <a:pt x="10" y="78"/>
                      <a:pt x="6" y="100"/>
                    </a:cubicBezTo>
                    <a:cubicBezTo>
                      <a:pt x="13" y="102"/>
                      <a:pt x="14" y="103"/>
                      <a:pt x="21" y="104"/>
                    </a:cubicBezTo>
                    <a:cubicBezTo>
                      <a:pt x="24" y="83"/>
                      <a:pt x="30" y="63"/>
                      <a:pt x="38" y="44"/>
                    </a:cubicBezTo>
                    <a:cubicBezTo>
                      <a:pt x="42" y="37"/>
                      <a:pt x="45" y="29"/>
                      <a:pt x="45" y="21"/>
                    </a:cubicBezTo>
                    <a:cubicBezTo>
                      <a:pt x="46" y="18"/>
                      <a:pt x="45" y="15"/>
                      <a:pt x="44" y="13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4" name="Freeform 1499">
                <a:extLst>
                  <a:ext uri="{FF2B5EF4-FFF2-40B4-BE49-F238E27FC236}">
                    <a16:creationId xmlns:a16="http://schemas.microsoft.com/office/drawing/2014/main" id="{9135913F-4223-4827-B27F-21ACC6B89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3948"/>
                <a:ext cx="115" cy="72"/>
              </a:xfrm>
              <a:custGeom>
                <a:avLst/>
                <a:gdLst>
                  <a:gd name="T0" fmla="*/ 22 w 51"/>
                  <a:gd name="T1" fmla="*/ 4 h 32"/>
                  <a:gd name="T2" fmla="*/ 23 w 51"/>
                  <a:gd name="T3" fmla="*/ 5 h 32"/>
                  <a:gd name="T4" fmla="*/ 23 w 51"/>
                  <a:gd name="T5" fmla="*/ 5 h 32"/>
                  <a:gd name="T6" fmla="*/ 23 w 51"/>
                  <a:gd name="T7" fmla="*/ 10 h 32"/>
                  <a:gd name="T8" fmla="*/ 25 w 51"/>
                  <a:gd name="T9" fmla="*/ 12 h 32"/>
                  <a:gd name="T10" fmla="*/ 47 w 51"/>
                  <a:gd name="T11" fmla="*/ 21 h 32"/>
                  <a:gd name="T12" fmla="*/ 50 w 51"/>
                  <a:gd name="T13" fmla="*/ 23 h 32"/>
                  <a:gd name="T14" fmla="*/ 51 w 51"/>
                  <a:gd name="T15" fmla="*/ 26 h 32"/>
                  <a:gd name="T16" fmla="*/ 51 w 51"/>
                  <a:gd name="T17" fmla="*/ 31 h 32"/>
                  <a:gd name="T18" fmla="*/ 34 w 51"/>
                  <a:gd name="T19" fmla="*/ 29 h 32"/>
                  <a:gd name="T20" fmla="*/ 13 w 51"/>
                  <a:gd name="T21" fmla="*/ 25 h 32"/>
                  <a:gd name="T22" fmla="*/ 0 w 51"/>
                  <a:gd name="T23" fmla="*/ 23 h 32"/>
                  <a:gd name="T24" fmla="*/ 3 w 51"/>
                  <a:gd name="T25" fmla="*/ 5 h 32"/>
                  <a:gd name="T26" fmla="*/ 12 w 51"/>
                  <a:gd name="T27" fmla="*/ 2 h 32"/>
                  <a:gd name="T28" fmla="*/ 22 w 51"/>
                  <a:gd name="T2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" h="32">
                    <a:moveTo>
                      <a:pt x="22" y="4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7"/>
                      <a:pt x="23" y="9"/>
                      <a:pt x="23" y="10"/>
                    </a:cubicBezTo>
                    <a:cubicBezTo>
                      <a:pt x="24" y="11"/>
                      <a:pt x="25" y="12"/>
                      <a:pt x="25" y="12"/>
                    </a:cubicBezTo>
                    <a:cubicBezTo>
                      <a:pt x="31" y="17"/>
                      <a:pt x="39" y="18"/>
                      <a:pt x="47" y="21"/>
                    </a:cubicBezTo>
                    <a:cubicBezTo>
                      <a:pt x="48" y="21"/>
                      <a:pt x="49" y="22"/>
                      <a:pt x="50" y="23"/>
                    </a:cubicBezTo>
                    <a:cubicBezTo>
                      <a:pt x="50" y="24"/>
                      <a:pt x="51" y="25"/>
                      <a:pt x="51" y="26"/>
                    </a:cubicBezTo>
                    <a:cubicBezTo>
                      <a:pt x="51" y="28"/>
                      <a:pt x="51" y="29"/>
                      <a:pt x="51" y="31"/>
                    </a:cubicBezTo>
                    <a:cubicBezTo>
                      <a:pt x="45" y="32"/>
                      <a:pt x="39" y="30"/>
                      <a:pt x="34" y="29"/>
                    </a:cubicBezTo>
                    <a:cubicBezTo>
                      <a:pt x="27" y="27"/>
                      <a:pt x="20" y="26"/>
                      <a:pt x="13" y="25"/>
                    </a:cubicBezTo>
                    <a:cubicBezTo>
                      <a:pt x="9" y="24"/>
                      <a:pt x="4" y="23"/>
                      <a:pt x="0" y="23"/>
                    </a:cubicBezTo>
                    <a:cubicBezTo>
                      <a:pt x="1" y="17"/>
                      <a:pt x="2" y="11"/>
                      <a:pt x="3" y="5"/>
                    </a:cubicBezTo>
                    <a:cubicBezTo>
                      <a:pt x="4" y="0"/>
                      <a:pt x="8" y="1"/>
                      <a:pt x="12" y="2"/>
                    </a:cubicBezTo>
                    <a:cubicBezTo>
                      <a:pt x="15" y="3"/>
                      <a:pt x="19" y="4"/>
                      <a:pt x="22" y="4"/>
                    </a:cubicBezTo>
                    <a:close/>
                  </a:path>
                </a:pathLst>
              </a:custGeom>
              <a:solidFill>
                <a:srgbClr val="442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5" name="Freeform 1500">
                <a:extLst>
                  <a:ext uri="{FF2B5EF4-FFF2-40B4-BE49-F238E27FC236}">
                    <a16:creationId xmlns:a16="http://schemas.microsoft.com/office/drawing/2014/main" id="{220AC8D6-7A8E-46B2-AA33-DC90D89E1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3365"/>
                <a:ext cx="101" cy="124"/>
              </a:xfrm>
              <a:custGeom>
                <a:avLst/>
                <a:gdLst>
                  <a:gd name="T0" fmla="*/ 16 w 45"/>
                  <a:gd name="T1" fmla="*/ 1 h 55"/>
                  <a:gd name="T2" fmla="*/ 7 w 45"/>
                  <a:gd name="T3" fmla="*/ 13 h 55"/>
                  <a:gd name="T4" fmla="*/ 1 w 45"/>
                  <a:gd name="T5" fmla="*/ 31 h 55"/>
                  <a:gd name="T6" fmla="*/ 0 w 45"/>
                  <a:gd name="T7" fmla="*/ 45 h 55"/>
                  <a:gd name="T8" fmla="*/ 23 w 45"/>
                  <a:gd name="T9" fmla="*/ 55 h 55"/>
                  <a:gd name="T10" fmla="*/ 45 w 45"/>
                  <a:gd name="T11" fmla="*/ 13 h 55"/>
                  <a:gd name="T12" fmla="*/ 45 w 45"/>
                  <a:gd name="T13" fmla="*/ 11 h 55"/>
                  <a:gd name="T14" fmla="*/ 44 w 45"/>
                  <a:gd name="T15" fmla="*/ 10 h 55"/>
                  <a:gd name="T16" fmla="*/ 21 w 45"/>
                  <a:gd name="T17" fmla="*/ 0 h 55"/>
                  <a:gd name="T18" fmla="*/ 19 w 45"/>
                  <a:gd name="T19" fmla="*/ 0 h 55"/>
                  <a:gd name="T20" fmla="*/ 16 w 45"/>
                  <a:gd name="T21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55">
                    <a:moveTo>
                      <a:pt x="16" y="1"/>
                    </a:moveTo>
                    <a:cubicBezTo>
                      <a:pt x="12" y="4"/>
                      <a:pt x="9" y="9"/>
                      <a:pt x="7" y="13"/>
                    </a:cubicBezTo>
                    <a:cubicBezTo>
                      <a:pt x="4" y="19"/>
                      <a:pt x="2" y="25"/>
                      <a:pt x="1" y="31"/>
                    </a:cubicBezTo>
                    <a:cubicBezTo>
                      <a:pt x="1" y="36"/>
                      <a:pt x="2" y="41"/>
                      <a:pt x="0" y="45"/>
                    </a:cubicBezTo>
                    <a:cubicBezTo>
                      <a:pt x="8" y="48"/>
                      <a:pt x="15" y="51"/>
                      <a:pt x="23" y="55"/>
                    </a:cubicBezTo>
                    <a:cubicBezTo>
                      <a:pt x="34" y="43"/>
                      <a:pt x="42" y="28"/>
                      <a:pt x="45" y="13"/>
                    </a:cubicBezTo>
                    <a:cubicBezTo>
                      <a:pt x="45" y="12"/>
                      <a:pt x="45" y="12"/>
                      <a:pt x="45" y="11"/>
                    </a:cubicBezTo>
                    <a:cubicBezTo>
                      <a:pt x="45" y="10"/>
                      <a:pt x="44" y="10"/>
                      <a:pt x="44" y="10"/>
                    </a:cubicBezTo>
                    <a:cubicBezTo>
                      <a:pt x="37" y="5"/>
                      <a:pt x="29" y="3"/>
                      <a:pt x="21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998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6" name="Freeform 1501">
                <a:extLst>
                  <a:ext uri="{FF2B5EF4-FFF2-40B4-BE49-F238E27FC236}">
                    <a16:creationId xmlns:a16="http://schemas.microsoft.com/office/drawing/2014/main" id="{1928B4BD-F11A-4362-8D34-22890BBF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473"/>
                <a:ext cx="176" cy="331"/>
              </a:xfrm>
              <a:custGeom>
                <a:avLst/>
                <a:gdLst>
                  <a:gd name="T0" fmla="*/ 73 w 78"/>
                  <a:gd name="T1" fmla="*/ 116 h 147"/>
                  <a:gd name="T2" fmla="*/ 71 w 78"/>
                  <a:gd name="T3" fmla="*/ 88 h 147"/>
                  <a:gd name="T4" fmla="*/ 69 w 78"/>
                  <a:gd name="T5" fmla="*/ 36 h 147"/>
                  <a:gd name="T6" fmla="*/ 67 w 78"/>
                  <a:gd name="T7" fmla="*/ 15 h 147"/>
                  <a:gd name="T8" fmla="*/ 57 w 78"/>
                  <a:gd name="T9" fmla="*/ 9 h 147"/>
                  <a:gd name="T10" fmla="*/ 53 w 78"/>
                  <a:gd name="T11" fmla="*/ 8 h 147"/>
                  <a:gd name="T12" fmla="*/ 50 w 78"/>
                  <a:gd name="T13" fmla="*/ 7 h 147"/>
                  <a:gd name="T14" fmla="*/ 34 w 78"/>
                  <a:gd name="T15" fmla="*/ 1 h 147"/>
                  <a:gd name="T16" fmla="*/ 32 w 78"/>
                  <a:gd name="T17" fmla="*/ 0 h 147"/>
                  <a:gd name="T18" fmla="*/ 30 w 78"/>
                  <a:gd name="T19" fmla="*/ 1 h 147"/>
                  <a:gd name="T20" fmla="*/ 14 w 78"/>
                  <a:gd name="T21" fmla="*/ 35 h 147"/>
                  <a:gd name="T22" fmla="*/ 4 w 78"/>
                  <a:gd name="T23" fmla="*/ 123 h 147"/>
                  <a:gd name="T24" fmla="*/ 78 w 78"/>
                  <a:gd name="T25" fmla="*/ 147 h 147"/>
                  <a:gd name="T26" fmla="*/ 73 w 78"/>
                  <a:gd name="T27" fmla="*/ 11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147">
                    <a:moveTo>
                      <a:pt x="73" y="116"/>
                    </a:moveTo>
                    <a:cubicBezTo>
                      <a:pt x="71" y="99"/>
                      <a:pt x="70" y="105"/>
                      <a:pt x="71" y="88"/>
                    </a:cubicBezTo>
                    <a:cubicBezTo>
                      <a:pt x="71" y="70"/>
                      <a:pt x="70" y="53"/>
                      <a:pt x="69" y="36"/>
                    </a:cubicBezTo>
                    <a:cubicBezTo>
                      <a:pt x="68" y="29"/>
                      <a:pt x="68" y="22"/>
                      <a:pt x="67" y="15"/>
                    </a:cubicBezTo>
                    <a:cubicBezTo>
                      <a:pt x="67" y="12"/>
                      <a:pt x="59" y="10"/>
                      <a:pt x="57" y="9"/>
                    </a:cubicBezTo>
                    <a:cubicBezTo>
                      <a:pt x="56" y="9"/>
                      <a:pt x="54" y="9"/>
                      <a:pt x="53" y="8"/>
                    </a:cubicBezTo>
                    <a:cubicBezTo>
                      <a:pt x="52" y="8"/>
                      <a:pt x="51" y="7"/>
                      <a:pt x="50" y="7"/>
                    </a:cubicBezTo>
                    <a:cubicBezTo>
                      <a:pt x="45" y="5"/>
                      <a:pt x="39" y="3"/>
                      <a:pt x="34" y="1"/>
                    </a:cubicBezTo>
                    <a:cubicBezTo>
                      <a:pt x="33" y="1"/>
                      <a:pt x="32" y="0"/>
                      <a:pt x="32" y="0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0" y="9"/>
                      <a:pt x="17" y="23"/>
                      <a:pt x="14" y="35"/>
                    </a:cubicBezTo>
                    <a:cubicBezTo>
                      <a:pt x="5" y="77"/>
                      <a:pt x="0" y="80"/>
                      <a:pt x="4" y="123"/>
                    </a:cubicBezTo>
                    <a:cubicBezTo>
                      <a:pt x="28" y="127"/>
                      <a:pt x="53" y="146"/>
                      <a:pt x="78" y="147"/>
                    </a:cubicBezTo>
                    <a:cubicBezTo>
                      <a:pt x="76" y="147"/>
                      <a:pt x="74" y="119"/>
                      <a:pt x="73" y="116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7" name="Freeform 1502">
                <a:extLst>
                  <a:ext uri="{FF2B5EF4-FFF2-40B4-BE49-F238E27FC236}">
                    <a16:creationId xmlns:a16="http://schemas.microsoft.com/office/drawing/2014/main" id="{295176D3-76A4-4A9A-9B1D-08A3F9DB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943"/>
                <a:ext cx="128" cy="61"/>
              </a:xfrm>
              <a:custGeom>
                <a:avLst/>
                <a:gdLst>
                  <a:gd name="T0" fmla="*/ 57 w 57"/>
                  <a:gd name="T1" fmla="*/ 6 h 27"/>
                  <a:gd name="T2" fmla="*/ 51 w 57"/>
                  <a:gd name="T3" fmla="*/ 1 h 27"/>
                  <a:gd name="T4" fmla="*/ 48 w 57"/>
                  <a:gd name="T5" fmla="*/ 0 h 27"/>
                  <a:gd name="T6" fmla="*/ 44 w 57"/>
                  <a:gd name="T7" fmla="*/ 1 h 27"/>
                  <a:gd name="T8" fmla="*/ 26 w 57"/>
                  <a:gd name="T9" fmla="*/ 6 h 27"/>
                  <a:gd name="T10" fmla="*/ 20 w 57"/>
                  <a:gd name="T11" fmla="*/ 6 h 27"/>
                  <a:gd name="T12" fmla="*/ 16 w 57"/>
                  <a:gd name="T13" fmla="*/ 1 h 27"/>
                  <a:gd name="T14" fmla="*/ 15 w 57"/>
                  <a:gd name="T15" fmla="*/ 0 h 27"/>
                  <a:gd name="T16" fmla="*/ 14 w 57"/>
                  <a:gd name="T17" fmla="*/ 0 h 27"/>
                  <a:gd name="T18" fmla="*/ 4 w 57"/>
                  <a:gd name="T19" fmla="*/ 5 h 27"/>
                  <a:gd name="T20" fmla="*/ 0 w 57"/>
                  <a:gd name="T21" fmla="*/ 9 h 27"/>
                  <a:gd name="T22" fmla="*/ 2 w 57"/>
                  <a:gd name="T23" fmla="*/ 15 h 27"/>
                  <a:gd name="T24" fmla="*/ 12 w 57"/>
                  <a:gd name="T25" fmla="*/ 26 h 27"/>
                  <a:gd name="T26" fmla="*/ 13 w 57"/>
                  <a:gd name="T27" fmla="*/ 27 h 27"/>
                  <a:gd name="T28" fmla="*/ 15 w 57"/>
                  <a:gd name="T29" fmla="*/ 27 h 27"/>
                  <a:gd name="T30" fmla="*/ 49 w 57"/>
                  <a:gd name="T31" fmla="*/ 12 h 27"/>
                  <a:gd name="T32" fmla="*/ 57 w 57"/>
                  <a:gd name="T33" fmla="*/ 6 h 27"/>
                  <a:gd name="T34" fmla="*/ 57 w 57"/>
                  <a:gd name="T3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" h="27">
                    <a:moveTo>
                      <a:pt x="57" y="6"/>
                    </a:moveTo>
                    <a:cubicBezTo>
                      <a:pt x="55" y="4"/>
                      <a:pt x="53" y="2"/>
                      <a:pt x="51" y="1"/>
                    </a:cubicBezTo>
                    <a:cubicBezTo>
                      <a:pt x="50" y="1"/>
                      <a:pt x="49" y="0"/>
                      <a:pt x="48" y="0"/>
                    </a:cubicBezTo>
                    <a:cubicBezTo>
                      <a:pt x="47" y="0"/>
                      <a:pt x="45" y="1"/>
                      <a:pt x="44" y="1"/>
                    </a:cubicBezTo>
                    <a:cubicBezTo>
                      <a:pt x="38" y="4"/>
                      <a:pt x="32" y="5"/>
                      <a:pt x="26" y="6"/>
                    </a:cubicBezTo>
                    <a:cubicBezTo>
                      <a:pt x="24" y="7"/>
                      <a:pt x="22" y="7"/>
                      <a:pt x="20" y="6"/>
                    </a:cubicBezTo>
                    <a:cubicBezTo>
                      <a:pt x="18" y="5"/>
                      <a:pt x="17" y="2"/>
                      <a:pt x="16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2"/>
                      <a:pt x="8" y="4"/>
                      <a:pt x="4" y="5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11"/>
                      <a:pt x="1" y="13"/>
                      <a:pt x="2" y="15"/>
                    </a:cubicBezTo>
                    <a:cubicBezTo>
                      <a:pt x="5" y="20"/>
                      <a:pt x="8" y="23"/>
                      <a:pt x="12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7" y="23"/>
                      <a:pt x="38" y="18"/>
                      <a:pt x="49" y="12"/>
                    </a:cubicBezTo>
                    <a:cubicBezTo>
                      <a:pt x="52" y="10"/>
                      <a:pt x="55" y="9"/>
                      <a:pt x="57" y="6"/>
                    </a:cubicBezTo>
                    <a:cubicBezTo>
                      <a:pt x="57" y="6"/>
                      <a:pt x="57" y="6"/>
                      <a:pt x="57" y="6"/>
                    </a:cubicBezTo>
                    <a:close/>
                  </a:path>
                </a:pathLst>
              </a:custGeom>
              <a:solidFill>
                <a:srgbClr val="442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8" name="Freeform 1503">
                <a:extLst>
                  <a:ext uri="{FF2B5EF4-FFF2-40B4-BE49-F238E27FC236}">
                    <a16:creationId xmlns:a16="http://schemas.microsoft.com/office/drawing/2014/main" id="{4FB807EF-5E98-496B-989D-A78F4111E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511"/>
                <a:ext cx="35" cy="153"/>
              </a:xfrm>
              <a:custGeom>
                <a:avLst/>
                <a:gdLst>
                  <a:gd name="T0" fmla="*/ 15 w 16"/>
                  <a:gd name="T1" fmla="*/ 56 h 68"/>
                  <a:gd name="T2" fmla="*/ 12 w 16"/>
                  <a:gd name="T3" fmla="*/ 45 h 68"/>
                  <a:gd name="T4" fmla="*/ 10 w 16"/>
                  <a:gd name="T5" fmla="*/ 24 h 68"/>
                  <a:gd name="T6" fmla="*/ 10 w 16"/>
                  <a:gd name="T7" fmla="*/ 13 h 68"/>
                  <a:gd name="T8" fmla="*/ 10 w 16"/>
                  <a:gd name="T9" fmla="*/ 9 h 68"/>
                  <a:gd name="T10" fmla="*/ 13 w 16"/>
                  <a:gd name="T11" fmla="*/ 6 h 68"/>
                  <a:gd name="T12" fmla="*/ 9 w 16"/>
                  <a:gd name="T13" fmla="*/ 0 h 68"/>
                  <a:gd name="T14" fmla="*/ 7 w 16"/>
                  <a:gd name="T15" fmla="*/ 2 h 68"/>
                  <a:gd name="T16" fmla="*/ 5 w 16"/>
                  <a:gd name="T17" fmla="*/ 4 h 68"/>
                  <a:gd name="T18" fmla="*/ 7 w 16"/>
                  <a:gd name="T19" fmla="*/ 9 h 68"/>
                  <a:gd name="T20" fmla="*/ 4 w 16"/>
                  <a:gd name="T21" fmla="*/ 31 h 68"/>
                  <a:gd name="T22" fmla="*/ 2 w 16"/>
                  <a:gd name="T23" fmla="*/ 43 h 68"/>
                  <a:gd name="T24" fmla="*/ 1 w 16"/>
                  <a:gd name="T25" fmla="*/ 57 h 68"/>
                  <a:gd name="T26" fmla="*/ 1 w 16"/>
                  <a:gd name="T27" fmla="*/ 60 h 68"/>
                  <a:gd name="T28" fmla="*/ 2 w 16"/>
                  <a:gd name="T29" fmla="*/ 61 h 68"/>
                  <a:gd name="T30" fmla="*/ 9 w 16"/>
                  <a:gd name="T31" fmla="*/ 68 h 68"/>
                  <a:gd name="T32" fmla="*/ 14 w 16"/>
                  <a:gd name="T33" fmla="*/ 60 h 68"/>
                  <a:gd name="T34" fmla="*/ 15 w 16"/>
                  <a:gd name="T35" fmla="*/ 59 h 68"/>
                  <a:gd name="T36" fmla="*/ 15 w 16"/>
                  <a:gd name="T37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68">
                    <a:moveTo>
                      <a:pt x="15" y="56"/>
                    </a:moveTo>
                    <a:cubicBezTo>
                      <a:pt x="14" y="52"/>
                      <a:pt x="13" y="48"/>
                      <a:pt x="12" y="45"/>
                    </a:cubicBezTo>
                    <a:cubicBezTo>
                      <a:pt x="11" y="38"/>
                      <a:pt x="10" y="31"/>
                      <a:pt x="10" y="24"/>
                    </a:cubicBezTo>
                    <a:cubicBezTo>
                      <a:pt x="10" y="20"/>
                      <a:pt x="10" y="17"/>
                      <a:pt x="10" y="13"/>
                    </a:cubicBezTo>
                    <a:cubicBezTo>
                      <a:pt x="10" y="12"/>
                      <a:pt x="10" y="10"/>
                      <a:pt x="10" y="9"/>
                    </a:cubicBezTo>
                    <a:cubicBezTo>
                      <a:pt x="11" y="8"/>
                      <a:pt x="12" y="7"/>
                      <a:pt x="13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6"/>
                      <a:pt x="6" y="8"/>
                      <a:pt x="7" y="9"/>
                    </a:cubicBezTo>
                    <a:cubicBezTo>
                      <a:pt x="6" y="16"/>
                      <a:pt x="5" y="24"/>
                      <a:pt x="4" y="31"/>
                    </a:cubicBezTo>
                    <a:cubicBezTo>
                      <a:pt x="3" y="35"/>
                      <a:pt x="2" y="39"/>
                      <a:pt x="2" y="43"/>
                    </a:cubicBezTo>
                    <a:cubicBezTo>
                      <a:pt x="1" y="47"/>
                      <a:pt x="2" y="52"/>
                      <a:pt x="1" y="57"/>
                    </a:cubicBezTo>
                    <a:cubicBezTo>
                      <a:pt x="1" y="58"/>
                      <a:pt x="0" y="59"/>
                      <a:pt x="1" y="60"/>
                    </a:cubicBezTo>
                    <a:cubicBezTo>
                      <a:pt x="1" y="60"/>
                      <a:pt x="2" y="60"/>
                      <a:pt x="2" y="61"/>
                    </a:cubicBezTo>
                    <a:cubicBezTo>
                      <a:pt x="5" y="63"/>
                      <a:pt x="7" y="65"/>
                      <a:pt x="9" y="68"/>
                    </a:cubicBezTo>
                    <a:cubicBezTo>
                      <a:pt x="10" y="65"/>
                      <a:pt x="12" y="62"/>
                      <a:pt x="14" y="60"/>
                    </a:cubicBezTo>
                    <a:cubicBezTo>
                      <a:pt x="15" y="60"/>
                      <a:pt x="15" y="59"/>
                      <a:pt x="15" y="59"/>
                    </a:cubicBezTo>
                    <a:cubicBezTo>
                      <a:pt x="16" y="58"/>
                      <a:pt x="15" y="57"/>
                      <a:pt x="15" y="56"/>
                    </a:cubicBezTo>
                    <a:close/>
                  </a:path>
                </a:pathLst>
              </a:custGeom>
              <a:solidFill>
                <a:srgbClr val="87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59" name="Freeform 1504">
                <a:extLst>
                  <a:ext uri="{FF2B5EF4-FFF2-40B4-BE49-F238E27FC236}">
                    <a16:creationId xmlns:a16="http://schemas.microsoft.com/office/drawing/2014/main" id="{F1062922-E329-4E9E-BA2C-EEF863C04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523"/>
                <a:ext cx="32" cy="38"/>
              </a:xfrm>
              <a:custGeom>
                <a:avLst/>
                <a:gdLst>
                  <a:gd name="T0" fmla="*/ 12 w 14"/>
                  <a:gd name="T1" fmla="*/ 2 h 17"/>
                  <a:gd name="T2" fmla="*/ 11 w 14"/>
                  <a:gd name="T3" fmla="*/ 1 h 17"/>
                  <a:gd name="T4" fmla="*/ 8 w 14"/>
                  <a:gd name="T5" fmla="*/ 3 h 17"/>
                  <a:gd name="T6" fmla="*/ 7 w 14"/>
                  <a:gd name="T7" fmla="*/ 1 h 17"/>
                  <a:gd name="T8" fmla="*/ 5 w 14"/>
                  <a:gd name="T9" fmla="*/ 1 h 17"/>
                  <a:gd name="T10" fmla="*/ 6 w 14"/>
                  <a:gd name="T11" fmla="*/ 5 h 17"/>
                  <a:gd name="T12" fmla="*/ 2 w 14"/>
                  <a:gd name="T13" fmla="*/ 9 h 17"/>
                  <a:gd name="T14" fmla="*/ 0 w 14"/>
                  <a:gd name="T15" fmla="*/ 13 h 17"/>
                  <a:gd name="T16" fmla="*/ 4 w 14"/>
                  <a:gd name="T17" fmla="*/ 16 h 17"/>
                  <a:gd name="T18" fmla="*/ 12 w 14"/>
                  <a:gd name="T19" fmla="*/ 10 h 17"/>
                  <a:gd name="T20" fmla="*/ 14 w 14"/>
                  <a:gd name="T21" fmla="*/ 7 h 17"/>
                  <a:gd name="T22" fmla="*/ 12 w 1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7">
                    <a:moveTo>
                      <a:pt x="12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0" y="1"/>
                      <a:pt x="9" y="3"/>
                      <a:pt x="8" y="3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0"/>
                      <a:pt x="5" y="1"/>
                    </a:cubicBezTo>
                    <a:cubicBezTo>
                      <a:pt x="5" y="2"/>
                      <a:pt x="6" y="3"/>
                      <a:pt x="6" y="5"/>
                    </a:cubicBezTo>
                    <a:cubicBezTo>
                      <a:pt x="5" y="7"/>
                      <a:pt x="3" y="8"/>
                      <a:pt x="2" y="9"/>
                    </a:cubicBezTo>
                    <a:cubicBezTo>
                      <a:pt x="1" y="11"/>
                      <a:pt x="1" y="12"/>
                      <a:pt x="0" y="13"/>
                    </a:cubicBezTo>
                    <a:cubicBezTo>
                      <a:pt x="0" y="16"/>
                      <a:pt x="2" y="17"/>
                      <a:pt x="4" y="16"/>
                    </a:cubicBezTo>
                    <a:cubicBezTo>
                      <a:pt x="7" y="15"/>
                      <a:pt x="10" y="12"/>
                      <a:pt x="12" y="10"/>
                    </a:cubicBezTo>
                    <a:cubicBezTo>
                      <a:pt x="13" y="9"/>
                      <a:pt x="13" y="8"/>
                      <a:pt x="14" y="7"/>
                    </a:cubicBezTo>
                    <a:cubicBezTo>
                      <a:pt x="14" y="5"/>
                      <a:pt x="13" y="4"/>
                      <a:pt x="12" y="2"/>
                    </a:cubicBezTo>
                    <a:close/>
                  </a:path>
                </a:pathLst>
              </a:custGeom>
              <a:solidFill>
                <a:srgbClr val="998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0" name="Freeform 1505">
                <a:extLst>
                  <a:ext uri="{FF2B5EF4-FFF2-40B4-BE49-F238E27FC236}">
                    <a16:creationId xmlns:a16="http://schemas.microsoft.com/office/drawing/2014/main" id="{C40EDEB8-83ED-4D07-9609-2DF99D780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18"/>
                <a:ext cx="191" cy="131"/>
              </a:xfrm>
              <a:custGeom>
                <a:avLst/>
                <a:gdLst>
                  <a:gd name="T0" fmla="*/ 38 w 85"/>
                  <a:gd name="T1" fmla="*/ 49 h 58"/>
                  <a:gd name="T2" fmla="*/ 54 w 85"/>
                  <a:gd name="T3" fmla="*/ 57 h 58"/>
                  <a:gd name="T4" fmla="*/ 65 w 85"/>
                  <a:gd name="T5" fmla="*/ 51 h 58"/>
                  <a:gd name="T6" fmla="*/ 80 w 85"/>
                  <a:gd name="T7" fmla="*/ 31 h 58"/>
                  <a:gd name="T8" fmla="*/ 82 w 85"/>
                  <a:gd name="T9" fmla="*/ 16 h 58"/>
                  <a:gd name="T10" fmla="*/ 80 w 85"/>
                  <a:gd name="T11" fmla="*/ 15 h 58"/>
                  <a:gd name="T12" fmla="*/ 76 w 85"/>
                  <a:gd name="T13" fmla="*/ 18 h 58"/>
                  <a:gd name="T14" fmla="*/ 58 w 85"/>
                  <a:gd name="T15" fmla="*/ 39 h 58"/>
                  <a:gd name="T16" fmla="*/ 55 w 85"/>
                  <a:gd name="T17" fmla="*/ 40 h 58"/>
                  <a:gd name="T18" fmla="*/ 47 w 85"/>
                  <a:gd name="T19" fmla="*/ 36 h 58"/>
                  <a:gd name="T20" fmla="*/ 25 w 85"/>
                  <a:gd name="T21" fmla="*/ 7 h 58"/>
                  <a:gd name="T22" fmla="*/ 20 w 85"/>
                  <a:gd name="T23" fmla="*/ 2 h 58"/>
                  <a:gd name="T24" fmla="*/ 10 w 85"/>
                  <a:gd name="T25" fmla="*/ 2 h 58"/>
                  <a:gd name="T26" fmla="*/ 16 w 85"/>
                  <a:gd name="T27" fmla="*/ 25 h 58"/>
                  <a:gd name="T28" fmla="*/ 38 w 85"/>
                  <a:gd name="T29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" h="58">
                    <a:moveTo>
                      <a:pt x="38" y="49"/>
                    </a:moveTo>
                    <a:cubicBezTo>
                      <a:pt x="42" y="53"/>
                      <a:pt x="48" y="58"/>
                      <a:pt x="54" y="57"/>
                    </a:cubicBezTo>
                    <a:cubicBezTo>
                      <a:pt x="58" y="57"/>
                      <a:pt x="62" y="54"/>
                      <a:pt x="65" y="51"/>
                    </a:cubicBezTo>
                    <a:cubicBezTo>
                      <a:pt x="71" y="45"/>
                      <a:pt x="76" y="38"/>
                      <a:pt x="80" y="31"/>
                    </a:cubicBezTo>
                    <a:cubicBezTo>
                      <a:pt x="83" y="27"/>
                      <a:pt x="85" y="21"/>
                      <a:pt x="82" y="16"/>
                    </a:cubicBezTo>
                    <a:cubicBezTo>
                      <a:pt x="82" y="16"/>
                      <a:pt x="81" y="15"/>
                      <a:pt x="80" y="15"/>
                    </a:cubicBezTo>
                    <a:cubicBezTo>
                      <a:pt x="78" y="14"/>
                      <a:pt x="77" y="16"/>
                      <a:pt x="76" y="18"/>
                    </a:cubicBezTo>
                    <a:cubicBezTo>
                      <a:pt x="72" y="27"/>
                      <a:pt x="66" y="34"/>
                      <a:pt x="58" y="39"/>
                    </a:cubicBezTo>
                    <a:cubicBezTo>
                      <a:pt x="57" y="40"/>
                      <a:pt x="56" y="40"/>
                      <a:pt x="55" y="40"/>
                    </a:cubicBezTo>
                    <a:cubicBezTo>
                      <a:pt x="51" y="41"/>
                      <a:pt x="49" y="38"/>
                      <a:pt x="47" y="36"/>
                    </a:cubicBezTo>
                    <a:cubicBezTo>
                      <a:pt x="39" y="27"/>
                      <a:pt x="32" y="17"/>
                      <a:pt x="25" y="7"/>
                    </a:cubicBezTo>
                    <a:cubicBezTo>
                      <a:pt x="23" y="5"/>
                      <a:pt x="22" y="3"/>
                      <a:pt x="20" y="2"/>
                    </a:cubicBezTo>
                    <a:cubicBezTo>
                      <a:pt x="17" y="0"/>
                      <a:pt x="13" y="0"/>
                      <a:pt x="10" y="2"/>
                    </a:cubicBezTo>
                    <a:cubicBezTo>
                      <a:pt x="0" y="9"/>
                      <a:pt x="11" y="19"/>
                      <a:pt x="16" y="25"/>
                    </a:cubicBezTo>
                    <a:cubicBezTo>
                      <a:pt x="23" y="33"/>
                      <a:pt x="30" y="41"/>
                      <a:pt x="38" y="49"/>
                    </a:cubicBezTo>
                    <a:close/>
                  </a:path>
                </a:pathLst>
              </a:custGeom>
              <a:solidFill>
                <a:srgbClr val="EF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1" name="Freeform 1506">
                <a:extLst>
                  <a:ext uri="{FF2B5EF4-FFF2-40B4-BE49-F238E27FC236}">
                    <a16:creationId xmlns:a16="http://schemas.microsoft.com/office/drawing/2014/main" id="{4CC67F97-A72F-4373-AF25-FF9F0C141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3304"/>
                <a:ext cx="189" cy="160"/>
              </a:xfrm>
              <a:custGeom>
                <a:avLst/>
                <a:gdLst>
                  <a:gd name="T0" fmla="*/ 81 w 84"/>
                  <a:gd name="T1" fmla="*/ 30 h 71"/>
                  <a:gd name="T2" fmla="*/ 78 w 84"/>
                  <a:gd name="T3" fmla="*/ 24 h 71"/>
                  <a:gd name="T4" fmla="*/ 75 w 84"/>
                  <a:gd name="T5" fmla="*/ 18 h 71"/>
                  <a:gd name="T6" fmla="*/ 70 w 84"/>
                  <a:gd name="T7" fmla="*/ 13 h 71"/>
                  <a:gd name="T8" fmla="*/ 65 w 84"/>
                  <a:gd name="T9" fmla="*/ 10 h 71"/>
                  <a:gd name="T10" fmla="*/ 61 w 84"/>
                  <a:gd name="T11" fmla="*/ 6 h 71"/>
                  <a:gd name="T12" fmla="*/ 57 w 84"/>
                  <a:gd name="T13" fmla="*/ 4 h 71"/>
                  <a:gd name="T14" fmla="*/ 46 w 84"/>
                  <a:gd name="T15" fmla="*/ 1 h 71"/>
                  <a:gd name="T16" fmla="*/ 39 w 84"/>
                  <a:gd name="T17" fmla="*/ 1 h 71"/>
                  <a:gd name="T18" fmla="*/ 30 w 84"/>
                  <a:gd name="T19" fmla="*/ 1 h 71"/>
                  <a:gd name="T20" fmla="*/ 27 w 84"/>
                  <a:gd name="T21" fmla="*/ 2 h 71"/>
                  <a:gd name="T22" fmla="*/ 17 w 84"/>
                  <a:gd name="T23" fmla="*/ 5 h 71"/>
                  <a:gd name="T24" fmla="*/ 11 w 84"/>
                  <a:gd name="T25" fmla="*/ 9 h 71"/>
                  <a:gd name="T26" fmla="*/ 7 w 84"/>
                  <a:gd name="T27" fmla="*/ 14 h 71"/>
                  <a:gd name="T28" fmla="*/ 4 w 84"/>
                  <a:gd name="T29" fmla="*/ 19 h 71"/>
                  <a:gd name="T30" fmla="*/ 2 w 84"/>
                  <a:gd name="T31" fmla="*/ 29 h 71"/>
                  <a:gd name="T32" fmla="*/ 2 w 84"/>
                  <a:gd name="T33" fmla="*/ 36 h 71"/>
                  <a:gd name="T34" fmla="*/ 1 w 84"/>
                  <a:gd name="T35" fmla="*/ 38 h 71"/>
                  <a:gd name="T36" fmla="*/ 2 w 84"/>
                  <a:gd name="T37" fmla="*/ 44 h 71"/>
                  <a:gd name="T38" fmla="*/ 6 w 84"/>
                  <a:gd name="T39" fmla="*/ 52 h 71"/>
                  <a:gd name="T40" fmla="*/ 9 w 84"/>
                  <a:gd name="T41" fmla="*/ 58 h 71"/>
                  <a:gd name="T42" fmla="*/ 13 w 84"/>
                  <a:gd name="T43" fmla="*/ 62 h 71"/>
                  <a:gd name="T44" fmla="*/ 18 w 84"/>
                  <a:gd name="T45" fmla="*/ 68 h 71"/>
                  <a:gd name="T46" fmla="*/ 22 w 84"/>
                  <a:gd name="T47" fmla="*/ 70 h 71"/>
                  <a:gd name="T48" fmla="*/ 30 w 84"/>
                  <a:gd name="T49" fmla="*/ 71 h 71"/>
                  <a:gd name="T50" fmla="*/ 31 w 84"/>
                  <a:gd name="T51" fmla="*/ 70 h 71"/>
                  <a:gd name="T52" fmla="*/ 33 w 84"/>
                  <a:gd name="T53" fmla="*/ 67 h 71"/>
                  <a:gd name="T54" fmla="*/ 38 w 84"/>
                  <a:gd name="T55" fmla="*/ 60 h 71"/>
                  <a:gd name="T56" fmla="*/ 39 w 84"/>
                  <a:gd name="T57" fmla="*/ 49 h 71"/>
                  <a:gd name="T58" fmla="*/ 44 w 84"/>
                  <a:gd name="T59" fmla="*/ 41 h 71"/>
                  <a:gd name="T60" fmla="*/ 55 w 84"/>
                  <a:gd name="T61" fmla="*/ 36 h 71"/>
                  <a:gd name="T62" fmla="*/ 66 w 84"/>
                  <a:gd name="T63" fmla="*/ 36 h 71"/>
                  <a:gd name="T64" fmla="*/ 68 w 84"/>
                  <a:gd name="T65" fmla="*/ 37 h 71"/>
                  <a:gd name="T66" fmla="*/ 73 w 84"/>
                  <a:gd name="T67" fmla="*/ 37 h 71"/>
                  <a:gd name="T68" fmla="*/ 82 w 84"/>
                  <a:gd name="T69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71">
                    <a:moveTo>
                      <a:pt x="84" y="32"/>
                    </a:moveTo>
                    <a:cubicBezTo>
                      <a:pt x="84" y="31"/>
                      <a:pt x="82" y="29"/>
                      <a:pt x="81" y="30"/>
                    </a:cubicBezTo>
                    <a:cubicBezTo>
                      <a:pt x="82" y="28"/>
                      <a:pt x="83" y="27"/>
                      <a:pt x="82" y="25"/>
                    </a:cubicBezTo>
                    <a:cubicBezTo>
                      <a:pt x="81" y="24"/>
                      <a:pt x="79" y="25"/>
                      <a:pt x="78" y="24"/>
                    </a:cubicBezTo>
                    <a:cubicBezTo>
                      <a:pt x="79" y="23"/>
                      <a:pt x="80" y="21"/>
                      <a:pt x="79" y="20"/>
                    </a:cubicBezTo>
                    <a:cubicBezTo>
                      <a:pt x="79" y="18"/>
                      <a:pt x="77" y="18"/>
                      <a:pt x="75" y="18"/>
                    </a:cubicBezTo>
                    <a:cubicBezTo>
                      <a:pt x="76" y="17"/>
                      <a:pt x="76" y="15"/>
                      <a:pt x="75" y="14"/>
                    </a:cubicBezTo>
                    <a:cubicBezTo>
                      <a:pt x="74" y="13"/>
                      <a:pt x="72" y="13"/>
                      <a:pt x="70" y="13"/>
                    </a:cubicBezTo>
                    <a:cubicBezTo>
                      <a:pt x="71" y="11"/>
                      <a:pt x="69" y="9"/>
                      <a:pt x="66" y="9"/>
                    </a:cubicBezTo>
                    <a:cubicBezTo>
                      <a:pt x="66" y="10"/>
                      <a:pt x="65" y="10"/>
                      <a:pt x="65" y="10"/>
                    </a:cubicBezTo>
                    <a:cubicBezTo>
                      <a:pt x="64" y="9"/>
                      <a:pt x="64" y="9"/>
                      <a:pt x="64" y="8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6"/>
                      <a:pt x="58" y="5"/>
                    </a:cubicBezTo>
                    <a:cubicBezTo>
                      <a:pt x="57" y="5"/>
                      <a:pt x="57" y="4"/>
                      <a:pt x="57" y="4"/>
                    </a:cubicBezTo>
                    <a:cubicBezTo>
                      <a:pt x="56" y="2"/>
                      <a:pt x="52" y="1"/>
                      <a:pt x="50" y="2"/>
                    </a:cubicBezTo>
                    <a:cubicBezTo>
                      <a:pt x="49" y="1"/>
                      <a:pt x="47" y="1"/>
                      <a:pt x="46" y="1"/>
                    </a:cubicBezTo>
                    <a:cubicBezTo>
                      <a:pt x="44" y="1"/>
                      <a:pt x="42" y="1"/>
                      <a:pt x="41" y="1"/>
                    </a:cubicBezTo>
                    <a:cubicBezTo>
                      <a:pt x="40" y="1"/>
                      <a:pt x="39" y="2"/>
                      <a:pt x="39" y="1"/>
                    </a:cubicBezTo>
                    <a:cubicBezTo>
                      <a:pt x="38" y="1"/>
                      <a:pt x="37" y="1"/>
                      <a:pt x="36" y="0"/>
                    </a:cubicBezTo>
                    <a:cubicBezTo>
                      <a:pt x="34" y="0"/>
                      <a:pt x="31" y="3"/>
                      <a:pt x="30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1"/>
                      <a:pt x="27" y="2"/>
                    </a:cubicBezTo>
                    <a:cubicBezTo>
                      <a:pt x="26" y="3"/>
                      <a:pt x="24" y="3"/>
                      <a:pt x="22" y="3"/>
                    </a:cubicBezTo>
                    <a:cubicBezTo>
                      <a:pt x="20" y="3"/>
                      <a:pt x="19" y="4"/>
                      <a:pt x="17" y="5"/>
                    </a:cubicBezTo>
                    <a:cubicBezTo>
                      <a:pt x="16" y="5"/>
                      <a:pt x="15" y="6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6" y="14"/>
                      <a:pt x="6" y="15"/>
                    </a:cubicBezTo>
                    <a:cubicBezTo>
                      <a:pt x="5" y="16"/>
                      <a:pt x="5" y="18"/>
                      <a:pt x="4" y="19"/>
                    </a:cubicBezTo>
                    <a:cubicBezTo>
                      <a:pt x="4" y="20"/>
                      <a:pt x="3" y="21"/>
                      <a:pt x="2" y="22"/>
                    </a:cubicBezTo>
                    <a:cubicBezTo>
                      <a:pt x="1" y="24"/>
                      <a:pt x="1" y="27"/>
                      <a:pt x="2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3"/>
                      <a:pt x="1" y="35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1" y="38"/>
                      <a:pt x="1" y="38"/>
                    </a:cubicBezTo>
                    <a:cubicBezTo>
                      <a:pt x="0" y="40"/>
                      <a:pt x="0" y="42"/>
                      <a:pt x="1" y="43"/>
                    </a:cubicBezTo>
                    <a:cubicBezTo>
                      <a:pt x="1" y="44"/>
                      <a:pt x="2" y="44"/>
                      <a:pt x="2" y="44"/>
                    </a:cubicBezTo>
                    <a:cubicBezTo>
                      <a:pt x="2" y="45"/>
                      <a:pt x="2" y="46"/>
                      <a:pt x="2" y="46"/>
                    </a:cubicBezTo>
                    <a:cubicBezTo>
                      <a:pt x="1" y="49"/>
                      <a:pt x="4" y="52"/>
                      <a:pt x="6" y="52"/>
                    </a:cubicBezTo>
                    <a:cubicBezTo>
                      <a:pt x="5" y="53"/>
                      <a:pt x="5" y="54"/>
                      <a:pt x="6" y="56"/>
                    </a:cubicBezTo>
                    <a:cubicBezTo>
                      <a:pt x="7" y="57"/>
                      <a:pt x="8" y="57"/>
                      <a:pt x="9" y="58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1" y="62"/>
                      <a:pt x="12" y="62"/>
                      <a:pt x="13" y="62"/>
                    </a:cubicBezTo>
                    <a:cubicBezTo>
                      <a:pt x="14" y="63"/>
                      <a:pt x="15" y="65"/>
                      <a:pt x="17" y="65"/>
                    </a:cubicBezTo>
                    <a:cubicBezTo>
                      <a:pt x="17" y="66"/>
                      <a:pt x="17" y="67"/>
                      <a:pt x="18" y="68"/>
                    </a:cubicBezTo>
                    <a:cubicBezTo>
                      <a:pt x="19" y="68"/>
                      <a:pt x="20" y="68"/>
                      <a:pt x="21" y="68"/>
                    </a:cubicBezTo>
                    <a:cubicBezTo>
                      <a:pt x="21" y="69"/>
                      <a:pt x="21" y="70"/>
                      <a:pt x="22" y="70"/>
                    </a:cubicBezTo>
                    <a:cubicBezTo>
                      <a:pt x="23" y="71"/>
                      <a:pt x="23" y="71"/>
                      <a:pt x="24" y="71"/>
                    </a:cubicBezTo>
                    <a:cubicBezTo>
                      <a:pt x="26" y="71"/>
                      <a:pt x="28" y="71"/>
                      <a:pt x="30" y="71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2" y="70"/>
                      <a:pt x="33" y="70"/>
                      <a:pt x="33" y="69"/>
                    </a:cubicBezTo>
                    <a:cubicBezTo>
                      <a:pt x="34" y="68"/>
                      <a:pt x="34" y="67"/>
                      <a:pt x="33" y="67"/>
                    </a:cubicBezTo>
                    <a:cubicBezTo>
                      <a:pt x="35" y="67"/>
                      <a:pt x="37" y="65"/>
                      <a:pt x="36" y="63"/>
                    </a:cubicBezTo>
                    <a:cubicBezTo>
                      <a:pt x="38" y="63"/>
                      <a:pt x="38" y="61"/>
                      <a:pt x="38" y="60"/>
                    </a:cubicBezTo>
                    <a:cubicBezTo>
                      <a:pt x="38" y="59"/>
                      <a:pt x="37" y="58"/>
                      <a:pt x="37" y="57"/>
                    </a:cubicBezTo>
                    <a:cubicBezTo>
                      <a:pt x="37" y="54"/>
                      <a:pt x="39" y="52"/>
                      <a:pt x="39" y="49"/>
                    </a:cubicBezTo>
                    <a:cubicBezTo>
                      <a:pt x="39" y="47"/>
                      <a:pt x="43" y="44"/>
                      <a:pt x="44" y="43"/>
                    </a:cubicBezTo>
                    <a:cubicBezTo>
                      <a:pt x="44" y="42"/>
                      <a:pt x="45" y="41"/>
                      <a:pt x="44" y="41"/>
                    </a:cubicBezTo>
                    <a:cubicBezTo>
                      <a:pt x="46" y="41"/>
                      <a:pt x="49" y="40"/>
                      <a:pt x="50" y="38"/>
                    </a:cubicBezTo>
                    <a:cubicBezTo>
                      <a:pt x="52" y="39"/>
                      <a:pt x="54" y="38"/>
                      <a:pt x="55" y="36"/>
                    </a:cubicBezTo>
                    <a:cubicBezTo>
                      <a:pt x="56" y="37"/>
                      <a:pt x="59" y="37"/>
                      <a:pt x="60" y="36"/>
                    </a:cubicBezTo>
                    <a:cubicBezTo>
                      <a:pt x="62" y="37"/>
                      <a:pt x="65" y="37"/>
                      <a:pt x="66" y="36"/>
                    </a:cubicBezTo>
                    <a:cubicBezTo>
                      <a:pt x="66" y="36"/>
                      <a:pt x="66" y="36"/>
                      <a:pt x="66" y="36"/>
                    </a:cubicBezTo>
                    <a:cubicBezTo>
                      <a:pt x="67" y="37"/>
                      <a:pt x="67" y="37"/>
                      <a:pt x="68" y="37"/>
                    </a:cubicBezTo>
                    <a:cubicBezTo>
                      <a:pt x="69" y="37"/>
                      <a:pt x="71" y="36"/>
                      <a:pt x="72" y="36"/>
                    </a:cubicBezTo>
                    <a:cubicBezTo>
                      <a:pt x="72" y="36"/>
                      <a:pt x="72" y="37"/>
                      <a:pt x="73" y="37"/>
                    </a:cubicBezTo>
                    <a:cubicBezTo>
                      <a:pt x="76" y="37"/>
                      <a:pt x="80" y="37"/>
                      <a:pt x="83" y="37"/>
                    </a:cubicBezTo>
                    <a:cubicBezTo>
                      <a:pt x="83" y="36"/>
                      <a:pt x="83" y="35"/>
                      <a:pt x="82" y="35"/>
                    </a:cubicBezTo>
                    <a:cubicBezTo>
                      <a:pt x="83" y="35"/>
                      <a:pt x="84" y="33"/>
                      <a:pt x="84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2" name="Freeform 1507">
                <a:extLst>
                  <a:ext uri="{FF2B5EF4-FFF2-40B4-BE49-F238E27FC236}">
                    <a16:creationId xmlns:a16="http://schemas.microsoft.com/office/drawing/2014/main" id="{42044DAE-1CF7-403B-A70D-85FB03B32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691"/>
                <a:ext cx="245" cy="117"/>
              </a:xfrm>
              <a:custGeom>
                <a:avLst/>
                <a:gdLst>
                  <a:gd name="T0" fmla="*/ 53 w 109"/>
                  <a:gd name="T1" fmla="*/ 2 h 52"/>
                  <a:gd name="T2" fmla="*/ 71 w 109"/>
                  <a:gd name="T3" fmla="*/ 2 h 52"/>
                  <a:gd name="T4" fmla="*/ 92 w 109"/>
                  <a:gd name="T5" fmla="*/ 15 h 52"/>
                  <a:gd name="T6" fmla="*/ 99 w 109"/>
                  <a:gd name="T7" fmla="*/ 17 h 52"/>
                  <a:gd name="T8" fmla="*/ 106 w 109"/>
                  <a:gd name="T9" fmla="*/ 24 h 52"/>
                  <a:gd name="T10" fmla="*/ 108 w 109"/>
                  <a:gd name="T11" fmla="*/ 34 h 52"/>
                  <a:gd name="T12" fmla="*/ 108 w 109"/>
                  <a:gd name="T13" fmla="*/ 44 h 52"/>
                  <a:gd name="T14" fmla="*/ 98 w 109"/>
                  <a:gd name="T15" fmla="*/ 51 h 52"/>
                  <a:gd name="T16" fmla="*/ 87 w 109"/>
                  <a:gd name="T17" fmla="*/ 50 h 52"/>
                  <a:gd name="T18" fmla="*/ 69 w 109"/>
                  <a:gd name="T19" fmla="*/ 49 h 52"/>
                  <a:gd name="T20" fmla="*/ 44 w 109"/>
                  <a:gd name="T21" fmla="*/ 48 h 52"/>
                  <a:gd name="T22" fmla="*/ 25 w 109"/>
                  <a:gd name="T23" fmla="*/ 45 h 52"/>
                  <a:gd name="T24" fmla="*/ 7 w 109"/>
                  <a:gd name="T25" fmla="*/ 42 h 52"/>
                  <a:gd name="T26" fmla="*/ 3 w 109"/>
                  <a:gd name="T27" fmla="*/ 37 h 52"/>
                  <a:gd name="T28" fmla="*/ 2 w 109"/>
                  <a:gd name="T29" fmla="*/ 33 h 52"/>
                  <a:gd name="T30" fmla="*/ 1 w 109"/>
                  <a:gd name="T31" fmla="*/ 16 h 52"/>
                  <a:gd name="T32" fmla="*/ 2 w 109"/>
                  <a:gd name="T33" fmla="*/ 10 h 52"/>
                  <a:gd name="T34" fmla="*/ 6 w 109"/>
                  <a:gd name="T35" fmla="*/ 9 h 52"/>
                  <a:gd name="T36" fmla="*/ 36 w 109"/>
                  <a:gd name="T37" fmla="*/ 5 h 52"/>
                  <a:gd name="T38" fmla="*/ 45 w 109"/>
                  <a:gd name="T39" fmla="*/ 4 h 52"/>
                  <a:gd name="T40" fmla="*/ 53 w 109"/>
                  <a:gd name="T4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52">
                    <a:moveTo>
                      <a:pt x="53" y="2"/>
                    </a:moveTo>
                    <a:cubicBezTo>
                      <a:pt x="59" y="1"/>
                      <a:pt x="65" y="0"/>
                      <a:pt x="71" y="2"/>
                    </a:cubicBezTo>
                    <a:cubicBezTo>
                      <a:pt x="78" y="5"/>
                      <a:pt x="84" y="13"/>
                      <a:pt x="92" y="15"/>
                    </a:cubicBezTo>
                    <a:cubicBezTo>
                      <a:pt x="94" y="16"/>
                      <a:pt x="97" y="16"/>
                      <a:pt x="99" y="17"/>
                    </a:cubicBezTo>
                    <a:cubicBezTo>
                      <a:pt x="102" y="18"/>
                      <a:pt x="104" y="21"/>
                      <a:pt x="106" y="24"/>
                    </a:cubicBezTo>
                    <a:cubicBezTo>
                      <a:pt x="107" y="27"/>
                      <a:pt x="108" y="31"/>
                      <a:pt x="108" y="34"/>
                    </a:cubicBezTo>
                    <a:cubicBezTo>
                      <a:pt x="109" y="38"/>
                      <a:pt x="109" y="41"/>
                      <a:pt x="108" y="44"/>
                    </a:cubicBezTo>
                    <a:cubicBezTo>
                      <a:pt x="106" y="48"/>
                      <a:pt x="102" y="51"/>
                      <a:pt x="98" y="51"/>
                    </a:cubicBezTo>
                    <a:cubicBezTo>
                      <a:pt x="95" y="52"/>
                      <a:pt x="91" y="51"/>
                      <a:pt x="87" y="50"/>
                    </a:cubicBezTo>
                    <a:cubicBezTo>
                      <a:pt x="81" y="49"/>
                      <a:pt x="75" y="49"/>
                      <a:pt x="69" y="49"/>
                    </a:cubicBezTo>
                    <a:cubicBezTo>
                      <a:pt x="61" y="48"/>
                      <a:pt x="53" y="48"/>
                      <a:pt x="44" y="48"/>
                    </a:cubicBezTo>
                    <a:cubicBezTo>
                      <a:pt x="38" y="47"/>
                      <a:pt x="31" y="45"/>
                      <a:pt x="25" y="45"/>
                    </a:cubicBezTo>
                    <a:cubicBezTo>
                      <a:pt x="19" y="45"/>
                      <a:pt x="12" y="45"/>
                      <a:pt x="7" y="42"/>
                    </a:cubicBezTo>
                    <a:cubicBezTo>
                      <a:pt x="5" y="41"/>
                      <a:pt x="4" y="39"/>
                      <a:pt x="3" y="37"/>
                    </a:cubicBezTo>
                    <a:cubicBezTo>
                      <a:pt x="2" y="36"/>
                      <a:pt x="2" y="34"/>
                      <a:pt x="2" y="33"/>
                    </a:cubicBezTo>
                    <a:cubicBezTo>
                      <a:pt x="2" y="27"/>
                      <a:pt x="1" y="22"/>
                      <a:pt x="1" y="16"/>
                    </a:cubicBezTo>
                    <a:cubicBezTo>
                      <a:pt x="1" y="14"/>
                      <a:pt x="0" y="12"/>
                      <a:pt x="2" y="10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17" y="8"/>
                      <a:pt x="27" y="7"/>
                      <a:pt x="36" y="5"/>
                    </a:cubicBezTo>
                    <a:cubicBezTo>
                      <a:pt x="39" y="5"/>
                      <a:pt x="42" y="4"/>
                      <a:pt x="45" y="4"/>
                    </a:cubicBezTo>
                    <a:cubicBezTo>
                      <a:pt x="48" y="3"/>
                      <a:pt x="51" y="2"/>
                      <a:pt x="53" y="2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3" name="Freeform 1508">
                <a:extLst>
                  <a:ext uri="{FF2B5EF4-FFF2-40B4-BE49-F238E27FC236}">
                    <a16:creationId xmlns:a16="http://schemas.microsoft.com/office/drawing/2014/main" id="{B5EBF4E2-2478-4917-964C-B6C66F3EC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705"/>
                <a:ext cx="147" cy="115"/>
              </a:xfrm>
              <a:custGeom>
                <a:avLst/>
                <a:gdLst>
                  <a:gd name="T0" fmla="*/ 5 w 65"/>
                  <a:gd name="T1" fmla="*/ 1 h 51"/>
                  <a:gd name="T2" fmla="*/ 13 w 65"/>
                  <a:gd name="T3" fmla="*/ 1 h 51"/>
                  <a:gd name="T4" fmla="*/ 46 w 65"/>
                  <a:gd name="T5" fmla="*/ 3 h 51"/>
                  <a:gd name="T6" fmla="*/ 62 w 65"/>
                  <a:gd name="T7" fmla="*/ 12 h 51"/>
                  <a:gd name="T8" fmla="*/ 64 w 65"/>
                  <a:gd name="T9" fmla="*/ 14 h 51"/>
                  <a:gd name="T10" fmla="*/ 64 w 65"/>
                  <a:gd name="T11" fmla="*/ 17 h 51"/>
                  <a:gd name="T12" fmla="*/ 63 w 65"/>
                  <a:gd name="T13" fmla="*/ 39 h 51"/>
                  <a:gd name="T14" fmla="*/ 62 w 65"/>
                  <a:gd name="T15" fmla="*/ 49 h 51"/>
                  <a:gd name="T16" fmla="*/ 55 w 65"/>
                  <a:gd name="T17" fmla="*/ 49 h 51"/>
                  <a:gd name="T18" fmla="*/ 58 w 65"/>
                  <a:gd name="T19" fmla="*/ 19 h 51"/>
                  <a:gd name="T20" fmla="*/ 57 w 65"/>
                  <a:gd name="T21" fmla="*/ 15 h 51"/>
                  <a:gd name="T22" fmla="*/ 50 w 65"/>
                  <a:gd name="T23" fmla="*/ 11 h 51"/>
                  <a:gd name="T24" fmla="*/ 2 w 65"/>
                  <a:gd name="T25" fmla="*/ 7 h 51"/>
                  <a:gd name="T26" fmla="*/ 5 w 65"/>
                  <a:gd name="T2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51">
                    <a:moveTo>
                      <a:pt x="5" y="1"/>
                    </a:moveTo>
                    <a:cubicBezTo>
                      <a:pt x="7" y="0"/>
                      <a:pt x="10" y="0"/>
                      <a:pt x="13" y="1"/>
                    </a:cubicBezTo>
                    <a:cubicBezTo>
                      <a:pt x="24" y="2"/>
                      <a:pt x="36" y="1"/>
                      <a:pt x="46" y="3"/>
                    </a:cubicBezTo>
                    <a:cubicBezTo>
                      <a:pt x="52" y="5"/>
                      <a:pt x="58" y="8"/>
                      <a:pt x="62" y="12"/>
                    </a:cubicBezTo>
                    <a:cubicBezTo>
                      <a:pt x="63" y="12"/>
                      <a:pt x="64" y="13"/>
                      <a:pt x="64" y="14"/>
                    </a:cubicBezTo>
                    <a:cubicBezTo>
                      <a:pt x="65" y="15"/>
                      <a:pt x="64" y="16"/>
                      <a:pt x="64" y="17"/>
                    </a:cubicBezTo>
                    <a:cubicBezTo>
                      <a:pt x="64" y="25"/>
                      <a:pt x="63" y="32"/>
                      <a:pt x="63" y="39"/>
                    </a:cubicBezTo>
                    <a:cubicBezTo>
                      <a:pt x="63" y="41"/>
                      <a:pt x="64" y="48"/>
                      <a:pt x="62" y="49"/>
                    </a:cubicBezTo>
                    <a:cubicBezTo>
                      <a:pt x="61" y="51"/>
                      <a:pt x="56" y="50"/>
                      <a:pt x="55" y="49"/>
                    </a:cubicBezTo>
                    <a:cubicBezTo>
                      <a:pt x="56" y="39"/>
                      <a:pt x="57" y="29"/>
                      <a:pt x="58" y="19"/>
                    </a:cubicBezTo>
                    <a:cubicBezTo>
                      <a:pt x="58" y="17"/>
                      <a:pt x="58" y="16"/>
                      <a:pt x="57" y="15"/>
                    </a:cubicBezTo>
                    <a:cubicBezTo>
                      <a:pt x="56" y="12"/>
                      <a:pt x="53" y="11"/>
                      <a:pt x="50" y="11"/>
                    </a:cubicBezTo>
                    <a:cubicBezTo>
                      <a:pt x="34" y="8"/>
                      <a:pt x="18" y="7"/>
                      <a:pt x="2" y="7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4" name="Freeform 1509">
                <a:extLst>
                  <a:ext uri="{FF2B5EF4-FFF2-40B4-BE49-F238E27FC236}">
                    <a16:creationId xmlns:a16="http://schemas.microsoft.com/office/drawing/2014/main" id="{990BD99E-46BD-4AEB-A774-46D47D6C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959"/>
                <a:ext cx="32" cy="43"/>
              </a:xfrm>
              <a:custGeom>
                <a:avLst/>
                <a:gdLst>
                  <a:gd name="T0" fmla="*/ 11 w 14"/>
                  <a:gd name="T1" fmla="*/ 6 h 19"/>
                  <a:gd name="T2" fmla="*/ 9 w 14"/>
                  <a:gd name="T3" fmla="*/ 2 h 19"/>
                  <a:gd name="T4" fmla="*/ 1 w 14"/>
                  <a:gd name="T5" fmla="*/ 1 h 19"/>
                  <a:gd name="T6" fmla="*/ 0 w 14"/>
                  <a:gd name="T7" fmla="*/ 2 h 19"/>
                  <a:gd name="T8" fmla="*/ 1 w 14"/>
                  <a:gd name="T9" fmla="*/ 3 h 19"/>
                  <a:gd name="T10" fmla="*/ 8 w 14"/>
                  <a:gd name="T11" fmla="*/ 18 h 19"/>
                  <a:gd name="T12" fmla="*/ 12 w 14"/>
                  <a:gd name="T13" fmla="*/ 18 h 19"/>
                  <a:gd name="T14" fmla="*/ 14 w 14"/>
                  <a:gd name="T15" fmla="*/ 16 h 19"/>
                  <a:gd name="T16" fmla="*/ 11 w 14"/>
                  <a:gd name="T1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11" y="6"/>
                    </a:moveTo>
                    <a:cubicBezTo>
                      <a:pt x="11" y="5"/>
                      <a:pt x="10" y="3"/>
                      <a:pt x="9" y="2"/>
                    </a:cubicBezTo>
                    <a:cubicBezTo>
                      <a:pt x="7" y="0"/>
                      <a:pt x="3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5" y="6"/>
                      <a:pt x="8" y="12"/>
                      <a:pt x="8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7"/>
                      <a:pt x="13" y="19"/>
                      <a:pt x="14" y="16"/>
                    </a:cubicBezTo>
                    <a:cubicBezTo>
                      <a:pt x="14" y="13"/>
                      <a:pt x="12" y="9"/>
                      <a:pt x="11" y="6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5" name="Freeform 1510">
                <a:extLst>
                  <a:ext uri="{FF2B5EF4-FFF2-40B4-BE49-F238E27FC236}">
                    <a16:creationId xmlns:a16="http://schemas.microsoft.com/office/drawing/2014/main" id="{D9B241E7-7DE9-4397-A0F4-52F618C62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804"/>
                <a:ext cx="27" cy="157"/>
              </a:xfrm>
              <a:custGeom>
                <a:avLst/>
                <a:gdLst>
                  <a:gd name="T0" fmla="*/ 11 w 12"/>
                  <a:gd name="T1" fmla="*/ 38 h 70"/>
                  <a:gd name="T2" fmla="*/ 11 w 12"/>
                  <a:gd name="T3" fmla="*/ 11 h 70"/>
                  <a:gd name="T4" fmla="*/ 2 w 12"/>
                  <a:gd name="T5" fmla="*/ 8 h 70"/>
                  <a:gd name="T6" fmla="*/ 2 w 12"/>
                  <a:gd name="T7" fmla="*/ 64 h 70"/>
                  <a:gd name="T8" fmla="*/ 4 w 12"/>
                  <a:gd name="T9" fmla="*/ 68 h 70"/>
                  <a:gd name="T10" fmla="*/ 12 w 12"/>
                  <a:gd name="T11" fmla="*/ 69 h 70"/>
                  <a:gd name="T12" fmla="*/ 11 w 12"/>
                  <a:gd name="T13" fmla="*/ 3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0">
                    <a:moveTo>
                      <a:pt x="11" y="38"/>
                    </a:moveTo>
                    <a:cubicBezTo>
                      <a:pt x="10" y="29"/>
                      <a:pt x="11" y="20"/>
                      <a:pt x="11" y="11"/>
                    </a:cubicBezTo>
                    <a:cubicBezTo>
                      <a:pt x="11" y="5"/>
                      <a:pt x="3" y="0"/>
                      <a:pt x="2" y="8"/>
                    </a:cubicBezTo>
                    <a:cubicBezTo>
                      <a:pt x="0" y="26"/>
                      <a:pt x="1" y="46"/>
                      <a:pt x="2" y="64"/>
                    </a:cubicBezTo>
                    <a:cubicBezTo>
                      <a:pt x="2" y="66"/>
                      <a:pt x="2" y="67"/>
                      <a:pt x="4" y="68"/>
                    </a:cubicBezTo>
                    <a:cubicBezTo>
                      <a:pt x="6" y="70"/>
                      <a:pt x="9" y="69"/>
                      <a:pt x="12" y="69"/>
                    </a:cubicBezTo>
                    <a:cubicBezTo>
                      <a:pt x="11" y="69"/>
                      <a:pt x="11" y="41"/>
                      <a:pt x="11" y="38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6" name="Freeform 1511">
                <a:extLst>
                  <a:ext uri="{FF2B5EF4-FFF2-40B4-BE49-F238E27FC236}">
                    <a16:creationId xmlns:a16="http://schemas.microsoft.com/office/drawing/2014/main" id="{04BF864B-7DC9-4764-B2B1-BCD86BC3F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3568"/>
                <a:ext cx="247" cy="263"/>
              </a:xfrm>
              <a:custGeom>
                <a:avLst/>
                <a:gdLst>
                  <a:gd name="T0" fmla="*/ 33 w 110"/>
                  <a:gd name="T1" fmla="*/ 100 h 117"/>
                  <a:gd name="T2" fmla="*/ 30 w 110"/>
                  <a:gd name="T3" fmla="*/ 99 h 117"/>
                  <a:gd name="T4" fmla="*/ 27 w 110"/>
                  <a:gd name="T5" fmla="*/ 94 h 117"/>
                  <a:gd name="T6" fmla="*/ 14 w 110"/>
                  <a:gd name="T7" fmla="*/ 3 h 117"/>
                  <a:gd name="T8" fmla="*/ 13 w 110"/>
                  <a:gd name="T9" fmla="*/ 1 h 117"/>
                  <a:gd name="T10" fmla="*/ 11 w 110"/>
                  <a:gd name="T11" fmla="*/ 0 h 117"/>
                  <a:gd name="T12" fmla="*/ 3 w 110"/>
                  <a:gd name="T13" fmla="*/ 0 h 117"/>
                  <a:gd name="T14" fmla="*/ 1 w 110"/>
                  <a:gd name="T15" fmla="*/ 1 h 117"/>
                  <a:gd name="T16" fmla="*/ 1 w 110"/>
                  <a:gd name="T17" fmla="*/ 2 h 117"/>
                  <a:gd name="T18" fmla="*/ 1 w 110"/>
                  <a:gd name="T19" fmla="*/ 17 h 117"/>
                  <a:gd name="T20" fmla="*/ 3 w 110"/>
                  <a:gd name="T21" fmla="*/ 35 h 117"/>
                  <a:gd name="T22" fmla="*/ 5 w 110"/>
                  <a:gd name="T23" fmla="*/ 56 h 117"/>
                  <a:gd name="T24" fmla="*/ 9 w 110"/>
                  <a:gd name="T25" fmla="*/ 74 h 117"/>
                  <a:gd name="T26" fmla="*/ 15 w 110"/>
                  <a:gd name="T27" fmla="*/ 104 h 117"/>
                  <a:gd name="T28" fmla="*/ 18 w 110"/>
                  <a:gd name="T29" fmla="*/ 110 h 117"/>
                  <a:gd name="T30" fmla="*/ 23 w 110"/>
                  <a:gd name="T31" fmla="*/ 112 h 117"/>
                  <a:gd name="T32" fmla="*/ 96 w 110"/>
                  <a:gd name="T33" fmla="*/ 117 h 117"/>
                  <a:gd name="T34" fmla="*/ 108 w 110"/>
                  <a:gd name="T35" fmla="*/ 114 h 117"/>
                  <a:gd name="T36" fmla="*/ 108 w 110"/>
                  <a:gd name="T37" fmla="*/ 106 h 117"/>
                  <a:gd name="T38" fmla="*/ 101 w 110"/>
                  <a:gd name="T39" fmla="*/ 105 h 117"/>
                  <a:gd name="T40" fmla="*/ 79 w 110"/>
                  <a:gd name="T41" fmla="*/ 104 h 117"/>
                  <a:gd name="T42" fmla="*/ 33 w 110"/>
                  <a:gd name="T43" fmla="*/ 10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0" h="117">
                    <a:moveTo>
                      <a:pt x="33" y="100"/>
                    </a:moveTo>
                    <a:cubicBezTo>
                      <a:pt x="32" y="100"/>
                      <a:pt x="31" y="100"/>
                      <a:pt x="30" y="99"/>
                    </a:cubicBezTo>
                    <a:cubicBezTo>
                      <a:pt x="28" y="98"/>
                      <a:pt x="28" y="96"/>
                      <a:pt x="27" y="94"/>
                    </a:cubicBezTo>
                    <a:cubicBezTo>
                      <a:pt x="22" y="64"/>
                      <a:pt x="17" y="33"/>
                      <a:pt x="14" y="3"/>
                    </a:cubicBezTo>
                    <a:cubicBezTo>
                      <a:pt x="14" y="2"/>
                      <a:pt x="14" y="1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8" y="0"/>
                      <a:pt x="6" y="0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7"/>
                      <a:pt x="1" y="12"/>
                      <a:pt x="1" y="17"/>
                    </a:cubicBezTo>
                    <a:cubicBezTo>
                      <a:pt x="2" y="23"/>
                      <a:pt x="2" y="29"/>
                      <a:pt x="3" y="35"/>
                    </a:cubicBezTo>
                    <a:cubicBezTo>
                      <a:pt x="3" y="42"/>
                      <a:pt x="4" y="49"/>
                      <a:pt x="5" y="56"/>
                    </a:cubicBezTo>
                    <a:cubicBezTo>
                      <a:pt x="6" y="62"/>
                      <a:pt x="8" y="68"/>
                      <a:pt x="9" y="74"/>
                    </a:cubicBezTo>
                    <a:cubicBezTo>
                      <a:pt x="11" y="84"/>
                      <a:pt x="13" y="94"/>
                      <a:pt x="15" y="104"/>
                    </a:cubicBezTo>
                    <a:cubicBezTo>
                      <a:pt x="16" y="106"/>
                      <a:pt x="16" y="109"/>
                      <a:pt x="18" y="110"/>
                    </a:cubicBezTo>
                    <a:cubicBezTo>
                      <a:pt x="19" y="111"/>
                      <a:pt x="21" y="111"/>
                      <a:pt x="23" y="112"/>
                    </a:cubicBezTo>
                    <a:cubicBezTo>
                      <a:pt x="47" y="114"/>
                      <a:pt x="72" y="116"/>
                      <a:pt x="96" y="117"/>
                    </a:cubicBezTo>
                    <a:cubicBezTo>
                      <a:pt x="100" y="117"/>
                      <a:pt x="105" y="117"/>
                      <a:pt x="108" y="114"/>
                    </a:cubicBezTo>
                    <a:cubicBezTo>
                      <a:pt x="109" y="112"/>
                      <a:pt x="110" y="108"/>
                      <a:pt x="108" y="106"/>
                    </a:cubicBezTo>
                    <a:cubicBezTo>
                      <a:pt x="106" y="105"/>
                      <a:pt x="103" y="105"/>
                      <a:pt x="101" y="105"/>
                    </a:cubicBezTo>
                    <a:cubicBezTo>
                      <a:pt x="94" y="105"/>
                      <a:pt x="86" y="105"/>
                      <a:pt x="79" y="104"/>
                    </a:cubicBezTo>
                    <a:cubicBezTo>
                      <a:pt x="63" y="103"/>
                      <a:pt x="48" y="102"/>
                      <a:pt x="33" y="10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7" name="Freeform 1512">
                <a:extLst>
                  <a:ext uri="{FF2B5EF4-FFF2-40B4-BE49-F238E27FC236}">
                    <a16:creationId xmlns:a16="http://schemas.microsoft.com/office/drawing/2014/main" id="{0C6991A3-B180-4F66-9C75-B173C0078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3950"/>
                <a:ext cx="149" cy="65"/>
              </a:xfrm>
              <a:custGeom>
                <a:avLst/>
                <a:gdLst>
                  <a:gd name="T0" fmla="*/ 65 w 66"/>
                  <a:gd name="T1" fmla="*/ 19 h 29"/>
                  <a:gd name="T2" fmla="*/ 62 w 66"/>
                  <a:gd name="T3" fmla="*/ 10 h 29"/>
                  <a:gd name="T4" fmla="*/ 52 w 66"/>
                  <a:gd name="T5" fmla="*/ 6 h 29"/>
                  <a:gd name="T6" fmla="*/ 32 w 66"/>
                  <a:gd name="T7" fmla="*/ 2 h 29"/>
                  <a:gd name="T8" fmla="*/ 12 w 66"/>
                  <a:gd name="T9" fmla="*/ 3 h 29"/>
                  <a:gd name="T10" fmla="*/ 0 w 66"/>
                  <a:gd name="T11" fmla="*/ 23 h 29"/>
                  <a:gd name="T12" fmla="*/ 6 w 66"/>
                  <a:gd name="T13" fmla="*/ 24 h 29"/>
                  <a:gd name="T14" fmla="*/ 16 w 66"/>
                  <a:gd name="T15" fmla="*/ 10 h 29"/>
                  <a:gd name="T16" fmla="*/ 27 w 66"/>
                  <a:gd name="T17" fmla="*/ 8 h 29"/>
                  <a:gd name="T18" fmla="*/ 41 w 66"/>
                  <a:gd name="T19" fmla="*/ 8 h 29"/>
                  <a:gd name="T20" fmla="*/ 55 w 66"/>
                  <a:gd name="T21" fmla="*/ 12 h 29"/>
                  <a:gd name="T22" fmla="*/ 59 w 66"/>
                  <a:gd name="T23" fmla="*/ 26 h 29"/>
                  <a:gd name="T24" fmla="*/ 65 w 66"/>
                  <a:gd name="T2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29">
                    <a:moveTo>
                      <a:pt x="65" y="19"/>
                    </a:moveTo>
                    <a:cubicBezTo>
                      <a:pt x="64" y="16"/>
                      <a:pt x="64" y="12"/>
                      <a:pt x="62" y="10"/>
                    </a:cubicBezTo>
                    <a:cubicBezTo>
                      <a:pt x="59" y="7"/>
                      <a:pt x="56" y="6"/>
                      <a:pt x="52" y="6"/>
                    </a:cubicBezTo>
                    <a:cubicBezTo>
                      <a:pt x="45" y="4"/>
                      <a:pt x="39" y="3"/>
                      <a:pt x="32" y="2"/>
                    </a:cubicBezTo>
                    <a:cubicBezTo>
                      <a:pt x="26" y="1"/>
                      <a:pt x="18" y="0"/>
                      <a:pt x="12" y="3"/>
                    </a:cubicBezTo>
                    <a:cubicBezTo>
                      <a:pt x="5" y="7"/>
                      <a:pt x="2" y="16"/>
                      <a:pt x="0" y="23"/>
                    </a:cubicBezTo>
                    <a:cubicBezTo>
                      <a:pt x="2" y="24"/>
                      <a:pt x="4" y="24"/>
                      <a:pt x="6" y="24"/>
                    </a:cubicBezTo>
                    <a:cubicBezTo>
                      <a:pt x="8" y="19"/>
                      <a:pt x="11" y="13"/>
                      <a:pt x="16" y="10"/>
                    </a:cubicBezTo>
                    <a:cubicBezTo>
                      <a:pt x="20" y="8"/>
                      <a:pt x="23" y="8"/>
                      <a:pt x="27" y="8"/>
                    </a:cubicBezTo>
                    <a:cubicBezTo>
                      <a:pt x="32" y="8"/>
                      <a:pt x="36" y="8"/>
                      <a:pt x="41" y="8"/>
                    </a:cubicBezTo>
                    <a:cubicBezTo>
                      <a:pt x="46" y="8"/>
                      <a:pt x="51" y="8"/>
                      <a:pt x="55" y="12"/>
                    </a:cubicBezTo>
                    <a:cubicBezTo>
                      <a:pt x="58" y="15"/>
                      <a:pt x="59" y="21"/>
                      <a:pt x="59" y="26"/>
                    </a:cubicBezTo>
                    <a:cubicBezTo>
                      <a:pt x="66" y="29"/>
                      <a:pt x="65" y="24"/>
                      <a:pt x="65" y="19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8" name="Freeform 1513">
                <a:extLst>
                  <a:ext uri="{FF2B5EF4-FFF2-40B4-BE49-F238E27FC236}">
                    <a16:creationId xmlns:a16="http://schemas.microsoft.com/office/drawing/2014/main" id="{0A657F58-2161-4374-A765-B3595FECF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4000"/>
                <a:ext cx="33" cy="31"/>
              </a:xfrm>
              <a:custGeom>
                <a:avLst/>
                <a:gdLst>
                  <a:gd name="T0" fmla="*/ 14 w 15"/>
                  <a:gd name="T1" fmla="*/ 7 h 14"/>
                  <a:gd name="T2" fmla="*/ 14 w 15"/>
                  <a:gd name="T3" fmla="*/ 4 h 14"/>
                  <a:gd name="T4" fmla="*/ 3 w 15"/>
                  <a:gd name="T5" fmla="*/ 2 h 14"/>
                  <a:gd name="T6" fmla="*/ 5 w 15"/>
                  <a:gd name="T7" fmla="*/ 13 h 14"/>
                  <a:gd name="T8" fmla="*/ 8 w 15"/>
                  <a:gd name="T9" fmla="*/ 14 h 14"/>
                  <a:gd name="T10" fmla="*/ 14 w 15"/>
                  <a:gd name="T11" fmla="*/ 11 h 14"/>
                  <a:gd name="T12" fmla="*/ 14 w 15"/>
                  <a:gd name="T1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4" y="7"/>
                    </a:moveTo>
                    <a:cubicBezTo>
                      <a:pt x="14" y="6"/>
                      <a:pt x="14" y="5"/>
                      <a:pt x="14" y="4"/>
                    </a:cubicBezTo>
                    <a:cubicBezTo>
                      <a:pt x="12" y="1"/>
                      <a:pt x="5" y="0"/>
                      <a:pt x="3" y="2"/>
                    </a:cubicBezTo>
                    <a:cubicBezTo>
                      <a:pt x="0" y="5"/>
                      <a:pt x="2" y="12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5" y="9"/>
                      <a:pt x="15" y="8"/>
                      <a:pt x="14" y="7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69" name="Freeform 1514">
                <a:extLst>
                  <a:ext uri="{FF2B5EF4-FFF2-40B4-BE49-F238E27FC236}">
                    <a16:creationId xmlns:a16="http://schemas.microsoft.com/office/drawing/2014/main" id="{744D060F-42FB-4638-997F-3DCBDCF5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3991"/>
                <a:ext cx="51" cy="36"/>
              </a:xfrm>
              <a:custGeom>
                <a:avLst/>
                <a:gdLst>
                  <a:gd name="T0" fmla="*/ 18 w 23"/>
                  <a:gd name="T1" fmla="*/ 3 h 16"/>
                  <a:gd name="T2" fmla="*/ 10 w 23"/>
                  <a:gd name="T3" fmla="*/ 14 h 16"/>
                  <a:gd name="T4" fmla="*/ 17 w 23"/>
                  <a:gd name="T5" fmla="*/ 15 h 16"/>
                  <a:gd name="T6" fmla="*/ 22 w 23"/>
                  <a:gd name="T7" fmla="*/ 12 h 16"/>
                  <a:gd name="T8" fmla="*/ 18 w 23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6">
                    <a:moveTo>
                      <a:pt x="18" y="3"/>
                    </a:moveTo>
                    <a:cubicBezTo>
                      <a:pt x="10" y="0"/>
                      <a:pt x="0" y="9"/>
                      <a:pt x="10" y="14"/>
                    </a:cubicBezTo>
                    <a:cubicBezTo>
                      <a:pt x="12" y="16"/>
                      <a:pt x="14" y="16"/>
                      <a:pt x="17" y="15"/>
                    </a:cubicBezTo>
                    <a:cubicBezTo>
                      <a:pt x="19" y="15"/>
                      <a:pt x="21" y="14"/>
                      <a:pt x="22" y="12"/>
                    </a:cubicBezTo>
                    <a:cubicBezTo>
                      <a:pt x="23" y="9"/>
                      <a:pt x="21" y="4"/>
                      <a:pt x="18" y="3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0" name="Freeform 1515">
                <a:extLst>
                  <a:ext uri="{FF2B5EF4-FFF2-40B4-BE49-F238E27FC236}">
                    <a16:creationId xmlns:a16="http://schemas.microsoft.com/office/drawing/2014/main" id="{C2D30E10-982D-489F-8272-DE71E8334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988"/>
                <a:ext cx="34" cy="27"/>
              </a:xfrm>
              <a:custGeom>
                <a:avLst/>
                <a:gdLst>
                  <a:gd name="T0" fmla="*/ 14 w 15"/>
                  <a:gd name="T1" fmla="*/ 4 h 12"/>
                  <a:gd name="T2" fmla="*/ 12 w 15"/>
                  <a:gd name="T3" fmla="*/ 1 h 12"/>
                  <a:gd name="T4" fmla="*/ 10 w 15"/>
                  <a:gd name="T5" fmla="*/ 0 h 12"/>
                  <a:gd name="T6" fmla="*/ 4 w 15"/>
                  <a:gd name="T7" fmla="*/ 2 h 12"/>
                  <a:gd name="T8" fmla="*/ 0 w 15"/>
                  <a:gd name="T9" fmla="*/ 7 h 12"/>
                  <a:gd name="T10" fmla="*/ 4 w 15"/>
                  <a:gd name="T11" fmla="*/ 11 h 12"/>
                  <a:gd name="T12" fmla="*/ 12 w 15"/>
                  <a:gd name="T13" fmla="*/ 10 h 12"/>
                  <a:gd name="T14" fmla="*/ 14 w 15"/>
                  <a:gd name="T1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4" y="4"/>
                    </a:moveTo>
                    <a:cubicBezTo>
                      <a:pt x="14" y="2"/>
                      <a:pt x="13" y="1"/>
                      <a:pt x="12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8" y="0"/>
                      <a:pt x="6" y="1"/>
                      <a:pt x="4" y="2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" y="9"/>
                      <a:pt x="3" y="11"/>
                      <a:pt x="4" y="11"/>
                    </a:cubicBezTo>
                    <a:cubicBezTo>
                      <a:pt x="7" y="12"/>
                      <a:pt x="10" y="12"/>
                      <a:pt x="12" y="10"/>
                    </a:cubicBezTo>
                    <a:cubicBezTo>
                      <a:pt x="14" y="9"/>
                      <a:pt x="15" y="6"/>
                      <a:pt x="14" y="4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1" name="Freeform 1516">
                <a:extLst>
                  <a:ext uri="{FF2B5EF4-FFF2-40B4-BE49-F238E27FC236}">
                    <a16:creationId xmlns:a16="http://schemas.microsoft.com/office/drawing/2014/main" id="{5066C6DA-7101-4AFE-B45B-FF86A672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3523"/>
                <a:ext cx="13" cy="40"/>
              </a:xfrm>
              <a:custGeom>
                <a:avLst/>
                <a:gdLst>
                  <a:gd name="T0" fmla="*/ 5 w 6"/>
                  <a:gd name="T1" fmla="*/ 2 h 18"/>
                  <a:gd name="T2" fmla="*/ 6 w 6"/>
                  <a:gd name="T3" fmla="*/ 4 h 18"/>
                  <a:gd name="T4" fmla="*/ 6 w 6"/>
                  <a:gd name="T5" fmla="*/ 13 h 18"/>
                  <a:gd name="T6" fmla="*/ 5 w 6"/>
                  <a:gd name="T7" fmla="*/ 16 h 18"/>
                  <a:gd name="T8" fmla="*/ 2 w 6"/>
                  <a:gd name="T9" fmla="*/ 18 h 18"/>
                  <a:gd name="T10" fmla="*/ 1 w 6"/>
                  <a:gd name="T11" fmla="*/ 18 h 18"/>
                  <a:gd name="T12" fmla="*/ 0 w 6"/>
                  <a:gd name="T13" fmla="*/ 16 h 18"/>
                  <a:gd name="T14" fmla="*/ 3 w 6"/>
                  <a:gd name="T15" fmla="*/ 15 h 18"/>
                  <a:gd name="T16" fmla="*/ 3 w 6"/>
                  <a:gd name="T17" fmla="*/ 13 h 18"/>
                  <a:gd name="T18" fmla="*/ 4 w 6"/>
                  <a:gd name="T19" fmla="*/ 6 h 18"/>
                  <a:gd name="T20" fmla="*/ 3 w 6"/>
                  <a:gd name="T21" fmla="*/ 3 h 18"/>
                  <a:gd name="T22" fmla="*/ 2 w 6"/>
                  <a:gd name="T23" fmla="*/ 1 h 18"/>
                  <a:gd name="T24" fmla="*/ 5 w 6"/>
                  <a:gd name="T2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8">
                    <a:moveTo>
                      <a:pt x="5" y="2"/>
                    </a:moveTo>
                    <a:cubicBezTo>
                      <a:pt x="5" y="2"/>
                      <a:pt x="6" y="3"/>
                      <a:pt x="6" y="4"/>
                    </a:cubicBezTo>
                    <a:cubicBezTo>
                      <a:pt x="6" y="7"/>
                      <a:pt x="6" y="10"/>
                      <a:pt x="6" y="13"/>
                    </a:cubicBezTo>
                    <a:cubicBezTo>
                      <a:pt x="6" y="14"/>
                      <a:pt x="5" y="15"/>
                      <a:pt x="5" y="16"/>
                    </a:cubicBezTo>
                    <a:cubicBezTo>
                      <a:pt x="4" y="17"/>
                      <a:pt x="3" y="18"/>
                      <a:pt x="2" y="18"/>
                    </a:cubicBezTo>
                    <a:cubicBezTo>
                      <a:pt x="2" y="18"/>
                      <a:pt x="1" y="18"/>
                      <a:pt x="1" y="18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2" y="16"/>
                      <a:pt x="3" y="15"/>
                    </a:cubicBezTo>
                    <a:cubicBezTo>
                      <a:pt x="3" y="15"/>
                      <a:pt x="3" y="14"/>
                      <a:pt x="3" y="13"/>
                    </a:cubicBezTo>
                    <a:cubicBezTo>
                      <a:pt x="4" y="10"/>
                      <a:pt x="4" y="8"/>
                      <a:pt x="4" y="6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2" y="3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3F2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2" name="Freeform 1517">
                <a:extLst>
                  <a:ext uri="{FF2B5EF4-FFF2-40B4-BE49-F238E27FC236}">
                    <a16:creationId xmlns:a16="http://schemas.microsoft.com/office/drawing/2014/main" id="{C6B54FA1-C088-462B-99D9-D62A933AA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3547"/>
                <a:ext cx="128" cy="84"/>
              </a:xfrm>
              <a:custGeom>
                <a:avLst/>
                <a:gdLst>
                  <a:gd name="T0" fmla="*/ 25 w 57"/>
                  <a:gd name="T1" fmla="*/ 29 h 37"/>
                  <a:gd name="T2" fmla="*/ 32 w 57"/>
                  <a:gd name="T3" fmla="*/ 25 h 37"/>
                  <a:gd name="T4" fmla="*/ 43 w 57"/>
                  <a:gd name="T5" fmla="*/ 6 h 37"/>
                  <a:gd name="T6" fmla="*/ 49 w 57"/>
                  <a:gd name="T7" fmla="*/ 1 h 37"/>
                  <a:gd name="T8" fmla="*/ 56 w 57"/>
                  <a:gd name="T9" fmla="*/ 7 h 37"/>
                  <a:gd name="T10" fmla="*/ 55 w 57"/>
                  <a:gd name="T11" fmla="*/ 16 h 37"/>
                  <a:gd name="T12" fmla="*/ 54 w 57"/>
                  <a:gd name="T13" fmla="*/ 22 h 37"/>
                  <a:gd name="T14" fmla="*/ 49 w 57"/>
                  <a:gd name="T15" fmla="*/ 32 h 37"/>
                  <a:gd name="T16" fmla="*/ 41 w 57"/>
                  <a:gd name="T17" fmla="*/ 35 h 37"/>
                  <a:gd name="T18" fmla="*/ 9 w 57"/>
                  <a:gd name="T19" fmla="*/ 37 h 37"/>
                  <a:gd name="T20" fmla="*/ 5 w 57"/>
                  <a:gd name="T21" fmla="*/ 37 h 37"/>
                  <a:gd name="T22" fmla="*/ 1 w 57"/>
                  <a:gd name="T23" fmla="*/ 32 h 37"/>
                  <a:gd name="T24" fmla="*/ 2 w 57"/>
                  <a:gd name="T25" fmla="*/ 31 h 37"/>
                  <a:gd name="T26" fmla="*/ 7 w 57"/>
                  <a:gd name="T27" fmla="*/ 31 h 37"/>
                  <a:gd name="T28" fmla="*/ 25 w 57"/>
                  <a:gd name="T29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" h="37">
                    <a:moveTo>
                      <a:pt x="25" y="29"/>
                    </a:moveTo>
                    <a:cubicBezTo>
                      <a:pt x="27" y="28"/>
                      <a:pt x="30" y="26"/>
                      <a:pt x="32" y="25"/>
                    </a:cubicBezTo>
                    <a:cubicBezTo>
                      <a:pt x="37" y="20"/>
                      <a:pt x="40" y="12"/>
                      <a:pt x="43" y="6"/>
                    </a:cubicBezTo>
                    <a:cubicBezTo>
                      <a:pt x="45" y="4"/>
                      <a:pt x="46" y="1"/>
                      <a:pt x="49" y="1"/>
                    </a:cubicBezTo>
                    <a:cubicBezTo>
                      <a:pt x="52" y="0"/>
                      <a:pt x="55" y="3"/>
                      <a:pt x="56" y="7"/>
                    </a:cubicBezTo>
                    <a:cubicBezTo>
                      <a:pt x="57" y="10"/>
                      <a:pt x="56" y="13"/>
                      <a:pt x="55" y="16"/>
                    </a:cubicBezTo>
                    <a:cubicBezTo>
                      <a:pt x="55" y="18"/>
                      <a:pt x="54" y="20"/>
                      <a:pt x="54" y="22"/>
                    </a:cubicBezTo>
                    <a:cubicBezTo>
                      <a:pt x="53" y="26"/>
                      <a:pt x="52" y="29"/>
                      <a:pt x="49" y="32"/>
                    </a:cubicBezTo>
                    <a:cubicBezTo>
                      <a:pt x="47" y="34"/>
                      <a:pt x="44" y="34"/>
                      <a:pt x="41" y="35"/>
                    </a:cubicBezTo>
                    <a:cubicBezTo>
                      <a:pt x="31" y="36"/>
                      <a:pt x="20" y="35"/>
                      <a:pt x="9" y="37"/>
                    </a:cubicBezTo>
                    <a:cubicBezTo>
                      <a:pt x="8" y="37"/>
                      <a:pt x="6" y="37"/>
                      <a:pt x="5" y="37"/>
                    </a:cubicBezTo>
                    <a:cubicBezTo>
                      <a:pt x="3" y="36"/>
                      <a:pt x="1" y="34"/>
                      <a:pt x="1" y="32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4" y="31"/>
                      <a:pt x="5" y="31"/>
                      <a:pt x="7" y="31"/>
                    </a:cubicBezTo>
                    <a:cubicBezTo>
                      <a:pt x="13" y="32"/>
                      <a:pt x="19" y="31"/>
                      <a:pt x="25" y="29"/>
                    </a:cubicBezTo>
                    <a:close/>
                  </a:path>
                </a:pathLst>
              </a:custGeom>
              <a:solidFill>
                <a:srgbClr val="7B9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3" name="Freeform 1518">
                <a:extLst>
                  <a:ext uri="{FF2B5EF4-FFF2-40B4-BE49-F238E27FC236}">
                    <a16:creationId xmlns:a16="http://schemas.microsoft.com/office/drawing/2014/main" id="{E6B0EDD7-3B03-461D-A092-F91EB215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966"/>
                <a:ext cx="69" cy="54"/>
              </a:xfrm>
              <a:custGeom>
                <a:avLst/>
                <a:gdLst>
                  <a:gd name="T0" fmla="*/ 29 w 31"/>
                  <a:gd name="T1" fmla="*/ 1 h 24"/>
                  <a:gd name="T2" fmla="*/ 31 w 31"/>
                  <a:gd name="T3" fmla="*/ 2 h 24"/>
                  <a:gd name="T4" fmla="*/ 31 w 31"/>
                  <a:gd name="T5" fmla="*/ 3 h 24"/>
                  <a:gd name="T6" fmla="*/ 30 w 31"/>
                  <a:gd name="T7" fmla="*/ 21 h 24"/>
                  <a:gd name="T8" fmla="*/ 30 w 31"/>
                  <a:gd name="T9" fmla="*/ 22 h 24"/>
                  <a:gd name="T10" fmla="*/ 29 w 31"/>
                  <a:gd name="T11" fmla="*/ 22 h 24"/>
                  <a:gd name="T12" fmla="*/ 25 w 31"/>
                  <a:gd name="T13" fmla="*/ 23 h 24"/>
                  <a:gd name="T14" fmla="*/ 25 w 31"/>
                  <a:gd name="T15" fmla="*/ 23 h 24"/>
                  <a:gd name="T16" fmla="*/ 24 w 31"/>
                  <a:gd name="T17" fmla="*/ 22 h 24"/>
                  <a:gd name="T18" fmla="*/ 23 w 31"/>
                  <a:gd name="T19" fmla="*/ 20 h 24"/>
                  <a:gd name="T20" fmla="*/ 21 w 31"/>
                  <a:gd name="T21" fmla="*/ 20 h 24"/>
                  <a:gd name="T22" fmla="*/ 18 w 31"/>
                  <a:gd name="T23" fmla="*/ 22 h 24"/>
                  <a:gd name="T24" fmla="*/ 7 w 31"/>
                  <a:gd name="T25" fmla="*/ 23 h 24"/>
                  <a:gd name="T26" fmla="*/ 3 w 31"/>
                  <a:gd name="T27" fmla="*/ 23 h 24"/>
                  <a:gd name="T28" fmla="*/ 2 w 31"/>
                  <a:gd name="T29" fmla="*/ 23 h 24"/>
                  <a:gd name="T30" fmla="*/ 2 w 31"/>
                  <a:gd name="T31" fmla="*/ 22 h 24"/>
                  <a:gd name="T32" fmla="*/ 0 w 31"/>
                  <a:gd name="T33" fmla="*/ 16 h 24"/>
                  <a:gd name="T34" fmla="*/ 0 w 31"/>
                  <a:gd name="T35" fmla="*/ 13 h 24"/>
                  <a:gd name="T36" fmla="*/ 2 w 31"/>
                  <a:gd name="T37" fmla="*/ 11 h 24"/>
                  <a:gd name="T38" fmla="*/ 10 w 31"/>
                  <a:gd name="T39" fmla="*/ 10 h 24"/>
                  <a:gd name="T40" fmla="*/ 17 w 31"/>
                  <a:gd name="T41" fmla="*/ 7 h 24"/>
                  <a:gd name="T42" fmla="*/ 20 w 31"/>
                  <a:gd name="T43" fmla="*/ 1 h 24"/>
                  <a:gd name="T44" fmla="*/ 29 w 31"/>
                  <a:gd name="T4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24">
                    <a:moveTo>
                      <a:pt x="29" y="1"/>
                    </a:moveTo>
                    <a:cubicBezTo>
                      <a:pt x="30" y="1"/>
                      <a:pt x="31" y="1"/>
                      <a:pt x="31" y="2"/>
                    </a:cubicBezTo>
                    <a:cubicBezTo>
                      <a:pt x="31" y="2"/>
                      <a:pt x="31" y="3"/>
                      <a:pt x="31" y="3"/>
                    </a:cubicBezTo>
                    <a:cubicBezTo>
                      <a:pt x="31" y="9"/>
                      <a:pt x="31" y="15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3"/>
                      <a:pt x="27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4" y="23"/>
                      <a:pt x="24" y="22"/>
                      <a:pt x="24" y="22"/>
                    </a:cubicBezTo>
                    <a:cubicBezTo>
                      <a:pt x="25" y="21"/>
                      <a:pt x="24" y="20"/>
                      <a:pt x="23" y="20"/>
                    </a:cubicBezTo>
                    <a:cubicBezTo>
                      <a:pt x="23" y="20"/>
                      <a:pt x="22" y="20"/>
                      <a:pt x="21" y="20"/>
                    </a:cubicBezTo>
                    <a:cubicBezTo>
                      <a:pt x="20" y="21"/>
                      <a:pt x="19" y="21"/>
                      <a:pt x="18" y="22"/>
                    </a:cubicBezTo>
                    <a:cubicBezTo>
                      <a:pt x="14" y="24"/>
                      <a:pt x="11" y="23"/>
                      <a:pt x="7" y="23"/>
                    </a:cubicBezTo>
                    <a:cubicBezTo>
                      <a:pt x="6" y="23"/>
                      <a:pt x="5" y="23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0"/>
                      <a:pt x="1" y="18"/>
                      <a:pt x="0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0" y="12"/>
                      <a:pt x="1" y="12"/>
                      <a:pt x="2" y="11"/>
                    </a:cubicBezTo>
                    <a:cubicBezTo>
                      <a:pt x="5" y="10"/>
                      <a:pt x="7" y="10"/>
                      <a:pt x="10" y="10"/>
                    </a:cubicBezTo>
                    <a:cubicBezTo>
                      <a:pt x="13" y="10"/>
                      <a:pt x="16" y="9"/>
                      <a:pt x="17" y="7"/>
                    </a:cubicBezTo>
                    <a:cubicBezTo>
                      <a:pt x="19" y="5"/>
                      <a:pt x="18" y="2"/>
                      <a:pt x="20" y="1"/>
                    </a:cubicBezTo>
                    <a:cubicBezTo>
                      <a:pt x="23" y="0"/>
                      <a:pt x="27" y="1"/>
                      <a:pt x="29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4" name="Freeform 1519">
                <a:extLst>
                  <a:ext uri="{FF2B5EF4-FFF2-40B4-BE49-F238E27FC236}">
                    <a16:creationId xmlns:a16="http://schemas.microsoft.com/office/drawing/2014/main" id="{E550685A-DB2E-4DCB-A553-5DACABE7C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3957"/>
                <a:ext cx="32" cy="40"/>
              </a:xfrm>
              <a:custGeom>
                <a:avLst/>
                <a:gdLst>
                  <a:gd name="T0" fmla="*/ 13 w 14"/>
                  <a:gd name="T1" fmla="*/ 1 h 18"/>
                  <a:gd name="T2" fmla="*/ 6 w 14"/>
                  <a:gd name="T3" fmla="*/ 2 h 18"/>
                  <a:gd name="T4" fmla="*/ 3 w 14"/>
                  <a:gd name="T5" fmla="*/ 6 h 18"/>
                  <a:gd name="T6" fmla="*/ 0 w 14"/>
                  <a:gd name="T7" fmla="*/ 16 h 18"/>
                  <a:gd name="T8" fmla="*/ 3 w 14"/>
                  <a:gd name="T9" fmla="*/ 18 h 18"/>
                  <a:gd name="T10" fmla="*/ 7 w 14"/>
                  <a:gd name="T11" fmla="*/ 18 h 18"/>
                  <a:gd name="T12" fmla="*/ 14 w 14"/>
                  <a:gd name="T13" fmla="*/ 3 h 18"/>
                  <a:gd name="T14" fmla="*/ 14 w 14"/>
                  <a:gd name="T15" fmla="*/ 2 h 18"/>
                  <a:gd name="T16" fmla="*/ 13 w 14"/>
                  <a:gd name="T1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8">
                    <a:moveTo>
                      <a:pt x="13" y="1"/>
                    </a:moveTo>
                    <a:cubicBezTo>
                      <a:pt x="11" y="0"/>
                      <a:pt x="8" y="0"/>
                      <a:pt x="6" y="2"/>
                    </a:cubicBezTo>
                    <a:cubicBezTo>
                      <a:pt x="4" y="3"/>
                      <a:pt x="4" y="4"/>
                      <a:pt x="3" y="6"/>
                    </a:cubicBezTo>
                    <a:cubicBezTo>
                      <a:pt x="2" y="8"/>
                      <a:pt x="0" y="13"/>
                      <a:pt x="0" y="16"/>
                    </a:cubicBezTo>
                    <a:cubicBezTo>
                      <a:pt x="1" y="18"/>
                      <a:pt x="0" y="17"/>
                      <a:pt x="3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2"/>
                      <a:pt x="9" y="6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3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5" name="Freeform 1520">
                <a:extLst>
                  <a:ext uri="{FF2B5EF4-FFF2-40B4-BE49-F238E27FC236}">
                    <a16:creationId xmlns:a16="http://schemas.microsoft.com/office/drawing/2014/main" id="{DFC9DD7F-4F8D-4A6A-806D-620DA7BBF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3802"/>
                <a:ext cx="29" cy="157"/>
              </a:xfrm>
              <a:custGeom>
                <a:avLst/>
                <a:gdLst>
                  <a:gd name="T0" fmla="*/ 10 w 13"/>
                  <a:gd name="T1" fmla="*/ 8 h 70"/>
                  <a:gd name="T2" fmla="*/ 1 w 13"/>
                  <a:gd name="T3" fmla="*/ 11 h 70"/>
                  <a:gd name="T4" fmla="*/ 2 w 13"/>
                  <a:gd name="T5" fmla="*/ 38 h 70"/>
                  <a:gd name="T6" fmla="*/ 0 w 13"/>
                  <a:gd name="T7" fmla="*/ 69 h 70"/>
                  <a:gd name="T8" fmla="*/ 9 w 13"/>
                  <a:gd name="T9" fmla="*/ 68 h 70"/>
                  <a:gd name="T10" fmla="*/ 10 w 13"/>
                  <a:gd name="T11" fmla="*/ 64 h 70"/>
                  <a:gd name="T12" fmla="*/ 10 w 13"/>
                  <a:gd name="T13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0">
                    <a:moveTo>
                      <a:pt x="10" y="8"/>
                    </a:moveTo>
                    <a:cubicBezTo>
                      <a:pt x="9" y="0"/>
                      <a:pt x="2" y="5"/>
                      <a:pt x="1" y="11"/>
                    </a:cubicBezTo>
                    <a:cubicBezTo>
                      <a:pt x="1" y="20"/>
                      <a:pt x="2" y="29"/>
                      <a:pt x="2" y="38"/>
                    </a:cubicBezTo>
                    <a:cubicBezTo>
                      <a:pt x="1" y="41"/>
                      <a:pt x="1" y="69"/>
                      <a:pt x="0" y="69"/>
                    </a:cubicBezTo>
                    <a:cubicBezTo>
                      <a:pt x="3" y="68"/>
                      <a:pt x="7" y="70"/>
                      <a:pt x="9" y="68"/>
                    </a:cubicBezTo>
                    <a:cubicBezTo>
                      <a:pt x="10" y="67"/>
                      <a:pt x="10" y="65"/>
                      <a:pt x="10" y="64"/>
                    </a:cubicBezTo>
                    <a:cubicBezTo>
                      <a:pt x="11" y="46"/>
                      <a:pt x="13" y="26"/>
                      <a:pt x="10" y="8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6" name="Freeform 1521">
                <a:extLst>
                  <a:ext uri="{FF2B5EF4-FFF2-40B4-BE49-F238E27FC236}">
                    <a16:creationId xmlns:a16="http://schemas.microsoft.com/office/drawing/2014/main" id="{17C374E6-2BD8-4108-B44D-ECDAA20DD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3565"/>
                <a:ext cx="245" cy="264"/>
              </a:xfrm>
              <a:custGeom>
                <a:avLst/>
                <a:gdLst>
                  <a:gd name="T0" fmla="*/ 109 w 109"/>
                  <a:gd name="T1" fmla="*/ 2 h 117"/>
                  <a:gd name="T2" fmla="*/ 108 w 109"/>
                  <a:gd name="T3" fmla="*/ 0 h 117"/>
                  <a:gd name="T4" fmla="*/ 106 w 109"/>
                  <a:gd name="T5" fmla="*/ 0 h 117"/>
                  <a:gd name="T6" fmla="*/ 99 w 109"/>
                  <a:gd name="T7" fmla="*/ 0 h 117"/>
                  <a:gd name="T8" fmla="*/ 96 w 109"/>
                  <a:gd name="T9" fmla="*/ 0 h 117"/>
                  <a:gd name="T10" fmla="*/ 95 w 109"/>
                  <a:gd name="T11" fmla="*/ 3 h 117"/>
                  <a:gd name="T12" fmla="*/ 82 w 109"/>
                  <a:gd name="T13" fmla="*/ 93 h 117"/>
                  <a:gd name="T14" fmla="*/ 80 w 109"/>
                  <a:gd name="T15" fmla="*/ 99 h 117"/>
                  <a:gd name="T16" fmla="*/ 76 w 109"/>
                  <a:gd name="T17" fmla="*/ 100 h 117"/>
                  <a:gd name="T18" fmla="*/ 31 w 109"/>
                  <a:gd name="T19" fmla="*/ 104 h 117"/>
                  <a:gd name="T20" fmla="*/ 8 w 109"/>
                  <a:gd name="T21" fmla="*/ 105 h 117"/>
                  <a:gd name="T22" fmla="*/ 1 w 109"/>
                  <a:gd name="T23" fmla="*/ 106 h 117"/>
                  <a:gd name="T24" fmla="*/ 2 w 109"/>
                  <a:gd name="T25" fmla="*/ 113 h 117"/>
                  <a:gd name="T26" fmla="*/ 14 w 109"/>
                  <a:gd name="T27" fmla="*/ 117 h 117"/>
                  <a:gd name="T28" fmla="*/ 86 w 109"/>
                  <a:gd name="T29" fmla="*/ 111 h 117"/>
                  <a:gd name="T30" fmla="*/ 91 w 109"/>
                  <a:gd name="T31" fmla="*/ 109 h 117"/>
                  <a:gd name="T32" fmla="*/ 94 w 109"/>
                  <a:gd name="T33" fmla="*/ 104 h 117"/>
                  <a:gd name="T34" fmla="*/ 100 w 109"/>
                  <a:gd name="T35" fmla="*/ 74 h 117"/>
                  <a:gd name="T36" fmla="*/ 104 w 109"/>
                  <a:gd name="T37" fmla="*/ 56 h 117"/>
                  <a:gd name="T38" fmla="*/ 106 w 109"/>
                  <a:gd name="T39" fmla="*/ 35 h 117"/>
                  <a:gd name="T40" fmla="*/ 108 w 109"/>
                  <a:gd name="T41" fmla="*/ 17 h 117"/>
                  <a:gd name="T42" fmla="*/ 109 w 109"/>
                  <a:gd name="T43" fmla="*/ 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9" h="117">
                    <a:moveTo>
                      <a:pt x="109" y="2"/>
                    </a:moveTo>
                    <a:cubicBezTo>
                      <a:pt x="109" y="1"/>
                      <a:pt x="109" y="1"/>
                      <a:pt x="108" y="0"/>
                    </a:cubicBezTo>
                    <a:cubicBezTo>
                      <a:pt x="108" y="0"/>
                      <a:pt x="107" y="0"/>
                      <a:pt x="106" y="0"/>
                    </a:cubicBezTo>
                    <a:cubicBezTo>
                      <a:pt x="104" y="0"/>
                      <a:pt x="101" y="0"/>
                      <a:pt x="99" y="0"/>
                    </a:cubicBezTo>
                    <a:cubicBezTo>
                      <a:pt x="98" y="0"/>
                      <a:pt x="97" y="0"/>
                      <a:pt x="96" y="0"/>
                    </a:cubicBezTo>
                    <a:cubicBezTo>
                      <a:pt x="95" y="1"/>
                      <a:pt x="95" y="2"/>
                      <a:pt x="95" y="3"/>
                    </a:cubicBezTo>
                    <a:cubicBezTo>
                      <a:pt x="93" y="33"/>
                      <a:pt x="87" y="63"/>
                      <a:pt x="82" y="93"/>
                    </a:cubicBezTo>
                    <a:cubicBezTo>
                      <a:pt x="82" y="95"/>
                      <a:pt x="81" y="98"/>
                      <a:pt x="80" y="99"/>
                    </a:cubicBezTo>
                    <a:cubicBezTo>
                      <a:pt x="79" y="99"/>
                      <a:pt x="77" y="100"/>
                      <a:pt x="76" y="100"/>
                    </a:cubicBezTo>
                    <a:cubicBezTo>
                      <a:pt x="61" y="102"/>
                      <a:pt x="46" y="103"/>
                      <a:pt x="31" y="104"/>
                    </a:cubicBezTo>
                    <a:cubicBezTo>
                      <a:pt x="23" y="104"/>
                      <a:pt x="16" y="105"/>
                      <a:pt x="8" y="105"/>
                    </a:cubicBezTo>
                    <a:cubicBezTo>
                      <a:pt x="6" y="105"/>
                      <a:pt x="3" y="104"/>
                      <a:pt x="1" y="106"/>
                    </a:cubicBezTo>
                    <a:cubicBezTo>
                      <a:pt x="0" y="108"/>
                      <a:pt x="0" y="112"/>
                      <a:pt x="2" y="113"/>
                    </a:cubicBezTo>
                    <a:cubicBezTo>
                      <a:pt x="4" y="117"/>
                      <a:pt x="9" y="117"/>
                      <a:pt x="14" y="117"/>
                    </a:cubicBezTo>
                    <a:cubicBezTo>
                      <a:pt x="38" y="115"/>
                      <a:pt x="62" y="114"/>
                      <a:pt x="86" y="111"/>
                    </a:cubicBezTo>
                    <a:cubicBezTo>
                      <a:pt x="88" y="111"/>
                      <a:pt x="90" y="111"/>
                      <a:pt x="91" y="109"/>
                    </a:cubicBezTo>
                    <a:cubicBezTo>
                      <a:pt x="93" y="108"/>
                      <a:pt x="93" y="106"/>
                      <a:pt x="94" y="104"/>
                    </a:cubicBezTo>
                    <a:cubicBezTo>
                      <a:pt x="96" y="94"/>
                      <a:pt x="98" y="84"/>
                      <a:pt x="100" y="74"/>
                    </a:cubicBezTo>
                    <a:cubicBezTo>
                      <a:pt x="102" y="68"/>
                      <a:pt x="103" y="62"/>
                      <a:pt x="104" y="56"/>
                    </a:cubicBezTo>
                    <a:cubicBezTo>
                      <a:pt x="105" y="49"/>
                      <a:pt x="106" y="42"/>
                      <a:pt x="106" y="35"/>
                    </a:cubicBezTo>
                    <a:cubicBezTo>
                      <a:pt x="107" y="29"/>
                      <a:pt x="107" y="23"/>
                      <a:pt x="108" y="17"/>
                    </a:cubicBezTo>
                    <a:cubicBezTo>
                      <a:pt x="108" y="12"/>
                      <a:pt x="109" y="7"/>
                      <a:pt x="109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7" name="Freeform 1522">
                <a:extLst>
                  <a:ext uri="{FF2B5EF4-FFF2-40B4-BE49-F238E27FC236}">
                    <a16:creationId xmlns:a16="http://schemas.microsoft.com/office/drawing/2014/main" id="{17048AE3-60AC-4AE5-BFDF-CA036D918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2" y="3948"/>
                <a:ext cx="149" cy="63"/>
              </a:xfrm>
              <a:custGeom>
                <a:avLst/>
                <a:gdLst>
                  <a:gd name="T0" fmla="*/ 54 w 66"/>
                  <a:gd name="T1" fmla="*/ 3 h 28"/>
                  <a:gd name="T2" fmla="*/ 34 w 66"/>
                  <a:gd name="T3" fmla="*/ 2 h 28"/>
                  <a:gd name="T4" fmla="*/ 14 w 66"/>
                  <a:gd name="T5" fmla="*/ 5 h 28"/>
                  <a:gd name="T6" fmla="*/ 5 w 66"/>
                  <a:gd name="T7" fmla="*/ 10 h 28"/>
                  <a:gd name="T8" fmla="*/ 2 w 66"/>
                  <a:gd name="T9" fmla="*/ 18 h 28"/>
                  <a:gd name="T10" fmla="*/ 8 w 66"/>
                  <a:gd name="T11" fmla="*/ 26 h 28"/>
                  <a:gd name="T12" fmla="*/ 11 w 66"/>
                  <a:gd name="T13" fmla="*/ 11 h 28"/>
                  <a:gd name="T14" fmla="*/ 25 w 66"/>
                  <a:gd name="T15" fmla="*/ 8 h 28"/>
                  <a:gd name="T16" fmla="*/ 39 w 66"/>
                  <a:gd name="T17" fmla="*/ 8 h 28"/>
                  <a:gd name="T18" fmla="*/ 50 w 66"/>
                  <a:gd name="T19" fmla="*/ 10 h 28"/>
                  <a:gd name="T20" fmla="*/ 60 w 66"/>
                  <a:gd name="T21" fmla="*/ 24 h 28"/>
                  <a:gd name="T22" fmla="*/ 66 w 66"/>
                  <a:gd name="T23" fmla="*/ 23 h 28"/>
                  <a:gd name="T24" fmla="*/ 54 w 66"/>
                  <a:gd name="T25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" h="28">
                    <a:moveTo>
                      <a:pt x="54" y="3"/>
                    </a:moveTo>
                    <a:cubicBezTo>
                      <a:pt x="48" y="0"/>
                      <a:pt x="41" y="1"/>
                      <a:pt x="34" y="2"/>
                    </a:cubicBezTo>
                    <a:cubicBezTo>
                      <a:pt x="27" y="3"/>
                      <a:pt x="21" y="4"/>
                      <a:pt x="14" y="5"/>
                    </a:cubicBezTo>
                    <a:cubicBezTo>
                      <a:pt x="11" y="6"/>
                      <a:pt x="7" y="7"/>
                      <a:pt x="5" y="10"/>
                    </a:cubicBezTo>
                    <a:cubicBezTo>
                      <a:pt x="3" y="12"/>
                      <a:pt x="2" y="15"/>
                      <a:pt x="2" y="18"/>
                    </a:cubicBezTo>
                    <a:cubicBezTo>
                      <a:pt x="1" y="24"/>
                      <a:pt x="0" y="28"/>
                      <a:pt x="8" y="26"/>
                    </a:cubicBezTo>
                    <a:cubicBezTo>
                      <a:pt x="8" y="21"/>
                      <a:pt x="8" y="15"/>
                      <a:pt x="11" y="11"/>
                    </a:cubicBezTo>
                    <a:cubicBezTo>
                      <a:pt x="15" y="8"/>
                      <a:pt x="20" y="8"/>
                      <a:pt x="25" y="8"/>
                    </a:cubicBezTo>
                    <a:cubicBezTo>
                      <a:pt x="30" y="8"/>
                      <a:pt x="35" y="8"/>
                      <a:pt x="39" y="8"/>
                    </a:cubicBezTo>
                    <a:cubicBezTo>
                      <a:pt x="43" y="8"/>
                      <a:pt x="47" y="8"/>
                      <a:pt x="50" y="10"/>
                    </a:cubicBezTo>
                    <a:cubicBezTo>
                      <a:pt x="55" y="12"/>
                      <a:pt x="58" y="18"/>
                      <a:pt x="60" y="24"/>
                    </a:cubicBezTo>
                    <a:cubicBezTo>
                      <a:pt x="62" y="24"/>
                      <a:pt x="64" y="23"/>
                      <a:pt x="66" y="23"/>
                    </a:cubicBezTo>
                    <a:cubicBezTo>
                      <a:pt x="64" y="15"/>
                      <a:pt x="61" y="7"/>
                      <a:pt x="54" y="3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8" name="Freeform 1523">
                <a:extLst>
                  <a:ext uri="{FF2B5EF4-FFF2-40B4-BE49-F238E27FC236}">
                    <a16:creationId xmlns:a16="http://schemas.microsoft.com/office/drawing/2014/main" id="{EE99679A-88ED-4B7B-8A51-A43A18060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3997"/>
                <a:ext cx="31" cy="30"/>
              </a:xfrm>
              <a:custGeom>
                <a:avLst/>
                <a:gdLst>
                  <a:gd name="T0" fmla="*/ 12 w 14"/>
                  <a:gd name="T1" fmla="*/ 2 h 13"/>
                  <a:gd name="T2" fmla="*/ 0 w 14"/>
                  <a:gd name="T3" fmla="*/ 4 h 13"/>
                  <a:gd name="T4" fmla="*/ 0 w 14"/>
                  <a:gd name="T5" fmla="*/ 6 h 13"/>
                  <a:gd name="T6" fmla="*/ 0 w 14"/>
                  <a:gd name="T7" fmla="*/ 10 h 13"/>
                  <a:gd name="T8" fmla="*/ 6 w 14"/>
                  <a:gd name="T9" fmla="*/ 13 h 13"/>
                  <a:gd name="T10" fmla="*/ 9 w 14"/>
                  <a:gd name="T11" fmla="*/ 13 h 13"/>
                  <a:gd name="T12" fmla="*/ 12 w 14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2"/>
                    </a:moveTo>
                    <a:cubicBezTo>
                      <a:pt x="9" y="0"/>
                      <a:pt x="2" y="1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2"/>
                      <a:pt x="4" y="13"/>
                      <a:pt x="6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2" y="11"/>
                      <a:pt x="14" y="4"/>
                      <a:pt x="12" y="2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79" name="Freeform 1524">
                <a:extLst>
                  <a:ext uri="{FF2B5EF4-FFF2-40B4-BE49-F238E27FC236}">
                    <a16:creationId xmlns:a16="http://schemas.microsoft.com/office/drawing/2014/main" id="{1930D16B-D06E-452D-BFA2-450C4121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3988"/>
                <a:ext cx="51" cy="34"/>
              </a:xfrm>
              <a:custGeom>
                <a:avLst/>
                <a:gdLst>
                  <a:gd name="T0" fmla="*/ 6 w 23"/>
                  <a:gd name="T1" fmla="*/ 2 h 15"/>
                  <a:gd name="T2" fmla="*/ 2 w 23"/>
                  <a:gd name="T3" fmla="*/ 12 h 15"/>
                  <a:gd name="T4" fmla="*/ 7 w 23"/>
                  <a:gd name="T5" fmla="*/ 15 h 15"/>
                  <a:gd name="T6" fmla="*/ 13 w 23"/>
                  <a:gd name="T7" fmla="*/ 14 h 15"/>
                  <a:gd name="T8" fmla="*/ 6 w 23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5">
                    <a:moveTo>
                      <a:pt x="6" y="2"/>
                    </a:moveTo>
                    <a:cubicBezTo>
                      <a:pt x="2" y="4"/>
                      <a:pt x="0" y="8"/>
                      <a:pt x="2" y="12"/>
                    </a:cubicBezTo>
                    <a:cubicBezTo>
                      <a:pt x="3" y="13"/>
                      <a:pt x="5" y="14"/>
                      <a:pt x="7" y="15"/>
                    </a:cubicBezTo>
                    <a:cubicBezTo>
                      <a:pt x="9" y="15"/>
                      <a:pt x="11" y="15"/>
                      <a:pt x="13" y="14"/>
                    </a:cubicBezTo>
                    <a:cubicBezTo>
                      <a:pt x="23" y="9"/>
                      <a:pt x="13" y="0"/>
                      <a:pt x="6" y="2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0" name="Freeform 1525">
                <a:extLst>
                  <a:ext uri="{FF2B5EF4-FFF2-40B4-BE49-F238E27FC236}">
                    <a16:creationId xmlns:a16="http://schemas.microsoft.com/office/drawing/2014/main" id="{3E29C9C6-4102-4AD8-B9FB-C471B5B53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986"/>
                <a:ext cx="34" cy="27"/>
              </a:xfrm>
              <a:custGeom>
                <a:avLst/>
                <a:gdLst>
                  <a:gd name="T0" fmla="*/ 11 w 15"/>
                  <a:gd name="T1" fmla="*/ 1 h 12"/>
                  <a:gd name="T2" fmla="*/ 5 w 15"/>
                  <a:gd name="T3" fmla="*/ 0 h 12"/>
                  <a:gd name="T4" fmla="*/ 2 w 15"/>
                  <a:gd name="T5" fmla="*/ 1 h 12"/>
                  <a:gd name="T6" fmla="*/ 0 w 15"/>
                  <a:gd name="T7" fmla="*/ 3 h 12"/>
                  <a:gd name="T8" fmla="*/ 3 w 15"/>
                  <a:gd name="T9" fmla="*/ 10 h 12"/>
                  <a:gd name="T10" fmla="*/ 10 w 15"/>
                  <a:gd name="T11" fmla="*/ 11 h 12"/>
                  <a:gd name="T12" fmla="*/ 14 w 15"/>
                  <a:gd name="T13" fmla="*/ 7 h 12"/>
                  <a:gd name="T14" fmla="*/ 11 w 15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1" y="1"/>
                    </a:moveTo>
                    <a:cubicBezTo>
                      <a:pt x="9" y="0"/>
                      <a:pt x="7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6"/>
                      <a:pt x="1" y="8"/>
                      <a:pt x="3" y="10"/>
                    </a:cubicBezTo>
                    <a:cubicBezTo>
                      <a:pt x="5" y="11"/>
                      <a:pt x="7" y="12"/>
                      <a:pt x="10" y="11"/>
                    </a:cubicBezTo>
                    <a:cubicBezTo>
                      <a:pt x="12" y="10"/>
                      <a:pt x="13" y="9"/>
                      <a:pt x="14" y="7"/>
                    </a:cubicBezTo>
                    <a:cubicBezTo>
                      <a:pt x="15" y="5"/>
                      <a:pt x="13" y="2"/>
                      <a:pt x="11" y="1"/>
                    </a:cubicBezTo>
                    <a:close/>
                  </a:path>
                </a:pathLst>
              </a:custGeom>
              <a:solidFill>
                <a:srgbClr val="68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1" name="Freeform 1526">
                <a:extLst>
                  <a:ext uri="{FF2B5EF4-FFF2-40B4-BE49-F238E27FC236}">
                    <a16:creationId xmlns:a16="http://schemas.microsoft.com/office/drawing/2014/main" id="{E690AD9D-564F-491C-BB54-B2C68669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3631"/>
                <a:ext cx="106" cy="4"/>
              </a:xfrm>
              <a:custGeom>
                <a:avLst/>
                <a:gdLst>
                  <a:gd name="T0" fmla="*/ 0 w 47"/>
                  <a:gd name="T1" fmla="*/ 0 h 2"/>
                  <a:gd name="T2" fmla="*/ 30 w 47"/>
                  <a:gd name="T3" fmla="*/ 0 h 2"/>
                  <a:gd name="T4" fmla="*/ 46 w 47"/>
                  <a:gd name="T5" fmla="*/ 0 h 2"/>
                  <a:gd name="T6" fmla="*/ 47 w 47"/>
                  <a:gd name="T7" fmla="*/ 0 h 2"/>
                  <a:gd name="T8" fmla="*/ 47 w 47"/>
                  <a:gd name="T9" fmla="*/ 0 h 2"/>
                  <a:gd name="T10" fmla="*/ 47 w 47"/>
                  <a:gd name="T11" fmla="*/ 2 h 2"/>
                  <a:gd name="T12" fmla="*/ 32 w 47"/>
                  <a:gd name="T13" fmla="*/ 2 h 2"/>
                  <a:gd name="T14" fmla="*/ 1 w 47"/>
                  <a:gd name="T15" fmla="*/ 2 h 2"/>
                  <a:gd name="T16" fmla="*/ 0 w 47"/>
                  <a:gd name="T17" fmla="*/ 1 h 2"/>
                  <a:gd name="T18" fmla="*/ 0 w 47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6" y="0"/>
                      <a:pt x="41" y="0"/>
                      <a:pt x="46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1"/>
                      <a:pt x="47" y="1"/>
                      <a:pt x="47" y="2"/>
                    </a:cubicBezTo>
                    <a:cubicBezTo>
                      <a:pt x="42" y="2"/>
                      <a:pt x="37" y="2"/>
                      <a:pt x="32" y="2"/>
                    </a:cubicBezTo>
                    <a:cubicBezTo>
                      <a:pt x="22" y="2"/>
                      <a:pt x="1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2" name="Freeform 1527">
                <a:extLst>
                  <a:ext uri="{FF2B5EF4-FFF2-40B4-BE49-F238E27FC236}">
                    <a16:creationId xmlns:a16="http://schemas.microsoft.com/office/drawing/2014/main" id="{93917E65-72F1-4528-B189-74D3C3244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3583"/>
                <a:ext cx="43" cy="48"/>
              </a:xfrm>
              <a:custGeom>
                <a:avLst/>
                <a:gdLst>
                  <a:gd name="T0" fmla="*/ 16 w 19"/>
                  <a:gd name="T1" fmla="*/ 2 h 21"/>
                  <a:gd name="T2" fmla="*/ 18 w 19"/>
                  <a:gd name="T3" fmla="*/ 0 h 21"/>
                  <a:gd name="T4" fmla="*/ 19 w 19"/>
                  <a:gd name="T5" fmla="*/ 1 h 21"/>
                  <a:gd name="T6" fmla="*/ 3 w 19"/>
                  <a:gd name="T7" fmla="*/ 19 h 21"/>
                  <a:gd name="T8" fmla="*/ 0 w 19"/>
                  <a:gd name="T9" fmla="*/ 21 h 21"/>
                  <a:gd name="T10" fmla="*/ 16 w 19"/>
                  <a:gd name="T1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6" y="2"/>
                    </a:move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4" y="7"/>
                      <a:pt x="8" y="13"/>
                      <a:pt x="3" y="19"/>
                    </a:cubicBezTo>
                    <a:cubicBezTo>
                      <a:pt x="2" y="20"/>
                      <a:pt x="1" y="21"/>
                      <a:pt x="0" y="21"/>
                    </a:cubicBezTo>
                    <a:cubicBezTo>
                      <a:pt x="6" y="14"/>
                      <a:pt x="11" y="9"/>
                      <a:pt x="16" y="2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3" name="Freeform 1528">
                <a:extLst>
                  <a:ext uri="{FF2B5EF4-FFF2-40B4-BE49-F238E27FC236}">
                    <a16:creationId xmlns:a16="http://schemas.microsoft.com/office/drawing/2014/main" id="{F73C4C78-668F-4CA9-B34C-76FF131B5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3748"/>
                <a:ext cx="232" cy="243"/>
              </a:xfrm>
              <a:custGeom>
                <a:avLst/>
                <a:gdLst>
                  <a:gd name="T0" fmla="*/ 96 w 103"/>
                  <a:gd name="T1" fmla="*/ 3 h 108"/>
                  <a:gd name="T2" fmla="*/ 80 w 103"/>
                  <a:gd name="T3" fmla="*/ 0 h 108"/>
                  <a:gd name="T4" fmla="*/ 17 w 103"/>
                  <a:gd name="T5" fmla="*/ 38 h 108"/>
                  <a:gd name="T6" fmla="*/ 11 w 103"/>
                  <a:gd name="T7" fmla="*/ 53 h 108"/>
                  <a:gd name="T8" fmla="*/ 3 w 103"/>
                  <a:gd name="T9" fmla="*/ 91 h 108"/>
                  <a:gd name="T10" fmla="*/ 8 w 103"/>
                  <a:gd name="T11" fmla="*/ 104 h 108"/>
                  <a:gd name="T12" fmla="*/ 12 w 103"/>
                  <a:gd name="T13" fmla="*/ 89 h 108"/>
                  <a:gd name="T14" fmla="*/ 38 w 103"/>
                  <a:gd name="T15" fmla="*/ 34 h 108"/>
                  <a:gd name="T16" fmla="*/ 87 w 103"/>
                  <a:gd name="T17" fmla="*/ 25 h 108"/>
                  <a:gd name="T18" fmla="*/ 102 w 103"/>
                  <a:gd name="T19" fmla="*/ 16 h 108"/>
                  <a:gd name="T20" fmla="*/ 96 w 103"/>
                  <a:gd name="T21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108">
                    <a:moveTo>
                      <a:pt x="96" y="3"/>
                    </a:moveTo>
                    <a:cubicBezTo>
                      <a:pt x="91" y="0"/>
                      <a:pt x="85" y="0"/>
                      <a:pt x="80" y="0"/>
                    </a:cubicBezTo>
                    <a:cubicBezTo>
                      <a:pt x="54" y="1"/>
                      <a:pt x="28" y="16"/>
                      <a:pt x="17" y="38"/>
                    </a:cubicBezTo>
                    <a:cubicBezTo>
                      <a:pt x="14" y="43"/>
                      <a:pt x="12" y="48"/>
                      <a:pt x="11" y="53"/>
                    </a:cubicBezTo>
                    <a:cubicBezTo>
                      <a:pt x="7" y="65"/>
                      <a:pt x="4" y="78"/>
                      <a:pt x="3" y="91"/>
                    </a:cubicBezTo>
                    <a:cubicBezTo>
                      <a:pt x="2" y="95"/>
                      <a:pt x="0" y="108"/>
                      <a:pt x="8" y="104"/>
                    </a:cubicBezTo>
                    <a:cubicBezTo>
                      <a:pt x="11" y="102"/>
                      <a:pt x="11" y="92"/>
                      <a:pt x="12" y="89"/>
                    </a:cubicBezTo>
                    <a:cubicBezTo>
                      <a:pt x="17" y="72"/>
                      <a:pt x="23" y="46"/>
                      <a:pt x="38" y="34"/>
                    </a:cubicBezTo>
                    <a:cubicBezTo>
                      <a:pt x="51" y="24"/>
                      <a:pt x="70" y="29"/>
                      <a:pt x="87" y="25"/>
                    </a:cubicBezTo>
                    <a:cubicBezTo>
                      <a:pt x="93" y="24"/>
                      <a:pt x="100" y="21"/>
                      <a:pt x="102" y="16"/>
                    </a:cubicBezTo>
                    <a:cubicBezTo>
                      <a:pt x="103" y="11"/>
                      <a:pt x="100" y="6"/>
                      <a:pt x="96" y="3"/>
                    </a:cubicBezTo>
                    <a:close/>
                  </a:path>
                </a:pathLst>
              </a:custGeom>
              <a:solidFill>
                <a:srgbClr val="70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4" name="Freeform 1529">
                <a:extLst>
                  <a:ext uri="{FF2B5EF4-FFF2-40B4-BE49-F238E27FC236}">
                    <a16:creationId xmlns:a16="http://schemas.microsoft.com/office/drawing/2014/main" id="{83138C61-56B7-4CDC-8C8E-481F0188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903"/>
                <a:ext cx="70" cy="72"/>
              </a:xfrm>
              <a:custGeom>
                <a:avLst/>
                <a:gdLst>
                  <a:gd name="T0" fmla="*/ 23 w 31"/>
                  <a:gd name="T1" fmla="*/ 0 h 32"/>
                  <a:gd name="T2" fmla="*/ 13 w 31"/>
                  <a:gd name="T3" fmla="*/ 5 h 32"/>
                  <a:gd name="T4" fmla="*/ 11 w 31"/>
                  <a:gd name="T5" fmla="*/ 7 h 32"/>
                  <a:gd name="T6" fmla="*/ 11 w 31"/>
                  <a:gd name="T7" fmla="*/ 9 h 32"/>
                  <a:gd name="T8" fmla="*/ 10 w 31"/>
                  <a:gd name="T9" fmla="*/ 16 h 32"/>
                  <a:gd name="T10" fmla="*/ 1 w 31"/>
                  <a:gd name="T11" fmla="*/ 22 h 32"/>
                  <a:gd name="T12" fmla="*/ 0 w 31"/>
                  <a:gd name="T13" fmla="*/ 24 h 32"/>
                  <a:gd name="T14" fmla="*/ 1 w 31"/>
                  <a:gd name="T15" fmla="*/ 26 h 32"/>
                  <a:gd name="T16" fmla="*/ 3 w 31"/>
                  <a:gd name="T17" fmla="*/ 30 h 32"/>
                  <a:gd name="T18" fmla="*/ 4 w 31"/>
                  <a:gd name="T19" fmla="*/ 31 h 32"/>
                  <a:gd name="T20" fmla="*/ 6 w 31"/>
                  <a:gd name="T21" fmla="*/ 31 h 32"/>
                  <a:gd name="T22" fmla="*/ 22 w 31"/>
                  <a:gd name="T23" fmla="*/ 24 h 32"/>
                  <a:gd name="T24" fmla="*/ 23 w 31"/>
                  <a:gd name="T25" fmla="*/ 24 h 32"/>
                  <a:gd name="T26" fmla="*/ 23 w 31"/>
                  <a:gd name="T27" fmla="*/ 23 h 32"/>
                  <a:gd name="T28" fmla="*/ 21 w 31"/>
                  <a:gd name="T29" fmla="*/ 17 h 32"/>
                  <a:gd name="T30" fmla="*/ 25 w 31"/>
                  <a:gd name="T31" fmla="*/ 17 h 32"/>
                  <a:gd name="T32" fmla="*/ 27 w 31"/>
                  <a:gd name="T33" fmla="*/ 20 h 32"/>
                  <a:gd name="T34" fmla="*/ 31 w 31"/>
                  <a:gd name="T35" fmla="*/ 18 h 32"/>
                  <a:gd name="T36" fmla="*/ 23 w 31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2">
                    <a:moveTo>
                      <a:pt x="23" y="0"/>
                    </a:moveTo>
                    <a:cubicBezTo>
                      <a:pt x="19" y="1"/>
                      <a:pt x="16" y="3"/>
                      <a:pt x="13" y="5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2" y="12"/>
                      <a:pt x="13" y="14"/>
                      <a:pt x="10" y="16"/>
                    </a:cubicBezTo>
                    <a:cubicBezTo>
                      <a:pt x="7" y="18"/>
                      <a:pt x="4" y="20"/>
                      <a:pt x="1" y="22"/>
                    </a:cubicBezTo>
                    <a:cubicBezTo>
                      <a:pt x="1" y="23"/>
                      <a:pt x="0" y="23"/>
                      <a:pt x="0" y="24"/>
                    </a:cubicBezTo>
                    <a:cubicBezTo>
                      <a:pt x="0" y="25"/>
                      <a:pt x="0" y="25"/>
                      <a:pt x="1" y="26"/>
                    </a:cubicBezTo>
                    <a:cubicBezTo>
                      <a:pt x="1" y="27"/>
                      <a:pt x="2" y="29"/>
                      <a:pt x="3" y="30"/>
                    </a:cubicBezTo>
                    <a:cubicBezTo>
                      <a:pt x="3" y="30"/>
                      <a:pt x="4" y="31"/>
                      <a:pt x="4" y="31"/>
                    </a:cubicBezTo>
                    <a:cubicBezTo>
                      <a:pt x="5" y="32"/>
                      <a:pt x="6" y="31"/>
                      <a:pt x="6" y="31"/>
                    </a:cubicBezTo>
                    <a:cubicBezTo>
                      <a:pt x="12" y="29"/>
                      <a:pt x="17" y="27"/>
                      <a:pt x="22" y="24"/>
                    </a:cubicBezTo>
                    <a:cubicBezTo>
                      <a:pt x="22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21"/>
                      <a:pt x="22" y="19"/>
                      <a:pt x="21" y="17"/>
                    </a:cubicBezTo>
                    <a:cubicBezTo>
                      <a:pt x="22" y="16"/>
                      <a:pt x="24" y="16"/>
                      <a:pt x="25" y="17"/>
                    </a:cubicBezTo>
                    <a:cubicBezTo>
                      <a:pt x="26" y="17"/>
                      <a:pt x="27" y="19"/>
                      <a:pt x="27" y="20"/>
                    </a:cubicBezTo>
                    <a:cubicBezTo>
                      <a:pt x="29" y="20"/>
                      <a:pt x="30" y="19"/>
                      <a:pt x="31" y="18"/>
                    </a:cubicBezTo>
                    <a:cubicBezTo>
                      <a:pt x="28" y="12"/>
                      <a:pt x="25" y="6"/>
                      <a:pt x="23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5" name="Freeform 1530">
                <a:extLst>
                  <a:ext uri="{FF2B5EF4-FFF2-40B4-BE49-F238E27FC236}">
                    <a16:creationId xmlns:a16="http://schemas.microsoft.com/office/drawing/2014/main" id="{18D295D4-A234-43D6-B178-3573D64E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3709"/>
                <a:ext cx="117" cy="207"/>
              </a:xfrm>
              <a:custGeom>
                <a:avLst/>
                <a:gdLst>
                  <a:gd name="T0" fmla="*/ 28 w 52"/>
                  <a:gd name="T1" fmla="*/ 5 h 92"/>
                  <a:gd name="T2" fmla="*/ 11 w 52"/>
                  <a:gd name="T3" fmla="*/ 13 h 92"/>
                  <a:gd name="T4" fmla="*/ 0 w 52"/>
                  <a:gd name="T5" fmla="*/ 40 h 92"/>
                  <a:gd name="T6" fmla="*/ 8 w 52"/>
                  <a:gd name="T7" fmla="*/ 70 h 92"/>
                  <a:gd name="T8" fmla="*/ 15 w 52"/>
                  <a:gd name="T9" fmla="*/ 90 h 92"/>
                  <a:gd name="T10" fmla="*/ 16 w 52"/>
                  <a:gd name="T11" fmla="*/ 92 h 92"/>
                  <a:gd name="T12" fmla="*/ 18 w 52"/>
                  <a:gd name="T13" fmla="*/ 92 h 92"/>
                  <a:gd name="T14" fmla="*/ 26 w 52"/>
                  <a:gd name="T15" fmla="*/ 90 h 92"/>
                  <a:gd name="T16" fmla="*/ 14 w 52"/>
                  <a:gd name="T17" fmla="*/ 48 h 92"/>
                  <a:gd name="T18" fmla="*/ 14 w 52"/>
                  <a:gd name="T19" fmla="*/ 40 h 92"/>
                  <a:gd name="T20" fmla="*/ 29 w 52"/>
                  <a:gd name="T21" fmla="*/ 27 h 92"/>
                  <a:gd name="T22" fmla="*/ 49 w 52"/>
                  <a:gd name="T23" fmla="*/ 21 h 92"/>
                  <a:gd name="T24" fmla="*/ 51 w 52"/>
                  <a:gd name="T25" fmla="*/ 20 h 92"/>
                  <a:gd name="T26" fmla="*/ 52 w 52"/>
                  <a:gd name="T27" fmla="*/ 17 h 92"/>
                  <a:gd name="T28" fmla="*/ 50 w 52"/>
                  <a:gd name="T29" fmla="*/ 7 h 92"/>
                  <a:gd name="T30" fmla="*/ 28 w 52"/>
                  <a:gd name="T31" fmla="*/ 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92">
                    <a:moveTo>
                      <a:pt x="28" y="5"/>
                    </a:moveTo>
                    <a:cubicBezTo>
                      <a:pt x="22" y="7"/>
                      <a:pt x="16" y="9"/>
                      <a:pt x="11" y="13"/>
                    </a:cubicBezTo>
                    <a:cubicBezTo>
                      <a:pt x="3" y="19"/>
                      <a:pt x="0" y="30"/>
                      <a:pt x="0" y="40"/>
                    </a:cubicBezTo>
                    <a:cubicBezTo>
                      <a:pt x="1" y="50"/>
                      <a:pt x="4" y="60"/>
                      <a:pt x="8" y="70"/>
                    </a:cubicBezTo>
                    <a:cubicBezTo>
                      <a:pt x="10" y="76"/>
                      <a:pt x="12" y="83"/>
                      <a:pt x="15" y="90"/>
                    </a:cubicBezTo>
                    <a:cubicBezTo>
                      <a:pt x="15" y="91"/>
                      <a:pt x="15" y="91"/>
                      <a:pt x="16" y="92"/>
                    </a:cubicBezTo>
                    <a:cubicBezTo>
                      <a:pt x="16" y="92"/>
                      <a:pt x="17" y="92"/>
                      <a:pt x="18" y="92"/>
                    </a:cubicBezTo>
                    <a:cubicBezTo>
                      <a:pt x="20" y="92"/>
                      <a:pt x="23" y="91"/>
                      <a:pt x="26" y="90"/>
                    </a:cubicBezTo>
                    <a:cubicBezTo>
                      <a:pt x="19" y="77"/>
                      <a:pt x="16" y="62"/>
                      <a:pt x="14" y="48"/>
                    </a:cubicBezTo>
                    <a:cubicBezTo>
                      <a:pt x="14" y="45"/>
                      <a:pt x="14" y="43"/>
                      <a:pt x="14" y="40"/>
                    </a:cubicBezTo>
                    <a:cubicBezTo>
                      <a:pt x="16" y="34"/>
                      <a:pt x="22" y="29"/>
                      <a:pt x="29" y="27"/>
                    </a:cubicBezTo>
                    <a:cubicBezTo>
                      <a:pt x="35" y="25"/>
                      <a:pt x="42" y="24"/>
                      <a:pt x="49" y="21"/>
                    </a:cubicBezTo>
                    <a:cubicBezTo>
                      <a:pt x="50" y="21"/>
                      <a:pt x="51" y="21"/>
                      <a:pt x="51" y="20"/>
                    </a:cubicBezTo>
                    <a:cubicBezTo>
                      <a:pt x="52" y="19"/>
                      <a:pt x="52" y="18"/>
                      <a:pt x="52" y="17"/>
                    </a:cubicBezTo>
                    <a:cubicBezTo>
                      <a:pt x="52" y="14"/>
                      <a:pt x="52" y="10"/>
                      <a:pt x="50" y="7"/>
                    </a:cubicBezTo>
                    <a:cubicBezTo>
                      <a:pt x="45" y="0"/>
                      <a:pt x="35" y="4"/>
                      <a:pt x="28" y="5"/>
                    </a:cubicBezTo>
                    <a:close/>
                  </a:path>
                </a:pathLst>
              </a:custGeom>
              <a:solidFill>
                <a:srgbClr val="70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6" name="Freeform 1531">
                <a:extLst>
                  <a:ext uri="{FF2B5EF4-FFF2-40B4-BE49-F238E27FC236}">
                    <a16:creationId xmlns:a16="http://schemas.microsoft.com/office/drawing/2014/main" id="{3B4FF9DB-8B4E-4C0D-9A44-D78E94CC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3403"/>
                <a:ext cx="90" cy="106"/>
              </a:xfrm>
              <a:custGeom>
                <a:avLst/>
                <a:gdLst>
                  <a:gd name="T0" fmla="*/ 39 w 40"/>
                  <a:gd name="T1" fmla="*/ 32 h 47"/>
                  <a:gd name="T2" fmla="*/ 27 w 40"/>
                  <a:gd name="T3" fmla="*/ 46 h 47"/>
                  <a:gd name="T4" fmla="*/ 13 w 40"/>
                  <a:gd name="T5" fmla="*/ 44 h 47"/>
                  <a:gd name="T6" fmla="*/ 8 w 40"/>
                  <a:gd name="T7" fmla="*/ 40 h 47"/>
                  <a:gd name="T8" fmla="*/ 6 w 40"/>
                  <a:gd name="T9" fmla="*/ 33 h 47"/>
                  <a:gd name="T10" fmla="*/ 2 w 40"/>
                  <a:gd name="T11" fmla="*/ 18 h 47"/>
                  <a:gd name="T12" fmla="*/ 1 w 40"/>
                  <a:gd name="T13" fmla="*/ 9 h 47"/>
                  <a:gd name="T14" fmla="*/ 7 w 40"/>
                  <a:gd name="T15" fmla="*/ 2 h 47"/>
                  <a:gd name="T16" fmla="*/ 16 w 40"/>
                  <a:gd name="T17" fmla="*/ 0 h 47"/>
                  <a:gd name="T18" fmla="*/ 28 w 40"/>
                  <a:gd name="T19" fmla="*/ 2 h 47"/>
                  <a:gd name="T20" fmla="*/ 36 w 40"/>
                  <a:gd name="T21" fmla="*/ 5 h 47"/>
                  <a:gd name="T22" fmla="*/ 39 w 40"/>
                  <a:gd name="T23" fmla="*/ 16 h 47"/>
                  <a:gd name="T24" fmla="*/ 39 w 40"/>
                  <a:gd name="T25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47">
                    <a:moveTo>
                      <a:pt x="39" y="32"/>
                    </a:moveTo>
                    <a:cubicBezTo>
                      <a:pt x="37" y="38"/>
                      <a:pt x="33" y="44"/>
                      <a:pt x="27" y="46"/>
                    </a:cubicBezTo>
                    <a:cubicBezTo>
                      <a:pt x="23" y="47"/>
                      <a:pt x="18" y="46"/>
                      <a:pt x="13" y="44"/>
                    </a:cubicBezTo>
                    <a:cubicBezTo>
                      <a:pt x="11" y="43"/>
                      <a:pt x="10" y="42"/>
                      <a:pt x="8" y="40"/>
                    </a:cubicBezTo>
                    <a:cubicBezTo>
                      <a:pt x="7" y="38"/>
                      <a:pt x="6" y="36"/>
                      <a:pt x="6" y="33"/>
                    </a:cubicBezTo>
                    <a:cubicBezTo>
                      <a:pt x="4" y="28"/>
                      <a:pt x="3" y="23"/>
                      <a:pt x="2" y="18"/>
                    </a:cubicBezTo>
                    <a:cubicBezTo>
                      <a:pt x="1" y="15"/>
                      <a:pt x="0" y="12"/>
                      <a:pt x="1" y="9"/>
                    </a:cubicBezTo>
                    <a:cubicBezTo>
                      <a:pt x="2" y="6"/>
                      <a:pt x="4" y="4"/>
                      <a:pt x="7" y="2"/>
                    </a:cubicBezTo>
                    <a:cubicBezTo>
                      <a:pt x="10" y="1"/>
                      <a:pt x="13" y="1"/>
                      <a:pt x="16" y="0"/>
                    </a:cubicBezTo>
                    <a:cubicBezTo>
                      <a:pt x="20" y="0"/>
                      <a:pt x="24" y="1"/>
                      <a:pt x="28" y="2"/>
                    </a:cubicBezTo>
                    <a:cubicBezTo>
                      <a:pt x="31" y="2"/>
                      <a:pt x="34" y="3"/>
                      <a:pt x="36" y="5"/>
                    </a:cubicBezTo>
                    <a:cubicBezTo>
                      <a:pt x="39" y="8"/>
                      <a:pt x="39" y="11"/>
                      <a:pt x="39" y="16"/>
                    </a:cubicBezTo>
                    <a:cubicBezTo>
                      <a:pt x="39" y="21"/>
                      <a:pt x="40" y="26"/>
                      <a:pt x="39" y="32"/>
                    </a:cubicBezTo>
                    <a:close/>
                  </a:path>
                </a:pathLst>
              </a:custGeom>
              <a:solidFill>
                <a:srgbClr val="E2C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7" name="Freeform 1532">
                <a:extLst>
                  <a:ext uri="{FF2B5EF4-FFF2-40B4-BE49-F238E27FC236}">
                    <a16:creationId xmlns:a16="http://schemas.microsoft.com/office/drawing/2014/main" id="{D15102AC-1F5C-42FC-8F7D-FF923803E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3500"/>
                <a:ext cx="142" cy="288"/>
              </a:xfrm>
              <a:custGeom>
                <a:avLst/>
                <a:gdLst>
                  <a:gd name="T0" fmla="*/ 41 w 63"/>
                  <a:gd name="T1" fmla="*/ 17 h 128"/>
                  <a:gd name="T2" fmla="*/ 36 w 63"/>
                  <a:gd name="T3" fmla="*/ 7 h 128"/>
                  <a:gd name="T4" fmla="*/ 26 w 63"/>
                  <a:gd name="T5" fmla="*/ 1 h 128"/>
                  <a:gd name="T6" fmla="*/ 18 w 63"/>
                  <a:gd name="T7" fmla="*/ 5 h 128"/>
                  <a:gd name="T8" fmla="*/ 9 w 63"/>
                  <a:gd name="T9" fmla="*/ 6 h 128"/>
                  <a:gd name="T10" fmla="*/ 9 w 63"/>
                  <a:gd name="T11" fmla="*/ 74 h 128"/>
                  <a:gd name="T12" fmla="*/ 0 w 63"/>
                  <a:gd name="T13" fmla="*/ 106 h 128"/>
                  <a:gd name="T14" fmla="*/ 59 w 63"/>
                  <a:gd name="T15" fmla="*/ 128 h 128"/>
                  <a:gd name="T16" fmla="*/ 61 w 63"/>
                  <a:gd name="T17" fmla="*/ 125 h 128"/>
                  <a:gd name="T18" fmla="*/ 62 w 63"/>
                  <a:gd name="T19" fmla="*/ 121 h 128"/>
                  <a:gd name="T20" fmla="*/ 41 w 63"/>
                  <a:gd name="T21" fmla="*/ 1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28">
                    <a:moveTo>
                      <a:pt x="41" y="17"/>
                    </a:moveTo>
                    <a:cubicBezTo>
                      <a:pt x="39" y="14"/>
                      <a:pt x="38" y="10"/>
                      <a:pt x="36" y="7"/>
                    </a:cubicBezTo>
                    <a:cubicBezTo>
                      <a:pt x="35" y="5"/>
                      <a:pt x="27" y="2"/>
                      <a:pt x="26" y="1"/>
                    </a:cubicBezTo>
                    <a:cubicBezTo>
                      <a:pt x="23" y="0"/>
                      <a:pt x="20" y="4"/>
                      <a:pt x="18" y="5"/>
                    </a:cubicBezTo>
                    <a:cubicBezTo>
                      <a:pt x="15" y="6"/>
                      <a:pt x="12" y="6"/>
                      <a:pt x="9" y="6"/>
                    </a:cubicBezTo>
                    <a:cubicBezTo>
                      <a:pt x="13" y="28"/>
                      <a:pt x="13" y="51"/>
                      <a:pt x="9" y="74"/>
                    </a:cubicBezTo>
                    <a:cubicBezTo>
                      <a:pt x="5" y="96"/>
                      <a:pt x="8" y="85"/>
                      <a:pt x="0" y="106"/>
                    </a:cubicBezTo>
                    <a:cubicBezTo>
                      <a:pt x="59" y="128"/>
                      <a:pt x="59" y="128"/>
                      <a:pt x="59" y="128"/>
                    </a:cubicBezTo>
                    <a:cubicBezTo>
                      <a:pt x="60" y="127"/>
                      <a:pt x="61" y="126"/>
                      <a:pt x="61" y="125"/>
                    </a:cubicBezTo>
                    <a:cubicBezTo>
                      <a:pt x="62" y="123"/>
                      <a:pt x="62" y="122"/>
                      <a:pt x="62" y="121"/>
                    </a:cubicBezTo>
                    <a:cubicBezTo>
                      <a:pt x="63" y="71"/>
                      <a:pt x="63" y="62"/>
                      <a:pt x="41" y="17"/>
                    </a:cubicBezTo>
                    <a:close/>
                  </a:path>
                </a:pathLst>
              </a:custGeom>
              <a:solidFill>
                <a:srgbClr val="363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8" name="Freeform 1533">
                <a:extLst>
                  <a:ext uri="{FF2B5EF4-FFF2-40B4-BE49-F238E27FC236}">
                    <a16:creationId xmlns:a16="http://schemas.microsoft.com/office/drawing/2014/main" id="{ABC57203-7540-4D6E-B58B-80263BA4A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3696"/>
                <a:ext cx="214" cy="119"/>
              </a:xfrm>
              <a:custGeom>
                <a:avLst/>
                <a:gdLst>
                  <a:gd name="T0" fmla="*/ 90 w 95"/>
                  <a:gd name="T1" fmla="*/ 30 h 53"/>
                  <a:gd name="T2" fmla="*/ 80 w 95"/>
                  <a:gd name="T3" fmla="*/ 23 h 53"/>
                  <a:gd name="T4" fmla="*/ 64 w 95"/>
                  <a:gd name="T5" fmla="*/ 13 h 53"/>
                  <a:gd name="T6" fmla="*/ 53 w 95"/>
                  <a:gd name="T7" fmla="*/ 9 h 53"/>
                  <a:gd name="T8" fmla="*/ 39 w 95"/>
                  <a:gd name="T9" fmla="*/ 4 h 53"/>
                  <a:gd name="T10" fmla="*/ 15 w 95"/>
                  <a:gd name="T11" fmla="*/ 10 h 53"/>
                  <a:gd name="T12" fmla="*/ 6 w 95"/>
                  <a:gd name="T13" fmla="*/ 10 h 53"/>
                  <a:gd name="T14" fmla="*/ 5 w 95"/>
                  <a:gd name="T15" fmla="*/ 30 h 53"/>
                  <a:gd name="T16" fmla="*/ 14 w 95"/>
                  <a:gd name="T17" fmla="*/ 51 h 53"/>
                  <a:gd name="T18" fmla="*/ 16 w 95"/>
                  <a:gd name="T19" fmla="*/ 53 h 53"/>
                  <a:gd name="T20" fmla="*/ 18 w 95"/>
                  <a:gd name="T21" fmla="*/ 53 h 53"/>
                  <a:gd name="T22" fmla="*/ 90 w 95"/>
                  <a:gd name="T23" fmla="*/ 46 h 53"/>
                  <a:gd name="T24" fmla="*/ 95 w 95"/>
                  <a:gd name="T25" fmla="*/ 44 h 53"/>
                  <a:gd name="T26" fmla="*/ 95 w 95"/>
                  <a:gd name="T27" fmla="*/ 41 h 53"/>
                  <a:gd name="T28" fmla="*/ 90 w 95"/>
                  <a:gd name="T29" fmla="*/ 3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53">
                    <a:moveTo>
                      <a:pt x="90" y="30"/>
                    </a:moveTo>
                    <a:cubicBezTo>
                      <a:pt x="87" y="27"/>
                      <a:pt x="83" y="25"/>
                      <a:pt x="80" y="23"/>
                    </a:cubicBezTo>
                    <a:cubicBezTo>
                      <a:pt x="75" y="19"/>
                      <a:pt x="69" y="16"/>
                      <a:pt x="64" y="13"/>
                    </a:cubicBezTo>
                    <a:cubicBezTo>
                      <a:pt x="61" y="11"/>
                      <a:pt x="57" y="9"/>
                      <a:pt x="53" y="9"/>
                    </a:cubicBezTo>
                    <a:cubicBezTo>
                      <a:pt x="49" y="9"/>
                      <a:pt x="43" y="2"/>
                      <a:pt x="39" y="4"/>
                    </a:cubicBezTo>
                    <a:cubicBezTo>
                      <a:pt x="31" y="8"/>
                      <a:pt x="24" y="10"/>
                      <a:pt x="15" y="10"/>
                    </a:cubicBezTo>
                    <a:cubicBezTo>
                      <a:pt x="12" y="10"/>
                      <a:pt x="8" y="8"/>
                      <a:pt x="6" y="10"/>
                    </a:cubicBezTo>
                    <a:cubicBezTo>
                      <a:pt x="1" y="13"/>
                      <a:pt x="0" y="0"/>
                      <a:pt x="5" y="30"/>
                    </a:cubicBezTo>
                    <a:cubicBezTo>
                      <a:pt x="7" y="38"/>
                      <a:pt x="10" y="45"/>
                      <a:pt x="14" y="51"/>
                    </a:cubicBezTo>
                    <a:cubicBezTo>
                      <a:pt x="15" y="52"/>
                      <a:pt x="15" y="52"/>
                      <a:pt x="16" y="53"/>
                    </a:cubicBezTo>
                    <a:cubicBezTo>
                      <a:pt x="16" y="53"/>
                      <a:pt x="17" y="53"/>
                      <a:pt x="18" y="53"/>
                    </a:cubicBezTo>
                    <a:cubicBezTo>
                      <a:pt x="42" y="51"/>
                      <a:pt x="66" y="49"/>
                      <a:pt x="90" y="46"/>
                    </a:cubicBezTo>
                    <a:cubicBezTo>
                      <a:pt x="92" y="46"/>
                      <a:pt x="94" y="45"/>
                      <a:pt x="95" y="44"/>
                    </a:cubicBezTo>
                    <a:cubicBezTo>
                      <a:pt x="95" y="43"/>
                      <a:pt x="95" y="42"/>
                      <a:pt x="95" y="41"/>
                    </a:cubicBezTo>
                    <a:cubicBezTo>
                      <a:pt x="95" y="37"/>
                      <a:pt x="93" y="33"/>
                      <a:pt x="90" y="30"/>
                    </a:cubicBezTo>
                    <a:close/>
                  </a:path>
                </a:pathLst>
              </a:custGeom>
              <a:solidFill>
                <a:srgbClr val="363F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89" name="Freeform 1534">
                <a:extLst>
                  <a:ext uri="{FF2B5EF4-FFF2-40B4-BE49-F238E27FC236}">
                    <a16:creationId xmlns:a16="http://schemas.microsoft.com/office/drawing/2014/main" id="{B48E5ED2-D7FF-4648-A82C-80A0794F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3700"/>
                <a:ext cx="144" cy="117"/>
              </a:xfrm>
              <a:custGeom>
                <a:avLst/>
                <a:gdLst>
                  <a:gd name="T0" fmla="*/ 60 w 64"/>
                  <a:gd name="T1" fmla="*/ 1 h 52"/>
                  <a:gd name="T2" fmla="*/ 51 w 64"/>
                  <a:gd name="T3" fmla="*/ 1 h 52"/>
                  <a:gd name="T4" fmla="*/ 18 w 64"/>
                  <a:gd name="T5" fmla="*/ 4 h 52"/>
                  <a:gd name="T6" fmla="*/ 2 w 64"/>
                  <a:gd name="T7" fmla="*/ 12 h 52"/>
                  <a:gd name="T8" fmla="*/ 0 w 64"/>
                  <a:gd name="T9" fmla="*/ 15 h 52"/>
                  <a:gd name="T10" fmla="*/ 0 w 64"/>
                  <a:gd name="T11" fmla="*/ 18 h 52"/>
                  <a:gd name="T12" fmla="*/ 1 w 64"/>
                  <a:gd name="T13" fmla="*/ 40 h 52"/>
                  <a:gd name="T14" fmla="*/ 2 w 64"/>
                  <a:gd name="T15" fmla="*/ 50 h 52"/>
                  <a:gd name="T16" fmla="*/ 10 w 64"/>
                  <a:gd name="T17" fmla="*/ 50 h 52"/>
                  <a:gd name="T18" fmla="*/ 7 w 64"/>
                  <a:gd name="T19" fmla="*/ 19 h 52"/>
                  <a:gd name="T20" fmla="*/ 7 w 64"/>
                  <a:gd name="T21" fmla="*/ 15 h 52"/>
                  <a:gd name="T22" fmla="*/ 14 w 64"/>
                  <a:gd name="T23" fmla="*/ 11 h 52"/>
                  <a:gd name="T24" fmla="*/ 63 w 64"/>
                  <a:gd name="T25" fmla="*/ 8 h 52"/>
                  <a:gd name="T26" fmla="*/ 60 w 64"/>
                  <a:gd name="T2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52">
                    <a:moveTo>
                      <a:pt x="60" y="1"/>
                    </a:moveTo>
                    <a:cubicBezTo>
                      <a:pt x="57" y="0"/>
                      <a:pt x="54" y="1"/>
                      <a:pt x="51" y="1"/>
                    </a:cubicBezTo>
                    <a:cubicBezTo>
                      <a:pt x="40" y="3"/>
                      <a:pt x="29" y="1"/>
                      <a:pt x="18" y="4"/>
                    </a:cubicBezTo>
                    <a:cubicBezTo>
                      <a:pt x="12" y="6"/>
                      <a:pt x="7" y="8"/>
                      <a:pt x="2" y="12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25"/>
                      <a:pt x="1" y="32"/>
                      <a:pt x="1" y="40"/>
                    </a:cubicBezTo>
                    <a:cubicBezTo>
                      <a:pt x="1" y="42"/>
                      <a:pt x="1" y="48"/>
                      <a:pt x="2" y="50"/>
                    </a:cubicBezTo>
                    <a:cubicBezTo>
                      <a:pt x="4" y="52"/>
                      <a:pt x="8" y="51"/>
                      <a:pt x="10" y="50"/>
                    </a:cubicBezTo>
                    <a:cubicBezTo>
                      <a:pt x="9" y="40"/>
                      <a:pt x="8" y="30"/>
                      <a:pt x="7" y="19"/>
                    </a:cubicBezTo>
                    <a:cubicBezTo>
                      <a:pt x="6" y="18"/>
                      <a:pt x="6" y="17"/>
                      <a:pt x="7" y="15"/>
                    </a:cubicBezTo>
                    <a:cubicBezTo>
                      <a:pt x="8" y="13"/>
                      <a:pt x="11" y="12"/>
                      <a:pt x="14" y="11"/>
                    </a:cubicBezTo>
                    <a:cubicBezTo>
                      <a:pt x="30" y="8"/>
                      <a:pt x="46" y="7"/>
                      <a:pt x="63" y="8"/>
                    </a:cubicBezTo>
                    <a:cubicBezTo>
                      <a:pt x="64" y="6"/>
                      <a:pt x="62" y="2"/>
                      <a:pt x="60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0" name="Freeform 1535">
                <a:extLst>
                  <a:ext uri="{FF2B5EF4-FFF2-40B4-BE49-F238E27FC236}">
                    <a16:creationId xmlns:a16="http://schemas.microsoft.com/office/drawing/2014/main" id="{76FA39A2-7297-4518-8123-15E357303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3370"/>
                <a:ext cx="137" cy="137"/>
              </a:xfrm>
              <a:custGeom>
                <a:avLst/>
                <a:gdLst>
                  <a:gd name="T0" fmla="*/ 1 w 61"/>
                  <a:gd name="T1" fmla="*/ 22 h 61"/>
                  <a:gd name="T2" fmla="*/ 7 w 61"/>
                  <a:gd name="T3" fmla="*/ 10 h 61"/>
                  <a:gd name="T4" fmla="*/ 14 w 61"/>
                  <a:gd name="T5" fmla="*/ 9 h 61"/>
                  <a:gd name="T6" fmla="*/ 22 w 61"/>
                  <a:gd name="T7" fmla="*/ 2 h 61"/>
                  <a:gd name="T8" fmla="*/ 24 w 61"/>
                  <a:gd name="T9" fmla="*/ 2 h 61"/>
                  <a:gd name="T10" fmla="*/ 26 w 61"/>
                  <a:gd name="T11" fmla="*/ 3 h 61"/>
                  <a:gd name="T12" fmla="*/ 44 w 61"/>
                  <a:gd name="T13" fmla="*/ 3 h 61"/>
                  <a:gd name="T14" fmla="*/ 49 w 61"/>
                  <a:gd name="T15" fmla="*/ 10 h 61"/>
                  <a:gd name="T16" fmla="*/ 53 w 61"/>
                  <a:gd name="T17" fmla="*/ 18 h 61"/>
                  <a:gd name="T18" fmla="*/ 56 w 61"/>
                  <a:gd name="T19" fmla="*/ 27 h 61"/>
                  <a:gd name="T20" fmla="*/ 59 w 61"/>
                  <a:gd name="T21" fmla="*/ 31 h 61"/>
                  <a:gd name="T22" fmla="*/ 55 w 61"/>
                  <a:gd name="T23" fmla="*/ 44 h 61"/>
                  <a:gd name="T24" fmla="*/ 52 w 61"/>
                  <a:gd name="T25" fmla="*/ 46 h 61"/>
                  <a:gd name="T26" fmla="*/ 49 w 61"/>
                  <a:gd name="T27" fmla="*/ 51 h 61"/>
                  <a:gd name="T28" fmla="*/ 37 w 61"/>
                  <a:gd name="T29" fmla="*/ 60 h 61"/>
                  <a:gd name="T30" fmla="*/ 36 w 61"/>
                  <a:gd name="T31" fmla="*/ 50 h 61"/>
                  <a:gd name="T32" fmla="*/ 34 w 61"/>
                  <a:gd name="T33" fmla="*/ 47 h 61"/>
                  <a:gd name="T34" fmla="*/ 35 w 61"/>
                  <a:gd name="T35" fmla="*/ 42 h 61"/>
                  <a:gd name="T36" fmla="*/ 29 w 61"/>
                  <a:gd name="T37" fmla="*/ 43 h 61"/>
                  <a:gd name="T38" fmla="*/ 26 w 61"/>
                  <a:gd name="T39" fmla="*/ 35 h 61"/>
                  <a:gd name="T40" fmla="*/ 20 w 61"/>
                  <a:gd name="T41" fmla="*/ 34 h 61"/>
                  <a:gd name="T42" fmla="*/ 1 w 61"/>
                  <a:gd name="T43" fmla="*/ 2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61">
                    <a:moveTo>
                      <a:pt x="1" y="22"/>
                    </a:moveTo>
                    <a:cubicBezTo>
                      <a:pt x="0" y="17"/>
                      <a:pt x="3" y="12"/>
                      <a:pt x="7" y="10"/>
                    </a:cubicBezTo>
                    <a:cubicBezTo>
                      <a:pt x="9" y="10"/>
                      <a:pt x="12" y="10"/>
                      <a:pt x="14" y="9"/>
                    </a:cubicBezTo>
                    <a:cubicBezTo>
                      <a:pt x="17" y="7"/>
                      <a:pt x="19" y="3"/>
                      <a:pt x="22" y="2"/>
                    </a:cubicBezTo>
                    <a:cubicBezTo>
                      <a:pt x="23" y="2"/>
                      <a:pt x="23" y="2"/>
                      <a:pt x="24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31" y="6"/>
                      <a:pt x="38" y="0"/>
                      <a:pt x="44" y="3"/>
                    </a:cubicBezTo>
                    <a:cubicBezTo>
                      <a:pt x="47" y="4"/>
                      <a:pt x="48" y="7"/>
                      <a:pt x="49" y="10"/>
                    </a:cubicBezTo>
                    <a:cubicBezTo>
                      <a:pt x="51" y="12"/>
                      <a:pt x="52" y="15"/>
                      <a:pt x="53" y="18"/>
                    </a:cubicBezTo>
                    <a:cubicBezTo>
                      <a:pt x="54" y="21"/>
                      <a:pt x="54" y="24"/>
                      <a:pt x="56" y="27"/>
                    </a:cubicBezTo>
                    <a:cubicBezTo>
                      <a:pt x="57" y="28"/>
                      <a:pt x="58" y="29"/>
                      <a:pt x="59" y="31"/>
                    </a:cubicBezTo>
                    <a:cubicBezTo>
                      <a:pt x="61" y="35"/>
                      <a:pt x="60" y="41"/>
                      <a:pt x="55" y="44"/>
                    </a:cubicBezTo>
                    <a:cubicBezTo>
                      <a:pt x="54" y="44"/>
                      <a:pt x="53" y="45"/>
                      <a:pt x="52" y="46"/>
                    </a:cubicBezTo>
                    <a:cubicBezTo>
                      <a:pt x="51" y="47"/>
                      <a:pt x="50" y="49"/>
                      <a:pt x="49" y="51"/>
                    </a:cubicBezTo>
                    <a:cubicBezTo>
                      <a:pt x="48" y="53"/>
                      <a:pt x="39" y="61"/>
                      <a:pt x="37" y="60"/>
                    </a:cubicBezTo>
                    <a:cubicBezTo>
                      <a:pt x="37" y="56"/>
                      <a:pt x="37" y="53"/>
                      <a:pt x="36" y="50"/>
                    </a:cubicBezTo>
                    <a:cubicBezTo>
                      <a:pt x="35" y="49"/>
                      <a:pt x="35" y="48"/>
                      <a:pt x="34" y="47"/>
                    </a:cubicBezTo>
                    <a:cubicBezTo>
                      <a:pt x="33" y="46"/>
                      <a:pt x="34" y="43"/>
                      <a:pt x="35" y="42"/>
                    </a:cubicBezTo>
                    <a:cubicBezTo>
                      <a:pt x="33" y="42"/>
                      <a:pt x="31" y="42"/>
                      <a:pt x="29" y="43"/>
                    </a:cubicBezTo>
                    <a:cubicBezTo>
                      <a:pt x="29" y="40"/>
                      <a:pt x="28" y="36"/>
                      <a:pt x="26" y="35"/>
                    </a:cubicBezTo>
                    <a:cubicBezTo>
                      <a:pt x="24" y="33"/>
                      <a:pt x="22" y="34"/>
                      <a:pt x="20" y="34"/>
                    </a:cubicBezTo>
                    <a:cubicBezTo>
                      <a:pt x="11" y="35"/>
                      <a:pt x="5" y="33"/>
                      <a:pt x="1" y="2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1" name="Freeform 1536">
                <a:extLst>
                  <a:ext uri="{FF2B5EF4-FFF2-40B4-BE49-F238E27FC236}">
                    <a16:creationId xmlns:a16="http://schemas.microsoft.com/office/drawing/2014/main" id="{D3803FB6-D05A-419C-AAEC-C9BD234B1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608"/>
                <a:ext cx="54" cy="25"/>
              </a:xfrm>
              <a:custGeom>
                <a:avLst/>
                <a:gdLst>
                  <a:gd name="T0" fmla="*/ 24 w 24"/>
                  <a:gd name="T1" fmla="*/ 5 h 11"/>
                  <a:gd name="T2" fmla="*/ 23 w 24"/>
                  <a:gd name="T3" fmla="*/ 4 h 11"/>
                  <a:gd name="T4" fmla="*/ 19 w 24"/>
                  <a:gd name="T5" fmla="*/ 4 h 11"/>
                  <a:gd name="T6" fmla="*/ 11 w 24"/>
                  <a:gd name="T7" fmla="*/ 2 h 11"/>
                  <a:gd name="T8" fmla="*/ 5 w 24"/>
                  <a:gd name="T9" fmla="*/ 1 h 11"/>
                  <a:gd name="T10" fmla="*/ 0 w 24"/>
                  <a:gd name="T11" fmla="*/ 6 h 11"/>
                  <a:gd name="T12" fmla="*/ 0 w 24"/>
                  <a:gd name="T13" fmla="*/ 7 h 11"/>
                  <a:gd name="T14" fmla="*/ 2 w 24"/>
                  <a:gd name="T15" fmla="*/ 10 h 11"/>
                  <a:gd name="T16" fmla="*/ 7 w 24"/>
                  <a:gd name="T17" fmla="*/ 11 h 11"/>
                  <a:gd name="T18" fmla="*/ 22 w 24"/>
                  <a:gd name="T19" fmla="*/ 9 h 11"/>
                  <a:gd name="T20" fmla="*/ 23 w 24"/>
                  <a:gd name="T21" fmla="*/ 8 h 11"/>
                  <a:gd name="T22" fmla="*/ 23 w 24"/>
                  <a:gd name="T23" fmla="*/ 7 h 11"/>
                  <a:gd name="T24" fmla="*/ 24 w 24"/>
                  <a:gd name="T2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11">
                    <a:moveTo>
                      <a:pt x="24" y="5"/>
                    </a:moveTo>
                    <a:cubicBezTo>
                      <a:pt x="23" y="4"/>
                      <a:pt x="24" y="5"/>
                      <a:pt x="23" y="4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6" y="4"/>
                      <a:pt x="14" y="3"/>
                      <a:pt x="11" y="2"/>
                    </a:cubicBezTo>
                    <a:cubicBezTo>
                      <a:pt x="9" y="1"/>
                      <a:pt x="7" y="0"/>
                      <a:pt x="5" y="1"/>
                    </a:cubicBezTo>
                    <a:cubicBezTo>
                      <a:pt x="2" y="1"/>
                      <a:pt x="0" y="3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3" y="10"/>
                      <a:pt x="5" y="11"/>
                      <a:pt x="7" y="11"/>
                    </a:cubicBezTo>
                    <a:cubicBezTo>
                      <a:pt x="12" y="11"/>
                      <a:pt x="18" y="10"/>
                      <a:pt x="22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4" y="6"/>
                      <a:pt x="24" y="5"/>
                    </a:cubicBezTo>
                    <a:close/>
                  </a:path>
                </a:pathLst>
              </a:custGeom>
              <a:solidFill>
                <a:srgbClr val="E2C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2" name="Freeform 1537">
                <a:extLst>
                  <a:ext uri="{FF2B5EF4-FFF2-40B4-BE49-F238E27FC236}">
                    <a16:creationId xmlns:a16="http://schemas.microsoft.com/office/drawing/2014/main" id="{A597F164-8B1E-49CB-B6D5-848237A8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8" y="3541"/>
                <a:ext cx="160" cy="92"/>
              </a:xfrm>
              <a:custGeom>
                <a:avLst/>
                <a:gdLst>
                  <a:gd name="T0" fmla="*/ 69 w 71"/>
                  <a:gd name="T1" fmla="*/ 4 h 41"/>
                  <a:gd name="T2" fmla="*/ 64 w 71"/>
                  <a:gd name="T3" fmla="*/ 0 h 41"/>
                  <a:gd name="T4" fmla="*/ 59 w 71"/>
                  <a:gd name="T5" fmla="*/ 3 h 41"/>
                  <a:gd name="T6" fmla="*/ 50 w 71"/>
                  <a:gd name="T7" fmla="*/ 23 h 41"/>
                  <a:gd name="T8" fmla="*/ 43 w 71"/>
                  <a:gd name="T9" fmla="*/ 26 h 41"/>
                  <a:gd name="T10" fmla="*/ 25 w 71"/>
                  <a:gd name="T11" fmla="*/ 31 h 41"/>
                  <a:gd name="T12" fmla="*/ 2 w 71"/>
                  <a:gd name="T13" fmla="*/ 33 h 41"/>
                  <a:gd name="T14" fmla="*/ 0 w 71"/>
                  <a:gd name="T15" fmla="*/ 34 h 41"/>
                  <a:gd name="T16" fmla="*/ 0 w 71"/>
                  <a:gd name="T17" fmla="*/ 35 h 41"/>
                  <a:gd name="T18" fmla="*/ 4 w 71"/>
                  <a:gd name="T19" fmla="*/ 41 h 41"/>
                  <a:gd name="T20" fmla="*/ 15 w 71"/>
                  <a:gd name="T21" fmla="*/ 41 h 41"/>
                  <a:gd name="T22" fmla="*/ 39 w 71"/>
                  <a:gd name="T23" fmla="*/ 40 h 41"/>
                  <a:gd name="T24" fmla="*/ 51 w 71"/>
                  <a:gd name="T25" fmla="*/ 39 h 41"/>
                  <a:gd name="T26" fmla="*/ 59 w 71"/>
                  <a:gd name="T27" fmla="*/ 37 h 41"/>
                  <a:gd name="T28" fmla="*/ 67 w 71"/>
                  <a:gd name="T29" fmla="*/ 29 h 41"/>
                  <a:gd name="T30" fmla="*/ 70 w 71"/>
                  <a:gd name="T31" fmla="*/ 18 h 41"/>
                  <a:gd name="T32" fmla="*/ 69 w 71"/>
                  <a:gd name="T3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" h="41">
                    <a:moveTo>
                      <a:pt x="69" y="4"/>
                    </a:moveTo>
                    <a:cubicBezTo>
                      <a:pt x="68" y="2"/>
                      <a:pt x="66" y="0"/>
                      <a:pt x="64" y="0"/>
                    </a:cubicBezTo>
                    <a:cubicBezTo>
                      <a:pt x="62" y="0"/>
                      <a:pt x="60" y="1"/>
                      <a:pt x="59" y="3"/>
                    </a:cubicBezTo>
                    <a:cubicBezTo>
                      <a:pt x="54" y="8"/>
                      <a:pt x="56" y="18"/>
                      <a:pt x="50" y="23"/>
                    </a:cubicBezTo>
                    <a:cubicBezTo>
                      <a:pt x="48" y="24"/>
                      <a:pt x="46" y="25"/>
                      <a:pt x="43" y="26"/>
                    </a:cubicBezTo>
                    <a:cubicBezTo>
                      <a:pt x="37" y="28"/>
                      <a:pt x="31" y="30"/>
                      <a:pt x="25" y="31"/>
                    </a:cubicBezTo>
                    <a:cubicBezTo>
                      <a:pt x="17" y="32"/>
                      <a:pt x="9" y="31"/>
                      <a:pt x="2" y="33"/>
                    </a:cubicBezTo>
                    <a:cubicBezTo>
                      <a:pt x="1" y="34"/>
                      <a:pt x="1" y="34"/>
                      <a:pt x="0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9"/>
                      <a:pt x="0" y="41"/>
                      <a:pt x="4" y="41"/>
                    </a:cubicBezTo>
                    <a:cubicBezTo>
                      <a:pt x="7" y="41"/>
                      <a:pt x="11" y="41"/>
                      <a:pt x="15" y="41"/>
                    </a:cubicBezTo>
                    <a:cubicBezTo>
                      <a:pt x="23" y="41"/>
                      <a:pt x="31" y="41"/>
                      <a:pt x="39" y="40"/>
                    </a:cubicBezTo>
                    <a:cubicBezTo>
                      <a:pt x="43" y="40"/>
                      <a:pt x="47" y="40"/>
                      <a:pt x="51" y="39"/>
                    </a:cubicBezTo>
                    <a:cubicBezTo>
                      <a:pt x="54" y="39"/>
                      <a:pt x="57" y="39"/>
                      <a:pt x="59" y="37"/>
                    </a:cubicBezTo>
                    <a:cubicBezTo>
                      <a:pt x="63" y="36"/>
                      <a:pt x="65" y="32"/>
                      <a:pt x="67" y="29"/>
                    </a:cubicBezTo>
                    <a:cubicBezTo>
                      <a:pt x="68" y="25"/>
                      <a:pt x="69" y="21"/>
                      <a:pt x="70" y="18"/>
                    </a:cubicBezTo>
                    <a:cubicBezTo>
                      <a:pt x="70" y="13"/>
                      <a:pt x="71" y="8"/>
                      <a:pt x="69" y="4"/>
                    </a:cubicBezTo>
                    <a:close/>
                  </a:path>
                </a:pathLst>
              </a:custGeom>
              <a:solidFill>
                <a:srgbClr val="7B9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3" name="Freeform 1538">
                <a:extLst>
                  <a:ext uri="{FF2B5EF4-FFF2-40B4-BE49-F238E27FC236}">
                    <a16:creationId xmlns:a16="http://schemas.microsoft.com/office/drawing/2014/main" id="{62121E74-38FE-4B78-B3BC-5EB091E3C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" y="3410"/>
                <a:ext cx="173" cy="167"/>
              </a:xfrm>
              <a:custGeom>
                <a:avLst/>
                <a:gdLst>
                  <a:gd name="T0" fmla="*/ 77 w 77"/>
                  <a:gd name="T1" fmla="*/ 54 h 74"/>
                  <a:gd name="T2" fmla="*/ 73 w 77"/>
                  <a:gd name="T3" fmla="*/ 49 h 74"/>
                  <a:gd name="T4" fmla="*/ 64 w 77"/>
                  <a:gd name="T5" fmla="*/ 30 h 74"/>
                  <a:gd name="T6" fmla="*/ 59 w 77"/>
                  <a:gd name="T7" fmla="*/ 27 h 74"/>
                  <a:gd name="T8" fmla="*/ 55 w 77"/>
                  <a:gd name="T9" fmla="*/ 20 h 74"/>
                  <a:gd name="T10" fmla="*/ 44 w 77"/>
                  <a:gd name="T11" fmla="*/ 10 h 74"/>
                  <a:gd name="T12" fmla="*/ 36 w 77"/>
                  <a:gd name="T13" fmla="*/ 6 h 74"/>
                  <a:gd name="T14" fmla="*/ 33 w 77"/>
                  <a:gd name="T15" fmla="*/ 1 h 74"/>
                  <a:gd name="T16" fmla="*/ 29 w 77"/>
                  <a:gd name="T17" fmla="*/ 1 h 74"/>
                  <a:gd name="T18" fmla="*/ 22 w 77"/>
                  <a:gd name="T19" fmla="*/ 19 h 74"/>
                  <a:gd name="T20" fmla="*/ 21 w 77"/>
                  <a:gd name="T21" fmla="*/ 24 h 74"/>
                  <a:gd name="T22" fmla="*/ 16 w 77"/>
                  <a:gd name="T23" fmla="*/ 35 h 74"/>
                  <a:gd name="T24" fmla="*/ 16 w 77"/>
                  <a:gd name="T25" fmla="*/ 44 h 74"/>
                  <a:gd name="T26" fmla="*/ 8 w 77"/>
                  <a:gd name="T27" fmla="*/ 54 h 74"/>
                  <a:gd name="T28" fmla="*/ 1 w 77"/>
                  <a:gd name="T29" fmla="*/ 64 h 74"/>
                  <a:gd name="T30" fmla="*/ 7 w 77"/>
                  <a:gd name="T31" fmla="*/ 73 h 74"/>
                  <a:gd name="T32" fmla="*/ 16 w 77"/>
                  <a:gd name="T33" fmla="*/ 65 h 74"/>
                  <a:gd name="T34" fmla="*/ 25 w 77"/>
                  <a:gd name="T35" fmla="*/ 60 h 74"/>
                  <a:gd name="T36" fmla="*/ 34 w 77"/>
                  <a:gd name="T37" fmla="*/ 63 h 74"/>
                  <a:gd name="T38" fmla="*/ 38 w 77"/>
                  <a:gd name="T39" fmla="*/ 69 h 74"/>
                  <a:gd name="T40" fmla="*/ 52 w 77"/>
                  <a:gd name="T41" fmla="*/ 69 h 74"/>
                  <a:gd name="T42" fmla="*/ 54 w 77"/>
                  <a:gd name="T43" fmla="*/ 67 h 74"/>
                  <a:gd name="T44" fmla="*/ 60 w 77"/>
                  <a:gd name="T45" fmla="*/ 66 h 74"/>
                  <a:gd name="T46" fmla="*/ 66 w 77"/>
                  <a:gd name="T47" fmla="*/ 68 h 74"/>
                  <a:gd name="T48" fmla="*/ 73 w 77"/>
                  <a:gd name="T49" fmla="*/ 65 h 74"/>
                  <a:gd name="T50" fmla="*/ 76 w 77"/>
                  <a:gd name="T51" fmla="*/ 58 h 74"/>
                  <a:gd name="T52" fmla="*/ 77 w 77"/>
                  <a:gd name="T53" fmla="*/ 5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" h="74">
                    <a:moveTo>
                      <a:pt x="77" y="54"/>
                    </a:moveTo>
                    <a:cubicBezTo>
                      <a:pt x="77" y="52"/>
                      <a:pt x="75" y="51"/>
                      <a:pt x="73" y="49"/>
                    </a:cubicBezTo>
                    <a:cubicBezTo>
                      <a:pt x="69" y="44"/>
                      <a:pt x="70" y="34"/>
                      <a:pt x="64" y="30"/>
                    </a:cubicBezTo>
                    <a:cubicBezTo>
                      <a:pt x="62" y="29"/>
                      <a:pt x="60" y="28"/>
                      <a:pt x="59" y="27"/>
                    </a:cubicBezTo>
                    <a:cubicBezTo>
                      <a:pt x="57" y="25"/>
                      <a:pt x="56" y="22"/>
                      <a:pt x="55" y="20"/>
                    </a:cubicBezTo>
                    <a:cubicBezTo>
                      <a:pt x="53" y="15"/>
                      <a:pt x="49" y="11"/>
                      <a:pt x="44" y="10"/>
                    </a:cubicBezTo>
                    <a:cubicBezTo>
                      <a:pt x="41" y="9"/>
                      <a:pt x="37" y="8"/>
                      <a:pt x="36" y="6"/>
                    </a:cubicBezTo>
                    <a:cubicBezTo>
                      <a:pt x="35" y="4"/>
                      <a:pt x="35" y="1"/>
                      <a:pt x="33" y="1"/>
                    </a:cubicBezTo>
                    <a:cubicBezTo>
                      <a:pt x="32" y="0"/>
                      <a:pt x="30" y="1"/>
                      <a:pt x="29" y="1"/>
                    </a:cubicBezTo>
                    <a:cubicBezTo>
                      <a:pt x="24" y="5"/>
                      <a:pt x="21" y="13"/>
                      <a:pt x="22" y="1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8" y="27"/>
                      <a:pt x="16" y="31"/>
                      <a:pt x="16" y="35"/>
                    </a:cubicBezTo>
                    <a:cubicBezTo>
                      <a:pt x="16" y="38"/>
                      <a:pt x="16" y="41"/>
                      <a:pt x="16" y="44"/>
                    </a:cubicBezTo>
                    <a:cubicBezTo>
                      <a:pt x="15" y="48"/>
                      <a:pt x="12" y="51"/>
                      <a:pt x="8" y="54"/>
                    </a:cubicBezTo>
                    <a:cubicBezTo>
                      <a:pt x="5" y="57"/>
                      <a:pt x="2" y="60"/>
                      <a:pt x="1" y="64"/>
                    </a:cubicBezTo>
                    <a:cubicBezTo>
                      <a:pt x="0" y="68"/>
                      <a:pt x="2" y="73"/>
                      <a:pt x="7" y="73"/>
                    </a:cubicBezTo>
                    <a:cubicBezTo>
                      <a:pt x="11" y="73"/>
                      <a:pt x="14" y="68"/>
                      <a:pt x="16" y="65"/>
                    </a:cubicBezTo>
                    <a:cubicBezTo>
                      <a:pt x="19" y="62"/>
                      <a:pt x="22" y="60"/>
                      <a:pt x="25" y="60"/>
                    </a:cubicBezTo>
                    <a:cubicBezTo>
                      <a:pt x="28" y="59"/>
                      <a:pt x="32" y="60"/>
                      <a:pt x="34" y="63"/>
                    </a:cubicBezTo>
                    <a:cubicBezTo>
                      <a:pt x="36" y="65"/>
                      <a:pt x="36" y="67"/>
                      <a:pt x="38" y="69"/>
                    </a:cubicBezTo>
                    <a:cubicBezTo>
                      <a:pt x="41" y="74"/>
                      <a:pt x="49" y="74"/>
                      <a:pt x="52" y="69"/>
                    </a:cubicBezTo>
                    <a:cubicBezTo>
                      <a:pt x="53" y="68"/>
                      <a:pt x="53" y="68"/>
                      <a:pt x="54" y="67"/>
                    </a:cubicBezTo>
                    <a:cubicBezTo>
                      <a:pt x="55" y="65"/>
                      <a:pt x="58" y="66"/>
                      <a:pt x="60" y="66"/>
                    </a:cubicBezTo>
                    <a:cubicBezTo>
                      <a:pt x="62" y="67"/>
                      <a:pt x="64" y="68"/>
                      <a:pt x="66" y="68"/>
                    </a:cubicBezTo>
                    <a:cubicBezTo>
                      <a:pt x="69" y="68"/>
                      <a:pt x="71" y="67"/>
                      <a:pt x="73" y="65"/>
                    </a:cubicBezTo>
                    <a:cubicBezTo>
                      <a:pt x="74" y="63"/>
                      <a:pt x="75" y="60"/>
                      <a:pt x="76" y="58"/>
                    </a:cubicBezTo>
                    <a:cubicBezTo>
                      <a:pt x="77" y="57"/>
                      <a:pt x="77" y="55"/>
                      <a:pt x="77" y="5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4" name="Freeform 1539">
                <a:extLst>
                  <a:ext uri="{FF2B5EF4-FFF2-40B4-BE49-F238E27FC236}">
                    <a16:creationId xmlns:a16="http://schemas.microsoft.com/office/drawing/2014/main" id="{CC5C57EA-E632-4CD7-9D0B-B1AE7D0366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3518"/>
                <a:ext cx="22" cy="99"/>
              </a:xfrm>
              <a:custGeom>
                <a:avLst/>
                <a:gdLst>
                  <a:gd name="T0" fmla="*/ 10 w 10"/>
                  <a:gd name="T1" fmla="*/ 5 h 44"/>
                  <a:gd name="T2" fmla="*/ 9 w 10"/>
                  <a:gd name="T3" fmla="*/ 0 h 44"/>
                  <a:gd name="T4" fmla="*/ 1 w 10"/>
                  <a:gd name="T5" fmla="*/ 0 h 44"/>
                  <a:gd name="T6" fmla="*/ 1 w 10"/>
                  <a:gd name="T7" fmla="*/ 10 h 44"/>
                  <a:gd name="T8" fmla="*/ 1 w 10"/>
                  <a:gd name="T9" fmla="*/ 29 h 44"/>
                  <a:gd name="T10" fmla="*/ 1 w 10"/>
                  <a:gd name="T11" fmla="*/ 38 h 44"/>
                  <a:gd name="T12" fmla="*/ 1 w 10"/>
                  <a:gd name="T13" fmla="*/ 44 h 44"/>
                  <a:gd name="T14" fmla="*/ 5 w 10"/>
                  <a:gd name="T15" fmla="*/ 44 h 44"/>
                  <a:gd name="T16" fmla="*/ 8 w 10"/>
                  <a:gd name="T17" fmla="*/ 43 h 44"/>
                  <a:gd name="T18" fmla="*/ 8 w 10"/>
                  <a:gd name="T19" fmla="*/ 43 h 44"/>
                  <a:gd name="T20" fmla="*/ 9 w 10"/>
                  <a:gd name="T21" fmla="*/ 43 h 44"/>
                  <a:gd name="T22" fmla="*/ 9 w 10"/>
                  <a:gd name="T23" fmla="*/ 39 h 44"/>
                  <a:gd name="T24" fmla="*/ 10 w 10"/>
                  <a:gd name="T25" fmla="*/ 5 h 44"/>
                  <a:gd name="T26" fmla="*/ 6 w 10"/>
                  <a:gd name="T27" fmla="*/ 3 h 44"/>
                  <a:gd name="T28" fmla="*/ 5 w 10"/>
                  <a:gd name="T29" fmla="*/ 3 h 44"/>
                  <a:gd name="T30" fmla="*/ 5 w 10"/>
                  <a:gd name="T31" fmla="*/ 2 h 44"/>
                  <a:gd name="T32" fmla="*/ 5 w 10"/>
                  <a:gd name="T33" fmla="*/ 2 h 44"/>
                  <a:gd name="T34" fmla="*/ 6 w 10"/>
                  <a:gd name="T35" fmla="*/ 2 h 44"/>
                  <a:gd name="T36" fmla="*/ 6 w 10"/>
                  <a:gd name="T3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4">
                    <a:moveTo>
                      <a:pt x="10" y="5"/>
                    </a:moveTo>
                    <a:cubicBezTo>
                      <a:pt x="9" y="3"/>
                      <a:pt x="9" y="1"/>
                      <a:pt x="9" y="0"/>
                    </a:cubicBezTo>
                    <a:cubicBezTo>
                      <a:pt x="6" y="0"/>
                      <a:pt x="4" y="0"/>
                      <a:pt x="1" y="0"/>
                    </a:cubicBezTo>
                    <a:cubicBezTo>
                      <a:pt x="2" y="3"/>
                      <a:pt x="1" y="7"/>
                      <a:pt x="1" y="10"/>
                    </a:cubicBezTo>
                    <a:cubicBezTo>
                      <a:pt x="1" y="17"/>
                      <a:pt x="1" y="21"/>
                      <a:pt x="1" y="29"/>
                    </a:cubicBezTo>
                    <a:cubicBezTo>
                      <a:pt x="1" y="32"/>
                      <a:pt x="1" y="35"/>
                      <a:pt x="1" y="38"/>
                    </a:cubicBezTo>
                    <a:cubicBezTo>
                      <a:pt x="1" y="39"/>
                      <a:pt x="0" y="43"/>
                      <a:pt x="1" y="44"/>
                    </a:cubicBezTo>
                    <a:cubicBezTo>
                      <a:pt x="2" y="44"/>
                      <a:pt x="4" y="44"/>
                      <a:pt x="5" y="44"/>
                    </a:cubicBezTo>
                    <a:cubicBezTo>
                      <a:pt x="6" y="43"/>
                      <a:pt x="7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1"/>
                      <a:pt x="9" y="40"/>
                      <a:pt x="9" y="39"/>
                    </a:cubicBezTo>
                    <a:cubicBezTo>
                      <a:pt x="10" y="27"/>
                      <a:pt x="10" y="16"/>
                      <a:pt x="10" y="5"/>
                    </a:cubicBezTo>
                    <a:close/>
                    <a:moveTo>
                      <a:pt x="6" y="3"/>
                    </a:moveTo>
                    <a:cubicBezTo>
                      <a:pt x="6" y="4"/>
                      <a:pt x="5" y="4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5" name="Freeform 1540">
                <a:extLst>
                  <a:ext uri="{FF2B5EF4-FFF2-40B4-BE49-F238E27FC236}">
                    <a16:creationId xmlns:a16="http://schemas.microsoft.com/office/drawing/2014/main" id="{38B440CF-25F9-47CD-A024-B2E06617B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534"/>
                <a:ext cx="11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4 w 5"/>
                  <a:gd name="T7" fmla="*/ 1 h 1"/>
                  <a:gd name="T8" fmla="*/ 4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6" name="Freeform 1541">
                <a:extLst>
                  <a:ext uri="{FF2B5EF4-FFF2-40B4-BE49-F238E27FC236}">
                    <a16:creationId xmlns:a16="http://schemas.microsoft.com/office/drawing/2014/main" id="{5D3517B2-633B-44E9-97A4-3CA5B97E6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552"/>
                <a:ext cx="9" cy="2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7" name="Freeform 1542">
                <a:extLst>
                  <a:ext uri="{FF2B5EF4-FFF2-40B4-BE49-F238E27FC236}">
                    <a16:creationId xmlns:a16="http://schemas.microsoft.com/office/drawing/2014/main" id="{89C202CE-02C3-47BC-9A01-66C2C03D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574"/>
                <a:ext cx="9" cy="3"/>
              </a:xfrm>
              <a:custGeom>
                <a:avLst/>
                <a:gdLst>
                  <a:gd name="T0" fmla="*/ 3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3 w 4"/>
                  <a:gd name="T7" fmla="*/ 1 h 1"/>
                  <a:gd name="T8" fmla="*/ 3 w 4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8" name="Freeform 1543">
                <a:extLst>
                  <a:ext uri="{FF2B5EF4-FFF2-40B4-BE49-F238E27FC236}">
                    <a16:creationId xmlns:a16="http://schemas.microsoft.com/office/drawing/2014/main" id="{388E8EF8-3951-46BF-B7B7-FFA44C15D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597"/>
                <a:ext cx="11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0 w 5"/>
                  <a:gd name="T5" fmla="*/ 1 h 1"/>
                  <a:gd name="T6" fmla="*/ 4 w 5"/>
                  <a:gd name="T7" fmla="*/ 1 h 1"/>
                  <a:gd name="T8" fmla="*/ 4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99" name="Freeform 1544">
                <a:extLst>
                  <a:ext uri="{FF2B5EF4-FFF2-40B4-BE49-F238E27FC236}">
                    <a16:creationId xmlns:a16="http://schemas.microsoft.com/office/drawing/2014/main" id="{5FA4A6F6-966E-4B43-B8BA-55CFB4898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92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0" name="Freeform 1545">
                <a:extLst>
                  <a:ext uri="{FF2B5EF4-FFF2-40B4-BE49-F238E27FC236}">
                    <a16:creationId xmlns:a16="http://schemas.microsoft.com/office/drawing/2014/main" id="{8C09609C-66E5-4566-B39E-78411F9E0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1" name="Freeform 1546">
                <a:extLst>
                  <a:ext uri="{FF2B5EF4-FFF2-40B4-BE49-F238E27FC236}">
                    <a16:creationId xmlns:a16="http://schemas.microsoft.com/office/drawing/2014/main" id="{55C643A3-8036-4EFB-829D-BE30EB88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8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2" name="Freeform 1547">
                <a:extLst>
                  <a:ext uri="{FF2B5EF4-FFF2-40B4-BE49-F238E27FC236}">
                    <a16:creationId xmlns:a16="http://schemas.microsoft.com/office/drawing/2014/main" id="{9D918676-7A4A-403E-8A19-18652A95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7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3" name="Freeform 1548">
                <a:extLst>
                  <a:ext uri="{FF2B5EF4-FFF2-40B4-BE49-F238E27FC236}">
                    <a16:creationId xmlns:a16="http://schemas.microsoft.com/office/drawing/2014/main" id="{0B81AAC3-CD50-45E2-9732-1B5EE710E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570"/>
                <a:ext cx="4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4" name="Freeform 1549">
                <a:extLst>
                  <a:ext uri="{FF2B5EF4-FFF2-40B4-BE49-F238E27FC236}">
                    <a16:creationId xmlns:a16="http://schemas.microsoft.com/office/drawing/2014/main" id="{D40C5625-A3E5-4DF7-9154-35E8EC02B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56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5" name="Freeform 1550">
                <a:extLst>
                  <a:ext uri="{FF2B5EF4-FFF2-40B4-BE49-F238E27FC236}">
                    <a16:creationId xmlns:a16="http://schemas.microsoft.com/office/drawing/2014/main" id="{4B27A9F8-16F1-4EC7-9959-58666589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55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6" name="Freeform 1551">
                <a:extLst>
                  <a:ext uri="{FF2B5EF4-FFF2-40B4-BE49-F238E27FC236}">
                    <a16:creationId xmlns:a16="http://schemas.microsoft.com/office/drawing/2014/main" id="{EEC3ED9F-AFA3-4274-B0DF-4C1C0908C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547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7" name="Freeform 1552">
                <a:extLst>
                  <a:ext uri="{FF2B5EF4-FFF2-40B4-BE49-F238E27FC236}">
                    <a16:creationId xmlns:a16="http://schemas.microsoft.com/office/drawing/2014/main" id="{57FE2B25-70B5-450A-83B2-F79DF627F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8" name="Freeform 1553">
                <a:extLst>
                  <a:ext uri="{FF2B5EF4-FFF2-40B4-BE49-F238E27FC236}">
                    <a16:creationId xmlns:a16="http://schemas.microsoft.com/office/drawing/2014/main" id="{44FD06A5-F9D8-4D61-A2E2-DF6D8FA7D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3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09" name="Freeform 1554">
                <a:extLst>
                  <a:ext uri="{FF2B5EF4-FFF2-40B4-BE49-F238E27FC236}">
                    <a16:creationId xmlns:a16="http://schemas.microsoft.com/office/drawing/2014/main" id="{513C31B2-5EC8-448C-BE0E-C64728D27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0" name="Freeform 1555">
                <a:extLst>
                  <a:ext uri="{FF2B5EF4-FFF2-40B4-BE49-F238E27FC236}">
                    <a16:creationId xmlns:a16="http://schemas.microsoft.com/office/drawing/2014/main" id="{EE0DD322-06A3-42BE-BD81-6322DF423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60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1" name="Freeform 1556">
                <a:extLst>
                  <a:ext uri="{FF2B5EF4-FFF2-40B4-BE49-F238E27FC236}">
                    <a16:creationId xmlns:a16="http://schemas.microsoft.com/office/drawing/2014/main" id="{2F4854D9-074C-4679-8852-60F6FA3E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538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2 w 2"/>
                  <a:gd name="T17" fmla="*/ 2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2" name="Freeform 1557">
                <a:extLst>
                  <a:ext uri="{FF2B5EF4-FFF2-40B4-BE49-F238E27FC236}">
                    <a16:creationId xmlns:a16="http://schemas.microsoft.com/office/drawing/2014/main" id="{041760D7-8F80-4FA9-BC33-7951EB07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541"/>
                <a:ext cx="9" cy="74"/>
              </a:xfrm>
              <a:custGeom>
                <a:avLst/>
                <a:gdLst>
                  <a:gd name="T0" fmla="*/ 2 w 4"/>
                  <a:gd name="T1" fmla="*/ 25 h 33"/>
                  <a:gd name="T2" fmla="*/ 1 w 4"/>
                  <a:gd name="T3" fmla="*/ 17 h 33"/>
                  <a:gd name="T4" fmla="*/ 0 w 4"/>
                  <a:gd name="T5" fmla="*/ 1 h 33"/>
                  <a:gd name="T6" fmla="*/ 1 w 4"/>
                  <a:gd name="T7" fmla="*/ 1 h 33"/>
                  <a:gd name="T8" fmla="*/ 2 w 4"/>
                  <a:gd name="T9" fmla="*/ 0 h 33"/>
                  <a:gd name="T10" fmla="*/ 2 w 4"/>
                  <a:gd name="T11" fmla="*/ 1 h 33"/>
                  <a:gd name="T12" fmla="*/ 3 w 4"/>
                  <a:gd name="T13" fmla="*/ 17 h 33"/>
                  <a:gd name="T14" fmla="*/ 4 w 4"/>
                  <a:gd name="T15" fmla="*/ 32 h 33"/>
                  <a:gd name="T16" fmla="*/ 4 w 4"/>
                  <a:gd name="T17" fmla="*/ 32 h 33"/>
                  <a:gd name="T18" fmla="*/ 4 w 4"/>
                  <a:gd name="T19" fmla="*/ 33 h 33"/>
                  <a:gd name="T20" fmla="*/ 4 w 4"/>
                  <a:gd name="T21" fmla="*/ 33 h 33"/>
                  <a:gd name="T22" fmla="*/ 3 w 4"/>
                  <a:gd name="T23" fmla="*/ 33 h 33"/>
                  <a:gd name="T24" fmla="*/ 3 w 4"/>
                  <a:gd name="T25" fmla="*/ 33 h 33"/>
                  <a:gd name="T26" fmla="*/ 2 w 4"/>
                  <a:gd name="T27" fmla="*/ 33 h 33"/>
                  <a:gd name="T28" fmla="*/ 2 w 4"/>
                  <a:gd name="T2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3">
                    <a:moveTo>
                      <a:pt x="2" y="25"/>
                    </a:moveTo>
                    <a:cubicBezTo>
                      <a:pt x="2" y="23"/>
                      <a:pt x="2" y="20"/>
                      <a:pt x="1" y="17"/>
                    </a:cubicBezTo>
                    <a:cubicBezTo>
                      <a:pt x="1" y="12"/>
                      <a:pt x="1" y="7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3" y="11"/>
                      <a:pt x="3" y="17"/>
                    </a:cubicBezTo>
                    <a:cubicBezTo>
                      <a:pt x="4" y="22"/>
                      <a:pt x="4" y="27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0"/>
                      <a:pt x="2" y="28"/>
                      <a:pt x="2" y="25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3" name="Freeform 1558">
                <a:extLst>
                  <a:ext uri="{FF2B5EF4-FFF2-40B4-BE49-F238E27FC236}">
                    <a16:creationId xmlns:a16="http://schemas.microsoft.com/office/drawing/2014/main" id="{603CF1A5-72B7-4DAC-99F4-EAEEE8E16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527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4" name="Freeform 1559">
                <a:extLst>
                  <a:ext uri="{FF2B5EF4-FFF2-40B4-BE49-F238E27FC236}">
                    <a16:creationId xmlns:a16="http://schemas.microsoft.com/office/drawing/2014/main" id="{80A81D5C-FB4E-4464-BBD8-907E022FD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3529"/>
                <a:ext cx="11" cy="95"/>
              </a:xfrm>
              <a:custGeom>
                <a:avLst/>
                <a:gdLst>
                  <a:gd name="T0" fmla="*/ 2 w 5"/>
                  <a:gd name="T1" fmla="*/ 32 h 42"/>
                  <a:gd name="T2" fmla="*/ 3 w 5"/>
                  <a:gd name="T3" fmla="*/ 22 h 42"/>
                  <a:gd name="T4" fmla="*/ 5 w 5"/>
                  <a:gd name="T5" fmla="*/ 1 h 42"/>
                  <a:gd name="T6" fmla="*/ 4 w 5"/>
                  <a:gd name="T7" fmla="*/ 1 h 42"/>
                  <a:gd name="T8" fmla="*/ 3 w 5"/>
                  <a:gd name="T9" fmla="*/ 0 h 42"/>
                  <a:gd name="T10" fmla="*/ 2 w 5"/>
                  <a:gd name="T11" fmla="*/ 1 h 42"/>
                  <a:gd name="T12" fmla="*/ 1 w 5"/>
                  <a:gd name="T13" fmla="*/ 21 h 42"/>
                  <a:gd name="T14" fmla="*/ 0 w 5"/>
                  <a:gd name="T15" fmla="*/ 41 h 42"/>
                  <a:gd name="T16" fmla="*/ 0 w 5"/>
                  <a:gd name="T17" fmla="*/ 42 h 42"/>
                  <a:gd name="T18" fmla="*/ 0 w 5"/>
                  <a:gd name="T19" fmla="*/ 42 h 42"/>
                  <a:gd name="T20" fmla="*/ 0 w 5"/>
                  <a:gd name="T21" fmla="*/ 42 h 42"/>
                  <a:gd name="T22" fmla="*/ 1 w 5"/>
                  <a:gd name="T23" fmla="*/ 42 h 42"/>
                  <a:gd name="T24" fmla="*/ 1 w 5"/>
                  <a:gd name="T25" fmla="*/ 42 h 42"/>
                  <a:gd name="T26" fmla="*/ 2 w 5"/>
                  <a:gd name="T27" fmla="*/ 42 h 42"/>
                  <a:gd name="T28" fmla="*/ 2 w 5"/>
                  <a:gd name="T29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42">
                    <a:moveTo>
                      <a:pt x="2" y="32"/>
                    </a:moveTo>
                    <a:cubicBezTo>
                      <a:pt x="3" y="29"/>
                      <a:pt x="3" y="26"/>
                      <a:pt x="3" y="22"/>
                    </a:cubicBezTo>
                    <a:cubicBezTo>
                      <a:pt x="4" y="15"/>
                      <a:pt x="4" y="8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8"/>
                      <a:pt x="1" y="14"/>
                      <a:pt x="1" y="21"/>
                    </a:cubicBezTo>
                    <a:cubicBezTo>
                      <a:pt x="1" y="28"/>
                      <a:pt x="1" y="34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39"/>
                      <a:pt x="2" y="35"/>
                      <a:pt x="2" y="32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5" name="Freeform 1560">
                <a:extLst>
                  <a:ext uri="{FF2B5EF4-FFF2-40B4-BE49-F238E27FC236}">
                    <a16:creationId xmlns:a16="http://schemas.microsoft.com/office/drawing/2014/main" id="{7BF1761A-6838-4F83-978A-67EF407E9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520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1 h 4"/>
                  <a:gd name="T4" fmla="*/ 1 w 3"/>
                  <a:gd name="T5" fmla="*/ 1 h 4"/>
                  <a:gd name="T6" fmla="*/ 0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  <a:gd name="T12" fmla="*/ 1 w 3"/>
                  <a:gd name="T13" fmla="*/ 4 h 4"/>
                  <a:gd name="T14" fmla="*/ 2 w 3"/>
                  <a:gd name="T15" fmla="*/ 4 h 4"/>
                  <a:gd name="T16" fmla="*/ 3 w 3"/>
                  <a:gd name="T17" fmla="*/ 4 h 4"/>
                  <a:gd name="T18" fmla="*/ 3 w 3"/>
                  <a:gd name="T19" fmla="*/ 2 h 4"/>
                  <a:gd name="T20" fmla="*/ 3 w 3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3F4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6" name="Freeform 1561">
                <a:extLst>
                  <a:ext uri="{FF2B5EF4-FFF2-40B4-BE49-F238E27FC236}">
                    <a16:creationId xmlns:a16="http://schemas.microsoft.com/office/drawing/2014/main" id="{A0FC4746-1E5E-489C-9CCA-3F6889D36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3532"/>
                <a:ext cx="4" cy="18"/>
              </a:xfrm>
              <a:custGeom>
                <a:avLst/>
                <a:gdLst>
                  <a:gd name="T0" fmla="*/ 2 w 2"/>
                  <a:gd name="T1" fmla="*/ 0 h 8"/>
                  <a:gd name="T2" fmla="*/ 2 w 2"/>
                  <a:gd name="T3" fmla="*/ 0 h 8"/>
                  <a:gd name="T4" fmla="*/ 2 w 2"/>
                  <a:gd name="T5" fmla="*/ 0 h 8"/>
                  <a:gd name="T6" fmla="*/ 2 w 2"/>
                  <a:gd name="T7" fmla="*/ 8 h 8"/>
                  <a:gd name="T8" fmla="*/ 2 w 2"/>
                  <a:gd name="T9" fmla="*/ 8 h 8"/>
                  <a:gd name="T10" fmla="*/ 2 w 2"/>
                  <a:gd name="T11" fmla="*/ 6 h 8"/>
                  <a:gd name="T12" fmla="*/ 2 w 2"/>
                  <a:gd name="T13" fmla="*/ 2 h 8"/>
                  <a:gd name="T14" fmla="*/ 0 w 2"/>
                  <a:gd name="T15" fmla="*/ 1 h 8"/>
                  <a:gd name="T16" fmla="*/ 0 w 2"/>
                  <a:gd name="T17" fmla="*/ 1 h 8"/>
                  <a:gd name="T18" fmla="*/ 0 w 2"/>
                  <a:gd name="T19" fmla="*/ 1 h 8"/>
                  <a:gd name="T20" fmla="*/ 0 w 2"/>
                  <a:gd name="T21" fmla="*/ 0 h 8"/>
                  <a:gd name="T22" fmla="*/ 1 w 2"/>
                  <a:gd name="T23" fmla="*/ 0 h 8"/>
                  <a:gd name="T24" fmla="*/ 2 w 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7" name="Freeform 1562">
                <a:extLst>
                  <a:ext uri="{FF2B5EF4-FFF2-40B4-BE49-F238E27FC236}">
                    <a16:creationId xmlns:a16="http://schemas.microsoft.com/office/drawing/2014/main" id="{C521CF08-28C6-4E8E-99CF-0B631C1A6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570"/>
                <a:ext cx="47" cy="67"/>
              </a:xfrm>
              <a:custGeom>
                <a:avLst/>
                <a:gdLst>
                  <a:gd name="T0" fmla="*/ 16 w 21"/>
                  <a:gd name="T1" fmla="*/ 29 h 30"/>
                  <a:gd name="T2" fmla="*/ 17 w 21"/>
                  <a:gd name="T3" fmla="*/ 28 h 30"/>
                  <a:gd name="T4" fmla="*/ 21 w 21"/>
                  <a:gd name="T5" fmla="*/ 1 h 30"/>
                  <a:gd name="T6" fmla="*/ 0 w 21"/>
                  <a:gd name="T7" fmla="*/ 0 h 30"/>
                  <a:gd name="T8" fmla="*/ 2 w 21"/>
                  <a:gd name="T9" fmla="*/ 30 h 30"/>
                  <a:gd name="T10" fmla="*/ 15 w 21"/>
                  <a:gd name="T11" fmla="*/ 30 h 30"/>
                  <a:gd name="T12" fmla="*/ 16 w 21"/>
                  <a:gd name="T1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0">
                    <a:moveTo>
                      <a:pt x="16" y="29"/>
                    </a:moveTo>
                    <a:cubicBezTo>
                      <a:pt x="16" y="29"/>
                      <a:pt x="16" y="29"/>
                      <a:pt x="17" y="28"/>
                    </a:cubicBezTo>
                    <a:cubicBezTo>
                      <a:pt x="18" y="19"/>
                      <a:pt x="19" y="10"/>
                      <a:pt x="21" y="1"/>
                    </a:cubicBezTo>
                    <a:cubicBezTo>
                      <a:pt x="14" y="0"/>
                      <a:pt x="7" y="0"/>
                      <a:pt x="0" y="0"/>
                    </a:cubicBezTo>
                    <a:cubicBezTo>
                      <a:pt x="0" y="10"/>
                      <a:pt x="1" y="20"/>
                      <a:pt x="2" y="30"/>
                    </a:cubicBezTo>
                    <a:cubicBezTo>
                      <a:pt x="7" y="30"/>
                      <a:pt x="11" y="30"/>
                      <a:pt x="15" y="30"/>
                    </a:cubicBezTo>
                    <a:lnTo>
                      <a:pt x="16" y="29"/>
                    </a:ln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8" name="Freeform 1563">
                <a:extLst>
                  <a:ext uri="{FF2B5EF4-FFF2-40B4-BE49-F238E27FC236}">
                    <a16:creationId xmlns:a16="http://schemas.microsoft.com/office/drawing/2014/main" id="{C95CB757-67DC-4091-A611-531C46707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3599"/>
                <a:ext cx="144" cy="36"/>
              </a:xfrm>
              <a:custGeom>
                <a:avLst/>
                <a:gdLst>
                  <a:gd name="T0" fmla="*/ 0 w 64"/>
                  <a:gd name="T1" fmla="*/ 16 h 16"/>
                  <a:gd name="T2" fmla="*/ 0 w 64"/>
                  <a:gd name="T3" fmla="*/ 4 h 16"/>
                  <a:gd name="T4" fmla="*/ 62 w 64"/>
                  <a:gd name="T5" fmla="*/ 0 h 16"/>
                  <a:gd name="T6" fmla="*/ 63 w 64"/>
                  <a:gd name="T7" fmla="*/ 16 h 16"/>
                  <a:gd name="T8" fmla="*/ 0 w 6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6">
                    <a:moveTo>
                      <a:pt x="0" y="16"/>
                    </a:moveTo>
                    <a:cubicBezTo>
                      <a:pt x="0" y="12"/>
                      <a:pt x="0" y="8"/>
                      <a:pt x="0" y="4"/>
                    </a:cubicBezTo>
                    <a:cubicBezTo>
                      <a:pt x="20" y="3"/>
                      <a:pt x="41" y="1"/>
                      <a:pt x="62" y="0"/>
                    </a:cubicBezTo>
                    <a:cubicBezTo>
                      <a:pt x="63" y="5"/>
                      <a:pt x="64" y="10"/>
                      <a:pt x="63" y="16"/>
                    </a:cubicBezTo>
                    <a:cubicBezTo>
                      <a:pt x="42" y="16"/>
                      <a:pt x="21" y="16"/>
                      <a:pt x="0" y="16"/>
                    </a:cubicBezTo>
                    <a:close/>
                  </a:path>
                </a:pathLst>
              </a:custGeom>
              <a:solidFill>
                <a:srgbClr val="545A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19" name="Freeform 1564">
                <a:extLst>
                  <a:ext uri="{FF2B5EF4-FFF2-40B4-BE49-F238E27FC236}">
                    <a16:creationId xmlns:a16="http://schemas.microsoft.com/office/drawing/2014/main" id="{9DC0F49C-9029-45E1-B914-29951734B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572"/>
                <a:ext cx="115" cy="36"/>
              </a:xfrm>
              <a:custGeom>
                <a:avLst/>
                <a:gdLst>
                  <a:gd name="T0" fmla="*/ 0 w 51"/>
                  <a:gd name="T1" fmla="*/ 16 h 16"/>
                  <a:gd name="T2" fmla="*/ 0 w 51"/>
                  <a:gd name="T3" fmla="*/ 5 h 16"/>
                  <a:gd name="T4" fmla="*/ 50 w 51"/>
                  <a:gd name="T5" fmla="*/ 0 h 16"/>
                  <a:gd name="T6" fmla="*/ 51 w 51"/>
                  <a:gd name="T7" fmla="*/ 16 h 16"/>
                  <a:gd name="T8" fmla="*/ 0 w 5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6">
                    <a:moveTo>
                      <a:pt x="0" y="16"/>
                    </a:moveTo>
                    <a:cubicBezTo>
                      <a:pt x="0" y="12"/>
                      <a:pt x="0" y="8"/>
                      <a:pt x="0" y="5"/>
                    </a:cubicBezTo>
                    <a:cubicBezTo>
                      <a:pt x="17" y="3"/>
                      <a:pt x="33" y="1"/>
                      <a:pt x="50" y="0"/>
                    </a:cubicBezTo>
                    <a:cubicBezTo>
                      <a:pt x="51" y="5"/>
                      <a:pt x="51" y="10"/>
                      <a:pt x="51" y="16"/>
                    </a:cubicBezTo>
                    <a:cubicBezTo>
                      <a:pt x="34" y="16"/>
                      <a:pt x="17" y="16"/>
                      <a:pt x="0" y="16"/>
                    </a:cubicBezTo>
                    <a:close/>
                  </a:path>
                </a:pathLst>
              </a:custGeom>
              <a:solidFill>
                <a:srgbClr val="686D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0" name="Freeform 1565">
                <a:extLst>
                  <a:ext uri="{FF2B5EF4-FFF2-40B4-BE49-F238E27FC236}">
                    <a16:creationId xmlns:a16="http://schemas.microsoft.com/office/drawing/2014/main" id="{FDA9BD47-C012-449C-99E5-03A3B8C16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525"/>
                <a:ext cx="45" cy="63"/>
              </a:xfrm>
              <a:custGeom>
                <a:avLst/>
                <a:gdLst>
                  <a:gd name="T0" fmla="*/ 20 w 20"/>
                  <a:gd name="T1" fmla="*/ 10 h 28"/>
                  <a:gd name="T2" fmla="*/ 15 w 20"/>
                  <a:gd name="T3" fmla="*/ 9 h 28"/>
                  <a:gd name="T4" fmla="*/ 12 w 20"/>
                  <a:gd name="T5" fmla="*/ 12 h 28"/>
                  <a:gd name="T6" fmla="*/ 11 w 20"/>
                  <a:gd name="T7" fmla="*/ 7 h 28"/>
                  <a:gd name="T8" fmla="*/ 10 w 20"/>
                  <a:gd name="T9" fmla="*/ 3 h 28"/>
                  <a:gd name="T10" fmla="*/ 7 w 20"/>
                  <a:gd name="T11" fmla="*/ 0 h 28"/>
                  <a:gd name="T12" fmla="*/ 1 w 20"/>
                  <a:gd name="T13" fmla="*/ 4 h 28"/>
                  <a:gd name="T14" fmla="*/ 0 w 20"/>
                  <a:gd name="T15" fmla="*/ 12 h 28"/>
                  <a:gd name="T16" fmla="*/ 2 w 20"/>
                  <a:gd name="T17" fmla="*/ 24 h 28"/>
                  <a:gd name="T18" fmla="*/ 2 w 20"/>
                  <a:gd name="T19" fmla="*/ 27 h 28"/>
                  <a:gd name="T20" fmla="*/ 5 w 20"/>
                  <a:gd name="T21" fmla="*/ 28 h 28"/>
                  <a:gd name="T22" fmla="*/ 9 w 20"/>
                  <a:gd name="T23" fmla="*/ 27 h 28"/>
                  <a:gd name="T24" fmla="*/ 10 w 20"/>
                  <a:gd name="T25" fmla="*/ 27 h 28"/>
                  <a:gd name="T26" fmla="*/ 10 w 20"/>
                  <a:gd name="T27" fmla="*/ 26 h 28"/>
                  <a:gd name="T28" fmla="*/ 11 w 20"/>
                  <a:gd name="T29" fmla="*/ 24 h 28"/>
                  <a:gd name="T30" fmla="*/ 11 w 20"/>
                  <a:gd name="T31" fmla="*/ 24 h 28"/>
                  <a:gd name="T32" fmla="*/ 19 w 20"/>
                  <a:gd name="T33" fmla="*/ 15 h 28"/>
                  <a:gd name="T34" fmla="*/ 20 w 20"/>
                  <a:gd name="T35" fmla="*/ 13 h 28"/>
                  <a:gd name="T36" fmla="*/ 20 w 20"/>
                  <a:gd name="T37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cubicBezTo>
                      <a:pt x="19" y="8"/>
                      <a:pt x="16" y="8"/>
                      <a:pt x="15" y="9"/>
                    </a:cubicBezTo>
                    <a:cubicBezTo>
                      <a:pt x="13" y="10"/>
                      <a:pt x="12" y="11"/>
                      <a:pt x="12" y="12"/>
                    </a:cubicBezTo>
                    <a:cubicBezTo>
                      <a:pt x="12" y="11"/>
                      <a:pt x="12" y="9"/>
                      <a:pt x="11" y="7"/>
                    </a:cubicBezTo>
                    <a:cubicBezTo>
                      <a:pt x="11" y="6"/>
                      <a:pt x="11" y="4"/>
                      <a:pt x="10" y="3"/>
                    </a:cubicBezTo>
                    <a:cubicBezTo>
                      <a:pt x="9" y="2"/>
                      <a:pt x="8" y="0"/>
                      <a:pt x="7" y="0"/>
                    </a:cubicBezTo>
                    <a:cubicBezTo>
                      <a:pt x="4" y="0"/>
                      <a:pt x="2" y="2"/>
                      <a:pt x="1" y="4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1" y="16"/>
                      <a:pt x="1" y="20"/>
                      <a:pt x="2" y="24"/>
                    </a:cubicBezTo>
                    <a:cubicBezTo>
                      <a:pt x="2" y="25"/>
                      <a:pt x="2" y="26"/>
                      <a:pt x="2" y="27"/>
                    </a:cubicBezTo>
                    <a:cubicBezTo>
                      <a:pt x="2" y="27"/>
                      <a:pt x="5" y="28"/>
                      <a:pt x="5" y="28"/>
                    </a:cubicBezTo>
                    <a:cubicBezTo>
                      <a:pt x="7" y="28"/>
                      <a:pt x="8" y="28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1"/>
                      <a:pt x="17" y="19"/>
                      <a:pt x="19" y="15"/>
                    </a:cubicBezTo>
                    <a:cubicBezTo>
                      <a:pt x="20" y="14"/>
                      <a:pt x="20" y="14"/>
                      <a:pt x="20" y="13"/>
                    </a:cubicBezTo>
                    <a:cubicBezTo>
                      <a:pt x="20" y="12"/>
                      <a:pt x="20" y="11"/>
                      <a:pt x="20" y="10"/>
                    </a:cubicBezTo>
                    <a:close/>
                  </a:path>
                </a:pathLst>
              </a:custGeom>
              <a:solidFill>
                <a:srgbClr val="A1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1" name="Freeform 1566">
                <a:extLst>
                  <a:ext uri="{FF2B5EF4-FFF2-40B4-BE49-F238E27FC236}">
                    <a16:creationId xmlns:a16="http://schemas.microsoft.com/office/drawing/2014/main" id="{C9E72E00-6EB0-4707-BD18-3BFA4C05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3534"/>
                <a:ext cx="2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1 h 4"/>
                  <a:gd name="T4" fmla="*/ 0 w 1"/>
                  <a:gd name="T5" fmla="*/ 3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2" name="Freeform 1567">
                <a:extLst>
                  <a:ext uri="{FF2B5EF4-FFF2-40B4-BE49-F238E27FC236}">
                    <a16:creationId xmlns:a16="http://schemas.microsoft.com/office/drawing/2014/main" id="{6107E290-2709-4128-9F77-821017CAE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3543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2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3" name="Freeform 1568">
                <a:extLst>
                  <a:ext uri="{FF2B5EF4-FFF2-40B4-BE49-F238E27FC236}">
                    <a16:creationId xmlns:a16="http://schemas.microsoft.com/office/drawing/2014/main" id="{6C258675-577A-4FA3-AF7E-4F868C91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54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2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4" name="Freeform 1569">
                <a:extLst>
                  <a:ext uri="{FF2B5EF4-FFF2-40B4-BE49-F238E27FC236}">
                    <a16:creationId xmlns:a16="http://schemas.microsoft.com/office/drawing/2014/main" id="{200DECE6-F909-4FD0-A03A-860CE1CCA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572"/>
                <a:ext cx="2" cy="9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1 h 4"/>
                  <a:gd name="T4" fmla="*/ 0 w 1"/>
                  <a:gd name="T5" fmla="*/ 1 h 4"/>
                  <a:gd name="T6" fmla="*/ 0 w 1"/>
                  <a:gd name="T7" fmla="*/ 3 h 4"/>
                  <a:gd name="T8" fmla="*/ 1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5" name="Freeform 1570">
                <a:extLst>
                  <a:ext uri="{FF2B5EF4-FFF2-40B4-BE49-F238E27FC236}">
                    <a16:creationId xmlns:a16="http://schemas.microsoft.com/office/drawing/2014/main" id="{900AF395-24B1-4117-8231-8A5B63EFD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563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0 w 2"/>
                  <a:gd name="T3" fmla="*/ 2 h 3"/>
                  <a:gd name="T4" fmla="*/ 1 w 2"/>
                  <a:gd name="T5" fmla="*/ 2 h 3"/>
                  <a:gd name="T6" fmla="*/ 2 w 2"/>
                  <a:gd name="T7" fmla="*/ 2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6" name="Freeform 1571">
                <a:extLst>
                  <a:ext uri="{FF2B5EF4-FFF2-40B4-BE49-F238E27FC236}">
                    <a16:creationId xmlns:a16="http://schemas.microsoft.com/office/drawing/2014/main" id="{25D5DFAE-7F54-424E-ACA2-0097A5AFD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3552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599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7" name="Freeform 1572">
                <a:extLst>
                  <a:ext uri="{FF2B5EF4-FFF2-40B4-BE49-F238E27FC236}">
                    <a16:creationId xmlns:a16="http://schemas.microsoft.com/office/drawing/2014/main" id="{A728724B-D8DA-4162-B682-BC9E9759A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3586"/>
                <a:ext cx="49" cy="49"/>
              </a:xfrm>
              <a:custGeom>
                <a:avLst/>
                <a:gdLst>
                  <a:gd name="T0" fmla="*/ 2 w 22"/>
                  <a:gd name="T1" fmla="*/ 22 h 22"/>
                  <a:gd name="T2" fmla="*/ 3 w 22"/>
                  <a:gd name="T3" fmla="*/ 22 h 22"/>
                  <a:gd name="T4" fmla="*/ 21 w 22"/>
                  <a:gd name="T5" fmla="*/ 22 h 22"/>
                  <a:gd name="T6" fmla="*/ 22 w 22"/>
                  <a:gd name="T7" fmla="*/ 0 h 22"/>
                  <a:gd name="T8" fmla="*/ 10 w 22"/>
                  <a:gd name="T9" fmla="*/ 0 h 22"/>
                  <a:gd name="T10" fmla="*/ 4 w 22"/>
                  <a:gd name="T11" fmla="*/ 0 h 22"/>
                  <a:gd name="T12" fmla="*/ 0 w 22"/>
                  <a:gd name="T13" fmla="*/ 0 h 22"/>
                  <a:gd name="T14" fmla="*/ 0 w 22"/>
                  <a:gd name="T15" fmla="*/ 5 h 22"/>
                  <a:gd name="T16" fmla="*/ 1 w 22"/>
                  <a:gd name="T17" fmla="*/ 10 h 22"/>
                  <a:gd name="T18" fmla="*/ 2 w 22"/>
                  <a:gd name="T19" fmla="*/ 21 h 22"/>
                  <a:gd name="T20" fmla="*/ 2 w 22"/>
                  <a:gd name="T2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2">
                    <a:moveTo>
                      <a:pt x="2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9" y="22"/>
                      <a:pt x="15" y="22"/>
                      <a:pt x="21" y="22"/>
                    </a:cubicBezTo>
                    <a:cubicBezTo>
                      <a:pt x="21" y="15"/>
                      <a:pt x="22" y="7"/>
                      <a:pt x="22" y="0"/>
                    </a:cubicBezTo>
                    <a:cubicBezTo>
                      <a:pt x="18" y="0"/>
                      <a:pt x="14" y="0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ubicBezTo>
                      <a:pt x="3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7"/>
                      <a:pt x="1" y="9"/>
                      <a:pt x="1" y="10"/>
                    </a:cubicBezTo>
                    <a:cubicBezTo>
                      <a:pt x="1" y="14"/>
                      <a:pt x="2" y="17"/>
                      <a:pt x="2" y="21"/>
                    </a:cubicBezTo>
                    <a:lnTo>
                      <a:pt x="2" y="22"/>
                    </a:lnTo>
                    <a:close/>
                  </a:path>
                </a:pathLst>
              </a:custGeom>
              <a:solidFill>
                <a:srgbClr val="C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8" name="Freeform 1573">
                <a:extLst>
                  <a:ext uri="{FF2B5EF4-FFF2-40B4-BE49-F238E27FC236}">
                    <a16:creationId xmlns:a16="http://schemas.microsoft.com/office/drawing/2014/main" id="{D5141DF7-FCDF-40D5-90CB-542CA429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608"/>
                <a:ext cx="43" cy="14"/>
              </a:xfrm>
              <a:custGeom>
                <a:avLst/>
                <a:gdLst>
                  <a:gd name="T0" fmla="*/ 15 w 19"/>
                  <a:gd name="T1" fmla="*/ 1 h 6"/>
                  <a:gd name="T2" fmla="*/ 9 w 19"/>
                  <a:gd name="T3" fmla="*/ 2 h 6"/>
                  <a:gd name="T4" fmla="*/ 2 w 19"/>
                  <a:gd name="T5" fmla="*/ 2 h 6"/>
                  <a:gd name="T6" fmla="*/ 2 w 19"/>
                  <a:gd name="T7" fmla="*/ 4 h 6"/>
                  <a:gd name="T8" fmla="*/ 16 w 19"/>
                  <a:gd name="T9" fmla="*/ 5 h 6"/>
                  <a:gd name="T10" fmla="*/ 15 w 19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6">
                    <a:moveTo>
                      <a:pt x="15" y="1"/>
                    </a:moveTo>
                    <a:cubicBezTo>
                      <a:pt x="13" y="2"/>
                      <a:pt x="11" y="1"/>
                      <a:pt x="9" y="2"/>
                    </a:cubicBezTo>
                    <a:cubicBezTo>
                      <a:pt x="7" y="2"/>
                      <a:pt x="4" y="2"/>
                      <a:pt x="2" y="2"/>
                    </a:cubicBezTo>
                    <a:cubicBezTo>
                      <a:pt x="0" y="2"/>
                      <a:pt x="0" y="4"/>
                      <a:pt x="2" y="4"/>
                    </a:cubicBezTo>
                    <a:cubicBezTo>
                      <a:pt x="6" y="5"/>
                      <a:pt x="12" y="6"/>
                      <a:pt x="16" y="5"/>
                    </a:cubicBezTo>
                    <a:cubicBezTo>
                      <a:pt x="19" y="4"/>
                      <a:pt x="18" y="0"/>
                      <a:pt x="15" y="1"/>
                    </a:cubicBezTo>
                    <a:close/>
                  </a:path>
                </a:pathLst>
              </a:custGeom>
              <a:solidFill>
                <a:srgbClr val="DD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29" name="Freeform 1574">
                <a:extLst>
                  <a:ext uri="{FF2B5EF4-FFF2-40B4-BE49-F238E27FC236}">
                    <a16:creationId xmlns:a16="http://schemas.microsoft.com/office/drawing/2014/main" id="{8C1A6AAE-469B-40C0-ACCC-A452FCE4E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624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0" y="2"/>
                      <a:pt x="1" y="2"/>
                    </a:cubicBezTo>
                    <a:cubicBezTo>
                      <a:pt x="3" y="2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rgbClr val="DD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0" name="Freeform 1575">
                <a:extLst>
                  <a:ext uri="{FF2B5EF4-FFF2-40B4-BE49-F238E27FC236}">
                    <a16:creationId xmlns:a16="http://schemas.microsoft.com/office/drawing/2014/main" id="{1A3C56AD-98B5-49B1-8EC5-4ECA66E7D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62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DD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1" name="Freeform 1576">
                <a:extLst>
                  <a:ext uri="{FF2B5EF4-FFF2-40B4-BE49-F238E27FC236}">
                    <a16:creationId xmlns:a16="http://schemas.microsoft.com/office/drawing/2014/main" id="{72367C16-6FE4-4275-98AB-AC712074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62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0 w 2"/>
                  <a:gd name="T5" fmla="*/ 1 h 3"/>
                  <a:gd name="T6" fmla="*/ 2 w 2"/>
                  <a:gd name="T7" fmla="*/ 2 h 3"/>
                  <a:gd name="T8" fmla="*/ 2 w 2"/>
                  <a:gd name="T9" fmla="*/ 2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D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2" name="Freeform 1577">
                <a:extLst>
                  <a:ext uri="{FF2B5EF4-FFF2-40B4-BE49-F238E27FC236}">
                    <a16:creationId xmlns:a16="http://schemas.microsoft.com/office/drawing/2014/main" id="{801C095A-1AE8-4654-BBE0-C654687D7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651"/>
                <a:ext cx="690" cy="29"/>
              </a:xfrm>
              <a:custGeom>
                <a:avLst/>
                <a:gdLst>
                  <a:gd name="T0" fmla="*/ 301 w 307"/>
                  <a:gd name="T1" fmla="*/ 0 h 13"/>
                  <a:gd name="T2" fmla="*/ 266 w 307"/>
                  <a:gd name="T3" fmla="*/ 0 h 13"/>
                  <a:gd name="T4" fmla="*/ 130 w 307"/>
                  <a:gd name="T5" fmla="*/ 0 h 13"/>
                  <a:gd name="T6" fmla="*/ 47 w 307"/>
                  <a:gd name="T7" fmla="*/ 0 h 13"/>
                  <a:gd name="T8" fmla="*/ 9 w 307"/>
                  <a:gd name="T9" fmla="*/ 0 h 13"/>
                  <a:gd name="T10" fmla="*/ 2 w 307"/>
                  <a:gd name="T11" fmla="*/ 1 h 13"/>
                  <a:gd name="T12" fmla="*/ 1 w 307"/>
                  <a:gd name="T13" fmla="*/ 5 h 13"/>
                  <a:gd name="T14" fmla="*/ 1 w 307"/>
                  <a:gd name="T15" fmla="*/ 9 h 13"/>
                  <a:gd name="T16" fmla="*/ 2 w 307"/>
                  <a:gd name="T17" fmla="*/ 11 h 13"/>
                  <a:gd name="T18" fmla="*/ 2 w 307"/>
                  <a:gd name="T19" fmla="*/ 12 h 13"/>
                  <a:gd name="T20" fmla="*/ 6 w 307"/>
                  <a:gd name="T21" fmla="*/ 12 h 13"/>
                  <a:gd name="T22" fmla="*/ 25 w 307"/>
                  <a:gd name="T23" fmla="*/ 13 h 13"/>
                  <a:gd name="T24" fmla="*/ 26 w 307"/>
                  <a:gd name="T25" fmla="*/ 13 h 13"/>
                  <a:gd name="T26" fmla="*/ 26 w 307"/>
                  <a:gd name="T27" fmla="*/ 13 h 13"/>
                  <a:gd name="T28" fmla="*/ 53 w 307"/>
                  <a:gd name="T29" fmla="*/ 13 h 13"/>
                  <a:gd name="T30" fmla="*/ 93 w 307"/>
                  <a:gd name="T31" fmla="*/ 13 h 13"/>
                  <a:gd name="T32" fmla="*/ 266 w 307"/>
                  <a:gd name="T33" fmla="*/ 13 h 13"/>
                  <a:gd name="T34" fmla="*/ 300 w 307"/>
                  <a:gd name="T35" fmla="*/ 12 h 13"/>
                  <a:gd name="T36" fmla="*/ 304 w 307"/>
                  <a:gd name="T37" fmla="*/ 12 h 13"/>
                  <a:gd name="T38" fmla="*/ 306 w 307"/>
                  <a:gd name="T39" fmla="*/ 11 h 13"/>
                  <a:gd name="T40" fmla="*/ 305 w 307"/>
                  <a:gd name="T41" fmla="*/ 11 h 13"/>
                  <a:gd name="T42" fmla="*/ 305 w 307"/>
                  <a:gd name="T43" fmla="*/ 11 h 13"/>
                  <a:gd name="T44" fmla="*/ 305 w 307"/>
                  <a:gd name="T45" fmla="*/ 9 h 13"/>
                  <a:gd name="T46" fmla="*/ 305 w 307"/>
                  <a:gd name="T47" fmla="*/ 7 h 13"/>
                  <a:gd name="T48" fmla="*/ 304 w 307"/>
                  <a:gd name="T49" fmla="*/ 4 h 13"/>
                  <a:gd name="T50" fmla="*/ 307 w 307"/>
                  <a:gd name="T51" fmla="*/ 0 h 13"/>
                  <a:gd name="T52" fmla="*/ 301 w 307"/>
                  <a:gd name="T5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7" h="13">
                    <a:moveTo>
                      <a:pt x="301" y="0"/>
                    </a:moveTo>
                    <a:cubicBezTo>
                      <a:pt x="295" y="0"/>
                      <a:pt x="272" y="0"/>
                      <a:pt x="266" y="0"/>
                    </a:cubicBezTo>
                    <a:cubicBezTo>
                      <a:pt x="217" y="0"/>
                      <a:pt x="179" y="0"/>
                      <a:pt x="130" y="0"/>
                    </a:cubicBezTo>
                    <a:cubicBezTo>
                      <a:pt x="102" y="0"/>
                      <a:pt x="75" y="0"/>
                      <a:pt x="47" y="0"/>
                    </a:cubicBezTo>
                    <a:cubicBezTo>
                      <a:pt x="36" y="0"/>
                      <a:pt x="20" y="0"/>
                      <a:pt x="9" y="0"/>
                    </a:cubicBezTo>
                    <a:cubicBezTo>
                      <a:pt x="2" y="0"/>
                      <a:pt x="4" y="0"/>
                      <a:pt x="2" y="1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1" y="8"/>
                      <a:pt x="1" y="9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1"/>
                      <a:pt x="0" y="12"/>
                      <a:pt x="2" y="12"/>
                    </a:cubicBezTo>
                    <a:cubicBezTo>
                      <a:pt x="1" y="12"/>
                      <a:pt x="2" y="12"/>
                      <a:pt x="6" y="12"/>
                    </a:cubicBezTo>
                    <a:cubicBezTo>
                      <a:pt x="10" y="13"/>
                      <a:pt x="17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6" y="13"/>
                      <a:pt x="47" y="13"/>
                      <a:pt x="53" y="13"/>
                    </a:cubicBezTo>
                    <a:cubicBezTo>
                      <a:pt x="67" y="13"/>
                      <a:pt x="80" y="13"/>
                      <a:pt x="93" y="13"/>
                    </a:cubicBezTo>
                    <a:cubicBezTo>
                      <a:pt x="154" y="13"/>
                      <a:pt x="204" y="13"/>
                      <a:pt x="266" y="13"/>
                    </a:cubicBezTo>
                    <a:cubicBezTo>
                      <a:pt x="272" y="13"/>
                      <a:pt x="295" y="13"/>
                      <a:pt x="300" y="12"/>
                    </a:cubicBezTo>
                    <a:cubicBezTo>
                      <a:pt x="302" y="12"/>
                      <a:pt x="303" y="12"/>
                      <a:pt x="304" y="12"/>
                    </a:cubicBezTo>
                    <a:cubicBezTo>
                      <a:pt x="307" y="12"/>
                      <a:pt x="305" y="11"/>
                      <a:pt x="306" y="11"/>
                    </a:cubicBezTo>
                    <a:cubicBezTo>
                      <a:pt x="305" y="11"/>
                      <a:pt x="305" y="11"/>
                      <a:pt x="305" y="11"/>
                    </a:cubicBezTo>
                    <a:cubicBezTo>
                      <a:pt x="305" y="11"/>
                      <a:pt x="305" y="11"/>
                      <a:pt x="305" y="11"/>
                    </a:cubicBezTo>
                    <a:cubicBezTo>
                      <a:pt x="305" y="10"/>
                      <a:pt x="305" y="10"/>
                      <a:pt x="305" y="9"/>
                    </a:cubicBezTo>
                    <a:cubicBezTo>
                      <a:pt x="305" y="8"/>
                      <a:pt x="305" y="7"/>
                      <a:pt x="305" y="7"/>
                    </a:cubicBezTo>
                    <a:cubicBezTo>
                      <a:pt x="305" y="6"/>
                      <a:pt x="305" y="5"/>
                      <a:pt x="304" y="4"/>
                    </a:cubicBezTo>
                    <a:cubicBezTo>
                      <a:pt x="304" y="3"/>
                      <a:pt x="306" y="1"/>
                      <a:pt x="307" y="0"/>
                    </a:cubicBezTo>
                    <a:cubicBezTo>
                      <a:pt x="307" y="0"/>
                      <a:pt x="307" y="0"/>
                      <a:pt x="301" y="0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3" name="Freeform 1578">
                <a:extLst>
                  <a:ext uri="{FF2B5EF4-FFF2-40B4-BE49-F238E27FC236}">
                    <a16:creationId xmlns:a16="http://schemas.microsoft.com/office/drawing/2014/main" id="{58E5EE41-4871-48D4-852B-188ED7ECF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633"/>
                <a:ext cx="733" cy="29"/>
              </a:xfrm>
              <a:custGeom>
                <a:avLst/>
                <a:gdLst>
                  <a:gd name="T0" fmla="*/ 3 w 326"/>
                  <a:gd name="T1" fmla="*/ 3 h 13"/>
                  <a:gd name="T2" fmla="*/ 1 w 326"/>
                  <a:gd name="T3" fmla="*/ 13 h 13"/>
                  <a:gd name="T4" fmla="*/ 324 w 326"/>
                  <a:gd name="T5" fmla="*/ 12 h 13"/>
                  <a:gd name="T6" fmla="*/ 324 w 326"/>
                  <a:gd name="T7" fmla="*/ 2 h 13"/>
                  <a:gd name="T8" fmla="*/ 114 w 326"/>
                  <a:gd name="T9" fmla="*/ 1 h 13"/>
                  <a:gd name="T10" fmla="*/ 3 w 326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3">
                    <a:moveTo>
                      <a:pt x="3" y="3"/>
                    </a:moveTo>
                    <a:cubicBezTo>
                      <a:pt x="4" y="6"/>
                      <a:pt x="0" y="10"/>
                      <a:pt x="1" y="13"/>
                    </a:cubicBezTo>
                    <a:cubicBezTo>
                      <a:pt x="107" y="13"/>
                      <a:pt x="218" y="13"/>
                      <a:pt x="324" y="12"/>
                    </a:cubicBezTo>
                    <a:cubicBezTo>
                      <a:pt x="326" y="9"/>
                      <a:pt x="325" y="5"/>
                      <a:pt x="324" y="2"/>
                    </a:cubicBezTo>
                    <a:cubicBezTo>
                      <a:pt x="255" y="0"/>
                      <a:pt x="183" y="2"/>
                      <a:pt x="114" y="1"/>
                    </a:cubicBezTo>
                    <a:cubicBezTo>
                      <a:pt x="77" y="1"/>
                      <a:pt x="40" y="2"/>
                      <a:pt x="3" y="3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4" name="Freeform 1579">
                <a:extLst>
                  <a:ext uri="{FF2B5EF4-FFF2-40B4-BE49-F238E27FC236}">
                    <a16:creationId xmlns:a16="http://schemas.microsoft.com/office/drawing/2014/main" id="{28222C26-0B1B-44B1-B4C7-64677AC25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7" y="3669"/>
                <a:ext cx="38" cy="396"/>
              </a:xfrm>
              <a:custGeom>
                <a:avLst/>
                <a:gdLst>
                  <a:gd name="T0" fmla="*/ 2 w 17"/>
                  <a:gd name="T1" fmla="*/ 3 h 176"/>
                  <a:gd name="T2" fmla="*/ 3 w 17"/>
                  <a:gd name="T3" fmla="*/ 1 h 176"/>
                  <a:gd name="T4" fmla="*/ 6 w 17"/>
                  <a:gd name="T5" fmla="*/ 0 h 176"/>
                  <a:gd name="T6" fmla="*/ 17 w 17"/>
                  <a:gd name="T7" fmla="*/ 0 h 176"/>
                  <a:gd name="T8" fmla="*/ 14 w 17"/>
                  <a:gd name="T9" fmla="*/ 49 h 176"/>
                  <a:gd name="T10" fmla="*/ 15 w 17"/>
                  <a:gd name="T11" fmla="*/ 100 h 176"/>
                  <a:gd name="T12" fmla="*/ 13 w 17"/>
                  <a:gd name="T13" fmla="*/ 175 h 176"/>
                  <a:gd name="T14" fmla="*/ 2 w 17"/>
                  <a:gd name="T15" fmla="*/ 172 h 176"/>
                  <a:gd name="T16" fmla="*/ 2 w 17"/>
                  <a:gd name="T17" fmla="*/ 114 h 176"/>
                  <a:gd name="T18" fmla="*/ 2 w 17"/>
                  <a:gd name="T19" fmla="*/ 77 h 176"/>
                  <a:gd name="T20" fmla="*/ 2 w 17"/>
                  <a:gd name="T21" fmla="*/ 3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6">
                    <a:moveTo>
                      <a:pt x="2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10" y="0"/>
                      <a:pt x="13" y="0"/>
                      <a:pt x="17" y="0"/>
                    </a:cubicBezTo>
                    <a:cubicBezTo>
                      <a:pt x="15" y="16"/>
                      <a:pt x="14" y="33"/>
                      <a:pt x="14" y="49"/>
                    </a:cubicBezTo>
                    <a:cubicBezTo>
                      <a:pt x="15" y="66"/>
                      <a:pt x="17" y="83"/>
                      <a:pt x="15" y="100"/>
                    </a:cubicBezTo>
                    <a:cubicBezTo>
                      <a:pt x="14" y="112"/>
                      <a:pt x="11" y="163"/>
                      <a:pt x="13" y="175"/>
                    </a:cubicBezTo>
                    <a:cubicBezTo>
                      <a:pt x="13" y="176"/>
                      <a:pt x="3" y="175"/>
                      <a:pt x="2" y="172"/>
                    </a:cubicBezTo>
                    <a:cubicBezTo>
                      <a:pt x="0" y="167"/>
                      <a:pt x="2" y="119"/>
                      <a:pt x="2" y="114"/>
                    </a:cubicBezTo>
                    <a:cubicBezTo>
                      <a:pt x="2" y="102"/>
                      <a:pt x="2" y="90"/>
                      <a:pt x="2" y="77"/>
                    </a:cubicBezTo>
                    <a:cubicBezTo>
                      <a:pt x="2" y="53"/>
                      <a:pt x="2" y="28"/>
                      <a:pt x="2" y="3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5" name="Freeform 1580">
                <a:extLst>
                  <a:ext uri="{FF2B5EF4-FFF2-40B4-BE49-F238E27FC236}">
                    <a16:creationId xmlns:a16="http://schemas.microsoft.com/office/drawing/2014/main" id="{F34366A5-4DA6-4DB0-9A8B-240A8F3A3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491"/>
                <a:ext cx="90" cy="146"/>
              </a:xfrm>
              <a:custGeom>
                <a:avLst/>
                <a:gdLst>
                  <a:gd name="T0" fmla="*/ 1 w 40"/>
                  <a:gd name="T1" fmla="*/ 56 h 65"/>
                  <a:gd name="T2" fmla="*/ 2 w 40"/>
                  <a:gd name="T3" fmla="*/ 62 h 65"/>
                  <a:gd name="T4" fmla="*/ 7 w 40"/>
                  <a:gd name="T5" fmla="*/ 64 h 65"/>
                  <a:gd name="T6" fmla="*/ 36 w 40"/>
                  <a:gd name="T7" fmla="*/ 64 h 65"/>
                  <a:gd name="T8" fmla="*/ 40 w 40"/>
                  <a:gd name="T9" fmla="*/ 61 h 65"/>
                  <a:gd name="T10" fmla="*/ 11 w 40"/>
                  <a:gd name="T11" fmla="*/ 61 h 65"/>
                  <a:gd name="T12" fmla="*/ 6 w 40"/>
                  <a:gd name="T13" fmla="*/ 59 h 65"/>
                  <a:gd name="T14" fmla="*/ 5 w 40"/>
                  <a:gd name="T15" fmla="*/ 57 h 65"/>
                  <a:gd name="T16" fmla="*/ 7 w 40"/>
                  <a:gd name="T17" fmla="*/ 38 h 65"/>
                  <a:gd name="T18" fmla="*/ 17 w 40"/>
                  <a:gd name="T19" fmla="*/ 12 h 65"/>
                  <a:gd name="T20" fmla="*/ 19 w 40"/>
                  <a:gd name="T21" fmla="*/ 5 h 65"/>
                  <a:gd name="T22" fmla="*/ 13 w 40"/>
                  <a:gd name="T23" fmla="*/ 3 h 65"/>
                  <a:gd name="T24" fmla="*/ 9 w 40"/>
                  <a:gd name="T25" fmla="*/ 16 h 65"/>
                  <a:gd name="T26" fmla="*/ 3 w 40"/>
                  <a:gd name="T27" fmla="*/ 41 h 65"/>
                  <a:gd name="T28" fmla="*/ 1 w 40"/>
                  <a:gd name="T29" fmla="*/ 5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65">
                    <a:moveTo>
                      <a:pt x="1" y="56"/>
                    </a:moveTo>
                    <a:cubicBezTo>
                      <a:pt x="1" y="58"/>
                      <a:pt x="0" y="60"/>
                      <a:pt x="2" y="62"/>
                    </a:cubicBezTo>
                    <a:cubicBezTo>
                      <a:pt x="3" y="64"/>
                      <a:pt x="5" y="64"/>
                      <a:pt x="7" y="64"/>
                    </a:cubicBezTo>
                    <a:cubicBezTo>
                      <a:pt x="18" y="65"/>
                      <a:pt x="27" y="65"/>
                      <a:pt x="36" y="64"/>
                    </a:cubicBezTo>
                    <a:cubicBezTo>
                      <a:pt x="38" y="64"/>
                      <a:pt x="40" y="63"/>
                      <a:pt x="40" y="61"/>
                    </a:cubicBezTo>
                    <a:cubicBezTo>
                      <a:pt x="31" y="61"/>
                      <a:pt x="21" y="62"/>
                      <a:pt x="11" y="61"/>
                    </a:cubicBezTo>
                    <a:cubicBezTo>
                      <a:pt x="9" y="61"/>
                      <a:pt x="7" y="60"/>
                      <a:pt x="6" y="59"/>
                    </a:cubicBezTo>
                    <a:cubicBezTo>
                      <a:pt x="6" y="58"/>
                      <a:pt x="6" y="58"/>
                      <a:pt x="5" y="57"/>
                    </a:cubicBezTo>
                    <a:cubicBezTo>
                      <a:pt x="4" y="51"/>
                      <a:pt x="6" y="44"/>
                      <a:pt x="7" y="38"/>
                    </a:cubicBezTo>
                    <a:cubicBezTo>
                      <a:pt x="10" y="29"/>
                      <a:pt x="14" y="21"/>
                      <a:pt x="17" y="12"/>
                    </a:cubicBezTo>
                    <a:cubicBezTo>
                      <a:pt x="18" y="10"/>
                      <a:pt x="19" y="7"/>
                      <a:pt x="19" y="5"/>
                    </a:cubicBezTo>
                    <a:cubicBezTo>
                      <a:pt x="18" y="2"/>
                      <a:pt x="14" y="0"/>
                      <a:pt x="13" y="3"/>
                    </a:cubicBezTo>
                    <a:cubicBezTo>
                      <a:pt x="11" y="6"/>
                      <a:pt x="10" y="12"/>
                      <a:pt x="9" y="16"/>
                    </a:cubicBezTo>
                    <a:cubicBezTo>
                      <a:pt x="7" y="24"/>
                      <a:pt x="5" y="33"/>
                      <a:pt x="3" y="41"/>
                    </a:cubicBezTo>
                    <a:cubicBezTo>
                      <a:pt x="2" y="46"/>
                      <a:pt x="2" y="51"/>
                      <a:pt x="1" y="56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6" name="Freeform 1581">
                <a:extLst>
                  <a:ext uri="{FF2B5EF4-FFF2-40B4-BE49-F238E27FC236}">
                    <a16:creationId xmlns:a16="http://schemas.microsoft.com/office/drawing/2014/main" id="{222CE40A-40EB-47DE-9659-13541B036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52"/>
                <a:ext cx="77" cy="254"/>
              </a:xfrm>
              <a:custGeom>
                <a:avLst/>
                <a:gdLst>
                  <a:gd name="T0" fmla="*/ 22 w 34"/>
                  <a:gd name="T1" fmla="*/ 107 h 113"/>
                  <a:gd name="T2" fmla="*/ 26 w 34"/>
                  <a:gd name="T3" fmla="*/ 112 h 113"/>
                  <a:gd name="T4" fmla="*/ 29 w 34"/>
                  <a:gd name="T5" fmla="*/ 112 h 113"/>
                  <a:gd name="T6" fmla="*/ 34 w 34"/>
                  <a:gd name="T7" fmla="*/ 111 h 113"/>
                  <a:gd name="T8" fmla="*/ 29 w 34"/>
                  <a:gd name="T9" fmla="*/ 83 h 113"/>
                  <a:gd name="T10" fmla="*/ 12 w 34"/>
                  <a:gd name="T11" fmla="*/ 0 h 113"/>
                  <a:gd name="T12" fmla="*/ 5 w 34"/>
                  <a:gd name="T13" fmla="*/ 17 h 113"/>
                  <a:gd name="T14" fmla="*/ 10 w 34"/>
                  <a:gd name="T15" fmla="*/ 48 h 113"/>
                  <a:gd name="T16" fmla="*/ 22 w 34"/>
                  <a:gd name="T17" fmla="*/ 107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13">
                    <a:moveTo>
                      <a:pt x="22" y="107"/>
                    </a:moveTo>
                    <a:cubicBezTo>
                      <a:pt x="23" y="109"/>
                      <a:pt x="24" y="112"/>
                      <a:pt x="26" y="112"/>
                    </a:cubicBezTo>
                    <a:cubicBezTo>
                      <a:pt x="27" y="113"/>
                      <a:pt x="28" y="112"/>
                      <a:pt x="29" y="112"/>
                    </a:cubicBezTo>
                    <a:cubicBezTo>
                      <a:pt x="32" y="111"/>
                      <a:pt x="32" y="111"/>
                      <a:pt x="34" y="111"/>
                    </a:cubicBezTo>
                    <a:cubicBezTo>
                      <a:pt x="34" y="101"/>
                      <a:pt x="31" y="92"/>
                      <a:pt x="29" y="83"/>
                    </a:cubicBezTo>
                    <a:cubicBezTo>
                      <a:pt x="22" y="51"/>
                      <a:pt x="17" y="28"/>
                      <a:pt x="12" y="0"/>
                    </a:cubicBezTo>
                    <a:cubicBezTo>
                      <a:pt x="0" y="0"/>
                      <a:pt x="3" y="8"/>
                      <a:pt x="5" y="17"/>
                    </a:cubicBezTo>
                    <a:cubicBezTo>
                      <a:pt x="6" y="27"/>
                      <a:pt x="8" y="37"/>
                      <a:pt x="10" y="48"/>
                    </a:cubicBezTo>
                    <a:cubicBezTo>
                      <a:pt x="14" y="68"/>
                      <a:pt x="18" y="88"/>
                      <a:pt x="22" y="107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7" name="Freeform 1582">
                <a:extLst>
                  <a:ext uri="{FF2B5EF4-FFF2-40B4-BE49-F238E27FC236}">
                    <a16:creationId xmlns:a16="http://schemas.microsoft.com/office/drawing/2014/main" id="{C2CDEE5B-97BD-46D3-9B13-8F01F62B0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475"/>
                <a:ext cx="102" cy="165"/>
              </a:xfrm>
              <a:custGeom>
                <a:avLst/>
                <a:gdLst>
                  <a:gd name="T0" fmla="*/ 45 w 45"/>
                  <a:gd name="T1" fmla="*/ 63 h 73"/>
                  <a:gd name="T2" fmla="*/ 44 w 45"/>
                  <a:gd name="T3" fmla="*/ 69 h 73"/>
                  <a:gd name="T4" fmla="*/ 38 w 45"/>
                  <a:gd name="T5" fmla="*/ 72 h 73"/>
                  <a:gd name="T6" fmla="*/ 5 w 45"/>
                  <a:gd name="T7" fmla="*/ 72 h 73"/>
                  <a:gd name="T8" fmla="*/ 0 w 45"/>
                  <a:gd name="T9" fmla="*/ 68 h 73"/>
                  <a:gd name="T10" fmla="*/ 34 w 45"/>
                  <a:gd name="T11" fmla="*/ 68 h 73"/>
                  <a:gd name="T12" fmla="*/ 39 w 45"/>
                  <a:gd name="T13" fmla="*/ 66 h 73"/>
                  <a:gd name="T14" fmla="*/ 40 w 45"/>
                  <a:gd name="T15" fmla="*/ 64 h 73"/>
                  <a:gd name="T16" fmla="*/ 37 w 45"/>
                  <a:gd name="T17" fmla="*/ 43 h 73"/>
                  <a:gd name="T18" fmla="*/ 26 w 45"/>
                  <a:gd name="T19" fmla="*/ 13 h 73"/>
                  <a:gd name="T20" fmla="*/ 25 w 45"/>
                  <a:gd name="T21" fmla="*/ 5 h 73"/>
                  <a:gd name="T22" fmla="*/ 32 w 45"/>
                  <a:gd name="T23" fmla="*/ 3 h 73"/>
                  <a:gd name="T24" fmla="*/ 35 w 45"/>
                  <a:gd name="T25" fmla="*/ 18 h 73"/>
                  <a:gd name="T26" fmla="*/ 42 w 45"/>
                  <a:gd name="T27" fmla="*/ 46 h 73"/>
                  <a:gd name="T28" fmla="*/ 45 w 45"/>
                  <a:gd name="T29" fmla="*/ 6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73">
                    <a:moveTo>
                      <a:pt x="45" y="63"/>
                    </a:moveTo>
                    <a:cubicBezTo>
                      <a:pt x="45" y="65"/>
                      <a:pt x="45" y="68"/>
                      <a:pt x="44" y="69"/>
                    </a:cubicBezTo>
                    <a:cubicBezTo>
                      <a:pt x="43" y="71"/>
                      <a:pt x="40" y="72"/>
                      <a:pt x="38" y="72"/>
                    </a:cubicBezTo>
                    <a:cubicBezTo>
                      <a:pt x="26" y="72"/>
                      <a:pt x="16" y="73"/>
                      <a:pt x="5" y="72"/>
                    </a:cubicBezTo>
                    <a:cubicBezTo>
                      <a:pt x="3" y="71"/>
                      <a:pt x="0" y="70"/>
                      <a:pt x="0" y="68"/>
                    </a:cubicBezTo>
                    <a:cubicBezTo>
                      <a:pt x="12" y="68"/>
                      <a:pt x="23" y="69"/>
                      <a:pt x="34" y="68"/>
                    </a:cubicBezTo>
                    <a:cubicBezTo>
                      <a:pt x="36" y="68"/>
                      <a:pt x="38" y="67"/>
                      <a:pt x="39" y="66"/>
                    </a:cubicBezTo>
                    <a:cubicBezTo>
                      <a:pt x="39" y="65"/>
                      <a:pt x="39" y="64"/>
                      <a:pt x="40" y="64"/>
                    </a:cubicBezTo>
                    <a:cubicBezTo>
                      <a:pt x="41" y="57"/>
                      <a:pt x="39" y="50"/>
                      <a:pt x="37" y="43"/>
                    </a:cubicBezTo>
                    <a:cubicBezTo>
                      <a:pt x="34" y="33"/>
                      <a:pt x="30" y="23"/>
                      <a:pt x="26" y="13"/>
                    </a:cubicBezTo>
                    <a:cubicBezTo>
                      <a:pt x="25" y="11"/>
                      <a:pt x="24" y="8"/>
                      <a:pt x="25" y="5"/>
                    </a:cubicBezTo>
                    <a:cubicBezTo>
                      <a:pt x="26" y="2"/>
                      <a:pt x="30" y="0"/>
                      <a:pt x="32" y="3"/>
                    </a:cubicBezTo>
                    <a:cubicBezTo>
                      <a:pt x="34" y="7"/>
                      <a:pt x="34" y="13"/>
                      <a:pt x="35" y="18"/>
                    </a:cubicBezTo>
                    <a:cubicBezTo>
                      <a:pt x="38" y="27"/>
                      <a:pt x="40" y="37"/>
                      <a:pt x="42" y="46"/>
                    </a:cubicBezTo>
                    <a:cubicBezTo>
                      <a:pt x="43" y="52"/>
                      <a:pt x="44" y="57"/>
                      <a:pt x="45" y="63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8" name="Freeform 1583">
                <a:extLst>
                  <a:ext uri="{FF2B5EF4-FFF2-40B4-BE49-F238E27FC236}">
                    <a16:creationId xmlns:a16="http://schemas.microsoft.com/office/drawing/2014/main" id="{8203E6B3-B12D-44A0-9DD6-AF915EAD6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3318"/>
                <a:ext cx="88" cy="286"/>
              </a:xfrm>
              <a:custGeom>
                <a:avLst/>
                <a:gdLst>
                  <a:gd name="T0" fmla="*/ 14 w 39"/>
                  <a:gd name="T1" fmla="*/ 121 h 127"/>
                  <a:gd name="T2" fmla="*/ 10 w 39"/>
                  <a:gd name="T3" fmla="*/ 126 h 127"/>
                  <a:gd name="T4" fmla="*/ 6 w 39"/>
                  <a:gd name="T5" fmla="*/ 126 h 127"/>
                  <a:gd name="T6" fmla="*/ 0 w 39"/>
                  <a:gd name="T7" fmla="*/ 125 h 127"/>
                  <a:gd name="T8" fmla="*/ 6 w 39"/>
                  <a:gd name="T9" fmla="*/ 93 h 127"/>
                  <a:gd name="T10" fmla="*/ 25 w 39"/>
                  <a:gd name="T11" fmla="*/ 1 h 127"/>
                  <a:gd name="T12" fmla="*/ 34 w 39"/>
                  <a:gd name="T13" fmla="*/ 20 h 127"/>
                  <a:gd name="T14" fmla="*/ 28 w 39"/>
                  <a:gd name="T15" fmla="*/ 54 h 127"/>
                  <a:gd name="T16" fmla="*/ 14 w 39"/>
                  <a:gd name="T17" fmla="*/ 1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27">
                    <a:moveTo>
                      <a:pt x="14" y="121"/>
                    </a:moveTo>
                    <a:cubicBezTo>
                      <a:pt x="13" y="123"/>
                      <a:pt x="12" y="126"/>
                      <a:pt x="10" y="126"/>
                    </a:cubicBezTo>
                    <a:cubicBezTo>
                      <a:pt x="9" y="127"/>
                      <a:pt x="7" y="126"/>
                      <a:pt x="6" y="126"/>
                    </a:cubicBezTo>
                    <a:cubicBezTo>
                      <a:pt x="3" y="125"/>
                      <a:pt x="3" y="125"/>
                      <a:pt x="0" y="125"/>
                    </a:cubicBezTo>
                    <a:cubicBezTo>
                      <a:pt x="0" y="114"/>
                      <a:pt x="4" y="104"/>
                      <a:pt x="6" y="93"/>
                    </a:cubicBezTo>
                    <a:cubicBezTo>
                      <a:pt x="14" y="58"/>
                      <a:pt x="19" y="32"/>
                      <a:pt x="25" y="1"/>
                    </a:cubicBezTo>
                    <a:cubicBezTo>
                      <a:pt x="39" y="0"/>
                      <a:pt x="35" y="10"/>
                      <a:pt x="34" y="20"/>
                    </a:cubicBezTo>
                    <a:cubicBezTo>
                      <a:pt x="32" y="31"/>
                      <a:pt x="30" y="42"/>
                      <a:pt x="28" y="54"/>
                    </a:cubicBezTo>
                    <a:cubicBezTo>
                      <a:pt x="23" y="76"/>
                      <a:pt x="19" y="99"/>
                      <a:pt x="14" y="121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39" name="Freeform 1584">
                <a:extLst>
                  <a:ext uri="{FF2B5EF4-FFF2-40B4-BE49-F238E27FC236}">
                    <a16:creationId xmlns:a16="http://schemas.microsoft.com/office/drawing/2014/main" id="{DDFA6630-114F-44AB-BC17-B3D493C01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667"/>
                <a:ext cx="45" cy="396"/>
              </a:xfrm>
              <a:custGeom>
                <a:avLst/>
                <a:gdLst>
                  <a:gd name="T0" fmla="*/ 1 w 20"/>
                  <a:gd name="T1" fmla="*/ 176 h 176"/>
                  <a:gd name="T2" fmla="*/ 14 w 20"/>
                  <a:gd name="T3" fmla="*/ 176 h 176"/>
                  <a:gd name="T4" fmla="*/ 15 w 20"/>
                  <a:gd name="T5" fmla="*/ 170 h 176"/>
                  <a:gd name="T6" fmla="*/ 16 w 20"/>
                  <a:gd name="T7" fmla="*/ 3 h 176"/>
                  <a:gd name="T8" fmla="*/ 4 w 20"/>
                  <a:gd name="T9" fmla="*/ 4 h 176"/>
                  <a:gd name="T10" fmla="*/ 1 w 20"/>
                  <a:gd name="T11" fmla="*/ 16 h 176"/>
                  <a:gd name="T12" fmla="*/ 2 w 20"/>
                  <a:gd name="T13" fmla="*/ 95 h 176"/>
                  <a:gd name="T14" fmla="*/ 1 w 20"/>
                  <a:gd name="T15" fmla="*/ 17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76">
                    <a:moveTo>
                      <a:pt x="1" y="176"/>
                    </a:moveTo>
                    <a:cubicBezTo>
                      <a:pt x="6" y="176"/>
                      <a:pt x="10" y="176"/>
                      <a:pt x="14" y="176"/>
                    </a:cubicBezTo>
                    <a:cubicBezTo>
                      <a:pt x="15" y="174"/>
                      <a:pt x="15" y="172"/>
                      <a:pt x="15" y="170"/>
                    </a:cubicBezTo>
                    <a:cubicBezTo>
                      <a:pt x="14" y="128"/>
                      <a:pt x="20" y="45"/>
                      <a:pt x="16" y="3"/>
                    </a:cubicBezTo>
                    <a:cubicBezTo>
                      <a:pt x="13" y="0"/>
                      <a:pt x="6" y="1"/>
                      <a:pt x="4" y="4"/>
                    </a:cubicBezTo>
                    <a:cubicBezTo>
                      <a:pt x="1" y="8"/>
                      <a:pt x="1" y="12"/>
                      <a:pt x="1" y="16"/>
                    </a:cubicBezTo>
                    <a:cubicBezTo>
                      <a:pt x="2" y="42"/>
                      <a:pt x="2" y="69"/>
                      <a:pt x="2" y="95"/>
                    </a:cubicBezTo>
                    <a:cubicBezTo>
                      <a:pt x="2" y="108"/>
                      <a:pt x="0" y="163"/>
                      <a:pt x="1" y="176"/>
                    </a:cubicBezTo>
                    <a:close/>
                  </a:path>
                </a:pathLst>
              </a:custGeom>
              <a:solidFill>
                <a:srgbClr val="3F3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0" name="Freeform 1585">
                <a:extLst>
                  <a:ext uri="{FF2B5EF4-FFF2-40B4-BE49-F238E27FC236}">
                    <a16:creationId xmlns:a16="http://schemas.microsoft.com/office/drawing/2014/main" id="{CFA48BA6-BBBE-4C23-AA11-6921048DC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3696"/>
                <a:ext cx="310" cy="378"/>
              </a:xfrm>
              <a:custGeom>
                <a:avLst/>
                <a:gdLst>
                  <a:gd name="T0" fmla="*/ 133 w 138"/>
                  <a:gd name="T1" fmla="*/ 2 h 168"/>
                  <a:gd name="T2" fmla="*/ 105 w 138"/>
                  <a:gd name="T3" fmla="*/ 0 h 168"/>
                  <a:gd name="T4" fmla="*/ 37 w 138"/>
                  <a:gd name="T5" fmla="*/ 0 h 168"/>
                  <a:gd name="T6" fmla="*/ 7 w 138"/>
                  <a:gd name="T7" fmla="*/ 1 h 168"/>
                  <a:gd name="T8" fmla="*/ 2 w 138"/>
                  <a:gd name="T9" fmla="*/ 19 h 168"/>
                  <a:gd name="T10" fmla="*/ 1 w 138"/>
                  <a:gd name="T11" fmla="*/ 69 h 168"/>
                  <a:gd name="T12" fmla="*/ 1 w 138"/>
                  <a:gd name="T13" fmla="*/ 118 h 168"/>
                  <a:gd name="T14" fmla="*/ 1 w 138"/>
                  <a:gd name="T15" fmla="*/ 142 h 168"/>
                  <a:gd name="T16" fmla="*/ 1 w 138"/>
                  <a:gd name="T17" fmla="*/ 159 h 168"/>
                  <a:gd name="T18" fmla="*/ 5 w 138"/>
                  <a:gd name="T19" fmla="*/ 166 h 168"/>
                  <a:gd name="T20" fmla="*/ 19 w 138"/>
                  <a:gd name="T21" fmla="*/ 168 h 168"/>
                  <a:gd name="T22" fmla="*/ 20 w 138"/>
                  <a:gd name="T23" fmla="*/ 168 h 168"/>
                  <a:gd name="T24" fmla="*/ 21 w 138"/>
                  <a:gd name="T25" fmla="*/ 168 h 168"/>
                  <a:gd name="T26" fmla="*/ 42 w 138"/>
                  <a:gd name="T27" fmla="*/ 167 h 168"/>
                  <a:gd name="T28" fmla="*/ 73 w 138"/>
                  <a:gd name="T29" fmla="*/ 167 h 168"/>
                  <a:gd name="T30" fmla="*/ 105 w 138"/>
                  <a:gd name="T31" fmla="*/ 167 h 168"/>
                  <a:gd name="T32" fmla="*/ 133 w 138"/>
                  <a:gd name="T33" fmla="*/ 165 h 168"/>
                  <a:gd name="T34" fmla="*/ 136 w 138"/>
                  <a:gd name="T35" fmla="*/ 162 h 168"/>
                  <a:gd name="T36" fmla="*/ 137 w 138"/>
                  <a:gd name="T37" fmla="*/ 144 h 168"/>
                  <a:gd name="T38" fmla="*/ 137 w 138"/>
                  <a:gd name="T39" fmla="*/ 144 h 168"/>
                  <a:gd name="T40" fmla="*/ 137 w 138"/>
                  <a:gd name="T41" fmla="*/ 144 h 168"/>
                  <a:gd name="T42" fmla="*/ 136 w 138"/>
                  <a:gd name="T43" fmla="*/ 144 h 168"/>
                  <a:gd name="T44" fmla="*/ 136 w 138"/>
                  <a:gd name="T45" fmla="*/ 122 h 168"/>
                  <a:gd name="T46" fmla="*/ 136 w 138"/>
                  <a:gd name="T47" fmla="*/ 89 h 168"/>
                  <a:gd name="T48" fmla="*/ 136 w 138"/>
                  <a:gd name="T49" fmla="*/ 50 h 168"/>
                  <a:gd name="T50" fmla="*/ 138 w 138"/>
                  <a:gd name="T51" fmla="*/ 9 h 168"/>
                  <a:gd name="T52" fmla="*/ 133 w 138"/>
                  <a:gd name="T53" fmla="*/ 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8" h="168">
                    <a:moveTo>
                      <a:pt x="133" y="2"/>
                    </a:moveTo>
                    <a:cubicBezTo>
                      <a:pt x="128" y="1"/>
                      <a:pt x="110" y="0"/>
                      <a:pt x="105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8" y="1"/>
                      <a:pt x="16" y="1"/>
                      <a:pt x="7" y="1"/>
                    </a:cubicBezTo>
                    <a:cubicBezTo>
                      <a:pt x="1" y="1"/>
                      <a:pt x="3" y="2"/>
                      <a:pt x="2" y="19"/>
                    </a:cubicBezTo>
                    <a:cubicBezTo>
                      <a:pt x="1" y="36"/>
                      <a:pt x="1" y="52"/>
                      <a:pt x="1" y="69"/>
                    </a:cubicBezTo>
                    <a:cubicBezTo>
                      <a:pt x="1" y="85"/>
                      <a:pt x="1" y="102"/>
                      <a:pt x="1" y="118"/>
                    </a:cubicBezTo>
                    <a:cubicBezTo>
                      <a:pt x="1" y="126"/>
                      <a:pt x="1" y="134"/>
                      <a:pt x="1" y="142"/>
                    </a:cubicBezTo>
                    <a:cubicBezTo>
                      <a:pt x="2" y="147"/>
                      <a:pt x="0" y="154"/>
                      <a:pt x="1" y="159"/>
                    </a:cubicBezTo>
                    <a:cubicBezTo>
                      <a:pt x="1" y="162"/>
                      <a:pt x="1" y="164"/>
                      <a:pt x="5" y="166"/>
                    </a:cubicBezTo>
                    <a:cubicBezTo>
                      <a:pt x="8" y="167"/>
                      <a:pt x="14" y="168"/>
                      <a:pt x="19" y="168"/>
                    </a:cubicBezTo>
                    <a:cubicBezTo>
                      <a:pt x="20" y="168"/>
                      <a:pt x="20" y="168"/>
                      <a:pt x="20" y="168"/>
                    </a:cubicBezTo>
                    <a:cubicBezTo>
                      <a:pt x="21" y="168"/>
                      <a:pt x="21" y="168"/>
                      <a:pt x="21" y="168"/>
                    </a:cubicBezTo>
                    <a:cubicBezTo>
                      <a:pt x="29" y="168"/>
                      <a:pt x="37" y="167"/>
                      <a:pt x="42" y="167"/>
                    </a:cubicBezTo>
                    <a:cubicBezTo>
                      <a:pt x="53" y="167"/>
                      <a:pt x="63" y="167"/>
                      <a:pt x="73" y="167"/>
                    </a:cubicBezTo>
                    <a:cubicBezTo>
                      <a:pt x="121" y="167"/>
                      <a:pt x="57" y="167"/>
                      <a:pt x="105" y="167"/>
                    </a:cubicBezTo>
                    <a:cubicBezTo>
                      <a:pt x="110" y="167"/>
                      <a:pt x="128" y="167"/>
                      <a:pt x="133" y="165"/>
                    </a:cubicBezTo>
                    <a:cubicBezTo>
                      <a:pt x="134" y="164"/>
                      <a:pt x="135" y="163"/>
                      <a:pt x="136" y="162"/>
                    </a:cubicBezTo>
                    <a:cubicBezTo>
                      <a:pt x="138" y="157"/>
                      <a:pt x="137" y="149"/>
                      <a:pt x="137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6" y="144"/>
                      <a:pt x="136" y="144"/>
                      <a:pt x="136" y="144"/>
                    </a:cubicBezTo>
                    <a:cubicBezTo>
                      <a:pt x="137" y="137"/>
                      <a:pt x="136" y="128"/>
                      <a:pt x="136" y="122"/>
                    </a:cubicBezTo>
                    <a:cubicBezTo>
                      <a:pt x="136" y="111"/>
                      <a:pt x="136" y="100"/>
                      <a:pt x="136" y="89"/>
                    </a:cubicBezTo>
                    <a:cubicBezTo>
                      <a:pt x="136" y="76"/>
                      <a:pt x="136" y="63"/>
                      <a:pt x="136" y="50"/>
                    </a:cubicBezTo>
                    <a:cubicBezTo>
                      <a:pt x="135" y="38"/>
                      <a:pt x="137" y="21"/>
                      <a:pt x="138" y="9"/>
                    </a:cubicBezTo>
                    <a:cubicBezTo>
                      <a:pt x="138" y="3"/>
                      <a:pt x="138" y="3"/>
                      <a:pt x="133" y="2"/>
                    </a:cubicBez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1" name="Freeform 1586">
                <a:extLst>
                  <a:ext uri="{FF2B5EF4-FFF2-40B4-BE49-F238E27FC236}">
                    <a16:creationId xmlns:a16="http://schemas.microsoft.com/office/drawing/2014/main" id="{2F24838D-19C2-454B-90B8-60BC3716C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676"/>
                <a:ext cx="342" cy="31"/>
              </a:xfrm>
              <a:custGeom>
                <a:avLst/>
                <a:gdLst>
                  <a:gd name="T0" fmla="*/ 151 w 152"/>
                  <a:gd name="T1" fmla="*/ 3 h 14"/>
                  <a:gd name="T2" fmla="*/ 90 w 152"/>
                  <a:gd name="T3" fmla="*/ 2 h 14"/>
                  <a:gd name="T4" fmla="*/ 2 w 152"/>
                  <a:gd name="T5" fmla="*/ 4 h 14"/>
                  <a:gd name="T6" fmla="*/ 1 w 152"/>
                  <a:gd name="T7" fmla="*/ 14 h 14"/>
                  <a:gd name="T8" fmla="*/ 151 w 152"/>
                  <a:gd name="T9" fmla="*/ 13 h 14"/>
                  <a:gd name="T10" fmla="*/ 151 w 152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2" h="14">
                    <a:moveTo>
                      <a:pt x="151" y="3"/>
                    </a:moveTo>
                    <a:cubicBezTo>
                      <a:pt x="97" y="0"/>
                      <a:pt x="144" y="3"/>
                      <a:pt x="90" y="2"/>
                    </a:cubicBezTo>
                    <a:cubicBezTo>
                      <a:pt x="61" y="2"/>
                      <a:pt x="32" y="3"/>
                      <a:pt x="2" y="4"/>
                    </a:cubicBezTo>
                    <a:cubicBezTo>
                      <a:pt x="3" y="7"/>
                      <a:pt x="0" y="11"/>
                      <a:pt x="1" y="14"/>
                    </a:cubicBezTo>
                    <a:cubicBezTo>
                      <a:pt x="85" y="14"/>
                      <a:pt x="68" y="14"/>
                      <a:pt x="151" y="13"/>
                    </a:cubicBezTo>
                    <a:cubicBezTo>
                      <a:pt x="152" y="10"/>
                      <a:pt x="152" y="6"/>
                      <a:pt x="151" y="3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2" name="Freeform 1587">
                <a:extLst>
                  <a:ext uri="{FF2B5EF4-FFF2-40B4-BE49-F238E27FC236}">
                    <a16:creationId xmlns:a16="http://schemas.microsoft.com/office/drawing/2014/main" id="{E94C0538-F262-4A3F-B3B9-F0FAE1552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966"/>
                <a:ext cx="250" cy="4"/>
              </a:xfrm>
              <a:custGeom>
                <a:avLst/>
                <a:gdLst>
                  <a:gd name="T0" fmla="*/ 4 w 111"/>
                  <a:gd name="T1" fmla="*/ 2 h 2"/>
                  <a:gd name="T2" fmla="*/ 8 w 111"/>
                  <a:gd name="T3" fmla="*/ 2 h 2"/>
                  <a:gd name="T4" fmla="*/ 24 w 111"/>
                  <a:gd name="T5" fmla="*/ 2 h 2"/>
                  <a:gd name="T6" fmla="*/ 101 w 111"/>
                  <a:gd name="T7" fmla="*/ 2 h 2"/>
                  <a:gd name="T8" fmla="*/ 110 w 111"/>
                  <a:gd name="T9" fmla="*/ 2 h 2"/>
                  <a:gd name="T10" fmla="*/ 111 w 111"/>
                  <a:gd name="T11" fmla="*/ 1 h 2"/>
                  <a:gd name="T12" fmla="*/ 111 w 111"/>
                  <a:gd name="T13" fmla="*/ 1 h 2"/>
                  <a:gd name="T14" fmla="*/ 109 w 111"/>
                  <a:gd name="T15" fmla="*/ 0 h 2"/>
                  <a:gd name="T16" fmla="*/ 73 w 111"/>
                  <a:gd name="T17" fmla="*/ 0 h 2"/>
                  <a:gd name="T18" fmla="*/ 40 w 111"/>
                  <a:gd name="T19" fmla="*/ 0 h 2"/>
                  <a:gd name="T20" fmla="*/ 23 w 111"/>
                  <a:gd name="T21" fmla="*/ 0 h 2"/>
                  <a:gd name="T22" fmla="*/ 6 w 111"/>
                  <a:gd name="T23" fmla="*/ 0 h 2"/>
                  <a:gd name="T24" fmla="*/ 4 w 11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">
                    <a:moveTo>
                      <a:pt x="4" y="2"/>
                    </a:moveTo>
                    <a:cubicBezTo>
                      <a:pt x="5" y="2"/>
                      <a:pt x="7" y="2"/>
                      <a:pt x="8" y="2"/>
                    </a:cubicBezTo>
                    <a:cubicBezTo>
                      <a:pt x="13" y="2"/>
                      <a:pt x="18" y="2"/>
                      <a:pt x="24" y="2"/>
                    </a:cubicBezTo>
                    <a:cubicBezTo>
                      <a:pt x="50" y="2"/>
                      <a:pt x="75" y="2"/>
                      <a:pt x="101" y="2"/>
                    </a:cubicBezTo>
                    <a:cubicBezTo>
                      <a:pt x="105" y="2"/>
                      <a:pt x="109" y="2"/>
                      <a:pt x="110" y="2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0" y="1"/>
                      <a:pt x="109" y="0"/>
                    </a:cubicBezTo>
                    <a:cubicBezTo>
                      <a:pt x="97" y="0"/>
                      <a:pt x="85" y="0"/>
                      <a:pt x="73" y="0"/>
                    </a:cubicBezTo>
                    <a:cubicBezTo>
                      <a:pt x="62" y="0"/>
                      <a:pt x="51" y="0"/>
                      <a:pt x="40" y="0"/>
                    </a:cubicBezTo>
                    <a:cubicBezTo>
                      <a:pt x="34" y="0"/>
                      <a:pt x="29" y="0"/>
                      <a:pt x="23" y="0"/>
                    </a:cubicBezTo>
                    <a:cubicBezTo>
                      <a:pt x="17" y="0"/>
                      <a:pt x="12" y="0"/>
                      <a:pt x="6" y="0"/>
                    </a:cubicBezTo>
                    <a:cubicBezTo>
                      <a:pt x="2" y="0"/>
                      <a:pt x="0" y="2"/>
                      <a:pt x="4" y="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3" name="Freeform 1588">
                <a:extLst>
                  <a:ext uri="{FF2B5EF4-FFF2-40B4-BE49-F238E27FC236}">
                    <a16:creationId xmlns:a16="http://schemas.microsoft.com/office/drawing/2014/main" id="{0E0205AA-B6FD-4299-9A50-6E2B00AA5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892"/>
                <a:ext cx="250" cy="4"/>
              </a:xfrm>
              <a:custGeom>
                <a:avLst/>
                <a:gdLst>
                  <a:gd name="T0" fmla="*/ 4 w 111"/>
                  <a:gd name="T1" fmla="*/ 2 h 2"/>
                  <a:gd name="T2" fmla="*/ 8 w 111"/>
                  <a:gd name="T3" fmla="*/ 2 h 2"/>
                  <a:gd name="T4" fmla="*/ 24 w 111"/>
                  <a:gd name="T5" fmla="*/ 2 h 2"/>
                  <a:gd name="T6" fmla="*/ 101 w 111"/>
                  <a:gd name="T7" fmla="*/ 2 h 2"/>
                  <a:gd name="T8" fmla="*/ 110 w 111"/>
                  <a:gd name="T9" fmla="*/ 2 h 2"/>
                  <a:gd name="T10" fmla="*/ 111 w 111"/>
                  <a:gd name="T11" fmla="*/ 1 h 2"/>
                  <a:gd name="T12" fmla="*/ 111 w 111"/>
                  <a:gd name="T13" fmla="*/ 1 h 2"/>
                  <a:gd name="T14" fmla="*/ 109 w 111"/>
                  <a:gd name="T15" fmla="*/ 0 h 2"/>
                  <a:gd name="T16" fmla="*/ 73 w 111"/>
                  <a:gd name="T17" fmla="*/ 0 h 2"/>
                  <a:gd name="T18" fmla="*/ 40 w 111"/>
                  <a:gd name="T19" fmla="*/ 0 h 2"/>
                  <a:gd name="T20" fmla="*/ 23 w 111"/>
                  <a:gd name="T21" fmla="*/ 0 h 2"/>
                  <a:gd name="T22" fmla="*/ 6 w 111"/>
                  <a:gd name="T23" fmla="*/ 0 h 2"/>
                  <a:gd name="T24" fmla="*/ 4 w 11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">
                    <a:moveTo>
                      <a:pt x="4" y="2"/>
                    </a:moveTo>
                    <a:cubicBezTo>
                      <a:pt x="5" y="2"/>
                      <a:pt x="7" y="2"/>
                      <a:pt x="8" y="2"/>
                    </a:cubicBezTo>
                    <a:cubicBezTo>
                      <a:pt x="13" y="2"/>
                      <a:pt x="18" y="2"/>
                      <a:pt x="24" y="2"/>
                    </a:cubicBezTo>
                    <a:cubicBezTo>
                      <a:pt x="50" y="2"/>
                      <a:pt x="75" y="2"/>
                      <a:pt x="101" y="2"/>
                    </a:cubicBezTo>
                    <a:cubicBezTo>
                      <a:pt x="105" y="2"/>
                      <a:pt x="109" y="2"/>
                      <a:pt x="110" y="2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0"/>
                      <a:pt x="110" y="0"/>
                      <a:pt x="109" y="0"/>
                    </a:cubicBezTo>
                    <a:cubicBezTo>
                      <a:pt x="97" y="0"/>
                      <a:pt x="85" y="0"/>
                      <a:pt x="73" y="0"/>
                    </a:cubicBezTo>
                    <a:cubicBezTo>
                      <a:pt x="62" y="0"/>
                      <a:pt x="51" y="0"/>
                      <a:pt x="40" y="0"/>
                    </a:cubicBezTo>
                    <a:cubicBezTo>
                      <a:pt x="34" y="0"/>
                      <a:pt x="29" y="0"/>
                      <a:pt x="23" y="0"/>
                    </a:cubicBezTo>
                    <a:cubicBezTo>
                      <a:pt x="17" y="0"/>
                      <a:pt x="12" y="0"/>
                      <a:pt x="6" y="0"/>
                    </a:cubicBezTo>
                    <a:cubicBezTo>
                      <a:pt x="2" y="0"/>
                      <a:pt x="0" y="1"/>
                      <a:pt x="4" y="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4" name="Freeform 1589">
                <a:extLst>
                  <a:ext uri="{FF2B5EF4-FFF2-40B4-BE49-F238E27FC236}">
                    <a16:creationId xmlns:a16="http://schemas.microsoft.com/office/drawing/2014/main" id="{CEAA1BC1-7DE4-4FBA-B739-C8BC100C8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815"/>
                <a:ext cx="250" cy="5"/>
              </a:xfrm>
              <a:custGeom>
                <a:avLst/>
                <a:gdLst>
                  <a:gd name="T0" fmla="*/ 4 w 111"/>
                  <a:gd name="T1" fmla="*/ 2 h 2"/>
                  <a:gd name="T2" fmla="*/ 8 w 111"/>
                  <a:gd name="T3" fmla="*/ 2 h 2"/>
                  <a:gd name="T4" fmla="*/ 24 w 111"/>
                  <a:gd name="T5" fmla="*/ 2 h 2"/>
                  <a:gd name="T6" fmla="*/ 101 w 111"/>
                  <a:gd name="T7" fmla="*/ 2 h 2"/>
                  <a:gd name="T8" fmla="*/ 110 w 111"/>
                  <a:gd name="T9" fmla="*/ 2 h 2"/>
                  <a:gd name="T10" fmla="*/ 111 w 111"/>
                  <a:gd name="T11" fmla="*/ 1 h 2"/>
                  <a:gd name="T12" fmla="*/ 111 w 111"/>
                  <a:gd name="T13" fmla="*/ 1 h 2"/>
                  <a:gd name="T14" fmla="*/ 109 w 111"/>
                  <a:gd name="T15" fmla="*/ 1 h 2"/>
                  <a:gd name="T16" fmla="*/ 73 w 111"/>
                  <a:gd name="T17" fmla="*/ 0 h 2"/>
                  <a:gd name="T18" fmla="*/ 40 w 111"/>
                  <a:gd name="T19" fmla="*/ 1 h 2"/>
                  <a:gd name="T20" fmla="*/ 23 w 111"/>
                  <a:gd name="T21" fmla="*/ 0 h 2"/>
                  <a:gd name="T22" fmla="*/ 6 w 111"/>
                  <a:gd name="T23" fmla="*/ 1 h 2"/>
                  <a:gd name="T24" fmla="*/ 4 w 11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">
                    <a:moveTo>
                      <a:pt x="4" y="2"/>
                    </a:moveTo>
                    <a:cubicBezTo>
                      <a:pt x="5" y="2"/>
                      <a:pt x="7" y="2"/>
                      <a:pt x="8" y="2"/>
                    </a:cubicBezTo>
                    <a:cubicBezTo>
                      <a:pt x="13" y="2"/>
                      <a:pt x="18" y="2"/>
                      <a:pt x="24" y="2"/>
                    </a:cubicBezTo>
                    <a:cubicBezTo>
                      <a:pt x="50" y="2"/>
                      <a:pt x="75" y="2"/>
                      <a:pt x="101" y="2"/>
                    </a:cubicBezTo>
                    <a:cubicBezTo>
                      <a:pt x="105" y="2"/>
                      <a:pt x="109" y="2"/>
                      <a:pt x="110" y="2"/>
                    </a:cubicBezTo>
                    <a:cubicBezTo>
                      <a:pt x="111" y="2"/>
                      <a:pt x="111" y="1"/>
                      <a:pt x="111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11" y="1"/>
                      <a:pt x="110" y="1"/>
                      <a:pt x="109" y="1"/>
                    </a:cubicBezTo>
                    <a:cubicBezTo>
                      <a:pt x="97" y="0"/>
                      <a:pt x="85" y="0"/>
                      <a:pt x="73" y="0"/>
                    </a:cubicBezTo>
                    <a:cubicBezTo>
                      <a:pt x="62" y="1"/>
                      <a:pt x="51" y="0"/>
                      <a:pt x="40" y="1"/>
                    </a:cubicBezTo>
                    <a:cubicBezTo>
                      <a:pt x="34" y="1"/>
                      <a:pt x="29" y="0"/>
                      <a:pt x="23" y="0"/>
                    </a:cubicBezTo>
                    <a:cubicBezTo>
                      <a:pt x="17" y="0"/>
                      <a:pt x="12" y="1"/>
                      <a:pt x="6" y="1"/>
                    </a:cubicBezTo>
                    <a:cubicBezTo>
                      <a:pt x="2" y="0"/>
                      <a:pt x="0" y="2"/>
                      <a:pt x="4" y="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5" name="Freeform 1590">
                <a:extLst>
                  <a:ext uri="{FF2B5EF4-FFF2-40B4-BE49-F238E27FC236}">
                    <a16:creationId xmlns:a16="http://schemas.microsoft.com/office/drawing/2014/main" id="{ED393BE8-A11C-46CD-A252-2E5C3EA2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4040"/>
                <a:ext cx="261" cy="5"/>
              </a:xfrm>
              <a:custGeom>
                <a:avLst/>
                <a:gdLst>
                  <a:gd name="T0" fmla="*/ 112 w 116"/>
                  <a:gd name="T1" fmla="*/ 2 h 2"/>
                  <a:gd name="T2" fmla="*/ 107 w 116"/>
                  <a:gd name="T3" fmla="*/ 2 h 2"/>
                  <a:gd name="T4" fmla="*/ 91 w 116"/>
                  <a:gd name="T5" fmla="*/ 2 h 2"/>
                  <a:gd name="T6" fmla="*/ 10 w 116"/>
                  <a:gd name="T7" fmla="*/ 2 h 2"/>
                  <a:gd name="T8" fmla="*/ 1 w 116"/>
                  <a:gd name="T9" fmla="*/ 2 h 2"/>
                  <a:gd name="T10" fmla="*/ 0 w 116"/>
                  <a:gd name="T11" fmla="*/ 1 h 2"/>
                  <a:gd name="T12" fmla="*/ 0 w 116"/>
                  <a:gd name="T13" fmla="*/ 1 h 2"/>
                  <a:gd name="T14" fmla="*/ 2 w 116"/>
                  <a:gd name="T15" fmla="*/ 1 h 2"/>
                  <a:gd name="T16" fmla="*/ 39 w 116"/>
                  <a:gd name="T17" fmla="*/ 0 h 2"/>
                  <a:gd name="T18" fmla="*/ 74 w 116"/>
                  <a:gd name="T19" fmla="*/ 0 h 2"/>
                  <a:gd name="T20" fmla="*/ 92 w 116"/>
                  <a:gd name="T21" fmla="*/ 0 h 2"/>
                  <a:gd name="T22" fmla="*/ 109 w 116"/>
                  <a:gd name="T23" fmla="*/ 0 h 2"/>
                  <a:gd name="T24" fmla="*/ 112 w 116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2">
                    <a:moveTo>
                      <a:pt x="112" y="2"/>
                    </a:moveTo>
                    <a:cubicBezTo>
                      <a:pt x="110" y="2"/>
                      <a:pt x="108" y="2"/>
                      <a:pt x="107" y="2"/>
                    </a:cubicBezTo>
                    <a:cubicBezTo>
                      <a:pt x="102" y="2"/>
                      <a:pt x="96" y="2"/>
                      <a:pt x="91" y="2"/>
                    </a:cubicBezTo>
                    <a:cubicBezTo>
                      <a:pt x="63" y="2"/>
                      <a:pt x="37" y="2"/>
                      <a:pt x="10" y="2"/>
                    </a:cubicBezTo>
                    <a:cubicBezTo>
                      <a:pt x="7" y="2"/>
                      <a:pt x="3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5" y="0"/>
                      <a:pt x="27" y="0"/>
                      <a:pt x="39" y="0"/>
                    </a:cubicBezTo>
                    <a:cubicBezTo>
                      <a:pt x="51" y="0"/>
                      <a:pt x="62" y="0"/>
                      <a:pt x="74" y="0"/>
                    </a:cubicBezTo>
                    <a:cubicBezTo>
                      <a:pt x="80" y="1"/>
                      <a:pt x="86" y="0"/>
                      <a:pt x="92" y="0"/>
                    </a:cubicBezTo>
                    <a:cubicBezTo>
                      <a:pt x="97" y="0"/>
                      <a:pt x="103" y="0"/>
                      <a:pt x="109" y="0"/>
                    </a:cubicBezTo>
                    <a:cubicBezTo>
                      <a:pt x="114" y="0"/>
                      <a:pt x="116" y="2"/>
                      <a:pt x="112" y="2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6" name="Freeform 1591">
                <a:extLst>
                  <a:ext uri="{FF2B5EF4-FFF2-40B4-BE49-F238E27FC236}">
                    <a16:creationId xmlns:a16="http://schemas.microsoft.com/office/drawing/2014/main" id="{6FCEC1A3-EB34-4103-BE7F-E629A6BED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3745"/>
                <a:ext cx="58" cy="23"/>
              </a:xfrm>
              <a:custGeom>
                <a:avLst/>
                <a:gdLst>
                  <a:gd name="T0" fmla="*/ 23 w 26"/>
                  <a:gd name="T1" fmla="*/ 8 h 10"/>
                  <a:gd name="T2" fmla="*/ 24 w 26"/>
                  <a:gd name="T3" fmla="*/ 7 h 10"/>
                  <a:gd name="T4" fmla="*/ 26 w 26"/>
                  <a:gd name="T5" fmla="*/ 3 h 10"/>
                  <a:gd name="T6" fmla="*/ 26 w 26"/>
                  <a:gd name="T7" fmla="*/ 2 h 10"/>
                  <a:gd name="T8" fmla="*/ 23 w 26"/>
                  <a:gd name="T9" fmla="*/ 0 h 10"/>
                  <a:gd name="T10" fmla="*/ 8 w 26"/>
                  <a:gd name="T11" fmla="*/ 1 h 10"/>
                  <a:gd name="T12" fmla="*/ 4 w 26"/>
                  <a:gd name="T13" fmla="*/ 2 h 10"/>
                  <a:gd name="T14" fmla="*/ 2 w 26"/>
                  <a:gd name="T15" fmla="*/ 4 h 10"/>
                  <a:gd name="T16" fmla="*/ 9 w 26"/>
                  <a:gd name="T17" fmla="*/ 8 h 10"/>
                  <a:gd name="T18" fmla="*/ 23 w 26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0">
                    <a:moveTo>
                      <a:pt x="23" y="8"/>
                    </a:moveTo>
                    <a:cubicBezTo>
                      <a:pt x="23" y="8"/>
                      <a:pt x="24" y="8"/>
                      <a:pt x="24" y="7"/>
                    </a:cubicBezTo>
                    <a:cubicBezTo>
                      <a:pt x="26" y="7"/>
                      <a:pt x="26" y="5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18" y="1"/>
                      <a:pt x="13" y="1"/>
                      <a:pt x="8" y="1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0" y="10"/>
                      <a:pt x="7" y="8"/>
                      <a:pt x="9" y="8"/>
                    </a:cubicBezTo>
                    <a:cubicBezTo>
                      <a:pt x="14" y="8"/>
                      <a:pt x="18" y="8"/>
                      <a:pt x="23" y="8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7" name="Freeform 1592">
                <a:extLst>
                  <a:ext uri="{FF2B5EF4-FFF2-40B4-BE49-F238E27FC236}">
                    <a16:creationId xmlns:a16="http://schemas.microsoft.com/office/drawing/2014/main" id="{DEAEBEF4-058B-42E5-B0EA-7129C1971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3851"/>
                <a:ext cx="56" cy="14"/>
              </a:xfrm>
              <a:custGeom>
                <a:avLst/>
                <a:gdLst>
                  <a:gd name="T0" fmla="*/ 20 w 25"/>
                  <a:gd name="T1" fmla="*/ 0 h 6"/>
                  <a:gd name="T2" fmla="*/ 23 w 25"/>
                  <a:gd name="T3" fmla="*/ 1 h 6"/>
                  <a:gd name="T4" fmla="*/ 24 w 25"/>
                  <a:gd name="T5" fmla="*/ 4 h 6"/>
                  <a:gd name="T6" fmla="*/ 23 w 25"/>
                  <a:gd name="T7" fmla="*/ 6 h 6"/>
                  <a:gd name="T8" fmla="*/ 21 w 25"/>
                  <a:gd name="T9" fmla="*/ 6 h 6"/>
                  <a:gd name="T10" fmla="*/ 3 w 25"/>
                  <a:gd name="T11" fmla="*/ 6 h 6"/>
                  <a:gd name="T12" fmla="*/ 1 w 25"/>
                  <a:gd name="T13" fmla="*/ 3 h 6"/>
                  <a:gd name="T14" fmla="*/ 4 w 25"/>
                  <a:gd name="T15" fmla="*/ 1 h 6"/>
                  <a:gd name="T16" fmla="*/ 14 w 25"/>
                  <a:gd name="T17" fmla="*/ 1 h 6"/>
                  <a:gd name="T18" fmla="*/ 20 w 2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6">
                    <a:moveTo>
                      <a:pt x="20" y="0"/>
                    </a:moveTo>
                    <a:cubicBezTo>
                      <a:pt x="21" y="0"/>
                      <a:pt x="22" y="0"/>
                      <a:pt x="23" y="1"/>
                    </a:cubicBezTo>
                    <a:cubicBezTo>
                      <a:pt x="24" y="2"/>
                      <a:pt x="25" y="3"/>
                      <a:pt x="24" y="4"/>
                    </a:cubicBezTo>
                    <a:cubicBezTo>
                      <a:pt x="24" y="5"/>
                      <a:pt x="23" y="6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5" y="6"/>
                      <a:pt x="9" y="6"/>
                      <a:pt x="3" y="6"/>
                    </a:cubicBezTo>
                    <a:cubicBezTo>
                      <a:pt x="2" y="6"/>
                      <a:pt x="0" y="5"/>
                      <a:pt x="1" y="3"/>
                    </a:cubicBezTo>
                    <a:cubicBezTo>
                      <a:pt x="1" y="2"/>
                      <a:pt x="3" y="1"/>
                      <a:pt x="4" y="1"/>
                    </a:cubicBezTo>
                    <a:cubicBezTo>
                      <a:pt x="7" y="0"/>
                      <a:pt x="11" y="1"/>
                      <a:pt x="14" y="1"/>
                    </a:cubicBezTo>
                    <a:cubicBezTo>
                      <a:pt x="16" y="1"/>
                      <a:pt x="18" y="0"/>
                      <a:pt x="20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8" name="Freeform 1593">
                <a:extLst>
                  <a:ext uri="{FF2B5EF4-FFF2-40B4-BE49-F238E27FC236}">
                    <a16:creationId xmlns:a16="http://schemas.microsoft.com/office/drawing/2014/main" id="{0CB65E37-5EED-49D2-84E3-C0A78C0E3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3925"/>
                <a:ext cx="54" cy="14"/>
              </a:xfrm>
              <a:custGeom>
                <a:avLst/>
                <a:gdLst>
                  <a:gd name="T0" fmla="*/ 21 w 24"/>
                  <a:gd name="T1" fmla="*/ 1 h 6"/>
                  <a:gd name="T2" fmla="*/ 24 w 24"/>
                  <a:gd name="T3" fmla="*/ 2 h 6"/>
                  <a:gd name="T4" fmla="*/ 23 w 24"/>
                  <a:gd name="T5" fmla="*/ 4 h 6"/>
                  <a:gd name="T6" fmla="*/ 20 w 24"/>
                  <a:gd name="T7" fmla="*/ 5 h 6"/>
                  <a:gd name="T8" fmla="*/ 11 w 24"/>
                  <a:gd name="T9" fmla="*/ 6 h 6"/>
                  <a:gd name="T10" fmla="*/ 2 w 24"/>
                  <a:gd name="T11" fmla="*/ 5 h 6"/>
                  <a:gd name="T12" fmla="*/ 1 w 24"/>
                  <a:gd name="T13" fmla="*/ 5 h 6"/>
                  <a:gd name="T14" fmla="*/ 1 w 24"/>
                  <a:gd name="T15" fmla="*/ 1 h 6"/>
                  <a:gd name="T16" fmla="*/ 5 w 24"/>
                  <a:gd name="T17" fmla="*/ 1 h 6"/>
                  <a:gd name="T18" fmla="*/ 15 w 24"/>
                  <a:gd name="T19" fmla="*/ 1 h 6"/>
                  <a:gd name="T20" fmla="*/ 21 w 24"/>
                  <a:gd name="T2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6">
                    <a:moveTo>
                      <a:pt x="21" y="1"/>
                    </a:moveTo>
                    <a:cubicBezTo>
                      <a:pt x="22" y="0"/>
                      <a:pt x="23" y="1"/>
                      <a:pt x="24" y="2"/>
                    </a:cubicBezTo>
                    <a:cubicBezTo>
                      <a:pt x="24" y="3"/>
                      <a:pt x="23" y="4"/>
                      <a:pt x="23" y="4"/>
                    </a:cubicBezTo>
                    <a:cubicBezTo>
                      <a:pt x="22" y="5"/>
                      <a:pt x="21" y="5"/>
                      <a:pt x="20" y="5"/>
                    </a:cubicBezTo>
                    <a:cubicBezTo>
                      <a:pt x="17" y="5"/>
                      <a:pt x="14" y="5"/>
                      <a:pt x="11" y="6"/>
                    </a:cubicBezTo>
                    <a:cubicBezTo>
                      <a:pt x="8" y="6"/>
                      <a:pt x="5" y="6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8" y="1"/>
                      <a:pt x="12" y="1"/>
                      <a:pt x="15" y="1"/>
                    </a:cubicBezTo>
                    <a:cubicBezTo>
                      <a:pt x="17" y="1"/>
                      <a:pt x="19" y="1"/>
                      <a:pt x="21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49" name="Freeform 1594">
                <a:extLst>
                  <a:ext uri="{FF2B5EF4-FFF2-40B4-BE49-F238E27FC236}">
                    <a16:creationId xmlns:a16="http://schemas.microsoft.com/office/drawing/2014/main" id="{95E541AC-1896-4AFF-A25E-D6EFD38A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4000"/>
                <a:ext cx="52" cy="13"/>
              </a:xfrm>
              <a:custGeom>
                <a:avLst/>
                <a:gdLst>
                  <a:gd name="T0" fmla="*/ 21 w 23"/>
                  <a:gd name="T1" fmla="*/ 0 h 6"/>
                  <a:gd name="T2" fmla="*/ 20 w 23"/>
                  <a:gd name="T3" fmla="*/ 0 h 6"/>
                  <a:gd name="T4" fmla="*/ 8 w 23"/>
                  <a:gd name="T5" fmla="*/ 0 h 6"/>
                  <a:gd name="T6" fmla="*/ 2 w 23"/>
                  <a:gd name="T7" fmla="*/ 0 h 6"/>
                  <a:gd name="T8" fmla="*/ 1 w 23"/>
                  <a:gd name="T9" fmla="*/ 1 h 6"/>
                  <a:gd name="T10" fmla="*/ 1 w 23"/>
                  <a:gd name="T11" fmla="*/ 4 h 6"/>
                  <a:gd name="T12" fmla="*/ 1 w 23"/>
                  <a:gd name="T13" fmla="*/ 5 h 6"/>
                  <a:gd name="T14" fmla="*/ 2 w 23"/>
                  <a:gd name="T15" fmla="*/ 6 h 6"/>
                  <a:gd name="T16" fmla="*/ 22 w 23"/>
                  <a:gd name="T17" fmla="*/ 6 h 6"/>
                  <a:gd name="T18" fmla="*/ 22 w 23"/>
                  <a:gd name="T19" fmla="*/ 5 h 6"/>
                  <a:gd name="T20" fmla="*/ 23 w 23"/>
                  <a:gd name="T21" fmla="*/ 4 h 6"/>
                  <a:gd name="T22" fmla="*/ 21 w 23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6">
                    <a:moveTo>
                      <a:pt x="21" y="0"/>
                    </a:moveTo>
                    <a:cubicBezTo>
                      <a:pt x="21" y="0"/>
                      <a:pt x="21" y="0"/>
                      <a:pt x="20" y="0"/>
                    </a:cubicBezTo>
                    <a:cubicBezTo>
                      <a:pt x="16" y="0"/>
                      <a:pt x="12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9" y="6"/>
                      <a:pt x="15" y="6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2"/>
                      <a:pt x="23" y="1"/>
                      <a:pt x="21" y="0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0" name="Freeform 1595">
                <a:extLst>
                  <a:ext uri="{FF2B5EF4-FFF2-40B4-BE49-F238E27FC236}">
                    <a16:creationId xmlns:a16="http://schemas.microsoft.com/office/drawing/2014/main" id="{07A5B818-A8B1-4093-90BA-D5A3DA99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3583"/>
                <a:ext cx="31" cy="52"/>
              </a:xfrm>
              <a:custGeom>
                <a:avLst/>
                <a:gdLst>
                  <a:gd name="T0" fmla="*/ 1 w 14"/>
                  <a:gd name="T1" fmla="*/ 22 h 23"/>
                  <a:gd name="T2" fmla="*/ 1 w 14"/>
                  <a:gd name="T3" fmla="*/ 22 h 23"/>
                  <a:gd name="T4" fmla="*/ 0 w 14"/>
                  <a:gd name="T5" fmla="*/ 0 h 23"/>
                  <a:gd name="T6" fmla="*/ 14 w 14"/>
                  <a:gd name="T7" fmla="*/ 1 h 23"/>
                  <a:gd name="T8" fmla="*/ 11 w 14"/>
                  <a:gd name="T9" fmla="*/ 23 h 23"/>
                  <a:gd name="T10" fmla="*/ 2 w 14"/>
                  <a:gd name="T11" fmla="*/ 23 h 23"/>
                  <a:gd name="T12" fmla="*/ 1 w 14"/>
                  <a:gd name="T1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3">
                    <a:moveTo>
                      <a:pt x="1" y="2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14"/>
                      <a:pt x="0" y="7"/>
                      <a:pt x="0" y="0"/>
                    </a:cubicBezTo>
                    <a:cubicBezTo>
                      <a:pt x="4" y="0"/>
                      <a:pt x="9" y="1"/>
                      <a:pt x="14" y="1"/>
                    </a:cubicBezTo>
                    <a:cubicBezTo>
                      <a:pt x="14" y="8"/>
                      <a:pt x="13" y="16"/>
                      <a:pt x="11" y="23"/>
                    </a:cubicBezTo>
                    <a:cubicBezTo>
                      <a:pt x="8" y="23"/>
                      <a:pt x="5" y="23"/>
                      <a:pt x="2" y="23"/>
                    </a:cubicBez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DDC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1" name="Freeform 1596">
                <a:extLst>
                  <a:ext uri="{FF2B5EF4-FFF2-40B4-BE49-F238E27FC236}">
                    <a16:creationId xmlns:a16="http://schemas.microsoft.com/office/drawing/2014/main" id="{1F4E2C96-CC69-41BE-BDEA-08522B71D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3604"/>
                <a:ext cx="25" cy="11"/>
              </a:xfrm>
              <a:custGeom>
                <a:avLst/>
                <a:gdLst>
                  <a:gd name="T0" fmla="*/ 11 w 11"/>
                  <a:gd name="T1" fmla="*/ 1 h 5"/>
                  <a:gd name="T2" fmla="*/ 11 w 11"/>
                  <a:gd name="T3" fmla="*/ 1 h 5"/>
                  <a:gd name="T4" fmla="*/ 11 w 11"/>
                  <a:gd name="T5" fmla="*/ 2 h 5"/>
                  <a:gd name="T6" fmla="*/ 11 w 11"/>
                  <a:gd name="T7" fmla="*/ 5 h 5"/>
                  <a:gd name="T8" fmla="*/ 0 w 11"/>
                  <a:gd name="T9" fmla="*/ 4 h 5"/>
                  <a:gd name="T10" fmla="*/ 0 w 11"/>
                  <a:gd name="T11" fmla="*/ 0 h 5"/>
                  <a:gd name="T12" fmla="*/ 9 w 11"/>
                  <a:gd name="T13" fmla="*/ 1 h 5"/>
                  <a:gd name="T14" fmla="*/ 11 w 11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7" y="5"/>
                      <a:pt x="4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3" y="0"/>
                      <a:pt x="6" y="1"/>
                      <a:pt x="9" y="1"/>
                    </a:cubicBezTo>
                    <a:cubicBezTo>
                      <a:pt x="9" y="1"/>
                      <a:pt x="10" y="1"/>
                      <a:pt x="11" y="1"/>
                    </a:cubicBezTo>
                    <a:close/>
                  </a:path>
                </a:pathLst>
              </a:custGeom>
              <a:solidFill>
                <a:srgbClr val="517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2" name="Freeform 1597">
                <a:extLst>
                  <a:ext uri="{FF2B5EF4-FFF2-40B4-BE49-F238E27FC236}">
                    <a16:creationId xmlns:a16="http://schemas.microsoft.com/office/drawing/2014/main" id="{7699A802-E86C-4171-B77B-6A3F2DBC1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3581"/>
                <a:ext cx="39" cy="9"/>
              </a:xfrm>
              <a:custGeom>
                <a:avLst/>
                <a:gdLst>
                  <a:gd name="T0" fmla="*/ 0 w 17"/>
                  <a:gd name="T1" fmla="*/ 3 h 4"/>
                  <a:gd name="T2" fmla="*/ 0 w 17"/>
                  <a:gd name="T3" fmla="*/ 0 h 4"/>
                  <a:gd name="T4" fmla="*/ 17 w 17"/>
                  <a:gd name="T5" fmla="*/ 1 h 4"/>
                  <a:gd name="T6" fmla="*/ 17 w 17"/>
                  <a:gd name="T7" fmla="*/ 3 h 4"/>
                  <a:gd name="T8" fmla="*/ 17 w 17"/>
                  <a:gd name="T9" fmla="*/ 3 h 4"/>
                  <a:gd name="T10" fmla="*/ 17 w 17"/>
                  <a:gd name="T11" fmla="*/ 3 h 4"/>
                  <a:gd name="T12" fmla="*/ 0 w 17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6" y="0"/>
                      <a:pt x="12" y="0"/>
                      <a:pt x="17" y="1"/>
                    </a:cubicBezTo>
                    <a:cubicBezTo>
                      <a:pt x="17" y="1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1" y="3"/>
                      <a:pt x="6" y="4"/>
                      <a:pt x="0" y="3"/>
                    </a:cubicBezTo>
                    <a:close/>
                  </a:path>
                </a:pathLst>
              </a:custGeom>
              <a:solidFill>
                <a:srgbClr val="736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3" name="Freeform 1598">
                <a:extLst>
                  <a:ext uri="{FF2B5EF4-FFF2-40B4-BE49-F238E27FC236}">
                    <a16:creationId xmlns:a16="http://schemas.microsoft.com/office/drawing/2014/main" id="{4DCBEBD5-A554-413B-8141-518EA3AF8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3631"/>
                <a:ext cx="119" cy="9"/>
              </a:xfrm>
              <a:custGeom>
                <a:avLst/>
                <a:gdLst>
                  <a:gd name="T0" fmla="*/ 0 w 53"/>
                  <a:gd name="T1" fmla="*/ 1 h 4"/>
                  <a:gd name="T2" fmla="*/ 52 w 53"/>
                  <a:gd name="T3" fmla="*/ 0 h 4"/>
                  <a:gd name="T4" fmla="*/ 53 w 53"/>
                  <a:gd name="T5" fmla="*/ 3 h 4"/>
                  <a:gd name="T6" fmla="*/ 25 w 53"/>
                  <a:gd name="T7" fmla="*/ 4 h 4"/>
                  <a:gd name="T8" fmla="*/ 10 w 53"/>
                  <a:gd name="T9" fmla="*/ 4 h 4"/>
                  <a:gd name="T10" fmla="*/ 2 w 53"/>
                  <a:gd name="T11" fmla="*/ 4 h 4"/>
                  <a:gd name="T12" fmla="*/ 0 w 53"/>
                  <a:gd name="T13" fmla="*/ 3 h 4"/>
                  <a:gd name="T14" fmla="*/ 0 w 53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">
                    <a:moveTo>
                      <a:pt x="0" y="1"/>
                    </a:moveTo>
                    <a:cubicBezTo>
                      <a:pt x="18" y="1"/>
                      <a:pt x="35" y="1"/>
                      <a:pt x="52" y="0"/>
                    </a:cubicBezTo>
                    <a:cubicBezTo>
                      <a:pt x="53" y="1"/>
                      <a:pt x="53" y="2"/>
                      <a:pt x="53" y="3"/>
                    </a:cubicBezTo>
                    <a:cubicBezTo>
                      <a:pt x="43" y="4"/>
                      <a:pt x="34" y="4"/>
                      <a:pt x="25" y="4"/>
                    </a:cubicBezTo>
                    <a:cubicBezTo>
                      <a:pt x="20" y="4"/>
                      <a:pt x="15" y="4"/>
                      <a:pt x="10" y="4"/>
                    </a:cubicBezTo>
                    <a:cubicBezTo>
                      <a:pt x="7" y="4"/>
                      <a:pt x="4" y="4"/>
                      <a:pt x="2" y="4"/>
                    </a:cubicBezTo>
                    <a:cubicBezTo>
                      <a:pt x="1" y="3"/>
                      <a:pt x="0" y="4"/>
                      <a:pt x="0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4" name="Freeform 1599">
                <a:extLst>
                  <a:ext uri="{FF2B5EF4-FFF2-40B4-BE49-F238E27FC236}">
                    <a16:creationId xmlns:a16="http://schemas.microsoft.com/office/drawing/2014/main" id="{F9C55920-A351-4BCE-B94C-0CDD55FB0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624"/>
                <a:ext cx="60" cy="16"/>
              </a:xfrm>
              <a:custGeom>
                <a:avLst/>
                <a:gdLst>
                  <a:gd name="T0" fmla="*/ 8 w 27"/>
                  <a:gd name="T1" fmla="*/ 2 h 7"/>
                  <a:gd name="T2" fmla="*/ 16 w 27"/>
                  <a:gd name="T3" fmla="*/ 0 h 7"/>
                  <a:gd name="T4" fmla="*/ 22 w 27"/>
                  <a:gd name="T5" fmla="*/ 1 h 7"/>
                  <a:gd name="T6" fmla="*/ 26 w 27"/>
                  <a:gd name="T7" fmla="*/ 5 h 7"/>
                  <a:gd name="T8" fmla="*/ 26 w 27"/>
                  <a:gd name="T9" fmla="*/ 6 h 7"/>
                  <a:gd name="T10" fmla="*/ 25 w 27"/>
                  <a:gd name="T11" fmla="*/ 6 h 7"/>
                  <a:gd name="T12" fmla="*/ 5 w 27"/>
                  <a:gd name="T13" fmla="*/ 7 h 7"/>
                  <a:gd name="T14" fmla="*/ 8 w 2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7">
                    <a:moveTo>
                      <a:pt x="8" y="2"/>
                    </a:moveTo>
                    <a:cubicBezTo>
                      <a:pt x="10" y="1"/>
                      <a:pt x="13" y="0"/>
                      <a:pt x="16" y="0"/>
                    </a:cubicBezTo>
                    <a:cubicBezTo>
                      <a:pt x="18" y="0"/>
                      <a:pt x="21" y="0"/>
                      <a:pt x="22" y="1"/>
                    </a:cubicBezTo>
                    <a:cubicBezTo>
                      <a:pt x="25" y="2"/>
                      <a:pt x="26" y="3"/>
                      <a:pt x="26" y="5"/>
                    </a:cubicBezTo>
                    <a:cubicBezTo>
                      <a:pt x="26" y="5"/>
                      <a:pt x="27" y="6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9" y="6"/>
                      <a:pt x="12" y="7"/>
                      <a:pt x="5" y="7"/>
                    </a:cubicBezTo>
                    <a:cubicBezTo>
                      <a:pt x="0" y="7"/>
                      <a:pt x="6" y="2"/>
                      <a:pt x="8" y="2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5" name="Freeform 1600">
                <a:extLst>
                  <a:ext uri="{FF2B5EF4-FFF2-40B4-BE49-F238E27FC236}">
                    <a16:creationId xmlns:a16="http://schemas.microsoft.com/office/drawing/2014/main" id="{729E743F-E7EF-4FD7-8923-16DD65039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311"/>
                <a:ext cx="463" cy="20"/>
              </a:xfrm>
              <a:custGeom>
                <a:avLst/>
                <a:gdLst>
                  <a:gd name="T0" fmla="*/ 205 w 206"/>
                  <a:gd name="T1" fmla="*/ 1 h 9"/>
                  <a:gd name="T2" fmla="*/ 54 w 206"/>
                  <a:gd name="T3" fmla="*/ 1 h 9"/>
                  <a:gd name="T4" fmla="*/ 1 w 206"/>
                  <a:gd name="T5" fmla="*/ 2 h 9"/>
                  <a:gd name="T6" fmla="*/ 1 w 206"/>
                  <a:gd name="T7" fmla="*/ 9 h 9"/>
                  <a:gd name="T8" fmla="*/ 205 w 206"/>
                  <a:gd name="T9" fmla="*/ 9 h 9"/>
                  <a:gd name="T10" fmla="*/ 205 w 20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9">
                    <a:moveTo>
                      <a:pt x="205" y="1"/>
                    </a:moveTo>
                    <a:cubicBezTo>
                      <a:pt x="172" y="0"/>
                      <a:pt x="87" y="2"/>
                      <a:pt x="54" y="1"/>
                    </a:cubicBezTo>
                    <a:cubicBezTo>
                      <a:pt x="37" y="1"/>
                      <a:pt x="19" y="2"/>
                      <a:pt x="1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51" y="9"/>
                      <a:pt x="154" y="9"/>
                      <a:pt x="205" y="9"/>
                    </a:cubicBezTo>
                    <a:cubicBezTo>
                      <a:pt x="206" y="6"/>
                      <a:pt x="205" y="4"/>
                      <a:pt x="205" y="1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6" name="Freeform 1601">
                <a:extLst>
                  <a:ext uri="{FF2B5EF4-FFF2-40B4-BE49-F238E27FC236}">
                    <a16:creationId xmlns:a16="http://schemas.microsoft.com/office/drawing/2014/main" id="{8F5FC337-193F-4BBD-82FD-1553B3BEC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3221"/>
                <a:ext cx="20" cy="95"/>
              </a:xfrm>
              <a:custGeom>
                <a:avLst/>
                <a:gdLst>
                  <a:gd name="T0" fmla="*/ 1 w 9"/>
                  <a:gd name="T1" fmla="*/ 42 h 42"/>
                  <a:gd name="T2" fmla="*/ 7 w 9"/>
                  <a:gd name="T3" fmla="*/ 41 h 42"/>
                  <a:gd name="T4" fmla="*/ 7 w 9"/>
                  <a:gd name="T5" fmla="*/ 41 h 42"/>
                  <a:gd name="T6" fmla="*/ 8 w 9"/>
                  <a:gd name="T7" fmla="*/ 40 h 42"/>
                  <a:gd name="T8" fmla="*/ 8 w 9"/>
                  <a:gd name="T9" fmla="*/ 29 h 42"/>
                  <a:gd name="T10" fmla="*/ 9 w 9"/>
                  <a:gd name="T11" fmla="*/ 5 h 42"/>
                  <a:gd name="T12" fmla="*/ 8 w 9"/>
                  <a:gd name="T13" fmla="*/ 1 h 42"/>
                  <a:gd name="T14" fmla="*/ 7 w 9"/>
                  <a:gd name="T15" fmla="*/ 1 h 42"/>
                  <a:gd name="T16" fmla="*/ 3 w 9"/>
                  <a:gd name="T17" fmla="*/ 3 h 42"/>
                  <a:gd name="T18" fmla="*/ 2 w 9"/>
                  <a:gd name="T19" fmla="*/ 12 h 42"/>
                  <a:gd name="T20" fmla="*/ 1 w 9"/>
                  <a:gd name="T21" fmla="*/ 31 h 42"/>
                  <a:gd name="T22" fmla="*/ 1 w 9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2">
                    <a:moveTo>
                      <a:pt x="1" y="42"/>
                    </a:moveTo>
                    <a:cubicBezTo>
                      <a:pt x="3" y="42"/>
                      <a:pt x="5" y="42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9" y="37"/>
                      <a:pt x="8" y="33"/>
                      <a:pt x="8" y="29"/>
                    </a:cubicBezTo>
                    <a:cubicBezTo>
                      <a:pt x="8" y="21"/>
                      <a:pt x="8" y="13"/>
                      <a:pt x="9" y="5"/>
                    </a:cubicBezTo>
                    <a:cubicBezTo>
                      <a:pt x="9" y="4"/>
                      <a:pt x="9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3" y="0"/>
                      <a:pt x="3" y="3"/>
                    </a:cubicBezTo>
                    <a:cubicBezTo>
                      <a:pt x="2" y="6"/>
                      <a:pt x="2" y="9"/>
                      <a:pt x="2" y="12"/>
                    </a:cubicBezTo>
                    <a:cubicBezTo>
                      <a:pt x="2" y="18"/>
                      <a:pt x="1" y="25"/>
                      <a:pt x="1" y="31"/>
                    </a:cubicBezTo>
                    <a:cubicBezTo>
                      <a:pt x="1" y="32"/>
                      <a:pt x="0" y="42"/>
                      <a:pt x="1" y="42"/>
                    </a:cubicBezTo>
                    <a:close/>
                  </a:path>
                </a:pathLst>
              </a:custGeom>
              <a:solidFill>
                <a:srgbClr val="73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7" name="Freeform 1602">
                <a:extLst>
                  <a:ext uri="{FF2B5EF4-FFF2-40B4-BE49-F238E27FC236}">
                    <a16:creationId xmlns:a16="http://schemas.microsoft.com/office/drawing/2014/main" id="{32635456-627E-498D-B1D8-26A8EA47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226"/>
                <a:ext cx="18" cy="90"/>
              </a:xfrm>
              <a:custGeom>
                <a:avLst/>
                <a:gdLst>
                  <a:gd name="T0" fmla="*/ 2 w 8"/>
                  <a:gd name="T1" fmla="*/ 0 h 40"/>
                  <a:gd name="T2" fmla="*/ 8 w 8"/>
                  <a:gd name="T3" fmla="*/ 0 h 40"/>
                  <a:gd name="T4" fmla="*/ 8 w 8"/>
                  <a:gd name="T5" fmla="*/ 13 h 40"/>
                  <a:gd name="T6" fmla="*/ 8 w 8"/>
                  <a:gd name="T7" fmla="*/ 26 h 40"/>
                  <a:gd name="T8" fmla="*/ 7 w 8"/>
                  <a:gd name="T9" fmla="*/ 40 h 40"/>
                  <a:gd name="T10" fmla="*/ 1 w 8"/>
                  <a:gd name="T11" fmla="*/ 40 h 40"/>
                  <a:gd name="T12" fmla="*/ 1 w 8"/>
                  <a:gd name="T13" fmla="*/ 35 h 40"/>
                  <a:gd name="T14" fmla="*/ 1 w 8"/>
                  <a:gd name="T15" fmla="*/ 30 h 40"/>
                  <a:gd name="T16" fmla="*/ 2 w 8"/>
                  <a:gd name="T17" fmla="*/ 11 h 40"/>
                  <a:gd name="T18" fmla="*/ 2 w 8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8" y="4"/>
                      <a:pt x="8" y="9"/>
                      <a:pt x="8" y="13"/>
                    </a:cubicBezTo>
                    <a:cubicBezTo>
                      <a:pt x="8" y="17"/>
                      <a:pt x="8" y="22"/>
                      <a:pt x="8" y="26"/>
                    </a:cubicBezTo>
                    <a:cubicBezTo>
                      <a:pt x="8" y="31"/>
                      <a:pt x="7" y="35"/>
                      <a:pt x="7" y="40"/>
                    </a:cubicBezTo>
                    <a:cubicBezTo>
                      <a:pt x="7" y="39"/>
                      <a:pt x="1" y="40"/>
                      <a:pt x="1" y="40"/>
                    </a:cubicBezTo>
                    <a:cubicBezTo>
                      <a:pt x="0" y="39"/>
                      <a:pt x="1" y="36"/>
                      <a:pt x="1" y="35"/>
                    </a:cubicBezTo>
                    <a:cubicBezTo>
                      <a:pt x="1" y="34"/>
                      <a:pt x="1" y="32"/>
                      <a:pt x="1" y="30"/>
                    </a:cubicBezTo>
                    <a:cubicBezTo>
                      <a:pt x="1" y="24"/>
                      <a:pt x="1" y="17"/>
                      <a:pt x="2" y="11"/>
                    </a:cubicBezTo>
                    <a:cubicBezTo>
                      <a:pt x="2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7F8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8" name="Freeform 1603">
                <a:extLst>
                  <a:ext uri="{FF2B5EF4-FFF2-40B4-BE49-F238E27FC236}">
                    <a16:creationId xmlns:a16="http://schemas.microsoft.com/office/drawing/2014/main" id="{EB82CB33-54CC-47E0-9188-579383045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3223"/>
                <a:ext cx="18" cy="95"/>
              </a:xfrm>
              <a:custGeom>
                <a:avLst/>
                <a:gdLst>
                  <a:gd name="T0" fmla="*/ 1 w 8"/>
                  <a:gd name="T1" fmla="*/ 33 h 42"/>
                  <a:gd name="T2" fmla="*/ 1 w 8"/>
                  <a:gd name="T3" fmla="*/ 22 h 42"/>
                  <a:gd name="T4" fmla="*/ 2 w 8"/>
                  <a:gd name="T5" fmla="*/ 10 h 42"/>
                  <a:gd name="T6" fmla="*/ 1 w 8"/>
                  <a:gd name="T7" fmla="*/ 1 h 42"/>
                  <a:gd name="T8" fmla="*/ 6 w 8"/>
                  <a:gd name="T9" fmla="*/ 0 h 42"/>
                  <a:gd name="T10" fmla="*/ 6 w 8"/>
                  <a:gd name="T11" fmla="*/ 0 h 42"/>
                  <a:gd name="T12" fmla="*/ 7 w 8"/>
                  <a:gd name="T13" fmla="*/ 2 h 42"/>
                  <a:gd name="T14" fmla="*/ 7 w 8"/>
                  <a:gd name="T15" fmla="*/ 7 h 42"/>
                  <a:gd name="T16" fmla="*/ 7 w 8"/>
                  <a:gd name="T17" fmla="*/ 39 h 42"/>
                  <a:gd name="T18" fmla="*/ 7 w 8"/>
                  <a:gd name="T19" fmla="*/ 40 h 42"/>
                  <a:gd name="T20" fmla="*/ 6 w 8"/>
                  <a:gd name="T21" fmla="*/ 41 h 42"/>
                  <a:gd name="T22" fmla="*/ 1 w 8"/>
                  <a:gd name="T23" fmla="*/ 40 h 42"/>
                  <a:gd name="T24" fmla="*/ 1 w 8"/>
                  <a:gd name="T25" fmla="*/ 37 h 42"/>
                  <a:gd name="T26" fmla="*/ 1 w 8"/>
                  <a:gd name="T27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2">
                    <a:moveTo>
                      <a:pt x="1" y="33"/>
                    </a:moveTo>
                    <a:cubicBezTo>
                      <a:pt x="1" y="30"/>
                      <a:pt x="1" y="26"/>
                      <a:pt x="1" y="22"/>
                    </a:cubicBezTo>
                    <a:cubicBezTo>
                      <a:pt x="1" y="18"/>
                      <a:pt x="2" y="14"/>
                      <a:pt x="2" y="10"/>
                    </a:cubicBezTo>
                    <a:cubicBezTo>
                      <a:pt x="2" y="7"/>
                      <a:pt x="2" y="4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8" y="18"/>
                      <a:pt x="7" y="2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6" y="41"/>
                      <a:pt x="6" y="41"/>
                    </a:cubicBezTo>
                    <a:cubicBezTo>
                      <a:pt x="5" y="41"/>
                      <a:pt x="1" y="42"/>
                      <a:pt x="1" y="40"/>
                    </a:cubicBezTo>
                    <a:cubicBezTo>
                      <a:pt x="0" y="40"/>
                      <a:pt x="1" y="38"/>
                      <a:pt x="1" y="37"/>
                    </a:cubicBezTo>
                    <a:cubicBezTo>
                      <a:pt x="1" y="36"/>
                      <a:pt x="1" y="35"/>
                      <a:pt x="1" y="33"/>
                    </a:cubicBezTo>
                    <a:close/>
                  </a:path>
                </a:pathLst>
              </a:custGeom>
              <a:solidFill>
                <a:srgbClr val="9AA1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59" name="Freeform 1604">
                <a:extLst>
                  <a:ext uri="{FF2B5EF4-FFF2-40B4-BE49-F238E27FC236}">
                    <a16:creationId xmlns:a16="http://schemas.microsoft.com/office/drawing/2014/main" id="{52850E33-ADF8-4D77-80B7-7C9F60A5D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3226"/>
                <a:ext cx="16" cy="90"/>
              </a:xfrm>
              <a:custGeom>
                <a:avLst/>
                <a:gdLst>
                  <a:gd name="T0" fmla="*/ 1 w 7"/>
                  <a:gd name="T1" fmla="*/ 0 h 40"/>
                  <a:gd name="T2" fmla="*/ 7 w 7"/>
                  <a:gd name="T3" fmla="*/ 0 h 40"/>
                  <a:gd name="T4" fmla="*/ 7 w 7"/>
                  <a:gd name="T5" fmla="*/ 13 h 40"/>
                  <a:gd name="T6" fmla="*/ 7 w 7"/>
                  <a:gd name="T7" fmla="*/ 26 h 40"/>
                  <a:gd name="T8" fmla="*/ 7 w 7"/>
                  <a:gd name="T9" fmla="*/ 40 h 40"/>
                  <a:gd name="T10" fmla="*/ 0 w 7"/>
                  <a:gd name="T11" fmla="*/ 40 h 40"/>
                  <a:gd name="T12" fmla="*/ 0 w 7"/>
                  <a:gd name="T13" fmla="*/ 35 h 40"/>
                  <a:gd name="T14" fmla="*/ 0 w 7"/>
                  <a:gd name="T15" fmla="*/ 30 h 40"/>
                  <a:gd name="T16" fmla="*/ 1 w 7"/>
                  <a:gd name="T17" fmla="*/ 11 h 40"/>
                  <a:gd name="T18" fmla="*/ 1 w 7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40">
                    <a:moveTo>
                      <a:pt x="1" y="0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7" y="4"/>
                      <a:pt x="7" y="9"/>
                      <a:pt x="7" y="13"/>
                    </a:cubicBezTo>
                    <a:cubicBezTo>
                      <a:pt x="7" y="17"/>
                      <a:pt x="7" y="22"/>
                      <a:pt x="7" y="26"/>
                    </a:cubicBezTo>
                    <a:cubicBezTo>
                      <a:pt x="7" y="31"/>
                      <a:pt x="6" y="35"/>
                      <a:pt x="7" y="40"/>
                    </a:cubicBezTo>
                    <a:cubicBezTo>
                      <a:pt x="6" y="39"/>
                      <a:pt x="0" y="40"/>
                      <a:pt x="0" y="40"/>
                    </a:cubicBezTo>
                    <a:cubicBezTo>
                      <a:pt x="0" y="39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0"/>
                    </a:cubicBezTo>
                    <a:cubicBezTo>
                      <a:pt x="0" y="24"/>
                      <a:pt x="1" y="17"/>
                      <a:pt x="1" y="11"/>
                    </a:cubicBezTo>
                    <a:cubicBezTo>
                      <a:pt x="1" y="7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7A7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0" name="Freeform 1605">
                <a:extLst>
                  <a:ext uri="{FF2B5EF4-FFF2-40B4-BE49-F238E27FC236}">
                    <a16:creationId xmlns:a16="http://schemas.microsoft.com/office/drawing/2014/main" id="{DC8398C6-975B-4DB1-9567-960D3042E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3223"/>
                <a:ext cx="18" cy="95"/>
              </a:xfrm>
              <a:custGeom>
                <a:avLst/>
                <a:gdLst>
                  <a:gd name="T0" fmla="*/ 1 w 8"/>
                  <a:gd name="T1" fmla="*/ 33 h 42"/>
                  <a:gd name="T2" fmla="*/ 1 w 8"/>
                  <a:gd name="T3" fmla="*/ 22 h 42"/>
                  <a:gd name="T4" fmla="*/ 2 w 8"/>
                  <a:gd name="T5" fmla="*/ 10 h 42"/>
                  <a:gd name="T6" fmla="*/ 1 w 8"/>
                  <a:gd name="T7" fmla="*/ 1 h 42"/>
                  <a:gd name="T8" fmla="*/ 6 w 8"/>
                  <a:gd name="T9" fmla="*/ 0 h 42"/>
                  <a:gd name="T10" fmla="*/ 7 w 8"/>
                  <a:gd name="T11" fmla="*/ 0 h 42"/>
                  <a:gd name="T12" fmla="*/ 7 w 8"/>
                  <a:gd name="T13" fmla="*/ 2 h 42"/>
                  <a:gd name="T14" fmla="*/ 8 w 8"/>
                  <a:gd name="T15" fmla="*/ 7 h 42"/>
                  <a:gd name="T16" fmla="*/ 7 w 8"/>
                  <a:gd name="T17" fmla="*/ 39 h 42"/>
                  <a:gd name="T18" fmla="*/ 7 w 8"/>
                  <a:gd name="T19" fmla="*/ 40 h 42"/>
                  <a:gd name="T20" fmla="*/ 6 w 8"/>
                  <a:gd name="T21" fmla="*/ 41 h 42"/>
                  <a:gd name="T22" fmla="*/ 1 w 8"/>
                  <a:gd name="T23" fmla="*/ 40 h 42"/>
                  <a:gd name="T24" fmla="*/ 1 w 8"/>
                  <a:gd name="T25" fmla="*/ 37 h 42"/>
                  <a:gd name="T26" fmla="*/ 1 w 8"/>
                  <a:gd name="T27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42">
                    <a:moveTo>
                      <a:pt x="1" y="33"/>
                    </a:moveTo>
                    <a:cubicBezTo>
                      <a:pt x="1" y="30"/>
                      <a:pt x="1" y="26"/>
                      <a:pt x="1" y="22"/>
                    </a:cubicBezTo>
                    <a:cubicBezTo>
                      <a:pt x="2" y="18"/>
                      <a:pt x="2" y="14"/>
                      <a:pt x="2" y="10"/>
                    </a:cubicBezTo>
                    <a:cubicBezTo>
                      <a:pt x="2" y="7"/>
                      <a:pt x="2" y="4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8" y="18"/>
                      <a:pt x="7" y="2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7" y="41"/>
                      <a:pt x="6" y="41"/>
                      <a:pt x="6" y="41"/>
                    </a:cubicBezTo>
                    <a:cubicBezTo>
                      <a:pt x="5" y="41"/>
                      <a:pt x="1" y="42"/>
                      <a:pt x="1" y="40"/>
                    </a:cubicBezTo>
                    <a:cubicBezTo>
                      <a:pt x="0" y="40"/>
                      <a:pt x="1" y="38"/>
                      <a:pt x="1" y="37"/>
                    </a:cubicBezTo>
                    <a:cubicBezTo>
                      <a:pt x="1" y="36"/>
                      <a:pt x="1" y="35"/>
                      <a:pt x="1" y="33"/>
                    </a:cubicBezTo>
                    <a:close/>
                  </a:path>
                </a:pathLst>
              </a:custGeom>
              <a:solidFill>
                <a:srgbClr val="CF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1" name="Freeform 1606">
                <a:extLst>
                  <a:ext uri="{FF2B5EF4-FFF2-40B4-BE49-F238E27FC236}">
                    <a16:creationId xmlns:a16="http://schemas.microsoft.com/office/drawing/2014/main" id="{14D40767-9DF7-4F9E-9B75-8AFFF04C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064"/>
                <a:ext cx="463" cy="22"/>
              </a:xfrm>
              <a:custGeom>
                <a:avLst/>
                <a:gdLst>
                  <a:gd name="T0" fmla="*/ 205 w 206"/>
                  <a:gd name="T1" fmla="*/ 2 h 10"/>
                  <a:gd name="T2" fmla="*/ 54 w 206"/>
                  <a:gd name="T3" fmla="*/ 1 h 10"/>
                  <a:gd name="T4" fmla="*/ 1 w 206"/>
                  <a:gd name="T5" fmla="*/ 2 h 10"/>
                  <a:gd name="T6" fmla="*/ 1 w 206"/>
                  <a:gd name="T7" fmla="*/ 10 h 10"/>
                  <a:gd name="T8" fmla="*/ 205 w 206"/>
                  <a:gd name="T9" fmla="*/ 9 h 10"/>
                  <a:gd name="T10" fmla="*/ 205 w 206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0">
                    <a:moveTo>
                      <a:pt x="205" y="2"/>
                    </a:moveTo>
                    <a:cubicBezTo>
                      <a:pt x="172" y="0"/>
                      <a:pt x="87" y="2"/>
                      <a:pt x="54" y="1"/>
                    </a:cubicBezTo>
                    <a:cubicBezTo>
                      <a:pt x="37" y="1"/>
                      <a:pt x="19" y="2"/>
                      <a:pt x="1" y="2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51" y="10"/>
                      <a:pt x="154" y="10"/>
                      <a:pt x="205" y="9"/>
                    </a:cubicBezTo>
                    <a:cubicBezTo>
                      <a:pt x="206" y="7"/>
                      <a:pt x="205" y="4"/>
                      <a:pt x="205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2" name="Freeform 1607">
                <a:extLst>
                  <a:ext uri="{FF2B5EF4-FFF2-40B4-BE49-F238E27FC236}">
                    <a16:creationId xmlns:a16="http://schemas.microsoft.com/office/drawing/2014/main" id="{5B3F0041-45EA-42BD-AC14-37704B7A3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194"/>
                <a:ext cx="463" cy="23"/>
              </a:xfrm>
              <a:custGeom>
                <a:avLst/>
                <a:gdLst>
                  <a:gd name="T0" fmla="*/ 205 w 206"/>
                  <a:gd name="T1" fmla="*/ 2 h 10"/>
                  <a:gd name="T2" fmla="*/ 54 w 206"/>
                  <a:gd name="T3" fmla="*/ 1 h 10"/>
                  <a:gd name="T4" fmla="*/ 1 w 206"/>
                  <a:gd name="T5" fmla="*/ 2 h 10"/>
                  <a:gd name="T6" fmla="*/ 1 w 206"/>
                  <a:gd name="T7" fmla="*/ 10 h 10"/>
                  <a:gd name="T8" fmla="*/ 205 w 206"/>
                  <a:gd name="T9" fmla="*/ 9 h 10"/>
                  <a:gd name="T10" fmla="*/ 205 w 206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6" h="10">
                    <a:moveTo>
                      <a:pt x="205" y="2"/>
                    </a:moveTo>
                    <a:cubicBezTo>
                      <a:pt x="172" y="0"/>
                      <a:pt x="87" y="2"/>
                      <a:pt x="54" y="1"/>
                    </a:cubicBezTo>
                    <a:cubicBezTo>
                      <a:pt x="37" y="1"/>
                      <a:pt x="19" y="2"/>
                      <a:pt x="1" y="2"/>
                    </a:cubicBezTo>
                    <a:cubicBezTo>
                      <a:pt x="0" y="4"/>
                      <a:pt x="0" y="7"/>
                      <a:pt x="1" y="10"/>
                    </a:cubicBezTo>
                    <a:cubicBezTo>
                      <a:pt x="51" y="10"/>
                      <a:pt x="154" y="10"/>
                      <a:pt x="205" y="9"/>
                    </a:cubicBezTo>
                    <a:cubicBezTo>
                      <a:pt x="206" y="7"/>
                      <a:pt x="205" y="4"/>
                      <a:pt x="205" y="2"/>
                    </a:cubicBez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3" name="Freeform 1608">
                <a:extLst>
                  <a:ext uri="{FF2B5EF4-FFF2-40B4-BE49-F238E27FC236}">
                    <a16:creationId xmlns:a16="http://schemas.microsoft.com/office/drawing/2014/main" id="{15110A0F-A72B-41F5-8B96-2C2C42E00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5" y="3271"/>
                <a:ext cx="77" cy="45"/>
              </a:xfrm>
              <a:custGeom>
                <a:avLst/>
                <a:gdLst>
                  <a:gd name="T0" fmla="*/ 33 w 34"/>
                  <a:gd name="T1" fmla="*/ 19 h 20"/>
                  <a:gd name="T2" fmla="*/ 0 w 34"/>
                  <a:gd name="T3" fmla="*/ 18 h 20"/>
                  <a:gd name="T4" fmla="*/ 1 w 34"/>
                  <a:gd name="T5" fmla="*/ 1 h 20"/>
                  <a:gd name="T6" fmla="*/ 0 w 34"/>
                  <a:gd name="T7" fmla="*/ 0 h 20"/>
                  <a:gd name="T8" fmla="*/ 1 w 34"/>
                  <a:gd name="T9" fmla="*/ 0 h 20"/>
                  <a:gd name="T10" fmla="*/ 33 w 34"/>
                  <a:gd name="T11" fmla="*/ 0 h 20"/>
                  <a:gd name="T12" fmla="*/ 33 w 34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0">
                    <a:moveTo>
                      <a:pt x="33" y="19"/>
                    </a:moveTo>
                    <a:cubicBezTo>
                      <a:pt x="22" y="18"/>
                      <a:pt x="11" y="20"/>
                      <a:pt x="0" y="18"/>
                    </a:cubicBezTo>
                    <a:cubicBezTo>
                      <a:pt x="0" y="12"/>
                      <a:pt x="1" y="7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2" y="0"/>
                      <a:pt x="22" y="0"/>
                      <a:pt x="33" y="0"/>
                    </a:cubicBezTo>
                    <a:cubicBezTo>
                      <a:pt x="33" y="6"/>
                      <a:pt x="34" y="12"/>
                      <a:pt x="33" y="19"/>
                    </a:cubicBezTo>
                    <a:close/>
                  </a:path>
                </a:pathLst>
              </a:custGeom>
              <a:solidFill>
                <a:srgbClr val="9EA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4" name="Freeform 1609">
                <a:extLst>
                  <a:ext uri="{FF2B5EF4-FFF2-40B4-BE49-F238E27FC236}">
                    <a16:creationId xmlns:a16="http://schemas.microsoft.com/office/drawing/2014/main" id="{39303FFB-EA1A-4955-8163-3E4797E87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250"/>
                <a:ext cx="87" cy="63"/>
              </a:xfrm>
              <a:custGeom>
                <a:avLst/>
                <a:gdLst>
                  <a:gd name="T0" fmla="*/ 3 w 39"/>
                  <a:gd name="T1" fmla="*/ 28 h 28"/>
                  <a:gd name="T2" fmla="*/ 3 w 39"/>
                  <a:gd name="T3" fmla="*/ 2 h 28"/>
                  <a:gd name="T4" fmla="*/ 35 w 39"/>
                  <a:gd name="T5" fmla="*/ 3 h 28"/>
                  <a:gd name="T6" fmla="*/ 39 w 39"/>
                  <a:gd name="T7" fmla="*/ 4 h 28"/>
                  <a:gd name="T8" fmla="*/ 39 w 39"/>
                  <a:gd name="T9" fmla="*/ 0 h 28"/>
                  <a:gd name="T10" fmla="*/ 1 w 39"/>
                  <a:gd name="T11" fmla="*/ 0 h 28"/>
                  <a:gd name="T12" fmla="*/ 0 w 39"/>
                  <a:gd name="T13" fmla="*/ 28 h 28"/>
                  <a:gd name="T14" fmla="*/ 3 w 39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8">
                    <a:moveTo>
                      <a:pt x="3" y="28"/>
                    </a:moveTo>
                    <a:cubicBezTo>
                      <a:pt x="4" y="19"/>
                      <a:pt x="4" y="11"/>
                      <a:pt x="3" y="2"/>
                    </a:cubicBezTo>
                    <a:cubicBezTo>
                      <a:pt x="14" y="4"/>
                      <a:pt x="25" y="5"/>
                      <a:pt x="35" y="3"/>
                    </a:cubicBezTo>
                    <a:cubicBezTo>
                      <a:pt x="36" y="3"/>
                      <a:pt x="38" y="3"/>
                      <a:pt x="39" y="4"/>
                    </a:cubicBezTo>
                    <a:cubicBezTo>
                      <a:pt x="39" y="2"/>
                      <a:pt x="39" y="1"/>
                      <a:pt x="39" y="0"/>
                    </a:cubicBezTo>
                    <a:cubicBezTo>
                      <a:pt x="26" y="0"/>
                      <a:pt x="13" y="0"/>
                      <a:pt x="1" y="0"/>
                    </a:cubicBezTo>
                    <a:cubicBezTo>
                      <a:pt x="0" y="9"/>
                      <a:pt x="0" y="18"/>
                      <a:pt x="0" y="28"/>
                    </a:cubicBezTo>
                    <a:cubicBezTo>
                      <a:pt x="1" y="28"/>
                      <a:pt x="2" y="28"/>
                      <a:pt x="3" y="2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5" name="Freeform 1610">
                <a:extLst>
                  <a:ext uri="{FF2B5EF4-FFF2-40B4-BE49-F238E27FC236}">
                    <a16:creationId xmlns:a16="http://schemas.microsoft.com/office/drawing/2014/main" id="{80C5FA17-7AA9-47FE-8B8A-1E728810C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9" y="3237"/>
                <a:ext cx="15" cy="45"/>
              </a:xfrm>
              <a:custGeom>
                <a:avLst/>
                <a:gdLst>
                  <a:gd name="T0" fmla="*/ 1 w 7"/>
                  <a:gd name="T1" fmla="*/ 0 h 20"/>
                  <a:gd name="T2" fmla="*/ 1 w 7"/>
                  <a:gd name="T3" fmla="*/ 1 h 20"/>
                  <a:gd name="T4" fmla="*/ 1 w 7"/>
                  <a:gd name="T5" fmla="*/ 19 h 20"/>
                  <a:gd name="T6" fmla="*/ 1 w 7"/>
                  <a:gd name="T7" fmla="*/ 19 h 20"/>
                  <a:gd name="T8" fmla="*/ 1 w 7"/>
                  <a:gd name="T9" fmla="*/ 20 h 20"/>
                  <a:gd name="T10" fmla="*/ 6 w 7"/>
                  <a:gd name="T11" fmla="*/ 20 h 20"/>
                  <a:gd name="T12" fmla="*/ 7 w 7"/>
                  <a:gd name="T13" fmla="*/ 0 h 20"/>
                  <a:gd name="T14" fmla="*/ 2 w 7"/>
                  <a:gd name="T15" fmla="*/ 0 h 20"/>
                  <a:gd name="T16" fmla="*/ 1 w 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7"/>
                      <a:pt x="0" y="13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6" y="20"/>
                    </a:cubicBezTo>
                    <a:cubicBezTo>
                      <a:pt x="6" y="13"/>
                      <a:pt x="7" y="6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0C8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6" name="Freeform 1611">
                <a:extLst>
                  <a:ext uri="{FF2B5EF4-FFF2-40B4-BE49-F238E27FC236}">
                    <a16:creationId xmlns:a16="http://schemas.microsoft.com/office/drawing/2014/main" id="{456885D1-1FEB-4515-9DF1-84D2F262F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3237"/>
                <a:ext cx="15" cy="43"/>
              </a:xfrm>
              <a:custGeom>
                <a:avLst/>
                <a:gdLst>
                  <a:gd name="T0" fmla="*/ 1 w 7"/>
                  <a:gd name="T1" fmla="*/ 0 h 19"/>
                  <a:gd name="T2" fmla="*/ 0 w 7"/>
                  <a:gd name="T3" fmla="*/ 1 h 19"/>
                  <a:gd name="T4" fmla="*/ 0 w 7"/>
                  <a:gd name="T5" fmla="*/ 19 h 19"/>
                  <a:gd name="T6" fmla="*/ 1 w 7"/>
                  <a:gd name="T7" fmla="*/ 19 h 19"/>
                  <a:gd name="T8" fmla="*/ 1 w 7"/>
                  <a:gd name="T9" fmla="*/ 19 h 19"/>
                  <a:gd name="T10" fmla="*/ 6 w 7"/>
                  <a:gd name="T11" fmla="*/ 19 h 19"/>
                  <a:gd name="T12" fmla="*/ 7 w 7"/>
                  <a:gd name="T13" fmla="*/ 0 h 19"/>
                  <a:gd name="T14" fmla="*/ 2 w 7"/>
                  <a:gd name="T15" fmla="*/ 0 h 19"/>
                  <a:gd name="T16" fmla="*/ 1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13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3" y="19"/>
                      <a:pt x="4" y="19"/>
                      <a:pt x="6" y="19"/>
                    </a:cubicBezTo>
                    <a:cubicBezTo>
                      <a:pt x="6" y="13"/>
                      <a:pt x="6" y="6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083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7" name="Freeform 1612">
                <a:extLst>
                  <a:ext uri="{FF2B5EF4-FFF2-40B4-BE49-F238E27FC236}">
                    <a16:creationId xmlns:a16="http://schemas.microsoft.com/office/drawing/2014/main" id="{C7B598C2-82CA-4CF5-9494-D072FADDC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3235"/>
                <a:ext cx="16" cy="45"/>
              </a:xfrm>
              <a:custGeom>
                <a:avLst/>
                <a:gdLst>
                  <a:gd name="T0" fmla="*/ 1 w 7"/>
                  <a:gd name="T1" fmla="*/ 1 h 20"/>
                  <a:gd name="T2" fmla="*/ 0 w 7"/>
                  <a:gd name="T3" fmla="*/ 1 h 20"/>
                  <a:gd name="T4" fmla="*/ 0 w 7"/>
                  <a:gd name="T5" fmla="*/ 19 h 20"/>
                  <a:gd name="T6" fmla="*/ 0 w 7"/>
                  <a:gd name="T7" fmla="*/ 20 h 20"/>
                  <a:gd name="T8" fmla="*/ 1 w 7"/>
                  <a:gd name="T9" fmla="*/ 20 h 20"/>
                  <a:gd name="T10" fmla="*/ 6 w 7"/>
                  <a:gd name="T11" fmla="*/ 20 h 20"/>
                  <a:gd name="T12" fmla="*/ 7 w 7"/>
                  <a:gd name="T13" fmla="*/ 0 h 20"/>
                  <a:gd name="T14" fmla="*/ 1 w 7"/>
                  <a:gd name="T15" fmla="*/ 0 h 20"/>
                  <a:gd name="T16" fmla="*/ 1 w 7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0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4" y="20"/>
                      <a:pt x="6" y="20"/>
                    </a:cubicBezTo>
                    <a:cubicBezTo>
                      <a:pt x="6" y="14"/>
                      <a:pt x="6" y="7"/>
                      <a:pt x="7" y="0"/>
                    </a:cubicBezTo>
                    <a:cubicBezTo>
                      <a:pt x="5" y="0"/>
                      <a:pt x="3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7D8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8" name="Freeform 1613">
                <a:extLst>
                  <a:ext uri="{FF2B5EF4-FFF2-40B4-BE49-F238E27FC236}">
                    <a16:creationId xmlns:a16="http://schemas.microsoft.com/office/drawing/2014/main" id="{9C037A02-E592-489B-B0B1-6098A91B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3221"/>
                <a:ext cx="20" cy="95"/>
              </a:xfrm>
              <a:custGeom>
                <a:avLst/>
                <a:gdLst>
                  <a:gd name="T0" fmla="*/ 0 w 9"/>
                  <a:gd name="T1" fmla="*/ 42 h 42"/>
                  <a:gd name="T2" fmla="*/ 6 w 9"/>
                  <a:gd name="T3" fmla="*/ 41 h 42"/>
                  <a:gd name="T4" fmla="*/ 7 w 9"/>
                  <a:gd name="T5" fmla="*/ 41 h 42"/>
                  <a:gd name="T6" fmla="*/ 7 w 9"/>
                  <a:gd name="T7" fmla="*/ 40 h 42"/>
                  <a:gd name="T8" fmla="*/ 8 w 9"/>
                  <a:gd name="T9" fmla="*/ 29 h 42"/>
                  <a:gd name="T10" fmla="*/ 9 w 9"/>
                  <a:gd name="T11" fmla="*/ 5 h 42"/>
                  <a:gd name="T12" fmla="*/ 8 w 9"/>
                  <a:gd name="T13" fmla="*/ 1 h 42"/>
                  <a:gd name="T14" fmla="*/ 7 w 9"/>
                  <a:gd name="T15" fmla="*/ 1 h 42"/>
                  <a:gd name="T16" fmla="*/ 2 w 9"/>
                  <a:gd name="T17" fmla="*/ 3 h 42"/>
                  <a:gd name="T18" fmla="*/ 2 w 9"/>
                  <a:gd name="T19" fmla="*/ 12 h 42"/>
                  <a:gd name="T20" fmla="*/ 0 w 9"/>
                  <a:gd name="T21" fmla="*/ 31 h 42"/>
                  <a:gd name="T22" fmla="*/ 0 w 9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42">
                    <a:moveTo>
                      <a:pt x="0" y="42"/>
                    </a:moveTo>
                    <a:cubicBezTo>
                      <a:pt x="2" y="42"/>
                      <a:pt x="4" y="42"/>
                      <a:pt x="6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37"/>
                      <a:pt x="8" y="33"/>
                      <a:pt x="8" y="29"/>
                    </a:cubicBezTo>
                    <a:cubicBezTo>
                      <a:pt x="8" y="21"/>
                      <a:pt x="8" y="13"/>
                      <a:pt x="9" y="5"/>
                    </a:cubicBezTo>
                    <a:cubicBezTo>
                      <a:pt x="9" y="4"/>
                      <a:pt x="9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0"/>
                      <a:pt x="2" y="3"/>
                    </a:cubicBezTo>
                    <a:cubicBezTo>
                      <a:pt x="2" y="6"/>
                      <a:pt x="2" y="9"/>
                      <a:pt x="2" y="12"/>
                    </a:cubicBezTo>
                    <a:cubicBezTo>
                      <a:pt x="1" y="18"/>
                      <a:pt x="1" y="25"/>
                      <a:pt x="0" y="31"/>
                    </a:cubicBezTo>
                    <a:cubicBezTo>
                      <a:pt x="0" y="32"/>
                      <a:pt x="0" y="42"/>
                      <a:pt x="0" y="42"/>
                    </a:cubicBezTo>
                    <a:close/>
                  </a:path>
                </a:pathLst>
              </a:custGeom>
              <a:solidFill>
                <a:srgbClr val="60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69" name="Freeform 1614">
                <a:extLst>
                  <a:ext uri="{FF2B5EF4-FFF2-40B4-BE49-F238E27FC236}">
                    <a16:creationId xmlns:a16="http://schemas.microsoft.com/office/drawing/2014/main" id="{15929F46-1D9A-4D67-9A8B-5FF9CA066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226"/>
                <a:ext cx="18" cy="90"/>
              </a:xfrm>
              <a:custGeom>
                <a:avLst/>
                <a:gdLst>
                  <a:gd name="T0" fmla="*/ 2 w 8"/>
                  <a:gd name="T1" fmla="*/ 0 h 40"/>
                  <a:gd name="T2" fmla="*/ 7 w 8"/>
                  <a:gd name="T3" fmla="*/ 0 h 40"/>
                  <a:gd name="T4" fmla="*/ 8 w 8"/>
                  <a:gd name="T5" fmla="*/ 13 h 40"/>
                  <a:gd name="T6" fmla="*/ 8 w 8"/>
                  <a:gd name="T7" fmla="*/ 26 h 40"/>
                  <a:gd name="T8" fmla="*/ 7 w 8"/>
                  <a:gd name="T9" fmla="*/ 40 h 40"/>
                  <a:gd name="T10" fmla="*/ 0 w 8"/>
                  <a:gd name="T11" fmla="*/ 40 h 40"/>
                  <a:gd name="T12" fmla="*/ 0 w 8"/>
                  <a:gd name="T13" fmla="*/ 35 h 40"/>
                  <a:gd name="T14" fmla="*/ 1 w 8"/>
                  <a:gd name="T15" fmla="*/ 30 h 40"/>
                  <a:gd name="T16" fmla="*/ 1 w 8"/>
                  <a:gd name="T17" fmla="*/ 11 h 40"/>
                  <a:gd name="T18" fmla="*/ 2 w 8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cubicBezTo>
                      <a:pt x="4" y="0"/>
                      <a:pt x="6" y="0"/>
                      <a:pt x="7" y="0"/>
                    </a:cubicBezTo>
                    <a:cubicBezTo>
                      <a:pt x="8" y="4"/>
                      <a:pt x="8" y="9"/>
                      <a:pt x="8" y="13"/>
                    </a:cubicBezTo>
                    <a:cubicBezTo>
                      <a:pt x="8" y="17"/>
                      <a:pt x="8" y="22"/>
                      <a:pt x="8" y="26"/>
                    </a:cubicBezTo>
                    <a:cubicBezTo>
                      <a:pt x="7" y="31"/>
                      <a:pt x="7" y="35"/>
                      <a:pt x="7" y="40"/>
                    </a:cubicBezTo>
                    <a:cubicBezTo>
                      <a:pt x="7" y="39"/>
                      <a:pt x="1" y="40"/>
                      <a:pt x="0" y="40"/>
                    </a:cubicBezTo>
                    <a:cubicBezTo>
                      <a:pt x="0" y="39"/>
                      <a:pt x="0" y="36"/>
                      <a:pt x="0" y="35"/>
                    </a:cubicBezTo>
                    <a:cubicBezTo>
                      <a:pt x="0" y="34"/>
                      <a:pt x="1" y="32"/>
                      <a:pt x="1" y="30"/>
                    </a:cubicBezTo>
                    <a:cubicBezTo>
                      <a:pt x="1" y="24"/>
                      <a:pt x="1" y="17"/>
                      <a:pt x="1" y="11"/>
                    </a:cubicBezTo>
                    <a:cubicBezTo>
                      <a:pt x="1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6D6F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0" name="Freeform 1615">
                <a:extLst>
                  <a:ext uri="{FF2B5EF4-FFF2-40B4-BE49-F238E27FC236}">
                    <a16:creationId xmlns:a16="http://schemas.microsoft.com/office/drawing/2014/main" id="{FB817342-7E58-47C8-8298-5C2953804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223"/>
                <a:ext cx="16" cy="95"/>
              </a:xfrm>
              <a:custGeom>
                <a:avLst/>
                <a:gdLst>
                  <a:gd name="T0" fmla="*/ 0 w 7"/>
                  <a:gd name="T1" fmla="*/ 33 h 42"/>
                  <a:gd name="T2" fmla="*/ 1 w 7"/>
                  <a:gd name="T3" fmla="*/ 22 h 42"/>
                  <a:gd name="T4" fmla="*/ 1 w 7"/>
                  <a:gd name="T5" fmla="*/ 10 h 42"/>
                  <a:gd name="T6" fmla="*/ 0 w 7"/>
                  <a:gd name="T7" fmla="*/ 1 h 42"/>
                  <a:gd name="T8" fmla="*/ 5 w 7"/>
                  <a:gd name="T9" fmla="*/ 0 h 42"/>
                  <a:gd name="T10" fmla="*/ 6 w 7"/>
                  <a:gd name="T11" fmla="*/ 0 h 42"/>
                  <a:gd name="T12" fmla="*/ 7 w 7"/>
                  <a:gd name="T13" fmla="*/ 2 h 42"/>
                  <a:gd name="T14" fmla="*/ 7 w 7"/>
                  <a:gd name="T15" fmla="*/ 7 h 42"/>
                  <a:gd name="T16" fmla="*/ 7 w 7"/>
                  <a:gd name="T17" fmla="*/ 39 h 42"/>
                  <a:gd name="T18" fmla="*/ 6 w 7"/>
                  <a:gd name="T19" fmla="*/ 40 h 42"/>
                  <a:gd name="T20" fmla="*/ 5 w 7"/>
                  <a:gd name="T21" fmla="*/ 41 h 42"/>
                  <a:gd name="T22" fmla="*/ 0 w 7"/>
                  <a:gd name="T23" fmla="*/ 40 h 42"/>
                  <a:gd name="T24" fmla="*/ 0 w 7"/>
                  <a:gd name="T25" fmla="*/ 37 h 42"/>
                  <a:gd name="T26" fmla="*/ 0 w 7"/>
                  <a:gd name="T27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42">
                    <a:moveTo>
                      <a:pt x="0" y="33"/>
                    </a:moveTo>
                    <a:cubicBezTo>
                      <a:pt x="1" y="30"/>
                      <a:pt x="1" y="26"/>
                      <a:pt x="1" y="22"/>
                    </a:cubicBezTo>
                    <a:cubicBezTo>
                      <a:pt x="1" y="18"/>
                      <a:pt x="1" y="14"/>
                      <a:pt x="1" y="10"/>
                    </a:cubicBezTo>
                    <a:cubicBezTo>
                      <a:pt x="1" y="7"/>
                      <a:pt x="1" y="4"/>
                      <a:pt x="0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18"/>
                      <a:pt x="7" y="29"/>
                      <a:pt x="7" y="39"/>
                    </a:cubicBezTo>
                    <a:cubicBezTo>
                      <a:pt x="7" y="39"/>
                      <a:pt x="7" y="40"/>
                      <a:pt x="6" y="40"/>
                    </a:cubicBezTo>
                    <a:cubicBezTo>
                      <a:pt x="6" y="41"/>
                      <a:pt x="6" y="41"/>
                      <a:pt x="5" y="41"/>
                    </a:cubicBezTo>
                    <a:cubicBezTo>
                      <a:pt x="4" y="41"/>
                      <a:pt x="1" y="42"/>
                      <a:pt x="0" y="40"/>
                    </a:cubicBezTo>
                    <a:cubicBezTo>
                      <a:pt x="0" y="40"/>
                      <a:pt x="0" y="38"/>
                      <a:pt x="0" y="37"/>
                    </a:cubicBezTo>
                    <a:cubicBezTo>
                      <a:pt x="0" y="36"/>
                      <a:pt x="0" y="35"/>
                      <a:pt x="0" y="33"/>
                    </a:cubicBezTo>
                    <a:close/>
                  </a:path>
                </a:pathLst>
              </a:custGeom>
              <a:solidFill>
                <a:srgbClr val="898F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1" name="Freeform 1616">
                <a:extLst>
                  <a:ext uri="{FF2B5EF4-FFF2-40B4-BE49-F238E27FC236}">
                    <a16:creationId xmlns:a16="http://schemas.microsoft.com/office/drawing/2014/main" id="{41544150-1A9A-4F51-92C1-D45ED86A7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26"/>
                <a:ext cx="18" cy="90"/>
              </a:xfrm>
              <a:custGeom>
                <a:avLst/>
                <a:gdLst>
                  <a:gd name="T0" fmla="*/ 2 w 8"/>
                  <a:gd name="T1" fmla="*/ 0 h 40"/>
                  <a:gd name="T2" fmla="*/ 8 w 8"/>
                  <a:gd name="T3" fmla="*/ 0 h 40"/>
                  <a:gd name="T4" fmla="*/ 8 w 8"/>
                  <a:gd name="T5" fmla="*/ 13 h 40"/>
                  <a:gd name="T6" fmla="*/ 8 w 8"/>
                  <a:gd name="T7" fmla="*/ 26 h 40"/>
                  <a:gd name="T8" fmla="*/ 7 w 8"/>
                  <a:gd name="T9" fmla="*/ 40 h 40"/>
                  <a:gd name="T10" fmla="*/ 0 w 8"/>
                  <a:gd name="T11" fmla="*/ 40 h 40"/>
                  <a:gd name="T12" fmla="*/ 1 w 8"/>
                  <a:gd name="T13" fmla="*/ 35 h 40"/>
                  <a:gd name="T14" fmla="*/ 1 w 8"/>
                  <a:gd name="T15" fmla="*/ 30 h 40"/>
                  <a:gd name="T16" fmla="*/ 1 w 8"/>
                  <a:gd name="T17" fmla="*/ 11 h 40"/>
                  <a:gd name="T18" fmla="*/ 2 w 8"/>
                  <a:gd name="T1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0">
                    <a:moveTo>
                      <a:pt x="2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8" y="4"/>
                      <a:pt x="8" y="9"/>
                      <a:pt x="8" y="13"/>
                    </a:cubicBezTo>
                    <a:cubicBezTo>
                      <a:pt x="8" y="17"/>
                      <a:pt x="8" y="22"/>
                      <a:pt x="8" y="26"/>
                    </a:cubicBezTo>
                    <a:cubicBezTo>
                      <a:pt x="7" y="31"/>
                      <a:pt x="7" y="35"/>
                      <a:pt x="7" y="40"/>
                    </a:cubicBezTo>
                    <a:cubicBezTo>
                      <a:pt x="7" y="39"/>
                      <a:pt x="1" y="40"/>
                      <a:pt x="0" y="40"/>
                    </a:cubicBezTo>
                    <a:cubicBezTo>
                      <a:pt x="0" y="39"/>
                      <a:pt x="1" y="36"/>
                      <a:pt x="1" y="35"/>
                    </a:cubicBezTo>
                    <a:cubicBezTo>
                      <a:pt x="1" y="34"/>
                      <a:pt x="1" y="32"/>
                      <a:pt x="1" y="30"/>
                    </a:cubicBezTo>
                    <a:cubicBezTo>
                      <a:pt x="1" y="24"/>
                      <a:pt x="1" y="17"/>
                      <a:pt x="1" y="11"/>
                    </a:cubicBezTo>
                    <a:cubicBezTo>
                      <a:pt x="2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68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2" name="Freeform 1617">
                <a:extLst>
                  <a:ext uri="{FF2B5EF4-FFF2-40B4-BE49-F238E27FC236}">
                    <a16:creationId xmlns:a16="http://schemas.microsoft.com/office/drawing/2014/main" id="{DAF81BD6-4973-42A2-A4D0-DE1BACA1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223"/>
                <a:ext cx="16" cy="95"/>
              </a:xfrm>
              <a:custGeom>
                <a:avLst/>
                <a:gdLst>
                  <a:gd name="T0" fmla="*/ 1 w 7"/>
                  <a:gd name="T1" fmla="*/ 33 h 42"/>
                  <a:gd name="T2" fmla="*/ 1 w 7"/>
                  <a:gd name="T3" fmla="*/ 22 h 42"/>
                  <a:gd name="T4" fmla="*/ 1 w 7"/>
                  <a:gd name="T5" fmla="*/ 10 h 42"/>
                  <a:gd name="T6" fmla="*/ 1 w 7"/>
                  <a:gd name="T7" fmla="*/ 1 h 42"/>
                  <a:gd name="T8" fmla="*/ 5 w 7"/>
                  <a:gd name="T9" fmla="*/ 0 h 42"/>
                  <a:gd name="T10" fmla="*/ 6 w 7"/>
                  <a:gd name="T11" fmla="*/ 0 h 42"/>
                  <a:gd name="T12" fmla="*/ 7 w 7"/>
                  <a:gd name="T13" fmla="*/ 2 h 42"/>
                  <a:gd name="T14" fmla="*/ 7 w 7"/>
                  <a:gd name="T15" fmla="*/ 7 h 42"/>
                  <a:gd name="T16" fmla="*/ 7 w 7"/>
                  <a:gd name="T17" fmla="*/ 39 h 42"/>
                  <a:gd name="T18" fmla="*/ 7 w 7"/>
                  <a:gd name="T19" fmla="*/ 40 h 42"/>
                  <a:gd name="T20" fmla="*/ 5 w 7"/>
                  <a:gd name="T21" fmla="*/ 41 h 42"/>
                  <a:gd name="T22" fmla="*/ 0 w 7"/>
                  <a:gd name="T23" fmla="*/ 40 h 42"/>
                  <a:gd name="T24" fmla="*/ 0 w 7"/>
                  <a:gd name="T25" fmla="*/ 37 h 42"/>
                  <a:gd name="T26" fmla="*/ 1 w 7"/>
                  <a:gd name="T27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42">
                    <a:moveTo>
                      <a:pt x="1" y="33"/>
                    </a:moveTo>
                    <a:cubicBezTo>
                      <a:pt x="1" y="30"/>
                      <a:pt x="1" y="26"/>
                      <a:pt x="1" y="22"/>
                    </a:cubicBezTo>
                    <a:cubicBezTo>
                      <a:pt x="1" y="18"/>
                      <a:pt x="1" y="14"/>
                      <a:pt x="1" y="10"/>
                    </a:cubicBezTo>
                    <a:cubicBezTo>
                      <a:pt x="1" y="7"/>
                      <a:pt x="1" y="4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18"/>
                      <a:pt x="7" y="29"/>
                      <a:pt x="7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6" y="41"/>
                      <a:pt x="6" y="41"/>
                      <a:pt x="5" y="41"/>
                    </a:cubicBezTo>
                    <a:cubicBezTo>
                      <a:pt x="4" y="41"/>
                      <a:pt x="1" y="42"/>
                      <a:pt x="0" y="40"/>
                    </a:cubicBezTo>
                    <a:cubicBezTo>
                      <a:pt x="0" y="40"/>
                      <a:pt x="0" y="38"/>
                      <a:pt x="0" y="37"/>
                    </a:cubicBezTo>
                    <a:cubicBezTo>
                      <a:pt x="1" y="36"/>
                      <a:pt x="1" y="35"/>
                      <a:pt x="1" y="33"/>
                    </a:cubicBezTo>
                    <a:close/>
                  </a:path>
                </a:pathLst>
              </a:custGeom>
              <a:solidFill>
                <a:srgbClr val="BC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3" name="Freeform 1618">
                <a:extLst>
                  <a:ext uri="{FF2B5EF4-FFF2-40B4-BE49-F238E27FC236}">
                    <a16:creationId xmlns:a16="http://schemas.microsoft.com/office/drawing/2014/main" id="{AF311FD2-297B-41EC-9EFA-473A1ECC9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259"/>
                <a:ext cx="45" cy="57"/>
              </a:xfrm>
              <a:custGeom>
                <a:avLst/>
                <a:gdLst>
                  <a:gd name="T0" fmla="*/ 1 w 20"/>
                  <a:gd name="T1" fmla="*/ 23 h 25"/>
                  <a:gd name="T2" fmla="*/ 2 w 20"/>
                  <a:gd name="T3" fmla="*/ 23 h 25"/>
                  <a:gd name="T4" fmla="*/ 13 w 20"/>
                  <a:gd name="T5" fmla="*/ 22 h 25"/>
                  <a:gd name="T6" fmla="*/ 14 w 20"/>
                  <a:gd name="T7" fmla="*/ 22 h 25"/>
                  <a:gd name="T8" fmla="*/ 15 w 20"/>
                  <a:gd name="T9" fmla="*/ 20 h 25"/>
                  <a:gd name="T10" fmla="*/ 16 w 20"/>
                  <a:gd name="T11" fmla="*/ 7 h 25"/>
                  <a:gd name="T12" fmla="*/ 16 w 20"/>
                  <a:gd name="T13" fmla="*/ 1 h 25"/>
                  <a:gd name="T14" fmla="*/ 16 w 20"/>
                  <a:gd name="T15" fmla="*/ 0 h 25"/>
                  <a:gd name="T16" fmla="*/ 17 w 20"/>
                  <a:gd name="T17" fmla="*/ 0 h 25"/>
                  <a:gd name="T18" fmla="*/ 18 w 20"/>
                  <a:gd name="T19" fmla="*/ 0 h 25"/>
                  <a:gd name="T20" fmla="*/ 19 w 20"/>
                  <a:gd name="T21" fmla="*/ 0 h 25"/>
                  <a:gd name="T22" fmla="*/ 19 w 20"/>
                  <a:gd name="T23" fmla="*/ 1 h 25"/>
                  <a:gd name="T24" fmla="*/ 18 w 20"/>
                  <a:gd name="T25" fmla="*/ 24 h 25"/>
                  <a:gd name="T26" fmla="*/ 18 w 20"/>
                  <a:gd name="T27" fmla="*/ 25 h 25"/>
                  <a:gd name="T28" fmla="*/ 17 w 20"/>
                  <a:gd name="T29" fmla="*/ 25 h 25"/>
                  <a:gd name="T30" fmla="*/ 7 w 20"/>
                  <a:gd name="T31" fmla="*/ 25 h 25"/>
                  <a:gd name="T32" fmla="*/ 2 w 20"/>
                  <a:gd name="T33" fmla="*/ 25 h 25"/>
                  <a:gd name="T34" fmla="*/ 1 w 20"/>
                  <a:gd name="T35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25">
                    <a:moveTo>
                      <a:pt x="1" y="23"/>
                    </a:moveTo>
                    <a:cubicBezTo>
                      <a:pt x="2" y="23"/>
                      <a:pt x="2" y="23"/>
                      <a:pt x="2" y="23"/>
                    </a:cubicBezTo>
                    <a:cubicBezTo>
                      <a:pt x="5" y="22"/>
                      <a:pt x="9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5" y="21"/>
                      <a:pt x="15" y="20"/>
                    </a:cubicBezTo>
                    <a:cubicBezTo>
                      <a:pt x="15" y="16"/>
                      <a:pt x="16" y="11"/>
                      <a:pt x="16" y="7"/>
                    </a:cubicBezTo>
                    <a:cubicBezTo>
                      <a:pt x="16" y="5"/>
                      <a:pt x="16" y="3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9"/>
                      <a:pt x="19" y="17"/>
                      <a:pt x="18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25"/>
                      <a:pt x="11" y="25"/>
                      <a:pt x="7" y="25"/>
                    </a:cubicBezTo>
                    <a:cubicBezTo>
                      <a:pt x="6" y="25"/>
                      <a:pt x="4" y="25"/>
                      <a:pt x="2" y="25"/>
                    </a:cubicBezTo>
                    <a:cubicBezTo>
                      <a:pt x="1" y="25"/>
                      <a:pt x="0" y="24"/>
                      <a:pt x="1" y="23"/>
                    </a:cubicBezTo>
                    <a:close/>
                  </a:path>
                </a:pathLst>
              </a:custGeom>
              <a:solidFill>
                <a:srgbClr val="C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4" name="Freeform 1619">
                <a:extLst>
                  <a:ext uri="{FF2B5EF4-FFF2-40B4-BE49-F238E27FC236}">
                    <a16:creationId xmlns:a16="http://schemas.microsoft.com/office/drawing/2014/main" id="{688B8676-7FCA-4079-9E2F-6E74A5242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3259"/>
                <a:ext cx="36" cy="57"/>
              </a:xfrm>
              <a:custGeom>
                <a:avLst/>
                <a:gdLst>
                  <a:gd name="T0" fmla="*/ 2 w 16"/>
                  <a:gd name="T1" fmla="*/ 20 h 25"/>
                  <a:gd name="T2" fmla="*/ 16 w 16"/>
                  <a:gd name="T3" fmla="*/ 20 h 25"/>
                  <a:gd name="T4" fmla="*/ 16 w 16"/>
                  <a:gd name="T5" fmla="*/ 20 h 25"/>
                  <a:gd name="T6" fmla="*/ 16 w 16"/>
                  <a:gd name="T7" fmla="*/ 21 h 25"/>
                  <a:gd name="T8" fmla="*/ 16 w 16"/>
                  <a:gd name="T9" fmla="*/ 25 h 25"/>
                  <a:gd name="T10" fmla="*/ 0 w 16"/>
                  <a:gd name="T11" fmla="*/ 24 h 25"/>
                  <a:gd name="T12" fmla="*/ 0 w 16"/>
                  <a:gd name="T13" fmla="*/ 9 h 25"/>
                  <a:gd name="T14" fmla="*/ 1 w 16"/>
                  <a:gd name="T15" fmla="*/ 3 h 25"/>
                  <a:gd name="T16" fmla="*/ 3 w 16"/>
                  <a:gd name="T17" fmla="*/ 0 h 25"/>
                  <a:gd name="T18" fmla="*/ 3 w 16"/>
                  <a:gd name="T19" fmla="*/ 12 h 25"/>
                  <a:gd name="T20" fmla="*/ 2 w 16"/>
                  <a:gd name="T21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5">
                    <a:moveTo>
                      <a:pt x="2" y="20"/>
                    </a:moveTo>
                    <a:cubicBezTo>
                      <a:pt x="7" y="20"/>
                      <a:pt x="11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2"/>
                      <a:pt x="16" y="24"/>
                      <a:pt x="16" y="25"/>
                    </a:cubicBezTo>
                    <a:cubicBezTo>
                      <a:pt x="11" y="25"/>
                      <a:pt x="5" y="24"/>
                      <a:pt x="0" y="24"/>
                    </a:cubicBezTo>
                    <a:cubicBezTo>
                      <a:pt x="0" y="19"/>
                      <a:pt x="0" y="14"/>
                      <a:pt x="0" y="9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4" y="0"/>
                      <a:pt x="3" y="11"/>
                      <a:pt x="3" y="12"/>
                    </a:cubicBezTo>
                    <a:cubicBezTo>
                      <a:pt x="3" y="13"/>
                      <a:pt x="3" y="20"/>
                      <a:pt x="2" y="20"/>
                    </a:cubicBezTo>
                    <a:close/>
                  </a:path>
                </a:pathLst>
              </a:custGeom>
              <a:solidFill>
                <a:srgbClr val="C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5" name="Freeform 1620">
                <a:extLst>
                  <a:ext uri="{FF2B5EF4-FFF2-40B4-BE49-F238E27FC236}">
                    <a16:creationId xmlns:a16="http://schemas.microsoft.com/office/drawing/2014/main" id="{A0615D15-2BBE-41CC-A965-4DD3F3CEC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942"/>
                <a:ext cx="27" cy="77"/>
              </a:xfrm>
              <a:custGeom>
                <a:avLst/>
                <a:gdLst>
                  <a:gd name="T0" fmla="*/ 1 w 12"/>
                  <a:gd name="T1" fmla="*/ 1 h 34"/>
                  <a:gd name="T2" fmla="*/ 1 w 12"/>
                  <a:gd name="T3" fmla="*/ 1 h 34"/>
                  <a:gd name="T4" fmla="*/ 10 w 12"/>
                  <a:gd name="T5" fmla="*/ 33 h 34"/>
                  <a:gd name="T6" fmla="*/ 12 w 12"/>
                  <a:gd name="T7" fmla="*/ 33 h 34"/>
                  <a:gd name="T8" fmla="*/ 1 w 12"/>
                  <a:gd name="T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4">
                    <a:moveTo>
                      <a:pt x="1" y="1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7" y="9"/>
                      <a:pt x="9" y="23"/>
                      <a:pt x="10" y="33"/>
                    </a:cubicBezTo>
                    <a:cubicBezTo>
                      <a:pt x="10" y="34"/>
                      <a:pt x="12" y="33"/>
                      <a:pt x="12" y="33"/>
                    </a:cubicBezTo>
                    <a:cubicBezTo>
                      <a:pt x="10" y="22"/>
                      <a:pt x="9" y="9"/>
                      <a:pt x="1" y="1"/>
                    </a:cubicBezTo>
                    <a:close/>
                  </a:path>
                </a:pathLst>
              </a:custGeom>
              <a:solidFill>
                <a:srgbClr val="9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6" name="Freeform 1621">
                <a:extLst>
                  <a:ext uri="{FF2B5EF4-FFF2-40B4-BE49-F238E27FC236}">
                    <a16:creationId xmlns:a16="http://schemas.microsoft.com/office/drawing/2014/main" id="{253A2558-BEC4-4507-A7D9-B6F67353B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2960"/>
                <a:ext cx="29" cy="18"/>
              </a:xfrm>
              <a:custGeom>
                <a:avLst/>
                <a:gdLst>
                  <a:gd name="T0" fmla="*/ 12 w 13"/>
                  <a:gd name="T1" fmla="*/ 5 h 8"/>
                  <a:gd name="T2" fmla="*/ 9 w 13"/>
                  <a:gd name="T3" fmla="*/ 2 h 8"/>
                  <a:gd name="T4" fmla="*/ 3 w 13"/>
                  <a:gd name="T5" fmla="*/ 1 h 8"/>
                  <a:gd name="T6" fmla="*/ 3 w 13"/>
                  <a:gd name="T7" fmla="*/ 6 h 8"/>
                  <a:gd name="T8" fmla="*/ 7 w 13"/>
                  <a:gd name="T9" fmla="*/ 7 h 8"/>
                  <a:gd name="T10" fmla="*/ 11 w 13"/>
                  <a:gd name="T11" fmla="*/ 8 h 8"/>
                  <a:gd name="T12" fmla="*/ 12 w 13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2" y="5"/>
                    </a:moveTo>
                    <a:cubicBezTo>
                      <a:pt x="12" y="4"/>
                      <a:pt x="10" y="3"/>
                      <a:pt x="9" y="2"/>
                    </a:cubicBezTo>
                    <a:cubicBezTo>
                      <a:pt x="7" y="1"/>
                      <a:pt x="5" y="0"/>
                      <a:pt x="3" y="1"/>
                    </a:cubicBezTo>
                    <a:cubicBezTo>
                      <a:pt x="1" y="1"/>
                      <a:pt x="0" y="5"/>
                      <a:pt x="3" y="6"/>
                    </a:cubicBezTo>
                    <a:cubicBezTo>
                      <a:pt x="4" y="6"/>
                      <a:pt x="6" y="6"/>
                      <a:pt x="7" y="7"/>
                    </a:cubicBezTo>
                    <a:cubicBezTo>
                      <a:pt x="8" y="7"/>
                      <a:pt x="9" y="8"/>
                      <a:pt x="11" y="8"/>
                    </a:cubicBezTo>
                    <a:cubicBezTo>
                      <a:pt x="12" y="8"/>
                      <a:pt x="13" y="7"/>
                      <a:pt x="12" y="5"/>
                    </a:cubicBezTo>
                    <a:close/>
                  </a:path>
                </a:pathLst>
              </a:custGeom>
              <a:solidFill>
                <a:srgbClr val="9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7" name="Freeform 1622">
                <a:extLst>
                  <a:ext uri="{FF2B5EF4-FFF2-40B4-BE49-F238E27FC236}">
                    <a16:creationId xmlns:a16="http://schemas.microsoft.com/office/drawing/2014/main" id="{89AFF445-ACC0-4593-BC5F-8184D6A71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929"/>
                <a:ext cx="27" cy="18"/>
              </a:xfrm>
              <a:custGeom>
                <a:avLst/>
                <a:gdLst>
                  <a:gd name="T0" fmla="*/ 12 w 12"/>
                  <a:gd name="T1" fmla="*/ 5 h 8"/>
                  <a:gd name="T2" fmla="*/ 8 w 12"/>
                  <a:gd name="T3" fmla="*/ 1 h 8"/>
                  <a:gd name="T4" fmla="*/ 2 w 12"/>
                  <a:gd name="T5" fmla="*/ 0 h 8"/>
                  <a:gd name="T6" fmla="*/ 2 w 12"/>
                  <a:gd name="T7" fmla="*/ 6 h 8"/>
                  <a:gd name="T8" fmla="*/ 6 w 12"/>
                  <a:gd name="T9" fmla="*/ 6 h 8"/>
                  <a:gd name="T10" fmla="*/ 10 w 12"/>
                  <a:gd name="T11" fmla="*/ 7 h 8"/>
                  <a:gd name="T12" fmla="*/ 12 w 12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5"/>
                    </a:moveTo>
                    <a:cubicBezTo>
                      <a:pt x="11" y="3"/>
                      <a:pt x="10" y="2"/>
                      <a:pt x="8" y="1"/>
                    </a:cubicBezTo>
                    <a:cubicBezTo>
                      <a:pt x="7" y="0"/>
                      <a:pt x="4" y="0"/>
                      <a:pt x="2" y="0"/>
                    </a:cubicBezTo>
                    <a:cubicBezTo>
                      <a:pt x="0" y="1"/>
                      <a:pt x="0" y="5"/>
                      <a:pt x="2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7" y="7"/>
                      <a:pt x="9" y="7"/>
                      <a:pt x="10" y="7"/>
                    </a:cubicBezTo>
                    <a:cubicBezTo>
                      <a:pt x="11" y="8"/>
                      <a:pt x="12" y="6"/>
                      <a:pt x="12" y="5"/>
                    </a:cubicBezTo>
                    <a:close/>
                  </a:path>
                </a:pathLst>
              </a:custGeom>
              <a:solidFill>
                <a:srgbClr val="9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8" name="Freeform 1623">
                <a:extLst>
                  <a:ext uri="{FF2B5EF4-FFF2-40B4-BE49-F238E27FC236}">
                    <a16:creationId xmlns:a16="http://schemas.microsoft.com/office/drawing/2014/main" id="{9C4FE35F-5E09-4E9C-8F52-DAA07793F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958"/>
                <a:ext cx="23" cy="22"/>
              </a:xfrm>
              <a:custGeom>
                <a:avLst/>
                <a:gdLst>
                  <a:gd name="T0" fmla="*/ 6 w 10"/>
                  <a:gd name="T1" fmla="*/ 0 h 10"/>
                  <a:gd name="T2" fmla="*/ 2 w 10"/>
                  <a:gd name="T3" fmla="*/ 3 h 10"/>
                  <a:gd name="T4" fmla="*/ 0 w 10"/>
                  <a:gd name="T5" fmla="*/ 8 h 10"/>
                  <a:gd name="T6" fmla="*/ 4 w 10"/>
                  <a:gd name="T7" fmla="*/ 8 h 10"/>
                  <a:gd name="T8" fmla="*/ 5 w 10"/>
                  <a:gd name="T9" fmla="*/ 6 h 10"/>
                  <a:gd name="T10" fmla="*/ 8 w 10"/>
                  <a:gd name="T11" fmla="*/ 4 h 10"/>
                  <a:gd name="T12" fmla="*/ 6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cubicBezTo>
                      <a:pt x="4" y="0"/>
                      <a:pt x="3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1" y="10"/>
                      <a:pt x="3" y="10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6" y="5"/>
                      <a:pt x="8" y="5"/>
                      <a:pt x="8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9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79" name="Freeform 1624">
                <a:extLst>
                  <a:ext uri="{FF2B5EF4-FFF2-40B4-BE49-F238E27FC236}">
                    <a16:creationId xmlns:a16="http://schemas.microsoft.com/office/drawing/2014/main" id="{B717A048-9B6D-4982-A930-82BB5CDD2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2929"/>
                <a:ext cx="20" cy="24"/>
              </a:xfrm>
              <a:custGeom>
                <a:avLst/>
                <a:gdLst>
                  <a:gd name="T0" fmla="*/ 4 w 9"/>
                  <a:gd name="T1" fmla="*/ 1 h 11"/>
                  <a:gd name="T2" fmla="*/ 1 w 9"/>
                  <a:gd name="T3" fmla="*/ 5 h 11"/>
                  <a:gd name="T4" fmla="*/ 1 w 9"/>
                  <a:gd name="T5" fmla="*/ 10 h 11"/>
                  <a:gd name="T6" fmla="*/ 4 w 9"/>
                  <a:gd name="T7" fmla="*/ 9 h 11"/>
                  <a:gd name="T8" fmla="*/ 5 w 9"/>
                  <a:gd name="T9" fmla="*/ 7 h 11"/>
                  <a:gd name="T10" fmla="*/ 8 w 9"/>
                  <a:gd name="T11" fmla="*/ 4 h 11"/>
                  <a:gd name="T12" fmla="*/ 4 w 9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cubicBezTo>
                      <a:pt x="3" y="1"/>
                      <a:pt x="2" y="3"/>
                      <a:pt x="1" y="5"/>
                    </a:cubicBezTo>
                    <a:cubicBezTo>
                      <a:pt x="0" y="6"/>
                      <a:pt x="0" y="8"/>
                      <a:pt x="1" y="10"/>
                    </a:cubicBezTo>
                    <a:cubicBezTo>
                      <a:pt x="2" y="11"/>
                      <a:pt x="4" y="11"/>
                      <a:pt x="4" y="9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6" y="6"/>
                      <a:pt x="7" y="5"/>
                      <a:pt x="8" y="4"/>
                    </a:cubicBezTo>
                    <a:cubicBezTo>
                      <a:pt x="9" y="2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97B2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0" name="Freeform 1625">
                <a:extLst>
                  <a:ext uri="{FF2B5EF4-FFF2-40B4-BE49-F238E27FC236}">
                    <a16:creationId xmlns:a16="http://schemas.microsoft.com/office/drawing/2014/main" id="{2935BF17-9349-4168-9175-793CB4EA6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994"/>
                <a:ext cx="50" cy="79"/>
              </a:xfrm>
              <a:custGeom>
                <a:avLst/>
                <a:gdLst>
                  <a:gd name="T0" fmla="*/ 1 w 22"/>
                  <a:gd name="T1" fmla="*/ 32 h 35"/>
                  <a:gd name="T2" fmla="*/ 2 w 22"/>
                  <a:gd name="T3" fmla="*/ 34 h 35"/>
                  <a:gd name="T4" fmla="*/ 21 w 22"/>
                  <a:gd name="T5" fmla="*/ 34 h 35"/>
                  <a:gd name="T6" fmla="*/ 22 w 22"/>
                  <a:gd name="T7" fmla="*/ 33 h 35"/>
                  <a:gd name="T8" fmla="*/ 22 w 22"/>
                  <a:gd name="T9" fmla="*/ 32 h 35"/>
                  <a:gd name="T10" fmla="*/ 16 w 22"/>
                  <a:gd name="T11" fmla="*/ 0 h 35"/>
                  <a:gd name="T12" fmla="*/ 6 w 22"/>
                  <a:gd name="T13" fmla="*/ 1 h 35"/>
                  <a:gd name="T14" fmla="*/ 1 w 22"/>
                  <a:gd name="T1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1" y="32"/>
                    </a:moveTo>
                    <a:cubicBezTo>
                      <a:pt x="0" y="32"/>
                      <a:pt x="1" y="33"/>
                      <a:pt x="2" y="34"/>
                    </a:cubicBezTo>
                    <a:cubicBezTo>
                      <a:pt x="8" y="35"/>
                      <a:pt x="15" y="35"/>
                      <a:pt x="21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0" y="21"/>
                      <a:pt x="18" y="11"/>
                      <a:pt x="16" y="0"/>
                    </a:cubicBezTo>
                    <a:cubicBezTo>
                      <a:pt x="13" y="1"/>
                      <a:pt x="9" y="1"/>
                      <a:pt x="6" y="1"/>
                    </a:cubicBezTo>
                    <a:cubicBezTo>
                      <a:pt x="4" y="13"/>
                      <a:pt x="3" y="23"/>
                      <a:pt x="1" y="32"/>
                    </a:cubicBezTo>
                    <a:close/>
                  </a:path>
                </a:pathLst>
              </a:custGeom>
              <a:solidFill>
                <a:srgbClr val="7B9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1" name="Freeform 1626">
                <a:extLst>
                  <a:ext uri="{FF2B5EF4-FFF2-40B4-BE49-F238E27FC236}">
                    <a16:creationId xmlns:a16="http://schemas.microsoft.com/office/drawing/2014/main" id="{AD9C564C-0796-411A-8204-4AE908F26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9" y="2949"/>
                <a:ext cx="20" cy="117"/>
              </a:xfrm>
              <a:custGeom>
                <a:avLst/>
                <a:gdLst>
                  <a:gd name="T0" fmla="*/ 0 w 9"/>
                  <a:gd name="T1" fmla="*/ 52 h 52"/>
                  <a:gd name="T2" fmla="*/ 6 w 9"/>
                  <a:gd name="T3" fmla="*/ 52 h 52"/>
                  <a:gd name="T4" fmla="*/ 7 w 9"/>
                  <a:gd name="T5" fmla="*/ 52 h 52"/>
                  <a:gd name="T6" fmla="*/ 8 w 9"/>
                  <a:gd name="T7" fmla="*/ 51 h 52"/>
                  <a:gd name="T8" fmla="*/ 8 w 9"/>
                  <a:gd name="T9" fmla="*/ 36 h 52"/>
                  <a:gd name="T10" fmla="*/ 9 w 9"/>
                  <a:gd name="T11" fmla="*/ 6 h 52"/>
                  <a:gd name="T12" fmla="*/ 8 w 9"/>
                  <a:gd name="T13" fmla="*/ 1 h 52"/>
                  <a:gd name="T14" fmla="*/ 7 w 9"/>
                  <a:gd name="T15" fmla="*/ 1 h 52"/>
                  <a:gd name="T16" fmla="*/ 3 w 9"/>
                  <a:gd name="T17" fmla="*/ 3 h 52"/>
                  <a:gd name="T18" fmla="*/ 2 w 9"/>
                  <a:gd name="T19" fmla="*/ 15 h 52"/>
                  <a:gd name="T20" fmla="*/ 1 w 9"/>
                  <a:gd name="T21" fmla="*/ 39 h 52"/>
                  <a:gd name="T22" fmla="*/ 0 w 9"/>
                  <a:gd name="T2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2">
                    <a:moveTo>
                      <a:pt x="0" y="52"/>
                    </a:moveTo>
                    <a:cubicBezTo>
                      <a:pt x="2" y="52"/>
                      <a:pt x="4" y="52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1"/>
                      <a:pt x="8" y="51"/>
                    </a:cubicBezTo>
                    <a:cubicBezTo>
                      <a:pt x="9" y="46"/>
                      <a:pt x="8" y="41"/>
                      <a:pt x="8" y="36"/>
                    </a:cubicBezTo>
                    <a:cubicBezTo>
                      <a:pt x="8" y="26"/>
                      <a:pt x="8" y="16"/>
                      <a:pt x="9" y="6"/>
                    </a:cubicBezTo>
                    <a:cubicBezTo>
                      <a:pt x="9" y="4"/>
                      <a:pt x="9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23"/>
                      <a:pt x="1" y="31"/>
                      <a:pt x="1" y="39"/>
                    </a:cubicBezTo>
                    <a:cubicBezTo>
                      <a:pt x="1" y="40"/>
                      <a:pt x="0" y="52"/>
                      <a:pt x="0" y="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2" name="Freeform 1627">
                <a:extLst>
                  <a:ext uri="{FF2B5EF4-FFF2-40B4-BE49-F238E27FC236}">
                    <a16:creationId xmlns:a16="http://schemas.microsoft.com/office/drawing/2014/main" id="{DF8DB8C0-F873-432F-A655-0C3DB760C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953"/>
                <a:ext cx="18" cy="117"/>
              </a:xfrm>
              <a:custGeom>
                <a:avLst/>
                <a:gdLst>
                  <a:gd name="T0" fmla="*/ 2 w 8"/>
                  <a:gd name="T1" fmla="*/ 0 h 52"/>
                  <a:gd name="T2" fmla="*/ 8 w 8"/>
                  <a:gd name="T3" fmla="*/ 0 h 52"/>
                  <a:gd name="T4" fmla="*/ 8 w 8"/>
                  <a:gd name="T5" fmla="*/ 17 h 52"/>
                  <a:gd name="T6" fmla="*/ 8 w 8"/>
                  <a:gd name="T7" fmla="*/ 33 h 52"/>
                  <a:gd name="T8" fmla="*/ 7 w 8"/>
                  <a:gd name="T9" fmla="*/ 51 h 52"/>
                  <a:gd name="T10" fmla="*/ 1 w 8"/>
                  <a:gd name="T11" fmla="*/ 51 h 52"/>
                  <a:gd name="T12" fmla="*/ 1 w 8"/>
                  <a:gd name="T13" fmla="*/ 45 h 52"/>
                  <a:gd name="T14" fmla="*/ 1 w 8"/>
                  <a:gd name="T15" fmla="*/ 39 h 52"/>
                  <a:gd name="T16" fmla="*/ 2 w 8"/>
                  <a:gd name="T17" fmla="*/ 14 h 52"/>
                  <a:gd name="T18" fmla="*/ 2 w 8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2">
                    <a:moveTo>
                      <a:pt x="2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8" y="6"/>
                      <a:pt x="8" y="11"/>
                      <a:pt x="8" y="17"/>
                    </a:cubicBezTo>
                    <a:cubicBezTo>
                      <a:pt x="8" y="22"/>
                      <a:pt x="8" y="28"/>
                      <a:pt x="8" y="33"/>
                    </a:cubicBezTo>
                    <a:cubicBezTo>
                      <a:pt x="8" y="39"/>
                      <a:pt x="7" y="45"/>
                      <a:pt x="7" y="51"/>
                    </a:cubicBezTo>
                    <a:cubicBezTo>
                      <a:pt x="7" y="50"/>
                      <a:pt x="1" y="52"/>
                      <a:pt x="1" y="51"/>
                    </a:cubicBezTo>
                    <a:cubicBezTo>
                      <a:pt x="0" y="50"/>
                      <a:pt x="1" y="46"/>
                      <a:pt x="1" y="45"/>
                    </a:cubicBezTo>
                    <a:cubicBezTo>
                      <a:pt x="1" y="43"/>
                      <a:pt x="1" y="41"/>
                      <a:pt x="1" y="39"/>
                    </a:cubicBezTo>
                    <a:cubicBezTo>
                      <a:pt x="1" y="30"/>
                      <a:pt x="1" y="22"/>
                      <a:pt x="2" y="14"/>
                    </a:cubicBezTo>
                    <a:cubicBezTo>
                      <a:pt x="2" y="9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9D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3" name="Freeform 1628">
                <a:extLst>
                  <a:ext uri="{FF2B5EF4-FFF2-40B4-BE49-F238E27FC236}">
                    <a16:creationId xmlns:a16="http://schemas.microsoft.com/office/drawing/2014/main" id="{7F4764DD-837A-40C3-B12D-CF163C75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951"/>
                <a:ext cx="16" cy="119"/>
              </a:xfrm>
              <a:custGeom>
                <a:avLst/>
                <a:gdLst>
                  <a:gd name="T0" fmla="*/ 1 w 7"/>
                  <a:gd name="T1" fmla="*/ 42 h 53"/>
                  <a:gd name="T2" fmla="*/ 1 w 7"/>
                  <a:gd name="T3" fmla="*/ 28 h 53"/>
                  <a:gd name="T4" fmla="*/ 2 w 7"/>
                  <a:gd name="T5" fmla="*/ 13 h 53"/>
                  <a:gd name="T6" fmla="*/ 1 w 7"/>
                  <a:gd name="T7" fmla="*/ 1 h 53"/>
                  <a:gd name="T8" fmla="*/ 6 w 7"/>
                  <a:gd name="T9" fmla="*/ 0 h 53"/>
                  <a:gd name="T10" fmla="*/ 6 w 7"/>
                  <a:gd name="T11" fmla="*/ 0 h 53"/>
                  <a:gd name="T12" fmla="*/ 7 w 7"/>
                  <a:gd name="T13" fmla="*/ 3 h 53"/>
                  <a:gd name="T14" fmla="*/ 7 w 7"/>
                  <a:gd name="T15" fmla="*/ 9 h 53"/>
                  <a:gd name="T16" fmla="*/ 7 w 7"/>
                  <a:gd name="T17" fmla="*/ 50 h 53"/>
                  <a:gd name="T18" fmla="*/ 7 w 7"/>
                  <a:gd name="T19" fmla="*/ 51 h 53"/>
                  <a:gd name="T20" fmla="*/ 5 w 7"/>
                  <a:gd name="T21" fmla="*/ 52 h 53"/>
                  <a:gd name="T22" fmla="*/ 0 w 7"/>
                  <a:gd name="T23" fmla="*/ 51 h 53"/>
                  <a:gd name="T24" fmla="*/ 1 w 7"/>
                  <a:gd name="T25" fmla="*/ 47 h 53"/>
                  <a:gd name="T26" fmla="*/ 1 w 7"/>
                  <a:gd name="T27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3">
                    <a:moveTo>
                      <a:pt x="1" y="42"/>
                    </a:moveTo>
                    <a:cubicBezTo>
                      <a:pt x="1" y="37"/>
                      <a:pt x="1" y="33"/>
                      <a:pt x="1" y="28"/>
                    </a:cubicBezTo>
                    <a:cubicBezTo>
                      <a:pt x="1" y="23"/>
                      <a:pt x="1" y="18"/>
                      <a:pt x="2" y="13"/>
                    </a:cubicBezTo>
                    <a:cubicBezTo>
                      <a:pt x="2" y="9"/>
                      <a:pt x="2" y="5"/>
                      <a:pt x="1" y="1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23"/>
                      <a:pt x="7" y="36"/>
                      <a:pt x="7" y="50"/>
                    </a:cubicBezTo>
                    <a:cubicBezTo>
                      <a:pt x="7" y="50"/>
                      <a:pt x="7" y="50"/>
                      <a:pt x="7" y="51"/>
                    </a:cubicBezTo>
                    <a:cubicBezTo>
                      <a:pt x="7" y="52"/>
                      <a:pt x="6" y="52"/>
                      <a:pt x="5" y="52"/>
                    </a:cubicBezTo>
                    <a:cubicBezTo>
                      <a:pt x="4" y="52"/>
                      <a:pt x="1" y="53"/>
                      <a:pt x="0" y="51"/>
                    </a:cubicBezTo>
                    <a:cubicBezTo>
                      <a:pt x="0" y="50"/>
                      <a:pt x="1" y="48"/>
                      <a:pt x="1" y="47"/>
                    </a:cubicBezTo>
                    <a:cubicBezTo>
                      <a:pt x="1" y="45"/>
                      <a:pt x="1" y="44"/>
                      <a:pt x="1" y="42"/>
                    </a:cubicBezTo>
                    <a:close/>
                  </a:path>
                </a:pathLst>
              </a:custGeom>
              <a:solidFill>
                <a:srgbClr val="C7D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4" name="Freeform 1629">
                <a:extLst>
                  <a:ext uri="{FF2B5EF4-FFF2-40B4-BE49-F238E27FC236}">
                    <a16:creationId xmlns:a16="http://schemas.microsoft.com/office/drawing/2014/main" id="{2CB9F5DC-F91F-4718-AC22-98CE332AD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" y="2953"/>
                <a:ext cx="18" cy="117"/>
              </a:xfrm>
              <a:custGeom>
                <a:avLst/>
                <a:gdLst>
                  <a:gd name="T0" fmla="*/ 2 w 8"/>
                  <a:gd name="T1" fmla="*/ 0 h 52"/>
                  <a:gd name="T2" fmla="*/ 8 w 8"/>
                  <a:gd name="T3" fmla="*/ 0 h 52"/>
                  <a:gd name="T4" fmla="*/ 8 w 8"/>
                  <a:gd name="T5" fmla="*/ 17 h 52"/>
                  <a:gd name="T6" fmla="*/ 8 w 8"/>
                  <a:gd name="T7" fmla="*/ 33 h 52"/>
                  <a:gd name="T8" fmla="*/ 7 w 8"/>
                  <a:gd name="T9" fmla="*/ 51 h 52"/>
                  <a:gd name="T10" fmla="*/ 1 w 8"/>
                  <a:gd name="T11" fmla="*/ 51 h 52"/>
                  <a:gd name="T12" fmla="*/ 1 w 8"/>
                  <a:gd name="T13" fmla="*/ 45 h 52"/>
                  <a:gd name="T14" fmla="*/ 1 w 8"/>
                  <a:gd name="T15" fmla="*/ 39 h 52"/>
                  <a:gd name="T16" fmla="*/ 2 w 8"/>
                  <a:gd name="T17" fmla="*/ 14 h 52"/>
                  <a:gd name="T18" fmla="*/ 2 w 8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2">
                    <a:moveTo>
                      <a:pt x="2" y="0"/>
                    </a:moveTo>
                    <a:cubicBezTo>
                      <a:pt x="4" y="0"/>
                      <a:pt x="6" y="0"/>
                      <a:pt x="8" y="0"/>
                    </a:cubicBezTo>
                    <a:cubicBezTo>
                      <a:pt x="8" y="6"/>
                      <a:pt x="8" y="11"/>
                      <a:pt x="8" y="17"/>
                    </a:cubicBezTo>
                    <a:cubicBezTo>
                      <a:pt x="8" y="22"/>
                      <a:pt x="8" y="28"/>
                      <a:pt x="8" y="33"/>
                    </a:cubicBezTo>
                    <a:cubicBezTo>
                      <a:pt x="8" y="39"/>
                      <a:pt x="7" y="45"/>
                      <a:pt x="7" y="51"/>
                    </a:cubicBezTo>
                    <a:cubicBezTo>
                      <a:pt x="7" y="50"/>
                      <a:pt x="1" y="52"/>
                      <a:pt x="1" y="51"/>
                    </a:cubicBezTo>
                    <a:cubicBezTo>
                      <a:pt x="0" y="50"/>
                      <a:pt x="1" y="46"/>
                      <a:pt x="1" y="45"/>
                    </a:cubicBezTo>
                    <a:cubicBezTo>
                      <a:pt x="1" y="43"/>
                      <a:pt x="1" y="41"/>
                      <a:pt x="1" y="39"/>
                    </a:cubicBezTo>
                    <a:cubicBezTo>
                      <a:pt x="1" y="30"/>
                      <a:pt x="2" y="22"/>
                      <a:pt x="2" y="14"/>
                    </a:cubicBezTo>
                    <a:cubicBezTo>
                      <a:pt x="2" y="9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979B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5" name="Freeform 1630">
                <a:extLst>
                  <a:ext uri="{FF2B5EF4-FFF2-40B4-BE49-F238E27FC236}">
                    <a16:creationId xmlns:a16="http://schemas.microsoft.com/office/drawing/2014/main" id="{724C2B0B-DB6D-46A5-89CA-9B3252143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951"/>
                <a:ext cx="18" cy="119"/>
              </a:xfrm>
              <a:custGeom>
                <a:avLst/>
                <a:gdLst>
                  <a:gd name="T0" fmla="*/ 1 w 8"/>
                  <a:gd name="T1" fmla="*/ 42 h 53"/>
                  <a:gd name="T2" fmla="*/ 1 w 8"/>
                  <a:gd name="T3" fmla="*/ 28 h 53"/>
                  <a:gd name="T4" fmla="*/ 2 w 8"/>
                  <a:gd name="T5" fmla="*/ 13 h 53"/>
                  <a:gd name="T6" fmla="*/ 1 w 8"/>
                  <a:gd name="T7" fmla="*/ 1 h 53"/>
                  <a:gd name="T8" fmla="*/ 6 w 8"/>
                  <a:gd name="T9" fmla="*/ 0 h 53"/>
                  <a:gd name="T10" fmla="*/ 6 w 8"/>
                  <a:gd name="T11" fmla="*/ 0 h 53"/>
                  <a:gd name="T12" fmla="*/ 7 w 8"/>
                  <a:gd name="T13" fmla="*/ 3 h 53"/>
                  <a:gd name="T14" fmla="*/ 7 w 8"/>
                  <a:gd name="T15" fmla="*/ 9 h 53"/>
                  <a:gd name="T16" fmla="*/ 7 w 8"/>
                  <a:gd name="T17" fmla="*/ 50 h 53"/>
                  <a:gd name="T18" fmla="*/ 7 w 8"/>
                  <a:gd name="T19" fmla="*/ 51 h 53"/>
                  <a:gd name="T20" fmla="*/ 6 w 8"/>
                  <a:gd name="T21" fmla="*/ 52 h 53"/>
                  <a:gd name="T22" fmla="*/ 1 w 8"/>
                  <a:gd name="T23" fmla="*/ 51 h 53"/>
                  <a:gd name="T24" fmla="*/ 1 w 8"/>
                  <a:gd name="T25" fmla="*/ 47 h 53"/>
                  <a:gd name="T26" fmla="*/ 1 w 8"/>
                  <a:gd name="T27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53">
                    <a:moveTo>
                      <a:pt x="1" y="42"/>
                    </a:moveTo>
                    <a:cubicBezTo>
                      <a:pt x="1" y="37"/>
                      <a:pt x="1" y="33"/>
                      <a:pt x="1" y="28"/>
                    </a:cubicBezTo>
                    <a:cubicBezTo>
                      <a:pt x="1" y="23"/>
                      <a:pt x="2" y="18"/>
                      <a:pt x="2" y="13"/>
                    </a:cubicBezTo>
                    <a:cubicBezTo>
                      <a:pt x="2" y="9"/>
                      <a:pt x="2" y="5"/>
                      <a:pt x="1" y="1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8" y="23"/>
                      <a:pt x="7" y="36"/>
                      <a:pt x="7" y="50"/>
                    </a:cubicBezTo>
                    <a:cubicBezTo>
                      <a:pt x="7" y="50"/>
                      <a:pt x="7" y="50"/>
                      <a:pt x="7" y="51"/>
                    </a:cubicBezTo>
                    <a:cubicBezTo>
                      <a:pt x="7" y="52"/>
                      <a:pt x="6" y="52"/>
                      <a:pt x="6" y="52"/>
                    </a:cubicBezTo>
                    <a:cubicBezTo>
                      <a:pt x="5" y="52"/>
                      <a:pt x="1" y="53"/>
                      <a:pt x="1" y="51"/>
                    </a:cubicBezTo>
                    <a:cubicBezTo>
                      <a:pt x="0" y="50"/>
                      <a:pt x="1" y="48"/>
                      <a:pt x="1" y="47"/>
                    </a:cubicBezTo>
                    <a:cubicBezTo>
                      <a:pt x="1" y="45"/>
                      <a:pt x="1" y="44"/>
                      <a:pt x="1" y="42"/>
                    </a:cubicBezTo>
                    <a:close/>
                  </a:path>
                </a:pathLst>
              </a:custGeom>
              <a:solidFill>
                <a:srgbClr val="E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6" name="Freeform 1631">
                <a:extLst>
                  <a:ext uri="{FF2B5EF4-FFF2-40B4-BE49-F238E27FC236}">
                    <a16:creationId xmlns:a16="http://schemas.microsoft.com/office/drawing/2014/main" id="{606F59CB-D522-4FC6-89ED-40781FCD9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949"/>
                <a:ext cx="20" cy="117"/>
              </a:xfrm>
              <a:custGeom>
                <a:avLst/>
                <a:gdLst>
                  <a:gd name="T0" fmla="*/ 1 w 9"/>
                  <a:gd name="T1" fmla="*/ 52 h 52"/>
                  <a:gd name="T2" fmla="*/ 7 w 9"/>
                  <a:gd name="T3" fmla="*/ 52 h 52"/>
                  <a:gd name="T4" fmla="*/ 7 w 9"/>
                  <a:gd name="T5" fmla="*/ 52 h 52"/>
                  <a:gd name="T6" fmla="*/ 8 w 9"/>
                  <a:gd name="T7" fmla="*/ 51 h 52"/>
                  <a:gd name="T8" fmla="*/ 8 w 9"/>
                  <a:gd name="T9" fmla="*/ 36 h 52"/>
                  <a:gd name="T10" fmla="*/ 9 w 9"/>
                  <a:gd name="T11" fmla="*/ 6 h 52"/>
                  <a:gd name="T12" fmla="*/ 8 w 9"/>
                  <a:gd name="T13" fmla="*/ 1 h 52"/>
                  <a:gd name="T14" fmla="*/ 7 w 9"/>
                  <a:gd name="T15" fmla="*/ 1 h 52"/>
                  <a:gd name="T16" fmla="*/ 3 w 9"/>
                  <a:gd name="T17" fmla="*/ 3 h 52"/>
                  <a:gd name="T18" fmla="*/ 2 w 9"/>
                  <a:gd name="T19" fmla="*/ 15 h 52"/>
                  <a:gd name="T20" fmla="*/ 1 w 9"/>
                  <a:gd name="T21" fmla="*/ 39 h 52"/>
                  <a:gd name="T22" fmla="*/ 1 w 9"/>
                  <a:gd name="T2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2">
                    <a:moveTo>
                      <a:pt x="1" y="52"/>
                    </a:moveTo>
                    <a:cubicBezTo>
                      <a:pt x="3" y="52"/>
                      <a:pt x="5" y="52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9" y="46"/>
                      <a:pt x="8" y="41"/>
                      <a:pt x="8" y="36"/>
                    </a:cubicBezTo>
                    <a:cubicBezTo>
                      <a:pt x="8" y="26"/>
                      <a:pt x="9" y="16"/>
                      <a:pt x="9" y="6"/>
                    </a:cubicBezTo>
                    <a:cubicBezTo>
                      <a:pt x="9" y="4"/>
                      <a:pt x="9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2" y="23"/>
                      <a:pt x="1" y="31"/>
                      <a:pt x="1" y="39"/>
                    </a:cubicBezTo>
                    <a:cubicBezTo>
                      <a:pt x="1" y="40"/>
                      <a:pt x="0" y="52"/>
                      <a:pt x="1" y="52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7" name="Freeform 1632">
                <a:extLst>
                  <a:ext uri="{FF2B5EF4-FFF2-40B4-BE49-F238E27FC236}">
                    <a16:creationId xmlns:a16="http://schemas.microsoft.com/office/drawing/2014/main" id="{130AA716-5447-49C5-8D35-F37548564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2953"/>
                <a:ext cx="27" cy="117"/>
              </a:xfrm>
              <a:custGeom>
                <a:avLst/>
                <a:gdLst>
                  <a:gd name="T0" fmla="*/ 3 w 12"/>
                  <a:gd name="T1" fmla="*/ 0 h 52"/>
                  <a:gd name="T2" fmla="*/ 12 w 12"/>
                  <a:gd name="T3" fmla="*/ 0 h 52"/>
                  <a:gd name="T4" fmla="*/ 12 w 12"/>
                  <a:gd name="T5" fmla="*/ 17 h 52"/>
                  <a:gd name="T6" fmla="*/ 12 w 12"/>
                  <a:gd name="T7" fmla="*/ 33 h 52"/>
                  <a:gd name="T8" fmla="*/ 11 w 12"/>
                  <a:gd name="T9" fmla="*/ 51 h 52"/>
                  <a:gd name="T10" fmla="*/ 1 w 12"/>
                  <a:gd name="T11" fmla="*/ 51 h 52"/>
                  <a:gd name="T12" fmla="*/ 1 w 12"/>
                  <a:gd name="T13" fmla="*/ 45 h 52"/>
                  <a:gd name="T14" fmla="*/ 1 w 12"/>
                  <a:gd name="T15" fmla="*/ 39 h 52"/>
                  <a:gd name="T16" fmla="*/ 2 w 12"/>
                  <a:gd name="T17" fmla="*/ 14 h 52"/>
                  <a:gd name="T18" fmla="*/ 3 w 12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2">
                    <a:moveTo>
                      <a:pt x="3" y="0"/>
                    </a:moveTo>
                    <a:cubicBezTo>
                      <a:pt x="6" y="0"/>
                      <a:pt x="9" y="0"/>
                      <a:pt x="12" y="0"/>
                    </a:cubicBezTo>
                    <a:cubicBezTo>
                      <a:pt x="12" y="6"/>
                      <a:pt x="12" y="11"/>
                      <a:pt x="12" y="17"/>
                    </a:cubicBezTo>
                    <a:cubicBezTo>
                      <a:pt x="12" y="22"/>
                      <a:pt x="12" y="28"/>
                      <a:pt x="12" y="33"/>
                    </a:cubicBezTo>
                    <a:cubicBezTo>
                      <a:pt x="11" y="39"/>
                      <a:pt x="10" y="45"/>
                      <a:pt x="11" y="51"/>
                    </a:cubicBezTo>
                    <a:cubicBezTo>
                      <a:pt x="11" y="50"/>
                      <a:pt x="2" y="52"/>
                      <a:pt x="1" y="51"/>
                    </a:cubicBezTo>
                    <a:cubicBezTo>
                      <a:pt x="0" y="50"/>
                      <a:pt x="1" y="46"/>
                      <a:pt x="1" y="45"/>
                    </a:cubicBezTo>
                    <a:cubicBezTo>
                      <a:pt x="1" y="43"/>
                      <a:pt x="1" y="41"/>
                      <a:pt x="1" y="39"/>
                    </a:cubicBezTo>
                    <a:cubicBezTo>
                      <a:pt x="2" y="30"/>
                      <a:pt x="2" y="22"/>
                      <a:pt x="2" y="14"/>
                    </a:cubicBezTo>
                    <a:cubicBezTo>
                      <a:pt x="3" y="9"/>
                      <a:pt x="3" y="5"/>
                      <a:pt x="3" y="0"/>
                    </a:cubicBezTo>
                    <a:close/>
                  </a:path>
                </a:pathLst>
              </a:custGeom>
              <a:solidFill>
                <a:srgbClr val="8B8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8" name="Freeform 1633">
                <a:extLst>
                  <a:ext uri="{FF2B5EF4-FFF2-40B4-BE49-F238E27FC236}">
                    <a16:creationId xmlns:a16="http://schemas.microsoft.com/office/drawing/2014/main" id="{C154846C-A717-494C-BDEB-E32FEA77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8" y="2951"/>
                <a:ext cx="16" cy="119"/>
              </a:xfrm>
              <a:custGeom>
                <a:avLst/>
                <a:gdLst>
                  <a:gd name="T0" fmla="*/ 0 w 7"/>
                  <a:gd name="T1" fmla="*/ 42 h 53"/>
                  <a:gd name="T2" fmla="*/ 1 w 7"/>
                  <a:gd name="T3" fmla="*/ 28 h 53"/>
                  <a:gd name="T4" fmla="*/ 1 w 7"/>
                  <a:gd name="T5" fmla="*/ 13 h 53"/>
                  <a:gd name="T6" fmla="*/ 0 w 7"/>
                  <a:gd name="T7" fmla="*/ 1 h 53"/>
                  <a:gd name="T8" fmla="*/ 5 w 7"/>
                  <a:gd name="T9" fmla="*/ 0 h 53"/>
                  <a:gd name="T10" fmla="*/ 6 w 7"/>
                  <a:gd name="T11" fmla="*/ 0 h 53"/>
                  <a:gd name="T12" fmla="*/ 7 w 7"/>
                  <a:gd name="T13" fmla="*/ 3 h 53"/>
                  <a:gd name="T14" fmla="*/ 7 w 7"/>
                  <a:gd name="T15" fmla="*/ 9 h 53"/>
                  <a:gd name="T16" fmla="*/ 7 w 7"/>
                  <a:gd name="T17" fmla="*/ 50 h 53"/>
                  <a:gd name="T18" fmla="*/ 6 w 7"/>
                  <a:gd name="T19" fmla="*/ 51 h 53"/>
                  <a:gd name="T20" fmla="*/ 5 w 7"/>
                  <a:gd name="T21" fmla="*/ 52 h 53"/>
                  <a:gd name="T22" fmla="*/ 0 w 7"/>
                  <a:gd name="T23" fmla="*/ 51 h 53"/>
                  <a:gd name="T24" fmla="*/ 0 w 7"/>
                  <a:gd name="T25" fmla="*/ 47 h 53"/>
                  <a:gd name="T26" fmla="*/ 0 w 7"/>
                  <a:gd name="T27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3">
                    <a:moveTo>
                      <a:pt x="0" y="42"/>
                    </a:moveTo>
                    <a:cubicBezTo>
                      <a:pt x="1" y="37"/>
                      <a:pt x="1" y="33"/>
                      <a:pt x="1" y="28"/>
                    </a:cubicBezTo>
                    <a:cubicBezTo>
                      <a:pt x="1" y="23"/>
                      <a:pt x="1" y="18"/>
                      <a:pt x="1" y="13"/>
                    </a:cubicBezTo>
                    <a:cubicBezTo>
                      <a:pt x="1" y="9"/>
                      <a:pt x="1" y="5"/>
                      <a:pt x="0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23"/>
                      <a:pt x="7" y="36"/>
                      <a:pt x="7" y="50"/>
                    </a:cubicBezTo>
                    <a:cubicBezTo>
                      <a:pt x="7" y="50"/>
                      <a:pt x="7" y="50"/>
                      <a:pt x="6" y="51"/>
                    </a:cubicBezTo>
                    <a:cubicBezTo>
                      <a:pt x="6" y="52"/>
                      <a:pt x="6" y="52"/>
                      <a:pt x="5" y="52"/>
                    </a:cubicBezTo>
                    <a:cubicBezTo>
                      <a:pt x="4" y="52"/>
                      <a:pt x="0" y="53"/>
                      <a:pt x="0" y="51"/>
                    </a:cubicBezTo>
                    <a:cubicBezTo>
                      <a:pt x="0" y="50"/>
                      <a:pt x="0" y="48"/>
                      <a:pt x="0" y="47"/>
                    </a:cubicBezTo>
                    <a:cubicBezTo>
                      <a:pt x="0" y="45"/>
                      <a:pt x="0" y="44"/>
                      <a:pt x="0" y="42"/>
                    </a:cubicBezTo>
                    <a:close/>
                  </a:path>
                </a:pathLst>
              </a:custGeom>
              <a:solidFill>
                <a:srgbClr val="A6AD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89" name="Freeform 1634">
                <a:extLst>
                  <a:ext uri="{FF2B5EF4-FFF2-40B4-BE49-F238E27FC236}">
                    <a16:creationId xmlns:a16="http://schemas.microsoft.com/office/drawing/2014/main" id="{C6DD1DAC-66C0-4949-8640-2AA14338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2" y="2953"/>
                <a:ext cx="18" cy="117"/>
              </a:xfrm>
              <a:custGeom>
                <a:avLst/>
                <a:gdLst>
                  <a:gd name="T0" fmla="*/ 2 w 8"/>
                  <a:gd name="T1" fmla="*/ 0 h 52"/>
                  <a:gd name="T2" fmla="*/ 7 w 8"/>
                  <a:gd name="T3" fmla="*/ 0 h 52"/>
                  <a:gd name="T4" fmla="*/ 8 w 8"/>
                  <a:gd name="T5" fmla="*/ 17 h 52"/>
                  <a:gd name="T6" fmla="*/ 8 w 8"/>
                  <a:gd name="T7" fmla="*/ 33 h 52"/>
                  <a:gd name="T8" fmla="*/ 7 w 8"/>
                  <a:gd name="T9" fmla="*/ 51 h 52"/>
                  <a:gd name="T10" fmla="*/ 0 w 8"/>
                  <a:gd name="T11" fmla="*/ 51 h 52"/>
                  <a:gd name="T12" fmla="*/ 0 w 8"/>
                  <a:gd name="T13" fmla="*/ 45 h 52"/>
                  <a:gd name="T14" fmla="*/ 1 w 8"/>
                  <a:gd name="T15" fmla="*/ 39 h 52"/>
                  <a:gd name="T16" fmla="*/ 1 w 8"/>
                  <a:gd name="T17" fmla="*/ 14 h 52"/>
                  <a:gd name="T18" fmla="*/ 2 w 8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2">
                    <a:moveTo>
                      <a:pt x="2" y="0"/>
                    </a:moveTo>
                    <a:cubicBezTo>
                      <a:pt x="4" y="0"/>
                      <a:pt x="6" y="0"/>
                      <a:pt x="7" y="0"/>
                    </a:cubicBezTo>
                    <a:cubicBezTo>
                      <a:pt x="8" y="6"/>
                      <a:pt x="8" y="11"/>
                      <a:pt x="8" y="17"/>
                    </a:cubicBezTo>
                    <a:cubicBezTo>
                      <a:pt x="8" y="22"/>
                      <a:pt x="8" y="28"/>
                      <a:pt x="8" y="33"/>
                    </a:cubicBezTo>
                    <a:cubicBezTo>
                      <a:pt x="7" y="39"/>
                      <a:pt x="7" y="45"/>
                      <a:pt x="7" y="51"/>
                    </a:cubicBezTo>
                    <a:cubicBezTo>
                      <a:pt x="7" y="50"/>
                      <a:pt x="1" y="52"/>
                      <a:pt x="0" y="51"/>
                    </a:cubicBezTo>
                    <a:cubicBezTo>
                      <a:pt x="0" y="50"/>
                      <a:pt x="0" y="46"/>
                      <a:pt x="0" y="45"/>
                    </a:cubicBezTo>
                    <a:cubicBezTo>
                      <a:pt x="0" y="43"/>
                      <a:pt x="1" y="41"/>
                      <a:pt x="1" y="39"/>
                    </a:cubicBezTo>
                    <a:cubicBezTo>
                      <a:pt x="1" y="30"/>
                      <a:pt x="1" y="22"/>
                      <a:pt x="1" y="14"/>
                    </a:cubicBezTo>
                    <a:cubicBezTo>
                      <a:pt x="1" y="9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858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90" name="Freeform 1635">
                <a:extLst>
                  <a:ext uri="{FF2B5EF4-FFF2-40B4-BE49-F238E27FC236}">
                    <a16:creationId xmlns:a16="http://schemas.microsoft.com/office/drawing/2014/main" id="{5AD29077-4AB0-4EA9-BB78-F99448FC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8" y="2951"/>
                <a:ext cx="15" cy="119"/>
              </a:xfrm>
              <a:custGeom>
                <a:avLst/>
                <a:gdLst>
                  <a:gd name="T0" fmla="*/ 0 w 7"/>
                  <a:gd name="T1" fmla="*/ 42 h 53"/>
                  <a:gd name="T2" fmla="*/ 1 w 7"/>
                  <a:gd name="T3" fmla="*/ 28 h 53"/>
                  <a:gd name="T4" fmla="*/ 1 w 7"/>
                  <a:gd name="T5" fmla="*/ 13 h 53"/>
                  <a:gd name="T6" fmla="*/ 0 w 7"/>
                  <a:gd name="T7" fmla="*/ 1 h 53"/>
                  <a:gd name="T8" fmla="*/ 5 w 7"/>
                  <a:gd name="T9" fmla="*/ 0 h 53"/>
                  <a:gd name="T10" fmla="*/ 6 w 7"/>
                  <a:gd name="T11" fmla="*/ 0 h 53"/>
                  <a:gd name="T12" fmla="*/ 7 w 7"/>
                  <a:gd name="T13" fmla="*/ 3 h 53"/>
                  <a:gd name="T14" fmla="*/ 7 w 7"/>
                  <a:gd name="T15" fmla="*/ 9 h 53"/>
                  <a:gd name="T16" fmla="*/ 7 w 7"/>
                  <a:gd name="T17" fmla="*/ 50 h 53"/>
                  <a:gd name="T18" fmla="*/ 7 w 7"/>
                  <a:gd name="T19" fmla="*/ 51 h 53"/>
                  <a:gd name="T20" fmla="*/ 5 w 7"/>
                  <a:gd name="T21" fmla="*/ 52 h 53"/>
                  <a:gd name="T22" fmla="*/ 0 w 7"/>
                  <a:gd name="T23" fmla="*/ 51 h 53"/>
                  <a:gd name="T24" fmla="*/ 0 w 7"/>
                  <a:gd name="T25" fmla="*/ 47 h 53"/>
                  <a:gd name="T26" fmla="*/ 0 w 7"/>
                  <a:gd name="T27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53">
                    <a:moveTo>
                      <a:pt x="0" y="42"/>
                    </a:moveTo>
                    <a:cubicBezTo>
                      <a:pt x="1" y="37"/>
                      <a:pt x="1" y="33"/>
                      <a:pt x="1" y="28"/>
                    </a:cubicBezTo>
                    <a:cubicBezTo>
                      <a:pt x="1" y="23"/>
                      <a:pt x="1" y="18"/>
                      <a:pt x="1" y="13"/>
                    </a:cubicBezTo>
                    <a:cubicBezTo>
                      <a:pt x="1" y="9"/>
                      <a:pt x="1" y="5"/>
                      <a:pt x="0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23"/>
                      <a:pt x="7" y="36"/>
                      <a:pt x="7" y="50"/>
                    </a:cubicBezTo>
                    <a:cubicBezTo>
                      <a:pt x="7" y="50"/>
                      <a:pt x="7" y="50"/>
                      <a:pt x="7" y="51"/>
                    </a:cubicBezTo>
                    <a:cubicBezTo>
                      <a:pt x="6" y="52"/>
                      <a:pt x="6" y="52"/>
                      <a:pt x="5" y="52"/>
                    </a:cubicBezTo>
                    <a:cubicBezTo>
                      <a:pt x="4" y="52"/>
                      <a:pt x="1" y="53"/>
                      <a:pt x="0" y="51"/>
                    </a:cubicBezTo>
                    <a:cubicBezTo>
                      <a:pt x="0" y="50"/>
                      <a:pt x="0" y="48"/>
                      <a:pt x="0" y="47"/>
                    </a:cubicBezTo>
                    <a:cubicBezTo>
                      <a:pt x="0" y="45"/>
                      <a:pt x="0" y="44"/>
                      <a:pt x="0" y="42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91" name="Freeform 1636">
                <a:extLst>
                  <a:ext uri="{FF2B5EF4-FFF2-40B4-BE49-F238E27FC236}">
                    <a16:creationId xmlns:a16="http://schemas.microsoft.com/office/drawing/2014/main" id="{3850D7C7-7E97-4E18-95A6-0453A112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949"/>
                <a:ext cx="21" cy="117"/>
              </a:xfrm>
              <a:custGeom>
                <a:avLst/>
                <a:gdLst>
                  <a:gd name="T0" fmla="*/ 9 w 9"/>
                  <a:gd name="T1" fmla="*/ 52 h 52"/>
                  <a:gd name="T2" fmla="*/ 3 w 9"/>
                  <a:gd name="T3" fmla="*/ 52 h 52"/>
                  <a:gd name="T4" fmla="*/ 2 w 9"/>
                  <a:gd name="T5" fmla="*/ 52 h 52"/>
                  <a:gd name="T6" fmla="*/ 2 w 9"/>
                  <a:gd name="T7" fmla="*/ 50 h 52"/>
                  <a:gd name="T8" fmla="*/ 1 w 9"/>
                  <a:gd name="T9" fmla="*/ 36 h 52"/>
                  <a:gd name="T10" fmla="*/ 0 w 9"/>
                  <a:gd name="T11" fmla="*/ 6 h 52"/>
                  <a:gd name="T12" fmla="*/ 1 w 9"/>
                  <a:gd name="T13" fmla="*/ 1 h 52"/>
                  <a:gd name="T14" fmla="*/ 2 w 9"/>
                  <a:gd name="T15" fmla="*/ 1 h 52"/>
                  <a:gd name="T16" fmla="*/ 7 w 9"/>
                  <a:gd name="T17" fmla="*/ 3 h 52"/>
                  <a:gd name="T18" fmla="*/ 8 w 9"/>
                  <a:gd name="T19" fmla="*/ 15 h 52"/>
                  <a:gd name="T20" fmla="*/ 9 w 9"/>
                  <a:gd name="T21" fmla="*/ 39 h 52"/>
                  <a:gd name="T22" fmla="*/ 9 w 9"/>
                  <a:gd name="T2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2">
                    <a:moveTo>
                      <a:pt x="9" y="52"/>
                    </a:moveTo>
                    <a:cubicBezTo>
                      <a:pt x="7" y="52"/>
                      <a:pt x="5" y="52"/>
                      <a:pt x="3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1"/>
                      <a:pt x="2" y="51"/>
                      <a:pt x="2" y="50"/>
                    </a:cubicBezTo>
                    <a:cubicBezTo>
                      <a:pt x="1" y="46"/>
                      <a:pt x="1" y="41"/>
                      <a:pt x="1" y="36"/>
                    </a:cubicBezTo>
                    <a:cubicBezTo>
                      <a:pt x="2" y="26"/>
                      <a:pt x="1" y="16"/>
                      <a:pt x="0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1"/>
                      <a:pt x="6" y="0"/>
                      <a:pt x="7" y="3"/>
                    </a:cubicBezTo>
                    <a:cubicBezTo>
                      <a:pt x="7" y="7"/>
                      <a:pt x="7" y="11"/>
                      <a:pt x="8" y="15"/>
                    </a:cubicBezTo>
                    <a:cubicBezTo>
                      <a:pt x="8" y="23"/>
                      <a:pt x="8" y="31"/>
                      <a:pt x="9" y="39"/>
                    </a:cubicBezTo>
                    <a:cubicBezTo>
                      <a:pt x="9" y="40"/>
                      <a:pt x="9" y="52"/>
                      <a:pt x="9" y="5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2671" name="Freeform 1638">
              <a:extLst>
                <a:ext uri="{FF2B5EF4-FFF2-40B4-BE49-F238E27FC236}">
                  <a16:creationId xmlns:a16="http://schemas.microsoft.com/office/drawing/2014/main" id="{D9B18AD9-2694-4349-BFEC-BF60D4E1B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2953"/>
              <a:ext cx="27" cy="115"/>
            </a:xfrm>
            <a:custGeom>
              <a:avLst/>
              <a:gdLst>
                <a:gd name="T0" fmla="*/ 10 w 12"/>
                <a:gd name="T1" fmla="*/ 0 h 51"/>
                <a:gd name="T2" fmla="*/ 1 w 12"/>
                <a:gd name="T3" fmla="*/ 0 h 51"/>
                <a:gd name="T4" fmla="*/ 1 w 12"/>
                <a:gd name="T5" fmla="*/ 16 h 51"/>
                <a:gd name="T6" fmla="*/ 1 w 12"/>
                <a:gd name="T7" fmla="*/ 33 h 51"/>
                <a:gd name="T8" fmla="*/ 2 w 12"/>
                <a:gd name="T9" fmla="*/ 50 h 51"/>
                <a:gd name="T10" fmla="*/ 12 w 12"/>
                <a:gd name="T11" fmla="*/ 50 h 51"/>
                <a:gd name="T12" fmla="*/ 12 w 12"/>
                <a:gd name="T13" fmla="*/ 44 h 51"/>
                <a:gd name="T14" fmla="*/ 11 w 12"/>
                <a:gd name="T15" fmla="*/ 38 h 51"/>
                <a:gd name="T16" fmla="*/ 10 w 12"/>
                <a:gd name="T17" fmla="*/ 14 h 51"/>
                <a:gd name="T18" fmla="*/ 10 w 12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51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5"/>
                    <a:pt x="1" y="11"/>
                    <a:pt x="1" y="16"/>
                  </a:cubicBezTo>
                  <a:cubicBezTo>
                    <a:pt x="1" y="22"/>
                    <a:pt x="0" y="28"/>
                    <a:pt x="1" y="33"/>
                  </a:cubicBezTo>
                  <a:cubicBezTo>
                    <a:pt x="1" y="39"/>
                    <a:pt x="2" y="45"/>
                    <a:pt x="2" y="50"/>
                  </a:cubicBezTo>
                  <a:cubicBezTo>
                    <a:pt x="2" y="50"/>
                    <a:pt x="11" y="51"/>
                    <a:pt x="12" y="50"/>
                  </a:cubicBezTo>
                  <a:cubicBezTo>
                    <a:pt x="12" y="50"/>
                    <a:pt x="12" y="45"/>
                    <a:pt x="12" y="44"/>
                  </a:cubicBezTo>
                  <a:cubicBezTo>
                    <a:pt x="12" y="42"/>
                    <a:pt x="12" y="40"/>
                    <a:pt x="11" y="38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9"/>
                    <a:pt x="10" y="4"/>
                    <a:pt x="10" y="0"/>
                  </a:cubicBezTo>
                  <a:close/>
                </a:path>
              </a:pathLst>
            </a:custGeom>
            <a:solidFill>
              <a:srgbClr val="9D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2" name="Freeform 1639">
              <a:extLst>
                <a:ext uri="{FF2B5EF4-FFF2-40B4-BE49-F238E27FC236}">
                  <a16:creationId xmlns:a16="http://schemas.microsoft.com/office/drawing/2014/main" id="{03D3C5D1-226F-43B2-B0DC-F8E23935F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951"/>
              <a:ext cx="15" cy="117"/>
            </a:xfrm>
            <a:custGeom>
              <a:avLst/>
              <a:gdLst>
                <a:gd name="T0" fmla="*/ 7 w 7"/>
                <a:gd name="T1" fmla="*/ 42 h 52"/>
                <a:gd name="T2" fmla="*/ 6 w 7"/>
                <a:gd name="T3" fmla="*/ 27 h 52"/>
                <a:gd name="T4" fmla="*/ 6 w 7"/>
                <a:gd name="T5" fmla="*/ 12 h 52"/>
                <a:gd name="T6" fmla="*/ 7 w 7"/>
                <a:gd name="T7" fmla="*/ 1 h 52"/>
                <a:gd name="T8" fmla="*/ 2 w 7"/>
                <a:gd name="T9" fmla="*/ 0 h 52"/>
                <a:gd name="T10" fmla="*/ 1 w 7"/>
                <a:gd name="T11" fmla="*/ 0 h 52"/>
                <a:gd name="T12" fmla="*/ 0 w 7"/>
                <a:gd name="T13" fmla="*/ 3 h 52"/>
                <a:gd name="T14" fmla="*/ 0 w 7"/>
                <a:gd name="T15" fmla="*/ 9 h 52"/>
                <a:gd name="T16" fmla="*/ 0 w 7"/>
                <a:gd name="T17" fmla="*/ 49 h 52"/>
                <a:gd name="T18" fmla="*/ 1 w 7"/>
                <a:gd name="T19" fmla="*/ 51 h 52"/>
                <a:gd name="T20" fmla="*/ 2 w 7"/>
                <a:gd name="T21" fmla="*/ 51 h 52"/>
                <a:gd name="T22" fmla="*/ 7 w 7"/>
                <a:gd name="T23" fmla="*/ 51 h 52"/>
                <a:gd name="T24" fmla="*/ 7 w 7"/>
                <a:gd name="T25" fmla="*/ 47 h 52"/>
                <a:gd name="T26" fmla="*/ 7 w 7"/>
                <a:gd name="T2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2">
                  <a:moveTo>
                    <a:pt x="7" y="42"/>
                  </a:moveTo>
                  <a:cubicBezTo>
                    <a:pt x="6" y="37"/>
                    <a:pt x="6" y="32"/>
                    <a:pt x="6" y="27"/>
                  </a:cubicBezTo>
                  <a:cubicBezTo>
                    <a:pt x="6" y="22"/>
                    <a:pt x="6" y="17"/>
                    <a:pt x="6" y="12"/>
                  </a:cubicBezTo>
                  <a:cubicBezTo>
                    <a:pt x="6" y="9"/>
                    <a:pt x="6" y="4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22"/>
                    <a:pt x="0" y="36"/>
                    <a:pt x="0" y="49"/>
                  </a:cubicBezTo>
                  <a:cubicBezTo>
                    <a:pt x="0" y="50"/>
                    <a:pt x="0" y="50"/>
                    <a:pt x="1" y="51"/>
                  </a:cubicBezTo>
                  <a:cubicBezTo>
                    <a:pt x="1" y="51"/>
                    <a:pt x="1" y="51"/>
                    <a:pt x="2" y="51"/>
                  </a:cubicBezTo>
                  <a:cubicBezTo>
                    <a:pt x="3" y="51"/>
                    <a:pt x="6" y="52"/>
                    <a:pt x="7" y="51"/>
                  </a:cubicBezTo>
                  <a:cubicBezTo>
                    <a:pt x="7" y="50"/>
                    <a:pt x="7" y="48"/>
                    <a:pt x="7" y="47"/>
                  </a:cubicBezTo>
                  <a:cubicBezTo>
                    <a:pt x="7" y="45"/>
                    <a:pt x="7" y="43"/>
                    <a:pt x="7" y="42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3" name="Freeform 1640">
              <a:extLst>
                <a:ext uri="{FF2B5EF4-FFF2-40B4-BE49-F238E27FC236}">
                  <a16:creationId xmlns:a16="http://schemas.microsoft.com/office/drawing/2014/main" id="{7D4140CD-5C8B-4476-B4C1-02502CFBF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953"/>
              <a:ext cx="18" cy="117"/>
            </a:xfrm>
            <a:custGeom>
              <a:avLst/>
              <a:gdLst>
                <a:gd name="T0" fmla="*/ 2 w 8"/>
                <a:gd name="T1" fmla="*/ 0 h 52"/>
                <a:gd name="T2" fmla="*/ 8 w 8"/>
                <a:gd name="T3" fmla="*/ 0 h 52"/>
                <a:gd name="T4" fmla="*/ 8 w 8"/>
                <a:gd name="T5" fmla="*/ 17 h 52"/>
                <a:gd name="T6" fmla="*/ 8 w 8"/>
                <a:gd name="T7" fmla="*/ 33 h 52"/>
                <a:gd name="T8" fmla="*/ 7 w 8"/>
                <a:gd name="T9" fmla="*/ 51 h 52"/>
                <a:gd name="T10" fmla="*/ 1 w 8"/>
                <a:gd name="T11" fmla="*/ 51 h 52"/>
                <a:gd name="T12" fmla="*/ 1 w 8"/>
                <a:gd name="T13" fmla="*/ 45 h 52"/>
                <a:gd name="T14" fmla="*/ 1 w 8"/>
                <a:gd name="T15" fmla="*/ 39 h 52"/>
                <a:gd name="T16" fmla="*/ 2 w 8"/>
                <a:gd name="T17" fmla="*/ 14 h 52"/>
                <a:gd name="T18" fmla="*/ 2 w 8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2">
                  <a:moveTo>
                    <a:pt x="2" y="0"/>
                  </a:moveTo>
                  <a:cubicBezTo>
                    <a:pt x="4" y="0"/>
                    <a:pt x="6" y="0"/>
                    <a:pt x="8" y="0"/>
                  </a:cubicBezTo>
                  <a:cubicBezTo>
                    <a:pt x="8" y="6"/>
                    <a:pt x="8" y="11"/>
                    <a:pt x="8" y="17"/>
                  </a:cubicBezTo>
                  <a:cubicBezTo>
                    <a:pt x="8" y="22"/>
                    <a:pt x="8" y="28"/>
                    <a:pt x="8" y="33"/>
                  </a:cubicBezTo>
                  <a:cubicBezTo>
                    <a:pt x="8" y="39"/>
                    <a:pt x="7" y="45"/>
                    <a:pt x="7" y="51"/>
                  </a:cubicBezTo>
                  <a:cubicBezTo>
                    <a:pt x="7" y="50"/>
                    <a:pt x="1" y="52"/>
                    <a:pt x="1" y="51"/>
                  </a:cubicBezTo>
                  <a:cubicBezTo>
                    <a:pt x="0" y="50"/>
                    <a:pt x="1" y="46"/>
                    <a:pt x="1" y="45"/>
                  </a:cubicBezTo>
                  <a:cubicBezTo>
                    <a:pt x="1" y="43"/>
                    <a:pt x="1" y="41"/>
                    <a:pt x="1" y="39"/>
                  </a:cubicBezTo>
                  <a:cubicBezTo>
                    <a:pt x="1" y="30"/>
                    <a:pt x="1" y="22"/>
                    <a:pt x="2" y="14"/>
                  </a:cubicBezTo>
                  <a:cubicBezTo>
                    <a:pt x="2" y="9"/>
                    <a:pt x="2" y="5"/>
                    <a:pt x="2" y="0"/>
                  </a:cubicBezTo>
                  <a:close/>
                </a:path>
              </a:pathLst>
            </a:custGeom>
            <a:solidFill>
              <a:srgbClr val="979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4" name="Freeform 1641">
              <a:extLst>
                <a:ext uri="{FF2B5EF4-FFF2-40B4-BE49-F238E27FC236}">
                  <a16:creationId xmlns:a16="http://schemas.microsoft.com/office/drawing/2014/main" id="{A907298C-856A-4FF6-A978-93D317AC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2951"/>
              <a:ext cx="15" cy="119"/>
            </a:xfrm>
            <a:custGeom>
              <a:avLst/>
              <a:gdLst>
                <a:gd name="T0" fmla="*/ 1 w 7"/>
                <a:gd name="T1" fmla="*/ 42 h 53"/>
                <a:gd name="T2" fmla="*/ 1 w 7"/>
                <a:gd name="T3" fmla="*/ 28 h 53"/>
                <a:gd name="T4" fmla="*/ 1 w 7"/>
                <a:gd name="T5" fmla="*/ 13 h 53"/>
                <a:gd name="T6" fmla="*/ 1 w 7"/>
                <a:gd name="T7" fmla="*/ 1 h 53"/>
                <a:gd name="T8" fmla="*/ 6 w 7"/>
                <a:gd name="T9" fmla="*/ 0 h 53"/>
                <a:gd name="T10" fmla="*/ 6 w 7"/>
                <a:gd name="T11" fmla="*/ 0 h 53"/>
                <a:gd name="T12" fmla="*/ 7 w 7"/>
                <a:gd name="T13" fmla="*/ 3 h 53"/>
                <a:gd name="T14" fmla="*/ 7 w 7"/>
                <a:gd name="T15" fmla="*/ 9 h 53"/>
                <a:gd name="T16" fmla="*/ 7 w 7"/>
                <a:gd name="T17" fmla="*/ 50 h 53"/>
                <a:gd name="T18" fmla="*/ 7 w 7"/>
                <a:gd name="T19" fmla="*/ 51 h 53"/>
                <a:gd name="T20" fmla="*/ 5 w 7"/>
                <a:gd name="T21" fmla="*/ 52 h 53"/>
                <a:gd name="T22" fmla="*/ 0 w 7"/>
                <a:gd name="T23" fmla="*/ 51 h 53"/>
                <a:gd name="T24" fmla="*/ 1 w 7"/>
                <a:gd name="T25" fmla="*/ 47 h 53"/>
                <a:gd name="T26" fmla="*/ 1 w 7"/>
                <a:gd name="T27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3">
                  <a:moveTo>
                    <a:pt x="1" y="42"/>
                  </a:moveTo>
                  <a:cubicBezTo>
                    <a:pt x="1" y="37"/>
                    <a:pt x="1" y="33"/>
                    <a:pt x="1" y="28"/>
                  </a:cubicBezTo>
                  <a:cubicBezTo>
                    <a:pt x="1" y="23"/>
                    <a:pt x="1" y="18"/>
                    <a:pt x="1" y="13"/>
                  </a:cubicBezTo>
                  <a:cubicBezTo>
                    <a:pt x="2" y="9"/>
                    <a:pt x="2" y="5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5"/>
                    <a:pt x="7" y="7"/>
                    <a:pt x="7" y="9"/>
                  </a:cubicBezTo>
                  <a:cubicBezTo>
                    <a:pt x="7" y="23"/>
                    <a:pt x="7" y="36"/>
                    <a:pt x="7" y="50"/>
                  </a:cubicBezTo>
                  <a:cubicBezTo>
                    <a:pt x="7" y="50"/>
                    <a:pt x="7" y="50"/>
                    <a:pt x="7" y="51"/>
                  </a:cubicBezTo>
                  <a:cubicBezTo>
                    <a:pt x="6" y="52"/>
                    <a:pt x="6" y="52"/>
                    <a:pt x="5" y="52"/>
                  </a:cubicBezTo>
                  <a:cubicBezTo>
                    <a:pt x="4" y="52"/>
                    <a:pt x="1" y="53"/>
                    <a:pt x="0" y="51"/>
                  </a:cubicBezTo>
                  <a:cubicBezTo>
                    <a:pt x="0" y="50"/>
                    <a:pt x="1" y="48"/>
                    <a:pt x="1" y="47"/>
                  </a:cubicBezTo>
                  <a:cubicBezTo>
                    <a:pt x="1" y="45"/>
                    <a:pt x="1" y="44"/>
                    <a:pt x="1" y="42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5" name="Freeform 1642">
              <a:extLst>
                <a:ext uri="{FF2B5EF4-FFF2-40B4-BE49-F238E27FC236}">
                  <a16:creationId xmlns:a16="http://schemas.microsoft.com/office/drawing/2014/main" id="{3929BC74-8E4F-4031-B711-E274D632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2949"/>
              <a:ext cx="29" cy="117"/>
            </a:xfrm>
            <a:custGeom>
              <a:avLst/>
              <a:gdLst>
                <a:gd name="T0" fmla="*/ 13 w 13"/>
                <a:gd name="T1" fmla="*/ 52 h 52"/>
                <a:gd name="T2" fmla="*/ 4 w 13"/>
                <a:gd name="T3" fmla="*/ 52 h 52"/>
                <a:gd name="T4" fmla="*/ 3 w 13"/>
                <a:gd name="T5" fmla="*/ 52 h 52"/>
                <a:gd name="T6" fmla="*/ 2 w 13"/>
                <a:gd name="T7" fmla="*/ 50 h 52"/>
                <a:gd name="T8" fmla="*/ 1 w 13"/>
                <a:gd name="T9" fmla="*/ 36 h 52"/>
                <a:gd name="T10" fmla="*/ 0 w 13"/>
                <a:gd name="T11" fmla="*/ 6 h 52"/>
                <a:gd name="T12" fmla="*/ 1 w 13"/>
                <a:gd name="T13" fmla="*/ 1 h 52"/>
                <a:gd name="T14" fmla="*/ 3 w 13"/>
                <a:gd name="T15" fmla="*/ 1 h 52"/>
                <a:gd name="T16" fmla="*/ 11 w 13"/>
                <a:gd name="T17" fmla="*/ 3 h 52"/>
                <a:gd name="T18" fmla="*/ 12 w 13"/>
                <a:gd name="T19" fmla="*/ 15 h 52"/>
                <a:gd name="T20" fmla="*/ 12 w 13"/>
                <a:gd name="T21" fmla="*/ 39 h 52"/>
                <a:gd name="T22" fmla="*/ 13 w 13"/>
                <a:gd name="T2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2">
                  <a:moveTo>
                    <a:pt x="13" y="52"/>
                  </a:moveTo>
                  <a:cubicBezTo>
                    <a:pt x="10" y="52"/>
                    <a:pt x="7" y="52"/>
                    <a:pt x="4" y="52"/>
                  </a:cubicBezTo>
                  <a:cubicBezTo>
                    <a:pt x="4" y="52"/>
                    <a:pt x="3" y="52"/>
                    <a:pt x="3" y="52"/>
                  </a:cubicBezTo>
                  <a:cubicBezTo>
                    <a:pt x="3" y="51"/>
                    <a:pt x="2" y="51"/>
                    <a:pt x="2" y="50"/>
                  </a:cubicBezTo>
                  <a:cubicBezTo>
                    <a:pt x="1" y="46"/>
                    <a:pt x="1" y="41"/>
                    <a:pt x="1" y="36"/>
                  </a:cubicBezTo>
                  <a:cubicBezTo>
                    <a:pt x="2" y="26"/>
                    <a:pt x="1" y="1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5" y="1"/>
                    <a:pt x="10" y="0"/>
                    <a:pt x="11" y="3"/>
                  </a:cubicBezTo>
                  <a:cubicBezTo>
                    <a:pt x="12" y="7"/>
                    <a:pt x="12" y="11"/>
                    <a:pt x="12" y="15"/>
                  </a:cubicBezTo>
                  <a:cubicBezTo>
                    <a:pt x="13" y="23"/>
                    <a:pt x="12" y="31"/>
                    <a:pt x="12" y="39"/>
                  </a:cubicBezTo>
                  <a:cubicBezTo>
                    <a:pt x="12" y="40"/>
                    <a:pt x="13" y="52"/>
                    <a:pt x="13" y="52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6" name="Freeform 1643">
              <a:extLst>
                <a:ext uri="{FF2B5EF4-FFF2-40B4-BE49-F238E27FC236}">
                  <a16:creationId xmlns:a16="http://schemas.microsoft.com/office/drawing/2014/main" id="{352D18C9-000E-4414-9FC2-E31A5332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953"/>
              <a:ext cx="27" cy="115"/>
            </a:xfrm>
            <a:custGeom>
              <a:avLst/>
              <a:gdLst>
                <a:gd name="T0" fmla="*/ 9 w 12"/>
                <a:gd name="T1" fmla="*/ 0 h 51"/>
                <a:gd name="T2" fmla="*/ 1 w 12"/>
                <a:gd name="T3" fmla="*/ 0 h 51"/>
                <a:gd name="T4" fmla="*/ 1 w 12"/>
                <a:gd name="T5" fmla="*/ 16 h 51"/>
                <a:gd name="T6" fmla="*/ 1 w 12"/>
                <a:gd name="T7" fmla="*/ 33 h 51"/>
                <a:gd name="T8" fmla="*/ 2 w 12"/>
                <a:gd name="T9" fmla="*/ 50 h 51"/>
                <a:gd name="T10" fmla="*/ 12 w 12"/>
                <a:gd name="T11" fmla="*/ 50 h 51"/>
                <a:gd name="T12" fmla="*/ 11 w 12"/>
                <a:gd name="T13" fmla="*/ 44 h 51"/>
                <a:gd name="T14" fmla="*/ 11 w 12"/>
                <a:gd name="T15" fmla="*/ 38 h 51"/>
                <a:gd name="T16" fmla="*/ 10 w 12"/>
                <a:gd name="T17" fmla="*/ 14 h 51"/>
                <a:gd name="T18" fmla="*/ 9 w 12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51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5"/>
                    <a:pt x="1" y="11"/>
                    <a:pt x="1" y="16"/>
                  </a:cubicBezTo>
                  <a:cubicBezTo>
                    <a:pt x="1" y="22"/>
                    <a:pt x="0" y="28"/>
                    <a:pt x="1" y="33"/>
                  </a:cubicBezTo>
                  <a:cubicBezTo>
                    <a:pt x="1" y="39"/>
                    <a:pt x="2" y="45"/>
                    <a:pt x="2" y="50"/>
                  </a:cubicBezTo>
                  <a:cubicBezTo>
                    <a:pt x="2" y="50"/>
                    <a:pt x="11" y="51"/>
                    <a:pt x="12" y="50"/>
                  </a:cubicBezTo>
                  <a:cubicBezTo>
                    <a:pt x="12" y="50"/>
                    <a:pt x="11" y="45"/>
                    <a:pt x="11" y="44"/>
                  </a:cubicBezTo>
                  <a:cubicBezTo>
                    <a:pt x="11" y="42"/>
                    <a:pt x="11" y="40"/>
                    <a:pt x="11" y="38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9"/>
                    <a:pt x="10" y="4"/>
                    <a:pt x="9" y="0"/>
                  </a:cubicBezTo>
                  <a:close/>
                </a:path>
              </a:pathLst>
            </a:custGeom>
            <a:solidFill>
              <a:srgbClr val="8B8D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7" name="Freeform 1644">
              <a:extLst>
                <a:ext uri="{FF2B5EF4-FFF2-40B4-BE49-F238E27FC236}">
                  <a16:creationId xmlns:a16="http://schemas.microsoft.com/office/drawing/2014/main" id="{62C46202-A2AB-478E-BF2C-FC651A95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2951"/>
              <a:ext cx="16" cy="117"/>
            </a:xfrm>
            <a:custGeom>
              <a:avLst/>
              <a:gdLst>
                <a:gd name="T0" fmla="*/ 7 w 7"/>
                <a:gd name="T1" fmla="*/ 42 h 52"/>
                <a:gd name="T2" fmla="*/ 6 w 7"/>
                <a:gd name="T3" fmla="*/ 27 h 52"/>
                <a:gd name="T4" fmla="*/ 6 w 7"/>
                <a:gd name="T5" fmla="*/ 12 h 52"/>
                <a:gd name="T6" fmla="*/ 7 w 7"/>
                <a:gd name="T7" fmla="*/ 1 h 52"/>
                <a:gd name="T8" fmla="*/ 2 w 7"/>
                <a:gd name="T9" fmla="*/ 0 h 52"/>
                <a:gd name="T10" fmla="*/ 1 w 7"/>
                <a:gd name="T11" fmla="*/ 0 h 52"/>
                <a:gd name="T12" fmla="*/ 1 w 7"/>
                <a:gd name="T13" fmla="*/ 3 h 52"/>
                <a:gd name="T14" fmla="*/ 0 w 7"/>
                <a:gd name="T15" fmla="*/ 9 h 52"/>
                <a:gd name="T16" fmla="*/ 1 w 7"/>
                <a:gd name="T17" fmla="*/ 49 h 52"/>
                <a:gd name="T18" fmla="*/ 1 w 7"/>
                <a:gd name="T19" fmla="*/ 51 h 52"/>
                <a:gd name="T20" fmla="*/ 2 w 7"/>
                <a:gd name="T21" fmla="*/ 51 h 52"/>
                <a:gd name="T22" fmla="*/ 7 w 7"/>
                <a:gd name="T23" fmla="*/ 51 h 52"/>
                <a:gd name="T24" fmla="*/ 7 w 7"/>
                <a:gd name="T25" fmla="*/ 47 h 52"/>
                <a:gd name="T26" fmla="*/ 7 w 7"/>
                <a:gd name="T2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52">
                  <a:moveTo>
                    <a:pt x="7" y="42"/>
                  </a:moveTo>
                  <a:cubicBezTo>
                    <a:pt x="7" y="37"/>
                    <a:pt x="7" y="32"/>
                    <a:pt x="6" y="27"/>
                  </a:cubicBezTo>
                  <a:cubicBezTo>
                    <a:pt x="6" y="22"/>
                    <a:pt x="6" y="17"/>
                    <a:pt x="6" y="12"/>
                  </a:cubicBezTo>
                  <a:cubicBezTo>
                    <a:pt x="6" y="9"/>
                    <a:pt x="6" y="4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0" y="22"/>
                    <a:pt x="1" y="36"/>
                    <a:pt x="1" y="49"/>
                  </a:cubicBezTo>
                  <a:cubicBezTo>
                    <a:pt x="1" y="50"/>
                    <a:pt x="1" y="50"/>
                    <a:pt x="1" y="51"/>
                  </a:cubicBezTo>
                  <a:cubicBezTo>
                    <a:pt x="1" y="51"/>
                    <a:pt x="2" y="51"/>
                    <a:pt x="2" y="51"/>
                  </a:cubicBezTo>
                  <a:cubicBezTo>
                    <a:pt x="3" y="51"/>
                    <a:pt x="7" y="52"/>
                    <a:pt x="7" y="51"/>
                  </a:cubicBezTo>
                  <a:cubicBezTo>
                    <a:pt x="7" y="50"/>
                    <a:pt x="7" y="48"/>
                    <a:pt x="7" y="47"/>
                  </a:cubicBezTo>
                  <a:cubicBezTo>
                    <a:pt x="7" y="45"/>
                    <a:pt x="7" y="43"/>
                    <a:pt x="7" y="42"/>
                  </a:cubicBezTo>
                  <a:close/>
                </a:path>
              </a:pathLst>
            </a:custGeom>
            <a:solidFill>
              <a:srgbClr val="A6A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8" name="Freeform 1645">
              <a:extLst>
                <a:ext uri="{FF2B5EF4-FFF2-40B4-BE49-F238E27FC236}">
                  <a16:creationId xmlns:a16="http://schemas.microsoft.com/office/drawing/2014/main" id="{EBC80ECD-0867-4557-856D-D0E984051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7" y="2953"/>
              <a:ext cx="15" cy="115"/>
            </a:xfrm>
            <a:custGeom>
              <a:avLst/>
              <a:gdLst>
                <a:gd name="T0" fmla="*/ 6 w 7"/>
                <a:gd name="T1" fmla="*/ 0 h 51"/>
                <a:gd name="T2" fmla="*/ 0 w 7"/>
                <a:gd name="T3" fmla="*/ 0 h 51"/>
                <a:gd name="T4" fmla="*/ 0 w 7"/>
                <a:gd name="T5" fmla="*/ 16 h 51"/>
                <a:gd name="T6" fmla="*/ 0 w 7"/>
                <a:gd name="T7" fmla="*/ 33 h 51"/>
                <a:gd name="T8" fmla="*/ 0 w 7"/>
                <a:gd name="T9" fmla="*/ 50 h 51"/>
                <a:gd name="T10" fmla="*/ 7 w 7"/>
                <a:gd name="T11" fmla="*/ 50 h 51"/>
                <a:gd name="T12" fmla="*/ 7 w 7"/>
                <a:gd name="T13" fmla="*/ 44 h 51"/>
                <a:gd name="T14" fmla="*/ 7 w 7"/>
                <a:gd name="T15" fmla="*/ 38 h 51"/>
                <a:gd name="T16" fmla="*/ 6 w 7"/>
                <a:gd name="T17" fmla="*/ 14 h 51"/>
                <a:gd name="T18" fmla="*/ 6 w 7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5"/>
                    <a:pt x="0" y="11"/>
                    <a:pt x="0" y="16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9"/>
                    <a:pt x="1" y="45"/>
                    <a:pt x="0" y="50"/>
                  </a:cubicBezTo>
                  <a:cubicBezTo>
                    <a:pt x="0" y="50"/>
                    <a:pt x="7" y="51"/>
                    <a:pt x="7" y="50"/>
                  </a:cubicBezTo>
                  <a:cubicBezTo>
                    <a:pt x="7" y="50"/>
                    <a:pt x="7" y="45"/>
                    <a:pt x="7" y="44"/>
                  </a:cubicBezTo>
                  <a:cubicBezTo>
                    <a:pt x="7" y="42"/>
                    <a:pt x="7" y="40"/>
                    <a:pt x="7" y="38"/>
                  </a:cubicBezTo>
                  <a:cubicBezTo>
                    <a:pt x="7" y="30"/>
                    <a:pt x="6" y="22"/>
                    <a:pt x="6" y="14"/>
                  </a:cubicBezTo>
                  <a:cubicBezTo>
                    <a:pt x="6" y="9"/>
                    <a:pt x="6" y="4"/>
                    <a:pt x="6" y="0"/>
                  </a:cubicBezTo>
                  <a:close/>
                </a:path>
              </a:pathLst>
            </a:custGeom>
            <a:solidFill>
              <a:srgbClr val="858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79" name="Freeform 1646">
              <a:extLst>
                <a:ext uri="{FF2B5EF4-FFF2-40B4-BE49-F238E27FC236}">
                  <a16:creationId xmlns:a16="http://schemas.microsoft.com/office/drawing/2014/main" id="{B4B6076B-74CC-4F75-A38A-5A3F2EE2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951"/>
              <a:ext cx="18" cy="117"/>
            </a:xfrm>
            <a:custGeom>
              <a:avLst/>
              <a:gdLst>
                <a:gd name="T0" fmla="*/ 7 w 8"/>
                <a:gd name="T1" fmla="*/ 42 h 52"/>
                <a:gd name="T2" fmla="*/ 7 w 8"/>
                <a:gd name="T3" fmla="*/ 27 h 52"/>
                <a:gd name="T4" fmla="*/ 6 w 8"/>
                <a:gd name="T5" fmla="*/ 12 h 52"/>
                <a:gd name="T6" fmla="*/ 7 w 8"/>
                <a:gd name="T7" fmla="*/ 1 h 52"/>
                <a:gd name="T8" fmla="*/ 2 w 8"/>
                <a:gd name="T9" fmla="*/ 0 h 52"/>
                <a:gd name="T10" fmla="*/ 2 w 8"/>
                <a:gd name="T11" fmla="*/ 0 h 52"/>
                <a:gd name="T12" fmla="*/ 1 w 8"/>
                <a:gd name="T13" fmla="*/ 3 h 52"/>
                <a:gd name="T14" fmla="*/ 1 w 8"/>
                <a:gd name="T15" fmla="*/ 9 h 52"/>
                <a:gd name="T16" fmla="*/ 1 w 8"/>
                <a:gd name="T17" fmla="*/ 49 h 52"/>
                <a:gd name="T18" fmla="*/ 1 w 8"/>
                <a:gd name="T19" fmla="*/ 51 h 52"/>
                <a:gd name="T20" fmla="*/ 2 w 8"/>
                <a:gd name="T21" fmla="*/ 51 h 52"/>
                <a:gd name="T22" fmla="*/ 7 w 8"/>
                <a:gd name="T23" fmla="*/ 51 h 52"/>
                <a:gd name="T24" fmla="*/ 7 w 8"/>
                <a:gd name="T25" fmla="*/ 47 h 52"/>
                <a:gd name="T26" fmla="*/ 7 w 8"/>
                <a:gd name="T2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2">
                  <a:moveTo>
                    <a:pt x="7" y="42"/>
                  </a:moveTo>
                  <a:cubicBezTo>
                    <a:pt x="7" y="37"/>
                    <a:pt x="7" y="32"/>
                    <a:pt x="7" y="27"/>
                  </a:cubicBezTo>
                  <a:cubicBezTo>
                    <a:pt x="6" y="22"/>
                    <a:pt x="6" y="17"/>
                    <a:pt x="6" y="12"/>
                  </a:cubicBezTo>
                  <a:cubicBezTo>
                    <a:pt x="6" y="9"/>
                    <a:pt x="6" y="4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2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0" y="22"/>
                    <a:pt x="1" y="36"/>
                    <a:pt x="1" y="49"/>
                  </a:cubicBezTo>
                  <a:cubicBezTo>
                    <a:pt x="1" y="50"/>
                    <a:pt x="1" y="50"/>
                    <a:pt x="1" y="51"/>
                  </a:cubicBezTo>
                  <a:cubicBezTo>
                    <a:pt x="1" y="51"/>
                    <a:pt x="2" y="51"/>
                    <a:pt x="2" y="51"/>
                  </a:cubicBezTo>
                  <a:cubicBezTo>
                    <a:pt x="3" y="51"/>
                    <a:pt x="7" y="52"/>
                    <a:pt x="7" y="51"/>
                  </a:cubicBezTo>
                  <a:cubicBezTo>
                    <a:pt x="8" y="50"/>
                    <a:pt x="7" y="48"/>
                    <a:pt x="7" y="47"/>
                  </a:cubicBezTo>
                  <a:cubicBezTo>
                    <a:pt x="7" y="45"/>
                    <a:pt x="7" y="43"/>
                    <a:pt x="7" y="42"/>
                  </a:cubicBezTo>
                  <a:close/>
                </a:path>
              </a:pathLst>
            </a:custGeom>
            <a:solidFill>
              <a:srgbClr val="DBD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0" name="Freeform 1647">
              <a:extLst>
                <a:ext uri="{FF2B5EF4-FFF2-40B4-BE49-F238E27FC236}">
                  <a16:creationId xmlns:a16="http://schemas.microsoft.com/office/drawing/2014/main" id="{81CC90C8-188F-4F3F-A93A-137D4789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3100"/>
              <a:ext cx="96" cy="99"/>
            </a:xfrm>
            <a:custGeom>
              <a:avLst/>
              <a:gdLst>
                <a:gd name="T0" fmla="*/ 42 w 43"/>
                <a:gd name="T1" fmla="*/ 1 h 44"/>
                <a:gd name="T2" fmla="*/ 42 w 43"/>
                <a:gd name="T3" fmla="*/ 2 h 44"/>
                <a:gd name="T4" fmla="*/ 42 w 43"/>
                <a:gd name="T5" fmla="*/ 6 h 44"/>
                <a:gd name="T6" fmla="*/ 42 w 43"/>
                <a:gd name="T7" fmla="*/ 27 h 44"/>
                <a:gd name="T8" fmla="*/ 42 w 43"/>
                <a:gd name="T9" fmla="*/ 40 h 44"/>
                <a:gd name="T10" fmla="*/ 39 w 43"/>
                <a:gd name="T11" fmla="*/ 44 h 44"/>
                <a:gd name="T12" fmla="*/ 33 w 43"/>
                <a:gd name="T13" fmla="*/ 44 h 44"/>
                <a:gd name="T14" fmla="*/ 8 w 43"/>
                <a:gd name="T15" fmla="*/ 44 h 44"/>
                <a:gd name="T16" fmla="*/ 1 w 43"/>
                <a:gd name="T17" fmla="*/ 44 h 44"/>
                <a:gd name="T18" fmla="*/ 0 w 43"/>
                <a:gd name="T19" fmla="*/ 18 h 44"/>
                <a:gd name="T20" fmla="*/ 0 w 43"/>
                <a:gd name="T21" fmla="*/ 1 h 44"/>
                <a:gd name="T22" fmla="*/ 17 w 43"/>
                <a:gd name="T23" fmla="*/ 0 h 44"/>
                <a:gd name="T24" fmla="*/ 30 w 43"/>
                <a:gd name="T25" fmla="*/ 0 h 44"/>
                <a:gd name="T26" fmla="*/ 39 w 43"/>
                <a:gd name="T27" fmla="*/ 1 h 44"/>
                <a:gd name="T28" fmla="*/ 42 w 43"/>
                <a:gd name="T2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44">
                  <a:moveTo>
                    <a:pt x="42" y="1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2" y="5"/>
                    <a:pt x="42" y="6"/>
                  </a:cubicBezTo>
                  <a:cubicBezTo>
                    <a:pt x="42" y="13"/>
                    <a:pt x="42" y="20"/>
                    <a:pt x="42" y="27"/>
                  </a:cubicBezTo>
                  <a:cubicBezTo>
                    <a:pt x="42" y="32"/>
                    <a:pt x="42" y="36"/>
                    <a:pt x="42" y="40"/>
                  </a:cubicBezTo>
                  <a:cubicBezTo>
                    <a:pt x="42" y="43"/>
                    <a:pt x="42" y="44"/>
                    <a:pt x="39" y="44"/>
                  </a:cubicBezTo>
                  <a:cubicBezTo>
                    <a:pt x="37" y="44"/>
                    <a:pt x="35" y="44"/>
                    <a:pt x="33" y="44"/>
                  </a:cubicBezTo>
                  <a:cubicBezTo>
                    <a:pt x="25" y="44"/>
                    <a:pt x="16" y="44"/>
                    <a:pt x="8" y="44"/>
                  </a:cubicBezTo>
                  <a:cubicBezTo>
                    <a:pt x="6" y="44"/>
                    <a:pt x="3" y="44"/>
                    <a:pt x="1" y="44"/>
                  </a:cubicBezTo>
                  <a:cubicBezTo>
                    <a:pt x="1" y="35"/>
                    <a:pt x="0" y="26"/>
                    <a:pt x="0" y="18"/>
                  </a:cubicBezTo>
                  <a:cubicBezTo>
                    <a:pt x="0" y="12"/>
                    <a:pt x="0" y="7"/>
                    <a:pt x="0" y="1"/>
                  </a:cubicBezTo>
                  <a:cubicBezTo>
                    <a:pt x="0" y="1"/>
                    <a:pt x="16" y="0"/>
                    <a:pt x="17" y="0"/>
                  </a:cubicBezTo>
                  <a:cubicBezTo>
                    <a:pt x="21" y="0"/>
                    <a:pt x="26" y="0"/>
                    <a:pt x="30" y="0"/>
                  </a:cubicBezTo>
                  <a:cubicBezTo>
                    <a:pt x="33" y="0"/>
                    <a:pt x="36" y="1"/>
                    <a:pt x="39" y="1"/>
                  </a:cubicBezTo>
                  <a:cubicBezTo>
                    <a:pt x="41" y="1"/>
                    <a:pt x="41" y="1"/>
                    <a:pt x="42" y="1"/>
                  </a:cubicBezTo>
                  <a:close/>
                </a:path>
              </a:pathLst>
            </a:custGeom>
            <a:solidFill>
              <a:srgbClr val="AE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1" name="Freeform 1648">
              <a:extLst>
                <a:ext uri="{FF2B5EF4-FFF2-40B4-BE49-F238E27FC236}">
                  <a16:creationId xmlns:a16="http://schemas.microsoft.com/office/drawing/2014/main" id="{B6B92DE1-43B9-409A-8C5F-F28C28909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3118"/>
              <a:ext cx="68" cy="11"/>
            </a:xfrm>
            <a:custGeom>
              <a:avLst/>
              <a:gdLst>
                <a:gd name="T0" fmla="*/ 0 w 30"/>
                <a:gd name="T1" fmla="*/ 1 h 5"/>
                <a:gd name="T2" fmla="*/ 0 w 30"/>
                <a:gd name="T3" fmla="*/ 5 h 5"/>
                <a:gd name="T4" fmla="*/ 30 w 30"/>
                <a:gd name="T5" fmla="*/ 4 h 5"/>
                <a:gd name="T6" fmla="*/ 30 w 30"/>
                <a:gd name="T7" fmla="*/ 1 h 5"/>
                <a:gd name="T8" fmla="*/ 10 w 30"/>
                <a:gd name="T9" fmla="*/ 1 h 5"/>
                <a:gd name="T10" fmla="*/ 0 w 30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10" y="5"/>
                    <a:pt x="20" y="5"/>
                    <a:pt x="30" y="4"/>
                  </a:cubicBezTo>
                  <a:cubicBezTo>
                    <a:pt x="30" y="3"/>
                    <a:pt x="30" y="2"/>
                    <a:pt x="30" y="1"/>
                  </a:cubicBezTo>
                  <a:cubicBezTo>
                    <a:pt x="23" y="0"/>
                    <a:pt x="17" y="0"/>
                    <a:pt x="10" y="1"/>
                  </a:cubicBezTo>
                  <a:cubicBezTo>
                    <a:pt x="7" y="1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4F4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2" name="Freeform 1649">
              <a:extLst>
                <a:ext uri="{FF2B5EF4-FFF2-40B4-BE49-F238E27FC236}">
                  <a16:creationId xmlns:a16="http://schemas.microsoft.com/office/drawing/2014/main" id="{8A89D666-C00F-4BA6-97B4-08EC57CFA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3100"/>
              <a:ext cx="94" cy="99"/>
            </a:xfrm>
            <a:custGeom>
              <a:avLst/>
              <a:gdLst>
                <a:gd name="T0" fmla="*/ 41 w 42"/>
                <a:gd name="T1" fmla="*/ 1 h 44"/>
                <a:gd name="T2" fmla="*/ 42 w 42"/>
                <a:gd name="T3" fmla="*/ 2 h 44"/>
                <a:gd name="T4" fmla="*/ 42 w 42"/>
                <a:gd name="T5" fmla="*/ 6 h 44"/>
                <a:gd name="T6" fmla="*/ 41 w 42"/>
                <a:gd name="T7" fmla="*/ 27 h 44"/>
                <a:gd name="T8" fmla="*/ 41 w 42"/>
                <a:gd name="T9" fmla="*/ 40 h 44"/>
                <a:gd name="T10" fmla="*/ 38 w 42"/>
                <a:gd name="T11" fmla="*/ 44 h 44"/>
                <a:gd name="T12" fmla="*/ 32 w 42"/>
                <a:gd name="T13" fmla="*/ 44 h 44"/>
                <a:gd name="T14" fmla="*/ 7 w 42"/>
                <a:gd name="T15" fmla="*/ 44 h 44"/>
                <a:gd name="T16" fmla="*/ 0 w 42"/>
                <a:gd name="T17" fmla="*/ 44 h 44"/>
                <a:gd name="T18" fmla="*/ 0 w 42"/>
                <a:gd name="T19" fmla="*/ 18 h 44"/>
                <a:gd name="T20" fmla="*/ 0 w 42"/>
                <a:gd name="T21" fmla="*/ 1 h 44"/>
                <a:gd name="T22" fmla="*/ 16 w 42"/>
                <a:gd name="T23" fmla="*/ 0 h 44"/>
                <a:gd name="T24" fmla="*/ 29 w 42"/>
                <a:gd name="T25" fmla="*/ 0 h 44"/>
                <a:gd name="T26" fmla="*/ 39 w 42"/>
                <a:gd name="T27" fmla="*/ 1 h 44"/>
                <a:gd name="T28" fmla="*/ 41 w 42"/>
                <a:gd name="T2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44">
                  <a:moveTo>
                    <a:pt x="41" y="1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3"/>
                    <a:pt x="42" y="5"/>
                    <a:pt x="42" y="6"/>
                  </a:cubicBezTo>
                  <a:cubicBezTo>
                    <a:pt x="41" y="13"/>
                    <a:pt x="41" y="20"/>
                    <a:pt x="41" y="27"/>
                  </a:cubicBezTo>
                  <a:cubicBezTo>
                    <a:pt x="41" y="32"/>
                    <a:pt x="41" y="36"/>
                    <a:pt x="41" y="40"/>
                  </a:cubicBezTo>
                  <a:cubicBezTo>
                    <a:pt x="41" y="43"/>
                    <a:pt x="41" y="44"/>
                    <a:pt x="38" y="44"/>
                  </a:cubicBezTo>
                  <a:cubicBezTo>
                    <a:pt x="36" y="44"/>
                    <a:pt x="34" y="44"/>
                    <a:pt x="32" y="44"/>
                  </a:cubicBezTo>
                  <a:cubicBezTo>
                    <a:pt x="24" y="44"/>
                    <a:pt x="16" y="44"/>
                    <a:pt x="7" y="44"/>
                  </a:cubicBezTo>
                  <a:cubicBezTo>
                    <a:pt x="5" y="44"/>
                    <a:pt x="2" y="44"/>
                    <a:pt x="0" y="44"/>
                  </a:cubicBezTo>
                  <a:cubicBezTo>
                    <a:pt x="0" y="35"/>
                    <a:pt x="0" y="26"/>
                    <a:pt x="0" y="18"/>
                  </a:cubicBezTo>
                  <a:cubicBezTo>
                    <a:pt x="0" y="12"/>
                    <a:pt x="0" y="7"/>
                    <a:pt x="0" y="1"/>
                  </a:cubicBezTo>
                  <a:cubicBezTo>
                    <a:pt x="0" y="1"/>
                    <a:pt x="15" y="0"/>
                    <a:pt x="16" y="0"/>
                  </a:cubicBezTo>
                  <a:cubicBezTo>
                    <a:pt x="21" y="0"/>
                    <a:pt x="25" y="0"/>
                    <a:pt x="29" y="0"/>
                  </a:cubicBezTo>
                  <a:cubicBezTo>
                    <a:pt x="32" y="0"/>
                    <a:pt x="36" y="1"/>
                    <a:pt x="39" y="1"/>
                  </a:cubicBezTo>
                  <a:cubicBezTo>
                    <a:pt x="40" y="1"/>
                    <a:pt x="41" y="1"/>
                    <a:pt x="41" y="1"/>
                  </a:cubicBezTo>
                  <a:close/>
                </a:path>
              </a:pathLst>
            </a:custGeom>
            <a:solidFill>
              <a:srgbClr val="AE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3" name="Freeform 1650">
              <a:extLst>
                <a:ext uri="{FF2B5EF4-FFF2-40B4-BE49-F238E27FC236}">
                  <a16:creationId xmlns:a16="http://schemas.microsoft.com/office/drawing/2014/main" id="{D1A0594D-0D2E-405D-BE9A-2F3F7B559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118"/>
              <a:ext cx="67" cy="11"/>
            </a:xfrm>
            <a:custGeom>
              <a:avLst/>
              <a:gdLst>
                <a:gd name="T0" fmla="*/ 0 w 30"/>
                <a:gd name="T1" fmla="*/ 1 h 5"/>
                <a:gd name="T2" fmla="*/ 1 w 30"/>
                <a:gd name="T3" fmla="*/ 5 h 5"/>
                <a:gd name="T4" fmla="*/ 30 w 30"/>
                <a:gd name="T5" fmla="*/ 4 h 5"/>
                <a:gd name="T6" fmla="*/ 30 w 30"/>
                <a:gd name="T7" fmla="*/ 1 h 5"/>
                <a:gd name="T8" fmla="*/ 11 w 30"/>
                <a:gd name="T9" fmla="*/ 1 h 5"/>
                <a:gd name="T10" fmla="*/ 0 w 30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0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10" y="5"/>
                    <a:pt x="20" y="5"/>
                    <a:pt x="30" y="4"/>
                  </a:cubicBezTo>
                  <a:cubicBezTo>
                    <a:pt x="30" y="3"/>
                    <a:pt x="30" y="2"/>
                    <a:pt x="30" y="1"/>
                  </a:cubicBezTo>
                  <a:cubicBezTo>
                    <a:pt x="24" y="0"/>
                    <a:pt x="17" y="0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4F4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4" name="Freeform 1651">
              <a:extLst>
                <a:ext uri="{FF2B5EF4-FFF2-40B4-BE49-F238E27FC236}">
                  <a16:creationId xmlns:a16="http://schemas.microsoft.com/office/drawing/2014/main" id="{2925156E-9445-413E-9922-9EDDB15AB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0" y="3100"/>
              <a:ext cx="97" cy="99"/>
            </a:xfrm>
            <a:custGeom>
              <a:avLst/>
              <a:gdLst>
                <a:gd name="T0" fmla="*/ 42 w 43"/>
                <a:gd name="T1" fmla="*/ 1 h 44"/>
                <a:gd name="T2" fmla="*/ 42 w 43"/>
                <a:gd name="T3" fmla="*/ 2 h 44"/>
                <a:gd name="T4" fmla="*/ 42 w 43"/>
                <a:gd name="T5" fmla="*/ 6 h 44"/>
                <a:gd name="T6" fmla="*/ 42 w 43"/>
                <a:gd name="T7" fmla="*/ 27 h 44"/>
                <a:gd name="T8" fmla="*/ 41 w 43"/>
                <a:gd name="T9" fmla="*/ 40 h 44"/>
                <a:gd name="T10" fmla="*/ 39 w 43"/>
                <a:gd name="T11" fmla="*/ 44 h 44"/>
                <a:gd name="T12" fmla="*/ 32 w 43"/>
                <a:gd name="T13" fmla="*/ 44 h 44"/>
                <a:gd name="T14" fmla="*/ 8 w 43"/>
                <a:gd name="T15" fmla="*/ 44 h 44"/>
                <a:gd name="T16" fmla="*/ 0 w 43"/>
                <a:gd name="T17" fmla="*/ 44 h 44"/>
                <a:gd name="T18" fmla="*/ 0 w 43"/>
                <a:gd name="T19" fmla="*/ 18 h 44"/>
                <a:gd name="T20" fmla="*/ 0 w 43"/>
                <a:gd name="T21" fmla="*/ 1 h 44"/>
                <a:gd name="T22" fmla="*/ 17 w 43"/>
                <a:gd name="T23" fmla="*/ 0 h 44"/>
                <a:gd name="T24" fmla="*/ 30 w 43"/>
                <a:gd name="T25" fmla="*/ 0 h 44"/>
                <a:gd name="T26" fmla="*/ 39 w 43"/>
                <a:gd name="T27" fmla="*/ 1 h 44"/>
                <a:gd name="T28" fmla="*/ 42 w 43"/>
                <a:gd name="T2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44">
                  <a:moveTo>
                    <a:pt x="42" y="1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2" y="5"/>
                    <a:pt x="42" y="6"/>
                  </a:cubicBezTo>
                  <a:cubicBezTo>
                    <a:pt x="42" y="13"/>
                    <a:pt x="42" y="20"/>
                    <a:pt x="42" y="27"/>
                  </a:cubicBezTo>
                  <a:cubicBezTo>
                    <a:pt x="41" y="32"/>
                    <a:pt x="41" y="36"/>
                    <a:pt x="41" y="40"/>
                  </a:cubicBezTo>
                  <a:cubicBezTo>
                    <a:pt x="42" y="43"/>
                    <a:pt x="42" y="44"/>
                    <a:pt x="39" y="44"/>
                  </a:cubicBezTo>
                  <a:cubicBezTo>
                    <a:pt x="37" y="44"/>
                    <a:pt x="35" y="44"/>
                    <a:pt x="32" y="44"/>
                  </a:cubicBezTo>
                  <a:cubicBezTo>
                    <a:pt x="24" y="44"/>
                    <a:pt x="16" y="44"/>
                    <a:pt x="8" y="44"/>
                  </a:cubicBezTo>
                  <a:cubicBezTo>
                    <a:pt x="5" y="44"/>
                    <a:pt x="3" y="44"/>
                    <a:pt x="0" y="44"/>
                  </a:cubicBezTo>
                  <a:cubicBezTo>
                    <a:pt x="0" y="35"/>
                    <a:pt x="0" y="26"/>
                    <a:pt x="0" y="18"/>
                  </a:cubicBezTo>
                  <a:cubicBezTo>
                    <a:pt x="0" y="12"/>
                    <a:pt x="0" y="7"/>
                    <a:pt x="0" y="1"/>
                  </a:cubicBezTo>
                  <a:cubicBezTo>
                    <a:pt x="0" y="1"/>
                    <a:pt x="16" y="0"/>
                    <a:pt x="17" y="0"/>
                  </a:cubicBezTo>
                  <a:cubicBezTo>
                    <a:pt x="21" y="0"/>
                    <a:pt x="25" y="0"/>
                    <a:pt x="30" y="0"/>
                  </a:cubicBezTo>
                  <a:cubicBezTo>
                    <a:pt x="33" y="0"/>
                    <a:pt x="36" y="1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lose/>
                </a:path>
              </a:pathLst>
            </a:custGeom>
            <a:solidFill>
              <a:srgbClr val="AE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5" name="Freeform 1652">
              <a:extLst>
                <a:ext uri="{FF2B5EF4-FFF2-40B4-BE49-F238E27FC236}">
                  <a16:creationId xmlns:a16="http://schemas.microsoft.com/office/drawing/2014/main" id="{A387F4EA-6DAC-4339-AC31-DC246F2AB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118"/>
              <a:ext cx="67" cy="11"/>
            </a:xfrm>
            <a:custGeom>
              <a:avLst/>
              <a:gdLst>
                <a:gd name="T0" fmla="*/ 0 w 30"/>
                <a:gd name="T1" fmla="*/ 1 h 5"/>
                <a:gd name="T2" fmla="*/ 0 w 30"/>
                <a:gd name="T3" fmla="*/ 5 h 5"/>
                <a:gd name="T4" fmla="*/ 29 w 30"/>
                <a:gd name="T5" fmla="*/ 4 h 5"/>
                <a:gd name="T6" fmla="*/ 29 w 30"/>
                <a:gd name="T7" fmla="*/ 1 h 5"/>
                <a:gd name="T8" fmla="*/ 10 w 30"/>
                <a:gd name="T9" fmla="*/ 1 h 5"/>
                <a:gd name="T10" fmla="*/ 0 w 30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0" y="1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10" y="5"/>
                    <a:pt x="20" y="5"/>
                    <a:pt x="29" y="4"/>
                  </a:cubicBezTo>
                  <a:cubicBezTo>
                    <a:pt x="30" y="3"/>
                    <a:pt x="30" y="2"/>
                    <a:pt x="29" y="1"/>
                  </a:cubicBezTo>
                  <a:cubicBezTo>
                    <a:pt x="23" y="0"/>
                    <a:pt x="16" y="0"/>
                    <a:pt x="10" y="1"/>
                  </a:cubicBezTo>
                  <a:cubicBezTo>
                    <a:pt x="7" y="1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4F4F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6" name="Freeform 1653">
              <a:extLst>
                <a:ext uri="{FF2B5EF4-FFF2-40B4-BE49-F238E27FC236}">
                  <a16:creationId xmlns:a16="http://schemas.microsoft.com/office/drawing/2014/main" id="{88A22FD5-94BB-4D78-9984-0B3B5E820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3151"/>
              <a:ext cx="20" cy="27"/>
            </a:xfrm>
            <a:custGeom>
              <a:avLst/>
              <a:gdLst>
                <a:gd name="T0" fmla="*/ 0 w 9"/>
                <a:gd name="T1" fmla="*/ 0 h 12"/>
                <a:gd name="T2" fmla="*/ 9 w 9"/>
                <a:gd name="T3" fmla="*/ 0 h 12"/>
                <a:gd name="T4" fmla="*/ 9 w 9"/>
                <a:gd name="T5" fmla="*/ 11 h 12"/>
                <a:gd name="T6" fmla="*/ 1 w 9"/>
                <a:gd name="T7" fmla="*/ 12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3"/>
                    <a:pt x="9" y="7"/>
                    <a:pt x="9" y="11"/>
                  </a:cubicBezTo>
                  <a:cubicBezTo>
                    <a:pt x="6" y="11"/>
                    <a:pt x="3" y="11"/>
                    <a:pt x="1" y="12"/>
                  </a:cubicBezTo>
                  <a:cubicBezTo>
                    <a:pt x="1" y="8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442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7" name="Freeform 1654">
              <a:extLst>
                <a:ext uri="{FF2B5EF4-FFF2-40B4-BE49-F238E27FC236}">
                  <a16:creationId xmlns:a16="http://schemas.microsoft.com/office/drawing/2014/main" id="{1E383BA0-F4C2-45F6-99FC-140D7F25C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1" y="3151"/>
              <a:ext cx="20" cy="27"/>
            </a:xfrm>
            <a:custGeom>
              <a:avLst/>
              <a:gdLst>
                <a:gd name="T0" fmla="*/ 0 w 9"/>
                <a:gd name="T1" fmla="*/ 0 h 12"/>
                <a:gd name="T2" fmla="*/ 8 w 9"/>
                <a:gd name="T3" fmla="*/ 0 h 12"/>
                <a:gd name="T4" fmla="*/ 8 w 9"/>
                <a:gd name="T5" fmla="*/ 11 h 12"/>
                <a:gd name="T6" fmla="*/ 0 w 9"/>
                <a:gd name="T7" fmla="*/ 12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9" y="3"/>
                    <a:pt x="8" y="7"/>
                    <a:pt x="8" y="11"/>
                  </a:cubicBezTo>
                  <a:cubicBezTo>
                    <a:pt x="6" y="11"/>
                    <a:pt x="3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778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8" name="Freeform 1655">
              <a:extLst>
                <a:ext uri="{FF2B5EF4-FFF2-40B4-BE49-F238E27FC236}">
                  <a16:creationId xmlns:a16="http://schemas.microsoft.com/office/drawing/2014/main" id="{E3B1FD00-A6FA-4C07-B317-C502238A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151"/>
              <a:ext cx="20" cy="27"/>
            </a:xfrm>
            <a:custGeom>
              <a:avLst/>
              <a:gdLst>
                <a:gd name="T0" fmla="*/ 0 w 9"/>
                <a:gd name="T1" fmla="*/ 0 h 12"/>
                <a:gd name="T2" fmla="*/ 9 w 9"/>
                <a:gd name="T3" fmla="*/ 0 h 12"/>
                <a:gd name="T4" fmla="*/ 9 w 9"/>
                <a:gd name="T5" fmla="*/ 11 h 12"/>
                <a:gd name="T6" fmla="*/ 0 w 9"/>
                <a:gd name="T7" fmla="*/ 12 h 12"/>
                <a:gd name="T8" fmla="*/ 0 w 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3"/>
                    <a:pt x="9" y="7"/>
                    <a:pt x="9" y="11"/>
                  </a:cubicBezTo>
                  <a:cubicBezTo>
                    <a:pt x="6" y="11"/>
                    <a:pt x="3" y="11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B3A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89" name="Freeform 1656">
              <a:extLst>
                <a:ext uri="{FF2B5EF4-FFF2-40B4-BE49-F238E27FC236}">
                  <a16:creationId xmlns:a16="http://schemas.microsoft.com/office/drawing/2014/main" id="{AF11992F-5BBD-468E-8929-1427988C3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9" y="3167"/>
              <a:ext cx="62" cy="29"/>
            </a:xfrm>
            <a:custGeom>
              <a:avLst/>
              <a:gdLst>
                <a:gd name="T0" fmla="*/ 0 w 28"/>
                <a:gd name="T1" fmla="*/ 1 h 13"/>
                <a:gd name="T2" fmla="*/ 28 w 28"/>
                <a:gd name="T3" fmla="*/ 0 h 13"/>
                <a:gd name="T4" fmla="*/ 28 w 28"/>
                <a:gd name="T5" fmla="*/ 11 h 13"/>
                <a:gd name="T6" fmla="*/ 0 w 28"/>
                <a:gd name="T7" fmla="*/ 13 h 13"/>
                <a:gd name="T8" fmla="*/ 0 w 28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3">
                  <a:moveTo>
                    <a:pt x="0" y="1"/>
                  </a:moveTo>
                  <a:cubicBezTo>
                    <a:pt x="10" y="1"/>
                    <a:pt x="19" y="1"/>
                    <a:pt x="28" y="0"/>
                  </a:cubicBezTo>
                  <a:cubicBezTo>
                    <a:pt x="28" y="4"/>
                    <a:pt x="28" y="8"/>
                    <a:pt x="28" y="11"/>
                  </a:cubicBezTo>
                  <a:cubicBezTo>
                    <a:pt x="19" y="11"/>
                    <a:pt x="10" y="12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B3A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0" name="Freeform 1657">
              <a:extLst>
                <a:ext uri="{FF2B5EF4-FFF2-40B4-BE49-F238E27FC236}">
                  <a16:creationId xmlns:a16="http://schemas.microsoft.com/office/drawing/2014/main" id="{0D6466E7-0578-45BE-A118-13923E58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127"/>
              <a:ext cx="48" cy="67"/>
            </a:xfrm>
            <a:custGeom>
              <a:avLst/>
              <a:gdLst>
                <a:gd name="T0" fmla="*/ 6 w 21"/>
                <a:gd name="T1" fmla="*/ 1 h 30"/>
                <a:gd name="T2" fmla="*/ 3 w 21"/>
                <a:gd name="T3" fmla="*/ 2 h 30"/>
                <a:gd name="T4" fmla="*/ 2 w 21"/>
                <a:gd name="T5" fmla="*/ 5 h 30"/>
                <a:gd name="T6" fmla="*/ 2 w 21"/>
                <a:gd name="T7" fmla="*/ 25 h 30"/>
                <a:gd name="T8" fmla="*/ 4 w 21"/>
                <a:gd name="T9" fmla="*/ 29 h 30"/>
                <a:gd name="T10" fmla="*/ 7 w 21"/>
                <a:gd name="T11" fmla="*/ 30 h 30"/>
                <a:gd name="T12" fmla="*/ 14 w 21"/>
                <a:gd name="T13" fmla="*/ 30 h 30"/>
                <a:gd name="T14" fmla="*/ 18 w 21"/>
                <a:gd name="T15" fmla="*/ 29 h 30"/>
                <a:gd name="T16" fmla="*/ 21 w 21"/>
                <a:gd name="T17" fmla="*/ 24 h 30"/>
                <a:gd name="T18" fmla="*/ 21 w 21"/>
                <a:gd name="T19" fmla="*/ 7 h 30"/>
                <a:gd name="T20" fmla="*/ 19 w 21"/>
                <a:gd name="T21" fmla="*/ 2 h 30"/>
                <a:gd name="T22" fmla="*/ 17 w 21"/>
                <a:gd name="T23" fmla="*/ 1 h 30"/>
                <a:gd name="T24" fmla="*/ 6 w 21"/>
                <a:gd name="T2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30">
                  <a:moveTo>
                    <a:pt x="6" y="1"/>
                  </a:moveTo>
                  <a:cubicBezTo>
                    <a:pt x="5" y="1"/>
                    <a:pt x="4" y="1"/>
                    <a:pt x="3" y="2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0" y="12"/>
                    <a:pt x="0" y="18"/>
                    <a:pt x="2" y="25"/>
                  </a:cubicBezTo>
                  <a:cubicBezTo>
                    <a:pt x="2" y="26"/>
                    <a:pt x="2" y="28"/>
                    <a:pt x="4" y="29"/>
                  </a:cubicBezTo>
                  <a:cubicBezTo>
                    <a:pt x="5" y="29"/>
                    <a:pt x="6" y="30"/>
                    <a:pt x="7" y="30"/>
                  </a:cubicBezTo>
                  <a:cubicBezTo>
                    <a:pt x="9" y="30"/>
                    <a:pt x="12" y="30"/>
                    <a:pt x="14" y="30"/>
                  </a:cubicBezTo>
                  <a:cubicBezTo>
                    <a:pt x="15" y="30"/>
                    <a:pt x="17" y="30"/>
                    <a:pt x="18" y="29"/>
                  </a:cubicBezTo>
                  <a:cubicBezTo>
                    <a:pt x="20" y="28"/>
                    <a:pt x="20" y="26"/>
                    <a:pt x="21" y="24"/>
                  </a:cubicBezTo>
                  <a:cubicBezTo>
                    <a:pt x="21" y="18"/>
                    <a:pt x="21" y="12"/>
                    <a:pt x="21" y="7"/>
                  </a:cubicBezTo>
                  <a:cubicBezTo>
                    <a:pt x="21" y="5"/>
                    <a:pt x="21" y="3"/>
                    <a:pt x="19" y="2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4" y="1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B3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91" name="Freeform 1658">
              <a:extLst>
                <a:ext uri="{FF2B5EF4-FFF2-40B4-BE49-F238E27FC236}">
                  <a16:creationId xmlns:a16="http://schemas.microsoft.com/office/drawing/2014/main" id="{1E91E17E-60BF-411A-9082-946DA2952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127"/>
              <a:ext cx="48" cy="18"/>
            </a:xfrm>
            <a:custGeom>
              <a:avLst/>
              <a:gdLst>
                <a:gd name="T0" fmla="*/ 6 w 21"/>
                <a:gd name="T1" fmla="*/ 0 h 8"/>
                <a:gd name="T2" fmla="*/ 3 w 21"/>
                <a:gd name="T3" fmla="*/ 0 h 8"/>
                <a:gd name="T4" fmla="*/ 1 w 21"/>
                <a:gd name="T5" fmla="*/ 1 h 8"/>
                <a:gd name="T6" fmla="*/ 1 w 21"/>
                <a:gd name="T7" fmla="*/ 6 h 8"/>
                <a:gd name="T8" fmla="*/ 3 w 21"/>
                <a:gd name="T9" fmla="*/ 7 h 8"/>
                <a:gd name="T10" fmla="*/ 7 w 21"/>
                <a:gd name="T11" fmla="*/ 8 h 8"/>
                <a:gd name="T12" fmla="*/ 14 w 21"/>
                <a:gd name="T13" fmla="*/ 8 h 8"/>
                <a:gd name="T14" fmla="*/ 18 w 21"/>
                <a:gd name="T15" fmla="*/ 7 h 8"/>
                <a:gd name="T16" fmla="*/ 21 w 21"/>
                <a:gd name="T17" fmla="*/ 6 h 8"/>
                <a:gd name="T18" fmla="*/ 21 w 21"/>
                <a:gd name="T19" fmla="*/ 1 h 8"/>
                <a:gd name="T20" fmla="*/ 19 w 21"/>
                <a:gd name="T21" fmla="*/ 0 h 8"/>
                <a:gd name="T22" fmla="*/ 17 w 21"/>
                <a:gd name="T23" fmla="*/ 0 h 8"/>
                <a:gd name="T24" fmla="*/ 6 w 21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8">
                  <a:moveTo>
                    <a:pt x="6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9" y="8"/>
                    <a:pt x="11" y="8"/>
                    <a:pt x="14" y="8"/>
                  </a:cubicBezTo>
                  <a:cubicBezTo>
                    <a:pt x="15" y="8"/>
                    <a:pt x="17" y="8"/>
                    <a:pt x="18" y="7"/>
                  </a:cubicBezTo>
                  <a:cubicBezTo>
                    <a:pt x="20" y="7"/>
                    <a:pt x="20" y="7"/>
                    <a:pt x="21" y="6"/>
                  </a:cubicBezTo>
                  <a:cubicBezTo>
                    <a:pt x="21" y="5"/>
                    <a:pt x="21" y="3"/>
                    <a:pt x="21" y="1"/>
                  </a:cubicBezTo>
                  <a:cubicBezTo>
                    <a:pt x="21" y="1"/>
                    <a:pt x="21" y="1"/>
                    <a:pt x="19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3" y="0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654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124325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5DD6D8C1-681B-48DB-98BB-0001012AEB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2073" y="4006193"/>
            <a:ext cx="6163988" cy="709500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67A78D8E-6305-468D-82CB-C36DF7EFD3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8511" y="2764185"/>
            <a:ext cx="554869" cy="1699500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1FA0314E-DF62-4955-98C3-1F4FE87C05A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67762" y="2645439"/>
            <a:ext cx="2428238" cy="1435500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B93B37CD-0B97-4E12-AD90-C5DA8BC1A85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30350" y="1033939"/>
            <a:ext cx="851531" cy="1611500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D9F4C7AC-2B50-4CBF-ACBC-9DCAC08ED5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43347" y="553681"/>
            <a:ext cx="752644" cy="123200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ED5C3626-69B8-44D9-9B2F-5C5B2FDBC4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40646" y="1322689"/>
            <a:ext cx="1247081" cy="10340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435E150-B439-4A45-BFDD-4677E59067F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205869" y="3130866"/>
            <a:ext cx="1972407" cy="2917647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4F184C37-6AFB-4BCB-8966-360AE8C50BE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79892" y="1940708"/>
            <a:ext cx="1181156" cy="99000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BB0B55B2-4154-43F7-996A-58D40E6DE8D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491005" y="3554936"/>
            <a:ext cx="2318876" cy="2321514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06F428C1-1879-4113-963D-ECBED0E9575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356061" y="2142005"/>
            <a:ext cx="1133332" cy="2372391"/>
          </a:xfrm>
          <a:prstGeom prst="rect">
            <a:avLst/>
          </a:prstGeom>
        </p:spPr>
      </p:pic>
      <p:grpSp>
        <p:nvGrpSpPr>
          <p:cNvPr id="14" name="Groupe 13">
            <a:extLst>
              <a:ext uri="{FF2B5EF4-FFF2-40B4-BE49-F238E27FC236}">
                <a16:creationId xmlns:a16="http://schemas.microsoft.com/office/drawing/2014/main" id="{D9A26827-0690-47BF-9765-1858CB1655A0}"/>
              </a:ext>
            </a:extLst>
          </p:cNvPr>
          <p:cNvGrpSpPr/>
          <p:nvPr/>
        </p:nvGrpSpPr>
        <p:grpSpPr>
          <a:xfrm>
            <a:off x="4743347" y="1724685"/>
            <a:ext cx="2428238" cy="1171500"/>
            <a:chOff x="4743347" y="1724685"/>
            <a:chExt cx="2428238" cy="1171500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36479602-C53D-4606-9A12-D6BEE994A62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4743347" y="1724685"/>
              <a:ext cx="2428238" cy="1171500"/>
            </a:xfrm>
            <a:prstGeom prst="rect">
              <a:avLst/>
            </a:prstGeom>
          </p:spPr>
        </p:pic>
        <p:pic>
          <p:nvPicPr>
            <p:cNvPr id="13" name="Image 12">
              <a:extLst>
                <a:ext uri="{FF2B5EF4-FFF2-40B4-BE49-F238E27FC236}">
                  <a16:creationId xmlns:a16="http://schemas.microsoft.com/office/drawing/2014/main" id="{456F3175-21ED-4F07-92EC-B32473CEAD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076902" y="2065685"/>
              <a:ext cx="1477819" cy="550000"/>
            </a:xfrm>
            <a:prstGeom prst="rect">
              <a:avLst/>
            </a:prstGeom>
          </p:spPr>
        </p:pic>
      </p:grpSp>
      <p:grpSp>
        <p:nvGrpSpPr>
          <p:cNvPr id="16" name="Group 4">
            <a:extLst>
              <a:ext uri="{FF2B5EF4-FFF2-40B4-BE49-F238E27FC236}">
                <a16:creationId xmlns:a16="http://schemas.microsoft.com/office/drawing/2014/main" id="{FC6A5689-A816-4E6A-98A6-7DF187921F2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089650" y="3851275"/>
            <a:ext cx="3606800" cy="2320925"/>
            <a:chOff x="3684" y="2397"/>
            <a:chExt cx="2441" cy="1491"/>
          </a:xfrm>
        </p:grpSpPr>
        <p:sp>
          <p:nvSpPr>
            <p:cNvPr id="17" name="AutoShape 3">
              <a:extLst>
                <a:ext uri="{FF2B5EF4-FFF2-40B4-BE49-F238E27FC236}">
                  <a16:creationId xmlns:a16="http://schemas.microsoft.com/office/drawing/2014/main" id="{3685FFAC-7555-4613-A0CF-0F7A884B49B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36" y="2426"/>
              <a:ext cx="2272" cy="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A2C1F730-8A8F-4B81-8645-9AE522229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3271"/>
              <a:ext cx="746" cy="282"/>
            </a:xfrm>
            <a:custGeom>
              <a:avLst/>
              <a:gdLst>
                <a:gd name="T0" fmla="*/ 379 w 495"/>
                <a:gd name="T1" fmla="*/ 187 h 187"/>
                <a:gd name="T2" fmla="*/ 463 w 495"/>
                <a:gd name="T3" fmla="*/ 87 h 187"/>
                <a:gd name="T4" fmla="*/ 367 w 495"/>
                <a:gd name="T5" fmla="*/ 133 h 187"/>
                <a:gd name="T6" fmla="*/ 392 w 495"/>
                <a:gd name="T7" fmla="*/ 50 h 187"/>
                <a:gd name="T8" fmla="*/ 281 w 495"/>
                <a:gd name="T9" fmla="*/ 130 h 187"/>
                <a:gd name="T10" fmla="*/ 308 w 495"/>
                <a:gd name="T11" fmla="*/ 32 h 187"/>
                <a:gd name="T12" fmla="*/ 239 w 495"/>
                <a:gd name="T13" fmla="*/ 105 h 187"/>
                <a:gd name="T14" fmla="*/ 233 w 495"/>
                <a:gd name="T15" fmla="*/ 23 h 187"/>
                <a:gd name="T16" fmla="*/ 194 w 495"/>
                <a:gd name="T17" fmla="*/ 110 h 187"/>
                <a:gd name="T18" fmla="*/ 164 w 495"/>
                <a:gd name="T19" fmla="*/ 9 h 187"/>
                <a:gd name="T20" fmla="*/ 137 w 495"/>
                <a:gd name="T21" fmla="*/ 96 h 187"/>
                <a:gd name="T22" fmla="*/ 68 w 495"/>
                <a:gd name="T23" fmla="*/ 34 h 187"/>
                <a:gd name="T24" fmla="*/ 98 w 495"/>
                <a:gd name="T25" fmla="*/ 176 h 187"/>
                <a:gd name="T26" fmla="*/ 379 w 495"/>
                <a:gd name="T2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5" h="187">
                  <a:moveTo>
                    <a:pt x="379" y="187"/>
                  </a:moveTo>
                  <a:cubicBezTo>
                    <a:pt x="379" y="187"/>
                    <a:pt x="495" y="153"/>
                    <a:pt x="463" y="87"/>
                  </a:cubicBezTo>
                  <a:cubicBezTo>
                    <a:pt x="433" y="25"/>
                    <a:pt x="372" y="107"/>
                    <a:pt x="367" y="133"/>
                  </a:cubicBezTo>
                  <a:cubicBezTo>
                    <a:pt x="363" y="158"/>
                    <a:pt x="431" y="66"/>
                    <a:pt x="392" y="50"/>
                  </a:cubicBezTo>
                  <a:cubicBezTo>
                    <a:pt x="354" y="34"/>
                    <a:pt x="276" y="103"/>
                    <a:pt x="281" y="130"/>
                  </a:cubicBezTo>
                  <a:cubicBezTo>
                    <a:pt x="285" y="158"/>
                    <a:pt x="360" y="64"/>
                    <a:pt x="308" y="32"/>
                  </a:cubicBezTo>
                  <a:cubicBezTo>
                    <a:pt x="255" y="0"/>
                    <a:pt x="237" y="69"/>
                    <a:pt x="239" y="105"/>
                  </a:cubicBezTo>
                  <a:cubicBezTo>
                    <a:pt x="242" y="142"/>
                    <a:pt x="269" y="28"/>
                    <a:pt x="233" y="23"/>
                  </a:cubicBezTo>
                  <a:cubicBezTo>
                    <a:pt x="196" y="18"/>
                    <a:pt x="187" y="96"/>
                    <a:pt x="194" y="110"/>
                  </a:cubicBezTo>
                  <a:cubicBezTo>
                    <a:pt x="201" y="123"/>
                    <a:pt x="233" y="2"/>
                    <a:pt x="164" y="9"/>
                  </a:cubicBezTo>
                  <a:cubicBezTo>
                    <a:pt x="96" y="16"/>
                    <a:pt x="128" y="82"/>
                    <a:pt x="137" y="96"/>
                  </a:cubicBezTo>
                  <a:cubicBezTo>
                    <a:pt x="146" y="110"/>
                    <a:pt x="137" y="0"/>
                    <a:pt x="68" y="34"/>
                  </a:cubicBezTo>
                  <a:cubicBezTo>
                    <a:pt x="0" y="69"/>
                    <a:pt x="39" y="174"/>
                    <a:pt x="98" y="176"/>
                  </a:cubicBezTo>
                  <a:cubicBezTo>
                    <a:pt x="157" y="178"/>
                    <a:pt x="379" y="187"/>
                    <a:pt x="379" y="187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4E87C712-8BCF-45A4-8413-5FA3B20B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3460"/>
              <a:ext cx="807" cy="200"/>
            </a:xfrm>
            <a:custGeom>
              <a:avLst/>
              <a:gdLst>
                <a:gd name="T0" fmla="*/ 262 w 536"/>
                <a:gd name="T1" fmla="*/ 130 h 133"/>
                <a:gd name="T2" fmla="*/ 68 w 536"/>
                <a:gd name="T3" fmla="*/ 111 h 133"/>
                <a:gd name="T4" fmla="*/ 6 w 536"/>
                <a:gd name="T5" fmla="*/ 75 h 133"/>
                <a:gd name="T6" fmla="*/ 91 w 536"/>
                <a:gd name="T7" fmla="*/ 40 h 133"/>
                <a:gd name="T8" fmla="*/ 253 w 536"/>
                <a:gd name="T9" fmla="*/ 13 h 133"/>
                <a:gd name="T10" fmla="*/ 508 w 536"/>
                <a:gd name="T11" fmla="*/ 55 h 133"/>
                <a:gd name="T12" fmla="*/ 262 w 536"/>
                <a:gd name="T13" fmla="*/ 13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6" h="133">
                  <a:moveTo>
                    <a:pt x="262" y="130"/>
                  </a:moveTo>
                  <a:cubicBezTo>
                    <a:pt x="183" y="130"/>
                    <a:pt x="114" y="121"/>
                    <a:pt x="68" y="111"/>
                  </a:cubicBezTo>
                  <a:cubicBezTo>
                    <a:pt x="22" y="100"/>
                    <a:pt x="0" y="87"/>
                    <a:pt x="6" y="75"/>
                  </a:cubicBezTo>
                  <a:cubicBezTo>
                    <a:pt x="13" y="62"/>
                    <a:pt x="46" y="51"/>
                    <a:pt x="91" y="40"/>
                  </a:cubicBezTo>
                  <a:cubicBezTo>
                    <a:pt x="136" y="29"/>
                    <a:pt x="192" y="19"/>
                    <a:pt x="253" y="13"/>
                  </a:cubicBezTo>
                  <a:cubicBezTo>
                    <a:pt x="370" y="0"/>
                    <a:pt x="480" y="16"/>
                    <a:pt x="508" y="55"/>
                  </a:cubicBezTo>
                  <a:cubicBezTo>
                    <a:pt x="536" y="94"/>
                    <a:pt x="424" y="133"/>
                    <a:pt x="262" y="130"/>
                  </a:cubicBez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5F62F3B6-D104-4685-B960-984E2E69A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397"/>
              <a:ext cx="1293" cy="1339"/>
            </a:xfrm>
            <a:custGeom>
              <a:avLst/>
              <a:gdLst>
                <a:gd name="T0" fmla="*/ 702 w 859"/>
                <a:gd name="T1" fmla="*/ 284 h 887"/>
                <a:gd name="T2" fmla="*/ 803 w 859"/>
                <a:gd name="T3" fmla="*/ 285 h 887"/>
                <a:gd name="T4" fmla="*/ 859 w 859"/>
                <a:gd name="T5" fmla="*/ 61 h 887"/>
                <a:gd name="T6" fmla="*/ 647 w 859"/>
                <a:gd name="T7" fmla="*/ 21 h 887"/>
                <a:gd name="T8" fmla="*/ 265 w 859"/>
                <a:gd name="T9" fmla="*/ 887 h 887"/>
                <a:gd name="T10" fmla="*/ 695 w 859"/>
                <a:gd name="T11" fmla="*/ 506 h 887"/>
                <a:gd name="T12" fmla="*/ 777 w 859"/>
                <a:gd name="T13" fmla="*/ 349 h 887"/>
                <a:gd name="T14" fmla="*/ 702 w 859"/>
                <a:gd name="T15" fmla="*/ 284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9" h="887">
                  <a:moveTo>
                    <a:pt x="702" y="284"/>
                  </a:moveTo>
                  <a:cubicBezTo>
                    <a:pt x="803" y="285"/>
                    <a:pt x="803" y="285"/>
                    <a:pt x="803" y="285"/>
                  </a:cubicBezTo>
                  <a:cubicBezTo>
                    <a:pt x="831" y="209"/>
                    <a:pt x="850" y="133"/>
                    <a:pt x="859" y="61"/>
                  </a:cubicBezTo>
                  <a:cubicBezTo>
                    <a:pt x="792" y="39"/>
                    <a:pt x="721" y="25"/>
                    <a:pt x="647" y="21"/>
                  </a:cubicBezTo>
                  <a:cubicBezTo>
                    <a:pt x="287" y="0"/>
                    <a:pt x="0" y="494"/>
                    <a:pt x="265" y="887"/>
                  </a:cubicBezTo>
                  <a:cubicBezTo>
                    <a:pt x="413" y="839"/>
                    <a:pt x="573" y="704"/>
                    <a:pt x="695" y="506"/>
                  </a:cubicBezTo>
                  <a:cubicBezTo>
                    <a:pt x="727" y="454"/>
                    <a:pt x="754" y="402"/>
                    <a:pt x="777" y="349"/>
                  </a:cubicBezTo>
                  <a:lnTo>
                    <a:pt x="702" y="284"/>
                  </a:ln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3B5BCA92-2C77-459A-8723-D6BFAACE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485"/>
              <a:ext cx="905" cy="1251"/>
            </a:xfrm>
            <a:custGeom>
              <a:avLst/>
              <a:gdLst>
                <a:gd name="T0" fmla="*/ 3 w 601"/>
                <a:gd name="T1" fmla="*/ 829 h 829"/>
                <a:gd name="T2" fmla="*/ 90 w 601"/>
                <a:gd name="T3" fmla="*/ 425 h 829"/>
                <a:gd name="T4" fmla="*/ 296 w 601"/>
                <a:gd name="T5" fmla="*/ 171 h 829"/>
                <a:gd name="T6" fmla="*/ 600 w 601"/>
                <a:gd name="T7" fmla="*/ 0 h 829"/>
                <a:gd name="T8" fmla="*/ 601 w 601"/>
                <a:gd name="T9" fmla="*/ 6 h 829"/>
                <a:gd name="T10" fmla="*/ 300 w 601"/>
                <a:gd name="T11" fmla="*/ 176 h 829"/>
                <a:gd name="T12" fmla="*/ 95 w 601"/>
                <a:gd name="T13" fmla="*/ 428 h 829"/>
                <a:gd name="T14" fmla="*/ 9 w 601"/>
                <a:gd name="T15" fmla="*/ 829 h 829"/>
                <a:gd name="T16" fmla="*/ 3 w 601"/>
                <a:gd name="T17" fmla="*/ 82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1" h="829">
                  <a:moveTo>
                    <a:pt x="3" y="829"/>
                  </a:moveTo>
                  <a:cubicBezTo>
                    <a:pt x="0" y="681"/>
                    <a:pt x="29" y="545"/>
                    <a:pt x="90" y="425"/>
                  </a:cubicBezTo>
                  <a:cubicBezTo>
                    <a:pt x="139" y="330"/>
                    <a:pt x="208" y="244"/>
                    <a:pt x="296" y="171"/>
                  </a:cubicBezTo>
                  <a:cubicBezTo>
                    <a:pt x="445" y="46"/>
                    <a:pt x="598" y="1"/>
                    <a:pt x="600" y="0"/>
                  </a:cubicBezTo>
                  <a:cubicBezTo>
                    <a:pt x="601" y="6"/>
                    <a:pt x="601" y="6"/>
                    <a:pt x="601" y="6"/>
                  </a:cubicBezTo>
                  <a:cubicBezTo>
                    <a:pt x="600" y="6"/>
                    <a:pt x="448" y="52"/>
                    <a:pt x="300" y="176"/>
                  </a:cubicBezTo>
                  <a:cubicBezTo>
                    <a:pt x="213" y="248"/>
                    <a:pt x="144" y="333"/>
                    <a:pt x="95" y="428"/>
                  </a:cubicBezTo>
                  <a:cubicBezTo>
                    <a:pt x="35" y="547"/>
                    <a:pt x="6" y="682"/>
                    <a:pt x="9" y="829"/>
                  </a:cubicBezTo>
                  <a:lnTo>
                    <a:pt x="3" y="8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BB56CD93-C3BA-424F-B93F-A7A74DB7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435"/>
              <a:ext cx="36" cy="181"/>
            </a:xfrm>
            <a:custGeom>
              <a:avLst/>
              <a:gdLst>
                <a:gd name="T0" fmla="*/ 9 w 36"/>
                <a:gd name="T1" fmla="*/ 181 h 181"/>
                <a:gd name="T2" fmla="*/ 0 w 36"/>
                <a:gd name="T3" fmla="*/ 180 h 181"/>
                <a:gd name="T4" fmla="*/ 27 w 36"/>
                <a:gd name="T5" fmla="*/ 0 h 181"/>
                <a:gd name="T6" fmla="*/ 36 w 36"/>
                <a:gd name="T7" fmla="*/ 2 h 181"/>
                <a:gd name="T8" fmla="*/ 9 w 3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81">
                  <a:moveTo>
                    <a:pt x="9" y="181"/>
                  </a:moveTo>
                  <a:lnTo>
                    <a:pt x="0" y="180"/>
                  </a:lnTo>
                  <a:lnTo>
                    <a:pt x="27" y="0"/>
                  </a:lnTo>
                  <a:lnTo>
                    <a:pt x="36" y="2"/>
                  </a:lnTo>
                  <a:lnTo>
                    <a:pt x="9" y="1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C916429D-EDD2-4673-BA5E-D14861F02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435"/>
              <a:ext cx="25" cy="294"/>
            </a:xfrm>
            <a:custGeom>
              <a:avLst/>
              <a:gdLst>
                <a:gd name="T0" fmla="*/ 9 w 25"/>
                <a:gd name="T1" fmla="*/ 294 h 294"/>
                <a:gd name="T2" fmla="*/ 0 w 25"/>
                <a:gd name="T3" fmla="*/ 293 h 294"/>
                <a:gd name="T4" fmla="*/ 16 w 25"/>
                <a:gd name="T5" fmla="*/ 0 h 294"/>
                <a:gd name="T6" fmla="*/ 25 w 25"/>
                <a:gd name="T7" fmla="*/ 0 h 294"/>
                <a:gd name="T8" fmla="*/ 9 w 25"/>
                <a:gd name="T9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94">
                  <a:moveTo>
                    <a:pt x="9" y="294"/>
                  </a:moveTo>
                  <a:lnTo>
                    <a:pt x="0" y="293"/>
                  </a:lnTo>
                  <a:lnTo>
                    <a:pt x="16" y="0"/>
                  </a:lnTo>
                  <a:lnTo>
                    <a:pt x="25" y="0"/>
                  </a:lnTo>
                  <a:lnTo>
                    <a:pt x="9" y="2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B3D02464-F226-4FFD-878C-3D5A768D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483"/>
              <a:ext cx="19" cy="384"/>
            </a:xfrm>
            <a:custGeom>
              <a:avLst/>
              <a:gdLst>
                <a:gd name="T0" fmla="*/ 10 w 19"/>
                <a:gd name="T1" fmla="*/ 384 h 384"/>
                <a:gd name="T2" fmla="*/ 0 w 19"/>
                <a:gd name="T3" fmla="*/ 0 h 384"/>
                <a:gd name="T4" fmla="*/ 9 w 19"/>
                <a:gd name="T5" fmla="*/ 0 h 384"/>
                <a:gd name="T6" fmla="*/ 19 w 19"/>
                <a:gd name="T7" fmla="*/ 384 h 384"/>
                <a:gd name="T8" fmla="*/ 10 w 19"/>
                <a:gd name="T9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4">
                  <a:moveTo>
                    <a:pt x="10" y="384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9" y="384"/>
                  </a:lnTo>
                  <a:lnTo>
                    <a:pt x="10" y="3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12">
              <a:extLst>
                <a:ext uri="{FF2B5EF4-FFF2-40B4-BE49-F238E27FC236}">
                  <a16:creationId xmlns:a16="http://schemas.microsoft.com/office/drawing/2014/main" id="{4B9E9954-63F7-44CB-82DF-70A9EF93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603"/>
              <a:ext cx="87" cy="416"/>
            </a:xfrm>
            <a:custGeom>
              <a:avLst/>
              <a:gdLst>
                <a:gd name="T0" fmla="*/ 78 w 87"/>
                <a:gd name="T1" fmla="*/ 416 h 416"/>
                <a:gd name="T2" fmla="*/ 0 w 87"/>
                <a:gd name="T3" fmla="*/ 1 h 416"/>
                <a:gd name="T4" fmla="*/ 9 w 87"/>
                <a:gd name="T5" fmla="*/ 0 h 416"/>
                <a:gd name="T6" fmla="*/ 87 w 87"/>
                <a:gd name="T7" fmla="*/ 414 h 416"/>
                <a:gd name="T8" fmla="*/ 78 w 87"/>
                <a:gd name="T9" fmla="*/ 41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16">
                  <a:moveTo>
                    <a:pt x="78" y="416"/>
                  </a:moveTo>
                  <a:lnTo>
                    <a:pt x="0" y="1"/>
                  </a:lnTo>
                  <a:lnTo>
                    <a:pt x="9" y="0"/>
                  </a:lnTo>
                  <a:lnTo>
                    <a:pt x="87" y="414"/>
                  </a:lnTo>
                  <a:lnTo>
                    <a:pt x="78" y="4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13">
              <a:extLst>
                <a:ext uri="{FF2B5EF4-FFF2-40B4-BE49-F238E27FC236}">
                  <a16:creationId xmlns:a16="http://schemas.microsoft.com/office/drawing/2014/main" id="{6353CD97-3F45-496B-ACD7-EB674BF07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758"/>
              <a:ext cx="134" cy="401"/>
            </a:xfrm>
            <a:custGeom>
              <a:avLst/>
              <a:gdLst>
                <a:gd name="T0" fmla="*/ 125 w 134"/>
                <a:gd name="T1" fmla="*/ 401 h 401"/>
                <a:gd name="T2" fmla="*/ 0 w 134"/>
                <a:gd name="T3" fmla="*/ 1 h 401"/>
                <a:gd name="T4" fmla="*/ 7 w 134"/>
                <a:gd name="T5" fmla="*/ 0 h 401"/>
                <a:gd name="T6" fmla="*/ 134 w 134"/>
                <a:gd name="T7" fmla="*/ 398 h 401"/>
                <a:gd name="T8" fmla="*/ 125 w 134"/>
                <a:gd name="T9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401">
                  <a:moveTo>
                    <a:pt x="125" y="401"/>
                  </a:moveTo>
                  <a:lnTo>
                    <a:pt x="0" y="1"/>
                  </a:lnTo>
                  <a:lnTo>
                    <a:pt x="7" y="0"/>
                  </a:lnTo>
                  <a:lnTo>
                    <a:pt x="134" y="398"/>
                  </a:lnTo>
                  <a:lnTo>
                    <a:pt x="125" y="4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6CCAA59F-AC96-4747-B2A5-7B6E666CB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975"/>
              <a:ext cx="167" cy="385"/>
            </a:xfrm>
            <a:custGeom>
              <a:avLst/>
              <a:gdLst>
                <a:gd name="T0" fmla="*/ 158 w 167"/>
                <a:gd name="T1" fmla="*/ 385 h 385"/>
                <a:gd name="T2" fmla="*/ 0 w 167"/>
                <a:gd name="T3" fmla="*/ 3 h 385"/>
                <a:gd name="T4" fmla="*/ 9 w 167"/>
                <a:gd name="T5" fmla="*/ 0 h 385"/>
                <a:gd name="T6" fmla="*/ 167 w 167"/>
                <a:gd name="T7" fmla="*/ 380 h 385"/>
                <a:gd name="T8" fmla="*/ 158 w 167"/>
                <a:gd name="T9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385">
                  <a:moveTo>
                    <a:pt x="158" y="385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167" y="380"/>
                  </a:lnTo>
                  <a:lnTo>
                    <a:pt x="158" y="3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B7ACA70C-21A4-40D3-9F44-B293D8EE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3221"/>
              <a:ext cx="170" cy="337"/>
            </a:xfrm>
            <a:custGeom>
              <a:avLst/>
              <a:gdLst>
                <a:gd name="T0" fmla="*/ 162 w 170"/>
                <a:gd name="T1" fmla="*/ 337 h 337"/>
                <a:gd name="T2" fmla="*/ 0 w 170"/>
                <a:gd name="T3" fmla="*/ 5 h 337"/>
                <a:gd name="T4" fmla="*/ 7 w 170"/>
                <a:gd name="T5" fmla="*/ 0 h 337"/>
                <a:gd name="T6" fmla="*/ 170 w 170"/>
                <a:gd name="T7" fmla="*/ 334 h 337"/>
                <a:gd name="T8" fmla="*/ 162 w 170"/>
                <a:gd name="T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337">
                  <a:moveTo>
                    <a:pt x="162" y="337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170" y="334"/>
                  </a:lnTo>
                  <a:lnTo>
                    <a:pt x="162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5BF110AC-92B1-495A-A267-A2A5FD2C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604"/>
              <a:ext cx="228" cy="77"/>
            </a:xfrm>
            <a:custGeom>
              <a:avLst/>
              <a:gdLst>
                <a:gd name="T0" fmla="*/ 226 w 228"/>
                <a:gd name="T1" fmla="*/ 77 h 77"/>
                <a:gd name="T2" fmla="*/ 0 w 228"/>
                <a:gd name="T3" fmla="*/ 9 h 77"/>
                <a:gd name="T4" fmla="*/ 2 w 228"/>
                <a:gd name="T5" fmla="*/ 0 h 77"/>
                <a:gd name="T6" fmla="*/ 228 w 228"/>
                <a:gd name="T7" fmla="*/ 69 h 77"/>
                <a:gd name="T8" fmla="*/ 226 w 22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77">
                  <a:moveTo>
                    <a:pt x="226" y="77"/>
                  </a:moveTo>
                  <a:lnTo>
                    <a:pt x="0" y="9"/>
                  </a:lnTo>
                  <a:lnTo>
                    <a:pt x="2" y="0"/>
                  </a:lnTo>
                  <a:lnTo>
                    <a:pt x="228" y="69"/>
                  </a:lnTo>
                  <a:lnTo>
                    <a:pt x="226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17">
              <a:extLst>
                <a:ext uri="{FF2B5EF4-FFF2-40B4-BE49-F238E27FC236}">
                  <a16:creationId xmlns:a16="http://schemas.microsoft.com/office/drawing/2014/main" id="{53615E00-BDE9-4E0F-A06C-BEC6B3E1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725"/>
              <a:ext cx="359" cy="90"/>
            </a:xfrm>
            <a:custGeom>
              <a:avLst/>
              <a:gdLst>
                <a:gd name="T0" fmla="*/ 356 w 359"/>
                <a:gd name="T1" fmla="*/ 90 h 90"/>
                <a:gd name="T2" fmla="*/ 0 w 359"/>
                <a:gd name="T3" fmla="*/ 9 h 90"/>
                <a:gd name="T4" fmla="*/ 2 w 359"/>
                <a:gd name="T5" fmla="*/ 0 h 90"/>
                <a:gd name="T6" fmla="*/ 359 w 359"/>
                <a:gd name="T7" fmla="*/ 81 h 90"/>
                <a:gd name="T8" fmla="*/ 356 w 359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" h="90">
                  <a:moveTo>
                    <a:pt x="356" y="90"/>
                  </a:moveTo>
                  <a:lnTo>
                    <a:pt x="0" y="9"/>
                  </a:lnTo>
                  <a:lnTo>
                    <a:pt x="2" y="0"/>
                  </a:lnTo>
                  <a:lnTo>
                    <a:pt x="359" y="81"/>
                  </a:lnTo>
                  <a:lnTo>
                    <a:pt x="356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18">
              <a:extLst>
                <a:ext uri="{FF2B5EF4-FFF2-40B4-BE49-F238E27FC236}">
                  <a16:creationId xmlns:a16="http://schemas.microsoft.com/office/drawing/2014/main" id="{2C55A40A-0701-4AA6-9C1E-EE6776929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862"/>
              <a:ext cx="426" cy="140"/>
            </a:xfrm>
            <a:custGeom>
              <a:avLst/>
              <a:gdLst>
                <a:gd name="T0" fmla="*/ 423 w 426"/>
                <a:gd name="T1" fmla="*/ 140 h 140"/>
                <a:gd name="T2" fmla="*/ 0 w 426"/>
                <a:gd name="T3" fmla="*/ 9 h 140"/>
                <a:gd name="T4" fmla="*/ 3 w 426"/>
                <a:gd name="T5" fmla="*/ 0 h 140"/>
                <a:gd name="T6" fmla="*/ 426 w 426"/>
                <a:gd name="T7" fmla="*/ 131 h 140"/>
                <a:gd name="T8" fmla="*/ 423 w 426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140">
                  <a:moveTo>
                    <a:pt x="423" y="140"/>
                  </a:moveTo>
                  <a:lnTo>
                    <a:pt x="0" y="9"/>
                  </a:lnTo>
                  <a:lnTo>
                    <a:pt x="3" y="0"/>
                  </a:lnTo>
                  <a:lnTo>
                    <a:pt x="426" y="131"/>
                  </a:lnTo>
                  <a:lnTo>
                    <a:pt x="423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19">
              <a:extLst>
                <a:ext uri="{FF2B5EF4-FFF2-40B4-BE49-F238E27FC236}">
                  <a16:creationId xmlns:a16="http://schemas.microsoft.com/office/drawing/2014/main" id="{4CC2CC9B-7D7C-40EC-9853-7B49803C8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013"/>
              <a:ext cx="444" cy="170"/>
            </a:xfrm>
            <a:custGeom>
              <a:avLst/>
              <a:gdLst>
                <a:gd name="T0" fmla="*/ 441 w 444"/>
                <a:gd name="T1" fmla="*/ 170 h 170"/>
                <a:gd name="T2" fmla="*/ 0 w 444"/>
                <a:gd name="T3" fmla="*/ 9 h 170"/>
                <a:gd name="T4" fmla="*/ 3 w 444"/>
                <a:gd name="T5" fmla="*/ 0 h 170"/>
                <a:gd name="T6" fmla="*/ 444 w 444"/>
                <a:gd name="T7" fmla="*/ 163 h 170"/>
                <a:gd name="T8" fmla="*/ 441 w 444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170">
                  <a:moveTo>
                    <a:pt x="441" y="170"/>
                  </a:moveTo>
                  <a:lnTo>
                    <a:pt x="0" y="9"/>
                  </a:lnTo>
                  <a:lnTo>
                    <a:pt x="3" y="0"/>
                  </a:lnTo>
                  <a:lnTo>
                    <a:pt x="444" y="163"/>
                  </a:lnTo>
                  <a:lnTo>
                    <a:pt x="441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0">
              <a:extLst>
                <a:ext uri="{FF2B5EF4-FFF2-40B4-BE49-F238E27FC236}">
                  <a16:creationId xmlns:a16="http://schemas.microsoft.com/office/drawing/2014/main" id="{9D705799-A7FA-4604-A6F3-BC2B6DF82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153"/>
              <a:ext cx="420" cy="178"/>
            </a:xfrm>
            <a:custGeom>
              <a:avLst/>
              <a:gdLst>
                <a:gd name="T0" fmla="*/ 417 w 420"/>
                <a:gd name="T1" fmla="*/ 178 h 178"/>
                <a:gd name="T2" fmla="*/ 0 w 420"/>
                <a:gd name="T3" fmla="*/ 8 h 178"/>
                <a:gd name="T4" fmla="*/ 3 w 420"/>
                <a:gd name="T5" fmla="*/ 0 h 178"/>
                <a:gd name="T6" fmla="*/ 420 w 420"/>
                <a:gd name="T7" fmla="*/ 169 h 178"/>
                <a:gd name="T8" fmla="*/ 417 w 420"/>
                <a:gd name="T9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178">
                  <a:moveTo>
                    <a:pt x="417" y="17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420" y="169"/>
                  </a:lnTo>
                  <a:lnTo>
                    <a:pt x="417" y="1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1">
              <a:extLst>
                <a:ext uri="{FF2B5EF4-FFF2-40B4-BE49-F238E27FC236}">
                  <a16:creationId xmlns:a16="http://schemas.microsoft.com/office/drawing/2014/main" id="{6C7D909A-4FB4-4E08-A1A2-ADC17252F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3354"/>
              <a:ext cx="351" cy="136"/>
            </a:xfrm>
            <a:custGeom>
              <a:avLst/>
              <a:gdLst>
                <a:gd name="T0" fmla="*/ 348 w 351"/>
                <a:gd name="T1" fmla="*/ 136 h 136"/>
                <a:gd name="T2" fmla="*/ 0 w 351"/>
                <a:gd name="T3" fmla="*/ 8 h 136"/>
                <a:gd name="T4" fmla="*/ 3 w 351"/>
                <a:gd name="T5" fmla="*/ 0 h 136"/>
                <a:gd name="T6" fmla="*/ 351 w 351"/>
                <a:gd name="T7" fmla="*/ 127 h 136"/>
                <a:gd name="T8" fmla="*/ 348 w 351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136">
                  <a:moveTo>
                    <a:pt x="348" y="136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351" y="127"/>
                  </a:lnTo>
                  <a:lnTo>
                    <a:pt x="348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2">
              <a:extLst>
                <a:ext uri="{FF2B5EF4-FFF2-40B4-BE49-F238E27FC236}">
                  <a16:creationId xmlns:a16="http://schemas.microsoft.com/office/drawing/2014/main" id="{2168D8F7-BDB9-4F2F-A0CD-0B4B3C90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3552"/>
              <a:ext cx="226" cy="68"/>
            </a:xfrm>
            <a:custGeom>
              <a:avLst/>
              <a:gdLst>
                <a:gd name="T0" fmla="*/ 223 w 226"/>
                <a:gd name="T1" fmla="*/ 68 h 68"/>
                <a:gd name="T2" fmla="*/ 0 w 226"/>
                <a:gd name="T3" fmla="*/ 9 h 68"/>
                <a:gd name="T4" fmla="*/ 3 w 226"/>
                <a:gd name="T5" fmla="*/ 0 h 68"/>
                <a:gd name="T6" fmla="*/ 226 w 226"/>
                <a:gd name="T7" fmla="*/ 58 h 68"/>
                <a:gd name="T8" fmla="*/ 223 w 226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68">
                  <a:moveTo>
                    <a:pt x="223" y="68"/>
                  </a:moveTo>
                  <a:lnTo>
                    <a:pt x="0" y="9"/>
                  </a:lnTo>
                  <a:lnTo>
                    <a:pt x="3" y="0"/>
                  </a:lnTo>
                  <a:lnTo>
                    <a:pt x="226" y="58"/>
                  </a:lnTo>
                  <a:lnTo>
                    <a:pt x="223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3">
              <a:extLst>
                <a:ext uri="{FF2B5EF4-FFF2-40B4-BE49-F238E27FC236}">
                  <a16:creationId xmlns:a16="http://schemas.microsoft.com/office/drawing/2014/main" id="{CCF9F8D6-7D8B-4D93-B2C2-6FD802229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3288"/>
              <a:ext cx="781" cy="510"/>
            </a:xfrm>
            <a:custGeom>
              <a:avLst/>
              <a:gdLst>
                <a:gd name="T0" fmla="*/ 300 w 519"/>
                <a:gd name="T1" fmla="*/ 306 h 338"/>
                <a:gd name="T2" fmla="*/ 0 w 519"/>
                <a:gd name="T3" fmla="*/ 247 h 338"/>
                <a:gd name="T4" fmla="*/ 219 w 519"/>
                <a:gd name="T5" fmla="*/ 32 h 338"/>
                <a:gd name="T6" fmla="*/ 519 w 519"/>
                <a:gd name="T7" fmla="*/ 92 h 338"/>
                <a:gd name="T8" fmla="*/ 300 w 519"/>
                <a:gd name="T9" fmla="*/ 30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338">
                  <a:moveTo>
                    <a:pt x="300" y="306"/>
                  </a:moveTo>
                  <a:cubicBezTo>
                    <a:pt x="193" y="338"/>
                    <a:pt x="82" y="312"/>
                    <a:pt x="0" y="247"/>
                  </a:cubicBezTo>
                  <a:cubicBezTo>
                    <a:pt x="33" y="147"/>
                    <a:pt x="111" y="64"/>
                    <a:pt x="219" y="32"/>
                  </a:cubicBezTo>
                  <a:cubicBezTo>
                    <a:pt x="326" y="0"/>
                    <a:pt x="437" y="26"/>
                    <a:pt x="519" y="92"/>
                  </a:cubicBezTo>
                  <a:cubicBezTo>
                    <a:pt x="486" y="192"/>
                    <a:pt x="408" y="274"/>
                    <a:pt x="300" y="306"/>
                  </a:cubicBezTo>
                  <a:close/>
                </a:path>
              </a:pathLst>
            </a:custGeom>
            <a:solidFill>
              <a:srgbClr val="D1D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4">
              <a:extLst>
                <a:ext uri="{FF2B5EF4-FFF2-40B4-BE49-F238E27FC236}">
                  <a16:creationId xmlns:a16="http://schemas.microsoft.com/office/drawing/2014/main" id="{0BC46542-655A-48AA-9CA4-3FB004DF4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443"/>
              <a:ext cx="691" cy="214"/>
            </a:xfrm>
            <a:custGeom>
              <a:avLst/>
              <a:gdLst>
                <a:gd name="T0" fmla="*/ 1 w 691"/>
                <a:gd name="T1" fmla="*/ 214 h 214"/>
                <a:gd name="T2" fmla="*/ 0 w 691"/>
                <a:gd name="T3" fmla="*/ 207 h 214"/>
                <a:gd name="T4" fmla="*/ 690 w 691"/>
                <a:gd name="T5" fmla="*/ 0 h 214"/>
                <a:gd name="T6" fmla="*/ 691 w 691"/>
                <a:gd name="T7" fmla="*/ 8 h 214"/>
                <a:gd name="T8" fmla="*/ 1 w 691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214">
                  <a:moveTo>
                    <a:pt x="1" y="214"/>
                  </a:moveTo>
                  <a:lnTo>
                    <a:pt x="0" y="207"/>
                  </a:lnTo>
                  <a:lnTo>
                    <a:pt x="690" y="0"/>
                  </a:lnTo>
                  <a:lnTo>
                    <a:pt x="691" y="8"/>
                  </a:lnTo>
                  <a:lnTo>
                    <a:pt x="1" y="2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2EBF893D-AC17-498D-89FE-293E0184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3375"/>
              <a:ext cx="58" cy="115"/>
            </a:xfrm>
            <a:custGeom>
              <a:avLst/>
              <a:gdLst>
                <a:gd name="T0" fmla="*/ 8 w 58"/>
                <a:gd name="T1" fmla="*/ 115 h 115"/>
                <a:gd name="T2" fmla="*/ 0 w 58"/>
                <a:gd name="T3" fmla="*/ 112 h 115"/>
                <a:gd name="T4" fmla="*/ 52 w 58"/>
                <a:gd name="T5" fmla="*/ 0 h 115"/>
                <a:gd name="T6" fmla="*/ 58 w 58"/>
                <a:gd name="T7" fmla="*/ 3 h 115"/>
                <a:gd name="T8" fmla="*/ 8 w 58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15">
                  <a:moveTo>
                    <a:pt x="8" y="115"/>
                  </a:moveTo>
                  <a:lnTo>
                    <a:pt x="0" y="112"/>
                  </a:lnTo>
                  <a:lnTo>
                    <a:pt x="52" y="0"/>
                  </a:lnTo>
                  <a:lnTo>
                    <a:pt x="58" y="3"/>
                  </a:lnTo>
                  <a:lnTo>
                    <a:pt x="8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B3B01483-09DC-4DCE-9B59-8171FFB0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3384"/>
              <a:ext cx="69" cy="142"/>
            </a:xfrm>
            <a:custGeom>
              <a:avLst/>
              <a:gdLst>
                <a:gd name="T0" fmla="*/ 8 w 69"/>
                <a:gd name="T1" fmla="*/ 142 h 142"/>
                <a:gd name="T2" fmla="*/ 0 w 69"/>
                <a:gd name="T3" fmla="*/ 137 h 142"/>
                <a:gd name="T4" fmla="*/ 62 w 69"/>
                <a:gd name="T5" fmla="*/ 0 h 142"/>
                <a:gd name="T6" fmla="*/ 69 w 69"/>
                <a:gd name="T7" fmla="*/ 5 h 142"/>
                <a:gd name="T8" fmla="*/ 8 w 69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142">
                  <a:moveTo>
                    <a:pt x="8" y="142"/>
                  </a:moveTo>
                  <a:lnTo>
                    <a:pt x="0" y="137"/>
                  </a:lnTo>
                  <a:lnTo>
                    <a:pt x="62" y="0"/>
                  </a:lnTo>
                  <a:lnTo>
                    <a:pt x="69" y="5"/>
                  </a:lnTo>
                  <a:lnTo>
                    <a:pt x="8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27">
              <a:extLst>
                <a:ext uri="{FF2B5EF4-FFF2-40B4-BE49-F238E27FC236}">
                  <a16:creationId xmlns:a16="http://schemas.microsoft.com/office/drawing/2014/main" id="{5B3EBD75-2BC4-4F99-BA43-75F8C619C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3327"/>
              <a:ext cx="111" cy="234"/>
            </a:xfrm>
            <a:custGeom>
              <a:avLst/>
              <a:gdLst>
                <a:gd name="T0" fmla="*/ 7 w 111"/>
                <a:gd name="T1" fmla="*/ 234 h 234"/>
                <a:gd name="T2" fmla="*/ 0 w 111"/>
                <a:gd name="T3" fmla="*/ 231 h 234"/>
                <a:gd name="T4" fmla="*/ 103 w 111"/>
                <a:gd name="T5" fmla="*/ 0 h 234"/>
                <a:gd name="T6" fmla="*/ 111 w 111"/>
                <a:gd name="T7" fmla="*/ 4 h 234"/>
                <a:gd name="T8" fmla="*/ 7 w 111"/>
                <a:gd name="T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34">
                  <a:moveTo>
                    <a:pt x="7" y="234"/>
                  </a:moveTo>
                  <a:lnTo>
                    <a:pt x="0" y="231"/>
                  </a:lnTo>
                  <a:lnTo>
                    <a:pt x="103" y="0"/>
                  </a:lnTo>
                  <a:lnTo>
                    <a:pt x="111" y="4"/>
                  </a:lnTo>
                  <a:lnTo>
                    <a:pt x="7" y="2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8">
              <a:extLst>
                <a:ext uri="{FF2B5EF4-FFF2-40B4-BE49-F238E27FC236}">
                  <a16:creationId xmlns:a16="http://schemas.microsoft.com/office/drawing/2014/main" id="{EE879416-C473-478E-8D76-0B56F896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3369"/>
              <a:ext cx="109" cy="226"/>
            </a:xfrm>
            <a:custGeom>
              <a:avLst/>
              <a:gdLst>
                <a:gd name="T0" fmla="*/ 8 w 109"/>
                <a:gd name="T1" fmla="*/ 226 h 226"/>
                <a:gd name="T2" fmla="*/ 0 w 109"/>
                <a:gd name="T3" fmla="*/ 223 h 226"/>
                <a:gd name="T4" fmla="*/ 101 w 109"/>
                <a:gd name="T5" fmla="*/ 0 h 226"/>
                <a:gd name="T6" fmla="*/ 109 w 109"/>
                <a:gd name="T7" fmla="*/ 3 h 226"/>
                <a:gd name="T8" fmla="*/ 8 w 109"/>
                <a:gd name="T9" fmla="*/ 22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26">
                  <a:moveTo>
                    <a:pt x="8" y="226"/>
                  </a:moveTo>
                  <a:lnTo>
                    <a:pt x="0" y="223"/>
                  </a:lnTo>
                  <a:lnTo>
                    <a:pt x="101" y="0"/>
                  </a:lnTo>
                  <a:lnTo>
                    <a:pt x="109" y="3"/>
                  </a:lnTo>
                  <a:lnTo>
                    <a:pt x="8" y="2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29">
              <a:extLst>
                <a:ext uri="{FF2B5EF4-FFF2-40B4-BE49-F238E27FC236}">
                  <a16:creationId xmlns:a16="http://schemas.microsoft.com/office/drawing/2014/main" id="{B464B403-AB57-4B65-8B86-D43651716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503"/>
              <a:ext cx="63" cy="129"/>
            </a:xfrm>
            <a:custGeom>
              <a:avLst/>
              <a:gdLst>
                <a:gd name="T0" fmla="*/ 7 w 63"/>
                <a:gd name="T1" fmla="*/ 129 h 129"/>
                <a:gd name="T2" fmla="*/ 0 w 63"/>
                <a:gd name="T3" fmla="*/ 124 h 129"/>
                <a:gd name="T4" fmla="*/ 55 w 63"/>
                <a:gd name="T5" fmla="*/ 0 h 129"/>
                <a:gd name="T6" fmla="*/ 63 w 63"/>
                <a:gd name="T7" fmla="*/ 3 h 129"/>
                <a:gd name="T8" fmla="*/ 7 w 63"/>
                <a:gd name="T9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29">
                  <a:moveTo>
                    <a:pt x="7" y="129"/>
                  </a:moveTo>
                  <a:lnTo>
                    <a:pt x="0" y="124"/>
                  </a:lnTo>
                  <a:lnTo>
                    <a:pt x="55" y="0"/>
                  </a:lnTo>
                  <a:lnTo>
                    <a:pt x="63" y="3"/>
                  </a:lnTo>
                  <a:lnTo>
                    <a:pt x="7" y="1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30">
              <a:extLst>
                <a:ext uri="{FF2B5EF4-FFF2-40B4-BE49-F238E27FC236}">
                  <a16:creationId xmlns:a16="http://schemas.microsoft.com/office/drawing/2014/main" id="{5DA31511-2BBB-449E-8E74-701F9E1A4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3484"/>
              <a:ext cx="107" cy="72"/>
            </a:xfrm>
            <a:custGeom>
              <a:avLst/>
              <a:gdLst>
                <a:gd name="T0" fmla="*/ 104 w 107"/>
                <a:gd name="T1" fmla="*/ 72 h 72"/>
                <a:gd name="T2" fmla="*/ 0 w 107"/>
                <a:gd name="T3" fmla="*/ 6 h 72"/>
                <a:gd name="T4" fmla="*/ 5 w 107"/>
                <a:gd name="T5" fmla="*/ 0 h 72"/>
                <a:gd name="T6" fmla="*/ 107 w 107"/>
                <a:gd name="T7" fmla="*/ 65 h 72"/>
                <a:gd name="T8" fmla="*/ 104 w 107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2">
                  <a:moveTo>
                    <a:pt x="104" y="72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07" y="65"/>
                  </a:lnTo>
                  <a:lnTo>
                    <a:pt x="104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31">
              <a:extLst>
                <a:ext uri="{FF2B5EF4-FFF2-40B4-BE49-F238E27FC236}">
                  <a16:creationId xmlns:a16="http://schemas.microsoft.com/office/drawing/2014/main" id="{F7B510AD-5AFA-41BC-B38D-03A3D0F9F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518"/>
              <a:ext cx="165" cy="109"/>
            </a:xfrm>
            <a:custGeom>
              <a:avLst/>
              <a:gdLst>
                <a:gd name="T0" fmla="*/ 161 w 165"/>
                <a:gd name="T1" fmla="*/ 109 h 109"/>
                <a:gd name="T2" fmla="*/ 0 w 165"/>
                <a:gd name="T3" fmla="*/ 6 h 109"/>
                <a:gd name="T4" fmla="*/ 4 w 165"/>
                <a:gd name="T5" fmla="*/ 0 h 109"/>
                <a:gd name="T6" fmla="*/ 165 w 165"/>
                <a:gd name="T7" fmla="*/ 103 h 109"/>
                <a:gd name="T8" fmla="*/ 161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61" y="109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165" y="103"/>
                  </a:lnTo>
                  <a:lnTo>
                    <a:pt x="16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32">
              <a:extLst>
                <a:ext uri="{FF2B5EF4-FFF2-40B4-BE49-F238E27FC236}">
                  <a16:creationId xmlns:a16="http://schemas.microsoft.com/office/drawing/2014/main" id="{060DAD96-864C-4B89-8E50-13E03ED9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553"/>
              <a:ext cx="205" cy="136"/>
            </a:xfrm>
            <a:custGeom>
              <a:avLst/>
              <a:gdLst>
                <a:gd name="T0" fmla="*/ 202 w 205"/>
                <a:gd name="T1" fmla="*/ 136 h 136"/>
                <a:gd name="T2" fmla="*/ 0 w 205"/>
                <a:gd name="T3" fmla="*/ 8 h 136"/>
                <a:gd name="T4" fmla="*/ 5 w 205"/>
                <a:gd name="T5" fmla="*/ 0 h 136"/>
                <a:gd name="T6" fmla="*/ 205 w 205"/>
                <a:gd name="T7" fmla="*/ 128 h 136"/>
                <a:gd name="T8" fmla="*/ 202 w 205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136">
                  <a:moveTo>
                    <a:pt x="202" y="136"/>
                  </a:moveTo>
                  <a:lnTo>
                    <a:pt x="0" y="8"/>
                  </a:lnTo>
                  <a:lnTo>
                    <a:pt x="5" y="0"/>
                  </a:lnTo>
                  <a:lnTo>
                    <a:pt x="205" y="128"/>
                  </a:lnTo>
                  <a:lnTo>
                    <a:pt x="202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33">
              <a:extLst>
                <a:ext uri="{FF2B5EF4-FFF2-40B4-BE49-F238E27FC236}">
                  <a16:creationId xmlns:a16="http://schemas.microsoft.com/office/drawing/2014/main" id="{13B86C93-D625-4F4C-9DC4-963337F6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589"/>
              <a:ext cx="211" cy="138"/>
            </a:xfrm>
            <a:custGeom>
              <a:avLst/>
              <a:gdLst>
                <a:gd name="T0" fmla="*/ 206 w 211"/>
                <a:gd name="T1" fmla="*/ 138 h 138"/>
                <a:gd name="T2" fmla="*/ 0 w 211"/>
                <a:gd name="T3" fmla="*/ 6 h 138"/>
                <a:gd name="T4" fmla="*/ 4 w 211"/>
                <a:gd name="T5" fmla="*/ 0 h 138"/>
                <a:gd name="T6" fmla="*/ 211 w 211"/>
                <a:gd name="T7" fmla="*/ 132 h 138"/>
                <a:gd name="T8" fmla="*/ 206 w 211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138">
                  <a:moveTo>
                    <a:pt x="206" y="138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211" y="132"/>
                  </a:lnTo>
                  <a:lnTo>
                    <a:pt x="206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34">
              <a:extLst>
                <a:ext uri="{FF2B5EF4-FFF2-40B4-BE49-F238E27FC236}">
                  <a16:creationId xmlns:a16="http://schemas.microsoft.com/office/drawing/2014/main" id="{5045204F-5DFD-426F-94F9-956A327F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3624"/>
              <a:ext cx="182" cy="119"/>
            </a:xfrm>
            <a:custGeom>
              <a:avLst/>
              <a:gdLst>
                <a:gd name="T0" fmla="*/ 178 w 182"/>
                <a:gd name="T1" fmla="*/ 119 h 119"/>
                <a:gd name="T2" fmla="*/ 0 w 182"/>
                <a:gd name="T3" fmla="*/ 6 h 119"/>
                <a:gd name="T4" fmla="*/ 5 w 182"/>
                <a:gd name="T5" fmla="*/ 0 h 119"/>
                <a:gd name="T6" fmla="*/ 182 w 182"/>
                <a:gd name="T7" fmla="*/ 113 h 119"/>
                <a:gd name="T8" fmla="*/ 178 w 182"/>
                <a:gd name="T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19">
                  <a:moveTo>
                    <a:pt x="178" y="119"/>
                  </a:moveTo>
                  <a:lnTo>
                    <a:pt x="0" y="6"/>
                  </a:lnTo>
                  <a:lnTo>
                    <a:pt x="5" y="0"/>
                  </a:lnTo>
                  <a:lnTo>
                    <a:pt x="182" y="113"/>
                  </a:lnTo>
                  <a:lnTo>
                    <a:pt x="178" y="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35">
              <a:extLst>
                <a:ext uri="{FF2B5EF4-FFF2-40B4-BE49-F238E27FC236}">
                  <a16:creationId xmlns:a16="http://schemas.microsoft.com/office/drawing/2014/main" id="{64F9019D-E5E8-4885-BD39-74FACEAAD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3339"/>
              <a:ext cx="45" cy="185"/>
            </a:xfrm>
            <a:custGeom>
              <a:avLst/>
              <a:gdLst>
                <a:gd name="T0" fmla="*/ 15 w 30"/>
                <a:gd name="T1" fmla="*/ 123 h 123"/>
                <a:gd name="T2" fmla="*/ 23 w 30"/>
                <a:gd name="T3" fmla="*/ 44 h 123"/>
                <a:gd name="T4" fmla="*/ 4 w 30"/>
                <a:gd name="T5" fmla="*/ 0 h 123"/>
                <a:gd name="T6" fmla="*/ 1 w 30"/>
                <a:gd name="T7" fmla="*/ 31 h 123"/>
                <a:gd name="T8" fmla="*/ 15 w 30"/>
                <a:gd name="T9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23">
                  <a:moveTo>
                    <a:pt x="15" y="123"/>
                  </a:moveTo>
                  <a:cubicBezTo>
                    <a:pt x="16" y="123"/>
                    <a:pt x="30" y="72"/>
                    <a:pt x="23" y="44"/>
                  </a:cubicBezTo>
                  <a:cubicBezTo>
                    <a:pt x="19" y="25"/>
                    <a:pt x="4" y="0"/>
                    <a:pt x="4" y="0"/>
                  </a:cubicBezTo>
                  <a:cubicBezTo>
                    <a:pt x="4" y="0"/>
                    <a:pt x="0" y="13"/>
                    <a:pt x="1" y="31"/>
                  </a:cubicBezTo>
                  <a:cubicBezTo>
                    <a:pt x="3" y="49"/>
                    <a:pt x="16" y="105"/>
                    <a:pt x="15" y="123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36">
              <a:extLst>
                <a:ext uri="{FF2B5EF4-FFF2-40B4-BE49-F238E27FC236}">
                  <a16:creationId xmlns:a16="http://schemas.microsoft.com/office/drawing/2014/main" id="{0B2AFFCF-7A59-4578-81FB-27CF86DF8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517"/>
              <a:ext cx="122" cy="127"/>
            </a:xfrm>
            <a:custGeom>
              <a:avLst/>
              <a:gdLst>
                <a:gd name="T0" fmla="*/ 0 w 81"/>
                <a:gd name="T1" fmla="*/ 0 h 84"/>
                <a:gd name="T2" fmla="*/ 32 w 81"/>
                <a:gd name="T3" fmla="*/ 28 h 84"/>
                <a:gd name="T4" fmla="*/ 67 w 81"/>
                <a:gd name="T5" fmla="*/ 66 h 84"/>
                <a:gd name="T6" fmla="*/ 81 w 81"/>
                <a:gd name="T7" fmla="*/ 83 h 84"/>
                <a:gd name="T8" fmla="*/ 35 w 81"/>
                <a:gd name="T9" fmla="*/ 55 h 84"/>
                <a:gd name="T10" fmla="*/ 0 w 81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4">
                  <a:moveTo>
                    <a:pt x="0" y="0"/>
                  </a:moveTo>
                  <a:cubicBezTo>
                    <a:pt x="0" y="0"/>
                    <a:pt x="17" y="14"/>
                    <a:pt x="32" y="28"/>
                  </a:cubicBezTo>
                  <a:cubicBezTo>
                    <a:pt x="46" y="43"/>
                    <a:pt x="57" y="53"/>
                    <a:pt x="67" y="66"/>
                  </a:cubicBezTo>
                  <a:cubicBezTo>
                    <a:pt x="78" y="78"/>
                    <a:pt x="81" y="83"/>
                    <a:pt x="81" y="83"/>
                  </a:cubicBezTo>
                  <a:cubicBezTo>
                    <a:pt x="81" y="84"/>
                    <a:pt x="53" y="74"/>
                    <a:pt x="35" y="55"/>
                  </a:cubicBezTo>
                  <a:cubicBezTo>
                    <a:pt x="18" y="37"/>
                    <a:pt x="2" y="9"/>
                    <a:pt x="0" y="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37">
              <a:extLst>
                <a:ext uri="{FF2B5EF4-FFF2-40B4-BE49-F238E27FC236}">
                  <a16:creationId xmlns:a16="http://schemas.microsoft.com/office/drawing/2014/main" id="{5E33E268-FB3F-4338-9598-B62185B26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3276"/>
              <a:ext cx="55" cy="215"/>
            </a:xfrm>
            <a:custGeom>
              <a:avLst/>
              <a:gdLst>
                <a:gd name="T0" fmla="*/ 29 w 36"/>
                <a:gd name="T1" fmla="*/ 143 h 143"/>
                <a:gd name="T2" fmla="*/ 30 w 36"/>
                <a:gd name="T3" fmla="*/ 67 h 143"/>
                <a:gd name="T4" fmla="*/ 0 w 36"/>
                <a:gd name="T5" fmla="*/ 0 h 143"/>
                <a:gd name="T6" fmla="*/ 7 w 36"/>
                <a:gd name="T7" fmla="*/ 56 h 143"/>
                <a:gd name="T8" fmla="*/ 29 w 36"/>
                <a:gd name="T9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3">
                  <a:moveTo>
                    <a:pt x="29" y="143"/>
                  </a:moveTo>
                  <a:cubicBezTo>
                    <a:pt x="29" y="142"/>
                    <a:pt x="36" y="88"/>
                    <a:pt x="30" y="67"/>
                  </a:cubicBezTo>
                  <a:cubicBezTo>
                    <a:pt x="24" y="42"/>
                    <a:pt x="4" y="7"/>
                    <a:pt x="0" y="0"/>
                  </a:cubicBezTo>
                  <a:cubicBezTo>
                    <a:pt x="0" y="0"/>
                    <a:pt x="4" y="29"/>
                    <a:pt x="7" y="56"/>
                  </a:cubicBezTo>
                  <a:cubicBezTo>
                    <a:pt x="11" y="82"/>
                    <a:pt x="19" y="128"/>
                    <a:pt x="29" y="143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38">
              <a:extLst>
                <a:ext uri="{FF2B5EF4-FFF2-40B4-BE49-F238E27FC236}">
                  <a16:creationId xmlns:a16="http://schemas.microsoft.com/office/drawing/2014/main" id="{310892EF-5539-449D-B4E6-1C8841615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3493"/>
              <a:ext cx="206" cy="133"/>
            </a:xfrm>
            <a:custGeom>
              <a:avLst/>
              <a:gdLst>
                <a:gd name="T0" fmla="*/ 16 w 137"/>
                <a:gd name="T1" fmla="*/ 0 h 88"/>
                <a:gd name="T2" fmla="*/ 33 w 137"/>
                <a:gd name="T3" fmla="*/ 9 h 88"/>
                <a:gd name="T4" fmla="*/ 93 w 137"/>
                <a:gd name="T5" fmla="*/ 44 h 88"/>
                <a:gd name="T6" fmla="*/ 134 w 137"/>
                <a:gd name="T7" fmla="*/ 85 h 88"/>
                <a:gd name="T8" fmla="*/ 93 w 137"/>
                <a:gd name="T9" fmla="*/ 67 h 88"/>
                <a:gd name="T10" fmla="*/ 51 w 137"/>
                <a:gd name="T11" fmla="*/ 39 h 88"/>
                <a:gd name="T12" fmla="*/ 13 w 137"/>
                <a:gd name="T13" fmla="*/ 5 h 88"/>
                <a:gd name="T14" fmla="*/ 16 w 137"/>
                <a:gd name="T1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88">
                  <a:moveTo>
                    <a:pt x="16" y="0"/>
                  </a:moveTo>
                  <a:cubicBezTo>
                    <a:pt x="16" y="0"/>
                    <a:pt x="21" y="3"/>
                    <a:pt x="33" y="9"/>
                  </a:cubicBezTo>
                  <a:cubicBezTo>
                    <a:pt x="45" y="16"/>
                    <a:pt x="80" y="35"/>
                    <a:pt x="93" y="44"/>
                  </a:cubicBezTo>
                  <a:cubicBezTo>
                    <a:pt x="105" y="54"/>
                    <a:pt x="127" y="77"/>
                    <a:pt x="134" y="85"/>
                  </a:cubicBezTo>
                  <a:cubicBezTo>
                    <a:pt x="137" y="88"/>
                    <a:pt x="110" y="77"/>
                    <a:pt x="93" y="67"/>
                  </a:cubicBezTo>
                  <a:cubicBezTo>
                    <a:pt x="80" y="60"/>
                    <a:pt x="61" y="50"/>
                    <a:pt x="51" y="39"/>
                  </a:cubicBezTo>
                  <a:cubicBezTo>
                    <a:pt x="46" y="35"/>
                    <a:pt x="25" y="9"/>
                    <a:pt x="13" y="5"/>
                  </a:cubicBezTo>
                  <a:cubicBezTo>
                    <a:pt x="0" y="1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39">
              <a:extLst>
                <a:ext uri="{FF2B5EF4-FFF2-40B4-BE49-F238E27FC236}">
                  <a16:creationId xmlns:a16="http://schemas.microsoft.com/office/drawing/2014/main" id="{61B6D5C3-203F-421A-84E1-C1CBB4373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233"/>
              <a:ext cx="54" cy="236"/>
            </a:xfrm>
            <a:custGeom>
              <a:avLst/>
              <a:gdLst>
                <a:gd name="T0" fmla="*/ 25 w 36"/>
                <a:gd name="T1" fmla="*/ 156 h 156"/>
                <a:gd name="T2" fmla="*/ 34 w 36"/>
                <a:gd name="T3" fmla="*/ 98 h 156"/>
                <a:gd name="T4" fmla="*/ 18 w 36"/>
                <a:gd name="T5" fmla="*/ 38 h 156"/>
                <a:gd name="T6" fmla="*/ 0 w 36"/>
                <a:gd name="T7" fmla="*/ 0 h 156"/>
                <a:gd name="T8" fmla="*/ 3 w 36"/>
                <a:gd name="T9" fmla="*/ 45 h 156"/>
                <a:gd name="T10" fmla="*/ 13 w 36"/>
                <a:gd name="T11" fmla="*/ 106 h 156"/>
                <a:gd name="T12" fmla="*/ 25 w 36"/>
                <a:gd name="T13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56">
                  <a:moveTo>
                    <a:pt x="25" y="156"/>
                  </a:moveTo>
                  <a:cubicBezTo>
                    <a:pt x="25" y="156"/>
                    <a:pt x="36" y="117"/>
                    <a:pt x="34" y="98"/>
                  </a:cubicBezTo>
                  <a:cubicBezTo>
                    <a:pt x="32" y="80"/>
                    <a:pt x="27" y="58"/>
                    <a:pt x="18" y="38"/>
                  </a:cubicBezTo>
                  <a:cubicBezTo>
                    <a:pt x="9" y="18"/>
                    <a:pt x="0" y="0"/>
                    <a:pt x="0" y="0"/>
                  </a:cubicBezTo>
                  <a:cubicBezTo>
                    <a:pt x="0" y="0"/>
                    <a:pt x="0" y="25"/>
                    <a:pt x="3" y="45"/>
                  </a:cubicBezTo>
                  <a:cubicBezTo>
                    <a:pt x="6" y="65"/>
                    <a:pt x="7" y="83"/>
                    <a:pt x="13" y="106"/>
                  </a:cubicBezTo>
                  <a:cubicBezTo>
                    <a:pt x="20" y="129"/>
                    <a:pt x="25" y="156"/>
                    <a:pt x="25" y="156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0">
              <a:extLst>
                <a:ext uri="{FF2B5EF4-FFF2-40B4-BE49-F238E27FC236}">
                  <a16:creationId xmlns:a16="http://schemas.microsoft.com/office/drawing/2014/main" id="{2D7C1A33-AA51-46E2-8D33-4DADCD805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463"/>
              <a:ext cx="233" cy="122"/>
            </a:xfrm>
            <a:custGeom>
              <a:avLst/>
              <a:gdLst>
                <a:gd name="T0" fmla="*/ 6 w 155"/>
                <a:gd name="T1" fmla="*/ 1 h 81"/>
                <a:gd name="T2" fmla="*/ 35 w 155"/>
                <a:gd name="T3" fmla="*/ 9 h 81"/>
                <a:gd name="T4" fmla="*/ 106 w 155"/>
                <a:gd name="T5" fmla="*/ 46 h 81"/>
                <a:gd name="T6" fmla="*/ 153 w 155"/>
                <a:gd name="T7" fmla="*/ 80 h 81"/>
                <a:gd name="T8" fmla="*/ 83 w 155"/>
                <a:gd name="T9" fmla="*/ 57 h 81"/>
                <a:gd name="T10" fmla="*/ 32 w 155"/>
                <a:gd name="T11" fmla="*/ 20 h 81"/>
                <a:gd name="T12" fmla="*/ 0 w 155"/>
                <a:gd name="T13" fmla="*/ 2 h 81"/>
                <a:gd name="T14" fmla="*/ 6 w 155"/>
                <a:gd name="T15" fmla="*/ 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81">
                  <a:moveTo>
                    <a:pt x="6" y="1"/>
                  </a:moveTo>
                  <a:cubicBezTo>
                    <a:pt x="13" y="0"/>
                    <a:pt x="19" y="0"/>
                    <a:pt x="35" y="9"/>
                  </a:cubicBezTo>
                  <a:cubicBezTo>
                    <a:pt x="50" y="17"/>
                    <a:pt x="87" y="32"/>
                    <a:pt x="106" y="46"/>
                  </a:cubicBezTo>
                  <a:cubicBezTo>
                    <a:pt x="124" y="60"/>
                    <a:pt x="152" y="80"/>
                    <a:pt x="153" y="80"/>
                  </a:cubicBezTo>
                  <a:cubicBezTo>
                    <a:pt x="155" y="81"/>
                    <a:pt x="107" y="72"/>
                    <a:pt x="83" y="57"/>
                  </a:cubicBezTo>
                  <a:cubicBezTo>
                    <a:pt x="63" y="45"/>
                    <a:pt x="43" y="29"/>
                    <a:pt x="32" y="20"/>
                  </a:cubicBezTo>
                  <a:cubicBezTo>
                    <a:pt x="20" y="10"/>
                    <a:pt x="8" y="3"/>
                    <a:pt x="0" y="2"/>
                  </a:cubicBezTo>
                  <a:cubicBezTo>
                    <a:pt x="0" y="2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41">
              <a:extLst>
                <a:ext uri="{FF2B5EF4-FFF2-40B4-BE49-F238E27FC236}">
                  <a16:creationId xmlns:a16="http://schemas.microsoft.com/office/drawing/2014/main" id="{41873DDB-BC73-4AAC-B04E-A8494E42D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3203"/>
              <a:ext cx="47" cy="226"/>
            </a:xfrm>
            <a:custGeom>
              <a:avLst/>
              <a:gdLst>
                <a:gd name="T0" fmla="*/ 25 w 31"/>
                <a:gd name="T1" fmla="*/ 149 h 150"/>
                <a:gd name="T2" fmla="*/ 29 w 31"/>
                <a:gd name="T3" fmla="*/ 108 h 150"/>
                <a:gd name="T4" fmla="*/ 21 w 31"/>
                <a:gd name="T5" fmla="*/ 45 h 150"/>
                <a:gd name="T6" fmla="*/ 4 w 31"/>
                <a:gd name="T7" fmla="*/ 4 h 150"/>
                <a:gd name="T8" fmla="*/ 0 w 31"/>
                <a:gd name="T9" fmla="*/ 34 h 150"/>
                <a:gd name="T10" fmla="*/ 11 w 31"/>
                <a:gd name="T11" fmla="*/ 84 h 150"/>
                <a:gd name="T12" fmla="*/ 25 w 31"/>
                <a:gd name="T13" fmla="*/ 14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0">
                  <a:moveTo>
                    <a:pt x="25" y="149"/>
                  </a:moveTo>
                  <a:cubicBezTo>
                    <a:pt x="25" y="150"/>
                    <a:pt x="31" y="135"/>
                    <a:pt x="29" y="108"/>
                  </a:cubicBezTo>
                  <a:cubicBezTo>
                    <a:pt x="28" y="81"/>
                    <a:pt x="25" y="57"/>
                    <a:pt x="21" y="45"/>
                  </a:cubicBezTo>
                  <a:cubicBezTo>
                    <a:pt x="18" y="32"/>
                    <a:pt x="5" y="7"/>
                    <a:pt x="4" y="4"/>
                  </a:cubicBezTo>
                  <a:cubicBezTo>
                    <a:pt x="3" y="0"/>
                    <a:pt x="0" y="26"/>
                    <a:pt x="0" y="34"/>
                  </a:cubicBezTo>
                  <a:cubicBezTo>
                    <a:pt x="1" y="43"/>
                    <a:pt x="3" y="61"/>
                    <a:pt x="11" y="84"/>
                  </a:cubicBezTo>
                  <a:cubicBezTo>
                    <a:pt x="18" y="106"/>
                    <a:pt x="24" y="141"/>
                    <a:pt x="25" y="149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B42D3753-C032-4849-8656-4149C542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425"/>
              <a:ext cx="254" cy="81"/>
            </a:xfrm>
            <a:custGeom>
              <a:avLst/>
              <a:gdLst>
                <a:gd name="T0" fmla="*/ 0 w 169"/>
                <a:gd name="T1" fmla="*/ 2 h 54"/>
                <a:gd name="T2" fmla="*/ 38 w 169"/>
                <a:gd name="T3" fmla="*/ 18 h 54"/>
                <a:gd name="T4" fmla="*/ 101 w 169"/>
                <a:gd name="T5" fmla="*/ 44 h 54"/>
                <a:gd name="T6" fmla="*/ 169 w 169"/>
                <a:gd name="T7" fmla="*/ 51 h 54"/>
                <a:gd name="T8" fmla="*/ 141 w 169"/>
                <a:gd name="T9" fmla="*/ 36 h 54"/>
                <a:gd name="T10" fmla="*/ 56 w 169"/>
                <a:gd name="T11" fmla="*/ 10 h 54"/>
                <a:gd name="T12" fmla="*/ 8 w 169"/>
                <a:gd name="T13" fmla="*/ 0 h 54"/>
                <a:gd name="T14" fmla="*/ 0 w 169"/>
                <a:gd name="T1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54">
                  <a:moveTo>
                    <a:pt x="0" y="2"/>
                  </a:moveTo>
                  <a:cubicBezTo>
                    <a:pt x="8" y="4"/>
                    <a:pt x="27" y="13"/>
                    <a:pt x="38" y="18"/>
                  </a:cubicBezTo>
                  <a:cubicBezTo>
                    <a:pt x="50" y="23"/>
                    <a:pt x="58" y="31"/>
                    <a:pt x="101" y="44"/>
                  </a:cubicBezTo>
                  <a:cubicBezTo>
                    <a:pt x="139" y="54"/>
                    <a:pt x="169" y="51"/>
                    <a:pt x="169" y="51"/>
                  </a:cubicBezTo>
                  <a:cubicBezTo>
                    <a:pt x="169" y="51"/>
                    <a:pt x="162" y="48"/>
                    <a:pt x="141" y="36"/>
                  </a:cubicBezTo>
                  <a:cubicBezTo>
                    <a:pt x="120" y="24"/>
                    <a:pt x="85" y="18"/>
                    <a:pt x="56" y="10"/>
                  </a:cubicBezTo>
                  <a:cubicBezTo>
                    <a:pt x="28" y="2"/>
                    <a:pt x="8" y="0"/>
                    <a:pt x="8" y="0"/>
                  </a:cubicBezTo>
                  <a:cubicBezTo>
                    <a:pt x="5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D410F1CC-BC49-4E2E-82C2-41C992E2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158"/>
              <a:ext cx="59" cy="243"/>
            </a:xfrm>
            <a:custGeom>
              <a:avLst/>
              <a:gdLst>
                <a:gd name="T0" fmla="*/ 34 w 39"/>
                <a:gd name="T1" fmla="*/ 161 h 161"/>
                <a:gd name="T2" fmla="*/ 38 w 39"/>
                <a:gd name="T3" fmla="*/ 93 h 161"/>
                <a:gd name="T4" fmla="*/ 22 w 39"/>
                <a:gd name="T5" fmla="*/ 33 h 161"/>
                <a:gd name="T6" fmla="*/ 0 w 39"/>
                <a:gd name="T7" fmla="*/ 0 h 161"/>
                <a:gd name="T8" fmla="*/ 8 w 39"/>
                <a:gd name="T9" fmla="*/ 49 h 161"/>
                <a:gd name="T10" fmla="*/ 22 w 39"/>
                <a:gd name="T11" fmla="*/ 112 h 161"/>
                <a:gd name="T12" fmla="*/ 34 w 39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61">
                  <a:moveTo>
                    <a:pt x="34" y="161"/>
                  </a:moveTo>
                  <a:cubicBezTo>
                    <a:pt x="34" y="161"/>
                    <a:pt x="39" y="115"/>
                    <a:pt x="38" y="93"/>
                  </a:cubicBezTo>
                  <a:cubicBezTo>
                    <a:pt x="37" y="71"/>
                    <a:pt x="37" y="55"/>
                    <a:pt x="22" y="33"/>
                  </a:cubicBezTo>
                  <a:cubicBezTo>
                    <a:pt x="6" y="12"/>
                    <a:pt x="0" y="0"/>
                    <a:pt x="0" y="0"/>
                  </a:cubicBezTo>
                  <a:cubicBezTo>
                    <a:pt x="0" y="0"/>
                    <a:pt x="3" y="27"/>
                    <a:pt x="8" y="49"/>
                  </a:cubicBezTo>
                  <a:cubicBezTo>
                    <a:pt x="13" y="71"/>
                    <a:pt x="19" y="102"/>
                    <a:pt x="22" y="112"/>
                  </a:cubicBezTo>
                  <a:cubicBezTo>
                    <a:pt x="26" y="123"/>
                    <a:pt x="29" y="158"/>
                    <a:pt x="34" y="161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32B5D9A6-3810-4255-8E86-DD7B5A72D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372"/>
              <a:ext cx="274" cy="69"/>
            </a:xfrm>
            <a:custGeom>
              <a:avLst/>
              <a:gdLst>
                <a:gd name="T0" fmla="*/ 19 w 182"/>
                <a:gd name="T1" fmla="*/ 0 h 46"/>
                <a:gd name="T2" fmla="*/ 64 w 182"/>
                <a:gd name="T3" fmla="*/ 6 h 46"/>
                <a:gd name="T4" fmla="*/ 125 w 182"/>
                <a:gd name="T5" fmla="*/ 20 h 46"/>
                <a:gd name="T6" fmla="*/ 181 w 182"/>
                <a:gd name="T7" fmla="*/ 39 h 46"/>
                <a:gd name="T8" fmla="*/ 124 w 182"/>
                <a:gd name="T9" fmla="*/ 41 h 46"/>
                <a:gd name="T10" fmla="*/ 58 w 182"/>
                <a:gd name="T11" fmla="*/ 19 h 46"/>
                <a:gd name="T12" fmla="*/ 9 w 182"/>
                <a:gd name="T13" fmla="*/ 5 h 46"/>
                <a:gd name="T14" fmla="*/ 19 w 182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46">
                  <a:moveTo>
                    <a:pt x="19" y="0"/>
                  </a:moveTo>
                  <a:cubicBezTo>
                    <a:pt x="29" y="0"/>
                    <a:pt x="40" y="1"/>
                    <a:pt x="64" y="6"/>
                  </a:cubicBezTo>
                  <a:cubicBezTo>
                    <a:pt x="86" y="10"/>
                    <a:pt x="112" y="15"/>
                    <a:pt x="125" y="20"/>
                  </a:cubicBezTo>
                  <a:cubicBezTo>
                    <a:pt x="138" y="25"/>
                    <a:pt x="180" y="39"/>
                    <a:pt x="181" y="39"/>
                  </a:cubicBezTo>
                  <a:cubicBezTo>
                    <a:pt x="182" y="39"/>
                    <a:pt x="145" y="46"/>
                    <a:pt x="124" y="41"/>
                  </a:cubicBezTo>
                  <a:cubicBezTo>
                    <a:pt x="103" y="36"/>
                    <a:pt x="84" y="33"/>
                    <a:pt x="58" y="19"/>
                  </a:cubicBezTo>
                  <a:cubicBezTo>
                    <a:pt x="33" y="5"/>
                    <a:pt x="18" y="2"/>
                    <a:pt x="9" y="5"/>
                  </a:cubicBezTo>
                  <a:cubicBezTo>
                    <a:pt x="0" y="8"/>
                    <a:pt x="16" y="0"/>
                    <a:pt x="19" y="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7F5E66D6-7DE4-4531-BEF2-DA6D6B6F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3103"/>
              <a:ext cx="59" cy="242"/>
            </a:xfrm>
            <a:custGeom>
              <a:avLst/>
              <a:gdLst>
                <a:gd name="T0" fmla="*/ 31 w 39"/>
                <a:gd name="T1" fmla="*/ 159 h 160"/>
                <a:gd name="T2" fmla="*/ 27 w 39"/>
                <a:gd name="T3" fmla="*/ 125 h 160"/>
                <a:gd name="T4" fmla="*/ 11 w 39"/>
                <a:gd name="T5" fmla="*/ 63 h 160"/>
                <a:gd name="T6" fmla="*/ 0 w 39"/>
                <a:gd name="T7" fmla="*/ 3 h 160"/>
                <a:gd name="T8" fmla="*/ 19 w 39"/>
                <a:gd name="T9" fmla="*/ 35 h 160"/>
                <a:gd name="T10" fmla="*/ 37 w 39"/>
                <a:gd name="T11" fmla="*/ 95 h 160"/>
                <a:gd name="T12" fmla="*/ 37 w 39"/>
                <a:gd name="T13" fmla="*/ 155 h 160"/>
                <a:gd name="T14" fmla="*/ 31 w 39"/>
                <a:gd name="T15" fmla="*/ 15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60">
                  <a:moveTo>
                    <a:pt x="31" y="159"/>
                  </a:moveTo>
                  <a:cubicBezTo>
                    <a:pt x="31" y="159"/>
                    <a:pt x="33" y="138"/>
                    <a:pt x="27" y="125"/>
                  </a:cubicBezTo>
                  <a:cubicBezTo>
                    <a:pt x="21" y="110"/>
                    <a:pt x="12" y="74"/>
                    <a:pt x="11" y="63"/>
                  </a:cubicBezTo>
                  <a:cubicBezTo>
                    <a:pt x="10" y="52"/>
                    <a:pt x="0" y="6"/>
                    <a:pt x="0" y="3"/>
                  </a:cubicBezTo>
                  <a:cubicBezTo>
                    <a:pt x="1" y="0"/>
                    <a:pt x="9" y="20"/>
                    <a:pt x="19" y="35"/>
                  </a:cubicBezTo>
                  <a:cubicBezTo>
                    <a:pt x="28" y="50"/>
                    <a:pt x="35" y="75"/>
                    <a:pt x="37" y="95"/>
                  </a:cubicBezTo>
                  <a:cubicBezTo>
                    <a:pt x="39" y="115"/>
                    <a:pt x="38" y="151"/>
                    <a:pt x="37" y="155"/>
                  </a:cubicBezTo>
                  <a:cubicBezTo>
                    <a:pt x="35" y="160"/>
                    <a:pt x="31" y="159"/>
                    <a:pt x="31" y="159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29BCE4FD-2B16-4FE1-BB09-6B691C79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327"/>
              <a:ext cx="254" cy="48"/>
            </a:xfrm>
            <a:custGeom>
              <a:avLst/>
              <a:gdLst>
                <a:gd name="T0" fmla="*/ 13 w 169"/>
                <a:gd name="T1" fmla="*/ 0 h 32"/>
                <a:gd name="T2" fmla="*/ 55 w 169"/>
                <a:gd name="T3" fmla="*/ 3 h 32"/>
                <a:gd name="T4" fmla="*/ 116 w 169"/>
                <a:gd name="T5" fmla="*/ 13 h 32"/>
                <a:gd name="T6" fmla="*/ 168 w 169"/>
                <a:gd name="T7" fmla="*/ 23 h 32"/>
                <a:gd name="T8" fmla="*/ 110 w 169"/>
                <a:gd name="T9" fmla="*/ 30 h 32"/>
                <a:gd name="T10" fmla="*/ 42 w 169"/>
                <a:gd name="T11" fmla="*/ 15 h 32"/>
                <a:gd name="T12" fmla="*/ 6 w 169"/>
                <a:gd name="T13" fmla="*/ 6 h 32"/>
                <a:gd name="T14" fmla="*/ 13 w 169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32">
                  <a:moveTo>
                    <a:pt x="13" y="0"/>
                  </a:moveTo>
                  <a:cubicBezTo>
                    <a:pt x="13" y="0"/>
                    <a:pt x="35" y="1"/>
                    <a:pt x="55" y="3"/>
                  </a:cubicBezTo>
                  <a:cubicBezTo>
                    <a:pt x="74" y="6"/>
                    <a:pt x="107" y="12"/>
                    <a:pt x="116" y="13"/>
                  </a:cubicBezTo>
                  <a:cubicBezTo>
                    <a:pt x="125" y="13"/>
                    <a:pt x="167" y="24"/>
                    <a:pt x="168" y="23"/>
                  </a:cubicBezTo>
                  <a:cubicBezTo>
                    <a:pt x="169" y="22"/>
                    <a:pt x="139" y="32"/>
                    <a:pt x="110" y="30"/>
                  </a:cubicBezTo>
                  <a:cubicBezTo>
                    <a:pt x="81" y="29"/>
                    <a:pt x="61" y="22"/>
                    <a:pt x="42" y="15"/>
                  </a:cubicBezTo>
                  <a:cubicBezTo>
                    <a:pt x="23" y="7"/>
                    <a:pt x="11" y="4"/>
                    <a:pt x="6" y="6"/>
                  </a:cubicBezTo>
                  <a:cubicBezTo>
                    <a:pt x="0" y="8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4A0A97BD-C204-4944-9CE0-3963A07F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3058"/>
              <a:ext cx="53" cy="225"/>
            </a:xfrm>
            <a:custGeom>
              <a:avLst/>
              <a:gdLst>
                <a:gd name="T0" fmla="*/ 35 w 35"/>
                <a:gd name="T1" fmla="*/ 140 h 149"/>
                <a:gd name="T2" fmla="*/ 30 w 35"/>
                <a:gd name="T3" fmla="*/ 85 h 149"/>
                <a:gd name="T4" fmla="*/ 17 w 35"/>
                <a:gd name="T5" fmla="*/ 34 h 149"/>
                <a:gd name="T6" fmla="*/ 0 w 35"/>
                <a:gd name="T7" fmla="*/ 0 h 149"/>
                <a:gd name="T8" fmla="*/ 3 w 35"/>
                <a:gd name="T9" fmla="*/ 46 h 149"/>
                <a:gd name="T10" fmla="*/ 17 w 35"/>
                <a:gd name="T11" fmla="*/ 109 h 149"/>
                <a:gd name="T12" fmla="*/ 32 w 35"/>
                <a:gd name="T13" fmla="*/ 149 h 149"/>
                <a:gd name="T14" fmla="*/ 35 w 35"/>
                <a:gd name="T15" fmla="*/ 14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9">
                  <a:moveTo>
                    <a:pt x="35" y="140"/>
                  </a:moveTo>
                  <a:cubicBezTo>
                    <a:pt x="35" y="140"/>
                    <a:pt x="34" y="102"/>
                    <a:pt x="30" y="85"/>
                  </a:cubicBezTo>
                  <a:cubicBezTo>
                    <a:pt x="26" y="67"/>
                    <a:pt x="23" y="48"/>
                    <a:pt x="17" y="34"/>
                  </a:cubicBezTo>
                  <a:cubicBezTo>
                    <a:pt x="10" y="20"/>
                    <a:pt x="0" y="0"/>
                    <a:pt x="0" y="0"/>
                  </a:cubicBezTo>
                  <a:cubicBezTo>
                    <a:pt x="0" y="0"/>
                    <a:pt x="0" y="26"/>
                    <a:pt x="3" y="46"/>
                  </a:cubicBezTo>
                  <a:cubicBezTo>
                    <a:pt x="6" y="65"/>
                    <a:pt x="10" y="87"/>
                    <a:pt x="17" y="109"/>
                  </a:cubicBezTo>
                  <a:cubicBezTo>
                    <a:pt x="24" y="131"/>
                    <a:pt x="32" y="149"/>
                    <a:pt x="32" y="149"/>
                  </a:cubicBezTo>
                  <a:cubicBezTo>
                    <a:pt x="33" y="146"/>
                    <a:pt x="34" y="143"/>
                    <a:pt x="35" y="14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45319F05-0DCA-4F1F-A9C2-BBF05446A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3272"/>
              <a:ext cx="264" cy="37"/>
            </a:xfrm>
            <a:custGeom>
              <a:avLst/>
              <a:gdLst>
                <a:gd name="T0" fmla="*/ 24 w 175"/>
                <a:gd name="T1" fmla="*/ 0 h 24"/>
                <a:gd name="T2" fmla="*/ 84 w 175"/>
                <a:gd name="T3" fmla="*/ 0 h 24"/>
                <a:gd name="T4" fmla="*/ 149 w 175"/>
                <a:gd name="T5" fmla="*/ 7 h 24"/>
                <a:gd name="T6" fmla="*/ 175 w 175"/>
                <a:gd name="T7" fmla="*/ 11 h 24"/>
                <a:gd name="T8" fmla="*/ 93 w 175"/>
                <a:gd name="T9" fmla="*/ 19 h 24"/>
                <a:gd name="T10" fmla="*/ 12 w 175"/>
                <a:gd name="T11" fmla="*/ 10 h 24"/>
                <a:gd name="T12" fmla="*/ 24 w 17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24">
                  <a:moveTo>
                    <a:pt x="24" y="0"/>
                  </a:moveTo>
                  <a:cubicBezTo>
                    <a:pt x="25" y="0"/>
                    <a:pt x="64" y="0"/>
                    <a:pt x="84" y="0"/>
                  </a:cubicBezTo>
                  <a:cubicBezTo>
                    <a:pt x="104" y="2"/>
                    <a:pt x="136" y="4"/>
                    <a:pt x="149" y="7"/>
                  </a:cubicBezTo>
                  <a:cubicBezTo>
                    <a:pt x="163" y="10"/>
                    <a:pt x="175" y="11"/>
                    <a:pt x="175" y="11"/>
                  </a:cubicBezTo>
                  <a:cubicBezTo>
                    <a:pt x="175" y="11"/>
                    <a:pt x="117" y="24"/>
                    <a:pt x="93" y="19"/>
                  </a:cubicBezTo>
                  <a:cubicBezTo>
                    <a:pt x="68" y="14"/>
                    <a:pt x="23" y="5"/>
                    <a:pt x="12" y="10"/>
                  </a:cubicBezTo>
                  <a:cubicBezTo>
                    <a:pt x="0" y="15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0B9FC342-F327-42BB-AF67-A51A1435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990"/>
              <a:ext cx="70" cy="258"/>
            </a:xfrm>
            <a:custGeom>
              <a:avLst/>
              <a:gdLst>
                <a:gd name="T0" fmla="*/ 46 w 46"/>
                <a:gd name="T1" fmla="*/ 149 h 171"/>
                <a:gd name="T2" fmla="*/ 44 w 46"/>
                <a:gd name="T3" fmla="*/ 95 h 171"/>
                <a:gd name="T4" fmla="*/ 27 w 46"/>
                <a:gd name="T5" fmla="*/ 48 h 171"/>
                <a:gd name="T6" fmla="*/ 2 w 46"/>
                <a:gd name="T7" fmla="*/ 5 h 171"/>
                <a:gd name="T8" fmla="*/ 6 w 46"/>
                <a:gd name="T9" fmla="*/ 45 h 171"/>
                <a:gd name="T10" fmla="*/ 30 w 46"/>
                <a:gd name="T11" fmla="*/ 115 h 171"/>
                <a:gd name="T12" fmla="*/ 38 w 46"/>
                <a:gd name="T13" fmla="*/ 160 h 171"/>
                <a:gd name="T14" fmla="*/ 46 w 46"/>
                <a:gd name="T15" fmla="*/ 14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71">
                  <a:moveTo>
                    <a:pt x="46" y="149"/>
                  </a:moveTo>
                  <a:cubicBezTo>
                    <a:pt x="46" y="149"/>
                    <a:pt x="46" y="108"/>
                    <a:pt x="44" y="95"/>
                  </a:cubicBezTo>
                  <a:cubicBezTo>
                    <a:pt x="43" y="82"/>
                    <a:pt x="35" y="60"/>
                    <a:pt x="27" y="48"/>
                  </a:cubicBezTo>
                  <a:cubicBezTo>
                    <a:pt x="19" y="37"/>
                    <a:pt x="3" y="11"/>
                    <a:pt x="2" y="5"/>
                  </a:cubicBezTo>
                  <a:cubicBezTo>
                    <a:pt x="2" y="0"/>
                    <a:pt x="0" y="26"/>
                    <a:pt x="6" y="45"/>
                  </a:cubicBezTo>
                  <a:cubicBezTo>
                    <a:pt x="13" y="64"/>
                    <a:pt x="23" y="92"/>
                    <a:pt x="30" y="115"/>
                  </a:cubicBezTo>
                  <a:cubicBezTo>
                    <a:pt x="38" y="138"/>
                    <a:pt x="43" y="148"/>
                    <a:pt x="38" y="160"/>
                  </a:cubicBezTo>
                  <a:cubicBezTo>
                    <a:pt x="34" y="171"/>
                    <a:pt x="46" y="149"/>
                    <a:pt x="46" y="149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774953BB-9B2C-44AD-A0A9-96694ABE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209"/>
              <a:ext cx="237" cy="35"/>
            </a:xfrm>
            <a:custGeom>
              <a:avLst/>
              <a:gdLst>
                <a:gd name="T0" fmla="*/ 7 w 157"/>
                <a:gd name="T1" fmla="*/ 3 h 23"/>
                <a:gd name="T2" fmla="*/ 47 w 157"/>
                <a:gd name="T3" fmla="*/ 0 h 23"/>
                <a:gd name="T4" fmla="*/ 99 w 157"/>
                <a:gd name="T5" fmla="*/ 2 h 23"/>
                <a:gd name="T6" fmla="*/ 154 w 157"/>
                <a:gd name="T7" fmla="*/ 7 h 23"/>
                <a:gd name="T8" fmla="*/ 84 w 157"/>
                <a:gd name="T9" fmla="*/ 20 h 23"/>
                <a:gd name="T10" fmla="*/ 23 w 157"/>
                <a:gd name="T11" fmla="*/ 10 h 23"/>
                <a:gd name="T12" fmla="*/ 0 w 157"/>
                <a:gd name="T13" fmla="*/ 10 h 23"/>
                <a:gd name="T14" fmla="*/ 7 w 157"/>
                <a:gd name="T1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23">
                  <a:moveTo>
                    <a:pt x="7" y="3"/>
                  </a:moveTo>
                  <a:cubicBezTo>
                    <a:pt x="7" y="3"/>
                    <a:pt x="30" y="0"/>
                    <a:pt x="47" y="0"/>
                  </a:cubicBezTo>
                  <a:cubicBezTo>
                    <a:pt x="64" y="0"/>
                    <a:pt x="88" y="2"/>
                    <a:pt x="99" y="2"/>
                  </a:cubicBezTo>
                  <a:cubicBezTo>
                    <a:pt x="111" y="3"/>
                    <a:pt x="151" y="8"/>
                    <a:pt x="154" y="7"/>
                  </a:cubicBezTo>
                  <a:cubicBezTo>
                    <a:pt x="157" y="5"/>
                    <a:pt x="115" y="23"/>
                    <a:pt x="84" y="20"/>
                  </a:cubicBezTo>
                  <a:cubicBezTo>
                    <a:pt x="54" y="17"/>
                    <a:pt x="34" y="11"/>
                    <a:pt x="23" y="10"/>
                  </a:cubicBezTo>
                  <a:cubicBezTo>
                    <a:pt x="12" y="9"/>
                    <a:pt x="0" y="10"/>
                    <a:pt x="0" y="10"/>
                  </a:cubicBezTo>
                  <a:cubicBezTo>
                    <a:pt x="2" y="7"/>
                    <a:pt x="5" y="5"/>
                    <a:pt x="7" y="3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4CB9163F-4549-42CD-BBCD-5965ED05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960"/>
              <a:ext cx="84" cy="207"/>
            </a:xfrm>
            <a:custGeom>
              <a:avLst/>
              <a:gdLst>
                <a:gd name="T0" fmla="*/ 56 w 56"/>
                <a:gd name="T1" fmla="*/ 124 h 137"/>
                <a:gd name="T2" fmla="*/ 47 w 56"/>
                <a:gd name="T3" fmla="*/ 69 h 137"/>
                <a:gd name="T4" fmla="*/ 12 w 56"/>
                <a:gd name="T5" fmla="*/ 13 h 137"/>
                <a:gd name="T6" fmla="*/ 0 w 56"/>
                <a:gd name="T7" fmla="*/ 0 h 137"/>
                <a:gd name="T8" fmla="*/ 11 w 56"/>
                <a:gd name="T9" fmla="*/ 38 h 137"/>
                <a:gd name="T10" fmla="*/ 39 w 56"/>
                <a:gd name="T11" fmla="*/ 94 h 137"/>
                <a:gd name="T12" fmla="*/ 52 w 56"/>
                <a:gd name="T13" fmla="*/ 132 h 137"/>
                <a:gd name="T14" fmla="*/ 56 w 56"/>
                <a:gd name="T15" fmla="*/ 12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37">
                  <a:moveTo>
                    <a:pt x="56" y="124"/>
                  </a:moveTo>
                  <a:cubicBezTo>
                    <a:pt x="56" y="124"/>
                    <a:pt x="54" y="91"/>
                    <a:pt x="47" y="69"/>
                  </a:cubicBezTo>
                  <a:cubicBezTo>
                    <a:pt x="39" y="47"/>
                    <a:pt x="19" y="22"/>
                    <a:pt x="12" y="13"/>
                  </a:cubicBezTo>
                  <a:cubicBezTo>
                    <a:pt x="5" y="4"/>
                    <a:pt x="0" y="0"/>
                    <a:pt x="0" y="0"/>
                  </a:cubicBezTo>
                  <a:cubicBezTo>
                    <a:pt x="0" y="0"/>
                    <a:pt x="4" y="18"/>
                    <a:pt x="11" y="38"/>
                  </a:cubicBezTo>
                  <a:cubicBezTo>
                    <a:pt x="18" y="59"/>
                    <a:pt x="33" y="83"/>
                    <a:pt x="39" y="94"/>
                  </a:cubicBezTo>
                  <a:cubicBezTo>
                    <a:pt x="46" y="106"/>
                    <a:pt x="53" y="128"/>
                    <a:pt x="52" y="132"/>
                  </a:cubicBezTo>
                  <a:cubicBezTo>
                    <a:pt x="51" y="137"/>
                    <a:pt x="56" y="124"/>
                    <a:pt x="56" y="124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BAF03486-BE9D-4319-99E9-BCC614AA4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138"/>
              <a:ext cx="229" cy="33"/>
            </a:xfrm>
            <a:custGeom>
              <a:avLst/>
              <a:gdLst>
                <a:gd name="T0" fmla="*/ 14 w 152"/>
                <a:gd name="T1" fmla="*/ 11 h 22"/>
                <a:gd name="T2" fmla="*/ 63 w 152"/>
                <a:gd name="T3" fmla="*/ 3 h 22"/>
                <a:gd name="T4" fmla="*/ 114 w 152"/>
                <a:gd name="T5" fmla="*/ 1 h 22"/>
                <a:gd name="T6" fmla="*/ 152 w 152"/>
                <a:gd name="T7" fmla="*/ 0 h 22"/>
                <a:gd name="T8" fmla="*/ 103 w 152"/>
                <a:gd name="T9" fmla="*/ 19 h 22"/>
                <a:gd name="T10" fmla="*/ 14 w 152"/>
                <a:gd name="T11" fmla="*/ 16 h 22"/>
                <a:gd name="T12" fmla="*/ 14 w 152"/>
                <a:gd name="T13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22">
                  <a:moveTo>
                    <a:pt x="14" y="11"/>
                  </a:moveTo>
                  <a:cubicBezTo>
                    <a:pt x="14" y="11"/>
                    <a:pt x="42" y="4"/>
                    <a:pt x="63" y="3"/>
                  </a:cubicBezTo>
                  <a:cubicBezTo>
                    <a:pt x="84" y="3"/>
                    <a:pt x="104" y="1"/>
                    <a:pt x="114" y="1"/>
                  </a:cubicBezTo>
                  <a:cubicBezTo>
                    <a:pt x="125" y="2"/>
                    <a:pt x="152" y="0"/>
                    <a:pt x="152" y="0"/>
                  </a:cubicBezTo>
                  <a:cubicBezTo>
                    <a:pt x="152" y="0"/>
                    <a:pt x="129" y="15"/>
                    <a:pt x="103" y="19"/>
                  </a:cubicBezTo>
                  <a:cubicBezTo>
                    <a:pt x="84" y="22"/>
                    <a:pt x="32" y="15"/>
                    <a:pt x="14" y="16"/>
                  </a:cubicBezTo>
                  <a:cubicBezTo>
                    <a:pt x="0" y="17"/>
                    <a:pt x="14" y="11"/>
                    <a:pt x="14" y="11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18D3CD95-D3D5-4F5D-974F-6ABF4A7E4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894"/>
              <a:ext cx="99" cy="226"/>
            </a:xfrm>
            <a:custGeom>
              <a:avLst/>
              <a:gdLst>
                <a:gd name="T0" fmla="*/ 62 w 66"/>
                <a:gd name="T1" fmla="*/ 133 h 150"/>
                <a:gd name="T2" fmla="*/ 53 w 66"/>
                <a:gd name="T3" fmla="*/ 73 h 150"/>
                <a:gd name="T4" fmla="*/ 18 w 66"/>
                <a:gd name="T5" fmla="*/ 22 h 150"/>
                <a:gd name="T6" fmla="*/ 0 w 66"/>
                <a:gd name="T7" fmla="*/ 0 h 150"/>
                <a:gd name="T8" fmla="*/ 8 w 66"/>
                <a:gd name="T9" fmla="*/ 30 h 150"/>
                <a:gd name="T10" fmla="*/ 33 w 66"/>
                <a:gd name="T11" fmla="*/ 80 h 150"/>
                <a:gd name="T12" fmla="*/ 59 w 66"/>
                <a:gd name="T13" fmla="*/ 139 h 150"/>
                <a:gd name="T14" fmla="*/ 62 w 66"/>
                <a:gd name="T15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50">
                  <a:moveTo>
                    <a:pt x="62" y="133"/>
                  </a:moveTo>
                  <a:cubicBezTo>
                    <a:pt x="62" y="133"/>
                    <a:pt x="66" y="99"/>
                    <a:pt x="53" y="73"/>
                  </a:cubicBezTo>
                  <a:cubicBezTo>
                    <a:pt x="44" y="54"/>
                    <a:pt x="28" y="33"/>
                    <a:pt x="18" y="22"/>
                  </a:cubicBezTo>
                  <a:cubicBezTo>
                    <a:pt x="6" y="9"/>
                    <a:pt x="0" y="0"/>
                    <a:pt x="0" y="0"/>
                  </a:cubicBezTo>
                  <a:cubicBezTo>
                    <a:pt x="0" y="0"/>
                    <a:pt x="3" y="18"/>
                    <a:pt x="8" y="30"/>
                  </a:cubicBezTo>
                  <a:cubicBezTo>
                    <a:pt x="14" y="42"/>
                    <a:pt x="24" y="63"/>
                    <a:pt x="33" y="80"/>
                  </a:cubicBezTo>
                  <a:cubicBezTo>
                    <a:pt x="42" y="97"/>
                    <a:pt x="62" y="128"/>
                    <a:pt x="59" y="139"/>
                  </a:cubicBezTo>
                  <a:cubicBezTo>
                    <a:pt x="56" y="150"/>
                    <a:pt x="62" y="133"/>
                    <a:pt x="62" y="133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54">
              <a:extLst>
                <a:ext uri="{FF2B5EF4-FFF2-40B4-BE49-F238E27FC236}">
                  <a16:creationId xmlns:a16="http://schemas.microsoft.com/office/drawing/2014/main" id="{DCC3FA82-1153-4FEE-853E-E67B1325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3048"/>
              <a:ext cx="218" cy="49"/>
            </a:xfrm>
            <a:custGeom>
              <a:avLst/>
              <a:gdLst>
                <a:gd name="T0" fmla="*/ 5 w 145"/>
                <a:gd name="T1" fmla="*/ 26 h 33"/>
                <a:gd name="T2" fmla="*/ 31 w 145"/>
                <a:gd name="T3" fmla="*/ 20 h 33"/>
                <a:gd name="T4" fmla="*/ 85 w 145"/>
                <a:gd name="T5" fmla="*/ 8 h 33"/>
                <a:gd name="T6" fmla="*/ 143 w 145"/>
                <a:gd name="T7" fmla="*/ 1 h 33"/>
                <a:gd name="T8" fmla="*/ 93 w 145"/>
                <a:gd name="T9" fmla="*/ 28 h 33"/>
                <a:gd name="T10" fmla="*/ 18 w 145"/>
                <a:gd name="T11" fmla="*/ 32 h 33"/>
                <a:gd name="T12" fmla="*/ 5 w 145"/>
                <a:gd name="T13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33">
                  <a:moveTo>
                    <a:pt x="5" y="26"/>
                  </a:moveTo>
                  <a:cubicBezTo>
                    <a:pt x="5" y="26"/>
                    <a:pt x="19" y="23"/>
                    <a:pt x="31" y="20"/>
                  </a:cubicBezTo>
                  <a:cubicBezTo>
                    <a:pt x="44" y="17"/>
                    <a:pt x="70" y="9"/>
                    <a:pt x="85" y="8"/>
                  </a:cubicBezTo>
                  <a:cubicBezTo>
                    <a:pt x="101" y="8"/>
                    <a:pt x="141" y="3"/>
                    <a:pt x="143" y="1"/>
                  </a:cubicBezTo>
                  <a:cubicBezTo>
                    <a:pt x="145" y="0"/>
                    <a:pt x="113" y="23"/>
                    <a:pt x="93" y="28"/>
                  </a:cubicBezTo>
                  <a:cubicBezTo>
                    <a:pt x="73" y="33"/>
                    <a:pt x="36" y="32"/>
                    <a:pt x="18" y="32"/>
                  </a:cubicBezTo>
                  <a:cubicBezTo>
                    <a:pt x="0" y="31"/>
                    <a:pt x="1" y="27"/>
                    <a:pt x="5" y="26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55">
              <a:extLst>
                <a:ext uri="{FF2B5EF4-FFF2-40B4-BE49-F238E27FC236}">
                  <a16:creationId xmlns:a16="http://schemas.microsoft.com/office/drawing/2014/main" id="{80A14F10-CAF7-4868-BB5B-F3B8334A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830"/>
              <a:ext cx="97" cy="233"/>
            </a:xfrm>
            <a:custGeom>
              <a:avLst/>
              <a:gdLst>
                <a:gd name="T0" fmla="*/ 64 w 64"/>
                <a:gd name="T1" fmla="*/ 134 h 154"/>
                <a:gd name="T2" fmla="*/ 52 w 64"/>
                <a:gd name="T3" fmla="*/ 72 h 154"/>
                <a:gd name="T4" fmla="*/ 18 w 64"/>
                <a:gd name="T5" fmla="*/ 19 h 154"/>
                <a:gd name="T6" fmla="*/ 0 w 64"/>
                <a:gd name="T7" fmla="*/ 0 h 154"/>
                <a:gd name="T8" fmla="*/ 18 w 64"/>
                <a:gd name="T9" fmla="*/ 51 h 154"/>
                <a:gd name="T10" fmla="*/ 43 w 64"/>
                <a:gd name="T11" fmla="*/ 98 h 154"/>
                <a:gd name="T12" fmla="*/ 59 w 64"/>
                <a:gd name="T13" fmla="*/ 143 h 154"/>
                <a:gd name="T14" fmla="*/ 64 w 64"/>
                <a:gd name="T15" fmla="*/ 13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54">
                  <a:moveTo>
                    <a:pt x="64" y="134"/>
                  </a:moveTo>
                  <a:cubicBezTo>
                    <a:pt x="64" y="134"/>
                    <a:pt x="60" y="90"/>
                    <a:pt x="52" y="72"/>
                  </a:cubicBezTo>
                  <a:cubicBezTo>
                    <a:pt x="43" y="53"/>
                    <a:pt x="31" y="35"/>
                    <a:pt x="18" y="19"/>
                  </a:cubicBezTo>
                  <a:cubicBezTo>
                    <a:pt x="5" y="4"/>
                    <a:pt x="0" y="0"/>
                    <a:pt x="0" y="0"/>
                  </a:cubicBezTo>
                  <a:cubicBezTo>
                    <a:pt x="0" y="0"/>
                    <a:pt x="10" y="35"/>
                    <a:pt x="18" y="51"/>
                  </a:cubicBezTo>
                  <a:cubicBezTo>
                    <a:pt x="26" y="66"/>
                    <a:pt x="33" y="82"/>
                    <a:pt x="43" y="98"/>
                  </a:cubicBezTo>
                  <a:cubicBezTo>
                    <a:pt x="53" y="114"/>
                    <a:pt x="63" y="133"/>
                    <a:pt x="59" y="143"/>
                  </a:cubicBezTo>
                  <a:cubicBezTo>
                    <a:pt x="56" y="154"/>
                    <a:pt x="64" y="134"/>
                    <a:pt x="64" y="134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56">
              <a:extLst>
                <a:ext uri="{FF2B5EF4-FFF2-40B4-BE49-F238E27FC236}">
                  <a16:creationId xmlns:a16="http://schemas.microsoft.com/office/drawing/2014/main" id="{792C10D2-150E-41B4-B614-8786D0C6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951"/>
              <a:ext cx="202" cy="101"/>
            </a:xfrm>
            <a:custGeom>
              <a:avLst/>
              <a:gdLst>
                <a:gd name="T0" fmla="*/ 8 w 134"/>
                <a:gd name="T1" fmla="*/ 57 h 67"/>
                <a:gd name="T2" fmla="*/ 33 w 134"/>
                <a:gd name="T3" fmla="*/ 41 h 67"/>
                <a:gd name="T4" fmla="*/ 79 w 134"/>
                <a:gd name="T5" fmla="*/ 12 h 67"/>
                <a:gd name="T6" fmla="*/ 133 w 134"/>
                <a:gd name="T7" fmla="*/ 0 h 67"/>
                <a:gd name="T8" fmla="*/ 88 w 134"/>
                <a:gd name="T9" fmla="*/ 39 h 67"/>
                <a:gd name="T10" fmla="*/ 23 w 134"/>
                <a:gd name="T11" fmla="*/ 57 h 67"/>
                <a:gd name="T12" fmla="*/ 0 w 134"/>
                <a:gd name="T13" fmla="*/ 67 h 67"/>
                <a:gd name="T14" fmla="*/ 8 w 134"/>
                <a:gd name="T15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7">
                  <a:moveTo>
                    <a:pt x="8" y="57"/>
                  </a:moveTo>
                  <a:cubicBezTo>
                    <a:pt x="8" y="57"/>
                    <a:pt x="17" y="51"/>
                    <a:pt x="33" y="41"/>
                  </a:cubicBezTo>
                  <a:cubicBezTo>
                    <a:pt x="49" y="30"/>
                    <a:pt x="69" y="16"/>
                    <a:pt x="79" y="12"/>
                  </a:cubicBezTo>
                  <a:cubicBezTo>
                    <a:pt x="89" y="9"/>
                    <a:pt x="132" y="1"/>
                    <a:pt x="133" y="0"/>
                  </a:cubicBezTo>
                  <a:cubicBezTo>
                    <a:pt x="134" y="0"/>
                    <a:pt x="107" y="32"/>
                    <a:pt x="88" y="39"/>
                  </a:cubicBezTo>
                  <a:cubicBezTo>
                    <a:pt x="66" y="49"/>
                    <a:pt x="46" y="49"/>
                    <a:pt x="23" y="57"/>
                  </a:cubicBezTo>
                  <a:cubicBezTo>
                    <a:pt x="0" y="65"/>
                    <a:pt x="0" y="67"/>
                    <a:pt x="0" y="67"/>
                  </a:cubicBezTo>
                  <a:cubicBezTo>
                    <a:pt x="3" y="64"/>
                    <a:pt x="5" y="60"/>
                    <a:pt x="8" y="57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57">
              <a:extLst>
                <a:ext uri="{FF2B5EF4-FFF2-40B4-BE49-F238E27FC236}">
                  <a16:creationId xmlns:a16="http://schemas.microsoft.com/office/drawing/2014/main" id="{490F5B34-6AB5-41F0-AE3A-A871E65B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784"/>
              <a:ext cx="83" cy="232"/>
            </a:xfrm>
            <a:custGeom>
              <a:avLst/>
              <a:gdLst>
                <a:gd name="T0" fmla="*/ 55 w 55"/>
                <a:gd name="T1" fmla="*/ 126 h 154"/>
                <a:gd name="T2" fmla="*/ 47 w 55"/>
                <a:gd name="T3" fmla="*/ 82 h 154"/>
                <a:gd name="T4" fmla="*/ 24 w 55"/>
                <a:gd name="T5" fmla="*/ 28 h 154"/>
                <a:gd name="T6" fmla="*/ 0 w 55"/>
                <a:gd name="T7" fmla="*/ 0 h 154"/>
                <a:gd name="T8" fmla="*/ 9 w 55"/>
                <a:gd name="T9" fmla="*/ 33 h 154"/>
                <a:gd name="T10" fmla="*/ 36 w 55"/>
                <a:gd name="T11" fmla="*/ 91 h 154"/>
                <a:gd name="T12" fmla="*/ 50 w 55"/>
                <a:gd name="T13" fmla="*/ 141 h 154"/>
                <a:gd name="T14" fmla="*/ 55 w 55"/>
                <a:gd name="T15" fmla="*/ 12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4">
                  <a:moveTo>
                    <a:pt x="55" y="126"/>
                  </a:moveTo>
                  <a:cubicBezTo>
                    <a:pt x="55" y="127"/>
                    <a:pt x="55" y="109"/>
                    <a:pt x="47" y="82"/>
                  </a:cubicBezTo>
                  <a:cubicBezTo>
                    <a:pt x="39" y="55"/>
                    <a:pt x="33" y="40"/>
                    <a:pt x="24" y="28"/>
                  </a:cubicBezTo>
                  <a:cubicBezTo>
                    <a:pt x="15" y="16"/>
                    <a:pt x="0" y="0"/>
                    <a:pt x="0" y="0"/>
                  </a:cubicBezTo>
                  <a:cubicBezTo>
                    <a:pt x="0" y="0"/>
                    <a:pt x="3" y="19"/>
                    <a:pt x="9" y="33"/>
                  </a:cubicBezTo>
                  <a:cubicBezTo>
                    <a:pt x="14" y="47"/>
                    <a:pt x="28" y="74"/>
                    <a:pt x="36" y="91"/>
                  </a:cubicBezTo>
                  <a:cubicBezTo>
                    <a:pt x="45" y="108"/>
                    <a:pt x="52" y="127"/>
                    <a:pt x="50" y="141"/>
                  </a:cubicBezTo>
                  <a:cubicBezTo>
                    <a:pt x="48" y="154"/>
                    <a:pt x="55" y="126"/>
                    <a:pt x="55" y="126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58">
              <a:extLst>
                <a:ext uri="{FF2B5EF4-FFF2-40B4-BE49-F238E27FC236}">
                  <a16:creationId xmlns:a16="http://schemas.microsoft.com/office/drawing/2014/main" id="{65691D13-2349-4301-968A-5A78FCCEA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855"/>
              <a:ext cx="183" cy="125"/>
            </a:xfrm>
            <a:custGeom>
              <a:avLst/>
              <a:gdLst>
                <a:gd name="T0" fmla="*/ 8 w 122"/>
                <a:gd name="T1" fmla="*/ 74 h 83"/>
                <a:gd name="T2" fmla="*/ 41 w 122"/>
                <a:gd name="T3" fmla="*/ 41 h 83"/>
                <a:gd name="T4" fmla="*/ 80 w 122"/>
                <a:gd name="T5" fmla="*/ 17 h 83"/>
                <a:gd name="T6" fmla="*/ 121 w 122"/>
                <a:gd name="T7" fmla="*/ 0 h 83"/>
                <a:gd name="T8" fmla="*/ 68 w 122"/>
                <a:gd name="T9" fmla="*/ 51 h 83"/>
                <a:gd name="T10" fmla="*/ 10 w 122"/>
                <a:gd name="T11" fmla="*/ 76 h 83"/>
                <a:gd name="T12" fmla="*/ 8 w 122"/>
                <a:gd name="T13" fmla="*/ 7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83">
                  <a:moveTo>
                    <a:pt x="8" y="74"/>
                  </a:moveTo>
                  <a:cubicBezTo>
                    <a:pt x="8" y="74"/>
                    <a:pt x="21" y="53"/>
                    <a:pt x="41" y="41"/>
                  </a:cubicBezTo>
                  <a:cubicBezTo>
                    <a:pt x="62" y="28"/>
                    <a:pt x="70" y="20"/>
                    <a:pt x="80" y="17"/>
                  </a:cubicBezTo>
                  <a:cubicBezTo>
                    <a:pt x="89" y="14"/>
                    <a:pt x="121" y="0"/>
                    <a:pt x="121" y="0"/>
                  </a:cubicBezTo>
                  <a:cubicBezTo>
                    <a:pt x="122" y="1"/>
                    <a:pt x="87" y="42"/>
                    <a:pt x="68" y="51"/>
                  </a:cubicBezTo>
                  <a:cubicBezTo>
                    <a:pt x="49" y="60"/>
                    <a:pt x="27" y="63"/>
                    <a:pt x="10" y="76"/>
                  </a:cubicBezTo>
                  <a:cubicBezTo>
                    <a:pt x="0" y="83"/>
                    <a:pt x="8" y="74"/>
                    <a:pt x="8" y="74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59">
              <a:extLst>
                <a:ext uri="{FF2B5EF4-FFF2-40B4-BE49-F238E27FC236}">
                  <a16:creationId xmlns:a16="http://schemas.microsoft.com/office/drawing/2014/main" id="{F38FCDDE-2FD7-4048-99C1-44E3BAF18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728"/>
              <a:ext cx="86" cy="203"/>
            </a:xfrm>
            <a:custGeom>
              <a:avLst/>
              <a:gdLst>
                <a:gd name="T0" fmla="*/ 57 w 57"/>
                <a:gd name="T1" fmla="*/ 120 h 135"/>
                <a:gd name="T2" fmla="*/ 49 w 57"/>
                <a:gd name="T3" fmla="*/ 77 h 135"/>
                <a:gd name="T4" fmla="*/ 23 w 57"/>
                <a:gd name="T5" fmla="*/ 26 h 135"/>
                <a:gd name="T6" fmla="*/ 3 w 57"/>
                <a:gd name="T7" fmla="*/ 0 h 135"/>
                <a:gd name="T8" fmla="*/ 11 w 57"/>
                <a:gd name="T9" fmla="*/ 40 h 135"/>
                <a:gd name="T10" fmla="*/ 39 w 57"/>
                <a:gd name="T11" fmla="*/ 94 h 135"/>
                <a:gd name="T12" fmla="*/ 53 w 57"/>
                <a:gd name="T13" fmla="*/ 128 h 135"/>
                <a:gd name="T14" fmla="*/ 57 w 57"/>
                <a:gd name="T15" fmla="*/ 12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35">
                  <a:moveTo>
                    <a:pt x="57" y="120"/>
                  </a:moveTo>
                  <a:cubicBezTo>
                    <a:pt x="57" y="120"/>
                    <a:pt x="54" y="93"/>
                    <a:pt x="49" y="77"/>
                  </a:cubicBezTo>
                  <a:cubicBezTo>
                    <a:pt x="43" y="61"/>
                    <a:pt x="37" y="45"/>
                    <a:pt x="23" y="26"/>
                  </a:cubicBezTo>
                  <a:cubicBezTo>
                    <a:pt x="10" y="7"/>
                    <a:pt x="3" y="0"/>
                    <a:pt x="3" y="0"/>
                  </a:cubicBezTo>
                  <a:cubicBezTo>
                    <a:pt x="3" y="0"/>
                    <a:pt x="0" y="16"/>
                    <a:pt x="11" y="40"/>
                  </a:cubicBezTo>
                  <a:cubicBezTo>
                    <a:pt x="21" y="63"/>
                    <a:pt x="34" y="82"/>
                    <a:pt x="39" y="94"/>
                  </a:cubicBezTo>
                  <a:cubicBezTo>
                    <a:pt x="44" y="105"/>
                    <a:pt x="53" y="121"/>
                    <a:pt x="53" y="128"/>
                  </a:cubicBezTo>
                  <a:cubicBezTo>
                    <a:pt x="54" y="135"/>
                    <a:pt x="57" y="120"/>
                    <a:pt x="57" y="12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0">
              <a:extLst>
                <a:ext uri="{FF2B5EF4-FFF2-40B4-BE49-F238E27FC236}">
                  <a16:creationId xmlns:a16="http://schemas.microsoft.com/office/drawing/2014/main" id="{71BC00EB-EC08-47F1-91F4-7A32D55F6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755"/>
              <a:ext cx="146" cy="142"/>
            </a:xfrm>
            <a:custGeom>
              <a:avLst/>
              <a:gdLst>
                <a:gd name="T0" fmla="*/ 7 w 97"/>
                <a:gd name="T1" fmla="*/ 78 h 94"/>
                <a:gd name="T2" fmla="*/ 46 w 97"/>
                <a:gd name="T3" fmla="*/ 35 h 94"/>
                <a:gd name="T4" fmla="*/ 94 w 97"/>
                <a:gd name="T5" fmla="*/ 2 h 94"/>
                <a:gd name="T6" fmla="*/ 60 w 97"/>
                <a:gd name="T7" fmla="*/ 53 h 94"/>
                <a:gd name="T8" fmla="*/ 10 w 97"/>
                <a:gd name="T9" fmla="*/ 86 h 94"/>
                <a:gd name="T10" fmla="*/ 7 w 97"/>
                <a:gd name="T11" fmla="*/ 7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94">
                  <a:moveTo>
                    <a:pt x="7" y="78"/>
                  </a:moveTo>
                  <a:cubicBezTo>
                    <a:pt x="8" y="78"/>
                    <a:pt x="37" y="48"/>
                    <a:pt x="46" y="35"/>
                  </a:cubicBezTo>
                  <a:cubicBezTo>
                    <a:pt x="59" y="17"/>
                    <a:pt x="92" y="5"/>
                    <a:pt x="94" y="2"/>
                  </a:cubicBezTo>
                  <a:cubicBezTo>
                    <a:pt x="97" y="0"/>
                    <a:pt x="73" y="43"/>
                    <a:pt x="60" y="53"/>
                  </a:cubicBezTo>
                  <a:cubicBezTo>
                    <a:pt x="53" y="59"/>
                    <a:pt x="22" y="78"/>
                    <a:pt x="10" y="86"/>
                  </a:cubicBezTo>
                  <a:cubicBezTo>
                    <a:pt x="0" y="94"/>
                    <a:pt x="1" y="86"/>
                    <a:pt x="7" y="78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61">
              <a:extLst>
                <a:ext uri="{FF2B5EF4-FFF2-40B4-BE49-F238E27FC236}">
                  <a16:creationId xmlns:a16="http://schemas.microsoft.com/office/drawing/2014/main" id="{61DEB574-886D-4023-9295-C49F534A7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679"/>
              <a:ext cx="84" cy="198"/>
            </a:xfrm>
            <a:custGeom>
              <a:avLst/>
              <a:gdLst>
                <a:gd name="T0" fmla="*/ 56 w 56"/>
                <a:gd name="T1" fmla="*/ 111 h 131"/>
                <a:gd name="T2" fmla="*/ 48 w 56"/>
                <a:gd name="T3" fmla="*/ 76 h 131"/>
                <a:gd name="T4" fmla="*/ 26 w 56"/>
                <a:gd name="T5" fmla="*/ 23 h 131"/>
                <a:gd name="T6" fmla="*/ 3 w 56"/>
                <a:gd name="T7" fmla="*/ 0 h 131"/>
                <a:gd name="T8" fmla="*/ 9 w 56"/>
                <a:gd name="T9" fmla="*/ 32 h 131"/>
                <a:gd name="T10" fmla="*/ 35 w 56"/>
                <a:gd name="T11" fmla="*/ 80 h 131"/>
                <a:gd name="T12" fmla="*/ 52 w 56"/>
                <a:gd name="T13" fmla="*/ 122 h 131"/>
                <a:gd name="T14" fmla="*/ 56 w 56"/>
                <a:gd name="T15" fmla="*/ 11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31">
                  <a:moveTo>
                    <a:pt x="56" y="111"/>
                  </a:moveTo>
                  <a:cubicBezTo>
                    <a:pt x="56" y="111"/>
                    <a:pt x="52" y="92"/>
                    <a:pt x="48" y="76"/>
                  </a:cubicBezTo>
                  <a:cubicBezTo>
                    <a:pt x="43" y="60"/>
                    <a:pt x="33" y="32"/>
                    <a:pt x="26" y="23"/>
                  </a:cubicBezTo>
                  <a:cubicBezTo>
                    <a:pt x="18" y="14"/>
                    <a:pt x="3" y="0"/>
                    <a:pt x="3" y="0"/>
                  </a:cubicBezTo>
                  <a:cubicBezTo>
                    <a:pt x="3" y="0"/>
                    <a:pt x="0" y="14"/>
                    <a:pt x="9" y="32"/>
                  </a:cubicBezTo>
                  <a:cubicBezTo>
                    <a:pt x="18" y="51"/>
                    <a:pt x="27" y="68"/>
                    <a:pt x="35" y="80"/>
                  </a:cubicBezTo>
                  <a:cubicBezTo>
                    <a:pt x="42" y="92"/>
                    <a:pt x="53" y="113"/>
                    <a:pt x="52" y="122"/>
                  </a:cubicBezTo>
                  <a:cubicBezTo>
                    <a:pt x="51" y="131"/>
                    <a:pt x="56" y="111"/>
                    <a:pt x="56" y="111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62">
              <a:extLst>
                <a:ext uri="{FF2B5EF4-FFF2-40B4-BE49-F238E27FC236}">
                  <a16:creationId xmlns:a16="http://schemas.microsoft.com/office/drawing/2014/main" id="{A6920C29-DCFD-4F00-9E43-560AC8B76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667"/>
              <a:ext cx="113" cy="166"/>
            </a:xfrm>
            <a:custGeom>
              <a:avLst/>
              <a:gdLst>
                <a:gd name="T0" fmla="*/ 10 w 75"/>
                <a:gd name="T1" fmla="*/ 90 h 110"/>
                <a:gd name="T2" fmla="*/ 26 w 75"/>
                <a:gd name="T3" fmla="*/ 63 h 110"/>
                <a:gd name="T4" fmla="*/ 53 w 75"/>
                <a:gd name="T5" fmla="*/ 24 h 110"/>
                <a:gd name="T6" fmla="*/ 75 w 75"/>
                <a:gd name="T7" fmla="*/ 0 h 110"/>
                <a:gd name="T8" fmla="*/ 56 w 75"/>
                <a:gd name="T9" fmla="*/ 48 h 110"/>
                <a:gd name="T10" fmla="*/ 9 w 75"/>
                <a:gd name="T11" fmla="*/ 99 h 110"/>
                <a:gd name="T12" fmla="*/ 10 w 75"/>
                <a:gd name="T13" fmla="*/ 9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0">
                  <a:moveTo>
                    <a:pt x="10" y="90"/>
                  </a:moveTo>
                  <a:cubicBezTo>
                    <a:pt x="10" y="90"/>
                    <a:pt x="17" y="76"/>
                    <a:pt x="26" y="63"/>
                  </a:cubicBezTo>
                  <a:cubicBezTo>
                    <a:pt x="35" y="50"/>
                    <a:pt x="46" y="34"/>
                    <a:pt x="53" y="24"/>
                  </a:cubicBezTo>
                  <a:cubicBezTo>
                    <a:pt x="61" y="14"/>
                    <a:pt x="75" y="0"/>
                    <a:pt x="75" y="0"/>
                  </a:cubicBezTo>
                  <a:cubicBezTo>
                    <a:pt x="75" y="0"/>
                    <a:pt x="66" y="33"/>
                    <a:pt x="56" y="48"/>
                  </a:cubicBezTo>
                  <a:cubicBezTo>
                    <a:pt x="46" y="63"/>
                    <a:pt x="19" y="86"/>
                    <a:pt x="9" y="99"/>
                  </a:cubicBezTo>
                  <a:cubicBezTo>
                    <a:pt x="0" y="110"/>
                    <a:pt x="10" y="90"/>
                    <a:pt x="10" y="90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63">
              <a:extLst>
                <a:ext uri="{FF2B5EF4-FFF2-40B4-BE49-F238E27FC236}">
                  <a16:creationId xmlns:a16="http://schemas.microsoft.com/office/drawing/2014/main" id="{B37D1201-EAA4-4655-8AB4-1328DB85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618"/>
              <a:ext cx="51" cy="199"/>
            </a:xfrm>
            <a:custGeom>
              <a:avLst/>
              <a:gdLst>
                <a:gd name="T0" fmla="*/ 34 w 34"/>
                <a:gd name="T1" fmla="*/ 113 h 132"/>
                <a:gd name="T2" fmla="*/ 31 w 34"/>
                <a:gd name="T3" fmla="*/ 78 h 132"/>
                <a:gd name="T4" fmla="*/ 18 w 34"/>
                <a:gd name="T5" fmla="*/ 27 h 132"/>
                <a:gd name="T6" fmla="*/ 0 w 34"/>
                <a:gd name="T7" fmla="*/ 0 h 132"/>
                <a:gd name="T8" fmla="*/ 4 w 34"/>
                <a:gd name="T9" fmla="*/ 28 h 132"/>
                <a:gd name="T10" fmla="*/ 16 w 34"/>
                <a:gd name="T11" fmla="*/ 72 h 132"/>
                <a:gd name="T12" fmla="*/ 32 w 34"/>
                <a:gd name="T13" fmla="*/ 127 h 132"/>
                <a:gd name="T14" fmla="*/ 34 w 34"/>
                <a:gd name="T15" fmla="*/ 11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32">
                  <a:moveTo>
                    <a:pt x="34" y="113"/>
                  </a:moveTo>
                  <a:cubicBezTo>
                    <a:pt x="34" y="113"/>
                    <a:pt x="30" y="91"/>
                    <a:pt x="31" y="78"/>
                  </a:cubicBezTo>
                  <a:cubicBezTo>
                    <a:pt x="32" y="65"/>
                    <a:pt x="26" y="38"/>
                    <a:pt x="18" y="27"/>
                  </a:cubicBezTo>
                  <a:cubicBezTo>
                    <a:pt x="10" y="15"/>
                    <a:pt x="0" y="0"/>
                    <a:pt x="0" y="0"/>
                  </a:cubicBezTo>
                  <a:cubicBezTo>
                    <a:pt x="0" y="0"/>
                    <a:pt x="2" y="18"/>
                    <a:pt x="4" y="28"/>
                  </a:cubicBezTo>
                  <a:cubicBezTo>
                    <a:pt x="7" y="38"/>
                    <a:pt x="9" y="50"/>
                    <a:pt x="16" y="72"/>
                  </a:cubicBezTo>
                  <a:cubicBezTo>
                    <a:pt x="24" y="95"/>
                    <a:pt x="32" y="121"/>
                    <a:pt x="32" y="127"/>
                  </a:cubicBezTo>
                  <a:cubicBezTo>
                    <a:pt x="33" y="132"/>
                    <a:pt x="34" y="113"/>
                    <a:pt x="34" y="113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64">
              <a:extLst>
                <a:ext uri="{FF2B5EF4-FFF2-40B4-BE49-F238E27FC236}">
                  <a16:creationId xmlns:a16="http://schemas.microsoft.com/office/drawing/2014/main" id="{9014C1C4-7E2F-40BB-85A9-D4B5F7D12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575"/>
              <a:ext cx="39" cy="212"/>
            </a:xfrm>
            <a:custGeom>
              <a:avLst/>
              <a:gdLst>
                <a:gd name="T0" fmla="*/ 6 w 26"/>
                <a:gd name="T1" fmla="*/ 131 h 140"/>
                <a:gd name="T2" fmla="*/ 14 w 26"/>
                <a:gd name="T3" fmla="*/ 108 h 140"/>
                <a:gd name="T4" fmla="*/ 26 w 26"/>
                <a:gd name="T5" fmla="*/ 52 h 140"/>
                <a:gd name="T6" fmla="*/ 14 w 26"/>
                <a:gd name="T7" fmla="*/ 3 h 140"/>
                <a:gd name="T8" fmla="*/ 6 w 26"/>
                <a:gd name="T9" fmla="*/ 47 h 140"/>
                <a:gd name="T10" fmla="*/ 1 w 26"/>
                <a:gd name="T11" fmla="*/ 83 h 140"/>
                <a:gd name="T12" fmla="*/ 2 w 26"/>
                <a:gd name="T13" fmla="*/ 135 h 140"/>
                <a:gd name="T14" fmla="*/ 6 w 26"/>
                <a:gd name="T15" fmla="*/ 13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40">
                  <a:moveTo>
                    <a:pt x="6" y="131"/>
                  </a:moveTo>
                  <a:cubicBezTo>
                    <a:pt x="5" y="131"/>
                    <a:pt x="8" y="125"/>
                    <a:pt x="14" y="108"/>
                  </a:cubicBezTo>
                  <a:cubicBezTo>
                    <a:pt x="20" y="92"/>
                    <a:pt x="26" y="62"/>
                    <a:pt x="26" y="52"/>
                  </a:cubicBezTo>
                  <a:cubicBezTo>
                    <a:pt x="26" y="42"/>
                    <a:pt x="14" y="6"/>
                    <a:pt x="14" y="3"/>
                  </a:cubicBezTo>
                  <a:cubicBezTo>
                    <a:pt x="14" y="0"/>
                    <a:pt x="8" y="36"/>
                    <a:pt x="6" y="47"/>
                  </a:cubicBezTo>
                  <a:cubicBezTo>
                    <a:pt x="4" y="58"/>
                    <a:pt x="0" y="71"/>
                    <a:pt x="1" y="83"/>
                  </a:cubicBezTo>
                  <a:cubicBezTo>
                    <a:pt x="3" y="94"/>
                    <a:pt x="4" y="130"/>
                    <a:pt x="2" y="135"/>
                  </a:cubicBezTo>
                  <a:cubicBezTo>
                    <a:pt x="0" y="140"/>
                    <a:pt x="6" y="131"/>
                    <a:pt x="6" y="131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65">
              <a:extLst>
                <a:ext uri="{FF2B5EF4-FFF2-40B4-BE49-F238E27FC236}">
                  <a16:creationId xmlns:a16="http://schemas.microsoft.com/office/drawing/2014/main" id="{FC5B7D52-0EB7-41AA-838E-EC1EC80A0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38"/>
              <a:ext cx="648" cy="838"/>
            </a:xfrm>
            <a:custGeom>
              <a:avLst/>
              <a:gdLst>
                <a:gd name="T0" fmla="*/ 2 w 430"/>
                <a:gd name="T1" fmla="*/ 554 h 555"/>
                <a:gd name="T2" fmla="*/ 135 w 430"/>
                <a:gd name="T3" fmla="*/ 497 h 555"/>
                <a:gd name="T4" fmla="*/ 295 w 430"/>
                <a:gd name="T5" fmla="*/ 349 h 555"/>
                <a:gd name="T6" fmla="*/ 379 w 430"/>
                <a:gd name="T7" fmla="*/ 198 h 555"/>
                <a:gd name="T8" fmla="*/ 426 w 430"/>
                <a:gd name="T9" fmla="*/ 44 h 555"/>
                <a:gd name="T10" fmla="*/ 428 w 430"/>
                <a:gd name="T11" fmla="*/ 2 h 555"/>
                <a:gd name="T12" fmla="*/ 421 w 430"/>
                <a:gd name="T13" fmla="*/ 36 h 555"/>
                <a:gd name="T14" fmla="*/ 402 w 430"/>
                <a:gd name="T15" fmla="*/ 113 h 555"/>
                <a:gd name="T16" fmla="*/ 373 w 430"/>
                <a:gd name="T17" fmla="*/ 193 h 555"/>
                <a:gd name="T18" fmla="*/ 288 w 430"/>
                <a:gd name="T19" fmla="*/ 343 h 555"/>
                <a:gd name="T20" fmla="*/ 115 w 430"/>
                <a:gd name="T21" fmla="*/ 492 h 555"/>
                <a:gd name="T22" fmla="*/ 30 w 430"/>
                <a:gd name="T23" fmla="*/ 523 h 555"/>
                <a:gd name="T24" fmla="*/ 2 w 430"/>
                <a:gd name="T25" fmla="*/ 554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0" h="555">
                  <a:moveTo>
                    <a:pt x="2" y="554"/>
                  </a:moveTo>
                  <a:cubicBezTo>
                    <a:pt x="2" y="555"/>
                    <a:pt x="83" y="529"/>
                    <a:pt x="135" y="497"/>
                  </a:cubicBezTo>
                  <a:cubicBezTo>
                    <a:pt x="193" y="466"/>
                    <a:pt x="278" y="376"/>
                    <a:pt x="295" y="349"/>
                  </a:cubicBezTo>
                  <a:cubicBezTo>
                    <a:pt x="317" y="324"/>
                    <a:pt x="369" y="223"/>
                    <a:pt x="379" y="198"/>
                  </a:cubicBezTo>
                  <a:cubicBezTo>
                    <a:pt x="393" y="168"/>
                    <a:pt x="420" y="82"/>
                    <a:pt x="426" y="44"/>
                  </a:cubicBezTo>
                  <a:cubicBezTo>
                    <a:pt x="430" y="21"/>
                    <a:pt x="428" y="3"/>
                    <a:pt x="428" y="2"/>
                  </a:cubicBezTo>
                  <a:cubicBezTo>
                    <a:pt x="429" y="0"/>
                    <a:pt x="422" y="27"/>
                    <a:pt x="421" y="36"/>
                  </a:cubicBezTo>
                  <a:cubicBezTo>
                    <a:pt x="419" y="45"/>
                    <a:pt x="409" y="88"/>
                    <a:pt x="402" y="113"/>
                  </a:cubicBezTo>
                  <a:cubicBezTo>
                    <a:pt x="396" y="137"/>
                    <a:pt x="380" y="177"/>
                    <a:pt x="373" y="193"/>
                  </a:cubicBezTo>
                  <a:cubicBezTo>
                    <a:pt x="367" y="210"/>
                    <a:pt x="324" y="297"/>
                    <a:pt x="288" y="343"/>
                  </a:cubicBezTo>
                  <a:cubicBezTo>
                    <a:pt x="275" y="366"/>
                    <a:pt x="163" y="471"/>
                    <a:pt x="115" y="492"/>
                  </a:cubicBezTo>
                  <a:cubicBezTo>
                    <a:pt x="79" y="511"/>
                    <a:pt x="46" y="520"/>
                    <a:pt x="30" y="523"/>
                  </a:cubicBezTo>
                  <a:cubicBezTo>
                    <a:pt x="14" y="525"/>
                    <a:pt x="0" y="545"/>
                    <a:pt x="2" y="554"/>
                  </a:cubicBezTo>
                  <a:close/>
                </a:path>
              </a:pathLst>
            </a:custGeom>
            <a:solidFill>
              <a:srgbClr val="163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66">
              <a:extLst>
                <a:ext uri="{FF2B5EF4-FFF2-40B4-BE49-F238E27FC236}">
                  <a16:creationId xmlns:a16="http://schemas.microsoft.com/office/drawing/2014/main" id="{8C73BB1B-673F-4518-B62C-6446418C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626"/>
              <a:ext cx="243" cy="193"/>
            </a:xfrm>
            <a:custGeom>
              <a:avLst/>
              <a:gdLst>
                <a:gd name="T0" fmla="*/ 1 w 161"/>
                <a:gd name="T1" fmla="*/ 0 h 128"/>
                <a:gd name="T2" fmla="*/ 110 w 161"/>
                <a:gd name="T3" fmla="*/ 26 h 128"/>
                <a:gd name="T4" fmla="*/ 161 w 161"/>
                <a:gd name="T5" fmla="*/ 115 h 128"/>
                <a:gd name="T6" fmla="*/ 113 w 161"/>
                <a:gd name="T7" fmla="*/ 127 h 128"/>
                <a:gd name="T8" fmla="*/ 38 w 161"/>
                <a:gd name="T9" fmla="*/ 100 h 128"/>
                <a:gd name="T10" fmla="*/ 3 w 161"/>
                <a:gd name="T11" fmla="*/ 52 h 128"/>
                <a:gd name="T12" fmla="*/ 1 w 161"/>
                <a:gd name="T13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28">
                  <a:moveTo>
                    <a:pt x="1" y="0"/>
                  </a:moveTo>
                  <a:cubicBezTo>
                    <a:pt x="1" y="0"/>
                    <a:pt x="73" y="3"/>
                    <a:pt x="110" y="26"/>
                  </a:cubicBezTo>
                  <a:cubicBezTo>
                    <a:pt x="155" y="55"/>
                    <a:pt x="159" y="102"/>
                    <a:pt x="161" y="115"/>
                  </a:cubicBezTo>
                  <a:cubicBezTo>
                    <a:pt x="161" y="115"/>
                    <a:pt x="139" y="126"/>
                    <a:pt x="113" y="127"/>
                  </a:cubicBezTo>
                  <a:cubicBezTo>
                    <a:pt x="99" y="128"/>
                    <a:pt x="62" y="123"/>
                    <a:pt x="38" y="100"/>
                  </a:cubicBezTo>
                  <a:cubicBezTo>
                    <a:pt x="14" y="77"/>
                    <a:pt x="7" y="69"/>
                    <a:pt x="3" y="52"/>
                  </a:cubicBezTo>
                  <a:cubicBezTo>
                    <a:pt x="0" y="36"/>
                    <a:pt x="6" y="7"/>
                    <a:pt x="1" y="0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67">
              <a:extLst>
                <a:ext uri="{FF2B5EF4-FFF2-40B4-BE49-F238E27FC236}">
                  <a16:creationId xmlns:a16="http://schemas.microsoft.com/office/drawing/2014/main" id="{084D6C98-24D8-40F8-8C76-A8B7C4700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3466"/>
              <a:ext cx="227" cy="134"/>
            </a:xfrm>
            <a:custGeom>
              <a:avLst/>
              <a:gdLst>
                <a:gd name="T0" fmla="*/ 4 w 151"/>
                <a:gd name="T1" fmla="*/ 89 h 89"/>
                <a:gd name="T2" fmla="*/ 93 w 151"/>
                <a:gd name="T3" fmla="*/ 64 h 89"/>
                <a:gd name="T4" fmla="*/ 151 w 151"/>
                <a:gd name="T5" fmla="*/ 0 h 89"/>
                <a:gd name="T6" fmla="*/ 119 w 151"/>
                <a:gd name="T7" fmla="*/ 8 h 89"/>
                <a:gd name="T8" fmla="*/ 29 w 151"/>
                <a:gd name="T9" fmla="*/ 24 h 89"/>
                <a:gd name="T10" fmla="*/ 4 w 151"/>
                <a:gd name="T11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89">
                  <a:moveTo>
                    <a:pt x="4" y="89"/>
                  </a:moveTo>
                  <a:cubicBezTo>
                    <a:pt x="4" y="89"/>
                    <a:pt x="62" y="82"/>
                    <a:pt x="93" y="64"/>
                  </a:cubicBezTo>
                  <a:cubicBezTo>
                    <a:pt x="130" y="43"/>
                    <a:pt x="151" y="0"/>
                    <a:pt x="151" y="0"/>
                  </a:cubicBezTo>
                  <a:cubicBezTo>
                    <a:pt x="151" y="0"/>
                    <a:pt x="132" y="6"/>
                    <a:pt x="119" y="8"/>
                  </a:cubicBezTo>
                  <a:cubicBezTo>
                    <a:pt x="103" y="11"/>
                    <a:pt x="53" y="6"/>
                    <a:pt x="29" y="24"/>
                  </a:cubicBezTo>
                  <a:cubicBezTo>
                    <a:pt x="13" y="36"/>
                    <a:pt x="0" y="48"/>
                    <a:pt x="4" y="89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68">
              <a:extLst>
                <a:ext uri="{FF2B5EF4-FFF2-40B4-BE49-F238E27FC236}">
                  <a16:creationId xmlns:a16="http://schemas.microsoft.com/office/drawing/2014/main" id="{CD491D2C-4851-4B5B-9113-286F541C3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3663"/>
              <a:ext cx="204" cy="224"/>
            </a:xfrm>
            <a:custGeom>
              <a:avLst/>
              <a:gdLst>
                <a:gd name="T0" fmla="*/ 12 w 135"/>
                <a:gd name="T1" fmla="*/ 0 h 148"/>
                <a:gd name="T2" fmla="*/ 79 w 135"/>
                <a:gd name="T3" fmla="*/ 32 h 148"/>
                <a:gd name="T4" fmla="*/ 132 w 135"/>
                <a:gd name="T5" fmla="*/ 148 h 148"/>
                <a:gd name="T6" fmla="*/ 106 w 135"/>
                <a:gd name="T7" fmla="*/ 134 h 148"/>
                <a:gd name="T8" fmla="*/ 23 w 135"/>
                <a:gd name="T9" fmla="*/ 92 h 148"/>
                <a:gd name="T10" fmla="*/ 2 w 135"/>
                <a:gd name="T11" fmla="*/ 49 h 148"/>
                <a:gd name="T12" fmla="*/ 12 w 135"/>
                <a:gd name="T1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48">
                  <a:moveTo>
                    <a:pt x="12" y="0"/>
                  </a:moveTo>
                  <a:cubicBezTo>
                    <a:pt x="12" y="0"/>
                    <a:pt x="53" y="12"/>
                    <a:pt x="79" y="32"/>
                  </a:cubicBezTo>
                  <a:cubicBezTo>
                    <a:pt x="106" y="52"/>
                    <a:pt x="135" y="87"/>
                    <a:pt x="132" y="148"/>
                  </a:cubicBezTo>
                  <a:cubicBezTo>
                    <a:pt x="132" y="148"/>
                    <a:pt x="120" y="138"/>
                    <a:pt x="106" y="134"/>
                  </a:cubicBezTo>
                  <a:cubicBezTo>
                    <a:pt x="94" y="129"/>
                    <a:pt x="49" y="121"/>
                    <a:pt x="23" y="92"/>
                  </a:cubicBezTo>
                  <a:cubicBezTo>
                    <a:pt x="7" y="74"/>
                    <a:pt x="5" y="64"/>
                    <a:pt x="2" y="49"/>
                  </a:cubicBezTo>
                  <a:cubicBezTo>
                    <a:pt x="0" y="34"/>
                    <a:pt x="15" y="6"/>
                    <a:pt x="12" y="0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69">
              <a:extLst>
                <a:ext uri="{FF2B5EF4-FFF2-40B4-BE49-F238E27FC236}">
                  <a16:creationId xmlns:a16="http://schemas.microsoft.com/office/drawing/2014/main" id="{53F35CD0-F76C-43E0-8414-3C14C324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3485"/>
              <a:ext cx="99" cy="125"/>
            </a:xfrm>
            <a:custGeom>
              <a:avLst/>
              <a:gdLst>
                <a:gd name="T0" fmla="*/ 11 w 66"/>
                <a:gd name="T1" fmla="*/ 83 h 83"/>
                <a:gd name="T2" fmla="*/ 20 w 66"/>
                <a:gd name="T3" fmla="*/ 68 h 83"/>
                <a:gd name="T4" fmla="*/ 55 w 66"/>
                <a:gd name="T5" fmla="*/ 40 h 83"/>
                <a:gd name="T6" fmla="*/ 66 w 66"/>
                <a:gd name="T7" fmla="*/ 0 h 83"/>
                <a:gd name="T8" fmla="*/ 13 w 66"/>
                <a:gd name="T9" fmla="*/ 25 h 83"/>
                <a:gd name="T10" fmla="*/ 11 w 66"/>
                <a:gd name="T1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83">
                  <a:moveTo>
                    <a:pt x="11" y="83"/>
                  </a:moveTo>
                  <a:cubicBezTo>
                    <a:pt x="11" y="83"/>
                    <a:pt x="13" y="74"/>
                    <a:pt x="20" y="68"/>
                  </a:cubicBezTo>
                  <a:cubicBezTo>
                    <a:pt x="36" y="56"/>
                    <a:pt x="48" y="54"/>
                    <a:pt x="55" y="40"/>
                  </a:cubicBezTo>
                  <a:cubicBezTo>
                    <a:pt x="63" y="26"/>
                    <a:pt x="66" y="0"/>
                    <a:pt x="66" y="0"/>
                  </a:cubicBezTo>
                  <a:cubicBezTo>
                    <a:pt x="66" y="0"/>
                    <a:pt x="25" y="4"/>
                    <a:pt x="13" y="25"/>
                  </a:cubicBezTo>
                  <a:cubicBezTo>
                    <a:pt x="2" y="45"/>
                    <a:pt x="0" y="55"/>
                    <a:pt x="11" y="83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70">
              <a:extLst>
                <a:ext uri="{FF2B5EF4-FFF2-40B4-BE49-F238E27FC236}">
                  <a16:creationId xmlns:a16="http://schemas.microsoft.com/office/drawing/2014/main" id="{08548DB0-7C26-436E-867C-207FB6FB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610"/>
              <a:ext cx="139" cy="68"/>
            </a:xfrm>
            <a:custGeom>
              <a:avLst/>
              <a:gdLst>
                <a:gd name="T0" fmla="*/ 0 w 92"/>
                <a:gd name="T1" fmla="*/ 11 h 45"/>
                <a:gd name="T2" fmla="*/ 52 w 92"/>
                <a:gd name="T3" fmla="*/ 11 h 45"/>
                <a:gd name="T4" fmla="*/ 92 w 92"/>
                <a:gd name="T5" fmla="*/ 37 h 45"/>
                <a:gd name="T6" fmla="*/ 66 w 92"/>
                <a:gd name="T7" fmla="*/ 44 h 45"/>
                <a:gd name="T8" fmla="*/ 20 w 92"/>
                <a:gd name="T9" fmla="*/ 34 h 45"/>
                <a:gd name="T10" fmla="*/ 0 w 92"/>
                <a:gd name="T11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45">
                  <a:moveTo>
                    <a:pt x="0" y="11"/>
                  </a:moveTo>
                  <a:cubicBezTo>
                    <a:pt x="0" y="11"/>
                    <a:pt x="20" y="0"/>
                    <a:pt x="52" y="11"/>
                  </a:cubicBezTo>
                  <a:cubicBezTo>
                    <a:pt x="85" y="22"/>
                    <a:pt x="92" y="34"/>
                    <a:pt x="92" y="37"/>
                  </a:cubicBezTo>
                  <a:cubicBezTo>
                    <a:pt x="92" y="39"/>
                    <a:pt x="85" y="43"/>
                    <a:pt x="66" y="44"/>
                  </a:cubicBezTo>
                  <a:cubicBezTo>
                    <a:pt x="49" y="45"/>
                    <a:pt x="37" y="45"/>
                    <a:pt x="20" y="34"/>
                  </a:cubicBezTo>
                  <a:cubicBezTo>
                    <a:pt x="3" y="24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71">
              <a:extLst>
                <a:ext uri="{FF2B5EF4-FFF2-40B4-BE49-F238E27FC236}">
                  <a16:creationId xmlns:a16="http://schemas.microsoft.com/office/drawing/2014/main" id="{EE5B40B9-FD78-47BF-BE3E-FE02ABD2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571"/>
              <a:ext cx="680" cy="184"/>
            </a:xfrm>
            <a:custGeom>
              <a:avLst/>
              <a:gdLst>
                <a:gd name="T0" fmla="*/ 84 w 452"/>
                <a:gd name="T1" fmla="*/ 72 h 122"/>
                <a:gd name="T2" fmla="*/ 0 w 452"/>
                <a:gd name="T3" fmla="*/ 116 h 122"/>
                <a:gd name="T4" fmla="*/ 4 w 452"/>
                <a:gd name="T5" fmla="*/ 122 h 122"/>
                <a:gd name="T6" fmla="*/ 87 w 452"/>
                <a:gd name="T7" fmla="*/ 79 h 122"/>
                <a:gd name="T8" fmla="*/ 450 w 452"/>
                <a:gd name="T9" fmla="*/ 45 h 122"/>
                <a:gd name="T10" fmla="*/ 452 w 452"/>
                <a:gd name="T11" fmla="*/ 38 h 122"/>
                <a:gd name="T12" fmla="*/ 84 w 452"/>
                <a:gd name="T13" fmla="*/ 7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2" h="122">
                  <a:moveTo>
                    <a:pt x="84" y="72"/>
                  </a:moveTo>
                  <a:cubicBezTo>
                    <a:pt x="51" y="87"/>
                    <a:pt x="23" y="102"/>
                    <a:pt x="0" y="116"/>
                  </a:cubicBezTo>
                  <a:cubicBezTo>
                    <a:pt x="1" y="118"/>
                    <a:pt x="3" y="120"/>
                    <a:pt x="4" y="122"/>
                  </a:cubicBezTo>
                  <a:cubicBezTo>
                    <a:pt x="27" y="108"/>
                    <a:pt x="55" y="93"/>
                    <a:pt x="87" y="79"/>
                  </a:cubicBezTo>
                  <a:cubicBezTo>
                    <a:pt x="171" y="43"/>
                    <a:pt x="302" y="8"/>
                    <a:pt x="450" y="45"/>
                  </a:cubicBezTo>
                  <a:cubicBezTo>
                    <a:pt x="452" y="38"/>
                    <a:pt x="452" y="38"/>
                    <a:pt x="452" y="38"/>
                  </a:cubicBezTo>
                  <a:cubicBezTo>
                    <a:pt x="301" y="0"/>
                    <a:pt x="169" y="36"/>
                    <a:pt x="84" y="72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72">
              <a:extLst>
                <a:ext uri="{FF2B5EF4-FFF2-40B4-BE49-F238E27FC236}">
                  <a16:creationId xmlns:a16="http://schemas.microsoft.com/office/drawing/2014/main" id="{8E8E330B-84F2-4788-AF33-D0F0937A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3368"/>
              <a:ext cx="803" cy="282"/>
            </a:xfrm>
            <a:custGeom>
              <a:avLst/>
              <a:gdLst>
                <a:gd name="T0" fmla="*/ 521 w 533"/>
                <a:gd name="T1" fmla="*/ 187 h 187"/>
                <a:gd name="T2" fmla="*/ 484 w 533"/>
                <a:gd name="T3" fmla="*/ 161 h 187"/>
                <a:gd name="T4" fmla="*/ 380 w 533"/>
                <a:gd name="T5" fmla="*/ 167 h 187"/>
                <a:gd name="T6" fmla="*/ 457 w 533"/>
                <a:gd name="T7" fmla="*/ 79 h 187"/>
                <a:gd name="T8" fmla="*/ 358 w 533"/>
                <a:gd name="T9" fmla="*/ 106 h 187"/>
                <a:gd name="T10" fmla="*/ 400 w 533"/>
                <a:gd name="T11" fmla="*/ 34 h 187"/>
                <a:gd name="T12" fmla="*/ 269 w 533"/>
                <a:gd name="T13" fmla="*/ 98 h 187"/>
                <a:gd name="T14" fmla="*/ 304 w 533"/>
                <a:gd name="T15" fmla="*/ 23 h 187"/>
                <a:gd name="T16" fmla="*/ 240 w 533"/>
                <a:gd name="T17" fmla="*/ 48 h 187"/>
                <a:gd name="T18" fmla="*/ 213 w 533"/>
                <a:gd name="T19" fmla="*/ 17 h 187"/>
                <a:gd name="T20" fmla="*/ 169 w 533"/>
                <a:gd name="T21" fmla="*/ 72 h 187"/>
                <a:gd name="T22" fmla="*/ 56 w 533"/>
                <a:gd name="T23" fmla="*/ 14 h 187"/>
                <a:gd name="T24" fmla="*/ 70 w 533"/>
                <a:gd name="T25" fmla="*/ 187 h 187"/>
                <a:gd name="T26" fmla="*/ 521 w 533"/>
                <a:gd name="T27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3" h="187">
                  <a:moveTo>
                    <a:pt x="521" y="187"/>
                  </a:moveTo>
                  <a:cubicBezTo>
                    <a:pt x="528" y="176"/>
                    <a:pt x="519" y="167"/>
                    <a:pt x="484" y="161"/>
                  </a:cubicBezTo>
                  <a:cubicBezTo>
                    <a:pt x="446" y="156"/>
                    <a:pt x="409" y="160"/>
                    <a:pt x="380" y="167"/>
                  </a:cubicBezTo>
                  <a:cubicBezTo>
                    <a:pt x="450" y="132"/>
                    <a:pt x="533" y="84"/>
                    <a:pt x="457" y="79"/>
                  </a:cubicBezTo>
                  <a:cubicBezTo>
                    <a:pt x="434" y="77"/>
                    <a:pt x="398" y="88"/>
                    <a:pt x="358" y="106"/>
                  </a:cubicBezTo>
                  <a:cubicBezTo>
                    <a:pt x="402" y="70"/>
                    <a:pt x="427" y="40"/>
                    <a:pt x="400" y="34"/>
                  </a:cubicBezTo>
                  <a:cubicBezTo>
                    <a:pt x="375" y="29"/>
                    <a:pt x="324" y="59"/>
                    <a:pt x="269" y="98"/>
                  </a:cubicBezTo>
                  <a:cubicBezTo>
                    <a:pt x="300" y="65"/>
                    <a:pt x="318" y="36"/>
                    <a:pt x="304" y="23"/>
                  </a:cubicBezTo>
                  <a:cubicBezTo>
                    <a:pt x="293" y="12"/>
                    <a:pt x="268" y="24"/>
                    <a:pt x="240" y="48"/>
                  </a:cubicBezTo>
                  <a:cubicBezTo>
                    <a:pt x="242" y="27"/>
                    <a:pt x="233" y="15"/>
                    <a:pt x="213" y="17"/>
                  </a:cubicBezTo>
                  <a:cubicBezTo>
                    <a:pt x="194" y="20"/>
                    <a:pt x="179" y="44"/>
                    <a:pt x="169" y="72"/>
                  </a:cubicBezTo>
                  <a:cubicBezTo>
                    <a:pt x="151" y="28"/>
                    <a:pt x="103" y="0"/>
                    <a:pt x="56" y="14"/>
                  </a:cubicBezTo>
                  <a:cubicBezTo>
                    <a:pt x="0" y="30"/>
                    <a:pt x="45" y="137"/>
                    <a:pt x="70" y="187"/>
                  </a:cubicBezTo>
                  <a:lnTo>
                    <a:pt x="521" y="187"/>
                  </a:ln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73">
              <a:extLst>
                <a:ext uri="{FF2B5EF4-FFF2-40B4-BE49-F238E27FC236}">
                  <a16:creationId xmlns:a16="http://schemas.microsoft.com/office/drawing/2014/main" id="{5CB2A001-B27E-408E-A922-2186EFD7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" y="3170"/>
              <a:ext cx="282" cy="425"/>
            </a:xfrm>
            <a:custGeom>
              <a:avLst/>
              <a:gdLst>
                <a:gd name="T0" fmla="*/ 3 w 187"/>
                <a:gd name="T1" fmla="*/ 282 h 282"/>
                <a:gd name="T2" fmla="*/ 0 w 187"/>
                <a:gd name="T3" fmla="*/ 282 h 282"/>
                <a:gd name="T4" fmla="*/ 185 w 187"/>
                <a:gd name="T5" fmla="*/ 0 h 282"/>
                <a:gd name="T6" fmla="*/ 187 w 187"/>
                <a:gd name="T7" fmla="*/ 3 h 282"/>
                <a:gd name="T8" fmla="*/ 3 w 187"/>
                <a:gd name="T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82">
                  <a:moveTo>
                    <a:pt x="3" y="282"/>
                  </a:moveTo>
                  <a:cubicBezTo>
                    <a:pt x="0" y="282"/>
                    <a:pt x="0" y="282"/>
                    <a:pt x="0" y="282"/>
                  </a:cubicBezTo>
                  <a:cubicBezTo>
                    <a:pt x="81" y="76"/>
                    <a:pt x="184" y="1"/>
                    <a:pt x="185" y="0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6" y="3"/>
                    <a:pt x="83" y="78"/>
                    <a:pt x="3" y="282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74">
              <a:extLst>
                <a:ext uri="{FF2B5EF4-FFF2-40B4-BE49-F238E27FC236}">
                  <a16:creationId xmlns:a16="http://schemas.microsoft.com/office/drawing/2014/main" id="{34533084-AC9F-4542-A6D7-A619ED634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" y="3212"/>
              <a:ext cx="146" cy="347"/>
            </a:xfrm>
            <a:custGeom>
              <a:avLst/>
              <a:gdLst>
                <a:gd name="T0" fmla="*/ 2 w 97"/>
                <a:gd name="T1" fmla="*/ 230 h 230"/>
                <a:gd name="T2" fmla="*/ 0 w 97"/>
                <a:gd name="T3" fmla="*/ 229 h 230"/>
                <a:gd name="T4" fmla="*/ 95 w 97"/>
                <a:gd name="T5" fmla="*/ 0 h 230"/>
                <a:gd name="T6" fmla="*/ 97 w 97"/>
                <a:gd name="T7" fmla="*/ 1 h 230"/>
                <a:gd name="T8" fmla="*/ 2 w 97"/>
                <a:gd name="T9" fmla="*/ 23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230">
                  <a:moveTo>
                    <a:pt x="2" y="230"/>
                  </a:moveTo>
                  <a:cubicBezTo>
                    <a:pt x="0" y="229"/>
                    <a:pt x="0" y="229"/>
                    <a:pt x="0" y="229"/>
                  </a:cubicBezTo>
                  <a:cubicBezTo>
                    <a:pt x="21" y="104"/>
                    <a:pt x="94" y="1"/>
                    <a:pt x="95" y="0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6" y="2"/>
                    <a:pt x="23" y="105"/>
                    <a:pt x="2" y="230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75">
              <a:extLst>
                <a:ext uri="{FF2B5EF4-FFF2-40B4-BE49-F238E27FC236}">
                  <a16:creationId xmlns:a16="http://schemas.microsoft.com/office/drawing/2014/main" id="{0E8E454F-323A-4580-8A0A-5D693F38C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" y="3363"/>
              <a:ext cx="165" cy="220"/>
            </a:xfrm>
            <a:custGeom>
              <a:avLst/>
              <a:gdLst>
                <a:gd name="T0" fmla="*/ 3 w 110"/>
                <a:gd name="T1" fmla="*/ 146 h 146"/>
                <a:gd name="T2" fmla="*/ 0 w 110"/>
                <a:gd name="T3" fmla="*/ 145 h 146"/>
                <a:gd name="T4" fmla="*/ 62 w 110"/>
                <a:gd name="T5" fmla="*/ 29 h 146"/>
                <a:gd name="T6" fmla="*/ 109 w 110"/>
                <a:gd name="T7" fmla="*/ 0 h 146"/>
                <a:gd name="T8" fmla="*/ 110 w 110"/>
                <a:gd name="T9" fmla="*/ 3 h 146"/>
                <a:gd name="T10" fmla="*/ 3 w 110"/>
                <a:gd name="T11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46">
                  <a:moveTo>
                    <a:pt x="3" y="146"/>
                  </a:moveTo>
                  <a:cubicBezTo>
                    <a:pt x="0" y="145"/>
                    <a:pt x="0" y="145"/>
                    <a:pt x="0" y="145"/>
                  </a:cubicBezTo>
                  <a:cubicBezTo>
                    <a:pt x="11" y="85"/>
                    <a:pt x="40" y="49"/>
                    <a:pt x="62" y="29"/>
                  </a:cubicBezTo>
                  <a:cubicBezTo>
                    <a:pt x="87" y="8"/>
                    <a:pt x="109" y="0"/>
                    <a:pt x="109" y="0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09" y="3"/>
                    <a:pt x="23" y="32"/>
                    <a:pt x="3" y="146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76">
              <a:extLst>
                <a:ext uri="{FF2B5EF4-FFF2-40B4-BE49-F238E27FC236}">
                  <a16:creationId xmlns:a16="http://schemas.microsoft.com/office/drawing/2014/main" id="{2F2A60DB-A1A8-4FF4-88B9-4D88C6D3E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3119"/>
              <a:ext cx="105" cy="95"/>
            </a:xfrm>
            <a:custGeom>
              <a:avLst/>
              <a:gdLst>
                <a:gd name="T0" fmla="*/ 45 w 70"/>
                <a:gd name="T1" fmla="*/ 20 h 63"/>
                <a:gd name="T2" fmla="*/ 65 w 70"/>
                <a:gd name="T3" fmla="*/ 57 h 63"/>
                <a:gd name="T4" fmla="*/ 25 w 70"/>
                <a:gd name="T5" fmla="*/ 44 h 63"/>
                <a:gd name="T6" fmla="*/ 5 w 70"/>
                <a:gd name="T7" fmla="*/ 7 h 63"/>
                <a:gd name="T8" fmla="*/ 45 w 70"/>
                <a:gd name="T9" fmla="*/ 2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3">
                  <a:moveTo>
                    <a:pt x="45" y="20"/>
                  </a:moveTo>
                  <a:cubicBezTo>
                    <a:pt x="61" y="33"/>
                    <a:pt x="70" y="50"/>
                    <a:pt x="65" y="57"/>
                  </a:cubicBezTo>
                  <a:cubicBezTo>
                    <a:pt x="59" y="63"/>
                    <a:pt x="41" y="57"/>
                    <a:pt x="25" y="44"/>
                  </a:cubicBezTo>
                  <a:cubicBezTo>
                    <a:pt x="9" y="30"/>
                    <a:pt x="0" y="13"/>
                    <a:pt x="5" y="7"/>
                  </a:cubicBezTo>
                  <a:cubicBezTo>
                    <a:pt x="11" y="0"/>
                    <a:pt x="29" y="6"/>
                    <a:pt x="45" y="20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77">
              <a:extLst>
                <a:ext uri="{FF2B5EF4-FFF2-40B4-BE49-F238E27FC236}">
                  <a16:creationId xmlns:a16="http://schemas.microsoft.com/office/drawing/2014/main" id="{91016AEA-3112-4E3B-9C25-911301792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" y="3152"/>
              <a:ext cx="33" cy="30"/>
            </a:xfrm>
            <a:custGeom>
              <a:avLst/>
              <a:gdLst>
                <a:gd name="T0" fmla="*/ 14 w 22"/>
                <a:gd name="T1" fmla="*/ 6 h 20"/>
                <a:gd name="T2" fmla="*/ 20 w 22"/>
                <a:gd name="T3" fmla="*/ 18 h 20"/>
                <a:gd name="T4" fmla="*/ 8 w 22"/>
                <a:gd name="T5" fmla="*/ 13 h 20"/>
                <a:gd name="T6" fmla="*/ 2 w 22"/>
                <a:gd name="T7" fmla="*/ 2 h 20"/>
                <a:gd name="T8" fmla="*/ 14 w 22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14" y="6"/>
                  </a:moveTo>
                  <a:cubicBezTo>
                    <a:pt x="19" y="10"/>
                    <a:pt x="22" y="15"/>
                    <a:pt x="20" y="18"/>
                  </a:cubicBezTo>
                  <a:cubicBezTo>
                    <a:pt x="19" y="20"/>
                    <a:pt x="13" y="18"/>
                    <a:pt x="8" y="13"/>
                  </a:cubicBezTo>
                  <a:cubicBezTo>
                    <a:pt x="3" y="9"/>
                    <a:pt x="0" y="4"/>
                    <a:pt x="2" y="2"/>
                  </a:cubicBezTo>
                  <a:cubicBezTo>
                    <a:pt x="3" y="0"/>
                    <a:pt x="9" y="1"/>
                    <a:pt x="14" y="6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78">
              <a:extLst>
                <a:ext uri="{FF2B5EF4-FFF2-40B4-BE49-F238E27FC236}">
                  <a16:creationId xmlns:a16="http://schemas.microsoft.com/office/drawing/2014/main" id="{DBD03E86-0016-438D-847C-AA26C98F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" y="3191"/>
              <a:ext cx="45" cy="39"/>
            </a:xfrm>
            <a:custGeom>
              <a:avLst/>
              <a:gdLst>
                <a:gd name="T0" fmla="*/ 19 w 30"/>
                <a:gd name="T1" fmla="*/ 8 h 26"/>
                <a:gd name="T2" fmla="*/ 27 w 30"/>
                <a:gd name="T3" fmla="*/ 23 h 26"/>
                <a:gd name="T4" fmla="*/ 11 w 30"/>
                <a:gd name="T5" fmla="*/ 18 h 26"/>
                <a:gd name="T6" fmla="*/ 3 w 30"/>
                <a:gd name="T7" fmla="*/ 3 h 26"/>
                <a:gd name="T8" fmla="*/ 19 w 30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6">
                  <a:moveTo>
                    <a:pt x="19" y="8"/>
                  </a:moveTo>
                  <a:cubicBezTo>
                    <a:pt x="26" y="14"/>
                    <a:pt x="30" y="20"/>
                    <a:pt x="27" y="23"/>
                  </a:cubicBezTo>
                  <a:cubicBezTo>
                    <a:pt x="25" y="26"/>
                    <a:pt x="18" y="24"/>
                    <a:pt x="11" y="18"/>
                  </a:cubicBezTo>
                  <a:cubicBezTo>
                    <a:pt x="4" y="12"/>
                    <a:pt x="0" y="5"/>
                    <a:pt x="3" y="3"/>
                  </a:cubicBezTo>
                  <a:cubicBezTo>
                    <a:pt x="5" y="0"/>
                    <a:pt x="13" y="2"/>
                    <a:pt x="19" y="8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79">
              <a:extLst>
                <a:ext uri="{FF2B5EF4-FFF2-40B4-BE49-F238E27FC236}">
                  <a16:creationId xmlns:a16="http://schemas.microsoft.com/office/drawing/2014/main" id="{985E2E0C-D967-4325-AF28-E2150BD4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7" y="3205"/>
              <a:ext cx="15" cy="12"/>
            </a:xfrm>
            <a:custGeom>
              <a:avLst/>
              <a:gdLst>
                <a:gd name="T0" fmla="*/ 6 w 10"/>
                <a:gd name="T1" fmla="*/ 2 h 8"/>
                <a:gd name="T2" fmla="*/ 9 w 10"/>
                <a:gd name="T3" fmla="*/ 7 h 8"/>
                <a:gd name="T4" fmla="*/ 4 w 10"/>
                <a:gd name="T5" fmla="*/ 5 h 8"/>
                <a:gd name="T6" fmla="*/ 1 w 10"/>
                <a:gd name="T7" fmla="*/ 1 h 8"/>
                <a:gd name="T8" fmla="*/ 6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6" y="2"/>
                  </a:moveTo>
                  <a:cubicBezTo>
                    <a:pt x="9" y="4"/>
                    <a:pt x="10" y="6"/>
                    <a:pt x="9" y="7"/>
                  </a:cubicBezTo>
                  <a:cubicBezTo>
                    <a:pt x="8" y="8"/>
                    <a:pt x="6" y="7"/>
                    <a:pt x="4" y="5"/>
                  </a:cubicBezTo>
                  <a:cubicBezTo>
                    <a:pt x="2" y="4"/>
                    <a:pt x="0" y="1"/>
                    <a:pt x="1" y="1"/>
                  </a:cubicBezTo>
                  <a:cubicBezTo>
                    <a:pt x="2" y="0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80">
              <a:extLst>
                <a:ext uri="{FF2B5EF4-FFF2-40B4-BE49-F238E27FC236}">
                  <a16:creationId xmlns:a16="http://schemas.microsoft.com/office/drawing/2014/main" id="{1C625484-66DB-4046-AD2B-776B5C70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9" y="3336"/>
              <a:ext cx="47" cy="59"/>
            </a:xfrm>
            <a:custGeom>
              <a:avLst/>
              <a:gdLst>
                <a:gd name="T0" fmla="*/ 23 w 31"/>
                <a:gd name="T1" fmla="*/ 15 h 39"/>
                <a:gd name="T2" fmla="*/ 28 w 31"/>
                <a:gd name="T3" fmla="*/ 36 h 39"/>
                <a:gd name="T4" fmla="*/ 9 w 31"/>
                <a:gd name="T5" fmla="*/ 24 h 39"/>
                <a:gd name="T6" fmla="*/ 4 w 31"/>
                <a:gd name="T7" fmla="*/ 2 h 39"/>
                <a:gd name="T8" fmla="*/ 23 w 31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9">
                  <a:moveTo>
                    <a:pt x="23" y="15"/>
                  </a:moveTo>
                  <a:cubicBezTo>
                    <a:pt x="29" y="24"/>
                    <a:pt x="31" y="34"/>
                    <a:pt x="28" y="36"/>
                  </a:cubicBezTo>
                  <a:cubicBezTo>
                    <a:pt x="24" y="39"/>
                    <a:pt x="15" y="34"/>
                    <a:pt x="9" y="24"/>
                  </a:cubicBezTo>
                  <a:cubicBezTo>
                    <a:pt x="2" y="15"/>
                    <a:pt x="0" y="5"/>
                    <a:pt x="4" y="2"/>
                  </a:cubicBezTo>
                  <a:cubicBezTo>
                    <a:pt x="8" y="0"/>
                    <a:pt x="16" y="5"/>
                    <a:pt x="23" y="15"/>
                  </a:cubicBezTo>
                  <a:close/>
                </a:path>
              </a:pathLst>
            </a:custGeom>
            <a:solidFill>
              <a:srgbClr val="B0B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81">
              <a:extLst>
                <a:ext uri="{FF2B5EF4-FFF2-40B4-BE49-F238E27FC236}">
                  <a16:creationId xmlns:a16="http://schemas.microsoft.com/office/drawing/2014/main" id="{B7A8F7BA-946E-4B36-B118-10942AF5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6" y="3355"/>
              <a:ext cx="15" cy="20"/>
            </a:xfrm>
            <a:custGeom>
              <a:avLst/>
              <a:gdLst>
                <a:gd name="T0" fmla="*/ 7 w 10"/>
                <a:gd name="T1" fmla="*/ 5 h 13"/>
                <a:gd name="T2" fmla="*/ 9 w 10"/>
                <a:gd name="T3" fmla="*/ 12 h 13"/>
                <a:gd name="T4" fmla="*/ 3 w 10"/>
                <a:gd name="T5" fmla="*/ 8 h 13"/>
                <a:gd name="T6" fmla="*/ 1 w 10"/>
                <a:gd name="T7" fmla="*/ 1 h 13"/>
                <a:gd name="T8" fmla="*/ 7 w 10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9" y="8"/>
                    <a:pt x="10" y="11"/>
                    <a:pt x="9" y="12"/>
                  </a:cubicBezTo>
                  <a:cubicBezTo>
                    <a:pt x="7" y="13"/>
                    <a:pt x="5" y="11"/>
                    <a:pt x="3" y="8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5" y="2"/>
                    <a:pt x="7" y="5"/>
                  </a:cubicBezTo>
                  <a:close/>
                </a:path>
              </a:pathLst>
            </a:custGeom>
            <a:solidFill>
              <a:srgbClr val="0C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590154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 2">
            <a:extLst>
              <a:ext uri="{FF2B5EF4-FFF2-40B4-BE49-F238E27FC236}">
                <a16:creationId xmlns:a16="http://schemas.microsoft.com/office/drawing/2014/main" id="{3EE657DD-1E43-46F6-AB0A-8266B1BBF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7155" y="3414855"/>
            <a:ext cx="994369" cy="957000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785F1AEB-C977-4517-9E70-298DC2C84C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316" y="3188635"/>
            <a:ext cx="1567843" cy="2777031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07C59C7C-BD56-4DEF-BE7C-DAC51A025B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50499" y="1971480"/>
            <a:ext cx="609806" cy="665500"/>
          </a:xfrm>
          <a:prstGeom prst="rect">
            <a:avLst/>
          </a:prstGeom>
        </p:spPr>
      </p:pic>
      <p:pic>
        <p:nvPicPr>
          <p:cNvPr id="6" name="Image 5">
            <a:extLst>
              <a:ext uri="{FF2B5EF4-FFF2-40B4-BE49-F238E27FC236}">
                <a16:creationId xmlns:a16="http://schemas.microsoft.com/office/drawing/2014/main" id="{BC483817-9EC8-4870-B9BB-D068D11BDBD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8266" y="299584"/>
            <a:ext cx="1962039" cy="1038881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C51D39A1-90C6-4742-BBD0-3917938192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84872" y="2721065"/>
            <a:ext cx="1010850" cy="221100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8CE62EA1-F92C-4455-A01D-FB6336DA34B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22669" y="2370322"/>
            <a:ext cx="346106" cy="3905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D8AB60F9-AA41-4ED7-B0F4-4DB53CDF230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57854" y="1553500"/>
            <a:ext cx="1423267" cy="2892180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61531E2D-83E8-43F9-9467-D626F3D2DDE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475696" y="849511"/>
            <a:ext cx="505425" cy="808500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B3A674A2-5589-4954-AF70-A0FB86D232E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63296" y="2999589"/>
            <a:ext cx="2078466" cy="2337723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D3C81284-7EA8-4BF2-8268-75192B668B9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520700" y="2721065"/>
            <a:ext cx="692592" cy="718144"/>
          </a:xfrm>
          <a:prstGeom prst="rect">
            <a:avLst/>
          </a:prstGeom>
        </p:spPr>
      </p:pic>
      <p:pic>
        <p:nvPicPr>
          <p:cNvPr id="13" name="Image 12">
            <a:extLst>
              <a:ext uri="{FF2B5EF4-FFF2-40B4-BE49-F238E27FC236}">
                <a16:creationId xmlns:a16="http://schemas.microsoft.com/office/drawing/2014/main" id="{9CC450C4-72EF-49F6-9D49-055FEA7DE88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2209416" y="5304500"/>
            <a:ext cx="8112423" cy="880763"/>
          </a:xfrm>
          <a:prstGeom prst="rect">
            <a:avLst/>
          </a:prstGeom>
        </p:spPr>
      </p:pic>
      <p:pic>
        <p:nvPicPr>
          <p:cNvPr id="14" name="Image 13">
            <a:extLst>
              <a:ext uri="{FF2B5EF4-FFF2-40B4-BE49-F238E27FC236}">
                <a16:creationId xmlns:a16="http://schemas.microsoft.com/office/drawing/2014/main" id="{A1C59EEA-5573-45E9-9B81-45E57AFB5C60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683605" y="566570"/>
            <a:ext cx="1527263" cy="1496000"/>
          </a:xfrm>
          <a:prstGeom prst="rect">
            <a:avLst/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319EF20A-8157-4ED6-941F-866A4E592569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625703" y="1821608"/>
            <a:ext cx="1054800" cy="2310000"/>
          </a:xfrm>
          <a:prstGeom prst="rect">
            <a:avLst/>
          </a:prstGeom>
        </p:spPr>
      </p:pic>
      <p:pic>
        <p:nvPicPr>
          <p:cNvPr id="17" name="Image 16">
            <a:extLst>
              <a:ext uri="{FF2B5EF4-FFF2-40B4-BE49-F238E27FC236}">
                <a16:creationId xmlns:a16="http://schemas.microsoft.com/office/drawing/2014/main" id="{822F42A8-DEC4-4F5E-9443-8FCDEA885856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736236" y="1168500"/>
            <a:ext cx="1065788" cy="770000"/>
          </a:xfrm>
          <a:prstGeom prst="rect">
            <a:avLst/>
          </a:prstGeom>
        </p:spPr>
      </p:pic>
      <p:pic>
        <p:nvPicPr>
          <p:cNvPr id="18" name="Image 17">
            <a:extLst>
              <a:ext uri="{FF2B5EF4-FFF2-40B4-BE49-F238E27FC236}">
                <a16:creationId xmlns:a16="http://schemas.microsoft.com/office/drawing/2014/main" id="{D0AB86AF-9A0B-410F-9A15-8C7168D220F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0062545" y="246313"/>
            <a:ext cx="1087314" cy="636383"/>
          </a:xfrm>
          <a:prstGeom prst="rect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D24B0B01-1422-4A97-A76C-673BE51A0798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038282" y="2767178"/>
            <a:ext cx="672730" cy="635552"/>
          </a:xfrm>
          <a:prstGeom prst="rect">
            <a:avLst/>
          </a:prstGeom>
        </p:spPr>
      </p:pic>
      <p:pic>
        <p:nvPicPr>
          <p:cNvPr id="20" name="Image 19">
            <a:extLst>
              <a:ext uri="{FF2B5EF4-FFF2-40B4-BE49-F238E27FC236}">
                <a16:creationId xmlns:a16="http://schemas.microsoft.com/office/drawing/2014/main" id="{17A461E3-5AED-47BE-8A95-5589CDFE7707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085897" y="3597646"/>
            <a:ext cx="1972407" cy="29176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8478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5">
            <a:extLst>
              <a:ext uri="{FF2B5EF4-FFF2-40B4-BE49-F238E27FC236}">
                <a16:creationId xmlns:a16="http://schemas.microsoft.com/office/drawing/2014/main" id="{A309C91B-3725-4D2D-AF3D-087DD845A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92537" y="4862038"/>
            <a:ext cx="6729845" cy="638000"/>
          </a:xfrm>
          <a:prstGeom prst="rect">
            <a:avLst/>
          </a:prstGeom>
        </p:spPr>
      </p:pic>
      <p:pic>
        <p:nvPicPr>
          <p:cNvPr id="2" name="Image 1">
            <a:extLst>
              <a:ext uri="{FF2B5EF4-FFF2-40B4-BE49-F238E27FC236}">
                <a16:creationId xmlns:a16="http://schemas.microsoft.com/office/drawing/2014/main" id="{2034309E-86AC-4D54-9E7F-B3CC1028683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36666" y="3160983"/>
            <a:ext cx="2093119" cy="1848000"/>
          </a:xfrm>
          <a:prstGeom prst="rect">
            <a:avLst/>
          </a:prstGeom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1A72E3D5-C096-443F-85F3-1CD1980776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7277" y="1890339"/>
            <a:ext cx="1038319" cy="1144000"/>
          </a:xfrm>
          <a:prstGeom prst="rect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59514AE7-01B7-416F-BCB4-EEC5A3B64EB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70464" y="854928"/>
            <a:ext cx="4098338" cy="1815000"/>
          </a:xfrm>
          <a:prstGeom prst="rect">
            <a:avLst/>
          </a:prstGeom>
        </p:spPr>
      </p:pic>
      <p:pic>
        <p:nvPicPr>
          <p:cNvPr id="5" name="Image 4">
            <a:extLst>
              <a:ext uri="{FF2B5EF4-FFF2-40B4-BE49-F238E27FC236}">
                <a16:creationId xmlns:a16="http://schemas.microsoft.com/office/drawing/2014/main" id="{74E99FDB-832A-4E75-94B0-75C16A48A4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68624" y="2249250"/>
            <a:ext cx="1302019" cy="2359500"/>
          </a:xfrm>
          <a:prstGeom prst="rect">
            <a:avLst/>
          </a:prstGeom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80804643-260C-44A7-A8FA-A4C76D3212F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78746" y="3163415"/>
            <a:ext cx="2082132" cy="194150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39C09CF1-47E3-4453-9B01-883F761019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26946" y="2978375"/>
            <a:ext cx="5805677" cy="3514038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898EF292-88AA-42A2-9A84-F4AC9420112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66060" y="1650138"/>
            <a:ext cx="1444856" cy="13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119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71E83476-F6B5-4510-B326-7203CAA5A1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7576" y="757284"/>
            <a:ext cx="2474913" cy="2351087"/>
            <a:chOff x="824" y="623"/>
            <a:chExt cx="1559" cy="1481"/>
          </a:xfrm>
        </p:grpSpPr>
        <p:sp>
          <p:nvSpPr>
            <p:cNvPr id="4" name="AutoShape 3">
              <a:extLst>
                <a:ext uri="{FF2B5EF4-FFF2-40B4-BE49-F238E27FC236}">
                  <a16:creationId xmlns:a16="http://schemas.microsoft.com/office/drawing/2014/main" id="{948BEDA1-96E1-45F0-8667-A49C698EE5A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24" y="623"/>
              <a:ext cx="1559" cy="1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0D15A0B3-50F8-44E9-A869-DA09FE57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1936"/>
              <a:ext cx="1289" cy="137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" name="Oval 6">
              <a:extLst>
                <a:ext uri="{FF2B5EF4-FFF2-40B4-BE49-F238E27FC236}">
                  <a16:creationId xmlns:a16="http://schemas.microsoft.com/office/drawing/2014/main" id="{7FB9FB4E-00F7-438D-9811-32F0C672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1936"/>
              <a:ext cx="181" cy="21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2CAB90EA-4F7D-48F9-B4F4-04D8F0264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" y="2084"/>
              <a:ext cx="180" cy="20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E3CD2129-F2BA-4E65-ADCE-B50F41C57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867"/>
              <a:ext cx="223" cy="81"/>
            </a:xfrm>
            <a:custGeom>
              <a:avLst/>
              <a:gdLst>
                <a:gd name="T0" fmla="*/ 1 w 100"/>
                <a:gd name="T1" fmla="*/ 17 h 36"/>
                <a:gd name="T2" fmla="*/ 71 w 100"/>
                <a:gd name="T3" fmla="*/ 36 h 36"/>
                <a:gd name="T4" fmla="*/ 25 w 100"/>
                <a:gd name="T5" fmla="*/ 0 h 36"/>
                <a:gd name="T6" fmla="*/ 0 w 100"/>
                <a:gd name="T7" fmla="*/ 5 h 36"/>
                <a:gd name="T8" fmla="*/ 1 w 100"/>
                <a:gd name="T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36">
                  <a:moveTo>
                    <a:pt x="1" y="17"/>
                  </a:moveTo>
                  <a:cubicBezTo>
                    <a:pt x="1" y="17"/>
                    <a:pt x="47" y="35"/>
                    <a:pt x="71" y="36"/>
                  </a:cubicBezTo>
                  <a:cubicBezTo>
                    <a:pt x="71" y="36"/>
                    <a:pt x="100" y="34"/>
                    <a:pt x="25" y="0"/>
                  </a:cubicBezTo>
                  <a:cubicBezTo>
                    <a:pt x="25" y="0"/>
                    <a:pt x="17" y="7"/>
                    <a:pt x="0" y="5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7829C489-A2DD-4D66-B27B-FD6FE643C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936"/>
              <a:ext cx="247" cy="72"/>
            </a:xfrm>
            <a:custGeom>
              <a:avLst/>
              <a:gdLst>
                <a:gd name="T0" fmla="*/ 6 w 111"/>
                <a:gd name="T1" fmla="*/ 24 h 32"/>
                <a:gd name="T2" fmla="*/ 80 w 111"/>
                <a:gd name="T3" fmla="*/ 27 h 32"/>
                <a:gd name="T4" fmla="*/ 31 w 111"/>
                <a:gd name="T5" fmla="*/ 4 h 32"/>
                <a:gd name="T6" fmla="*/ 0 w 111"/>
                <a:gd name="T7" fmla="*/ 0 h 32"/>
                <a:gd name="T8" fmla="*/ 6 w 111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32">
                  <a:moveTo>
                    <a:pt x="6" y="24"/>
                  </a:moveTo>
                  <a:cubicBezTo>
                    <a:pt x="6" y="24"/>
                    <a:pt x="55" y="32"/>
                    <a:pt x="80" y="27"/>
                  </a:cubicBezTo>
                  <a:cubicBezTo>
                    <a:pt x="80" y="27"/>
                    <a:pt x="111" y="21"/>
                    <a:pt x="31" y="4"/>
                  </a:cubicBezTo>
                  <a:cubicBezTo>
                    <a:pt x="31" y="4"/>
                    <a:pt x="19" y="5"/>
                    <a:pt x="0" y="0"/>
                  </a:cubicBezTo>
                  <a:lnTo>
                    <a:pt x="6" y="24"/>
                  </a:ln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8E2697F0-9DEF-4895-B97B-8E1F20913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568"/>
              <a:ext cx="189" cy="389"/>
            </a:xfrm>
            <a:custGeom>
              <a:avLst/>
              <a:gdLst>
                <a:gd name="T0" fmla="*/ 0 w 85"/>
                <a:gd name="T1" fmla="*/ 10 h 174"/>
                <a:gd name="T2" fmla="*/ 35 w 85"/>
                <a:gd name="T3" fmla="*/ 101 h 174"/>
                <a:gd name="T4" fmla="*/ 0 w 85"/>
                <a:gd name="T5" fmla="*/ 165 h 174"/>
                <a:gd name="T6" fmla="*/ 34 w 85"/>
                <a:gd name="T7" fmla="*/ 170 h 174"/>
                <a:gd name="T8" fmla="*/ 79 w 85"/>
                <a:gd name="T9" fmla="*/ 30 h 174"/>
                <a:gd name="T10" fmla="*/ 20 w 85"/>
                <a:gd name="T11" fmla="*/ 0 h 174"/>
                <a:gd name="T12" fmla="*/ 13 w 85"/>
                <a:gd name="T13" fmla="*/ 11 h 174"/>
                <a:gd name="T14" fmla="*/ 0 w 85"/>
                <a:gd name="T15" fmla="*/ 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74">
                  <a:moveTo>
                    <a:pt x="0" y="10"/>
                  </a:moveTo>
                  <a:cubicBezTo>
                    <a:pt x="0" y="10"/>
                    <a:pt x="46" y="63"/>
                    <a:pt x="35" y="101"/>
                  </a:cubicBezTo>
                  <a:cubicBezTo>
                    <a:pt x="24" y="139"/>
                    <a:pt x="0" y="165"/>
                    <a:pt x="0" y="165"/>
                  </a:cubicBezTo>
                  <a:cubicBezTo>
                    <a:pt x="0" y="165"/>
                    <a:pt x="17" y="174"/>
                    <a:pt x="34" y="170"/>
                  </a:cubicBezTo>
                  <a:cubicBezTo>
                    <a:pt x="34" y="170"/>
                    <a:pt x="85" y="128"/>
                    <a:pt x="79" y="30"/>
                  </a:cubicBezTo>
                  <a:cubicBezTo>
                    <a:pt x="79" y="30"/>
                    <a:pt x="53" y="4"/>
                    <a:pt x="20" y="0"/>
                  </a:cubicBezTo>
                  <a:cubicBezTo>
                    <a:pt x="13" y="11"/>
                    <a:pt x="13" y="11"/>
                    <a:pt x="13" y="1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C98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773631BE-B1E4-4482-B3B2-CB501DEE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345"/>
              <a:ext cx="662" cy="397"/>
            </a:xfrm>
            <a:custGeom>
              <a:avLst/>
              <a:gdLst>
                <a:gd name="T0" fmla="*/ 269 w 297"/>
                <a:gd name="T1" fmla="*/ 111 h 178"/>
                <a:gd name="T2" fmla="*/ 193 w 297"/>
                <a:gd name="T3" fmla="*/ 124 h 178"/>
                <a:gd name="T4" fmla="*/ 4 w 297"/>
                <a:gd name="T5" fmla="*/ 75 h 178"/>
                <a:gd name="T6" fmla="*/ 0 w 297"/>
                <a:gd name="T7" fmla="*/ 0 h 178"/>
                <a:gd name="T8" fmla="*/ 65 w 297"/>
                <a:gd name="T9" fmla="*/ 45 h 178"/>
                <a:gd name="T10" fmla="*/ 190 w 297"/>
                <a:gd name="T11" fmla="*/ 45 h 178"/>
                <a:gd name="T12" fmla="*/ 279 w 297"/>
                <a:gd name="T13" fmla="*/ 34 h 178"/>
                <a:gd name="T14" fmla="*/ 269 w 297"/>
                <a:gd name="T15" fmla="*/ 1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7" h="178">
                  <a:moveTo>
                    <a:pt x="269" y="111"/>
                  </a:moveTo>
                  <a:cubicBezTo>
                    <a:pt x="269" y="111"/>
                    <a:pt x="245" y="105"/>
                    <a:pt x="193" y="124"/>
                  </a:cubicBezTo>
                  <a:cubicBezTo>
                    <a:pt x="141" y="144"/>
                    <a:pt x="17" y="178"/>
                    <a:pt x="4" y="75"/>
                  </a:cubicBezTo>
                  <a:cubicBezTo>
                    <a:pt x="4" y="75"/>
                    <a:pt x="8" y="28"/>
                    <a:pt x="0" y="0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5"/>
                    <a:pt x="134" y="62"/>
                    <a:pt x="190" y="45"/>
                  </a:cubicBezTo>
                  <a:cubicBezTo>
                    <a:pt x="245" y="28"/>
                    <a:pt x="265" y="29"/>
                    <a:pt x="279" y="34"/>
                  </a:cubicBezTo>
                  <a:cubicBezTo>
                    <a:pt x="279" y="34"/>
                    <a:pt x="297" y="73"/>
                    <a:pt x="269" y="111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B4A7F053-6CE9-4704-ADD4-927395127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565"/>
              <a:ext cx="466" cy="574"/>
            </a:xfrm>
            <a:custGeom>
              <a:avLst/>
              <a:gdLst>
                <a:gd name="T0" fmla="*/ 194 w 209"/>
                <a:gd name="T1" fmla="*/ 56 h 257"/>
                <a:gd name="T2" fmla="*/ 194 w 209"/>
                <a:gd name="T3" fmla="*/ 136 h 257"/>
                <a:gd name="T4" fmla="*/ 129 w 209"/>
                <a:gd name="T5" fmla="*/ 193 h 257"/>
                <a:gd name="T6" fmla="*/ 148 w 209"/>
                <a:gd name="T7" fmla="*/ 228 h 257"/>
                <a:gd name="T8" fmla="*/ 12 w 209"/>
                <a:gd name="T9" fmla="*/ 183 h 257"/>
                <a:gd name="T10" fmla="*/ 12 w 209"/>
                <a:gd name="T11" fmla="*/ 140 h 257"/>
                <a:gd name="T12" fmla="*/ 39 w 209"/>
                <a:gd name="T13" fmla="*/ 124 h 257"/>
                <a:gd name="T14" fmla="*/ 52 w 209"/>
                <a:gd name="T15" fmla="*/ 62 h 257"/>
                <a:gd name="T16" fmla="*/ 194 w 209"/>
                <a:gd name="T17" fmla="*/ 5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57">
                  <a:moveTo>
                    <a:pt x="194" y="56"/>
                  </a:moveTo>
                  <a:cubicBezTo>
                    <a:pt x="194" y="56"/>
                    <a:pt x="209" y="106"/>
                    <a:pt x="194" y="136"/>
                  </a:cubicBezTo>
                  <a:cubicBezTo>
                    <a:pt x="194" y="136"/>
                    <a:pt x="199" y="205"/>
                    <a:pt x="129" y="193"/>
                  </a:cubicBezTo>
                  <a:cubicBezTo>
                    <a:pt x="129" y="193"/>
                    <a:pt x="136" y="226"/>
                    <a:pt x="148" y="228"/>
                  </a:cubicBezTo>
                  <a:cubicBezTo>
                    <a:pt x="148" y="228"/>
                    <a:pt x="53" y="257"/>
                    <a:pt x="12" y="183"/>
                  </a:cubicBezTo>
                  <a:cubicBezTo>
                    <a:pt x="12" y="183"/>
                    <a:pt x="0" y="158"/>
                    <a:pt x="12" y="140"/>
                  </a:cubicBezTo>
                  <a:cubicBezTo>
                    <a:pt x="24" y="122"/>
                    <a:pt x="39" y="124"/>
                    <a:pt x="39" y="124"/>
                  </a:cubicBezTo>
                  <a:cubicBezTo>
                    <a:pt x="39" y="124"/>
                    <a:pt x="31" y="87"/>
                    <a:pt x="52" y="62"/>
                  </a:cubicBezTo>
                  <a:cubicBezTo>
                    <a:pt x="72" y="37"/>
                    <a:pt x="171" y="0"/>
                    <a:pt x="194" y="56"/>
                  </a:cubicBez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78CE96E8-E550-4A71-85F0-8177F4D5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730"/>
              <a:ext cx="296" cy="427"/>
            </a:xfrm>
            <a:custGeom>
              <a:avLst/>
              <a:gdLst>
                <a:gd name="T0" fmla="*/ 99 w 133"/>
                <a:gd name="T1" fmla="*/ 0 h 191"/>
                <a:gd name="T2" fmla="*/ 88 w 133"/>
                <a:gd name="T3" fmla="*/ 113 h 191"/>
                <a:gd name="T4" fmla="*/ 46 w 133"/>
                <a:gd name="T5" fmla="*/ 119 h 191"/>
                <a:gd name="T6" fmla="*/ 52 w 133"/>
                <a:gd name="T7" fmla="*/ 171 h 191"/>
                <a:gd name="T8" fmla="*/ 12 w 133"/>
                <a:gd name="T9" fmla="*/ 158 h 191"/>
                <a:gd name="T10" fmla="*/ 20 w 133"/>
                <a:gd name="T11" fmla="*/ 103 h 191"/>
                <a:gd name="T12" fmla="*/ 12 w 133"/>
                <a:gd name="T13" fmla="*/ 83 h 191"/>
                <a:gd name="T14" fmla="*/ 7 w 133"/>
                <a:gd name="T15" fmla="*/ 52 h 191"/>
                <a:gd name="T16" fmla="*/ 29 w 133"/>
                <a:gd name="T17" fmla="*/ 55 h 191"/>
                <a:gd name="T18" fmla="*/ 99 w 133"/>
                <a:gd name="T19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191">
                  <a:moveTo>
                    <a:pt x="99" y="0"/>
                  </a:moveTo>
                  <a:cubicBezTo>
                    <a:pt x="99" y="0"/>
                    <a:pt x="133" y="91"/>
                    <a:pt x="88" y="113"/>
                  </a:cubicBezTo>
                  <a:cubicBezTo>
                    <a:pt x="60" y="126"/>
                    <a:pt x="46" y="119"/>
                    <a:pt x="46" y="119"/>
                  </a:cubicBezTo>
                  <a:cubicBezTo>
                    <a:pt x="46" y="119"/>
                    <a:pt x="40" y="148"/>
                    <a:pt x="52" y="171"/>
                  </a:cubicBezTo>
                  <a:cubicBezTo>
                    <a:pt x="52" y="171"/>
                    <a:pt x="33" y="191"/>
                    <a:pt x="12" y="158"/>
                  </a:cubicBezTo>
                  <a:cubicBezTo>
                    <a:pt x="12" y="158"/>
                    <a:pt x="24" y="126"/>
                    <a:pt x="20" y="103"/>
                  </a:cubicBezTo>
                  <a:cubicBezTo>
                    <a:pt x="20" y="103"/>
                    <a:pt x="14" y="95"/>
                    <a:pt x="12" y="83"/>
                  </a:cubicBezTo>
                  <a:cubicBezTo>
                    <a:pt x="12" y="83"/>
                    <a:pt x="0" y="63"/>
                    <a:pt x="7" y="52"/>
                  </a:cubicBezTo>
                  <a:cubicBezTo>
                    <a:pt x="14" y="41"/>
                    <a:pt x="27" y="46"/>
                    <a:pt x="29" y="55"/>
                  </a:cubicBezTo>
                  <a:cubicBezTo>
                    <a:pt x="29" y="55"/>
                    <a:pt x="76" y="61"/>
                    <a:pt x="99" y="0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27B7BD9-F8ED-49F4-B61D-5A737D8B6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126"/>
              <a:ext cx="393" cy="330"/>
            </a:xfrm>
            <a:custGeom>
              <a:avLst/>
              <a:gdLst>
                <a:gd name="T0" fmla="*/ 0 w 393"/>
                <a:gd name="T1" fmla="*/ 330 h 330"/>
                <a:gd name="T2" fmla="*/ 297 w 393"/>
                <a:gd name="T3" fmla="*/ 297 h 330"/>
                <a:gd name="T4" fmla="*/ 393 w 393"/>
                <a:gd name="T5" fmla="*/ 0 h 330"/>
                <a:gd name="T6" fmla="*/ 366 w 393"/>
                <a:gd name="T7" fmla="*/ 0 h 330"/>
                <a:gd name="T8" fmla="*/ 279 w 393"/>
                <a:gd name="T9" fmla="*/ 268 h 330"/>
                <a:gd name="T10" fmla="*/ 0 w 393"/>
                <a:gd name="T11" fmla="*/ 299 h 330"/>
                <a:gd name="T12" fmla="*/ 0 w 393"/>
                <a:gd name="T1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3" h="330">
                  <a:moveTo>
                    <a:pt x="0" y="330"/>
                  </a:moveTo>
                  <a:lnTo>
                    <a:pt x="297" y="297"/>
                  </a:lnTo>
                  <a:lnTo>
                    <a:pt x="393" y="0"/>
                  </a:lnTo>
                  <a:lnTo>
                    <a:pt x="366" y="0"/>
                  </a:lnTo>
                  <a:lnTo>
                    <a:pt x="279" y="268"/>
                  </a:lnTo>
                  <a:lnTo>
                    <a:pt x="0" y="299"/>
                  </a:lnTo>
                  <a:lnTo>
                    <a:pt x="0" y="330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44EFE381-736B-42B6-85B1-30A013D64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083"/>
              <a:ext cx="254" cy="362"/>
            </a:xfrm>
            <a:custGeom>
              <a:avLst/>
              <a:gdLst>
                <a:gd name="T0" fmla="*/ 33 w 114"/>
                <a:gd name="T1" fmla="*/ 0 h 162"/>
                <a:gd name="T2" fmla="*/ 2 w 114"/>
                <a:gd name="T3" fmla="*/ 37 h 162"/>
                <a:gd name="T4" fmla="*/ 13 w 114"/>
                <a:gd name="T5" fmla="*/ 89 h 162"/>
                <a:gd name="T6" fmla="*/ 62 w 114"/>
                <a:gd name="T7" fmla="*/ 72 h 162"/>
                <a:gd name="T8" fmla="*/ 87 w 114"/>
                <a:gd name="T9" fmla="*/ 162 h 162"/>
                <a:gd name="T10" fmla="*/ 87 w 114"/>
                <a:gd name="T11" fmla="*/ 95 h 162"/>
                <a:gd name="T12" fmla="*/ 106 w 114"/>
                <a:gd name="T13" fmla="*/ 58 h 162"/>
                <a:gd name="T14" fmla="*/ 73 w 114"/>
                <a:gd name="T15" fmla="*/ 13 h 162"/>
                <a:gd name="T16" fmla="*/ 33 w 114"/>
                <a:gd name="T1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62">
                  <a:moveTo>
                    <a:pt x="33" y="0"/>
                  </a:moveTo>
                  <a:cubicBezTo>
                    <a:pt x="33" y="0"/>
                    <a:pt x="0" y="3"/>
                    <a:pt x="2" y="37"/>
                  </a:cubicBezTo>
                  <a:cubicBezTo>
                    <a:pt x="4" y="70"/>
                    <a:pt x="13" y="89"/>
                    <a:pt x="13" y="89"/>
                  </a:cubicBezTo>
                  <a:cubicBezTo>
                    <a:pt x="13" y="89"/>
                    <a:pt x="33" y="72"/>
                    <a:pt x="62" y="72"/>
                  </a:cubicBezTo>
                  <a:cubicBezTo>
                    <a:pt x="62" y="72"/>
                    <a:pt x="72" y="139"/>
                    <a:pt x="87" y="162"/>
                  </a:cubicBezTo>
                  <a:cubicBezTo>
                    <a:pt x="87" y="162"/>
                    <a:pt x="84" y="118"/>
                    <a:pt x="87" y="95"/>
                  </a:cubicBezTo>
                  <a:cubicBezTo>
                    <a:pt x="87" y="95"/>
                    <a:pt x="114" y="82"/>
                    <a:pt x="106" y="58"/>
                  </a:cubicBezTo>
                  <a:cubicBezTo>
                    <a:pt x="98" y="34"/>
                    <a:pt x="73" y="13"/>
                    <a:pt x="73" y="13"/>
                  </a:cubicBezTo>
                  <a:cubicBezTo>
                    <a:pt x="73" y="13"/>
                    <a:pt x="54" y="31"/>
                    <a:pt x="33" y="0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79B265C8-63D6-4C52-ADB9-B6DA1A4B3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242"/>
              <a:ext cx="404" cy="364"/>
            </a:xfrm>
            <a:custGeom>
              <a:avLst/>
              <a:gdLst>
                <a:gd name="T0" fmla="*/ 94 w 181"/>
                <a:gd name="T1" fmla="*/ 132 h 163"/>
                <a:gd name="T2" fmla="*/ 0 w 181"/>
                <a:gd name="T3" fmla="*/ 18 h 163"/>
                <a:gd name="T4" fmla="*/ 49 w 181"/>
                <a:gd name="T5" fmla="*/ 1 h 163"/>
                <a:gd name="T6" fmla="*/ 74 w 181"/>
                <a:gd name="T7" fmla="*/ 91 h 163"/>
                <a:gd name="T8" fmla="*/ 132 w 181"/>
                <a:gd name="T9" fmla="*/ 87 h 163"/>
                <a:gd name="T10" fmla="*/ 143 w 181"/>
                <a:gd name="T11" fmla="*/ 44 h 163"/>
                <a:gd name="T12" fmla="*/ 177 w 181"/>
                <a:gd name="T13" fmla="*/ 43 h 163"/>
                <a:gd name="T14" fmla="*/ 161 w 181"/>
                <a:gd name="T15" fmla="*/ 68 h 163"/>
                <a:gd name="T16" fmla="*/ 149 w 181"/>
                <a:gd name="T17" fmla="*/ 100 h 163"/>
                <a:gd name="T18" fmla="*/ 94 w 181"/>
                <a:gd name="T19" fmla="*/ 13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63">
                  <a:moveTo>
                    <a:pt x="94" y="132"/>
                  </a:moveTo>
                  <a:cubicBezTo>
                    <a:pt x="94" y="132"/>
                    <a:pt x="39" y="163"/>
                    <a:pt x="0" y="18"/>
                  </a:cubicBezTo>
                  <a:cubicBezTo>
                    <a:pt x="0" y="18"/>
                    <a:pt x="18" y="0"/>
                    <a:pt x="49" y="1"/>
                  </a:cubicBezTo>
                  <a:cubicBezTo>
                    <a:pt x="49" y="1"/>
                    <a:pt x="62" y="73"/>
                    <a:pt x="74" y="91"/>
                  </a:cubicBezTo>
                  <a:cubicBezTo>
                    <a:pt x="86" y="109"/>
                    <a:pt x="127" y="100"/>
                    <a:pt x="132" y="87"/>
                  </a:cubicBezTo>
                  <a:cubicBezTo>
                    <a:pt x="137" y="73"/>
                    <a:pt x="128" y="52"/>
                    <a:pt x="143" y="44"/>
                  </a:cubicBezTo>
                  <a:cubicBezTo>
                    <a:pt x="159" y="36"/>
                    <a:pt x="174" y="35"/>
                    <a:pt x="177" y="43"/>
                  </a:cubicBezTo>
                  <a:cubicBezTo>
                    <a:pt x="181" y="52"/>
                    <a:pt x="170" y="64"/>
                    <a:pt x="161" y="68"/>
                  </a:cubicBezTo>
                  <a:cubicBezTo>
                    <a:pt x="153" y="72"/>
                    <a:pt x="156" y="93"/>
                    <a:pt x="149" y="100"/>
                  </a:cubicBezTo>
                  <a:cubicBezTo>
                    <a:pt x="142" y="106"/>
                    <a:pt x="112" y="130"/>
                    <a:pt x="94" y="132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98FD900C-543F-489F-9619-A780A350F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436"/>
              <a:ext cx="319" cy="449"/>
            </a:xfrm>
            <a:custGeom>
              <a:avLst/>
              <a:gdLst>
                <a:gd name="T0" fmla="*/ 0 w 143"/>
                <a:gd name="T1" fmla="*/ 59 h 201"/>
                <a:gd name="T2" fmla="*/ 74 w 143"/>
                <a:gd name="T3" fmla="*/ 105 h 201"/>
                <a:gd name="T4" fmla="*/ 117 w 143"/>
                <a:gd name="T5" fmla="*/ 198 h 201"/>
                <a:gd name="T6" fmla="*/ 142 w 143"/>
                <a:gd name="T7" fmla="*/ 193 h 201"/>
                <a:gd name="T8" fmla="*/ 6 w 143"/>
                <a:gd name="T9" fmla="*/ 0 h 201"/>
                <a:gd name="T10" fmla="*/ 0 w 143"/>
                <a:gd name="T11" fmla="*/ 5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201">
                  <a:moveTo>
                    <a:pt x="0" y="59"/>
                  </a:moveTo>
                  <a:cubicBezTo>
                    <a:pt x="0" y="59"/>
                    <a:pt x="42" y="63"/>
                    <a:pt x="74" y="105"/>
                  </a:cubicBezTo>
                  <a:cubicBezTo>
                    <a:pt x="107" y="146"/>
                    <a:pt x="117" y="198"/>
                    <a:pt x="117" y="198"/>
                  </a:cubicBezTo>
                  <a:cubicBezTo>
                    <a:pt x="117" y="198"/>
                    <a:pt x="135" y="201"/>
                    <a:pt x="142" y="193"/>
                  </a:cubicBezTo>
                  <a:cubicBezTo>
                    <a:pt x="142" y="193"/>
                    <a:pt x="143" y="42"/>
                    <a:pt x="6" y="0"/>
                  </a:cubicBezTo>
                  <a:cubicBezTo>
                    <a:pt x="6" y="0"/>
                    <a:pt x="15" y="26"/>
                    <a:pt x="0" y="59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EBDBAB33-02BB-4F37-B177-24B0274A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1092"/>
              <a:ext cx="879" cy="815"/>
            </a:xfrm>
            <a:custGeom>
              <a:avLst/>
              <a:gdLst>
                <a:gd name="T0" fmla="*/ 24 w 394"/>
                <a:gd name="T1" fmla="*/ 142 h 365"/>
                <a:gd name="T2" fmla="*/ 71 w 394"/>
                <a:gd name="T3" fmla="*/ 15 h 365"/>
                <a:gd name="T4" fmla="*/ 147 w 394"/>
                <a:gd name="T5" fmla="*/ 141 h 365"/>
                <a:gd name="T6" fmla="*/ 323 w 394"/>
                <a:gd name="T7" fmla="*/ 242 h 365"/>
                <a:gd name="T8" fmla="*/ 384 w 394"/>
                <a:gd name="T9" fmla="*/ 271 h 365"/>
                <a:gd name="T10" fmla="*/ 340 w 394"/>
                <a:gd name="T11" fmla="*/ 347 h 365"/>
                <a:gd name="T12" fmla="*/ 143 w 394"/>
                <a:gd name="T13" fmla="*/ 358 h 365"/>
                <a:gd name="T14" fmla="*/ 24 w 394"/>
                <a:gd name="T15" fmla="*/ 14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4" h="365">
                  <a:moveTo>
                    <a:pt x="24" y="142"/>
                  </a:moveTo>
                  <a:cubicBezTo>
                    <a:pt x="24" y="142"/>
                    <a:pt x="0" y="30"/>
                    <a:pt x="71" y="15"/>
                  </a:cubicBezTo>
                  <a:cubicBezTo>
                    <a:pt x="142" y="0"/>
                    <a:pt x="147" y="141"/>
                    <a:pt x="147" y="141"/>
                  </a:cubicBezTo>
                  <a:cubicBezTo>
                    <a:pt x="147" y="141"/>
                    <a:pt x="126" y="292"/>
                    <a:pt x="323" y="242"/>
                  </a:cubicBezTo>
                  <a:cubicBezTo>
                    <a:pt x="323" y="242"/>
                    <a:pt x="374" y="228"/>
                    <a:pt x="384" y="271"/>
                  </a:cubicBezTo>
                  <a:cubicBezTo>
                    <a:pt x="394" y="315"/>
                    <a:pt x="370" y="339"/>
                    <a:pt x="340" y="347"/>
                  </a:cubicBezTo>
                  <a:cubicBezTo>
                    <a:pt x="311" y="354"/>
                    <a:pt x="177" y="365"/>
                    <a:pt x="143" y="358"/>
                  </a:cubicBezTo>
                  <a:cubicBezTo>
                    <a:pt x="143" y="358"/>
                    <a:pt x="78" y="355"/>
                    <a:pt x="24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F67DB1E4-F7F8-4235-8724-5D34C6A36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896"/>
              <a:ext cx="123" cy="114"/>
            </a:xfrm>
            <a:custGeom>
              <a:avLst/>
              <a:gdLst>
                <a:gd name="T0" fmla="*/ 0 w 123"/>
                <a:gd name="T1" fmla="*/ 114 h 114"/>
                <a:gd name="T2" fmla="*/ 67 w 123"/>
                <a:gd name="T3" fmla="*/ 114 h 114"/>
                <a:gd name="T4" fmla="*/ 123 w 123"/>
                <a:gd name="T5" fmla="*/ 0 h 114"/>
                <a:gd name="T6" fmla="*/ 63 w 123"/>
                <a:gd name="T7" fmla="*/ 0 h 114"/>
                <a:gd name="T8" fmla="*/ 0 w 123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14">
                  <a:moveTo>
                    <a:pt x="0" y="114"/>
                  </a:moveTo>
                  <a:lnTo>
                    <a:pt x="67" y="114"/>
                  </a:lnTo>
                  <a:lnTo>
                    <a:pt x="123" y="0"/>
                  </a:lnTo>
                  <a:lnTo>
                    <a:pt x="63" y="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332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20">
              <a:extLst>
                <a:ext uri="{FF2B5EF4-FFF2-40B4-BE49-F238E27FC236}">
                  <a16:creationId xmlns:a16="http://schemas.microsoft.com/office/drawing/2014/main" id="{6D27613A-7969-4A72-BBDD-634CBB0D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72"/>
              <a:ext cx="134" cy="138"/>
            </a:xfrm>
            <a:custGeom>
              <a:avLst/>
              <a:gdLst>
                <a:gd name="T0" fmla="*/ 134 w 134"/>
                <a:gd name="T1" fmla="*/ 138 h 138"/>
                <a:gd name="T2" fmla="*/ 67 w 134"/>
                <a:gd name="T3" fmla="*/ 138 h 138"/>
                <a:gd name="T4" fmla="*/ 0 w 134"/>
                <a:gd name="T5" fmla="*/ 6 h 138"/>
                <a:gd name="T6" fmla="*/ 58 w 134"/>
                <a:gd name="T7" fmla="*/ 0 h 138"/>
                <a:gd name="T8" fmla="*/ 134 w 134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8">
                  <a:moveTo>
                    <a:pt x="134" y="138"/>
                  </a:moveTo>
                  <a:lnTo>
                    <a:pt x="67" y="138"/>
                  </a:lnTo>
                  <a:lnTo>
                    <a:pt x="0" y="6"/>
                  </a:lnTo>
                  <a:lnTo>
                    <a:pt x="58" y="0"/>
                  </a:lnTo>
                  <a:lnTo>
                    <a:pt x="134" y="138"/>
                  </a:lnTo>
                  <a:close/>
                </a:path>
              </a:pathLst>
            </a:custGeom>
            <a:solidFill>
              <a:srgbClr val="332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21">
              <a:extLst>
                <a:ext uri="{FF2B5EF4-FFF2-40B4-BE49-F238E27FC236}">
                  <a16:creationId xmlns:a16="http://schemas.microsoft.com/office/drawing/2014/main" id="{6D5CE522-2CA0-4E88-9E5C-DFF0D865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846"/>
              <a:ext cx="42" cy="65"/>
            </a:xfrm>
            <a:custGeom>
              <a:avLst/>
              <a:gdLst>
                <a:gd name="T0" fmla="*/ 0 w 19"/>
                <a:gd name="T1" fmla="*/ 0 h 29"/>
                <a:gd name="T2" fmla="*/ 12 w 19"/>
                <a:gd name="T3" fmla="*/ 15 h 29"/>
                <a:gd name="T4" fmla="*/ 8 w 19"/>
                <a:gd name="T5" fmla="*/ 28 h 29"/>
                <a:gd name="T6" fmla="*/ 3 w 19"/>
                <a:gd name="T7" fmla="*/ 27 h 29"/>
                <a:gd name="T8" fmla="*/ 0 w 1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cubicBezTo>
                    <a:pt x="0" y="0"/>
                    <a:pt x="5" y="11"/>
                    <a:pt x="12" y="15"/>
                  </a:cubicBezTo>
                  <a:cubicBezTo>
                    <a:pt x="19" y="19"/>
                    <a:pt x="12" y="29"/>
                    <a:pt x="8" y="28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D4CFD34E-D260-4C42-B195-CD41B169A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829"/>
              <a:ext cx="38" cy="20"/>
            </a:xfrm>
            <a:custGeom>
              <a:avLst/>
              <a:gdLst>
                <a:gd name="T0" fmla="*/ 0 w 17"/>
                <a:gd name="T1" fmla="*/ 0 h 9"/>
                <a:gd name="T2" fmla="*/ 8 w 17"/>
                <a:gd name="T3" fmla="*/ 5 h 9"/>
                <a:gd name="T4" fmla="*/ 12 w 17"/>
                <a:gd name="T5" fmla="*/ 6 h 9"/>
                <a:gd name="T6" fmla="*/ 17 w 17"/>
                <a:gd name="T7" fmla="*/ 6 h 9"/>
                <a:gd name="T8" fmla="*/ 12 w 17"/>
                <a:gd name="T9" fmla="*/ 9 h 9"/>
                <a:gd name="T10" fmla="*/ 6 w 17"/>
                <a:gd name="T11" fmla="*/ 8 h 9"/>
                <a:gd name="T12" fmla="*/ 0 w 17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0" y="0"/>
                  </a:moveTo>
                  <a:cubicBezTo>
                    <a:pt x="3" y="2"/>
                    <a:pt x="5" y="4"/>
                    <a:pt x="8" y="5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6"/>
                    <a:pt x="15" y="6"/>
                    <a:pt x="17" y="6"/>
                  </a:cubicBezTo>
                  <a:cubicBezTo>
                    <a:pt x="15" y="8"/>
                    <a:pt x="14" y="8"/>
                    <a:pt x="12" y="9"/>
                  </a:cubicBezTo>
                  <a:cubicBezTo>
                    <a:pt x="10" y="9"/>
                    <a:pt x="8" y="9"/>
                    <a:pt x="6" y="8"/>
                  </a:cubicBezTo>
                  <a:cubicBezTo>
                    <a:pt x="2" y="7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C31A360B-1345-4436-A719-5A8E726E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909"/>
              <a:ext cx="24" cy="22"/>
            </a:xfrm>
            <a:custGeom>
              <a:avLst/>
              <a:gdLst>
                <a:gd name="T0" fmla="*/ 2 w 11"/>
                <a:gd name="T1" fmla="*/ 0 h 10"/>
                <a:gd name="T2" fmla="*/ 4 w 11"/>
                <a:gd name="T3" fmla="*/ 6 h 10"/>
                <a:gd name="T4" fmla="*/ 7 w 11"/>
                <a:gd name="T5" fmla="*/ 7 h 10"/>
                <a:gd name="T6" fmla="*/ 11 w 11"/>
                <a:gd name="T7" fmla="*/ 8 h 10"/>
                <a:gd name="T8" fmla="*/ 7 w 11"/>
                <a:gd name="T9" fmla="*/ 10 h 10"/>
                <a:gd name="T10" fmla="*/ 2 w 11"/>
                <a:gd name="T11" fmla="*/ 9 h 10"/>
                <a:gd name="T12" fmla="*/ 0 w 11"/>
                <a:gd name="T13" fmla="*/ 4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3" y="3"/>
                    <a:pt x="3" y="5"/>
                    <a:pt x="4" y="6"/>
                  </a:cubicBezTo>
                  <a:cubicBezTo>
                    <a:pt x="5" y="6"/>
                    <a:pt x="6" y="7"/>
                    <a:pt x="7" y="7"/>
                  </a:cubicBezTo>
                  <a:cubicBezTo>
                    <a:pt x="8" y="7"/>
                    <a:pt x="9" y="8"/>
                    <a:pt x="11" y="8"/>
                  </a:cubicBezTo>
                  <a:cubicBezTo>
                    <a:pt x="9" y="9"/>
                    <a:pt x="8" y="10"/>
                    <a:pt x="7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7ECCDFE8-7F16-4077-8A39-0E2D67215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599"/>
              <a:ext cx="283" cy="351"/>
            </a:xfrm>
            <a:custGeom>
              <a:avLst/>
              <a:gdLst>
                <a:gd name="T0" fmla="*/ 103 w 127"/>
                <a:gd name="T1" fmla="*/ 154 h 157"/>
                <a:gd name="T2" fmla="*/ 105 w 127"/>
                <a:gd name="T3" fmla="*/ 94 h 157"/>
                <a:gd name="T4" fmla="*/ 59 w 127"/>
                <a:gd name="T5" fmla="*/ 91 h 157"/>
                <a:gd name="T6" fmla="*/ 81 w 127"/>
                <a:gd name="T7" fmla="*/ 21 h 157"/>
                <a:gd name="T8" fmla="*/ 18 w 127"/>
                <a:gd name="T9" fmla="*/ 17 h 157"/>
                <a:gd name="T10" fmla="*/ 51 w 127"/>
                <a:gd name="T11" fmla="*/ 154 h 157"/>
                <a:gd name="T12" fmla="*/ 103 w 127"/>
                <a:gd name="T13" fmla="*/ 15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57">
                  <a:moveTo>
                    <a:pt x="103" y="154"/>
                  </a:moveTo>
                  <a:cubicBezTo>
                    <a:pt x="103" y="154"/>
                    <a:pt x="127" y="115"/>
                    <a:pt x="105" y="94"/>
                  </a:cubicBezTo>
                  <a:cubicBezTo>
                    <a:pt x="88" y="82"/>
                    <a:pt x="70" y="103"/>
                    <a:pt x="59" y="91"/>
                  </a:cubicBezTo>
                  <a:cubicBezTo>
                    <a:pt x="49" y="79"/>
                    <a:pt x="96" y="41"/>
                    <a:pt x="81" y="21"/>
                  </a:cubicBezTo>
                  <a:cubicBezTo>
                    <a:pt x="66" y="2"/>
                    <a:pt x="36" y="0"/>
                    <a:pt x="18" y="17"/>
                  </a:cubicBezTo>
                  <a:cubicBezTo>
                    <a:pt x="0" y="33"/>
                    <a:pt x="29" y="126"/>
                    <a:pt x="51" y="154"/>
                  </a:cubicBezTo>
                  <a:cubicBezTo>
                    <a:pt x="51" y="154"/>
                    <a:pt x="80" y="157"/>
                    <a:pt x="103" y="154"/>
                  </a:cubicBez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E4F6A5B0-C8E5-4D29-A638-1524EABC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617"/>
              <a:ext cx="87" cy="328"/>
            </a:xfrm>
            <a:custGeom>
              <a:avLst/>
              <a:gdLst>
                <a:gd name="T0" fmla="*/ 39 w 39"/>
                <a:gd name="T1" fmla="*/ 147 h 147"/>
                <a:gd name="T2" fmla="*/ 15 w 39"/>
                <a:gd name="T3" fmla="*/ 114 h 147"/>
                <a:gd name="T4" fmla="*/ 1 w 39"/>
                <a:gd name="T5" fmla="*/ 76 h 147"/>
                <a:gd name="T6" fmla="*/ 1 w 39"/>
                <a:gd name="T7" fmla="*/ 56 h 147"/>
                <a:gd name="T8" fmla="*/ 5 w 39"/>
                <a:gd name="T9" fmla="*/ 36 h 147"/>
                <a:gd name="T10" fmla="*/ 12 w 39"/>
                <a:gd name="T11" fmla="*/ 17 h 147"/>
                <a:gd name="T12" fmla="*/ 24 w 39"/>
                <a:gd name="T13" fmla="*/ 0 h 147"/>
                <a:gd name="T14" fmla="*/ 13 w 39"/>
                <a:gd name="T15" fmla="*/ 17 h 147"/>
                <a:gd name="T16" fmla="*/ 7 w 39"/>
                <a:gd name="T17" fmla="*/ 36 h 147"/>
                <a:gd name="T18" fmla="*/ 3 w 39"/>
                <a:gd name="T19" fmla="*/ 56 h 147"/>
                <a:gd name="T20" fmla="*/ 4 w 39"/>
                <a:gd name="T21" fmla="*/ 76 h 147"/>
                <a:gd name="T22" fmla="*/ 17 w 39"/>
                <a:gd name="T23" fmla="*/ 113 h 147"/>
                <a:gd name="T24" fmla="*/ 27 w 39"/>
                <a:gd name="T25" fmla="*/ 131 h 147"/>
                <a:gd name="T26" fmla="*/ 39 w 39"/>
                <a:gd name="T2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47">
                  <a:moveTo>
                    <a:pt x="39" y="147"/>
                  </a:moveTo>
                  <a:cubicBezTo>
                    <a:pt x="30" y="137"/>
                    <a:pt x="22" y="126"/>
                    <a:pt x="15" y="114"/>
                  </a:cubicBezTo>
                  <a:cubicBezTo>
                    <a:pt x="8" y="103"/>
                    <a:pt x="3" y="90"/>
                    <a:pt x="1" y="76"/>
                  </a:cubicBezTo>
                  <a:cubicBezTo>
                    <a:pt x="0" y="69"/>
                    <a:pt x="0" y="62"/>
                    <a:pt x="1" y="56"/>
                  </a:cubicBezTo>
                  <a:cubicBezTo>
                    <a:pt x="2" y="49"/>
                    <a:pt x="3" y="42"/>
                    <a:pt x="5" y="36"/>
                  </a:cubicBezTo>
                  <a:cubicBezTo>
                    <a:pt x="7" y="29"/>
                    <a:pt x="9" y="23"/>
                    <a:pt x="12" y="17"/>
                  </a:cubicBezTo>
                  <a:cubicBezTo>
                    <a:pt x="15" y="11"/>
                    <a:pt x="19" y="5"/>
                    <a:pt x="24" y="0"/>
                  </a:cubicBezTo>
                  <a:cubicBezTo>
                    <a:pt x="19" y="5"/>
                    <a:pt x="16" y="11"/>
                    <a:pt x="13" y="17"/>
                  </a:cubicBezTo>
                  <a:cubicBezTo>
                    <a:pt x="11" y="23"/>
                    <a:pt x="9" y="30"/>
                    <a:pt x="7" y="36"/>
                  </a:cubicBezTo>
                  <a:cubicBezTo>
                    <a:pt x="5" y="43"/>
                    <a:pt x="4" y="49"/>
                    <a:pt x="3" y="56"/>
                  </a:cubicBezTo>
                  <a:cubicBezTo>
                    <a:pt x="3" y="63"/>
                    <a:pt x="3" y="69"/>
                    <a:pt x="4" y="76"/>
                  </a:cubicBezTo>
                  <a:cubicBezTo>
                    <a:pt x="6" y="89"/>
                    <a:pt x="11" y="102"/>
                    <a:pt x="17" y="113"/>
                  </a:cubicBezTo>
                  <a:cubicBezTo>
                    <a:pt x="20" y="120"/>
                    <a:pt x="23" y="125"/>
                    <a:pt x="27" y="131"/>
                  </a:cubicBezTo>
                  <a:cubicBezTo>
                    <a:pt x="31" y="137"/>
                    <a:pt x="35" y="142"/>
                    <a:pt x="39" y="147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27" name="Group 28">
            <a:extLst>
              <a:ext uri="{FF2B5EF4-FFF2-40B4-BE49-F238E27FC236}">
                <a16:creationId xmlns:a16="http://schemas.microsoft.com/office/drawing/2014/main" id="{A4BE9346-A416-4DDA-8B8C-9412835CBD1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791151" y="427084"/>
            <a:ext cx="2138363" cy="2781300"/>
            <a:chOff x="2842" y="415"/>
            <a:chExt cx="1347" cy="1752"/>
          </a:xfrm>
        </p:grpSpPr>
        <p:sp>
          <p:nvSpPr>
            <p:cNvPr id="28" name="AutoShape 27">
              <a:extLst>
                <a:ext uri="{FF2B5EF4-FFF2-40B4-BE49-F238E27FC236}">
                  <a16:creationId xmlns:a16="http://schemas.microsoft.com/office/drawing/2014/main" id="{4D54D0DE-3356-4F3D-BFFA-402EF5B0658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42" y="415"/>
              <a:ext cx="1347" cy="17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9F963703-615E-4FA3-BB99-1FAA13B01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4" y="1922"/>
              <a:ext cx="232" cy="23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BF73AD30-1680-48EC-9C22-41BD66B6F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492"/>
              <a:ext cx="636" cy="444"/>
            </a:xfrm>
            <a:custGeom>
              <a:avLst/>
              <a:gdLst>
                <a:gd name="T0" fmla="*/ 69 w 272"/>
                <a:gd name="T1" fmla="*/ 190 h 190"/>
                <a:gd name="T2" fmla="*/ 12 w 272"/>
                <a:gd name="T3" fmla="*/ 114 h 190"/>
                <a:gd name="T4" fmla="*/ 30 w 272"/>
                <a:gd name="T5" fmla="*/ 95 h 190"/>
                <a:gd name="T6" fmla="*/ 64 w 272"/>
                <a:gd name="T7" fmla="*/ 104 h 190"/>
                <a:gd name="T8" fmla="*/ 69 w 272"/>
                <a:gd name="T9" fmla="*/ 48 h 190"/>
                <a:gd name="T10" fmla="*/ 88 w 272"/>
                <a:gd name="T11" fmla="*/ 66 h 190"/>
                <a:gd name="T12" fmla="*/ 119 w 272"/>
                <a:gd name="T13" fmla="*/ 71 h 190"/>
                <a:gd name="T14" fmla="*/ 155 w 272"/>
                <a:gd name="T15" fmla="*/ 14 h 190"/>
                <a:gd name="T16" fmla="*/ 155 w 272"/>
                <a:gd name="T17" fmla="*/ 63 h 190"/>
                <a:gd name="T18" fmla="*/ 183 w 272"/>
                <a:gd name="T19" fmla="*/ 62 h 190"/>
                <a:gd name="T20" fmla="*/ 254 w 272"/>
                <a:gd name="T21" fmla="*/ 14 h 190"/>
                <a:gd name="T22" fmla="*/ 254 w 272"/>
                <a:gd name="T23" fmla="*/ 65 h 190"/>
                <a:gd name="T24" fmla="*/ 225 w 272"/>
                <a:gd name="T25" fmla="*/ 101 h 190"/>
                <a:gd name="T26" fmla="*/ 192 w 272"/>
                <a:gd name="T27" fmla="*/ 127 h 190"/>
                <a:gd name="T28" fmla="*/ 160 w 272"/>
                <a:gd name="T29" fmla="*/ 142 h 190"/>
                <a:gd name="T30" fmla="*/ 135 w 272"/>
                <a:gd name="T31" fmla="*/ 145 h 190"/>
                <a:gd name="T32" fmla="*/ 149 w 272"/>
                <a:gd name="T33" fmla="*/ 166 h 190"/>
                <a:gd name="T34" fmla="*/ 102 w 272"/>
                <a:gd name="T35" fmla="*/ 164 h 190"/>
                <a:gd name="T36" fmla="*/ 85 w 272"/>
                <a:gd name="T37" fmla="*/ 190 h 190"/>
                <a:gd name="T38" fmla="*/ 69 w 272"/>
                <a:gd name="T39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2" h="190">
                  <a:moveTo>
                    <a:pt x="69" y="190"/>
                  </a:moveTo>
                  <a:cubicBezTo>
                    <a:pt x="69" y="190"/>
                    <a:pt x="25" y="142"/>
                    <a:pt x="12" y="114"/>
                  </a:cubicBezTo>
                  <a:cubicBezTo>
                    <a:pt x="0" y="85"/>
                    <a:pt x="20" y="80"/>
                    <a:pt x="30" y="95"/>
                  </a:cubicBezTo>
                  <a:cubicBezTo>
                    <a:pt x="40" y="110"/>
                    <a:pt x="59" y="145"/>
                    <a:pt x="64" y="104"/>
                  </a:cubicBezTo>
                  <a:cubicBezTo>
                    <a:pt x="69" y="62"/>
                    <a:pt x="62" y="53"/>
                    <a:pt x="69" y="48"/>
                  </a:cubicBezTo>
                  <a:cubicBezTo>
                    <a:pt x="75" y="43"/>
                    <a:pt x="83" y="47"/>
                    <a:pt x="88" y="66"/>
                  </a:cubicBezTo>
                  <a:cubicBezTo>
                    <a:pt x="94" y="86"/>
                    <a:pt x="114" y="90"/>
                    <a:pt x="119" y="71"/>
                  </a:cubicBezTo>
                  <a:cubicBezTo>
                    <a:pt x="124" y="53"/>
                    <a:pt x="137" y="12"/>
                    <a:pt x="155" y="14"/>
                  </a:cubicBezTo>
                  <a:cubicBezTo>
                    <a:pt x="174" y="16"/>
                    <a:pt x="155" y="46"/>
                    <a:pt x="155" y="63"/>
                  </a:cubicBezTo>
                  <a:cubicBezTo>
                    <a:pt x="156" y="80"/>
                    <a:pt x="171" y="77"/>
                    <a:pt x="183" y="62"/>
                  </a:cubicBezTo>
                  <a:cubicBezTo>
                    <a:pt x="195" y="47"/>
                    <a:pt x="235" y="0"/>
                    <a:pt x="254" y="14"/>
                  </a:cubicBezTo>
                  <a:cubicBezTo>
                    <a:pt x="272" y="28"/>
                    <a:pt x="246" y="47"/>
                    <a:pt x="254" y="65"/>
                  </a:cubicBezTo>
                  <a:cubicBezTo>
                    <a:pt x="261" y="83"/>
                    <a:pt x="260" y="112"/>
                    <a:pt x="225" y="101"/>
                  </a:cubicBezTo>
                  <a:cubicBezTo>
                    <a:pt x="191" y="89"/>
                    <a:pt x="193" y="122"/>
                    <a:pt x="192" y="127"/>
                  </a:cubicBezTo>
                  <a:cubicBezTo>
                    <a:pt x="190" y="133"/>
                    <a:pt x="181" y="152"/>
                    <a:pt x="160" y="142"/>
                  </a:cubicBezTo>
                  <a:cubicBezTo>
                    <a:pt x="138" y="133"/>
                    <a:pt x="127" y="137"/>
                    <a:pt x="135" y="145"/>
                  </a:cubicBezTo>
                  <a:cubicBezTo>
                    <a:pt x="142" y="153"/>
                    <a:pt x="157" y="162"/>
                    <a:pt x="149" y="166"/>
                  </a:cubicBezTo>
                  <a:cubicBezTo>
                    <a:pt x="142" y="171"/>
                    <a:pt x="114" y="156"/>
                    <a:pt x="102" y="164"/>
                  </a:cubicBezTo>
                  <a:cubicBezTo>
                    <a:pt x="90" y="172"/>
                    <a:pt x="85" y="190"/>
                    <a:pt x="85" y="190"/>
                  </a:cubicBezTo>
                  <a:lnTo>
                    <a:pt x="69" y="190"/>
                  </a:ln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2738ACF5-1F0C-4EBF-8E4E-0F3A1C5B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620"/>
              <a:ext cx="374" cy="316"/>
            </a:xfrm>
            <a:custGeom>
              <a:avLst/>
              <a:gdLst>
                <a:gd name="T0" fmla="*/ 160 w 160"/>
                <a:gd name="T1" fmla="*/ 0 h 135"/>
                <a:gd name="T2" fmla="*/ 113 w 160"/>
                <a:gd name="T3" fmla="*/ 34 h 135"/>
                <a:gd name="T4" fmla="*/ 100 w 160"/>
                <a:gd name="T5" fmla="*/ 40 h 135"/>
                <a:gd name="T6" fmla="*/ 87 w 160"/>
                <a:gd name="T7" fmla="*/ 45 h 135"/>
                <a:gd name="T8" fmla="*/ 60 w 160"/>
                <a:gd name="T9" fmla="*/ 54 h 135"/>
                <a:gd name="T10" fmla="*/ 33 w 160"/>
                <a:gd name="T11" fmla="*/ 65 h 135"/>
                <a:gd name="T12" fmla="*/ 10 w 160"/>
                <a:gd name="T13" fmla="*/ 80 h 135"/>
                <a:gd name="T14" fmla="*/ 5 w 160"/>
                <a:gd name="T15" fmla="*/ 93 h 135"/>
                <a:gd name="T16" fmla="*/ 3 w 160"/>
                <a:gd name="T17" fmla="*/ 107 h 135"/>
                <a:gd name="T18" fmla="*/ 1 w 160"/>
                <a:gd name="T19" fmla="*/ 135 h 135"/>
                <a:gd name="T20" fmla="*/ 1 w 160"/>
                <a:gd name="T21" fmla="*/ 107 h 135"/>
                <a:gd name="T22" fmla="*/ 3 w 160"/>
                <a:gd name="T23" fmla="*/ 92 h 135"/>
                <a:gd name="T24" fmla="*/ 5 w 160"/>
                <a:gd name="T25" fmla="*/ 85 h 135"/>
                <a:gd name="T26" fmla="*/ 8 w 160"/>
                <a:gd name="T27" fmla="*/ 79 h 135"/>
                <a:gd name="T28" fmla="*/ 32 w 160"/>
                <a:gd name="T29" fmla="*/ 62 h 135"/>
                <a:gd name="T30" fmla="*/ 59 w 160"/>
                <a:gd name="T31" fmla="*/ 51 h 135"/>
                <a:gd name="T32" fmla="*/ 86 w 160"/>
                <a:gd name="T33" fmla="*/ 42 h 135"/>
                <a:gd name="T34" fmla="*/ 99 w 160"/>
                <a:gd name="T35" fmla="*/ 37 h 135"/>
                <a:gd name="T36" fmla="*/ 112 w 160"/>
                <a:gd name="T37" fmla="*/ 31 h 135"/>
                <a:gd name="T38" fmla="*/ 136 w 160"/>
                <a:gd name="T39" fmla="*/ 17 h 135"/>
                <a:gd name="T40" fmla="*/ 160 w 160"/>
                <a:gd name="T4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35">
                  <a:moveTo>
                    <a:pt x="160" y="0"/>
                  </a:moveTo>
                  <a:cubicBezTo>
                    <a:pt x="145" y="13"/>
                    <a:pt x="130" y="24"/>
                    <a:pt x="113" y="34"/>
                  </a:cubicBezTo>
                  <a:cubicBezTo>
                    <a:pt x="109" y="36"/>
                    <a:pt x="105" y="38"/>
                    <a:pt x="100" y="40"/>
                  </a:cubicBezTo>
                  <a:cubicBezTo>
                    <a:pt x="96" y="42"/>
                    <a:pt x="91" y="44"/>
                    <a:pt x="87" y="45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1" y="57"/>
                    <a:pt x="42" y="60"/>
                    <a:pt x="33" y="65"/>
                  </a:cubicBezTo>
                  <a:cubicBezTo>
                    <a:pt x="25" y="69"/>
                    <a:pt x="16" y="73"/>
                    <a:pt x="10" y="80"/>
                  </a:cubicBezTo>
                  <a:cubicBezTo>
                    <a:pt x="8" y="84"/>
                    <a:pt x="6" y="88"/>
                    <a:pt x="5" y="93"/>
                  </a:cubicBezTo>
                  <a:cubicBezTo>
                    <a:pt x="4" y="97"/>
                    <a:pt x="4" y="102"/>
                    <a:pt x="3" y="107"/>
                  </a:cubicBezTo>
                  <a:cubicBezTo>
                    <a:pt x="2" y="116"/>
                    <a:pt x="1" y="126"/>
                    <a:pt x="1" y="135"/>
                  </a:cubicBezTo>
                  <a:cubicBezTo>
                    <a:pt x="0" y="126"/>
                    <a:pt x="1" y="116"/>
                    <a:pt x="1" y="107"/>
                  </a:cubicBezTo>
                  <a:cubicBezTo>
                    <a:pt x="2" y="102"/>
                    <a:pt x="2" y="97"/>
                    <a:pt x="3" y="92"/>
                  </a:cubicBezTo>
                  <a:cubicBezTo>
                    <a:pt x="3" y="90"/>
                    <a:pt x="4" y="88"/>
                    <a:pt x="5" y="85"/>
                  </a:cubicBezTo>
                  <a:cubicBezTo>
                    <a:pt x="6" y="83"/>
                    <a:pt x="7" y="81"/>
                    <a:pt x="8" y="79"/>
                  </a:cubicBezTo>
                  <a:cubicBezTo>
                    <a:pt x="15" y="71"/>
                    <a:pt x="23" y="66"/>
                    <a:pt x="32" y="62"/>
                  </a:cubicBezTo>
                  <a:cubicBezTo>
                    <a:pt x="41" y="57"/>
                    <a:pt x="50" y="54"/>
                    <a:pt x="59" y="51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90" y="41"/>
                    <a:pt x="95" y="39"/>
                    <a:pt x="99" y="37"/>
                  </a:cubicBezTo>
                  <a:cubicBezTo>
                    <a:pt x="104" y="36"/>
                    <a:pt x="108" y="34"/>
                    <a:pt x="112" y="31"/>
                  </a:cubicBezTo>
                  <a:cubicBezTo>
                    <a:pt x="120" y="27"/>
                    <a:pt x="128" y="22"/>
                    <a:pt x="136" y="17"/>
                  </a:cubicBezTo>
                  <a:cubicBezTo>
                    <a:pt x="144" y="11"/>
                    <a:pt x="152" y="6"/>
                    <a:pt x="160" y="0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BC239F3E-CA83-47D4-B7DB-C40A027B0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982"/>
              <a:ext cx="1351" cy="143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Oval 33">
              <a:extLst>
                <a:ext uri="{FF2B5EF4-FFF2-40B4-BE49-F238E27FC236}">
                  <a16:creationId xmlns:a16="http://schemas.microsoft.com/office/drawing/2014/main" id="{4B0DAF0E-2723-4125-A91C-E525657AC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141"/>
              <a:ext cx="231" cy="26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27624965-562A-473F-8E49-BD2326DA4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1480"/>
              <a:ext cx="594" cy="91"/>
            </a:xfrm>
            <a:custGeom>
              <a:avLst/>
              <a:gdLst>
                <a:gd name="T0" fmla="*/ 594 w 594"/>
                <a:gd name="T1" fmla="*/ 91 h 91"/>
                <a:gd name="T2" fmla="*/ 164 w 594"/>
                <a:gd name="T3" fmla="*/ 91 h 91"/>
                <a:gd name="T4" fmla="*/ 0 w 594"/>
                <a:gd name="T5" fmla="*/ 0 h 91"/>
                <a:gd name="T6" fmla="*/ 349 w 594"/>
                <a:gd name="T7" fmla="*/ 0 h 91"/>
                <a:gd name="T8" fmla="*/ 594 w 594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4" h="91">
                  <a:moveTo>
                    <a:pt x="594" y="91"/>
                  </a:moveTo>
                  <a:lnTo>
                    <a:pt x="164" y="91"/>
                  </a:lnTo>
                  <a:lnTo>
                    <a:pt x="0" y="0"/>
                  </a:lnTo>
                  <a:lnTo>
                    <a:pt x="349" y="0"/>
                  </a:lnTo>
                  <a:lnTo>
                    <a:pt x="594" y="91"/>
                  </a:lnTo>
                  <a:close/>
                </a:path>
              </a:pathLst>
            </a:custGeom>
            <a:solidFill>
              <a:srgbClr val="C04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57B2D2A4-01D5-4C53-A4A7-8F5FD98D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807"/>
              <a:ext cx="245" cy="764"/>
            </a:xfrm>
            <a:custGeom>
              <a:avLst/>
              <a:gdLst>
                <a:gd name="T0" fmla="*/ 105 w 105"/>
                <a:gd name="T1" fmla="*/ 90 h 327"/>
                <a:gd name="T2" fmla="*/ 105 w 105"/>
                <a:gd name="T3" fmla="*/ 327 h 327"/>
                <a:gd name="T4" fmla="*/ 81 w 105"/>
                <a:gd name="T5" fmla="*/ 327 h 327"/>
                <a:gd name="T6" fmla="*/ 81 w 105"/>
                <a:gd name="T7" fmla="*/ 318 h 327"/>
                <a:gd name="T8" fmla="*/ 0 w 105"/>
                <a:gd name="T9" fmla="*/ 288 h 327"/>
                <a:gd name="T10" fmla="*/ 0 w 105"/>
                <a:gd name="T11" fmla="*/ 58 h 327"/>
                <a:gd name="T12" fmla="*/ 105 w 105"/>
                <a:gd name="T13" fmla="*/ 9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27">
                  <a:moveTo>
                    <a:pt x="105" y="90"/>
                  </a:moveTo>
                  <a:cubicBezTo>
                    <a:pt x="105" y="327"/>
                    <a:pt x="105" y="327"/>
                    <a:pt x="105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18"/>
                    <a:pt x="81" y="318"/>
                    <a:pt x="81" y="31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50" y="0"/>
                    <a:pt x="105" y="90"/>
                  </a:cubicBezTo>
                  <a:close/>
                </a:path>
              </a:pathLst>
            </a:custGeom>
            <a:solidFill>
              <a:srgbClr val="DB5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D173687F-6E00-467B-A93A-2C22459A6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798"/>
              <a:ext cx="245" cy="752"/>
            </a:xfrm>
            <a:custGeom>
              <a:avLst/>
              <a:gdLst>
                <a:gd name="T0" fmla="*/ 105 w 105"/>
                <a:gd name="T1" fmla="*/ 90 h 322"/>
                <a:gd name="T2" fmla="*/ 105 w 105"/>
                <a:gd name="T3" fmla="*/ 322 h 322"/>
                <a:gd name="T4" fmla="*/ 0 w 105"/>
                <a:gd name="T5" fmla="*/ 287 h 322"/>
                <a:gd name="T6" fmla="*/ 0 w 105"/>
                <a:gd name="T7" fmla="*/ 58 h 322"/>
                <a:gd name="T8" fmla="*/ 105 w 105"/>
                <a:gd name="T9" fmla="*/ 9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22">
                  <a:moveTo>
                    <a:pt x="105" y="90"/>
                  </a:moveTo>
                  <a:cubicBezTo>
                    <a:pt x="105" y="322"/>
                    <a:pt x="105" y="322"/>
                    <a:pt x="105" y="322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49" y="0"/>
                    <a:pt x="105" y="90"/>
                  </a:cubicBezTo>
                  <a:close/>
                </a:path>
              </a:pathLst>
            </a:custGeom>
            <a:solidFill>
              <a:srgbClr val="C04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Rectangle 37">
              <a:extLst>
                <a:ext uri="{FF2B5EF4-FFF2-40B4-BE49-F238E27FC236}">
                  <a16:creationId xmlns:a16="http://schemas.microsoft.com/office/drawing/2014/main" id="{59655E97-852E-46A7-BEF9-D70FB4C5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571"/>
              <a:ext cx="430" cy="73"/>
            </a:xfrm>
            <a:prstGeom prst="rect">
              <a:avLst/>
            </a:prstGeom>
            <a:solidFill>
              <a:srgbClr val="DB5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8">
              <a:extLst>
                <a:ext uri="{FF2B5EF4-FFF2-40B4-BE49-F238E27FC236}">
                  <a16:creationId xmlns:a16="http://schemas.microsoft.com/office/drawing/2014/main" id="{242815FA-6E66-4C4A-98E6-66F00D5EC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1480"/>
              <a:ext cx="164" cy="164"/>
            </a:xfrm>
            <a:custGeom>
              <a:avLst/>
              <a:gdLst>
                <a:gd name="T0" fmla="*/ 0 w 164"/>
                <a:gd name="T1" fmla="*/ 0 h 164"/>
                <a:gd name="T2" fmla="*/ 0 w 164"/>
                <a:gd name="T3" fmla="*/ 59 h 164"/>
                <a:gd name="T4" fmla="*/ 164 w 164"/>
                <a:gd name="T5" fmla="*/ 164 h 164"/>
                <a:gd name="T6" fmla="*/ 164 w 164"/>
                <a:gd name="T7" fmla="*/ 91 h 164"/>
                <a:gd name="T8" fmla="*/ 0 w 164"/>
                <a:gd name="T9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64">
                  <a:moveTo>
                    <a:pt x="0" y="0"/>
                  </a:moveTo>
                  <a:lnTo>
                    <a:pt x="0" y="59"/>
                  </a:lnTo>
                  <a:lnTo>
                    <a:pt x="164" y="164"/>
                  </a:lnTo>
                  <a:lnTo>
                    <a:pt x="164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4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Rectangle 39">
              <a:extLst>
                <a:ext uri="{FF2B5EF4-FFF2-40B4-BE49-F238E27FC236}">
                  <a16:creationId xmlns:a16="http://schemas.microsoft.com/office/drawing/2014/main" id="{9282A50F-D173-4DBC-95B1-B33B42335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539"/>
              <a:ext cx="19" cy="308"/>
            </a:xfrm>
            <a:prstGeom prst="rect">
              <a:avLst/>
            </a:pr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40">
              <a:extLst>
                <a:ext uri="{FF2B5EF4-FFF2-40B4-BE49-F238E27FC236}">
                  <a16:creationId xmlns:a16="http://schemas.microsoft.com/office/drawing/2014/main" id="{DD7F1FB7-0838-46D4-A47A-74E15F140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256"/>
              <a:ext cx="463" cy="591"/>
            </a:xfrm>
            <a:custGeom>
              <a:avLst/>
              <a:gdLst>
                <a:gd name="T0" fmla="*/ 156 w 198"/>
                <a:gd name="T1" fmla="*/ 8 h 253"/>
                <a:gd name="T2" fmla="*/ 43 w 198"/>
                <a:gd name="T3" fmla="*/ 53 h 253"/>
                <a:gd name="T4" fmla="*/ 10 w 198"/>
                <a:gd name="T5" fmla="*/ 145 h 253"/>
                <a:gd name="T6" fmla="*/ 0 w 198"/>
                <a:gd name="T7" fmla="*/ 245 h 253"/>
                <a:gd name="T8" fmla="*/ 21 w 198"/>
                <a:gd name="T9" fmla="*/ 248 h 253"/>
                <a:gd name="T10" fmla="*/ 82 w 198"/>
                <a:gd name="T11" fmla="*/ 67 h 253"/>
                <a:gd name="T12" fmla="*/ 198 w 198"/>
                <a:gd name="T13" fmla="*/ 0 h 253"/>
                <a:gd name="T14" fmla="*/ 156 w 198"/>
                <a:gd name="T15" fmla="*/ 8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253">
                  <a:moveTo>
                    <a:pt x="156" y="8"/>
                  </a:moveTo>
                  <a:cubicBezTo>
                    <a:pt x="156" y="8"/>
                    <a:pt x="83" y="49"/>
                    <a:pt x="43" y="53"/>
                  </a:cubicBezTo>
                  <a:cubicBezTo>
                    <a:pt x="3" y="57"/>
                    <a:pt x="12" y="132"/>
                    <a:pt x="10" y="145"/>
                  </a:cubicBezTo>
                  <a:cubicBezTo>
                    <a:pt x="9" y="159"/>
                    <a:pt x="0" y="245"/>
                    <a:pt x="0" y="245"/>
                  </a:cubicBezTo>
                  <a:cubicBezTo>
                    <a:pt x="0" y="245"/>
                    <a:pt x="11" y="253"/>
                    <a:pt x="21" y="248"/>
                  </a:cubicBezTo>
                  <a:cubicBezTo>
                    <a:pt x="21" y="248"/>
                    <a:pt x="73" y="118"/>
                    <a:pt x="82" y="67"/>
                  </a:cubicBezTo>
                  <a:cubicBezTo>
                    <a:pt x="82" y="67"/>
                    <a:pt x="163" y="34"/>
                    <a:pt x="198" y="0"/>
                  </a:cubicBezTo>
                  <a:cubicBezTo>
                    <a:pt x="198" y="0"/>
                    <a:pt x="175" y="8"/>
                    <a:pt x="156" y="8"/>
                  </a:cubicBezTo>
                  <a:close/>
                </a:path>
              </a:pathLst>
            </a:custGeom>
            <a:solidFill>
              <a:srgbClr val="F5D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41">
              <a:extLst>
                <a:ext uri="{FF2B5EF4-FFF2-40B4-BE49-F238E27FC236}">
                  <a16:creationId xmlns:a16="http://schemas.microsoft.com/office/drawing/2014/main" id="{B7361AB7-4940-481F-9FC8-2E8B9118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244"/>
              <a:ext cx="533" cy="710"/>
            </a:xfrm>
            <a:custGeom>
              <a:avLst/>
              <a:gdLst>
                <a:gd name="T0" fmla="*/ 176 w 228"/>
                <a:gd name="T1" fmla="*/ 0 h 304"/>
                <a:gd name="T2" fmla="*/ 176 w 228"/>
                <a:gd name="T3" fmla="*/ 107 h 304"/>
                <a:gd name="T4" fmla="*/ 45 w 228"/>
                <a:gd name="T5" fmla="*/ 140 h 304"/>
                <a:gd name="T6" fmla="*/ 40 w 228"/>
                <a:gd name="T7" fmla="*/ 295 h 304"/>
                <a:gd name="T8" fmla="*/ 14 w 228"/>
                <a:gd name="T9" fmla="*/ 298 h 304"/>
                <a:gd name="T10" fmla="*/ 0 w 228"/>
                <a:gd name="T11" fmla="*/ 222 h 304"/>
                <a:gd name="T12" fmla="*/ 50 w 228"/>
                <a:gd name="T13" fmla="*/ 72 h 304"/>
                <a:gd name="T14" fmla="*/ 166 w 228"/>
                <a:gd name="T15" fmla="*/ 5 h 304"/>
                <a:gd name="T16" fmla="*/ 176 w 228"/>
                <a:gd name="T17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304">
                  <a:moveTo>
                    <a:pt x="176" y="0"/>
                  </a:moveTo>
                  <a:cubicBezTo>
                    <a:pt x="176" y="0"/>
                    <a:pt x="228" y="61"/>
                    <a:pt x="176" y="107"/>
                  </a:cubicBezTo>
                  <a:cubicBezTo>
                    <a:pt x="137" y="137"/>
                    <a:pt x="45" y="140"/>
                    <a:pt x="45" y="140"/>
                  </a:cubicBezTo>
                  <a:cubicBezTo>
                    <a:pt x="45" y="140"/>
                    <a:pt x="57" y="235"/>
                    <a:pt x="40" y="295"/>
                  </a:cubicBezTo>
                  <a:cubicBezTo>
                    <a:pt x="40" y="295"/>
                    <a:pt x="30" y="304"/>
                    <a:pt x="14" y="298"/>
                  </a:cubicBezTo>
                  <a:cubicBezTo>
                    <a:pt x="14" y="298"/>
                    <a:pt x="10" y="256"/>
                    <a:pt x="0" y="222"/>
                  </a:cubicBezTo>
                  <a:cubicBezTo>
                    <a:pt x="0" y="222"/>
                    <a:pt x="42" y="107"/>
                    <a:pt x="50" y="72"/>
                  </a:cubicBezTo>
                  <a:cubicBezTo>
                    <a:pt x="50" y="72"/>
                    <a:pt x="122" y="42"/>
                    <a:pt x="166" y="5"/>
                  </a:cubicBezTo>
                  <a:cubicBezTo>
                    <a:pt x="166" y="5"/>
                    <a:pt x="170" y="2"/>
                    <a:pt x="176" y="0"/>
                  </a:cubicBezTo>
                  <a:close/>
                </a:path>
              </a:pathLst>
            </a:custGeom>
            <a:solidFill>
              <a:srgbClr val="DBB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42">
              <a:extLst>
                <a:ext uri="{FF2B5EF4-FFF2-40B4-BE49-F238E27FC236}">
                  <a16:creationId xmlns:a16="http://schemas.microsoft.com/office/drawing/2014/main" id="{1331B1ED-70E5-447C-8F40-2130B34F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94"/>
              <a:ext cx="612" cy="771"/>
            </a:xfrm>
            <a:custGeom>
              <a:avLst/>
              <a:gdLst>
                <a:gd name="T0" fmla="*/ 71 w 262"/>
                <a:gd name="T1" fmla="*/ 72 h 330"/>
                <a:gd name="T2" fmla="*/ 48 w 262"/>
                <a:gd name="T3" fmla="*/ 180 h 330"/>
                <a:gd name="T4" fmla="*/ 51 w 262"/>
                <a:gd name="T5" fmla="*/ 240 h 330"/>
                <a:gd name="T6" fmla="*/ 177 w 262"/>
                <a:gd name="T7" fmla="*/ 294 h 330"/>
                <a:gd name="T8" fmla="*/ 244 w 262"/>
                <a:gd name="T9" fmla="*/ 180 h 330"/>
                <a:gd name="T10" fmla="*/ 231 w 262"/>
                <a:gd name="T11" fmla="*/ 110 h 330"/>
                <a:gd name="T12" fmla="*/ 132 w 262"/>
                <a:gd name="T13" fmla="*/ 9 h 330"/>
                <a:gd name="T14" fmla="*/ 71 w 262"/>
                <a:gd name="T15" fmla="*/ 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330">
                  <a:moveTo>
                    <a:pt x="71" y="72"/>
                  </a:moveTo>
                  <a:cubicBezTo>
                    <a:pt x="71" y="72"/>
                    <a:pt x="0" y="93"/>
                    <a:pt x="48" y="180"/>
                  </a:cubicBezTo>
                  <a:cubicBezTo>
                    <a:pt x="57" y="200"/>
                    <a:pt x="42" y="213"/>
                    <a:pt x="51" y="240"/>
                  </a:cubicBezTo>
                  <a:cubicBezTo>
                    <a:pt x="60" y="268"/>
                    <a:pt x="93" y="330"/>
                    <a:pt x="177" y="294"/>
                  </a:cubicBezTo>
                  <a:cubicBezTo>
                    <a:pt x="262" y="259"/>
                    <a:pt x="258" y="203"/>
                    <a:pt x="244" y="180"/>
                  </a:cubicBezTo>
                  <a:cubicBezTo>
                    <a:pt x="231" y="156"/>
                    <a:pt x="229" y="152"/>
                    <a:pt x="231" y="110"/>
                  </a:cubicBezTo>
                  <a:cubicBezTo>
                    <a:pt x="234" y="68"/>
                    <a:pt x="199" y="0"/>
                    <a:pt x="132" y="9"/>
                  </a:cubicBezTo>
                  <a:cubicBezTo>
                    <a:pt x="64" y="19"/>
                    <a:pt x="71" y="72"/>
                    <a:pt x="71" y="72"/>
                  </a:cubicBez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43">
              <a:extLst>
                <a:ext uri="{FF2B5EF4-FFF2-40B4-BE49-F238E27FC236}">
                  <a16:creationId xmlns:a16="http://schemas.microsoft.com/office/drawing/2014/main" id="{5CF007FC-D2FD-41F2-A4EA-9D5754AE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625"/>
              <a:ext cx="346" cy="259"/>
            </a:xfrm>
            <a:custGeom>
              <a:avLst/>
              <a:gdLst>
                <a:gd name="T0" fmla="*/ 5 w 148"/>
                <a:gd name="T1" fmla="*/ 16 h 111"/>
                <a:gd name="T2" fmla="*/ 65 w 148"/>
                <a:gd name="T3" fmla="*/ 107 h 111"/>
                <a:gd name="T4" fmla="*/ 127 w 148"/>
                <a:gd name="T5" fmla="*/ 51 h 111"/>
                <a:gd name="T6" fmla="*/ 128 w 148"/>
                <a:gd name="T7" fmla="*/ 16 h 111"/>
                <a:gd name="T8" fmla="*/ 109 w 148"/>
                <a:gd name="T9" fmla="*/ 26 h 111"/>
                <a:gd name="T10" fmla="*/ 15 w 148"/>
                <a:gd name="T11" fmla="*/ 0 h 111"/>
                <a:gd name="T12" fmla="*/ 5 w 148"/>
                <a:gd name="T13" fmla="*/ 1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11">
                  <a:moveTo>
                    <a:pt x="5" y="16"/>
                  </a:moveTo>
                  <a:cubicBezTo>
                    <a:pt x="5" y="16"/>
                    <a:pt x="0" y="111"/>
                    <a:pt x="65" y="107"/>
                  </a:cubicBezTo>
                  <a:cubicBezTo>
                    <a:pt x="129" y="102"/>
                    <a:pt x="130" y="55"/>
                    <a:pt x="127" y="51"/>
                  </a:cubicBezTo>
                  <a:cubicBezTo>
                    <a:pt x="127" y="51"/>
                    <a:pt x="148" y="35"/>
                    <a:pt x="128" y="16"/>
                  </a:cubicBezTo>
                  <a:cubicBezTo>
                    <a:pt x="119" y="6"/>
                    <a:pt x="109" y="26"/>
                    <a:pt x="109" y="26"/>
                  </a:cubicBezTo>
                  <a:cubicBezTo>
                    <a:pt x="109" y="26"/>
                    <a:pt x="58" y="45"/>
                    <a:pt x="15" y="0"/>
                  </a:cubicBezTo>
                  <a:cubicBezTo>
                    <a:pt x="15" y="0"/>
                    <a:pt x="13" y="11"/>
                    <a:pt x="5" y="16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44">
              <a:extLst>
                <a:ext uri="{FF2B5EF4-FFF2-40B4-BE49-F238E27FC236}">
                  <a16:creationId xmlns:a16="http://schemas.microsoft.com/office/drawing/2014/main" id="{07E98414-CBA9-4773-B34A-8969A07B5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854"/>
              <a:ext cx="84" cy="131"/>
            </a:xfrm>
            <a:custGeom>
              <a:avLst/>
              <a:gdLst>
                <a:gd name="T0" fmla="*/ 4 w 36"/>
                <a:gd name="T1" fmla="*/ 8 h 56"/>
                <a:gd name="T2" fmla="*/ 4 w 36"/>
                <a:gd name="T3" fmla="*/ 34 h 56"/>
                <a:gd name="T4" fmla="*/ 24 w 36"/>
                <a:gd name="T5" fmla="*/ 43 h 56"/>
                <a:gd name="T6" fmla="*/ 34 w 36"/>
                <a:gd name="T7" fmla="*/ 21 h 56"/>
                <a:gd name="T8" fmla="*/ 32 w 36"/>
                <a:gd name="T9" fmla="*/ 0 h 56"/>
                <a:gd name="T10" fmla="*/ 4 w 36"/>
                <a:gd name="T11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6">
                  <a:moveTo>
                    <a:pt x="4" y="8"/>
                  </a:moveTo>
                  <a:cubicBezTo>
                    <a:pt x="4" y="8"/>
                    <a:pt x="8" y="24"/>
                    <a:pt x="4" y="34"/>
                  </a:cubicBezTo>
                  <a:cubicBezTo>
                    <a:pt x="0" y="43"/>
                    <a:pt x="12" y="56"/>
                    <a:pt x="24" y="43"/>
                  </a:cubicBezTo>
                  <a:cubicBezTo>
                    <a:pt x="36" y="30"/>
                    <a:pt x="34" y="21"/>
                    <a:pt x="34" y="21"/>
                  </a:cubicBezTo>
                  <a:cubicBezTo>
                    <a:pt x="34" y="21"/>
                    <a:pt x="31" y="13"/>
                    <a:pt x="32" y="0"/>
                  </a:cubicBezTo>
                  <a:cubicBezTo>
                    <a:pt x="32" y="0"/>
                    <a:pt x="19" y="5"/>
                    <a:pt x="4" y="8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45">
              <a:extLst>
                <a:ext uri="{FF2B5EF4-FFF2-40B4-BE49-F238E27FC236}">
                  <a16:creationId xmlns:a16="http://schemas.microsoft.com/office/drawing/2014/main" id="{BA048DC3-F3A9-4EC8-9757-36A843BB6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929"/>
              <a:ext cx="379" cy="409"/>
            </a:xfrm>
            <a:custGeom>
              <a:avLst/>
              <a:gdLst>
                <a:gd name="T0" fmla="*/ 4 w 162"/>
                <a:gd name="T1" fmla="*/ 158 h 175"/>
                <a:gd name="T2" fmla="*/ 107 w 162"/>
                <a:gd name="T3" fmla="*/ 79 h 175"/>
                <a:gd name="T4" fmla="*/ 150 w 162"/>
                <a:gd name="T5" fmla="*/ 2 h 175"/>
                <a:gd name="T6" fmla="*/ 162 w 162"/>
                <a:gd name="T7" fmla="*/ 16 h 175"/>
                <a:gd name="T8" fmla="*/ 104 w 162"/>
                <a:gd name="T9" fmla="*/ 150 h 175"/>
                <a:gd name="T10" fmla="*/ 9 w 162"/>
                <a:gd name="T11" fmla="*/ 175 h 175"/>
                <a:gd name="T12" fmla="*/ 4 w 162"/>
                <a:gd name="T13" fmla="*/ 1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75">
                  <a:moveTo>
                    <a:pt x="4" y="158"/>
                  </a:moveTo>
                  <a:cubicBezTo>
                    <a:pt x="4" y="158"/>
                    <a:pt x="93" y="157"/>
                    <a:pt x="107" y="79"/>
                  </a:cubicBezTo>
                  <a:cubicBezTo>
                    <a:pt x="121" y="0"/>
                    <a:pt x="150" y="2"/>
                    <a:pt x="150" y="2"/>
                  </a:cubicBezTo>
                  <a:cubicBezTo>
                    <a:pt x="150" y="2"/>
                    <a:pt x="149" y="15"/>
                    <a:pt x="162" y="16"/>
                  </a:cubicBezTo>
                  <a:cubicBezTo>
                    <a:pt x="162" y="16"/>
                    <a:pt x="129" y="137"/>
                    <a:pt x="104" y="150"/>
                  </a:cubicBezTo>
                  <a:cubicBezTo>
                    <a:pt x="79" y="163"/>
                    <a:pt x="30" y="175"/>
                    <a:pt x="9" y="175"/>
                  </a:cubicBezTo>
                  <a:cubicBezTo>
                    <a:pt x="9" y="175"/>
                    <a:pt x="0" y="166"/>
                    <a:pt x="4" y="158"/>
                  </a:cubicBez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46">
              <a:extLst>
                <a:ext uri="{FF2B5EF4-FFF2-40B4-BE49-F238E27FC236}">
                  <a16:creationId xmlns:a16="http://schemas.microsoft.com/office/drawing/2014/main" id="{D560287B-D532-4539-880E-345577D34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91"/>
              <a:ext cx="209" cy="388"/>
            </a:xfrm>
            <a:custGeom>
              <a:avLst/>
              <a:gdLst>
                <a:gd name="T0" fmla="*/ 25 w 89"/>
                <a:gd name="T1" fmla="*/ 164 h 166"/>
                <a:gd name="T2" fmla="*/ 17 w 89"/>
                <a:gd name="T3" fmla="*/ 104 h 166"/>
                <a:gd name="T4" fmla="*/ 9 w 89"/>
                <a:gd name="T5" fmla="*/ 51 h 166"/>
                <a:gd name="T6" fmla="*/ 26 w 89"/>
                <a:gd name="T7" fmla="*/ 18 h 166"/>
                <a:gd name="T8" fmla="*/ 56 w 89"/>
                <a:gd name="T9" fmla="*/ 5 h 166"/>
                <a:gd name="T10" fmla="*/ 89 w 89"/>
                <a:gd name="T11" fmla="*/ 8 h 166"/>
                <a:gd name="T12" fmla="*/ 77 w 89"/>
                <a:gd name="T13" fmla="*/ 151 h 166"/>
                <a:gd name="T14" fmla="*/ 25 w 89"/>
                <a:gd name="T15" fmla="*/ 16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66">
                  <a:moveTo>
                    <a:pt x="25" y="164"/>
                  </a:moveTo>
                  <a:cubicBezTo>
                    <a:pt x="25" y="164"/>
                    <a:pt x="25" y="118"/>
                    <a:pt x="17" y="104"/>
                  </a:cubicBezTo>
                  <a:cubicBezTo>
                    <a:pt x="10" y="91"/>
                    <a:pt x="0" y="75"/>
                    <a:pt x="9" y="51"/>
                  </a:cubicBezTo>
                  <a:cubicBezTo>
                    <a:pt x="17" y="28"/>
                    <a:pt x="26" y="18"/>
                    <a:pt x="26" y="18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76" y="0"/>
                    <a:pt x="89" y="8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7" y="151"/>
                    <a:pt x="51" y="166"/>
                    <a:pt x="25" y="164"/>
                  </a:cubicBezTo>
                  <a:close/>
                </a:path>
              </a:pathLst>
            </a:custGeom>
            <a:solidFill>
              <a:srgbClr val="332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47">
              <a:extLst>
                <a:ext uri="{FF2B5EF4-FFF2-40B4-BE49-F238E27FC236}">
                  <a16:creationId xmlns:a16="http://schemas.microsoft.com/office/drawing/2014/main" id="{BEB53559-BC55-4012-8D7F-CF535C9B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377"/>
              <a:ext cx="687" cy="59"/>
            </a:xfrm>
            <a:custGeom>
              <a:avLst/>
              <a:gdLst>
                <a:gd name="T0" fmla="*/ 0 w 294"/>
                <a:gd name="T1" fmla="*/ 0 h 25"/>
                <a:gd name="T2" fmla="*/ 0 w 294"/>
                <a:gd name="T3" fmla="*/ 15 h 25"/>
                <a:gd name="T4" fmla="*/ 147 w 294"/>
                <a:gd name="T5" fmla="*/ 25 h 25"/>
                <a:gd name="T6" fmla="*/ 294 w 294"/>
                <a:gd name="T7" fmla="*/ 15 h 25"/>
                <a:gd name="T8" fmla="*/ 294 w 294"/>
                <a:gd name="T9" fmla="*/ 0 h 25"/>
                <a:gd name="T10" fmla="*/ 0 w 294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4" h="25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21"/>
                    <a:pt x="66" y="25"/>
                    <a:pt x="147" y="25"/>
                  </a:cubicBezTo>
                  <a:cubicBezTo>
                    <a:pt x="228" y="25"/>
                    <a:pt x="294" y="21"/>
                    <a:pt x="294" y="15"/>
                  </a:cubicBezTo>
                  <a:cubicBezTo>
                    <a:pt x="294" y="0"/>
                    <a:pt x="294" y="0"/>
                    <a:pt x="29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Oval 48">
              <a:extLst>
                <a:ext uri="{FF2B5EF4-FFF2-40B4-BE49-F238E27FC236}">
                  <a16:creationId xmlns:a16="http://schemas.microsoft.com/office/drawing/2014/main" id="{326F2D5A-1955-401B-BDEA-B73E9E30B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54"/>
              <a:ext cx="687" cy="47"/>
            </a:xfrm>
            <a:prstGeom prst="ellipse">
              <a:avLst/>
            </a:pr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9">
              <a:extLst>
                <a:ext uri="{FF2B5EF4-FFF2-40B4-BE49-F238E27FC236}">
                  <a16:creationId xmlns:a16="http://schemas.microsoft.com/office/drawing/2014/main" id="{ADD81EE9-0887-41FD-87C5-4D88AFED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289"/>
              <a:ext cx="150" cy="58"/>
            </a:xfrm>
            <a:custGeom>
              <a:avLst/>
              <a:gdLst>
                <a:gd name="T0" fmla="*/ 59 w 64"/>
                <a:gd name="T1" fmla="*/ 4 h 25"/>
                <a:gd name="T2" fmla="*/ 34 w 64"/>
                <a:gd name="T3" fmla="*/ 1 h 25"/>
                <a:gd name="T4" fmla="*/ 9 w 64"/>
                <a:gd name="T5" fmla="*/ 15 h 25"/>
                <a:gd name="T6" fmla="*/ 27 w 64"/>
                <a:gd name="T7" fmla="*/ 23 h 25"/>
                <a:gd name="T8" fmla="*/ 64 w 64"/>
                <a:gd name="T9" fmla="*/ 21 h 25"/>
                <a:gd name="T10" fmla="*/ 59 w 64"/>
                <a:gd name="T1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5">
                  <a:moveTo>
                    <a:pt x="59" y="4"/>
                  </a:moveTo>
                  <a:cubicBezTo>
                    <a:pt x="59" y="4"/>
                    <a:pt x="40" y="0"/>
                    <a:pt x="34" y="1"/>
                  </a:cubicBezTo>
                  <a:cubicBezTo>
                    <a:pt x="28" y="1"/>
                    <a:pt x="18" y="12"/>
                    <a:pt x="9" y="15"/>
                  </a:cubicBezTo>
                  <a:cubicBezTo>
                    <a:pt x="0" y="18"/>
                    <a:pt x="12" y="25"/>
                    <a:pt x="27" y="23"/>
                  </a:cubicBezTo>
                  <a:cubicBezTo>
                    <a:pt x="41" y="20"/>
                    <a:pt x="50" y="24"/>
                    <a:pt x="64" y="21"/>
                  </a:cubicBezTo>
                  <a:cubicBezTo>
                    <a:pt x="64" y="21"/>
                    <a:pt x="57" y="14"/>
                    <a:pt x="59" y="4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50">
              <a:extLst>
                <a:ext uri="{FF2B5EF4-FFF2-40B4-BE49-F238E27FC236}">
                  <a16:creationId xmlns:a16="http://schemas.microsoft.com/office/drawing/2014/main" id="{BD77C6C8-43B7-44D1-A93B-C4998DE43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029"/>
              <a:ext cx="498" cy="42"/>
            </a:xfrm>
            <a:custGeom>
              <a:avLst/>
              <a:gdLst>
                <a:gd name="T0" fmla="*/ 0 w 213"/>
                <a:gd name="T1" fmla="*/ 0 h 18"/>
                <a:gd name="T2" fmla="*/ 0 w 213"/>
                <a:gd name="T3" fmla="*/ 11 h 18"/>
                <a:gd name="T4" fmla="*/ 106 w 213"/>
                <a:gd name="T5" fmla="*/ 18 h 18"/>
                <a:gd name="T6" fmla="*/ 213 w 213"/>
                <a:gd name="T7" fmla="*/ 11 h 18"/>
                <a:gd name="T8" fmla="*/ 213 w 213"/>
                <a:gd name="T9" fmla="*/ 0 h 18"/>
                <a:gd name="T10" fmla="*/ 0 w 21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3" h="18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5"/>
                    <a:pt x="48" y="18"/>
                    <a:pt x="106" y="18"/>
                  </a:cubicBezTo>
                  <a:cubicBezTo>
                    <a:pt x="165" y="18"/>
                    <a:pt x="213" y="15"/>
                    <a:pt x="213" y="11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51">
              <a:extLst>
                <a:ext uri="{FF2B5EF4-FFF2-40B4-BE49-F238E27FC236}">
                  <a16:creationId xmlns:a16="http://schemas.microsoft.com/office/drawing/2014/main" id="{F4A24427-2BCC-4C2A-ACFB-67455A5D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118"/>
              <a:ext cx="390" cy="252"/>
            </a:xfrm>
            <a:custGeom>
              <a:avLst/>
              <a:gdLst>
                <a:gd name="T0" fmla="*/ 0 w 390"/>
                <a:gd name="T1" fmla="*/ 0 h 252"/>
                <a:gd name="T2" fmla="*/ 93 w 390"/>
                <a:gd name="T3" fmla="*/ 252 h 252"/>
                <a:gd name="T4" fmla="*/ 390 w 390"/>
                <a:gd name="T5" fmla="*/ 252 h 252"/>
                <a:gd name="T6" fmla="*/ 299 w 390"/>
                <a:gd name="T7" fmla="*/ 0 h 252"/>
                <a:gd name="T8" fmla="*/ 0 w 390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252">
                  <a:moveTo>
                    <a:pt x="0" y="0"/>
                  </a:moveTo>
                  <a:lnTo>
                    <a:pt x="93" y="252"/>
                  </a:lnTo>
                  <a:lnTo>
                    <a:pt x="390" y="252"/>
                  </a:lnTo>
                  <a:lnTo>
                    <a:pt x="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04674DEF-0173-4A14-A9C8-AED80177E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2010"/>
              <a:ext cx="498" cy="36"/>
            </a:xfrm>
            <a:prstGeom prst="ellipse">
              <a:avLst/>
            </a:pr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Rectangle 53">
              <a:extLst>
                <a:ext uri="{FF2B5EF4-FFF2-40B4-BE49-F238E27FC236}">
                  <a16:creationId xmlns:a16="http://schemas.microsoft.com/office/drawing/2014/main" id="{1D5A8F41-C527-4F31-BC19-DA95965FD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" y="1436"/>
              <a:ext cx="44" cy="58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54">
              <a:extLst>
                <a:ext uri="{FF2B5EF4-FFF2-40B4-BE49-F238E27FC236}">
                  <a16:creationId xmlns:a16="http://schemas.microsoft.com/office/drawing/2014/main" id="{9FDD5612-86FF-4F50-B851-0D40D6AB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828"/>
              <a:ext cx="156" cy="154"/>
            </a:xfrm>
            <a:custGeom>
              <a:avLst/>
              <a:gdLst>
                <a:gd name="T0" fmla="*/ 46 w 67"/>
                <a:gd name="T1" fmla="*/ 0 h 66"/>
                <a:gd name="T2" fmla="*/ 13 w 67"/>
                <a:gd name="T3" fmla="*/ 39 h 66"/>
                <a:gd name="T4" fmla="*/ 23 w 67"/>
                <a:gd name="T5" fmla="*/ 55 h 66"/>
                <a:gd name="T6" fmla="*/ 59 w 67"/>
                <a:gd name="T7" fmla="*/ 29 h 66"/>
                <a:gd name="T8" fmla="*/ 67 w 67"/>
                <a:gd name="T9" fmla="*/ 3 h 66"/>
                <a:gd name="T10" fmla="*/ 46 w 6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6">
                  <a:moveTo>
                    <a:pt x="46" y="0"/>
                  </a:moveTo>
                  <a:cubicBezTo>
                    <a:pt x="46" y="0"/>
                    <a:pt x="27" y="29"/>
                    <a:pt x="13" y="39"/>
                  </a:cubicBezTo>
                  <a:cubicBezTo>
                    <a:pt x="0" y="48"/>
                    <a:pt x="4" y="66"/>
                    <a:pt x="23" y="55"/>
                  </a:cubicBezTo>
                  <a:cubicBezTo>
                    <a:pt x="42" y="44"/>
                    <a:pt x="52" y="31"/>
                    <a:pt x="59" y="29"/>
                  </a:cubicBezTo>
                  <a:cubicBezTo>
                    <a:pt x="66" y="27"/>
                    <a:pt x="67" y="3"/>
                    <a:pt x="67" y="3"/>
                  </a:cubicBezTo>
                  <a:cubicBezTo>
                    <a:pt x="67" y="3"/>
                    <a:pt x="54" y="4"/>
                    <a:pt x="46" y="0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55">
              <a:extLst>
                <a:ext uri="{FF2B5EF4-FFF2-40B4-BE49-F238E27FC236}">
                  <a16:creationId xmlns:a16="http://schemas.microsoft.com/office/drawing/2014/main" id="{CB3E7CB2-AD9B-48B1-9DD4-343769E0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933"/>
              <a:ext cx="178" cy="110"/>
            </a:xfrm>
            <a:custGeom>
              <a:avLst/>
              <a:gdLst>
                <a:gd name="T0" fmla="*/ 51 w 76"/>
                <a:gd name="T1" fmla="*/ 4 h 47"/>
                <a:gd name="T2" fmla="*/ 43 w 76"/>
                <a:gd name="T3" fmla="*/ 19 h 47"/>
                <a:gd name="T4" fmla="*/ 5 w 76"/>
                <a:gd name="T5" fmla="*/ 41 h 47"/>
                <a:gd name="T6" fmla="*/ 55 w 76"/>
                <a:gd name="T7" fmla="*/ 37 h 47"/>
                <a:gd name="T8" fmla="*/ 75 w 76"/>
                <a:gd name="T9" fmla="*/ 24 h 47"/>
                <a:gd name="T10" fmla="*/ 73 w 76"/>
                <a:gd name="T11" fmla="*/ 0 h 47"/>
                <a:gd name="T12" fmla="*/ 51 w 76"/>
                <a:gd name="T13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47">
                  <a:moveTo>
                    <a:pt x="51" y="4"/>
                  </a:moveTo>
                  <a:cubicBezTo>
                    <a:pt x="51" y="4"/>
                    <a:pt x="59" y="11"/>
                    <a:pt x="43" y="19"/>
                  </a:cubicBezTo>
                  <a:cubicBezTo>
                    <a:pt x="27" y="27"/>
                    <a:pt x="0" y="34"/>
                    <a:pt x="5" y="41"/>
                  </a:cubicBezTo>
                  <a:cubicBezTo>
                    <a:pt x="10" y="47"/>
                    <a:pt x="44" y="38"/>
                    <a:pt x="55" y="37"/>
                  </a:cubicBezTo>
                  <a:cubicBezTo>
                    <a:pt x="65" y="35"/>
                    <a:pt x="76" y="31"/>
                    <a:pt x="75" y="24"/>
                  </a:cubicBezTo>
                  <a:cubicBezTo>
                    <a:pt x="74" y="17"/>
                    <a:pt x="73" y="0"/>
                    <a:pt x="73" y="0"/>
                  </a:cubicBezTo>
                  <a:cubicBezTo>
                    <a:pt x="73" y="0"/>
                    <a:pt x="67" y="7"/>
                    <a:pt x="51" y="4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56">
              <a:extLst>
                <a:ext uri="{FF2B5EF4-FFF2-40B4-BE49-F238E27FC236}">
                  <a16:creationId xmlns:a16="http://schemas.microsoft.com/office/drawing/2014/main" id="{1247E6E8-71C1-430C-930D-5BC82753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359"/>
              <a:ext cx="201" cy="11"/>
            </a:xfrm>
            <a:custGeom>
              <a:avLst/>
              <a:gdLst>
                <a:gd name="T0" fmla="*/ 4 w 201"/>
                <a:gd name="T1" fmla="*/ 11 h 11"/>
                <a:gd name="T2" fmla="*/ 201 w 201"/>
                <a:gd name="T3" fmla="*/ 11 h 11"/>
                <a:gd name="T4" fmla="*/ 201 w 201"/>
                <a:gd name="T5" fmla="*/ 0 h 11"/>
                <a:gd name="T6" fmla="*/ 0 w 201"/>
                <a:gd name="T7" fmla="*/ 0 h 11"/>
                <a:gd name="T8" fmla="*/ 4 w 201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1">
                  <a:moveTo>
                    <a:pt x="4" y="11"/>
                  </a:moveTo>
                  <a:lnTo>
                    <a:pt x="201" y="11"/>
                  </a:lnTo>
                  <a:lnTo>
                    <a:pt x="201" y="0"/>
                  </a:lnTo>
                  <a:lnTo>
                    <a:pt x="0" y="0"/>
                  </a:lnTo>
                  <a:lnTo>
                    <a:pt x="4" y="11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57">
              <a:extLst>
                <a:ext uri="{FF2B5EF4-FFF2-40B4-BE49-F238E27FC236}">
                  <a16:creationId xmlns:a16="http://schemas.microsoft.com/office/drawing/2014/main" id="{39D485F6-B715-412C-9A4A-DC48C49A6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737"/>
              <a:ext cx="38" cy="77"/>
            </a:xfrm>
            <a:custGeom>
              <a:avLst/>
              <a:gdLst>
                <a:gd name="T0" fmla="*/ 5 w 16"/>
                <a:gd name="T1" fmla="*/ 0 h 33"/>
                <a:gd name="T2" fmla="*/ 3 w 16"/>
                <a:gd name="T3" fmla="*/ 20 h 33"/>
                <a:gd name="T4" fmla="*/ 10 w 16"/>
                <a:gd name="T5" fmla="*/ 32 h 33"/>
                <a:gd name="T6" fmla="*/ 16 w 16"/>
                <a:gd name="T7" fmla="*/ 29 h 33"/>
                <a:gd name="T8" fmla="*/ 5 w 16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3">
                  <a:moveTo>
                    <a:pt x="5" y="0"/>
                  </a:moveTo>
                  <a:cubicBezTo>
                    <a:pt x="5" y="0"/>
                    <a:pt x="6" y="12"/>
                    <a:pt x="3" y="20"/>
                  </a:cubicBezTo>
                  <a:cubicBezTo>
                    <a:pt x="0" y="27"/>
                    <a:pt x="6" y="33"/>
                    <a:pt x="10" y="32"/>
                  </a:cubicBezTo>
                  <a:cubicBezTo>
                    <a:pt x="14" y="31"/>
                    <a:pt x="16" y="29"/>
                    <a:pt x="16" y="2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8">
              <a:extLst>
                <a:ext uri="{FF2B5EF4-FFF2-40B4-BE49-F238E27FC236}">
                  <a16:creationId xmlns:a16="http://schemas.microsoft.com/office/drawing/2014/main" id="{3D750B55-C378-4C1C-987D-26FC7254E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910"/>
              <a:ext cx="357" cy="486"/>
            </a:xfrm>
            <a:custGeom>
              <a:avLst/>
              <a:gdLst>
                <a:gd name="T0" fmla="*/ 4 w 153"/>
                <a:gd name="T1" fmla="*/ 197 h 208"/>
                <a:gd name="T2" fmla="*/ 114 w 153"/>
                <a:gd name="T3" fmla="*/ 122 h 208"/>
                <a:gd name="T4" fmla="*/ 111 w 153"/>
                <a:gd name="T5" fmla="*/ 16 h 208"/>
                <a:gd name="T6" fmla="*/ 124 w 153"/>
                <a:gd name="T7" fmla="*/ 0 h 208"/>
                <a:gd name="T8" fmla="*/ 150 w 153"/>
                <a:gd name="T9" fmla="*/ 29 h 208"/>
                <a:gd name="T10" fmla="*/ 119 w 153"/>
                <a:gd name="T11" fmla="*/ 162 h 208"/>
                <a:gd name="T12" fmla="*/ 10 w 153"/>
                <a:gd name="T13" fmla="*/ 208 h 208"/>
                <a:gd name="T14" fmla="*/ 4 w 153"/>
                <a:gd name="T15" fmla="*/ 19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208">
                  <a:moveTo>
                    <a:pt x="4" y="197"/>
                  </a:moveTo>
                  <a:cubicBezTo>
                    <a:pt x="4" y="197"/>
                    <a:pt x="111" y="153"/>
                    <a:pt x="114" y="122"/>
                  </a:cubicBezTo>
                  <a:cubicBezTo>
                    <a:pt x="117" y="91"/>
                    <a:pt x="104" y="31"/>
                    <a:pt x="111" y="16"/>
                  </a:cubicBezTo>
                  <a:cubicBezTo>
                    <a:pt x="117" y="1"/>
                    <a:pt x="124" y="0"/>
                    <a:pt x="124" y="0"/>
                  </a:cubicBezTo>
                  <a:cubicBezTo>
                    <a:pt x="124" y="0"/>
                    <a:pt x="147" y="0"/>
                    <a:pt x="150" y="29"/>
                  </a:cubicBezTo>
                  <a:cubicBezTo>
                    <a:pt x="153" y="57"/>
                    <a:pt x="152" y="141"/>
                    <a:pt x="119" y="162"/>
                  </a:cubicBezTo>
                  <a:cubicBezTo>
                    <a:pt x="85" y="183"/>
                    <a:pt x="10" y="208"/>
                    <a:pt x="10" y="208"/>
                  </a:cubicBezTo>
                  <a:cubicBezTo>
                    <a:pt x="10" y="208"/>
                    <a:pt x="0" y="206"/>
                    <a:pt x="4" y="197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9">
              <a:extLst>
                <a:ext uri="{FF2B5EF4-FFF2-40B4-BE49-F238E27FC236}">
                  <a16:creationId xmlns:a16="http://schemas.microsoft.com/office/drawing/2014/main" id="{5B9FA12D-CF18-48E5-A245-6B39F747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368"/>
              <a:ext cx="147" cy="68"/>
            </a:xfrm>
            <a:custGeom>
              <a:avLst/>
              <a:gdLst>
                <a:gd name="T0" fmla="*/ 57 w 63"/>
                <a:gd name="T1" fmla="*/ 1 h 29"/>
                <a:gd name="T2" fmla="*/ 33 w 63"/>
                <a:gd name="T3" fmla="*/ 1 h 29"/>
                <a:gd name="T4" fmla="*/ 7 w 63"/>
                <a:gd name="T5" fmla="*/ 16 h 29"/>
                <a:gd name="T6" fmla="*/ 6 w 63"/>
                <a:gd name="T7" fmla="*/ 25 h 29"/>
                <a:gd name="T8" fmla="*/ 30 w 63"/>
                <a:gd name="T9" fmla="*/ 25 h 29"/>
                <a:gd name="T10" fmla="*/ 63 w 63"/>
                <a:gd name="T11" fmla="*/ 12 h 29"/>
                <a:gd name="T12" fmla="*/ 57 w 63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9">
                  <a:moveTo>
                    <a:pt x="57" y="1"/>
                  </a:moveTo>
                  <a:cubicBezTo>
                    <a:pt x="57" y="1"/>
                    <a:pt x="40" y="0"/>
                    <a:pt x="33" y="1"/>
                  </a:cubicBezTo>
                  <a:cubicBezTo>
                    <a:pt x="26" y="1"/>
                    <a:pt x="14" y="12"/>
                    <a:pt x="7" y="16"/>
                  </a:cubicBezTo>
                  <a:cubicBezTo>
                    <a:pt x="0" y="20"/>
                    <a:pt x="2" y="25"/>
                    <a:pt x="6" y="25"/>
                  </a:cubicBezTo>
                  <a:cubicBezTo>
                    <a:pt x="6" y="25"/>
                    <a:pt x="15" y="29"/>
                    <a:pt x="30" y="25"/>
                  </a:cubicBezTo>
                  <a:cubicBezTo>
                    <a:pt x="45" y="22"/>
                    <a:pt x="63" y="12"/>
                    <a:pt x="63" y="12"/>
                  </a:cubicBezTo>
                  <a:cubicBezTo>
                    <a:pt x="63" y="12"/>
                    <a:pt x="54" y="9"/>
                    <a:pt x="57" y="1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60">
              <a:extLst>
                <a:ext uri="{FF2B5EF4-FFF2-40B4-BE49-F238E27FC236}">
                  <a16:creationId xmlns:a16="http://schemas.microsoft.com/office/drawing/2014/main" id="{BE748F4D-C3D7-4150-A24C-E4120BB77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751"/>
              <a:ext cx="35" cy="19"/>
            </a:xfrm>
            <a:custGeom>
              <a:avLst/>
              <a:gdLst>
                <a:gd name="T0" fmla="*/ 0 w 15"/>
                <a:gd name="T1" fmla="*/ 0 h 8"/>
                <a:gd name="T2" fmla="*/ 5 w 15"/>
                <a:gd name="T3" fmla="*/ 2 h 8"/>
                <a:gd name="T4" fmla="*/ 8 w 15"/>
                <a:gd name="T5" fmla="*/ 3 h 8"/>
                <a:gd name="T6" fmla="*/ 10 w 15"/>
                <a:gd name="T7" fmla="*/ 2 h 8"/>
                <a:gd name="T8" fmla="*/ 12 w 15"/>
                <a:gd name="T9" fmla="*/ 1 h 8"/>
                <a:gd name="T10" fmla="*/ 15 w 15"/>
                <a:gd name="T11" fmla="*/ 0 h 8"/>
                <a:gd name="T12" fmla="*/ 13 w 15"/>
                <a:gd name="T13" fmla="*/ 5 h 8"/>
                <a:gd name="T14" fmla="*/ 7 w 15"/>
                <a:gd name="T15" fmla="*/ 8 h 8"/>
                <a:gd name="T16" fmla="*/ 2 w 15"/>
                <a:gd name="T17" fmla="*/ 5 h 8"/>
                <a:gd name="T18" fmla="*/ 0 w 1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5" y="2"/>
                    <a:pt x="14" y="3"/>
                    <a:pt x="13" y="5"/>
                  </a:cubicBezTo>
                  <a:cubicBezTo>
                    <a:pt x="12" y="7"/>
                    <a:pt x="10" y="8"/>
                    <a:pt x="7" y="8"/>
                  </a:cubicBezTo>
                  <a:cubicBezTo>
                    <a:pt x="5" y="8"/>
                    <a:pt x="3" y="6"/>
                    <a:pt x="2" y="5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61">
              <a:extLst>
                <a:ext uri="{FF2B5EF4-FFF2-40B4-BE49-F238E27FC236}">
                  <a16:creationId xmlns:a16="http://schemas.microsoft.com/office/drawing/2014/main" id="{4FEAEFB0-C4BF-451F-B3FE-CD7DE0D3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709"/>
              <a:ext cx="49" cy="35"/>
            </a:xfrm>
            <a:custGeom>
              <a:avLst/>
              <a:gdLst>
                <a:gd name="T0" fmla="*/ 0 w 21"/>
                <a:gd name="T1" fmla="*/ 10 h 15"/>
                <a:gd name="T2" fmla="*/ 12 w 21"/>
                <a:gd name="T3" fmla="*/ 9 h 15"/>
                <a:gd name="T4" fmla="*/ 16 w 21"/>
                <a:gd name="T5" fmla="*/ 5 h 15"/>
                <a:gd name="T6" fmla="*/ 19 w 21"/>
                <a:gd name="T7" fmla="*/ 3 h 15"/>
                <a:gd name="T8" fmla="*/ 21 w 21"/>
                <a:gd name="T9" fmla="*/ 0 h 15"/>
                <a:gd name="T10" fmla="*/ 21 w 21"/>
                <a:gd name="T11" fmla="*/ 4 h 15"/>
                <a:gd name="T12" fmla="*/ 20 w 21"/>
                <a:gd name="T13" fmla="*/ 7 h 15"/>
                <a:gd name="T14" fmla="*/ 14 w 21"/>
                <a:gd name="T15" fmla="*/ 13 h 15"/>
                <a:gd name="T16" fmla="*/ 7 w 21"/>
                <a:gd name="T17" fmla="*/ 14 h 15"/>
                <a:gd name="T18" fmla="*/ 0 w 21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5">
                  <a:moveTo>
                    <a:pt x="0" y="10"/>
                  </a:moveTo>
                  <a:cubicBezTo>
                    <a:pt x="5" y="11"/>
                    <a:pt x="9" y="10"/>
                    <a:pt x="12" y="9"/>
                  </a:cubicBezTo>
                  <a:cubicBezTo>
                    <a:pt x="14" y="8"/>
                    <a:pt x="15" y="6"/>
                    <a:pt x="16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19" y="2"/>
                    <a:pt x="20" y="1"/>
                    <a:pt x="21" y="0"/>
                  </a:cubicBezTo>
                  <a:cubicBezTo>
                    <a:pt x="21" y="1"/>
                    <a:pt x="21" y="2"/>
                    <a:pt x="21" y="4"/>
                  </a:cubicBezTo>
                  <a:cubicBezTo>
                    <a:pt x="20" y="5"/>
                    <a:pt x="20" y="6"/>
                    <a:pt x="20" y="7"/>
                  </a:cubicBezTo>
                  <a:cubicBezTo>
                    <a:pt x="19" y="9"/>
                    <a:pt x="17" y="11"/>
                    <a:pt x="14" y="13"/>
                  </a:cubicBezTo>
                  <a:cubicBezTo>
                    <a:pt x="12" y="14"/>
                    <a:pt x="9" y="15"/>
                    <a:pt x="7" y="14"/>
                  </a:cubicBezTo>
                  <a:cubicBezTo>
                    <a:pt x="4" y="14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62">
              <a:extLst>
                <a:ext uri="{FF2B5EF4-FFF2-40B4-BE49-F238E27FC236}">
                  <a16:creationId xmlns:a16="http://schemas.microsoft.com/office/drawing/2014/main" id="{00668071-2813-442E-9813-7F08E19AD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789"/>
              <a:ext cx="33" cy="39"/>
            </a:xfrm>
            <a:custGeom>
              <a:avLst/>
              <a:gdLst>
                <a:gd name="T0" fmla="*/ 0 w 14"/>
                <a:gd name="T1" fmla="*/ 16 h 17"/>
                <a:gd name="T2" fmla="*/ 8 w 14"/>
                <a:gd name="T3" fmla="*/ 10 h 17"/>
                <a:gd name="T4" fmla="*/ 10 w 14"/>
                <a:gd name="T5" fmla="*/ 6 h 17"/>
                <a:gd name="T6" fmla="*/ 11 w 14"/>
                <a:gd name="T7" fmla="*/ 0 h 17"/>
                <a:gd name="T8" fmla="*/ 14 w 14"/>
                <a:gd name="T9" fmla="*/ 6 h 17"/>
                <a:gd name="T10" fmla="*/ 12 w 14"/>
                <a:gd name="T11" fmla="*/ 12 h 17"/>
                <a:gd name="T12" fmla="*/ 6 w 14"/>
                <a:gd name="T13" fmla="*/ 16 h 17"/>
                <a:gd name="T14" fmla="*/ 0 w 14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0" y="16"/>
                  </a:moveTo>
                  <a:cubicBezTo>
                    <a:pt x="4" y="14"/>
                    <a:pt x="6" y="12"/>
                    <a:pt x="8" y="10"/>
                  </a:cubicBezTo>
                  <a:cubicBezTo>
                    <a:pt x="9" y="9"/>
                    <a:pt x="9" y="7"/>
                    <a:pt x="10" y="6"/>
                  </a:cubicBezTo>
                  <a:cubicBezTo>
                    <a:pt x="10" y="4"/>
                    <a:pt x="10" y="2"/>
                    <a:pt x="11" y="0"/>
                  </a:cubicBezTo>
                  <a:cubicBezTo>
                    <a:pt x="12" y="2"/>
                    <a:pt x="13" y="4"/>
                    <a:pt x="14" y="6"/>
                  </a:cubicBezTo>
                  <a:cubicBezTo>
                    <a:pt x="14" y="8"/>
                    <a:pt x="13" y="11"/>
                    <a:pt x="12" y="12"/>
                  </a:cubicBezTo>
                  <a:cubicBezTo>
                    <a:pt x="10" y="14"/>
                    <a:pt x="9" y="16"/>
                    <a:pt x="6" y="16"/>
                  </a:cubicBezTo>
                  <a:cubicBezTo>
                    <a:pt x="4" y="17"/>
                    <a:pt x="2" y="17"/>
                    <a:pt x="0" y="16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Rectangle 63">
              <a:extLst>
                <a:ext uri="{FF2B5EF4-FFF2-40B4-BE49-F238E27FC236}">
                  <a16:creationId xmlns:a16="http://schemas.microsoft.com/office/drawing/2014/main" id="{3DFFF954-E973-4BCE-A761-3D2B25033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644"/>
              <a:ext cx="19" cy="427"/>
            </a:xfrm>
            <a:prstGeom prst="rect">
              <a:avLst/>
            </a:pr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Rectangle 64">
              <a:extLst>
                <a:ext uri="{FF2B5EF4-FFF2-40B4-BE49-F238E27FC236}">
                  <a16:creationId xmlns:a16="http://schemas.microsoft.com/office/drawing/2014/main" id="{AD978078-0381-4603-8D5B-28B09813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" y="1644"/>
              <a:ext cx="18" cy="427"/>
            </a:xfrm>
            <a:prstGeom prst="rect">
              <a:avLst/>
            </a:pr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Rectangle 65">
              <a:extLst>
                <a:ext uri="{FF2B5EF4-FFF2-40B4-BE49-F238E27FC236}">
                  <a16:creationId xmlns:a16="http://schemas.microsoft.com/office/drawing/2014/main" id="{F7E64D57-8BA1-4A70-A1D0-EDE3F674E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7" y="1644"/>
              <a:ext cx="19" cy="205"/>
            </a:xfrm>
            <a:prstGeom prst="rect">
              <a:avLst/>
            </a:pr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67" name="Group 68">
            <a:extLst>
              <a:ext uri="{FF2B5EF4-FFF2-40B4-BE49-F238E27FC236}">
                <a16:creationId xmlns:a16="http://schemas.microsoft.com/office/drawing/2014/main" id="{9CB4E09F-5D45-41F3-8827-024291249D1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0101" y="3476671"/>
            <a:ext cx="2327275" cy="2503488"/>
            <a:chOff x="750" y="2336"/>
            <a:chExt cx="1466" cy="1577"/>
          </a:xfrm>
        </p:grpSpPr>
        <p:sp>
          <p:nvSpPr>
            <p:cNvPr id="68" name="AutoShape 67">
              <a:extLst>
                <a:ext uri="{FF2B5EF4-FFF2-40B4-BE49-F238E27FC236}">
                  <a16:creationId xmlns:a16="http://schemas.microsoft.com/office/drawing/2014/main" id="{CD102C23-5302-4D69-97DD-576FE1D0168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50" y="2336"/>
              <a:ext cx="1466" cy="1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Oval 69">
              <a:extLst>
                <a:ext uri="{FF2B5EF4-FFF2-40B4-BE49-F238E27FC236}">
                  <a16:creationId xmlns:a16="http://schemas.microsoft.com/office/drawing/2014/main" id="{AA1B5A77-5D12-4949-BE9E-5182B1AE5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3765"/>
              <a:ext cx="1112" cy="117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33D40BE3-0D58-496E-B170-240D02B7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5" y="3772"/>
              <a:ext cx="227" cy="24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2AEBC350-BAC5-4E1B-8B3E-6968F7D71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" y="3890"/>
              <a:ext cx="227" cy="25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72">
              <a:extLst>
                <a:ext uri="{FF2B5EF4-FFF2-40B4-BE49-F238E27FC236}">
                  <a16:creationId xmlns:a16="http://schemas.microsoft.com/office/drawing/2014/main" id="{9769D477-A0BB-4B09-A25E-AACD17C43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3127"/>
              <a:ext cx="330" cy="609"/>
            </a:xfrm>
            <a:custGeom>
              <a:avLst/>
              <a:gdLst>
                <a:gd name="T0" fmla="*/ 5 w 172"/>
                <a:gd name="T1" fmla="*/ 293 h 316"/>
                <a:gd name="T2" fmla="*/ 92 w 172"/>
                <a:gd name="T3" fmla="*/ 205 h 316"/>
                <a:gd name="T4" fmla="*/ 99 w 172"/>
                <a:gd name="T5" fmla="*/ 124 h 316"/>
                <a:gd name="T6" fmla="*/ 91 w 172"/>
                <a:gd name="T7" fmla="*/ 0 h 316"/>
                <a:gd name="T8" fmla="*/ 169 w 172"/>
                <a:gd name="T9" fmla="*/ 0 h 316"/>
                <a:gd name="T10" fmla="*/ 129 w 172"/>
                <a:gd name="T11" fmla="*/ 232 h 316"/>
                <a:gd name="T12" fmla="*/ 11 w 172"/>
                <a:gd name="T13" fmla="*/ 316 h 316"/>
                <a:gd name="T14" fmla="*/ 5 w 172"/>
                <a:gd name="T15" fmla="*/ 29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316">
                  <a:moveTo>
                    <a:pt x="5" y="293"/>
                  </a:moveTo>
                  <a:cubicBezTo>
                    <a:pt x="5" y="293"/>
                    <a:pt x="83" y="245"/>
                    <a:pt x="92" y="205"/>
                  </a:cubicBezTo>
                  <a:cubicBezTo>
                    <a:pt x="99" y="175"/>
                    <a:pt x="99" y="124"/>
                    <a:pt x="99" y="124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154" y="20"/>
                    <a:pt x="169" y="0"/>
                  </a:cubicBezTo>
                  <a:cubicBezTo>
                    <a:pt x="169" y="0"/>
                    <a:pt x="172" y="164"/>
                    <a:pt x="129" y="232"/>
                  </a:cubicBezTo>
                  <a:cubicBezTo>
                    <a:pt x="87" y="301"/>
                    <a:pt x="11" y="316"/>
                    <a:pt x="11" y="316"/>
                  </a:cubicBezTo>
                  <a:cubicBezTo>
                    <a:pt x="11" y="316"/>
                    <a:pt x="0" y="310"/>
                    <a:pt x="5" y="293"/>
                  </a:cubicBezTo>
                  <a:close/>
                </a:path>
              </a:pathLst>
            </a:custGeom>
            <a:solidFill>
              <a:srgbClr val="C046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73">
              <a:extLst>
                <a:ext uri="{FF2B5EF4-FFF2-40B4-BE49-F238E27FC236}">
                  <a16:creationId xmlns:a16="http://schemas.microsoft.com/office/drawing/2014/main" id="{96F0F750-626F-49FE-B96F-FEF5DAE21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692"/>
              <a:ext cx="100" cy="142"/>
            </a:xfrm>
            <a:custGeom>
              <a:avLst/>
              <a:gdLst>
                <a:gd name="T0" fmla="*/ 31 w 52"/>
                <a:gd name="T1" fmla="*/ 0 h 74"/>
                <a:gd name="T2" fmla="*/ 4 w 52"/>
                <a:gd name="T3" fmla="*/ 9 h 74"/>
                <a:gd name="T4" fmla="*/ 8 w 52"/>
                <a:gd name="T5" fmla="*/ 48 h 74"/>
                <a:gd name="T6" fmla="*/ 31 w 52"/>
                <a:gd name="T7" fmla="*/ 74 h 74"/>
                <a:gd name="T8" fmla="*/ 37 w 52"/>
                <a:gd name="T9" fmla="*/ 57 h 74"/>
                <a:gd name="T10" fmla="*/ 37 w 52"/>
                <a:gd name="T11" fmla="*/ 23 h 74"/>
                <a:gd name="T12" fmla="*/ 31 w 52"/>
                <a:gd name="T1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4">
                  <a:moveTo>
                    <a:pt x="31" y="0"/>
                  </a:moveTo>
                  <a:cubicBezTo>
                    <a:pt x="31" y="0"/>
                    <a:pt x="7" y="2"/>
                    <a:pt x="4" y="9"/>
                  </a:cubicBezTo>
                  <a:cubicBezTo>
                    <a:pt x="0" y="17"/>
                    <a:pt x="10" y="36"/>
                    <a:pt x="8" y="48"/>
                  </a:cubicBezTo>
                  <a:cubicBezTo>
                    <a:pt x="6" y="59"/>
                    <a:pt x="10" y="74"/>
                    <a:pt x="31" y="74"/>
                  </a:cubicBezTo>
                  <a:cubicBezTo>
                    <a:pt x="52" y="74"/>
                    <a:pt x="48" y="58"/>
                    <a:pt x="37" y="57"/>
                  </a:cubicBezTo>
                  <a:cubicBezTo>
                    <a:pt x="26" y="55"/>
                    <a:pt x="37" y="23"/>
                    <a:pt x="37" y="23"/>
                  </a:cubicBezTo>
                  <a:cubicBezTo>
                    <a:pt x="37" y="23"/>
                    <a:pt x="27" y="13"/>
                    <a:pt x="31" y="0"/>
                  </a:cubicBez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74">
              <a:extLst>
                <a:ext uri="{FF2B5EF4-FFF2-40B4-BE49-F238E27FC236}">
                  <a16:creationId xmlns:a16="http://schemas.microsoft.com/office/drawing/2014/main" id="{D76C88EB-7A07-4980-B186-A37727F9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2301"/>
              <a:ext cx="404" cy="397"/>
            </a:xfrm>
            <a:custGeom>
              <a:avLst/>
              <a:gdLst>
                <a:gd name="T0" fmla="*/ 87 w 210"/>
                <a:gd name="T1" fmla="*/ 58 h 206"/>
                <a:gd name="T2" fmla="*/ 13 w 210"/>
                <a:gd name="T3" fmla="*/ 109 h 206"/>
                <a:gd name="T4" fmla="*/ 72 w 210"/>
                <a:gd name="T5" fmla="*/ 206 h 206"/>
                <a:gd name="T6" fmla="*/ 149 w 210"/>
                <a:gd name="T7" fmla="*/ 101 h 206"/>
                <a:gd name="T8" fmla="*/ 165 w 210"/>
                <a:gd name="T9" fmla="*/ 24 h 206"/>
                <a:gd name="T10" fmla="*/ 87 w 210"/>
                <a:gd name="T11" fmla="*/ 5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206">
                  <a:moveTo>
                    <a:pt x="87" y="58"/>
                  </a:moveTo>
                  <a:cubicBezTo>
                    <a:pt x="87" y="58"/>
                    <a:pt x="25" y="55"/>
                    <a:pt x="13" y="109"/>
                  </a:cubicBezTo>
                  <a:cubicBezTo>
                    <a:pt x="0" y="163"/>
                    <a:pt x="33" y="196"/>
                    <a:pt x="72" y="206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49" y="101"/>
                    <a:pt x="210" y="67"/>
                    <a:pt x="165" y="24"/>
                  </a:cubicBezTo>
                  <a:cubicBezTo>
                    <a:pt x="129" y="0"/>
                    <a:pt x="87" y="58"/>
                    <a:pt x="87" y="58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75">
              <a:extLst>
                <a:ext uri="{FF2B5EF4-FFF2-40B4-BE49-F238E27FC236}">
                  <a16:creationId xmlns:a16="http://schemas.microsoft.com/office/drawing/2014/main" id="{33059BD1-4F97-4DC1-9108-6E6DAA22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473"/>
              <a:ext cx="259" cy="331"/>
            </a:xfrm>
            <a:custGeom>
              <a:avLst/>
              <a:gdLst>
                <a:gd name="T0" fmla="*/ 112 w 135"/>
                <a:gd name="T1" fmla="*/ 12 h 172"/>
                <a:gd name="T2" fmla="*/ 126 w 135"/>
                <a:gd name="T3" fmla="*/ 99 h 172"/>
                <a:gd name="T4" fmla="*/ 61 w 135"/>
                <a:gd name="T5" fmla="*/ 142 h 172"/>
                <a:gd name="T6" fmla="*/ 61 w 135"/>
                <a:gd name="T7" fmla="*/ 169 h 172"/>
                <a:gd name="T8" fmla="*/ 35 w 135"/>
                <a:gd name="T9" fmla="*/ 152 h 172"/>
                <a:gd name="T10" fmla="*/ 35 w 135"/>
                <a:gd name="T11" fmla="*/ 117 h 172"/>
                <a:gd name="T12" fmla="*/ 17 w 135"/>
                <a:gd name="T13" fmla="*/ 71 h 172"/>
                <a:gd name="T14" fmla="*/ 39 w 135"/>
                <a:gd name="T15" fmla="*/ 71 h 172"/>
                <a:gd name="T16" fmla="*/ 75 w 135"/>
                <a:gd name="T17" fmla="*/ 0 h 172"/>
                <a:gd name="T18" fmla="*/ 112 w 135"/>
                <a:gd name="T19" fmla="*/ 1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72">
                  <a:moveTo>
                    <a:pt x="112" y="12"/>
                  </a:moveTo>
                  <a:cubicBezTo>
                    <a:pt x="112" y="12"/>
                    <a:pt x="135" y="62"/>
                    <a:pt x="126" y="99"/>
                  </a:cubicBezTo>
                  <a:cubicBezTo>
                    <a:pt x="118" y="136"/>
                    <a:pt x="61" y="142"/>
                    <a:pt x="61" y="142"/>
                  </a:cubicBezTo>
                  <a:cubicBezTo>
                    <a:pt x="61" y="142"/>
                    <a:pt x="56" y="153"/>
                    <a:pt x="61" y="169"/>
                  </a:cubicBezTo>
                  <a:cubicBezTo>
                    <a:pt x="61" y="169"/>
                    <a:pt x="36" y="172"/>
                    <a:pt x="35" y="152"/>
                  </a:cubicBezTo>
                  <a:cubicBezTo>
                    <a:pt x="35" y="152"/>
                    <a:pt x="39" y="135"/>
                    <a:pt x="35" y="117"/>
                  </a:cubicBezTo>
                  <a:cubicBezTo>
                    <a:pt x="35" y="117"/>
                    <a:pt x="0" y="96"/>
                    <a:pt x="17" y="71"/>
                  </a:cubicBezTo>
                  <a:cubicBezTo>
                    <a:pt x="31" y="54"/>
                    <a:pt x="39" y="71"/>
                    <a:pt x="39" y="71"/>
                  </a:cubicBezTo>
                  <a:cubicBezTo>
                    <a:pt x="39" y="71"/>
                    <a:pt x="78" y="55"/>
                    <a:pt x="75" y="0"/>
                  </a:cubicBezTo>
                  <a:cubicBezTo>
                    <a:pt x="75" y="0"/>
                    <a:pt x="99" y="14"/>
                    <a:pt x="112" y="12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76">
              <a:extLst>
                <a:ext uri="{FF2B5EF4-FFF2-40B4-BE49-F238E27FC236}">
                  <a16:creationId xmlns:a16="http://schemas.microsoft.com/office/drawing/2014/main" id="{7FE2DC1E-4374-499E-9EC7-2BF6F030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871"/>
              <a:ext cx="72" cy="135"/>
            </a:xfrm>
            <a:custGeom>
              <a:avLst/>
              <a:gdLst>
                <a:gd name="T0" fmla="*/ 0 w 72"/>
                <a:gd name="T1" fmla="*/ 123 h 135"/>
                <a:gd name="T2" fmla="*/ 60 w 72"/>
                <a:gd name="T3" fmla="*/ 0 h 135"/>
                <a:gd name="T4" fmla="*/ 72 w 72"/>
                <a:gd name="T5" fmla="*/ 6 h 135"/>
                <a:gd name="T6" fmla="*/ 12 w 72"/>
                <a:gd name="T7" fmla="*/ 135 h 135"/>
                <a:gd name="T8" fmla="*/ 0 w 72"/>
                <a:gd name="T9" fmla="*/ 12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35">
                  <a:moveTo>
                    <a:pt x="0" y="123"/>
                  </a:moveTo>
                  <a:lnTo>
                    <a:pt x="60" y="0"/>
                  </a:lnTo>
                  <a:lnTo>
                    <a:pt x="72" y="6"/>
                  </a:lnTo>
                  <a:lnTo>
                    <a:pt x="12" y="135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77">
              <a:extLst>
                <a:ext uri="{FF2B5EF4-FFF2-40B4-BE49-F238E27FC236}">
                  <a16:creationId xmlns:a16="http://schemas.microsoft.com/office/drawing/2014/main" id="{A305DC46-7BAA-42AF-ACCE-3E52DA6E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070"/>
              <a:ext cx="116" cy="132"/>
            </a:xfrm>
            <a:custGeom>
              <a:avLst/>
              <a:gdLst>
                <a:gd name="T0" fmla="*/ 29 w 60"/>
                <a:gd name="T1" fmla="*/ 0 h 69"/>
                <a:gd name="T2" fmla="*/ 0 w 60"/>
                <a:gd name="T3" fmla="*/ 48 h 69"/>
                <a:gd name="T4" fmla="*/ 18 w 60"/>
                <a:gd name="T5" fmla="*/ 69 h 69"/>
                <a:gd name="T6" fmla="*/ 60 w 60"/>
                <a:gd name="T7" fmla="*/ 11 h 69"/>
                <a:gd name="T8" fmla="*/ 29 w 60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9">
                  <a:moveTo>
                    <a:pt x="29" y="0"/>
                  </a:moveTo>
                  <a:cubicBezTo>
                    <a:pt x="29" y="0"/>
                    <a:pt x="18" y="36"/>
                    <a:pt x="0" y="48"/>
                  </a:cubicBezTo>
                  <a:cubicBezTo>
                    <a:pt x="0" y="48"/>
                    <a:pt x="1" y="55"/>
                    <a:pt x="18" y="69"/>
                  </a:cubicBezTo>
                  <a:cubicBezTo>
                    <a:pt x="18" y="69"/>
                    <a:pt x="51" y="29"/>
                    <a:pt x="60" y="11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5D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8">
              <a:extLst>
                <a:ext uri="{FF2B5EF4-FFF2-40B4-BE49-F238E27FC236}">
                  <a16:creationId xmlns:a16="http://schemas.microsoft.com/office/drawing/2014/main" id="{D1401C0D-5D37-43BB-895C-0C2DB202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788"/>
              <a:ext cx="190" cy="378"/>
            </a:xfrm>
            <a:custGeom>
              <a:avLst/>
              <a:gdLst>
                <a:gd name="T0" fmla="*/ 49 w 99"/>
                <a:gd name="T1" fmla="*/ 5 h 196"/>
                <a:gd name="T2" fmla="*/ 78 w 99"/>
                <a:gd name="T3" fmla="*/ 176 h 196"/>
                <a:gd name="T4" fmla="*/ 0 w 99"/>
                <a:gd name="T5" fmla="*/ 176 h 196"/>
                <a:gd name="T6" fmla="*/ 6 w 99"/>
                <a:gd name="T7" fmla="*/ 140 h 196"/>
                <a:gd name="T8" fmla="*/ 30 w 99"/>
                <a:gd name="T9" fmla="*/ 0 h 196"/>
                <a:gd name="T10" fmla="*/ 49 w 99"/>
                <a:gd name="T11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96">
                  <a:moveTo>
                    <a:pt x="49" y="5"/>
                  </a:moveTo>
                  <a:cubicBezTo>
                    <a:pt x="49" y="5"/>
                    <a:pt x="99" y="61"/>
                    <a:pt x="78" y="176"/>
                  </a:cubicBezTo>
                  <a:cubicBezTo>
                    <a:pt x="78" y="176"/>
                    <a:pt x="72" y="196"/>
                    <a:pt x="0" y="176"/>
                  </a:cubicBezTo>
                  <a:cubicBezTo>
                    <a:pt x="0" y="176"/>
                    <a:pt x="10" y="160"/>
                    <a:pt x="6" y="140"/>
                  </a:cubicBezTo>
                  <a:cubicBezTo>
                    <a:pt x="2" y="120"/>
                    <a:pt x="30" y="0"/>
                    <a:pt x="30" y="0"/>
                  </a:cubicBezTo>
                  <a:cubicBezTo>
                    <a:pt x="30" y="0"/>
                    <a:pt x="37" y="7"/>
                    <a:pt x="4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9">
              <a:extLst>
                <a:ext uri="{FF2B5EF4-FFF2-40B4-BE49-F238E27FC236}">
                  <a16:creationId xmlns:a16="http://schemas.microsoft.com/office/drawing/2014/main" id="{545B7D90-2786-4712-9B00-E0E50F0B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559"/>
              <a:ext cx="35" cy="20"/>
            </a:xfrm>
            <a:custGeom>
              <a:avLst/>
              <a:gdLst>
                <a:gd name="T0" fmla="*/ 1 w 18"/>
                <a:gd name="T1" fmla="*/ 0 h 10"/>
                <a:gd name="T2" fmla="*/ 8 w 18"/>
                <a:gd name="T3" fmla="*/ 5 h 10"/>
                <a:gd name="T4" fmla="*/ 13 w 18"/>
                <a:gd name="T5" fmla="*/ 6 h 10"/>
                <a:gd name="T6" fmla="*/ 18 w 18"/>
                <a:gd name="T7" fmla="*/ 7 h 10"/>
                <a:gd name="T8" fmla="*/ 13 w 18"/>
                <a:gd name="T9" fmla="*/ 10 h 10"/>
                <a:gd name="T10" fmla="*/ 7 w 18"/>
                <a:gd name="T11" fmla="*/ 9 h 10"/>
                <a:gd name="T12" fmla="*/ 1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" y="0"/>
                  </a:moveTo>
                  <a:cubicBezTo>
                    <a:pt x="3" y="3"/>
                    <a:pt x="6" y="4"/>
                    <a:pt x="8" y="5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4" y="7"/>
                    <a:pt x="16" y="7"/>
                    <a:pt x="18" y="7"/>
                  </a:cubicBezTo>
                  <a:cubicBezTo>
                    <a:pt x="16" y="8"/>
                    <a:pt x="15" y="9"/>
                    <a:pt x="13" y="10"/>
                  </a:cubicBezTo>
                  <a:cubicBezTo>
                    <a:pt x="11" y="10"/>
                    <a:pt x="9" y="10"/>
                    <a:pt x="7" y="9"/>
                  </a:cubicBezTo>
                  <a:cubicBezTo>
                    <a:pt x="3" y="8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80">
              <a:extLst>
                <a:ext uri="{FF2B5EF4-FFF2-40B4-BE49-F238E27FC236}">
                  <a16:creationId xmlns:a16="http://schemas.microsoft.com/office/drawing/2014/main" id="{DFE86B01-D908-438B-AB61-A27D3660D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754"/>
              <a:ext cx="277" cy="414"/>
            </a:xfrm>
            <a:custGeom>
              <a:avLst/>
              <a:gdLst>
                <a:gd name="T0" fmla="*/ 51 w 144"/>
                <a:gd name="T1" fmla="*/ 6 h 215"/>
                <a:gd name="T2" fmla="*/ 6 w 144"/>
                <a:gd name="T3" fmla="*/ 49 h 215"/>
                <a:gd name="T4" fmla="*/ 144 w 144"/>
                <a:gd name="T5" fmla="*/ 166 h 215"/>
                <a:gd name="T6" fmla="*/ 134 w 144"/>
                <a:gd name="T7" fmla="*/ 141 h 215"/>
                <a:gd name="T8" fmla="*/ 50 w 144"/>
                <a:gd name="T9" fmla="*/ 99 h 215"/>
                <a:gd name="T10" fmla="*/ 67 w 144"/>
                <a:gd name="T11" fmla="*/ 22 h 215"/>
                <a:gd name="T12" fmla="*/ 51 w 144"/>
                <a:gd name="T13" fmla="*/ 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215">
                  <a:moveTo>
                    <a:pt x="51" y="6"/>
                  </a:moveTo>
                  <a:cubicBezTo>
                    <a:pt x="51" y="6"/>
                    <a:pt x="12" y="0"/>
                    <a:pt x="6" y="49"/>
                  </a:cubicBezTo>
                  <a:cubicBezTo>
                    <a:pt x="0" y="99"/>
                    <a:pt x="11" y="215"/>
                    <a:pt x="144" y="166"/>
                  </a:cubicBezTo>
                  <a:cubicBezTo>
                    <a:pt x="144" y="166"/>
                    <a:pt x="133" y="152"/>
                    <a:pt x="134" y="141"/>
                  </a:cubicBezTo>
                  <a:cubicBezTo>
                    <a:pt x="134" y="141"/>
                    <a:pt x="48" y="163"/>
                    <a:pt x="50" y="99"/>
                  </a:cubicBezTo>
                  <a:cubicBezTo>
                    <a:pt x="52" y="54"/>
                    <a:pt x="53" y="38"/>
                    <a:pt x="67" y="22"/>
                  </a:cubicBezTo>
                  <a:cubicBezTo>
                    <a:pt x="67" y="22"/>
                    <a:pt x="51" y="17"/>
                    <a:pt x="51" y="6"/>
                  </a:cubicBezTo>
                  <a:close/>
                </a:path>
              </a:pathLst>
            </a:custGeom>
            <a:solidFill>
              <a:srgbClr val="F5D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81">
              <a:extLst>
                <a:ext uri="{FF2B5EF4-FFF2-40B4-BE49-F238E27FC236}">
                  <a16:creationId xmlns:a16="http://schemas.microsoft.com/office/drawing/2014/main" id="{F20DFC2C-6689-4406-997A-2058279F9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575"/>
              <a:ext cx="37" cy="57"/>
            </a:xfrm>
            <a:custGeom>
              <a:avLst/>
              <a:gdLst>
                <a:gd name="T0" fmla="*/ 0 w 19"/>
                <a:gd name="T1" fmla="*/ 0 h 30"/>
                <a:gd name="T2" fmla="*/ 12 w 19"/>
                <a:gd name="T3" fmla="*/ 15 h 30"/>
                <a:gd name="T4" fmla="*/ 8 w 19"/>
                <a:gd name="T5" fmla="*/ 29 h 30"/>
                <a:gd name="T6" fmla="*/ 3 w 19"/>
                <a:gd name="T7" fmla="*/ 28 h 30"/>
                <a:gd name="T8" fmla="*/ 0 w 1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0" y="0"/>
                    <a:pt x="5" y="11"/>
                    <a:pt x="12" y="15"/>
                  </a:cubicBezTo>
                  <a:cubicBezTo>
                    <a:pt x="19" y="20"/>
                    <a:pt x="12" y="30"/>
                    <a:pt x="8" y="29"/>
                  </a:cubicBezTo>
                  <a:cubicBezTo>
                    <a:pt x="3" y="28"/>
                    <a:pt x="3" y="28"/>
                    <a:pt x="3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82">
              <a:extLst>
                <a:ext uri="{FF2B5EF4-FFF2-40B4-BE49-F238E27FC236}">
                  <a16:creationId xmlns:a16="http://schemas.microsoft.com/office/drawing/2014/main" id="{263725AA-1469-4DEB-AB4B-3225544E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3123"/>
              <a:ext cx="527" cy="661"/>
            </a:xfrm>
            <a:custGeom>
              <a:avLst/>
              <a:gdLst>
                <a:gd name="T0" fmla="*/ 16 w 274"/>
                <a:gd name="T1" fmla="*/ 2 h 343"/>
                <a:gd name="T2" fmla="*/ 25 w 274"/>
                <a:gd name="T3" fmla="*/ 72 h 343"/>
                <a:gd name="T4" fmla="*/ 253 w 274"/>
                <a:gd name="T5" fmla="*/ 343 h 343"/>
                <a:gd name="T6" fmla="*/ 274 w 274"/>
                <a:gd name="T7" fmla="*/ 319 h 343"/>
                <a:gd name="T8" fmla="*/ 94 w 274"/>
                <a:gd name="T9" fmla="*/ 2 h 343"/>
                <a:gd name="T10" fmla="*/ 16 w 274"/>
                <a:gd name="T11" fmla="*/ 2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343">
                  <a:moveTo>
                    <a:pt x="16" y="2"/>
                  </a:moveTo>
                  <a:cubicBezTo>
                    <a:pt x="16" y="2"/>
                    <a:pt x="0" y="37"/>
                    <a:pt x="25" y="72"/>
                  </a:cubicBezTo>
                  <a:cubicBezTo>
                    <a:pt x="51" y="106"/>
                    <a:pt x="228" y="295"/>
                    <a:pt x="253" y="343"/>
                  </a:cubicBezTo>
                  <a:cubicBezTo>
                    <a:pt x="253" y="343"/>
                    <a:pt x="271" y="336"/>
                    <a:pt x="274" y="319"/>
                  </a:cubicBezTo>
                  <a:cubicBezTo>
                    <a:pt x="274" y="319"/>
                    <a:pt x="89" y="51"/>
                    <a:pt x="94" y="2"/>
                  </a:cubicBezTo>
                  <a:cubicBezTo>
                    <a:pt x="94" y="0"/>
                    <a:pt x="88" y="23"/>
                    <a:pt x="16" y="2"/>
                  </a:cubicBezTo>
                  <a:close/>
                </a:path>
              </a:pathLst>
            </a:custGeom>
            <a:solidFill>
              <a:srgbClr val="DB5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83">
              <a:extLst>
                <a:ext uri="{FF2B5EF4-FFF2-40B4-BE49-F238E27FC236}">
                  <a16:creationId xmlns:a16="http://schemas.microsoft.com/office/drawing/2014/main" id="{493C3DDA-1E6C-4FFC-8C34-6F6339E80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3703"/>
              <a:ext cx="161" cy="129"/>
            </a:xfrm>
            <a:custGeom>
              <a:avLst/>
              <a:gdLst>
                <a:gd name="T0" fmla="*/ 0 w 84"/>
                <a:gd name="T1" fmla="*/ 42 h 67"/>
                <a:gd name="T2" fmla="*/ 16 w 84"/>
                <a:gd name="T3" fmla="*/ 62 h 67"/>
                <a:gd name="T4" fmla="*/ 76 w 84"/>
                <a:gd name="T5" fmla="*/ 17 h 67"/>
                <a:gd name="T6" fmla="*/ 54 w 84"/>
                <a:gd name="T7" fmla="*/ 8 h 67"/>
                <a:gd name="T8" fmla="*/ 21 w 84"/>
                <a:gd name="T9" fmla="*/ 18 h 67"/>
                <a:gd name="T10" fmla="*/ 0 w 84"/>
                <a:gd name="T11" fmla="*/ 4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67">
                  <a:moveTo>
                    <a:pt x="0" y="42"/>
                  </a:moveTo>
                  <a:cubicBezTo>
                    <a:pt x="0" y="42"/>
                    <a:pt x="9" y="57"/>
                    <a:pt x="16" y="62"/>
                  </a:cubicBezTo>
                  <a:cubicBezTo>
                    <a:pt x="23" y="67"/>
                    <a:pt x="68" y="31"/>
                    <a:pt x="76" y="17"/>
                  </a:cubicBezTo>
                  <a:cubicBezTo>
                    <a:pt x="84" y="2"/>
                    <a:pt x="69" y="0"/>
                    <a:pt x="54" y="8"/>
                  </a:cubicBezTo>
                  <a:cubicBezTo>
                    <a:pt x="39" y="17"/>
                    <a:pt x="28" y="29"/>
                    <a:pt x="21" y="18"/>
                  </a:cubicBezTo>
                  <a:cubicBezTo>
                    <a:pt x="21" y="18"/>
                    <a:pt x="17" y="36"/>
                    <a:pt x="0" y="42"/>
                  </a:cubicBez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84">
              <a:extLst>
                <a:ext uri="{FF2B5EF4-FFF2-40B4-BE49-F238E27FC236}">
                  <a16:creationId xmlns:a16="http://schemas.microsoft.com/office/drawing/2014/main" id="{3DC06B4E-0ECF-479C-B9DF-A9657FB6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973"/>
              <a:ext cx="109" cy="97"/>
            </a:xfrm>
            <a:custGeom>
              <a:avLst/>
              <a:gdLst>
                <a:gd name="T0" fmla="*/ 1 w 57"/>
                <a:gd name="T1" fmla="*/ 29 h 50"/>
                <a:gd name="T2" fmla="*/ 16 w 57"/>
                <a:gd name="T3" fmla="*/ 16 h 50"/>
                <a:gd name="T4" fmla="*/ 30 w 57"/>
                <a:gd name="T5" fmla="*/ 11 h 50"/>
                <a:gd name="T6" fmla="*/ 25 w 57"/>
                <a:gd name="T7" fmla="*/ 22 h 50"/>
                <a:gd name="T8" fmla="*/ 46 w 57"/>
                <a:gd name="T9" fmla="*/ 0 h 50"/>
                <a:gd name="T10" fmla="*/ 46 w 57"/>
                <a:gd name="T11" fmla="*/ 26 h 50"/>
                <a:gd name="T12" fmla="*/ 10 w 57"/>
                <a:gd name="T13" fmla="*/ 50 h 50"/>
                <a:gd name="T14" fmla="*/ 1 w 57"/>
                <a:gd name="T15" fmla="*/ 2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0">
                  <a:moveTo>
                    <a:pt x="1" y="29"/>
                  </a:moveTo>
                  <a:cubicBezTo>
                    <a:pt x="1" y="29"/>
                    <a:pt x="10" y="21"/>
                    <a:pt x="16" y="16"/>
                  </a:cubicBezTo>
                  <a:cubicBezTo>
                    <a:pt x="22" y="11"/>
                    <a:pt x="28" y="8"/>
                    <a:pt x="30" y="11"/>
                  </a:cubicBezTo>
                  <a:cubicBezTo>
                    <a:pt x="32" y="14"/>
                    <a:pt x="25" y="22"/>
                    <a:pt x="25" y="22"/>
                  </a:cubicBezTo>
                  <a:cubicBezTo>
                    <a:pt x="25" y="22"/>
                    <a:pt x="43" y="0"/>
                    <a:pt x="46" y="0"/>
                  </a:cubicBezTo>
                  <a:cubicBezTo>
                    <a:pt x="49" y="1"/>
                    <a:pt x="57" y="8"/>
                    <a:pt x="46" y="26"/>
                  </a:cubicBezTo>
                  <a:cubicBezTo>
                    <a:pt x="35" y="44"/>
                    <a:pt x="10" y="50"/>
                    <a:pt x="10" y="50"/>
                  </a:cubicBezTo>
                  <a:cubicBezTo>
                    <a:pt x="10" y="50"/>
                    <a:pt x="0" y="37"/>
                    <a:pt x="1" y="29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85">
              <a:extLst>
                <a:ext uri="{FF2B5EF4-FFF2-40B4-BE49-F238E27FC236}">
                  <a16:creationId xmlns:a16="http://schemas.microsoft.com/office/drawing/2014/main" id="{A20C66EA-DF1E-4D6F-9D3A-2C8FE42C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3172"/>
              <a:ext cx="106" cy="79"/>
            </a:xfrm>
            <a:custGeom>
              <a:avLst/>
              <a:gdLst>
                <a:gd name="T0" fmla="*/ 40 w 55"/>
                <a:gd name="T1" fmla="*/ 0 h 41"/>
                <a:gd name="T2" fmla="*/ 29 w 55"/>
                <a:gd name="T3" fmla="*/ 16 h 41"/>
                <a:gd name="T4" fmla="*/ 4 w 55"/>
                <a:gd name="T5" fmla="*/ 16 h 41"/>
                <a:gd name="T6" fmla="*/ 14 w 55"/>
                <a:gd name="T7" fmla="*/ 36 h 41"/>
                <a:gd name="T8" fmla="*/ 42 w 55"/>
                <a:gd name="T9" fmla="*/ 36 h 41"/>
                <a:gd name="T10" fmla="*/ 55 w 55"/>
                <a:gd name="T11" fmla="*/ 16 h 41"/>
                <a:gd name="T12" fmla="*/ 40 w 55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1">
                  <a:moveTo>
                    <a:pt x="40" y="0"/>
                  </a:moveTo>
                  <a:cubicBezTo>
                    <a:pt x="40" y="0"/>
                    <a:pt x="32" y="4"/>
                    <a:pt x="29" y="16"/>
                  </a:cubicBezTo>
                  <a:cubicBezTo>
                    <a:pt x="25" y="27"/>
                    <a:pt x="9" y="13"/>
                    <a:pt x="4" y="16"/>
                  </a:cubicBezTo>
                  <a:cubicBezTo>
                    <a:pt x="0" y="19"/>
                    <a:pt x="3" y="32"/>
                    <a:pt x="14" y="36"/>
                  </a:cubicBezTo>
                  <a:cubicBezTo>
                    <a:pt x="25" y="40"/>
                    <a:pt x="39" y="41"/>
                    <a:pt x="42" y="36"/>
                  </a:cubicBezTo>
                  <a:cubicBezTo>
                    <a:pt x="45" y="31"/>
                    <a:pt x="55" y="16"/>
                    <a:pt x="55" y="16"/>
                  </a:cubicBezTo>
                  <a:cubicBezTo>
                    <a:pt x="55" y="16"/>
                    <a:pt x="42" y="4"/>
                    <a:pt x="40" y="0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86">
              <a:extLst>
                <a:ext uri="{FF2B5EF4-FFF2-40B4-BE49-F238E27FC236}">
                  <a16:creationId xmlns:a16="http://schemas.microsoft.com/office/drawing/2014/main" id="{5DB333D1-2DA4-4F31-AC5D-44C31117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590"/>
              <a:ext cx="186" cy="193"/>
            </a:xfrm>
            <a:custGeom>
              <a:avLst/>
              <a:gdLst>
                <a:gd name="T0" fmla="*/ 13 w 97"/>
                <a:gd name="T1" fmla="*/ 0 h 100"/>
                <a:gd name="T2" fmla="*/ 17 w 97"/>
                <a:gd name="T3" fmla="*/ 48 h 100"/>
                <a:gd name="T4" fmla="*/ 72 w 97"/>
                <a:gd name="T5" fmla="*/ 35 h 100"/>
                <a:gd name="T6" fmla="*/ 91 w 97"/>
                <a:gd name="T7" fmla="*/ 24 h 100"/>
                <a:gd name="T8" fmla="*/ 96 w 97"/>
                <a:gd name="T9" fmla="*/ 34 h 100"/>
                <a:gd name="T10" fmla="*/ 40 w 97"/>
                <a:gd name="T11" fmla="*/ 99 h 100"/>
                <a:gd name="T12" fmla="*/ 2 w 97"/>
                <a:gd name="T13" fmla="*/ 10 h 100"/>
                <a:gd name="T14" fmla="*/ 13 w 97"/>
                <a:gd name="T15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00">
                  <a:moveTo>
                    <a:pt x="13" y="0"/>
                  </a:moveTo>
                  <a:cubicBezTo>
                    <a:pt x="13" y="0"/>
                    <a:pt x="7" y="35"/>
                    <a:pt x="17" y="48"/>
                  </a:cubicBezTo>
                  <a:cubicBezTo>
                    <a:pt x="26" y="61"/>
                    <a:pt x="69" y="45"/>
                    <a:pt x="72" y="35"/>
                  </a:cubicBezTo>
                  <a:cubicBezTo>
                    <a:pt x="76" y="24"/>
                    <a:pt x="91" y="24"/>
                    <a:pt x="91" y="24"/>
                  </a:cubicBezTo>
                  <a:cubicBezTo>
                    <a:pt x="91" y="24"/>
                    <a:pt x="97" y="25"/>
                    <a:pt x="96" y="34"/>
                  </a:cubicBezTo>
                  <a:cubicBezTo>
                    <a:pt x="95" y="43"/>
                    <a:pt x="97" y="100"/>
                    <a:pt x="40" y="99"/>
                  </a:cubicBezTo>
                  <a:cubicBezTo>
                    <a:pt x="8" y="95"/>
                    <a:pt x="0" y="50"/>
                    <a:pt x="2" y="10"/>
                  </a:cubicBezTo>
                  <a:cubicBezTo>
                    <a:pt x="2" y="10"/>
                    <a:pt x="9" y="6"/>
                    <a:pt x="13" y="0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87">
              <a:extLst>
                <a:ext uri="{FF2B5EF4-FFF2-40B4-BE49-F238E27FC236}">
                  <a16:creationId xmlns:a16="http://schemas.microsoft.com/office/drawing/2014/main" id="{B45CC598-C8F3-4EAF-86E5-9AEFB789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3537"/>
              <a:ext cx="523" cy="368"/>
            </a:xfrm>
            <a:custGeom>
              <a:avLst/>
              <a:gdLst>
                <a:gd name="T0" fmla="*/ 203 w 272"/>
                <a:gd name="T1" fmla="*/ 191 h 191"/>
                <a:gd name="T2" fmla="*/ 260 w 272"/>
                <a:gd name="T3" fmla="*/ 114 h 191"/>
                <a:gd name="T4" fmla="*/ 242 w 272"/>
                <a:gd name="T5" fmla="*/ 96 h 191"/>
                <a:gd name="T6" fmla="*/ 208 w 272"/>
                <a:gd name="T7" fmla="*/ 104 h 191"/>
                <a:gd name="T8" fmla="*/ 203 w 272"/>
                <a:gd name="T9" fmla="*/ 49 h 191"/>
                <a:gd name="T10" fmla="*/ 184 w 272"/>
                <a:gd name="T11" fmla="*/ 67 h 191"/>
                <a:gd name="T12" fmla="*/ 153 w 272"/>
                <a:gd name="T13" fmla="*/ 72 h 191"/>
                <a:gd name="T14" fmla="*/ 116 w 272"/>
                <a:gd name="T15" fmla="*/ 15 h 191"/>
                <a:gd name="T16" fmla="*/ 116 w 272"/>
                <a:gd name="T17" fmla="*/ 64 h 191"/>
                <a:gd name="T18" fmla="*/ 89 w 272"/>
                <a:gd name="T19" fmla="*/ 62 h 191"/>
                <a:gd name="T20" fmla="*/ 18 w 272"/>
                <a:gd name="T21" fmla="*/ 14 h 191"/>
                <a:gd name="T22" fmla="*/ 18 w 272"/>
                <a:gd name="T23" fmla="*/ 65 h 191"/>
                <a:gd name="T24" fmla="*/ 47 w 272"/>
                <a:gd name="T25" fmla="*/ 101 h 191"/>
                <a:gd name="T26" fmla="*/ 80 w 272"/>
                <a:gd name="T27" fmla="*/ 128 h 191"/>
                <a:gd name="T28" fmla="*/ 112 w 272"/>
                <a:gd name="T29" fmla="*/ 143 h 191"/>
                <a:gd name="T30" fmla="*/ 137 w 272"/>
                <a:gd name="T31" fmla="*/ 146 h 191"/>
                <a:gd name="T32" fmla="*/ 123 w 272"/>
                <a:gd name="T33" fmla="*/ 167 h 191"/>
                <a:gd name="T34" fmla="*/ 170 w 272"/>
                <a:gd name="T35" fmla="*/ 165 h 191"/>
                <a:gd name="T36" fmla="*/ 186 w 272"/>
                <a:gd name="T37" fmla="*/ 191 h 191"/>
                <a:gd name="T38" fmla="*/ 203 w 272"/>
                <a:gd name="T39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2" h="191">
                  <a:moveTo>
                    <a:pt x="203" y="191"/>
                  </a:moveTo>
                  <a:cubicBezTo>
                    <a:pt x="203" y="191"/>
                    <a:pt x="247" y="143"/>
                    <a:pt x="260" y="114"/>
                  </a:cubicBezTo>
                  <a:cubicBezTo>
                    <a:pt x="272" y="86"/>
                    <a:pt x="252" y="81"/>
                    <a:pt x="242" y="96"/>
                  </a:cubicBezTo>
                  <a:cubicBezTo>
                    <a:pt x="231" y="111"/>
                    <a:pt x="213" y="145"/>
                    <a:pt x="208" y="104"/>
                  </a:cubicBezTo>
                  <a:cubicBezTo>
                    <a:pt x="203" y="63"/>
                    <a:pt x="209" y="54"/>
                    <a:pt x="203" y="49"/>
                  </a:cubicBezTo>
                  <a:cubicBezTo>
                    <a:pt x="197" y="44"/>
                    <a:pt x="189" y="47"/>
                    <a:pt x="184" y="67"/>
                  </a:cubicBezTo>
                  <a:cubicBezTo>
                    <a:pt x="178" y="87"/>
                    <a:pt x="158" y="91"/>
                    <a:pt x="153" y="72"/>
                  </a:cubicBezTo>
                  <a:cubicBezTo>
                    <a:pt x="148" y="53"/>
                    <a:pt x="135" y="12"/>
                    <a:pt x="116" y="15"/>
                  </a:cubicBezTo>
                  <a:cubicBezTo>
                    <a:pt x="98" y="17"/>
                    <a:pt x="117" y="47"/>
                    <a:pt x="116" y="64"/>
                  </a:cubicBezTo>
                  <a:cubicBezTo>
                    <a:pt x="116" y="81"/>
                    <a:pt x="101" y="78"/>
                    <a:pt x="89" y="62"/>
                  </a:cubicBezTo>
                  <a:cubicBezTo>
                    <a:pt x="77" y="47"/>
                    <a:pt x="36" y="0"/>
                    <a:pt x="18" y="14"/>
                  </a:cubicBezTo>
                  <a:cubicBezTo>
                    <a:pt x="0" y="29"/>
                    <a:pt x="26" y="47"/>
                    <a:pt x="18" y="65"/>
                  </a:cubicBezTo>
                  <a:cubicBezTo>
                    <a:pt x="11" y="83"/>
                    <a:pt x="12" y="113"/>
                    <a:pt x="47" y="101"/>
                  </a:cubicBezTo>
                  <a:cubicBezTo>
                    <a:pt x="81" y="90"/>
                    <a:pt x="79" y="122"/>
                    <a:pt x="80" y="128"/>
                  </a:cubicBezTo>
                  <a:cubicBezTo>
                    <a:pt x="82" y="134"/>
                    <a:pt x="91" y="153"/>
                    <a:pt x="112" y="143"/>
                  </a:cubicBezTo>
                  <a:cubicBezTo>
                    <a:pt x="133" y="134"/>
                    <a:pt x="145" y="138"/>
                    <a:pt x="137" y="146"/>
                  </a:cubicBezTo>
                  <a:cubicBezTo>
                    <a:pt x="129" y="154"/>
                    <a:pt x="115" y="162"/>
                    <a:pt x="123" y="167"/>
                  </a:cubicBezTo>
                  <a:cubicBezTo>
                    <a:pt x="130" y="171"/>
                    <a:pt x="158" y="157"/>
                    <a:pt x="170" y="165"/>
                  </a:cubicBezTo>
                  <a:cubicBezTo>
                    <a:pt x="182" y="172"/>
                    <a:pt x="186" y="191"/>
                    <a:pt x="186" y="191"/>
                  </a:cubicBezTo>
                  <a:lnTo>
                    <a:pt x="203" y="191"/>
                  </a:ln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8">
              <a:extLst>
                <a:ext uri="{FF2B5EF4-FFF2-40B4-BE49-F238E27FC236}">
                  <a16:creationId xmlns:a16="http://schemas.microsoft.com/office/drawing/2014/main" id="{650CE081-8E1D-4DC2-9DD3-2089454E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645"/>
              <a:ext cx="308" cy="260"/>
            </a:xfrm>
            <a:custGeom>
              <a:avLst/>
              <a:gdLst>
                <a:gd name="T0" fmla="*/ 0 w 160"/>
                <a:gd name="T1" fmla="*/ 0 h 135"/>
                <a:gd name="T2" fmla="*/ 24 w 160"/>
                <a:gd name="T3" fmla="*/ 16 h 135"/>
                <a:gd name="T4" fmla="*/ 48 w 160"/>
                <a:gd name="T5" fmla="*/ 31 h 135"/>
                <a:gd name="T6" fmla="*/ 61 w 160"/>
                <a:gd name="T7" fmla="*/ 37 h 135"/>
                <a:gd name="T8" fmla="*/ 74 w 160"/>
                <a:gd name="T9" fmla="*/ 42 h 135"/>
                <a:gd name="T10" fmla="*/ 101 w 160"/>
                <a:gd name="T11" fmla="*/ 51 h 135"/>
                <a:gd name="T12" fmla="*/ 128 w 160"/>
                <a:gd name="T13" fmla="*/ 61 h 135"/>
                <a:gd name="T14" fmla="*/ 151 w 160"/>
                <a:gd name="T15" fmla="*/ 78 h 135"/>
                <a:gd name="T16" fmla="*/ 155 w 160"/>
                <a:gd name="T17" fmla="*/ 85 h 135"/>
                <a:gd name="T18" fmla="*/ 157 w 160"/>
                <a:gd name="T19" fmla="*/ 92 h 135"/>
                <a:gd name="T20" fmla="*/ 158 w 160"/>
                <a:gd name="T21" fmla="*/ 106 h 135"/>
                <a:gd name="T22" fmla="*/ 159 w 160"/>
                <a:gd name="T23" fmla="*/ 135 h 135"/>
                <a:gd name="T24" fmla="*/ 157 w 160"/>
                <a:gd name="T25" fmla="*/ 107 h 135"/>
                <a:gd name="T26" fmla="*/ 155 w 160"/>
                <a:gd name="T27" fmla="*/ 92 h 135"/>
                <a:gd name="T28" fmla="*/ 149 w 160"/>
                <a:gd name="T29" fmla="*/ 80 h 135"/>
                <a:gd name="T30" fmla="*/ 127 w 160"/>
                <a:gd name="T31" fmla="*/ 64 h 135"/>
                <a:gd name="T32" fmla="*/ 100 w 160"/>
                <a:gd name="T33" fmla="*/ 54 h 135"/>
                <a:gd name="T34" fmla="*/ 73 w 160"/>
                <a:gd name="T35" fmla="*/ 45 h 135"/>
                <a:gd name="T36" fmla="*/ 60 w 160"/>
                <a:gd name="T37" fmla="*/ 40 h 135"/>
                <a:gd name="T38" fmla="*/ 47 w 160"/>
                <a:gd name="T39" fmla="*/ 33 h 135"/>
                <a:gd name="T40" fmla="*/ 0 w 160"/>
                <a:gd name="T4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0" h="135">
                  <a:moveTo>
                    <a:pt x="0" y="0"/>
                  </a:moveTo>
                  <a:cubicBezTo>
                    <a:pt x="8" y="5"/>
                    <a:pt x="16" y="11"/>
                    <a:pt x="24" y="16"/>
                  </a:cubicBezTo>
                  <a:cubicBezTo>
                    <a:pt x="31" y="21"/>
                    <a:pt x="40" y="26"/>
                    <a:pt x="48" y="31"/>
                  </a:cubicBezTo>
                  <a:cubicBezTo>
                    <a:pt x="52" y="33"/>
                    <a:pt x="56" y="35"/>
                    <a:pt x="61" y="37"/>
                  </a:cubicBezTo>
                  <a:cubicBezTo>
                    <a:pt x="65" y="39"/>
                    <a:pt x="69" y="40"/>
                    <a:pt x="74" y="42"/>
                  </a:cubicBezTo>
                  <a:cubicBezTo>
                    <a:pt x="101" y="51"/>
                    <a:pt x="101" y="51"/>
                    <a:pt x="101" y="51"/>
                  </a:cubicBezTo>
                  <a:cubicBezTo>
                    <a:pt x="110" y="54"/>
                    <a:pt x="119" y="57"/>
                    <a:pt x="128" y="61"/>
                  </a:cubicBezTo>
                  <a:cubicBezTo>
                    <a:pt x="137" y="66"/>
                    <a:pt x="145" y="71"/>
                    <a:pt x="151" y="78"/>
                  </a:cubicBezTo>
                  <a:cubicBezTo>
                    <a:pt x="153" y="80"/>
                    <a:pt x="154" y="83"/>
                    <a:pt x="155" y="85"/>
                  </a:cubicBezTo>
                  <a:cubicBezTo>
                    <a:pt x="156" y="87"/>
                    <a:pt x="157" y="90"/>
                    <a:pt x="157" y="92"/>
                  </a:cubicBezTo>
                  <a:cubicBezTo>
                    <a:pt x="158" y="97"/>
                    <a:pt x="158" y="102"/>
                    <a:pt x="158" y="106"/>
                  </a:cubicBezTo>
                  <a:cubicBezTo>
                    <a:pt x="159" y="116"/>
                    <a:pt x="160" y="126"/>
                    <a:pt x="159" y="135"/>
                  </a:cubicBezTo>
                  <a:cubicBezTo>
                    <a:pt x="159" y="125"/>
                    <a:pt x="158" y="116"/>
                    <a:pt x="157" y="107"/>
                  </a:cubicBezTo>
                  <a:cubicBezTo>
                    <a:pt x="156" y="102"/>
                    <a:pt x="156" y="97"/>
                    <a:pt x="155" y="92"/>
                  </a:cubicBezTo>
                  <a:cubicBezTo>
                    <a:pt x="154" y="88"/>
                    <a:pt x="152" y="84"/>
                    <a:pt x="149" y="80"/>
                  </a:cubicBezTo>
                  <a:cubicBezTo>
                    <a:pt x="143" y="73"/>
                    <a:pt x="135" y="68"/>
                    <a:pt x="127" y="64"/>
                  </a:cubicBezTo>
                  <a:cubicBezTo>
                    <a:pt x="118" y="60"/>
                    <a:pt x="109" y="57"/>
                    <a:pt x="100" y="54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68" y="43"/>
                    <a:pt x="64" y="42"/>
                    <a:pt x="60" y="40"/>
                  </a:cubicBezTo>
                  <a:cubicBezTo>
                    <a:pt x="55" y="38"/>
                    <a:pt x="51" y="36"/>
                    <a:pt x="47" y="33"/>
                  </a:cubicBezTo>
                  <a:cubicBezTo>
                    <a:pt x="30" y="24"/>
                    <a:pt x="15" y="12"/>
                    <a:pt x="0" y="0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90" name="Group 91">
            <a:extLst>
              <a:ext uri="{FF2B5EF4-FFF2-40B4-BE49-F238E27FC236}">
                <a16:creationId xmlns:a16="http://schemas.microsoft.com/office/drawing/2014/main" id="{CAC3B5C6-82F2-4D6A-AD69-77154E3751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57839" y="3524296"/>
            <a:ext cx="1758950" cy="2487613"/>
            <a:chOff x="2947" y="2366"/>
            <a:chExt cx="1108" cy="1567"/>
          </a:xfrm>
        </p:grpSpPr>
        <p:sp>
          <p:nvSpPr>
            <p:cNvPr id="91" name="AutoShape 90">
              <a:extLst>
                <a:ext uri="{FF2B5EF4-FFF2-40B4-BE49-F238E27FC236}">
                  <a16:creationId xmlns:a16="http://schemas.microsoft.com/office/drawing/2014/main" id="{0073823D-1F20-4AA9-9596-E4BEF5D51BE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47" y="2366"/>
              <a:ext cx="1108" cy="1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A7700C84-DC0B-49C9-B415-ADF8617F7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3748"/>
              <a:ext cx="927" cy="114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93">
              <a:extLst>
                <a:ext uri="{FF2B5EF4-FFF2-40B4-BE49-F238E27FC236}">
                  <a16:creationId xmlns:a16="http://schemas.microsoft.com/office/drawing/2014/main" id="{1810FFE4-1AD4-4448-984A-BF8C8CB9A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607"/>
              <a:ext cx="258" cy="296"/>
            </a:xfrm>
            <a:custGeom>
              <a:avLst/>
              <a:gdLst>
                <a:gd name="T0" fmla="*/ 123 w 138"/>
                <a:gd name="T1" fmla="*/ 124 h 159"/>
                <a:gd name="T2" fmla="*/ 82 w 138"/>
                <a:gd name="T3" fmla="*/ 157 h 159"/>
                <a:gd name="T4" fmla="*/ 75 w 138"/>
                <a:gd name="T5" fmla="*/ 156 h 159"/>
                <a:gd name="T6" fmla="*/ 2 w 138"/>
                <a:gd name="T7" fmla="*/ 53 h 159"/>
                <a:gd name="T8" fmla="*/ 3 w 138"/>
                <a:gd name="T9" fmla="*/ 46 h 159"/>
                <a:gd name="T10" fmla="*/ 57 w 138"/>
                <a:gd name="T11" fmla="*/ 2 h 159"/>
                <a:gd name="T12" fmla="*/ 64 w 138"/>
                <a:gd name="T13" fmla="*/ 3 h 159"/>
                <a:gd name="T14" fmla="*/ 136 w 138"/>
                <a:gd name="T15" fmla="*/ 107 h 159"/>
                <a:gd name="T16" fmla="*/ 136 w 138"/>
                <a:gd name="T17" fmla="*/ 114 h 159"/>
                <a:gd name="T18" fmla="*/ 123 w 138"/>
                <a:gd name="T19" fmla="*/ 12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59">
                  <a:moveTo>
                    <a:pt x="123" y="124"/>
                  </a:moveTo>
                  <a:cubicBezTo>
                    <a:pt x="82" y="157"/>
                    <a:pt x="82" y="157"/>
                    <a:pt x="82" y="157"/>
                  </a:cubicBezTo>
                  <a:cubicBezTo>
                    <a:pt x="80" y="159"/>
                    <a:pt x="76" y="158"/>
                    <a:pt x="75" y="156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0"/>
                    <a:pt x="1" y="48"/>
                    <a:pt x="3" y="46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9" y="0"/>
                    <a:pt x="62" y="1"/>
                    <a:pt x="64" y="3"/>
                  </a:cubicBezTo>
                  <a:cubicBezTo>
                    <a:pt x="136" y="107"/>
                    <a:pt x="136" y="107"/>
                    <a:pt x="136" y="107"/>
                  </a:cubicBezTo>
                  <a:cubicBezTo>
                    <a:pt x="138" y="109"/>
                    <a:pt x="138" y="112"/>
                    <a:pt x="136" y="114"/>
                  </a:cubicBezTo>
                  <a:lnTo>
                    <a:pt x="123" y="124"/>
                  </a:lnTo>
                  <a:close/>
                </a:path>
              </a:pathLst>
            </a:custGeom>
            <a:solidFill>
              <a:srgbClr val="332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94">
              <a:extLst>
                <a:ext uri="{FF2B5EF4-FFF2-40B4-BE49-F238E27FC236}">
                  <a16:creationId xmlns:a16="http://schemas.microsoft.com/office/drawing/2014/main" id="{6916437A-5E6C-4B03-932E-0C55749E8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620"/>
              <a:ext cx="235" cy="270"/>
            </a:xfrm>
            <a:custGeom>
              <a:avLst/>
              <a:gdLst>
                <a:gd name="T0" fmla="*/ 112 w 126"/>
                <a:gd name="T1" fmla="*/ 114 h 145"/>
                <a:gd name="T2" fmla="*/ 75 w 126"/>
                <a:gd name="T3" fmla="*/ 144 h 145"/>
                <a:gd name="T4" fmla="*/ 68 w 126"/>
                <a:gd name="T5" fmla="*/ 143 h 145"/>
                <a:gd name="T6" fmla="*/ 1 w 126"/>
                <a:gd name="T7" fmla="*/ 48 h 145"/>
                <a:gd name="T8" fmla="*/ 2 w 126"/>
                <a:gd name="T9" fmla="*/ 42 h 145"/>
                <a:gd name="T10" fmla="*/ 52 w 126"/>
                <a:gd name="T11" fmla="*/ 1 h 145"/>
                <a:gd name="T12" fmla="*/ 58 w 126"/>
                <a:gd name="T13" fmla="*/ 2 h 145"/>
                <a:gd name="T14" fmla="*/ 125 w 126"/>
                <a:gd name="T15" fmla="*/ 98 h 145"/>
                <a:gd name="T16" fmla="*/ 124 w 126"/>
                <a:gd name="T17" fmla="*/ 104 h 145"/>
                <a:gd name="T18" fmla="*/ 112 w 126"/>
                <a:gd name="T19" fmla="*/ 11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45">
                  <a:moveTo>
                    <a:pt x="112" y="114"/>
                  </a:moveTo>
                  <a:cubicBezTo>
                    <a:pt x="75" y="144"/>
                    <a:pt x="75" y="144"/>
                    <a:pt x="75" y="144"/>
                  </a:cubicBezTo>
                  <a:cubicBezTo>
                    <a:pt x="73" y="145"/>
                    <a:pt x="70" y="145"/>
                    <a:pt x="68" y="143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6"/>
                    <a:pt x="0" y="43"/>
                    <a:pt x="2" y="42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4" y="0"/>
                    <a:pt x="57" y="0"/>
                    <a:pt x="58" y="2"/>
                  </a:cubicBezTo>
                  <a:cubicBezTo>
                    <a:pt x="125" y="98"/>
                    <a:pt x="125" y="98"/>
                    <a:pt x="125" y="98"/>
                  </a:cubicBezTo>
                  <a:cubicBezTo>
                    <a:pt x="126" y="100"/>
                    <a:pt x="126" y="102"/>
                    <a:pt x="124" y="104"/>
                  </a:cubicBezTo>
                  <a:lnTo>
                    <a:pt x="112" y="114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95">
              <a:extLst>
                <a:ext uri="{FF2B5EF4-FFF2-40B4-BE49-F238E27FC236}">
                  <a16:creationId xmlns:a16="http://schemas.microsoft.com/office/drawing/2014/main" id="{E92AC9F9-6A04-4719-86E4-172D96C09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345"/>
              <a:ext cx="412" cy="713"/>
            </a:xfrm>
            <a:custGeom>
              <a:avLst/>
              <a:gdLst>
                <a:gd name="T0" fmla="*/ 81 w 221"/>
                <a:gd name="T1" fmla="*/ 18 h 382"/>
                <a:gd name="T2" fmla="*/ 1 w 221"/>
                <a:gd name="T3" fmla="*/ 92 h 382"/>
                <a:gd name="T4" fmla="*/ 24 w 221"/>
                <a:gd name="T5" fmla="*/ 141 h 382"/>
                <a:gd name="T6" fmla="*/ 31 w 221"/>
                <a:gd name="T7" fmla="*/ 309 h 382"/>
                <a:gd name="T8" fmla="*/ 211 w 221"/>
                <a:gd name="T9" fmla="*/ 309 h 382"/>
                <a:gd name="T10" fmla="*/ 184 w 221"/>
                <a:gd name="T11" fmla="*/ 162 h 382"/>
                <a:gd name="T12" fmla="*/ 166 w 221"/>
                <a:gd name="T13" fmla="*/ 29 h 382"/>
                <a:gd name="T14" fmla="*/ 81 w 221"/>
                <a:gd name="T15" fmla="*/ 1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1" h="382">
                  <a:moveTo>
                    <a:pt x="81" y="18"/>
                  </a:moveTo>
                  <a:cubicBezTo>
                    <a:pt x="81" y="18"/>
                    <a:pt x="0" y="40"/>
                    <a:pt x="1" y="92"/>
                  </a:cubicBezTo>
                  <a:cubicBezTo>
                    <a:pt x="2" y="144"/>
                    <a:pt x="24" y="141"/>
                    <a:pt x="24" y="141"/>
                  </a:cubicBezTo>
                  <a:cubicBezTo>
                    <a:pt x="24" y="141"/>
                    <a:pt x="47" y="243"/>
                    <a:pt x="31" y="309"/>
                  </a:cubicBezTo>
                  <a:cubicBezTo>
                    <a:pt x="14" y="374"/>
                    <a:pt x="200" y="382"/>
                    <a:pt x="211" y="309"/>
                  </a:cubicBezTo>
                  <a:cubicBezTo>
                    <a:pt x="221" y="235"/>
                    <a:pt x="180" y="195"/>
                    <a:pt x="184" y="162"/>
                  </a:cubicBezTo>
                  <a:cubicBezTo>
                    <a:pt x="188" y="130"/>
                    <a:pt x="198" y="57"/>
                    <a:pt x="166" y="29"/>
                  </a:cubicBezTo>
                  <a:cubicBezTo>
                    <a:pt x="134" y="0"/>
                    <a:pt x="81" y="18"/>
                    <a:pt x="81" y="18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96">
              <a:extLst>
                <a:ext uri="{FF2B5EF4-FFF2-40B4-BE49-F238E27FC236}">
                  <a16:creationId xmlns:a16="http://schemas.microsoft.com/office/drawing/2014/main" id="{7083AB50-CA0D-4173-943E-F608BA721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765"/>
              <a:ext cx="355" cy="315"/>
            </a:xfrm>
            <a:custGeom>
              <a:avLst/>
              <a:gdLst>
                <a:gd name="T0" fmla="*/ 72 w 190"/>
                <a:gd name="T1" fmla="*/ 5 h 169"/>
                <a:gd name="T2" fmla="*/ 23 w 190"/>
                <a:gd name="T3" fmla="*/ 36 h 169"/>
                <a:gd name="T4" fmla="*/ 0 w 190"/>
                <a:gd name="T5" fmla="*/ 71 h 169"/>
                <a:gd name="T6" fmla="*/ 39 w 190"/>
                <a:gd name="T7" fmla="*/ 91 h 169"/>
                <a:gd name="T8" fmla="*/ 46 w 190"/>
                <a:gd name="T9" fmla="*/ 136 h 169"/>
                <a:gd name="T10" fmla="*/ 57 w 190"/>
                <a:gd name="T11" fmla="*/ 155 h 169"/>
                <a:gd name="T12" fmla="*/ 122 w 190"/>
                <a:gd name="T13" fmla="*/ 154 h 169"/>
                <a:gd name="T14" fmla="*/ 149 w 190"/>
                <a:gd name="T15" fmla="*/ 86 h 169"/>
                <a:gd name="T16" fmla="*/ 153 w 190"/>
                <a:gd name="T17" fmla="*/ 115 h 169"/>
                <a:gd name="T18" fmla="*/ 190 w 190"/>
                <a:gd name="T19" fmla="*/ 107 h 169"/>
                <a:gd name="T20" fmla="*/ 106 w 190"/>
                <a:gd name="T21" fmla="*/ 1 h 169"/>
                <a:gd name="T22" fmla="*/ 72 w 190"/>
                <a:gd name="T23" fmla="*/ 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69">
                  <a:moveTo>
                    <a:pt x="72" y="5"/>
                  </a:moveTo>
                  <a:cubicBezTo>
                    <a:pt x="72" y="5"/>
                    <a:pt x="42" y="3"/>
                    <a:pt x="23" y="36"/>
                  </a:cubicBezTo>
                  <a:cubicBezTo>
                    <a:pt x="4" y="69"/>
                    <a:pt x="0" y="71"/>
                    <a:pt x="0" y="71"/>
                  </a:cubicBezTo>
                  <a:cubicBezTo>
                    <a:pt x="0" y="71"/>
                    <a:pt x="22" y="93"/>
                    <a:pt x="39" y="91"/>
                  </a:cubicBezTo>
                  <a:cubicBezTo>
                    <a:pt x="39" y="91"/>
                    <a:pt x="37" y="109"/>
                    <a:pt x="46" y="136"/>
                  </a:cubicBezTo>
                  <a:cubicBezTo>
                    <a:pt x="55" y="162"/>
                    <a:pt x="57" y="155"/>
                    <a:pt x="57" y="155"/>
                  </a:cubicBezTo>
                  <a:cubicBezTo>
                    <a:pt x="57" y="155"/>
                    <a:pt x="95" y="169"/>
                    <a:pt x="122" y="154"/>
                  </a:cubicBezTo>
                  <a:cubicBezTo>
                    <a:pt x="122" y="154"/>
                    <a:pt x="126" y="123"/>
                    <a:pt x="149" y="86"/>
                  </a:cubicBezTo>
                  <a:cubicBezTo>
                    <a:pt x="149" y="86"/>
                    <a:pt x="155" y="105"/>
                    <a:pt x="153" y="115"/>
                  </a:cubicBezTo>
                  <a:cubicBezTo>
                    <a:pt x="153" y="115"/>
                    <a:pt x="177" y="118"/>
                    <a:pt x="190" y="107"/>
                  </a:cubicBezTo>
                  <a:cubicBezTo>
                    <a:pt x="190" y="107"/>
                    <a:pt x="184" y="0"/>
                    <a:pt x="106" y="1"/>
                  </a:cubicBezTo>
                  <a:lnTo>
                    <a:pt x="72" y="5"/>
                  </a:lnTo>
                  <a:close/>
                </a:path>
              </a:pathLst>
            </a:custGeom>
            <a:solidFill>
              <a:srgbClr val="F5D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97">
              <a:extLst>
                <a:ext uri="{FF2B5EF4-FFF2-40B4-BE49-F238E27FC236}">
                  <a16:creationId xmlns:a16="http://schemas.microsoft.com/office/drawing/2014/main" id="{E3538A00-D018-4FBC-AADA-811EA0F8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759"/>
              <a:ext cx="167" cy="62"/>
            </a:xfrm>
            <a:custGeom>
              <a:avLst/>
              <a:gdLst>
                <a:gd name="T0" fmla="*/ 1 w 90"/>
                <a:gd name="T1" fmla="*/ 16 h 33"/>
                <a:gd name="T2" fmla="*/ 65 w 90"/>
                <a:gd name="T3" fmla="*/ 33 h 33"/>
                <a:gd name="T4" fmla="*/ 23 w 90"/>
                <a:gd name="T5" fmla="*/ 0 h 33"/>
                <a:gd name="T6" fmla="*/ 0 w 90"/>
                <a:gd name="T7" fmla="*/ 5 h 33"/>
                <a:gd name="T8" fmla="*/ 1 w 90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3">
                  <a:moveTo>
                    <a:pt x="1" y="16"/>
                  </a:moveTo>
                  <a:cubicBezTo>
                    <a:pt x="1" y="16"/>
                    <a:pt x="42" y="32"/>
                    <a:pt x="65" y="33"/>
                  </a:cubicBezTo>
                  <a:cubicBezTo>
                    <a:pt x="65" y="33"/>
                    <a:pt x="90" y="31"/>
                    <a:pt x="23" y="0"/>
                  </a:cubicBezTo>
                  <a:cubicBezTo>
                    <a:pt x="23" y="0"/>
                    <a:pt x="13" y="10"/>
                    <a:pt x="0" y="5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8">
              <a:extLst>
                <a:ext uri="{FF2B5EF4-FFF2-40B4-BE49-F238E27FC236}">
                  <a16:creationId xmlns:a16="http://schemas.microsoft.com/office/drawing/2014/main" id="{9940A10A-8C2E-4210-B68F-AC824EBF3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3759"/>
              <a:ext cx="168" cy="62"/>
            </a:xfrm>
            <a:custGeom>
              <a:avLst/>
              <a:gdLst>
                <a:gd name="T0" fmla="*/ 89 w 90"/>
                <a:gd name="T1" fmla="*/ 16 h 33"/>
                <a:gd name="T2" fmla="*/ 26 w 90"/>
                <a:gd name="T3" fmla="*/ 33 h 33"/>
                <a:gd name="T4" fmla="*/ 67 w 90"/>
                <a:gd name="T5" fmla="*/ 0 h 33"/>
                <a:gd name="T6" fmla="*/ 90 w 90"/>
                <a:gd name="T7" fmla="*/ 5 h 33"/>
                <a:gd name="T8" fmla="*/ 89 w 90"/>
                <a:gd name="T9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3">
                  <a:moveTo>
                    <a:pt x="89" y="16"/>
                  </a:moveTo>
                  <a:cubicBezTo>
                    <a:pt x="89" y="16"/>
                    <a:pt x="48" y="32"/>
                    <a:pt x="26" y="33"/>
                  </a:cubicBezTo>
                  <a:cubicBezTo>
                    <a:pt x="26" y="33"/>
                    <a:pt x="0" y="31"/>
                    <a:pt x="67" y="0"/>
                  </a:cubicBezTo>
                  <a:cubicBezTo>
                    <a:pt x="67" y="0"/>
                    <a:pt x="78" y="10"/>
                    <a:pt x="90" y="5"/>
                  </a:cubicBezTo>
                  <a:lnTo>
                    <a:pt x="89" y="16"/>
                  </a:lnTo>
                  <a:close/>
                </a:path>
              </a:pathLst>
            </a:custGeom>
            <a:solidFill>
              <a:srgbClr val="1D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9">
              <a:extLst>
                <a:ext uri="{FF2B5EF4-FFF2-40B4-BE49-F238E27FC236}">
                  <a16:creationId xmlns:a16="http://schemas.microsoft.com/office/drawing/2014/main" id="{3C4B397E-FDB9-48A5-94C6-CAC90FDD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483"/>
              <a:ext cx="304" cy="230"/>
            </a:xfrm>
            <a:custGeom>
              <a:avLst/>
              <a:gdLst>
                <a:gd name="T0" fmla="*/ 14 w 163"/>
                <a:gd name="T1" fmla="*/ 32 h 123"/>
                <a:gd name="T2" fmla="*/ 54 w 163"/>
                <a:gd name="T3" fmla="*/ 112 h 123"/>
                <a:gd name="T4" fmla="*/ 131 w 163"/>
                <a:gd name="T5" fmla="*/ 90 h 123"/>
                <a:gd name="T6" fmla="*/ 152 w 163"/>
                <a:gd name="T7" fmla="*/ 56 h 123"/>
                <a:gd name="T8" fmla="*/ 124 w 163"/>
                <a:gd name="T9" fmla="*/ 57 h 123"/>
                <a:gd name="T10" fmla="*/ 68 w 163"/>
                <a:gd name="T11" fmla="*/ 0 h 123"/>
                <a:gd name="T12" fmla="*/ 14 w 163"/>
                <a:gd name="T13" fmla="*/ 3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23">
                  <a:moveTo>
                    <a:pt x="14" y="32"/>
                  </a:moveTo>
                  <a:cubicBezTo>
                    <a:pt x="14" y="32"/>
                    <a:pt x="0" y="89"/>
                    <a:pt x="54" y="112"/>
                  </a:cubicBezTo>
                  <a:cubicBezTo>
                    <a:pt x="73" y="123"/>
                    <a:pt x="109" y="117"/>
                    <a:pt x="131" y="90"/>
                  </a:cubicBezTo>
                  <a:cubicBezTo>
                    <a:pt x="131" y="90"/>
                    <a:pt x="163" y="81"/>
                    <a:pt x="152" y="56"/>
                  </a:cubicBezTo>
                  <a:cubicBezTo>
                    <a:pt x="143" y="42"/>
                    <a:pt x="124" y="57"/>
                    <a:pt x="124" y="57"/>
                  </a:cubicBezTo>
                  <a:cubicBezTo>
                    <a:pt x="124" y="57"/>
                    <a:pt x="84" y="55"/>
                    <a:pt x="68" y="0"/>
                  </a:cubicBezTo>
                  <a:cubicBezTo>
                    <a:pt x="68" y="0"/>
                    <a:pt x="32" y="29"/>
                    <a:pt x="14" y="32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100">
              <a:extLst>
                <a:ext uri="{FF2B5EF4-FFF2-40B4-BE49-F238E27FC236}">
                  <a16:creationId xmlns:a16="http://schemas.microsoft.com/office/drawing/2014/main" id="{FE9E2830-190A-4E46-B619-B21DAFAD4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698"/>
              <a:ext cx="84" cy="153"/>
            </a:xfrm>
            <a:custGeom>
              <a:avLst/>
              <a:gdLst>
                <a:gd name="T0" fmla="*/ 11 w 45"/>
                <a:gd name="T1" fmla="*/ 41 h 82"/>
                <a:gd name="T2" fmla="*/ 11 w 45"/>
                <a:gd name="T3" fmla="*/ 1 h 82"/>
                <a:gd name="T4" fmla="*/ 39 w 45"/>
                <a:gd name="T5" fmla="*/ 0 h 82"/>
                <a:gd name="T6" fmla="*/ 45 w 45"/>
                <a:gd name="T7" fmla="*/ 37 h 82"/>
                <a:gd name="T8" fmla="*/ 11 w 45"/>
                <a:gd name="T9" fmla="*/ 78 h 82"/>
                <a:gd name="T10" fmla="*/ 11 w 45"/>
                <a:gd name="T11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82">
                  <a:moveTo>
                    <a:pt x="11" y="41"/>
                  </a:moveTo>
                  <a:cubicBezTo>
                    <a:pt x="11" y="41"/>
                    <a:pt x="17" y="30"/>
                    <a:pt x="11" y="1"/>
                  </a:cubicBezTo>
                  <a:cubicBezTo>
                    <a:pt x="11" y="1"/>
                    <a:pt x="23" y="3"/>
                    <a:pt x="39" y="0"/>
                  </a:cubicBezTo>
                  <a:cubicBezTo>
                    <a:pt x="39" y="0"/>
                    <a:pt x="37" y="29"/>
                    <a:pt x="45" y="37"/>
                  </a:cubicBezTo>
                  <a:cubicBezTo>
                    <a:pt x="45" y="37"/>
                    <a:pt x="35" y="82"/>
                    <a:pt x="11" y="78"/>
                  </a:cubicBezTo>
                  <a:cubicBezTo>
                    <a:pt x="0" y="73"/>
                    <a:pt x="11" y="41"/>
                    <a:pt x="11" y="41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101">
              <a:extLst>
                <a:ext uri="{FF2B5EF4-FFF2-40B4-BE49-F238E27FC236}">
                  <a16:creationId xmlns:a16="http://schemas.microsoft.com/office/drawing/2014/main" id="{CABEEEA8-82E9-43FC-A8BC-96456D614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054"/>
              <a:ext cx="183" cy="728"/>
            </a:xfrm>
            <a:custGeom>
              <a:avLst/>
              <a:gdLst>
                <a:gd name="T0" fmla="*/ 49 w 98"/>
                <a:gd name="T1" fmla="*/ 0 h 390"/>
                <a:gd name="T2" fmla="*/ 21 w 98"/>
                <a:gd name="T3" fmla="*/ 179 h 390"/>
                <a:gd name="T4" fmla="*/ 71 w 98"/>
                <a:gd name="T5" fmla="*/ 385 h 390"/>
                <a:gd name="T6" fmla="*/ 98 w 98"/>
                <a:gd name="T7" fmla="*/ 385 h 390"/>
                <a:gd name="T8" fmla="*/ 98 w 98"/>
                <a:gd name="T9" fmla="*/ 179 h 390"/>
                <a:gd name="T10" fmla="*/ 75 w 98"/>
                <a:gd name="T11" fmla="*/ 6 h 390"/>
                <a:gd name="T12" fmla="*/ 49 w 98"/>
                <a:gd name="T1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390">
                  <a:moveTo>
                    <a:pt x="49" y="0"/>
                  </a:moveTo>
                  <a:cubicBezTo>
                    <a:pt x="49" y="0"/>
                    <a:pt x="0" y="70"/>
                    <a:pt x="21" y="179"/>
                  </a:cubicBezTo>
                  <a:cubicBezTo>
                    <a:pt x="43" y="288"/>
                    <a:pt x="71" y="385"/>
                    <a:pt x="71" y="385"/>
                  </a:cubicBezTo>
                  <a:cubicBezTo>
                    <a:pt x="71" y="385"/>
                    <a:pt x="84" y="390"/>
                    <a:pt x="98" y="385"/>
                  </a:cubicBezTo>
                  <a:cubicBezTo>
                    <a:pt x="98" y="385"/>
                    <a:pt x="88" y="276"/>
                    <a:pt x="98" y="179"/>
                  </a:cubicBezTo>
                  <a:cubicBezTo>
                    <a:pt x="98" y="179"/>
                    <a:pt x="63" y="87"/>
                    <a:pt x="75" y="6"/>
                  </a:cubicBezTo>
                  <a:cubicBezTo>
                    <a:pt x="75" y="6"/>
                    <a:pt x="63" y="5"/>
                    <a:pt x="49" y="0"/>
                  </a:cubicBezTo>
                  <a:close/>
                </a:path>
              </a:pathLst>
            </a:custGeom>
            <a:solidFill>
              <a:srgbClr val="332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102">
              <a:extLst>
                <a:ext uri="{FF2B5EF4-FFF2-40B4-BE49-F238E27FC236}">
                  <a16:creationId xmlns:a16="http://schemas.microsoft.com/office/drawing/2014/main" id="{9B6002AB-18B3-4FDA-838D-3D969C7C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052"/>
              <a:ext cx="286" cy="728"/>
            </a:xfrm>
            <a:custGeom>
              <a:avLst/>
              <a:gdLst>
                <a:gd name="T0" fmla="*/ 55 w 153"/>
                <a:gd name="T1" fmla="*/ 0 h 390"/>
                <a:gd name="T2" fmla="*/ 110 w 153"/>
                <a:gd name="T3" fmla="*/ 150 h 390"/>
                <a:gd name="T4" fmla="*/ 153 w 153"/>
                <a:gd name="T5" fmla="*/ 381 h 390"/>
                <a:gd name="T6" fmla="*/ 123 w 153"/>
                <a:gd name="T7" fmla="*/ 388 h 390"/>
                <a:gd name="T8" fmla="*/ 39 w 153"/>
                <a:gd name="T9" fmla="*/ 180 h 390"/>
                <a:gd name="T10" fmla="*/ 16 w 153"/>
                <a:gd name="T11" fmla="*/ 7 h 390"/>
                <a:gd name="T12" fmla="*/ 55 w 153"/>
                <a:gd name="T13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" h="390">
                  <a:moveTo>
                    <a:pt x="55" y="0"/>
                  </a:moveTo>
                  <a:cubicBezTo>
                    <a:pt x="55" y="0"/>
                    <a:pt x="107" y="49"/>
                    <a:pt x="110" y="150"/>
                  </a:cubicBezTo>
                  <a:cubicBezTo>
                    <a:pt x="113" y="251"/>
                    <a:pt x="153" y="381"/>
                    <a:pt x="153" y="381"/>
                  </a:cubicBezTo>
                  <a:cubicBezTo>
                    <a:pt x="153" y="381"/>
                    <a:pt x="139" y="390"/>
                    <a:pt x="123" y="388"/>
                  </a:cubicBezTo>
                  <a:cubicBezTo>
                    <a:pt x="123" y="388"/>
                    <a:pt x="68" y="246"/>
                    <a:pt x="39" y="180"/>
                  </a:cubicBezTo>
                  <a:cubicBezTo>
                    <a:pt x="39" y="180"/>
                    <a:pt x="0" y="78"/>
                    <a:pt x="16" y="7"/>
                  </a:cubicBezTo>
                  <a:cubicBezTo>
                    <a:pt x="16" y="7"/>
                    <a:pt x="40" y="10"/>
                    <a:pt x="55" y="0"/>
                  </a:cubicBezTo>
                  <a:close/>
                </a:path>
              </a:pathLst>
            </a:custGeom>
            <a:solidFill>
              <a:srgbClr val="4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103">
              <a:extLst>
                <a:ext uri="{FF2B5EF4-FFF2-40B4-BE49-F238E27FC236}">
                  <a16:creationId xmlns:a16="http://schemas.microsoft.com/office/drawing/2014/main" id="{AF584AC9-04C7-47AD-927B-2090858C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52"/>
              <a:ext cx="323" cy="278"/>
            </a:xfrm>
            <a:custGeom>
              <a:avLst/>
              <a:gdLst>
                <a:gd name="T0" fmla="*/ 145 w 173"/>
                <a:gd name="T1" fmla="*/ 88 h 149"/>
                <a:gd name="T2" fmla="*/ 88 w 173"/>
                <a:gd name="T3" fmla="*/ 95 h 149"/>
                <a:gd name="T4" fmla="*/ 45 w 173"/>
                <a:gd name="T5" fmla="*/ 29 h 149"/>
                <a:gd name="T6" fmla="*/ 23 w 173"/>
                <a:gd name="T7" fmla="*/ 4 h 149"/>
                <a:gd name="T8" fmla="*/ 8 w 173"/>
                <a:gd name="T9" fmla="*/ 23 h 149"/>
                <a:gd name="T10" fmla="*/ 26 w 173"/>
                <a:gd name="T11" fmla="*/ 20 h 149"/>
                <a:gd name="T12" fmla="*/ 27 w 173"/>
                <a:gd name="T13" fmla="*/ 46 h 149"/>
                <a:gd name="T14" fmla="*/ 15 w 173"/>
                <a:gd name="T15" fmla="*/ 55 h 149"/>
                <a:gd name="T16" fmla="*/ 39 w 173"/>
                <a:gd name="T17" fmla="*/ 65 h 149"/>
                <a:gd name="T18" fmla="*/ 91 w 173"/>
                <a:gd name="T19" fmla="*/ 140 h 149"/>
                <a:gd name="T20" fmla="*/ 173 w 173"/>
                <a:gd name="T21" fmla="*/ 98 h 149"/>
                <a:gd name="T22" fmla="*/ 145 w 173"/>
                <a:gd name="T23" fmla="*/ 8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3" h="149">
                  <a:moveTo>
                    <a:pt x="145" y="88"/>
                  </a:moveTo>
                  <a:cubicBezTo>
                    <a:pt x="145" y="88"/>
                    <a:pt x="114" y="132"/>
                    <a:pt x="88" y="95"/>
                  </a:cubicBezTo>
                  <a:cubicBezTo>
                    <a:pt x="63" y="57"/>
                    <a:pt x="45" y="29"/>
                    <a:pt x="45" y="29"/>
                  </a:cubicBezTo>
                  <a:cubicBezTo>
                    <a:pt x="45" y="29"/>
                    <a:pt x="46" y="0"/>
                    <a:pt x="23" y="4"/>
                  </a:cubicBezTo>
                  <a:cubicBezTo>
                    <a:pt x="0" y="7"/>
                    <a:pt x="2" y="22"/>
                    <a:pt x="8" y="23"/>
                  </a:cubicBezTo>
                  <a:cubicBezTo>
                    <a:pt x="14" y="23"/>
                    <a:pt x="23" y="19"/>
                    <a:pt x="26" y="20"/>
                  </a:cubicBezTo>
                  <a:cubicBezTo>
                    <a:pt x="30" y="22"/>
                    <a:pt x="21" y="31"/>
                    <a:pt x="27" y="46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21" y="62"/>
                    <a:pt x="39" y="65"/>
                  </a:cubicBezTo>
                  <a:cubicBezTo>
                    <a:pt x="39" y="65"/>
                    <a:pt x="71" y="131"/>
                    <a:pt x="91" y="140"/>
                  </a:cubicBezTo>
                  <a:cubicBezTo>
                    <a:pt x="111" y="149"/>
                    <a:pt x="140" y="147"/>
                    <a:pt x="173" y="98"/>
                  </a:cubicBezTo>
                  <a:cubicBezTo>
                    <a:pt x="173" y="98"/>
                    <a:pt x="157" y="97"/>
                    <a:pt x="145" y="88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104">
              <a:extLst>
                <a:ext uri="{FF2B5EF4-FFF2-40B4-BE49-F238E27FC236}">
                  <a16:creationId xmlns:a16="http://schemas.microsoft.com/office/drawing/2014/main" id="{C648E776-40D1-4FA2-AC19-AA49D3E0C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965"/>
              <a:ext cx="89" cy="328"/>
            </a:xfrm>
            <a:custGeom>
              <a:avLst/>
              <a:gdLst>
                <a:gd name="T0" fmla="*/ 0 w 48"/>
                <a:gd name="T1" fmla="*/ 9 h 176"/>
                <a:gd name="T2" fmla="*/ 6 w 48"/>
                <a:gd name="T3" fmla="*/ 147 h 176"/>
                <a:gd name="T4" fmla="*/ 40 w 48"/>
                <a:gd name="T5" fmla="*/ 169 h 176"/>
                <a:gd name="T6" fmla="*/ 29 w 48"/>
                <a:gd name="T7" fmla="*/ 155 h 176"/>
                <a:gd name="T8" fmla="*/ 35 w 48"/>
                <a:gd name="T9" fmla="*/ 139 h 176"/>
                <a:gd name="T10" fmla="*/ 25 w 48"/>
                <a:gd name="T11" fmla="*/ 110 h 176"/>
                <a:gd name="T12" fmla="*/ 31 w 48"/>
                <a:gd name="T13" fmla="*/ 0 h 176"/>
                <a:gd name="T14" fmla="*/ 0 w 48"/>
                <a:gd name="T15" fmla="*/ 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76">
                  <a:moveTo>
                    <a:pt x="0" y="9"/>
                  </a:moveTo>
                  <a:cubicBezTo>
                    <a:pt x="0" y="9"/>
                    <a:pt x="5" y="123"/>
                    <a:pt x="6" y="147"/>
                  </a:cubicBezTo>
                  <a:cubicBezTo>
                    <a:pt x="6" y="171"/>
                    <a:pt x="31" y="176"/>
                    <a:pt x="40" y="169"/>
                  </a:cubicBezTo>
                  <a:cubicBezTo>
                    <a:pt x="48" y="162"/>
                    <a:pt x="33" y="155"/>
                    <a:pt x="29" y="155"/>
                  </a:cubicBezTo>
                  <a:cubicBezTo>
                    <a:pt x="24" y="154"/>
                    <a:pt x="38" y="153"/>
                    <a:pt x="35" y="139"/>
                  </a:cubicBezTo>
                  <a:cubicBezTo>
                    <a:pt x="31" y="125"/>
                    <a:pt x="23" y="123"/>
                    <a:pt x="25" y="110"/>
                  </a:cubicBezTo>
                  <a:cubicBezTo>
                    <a:pt x="27" y="96"/>
                    <a:pt x="33" y="50"/>
                    <a:pt x="31" y="0"/>
                  </a:cubicBezTo>
                  <a:cubicBezTo>
                    <a:pt x="31" y="0"/>
                    <a:pt x="20" y="8"/>
                    <a:pt x="0" y="9"/>
                  </a:cubicBezTo>
                  <a:close/>
                </a:path>
              </a:pathLst>
            </a:custGeom>
            <a:solidFill>
              <a:srgbClr val="E29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105">
              <a:extLst>
                <a:ext uri="{FF2B5EF4-FFF2-40B4-BE49-F238E27FC236}">
                  <a16:creationId xmlns:a16="http://schemas.microsoft.com/office/drawing/2014/main" id="{AD59844A-B32B-441E-BDC0-8E35640C2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582"/>
              <a:ext cx="33" cy="51"/>
            </a:xfrm>
            <a:custGeom>
              <a:avLst/>
              <a:gdLst>
                <a:gd name="T0" fmla="*/ 18 w 18"/>
                <a:gd name="T1" fmla="*/ 0 h 27"/>
                <a:gd name="T2" fmla="*/ 7 w 18"/>
                <a:gd name="T3" fmla="*/ 14 h 27"/>
                <a:gd name="T4" fmla="*/ 11 w 18"/>
                <a:gd name="T5" fmla="*/ 27 h 27"/>
                <a:gd name="T6" fmla="*/ 16 w 18"/>
                <a:gd name="T7" fmla="*/ 26 h 27"/>
                <a:gd name="T8" fmla="*/ 18 w 1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8" y="0"/>
                  </a:moveTo>
                  <a:cubicBezTo>
                    <a:pt x="18" y="0"/>
                    <a:pt x="14" y="10"/>
                    <a:pt x="7" y="14"/>
                  </a:cubicBezTo>
                  <a:cubicBezTo>
                    <a:pt x="0" y="18"/>
                    <a:pt x="7" y="27"/>
                    <a:pt x="11" y="27"/>
                  </a:cubicBezTo>
                  <a:cubicBezTo>
                    <a:pt x="16" y="26"/>
                    <a:pt x="16" y="26"/>
                    <a:pt x="16" y="26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106">
              <a:extLst>
                <a:ext uri="{FF2B5EF4-FFF2-40B4-BE49-F238E27FC236}">
                  <a16:creationId xmlns:a16="http://schemas.microsoft.com/office/drawing/2014/main" id="{2C457321-83AB-4810-8D82-272DFEA9E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573"/>
              <a:ext cx="47" cy="15"/>
            </a:xfrm>
            <a:custGeom>
              <a:avLst/>
              <a:gdLst>
                <a:gd name="T0" fmla="*/ 0 w 25"/>
                <a:gd name="T1" fmla="*/ 0 h 8"/>
                <a:gd name="T2" fmla="*/ 12 w 25"/>
                <a:gd name="T3" fmla="*/ 4 h 8"/>
                <a:gd name="T4" fmla="*/ 19 w 25"/>
                <a:gd name="T5" fmla="*/ 3 h 8"/>
                <a:gd name="T6" fmla="*/ 22 w 25"/>
                <a:gd name="T7" fmla="*/ 2 h 8"/>
                <a:gd name="T8" fmla="*/ 25 w 25"/>
                <a:gd name="T9" fmla="*/ 0 h 8"/>
                <a:gd name="T10" fmla="*/ 23 w 25"/>
                <a:gd name="T11" fmla="*/ 3 h 8"/>
                <a:gd name="T12" fmla="*/ 20 w 25"/>
                <a:gd name="T13" fmla="*/ 6 h 8"/>
                <a:gd name="T14" fmla="*/ 13 w 25"/>
                <a:gd name="T15" fmla="*/ 8 h 8"/>
                <a:gd name="T16" fmla="*/ 0 w 25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4" y="3"/>
                    <a:pt x="8" y="4"/>
                    <a:pt x="12" y="4"/>
                  </a:cubicBezTo>
                  <a:cubicBezTo>
                    <a:pt x="14" y="4"/>
                    <a:pt x="17" y="4"/>
                    <a:pt x="19" y="3"/>
                  </a:cubicBezTo>
                  <a:cubicBezTo>
                    <a:pt x="20" y="3"/>
                    <a:pt x="21" y="2"/>
                    <a:pt x="22" y="2"/>
                  </a:cubicBezTo>
                  <a:cubicBezTo>
                    <a:pt x="23" y="1"/>
                    <a:pt x="24" y="1"/>
                    <a:pt x="25" y="0"/>
                  </a:cubicBezTo>
                  <a:cubicBezTo>
                    <a:pt x="24" y="1"/>
                    <a:pt x="24" y="2"/>
                    <a:pt x="23" y="3"/>
                  </a:cubicBezTo>
                  <a:cubicBezTo>
                    <a:pt x="22" y="4"/>
                    <a:pt x="21" y="5"/>
                    <a:pt x="20" y="6"/>
                  </a:cubicBezTo>
                  <a:cubicBezTo>
                    <a:pt x="18" y="7"/>
                    <a:pt x="15" y="8"/>
                    <a:pt x="13" y="8"/>
                  </a:cubicBezTo>
                  <a:cubicBezTo>
                    <a:pt x="7" y="8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107">
              <a:extLst>
                <a:ext uri="{FF2B5EF4-FFF2-40B4-BE49-F238E27FC236}">
                  <a16:creationId xmlns:a16="http://schemas.microsoft.com/office/drawing/2014/main" id="{446689DA-1733-4732-89A2-459913137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558"/>
              <a:ext cx="26" cy="19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6 h 10"/>
                <a:gd name="T4" fmla="*/ 10 w 14"/>
                <a:gd name="T5" fmla="*/ 7 h 10"/>
                <a:gd name="T6" fmla="*/ 12 w 14"/>
                <a:gd name="T7" fmla="*/ 7 h 10"/>
                <a:gd name="T8" fmla="*/ 14 w 14"/>
                <a:gd name="T9" fmla="*/ 7 h 10"/>
                <a:gd name="T10" fmla="*/ 10 w 14"/>
                <a:gd name="T11" fmla="*/ 10 h 10"/>
                <a:gd name="T12" fmla="*/ 5 w 14"/>
                <a:gd name="T13" fmla="*/ 10 h 10"/>
                <a:gd name="T14" fmla="*/ 1 w 14"/>
                <a:gd name="T15" fmla="*/ 5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3" y="3"/>
                    <a:pt x="4" y="5"/>
                    <a:pt x="6" y="6"/>
                  </a:cubicBezTo>
                  <a:cubicBezTo>
                    <a:pt x="7" y="7"/>
                    <a:pt x="8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3" y="8"/>
                    <a:pt x="12" y="9"/>
                    <a:pt x="10" y="10"/>
                  </a:cubicBezTo>
                  <a:cubicBezTo>
                    <a:pt x="9" y="10"/>
                    <a:pt x="6" y="10"/>
                    <a:pt x="5" y="10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8">
              <a:extLst>
                <a:ext uri="{FF2B5EF4-FFF2-40B4-BE49-F238E27FC236}">
                  <a16:creationId xmlns:a16="http://schemas.microsoft.com/office/drawing/2014/main" id="{CD9CD480-4503-462E-B2D2-67FDE3BC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2640"/>
              <a:ext cx="58" cy="17"/>
            </a:xfrm>
            <a:custGeom>
              <a:avLst/>
              <a:gdLst>
                <a:gd name="T0" fmla="*/ 0 w 31"/>
                <a:gd name="T1" fmla="*/ 2 h 9"/>
                <a:gd name="T2" fmla="*/ 16 w 31"/>
                <a:gd name="T3" fmla="*/ 5 h 9"/>
                <a:gd name="T4" fmla="*/ 24 w 31"/>
                <a:gd name="T5" fmla="*/ 4 h 9"/>
                <a:gd name="T6" fmla="*/ 31 w 31"/>
                <a:gd name="T7" fmla="*/ 0 h 9"/>
                <a:gd name="T8" fmla="*/ 25 w 31"/>
                <a:gd name="T9" fmla="*/ 6 h 9"/>
                <a:gd name="T10" fmla="*/ 16 w 31"/>
                <a:gd name="T11" fmla="*/ 9 h 9"/>
                <a:gd name="T12" fmla="*/ 7 w 31"/>
                <a:gd name="T13" fmla="*/ 7 h 9"/>
                <a:gd name="T14" fmla="*/ 0 w 31"/>
                <a:gd name="T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9">
                  <a:moveTo>
                    <a:pt x="0" y="2"/>
                  </a:moveTo>
                  <a:cubicBezTo>
                    <a:pt x="6" y="4"/>
                    <a:pt x="11" y="5"/>
                    <a:pt x="16" y="5"/>
                  </a:cubicBezTo>
                  <a:cubicBezTo>
                    <a:pt x="19" y="5"/>
                    <a:pt x="21" y="4"/>
                    <a:pt x="24" y="4"/>
                  </a:cubicBezTo>
                  <a:cubicBezTo>
                    <a:pt x="26" y="3"/>
                    <a:pt x="29" y="1"/>
                    <a:pt x="31" y="0"/>
                  </a:cubicBezTo>
                  <a:cubicBezTo>
                    <a:pt x="30" y="2"/>
                    <a:pt x="28" y="5"/>
                    <a:pt x="25" y="6"/>
                  </a:cubicBezTo>
                  <a:cubicBezTo>
                    <a:pt x="22" y="8"/>
                    <a:pt x="19" y="9"/>
                    <a:pt x="16" y="9"/>
                  </a:cubicBezTo>
                  <a:cubicBezTo>
                    <a:pt x="13" y="9"/>
                    <a:pt x="10" y="8"/>
                    <a:pt x="7" y="7"/>
                  </a:cubicBezTo>
                  <a:cubicBezTo>
                    <a:pt x="5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BC7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3DE72D45-E81F-4132-8878-F92D65A23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3912"/>
              <a:ext cx="220" cy="23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CF1CAFEA-9D02-4890-9B81-DF226242B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6" y="3713"/>
              <a:ext cx="220" cy="24"/>
            </a:xfrm>
            <a:prstGeom prst="ellipse">
              <a:avLst/>
            </a:prstGeom>
            <a:solidFill>
              <a:srgbClr val="E8A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11">
              <a:extLst>
                <a:ext uri="{FF2B5EF4-FFF2-40B4-BE49-F238E27FC236}">
                  <a16:creationId xmlns:a16="http://schemas.microsoft.com/office/drawing/2014/main" id="{339A922E-8DED-4BFD-BB15-02317F3F2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442"/>
              <a:ext cx="235" cy="293"/>
            </a:xfrm>
            <a:custGeom>
              <a:avLst/>
              <a:gdLst>
                <a:gd name="T0" fmla="*/ 102 w 126"/>
                <a:gd name="T1" fmla="*/ 153 h 157"/>
                <a:gd name="T2" fmla="*/ 104 w 126"/>
                <a:gd name="T3" fmla="*/ 93 h 157"/>
                <a:gd name="T4" fmla="*/ 59 w 126"/>
                <a:gd name="T5" fmla="*/ 90 h 157"/>
                <a:gd name="T6" fmla="*/ 81 w 126"/>
                <a:gd name="T7" fmla="*/ 21 h 157"/>
                <a:gd name="T8" fmla="*/ 18 w 126"/>
                <a:gd name="T9" fmla="*/ 16 h 157"/>
                <a:gd name="T10" fmla="*/ 50 w 126"/>
                <a:gd name="T11" fmla="*/ 153 h 157"/>
                <a:gd name="T12" fmla="*/ 102 w 126"/>
                <a:gd name="T13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57">
                  <a:moveTo>
                    <a:pt x="102" y="153"/>
                  </a:moveTo>
                  <a:cubicBezTo>
                    <a:pt x="102" y="153"/>
                    <a:pt x="126" y="114"/>
                    <a:pt x="104" y="93"/>
                  </a:cubicBezTo>
                  <a:cubicBezTo>
                    <a:pt x="88" y="82"/>
                    <a:pt x="69" y="102"/>
                    <a:pt x="59" y="90"/>
                  </a:cubicBezTo>
                  <a:cubicBezTo>
                    <a:pt x="49" y="79"/>
                    <a:pt x="96" y="40"/>
                    <a:pt x="81" y="21"/>
                  </a:cubicBezTo>
                  <a:cubicBezTo>
                    <a:pt x="66" y="1"/>
                    <a:pt x="35" y="0"/>
                    <a:pt x="18" y="16"/>
                  </a:cubicBezTo>
                  <a:cubicBezTo>
                    <a:pt x="0" y="33"/>
                    <a:pt x="28" y="126"/>
                    <a:pt x="50" y="153"/>
                  </a:cubicBezTo>
                  <a:cubicBezTo>
                    <a:pt x="50" y="153"/>
                    <a:pt x="79" y="157"/>
                    <a:pt x="102" y="153"/>
                  </a:cubicBezTo>
                  <a:close/>
                </a:path>
              </a:pathLst>
            </a:custGeom>
            <a:solidFill>
              <a:srgbClr val="8C7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12">
              <a:extLst>
                <a:ext uri="{FF2B5EF4-FFF2-40B4-BE49-F238E27FC236}">
                  <a16:creationId xmlns:a16="http://schemas.microsoft.com/office/drawing/2014/main" id="{586C80FD-FBC4-41DF-B682-2CE492F48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3457"/>
              <a:ext cx="73" cy="274"/>
            </a:xfrm>
            <a:custGeom>
              <a:avLst/>
              <a:gdLst>
                <a:gd name="T0" fmla="*/ 39 w 39"/>
                <a:gd name="T1" fmla="*/ 147 h 147"/>
                <a:gd name="T2" fmla="*/ 15 w 39"/>
                <a:gd name="T3" fmla="*/ 114 h 147"/>
                <a:gd name="T4" fmla="*/ 1 w 39"/>
                <a:gd name="T5" fmla="*/ 76 h 147"/>
                <a:gd name="T6" fmla="*/ 1 w 39"/>
                <a:gd name="T7" fmla="*/ 55 h 147"/>
                <a:gd name="T8" fmla="*/ 5 w 39"/>
                <a:gd name="T9" fmla="*/ 35 h 147"/>
                <a:gd name="T10" fmla="*/ 12 w 39"/>
                <a:gd name="T11" fmla="*/ 16 h 147"/>
                <a:gd name="T12" fmla="*/ 24 w 39"/>
                <a:gd name="T13" fmla="*/ 0 h 147"/>
                <a:gd name="T14" fmla="*/ 13 w 39"/>
                <a:gd name="T15" fmla="*/ 16 h 147"/>
                <a:gd name="T16" fmla="*/ 7 w 39"/>
                <a:gd name="T17" fmla="*/ 36 h 147"/>
                <a:gd name="T18" fmla="*/ 3 w 39"/>
                <a:gd name="T19" fmla="*/ 55 h 147"/>
                <a:gd name="T20" fmla="*/ 3 w 39"/>
                <a:gd name="T21" fmla="*/ 75 h 147"/>
                <a:gd name="T22" fmla="*/ 17 w 39"/>
                <a:gd name="T23" fmla="*/ 113 h 147"/>
                <a:gd name="T24" fmla="*/ 27 w 39"/>
                <a:gd name="T25" fmla="*/ 130 h 147"/>
                <a:gd name="T26" fmla="*/ 39 w 39"/>
                <a:gd name="T27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147">
                  <a:moveTo>
                    <a:pt x="39" y="147"/>
                  </a:moveTo>
                  <a:cubicBezTo>
                    <a:pt x="29" y="137"/>
                    <a:pt x="22" y="126"/>
                    <a:pt x="15" y="114"/>
                  </a:cubicBezTo>
                  <a:cubicBezTo>
                    <a:pt x="8" y="102"/>
                    <a:pt x="3" y="89"/>
                    <a:pt x="1" y="76"/>
                  </a:cubicBezTo>
                  <a:cubicBezTo>
                    <a:pt x="0" y="69"/>
                    <a:pt x="0" y="62"/>
                    <a:pt x="1" y="55"/>
                  </a:cubicBezTo>
                  <a:cubicBezTo>
                    <a:pt x="2" y="48"/>
                    <a:pt x="3" y="42"/>
                    <a:pt x="5" y="35"/>
                  </a:cubicBezTo>
                  <a:cubicBezTo>
                    <a:pt x="7" y="29"/>
                    <a:pt x="9" y="22"/>
                    <a:pt x="12" y="16"/>
                  </a:cubicBezTo>
                  <a:cubicBezTo>
                    <a:pt x="15" y="10"/>
                    <a:pt x="19" y="4"/>
                    <a:pt x="24" y="0"/>
                  </a:cubicBezTo>
                  <a:cubicBezTo>
                    <a:pt x="19" y="4"/>
                    <a:pt x="16" y="10"/>
                    <a:pt x="13" y="16"/>
                  </a:cubicBezTo>
                  <a:cubicBezTo>
                    <a:pt x="10" y="23"/>
                    <a:pt x="8" y="29"/>
                    <a:pt x="7" y="36"/>
                  </a:cubicBezTo>
                  <a:cubicBezTo>
                    <a:pt x="5" y="42"/>
                    <a:pt x="4" y="49"/>
                    <a:pt x="3" y="55"/>
                  </a:cubicBezTo>
                  <a:cubicBezTo>
                    <a:pt x="2" y="62"/>
                    <a:pt x="2" y="69"/>
                    <a:pt x="3" y="75"/>
                  </a:cubicBezTo>
                  <a:cubicBezTo>
                    <a:pt x="5" y="88"/>
                    <a:pt x="10" y="101"/>
                    <a:pt x="17" y="113"/>
                  </a:cubicBezTo>
                  <a:cubicBezTo>
                    <a:pt x="20" y="119"/>
                    <a:pt x="23" y="125"/>
                    <a:pt x="27" y="130"/>
                  </a:cubicBezTo>
                  <a:cubicBezTo>
                    <a:pt x="30" y="136"/>
                    <a:pt x="34" y="141"/>
                    <a:pt x="39" y="147"/>
                  </a:cubicBezTo>
                  <a:close/>
                </a:path>
              </a:pathLst>
            </a:custGeom>
            <a:solidFill>
              <a:srgbClr val="2D0A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14" name="Group 115">
            <a:extLst>
              <a:ext uri="{FF2B5EF4-FFF2-40B4-BE49-F238E27FC236}">
                <a16:creationId xmlns:a16="http://schemas.microsoft.com/office/drawing/2014/main" id="{C0C6A003-D638-43B4-8186-784FC14EDBD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247187" y="671086"/>
            <a:ext cx="2657475" cy="2156252"/>
            <a:chOff x="2047" y="705"/>
            <a:chExt cx="2142" cy="1738"/>
          </a:xfrm>
        </p:grpSpPr>
        <p:sp>
          <p:nvSpPr>
            <p:cNvPr id="115" name="AutoShape 114">
              <a:extLst>
                <a:ext uri="{FF2B5EF4-FFF2-40B4-BE49-F238E27FC236}">
                  <a16:creationId xmlns:a16="http://schemas.microsoft.com/office/drawing/2014/main" id="{47F84BF3-96FC-45CA-8159-B01DF21522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47" y="705"/>
              <a:ext cx="2142" cy="1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16">
              <a:extLst>
                <a:ext uri="{FF2B5EF4-FFF2-40B4-BE49-F238E27FC236}">
                  <a16:creationId xmlns:a16="http://schemas.microsoft.com/office/drawing/2014/main" id="{CCE17639-7543-4D35-8DAD-495A94AB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230"/>
              <a:ext cx="330" cy="146"/>
            </a:xfrm>
            <a:custGeom>
              <a:avLst/>
              <a:gdLst>
                <a:gd name="T0" fmla="*/ 330 w 330"/>
                <a:gd name="T1" fmla="*/ 125 h 146"/>
                <a:gd name="T2" fmla="*/ 322 w 330"/>
                <a:gd name="T3" fmla="*/ 146 h 146"/>
                <a:gd name="T4" fmla="*/ 0 w 330"/>
                <a:gd name="T5" fmla="*/ 47 h 146"/>
                <a:gd name="T6" fmla="*/ 15 w 330"/>
                <a:gd name="T7" fmla="*/ 0 h 146"/>
                <a:gd name="T8" fmla="*/ 330 w 330"/>
                <a:gd name="T9" fmla="*/ 12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146">
                  <a:moveTo>
                    <a:pt x="330" y="125"/>
                  </a:moveTo>
                  <a:lnTo>
                    <a:pt x="322" y="146"/>
                  </a:lnTo>
                  <a:lnTo>
                    <a:pt x="0" y="47"/>
                  </a:lnTo>
                  <a:lnTo>
                    <a:pt x="15" y="0"/>
                  </a:lnTo>
                  <a:lnTo>
                    <a:pt x="330" y="125"/>
                  </a:lnTo>
                  <a:close/>
                </a:path>
              </a:pathLst>
            </a:custGeom>
            <a:solidFill>
              <a:srgbClr val="91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17">
              <a:extLst>
                <a:ext uri="{FF2B5EF4-FFF2-40B4-BE49-F238E27FC236}">
                  <a16:creationId xmlns:a16="http://schemas.microsoft.com/office/drawing/2014/main" id="{061EC91D-B1DC-4CEF-AA07-454C7FF02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017"/>
              <a:ext cx="543" cy="394"/>
            </a:xfrm>
            <a:custGeom>
              <a:avLst/>
              <a:gdLst>
                <a:gd name="T0" fmla="*/ 186 w 787"/>
                <a:gd name="T1" fmla="*/ 98 h 570"/>
                <a:gd name="T2" fmla="*/ 239 w 787"/>
                <a:gd name="T3" fmla="*/ 187 h 570"/>
                <a:gd name="T4" fmla="*/ 306 w 787"/>
                <a:gd name="T5" fmla="*/ 308 h 570"/>
                <a:gd name="T6" fmla="*/ 367 w 787"/>
                <a:gd name="T7" fmla="*/ 396 h 570"/>
                <a:gd name="T8" fmla="*/ 782 w 787"/>
                <a:gd name="T9" fmla="*/ 477 h 570"/>
                <a:gd name="T10" fmla="*/ 778 w 787"/>
                <a:gd name="T11" fmla="*/ 570 h 570"/>
                <a:gd name="T12" fmla="*/ 269 w 787"/>
                <a:gd name="T13" fmla="*/ 490 h 570"/>
                <a:gd name="T14" fmla="*/ 157 w 787"/>
                <a:gd name="T15" fmla="*/ 356 h 570"/>
                <a:gd name="T16" fmla="*/ 71 w 787"/>
                <a:gd name="T17" fmla="*/ 236 h 570"/>
                <a:gd name="T18" fmla="*/ 62 w 787"/>
                <a:gd name="T19" fmla="*/ 62 h 570"/>
                <a:gd name="T20" fmla="*/ 186 w 787"/>
                <a:gd name="T21" fmla="*/ 98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7" h="570">
                  <a:moveTo>
                    <a:pt x="186" y="98"/>
                  </a:moveTo>
                  <a:cubicBezTo>
                    <a:pt x="186" y="98"/>
                    <a:pt x="210" y="136"/>
                    <a:pt x="239" y="187"/>
                  </a:cubicBezTo>
                  <a:cubicBezTo>
                    <a:pt x="272" y="244"/>
                    <a:pt x="299" y="296"/>
                    <a:pt x="306" y="308"/>
                  </a:cubicBezTo>
                  <a:cubicBezTo>
                    <a:pt x="320" y="334"/>
                    <a:pt x="344" y="387"/>
                    <a:pt x="367" y="396"/>
                  </a:cubicBezTo>
                  <a:cubicBezTo>
                    <a:pt x="388" y="405"/>
                    <a:pt x="778" y="477"/>
                    <a:pt x="782" y="477"/>
                  </a:cubicBezTo>
                  <a:cubicBezTo>
                    <a:pt x="787" y="476"/>
                    <a:pt x="778" y="570"/>
                    <a:pt x="778" y="570"/>
                  </a:cubicBezTo>
                  <a:cubicBezTo>
                    <a:pt x="778" y="570"/>
                    <a:pt x="291" y="510"/>
                    <a:pt x="269" y="490"/>
                  </a:cubicBezTo>
                  <a:cubicBezTo>
                    <a:pt x="247" y="470"/>
                    <a:pt x="183" y="394"/>
                    <a:pt x="157" y="356"/>
                  </a:cubicBezTo>
                  <a:cubicBezTo>
                    <a:pt x="131" y="320"/>
                    <a:pt x="92" y="261"/>
                    <a:pt x="71" y="236"/>
                  </a:cubicBezTo>
                  <a:cubicBezTo>
                    <a:pt x="48" y="208"/>
                    <a:pt x="0" y="111"/>
                    <a:pt x="62" y="62"/>
                  </a:cubicBezTo>
                  <a:cubicBezTo>
                    <a:pt x="140" y="0"/>
                    <a:pt x="167" y="69"/>
                    <a:pt x="186" y="98"/>
                  </a:cubicBezTo>
                  <a:close/>
                </a:path>
              </a:pathLst>
            </a:custGeom>
            <a:solidFill>
              <a:srgbClr val="3A60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8">
              <a:extLst>
                <a:ext uri="{FF2B5EF4-FFF2-40B4-BE49-F238E27FC236}">
                  <a16:creationId xmlns:a16="http://schemas.microsoft.com/office/drawing/2014/main" id="{55F0EAA2-6F4F-4767-800B-A6B4E31C6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343"/>
              <a:ext cx="229" cy="61"/>
            </a:xfrm>
            <a:custGeom>
              <a:avLst/>
              <a:gdLst>
                <a:gd name="T0" fmla="*/ 9 w 333"/>
                <a:gd name="T1" fmla="*/ 24 h 88"/>
                <a:gd name="T2" fmla="*/ 54 w 333"/>
                <a:gd name="T3" fmla="*/ 30 h 88"/>
                <a:gd name="T4" fmla="*/ 158 w 333"/>
                <a:gd name="T5" fmla="*/ 3 h 88"/>
                <a:gd name="T6" fmla="*/ 327 w 333"/>
                <a:gd name="T7" fmla="*/ 70 h 88"/>
                <a:gd name="T8" fmla="*/ 324 w 333"/>
                <a:gd name="T9" fmla="*/ 84 h 88"/>
                <a:gd name="T10" fmla="*/ 0 w 333"/>
                <a:gd name="T11" fmla="*/ 88 h 88"/>
                <a:gd name="T12" fmla="*/ 9 w 333"/>
                <a:gd name="T13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88">
                  <a:moveTo>
                    <a:pt x="9" y="24"/>
                  </a:moveTo>
                  <a:cubicBezTo>
                    <a:pt x="9" y="24"/>
                    <a:pt x="39" y="30"/>
                    <a:pt x="54" y="30"/>
                  </a:cubicBezTo>
                  <a:cubicBezTo>
                    <a:pt x="69" y="31"/>
                    <a:pt x="136" y="0"/>
                    <a:pt x="158" y="3"/>
                  </a:cubicBezTo>
                  <a:cubicBezTo>
                    <a:pt x="179" y="6"/>
                    <a:pt x="321" y="66"/>
                    <a:pt x="327" y="70"/>
                  </a:cubicBezTo>
                  <a:cubicBezTo>
                    <a:pt x="333" y="75"/>
                    <a:pt x="324" y="84"/>
                    <a:pt x="324" y="84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9" y="24"/>
                  </a:lnTo>
                  <a:close/>
                </a:path>
              </a:pathLst>
            </a:custGeom>
            <a:solidFill>
              <a:srgbClr val="D69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9">
              <a:extLst>
                <a:ext uri="{FF2B5EF4-FFF2-40B4-BE49-F238E27FC236}">
                  <a16:creationId xmlns:a16="http://schemas.microsoft.com/office/drawing/2014/main" id="{3682CE1F-802C-4D03-8D03-B9F9B072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400"/>
              <a:ext cx="390" cy="38"/>
            </a:xfrm>
            <a:custGeom>
              <a:avLst/>
              <a:gdLst>
                <a:gd name="T0" fmla="*/ 390 w 390"/>
                <a:gd name="T1" fmla="*/ 36 h 38"/>
                <a:gd name="T2" fmla="*/ 0 w 390"/>
                <a:gd name="T3" fmla="*/ 38 h 38"/>
                <a:gd name="T4" fmla="*/ 0 w 390"/>
                <a:gd name="T5" fmla="*/ 3 h 38"/>
                <a:gd name="T6" fmla="*/ 390 w 390"/>
                <a:gd name="T7" fmla="*/ 0 h 38"/>
                <a:gd name="T8" fmla="*/ 390 w 390"/>
                <a:gd name="T9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38">
                  <a:moveTo>
                    <a:pt x="390" y="36"/>
                  </a:moveTo>
                  <a:lnTo>
                    <a:pt x="0" y="38"/>
                  </a:lnTo>
                  <a:lnTo>
                    <a:pt x="0" y="3"/>
                  </a:lnTo>
                  <a:lnTo>
                    <a:pt x="390" y="0"/>
                  </a:lnTo>
                  <a:lnTo>
                    <a:pt x="390" y="36"/>
                  </a:lnTo>
                  <a:close/>
                </a:path>
              </a:pathLst>
            </a:custGeom>
            <a:solidFill>
              <a:srgbClr val="323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20">
              <a:extLst>
                <a:ext uri="{FF2B5EF4-FFF2-40B4-BE49-F238E27FC236}">
                  <a16:creationId xmlns:a16="http://schemas.microsoft.com/office/drawing/2014/main" id="{8BEF8890-C1BF-4982-8B61-B45794E22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052"/>
              <a:ext cx="148" cy="384"/>
            </a:xfrm>
            <a:custGeom>
              <a:avLst/>
              <a:gdLst>
                <a:gd name="T0" fmla="*/ 148 w 148"/>
                <a:gd name="T1" fmla="*/ 11 h 384"/>
                <a:gd name="T2" fmla="*/ 34 w 148"/>
                <a:gd name="T3" fmla="*/ 384 h 384"/>
                <a:gd name="T4" fmla="*/ 0 w 148"/>
                <a:gd name="T5" fmla="*/ 373 h 384"/>
                <a:gd name="T6" fmla="*/ 114 w 148"/>
                <a:gd name="T7" fmla="*/ 0 h 384"/>
                <a:gd name="T8" fmla="*/ 148 w 148"/>
                <a:gd name="T9" fmla="*/ 1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384">
                  <a:moveTo>
                    <a:pt x="148" y="11"/>
                  </a:moveTo>
                  <a:lnTo>
                    <a:pt x="34" y="384"/>
                  </a:lnTo>
                  <a:lnTo>
                    <a:pt x="0" y="373"/>
                  </a:lnTo>
                  <a:lnTo>
                    <a:pt x="114" y="0"/>
                  </a:lnTo>
                  <a:lnTo>
                    <a:pt x="148" y="11"/>
                  </a:lnTo>
                  <a:close/>
                </a:path>
              </a:pathLst>
            </a:custGeom>
            <a:solidFill>
              <a:srgbClr val="323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Rectangle 121">
              <a:extLst>
                <a:ext uri="{FF2B5EF4-FFF2-40B4-BE49-F238E27FC236}">
                  <a16:creationId xmlns:a16="http://schemas.microsoft.com/office/drawing/2014/main" id="{125DE5B9-0406-4073-B476-76FEF236D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482"/>
              <a:ext cx="30" cy="937"/>
            </a:xfrm>
            <a:prstGeom prst="rect">
              <a:avLst/>
            </a:prstGeom>
            <a:solidFill>
              <a:srgbClr val="706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Rectangle 122">
              <a:extLst>
                <a:ext uri="{FF2B5EF4-FFF2-40B4-BE49-F238E27FC236}">
                  <a16:creationId xmlns:a16="http://schemas.microsoft.com/office/drawing/2014/main" id="{A6490CE2-BBC3-45F4-8A85-3BBBCF19F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1429"/>
              <a:ext cx="1227" cy="53"/>
            </a:xfrm>
            <a:prstGeom prst="rect">
              <a:avLst/>
            </a:prstGeom>
            <a:solidFill>
              <a:srgbClr val="B59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Rectangle 123">
              <a:extLst>
                <a:ext uri="{FF2B5EF4-FFF2-40B4-BE49-F238E27FC236}">
                  <a16:creationId xmlns:a16="http://schemas.microsoft.com/office/drawing/2014/main" id="{0B44D370-485E-48DA-A3D3-D1317DA8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1482"/>
              <a:ext cx="31" cy="937"/>
            </a:xfrm>
            <a:prstGeom prst="rect">
              <a:avLst/>
            </a:prstGeom>
            <a:solidFill>
              <a:srgbClr val="706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Rectangle 124">
              <a:extLst>
                <a:ext uri="{FF2B5EF4-FFF2-40B4-BE49-F238E27FC236}">
                  <a16:creationId xmlns:a16="http://schemas.microsoft.com/office/drawing/2014/main" id="{26D0ECE9-10FD-421D-87CA-DF11F8971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2" y="1804"/>
              <a:ext cx="36" cy="462"/>
            </a:xfrm>
            <a:prstGeom prst="rect">
              <a:avLst/>
            </a:prstGeom>
            <a:solidFill>
              <a:srgbClr val="91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25">
              <a:extLst>
                <a:ext uri="{FF2B5EF4-FFF2-40B4-BE49-F238E27FC236}">
                  <a16:creationId xmlns:a16="http://schemas.microsoft.com/office/drawing/2014/main" id="{A1EC4C00-1071-4B44-AF3F-A23A5531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75"/>
              <a:ext cx="220" cy="278"/>
            </a:xfrm>
            <a:custGeom>
              <a:avLst/>
              <a:gdLst>
                <a:gd name="T0" fmla="*/ 194 w 320"/>
                <a:gd name="T1" fmla="*/ 52 h 403"/>
                <a:gd name="T2" fmla="*/ 205 w 320"/>
                <a:gd name="T3" fmla="*/ 116 h 403"/>
                <a:gd name="T4" fmla="*/ 244 w 320"/>
                <a:gd name="T5" fmla="*/ 252 h 403"/>
                <a:gd name="T6" fmla="*/ 311 w 320"/>
                <a:gd name="T7" fmla="*/ 339 h 403"/>
                <a:gd name="T8" fmla="*/ 233 w 320"/>
                <a:gd name="T9" fmla="*/ 381 h 403"/>
                <a:gd name="T10" fmla="*/ 116 w 320"/>
                <a:gd name="T11" fmla="*/ 291 h 403"/>
                <a:gd name="T12" fmla="*/ 70 w 320"/>
                <a:gd name="T13" fmla="*/ 186 h 403"/>
                <a:gd name="T14" fmla="*/ 24 w 320"/>
                <a:gd name="T15" fmla="*/ 298 h 403"/>
                <a:gd name="T16" fmla="*/ 0 w 320"/>
                <a:gd name="T17" fmla="*/ 289 h 403"/>
                <a:gd name="T18" fmla="*/ 33 w 320"/>
                <a:gd name="T19" fmla="*/ 156 h 403"/>
                <a:gd name="T20" fmla="*/ 126 w 320"/>
                <a:gd name="T21" fmla="*/ 24 h 403"/>
                <a:gd name="T22" fmla="*/ 194 w 320"/>
                <a:gd name="T23" fmla="*/ 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0" h="403">
                  <a:moveTo>
                    <a:pt x="194" y="52"/>
                  </a:moveTo>
                  <a:cubicBezTo>
                    <a:pt x="194" y="52"/>
                    <a:pt x="195" y="81"/>
                    <a:pt x="205" y="116"/>
                  </a:cubicBezTo>
                  <a:cubicBezTo>
                    <a:pt x="212" y="141"/>
                    <a:pt x="226" y="239"/>
                    <a:pt x="244" y="252"/>
                  </a:cubicBezTo>
                  <a:cubicBezTo>
                    <a:pt x="262" y="266"/>
                    <a:pt x="320" y="302"/>
                    <a:pt x="311" y="339"/>
                  </a:cubicBezTo>
                  <a:cubicBezTo>
                    <a:pt x="303" y="377"/>
                    <a:pt x="296" y="403"/>
                    <a:pt x="233" y="381"/>
                  </a:cubicBezTo>
                  <a:cubicBezTo>
                    <a:pt x="170" y="358"/>
                    <a:pt x="128" y="346"/>
                    <a:pt x="116" y="291"/>
                  </a:cubicBezTo>
                  <a:cubicBezTo>
                    <a:pt x="104" y="236"/>
                    <a:pt x="70" y="186"/>
                    <a:pt x="70" y="186"/>
                  </a:cubicBezTo>
                  <a:cubicBezTo>
                    <a:pt x="24" y="298"/>
                    <a:pt x="24" y="298"/>
                    <a:pt x="24" y="298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0" y="289"/>
                    <a:pt x="37" y="167"/>
                    <a:pt x="33" y="156"/>
                  </a:cubicBezTo>
                  <a:cubicBezTo>
                    <a:pt x="30" y="145"/>
                    <a:pt x="50" y="48"/>
                    <a:pt x="126" y="24"/>
                  </a:cubicBezTo>
                  <a:cubicBezTo>
                    <a:pt x="202" y="0"/>
                    <a:pt x="194" y="52"/>
                    <a:pt x="194" y="5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26">
              <a:extLst>
                <a:ext uri="{FF2B5EF4-FFF2-40B4-BE49-F238E27FC236}">
                  <a16:creationId xmlns:a16="http://schemas.microsoft.com/office/drawing/2014/main" id="{7595B6A8-5A3C-4536-92BC-10DED994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201"/>
              <a:ext cx="249" cy="240"/>
            </a:xfrm>
            <a:custGeom>
              <a:avLst/>
              <a:gdLst>
                <a:gd name="T0" fmla="*/ 136 w 360"/>
                <a:gd name="T1" fmla="*/ 50 h 348"/>
                <a:gd name="T2" fmla="*/ 169 w 360"/>
                <a:gd name="T3" fmla="*/ 106 h 348"/>
                <a:gd name="T4" fmla="*/ 256 w 360"/>
                <a:gd name="T5" fmla="*/ 218 h 348"/>
                <a:gd name="T6" fmla="*/ 352 w 360"/>
                <a:gd name="T7" fmla="*/ 274 h 348"/>
                <a:gd name="T8" fmla="*/ 294 w 360"/>
                <a:gd name="T9" fmla="*/ 341 h 348"/>
                <a:gd name="T10" fmla="*/ 152 w 360"/>
                <a:gd name="T11" fmla="*/ 301 h 348"/>
                <a:gd name="T12" fmla="*/ 70 w 360"/>
                <a:gd name="T13" fmla="*/ 221 h 348"/>
                <a:gd name="T14" fmla="*/ 70 w 360"/>
                <a:gd name="T15" fmla="*/ 343 h 348"/>
                <a:gd name="T16" fmla="*/ 44 w 360"/>
                <a:gd name="T17" fmla="*/ 343 h 348"/>
                <a:gd name="T18" fmla="*/ 25 w 360"/>
                <a:gd name="T19" fmla="*/ 207 h 348"/>
                <a:gd name="T20" fmla="*/ 62 w 360"/>
                <a:gd name="T21" fmla="*/ 50 h 348"/>
                <a:gd name="T22" fmla="*/ 136 w 360"/>
                <a:gd name="T23" fmla="*/ 5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0" h="348">
                  <a:moveTo>
                    <a:pt x="136" y="50"/>
                  </a:moveTo>
                  <a:cubicBezTo>
                    <a:pt x="136" y="50"/>
                    <a:pt x="147" y="78"/>
                    <a:pt x="169" y="106"/>
                  </a:cubicBezTo>
                  <a:cubicBezTo>
                    <a:pt x="185" y="127"/>
                    <a:pt x="235" y="212"/>
                    <a:pt x="256" y="218"/>
                  </a:cubicBezTo>
                  <a:cubicBezTo>
                    <a:pt x="278" y="224"/>
                    <a:pt x="346" y="236"/>
                    <a:pt x="352" y="274"/>
                  </a:cubicBezTo>
                  <a:cubicBezTo>
                    <a:pt x="357" y="311"/>
                    <a:pt x="360" y="338"/>
                    <a:pt x="294" y="341"/>
                  </a:cubicBezTo>
                  <a:cubicBezTo>
                    <a:pt x="228" y="344"/>
                    <a:pt x="184" y="348"/>
                    <a:pt x="152" y="301"/>
                  </a:cubicBezTo>
                  <a:cubicBezTo>
                    <a:pt x="120" y="255"/>
                    <a:pt x="70" y="221"/>
                    <a:pt x="70" y="221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44" y="343"/>
                    <a:pt x="44" y="343"/>
                    <a:pt x="44" y="343"/>
                  </a:cubicBezTo>
                  <a:cubicBezTo>
                    <a:pt x="44" y="343"/>
                    <a:pt x="32" y="216"/>
                    <a:pt x="25" y="207"/>
                  </a:cubicBezTo>
                  <a:cubicBezTo>
                    <a:pt x="18" y="198"/>
                    <a:pt x="0" y="101"/>
                    <a:pt x="62" y="50"/>
                  </a:cubicBezTo>
                  <a:cubicBezTo>
                    <a:pt x="123" y="0"/>
                    <a:pt x="136" y="50"/>
                    <a:pt x="136" y="5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27">
              <a:extLst>
                <a:ext uri="{FF2B5EF4-FFF2-40B4-BE49-F238E27FC236}">
                  <a16:creationId xmlns:a16="http://schemas.microsoft.com/office/drawing/2014/main" id="{A4045BF7-7C7A-426A-B1E2-6AE7E3323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22"/>
              <a:ext cx="261" cy="510"/>
            </a:xfrm>
            <a:custGeom>
              <a:avLst/>
              <a:gdLst>
                <a:gd name="T0" fmla="*/ 378 w 378"/>
                <a:gd name="T1" fmla="*/ 66 h 738"/>
                <a:gd name="T2" fmla="*/ 243 w 378"/>
                <a:gd name="T3" fmla="*/ 371 h 738"/>
                <a:gd name="T4" fmla="*/ 217 w 378"/>
                <a:gd name="T5" fmla="*/ 430 h 738"/>
                <a:gd name="T6" fmla="*/ 195 w 378"/>
                <a:gd name="T7" fmla="*/ 479 h 738"/>
                <a:gd name="T8" fmla="*/ 71 w 378"/>
                <a:gd name="T9" fmla="*/ 736 h 738"/>
                <a:gd name="T10" fmla="*/ 0 w 378"/>
                <a:gd name="T11" fmla="*/ 682 h 738"/>
                <a:gd name="T12" fmla="*/ 64 w 378"/>
                <a:gd name="T13" fmla="*/ 474 h 738"/>
                <a:gd name="T14" fmla="*/ 158 w 378"/>
                <a:gd name="T15" fmla="*/ 80 h 738"/>
                <a:gd name="T16" fmla="*/ 378 w 378"/>
                <a:gd name="T17" fmla="*/ 66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8" h="738">
                  <a:moveTo>
                    <a:pt x="378" y="66"/>
                  </a:moveTo>
                  <a:cubicBezTo>
                    <a:pt x="378" y="66"/>
                    <a:pt x="299" y="244"/>
                    <a:pt x="243" y="371"/>
                  </a:cubicBezTo>
                  <a:cubicBezTo>
                    <a:pt x="233" y="393"/>
                    <a:pt x="224" y="412"/>
                    <a:pt x="217" y="430"/>
                  </a:cubicBezTo>
                  <a:cubicBezTo>
                    <a:pt x="208" y="450"/>
                    <a:pt x="200" y="467"/>
                    <a:pt x="195" y="479"/>
                  </a:cubicBezTo>
                  <a:cubicBezTo>
                    <a:pt x="159" y="560"/>
                    <a:pt x="71" y="736"/>
                    <a:pt x="71" y="736"/>
                  </a:cubicBezTo>
                  <a:cubicBezTo>
                    <a:pt x="71" y="736"/>
                    <a:pt x="4" y="738"/>
                    <a:pt x="0" y="682"/>
                  </a:cubicBezTo>
                  <a:cubicBezTo>
                    <a:pt x="0" y="682"/>
                    <a:pt x="64" y="560"/>
                    <a:pt x="64" y="474"/>
                  </a:cubicBezTo>
                  <a:cubicBezTo>
                    <a:pt x="64" y="388"/>
                    <a:pt x="76" y="134"/>
                    <a:pt x="158" y="80"/>
                  </a:cubicBezTo>
                  <a:cubicBezTo>
                    <a:pt x="258" y="13"/>
                    <a:pt x="323" y="0"/>
                    <a:pt x="378" y="66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8">
              <a:extLst>
                <a:ext uri="{FF2B5EF4-FFF2-40B4-BE49-F238E27FC236}">
                  <a16:creationId xmlns:a16="http://schemas.microsoft.com/office/drawing/2014/main" id="{A3AA7380-6740-450D-A509-1D401B3D5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432"/>
              <a:ext cx="918" cy="819"/>
            </a:xfrm>
            <a:custGeom>
              <a:avLst/>
              <a:gdLst>
                <a:gd name="T0" fmla="*/ 475 w 1331"/>
                <a:gd name="T1" fmla="*/ 149 h 1187"/>
                <a:gd name="T2" fmla="*/ 506 w 1331"/>
                <a:gd name="T3" fmla="*/ 169 h 1187"/>
                <a:gd name="T4" fmla="*/ 865 w 1331"/>
                <a:gd name="T5" fmla="*/ 227 h 1187"/>
                <a:gd name="T6" fmla="*/ 1146 w 1331"/>
                <a:gd name="T7" fmla="*/ 317 h 1187"/>
                <a:gd name="T8" fmla="*/ 1217 w 1331"/>
                <a:gd name="T9" fmla="*/ 549 h 1187"/>
                <a:gd name="T10" fmla="*/ 1325 w 1331"/>
                <a:gd name="T11" fmla="*/ 1164 h 1187"/>
                <a:gd name="T12" fmla="*/ 1237 w 1331"/>
                <a:gd name="T13" fmla="*/ 1178 h 1187"/>
                <a:gd name="T14" fmla="*/ 1074 w 1331"/>
                <a:gd name="T15" fmla="*/ 800 h 1187"/>
                <a:gd name="T16" fmla="*/ 1000 w 1331"/>
                <a:gd name="T17" fmla="*/ 538 h 1187"/>
                <a:gd name="T18" fmla="*/ 643 w 1331"/>
                <a:gd name="T19" fmla="*/ 471 h 1187"/>
                <a:gd name="T20" fmla="*/ 214 w 1331"/>
                <a:gd name="T21" fmla="*/ 465 h 1187"/>
                <a:gd name="T22" fmla="*/ 77 w 1331"/>
                <a:gd name="T23" fmla="*/ 163 h 1187"/>
                <a:gd name="T24" fmla="*/ 475 w 1331"/>
                <a:gd name="T25" fmla="*/ 149 h 1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1" h="1187">
                  <a:moveTo>
                    <a:pt x="475" y="149"/>
                  </a:moveTo>
                  <a:cubicBezTo>
                    <a:pt x="475" y="149"/>
                    <a:pt x="492" y="166"/>
                    <a:pt x="506" y="169"/>
                  </a:cubicBezTo>
                  <a:cubicBezTo>
                    <a:pt x="520" y="173"/>
                    <a:pt x="756" y="191"/>
                    <a:pt x="865" y="227"/>
                  </a:cubicBezTo>
                  <a:cubicBezTo>
                    <a:pt x="974" y="263"/>
                    <a:pt x="1119" y="286"/>
                    <a:pt x="1146" y="317"/>
                  </a:cubicBezTo>
                  <a:cubicBezTo>
                    <a:pt x="1173" y="348"/>
                    <a:pt x="1218" y="517"/>
                    <a:pt x="1217" y="549"/>
                  </a:cubicBezTo>
                  <a:cubicBezTo>
                    <a:pt x="1216" y="581"/>
                    <a:pt x="1313" y="1122"/>
                    <a:pt x="1325" y="1164"/>
                  </a:cubicBezTo>
                  <a:cubicBezTo>
                    <a:pt x="1331" y="1187"/>
                    <a:pt x="1237" y="1178"/>
                    <a:pt x="1237" y="1178"/>
                  </a:cubicBezTo>
                  <a:cubicBezTo>
                    <a:pt x="1237" y="1178"/>
                    <a:pt x="1103" y="859"/>
                    <a:pt x="1074" y="800"/>
                  </a:cubicBezTo>
                  <a:cubicBezTo>
                    <a:pt x="1022" y="691"/>
                    <a:pt x="1019" y="558"/>
                    <a:pt x="1000" y="538"/>
                  </a:cubicBezTo>
                  <a:cubicBezTo>
                    <a:pt x="981" y="517"/>
                    <a:pt x="766" y="471"/>
                    <a:pt x="643" y="471"/>
                  </a:cubicBezTo>
                  <a:cubicBezTo>
                    <a:pt x="520" y="471"/>
                    <a:pt x="244" y="481"/>
                    <a:pt x="214" y="465"/>
                  </a:cubicBezTo>
                  <a:cubicBezTo>
                    <a:pt x="185" y="448"/>
                    <a:pt x="0" y="326"/>
                    <a:pt x="77" y="163"/>
                  </a:cubicBezTo>
                  <a:cubicBezTo>
                    <a:pt x="154" y="0"/>
                    <a:pt x="475" y="149"/>
                    <a:pt x="475" y="149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9">
              <a:extLst>
                <a:ext uri="{FF2B5EF4-FFF2-40B4-BE49-F238E27FC236}">
                  <a16:creationId xmlns:a16="http://schemas.microsoft.com/office/drawing/2014/main" id="{D4167F06-AA15-429D-BEE8-7F5CBC33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417"/>
              <a:ext cx="729" cy="458"/>
            </a:xfrm>
            <a:custGeom>
              <a:avLst/>
              <a:gdLst>
                <a:gd name="T0" fmla="*/ 1057 w 1057"/>
                <a:gd name="T1" fmla="*/ 289 h 663"/>
                <a:gd name="T2" fmla="*/ 862 w 1057"/>
                <a:gd name="T3" fmla="*/ 663 h 663"/>
                <a:gd name="T4" fmla="*/ 701 w 1057"/>
                <a:gd name="T5" fmla="*/ 499 h 663"/>
                <a:gd name="T6" fmla="*/ 188 w 1057"/>
                <a:gd name="T7" fmla="*/ 488 h 663"/>
                <a:gd name="T8" fmla="*/ 161 w 1057"/>
                <a:gd name="T9" fmla="*/ 125 h 663"/>
                <a:gd name="T10" fmla="*/ 510 w 1057"/>
                <a:gd name="T11" fmla="*/ 145 h 663"/>
                <a:gd name="T12" fmla="*/ 568 w 1057"/>
                <a:gd name="T13" fmla="*/ 188 h 663"/>
                <a:gd name="T14" fmla="*/ 1057 w 1057"/>
                <a:gd name="T15" fmla="*/ 28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7" h="663">
                  <a:moveTo>
                    <a:pt x="1057" y="289"/>
                  </a:moveTo>
                  <a:cubicBezTo>
                    <a:pt x="862" y="663"/>
                    <a:pt x="862" y="663"/>
                    <a:pt x="862" y="663"/>
                  </a:cubicBezTo>
                  <a:cubicBezTo>
                    <a:pt x="862" y="663"/>
                    <a:pt x="804" y="523"/>
                    <a:pt x="701" y="499"/>
                  </a:cubicBezTo>
                  <a:cubicBezTo>
                    <a:pt x="598" y="475"/>
                    <a:pt x="188" y="488"/>
                    <a:pt x="188" y="488"/>
                  </a:cubicBezTo>
                  <a:cubicBezTo>
                    <a:pt x="188" y="488"/>
                    <a:pt x="0" y="250"/>
                    <a:pt x="161" y="125"/>
                  </a:cubicBezTo>
                  <a:cubicBezTo>
                    <a:pt x="322" y="0"/>
                    <a:pt x="510" y="145"/>
                    <a:pt x="510" y="145"/>
                  </a:cubicBezTo>
                  <a:cubicBezTo>
                    <a:pt x="510" y="145"/>
                    <a:pt x="549" y="187"/>
                    <a:pt x="568" y="188"/>
                  </a:cubicBezTo>
                  <a:cubicBezTo>
                    <a:pt x="587" y="189"/>
                    <a:pt x="737" y="187"/>
                    <a:pt x="1057" y="289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30">
              <a:extLst>
                <a:ext uri="{FF2B5EF4-FFF2-40B4-BE49-F238E27FC236}">
                  <a16:creationId xmlns:a16="http://schemas.microsoft.com/office/drawing/2014/main" id="{435F2EB2-B76B-4B6F-A608-1B54C5B0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210"/>
              <a:ext cx="144" cy="152"/>
            </a:xfrm>
            <a:custGeom>
              <a:avLst/>
              <a:gdLst>
                <a:gd name="T0" fmla="*/ 208 w 208"/>
                <a:gd name="T1" fmla="*/ 204 h 219"/>
                <a:gd name="T2" fmla="*/ 126 w 208"/>
                <a:gd name="T3" fmla="*/ 204 h 219"/>
                <a:gd name="T4" fmla="*/ 0 w 208"/>
                <a:gd name="T5" fmla="*/ 50 h 219"/>
                <a:gd name="T6" fmla="*/ 88 w 208"/>
                <a:gd name="T7" fmla="*/ 36 h 219"/>
                <a:gd name="T8" fmla="*/ 208 w 208"/>
                <a:gd name="T9" fmla="*/ 20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19">
                  <a:moveTo>
                    <a:pt x="208" y="204"/>
                  </a:moveTo>
                  <a:cubicBezTo>
                    <a:pt x="208" y="204"/>
                    <a:pt x="149" y="219"/>
                    <a:pt x="126" y="204"/>
                  </a:cubicBezTo>
                  <a:cubicBezTo>
                    <a:pt x="103" y="189"/>
                    <a:pt x="26" y="58"/>
                    <a:pt x="0" y="50"/>
                  </a:cubicBezTo>
                  <a:cubicBezTo>
                    <a:pt x="0" y="50"/>
                    <a:pt x="25" y="0"/>
                    <a:pt x="88" y="36"/>
                  </a:cubicBezTo>
                  <a:cubicBezTo>
                    <a:pt x="88" y="36"/>
                    <a:pt x="191" y="182"/>
                    <a:pt x="208" y="204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31">
              <a:extLst>
                <a:ext uri="{FF2B5EF4-FFF2-40B4-BE49-F238E27FC236}">
                  <a16:creationId xmlns:a16="http://schemas.microsoft.com/office/drawing/2014/main" id="{B8E52B1E-74B9-4B76-A5BC-11570B429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71"/>
              <a:ext cx="94" cy="178"/>
            </a:xfrm>
            <a:custGeom>
              <a:avLst/>
              <a:gdLst>
                <a:gd name="T0" fmla="*/ 136 w 136"/>
                <a:gd name="T1" fmla="*/ 258 h 258"/>
                <a:gd name="T2" fmla="*/ 59 w 136"/>
                <a:gd name="T3" fmla="*/ 228 h 258"/>
                <a:gd name="T4" fmla="*/ 0 w 136"/>
                <a:gd name="T5" fmla="*/ 38 h 258"/>
                <a:gd name="T6" fmla="*/ 86 w 136"/>
                <a:gd name="T7" fmla="*/ 58 h 258"/>
                <a:gd name="T8" fmla="*/ 136 w 136"/>
                <a:gd name="T9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258">
                  <a:moveTo>
                    <a:pt x="136" y="258"/>
                  </a:moveTo>
                  <a:cubicBezTo>
                    <a:pt x="136" y="258"/>
                    <a:pt x="75" y="250"/>
                    <a:pt x="59" y="228"/>
                  </a:cubicBezTo>
                  <a:cubicBezTo>
                    <a:pt x="44" y="205"/>
                    <a:pt x="21" y="55"/>
                    <a:pt x="0" y="38"/>
                  </a:cubicBezTo>
                  <a:cubicBezTo>
                    <a:pt x="0" y="38"/>
                    <a:pt x="42" y="0"/>
                    <a:pt x="86" y="58"/>
                  </a:cubicBezTo>
                  <a:cubicBezTo>
                    <a:pt x="86" y="58"/>
                    <a:pt x="128" y="232"/>
                    <a:pt x="136" y="258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32">
              <a:extLst>
                <a:ext uri="{FF2B5EF4-FFF2-40B4-BE49-F238E27FC236}">
                  <a16:creationId xmlns:a16="http://schemas.microsoft.com/office/drawing/2014/main" id="{70B58742-B17B-4C77-9328-F3D3489D2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717"/>
              <a:ext cx="249" cy="283"/>
            </a:xfrm>
            <a:custGeom>
              <a:avLst/>
              <a:gdLst>
                <a:gd name="T0" fmla="*/ 190 w 361"/>
                <a:gd name="T1" fmla="*/ 2 h 410"/>
                <a:gd name="T2" fmla="*/ 357 w 361"/>
                <a:gd name="T3" fmla="*/ 148 h 410"/>
                <a:gd name="T4" fmla="*/ 345 w 361"/>
                <a:gd name="T5" fmla="*/ 208 h 410"/>
                <a:gd name="T6" fmla="*/ 354 w 361"/>
                <a:gd name="T7" fmla="*/ 316 h 410"/>
                <a:gd name="T8" fmla="*/ 323 w 361"/>
                <a:gd name="T9" fmla="*/ 325 h 410"/>
                <a:gd name="T10" fmla="*/ 266 w 361"/>
                <a:gd name="T11" fmla="*/ 409 h 410"/>
                <a:gd name="T12" fmla="*/ 70 w 361"/>
                <a:gd name="T13" fmla="*/ 279 h 410"/>
                <a:gd name="T14" fmla="*/ 190 w 361"/>
                <a:gd name="T15" fmla="*/ 2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1" h="410">
                  <a:moveTo>
                    <a:pt x="190" y="2"/>
                  </a:moveTo>
                  <a:cubicBezTo>
                    <a:pt x="237" y="0"/>
                    <a:pt x="341" y="24"/>
                    <a:pt x="357" y="148"/>
                  </a:cubicBezTo>
                  <a:cubicBezTo>
                    <a:pt x="357" y="148"/>
                    <a:pt x="353" y="182"/>
                    <a:pt x="345" y="208"/>
                  </a:cubicBezTo>
                  <a:cubicBezTo>
                    <a:pt x="337" y="234"/>
                    <a:pt x="361" y="312"/>
                    <a:pt x="354" y="316"/>
                  </a:cubicBezTo>
                  <a:cubicBezTo>
                    <a:pt x="348" y="320"/>
                    <a:pt x="323" y="325"/>
                    <a:pt x="323" y="325"/>
                  </a:cubicBezTo>
                  <a:cubicBezTo>
                    <a:pt x="323" y="325"/>
                    <a:pt x="295" y="410"/>
                    <a:pt x="266" y="409"/>
                  </a:cubicBezTo>
                  <a:cubicBezTo>
                    <a:pt x="236" y="408"/>
                    <a:pt x="123" y="385"/>
                    <a:pt x="70" y="279"/>
                  </a:cubicBezTo>
                  <a:cubicBezTo>
                    <a:pt x="17" y="174"/>
                    <a:pt x="0" y="12"/>
                    <a:pt x="190" y="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33">
              <a:extLst>
                <a:ext uri="{FF2B5EF4-FFF2-40B4-BE49-F238E27FC236}">
                  <a16:creationId xmlns:a16="http://schemas.microsoft.com/office/drawing/2014/main" id="{B236FB62-B838-4B38-B556-C8A1360C5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876"/>
              <a:ext cx="116" cy="217"/>
            </a:xfrm>
            <a:custGeom>
              <a:avLst/>
              <a:gdLst>
                <a:gd name="T0" fmla="*/ 168 w 168"/>
                <a:gd name="T1" fmla="*/ 140 h 315"/>
                <a:gd name="T2" fmla="*/ 160 w 168"/>
                <a:gd name="T3" fmla="*/ 170 h 315"/>
                <a:gd name="T4" fmla="*/ 154 w 168"/>
                <a:gd name="T5" fmla="*/ 201 h 315"/>
                <a:gd name="T6" fmla="*/ 154 w 168"/>
                <a:gd name="T7" fmla="*/ 292 h 315"/>
                <a:gd name="T8" fmla="*/ 36 w 168"/>
                <a:gd name="T9" fmla="*/ 222 h 315"/>
                <a:gd name="T10" fmla="*/ 29 w 168"/>
                <a:gd name="T11" fmla="*/ 60 h 315"/>
                <a:gd name="T12" fmla="*/ 168 w 168"/>
                <a:gd name="T13" fmla="*/ 14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315">
                  <a:moveTo>
                    <a:pt x="168" y="140"/>
                  </a:moveTo>
                  <a:cubicBezTo>
                    <a:pt x="168" y="140"/>
                    <a:pt x="165" y="152"/>
                    <a:pt x="160" y="170"/>
                  </a:cubicBezTo>
                  <a:cubicBezTo>
                    <a:pt x="158" y="179"/>
                    <a:pt x="156" y="189"/>
                    <a:pt x="154" y="201"/>
                  </a:cubicBezTo>
                  <a:cubicBezTo>
                    <a:pt x="149" y="231"/>
                    <a:pt x="146" y="268"/>
                    <a:pt x="154" y="292"/>
                  </a:cubicBezTo>
                  <a:cubicBezTo>
                    <a:pt x="154" y="292"/>
                    <a:pt x="88" y="315"/>
                    <a:pt x="36" y="222"/>
                  </a:cubicBezTo>
                  <a:cubicBezTo>
                    <a:pt x="36" y="222"/>
                    <a:pt x="58" y="121"/>
                    <a:pt x="29" y="60"/>
                  </a:cubicBezTo>
                  <a:cubicBezTo>
                    <a:pt x="0" y="0"/>
                    <a:pt x="168" y="140"/>
                    <a:pt x="168" y="140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34">
              <a:extLst>
                <a:ext uri="{FF2B5EF4-FFF2-40B4-BE49-F238E27FC236}">
                  <a16:creationId xmlns:a16="http://schemas.microsoft.com/office/drawing/2014/main" id="{40CF5615-A268-4292-BCE6-10AF829E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662"/>
              <a:ext cx="281" cy="261"/>
            </a:xfrm>
            <a:custGeom>
              <a:avLst/>
              <a:gdLst>
                <a:gd name="T0" fmla="*/ 391 w 407"/>
                <a:gd name="T1" fmla="*/ 227 h 378"/>
                <a:gd name="T2" fmla="*/ 243 w 407"/>
                <a:gd name="T3" fmla="*/ 287 h 378"/>
                <a:gd name="T4" fmla="*/ 115 w 407"/>
                <a:gd name="T5" fmla="*/ 378 h 378"/>
                <a:gd name="T6" fmla="*/ 93 w 407"/>
                <a:gd name="T7" fmla="*/ 117 h 378"/>
                <a:gd name="T8" fmla="*/ 391 w 407"/>
                <a:gd name="T9" fmla="*/ 22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378">
                  <a:moveTo>
                    <a:pt x="391" y="227"/>
                  </a:moveTo>
                  <a:cubicBezTo>
                    <a:pt x="391" y="227"/>
                    <a:pt x="319" y="292"/>
                    <a:pt x="243" y="287"/>
                  </a:cubicBezTo>
                  <a:cubicBezTo>
                    <a:pt x="165" y="282"/>
                    <a:pt x="115" y="378"/>
                    <a:pt x="115" y="378"/>
                  </a:cubicBezTo>
                  <a:cubicBezTo>
                    <a:pt x="115" y="378"/>
                    <a:pt x="0" y="234"/>
                    <a:pt x="93" y="117"/>
                  </a:cubicBezTo>
                  <a:cubicBezTo>
                    <a:pt x="186" y="0"/>
                    <a:pt x="407" y="82"/>
                    <a:pt x="391" y="227"/>
                  </a:cubicBezTo>
                  <a:close/>
                </a:path>
              </a:pathLst>
            </a:custGeom>
            <a:solidFill>
              <a:srgbClr val="1D3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35">
              <a:extLst>
                <a:ext uri="{FF2B5EF4-FFF2-40B4-BE49-F238E27FC236}">
                  <a16:creationId xmlns:a16="http://schemas.microsoft.com/office/drawing/2014/main" id="{74A9EF55-9F3F-42D2-9761-8FF9FE181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835"/>
              <a:ext cx="49" cy="75"/>
            </a:xfrm>
            <a:custGeom>
              <a:avLst/>
              <a:gdLst>
                <a:gd name="T0" fmla="*/ 65 w 72"/>
                <a:gd name="T1" fmla="*/ 36 h 109"/>
                <a:gd name="T2" fmla="*/ 24 w 72"/>
                <a:gd name="T3" fmla="*/ 20 h 109"/>
                <a:gd name="T4" fmla="*/ 52 w 72"/>
                <a:gd name="T5" fmla="*/ 102 h 109"/>
                <a:gd name="T6" fmla="*/ 65 w 72"/>
                <a:gd name="T7" fmla="*/ 3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09">
                  <a:moveTo>
                    <a:pt x="65" y="36"/>
                  </a:moveTo>
                  <a:cubicBezTo>
                    <a:pt x="64" y="22"/>
                    <a:pt x="48" y="0"/>
                    <a:pt x="24" y="20"/>
                  </a:cubicBezTo>
                  <a:cubicBezTo>
                    <a:pt x="0" y="40"/>
                    <a:pt x="32" y="109"/>
                    <a:pt x="52" y="102"/>
                  </a:cubicBezTo>
                  <a:cubicBezTo>
                    <a:pt x="72" y="96"/>
                    <a:pt x="65" y="51"/>
                    <a:pt x="65" y="36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36">
              <a:extLst>
                <a:ext uri="{FF2B5EF4-FFF2-40B4-BE49-F238E27FC236}">
                  <a16:creationId xmlns:a16="http://schemas.microsoft.com/office/drawing/2014/main" id="{F5123063-ABAC-4339-ABCF-D52E6984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954"/>
              <a:ext cx="68" cy="60"/>
            </a:xfrm>
            <a:custGeom>
              <a:avLst/>
              <a:gdLst>
                <a:gd name="T0" fmla="*/ 98 w 98"/>
                <a:gd name="T1" fmla="*/ 56 h 87"/>
                <a:gd name="T2" fmla="*/ 92 w 98"/>
                <a:gd name="T3" fmla="*/ 87 h 87"/>
                <a:gd name="T4" fmla="*/ 0 w 98"/>
                <a:gd name="T5" fmla="*/ 0 h 87"/>
                <a:gd name="T6" fmla="*/ 98 w 98"/>
                <a:gd name="T7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87">
                  <a:moveTo>
                    <a:pt x="98" y="56"/>
                  </a:moveTo>
                  <a:cubicBezTo>
                    <a:pt x="96" y="65"/>
                    <a:pt x="94" y="75"/>
                    <a:pt x="92" y="87"/>
                  </a:cubicBezTo>
                  <a:cubicBezTo>
                    <a:pt x="31" y="48"/>
                    <a:pt x="0" y="0"/>
                    <a:pt x="0" y="0"/>
                  </a:cubicBezTo>
                  <a:cubicBezTo>
                    <a:pt x="35" y="32"/>
                    <a:pt x="98" y="56"/>
                    <a:pt x="98" y="56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37">
              <a:extLst>
                <a:ext uri="{FF2B5EF4-FFF2-40B4-BE49-F238E27FC236}">
                  <a16:creationId xmlns:a16="http://schemas.microsoft.com/office/drawing/2014/main" id="{54233996-96CE-4FD2-AE83-0E4CDE10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004"/>
              <a:ext cx="325" cy="630"/>
            </a:xfrm>
            <a:custGeom>
              <a:avLst/>
              <a:gdLst>
                <a:gd name="T0" fmla="*/ 458 w 472"/>
                <a:gd name="T1" fmla="*/ 340 h 912"/>
                <a:gd name="T2" fmla="*/ 410 w 472"/>
                <a:gd name="T3" fmla="*/ 455 h 912"/>
                <a:gd name="T4" fmla="*/ 402 w 472"/>
                <a:gd name="T5" fmla="*/ 581 h 912"/>
                <a:gd name="T6" fmla="*/ 391 w 472"/>
                <a:gd name="T7" fmla="*/ 626 h 912"/>
                <a:gd name="T8" fmla="*/ 390 w 472"/>
                <a:gd name="T9" fmla="*/ 631 h 912"/>
                <a:gd name="T10" fmla="*/ 385 w 472"/>
                <a:gd name="T11" fmla="*/ 657 h 912"/>
                <a:gd name="T12" fmla="*/ 381 w 472"/>
                <a:gd name="T13" fmla="*/ 703 h 912"/>
                <a:gd name="T14" fmla="*/ 405 w 472"/>
                <a:gd name="T15" fmla="*/ 768 h 912"/>
                <a:gd name="T16" fmla="*/ 0 w 472"/>
                <a:gd name="T17" fmla="*/ 892 h 912"/>
                <a:gd name="T18" fmla="*/ 66 w 472"/>
                <a:gd name="T19" fmla="*/ 651 h 912"/>
                <a:gd name="T20" fmla="*/ 65 w 472"/>
                <a:gd name="T21" fmla="*/ 243 h 912"/>
                <a:gd name="T22" fmla="*/ 160 w 472"/>
                <a:gd name="T23" fmla="*/ 0 h 912"/>
                <a:gd name="T24" fmla="*/ 268 w 472"/>
                <a:gd name="T25" fmla="*/ 50 h 912"/>
                <a:gd name="T26" fmla="*/ 402 w 472"/>
                <a:gd name="T27" fmla="*/ 200 h 912"/>
                <a:gd name="T28" fmla="*/ 458 w 472"/>
                <a:gd name="T29" fmla="*/ 340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2" h="912">
                  <a:moveTo>
                    <a:pt x="458" y="340"/>
                  </a:moveTo>
                  <a:cubicBezTo>
                    <a:pt x="444" y="404"/>
                    <a:pt x="408" y="407"/>
                    <a:pt x="410" y="455"/>
                  </a:cubicBezTo>
                  <a:cubicBezTo>
                    <a:pt x="412" y="502"/>
                    <a:pt x="426" y="506"/>
                    <a:pt x="402" y="581"/>
                  </a:cubicBezTo>
                  <a:cubicBezTo>
                    <a:pt x="397" y="595"/>
                    <a:pt x="394" y="610"/>
                    <a:pt x="391" y="626"/>
                  </a:cubicBezTo>
                  <a:cubicBezTo>
                    <a:pt x="390" y="627"/>
                    <a:pt x="390" y="629"/>
                    <a:pt x="390" y="631"/>
                  </a:cubicBezTo>
                  <a:cubicBezTo>
                    <a:pt x="388" y="640"/>
                    <a:pt x="387" y="648"/>
                    <a:pt x="385" y="657"/>
                  </a:cubicBezTo>
                  <a:cubicBezTo>
                    <a:pt x="383" y="673"/>
                    <a:pt x="382" y="688"/>
                    <a:pt x="381" y="703"/>
                  </a:cubicBezTo>
                  <a:cubicBezTo>
                    <a:pt x="378" y="740"/>
                    <a:pt x="405" y="768"/>
                    <a:pt x="405" y="768"/>
                  </a:cubicBezTo>
                  <a:cubicBezTo>
                    <a:pt x="405" y="768"/>
                    <a:pt x="165" y="912"/>
                    <a:pt x="0" y="892"/>
                  </a:cubicBezTo>
                  <a:cubicBezTo>
                    <a:pt x="0" y="892"/>
                    <a:pt x="42" y="712"/>
                    <a:pt x="66" y="651"/>
                  </a:cubicBezTo>
                  <a:cubicBezTo>
                    <a:pt x="89" y="589"/>
                    <a:pt x="82" y="304"/>
                    <a:pt x="65" y="243"/>
                  </a:cubicBezTo>
                  <a:cubicBezTo>
                    <a:pt x="39" y="153"/>
                    <a:pt x="90" y="18"/>
                    <a:pt x="160" y="0"/>
                  </a:cubicBezTo>
                  <a:cubicBezTo>
                    <a:pt x="268" y="50"/>
                    <a:pt x="268" y="50"/>
                    <a:pt x="268" y="50"/>
                  </a:cubicBezTo>
                  <a:cubicBezTo>
                    <a:pt x="268" y="50"/>
                    <a:pt x="377" y="180"/>
                    <a:pt x="402" y="200"/>
                  </a:cubicBezTo>
                  <a:cubicBezTo>
                    <a:pt x="426" y="219"/>
                    <a:pt x="472" y="275"/>
                    <a:pt x="458" y="340"/>
                  </a:cubicBezTo>
                  <a:close/>
                </a:path>
              </a:pathLst>
            </a:custGeom>
            <a:solidFill>
              <a:srgbClr val="4B7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8">
              <a:extLst>
                <a:ext uri="{FF2B5EF4-FFF2-40B4-BE49-F238E27FC236}">
                  <a16:creationId xmlns:a16="http://schemas.microsoft.com/office/drawing/2014/main" id="{56F6167A-C6CB-4604-A0DF-52E4BF36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47"/>
              <a:ext cx="38" cy="172"/>
            </a:xfrm>
            <a:custGeom>
              <a:avLst/>
              <a:gdLst>
                <a:gd name="T0" fmla="*/ 55 w 55"/>
                <a:gd name="T1" fmla="*/ 191 h 250"/>
                <a:gd name="T2" fmla="*/ 29 w 55"/>
                <a:gd name="T3" fmla="*/ 250 h 250"/>
                <a:gd name="T4" fmla="*/ 2 w 55"/>
                <a:gd name="T5" fmla="*/ 0 h 250"/>
                <a:gd name="T6" fmla="*/ 55 w 55"/>
                <a:gd name="T7" fmla="*/ 19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50">
                  <a:moveTo>
                    <a:pt x="55" y="191"/>
                  </a:moveTo>
                  <a:cubicBezTo>
                    <a:pt x="45" y="213"/>
                    <a:pt x="36" y="232"/>
                    <a:pt x="29" y="250"/>
                  </a:cubicBezTo>
                  <a:cubicBezTo>
                    <a:pt x="0" y="156"/>
                    <a:pt x="2" y="0"/>
                    <a:pt x="2" y="0"/>
                  </a:cubicBezTo>
                  <a:cubicBezTo>
                    <a:pt x="20" y="109"/>
                    <a:pt x="54" y="190"/>
                    <a:pt x="55" y="191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9">
              <a:extLst>
                <a:ext uri="{FF2B5EF4-FFF2-40B4-BE49-F238E27FC236}">
                  <a16:creationId xmlns:a16="http://schemas.microsoft.com/office/drawing/2014/main" id="{A23A97BB-ABD4-44DB-B43E-B6FE4686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754"/>
              <a:ext cx="575" cy="64"/>
            </a:xfrm>
            <a:custGeom>
              <a:avLst/>
              <a:gdLst>
                <a:gd name="T0" fmla="*/ 0 w 833"/>
                <a:gd name="T1" fmla="*/ 0 h 92"/>
                <a:gd name="T2" fmla="*/ 764 w 833"/>
                <a:gd name="T3" fmla="*/ 0 h 92"/>
                <a:gd name="T4" fmla="*/ 833 w 833"/>
                <a:gd name="T5" fmla="*/ 69 h 92"/>
                <a:gd name="T6" fmla="*/ 833 w 833"/>
                <a:gd name="T7" fmla="*/ 92 h 92"/>
                <a:gd name="T8" fmla="*/ 0 w 833"/>
                <a:gd name="T9" fmla="*/ 92 h 92"/>
                <a:gd name="T10" fmla="*/ 0 w 833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3" h="92">
                  <a:moveTo>
                    <a:pt x="0" y="0"/>
                  </a:moveTo>
                  <a:cubicBezTo>
                    <a:pt x="764" y="0"/>
                    <a:pt x="764" y="0"/>
                    <a:pt x="764" y="0"/>
                  </a:cubicBezTo>
                  <a:cubicBezTo>
                    <a:pt x="802" y="0"/>
                    <a:pt x="833" y="31"/>
                    <a:pt x="833" y="69"/>
                  </a:cubicBezTo>
                  <a:cubicBezTo>
                    <a:pt x="833" y="92"/>
                    <a:pt x="833" y="92"/>
                    <a:pt x="833" y="92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23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40">
              <a:extLst>
                <a:ext uri="{FF2B5EF4-FFF2-40B4-BE49-F238E27FC236}">
                  <a16:creationId xmlns:a16="http://schemas.microsoft.com/office/drawing/2014/main" id="{FB638B7E-398A-462F-98ED-1E2BC988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552"/>
              <a:ext cx="236" cy="208"/>
            </a:xfrm>
            <a:custGeom>
              <a:avLst/>
              <a:gdLst>
                <a:gd name="T0" fmla="*/ 44 w 343"/>
                <a:gd name="T1" fmla="*/ 0 h 300"/>
                <a:gd name="T2" fmla="*/ 122 w 343"/>
                <a:gd name="T3" fmla="*/ 104 h 300"/>
                <a:gd name="T4" fmla="*/ 343 w 343"/>
                <a:gd name="T5" fmla="*/ 300 h 300"/>
                <a:gd name="T6" fmla="*/ 0 w 343"/>
                <a:gd name="T7" fmla="*/ 300 h 300"/>
                <a:gd name="T8" fmla="*/ 44 w 343"/>
                <a:gd name="T9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300">
                  <a:moveTo>
                    <a:pt x="44" y="0"/>
                  </a:moveTo>
                  <a:cubicBezTo>
                    <a:pt x="44" y="0"/>
                    <a:pt x="23" y="85"/>
                    <a:pt x="122" y="104"/>
                  </a:cubicBezTo>
                  <a:cubicBezTo>
                    <a:pt x="221" y="123"/>
                    <a:pt x="343" y="148"/>
                    <a:pt x="343" y="300"/>
                  </a:cubicBezTo>
                  <a:cubicBezTo>
                    <a:pt x="0" y="300"/>
                    <a:pt x="0" y="300"/>
                    <a:pt x="0" y="300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323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41">
              <a:extLst>
                <a:ext uri="{FF2B5EF4-FFF2-40B4-BE49-F238E27FC236}">
                  <a16:creationId xmlns:a16="http://schemas.microsoft.com/office/drawing/2014/main" id="{8811956E-A6D0-4D15-B10F-D3049EEE5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916"/>
              <a:ext cx="694" cy="902"/>
            </a:xfrm>
            <a:custGeom>
              <a:avLst/>
              <a:gdLst>
                <a:gd name="T0" fmla="*/ 291 w 1006"/>
                <a:gd name="T1" fmla="*/ 1306 h 1306"/>
                <a:gd name="T2" fmla="*/ 0 w 1006"/>
                <a:gd name="T3" fmla="*/ 82 h 1306"/>
                <a:gd name="T4" fmla="*/ 589 w 1006"/>
                <a:gd name="T5" fmla="*/ 236 h 1306"/>
                <a:gd name="T6" fmla="*/ 880 w 1006"/>
                <a:gd name="T7" fmla="*/ 1218 h 1306"/>
                <a:gd name="T8" fmla="*/ 291 w 1006"/>
                <a:gd name="T9" fmla="*/ 1306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6" h="1306">
                  <a:moveTo>
                    <a:pt x="291" y="1306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526" y="0"/>
                    <a:pt x="589" y="236"/>
                  </a:cubicBezTo>
                  <a:cubicBezTo>
                    <a:pt x="652" y="473"/>
                    <a:pt x="755" y="1175"/>
                    <a:pt x="880" y="1218"/>
                  </a:cubicBezTo>
                  <a:cubicBezTo>
                    <a:pt x="1006" y="1261"/>
                    <a:pt x="291" y="1306"/>
                    <a:pt x="291" y="1306"/>
                  </a:cubicBezTo>
                  <a:close/>
                </a:path>
              </a:pathLst>
            </a:custGeom>
            <a:solidFill>
              <a:srgbClr val="323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42">
              <a:extLst>
                <a:ext uri="{FF2B5EF4-FFF2-40B4-BE49-F238E27FC236}">
                  <a16:creationId xmlns:a16="http://schemas.microsoft.com/office/drawing/2014/main" id="{55A96A13-DAF6-4177-8471-EF3F7DEF2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825"/>
              <a:ext cx="80" cy="145"/>
            </a:xfrm>
            <a:custGeom>
              <a:avLst/>
              <a:gdLst>
                <a:gd name="T0" fmla="*/ 0 w 116"/>
                <a:gd name="T1" fmla="*/ 38 h 209"/>
                <a:gd name="T2" fmla="*/ 37 w 116"/>
                <a:gd name="T3" fmla="*/ 209 h 209"/>
                <a:gd name="T4" fmla="*/ 101 w 116"/>
                <a:gd name="T5" fmla="*/ 87 h 209"/>
                <a:gd name="T6" fmla="*/ 0 w 116"/>
                <a:gd name="T7" fmla="*/ 3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209">
                  <a:moveTo>
                    <a:pt x="0" y="38"/>
                  </a:moveTo>
                  <a:cubicBezTo>
                    <a:pt x="0" y="38"/>
                    <a:pt x="51" y="172"/>
                    <a:pt x="37" y="209"/>
                  </a:cubicBezTo>
                  <a:cubicBezTo>
                    <a:pt x="37" y="209"/>
                    <a:pt x="116" y="175"/>
                    <a:pt x="101" y="87"/>
                  </a:cubicBezTo>
                  <a:cubicBezTo>
                    <a:pt x="87" y="0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1D3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43">
              <a:extLst>
                <a:ext uri="{FF2B5EF4-FFF2-40B4-BE49-F238E27FC236}">
                  <a16:creationId xmlns:a16="http://schemas.microsoft.com/office/drawing/2014/main" id="{02C0E60B-5EBC-4282-A1ED-D9F3E6FD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988"/>
              <a:ext cx="105" cy="55"/>
            </a:xfrm>
            <a:custGeom>
              <a:avLst/>
              <a:gdLst>
                <a:gd name="T0" fmla="*/ 105 w 105"/>
                <a:gd name="T1" fmla="*/ 55 h 55"/>
                <a:gd name="T2" fmla="*/ 105 w 105"/>
                <a:gd name="T3" fmla="*/ 38 h 55"/>
                <a:gd name="T4" fmla="*/ 27 w 105"/>
                <a:gd name="T5" fmla="*/ 0 h 55"/>
                <a:gd name="T6" fmla="*/ 0 w 105"/>
                <a:gd name="T7" fmla="*/ 31 h 55"/>
                <a:gd name="T8" fmla="*/ 105 w 105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55">
                  <a:moveTo>
                    <a:pt x="105" y="55"/>
                  </a:moveTo>
                  <a:lnTo>
                    <a:pt x="105" y="38"/>
                  </a:lnTo>
                  <a:lnTo>
                    <a:pt x="27" y="0"/>
                  </a:lnTo>
                  <a:lnTo>
                    <a:pt x="0" y="31"/>
                  </a:lnTo>
                  <a:lnTo>
                    <a:pt x="105" y="55"/>
                  </a:lnTo>
                  <a:close/>
                </a:path>
              </a:pathLst>
            </a:custGeom>
            <a:solidFill>
              <a:srgbClr val="4B7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925C8B90-6117-4634-A12B-66FBB5CDA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355"/>
              <a:ext cx="60" cy="60"/>
            </a:xfrm>
            <a:prstGeom prst="ellipse">
              <a:avLst/>
            </a:prstGeom>
            <a:solidFill>
              <a:srgbClr val="BF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45">
              <a:extLst>
                <a:ext uri="{FF2B5EF4-FFF2-40B4-BE49-F238E27FC236}">
                  <a16:creationId xmlns:a16="http://schemas.microsoft.com/office/drawing/2014/main" id="{8724DC2B-BD73-4EE9-B49C-72B47C52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233"/>
              <a:ext cx="328" cy="143"/>
            </a:xfrm>
            <a:custGeom>
              <a:avLst/>
              <a:gdLst>
                <a:gd name="T0" fmla="*/ 0 w 328"/>
                <a:gd name="T1" fmla="*/ 122 h 143"/>
                <a:gd name="T2" fmla="*/ 7 w 328"/>
                <a:gd name="T3" fmla="*/ 143 h 143"/>
                <a:gd name="T4" fmla="*/ 328 w 328"/>
                <a:gd name="T5" fmla="*/ 44 h 143"/>
                <a:gd name="T6" fmla="*/ 313 w 328"/>
                <a:gd name="T7" fmla="*/ 0 h 143"/>
                <a:gd name="T8" fmla="*/ 0 w 328"/>
                <a:gd name="T9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143">
                  <a:moveTo>
                    <a:pt x="0" y="122"/>
                  </a:moveTo>
                  <a:lnTo>
                    <a:pt x="7" y="143"/>
                  </a:lnTo>
                  <a:lnTo>
                    <a:pt x="328" y="44"/>
                  </a:lnTo>
                  <a:lnTo>
                    <a:pt x="313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91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46">
              <a:extLst>
                <a:ext uri="{FF2B5EF4-FFF2-40B4-BE49-F238E27FC236}">
                  <a16:creationId xmlns:a16="http://schemas.microsoft.com/office/drawing/2014/main" id="{C15ED0E0-F2E4-4C3D-A5AB-FF4467C9A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230"/>
              <a:ext cx="103" cy="169"/>
            </a:xfrm>
            <a:custGeom>
              <a:avLst/>
              <a:gdLst>
                <a:gd name="T0" fmla="*/ 103 w 103"/>
                <a:gd name="T1" fmla="*/ 144 h 169"/>
                <a:gd name="T2" fmla="*/ 103 w 103"/>
                <a:gd name="T3" fmla="*/ 169 h 169"/>
                <a:gd name="T4" fmla="*/ 0 w 103"/>
                <a:gd name="T5" fmla="*/ 47 h 169"/>
                <a:gd name="T6" fmla="*/ 15 w 103"/>
                <a:gd name="T7" fmla="*/ 0 h 169"/>
                <a:gd name="T8" fmla="*/ 103 w 103"/>
                <a:gd name="T9" fmla="*/ 14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69">
                  <a:moveTo>
                    <a:pt x="103" y="144"/>
                  </a:moveTo>
                  <a:lnTo>
                    <a:pt x="103" y="169"/>
                  </a:lnTo>
                  <a:lnTo>
                    <a:pt x="0" y="47"/>
                  </a:lnTo>
                  <a:lnTo>
                    <a:pt x="15" y="0"/>
                  </a:lnTo>
                  <a:lnTo>
                    <a:pt x="103" y="144"/>
                  </a:lnTo>
                  <a:close/>
                </a:path>
              </a:pathLst>
            </a:custGeom>
            <a:solidFill>
              <a:srgbClr val="918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9C2CE08A-21F7-4C76-936C-2C26E56FC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1" y="2355"/>
              <a:ext cx="60" cy="60"/>
            </a:xfrm>
            <a:prstGeom prst="ellipse">
              <a:avLst/>
            </a:prstGeom>
            <a:solidFill>
              <a:srgbClr val="BF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90D8F652-6EEE-4986-AA2A-5C672457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355"/>
              <a:ext cx="60" cy="60"/>
            </a:xfrm>
            <a:prstGeom prst="ellipse">
              <a:avLst/>
            </a:prstGeom>
            <a:solidFill>
              <a:srgbClr val="BFB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9">
              <a:extLst>
                <a:ext uri="{FF2B5EF4-FFF2-40B4-BE49-F238E27FC236}">
                  <a16:creationId xmlns:a16="http://schemas.microsoft.com/office/drawing/2014/main" id="{15CEAD73-9603-44E1-9050-E13744BF8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343"/>
              <a:ext cx="230" cy="61"/>
            </a:xfrm>
            <a:custGeom>
              <a:avLst/>
              <a:gdLst>
                <a:gd name="T0" fmla="*/ 8 w 333"/>
                <a:gd name="T1" fmla="*/ 24 h 88"/>
                <a:gd name="T2" fmla="*/ 54 w 333"/>
                <a:gd name="T3" fmla="*/ 30 h 88"/>
                <a:gd name="T4" fmla="*/ 157 w 333"/>
                <a:gd name="T5" fmla="*/ 3 h 88"/>
                <a:gd name="T6" fmla="*/ 327 w 333"/>
                <a:gd name="T7" fmla="*/ 70 h 88"/>
                <a:gd name="T8" fmla="*/ 324 w 333"/>
                <a:gd name="T9" fmla="*/ 84 h 88"/>
                <a:gd name="T10" fmla="*/ 0 w 333"/>
                <a:gd name="T11" fmla="*/ 88 h 88"/>
                <a:gd name="T12" fmla="*/ 8 w 333"/>
                <a:gd name="T13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88">
                  <a:moveTo>
                    <a:pt x="8" y="24"/>
                  </a:moveTo>
                  <a:cubicBezTo>
                    <a:pt x="8" y="24"/>
                    <a:pt x="39" y="30"/>
                    <a:pt x="54" y="30"/>
                  </a:cubicBezTo>
                  <a:cubicBezTo>
                    <a:pt x="68" y="31"/>
                    <a:pt x="136" y="0"/>
                    <a:pt x="157" y="3"/>
                  </a:cubicBezTo>
                  <a:cubicBezTo>
                    <a:pt x="179" y="6"/>
                    <a:pt x="320" y="66"/>
                    <a:pt x="327" y="70"/>
                  </a:cubicBezTo>
                  <a:cubicBezTo>
                    <a:pt x="333" y="75"/>
                    <a:pt x="324" y="84"/>
                    <a:pt x="324" y="84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50">
              <a:extLst>
                <a:ext uri="{FF2B5EF4-FFF2-40B4-BE49-F238E27FC236}">
                  <a16:creationId xmlns:a16="http://schemas.microsoft.com/office/drawing/2014/main" id="{3743ECE5-DA20-4795-BDCC-387CCAEB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058"/>
              <a:ext cx="556" cy="361"/>
            </a:xfrm>
            <a:custGeom>
              <a:avLst/>
              <a:gdLst>
                <a:gd name="T0" fmla="*/ 204 w 806"/>
                <a:gd name="T1" fmla="*/ 104 h 523"/>
                <a:gd name="T2" fmla="*/ 254 w 806"/>
                <a:gd name="T3" fmla="*/ 179 h 523"/>
                <a:gd name="T4" fmla="*/ 321 w 806"/>
                <a:gd name="T5" fmla="*/ 306 h 523"/>
                <a:gd name="T6" fmla="*/ 392 w 806"/>
                <a:gd name="T7" fmla="*/ 369 h 523"/>
                <a:gd name="T8" fmla="*/ 802 w 806"/>
                <a:gd name="T9" fmla="*/ 428 h 523"/>
                <a:gd name="T10" fmla="*/ 796 w 806"/>
                <a:gd name="T11" fmla="*/ 523 h 523"/>
                <a:gd name="T12" fmla="*/ 269 w 806"/>
                <a:gd name="T13" fmla="*/ 490 h 523"/>
                <a:gd name="T14" fmla="*/ 157 w 806"/>
                <a:gd name="T15" fmla="*/ 356 h 523"/>
                <a:gd name="T16" fmla="*/ 72 w 806"/>
                <a:gd name="T17" fmla="*/ 236 h 523"/>
                <a:gd name="T18" fmla="*/ 62 w 806"/>
                <a:gd name="T19" fmla="*/ 62 h 523"/>
                <a:gd name="T20" fmla="*/ 204 w 806"/>
                <a:gd name="T21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6" h="523">
                  <a:moveTo>
                    <a:pt x="204" y="104"/>
                  </a:moveTo>
                  <a:cubicBezTo>
                    <a:pt x="204" y="104"/>
                    <a:pt x="224" y="128"/>
                    <a:pt x="254" y="179"/>
                  </a:cubicBezTo>
                  <a:cubicBezTo>
                    <a:pt x="287" y="236"/>
                    <a:pt x="314" y="293"/>
                    <a:pt x="321" y="306"/>
                  </a:cubicBezTo>
                  <a:cubicBezTo>
                    <a:pt x="335" y="332"/>
                    <a:pt x="369" y="359"/>
                    <a:pt x="392" y="369"/>
                  </a:cubicBezTo>
                  <a:cubicBezTo>
                    <a:pt x="414" y="378"/>
                    <a:pt x="797" y="429"/>
                    <a:pt x="802" y="428"/>
                  </a:cubicBezTo>
                  <a:cubicBezTo>
                    <a:pt x="806" y="428"/>
                    <a:pt x="796" y="523"/>
                    <a:pt x="796" y="523"/>
                  </a:cubicBezTo>
                  <a:cubicBezTo>
                    <a:pt x="796" y="523"/>
                    <a:pt x="291" y="510"/>
                    <a:pt x="269" y="490"/>
                  </a:cubicBezTo>
                  <a:cubicBezTo>
                    <a:pt x="247" y="470"/>
                    <a:pt x="184" y="394"/>
                    <a:pt x="157" y="356"/>
                  </a:cubicBezTo>
                  <a:cubicBezTo>
                    <a:pt x="132" y="320"/>
                    <a:pt x="93" y="261"/>
                    <a:pt x="72" y="236"/>
                  </a:cubicBezTo>
                  <a:cubicBezTo>
                    <a:pt x="49" y="208"/>
                    <a:pt x="0" y="111"/>
                    <a:pt x="62" y="62"/>
                  </a:cubicBezTo>
                  <a:cubicBezTo>
                    <a:pt x="141" y="0"/>
                    <a:pt x="185" y="76"/>
                    <a:pt x="204" y="104"/>
                  </a:cubicBezTo>
                  <a:close/>
                </a:path>
              </a:pathLst>
            </a:custGeom>
            <a:solidFill>
              <a:srgbClr val="4B7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51">
              <a:extLst>
                <a:ext uri="{FF2B5EF4-FFF2-40B4-BE49-F238E27FC236}">
                  <a16:creationId xmlns:a16="http://schemas.microsoft.com/office/drawing/2014/main" id="{15DE75FE-44F1-470E-AF30-A76B2F0E3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844"/>
              <a:ext cx="214" cy="215"/>
            </a:xfrm>
            <a:custGeom>
              <a:avLst/>
              <a:gdLst>
                <a:gd name="T0" fmla="*/ 155 w 311"/>
                <a:gd name="T1" fmla="*/ 311 h 311"/>
                <a:gd name="T2" fmla="*/ 311 w 311"/>
                <a:gd name="T3" fmla="*/ 155 h 311"/>
                <a:gd name="T4" fmla="*/ 297 w 311"/>
                <a:gd name="T5" fmla="*/ 90 h 311"/>
                <a:gd name="T6" fmla="*/ 155 w 311"/>
                <a:gd name="T7" fmla="*/ 0 h 311"/>
                <a:gd name="T8" fmla="*/ 0 w 311"/>
                <a:gd name="T9" fmla="*/ 155 h 311"/>
                <a:gd name="T10" fmla="*/ 22 w 311"/>
                <a:gd name="T11" fmla="*/ 236 h 311"/>
                <a:gd name="T12" fmla="*/ 155 w 311"/>
                <a:gd name="T13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311">
                  <a:moveTo>
                    <a:pt x="155" y="311"/>
                  </a:moveTo>
                  <a:cubicBezTo>
                    <a:pt x="241" y="311"/>
                    <a:pt x="311" y="241"/>
                    <a:pt x="311" y="155"/>
                  </a:cubicBezTo>
                  <a:cubicBezTo>
                    <a:pt x="311" y="132"/>
                    <a:pt x="306" y="110"/>
                    <a:pt x="297" y="90"/>
                  </a:cubicBezTo>
                  <a:cubicBezTo>
                    <a:pt x="272" y="37"/>
                    <a:pt x="218" y="0"/>
                    <a:pt x="155" y="0"/>
                  </a:cubicBezTo>
                  <a:cubicBezTo>
                    <a:pt x="69" y="0"/>
                    <a:pt x="0" y="69"/>
                    <a:pt x="0" y="155"/>
                  </a:cubicBezTo>
                  <a:cubicBezTo>
                    <a:pt x="0" y="185"/>
                    <a:pt x="8" y="212"/>
                    <a:pt x="22" y="236"/>
                  </a:cubicBezTo>
                  <a:cubicBezTo>
                    <a:pt x="49" y="281"/>
                    <a:pt x="99" y="311"/>
                    <a:pt x="155" y="311"/>
                  </a:cubicBezTo>
                  <a:close/>
                </a:path>
              </a:pathLst>
            </a:custGeom>
            <a:solidFill>
              <a:srgbClr val="365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52">
              <a:extLst>
                <a:ext uri="{FF2B5EF4-FFF2-40B4-BE49-F238E27FC236}">
                  <a16:creationId xmlns:a16="http://schemas.microsoft.com/office/drawing/2014/main" id="{E8A4D595-AE1C-462C-867F-BD7A8D367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898"/>
              <a:ext cx="151" cy="151"/>
            </a:xfrm>
            <a:custGeom>
              <a:avLst/>
              <a:gdLst>
                <a:gd name="T0" fmla="*/ 109 w 218"/>
                <a:gd name="T1" fmla="*/ 218 h 218"/>
                <a:gd name="T2" fmla="*/ 218 w 218"/>
                <a:gd name="T3" fmla="*/ 109 h 218"/>
                <a:gd name="T4" fmla="*/ 218 w 218"/>
                <a:gd name="T5" fmla="*/ 99 h 218"/>
                <a:gd name="T6" fmla="*/ 109 w 218"/>
                <a:gd name="T7" fmla="*/ 0 h 218"/>
                <a:gd name="T8" fmla="*/ 0 w 218"/>
                <a:gd name="T9" fmla="*/ 109 h 218"/>
                <a:gd name="T10" fmla="*/ 50 w 218"/>
                <a:gd name="T11" fmla="*/ 200 h 218"/>
                <a:gd name="T12" fmla="*/ 109 w 218"/>
                <a:gd name="T1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218">
                  <a:moveTo>
                    <a:pt x="109" y="218"/>
                  </a:moveTo>
                  <a:cubicBezTo>
                    <a:pt x="170" y="218"/>
                    <a:pt x="218" y="169"/>
                    <a:pt x="218" y="109"/>
                  </a:cubicBezTo>
                  <a:cubicBezTo>
                    <a:pt x="218" y="106"/>
                    <a:pt x="218" y="102"/>
                    <a:pt x="218" y="99"/>
                  </a:cubicBezTo>
                  <a:cubicBezTo>
                    <a:pt x="213" y="43"/>
                    <a:pt x="166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147"/>
                    <a:pt x="20" y="181"/>
                    <a:pt x="50" y="200"/>
                  </a:cubicBezTo>
                  <a:cubicBezTo>
                    <a:pt x="67" y="212"/>
                    <a:pt x="87" y="218"/>
                    <a:pt x="109" y="218"/>
                  </a:cubicBezTo>
                  <a:close/>
                </a:path>
              </a:pathLst>
            </a:custGeom>
            <a:solidFill>
              <a:srgbClr val="456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53">
              <a:extLst>
                <a:ext uri="{FF2B5EF4-FFF2-40B4-BE49-F238E27FC236}">
                  <a16:creationId xmlns:a16="http://schemas.microsoft.com/office/drawing/2014/main" id="{C007C6DC-A4CF-4354-98EF-177FAA1F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957"/>
              <a:ext cx="146" cy="434"/>
            </a:xfrm>
            <a:custGeom>
              <a:avLst/>
              <a:gdLst>
                <a:gd name="T0" fmla="*/ 33 w 211"/>
                <a:gd name="T1" fmla="*/ 0 h 629"/>
                <a:gd name="T2" fmla="*/ 21 w 211"/>
                <a:gd name="T3" fmla="*/ 170 h 629"/>
                <a:gd name="T4" fmla="*/ 96 w 211"/>
                <a:gd name="T5" fmla="*/ 269 h 629"/>
                <a:gd name="T6" fmla="*/ 96 w 211"/>
                <a:gd name="T7" fmla="*/ 629 h 629"/>
                <a:gd name="T8" fmla="*/ 151 w 211"/>
                <a:gd name="T9" fmla="*/ 629 h 629"/>
                <a:gd name="T10" fmla="*/ 176 w 211"/>
                <a:gd name="T11" fmla="*/ 232 h 629"/>
                <a:gd name="T12" fmla="*/ 203 w 211"/>
                <a:gd name="T13" fmla="*/ 62 h 629"/>
                <a:gd name="T14" fmla="*/ 188 w 211"/>
                <a:gd name="T15" fmla="*/ 53 h 629"/>
                <a:gd name="T16" fmla="*/ 106 w 211"/>
                <a:gd name="T17" fmla="*/ 243 h 629"/>
                <a:gd name="T18" fmla="*/ 40 w 211"/>
                <a:gd name="T19" fmla="*/ 7 h 629"/>
                <a:gd name="T20" fmla="*/ 33 w 211"/>
                <a:gd name="T21" fmla="*/ 0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629">
                  <a:moveTo>
                    <a:pt x="33" y="0"/>
                  </a:moveTo>
                  <a:cubicBezTo>
                    <a:pt x="33" y="0"/>
                    <a:pt x="24" y="72"/>
                    <a:pt x="21" y="170"/>
                  </a:cubicBezTo>
                  <a:cubicBezTo>
                    <a:pt x="18" y="269"/>
                    <a:pt x="96" y="269"/>
                    <a:pt x="96" y="269"/>
                  </a:cubicBezTo>
                  <a:cubicBezTo>
                    <a:pt x="96" y="629"/>
                    <a:pt x="96" y="629"/>
                    <a:pt x="96" y="629"/>
                  </a:cubicBezTo>
                  <a:cubicBezTo>
                    <a:pt x="151" y="629"/>
                    <a:pt x="151" y="629"/>
                    <a:pt x="151" y="629"/>
                  </a:cubicBezTo>
                  <a:cubicBezTo>
                    <a:pt x="151" y="629"/>
                    <a:pt x="149" y="261"/>
                    <a:pt x="176" y="232"/>
                  </a:cubicBezTo>
                  <a:cubicBezTo>
                    <a:pt x="203" y="202"/>
                    <a:pt x="203" y="62"/>
                    <a:pt x="203" y="62"/>
                  </a:cubicBezTo>
                  <a:cubicBezTo>
                    <a:pt x="188" y="53"/>
                    <a:pt x="188" y="53"/>
                    <a:pt x="188" y="53"/>
                  </a:cubicBezTo>
                  <a:cubicBezTo>
                    <a:pt x="188" y="53"/>
                    <a:pt x="211" y="219"/>
                    <a:pt x="106" y="243"/>
                  </a:cubicBezTo>
                  <a:cubicBezTo>
                    <a:pt x="0" y="268"/>
                    <a:pt x="40" y="7"/>
                    <a:pt x="40" y="7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925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54">
              <a:extLst>
                <a:ext uri="{FF2B5EF4-FFF2-40B4-BE49-F238E27FC236}">
                  <a16:creationId xmlns:a16="http://schemas.microsoft.com/office/drawing/2014/main" id="{B5F09C4A-2110-41B7-A8E7-CC1ACB99E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844"/>
              <a:ext cx="204" cy="163"/>
            </a:xfrm>
            <a:custGeom>
              <a:avLst/>
              <a:gdLst>
                <a:gd name="T0" fmla="*/ 117 w 297"/>
                <a:gd name="T1" fmla="*/ 180 h 236"/>
                <a:gd name="T2" fmla="*/ 297 w 297"/>
                <a:gd name="T3" fmla="*/ 90 h 236"/>
                <a:gd name="T4" fmla="*/ 155 w 297"/>
                <a:gd name="T5" fmla="*/ 0 h 236"/>
                <a:gd name="T6" fmla="*/ 0 w 297"/>
                <a:gd name="T7" fmla="*/ 155 h 236"/>
                <a:gd name="T8" fmla="*/ 22 w 297"/>
                <a:gd name="T9" fmla="*/ 236 h 236"/>
                <a:gd name="T10" fmla="*/ 117 w 297"/>
                <a:gd name="T11" fmla="*/ 18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7" h="236">
                  <a:moveTo>
                    <a:pt x="117" y="180"/>
                  </a:moveTo>
                  <a:cubicBezTo>
                    <a:pt x="206" y="164"/>
                    <a:pt x="265" y="125"/>
                    <a:pt x="297" y="90"/>
                  </a:cubicBezTo>
                  <a:cubicBezTo>
                    <a:pt x="272" y="37"/>
                    <a:pt x="218" y="0"/>
                    <a:pt x="155" y="0"/>
                  </a:cubicBezTo>
                  <a:cubicBezTo>
                    <a:pt x="69" y="0"/>
                    <a:pt x="0" y="69"/>
                    <a:pt x="0" y="155"/>
                  </a:cubicBezTo>
                  <a:cubicBezTo>
                    <a:pt x="0" y="185"/>
                    <a:pt x="8" y="212"/>
                    <a:pt x="22" y="236"/>
                  </a:cubicBezTo>
                  <a:cubicBezTo>
                    <a:pt x="26" y="215"/>
                    <a:pt x="50" y="193"/>
                    <a:pt x="117" y="180"/>
                  </a:cubicBezTo>
                  <a:close/>
                </a:path>
              </a:pathLst>
            </a:custGeom>
            <a:solidFill>
              <a:srgbClr val="48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55">
              <a:extLst>
                <a:ext uri="{FF2B5EF4-FFF2-40B4-BE49-F238E27FC236}">
                  <a16:creationId xmlns:a16="http://schemas.microsoft.com/office/drawing/2014/main" id="{AC3E53CF-5F13-436B-848B-829AE37D4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898"/>
              <a:ext cx="151" cy="139"/>
            </a:xfrm>
            <a:custGeom>
              <a:avLst/>
              <a:gdLst>
                <a:gd name="T0" fmla="*/ 141 w 218"/>
                <a:gd name="T1" fmla="*/ 139 h 200"/>
                <a:gd name="T2" fmla="*/ 218 w 218"/>
                <a:gd name="T3" fmla="*/ 99 h 200"/>
                <a:gd name="T4" fmla="*/ 109 w 218"/>
                <a:gd name="T5" fmla="*/ 0 h 200"/>
                <a:gd name="T6" fmla="*/ 0 w 218"/>
                <a:gd name="T7" fmla="*/ 109 h 200"/>
                <a:gd name="T8" fmla="*/ 50 w 218"/>
                <a:gd name="T9" fmla="*/ 200 h 200"/>
                <a:gd name="T10" fmla="*/ 141 w 218"/>
                <a:gd name="T11" fmla="*/ 13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200">
                  <a:moveTo>
                    <a:pt x="141" y="139"/>
                  </a:moveTo>
                  <a:cubicBezTo>
                    <a:pt x="177" y="129"/>
                    <a:pt x="202" y="114"/>
                    <a:pt x="218" y="99"/>
                  </a:cubicBezTo>
                  <a:cubicBezTo>
                    <a:pt x="213" y="43"/>
                    <a:pt x="166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147"/>
                    <a:pt x="20" y="181"/>
                    <a:pt x="50" y="200"/>
                  </a:cubicBezTo>
                  <a:cubicBezTo>
                    <a:pt x="61" y="179"/>
                    <a:pt x="86" y="155"/>
                    <a:pt x="141" y="139"/>
                  </a:cubicBezTo>
                  <a:close/>
                </a:path>
              </a:pathLst>
            </a:custGeom>
            <a:solidFill>
              <a:srgbClr val="538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56">
              <a:extLst>
                <a:ext uri="{FF2B5EF4-FFF2-40B4-BE49-F238E27FC236}">
                  <a16:creationId xmlns:a16="http://schemas.microsoft.com/office/drawing/2014/main" id="{29A04F18-F12A-4582-AEAA-674D22D62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275"/>
              <a:ext cx="253" cy="47"/>
            </a:xfrm>
            <a:custGeom>
              <a:avLst/>
              <a:gdLst>
                <a:gd name="T0" fmla="*/ 253 w 253"/>
                <a:gd name="T1" fmla="*/ 0 h 47"/>
                <a:gd name="T2" fmla="*/ 0 w 253"/>
                <a:gd name="T3" fmla="*/ 0 h 47"/>
                <a:gd name="T4" fmla="*/ 13 w 253"/>
                <a:gd name="T5" fmla="*/ 47 h 47"/>
                <a:gd name="T6" fmla="*/ 237 w 253"/>
                <a:gd name="T7" fmla="*/ 47 h 47"/>
                <a:gd name="T8" fmla="*/ 253 w 253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47">
                  <a:moveTo>
                    <a:pt x="253" y="0"/>
                  </a:moveTo>
                  <a:lnTo>
                    <a:pt x="0" y="0"/>
                  </a:lnTo>
                  <a:lnTo>
                    <a:pt x="13" y="47"/>
                  </a:lnTo>
                  <a:lnTo>
                    <a:pt x="237" y="47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8776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57">
              <a:extLst>
                <a:ext uri="{FF2B5EF4-FFF2-40B4-BE49-F238E27FC236}">
                  <a16:creationId xmlns:a16="http://schemas.microsoft.com/office/drawing/2014/main" id="{C17C58E4-F559-4FE0-921D-05FACBE51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322"/>
              <a:ext cx="188" cy="107"/>
            </a:xfrm>
            <a:custGeom>
              <a:avLst/>
              <a:gdLst>
                <a:gd name="T0" fmla="*/ 188 w 188"/>
                <a:gd name="T1" fmla="*/ 0 h 107"/>
                <a:gd name="T2" fmla="*/ 0 w 188"/>
                <a:gd name="T3" fmla="*/ 0 h 107"/>
                <a:gd name="T4" fmla="*/ 26 w 188"/>
                <a:gd name="T5" fmla="*/ 107 h 107"/>
                <a:gd name="T6" fmla="*/ 169 w 188"/>
                <a:gd name="T7" fmla="*/ 107 h 107"/>
                <a:gd name="T8" fmla="*/ 188 w 188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07">
                  <a:moveTo>
                    <a:pt x="188" y="0"/>
                  </a:moveTo>
                  <a:lnTo>
                    <a:pt x="0" y="0"/>
                  </a:lnTo>
                  <a:lnTo>
                    <a:pt x="26" y="107"/>
                  </a:lnTo>
                  <a:lnTo>
                    <a:pt x="169" y="10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876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9A4C397E-4D82-4C51-B443-5C3F1C8B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875"/>
              <a:ext cx="18" cy="35"/>
            </a:xfrm>
            <a:custGeom>
              <a:avLst/>
              <a:gdLst>
                <a:gd name="T0" fmla="*/ 0 w 26"/>
                <a:gd name="T1" fmla="*/ 48 h 51"/>
                <a:gd name="T2" fmla="*/ 10 w 26"/>
                <a:gd name="T3" fmla="*/ 51 h 51"/>
                <a:gd name="T4" fmla="*/ 26 w 26"/>
                <a:gd name="T5" fmla="*/ 5 h 51"/>
                <a:gd name="T6" fmla="*/ 0 w 26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1">
                  <a:moveTo>
                    <a:pt x="0" y="48"/>
                  </a:move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25" y="11"/>
                    <a:pt x="26" y="5"/>
                  </a:cubicBezTo>
                  <a:cubicBezTo>
                    <a:pt x="26" y="0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538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9">
              <a:extLst>
                <a:ext uri="{FF2B5EF4-FFF2-40B4-BE49-F238E27FC236}">
                  <a16:creationId xmlns:a16="http://schemas.microsoft.com/office/drawing/2014/main" id="{C75E5F33-C0E3-4373-8F82-30A9BFDC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910"/>
              <a:ext cx="32" cy="13"/>
            </a:xfrm>
            <a:custGeom>
              <a:avLst/>
              <a:gdLst>
                <a:gd name="T0" fmla="*/ 46 w 46"/>
                <a:gd name="T1" fmla="*/ 0 h 18"/>
                <a:gd name="T2" fmla="*/ 0 w 46"/>
                <a:gd name="T3" fmla="*/ 14 h 18"/>
                <a:gd name="T4" fmla="*/ 6 w 46"/>
                <a:gd name="T5" fmla="*/ 18 h 18"/>
                <a:gd name="T6" fmla="*/ 46 w 46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8">
                  <a:moveTo>
                    <a:pt x="46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8"/>
                    <a:pt x="6" y="18"/>
                  </a:cubicBezTo>
                  <a:cubicBezTo>
                    <a:pt x="12" y="18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538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60">
              <a:extLst>
                <a:ext uri="{FF2B5EF4-FFF2-40B4-BE49-F238E27FC236}">
                  <a16:creationId xmlns:a16="http://schemas.microsoft.com/office/drawing/2014/main" id="{0CA68855-0BB8-45DB-9781-A4170448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977"/>
              <a:ext cx="16" cy="28"/>
            </a:xfrm>
            <a:custGeom>
              <a:avLst/>
              <a:gdLst>
                <a:gd name="T0" fmla="*/ 12 w 22"/>
                <a:gd name="T1" fmla="*/ 0 h 41"/>
                <a:gd name="T2" fmla="*/ 0 w 22"/>
                <a:gd name="T3" fmla="*/ 0 h 41"/>
                <a:gd name="T4" fmla="*/ 12 w 22"/>
                <a:gd name="T5" fmla="*/ 29 h 41"/>
                <a:gd name="T6" fmla="*/ 12 w 22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1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18"/>
                    <a:pt x="12" y="29"/>
                  </a:cubicBezTo>
                  <a:cubicBezTo>
                    <a:pt x="22" y="4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538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61">
              <a:extLst>
                <a:ext uri="{FF2B5EF4-FFF2-40B4-BE49-F238E27FC236}">
                  <a16:creationId xmlns:a16="http://schemas.microsoft.com/office/drawing/2014/main" id="{05829851-5536-496D-B28E-E4F3241C3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21"/>
              <a:ext cx="23" cy="42"/>
            </a:xfrm>
            <a:custGeom>
              <a:avLst/>
              <a:gdLst>
                <a:gd name="T0" fmla="*/ 5 w 33"/>
                <a:gd name="T1" fmla="*/ 3 h 60"/>
                <a:gd name="T2" fmla="*/ 22 w 33"/>
                <a:gd name="T3" fmla="*/ 60 h 60"/>
                <a:gd name="T4" fmla="*/ 33 w 33"/>
                <a:gd name="T5" fmla="*/ 60 h 60"/>
                <a:gd name="T6" fmla="*/ 5 w 33"/>
                <a:gd name="T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0">
                  <a:moveTo>
                    <a:pt x="5" y="3"/>
                  </a:moveTo>
                  <a:cubicBezTo>
                    <a:pt x="0" y="7"/>
                    <a:pt x="22" y="60"/>
                    <a:pt x="22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10" y="0"/>
                    <a:pt x="5" y="3"/>
                  </a:cubicBezTo>
                  <a:close/>
                </a:path>
              </a:pathLst>
            </a:custGeom>
            <a:solidFill>
              <a:srgbClr val="48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62">
              <a:extLst>
                <a:ext uri="{FF2B5EF4-FFF2-40B4-BE49-F238E27FC236}">
                  <a16:creationId xmlns:a16="http://schemas.microsoft.com/office/drawing/2014/main" id="{CE84E683-4FFE-4840-BC09-3BA50CF7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827"/>
              <a:ext cx="8" cy="37"/>
            </a:xfrm>
            <a:custGeom>
              <a:avLst/>
              <a:gdLst>
                <a:gd name="T0" fmla="*/ 10 w 12"/>
                <a:gd name="T1" fmla="*/ 39 h 54"/>
                <a:gd name="T2" fmla="*/ 0 w 12"/>
                <a:gd name="T3" fmla="*/ 0 h 54"/>
                <a:gd name="T4" fmla="*/ 0 w 12"/>
                <a:gd name="T5" fmla="*/ 37 h 54"/>
                <a:gd name="T6" fmla="*/ 10 w 12"/>
                <a:gd name="T7" fmla="*/ 3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4">
                  <a:moveTo>
                    <a:pt x="10" y="39"/>
                  </a:moveTo>
                  <a:cubicBezTo>
                    <a:pt x="12" y="25"/>
                    <a:pt x="0" y="0"/>
                    <a:pt x="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8" y="54"/>
                    <a:pt x="10" y="39"/>
                  </a:cubicBezTo>
                  <a:close/>
                </a:path>
              </a:pathLst>
            </a:custGeom>
            <a:solidFill>
              <a:srgbClr val="48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63">
              <a:extLst>
                <a:ext uri="{FF2B5EF4-FFF2-40B4-BE49-F238E27FC236}">
                  <a16:creationId xmlns:a16="http://schemas.microsoft.com/office/drawing/2014/main" id="{A58700C8-23BC-4F7B-9AD8-EE530A00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961"/>
              <a:ext cx="10" cy="42"/>
            </a:xfrm>
            <a:custGeom>
              <a:avLst/>
              <a:gdLst>
                <a:gd name="T0" fmla="*/ 7 w 14"/>
                <a:gd name="T1" fmla="*/ 54 h 60"/>
                <a:gd name="T2" fmla="*/ 14 w 14"/>
                <a:gd name="T3" fmla="*/ 0 h 60"/>
                <a:gd name="T4" fmla="*/ 3 w 14"/>
                <a:gd name="T5" fmla="*/ 4 h 60"/>
                <a:gd name="T6" fmla="*/ 7 w 14"/>
                <a:gd name="T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0">
                  <a:moveTo>
                    <a:pt x="7" y="54"/>
                  </a:moveTo>
                  <a:cubicBezTo>
                    <a:pt x="13" y="49"/>
                    <a:pt x="14" y="0"/>
                    <a:pt x="14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0" y="60"/>
                    <a:pt x="7" y="54"/>
                  </a:cubicBezTo>
                  <a:close/>
                </a:path>
              </a:pathLst>
            </a:custGeom>
            <a:solidFill>
              <a:srgbClr val="48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64">
              <a:extLst>
                <a:ext uri="{FF2B5EF4-FFF2-40B4-BE49-F238E27FC236}">
                  <a16:creationId xmlns:a16="http://schemas.microsoft.com/office/drawing/2014/main" id="{8DFED186-44D4-44B4-ACA2-4D17926C7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322"/>
              <a:ext cx="125" cy="107"/>
            </a:xfrm>
            <a:custGeom>
              <a:avLst/>
              <a:gdLst>
                <a:gd name="T0" fmla="*/ 182 w 182"/>
                <a:gd name="T1" fmla="*/ 0 h 154"/>
                <a:gd name="T2" fmla="*/ 0 w 182"/>
                <a:gd name="T3" fmla="*/ 0 h 154"/>
                <a:gd name="T4" fmla="*/ 38 w 182"/>
                <a:gd name="T5" fmla="*/ 154 h 154"/>
                <a:gd name="T6" fmla="*/ 97 w 182"/>
                <a:gd name="T7" fmla="*/ 154 h 154"/>
                <a:gd name="T8" fmla="*/ 182 w 182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54">
                  <a:moveTo>
                    <a:pt x="18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154"/>
                    <a:pt x="38" y="154"/>
                    <a:pt x="38" y="154"/>
                  </a:cubicBezTo>
                  <a:cubicBezTo>
                    <a:pt x="97" y="154"/>
                    <a:pt x="97" y="154"/>
                    <a:pt x="97" y="154"/>
                  </a:cubicBezTo>
                  <a:cubicBezTo>
                    <a:pt x="64" y="31"/>
                    <a:pt x="182" y="0"/>
                    <a:pt x="182" y="0"/>
                  </a:cubicBezTo>
                  <a:close/>
                </a:path>
              </a:pathLst>
            </a:custGeom>
            <a:solidFill>
              <a:srgbClr val="7153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65">
              <a:extLst>
                <a:ext uri="{FF2B5EF4-FFF2-40B4-BE49-F238E27FC236}">
                  <a16:creationId xmlns:a16="http://schemas.microsoft.com/office/drawing/2014/main" id="{63D72F39-567E-4428-A6E6-0590FA21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336"/>
              <a:ext cx="94" cy="93"/>
            </a:xfrm>
            <a:custGeom>
              <a:avLst/>
              <a:gdLst>
                <a:gd name="T0" fmla="*/ 79 w 137"/>
                <a:gd name="T1" fmla="*/ 134 h 134"/>
                <a:gd name="T2" fmla="*/ 130 w 137"/>
                <a:gd name="T3" fmla="*/ 21 h 134"/>
                <a:gd name="T4" fmla="*/ 137 w 137"/>
                <a:gd name="T5" fmla="*/ 0 h 134"/>
                <a:gd name="T6" fmla="*/ 0 w 137"/>
                <a:gd name="T7" fmla="*/ 0 h 134"/>
                <a:gd name="T8" fmla="*/ 40 w 137"/>
                <a:gd name="T9" fmla="*/ 134 h 134"/>
                <a:gd name="T10" fmla="*/ 79 w 137"/>
                <a:gd name="T1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34">
                  <a:moveTo>
                    <a:pt x="79" y="134"/>
                  </a:moveTo>
                  <a:cubicBezTo>
                    <a:pt x="94" y="128"/>
                    <a:pt x="118" y="58"/>
                    <a:pt x="130" y="21"/>
                  </a:cubicBezTo>
                  <a:cubicBezTo>
                    <a:pt x="134" y="8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84"/>
                    <a:pt x="40" y="134"/>
                    <a:pt x="40" y="134"/>
                  </a:cubicBezTo>
                  <a:lnTo>
                    <a:pt x="79" y="134"/>
                  </a:lnTo>
                  <a:close/>
                </a:path>
              </a:pathLst>
            </a:custGeom>
            <a:solidFill>
              <a:srgbClr val="9E63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66">
              <a:extLst>
                <a:ext uri="{FF2B5EF4-FFF2-40B4-BE49-F238E27FC236}">
                  <a16:creationId xmlns:a16="http://schemas.microsoft.com/office/drawing/2014/main" id="{FA605C11-4AE5-4B63-B067-C2CF16FB0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253"/>
              <a:ext cx="44" cy="57"/>
            </a:xfrm>
            <a:custGeom>
              <a:avLst/>
              <a:gdLst>
                <a:gd name="T0" fmla="*/ 20 w 64"/>
                <a:gd name="T1" fmla="*/ 78 h 82"/>
                <a:gd name="T2" fmla="*/ 53 w 64"/>
                <a:gd name="T3" fmla="*/ 39 h 82"/>
                <a:gd name="T4" fmla="*/ 49 w 64"/>
                <a:gd name="T5" fmla="*/ 0 h 82"/>
                <a:gd name="T6" fmla="*/ 8 w 64"/>
                <a:gd name="T7" fmla="*/ 78 h 82"/>
                <a:gd name="T8" fmla="*/ 20 w 64"/>
                <a:gd name="T9" fmla="*/ 7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82">
                  <a:moveTo>
                    <a:pt x="20" y="78"/>
                  </a:moveTo>
                  <a:cubicBezTo>
                    <a:pt x="20" y="73"/>
                    <a:pt x="42" y="52"/>
                    <a:pt x="53" y="39"/>
                  </a:cubicBezTo>
                  <a:cubicBezTo>
                    <a:pt x="64" y="25"/>
                    <a:pt x="49" y="0"/>
                    <a:pt x="49" y="0"/>
                  </a:cubicBezTo>
                  <a:cubicBezTo>
                    <a:pt x="0" y="20"/>
                    <a:pt x="8" y="78"/>
                    <a:pt x="8" y="78"/>
                  </a:cubicBezTo>
                  <a:cubicBezTo>
                    <a:pt x="8" y="78"/>
                    <a:pt x="20" y="82"/>
                    <a:pt x="20" y="78"/>
                  </a:cubicBezTo>
                  <a:close/>
                </a:path>
              </a:pathLst>
            </a:custGeom>
            <a:solidFill>
              <a:srgbClr val="97A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67">
              <a:extLst>
                <a:ext uri="{FF2B5EF4-FFF2-40B4-BE49-F238E27FC236}">
                  <a16:creationId xmlns:a16="http://schemas.microsoft.com/office/drawing/2014/main" id="{6B9437C0-F0A8-4D23-A280-ADD99745A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203"/>
              <a:ext cx="58" cy="106"/>
            </a:xfrm>
            <a:custGeom>
              <a:avLst/>
              <a:gdLst>
                <a:gd name="T0" fmla="*/ 73 w 83"/>
                <a:gd name="T1" fmla="*/ 153 h 153"/>
                <a:gd name="T2" fmla="*/ 79 w 83"/>
                <a:gd name="T3" fmla="*/ 153 h 153"/>
                <a:gd name="T4" fmla="*/ 47 w 83"/>
                <a:gd name="T5" fmla="*/ 40 h 153"/>
                <a:gd name="T6" fmla="*/ 11 w 83"/>
                <a:gd name="T7" fmla="*/ 0 h 153"/>
                <a:gd name="T8" fmla="*/ 18 w 83"/>
                <a:gd name="T9" fmla="*/ 56 h 153"/>
                <a:gd name="T10" fmla="*/ 52 w 83"/>
                <a:gd name="T11" fmla="*/ 117 h 153"/>
                <a:gd name="T12" fmla="*/ 73 w 83"/>
                <a:gd name="T1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53">
                  <a:moveTo>
                    <a:pt x="73" y="153"/>
                  </a:moveTo>
                  <a:cubicBezTo>
                    <a:pt x="79" y="153"/>
                    <a:pt x="79" y="153"/>
                    <a:pt x="79" y="153"/>
                  </a:cubicBezTo>
                  <a:cubicBezTo>
                    <a:pt x="79" y="153"/>
                    <a:pt x="83" y="54"/>
                    <a:pt x="47" y="40"/>
                  </a:cubicBezTo>
                  <a:cubicBezTo>
                    <a:pt x="11" y="27"/>
                    <a:pt x="11" y="0"/>
                    <a:pt x="11" y="0"/>
                  </a:cubicBezTo>
                  <a:cubicBezTo>
                    <a:pt x="11" y="0"/>
                    <a:pt x="0" y="37"/>
                    <a:pt x="18" y="56"/>
                  </a:cubicBezTo>
                  <a:cubicBezTo>
                    <a:pt x="35" y="75"/>
                    <a:pt x="56" y="98"/>
                    <a:pt x="52" y="117"/>
                  </a:cubicBezTo>
                  <a:cubicBezTo>
                    <a:pt x="49" y="135"/>
                    <a:pt x="73" y="153"/>
                    <a:pt x="73" y="153"/>
                  </a:cubicBezTo>
                  <a:close/>
                </a:path>
              </a:pathLst>
            </a:custGeom>
            <a:solidFill>
              <a:srgbClr val="97A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8">
              <a:extLst>
                <a:ext uri="{FF2B5EF4-FFF2-40B4-BE49-F238E27FC236}">
                  <a16:creationId xmlns:a16="http://schemas.microsoft.com/office/drawing/2014/main" id="{54AEAD8A-D7CE-4EB6-93BF-88A58436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336"/>
              <a:ext cx="94" cy="93"/>
            </a:xfrm>
            <a:custGeom>
              <a:avLst/>
              <a:gdLst>
                <a:gd name="T0" fmla="*/ 130 w 137"/>
                <a:gd name="T1" fmla="*/ 21 h 134"/>
                <a:gd name="T2" fmla="*/ 137 w 137"/>
                <a:gd name="T3" fmla="*/ 0 h 134"/>
                <a:gd name="T4" fmla="*/ 0 w 137"/>
                <a:gd name="T5" fmla="*/ 0 h 134"/>
                <a:gd name="T6" fmla="*/ 40 w 137"/>
                <a:gd name="T7" fmla="*/ 134 h 134"/>
                <a:gd name="T8" fmla="*/ 49 w 137"/>
                <a:gd name="T9" fmla="*/ 134 h 134"/>
                <a:gd name="T10" fmla="*/ 130 w 137"/>
                <a:gd name="T11" fmla="*/ 2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34">
                  <a:moveTo>
                    <a:pt x="130" y="21"/>
                  </a:moveTo>
                  <a:cubicBezTo>
                    <a:pt x="134" y="8"/>
                    <a:pt x="137" y="0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84"/>
                    <a:pt x="40" y="134"/>
                    <a:pt x="40" y="134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8" y="55"/>
                    <a:pt x="100" y="30"/>
                    <a:pt x="130" y="21"/>
                  </a:cubicBezTo>
                  <a:close/>
                </a:path>
              </a:pathLst>
            </a:custGeom>
            <a:solidFill>
              <a:srgbClr val="825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9">
              <a:extLst>
                <a:ext uri="{FF2B5EF4-FFF2-40B4-BE49-F238E27FC236}">
                  <a16:creationId xmlns:a16="http://schemas.microsoft.com/office/drawing/2014/main" id="{B7F3C2CF-44B1-4C0E-B405-88201518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1307"/>
              <a:ext cx="104" cy="29"/>
            </a:xfrm>
            <a:custGeom>
              <a:avLst/>
              <a:gdLst>
                <a:gd name="T0" fmla="*/ 100 w 104"/>
                <a:gd name="T1" fmla="*/ 0 h 29"/>
                <a:gd name="T2" fmla="*/ 5 w 104"/>
                <a:gd name="T3" fmla="*/ 0 h 29"/>
                <a:gd name="T4" fmla="*/ 0 w 104"/>
                <a:gd name="T5" fmla="*/ 29 h 29"/>
                <a:gd name="T6" fmla="*/ 104 w 104"/>
                <a:gd name="T7" fmla="*/ 29 h 29"/>
                <a:gd name="T8" fmla="*/ 100 w 10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9">
                  <a:moveTo>
                    <a:pt x="100" y="0"/>
                  </a:moveTo>
                  <a:lnTo>
                    <a:pt x="5" y="0"/>
                  </a:lnTo>
                  <a:lnTo>
                    <a:pt x="0" y="29"/>
                  </a:lnTo>
                  <a:lnTo>
                    <a:pt x="104" y="29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67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482" name="Picture 170">
              <a:extLst>
                <a:ext uri="{FF2B5EF4-FFF2-40B4-BE49-F238E27FC236}">
                  <a16:creationId xmlns:a16="http://schemas.microsoft.com/office/drawing/2014/main" id="{BB540F68-0A55-4B28-948C-195F1E9810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95" y="948"/>
              <a:ext cx="200" cy="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83" name="Picture 171">
              <a:extLst>
                <a:ext uri="{FF2B5EF4-FFF2-40B4-BE49-F238E27FC236}">
                  <a16:creationId xmlns:a16="http://schemas.microsoft.com/office/drawing/2014/main" id="{F5DB6C11-D2EF-4CBD-8D22-75450F29F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1" y="1382"/>
              <a:ext cx="108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84" name="Picture 172">
              <a:extLst>
                <a:ext uri="{FF2B5EF4-FFF2-40B4-BE49-F238E27FC236}">
                  <a16:creationId xmlns:a16="http://schemas.microsoft.com/office/drawing/2014/main" id="{0BF89250-6813-43C8-8C85-41657FB569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8" y="896"/>
              <a:ext cx="106" cy="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0" name="Freeform 173">
              <a:extLst>
                <a:ext uri="{FF2B5EF4-FFF2-40B4-BE49-F238E27FC236}">
                  <a16:creationId xmlns:a16="http://schemas.microsoft.com/office/drawing/2014/main" id="{866A70C2-CABB-4EE0-AD98-1DED9FBC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381"/>
              <a:ext cx="19" cy="8"/>
            </a:xfrm>
            <a:custGeom>
              <a:avLst/>
              <a:gdLst>
                <a:gd name="T0" fmla="*/ 27 w 27"/>
                <a:gd name="T1" fmla="*/ 0 h 11"/>
                <a:gd name="T2" fmla="*/ 27 w 27"/>
                <a:gd name="T3" fmla="*/ 8 h 11"/>
                <a:gd name="T4" fmla="*/ 19 w 27"/>
                <a:gd name="T5" fmla="*/ 10 h 11"/>
                <a:gd name="T6" fmla="*/ 1 w 27"/>
                <a:gd name="T7" fmla="*/ 8 h 11"/>
                <a:gd name="T8" fmla="*/ 0 w 27"/>
                <a:gd name="T9" fmla="*/ 8 h 11"/>
                <a:gd name="T10" fmla="*/ 0 w 27"/>
                <a:gd name="T11" fmla="*/ 0 h 11"/>
                <a:gd name="T12" fmla="*/ 5 w 27"/>
                <a:gd name="T13" fmla="*/ 0 h 11"/>
                <a:gd name="T14" fmla="*/ 23 w 27"/>
                <a:gd name="T15" fmla="*/ 0 h 11"/>
                <a:gd name="T16" fmla="*/ 27 w 2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1">
                  <a:moveTo>
                    <a:pt x="27" y="0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4" y="9"/>
                    <a:pt x="22" y="9"/>
                    <a:pt x="19" y="10"/>
                  </a:cubicBezTo>
                  <a:cubicBezTo>
                    <a:pt x="11" y="11"/>
                    <a:pt x="4" y="9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3" y="0"/>
                    <a:pt x="23" y="0"/>
                    <a:pt x="23" y="0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A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74">
              <a:extLst>
                <a:ext uri="{FF2B5EF4-FFF2-40B4-BE49-F238E27FC236}">
                  <a16:creationId xmlns:a16="http://schemas.microsoft.com/office/drawing/2014/main" id="{FE707F5D-5D24-4F23-82C4-3B294056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423"/>
              <a:ext cx="102" cy="6"/>
            </a:xfrm>
            <a:custGeom>
              <a:avLst/>
              <a:gdLst>
                <a:gd name="T0" fmla="*/ 1 w 148"/>
                <a:gd name="T1" fmla="*/ 9 h 9"/>
                <a:gd name="T2" fmla="*/ 148 w 148"/>
                <a:gd name="T3" fmla="*/ 9 h 9"/>
                <a:gd name="T4" fmla="*/ 146 w 148"/>
                <a:gd name="T5" fmla="*/ 0 h 9"/>
                <a:gd name="T6" fmla="*/ 1 w 148"/>
                <a:gd name="T7" fmla="*/ 0 h 9"/>
                <a:gd name="T8" fmla="*/ 1 w 14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9">
                  <a:moveTo>
                    <a:pt x="1" y="9"/>
                  </a:move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7" y="6"/>
                    <a:pt x="14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FA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75">
              <a:extLst>
                <a:ext uri="{FF2B5EF4-FFF2-40B4-BE49-F238E27FC236}">
                  <a16:creationId xmlns:a16="http://schemas.microsoft.com/office/drawing/2014/main" id="{FB564DA2-C3C8-41AF-9F94-2DBC166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898"/>
              <a:ext cx="100" cy="119"/>
            </a:xfrm>
            <a:custGeom>
              <a:avLst/>
              <a:gdLst>
                <a:gd name="T0" fmla="*/ 0 w 145"/>
                <a:gd name="T1" fmla="*/ 19 h 172"/>
                <a:gd name="T2" fmla="*/ 10 w 145"/>
                <a:gd name="T3" fmla="*/ 47 h 172"/>
                <a:gd name="T4" fmla="*/ 126 w 145"/>
                <a:gd name="T5" fmla="*/ 172 h 172"/>
                <a:gd name="T6" fmla="*/ 134 w 145"/>
                <a:gd name="T7" fmla="*/ 84 h 172"/>
                <a:gd name="T8" fmla="*/ 0 w 145"/>
                <a:gd name="T9" fmla="*/ 1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72">
                  <a:moveTo>
                    <a:pt x="0" y="19"/>
                  </a:moveTo>
                  <a:cubicBezTo>
                    <a:pt x="10" y="47"/>
                    <a:pt x="10" y="47"/>
                    <a:pt x="10" y="47"/>
                  </a:cubicBezTo>
                  <a:cubicBezTo>
                    <a:pt x="45" y="75"/>
                    <a:pt x="99" y="123"/>
                    <a:pt x="126" y="172"/>
                  </a:cubicBezTo>
                  <a:cubicBezTo>
                    <a:pt x="141" y="146"/>
                    <a:pt x="145" y="114"/>
                    <a:pt x="134" y="84"/>
                  </a:cubicBezTo>
                  <a:cubicBezTo>
                    <a:pt x="115" y="29"/>
                    <a:pt x="55" y="0"/>
                    <a:pt x="0" y="19"/>
                  </a:cubicBezTo>
                  <a:close/>
                </a:path>
              </a:pathLst>
            </a:custGeom>
            <a:solidFill>
              <a:srgbClr val="FFA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74" name="Group 178">
            <a:extLst>
              <a:ext uri="{FF2B5EF4-FFF2-40B4-BE49-F238E27FC236}">
                <a16:creationId xmlns:a16="http://schemas.microsoft.com/office/drawing/2014/main" id="{D58B4EA0-36E7-40B0-A8C5-9595E6FD57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456302" y="323924"/>
            <a:ext cx="2233612" cy="2490787"/>
            <a:chOff x="2383" y="535"/>
            <a:chExt cx="1407" cy="1569"/>
          </a:xfrm>
        </p:grpSpPr>
        <p:sp>
          <p:nvSpPr>
            <p:cNvPr id="175" name="AutoShape 177">
              <a:extLst>
                <a:ext uri="{FF2B5EF4-FFF2-40B4-BE49-F238E27FC236}">
                  <a16:creationId xmlns:a16="http://schemas.microsoft.com/office/drawing/2014/main" id="{8B9155C0-A381-4FBE-8524-3731FC8A3A2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83" y="535"/>
              <a:ext cx="1407" cy="15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Rectangle 179">
              <a:extLst>
                <a:ext uri="{FF2B5EF4-FFF2-40B4-BE49-F238E27FC236}">
                  <a16:creationId xmlns:a16="http://schemas.microsoft.com/office/drawing/2014/main" id="{DED73EA1-B094-4CD9-9186-9AFC0B6B6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1956"/>
              <a:ext cx="348" cy="27"/>
            </a:xfrm>
            <a:prstGeom prst="rect">
              <a:avLst/>
            </a:prstGeom>
            <a:solidFill>
              <a:srgbClr val="897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80">
              <a:extLst>
                <a:ext uri="{FF2B5EF4-FFF2-40B4-BE49-F238E27FC236}">
                  <a16:creationId xmlns:a16="http://schemas.microsoft.com/office/drawing/2014/main" id="{76C46B1D-6841-44CD-83A8-B4BB96748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508"/>
              <a:ext cx="263" cy="49"/>
            </a:xfrm>
            <a:custGeom>
              <a:avLst/>
              <a:gdLst>
                <a:gd name="T0" fmla="*/ 471 w 471"/>
                <a:gd name="T1" fmla="*/ 39 h 86"/>
                <a:gd name="T2" fmla="*/ 432 w 471"/>
                <a:gd name="T3" fmla="*/ 0 h 86"/>
                <a:gd name="T4" fmla="*/ 39 w 471"/>
                <a:gd name="T5" fmla="*/ 0 h 86"/>
                <a:gd name="T6" fmla="*/ 0 w 471"/>
                <a:gd name="T7" fmla="*/ 39 h 86"/>
                <a:gd name="T8" fmla="*/ 0 w 471"/>
                <a:gd name="T9" fmla="*/ 86 h 86"/>
                <a:gd name="T10" fmla="*/ 471 w 471"/>
                <a:gd name="T11" fmla="*/ 86 h 86"/>
                <a:gd name="T12" fmla="*/ 471 w 471"/>
                <a:gd name="T13" fmla="*/ 3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1" h="86">
                  <a:moveTo>
                    <a:pt x="471" y="39"/>
                  </a:moveTo>
                  <a:cubicBezTo>
                    <a:pt x="471" y="18"/>
                    <a:pt x="453" y="0"/>
                    <a:pt x="432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8" y="0"/>
                    <a:pt x="0" y="18"/>
                    <a:pt x="0" y="39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471" y="86"/>
                    <a:pt x="471" y="86"/>
                    <a:pt x="471" y="86"/>
                  </a:cubicBezTo>
                  <a:lnTo>
                    <a:pt x="471" y="39"/>
                  </a:lnTo>
                  <a:close/>
                </a:path>
              </a:pathLst>
            </a:custGeom>
            <a:solidFill>
              <a:srgbClr val="C3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81">
              <a:extLst>
                <a:ext uri="{FF2B5EF4-FFF2-40B4-BE49-F238E27FC236}">
                  <a16:creationId xmlns:a16="http://schemas.microsoft.com/office/drawing/2014/main" id="{61A28EA1-4D93-44BC-8D06-DB16C699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557"/>
              <a:ext cx="116" cy="546"/>
            </a:xfrm>
            <a:custGeom>
              <a:avLst/>
              <a:gdLst>
                <a:gd name="T0" fmla="*/ 116 w 116"/>
                <a:gd name="T1" fmla="*/ 546 h 546"/>
                <a:gd name="T2" fmla="*/ 35 w 116"/>
                <a:gd name="T3" fmla="*/ 0 h 546"/>
                <a:gd name="T4" fmla="*/ 0 w 116"/>
                <a:gd name="T5" fmla="*/ 0 h 546"/>
                <a:gd name="T6" fmla="*/ 97 w 116"/>
                <a:gd name="T7" fmla="*/ 546 h 546"/>
                <a:gd name="T8" fmla="*/ 116 w 116"/>
                <a:gd name="T9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546">
                  <a:moveTo>
                    <a:pt x="116" y="546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97" y="546"/>
                  </a:lnTo>
                  <a:lnTo>
                    <a:pt x="116" y="546"/>
                  </a:lnTo>
                  <a:close/>
                </a:path>
              </a:pathLst>
            </a:custGeom>
            <a:solidFill>
              <a:srgbClr val="A0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82">
              <a:extLst>
                <a:ext uri="{FF2B5EF4-FFF2-40B4-BE49-F238E27FC236}">
                  <a16:creationId xmlns:a16="http://schemas.microsoft.com/office/drawing/2014/main" id="{DFCC7E66-4013-4602-8C93-29B2DA55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557"/>
              <a:ext cx="116" cy="546"/>
            </a:xfrm>
            <a:custGeom>
              <a:avLst/>
              <a:gdLst>
                <a:gd name="T0" fmla="*/ 19 w 116"/>
                <a:gd name="T1" fmla="*/ 546 h 546"/>
                <a:gd name="T2" fmla="*/ 116 w 116"/>
                <a:gd name="T3" fmla="*/ 0 h 546"/>
                <a:gd name="T4" fmla="*/ 81 w 116"/>
                <a:gd name="T5" fmla="*/ 0 h 546"/>
                <a:gd name="T6" fmla="*/ 0 w 116"/>
                <a:gd name="T7" fmla="*/ 546 h 546"/>
                <a:gd name="T8" fmla="*/ 19 w 116"/>
                <a:gd name="T9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546">
                  <a:moveTo>
                    <a:pt x="19" y="546"/>
                  </a:moveTo>
                  <a:lnTo>
                    <a:pt x="116" y="0"/>
                  </a:lnTo>
                  <a:lnTo>
                    <a:pt x="81" y="0"/>
                  </a:lnTo>
                  <a:lnTo>
                    <a:pt x="0" y="546"/>
                  </a:lnTo>
                  <a:lnTo>
                    <a:pt x="19" y="546"/>
                  </a:lnTo>
                  <a:close/>
                </a:path>
              </a:pathLst>
            </a:custGeom>
            <a:solidFill>
              <a:srgbClr val="A0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83">
              <a:extLst>
                <a:ext uri="{FF2B5EF4-FFF2-40B4-BE49-F238E27FC236}">
                  <a16:creationId xmlns:a16="http://schemas.microsoft.com/office/drawing/2014/main" id="{7DB24F30-4708-4746-A022-99BBB643E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62"/>
              <a:ext cx="231" cy="146"/>
            </a:xfrm>
            <a:custGeom>
              <a:avLst/>
              <a:gdLst>
                <a:gd name="T0" fmla="*/ 412 w 414"/>
                <a:gd name="T1" fmla="*/ 228 h 263"/>
                <a:gd name="T2" fmla="*/ 387 w 414"/>
                <a:gd name="T3" fmla="*/ 28 h 263"/>
                <a:gd name="T4" fmla="*/ 356 w 414"/>
                <a:gd name="T5" fmla="*/ 0 h 263"/>
                <a:gd name="T6" fmla="*/ 48 w 414"/>
                <a:gd name="T7" fmla="*/ 0 h 263"/>
                <a:gd name="T8" fmla="*/ 17 w 414"/>
                <a:gd name="T9" fmla="*/ 29 h 263"/>
                <a:gd name="T10" fmla="*/ 2 w 414"/>
                <a:gd name="T11" fmla="*/ 229 h 263"/>
                <a:gd name="T12" fmla="*/ 33 w 414"/>
                <a:gd name="T13" fmla="*/ 263 h 263"/>
                <a:gd name="T14" fmla="*/ 380 w 414"/>
                <a:gd name="T15" fmla="*/ 263 h 263"/>
                <a:gd name="T16" fmla="*/ 412 w 414"/>
                <a:gd name="T17" fmla="*/ 2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4" h="263">
                  <a:moveTo>
                    <a:pt x="412" y="228"/>
                  </a:moveTo>
                  <a:cubicBezTo>
                    <a:pt x="387" y="28"/>
                    <a:pt x="387" y="28"/>
                    <a:pt x="387" y="28"/>
                  </a:cubicBezTo>
                  <a:cubicBezTo>
                    <a:pt x="385" y="12"/>
                    <a:pt x="371" y="0"/>
                    <a:pt x="35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2" y="0"/>
                    <a:pt x="18" y="13"/>
                    <a:pt x="17" y="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0" y="248"/>
                    <a:pt x="15" y="263"/>
                    <a:pt x="33" y="263"/>
                  </a:cubicBezTo>
                  <a:cubicBezTo>
                    <a:pt x="380" y="263"/>
                    <a:pt x="380" y="263"/>
                    <a:pt x="380" y="263"/>
                  </a:cubicBezTo>
                  <a:cubicBezTo>
                    <a:pt x="399" y="263"/>
                    <a:pt x="414" y="247"/>
                    <a:pt x="412" y="228"/>
                  </a:cubicBezTo>
                  <a:close/>
                </a:path>
              </a:pathLst>
            </a:custGeom>
            <a:solidFill>
              <a:srgbClr val="B29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84">
              <a:extLst>
                <a:ext uri="{FF2B5EF4-FFF2-40B4-BE49-F238E27FC236}">
                  <a16:creationId xmlns:a16="http://schemas.microsoft.com/office/drawing/2014/main" id="{B0B83CBD-FB69-4034-B721-AF20C1B0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62"/>
              <a:ext cx="119" cy="146"/>
            </a:xfrm>
            <a:custGeom>
              <a:avLst/>
              <a:gdLst>
                <a:gd name="T0" fmla="*/ 48 w 214"/>
                <a:gd name="T1" fmla="*/ 0 h 263"/>
                <a:gd name="T2" fmla="*/ 17 w 214"/>
                <a:gd name="T3" fmla="*/ 29 h 263"/>
                <a:gd name="T4" fmla="*/ 2 w 214"/>
                <a:gd name="T5" fmla="*/ 229 h 263"/>
                <a:gd name="T6" fmla="*/ 33 w 214"/>
                <a:gd name="T7" fmla="*/ 263 h 263"/>
                <a:gd name="T8" fmla="*/ 199 w 214"/>
                <a:gd name="T9" fmla="*/ 263 h 263"/>
                <a:gd name="T10" fmla="*/ 214 w 214"/>
                <a:gd name="T11" fmla="*/ 0 h 263"/>
                <a:gd name="T12" fmla="*/ 48 w 214"/>
                <a:gd name="T1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63">
                  <a:moveTo>
                    <a:pt x="48" y="0"/>
                  </a:moveTo>
                  <a:cubicBezTo>
                    <a:pt x="32" y="0"/>
                    <a:pt x="18" y="13"/>
                    <a:pt x="17" y="29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0" y="248"/>
                    <a:pt x="15" y="263"/>
                    <a:pt x="33" y="263"/>
                  </a:cubicBezTo>
                  <a:cubicBezTo>
                    <a:pt x="199" y="263"/>
                    <a:pt x="199" y="263"/>
                    <a:pt x="199" y="263"/>
                  </a:cubicBezTo>
                  <a:cubicBezTo>
                    <a:pt x="189" y="181"/>
                    <a:pt x="205" y="56"/>
                    <a:pt x="21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A58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85">
              <a:extLst>
                <a:ext uri="{FF2B5EF4-FFF2-40B4-BE49-F238E27FC236}">
                  <a16:creationId xmlns:a16="http://schemas.microsoft.com/office/drawing/2014/main" id="{236FD96B-7B0A-4CA1-A130-58C97A6B1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508"/>
              <a:ext cx="111" cy="49"/>
            </a:xfrm>
            <a:custGeom>
              <a:avLst/>
              <a:gdLst>
                <a:gd name="T0" fmla="*/ 39 w 198"/>
                <a:gd name="T1" fmla="*/ 0 h 86"/>
                <a:gd name="T2" fmla="*/ 0 w 198"/>
                <a:gd name="T3" fmla="*/ 39 h 86"/>
                <a:gd name="T4" fmla="*/ 0 w 198"/>
                <a:gd name="T5" fmla="*/ 86 h 86"/>
                <a:gd name="T6" fmla="*/ 192 w 198"/>
                <a:gd name="T7" fmla="*/ 86 h 86"/>
                <a:gd name="T8" fmla="*/ 198 w 198"/>
                <a:gd name="T9" fmla="*/ 0 h 86"/>
                <a:gd name="T10" fmla="*/ 39 w 198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8" h="86">
                  <a:moveTo>
                    <a:pt x="39" y="0"/>
                  </a:moveTo>
                  <a:cubicBezTo>
                    <a:pt x="18" y="0"/>
                    <a:pt x="0" y="18"/>
                    <a:pt x="0" y="39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83" y="48"/>
                    <a:pt x="198" y="0"/>
                    <a:pt x="198" y="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A58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86">
              <a:extLst>
                <a:ext uri="{FF2B5EF4-FFF2-40B4-BE49-F238E27FC236}">
                  <a16:creationId xmlns:a16="http://schemas.microsoft.com/office/drawing/2014/main" id="{EFE05B36-03A4-4AA3-B9E6-0106316F6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007"/>
              <a:ext cx="110" cy="103"/>
            </a:xfrm>
            <a:custGeom>
              <a:avLst/>
              <a:gdLst>
                <a:gd name="T0" fmla="*/ 91 w 198"/>
                <a:gd name="T1" fmla="*/ 0 h 183"/>
                <a:gd name="T2" fmla="*/ 63 w 198"/>
                <a:gd name="T3" fmla="*/ 52 h 183"/>
                <a:gd name="T4" fmla="*/ 1 w 198"/>
                <a:gd name="T5" fmla="*/ 136 h 183"/>
                <a:gd name="T6" fmla="*/ 116 w 198"/>
                <a:gd name="T7" fmla="*/ 168 h 183"/>
                <a:gd name="T8" fmla="*/ 165 w 198"/>
                <a:gd name="T9" fmla="*/ 115 h 183"/>
                <a:gd name="T10" fmla="*/ 195 w 198"/>
                <a:gd name="T11" fmla="*/ 71 h 183"/>
                <a:gd name="T12" fmla="*/ 185 w 198"/>
                <a:gd name="T13" fmla="*/ 2 h 183"/>
                <a:gd name="T14" fmla="*/ 91 w 198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83">
                  <a:moveTo>
                    <a:pt x="91" y="0"/>
                  </a:moveTo>
                  <a:cubicBezTo>
                    <a:pt x="91" y="0"/>
                    <a:pt x="76" y="37"/>
                    <a:pt x="63" y="52"/>
                  </a:cubicBezTo>
                  <a:cubicBezTo>
                    <a:pt x="50" y="66"/>
                    <a:pt x="1" y="93"/>
                    <a:pt x="1" y="136"/>
                  </a:cubicBezTo>
                  <a:cubicBezTo>
                    <a:pt x="0" y="183"/>
                    <a:pt x="84" y="170"/>
                    <a:pt x="116" y="168"/>
                  </a:cubicBezTo>
                  <a:cubicBezTo>
                    <a:pt x="149" y="166"/>
                    <a:pt x="151" y="141"/>
                    <a:pt x="165" y="115"/>
                  </a:cubicBezTo>
                  <a:cubicBezTo>
                    <a:pt x="179" y="88"/>
                    <a:pt x="193" y="93"/>
                    <a:pt x="195" y="71"/>
                  </a:cubicBezTo>
                  <a:cubicBezTo>
                    <a:pt x="198" y="50"/>
                    <a:pt x="185" y="2"/>
                    <a:pt x="185" y="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163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87">
              <a:extLst>
                <a:ext uri="{FF2B5EF4-FFF2-40B4-BE49-F238E27FC236}">
                  <a16:creationId xmlns:a16="http://schemas.microsoft.com/office/drawing/2014/main" id="{247FDE34-168F-41FE-A703-08DDF7EF8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97"/>
              <a:ext cx="53" cy="26"/>
            </a:xfrm>
            <a:custGeom>
              <a:avLst/>
              <a:gdLst>
                <a:gd name="T0" fmla="*/ 0 w 95"/>
                <a:gd name="T1" fmla="*/ 6 h 47"/>
                <a:gd name="T2" fmla="*/ 2 w 95"/>
                <a:gd name="T3" fmla="*/ 30 h 47"/>
                <a:gd name="T4" fmla="*/ 95 w 95"/>
                <a:gd name="T5" fmla="*/ 30 h 47"/>
                <a:gd name="T6" fmla="*/ 95 w 95"/>
                <a:gd name="T7" fmla="*/ 0 h 47"/>
                <a:gd name="T8" fmla="*/ 0 w 95"/>
                <a:gd name="T9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7">
                  <a:moveTo>
                    <a:pt x="0" y="6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46" y="47"/>
                    <a:pt x="95" y="30"/>
                  </a:cubicBezTo>
                  <a:cubicBezTo>
                    <a:pt x="95" y="0"/>
                    <a:pt x="95" y="0"/>
                    <a:pt x="95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2F6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88">
              <a:extLst>
                <a:ext uri="{FF2B5EF4-FFF2-40B4-BE49-F238E27FC236}">
                  <a16:creationId xmlns:a16="http://schemas.microsoft.com/office/drawing/2014/main" id="{AB346D82-86BC-49FB-AB6D-6F5DA7E5D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007"/>
              <a:ext cx="110" cy="103"/>
            </a:xfrm>
            <a:custGeom>
              <a:avLst/>
              <a:gdLst>
                <a:gd name="T0" fmla="*/ 107 w 197"/>
                <a:gd name="T1" fmla="*/ 0 h 183"/>
                <a:gd name="T2" fmla="*/ 135 w 197"/>
                <a:gd name="T3" fmla="*/ 52 h 183"/>
                <a:gd name="T4" fmla="*/ 197 w 197"/>
                <a:gd name="T5" fmla="*/ 136 h 183"/>
                <a:gd name="T6" fmla="*/ 81 w 197"/>
                <a:gd name="T7" fmla="*/ 168 h 183"/>
                <a:gd name="T8" fmla="*/ 33 w 197"/>
                <a:gd name="T9" fmla="*/ 115 h 183"/>
                <a:gd name="T10" fmla="*/ 2 w 197"/>
                <a:gd name="T11" fmla="*/ 71 h 183"/>
                <a:gd name="T12" fmla="*/ 13 w 197"/>
                <a:gd name="T13" fmla="*/ 2 h 183"/>
                <a:gd name="T14" fmla="*/ 107 w 197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83">
                  <a:moveTo>
                    <a:pt x="107" y="0"/>
                  </a:moveTo>
                  <a:cubicBezTo>
                    <a:pt x="107" y="0"/>
                    <a:pt x="122" y="37"/>
                    <a:pt x="135" y="52"/>
                  </a:cubicBezTo>
                  <a:cubicBezTo>
                    <a:pt x="148" y="66"/>
                    <a:pt x="197" y="93"/>
                    <a:pt x="197" y="136"/>
                  </a:cubicBezTo>
                  <a:cubicBezTo>
                    <a:pt x="197" y="183"/>
                    <a:pt x="114" y="170"/>
                    <a:pt x="81" y="168"/>
                  </a:cubicBezTo>
                  <a:cubicBezTo>
                    <a:pt x="49" y="166"/>
                    <a:pt x="46" y="141"/>
                    <a:pt x="33" y="115"/>
                  </a:cubicBezTo>
                  <a:cubicBezTo>
                    <a:pt x="19" y="88"/>
                    <a:pt x="5" y="93"/>
                    <a:pt x="2" y="71"/>
                  </a:cubicBezTo>
                  <a:cubicBezTo>
                    <a:pt x="0" y="50"/>
                    <a:pt x="13" y="2"/>
                    <a:pt x="13" y="2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163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89">
              <a:extLst>
                <a:ext uri="{FF2B5EF4-FFF2-40B4-BE49-F238E27FC236}">
                  <a16:creationId xmlns:a16="http://schemas.microsoft.com/office/drawing/2014/main" id="{9AFFA995-79D5-4D6A-9342-8E0976101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997"/>
              <a:ext cx="53" cy="26"/>
            </a:xfrm>
            <a:custGeom>
              <a:avLst/>
              <a:gdLst>
                <a:gd name="T0" fmla="*/ 95 w 95"/>
                <a:gd name="T1" fmla="*/ 6 h 47"/>
                <a:gd name="T2" fmla="*/ 92 w 95"/>
                <a:gd name="T3" fmla="*/ 30 h 47"/>
                <a:gd name="T4" fmla="*/ 0 w 95"/>
                <a:gd name="T5" fmla="*/ 30 h 47"/>
                <a:gd name="T6" fmla="*/ 0 w 95"/>
                <a:gd name="T7" fmla="*/ 0 h 47"/>
                <a:gd name="T8" fmla="*/ 95 w 95"/>
                <a:gd name="T9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47">
                  <a:moveTo>
                    <a:pt x="95" y="6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48" y="47"/>
                    <a:pt x="0" y="3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5" y="6"/>
                  </a:lnTo>
                  <a:close/>
                </a:path>
              </a:pathLst>
            </a:custGeom>
            <a:solidFill>
              <a:srgbClr val="2F6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90">
              <a:extLst>
                <a:ext uri="{FF2B5EF4-FFF2-40B4-BE49-F238E27FC236}">
                  <a16:creationId xmlns:a16="http://schemas.microsoft.com/office/drawing/2014/main" id="{B0C516E3-5C0F-4554-AC24-6A95B6C41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164"/>
              <a:ext cx="330" cy="857"/>
            </a:xfrm>
            <a:custGeom>
              <a:avLst/>
              <a:gdLst>
                <a:gd name="T0" fmla="*/ 590 w 590"/>
                <a:gd name="T1" fmla="*/ 895 h 1536"/>
                <a:gd name="T2" fmla="*/ 545 w 590"/>
                <a:gd name="T3" fmla="*/ 1501 h 1536"/>
                <a:gd name="T4" fmla="*/ 412 w 590"/>
                <a:gd name="T5" fmla="*/ 1513 h 1536"/>
                <a:gd name="T6" fmla="*/ 410 w 590"/>
                <a:gd name="T7" fmla="*/ 896 h 1536"/>
                <a:gd name="T8" fmla="*/ 301 w 590"/>
                <a:gd name="T9" fmla="*/ 404 h 1536"/>
                <a:gd name="T10" fmla="*/ 214 w 590"/>
                <a:gd name="T11" fmla="*/ 932 h 1536"/>
                <a:gd name="T12" fmla="*/ 132 w 590"/>
                <a:gd name="T13" fmla="*/ 1510 h 1536"/>
                <a:gd name="T14" fmla="*/ 0 w 590"/>
                <a:gd name="T15" fmla="*/ 1510 h 1536"/>
                <a:gd name="T16" fmla="*/ 19 w 590"/>
                <a:gd name="T17" fmla="*/ 940 h 1536"/>
                <a:gd name="T18" fmla="*/ 29 w 590"/>
                <a:gd name="T19" fmla="*/ 706 h 1536"/>
                <a:gd name="T20" fmla="*/ 89 w 590"/>
                <a:gd name="T21" fmla="*/ 143 h 1536"/>
                <a:gd name="T22" fmla="*/ 91 w 590"/>
                <a:gd name="T23" fmla="*/ 127 h 1536"/>
                <a:gd name="T24" fmla="*/ 100 w 590"/>
                <a:gd name="T25" fmla="*/ 65 h 1536"/>
                <a:gd name="T26" fmla="*/ 101 w 590"/>
                <a:gd name="T27" fmla="*/ 58 h 1536"/>
                <a:gd name="T28" fmla="*/ 118 w 590"/>
                <a:gd name="T29" fmla="*/ 51 h 1536"/>
                <a:gd name="T30" fmla="*/ 532 w 590"/>
                <a:gd name="T31" fmla="*/ 54 h 1536"/>
                <a:gd name="T32" fmla="*/ 533 w 590"/>
                <a:gd name="T33" fmla="*/ 58 h 1536"/>
                <a:gd name="T34" fmla="*/ 534 w 590"/>
                <a:gd name="T35" fmla="*/ 72 h 1536"/>
                <a:gd name="T36" fmla="*/ 541 w 590"/>
                <a:gd name="T37" fmla="*/ 129 h 1536"/>
                <a:gd name="T38" fmla="*/ 541 w 590"/>
                <a:gd name="T39" fmla="*/ 129 h 1536"/>
                <a:gd name="T40" fmla="*/ 541 w 590"/>
                <a:gd name="T41" fmla="*/ 131 h 1536"/>
                <a:gd name="T42" fmla="*/ 563 w 590"/>
                <a:gd name="T43" fmla="*/ 348 h 1536"/>
                <a:gd name="T44" fmla="*/ 590 w 590"/>
                <a:gd name="T45" fmla="*/ 89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90" h="1536">
                  <a:moveTo>
                    <a:pt x="590" y="895"/>
                  </a:moveTo>
                  <a:cubicBezTo>
                    <a:pt x="590" y="953"/>
                    <a:pt x="545" y="1501"/>
                    <a:pt x="545" y="1501"/>
                  </a:cubicBezTo>
                  <a:cubicBezTo>
                    <a:pt x="540" y="1521"/>
                    <a:pt x="431" y="1523"/>
                    <a:pt x="412" y="1513"/>
                  </a:cubicBezTo>
                  <a:cubicBezTo>
                    <a:pt x="392" y="1503"/>
                    <a:pt x="413" y="954"/>
                    <a:pt x="410" y="896"/>
                  </a:cubicBezTo>
                  <a:cubicBezTo>
                    <a:pt x="406" y="837"/>
                    <a:pt x="318" y="402"/>
                    <a:pt x="301" y="404"/>
                  </a:cubicBezTo>
                  <a:cubicBezTo>
                    <a:pt x="284" y="406"/>
                    <a:pt x="227" y="888"/>
                    <a:pt x="214" y="932"/>
                  </a:cubicBezTo>
                  <a:cubicBezTo>
                    <a:pt x="200" y="977"/>
                    <a:pt x="132" y="1510"/>
                    <a:pt x="132" y="1510"/>
                  </a:cubicBezTo>
                  <a:cubicBezTo>
                    <a:pt x="89" y="1536"/>
                    <a:pt x="0" y="1510"/>
                    <a:pt x="0" y="1510"/>
                  </a:cubicBezTo>
                  <a:cubicBezTo>
                    <a:pt x="0" y="1510"/>
                    <a:pt x="17" y="956"/>
                    <a:pt x="19" y="940"/>
                  </a:cubicBezTo>
                  <a:cubicBezTo>
                    <a:pt x="23" y="916"/>
                    <a:pt x="19" y="851"/>
                    <a:pt x="29" y="706"/>
                  </a:cubicBezTo>
                  <a:cubicBezTo>
                    <a:pt x="37" y="577"/>
                    <a:pt x="69" y="295"/>
                    <a:pt x="89" y="143"/>
                  </a:cubicBezTo>
                  <a:cubicBezTo>
                    <a:pt x="90" y="137"/>
                    <a:pt x="91" y="132"/>
                    <a:pt x="91" y="127"/>
                  </a:cubicBezTo>
                  <a:cubicBezTo>
                    <a:pt x="95" y="97"/>
                    <a:pt x="98" y="75"/>
                    <a:pt x="100" y="65"/>
                  </a:cubicBezTo>
                  <a:cubicBezTo>
                    <a:pt x="100" y="60"/>
                    <a:pt x="101" y="58"/>
                    <a:pt x="101" y="58"/>
                  </a:cubicBezTo>
                  <a:cubicBezTo>
                    <a:pt x="106" y="56"/>
                    <a:pt x="112" y="53"/>
                    <a:pt x="118" y="51"/>
                  </a:cubicBezTo>
                  <a:cubicBezTo>
                    <a:pt x="259" y="0"/>
                    <a:pt x="532" y="54"/>
                    <a:pt x="532" y="54"/>
                  </a:cubicBezTo>
                  <a:cubicBezTo>
                    <a:pt x="532" y="54"/>
                    <a:pt x="532" y="55"/>
                    <a:pt x="533" y="58"/>
                  </a:cubicBezTo>
                  <a:cubicBezTo>
                    <a:pt x="533" y="61"/>
                    <a:pt x="534" y="66"/>
                    <a:pt x="534" y="72"/>
                  </a:cubicBezTo>
                  <a:cubicBezTo>
                    <a:pt x="536" y="86"/>
                    <a:pt x="538" y="106"/>
                    <a:pt x="541" y="129"/>
                  </a:cubicBezTo>
                  <a:cubicBezTo>
                    <a:pt x="541" y="129"/>
                    <a:pt x="541" y="129"/>
                    <a:pt x="541" y="129"/>
                  </a:cubicBezTo>
                  <a:cubicBezTo>
                    <a:pt x="541" y="130"/>
                    <a:pt x="541" y="131"/>
                    <a:pt x="541" y="131"/>
                  </a:cubicBezTo>
                  <a:cubicBezTo>
                    <a:pt x="551" y="214"/>
                    <a:pt x="564" y="335"/>
                    <a:pt x="563" y="348"/>
                  </a:cubicBezTo>
                  <a:cubicBezTo>
                    <a:pt x="561" y="367"/>
                    <a:pt x="590" y="837"/>
                    <a:pt x="590" y="895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91">
              <a:extLst>
                <a:ext uri="{FF2B5EF4-FFF2-40B4-BE49-F238E27FC236}">
                  <a16:creationId xmlns:a16="http://schemas.microsoft.com/office/drawing/2014/main" id="{6891734A-FEFD-43AB-AED2-6777DE876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971"/>
              <a:ext cx="84" cy="45"/>
            </a:xfrm>
            <a:custGeom>
              <a:avLst/>
              <a:gdLst>
                <a:gd name="T0" fmla="*/ 0 w 151"/>
                <a:gd name="T1" fmla="*/ 4 h 81"/>
                <a:gd name="T2" fmla="*/ 7 w 151"/>
                <a:gd name="T3" fmla="*/ 68 h 81"/>
                <a:gd name="T4" fmla="*/ 76 w 151"/>
                <a:gd name="T5" fmla="*/ 79 h 81"/>
                <a:gd name="T6" fmla="*/ 149 w 151"/>
                <a:gd name="T7" fmla="*/ 59 h 81"/>
                <a:gd name="T8" fmla="*/ 151 w 151"/>
                <a:gd name="T9" fmla="*/ 0 h 81"/>
                <a:gd name="T10" fmla="*/ 0 w 151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81">
                  <a:moveTo>
                    <a:pt x="0" y="4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13" y="77"/>
                    <a:pt x="76" y="79"/>
                  </a:cubicBezTo>
                  <a:cubicBezTo>
                    <a:pt x="138" y="81"/>
                    <a:pt x="149" y="59"/>
                    <a:pt x="149" y="59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0"/>
                    <a:pt x="96" y="27"/>
                    <a:pt x="0" y="4"/>
                  </a:cubicBezTo>
                  <a:close/>
                </a:path>
              </a:pathLst>
            </a:custGeom>
            <a:solidFill>
              <a:srgbClr val="4F7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92">
              <a:extLst>
                <a:ext uri="{FF2B5EF4-FFF2-40B4-BE49-F238E27FC236}">
                  <a16:creationId xmlns:a16="http://schemas.microsoft.com/office/drawing/2014/main" id="{9CEF6D37-F999-4005-BFEB-2E925EE6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971"/>
              <a:ext cx="84" cy="45"/>
            </a:xfrm>
            <a:custGeom>
              <a:avLst/>
              <a:gdLst>
                <a:gd name="T0" fmla="*/ 151 w 151"/>
                <a:gd name="T1" fmla="*/ 4 h 81"/>
                <a:gd name="T2" fmla="*/ 145 w 151"/>
                <a:gd name="T3" fmla="*/ 68 h 81"/>
                <a:gd name="T4" fmla="*/ 76 w 151"/>
                <a:gd name="T5" fmla="*/ 79 h 81"/>
                <a:gd name="T6" fmla="*/ 3 w 151"/>
                <a:gd name="T7" fmla="*/ 59 h 81"/>
                <a:gd name="T8" fmla="*/ 0 w 151"/>
                <a:gd name="T9" fmla="*/ 0 h 81"/>
                <a:gd name="T10" fmla="*/ 151 w 151"/>
                <a:gd name="T11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1" h="81">
                  <a:moveTo>
                    <a:pt x="151" y="4"/>
                  </a:moveTo>
                  <a:cubicBezTo>
                    <a:pt x="145" y="68"/>
                    <a:pt x="145" y="68"/>
                    <a:pt x="145" y="68"/>
                  </a:cubicBezTo>
                  <a:cubicBezTo>
                    <a:pt x="145" y="68"/>
                    <a:pt x="139" y="77"/>
                    <a:pt x="76" y="79"/>
                  </a:cubicBezTo>
                  <a:cubicBezTo>
                    <a:pt x="13" y="81"/>
                    <a:pt x="3" y="59"/>
                    <a:pt x="3" y="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5" y="27"/>
                    <a:pt x="151" y="4"/>
                  </a:cubicBezTo>
                  <a:close/>
                </a:path>
              </a:pathLst>
            </a:custGeom>
            <a:solidFill>
              <a:srgbClr val="4F7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93">
              <a:extLst>
                <a:ext uri="{FF2B5EF4-FFF2-40B4-BE49-F238E27FC236}">
                  <a16:creationId xmlns:a16="http://schemas.microsoft.com/office/drawing/2014/main" id="{BE62430F-4528-4917-8A39-B1A42566D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754"/>
              <a:ext cx="459" cy="502"/>
            </a:xfrm>
            <a:custGeom>
              <a:avLst/>
              <a:gdLst>
                <a:gd name="T0" fmla="*/ 718 w 822"/>
                <a:gd name="T1" fmla="*/ 850 h 899"/>
                <a:gd name="T2" fmla="*/ 717 w 822"/>
                <a:gd name="T3" fmla="*/ 601 h 899"/>
                <a:gd name="T4" fmla="*/ 742 w 822"/>
                <a:gd name="T5" fmla="*/ 400 h 899"/>
                <a:gd name="T6" fmla="*/ 742 w 822"/>
                <a:gd name="T7" fmla="*/ 399 h 899"/>
                <a:gd name="T8" fmla="*/ 743 w 822"/>
                <a:gd name="T9" fmla="*/ 399 h 899"/>
                <a:gd name="T10" fmla="*/ 751 w 822"/>
                <a:gd name="T11" fmla="*/ 367 h 899"/>
                <a:gd name="T12" fmla="*/ 822 w 822"/>
                <a:gd name="T13" fmla="*/ 102 h 899"/>
                <a:gd name="T14" fmla="*/ 607 w 822"/>
                <a:gd name="T15" fmla="*/ 0 h 899"/>
                <a:gd name="T16" fmla="*/ 490 w 822"/>
                <a:gd name="T17" fmla="*/ 0 h 899"/>
                <a:gd name="T18" fmla="*/ 235 w 822"/>
                <a:gd name="T19" fmla="*/ 82 h 899"/>
                <a:gd name="T20" fmla="*/ 2 w 822"/>
                <a:gd name="T21" fmla="*/ 533 h 899"/>
                <a:gd name="T22" fmla="*/ 173 w 822"/>
                <a:gd name="T23" fmla="*/ 871 h 899"/>
                <a:gd name="T24" fmla="*/ 266 w 822"/>
                <a:gd name="T25" fmla="*/ 811 h 899"/>
                <a:gd name="T26" fmla="*/ 139 w 822"/>
                <a:gd name="T27" fmla="*/ 517 h 899"/>
                <a:gd name="T28" fmla="*/ 264 w 822"/>
                <a:gd name="T29" fmla="*/ 341 h 899"/>
                <a:gd name="T30" fmla="*/ 272 w 822"/>
                <a:gd name="T31" fmla="*/ 846 h 899"/>
                <a:gd name="T32" fmla="*/ 718 w 822"/>
                <a:gd name="T33" fmla="*/ 85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2" h="899">
                  <a:moveTo>
                    <a:pt x="718" y="850"/>
                  </a:moveTo>
                  <a:cubicBezTo>
                    <a:pt x="718" y="850"/>
                    <a:pt x="714" y="655"/>
                    <a:pt x="717" y="601"/>
                  </a:cubicBezTo>
                  <a:cubicBezTo>
                    <a:pt x="720" y="521"/>
                    <a:pt x="731" y="447"/>
                    <a:pt x="742" y="400"/>
                  </a:cubicBezTo>
                  <a:cubicBezTo>
                    <a:pt x="742" y="399"/>
                    <a:pt x="742" y="399"/>
                    <a:pt x="742" y="399"/>
                  </a:cubicBezTo>
                  <a:cubicBezTo>
                    <a:pt x="743" y="399"/>
                    <a:pt x="743" y="399"/>
                    <a:pt x="743" y="399"/>
                  </a:cubicBezTo>
                  <a:cubicBezTo>
                    <a:pt x="746" y="387"/>
                    <a:pt x="748" y="376"/>
                    <a:pt x="751" y="367"/>
                  </a:cubicBezTo>
                  <a:cubicBezTo>
                    <a:pt x="822" y="102"/>
                    <a:pt x="822" y="102"/>
                    <a:pt x="822" y="102"/>
                  </a:cubicBezTo>
                  <a:cubicBezTo>
                    <a:pt x="772" y="47"/>
                    <a:pt x="607" y="0"/>
                    <a:pt x="607" y="0"/>
                  </a:cubicBezTo>
                  <a:cubicBezTo>
                    <a:pt x="490" y="0"/>
                    <a:pt x="490" y="0"/>
                    <a:pt x="490" y="0"/>
                  </a:cubicBezTo>
                  <a:cubicBezTo>
                    <a:pt x="490" y="0"/>
                    <a:pt x="285" y="63"/>
                    <a:pt x="235" y="82"/>
                  </a:cubicBezTo>
                  <a:cubicBezTo>
                    <a:pt x="185" y="101"/>
                    <a:pt x="4" y="511"/>
                    <a:pt x="2" y="533"/>
                  </a:cubicBezTo>
                  <a:cubicBezTo>
                    <a:pt x="0" y="556"/>
                    <a:pt x="173" y="871"/>
                    <a:pt x="173" y="871"/>
                  </a:cubicBezTo>
                  <a:cubicBezTo>
                    <a:pt x="237" y="862"/>
                    <a:pt x="266" y="811"/>
                    <a:pt x="266" y="811"/>
                  </a:cubicBezTo>
                  <a:cubicBezTo>
                    <a:pt x="266" y="811"/>
                    <a:pt x="132" y="549"/>
                    <a:pt x="139" y="517"/>
                  </a:cubicBezTo>
                  <a:cubicBezTo>
                    <a:pt x="143" y="493"/>
                    <a:pt x="259" y="338"/>
                    <a:pt x="264" y="341"/>
                  </a:cubicBezTo>
                  <a:cubicBezTo>
                    <a:pt x="269" y="343"/>
                    <a:pt x="307" y="555"/>
                    <a:pt x="272" y="846"/>
                  </a:cubicBezTo>
                  <a:cubicBezTo>
                    <a:pt x="272" y="846"/>
                    <a:pt x="414" y="899"/>
                    <a:pt x="718" y="850"/>
                  </a:cubicBezTo>
                  <a:close/>
                </a:path>
              </a:pathLst>
            </a:custGeom>
            <a:solidFill>
              <a:srgbClr val="E6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94">
              <a:extLst>
                <a:ext uri="{FF2B5EF4-FFF2-40B4-BE49-F238E27FC236}">
                  <a16:creationId xmlns:a16="http://schemas.microsoft.com/office/drawing/2014/main" id="{7A72FA6D-B48A-4A22-BFE1-D2481F59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1210"/>
              <a:ext cx="94" cy="88"/>
            </a:xfrm>
            <a:custGeom>
              <a:avLst/>
              <a:gdLst>
                <a:gd name="T0" fmla="*/ 75 w 169"/>
                <a:gd name="T1" fmla="*/ 156 h 157"/>
                <a:gd name="T2" fmla="*/ 60 w 169"/>
                <a:gd name="T3" fmla="*/ 147 h 157"/>
                <a:gd name="T4" fmla="*/ 49 w 169"/>
                <a:gd name="T5" fmla="*/ 133 h 157"/>
                <a:gd name="T6" fmla="*/ 45 w 169"/>
                <a:gd name="T7" fmla="*/ 129 h 157"/>
                <a:gd name="T8" fmla="*/ 23 w 169"/>
                <a:gd name="T9" fmla="*/ 107 h 157"/>
                <a:gd name="T10" fmla="*/ 0 w 169"/>
                <a:gd name="T11" fmla="*/ 39 h 157"/>
                <a:gd name="T12" fmla="*/ 33 w 169"/>
                <a:gd name="T13" fmla="*/ 21 h 157"/>
                <a:gd name="T14" fmla="*/ 61 w 169"/>
                <a:gd name="T15" fmla="*/ 0 h 157"/>
                <a:gd name="T16" fmla="*/ 150 w 169"/>
                <a:gd name="T17" fmla="*/ 48 h 157"/>
                <a:gd name="T18" fmla="*/ 152 w 169"/>
                <a:gd name="T19" fmla="*/ 51 h 157"/>
                <a:gd name="T20" fmla="*/ 160 w 169"/>
                <a:gd name="T21" fmla="*/ 74 h 157"/>
                <a:gd name="T22" fmla="*/ 165 w 169"/>
                <a:gd name="T23" fmla="*/ 101 h 157"/>
                <a:gd name="T24" fmla="*/ 146 w 169"/>
                <a:gd name="T25" fmla="*/ 112 h 157"/>
                <a:gd name="T26" fmla="*/ 123 w 169"/>
                <a:gd name="T27" fmla="*/ 130 h 157"/>
                <a:gd name="T28" fmla="*/ 97 w 169"/>
                <a:gd name="T29" fmla="*/ 145 h 157"/>
                <a:gd name="T30" fmla="*/ 75 w 169"/>
                <a:gd name="T31" fmla="*/ 15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9" h="157">
                  <a:moveTo>
                    <a:pt x="75" y="156"/>
                  </a:moveTo>
                  <a:cubicBezTo>
                    <a:pt x="75" y="156"/>
                    <a:pt x="64" y="151"/>
                    <a:pt x="60" y="147"/>
                  </a:cubicBezTo>
                  <a:cubicBezTo>
                    <a:pt x="60" y="147"/>
                    <a:pt x="54" y="139"/>
                    <a:pt x="49" y="133"/>
                  </a:cubicBezTo>
                  <a:cubicBezTo>
                    <a:pt x="47" y="131"/>
                    <a:pt x="46" y="130"/>
                    <a:pt x="45" y="129"/>
                  </a:cubicBezTo>
                  <a:cubicBezTo>
                    <a:pt x="41" y="125"/>
                    <a:pt x="30" y="118"/>
                    <a:pt x="23" y="107"/>
                  </a:cubicBezTo>
                  <a:cubicBezTo>
                    <a:pt x="16" y="96"/>
                    <a:pt x="0" y="39"/>
                    <a:pt x="0" y="39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142" y="38"/>
                    <a:pt x="150" y="48"/>
                  </a:cubicBezTo>
                  <a:cubicBezTo>
                    <a:pt x="151" y="49"/>
                    <a:pt x="151" y="50"/>
                    <a:pt x="152" y="51"/>
                  </a:cubicBezTo>
                  <a:cubicBezTo>
                    <a:pt x="158" y="60"/>
                    <a:pt x="158" y="69"/>
                    <a:pt x="160" y="74"/>
                  </a:cubicBezTo>
                  <a:cubicBezTo>
                    <a:pt x="161" y="76"/>
                    <a:pt x="169" y="95"/>
                    <a:pt x="165" y="101"/>
                  </a:cubicBezTo>
                  <a:cubicBezTo>
                    <a:pt x="160" y="108"/>
                    <a:pt x="153" y="112"/>
                    <a:pt x="146" y="112"/>
                  </a:cubicBezTo>
                  <a:cubicBezTo>
                    <a:pt x="146" y="112"/>
                    <a:pt x="135" y="127"/>
                    <a:pt x="123" y="130"/>
                  </a:cubicBezTo>
                  <a:cubicBezTo>
                    <a:pt x="123" y="130"/>
                    <a:pt x="114" y="144"/>
                    <a:pt x="97" y="145"/>
                  </a:cubicBezTo>
                  <a:cubicBezTo>
                    <a:pt x="97" y="145"/>
                    <a:pt x="86" y="157"/>
                    <a:pt x="75" y="156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2" name="Freeform 195">
              <a:extLst>
                <a:ext uri="{FF2B5EF4-FFF2-40B4-BE49-F238E27FC236}">
                  <a16:creationId xmlns:a16="http://schemas.microsoft.com/office/drawing/2014/main" id="{E5D597C4-C2F1-4EAF-B74E-3025DEE5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536"/>
              <a:ext cx="143" cy="228"/>
            </a:xfrm>
            <a:custGeom>
              <a:avLst/>
              <a:gdLst>
                <a:gd name="T0" fmla="*/ 16 w 257"/>
                <a:gd name="T1" fmla="*/ 226 h 410"/>
                <a:gd name="T2" fmla="*/ 16 w 257"/>
                <a:gd name="T3" fmla="*/ 226 h 410"/>
                <a:gd name="T4" fmla="*/ 43 w 257"/>
                <a:gd name="T5" fmla="*/ 303 h 410"/>
                <a:gd name="T6" fmla="*/ 248 w 257"/>
                <a:gd name="T7" fmla="*/ 222 h 410"/>
                <a:gd name="T8" fmla="*/ 254 w 257"/>
                <a:gd name="T9" fmla="*/ 131 h 410"/>
                <a:gd name="T10" fmla="*/ 189 w 257"/>
                <a:gd name="T11" fmla="*/ 16 h 410"/>
                <a:gd name="T12" fmla="*/ 28 w 257"/>
                <a:gd name="T13" fmla="*/ 52 h 410"/>
                <a:gd name="T14" fmla="*/ 16 w 257"/>
                <a:gd name="T15" fmla="*/ 22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7" h="410">
                  <a:moveTo>
                    <a:pt x="16" y="226"/>
                  </a:moveTo>
                  <a:cubicBezTo>
                    <a:pt x="16" y="226"/>
                    <a:pt x="16" y="226"/>
                    <a:pt x="16" y="226"/>
                  </a:cubicBezTo>
                  <a:cubicBezTo>
                    <a:pt x="23" y="253"/>
                    <a:pt x="32" y="280"/>
                    <a:pt x="43" y="303"/>
                  </a:cubicBezTo>
                  <a:cubicBezTo>
                    <a:pt x="83" y="382"/>
                    <a:pt x="207" y="410"/>
                    <a:pt x="248" y="222"/>
                  </a:cubicBezTo>
                  <a:cubicBezTo>
                    <a:pt x="255" y="186"/>
                    <a:pt x="257" y="156"/>
                    <a:pt x="254" y="131"/>
                  </a:cubicBezTo>
                  <a:cubicBezTo>
                    <a:pt x="246" y="42"/>
                    <a:pt x="189" y="16"/>
                    <a:pt x="189" y="16"/>
                  </a:cubicBezTo>
                  <a:cubicBezTo>
                    <a:pt x="145" y="5"/>
                    <a:pt x="65" y="0"/>
                    <a:pt x="28" y="52"/>
                  </a:cubicBezTo>
                  <a:cubicBezTo>
                    <a:pt x="1" y="89"/>
                    <a:pt x="0" y="160"/>
                    <a:pt x="16" y="226"/>
                  </a:cubicBezTo>
                  <a:close/>
                </a:path>
              </a:pathLst>
            </a:custGeom>
            <a:solidFill>
              <a:srgbClr val="EEA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3" name="Freeform 196">
              <a:extLst>
                <a:ext uri="{FF2B5EF4-FFF2-40B4-BE49-F238E27FC236}">
                  <a16:creationId xmlns:a16="http://schemas.microsoft.com/office/drawing/2014/main" id="{F69CCCE8-452A-499D-83E3-6D03D9265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519"/>
              <a:ext cx="168" cy="144"/>
            </a:xfrm>
            <a:custGeom>
              <a:avLst/>
              <a:gdLst>
                <a:gd name="T0" fmla="*/ 37 w 301"/>
                <a:gd name="T1" fmla="*/ 255 h 258"/>
                <a:gd name="T2" fmla="*/ 37 w 301"/>
                <a:gd name="T3" fmla="*/ 255 h 258"/>
                <a:gd name="T4" fmla="*/ 76 w 301"/>
                <a:gd name="T5" fmla="*/ 217 h 258"/>
                <a:gd name="T6" fmla="*/ 87 w 301"/>
                <a:gd name="T7" fmla="*/ 212 h 258"/>
                <a:gd name="T8" fmla="*/ 127 w 301"/>
                <a:gd name="T9" fmla="*/ 205 h 258"/>
                <a:gd name="T10" fmla="*/ 160 w 301"/>
                <a:gd name="T11" fmla="*/ 157 h 258"/>
                <a:gd name="T12" fmla="*/ 275 w 301"/>
                <a:gd name="T13" fmla="*/ 160 h 258"/>
                <a:gd name="T14" fmla="*/ 186 w 301"/>
                <a:gd name="T15" fmla="*/ 31 h 258"/>
                <a:gd name="T16" fmla="*/ 27 w 301"/>
                <a:gd name="T17" fmla="*/ 84 h 258"/>
                <a:gd name="T18" fmla="*/ 37 w 301"/>
                <a:gd name="T19" fmla="*/ 25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1" h="258">
                  <a:moveTo>
                    <a:pt x="37" y="255"/>
                  </a:moveTo>
                  <a:cubicBezTo>
                    <a:pt x="37" y="255"/>
                    <a:pt x="37" y="255"/>
                    <a:pt x="37" y="255"/>
                  </a:cubicBezTo>
                  <a:cubicBezTo>
                    <a:pt x="37" y="255"/>
                    <a:pt x="43" y="258"/>
                    <a:pt x="76" y="217"/>
                  </a:cubicBezTo>
                  <a:cubicBezTo>
                    <a:pt x="82" y="208"/>
                    <a:pt x="85" y="216"/>
                    <a:pt x="87" y="212"/>
                  </a:cubicBezTo>
                  <a:cubicBezTo>
                    <a:pt x="127" y="205"/>
                    <a:pt x="127" y="205"/>
                    <a:pt x="127" y="205"/>
                  </a:cubicBezTo>
                  <a:cubicBezTo>
                    <a:pt x="127" y="205"/>
                    <a:pt x="109" y="164"/>
                    <a:pt x="160" y="157"/>
                  </a:cubicBezTo>
                  <a:cubicBezTo>
                    <a:pt x="212" y="150"/>
                    <a:pt x="275" y="160"/>
                    <a:pt x="275" y="160"/>
                  </a:cubicBezTo>
                  <a:cubicBezTo>
                    <a:pt x="301" y="0"/>
                    <a:pt x="186" y="31"/>
                    <a:pt x="186" y="31"/>
                  </a:cubicBezTo>
                  <a:cubicBezTo>
                    <a:pt x="142" y="19"/>
                    <a:pt x="64" y="32"/>
                    <a:pt x="27" y="84"/>
                  </a:cubicBezTo>
                  <a:cubicBezTo>
                    <a:pt x="0" y="122"/>
                    <a:pt x="21" y="189"/>
                    <a:pt x="37" y="255"/>
                  </a:cubicBezTo>
                  <a:close/>
                </a:path>
              </a:pathLst>
            </a:custGeom>
            <a:solidFill>
              <a:srgbClr val="665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4" name="Freeform 197">
              <a:extLst>
                <a:ext uri="{FF2B5EF4-FFF2-40B4-BE49-F238E27FC236}">
                  <a16:creationId xmlns:a16="http://schemas.microsoft.com/office/drawing/2014/main" id="{C63F7138-9CAE-44FB-9932-03D0F5A3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606"/>
              <a:ext cx="30" cy="49"/>
            </a:xfrm>
            <a:custGeom>
              <a:avLst/>
              <a:gdLst>
                <a:gd name="T0" fmla="*/ 55 w 55"/>
                <a:gd name="T1" fmla="*/ 29 h 86"/>
                <a:gd name="T2" fmla="*/ 16 w 55"/>
                <a:gd name="T3" fmla="*/ 25 h 86"/>
                <a:gd name="T4" fmla="*/ 40 w 55"/>
                <a:gd name="T5" fmla="*/ 82 h 86"/>
                <a:gd name="T6" fmla="*/ 55 w 55"/>
                <a:gd name="T7" fmla="*/ 2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86">
                  <a:moveTo>
                    <a:pt x="55" y="29"/>
                  </a:moveTo>
                  <a:cubicBezTo>
                    <a:pt x="55" y="16"/>
                    <a:pt x="32" y="0"/>
                    <a:pt x="16" y="25"/>
                  </a:cubicBezTo>
                  <a:cubicBezTo>
                    <a:pt x="0" y="50"/>
                    <a:pt x="29" y="86"/>
                    <a:pt x="40" y="82"/>
                  </a:cubicBezTo>
                  <a:cubicBezTo>
                    <a:pt x="50" y="78"/>
                    <a:pt x="55" y="51"/>
                    <a:pt x="55" y="29"/>
                  </a:cubicBezTo>
                  <a:close/>
                </a:path>
              </a:pathLst>
            </a:custGeom>
            <a:solidFill>
              <a:srgbClr val="EEA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5" name="Freeform 198">
              <a:extLst>
                <a:ext uri="{FF2B5EF4-FFF2-40B4-BE49-F238E27FC236}">
                  <a16:creationId xmlns:a16="http://schemas.microsoft.com/office/drawing/2014/main" id="{326A6211-264A-403A-9319-EF3B7FFEA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791"/>
              <a:ext cx="319" cy="234"/>
            </a:xfrm>
            <a:custGeom>
              <a:avLst/>
              <a:gdLst>
                <a:gd name="T0" fmla="*/ 571 w 571"/>
                <a:gd name="T1" fmla="*/ 358 h 419"/>
                <a:gd name="T2" fmla="*/ 296 w 571"/>
                <a:gd name="T3" fmla="*/ 416 h 419"/>
                <a:gd name="T4" fmla="*/ 219 w 571"/>
                <a:gd name="T5" fmla="*/ 356 h 419"/>
                <a:gd name="T6" fmla="*/ 188 w 571"/>
                <a:gd name="T7" fmla="*/ 313 h 419"/>
                <a:gd name="T8" fmla="*/ 188 w 571"/>
                <a:gd name="T9" fmla="*/ 313 h 419"/>
                <a:gd name="T10" fmla="*/ 117 w 571"/>
                <a:gd name="T11" fmla="*/ 201 h 419"/>
                <a:gd name="T12" fmla="*/ 94 w 571"/>
                <a:gd name="T13" fmla="*/ 3 h 419"/>
                <a:gd name="T14" fmla="*/ 170 w 571"/>
                <a:gd name="T15" fmla="*/ 33 h 419"/>
                <a:gd name="T16" fmla="*/ 236 w 571"/>
                <a:gd name="T17" fmla="*/ 145 h 419"/>
                <a:gd name="T18" fmla="*/ 287 w 571"/>
                <a:gd name="T19" fmla="*/ 229 h 419"/>
                <a:gd name="T20" fmla="*/ 365 w 571"/>
                <a:gd name="T21" fmla="*/ 304 h 419"/>
                <a:gd name="T22" fmla="*/ 566 w 571"/>
                <a:gd name="T23" fmla="*/ 269 h 419"/>
                <a:gd name="T24" fmla="*/ 571 w 571"/>
                <a:gd name="T25" fmla="*/ 35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1" h="419">
                  <a:moveTo>
                    <a:pt x="571" y="358"/>
                  </a:moveTo>
                  <a:cubicBezTo>
                    <a:pt x="571" y="358"/>
                    <a:pt x="352" y="419"/>
                    <a:pt x="296" y="416"/>
                  </a:cubicBezTo>
                  <a:cubicBezTo>
                    <a:pt x="269" y="414"/>
                    <a:pt x="251" y="398"/>
                    <a:pt x="219" y="356"/>
                  </a:cubicBezTo>
                  <a:cubicBezTo>
                    <a:pt x="208" y="342"/>
                    <a:pt x="198" y="327"/>
                    <a:pt x="188" y="313"/>
                  </a:cubicBezTo>
                  <a:cubicBezTo>
                    <a:pt x="188" y="313"/>
                    <a:pt x="188" y="313"/>
                    <a:pt x="188" y="313"/>
                  </a:cubicBezTo>
                  <a:cubicBezTo>
                    <a:pt x="148" y="256"/>
                    <a:pt x="117" y="201"/>
                    <a:pt x="117" y="201"/>
                  </a:cubicBezTo>
                  <a:cubicBezTo>
                    <a:pt x="117" y="201"/>
                    <a:pt x="0" y="64"/>
                    <a:pt x="94" y="3"/>
                  </a:cubicBezTo>
                  <a:cubicBezTo>
                    <a:pt x="94" y="3"/>
                    <a:pt x="139" y="0"/>
                    <a:pt x="170" y="33"/>
                  </a:cubicBezTo>
                  <a:cubicBezTo>
                    <a:pt x="202" y="67"/>
                    <a:pt x="228" y="127"/>
                    <a:pt x="236" y="145"/>
                  </a:cubicBezTo>
                  <a:cubicBezTo>
                    <a:pt x="244" y="163"/>
                    <a:pt x="264" y="190"/>
                    <a:pt x="287" y="229"/>
                  </a:cubicBezTo>
                  <a:cubicBezTo>
                    <a:pt x="297" y="245"/>
                    <a:pt x="329" y="288"/>
                    <a:pt x="365" y="304"/>
                  </a:cubicBezTo>
                  <a:cubicBezTo>
                    <a:pt x="411" y="325"/>
                    <a:pt x="566" y="269"/>
                    <a:pt x="566" y="269"/>
                  </a:cubicBezTo>
                  <a:lnTo>
                    <a:pt x="571" y="358"/>
                  </a:lnTo>
                  <a:close/>
                </a:path>
              </a:pathLst>
            </a:custGeom>
            <a:solidFill>
              <a:srgbClr val="E6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6" name="Freeform 199">
              <a:extLst>
                <a:ext uri="{FF2B5EF4-FFF2-40B4-BE49-F238E27FC236}">
                  <a16:creationId xmlns:a16="http://schemas.microsoft.com/office/drawing/2014/main" id="{34112BF1-F107-4F15-BFA3-5EBD1BF82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681"/>
              <a:ext cx="88" cy="126"/>
            </a:xfrm>
            <a:custGeom>
              <a:avLst/>
              <a:gdLst>
                <a:gd name="T0" fmla="*/ 146 w 157"/>
                <a:gd name="T1" fmla="*/ 46 h 226"/>
                <a:gd name="T2" fmla="*/ 150 w 157"/>
                <a:gd name="T3" fmla="*/ 131 h 226"/>
                <a:gd name="T4" fmla="*/ 0 w 157"/>
                <a:gd name="T5" fmla="*/ 140 h 226"/>
                <a:gd name="T6" fmla="*/ 12 w 157"/>
                <a:gd name="T7" fmla="*/ 27 h 226"/>
                <a:gd name="T8" fmla="*/ 146 w 157"/>
                <a:gd name="T9" fmla="*/ 4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226">
                  <a:moveTo>
                    <a:pt x="146" y="46"/>
                  </a:moveTo>
                  <a:cubicBezTo>
                    <a:pt x="146" y="46"/>
                    <a:pt x="143" y="116"/>
                    <a:pt x="150" y="131"/>
                  </a:cubicBezTo>
                  <a:cubicBezTo>
                    <a:pt x="157" y="146"/>
                    <a:pt x="96" y="226"/>
                    <a:pt x="0" y="140"/>
                  </a:cubicBezTo>
                  <a:cubicBezTo>
                    <a:pt x="0" y="140"/>
                    <a:pt x="16" y="54"/>
                    <a:pt x="12" y="27"/>
                  </a:cubicBezTo>
                  <a:cubicBezTo>
                    <a:pt x="8" y="0"/>
                    <a:pt x="146" y="46"/>
                    <a:pt x="146" y="46"/>
                  </a:cubicBezTo>
                  <a:close/>
                </a:path>
              </a:pathLst>
            </a:custGeom>
            <a:solidFill>
              <a:srgbClr val="EEA9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7" name="Freeform 200">
              <a:extLst>
                <a:ext uri="{FF2B5EF4-FFF2-40B4-BE49-F238E27FC236}">
                  <a16:creationId xmlns:a16="http://schemas.microsoft.com/office/drawing/2014/main" id="{CC599695-C6FD-44AD-8417-F56967C16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089"/>
              <a:ext cx="106" cy="151"/>
            </a:xfrm>
            <a:custGeom>
              <a:avLst/>
              <a:gdLst>
                <a:gd name="T0" fmla="*/ 96 w 189"/>
                <a:gd name="T1" fmla="*/ 270 h 270"/>
                <a:gd name="T2" fmla="*/ 189 w 189"/>
                <a:gd name="T3" fmla="*/ 210 h 270"/>
                <a:gd name="T4" fmla="*/ 89 w 189"/>
                <a:gd name="T5" fmla="*/ 0 h 270"/>
                <a:gd name="T6" fmla="*/ 0 w 189"/>
                <a:gd name="T7" fmla="*/ 90 h 270"/>
                <a:gd name="T8" fmla="*/ 96 w 189"/>
                <a:gd name="T9" fmla="*/ 27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270">
                  <a:moveTo>
                    <a:pt x="96" y="270"/>
                  </a:moveTo>
                  <a:cubicBezTo>
                    <a:pt x="96" y="270"/>
                    <a:pt x="169" y="264"/>
                    <a:pt x="189" y="210"/>
                  </a:cubicBezTo>
                  <a:cubicBezTo>
                    <a:pt x="189" y="210"/>
                    <a:pt x="101" y="29"/>
                    <a:pt x="89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96" y="270"/>
                  </a:lnTo>
                  <a:close/>
                </a:path>
              </a:pathLst>
            </a:custGeom>
            <a:solidFill>
              <a:srgbClr val="E6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8" name="Freeform 201">
              <a:extLst>
                <a:ext uri="{FF2B5EF4-FFF2-40B4-BE49-F238E27FC236}">
                  <a16:creationId xmlns:a16="http://schemas.microsoft.com/office/drawing/2014/main" id="{C251FFBD-8C05-44A3-88B9-E777F0A27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715"/>
              <a:ext cx="63" cy="37"/>
            </a:xfrm>
            <a:custGeom>
              <a:avLst/>
              <a:gdLst>
                <a:gd name="T0" fmla="*/ 113 w 113"/>
                <a:gd name="T1" fmla="*/ 32 h 66"/>
                <a:gd name="T2" fmla="*/ 0 w 113"/>
                <a:gd name="T3" fmla="*/ 0 h 66"/>
                <a:gd name="T4" fmla="*/ 62 w 113"/>
                <a:gd name="T5" fmla="*/ 61 h 66"/>
                <a:gd name="T6" fmla="*/ 113 w 113"/>
                <a:gd name="T7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66">
                  <a:moveTo>
                    <a:pt x="113" y="32"/>
                  </a:moveTo>
                  <a:cubicBezTo>
                    <a:pt x="113" y="32"/>
                    <a:pt x="55" y="66"/>
                    <a:pt x="0" y="0"/>
                  </a:cubicBezTo>
                  <a:cubicBezTo>
                    <a:pt x="0" y="0"/>
                    <a:pt x="20" y="60"/>
                    <a:pt x="62" y="61"/>
                  </a:cubicBezTo>
                  <a:cubicBezTo>
                    <a:pt x="103" y="62"/>
                    <a:pt x="113" y="32"/>
                    <a:pt x="113" y="32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79" name="Freeform 202">
              <a:extLst>
                <a:ext uri="{FF2B5EF4-FFF2-40B4-BE49-F238E27FC236}">
                  <a16:creationId xmlns:a16="http://schemas.microsoft.com/office/drawing/2014/main" id="{F78947B7-BBCA-4375-9872-14D7CC70F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122"/>
              <a:ext cx="67" cy="31"/>
            </a:xfrm>
            <a:custGeom>
              <a:avLst/>
              <a:gdLst>
                <a:gd name="T0" fmla="*/ 119 w 119"/>
                <a:gd name="T1" fmla="*/ 34 h 55"/>
                <a:gd name="T2" fmla="*/ 28 w 119"/>
                <a:gd name="T3" fmla="*/ 14 h 55"/>
                <a:gd name="T4" fmla="*/ 28 w 119"/>
                <a:gd name="T5" fmla="*/ 13 h 55"/>
                <a:gd name="T6" fmla="*/ 17 w 119"/>
                <a:gd name="T7" fmla="*/ 1 h 55"/>
                <a:gd name="T8" fmla="*/ 5 w 119"/>
                <a:gd name="T9" fmla="*/ 11 h 55"/>
                <a:gd name="T10" fmla="*/ 7 w 119"/>
                <a:gd name="T11" fmla="*/ 19 h 55"/>
                <a:gd name="T12" fmla="*/ 0 w 119"/>
                <a:gd name="T13" fmla="*/ 29 h 55"/>
                <a:gd name="T14" fmla="*/ 11 w 119"/>
                <a:gd name="T15" fmla="*/ 41 h 55"/>
                <a:gd name="T16" fmla="*/ 21 w 119"/>
                <a:gd name="T17" fmla="*/ 35 h 55"/>
                <a:gd name="T18" fmla="*/ 115 w 119"/>
                <a:gd name="T19" fmla="*/ 55 h 55"/>
                <a:gd name="T20" fmla="*/ 119 w 119"/>
                <a:gd name="T21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55">
                  <a:moveTo>
                    <a:pt x="119" y="34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7"/>
                    <a:pt x="24" y="1"/>
                    <a:pt x="17" y="1"/>
                  </a:cubicBezTo>
                  <a:cubicBezTo>
                    <a:pt x="11" y="0"/>
                    <a:pt x="5" y="5"/>
                    <a:pt x="5" y="11"/>
                  </a:cubicBezTo>
                  <a:cubicBezTo>
                    <a:pt x="5" y="14"/>
                    <a:pt x="6" y="17"/>
                    <a:pt x="7" y="19"/>
                  </a:cubicBezTo>
                  <a:cubicBezTo>
                    <a:pt x="4" y="21"/>
                    <a:pt x="1" y="24"/>
                    <a:pt x="0" y="29"/>
                  </a:cubicBezTo>
                  <a:cubicBezTo>
                    <a:pt x="0" y="35"/>
                    <a:pt x="4" y="40"/>
                    <a:pt x="11" y="41"/>
                  </a:cubicBezTo>
                  <a:cubicBezTo>
                    <a:pt x="15" y="41"/>
                    <a:pt x="19" y="39"/>
                    <a:pt x="21" y="35"/>
                  </a:cubicBezTo>
                  <a:cubicBezTo>
                    <a:pt x="115" y="55"/>
                    <a:pt x="115" y="55"/>
                    <a:pt x="115" y="55"/>
                  </a:cubicBezTo>
                  <a:lnTo>
                    <a:pt x="119" y="34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0" name="Freeform 203">
              <a:extLst>
                <a:ext uri="{FF2B5EF4-FFF2-40B4-BE49-F238E27FC236}">
                  <a16:creationId xmlns:a16="http://schemas.microsoft.com/office/drawing/2014/main" id="{BE66B3B2-E038-4AFE-975C-4FCA97F9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1116"/>
              <a:ext cx="152" cy="87"/>
            </a:xfrm>
            <a:custGeom>
              <a:avLst/>
              <a:gdLst>
                <a:gd name="T0" fmla="*/ 225 w 273"/>
                <a:gd name="T1" fmla="*/ 7 h 155"/>
                <a:gd name="T2" fmla="*/ 225 w 273"/>
                <a:gd name="T3" fmla="*/ 7 h 155"/>
                <a:gd name="T4" fmla="*/ 225 w 273"/>
                <a:gd name="T5" fmla="*/ 7 h 155"/>
                <a:gd name="T6" fmla="*/ 201 w 273"/>
                <a:gd name="T7" fmla="*/ 1 h 155"/>
                <a:gd name="T8" fmla="*/ 167 w 273"/>
                <a:gd name="T9" fmla="*/ 6 h 155"/>
                <a:gd name="T10" fmla="*/ 20 w 273"/>
                <a:gd name="T11" fmla="*/ 20 h 155"/>
                <a:gd name="T12" fmla="*/ 20 w 273"/>
                <a:gd name="T13" fmla="*/ 20 h 155"/>
                <a:gd name="T14" fmla="*/ 1 w 273"/>
                <a:gd name="T15" fmla="*/ 50 h 155"/>
                <a:gd name="T16" fmla="*/ 28 w 273"/>
                <a:gd name="T17" fmla="*/ 90 h 155"/>
                <a:gd name="T18" fmla="*/ 28 w 273"/>
                <a:gd name="T19" fmla="*/ 90 h 155"/>
                <a:gd name="T20" fmla="*/ 155 w 273"/>
                <a:gd name="T21" fmla="*/ 141 h 155"/>
                <a:gd name="T22" fmla="*/ 171 w 273"/>
                <a:gd name="T23" fmla="*/ 148 h 155"/>
                <a:gd name="T24" fmla="*/ 180 w 273"/>
                <a:gd name="T25" fmla="*/ 151 h 155"/>
                <a:gd name="T26" fmla="*/ 189 w 273"/>
                <a:gd name="T27" fmla="*/ 152 h 155"/>
                <a:gd name="T28" fmla="*/ 270 w 273"/>
                <a:gd name="T29" fmla="*/ 83 h 155"/>
                <a:gd name="T30" fmla="*/ 225 w 273"/>
                <a:gd name="T31" fmla="*/ 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155">
                  <a:moveTo>
                    <a:pt x="225" y="7"/>
                  </a:moveTo>
                  <a:cubicBezTo>
                    <a:pt x="225" y="7"/>
                    <a:pt x="225" y="7"/>
                    <a:pt x="225" y="7"/>
                  </a:cubicBezTo>
                  <a:cubicBezTo>
                    <a:pt x="225" y="7"/>
                    <a:pt x="225" y="7"/>
                    <a:pt x="225" y="7"/>
                  </a:cubicBezTo>
                  <a:cubicBezTo>
                    <a:pt x="217" y="4"/>
                    <a:pt x="209" y="2"/>
                    <a:pt x="201" y="1"/>
                  </a:cubicBezTo>
                  <a:cubicBezTo>
                    <a:pt x="189" y="0"/>
                    <a:pt x="177" y="2"/>
                    <a:pt x="167" y="6"/>
                  </a:cubicBezTo>
                  <a:cubicBezTo>
                    <a:pt x="110" y="6"/>
                    <a:pt x="30" y="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0" y="27"/>
                    <a:pt x="2" y="37"/>
                    <a:pt x="1" y="50"/>
                  </a:cubicBezTo>
                  <a:cubicBezTo>
                    <a:pt x="0" y="68"/>
                    <a:pt x="11" y="85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90"/>
                    <a:pt x="103" y="117"/>
                    <a:pt x="155" y="141"/>
                  </a:cubicBezTo>
                  <a:cubicBezTo>
                    <a:pt x="160" y="144"/>
                    <a:pt x="165" y="146"/>
                    <a:pt x="171" y="148"/>
                  </a:cubicBezTo>
                  <a:cubicBezTo>
                    <a:pt x="174" y="150"/>
                    <a:pt x="177" y="150"/>
                    <a:pt x="180" y="151"/>
                  </a:cubicBezTo>
                  <a:cubicBezTo>
                    <a:pt x="183" y="151"/>
                    <a:pt x="186" y="152"/>
                    <a:pt x="189" y="152"/>
                  </a:cubicBezTo>
                  <a:cubicBezTo>
                    <a:pt x="230" y="155"/>
                    <a:pt x="267" y="124"/>
                    <a:pt x="270" y="83"/>
                  </a:cubicBezTo>
                  <a:cubicBezTo>
                    <a:pt x="273" y="50"/>
                    <a:pt x="254" y="20"/>
                    <a:pt x="225" y="7"/>
                  </a:cubicBezTo>
                  <a:close/>
                </a:path>
              </a:pathLst>
            </a:custGeom>
            <a:solidFill>
              <a:srgbClr val="D98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1" name="Freeform 204">
              <a:extLst>
                <a:ext uri="{FF2B5EF4-FFF2-40B4-BE49-F238E27FC236}">
                  <a16:creationId xmlns:a16="http://schemas.microsoft.com/office/drawing/2014/main" id="{0CC6A009-E9B2-443B-82AC-C7C5DF94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82"/>
              <a:ext cx="263" cy="156"/>
            </a:xfrm>
            <a:custGeom>
              <a:avLst/>
              <a:gdLst>
                <a:gd name="T0" fmla="*/ 368 w 472"/>
                <a:gd name="T1" fmla="*/ 259 h 280"/>
                <a:gd name="T2" fmla="*/ 414 w 472"/>
                <a:gd name="T3" fmla="*/ 113 h 280"/>
                <a:gd name="T4" fmla="*/ 180 w 472"/>
                <a:gd name="T5" fmla="*/ 58 h 280"/>
                <a:gd name="T6" fmla="*/ 35 w 472"/>
                <a:gd name="T7" fmla="*/ 239 h 280"/>
                <a:gd name="T8" fmla="*/ 368 w 472"/>
                <a:gd name="T9" fmla="*/ 25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280">
                  <a:moveTo>
                    <a:pt x="368" y="259"/>
                  </a:moveTo>
                  <a:cubicBezTo>
                    <a:pt x="413" y="247"/>
                    <a:pt x="472" y="167"/>
                    <a:pt x="414" y="113"/>
                  </a:cubicBezTo>
                  <a:cubicBezTo>
                    <a:pt x="357" y="60"/>
                    <a:pt x="310" y="0"/>
                    <a:pt x="180" y="58"/>
                  </a:cubicBezTo>
                  <a:cubicBezTo>
                    <a:pt x="50" y="115"/>
                    <a:pt x="0" y="211"/>
                    <a:pt x="35" y="239"/>
                  </a:cubicBezTo>
                  <a:cubicBezTo>
                    <a:pt x="69" y="267"/>
                    <a:pt x="283" y="280"/>
                    <a:pt x="368" y="259"/>
                  </a:cubicBezTo>
                  <a:close/>
                </a:path>
              </a:pathLst>
            </a:custGeom>
            <a:solidFill>
              <a:srgbClr val="E39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5" name="Freeform 205">
              <a:extLst>
                <a:ext uri="{FF2B5EF4-FFF2-40B4-BE49-F238E27FC236}">
                  <a16:creationId xmlns:a16="http://schemas.microsoft.com/office/drawing/2014/main" id="{F3771E3A-19B1-430F-A3FC-46215FC91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153"/>
              <a:ext cx="66" cy="26"/>
            </a:xfrm>
            <a:custGeom>
              <a:avLst/>
              <a:gdLst>
                <a:gd name="T0" fmla="*/ 119 w 119"/>
                <a:gd name="T1" fmla="*/ 24 h 46"/>
                <a:gd name="T2" fmla="*/ 26 w 119"/>
                <a:gd name="T3" fmla="*/ 12 h 46"/>
                <a:gd name="T4" fmla="*/ 27 w 119"/>
                <a:gd name="T5" fmla="*/ 11 h 46"/>
                <a:gd name="T6" fmla="*/ 15 w 119"/>
                <a:gd name="T7" fmla="*/ 0 h 46"/>
                <a:gd name="T8" fmla="*/ 4 w 119"/>
                <a:gd name="T9" fmla="*/ 11 h 46"/>
                <a:gd name="T10" fmla="*/ 7 w 119"/>
                <a:gd name="T11" fmla="*/ 19 h 46"/>
                <a:gd name="T12" fmla="*/ 0 w 119"/>
                <a:gd name="T13" fmla="*/ 29 h 46"/>
                <a:gd name="T14" fmla="*/ 12 w 119"/>
                <a:gd name="T15" fmla="*/ 40 h 46"/>
                <a:gd name="T16" fmla="*/ 22 w 119"/>
                <a:gd name="T17" fmla="*/ 34 h 46"/>
                <a:gd name="T18" fmla="*/ 116 w 119"/>
                <a:gd name="T19" fmla="*/ 46 h 46"/>
                <a:gd name="T20" fmla="*/ 119 w 119"/>
                <a:gd name="T21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" h="46">
                  <a:moveTo>
                    <a:pt x="119" y="24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5"/>
                    <a:pt x="21" y="0"/>
                    <a:pt x="15" y="0"/>
                  </a:cubicBezTo>
                  <a:cubicBezTo>
                    <a:pt x="9" y="0"/>
                    <a:pt x="4" y="5"/>
                    <a:pt x="4" y="11"/>
                  </a:cubicBezTo>
                  <a:cubicBezTo>
                    <a:pt x="4" y="14"/>
                    <a:pt x="5" y="17"/>
                    <a:pt x="7" y="19"/>
                  </a:cubicBezTo>
                  <a:cubicBezTo>
                    <a:pt x="3" y="20"/>
                    <a:pt x="0" y="24"/>
                    <a:pt x="0" y="29"/>
                  </a:cubicBezTo>
                  <a:cubicBezTo>
                    <a:pt x="0" y="35"/>
                    <a:pt x="6" y="40"/>
                    <a:pt x="12" y="40"/>
                  </a:cubicBezTo>
                  <a:cubicBezTo>
                    <a:pt x="16" y="40"/>
                    <a:pt x="20" y="37"/>
                    <a:pt x="22" y="34"/>
                  </a:cubicBezTo>
                  <a:cubicBezTo>
                    <a:pt x="116" y="46"/>
                    <a:pt x="116" y="46"/>
                    <a:pt x="116" y="46"/>
                  </a:cubicBezTo>
                  <a:lnTo>
                    <a:pt x="119" y="24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6" name="Freeform 206">
              <a:extLst>
                <a:ext uri="{FF2B5EF4-FFF2-40B4-BE49-F238E27FC236}">
                  <a16:creationId xmlns:a16="http://schemas.microsoft.com/office/drawing/2014/main" id="{6B4A4D2F-5321-406F-BCFC-A46708700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36"/>
              <a:ext cx="151" cy="84"/>
            </a:xfrm>
            <a:custGeom>
              <a:avLst/>
              <a:gdLst>
                <a:gd name="T0" fmla="*/ 219 w 271"/>
                <a:gd name="T1" fmla="*/ 4 h 151"/>
                <a:gd name="T2" fmla="*/ 219 w 271"/>
                <a:gd name="T3" fmla="*/ 4 h 151"/>
                <a:gd name="T4" fmla="*/ 219 w 271"/>
                <a:gd name="T5" fmla="*/ 4 h 151"/>
                <a:gd name="T6" fmla="*/ 195 w 271"/>
                <a:gd name="T7" fmla="*/ 0 h 151"/>
                <a:gd name="T8" fmla="*/ 161 w 271"/>
                <a:gd name="T9" fmla="*/ 8 h 151"/>
                <a:gd name="T10" fmla="*/ 16 w 271"/>
                <a:gd name="T11" fmla="*/ 34 h 151"/>
                <a:gd name="T12" fmla="*/ 16 w 271"/>
                <a:gd name="T13" fmla="*/ 34 h 151"/>
                <a:gd name="T14" fmla="*/ 0 w 271"/>
                <a:gd name="T15" fmla="*/ 65 h 151"/>
                <a:gd name="T16" fmla="*/ 30 w 271"/>
                <a:gd name="T17" fmla="*/ 103 h 151"/>
                <a:gd name="T18" fmla="*/ 30 w 271"/>
                <a:gd name="T19" fmla="*/ 103 h 151"/>
                <a:gd name="T20" fmla="*/ 161 w 271"/>
                <a:gd name="T21" fmla="*/ 142 h 151"/>
                <a:gd name="T22" fmla="*/ 177 w 271"/>
                <a:gd name="T23" fmla="*/ 149 h 151"/>
                <a:gd name="T24" fmla="*/ 186 w 271"/>
                <a:gd name="T25" fmla="*/ 150 h 151"/>
                <a:gd name="T26" fmla="*/ 195 w 271"/>
                <a:gd name="T27" fmla="*/ 151 h 151"/>
                <a:gd name="T28" fmla="*/ 271 w 271"/>
                <a:gd name="T29" fmla="*/ 75 h 151"/>
                <a:gd name="T30" fmla="*/ 219 w 271"/>
                <a:gd name="T31" fmla="*/ 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151">
                  <a:moveTo>
                    <a:pt x="219" y="4"/>
                  </a:move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2" y="1"/>
                    <a:pt x="203" y="0"/>
                    <a:pt x="195" y="0"/>
                  </a:cubicBezTo>
                  <a:cubicBezTo>
                    <a:pt x="183" y="0"/>
                    <a:pt x="172" y="3"/>
                    <a:pt x="161" y="8"/>
                  </a:cubicBezTo>
                  <a:cubicBezTo>
                    <a:pt x="105" y="12"/>
                    <a:pt x="25" y="21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6" y="41"/>
                    <a:pt x="0" y="52"/>
                    <a:pt x="0" y="65"/>
                  </a:cubicBezTo>
                  <a:cubicBezTo>
                    <a:pt x="0" y="83"/>
                    <a:pt x="13" y="98"/>
                    <a:pt x="30" y="103"/>
                  </a:cubicBezTo>
                  <a:cubicBezTo>
                    <a:pt x="30" y="103"/>
                    <a:pt x="30" y="103"/>
                    <a:pt x="30" y="103"/>
                  </a:cubicBezTo>
                  <a:cubicBezTo>
                    <a:pt x="30" y="103"/>
                    <a:pt x="107" y="123"/>
                    <a:pt x="161" y="142"/>
                  </a:cubicBezTo>
                  <a:cubicBezTo>
                    <a:pt x="166" y="145"/>
                    <a:pt x="171" y="147"/>
                    <a:pt x="177" y="149"/>
                  </a:cubicBezTo>
                  <a:cubicBezTo>
                    <a:pt x="180" y="150"/>
                    <a:pt x="183" y="150"/>
                    <a:pt x="186" y="150"/>
                  </a:cubicBezTo>
                  <a:cubicBezTo>
                    <a:pt x="189" y="151"/>
                    <a:pt x="192" y="151"/>
                    <a:pt x="195" y="151"/>
                  </a:cubicBezTo>
                  <a:cubicBezTo>
                    <a:pt x="237" y="151"/>
                    <a:pt x="271" y="117"/>
                    <a:pt x="271" y="75"/>
                  </a:cubicBezTo>
                  <a:cubicBezTo>
                    <a:pt x="271" y="42"/>
                    <a:pt x="249" y="14"/>
                    <a:pt x="219" y="4"/>
                  </a:cubicBezTo>
                  <a:close/>
                </a:path>
              </a:pathLst>
            </a:custGeom>
            <a:solidFill>
              <a:srgbClr val="D98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7" name="Oval 207">
              <a:extLst>
                <a:ext uri="{FF2B5EF4-FFF2-40B4-BE49-F238E27FC236}">
                  <a16:creationId xmlns:a16="http://schemas.microsoft.com/office/drawing/2014/main" id="{B1455892-3A78-4B16-9212-65EB5580F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7" y="1183"/>
              <a:ext cx="28" cy="28"/>
            </a:xfrm>
            <a:prstGeom prst="ellipse">
              <a:avLst/>
            </a:prstGeom>
            <a:solidFill>
              <a:srgbClr val="D98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8" name="Oval 208">
              <a:extLst>
                <a:ext uri="{FF2B5EF4-FFF2-40B4-BE49-F238E27FC236}">
                  <a16:creationId xmlns:a16="http://schemas.microsoft.com/office/drawing/2014/main" id="{160549AD-F7B2-414B-9A83-EE15BC953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1168"/>
              <a:ext cx="29" cy="28"/>
            </a:xfrm>
            <a:prstGeom prst="ellipse">
              <a:avLst/>
            </a:prstGeom>
            <a:solidFill>
              <a:srgbClr val="D98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89" name="Freeform 209">
              <a:extLst>
                <a:ext uri="{FF2B5EF4-FFF2-40B4-BE49-F238E27FC236}">
                  <a16:creationId xmlns:a16="http://schemas.microsoft.com/office/drawing/2014/main" id="{9FD10847-58E0-49D0-A8EA-769232FC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1136"/>
              <a:ext cx="64" cy="76"/>
            </a:xfrm>
            <a:custGeom>
              <a:avLst/>
              <a:gdLst>
                <a:gd name="T0" fmla="*/ 104 w 115"/>
                <a:gd name="T1" fmla="*/ 63 h 136"/>
                <a:gd name="T2" fmla="*/ 61 w 115"/>
                <a:gd name="T3" fmla="*/ 11 h 136"/>
                <a:gd name="T4" fmla="*/ 86 w 115"/>
                <a:gd name="T5" fmla="*/ 8 h 136"/>
                <a:gd name="T6" fmla="*/ 76 w 115"/>
                <a:gd name="T7" fmla="*/ 1 h 136"/>
                <a:gd name="T8" fmla="*/ 23 w 115"/>
                <a:gd name="T9" fmla="*/ 36 h 136"/>
                <a:gd name="T10" fmla="*/ 41 w 115"/>
                <a:gd name="T11" fmla="*/ 79 h 136"/>
                <a:gd name="T12" fmla="*/ 5 w 115"/>
                <a:gd name="T13" fmla="*/ 87 h 136"/>
                <a:gd name="T14" fmla="*/ 22 w 115"/>
                <a:gd name="T15" fmla="*/ 134 h 136"/>
                <a:gd name="T16" fmla="*/ 115 w 115"/>
                <a:gd name="T17" fmla="*/ 91 h 136"/>
                <a:gd name="T18" fmla="*/ 104 w 115"/>
                <a:gd name="T19" fmla="*/ 6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36">
                  <a:moveTo>
                    <a:pt x="104" y="63"/>
                  </a:moveTo>
                  <a:cubicBezTo>
                    <a:pt x="104" y="63"/>
                    <a:pt x="41" y="16"/>
                    <a:pt x="61" y="11"/>
                  </a:cubicBezTo>
                  <a:cubicBezTo>
                    <a:pt x="75" y="7"/>
                    <a:pt x="86" y="8"/>
                    <a:pt x="86" y="8"/>
                  </a:cubicBezTo>
                  <a:cubicBezTo>
                    <a:pt x="86" y="8"/>
                    <a:pt x="95" y="3"/>
                    <a:pt x="76" y="1"/>
                  </a:cubicBezTo>
                  <a:cubicBezTo>
                    <a:pt x="56" y="0"/>
                    <a:pt x="6" y="6"/>
                    <a:pt x="23" y="36"/>
                  </a:cubicBezTo>
                  <a:cubicBezTo>
                    <a:pt x="41" y="66"/>
                    <a:pt x="57" y="77"/>
                    <a:pt x="41" y="79"/>
                  </a:cubicBezTo>
                  <a:cubicBezTo>
                    <a:pt x="26" y="80"/>
                    <a:pt x="11" y="83"/>
                    <a:pt x="5" y="87"/>
                  </a:cubicBezTo>
                  <a:cubicBezTo>
                    <a:pt x="0" y="92"/>
                    <a:pt x="13" y="136"/>
                    <a:pt x="22" y="134"/>
                  </a:cubicBezTo>
                  <a:cubicBezTo>
                    <a:pt x="31" y="132"/>
                    <a:pt x="115" y="114"/>
                    <a:pt x="115" y="91"/>
                  </a:cubicBezTo>
                  <a:cubicBezTo>
                    <a:pt x="115" y="69"/>
                    <a:pt x="104" y="63"/>
                    <a:pt x="104" y="63"/>
                  </a:cubicBezTo>
                  <a:close/>
                </a:path>
              </a:pathLst>
            </a:custGeom>
            <a:solidFill>
              <a:srgbClr val="D98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0" name="Rectangle 210">
              <a:extLst>
                <a:ext uri="{FF2B5EF4-FFF2-40B4-BE49-F238E27FC236}">
                  <a16:creationId xmlns:a16="http://schemas.microsoft.com/office/drawing/2014/main" id="{552B5D91-7E42-4FB1-A931-9C44A1A66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1284"/>
              <a:ext cx="49" cy="819"/>
            </a:xfrm>
            <a:prstGeom prst="rect">
              <a:avLst/>
            </a:prstGeom>
            <a:solidFill>
              <a:srgbClr val="614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1" name="Rectangle 211">
              <a:extLst>
                <a:ext uri="{FF2B5EF4-FFF2-40B4-BE49-F238E27FC236}">
                  <a16:creationId xmlns:a16="http://schemas.microsoft.com/office/drawing/2014/main" id="{F41809AC-2A11-4B4E-9DB8-2622D54F5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" y="1284"/>
              <a:ext cx="49" cy="819"/>
            </a:xfrm>
            <a:prstGeom prst="rect">
              <a:avLst/>
            </a:prstGeom>
            <a:solidFill>
              <a:srgbClr val="614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2" name="Freeform 212">
              <a:extLst>
                <a:ext uri="{FF2B5EF4-FFF2-40B4-BE49-F238E27FC236}">
                  <a16:creationId xmlns:a16="http://schemas.microsoft.com/office/drawing/2014/main" id="{2CC2BB33-A101-4FFD-8E5D-E0DD7145B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904"/>
              <a:ext cx="29" cy="27"/>
            </a:xfrm>
            <a:custGeom>
              <a:avLst/>
              <a:gdLst>
                <a:gd name="T0" fmla="*/ 38 w 52"/>
                <a:gd name="T1" fmla="*/ 0 h 49"/>
                <a:gd name="T2" fmla="*/ 0 w 52"/>
                <a:gd name="T3" fmla="*/ 0 h 49"/>
                <a:gd name="T4" fmla="*/ 0 w 52"/>
                <a:gd name="T5" fmla="*/ 8 h 49"/>
                <a:gd name="T6" fmla="*/ 42 w 52"/>
                <a:gd name="T7" fmla="*/ 49 h 49"/>
                <a:gd name="T8" fmla="*/ 38 w 52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7" y="38"/>
                    <a:pt x="42" y="49"/>
                  </a:cubicBezTo>
                  <a:cubicBezTo>
                    <a:pt x="42" y="49"/>
                    <a:pt x="52" y="0"/>
                    <a:pt x="38" y="0"/>
                  </a:cubicBezTo>
                  <a:close/>
                </a:path>
              </a:pathLst>
            </a:custGeom>
            <a:solidFill>
              <a:srgbClr val="F4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3" name="Freeform 213">
              <a:extLst>
                <a:ext uri="{FF2B5EF4-FFF2-40B4-BE49-F238E27FC236}">
                  <a16:creationId xmlns:a16="http://schemas.microsoft.com/office/drawing/2014/main" id="{3545D106-8D32-4E44-913D-C822464E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111"/>
              <a:ext cx="135" cy="120"/>
            </a:xfrm>
            <a:custGeom>
              <a:avLst/>
              <a:gdLst>
                <a:gd name="T0" fmla="*/ 222 w 242"/>
                <a:gd name="T1" fmla="*/ 38 h 216"/>
                <a:gd name="T2" fmla="*/ 180 w 242"/>
                <a:gd name="T3" fmla="*/ 0 h 216"/>
                <a:gd name="T4" fmla="*/ 64 w 242"/>
                <a:gd name="T5" fmla="*/ 0 h 216"/>
                <a:gd name="T6" fmla="*/ 22 w 242"/>
                <a:gd name="T7" fmla="*/ 38 h 216"/>
                <a:gd name="T8" fmla="*/ 0 w 242"/>
                <a:gd name="T9" fmla="*/ 216 h 216"/>
                <a:gd name="T10" fmla="*/ 242 w 242"/>
                <a:gd name="T11" fmla="*/ 216 h 216"/>
                <a:gd name="T12" fmla="*/ 222 w 242"/>
                <a:gd name="T13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16">
                  <a:moveTo>
                    <a:pt x="222" y="38"/>
                  </a:moveTo>
                  <a:cubicBezTo>
                    <a:pt x="220" y="16"/>
                    <a:pt x="201" y="0"/>
                    <a:pt x="18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2" y="0"/>
                    <a:pt x="24" y="16"/>
                    <a:pt x="22" y="3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242" y="216"/>
                    <a:pt x="242" y="216"/>
                    <a:pt x="242" y="216"/>
                  </a:cubicBezTo>
                  <a:cubicBezTo>
                    <a:pt x="222" y="38"/>
                    <a:pt x="222" y="38"/>
                    <a:pt x="222" y="38"/>
                  </a:cubicBezTo>
                </a:path>
              </a:pathLst>
            </a:custGeom>
            <a:solidFill>
              <a:srgbClr val="E1D9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4" name="Rectangle 214">
              <a:extLst>
                <a:ext uri="{FF2B5EF4-FFF2-40B4-BE49-F238E27FC236}">
                  <a16:creationId xmlns:a16="http://schemas.microsoft.com/office/drawing/2014/main" id="{08A96794-A82F-4512-81B0-E3FEA78E8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1231"/>
              <a:ext cx="147" cy="15"/>
            </a:xfrm>
            <a:prstGeom prst="rect">
              <a:avLst/>
            </a:prstGeom>
            <a:solidFill>
              <a:srgbClr val="89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5" name="Rectangle 215">
              <a:extLst>
                <a:ext uri="{FF2B5EF4-FFF2-40B4-BE49-F238E27FC236}">
                  <a16:creationId xmlns:a16="http://schemas.microsoft.com/office/drawing/2014/main" id="{48FF6458-D259-448E-BDF3-A5F30C394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3" y="1231"/>
              <a:ext cx="147" cy="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6" name="Rectangle 216">
              <a:extLst>
                <a:ext uri="{FF2B5EF4-FFF2-40B4-BE49-F238E27FC236}">
                  <a16:creationId xmlns:a16="http://schemas.microsoft.com/office/drawing/2014/main" id="{55EC78B2-C585-48AB-9C59-4AB9520E6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1099"/>
              <a:ext cx="66" cy="12"/>
            </a:xfrm>
            <a:prstGeom prst="rect">
              <a:avLst/>
            </a:prstGeom>
            <a:solidFill>
              <a:srgbClr val="B2A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7" name="Rectangle 217">
              <a:extLst>
                <a:ext uri="{FF2B5EF4-FFF2-40B4-BE49-F238E27FC236}">
                  <a16:creationId xmlns:a16="http://schemas.microsoft.com/office/drawing/2014/main" id="{CB0B9DB5-14C8-4D29-A92C-2EC6F0D92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1099"/>
              <a:ext cx="66" cy="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8" name="Rectangle 218">
              <a:extLst>
                <a:ext uri="{FF2B5EF4-FFF2-40B4-BE49-F238E27FC236}">
                  <a16:creationId xmlns:a16="http://schemas.microsoft.com/office/drawing/2014/main" id="{E1203B7B-F0AE-4BE1-80D0-3DD672E22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888"/>
              <a:ext cx="114" cy="29"/>
            </a:xfrm>
            <a:prstGeom prst="rect">
              <a:avLst/>
            </a:prstGeom>
            <a:solidFill>
              <a:srgbClr val="B2A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99" name="Freeform 219">
              <a:extLst>
                <a:ext uri="{FF2B5EF4-FFF2-40B4-BE49-F238E27FC236}">
                  <a16:creationId xmlns:a16="http://schemas.microsoft.com/office/drawing/2014/main" id="{83C5D6CD-6534-45A4-B0C5-E20FB491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03"/>
              <a:ext cx="83" cy="133"/>
            </a:xfrm>
            <a:custGeom>
              <a:avLst/>
              <a:gdLst>
                <a:gd name="T0" fmla="*/ 71 w 150"/>
                <a:gd name="T1" fmla="*/ 203 h 239"/>
                <a:gd name="T2" fmla="*/ 2 w 150"/>
                <a:gd name="T3" fmla="*/ 223 h 239"/>
                <a:gd name="T4" fmla="*/ 0 w 150"/>
                <a:gd name="T5" fmla="*/ 239 h 239"/>
                <a:gd name="T6" fmla="*/ 81 w 150"/>
                <a:gd name="T7" fmla="*/ 213 h 239"/>
                <a:gd name="T8" fmla="*/ 150 w 150"/>
                <a:gd name="T9" fmla="*/ 28 h 239"/>
                <a:gd name="T10" fmla="*/ 121 w 150"/>
                <a:gd name="T11" fmla="*/ 0 h 239"/>
                <a:gd name="T12" fmla="*/ 33 w 150"/>
                <a:gd name="T13" fmla="*/ 0 h 239"/>
                <a:gd name="T14" fmla="*/ 33 w 150"/>
                <a:gd name="T15" fmla="*/ 20 h 239"/>
                <a:gd name="T16" fmla="*/ 107 w 150"/>
                <a:gd name="T17" fmla="*/ 19 h 239"/>
                <a:gd name="T18" fmla="*/ 127 w 150"/>
                <a:gd name="T19" fmla="*/ 33 h 239"/>
                <a:gd name="T20" fmla="*/ 71 w 150"/>
                <a:gd name="T21" fmla="*/ 20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239">
                  <a:moveTo>
                    <a:pt x="71" y="203"/>
                  </a:moveTo>
                  <a:cubicBezTo>
                    <a:pt x="2" y="223"/>
                    <a:pt x="2" y="223"/>
                    <a:pt x="2" y="223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81" y="213"/>
                    <a:pt x="81" y="213"/>
                    <a:pt x="81" y="213"/>
                  </a:cubicBezTo>
                  <a:cubicBezTo>
                    <a:pt x="81" y="213"/>
                    <a:pt x="150" y="57"/>
                    <a:pt x="150" y="28"/>
                  </a:cubicBezTo>
                  <a:cubicBezTo>
                    <a:pt x="150" y="0"/>
                    <a:pt x="121" y="0"/>
                    <a:pt x="12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84" y="19"/>
                    <a:pt x="107" y="19"/>
                  </a:cubicBezTo>
                  <a:cubicBezTo>
                    <a:pt x="131" y="19"/>
                    <a:pt x="127" y="33"/>
                    <a:pt x="127" y="33"/>
                  </a:cubicBezTo>
                  <a:lnTo>
                    <a:pt x="71" y="203"/>
                  </a:lnTo>
                  <a:close/>
                </a:path>
              </a:pathLst>
            </a:custGeom>
            <a:solidFill>
              <a:srgbClr val="B2A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0" name="Freeform 220">
              <a:extLst>
                <a:ext uri="{FF2B5EF4-FFF2-40B4-BE49-F238E27FC236}">
                  <a16:creationId xmlns:a16="http://schemas.microsoft.com/office/drawing/2014/main" id="{7340B663-FE7A-46A7-9028-BF771F6EF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17"/>
              <a:ext cx="114" cy="182"/>
            </a:xfrm>
            <a:custGeom>
              <a:avLst/>
              <a:gdLst>
                <a:gd name="T0" fmla="*/ 114 w 114"/>
                <a:gd name="T1" fmla="*/ 0 h 182"/>
                <a:gd name="T2" fmla="*/ 0 w 114"/>
                <a:gd name="T3" fmla="*/ 0 h 182"/>
                <a:gd name="T4" fmla="*/ 29 w 114"/>
                <a:gd name="T5" fmla="*/ 182 h 182"/>
                <a:gd name="T6" fmla="*/ 86 w 114"/>
                <a:gd name="T7" fmla="*/ 182 h 182"/>
                <a:gd name="T8" fmla="*/ 114 w 114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82">
                  <a:moveTo>
                    <a:pt x="114" y="0"/>
                  </a:moveTo>
                  <a:lnTo>
                    <a:pt x="0" y="0"/>
                  </a:lnTo>
                  <a:lnTo>
                    <a:pt x="29" y="182"/>
                  </a:lnTo>
                  <a:lnTo>
                    <a:pt x="86" y="18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F4F1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1" name="Freeform 221">
              <a:extLst>
                <a:ext uri="{FF2B5EF4-FFF2-40B4-BE49-F238E27FC236}">
                  <a16:creationId xmlns:a16="http://schemas.microsoft.com/office/drawing/2014/main" id="{0FEA7EA2-16CF-4F51-93A0-68D61129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917"/>
              <a:ext cx="114" cy="182"/>
            </a:xfrm>
            <a:custGeom>
              <a:avLst/>
              <a:gdLst>
                <a:gd name="T0" fmla="*/ 114 w 114"/>
                <a:gd name="T1" fmla="*/ 0 h 182"/>
                <a:gd name="T2" fmla="*/ 0 w 114"/>
                <a:gd name="T3" fmla="*/ 0 h 182"/>
                <a:gd name="T4" fmla="*/ 29 w 114"/>
                <a:gd name="T5" fmla="*/ 182 h 182"/>
                <a:gd name="T6" fmla="*/ 86 w 114"/>
                <a:gd name="T7" fmla="*/ 182 h 182"/>
                <a:gd name="T8" fmla="*/ 114 w 114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82">
                  <a:moveTo>
                    <a:pt x="114" y="0"/>
                  </a:moveTo>
                  <a:lnTo>
                    <a:pt x="0" y="0"/>
                  </a:lnTo>
                  <a:lnTo>
                    <a:pt x="29" y="182"/>
                  </a:lnTo>
                  <a:lnTo>
                    <a:pt x="86" y="182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2" name="Freeform 222">
              <a:extLst>
                <a:ext uri="{FF2B5EF4-FFF2-40B4-BE49-F238E27FC236}">
                  <a16:creationId xmlns:a16="http://schemas.microsoft.com/office/drawing/2014/main" id="{321BB254-9549-4CED-9BF5-D3EE13933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875"/>
              <a:ext cx="51" cy="13"/>
            </a:xfrm>
            <a:custGeom>
              <a:avLst/>
              <a:gdLst>
                <a:gd name="T0" fmla="*/ 91 w 91"/>
                <a:gd name="T1" fmla="*/ 23 h 23"/>
                <a:gd name="T2" fmla="*/ 91 w 91"/>
                <a:gd name="T3" fmla="*/ 7 h 23"/>
                <a:gd name="T4" fmla="*/ 84 w 91"/>
                <a:gd name="T5" fmla="*/ 0 h 23"/>
                <a:gd name="T6" fmla="*/ 13 w 91"/>
                <a:gd name="T7" fmla="*/ 0 h 23"/>
                <a:gd name="T8" fmla="*/ 2 w 91"/>
                <a:gd name="T9" fmla="*/ 7 h 23"/>
                <a:gd name="T10" fmla="*/ 2 w 91"/>
                <a:gd name="T11" fmla="*/ 23 h 23"/>
                <a:gd name="T12" fmla="*/ 91 w 91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23">
                  <a:moveTo>
                    <a:pt x="91" y="23"/>
                  </a:moveTo>
                  <a:cubicBezTo>
                    <a:pt x="91" y="23"/>
                    <a:pt x="91" y="13"/>
                    <a:pt x="91" y="7"/>
                  </a:cubicBezTo>
                  <a:cubicBezTo>
                    <a:pt x="91" y="0"/>
                    <a:pt x="84" y="0"/>
                    <a:pt x="84" y="0"/>
                  </a:cubicBezTo>
                  <a:cubicBezTo>
                    <a:pt x="84" y="0"/>
                    <a:pt x="26" y="0"/>
                    <a:pt x="13" y="0"/>
                  </a:cubicBezTo>
                  <a:cubicBezTo>
                    <a:pt x="0" y="0"/>
                    <a:pt x="2" y="7"/>
                    <a:pt x="2" y="7"/>
                  </a:cubicBezTo>
                  <a:cubicBezTo>
                    <a:pt x="2" y="23"/>
                    <a:pt x="2" y="23"/>
                    <a:pt x="2" y="23"/>
                  </a:cubicBezTo>
                  <a:lnTo>
                    <a:pt x="91" y="23"/>
                  </a:lnTo>
                  <a:close/>
                </a:path>
              </a:pathLst>
            </a:custGeom>
            <a:solidFill>
              <a:srgbClr val="B2AC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3" name="Freeform 223">
              <a:extLst>
                <a:ext uri="{FF2B5EF4-FFF2-40B4-BE49-F238E27FC236}">
                  <a16:creationId xmlns:a16="http://schemas.microsoft.com/office/drawing/2014/main" id="{25958D53-B5A5-4319-8057-FDFD9D669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990"/>
              <a:ext cx="77" cy="109"/>
            </a:xfrm>
            <a:custGeom>
              <a:avLst/>
              <a:gdLst>
                <a:gd name="T0" fmla="*/ 130 w 137"/>
                <a:gd name="T1" fmla="*/ 68 h 195"/>
                <a:gd name="T2" fmla="*/ 106 w 137"/>
                <a:gd name="T3" fmla="*/ 32 h 195"/>
                <a:gd name="T4" fmla="*/ 68 w 137"/>
                <a:gd name="T5" fmla="*/ 1 h 195"/>
                <a:gd name="T6" fmla="*/ 40 w 137"/>
                <a:gd name="T7" fmla="*/ 32 h 195"/>
                <a:gd name="T8" fmla="*/ 1 w 137"/>
                <a:gd name="T9" fmla="*/ 58 h 195"/>
                <a:gd name="T10" fmla="*/ 23 w 137"/>
                <a:gd name="T11" fmla="*/ 195 h 195"/>
                <a:gd name="T12" fmla="*/ 113 w 137"/>
                <a:gd name="T13" fmla="*/ 195 h 195"/>
                <a:gd name="T14" fmla="*/ 130 w 137"/>
                <a:gd name="T15" fmla="*/ 6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95">
                  <a:moveTo>
                    <a:pt x="130" y="68"/>
                  </a:moveTo>
                  <a:cubicBezTo>
                    <a:pt x="130" y="68"/>
                    <a:pt x="137" y="35"/>
                    <a:pt x="106" y="32"/>
                  </a:cubicBezTo>
                  <a:cubicBezTo>
                    <a:pt x="75" y="29"/>
                    <a:pt x="82" y="0"/>
                    <a:pt x="68" y="1"/>
                  </a:cubicBezTo>
                  <a:cubicBezTo>
                    <a:pt x="53" y="2"/>
                    <a:pt x="51" y="7"/>
                    <a:pt x="40" y="32"/>
                  </a:cubicBezTo>
                  <a:cubicBezTo>
                    <a:pt x="29" y="57"/>
                    <a:pt x="1" y="54"/>
                    <a:pt x="1" y="58"/>
                  </a:cubicBezTo>
                  <a:cubicBezTo>
                    <a:pt x="0" y="61"/>
                    <a:pt x="23" y="195"/>
                    <a:pt x="23" y="195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30" y="68"/>
                    <a:pt x="130" y="68"/>
                    <a:pt x="130" y="68"/>
                  </a:cubicBezTo>
                </a:path>
              </a:pathLst>
            </a:custGeom>
            <a:solidFill>
              <a:srgbClr val="9AC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4" name="Freeform 224">
              <a:extLst>
                <a:ext uri="{FF2B5EF4-FFF2-40B4-BE49-F238E27FC236}">
                  <a16:creationId xmlns:a16="http://schemas.microsoft.com/office/drawing/2014/main" id="{79527F82-949D-4A53-81FF-3012C9C2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920"/>
              <a:ext cx="29" cy="177"/>
            </a:xfrm>
            <a:custGeom>
              <a:avLst/>
              <a:gdLst>
                <a:gd name="T0" fmla="*/ 2 w 29"/>
                <a:gd name="T1" fmla="*/ 0 h 177"/>
                <a:gd name="T2" fmla="*/ 0 w 29"/>
                <a:gd name="T3" fmla="*/ 0 h 177"/>
                <a:gd name="T4" fmla="*/ 27 w 29"/>
                <a:gd name="T5" fmla="*/ 177 h 177"/>
                <a:gd name="T6" fmla="*/ 29 w 29"/>
                <a:gd name="T7" fmla="*/ 176 h 177"/>
                <a:gd name="T8" fmla="*/ 2 w 29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7">
                  <a:moveTo>
                    <a:pt x="2" y="0"/>
                  </a:moveTo>
                  <a:lnTo>
                    <a:pt x="0" y="0"/>
                  </a:lnTo>
                  <a:lnTo>
                    <a:pt x="27" y="177"/>
                  </a:lnTo>
                  <a:lnTo>
                    <a:pt x="29" y="17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E9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5" name="Freeform 225">
              <a:extLst>
                <a:ext uri="{FF2B5EF4-FFF2-40B4-BE49-F238E27FC236}">
                  <a16:creationId xmlns:a16="http://schemas.microsoft.com/office/drawing/2014/main" id="{D9DA5344-0624-40E0-872A-6AA7FE90C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948"/>
              <a:ext cx="11" cy="146"/>
            </a:xfrm>
            <a:custGeom>
              <a:avLst/>
              <a:gdLst>
                <a:gd name="T0" fmla="*/ 1 w 11"/>
                <a:gd name="T1" fmla="*/ 0 h 146"/>
                <a:gd name="T2" fmla="*/ 0 w 11"/>
                <a:gd name="T3" fmla="*/ 0 h 146"/>
                <a:gd name="T4" fmla="*/ 10 w 11"/>
                <a:gd name="T5" fmla="*/ 146 h 146"/>
                <a:gd name="T6" fmla="*/ 11 w 11"/>
                <a:gd name="T7" fmla="*/ 146 h 146"/>
                <a:gd name="T8" fmla="*/ 1 w 11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6">
                  <a:moveTo>
                    <a:pt x="1" y="0"/>
                  </a:moveTo>
                  <a:lnTo>
                    <a:pt x="0" y="0"/>
                  </a:lnTo>
                  <a:lnTo>
                    <a:pt x="10" y="146"/>
                  </a:lnTo>
                  <a:lnTo>
                    <a:pt x="11" y="1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E9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6" name="Freeform 226">
              <a:extLst>
                <a:ext uri="{FF2B5EF4-FFF2-40B4-BE49-F238E27FC236}">
                  <a16:creationId xmlns:a16="http://schemas.microsoft.com/office/drawing/2014/main" id="{70636511-6253-4CDB-88D5-27EE8C43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927"/>
              <a:ext cx="27" cy="131"/>
            </a:xfrm>
            <a:custGeom>
              <a:avLst/>
              <a:gdLst>
                <a:gd name="T0" fmla="*/ 47 w 48"/>
                <a:gd name="T1" fmla="*/ 14 h 235"/>
                <a:gd name="T2" fmla="*/ 34 w 48"/>
                <a:gd name="T3" fmla="*/ 1 h 235"/>
                <a:gd name="T4" fmla="*/ 4 w 48"/>
                <a:gd name="T5" fmla="*/ 29 h 235"/>
                <a:gd name="T6" fmla="*/ 6 w 48"/>
                <a:gd name="T7" fmla="*/ 233 h 235"/>
                <a:gd name="T8" fmla="*/ 47 w 48"/>
                <a:gd name="T9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35">
                  <a:moveTo>
                    <a:pt x="47" y="14"/>
                  </a:moveTo>
                  <a:cubicBezTo>
                    <a:pt x="48" y="4"/>
                    <a:pt x="41" y="1"/>
                    <a:pt x="34" y="1"/>
                  </a:cubicBezTo>
                  <a:cubicBezTo>
                    <a:pt x="18" y="0"/>
                    <a:pt x="5" y="13"/>
                    <a:pt x="4" y="29"/>
                  </a:cubicBezTo>
                  <a:cubicBezTo>
                    <a:pt x="0" y="90"/>
                    <a:pt x="0" y="232"/>
                    <a:pt x="6" y="233"/>
                  </a:cubicBezTo>
                  <a:cubicBezTo>
                    <a:pt x="13" y="235"/>
                    <a:pt x="47" y="41"/>
                    <a:pt x="47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7" name="Freeform 227">
              <a:extLst>
                <a:ext uri="{FF2B5EF4-FFF2-40B4-BE49-F238E27FC236}">
                  <a16:creationId xmlns:a16="http://schemas.microsoft.com/office/drawing/2014/main" id="{47BD3E46-735B-462A-9F5C-1E04C2A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111"/>
              <a:ext cx="54" cy="78"/>
            </a:xfrm>
            <a:custGeom>
              <a:avLst/>
              <a:gdLst>
                <a:gd name="T0" fmla="*/ 48 w 96"/>
                <a:gd name="T1" fmla="*/ 140 h 140"/>
                <a:gd name="T2" fmla="*/ 48 w 96"/>
                <a:gd name="T3" fmla="*/ 140 h 140"/>
                <a:gd name="T4" fmla="*/ 48 w 96"/>
                <a:gd name="T5" fmla="*/ 140 h 140"/>
                <a:gd name="T6" fmla="*/ 96 w 96"/>
                <a:gd name="T7" fmla="*/ 0 h 140"/>
                <a:gd name="T8" fmla="*/ 48 w 96"/>
                <a:gd name="T9" fmla="*/ 0 h 140"/>
                <a:gd name="T10" fmla="*/ 48 w 96"/>
                <a:gd name="T11" fmla="*/ 0 h 140"/>
                <a:gd name="T12" fmla="*/ 0 w 96"/>
                <a:gd name="T13" fmla="*/ 0 h 140"/>
                <a:gd name="T14" fmla="*/ 48 w 96"/>
                <a:gd name="T15" fmla="*/ 140 h 140"/>
                <a:gd name="T16" fmla="*/ 48 w 96"/>
                <a:gd name="T17" fmla="*/ 140 h 140"/>
                <a:gd name="T18" fmla="*/ 48 w 96"/>
                <a:gd name="T1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40">
                  <a:moveTo>
                    <a:pt x="48" y="140"/>
                  </a:moveTo>
                  <a:cubicBezTo>
                    <a:pt x="48" y="140"/>
                    <a:pt x="48" y="140"/>
                    <a:pt x="48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89" y="139"/>
                    <a:pt x="96" y="0"/>
                    <a:pt x="9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" y="139"/>
                    <a:pt x="48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0"/>
                    <a:pt x="48" y="140"/>
                    <a:pt x="48" y="140"/>
                  </a:cubicBezTo>
                </a:path>
              </a:pathLst>
            </a:custGeom>
            <a:solidFill>
              <a:srgbClr val="868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8" name="Freeform 228">
              <a:extLst>
                <a:ext uri="{FF2B5EF4-FFF2-40B4-BE49-F238E27FC236}">
                  <a16:creationId xmlns:a16="http://schemas.microsoft.com/office/drawing/2014/main" id="{0AAB4BB5-AC87-4008-9C54-D0BEE14BF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147"/>
              <a:ext cx="207" cy="99"/>
            </a:xfrm>
            <a:custGeom>
              <a:avLst/>
              <a:gdLst>
                <a:gd name="T0" fmla="*/ 56 w 371"/>
                <a:gd name="T1" fmla="*/ 177 h 177"/>
                <a:gd name="T2" fmla="*/ 217 w 371"/>
                <a:gd name="T3" fmla="*/ 177 h 177"/>
                <a:gd name="T4" fmla="*/ 258 w 371"/>
                <a:gd name="T5" fmla="*/ 177 h 177"/>
                <a:gd name="T6" fmla="*/ 352 w 371"/>
                <a:gd name="T7" fmla="*/ 26 h 177"/>
                <a:gd name="T8" fmla="*/ 129 w 371"/>
                <a:gd name="T9" fmla="*/ 18 h 177"/>
                <a:gd name="T10" fmla="*/ 69 w 371"/>
                <a:gd name="T11" fmla="*/ 25 h 177"/>
                <a:gd name="T12" fmla="*/ 47 w 371"/>
                <a:gd name="T13" fmla="*/ 64 h 177"/>
                <a:gd name="T14" fmla="*/ 47 w 371"/>
                <a:gd name="T15" fmla="*/ 177 h 177"/>
                <a:gd name="T16" fmla="*/ 56 w 371"/>
                <a:gd name="T1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1" h="177">
                  <a:moveTo>
                    <a:pt x="56" y="177"/>
                  </a:moveTo>
                  <a:cubicBezTo>
                    <a:pt x="217" y="177"/>
                    <a:pt x="217" y="177"/>
                    <a:pt x="217" y="177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58" y="177"/>
                    <a:pt x="371" y="35"/>
                    <a:pt x="352" y="26"/>
                  </a:cubicBezTo>
                  <a:cubicBezTo>
                    <a:pt x="303" y="0"/>
                    <a:pt x="129" y="18"/>
                    <a:pt x="129" y="18"/>
                  </a:cubicBezTo>
                  <a:cubicBezTo>
                    <a:pt x="109" y="19"/>
                    <a:pt x="88" y="21"/>
                    <a:pt x="69" y="25"/>
                  </a:cubicBezTo>
                  <a:cubicBezTo>
                    <a:pt x="0" y="37"/>
                    <a:pt x="47" y="64"/>
                    <a:pt x="47" y="64"/>
                  </a:cubicBezTo>
                  <a:cubicBezTo>
                    <a:pt x="47" y="177"/>
                    <a:pt x="47" y="177"/>
                    <a:pt x="47" y="177"/>
                  </a:cubicBezTo>
                  <a:lnTo>
                    <a:pt x="56" y="177"/>
                  </a:lnTo>
                  <a:close/>
                </a:path>
              </a:pathLst>
            </a:custGeom>
            <a:solidFill>
              <a:srgbClr val="B49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09" name="Freeform 229">
              <a:extLst>
                <a:ext uri="{FF2B5EF4-FFF2-40B4-BE49-F238E27FC236}">
                  <a16:creationId xmlns:a16="http://schemas.microsoft.com/office/drawing/2014/main" id="{E0299482-285D-4365-B0C8-2C26972D0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154"/>
              <a:ext cx="127" cy="92"/>
            </a:xfrm>
            <a:custGeom>
              <a:avLst/>
              <a:gdLst>
                <a:gd name="T0" fmla="*/ 217 w 228"/>
                <a:gd name="T1" fmla="*/ 164 h 164"/>
                <a:gd name="T2" fmla="*/ 217 w 228"/>
                <a:gd name="T3" fmla="*/ 49 h 164"/>
                <a:gd name="T4" fmla="*/ 226 w 228"/>
                <a:gd name="T5" fmla="*/ 16 h 164"/>
                <a:gd name="T6" fmla="*/ 69 w 228"/>
                <a:gd name="T7" fmla="*/ 12 h 164"/>
                <a:gd name="T8" fmla="*/ 47 w 228"/>
                <a:gd name="T9" fmla="*/ 51 h 164"/>
                <a:gd name="T10" fmla="*/ 47 w 228"/>
                <a:gd name="T11" fmla="*/ 164 h 164"/>
                <a:gd name="T12" fmla="*/ 217 w 228"/>
                <a:gd name="T13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164">
                  <a:moveTo>
                    <a:pt x="217" y="164"/>
                  </a:moveTo>
                  <a:cubicBezTo>
                    <a:pt x="217" y="49"/>
                    <a:pt x="217" y="49"/>
                    <a:pt x="217" y="49"/>
                  </a:cubicBezTo>
                  <a:cubicBezTo>
                    <a:pt x="217" y="49"/>
                    <a:pt x="228" y="29"/>
                    <a:pt x="226" y="16"/>
                  </a:cubicBezTo>
                  <a:cubicBezTo>
                    <a:pt x="224" y="3"/>
                    <a:pt x="138" y="0"/>
                    <a:pt x="69" y="12"/>
                  </a:cubicBezTo>
                  <a:cubicBezTo>
                    <a:pt x="0" y="24"/>
                    <a:pt x="47" y="51"/>
                    <a:pt x="47" y="51"/>
                  </a:cubicBezTo>
                  <a:cubicBezTo>
                    <a:pt x="47" y="164"/>
                    <a:pt x="47" y="164"/>
                    <a:pt x="47" y="164"/>
                  </a:cubicBezTo>
                  <a:lnTo>
                    <a:pt x="217" y="164"/>
                  </a:lnTo>
                  <a:close/>
                </a:path>
              </a:pathLst>
            </a:custGeom>
            <a:solidFill>
              <a:srgbClr val="F2C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0" name="Freeform 230">
              <a:extLst>
                <a:ext uri="{FF2B5EF4-FFF2-40B4-BE49-F238E27FC236}">
                  <a16:creationId xmlns:a16="http://schemas.microsoft.com/office/drawing/2014/main" id="{C9ECD1AD-7D35-41E4-9D54-96E194AF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164"/>
              <a:ext cx="74" cy="74"/>
            </a:xfrm>
            <a:custGeom>
              <a:avLst/>
              <a:gdLst>
                <a:gd name="T0" fmla="*/ 13 w 133"/>
                <a:gd name="T1" fmla="*/ 131 h 132"/>
                <a:gd name="T2" fmla="*/ 121 w 133"/>
                <a:gd name="T3" fmla="*/ 126 h 132"/>
                <a:gd name="T4" fmla="*/ 131 w 133"/>
                <a:gd name="T5" fmla="*/ 23 h 132"/>
                <a:gd name="T6" fmla="*/ 121 w 133"/>
                <a:gd name="T7" fmla="*/ 5 h 132"/>
                <a:gd name="T8" fmla="*/ 12 w 133"/>
                <a:gd name="T9" fmla="*/ 9 h 132"/>
                <a:gd name="T10" fmla="*/ 5 w 133"/>
                <a:gd name="T11" fmla="*/ 27 h 132"/>
                <a:gd name="T12" fmla="*/ 10 w 133"/>
                <a:gd name="T13" fmla="*/ 38 h 132"/>
                <a:gd name="T14" fmla="*/ 13 w 133"/>
                <a:gd name="T15" fmla="*/ 13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2">
                  <a:moveTo>
                    <a:pt x="13" y="131"/>
                  </a:moveTo>
                  <a:cubicBezTo>
                    <a:pt x="22" y="132"/>
                    <a:pt x="119" y="130"/>
                    <a:pt x="121" y="126"/>
                  </a:cubicBezTo>
                  <a:cubicBezTo>
                    <a:pt x="123" y="121"/>
                    <a:pt x="129" y="31"/>
                    <a:pt x="131" y="23"/>
                  </a:cubicBezTo>
                  <a:cubicBezTo>
                    <a:pt x="133" y="16"/>
                    <a:pt x="131" y="5"/>
                    <a:pt x="121" y="5"/>
                  </a:cubicBezTo>
                  <a:cubicBezTo>
                    <a:pt x="111" y="5"/>
                    <a:pt x="65" y="0"/>
                    <a:pt x="12" y="9"/>
                  </a:cubicBezTo>
                  <a:cubicBezTo>
                    <a:pt x="4" y="10"/>
                    <a:pt x="0" y="20"/>
                    <a:pt x="5" y="27"/>
                  </a:cubicBezTo>
                  <a:cubicBezTo>
                    <a:pt x="7" y="30"/>
                    <a:pt x="9" y="34"/>
                    <a:pt x="10" y="38"/>
                  </a:cubicBezTo>
                  <a:cubicBezTo>
                    <a:pt x="11" y="50"/>
                    <a:pt x="5" y="131"/>
                    <a:pt x="13" y="131"/>
                  </a:cubicBezTo>
                  <a:close/>
                </a:path>
              </a:pathLst>
            </a:custGeom>
            <a:solidFill>
              <a:srgbClr val="F2D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1" name="Rectangle 231">
              <a:extLst>
                <a:ext uri="{FF2B5EF4-FFF2-40B4-BE49-F238E27FC236}">
                  <a16:creationId xmlns:a16="http://schemas.microsoft.com/office/drawing/2014/main" id="{B4D1B9E9-1056-480E-AB69-CFEE90EF8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183"/>
              <a:ext cx="72" cy="63"/>
            </a:xfrm>
            <a:prstGeom prst="rect">
              <a:avLst/>
            </a:prstGeom>
            <a:solidFill>
              <a:srgbClr val="A08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2" name="Freeform 232">
              <a:extLst>
                <a:ext uri="{FF2B5EF4-FFF2-40B4-BE49-F238E27FC236}">
                  <a16:creationId xmlns:a16="http://schemas.microsoft.com/office/drawing/2014/main" id="{698CC3FD-0B3F-4A75-9F2E-320D9030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161"/>
              <a:ext cx="29" cy="52"/>
            </a:xfrm>
            <a:custGeom>
              <a:avLst/>
              <a:gdLst>
                <a:gd name="T0" fmla="*/ 35 w 52"/>
                <a:gd name="T1" fmla="*/ 0 h 94"/>
                <a:gd name="T2" fmla="*/ 12 w 52"/>
                <a:gd name="T3" fmla="*/ 5 h 94"/>
                <a:gd name="T4" fmla="*/ 0 w 52"/>
                <a:gd name="T5" fmla="*/ 94 h 94"/>
                <a:gd name="T6" fmla="*/ 31 w 52"/>
                <a:gd name="T7" fmla="*/ 81 h 94"/>
                <a:gd name="T8" fmla="*/ 52 w 52"/>
                <a:gd name="T9" fmla="*/ 36 h 94"/>
                <a:gd name="T10" fmla="*/ 38 w 52"/>
                <a:gd name="T11" fmla="*/ 1 h 94"/>
                <a:gd name="T12" fmla="*/ 35 w 52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94">
                  <a:moveTo>
                    <a:pt x="35" y="0"/>
                  </a:moveTo>
                  <a:cubicBezTo>
                    <a:pt x="27" y="0"/>
                    <a:pt x="18" y="3"/>
                    <a:pt x="12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2" y="93"/>
                    <a:pt x="22" y="89"/>
                    <a:pt x="31" y="81"/>
                  </a:cubicBezTo>
                  <a:cubicBezTo>
                    <a:pt x="42" y="70"/>
                    <a:pt x="50" y="55"/>
                    <a:pt x="52" y="36"/>
                  </a:cubicBezTo>
                  <a:cubicBezTo>
                    <a:pt x="46" y="27"/>
                    <a:pt x="42" y="15"/>
                    <a:pt x="38" y="1"/>
                  </a:cubicBezTo>
                  <a:cubicBezTo>
                    <a:pt x="37" y="0"/>
                    <a:pt x="36" y="0"/>
                    <a:pt x="35" y="0"/>
                  </a:cubicBezTo>
                </a:path>
              </a:pathLst>
            </a:custGeom>
            <a:solidFill>
              <a:srgbClr val="B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3" name="Freeform 233">
              <a:extLst>
                <a:ext uri="{FF2B5EF4-FFF2-40B4-BE49-F238E27FC236}">
                  <a16:creationId xmlns:a16="http://schemas.microsoft.com/office/drawing/2014/main" id="{B7D9D22E-5F55-49CC-824C-38D3F5CC0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161"/>
              <a:ext cx="9" cy="20"/>
            </a:xfrm>
            <a:custGeom>
              <a:avLst/>
              <a:gdLst>
                <a:gd name="T0" fmla="*/ 0 w 16"/>
                <a:gd name="T1" fmla="*/ 0 h 35"/>
                <a:gd name="T2" fmla="*/ 14 w 16"/>
                <a:gd name="T3" fmla="*/ 35 h 35"/>
                <a:gd name="T4" fmla="*/ 16 w 16"/>
                <a:gd name="T5" fmla="*/ 19 h 35"/>
                <a:gd name="T6" fmla="*/ 9 w 16"/>
                <a:gd name="T7" fmla="*/ 2 h 35"/>
                <a:gd name="T8" fmla="*/ 0 w 1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cubicBezTo>
                    <a:pt x="4" y="14"/>
                    <a:pt x="8" y="26"/>
                    <a:pt x="14" y="35"/>
                  </a:cubicBezTo>
                  <a:cubicBezTo>
                    <a:pt x="15" y="30"/>
                    <a:pt x="16" y="24"/>
                    <a:pt x="16" y="19"/>
                  </a:cubicBezTo>
                  <a:cubicBezTo>
                    <a:pt x="16" y="7"/>
                    <a:pt x="11" y="3"/>
                    <a:pt x="9" y="2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7E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4" name="Freeform 234">
              <a:extLst>
                <a:ext uri="{FF2B5EF4-FFF2-40B4-BE49-F238E27FC236}">
                  <a16:creationId xmlns:a16="http://schemas.microsoft.com/office/drawing/2014/main" id="{D464D946-DA1B-4CC2-AD79-A792768D2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1111"/>
              <a:ext cx="35" cy="41"/>
            </a:xfrm>
            <a:custGeom>
              <a:avLst/>
              <a:gdLst>
                <a:gd name="T0" fmla="*/ 52 w 61"/>
                <a:gd name="T1" fmla="*/ 0 h 74"/>
                <a:gd name="T2" fmla="*/ 43 w 61"/>
                <a:gd name="T3" fmla="*/ 0 h 74"/>
                <a:gd name="T4" fmla="*/ 1 w 61"/>
                <a:gd name="T5" fmla="*/ 38 h 74"/>
                <a:gd name="T6" fmla="*/ 0 w 61"/>
                <a:gd name="T7" fmla="*/ 42 h 74"/>
                <a:gd name="T8" fmla="*/ 47 w 61"/>
                <a:gd name="T9" fmla="*/ 42 h 74"/>
                <a:gd name="T10" fmla="*/ 43 w 61"/>
                <a:gd name="T11" fmla="*/ 74 h 74"/>
                <a:gd name="T12" fmla="*/ 61 w 61"/>
                <a:gd name="T13" fmla="*/ 72 h 74"/>
                <a:gd name="T14" fmla="*/ 52 w 61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74">
                  <a:moveTo>
                    <a:pt x="52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21" y="0"/>
                    <a:pt x="3" y="16"/>
                    <a:pt x="1" y="3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8" y="73"/>
                    <a:pt x="55" y="72"/>
                    <a:pt x="61" y="72"/>
                  </a:cubicBezTo>
                  <a:cubicBezTo>
                    <a:pt x="54" y="36"/>
                    <a:pt x="52" y="0"/>
                    <a:pt x="52" y="0"/>
                  </a:cubicBezTo>
                </a:path>
              </a:pathLst>
            </a:custGeom>
            <a:solidFill>
              <a:srgbClr val="B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5" name="Freeform 235">
              <a:extLst>
                <a:ext uri="{FF2B5EF4-FFF2-40B4-BE49-F238E27FC236}">
                  <a16:creationId xmlns:a16="http://schemas.microsoft.com/office/drawing/2014/main" id="{53E2F3D0-6522-4FAF-A0AD-AFDE4B72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099"/>
              <a:ext cx="24" cy="12"/>
            </a:xfrm>
            <a:custGeom>
              <a:avLst/>
              <a:gdLst>
                <a:gd name="T0" fmla="*/ 5 w 24"/>
                <a:gd name="T1" fmla="*/ 0 h 12"/>
                <a:gd name="T2" fmla="*/ 0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5 w 24"/>
                <a:gd name="T9" fmla="*/ 12 h 12"/>
                <a:gd name="T10" fmla="*/ 5 w 24"/>
                <a:gd name="T11" fmla="*/ 12 h 12"/>
                <a:gd name="T12" fmla="*/ 21 w 24"/>
                <a:gd name="T13" fmla="*/ 12 h 12"/>
                <a:gd name="T14" fmla="*/ 21 w 24"/>
                <a:gd name="T15" fmla="*/ 12 h 12"/>
                <a:gd name="T16" fmla="*/ 24 w 24"/>
                <a:gd name="T17" fmla="*/ 0 h 12"/>
                <a:gd name="T18" fmla="*/ 5 w 2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5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691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6" name="Freeform 236">
              <a:extLst>
                <a:ext uri="{FF2B5EF4-FFF2-40B4-BE49-F238E27FC236}">
                  <a16:creationId xmlns:a16="http://schemas.microsoft.com/office/drawing/2014/main" id="{174DD5F4-F261-4FA7-BA83-88692E92C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099"/>
              <a:ext cx="24" cy="12"/>
            </a:xfrm>
            <a:custGeom>
              <a:avLst/>
              <a:gdLst>
                <a:gd name="T0" fmla="*/ 5 w 24"/>
                <a:gd name="T1" fmla="*/ 0 h 12"/>
                <a:gd name="T2" fmla="*/ 0 w 24"/>
                <a:gd name="T3" fmla="*/ 0 h 12"/>
                <a:gd name="T4" fmla="*/ 0 w 24"/>
                <a:gd name="T5" fmla="*/ 12 h 12"/>
                <a:gd name="T6" fmla="*/ 0 w 24"/>
                <a:gd name="T7" fmla="*/ 12 h 12"/>
                <a:gd name="T8" fmla="*/ 5 w 24"/>
                <a:gd name="T9" fmla="*/ 12 h 12"/>
                <a:gd name="T10" fmla="*/ 5 w 24"/>
                <a:gd name="T11" fmla="*/ 12 h 12"/>
                <a:gd name="T12" fmla="*/ 21 w 24"/>
                <a:gd name="T13" fmla="*/ 12 h 12"/>
                <a:gd name="T14" fmla="*/ 21 w 24"/>
                <a:gd name="T15" fmla="*/ 12 h 12"/>
                <a:gd name="T16" fmla="*/ 24 w 24"/>
                <a:gd name="T17" fmla="*/ 0 h 12"/>
                <a:gd name="T18" fmla="*/ 5 w 2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5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0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7" name="Freeform 237">
              <a:extLst>
                <a:ext uri="{FF2B5EF4-FFF2-40B4-BE49-F238E27FC236}">
                  <a16:creationId xmlns:a16="http://schemas.microsoft.com/office/drawing/2014/main" id="{2FAB1C6B-DA19-4850-8434-AB8CFD55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099"/>
              <a:ext cx="19" cy="0"/>
            </a:xfrm>
            <a:custGeom>
              <a:avLst/>
              <a:gdLst>
                <a:gd name="T0" fmla="*/ 6 w 35"/>
                <a:gd name="T1" fmla="*/ 0 w 35"/>
                <a:gd name="T2" fmla="*/ 0 w 35"/>
                <a:gd name="T3" fmla="*/ 35 w 35"/>
                <a:gd name="T4" fmla="*/ 6 w 35"/>
                <a:gd name="T5" fmla="*/ 6 w 3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5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BBB8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8" name="Freeform 238">
              <a:extLst>
                <a:ext uri="{FF2B5EF4-FFF2-40B4-BE49-F238E27FC236}">
                  <a16:creationId xmlns:a16="http://schemas.microsoft.com/office/drawing/2014/main" id="{23F61917-AAC5-4E0F-973B-044CDF0CA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099"/>
              <a:ext cx="16" cy="0"/>
            </a:xfrm>
            <a:custGeom>
              <a:avLst/>
              <a:gdLst>
                <a:gd name="T0" fmla="*/ 29 w 29"/>
                <a:gd name="T1" fmla="*/ 0 w 29"/>
                <a:gd name="T2" fmla="*/ 0 w 29"/>
                <a:gd name="T3" fmla="*/ 29 w 29"/>
                <a:gd name="T4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9A1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19" name="Freeform 239">
              <a:extLst>
                <a:ext uri="{FF2B5EF4-FFF2-40B4-BE49-F238E27FC236}">
                  <a16:creationId xmlns:a16="http://schemas.microsoft.com/office/drawing/2014/main" id="{407ECC6C-4ADD-49BE-A67A-8393EF2F9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1111"/>
              <a:ext cx="18" cy="42"/>
            </a:xfrm>
            <a:custGeom>
              <a:avLst/>
              <a:gdLst>
                <a:gd name="T0" fmla="*/ 28 w 31"/>
                <a:gd name="T1" fmla="*/ 0 h 76"/>
                <a:gd name="T2" fmla="*/ 0 w 31"/>
                <a:gd name="T3" fmla="*/ 0 h 76"/>
                <a:gd name="T4" fmla="*/ 0 w 31"/>
                <a:gd name="T5" fmla="*/ 0 h 76"/>
                <a:gd name="T6" fmla="*/ 0 w 31"/>
                <a:gd name="T7" fmla="*/ 0 h 76"/>
                <a:gd name="T8" fmla="*/ 9 w 31"/>
                <a:gd name="T9" fmla="*/ 72 h 76"/>
                <a:gd name="T10" fmla="*/ 11 w 31"/>
                <a:gd name="T11" fmla="*/ 72 h 76"/>
                <a:gd name="T12" fmla="*/ 31 w 31"/>
                <a:gd name="T13" fmla="*/ 76 h 76"/>
                <a:gd name="T14" fmla="*/ 28 w 31"/>
                <a:gd name="T1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76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36"/>
                    <a:pt x="9" y="72"/>
                  </a:cubicBezTo>
                  <a:cubicBezTo>
                    <a:pt x="10" y="72"/>
                    <a:pt x="10" y="72"/>
                    <a:pt x="11" y="72"/>
                  </a:cubicBezTo>
                  <a:cubicBezTo>
                    <a:pt x="18" y="72"/>
                    <a:pt x="25" y="73"/>
                    <a:pt x="31" y="76"/>
                  </a:cubicBezTo>
                  <a:cubicBezTo>
                    <a:pt x="27" y="34"/>
                    <a:pt x="28" y="0"/>
                    <a:pt x="28" y="0"/>
                  </a:cubicBezTo>
                </a:path>
              </a:pathLst>
            </a:custGeom>
            <a:solidFill>
              <a:srgbClr val="7E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0" name="Freeform 240">
              <a:extLst>
                <a:ext uri="{FF2B5EF4-FFF2-40B4-BE49-F238E27FC236}">
                  <a16:creationId xmlns:a16="http://schemas.microsoft.com/office/drawing/2014/main" id="{7432ABF6-10EC-4A6C-99EC-BDBFDD83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193"/>
              <a:ext cx="56" cy="38"/>
            </a:xfrm>
            <a:custGeom>
              <a:avLst/>
              <a:gdLst>
                <a:gd name="T0" fmla="*/ 72 w 100"/>
                <a:gd name="T1" fmla="*/ 0 h 69"/>
                <a:gd name="T2" fmla="*/ 48 w 100"/>
                <a:gd name="T3" fmla="*/ 38 h 69"/>
                <a:gd name="T4" fmla="*/ 2 w 100"/>
                <a:gd name="T5" fmla="*/ 56 h 69"/>
                <a:gd name="T6" fmla="*/ 0 w 100"/>
                <a:gd name="T7" fmla="*/ 69 h 69"/>
                <a:gd name="T8" fmla="*/ 100 w 100"/>
                <a:gd name="T9" fmla="*/ 69 h 69"/>
                <a:gd name="T10" fmla="*/ 100 w 100"/>
                <a:gd name="T11" fmla="*/ 69 h 69"/>
                <a:gd name="T12" fmla="*/ 72 w 100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9">
                  <a:moveTo>
                    <a:pt x="72" y="0"/>
                  </a:moveTo>
                  <a:cubicBezTo>
                    <a:pt x="67" y="15"/>
                    <a:pt x="59" y="28"/>
                    <a:pt x="48" y="38"/>
                  </a:cubicBezTo>
                  <a:cubicBezTo>
                    <a:pt x="36" y="49"/>
                    <a:pt x="20" y="55"/>
                    <a:pt x="2" y="5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87" y="51"/>
                    <a:pt x="78" y="27"/>
                    <a:pt x="72" y="0"/>
                  </a:cubicBezTo>
                </a:path>
              </a:pathLst>
            </a:custGeom>
            <a:solidFill>
              <a:srgbClr val="B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1" name="Freeform 241">
              <a:extLst>
                <a:ext uri="{FF2B5EF4-FFF2-40B4-BE49-F238E27FC236}">
                  <a16:creationId xmlns:a16="http://schemas.microsoft.com/office/drawing/2014/main" id="{B5866D3E-8C24-4AD3-9FAB-3C134984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31"/>
              <a:ext cx="102" cy="13"/>
            </a:xfrm>
            <a:custGeom>
              <a:avLst/>
              <a:gdLst>
                <a:gd name="T0" fmla="*/ 154 w 182"/>
                <a:gd name="T1" fmla="*/ 0 h 23"/>
                <a:gd name="T2" fmla="*/ 54 w 182"/>
                <a:gd name="T3" fmla="*/ 0 h 23"/>
                <a:gd name="T4" fmla="*/ 54 w 182"/>
                <a:gd name="T5" fmla="*/ 4 h 23"/>
                <a:gd name="T6" fmla="*/ 51 w 182"/>
                <a:gd name="T7" fmla="*/ 23 h 23"/>
                <a:gd name="T8" fmla="*/ 0 w 182"/>
                <a:gd name="T9" fmla="*/ 23 h 23"/>
                <a:gd name="T10" fmla="*/ 182 w 182"/>
                <a:gd name="T11" fmla="*/ 23 h 23"/>
                <a:gd name="T12" fmla="*/ 154 w 182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23">
                  <a:moveTo>
                    <a:pt x="1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82" y="23"/>
                    <a:pt x="182" y="23"/>
                    <a:pt x="182" y="23"/>
                  </a:cubicBezTo>
                  <a:cubicBezTo>
                    <a:pt x="171" y="19"/>
                    <a:pt x="162" y="11"/>
                    <a:pt x="154" y="0"/>
                  </a:cubicBezTo>
                </a:path>
              </a:pathLst>
            </a:custGeom>
            <a:solidFill>
              <a:srgbClr val="7F7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2" name="Rectangle 242">
              <a:extLst>
                <a:ext uri="{FF2B5EF4-FFF2-40B4-BE49-F238E27FC236}">
                  <a16:creationId xmlns:a16="http://schemas.microsoft.com/office/drawing/2014/main" id="{2CA3DF07-6C90-4BE1-BE78-72C46E4F7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1221"/>
              <a:ext cx="340" cy="25"/>
            </a:xfrm>
            <a:prstGeom prst="rect">
              <a:avLst/>
            </a:prstGeom>
            <a:solidFill>
              <a:srgbClr val="B18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3" name="Freeform 243">
              <a:extLst>
                <a:ext uri="{FF2B5EF4-FFF2-40B4-BE49-F238E27FC236}">
                  <a16:creationId xmlns:a16="http://schemas.microsoft.com/office/drawing/2014/main" id="{9859E07D-E736-4A17-910E-012B4C41B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221"/>
              <a:ext cx="187" cy="25"/>
            </a:xfrm>
            <a:custGeom>
              <a:avLst/>
              <a:gdLst>
                <a:gd name="T0" fmla="*/ 175 w 187"/>
                <a:gd name="T1" fmla="*/ 0 h 25"/>
                <a:gd name="T2" fmla="*/ 0 w 187"/>
                <a:gd name="T3" fmla="*/ 0 h 25"/>
                <a:gd name="T4" fmla="*/ 0 w 187"/>
                <a:gd name="T5" fmla="*/ 25 h 25"/>
                <a:gd name="T6" fmla="*/ 187 w 187"/>
                <a:gd name="T7" fmla="*/ 25 h 25"/>
                <a:gd name="T8" fmla="*/ 175 w 187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5">
                  <a:moveTo>
                    <a:pt x="175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187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997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4" name="Rectangle 244">
              <a:extLst>
                <a:ext uri="{FF2B5EF4-FFF2-40B4-BE49-F238E27FC236}">
                  <a16:creationId xmlns:a16="http://schemas.microsoft.com/office/drawing/2014/main" id="{B7EB22D5-7E48-40B2-ACB2-565EE1636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1244"/>
              <a:ext cx="1405" cy="72"/>
            </a:xfrm>
            <a:prstGeom prst="rect">
              <a:avLst/>
            </a:prstGeom>
            <a:solidFill>
              <a:srgbClr val="CAC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5" name="Rectangle 245">
              <a:extLst>
                <a:ext uri="{FF2B5EF4-FFF2-40B4-BE49-F238E27FC236}">
                  <a16:creationId xmlns:a16="http://schemas.microsoft.com/office/drawing/2014/main" id="{0EB58B28-FB92-4C30-954A-DAC8BE85D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1244"/>
              <a:ext cx="1405" cy="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6" name="Rectangle 246">
              <a:extLst>
                <a:ext uri="{FF2B5EF4-FFF2-40B4-BE49-F238E27FC236}">
                  <a16:creationId xmlns:a16="http://schemas.microsoft.com/office/drawing/2014/main" id="{20E9F57D-6422-43A7-BD31-DC6252E0C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1276"/>
              <a:ext cx="1405" cy="40"/>
            </a:xfrm>
            <a:prstGeom prst="rect">
              <a:avLst/>
            </a:prstGeom>
            <a:solidFill>
              <a:srgbClr val="B5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7" name="Freeform 247">
              <a:extLst>
                <a:ext uri="{FF2B5EF4-FFF2-40B4-BE49-F238E27FC236}">
                  <a16:creationId xmlns:a16="http://schemas.microsoft.com/office/drawing/2014/main" id="{1D7BF53C-D107-40BB-BDC0-CD423871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071"/>
              <a:ext cx="108" cy="51"/>
            </a:xfrm>
            <a:custGeom>
              <a:avLst/>
              <a:gdLst>
                <a:gd name="T0" fmla="*/ 99 w 194"/>
                <a:gd name="T1" fmla="*/ 0 h 90"/>
                <a:gd name="T2" fmla="*/ 0 w 194"/>
                <a:gd name="T3" fmla="*/ 90 h 90"/>
                <a:gd name="T4" fmla="*/ 182 w 194"/>
                <a:gd name="T5" fmla="*/ 90 h 90"/>
                <a:gd name="T6" fmla="*/ 99 w 194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90">
                  <a:moveTo>
                    <a:pt x="99" y="0"/>
                  </a:moveTo>
                  <a:cubicBezTo>
                    <a:pt x="3" y="0"/>
                    <a:pt x="0" y="90"/>
                    <a:pt x="0" y="90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2" y="90"/>
                    <a:pt x="194" y="0"/>
                    <a:pt x="99" y="0"/>
                  </a:cubicBezTo>
                  <a:close/>
                </a:path>
              </a:pathLst>
            </a:custGeom>
            <a:solidFill>
              <a:srgbClr val="9CC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8" name="Freeform 248">
              <a:extLst>
                <a:ext uri="{FF2B5EF4-FFF2-40B4-BE49-F238E27FC236}">
                  <a16:creationId xmlns:a16="http://schemas.microsoft.com/office/drawing/2014/main" id="{D0FF34BA-1FAE-40DD-A61E-F0C6CA7B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094"/>
              <a:ext cx="54" cy="28"/>
            </a:xfrm>
            <a:custGeom>
              <a:avLst/>
              <a:gdLst>
                <a:gd name="T0" fmla="*/ 50 w 96"/>
                <a:gd name="T1" fmla="*/ 4 h 49"/>
                <a:gd name="T2" fmla="*/ 0 w 96"/>
                <a:gd name="T3" fmla="*/ 49 h 49"/>
                <a:gd name="T4" fmla="*/ 96 w 96"/>
                <a:gd name="T5" fmla="*/ 49 h 49"/>
                <a:gd name="T6" fmla="*/ 50 w 96"/>
                <a:gd name="T7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9">
                  <a:moveTo>
                    <a:pt x="50" y="4"/>
                  </a:moveTo>
                  <a:cubicBezTo>
                    <a:pt x="6" y="0"/>
                    <a:pt x="0" y="49"/>
                    <a:pt x="0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4" y="8"/>
                    <a:pt x="50" y="4"/>
                  </a:cubicBezTo>
                  <a:close/>
                </a:path>
              </a:pathLst>
            </a:custGeom>
            <a:solidFill>
              <a:srgbClr val="CA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29" name="Freeform 249">
              <a:extLst>
                <a:ext uri="{FF2B5EF4-FFF2-40B4-BE49-F238E27FC236}">
                  <a16:creationId xmlns:a16="http://schemas.microsoft.com/office/drawing/2014/main" id="{AA94FDE7-EBF7-4A69-9521-AAC5A4F66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094"/>
              <a:ext cx="53" cy="28"/>
            </a:xfrm>
            <a:custGeom>
              <a:avLst/>
              <a:gdLst>
                <a:gd name="T0" fmla="*/ 50 w 96"/>
                <a:gd name="T1" fmla="*/ 4 h 49"/>
                <a:gd name="T2" fmla="*/ 0 w 96"/>
                <a:gd name="T3" fmla="*/ 49 h 49"/>
                <a:gd name="T4" fmla="*/ 96 w 96"/>
                <a:gd name="T5" fmla="*/ 49 h 49"/>
                <a:gd name="T6" fmla="*/ 50 w 96"/>
                <a:gd name="T7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9">
                  <a:moveTo>
                    <a:pt x="50" y="4"/>
                  </a:moveTo>
                  <a:cubicBezTo>
                    <a:pt x="5" y="0"/>
                    <a:pt x="0" y="49"/>
                    <a:pt x="0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4" y="8"/>
                    <a:pt x="50" y="4"/>
                  </a:cubicBezTo>
                  <a:close/>
                </a:path>
              </a:pathLst>
            </a:custGeom>
            <a:solidFill>
              <a:srgbClr val="EC6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0" name="Freeform 250">
              <a:extLst>
                <a:ext uri="{FF2B5EF4-FFF2-40B4-BE49-F238E27FC236}">
                  <a16:creationId xmlns:a16="http://schemas.microsoft.com/office/drawing/2014/main" id="{68CC77C0-54E3-4004-8FD8-F1B1DFD8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025"/>
              <a:ext cx="131" cy="114"/>
            </a:xfrm>
            <a:custGeom>
              <a:avLst/>
              <a:gdLst>
                <a:gd name="T0" fmla="*/ 203 w 235"/>
                <a:gd name="T1" fmla="*/ 94 h 205"/>
                <a:gd name="T2" fmla="*/ 97 w 235"/>
                <a:gd name="T3" fmla="*/ 53 h 205"/>
                <a:gd name="T4" fmla="*/ 0 w 235"/>
                <a:gd name="T5" fmla="*/ 174 h 205"/>
                <a:gd name="T6" fmla="*/ 155 w 235"/>
                <a:gd name="T7" fmla="*/ 205 h 205"/>
                <a:gd name="T8" fmla="*/ 203 w 235"/>
                <a:gd name="T9" fmla="*/ 9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05">
                  <a:moveTo>
                    <a:pt x="203" y="94"/>
                  </a:moveTo>
                  <a:cubicBezTo>
                    <a:pt x="235" y="14"/>
                    <a:pt x="106" y="0"/>
                    <a:pt x="97" y="53"/>
                  </a:cubicBezTo>
                  <a:cubicBezTo>
                    <a:pt x="89" y="106"/>
                    <a:pt x="0" y="174"/>
                    <a:pt x="0" y="174"/>
                  </a:cubicBezTo>
                  <a:cubicBezTo>
                    <a:pt x="155" y="205"/>
                    <a:pt x="155" y="205"/>
                    <a:pt x="155" y="205"/>
                  </a:cubicBezTo>
                  <a:cubicBezTo>
                    <a:pt x="155" y="205"/>
                    <a:pt x="170" y="174"/>
                    <a:pt x="203" y="94"/>
                  </a:cubicBezTo>
                  <a:close/>
                </a:path>
              </a:pathLst>
            </a:custGeom>
            <a:solidFill>
              <a:srgbClr val="9A6F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1" name="Freeform 251">
              <a:extLst>
                <a:ext uri="{FF2B5EF4-FFF2-40B4-BE49-F238E27FC236}">
                  <a16:creationId xmlns:a16="http://schemas.microsoft.com/office/drawing/2014/main" id="{C2B63962-EB03-4B91-A37A-4D95B801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034"/>
              <a:ext cx="88" cy="57"/>
            </a:xfrm>
            <a:custGeom>
              <a:avLst/>
              <a:gdLst>
                <a:gd name="T0" fmla="*/ 78 w 158"/>
                <a:gd name="T1" fmla="*/ 2 h 102"/>
                <a:gd name="T2" fmla="*/ 0 w 158"/>
                <a:gd name="T3" fmla="*/ 55 h 102"/>
                <a:gd name="T4" fmla="*/ 81 w 158"/>
                <a:gd name="T5" fmla="*/ 37 h 102"/>
                <a:gd name="T6" fmla="*/ 97 w 158"/>
                <a:gd name="T7" fmla="*/ 102 h 102"/>
                <a:gd name="T8" fmla="*/ 114 w 158"/>
                <a:gd name="T9" fmla="*/ 39 h 102"/>
                <a:gd name="T10" fmla="*/ 155 w 158"/>
                <a:gd name="T11" fmla="*/ 70 h 102"/>
                <a:gd name="T12" fmla="*/ 114 w 158"/>
                <a:gd name="T13" fmla="*/ 8 h 102"/>
                <a:gd name="T14" fmla="*/ 78 w 158"/>
                <a:gd name="T15" fmla="*/ 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02">
                  <a:moveTo>
                    <a:pt x="78" y="2"/>
                  </a:moveTo>
                  <a:cubicBezTo>
                    <a:pt x="27" y="0"/>
                    <a:pt x="0" y="55"/>
                    <a:pt x="0" y="55"/>
                  </a:cubicBezTo>
                  <a:cubicBezTo>
                    <a:pt x="0" y="55"/>
                    <a:pt x="76" y="20"/>
                    <a:pt x="81" y="37"/>
                  </a:cubicBezTo>
                  <a:cubicBezTo>
                    <a:pt x="86" y="54"/>
                    <a:pt x="97" y="102"/>
                    <a:pt x="97" y="102"/>
                  </a:cubicBezTo>
                  <a:cubicBezTo>
                    <a:pt x="97" y="102"/>
                    <a:pt x="110" y="27"/>
                    <a:pt x="114" y="39"/>
                  </a:cubicBezTo>
                  <a:cubicBezTo>
                    <a:pt x="117" y="51"/>
                    <a:pt x="155" y="70"/>
                    <a:pt x="155" y="70"/>
                  </a:cubicBezTo>
                  <a:cubicBezTo>
                    <a:pt x="158" y="26"/>
                    <a:pt x="114" y="8"/>
                    <a:pt x="114" y="8"/>
                  </a:cubicBezTo>
                  <a:cubicBezTo>
                    <a:pt x="114" y="8"/>
                    <a:pt x="129" y="5"/>
                    <a:pt x="78" y="2"/>
                  </a:cubicBezTo>
                  <a:close/>
                </a:path>
              </a:pathLst>
            </a:custGeom>
            <a:solidFill>
              <a:srgbClr val="82C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2" name="Freeform 252">
              <a:extLst>
                <a:ext uri="{FF2B5EF4-FFF2-40B4-BE49-F238E27FC236}">
                  <a16:creationId xmlns:a16="http://schemas.microsoft.com/office/drawing/2014/main" id="{2BB7FB18-910A-4450-9890-E3C77F125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122"/>
              <a:ext cx="293" cy="124"/>
            </a:xfrm>
            <a:custGeom>
              <a:avLst/>
              <a:gdLst>
                <a:gd name="T0" fmla="*/ 79 w 525"/>
                <a:gd name="T1" fmla="*/ 222 h 222"/>
                <a:gd name="T2" fmla="*/ 452 w 525"/>
                <a:gd name="T3" fmla="*/ 222 h 222"/>
                <a:gd name="T4" fmla="*/ 462 w 525"/>
                <a:gd name="T5" fmla="*/ 215 h 222"/>
                <a:gd name="T6" fmla="*/ 524 w 525"/>
                <a:gd name="T7" fmla="*/ 0 h 222"/>
                <a:gd name="T8" fmla="*/ 12 w 525"/>
                <a:gd name="T9" fmla="*/ 0 h 222"/>
                <a:gd name="T10" fmla="*/ 79 w 525"/>
                <a:gd name="T11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5" h="222">
                  <a:moveTo>
                    <a:pt x="79" y="222"/>
                  </a:moveTo>
                  <a:cubicBezTo>
                    <a:pt x="452" y="222"/>
                    <a:pt x="452" y="222"/>
                    <a:pt x="452" y="222"/>
                  </a:cubicBezTo>
                  <a:cubicBezTo>
                    <a:pt x="456" y="220"/>
                    <a:pt x="459" y="218"/>
                    <a:pt x="462" y="215"/>
                  </a:cubicBezTo>
                  <a:cubicBezTo>
                    <a:pt x="525" y="162"/>
                    <a:pt x="524" y="0"/>
                    <a:pt x="52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79"/>
                    <a:pt x="79" y="222"/>
                    <a:pt x="79" y="222"/>
                  </a:cubicBezTo>
                  <a:close/>
                </a:path>
              </a:pathLst>
            </a:custGeom>
            <a:solidFill>
              <a:srgbClr val="E2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3" name="Freeform 253">
              <a:extLst>
                <a:ext uri="{FF2B5EF4-FFF2-40B4-BE49-F238E27FC236}">
                  <a16:creationId xmlns:a16="http://schemas.microsoft.com/office/drawing/2014/main" id="{9C33C7FF-765E-4418-890F-B06CF90F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122"/>
              <a:ext cx="257" cy="124"/>
            </a:xfrm>
            <a:custGeom>
              <a:avLst/>
              <a:gdLst>
                <a:gd name="T0" fmla="*/ 12 w 462"/>
                <a:gd name="T1" fmla="*/ 0 h 222"/>
                <a:gd name="T2" fmla="*/ 79 w 462"/>
                <a:gd name="T3" fmla="*/ 222 h 222"/>
                <a:gd name="T4" fmla="*/ 452 w 462"/>
                <a:gd name="T5" fmla="*/ 222 h 222"/>
                <a:gd name="T6" fmla="*/ 462 w 462"/>
                <a:gd name="T7" fmla="*/ 215 h 222"/>
                <a:gd name="T8" fmla="*/ 252 w 462"/>
                <a:gd name="T9" fmla="*/ 0 h 222"/>
                <a:gd name="T10" fmla="*/ 12 w 462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2" h="222">
                  <a:moveTo>
                    <a:pt x="12" y="0"/>
                  </a:moveTo>
                  <a:cubicBezTo>
                    <a:pt x="0" y="179"/>
                    <a:pt x="79" y="222"/>
                    <a:pt x="79" y="222"/>
                  </a:cubicBezTo>
                  <a:cubicBezTo>
                    <a:pt x="452" y="222"/>
                    <a:pt x="452" y="222"/>
                    <a:pt x="452" y="222"/>
                  </a:cubicBezTo>
                  <a:cubicBezTo>
                    <a:pt x="456" y="220"/>
                    <a:pt x="459" y="218"/>
                    <a:pt x="462" y="215"/>
                  </a:cubicBezTo>
                  <a:cubicBezTo>
                    <a:pt x="221" y="188"/>
                    <a:pt x="252" y="0"/>
                    <a:pt x="252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AFA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4" name="Freeform 254">
              <a:extLst>
                <a:ext uri="{FF2B5EF4-FFF2-40B4-BE49-F238E27FC236}">
                  <a16:creationId xmlns:a16="http://schemas.microsoft.com/office/drawing/2014/main" id="{236EEE38-8E35-42E8-AF05-802CA242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823"/>
              <a:ext cx="281" cy="243"/>
            </a:xfrm>
            <a:custGeom>
              <a:avLst/>
              <a:gdLst>
                <a:gd name="T0" fmla="*/ 40 w 504"/>
                <a:gd name="T1" fmla="*/ 434 h 436"/>
                <a:gd name="T2" fmla="*/ 250 w 504"/>
                <a:gd name="T3" fmla="*/ 417 h 436"/>
                <a:gd name="T4" fmla="*/ 273 w 504"/>
                <a:gd name="T5" fmla="*/ 403 h 436"/>
                <a:gd name="T6" fmla="*/ 492 w 504"/>
                <a:gd name="T7" fmla="*/ 48 h 436"/>
                <a:gd name="T8" fmla="*/ 467 w 504"/>
                <a:gd name="T9" fmla="*/ 3 h 436"/>
                <a:gd name="T10" fmla="*/ 241 w 504"/>
                <a:gd name="T11" fmla="*/ 0 h 436"/>
                <a:gd name="T12" fmla="*/ 214 w 504"/>
                <a:gd name="T13" fmla="*/ 16 h 436"/>
                <a:gd name="T14" fmla="*/ 11 w 504"/>
                <a:gd name="T15" fmla="*/ 390 h 436"/>
                <a:gd name="T16" fmla="*/ 40 w 504"/>
                <a:gd name="T17" fmla="*/ 43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4" h="436">
                  <a:moveTo>
                    <a:pt x="40" y="434"/>
                  </a:moveTo>
                  <a:cubicBezTo>
                    <a:pt x="250" y="417"/>
                    <a:pt x="250" y="417"/>
                    <a:pt x="250" y="417"/>
                  </a:cubicBezTo>
                  <a:cubicBezTo>
                    <a:pt x="260" y="416"/>
                    <a:pt x="268" y="411"/>
                    <a:pt x="273" y="403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504" y="29"/>
                    <a:pt x="490" y="3"/>
                    <a:pt x="467" y="3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30" y="0"/>
                    <a:pt x="220" y="6"/>
                    <a:pt x="214" y="16"/>
                  </a:cubicBezTo>
                  <a:cubicBezTo>
                    <a:pt x="11" y="390"/>
                    <a:pt x="11" y="390"/>
                    <a:pt x="11" y="390"/>
                  </a:cubicBezTo>
                  <a:cubicBezTo>
                    <a:pt x="0" y="410"/>
                    <a:pt x="16" y="436"/>
                    <a:pt x="40" y="434"/>
                  </a:cubicBezTo>
                  <a:close/>
                </a:path>
              </a:pathLst>
            </a:custGeom>
            <a:solidFill>
              <a:srgbClr val="857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5" name="Freeform 255">
              <a:extLst>
                <a:ext uri="{FF2B5EF4-FFF2-40B4-BE49-F238E27FC236}">
                  <a16:creationId xmlns:a16="http://schemas.microsoft.com/office/drawing/2014/main" id="{051CB21F-E29A-434D-94BF-BF91F8D0E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924"/>
              <a:ext cx="56" cy="68"/>
            </a:xfrm>
            <a:custGeom>
              <a:avLst/>
              <a:gdLst>
                <a:gd name="T0" fmla="*/ 25 w 100"/>
                <a:gd name="T1" fmla="*/ 122 h 122"/>
                <a:gd name="T2" fmla="*/ 50 w 100"/>
                <a:gd name="T3" fmla="*/ 93 h 122"/>
                <a:gd name="T4" fmla="*/ 97 w 100"/>
                <a:gd name="T5" fmla="*/ 6 h 122"/>
                <a:gd name="T6" fmla="*/ 25 w 100"/>
                <a:gd name="T7" fmla="*/ 10 h 122"/>
                <a:gd name="T8" fmla="*/ 35 w 100"/>
                <a:gd name="T9" fmla="*/ 23 h 122"/>
                <a:gd name="T10" fmla="*/ 6 w 100"/>
                <a:gd name="T11" fmla="*/ 35 h 122"/>
                <a:gd name="T12" fmla="*/ 27 w 100"/>
                <a:gd name="T13" fmla="*/ 41 h 122"/>
                <a:gd name="T14" fmla="*/ 6 w 100"/>
                <a:gd name="T15" fmla="*/ 54 h 122"/>
                <a:gd name="T16" fmla="*/ 22 w 100"/>
                <a:gd name="T17" fmla="*/ 61 h 122"/>
                <a:gd name="T18" fmla="*/ 2 w 100"/>
                <a:gd name="T19" fmla="*/ 73 h 122"/>
                <a:gd name="T20" fmla="*/ 36 w 100"/>
                <a:gd name="T21" fmla="*/ 96 h 122"/>
                <a:gd name="T22" fmla="*/ 25 w 100"/>
                <a:gd name="T23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" h="122">
                  <a:moveTo>
                    <a:pt x="25" y="122"/>
                  </a:moveTo>
                  <a:cubicBezTo>
                    <a:pt x="25" y="122"/>
                    <a:pt x="38" y="110"/>
                    <a:pt x="50" y="93"/>
                  </a:cubicBezTo>
                  <a:cubicBezTo>
                    <a:pt x="61" y="76"/>
                    <a:pt x="100" y="10"/>
                    <a:pt x="97" y="6"/>
                  </a:cubicBezTo>
                  <a:cubicBezTo>
                    <a:pt x="93" y="2"/>
                    <a:pt x="36" y="0"/>
                    <a:pt x="25" y="10"/>
                  </a:cubicBezTo>
                  <a:cubicBezTo>
                    <a:pt x="15" y="19"/>
                    <a:pt x="35" y="23"/>
                    <a:pt x="35" y="23"/>
                  </a:cubicBezTo>
                  <a:cubicBezTo>
                    <a:pt x="35" y="23"/>
                    <a:pt x="4" y="26"/>
                    <a:pt x="6" y="35"/>
                  </a:cubicBezTo>
                  <a:cubicBezTo>
                    <a:pt x="9" y="44"/>
                    <a:pt x="27" y="41"/>
                    <a:pt x="27" y="41"/>
                  </a:cubicBezTo>
                  <a:cubicBezTo>
                    <a:pt x="27" y="41"/>
                    <a:pt x="2" y="46"/>
                    <a:pt x="6" y="54"/>
                  </a:cubicBezTo>
                  <a:cubicBezTo>
                    <a:pt x="10" y="62"/>
                    <a:pt x="22" y="61"/>
                    <a:pt x="22" y="61"/>
                  </a:cubicBezTo>
                  <a:cubicBezTo>
                    <a:pt x="22" y="61"/>
                    <a:pt x="0" y="64"/>
                    <a:pt x="2" y="73"/>
                  </a:cubicBezTo>
                  <a:cubicBezTo>
                    <a:pt x="5" y="81"/>
                    <a:pt x="41" y="89"/>
                    <a:pt x="36" y="96"/>
                  </a:cubicBezTo>
                  <a:cubicBezTo>
                    <a:pt x="31" y="103"/>
                    <a:pt x="25" y="122"/>
                    <a:pt x="25" y="12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36" name="Freeform 256">
              <a:extLst>
                <a:ext uri="{FF2B5EF4-FFF2-40B4-BE49-F238E27FC236}">
                  <a16:creationId xmlns:a16="http://schemas.microsoft.com/office/drawing/2014/main" id="{B63E9CA5-F6E4-4768-9355-E3BF0903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910"/>
              <a:ext cx="56" cy="57"/>
            </a:xfrm>
            <a:custGeom>
              <a:avLst/>
              <a:gdLst>
                <a:gd name="T0" fmla="*/ 75 w 101"/>
                <a:gd name="T1" fmla="*/ 75 h 101"/>
                <a:gd name="T2" fmla="*/ 14 w 101"/>
                <a:gd name="T3" fmla="*/ 87 h 101"/>
                <a:gd name="T4" fmla="*/ 26 w 101"/>
                <a:gd name="T5" fmla="*/ 26 h 101"/>
                <a:gd name="T6" fmla="*/ 87 w 101"/>
                <a:gd name="T7" fmla="*/ 13 h 101"/>
                <a:gd name="T8" fmla="*/ 75 w 101"/>
                <a:gd name="T9" fmla="*/ 7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1">
                  <a:moveTo>
                    <a:pt x="75" y="75"/>
                  </a:moveTo>
                  <a:cubicBezTo>
                    <a:pt x="55" y="95"/>
                    <a:pt x="27" y="101"/>
                    <a:pt x="14" y="87"/>
                  </a:cubicBezTo>
                  <a:cubicBezTo>
                    <a:pt x="0" y="74"/>
                    <a:pt x="6" y="46"/>
                    <a:pt x="26" y="26"/>
                  </a:cubicBezTo>
                  <a:cubicBezTo>
                    <a:pt x="46" y="5"/>
                    <a:pt x="74" y="0"/>
                    <a:pt x="87" y="13"/>
                  </a:cubicBezTo>
                  <a:cubicBezTo>
                    <a:pt x="101" y="27"/>
                    <a:pt x="95" y="54"/>
                    <a:pt x="75" y="75"/>
                  </a:cubicBezTo>
                  <a:close/>
                </a:path>
              </a:pathLst>
            </a:custGeom>
            <a:solidFill>
              <a:srgbClr val="918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569" name="Picture 257">
              <a:extLst>
                <a:ext uri="{FF2B5EF4-FFF2-40B4-BE49-F238E27FC236}">
                  <a16:creationId xmlns:a16="http://schemas.microsoft.com/office/drawing/2014/main" id="{2E1C5E44-5A5F-459C-ACDF-AC7038596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" y="1132"/>
              <a:ext cx="129" cy="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70" name="Picture 258">
              <a:extLst>
                <a:ext uri="{FF2B5EF4-FFF2-40B4-BE49-F238E27FC236}">
                  <a16:creationId xmlns:a16="http://schemas.microsoft.com/office/drawing/2014/main" id="{E48C1F36-FAFA-4DD3-81F5-03D1A5CD1E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9" y="1133"/>
              <a:ext cx="84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71" name="Picture 259">
              <a:extLst>
                <a:ext uri="{FF2B5EF4-FFF2-40B4-BE49-F238E27FC236}">
                  <a16:creationId xmlns:a16="http://schemas.microsoft.com/office/drawing/2014/main" id="{F6FBBEA0-210F-4D63-8CEB-1C84D4179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3" y="1056"/>
              <a:ext cx="42" cy="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72" name="Picture 260">
              <a:extLst>
                <a:ext uri="{FF2B5EF4-FFF2-40B4-BE49-F238E27FC236}">
                  <a16:creationId xmlns:a16="http://schemas.microsoft.com/office/drawing/2014/main" id="{608490A0-3287-4A16-AD3C-ED747BCEC8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7" y="1076"/>
              <a:ext cx="32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73" name="Picture 261">
              <a:extLst>
                <a:ext uri="{FF2B5EF4-FFF2-40B4-BE49-F238E27FC236}">
                  <a16:creationId xmlns:a16="http://schemas.microsoft.com/office/drawing/2014/main" id="{7E820C22-DA41-4C52-B15F-6E70705D1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" y="1076"/>
              <a:ext cx="31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538" name="Group 264">
            <a:extLst>
              <a:ext uri="{FF2B5EF4-FFF2-40B4-BE49-F238E27FC236}">
                <a16:creationId xmlns:a16="http://schemas.microsoft.com/office/drawing/2014/main" id="{A8E27744-E8BE-4B12-8679-042BE543A2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499244" y="3316978"/>
            <a:ext cx="2197100" cy="2586037"/>
            <a:chOff x="2669" y="781"/>
            <a:chExt cx="1384" cy="1629"/>
          </a:xfrm>
        </p:grpSpPr>
        <p:sp>
          <p:nvSpPr>
            <p:cNvPr id="13539" name="AutoShape 263">
              <a:extLst>
                <a:ext uri="{FF2B5EF4-FFF2-40B4-BE49-F238E27FC236}">
                  <a16:creationId xmlns:a16="http://schemas.microsoft.com/office/drawing/2014/main" id="{FF0EBC97-EADF-4D0F-942F-350C8B6F0DC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69" y="781"/>
              <a:ext cx="1384" cy="1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0" name="Oval 265">
              <a:extLst>
                <a:ext uri="{FF2B5EF4-FFF2-40B4-BE49-F238E27FC236}">
                  <a16:creationId xmlns:a16="http://schemas.microsoft.com/office/drawing/2014/main" id="{35D4A4D3-1B1A-47F8-AFB6-C902DB9FF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241"/>
              <a:ext cx="1321" cy="168"/>
            </a:xfrm>
            <a:prstGeom prst="ellipse">
              <a:avLst/>
            </a:prstGeom>
            <a:solidFill>
              <a:srgbClr val="939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1" name="Oval 266">
              <a:extLst>
                <a:ext uri="{FF2B5EF4-FFF2-40B4-BE49-F238E27FC236}">
                  <a16:creationId xmlns:a16="http://schemas.microsoft.com/office/drawing/2014/main" id="{F2F1D81A-5F25-4604-B4B9-3E30B9AE8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261"/>
              <a:ext cx="1014" cy="129"/>
            </a:xfrm>
            <a:prstGeom prst="ellipse">
              <a:avLst/>
            </a:prstGeom>
            <a:solidFill>
              <a:srgbClr val="A8A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2" name="Freeform 267">
              <a:extLst>
                <a:ext uri="{FF2B5EF4-FFF2-40B4-BE49-F238E27FC236}">
                  <a16:creationId xmlns:a16="http://schemas.microsoft.com/office/drawing/2014/main" id="{1F0C34F1-1F86-45A3-9005-18356F384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78"/>
              <a:ext cx="24" cy="299"/>
            </a:xfrm>
            <a:custGeom>
              <a:avLst/>
              <a:gdLst>
                <a:gd name="T0" fmla="*/ 20 w 24"/>
                <a:gd name="T1" fmla="*/ 299 h 299"/>
                <a:gd name="T2" fmla="*/ 0 w 24"/>
                <a:gd name="T3" fmla="*/ 0 h 299"/>
                <a:gd name="T4" fmla="*/ 3 w 24"/>
                <a:gd name="T5" fmla="*/ 0 h 299"/>
                <a:gd name="T6" fmla="*/ 24 w 24"/>
                <a:gd name="T7" fmla="*/ 298 h 299"/>
                <a:gd name="T8" fmla="*/ 20 w 24"/>
                <a:gd name="T9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99">
                  <a:moveTo>
                    <a:pt x="20" y="299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4" y="298"/>
                  </a:lnTo>
                  <a:lnTo>
                    <a:pt x="20" y="299"/>
                  </a:lnTo>
                  <a:close/>
                </a:path>
              </a:pathLst>
            </a:custGeom>
            <a:solidFill>
              <a:srgbClr val="81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3" name="Freeform 268">
              <a:extLst>
                <a:ext uri="{FF2B5EF4-FFF2-40B4-BE49-F238E27FC236}">
                  <a16:creationId xmlns:a16="http://schemas.microsoft.com/office/drawing/2014/main" id="{BC02A5EF-6261-427B-986B-E9C5C8BA9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678"/>
              <a:ext cx="24" cy="299"/>
            </a:xfrm>
            <a:custGeom>
              <a:avLst/>
              <a:gdLst>
                <a:gd name="T0" fmla="*/ 20 w 24"/>
                <a:gd name="T1" fmla="*/ 299 h 299"/>
                <a:gd name="T2" fmla="*/ 0 w 24"/>
                <a:gd name="T3" fmla="*/ 0 h 299"/>
                <a:gd name="T4" fmla="*/ 3 w 24"/>
                <a:gd name="T5" fmla="*/ 0 h 299"/>
                <a:gd name="T6" fmla="*/ 24 w 24"/>
                <a:gd name="T7" fmla="*/ 298 h 299"/>
                <a:gd name="T8" fmla="*/ 20 w 24"/>
                <a:gd name="T9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99">
                  <a:moveTo>
                    <a:pt x="20" y="299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24" y="298"/>
                  </a:lnTo>
                  <a:lnTo>
                    <a:pt x="20" y="2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4" name="Freeform 269">
              <a:extLst>
                <a:ext uri="{FF2B5EF4-FFF2-40B4-BE49-F238E27FC236}">
                  <a16:creationId xmlns:a16="http://schemas.microsoft.com/office/drawing/2014/main" id="{AE82C274-B56E-424B-A8C0-A02FFA54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161"/>
              <a:ext cx="52" cy="810"/>
            </a:xfrm>
            <a:custGeom>
              <a:avLst/>
              <a:gdLst>
                <a:gd name="T0" fmla="*/ 49 w 52"/>
                <a:gd name="T1" fmla="*/ 810 h 810"/>
                <a:gd name="T2" fmla="*/ 0 w 52"/>
                <a:gd name="T3" fmla="*/ 0 h 810"/>
                <a:gd name="T4" fmla="*/ 4 w 52"/>
                <a:gd name="T5" fmla="*/ 0 h 810"/>
                <a:gd name="T6" fmla="*/ 52 w 52"/>
                <a:gd name="T7" fmla="*/ 810 h 810"/>
                <a:gd name="T8" fmla="*/ 49 w 52"/>
                <a:gd name="T9" fmla="*/ 81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10">
                  <a:moveTo>
                    <a:pt x="49" y="81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52" y="810"/>
                  </a:lnTo>
                  <a:lnTo>
                    <a:pt x="49" y="810"/>
                  </a:lnTo>
                  <a:close/>
                </a:path>
              </a:pathLst>
            </a:custGeom>
            <a:solidFill>
              <a:srgbClr val="81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5" name="Freeform 270">
              <a:extLst>
                <a:ext uri="{FF2B5EF4-FFF2-40B4-BE49-F238E27FC236}">
                  <a16:creationId xmlns:a16="http://schemas.microsoft.com/office/drawing/2014/main" id="{C610E354-2DDE-4112-B4EC-9D8074111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161"/>
              <a:ext cx="52" cy="810"/>
            </a:xfrm>
            <a:custGeom>
              <a:avLst/>
              <a:gdLst>
                <a:gd name="T0" fmla="*/ 49 w 52"/>
                <a:gd name="T1" fmla="*/ 810 h 810"/>
                <a:gd name="T2" fmla="*/ 0 w 52"/>
                <a:gd name="T3" fmla="*/ 0 h 810"/>
                <a:gd name="T4" fmla="*/ 4 w 52"/>
                <a:gd name="T5" fmla="*/ 0 h 810"/>
                <a:gd name="T6" fmla="*/ 52 w 52"/>
                <a:gd name="T7" fmla="*/ 810 h 810"/>
                <a:gd name="T8" fmla="*/ 49 w 52"/>
                <a:gd name="T9" fmla="*/ 81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810">
                  <a:moveTo>
                    <a:pt x="49" y="81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52" y="810"/>
                  </a:lnTo>
                  <a:lnTo>
                    <a:pt x="49" y="8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6" name="Rectangle 271">
              <a:extLst>
                <a:ext uri="{FF2B5EF4-FFF2-40B4-BE49-F238E27FC236}">
                  <a16:creationId xmlns:a16="http://schemas.microsoft.com/office/drawing/2014/main" id="{8F2123ED-B988-49D8-B5A6-3D76162CE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43"/>
              <a:ext cx="3" cy="945"/>
            </a:xfrm>
            <a:prstGeom prst="rect">
              <a:avLst/>
            </a:prstGeom>
            <a:solidFill>
              <a:srgbClr val="81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7" name="Rectangle 272">
              <a:extLst>
                <a:ext uri="{FF2B5EF4-FFF2-40B4-BE49-F238E27FC236}">
                  <a16:creationId xmlns:a16="http://schemas.microsoft.com/office/drawing/2014/main" id="{28283CEA-FFB1-4EC2-A986-0A142D3AA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" y="1043"/>
              <a:ext cx="3" cy="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8" name="Freeform 273">
              <a:extLst>
                <a:ext uri="{FF2B5EF4-FFF2-40B4-BE49-F238E27FC236}">
                  <a16:creationId xmlns:a16="http://schemas.microsoft.com/office/drawing/2014/main" id="{ACF180A8-6ADF-4CAD-9C2C-A0D824068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416"/>
              <a:ext cx="16" cy="565"/>
            </a:xfrm>
            <a:custGeom>
              <a:avLst/>
              <a:gdLst>
                <a:gd name="T0" fmla="*/ 3 w 16"/>
                <a:gd name="T1" fmla="*/ 565 h 565"/>
                <a:gd name="T2" fmla="*/ 0 w 16"/>
                <a:gd name="T3" fmla="*/ 565 h 565"/>
                <a:gd name="T4" fmla="*/ 13 w 16"/>
                <a:gd name="T5" fmla="*/ 0 h 565"/>
                <a:gd name="T6" fmla="*/ 16 w 16"/>
                <a:gd name="T7" fmla="*/ 0 h 565"/>
                <a:gd name="T8" fmla="*/ 3 w 16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65">
                  <a:moveTo>
                    <a:pt x="3" y="565"/>
                  </a:moveTo>
                  <a:lnTo>
                    <a:pt x="0" y="565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3" y="565"/>
                  </a:lnTo>
                  <a:close/>
                </a:path>
              </a:pathLst>
            </a:custGeom>
            <a:solidFill>
              <a:srgbClr val="81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49" name="Freeform 274">
              <a:extLst>
                <a:ext uri="{FF2B5EF4-FFF2-40B4-BE49-F238E27FC236}">
                  <a16:creationId xmlns:a16="http://schemas.microsoft.com/office/drawing/2014/main" id="{33CA3555-F483-4CA0-B8A3-BEB3BC19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416"/>
              <a:ext cx="16" cy="565"/>
            </a:xfrm>
            <a:custGeom>
              <a:avLst/>
              <a:gdLst>
                <a:gd name="T0" fmla="*/ 3 w 16"/>
                <a:gd name="T1" fmla="*/ 565 h 565"/>
                <a:gd name="T2" fmla="*/ 0 w 16"/>
                <a:gd name="T3" fmla="*/ 565 h 565"/>
                <a:gd name="T4" fmla="*/ 13 w 16"/>
                <a:gd name="T5" fmla="*/ 0 h 565"/>
                <a:gd name="T6" fmla="*/ 16 w 16"/>
                <a:gd name="T7" fmla="*/ 0 h 565"/>
                <a:gd name="T8" fmla="*/ 3 w 16"/>
                <a:gd name="T9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565">
                  <a:moveTo>
                    <a:pt x="3" y="565"/>
                  </a:moveTo>
                  <a:lnTo>
                    <a:pt x="0" y="565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3" y="5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0" name="Freeform 275">
              <a:extLst>
                <a:ext uri="{FF2B5EF4-FFF2-40B4-BE49-F238E27FC236}">
                  <a16:creationId xmlns:a16="http://schemas.microsoft.com/office/drawing/2014/main" id="{C2600530-D1B6-4393-85D3-C8A8F049B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985"/>
              <a:ext cx="202" cy="252"/>
            </a:xfrm>
            <a:custGeom>
              <a:avLst/>
              <a:gdLst>
                <a:gd name="T0" fmla="*/ 144 w 296"/>
                <a:gd name="T1" fmla="*/ 368 h 368"/>
                <a:gd name="T2" fmla="*/ 43 w 296"/>
                <a:gd name="T3" fmla="*/ 123 h 368"/>
                <a:gd name="T4" fmla="*/ 229 w 296"/>
                <a:gd name="T5" fmla="*/ 287 h 368"/>
                <a:gd name="T6" fmla="*/ 144 w 296"/>
                <a:gd name="T7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6" h="368">
                  <a:moveTo>
                    <a:pt x="144" y="368"/>
                  </a:moveTo>
                  <a:cubicBezTo>
                    <a:pt x="144" y="368"/>
                    <a:pt x="0" y="245"/>
                    <a:pt x="43" y="123"/>
                  </a:cubicBezTo>
                  <a:cubicBezTo>
                    <a:pt x="86" y="0"/>
                    <a:pt x="296" y="66"/>
                    <a:pt x="229" y="287"/>
                  </a:cubicBezTo>
                  <a:cubicBezTo>
                    <a:pt x="229" y="287"/>
                    <a:pt x="208" y="344"/>
                    <a:pt x="144" y="368"/>
                  </a:cubicBezTo>
                  <a:close/>
                </a:path>
              </a:pathLst>
            </a:custGeom>
            <a:solidFill>
              <a:srgbClr val="71A3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1" name="Freeform 276">
              <a:extLst>
                <a:ext uri="{FF2B5EF4-FFF2-40B4-BE49-F238E27FC236}">
                  <a16:creationId xmlns:a16="http://schemas.microsoft.com/office/drawing/2014/main" id="{E2F4C9E0-88E4-4D9E-8F90-4F6E68B81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091"/>
              <a:ext cx="13" cy="103"/>
            </a:xfrm>
            <a:custGeom>
              <a:avLst/>
              <a:gdLst>
                <a:gd name="T0" fmla="*/ 4 w 13"/>
                <a:gd name="T1" fmla="*/ 103 h 103"/>
                <a:gd name="T2" fmla="*/ 0 w 13"/>
                <a:gd name="T3" fmla="*/ 103 h 103"/>
                <a:gd name="T4" fmla="*/ 8 w 13"/>
                <a:gd name="T5" fmla="*/ 13 h 103"/>
                <a:gd name="T6" fmla="*/ 13 w 13"/>
                <a:gd name="T7" fmla="*/ 0 h 103"/>
                <a:gd name="T8" fmla="*/ 4 w 13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3">
                  <a:moveTo>
                    <a:pt x="4" y="103"/>
                  </a:moveTo>
                  <a:lnTo>
                    <a:pt x="0" y="103"/>
                  </a:lnTo>
                  <a:lnTo>
                    <a:pt x="8" y="13"/>
                  </a:lnTo>
                  <a:lnTo>
                    <a:pt x="13" y="0"/>
                  </a:lnTo>
                  <a:lnTo>
                    <a:pt x="4" y="103"/>
                  </a:lnTo>
                  <a:close/>
                </a:path>
              </a:pathLst>
            </a:custGeom>
            <a:solidFill>
              <a:srgbClr val="608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2" name="Freeform 277">
              <a:extLst>
                <a:ext uri="{FF2B5EF4-FFF2-40B4-BE49-F238E27FC236}">
                  <a16:creationId xmlns:a16="http://schemas.microsoft.com/office/drawing/2014/main" id="{05983A59-2681-4CE4-8391-E5E3BC65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1054"/>
              <a:ext cx="6" cy="142"/>
            </a:xfrm>
            <a:custGeom>
              <a:avLst/>
              <a:gdLst>
                <a:gd name="T0" fmla="*/ 3 w 6"/>
                <a:gd name="T1" fmla="*/ 142 h 142"/>
                <a:gd name="T2" fmla="*/ 0 w 6"/>
                <a:gd name="T3" fmla="*/ 142 h 142"/>
                <a:gd name="T4" fmla="*/ 3 w 6"/>
                <a:gd name="T5" fmla="*/ 0 h 142"/>
                <a:gd name="T6" fmla="*/ 6 w 6"/>
                <a:gd name="T7" fmla="*/ 23 h 142"/>
                <a:gd name="T8" fmla="*/ 3 w 6"/>
                <a:gd name="T9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2">
                  <a:moveTo>
                    <a:pt x="3" y="142"/>
                  </a:moveTo>
                  <a:lnTo>
                    <a:pt x="0" y="142"/>
                  </a:lnTo>
                  <a:lnTo>
                    <a:pt x="3" y="0"/>
                  </a:lnTo>
                  <a:lnTo>
                    <a:pt x="6" y="23"/>
                  </a:lnTo>
                  <a:lnTo>
                    <a:pt x="3" y="142"/>
                  </a:lnTo>
                  <a:close/>
                </a:path>
              </a:pathLst>
            </a:custGeom>
            <a:solidFill>
              <a:srgbClr val="608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3" name="Freeform 278">
              <a:extLst>
                <a:ext uri="{FF2B5EF4-FFF2-40B4-BE49-F238E27FC236}">
                  <a16:creationId xmlns:a16="http://schemas.microsoft.com/office/drawing/2014/main" id="{B282AA79-D0F2-4C2A-88B7-22F54483A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076"/>
              <a:ext cx="20" cy="97"/>
            </a:xfrm>
            <a:custGeom>
              <a:avLst/>
              <a:gdLst>
                <a:gd name="T0" fmla="*/ 17 w 20"/>
                <a:gd name="T1" fmla="*/ 97 h 97"/>
                <a:gd name="T2" fmla="*/ 0 w 20"/>
                <a:gd name="T3" fmla="*/ 0 h 97"/>
                <a:gd name="T4" fmla="*/ 6 w 20"/>
                <a:gd name="T5" fmla="*/ 15 h 97"/>
                <a:gd name="T6" fmla="*/ 20 w 20"/>
                <a:gd name="T7" fmla="*/ 96 h 97"/>
                <a:gd name="T8" fmla="*/ 17 w 20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7">
                  <a:moveTo>
                    <a:pt x="17" y="97"/>
                  </a:moveTo>
                  <a:lnTo>
                    <a:pt x="0" y="0"/>
                  </a:lnTo>
                  <a:lnTo>
                    <a:pt x="6" y="15"/>
                  </a:lnTo>
                  <a:lnTo>
                    <a:pt x="20" y="96"/>
                  </a:lnTo>
                  <a:lnTo>
                    <a:pt x="17" y="97"/>
                  </a:lnTo>
                  <a:close/>
                </a:path>
              </a:pathLst>
            </a:custGeom>
            <a:solidFill>
              <a:srgbClr val="608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4" name="Freeform 279">
              <a:extLst>
                <a:ext uri="{FF2B5EF4-FFF2-40B4-BE49-F238E27FC236}">
                  <a16:creationId xmlns:a16="http://schemas.microsoft.com/office/drawing/2014/main" id="{6DDB89B9-39A6-4D6D-9D92-925219DE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1108"/>
              <a:ext cx="373" cy="627"/>
            </a:xfrm>
            <a:custGeom>
              <a:avLst/>
              <a:gdLst>
                <a:gd name="T0" fmla="*/ 124 w 547"/>
                <a:gd name="T1" fmla="*/ 389 h 917"/>
                <a:gd name="T2" fmla="*/ 64 w 547"/>
                <a:gd name="T3" fmla="*/ 114 h 917"/>
                <a:gd name="T4" fmla="*/ 358 w 547"/>
                <a:gd name="T5" fmla="*/ 505 h 917"/>
                <a:gd name="T6" fmla="*/ 23 w 547"/>
                <a:gd name="T7" fmla="*/ 640 h 917"/>
                <a:gd name="T8" fmla="*/ 124 w 547"/>
                <a:gd name="T9" fmla="*/ 389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7" h="917">
                  <a:moveTo>
                    <a:pt x="124" y="389"/>
                  </a:moveTo>
                  <a:cubicBezTo>
                    <a:pt x="124" y="389"/>
                    <a:pt x="0" y="228"/>
                    <a:pt x="64" y="114"/>
                  </a:cubicBezTo>
                  <a:cubicBezTo>
                    <a:pt x="129" y="0"/>
                    <a:pt x="547" y="94"/>
                    <a:pt x="358" y="505"/>
                  </a:cubicBezTo>
                  <a:cubicBezTo>
                    <a:pt x="169" y="917"/>
                    <a:pt x="23" y="640"/>
                    <a:pt x="23" y="640"/>
                  </a:cubicBezTo>
                  <a:lnTo>
                    <a:pt x="124" y="389"/>
                  </a:lnTo>
                  <a:close/>
                </a:path>
              </a:pathLst>
            </a:custGeom>
            <a:solidFill>
              <a:srgbClr val="86B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5" name="Freeform 280">
              <a:extLst>
                <a:ext uri="{FF2B5EF4-FFF2-40B4-BE49-F238E27FC236}">
                  <a16:creationId xmlns:a16="http://schemas.microsoft.com/office/drawing/2014/main" id="{189C50FE-5194-4AA0-BD90-CC2AF8B9B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262"/>
              <a:ext cx="86" cy="313"/>
            </a:xfrm>
            <a:custGeom>
              <a:avLst/>
              <a:gdLst>
                <a:gd name="T0" fmla="*/ 3 w 86"/>
                <a:gd name="T1" fmla="*/ 313 h 313"/>
                <a:gd name="T2" fmla="*/ 0 w 86"/>
                <a:gd name="T3" fmla="*/ 311 h 313"/>
                <a:gd name="T4" fmla="*/ 77 w 86"/>
                <a:gd name="T5" fmla="*/ 20 h 313"/>
                <a:gd name="T6" fmla="*/ 86 w 86"/>
                <a:gd name="T7" fmla="*/ 0 h 313"/>
                <a:gd name="T8" fmla="*/ 3 w 86"/>
                <a:gd name="T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13">
                  <a:moveTo>
                    <a:pt x="3" y="313"/>
                  </a:moveTo>
                  <a:lnTo>
                    <a:pt x="0" y="311"/>
                  </a:lnTo>
                  <a:lnTo>
                    <a:pt x="77" y="20"/>
                  </a:lnTo>
                  <a:lnTo>
                    <a:pt x="86" y="0"/>
                  </a:lnTo>
                  <a:lnTo>
                    <a:pt x="3" y="313"/>
                  </a:lnTo>
                  <a:close/>
                </a:path>
              </a:pathLst>
            </a:custGeom>
            <a:solidFill>
              <a:srgbClr val="7B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6" name="Freeform 281">
              <a:extLst>
                <a:ext uri="{FF2B5EF4-FFF2-40B4-BE49-F238E27FC236}">
                  <a16:creationId xmlns:a16="http://schemas.microsoft.com/office/drawing/2014/main" id="{3D8707C9-E8E2-43A1-83DC-BC6C5F71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200"/>
              <a:ext cx="20" cy="347"/>
            </a:xfrm>
            <a:custGeom>
              <a:avLst/>
              <a:gdLst>
                <a:gd name="T0" fmla="*/ 4 w 20"/>
                <a:gd name="T1" fmla="*/ 347 h 347"/>
                <a:gd name="T2" fmla="*/ 0 w 20"/>
                <a:gd name="T3" fmla="*/ 347 h 347"/>
                <a:gd name="T4" fmla="*/ 15 w 20"/>
                <a:gd name="T5" fmla="*/ 19 h 347"/>
                <a:gd name="T6" fmla="*/ 20 w 20"/>
                <a:gd name="T7" fmla="*/ 0 h 347"/>
                <a:gd name="T8" fmla="*/ 4 w 20"/>
                <a:gd name="T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47">
                  <a:moveTo>
                    <a:pt x="4" y="347"/>
                  </a:moveTo>
                  <a:lnTo>
                    <a:pt x="0" y="347"/>
                  </a:lnTo>
                  <a:lnTo>
                    <a:pt x="15" y="19"/>
                  </a:lnTo>
                  <a:lnTo>
                    <a:pt x="20" y="0"/>
                  </a:lnTo>
                  <a:lnTo>
                    <a:pt x="4" y="347"/>
                  </a:lnTo>
                  <a:close/>
                </a:path>
              </a:pathLst>
            </a:custGeom>
            <a:solidFill>
              <a:srgbClr val="7B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7" name="Freeform 282">
              <a:extLst>
                <a:ext uri="{FF2B5EF4-FFF2-40B4-BE49-F238E27FC236}">
                  <a16:creationId xmlns:a16="http://schemas.microsoft.com/office/drawing/2014/main" id="{C55A1B8A-EDBD-4A7B-8E08-D8C497F6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205"/>
              <a:ext cx="18" cy="235"/>
            </a:xfrm>
            <a:custGeom>
              <a:avLst/>
              <a:gdLst>
                <a:gd name="T0" fmla="*/ 14 w 18"/>
                <a:gd name="T1" fmla="*/ 235 h 235"/>
                <a:gd name="T2" fmla="*/ 0 w 18"/>
                <a:gd name="T3" fmla="*/ 0 h 235"/>
                <a:gd name="T4" fmla="*/ 5 w 18"/>
                <a:gd name="T5" fmla="*/ 19 h 235"/>
                <a:gd name="T6" fmla="*/ 18 w 18"/>
                <a:gd name="T7" fmla="*/ 234 h 235"/>
                <a:gd name="T8" fmla="*/ 14 w 18"/>
                <a:gd name="T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5">
                  <a:moveTo>
                    <a:pt x="14" y="235"/>
                  </a:moveTo>
                  <a:lnTo>
                    <a:pt x="0" y="0"/>
                  </a:lnTo>
                  <a:lnTo>
                    <a:pt x="5" y="19"/>
                  </a:lnTo>
                  <a:lnTo>
                    <a:pt x="18" y="234"/>
                  </a:lnTo>
                  <a:lnTo>
                    <a:pt x="14" y="235"/>
                  </a:lnTo>
                  <a:close/>
                </a:path>
              </a:pathLst>
            </a:custGeom>
            <a:solidFill>
              <a:srgbClr val="7B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8" name="Freeform 283">
              <a:extLst>
                <a:ext uri="{FF2B5EF4-FFF2-40B4-BE49-F238E27FC236}">
                  <a16:creationId xmlns:a16="http://schemas.microsoft.com/office/drawing/2014/main" id="{106708D5-E6F9-47A8-95C4-42630B4F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284"/>
              <a:ext cx="256" cy="495"/>
            </a:xfrm>
            <a:custGeom>
              <a:avLst/>
              <a:gdLst>
                <a:gd name="T0" fmla="*/ 375 w 375"/>
                <a:gd name="T1" fmla="*/ 277 h 725"/>
                <a:gd name="T2" fmla="*/ 198 w 375"/>
                <a:gd name="T3" fmla="*/ 102 h 725"/>
                <a:gd name="T4" fmla="*/ 375 w 375"/>
                <a:gd name="T5" fmla="*/ 725 h 725"/>
                <a:gd name="T6" fmla="*/ 375 w 375"/>
                <a:gd name="T7" fmla="*/ 27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5" h="725">
                  <a:moveTo>
                    <a:pt x="375" y="277"/>
                  </a:moveTo>
                  <a:cubicBezTo>
                    <a:pt x="375" y="277"/>
                    <a:pt x="356" y="0"/>
                    <a:pt x="198" y="102"/>
                  </a:cubicBezTo>
                  <a:cubicBezTo>
                    <a:pt x="39" y="204"/>
                    <a:pt x="0" y="604"/>
                    <a:pt x="375" y="725"/>
                  </a:cubicBezTo>
                  <a:lnTo>
                    <a:pt x="375" y="277"/>
                  </a:lnTo>
                  <a:close/>
                </a:path>
              </a:pathLst>
            </a:custGeom>
            <a:solidFill>
              <a:srgbClr val="70A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59" name="Freeform 284">
              <a:extLst>
                <a:ext uri="{FF2B5EF4-FFF2-40B4-BE49-F238E27FC236}">
                  <a16:creationId xmlns:a16="http://schemas.microsoft.com/office/drawing/2014/main" id="{BD696640-85FD-45A5-B0D3-1EBC27E59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367"/>
              <a:ext cx="118" cy="288"/>
            </a:xfrm>
            <a:custGeom>
              <a:avLst/>
              <a:gdLst>
                <a:gd name="T0" fmla="*/ 115 w 118"/>
                <a:gd name="T1" fmla="*/ 288 h 288"/>
                <a:gd name="T2" fmla="*/ 5 w 118"/>
                <a:gd name="T3" fmla="*/ 22 h 288"/>
                <a:gd name="T4" fmla="*/ 0 w 118"/>
                <a:gd name="T5" fmla="*/ 0 h 288"/>
                <a:gd name="T6" fmla="*/ 118 w 118"/>
                <a:gd name="T7" fmla="*/ 286 h 288"/>
                <a:gd name="T8" fmla="*/ 115 w 118"/>
                <a:gd name="T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288">
                  <a:moveTo>
                    <a:pt x="115" y="288"/>
                  </a:moveTo>
                  <a:lnTo>
                    <a:pt x="5" y="22"/>
                  </a:lnTo>
                  <a:lnTo>
                    <a:pt x="0" y="0"/>
                  </a:lnTo>
                  <a:lnTo>
                    <a:pt x="118" y="286"/>
                  </a:lnTo>
                  <a:lnTo>
                    <a:pt x="115" y="288"/>
                  </a:lnTo>
                  <a:close/>
                </a:path>
              </a:pathLst>
            </a:custGeom>
            <a:solidFill>
              <a:srgbClr val="699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0" name="Freeform 285">
              <a:extLst>
                <a:ext uri="{FF2B5EF4-FFF2-40B4-BE49-F238E27FC236}">
                  <a16:creationId xmlns:a16="http://schemas.microsoft.com/office/drawing/2014/main" id="{BC44D1B2-E6C3-4DEF-BD96-BF699A78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438"/>
              <a:ext cx="199" cy="235"/>
            </a:xfrm>
            <a:custGeom>
              <a:avLst/>
              <a:gdLst>
                <a:gd name="T0" fmla="*/ 291 w 291"/>
                <a:gd name="T1" fmla="*/ 344 h 344"/>
                <a:gd name="T2" fmla="*/ 219 w 291"/>
                <a:gd name="T3" fmla="*/ 289 h 344"/>
                <a:gd name="T4" fmla="*/ 120 w 291"/>
                <a:gd name="T5" fmla="*/ 172 h 344"/>
                <a:gd name="T6" fmla="*/ 15 w 291"/>
                <a:gd name="T7" fmla="*/ 30 h 344"/>
                <a:gd name="T8" fmla="*/ 0 w 291"/>
                <a:gd name="T9" fmla="*/ 0 h 344"/>
                <a:gd name="T10" fmla="*/ 124 w 291"/>
                <a:gd name="T11" fmla="*/ 169 h 344"/>
                <a:gd name="T12" fmla="*/ 291 w 291"/>
                <a:gd name="T13" fmla="*/ 339 h 344"/>
                <a:gd name="T14" fmla="*/ 291 w 291"/>
                <a:gd name="T15" fmla="*/ 34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1" h="344">
                  <a:moveTo>
                    <a:pt x="291" y="344"/>
                  </a:moveTo>
                  <a:cubicBezTo>
                    <a:pt x="277" y="344"/>
                    <a:pt x="253" y="326"/>
                    <a:pt x="219" y="289"/>
                  </a:cubicBezTo>
                  <a:cubicBezTo>
                    <a:pt x="192" y="261"/>
                    <a:pt x="159" y="222"/>
                    <a:pt x="120" y="172"/>
                  </a:cubicBezTo>
                  <a:cubicBezTo>
                    <a:pt x="55" y="89"/>
                    <a:pt x="15" y="30"/>
                    <a:pt x="15" y="3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59" y="85"/>
                    <a:pt x="124" y="169"/>
                  </a:cubicBezTo>
                  <a:cubicBezTo>
                    <a:pt x="233" y="309"/>
                    <a:pt x="275" y="339"/>
                    <a:pt x="291" y="339"/>
                  </a:cubicBezTo>
                  <a:lnTo>
                    <a:pt x="291" y="344"/>
                  </a:lnTo>
                  <a:close/>
                </a:path>
              </a:pathLst>
            </a:custGeom>
            <a:solidFill>
              <a:srgbClr val="699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1" name="Freeform 286">
              <a:extLst>
                <a:ext uri="{FF2B5EF4-FFF2-40B4-BE49-F238E27FC236}">
                  <a16:creationId xmlns:a16="http://schemas.microsoft.com/office/drawing/2014/main" id="{C6B723A7-ADFA-46AF-9008-D0A4D2059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560"/>
              <a:ext cx="233" cy="149"/>
            </a:xfrm>
            <a:custGeom>
              <a:avLst/>
              <a:gdLst>
                <a:gd name="T0" fmla="*/ 342 w 342"/>
                <a:gd name="T1" fmla="*/ 219 h 219"/>
                <a:gd name="T2" fmla="*/ 141 w 342"/>
                <a:gd name="T3" fmla="*/ 109 h 219"/>
                <a:gd name="T4" fmla="*/ 0 w 342"/>
                <a:gd name="T5" fmla="*/ 0 h 219"/>
                <a:gd name="T6" fmla="*/ 21 w 342"/>
                <a:gd name="T7" fmla="*/ 10 h 219"/>
                <a:gd name="T8" fmla="*/ 342 w 342"/>
                <a:gd name="T9" fmla="*/ 213 h 219"/>
                <a:gd name="T10" fmla="*/ 342 w 342"/>
                <a:gd name="T11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219">
                  <a:moveTo>
                    <a:pt x="342" y="219"/>
                  </a:moveTo>
                  <a:cubicBezTo>
                    <a:pt x="309" y="219"/>
                    <a:pt x="241" y="182"/>
                    <a:pt x="141" y="109"/>
                  </a:cubicBezTo>
                  <a:cubicBezTo>
                    <a:pt x="66" y="55"/>
                    <a:pt x="1" y="1"/>
                    <a:pt x="0" y="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46" y="31"/>
                    <a:pt x="266" y="213"/>
                    <a:pt x="342" y="213"/>
                  </a:cubicBezTo>
                  <a:lnTo>
                    <a:pt x="342" y="219"/>
                  </a:lnTo>
                  <a:close/>
                </a:path>
              </a:pathLst>
            </a:custGeom>
            <a:solidFill>
              <a:srgbClr val="699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2" name="Freeform 287">
              <a:extLst>
                <a:ext uri="{FF2B5EF4-FFF2-40B4-BE49-F238E27FC236}">
                  <a16:creationId xmlns:a16="http://schemas.microsoft.com/office/drawing/2014/main" id="{3B915EBC-B440-4566-A1BC-5FCCD02FD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95"/>
              <a:ext cx="187" cy="31"/>
            </a:xfrm>
            <a:custGeom>
              <a:avLst/>
              <a:gdLst>
                <a:gd name="T0" fmla="*/ 30 w 275"/>
                <a:gd name="T1" fmla="*/ 3 h 46"/>
                <a:gd name="T2" fmla="*/ 120 w 275"/>
                <a:gd name="T3" fmla="*/ 20 h 46"/>
                <a:gd name="T4" fmla="*/ 275 w 275"/>
                <a:gd name="T5" fmla="*/ 40 h 46"/>
                <a:gd name="T6" fmla="*/ 274 w 275"/>
                <a:gd name="T7" fmla="*/ 46 h 46"/>
                <a:gd name="T8" fmla="*/ 116 w 275"/>
                <a:gd name="T9" fmla="*/ 24 h 46"/>
                <a:gd name="T10" fmla="*/ 37 w 275"/>
                <a:gd name="T11" fmla="*/ 10 h 46"/>
                <a:gd name="T12" fmla="*/ 0 w 275"/>
                <a:gd name="T13" fmla="*/ 0 h 46"/>
                <a:gd name="T14" fmla="*/ 30 w 275"/>
                <a:gd name="T15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6">
                  <a:moveTo>
                    <a:pt x="30" y="3"/>
                  </a:moveTo>
                  <a:cubicBezTo>
                    <a:pt x="34" y="5"/>
                    <a:pt x="58" y="9"/>
                    <a:pt x="120" y="20"/>
                  </a:cubicBezTo>
                  <a:cubicBezTo>
                    <a:pt x="154" y="26"/>
                    <a:pt x="238" y="40"/>
                    <a:pt x="275" y="40"/>
                  </a:cubicBezTo>
                  <a:cubicBezTo>
                    <a:pt x="274" y="46"/>
                    <a:pt x="274" y="46"/>
                    <a:pt x="274" y="46"/>
                  </a:cubicBezTo>
                  <a:cubicBezTo>
                    <a:pt x="237" y="45"/>
                    <a:pt x="152" y="30"/>
                    <a:pt x="116" y="24"/>
                  </a:cubicBezTo>
                  <a:cubicBezTo>
                    <a:pt x="88" y="19"/>
                    <a:pt x="59" y="14"/>
                    <a:pt x="37" y="10"/>
                  </a:cubicBezTo>
                  <a:cubicBezTo>
                    <a:pt x="2" y="2"/>
                    <a:pt x="0" y="1"/>
                    <a:pt x="0" y="0"/>
                  </a:cubicBezTo>
                  <a:lnTo>
                    <a:pt x="30" y="3"/>
                  </a:lnTo>
                  <a:close/>
                </a:path>
              </a:pathLst>
            </a:custGeom>
            <a:solidFill>
              <a:srgbClr val="6993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3" name="Freeform 288">
              <a:extLst>
                <a:ext uri="{FF2B5EF4-FFF2-40B4-BE49-F238E27FC236}">
                  <a16:creationId xmlns:a16="http://schemas.microsoft.com/office/drawing/2014/main" id="{1712AA8E-F40F-4C54-A4A0-BD012A10F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503"/>
              <a:ext cx="205" cy="385"/>
            </a:xfrm>
            <a:custGeom>
              <a:avLst/>
              <a:gdLst>
                <a:gd name="T0" fmla="*/ 131 w 300"/>
                <a:gd name="T1" fmla="*/ 563 h 563"/>
                <a:gd name="T2" fmla="*/ 31 w 300"/>
                <a:gd name="T3" fmla="*/ 212 h 563"/>
                <a:gd name="T4" fmla="*/ 299 w 300"/>
                <a:gd name="T5" fmla="*/ 207 h 563"/>
                <a:gd name="T6" fmla="*/ 131 w 300"/>
                <a:gd name="T7" fmla="*/ 563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63">
                  <a:moveTo>
                    <a:pt x="131" y="563"/>
                  </a:moveTo>
                  <a:cubicBezTo>
                    <a:pt x="131" y="563"/>
                    <a:pt x="0" y="425"/>
                    <a:pt x="31" y="212"/>
                  </a:cubicBezTo>
                  <a:cubicBezTo>
                    <a:pt x="61" y="0"/>
                    <a:pt x="300" y="0"/>
                    <a:pt x="299" y="207"/>
                  </a:cubicBezTo>
                  <a:cubicBezTo>
                    <a:pt x="297" y="413"/>
                    <a:pt x="254" y="470"/>
                    <a:pt x="131" y="563"/>
                  </a:cubicBezTo>
                  <a:close/>
                </a:path>
              </a:pathLst>
            </a:custGeom>
            <a:solidFill>
              <a:srgbClr val="B1D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4" name="Freeform 289">
              <a:extLst>
                <a:ext uri="{FF2B5EF4-FFF2-40B4-BE49-F238E27FC236}">
                  <a16:creationId xmlns:a16="http://schemas.microsoft.com/office/drawing/2014/main" id="{103BFF64-03E7-47AE-BBD9-B3B874ED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559"/>
              <a:ext cx="93" cy="317"/>
            </a:xfrm>
            <a:custGeom>
              <a:avLst/>
              <a:gdLst>
                <a:gd name="T0" fmla="*/ 3 w 93"/>
                <a:gd name="T1" fmla="*/ 317 h 317"/>
                <a:gd name="T2" fmla="*/ 0 w 93"/>
                <a:gd name="T3" fmla="*/ 316 h 317"/>
                <a:gd name="T4" fmla="*/ 44 w 93"/>
                <a:gd name="T5" fmla="*/ 20 h 317"/>
                <a:gd name="T6" fmla="*/ 51 w 93"/>
                <a:gd name="T7" fmla="*/ 0 h 317"/>
                <a:gd name="T8" fmla="*/ 6 w 93"/>
                <a:gd name="T9" fmla="*/ 298 h 317"/>
                <a:gd name="T10" fmla="*/ 92 w 93"/>
                <a:gd name="T11" fmla="*/ 53 h 317"/>
                <a:gd name="T12" fmla="*/ 93 w 93"/>
                <a:gd name="T13" fmla="*/ 62 h 317"/>
                <a:gd name="T14" fmla="*/ 3 w 93"/>
                <a:gd name="T15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317">
                  <a:moveTo>
                    <a:pt x="3" y="317"/>
                  </a:moveTo>
                  <a:lnTo>
                    <a:pt x="0" y="316"/>
                  </a:lnTo>
                  <a:lnTo>
                    <a:pt x="44" y="20"/>
                  </a:lnTo>
                  <a:lnTo>
                    <a:pt x="51" y="0"/>
                  </a:lnTo>
                  <a:lnTo>
                    <a:pt x="6" y="298"/>
                  </a:lnTo>
                  <a:lnTo>
                    <a:pt x="92" y="53"/>
                  </a:lnTo>
                  <a:lnTo>
                    <a:pt x="93" y="62"/>
                  </a:lnTo>
                  <a:lnTo>
                    <a:pt x="3" y="317"/>
                  </a:lnTo>
                  <a:close/>
                </a:path>
              </a:pathLst>
            </a:custGeom>
            <a:solidFill>
              <a:srgbClr val="9EB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5" name="Freeform 290">
              <a:extLst>
                <a:ext uri="{FF2B5EF4-FFF2-40B4-BE49-F238E27FC236}">
                  <a16:creationId xmlns:a16="http://schemas.microsoft.com/office/drawing/2014/main" id="{C678A98C-CD05-49B7-B0B8-7EC534350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571"/>
              <a:ext cx="51" cy="308"/>
            </a:xfrm>
            <a:custGeom>
              <a:avLst/>
              <a:gdLst>
                <a:gd name="T0" fmla="*/ 48 w 51"/>
                <a:gd name="T1" fmla="*/ 308 h 308"/>
                <a:gd name="T2" fmla="*/ 0 w 51"/>
                <a:gd name="T3" fmla="*/ 78 h 308"/>
                <a:gd name="T4" fmla="*/ 0 w 51"/>
                <a:gd name="T5" fmla="*/ 60 h 308"/>
                <a:gd name="T6" fmla="*/ 47 w 51"/>
                <a:gd name="T7" fmla="*/ 287 h 308"/>
                <a:gd name="T8" fmla="*/ 34 w 51"/>
                <a:gd name="T9" fmla="*/ 0 h 308"/>
                <a:gd name="T10" fmla="*/ 40 w 51"/>
                <a:gd name="T11" fmla="*/ 29 h 308"/>
                <a:gd name="T12" fmla="*/ 51 w 51"/>
                <a:gd name="T13" fmla="*/ 306 h 308"/>
                <a:gd name="T14" fmla="*/ 48 w 51"/>
                <a:gd name="T15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308">
                  <a:moveTo>
                    <a:pt x="48" y="308"/>
                  </a:moveTo>
                  <a:lnTo>
                    <a:pt x="0" y="78"/>
                  </a:lnTo>
                  <a:lnTo>
                    <a:pt x="0" y="60"/>
                  </a:lnTo>
                  <a:lnTo>
                    <a:pt x="47" y="287"/>
                  </a:lnTo>
                  <a:lnTo>
                    <a:pt x="34" y="0"/>
                  </a:lnTo>
                  <a:lnTo>
                    <a:pt x="40" y="29"/>
                  </a:lnTo>
                  <a:lnTo>
                    <a:pt x="51" y="306"/>
                  </a:lnTo>
                  <a:lnTo>
                    <a:pt x="48" y="308"/>
                  </a:lnTo>
                  <a:close/>
                </a:path>
              </a:pathLst>
            </a:custGeom>
            <a:solidFill>
              <a:srgbClr val="9EB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6" name="Freeform 291">
              <a:extLst>
                <a:ext uri="{FF2B5EF4-FFF2-40B4-BE49-F238E27FC236}">
                  <a16:creationId xmlns:a16="http://schemas.microsoft.com/office/drawing/2014/main" id="{7FCBED01-2298-4334-8A2D-954A15DD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960"/>
              <a:ext cx="1086" cy="730"/>
            </a:xfrm>
            <a:custGeom>
              <a:avLst/>
              <a:gdLst>
                <a:gd name="T0" fmla="*/ 796 w 1592"/>
                <a:gd name="T1" fmla="*/ 0 h 1069"/>
                <a:gd name="T2" fmla="*/ 225 w 1592"/>
                <a:gd name="T3" fmla="*/ 1069 h 1069"/>
                <a:gd name="T4" fmla="*/ 796 w 1592"/>
                <a:gd name="T5" fmla="*/ 1069 h 1069"/>
                <a:gd name="T6" fmla="*/ 1367 w 1592"/>
                <a:gd name="T7" fmla="*/ 1069 h 1069"/>
                <a:gd name="T8" fmla="*/ 796 w 1592"/>
                <a:gd name="T9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2" h="1069">
                  <a:moveTo>
                    <a:pt x="796" y="0"/>
                  </a:moveTo>
                  <a:cubicBezTo>
                    <a:pt x="0" y="0"/>
                    <a:pt x="225" y="1069"/>
                    <a:pt x="225" y="1069"/>
                  </a:cubicBezTo>
                  <a:cubicBezTo>
                    <a:pt x="796" y="1069"/>
                    <a:pt x="796" y="1069"/>
                    <a:pt x="796" y="1069"/>
                  </a:cubicBezTo>
                  <a:cubicBezTo>
                    <a:pt x="1367" y="1069"/>
                    <a:pt x="1367" y="1069"/>
                    <a:pt x="1367" y="1069"/>
                  </a:cubicBezTo>
                  <a:cubicBezTo>
                    <a:pt x="1367" y="1069"/>
                    <a:pt x="1592" y="0"/>
                    <a:pt x="796" y="0"/>
                  </a:cubicBezTo>
                  <a:close/>
                </a:path>
              </a:pathLst>
            </a:custGeom>
            <a:solidFill>
              <a:srgbClr val="3B3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7" name="Freeform 292">
              <a:extLst>
                <a:ext uri="{FF2B5EF4-FFF2-40B4-BE49-F238E27FC236}">
                  <a16:creationId xmlns:a16="http://schemas.microsoft.com/office/drawing/2014/main" id="{681E2E49-5764-4054-BE58-B35D0C430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13"/>
              <a:ext cx="87" cy="74"/>
            </a:xfrm>
            <a:custGeom>
              <a:avLst/>
              <a:gdLst>
                <a:gd name="T0" fmla="*/ 0 w 127"/>
                <a:gd name="T1" fmla="*/ 13 h 109"/>
                <a:gd name="T2" fmla="*/ 38 w 127"/>
                <a:gd name="T3" fmla="*/ 109 h 109"/>
                <a:gd name="T4" fmla="*/ 127 w 127"/>
                <a:gd name="T5" fmla="*/ 109 h 109"/>
                <a:gd name="T6" fmla="*/ 127 w 127"/>
                <a:gd name="T7" fmla="*/ 17 h 109"/>
                <a:gd name="T8" fmla="*/ 0 w 127"/>
                <a:gd name="T9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9">
                  <a:moveTo>
                    <a:pt x="0" y="13"/>
                  </a:moveTo>
                  <a:cubicBezTo>
                    <a:pt x="38" y="109"/>
                    <a:pt x="38" y="109"/>
                    <a:pt x="38" y="109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70" y="0"/>
                    <a:pt x="0" y="13"/>
                  </a:cubicBezTo>
                  <a:close/>
                </a:path>
              </a:pathLst>
            </a:custGeom>
            <a:solidFill>
              <a:srgbClr val="BA9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68" name="Freeform 293">
              <a:extLst>
                <a:ext uri="{FF2B5EF4-FFF2-40B4-BE49-F238E27FC236}">
                  <a16:creationId xmlns:a16="http://schemas.microsoft.com/office/drawing/2014/main" id="{55BB4B0E-4ED5-4E74-8482-AE8CCEB7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113"/>
              <a:ext cx="86" cy="74"/>
            </a:xfrm>
            <a:custGeom>
              <a:avLst/>
              <a:gdLst>
                <a:gd name="T0" fmla="*/ 127 w 127"/>
                <a:gd name="T1" fmla="*/ 13 h 109"/>
                <a:gd name="T2" fmla="*/ 89 w 127"/>
                <a:gd name="T3" fmla="*/ 109 h 109"/>
                <a:gd name="T4" fmla="*/ 0 w 127"/>
                <a:gd name="T5" fmla="*/ 109 h 109"/>
                <a:gd name="T6" fmla="*/ 0 w 127"/>
                <a:gd name="T7" fmla="*/ 17 h 109"/>
                <a:gd name="T8" fmla="*/ 127 w 127"/>
                <a:gd name="T9" fmla="*/ 1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09">
                  <a:moveTo>
                    <a:pt x="127" y="13"/>
                  </a:moveTo>
                  <a:cubicBezTo>
                    <a:pt x="89" y="109"/>
                    <a:pt x="89" y="109"/>
                    <a:pt x="89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57" y="0"/>
                    <a:pt x="127" y="13"/>
                  </a:cubicBezTo>
                  <a:close/>
                </a:path>
              </a:pathLst>
            </a:custGeom>
            <a:solidFill>
              <a:srgbClr val="BA9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4" name="Rectangle 294">
              <a:extLst>
                <a:ext uri="{FF2B5EF4-FFF2-40B4-BE49-F238E27FC236}">
                  <a16:creationId xmlns:a16="http://schemas.microsoft.com/office/drawing/2014/main" id="{47654CFD-EFE5-4F74-AFA5-ACF239579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1651"/>
              <a:ext cx="699" cy="227"/>
            </a:xfrm>
            <a:prstGeom prst="rect">
              <a:avLst/>
            </a:prstGeom>
            <a:solidFill>
              <a:srgbClr val="2C2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5" name="Freeform 295">
              <a:extLst>
                <a:ext uri="{FF2B5EF4-FFF2-40B4-BE49-F238E27FC236}">
                  <a16:creationId xmlns:a16="http://schemas.microsoft.com/office/drawing/2014/main" id="{43630F12-5A39-441D-91FB-14CF17875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324"/>
              <a:ext cx="1248" cy="828"/>
            </a:xfrm>
            <a:custGeom>
              <a:avLst/>
              <a:gdLst>
                <a:gd name="T0" fmla="*/ 1731 w 1828"/>
                <a:gd name="T1" fmla="*/ 158 h 1212"/>
                <a:gd name="T2" fmla="*/ 1406 w 1828"/>
                <a:gd name="T3" fmla="*/ 287 h 1212"/>
                <a:gd name="T4" fmla="*/ 1406 w 1828"/>
                <a:gd name="T5" fmla="*/ 845 h 1212"/>
                <a:gd name="T6" fmla="*/ 914 w 1828"/>
                <a:gd name="T7" fmla="*/ 845 h 1212"/>
                <a:gd name="T8" fmla="*/ 422 w 1828"/>
                <a:gd name="T9" fmla="*/ 845 h 1212"/>
                <a:gd name="T10" fmla="*/ 422 w 1828"/>
                <a:gd name="T11" fmla="*/ 287 h 1212"/>
                <a:gd name="T12" fmla="*/ 97 w 1828"/>
                <a:gd name="T13" fmla="*/ 158 h 1212"/>
                <a:gd name="T14" fmla="*/ 252 w 1828"/>
                <a:gd name="T15" fmla="*/ 574 h 1212"/>
                <a:gd name="T16" fmla="*/ 321 w 1828"/>
                <a:gd name="T17" fmla="*/ 1175 h 1212"/>
                <a:gd name="T18" fmla="*/ 914 w 1828"/>
                <a:gd name="T19" fmla="*/ 1212 h 1212"/>
                <a:gd name="T20" fmla="*/ 1507 w 1828"/>
                <a:gd name="T21" fmla="*/ 1175 h 1212"/>
                <a:gd name="T22" fmla="*/ 1576 w 1828"/>
                <a:gd name="T23" fmla="*/ 574 h 1212"/>
                <a:gd name="T24" fmla="*/ 1731 w 1828"/>
                <a:gd name="T25" fmla="*/ 158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8" h="1212">
                  <a:moveTo>
                    <a:pt x="1731" y="158"/>
                  </a:moveTo>
                  <a:cubicBezTo>
                    <a:pt x="1634" y="0"/>
                    <a:pt x="1430" y="95"/>
                    <a:pt x="1406" y="287"/>
                  </a:cubicBezTo>
                  <a:cubicBezTo>
                    <a:pt x="1382" y="479"/>
                    <a:pt x="1406" y="845"/>
                    <a:pt x="1406" y="845"/>
                  </a:cubicBezTo>
                  <a:cubicBezTo>
                    <a:pt x="914" y="845"/>
                    <a:pt x="914" y="845"/>
                    <a:pt x="914" y="845"/>
                  </a:cubicBezTo>
                  <a:cubicBezTo>
                    <a:pt x="422" y="845"/>
                    <a:pt x="422" y="845"/>
                    <a:pt x="422" y="845"/>
                  </a:cubicBezTo>
                  <a:cubicBezTo>
                    <a:pt x="422" y="845"/>
                    <a:pt x="446" y="479"/>
                    <a:pt x="422" y="287"/>
                  </a:cubicBezTo>
                  <a:cubicBezTo>
                    <a:pt x="398" y="95"/>
                    <a:pt x="194" y="0"/>
                    <a:pt x="97" y="158"/>
                  </a:cubicBezTo>
                  <a:cubicBezTo>
                    <a:pt x="0" y="316"/>
                    <a:pt x="267" y="383"/>
                    <a:pt x="252" y="574"/>
                  </a:cubicBezTo>
                  <a:cubicBezTo>
                    <a:pt x="237" y="766"/>
                    <a:pt x="321" y="1175"/>
                    <a:pt x="321" y="1175"/>
                  </a:cubicBezTo>
                  <a:cubicBezTo>
                    <a:pt x="568" y="1202"/>
                    <a:pt x="914" y="1212"/>
                    <a:pt x="914" y="1212"/>
                  </a:cubicBezTo>
                  <a:cubicBezTo>
                    <a:pt x="914" y="1212"/>
                    <a:pt x="1260" y="1202"/>
                    <a:pt x="1507" y="1175"/>
                  </a:cubicBezTo>
                  <a:cubicBezTo>
                    <a:pt x="1507" y="1175"/>
                    <a:pt x="1591" y="766"/>
                    <a:pt x="1576" y="574"/>
                  </a:cubicBezTo>
                  <a:cubicBezTo>
                    <a:pt x="1561" y="383"/>
                    <a:pt x="1828" y="316"/>
                    <a:pt x="1731" y="158"/>
                  </a:cubicBezTo>
                  <a:close/>
                </a:path>
              </a:pathLst>
            </a:custGeom>
            <a:solidFill>
              <a:srgbClr val="5A6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6" name="Freeform 296">
              <a:extLst>
                <a:ext uri="{FF2B5EF4-FFF2-40B4-BE49-F238E27FC236}">
                  <a16:creationId xmlns:a16="http://schemas.microsoft.com/office/drawing/2014/main" id="{330DCF60-8908-4AD2-A875-8BBDB3A42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707"/>
              <a:ext cx="699" cy="228"/>
            </a:xfrm>
            <a:custGeom>
              <a:avLst/>
              <a:gdLst>
                <a:gd name="T0" fmla="*/ 911 w 1024"/>
                <a:gd name="T1" fmla="*/ 333 h 333"/>
                <a:gd name="T2" fmla="*/ 113 w 1024"/>
                <a:gd name="T3" fmla="*/ 333 h 333"/>
                <a:gd name="T4" fmla="*/ 0 w 1024"/>
                <a:gd name="T5" fmla="*/ 220 h 333"/>
                <a:gd name="T6" fmla="*/ 0 w 1024"/>
                <a:gd name="T7" fmla="*/ 113 h 333"/>
                <a:gd name="T8" fmla="*/ 113 w 1024"/>
                <a:gd name="T9" fmla="*/ 0 h 333"/>
                <a:gd name="T10" fmla="*/ 911 w 1024"/>
                <a:gd name="T11" fmla="*/ 0 h 333"/>
                <a:gd name="T12" fmla="*/ 1024 w 1024"/>
                <a:gd name="T13" fmla="*/ 113 h 333"/>
                <a:gd name="T14" fmla="*/ 1024 w 1024"/>
                <a:gd name="T15" fmla="*/ 220 h 333"/>
                <a:gd name="T16" fmla="*/ 911 w 1024"/>
                <a:gd name="T17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4" h="333">
                  <a:moveTo>
                    <a:pt x="911" y="333"/>
                  </a:moveTo>
                  <a:cubicBezTo>
                    <a:pt x="113" y="333"/>
                    <a:pt x="113" y="333"/>
                    <a:pt x="113" y="333"/>
                  </a:cubicBezTo>
                  <a:cubicBezTo>
                    <a:pt x="51" y="333"/>
                    <a:pt x="0" y="283"/>
                    <a:pt x="0" y="22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51"/>
                    <a:pt x="51" y="0"/>
                    <a:pt x="113" y="0"/>
                  </a:cubicBezTo>
                  <a:cubicBezTo>
                    <a:pt x="911" y="0"/>
                    <a:pt x="911" y="0"/>
                    <a:pt x="911" y="0"/>
                  </a:cubicBezTo>
                  <a:cubicBezTo>
                    <a:pt x="973" y="0"/>
                    <a:pt x="1024" y="51"/>
                    <a:pt x="1024" y="113"/>
                  </a:cubicBezTo>
                  <a:cubicBezTo>
                    <a:pt x="1024" y="220"/>
                    <a:pt x="1024" y="220"/>
                    <a:pt x="1024" y="220"/>
                  </a:cubicBezTo>
                  <a:cubicBezTo>
                    <a:pt x="1024" y="283"/>
                    <a:pt x="973" y="333"/>
                    <a:pt x="911" y="333"/>
                  </a:cubicBezTo>
                  <a:close/>
                </a:path>
              </a:pathLst>
            </a:custGeom>
            <a:solidFill>
              <a:srgbClr val="686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7" name="Oval 297">
              <a:extLst>
                <a:ext uri="{FF2B5EF4-FFF2-40B4-BE49-F238E27FC236}">
                  <a16:creationId xmlns:a16="http://schemas.microsoft.com/office/drawing/2014/main" id="{8346DF64-5184-4C1B-9008-9B6FB129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1442"/>
              <a:ext cx="77" cy="78"/>
            </a:xfrm>
            <a:prstGeom prst="ellipse">
              <a:avLst/>
            </a:prstGeom>
            <a:solidFill>
              <a:srgbClr val="6D7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8" name="Oval 298">
              <a:extLst>
                <a:ext uri="{FF2B5EF4-FFF2-40B4-BE49-F238E27FC236}">
                  <a16:creationId xmlns:a16="http://schemas.microsoft.com/office/drawing/2014/main" id="{62596DA2-2B52-4129-A456-8BCCDC67A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" y="1442"/>
              <a:ext cx="77" cy="78"/>
            </a:xfrm>
            <a:prstGeom prst="ellipse">
              <a:avLst/>
            </a:prstGeom>
            <a:solidFill>
              <a:srgbClr val="6D7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79" name="Freeform 299">
              <a:extLst>
                <a:ext uri="{FF2B5EF4-FFF2-40B4-BE49-F238E27FC236}">
                  <a16:creationId xmlns:a16="http://schemas.microsoft.com/office/drawing/2014/main" id="{E950183C-12CA-45D3-BDE5-8C6F1A23B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293"/>
              <a:ext cx="367" cy="401"/>
            </a:xfrm>
            <a:custGeom>
              <a:avLst/>
              <a:gdLst>
                <a:gd name="T0" fmla="*/ 464 w 538"/>
                <a:gd name="T1" fmla="*/ 532 h 588"/>
                <a:gd name="T2" fmla="*/ 445 w 538"/>
                <a:gd name="T3" fmla="*/ 536 h 588"/>
                <a:gd name="T4" fmla="*/ 179 w 538"/>
                <a:gd name="T5" fmla="*/ 579 h 588"/>
                <a:gd name="T6" fmla="*/ 62 w 538"/>
                <a:gd name="T7" fmla="*/ 494 h 588"/>
                <a:gd name="T8" fmla="*/ 9 w 538"/>
                <a:gd name="T9" fmla="*/ 169 h 588"/>
                <a:gd name="T10" fmla="*/ 94 w 538"/>
                <a:gd name="T11" fmla="*/ 52 h 588"/>
                <a:gd name="T12" fmla="*/ 132 w 538"/>
                <a:gd name="T13" fmla="*/ 46 h 588"/>
                <a:gd name="T14" fmla="*/ 361 w 538"/>
                <a:gd name="T15" fmla="*/ 9 h 588"/>
                <a:gd name="T16" fmla="*/ 478 w 538"/>
                <a:gd name="T17" fmla="*/ 94 h 588"/>
                <a:gd name="T18" fmla="*/ 530 w 538"/>
                <a:gd name="T19" fmla="*/ 419 h 588"/>
                <a:gd name="T20" fmla="*/ 464 w 538"/>
                <a:gd name="T21" fmla="*/ 53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8" h="588">
                  <a:moveTo>
                    <a:pt x="464" y="532"/>
                  </a:moveTo>
                  <a:cubicBezTo>
                    <a:pt x="458" y="534"/>
                    <a:pt x="452" y="535"/>
                    <a:pt x="445" y="536"/>
                  </a:cubicBezTo>
                  <a:cubicBezTo>
                    <a:pt x="179" y="579"/>
                    <a:pt x="179" y="579"/>
                    <a:pt x="179" y="579"/>
                  </a:cubicBezTo>
                  <a:cubicBezTo>
                    <a:pt x="123" y="588"/>
                    <a:pt x="71" y="550"/>
                    <a:pt x="62" y="494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0" y="113"/>
                    <a:pt x="39" y="61"/>
                    <a:pt x="94" y="52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361" y="9"/>
                    <a:pt x="361" y="9"/>
                    <a:pt x="361" y="9"/>
                  </a:cubicBezTo>
                  <a:cubicBezTo>
                    <a:pt x="417" y="0"/>
                    <a:pt x="469" y="38"/>
                    <a:pt x="478" y="94"/>
                  </a:cubicBezTo>
                  <a:cubicBezTo>
                    <a:pt x="530" y="419"/>
                    <a:pt x="530" y="419"/>
                    <a:pt x="530" y="419"/>
                  </a:cubicBezTo>
                  <a:cubicBezTo>
                    <a:pt x="538" y="468"/>
                    <a:pt x="509" y="515"/>
                    <a:pt x="464" y="532"/>
                  </a:cubicBezTo>
                  <a:close/>
                </a:path>
              </a:pathLst>
            </a:custGeom>
            <a:solidFill>
              <a:srgbClr val="C2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0" name="Freeform 300">
              <a:extLst>
                <a:ext uri="{FF2B5EF4-FFF2-40B4-BE49-F238E27FC236}">
                  <a16:creationId xmlns:a16="http://schemas.microsoft.com/office/drawing/2014/main" id="{3A12BCCD-FC04-44A4-890E-40FABE2D3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324"/>
              <a:ext cx="317" cy="370"/>
            </a:xfrm>
            <a:custGeom>
              <a:avLst/>
              <a:gdLst>
                <a:gd name="T0" fmla="*/ 464 w 464"/>
                <a:gd name="T1" fmla="*/ 486 h 542"/>
                <a:gd name="T2" fmla="*/ 445 w 464"/>
                <a:gd name="T3" fmla="*/ 490 h 542"/>
                <a:gd name="T4" fmla="*/ 179 w 464"/>
                <a:gd name="T5" fmla="*/ 533 h 542"/>
                <a:gd name="T6" fmla="*/ 62 w 464"/>
                <a:gd name="T7" fmla="*/ 448 h 542"/>
                <a:gd name="T8" fmla="*/ 9 w 464"/>
                <a:gd name="T9" fmla="*/ 123 h 542"/>
                <a:gd name="T10" fmla="*/ 94 w 464"/>
                <a:gd name="T11" fmla="*/ 6 h 542"/>
                <a:gd name="T12" fmla="*/ 132 w 464"/>
                <a:gd name="T13" fmla="*/ 0 h 542"/>
                <a:gd name="T14" fmla="*/ 132 w 464"/>
                <a:gd name="T15" fmla="*/ 0 h 542"/>
                <a:gd name="T16" fmla="*/ 464 w 464"/>
                <a:gd name="T17" fmla="*/ 486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542">
                  <a:moveTo>
                    <a:pt x="464" y="486"/>
                  </a:moveTo>
                  <a:cubicBezTo>
                    <a:pt x="458" y="488"/>
                    <a:pt x="452" y="489"/>
                    <a:pt x="445" y="490"/>
                  </a:cubicBezTo>
                  <a:cubicBezTo>
                    <a:pt x="179" y="533"/>
                    <a:pt x="179" y="533"/>
                    <a:pt x="179" y="533"/>
                  </a:cubicBezTo>
                  <a:cubicBezTo>
                    <a:pt x="123" y="542"/>
                    <a:pt x="71" y="504"/>
                    <a:pt x="62" y="448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0" y="67"/>
                    <a:pt x="39" y="15"/>
                    <a:pt x="94" y="6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0"/>
                    <a:pt x="145" y="441"/>
                    <a:pt x="464" y="486"/>
                  </a:cubicBezTo>
                  <a:close/>
                </a:path>
              </a:pathLst>
            </a:custGeom>
            <a:solidFill>
              <a:srgbClr val="A6A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1" name="Freeform 301">
              <a:extLst>
                <a:ext uri="{FF2B5EF4-FFF2-40B4-BE49-F238E27FC236}">
                  <a16:creationId xmlns:a16="http://schemas.microsoft.com/office/drawing/2014/main" id="{EA37592A-20EE-45E0-9BD5-DDB80DEA5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219"/>
              <a:ext cx="198" cy="151"/>
            </a:xfrm>
            <a:custGeom>
              <a:avLst/>
              <a:gdLst>
                <a:gd name="T0" fmla="*/ 159 w 290"/>
                <a:gd name="T1" fmla="*/ 2 h 220"/>
                <a:gd name="T2" fmla="*/ 103 w 290"/>
                <a:gd name="T3" fmla="*/ 67 h 220"/>
                <a:gd name="T4" fmla="*/ 3 w 290"/>
                <a:gd name="T5" fmla="*/ 164 h 220"/>
                <a:gd name="T6" fmla="*/ 151 w 290"/>
                <a:gd name="T7" fmla="*/ 202 h 220"/>
                <a:gd name="T8" fmla="*/ 242 w 290"/>
                <a:gd name="T9" fmla="*/ 118 h 220"/>
                <a:gd name="T10" fmla="*/ 287 w 290"/>
                <a:gd name="T11" fmla="*/ 68 h 220"/>
                <a:gd name="T12" fmla="*/ 267 w 290"/>
                <a:gd name="T13" fmla="*/ 0 h 220"/>
                <a:gd name="T14" fmla="*/ 236 w 290"/>
                <a:gd name="T15" fmla="*/ 7 h 220"/>
                <a:gd name="T16" fmla="*/ 159 w 290"/>
                <a:gd name="T17" fmla="*/ 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220">
                  <a:moveTo>
                    <a:pt x="159" y="2"/>
                  </a:moveTo>
                  <a:cubicBezTo>
                    <a:pt x="159" y="2"/>
                    <a:pt x="130" y="27"/>
                    <a:pt x="103" y="67"/>
                  </a:cubicBezTo>
                  <a:cubicBezTo>
                    <a:pt x="77" y="107"/>
                    <a:pt x="6" y="109"/>
                    <a:pt x="3" y="164"/>
                  </a:cubicBezTo>
                  <a:cubicBezTo>
                    <a:pt x="0" y="218"/>
                    <a:pt x="99" y="220"/>
                    <a:pt x="151" y="202"/>
                  </a:cubicBezTo>
                  <a:cubicBezTo>
                    <a:pt x="203" y="184"/>
                    <a:pt x="211" y="131"/>
                    <a:pt x="242" y="118"/>
                  </a:cubicBezTo>
                  <a:cubicBezTo>
                    <a:pt x="273" y="105"/>
                    <a:pt x="290" y="94"/>
                    <a:pt x="287" y="68"/>
                  </a:cubicBezTo>
                  <a:cubicBezTo>
                    <a:pt x="285" y="42"/>
                    <a:pt x="267" y="0"/>
                    <a:pt x="267" y="0"/>
                  </a:cubicBezTo>
                  <a:cubicBezTo>
                    <a:pt x="267" y="0"/>
                    <a:pt x="248" y="6"/>
                    <a:pt x="236" y="7"/>
                  </a:cubicBezTo>
                  <a:cubicBezTo>
                    <a:pt x="225" y="9"/>
                    <a:pt x="186" y="9"/>
                    <a:pt x="159" y="2"/>
                  </a:cubicBezTo>
                  <a:close/>
                </a:path>
              </a:pathLst>
            </a:custGeom>
            <a:solidFill>
              <a:srgbClr val="D5D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2" name="Freeform 302">
              <a:extLst>
                <a:ext uri="{FF2B5EF4-FFF2-40B4-BE49-F238E27FC236}">
                  <a16:creationId xmlns:a16="http://schemas.microsoft.com/office/drawing/2014/main" id="{190CE821-E4B4-46E3-A0F3-B0CCC3FBA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106"/>
              <a:ext cx="250" cy="480"/>
            </a:xfrm>
            <a:custGeom>
              <a:avLst/>
              <a:gdLst>
                <a:gd name="T0" fmla="*/ 367 w 367"/>
                <a:gd name="T1" fmla="*/ 159 h 704"/>
                <a:gd name="T2" fmla="*/ 331 w 367"/>
                <a:gd name="T3" fmla="*/ 356 h 704"/>
                <a:gd name="T4" fmla="*/ 331 w 367"/>
                <a:gd name="T5" fmla="*/ 356 h 704"/>
                <a:gd name="T6" fmla="*/ 315 w 367"/>
                <a:gd name="T7" fmla="*/ 420 h 704"/>
                <a:gd name="T8" fmla="*/ 227 w 367"/>
                <a:gd name="T9" fmla="*/ 517 h 704"/>
                <a:gd name="T10" fmla="*/ 41 w 367"/>
                <a:gd name="T11" fmla="*/ 704 h 704"/>
                <a:gd name="T12" fmla="*/ 0 w 367"/>
                <a:gd name="T13" fmla="*/ 625 h 704"/>
                <a:gd name="T14" fmla="*/ 158 w 367"/>
                <a:gd name="T15" fmla="*/ 441 h 704"/>
                <a:gd name="T16" fmla="*/ 215 w 367"/>
                <a:gd name="T17" fmla="*/ 377 h 704"/>
                <a:gd name="T18" fmla="*/ 265 w 367"/>
                <a:gd name="T19" fmla="*/ 151 h 704"/>
                <a:gd name="T20" fmla="*/ 331 w 367"/>
                <a:gd name="T21" fmla="*/ 0 h 704"/>
                <a:gd name="T22" fmla="*/ 367 w 367"/>
                <a:gd name="T23" fmla="*/ 159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7" h="704">
                  <a:moveTo>
                    <a:pt x="367" y="159"/>
                  </a:moveTo>
                  <a:cubicBezTo>
                    <a:pt x="367" y="159"/>
                    <a:pt x="347" y="277"/>
                    <a:pt x="331" y="356"/>
                  </a:cubicBezTo>
                  <a:cubicBezTo>
                    <a:pt x="331" y="356"/>
                    <a:pt x="331" y="356"/>
                    <a:pt x="331" y="356"/>
                  </a:cubicBezTo>
                  <a:cubicBezTo>
                    <a:pt x="325" y="387"/>
                    <a:pt x="319" y="412"/>
                    <a:pt x="315" y="420"/>
                  </a:cubicBezTo>
                  <a:cubicBezTo>
                    <a:pt x="311" y="430"/>
                    <a:pt x="273" y="470"/>
                    <a:pt x="227" y="517"/>
                  </a:cubicBezTo>
                  <a:cubicBezTo>
                    <a:pt x="147" y="600"/>
                    <a:pt x="41" y="704"/>
                    <a:pt x="41" y="704"/>
                  </a:cubicBezTo>
                  <a:cubicBezTo>
                    <a:pt x="0" y="625"/>
                    <a:pt x="0" y="625"/>
                    <a:pt x="0" y="625"/>
                  </a:cubicBezTo>
                  <a:cubicBezTo>
                    <a:pt x="0" y="625"/>
                    <a:pt x="94" y="515"/>
                    <a:pt x="158" y="441"/>
                  </a:cubicBezTo>
                  <a:cubicBezTo>
                    <a:pt x="187" y="407"/>
                    <a:pt x="210" y="381"/>
                    <a:pt x="215" y="377"/>
                  </a:cubicBezTo>
                  <a:cubicBezTo>
                    <a:pt x="228" y="365"/>
                    <a:pt x="243" y="248"/>
                    <a:pt x="265" y="151"/>
                  </a:cubicBezTo>
                  <a:cubicBezTo>
                    <a:pt x="287" y="54"/>
                    <a:pt x="331" y="0"/>
                    <a:pt x="331" y="0"/>
                  </a:cubicBezTo>
                  <a:lnTo>
                    <a:pt x="367" y="159"/>
                  </a:lnTo>
                  <a:close/>
                </a:path>
              </a:pathLst>
            </a:custGeom>
            <a:solidFill>
              <a:srgbClr val="487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3" name="Freeform 303">
              <a:extLst>
                <a:ext uri="{FF2B5EF4-FFF2-40B4-BE49-F238E27FC236}">
                  <a16:creationId xmlns:a16="http://schemas.microsoft.com/office/drawing/2014/main" id="{CB2803FA-0126-4871-8D49-239523B56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407"/>
              <a:ext cx="155" cy="179"/>
            </a:xfrm>
            <a:custGeom>
              <a:avLst/>
              <a:gdLst>
                <a:gd name="T0" fmla="*/ 227 w 227"/>
                <a:gd name="T1" fmla="*/ 76 h 263"/>
                <a:gd name="T2" fmla="*/ 41 w 227"/>
                <a:gd name="T3" fmla="*/ 263 h 263"/>
                <a:gd name="T4" fmla="*/ 0 w 227"/>
                <a:gd name="T5" fmla="*/ 184 h 263"/>
                <a:gd name="T6" fmla="*/ 158 w 227"/>
                <a:gd name="T7" fmla="*/ 0 h 263"/>
                <a:gd name="T8" fmla="*/ 227 w 227"/>
                <a:gd name="T9" fmla="*/ 7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63">
                  <a:moveTo>
                    <a:pt x="227" y="76"/>
                  </a:moveTo>
                  <a:cubicBezTo>
                    <a:pt x="147" y="159"/>
                    <a:pt x="41" y="263"/>
                    <a:pt x="41" y="263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94" y="74"/>
                    <a:pt x="158" y="0"/>
                  </a:cubicBezTo>
                  <a:cubicBezTo>
                    <a:pt x="177" y="10"/>
                    <a:pt x="213" y="33"/>
                    <a:pt x="227" y="76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4" name="Freeform 304">
              <a:extLst>
                <a:ext uri="{FF2B5EF4-FFF2-40B4-BE49-F238E27FC236}">
                  <a16:creationId xmlns:a16="http://schemas.microsoft.com/office/drawing/2014/main" id="{53B7A124-9115-41EA-AADC-F78965D9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196"/>
              <a:ext cx="169" cy="147"/>
            </a:xfrm>
            <a:custGeom>
              <a:avLst/>
              <a:gdLst>
                <a:gd name="T0" fmla="*/ 126 w 248"/>
                <a:gd name="T1" fmla="*/ 3 h 215"/>
                <a:gd name="T2" fmla="*/ 169 w 248"/>
                <a:gd name="T3" fmla="*/ 52 h 215"/>
                <a:gd name="T4" fmla="*/ 247 w 248"/>
                <a:gd name="T5" fmla="*/ 157 h 215"/>
                <a:gd name="T6" fmla="*/ 161 w 248"/>
                <a:gd name="T7" fmla="*/ 208 h 215"/>
                <a:gd name="T8" fmla="*/ 70 w 248"/>
                <a:gd name="T9" fmla="*/ 145 h 215"/>
                <a:gd name="T10" fmla="*/ 4 w 248"/>
                <a:gd name="T11" fmla="*/ 76 h 215"/>
                <a:gd name="T12" fmla="*/ 25 w 248"/>
                <a:gd name="T13" fmla="*/ 0 h 215"/>
                <a:gd name="T14" fmla="*/ 126 w 248"/>
                <a:gd name="T15" fmla="*/ 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215">
                  <a:moveTo>
                    <a:pt x="126" y="3"/>
                  </a:moveTo>
                  <a:cubicBezTo>
                    <a:pt x="126" y="3"/>
                    <a:pt x="153" y="33"/>
                    <a:pt x="169" y="52"/>
                  </a:cubicBezTo>
                  <a:cubicBezTo>
                    <a:pt x="185" y="70"/>
                    <a:pt x="247" y="102"/>
                    <a:pt x="247" y="157"/>
                  </a:cubicBezTo>
                  <a:cubicBezTo>
                    <a:pt x="248" y="215"/>
                    <a:pt x="202" y="210"/>
                    <a:pt x="161" y="208"/>
                  </a:cubicBezTo>
                  <a:cubicBezTo>
                    <a:pt x="120" y="206"/>
                    <a:pt x="87" y="178"/>
                    <a:pt x="70" y="145"/>
                  </a:cubicBezTo>
                  <a:cubicBezTo>
                    <a:pt x="53" y="111"/>
                    <a:pt x="7" y="102"/>
                    <a:pt x="4" y="76"/>
                  </a:cubicBezTo>
                  <a:cubicBezTo>
                    <a:pt x="0" y="49"/>
                    <a:pt x="25" y="0"/>
                    <a:pt x="25" y="0"/>
                  </a:cubicBezTo>
                  <a:lnTo>
                    <a:pt x="126" y="3"/>
                  </a:lnTo>
                  <a:close/>
                </a:path>
              </a:pathLst>
            </a:custGeom>
            <a:solidFill>
              <a:srgbClr val="D5D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5" name="Freeform 305">
              <a:extLst>
                <a:ext uri="{FF2B5EF4-FFF2-40B4-BE49-F238E27FC236}">
                  <a16:creationId xmlns:a16="http://schemas.microsoft.com/office/drawing/2014/main" id="{FD9F008C-0A68-4515-A8E3-AD8D4F7A6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162"/>
              <a:ext cx="69" cy="60"/>
            </a:xfrm>
            <a:custGeom>
              <a:avLst/>
              <a:gdLst>
                <a:gd name="T0" fmla="*/ 5 w 101"/>
                <a:gd name="T1" fmla="*/ 0 h 88"/>
                <a:gd name="T2" fmla="*/ 0 w 101"/>
                <a:gd name="T3" fmla="*/ 50 h 88"/>
                <a:gd name="T4" fmla="*/ 101 w 101"/>
                <a:gd name="T5" fmla="*/ 53 h 88"/>
                <a:gd name="T6" fmla="*/ 97 w 101"/>
                <a:gd name="T7" fmla="*/ 9 h 88"/>
                <a:gd name="T8" fmla="*/ 5 w 101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88">
                  <a:moveTo>
                    <a:pt x="5" y="0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85" y="88"/>
                    <a:pt x="101" y="53"/>
                  </a:cubicBezTo>
                  <a:cubicBezTo>
                    <a:pt x="97" y="9"/>
                    <a:pt x="97" y="9"/>
                    <a:pt x="97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6" name="Freeform 306">
              <a:extLst>
                <a:ext uri="{FF2B5EF4-FFF2-40B4-BE49-F238E27FC236}">
                  <a16:creationId xmlns:a16="http://schemas.microsoft.com/office/drawing/2014/main" id="{4728318C-4A35-43B7-AE8E-5F2B26387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196"/>
              <a:ext cx="75" cy="37"/>
            </a:xfrm>
            <a:custGeom>
              <a:avLst/>
              <a:gdLst>
                <a:gd name="T0" fmla="*/ 5 w 110"/>
                <a:gd name="T1" fmla="*/ 0 h 55"/>
                <a:gd name="T2" fmla="*/ 0 w 110"/>
                <a:gd name="T3" fmla="*/ 37 h 55"/>
                <a:gd name="T4" fmla="*/ 108 w 110"/>
                <a:gd name="T5" fmla="*/ 35 h 55"/>
                <a:gd name="T6" fmla="*/ 110 w 110"/>
                <a:gd name="T7" fmla="*/ 3 h 55"/>
                <a:gd name="T8" fmla="*/ 5 w 1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55">
                  <a:moveTo>
                    <a:pt x="5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52" y="55"/>
                    <a:pt x="108" y="35"/>
                  </a:cubicBezTo>
                  <a:cubicBezTo>
                    <a:pt x="110" y="3"/>
                    <a:pt x="110" y="3"/>
                    <a:pt x="1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7" name="Freeform 307">
              <a:extLst>
                <a:ext uri="{FF2B5EF4-FFF2-40B4-BE49-F238E27FC236}">
                  <a16:creationId xmlns:a16="http://schemas.microsoft.com/office/drawing/2014/main" id="{DB0A9748-EFFE-425B-92A0-70D7C74B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060"/>
              <a:ext cx="449" cy="522"/>
            </a:xfrm>
            <a:custGeom>
              <a:avLst/>
              <a:gdLst>
                <a:gd name="T0" fmla="*/ 546 w 658"/>
                <a:gd name="T1" fmla="*/ 755 h 765"/>
                <a:gd name="T2" fmla="*/ 0 w 658"/>
                <a:gd name="T3" fmla="*/ 755 h 765"/>
                <a:gd name="T4" fmla="*/ 162 w 658"/>
                <a:gd name="T5" fmla="*/ 615 h 765"/>
                <a:gd name="T6" fmla="*/ 117 w 658"/>
                <a:gd name="T7" fmla="*/ 351 h 765"/>
                <a:gd name="T8" fmla="*/ 130 w 658"/>
                <a:gd name="T9" fmla="*/ 67 h 765"/>
                <a:gd name="T10" fmla="*/ 276 w 658"/>
                <a:gd name="T11" fmla="*/ 0 h 765"/>
                <a:gd name="T12" fmla="*/ 442 w 658"/>
                <a:gd name="T13" fmla="*/ 6 h 765"/>
                <a:gd name="T14" fmla="*/ 489 w 658"/>
                <a:gd name="T15" fmla="*/ 21 h 765"/>
                <a:gd name="T16" fmla="*/ 640 w 658"/>
                <a:gd name="T17" fmla="*/ 126 h 765"/>
                <a:gd name="T18" fmla="*/ 528 w 658"/>
                <a:gd name="T19" fmla="*/ 363 h 765"/>
                <a:gd name="T20" fmla="*/ 527 w 658"/>
                <a:gd name="T21" fmla="*/ 385 h 765"/>
                <a:gd name="T22" fmla="*/ 527 w 658"/>
                <a:gd name="T23" fmla="*/ 385 h 765"/>
                <a:gd name="T24" fmla="*/ 525 w 658"/>
                <a:gd name="T25" fmla="*/ 459 h 765"/>
                <a:gd name="T26" fmla="*/ 523 w 658"/>
                <a:gd name="T27" fmla="*/ 569 h 765"/>
                <a:gd name="T28" fmla="*/ 546 w 658"/>
                <a:gd name="T29" fmla="*/ 75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8" h="765">
                  <a:moveTo>
                    <a:pt x="546" y="755"/>
                  </a:moveTo>
                  <a:cubicBezTo>
                    <a:pt x="549" y="765"/>
                    <a:pt x="0" y="755"/>
                    <a:pt x="0" y="755"/>
                  </a:cubicBezTo>
                  <a:cubicBezTo>
                    <a:pt x="0" y="755"/>
                    <a:pt x="152" y="645"/>
                    <a:pt x="162" y="615"/>
                  </a:cubicBezTo>
                  <a:cubicBezTo>
                    <a:pt x="172" y="586"/>
                    <a:pt x="123" y="409"/>
                    <a:pt x="117" y="351"/>
                  </a:cubicBezTo>
                  <a:cubicBezTo>
                    <a:pt x="112" y="305"/>
                    <a:pt x="99" y="99"/>
                    <a:pt x="130" y="67"/>
                  </a:cubicBezTo>
                  <a:cubicBezTo>
                    <a:pt x="161" y="35"/>
                    <a:pt x="276" y="0"/>
                    <a:pt x="276" y="0"/>
                  </a:cubicBezTo>
                  <a:cubicBezTo>
                    <a:pt x="442" y="6"/>
                    <a:pt x="442" y="6"/>
                    <a:pt x="442" y="6"/>
                  </a:cubicBezTo>
                  <a:cubicBezTo>
                    <a:pt x="442" y="6"/>
                    <a:pt x="470" y="12"/>
                    <a:pt x="489" y="21"/>
                  </a:cubicBezTo>
                  <a:cubicBezTo>
                    <a:pt x="509" y="30"/>
                    <a:pt x="621" y="70"/>
                    <a:pt x="640" y="126"/>
                  </a:cubicBezTo>
                  <a:cubicBezTo>
                    <a:pt x="658" y="183"/>
                    <a:pt x="528" y="363"/>
                    <a:pt x="528" y="363"/>
                  </a:cubicBezTo>
                  <a:cubicBezTo>
                    <a:pt x="528" y="363"/>
                    <a:pt x="527" y="371"/>
                    <a:pt x="527" y="385"/>
                  </a:cubicBezTo>
                  <a:cubicBezTo>
                    <a:pt x="527" y="385"/>
                    <a:pt x="527" y="385"/>
                    <a:pt x="527" y="385"/>
                  </a:cubicBezTo>
                  <a:cubicBezTo>
                    <a:pt x="526" y="402"/>
                    <a:pt x="526" y="429"/>
                    <a:pt x="525" y="459"/>
                  </a:cubicBezTo>
                  <a:cubicBezTo>
                    <a:pt x="524" y="496"/>
                    <a:pt x="523" y="538"/>
                    <a:pt x="523" y="569"/>
                  </a:cubicBezTo>
                  <a:cubicBezTo>
                    <a:pt x="523" y="640"/>
                    <a:pt x="543" y="744"/>
                    <a:pt x="546" y="755"/>
                  </a:cubicBezTo>
                  <a:close/>
                </a:path>
              </a:pathLst>
            </a:custGeom>
            <a:solidFill>
              <a:srgbClr val="487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8" name="Freeform 308">
              <a:extLst>
                <a:ext uri="{FF2B5EF4-FFF2-40B4-BE49-F238E27FC236}">
                  <a16:creationId xmlns:a16="http://schemas.microsoft.com/office/drawing/2014/main" id="{AAA838F0-D4A7-4864-99A7-8ED973DD0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1556"/>
              <a:ext cx="692" cy="659"/>
            </a:xfrm>
            <a:custGeom>
              <a:avLst/>
              <a:gdLst>
                <a:gd name="T0" fmla="*/ 939 w 1015"/>
                <a:gd name="T1" fmla="*/ 28 h 964"/>
                <a:gd name="T2" fmla="*/ 1014 w 1015"/>
                <a:gd name="T3" fmla="*/ 212 h 964"/>
                <a:gd name="T4" fmla="*/ 984 w 1015"/>
                <a:gd name="T5" fmla="*/ 535 h 964"/>
                <a:gd name="T6" fmla="*/ 944 w 1015"/>
                <a:gd name="T7" fmla="*/ 919 h 964"/>
                <a:gd name="T8" fmla="*/ 824 w 1015"/>
                <a:gd name="T9" fmla="*/ 912 h 964"/>
                <a:gd name="T10" fmla="*/ 803 w 1015"/>
                <a:gd name="T11" fmla="*/ 552 h 964"/>
                <a:gd name="T12" fmla="*/ 780 w 1015"/>
                <a:gd name="T13" fmla="*/ 334 h 964"/>
                <a:gd name="T14" fmla="*/ 624 w 1015"/>
                <a:gd name="T15" fmla="*/ 225 h 964"/>
                <a:gd name="T16" fmla="*/ 304 w 1015"/>
                <a:gd name="T17" fmla="*/ 284 h 964"/>
                <a:gd name="T18" fmla="*/ 280 w 1015"/>
                <a:gd name="T19" fmla="*/ 492 h 964"/>
                <a:gd name="T20" fmla="*/ 331 w 1015"/>
                <a:gd name="T21" fmla="*/ 941 h 964"/>
                <a:gd name="T22" fmla="*/ 189 w 1015"/>
                <a:gd name="T23" fmla="*/ 945 h 964"/>
                <a:gd name="T24" fmla="*/ 9 w 1015"/>
                <a:gd name="T25" fmla="*/ 246 h 964"/>
                <a:gd name="T26" fmla="*/ 431 w 1015"/>
                <a:gd name="T27" fmla="*/ 0 h 964"/>
                <a:gd name="T28" fmla="*/ 939 w 1015"/>
                <a:gd name="T29" fmla="*/ 28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15" h="964">
                  <a:moveTo>
                    <a:pt x="939" y="28"/>
                  </a:moveTo>
                  <a:cubicBezTo>
                    <a:pt x="939" y="28"/>
                    <a:pt x="1013" y="137"/>
                    <a:pt x="1014" y="212"/>
                  </a:cubicBezTo>
                  <a:cubicBezTo>
                    <a:pt x="1015" y="287"/>
                    <a:pt x="987" y="494"/>
                    <a:pt x="984" y="535"/>
                  </a:cubicBezTo>
                  <a:cubicBezTo>
                    <a:pt x="982" y="576"/>
                    <a:pt x="944" y="919"/>
                    <a:pt x="944" y="919"/>
                  </a:cubicBezTo>
                  <a:cubicBezTo>
                    <a:pt x="944" y="919"/>
                    <a:pt x="914" y="946"/>
                    <a:pt x="824" y="912"/>
                  </a:cubicBezTo>
                  <a:cubicBezTo>
                    <a:pt x="824" y="912"/>
                    <a:pt x="805" y="587"/>
                    <a:pt x="803" y="552"/>
                  </a:cubicBezTo>
                  <a:cubicBezTo>
                    <a:pt x="800" y="518"/>
                    <a:pt x="800" y="358"/>
                    <a:pt x="780" y="334"/>
                  </a:cubicBezTo>
                  <a:cubicBezTo>
                    <a:pt x="760" y="311"/>
                    <a:pt x="639" y="239"/>
                    <a:pt x="624" y="225"/>
                  </a:cubicBezTo>
                  <a:cubicBezTo>
                    <a:pt x="608" y="211"/>
                    <a:pt x="333" y="277"/>
                    <a:pt x="304" y="284"/>
                  </a:cubicBezTo>
                  <a:cubicBezTo>
                    <a:pt x="229" y="304"/>
                    <a:pt x="263" y="434"/>
                    <a:pt x="280" y="492"/>
                  </a:cubicBezTo>
                  <a:cubicBezTo>
                    <a:pt x="307" y="589"/>
                    <a:pt x="331" y="941"/>
                    <a:pt x="331" y="941"/>
                  </a:cubicBezTo>
                  <a:cubicBezTo>
                    <a:pt x="331" y="941"/>
                    <a:pt x="278" y="964"/>
                    <a:pt x="189" y="945"/>
                  </a:cubicBezTo>
                  <a:cubicBezTo>
                    <a:pt x="189" y="945"/>
                    <a:pt x="14" y="309"/>
                    <a:pt x="9" y="246"/>
                  </a:cubicBezTo>
                  <a:cubicBezTo>
                    <a:pt x="3" y="183"/>
                    <a:pt x="0" y="79"/>
                    <a:pt x="431" y="0"/>
                  </a:cubicBezTo>
                  <a:lnTo>
                    <a:pt x="939" y="28"/>
                  </a:lnTo>
                  <a:close/>
                </a:path>
              </a:pathLst>
            </a:custGeom>
            <a:solidFill>
              <a:srgbClr val="FAB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89" name="Freeform 309">
              <a:extLst>
                <a:ext uri="{FF2B5EF4-FFF2-40B4-BE49-F238E27FC236}">
                  <a16:creationId xmlns:a16="http://schemas.microsoft.com/office/drawing/2014/main" id="{FD35377E-02EF-4C00-AA10-5D86AB018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790"/>
              <a:ext cx="188" cy="259"/>
            </a:xfrm>
            <a:custGeom>
              <a:avLst/>
              <a:gdLst>
                <a:gd name="T0" fmla="*/ 144 w 276"/>
                <a:gd name="T1" fmla="*/ 33 h 379"/>
                <a:gd name="T2" fmla="*/ 33 w 276"/>
                <a:gd name="T3" fmla="*/ 182 h 379"/>
                <a:gd name="T4" fmla="*/ 188 w 276"/>
                <a:gd name="T5" fmla="*/ 341 h 379"/>
                <a:gd name="T6" fmla="*/ 272 w 276"/>
                <a:gd name="T7" fmla="*/ 130 h 379"/>
                <a:gd name="T8" fmla="*/ 144 w 276"/>
                <a:gd name="T9" fmla="*/ 33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379">
                  <a:moveTo>
                    <a:pt x="144" y="33"/>
                  </a:moveTo>
                  <a:cubicBezTo>
                    <a:pt x="144" y="33"/>
                    <a:pt x="0" y="0"/>
                    <a:pt x="33" y="182"/>
                  </a:cubicBezTo>
                  <a:cubicBezTo>
                    <a:pt x="66" y="365"/>
                    <a:pt x="101" y="379"/>
                    <a:pt x="188" y="341"/>
                  </a:cubicBezTo>
                  <a:cubicBezTo>
                    <a:pt x="275" y="303"/>
                    <a:pt x="267" y="187"/>
                    <a:pt x="272" y="130"/>
                  </a:cubicBezTo>
                  <a:cubicBezTo>
                    <a:pt x="276" y="72"/>
                    <a:pt x="190" y="35"/>
                    <a:pt x="144" y="33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0" name="Freeform 310">
              <a:extLst>
                <a:ext uri="{FF2B5EF4-FFF2-40B4-BE49-F238E27FC236}">
                  <a16:creationId xmlns:a16="http://schemas.microsoft.com/office/drawing/2014/main" id="{106329C2-F16D-422D-AF52-77D1DBD3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897"/>
              <a:ext cx="114" cy="241"/>
            </a:xfrm>
            <a:custGeom>
              <a:avLst/>
              <a:gdLst>
                <a:gd name="T0" fmla="*/ 0 w 167"/>
                <a:gd name="T1" fmla="*/ 285 h 353"/>
                <a:gd name="T2" fmla="*/ 165 w 167"/>
                <a:gd name="T3" fmla="*/ 291 h 353"/>
                <a:gd name="T4" fmla="*/ 155 w 167"/>
                <a:gd name="T5" fmla="*/ 72 h 353"/>
                <a:gd name="T6" fmla="*/ 23 w 167"/>
                <a:gd name="T7" fmla="*/ 183 h 353"/>
                <a:gd name="T8" fmla="*/ 26 w 167"/>
                <a:gd name="T9" fmla="*/ 201 h 353"/>
                <a:gd name="T10" fmla="*/ 24 w 167"/>
                <a:gd name="T11" fmla="*/ 230 h 353"/>
                <a:gd name="T12" fmla="*/ 0 w 167"/>
                <a:gd name="T13" fmla="*/ 28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353">
                  <a:moveTo>
                    <a:pt x="0" y="285"/>
                  </a:moveTo>
                  <a:cubicBezTo>
                    <a:pt x="0" y="285"/>
                    <a:pt x="64" y="353"/>
                    <a:pt x="165" y="291"/>
                  </a:cubicBezTo>
                  <a:cubicBezTo>
                    <a:pt x="165" y="291"/>
                    <a:pt x="143" y="144"/>
                    <a:pt x="155" y="72"/>
                  </a:cubicBezTo>
                  <a:cubicBezTo>
                    <a:pt x="167" y="0"/>
                    <a:pt x="23" y="183"/>
                    <a:pt x="23" y="183"/>
                  </a:cubicBezTo>
                  <a:cubicBezTo>
                    <a:pt x="24" y="184"/>
                    <a:pt x="26" y="191"/>
                    <a:pt x="26" y="201"/>
                  </a:cubicBezTo>
                  <a:cubicBezTo>
                    <a:pt x="26" y="209"/>
                    <a:pt x="26" y="219"/>
                    <a:pt x="24" y="230"/>
                  </a:cubicBezTo>
                  <a:cubicBezTo>
                    <a:pt x="21" y="254"/>
                    <a:pt x="14" y="279"/>
                    <a:pt x="0" y="285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1" name="Freeform 311">
              <a:extLst>
                <a:ext uri="{FF2B5EF4-FFF2-40B4-BE49-F238E27FC236}">
                  <a16:creationId xmlns:a16="http://schemas.microsoft.com/office/drawing/2014/main" id="{F07392F0-725E-42B1-B2EF-0F5250DCF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883"/>
              <a:ext cx="29" cy="62"/>
            </a:xfrm>
            <a:custGeom>
              <a:avLst/>
              <a:gdLst>
                <a:gd name="T0" fmla="*/ 3 w 42"/>
                <a:gd name="T1" fmla="*/ 22 h 91"/>
                <a:gd name="T2" fmla="*/ 39 w 42"/>
                <a:gd name="T3" fmla="*/ 24 h 91"/>
                <a:gd name="T4" fmla="*/ 13 w 42"/>
                <a:gd name="T5" fmla="*/ 87 h 91"/>
                <a:gd name="T6" fmla="*/ 3 w 42"/>
                <a:gd name="T7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1">
                  <a:moveTo>
                    <a:pt x="3" y="22"/>
                  </a:moveTo>
                  <a:cubicBezTo>
                    <a:pt x="5" y="6"/>
                    <a:pt x="37" y="0"/>
                    <a:pt x="39" y="24"/>
                  </a:cubicBezTo>
                  <a:cubicBezTo>
                    <a:pt x="42" y="49"/>
                    <a:pt x="25" y="91"/>
                    <a:pt x="13" y="87"/>
                  </a:cubicBezTo>
                  <a:cubicBezTo>
                    <a:pt x="1" y="83"/>
                    <a:pt x="0" y="44"/>
                    <a:pt x="3" y="2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2" name="Freeform 312">
              <a:extLst>
                <a:ext uri="{FF2B5EF4-FFF2-40B4-BE49-F238E27FC236}">
                  <a16:creationId xmlns:a16="http://schemas.microsoft.com/office/drawing/2014/main" id="{49869742-5B11-435F-B1A3-7964423E5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767"/>
              <a:ext cx="189" cy="175"/>
            </a:xfrm>
            <a:custGeom>
              <a:avLst/>
              <a:gdLst>
                <a:gd name="T0" fmla="*/ 254 w 276"/>
                <a:gd name="T1" fmla="*/ 256 h 256"/>
                <a:gd name="T2" fmla="*/ 229 w 276"/>
                <a:gd name="T3" fmla="*/ 197 h 256"/>
                <a:gd name="T4" fmla="*/ 205 w 276"/>
                <a:gd name="T5" fmla="*/ 218 h 256"/>
                <a:gd name="T6" fmla="*/ 184 w 276"/>
                <a:gd name="T7" fmla="*/ 222 h 256"/>
                <a:gd name="T8" fmla="*/ 169 w 276"/>
                <a:gd name="T9" fmla="*/ 163 h 256"/>
                <a:gd name="T10" fmla="*/ 17 w 276"/>
                <a:gd name="T11" fmla="*/ 176 h 256"/>
                <a:gd name="T12" fmla="*/ 39 w 276"/>
                <a:gd name="T13" fmla="*/ 45 h 256"/>
                <a:gd name="T14" fmla="*/ 214 w 276"/>
                <a:gd name="T15" fmla="*/ 42 h 256"/>
                <a:gd name="T16" fmla="*/ 269 w 276"/>
                <a:gd name="T17" fmla="*/ 75 h 256"/>
                <a:gd name="T18" fmla="*/ 254 w 276"/>
                <a:gd name="T19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6" h="256">
                  <a:moveTo>
                    <a:pt x="254" y="256"/>
                  </a:moveTo>
                  <a:cubicBezTo>
                    <a:pt x="254" y="256"/>
                    <a:pt x="250" y="199"/>
                    <a:pt x="229" y="197"/>
                  </a:cubicBezTo>
                  <a:cubicBezTo>
                    <a:pt x="208" y="195"/>
                    <a:pt x="205" y="218"/>
                    <a:pt x="205" y="218"/>
                  </a:cubicBezTo>
                  <a:cubicBezTo>
                    <a:pt x="184" y="222"/>
                    <a:pt x="184" y="222"/>
                    <a:pt x="184" y="222"/>
                  </a:cubicBezTo>
                  <a:cubicBezTo>
                    <a:pt x="184" y="222"/>
                    <a:pt x="190" y="172"/>
                    <a:pt x="169" y="163"/>
                  </a:cubicBezTo>
                  <a:cubicBezTo>
                    <a:pt x="148" y="154"/>
                    <a:pt x="34" y="191"/>
                    <a:pt x="17" y="176"/>
                  </a:cubicBezTo>
                  <a:cubicBezTo>
                    <a:pt x="0" y="161"/>
                    <a:pt x="8" y="59"/>
                    <a:pt x="39" y="45"/>
                  </a:cubicBezTo>
                  <a:cubicBezTo>
                    <a:pt x="69" y="31"/>
                    <a:pt x="153" y="0"/>
                    <a:pt x="214" y="42"/>
                  </a:cubicBezTo>
                  <a:cubicBezTo>
                    <a:pt x="214" y="42"/>
                    <a:pt x="262" y="36"/>
                    <a:pt x="269" y="75"/>
                  </a:cubicBezTo>
                  <a:cubicBezTo>
                    <a:pt x="276" y="114"/>
                    <a:pt x="267" y="227"/>
                    <a:pt x="254" y="256"/>
                  </a:cubicBezTo>
                  <a:close/>
                </a:path>
              </a:pathLst>
            </a:custGeom>
            <a:solidFill>
              <a:srgbClr val="3A3F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3" name="Freeform 313">
              <a:extLst>
                <a:ext uri="{FF2B5EF4-FFF2-40B4-BE49-F238E27FC236}">
                  <a16:creationId xmlns:a16="http://schemas.microsoft.com/office/drawing/2014/main" id="{A83CC101-37D4-47C5-B0CA-B9A7D8DD9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989"/>
              <a:ext cx="78" cy="65"/>
            </a:xfrm>
            <a:custGeom>
              <a:avLst/>
              <a:gdLst>
                <a:gd name="T0" fmla="*/ 0 w 113"/>
                <a:gd name="T1" fmla="*/ 96 h 96"/>
                <a:gd name="T2" fmla="*/ 113 w 113"/>
                <a:gd name="T3" fmla="*/ 0 h 96"/>
                <a:gd name="T4" fmla="*/ 2 w 113"/>
                <a:gd name="T5" fmla="*/ 67 h 96"/>
                <a:gd name="T6" fmla="*/ 0 w 113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96">
                  <a:moveTo>
                    <a:pt x="0" y="96"/>
                  </a:moveTo>
                  <a:cubicBezTo>
                    <a:pt x="105" y="64"/>
                    <a:pt x="113" y="1"/>
                    <a:pt x="113" y="0"/>
                  </a:cubicBezTo>
                  <a:cubicBezTo>
                    <a:pt x="78" y="59"/>
                    <a:pt x="2" y="67"/>
                    <a:pt x="2" y="67"/>
                  </a:cubicBezTo>
                  <a:cubicBezTo>
                    <a:pt x="2" y="75"/>
                    <a:pt x="2" y="85"/>
                    <a:pt x="0" y="96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4" name="Freeform 314">
              <a:extLst>
                <a:ext uri="{FF2B5EF4-FFF2-40B4-BE49-F238E27FC236}">
                  <a16:creationId xmlns:a16="http://schemas.microsoft.com/office/drawing/2014/main" id="{A4B39A49-AF63-4EAF-8E9E-779B904A8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039"/>
              <a:ext cx="221" cy="140"/>
            </a:xfrm>
            <a:custGeom>
              <a:avLst/>
              <a:gdLst>
                <a:gd name="T0" fmla="*/ 324 w 324"/>
                <a:gd name="T1" fmla="*/ 53 h 205"/>
                <a:gd name="T2" fmla="*/ 124 w 324"/>
                <a:gd name="T3" fmla="*/ 195 h 205"/>
                <a:gd name="T4" fmla="*/ 109 w 324"/>
                <a:gd name="T5" fmla="*/ 31 h 205"/>
                <a:gd name="T6" fmla="*/ 324 w 324"/>
                <a:gd name="T7" fmla="*/ 5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205">
                  <a:moveTo>
                    <a:pt x="324" y="53"/>
                  </a:moveTo>
                  <a:cubicBezTo>
                    <a:pt x="324" y="53"/>
                    <a:pt x="248" y="205"/>
                    <a:pt x="124" y="195"/>
                  </a:cubicBezTo>
                  <a:cubicBezTo>
                    <a:pt x="0" y="186"/>
                    <a:pt x="103" y="33"/>
                    <a:pt x="109" y="31"/>
                  </a:cubicBezTo>
                  <a:cubicBezTo>
                    <a:pt x="115" y="30"/>
                    <a:pt x="235" y="0"/>
                    <a:pt x="324" y="53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5" name="Freeform 315">
              <a:extLst>
                <a:ext uri="{FF2B5EF4-FFF2-40B4-BE49-F238E27FC236}">
                  <a16:creationId xmlns:a16="http://schemas.microsoft.com/office/drawing/2014/main" id="{108357C9-54F6-4C90-B2AD-1E2C2565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538"/>
              <a:ext cx="414" cy="64"/>
            </a:xfrm>
            <a:custGeom>
              <a:avLst/>
              <a:gdLst>
                <a:gd name="T0" fmla="*/ 0 w 608"/>
                <a:gd name="T1" fmla="*/ 47 h 94"/>
                <a:gd name="T2" fmla="*/ 608 w 608"/>
                <a:gd name="T3" fmla="*/ 55 h 94"/>
                <a:gd name="T4" fmla="*/ 169 w 608"/>
                <a:gd name="T5" fmla="*/ 0 h 94"/>
                <a:gd name="T6" fmla="*/ 0 w 608"/>
                <a:gd name="T7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8" h="94">
                  <a:moveTo>
                    <a:pt x="0" y="47"/>
                  </a:moveTo>
                  <a:cubicBezTo>
                    <a:pt x="0" y="47"/>
                    <a:pt x="378" y="94"/>
                    <a:pt x="608" y="55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7" y="11"/>
                    <a:pt x="0" y="47"/>
                  </a:cubicBezTo>
                  <a:close/>
                </a:path>
              </a:pathLst>
            </a:custGeom>
            <a:solidFill>
              <a:srgbClr val="5F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6" name="Freeform 316">
              <a:extLst>
                <a:ext uri="{FF2B5EF4-FFF2-40B4-BE49-F238E27FC236}">
                  <a16:creationId xmlns:a16="http://schemas.microsoft.com/office/drawing/2014/main" id="{B60A6931-F4A8-4946-B991-A9B1D565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526"/>
              <a:ext cx="36" cy="50"/>
            </a:xfrm>
            <a:custGeom>
              <a:avLst/>
              <a:gdLst>
                <a:gd name="T0" fmla="*/ 28 w 53"/>
                <a:gd name="T1" fmla="*/ 0 h 73"/>
                <a:gd name="T2" fmla="*/ 0 w 53"/>
                <a:gd name="T3" fmla="*/ 14 h 73"/>
                <a:gd name="T4" fmla="*/ 21 w 53"/>
                <a:gd name="T5" fmla="*/ 73 h 73"/>
                <a:gd name="T6" fmla="*/ 53 w 53"/>
                <a:gd name="T7" fmla="*/ 65 h 73"/>
                <a:gd name="T8" fmla="*/ 28 w 53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73">
                  <a:moveTo>
                    <a:pt x="28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6" y="59"/>
                    <a:pt x="21" y="73"/>
                  </a:cubicBezTo>
                  <a:cubicBezTo>
                    <a:pt x="53" y="65"/>
                    <a:pt x="53" y="65"/>
                    <a:pt x="53" y="65"/>
                  </a:cubicBezTo>
                  <a:cubicBezTo>
                    <a:pt x="53" y="65"/>
                    <a:pt x="47" y="15"/>
                    <a:pt x="28" y="0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7" name="Freeform 317">
              <a:extLst>
                <a:ext uri="{FF2B5EF4-FFF2-40B4-BE49-F238E27FC236}">
                  <a16:creationId xmlns:a16="http://schemas.microsoft.com/office/drawing/2014/main" id="{0B7B092A-2CA5-437B-854A-FD13DA54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135"/>
              <a:ext cx="307" cy="434"/>
            </a:xfrm>
            <a:custGeom>
              <a:avLst/>
              <a:gdLst>
                <a:gd name="T0" fmla="*/ 438 w 451"/>
                <a:gd name="T1" fmla="*/ 481 h 636"/>
                <a:gd name="T2" fmla="*/ 274 w 451"/>
                <a:gd name="T3" fmla="*/ 550 h 636"/>
                <a:gd name="T4" fmla="*/ 274 w 451"/>
                <a:gd name="T5" fmla="*/ 550 h 636"/>
                <a:gd name="T6" fmla="*/ 29 w 451"/>
                <a:gd name="T7" fmla="*/ 636 h 636"/>
                <a:gd name="T8" fmla="*/ 0 w 451"/>
                <a:gd name="T9" fmla="*/ 573 h 636"/>
                <a:gd name="T10" fmla="*/ 227 w 451"/>
                <a:gd name="T11" fmla="*/ 448 h 636"/>
                <a:gd name="T12" fmla="*/ 309 w 451"/>
                <a:gd name="T13" fmla="*/ 399 h 636"/>
                <a:gd name="T14" fmla="*/ 316 w 451"/>
                <a:gd name="T15" fmla="*/ 323 h 636"/>
                <a:gd name="T16" fmla="*/ 278 w 451"/>
                <a:gd name="T17" fmla="*/ 82 h 636"/>
                <a:gd name="T18" fmla="*/ 338 w 451"/>
                <a:gd name="T19" fmla="*/ 2 h 636"/>
                <a:gd name="T20" fmla="*/ 417 w 451"/>
                <a:gd name="T21" fmla="*/ 14 h 636"/>
                <a:gd name="T22" fmla="*/ 440 w 451"/>
                <a:gd name="T23" fmla="*/ 148 h 636"/>
                <a:gd name="T24" fmla="*/ 438 w 451"/>
                <a:gd name="T25" fmla="*/ 481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636">
                  <a:moveTo>
                    <a:pt x="438" y="481"/>
                  </a:moveTo>
                  <a:cubicBezTo>
                    <a:pt x="432" y="488"/>
                    <a:pt x="358" y="518"/>
                    <a:pt x="274" y="550"/>
                  </a:cubicBezTo>
                  <a:cubicBezTo>
                    <a:pt x="274" y="550"/>
                    <a:pt x="274" y="550"/>
                    <a:pt x="274" y="550"/>
                  </a:cubicBezTo>
                  <a:cubicBezTo>
                    <a:pt x="159" y="594"/>
                    <a:pt x="29" y="636"/>
                    <a:pt x="29" y="636"/>
                  </a:cubicBezTo>
                  <a:cubicBezTo>
                    <a:pt x="0" y="573"/>
                    <a:pt x="0" y="573"/>
                    <a:pt x="0" y="573"/>
                  </a:cubicBezTo>
                  <a:cubicBezTo>
                    <a:pt x="0" y="573"/>
                    <a:pt x="136" y="499"/>
                    <a:pt x="227" y="448"/>
                  </a:cubicBezTo>
                  <a:cubicBezTo>
                    <a:pt x="271" y="423"/>
                    <a:pt x="304" y="404"/>
                    <a:pt x="309" y="399"/>
                  </a:cubicBezTo>
                  <a:cubicBezTo>
                    <a:pt x="323" y="385"/>
                    <a:pt x="327" y="363"/>
                    <a:pt x="316" y="323"/>
                  </a:cubicBezTo>
                  <a:cubicBezTo>
                    <a:pt x="306" y="284"/>
                    <a:pt x="281" y="104"/>
                    <a:pt x="278" y="82"/>
                  </a:cubicBezTo>
                  <a:cubicBezTo>
                    <a:pt x="275" y="61"/>
                    <a:pt x="285" y="5"/>
                    <a:pt x="338" y="2"/>
                  </a:cubicBezTo>
                  <a:cubicBezTo>
                    <a:pt x="390" y="0"/>
                    <a:pt x="417" y="14"/>
                    <a:pt x="417" y="14"/>
                  </a:cubicBezTo>
                  <a:cubicBezTo>
                    <a:pt x="417" y="14"/>
                    <a:pt x="430" y="20"/>
                    <a:pt x="440" y="148"/>
                  </a:cubicBezTo>
                  <a:cubicBezTo>
                    <a:pt x="450" y="276"/>
                    <a:pt x="451" y="466"/>
                    <a:pt x="438" y="481"/>
                  </a:cubicBezTo>
                  <a:close/>
                </a:path>
              </a:pathLst>
            </a:custGeom>
            <a:solidFill>
              <a:srgbClr val="487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8" name="Freeform 318">
              <a:extLst>
                <a:ext uri="{FF2B5EF4-FFF2-40B4-BE49-F238E27FC236}">
                  <a16:creationId xmlns:a16="http://schemas.microsoft.com/office/drawing/2014/main" id="{6F1147FE-5C1A-4AA2-822F-E32B422AE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217"/>
              <a:ext cx="37" cy="156"/>
            </a:xfrm>
            <a:custGeom>
              <a:avLst/>
              <a:gdLst>
                <a:gd name="T0" fmla="*/ 53 w 53"/>
                <a:gd name="T1" fmla="*/ 155 h 229"/>
                <a:gd name="T2" fmla="*/ 53 w 53"/>
                <a:gd name="T3" fmla="*/ 155 h 229"/>
                <a:gd name="T4" fmla="*/ 51 w 53"/>
                <a:gd name="T5" fmla="*/ 229 h 229"/>
                <a:gd name="T6" fmla="*/ 30 w 53"/>
                <a:gd name="T7" fmla="*/ 0 h 229"/>
                <a:gd name="T8" fmla="*/ 53 w 53"/>
                <a:gd name="T9" fmla="*/ 15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29"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2" y="172"/>
                    <a:pt x="52" y="199"/>
                    <a:pt x="51" y="229"/>
                  </a:cubicBezTo>
                  <a:cubicBezTo>
                    <a:pt x="0" y="103"/>
                    <a:pt x="29" y="2"/>
                    <a:pt x="30" y="0"/>
                  </a:cubicBezTo>
                  <a:cubicBezTo>
                    <a:pt x="24" y="35"/>
                    <a:pt x="52" y="153"/>
                    <a:pt x="53" y="155"/>
                  </a:cubicBezTo>
                  <a:close/>
                </a:path>
              </a:pathLst>
            </a:custGeom>
            <a:solidFill>
              <a:srgbClr val="2F5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99" name="Freeform 319">
              <a:extLst>
                <a:ext uri="{FF2B5EF4-FFF2-40B4-BE49-F238E27FC236}">
                  <a16:creationId xmlns:a16="http://schemas.microsoft.com/office/drawing/2014/main" id="{E501D819-6917-4A32-BE1F-67F3CC4DE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261"/>
              <a:ext cx="23" cy="131"/>
            </a:xfrm>
            <a:custGeom>
              <a:avLst/>
              <a:gdLst>
                <a:gd name="T0" fmla="*/ 33 w 33"/>
                <a:gd name="T1" fmla="*/ 129 h 193"/>
                <a:gd name="T2" fmla="*/ 33 w 33"/>
                <a:gd name="T3" fmla="*/ 129 h 193"/>
                <a:gd name="T4" fmla="*/ 17 w 33"/>
                <a:gd name="T5" fmla="*/ 193 h 193"/>
                <a:gd name="T6" fmla="*/ 15 w 33"/>
                <a:gd name="T7" fmla="*/ 0 h 193"/>
                <a:gd name="T8" fmla="*/ 33 w 33"/>
                <a:gd name="T9" fmla="*/ 12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3">
                  <a:moveTo>
                    <a:pt x="33" y="129"/>
                  </a:moveTo>
                  <a:cubicBezTo>
                    <a:pt x="33" y="129"/>
                    <a:pt x="33" y="129"/>
                    <a:pt x="33" y="129"/>
                  </a:cubicBezTo>
                  <a:cubicBezTo>
                    <a:pt x="27" y="160"/>
                    <a:pt x="21" y="185"/>
                    <a:pt x="17" y="193"/>
                  </a:cubicBezTo>
                  <a:cubicBezTo>
                    <a:pt x="0" y="108"/>
                    <a:pt x="15" y="0"/>
                    <a:pt x="15" y="0"/>
                  </a:cubicBezTo>
                  <a:cubicBezTo>
                    <a:pt x="18" y="52"/>
                    <a:pt x="33" y="129"/>
                    <a:pt x="33" y="129"/>
                  </a:cubicBezTo>
                  <a:close/>
                </a:path>
              </a:pathLst>
            </a:custGeom>
            <a:solidFill>
              <a:srgbClr val="2F5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0" name="Freeform 320">
              <a:extLst>
                <a:ext uri="{FF2B5EF4-FFF2-40B4-BE49-F238E27FC236}">
                  <a16:creationId xmlns:a16="http://schemas.microsoft.com/office/drawing/2014/main" id="{EA5E1EE1-D510-4E77-84B1-8939E9FD1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441"/>
              <a:ext cx="187" cy="130"/>
            </a:xfrm>
            <a:custGeom>
              <a:avLst/>
              <a:gdLst>
                <a:gd name="T0" fmla="*/ 274 w 274"/>
                <a:gd name="T1" fmla="*/ 102 h 190"/>
                <a:gd name="T2" fmla="*/ 274 w 274"/>
                <a:gd name="T3" fmla="*/ 102 h 190"/>
                <a:gd name="T4" fmla="*/ 25 w 274"/>
                <a:gd name="T5" fmla="*/ 190 h 190"/>
                <a:gd name="T6" fmla="*/ 0 w 274"/>
                <a:gd name="T7" fmla="*/ 125 h 190"/>
                <a:gd name="T8" fmla="*/ 227 w 274"/>
                <a:gd name="T9" fmla="*/ 0 h 190"/>
                <a:gd name="T10" fmla="*/ 274 w 274"/>
                <a:gd name="T11" fmla="*/ 10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190">
                  <a:moveTo>
                    <a:pt x="274" y="102"/>
                  </a:moveTo>
                  <a:cubicBezTo>
                    <a:pt x="274" y="102"/>
                    <a:pt x="274" y="102"/>
                    <a:pt x="274" y="102"/>
                  </a:cubicBezTo>
                  <a:cubicBezTo>
                    <a:pt x="159" y="146"/>
                    <a:pt x="25" y="190"/>
                    <a:pt x="25" y="190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136" y="51"/>
                    <a:pt x="227" y="0"/>
                  </a:cubicBezTo>
                  <a:cubicBezTo>
                    <a:pt x="227" y="0"/>
                    <a:pt x="261" y="16"/>
                    <a:pt x="274" y="10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1" name="Freeform 321">
              <a:extLst>
                <a:ext uri="{FF2B5EF4-FFF2-40B4-BE49-F238E27FC236}">
                  <a16:creationId xmlns:a16="http://schemas.microsoft.com/office/drawing/2014/main" id="{D325EF03-D76B-44F3-945C-BF7653DF0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567"/>
              <a:ext cx="367" cy="94"/>
            </a:xfrm>
            <a:custGeom>
              <a:avLst/>
              <a:gdLst>
                <a:gd name="T0" fmla="*/ 367 w 367"/>
                <a:gd name="T1" fmla="*/ 6 h 94"/>
                <a:gd name="T2" fmla="*/ 0 w 367"/>
                <a:gd name="T3" fmla="*/ 0 h 94"/>
                <a:gd name="T4" fmla="*/ 185 w 367"/>
                <a:gd name="T5" fmla="*/ 94 h 94"/>
                <a:gd name="T6" fmla="*/ 367 w 367"/>
                <a:gd name="T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94">
                  <a:moveTo>
                    <a:pt x="367" y="6"/>
                  </a:moveTo>
                  <a:lnTo>
                    <a:pt x="0" y="0"/>
                  </a:lnTo>
                  <a:lnTo>
                    <a:pt x="185" y="94"/>
                  </a:lnTo>
                  <a:lnTo>
                    <a:pt x="367" y="6"/>
                  </a:lnTo>
                  <a:close/>
                </a:path>
              </a:pathLst>
            </a:custGeom>
            <a:solidFill>
              <a:srgbClr val="5E5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2" name="Freeform 322">
              <a:extLst>
                <a:ext uri="{FF2B5EF4-FFF2-40B4-BE49-F238E27FC236}">
                  <a16:creationId xmlns:a16="http://schemas.microsoft.com/office/drawing/2014/main" id="{F69E0607-F1DF-4C85-A802-6526F091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573"/>
              <a:ext cx="196" cy="88"/>
            </a:xfrm>
            <a:custGeom>
              <a:avLst/>
              <a:gdLst>
                <a:gd name="T0" fmla="*/ 14 w 196"/>
                <a:gd name="T1" fmla="*/ 88 h 88"/>
                <a:gd name="T2" fmla="*/ 196 w 196"/>
                <a:gd name="T3" fmla="*/ 18 h 88"/>
                <a:gd name="T4" fmla="*/ 196 w 196"/>
                <a:gd name="T5" fmla="*/ 0 h 88"/>
                <a:gd name="T6" fmla="*/ 0 w 196"/>
                <a:gd name="T7" fmla="*/ 71 h 88"/>
                <a:gd name="T8" fmla="*/ 14 w 196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88">
                  <a:moveTo>
                    <a:pt x="14" y="88"/>
                  </a:moveTo>
                  <a:lnTo>
                    <a:pt x="196" y="18"/>
                  </a:lnTo>
                  <a:lnTo>
                    <a:pt x="196" y="0"/>
                  </a:lnTo>
                  <a:lnTo>
                    <a:pt x="0" y="71"/>
                  </a:lnTo>
                  <a:lnTo>
                    <a:pt x="14" y="88"/>
                  </a:lnTo>
                  <a:close/>
                </a:path>
              </a:pathLst>
            </a:custGeom>
            <a:solidFill>
              <a:srgbClr val="918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3" name="Freeform 323">
              <a:extLst>
                <a:ext uri="{FF2B5EF4-FFF2-40B4-BE49-F238E27FC236}">
                  <a16:creationId xmlns:a16="http://schemas.microsoft.com/office/drawing/2014/main" id="{41A841CD-FD0D-4AF5-BBFB-C2DFC8BAD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526"/>
              <a:ext cx="148" cy="110"/>
            </a:xfrm>
            <a:custGeom>
              <a:avLst/>
              <a:gdLst>
                <a:gd name="T0" fmla="*/ 192 w 218"/>
                <a:gd name="T1" fmla="*/ 15 h 160"/>
                <a:gd name="T2" fmla="*/ 135 w 218"/>
                <a:gd name="T3" fmla="*/ 5 h 160"/>
                <a:gd name="T4" fmla="*/ 61 w 218"/>
                <a:gd name="T5" fmla="*/ 18 h 160"/>
                <a:gd name="T6" fmla="*/ 6 w 218"/>
                <a:gd name="T7" fmla="*/ 115 h 160"/>
                <a:gd name="T8" fmla="*/ 22 w 218"/>
                <a:gd name="T9" fmla="*/ 125 h 160"/>
                <a:gd name="T10" fmla="*/ 60 w 218"/>
                <a:gd name="T11" fmla="*/ 147 h 160"/>
                <a:gd name="T12" fmla="*/ 120 w 218"/>
                <a:gd name="T13" fmla="*/ 100 h 160"/>
                <a:gd name="T14" fmla="*/ 218 w 218"/>
                <a:gd name="T15" fmla="*/ 69 h 160"/>
                <a:gd name="T16" fmla="*/ 192 w 218"/>
                <a:gd name="T17" fmla="*/ 1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60">
                  <a:moveTo>
                    <a:pt x="192" y="15"/>
                  </a:moveTo>
                  <a:cubicBezTo>
                    <a:pt x="192" y="15"/>
                    <a:pt x="158" y="10"/>
                    <a:pt x="135" y="5"/>
                  </a:cubicBezTo>
                  <a:cubicBezTo>
                    <a:pt x="117" y="0"/>
                    <a:pt x="72" y="6"/>
                    <a:pt x="61" y="18"/>
                  </a:cubicBezTo>
                  <a:cubicBezTo>
                    <a:pt x="49" y="29"/>
                    <a:pt x="13" y="110"/>
                    <a:pt x="6" y="115"/>
                  </a:cubicBezTo>
                  <a:cubicBezTo>
                    <a:pt x="0" y="119"/>
                    <a:pt x="10" y="131"/>
                    <a:pt x="22" y="125"/>
                  </a:cubicBezTo>
                  <a:cubicBezTo>
                    <a:pt x="22" y="125"/>
                    <a:pt x="33" y="160"/>
                    <a:pt x="60" y="147"/>
                  </a:cubicBezTo>
                  <a:cubicBezTo>
                    <a:pt x="87" y="134"/>
                    <a:pt x="106" y="105"/>
                    <a:pt x="120" y="100"/>
                  </a:cubicBezTo>
                  <a:cubicBezTo>
                    <a:pt x="135" y="95"/>
                    <a:pt x="218" y="69"/>
                    <a:pt x="218" y="69"/>
                  </a:cubicBezTo>
                  <a:cubicBezTo>
                    <a:pt x="218" y="69"/>
                    <a:pt x="213" y="7"/>
                    <a:pt x="192" y="15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4" name="Freeform 324">
              <a:extLst>
                <a:ext uri="{FF2B5EF4-FFF2-40B4-BE49-F238E27FC236}">
                  <a16:creationId xmlns:a16="http://schemas.microsoft.com/office/drawing/2014/main" id="{7FF303C4-22FB-4E42-9D6C-BC234202D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534"/>
              <a:ext cx="66" cy="39"/>
            </a:xfrm>
            <a:custGeom>
              <a:avLst/>
              <a:gdLst>
                <a:gd name="T0" fmla="*/ 67 w 96"/>
                <a:gd name="T1" fmla="*/ 0 h 57"/>
                <a:gd name="T2" fmla="*/ 40 w 96"/>
                <a:gd name="T3" fmla="*/ 15 h 57"/>
                <a:gd name="T4" fmla="*/ 6 w 96"/>
                <a:gd name="T5" fmla="*/ 41 h 57"/>
                <a:gd name="T6" fmla="*/ 55 w 96"/>
                <a:gd name="T7" fmla="*/ 39 h 57"/>
                <a:gd name="T8" fmla="*/ 67 w 96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7">
                  <a:moveTo>
                    <a:pt x="67" y="0"/>
                  </a:moveTo>
                  <a:cubicBezTo>
                    <a:pt x="67" y="0"/>
                    <a:pt x="45" y="11"/>
                    <a:pt x="40" y="15"/>
                  </a:cubicBezTo>
                  <a:cubicBezTo>
                    <a:pt x="34" y="20"/>
                    <a:pt x="11" y="37"/>
                    <a:pt x="6" y="41"/>
                  </a:cubicBezTo>
                  <a:cubicBezTo>
                    <a:pt x="0" y="45"/>
                    <a:pt x="14" y="57"/>
                    <a:pt x="55" y="39"/>
                  </a:cubicBezTo>
                  <a:cubicBezTo>
                    <a:pt x="96" y="2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5" name="Freeform 325">
              <a:extLst>
                <a:ext uri="{FF2B5EF4-FFF2-40B4-BE49-F238E27FC236}">
                  <a16:creationId xmlns:a16="http://schemas.microsoft.com/office/drawing/2014/main" id="{6F69BDF8-858B-4859-8F35-10DDFFFB3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363"/>
              <a:ext cx="461" cy="298"/>
            </a:xfrm>
            <a:custGeom>
              <a:avLst/>
              <a:gdLst>
                <a:gd name="T0" fmla="*/ 461 w 461"/>
                <a:gd name="T1" fmla="*/ 298 h 298"/>
                <a:gd name="T2" fmla="*/ 352 w 461"/>
                <a:gd name="T3" fmla="*/ 0 h 298"/>
                <a:gd name="T4" fmla="*/ 0 w 461"/>
                <a:gd name="T5" fmla="*/ 6 h 298"/>
                <a:gd name="T6" fmla="*/ 104 w 461"/>
                <a:gd name="T7" fmla="*/ 281 h 298"/>
                <a:gd name="T8" fmla="*/ 461 w 461"/>
                <a:gd name="T9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298">
                  <a:moveTo>
                    <a:pt x="461" y="298"/>
                  </a:moveTo>
                  <a:lnTo>
                    <a:pt x="352" y="0"/>
                  </a:lnTo>
                  <a:lnTo>
                    <a:pt x="0" y="6"/>
                  </a:lnTo>
                  <a:lnTo>
                    <a:pt x="104" y="281"/>
                  </a:lnTo>
                  <a:lnTo>
                    <a:pt x="461" y="298"/>
                  </a:lnTo>
                  <a:close/>
                </a:path>
              </a:pathLst>
            </a:custGeom>
            <a:solidFill>
              <a:srgbClr val="6E6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6" name="Freeform 326">
              <a:extLst>
                <a:ext uri="{FF2B5EF4-FFF2-40B4-BE49-F238E27FC236}">
                  <a16:creationId xmlns:a16="http://schemas.microsoft.com/office/drawing/2014/main" id="{C72A2016-332E-4F55-A98C-2D281A662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462"/>
              <a:ext cx="75" cy="93"/>
            </a:xfrm>
            <a:custGeom>
              <a:avLst/>
              <a:gdLst>
                <a:gd name="T0" fmla="*/ 94 w 110"/>
                <a:gd name="T1" fmla="*/ 49 h 136"/>
                <a:gd name="T2" fmla="*/ 83 w 110"/>
                <a:gd name="T3" fmla="*/ 125 h 136"/>
                <a:gd name="T4" fmla="*/ 16 w 110"/>
                <a:gd name="T5" fmla="*/ 88 h 136"/>
                <a:gd name="T6" fmla="*/ 26 w 110"/>
                <a:gd name="T7" fmla="*/ 11 h 136"/>
                <a:gd name="T8" fmla="*/ 94 w 110"/>
                <a:gd name="T9" fmla="*/ 4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36">
                  <a:moveTo>
                    <a:pt x="94" y="49"/>
                  </a:moveTo>
                  <a:cubicBezTo>
                    <a:pt x="110" y="80"/>
                    <a:pt x="105" y="114"/>
                    <a:pt x="83" y="125"/>
                  </a:cubicBezTo>
                  <a:cubicBezTo>
                    <a:pt x="62" y="136"/>
                    <a:pt x="32" y="119"/>
                    <a:pt x="16" y="88"/>
                  </a:cubicBezTo>
                  <a:cubicBezTo>
                    <a:pt x="0" y="56"/>
                    <a:pt x="5" y="22"/>
                    <a:pt x="26" y="11"/>
                  </a:cubicBezTo>
                  <a:cubicBezTo>
                    <a:pt x="48" y="0"/>
                    <a:pt x="78" y="17"/>
                    <a:pt x="94" y="49"/>
                  </a:cubicBezTo>
                  <a:close/>
                </a:path>
              </a:pathLst>
            </a:custGeom>
            <a:solidFill>
              <a:srgbClr val="8070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639" name="Picture 327">
              <a:extLst>
                <a:ext uri="{FF2B5EF4-FFF2-40B4-BE49-F238E27FC236}">
                  <a16:creationId xmlns:a16="http://schemas.microsoft.com/office/drawing/2014/main" id="{A93B8160-D00A-4368-9A73-0C59C44FCA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" y="1968"/>
              <a:ext cx="246" cy="1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40" name="Picture 328">
              <a:extLst>
                <a:ext uri="{FF2B5EF4-FFF2-40B4-BE49-F238E27FC236}">
                  <a16:creationId xmlns:a16="http://schemas.microsoft.com/office/drawing/2014/main" id="{00B6FBC2-9A4A-4D74-B0DF-3774ABDB11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" y="1969"/>
              <a:ext cx="245" cy="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07" name="Freeform 329">
              <a:extLst>
                <a:ext uri="{FF2B5EF4-FFF2-40B4-BE49-F238E27FC236}">
                  <a16:creationId xmlns:a16="http://schemas.microsoft.com/office/drawing/2014/main" id="{0A0ABAC2-A466-45D4-AE7B-A83B00F1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79"/>
              <a:ext cx="121" cy="142"/>
            </a:xfrm>
            <a:custGeom>
              <a:avLst/>
              <a:gdLst>
                <a:gd name="T0" fmla="*/ 171 w 178"/>
                <a:gd name="T1" fmla="*/ 185 h 207"/>
                <a:gd name="T2" fmla="*/ 148 w 178"/>
                <a:gd name="T3" fmla="*/ 163 h 207"/>
                <a:gd name="T4" fmla="*/ 126 w 178"/>
                <a:gd name="T5" fmla="*/ 85 h 207"/>
                <a:gd name="T6" fmla="*/ 43 w 178"/>
                <a:gd name="T7" fmla="*/ 0 h 207"/>
                <a:gd name="T8" fmla="*/ 129 w 178"/>
                <a:gd name="T9" fmla="*/ 87 h 207"/>
                <a:gd name="T10" fmla="*/ 131 w 178"/>
                <a:gd name="T11" fmla="*/ 127 h 207"/>
                <a:gd name="T12" fmla="*/ 138 w 178"/>
                <a:gd name="T13" fmla="*/ 155 h 207"/>
                <a:gd name="T14" fmla="*/ 173 w 178"/>
                <a:gd name="T15" fmla="*/ 176 h 207"/>
                <a:gd name="T16" fmla="*/ 161 w 178"/>
                <a:gd name="T17" fmla="*/ 196 h 207"/>
                <a:gd name="T18" fmla="*/ 0 w 178"/>
                <a:gd name="T19" fmla="*/ 181 h 207"/>
                <a:gd name="T20" fmla="*/ 171 w 178"/>
                <a:gd name="T21" fmla="*/ 18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207">
                  <a:moveTo>
                    <a:pt x="171" y="185"/>
                  </a:moveTo>
                  <a:cubicBezTo>
                    <a:pt x="173" y="176"/>
                    <a:pt x="157" y="166"/>
                    <a:pt x="148" y="163"/>
                  </a:cubicBezTo>
                  <a:cubicBezTo>
                    <a:pt x="110" y="151"/>
                    <a:pt x="136" y="122"/>
                    <a:pt x="126" y="85"/>
                  </a:cubicBezTo>
                  <a:cubicBezTo>
                    <a:pt x="114" y="40"/>
                    <a:pt x="77" y="12"/>
                    <a:pt x="43" y="0"/>
                  </a:cubicBezTo>
                  <a:cubicBezTo>
                    <a:pt x="84" y="13"/>
                    <a:pt x="122" y="47"/>
                    <a:pt x="129" y="87"/>
                  </a:cubicBezTo>
                  <a:cubicBezTo>
                    <a:pt x="133" y="106"/>
                    <a:pt x="132" y="122"/>
                    <a:pt x="131" y="127"/>
                  </a:cubicBezTo>
                  <a:cubicBezTo>
                    <a:pt x="129" y="136"/>
                    <a:pt x="130" y="149"/>
                    <a:pt x="138" y="155"/>
                  </a:cubicBezTo>
                  <a:cubicBezTo>
                    <a:pt x="144" y="159"/>
                    <a:pt x="164" y="160"/>
                    <a:pt x="173" y="176"/>
                  </a:cubicBezTo>
                  <a:cubicBezTo>
                    <a:pt x="178" y="187"/>
                    <a:pt x="172" y="193"/>
                    <a:pt x="161" y="196"/>
                  </a:cubicBezTo>
                  <a:cubicBezTo>
                    <a:pt x="133" y="205"/>
                    <a:pt x="19" y="198"/>
                    <a:pt x="0" y="181"/>
                  </a:cubicBezTo>
                  <a:cubicBezTo>
                    <a:pt x="17" y="195"/>
                    <a:pt x="165" y="207"/>
                    <a:pt x="171" y="185"/>
                  </a:cubicBezTo>
                  <a:close/>
                </a:path>
              </a:pathLst>
            </a:custGeom>
            <a:solidFill>
              <a:srgbClr val="45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8" name="Rectangle 330">
              <a:extLst>
                <a:ext uri="{FF2B5EF4-FFF2-40B4-BE49-F238E27FC236}">
                  <a16:creationId xmlns:a16="http://schemas.microsoft.com/office/drawing/2014/main" id="{C31AAA2E-C60B-45C9-8CB5-4D4F8BE66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" y="2165"/>
              <a:ext cx="1" cy="1"/>
            </a:xfrm>
            <a:prstGeom prst="rect">
              <a:avLst/>
            </a:prstGeom>
            <a:solidFill>
              <a:srgbClr val="45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09" name="Freeform 331">
              <a:extLst>
                <a:ext uri="{FF2B5EF4-FFF2-40B4-BE49-F238E27FC236}">
                  <a16:creationId xmlns:a16="http://schemas.microsoft.com/office/drawing/2014/main" id="{9B89A61D-C3E2-4DC1-B9F4-0FBD8F4C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000"/>
              <a:ext cx="272" cy="217"/>
            </a:xfrm>
            <a:custGeom>
              <a:avLst/>
              <a:gdLst>
                <a:gd name="T0" fmla="*/ 128 w 399"/>
                <a:gd name="T1" fmla="*/ 46 h 317"/>
                <a:gd name="T2" fmla="*/ 223 w 399"/>
                <a:gd name="T3" fmla="*/ 21 h 317"/>
                <a:gd name="T4" fmla="*/ 264 w 399"/>
                <a:gd name="T5" fmla="*/ 0 h 317"/>
                <a:gd name="T6" fmla="*/ 372 w 399"/>
                <a:gd name="T7" fmla="*/ 12 h 317"/>
                <a:gd name="T8" fmla="*/ 372 w 399"/>
                <a:gd name="T9" fmla="*/ 45 h 317"/>
                <a:gd name="T10" fmla="*/ 368 w 399"/>
                <a:gd name="T11" fmla="*/ 133 h 317"/>
                <a:gd name="T12" fmla="*/ 325 w 399"/>
                <a:gd name="T13" fmla="*/ 257 h 317"/>
                <a:gd name="T14" fmla="*/ 354 w 399"/>
                <a:gd name="T15" fmla="*/ 308 h 317"/>
                <a:gd name="T16" fmla="*/ 299 w 399"/>
                <a:gd name="T17" fmla="*/ 308 h 317"/>
                <a:gd name="T18" fmla="*/ 169 w 399"/>
                <a:gd name="T19" fmla="*/ 302 h 317"/>
                <a:gd name="T20" fmla="*/ 57 w 399"/>
                <a:gd name="T21" fmla="*/ 293 h 317"/>
                <a:gd name="T22" fmla="*/ 128 w 399"/>
                <a:gd name="T23" fmla="*/ 4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9" h="317">
                  <a:moveTo>
                    <a:pt x="128" y="46"/>
                  </a:moveTo>
                  <a:cubicBezTo>
                    <a:pt x="128" y="46"/>
                    <a:pt x="190" y="23"/>
                    <a:pt x="223" y="21"/>
                  </a:cubicBezTo>
                  <a:cubicBezTo>
                    <a:pt x="255" y="19"/>
                    <a:pt x="264" y="0"/>
                    <a:pt x="264" y="0"/>
                  </a:cubicBezTo>
                  <a:cubicBezTo>
                    <a:pt x="372" y="12"/>
                    <a:pt x="372" y="12"/>
                    <a:pt x="372" y="12"/>
                  </a:cubicBezTo>
                  <a:cubicBezTo>
                    <a:pt x="372" y="12"/>
                    <a:pt x="366" y="30"/>
                    <a:pt x="372" y="45"/>
                  </a:cubicBezTo>
                  <a:cubicBezTo>
                    <a:pt x="378" y="60"/>
                    <a:pt x="399" y="77"/>
                    <a:pt x="368" y="133"/>
                  </a:cubicBezTo>
                  <a:cubicBezTo>
                    <a:pt x="336" y="188"/>
                    <a:pt x="325" y="202"/>
                    <a:pt x="325" y="257"/>
                  </a:cubicBezTo>
                  <a:cubicBezTo>
                    <a:pt x="325" y="298"/>
                    <a:pt x="357" y="298"/>
                    <a:pt x="354" y="308"/>
                  </a:cubicBezTo>
                  <a:cubicBezTo>
                    <a:pt x="351" y="317"/>
                    <a:pt x="307" y="317"/>
                    <a:pt x="299" y="308"/>
                  </a:cubicBezTo>
                  <a:cubicBezTo>
                    <a:pt x="291" y="298"/>
                    <a:pt x="191" y="302"/>
                    <a:pt x="169" y="302"/>
                  </a:cubicBezTo>
                  <a:cubicBezTo>
                    <a:pt x="148" y="302"/>
                    <a:pt x="73" y="311"/>
                    <a:pt x="57" y="293"/>
                  </a:cubicBezTo>
                  <a:cubicBezTo>
                    <a:pt x="41" y="275"/>
                    <a:pt x="0" y="107"/>
                    <a:pt x="128" y="46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0" name="Freeform 332">
              <a:extLst>
                <a:ext uri="{FF2B5EF4-FFF2-40B4-BE49-F238E27FC236}">
                  <a16:creationId xmlns:a16="http://schemas.microsoft.com/office/drawing/2014/main" id="{9A614D72-C90F-46E7-86F9-462DBFC58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922"/>
              <a:ext cx="111" cy="110"/>
            </a:xfrm>
            <a:custGeom>
              <a:avLst/>
              <a:gdLst>
                <a:gd name="T0" fmla="*/ 40 w 163"/>
                <a:gd name="T1" fmla="*/ 4 h 161"/>
                <a:gd name="T2" fmla="*/ 66 w 163"/>
                <a:gd name="T3" fmla="*/ 1 h 161"/>
                <a:gd name="T4" fmla="*/ 149 w 163"/>
                <a:gd name="T5" fmla="*/ 77 h 161"/>
                <a:gd name="T6" fmla="*/ 41 w 163"/>
                <a:gd name="T7" fmla="*/ 140 h 161"/>
                <a:gd name="T8" fmla="*/ 4 w 163"/>
                <a:gd name="T9" fmla="*/ 54 h 161"/>
                <a:gd name="T10" fmla="*/ 40 w 163"/>
                <a:gd name="T11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161">
                  <a:moveTo>
                    <a:pt x="40" y="4"/>
                  </a:moveTo>
                  <a:cubicBezTo>
                    <a:pt x="49" y="1"/>
                    <a:pt x="58" y="0"/>
                    <a:pt x="66" y="1"/>
                  </a:cubicBezTo>
                  <a:cubicBezTo>
                    <a:pt x="93" y="3"/>
                    <a:pt x="163" y="16"/>
                    <a:pt x="149" y="77"/>
                  </a:cubicBezTo>
                  <a:cubicBezTo>
                    <a:pt x="131" y="152"/>
                    <a:pt x="73" y="161"/>
                    <a:pt x="41" y="140"/>
                  </a:cubicBezTo>
                  <a:cubicBezTo>
                    <a:pt x="9" y="120"/>
                    <a:pt x="0" y="80"/>
                    <a:pt x="4" y="54"/>
                  </a:cubicBezTo>
                  <a:cubicBezTo>
                    <a:pt x="7" y="33"/>
                    <a:pt x="16" y="12"/>
                    <a:pt x="40" y="4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1" name="Freeform 333">
              <a:extLst>
                <a:ext uri="{FF2B5EF4-FFF2-40B4-BE49-F238E27FC236}">
                  <a16:creationId xmlns:a16="http://schemas.microsoft.com/office/drawing/2014/main" id="{982D897F-C433-45A0-9494-7C4D80F2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883"/>
              <a:ext cx="39" cy="57"/>
            </a:xfrm>
            <a:custGeom>
              <a:avLst/>
              <a:gdLst>
                <a:gd name="T0" fmla="*/ 20 w 58"/>
                <a:gd name="T1" fmla="*/ 10 h 83"/>
                <a:gd name="T2" fmla="*/ 58 w 58"/>
                <a:gd name="T3" fmla="*/ 57 h 83"/>
                <a:gd name="T4" fmla="*/ 16 w 58"/>
                <a:gd name="T5" fmla="*/ 83 h 83"/>
                <a:gd name="T6" fmla="*/ 20 w 58"/>
                <a:gd name="T7" fmla="*/ 1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3">
                  <a:moveTo>
                    <a:pt x="20" y="10"/>
                  </a:moveTo>
                  <a:cubicBezTo>
                    <a:pt x="40" y="21"/>
                    <a:pt x="58" y="57"/>
                    <a:pt x="58" y="57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0" y="0"/>
                    <a:pt x="20" y="10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2" name="Freeform 334">
              <a:extLst>
                <a:ext uri="{FF2B5EF4-FFF2-40B4-BE49-F238E27FC236}">
                  <a16:creationId xmlns:a16="http://schemas.microsoft.com/office/drawing/2014/main" id="{4A2F0411-A40F-4303-A701-2F394155C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914"/>
              <a:ext cx="56" cy="45"/>
            </a:xfrm>
            <a:custGeom>
              <a:avLst/>
              <a:gdLst>
                <a:gd name="T0" fmla="*/ 58 w 83"/>
                <a:gd name="T1" fmla="*/ 1 h 65"/>
                <a:gd name="T2" fmla="*/ 30 w 83"/>
                <a:gd name="T3" fmla="*/ 65 h 65"/>
                <a:gd name="T4" fmla="*/ 0 w 83"/>
                <a:gd name="T5" fmla="*/ 26 h 65"/>
                <a:gd name="T6" fmla="*/ 58 w 83"/>
                <a:gd name="T7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65">
                  <a:moveTo>
                    <a:pt x="58" y="1"/>
                  </a:moveTo>
                  <a:cubicBezTo>
                    <a:pt x="83" y="2"/>
                    <a:pt x="30" y="65"/>
                    <a:pt x="30" y="6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33" y="0"/>
                    <a:pt x="58" y="1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3" name="Freeform 335">
              <a:extLst>
                <a:ext uri="{FF2B5EF4-FFF2-40B4-BE49-F238E27FC236}">
                  <a16:creationId xmlns:a16="http://schemas.microsoft.com/office/drawing/2014/main" id="{33DE5B5C-DF85-4396-8C04-23FD8DFA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79"/>
              <a:ext cx="129" cy="139"/>
            </a:xfrm>
            <a:custGeom>
              <a:avLst/>
              <a:gdLst>
                <a:gd name="T0" fmla="*/ 129 w 189"/>
                <a:gd name="T1" fmla="*/ 126 h 203"/>
                <a:gd name="T2" fmla="*/ 145 w 189"/>
                <a:gd name="T3" fmla="*/ 160 h 203"/>
                <a:gd name="T4" fmla="*/ 156 w 189"/>
                <a:gd name="T5" fmla="*/ 196 h 203"/>
                <a:gd name="T6" fmla="*/ 0 w 189"/>
                <a:gd name="T7" fmla="*/ 181 h 203"/>
                <a:gd name="T8" fmla="*/ 43 w 189"/>
                <a:gd name="T9" fmla="*/ 0 h 203"/>
                <a:gd name="T10" fmla="*/ 129 w 189"/>
                <a:gd name="T11" fmla="*/ 126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203">
                  <a:moveTo>
                    <a:pt x="129" y="126"/>
                  </a:moveTo>
                  <a:cubicBezTo>
                    <a:pt x="129" y="126"/>
                    <a:pt x="123" y="154"/>
                    <a:pt x="145" y="160"/>
                  </a:cubicBezTo>
                  <a:cubicBezTo>
                    <a:pt x="167" y="165"/>
                    <a:pt x="189" y="189"/>
                    <a:pt x="156" y="196"/>
                  </a:cubicBezTo>
                  <a:cubicBezTo>
                    <a:pt x="123" y="203"/>
                    <a:pt x="16" y="196"/>
                    <a:pt x="0" y="18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142" y="30"/>
                    <a:pt x="129" y="126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4" name="Freeform 336">
              <a:extLst>
                <a:ext uri="{FF2B5EF4-FFF2-40B4-BE49-F238E27FC236}">
                  <a16:creationId xmlns:a16="http://schemas.microsoft.com/office/drawing/2014/main" id="{7E84B33B-290D-44A2-906B-ABB70F970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63"/>
              <a:ext cx="67" cy="156"/>
            </a:xfrm>
            <a:custGeom>
              <a:avLst/>
              <a:gdLst>
                <a:gd name="T0" fmla="*/ 62 w 99"/>
                <a:gd name="T1" fmla="*/ 194 h 229"/>
                <a:gd name="T2" fmla="*/ 38 w 99"/>
                <a:gd name="T3" fmla="*/ 222 h 229"/>
                <a:gd name="T4" fmla="*/ 22 w 99"/>
                <a:gd name="T5" fmla="*/ 190 h 229"/>
                <a:gd name="T6" fmla="*/ 0 w 99"/>
                <a:gd name="T7" fmla="*/ 0 h 229"/>
                <a:gd name="T8" fmla="*/ 75 w 99"/>
                <a:gd name="T9" fmla="*/ 3 h 229"/>
                <a:gd name="T10" fmla="*/ 62 w 99"/>
                <a:gd name="T11" fmla="*/ 194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229">
                  <a:moveTo>
                    <a:pt x="62" y="194"/>
                  </a:moveTo>
                  <a:cubicBezTo>
                    <a:pt x="99" y="229"/>
                    <a:pt x="49" y="225"/>
                    <a:pt x="38" y="222"/>
                  </a:cubicBezTo>
                  <a:cubicBezTo>
                    <a:pt x="27" y="220"/>
                    <a:pt x="29" y="209"/>
                    <a:pt x="22" y="190"/>
                  </a:cubicBezTo>
                  <a:cubicBezTo>
                    <a:pt x="15" y="170"/>
                    <a:pt x="0" y="0"/>
                    <a:pt x="0" y="0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8" y="22"/>
                    <a:pt x="24" y="160"/>
                    <a:pt x="62" y="194"/>
                  </a:cubicBezTo>
                  <a:close/>
                </a:path>
              </a:pathLst>
            </a:custGeom>
            <a:solidFill>
              <a:srgbClr val="878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5" name="Freeform 337">
              <a:extLst>
                <a:ext uri="{FF2B5EF4-FFF2-40B4-BE49-F238E27FC236}">
                  <a16:creationId xmlns:a16="http://schemas.microsoft.com/office/drawing/2014/main" id="{A3E03FAA-EEB2-469F-AFBB-0F26D2E9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2063"/>
              <a:ext cx="54" cy="156"/>
            </a:xfrm>
            <a:custGeom>
              <a:avLst/>
              <a:gdLst>
                <a:gd name="T0" fmla="*/ 27 w 79"/>
                <a:gd name="T1" fmla="*/ 198 h 229"/>
                <a:gd name="T2" fmla="*/ 38 w 79"/>
                <a:gd name="T3" fmla="*/ 221 h 229"/>
                <a:gd name="T4" fmla="*/ 69 w 79"/>
                <a:gd name="T5" fmla="*/ 220 h 229"/>
                <a:gd name="T6" fmla="*/ 63 w 79"/>
                <a:gd name="T7" fmla="*/ 198 h 229"/>
                <a:gd name="T8" fmla="*/ 75 w 79"/>
                <a:gd name="T9" fmla="*/ 3 h 229"/>
                <a:gd name="T10" fmla="*/ 60 w 79"/>
                <a:gd name="T11" fmla="*/ 190 h 229"/>
                <a:gd name="T12" fmla="*/ 77 w 79"/>
                <a:gd name="T13" fmla="*/ 216 h 229"/>
                <a:gd name="T14" fmla="*/ 35 w 79"/>
                <a:gd name="T15" fmla="*/ 224 h 229"/>
                <a:gd name="T16" fmla="*/ 20 w 79"/>
                <a:gd name="T17" fmla="*/ 188 h 229"/>
                <a:gd name="T18" fmla="*/ 0 w 79"/>
                <a:gd name="T19" fmla="*/ 0 h 229"/>
                <a:gd name="T20" fmla="*/ 27 w 79"/>
                <a:gd name="T21" fmla="*/ 19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229">
                  <a:moveTo>
                    <a:pt x="27" y="198"/>
                  </a:moveTo>
                  <a:cubicBezTo>
                    <a:pt x="31" y="213"/>
                    <a:pt x="30" y="219"/>
                    <a:pt x="38" y="221"/>
                  </a:cubicBezTo>
                  <a:cubicBezTo>
                    <a:pt x="46" y="222"/>
                    <a:pt x="62" y="223"/>
                    <a:pt x="69" y="220"/>
                  </a:cubicBezTo>
                  <a:cubicBezTo>
                    <a:pt x="79" y="215"/>
                    <a:pt x="70" y="205"/>
                    <a:pt x="63" y="198"/>
                  </a:cubicBezTo>
                  <a:cubicBezTo>
                    <a:pt x="20" y="155"/>
                    <a:pt x="78" y="25"/>
                    <a:pt x="75" y="3"/>
                  </a:cubicBezTo>
                  <a:cubicBezTo>
                    <a:pt x="78" y="22"/>
                    <a:pt x="30" y="151"/>
                    <a:pt x="60" y="190"/>
                  </a:cubicBezTo>
                  <a:cubicBezTo>
                    <a:pt x="64" y="195"/>
                    <a:pt x="79" y="206"/>
                    <a:pt x="77" y="216"/>
                  </a:cubicBezTo>
                  <a:cubicBezTo>
                    <a:pt x="74" y="229"/>
                    <a:pt x="44" y="227"/>
                    <a:pt x="35" y="224"/>
                  </a:cubicBezTo>
                  <a:cubicBezTo>
                    <a:pt x="27" y="221"/>
                    <a:pt x="27" y="214"/>
                    <a:pt x="20" y="188"/>
                  </a:cubicBezTo>
                  <a:cubicBezTo>
                    <a:pt x="12" y="152"/>
                    <a:pt x="3" y="37"/>
                    <a:pt x="0" y="0"/>
                  </a:cubicBezTo>
                  <a:cubicBezTo>
                    <a:pt x="22" y="196"/>
                    <a:pt x="20" y="174"/>
                    <a:pt x="27" y="198"/>
                  </a:cubicBezTo>
                  <a:close/>
                </a:path>
              </a:pathLst>
            </a:custGeom>
            <a:solidFill>
              <a:srgbClr val="454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6" name="Freeform 338">
              <a:extLst>
                <a:ext uri="{FF2B5EF4-FFF2-40B4-BE49-F238E27FC236}">
                  <a16:creationId xmlns:a16="http://schemas.microsoft.com/office/drawing/2014/main" id="{9CCEB208-D382-43CF-996D-2ECCFE907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948"/>
              <a:ext cx="13" cy="14"/>
            </a:xfrm>
            <a:custGeom>
              <a:avLst/>
              <a:gdLst>
                <a:gd name="T0" fmla="*/ 11 w 20"/>
                <a:gd name="T1" fmla="*/ 2 h 20"/>
                <a:gd name="T2" fmla="*/ 18 w 20"/>
                <a:gd name="T3" fmla="*/ 13 h 20"/>
                <a:gd name="T4" fmla="*/ 6 w 20"/>
                <a:gd name="T5" fmla="*/ 19 h 20"/>
                <a:gd name="T6" fmla="*/ 0 w 20"/>
                <a:gd name="T7" fmla="*/ 11 h 20"/>
                <a:gd name="T8" fmla="*/ 11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1" y="2"/>
                  </a:moveTo>
                  <a:cubicBezTo>
                    <a:pt x="20" y="4"/>
                    <a:pt x="18" y="13"/>
                    <a:pt x="18" y="13"/>
                  </a:cubicBezTo>
                  <a:cubicBezTo>
                    <a:pt x="16" y="18"/>
                    <a:pt x="10" y="20"/>
                    <a:pt x="6" y="19"/>
                  </a:cubicBezTo>
                  <a:cubicBezTo>
                    <a:pt x="2" y="17"/>
                    <a:pt x="1" y="14"/>
                    <a:pt x="0" y="11"/>
                  </a:cubicBezTo>
                  <a:cubicBezTo>
                    <a:pt x="0" y="7"/>
                    <a:pt x="2" y="0"/>
                    <a:pt x="11" y="2"/>
                  </a:cubicBezTo>
                  <a:close/>
                </a:path>
              </a:pathLst>
            </a:custGeom>
            <a:solidFill>
              <a:srgbClr val="38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7" name="Freeform 339">
              <a:extLst>
                <a:ext uri="{FF2B5EF4-FFF2-40B4-BE49-F238E27FC236}">
                  <a16:creationId xmlns:a16="http://schemas.microsoft.com/office/drawing/2014/main" id="{C97886C0-96D7-4207-9FAF-D19D9964F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960"/>
              <a:ext cx="14" cy="14"/>
            </a:xfrm>
            <a:custGeom>
              <a:avLst/>
              <a:gdLst>
                <a:gd name="T0" fmla="*/ 12 w 21"/>
                <a:gd name="T1" fmla="*/ 3 h 21"/>
                <a:gd name="T2" fmla="*/ 19 w 21"/>
                <a:gd name="T3" fmla="*/ 14 h 21"/>
                <a:gd name="T4" fmla="*/ 7 w 21"/>
                <a:gd name="T5" fmla="*/ 20 h 21"/>
                <a:gd name="T6" fmla="*/ 1 w 21"/>
                <a:gd name="T7" fmla="*/ 12 h 21"/>
                <a:gd name="T8" fmla="*/ 12 w 21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12" y="3"/>
                  </a:moveTo>
                  <a:cubicBezTo>
                    <a:pt x="21" y="5"/>
                    <a:pt x="19" y="14"/>
                    <a:pt x="19" y="14"/>
                  </a:cubicBezTo>
                  <a:cubicBezTo>
                    <a:pt x="17" y="19"/>
                    <a:pt x="11" y="21"/>
                    <a:pt x="7" y="20"/>
                  </a:cubicBezTo>
                  <a:cubicBezTo>
                    <a:pt x="3" y="18"/>
                    <a:pt x="1" y="15"/>
                    <a:pt x="1" y="12"/>
                  </a:cubicBezTo>
                  <a:cubicBezTo>
                    <a:pt x="0" y="8"/>
                    <a:pt x="3" y="0"/>
                    <a:pt x="12" y="3"/>
                  </a:cubicBezTo>
                  <a:close/>
                </a:path>
              </a:pathLst>
            </a:custGeom>
            <a:solidFill>
              <a:srgbClr val="38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18" name="Freeform 340">
              <a:extLst>
                <a:ext uri="{FF2B5EF4-FFF2-40B4-BE49-F238E27FC236}">
                  <a16:creationId xmlns:a16="http://schemas.microsoft.com/office/drawing/2014/main" id="{B6D6390D-C330-442F-8C39-F1B084CE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976"/>
              <a:ext cx="18" cy="13"/>
            </a:xfrm>
            <a:custGeom>
              <a:avLst/>
              <a:gdLst>
                <a:gd name="T0" fmla="*/ 6 w 27"/>
                <a:gd name="T1" fmla="*/ 0 h 19"/>
                <a:gd name="T2" fmla="*/ 24 w 27"/>
                <a:gd name="T3" fmla="*/ 5 h 19"/>
                <a:gd name="T4" fmla="*/ 26 w 27"/>
                <a:gd name="T5" fmla="*/ 10 h 19"/>
                <a:gd name="T6" fmla="*/ 10 w 27"/>
                <a:gd name="T7" fmla="*/ 19 h 19"/>
                <a:gd name="T8" fmla="*/ 6 w 27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6" y="0"/>
                  </a:moveTo>
                  <a:cubicBezTo>
                    <a:pt x="11" y="0"/>
                    <a:pt x="20" y="3"/>
                    <a:pt x="24" y="5"/>
                  </a:cubicBezTo>
                  <a:cubicBezTo>
                    <a:pt x="26" y="6"/>
                    <a:pt x="27" y="8"/>
                    <a:pt x="26" y="10"/>
                  </a:cubicBezTo>
                  <a:cubicBezTo>
                    <a:pt x="23" y="15"/>
                    <a:pt x="11" y="19"/>
                    <a:pt x="10" y="19"/>
                  </a:cubicBezTo>
                  <a:cubicBezTo>
                    <a:pt x="9" y="19"/>
                    <a:pt x="0" y="1"/>
                    <a:pt x="6" y="0"/>
                  </a:cubicBezTo>
                  <a:close/>
                </a:path>
              </a:pathLst>
            </a:custGeom>
            <a:solidFill>
              <a:srgbClr val="383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3620" name="Group 343">
            <a:extLst>
              <a:ext uri="{FF2B5EF4-FFF2-40B4-BE49-F238E27FC236}">
                <a16:creationId xmlns:a16="http://schemas.microsoft.com/office/drawing/2014/main" id="{ABE3BABF-3DE2-43C5-A2BE-54EED176F30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89281" y="3746426"/>
            <a:ext cx="3289300" cy="1908175"/>
            <a:chOff x="1788" y="970"/>
            <a:chExt cx="2072" cy="1202"/>
          </a:xfrm>
        </p:grpSpPr>
        <p:sp>
          <p:nvSpPr>
            <p:cNvPr id="13621" name="AutoShape 342">
              <a:extLst>
                <a:ext uri="{FF2B5EF4-FFF2-40B4-BE49-F238E27FC236}">
                  <a16:creationId xmlns:a16="http://schemas.microsoft.com/office/drawing/2014/main" id="{603C34F8-BE34-4B9C-A197-BBB6DA574E8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88" y="970"/>
              <a:ext cx="2072" cy="1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2" name="Rectangle 344">
              <a:extLst>
                <a:ext uri="{FF2B5EF4-FFF2-40B4-BE49-F238E27FC236}">
                  <a16:creationId xmlns:a16="http://schemas.microsoft.com/office/drawing/2014/main" id="{26472591-288D-423E-8D1E-85158FB4D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056"/>
              <a:ext cx="1783" cy="117"/>
            </a:xfrm>
            <a:prstGeom prst="rect">
              <a:avLst/>
            </a:prstGeom>
            <a:solidFill>
              <a:srgbClr val="D4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3" name="Rectangle 345">
              <a:extLst>
                <a:ext uri="{FF2B5EF4-FFF2-40B4-BE49-F238E27FC236}">
                  <a16:creationId xmlns:a16="http://schemas.microsoft.com/office/drawing/2014/main" id="{D4223E1D-2214-4C60-86F6-A632464FB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056"/>
              <a:ext cx="1783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4" name="Freeform 346">
              <a:extLst>
                <a:ext uri="{FF2B5EF4-FFF2-40B4-BE49-F238E27FC236}">
                  <a16:creationId xmlns:a16="http://schemas.microsoft.com/office/drawing/2014/main" id="{720AF7BC-4346-42CF-A4AA-0E0E9E26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058"/>
              <a:ext cx="1070" cy="115"/>
            </a:xfrm>
            <a:custGeom>
              <a:avLst/>
              <a:gdLst>
                <a:gd name="T0" fmla="*/ 1802 w 1835"/>
                <a:gd name="T1" fmla="*/ 151 h 197"/>
                <a:gd name="T2" fmla="*/ 880 w 1835"/>
                <a:gd name="T3" fmla="*/ 0 h 197"/>
                <a:gd name="T4" fmla="*/ 0 w 1835"/>
                <a:gd name="T5" fmla="*/ 0 h 197"/>
                <a:gd name="T6" fmla="*/ 0 w 1835"/>
                <a:gd name="T7" fmla="*/ 197 h 197"/>
                <a:gd name="T8" fmla="*/ 1686 w 1835"/>
                <a:gd name="T9" fmla="*/ 197 h 197"/>
                <a:gd name="T10" fmla="*/ 1802 w 1835"/>
                <a:gd name="T11" fmla="*/ 15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5" h="197">
                  <a:moveTo>
                    <a:pt x="1802" y="151"/>
                  </a:moveTo>
                  <a:cubicBezTo>
                    <a:pt x="1802" y="151"/>
                    <a:pt x="1204" y="127"/>
                    <a:pt x="8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1686" y="197"/>
                    <a:pt x="1686" y="197"/>
                    <a:pt x="1686" y="197"/>
                  </a:cubicBezTo>
                  <a:cubicBezTo>
                    <a:pt x="1686" y="197"/>
                    <a:pt x="1835" y="183"/>
                    <a:pt x="1802" y="151"/>
                  </a:cubicBezTo>
                  <a:close/>
                </a:path>
              </a:pathLst>
            </a:custGeom>
            <a:solidFill>
              <a:srgbClr val="BF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5" name="Freeform 347">
              <a:extLst>
                <a:ext uri="{FF2B5EF4-FFF2-40B4-BE49-F238E27FC236}">
                  <a16:creationId xmlns:a16="http://schemas.microsoft.com/office/drawing/2014/main" id="{75CD1B8C-CF49-4ABA-8F55-5A364BD9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56"/>
              <a:ext cx="800" cy="117"/>
            </a:xfrm>
            <a:custGeom>
              <a:avLst/>
              <a:gdLst>
                <a:gd name="T0" fmla="*/ 340 w 1372"/>
                <a:gd name="T1" fmla="*/ 2 h 199"/>
                <a:gd name="T2" fmla="*/ 0 w 1372"/>
                <a:gd name="T3" fmla="*/ 199 h 199"/>
                <a:gd name="T4" fmla="*/ 1372 w 1372"/>
                <a:gd name="T5" fmla="*/ 199 h 199"/>
                <a:gd name="T6" fmla="*/ 1372 w 1372"/>
                <a:gd name="T7" fmla="*/ 0 h 199"/>
                <a:gd name="T8" fmla="*/ 340 w 1372"/>
                <a:gd name="T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2" h="199">
                  <a:moveTo>
                    <a:pt x="340" y="2"/>
                  </a:moveTo>
                  <a:cubicBezTo>
                    <a:pt x="340" y="2"/>
                    <a:pt x="330" y="79"/>
                    <a:pt x="0" y="199"/>
                  </a:cubicBezTo>
                  <a:cubicBezTo>
                    <a:pt x="1372" y="199"/>
                    <a:pt x="1372" y="199"/>
                    <a:pt x="1372" y="199"/>
                  </a:cubicBezTo>
                  <a:cubicBezTo>
                    <a:pt x="1372" y="0"/>
                    <a:pt x="1372" y="0"/>
                    <a:pt x="1372" y="0"/>
                  </a:cubicBezTo>
                  <a:cubicBezTo>
                    <a:pt x="340" y="2"/>
                    <a:pt x="340" y="2"/>
                    <a:pt x="340" y="2"/>
                  </a:cubicBezTo>
                </a:path>
              </a:pathLst>
            </a:custGeom>
            <a:solidFill>
              <a:srgbClr val="C0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660" name="Picture 348">
              <a:extLst>
                <a:ext uri="{FF2B5EF4-FFF2-40B4-BE49-F238E27FC236}">
                  <a16:creationId xmlns:a16="http://schemas.microsoft.com/office/drawing/2014/main" id="{16EEB2B8-67C6-4E1D-9241-ABADDB8491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1262"/>
              <a:ext cx="153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61" name="Picture 349">
              <a:extLst>
                <a:ext uri="{FF2B5EF4-FFF2-40B4-BE49-F238E27FC236}">
                  <a16:creationId xmlns:a16="http://schemas.microsoft.com/office/drawing/2014/main" id="{6BCDD110-8ABE-4D42-9908-11460A60FA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4" y="1165"/>
              <a:ext cx="387" cy="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62" name="Picture 350">
              <a:extLst>
                <a:ext uri="{FF2B5EF4-FFF2-40B4-BE49-F238E27FC236}">
                  <a16:creationId xmlns:a16="http://schemas.microsoft.com/office/drawing/2014/main" id="{FC2D7F7B-ECED-4851-B6D7-2A04F3C2E7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1" y="1023"/>
              <a:ext cx="232" cy="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63" name="Picture 351">
              <a:extLst>
                <a:ext uri="{FF2B5EF4-FFF2-40B4-BE49-F238E27FC236}">
                  <a16:creationId xmlns:a16="http://schemas.microsoft.com/office/drawing/2014/main" id="{1BAB8D45-5AB1-4005-94F1-7598F80A1F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" y="1136"/>
              <a:ext cx="87" cy="3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64" name="Picture 352">
              <a:extLst>
                <a:ext uri="{FF2B5EF4-FFF2-40B4-BE49-F238E27FC236}">
                  <a16:creationId xmlns:a16="http://schemas.microsoft.com/office/drawing/2014/main" id="{408AFA2C-742B-4045-B2B7-1868B55C24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1202"/>
              <a:ext cx="367" cy="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26" name="Freeform 353">
              <a:extLst>
                <a:ext uri="{FF2B5EF4-FFF2-40B4-BE49-F238E27FC236}">
                  <a16:creationId xmlns:a16="http://schemas.microsoft.com/office/drawing/2014/main" id="{058F1D7E-0C3D-4FCB-8648-170D839D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351"/>
              <a:ext cx="250" cy="523"/>
            </a:xfrm>
            <a:custGeom>
              <a:avLst/>
              <a:gdLst>
                <a:gd name="T0" fmla="*/ 418 w 428"/>
                <a:gd name="T1" fmla="*/ 894 h 894"/>
                <a:gd name="T2" fmla="*/ 216 w 428"/>
                <a:gd name="T3" fmla="*/ 423 h 894"/>
                <a:gd name="T4" fmla="*/ 0 w 428"/>
                <a:gd name="T5" fmla="*/ 2 h 894"/>
                <a:gd name="T6" fmla="*/ 10 w 428"/>
                <a:gd name="T7" fmla="*/ 0 h 894"/>
                <a:gd name="T8" fmla="*/ 223 w 428"/>
                <a:gd name="T9" fmla="*/ 414 h 894"/>
                <a:gd name="T10" fmla="*/ 428 w 428"/>
                <a:gd name="T11" fmla="*/ 893 h 894"/>
                <a:gd name="T12" fmla="*/ 418 w 428"/>
                <a:gd name="T13" fmla="*/ 89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8" h="894">
                  <a:moveTo>
                    <a:pt x="418" y="894"/>
                  </a:moveTo>
                  <a:cubicBezTo>
                    <a:pt x="417" y="891"/>
                    <a:pt x="355" y="523"/>
                    <a:pt x="216" y="423"/>
                  </a:cubicBezTo>
                  <a:cubicBezTo>
                    <a:pt x="75" y="320"/>
                    <a:pt x="49" y="225"/>
                    <a:pt x="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9" y="220"/>
                    <a:pt x="84" y="314"/>
                    <a:pt x="223" y="414"/>
                  </a:cubicBezTo>
                  <a:cubicBezTo>
                    <a:pt x="365" y="518"/>
                    <a:pt x="426" y="877"/>
                    <a:pt x="428" y="893"/>
                  </a:cubicBezTo>
                  <a:cubicBezTo>
                    <a:pt x="418" y="894"/>
                    <a:pt x="418" y="894"/>
                    <a:pt x="418" y="89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666" name="Picture 354">
              <a:extLst>
                <a:ext uri="{FF2B5EF4-FFF2-40B4-BE49-F238E27FC236}">
                  <a16:creationId xmlns:a16="http://schemas.microsoft.com/office/drawing/2014/main" id="{4ABCE8C9-6CEC-4DA7-A7EF-A08FC58B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2" y="970"/>
              <a:ext cx="497" cy="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27" name="Freeform 355">
              <a:extLst>
                <a:ext uri="{FF2B5EF4-FFF2-40B4-BE49-F238E27FC236}">
                  <a16:creationId xmlns:a16="http://schemas.microsoft.com/office/drawing/2014/main" id="{4D2C6517-9DEA-49D0-8824-2C67460A5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163"/>
              <a:ext cx="235" cy="766"/>
            </a:xfrm>
            <a:custGeom>
              <a:avLst/>
              <a:gdLst>
                <a:gd name="T0" fmla="*/ 25 w 403"/>
                <a:gd name="T1" fmla="*/ 1311 h 1311"/>
                <a:gd name="T2" fmla="*/ 79 w 403"/>
                <a:gd name="T3" fmla="*/ 1011 h 1311"/>
                <a:gd name="T4" fmla="*/ 183 w 403"/>
                <a:gd name="T5" fmla="*/ 509 h 1311"/>
                <a:gd name="T6" fmla="*/ 272 w 403"/>
                <a:gd name="T7" fmla="*/ 372 h 1311"/>
                <a:gd name="T8" fmla="*/ 365 w 403"/>
                <a:gd name="T9" fmla="*/ 237 h 1311"/>
                <a:gd name="T10" fmla="*/ 393 w 403"/>
                <a:gd name="T11" fmla="*/ 0 h 1311"/>
                <a:gd name="T12" fmla="*/ 403 w 403"/>
                <a:gd name="T13" fmla="*/ 2 h 1311"/>
                <a:gd name="T14" fmla="*/ 375 w 403"/>
                <a:gd name="T15" fmla="*/ 237 h 1311"/>
                <a:gd name="T16" fmla="*/ 277 w 403"/>
                <a:gd name="T17" fmla="*/ 381 h 1311"/>
                <a:gd name="T18" fmla="*/ 193 w 403"/>
                <a:gd name="T19" fmla="*/ 507 h 1311"/>
                <a:gd name="T20" fmla="*/ 89 w 403"/>
                <a:gd name="T21" fmla="*/ 1015 h 1311"/>
                <a:gd name="T22" fmla="*/ 35 w 403"/>
                <a:gd name="T23" fmla="*/ 1309 h 1311"/>
                <a:gd name="T24" fmla="*/ 25 w 403"/>
                <a:gd name="T25" fmla="*/ 1311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3" h="1311">
                  <a:moveTo>
                    <a:pt x="25" y="1311"/>
                  </a:moveTo>
                  <a:cubicBezTo>
                    <a:pt x="25" y="1310"/>
                    <a:pt x="0" y="1180"/>
                    <a:pt x="79" y="1011"/>
                  </a:cubicBezTo>
                  <a:cubicBezTo>
                    <a:pt x="160" y="839"/>
                    <a:pt x="199" y="651"/>
                    <a:pt x="183" y="509"/>
                  </a:cubicBezTo>
                  <a:cubicBezTo>
                    <a:pt x="174" y="431"/>
                    <a:pt x="224" y="401"/>
                    <a:pt x="272" y="372"/>
                  </a:cubicBezTo>
                  <a:cubicBezTo>
                    <a:pt x="319" y="343"/>
                    <a:pt x="368" y="313"/>
                    <a:pt x="365" y="237"/>
                  </a:cubicBezTo>
                  <a:cubicBezTo>
                    <a:pt x="362" y="168"/>
                    <a:pt x="392" y="7"/>
                    <a:pt x="393" y="0"/>
                  </a:cubicBezTo>
                  <a:cubicBezTo>
                    <a:pt x="403" y="2"/>
                    <a:pt x="403" y="2"/>
                    <a:pt x="403" y="2"/>
                  </a:cubicBezTo>
                  <a:cubicBezTo>
                    <a:pt x="403" y="3"/>
                    <a:pt x="373" y="169"/>
                    <a:pt x="375" y="237"/>
                  </a:cubicBezTo>
                  <a:cubicBezTo>
                    <a:pt x="378" y="319"/>
                    <a:pt x="327" y="350"/>
                    <a:pt x="277" y="381"/>
                  </a:cubicBezTo>
                  <a:cubicBezTo>
                    <a:pt x="230" y="409"/>
                    <a:pt x="185" y="437"/>
                    <a:pt x="193" y="507"/>
                  </a:cubicBezTo>
                  <a:cubicBezTo>
                    <a:pt x="210" y="652"/>
                    <a:pt x="170" y="842"/>
                    <a:pt x="89" y="1015"/>
                  </a:cubicBezTo>
                  <a:cubicBezTo>
                    <a:pt x="11" y="1181"/>
                    <a:pt x="35" y="1308"/>
                    <a:pt x="35" y="1309"/>
                  </a:cubicBezTo>
                  <a:cubicBezTo>
                    <a:pt x="25" y="1311"/>
                    <a:pt x="25" y="1311"/>
                    <a:pt x="25" y="13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28" name="Freeform 356">
              <a:extLst>
                <a:ext uri="{FF2B5EF4-FFF2-40B4-BE49-F238E27FC236}">
                  <a16:creationId xmlns:a16="http://schemas.microsoft.com/office/drawing/2014/main" id="{E1C4A5C9-EEF1-4B5E-8C0F-64AB87C2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476"/>
              <a:ext cx="236" cy="416"/>
            </a:xfrm>
            <a:custGeom>
              <a:avLst/>
              <a:gdLst>
                <a:gd name="T0" fmla="*/ 271 w 406"/>
                <a:gd name="T1" fmla="*/ 56 h 713"/>
                <a:gd name="T2" fmla="*/ 379 w 406"/>
                <a:gd name="T3" fmla="*/ 73 h 713"/>
                <a:gd name="T4" fmla="*/ 340 w 406"/>
                <a:gd name="T5" fmla="*/ 211 h 713"/>
                <a:gd name="T6" fmla="*/ 335 w 406"/>
                <a:gd name="T7" fmla="*/ 358 h 713"/>
                <a:gd name="T8" fmla="*/ 205 w 406"/>
                <a:gd name="T9" fmla="*/ 526 h 713"/>
                <a:gd name="T10" fmla="*/ 97 w 406"/>
                <a:gd name="T11" fmla="*/ 708 h 713"/>
                <a:gd name="T12" fmla="*/ 71 w 406"/>
                <a:gd name="T13" fmla="*/ 520 h 713"/>
                <a:gd name="T14" fmla="*/ 85 w 406"/>
                <a:gd name="T15" fmla="*/ 361 h 713"/>
                <a:gd name="T16" fmla="*/ 118 w 406"/>
                <a:gd name="T17" fmla="*/ 192 h 713"/>
                <a:gd name="T18" fmla="*/ 271 w 406"/>
                <a:gd name="T19" fmla="*/ 56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6" h="713">
                  <a:moveTo>
                    <a:pt x="271" y="56"/>
                  </a:moveTo>
                  <a:cubicBezTo>
                    <a:pt x="324" y="7"/>
                    <a:pt x="393" y="0"/>
                    <a:pt x="379" y="73"/>
                  </a:cubicBezTo>
                  <a:cubicBezTo>
                    <a:pt x="364" y="145"/>
                    <a:pt x="315" y="166"/>
                    <a:pt x="340" y="211"/>
                  </a:cubicBezTo>
                  <a:cubicBezTo>
                    <a:pt x="364" y="257"/>
                    <a:pt x="406" y="302"/>
                    <a:pt x="335" y="358"/>
                  </a:cubicBezTo>
                  <a:cubicBezTo>
                    <a:pt x="265" y="414"/>
                    <a:pt x="226" y="420"/>
                    <a:pt x="205" y="526"/>
                  </a:cubicBezTo>
                  <a:cubicBezTo>
                    <a:pt x="184" y="631"/>
                    <a:pt x="188" y="704"/>
                    <a:pt x="97" y="708"/>
                  </a:cubicBezTo>
                  <a:cubicBezTo>
                    <a:pt x="6" y="713"/>
                    <a:pt x="42" y="580"/>
                    <a:pt x="71" y="520"/>
                  </a:cubicBezTo>
                  <a:cubicBezTo>
                    <a:pt x="71" y="520"/>
                    <a:pt x="114" y="451"/>
                    <a:pt x="85" y="361"/>
                  </a:cubicBezTo>
                  <a:cubicBezTo>
                    <a:pt x="56" y="271"/>
                    <a:pt x="0" y="223"/>
                    <a:pt x="118" y="192"/>
                  </a:cubicBezTo>
                  <a:cubicBezTo>
                    <a:pt x="236" y="162"/>
                    <a:pt x="236" y="89"/>
                    <a:pt x="271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669" name="Picture 357">
              <a:extLst>
                <a:ext uri="{FF2B5EF4-FFF2-40B4-BE49-F238E27FC236}">
                  <a16:creationId xmlns:a16="http://schemas.microsoft.com/office/drawing/2014/main" id="{06A8F33E-F152-4178-8C98-B4AF1DBD69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" y="1536"/>
              <a:ext cx="129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70" name="Picture 358">
              <a:extLst>
                <a:ext uri="{FF2B5EF4-FFF2-40B4-BE49-F238E27FC236}">
                  <a16:creationId xmlns:a16="http://schemas.microsoft.com/office/drawing/2014/main" id="{707656E6-0C9C-4E0E-A95C-8D9499C23B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7" y="1854"/>
              <a:ext cx="237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71" name="Picture 359">
              <a:extLst>
                <a:ext uri="{FF2B5EF4-FFF2-40B4-BE49-F238E27FC236}">
                  <a16:creationId xmlns:a16="http://schemas.microsoft.com/office/drawing/2014/main" id="{0C8C7153-BE37-4506-A007-9786165611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7" y="1855"/>
              <a:ext cx="23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29" name="Freeform 360">
              <a:extLst>
                <a:ext uri="{FF2B5EF4-FFF2-40B4-BE49-F238E27FC236}">
                  <a16:creationId xmlns:a16="http://schemas.microsoft.com/office/drawing/2014/main" id="{250A2655-2DEC-4F79-83E5-9E0ED2A52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33"/>
              <a:ext cx="191" cy="158"/>
            </a:xfrm>
            <a:custGeom>
              <a:avLst/>
              <a:gdLst>
                <a:gd name="T0" fmla="*/ 196 w 327"/>
                <a:gd name="T1" fmla="*/ 261 h 270"/>
                <a:gd name="T2" fmla="*/ 119 w 327"/>
                <a:gd name="T3" fmla="*/ 139 h 270"/>
                <a:gd name="T4" fmla="*/ 12 w 327"/>
                <a:gd name="T5" fmla="*/ 42 h 270"/>
                <a:gd name="T6" fmla="*/ 182 w 327"/>
                <a:gd name="T7" fmla="*/ 58 h 270"/>
                <a:gd name="T8" fmla="*/ 323 w 327"/>
                <a:gd name="T9" fmla="*/ 130 h 270"/>
                <a:gd name="T10" fmla="*/ 265 w 327"/>
                <a:gd name="T11" fmla="*/ 255 h 270"/>
                <a:gd name="T12" fmla="*/ 196 w 327"/>
                <a:gd name="T13" fmla="*/ 26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7" h="270">
                  <a:moveTo>
                    <a:pt x="196" y="261"/>
                  </a:moveTo>
                  <a:cubicBezTo>
                    <a:pt x="196" y="261"/>
                    <a:pt x="147" y="171"/>
                    <a:pt x="119" y="139"/>
                  </a:cubicBezTo>
                  <a:cubicBezTo>
                    <a:pt x="92" y="107"/>
                    <a:pt x="0" y="83"/>
                    <a:pt x="12" y="42"/>
                  </a:cubicBezTo>
                  <a:cubicBezTo>
                    <a:pt x="25" y="0"/>
                    <a:pt x="148" y="18"/>
                    <a:pt x="182" y="58"/>
                  </a:cubicBezTo>
                  <a:cubicBezTo>
                    <a:pt x="216" y="99"/>
                    <a:pt x="320" y="113"/>
                    <a:pt x="323" y="130"/>
                  </a:cubicBezTo>
                  <a:cubicBezTo>
                    <a:pt x="327" y="147"/>
                    <a:pt x="287" y="240"/>
                    <a:pt x="265" y="255"/>
                  </a:cubicBezTo>
                  <a:cubicBezTo>
                    <a:pt x="243" y="270"/>
                    <a:pt x="196" y="261"/>
                    <a:pt x="196" y="261"/>
                  </a:cubicBezTo>
                  <a:close/>
                </a:path>
              </a:pathLst>
            </a:custGeom>
            <a:solidFill>
              <a:srgbClr val="6A75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0" name="Freeform 361">
              <a:extLst>
                <a:ext uri="{FF2B5EF4-FFF2-40B4-BE49-F238E27FC236}">
                  <a16:creationId xmlns:a16="http://schemas.microsoft.com/office/drawing/2014/main" id="{0060D214-93E9-4F98-8BB4-3C1A9DB3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611"/>
              <a:ext cx="196" cy="118"/>
            </a:xfrm>
            <a:custGeom>
              <a:avLst/>
              <a:gdLst>
                <a:gd name="T0" fmla="*/ 260 w 336"/>
                <a:gd name="T1" fmla="*/ 203 h 203"/>
                <a:gd name="T2" fmla="*/ 142 w 336"/>
                <a:gd name="T3" fmla="*/ 122 h 203"/>
                <a:gd name="T4" fmla="*/ 5 w 336"/>
                <a:gd name="T5" fmla="*/ 75 h 203"/>
                <a:gd name="T6" fmla="*/ 168 w 336"/>
                <a:gd name="T7" fmla="*/ 23 h 203"/>
                <a:gd name="T8" fmla="*/ 326 w 336"/>
                <a:gd name="T9" fmla="*/ 33 h 203"/>
                <a:gd name="T10" fmla="*/ 322 w 336"/>
                <a:gd name="T11" fmla="*/ 171 h 203"/>
                <a:gd name="T12" fmla="*/ 260 w 336"/>
                <a:gd name="T13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203">
                  <a:moveTo>
                    <a:pt x="260" y="203"/>
                  </a:moveTo>
                  <a:cubicBezTo>
                    <a:pt x="260" y="203"/>
                    <a:pt x="180" y="140"/>
                    <a:pt x="142" y="122"/>
                  </a:cubicBezTo>
                  <a:cubicBezTo>
                    <a:pt x="104" y="103"/>
                    <a:pt x="10" y="118"/>
                    <a:pt x="5" y="75"/>
                  </a:cubicBezTo>
                  <a:cubicBezTo>
                    <a:pt x="0" y="32"/>
                    <a:pt x="120" y="0"/>
                    <a:pt x="168" y="23"/>
                  </a:cubicBezTo>
                  <a:cubicBezTo>
                    <a:pt x="215" y="47"/>
                    <a:pt x="316" y="19"/>
                    <a:pt x="326" y="33"/>
                  </a:cubicBezTo>
                  <a:cubicBezTo>
                    <a:pt x="336" y="47"/>
                    <a:pt x="336" y="148"/>
                    <a:pt x="322" y="171"/>
                  </a:cubicBezTo>
                  <a:cubicBezTo>
                    <a:pt x="308" y="194"/>
                    <a:pt x="260" y="203"/>
                    <a:pt x="260" y="203"/>
                  </a:cubicBezTo>
                  <a:close/>
                </a:path>
              </a:pathLst>
            </a:custGeom>
            <a:solidFill>
              <a:srgbClr val="545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1" name="Freeform 362">
              <a:extLst>
                <a:ext uri="{FF2B5EF4-FFF2-40B4-BE49-F238E27FC236}">
                  <a16:creationId xmlns:a16="http://schemas.microsoft.com/office/drawing/2014/main" id="{4F154A9E-F59D-4ECA-A2FE-6D3D6B23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656"/>
              <a:ext cx="76" cy="197"/>
            </a:xfrm>
            <a:custGeom>
              <a:avLst/>
              <a:gdLst>
                <a:gd name="T0" fmla="*/ 3 w 130"/>
                <a:gd name="T1" fmla="*/ 290 h 337"/>
                <a:gd name="T2" fmla="*/ 36 w 130"/>
                <a:gd name="T3" fmla="*/ 12 h 337"/>
                <a:gd name="T4" fmla="*/ 104 w 130"/>
                <a:gd name="T5" fmla="*/ 27 h 337"/>
                <a:gd name="T6" fmla="*/ 124 w 130"/>
                <a:gd name="T7" fmla="*/ 302 h 337"/>
                <a:gd name="T8" fmla="*/ 3 w 130"/>
                <a:gd name="T9" fmla="*/ 29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337">
                  <a:moveTo>
                    <a:pt x="3" y="290"/>
                  </a:moveTo>
                  <a:cubicBezTo>
                    <a:pt x="3" y="290"/>
                    <a:pt x="38" y="53"/>
                    <a:pt x="36" y="12"/>
                  </a:cubicBezTo>
                  <a:cubicBezTo>
                    <a:pt x="36" y="0"/>
                    <a:pt x="107" y="5"/>
                    <a:pt x="104" y="27"/>
                  </a:cubicBezTo>
                  <a:cubicBezTo>
                    <a:pt x="97" y="77"/>
                    <a:pt x="130" y="267"/>
                    <a:pt x="124" y="302"/>
                  </a:cubicBezTo>
                  <a:cubicBezTo>
                    <a:pt x="118" y="337"/>
                    <a:pt x="0" y="312"/>
                    <a:pt x="3" y="290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2" name="Freeform 363">
              <a:extLst>
                <a:ext uri="{FF2B5EF4-FFF2-40B4-BE49-F238E27FC236}">
                  <a16:creationId xmlns:a16="http://schemas.microsoft.com/office/drawing/2014/main" id="{37233175-4F86-4094-A28B-24B46390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83"/>
              <a:ext cx="123" cy="195"/>
            </a:xfrm>
            <a:custGeom>
              <a:avLst/>
              <a:gdLst>
                <a:gd name="T0" fmla="*/ 86 w 211"/>
                <a:gd name="T1" fmla="*/ 311 h 333"/>
                <a:gd name="T2" fmla="*/ 6 w 211"/>
                <a:gd name="T3" fmla="*/ 43 h 333"/>
                <a:gd name="T4" fmla="*/ 75 w 211"/>
                <a:gd name="T5" fmla="*/ 30 h 333"/>
                <a:gd name="T6" fmla="*/ 202 w 211"/>
                <a:gd name="T7" fmla="*/ 274 h 333"/>
                <a:gd name="T8" fmla="*/ 86 w 211"/>
                <a:gd name="T9" fmla="*/ 31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333">
                  <a:moveTo>
                    <a:pt x="86" y="311"/>
                  </a:moveTo>
                  <a:cubicBezTo>
                    <a:pt x="86" y="311"/>
                    <a:pt x="21" y="81"/>
                    <a:pt x="6" y="43"/>
                  </a:cubicBezTo>
                  <a:cubicBezTo>
                    <a:pt x="0" y="26"/>
                    <a:pt x="66" y="0"/>
                    <a:pt x="75" y="30"/>
                  </a:cubicBezTo>
                  <a:cubicBezTo>
                    <a:pt x="89" y="78"/>
                    <a:pt x="194" y="240"/>
                    <a:pt x="202" y="274"/>
                  </a:cubicBezTo>
                  <a:cubicBezTo>
                    <a:pt x="211" y="308"/>
                    <a:pt x="92" y="333"/>
                    <a:pt x="86" y="311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3" name="Freeform 364">
              <a:extLst>
                <a:ext uri="{FF2B5EF4-FFF2-40B4-BE49-F238E27FC236}">
                  <a16:creationId xmlns:a16="http://schemas.microsoft.com/office/drawing/2014/main" id="{2CFBEDB1-A67D-4894-A2D1-FABB1585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767"/>
              <a:ext cx="102" cy="191"/>
            </a:xfrm>
            <a:custGeom>
              <a:avLst/>
              <a:gdLst>
                <a:gd name="T0" fmla="*/ 80 w 175"/>
                <a:gd name="T1" fmla="*/ 328 h 328"/>
                <a:gd name="T2" fmla="*/ 0 w 175"/>
                <a:gd name="T3" fmla="*/ 68 h 328"/>
                <a:gd name="T4" fmla="*/ 110 w 175"/>
                <a:gd name="T5" fmla="*/ 0 h 328"/>
                <a:gd name="T6" fmla="*/ 168 w 175"/>
                <a:gd name="T7" fmla="*/ 188 h 328"/>
                <a:gd name="T8" fmla="*/ 80 w 175"/>
                <a:gd name="T9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8">
                  <a:moveTo>
                    <a:pt x="80" y="328"/>
                  </a:moveTo>
                  <a:cubicBezTo>
                    <a:pt x="80" y="328"/>
                    <a:pt x="11" y="93"/>
                    <a:pt x="0" y="6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61" y="150"/>
                    <a:pt x="168" y="188"/>
                  </a:cubicBezTo>
                  <a:cubicBezTo>
                    <a:pt x="175" y="225"/>
                    <a:pt x="80" y="328"/>
                    <a:pt x="80" y="328"/>
                  </a:cubicBezTo>
                  <a:close/>
                </a:path>
              </a:pathLst>
            </a:custGeom>
            <a:solidFill>
              <a:srgbClr val="483A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4" name="Freeform 365">
              <a:extLst>
                <a:ext uri="{FF2B5EF4-FFF2-40B4-BE49-F238E27FC236}">
                  <a16:creationId xmlns:a16="http://schemas.microsoft.com/office/drawing/2014/main" id="{F6762707-7EA0-4EC9-A893-DDFC1D45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596"/>
              <a:ext cx="327" cy="501"/>
            </a:xfrm>
            <a:custGeom>
              <a:avLst/>
              <a:gdLst>
                <a:gd name="T0" fmla="*/ 442 w 561"/>
                <a:gd name="T1" fmla="*/ 0 h 859"/>
                <a:gd name="T2" fmla="*/ 285 w 561"/>
                <a:gd name="T3" fmla="*/ 107 h 859"/>
                <a:gd name="T4" fmla="*/ 96 w 561"/>
                <a:gd name="T5" fmla="*/ 322 h 859"/>
                <a:gd name="T6" fmla="*/ 7 w 561"/>
                <a:gd name="T7" fmla="*/ 489 h 859"/>
                <a:gd name="T8" fmla="*/ 370 w 561"/>
                <a:gd name="T9" fmla="*/ 846 h 859"/>
                <a:gd name="T10" fmla="*/ 540 w 561"/>
                <a:gd name="T11" fmla="*/ 766 h 859"/>
                <a:gd name="T12" fmla="*/ 473 w 561"/>
                <a:gd name="T13" fmla="*/ 409 h 859"/>
                <a:gd name="T14" fmla="*/ 561 w 561"/>
                <a:gd name="T15" fmla="*/ 233 h 859"/>
                <a:gd name="T16" fmla="*/ 442 w 561"/>
                <a:gd name="T17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1" h="859">
                  <a:moveTo>
                    <a:pt x="442" y="0"/>
                  </a:moveTo>
                  <a:cubicBezTo>
                    <a:pt x="442" y="0"/>
                    <a:pt x="335" y="27"/>
                    <a:pt x="285" y="107"/>
                  </a:cubicBezTo>
                  <a:cubicBezTo>
                    <a:pt x="234" y="187"/>
                    <a:pt x="191" y="280"/>
                    <a:pt x="96" y="322"/>
                  </a:cubicBezTo>
                  <a:cubicBezTo>
                    <a:pt x="1" y="364"/>
                    <a:pt x="0" y="472"/>
                    <a:pt x="7" y="489"/>
                  </a:cubicBezTo>
                  <a:cubicBezTo>
                    <a:pt x="15" y="505"/>
                    <a:pt x="307" y="833"/>
                    <a:pt x="370" y="846"/>
                  </a:cubicBezTo>
                  <a:cubicBezTo>
                    <a:pt x="434" y="859"/>
                    <a:pt x="553" y="850"/>
                    <a:pt x="540" y="766"/>
                  </a:cubicBezTo>
                  <a:cubicBezTo>
                    <a:pt x="528" y="681"/>
                    <a:pt x="403" y="500"/>
                    <a:pt x="473" y="409"/>
                  </a:cubicBezTo>
                  <a:cubicBezTo>
                    <a:pt x="543" y="317"/>
                    <a:pt x="561" y="233"/>
                    <a:pt x="561" y="233"/>
                  </a:cubicBezTo>
                  <a:cubicBezTo>
                    <a:pt x="442" y="0"/>
                    <a:pt x="442" y="0"/>
                    <a:pt x="442" y="0"/>
                  </a:cubicBezTo>
                </a:path>
              </a:pathLst>
            </a:custGeom>
            <a:solidFill>
              <a:srgbClr val="2E3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5" name="Freeform 366">
              <a:extLst>
                <a:ext uri="{FF2B5EF4-FFF2-40B4-BE49-F238E27FC236}">
                  <a16:creationId xmlns:a16="http://schemas.microsoft.com/office/drawing/2014/main" id="{86BB4987-FF96-4F5B-8163-EE93F51B3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704"/>
              <a:ext cx="85" cy="158"/>
            </a:xfrm>
            <a:custGeom>
              <a:avLst/>
              <a:gdLst>
                <a:gd name="T0" fmla="*/ 145 w 145"/>
                <a:gd name="T1" fmla="*/ 206 h 270"/>
                <a:gd name="T2" fmla="*/ 137 w 145"/>
                <a:gd name="T3" fmla="*/ 205 h 270"/>
                <a:gd name="T4" fmla="*/ 112 w 145"/>
                <a:gd name="T5" fmla="*/ 208 h 270"/>
                <a:gd name="T6" fmla="*/ 102 w 145"/>
                <a:gd name="T7" fmla="*/ 212 h 270"/>
                <a:gd name="T8" fmla="*/ 9 w 145"/>
                <a:gd name="T9" fmla="*/ 269 h 270"/>
                <a:gd name="T10" fmla="*/ 8 w 145"/>
                <a:gd name="T11" fmla="*/ 130 h 270"/>
                <a:gd name="T12" fmla="*/ 43 w 145"/>
                <a:gd name="T13" fmla="*/ 37 h 270"/>
                <a:gd name="T14" fmla="*/ 145 w 145"/>
                <a:gd name="T15" fmla="*/ 20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270">
                  <a:moveTo>
                    <a:pt x="145" y="206"/>
                  </a:moveTo>
                  <a:cubicBezTo>
                    <a:pt x="145" y="206"/>
                    <a:pt x="142" y="205"/>
                    <a:pt x="137" y="205"/>
                  </a:cubicBezTo>
                  <a:cubicBezTo>
                    <a:pt x="131" y="204"/>
                    <a:pt x="122" y="204"/>
                    <a:pt x="112" y="208"/>
                  </a:cubicBezTo>
                  <a:cubicBezTo>
                    <a:pt x="109" y="208"/>
                    <a:pt x="106" y="210"/>
                    <a:pt x="102" y="212"/>
                  </a:cubicBezTo>
                  <a:cubicBezTo>
                    <a:pt x="77" y="227"/>
                    <a:pt x="17" y="268"/>
                    <a:pt x="9" y="269"/>
                  </a:cubicBezTo>
                  <a:cubicBezTo>
                    <a:pt x="0" y="270"/>
                    <a:pt x="8" y="130"/>
                    <a:pt x="8" y="130"/>
                  </a:cubicBezTo>
                  <a:cubicBezTo>
                    <a:pt x="8" y="130"/>
                    <a:pt x="39" y="74"/>
                    <a:pt x="43" y="37"/>
                  </a:cubicBezTo>
                  <a:cubicBezTo>
                    <a:pt x="47" y="0"/>
                    <a:pt x="145" y="206"/>
                    <a:pt x="145" y="206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6" name="Freeform 367">
              <a:extLst>
                <a:ext uri="{FF2B5EF4-FFF2-40B4-BE49-F238E27FC236}">
                  <a16:creationId xmlns:a16="http://schemas.microsoft.com/office/drawing/2014/main" id="{2C828130-0DCA-41B3-B49E-B982A685C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791"/>
              <a:ext cx="720" cy="302"/>
            </a:xfrm>
            <a:custGeom>
              <a:avLst/>
              <a:gdLst>
                <a:gd name="T0" fmla="*/ 1236 w 1236"/>
                <a:gd name="T1" fmla="*/ 203 h 516"/>
                <a:gd name="T2" fmla="*/ 982 w 1236"/>
                <a:gd name="T3" fmla="*/ 146 h 516"/>
                <a:gd name="T4" fmla="*/ 784 w 1236"/>
                <a:gd name="T5" fmla="*/ 239 h 516"/>
                <a:gd name="T6" fmla="*/ 451 w 1236"/>
                <a:gd name="T7" fmla="*/ 266 h 516"/>
                <a:gd name="T8" fmla="*/ 199 w 1236"/>
                <a:gd name="T9" fmla="*/ 297 h 516"/>
                <a:gd name="T10" fmla="*/ 279 w 1236"/>
                <a:gd name="T11" fmla="*/ 42 h 516"/>
                <a:gd name="T12" fmla="*/ 120 w 1236"/>
                <a:gd name="T13" fmla="*/ 0 h 516"/>
                <a:gd name="T14" fmla="*/ 56 w 1236"/>
                <a:gd name="T15" fmla="*/ 234 h 516"/>
                <a:gd name="T16" fmla="*/ 53 w 1236"/>
                <a:gd name="T17" fmla="*/ 441 h 516"/>
                <a:gd name="T18" fmla="*/ 340 w 1236"/>
                <a:gd name="T19" fmla="*/ 497 h 516"/>
                <a:gd name="T20" fmla="*/ 894 w 1236"/>
                <a:gd name="T21" fmla="*/ 499 h 516"/>
                <a:gd name="T22" fmla="*/ 1196 w 1236"/>
                <a:gd name="T23" fmla="*/ 484 h 516"/>
                <a:gd name="T24" fmla="*/ 1236 w 1236"/>
                <a:gd name="T25" fmla="*/ 20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6" h="516">
                  <a:moveTo>
                    <a:pt x="1236" y="203"/>
                  </a:moveTo>
                  <a:cubicBezTo>
                    <a:pt x="1236" y="203"/>
                    <a:pt x="1119" y="121"/>
                    <a:pt x="982" y="146"/>
                  </a:cubicBezTo>
                  <a:cubicBezTo>
                    <a:pt x="845" y="172"/>
                    <a:pt x="831" y="236"/>
                    <a:pt x="784" y="239"/>
                  </a:cubicBezTo>
                  <a:cubicBezTo>
                    <a:pt x="737" y="242"/>
                    <a:pt x="580" y="228"/>
                    <a:pt x="451" y="266"/>
                  </a:cubicBezTo>
                  <a:cubicBezTo>
                    <a:pt x="322" y="303"/>
                    <a:pt x="214" y="307"/>
                    <a:pt x="199" y="297"/>
                  </a:cubicBezTo>
                  <a:cubicBezTo>
                    <a:pt x="184" y="286"/>
                    <a:pt x="279" y="71"/>
                    <a:pt x="279" y="42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74" y="191"/>
                    <a:pt x="56" y="234"/>
                  </a:cubicBezTo>
                  <a:cubicBezTo>
                    <a:pt x="37" y="279"/>
                    <a:pt x="0" y="366"/>
                    <a:pt x="53" y="441"/>
                  </a:cubicBezTo>
                  <a:cubicBezTo>
                    <a:pt x="105" y="516"/>
                    <a:pt x="251" y="482"/>
                    <a:pt x="340" y="497"/>
                  </a:cubicBezTo>
                  <a:cubicBezTo>
                    <a:pt x="428" y="513"/>
                    <a:pt x="825" y="503"/>
                    <a:pt x="894" y="499"/>
                  </a:cubicBezTo>
                  <a:cubicBezTo>
                    <a:pt x="969" y="495"/>
                    <a:pt x="1196" y="484"/>
                    <a:pt x="1196" y="484"/>
                  </a:cubicBezTo>
                  <a:lnTo>
                    <a:pt x="1236" y="203"/>
                  </a:lnTo>
                  <a:close/>
                </a:path>
              </a:pathLst>
            </a:custGeom>
            <a:solidFill>
              <a:srgbClr val="5F4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7" name="Freeform 368">
              <a:extLst>
                <a:ext uri="{FF2B5EF4-FFF2-40B4-BE49-F238E27FC236}">
                  <a16:creationId xmlns:a16="http://schemas.microsoft.com/office/drawing/2014/main" id="{A56E7709-17E7-4958-8CA4-978F4F40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620"/>
              <a:ext cx="192" cy="220"/>
            </a:xfrm>
            <a:custGeom>
              <a:avLst/>
              <a:gdLst>
                <a:gd name="T0" fmla="*/ 321 w 329"/>
                <a:gd name="T1" fmla="*/ 72 h 377"/>
                <a:gd name="T2" fmla="*/ 303 w 329"/>
                <a:gd name="T3" fmla="*/ 221 h 377"/>
                <a:gd name="T4" fmla="*/ 281 w 329"/>
                <a:gd name="T5" fmla="*/ 247 h 377"/>
                <a:gd name="T6" fmla="*/ 267 w 329"/>
                <a:gd name="T7" fmla="*/ 268 h 377"/>
                <a:gd name="T8" fmla="*/ 248 w 329"/>
                <a:gd name="T9" fmla="*/ 328 h 377"/>
                <a:gd name="T10" fmla="*/ 214 w 329"/>
                <a:gd name="T11" fmla="*/ 317 h 377"/>
                <a:gd name="T12" fmla="*/ 119 w 329"/>
                <a:gd name="T13" fmla="*/ 365 h 377"/>
                <a:gd name="T14" fmla="*/ 9 w 329"/>
                <a:gd name="T15" fmla="*/ 177 h 377"/>
                <a:gd name="T16" fmla="*/ 164 w 329"/>
                <a:gd name="T17" fmla="*/ 0 h 377"/>
                <a:gd name="T18" fmla="*/ 321 w 329"/>
                <a:gd name="T19" fmla="*/ 72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377">
                  <a:moveTo>
                    <a:pt x="321" y="72"/>
                  </a:moveTo>
                  <a:cubicBezTo>
                    <a:pt x="321" y="72"/>
                    <a:pt x="329" y="187"/>
                    <a:pt x="303" y="221"/>
                  </a:cubicBezTo>
                  <a:cubicBezTo>
                    <a:pt x="293" y="235"/>
                    <a:pt x="286" y="243"/>
                    <a:pt x="281" y="247"/>
                  </a:cubicBezTo>
                  <a:cubicBezTo>
                    <a:pt x="275" y="253"/>
                    <a:pt x="270" y="260"/>
                    <a:pt x="267" y="268"/>
                  </a:cubicBezTo>
                  <a:cubicBezTo>
                    <a:pt x="259" y="290"/>
                    <a:pt x="254" y="321"/>
                    <a:pt x="248" y="328"/>
                  </a:cubicBezTo>
                  <a:cubicBezTo>
                    <a:pt x="241" y="335"/>
                    <a:pt x="221" y="317"/>
                    <a:pt x="214" y="317"/>
                  </a:cubicBezTo>
                  <a:cubicBezTo>
                    <a:pt x="206" y="317"/>
                    <a:pt x="136" y="377"/>
                    <a:pt x="119" y="365"/>
                  </a:cubicBezTo>
                  <a:cubicBezTo>
                    <a:pt x="103" y="353"/>
                    <a:pt x="0" y="249"/>
                    <a:pt x="9" y="177"/>
                  </a:cubicBezTo>
                  <a:cubicBezTo>
                    <a:pt x="17" y="106"/>
                    <a:pt x="49" y="0"/>
                    <a:pt x="164" y="0"/>
                  </a:cubicBezTo>
                  <a:cubicBezTo>
                    <a:pt x="280" y="1"/>
                    <a:pt x="313" y="43"/>
                    <a:pt x="321" y="72"/>
                  </a:cubicBezTo>
                  <a:close/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38" name="Freeform 369">
              <a:extLst>
                <a:ext uri="{FF2B5EF4-FFF2-40B4-BE49-F238E27FC236}">
                  <a16:creationId xmlns:a16="http://schemas.microsoft.com/office/drawing/2014/main" id="{44CC1254-32F5-48F6-8A36-8569617F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775"/>
              <a:ext cx="391" cy="300"/>
            </a:xfrm>
            <a:custGeom>
              <a:avLst/>
              <a:gdLst>
                <a:gd name="T0" fmla="*/ 669 w 672"/>
                <a:gd name="T1" fmla="*/ 356 h 512"/>
                <a:gd name="T2" fmla="*/ 578 w 672"/>
                <a:gd name="T3" fmla="*/ 468 h 512"/>
                <a:gd name="T4" fmla="*/ 520 w 672"/>
                <a:gd name="T5" fmla="*/ 495 h 512"/>
                <a:gd name="T6" fmla="*/ 504 w 672"/>
                <a:gd name="T7" fmla="*/ 496 h 512"/>
                <a:gd name="T8" fmla="*/ 338 w 672"/>
                <a:gd name="T9" fmla="*/ 509 h 512"/>
                <a:gd name="T10" fmla="*/ 76 w 672"/>
                <a:gd name="T11" fmla="*/ 502 h 512"/>
                <a:gd name="T12" fmla="*/ 19 w 672"/>
                <a:gd name="T13" fmla="*/ 511 h 512"/>
                <a:gd name="T14" fmla="*/ 59 w 672"/>
                <a:gd name="T15" fmla="*/ 230 h 512"/>
                <a:gd name="T16" fmla="*/ 186 w 672"/>
                <a:gd name="T17" fmla="*/ 242 h 512"/>
                <a:gd name="T18" fmla="*/ 353 w 672"/>
                <a:gd name="T19" fmla="*/ 126 h 512"/>
                <a:gd name="T20" fmla="*/ 561 w 672"/>
                <a:gd name="T21" fmla="*/ 8 h 512"/>
                <a:gd name="T22" fmla="*/ 669 w 672"/>
                <a:gd name="T23" fmla="*/ 8 h 512"/>
                <a:gd name="T24" fmla="*/ 669 w 672"/>
                <a:gd name="T25" fmla="*/ 35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2" h="512">
                  <a:moveTo>
                    <a:pt x="669" y="356"/>
                  </a:moveTo>
                  <a:cubicBezTo>
                    <a:pt x="667" y="361"/>
                    <a:pt x="624" y="428"/>
                    <a:pt x="578" y="468"/>
                  </a:cubicBezTo>
                  <a:cubicBezTo>
                    <a:pt x="558" y="484"/>
                    <a:pt x="538" y="495"/>
                    <a:pt x="520" y="495"/>
                  </a:cubicBezTo>
                  <a:cubicBezTo>
                    <a:pt x="515" y="495"/>
                    <a:pt x="509" y="495"/>
                    <a:pt x="504" y="496"/>
                  </a:cubicBezTo>
                  <a:cubicBezTo>
                    <a:pt x="451" y="497"/>
                    <a:pt x="410" y="505"/>
                    <a:pt x="338" y="509"/>
                  </a:cubicBezTo>
                  <a:cubicBezTo>
                    <a:pt x="263" y="512"/>
                    <a:pt x="82" y="502"/>
                    <a:pt x="76" y="502"/>
                  </a:cubicBezTo>
                  <a:cubicBezTo>
                    <a:pt x="71" y="502"/>
                    <a:pt x="19" y="511"/>
                    <a:pt x="19" y="511"/>
                  </a:cubicBezTo>
                  <a:cubicBezTo>
                    <a:pt x="0" y="489"/>
                    <a:pt x="49" y="231"/>
                    <a:pt x="59" y="230"/>
                  </a:cubicBezTo>
                  <a:cubicBezTo>
                    <a:pt x="68" y="228"/>
                    <a:pt x="129" y="251"/>
                    <a:pt x="186" y="242"/>
                  </a:cubicBezTo>
                  <a:cubicBezTo>
                    <a:pt x="244" y="232"/>
                    <a:pt x="267" y="227"/>
                    <a:pt x="353" y="126"/>
                  </a:cubicBezTo>
                  <a:cubicBezTo>
                    <a:pt x="438" y="26"/>
                    <a:pt x="524" y="0"/>
                    <a:pt x="561" y="8"/>
                  </a:cubicBezTo>
                  <a:cubicBezTo>
                    <a:pt x="597" y="16"/>
                    <a:pt x="669" y="8"/>
                    <a:pt x="669" y="8"/>
                  </a:cubicBezTo>
                  <a:cubicBezTo>
                    <a:pt x="669" y="8"/>
                    <a:pt x="672" y="349"/>
                    <a:pt x="669" y="356"/>
                  </a:cubicBezTo>
                  <a:close/>
                </a:path>
              </a:pathLst>
            </a:custGeom>
            <a:solidFill>
              <a:srgbClr val="A5B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1" name="Rectangle 370">
              <a:extLst>
                <a:ext uri="{FF2B5EF4-FFF2-40B4-BE49-F238E27FC236}">
                  <a16:creationId xmlns:a16="http://schemas.microsoft.com/office/drawing/2014/main" id="{9B3F1F0B-5D03-48A5-B81A-4B5425D1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115"/>
              <a:ext cx="260" cy="28"/>
            </a:xfrm>
            <a:prstGeom prst="rect">
              <a:avLst/>
            </a:prstGeom>
            <a:solidFill>
              <a:srgbClr val="454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2" name="Freeform 371">
              <a:extLst>
                <a:ext uri="{FF2B5EF4-FFF2-40B4-BE49-F238E27FC236}">
                  <a16:creationId xmlns:a16="http://schemas.microsoft.com/office/drawing/2014/main" id="{AFAF1CD2-84D2-4826-A352-C910392E1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868"/>
              <a:ext cx="116" cy="275"/>
            </a:xfrm>
            <a:custGeom>
              <a:avLst/>
              <a:gdLst>
                <a:gd name="T0" fmla="*/ 90 w 116"/>
                <a:gd name="T1" fmla="*/ 0 h 275"/>
                <a:gd name="T2" fmla="*/ 0 w 116"/>
                <a:gd name="T3" fmla="*/ 266 h 275"/>
                <a:gd name="T4" fmla="*/ 27 w 116"/>
                <a:gd name="T5" fmla="*/ 275 h 275"/>
                <a:gd name="T6" fmla="*/ 116 w 116"/>
                <a:gd name="T7" fmla="*/ 10 h 275"/>
                <a:gd name="T8" fmla="*/ 90 w 116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75">
                  <a:moveTo>
                    <a:pt x="90" y="0"/>
                  </a:moveTo>
                  <a:lnTo>
                    <a:pt x="0" y="266"/>
                  </a:lnTo>
                  <a:lnTo>
                    <a:pt x="27" y="275"/>
                  </a:lnTo>
                  <a:lnTo>
                    <a:pt x="116" y="1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454C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3" name="Freeform 372">
              <a:extLst>
                <a:ext uri="{FF2B5EF4-FFF2-40B4-BE49-F238E27FC236}">
                  <a16:creationId xmlns:a16="http://schemas.microsoft.com/office/drawing/2014/main" id="{E20882F7-F96C-4275-8DC8-B44A600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589"/>
              <a:ext cx="222" cy="205"/>
            </a:xfrm>
            <a:custGeom>
              <a:avLst/>
              <a:gdLst>
                <a:gd name="T0" fmla="*/ 307 w 381"/>
                <a:gd name="T1" fmla="*/ 207 h 351"/>
                <a:gd name="T2" fmla="*/ 340 w 381"/>
                <a:gd name="T3" fmla="*/ 271 h 351"/>
                <a:gd name="T4" fmla="*/ 355 w 381"/>
                <a:gd name="T5" fmla="*/ 118 h 351"/>
                <a:gd name="T6" fmla="*/ 163 w 381"/>
                <a:gd name="T7" fmla="*/ 11 h 351"/>
                <a:gd name="T8" fmla="*/ 5 w 381"/>
                <a:gd name="T9" fmla="*/ 324 h 351"/>
                <a:gd name="T10" fmla="*/ 179 w 381"/>
                <a:gd name="T11" fmla="*/ 197 h 351"/>
                <a:gd name="T12" fmla="*/ 307 w 381"/>
                <a:gd name="T13" fmla="*/ 207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1" h="351">
                  <a:moveTo>
                    <a:pt x="307" y="207"/>
                  </a:moveTo>
                  <a:cubicBezTo>
                    <a:pt x="307" y="207"/>
                    <a:pt x="328" y="263"/>
                    <a:pt x="340" y="271"/>
                  </a:cubicBezTo>
                  <a:cubicBezTo>
                    <a:pt x="340" y="271"/>
                    <a:pt x="381" y="227"/>
                    <a:pt x="355" y="118"/>
                  </a:cubicBezTo>
                  <a:cubicBezTo>
                    <a:pt x="328" y="10"/>
                    <a:pt x="227" y="0"/>
                    <a:pt x="163" y="11"/>
                  </a:cubicBezTo>
                  <a:cubicBezTo>
                    <a:pt x="82" y="25"/>
                    <a:pt x="0" y="298"/>
                    <a:pt x="5" y="324"/>
                  </a:cubicBezTo>
                  <a:cubicBezTo>
                    <a:pt x="9" y="351"/>
                    <a:pt x="99" y="183"/>
                    <a:pt x="179" y="197"/>
                  </a:cubicBezTo>
                  <a:cubicBezTo>
                    <a:pt x="258" y="210"/>
                    <a:pt x="259" y="215"/>
                    <a:pt x="307" y="207"/>
                  </a:cubicBezTo>
                  <a:close/>
                </a:path>
              </a:pathLst>
            </a:custGeom>
            <a:solidFill>
              <a:srgbClr val="2E3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4" name="Freeform 373">
              <a:extLst>
                <a:ext uri="{FF2B5EF4-FFF2-40B4-BE49-F238E27FC236}">
                  <a16:creationId xmlns:a16="http://schemas.microsoft.com/office/drawing/2014/main" id="{E8A305C5-19F8-4896-944D-786AC3356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770"/>
              <a:ext cx="41" cy="58"/>
            </a:xfrm>
            <a:custGeom>
              <a:avLst/>
              <a:gdLst>
                <a:gd name="T0" fmla="*/ 71 w 71"/>
                <a:gd name="T1" fmla="*/ 92 h 99"/>
                <a:gd name="T2" fmla="*/ 46 w 71"/>
                <a:gd name="T3" fmla="*/ 95 h 99"/>
                <a:gd name="T4" fmla="*/ 36 w 71"/>
                <a:gd name="T5" fmla="*/ 99 h 99"/>
                <a:gd name="T6" fmla="*/ 0 w 71"/>
                <a:gd name="T7" fmla="*/ 0 h 99"/>
                <a:gd name="T8" fmla="*/ 71 w 71"/>
                <a:gd name="T9" fmla="*/ 9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99">
                  <a:moveTo>
                    <a:pt x="71" y="92"/>
                  </a:moveTo>
                  <a:cubicBezTo>
                    <a:pt x="65" y="91"/>
                    <a:pt x="56" y="91"/>
                    <a:pt x="46" y="95"/>
                  </a:cubicBezTo>
                  <a:cubicBezTo>
                    <a:pt x="43" y="95"/>
                    <a:pt x="40" y="97"/>
                    <a:pt x="36" y="99"/>
                  </a:cubicBezTo>
                  <a:cubicBezTo>
                    <a:pt x="18" y="70"/>
                    <a:pt x="0" y="2"/>
                    <a:pt x="0" y="0"/>
                  </a:cubicBezTo>
                  <a:cubicBezTo>
                    <a:pt x="12" y="37"/>
                    <a:pt x="71" y="92"/>
                    <a:pt x="71" y="92"/>
                  </a:cubicBezTo>
                  <a:close/>
                </a:path>
              </a:pathLst>
            </a:custGeom>
            <a:solidFill>
              <a:srgbClr val="A778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5" name="Freeform 374">
              <a:extLst>
                <a:ext uri="{FF2B5EF4-FFF2-40B4-BE49-F238E27FC236}">
                  <a16:creationId xmlns:a16="http://schemas.microsoft.com/office/drawing/2014/main" id="{F5805796-7B73-4045-9517-6A1D722A7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940"/>
              <a:ext cx="43" cy="125"/>
            </a:xfrm>
            <a:custGeom>
              <a:avLst/>
              <a:gdLst>
                <a:gd name="T0" fmla="*/ 74 w 74"/>
                <a:gd name="T1" fmla="*/ 186 h 214"/>
                <a:gd name="T2" fmla="*/ 16 w 74"/>
                <a:gd name="T3" fmla="*/ 213 h 214"/>
                <a:gd name="T4" fmla="*/ 0 w 74"/>
                <a:gd name="T5" fmla="*/ 214 h 214"/>
                <a:gd name="T6" fmla="*/ 22 w 74"/>
                <a:gd name="T7" fmla="*/ 0 h 214"/>
                <a:gd name="T8" fmla="*/ 74 w 74"/>
                <a:gd name="T9" fmla="*/ 18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14">
                  <a:moveTo>
                    <a:pt x="74" y="186"/>
                  </a:moveTo>
                  <a:cubicBezTo>
                    <a:pt x="54" y="202"/>
                    <a:pt x="34" y="213"/>
                    <a:pt x="16" y="213"/>
                  </a:cubicBezTo>
                  <a:cubicBezTo>
                    <a:pt x="11" y="213"/>
                    <a:pt x="5" y="213"/>
                    <a:pt x="0" y="21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74" y="186"/>
                  </a:lnTo>
                  <a:close/>
                </a:path>
              </a:pathLst>
            </a:custGeom>
            <a:solidFill>
              <a:srgbClr val="718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6" name="Freeform 375">
              <a:extLst>
                <a:ext uri="{FF2B5EF4-FFF2-40B4-BE49-F238E27FC236}">
                  <a16:creationId xmlns:a16="http://schemas.microsoft.com/office/drawing/2014/main" id="{B023BB7E-2CD5-4784-9111-1DB045DF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910"/>
              <a:ext cx="475" cy="225"/>
            </a:xfrm>
            <a:custGeom>
              <a:avLst/>
              <a:gdLst>
                <a:gd name="T0" fmla="*/ 147 w 815"/>
                <a:gd name="T1" fmla="*/ 31 h 386"/>
                <a:gd name="T2" fmla="*/ 157 w 815"/>
                <a:gd name="T3" fmla="*/ 227 h 386"/>
                <a:gd name="T4" fmla="*/ 187 w 815"/>
                <a:gd name="T5" fmla="*/ 275 h 386"/>
                <a:gd name="T6" fmla="*/ 492 w 815"/>
                <a:gd name="T7" fmla="*/ 312 h 386"/>
                <a:gd name="T8" fmla="*/ 593 w 815"/>
                <a:gd name="T9" fmla="*/ 294 h 386"/>
                <a:gd name="T10" fmla="*/ 699 w 815"/>
                <a:gd name="T11" fmla="*/ 295 h 386"/>
                <a:gd name="T12" fmla="*/ 770 w 815"/>
                <a:gd name="T13" fmla="*/ 324 h 386"/>
                <a:gd name="T14" fmla="*/ 813 w 815"/>
                <a:gd name="T15" fmla="*/ 346 h 386"/>
                <a:gd name="T16" fmla="*/ 757 w 815"/>
                <a:gd name="T17" fmla="*/ 353 h 386"/>
                <a:gd name="T18" fmla="*/ 535 w 815"/>
                <a:gd name="T19" fmla="*/ 353 h 386"/>
                <a:gd name="T20" fmla="*/ 331 w 815"/>
                <a:gd name="T21" fmla="*/ 367 h 386"/>
                <a:gd name="T22" fmla="*/ 46 w 815"/>
                <a:gd name="T23" fmla="*/ 357 h 386"/>
                <a:gd name="T24" fmla="*/ 2 w 815"/>
                <a:gd name="T25" fmla="*/ 20 h 386"/>
                <a:gd name="T26" fmla="*/ 147 w 815"/>
                <a:gd name="T27" fmla="*/ 3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5" h="386">
                  <a:moveTo>
                    <a:pt x="147" y="31"/>
                  </a:moveTo>
                  <a:cubicBezTo>
                    <a:pt x="147" y="31"/>
                    <a:pt x="154" y="199"/>
                    <a:pt x="157" y="227"/>
                  </a:cubicBezTo>
                  <a:cubicBezTo>
                    <a:pt x="160" y="255"/>
                    <a:pt x="157" y="272"/>
                    <a:pt x="187" y="275"/>
                  </a:cubicBezTo>
                  <a:cubicBezTo>
                    <a:pt x="217" y="277"/>
                    <a:pt x="428" y="302"/>
                    <a:pt x="492" y="312"/>
                  </a:cubicBezTo>
                  <a:cubicBezTo>
                    <a:pt x="557" y="323"/>
                    <a:pt x="581" y="298"/>
                    <a:pt x="593" y="294"/>
                  </a:cubicBezTo>
                  <a:cubicBezTo>
                    <a:pt x="604" y="291"/>
                    <a:pt x="677" y="288"/>
                    <a:pt x="699" y="295"/>
                  </a:cubicBezTo>
                  <a:cubicBezTo>
                    <a:pt x="722" y="303"/>
                    <a:pt x="751" y="321"/>
                    <a:pt x="770" y="324"/>
                  </a:cubicBezTo>
                  <a:cubicBezTo>
                    <a:pt x="789" y="326"/>
                    <a:pt x="815" y="337"/>
                    <a:pt x="813" y="346"/>
                  </a:cubicBezTo>
                  <a:cubicBezTo>
                    <a:pt x="811" y="355"/>
                    <a:pt x="770" y="353"/>
                    <a:pt x="757" y="353"/>
                  </a:cubicBezTo>
                  <a:cubicBezTo>
                    <a:pt x="744" y="353"/>
                    <a:pt x="544" y="348"/>
                    <a:pt x="535" y="353"/>
                  </a:cubicBezTo>
                  <a:cubicBezTo>
                    <a:pt x="522" y="359"/>
                    <a:pt x="360" y="367"/>
                    <a:pt x="331" y="367"/>
                  </a:cubicBezTo>
                  <a:cubicBezTo>
                    <a:pt x="301" y="367"/>
                    <a:pt x="67" y="386"/>
                    <a:pt x="46" y="357"/>
                  </a:cubicBezTo>
                  <a:cubicBezTo>
                    <a:pt x="26" y="328"/>
                    <a:pt x="0" y="33"/>
                    <a:pt x="2" y="20"/>
                  </a:cubicBezTo>
                  <a:cubicBezTo>
                    <a:pt x="5" y="6"/>
                    <a:pt x="132" y="0"/>
                    <a:pt x="147" y="31"/>
                  </a:cubicBezTo>
                </a:path>
              </a:pathLst>
            </a:custGeom>
            <a:solidFill>
              <a:srgbClr val="EEA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47" name="Freeform 376">
              <a:extLst>
                <a:ext uri="{FF2B5EF4-FFF2-40B4-BE49-F238E27FC236}">
                  <a16:creationId xmlns:a16="http://schemas.microsoft.com/office/drawing/2014/main" id="{9CD52144-1AEE-4807-9094-EE9054893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799"/>
              <a:ext cx="104" cy="142"/>
            </a:xfrm>
            <a:custGeom>
              <a:avLst/>
              <a:gdLst>
                <a:gd name="T0" fmla="*/ 170 w 178"/>
                <a:gd name="T1" fmla="*/ 225 h 243"/>
                <a:gd name="T2" fmla="*/ 106 w 178"/>
                <a:gd name="T3" fmla="*/ 3 h 243"/>
                <a:gd name="T4" fmla="*/ 12 w 178"/>
                <a:gd name="T5" fmla="*/ 242 h 243"/>
                <a:gd name="T6" fmla="*/ 170 w 178"/>
                <a:gd name="T7" fmla="*/ 22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8" h="243">
                  <a:moveTo>
                    <a:pt x="170" y="225"/>
                  </a:moveTo>
                  <a:cubicBezTo>
                    <a:pt x="170" y="225"/>
                    <a:pt x="178" y="0"/>
                    <a:pt x="106" y="3"/>
                  </a:cubicBezTo>
                  <a:cubicBezTo>
                    <a:pt x="13" y="7"/>
                    <a:pt x="0" y="120"/>
                    <a:pt x="12" y="242"/>
                  </a:cubicBezTo>
                  <a:cubicBezTo>
                    <a:pt x="12" y="242"/>
                    <a:pt x="150" y="243"/>
                    <a:pt x="170" y="225"/>
                  </a:cubicBezTo>
                  <a:close/>
                </a:path>
              </a:pathLst>
            </a:custGeom>
            <a:solidFill>
              <a:srgbClr val="A5B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pic>
          <p:nvPicPr>
            <p:cNvPr id="13689" name="Picture 377">
              <a:extLst>
                <a:ext uri="{FF2B5EF4-FFF2-40B4-BE49-F238E27FC236}">
                  <a16:creationId xmlns:a16="http://schemas.microsoft.com/office/drawing/2014/main" id="{DC73E352-73E9-4FE1-933C-55C6CF6232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4" y="2031"/>
              <a:ext cx="127" cy="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90" name="Picture 378">
              <a:extLst>
                <a:ext uri="{FF2B5EF4-FFF2-40B4-BE49-F238E27FC236}">
                  <a16:creationId xmlns:a16="http://schemas.microsoft.com/office/drawing/2014/main" id="{1703C128-E429-48A9-B029-686EFCF3D0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4" y="2033"/>
              <a:ext cx="83" cy="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91" name="Picture 379">
              <a:extLst>
                <a:ext uri="{FF2B5EF4-FFF2-40B4-BE49-F238E27FC236}">
                  <a16:creationId xmlns:a16="http://schemas.microsoft.com/office/drawing/2014/main" id="{0F43828D-3467-4751-B889-07806D9065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" y="1958"/>
              <a:ext cx="42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92" name="Picture 380">
              <a:extLst>
                <a:ext uri="{FF2B5EF4-FFF2-40B4-BE49-F238E27FC236}">
                  <a16:creationId xmlns:a16="http://schemas.microsoft.com/office/drawing/2014/main" id="{C508773F-39B3-40C7-9C39-86C7D73BF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1" y="1977"/>
              <a:ext cx="31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93" name="Picture 381">
              <a:extLst>
                <a:ext uri="{FF2B5EF4-FFF2-40B4-BE49-F238E27FC236}">
                  <a16:creationId xmlns:a16="http://schemas.microsoft.com/office/drawing/2014/main" id="{8353A3E9-27DF-40FB-846E-1A09E99F2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8" y="1977"/>
              <a:ext cx="32" cy="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270784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roup 3">
            <a:extLst>
              <a:ext uri="{FF2B5EF4-FFF2-40B4-BE49-F238E27FC236}">
                <a16:creationId xmlns:a16="http://schemas.microsoft.com/office/drawing/2014/main" id="{45C9828C-17B8-44BF-BB29-22555D2111C9}"/>
              </a:ext>
            </a:extLst>
          </p:cNvPr>
          <p:cNvGrpSpPr/>
          <p:nvPr/>
        </p:nvGrpSpPr>
        <p:grpSpPr>
          <a:xfrm>
            <a:off x="981111" y="357333"/>
            <a:ext cx="3692361" cy="3162284"/>
            <a:chOff x="984251" y="2474913"/>
            <a:chExt cx="3870325" cy="3314700"/>
          </a:xfrm>
        </p:grpSpPr>
        <p:sp>
          <p:nvSpPr>
            <p:cNvPr id="241" name="Freeform 5">
              <a:extLst>
                <a:ext uri="{FF2B5EF4-FFF2-40B4-BE49-F238E27FC236}">
                  <a16:creationId xmlns:a16="http://schemas.microsoft.com/office/drawing/2014/main" id="{82D281FC-83E5-4D6B-8774-66F41169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251" y="5243513"/>
              <a:ext cx="3870325" cy="546100"/>
            </a:xfrm>
            <a:custGeom>
              <a:avLst/>
              <a:gdLst>
                <a:gd name="T0" fmla="*/ 2916 w 2916"/>
                <a:gd name="T1" fmla="*/ 206 h 412"/>
                <a:gd name="T2" fmla="*/ 1458 w 2916"/>
                <a:gd name="T3" fmla="*/ 412 h 412"/>
                <a:gd name="T4" fmla="*/ 0 w 2916"/>
                <a:gd name="T5" fmla="*/ 206 h 412"/>
                <a:gd name="T6" fmla="*/ 1458 w 2916"/>
                <a:gd name="T7" fmla="*/ 0 h 412"/>
                <a:gd name="T8" fmla="*/ 2916 w 2916"/>
                <a:gd name="T9" fmla="*/ 206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6" h="412">
                  <a:moveTo>
                    <a:pt x="2916" y="206"/>
                  </a:moveTo>
                  <a:cubicBezTo>
                    <a:pt x="2916" y="327"/>
                    <a:pt x="2211" y="412"/>
                    <a:pt x="1458" y="412"/>
                  </a:cubicBezTo>
                  <a:cubicBezTo>
                    <a:pt x="653" y="412"/>
                    <a:pt x="0" y="320"/>
                    <a:pt x="0" y="206"/>
                  </a:cubicBezTo>
                  <a:cubicBezTo>
                    <a:pt x="0" y="92"/>
                    <a:pt x="653" y="0"/>
                    <a:pt x="1458" y="0"/>
                  </a:cubicBezTo>
                  <a:cubicBezTo>
                    <a:pt x="2263" y="0"/>
                    <a:pt x="2916" y="92"/>
                    <a:pt x="2916" y="20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6">
              <a:extLst>
                <a:ext uri="{FF2B5EF4-FFF2-40B4-BE49-F238E27FC236}">
                  <a16:creationId xmlns:a16="http://schemas.microsoft.com/office/drawing/2014/main" id="{98791306-1A2F-4F34-BD86-A3C074D23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276" y="5402263"/>
              <a:ext cx="398463" cy="292100"/>
            </a:xfrm>
            <a:custGeom>
              <a:avLst/>
              <a:gdLst>
                <a:gd name="T0" fmla="*/ 0 w 301"/>
                <a:gd name="T1" fmla="*/ 86 h 220"/>
                <a:gd name="T2" fmla="*/ 141 w 301"/>
                <a:gd name="T3" fmla="*/ 138 h 220"/>
                <a:gd name="T4" fmla="*/ 224 w 301"/>
                <a:gd name="T5" fmla="*/ 214 h 220"/>
                <a:gd name="T6" fmla="*/ 294 w 301"/>
                <a:gd name="T7" fmla="*/ 116 h 220"/>
                <a:gd name="T8" fmla="*/ 125 w 301"/>
                <a:gd name="T9" fmla="*/ 28 h 220"/>
                <a:gd name="T10" fmla="*/ 76 w 301"/>
                <a:gd name="T11" fmla="*/ 2 h 220"/>
                <a:gd name="T12" fmla="*/ 18 w 301"/>
                <a:gd name="T13" fmla="*/ 2 h 220"/>
                <a:gd name="T14" fmla="*/ 0 w 301"/>
                <a:gd name="T15" fmla="*/ 8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1" h="220">
                  <a:moveTo>
                    <a:pt x="0" y="86"/>
                  </a:moveTo>
                  <a:cubicBezTo>
                    <a:pt x="0" y="86"/>
                    <a:pt x="125" y="130"/>
                    <a:pt x="141" y="138"/>
                  </a:cubicBezTo>
                  <a:cubicBezTo>
                    <a:pt x="157" y="147"/>
                    <a:pt x="211" y="220"/>
                    <a:pt x="224" y="214"/>
                  </a:cubicBezTo>
                  <a:cubicBezTo>
                    <a:pt x="237" y="208"/>
                    <a:pt x="287" y="166"/>
                    <a:pt x="294" y="116"/>
                  </a:cubicBezTo>
                  <a:cubicBezTo>
                    <a:pt x="301" y="66"/>
                    <a:pt x="154" y="25"/>
                    <a:pt x="125" y="28"/>
                  </a:cubicBezTo>
                  <a:cubicBezTo>
                    <a:pt x="125" y="28"/>
                    <a:pt x="100" y="3"/>
                    <a:pt x="76" y="2"/>
                  </a:cubicBezTo>
                  <a:cubicBezTo>
                    <a:pt x="52" y="0"/>
                    <a:pt x="18" y="2"/>
                    <a:pt x="18" y="2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332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7">
              <a:extLst>
                <a:ext uri="{FF2B5EF4-FFF2-40B4-BE49-F238E27FC236}">
                  <a16:creationId xmlns:a16="http://schemas.microsoft.com/office/drawing/2014/main" id="{E62EFC96-C31C-498D-A7B2-9B5F480AA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357813"/>
              <a:ext cx="374650" cy="265113"/>
            </a:xfrm>
            <a:custGeom>
              <a:avLst/>
              <a:gdLst>
                <a:gd name="T0" fmla="*/ 158 w 283"/>
                <a:gd name="T1" fmla="*/ 23 h 199"/>
                <a:gd name="T2" fmla="*/ 19 w 283"/>
                <a:gd name="T3" fmla="*/ 87 h 199"/>
                <a:gd name="T4" fmla="*/ 89 w 283"/>
                <a:gd name="T5" fmla="*/ 199 h 199"/>
                <a:gd name="T6" fmla="*/ 211 w 283"/>
                <a:gd name="T7" fmla="*/ 87 h 199"/>
                <a:gd name="T8" fmla="*/ 283 w 283"/>
                <a:gd name="T9" fmla="*/ 72 h 199"/>
                <a:gd name="T10" fmla="*/ 158 w 283"/>
                <a:gd name="T11" fmla="*/ 2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99">
                  <a:moveTo>
                    <a:pt x="158" y="23"/>
                  </a:moveTo>
                  <a:cubicBezTo>
                    <a:pt x="158" y="23"/>
                    <a:pt x="38" y="69"/>
                    <a:pt x="19" y="87"/>
                  </a:cubicBezTo>
                  <a:cubicBezTo>
                    <a:pt x="0" y="104"/>
                    <a:pt x="45" y="187"/>
                    <a:pt x="89" y="199"/>
                  </a:cubicBezTo>
                  <a:cubicBezTo>
                    <a:pt x="89" y="199"/>
                    <a:pt x="190" y="92"/>
                    <a:pt x="211" y="87"/>
                  </a:cubicBezTo>
                  <a:cubicBezTo>
                    <a:pt x="231" y="81"/>
                    <a:pt x="283" y="72"/>
                    <a:pt x="283" y="72"/>
                  </a:cubicBezTo>
                  <a:cubicBezTo>
                    <a:pt x="283" y="72"/>
                    <a:pt x="217" y="0"/>
                    <a:pt x="158" y="23"/>
                  </a:cubicBezTo>
                  <a:close/>
                </a:path>
              </a:pathLst>
            </a:custGeom>
            <a:solidFill>
              <a:srgbClr val="332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8">
              <a:extLst>
                <a:ext uri="{FF2B5EF4-FFF2-40B4-BE49-F238E27FC236}">
                  <a16:creationId xmlns:a16="http://schemas.microsoft.com/office/drawing/2014/main" id="{F842EB34-847B-426F-BFED-062D3FEEC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713" y="5095875"/>
              <a:ext cx="1568450" cy="465138"/>
            </a:xfrm>
            <a:custGeom>
              <a:avLst/>
              <a:gdLst>
                <a:gd name="T0" fmla="*/ 434 w 1181"/>
                <a:gd name="T1" fmla="*/ 36 h 351"/>
                <a:gd name="T2" fmla="*/ 187 w 1181"/>
                <a:gd name="T3" fmla="*/ 9 h 351"/>
                <a:gd name="T4" fmla="*/ 24 w 1181"/>
                <a:gd name="T5" fmla="*/ 25 h 351"/>
                <a:gd name="T6" fmla="*/ 24 w 1181"/>
                <a:gd name="T7" fmla="*/ 130 h 351"/>
                <a:gd name="T8" fmla="*/ 752 w 1181"/>
                <a:gd name="T9" fmla="*/ 351 h 351"/>
                <a:gd name="T10" fmla="*/ 788 w 1181"/>
                <a:gd name="T11" fmla="*/ 227 h 351"/>
                <a:gd name="T12" fmla="*/ 1155 w 1181"/>
                <a:gd name="T13" fmla="*/ 166 h 351"/>
                <a:gd name="T14" fmla="*/ 1119 w 1181"/>
                <a:gd name="T15" fmla="*/ 28 h 351"/>
                <a:gd name="T16" fmla="*/ 770 w 1181"/>
                <a:gd name="T17" fmla="*/ 49 h 351"/>
                <a:gd name="T18" fmla="*/ 434 w 1181"/>
                <a:gd name="T19" fmla="*/ 3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1" h="351">
                  <a:moveTo>
                    <a:pt x="434" y="36"/>
                  </a:moveTo>
                  <a:cubicBezTo>
                    <a:pt x="434" y="36"/>
                    <a:pt x="230" y="17"/>
                    <a:pt x="187" y="9"/>
                  </a:cubicBezTo>
                  <a:cubicBezTo>
                    <a:pt x="143" y="0"/>
                    <a:pt x="48" y="9"/>
                    <a:pt x="24" y="25"/>
                  </a:cubicBezTo>
                  <a:cubicBezTo>
                    <a:pt x="0" y="42"/>
                    <a:pt x="7" y="110"/>
                    <a:pt x="24" y="130"/>
                  </a:cubicBezTo>
                  <a:cubicBezTo>
                    <a:pt x="41" y="149"/>
                    <a:pt x="711" y="342"/>
                    <a:pt x="752" y="351"/>
                  </a:cubicBezTo>
                  <a:cubicBezTo>
                    <a:pt x="752" y="351"/>
                    <a:pt x="797" y="286"/>
                    <a:pt x="788" y="227"/>
                  </a:cubicBezTo>
                  <a:cubicBezTo>
                    <a:pt x="788" y="227"/>
                    <a:pt x="1129" y="204"/>
                    <a:pt x="1155" y="166"/>
                  </a:cubicBezTo>
                  <a:cubicBezTo>
                    <a:pt x="1181" y="129"/>
                    <a:pt x="1156" y="37"/>
                    <a:pt x="1119" y="28"/>
                  </a:cubicBezTo>
                  <a:cubicBezTo>
                    <a:pt x="1083" y="20"/>
                    <a:pt x="826" y="52"/>
                    <a:pt x="770" y="49"/>
                  </a:cubicBezTo>
                  <a:cubicBezTo>
                    <a:pt x="713" y="46"/>
                    <a:pt x="434" y="36"/>
                    <a:pt x="434" y="36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9">
              <a:extLst>
                <a:ext uri="{FF2B5EF4-FFF2-40B4-BE49-F238E27FC236}">
                  <a16:creationId xmlns:a16="http://schemas.microsoft.com/office/drawing/2014/main" id="{946D6614-C24E-419D-83A9-85D089D83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1" y="5181600"/>
              <a:ext cx="796925" cy="215900"/>
            </a:xfrm>
            <a:custGeom>
              <a:avLst/>
              <a:gdLst>
                <a:gd name="T0" fmla="*/ 0 w 601"/>
                <a:gd name="T1" fmla="*/ 0 h 162"/>
                <a:gd name="T2" fmla="*/ 599 w 601"/>
                <a:gd name="T3" fmla="*/ 134 h 162"/>
                <a:gd name="T4" fmla="*/ 601 w 601"/>
                <a:gd name="T5" fmla="*/ 162 h 162"/>
                <a:gd name="T6" fmla="*/ 590 w 601"/>
                <a:gd name="T7" fmla="*/ 144 h 162"/>
                <a:gd name="T8" fmla="*/ 0 w 601"/>
                <a:gd name="T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162">
                  <a:moveTo>
                    <a:pt x="0" y="0"/>
                  </a:moveTo>
                  <a:cubicBezTo>
                    <a:pt x="0" y="0"/>
                    <a:pt x="422" y="107"/>
                    <a:pt x="599" y="134"/>
                  </a:cubicBezTo>
                  <a:cubicBezTo>
                    <a:pt x="599" y="134"/>
                    <a:pt x="601" y="147"/>
                    <a:pt x="601" y="162"/>
                  </a:cubicBezTo>
                  <a:cubicBezTo>
                    <a:pt x="590" y="144"/>
                    <a:pt x="590" y="144"/>
                    <a:pt x="590" y="144"/>
                  </a:cubicBezTo>
                  <a:cubicBezTo>
                    <a:pt x="590" y="144"/>
                    <a:pt x="118" y="54"/>
                    <a:pt x="0" y="0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0">
              <a:extLst>
                <a:ext uri="{FF2B5EF4-FFF2-40B4-BE49-F238E27FC236}">
                  <a16:creationId xmlns:a16="http://schemas.microsoft.com/office/drawing/2014/main" id="{04C754B5-2827-4285-88E8-830032857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1" y="5195888"/>
              <a:ext cx="579438" cy="112713"/>
            </a:xfrm>
            <a:custGeom>
              <a:avLst/>
              <a:gdLst>
                <a:gd name="T0" fmla="*/ 437 w 437"/>
                <a:gd name="T1" fmla="*/ 0 h 85"/>
                <a:gd name="T2" fmla="*/ 0 w 437"/>
                <a:gd name="T3" fmla="*/ 85 h 85"/>
                <a:gd name="T4" fmla="*/ 437 w 437"/>
                <a:gd name="T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7" h="85">
                  <a:moveTo>
                    <a:pt x="437" y="0"/>
                  </a:moveTo>
                  <a:cubicBezTo>
                    <a:pt x="437" y="0"/>
                    <a:pt x="71" y="83"/>
                    <a:pt x="0" y="85"/>
                  </a:cubicBezTo>
                  <a:cubicBezTo>
                    <a:pt x="0" y="85"/>
                    <a:pt x="318" y="20"/>
                    <a:pt x="437" y="0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1">
              <a:extLst>
                <a:ext uri="{FF2B5EF4-FFF2-40B4-BE49-F238E27FC236}">
                  <a16:creationId xmlns:a16="http://schemas.microsoft.com/office/drawing/2014/main" id="{85E7DC43-B8A2-4DB9-8A91-13C1D4E61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538" y="3924300"/>
              <a:ext cx="219075" cy="393700"/>
            </a:xfrm>
            <a:custGeom>
              <a:avLst/>
              <a:gdLst>
                <a:gd name="T0" fmla="*/ 16 w 165"/>
                <a:gd name="T1" fmla="*/ 0 h 296"/>
                <a:gd name="T2" fmla="*/ 4 w 165"/>
                <a:gd name="T3" fmla="*/ 38 h 296"/>
                <a:gd name="T4" fmla="*/ 108 w 165"/>
                <a:gd name="T5" fmla="*/ 282 h 296"/>
                <a:gd name="T6" fmla="*/ 164 w 165"/>
                <a:gd name="T7" fmla="*/ 276 h 296"/>
                <a:gd name="T8" fmla="*/ 16 w 16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296">
                  <a:moveTo>
                    <a:pt x="16" y="0"/>
                  </a:moveTo>
                  <a:cubicBezTo>
                    <a:pt x="16" y="0"/>
                    <a:pt x="0" y="18"/>
                    <a:pt x="4" y="38"/>
                  </a:cubicBezTo>
                  <a:cubicBezTo>
                    <a:pt x="8" y="59"/>
                    <a:pt x="93" y="269"/>
                    <a:pt x="108" y="282"/>
                  </a:cubicBezTo>
                  <a:cubicBezTo>
                    <a:pt x="123" y="296"/>
                    <a:pt x="163" y="277"/>
                    <a:pt x="164" y="276"/>
                  </a:cubicBezTo>
                  <a:cubicBezTo>
                    <a:pt x="165" y="276"/>
                    <a:pt x="16" y="0"/>
                    <a:pt x="16" y="0"/>
                  </a:cubicBezTo>
                </a:path>
              </a:pathLst>
            </a:custGeom>
            <a:solidFill>
              <a:srgbClr val="3E5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2">
              <a:extLst>
                <a:ext uri="{FF2B5EF4-FFF2-40B4-BE49-F238E27FC236}">
                  <a16:creationId xmlns:a16="http://schemas.microsoft.com/office/drawing/2014/main" id="{CF48FC04-C50A-4F92-90A6-32D09A1D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1" y="3827463"/>
              <a:ext cx="382588" cy="477838"/>
            </a:xfrm>
            <a:custGeom>
              <a:avLst/>
              <a:gdLst>
                <a:gd name="T0" fmla="*/ 3 w 288"/>
                <a:gd name="T1" fmla="*/ 74 h 361"/>
                <a:gd name="T2" fmla="*/ 168 w 288"/>
                <a:gd name="T3" fmla="*/ 13 h 361"/>
                <a:gd name="T4" fmla="*/ 285 w 288"/>
                <a:gd name="T5" fmla="*/ 293 h 361"/>
                <a:gd name="T6" fmla="*/ 122 w 288"/>
                <a:gd name="T7" fmla="*/ 356 h 361"/>
                <a:gd name="T8" fmla="*/ 3 w 288"/>
                <a:gd name="T9" fmla="*/ 7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361">
                  <a:moveTo>
                    <a:pt x="3" y="74"/>
                  </a:moveTo>
                  <a:cubicBezTo>
                    <a:pt x="10" y="48"/>
                    <a:pt x="155" y="0"/>
                    <a:pt x="168" y="13"/>
                  </a:cubicBezTo>
                  <a:cubicBezTo>
                    <a:pt x="181" y="25"/>
                    <a:pt x="288" y="278"/>
                    <a:pt x="285" y="293"/>
                  </a:cubicBezTo>
                  <a:cubicBezTo>
                    <a:pt x="283" y="308"/>
                    <a:pt x="132" y="361"/>
                    <a:pt x="122" y="356"/>
                  </a:cubicBezTo>
                  <a:cubicBezTo>
                    <a:pt x="112" y="352"/>
                    <a:pt x="0" y="85"/>
                    <a:pt x="3" y="74"/>
                  </a:cubicBezTo>
                </a:path>
              </a:pathLst>
            </a:custGeom>
            <a:solidFill>
              <a:srgbClr val="F3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3">
              <a:extLst>
                <a:ext uri="{FF2B5EF4-FFF2-40B4-BE49-F238E27FC236}">
                  <a16:creationId xmlns:a16="http://schemas.microsoft.com/office/drawing/2014/main" id="{6AF973F9-C498-4EB6-89EA-6AE74884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926" y="3871913"/>
              <a:ext cx="296863" cy="363538"/>
            </a:xfrm>
            <a:custGeom>
              <a:avLst/>
              <a:gdLst>
                <a:gd name="T0" fmla="*/ 2 w 224"/>
                <a:gd name="T1" fmla="*/ 60 h 274"/>
                <a:gd name="T2" fmla="*/ 138 w 224"/>
                <a:gd name="T3" fmla="*/ 10 h 274"/>
                <a:gd name="T4" fmla="*/ 222 w 224"/>
                <a:gd name="T5" fmla="*/ 219 h 274"/>
                <a:gd name="T6" fmla="*/ 88 w 224"/>
                <a:gd name="T7" fmla="*/ 270 h 274"/>
                <a:gd name="T8" fmla="*/ 2 w 224"/>
                <a:gd name="T9" fmla="*/ 6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74">
                  <a:moveTo>
                    <a:pt x="2" y="60"/>
                  </a:moveTo>
                  <a:cubicBezTo>
                    <a:pt x="9" y="39"/>
                    <a:pt x="127" y="0"/>
                    <a:pt x="138" y="10"/>
                  </a:cubicBezTo>
                  <a:cubicBezTo>
                    <a:pt x="149" y="20"/>
                    <a:pt x="224" y="207"/>
                    <a:pt x="222" y="219"/>
                  </a:cubicBezTo>
                  <a:cubicBezTo>
                    <a:pt x="220" y="231"/>
                    <a:pt x="97" y="274"/>
                    <a:pt x="88" y="270"/>
                  </a:cubicBezTo>
                  <a:cubicBezTo>
                    <a:pt x="80" y="267"/>
                    <a:pt x="0" y="69"/>
                    <a:pt x="2" y="6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13">
              <a:extLst>
                <a:ext uri="{FF2B5EF4-FFF2-40B4-BE49-F238E27FC236}">
                  <a16:creationId xmlns:a16="http://schemas.microsoft.com/office/drawing/2014/main" id="{94BF4D20-39A5-47CC-B899-AA35A134D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413" y="4213225"/>
              <a:ext cx="34925" cy="34925"/>
            </a:xfrm>
            <a:prstGeom prst="ellipse">
              <a:avLst/>
            </a:prstGeom>
            <a:solidFill>
              <a:srgbClr val="59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4">
              <a:extLst>
                <a:ext uri="{FF2B5EF4-FFF2-40B4-BE49-F238E27FC236}">
                  <a16:creationId xmlns:a16="http://schemas.microsoft.com/office/drawing/2014/main" id="{5197D470-D4DF-4123-95FC-BA2AF9DB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701" y="4092575"/>
              <a:ext cx="725488" cy="862013"/>
            </a:xfrm>
            <a:custGeom>
              <a:avLst/>
              <a:gdLst>
                <a:gd name="T0" fmla="*/ 196 w 547"/>
                <a:gd name="T1" fmla="*/ 0 h 649"/>
                <a:gd name="T2" fmla="*/ 15 w 547"/>
                <a:gd name="T3" fmla="*/ 340 h 649"/>
                <a:gd name="T4" fmla="*/ 506 w 547"/>
                <a:gd name="T5" fmla="*/ 366 h 649"/>
                <a:gd name="T6" fmla="*/ 529 w 547"/>
                <a:gd name="T7" fmla="*/ 281 h 649"/>
                <a:gd name="T8" fmla="*/ 385 w 547"/>
                <a:gd name="T9" fmla="*/ 393 h 649"/>
                <a:gd name="T10" fmla="*/ 122 w 547"/>
                <a:gd name="T11" fmla="*/ 401 h 649"/>
                <a:gd name="T12" fmla="*/ 230 w 547"/>
                <a:gd name="T13" fmla="*/ 90 h 649"/>
                <a:gd name="T14" fmla="*/ 196 w 547"/>
                <a:gd name="T15" fmla="*/ 0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7" h="649">
                  <a:moveTo>
                    <a:pt x="196" y="0"/>
                  </a:moveTo>
                  <a:cubicBezTo>
                    <a:pt x="196" y="0"/>
                    <a:pt x="0" y="203"/>
                    <a:pt x="15" y="340"/>
                  </a:cubicBezTo>
                  <a:cubicBezTo>
                    <a:pt x="31" y="478"/>
                    <a:pt x="218" y="649"/>
                    <a:pt x="506" y="366"/>
                  </a:cubicBezTo>
                  <a:cubicBezTo>
                    <a:pt x="506" y="366"/>
                    <a:pt x="547" y="307"/>
                    <a:pt x="529" y="281"/>
                  </a:cubicBezTo>
                  <a:cubicBezTo>
                    <a:pt x="511" y="254"/>
                    <a:pt x="467" y="340"/>
                    <a:pt x="385" y="393"/>
                  </a:cubicBezTo>
                  <a:cubicBezTo>
                    <a:pt x="303" y="445"/>
                    <a:pt x="188" y="489"/>
                    <a:pt x="122" y="401"/>
                  </a:cubicBezTo>
                  <a:cubicBezTo>
                    <a:pt x="57" y="312"/>
                    <a:pt x="141" y="184"/>
                    <a:pt x="230" y="90"/>
                  </a:cubicBezTo>
                  <a:lnTo>
                    <a:pt x="196" y="0"/>
                  </a:ln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5">
              <a:extLst>
                <a:ext uri="{FF2B5EF4-FFF2-40B4-BE49-F238E27FC236}">
                  <a16:creationId xmlns:a16="http://schemas.microsoft.com/office/drawing/2014/main" id="{40BDBCA0-6733-440F-B25D-C5667E780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6" y="4017963"/>
              <a:ext cx="214313" cy="212725"/>
            </a:xfrm>
            <a:custGeom>
              <a:avLst/>
              <a:gdLst>
                <a:gd name="T0" fmla="*/ 21 w 161"/>
                <a:gd name="T1" fmla="*/ 81 h 161"/>
                <a:gd name="T2" fmla="*/ 10 w 161"/>
                <a:gd name="T3" fmla="*/ 40 h 161"/>
                <a:gd name="T4" fmla="*/ 88 w 161"/>
                <a:gd name="T5" fmla="*/ 6 h 161"/>
                <a:gd name="T6" fmla="*/ 48 w 161"/>
                <a:gd name="T7" fmla="*/ 65 h 161"/>
                <a:gd name="T8" fmla="*/ 121 w 161"/>
                <a:gd name="T9" fmla="*/ 57 h 161"/>
                <a:gd name="T10" fmla="*/ 78 w 161"/>
                <a:gd name="T11" fmla="*/ 110 h 161"/>
                <a:gd name="T12" fmla="*/ 145 w 161"/>
                <a:gd name="T13" fmla="*/ 110 h 161"/>
                <a:gd name="T14" fmla="*/ 69 w 161"/>
                <a:gd name="T15" fmla="*/ 161 h 161"/>
                <a:gd name="T16" fmla="*/ 43 w 161"/>
                <a:gd name="T17" fmla="*/ 128 h 161"/>
                <a:gd name="T18" fmla="*/ 21 w 161"/>
                <a:gd name="T19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161">
                  <a:moveTo>
                    <a:pt x="21" y="81"/>
                  </a:moveTo>
                  <a:cubicBezTo>
                    <a:pt x="21" y="81"/>
                    <a:pt x="0" y="53"/>
                    <a:pt x="10" y="40"/>
                  </a:cubicBezTo>
                  <a:cubicBezTo>
                    <a:pt x="19" y="26"/>
                    <a:pt x="74" y="0"/>
                    <a:pt x="88" y="6"/>
                  </a:cubicBezTo>
                  <a:cubicBezTo>
                    <a:pt x="103" y="12"/>
                    <a:pt x="55" y="50"/>
                    <a:pt x="48" y="65"/>
                  </a:cubicBezTo>
                  <a:cubicBezTo>
                    <a:pt x="48" y="65"/>
                    <a:pt x="111" y="37"/>
                    <a:pt x="121" y="57"/>
                  </a:cubicBezTo>
                  <a:cubicBezTo>
                    <a:pt x="132" y="77"/>
                    <a:pt x="78" y="110"/>
                    <a:pt x="78" y="110"/>
                  </a:cubicBezTo>
                  <a:cubicBezTo>
                    <a:pt x="78" y="110"/>
                    <a:pt x="130" y="97"/>
                    <a:pt x="145" y="110"/>
                  </a:cubicBezTo>
                  <a:cubicBezTo>
                    <a:pt x="161" y="124"/>
                    <a:pt x="84" y="160"/>
                    <a:pt x="69" y="161"/>
                  </a:cubicBezTo>
                  <a:cubicBezTo>
                    <a:pt x="55" y="161"/>
                    <a:pt x="33" y="145"/>
                    <a:pt x="43" y="128"/>
                  </a:cubicBezTo>
                  <a:cubicBezTo>
                    <a:pt x="43" y="128"/>
                    <a:pt x="11" y="105"/>
                    <a:pt x="21" y="8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6">
              <a:extLst>
                <a:ext uri="{FF2B5EF4-FFF2-40B4-BE49-F238E27FC236}">
                  <a16:creationId xmlns:a16="http://schemas.microsoft.com/office/drawing/2014/main" id="{5B34E9E8-7368-426C-A664-67E84C76B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01" y="3827463"/>
              <a:ext cx="93663" cy="106363"/>
            </a:xfrm>
            <a:custGeom>
              <a:avLst/>
              <a:gdLst>
                <a:gd name="T0" fmla="*/ 7 w 71"/>
                <a:gd name="T1" fmla="*/ 81 h 81"/>
                <a:gd name="T2" fmla="*/ 1 w 71"/>
                <a:gd name="T3" fmla="*/ 75 h 81"/>
                <a:gd name="T4" fmla="*/ 64 w 71"/>
                <a:gd name="T5" fmla="*/ 1 h 81"/>
                <a:gd name="T6" fmla="*/ 71 w 71"/>
                <a:gd name="T7" fmla="*/ 6 h 81"/>
                <a:gd name="T8" fmla="*/ 66 w 71"/>
                <a:gd name="T9" fmla="*/ 13 h 81"/>
                <a:gd name="T10" fmla="*/ 13 w 71"/>
                <a:gd name="T11" fmla="*/ 75 h 81"/>
                <a:gd name="T12" fmla="*/ 7 w 71"/>
                <a:gd name="T1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81">
                  <a:moveTo>
                    <a:pt x="7" y="81"/>
                  </a:moveTo>
                  <a:cubicBezTo>
                    <a:pt x="4" y="81"/>
                    <a:pt x="1" y="79"/>
                    <a:pt x="1" y="75"/>
                  </a:cubicBezTo>
                  <a:cubicBezTo>
                    <a:pt x="1" y="75"/>
                    <a:pt x="0" y="12"/>
                    <a:pt x="64" y="1"/>
                  </a:cubicBezTo>
                  <a:cubicBezTo>
                    <a:pt x="67" y="0"/>
                    <a:pt x="70" y="3"/>
                    <a:pt x="71" y="6"/>
                  </a:cubicBezTo>
                  <a:cubicBezTo>
                    <a:pt x="71" y="9"/>
                    <a:pt x="69" y="12"/>
                    <a:pt x="66" y="13"/>
                  </a:cubicBezTo>
                  <a:cubicBezTo>
                    <a:pt x="12" y="22"/>
                    <a:pt x="13" y="73"/>
                    <a:pt x="13" y="75"/>
                  </a:cubicBezTo>
                  <a:cubicBezTo>
                    <a:pt x="13" y="78"/>
                    <a:pt x="11" y="81"/>
                    <a:pt x="7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7">
              <a:extLst>
                <a:ext uri="{FF2B5EF4-FFF2-40B4-BE49-F238E27FC236}">
                  <a16:creationId xmlns:a16="http://schemas.microsoft.com/office/drawing/2014/main" id="{823C77F2-55B6-42CF-842E-3246E051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13" y="3859213"/>
              <a:ext cx="69850" cy="80963"/>
            </a:xfrm>
            <a:custGeom>
              <a:avLst/>
              <a:gdLst>
                <a:gd name="T0" fmla="*/ 6 w 53"/>
                <a:gd name="T1" fmla="*/ 61 h 61"/>
                <a:gd name="T2" fmla="*/ 0 w 53"/>
                <a:gd name="T3" fmla="*/ 55 h 61"/>
                <a:gd name="T4" fmla="*/ 46 w 53"/>
                <a:gd name="T5" fmla="*/ 0 h 61"/>
                <a:gd name="T6" fmla="*/ 53 w 53"/>
                <a:gd name="T7" fmla="*/ 5 h 61"/>
                <a:gd name="T8" fmla="*/ 48 w 53"/>
                <a:gd name="T9" fmla="*/ 12 h 61"/>
                <a:gd name="T10" fmla="*/ 12 w 53"/>
                <a:gd name="T11" fmla="*/ 54 h 61"/>
                <a:gd name="T12" fmla="*/ 7 w 53"/>
                <a:gd name="T13" fmla="*/ 61 h 61"/>
                <a:gd name="T14" fmla="*/ 6 w 53"/>
                <a:gd name="T15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61">
                  <a:moveTo>
                    <a:pt x="6" y="61"/>
                  </a:moveTo>
                  <a:cubicBezTo>
                    <a:pt x="3" y="61"/>
                    <a:pt x="1" y="58"/>
                    <a:pt x="0" y="55"/>
                  </a:cubicBezTo>
                  <a:cubicBezTo>
                    <a:pt x="0" y="39"/>
                    <a:pt x="8" y="7"/>
                    <a:pt x="46" y="0"/>
                  </a:cubicBezTo>
                  <a:cubicBezTo>
                    <a:pt x="49" y="0"/>
                    <a:pt x="52" y="2"/>
                    <a:pt x="53" y="5"/>
                  </a:cubicBezTo>
                  <a:cubicBezTo>
                    <a:pt x="53" y="9"/>
                    <a:pt x="51" y="12"/>
                    <a:pt x="48" y="12"/>
                  </a:cubicBezTo>
                  <a:cubicBezTo>
                    <a:pt x="12" y="18"/>
                    <a:pt x="12" y="53"/>
                    <a:pt x="12" y="54"/>
                  </a:cubicBezTo>
                  <a:cubicBezTo>
                    <a:pt x="13" y="58"/>
                    <a:pt x="10" y="60"/>
                    <a:pt x="7" y="61"/>
                  </a:cubicBezTo>
                  <a:lnTo>
                    <a:pt x="6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">
              <a:extLst>
                <a:ext uri="{FF2B5EF4-FFF2-40B4-BE49-F238E27FC236}">
                  <a16:creationId xmlns:a16="http://schemas.microsoft.com/office/drawing/2014/main" id="{E82A077B-16DC-4FBA-9011-F6C1B1860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463" y="3792538"/>
              <a:ext cx="122238" cy="138113"/>
            </a:xfrm>
            <a:custGeom>
              <a:avLst/>
              <a:gdLst>
                <a:gd name="T0" fmla="*/ 9 w 91"/>
                <a:gd name="T1" fmla="*/ 104 h 104"/>
                <a:gd name="T2" fmla="*/ 3 w 91"/>
                <a:gd name="T3" fmla="*/ 99 h 104"/>
                <a:gd name="T4" fmla="*/ 83 w 91"/>
                <a:gd name="T5" fmla="*/ 1 h 104"/>
                <a:gd name="T6" fmla="*/ 90 w 91"/>
                <a:gd name="T7" fmla="*/ 5 h 104"/>
                <a:gd name="T8" fmla="*/ 85 w 91"/>
                <a:gd name="T9" fmla="*/ 12 h 104"/>
                <a:gd name="T10" fmla="*/ 15 w 91"/>
                <a:gd name="T11" fmla="*/ 98 h 104"/>
                <a:gd name="T12" fmla="*/ 9 w 91"/>
                <a:gd name="T13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4">
                  <a:moveTo>
                    <a:pt x="9" y="104"/>
                  </a:moveTo>
                  <a:cubicBezTo>
                    <a:pt x="6" y="104"/>
                    <a:pt x="3" y="102"/>
                    <a:pt x="3" y="99"/>
                  </a:cubicBezTo>
                  <a:cubicBezTo>
                    <a:pt x="3" y="98"/>
                    <a:pt x="0" y="16"/>
                    <a:pt x="83" y="1"/>
                  </a:cubicBezTo>
                  <a:cubicBezTo>
                    <a:pt x="87" y="0"/>
                    <a:pt x="90" y="2"/>
                    <a:pt x="90" y="5"/>
                  </a:cubicBezTo>
                  <a:cubicBezTo>
                    <a:pt x="91" y="9"/>
                    <a:pt x="89" y="12"/>
                    <a:pt x="85" y="12"/>
                  </a:cubicBezTo>
                  <a:cubicBezTo>
                    <a:pt x="12" y="26"/>
                    <a:pt x="15" y="95"/>
                    <a:pt x="15" y="98"/>
                  </a:cubicBezTo>
                  <a:cubicBezTo>
                    <a:pt x="15" y="101"/>
                    <a:pt x="13" y="104"/>
                    <a:pt x="9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9">
              <a:extLst>
                <a:ext uri="{FF2B5EF4-FFF2-40B4-BE49-F238E27FC236}">
                  <a16:creationId xmlns:a16="http://schemas.microsoft.com/office/drawing/2014/main" id="{8E3BCFB5-FBD3-46AD-B233-B565639D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751" y="4130675"/>
              <a:ext cx="339725" cy="150813"/>
            </a:xfrm>
            <a:custGeom>
              <a:avLst/>
              <a:gdLst>
                <a:gd name="T0" fmla="*/ 0 w 256"/>
                <a:gd name="T1" fmla="*/ 106 h 114"/>
                <a:gd name="T2" fmla="*/ 13 w 256"/>
                <a:gd name="T3" fmla="*/ 10 h 114"/>
                <a:gd name="T4" fmla="*/ 256 w 256"/>
                <a:gd name="T5" fmla="*/ 6 h 114"/>
                <a:gd name="T6" fmla="*/ 250 w 256"/>
                <a:gd name="T7" fmla="*/ 107 h 114"/>
                <a:gd name="T8" fmla="*/ 210 w 256"/>
                <a:gd name="T9" fmla="*/ 110 h 114"/>
                <a:gd name="T10" fmla="*/ 211 w 256"/>
                <a:gd name="T11" fmla="*/ 40 h 114"/>
                <a:gd name="T12" fmla="*/ 45 w 256"/>
                <a:gd name="T13" fmla="*/ 45 h 114"/>
                <a:gd name="T14" fmla="*/ 41 w 256"/>
                <a:gd name="T15" fmla="*/ 109 h 114"/>
                <a:gd name="T16" fmla="*/ 0 w 256"/>
                <a:gd name="T17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6" h="114">
                  <a:moveTo>
                    <a:pt x="0" y="106"/>
                  </a:moveTo>
                  <a:cubicBezTo>
                    <a:pt x="0" y="106"/>
                    <a:pt x="8" y="11"/>
                    <a:pt x="13" y="10"/>
                  </a:cubicBezTo>
                  <a:cubicBezTo>
                    <a:pt x="18" y="8"/>
                    <a:pt x="234" y="0"/>
                    <a:pt x="256" y="6"/>
                  </a:cubicBezTo>
                  <a:cubicBezTo>
                    <a:pt x="256" y="6"/>
                    <a:pt x="255" y="89"/>
                    <a:pt x="250" y="107"/>
                  </a:cubicBezTo>
                  <a:cubicBezTo>
                    <a:pt x="250" y="107"/>
                    <a:pt x="219" y="114"/>
                    <a:pt x="210" y="110"/>
                  </a:cubicBezTo>
                  <a:cubicBezTo>
                    <a:pt x="210" y="110"/>
                    <a:pt x="214" y="44"/>
                    <a:pt x="211" y="40"/>
                  </a:cubicBezTo>
                  <a:cubicBezTo>
                    <a:pt x="207" y="37"/>
                    <a:pt x="45" y="44"/>
                    <a:pt x="45" y="45"/>
                  </a:cubicBezTo>
                  <a:cubicBezTo>
                    <a:pt x="45" y="47"/>
                    <a:pt x="41" y="109"/>
                    <a:pt x="41" y="109"/>
                  </a:cubicBezTo>
                  <a:cubicBezTo>
                    <a:pt x="41" y="109"/>
                    <a:pt x="7" y="111"/>
                    <a:pt x="0" y="106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20">
              <a:extLst>
                <a:ext uri="{FF2B5EF4-FFF2-40B4-BE49-F238E27FC236}">
                  <a16:creationId xmlns:a16="http://schemas.microsoft.com/office/drawing/2014/main" id="{FF82E3A7-E245-4F14-BA33-CCFC133A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88" y="4260850"/>
              <a:ext cx="261938" cy="515938"/>
            </a:xfrm>
            <a:custGeom>
              <a:avLst/>
              <a:gdLst>
                <a:gd name="T0" fmla="*/ 197 w 197"/>
                <a:gd name="T1" fmla="*/ 34 h 389"/>
                <a:gd name="T2" fmla="*/ 63 w 197"/>
                <a:gd name="T3" fmla="*/ 3 h 389"/>
                <a:gd name="T4" fmla="*/ 18 w 197"/>
                <a:gd name="T5" fmla="*/ 378 h 389"/>
                <a:gd name="T6" fmla="*/ 123 w 197"/>
                <a:gd name="T7" fmla="*/ 387 h 389"/>
                <a:gd name="T8" fmla="*/ 197 w 197"/>
                <a:gd name="T9" fmla="*/ 34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389">
                  <a:moveTo>
                    <a:pt x="197" y="34"/>
                  </a:moveTo>
                  <a:cubicBezTo>
                    <a:pt x="197" y="34"/>
                    <a:pt x="109" y="5"/>
                    <a:pt x="63" y="3"/>
                  </a:cubicBezTo>
                  <a:cubicBezTo>
                    <a:pt x="18" y="0"/>
                    <a:pt x="0" y="373"/>
                    <a:pt x="18" y="378"/>
                  </a:cubicBezTo>
                  <a:cubicBezTo>
                    <a:pt x="36" y="383"/>
                    <a:pt x="106" y="389"/>
                    <a:pt x="123" y="387"/>
                  </a:cubicBezTo>
                  <a:cubicBezTo>
                    <a:pt x="139" y="385"/>
                    <a:pt x="189" y="149"/>
                    <a:pt x="197" y="34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21">
              <a:extLst>
                <a:ext uri="{FF2B5EF4-FFF2-40B4-BE49-F238E27FC236}">
                  <a16:creationId xmlns:a16="http://schemas.microsoft.com/office/drawing/2014/main" id="{8D080519-AA7F-4AFB-B06A-5E790EED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4243388"/>
              <a:ext cx="608013" cy="560388"/>
            </a:xfrm>
            <a:custGeom>
              <a:avLst/>
              <a:gdLst>
                <a:gd name="T0" fmla="*/ 40 w 458"/>
                <a:gd name="T1" fmla="*/ 36 h 423"/>
                <a:gd name="T2" fmla="*/ 458 w 458"/>
                <a:gd name="T3" fmla="*/ 21 h 423"/>
                <a:gd name="T4" fmla="*/ 392 w 458"/>
                <a:gd name="T5" fmla="*/ 391 h 423"/>
                <a:gd name="T6" fmla="*/ 25 w 458"/>
                <a:gd name="T7" fmla="*/ 403 h 423"/>
                <a:gd name="T8" fmla="*/ 40 w 458"/>
                <a:gd name="T9" fmla="*/ 3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8" h="423">
                  <a:moveTo>
                    <a:pt x="40" y="36"/>
                  </a:moveTo>
                  <a:cubicBezTo>
                    <a:pt x="43" y="30"/>
                    <a:pt x="429" y="0"/>
                    <a:pt x="458" y="21"/>
                  </a:cubicBezTo>
                  <a:cubicBezTo>
                    <a:pt x="458" y="21"/>
                    <a:pt x="422" y="371"/>
                    <a:pt x="392" y="391"/>
                  </a:cubicBezTo>
                  <a:cubicBezTo>
                    <a:pt x="392" y="391"/>
                    <a:pt x="147" y="423"/>
                    <a:pt x="25" y="403"/>
                  </a:cubicBezTo>
                  <a:cubicBezTo>
                    <a:pt x="25" y="403"/>
                    <a:pt x="0" y="130"/>
                    <a:pt x="40" y="36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22">
              <a:extLst>
                <a:ext uri="{FF2B5EF4-FFF2-40B4-BE49-F238E27FC236}">
                  <a16:creationId xmlns:a16="http://schemas.microsoft.com/office/drawing/2014/main" id="{5B457622-F178-42FA-8824-7992D6B1B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063" y="4286250"/>
              <a:ext cx="114300" cy="485775"/>
            </a:xfrm>
            <a:custGeom>
              <a:avLst/>
              <a:gdLst>
                <a:gd name="T0" fmla="*/ 77 w 86"/>
                <a:gd name="T1" fmla="*/ 0 h 367"/>
                <a:gd name="T2" fmla="*/ 0 w 86"/>
                <a:gd name="T3" fmla="*/ 366 h 367"/>
                <a:gd name="T4" fmla="*/ 9 w 86"/>
                <a:gd name="T5" fmla="*/ 367 h 367"/>
                <a:gd name="T6" fmla="*/ 86 w 86"/>
                <a:gd name="T7" fmla="*/ 2 h 367"/>
                <a:gd name="T8" fmla="*/ 77 w 86"/>
                <a:gd name="T9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67">
                  <a:moveTo>
                    <a:pt x="77" y="0"/>
                  </a:moveTo>
                  <a:cubicBezTo>
                    <a:pt x="77" y="0"/>
                    <a:pt x="44" y="280"/>
                    <a:pt x="0" y="366"/>
                  </a:cubicBezTo>
                  <a:cubicBezTo>
                    <a:pt x="9" y="367"/>
                    <a:pt x="9" y="367"/>
                    <a:pt x="9" y="367"/>
                  </a:cubicBezTo>
                  <a:cubicBezTo>
                    <a:pt x="9" y="367"/>
                    <a:pt x="64" y="255"/>
                    <a:pt x="86" y="2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23">
              <a:extLst>
                <a:ext uri="{FF2B5EF4-FFF2-40B4-BE49-F238E27FC236}">
                  <a16:creationId xmlns:a16="http://schemas.microsoft.com/office/drawing/2014/main" id="{C517892B-A6C0-4B6F-9D81-F01555404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1" y="4408488"/>
              <a:ext cx="182563" cy="292100"/>
            </a:xfrm>
            <a:custGeom>
              <a:avLst/>
              <a:gdLst>
                <a:gd name="T0" fmla="*/ 0 w 137"/>
                <a:gd name="T1" fmla="*/ 172 h 220"/>
                <a:gd name="T2" fmla="*/ 94 w 137"/>
                <a:gd name="T3" fmla="*/ 220 h 220"/>
                <a:gd name="T4" fmla="*/ 137 w 137"/>
                <a:gd name="T5" fmla="*/ 23 h 220"/>
                <a:gd name="T6" fmla="*/ 32 w 137"/>
                <a:gd name="T7" fmla="*/ 0 h 220"/>
                <a:gd name="T8" fmla="*/ 0 w 137"/>
                <a:gd name="T9" fmla="*/ 17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220">
                  <a:moveTo>
                    <a:pt x="0" y="172"/>
                  </a:moveTo>
                  <a:cubicBezTo>
                    <a:pt x="0" y="172"/>
                    <a:pt x="75" y="186"/>
                    <a:pt x="94" y="220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3"/>
                    <a:pt x="87" y="4"/>
                    <a:pt x="32" y="0"/>
                  </a:cubicBezTo>
                  <a:cubicBezTo>
                    <a:pt x="32" y="0"/>
                    <a:pt x="10" y="114"/>
                    <a:pt x="0" y="17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24">
              <a:extLst>
                <a:ext uri="{FF2B5EF4-FFF2-40B4-BE49-F238E27FC236}">
                  <a16:creationId xmlns:a16="http://schemas.microsoft.com/office/drawing/2014/main" id="{BEA06030-E711-4CFF-91A0-4C0B53D4C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038" y="4337050"/>
              <a:ext cx="149225" cy="300038"/>
            </a:xfrm>
            <a:custGeom>
              <a:avLst/>
              <a:gdLst>
                <a:gd name="T0" fmla="*/ 33 w 112"/>
                <a:gd name="T1" fmla="*/ 0 h 226"/>
                <a:gd name="T2" fmla="*/ 0 w 112"/>
                <a:gd name="T3" fmla="*/ 200 h 226"/>
                <a:gd name="T4" fmla="*/ 69 w 112"/>
                <a:gd name="T5" fmla="*/ 226 h 226"/>
                <a:gd name="T6" fmla="*/ 112 w 112"/>
                <a:gd name="T7" fmla="*/ 0 h 226"/>
                <a:gd name="T8" fmla="*/ 33 w 112"/>
                <a:gd name="T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226">
                  <a:moveTo>
                    <a:pt x="33" y="0"/>
                  </a:moveTo>
                  <a:cubicBezTo>
                    <a:pt x="33" y="0"/>
                    <a:pt x="16" y="140"/>
                    <a:pt x="0" y="200"/>
                  </a:cubicBezTo>
                  <a:cubicBezTo>
                    <a:pt x="69" y="226"/>
                    <a:pt x="69" y="226"/>
                    <a:pt x="69" y="226"/>
                  </a:cubicBezTo>
                  <a:cubicBezTo>
                    <a:pt x="69" y="226"/>
                    <a:pt x="112" y="13"/>
                    <a:pt x="112" y="0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25">
              <a:extLst>
                <a:ext uri="{FF2B5EF4-FFF2-40B4-BE49-F238E27FC236}">
                  <a16:creationId xmlns:a16="http://schemas.microsoft.com/office/drawing/2014/main" id="{51C5BC79-820C-44DA-BC31-4DF89D66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4733925"/>
              <a:ext cx="625475" cy="58738"/>
            </a:xfrm>
            <a:custGeom>
              <a:avLst/>
              <a:gdLst>
                <a:gd name="T0" fmla="*/ 0 w 472"/>
                <a:gd name="T1" fmla="*/ 33 h 45"/>
                <a:gd name="T2" fmla="*/ 77 w 472"/>
                <a:gd name="T3" fmla="*/ 45 h 45"/>
                <a:gd name="T4" fmla="*/ 472 w 472"/>
                <a:gd name="T5" fmla="*/ 30 h 45"/>
                <a:gd name="T6" fmla="*/ 349 w 472"/>
                <a:gd name="T7" fmla="*/ 0 h 45"/>
                <a:gd name="T8" fmla="*/ 0 w 472"/>
                <a:gd name="T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2" h="45">
                  <a:moveTo>
                    <a:pt x="0" y="33"/>
                  </a:moveTo>
                  <a:cubicBezTo>
                    <a:pt x="0" y="33"/>
                    <a:pt x="50" y="42"/>
                    <a:pt x="77" y="45"/>
                  </a:cubicBezTo>
                  <a:cubicBezTo>
                    <a:pt x="77" y="45"/>
                    <a:pt x="360" y="45"/>
                    <a:pt x="472" y="30"/>
                  </a:cubicBezTo>
                  <a:cubicBezTo>
                    <a:pt x="349" y="0"/>
                    <a:pt x="349" y="0"/>
                    <a:pt x="349" y="0"/>
                  </a:cubicBezTo>
                  <a:cubicBezTo>
                    <a:pt x="349" y="0"/>
                    <a:pt x="36" y="35"/>
                    <a:pt x="0" y="33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26">
              <a:extLst>
                <a:ext uri="{FF2B5EF4-FFF2-40B4-BE49-F238E27FC236}">
                  <a16:creationId xmlns:a16="http://schemas.microsoft.com/office/drawing/2014/main" id="{11ED78D1-9049-420A-84B4-E69637832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726" y="4065588"/>
              <a:ext cx="215900" cy="222250"/>
            </a:xfrm>
            <a:custGeom>
              <a:avLst/>
              <a:gdLst>
                <a:gd name="T0" fmla="*/ 0 w 163"/>
                <a:gd name="T1" fmla="*/ 153 h 168"/>
                <a:gd name="T2" fmla="*/ 4 w 163"/>
                <a:gd name="T3" fmla="*/ 50 h 168"/>
                <a:gd name="T4" fmla="*/ 17 w 163"/>
                <a:gd name="T5" fmla="*/ 16 h 168"/>
                <a:gd name="T6" fmla="*/ 41 w 163"/>
                <a:gd name="T7" fmla="*/ 25 h 168"/>
                <a:gd name="T8" fmla="*/ 64 w 163"/>
                <a:gd name="T9" fmla="*/ 1 h 168"/>
                <a:gd name="T10" fmla="*/ 96 w 163"/>
                <a:gd name="T11" fmla="*/ 21 h 168"/>
                <a:gd name="T12" fmla="*/ 125 w 163"/>
                <a:gd name="T13" fmla="*/ 2 h 168"/>
                <a:gd name="T14" fmla="*/ 150 w 163"/>
                <a:gd name="T15" fmla="*/ 56 h 168"/>
                <a:gd name="T16" fmla="*/ 147 w 163"/>
                <a:gd name="T17" fmla="*/ 96 h 168"/>
                <a:gd name="T18" fmla="*/ 158 w 163"/>
                <a:gd name="T19" fmla="*/ 102 h 168"/>
                <a:gd name="T20" fmla="*/ 145 w 163"/>
                <a:gd name="T21" fmla="*/ 133 h 168"/>
                <a:gd name="T22" fmla="*/ 82 w 163"/>
                <a:gd name="T23" fmla="*/ 165 h 168"/>
                <a:gd name="T24" fmla="*/ 0 w 163"/>
                <a:gd name="T25" fmla="*/ 15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168">
                  <a:moveTo>
                    <a:pt x="0" y="153"/>
                  </a:moveTo>
                  <a:cubicBezTo>
                    <a:pt x="0" y="153"/>
                    <a:pt x="8" y="78"/>
                    <a:pt x="4" y="50"/>
                  </a:cubicBezTo>
                  <a:cubicBezTo>
                    <a:pt x="0" y="22"/>
                    <a:pt x="11" y="18"/>
                    <a:pt x="17" y="16"/>
                  </a:cubicBezTo>
                  <a:cubicBezTo>
                    <a:pt x="24" y="15"/>
                    <a:pt x="41" y="25"/>
                    <a:pt x="41" y="25"/>
                  </a:cubicBezTo>
                  <a:cubicBezTo>
                    <a:pt x="41" y="25"/>
                    <a:pt x="53" y="0"/>
                    <a:pt x="64" y="1"/>
                  </a:cubicBezTo>
                  <a:cubicBezTo>
                    <a:pt x="75" y="2"/>
                    <a:pt x="92" y="14"/>
                    <a:pt x="96" y="21"/>
                  </a:cubicBezTo>
                  <a:cubicBezTo>
                    <a:pt x="96" y="21"/>
                    <a:pt x="109" y="0"/>
                    <a:pt x="125" y="2"/>
                  </a:cubicBezTo>
                  <a:cubicBezTo>
                    <a:pt x="142" y="4"/>
                    <a:pt x="149" y="44"/>
                    <a:pt x="150" y="56"/>
                  </a:cubicBezTo>
                  <a:cubicBezTo>
                    <a:pt x="151" y="68"/>
                    <a:pt x="147" y="96"/>
                    <a:pt x="147" y="96"/>
                  </a:cubicBezTo>
                  <a:cubicBezTo>
                    <a:pt x="147" y="96"/>
                    <a:pt x="154" y="98"/>
                    <a:pt x="158" y="102"/>
                  </a:cubicBezTo>
                  <a:cubicBezTo>
                    <a:pt x="163" y="106"/>
                    <a:pt x="148" y="131"/>
                    <a:pt x="145" y="133"/>
                  </a:cubicBezTo>
                  <a:cubicBezTo>
                    <a:pt x="142" y="135"/>
                    <a:pt x="93" y="162"/>
                    <a:pt x="82" y="165"/>
                  </a:cubicBezTo>
                  <a:cubicBezTo>
                    <a:pt x="71" y="168"/>
                    <a:pt x="0" y="153"/>
                    <a:pt x="0" y="153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27">
              <a:extLst>
                <a:ext uri="{FF2B5EF4-FFF2-40B4-BE49-F238E27FC236}">
                  <a16:creationId xmlns:a16="http://schemas.microsoft.com/office/drawing/2014/main" id="{58EF6145-2B57-4ACC-9092-51E53D49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63" y="4210050"/>
              <a:ext cx="1143000" cy="631825"/>
            </a:xfrm>
            <a:custGeom>
              <a:avLst/>
              <a:gdLst>
                <a:gd name="T0" fmla="*/ 33 w 861"/>
                <a:gd name="T1" fmla="*/ 221 h 476"/>
                <a:gd name="T2" fmla="*/ 345 w 861"/>
                <a:gd name="T3" fmla="*/ 399 h 476"/>
                <a:gd name="T4" fmla="*/ 749 w 861"/>
                <a:gd name="T5" fmla="*/ 40 h 476"/>
                <a:gd name="T6" fmla="*/ 861 w 861"/>
                <a:gd name="T7" fmla="*/ 53 h 476"/>
                <a:gd name="T8" fmla="*/ 403 w 861"/>
                <a:gd name="T9" fmla="*/ 460 h 476"/>
                <a:gd name="T10" fmla="*/ 15 w 861"/>
                <a:gd name="T11" fmla="*/ 254 h 476"/>
                <a:gd name="T12" fmla="*/ 33 w 861"/>
                <a:gd name="T13" fmla="*/ 221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1" h="476">
                  <a:moveTo>
                    <a:pt x="33" y="221"/>
                  </a:moveTo>
                  <a:cubicBezTo>
                    <a:pt x="33" y="221"/>
                    <a:pt x="155" y="361"/>
                    <a:pt x="345" y="399"/>
                  </a:cubicBezTo>
                  <a:cubicBezTo>
                    <a:pt x="548" y="440"/>
                    <a:pt x="713" y="185"/>
                    <a:pt x="749" y="40"/>
                  </a:cubicBezTo>
                  <a:cubicBezTo>
                    <a:pt x="749" y="40"/>
                    <a:pt x="834" y="0"/>
                    <a:pt x="861" y="53"/>
                  </a:cubicBezTo>
                  <a:cubicBezTo>
                    <a:pt x="861" y="53"/>
                    <a:pt x="740" y="476"/>
                    <a:pt x="403" y="460"/>
                  </a:cubicBezTo>
                  <a:cubicBezTo>
                    <a:pt x="181" y="449"/>
                    <a:pt x="17" y="288"/>
                    <a:pt x="15" y="254"/>
                  </a:cubicBezTo>
                  <a:cubicBezTo>
                    <a:pt x="12" y="219"/>
                    <a:pt x="0" y="197"/>
                    <a:pt x="33" y="221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28">
              <a:extLst>
                <a:ext uri="{FF2B5EF4-FFF2-40B4-BE49-F238E27FC236}">
                  <a16:creationId xmlns:a16="http://schemas.microsoft.com/office/drawing/2014/main" id="{5222E58F-65D6-4054-9107-819FD8FC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488" y="2536825"/>
              <a:ext cx="150813" cy="669925"/>
            </a:xfrm>
            <a:custGeom>
              <a:avLst/>
              <a:gdLst>
                <a:gd name="T0" fmla="*/ 87 w 114"/>
                <a:gd name="T1" fmla="*/ 0 h 505"/>
                <a:gd name="T2" fmla="*/ 110 w 114"/>
                <a:gd name="T3" fmla="*/ 24 h 505"/>
                <a:gd name="T4" fmla="*/ 62 w 114"/>
                <a:gd name="T5" fmla="*/ 497 h 505"/>
                <a:gd name="T6" fmla="*/ 14 w 114"/>
                <a:gd name="T7" fmla="*/ 504 h 505"/>
                <a:gd name="T8" fmla="*/ 87 w 114"/>
                <a:gd name="T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05">
                  <a:moveTo>
                    <a:pt x="87" y="0"/>
                  </a:moveTo>
                  <a:cubicBezTo>
                    <a:pt x="87" y="0"/>
                    <a:pt x="106" y="14"/>
                    <a:pt x="110" y="24"/>
                  </a:cubicBezTo>
                  <a:cubicBezTo>
                    <a:pt x="114" y="34"/>
                    <a:pt x="71" y="491"/>
                    <a:pt x="62" y="497"/>
                  </a:cubicBezTo>
                  <a:cubicBezTo>
                    <a:pt x="52" y="504"/>
                    <a:pt x="29" y="505"/>
                    <a:pt x="14" y="504"/>
                  </a:cubicBezTo>
                  <a:cubicBezTo>
                    <a:pt x="0" y="503"/>
                    <a:pt x="87" y="0"/>
                    <a:pt x="87" y="0"/>
                  </a:cubicBezTo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29">
              <a:extLst>
                <a:ext uri="{FF2B5EF4-FFF2-40B4-BE49-F238E27FC236}">
                  <a16:creationId xmlns:a16="http://schemas.microsoft.com/office/drawing/2014/main" id="{3876D826-47AE-4D00-BF39-952A34579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038" y="2474913"/>
              <a:ext cx="552450" cy="738188"/>
            </a:xfrm>
            <a:custGeom>
              <a:avLst/>
              <a:gdLst>
                <a:gd name="T0" fmla="*/ 408 w 416"/>
                <a:gd name="T1" fmla="*/ 46 h 556"/>
                <a:gd name="T2" fmla="*/ 68 w 416"/>
                <a:gd name="T3" fmla="*/ 11 h 556"/>
                <a:gd name="T4" fmla="*/ 7 w 416"/>
                <a:gd name="T5" fmla="*/ 490 h 556"/>
                <a:gd name="T6" fmla="*/ 355 w 416"/>
                <a:gd name="T7" fmla="*/ 549 h 556"/>
                <a:gd name="T8" fmla="*/ 408 w 416"/>
                <a:gd name="T9" fmla="*/ 4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556">
                  <a:moveTo>
                    <a:pt x="408" y="46"/>
                  </a:moveTo>
                  <a:cubicBezTo>
                    <a:pt x="404" y="31"/>
                    <a:pt x="88" y="0"/>
                    <a:pt x="68" y="11"/>
                  </a:cubicBezTo>
                  <a:cubicBezTo>
                    <a:pt x="49" y="22"/>
                    <a:pt x="0" y="462"/>
                    <a:pt x="7" y="490"/>
                  </a:cubicBezTo>
                  <a:cubicBezTo>
                    <a:pt x="14" y="517"/>
                    <a:pt x="343" y="556"/>
                    <a:pt x="355" y="549"/>
                  </a:cubicBezTo>
                  <a:cubicBezTo>
                    <a:pt x="367" y="542"/>
                    <a:pt x="416" y="71"/>
                    <a:pt x="408" y="46"/>
                  </a:cubicBezTo>
                </a:path>
              </a:pathLst>
            </a:custGeom>
            <a:solidFill>
              <a:srgbClr val="35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30">
              <a:extLst>
                <a:ext uri="{FF2B5EF4-FFF2-40B4-BE49-F238E27FC236}">
                  <a16:creationId xmlns:a16="http://schemas.microsoft.com/office/drawing/2014/main" id="{A8E504EE-1BBD-4672-9831-EE0F310FA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2514600"/>
              <a:ext cx="463550" cy="619125"/>
            </a:xfrm>
            <a:custGeom>
              <a:avLst/>
              <a:gdLst>
                <a:gd name="T0" fmla="*/ 343 w 349"/>
                <a:gd name="T1" fmla="*/ 38 h 466"/>
                <a:gd name="T2" fmla="*/ 57 w 349"/>
                <a:gd name="T3" fmla="*/ 9 h 466"/>
                <a:gd name="T4" fmla="*/ 6 w 349"/>
                <a:gd name="T5" fmla="*/ 410 h 466"/>
                <a:gd name="T6" fmla="*/ 298 w 349"/>
                <a:gd name="T7" fmla="*/ 460 h 466"/>
                <a:gd name="T8" fmla="*/ 343 w 349"/>
                <a:gd name="T9" fmla="*/ 38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9" h="466">
                  <a:moveTo>
                    <a:pt x="343" y="38"/>
                  </a:moveTo>
                  <a:cubicBezTo>
                    <a:pt x="339" y="25"/>
                    <a:pt x="74" y="0"/>
                    <a:pt x="57" y="9"/>
                  </a:cubicBezTo>
                  <a:cubicBezTo>
                    <a:pt x="41" y="18"/>
                    <a:pt x="0" y="387"/>
                    <a:pt x="6" y="410"/>
                  </a:cubicBezTo>
                  <a:cubicBezTo>
                    <a:pt x="12" y="434"/>
                    <a:pt x="288" y="466"/>
                    <a:pt x="298" y="460"/>
                  </a:cubicBezTo>
                  <a:cubicBezTo>
                    <a:pt x="308" y="454"/>
                    <a:pt x="349" y="59"/>
                    <a:pt x="343" y="38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35">
              <a:extLst>
                <a:ext uri="{FF2B5EF4-FFF2-40B4-BE49-F238E27FC236}">
                  <a16:creationId xmlns:a16="http://schemas.microsoft.com/office/drawing/2014/main" id="{F3E5A465-EC2A-4679-AD80-987B94CD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763" y="3124200"/>
              <a:ext cx="39688" cy="39688"/>
            </a:xfrm>
            <a:custGeom>
              <a:avLst/>
              <a:gdLst>
                <a:gd name="T0" fmla="*/ 1 w 29"/>
                <a:gd name="T1" fmla="*/ 18 h 30"/>
                <a:gd name="T2" fmla="*/ 17 w 29"/>
                <a:gd name="T3" fmla="*/ 29 h 30"/>
                <a:gd name="T4" fmla="*/ 28 w 29"/>
                <a:gd name="T5" fmla="*/ 12 h 30"/>
                <a:gd name="T6" fmla="*/ 12 w 29"/>
                <a:gd name="T7" fmla="*/ 2 h 30"/>
                <a:gd name="T8" fmla="*/ 1 w 29"/>
                <a:gd name="T9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" y="18"/>
                  </a:moveTo>
                  <a:cubicBezTo>
                    <a:pt x="3" y="26"/>
                    <a:pt x="10" y="30"/>
                    <a:pt x="17" y="29"/>
                  </a:cubicBezTo>
                  <a:cubicBezTo>
                    <a:pt x="25" y="27"/>
                    <a:pt x="29" y="20"/>
                    <a:pt x="28" y="12"/>
                  </a:cubicBezTo>
                  <a:cubicBezTo>
                    <a:pt x="26" y="5"/>
                    <a:pt x="19" y="0"/>
                    <a:pt x="12" y="2"/>
                  </a:cubicBezTo>
                  <a:cubicBezTo>
                    <a:pt x="4" y="4"/>
                    <a:pt x="0" y="11"/>
                    <a:pt x="1" y="18"/>
                  </a:cubicBez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36">
              <a:extLst>
                <a:ext uri="{FF2B5EF4-FFF2-40B4-BE49-F238E27FC236}">
                  <a16:creationId xmlns:a16="http://schemas.microsoft.com/office/drawing/2014/main" id="{302201B2-6F00-4900-903D-AD1F075B2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1" y="2889250"/>
              <a:ext cx="350838" cy="285750"/>
            </a:xfrm>
            <a:custGeom>
              <a:avLst/>
              <a:gdLst>
                <a:gd name="T0" fmla="*/ 72 w 264"/>
                <a:gd name="T1" fmla="*/ 216 h 216"/>
                <a:gd name="T2" fmla="*/ 188 w 264"/>
                <a:gd name="T3" fmla="*/ 166 h 216"/>
                <a:gd name="T4" fmla="*/ 186 w 264"/>
                <a:gd name="T5" fmla="*/ 124 h 216"/>
                <a:gd name="T6" fmla="*/ 261 w 264"/>
                <a:gd name="T7" fmla="*/ 20 h 216"/>
                <a:gd name="T8" fmla="*/ 235 w 264"/>
                <a:gd name="T9" fmla="*/ 0 h 216"/>
                <a:gd name="T10" fmla="*/ 166 w 264"/>
                <a:gd name="T11" fmla="*/ 63 h 216"/>
                <a:gd name="T12" fmla="*/ 138 w 264"/>
                <a:gd name="T13" fmla="*/ 40 h 216"/>
                <a:gd name="T14" fmla="*/ 110 w 264"/>
                <a:gd name="T15" fmla="*/ 46 h 216"/>
                <a:gd name="T16" fmla="*/ 90 w 264"/>
                <a:gd name="T17" fmla="*/ 31 h 216"/>
                <a:gd name="T18" fmla="*/ 1 w 264"/>
                <a:gd name="T19" fmla="*/ 151 h 216"/>
                <a:gd name="T20" fmla="*/ 72 w 264"/>
                <a:gd name="T21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216">
                  <a:moveTo>
                    <a:pt x="72" y="216"/>
                  </a:moveTo>
                  <a:cubicBezTo>
                    <a:pt x="72" y="216"/>
                    <a:pt x="173" y="182"/>
                    <a:pt x="188" y="166"/>
                  </a:cubicBezTo>
                  <a:cubicBezTo>
                    <a:pt x="202" y="150"/>
                    <a:pt x="186" y="124"/>
                    <a:pt x="186" y="124"/>
                  </a:cubicBezTo>
                  <a:cubicBezTo>
                    <a:pt x="186" y="124"/>
                    <a:pt x="259" y="33"/>
                    <a:pt x="261" y="20"/>
                  </a:cubicBezTo>
                  <a:cubicBezTo>
                    <a:pt x="264" y="7"/>
                    <a:pt x="235" y="0"/>
                    <a:pt x="235" y="0"/>
                  </a:cubicBezTo>
                  <a:cubicBezTo>
                    <a:pt x="235" y="0"/>
                    <a:pt x="175" y="62"/>
                    <a:pt x="166" y="63"/>
                  </a:cubicBezTo>
                  <a:cubicBezTo>
                    <a:pt x="166" y="63"/>
                    <a:pt x="150" y="40"/>
                    <a:pt x="138" y="40"/>
                  </a:cubicBezTo>
                  <a:cubicBezTo>
                    <a:pt x="126" y="40"/>
                    <a:pt x="110" y="46"/>
                    <a:pt x="110" y="46"/>
                  </a:cubicBezTo>
                  <a:cubicBezTo>
                    <a:pt x="110" y="46"/>
                    <a:pt x="102" y="35"/>
                    <a:pt x="90" y="31"/>
                  </a:cubicBezTo>
                  <a:cubicBezTo>
                    <a:pt x="77" y="28"/>
                    <a:pt x="0" y="109"/>
                    <a:pt x="1" y="151"/>
                  </a:cubicBezTo>
                  <a:cubicBezTo>
                    <a:pt x="3" y="193"/>
                    <a:pt x="72" y="216"/>
                    <a:pt x="72" y="21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37">
              <a:extLst>
                <a:ext uri="{FF2B5EF4-FFF2-40B4-BE49-F238E27FC236}">
                  <a16:creationId xmlns:a16="http://schemas.microsoft.com/office/drawing/2014/main" id="{4169B4BF-88E5-401C-ABC0-9DFE3FE69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988" y="3051175"/>
              <a:ext cx="831850" cy="1460500"/>
            </a:xfrm>
            <a:custGeom>
              <a:avLst/>
              <a:gdLst>
                <a:gd name="T0" fmla="*/ 589 w 627"/>
                <a:gd name="T1" fmla="*/ 1049 h 1101"/>
                <a:gd name="T2" fmla="*/ 181 w 627"/>
                <a:gd name="T3" fmla="*/ 758 h 1101"/>
                <a:gd name="T4" fmla="*/ 404 w 627"/>
                <a:gd name="T5" fmla="*/ 100 h 1101"/>
                <a:gd name="T6" fmla="*/ 293 w 627"/>
                <a:gd name="T7" fmla="*/ 10 h 1101"/>
                <a:gd name="T8" fmla="*/ 99 w 627"/>
                <a:gd name="T9" fmla="*/ 759 h 1101"/>
                <a:gd name="T10" fmla="*/ 611 w 627"/>
                <a:gd name="T11" fmla="*/ 1101 h 1101"/>
                <a:gd name="T12" fmla="*/ 589 w 627"/>
                <a:gd name="T13" fmla="*/ 1049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7" h="1101">
                  <a:moveTo>
                    <a:pt x="589" y="1049"/>
                  </a:moveTo>
                  <a:cubicBezTo>
                    <a:pt x="525" y="1031"/>
                    <a:pt x="217" y="922"/>
                    <a:pt x="181" y="758"/>
                  </a:cubicBezTo>
                  <a:cubicBezTo>
                    <a:pt x="134" y="542"/>
                    <a:pt x="252" y="308"/>
                    <a:pt x="404" y="100"/>
                  </a:cubicBezTo>
                  <a:cubicBezTo>
                    <a:pt x="404" y="100"/>
                    <a:pt x="371" y="0"/>
                    <a:pt x="293" y="10"/>
                  </a:cubicBezTo>
                  <a:cubicBezTo>
                    <a:pt x="293" y="10"/>
                    <a:pt x="0" y="460"/>
                    <a:pt x="99" y="759"/>
                  </a:cubicBezTo>
                  <a:cubicBezTo>
                    <a:pt x="198" y="1058"/>
                    <a:pt x="611" y="1101"/>
                    <a:pt x="611" y="1101"/>
                  </a:cubicBezTo>
                  <a:cubicBezTo>
                    <a:pt x="611" y="1101"/>
                    <a:pt x="627" y="1060"/>
                    <a:pt x="589" y="104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38">
              <a:extLst>
                <a:ext uri="{FF2B5EF4-FFF2-40B4-BE49-F238E27FC236}">
                  <a16:creationId xmlns:a16="http://schemas.microsoft.com/office/drawing/2014/main" id="{E2282464-C6A1-42C6-9DEF-63BAF3230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163" y="2908300"/>
              <a:ext cx="233363" cy="231775"/>
            </a:xfrm>
            <a:custGeom>
              <a:avLst/>
              <a:gdLst>
                <a:gd name="T0" fmla="*/ 119 w 175"/>
                <a:gd name="T1" fmla="*/ 175 h 175"/>
                <a:gd name="T2" fmla="*/ 2 w 175"/>
                <a:gd name="T3" fmla="*/ 113 h 175"/>
                <a:gd name="T4" fmla="*/ 26 w 175"/>
                <a:gd name="T5" fmla="*/ 90 h 175"/>
                <a:gd name="T6" fmla="*/ 89 w 175"/>
                <a:gd name="T7" fmla="*/ 94 h 175"/>
                <a:gd name="T8" fmla="*/ 134 w 175"/>
                <a:gd name="T9" fmla="*/ 0 h 175"/>
                <a:gd name="T10" fmla="*/ 155 w 175"/>
                <a:gd name="T11" fmla="*/ 140 h 175"/>
                <a:gd name="T12" fmla="*/ 119 w 175"/>
                <a:gd name="T1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5">
                  <a:moveTo>
                    <a:pt x="119" y="175"/>
                  </a:moveTo>
                  <a:cubicBezTo>
                    <a:pt x="119" y="175"/>
                    <a:pt x="4" y="123"/>
                    <a:pt x="2" y="113"/>
                  </a:cubicBezTo>
                  <a:cubicBezTo>
                    <a:pt x="0" y="102"/>
                    <a:pt x="14" y="88"/>
                    <a:pt x="26" y="90"/>
                  </a:cubicBezTo>
                  <a:cubicBezTo>
                    <a:pt x="38" y="92"/>
                    <a:pt x="82" y="102"/>
                    <a:pt x="89" y="94"/>
                  </a:cubicBezTo>
                  <a:cubicBezTo>
                    <a:pt x="96" y="86"/>
                    <a:pt x="132" y="29"/>
                    <a:pt x="134" y="0"/>
                  </a:cubicBezTo>
                  <a:cubicBezTo>
                    <a:pt x="134" y="0"/>
                    <a:pt x="175" y="47"/>
                    <a:pt x="155" y="140"/>
                  </a:cubicBezTo>
                  <a:lnTo>
                    <a:pt x="119" y="175"/>
                  </a:ln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39">
              <a:extLst>
                <a:ext uri="{FF2B5EF4-FFF2-40B4-BE49-F238E27FC236}">
                  <a16:creationId xmlns:a16="http://schemas.microsoft.com/office/drawing/2014/main" id="{5C0D5562-BC61-4BB4-8187-EE74C7DA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1" y="3076575"/>
              <a:ext cx="650875" cy="1417638"/>
            </a:xfrm>
            <a:custGeom>
              <a:avLst/>
              <a:gdLst>
                <a:gd name="T0" fmla="*/ 54 w 491"/>
                <a:gd name="T1" fmla="*/ 1008 h 1069"/>
                <a:gd name="T2" fmla="*/ 381 w 491"/>
                <a:gd name="T3" fmla="*/ 586 h 1069"/>
                <a:gd name="T4" fmla="*/ 59 w 491"/>
                <a:gd name="T5" fmla="*/ 67 h 1069"/>
                <a:gd name="T6" fmla="*/ 117 w 491"/>
                <a:gd name="T7" fmla="*/ 0 h 1069"/>
                <a:gd name="T8" fmla="*/ 475 w 491"/>
                <a:gd name="T9" fmla="*/ 580 h 1069"/>
                <a:gd name="T10" fmla="*/ 49 w 491"/>
                <a:gd name="T11" fmla="*/ 1064 h 1069"/>
                <a:gd name="T12" fmla="*/ 54 w 491"/>
                <a:gd name="T13" fmla="*/ 1008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1" h="1069">
                  <a:moveTo>
                    <a:pt x="54" y="1008"/>
                  </a:moveTo>
                  <a:cubicBezTo>
                    <a:pt x="105" y="999"/>
                    <a:pt x="403" y="882"/>
                    <a:pt x="381" y="586"/>
                  </a:cubicBezTo>
                  <a:cubicBezTo>
                    <a:pt x="360" y="290"/>
                    <a:pt x="59" y="67"/>
                    <a:pt x="59" y="67"/>
                  </a:cubicBezTo>
                  <a:cubicBezTo>
                    <a:pt x="59" y="67"/>
                    <a:pt x="72" y="18"/>
                    <a:pt x="117" y="0"/>
                  </a:cubicBezTo>
                  <a:cubicBezTo>
                    <a:pt x="117" y="0"/>
                    <a:pt x="459" y="228"/>
                    <a:pt x="475" y="580"/>
                  </a:cubicBezTo>
                  <a:cubicBezTo>
                    <a:pt x="491" y="933"/>
                    <a:pt x="99" y="1060"/>
                    <a:pt x="49" y="1064"/>
                  </a:cubicBezTo>
                  <a:cubicBezTo>
                    <a:pt x="0" y="1069"/>
                    <a:pt x="54" y="1008"/>
                    <a:pt x="54" y="1008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40">
              <a:extLst>
                <a:ext uri="{FF2B5EF4-FFF2-40B4-BE49-F238E27FC236}">
                  <a16:creationId xmlns:a16="http://schemas.microsoft.com/office/drawing/2014/main" id="{C5BE7447-3386-488D-944D-255B6F9C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351" y="3609975"/>
              <a:ext cx="520700" cy="777875"/>
            </a:xfrm>
            <a:custGeom>
              <a:avLst/>
              <a:gdLst>
                <a:gd name="T0" fmla="*/ 17 w 392"/>
                <a:gd name="T1" fmla="*/ 96 h 587"/>
                <a:gd name="T2" fmla="*/ 32 w 392"/>
                <a:gd name="T3" fmla="*/ 568 h 587"/>
                <a:gd name="T4" fmla="*/ 311 w 392"/>
                <a:gd name="T5" fmla="*/ 538 h 587"/>
                <a:gd name="T6" fmla="*/ 344 w 392"/>
                <a:gd name="T7" fmla="*/ 298 h 587"/>
                <a:gd name="T8" fmla="*/ 390 w 392"/>
                <a:gd name="T9" fmla="*/ 108 h 587"/>
                <a:gd name="T10" fmla="*/ 212 w 392"/>
                <a:gd name="T11" fmla="*/ 2 h 587"/>
                <a:gd name="T12" fmla="*/ 17 w 392"/>
                <a:gd name="T13" fmla="*/ 96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" h="587">
                  <a:moveTo>
                    <a:pt x="17" y="96"/>
                  </a:moveTo>
                  <a:cubicBezTo>
                    <a:pt x="17" y="96"/>
                    <a:pt x="11" y="549"/>
                    <a:pt x="32" y="568"/>
                  </a:cubicBezTo>
                  <a:cubicBezTo>
                    <a:pt x="52" y="587"/>
                    <a:pt x="289" y="571"/>
                    <a:pt x="311" y="538"/>
                  </a:cubicBezTo>
                  <a:cubicBezTo>
                    <a:pt x="332" y="504"/>
                    <a:pt x="341" y="340"/>
                    <a:pt x="344" y="298"/>
                  </a:cubicBezTo>
                  <a:cubicBezTo>
                    <a:pt x="347" y="256"/>
                    <a:pt x="389" y="131"/>
                    <a:pt x="390" y="108"/>
                  </a:cubicBezTo>
                  <a:cubicBezTo>
                    <a:pt x="392" y="84"/>
                    <a:pt x="335" y="0"/>
                    <a:pt x="212" y="2"/>
                  </a:cubicBezTo>
                  <a:cubicBezTo>
                    <a:pt x="88" y="3"/>
                    <a:pt x="0" y="38"/>
                    <a:pt x="17" y="9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41">
              <a:extLst>
                <a:ext uri="{FF2B5EF4-FFF2-40B4-BE49-F238E27FC236}">
                  <a16:creationId xmlns:a16="http://schemas.microsoft.com/office/drawing/2014/main" id="{D06762F0-477B-4D9A-AD25-16B3F2B6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388" y="3976688"/>
              <a:ext cx="192088" cy="271463"/>
            </a:xfrm>
            <a:custGeom>
              <a:avLst/>
              <a:gdLst>
                <a:gd name="T0" fmla="*/ 7 w 145"/>
                <a:gd name="T1" fmla="*/ 56 h 205"/>
                <a:gd name="T2" fmla="*/ 80 w 145"/>
                <a:gd name="T3" fmla="*/ 12 h 205"/>
                <a:gd name="T4" fmla="*/ 112 w 145"/>
                <a:gd name="T5" fmla="*/ 123 h 205"/>
                <a:gd name="T6" fmla="*/ 7 w 145"/>
                <a:gd name="T7" fmla="*/ 5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205">
                  <a:moveTo>
                    <a:pt x="7" y="56"/>
                  </a:moveTo>
                  <a:cubicBezTo>
                    <a:pt x="7" y="56"/>
                    <a:pt x="15" y="0"/>
                    <a:pt x="80" y="12"/>
                  </a:cubicBezTo>
                  <a:cubicBezTo>
                    <a:pt x="145" y="24"/>
                    <a:pt x="124" y="108"/>
                    <a:pt x="112" y="123"/>
                  </a:cubicBezTo>
                  <a:cubicBezTo>
                    <a:pt x="100" y="137"/>
                    <a:pt x="0" y="205"/>
                    <a:pt x="7" y="5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42">
              <a:extLst>
                <a:ext uri="{FF2B5EF4-FFF2-40B4-BE49-F238E27FC236}">
                  <a16:creationId xmlns:a16="http://schemas.microsoft.com/office/drawing/2014/main" id="{B474ADE0-A33C-41EC-A079-26977D78B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3368675"/>
              <a:ext cx="806450" cy="658813"/>
            </a:xfrm>
            <a:custGeom>
              <a:avLst/>
              <a:gdLst>
                <a:gd name="T0" fmla="*/ 452 w 608"/>
                <a:gd name="T1" fmla="*/ 283 h 496"/>
                <a:gd name="T2" fmla="*/ 335 w 608"/>
                <a:gd name="T3" fmla="*/ 319 h 496"/>
                <a:gd name="T4" fmla="*/ 347 w 608"/>
                <a:gd name="T5" fmla="*/ 268 h 496"/>
                <a:gd name="T6" fmla="*/ 186 w 608"/>
                <a:gd name="T7" fmla="*/ 322 h 496"/>
                <a:gd name="T8" fmla="*/ 186 w 608"/>
                <a:gd name="T9" fmla="*/ 276 h 496"/>
                <a:gd name="T10" fmla="*/ 48 w 608"/>
                <a:gd name="T11" fmla="*/ 303 h 496"/>
                <a:gd name="T12" fmla="*/ 10 w 608"/>
                <a:gd name="T13" fmla="*/ 248 h 496"/>
                <a:gd name="T14" fmla="*/ 75 w 608"/>
                <a:gd name="T15" fmla="*/ 248 h 496"/>
                <a:gd name="T16" fmla="*/ 20 w 608"/>
                <a:gd name="T17" fmla="*/ 138 h 496"/>
                <a:gd name="T18" fmla="*/ 116 w 608"/>
                <a:gd name="T19" fmla="*/ 138 h 496"/>
                <a:gd name="T20" fmla="*/ 229 w 608"/>
                <a:gd name="T21" fmla="*/ 0 h 496"/>
                <a:gd name="T22" fmla="*/ 289 w 608"/>
                <a:gd name="T23" fmla="*/ 104 h 496"/>
                <a:gd name="T24" fmla="*/ 495 w 608"/>
                <a:gd name="T25" fmla="*/ 183 h 496"/>
                <a:gd name="T26" fmla="*/ 520 w 608"/>
                <a:gd name="T27" fmla="*/ 123 h 496"/>
                <a:gd name="T28" fmla="*/ 520 w 608"/>
                <a:gd name="T29" fmla="*/ 193 h 496"/>
                <a:gd name="T30" fmla="*/ 594 w 608"/>
                <a:gd name="T31" fmla="*/ 207 h 496"/>
                <a:gd name="T32" fmla="*/ 594 w 608"/>
                <a:gd name="T33" fmla="*/ 260 h 496"/>
                <a:gd name="T34" fmla="*/ 546 w 608"/>
                <a:gd name="T35" fmla="*/ 245 h 496"/>
                <a:gd name="T36" fmla="*/ 479 w 608"/>
                <a:gd name="T37" fmla="*/ 486 h 496"/>
                <a:gd name="T38" fmla="*/ 433 w 608"/>
                <a:gd name="T39" fmla="*/ 496 h 496"/>
                <a:gd name="T40" fmla="*/ 409 w 608"/>
                <a:gd name="T41" fmla="*/ 422 h 496"/>
                <a:gd name="T42" fmla="*/ 452 w 608"/>
                <a:gd name="T43" fmla="*/ 283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08" h="496">
                  <a:moveTo>
                    <a:pt x="452" y="283"/>
                  </a:moveTo>
                  <a:cubicBezTo>
                    <a:pt x="452" y="283"/>
                    <a:pt x="356" y="335"/>
                    <a:pt x="335" y="319"/>
                  </a:cubicBezTo>
                  <a:cubicBezTo>
                    <a:pt x="315" y="303"/>
                    <a:pt x="347" y="268"/>
                    <a:pt x="347" y="268"/>
                  </a:cubicBezTo>
                  <a:cubicBezTo>
                    <a:pt x="347" y="268"/>
                    <a:pt x="206" y="341"/>
                    <a:pt x="186" y="322"/>
                  </a:cubicBezTo>
                  <a:cubicBezTo>
                    <a:pt x="166" y="303"/>
                    <a:pt x="186" y="276"/>
                    <a:pt x="186" y="276"/>
                  </a:cubicBezTo>
                  <a:cubicBezTo>
                    <a:pt x="186" y="276"/>
                    <a:pt x="96" y="337"/>
                    <a:pt x="48" y="303"/>
                  </a:cubicBezTo>
                  <a:cubicBezTo>
                    <a:pt x="0" y="270"/>
                    <a:pt x="3" y="252"/>
                    <a:pt x="10" y="248"/>
                  </a:cubicBezTo>
                  <a:cubicBezTo>
                    <a:pt x="17" y="244"/>
                    <a:pt x="64" y="244"/>
                    <a:pt x="75" y="248"/>
                  </a:cubicBezTo>
                  <a:cubicBezTo>
                    <a:pt x="75" y="248"/>
                    <a:pt x="7" y="215"/>
                    <a:pt x="20" y="138"/>
                  </a:cubicBezTo>
                  <a:cubicBezTo>
                    <a:pt x="33" y="61"/>
                    <a:pt x="126" y="61"/>
                    <a:pt x="116" y="138"/>
                  </a:cubicBezTo>
                  <a:cubicBezTo>
                    <a:pt x="116" y="138"/>
                    <a:pt x="127" y="0"/>
                    <a:pt x="229" y="0"/>
                  </a:cubicBezTo>
                  <a:cubicBezTo>
                    <a:pt x="331" y="0"/>
                    <a:pt x="331" y="65"/>
                    <a:pt x="289" y="104"/>
                  </a:cubicBezTo>
                  <a:cubicBezTo>
                    <a:pt x="289" y="104"/>
                    <a:pt x="481" y="88"/>
                    <a:pt x="495" y="183"/>
                  </a:cubicBezTo>
                  <a:cubicBezTo>
                    <a:pt x="495" y="183"/>
                    <a:pt x="501" y="114"/>
                    <a:pt x="520" y="123"/>
                  </a:cubicBezTo>
                  <a:cubicBezTo>
                    <a:pt x="539" y="132"/>
                    <a:pt x="540" y="158"/>
                    <a:pt x="520" y="193"/>
                  </a:cubicBezTo>
                  <a:cubicBezTo>
                    <a:pt x="520" y="193"/>
                    <a:pt x="579" y="173"/>
                    <a:pt x="594" y="207"/>
                  </a:cubicBezTo>
                  <a:cubicBezTo>
                    <a:pt x="608" y="242"/>
                    <a:pt x="601" y="258"/>
                    <a:pt x="594" y="260"/>
                  </a:cubicBezTo>
                  <a:cubicBezTo>
                    <a:pt x="587" y="261"/>
                    <a:pt x="546" y="245"/>
                    <a:pt x="546" y="245"/>
                  </a:cubicBezTo>
                  <a:cubicBezTo>
                    <a:pt x="546" y="245"/>
                    <a:pt x="597" y="395"/>
                    <a:pt x="479" y="486"/>
                  </a:cubicBezTo>
                  <a:cubicBezTo>
                    <a:pt x="433" y="496"/>
                    <a:pt x="433" y="496"/>
                    <a:pt x="433" y="496"/>
                  </a:cubicBezTo>
                  <a:cubicBezTo>
                    <a:pt x="433" y="496"/>
                    <a:pt x="409" y="473"/>
                    <a:pt x="409" y="422"/>
                  </a:cubicBezTo>
                  <a:cubicBezTo>
                    <a:pt x="409" y="371"/>
                    <a:pt x="439" y="297"/>
                    <a:pt x="452" y="283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43">
              <a:extLst>
                <a:ext uri="{FF2B5EF4-FFF2-40B4-BE49-F238E27FC236}">
                  <a16:creationId xmlns:a16="http://schemas.microsoft.com/office/drawing/2014/main" id="{7892BD27-022A-458E-84FB-9226CFD48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251" y="3956050"/>
              <a:ext cx="111125" cy="158750"/>
            </a:xfrm>
            <a:custGeom>
              <a:avLst/>
              <a:gdLst>
                <a:gd name="T0" fmla="*/ 84 w 84"/>
                <a:gd name="T1" fmla="*/ 0 h 119"/>
                <a:gd name="T2" fmla="*/ 74 w 84"/>
                <a:gd name="T3" fmla="*/ 53 h 119"/>
                <a:gd name="T4" fmla="*/ 25 w 84"/>
                <a:gd name="T5" fmla="*/ 53 h 119"/>
                <a:gd name="T6" fmla="*/ 25 w 84"/>
                <a:gd name="T7" fmla="*/ 93 h 119"/>
                <a:gd name="T8" fmla="*/ 69 w 84"/>
                <a:gd name="T9" fmla="*/ 93 h 119"/>
                <a:gd name="T10" fmla="*/ 8 w 84"/>
                <a:gd name="T11" fmla="*/ 87 h 119"/>
                <a:gd name="T12" fmla="*/ 33 w 84"/>
                <a:gd name="T13" fmla="*/ 42 h 119"/>
                <a:gd name="T14" fmla="*/ 73 w 84"/>
                <a:gd name="T15" fmla="*/ 39 h 119"/>
                <a:gd name="T16" fmla="*/ 84 w 84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119">
                  <a:moveTo>
                    <a:pt x="84" y="0"/>
                  </a:moveTo>
                  <a:cubicBezTo>
                    <a:pt x="84" y="0"/>
                    <a:pt x="84" y="51"/>
                    <a:pt x="74" y="53"/>
                  </a:cubicBezTo>
                  <a:cubicBezTo>
                    <a:pt x="65" y="56"/>
                    <a:pt x="34" y="48"/>
                    <a:pt x="25" y="53"/>
                  </a:cubicBezTo>
                  <a:cubicBezTo>
                    <a:pt x="16" y="59"/>
                    <a:pt x="13" y="88"/>
                    <a:pt x="25" y="93"/>
                  </a:cubicBezTo>
                  <a:cubicBezTo>
                    <a:pt x="37" y="97"/>
                    <a:pt x="69" y="93"/>
                    <a:pt x="69" y="93"/>
                  </a:cubicBezTo>
                  <a:cubicBezTo>
                    <a:pt x="69" y="93"/>
                    <a:pt x="16" y="119"/>
                    <a:pt x="8" y="87"/>
                  </a:cubicBezTo>
                  <a:cubicBezTo>
                    <a:pt x="0" y="54"/>
                    <a:pt x="17" y="40"/>
                    <a:pt x="33" y="42"/>
                  </a:cubicBezTo>
                  <a:cubicBezTo>
                    <a:pt x="49" y="43"/>
                    <a:pt x="71" y="48"/>
                    <a:pt x="73" y="39"/>
                  </a:cubicBezTo>
                  <a:cubicBezTo>
                    <a:pt x="75" y="30"/>
                    <a:pt x="81" y="15"/>
                    <a:pt x="84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44">
              <a:extLst>
                <a:ext uri="{FF2B5EF4-FFF2-40B4-BE49-F238E27FC236}">
                  <a16:creationId xmlns:a16="http://schemas.microsoft.com/office/drawing/2014/main" id="{EC05C28D-3851-46B3-85AD-0E99A3F60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3956050"/>
              <a:ext cx="96838" cy="85725"/>
            </a:xfrm>
            <a:custGeom>
              <a:avLst/>
              <a:gdLst>
                <a:gd name="T0" fmla="*/ 0 w 72"/>
                <a:gd name="T1" fmla="*/ 0 h 64"/>
                <a:gd name="T2" fmla="*/ 72 w 72"/>
                <a:gd name="T3" fmla="*/ 0 h 64"/>
                <a:gd name="T4" fmla="*/ 0 w 7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64">
                  <a:moveTo>
                    <a:pt x="0" y="0"/>
                  </a:moveTo>
                  <a:cubicBezTo>
                    <a:pt x="0" y="0"/>
                    <a:pt x="25" y="37"/>
                    <a:pt x="72" y="0"/>
                  </a:cubicBezTo>
                  <a:cubicBezTo>
                    <a:pt x="72" y="0"/>
                    <a:pt x="28" y="64"/>
                    <a:pt x="0" y="0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45">
              <a:extLst>
                <a:ext uri="{FF2B5EF4-FFF2-40B4-BE49-F238E27FC236}">
                  <a16:creationId xmlns:a16="http://schemas.microsoft.com/office/drawing/2014/main" id="{7A357302-DAF8-4B9E-8FF1-1477F64B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376" y="3956050"/>
              <a:ext cx="92075" cy="76200"/>
            </a:xfrm>
            <a:custGeom>
              <a:avLst/>
              <a:gdLst>
                <a:gd name="T0" fmla="*/ 0 w 69"/>
                <a:gd name="T1" fmla="*/ 0 h 57"/>
                <a:gd name="T2" fmla="*/ 69 w 69"/>
                <a:gd name="T3" fmla="*/ 0 h 57"/>
                <a:gd name="T4" fmla="*/ 0 w 69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7">
                  <a:moveTo>
                    <a:pt x="0" y="0"/>
                  </a:moveTo>
                  <a:cubicBezTo>
                    <a:pt x="0" y="0"/>
                    <a:pt x="34" y="33"/>
                    <a:pt x="69" y="0"/>
                  </a:cubicBezTo>
                  <a:cubicBezTo>
                    <a:pt x="69" y="0"/>
                    <a:pt x="35" y="57"/>
                    <a:pt x="0" y="0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46">
              <a:extLst>
                <a:ext uri="{FF2B5EF4-FFF2-40B4-BE49-F238E27FC236}">
                  <a16:creationId xmlns:a16="http://schemas.microsoft.com/office/drawing/2014/main" id="{E31AFA05-2EEB-4446-8C50-A19527E9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288" y="3798888"/>
              <a:ext cx="101600" cy="68263"/>
            </a:xfrm>
            <a:custGeom>
              <a:avLst/>
              <a:gdLst>
                <a:gd name="T0" fmla="*/ 0 w 76"/>
                <a:gd name="T1" fmla="*/ 24 h 51"/>
                <a:gd name="T2" fmla="*/ 76 w 76"/>
                <a:gd name="T3" fmla="*/ 51 h 51"/>
                <a:gd name="T4" fmla="*/ 0 w 76"/>
                <a:gd name="T5" fmla="*/ 2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51">
                  <a:moveTo>
                    <a:pt x="0" y="24"/>
                  </a:moveTo>
                  <a:cubicBezTo>
                    <a:pt x="0" y="24"/>
                    <a:pt x="60" y="24"/>
                    <a:pt x="76" y="51"/>
                  </a:cubicBezTo>
                  <a:cubicBezTo>
                    <a:pt x="76" y="51"/>
                    <a:pt x="49" y="0"/>
                    <a:pt x="0" y="24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47">
              <a:extLst>
                <a:ext uri="{FF2B5EF4-FFF2-40B4-BE49-F238E27FC236}">
                  <a16:creationId xmlns:a16="http://schemas.microsoft.com/office/drawing/2014/main" id="{48412164-7EB2-4409-A1A4-3CEF95D68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51" y="3790950"/>
              <a:ext cx="93663" cy="76200"/>
            </a:xfrm>
            <a:custGeom>
              <a:avLst/>
              <a:gdLst>
                <a:gd name="T0" fmla="*/ 70 w 70"/>
                <a:gd name="T1" fmla="*/ 32 h 57"/>
                <a:gd name="T2" fmla="*/ 0 w 70"/>
                <a:gd name="T3" fmla="*/ 57 h 57"/>
                <a:gd name="T4" fmla="*/ 70 w 70"/>
                <a:gd name="T5" fmla="*/ 3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57">
                  <a:moveTo>
                    <a:pt x="70" y="32"/>
                  </a:moveTo>
                  <a:cubicBezTo>
                    <a:pt x="70" y="32"/>
                    <a:pt x="20" y="27"/>
                    <a:pt x="0" y="57"/>
                  </a:cubicBezTo>
                  <a:cubicBezTo>
                    <a:pt x="0" y="57"/>
                    <a:pt x="28" y="0"/>
                    <a:pt x="70" y="32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48">
              <a:extLst>
                <a:ext uri="{FF2B5EF4-FFF2-40B4-BE49-F238E27FC236}">
                  <a16:creationId xmlns:a16="http://schemas.microsoft.com/office/drawing/2014/main" id="{9B2FBD75-A149-4733-A292-931C72E6B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201" y="4178300"/>
              <a:ext cx="165100" cy="149225"/>
            </a:xfrm>
            <a:custGeom>
              <a:avLst/>
              <a:gdLst>
                <a:gd name="T0" fmla="*/ 0 w 124"/>
                <a:gd name="T1" fmla="*/ 98 h 113"/>
                <a:gd name="T2" fmla="*/ 49 w 124"/>
                <a:gd name="T3" fmla="*/ 109 h 113"/>
                <a:gd name="T4" fmla="*/ 124 w 124"/>
                <a:gd name="T5" fmla="*/ 0 h 113"/>
                <a:gd name="T6" fmla="*/ 0 w 124"/>
                <a:gd name="T7" fmla="*/ 9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13">
                  <a:moveTo>
                    <a:pt x="0" y="98"/>
                  </a:moveTo>
                  <a:cubicBezTo>
                    <a:pt x="15" y="108"/>
                    <a:pt x="32" y="113"/>
                    <a:pt x="49" y="109"/>
                  </a:cubicBezTo>
                  <a:cubicBezTo>
                    <a:pt x="88" y="102"/>
                    <a:pt x="111" y="50"/>
                    <a:pt x="124" y="0"/>
                  </a:cubicBezTo>
                  <a:cubicBezTo>
                    <a:pt x="95" y="3"/>
                    <a:pt x="19" y="20"/>
                    <a:pt x="0" y="98"/>
                  </a:cubicBez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49">
              <a:extLst>
                <a:ext uri="{FF2B5EF4-FFF2-40B4-BE49-F238E27FC236}">
                  <a16:creationId xmlns:a16="http://schemas.microsoft.com/office/drawing/2014/main" id="{83918D3B-44EF-4BB8-AB9D-EDF3A68D6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488" y="4051300"/>
              <a:ext cx="300038" cy="257175"/>
            </a:xfrm>
            <a:custGeom>
              <a:avLst/>
              <a:gdLst>
                <a:gd name="T0" fmla="*/ 0 w 226"/>
                <a:gd name="T1" fmla="*/ 70 h 194"/>
                <a:gd name="T2" fmla="*/ 86 w 226"/>
                <a:gd name="T3" fmla="*/ 194 h 194"/>
                <a:gd name="T4" fmla="*/ 210 w 226"/>
                <a:gd name="T5" fmla="*/ 96 h 194"/>
                <a:gd name="T6" fmla="*/ 226 w 226"/>
                <a:gd name="T7" fmla="*/ 0 h 194"/>
                <a:gd name="T8" fmla="*/ 0 w 226"/>
                <a:gd name="T9" fmla="*/ 7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194">
                  <a:moveTo>
                    <a:pt x="0" y="70"/>
                  </a:moveTo>
                  <a:cubicBezTo>
                    <a:pt x="0" y="70"/>
                    <a:pt x="35" y="160"/>
                    <a:pt x="86" y="194"/>
                  </a:cubicBezTo>
                  <a:cubicBezTo>
                    <a:pt x="105" y="116"/>
                    <a:pt x="181" y="99"/>
                    <a:pt x="210" y="96"/>
                  </a:cubicBezTo>
                  <a:cubicBezTo>
                    <a:pt x="223" y="47"/>
                    <a:pt x="226" y="0"/>
                    <a:pt x="226" y="0"/>
                  </a:cubicBezTo>
                  <a:cubicBezTo>
                    <a:pt x="205" y="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50">
              <a:extLst>
                <a:ext uri="{FF2B5EF4-FFF2-40B4-BE49-F238E27FC236}">
                  <a16:creationId xmlns:a16="http://schemas.microsoft.com/office/drawing/2014/main" id="{C8543C4F-DC8F-462E-9473-BEFDC85D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338" y="4068763"/>
              <a:ext cx="217488" cy="209550"/>
            </a:xfrm>
            <a:custGeom>
              <a:avLst/>
              <a:gdLst>
                <a:gd name="T0" fmla="*/ 26 w 164"/>
                <a:gd name="T1" fmla="*/ 0 h 158"/>
                <a:gd name="T2" fmla="*/ 88 w 164"/>
                <a:gd name="T3" fmla="*/ 19 h 158"/>
                <a:gd name="T4" fmla="*/ 148 w 164"/>
                <a:gd name="T5" fmla="*/ 45 h 158"/>
                <a:gd name="T6" fmla="*/ 160 w 164"/>
                <a:gd name="T7" fmla="*/ 133 h 158"/>
                <a:gd name="T8" fmla="*/ 82 w 164"/>
                <a:gd name="T9" fmla="*/ 158 h 158"/>
                <a:gd name="T10" fmla="*/ 53 w 164"/>
                <a:gd name="T11" fmla="*/ 138 h 158"/>
                <a:gd name="T12" fmla="*/ 23 w 164"/>
                <a:gd name="T13" fmla="*/ 79 h 158"/>
                <a:gd name="T14" fmla="*/ 40 w 164"/>
                <a:gd name="T15" fmla="*/ 57 h 158"/>
                <a:gd name="T16" fmla="*/ 26 w 164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158">
                  <a:moveTo>
                    <a:pt x="26" y="0"/>
                  </a:moveTo>
                  <a:cubicBezTo>
                    <a:pt x="26" y="0"/>
                    <a:pt x="70" y="11"/>
                    <a:pt x="88" y="19"/>
                  </a:cubicBezTo>
                  <a:cubicBezTo>
                    <a:pt x="107" y="27"/>
                    <a:pt x="148" y="45"/>
                    <a:pt x="148" y="45"/>
                  </a:cubicBezTo>
                  <a:cubicBezTo>
                    <a:pt x="148" y="45"/>
                    <a:pt x="164" y="119"/>
                    <a:pt x="160" y="133"/>
                  </a:cubicBezTo>
                  <a:cubicBezTo>
                    <a:pt x="156" y="147"/>
                    <a:pt x="82" y="158"/>
                    <a:pt x="82" y="158"/>
                  </a:cubicBezTo>
                  <a:cubicBezTo>
                    <a:pt x="82" y="158"/>
                    <a:pt x="62" y="142"/>
                    <a:pt x="53" y="138"/>
                  </a:cubicBezTo>
                  <a:cubicBezTo>
                    <a:pt x="44" y="134"/>
                    <a:pt x="23" y="79"/>
                    <a:pt x="23" y="79"/>
                  </a:cubicBezTo>
                  <a:cubicBezTo>
                    <a:pt x="23" y="79"/>
                    <a:pt x="79" y="98"/>
                    <a:pt x="40" y="57"/>
                  </a:cubicBezTo>
                  <a:cubicBezTo>
                    <a:pt x="0" y="16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EDBF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51">
              <a:extLst>
                <a:ext uri="{FF2B5EF4-FFF2-40B4-BE49-F238E27FC236}">
                  <a16:creationId xmlns:a16="http://schemas.microsoft.com/office/drawing/2014/main" id="{B0D91B18-CB61-489B-BF02-F413FF656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751" y="4006850"/>
              <a:ext cx="157163" cy="222250"/>
            </a:xfrm>
            <a:custGeom>
              <a:avLst/>
              <a:gdLst>
                <a:gd name="T0" fmla="*/ 99 w 118"/>
                <a:gd name="T1" fmla="*/ 33 h 167"/>
                <a:gd name="T2" fmla="*/ 19 w 118"/>
                <a:gd name="T3" fmla="*/ 0 h 167"/>
                <a:gd name="T4" fmla="*/ 2 w 118"/>
                <a:gd name="T5" fmla="*/ 29 h 167"/>
                <a:gd name="T6" fmla="*/ 5 w 118"/>
                <a:gd name="T7" fmla="*/ 28 h 167"/>
                <a:gd name="T8" fmla="*/ 71 w 118"/>
                <a:gd name="T9" fmla="*/ 49 h 167"/>
                <a:gd name="T10" fmla="*/ 54 w 118"/>
                <a:gd name="T11" fmla="*/ 130 h 167"/>
                <a:gd name="T12" fmla="*/ 0 w 118"/>
                <a:gd name="T13" fmla="*/ 132 h 167"/>
                <a:gd name="T14" fmla="*/ 2 w 118"/>
                <a:gd name="T15" fmla="*/ 157 h 167"/>
                <a:gd name="T16" fmla="*/ 79 w 118"/>
                <a:gd name="T17" fmla="*/ 155 h 167"/>
                <a:gd name="T18" fmla="*/ 99 w 118"/>
                <a:gd name="T19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67">
                  <a:moveTo>
                    <a:pt x="99" y="33"/>
                  </a:moveTo>
                  <a:cubicBezTo>
                    <a:pt x="81" y="0"/>
                    <a:pt x="19" y="0"/>
                    <a:pt x="19" y="0"/>
                  </a:cubicBezTo>
                  <a:cubicBezTo>
                    <a:pt x="11" y="3"/>
                    <a:pt x="5" y="14"/>
                    <a:pt x="2" y="29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56" y="28"/>
                    <a:pt x="71" y="49"/>
                  </a:cubicBezTo>
                  <a:cubicBezTo>
                    <a:pt x="87" y="71"/>
                    <a:pt x="76" y="122"/>
                    <a:pt x="54" y="130"/>
                  </a:cubicBezTo>
                  <a:cubicBezTo>
                    <a:pt x="39" y="135"/>
                    <a:pt x="13" y="133"/>
                    <a:pt x="0" y="132"/>
                  </a:cubicBezTo>
                  <a:cubicBezTo>
                    <a:pt x="1" y="147"/>
                    <a:pt x="2" y="157"/>
                    <a:pt x="2" y="157"/>
                  </a:cubicBezTo>
                  <a:cubicBezTo>
                    <a:pt x="2" y="157"/>
                    <a:pt x="52" y="167"/>
                    <a:pt x="79" y="155"/>
                  </a:cubicBezTo>
                  <a:cubicBezTo>
                    <a:pt x="105" y="144"/>
                    <a:pt x="118" y="65"/>
                    <a:pt x="99" y="3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52">
              <a:extLst>
                <a:ext uri="{FF2B5EF4-FFF2-40B4-BE49-F238E27FC236}">
                  <a16:creationId xmlns:a16="http://schemas.microsoft.com/office/drawing/2014/main" id="{EFCF1AF9-3FF4-47CB-89CA-46A4E4378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3924300"/>
              <a:ext cx="280988" cy="376238"/>
            </a:xfrm>
            <a:custGeom>
              <a:avLst/>
              <a:gdLst>
                <a:gd name="T0" fmla="*/ 32 w 212"/>
                <a:gd name="T1" fmla="*/ 0 h 283"/>
                <a:gd name="T2" fmla="*/ 212 w 212"/>
                <a:gd name="T3" fmla="*/ 15 h 283"/>
                <a:gd name="T4" fmla="*/ 191 w 212"/>
                <a:gd name="T5" fmla="*/ 273 h 283"/>
                <a:gd name="T6" fmla="*/ 2 w 212"/>
                <a:gd name="T7" fmla="*/ 255 h 283"/>
                <a:gd name="T8" fmla="*/ 32 w 212"/>
                <a:gd name="T9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283">
                  <a:moveTo>
                    <a:pt x="32" y="0"/>
                  </a:moveTo>
                  <a:cubicBezTo>
                    <a:pt x="32" y="0"/>
                    <a:pt x="186" y="8"/>
                    <a:pt x="212" y="15"/>
                  </a:cubicBezTo>
                  <a:cubicBezTo>
                    <a:pt x="212" y="15"/>
                    <a:pt x="197" y="267"/>
                    <a:pt x="191" y="273"/>
                  </a:cubicBezTo>
                  <a:cubicBezTo>
                    <a:pt x="186" y="280"/>
                    <a:pt x="35" y="283"/>
                    <a:pt x="2" y="255"/>
                  </a:cubicBezTo>
                  <a:cubicBezTo>
                    <a:pt x="0" y="219"/>
                    <a:pt x="32" y="0"/>
                    <a:pt x="32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53">
              <a:extLst>
                <a:ext uri="{FF2B5EF4-FFF2-40B4-BE49-F238E27FC236}">
                  <a16:creationId xmlns:a16="http://schemas.microsoft.com/office/drawing/2014/main" id="{3BF3E496-F761-45AB-AD10-375868DE4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276" y="4068763"/>
              <a:ext cx="114300" cy="112713"/>
            </a:xfrm>
            <a:custGeom>
              <a:avLst/>
              <a:gdLst>
                <a:gd name="T0" fmla="*/ 22 w 86"/>
                <a:gd name="T1" fmla="*/ 0 h 86"/>
                <a:gd name="T2" fmla="*/ 83 w 86"/>
                <a:gd name="T3" fmla="*/ 39 h 86"/>
                <a:gd name="T4" fmla="*/ 69 w 86"/>
                <a:gd name="T5" fmla="*/ 83 h 86"/>
                <a:gd name="T6" fmla="*/ 2 w 86"/>
                <a:gd name="T7" fmla="*/ 38 h 86"/>
                <a:gd name="T8" fmla="*/ 22 w 86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22" y="0"/>
                  </a:moveTo>
                  <a:cubicBezTo>
                    <a:pt x="22" y="0"/>
                    <a:pt x="80" y="26"/>
                    <a:pt x="83" y="39"/>
                  </a:cubicBezTo>
                  <a:cubicBezTo>
                    <a:pt x="86" y="52"/>
                    <a:pt x="81" y="80"/>
                    <a:pt x="69" y="83"/>
                  </a:cubicBezTo>
                  <a:cubicBezTo>
                    <a:pt x="56" y="86"/>
                    <a:pt x="4" y="49"/>
                    <a:pt x="2" y="38"/>
                  </a:cubicBezTo>
                  <a:cubicBezTo>
                    <a:pt x="0" y="27"/>
                    <a:pt x="9" y="2"/>
                    <a:pt x="22" y="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54">
              <a:extLst>
                <a:ext uri="{FF2B5EF4-FFF2-40B4-BE49-F238E27FC236}">
                  <a16:creationId xmlns:a16="http://schemas.microsoft.com/office/drawing/2014/main" id="{656CDAC1-BE6A-4AF0-A87B-3BA9ADE0F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688" y="4154488"/>
              <a:ext cx="107950" cy="98425"/>
            </a:xfrm>
            <a:custGeom>
              <a:avLst/>
              <a:gdLst>
                <a:gd name="T0" fmla="*/ 13 w 81"/>
                <a:gd name="T1" fmla="*/ 0 h 74"/>
                <a:gd name="T2" fmla="*/ 73 w 81"/>
                <a:gd name="T3" fmla="*/ 24 h 74"/>
                <a:gd name="T4" fmla="*/ 65 w 81"/>
                <a:gd name="T5" fmla="*/ 73 h 74"/>
                <a:gd name="T6" fmla="*/ 5 w 81"/>
                <a:gd name="T7" fmla="*/ 59 h 74"/>
                <a:gd name="T8" fmla="*/ 13 w 81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74">
                  <a:moveTo>
                    <a:pt x="13" y="0"/>
                  </a:moveTo>
                  <a:cubicBezTo>
                    <a:pt x="13" y="0"/>
                    <a:pt x="64" y="14"/>
                    <a:pt x="73" y="24"/>
                  </a:cubicBezTo>
                  <a:cubicBezTo>
                    <a:pt x="81" y="33"/>
                    <a:pt x="75" y="72"/>
                    <a:pt x="65" y="73"/>
                  </a:cubicBezTo>
                  <a:cubicBezTo>
                    <a:pt x="55" y="74"/>
                    <a:pt x="10" y="65"/>
                    <a:pt x="5" y="59"/>
                  </a:cubicBezTo>
                  <a:cubicBezTo>
                    <a:pt x="0" y="53"/>
                    <a:pt x="4" y="6"/>
                    <a:pt x="13" y="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55">
              <a:extLst>
                <a:ext uri="{FF2B5EF4-FFF2-40B4-BE49-F238E27FC236}">
                  <a16:creationId xmlns:a16="http://schemas.microsoft.com/office/drawing/2014/main" id="{4B20448A-866A-40E6-AE80-AB8B52A2C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188" y="4092575"/>
              <a:ext cx="176213" cy="179388"/>
            </a:xfrm>
            <a:custGeom>
              <a:avLst/>
              <a:gdLst>
                <a:gd name="T0" fmla="*/ 102 w 133"/>
                <a:gd name="T1" fmla="*/ 119 h 135"/>
                <a:gd name="T2" fmla="*/ 133 w 133"/>
                <a:gd name="T3" fmla="*/ 64 h 135"/>
                <a:gd name="T4" fmla="*/ 118 w 133"/>
                <a:gd name="T5" fmla="*/ 0 h 135"/>
                <a:gd name="T6" fmla="*/ 16 w 133"/>
                <a:gd name="T7" fmla="*/ 9 h 135"/>
                <a:gd name="T8" fmla="*/ 26 w 133"/>
                <a:gd name="T9" fmla="*/ 54 h 135"/>
                <a:gd name="T10" fmla="*/ 82 w 133"/>
                <a:gd name="T11" fmla="*/ 52 h 135"/>
                <a:gd name="T12" fmla="*/ 53 w 133"/>
                <a:gd name="T13" fmla="*/ 104 h 135"/>
                <a:gd name="T14" fmla="*/ 102 w 133"/>
                <a:gd name="T15" fmla="*/ 11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35">
                  <a:moveTo>
                    <a:pt x="102" y="119"/>
                  </a:moveTo>
                  <a:cubicBezTo>
                    <a:pt x="102" y="119"/>
                    <a:pt x="133" y="98"/>
                    <a:pt x="133" y="64"/>
                  </a:cubicBezTo>
                  <a:cubicBezTo>
                    <a:pt x="133" y="30"/>
                    <a:pt x="118" y="0"/>
                    <a:pt x="118" y="0"/>
                  </a:cubicBezTo>
                  <a:cubicBezTo>
                    <a:pt x="118" y="0"/>
                    <a:pt x="31" y="12"/>
                    <a:pt x="16" y="9"/>
                  </a:cubicBezTo>
                  <a:cubicBezTo>
                    <a:pt x="0" y="6"/>
                    <a:pt x="8" y="53"/>
                    <a:pt x="26" y="54"/>
                  </a:cubicBezTo>
                  <a:cubicBezTo>
                    <a:pt x="43" y="55"/>
                    <a:pt x="82" y="52"/>
                    <a:pt x="82" y="52"/>
                  </a:cubicBezTo>
                  <a:cubicBezTo>
                    <a:pt x="82" y="52"/>
                    <a:pt x="40" y="76"/>
                    <a:pt x="53" y="104"/>
                  </a:cubicBezTo>
                  <a:cubicBezTo>
                    <a:pt x="66" y="131"/>
                    <a:pt x="86" y="135"/>
                    <a:pt x="102" y="11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56">
              <a:extLst>
                <a:ext uri="{FF2B5EF4-FFF2-40B4-BE49-F238E27FC236}">
                  <a16:creationId xmlns:a16="http://schemas.microsoft.com/office/drawing/2014/main" id="{1A034882-514E-4F31-BACD-59CC56D6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6" y="3563938"/>
              <a:ext cx="188913" cy="350838"/>
            </a:xfrm>
            <a:custGeom>
              <a:avLst/>
              <a:gdLst>
                <a:gd name="T0" fmla="*/ 99 w 142"/>
                <a:gd name="T1" fmla="*/ 264 h 264"/>
                <a:gd name="T2" fmla="*/ 50 w 142"/>
                <a:gd name="T3" fmla="*/ 199 h 264"/>
                <a:gd name="T4" fmla="*/ 99 w 142"/>
                <a:gd name="T5" fmla="*/ 136 h 264"/>
                <a:gd name="T6" fmla="*/ 121 w 142"/>
                <a:gd name="T7" fmla="*/ 0 h 264"/>
                <a:gd name="T8" fmla="*/ 94 w 142"/>
                <a:gd name="T9" fmla="*/ 65 h 264"/>
                <a:gd name="T10" fmla="*/ 140 w 142"/>
                <a:gd name="T11" fmla="*/ 140 h 264"/>
                <a:gd name="T12" fmla="*/ 99 w 142"/>
                <a:gd name="T13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264">
                  <a:moveTo>
                    <a:pt x="99" y="264"/>
                  </a:moveTo>
                  <a:cubicBezTo>
                    <a:pt x="99" y="264"/>
                    <a:pt x="50" y="248"/>
                    <a:pt x="50" y="199"/>
                  </a:cubicBezTo>
                  <a:cubicBezTo>
                    <a:pt x="50" y="161"/>
                    <a:pt x="103" y="169"/>
                    <a:pt x="99" y="136"/>
                  </a:cubicBezTo>
                  <a:cubicBezTo>
                    <a:pt x="95" y="104"/>
                    <a:pt x="0" y="42"/>
                    <a:pt x="121" y="0"/>
                  </a:cubicBezTo>
                  <a:cubicBezTo>
                    <a:pt x="121" y="0"/>
                    <a:pt x="76" y="31"/>
                    <a:pt x="94" y="65"/>
                  </a:cubicBezTo>
                  <a:cubicBezTo>
                    <a:pt x="112" y="100"/>
                    <a:pt x="142" y="108"/>
                    <a:pt x="140" y="140"/>
                  </a:cubicBezTo>
                  <a:cubicBezTo>
                    <a:pt x="138" y="171"/>
                    <a:pt x="39" y="175"/>
                    <a:pt x="99" y="264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57">
              <a:extLst>
                <a:ext uri="{FF2B5EF4-FFF2-40B4-BE49-F238E27FC236}">
                  <a16:creationId xmlns:a16="http://schemas.microsoft.com/office/drawing/2014/main" id="{B57B0856-FB49-402A-BB99-580E144E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3633788"/>
              <a:ext cx="155575" cy="273050"/>
            </a:xfrm>
            <a:custGeom>
              <a:avLst/>
              <a:gdLst>
                <a:gd name="T0" fmla="*/ 29 w 117"/>
                <a:gd name="T1" fmla="*/ 206 h 206"/>
                <a:gd name="T2" fmla="*/ 13 w 117"/>
                <a:gd name="T3" fmla="*/ 162 h 206"/>
                <a:gd name="T4" fmla="*/ 73 w 117"/>
                <a:gd name="T5" fmla="*/ 97 h 206"/>
                <a:gd name="T6" fmla="*/ 73 w 117"/>
                <a:gd name="T7" fmla="*/ 0 h 206"/>
                <a:gd name="T8" fmla="*/ 73 w 117"/>
                <a:gd name="T9" fmla="*/ 49 h 206"/>
                <a:gd name="T10" fmla="*/ 105 w 117"/>
                <a:gd name="T11" fmla="*/ 129 h 206"/>
                <a:gd name="T12" fmla="*/ 29 w 117"/>
                <a:gd name="T13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06">
                  <a:moveTo>
                    <a:pt x="29" y="206"/>
                  </a:moveTo>
                  <a:cubicBezTo>
                    <a:pt x="29" y="206"/>
                    <a:pt x="0" y="177"/>
                    <a:pt x="13" y="162"/>
                  </a:cubicBezTo>
                  <a:cubicBezTo>
                    <a:pt x="26" y="146"/>
                    <a:pt x="86" y="133"/>
                    <a:pt x="73" y="97"/>
                  </a:cubicBezTo>
                  <a:cubicBezTo>
                    <a:pt x="60" y="61"/>
                    <a:pt x="34" y="31"/>
                    <a:pt x="73" y="0"/>
                  </a:cubicBezTo>
                  <a:cubicBezTo>
                    <a:pt x="73" y="0"/>
                    <a:pt x="64" y="30"/>
                    <a:pt x="73" y="49"/>
                  </a:cubicBezTo>
                  <a:cubicBezTo>
                    <a:pt x="80" y="66"/>
                    <a:pt x="117" y="106"/>
                    <a:pt x="105" y="129"/>
                  </a:cubicBezTo>
                  <a:cubicBezTo>
                    <a:pt x="92" y="152"/>
                    <a:pt x="9" y="152"/>
                    <a:pt x="29" y="206"/>
                  </a:cubicBezTo>
                  <a:close/>
                </a:path>
              </a:pathLst>
            </a:custGeom>
            <a:solidFill>
              <a:srgbClr val="77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58">
              <a:extLst>
                <a:ext uri="{FF2B5EF4-FFF2-40B4-BE49-F238E27FC236}">
                  <a16:creationId xmlns:a16="http://schemas.microsoft.com/office/drawing/2014/main" id="{0DB364CE-4EC3-4680-BB7C-54886AD7B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526" y="4227513"/>
              <a:ext cx="1106488" cy="701675"/>
            </a:xfrm>
            <a:custGeom>
              <a:avLst/>
              <a:gdLst>
                <a:gd name="T0" fmla="*/ 788 w 833"/>
                <a:gd name="T1" fmla="*/ 207 h 529"/>
                <a:gd name="T2" fmla="*/ 383 w 833"/>
                <a:gd name="T3" fmla="*/ 459 h 529"/>
                <a:gd name="T4" fmla="*/ 102 w 833"/>
                <a:gd name="T5" fmla="*/ 16 h 529"/>
                <a:gd name="T6" fmla="*/ 0 w 833"/>
                <a:gd name="T7" fmla="*/ 43 h 529"/>
                <a:gd name="T8" fmla="*/ 392 w 833"/>
                <a:gd name="T9" fmla="*/ 512 h 529"/>
                <a:gd name="T10" fmla="*/ 810 w 833"/>
                <a:gd name="T11" fmla="*/ 274 h 529"/>
                <a:gd name="T12" fmla="*/ 788 w 833"/>
                <a:gd name="T13" fmla="*/ 207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3" h="529">
                  <a:moveTo>
                    <a:pt x="788" y="207"/>
                  </a:moveTo>
                  <a:cubicBezTo>
                    <a:pt x="788" y="207"/>
                    <a:pt x="657" y="518"/>
                    <a:pt x="383" y="459"/>
                  </a:cubicBezTo>
                  <a:cubicBezTo>
                    <a:pt x="108" y="400"/>
                    <a:pt x="102" y="16"/>
                    <a:pt x="102" y="16"/>
                  </a:cubicBezTo>
                  <a:cubicBezTo>
                    <a:pt x="102" y="16"/>
                    <a:pt x="28" y="0"/>
                    <a:pt x="0" y="43"/>
                  </a:cubicBezTo>
                  <a:cubicBezTo>
                    <a:pt x="0" y="43"/>
                    <a:pt x="70" y="490"/>
                    <a:pt x="392" y="512"/>
                  </a:cubicBezTo>
                  <a:cubicBezTo>
                    <a:pt x="649" y="529"/>
                    <a:pt x="792" y="347"/>
                    <a:pt x="810" y="274"/>
                  </a:cubicBezTo>
                  <a:cubicBezTo>
                    <a:pt x="810" y="274"/>
                    <a:pt x="833" y="174"/>
                    <a:pt x="788" y="20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59">
              <a:extLst>
                <a:ext uri="{FF2B5EF4-FFF2-40B4-BE49-F238E27FC236}">
                  <a16:creationId xmlns:a16="http://schemas.microsoft.com/office/drawing/2014/main" id="{8145E259-10F4-4704-9310-C6C50436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3" y="5392738"/>
              <a:ext cx="519113" cy="219075"/>
            </a:xfrm>
            <a:custGeom>
              <a:avLst/>
              <a:gdLst>
                <a:gd name="T0" fmla="*/ 63 w 392"/>
                <a:gd name="T1" fmla="*/ 2 h 165"/>
                <a:gd name="T2" fmla="*/ 392 w 392"/>
                <a:gd name="T3" fmla="*/ 2 h 165"/>
                <a:gd name="T4" fmla="*/ 392 w 392"/>
                <a:gd name="T5" fmla="*/ 163 h 165"/>
                <a:gd name="T6" fmla="*/ 0 w 392"/>
                <a:gd name="T7" fmla="*/ 163 h 165"/>
                <a:gd name="T8" fmla="*/ 63 w 392"/>
                <a:gd name="T9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165">
                  <a:moveTo>
                    <a:pt x="63" y="2"/>
                  </a:moveTo>
                  <a:cubicBezTo>
                    <a:pt x="63" y="2"/>
                    <a:pt x="379" y="0"/>
                    <a:pt x="392" y="2"/>
                  </a:cubicBezTo>
                  <a:cubicBezTo>
                    <a:pt x="392" y="163"/>
                    <a:pt x="392" y="163"/>
                    <a:pt x="392" y="163"/>
                  </a:cubicBezTo>
                  <a:cubicBezTo>
                    <a:pt x="392" y="163"/>
                    <a:pt x="30" y="165"/>
                    <a:pt x="0" y="163"/>
                  </a:cubicBezTo>
                  <a:cubicBezTo>
                    <a:pt x="0" y="163"/>
                    <a:pt x="56" y="15"/>
                    <a:pt x="63" y="2"/>
                  </a:cubicBezTo>
                  <a:close/>
                </a:path>
              </a:pathLst>
            </a:custGeom>
            <a:solidFill>
              <a:srgbClr val="FFF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60">
              <a:extLst>
                <a:ext uri="{FF2B5EF4-FFF2-40B4-BE49-F238E27FC236}">
                  <a16:creationId xmlns:a16="http://schemas.microsoft.com/office/drawing/2014/main" id="{ED26F7AA-CD10-4F5B-92E2-387750B34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863" y="5408613"/>
              <a:ext cx="166688" cy="44450"/>
            </a:xfrm>
            <a:custGeom>
              <a:avLst/>
              <a:gdLst>
                <a:gd name="T0" fmla="*/ 126 w 126"/>
                <a:gd name="T1" fmla="*/ 0 h 33"/>
                <a:gd name="T2" fmla="*/ 101 w 126"/>
                <a:gd name="T3" fmla="*/ 28 h 33"/>
                <a:gd name="T4" fmla="*/ 79 w 126"/>
                <a:gd name="T5" fmla="*/ 10 h 33"/>
                <a:gd name="T6" fmla="*/ 59 w 126"/>
                <a:gd name="T7" fmla="*/ 28 h 33"/>
                <a:gd name="T8" fmla="*/ 51 w 126"/>
                <a:gd name="T9" fmla="*/ 11 h 33"/>
                <a:gd name="T10" fmla="*/ 41 w 126"/>
                <a:gd name="T11" fmla="*/ 14 h 33"/>
                <a:gd name="T12" fmla="*/ 26 w 126"/>
                <a:gd name="T13" fmla="*/ 10 h 33"/>
                <a:gd name="T14" fmla="*/ 0 w 126"/>
                <a:gd name="T15" fmla="*/ 7 h 33"/>
                <a:gd name="T16" fmla="*/ 32 w 126"/>
                <a:gd name="T17" fmla="*/ 7 h 33"/>
                <a:gd name="T18" fmla="*/ 48 w 126"/>
                <a:gd name="T19" fmla="*/ 7 h 33"/>
                <a:gd name="T20" fmla="*/ 60 w 126"/>
                <a:gd name="T21" fmla="*/ 22 h 33"/>
                <a:gd name="T22" fmla="*/ 80 w 126"/>
                <a:gd name="T23" fmla="*/ 4 h 33"/>
                <a:gd name="T24" fmla="*/ 99 w 126"/>
                <a:gd name="T25" fmla="*/ 23 h 33"/>
                <a:gd name="T26" fmla="*/ 126 w 126"/>
                <a:gd name="T2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33">
                  <a:moveTo>
                    <a:pt x="126" y="0"/>
                  </a:moveTo>
                  <a:cubicBezTo>
                    <a:pt x="126" y="0"/>
                    <a:pt x="110" y="28"/>
                    <a:pt x="101" y="28"/>
                  </a:cubicBezTo>
                  <a:cubicBezTo>
                    <a:pt x="91" y="28"/>
                    <a:pt x="87" y="11"/>
                    <a:pt x="79" y="10"/>
                  </a:cubicBezTo>
                  <a:cubicBezTo>
                    <a:pt x="71" y="9"/>
                    <a:pt x="67" y="33"/>
                    <a:pt x="59" y="28"/>
                  </a:cubicBezTo>
                  <a:cubicBezTo>
                    <a:pt x="52" y="23"/>
                    <a:pt x="51" y="11"/>
                    <a:pt x="51" y="11"/>
                  </a:cubicBezTo>
                  <a:cubicBezTo>
                    <a:pt x="51" y="11"/>
                    <a:pt x="44" y="9"/>
                    <a:pt x="41" y="14"/>
                  </a:cubicBezTo>
                  <a:cubicBezTo>
                    <a:pt x="37" y="20"/>
                    <a:pt x="31" y="10"/>
                    <a:pt x="26" y="10"/>
                  </a:cubicBezTo>
                  <a:cubicBezTo>
                    <a:pt x="20" y="10"/>
                    <a:pt x="0" y="7"/>
                    <a:pt x="0" y="7"/>
                  </a:cubicBezTo>
                  <a:cubicBezTo>
                    <a:pt x="0" y="7"/>
                    <a:pt x="24" y="0"/>
                    <a:pt x="32" y="7"/>
                  </a:cubicBezTo>
                  <a:cubicBezTo>
                    <a:pt x="41" y="14"/>
                    <a:pt x="41" y="6"/>
                    <a:pt x="48" y="7"/>
                  </a:cubicBezTo>
                  <a:cubicBezTo>
                    <a:pt x="55" y="9"/>
                    <a:pt x="53" y="20"/>
                    <a:pt x="60" y="22"/>
                  </a:cubicBezTo>
                  <a:cubicBezTo>
                    <a:pt x="67" y="24"/>
                    <a:pt x="73" y="3"/>
                    <a:pt x="80" y="4"/>
                  </a:cubicBezTo>
                  <a:cubicBezTo>
                    <a:pt x="87" y="5"/>
                    <a:pt x="90" y="22"/>
                    <a:pt x="99" y="23"/>
                  </a:cubicBezTo>
                  <a:cubicBezTo>
                    <a:pt x="109" y="23"/>
                    <a:pt x="126" y="0"/>
                    <a:pt x="126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61">
              <a:extLst>
                <a:ext uri="{FF2B5EF4-FFF2-40B4-BE49-F238E27FC236}">
                  <a16:creationId xmlns:a16="http://schemas.microsoft.com/office/drawing/2014/main" id="{5FE3BF70-F40E-452B-AD00-7D37A5D8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88" y="5588000"/>
              <a:ext cx="442913" cy="4763"/>
            </a:xfrm>
            <a:custGeom>
              <a:avLst/>
              <a:gdLst>
                <a:gd name="T0" fmla="*/ 332 w 334"/>
                <a:gd name="T1" fmla="*/ 0 h 4"/>
                <a:gd name="T2" fmla="*/ 2 w 334"/>
                <a:gd name="T3" fmla="*/ 0 h 4"/>
                <a:gd name="T4" fmla="*/ 0 w 334"/>
                <a:gd name="T5" fmla="*/ 2 h 4"/>
                <a:gd name="T6" fmla="*/ 2 w 334"/>
                <a:gd name="T7" fmla="*/ 4 h 4"/>
                <a:gd name="T8" fmla="*/ 332 w 334"/>
                <a:gd name="T9" fmla="*/ 4 h 4"/>
                <a:gd name="T10" fmla="*/ 334 w 334"/>
                <a:gd name="T11" fmla="*/ 2 h 4"/>
                <a:gd name="T12" fmla="*/ 332 w 33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4" h="4">
                  <a:moveTo>
                    <a:pt x="33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2" y="4"/>
                    <a:pt x="332" y="4"/>
                    <a:pt x="332" y="4"/>
                  </a:cubicBezTo>
                  <a:cubicBezTo>
                    <a:pt x="333" y="4"/>
                    <a:pt x="334" y="3"/>
                    <a:pt x="334" y="2"/>
                  </a:cubicBezTo>
                  <a:cubicBezTo>
                    <a:pt x="334" y="1"/>
                    <a:pt x="333" y="0"/>
                    <a:pt x="332" y="0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62">
              <a:extLst>
                <a:ext uri="{FF2B5EF4-FFF2-40B4-BE49-F238E27FC236}">
                  <a16:creationId xmlns:a16="http://schemas.microsoft.com/office/drawing/2014/main" id="{5567B60B-4DBD-4006-9359-80664938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013" y="5557838"/>
              <a:ext cx="433388" cy="6350"/>
            </a:xfrm>
            <a:custGeom>
              <a:avLst/>
              <a:gdLst>
                <a:gd name="T0" fmla="*/ 324 w 326"/>
                <a:gd name="T1" fmla="*/ 0 h 4"/>
                <a:gd name="T2" fmla="*/ 2 w 326"/>
                <a:gd name="T3" fmla="*/ 0 h 4"/>
                <a:gd name="T4" fmla="*/ 0 w 326"/>
                <a:gd name="T5" fmla="*/ 2 h 4"/>
                <a:gd name="T6" fmla="*/ 2 w 326"/>
                <a:gd name="T7" fmla="*/ 4 h 4"/>
                <a:gd name="T8" fmla="*/ 324 w 326"/>
                <a:gd name="T9" fmla="*/ 4 h 4"/>
                <a:gd name="T10" fmla="*/ 326 w 326"/>
                <a:gd name="T11" fmla="*/ 2 h 4"/>
                <a:gd name="T12" fmla="*/ 324 w 32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4">
                  <a:moveTo>
                    <a:pt x="32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24" y="4"/>
                    <a:pt x="324" y="4"/>
                    <a:pt x="324" y="4"/>
                  </a:cubicBezTo>
                  <a:cubicBezTo>
                    <a:pt x="325" y="4"/>
                    <a:pt x="326" y="3"/>
                    <a:pt x="326" y="2"/>
                  </a:cubicBezTo>
                  <a:cubicBezTo>
                    <a:pt x="326" y="1"/>
                    <a:pt x="325" y="0"/>
                    <a:pt x="324" y="0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63">
              <a:extLst>
                <a:ext uri="{FF2B5EF4-FFF2-40B4-BE49-F238E27FC236}">
                  <a16:creationId xmlns:a16="http://schemas.microsoft.com/office/drawing/2014/main" id="{5AD02341-8366-446A-93E2-0D4B67866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51" y="5527675"/>
              <a:ext cx="425450" cy="6350"/>
            </a:xfrm>
            <a:custGeom>
              <a:avLst/>
              <a:gdLst>
                <a:gd name="T0" fmla="*/ 319 w 321"/>
                <a:gd name="T1" fmla="*/ 0 h 4"/>
                <a:gd name="T2" fmla="*/ 2 w 321"/>
                <a:gd name="T3" fmla="*/ 0 h 4"/>
                <a:gd name="T4" fmla="*/ 0 w 321"/>
                <a:gd name="T5" fmla="*/ 2 h 4"/>
                <a:gd name="T6" fmla="*/ 2 w 321"/>
                <a:gd name="T7" fmla="*/ 4 h 4"/>
                <a:gd name="T8" fmla="*/ 319 w 321"/>
                <a:gd name="T9" fmla="*/ 4 h 4"/>
                <a:gd name="T10" fmla="*/ 321 w 321"/>
                <a:gd name="T11" fmla="*/ 2 h 4"/>
                <a:gd name="T12" fmla="*/ 319 w 32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4">
                  <a:moveTo>
                    <a:pt x="31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19" y="4"/>
                    <a:pt x="319" y="4"/>
                    <a:pt x="319" y="4"/>
                  </a:cubicBezTo>
                  <a:cubicBezTo>
                    <a:pt x="320" y="4"/>
                    <a:pt x="321" y="3"/>
                    <a:pt x="321" y="2"/>
                  </a:cubicBezTo>
                  <a:cubicBezTo>
                    <a:pt x="321" y="1"/>
                    <a:pt x="320" y="0"/>
                    <a:pt x="319" y="0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64">
              <a:extLst>
                <a:ext uri="{FF2B5EF4-FFF2-40B4-BE49-F238E27FC236}">
                  <a16:creationId xmlns:a16="http://schemas.microsoft.com/office/drawing/2014/main" id="{F61C4E2D-74E7-4CAE-ABAB-C422933F1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651" y="5500688"/>
              <a:ext cx="417513" cy="4763"/>
            </a:xfrm>
            <a:custGeom>
              <a:avLst/>
              <a:gdLst>
                <a:gd name="T0" fmla="*/ 313 w 315"/>
                <a:gd name="T1" fmla="*/ 0 h 4"/>
                <a:gd name="T2" fmla="*/ 2 w 315"/>
                <a:gd name="T3" fmla="*/ 0 h 4"/>
                <a:gd name="T4" fmla="*/ 0 w 315"/>
                <a:gd name="T5" fmla="*/ 2 h 4"/>
                <a:gd name="T6" fmla="*/ 2 w 315"/>
                <a:gd name="T7" fmla="*/ 4 h 4"/>
                <a:gd name="T8" fmla="*/ 313 w 315"/>
                <a:gd name="T9" fmla="*/ 4 h 4"/>
                <a:gd name="T10" fmla="*/ 315 w 315"/>
                <a:gd name="T11" fmla="*/ 2 h 4"/>
                <a:gd name="T12" fmla="*/ 313 w 31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4">
                  <a:moveTo>
                    <a:pt x="31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13" y="4"/>
                    <a:pt x="313" y="4"/>
                    <a:pt x="313" y="4"/>
                  </a:cubicBezTo>
                  <a:cubicBezTo>
                    <a:pt x="314" y="4"/>
                    <a:pt x="315" y="3"/>
                    <a:pt x="315" y="2"/>
                  </a:cubicBezTo>
                  <a:cubicBezTo>
                    <a:pt x="315" y="1"/>
                    <a:pt x="314" y="0"/>
                    <a:pt x="313" y="0"/>
                  </a:cubicBezTo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65">
              <a:extLst>
                <a:ext uri="{FF2B5EF4-FFF2-40B4-BE49-F238E27FC236}">
                  <a16:creationId xmlns:a16="http://schemas.microsoft.com/office/drawing/2014/main" id="{48D3B297-D5E3-4B88-A686-91CFE7F3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576" y="4568825"/>
              <a:ext cx="1309688" cy="676275"/>
            </a:xfrm>
            <a:custGeom>
              <a:avLst/>
              <a:gdLst>
                <a:gd name="T0" fmla="*/ 987 w 987"/>
                <a:gd name="T1" fmla="*/ 80 h 510"/>
                <a:gd name="T2" fmla="*/ 463 w 987"/>
                <a:gd name="T3" fmla="*/ 438 h 510"/>
                <a:gd name="T4" fmla="*/ 45 w 987"/>
                <a:gd name="T5" fmla="*/ 479 h 510"/>
                <a:gd name="T6" fmla="*/ 26 w 987"/>
                <a:gd name="T7" fmla="*/ 385 h 510"/>
                <a:gd name="T8" fmla="*/ 446 w 987"/>
                <a:gd name="T9" fmla="*/ 366 h 510"/>
                <a:gd name="T10" fmla="*/ 945 w 987"/>
                <a:gd name="T11" fmla="*/ 64 h 510"/>
                <a:gd name="T12" fmla="*/ 987 w 987"/>
                <a:gd name="T13" fmla="*/ 8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7" h="510">
                  <a:moveTo>
                    <a:pt x="987" y="80"/>
                  </a:moveTo>
                  <a:cubicBezTo>
                    <a:pt x="987" y="80"/>
                    <a:pt x="755" y="363"/>
                    <a:pt x="463" y="438"/>
                  </a:cubicBezTo>
                  <a:cubicBezTo>
                    <a:pt x="284" y="484"/>
                    <a:pt x="91" y="510"/>
                    <a:pt x="45" y="479"/>
                  </a:cubicBezTo>
                  <a:cubicBezTo>
                    <a:pt x="0" y="449"/>
                    <a:pt x="3" y="376"/>
                    <a:pt x="26" y="385"/>
                  </a:cubicBezTo>
                  <a:cubicBezTo>
                    <a:pt x="49" y="395"/>
                    <a:pt x="253" y="423"/>
                    <a:pt x="446" y="366"/>
                  </a:cubicBezTo>
                  <a:cubicBezTo>
                    <a:pt x="658" y="303"/>
                    <a:pt x="910" y="128"/>
                    <a:pt x="945" y="64"/>
                  </a:cubicBezTo>
                  <a:cubicBezTo>
                    <a:pt x="981" y="0"/>
                    <a:pt x="987" y="80"/>
                    <a:pt x="987" y="8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66">
              <a:extLst>
                <a:ext uri="{FF2B5EF4-FFF2-40B4-BE49-F238E27FC236}">
                  <a16:creationId xmlns:a16="http://schemas.microsoft.com/office/drawing/2014/main" id="{929144B4-7441-4214-B356-601629D54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926" y="5392738"/>
              <a:ext cx="19050" cy="28575"/>
            </a:xfrm>
            <a:custGeom>
              <a:avLst/>
              <a:gdLst>
                <a:gd name="T0" fmla="*/ 0 w 14"/>
                <a:gd name="T1" fmla="*/ 5 h 21"/>
                <a:gd name="T2" fmla="*/ 10 w 14"/>
                <a:gd name="T3" fmla="*/ 19 h 21"/>
                <a:gd name="T4" fmla="*/ 9 w 14"/>
                <a:gd name="T5" fmla="*/ 5 h 21"/>
                <a:gd name="T6" fmla="*/ 0 w 14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0" y="5"/>
                  </a:moveTo>
                  <a:cubicBezTo>
                    <a:pt x="0" y="5"/>
                    <a:pt x="7" y="21"/>
                    <a:pt x="10" y="19"/>
                  </a:cubicBezTo>
                  <a:cubicBezTo>
                    <a:pt x="14" y="18"/>
                    <a:pt x="12" y="11"/>
                    <a:pt x="9" y="5"/>
                  </a:cubicBezTo>
                  <a:cubicBezTo>
                    <a:pt x="6" y="0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24E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67">
              <a:extLst>
                <a:ext uri="{FF2B5EF4-FFF2-40B4-BE49-F238E27FC236}">
                  <a16:creationId xmlns:a16="http://schemas.microsoft.com/office/drawing/2014/main" id="{24BB275F-AEC9-456C-A498-73BE52190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501" y="4975225"/>
              <a:ext cx="82550" cy="201613"/>
            </a:xfrm>
            <a:custGeom>
              <a:avLst/>
              <a:gdLst>
                <a:gd name="T0" fmla="*/ 15 w 63"/>
                <a:gd name="T1" fmla="*/ 0 h 152"/>
                <a:gd name="T2" fmla="*/ 0 w 63"/>
                <a:gd name="T3" fmla="*/ 25 h 152"/>
                <a:gd name="T4" fmla="*/ 25 w 63"/>
                <a:gd name="T5" fmla="*/ 89 h 152"/>
                <a:gd name="T6" fmla="*/ 48 w 63"/>
                <a:gd name="T7" fmla="*/ 132 h 152"/>
                <a:gd name="T8" fmla="*/ 58 w 63"/>
                <a:gd name="T9" fmla="*/ 147 h 152"/>
                <a:gd name="T10" fmla="*/ 56 w 63"/>
                <a:gd name="T11" fmla="*/ 116 h 152"/>
                <a:gd name="T12" fmla="*/ 22 w 63"/>
                <a:gd name="T13" fmla="*/ 59 h 152"/>
                <a:gd name="T14" fmla="*/ 24 w 63"/>
                <a:gd name="T15" fmla="*/ 27 h 152"/>
                <a:gd name="T16" fmla="*/ 15 w 63"/>
                <a:gd name="T1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152">
                  <a:moveTo>
                    <a:pt x="15" y="0"/>
                  </a:moveTo>
                  <a:cubicBezTo>
                    <a:pt x="15" y="0"/>
                    <a:pt x="0" y="8"/>
                    <a:pt x="0" y="25"/>
                  </a:cubicBezTo>
                  <a:cubicBezTo>
                    <a:pt x="0" y="43"/>
                    <a:pt x="10" y="71"/>
                    <a:pt x="25" y="89"/>
                  </a:cubicBezTo>
                  <a:cubicBezTo>
                    <a:pt x="40" y="107"/>
                    <a:pt x="52" y="123"/>
                    <a:pt x="48" y="132"/>
                  </a:cubicBezTo>
                  <a:cubicBezTo>
                    <a:pt x="45" y="142"/>
                    <a:pt x="52" y="152"/>
                    <a:pt x="58" y="147"/>
                  </a:cubicBezTo>
                  <a:cubicBezTo>
                    <a:pt x="63" y="143"/>
                    <a:pt x="60" y="127"/>
                    <a:pt x="56" y="116"/>
                  </a:cubicBezTo>
                  <a:cubicBezTo>
                    <a:pt x="52" y="105"/>
                    <a:pt x="28" y="80"/>
                    <a:pt x="22" y="59"/>
                  </a:cubicBezTo>
                  <a:cubicBezTo>
                    <a:pt x="16" y="38"/>
                    <a:pt x="26" y="32"/>
                    <a:pt x="24" y="27"/>
                  </a:cubicBezTo>
                  <a:cubicBezTo>
                    <a:pt x="22" y="22"/>
                    <a:pt x="23" y="6"/>
                    <a:pt x="15" y="0"/>
                  </a:cubicBezTo>
                  <a:close/>
                </a:path>
              </a:pathLst>
            </a:custGeom>
            <a:solidFill>
              <a:srgbClr val="3E8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68">
              <a:extLst>
                <a:ext uri="{FF2B5EF4-FFF2-40B4-BE49-F238E27FC236}">
                  <a16:creationId xmlns:a16="http://schemas.microsoft.com/office/drawing/2014/main" id="{E44AC720-C4E8-4417-8FCB-40D53D94E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1" y="4930775"/>
              <a:ext cx="220663" cy="401638"/>
            </a:xfrm>
            <a:custGeom>
              <a:avLst/>
              <a:gdLst>
                <a:gd name="T0" fmla="*/ 166 w 166"/>
                <a:gd name="T1" fmla="*/ 277 h 302"/>
                <a:gd name="T2" fmla="*/ 166 w 166"/>
                <a:gd name="T3" fmla="*/ 277 h 302"/>
                <a:gd name="T4" fmla="*/ 67 w 166"/>
                <a:gd name="T5" fmla="*/ 12 h 302"/>
                <a:gd name="T6" fmla="*/ 30 w 166"/>
                <a:gd name="T7" fmla="*/ 7 h 302"/>
                <a:gd name="T8" fmla="*/ 5 w 166"/>
                <a:gd name="T9" fmla="*/ 33 h 302"/>
                <a:gd name="T10" fmla="*/ 106 w 166"/>
                <a:gd name="T11" fmla="*/ 296 h 302"/>
                <a:gd name="T12" fmla="*/ 108 w 166"/>
                <a:gd name="T13" fmla="*/ 299 h 302"/>
                <a:gd name="T14" fmla="*/ 166 w 166"/>
                <a:gd name="T15" fmla="*/ 277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" h="302">
                  <a:moveTo>
                    <a:pt x="166" y="277"/>
                  </a:moveTo>
                  <a:cubicBezTo>
                    <a:pt x="166" y="277"/>
                    <a:pt x="166" y="277"/>
                    <a:pt x="166" y="277"/>
                  </a:cubicBezTo>
                  <a:cubicBezTo>
                    <a:pt x="163" y="268"/>
                    <a:pt x="76" y="24"/>
                    <a:pt x="67" y="12"/>
                  </a:cubicBezTo>
                  <a:cubicBezTo>
                    <a:pt x="58" y="0"/>
                    <a:pt x="41" y="3"/>
                    <a:pt x="30" y="7"/>
                  </a:cubicBezTo>
                  <a:cubicBezTo>
                    <a:pt x="14" y="14"/>
                    <a:pt x="0" y="18"/>
                    <a:pt x="5" y="33"/>
                  </a:cubicBezTo>
                  <a:cubicBezTo>
                    <a:pt x="9" y="47"/>
                    <a:pt x="90" y="274"/>
                    <a:pt x="106" y="296"/>
                  </a:cubicBezTo>
                  <a:cubicBezTo>
                    <a:pt x="106" y="297"/>
                    <a:pt x="107" y="298"/>
                    <a:pt x="108" y="299"/>
                  </a:cubicBezTo>
                  <a:cubicBezTo>
                    <a:pt x="123" y="302"/>
                    <a:pt x="146" y="301"/>
                    <a:pt x="166" y="277"/>
                  </a:cubicBezTo>
                  <a:close/>
                </a:path>
              </a:pathLst>
            </a:custGeom>
            <a:solidFill>
              <a:srgbClr val="1440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69">
              <a:extLst>
                <a:ext uri="{FF2B5EF4-FFF2-40B4-BE49-F238E27FC236}">
                  <a16:creationId xmlns:a16="http://schemas.microsoft.com/office/drawing/2014/main" id="{EC05219A-456A-4231-8DDF-1DE5A061A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076" y="5299075"/>
              <a:ext cx="87313" cy="109538"/>
            </a:xfrm>
            <a:custGeom>
              <a:avLst/>
              <a:gdLst>
                <a:gd name="T0" fmla="*/ 58 w 65"/>
                <a:gd name="T1" fmla="*/ 0 h 83"/>
                <a:gd name="T2" fmla="*/ 0 w 65"/>
                <a:gd name="T3" fmla="*/ 22 h 83"/>
                <a:gd name="T4" fmla="*/ 52 w 65"/>
                <a:gd name="T5" fmla="*/ 83 h 83"/>
                <a:gd name="T6" fmla="*/ 64 w 65"/>
                <a:gd name="T7" fmla="*/ 77 h 83"/>
                <a:gd name="T8" fmla="*/ 58 w 6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83">
                  <a:moveTo>
                    <a:pt x="58" y="0"/>
                  </a:moveTo>
                  <a:cubicBezTo>
                    <a:pt x="38" y="24"/>
                    <a:pt x="15" y="25"/>
                    <a:pt x="0" y="22"/>
                  </a:cubicBezTo>
                  <a:cubicBezTo>
                    <a:pt x="16" y="44"/>
                    <a:pt x="41" y="80"/>
                    <a:pt x="52" y="83"/>
                  </a:cubicBezTo>
                  <a:cubicBezTo>
                    <a:pt x="52" y="83"/>
                    <a:pt x="62" y="83"/>
                    <a:pt x="64" y="77"/>
                  </a:cubicBezTo>
                  <a:cubicBezTo>
                    <a:pt x="65" y="74"/>
                    <a:pt x="61" y="9"/>
                    <a:pt x="58" y="0"/>
                  </a:cubicBezTo>
                  <a:close/>
                </a:path>
              </a:pathLst>
            </a:custGeom>
            <a:solidFill>
              <a:srgbClr val="5B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70">
              <a:extLst>
                <a:ext uri="{FF2B5EF4-FFF2-40B4-BE49-F238E27FC236}">
                  <a16:creationId xmlns:a16="http://schemas.microsoft.com/office/drawing/2014/main" id="{4C8BA9F1-F5C6-4BD1-896F-F4D18FC46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4860925"/>
              <a:ext cx="79375" cy="112713"/>
            </a:xfrm>
            <a:custGeom>
              <a:avLst/>
              <a:gdLst>
                <a:gd name="T0" fmla="*/ 15 w 60"/>
                <a:gd name="T1" fmla="*/ 7 h 85"/>
                <a:gd name="T2" fmla="*/ 5 w 60"/>
                <a:gd name="T3" fmla="*/ 45 h 85"/>
                <a:gd name="T4" fmla="*/ 20 w 60"/>
                <a:gd name="T5" fmla="*/ 82 h 85"/>
                <a:gd name="T6" fmla="*/ 60 w 60"/>
                <a:gd name="T7" fmla="*/ 65 h 85"/>
                <a:gd name="T8" fmla="*/ 47 w 60"/>
                <a:gd name="T9" fmla="*/ 31 h 85"/>
                <a:gd name="T10" fmla="*/ 15 w 60"/>
                <a:gd name="T11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85">
                  <a:moveTo>
                    <a:pt x="15" y="7"/>
                  </a:moveTo>
                  <a:cubicBezTo>
                    <a:pt x="2" y="12"/>
                    <a:pt x="0" y="31"/>
                    <a:pt x="5" y="45"/>
                  </a:cubicBezTo>
                  <a:cubicBezTo>
                    <a:pt x="11" y="59"/>
                    <a:pt x="17" y="80"/>
                    <a:pt x="20" y="82"/>
                  </a:cubicBezTo>
                  <a:cubicBezTo>
                    <a:pt x="23" y="85"/>
                    <a:pt x="53" y="81"/>
                    <a:pt x="60" y="65"/>
                  </a:cubicBezTo>
                  <a:cubicBezTo>
                    <a:pt x="60" y="65"/>
                    <a:pt x="52" y="41"/>
                    <a:pt x="47" y="31"/>
                  </a:cubicBezTo>
                  <a:cubicBezTo>
                    <a:pt x="41" y="20"/>
                    <a:pt x="34" y="0"/>
                    <a:pt x="15" y="7"/>
                  </a:cubicBezTo>
                  <a:close/>
                </a:path>
              </a:pathLst>
            </a:custGeom>
            <a:solidFill>
              <a:srgbClr val="3E8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71">
              <a:extLst>
                <a:ext uri="{FF2B5EF4-FFF2-40B4-BE49-F238E27FC236}">
                  <a16:creationId xmlns:a16="http://schemas.microsoft.com/office/drawing/2014/main" id="{342857DD-9661-4748-AD85-20D3DEC5C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38" y="5192713"/>
              <a:ext cx="138113" cy="71438"/>
            </a:xfrm>
            <a:custGeom>
              <a:avLst/>
              <a:gdLst>
                <a:gd name="T0" fmla="*/ 9 w 104"/>
                <a:gd name="T1" fmla="*/ 3 h 54"/>
                <a:gd name="T2" fmla="*/ 19 w 104"/>
                <a:gd name="T3" fmla="*/ 47 h 54"/>
                <a:gd name="T4" fmla="*/ 95 w 104"/>
                <a:gd name="T5" fmla="*/ 34 h 54"/>
                <a:gd name="T6" fmla="*/ 77 w 104"/>
                <a:gd name="T7" fmla="*/ 3 h 54"/>
                <a:gd name="T8" fmla="*/ 9 w 104"/>
                <a:gd name="T9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54">
                  <a:moveTo>
                    <a:pt x="9" y="3"/>
                  </a:moveTo>
                  <a:cubicBezTo>
                    <a:pt x="9" y="3"/>
                    <a:pt x="0" y="39"/>
                    <a:pt x="19" y="47"/>
                  </a:cubicBezTo>
                  <a:cubicBezTo>
                    <a:pt x="39" y="54"/>
                    <a:pt x="87" y="47"/>
                    <a:pt x="95" y="34"/>
                  </a:cubicBezTo>
                  <a:cubicBezTo>
                    <a:pt x="104" y="21"/>
                    <a:pt x="84" y="7"/>
                    <a:pt x="77" y="3"/>
                  </a:cubicBezTo>
                  <a:cubicBezTo>
                    <a:pt x="69" y="0"/>
                    <a:pt x="9" y="3"/>
                    <a:pt x="9" y="3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72">
              <a:extLst>
                <a:ext uri="{FF2B5EF4-FFF2-40B4-BE49-F238E27FC236}">
                  <a16:creationId xmlns:a16="http://schemas.microsoft.com/office/drawing/2014/main" id="{E79DDC7C-E35C-4209-AE5D-F67581EA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738" y="5132388"/>
              <a:ext cx="168275" cy="92075"/>
            </a:xfrm>
            <a:custGeom>
              <a:avLst/>
              <a:gdLst>
                <a:gd name="T0" fmla="*/ 18 w 126"/>
                <a:gd name="T1" fmla="*/ 0 h 69"/>
                <a:gd name="T2" fmla="*/ 18 w 126"/>
                <a:gd name="T3" fmla="*/ 45 h 69"/>
                <a:gd name="T4" fmla="*/ 110 w 126"/>
                <a:gd name="T5" fmla="*/ 58 h 69"/>
                <a:gd name="T6" fmla="*/ 100 w 126"/>
                <a:gd name="T7" fmla="*/ 11 h 69"/>
                <a:gd name="T8" fmla="*/ 18 w 12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69">
                  <a:moveTo>
                    <a:pt x="18" y="0"/>
                  </a:moveTo>
                  <a:cubicBezTo>
                    <a:pt x="18" y="0"/>
                    <a:pt x="0" y="21"/>
                    <a:pt x="18" y="45"/>
                  </a:cubicBezTo>
                  <a:cubicBezTo>
                    <a:pt x="35" y="69"/>
                    <a:pt x="94" y="64"/>
                    <a:pt x="110" y="58"/>
                  </a:cubicBezTo>
                  <a:cubicBezTo>
                    <a:pt x="126" y="52"/>
                    <a:pt x="120" y="19"/>
                    <a:pt x="100" y="11"/>
                  </a:cubicBezTo>
                  <a:cubicBezTo>
                    <a:pt x="81" y="3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73">
              <a:extLst>
                <a:ext uri="{FF2B5EF4-FFF2-40B4-BE49-F238E27FC236}">
                  <a16:creationId xmlns:a16="http://schemas.microsoft.com/office/drawing/2014/main" id="{6B2595BB-7EB2-4C02-9FC3-D05140D7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1" y="5073650"/>
              <a:ext cx="193675" cy="98425"/>
            </a:xfrm>
            <a:custGeom>
              <a:avLst/>
              <a:gdLst>
                <a:gd name="T0" fmla="*/ 27 w 146"/>
                <a:gd name="T1" fmla="*/ 5 h 74"/>
                <a:gd name="T2" fmla="*/ 27 w 146"/>
                <a:gd name="T3" fmla="*/ 52 h 74"/>
                <a:gd name="T4" fmla="*/ 128 w 146"/>
                <a:gd name="T5" fmla="*/ 63 h 74"/>
                <a:gd name="T6" fmla="*/ 110 w 146"/>
                <a:gd name="T7" fmla="*/ 10 h 74"/>
                <a:gd name="T8" fmla="*/ 27 w 146"/>
                <a:gd name="T9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74">
                  <a:moveTo>
                    <a:pt x="27" y="5"/>
                  </a:moveTo>
                  <a:cubicBezTo>
                    <a:pt x="11" y="9"/>
                    <a:pt x="0" y="44"/>
                    <a:pt x="27" y="52"/>
                  </a:cubicBezTo>
                  <a:cubicBezTo>
                    <a:pt x="55" y="59"/>
                    <a:pt x="119" y="74"/>
                    <a:pt x="128" y="63"/>
                  </a:cubicBezTo>
                  <a:cubicBezTo>
                    <a:pt x="136" y="52"/>
                    <a:pt x="146" y="14"/>
                    <a:pt x="110" y="10"/>
                  </a:cubicBezTo>
                  <a:cubicBezTo>
                    <a:pt x="74" y="7"/>
                    <a:pt x="45" y="0"/>
                    <a:pt x="27" y="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74">
              <a:extLst>
                <a:ext uri="{FF2B5EF4-FFF2-40B4-BE49-F238E27FC236}">
                  <a16:creationId xmlns:a16="http://schemas.microsoft.com/office/drawing/2014/main" id="{8933E52E-87CC-4FE1-AE1A-B69D5458D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5060950"/>
              <a:ext cx="69850" cy="141288"/>
            </a:xfrm>
            <a:custGeom>
              <a:avLst/>
              <a:gdLst>
                <a:gd name="T0" fmla="*/ 22 w 52"/>
                <a:gd name="T1" fmla="*/ 0 h 106"/>
                <a:gd name="T2" fmla="*/ 2 w 52"/>
                <a:gd name="T3" fmla="*/ 27 h 106"/>
                <a:gd name="T4" fmla="*/ 22 w 52"/>
                <a:gd name="T5" fmla="*/ 101 h 106"/>
                <a:gd name="T6" fmla="*/ 52 w 52"/>
                <a:gd name="T7" fmla="*/ 61 h 106"/>
                <a:gd name="T8" fmla="*/ 22 w 52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6">
                  <a:moveTo>
                    <a:pt x="22" y="0"/>
                  </a:moveTo>
                  <a:cubicBezTo>
                    <a:pt x="10" y="0"/>
                    <a:pt x="3" y="1"/>
                    <a:pt x="2" y="27"/>
                  </a:cubicBezTo>
                  <a:cubicBezTo>
                    <a:pt x="1" y="53"/>
                    <a:pt x="0" y="96"/>
                    <a:pt x="22" y="101"/>
                  </a:cubicBezTo>
                  <a:cubicBezTo>
                    <a:pt x="43" y="106"/>
                    <a:pt x="52" y="84"/>
                    <a:pt x="52" y="61"/>
                  </a:cubicBezTo>
                  <a:cubicBezTo>
                    <a:pt x="52" y="38"/>
                    <a:pt x="46" y="0"/>
                    <a:pt x="22" y="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75">
              <a:extLst>
                <a:ext uri="{FF2B5EF4-FFF2-40B4-BE49-F238E27FC236}">
                  <a16:creationId xmlns:a16="http://schemas.microsoft.com/office/drawing/2014/main" id="{00E8BB80-026C-46BB-884F-F88FA80B7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4873625"/>
              <a:ext cx="596900" cy="311150"/>
            </a:xfrm>
            <a:custGeom>
              <a:avLst/>
              <a:gdLst>
                <a:gd name="T0" fmla="*/ 0 w 449"/>
                <a:gd name="T1" fmla="*/ 217 h 234"/>
                <a:gd name="T2" fmla="*/ 74 w 449"/>
                <a:gd name="T3" fmla="*/ 5 h 234"/>
                <a:gd name="T4" fmla="*/ 436 w 449"/>
                <a:gd name="T5" fmla="*/ 26 h 234"/>
                <a:gd name="T6" fmla="*/ 388 w 449"/>
                <a:gd name="T7" fmla="*/ 234 h 234"/>
                <a:gd name="T8" fmla="*/ 0 w 449"/>
                <a:gd name="T9" fmla="*/ 21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9" h="234">
                  <a:moveTo>
                    <a:pt x="0" y="217"/>
                  </a:moveTo>
                  <a:cubicBezTo>
                    <a:pt x="0" y="217"/>
                    <a:pt x="66" y="11"/>
                    <a:pt x="74" y="5"/>
                  </a:cubicBezTo>
                  <a:cubicBezTo>
                    <a:pt x="82" y="0"/>
                    <a:pt x="422" y="12"/>
                    <a:pt x="436" y="26"/>
                  </a:cubicBezTo>
                  <a:cubicBezTo>
                    <a:pt x="449" y="40"/>
                    <a:pt x="388" y="234"/>
                    <a:pt x="388" y="234"/>
                  </a:cubicBezTo>
                  <a:cubicBezTo>
                    <a:pt x="0" y="217"/>
                    <a:pt x="0" y="217"/>
                    <a:pt x="0" y="217"/>
                  </a:cubicBezTo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76">
              <a:extLst>
                <a:ext uri="{FF2B5EF4-FFF2-40B4-BE49-F238E27FC236}">
                  <a16:creationId xmlns:a16="http://schemas.microsoft.com/office/drawing/2014/main" id="{A002B31E-FA60-4E89-BCC8-5CFE0F4FD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801" y="4897438"/>
              <a:ext cx="498475" cy="247650"/>
            </a:xfrm>
            <a:custGeom>
              <a:avLst/>
              <a:gdLst>
                <a:gd name="T0" fmla="*/ 0 w 375"/>
                <a:gd name="T1" fmla="*/ 173 h 186"/>
                <a:gd name="T2" fmla="*/ 60 w 375"/>
                <a:gd name="T3" fmla="*/ 5 h 186"/>
                <a:gd name="T4" fmla="*/ 364 w 375"/>
                <a:gd name="T5" fmla="*/ 22 h 186"/>
                <a:gd name="T6" fmla="*/ 328 w 375"/>
                <a:gd name="T7" fmla="*/ 186 h 186"/>
                <a:gd name="T8" fmla="*/ 0 w 375"/>
                <a:gd name="T9" fmla="*/ 17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186">
                  <a:moveTo>
                    <a:pt x="0" y="173"/>
                  </a:moveTo>
                  <a:cubicBezTo>
                    <a:pt x="0" y="173"/>
                    <a:pt x="53" y="10"/>
                    <a:pt x="60" y="5"/>
                  </a:cubicBezTo>
                  <a:cubicBezTo>
                    <a:pt x="66" y="0"/>
                    <a:pt x="353" y="10"/>
                    <a:pt x="364" y="22"/>
                  </a:cubicBezTo>
                  <a:cubicBezTo>
                    <a:pt x="375" y="34"/>
                    <a:pt x="328" y="186"/>
                    <a:pt x="328" y="186"/>
                  </a:cubicBezTo>
                  <a:cubicBezTo>
                    <a:pt x="0" y="173"/>
                    <a:pt x="0" y="173"/>
                    <a:pt x="0" y="173"/>
                  </a:cubicBezTo>
                </a:path>
              </a:pathLst>
            </a:custGeom>
            <a:solidFill>
              <a:srgbClr val="303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78">
              <a:extLst>
                <a:ext uri="{FF2B5EF4-FFF2-40B4-BE49-F238E27FC236}">
                  <a16:creationId xmlns:a16="http://schemas.microsoft.com/office/drawing/2014/main" id="{D252A722-B1FD-4780-BFBB-152963E0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1113" y="5140325"/>
              <a:ext cx="514350" cy="74613"/>
            </a:xfrm>
            <a:custGeom>
              <a:avLst/>
              <a:gdLst>
                <a:gd name="T0" fmla="*/ 0 w 387"/>
                <a:gd name="T1" fmla="*/ 46 h 56"/>
                <a:gd name="T2" fmla="*/ 12 w 387"/>
                <a:gd name="T3" fmla="*/ 2 h 56"/>
                <a:gd name="T4" fmla="*/ 383 w 387"/>
                <a:gd name="T5" fmla="*/ 3 h 56"/>
                <a:gd name="T6" fmla="*/ 386 w 387"/>
                <a:gd name="T7" fmla="*/ 53 h 56"/>
                <a:gd name="T8" fmla="*/ 0 w 387"/>
                <a:gd name="T9" fmla="*/ 4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7" h="56">
                  <a:moveTo>
                    <a:pt x="0" y="46"/>
                  </a:moveTo>
                  <a:cubicBezTo>
                    <a:pt x="0" y="46"/>
                    <a:pt x="0" y="12"/>
                    <a:pt x="12" y="2"/>
                  </a:cubicBezTo>
                  <a:cubicBezTo>
                    <a:pt x="12" y="2"/>
                    <a:pt x="366" y="0"/>
                    <a:pt x="383" y="3"/>
                  </a:cubicBezTo>
                  <a:cubicBezTo>
                    <a:pt x="383" y="3"/>
                    <a:pt x="387" y="44"/>
                    <a:pt x="386" y="53"/>
                  </a:cubicBezTo>
                  <a:cubicBezTo>
                    <a:pt x="379" y="56"/>
                    <a:pt x="19" y="42"/>
                    <a:pt x="0" y="46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79">
              <a:extLst>
                <a:ext uri="{FF2B5EF4-FFF2-40B4-BE49-F238E27FC236}">
                  <a16:creationId xmlns:a16="http://schemas.microsoft.com/office/drawing/2014/main" id="{8D116501-7C25-405A-AF49-BCCDC793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013" y="5145088"/>
              <a:ext cx="428625" cy="79375"/>
            </a:xfrm>
            <a:custGeom>
              <a:avLst/>
              <a:gdLst>
                <a:gd name="T0" fmla="*/ 29 w 323"/>
                <a:gd name="T1" fmla="*/ 0 h 60"/>
                <a:gd name="T2" fmla="*/ 321 w 323"/>
                <a:gd name="T3" fmla="*/ 13 h 60"/>
                <a:gd name="T4" fmla="*/ 321 w 323"/>
                <a:gd name="T5" fmla="*/ 60 h 60"/>
                <a:gd name="T6" fmla="*/ 23 w 323"/>
                <a:gd name="T7" fmla="*/ 50 h 60"/>
                <a:gd name="T8" fmla="*/ 29 w 32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60">
                  <a:moveTo>
                    <a:pt x="29" y="0"/>
                  </a:moveTo>
                  <a:cubicBezTo>
                    <a:pt x="29" y="0"/>
                    <a:pt x="303" y="11"/>
                    <a:pt x="321" y="13"/>
                  </a:cubicBezTo>
                  <a:cubicBezTo>
                    <a:pt x="321" y="13"/>
                    <a:pt x="323" y="50"/>
                    <a:pt x="321" y="60"/>
                  </a:cubicBezTo>
                  <a:cubicBezTo>
                    <a:pt x="321" y="60"/>
                    <a:pt x="41" y="50"/>
                    <a:pt x="23" y="50"/>
                  </a:cubicBezTo>
                  <a:cubicBezTo>
                    <a:pt x="0" y="5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80">
              <a:extLst>
                <a:ext uri="{FF2B5EF4-FFF2-40B4-BE49-F238E27FC236}">
                  <a16:creationId xmlns:a16="http://schemas.microsoft.com/office/drawing/2014/main" id="{1EA847B6-90A4-4F55-B46E-D413639C6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151" y="5195888"/>
              <a:ext cx="996950" cy="377825"/>
            </a:xfrm>
            <a:custGeom>
              <a:avLst/>
              <a:gdLst>
                <a:gd name="T0" fmla="*/ 0 w 752"/>
                <a:gd name="T1" fmla="*/ 234 h 285"/>
                <a:gd name="T2" fmla="*/ 4 w 752"/>
                <a:gd name="T3" fmla="*/ 0 h 285"/>
                <a:gd name="T4" fmla="*/ 448 w 752"/>
                <a:gd name="T5" fmla="*/ 4 h 285"/>
                <a:gd name="T6" fmla="*/ 752 w 752"/>
                <a:gd name="T7" fmla="*/ 12 h 285"/>
                <a:gd name="T8" fmla="*/ 752 w 752"/>
                <a:gd name="T9" fmla="*/ 245 h 285"/>
                <a:gd name="T10" fmla="*/ 694 w 752"/>
                <a:gd name="T11" fmla="*/ 244 h 285"/>
                <a:gd name="T12" fmla="*/ 682 w 752"/>
                <a:gd name="T13" fmla="*/ 168 h 285"/>
                <a:gd name="T14" fmla="*/ 511 w 752"/>
                <a:gd name="T15" fmla="*/ 164 h 285"/>
                <a:gd name="T16" fmla="*/ 500 w 752"/>
                <a:gd name="T17" fmla="*/ 281 h 285"/>
                <a:gd name="T18" fmla="*/ 438 w 752"/>
                <a:gd name="T19" fmla="*/ 281 h 285"/>
                <a:gd name="T20" fmla="*/ 430 w 752"/>
                <a:gd name="T21" fmla="*/ 158 h 285"/>
                <a:gd name="T22" fmla="*/ 74 w 752"/>
                <a:gd name="T23" fmla="*/ 147 h 285"/>
                <a:gd name="T24" fmla="*/ 62 w 752"/>
                <a:gd name="T25" fmla="*/ 237 h 285"/>
                <a:gd name="T26" fmla="*/ 0 w 752"/>
                <a:gd name="T27" fmla="*/ 234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2" h="285">
                  <a:moveTo>
                    <a:pt x="0" y="234"/>
                  </a:moveTo>
                  <a:cubicBezTo>
                    <a:pt x="0" y="234"/>
                    <a:pt x="1" y="10"/>
                    <a:pt x="4" y="0"/>
                  </a:cubicBezTo>
                  <a:cubicBezTo>
                    <a:pt x="4" y="0"/>
                    <a:pt x="378" y="6"/>
                    <a:pt x="448" y="4"/>
                  </a:cubicBezTo>
                  <a:cubicBezTo>
                    <a:pt x="448" y="4"/>
                    <a:pt x="740" y="10"/>
                    <a:pt x="752" y="12"/>
                  </a:cubicBezTo>
                  <a:cubicBezTo>
                    <a:pt x="752" y="12"/>
                    <a:pt x="752" y="234"/>
                    <a:pt x="752" y="245"/>
                  </a:cubicBezTo>
                  <a:cubicBezTo>
                    <a:pt x="752" y="245"/>
                    <a:pt x="702" y="242"/>
                    <a:pt x="694" y="244"/>
                  </a:cubicBezTo>
                  <a:cubicBezTo>
                    <a:pt x="694" y="244"/>
                    <a:pt x="686" y="176"/>
                    <a:pt x="682" y="168"/>
                  </a:cubicBezTo>
                  <a:cubicBezTo>
                    <a:pt x="511" y="164"/>
                    <a:pt x="511" y="164"/>
                    <a:pt x="511" y="164"/>
                  </a:cubicBezTo>
                  <a:cubicBezTo>
                    <a:pt x="511" y="164"/>
                    <a:pt x="501" y="277"/>
                    <a:pt x="500" y="281"/>
                  </a:cubicBezTo>
                  <a:cubicBezTo>
                    <a:pt x="499" y="285"/>
                    <a:pt x="438" y="281"/>
                    <a:pt x="438" y="281"/>
                  </a:cubicBezTo>
                  <a:cubicBezTo>
                    <a:pt x="430" y="158"/>
                    <a:pt x="430" y="158"/>
                    <a:pt x="430" y="15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8" y="239"/>
                    <a:pt x="0" y="2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81">
              <a:extLst>
                <a:ext uri="{FF2B5EF4-FFF2-40B4-BE49-F238E27FC236}">
                  <a16:creationId xmlns:a16="http://schemas.microsoft.com/office/drawing/2014/main" id="{62DB0A9D-28CA-4FD2-A6D9-AFDA1084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701" y="4908550"/>
              <a:ext cx="79375" cy="303213"/>
            </a:xfrm>
            <a:custGeom>
              <a:avLst/>
              <a:gdLst>
                <a:gd name="T0" fmla="*/ 46 w 60"/>
                <a:gd name="T1" fmla="*/ 0 h 228"/>
                <a:gd name="T2" fmla="*/ 60 w 60"/>
                <a:gd name="T3" fmla="*/ 15 h 228"/>
                <a:gd name="T4" fmla="*/ 6 w 60"/>
                <a:gd name="T5" fmla="*/ 228 h 228"/>
                <a:gd name="T6" fmla="*/ 0 w 60"/>
                <a:gd name="T7" fmla="*/ 191 h 228"/>
                <a:gd name="T8" fmla="*/ 46 w 60"/>
                <a:gd name="T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28">
                  <a:moveTo>
                    <a:pt x="46" y="0"/>
                  </a:moveTo>
                  <a:cubicBezTo>
                    <a:pt x="46" y="0"/>
                    <a:pt x="60" y="6"/>
                    <a:pt x="60" y="15"/>
                  </a:cubicBezTo>
                  <a:cubicBezTo>
                    <a:pt x="60" y="25"/>
                    <a:pt x="13" y="212"/>
                    <a:pt x="6" y="228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191"/>
                    <a:pt x="44" y="23"/>
                    <a:pt x="46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82">
              <a:extLst>
                <a:ext uri="{FF2B5EF4-FFF2-40B4-BE49-F238E27FC236}">
                  <a16:creationId xmlns:a16="http://schemas.microsoft.com/office/drawing/2014/main" id="{7303C3E7-72F3-44B8-809A-85913983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1" y="4933950"/>
              <a:ext cx="347663" cy="241300"/>
            </a:xfrm>
            <a:custGeom>
              <a:avLst/>
              <a:gdLst>
                <a:gd name="T0" fmla="*/ 244 w 262"/>
                <a:gd name="T1" fmla="*/ 13 h 182"/>
                <a:gd name="T2" fmla="*/ 194 w 262"/>
                <a:gd name="T3" fmla="*/ 11 h 182"/>
                <a:gd name="T4" fmla="*/ 133 w 262"/>
                <a:gd name="T5" fmla="*/ 53 h 182"/>
                <a:gd name="T6" fmla="*/ 107 w 262"/>
                <a:gd name="T7" fmla="*/ 40 h 182"/>
                <a:gd name="T8" fmla="*/ 26 w 262"/>
                <a:gd name="T9" fmla="*/ 67 h 182"/>
                <a:gd name="T10" fmla="*/ 33 w 262"/>
                <a:gd name="T11" fmla="*/ 124 h 182"/>
                <a:gd name="T12" fmla="*/ 87 w 262"/>
                <a:gd name="T13" fmla="*/ 159 h 182"/>
                <a:gd name="T14" fmla="*/ 169 w 262"/>
                <a:gd name="T15" fmla="*/ 170 h 182"/>
                <a:gd name="T16" fmla="*/ 159 w 262"/>
                <a:gd name="T17" fmla="*/ 145 h 182"/>
                <a:gd name="T18" fmla="*/ 116 w 262"/>
                <a:gd name="T19" fmla="*/ 126 h 182"/>
                <a:gd name="T20" fmla="*/ 123 w 262"/>
                <a:gd name="T21" fmla="*/ 114 h 182"/>
                <a:gd name="T22" fmla="*/ 189 w 262"/>
                <a:gd name="T23" fmla="*/ 116 h 182"/>
                <a:gd name="T24" fmla="*/ 204 w 262"/>
                <a:gd name="T25" fmla="*/ 147 h 182"/>
                <a:gd name="T26" fmla="*/ 241 w 262"/>
                <a:gd name="T27" fmla="*/ 157 h 182"/>
                <a:gd name="T28" fmla="*/ 242 w 262"/>
                <a:gd name="T29" fmla="*/ 131 h 182"/>
                <a:gd name="T30" fmla="*/ 218 w 262"/>
                <a:gd name="T31" fmla="*/ 97 h 182"/>
                <a:gd name="T32" fmla="*/ 172 w 262"/>
                <a:gd name="T33" fmla="*/ 74 h 182"/>
                <a:gd name="T34" fmla="*/ 212 w 262"/>
                <a:gd name="T35" fmla="*/ 50 h 182"/>
                <a:gd name="T36" fmla="*/ 253 w 262"/>
                <a:gd name="T37" fmla="*/ 67 h 182"/>
                <a:gd name="T38" fmla="*/ 244 w 262"/>
                <a:gd name="T39" fmla="*/ 1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" h="182">
                  <a:moveTo>
                    <a:pt x="244" y="13"/>
                  </a:moveTo>
                  <a:cubicBezTo>
                    <a:pt x="240" y="0"/>
                    <a:pt x="208" y="4"/>
                    <a:pt x="194" y="11"/>
                  </a:cubicBezTo>
                  <a:cubicBezTo>
                    <a:pt x="176" y="20"/>
                    <a:pt x="133" y="53"/>
                    <a:pt x="133" y="53"/>
                  </a:cubicBezTo>
                  <a:cubicBezTo>
                    <a:pt x="133" y="53"/>
                    <a:pt x="120" y="41"/>
                    <a:pt x="107" y="40"/>
                  </a:cubicBezTo>
                  <a:cubicBezTo>
                    <a:pt x="94" y="39"/>
                    <a:pt x="26" y="67"/>
                    <a:pt x="26" y="67"/>
                  </a:cubicBezTo>
                  <a:cubicBezTo>
                    <a:pt x="19" y="84"/>
                    <a:pt x="0" y="111"/>
                    <a:pt x="33" y="124"/>
                  </a:cubicBezTo>
                  <a:cubicBezTo>
                    <a:pt x="39" y="147"/>
                    <a:pt x="71" y="157"/>
                    <a:pt x="87" y="159"/>
                  </a:cubicBezTo>
                  <a:cubicBezTo>
                    <a:pt x="103" y="160"/>
                    <a:pt x="163" y="182"/>
                    <a:pt x="169" y="170"/>
                  </a:cubicBezTo>
                  <a:cubicBezTo>
                    <a:pt x="180" y="146"/>
                    <a:pt x="159" y="145"/>
                    <a:pt x="159" y="145"/>
                  </a:cubicBezTo>
                  <a:cubicBezTo>
                    <a:pt x="159" y="145"/>
                    <a:pt x="119" y="143"/>
                    <a:pt x="116" y="126"/>
                  </a:cubicBezTo>
                  <a:cubicBezTo>
                    <a:pt x="115" y="121"/>
                    <a:pt x="118" y="117"/>
                    <a:pt x="123" y="114"/>
                  </a:cubicBezTo>
                  <a:cubicBezTo>
                    <a:pt x="163" y="111"/>
                    <a:pt x="189" y="116"/>
                    <a:pt x="189" y="116"/>
                  </a:cubicBezTo>
                  <a:cubicBezTo>
                    <a:pt x="189" y="116"/>
                    <a:pt x="199" y="135"/>
                    <a:pt x="204" y="147"/>
                  </a:cubicBezTo>
                  <a:cubicBezTo>
                    <a:pt x="209" y="159"/>
                    <a:pt x="239" y="160"/>
                    <a:pt x="241" y="157"/>
                  </a:cubicBezTo>
                  <a:cubicBezTo>
                    <a:pt x="243" y="154"/>
                    <a:pt x="243" y="141"/>
                    <a:pt x="242" y="131"/>
                  </a:cubicBezTo>
                  <a:cubicBezTo>
                    <a:pt x="241" y="121"/>
                    <a:pt x="237" y="99"/>
                    <a:pt x="218" y="97"/>
                  </a:cubicBezTo>
                  <a:cubicBezTo>
                    <a:pt x="200" y="95"/>
                    <a:pt x="172" y="74"/>
                    <a:pt x="172" y="74"/>
                  </a:cubicBezTo>
                  <a:cubicBezTo>
                    <a:pt x="186" y="50"/>
                    <a:pt x="212" y="50"/>
                    <a:pt x="212" y="50"/>
                  </a:cubicBezTo>
                  <a:cubicBezTo>
                    <a:pt x="218" y="79"/>
                    <a:pt x="244" y="79"/>
                    <a:pt x="253" y="67"/>
                  </a:cubicBezTo>
                  <a:cubicBezTo>
                    <a:pt x="262" y="55"/>
                    <a:pt x="249" y="26"/>
                    <a:pt x="244" y="13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83">
              <a:extLst>
                <a:ext uri="{FF2B5EF4-FFF2-40B4-BE49-F238E27FC236}">
                  <a16:creationId xmlns:a16="http://schemas.microsoft.com/office/drawing/2014/main" id="{E4066E49-DCB0-4B58-9C19-E34D6A5AC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4473575"/>
              <a:ext cx="1154113" cy="714375"/>
            </a:xfrm>
            <a:custGeom>
              <a:avLst/>
              <a:gdLst>
                <a:gd name="T0" fmla="*/ 12 w 869"/>
                <a:gd name="T1" fmla="*/ 42 h 538"/>
                <a:gd name="T2" fmla="*/ 61 w 869"/>
                <a:gd name="T3" fmla="*/ 22 h 538"/>
                <a:gd name="T4" fmla="*/ 828 w 869"/>
                <a:gd name="T5" fmla="*/ 393 h 538"/>
                <a:gd name="T6" fmla="*/ 817 w 869"/>
                <a:gd name="T7" fmla="*/ 491 h 538"/>
                <a:gd name="T8" fmla="*/ 274 w 869"/>
                <a:gd name="T9" fmla="*/ 379 h 538"/>
                <a:gd name="T10" fmla="*/ 12 w 869"/>
                <a:gd name="T11" fmla="*/ 42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9" h="538">
                  <a:moveTo>
                    <a:pt x="12" y="42"/>
                  </a:moveTo>
                  <a:cubicBezTo>
                    <a:pt x="0" y="11"/>
                    <a:pt x="31" y="0"/>
                    <a:pt x="61" y="22"/>
                  </a:cubicBezTo>
                  <a:cubicBezTo>
                    <a:pt x="91" y="43"/>
                    <a:pt x="234" y="535"/>
                    <a:pt x="828" y="393"/>
                  </a:cubicBezTo>
                  <a:cubicBezTo>
                    <a:pt x="828" y="393"/>
                    <a:pt x="869" y="459"/>
                    <a:pt x="817" y="491"/>
                  </a:cubicBezTo>
                  <a:cubicBezTo>
                    <a:pt x="817" y="491"/>
                    <a:pt x="492" y="538"/>
                    <a:pt x="274" y="379"/>
                  </a:cubicBezTo>
                  <a:cubicBezTo>
                    <a:pt x="56" y="220"/>
                    <a:pt x="20" y="62"/>
                    <a:pt x="12" y="42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84">
              <a:extLst>
                <a:ext uri="{FF2B5EF4-FFF2-40B4-BE49-F238E27FC236}">
                  <a16:creationId xmlns:a16="http://schemas.microsoft.com/office/drawing/2014/main" id="{8AA3F6D7-3D06-4561-BFE0-BEB2A947F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1" y="4391025"/>
              <a:ext cx="576263" cy="841375"/>
            </a:xfrm>
            <a:custGeom>
              <a:avLst/>
              <a:gdLst>
                <a:gd name="T0" fmla="*/ 357 w 434"/>
                <a:gd name="T1" fmla="*/ 29 h 634"/>
                <a:gd name="T2" fmla="*/ 98 w 434"/>
                <a:gd name="T3" fmla="*/ 35 h 634"/>
                <a:gd name="T4" fmla="*/ 40 w 434"/>
                <a:gd name="T5" fmla="*/ 497 h 634"/>
                <a:gd name="T6" fmla="*/ 0 w 434"/>
                <a:gd name="T7" fmla="*/ 565 h 634"/>
                <a:gd name="T8" fmla="*/ 188 w 434"/>
                <a:gd name="T9" fmla="*/ 626 h 634"/>
                <a:gd name="T10" fmla="*/ 207 w 434"/>
                <a:gd name="T11" fmla="*/ 589 h 634"/>
                <a:gd name="T12" fmla="*/ 227 w 434"/>
                <a:gd name="T13" fmla="*/ 627 h 634"/>
                <a:gd name="T14" fmla="*/ 434 w 434"/>
                <a:gd name="T15" fmla="*/ 576 h 634"/>
                <a:gd name="T16" fmla="*/ 390 w 434"/>
                <a:gd name="T17" fmla="*/ 456 h 634"/>
                <a:gd name="T18" fmla="*/ 357 w 434"/>
                <a:gd name="T19" fmla="*/ 2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4" h="634">
                  <a:moveTo>
                    <a:pt x="357" y="29"/>
                  </a:moveTo>
                  <a:cubicBezTo>
                    <a:pt x="349" y="4"/>
                    <a:pt x="177" y="0"/>
                    <a:pt x="98" y="35"/>
                  </a:cubicBezTo>
                  <a:cubicBezTo>
                    <a:pt x="98" y="35"/>
                    <a:pt x="57" y="440"/>
                    <a:pt x="40" y="497"/>
                  </a:cubicBezTo>
                  <a:cubicBezTo>
                    <a:pt x="23" y="553"/>
                    <a:pt x="0" y="565"/>
                    <a:pt x="0" y="565"/>
                  </a:cubicBezTo>
                  <a:cubicBezTo>
                    <a:pt x="0" y="565"/>
                    <a:pt x="157" y="634"/>
                    <a:pt x="188" y="626"/>
                  </a:cubicBezTo>
                  <a:cubicBezTo>
                    <a:pt x="207" y="589"/>
                    <a:pt x="207" y="589"/>
                    <a:pt x="207" y="589"/>
                  </a:cubicBezTo>
                  <a:cubicBezTo>
                    <a:pt x="227" y="627"/>
                    <a:pt x="227" y="627"/>
                    <a:pt x="227" y="627"/>
                  </a:cubicBezTo>
                  <a:cubicBezTo>
                    <a:pt x="227" y="627"/>
                    <a:pt x="407" y="592"/>
                    <a:pt x="434" y="576"/>
                  </a:cubicBezTo>
                  <a:cubicBezTo>
                    <a:pt x="434" y="576"/>
                    <a:pt x="399" y="491"/>
                    <a:pt x="390" y="456"/>
                  </a:cubicBezTo>
                  <a:cubicBezTo>
                    <a:pt x="381" y="421"/>
                    <a:pt x="370" y="71"/>
                    <a:pt x="357" y="2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85">
              <a:extLst>
                <a:ext uri="{FF2B5EF4-FFF2-40B4-BE49-F238E27FC236}">
                  <a16:creationId xmlns:a16="http://schemas.microsoft.com/office/drawing/2014/main" id="{49B18F80-7966-4EA0-9E7F-C06E2E480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413" y="4302125"/>
              <a:ext cx="128588" cy="244475"/>
            </a:xfrm>
            <a:custGeom>
              <a:avLst/>
              <a:gdLst>
                <a:gd name="T0" fmla="*/ 0 w 96"/>
                <a:gd name="T1" fmla="*/ 26 h 184"/>
                <a:gd name="T2" fmla="*/ 12 w 96"/>
                <a:gd name="T3" fmla="*/ 113 h 184"/>
                <a:gd name="T4" fmla="*/ 32 w 96"/>
                <a:gd name="T5" fmla="*/ 182 h 184"/>
                <a:gd name="T6" fmla="*/ 96 w 96"/>
                <a:gd name="T7" fmla="*/ 138 h 184"/>
                <a:gd name="T8" fmla="*/ 87 w 96"/>
                <a:gd name="T9" fmla="*/ 16 h 184"/>
                <a:gd name="T10" fmla="*/ 0 w 96"/>
                <a:gd name="T11" fmla="*/ 2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84">
                  <a:moveTo>
                    <a:pt x="0" y="26"/>
                  </a:moveTo>
                  <a:cubicBezTo>
                    <a:pt x="0" y="26"/>
                    <a:pt x="14" y="93"/>
                    <a:pt x="12" y="113"/>
                  </a:cubicBezTo>
                  <a:cubicBezTo>
                    <a:pt x="10" y="134"/>
                    <a:pt x="17" y="179"/>
                    <a:pt x="32" y="182"/>
                  </a:cubicBezTo>
                  <a:cubicBezTo>
                    <a:pt x="46" y="184"/>
                    <a:pt x="96" y="173"/>
                    <a:pt x="96" y="138"/>
                  </a:cubicBezTo>
                  <a:cubicBezTo>
                    <a:pt x="96" y="103"/>
                    <a:pt x="87" y="33"/>
                    <a:pt x="87" y="16"/>
                  </a:cubicBezTo>
                  <a:cubicBezTo>
                    <a:pt x="87" y="0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86">
              <a:extLst>
                <a:ext uri="{FF2B5EF4-FFF2-40B4-BE49-F238E27FC236}">
                  <a16:creationId xmlns:a16="http://schemas.microsoft.com/office/drawing/2014/main" id="{2EEE9876-D815-495A-852E-0D7710ECA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613" y="4408488"/>
              <a:ext cx="204788" cy="427038"/>
            </a:xfrm>
            <a:custGeom>
              <a:avLst/>
              <a:gdLst>
                <a:gd name="T0" fmla="*/ 68 w 155"/>
                <a:gd name="T1" fmla="*/ 4 h 322"/>
                <a:gd name="T2" fmla="*/ 83 w 155"/>
                <a:gd name="T3" fmla="*/ 70 h 322"/>
                <a:gd name="T4" fmla="*/ 89 w 155"/>
                <a:gd name="T5" fmla="*/ 0 h 322"/>
                <a:gd name="T6" fmla="*/ 142 w 155"/>
                <a:gd name="T7" fmla="*/ 22 h 322"/>
                <a:gd name="T8" fmla="*/ 142 w 155"/>
                <a:gd name="T9" fmla="*/ 123 h 322"/>
                <a:gd name="T10" fmla="*/ 87 w 155"/>
                <a:gd name="T11" fmla="*/ 322 h 322"/>
                <a:gd name="T12" fmla="*/ 29 w 155"/>
                <a:gd name="T13" fmla="*/ 180 h 322"/>
                <a:gd name="T14" fmla="*/ 2 w 155"/>
                <a:gd name="T15" fmla="*/ 29 h 322"/>
                <a:gd name="T16" fmla="*/ 68 w 155"/>
                <a:gd name="T17" fmla="*/ 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322">
                  <a:moveTo>
                    <a:pt x="68" y="4"/>
                  </a:moveTo>
                  <a:cubicBezTo>
                    <a:pt x="68" y="4"/>
                    <a:pt x="82" y="66"/>
                    <a:pt x="83" y="70"/>
                  </a:cubicBezTo>
                  <a:cubicBezTo>
                    <a:pt x="83" y="70"/>
                    <a:pt x="87" y="7"/>
                    <a:pt x="89" y="0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2" y="22"/>
                    <a:pt x="155" y="76"/>
                    <a:pt x="142" y="123"/>
                  </a:cubicBezTo>
                  <a:cubicBezTo>
                    <a:pt x="129" y="171"/>
                    <a:pt x="87" y="322"/>
                    <a:pt x="87" y="322"/>
                  </a:cubicBezTo>
                  <a:cubicBezTo>
                    <a:pt x="87" y="322"/>
                    <a:pt x="47" y="242"/>
                    <a:pt x="29" y="180"/>
                  </a:cubicBezTo>
                  <a:cubicBezTo>
                    <a:pt x="10" y="118"/>
                    <a:pt x="0" y="38"/>
                    <a:pt x="2" y="29"/>
                  </a:cubicBezTo>
                  <a:cubicBezTo>
                    <a:pt x="5" y="20"/>
                    <a:pt x="68" y="4"/>
                    <a:pt x="68" y="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87">
              <a:extLst>
                <a:ext uri="{FF2B5EF4-FFF2-40B4-BE49-F238E27FC236}">
                  <a16:creationId xmlns:a16="http://schemas.microsoft.com/office/drawing/2014/main" id="{A4E6143C-EA27-419F-979F-6FC84B34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638" y="4505325"/>
              <a:ext cx="79375" cy="76200"/>
            </a:xfrm>
            <a:custGeom>
              <a:avLst/>
              <a:gdLst>
                <a:gd name="T0" fmla="*/ 13 w 60"/>
                <a:gd name="T1" fmla="*/ 6 h 57"/>
                <a:gd name="T2" fmla="*/ 48 w 60"/>
                <a:gd name="T3" fmla="*/ 6 h 57"/>
                <a:gd name="T4" fmla="*/ 59 w 60"/>
                <a:gd name="T5" fmla="*/ 52 h 57"/>
                <a:gd name="T6" fmla="*/ 5 w 60"/>
                <a:gd name="T7" fmla="*/ 52 h 57"/>
                <a:gd name="T8" fmla="*/ 13 w 60"/>
                <a:gd name="T9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7">
                  <a:moveTo>
                    <a:pt x="13" y="6"/>
                  </a:moveTo>
                  <a:cubicBezTo>
                    <a:pt x="13" y="6"/>
                    <a:pt x="43" y="0"/>
                    <a:pt x="48" y="6"/>
                  </a:cubicBezTo>
                  <a:cubicBezTo>
                    <a:pt x="48" y="6"/>
                    <a:pt x="60" y="47"/>
                    <a:pt x="59" y="52"/>
                  </a:cubicBezTo>
                  <a:cubicBezTo>
                    <a:pt x="58" y="57"/>
                    <a:pt x="10" y="56"/>
                    <a:pt x="5" y="52"/>
                  </a:cubicBezTo>
                  <a:cubicBezTo>
                    <a:pt x="0" y="47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88">
              <a:extLst>
                <a:ext uri="{FF2B5EF4-FFF2-40B4-BE49-F238E27FC236}">
                  <a16:creationId xmlns:a16="http://schemas.microsoft.com/office/drawing/2014/main" id="{38B23D96-A968-4885-AD67-BFB39925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1" y="4567238"/>
              <a:ext cx="104775" cy="268288"/>
            </a:xfrm>
            <a:custGeom>
              <a:avLst/>
              <a:gdLst>
                <a:gd name="T0" fmla="*/ 0 w 79"/>
                <a:gd name="T1" fmla="*/ 94 h 203"/>
                <a:gd name="T2" fmla="*/ 24 w 79"/>
                <a:gd name="T3" fmla="*/ 7 h 203"/>
                <a:gd name="T4" fmla="*/ 63 w 79"/>
                <a:gd name="T5" fmla="*/ 7 h 203"/>
                <a:gd name="T6" fmla="*/ 76 w 79"/>
                <a:gd name="T7" fmla="*/ 100 h 203"/>
                <a:gd name="T8" fmla="*/ 47 w 79"/>
                <a:gd name="T9" fmla="*/ 203 h 203"/>
                <a:gd name="T10" fmla="*/ 0 w 79"/>
                <a:gd name="T11" fmla="*/ 94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203">
                  <a:moveTo>
                    <a:pt x="0" y="94"/>
                  </a:moveTo>
                  <a:cubicBezTo>
                    <a:pt x="0" y="94"/>
                    <a:pt x="21" y="15"/>
                    <a:pt x="24" y="7"/>
                  </a:cubicBezTo>
                  <a:cubicBezTo>
                    <a:pt x="27" y="0"/>
                    <a:pt x="63" y="7"/>
                    <a:pt x="63" y="7"/>
                  </a:cubicBezTo>
                  <a:cubicBezTo>
                    <a:pt x="63" y="7"/>
                    <a:pt x="73" y="89"/>
                    <a:pt x="76" y="100"/>
                  </a:cubicBezTo>
                  <a:cubicBezTo>
                    <a:pt x="79" y="112"/>
                    <a:pt x="47" y="203"/>
                    <a:pt x="47" y="203"/>
                  </a:cubicBezTo>
                  <a:cubicBezTo>
                    <a:pt x="47" y="203"/>
                    <a:pt x="6" y="123"/>
                    <a:pt x="0" y="94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89">
              <a:extLst>
                <a:ext uri="{FF2B5EF4-FFF2-40B4-BE49-F238E27FC236}">
                  <a16:creationId xmlns:a16="http://schemas.microsoft.com/office/drawing/2014/main" id="{E2A8A060-67F0-432E-86C6-405117A7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276" y="4873625"/>
              <a:ext cx="19050" cy="260350"/>
            </a:xfrm>
            <a:custGeom>
              <a:avLst/>
              <a:gdLst>
                <a:gd name="T0" fmla="*/ 14 w 14"/>
                <a:gd name="T1" fmla="*/ 0 h 196"/>
                <a:gd name="T2" fmla="*/ 7 w 14"/>
                <a:gd name="T3" fmla="*/ 196 h 196"/>
                <a:gd name="T4" fmla="*/ 14 w 14"/>
                <a:gd name="T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6">
                  <a:moveTo>
                    <a:pt x="14" y="0"/>
                  </a:moveTo>
                  <a:cubicBezTo>
                    <a:pt x="14" y="0"/>
                    <a:pt x="10" y="167"/>
                    <a:pt x="7" y="196"/>
                  </a:cubicBezTo>
                  <a:cubicBezTo>
                    <a:pt x="7" y="196"/>
                    <a:pt x="0" y="65"/>
                    <a:pt x="14" y="0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90">
              <a:extLst>
                <a:ext uri="{FF2B5EF4-FFF2-40B4-BE49-F238E27FC236}">
                  <a16:creationId xmlns:a16="http://schemas.microsoft.com/office/drawing/2014/main" id="{73B9A098-1BD9-46A4-862A-DA86EAD4A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88" y="4905375"/>
              <a:ext cx="33338" cy="47625"/>
            </a:xfrm>
            <a:custGeom>
              <a:avLst/>
              <a:gdLst>
                <a:gd name="T0" fmla="*/ 25 w 26"/>
                <a:gd name="T1" fmla="*/ 19 h 36"/>
                <a:gd name="T2" fmla="*/ 11 w 26"/>
                <a:gd name="T3" fmla="*/ 35 h 36"/>
                <a:gd name="T4" fmla="*/ 1 w 26"/>
                <a:gd name="T5" fmla="*/ 17 h 36"/>
                <a:gd name="T6" fmla="*/ 15 w 26"/>
                <a:gd name="T7" fmla="*/ 1 h 36"/>
                <a:gd name="T8" fmla="*/ 25 w 26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25" y="19"/>
                  </a:moveTo>
                  <a:cubicBezTo>
                    <a:pt x="24" y="29"/>
                    <a:pt x="18" y="36"/>
                    <a:pt x="11" y="35"/>
                  </a:cubicBezTo>
                  <a:cubicBezTo>
                    <a:pt x="5" y="35"/>
                    <a:pt x="0" y="26"/>
                    <a:pt x="1" y="17"/>
                  </a:cubicBezTo>
                  <a:cubicBezTo>
                    <a:pt x="2" y="7"/>
                    <a:pt x="8" y="0"/>
                    <a:pt x="15" y="1"/>
                  </a:cubicBezTo>
                  <a:cubicBezTo>
                    <a:pt x="21" y="1"/>
                    <a:pt x="26" y="10"/>
                    <a:pt x="25" y="19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91">
              <a:extLst>
                <a:ext uri="{FF2B5EF4-FFF2-40B4-BE49-F238E27FC236}">
                  <a16:creationId xmlns:a16="http://schemas.microsoft.com/office/drawing/2014/main" id="{2FB6D9AF-84FF-44F3-A069-DBAF63B8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476" y="5040313"/>
              <a:ext cx="31750" cy="46038"/>
            </a:xfrm>
            <a:custGeom>
              <a:avLst/>
              <a:gdLst>
                <a:gd name="T0" fmla="*/ 24 w 24"/>
                <a:gd name="T1" fmla="*/ 17 h 35"/>
                <a:gd name="T2" fmla="*/ 13 w 24"/>
                <a:gd name="T3" fmla="*/ 35 h 35"/>
                <a:gd name="T4" fmla="*/ 0 w 24"/>
                <a:gd name="T5" fmla="*/ 18 h 35"/>
                <a:gd name="T6" fmla="*/ 11 w 24"/>
                <a:gd name="T7" fmla="*/ 0 h 35"/>
                <a:gd name="T8" fmla="*/ 24 w 24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5">
                  <a:moveTo>
                    <a:pt x="24" y="17"/>
                  </a:moveTo>
                  <a:cubicBezTo>
                    <a:pt x="24" y="27"/>
                    <a:pt x="19" y="35"/>
                    <a:pt x="13" y="35"/>
                  </a:cubicBezTo>
                  <a:cubicBezTo>
                    <a:pt x="6" y="35"/>
                    <a:pt x="1" y="28"/>
                    <a:pt x="0" y="18"/>
                  </a:cubicBezTo>
                  <a:cubicBezTo>
                    <a:pt x="0" y="9"/>
                    <a:pt x="5" y="1"/>
                    <a:pt x="11" y="0"/>
                  </a:cubicBezTo>
                  <a:cubicBezTo>
                    <a:pt x="18" y="0"/>
                    <a:pt x="23" y="8"/>
                    <a:pt x="24" y="17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92">
              <a:extLst>
                <a:ext uri="{FF2B5EF4-FFF2-40B4-BE49-F238E27FC236}">
                  <a16:creationId xmlns:a16="http://schemas.microsoft.com/office/drawing/2014/main" id="{26CF97E7-6280-4E9F-A783-98CCC904E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351" y="4443413"/>
              <a:ext cx="184150" cy="392113"/>
            </a:xfrm>
            <a:custGeom>
              <a:avLst/>
              <a:gdLst>
                <a:gd name="T0" fmla="*/ 60 w 138"/>
                <a:gd name="T1" fmla="*/ 0 h 296"/>
                <a:gd name="T2" fmla="*/ 138 w 138"/>
                <a:gd name="T3" fmla="*/ 296 h 296"/>
                <a:gd name="T4" fmla="*/ 5 w 138"/>
                <a:gd name="T5" fmla="*/ 192 h 296"/>
                <a:gd name="T6" fmla="*/ 64 w 138"/>
                <a:gd name="T7" fmla="*/ 139 h 296"/>
                <a:gd name="T8" fmla="*/ 5 w 138"/>
                <a:gd name="T9" fmla="*/ 101 h 296"/>
                <a:gd name="T10" fmla="*/ 60 w 138"/>
                <a:gd name="T11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296">
                  <a:moveTo>
                    <a:pt x="60" y="0"/>
                  </a:moveTo>
                  <a:cubicBezTo>
                    <a:pt x="60" y="0"/>
                    <a:pt x="85" y="194"/>
                    <a:pt x="138" y="296"/>
                  </a:cubicBezTo>
                  <a:cubicBezTo>
                    <a:pt x="138" y="296"/>
                    <a:pt x="40" y="235"/>
                    <a:pt x="5" y="192"/>
                  </a:cubicBezTo>
                  <a:cubicBezTo>
                    <a:pt x="5" y="192"/>
                    <a:pt x="58" y="145"/>
                    <a:pt x="64" y="139"/>
                  </a:cubicBezTo>
                  <a:cubicBezTo>
                    <a:pt x="64" y="139"/>
                    <a:pt x="11" y="107"/>
                    <a:pt x="5" y="101"/>
                  </a:cubicBezTo>
                  <a:cubicBezTo>
                    <a:pt x="0" y="95"/>
                    <a:pt x="52" y="6"/>
                    <a:pt x="6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93">
              <a:extLst>
                <a:ext uri="{FF2B5EF4-FFF2-40B4-BE49-F238E27FC236}">
                  <a16:creationId xmlns:a16="http://schemas.microsoft.com/office/drawing/2014/main" id="{C4201951-5A61-43D4-BE28-1BFDEF45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1" y="4413250"/>
              <a:ext cx="182563" cy="422275"/>
            </a:xfrm>
            <a:custGeom>
              <a:avLst/>
              <a:gdLst>
                <a:gd name="T0" fmla="*/ 49 w 138"/>
                <a:gd name="T1" fmla="*/ 0 h 319"/>
                <a:gd name="T2" fmla="*/ 138 w 138"/>
                <a:gd name="T3" fmla="*/ 96 h 319"/>
                <a:gd name="T4" fmla="*/ 55 w 138"/>
                <a:gd name="T5" fmla="*/ 146 h 319"/>
                <a:gd name="T6" fmla="*/ 117 w 138"/>
                <a:gd name="T7" fmla="*/ 192 h 319"/>
                <a:gd name="T8" fmla="*/ 0 w 138"/>
                <a:gd name="T9" fmla="*/ 319 h 319"/>
                <a:gd name="T10" fmla="*/ 49 w 138"/>
                <a:gd name="T11" fmla="*/ 143 h 319"/>
                <a:gd name="T12" fmla="*/ 49 w 138"/>
                <a:gd name="T1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319">
                  <a:moveTo>
                    <a:pt x="49" y="0"/>
                  </a:moveTo>
                  <a:cubicBezTo>
                    <a:pt x="49" y="0"/>
                    <a:pt x="131" y="78"/>
                    <a:pt x="138" y="96"/>
                  </a:cubicBezTo>
                  <a:cubicBezTo>
                    <a:pt x="138" y="96"/>
                    <a:pt x="74" y="141"/>
                    <a:pt x="55" y="146"/>
                  </a:cubicBezTo>
                  <a:cubicBezTo>
                    <a:pt x="55" y="146"/>
                    <a:pt x="105" y="174"/>
                    <a:pt x="117" y="192"/>
                  </a:cubicBezTo>
                  <a:cubicBezTo>
                    <a:pt x="117" y="192"/>
                    <a:pt x="38" y="288"/>
                    <a:pt x="0" y="319"/>
                  </a:cubicBezTo>
                  <a:cubicBezTo>
                    <a:pt x="0" y="319"/>
                    <a:pt x="42" y="165"/>
                    <a:pt x="49" y="143"/>
                  </a:cubicBezTo>
                  <a:cubicBezTo>
                    <a:pt x="55" y="120"/>
                    <a:pt x="62" y="32"/>
                    <a:pt x="49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94">
              <a:extLst>
                <a:ext uri="{FF2B5EF4-FFF2-40B4-BE49-F238E27FC236}">
                  <a16:creationId xmlns:a16="http://schemas.microsoft.com/office/drawing/2014/main" id="{C4827B1A-1263-4BDA-9E31-4334CD858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676" y="4384675"/>
              <a:ext cx="98425" cy="119063"/>
            </a:xfrm>
            <a:custGeom>
              <a:avLst/>
              <a:gdLst>
                <a:gd name="T0" fmla="*/ 21 w 74"/>
                <a:gd name="T1" fmla="*/ 0 h 90"/>
                <a:gd name="T2" fmla="*/ 74 w 74"/>
                <a:gd name="T3" fmla="*/ 22 h 90"/>
                <a:gd name="T4" fmla="*/ 62 w 74"/>
                <a:gd name="T5" fmla="*/ 88 h 90"/>
                <a:gd name="T6" fmla="*/ 3 w 74"/>
                <a:gd name="T7" fmla="*/ 55 h 90"/>
                <a:gd name="T8" fmla="*/ 21 w 74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90">
                  <a:moveTo>
                    <a:pt x="21" y="0"/>
                  </a:move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63" y="86"/>
                    <a:pt x="62" y="88"/>
                  </a:cubicBezTo>
                  <a:cubicBezTo>
                    <a:pt x="60" y="90"/>
                    <a:pt x="5" y="59"/>
                    <a:pt x="3" y="55"/>
                  </a:cubicBezTo>
                  <a:cubicBezTo>
                    <a:pt x="0" y="5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95">
              <a:extLst>
                <a:ext uri="{FF2B5EF4-FFF2-40B4-BE49-F238E27FC236}">
                  <a16:creationId xmlns:a16="http://schemas.microsoft.com/office/drawing/2014/main" id="{C5E04F74-B9CD-48B0-AB57-E0D48DE03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4370388"/>
              <a:ext cx="125413" cy="123825"/>
            </a:xfrm>
            <a:custGeom>
              <a:avLst/>
              <a:gdLst>
                <a:gd name="T0" fmla="*/ 0 w 94"/>
                <a:gd name="T1" fmla="*/ 29 h 93"/>
                <a:gd name="T2" fmla="*/ 57 w 94"/>
                <a:gd name="T3" fmla="*/ 2 h 93"/>
                <a:gd name="T4" fmla="*/ 93 w 94"/>
                <a:gd name="T5" fmla="*/ 55 h 93"/>
                <a:gd name="T6" fmla="*/ 30 w 94"/>
                <a:gd name="T7" fmla="*/ 93 h 93"/>
                <a:gd name="T8" fmla="*/ 0 w 94"/>
                <a:gd name="T9" fmla="*/ 2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0" y="29"/>
                  </a:moveTo>
                  <a:cubicBezTo>
                    <a:pt x="0" y="29"/>
                    <a:pt x="55" y="4"/>
                    <a:pt x="57" y="2"/>
                  </a:cubicBezTo>
                  <a:cubicBezTo>
                    <a:pt x="59" y="0"/>
                    <a:pt x="92" y="54"/>
                    <a:pt x="93" y="55"/>
                  </a:cubicBezTo>
                  <a:cubicBezTo>
                    <a:pt x="94" y="57"/>
                    <a:pt x="33" y="93"/>
                    <a:pt x="30" y="93"/>
                  </a:cubicBezTo>
                  <a:cubicBezTo>
                    <a:pt x="26" y="93"/>
                    <a:pt x="1" y="35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96">
              <a:extLst>
                <a:ext uri="{FF2B5EF4-FFF2-40B4-BE49-F238E27FC236}">
                  <a16:creationId xmlns:a16="http://schemas.microsoft.com/office/drawing/2014/main" id="{145514C6-6CF6-4C6E-9168-6374CAF99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1" y="5140325"/>
              <a:ext cx="576263" cy="103188"/>
            </a:xfrm>
            <a:custGeom>
              <a:avLst/>
              <a:gdLst>
                <a:gd name="T0" fmla="*/ 0 w 434"/>
                <a:gd name="T1" fmla="*/ 0 h 78"/>
                <a:gd name="T2" fmla="*/ 188 w 434"/>
                <a:gd name="T3" fmla="*/ 61 h 78"/>
                <a:gd name="T4" fmla="*/ 207 w 434"/>
                <a:gd name="T5" fmla="*/ 24 h 78"/>
                <a:gd name="T6" fmla="*/ 227 w 434"/>
                <a:gd name="T7" fmla="*/ 62 h 78"/>
                <a:gd name="T8" fmla="*/ 434 w 434"/>
                <a:gd name="T9" fmla="*/ 11 h 78"/>
                <a:gd name="T10" fmla="*/ 221 w 434"/>
                <a:gd name="T11" fmla="*/ 77 h 78"/>
                <a:gd name="T12" fmla="*/ 208 w 434"/>
                <a:gd name="T13" fmla="*/ 46 h 78"/>
                <a:gd name="T14" fmla="*/ 183 w 434"/>
                <a:gd name="T15" fmla="*/ 77 h 78"/>
                <a:gd name="T16" fmla="*/ 0 w 434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4" h="78">
                  <a:moveTo>
                    <a:pt x="0" y="0"/>
                  </a:moveTo>
                  <a:cubicBezTo>
                    <a:pt x="0" y="0"/>
                    <a:pt x="137" y="62"/>
                    <a:pt x="188" y="61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227" y="62"/>
                    <a:pt x="227" y="62"/>
                    <a:pt x="227" y="62"/>
                  </a:cubicBezTo>
                  <a:cubicBezTo>
                    <a:pt x="227" y="62"/>
                    <a:pt x="378" y="36"/>
                    <a:pt x="434" y="11"/>
                  </a:cubicBezTo>
                  <a:cubicBezTo>
                    <a:pt x="434" y="11"/>
                    <a:pt x="267" y="75"/>
                    <a:pt x="221" y="77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6"/>
                    <a:pt x="190" y="78"/>
                    <a:pt x="183" y="77"/>
                  </a:cubicBezTo>
                  <a:cubicBezTo>
                    <a:pt x="177" y="7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2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97">
              <a:extLst>
                <a:ext uri="{FF2B5EF4-FFF2-40B4-BE49-F238E27FC236}">
                  <a16:creationId xmlns:a16="http://schemas.microsoft.com/office/drawing/2014/main" id="{5460D8FE-19FA-4C98-9B1F-C4E671886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826" y="3516313"/>
              <a:ext cx="171450" cy="312738"/>
            </a:xfrm>
            <a:custGeom>
              <a:avLst/>
              <a:gdLst>
                <a:gd name="T0" fmla="*/ 52 w 130"/>
                <a:gd name="T1" fmla="*/ 236 h 236"/>
                <a:gd name="T2" fmla="*/ 122 w 130"/>
                <a:gd name="T3" fmla="*/ 148 h 236"/>
                <a:gd name="T4" fmla="*/ 122 w 130"/>
                <a:gd name="T5" fmla="*/ 43 h 236"/>
                <a:gd name="T6" fmla="*/ 77 w 130"/>
                <a:gd name="T7" fmla="*/ 33 h 236"/>
                <a:gd name="T8" fmla="*/ 0 w 130"/>
                <a:gd name="T9" fmla="*/ 168 h 236"/>
                <a:gd name="T10" fmla="*/ 52 w 130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236">
                  <a:moveTo>
                    <a:pt x="52" y="236"/>
                  </a:moveTo>
                  <a:cubicBezTo>
                    <a:pt x="52" y="236"/>
                    <a:pt x="113" y="174"/>
                    <a:pt x="122" y="148"/>
                  </a:cubicBezTo>
                  <a:cubicBezTo>
                    <a:pt x="130" y="122"/>
                    <a:pt x="122" y="43"/>
                    <a:pt x="122" y="43"/>
                  </a:cubicBezTo>
                  <a:cubicBezTo>
                    <a:pt x="122" y="43"/>
                    <a:pt x="88" y="0"/>
                    <a:pt x="77" y="33"/>
                  </a:cubicBezTo>
                  <a:cubicBezTo>
                    <a:pt x="67" y="65"/>
                    <a:pt x="0" y="168"/>
                    <a:pt x="0" y="168"/>
                  </a:cubicBezTo>
                  <a:cubicBezTo>
                    <a:pt x="0" y="168"/>
                    <a:pt x="32" y="231"/>
                    <a:pt x="52" y="236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98">
              <a:extLst>
                <a:ext uri="{FF2B5EF4-FFF2-40B4-BE49-F238E27FC236}">
                  <a16:creationId xmlns:a16="http://schemas.microsoft.com/office/drawing/2014/main" id="{80EF573F-F998-4EBD-A00A-3D1591091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3224213"/>
              <a:ext cx="892175" cy="549275"/>
            </a:xfrm>
            <a:custGeom>
              <a:avLst/>
              <a:gdLst>
                <a:gd name="T0" fmla="*/ 305 w 672"/>
                <a:gd name="T1" fmla="*/ 166 h 414"/>
                <a:gd name="T2" fmla="*/ 0 w 672"/>
                <a:gd name="T3" fmla="*/ 99 h 414"/>
                <a:gd name="T4" fmla="*/ 168 w 672"/>
                <a:gd name="T5" fmla="*/ 414 h 414"/>
                <a:gd name="T6" fmla="*/ 423 w 672"/>
                <a:gd name="T7" fmla="*/ 414 h 414"/>
                <a:gd name="T8" fmla="*/ 672 w 672"/>
                <a:gd name="T9" fmla="*/ 240 h 414"/>
                <a:gd name="T10" fmla="*/ 518 w 672"/>
                <a:gd name="T11" fmla="*/ 0 h 414"/>
                <a:gd name="T12" fmla="*/ 305 w 672"/>
                <a:gd name="T13" fmla="*/ 16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2" h="414">
                  <a:moveTo>
                    <a:pt x="305" y="166"/>
                  </a:moveTo>
                  <a:cubicBezTo>
                    <a:pt x="305" y="166"/>
                    <a:pt x="163" y="51"/>
                    <a:pt x="0" y="99"/>
                  </a:cubicBezTo>
                  <a:cubicBezTo>
                    <a:pt x="0" y="99"/>
                    <a:pt x="159" y="379"/>
                    <a:pt x="168" y="414"/>
                  </a:cubicBezTo>
                  <a:cubicBezTo>
                    <a:pt x="168" y="414"/>
                    <a:pt x="362" y="347"/>
                    <a:pt x="423" y="414"/>
                  </a:cubicBezTo>
                  <a:cubicBezTo>
                    <a:pt x="423" y="414"/>
                    <a:pt x="563" y="258"/>
                    <a:pt x="672" y="240"/>
                  </a:cubicBezTo>
                  <a:cubicBezTo>
                    <a:pt x="518" y="0"/>
                    <a:pt x="518" y="0"/>
                    <a:pt x="518" y="0"/>
                  </a:cubicBezTo>
                  <a:cubicBezTo>
                    <a:pt x="518" y="0"/>
                    <a:pt x="359" y="5"/>
                    <a:pt x="305" y="166"/>
                  </a:cubicBezTo>
                  <a:close/>
                </a:path>
              </a:pathLst>
            </a:custGeom>
            <a:solidFill>
              <a:srgbClr val="8C4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99">
              <a:extLst>
                <a:ext uri="{FF2B5EF4-FFF2-40B4-BE49-F238E27FC236}">
                  <a16:creationId xmlns:a16="http://schemas.microsoft.com/office/drawing/2014/main" id="{47E10BFC-2EEC-405E-B392-25AAFBE9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3200400"/>
              <a:ext cx="828675" cy="550863"/>
            </a:xfrm>
            <a:custGeom>
              <a:avLst/>
              <a:gdLst>
                <a:gd name="T0" fmla="*/ 277 w 625"/>
                <a:gd name="T1" fmla="*/ 166 h 415"/>
                <a:gd name="T2" fmla="*/ 7 w 625"/>
                <a:gd name="T3" fmla="*/ 79 h 415"/>
                <a:gd name="T4" fmla="*/ 0 w 625"/>
                <a:gd name="T5" fmla="*/ 107 h 415"/>
                <a:gd name="T6" fmla="*/ 151 w 625"/>
                <a:gd name="T7" fmla="*/ 402 h 415"/>
                <a:gd name="T8" fmla="*/ 395 w 625"/>
                <a:gd name="T9" fmla="*/ 415 h 415"/>
                <a:gd name="T10" fmla="*/ 625 w 625"/>
                <a:gd name="T11" fmla="*/ 245 h 415"/>
                <a:gd name="T12" fmla="*/ 625 w 625"/>
                <a:gd name="T13" fmla="*/ 218 h 415"/>
                <a:gd name="T14" fmla="*/ 490 w 625"/>
                <a:gd name="T15" fmla="*/ 0 h 415"/>
                <a:gd name="T16" fmla="*/ 277 w 625"/>
                <a:gd name="T17" fmla="*/ 1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15">
                  <a:moveTo>
                    <a:pt x="277" y="166"/>
                  </a:moveTo>
                  <a:cubicBezTo>
                    <a:pt x="277" y="166"/>
                    <a:pt x="148" y="58"/>
                    <a:pt x="7" y="79"/>
                  </a:cubicBezTo>
                  <a:cubicBezTo>
                    <a:pt x="7" y="84"/>
                    <a:pt x="3" y="92"/>
                    <a:pt x="0" y="107"/>
                  </a:cubicBezTo>
                  <a:cubicBezTo>
                    <a:pt x="0" y="107"/>
                    <a:pt x="142" y="366"/>
                    <a:pt x="151" y="402"/>
                  </a:cubicBezTo>
                  <a:cubicBezTo>
                    <a:pt x="151" y="402"/>
                    <a:pt x="334" y="347"/>
                    <a:pt x="395" y="415"/>
                  </a:cubicBezTo>
                  <a:cubicBezTo>
                    <a:pt x="395" y="415"/>
                    <a:pt x="517" y="262"/>
                    <a:pt x="625" y="245"/>
                  </a:cubicBezTo>
                  <a:cubicBezTo>
                    <a:pt x="625" y="218"/>
                    <a:pt x="625" y="218"/>
                    <a:pt x="625" y="218"/>
                  </a:cubicBezTo>
                  <a:cubicBezTo>
                    <a:pt x="490" y="0"/>
                    <a:pt x="490" y="0"/>
                    <a:pt x="490" y="0"/>
                  </a:cubicBezTo>
                  <a:cubicBezTo>
                    <a:pt x="490" y="0"/>
                    <a:pt x="331" y="5"/>
                    <a:pt x="277" y="166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00">
              <a:extLst>
                <a:ext uri="{FF2B5EF4-FFF2-40B4-BE49-F238E27FC236}">
                  <a16:creationId xmlns:a16="http://schemas.microsoft.com/office/drawing/2014/main" id="{23D05148-2388-4168-9F77-A8555C5C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026" y="3165475"/>
              <a:ext cx="820738" cy="549275"/>
            </a:xfrm>
            <a:custGeom>
              <a:avLst/>
              <a:gdLst>
                <a:gd name="T0" fmla="*/ 270 w 618"/>
                <a:gd name="T1" fmla="*/ 167 h 415"/>
                <a:gd name="T2" fmla="*/ 0 w 618"/>
                <a:gd name="T3" fmla="*/ 106 h 415"/>
                <a:gd name="T4" fmla="*/ 144 w 618"/>
                <a:gd name="T5" fmla="*/ 402 h 415"/>
                <a:gd name="T6" fmla="*/ 388 w 618"/>
                <a:gd name="T7" fmla="*/ 415 h 415"/>
                <a:gd name="T8" fmla="*/ 618 w 618"/>
                <a:gd name="T9" fmla="*/ 245 h 415"/>
                <a:gd name="T10" fmla="*/ 483 w 618"/>
                <a:gd name="T11" fmla="*/ 0 h 415"/>
                <a:gd name="T12" fmla="*/ 270 w 618"/>
                <a:gd name="T13" fmla="*/ 16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8" h="415">
                  <a:moveTo>
                    <a:pt x="270" y="167"/>
                  </a:moveTo>
                  <a:cubicBezTo>
                    <a:pt x="270" y="167"/>
                    <a:pt x="163" y="58"/>
                    <a:pt x="0" y="106"/>
                  </a:cubicBezTo>
                  <a:cubicBezTo>
                    <a:pt x="0" y="106"/>
                    <a:pt x="135" y="367"/>
                    <a:pt x="144" y="402"/>
                  </a:cubicBezTo>
                  <a:cubicBezTo>
                    <a:pt x="144" y="402"/>
                    <a:pt x="327" y="348"/>
                    <a:pt x="388" y="415"/>
                  </a:cubicBezTo>
                  <a:cubicBezTo>
                    <a:pt x="388" y="415"/>
                    <a:pt x="510" y="263"/>
                    <a:pt x="618" y="24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83" y="0"/>
                    <a:pt x="324" y="6"/>
                    <a:pt x="270" y="16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01">
              <a:extLst>
                <a:ext uri="{FF2B5EF4-FFF2-40B4-BE49-F238E27FC236}">
                  <a16:creationId xmlns:a16="http://schemas.microsoft.com/office/drawing/2014/main" id="{EF249BB0-7F72-46B2-AC75-B7CD17173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326" y="3398838"/>
              <a:ext cx="134938" cy="287338"/>
            </a:xfrm>
            <a:custGeom>
              <a:avLst/>
              <a:gdLst>
                <a:gd name="T0" fmla="*/ 0 w 102"/>
                <a:gd name="T1" fmla="*/ 0 h 217"/>
                <a:gd name="T2" fmla="*/ 102 w 102"/>
                <a:gd name="T3" fmla="*/ 217 h 217"/>
                <a:gd name="T4" fmla="*/ 0 w 102"/>
                <a:gd name="T5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217">
                  <a:moveTo>
                    <a:pt x="0" y="0"/>
                  </a:moveTo>
                  <a:cubicBezTo>
                    <a:pt x="0" y="0"/>
                    <a:pt x="70" y="140"/>
                    <a:pt x="102" y="217"/>
                  </a:cubicBezTo>
                  <a:cubicBezTo>
                    <a:pt x="102" y="217"/>
                    <a:pt x="44" y="38"/>
                    <a:pt x="0" y="0"/>
                  </a:cubicBezTo>
                  <a:close/>
                </a:path>
              </a:pathLst>
            </a:custGeom>
            <a:solidFill>
              <a:srgbClr val="44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02">
              <a:extLst>
                <a:ext uri="{FF2B5EF4-FFF2-40B4-BE49-F238E27FC236}">
                  <a16:creationId xmlns:a16="http://schemas.microsoft.com/office/drawing/2014/main" id="{FF3329A3-7812-4513-87CC-3F6038C8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413" y="3533775"/>
              <a:ext cx="165100" cy="323850"/>
            </a:xfrm>
            <a:custGeom>
              <a:avLst/>
              <a:gdLst>
                <a:gd name="T0" fmla="*/ 81 w 124"/>
                <a:gd name="T1" fmla="*/ 207 h 244"/>
                <a:gd name="T2" fmla="*/ 7 w 124"/>
                <a:gd name="T3" fmla="*/ 113 h 244"/>
                <a:gd name="T4" fmla="*/ 20 w 124"/>
                <a:gd name="T5" fmla="*/ 15 h 244"/>
                <a:gd name="T6" fmla="*/ 61 w 124"/>
                <a:gd name="T7" fmla="*/ 28 h 244"/>
                <a:gd name="T8" fmla="*/ 54 w 124"/>
                <a:gd name="T9" fmla="*/ 96 h 244"/>
                <a:gd name="T10" fmla="*/ 115 w 124"/>
                <a:gd name="T11" fmla="*/ 188 h 244"/>
                <a:gd name="T12" fmla="*/ 81 w 124"/>
                <a:gd name="T13" fmla="*/ 20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244">
                  <a:moveTo>
                    <a:pt x="81" y="207"/>
                  </a:moveTo>
                  <a:cubicBezTo>
                    <a:pt x="81" y="207"/>
                    <a:pt x="13" y="135"/>
                    <a:pt x="7" y="113"/>
                  </a:cubicBezTo>
                  <a:cubicBezTo>
                    <a:pt x="0" y="91"/>
                    <a:pt x="20" y="30"/>
                    <a:pt x="20" y="15"/>
                  </a:cubicBezTo>
                  <a:cubicBezTo>
                    <a:pt x="20" y="0"/>
                    <a:pt x="59" y="9"/>
                    <a:pt x="61" y="28"/>
                  </a:cubicBezTo>
                  <a:cubicBezTo>
                    <a:pt x="63" y="48"/>
                    <a:pt x="54" y="96"/>
                    <a:pt x="54" y="96"/>
                  </a:cubicBezTo>
                  <a:cubicBezTo>
                    <a:pt x="54" y="96"/>
                    <a:pt x="124" y="132"/>
                    <a:pt x="115" y="188"/>
                  </a:cubicBezTo>
                  <a:cubicBezTo>
                    <a:pt x="107" y="244"/>
                    <a:pt x="81" y="207"/>
                    <a:pt x="81" y="207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03">
              <a:extLst>
                <a:ext uri="{FF2B5EF4-FFF2-40B4-BE49-F238E27FC236}">
                  <a16:creationId xmlns:a16="http://schemas.microsoft.com/office/drawing/2014/main" id="{F7C1B521-E321-41E7-8FBE-A7753E9E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3783013"/>
              <a:ext cx="1057275" cy="820738"/>
            </a:xfrm>
            <a:custGeom>
              <a:avLst/>
              <a:gdLst>
                <a:gd name="T0" fmla="*/ 22 w 797"/>
                <a:gd name="T1" fmla="*/ 490 h 619"/>
                <a:gd name="T2" fmla="*/ 690 w 797"/>
                <a:gd name="T3" fmla="*/ 0 h 619"/>
                <a:gd name="T4" fmla="*/ 797 w 797"/>
                <a:gd name="T5" fmla="*/ 30 h 619"/>
                <a:gd name="T6" fmla="*/ 29 w 797"/>
                <a:gd name="T7" fmla="*/ 536 h 619"/>
                <a:gd name="T8" fmla="*/ 22 w 797"/>
                <a:gd name="T9" fmla="*/ 49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7" h="619">
                  <a:moveTo>
                    <a:pt x="22" y="490"/>
                  </a:moveTo>
                  <a:cubicBezTo>
                    <a:pt x="22" y="490"/>
                    <a:pt x="362" y="601"/>
                    <a:pt x="690" y="0"/>
                  </a:cubicBezTo>
                  <a:cubicBezTo>
                    <a:pt x="690" y="0"/>
                    <a:pt x="786" y="10"/>
                    <a:pt x="797" y="30"/>
                  </a:cubicBezTo>
                  <a:cubicBezTo>
                    <a:pt x="797" y="30"/>
                    <a:pt x="472" y="619"/>
                    <a:pt x="29" y="536"/>
                  </a:cubicBezTo>
                  <a:cubicBezTo>
                    <a:pt x="29" y="536"/>
                    <a:pt x="0" y="533"/>
                    <a:pt x="22" y="49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6" name="Group 50">
            <a:extLst>
              <a:ext uri="{FF2B5EF4-FFF2-40B4-BE49-F238E27FC236}">
                <a16:creationId xmlns:a16="http://schemas.microsoft.com/office/drawing/2014/main" id="{9451E821-E697-423C-883E-63B84F1331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143512" y="3776207"/>
            <a:ext cx="2989117" cy="2617187"/>
            <a:chOff x="1402" y="197"/>
            <a:chExt cx="4589" cy="4018"/>
          </a:xfrm>
        </p:grpSpPr>
        <p:sp>
          <p:nvSpPr>
            <p:cNvPr id="337" name="Freeform 51">
              <a:extLst>
                <a:ext uri="{FF2B5EF4-FFF2-40B4-BE49-F238E27FC236}">
                  <a16:creationId xmlns:a16="http://schemas.microsoft.com/office/drawing/2014/main" id="{6AF4A3CF-4D7D-4212-BAB0-785882F82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42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67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52">
              <a:extLst>
                <a:ext uri="{FF2B5EF4-FFF2-40B4-BE49-F238E27FC236}">
                  <a16:creationId xmlns:a16="http://schemas.microsoft.com/office/drawing/2014/main" id="{1E54BDB8-7F05-47C2-9189-B4ACB540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42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67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53">
              <a:extLst>
                <a:ext uri="{FF2B5EF4-FFF2-40B4-BE49-F238E27FC236}">
                  <a16:creationId xmlns:a16="http://schemas.microsoft.com/office/drawing/2014/main" id="{39F22A51-081F-4C51-BA1D-832F9B46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4207"/>
              <a:ext cx="3" cy="6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1" y="3"/>
                    <a:pt x="2" y="5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67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Oval 54">
              <a:extLst>
                <a:ext uri="{FF2B5EF4-FFF2-40B4-BE49-F238E27FC236}">
                  <a16:creationId xmlns:a16="http://schemas.microsoft.com/office/drawing/2014/main" id="{3C97E8F2-32B0-4A02-A76A-139DC7CCA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3868"/>
              <a:ext cx="3863" cy="14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55">
              <a:extLst>
                <a:ext uri="{FF2B5EF4-FFF2-40B4-BE49-F238E27FC236}">
                  <a16:creationId xmlns:a16="http://schemas.microsoft.com/office/drawing/2014/main" id="{E8C96E63-68BB-4925-88A1-317000BB7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333"/>
              <a:ext cx="4511" cy="2739"/>
            </a:xfrm>
            <a:custGeom>
              <a:avLst/>
              <a:gdLst>
                <a:gd name="T0" fmla="*/ 0 w 4511"/>
                <a:gd name="T1" fmla="*/ 2258 h 2739"/>
                <a:gd name="T2" fmla="*/ 1518 w 4511"/>
                <a:gd name="T3" fmla="*/ 1277 h 2739"/>
                <a:gd name="T4" fmla="*/ 2007 w 4511"/>
                <a:gd name="T5" fmla="*/ 1693 h 2739"/>
                <a:gd name="T6" fmla="*/ 3014 w 4511"/>
                <a:gd name="T7" fmla="*/ 722 h 2739"/>
                <a:gd name="T8" fmla="*/ 3275 w 4511"/>
                <a:gd name="T9" fmla="*/ 936 h 2739"/>
                <a:gd name="T10" fmla="*/ 3861 w 4511"/>
                <a:gd name="T11" fmla="*/ 434 h 2739"/>
                <a:gd name="T12" fmla="*/ 3751 w 4511"/>
                <a:gd name="T13" fmla="*/ 461 h 2739"/>
                <a:gd name="T14" fmla="*/ 3751 w 4511"/>
                <a:gd name="T15" fmla="*/ 274 h 2739"/>
                <a:gd name="T16" fmla="*/ 4511 w 4511"/>
                <a:gd name="T17" fmla="*/ 0 h 2739"/>
                <a:gd name="T18" fmla="*/ 4511 w 4511"/>
                <a:gd name="T19" fmla="*/ 187 h 2739"/>
                <a:gd name="T20" fmla="*/ 4358 w 4511"/>
                <a:gd name="T21" fmla="*/ 855 h 2739"/>
                <a:gd name="T22" fmla="*/ 4094 w 4511"/>
                <a:gd name="T23" fmla="*/ 606 h 2739"/>
                <a:gd name="T24" fmla="*/ 3275 w 4511"/>
                <a:gd name="T25" fmla="*/ 1416 h 2739"/>
                <a:gd name="T26" fmla="*/ 3017 w 4511"/>
                <a:gd name="T27" fmla="*/ 1168 h 2739"/>
                <a:gd name="T28" fmla="*/ 2072 w 4511"/>
                <a:gd name="T29" fmla="*/ 2130 h 2739"/>
                <a:gd name="T30" fmla="*/ 1540 w 4511"/>
                <a:gd name="T31" fmla="*/ 1751 h 2739"/>
                <a:gd name="T32" fmla="*/ 294 w 4511"/>
                <a:gd name="T33" fmla="*/ 2739 h 2739"/>
                <a:gd name="T34" fmla="*/ 0 w 4511"/>
                <a:gd name="T35" fmla="*/ 2444 h 2739"/>
                <a:gd name="T36" fmla="*/ 0 w 4511"/>
                <a:gd name="T37" fmla="*/ 2258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11" h="2739">
                  <a:moveTo>
                    <a:pt x="0" y="2258"/>
                  </a:moveTo>
                  <a:lnTo>
                    <a:pt x="1518" y="1277"/>
                  </a:lnTo>
                  <a:lnTo>
                    <a:pt x="2007" y="1693"/>
                  </a:lnTo>
                  <a:lnTo>
                    <a:pt x="3014" y="722"/>
                  </a:lnTo>
                  <a:lnTo>
                    <a:pt x="3275" y="936"/>
                  </a:lnTo>
                  <a:lnTo>
                    <a:pt x="3861" y="434"/>
                  </a:lnTo>
                  <a:lnTo>
                    <a:pt x="3751" y="461"/>
                  </a:lnTo>
                  <a:lnTo>
                    <a:pt x="3751" y="274"/>
                  </a:lnTo>
                  <a:lnTo>
                    <a:pt x="4511" y="0"/>
                  </a:lnTo>
                  <a:lnTo>
                    <a:pt x="4511" y="187"/>
                  </a:lnTo>
                  <a:lnTo>
                    <a:pt x="4358" y="855"/>
                  </a:lnTo>
                  <a:lnTo>
                    <a:pt x="4094" y="606"/>
                  </a:lnTo>
                  <a:lnTo>
                    <a:pt x="3275" y="1416"/>
                  </a:lnTo>
                  <a:lnTo>
                    <a:pt x="3017" y="1168"/>
                  </a:lnTo>
                  <a:lnTo>
                    <a:pt x="2072" y="2130"/>
                  </a:lnTo>
                  <a:lnTo>
                    <a:pt x="1540" y="1751"/>
                  </a:lnTo>
                  <a:lnTo>
                    <a:pt x="294" y="2739"/>
                  </a:lnTo>
                  <a:lnTo>
                    <a:pt x="0" y="2444"/>
                  </a:lnTo>
                  <a:lnTo>
                    <a:pt x="0" y="225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56">
              <a:extLst>
                <a:ext uri="{FF2B5EF4-FFF2-40B4-BE49-F238E27FC236}">
                  <a16:creationId xmlns:a16="http://schemas.microsoft.com/office/drawing/2014/main" id="{CC3A31AB-7078-48DF-BEA7-9883D7B6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520"/>
              <a:ext cx="4511" cy="2625"/>
            </a:xfrm>
            <a:custGeom>
              <a:avLst/>
              <a:gdLst>
                <a:gd name="T0" fmla="*/ 0 w 4511"/>
                <a:gd name="T1" fmla="*/ 2257 h 2625"/>
                <a:gd name="T2" fmla="*/ 1518 w 4511"/>
                <a:gd name="T3" fmla="*/ 1276 h 2625"/>
                <a:gd name="T4" fmla="*/ 2007 w 4511"/>
                <a:gd name="T5" fmla="*/ 1692 h 2625"/>
                <a:gd name="T6" fmla="*/ 3014 w 4511"/>
                <a:gd name="T7" fmla="*/ 722 h 2625"/>
                <a:gd name="T8" fmla="*/ 3275 w 4511"/>
                <a:gd name="T9" fmla="*/ 935 h 2625"/>
                <a:gd name="T10" fmla="*/ 3905 w 4511"/>
                <a:gd name="T11" fmla="*/ 395 h 2625"/>
                <a:gd name="T12" fmla="*/ 3751 w 4511"/>
                <a:gd name="T13" fmla="*/ 274 h 2625"/>
                <a:gd name="T14" fmla="*/ 4511 w 4511"/>
                <a:gd name="T15" fmla="*/ 0 h 2625"/>
                <a:gd name="T16" fmla="*/ 4358 w 4511"/>
                <a:gd name="T17" fmla="*/ 854 h 2625"/>
                <a:gd name="T18" fmla="*/ 4094 w 4511"/>
                <a:gd name="T19" fmla="*/ 606 h 2625"/>
                <a:gd name="T20" fmla="*/ 3275 w 4511"/>
                <a:gd name="T21" fmla="*/ 1415 h 2625"/>
                <a:gd name="T22" fmla="*/ 3017 w 4511"/>
                <a:gd name="T23" fmla="*/ 1167 h 2625"/>
                <a:gd name="T24" fmla="*/ 2072 w 4511"/>
                <a:gd name="T25" fmla="*/ 2129 h 2625"/>
                <a:gd name="T26" fmla="*/ 1499 w 4511"/>
                <a:gd name="T27" fmla="*/ 1684 h 2625"/>
                <a:gd name="T28" fmla="*/ 225 w 4511"/>
                <a:gd name="T29" fmla="*/ 2625 h 2625"/>
                <a:gd name="T30" fmla="*/ 0 w 4511"/>
                <a:gd name="T31" fmla="*/ 2257 h 2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11" h="2625">
                  <a:moveTo>
                    <a:pt x="0" y="2257"/>
                  </a:moveTo>
                  <a:lnTo>
                    <a:pt x="1518" y="1276"/>
                  </a:lnTo>
                  <a:lnTo>
                    <a:pt x="2007" y="1692"/>
                  </a:lnTo>
                  <a:lnTo>
                    <a:pt x="3014" y="722"/>
                  </a:lnTo>
                  <a:lnTo>
                    <a:pt x="3275" y="935"/>
                  </a:lnTo>
                  <a:lnTo>
                    <a:pt x="3905" y="395"/>
                  </a:lnTo>
                  <a:lnTo>
                    <a:pt x="3751" y="274"/>
                  </a:lnTo>
                  <a:lnTo>
                    <a:pt x="4511" y="0"/>
                  </a:lnTo>
                  <a:lnTo>
                    <a:pt x="4358" y="854"/>
                  </a:lnTo>
                  <a:lnTo>
                    <a:pt x="4094" y="606"/>
                  </a:lnTo>
                  <a:lnTo>
                    <a:pt x="3275" y="1415"/>
                  </a:lnTo>
                  <a:lnTo>
                    <a:pt x="3017" y="1167"/>
                  </a:lnTo>
                  <a:lnTo>
                    <a:pt x="2072" y="2129"/>
                  </a:lnTo>
                  <a:lnTo>
                    <a:pt x="1499" y="1684"/>
                  </a:lnTo>
                  <a:lnTo>
                    <a:pt x="225" y="2625"/>
                  </a:lnTo>
                  <a:lnTo>
                    <a:pt x="0" y="22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57">
              <a:extLst>
                <a:ext uri="{FF2B5EF4-FFF2-40B4-BE49-F238E27FC236}">
                  <a16:creationId xmlns:a16="http://schemas.microsoft.com/office/drawing/2014/main" id="{AB4FD485-2FD7-4EB3-BB2C-7EBC3AB0B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1834"/>
              <a:ext cx="1133" cy="560"/>
            </a:xfrm>
            <a:custGeom>
              <a:avLst/>
              <a:gdLst>
                <a:gd name="T0" fmla="*/ 0 w 838"/>
                <a:gd name="T1" fmla="*/ 394 h 415"/>
                <a:gd name="T2" fmla="*/ 204 w 838"/>
                <a:gd name="T3" fmla="*/ 190 h 415"/>
                <a:gd name="T4" fmla="*/ 379 w 838"/>
                <a:gd name="T5" fmla="*/ 343 h 415"/>
                <a:gd name="T6" fmla="*/ 769 w 838"/>
                <a:gd name="T7" fmla="*/ 0 h 415"/>
                <a:gd name="T8" fmla="*/ 838 w 838"/>
                <a:gd name="T9" fmla="*/ 54 h 415"/>
                <a:gd name="T10" fmla="*/ 379 w 838"/>
                <a:gd name="T11" fmla="*/ 415 h 415"/>
                <a:gd name="T12" fmla="*/ 186 w 838"/>
                <a:gd name="T13" fmla="*/ 275 h 415"/>
                <a:gd name="T14" fmla="*/ 0 w 838"/>
                <a:gd name="T15" fmla="*/ 39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8" h="415">
                  <a:moveTo>
                    <a:pt x="0" y="394"/>
                  </a:moveTo>
                  <a:cubicBezTo>
                    <a:pt x="0" y="394"/>
                    <a:pt x="184" y="184"/>
                    <a:pt x="204" y="190"/>
                  </a:cubicBezTo>
                  <a:cubicBezTo>
                    <a:pt x="225" y="195"/>
                    <a:pt x="353" y="366"/>
                    <a:pt x="379" y="343"/>
                  </a:cubicBezTo>
                  <a:cubicBezTo>
                    <a:pt x="405" y="320"/>
                    <a:pt x="769" y="0"/>
                    <a:pt x="769" y="0"/>
                  </a:cubicBezTo>
                  <a:cubicBezTo>
                    <a:pt x="838" y="54"/>
                    <a:pt x="838" y="54"/>
                    <a:pt x="838" y="54"/>
                  </a:cubicBezTo>
                  <a:cubicBezTo>
                    <a:pt x="838" y="54"/>
                    <a:pt x="428" y="390"/>
                    <a:pt x="379" y="415"/>
                  </a:cubicBezTo>
                  <a:cubicBezTo>
                    <a:pt x="379" y="415"/>
                    <a:pt x="216" y="271"/>
                    <a:pt x="186" y="275"/>
                  </a:cubicBezTo>
                  <a:cubicBezTo>
                    <a:pt x="157" y="279"/>
                    <a:pt x="38" y="407"/>
                    <a:pt x="0" y="39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58">
              <a:extLst>
                <a:ext uri="{FF2B5EF4-FFF2-40B4-BE49-F238E27FC236}">
                  <a16:creationId xmlns:a16="http://schemas.microsoft.com/office/drawing/2014/main" id="{BEC0276D-6B9A-437F-8618-A64E4A29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1552"/>
              <a:ext cx="251" cy="184"/>
            </a:xfrm>
            <a:custGeom>
              <a:avLst/>
              <a:gdLst>
                <a:gd name="T0" fmla="*/ 0 w 186"/>
                <a:gd name="T1" fmla="*/ 136 h 136"/>
                <a:gd name="T2" fmla="*/ 182 w 186"/>
                <a:gd name="T3" fmla="*/ 43 h 136"/>
                <a:gd name="T4" fmla="*/ 0 w 186"/>
                <a:gd name="T5" fmla="*/ 41 h 136"/>
                <a:gd name="T6" fmla="*/ 0 w 186"/>
                <a:gd name="T7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36">
                  <a:moveTo>
                    <a:pt x="0" y="136"/>
                  </a:moveTo>
                  <a:cubicBezTo>
                    <a:pt x="0" y="136"/>
                    <a:pt x="186" y="87"/>
                    <a:pt x="182" y="43"/>
                  </a:cubicBezTo>
                  <a:cubicBezTo>
                    <a:pt x="178" y="0"/>
                    <a:pt x="0" y="41"/>
                    <a:pt x="0" y="41"/>
                  </a:cubicBezTo>
                  <a:lnTo>
                    <a:pt x="0" y="13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59">
              <a:extLst>
                <a:ext uri="{FF2B5EF4-FFF2-40B4-BE49-F238E27FC236}">
                  <a16:creationId xmlns:a16="http://schemas.microsoft.com/office/drawing/2014/main" id="{191BA291-1E10-464E-A6E9-8978B26A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432"/>
              <a:ext cx="536" cy="482"/>
            </a:xfrm>
            <a:custGeom>
              <a:avLst/>
              <a:gdLst>
                <a:gd name="T0" fmla="*/ 245 w 536"/>
                <a:gd name="T1" fmla="*/ 482 h 482"/>
                <a:gd name="T2" fmla="*/ 0 w 536"/>
                <a:gd name="T3" fmla="*/ 447 h 482"/>
                <a:gd name="T4" fmla="*/ 184 w 536"/>
                <a:gd name="T5" fmla="*/ 370 h 482"/>
                <a:gd name="T6" fmla="*/ 110 w 536"/>
                <a:gd name="T7" fmla="*/ 116 h 482"/>
                <a:gd name="T8" fmla="*/ 290 w 536"/>
                <a:gd name="T9" fmla="*/ 258 h 482"/>
                <a:gd name="T10" fmla="*/ 315 w 536"/>
                <a:gd name="T11" fmla="*/ 0 h 482"/>
                <a:gd name="T12" fmla="*/ 373 w 536"/>
                <a:gd name="T13" fmla="*/ 194 h 482"/>
                <a:gd name="T14" fmla="*/ 536 w 536"/>
                <a:gd name="T15" fmla="*/ 0 h 482"/>
                <a:gd name="T16" fmla="*/ 455 w 536"/>
                <a:gd name="T17" fmla="*/ 301 h 482"/>
                <a:gd name="T18" fmla="*/ 245 w 536"/>
                <a:gd name="T1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6" h="482">
                  <a:moveTo>
                    <a:pt x="245" y="482"/>
                  </a:moveTo>
                  <a:lnTo>
                    <a:pt x="0" y="447"/>
                  </a:lnTo>
                  <a:lnTo>
                    <a:pt x="184" y="370"/>
                  </a:lnTo>
                  <a:lnTo>
                    <a:pt x="110" y="116"/>
                  </a:lnTo>
                  <a:lnTo>
                    <a:pt x="290" y="258"/>
                  </a:lnTo>
                  <a:lnTo>
                    <a:pt x="315" y="0"/>
                  </a:lnTo>
                  <a:lnTo>
                    <a:pt x="373" y="194"/>
                  </a:lnTo>
                  <a:lnTo>
                    <a:pt x="536" y="0"/>
                  </a:lnTo>
                  <a:lnTo>
                    <a:pt x="455" y="301"/>
                  </a:lnTo>
                  <a:lnTo>
                    <a:pt x="245" y="482"/>
                  </a:ln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60">
              <a:extLst>
                <a:ext uri="{FF2B5EF4-FFF2-40B4-BE49-F238E27FC236}">
                  <a16:creationId xmlns:a16="http://schemas.microsoft.com/office/drawing/2014/main" id="{E48961CC-B4DD-445D-83A3-A80AF93B7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865"/>
              <a:ext cx="34" cy="35"/>
            </a:xfrm>
            <a:custGeom>
              <a:avLst/>
              <a:gdLst>
                <a:gd name="T0" fmla="*/ 9 w 25"/>
                <a:gd name="T1" fmla="*/ 26 h 26"/>
                <a:gd name="T2" fmla="*/ 0 w 25"/>
                <a:gd name="T3" fmla="*/ 18 h 26"/>
                <a:gd name="T4" fmla="*/ 16 w 25"/>
                <a:gd name="T5" fmla="*/ 0 h 26"/>
                <a:gd name="T6" fmla="*/ 25 w 25"/>
                <a:gd name="T7" fmla="*/ 9 h 26"/>
                <a:gd name="T8" fmla="*/ 9 w 2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9" y="2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10" y="7"/>
                    <a:pt x="16" y="0"/>
                    <a:pt x="16" y="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18" y="15"/>
                    <a:pt x="9" y="26"/>
                  </a:cubicBez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61">
              <a:extLst>
                <a:ext uri="{FF2B5EF4-FFF2-40B4-BE49-F238E27FC236}">
                  <a16:creationId xmlns:a16="http://schemas.microsoft.com/office/drawing/2014/main" id="{87800AD2-D17C-4ADC-9615-AF2C47E40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7" y="1938"/>
              <a:ext cx="159" cy="402"/>
            </a:xfrm>
            <a:custGeom>
              <a:avLst/>
              <a:gdLst>
                <a:gd name="T0" fmla="*/ 1 w 118"/>
                <a:gd name="T1" fmla="*/ 298 h 298"/>
                <a:gd name="T2" fmla="*/ 0 w 118"/>
                <a:gd name="T3" fmla="*/ 281 h 298"/>
                <a:gd name="T4" fmla="*/ 2 w 118"/>
                <a:gd name="T5" fmla="*/ 251 h 298"/>
                <a:gd name="T6" fmla="*/ 14 w 118"/>
                <a:gd name="T7" fmla="*/ 252 h 298"/>
                <a:gd name="T8" fmla="*/ 12 w 118"/>
                <a:gd name="T9" fmla="*/ 281 h 298"/>
                <a:gd name="T10" fmla="*/ 13 w 118"/>
                <a:gd name="T11" fmla="*/ 297 h 298"/>
                <a:gd name="T12" fmla="*/ 1 w 118"/>
                <a:gd name="T13" fmla="*/ 298 h 298"/>
                <a:gd name="T14" fmla="*/ 20 w 118"/>
                <a:gd name="T15" fmla="*/ 208 h 298"/>
                <a:gd name="T16" fmla="*/ 8 w 118"/>
                <a:gd name="T17" fmla="*/ 206 h 298"/>
                <a:gd name="T18" fmla="*/ 21 w 118"/>
                <a:gd name="T19" fmla="*/ 161 h 298"/>
                <a:gd name="T20" fmla="*/ 32 w 118"/>
                <a:gd name="T21" fmla="*/ 165 h 298"/>
                <a:gd name="T22" fmla="*/ 20 w 118"/>
                <a:gd name="T23" fmla="*/ 208 h 298"/>
                <a:gd name="T24" fmla="*/ 48 w 118"/>
                <a:gd name="T25" fmla="*/ 123 h 298"/>
                <a:gd name="T26" fmla="*/ 37 w 118"/>
                <a:gd name="T27" fmla="*/ 118 h 298"/>
                <a:gd name="T28" fmla="*/ 58 w 118"/>
                <a:gd name="T29" fmla="*/ 77 h 298"/>
                <a:gd name="T30" fmla="*/ 69 w 118"/>
                <a:gd name="T31" fmla="*/ 82 h 298"/>
                <a:gd name="T32" fmla="*/ 48 w 118"/>
                <a:gd name="T33" fmla="*/ 123 h 298"/>
                <a:gd name="T34" fmla="*/ 92 w 118"/>
                <a:gd name="T35" fmla="*/ 44 h 298"/>
                <a:gd name="T36" fmla="*/ 82 w 118"/>
                <a:gd name="T37" fmla="*/ 37 h 298"/>
                <a:gd name="T38" fmla="*/ 108 w 118"/>
                <a:gd name="T39" fmla="*/ 0 h 298"/>
                <a:gd name="T40" fmla="*/ 118 w 118"/>
                <a:gd name="T41" fmla="*/ 7 h 298"/>
                <a:gd name="T42" fmla="*/ 92 w 118"/>
                <a:gd name="T43" fmla="*/ 4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298">
                  <a:moveTo>
                    <a:pt x="1" y="298"/>
                  </a:moveTo>
                  <a:cubicBezTo>
                    <a:pt x="0" y="292"/>
                    <a:pt x="0" y="287"/>
                    <a:pt x="0" y="281"/>
                  </a:cubicBezTo>
                  <a:cubicBezTo>
                    <a:pt x="0" y="271"/>
                    <a:pt x="1" y="261"/>
                    <a:pt x="2" y="251"/>
                  </a:cubicBezTo>
                  <a:cubicBezTo>
                    <a:pt x="14" y="252"/>
                    <a:pt x="14" y="252"/>
                    <a:pt x="14" y="252"/>
                  </a:cubicBezTo>
                  <a:cubicBezTo>
                    <a:pt x="13" y="262"/>
                    <a:pt x="12" y="272"/>
                    <a:pt x="12" y="281"/>
                  </a:cubicBezTo>
                  <a:cubicBezTo>
                    <a:pt x="12" y="286"/>
                    <a:pt x="12" y="292"/>
                    <a:pt x="13" y="297"/>
                  </a:cubicBezTo>
                  <a:lnTo>
                    <a:pt x="1" y="298"/>
                  </a:lnTo>
                  <a:close/>
                  <a:moveTo>
                    <a:pt x="20" y="208"/>
                  </a:moveTo>
                  <a:cubicBezTo>
                    <a:pt x="8" y="206"/>
                    <a:pt x="8" y="206"/>
                    <a:pt x="8" y="206"/>
                  </a:cubicBezTo>
                  <a:cubicBezTo>
                    <a:pt x="12" y="191"/>
                    <a:pt x="16" y="176"/>
                    <a:pt x="21" y="161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27" y="179"/>
                    <a:pt x="23" y="194"/>
                    <a:pt x="20" y="208"/>
                  </a:cubicBezTo>
                  <a:close/>
                  <a:moveTo>
                    <a:pt x="48" y="123"/>
                  </a:moveTo>
                  <a:cubicBezTo>
                    <a:pt x="37" y="118"/>
                    <a:pt x="37" y="118"/>
                    <a:pt x="37" y="118"/>
                  </a:cubicBezTo>
                  <a:cubicBezTo>
                    <a:pt x="44" y="104"/>
                    <a:pt x="50" y="90"/>
                    <a:pt x="58" y="77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1" y="96"/>
                    <a:pt x="54" y="109"/>
                    <a:pt x="48" y="123"/>
                  </a:cubicBezTo>
                  <a:close/>
                  <a:moveTo>
                    <a:pt x="92" y="44"/>
                  </a:moveTo>
                  <a:cubicBezTo>
                    <a:pt x="82" y="37"/>
                    <a:pt x="82" y="37"/>
                    <a:pt x="82" y="37"/>
                  </a:cubicBezTo>
                  <a:cubicBezTo>
                    <a:pt x="90" y="24"/>
                    <a:pt x="99" y="12"/>
                    <a:pt x="108" y="0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09" y="19"/>
                    <a:pt x="100" y="31"/>
                    <a:pt x="92" y="44"/>
                  </a:cubicBez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62">
              <a:extLst>
                <a:ext uri="{FF2B5EF4-FFF2-40B4-BE49-F238E27FC236}">
                  <a16:creationId xmlns:a16="http://schemas.microsoft.com/office/drawing/2014/main" id="{B1D80CC2-008B-4B46-A0DB-B5909CBC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400"/>
              <a:ext cx="24" cy="35"/>
            </a:xfrm>
            <a:custGeom>
              <a:avLst/>
              <a:gdLst>
                <a:gd name="T0" fmla="*/ 6 w 18"/>
                <a:gd name="T1" fmla="*/ 26 h 26"/>
                <a:gd name="T2" fmla="*/ 0 w 18"/>
                <a:gd name="T3" fmla="*/ 2 h 26"/>
                <a:gd name="T4" fmla="*/ 12 w 18"/>
                <a:gd name="T5" fmla="*/ 0 h 26"/>
                <a:gd name="T6" fmla="*/ 18 w 18"/>
                <a:gd name="T7" fmla="*/ 22 h 26"/>
                <a:gd name="T8" fmla="*/ 6 w 1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6" y="26"/>
                  </a:moveTo>
                  <a:cubicBezTo>
                    <a:pt x="4" y="18"/>
                    <a:pt x="2" y="10"/>
                    <a:pt x="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7"/>
                    <a:pt x="16" y="15"/>
                    <a:pt x="18" y="22"/>
                  </a:cubicBezTo>
                  <a:lnTo>
                    <a:pt x="6" y="26"/>
                  </a:ln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63">
              <a:extLst>
                <a:ext uri="{FF2B5EF4-FFF2-40B4-BE49-F238E27FC236}">
                  <a16:creationId xmlns:a16="http://schemas.microsoft.com/office/drawing/2014/main" id="{64E704D0-F989-4A1E-83B3-5328BB98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582"/>
              <a:ext cx="36" cy="31"/>
            </a:xfrm>
            <a:custGeom>
              <a:avLst/>
              <a:gdLst>
                <a:gd name="T0" fmla="*/ 8 w 27"/>
                <a:gd name="T1" fmla="*/ 23 h 23"/>
                <a:gd name="T2" fmla="*/ 0 w 27"/>
                <a:gd name="T3" fmla="*/ 14 h 23"/>
                <a:gd name="T4" fmla="*/ 20 w 27"/>
                <a:gd name="T5" fmla="*/ 0 h 23"/>
                <a:gd name="T6" fmla="*/ 27 w 27"/>
                <a:gd name="T7" fmla="*/ 9 h 23"/>
                <a:gd name="T8" fmla="*/ 8 w 27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8" y="23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7" y="8"/>
                    <a:pt x="20" y="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5" y="18"/>
                    <a:pt x="8" y="23"/>
                    <a:pt x="8" y="23"/>
                  </a:cubicBez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64">
              <a:extLst>
                <a:ext uri="{FF2B5EF4-FFF2-40B4-BE49-F238E27FC236}">
                  <a16:creationId xmlns:a16="http://schemas.microsoft.com/office/drawing/2014/main" id="{9A7C470E-4BA9-434D-A7D8-771DAB1595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4" y="2308"/>
              <a:ext cx="1157" cy="251"/>
            </a:xfrm>
            <a:custGeom>
              <a:avLst/>
              <a:gdLst>
                <a:gd name="T0" fmla="*/ 6 w 856"/>
                <a:gd name="T1" fmla="*/ 186 h 186"/>
                <a:gd name="T2" fmla="*/ 0 w 856"/>
                <a:gd name="T3" fmla="*/ 176 h 186"/>
                <a:gd name="T4" fmla="*/ 40 w 856"/>
                <a:gd name="T5" fmla="*/ 151 h 186"/>
                <a:gd name="T6" fmla="*/ 46 w 856"/>
                <a:gd name="T7" fmla="*/ 161 h 186"/>
                <a:gd name="T8" fmla="*/ 6 w 856"/>
                <a:gd name="T9" fmla="*/ 186 h 186"/>
                <a:gd name="T10" fmla="*/ 87 w 856"/>
                <a:gd name="T11" fmla="*/ 138 h 186"/>
                <a:gd name="T12" fmla="*/ 82 w 856"/>
                <a:gd name="T13" fmla="*/ 127 h 186"/>
                <a:gd name="T14" fmla="*/ 124 w 856"/>
                <a:gd name="T15" fmla="*/ 105 h 186"/>
                <a:gd name="T16" fmla="*/ 129 w 856"/>
                <a:gd name="T17" fmla="*/ 116 h 186"/>
                <a:gd name="T18" fmla="*/ 87 w 856"/>
                <a:gd name="T19" fmla="*/ 138 h 186"/>
                <a:gd name="T20" fmla="*/ 850 w 856"/>
                <a:gd name="T21" fmla="*/ 102 h 186"/>
                <a:gd name="T22" fmla="*/ 809 w 856"/>
                <a:gd name="T23" fmla="*/ 79 h 186"/>
                <a:gd name="T24" fmla="*/ 814 w 856"/>
                <a:gd name="T25" fmla="*/ 68 h 186"/>
                <a:gd name="T26" fmla="*/ 856 w 856"/>
                <a:gd name="T27" fmla="*/ 92 h 186"/>
                <a:gd name="T28" fmla="*/ 850 w 856"/>
                <a:gd name="T29" fmla="*/ 102 h 186"/>
                <a:gd name="T30" fmla="*/ 172 w 856"/>
                <a:gd name="T31" fmla="*/ 96 h 186"/>
                <a:gd name="T32" fmla="*/ 167 w 856"/>
                <a:gd name="T33" fmla="*/ 85 h 186"/>
                <a:gd name="T34" fmla="*/ 211 w 856"/>
                <a:gd name="T35" fmla="*/ 66 h 186"/>
                <a:gd name="T36" fmla="*/ 216 w 856"/>
                <a:gd name="T37" fmla="*/ 77 h 186"/>
                <a:gd name="T38" fmla="*/ 172 w 856"/>
                <a:gd name="T39" fmla="*/ 96 h 186"/>
                <a:gd name="T40" fmla="*/ 260 w 856"/>
                <a:gd name="T41" fmla="*/ 61 h 186"/>
                <a:gd name="T42" fmla="*/ 256 w 856"/>
                <a:gd name="T43" fmla="*/ 50 h 186"/>
                <a:gd name="T44" fmla="*/ 302 w 856"/>
                <a:gd name="T45" fmla="*/ 35 h 186"/>
                <a:gd name="T46" fmla="*/ 305 w 856"/>
                <a:gd name="T47" fmla="*/ 46 h 186"/>
                <a:gd name="T48" fmla="*/ 260 w 856"/>
                <a:gd name="T49" fmla="*/ 61 h 186"/>
                <a:gd name="T50" fmla="*/ 766 w 856"/>
                <a:gd name="T51" fmla="*/ 59 h 186"/>
                <a:gd name="T52" fmla="*/ 722 w 856"/>
                <a:gd name="T53" fmla="*/ 42 h 186"/>
                <a:gd name="T54" fmla="*/ 726 w 856"/>
                <a:gd name="T55" fmla="*/ 30 h 186"/>
                <a:gd name="T56" fmla="*/ 771 w 856"/>
                <a:gd name="T57" fmla="*/ 48 h 186"/>
                <a:gd name="T58" fmla="*/ 766 w 856"/>
                <a:gd name="T59" fmla="*/ 59 h 186"/>
                <a:gd name="T60" fmla="*/ 351 w 856"/>
                <a:gd name="T61" fmla="*/ 34 h 186"/>
                <a:gd name="T62" fmla="*/ 348 w 856"/>
                <a:gd name="T63" fmla="*/ 22 h 186"/>
                <a:gd name="T64" fmla="*/ 395 w 856"/>
                <a:gd name="T65" fmla="*/ 13 h 186"/>
                <a:gd name="T66" fmla="*/ 397 w 856"/>
                <a:gd name="T67" fmla="*/ 24 h 186"/>
                <a:gd name="T68" fmla="*/ 351 w 856"/>
                <a:gd name="T69" fmla="*/ 34 h 186"/>
                <a:gd name="T70" fmla="*/ 677 w 856"/>
                <a:gd name="T71" fmla="*/ 29 h 186"/>
                <a:gd name="T72" fmla="*/ 631 w 856"/>
                <a:gd name="T73" fmla="*/ 20 h 186"/>
                <a:gd name="T74" fmla="*/ 633 w 856"/>
                <a:gd name="T75" fmla="*/ 8 h 186"/>
                <a:gd name="T76" fmla="*/ 680 w 856"/>
                <a:gd name="T77" fmla="*/ 17 h 186"/>
                <a:gd name="T78" fmla="*/ 677 w 856"/>
                <a:gd name="T79" fmla="*/ 29 h 186"/>
                <a:gd name="T80" fmla="*/ 444 w 856"/>
                <a:gd name="T81" fmla="*/ 17 h 186"/>
                <a:gd name="T82" fmla="*/ 442 w 856"/>
                <a:gd name="T83" fmla="*/ 5 h 186"/>
                <a:gd name="T84" fmla="*/ 490 w 856"/>
                <a:gd name="T85" fmla="*/ 1 h 186"/>
                <a:gd name="T86" fmla="*/ 490 w 856"/>
                <a:gd name="T87" fmla="*/ 13 h 186"/>
                <a:gd name="T88" fmla="*/ 444 w 856"/>
                <a:gd name="T89" fmla="*/ 17 h 186"/>
                <a:gd name="T90" fmla="*/ 585 w 856"/>
                <a:gd name="T91" fmla="*/ 14 h 186"/>
                <a:gd name="T92" fmla="*/ 538 w 856"/>
                <a:gd name="T93" fmla="*/ 12 h 186"/>
                <a:gd name="T94" fmla="*/ 538 w 856"/>
                <a:gd name="T95" fmla="*/ 0 h 186"/>
                <a:gd name="T96" fmla="*/ 586 w 856"/>
                <a:gd name="T97" fmla="*/ 2 h 186"/>
                <a:gd name="T98" fmla="*/ 585 w 856"/>
                <a:gd name="T99" fmla="*/ 1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6" h="186">
                  <a:moveTo>
                    <a:pt x="6" y="186"/>
                  </a:moveTo>
                  <a:cubicBezTo>
                    <a:pt x="0" y="176"/>
                    <a:pt x="0" y="176"/>
                    <a:pt x="0" y="176"/>
                  </a:cubicBezTo>
                  <a:cubicBezTo>
                    <a:pt x="13" y="167"/>
                    <a:pt x="26" y="159"/>
                    <a:pt x="40" y="151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33" y="169"/>
                    <a:pt x="19" y="177"/>
                    <a:pt x="6" y="186"/>
                  </a:cubicBezTo>
                  <a:close/>
                  <a:moveTo>
                    <a:pt x="87" y="138"/>
                  </a:moveTo>
                  <a:cubicBezTo>
                    <a:pt x="82" y="127"/>
                    <a:pt x="82" y="127"/>
                    <a:pt x="82" y="127"/>
                  </a:cubicBezTo>
                  <a:cubicBezTo>
                    <a:pt x="96" y="120"/>
                    <a:pt x="110" y="112"/>
                    <a:pt x="124" y="105"/>
                  </a:cubicBezTo>
                  <a:cubicBezTo>
                    <a:pt x="129" y="116"/>
                    <a:pt x="129" y="116"/>
                    <a:pt x="129" y="116"/>
                  </a:cubicBezTo>
                  <a:cubicBezTo>
                    <a:pt x="115" y="123"/>
                    <a:pt x="101" y="130"/>
                    <a:pt x="87" y="138"/>
                  </a:cubicBezTo>
                  <a:close/>
                  <a:moveTo>
                    <a:pt x="850" y="102"/>
                  </a:moveTo>
                  <a:cubicBezTo>
                    <a:pt x="836" y="94"/>
                    <a:pt x="823" y="86"/>
                    <a:pt x="809" y="79"/>
                  </a:cubicBezTo>
                  <a:cubicBezTo>
                    <a:pt x="814" y="68"/>
                    <a:pt x="814" y="68"/>
                    <a:pt x="814" y="68"/>
                  </a:cubicBezTo>
                  <a:cubicBezTo>
                    <a:pt x="828" y="76"/>
                    <a:pt x="842" y="84"/>
                    <a:pt x="856" y="92"/>
                  </a:cubicBezTo>
                  <a:lnTo>
                    <a:pt x="850" y="102"/>
                  </a:lnTo>
                  <a:close/>
                  <a:moveTo>
                    <a:pt x="172" y="96"/>
                  </a:moveTo>
                  <a:cubicBezTo>
                    <a:pt x="167" y="85"/>
                    <a:pt x="167" y="85"/>
                    <a:pt x="167" y="85"/>
                  </a:cubicBezTo>
                  <a:cubicBezTo>
                    <a:pt x="182" y="78"/>
                    <a:pt x="197" y="72"/>
                    <a:pt x="211" y="66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01" y="83"/>
                    <a:pt x="187" y="89"/>
                    <a:pt x="172" y="96"/>
                  </a:cubicBezTo>
                  <a:close/>
                  <a:moveTo>
                    <a:pt x="260" y="61"/>
                  </a:moveTo>
                  <a:cubicBezTo>
                    <a:pt x="256" y="50"/>
                    <a:pt x="256" y="50"/>
                    <a:pt x="256" y="50"/>
                  </a:cubicBezTo>
                  <a:cubicBezTo>
                    <a:pt x="271" y="44"/>
                    <a:pt x="287" y="39"/>
                    <a:pt x="302" y="35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290" y="51"/>
                    <a:pt x="275" y="56"/>
                    <a:pt x="260" y="61"/>
                  </a:cubicBezTo>
                  <a:close/>
                  <a:moveTo>
                    <a:pt x="766" y="59"/>
                  </a:moveTo>
                  <a:cubicBezTo>
                    <a:pt x="752" y="52"/>
                    <a:pt x="737" y="47"/>
                    <a:pt x="722" y="42"/>
                  </a:cubicBezTo>
                  <a:cubicBezTo>
                    <a:pt x="726" y="30"/>
                    <a:pt x="726" y="30"/>
                    <a:pt x="726" y="30"/>
                  </a:cubicBezTo>
                  <a:cubicBezTo>
                    <a:pt x="741" y="36"/>
                    <a:pt x="756" y="41"/>
                    <a:pt x="771" y="48"/>
                  </a:cubicBezTo>
                  <a:lnTo>
                    <a:pt x="766" y="59"/>
                  </a:lnTo>
                  <a:close/>
                  <a:moveTo>
                    <a:pt x="351" y="34"/>
                  </a:moveTo>
                  <a:cubicBezTo>
                    <a:pt x="348" y="22"/>
                    <a:pt x="348" y="22"/>
                    <a:pt x="348" y="22"/>
                  </a:cubicBezTo>
                  <a:cubicBezTo>
                    <a:pt x="364" y="19"/>
                    <a:pt x="379" y="15"/>
                    <a:pt x="395" y="13"/>
                  </a:cubicBezTo>
                  <a:cubicBezTo>
                    <a:pt x="397" y="24"/>
                    <a:pt x="397" y="24"/>
                    <a:pt x="397" y="24"/>
                  </a:cubicBezTo>
                  <a:cubicBezTo>
                    <a:pt x="382" y="27"/>
                    <a:pt x="366" y="30"/>
                    <a:pt x="351" y="34"/>
                  </a:cubicBezTo>
                  <a:close/>
                  <a:moveTo>
                    <a:pt x="677" y="29"/>
                  </a:moveTo>
                  <a:cubicBezTo>
                    <a:pt x="662" y="25"/>
                    <a:pt x="647" y="22"/>
                    <a:pt x="631" y="20"/>
                  </a:cubicBezTo>
                  <a:cubicBezTo>
                    <a:pt x="633" y="8"/>
                    <a:pt x="633" y="8"/>
                    <a:pt x="633" y="8"/>
                  </a:cubicBezTo>
                  <a:cubicBezTo>
                    <a:pt x="649" y="10"/>
                    <a:pt x="665" y="13"/>
                    <a:pt x="680" y="17"/>
                  </a:cubicBezTo>
                  <a:lnTo>
                    <a:pt x="677" y="29"/>
                  </a:lnTo>
                  <a:close/>
                  <a:moveTo>
                    <a:pt x="444" y="17"/>
                  </a:moveTo>
                  <a:cubicBezTo>
                    <a:pt x="442" y="5"/>
                    <a:pt x="442" y="5"/>
                    <a:pt x="442" y="5"/>
                  </a:cubicBezTo>
                  <a:cubicBezTo>
                    <a:pt x="458" y="3"/>
                    <a:pt x="474" y="2"/>
                    <a:pt x="490" y="1"/>
                  </a:cubicBezTo>
                  <a:cubicBezTo>
                    <a:pt x="490" y="13"/>
                    <a:pt x="490" y="13"/>
                    <a:pt x="490" y="13"/>
                  </a:cubicBezTo>
                  <a:cubicBezTo>
                    <a:pt x="475" y="14"/>
                    <a:pt x="459" y="15"/>
                    <a:pt x="444" y="17"/>
                  </a:cubicBezTo>
                  <a:close/>
                  <a:moveTo>
                    <a:pt x="585" y="14"/>
                  </a:moveTo>
                  <a:cubicBezTo>
                    <a:pt x="569" y="13"/>
                    <a:pt x="553" y="12"/>
                    <a:pt x="538" y="12"/>
                  </a:cubicBezTo>
                  <a:cubicBezTo>
                    <a:pt x="538" y="0"/>
                    <a:pt x="538" y="0"/>
                    <a:pt x="538" y="0"/>
                  </a:cubicBezTo>
                  <a:cubicBezTo>
                    <a:pt x="554" y="0"/>
                    <a:pt x="570" y="1"/>
                    <a:pt x="586" y="2"/>
                  </a:cubicBezTo>
                  <a:lnTo>
                    <a:pt x="585" y="14"/>
                  </a:ln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65">
              <a:extLst>
                <a:ext uri="{FF2B5EF4-FFF2-40B4-BE49-F238E27FC236}">
                  <a16:creationId xmlns:a16="http://schemas.microsoft.com/office/drawing/2014/main" id="{087FEE35-3FCE-4C15-B4A5-946E2DCD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68"/>
              <a:ext cx="37" cy="34"/>
            </a:xfrm>
            <a:custGeom>
              <a:avLst/>
              <a:gdLst>
                <a:gd name="T0" fmla="*/ 19 w 27"/>
                <a:gd name="T1" fmla="*/ 25 h 25"/>
                <a:gd name="T2" fmla="*/ 0 w 27"/>
                <a:gd name="T3" fmla="*/ 10 h 25"/>
                <a:gd name="T4" fmla="*/ 8 w 27"/>
                <a:gd name="T5" fmla="*/ 0 h 25"/>
                <a:gd name="T6" fmla="*/ 27 w 27"/>
                <a:gd name="T7" fmla="*/ 15 h 25"/>
                <a:gd name="T8" fmla="*/ 19 w 2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5">
                  <a:moveTo>
                    <a:pt x="19" y="25"/>
                  </a:moveTo>
                  <a:cubicBezTo>
                    <a:pt x="13" y="20"/>
                    <a:pt x="7" y="15"/>
                    <a:pt x="0" y="1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4" y="5"/>
                    <a:pt x="20" y="10"/>
                    <a:pt x="27" y="15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F9E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66">
              <a:extLst>
                <a:ext uri="{FF2B5EF4-FFF2-40B4-BE49-F238E27FC236}">
                  <a16:creationId xmlns:a16="http://schemas.microsoft.com/office/drawing/2014/main" id="{B244CB7F-A521-4C1E-BA30-0FCDC7E40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862"/>
              <a:ext cx="335" cy="226"/>
            </a:xfrm>
            <a:custGeom>
              <a:avLst/>
              <a:gdLst>
                <a:gd name="T0" fmla="*/ 0 w 248"/>
                <a:gd name="T1" fmla="*/ 0 h 167"/>
                <a:gd name="T2" fmla="*/ 248 w 248"/>
                <a:gd name="T3" fmla="*/ 109 h 167"/>
                <a:gd name="T4" fmla="*/ 171 w 248"/>
                <a:gd name="T5" fmla="*/ 142 h 167"/>
                <a:gd name="T6" fmla="*/ 0 w 248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7">
                  <a:moveTo>
                    <a:pt x="0" y="0"/>
                  </a:moveTo>
                  <a:cubicBezTo>
                    <a:pt x="0" y="0"/>
                    <a:pt x="186" y="44"/>
                    <a:pt x="248" y="109"/>
                  </a:cubicBezTo>
                  <a:cubicBezTo>
                    <a:pt x="248" y="109"/>
                    <a:pt x="210" y="167"/>
                    <a:pt x="171" y="142"/>
                  </a:cubicBezTo>
                  <a:cubicBezTo>
                    <a:pt x="131" y="117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F2C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67">
              <a:extLst>
                <a:ext uri="{FF2B5EF4-FFF2-40B4-BE49-F238E27FC236}">
                  <a16:creationId xmlns:a16="http://schemas.microsoft.com/office/drawing/2014/main" id="{36972E77-C22E-4FF3-97B5-C4EB0155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683"/>
              <a:ext cx="246" cy="224"/>
            </a:xfrm>
            <a:custGeom>
              <a:avLst/>
              <a:gdLst>
                <a:gd name="T0" fmla="*/ 0 w 182"/>
                <a:gd name="T1" fmla="*/ 136 h 166"/>
                <a:gd name="T2" fmla="*/ 28 w 182"/>
                <a:gd name="T3" fmla="*/ 53 h 166"/>
                <a:gd name="T4" fmla="*/ 114 w 182"/>
                <a:gd name="T5" fmla="*/ 0 h 166"/>
                <a:gd name="T6" fmla="*/ 182 w 182"/>
                <a:gd name="T7" fmla="*/ 103 h 166"/>
                <a:gd name="T8" fmla="*/ 69 w 182"/>
                <a:gd name="T9" fmla="*/ 162 h 166"/>
                <a:gd name="T10" fmla="*/ 0 w 182"/>
                <a:gd name="T11" fmla="*/ 13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166">
                  <a:moveTo>
                    <a:pt x="0" y="136"/>
                  </a:moveTo>
                  <a:cubicBezTo>
                    <a:pt x="0" y="136"/>
                    <a:pt x="7" y="76"/>
                    <a:pt x="28" y="53"/>
                  </a:cubicBezTo>
                  <a:cubicBezTo>
                    <a:pt x="48" y="30"/>
                    <a:pt x="114" y="0"/>
                    <a:pt x="114" y="0"/>
                  </a:cubicBezTo>
                  <a:cubicBezTo>
                    <a:pt x="114" y="0"/>
                    <a:pt x="167" y="75"/>
                    <a:pt x="182" y="103"/>
                  </a:cubicBezTo>
                  <a:cubicBezTo>
                    <a:pt x="182" y="103"/>
                    <a:pt x="106" y="157"/>
                    <a:pt x="69" y="162"/>
                  </a:cubicBezTo>
                  <a:cubicBezTo>
                    <a:pt x="33" y="166"/>
                    <a:pt x="0" y="136"/>
                    <a:pt x="0" y="136"/>
                  </a:cubicBezTo>
                  <a:close/>
                </a:path>
              </a:pathLst>
            </a:custGeom>
            <a:solidFill>
              <a:srgbClr val="89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68">
              <a:extLst>
                <a:ext uri="{FF2B5EF4-FFF2-40B4-BE49-F238E27FC236}">
                  <a16:creationId xmlns:a16="http://schemas.microsoft.com/office/drawing/2014/main" id="{C9D6856F-D60B-4B11-9F1E-F47C632EF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698"/>
              <a:ext cx="181" cy="164"/>
            </a:xfrm>
            <a:custGeom>
              <a:avLst/>
              <a:gdLst>
                <a:gd name="T0" fmla="*/ 0 w 134"/>
                <a:gd name="T1" fmla="*/ 100 h 122"/>
                <a:gd name="T2" fmla="*/ 21 w 134"/>
                <a:gd name="T3" fmla="*/ 39 h 122"/>
                <a:gd name="T4" fmla="*/ 84 w 134"/>
                <a:gd name="T5" fmla="*/ 0 h 122"/>
                <a:gd name="T6" fmla="*/ 134 w 134"/>
                <a:gd name="T7" fmla="*/ 75 h 122"/>
                <a:gd name="T8" fmla="*/ 51 w 134"/>
                <a:gd name="T9" fmla="*/ 119 h 122"/>
                <a:gd name="T10" fmla="*/ 0 w 134"/>
                <a:gd name="T11" fmla="*/ 10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22">
                  <a:moveTo>
                    <a:pt x="0" y="100"/>
                  </a:moveTo>
                  <a:cubicBezTo>
                    <a:pt x="0" y="100"/>
                    <a:pt x="6" y="56"/>
                    <a:pt x="21" y="39"/>
                  </a:cubicBezTo>
                  <a:cubicBezTo>
                    <a:pt x="35" y="22"/>
                    <a:pt x="84" y="0"/>
                    <a:pt x="84" y="0"/>
                  </a:cubicBezTo>
                  <a:cubicBezTo>
                    <a:pt x="84" y="0"/>
                    <a:pt x="123" y="55"/>
                    <a:pt x="134" y="75"/>
                  </a:cubicBezTo>
                  <a:cubicBezTo>
                    <a:pt x="134" y="75"/>
                    <a:pt x="78" y="115"/>
                    <a:pt x="51" y="119"/>
                  </a:cubicBezTo>
                  <a:cubicBezTo>
                    <a:pt x="24" y="122"/>
                    <a:pt x="0" y="100"/>
                    <a:pt x="0" y="100"/>
                  </a:cubicBezTo>
                  <a:close/>
                </a:path>
              </a:pathLst>
            </a:custGeom>
            <a:solidFill>
              <a:srgbClr val="D3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69">
              <a:extLst>
                <a:ext uri="{FF2B5EF4-FFF2-40B4-BE49-F238E27FC236}">
                  <a16:creationId xmlns:a16="http://schemas.microsoft.com/office/drawing/2014/main" id="{B81E155B-1FAF-4ABE-B74E-499DF0B3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709"/>
              <a:ext cx="103" cy="139"/>
            </a:xfrm>
            <a:custGeom>
              <a:avLst/>
              <a:gdLst>
                <a:gd name="T0" fmla="*/ 0 w 76"/>
                <a:gd name="T1" fmla="*/ 0 h 103"/>
                <a:gd name="T2" fmla="*/ 76 w 76"/>
                <a:gd name="T3" fmla="*/ 103 h 103"/>
                <a:gd name="T4" fmla="*/ 0 w 76"/>
                <a:gd name="T5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103">
                  <a:moveTo>
                    <a:pt x="0" y="0"/>
                  </a:moveTo>
                  <a:cubicBezTo>
                    <a:pt x="0" y="0"/>
                    <a:pt x="52" y="82"/>
                    <a:pt x="76" y="103"/>
                  </a:cubicBezTo>
                  <a:cubicBezTo>
                    <a:pt x="76" y="103"/>
                    <a:pt x="12" y="50"/>
                    <a:pt x="0" y="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70">
              <a:extLst>
                <a:ext uri="{FF2B5EF4-FFF2-40B4-BE49-F238E27FC236}">
                  <a16:creationId xmlns:a16="http://schemas.microsoft.com/office/drawing/2014/main" id="{553C64D6-AA6B-4A9C-88C0-0F852CAAC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601"/>
              <a:ext cx="498" cy="498"/>
            </a:xfrm>
            <a:custGeom>
              <a:avLst/>
              <a:gdLst>
                <a:gd name="T0" fmla="*/ 362 w 369"/>
                <a:gd name="T1" fmla="*/ 198 h 369"/>
                <a:gd name="T2" fmla="*/ 171 w 369"/>
                <a:gd name="T3" fmla="*/ 362 h 369"/>
                <a:gd name="T4" fmla="*/ 7 w 369"/>
                <a:gd name="T5" fmla="*/ 172 h 369"/>
                <a:gd name="T6" fmla="*/ 198 w 369"/>
                <a:gd name="T7" fmla="*/ 8 h 369"/>
                <a:gd name="T8" fmla="*/ 362 w 369"/>
                <a:gd name="T9" fmla="*/ 19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369">
                  <a:moveTo>
                    <a:pt x="362" y="198"/>
                  </a:moveTo>
                  <a:cubicBezTo>
                    <a:pt x="354" y="296"/>
                    <a:pt x="269" y="369"/>
                    <a:pt x="171" y="362"/>
                  </a:cubicBezTo>
                  <a:cubicBezTo>
                    <a:pt x="73" y="355"/>
                    <a:pt x="0" y="270"/>
                    <a:pt x="7" y="172"/>
                  </a:cubicBezTo>
                  <a:cubicBezTo>
                    <a:pt x="15" y="74"/>
                    <a:pt x="100" y="0"/>
                    <a:pt x="198" y="8"/>
                  </a:cubicBezTo>
                  <a:cubicBezTo>
                    <a:pt x="296" y="15"/>
                    <a:pt x="369" y="100"/>
                    <a:pt x="362" y="198"/>
                  </a:cubicBezTo>
                  <a:close/>
                </a:path>
              </a:pathLst>
            </a:custGeom>
            <a:solidFill>
              <a:srgbClr val="2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71">
              <a:extLst>
                <a:ext uri="{FF2B5EF4-FFF2-40B4-BE49-F238E27FC236}">
                  <a16:creationId xmlns:a16="http://schemas.microsoft.com/office/drawing/2014/main" id="{62D96B96-75C7-40ED-BEE8-0982B495D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65"/>
              <a:ext cx="370" cy="370"/>
            </a:xfrm>
            <a:custGeom>
              <a:avLst/>
              <a:gdLst>
                <a:gd name="T0" fmla="*/ 269 w 274"/>
                <a:gd name="T1" fmla="*/ 147 h 274"/>
                <a:gd name="T2" fmla="*/ 128 w 274"/>
                <a:gd name="T3" fmla="*/ 268 h 274"/>
                <a:gd name="T4" fmla="*/ 6 w 274"/>
                <a:gd name="T5" fmla="*/ 127 h 274"/>
                <a:gd name="T6" fmla="*/ 147 w 274"/>
                <a:gd name="T7" fmla="*/ 5 h 274"/>
                <a:gd name="T8" fmla="*/ 269 w 274"/>
                <a:gd name="T9" fmla="*/ 14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74">
                  <a:moveTo>
                    <a:pt x="269" y="147"/>
                  </a:moveTo>
                  <a:cubicBezTo>
                    <a:pt x="263" y="219"/>
                    <a:pt x="200" y="274"/>
                    <a:pt x="128" y="268"/>
                  </a:cubicBezTo>
                  <a:cubicBezTo>
                    <a:pt x="55" y="263"/>
                    <a:pt x="0" y="200"/>
                    <a:pt x="6" y="127"/>
                  </a:cubicBezTo>
                  <a:cubicBezTo>
                    <a:pt x="11" y="54"/>
                    <a:pt x="75" y="0"/>
                    <a:pt x="147" y="5"/>
                  </a:cubicBezTo>
                  <a:cubicBezTo>
                    <a:pt x="220" y="11"/>
                    <a:pt x="274" y="74"/>
                    <a:pt x="269" y="14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72">
              <a:extLst>
                <a:ext uri="{FF2B5EF4-FFF2-40B4-BE49-F238E27FC236}">
                  <a16:creationId xmlns:a16="http://schemas.microsoft.com/office/drawing/2014/main" id="{2BE8ECDC-7608-441B-90F3-5CC83DDAF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92"/>
              <a:ext cx="318" cy="316"/>
            </a:xfrm>
            <a:custGeom>
              <a:avLst/>
              <a:gdLst>
                <a:gd name="T0" fmla="*/ 230 w 235"/>
                <a:gd name="T1" fmla="*/ 125 h 234"/>
                <a:gd name="T2" fmla="*/ 109 w 235"/>
                <a:gd name="T3" fmla="*/ 230 h 234"/>
                <a:gd name="T4" fmla="*/ 5 w 235"/>
                <a:gd name="T5" fmla="*/ 108 h 234"/>
                <a:gd name="T6" fmla="*/ 126 w 235"/>
                <a:gd name="T7" fmla="*/ 4 h 234"/>
                <a:gd name="T8" fmla="*/ 230 w 235"/>
                <a:gd name="T9" fmla="*/ 125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34">
                  <a:moveTo>
                    <a:pt x="230" y="125"/>
                  </a:moveTo>
                  <a:cubicBezTo>
                    <a:pt x="225" y="188"/>
                    <a:pt x="171" y="234"/>
                    <a:pt x="109" y="230"/>
                  </a:cubicBezTo>
                  <a:cubicBezTo>
                    <a:pt x="47" y="225"/>
                    <a:pt x="0" y="171"/>
                    <a:pt x="5" y="108"/>
                  </a:cubicBezTo>
                  <a:cubicBezTo>
                    <a:pt x="9" y="46"/>
                    <a:pt x="64" y="0"/>
                    <a:pt x="126" y="4"/>
                  </a:cubicBezTo>
                  <a:cubicBezTo>
                    <a:pt x="188" y="9"/>
                    <a:pt x="235" y="63"/>
                    <a:pt x="230" y="12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73">
              <a:extLst>
                <a:ext uri="{FF2B5EF4-FFF2-40B4-BE49-F238E27FC236}">
                  <a16:creationId xmlns:a16="http://schemas.microsoft.com/office/drawing/2014/main" id="{BD888DE9-D1CC-4C01-B1B3-9424274EB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791"/>
              <a:ext cx="119" cy="119"/>
            </a:xfrm>
            <a:custGeom>
              <a:avLst/>
              <a:gdLst>
                <a:gd name="T0" fmla="*/ 87 w 88"/>
                <a:gd name="T1" fmla="*/ 47 h 88"/>
                <a:gd name="T2" fmla="*/ 41 w 88"/>
                <a:gd name="T3" fmla="*/ 86 h 88"/>
                <a:gd name="T4" fmla="*/ 2 w 88"/>
                <a:gd name="T5" fmla="*/ 41 h 88"/>
                <a:gd name="T6" fmla="*/ 48 w 88"/>
                <a:gd name="T7" fmla="*/ 2 h 88"/>
                <a:gd name="T8" fmla="*/ 87 w 88"/>
                <a:gd name="T9" fmla="*/ 4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87" y="47"/>
                  </a:moveTo>
                  <a:cubicBezTo>
                    <a:pt x="85" y="70"/>
                    <a:pt x="65" y="88"/>
                    <a:pt x="41" y="86"/>
                  </a:cubicBezTo>
                  <a:cubicBezTo>
                    <a:pt x="18" y="84"/>
                    <a:pt x="0" y="64"/>
                    <a:pt x="2" y="41"/>
                  </a:cubicBezTo>
                  <a:cubicBezTo>
                    <a:pt x="4" y="17"/>
                    <a:pt x="24" y="0"/>
                    <a:pt x="48" y="2"/>
                  </a:cubicBezTo>
                  <a:cubicBezTo>
                    <a:pt x="71" y="3"/>
                    <a:pt x="88" y="24"/>
                    <a:pt x="87" y="4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74">
              <a:extLst>
                <a:ext uri="{FF2B5EF4-FFF2-40B4-BE49-F238E27FC236}">
                  <a16:creationId xmlns:a16="http://schemas.microsoft.com/office/drawing/2014/main" id="{09A72B6C-2D80-42E2-9E7F-D6055989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698"/>
              <a:ext cx="167" cy="173"/>
            </a:xfrm>
            <a:custGeom>
              <a:avLst/>
              <a:gdLst>
                <a:gd name="T0" fmla="*/ 0 w 167"/>
                <a:gd name="T1" fmla="*/ 33 h 173"/>
                <a:gd name="T2" fmla="*/ 132 w 167"/>
                <a:gd name="T3" fmla="*/ 173 h 173"/>
                <a:gd name="T4" fmla="*/ 167 w 167"/>
                <a:gd name="T5" fmla="*/ 141 h 173"/>
                <a:gd name="T6" fmla="*/ 40 w 167"/>
                <a:gd name="T7" fmla="*/ 0 h 173"/>
                <a:gd name="T8" fmla="*/ 0 w 167"/>
                <a:gd name="T9" fmla="*/ 3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173">
                  <a:moveTo>
                    <a:pt x="0" y="33"/>
                  </a:moveTo>
                  <a:lnTo>
                    <a:pt x="132" y="173"/>
                  </a:lnTo>
                  <a:lnTo>
                    <a:pt x="167" y="141"/>
                  </a:lnTo>
                  <a:lnTo>
                    <a:pt x="4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75">
              <a:extLst>
                <a:ext uri="{FF2B5EF4-FFF2-40B4-BE49-F238E27FC236}">
                  <a16:creationId xmlns:a16="http://schemas.microsoft.com/office/drawing/2014/main" id="{2699541B-1E73-4797-88E0-A2B8D5B08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817"/>
              <a:ext cx="69" cy="67"/>
            </a:xfrm>
            <a:custGeom>
              <a:avLst/>
              <a:gdLst>
                <a:gd name="T0" fmla="*/ 50 w 51"/>
                <a:gd name="T1" fmla="*/ 27 h 50"/>
                <a:gd name="T2" fmla="*/ 24 w 51"/>
                <a:gd name="T3" fmla="*/ 49 h 50"/>
                <a:gd name="T4" fmla="*/ 1 w 51"/>
                <a:gd name="T5" fmla="*/ 23 h 50"/>
                <a:gd name="T6" fmla="*/ 27 w 51"/>
                <a:gd name="T7" fmla="*/ 1 h 50"/>
                <a:gd name="T8" fmla="*/ 50 w 51"/>
                <a:gd name="T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50" y="27"/>
                  </a:moveTo>
                  <a:cubicBezTo>
                    <a:pt x="49" y="40"/>
                    <a:pt x="37" y="50"/>
                    <a:pt x="24" y="49"/>
                  </a:cubicBezTo>
                  <a:cubicBezTo>
                    <a:pt x="10" y="48"/>
                    <a:pt x="0" y="36"/>
                    <a:pt x="1" y="23"/>
                  </a:cubicBezTo>
                  <a:cubicBezTo>
                    <a:pt x="2" y="10"/>
                    <a:pt x="14" y="0"/>
                    <a:pt x="27" y="1"/>
                  </a:cubicBezTo>
                  <a:cubicBezTo>
                    <a:pt x="41" y="2"/>
                    <a:pt x="51" y="13"/>
                    <a:pt x="50" y="2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76">
              <a:extLst>
                <a:ext uri="{FF2B5EF4-FFF2-40B4-BE49-F238E27FC236}">
                  <a16:creationId xmlns:a16="http://schemas.microsoft.com/office/drawing/2014/main" id="{D4B6C496-5272-4137-BB10-5F8A7B9B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938"/>
              <a:ext cx="499" cy="498"/>
            </a:xfrm>
            <a:custGeom>
              <a:avLst/>
              <a:gdLst>
                <a:gd name="T0" fmla="*/ 362 w 369"/>
                <a:gd name="T1" fmla="*/ 198 h 369"/>
                <a:gd name="T2" fmla="*/ 171 w 369"/>
                <a:gd name="T3" fmla="*/ 362 h 369"/>
                <a:gd name="T4" fmla="*/ 7 w 369"/>
                <a:gd name="T5" fmla="*/ 171 h 369"/>
                <a:gd name="T6" fmla="*/ 198 w 369"/>
                <a:gd name="T7" fmla="*/ 7 h 369"/>
                <a:gd name="T8" fmla="*/ 362 w 369"/>
                <a:gd name="T9" fmla="*/ 198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369">
                  <a:moveTo>
                    <a:pt x="362" y="198"/>
                  </a:moveTo>
                  <a:cubicBezTo>
                    <a:pt x="354" y="295"/>
                    <a:pt x="269" y="369"/>
                    <a:pt x="171" y="362"/>
                  </a:cubicBezTo>
                  <a:cubicBezTo>
                    <a:pt x="74" y="354"/>
                    <a:pt x="0" y="269"/>
                    <a:pt x="7" y="171"/>
                  </a:cubicBezTo>
                  <a:cubicBezTo>
                    <a:pt x="15" y="73"/>
                    <a:pt x="100" y="0"/>
                    <a:pt x="198" y="7"/>
                  </a:cubicBezTo>
                  <a:cubicBezTo>
                    <a:pt x="296" y="15"/>
                    <a:pt x="369" y="100"/>
                    <a:pt x="362" y="198"/>
                  </a:cubicBezTo>
                  <a:close/>
                </a:path>
              </a:pathLst>
            </a:custGeom>
            <a:solidFill>
              <a:srgbClr val="2A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77">
              <a:extLst>
                <a:ext uri="{FF2B5EF4-FFF2-40B4-BE49-F238E27FC236}">
                  <a16:creationId xmlns:a16="http://schemas.microsoft.com/office/drawing/2014/main" id="{A49E3400-23B8-4E1B-B7BF-259D65A75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001"/>
              <a:ext cx="371" cy="370"/>
            </a:xfrm>
            <a:custGeom>
              <a:avLst/>
              <a:gdLst>
                <a:gd name="T0" fmla="*/ 268 w 274"/>
                <a:gd name="T1" fmla="*/ 147 h 274"/>
                <a:gd name="T2" fmla="*/ 127 w 274"/>
                <a:gd name="T3" fmla="*/ 269 h 274"/>
                <a:gd name="T4" fmla="*/ 5 w 274"/>
                <a:gd name="T5" fmla="*/ 128 h 274"/>
                <a:gd name="T6" fmla="*/ 146 w 274"/>
                <a:gd name="T7" fmla="*/ 6 h 274"/>
                <a:gd name="T8" fmla="*/ 268 w 274"/>
                <a:gd name="T9" fmla="*/ 14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274">
                  <a:moveTo>
                    <a:pt x="268" y="147"/>
                  </a:moveTo>
                  <a:cubicBezTo>
                    <a:pt x="263" y="220"/>
                    <a:pt x="199" y="274"/>
                    <a:pt x="127" y="269"/>
                  </a:cubicBezTo>
                  <a:cubicBezTo>
                    <a:pt x="54" y="263"/>
                    <a:pt x="0" y="200"/>
                    <a:pt x="5" y="128"/>
                  </a:cubicBezTo>
                  <a:cubicBezTo>
                    <a:pt x="11" y="55"/>
                    <a:pt x="74" y="0"/>
                    <a:pt x="146" y="6"/>
                  </a:cubicBezTo>
                  <a:cubicBezTo>
                    <a:pt x="219" y="11"/>
                    <a:pt x="274" y="75"/>
                    <a:pt x="268" y="147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78">
              <a:extLst>
                <a:ext uri="{FF2B5EF4-FFF2-40B4-BE49-F238E27FC236}">
                  <a16:creationId xmlns:a16="http://schemas.microsoft.com/office/drawing/2014/main" id="{E23F5729-BDF1-471C-AB25-8A78E6D86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028"/>
              <a:ext cx="317" cy="318"/>
            </a:xfrm>
            <a:custGeom>
              <a:avLst/>
              <a:gdLst>
                <a:gd name="T0" fmla="*/ 230 w 235"/>
                <a:gd name="T1" fmla="*/ 126 h 235"/>
                <a:gd name="T2" fmla="*/ 109 w 235"/>
                <a:gd name="T3" fmla="*/ 230 h 235"/>
                <a:gd name="T4" fmla="*/ 5 w 235"/>
                <a:gd name="T5" fmla="*/ 109 h 235"/>
                <a:gd name="T6" fmla="*/ 126 w 235"/>
                <a:gd name="T7" fmla="*/ 5 h 235"/>
                <a:gd name="T8" fmla="*/ 230 w 235"/>
                <a:gd name="T9" fmla="*/ 12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35">
                  <a:moveTo>
                    <a:pt x="230" y="126"/>
                  </a:moveTo>
                  <a:cubicBezTo>
                    <a:pt x="226" y="188"/>
                    <a:pt x="171" y="235"/>
                    <a:pt x="109" y="230"/>
                  </a:cubicBezTo>
                  <a:cubicBezTo>
                    <a:pt x="47" y="225"/>
                    <a:pt x="0" y="171"/>
                    <a:pt x="5" y="109"/>
                  </a:cubicBezTo>
                  <a:cubicBezTo>
                    <a:pt x="10" y="47"/>
                    <a:pt x="64" y="0"/>
                    <a:pt x="126" y="5"/>
                  </a:cubicBezTo>
                  <a:cubicBezTo>
                    <a:pt x="188" y="9"/>
                    <a:pt x="235" y="64"/>
                    <a:pt x="230" y="12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79">
              <a:extLst>
                <a:ext uri="{FF2B5EF4-FFF2-40B4-BE49-F238E27FC236}">
                  <a16:creationId xmlns:a16="http://schemas.microsoft.com/office/drawing/2014/main" id="{889AFE4B-450D-479C-A6D0-34884976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127"/>
              <a:ext cx="119" cy="119"/>
            </a:xfrm>
            <a:custGeom>
              <a:avLst/>
              <a:gdLst>
                <a:gd name="T0" fmla="*/ 86 w 88"/>
                <a:gd name="T1" fmla="*/ 48 h 88"/>
                <a:gd name="T2" fmla="*/ 40 w 88"/>
                <a:gd name="T3" fmla="*/ 87 h 88"/>
                <a:gd name="T4" fmla="*/ 1 w 88"/>
                <a:gd name="T5" fmla="*/ 41 h 88"/>
                <a:gd name="T6" fmla="*/ 47 w 88"/>
                <a:gd name="T7" fmla="*/ 2 h 88"/>
                <a:gd name="T8" fmla="*/ 86 w 88"/>
                <a:gd name="T9" fmla="*/ 4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86" y="48"/>
                  </a:moveTo>
                  <a:cubicBezTo>
                    <a:pt x="84" y="71"/>
                    <a:pt x="64" y="88"/>
                    <a:pt x="40" y="87"/>
                  </a:cubicBezTo>
                  <a:cubicBezTo>
                    <a:pt x="17" y="85"/>
                    <a:pt x="0" y="65"/>
                    <a:pt x="1" y="41"/>
                  </a:cubicBezTo>
                  <a:cubicBezTo>
                    <a:pt x="3" y="18"/>
                    <a:pt x="23" y="0"/>
                    <a:pt x="47" y="2"/>
                  </a:cubicBezTo>
                  <a:cubicBezTo>
                    <a:pt x="70" y="4"/>
                    <a:pt x="88" y="24"/>
                    <a:pt x="86" y="48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80">
              <a:extLst>
                <a:ext uri="{FF2B5EF4-FFF2-40B4-BE49-F238E27FC236}">
                  <a16:creationId xmlns:a16="http://schemas.microsoft.com/office/drawing/2014/main" id="{0DDFB1CB-0E41-4FDB-BC9C-B9967BFB4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1035"/>
              <a:ext cx="168" cy="173"/>
            </a:xfrm>
            <a:custGeom>
              <a:avLst/>
              <a:gdLst>
                <a:gd name="T0" fmla="*/ 0 w 168"/>
                <a:gd name="T1" fmla="*/ 34 h 173"/>
                <a:gd name="T2" fmla="*/ 133 w 168"/>
                <a:gd name="T3" fmla="*/ 173 h 173"/>
                <a:gd name="T4" fmla="*/ 168 w 168"/>
                <a:gd name="T5" fmla="*/ 142 h 173"/>
                <a:gd name="T6" fmla="*/ 41 w 168"/>
                <a:gd name="T7" fmla="*/ 0 h 173"/>
                <a:gd name="T8" fmla="*/ 0 w 168"/>
                <a:gd name="T9" fmla="*/ 3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73">
                  <a:moveTo>
                    <a:pt x="0" y="34"/>
                  </a:moveTo>
                  <a:lnTo>
                    <a:pt x="133" y="173"/>
                  </a:lnTo>
                  <a:lnTo>
                    <a:pt x="168" y="142"/>
                  </a:lnTo>
                  <a:lnTo>
                    <a:pt x="41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81">
              <a:extLst>
                <a:ext uri="{FF2B5EF4-FFF2-40B4-BE49-F238E27FC236}">
                  <a16:creationId xmlns:a16="http://schemas.microsoft.com/office/drawing/2014/main" id="{52BA2CEE-E67B-444D-A5BB-AEA4A16BD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153"/>
              <a:ext cx="69" cy="67"/>
            </a:xfrm>
            <a:custGeom>
              <a:avLst/>
              <a:gdLst>
                <a:gd name="T0" fmla="*/ 50 w 51"/>
                <a:gd name="T1" fmla="*/ 27 h 50"/>
                <a:gd name="T2" fmla="*/ 24 w 51"/>
                <a:gd name="T3" fmla="*/ 49 h 50"/>
                <a:gd name="T4" fmla="*/ 1 w 51"/>
                <a:gd name="T5" fmla="*/ 24 h 50"/>
                <a:gd name="T6" fmla="*/ 27 w 51"/>
                <a:gd name="T7" fmla="*/ 1 h 50"/>
                <a:gd name="T8" fmla="*/ 50 w 51"/>
                <a:gd name="T9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50" y="27"/>
                  </a:moveTo>
                  <a:cubicBezTo>
                    <a:pt x="49" y="40"/>
                    <a:pt x="37" y="50"/>
                    <a:pt x="24" y="49"/>
                  </a:cubicBezTo>
                  <a:cubicBezTo>
                    <a:pt x="10" y="48"/>
                    <a:pt x="0" y="37"/>
                    <a:pt x="1" y="24"/>
                  </a:cubicBezTo>
                  <a:cubicBezTo>
                    <a:pt x="2" y="10"/>
                    <a:pt x="14" y="0"/>
                    <a:pt x="27" y="1"/>
                  </a:cubicBezTo>
                  <a:cubicBezTo>
                    <a:pt x="41" y="2"/>
                    <a:pt x="51" y="14"/>
                    <a:pt x="50" y="2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82">
              <a:extLst>
                <a:ext uri="{FF2B5EF4-FFF2-40B4-BE49-F238E27FC236}">
                  <a16:creationId xmlns:a16="http://schemas.microsoft.com/office/drawing/2014/main" id="{B6E96AAD-CDAC-4B68-8E9F-D5E4D16D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804"/>
              <a:ext cx="1107" cy="937"/>
            </a:xfrm>
            <a:custGeom>
              <a:avLst/>
              <a:gdLst>
                <a:gd name="T0" fmla="*/ 255 w 819"/>
                <a:gd name="T1" fmla="*/ 419 h 694"/>
                <a:gd name="T2" fmla="*/ 329 w 819"/>
                <a:gd name="T3" fmla="*/ 449 h 694"/>
                <a:gd name="T4" fmla="*/ 473 w 819"/>
                <a:gd name="T5" fmla="*/ 612 h 694"/>
                <a:gd name="T6" fmla="*/ 712 w 819"/>
                <a:gd name="T7" fmla="*/ 428 h 694"/>
                <a:gd name="T8" fmla="*/ 458 w 819"/>
                <a:gd name="T9" fmla="*/ 62 h 694"/>
                <a:gd name="T10" fmla="*/ 434 w 819"/>
                <a:gd name="T11" fmla="*/ 30 h 694"/>
                <a:gd name="T12" fmla="*/ 479 w 819"/>
                <a:gd name="T13" fmla="*/ 33 h 694"/>
                <a:gd name="T14" fmla="*/ 804 w 819"/>
                <a:gd name="T15" fmla="*/ 197 h 694"/>
                <a:gd name="T16" fmla="*/ 813 w 819"/>
                <a:gd name="T17" fmla="*/ 406 h 694"/>
                <a:gd name="T18" fmla="*/ 446 w 819"/>
                <a:gd name="T19" fmla="*/ 694 h 694"/>
                <a:gd name="T20" fmla="*/ 323 w 819"/>
                <a:gd name="T21" fmla="*/ 651 h 694"/>
                <a:gd name="T22" fmla="*/ 85 w 819"/>
                <a:gd name="T23" fmla="*/ 636 h 694"/>
                <a:gd name="T24" fmla="*/ 32 w 819"/>
                <a:gd name="T25" fmla="*/ 457 h 694"/>
                <a:gd name="T26" fmla="*/ 255 w 819"/>
                <a:gd name="T27" fmla="*/ 419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9" h="694">
                  <a:moveTo>
                    <a:pt x="255" y="419"/>
                  </a:moveTo>
                  <a:cubicBezTo>
                    <a:pt x="255" y="419"/>
                    <a:pt x="305" y="428"/>
                    <a:pt x="329" y="449"/>
                  </a:cubicBezTo>
                  <a:cubicBezTo>
                    <a:pt x="353" y="470"/>
                    <a:pt x="462" y="606"/>
                    <a:pt x="473" y="612"/>
                  </a:cubicBezTo>
                  <a:cubicBezTo>
                    <a:pt x="484" y="617"/>
                    <a:pt x="690" y="463"/>
                    <a:pt x="712" y="428"/>
                  </a:cubicBezTo>
                  <a:cubicBezTo>
                    <a:pt x="734" y="393"/>
                    <a:pt x="724" y="117"/>
                    <a:pt x="458" y="62"/>
                  </a:cubicBezTo>
                  <a:cubicBezTo>
                    <a:pt x="458" y="62"/>
                    <a:pt x="426" y="59"/>
                    <a:pt x="434" y="30"/>
                  </a:cubicBezTo>
                  <a:cubicBezTo>
                    <a:pt x="441" y="0"/>
                    <a:pt x="479" y="33"/>
                    <a:pt x="479" y="33"/>
                  </a:cubicBezTo>
                  <a:cubicBezTo>
                    <a:pt x="479" y="33"/>
                    <a:pt x="675" y="54"/>
                    <a:pt x="804" y="197"/>
                  </a:cubicBezTo>
                  <a:cubicBezTo>
                    <a:pt x="804" y="197"/>
                    <a:pt x="819" y="389"/>
                    <a:pt x="813" y="406"/>
                  </a:cubicBezTo>
                  <a:cubicBezTo>
                    <a:pt x="807" y="422"/>
                    <a:pt x="516" y="648"/>
                    <a:pt x="446" y="694"/>
                  </a:cubicBezTo>
                  <a:cubicBezTo>
                    <a:pt x="446" y="694"/>
                    <a:pt x="386" y="644"/>
                    <a:pt x="323" y="651"/>
                  </a:cubicBezTo>
                  <a:cubicBezTo>
                    <a:pt x="259" y="658"/>
                    <a:pt x="105" y="654"/>
                    <a:pt x="85" y="636"/>
                  </a:cubicBezTo>
                  <a:cubicBezTo>
                    <a:pt x="65" y="617"/>
                    <a:pt x="0" y="513"/>
                    <a:pt x="32" y="457"/>
                  </a:cubicBezTo>
                  <a:cubicBezTo>
                    <a:pt x="64" y="401"/>
                    <a:pt x="255" y="419"/>
                    <a:pt x="255" y="419"/>
                  </a:cubicBezTo>
                  <a:close/>
                </a:path>
              </a:pathLst>
            </a:custGeom>
            <a:solidFill>
              <a:srgbClr val="E2A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83">
              <a:extLst>
                <a:ext uri="{FF2B5EF4-FFF2-40B4-BE49-F238E27FC236}">
                  <a16:creationId xmlns:a16="http://schemas.microsoft.com/office/drawing/2014/main" id="{434C1B5E-11A4-4B86-B6D5-758FBA900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386"/>
              <a:ext cx="562" cy="540"/>
            </a:xfrm>
            <a:custGeom>
              <a:avLst/>
              <a:gdLst>
                <a:gd name="T0" fmla="*/ 138 w 416"/>
                <a:gd name="T1" fmla="*/ 76 h 400"/>
                <a:gd name="T2" fmla="*/ 47 w 416"/>
                <a:gd name="T3" fmla="*/ 364 h 400"/>
                <a:gd name="T4" fmla="*/ 106 w 416"/>
                <a:gd name="T5" fmla="*/ 390 h 400"/>
                <a:gd name="T6" fmla="*/ 397 w 416"/>
                <a:gd name="T7" fmla="*/ 192 h 400"/>
                <a:gd name="T8" fmla="*/ 138 w 416"/>
                <a:gd name="T9" fmla="*/ 7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400">
                  <a:moveTo>
                    <a:pt x="138" y="76"/>
                  </a:moveTo>
                  <a:cubicBezTo>
                    <a:pt x="90" y="93"/>
                    <a:pt x="0" y="252"/>
                    <a:pt x="47" y="364"/>
                  </a:cubicBezTo>
                  <a:cubicBezTo>
                    <a:pt x="47" y="364"/>
                    <a:pt x="77" y="400"/>
                    <a:pt x="106" y="390"/>
                  </a:cubicBezTo>
                  <a:cubicBezTo>
                    <a:pt x="135" y="380"/>
                    <a:pt x="378" y="218"/>
                    <a:pt x="397" y="192"/>
                  </a:cubicBezTo>
                  <a:cubicBezTo>
                    <a:pt x="416" y="167"/>
                    <a:pt x="355" y="0"/>
                    <a:pt x="138" y="76"/>
                  </a:cubicBezTo>
                  <a:close/>
                </a:path>
              </a:pathLst>
            </a:custGeom>
            <a:solidFill>
              <a:srgbClr val="F2C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84">
              <a:extLst>
                <a:ext uri="{FF2B5EF4-FFF2-40B4-BE49-F238E27FC236}">
                  <a16:creationId xmlns:a16="http://schemas.microsoft.com/office/drawing/2014/main" id="{2FCBA471-8471-454B-8A69-55C96C6A2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25"/>
              <a:ext cx="540" cy="165"/>
            </a:xfrm>
            <a:custGeom>
              <a:avLst/>
              <a:gdLst>
                <a:gd name="T0" fmla="*/ 384 w 400"/>
                <a:gd name="T1" fmla="*/ 15 h 122"/>
                <a:gd name="T2" fmla="*/ 118 w 400"/>
                <a:gd name="T3" fmla="*/ 17 h 122"/>
                <a:gd name="T4" fmla="*/ 14 w 400"/>
                <a:gd name="T5" fmla="*/ 29 h 122"/>
                <a:gd name="T6" fmla="*/ 111 w 400"/>
                <a:gd name="T7" fmla="*/ 114 h 122"/>
                <a:gd name="T8" fmla="*/ 380 w 400"/>
                <a:gd name="T9" fmla="*/ 72 h 122"/>
                <a:gd name="T10" fmla="*/ 384 w 400"/>
                <a:gd name="T11" fmla="*/ 1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0" h="122">
                  <a:moveTo>
                    <a:pt x="384" y="15"/>
                  </a:moveTo>
                  <a:cubicBezTo>
                    <a:pt x="371" y="0"/>
                    <a:pt x="184" y="12"/>
                    <a:pt x="118" y="17"/>
                  </a:cubicBezTo>
                  <a:cubicBezTo>
                    <a:pt x="52" y="22"/>
                    <a:pt x="26" y="5"/>
                    <a:pt x="14" y="29"/>
                  </a:cubicBezTo>
                  <a:cubicBezTo>
                    <a:pt x="0" y="58"/>
                    <a:pt x="54" y="106"/>
                    <a:pt x="111" y="114"/>
                  </a:cubicBezTo>
                  <a:cubicBezTo>
                    <a:pt x="167" y="122"/>
                    <a:pt x="361" y="84"/>
                    <a:pt x="380" y="72"/>
                  </a:cubicBezTo>
                  <a:cubicBezTo>
                    <a:pt x="398" y="60"/>
                    <a:pt x="400" y="35"/>
                    <a:pt x="384" y="15"/>
                  </a:cubicBezTo>
                  <a:close/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85">
              <a:extLst>
                <a:ext uri="{FF2B5EF4-FFF2-40B4-BE49-F238E27FC236}">
                  <a16:creationId xmlns:a16="http://schemas.microsoft.com/office/drawing/2014/main" id="{CF205A66-49D4-4188-84D3-A417EC7D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889"/>
              <a:ext cx="444" cy="458"/>
            </a:xfrm>
            <a:custGeom>
              <a:avLst/>
              <a:gdLst>
                <a:gd name="T0" fmla="*/ 40 w 329"/>
                <a:gd name="T1" fmla="*/ 339 h 339"/>
                <a:gd name="T2" fmla="*/ 25 w 329"/>
                <a:gd name="T3" fmla="*/ 133 h 339"/>
                <a:gd name="T4" fmla="*/ 186 w 329"/>
                <a:gd name="T5" fmla="*/ 5 h 339"/>
                <a:gd name="T6" fmla="*/ 329 w 329"/>
                <a:gd name="T7" fmla="*/ 63 h 339"/>
                <a:gd name="T8" fmla="*/ 191 w 329"/>
                <a:gd name="T9" fmla="*/ 167 h 339"/>
                <a:gd name="T10" fmla="*/ 93 w 329"/>
                <a:gd name="T11" fmla="*/ 305 h 339"/>
                <a:gd name="T12" fmla="*/ 40 w 329"/>
                <a:gd name="T13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339">
                  <a:moveTo>
                    <a:pt x="40" y="339"/>
                  </a:moveTo>
                  <a:cubicBezTo>
                    <a:pt x="40" y="339"/>
                    <a:pt x="0" y="178"/>
                    <a:pt x="25" y="133"/>
                  </a:cubicBezTo>
                  <a:cubicBezTo>
                    <a:pt x="50" y="87"/>
                    <a:pt x="94" y="12"/>
                    <a:pt x="186" y="5"/>
                  </a:cubicBezTo>
                  <a:cubicBezTo>
                    <a:pt x="249" y="0"/>
                    <a:pt x="305" y="29"/>
                    <a:pt x="329" y="63"/>
                  </a:cubicBezTo>
                  <a:cubicBezTo>
                    <a:pt x="329" y="63"/>
                    <a:pt x="239" y="136"/>
                    <a:pt x="191" y="167"/>
                  </a:cubicBezTo>
                  <a:cubicBezTo>
                    <a:pt x="143" y="198"/>
                    <a:pt x="74" y="244"/>
                    <a:pt x="93" y="305"/>
                  </a:cubicBezTo>
                  <a:cubicBezTo>
                    <a:pt x="93" y="305"/>
                    <a:pt x="82" y="325"/>
                    <a:pt x="40" y="339"/>
                  </a:cubicBezTo>
                  <a:close/>
                </a:path>
              </a:pathLst>
            </a:custGeom>
            <a:solidFill>
              <a:srgbClr val="F2C4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86">
              <a:extLst>
                <a:ext uri="{FF2B5EF4-FFF2-40B4-BE49-F238E27FC236}">
                  <a16:creationId xmlns:a16="http://schemas.microsoft.com/office/drawing/2014/main" id="{FA06FFC5-D14C-4792-9210-19943B0E2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749"/>
              <a:ext cx="48" cy="135"/>
            </a:xfrm>
            <a:custGeom>
              <a:avLst/>
              <a:gdLst>
                <a:gd name="T0" fmla="*/ 5 w 35"/>
                <a:gd name="T1" fmla="*/ 16 h 100"/>
                <a:gd name="T2" fmla="*/ 20 w 35"/>
                <a:gd name="T3" fmla="*/ 90 h 100"/>
                <a:gd name="T4" fmla="*/ 35 w 35"/>
                <a:gd name="T5" fmla="*/ 90 h 100"/>
                <a:gd name="T6" fmla="*/ 18 w 35"/>
                <a:gd name="T7" fmla="*/ 8 h 100"/>
                <a:gd name="T8" fmla="*/ 5 w 35"/>
                <a:gd name="T9" fmla="*/ 1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0">
                  <a:moveTo>
                    <a:pt x="5" y="16"/>
                  </a:moveTo>
                  <a:cubicBezTo>
                    <a:pt x="20" y="38"/>
                    <a:pt x="20" y="64"/>
                    <a:pt x="20" y="90"/>
                  </a:cubicBezTo>
                  <a:cubicBezTo>
                    <a:pt x="20" y="100"/>
                    <a:pt x="35" y="100"/>
                    <a:pt x="35" y="90"/>
                  </a:cubicBezTo>
                  <a:cubicBezTo>
                    <a:pt x="35" y="61"/>
                    <a:pt x="34" y="33"/>
                    <a:pt x="18" y="8"/>
                  </a:cubicBezTo>
                  <a:cubicBezTo>
                    <a:pt x="13" y="0"/>
                    <a:pt x="0" y="8"/>
                    <a:pt x="5" y="16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87">
              <a:extLst>
                <a:ext uri="{FF2B5EF4-FFF2-40B4-BE49-F238E27FC236}">
                  <a16:creationId xmlns:a16="http://schemas.microsoft.com/office/drawing/2014/main" id="{C4A069E5-9929-439B-B575-C456099D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749"/>
              <a:ext cx="39" cy="103"/>
            </a:xfrm>
            <a:custGeom>
              <a:avLst/>
              <a:gdLst>
                <a:gd name="T0" fmla="*/ 5 w 29"/>
                <a:gd name="T1" fmla="*/ 16 h 76"/>
                <a:gd name="T2" fmla="*/ 14 w 29"/>
                <a:gd name="T3" fmla="*/ 66 h 76"/>
                <a:gd name="T4" fmla="*/ 29 w 29"/>
                <a:gd name="T5" fmla="*/ 66 h 76"/>
                <a:gd name="T6" fmla="*/ 18 w 29"/>
                <a:gd name="T7" fmla="*/ 8 h 76"/>
                <a:gd name="T8" fmla="*/ 5 w 29"/>
                <a:gd name="T9" fmla="*/ 1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76">
                  <a:moveTo>
                    <a:pt x="5" y="16"/>
                  </a:moveTo>
                  <a:cubicBezTo>
                    <a:pt x="14" y="31"/>
                    <a:pt x="14" y="49"/>
                    <a:pt x="14" y="66"/>
                  </a:cubicBezTo>
                  <a:cubicBezTo>
                    <a:pt x="14" y="76"/>
                    <a:pt x="29" y="76"/>
                    <a:pt x="29" y="66"/>
                  </a:cubicBezTo>
                  <a:cubicBezTo>
                    <a:pt x="29" y="46"/>
                    <a:pt x="28" y="26"/>
                    <a:pt x="18" y="8"/>
                  </a:cubicBezTo>
                  <a:cubicBezTo>
                    <a:pt x="13" y="0"/>
                    <a:pt x="0" y="7"/>
                    <a:pt x="5" y="16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88">
              <a:extLst>
                <a:ext uri="{FF2B5EF4-FFF2-40B4-BE49-F238E27FC236}">
                  <a16:creationId xmlns:a16="http://schemas.microsoft.com/office/drawing/2014/main" id="{A2CA9DF6-A2E7-4E7E-8AA4-2D075F69D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956"/>
              <a:ext cx="101" cy="112"/>
            </a:xfrm>
            <a:custGeom>
              <a:avLst/>
              <a:gdLst>
                <a:gd name="T0" fmla="*/ 4 w 75"/>
                <a:gd name="T1" fmla="*/ 17 h 83"/>
                <a:gd name="T2" fmla="*/ 57 w 75"/>
                <a:gd name="T3" fmla="*/ 76 h 83"/>
                <a:gd name="T4" fmla="*/ 68 w 75"/>
                <a:gd name="T5" fmla="*/ 66 h 83"/>
                <a:gd name="T6" fmla="*/ 17 w 75"/>
                <a:gd name="T7" fmla="*/ 9 h 83"/>
                <a:gd name="T8" fmla="*/ 4 w 75"/>
                <a:gd name="T9" fmla="*/ 1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83">
                  <a:moveTo>
                    <a:pt x="4" y="17"/>
                  </a:moveTo>
                  <a:cubicBezTo>
                    <a:pt x="17" y="41"/>
                    <a:pt x="37" y="58"/>
                    <a:pt x="57" y="76"/>
                  </a:cubicBezTo>
                  <a:cubicBezTo>
                    <a:pt x="64" y="83"/>
                    <a:pt x="75" y="72"/>
                    <a:pt x="68" y="66"/>
                  </a:cubicBezTo>
                  <a:cubicBezTo>
                    <a:pt x="49" y="49"/>
                    <a:pt x="29" y="32"/>
                    <a:pt x="17" y="9"/>
                  </a:cubicBezTo>
                  <a:cubicBezTo>
                    <a:pt x="13" y="0"/>
                    <a:pt x="0" y="8"/>
                    <a:pt x="4" y="17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89">
              <a:extLst>
                <a:ext uri="{FF2B5EF4-FFF2-40B4-BE49-F238E27FC236}">
                  <a16:creationId xmlns:a16="http://schemas.microsoft.com/office/drawing/2014/main" id="{46BD097F-1CDD-4C43-858D-B55C500D6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995"/>
              <a:ext cx="69" cy="78"/>
            </a:xfrm>
            <a:custGeom>
              <a:avLst/>
              <a:gdLst>
                <a:gd name="T0" fmla="*/ 5 w 51"/>
                <a:gd name="T1" fmla="*/ 16 h 58"/>
                <a:gd name="T2" fmla="*/ 36 w 51"/>
                <a:gd name="T3" fmla="*/ 52 h 58"/>
                <a:gd name="T4" fmla="*/ 43 w 51"/>
                <a:gd name="T5" fmla="*/ 39 h 58"/>
                <a:gd name="T6" fmla="*/ 18 w 51"/>
                <a:gd name="T7" fmla="*/ 8 h 58"/>
                <a:gd name="T8" fmla="*/ 5 w 51"/>
                <a:gd name="T9" fmla="*/ 1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8">
                  <a:moveTo>
                    <a:pt x="5" y="16"/>
                  </a:moveTo>
                  <a:cubicBezTo>
                    <a:pt x="14" y="29"/>
                    <a:pt x="22" y="43"/>
                    <a:pt x="36" y="52"/>
                  </a:cubicBezTo>
                  <a:cubicBezTo>
                    <a:pt x="44" y="58"/>
                    <a:pt x="51" y="45"/>
                    <a:pt x="43" y="39"/>
                  </a:cubicBezTo>
                  <a:cubicBezTo>
                    <a:pt x="32" y="32"/>
                    <a:pt x="25" y="19"/>
                    <a:pt x="18" y="8"/>
                  </a:cubicBezTo>
                  <a:cubicBezTo>
                    <a:pt x="13" y="0"/>
                    <a:pt x="0" y="8"/>
                    <a:pt x="5" y="16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90">
              <a:extLst>
                <a:ext uri="{FF2B5EF4-FFF2-40B4-BE49-F238E27FC236}">
                  <a16:creationId xmlns:a16="http://schemas.microsoft.com/office/drawing/2014/main" id="{A06B6310-F589-4B82-A834-2FDACDC6A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1397"/>
              <a:ext cx="92" cy="55"/>
            </a:xfrm>
            <a:custGeom>
              <a:avLst/>
              <a:gdLst>
                <a:gd name="T0" fmla="*/ 9 w 68"/>
                <a:gd name="T1" fmla="*/ 17 h 41"/>
                <a:gd name="T2" fmla="*/ 55 w 68"/>
                <a:gd name="T3" fmla="*/ 38 h 41"/>
                <a:gd name="T4" fmla="*/ 59 w 68"/>
                <a:gd name="T5" fmla="*/ 24 h 41"/>
                <a:gd name="T6" fmla="*/ 16 w 68"/>
                <a:gd name="T7" fmla="*/ 4 h 41"/>
                <a:gd name="T8" fmla="*/ 9 w 68"/>
                <a:gd name="T9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1">
                  <a:moveTo>
                    <a:pt x="9" y="17"/>
                  </a:moveTo>
                  <a:cubicBezTo>
                    <a:pt x="23" y="26"/>
                    <a:pt x="38" y="34"/>
                    <a:pt x="55" y="38"/>
                  </a:cubicBezTo>
                  <a:cubicBezTo>
                    <a:pt x="64" y="41"/>
                    <a:pt x="68" y="26"/>
                    <a:pt x="59" y="24"/>
                  </a:cubicBezTo>
                  <a:cubicBezTo>
                    <a:pt x="43" y="20"/>
                    <a:pt x="30" y="12"/>
                    <a:pt x="16" y="4"/>
                  </a:cubicBezTo>
                  <a:cubicBezTo>
                    <a:pt x="8" y="0"/>
                    <a:pt x="0" y="13"/>
                    <a:pt x="9" y="17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91">
              <a:extLst>
                <a:ext uri="{FF2B5EF4-FFF2-40B4-BE49-F238E27FC236}">
                  <a16:creationId xmlns:a16="http://schemas.microsoft.com/office/drawing/2014/main" id="{F7D05BEA-4095-4392-94EC-88EA95D10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443"/>
              <a:ext cx="76" cy="40"/>
            </a:xfrm>
            <a:custGeom>
              <a:avLst/>
              <a:gdLst>
                <a:gd name="T0" fmla="*/ 9 w 56"/>
                <a:gd name="T1" fmla="*/ 17 h 30"/>
                <a:gd name="T2" fmla="*/ 43 w 56"/>
                <a:gd name="T3" fmla="*/ 28 h 30"/>
                <a:gd name="T4" fmla="*/ 47 w 56"/>
                <a:gd name="T5" fmla="*/ 14 h 30"/>
                <a:gd name="T6" fmla="*/ 16 w 56"/>
                <a:gd name="T7" fmla="*/ 4 h 30"/>
                <a:gd name="T8" fmla="*/ 9 w 56"/>
                <a:gd name="T9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30">
                  <a:moveTo>
                    <a:pt x="9" y="17"/>
                  </a:moveTo>
                  <a:cubicBezTo>
                    <a:pt x="19" y="23"/>
                    <a:pt x="31" y="26"/>
                    <a:pt x="43" y="28"/>
                  </a:cubicBezTo>
                  <a:cubicBezTo>
                    <a:pt x="52" y="30"/>
                    <a:pt x="56" y="15"/>
                    <a:pt x="47" y="14"/>
                  </a:cubicBezTo>
                  <a:cubicBezTo>
                    <a:pt x="36" y="12"/>
                    <a:pt x="26" y="10"/>
                    <a:pt x="16" y="4"/>
                  </a:cubicBezTo>
                  <a:cubicBezTo>
                    <a:pt x="8" y="0"/>
                    <a:pt x="0" y="13"/>
                    <a:pt x="9" y="17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92">
              <a:extLst>
                <a:ext uri="{FF2B5EF4-FFF2-40B4-BE49-F238E27FC236}">
                  <a16:creationId xmlns:a16="http://schemas.microsoft.com/office/drawing/2014/main" id="{6EF415B9-32AC-4395-9741-2DA9DB867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1063"/>
              <a:ext cx="38" cy="98"/>
            </a:xfrm>
            <a:custGeom>
              <a:avLst/>
              <a:gdLst>
                <a:gd name="T0" fmla="*/ 4 w 28"/>
                <a:gd name="T1" fmla="*/ 16 h 72"/>
                <a:gd name="T2" fmla="*/ 13 w 28"/>
                <a:gd name="T3" fmla="*/ 62 h 72"/>
                <a:gd name="T4" fmla="*/ 28 w 28"/>
                <a:gd name="T5" fmla="*/ 62 h 72"/>
                <a:gd name="T6" fmla="*/ 17 w 28"/>
                <a:gd name="T7" fmla="*/ 8 h 72"/>
                <a:gd name="T8" fmla="*/ 4 w 28"/>
                <a:gd name="T9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2">
                  <a:moveTo>
                    <a:pt x="4" y="16"/>
                  </a:moveTo>
                  <a:cubicBezTo>
                    <a:pt x="12" y="30"/>
                    <a:pt x="13" y="46"/>
                    <a:pt x="13" y="62"/>
                  </a:cubicBezTo>
                  <a:cubicBezTo>
                    <a:pt x="13" y="72"/>
                    <a:pt x="28" y="72"/>
                    <a:pt x="28" y="62"/>
                  </a:cubicBezTo>
                  <a:cubicBezTo>
                    <a:pt x="28" y="43"/>
                    <a:pt x="26" y="25"/>
                    <a:pt x="17" y="8"/>
                  </a:cubicBezTo>
                  <a:cubicBezTo>
                    <a:pt x="13" y="0"/>
                    <a:pt x="0" y="7"/>
                    <a:pt x="4" y="16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93">
              <a:extLst>
                <a:ext uri="{FF2B5EF4-FFF2-40B4-BE49-F238E27FC236}">
                  <a16:creationId xmlns:a16="http://schemas.microsoft.com/office/drawing/2014/main" id="{3647F761-389F-42D8-A46E-388EF563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1051"/>
              <a:ext cx="35" cy="91"/>
            </a:xfrm>
            <a:custGeom>
              <a:avLst/>
              <a:gdLst>
                <a:gd name="T0" fmla="*/ 3 w 26"/>
                <a:gd name="T1" fmla="*/ 13 h 67"/>
                <a:gd name="T2" fmla="*/ 11 w 26"/>
                <a:gd name="T3" fmla="*/ 57 h 67"/>
                <a:gd name="T4" fmla="*/ 26 w 26"/>
                <a:gd name="T5" fmla="*/ 57 h 67"/>
                <a:gd name="T6" fmla="*/ 18 w 26"/>
                <a:gd name="T7" fmla="*/ 9 h 67"/>
                <a:gd name="T8" fmla="*/ 3 w 26"/>
                <a:gd name="T9" fmla="*/ 1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7">
                  <a:moveTo>
                    <a:pt x="3" y="13"/>
                  </a:moveTo>
                  <a:cubicBezTo>
                    <a:pt x="9" y="27"/>
                    <a:pt x="11" y="42"/>
                    <a:pt x="11" y="57"/>
                  </a:cubicBezTo>
                  <a:cubicBezTo>
                    <a:pt x="11" y="67"/>
                    <a:pt x="26" y="67"/>
                    <a:pt x="26" y="57"/>
                  </a:cubicBezTo>
                  <a:cubicBezTo>
                    <a:pt x="26" y="40"/>
                    <a:pt x="24" y="24"/>
                    <a:pt x="18" y="9"/>
                  </a:cubicBezTo>
                  <a:cubicBezTo>
                    <a:pt x="14" y="0"/>
                    <a:pt x="0" y="4"/>
                    <a:pt x="3" y="13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94">
              <a:extLst>
                <a:ext uri="{FF2B5EF4-FFF2-40B4-BE49-F238E27FC236}">
                  <a16:creationId xmlns:a16="http://schemas.microsoft.com/office/drawing/2014/main" id="{4169B0FF-4F64-40B0-A288-C35CB3F0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134"/>
              <a:ext cx="229" cy="153"/>
            </a:xfrm>
            <a:custGeom>
              <a:avLst/>
              <a:gdLst>
                <a:gd name="T0" fmla="*/ 38 w 169"/>
                <a:gd name="T1" fmla="*/ 48 h 114"/>
                <a:gd name="T2" fmla="*/ 85 w 169"/>
                <a:gd name="T3" fmla="*/ 51 h 114"/>
                <a:gd name="T4" fmla="*/ 135 w 169"/>
                <a:gd name="T5" fmla="*/ 5 h 114"/>
                <a:gd name="T6" fmla="*/ 169 w 169"/>
                <a:gd name="T7" fmla="*/ 32 h 114"/>
                <a:gd name="T8" fmla="*/ 75 w 169"/>
                <a:gd name="T9" fmla="*/ 103 h 114"/>
                <a:gd name="T10" fmla="*/ 57 w 169"/>
                <a:gd name="T11" fmla="*/ 101 h 114"/>
                <a:gd name="T12" fmla="*/ 45 w 169"/>
                <a:gd name="T13" fmla="*/ 108 h 114"/>
                <a:gd name="T14" fmla="*/ 6 w 169"/>
                <a:gd name="T15" fmla="*/ 106 h 114"/>
                <a:gd name="T16" fmla="*/ 9 w 169"/>
                <a:gd name="T17" fmla="*/ 53 h 114"/>
                <a:gd name="T18" fmla="*/ 38 w 169"/>
                <a:gd name="T19" fmla="*/ 4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9" h="114">
                  <a:moveTo>
                    <a:pt x="38" y="48"/>
                  </a:moveTo>
                  <a:cubicBezTo>
                    <a:pt x="38" y="48"/>
                    <a:pt x="72" y="53"/>
                    <a:pt x="85" y="51"/>
                  </a:cubicBezTo>
                  <a:cubicBezTo>
                    <a:pt x="98" y="48"/>
                    <a:pt x="127" y="10"/>
                    <a:pt x="135" y="5"/>
                  </a:cubicBezTo>
                  <a:cubicBezTo>
                    <a:pt x="142" y="0"/>
                    <a:pt x="169" y="32"/>
                    <a:pt x="169" y="32"/>
                  </a:cubicBezTo>
                  <a:cubicBezTo>
                    <a:pt x="169" y="32"/>
                    <a:pt x="90" y="96"/>
                    <a:pt x="75" y="103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45" y="108"/>
                    <a:pt x="45" y="108"/>
                    <a:pt x="45" y="108"/>
                  </a:cubicBezTo>
                  <a:cubicBezTo>
                    <a:pt x="45" y="108"/>
                    <a:pt x="12" y="114"/>
                    <a:pt x="6" y="106"/>
                  </a:cubicBezTo>
                  <a:cubicBezTo>
                    <a:pt x="0" y="97"/>
                    <a:pt x="9" y="53"/>
                    <a:pt x="9" y="53"/>
                  </a:cubicBezTo>
                  <a:cubicBezTo>
                    <a:pt x="9" y="53"/>
                    <a:pt x="27" y="47"/>
                    <a:pt x="38" y="48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95">
              <a:extLst>
                <a:ext uri="{FF2B5EF4-FFF2-40B4-BE49-F238E27FC236}">
                  <a16:creationId xmlns:a16="http://schemas.microsoft.com/office/drawing/2014/main" id="{E891EB63-22D5-496A-BE82-4405F9720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987"/>
              <a:ext cx="635" cy="237"/>
            </a:xfrm>
            <a:custGeom>
              <a:avLst/>
              <a:gdLst>
                <a:gd name="T0" fmla="*/ 160 w 470"/>
                <a:gd name="T1" fmla="*/ 119 h 176"/>
                <a:gd name="T2" fmla="*/ 362 w 470"/>
                <a:gd name="T3" fmla="*/ 14 h 176"/>
                <a:gd name="T4" fmla="*/ 470 w 470"/>
                <a:gd name="T5" fmla="*/ 157 h 176"/>
                <a:gd name="T6" fmla="*/ 428 w 470"/>
                <a:gd name="T7" fmla="*/ 173 h 176"/>
                <a:gd name="T8" fmla="*/ 359 w 470"/>
                <a:gd name="T9" fmla="*/ 52 h 176"/>
                <a:gd name="T10" fmla="*/ 169 w 470"/>
                <a:gd name="T11" fmla="*/ 157 h 176"/>
                <a:gd name="T12" fmla="*/ 160 w 470"/>
                <a:gd name="T13" fmla="*/ 11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0" h="176">
                  <a:moveTo>
                    <a:pt x="160" y="119"/>
                  </a:moveTo>
                  <a:cubicBezTo>
                    <a:pt x="160" y="119"/>
                    <a:pt x="287" y="0"/>
                    <a:pt x="362" y="14"/>
                  </a:cubicBezTo>
                  <a:cubicBezTo>
                    <a:pt x="436" y="27"/>
                    <a:pt x="460" y="111"/>
                    <a:pt x="470" y="157"/>
                  </a:cubicBezTo>
                  <a:cubicBezTo>
                    <a:pt x="470" y="157"/>
                    <a:pt x="442" y="176"/>
                    <a:pt x="428" y="173"/>
                  </a:cubicBezTo>
                  <a:cubicBezTo>
                    <a:pt x="428" y="173"/>
                    <a:pt x="414" y="48"/>
                    <a:pt x="359" y="52"/>
                  </a:cubicBezTo>
                  <a:cubicBezTo>
                    <a:pt x="305" y="57"/>
                    <a:pt x="180" y="151"/>
                    <a:pt x="169" y="157"/>
                  </a:cubicBezTo>
                  <a:cubicBezTo>
                    <a:pt x="158" y="164"/>
                    <a:pt x="0" y="139"/>
                    <a:pt x="160" y="119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96">
              <a:extLst>
                <a:ext uri="{FF2B5EF4-FFF2-40B4-BE49-F238E27FC236}">
                  <a16:creationId xmlns:a16="http://schemas.microsoft.com/office/drawing/2014/main" id="{9040AAB7-1FB1-4EA6-8134-81FC2F52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243"/>
              <a:ext cx="205" cy="277"/>
            </a:xfrm>
            <a:custGeom>
              <a:avLst/>
              <a:gdLst>
                <a:gd name="T0" fmla="*/ 43 w 152"/>
                <a:gd name="T1" fmla="*/ 126 h 205"/>
                <a:gd name="T2" fmla="*/ 83 w 152"/>
                <a:gd name="T3" fmla="*/ 103 h 205"/>
                <a:gd name="T4" fmla="*/ 87 w 152"/>
                <a:gd name="T5" fmla="*/ 24 h 205"/>
                <a:gd name="T6" fmla="*/ 144 w 152"/>
                <a:gd name="T7" fmla="*/ 15 h 205"/>
                <a:gd name="T8" fmla="*/ 114 w 152"/>
                <a:gd name="T9" fmla="*/ 156 h 205"/>
                <a:gd name="T10" fmla="*/ 97 w 152"/>
                <a:gd name="T11" fmla="*/ 155 h 205"/>
                <a:gd name="T12" fmla="*/ 96 w 152"/>
                <a:gd name="T13" fmla="*/ 183 h 205"/>
                <a:gd name="T14" fmla="*/ 38 w 152"/>
                <a:gd name="T15" fmla="*/ 205 h 205"/>
                <a:gd name="T16" fmla="*/ 7 w 152"/>
                <a:gd name="T17" fmla="*/ 153 h 205"/>
                <a:gd name="T18" fmla="*/ 43 w 152"/>
                <a:gd name="T19" fmla="*/ 12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205">
                  <a:moveTo>
                    <a:pt x="43" y="126"/>
                  </a:moveTo>
                  <a:cubicBezTo>
                    <a:pt x="43" y="126"/>
                    <a:pt x="74" y="117"/>
                    <a:pt x="83" y="103"/>
                  </a:cubicBezTo>
                  <a:cubicBezTo>
                    <a:pt x="91" y="89"/>
                    <a:pt x="97" y="41"/>
                    <a:pt x="87" y="24"/>
                  </a:cubicBezTo>
                  <a:cubicBezTo>
                    <a:pt x="87" y="24"/>
                    <a:pt x="130" y="0"/>
                    <a:pt x="144" y="15"/>
                  </a:cubicBezTo>
                  <a:cubicBezTo>
                    <a:pt x="144" y="15"/>
                    <a:pt x="152" y="126"/>
                    <a:pt x="114" y="156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107" y="177"/>
                    <a:pt x="96" y="183"/>
                  </a:cubicBezTo>
                  <a:cubicBezTo>
                    <a:pt x="84" y="190"/>
                    <a:pt x="42" y="205"/>
                    <a:pt x="38" y="205"/>
                  </a:cubicBezTo>
                  <a:cubicBezTo>
                    <a:pt x="38" y="205"/>
                    <a:pt x="13" y="166"/>
                    <a:pt x="7" y="153"/>
                  </a:cubicBezTo>
                  <a:cubicBezTo>
                    <a:pt x="0" y="141"/>
                    <a:pt x="43" y="126"/>
                    <a:pt x="43" y="126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97">
              <a:extLst>
                <a:ext uri="{FF2B5EF4-FFF2-40B4-BE49-F238E27FC236}">
                  <a16:creationId xmlns:a16="http://schemas.microsoft.com/office/drawing/2014/main" id="{CA8F5D8E-B1EC-46A1-A725-484577451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126"/>
              <a:ext cx="781" cy="336"/>
            </a:xfrm>
            <a:custGeom>
              <a:avLst/>
              <a:gdLst>
                <a:gd name="T0" fmla="*/ 176 w 578"/>
                <a:gd name="T1" fmla="*/ 40 h 249"/>
                <a:gd name="T2" fmla="*/ 578 w 578"/>
                <a:gd name="T3" fmla="*/ 213 h 249"/>
                <a:gd name="T4" fmla="*/ 545 w 578"/>
                <a:gd name="T5" fmla="*/ 249 h 249"/>
                <a:gd name="T6" fmla="*/ 162 w 578"/>
                <a:gd name="T7" fmla="*/ 88 h 249"/>
                <a:gd name="T8" fmla="*/ 34 w 578"/>
                <a:gd name="T9" fmla="*/ 82 h 249"/>
                <a:gd name="T10" fmla="*/ 176 w 578"/>
                <a:gd name="T11" fmla="*/ 4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8" h="249">
                  <a:moveTo>
                    <a:pt x="176" y="40"/>
                  </a:moveTo>
                  <a:cubicBezTo>
                    <a:pt x="176" y="40"/>
                    <a:pt x="473" y="12"/>
                    <a:pt x="578" y="213"/>
                  </a:cubicBezTo>
                  <a:cubicBezTo>
                    <a:pt x="578" y="213"/>
                    <a:pt x="551" y="239"/>
                    <a:pt x="545" y="249"/>
                  </a:cubicBezTo>
                  <a:cubicBezTo>
                    <a:pt x="545" y="249"/>
                    <a:pt x="478" y="50"/>
                    <a:pt x="162" y="88"/>
                  </a:cubicBezTo>
                  <a:cubicBezTo>
                    <a:pt x="153" y="86"/>
                    <a:pt x="57" y="139"/>
                    <a:pt x="34" y="82"/>
                  </a:cubicBezTo>
                  <a:cubicBezTo>
                    <a:pt x="0" y="0"/>
                    <a:pt x="176" y="40"/>
                    <a:pt x="176" y="4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98">
              <a:extLst>
                <a:ext uri="{FF2B5EF4-FFF2-40B4-BE49-F238E27FC236}">
                  <a16:creationId xmlns:a16="http://schemas.microsoft.com/office/drawing/2014/main" id="{0AF5AB30-13DE-44AD-B947-B68716AA2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47"/>
              <a:ext cx="321" cy="499"/>
            </a:xfrm>
            <a:custGeom>
              <a:avLst/>
              <a:gdLst>
                <a:gd name="T0" fmla="*/ 231 w 237"/>
                <a:gd name="T1" fmla="*/ 325 h 370"/>
                <a:gd name="T2" fmla="*/ 222 w 237"/>
                <a:gd name="T3" fmla="*/ 281 h 370"/>
                <a:gd name="T4" fmla="*/ 96 w 237"/>
                <a:gd name="T5" fmla="*/ 258 h 370"/>
                <a:gd name="T6" fmla="*/ 207 w 237"/>
                <a:gd name="T7" fmla="*/ 227 h 370"/>
                <a:gd name="T8" fmla="*/ 202 w 237"/>
                <a:gd name="T9" fmla="*/ 211 h 370"/>
                <a:gd name="T10" fmla="*/ 216 w 237"/>
                <a:gd name="T11" fmla="*/ 184 h 370"/>
                <a:gd name="T12" fmla="*/ 190 w 237"/>
                <a:gd name="T13" fmla="*/ 170 h 370"/>
                <a:gd name="T14" fmla="*/ 189 w 237"/>
                <a:gd name="T15" fmla="*/ 166 h 370"/>
                <a:gd name="T16" fmla="*/ 189 w 237"/>
                <a:gd name="T17" fmla="*/ 166 h 370"/>
                <a:gd name="T18" fmla="*/ 167 w 237"/>
                <a:gd name="T19" fmla="*/ 98 h 370"/>
                <a:gd name="T20" fmla="*/ 6 w 237"/>
                <a:gd name="T21" fmla="*/ 181 h 370"/>
                <a:gd name="T22" fmla="*/ 73 w 237"/>
                <a:gd name="T23" fmla="*/ 339 h 370"/>
                <a:gd name="T24" fmla="*/ 231 w 237"/>
                <a:gd name="T25" fmla="*/ 32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7" h="370">
                  <a:moveTo>
                    <a:pt x="231" y="325"/>
                  </a:moveTo>
                  <a:cubicBezTo>
                    <a:pt x="230" y="316"/>
                    <a:pt x="227" y="300"/>
                    <a:pt x="222" y="281"/>
                  </a:cubicBezTo>
                  <a:cubicBezTo>
                    <a:pt x="139" y="369"/>
                    <a:pt x="96" y="258"/>
                    <a:pt x="96" y="258"/>
                  </a:cubicBezTo>
                  <a:cubicBezTo>
                    <a:pt x="105" y="257"/>
                    <a:pt x="177" y="236"/>
                    <a:pt x="207" y="227"/>
                  </a:cubicBezTo>
                  <a:cubicBezTo>
                    <a:pt x="205" y="221"/>
                    <a:pt x="204" y="216"/>
                    <a:pt x="202" y="211"/>
                  </a:cubicBezTo>
                  <a:cubicBezTo>
                    <a:pt x="231" y="212"/>
                    <a:pt x="237" y="174"/>
                    <a:pt x="216" y="184"/>
                  </a:cubicBezTo>
                  <a:cubicBezTo>
                    <a:pt x="200" y="191"/>
                    <a:pt x="193" y="178"/>
                    <a:pt x="190" y="170"/>
                  </a:cubicBezTo>
                  <a:cubicBezTo>
                    <a:pt x="190" y="169"/>
                    <a:pt x="189" y="167"/>
                    <a:pt x="189" y="166"/>
                  </a:cubicBezTo>
                  <a:cubicBezTo>
                    <a:pt x="189" y="166"/>
                    <a:pt x="189" y="166"/>
                    <a:pt x="189" y="166"/>
                  </a:cubicBezTo>
                  <a:cubicBezTo>
                    <a:pt x="177" y="127"/>
                    <a:pt x="167" y="98"/>
                    <a:pt x="167" y="98"/>
                  </a:cubicBezTo>
                  <a:cubicBezTo>
                    <a:pt x="52" y="0"/>
                    <a:pt x="0" y="162"/>
                    <a:pt x="6" y="181"/>
                  </a:cubicBezTo>
                  <a:cubicBezTo>
                    <a:pt x="13" y="201"/>
                    <a:pt x="43" y="309"/>
                    <a:pt x="73" y="339"/>
                  </a:cubicBezTo>
                  <a:cubicBezTo>
                    <a:pt x="102" y="370"/>
                    <a:pt x="234" y="366"/>
                    <a:pt x="231" y="32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99">
              <a:extLst>
                <a:ext uri="{FF2B5EF4-FFF2-40B4-BE49-F238E27FC236}">
                  <a16:creationId xmlns:a16="http://schemas.microsoft.com/office/drawing/2014/main" id="{522B3E1E-C2C5-4EBD-9B63-2E452F5D7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97"/>
              <a:ext cx="429" cy="441"/>
            </a:xfrm>
            <a:custGeom>
              <a:avLst/>
              <a:gdLst>
                <a:gd name="T0" fmla="*/ 154 w 317"/>
                <a:gd name="T1" fmla="*/ 293 h 327"/>
                <a:gd name="T2" fmla="*/ 127 w 317"/>
                <a:gd name="T3" fmla="*/ 175 h 327"/>
                <a:gd name="T4" fmla="*/ 231 w 317"/>
                <a:gd name="T5" fmla="*/ 154 h 327"/>
                <a:gd name="T6" fmla="*/ 201 w 317"/>
                <a:gd name="T7" fmla="*/ 142 h 327"/>
                <a:gd name="T8" fmla="*/ 309 w 317"/>
                <a:gd name="T9" fmla="*/ 124 h 327"/>
                <a:gd name="T10" fmla="*/ 289 w 317"/>
                <a:gd name="T11" fmla="*/ 129 h 327"/>
                <a:gd name="T12" fmla="*/ 261 w 317"/>
                <a:gd name="T13" fmla="*/ 11 h 327"/>
                <a:gd name="T14" fmla="*/ 244 w 317"/>
                <a:gd name="T15" fmla="*/ 58 h 327"/>
                <a:gd name="T16" fmla="*/ 168 w 317"/>
                <a:gd name="T17" fmla="*/ 8 h 327"/>
                <a:gd name="T18" fmla="*/ 162 w 317"/>
                <a:gd name="T19" fmla="*/ 56 h 327"/>
                <a:gd name="T20" fmla="*/ 50 w 317"/>
                <a:gd name="T21" fmla="*/ 118 h 327"/>
                <a:gd name="T22" fmla="*/ 2 w 317"/>
                <a:gd name="T23" fmla="*/ 134 h 327"/>
                <a:gd name="T24" fmla="*/ 31 w 317"/>
                <a:gd name="T25" fmla="*/ 140 h 327"/>
                <a:gd name="T26" fmla="*/ 14 w 317"/>
                <a:gd name="T27" fmla="*/ 168 h 327"/>
                <a:gd name="T28" fmla="*/ 32 w 317"/>
                <a:gd name="T29" fmla="*/ 158 h 327"/>
                <a:gd name="T30" fmla="*/ 92 w 317"/>
                <a:gd name="T31" fmla="*/ 266 h 327"/>
                <a:gd name="T32" fmla="*/ 85 w 317"/>
                <a:gd name="T33" fmla="*/ 300 h 327"/>
                <a:gd name="T34" fmla="*/ 102 w 317"/>
                <a:gd name="T35" fmla="*/ 291 h 327"/>
                <a:gd name="T36" fmla="*/ 110 w 317"/>
                <a:gd name="T37" fmla="*/ 317 h 327"/>
                <a:gd name="T38" fmla="*/ 154 w 317"/>
                <a:gd name="T39" fmla="*/ 29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7" h="327">
                  <a:moveTo>
                    <a:pt x="154" y="293"/>
                  </a:moveTo>
                  <a:cubicBezTo>
                    <a:pt x="154" y="293"/>
                    <a:pt x="196" y="217"/>
                    <a:pt x="127" y="175"/>
                  </a:cubicBezTo>
                  <a:cubicBezTo>
                    <a:pt x="127" y="175"/>
                    <a:pt x="249" y="167"/>
                    <a:pt x="231" y="154"/>
                  </a:cubicBezTo>
                  <a:cubicBezTo>
                    <a:pt x="215" y="142"/>
                    <a:pt x="201" y="142"/>
                    <a:pt x="201" y="142"/>
                  </a:cubicBezTo>
                  <a:cubicBezTo>
                    <a:pt x="201" y="142"/>
                    <a:pt x="301" y="156"/>
                    <a:pt x="309" y="124"/>
                  </a:cubicBezTo>
                  <a:cubicBezTo>
                    <a:pt x="317" y="90"/>
                    <a:pt x="289" y="129"/>
                    <a:pt x="289" y="129"/>
                  </a:cubicBezTo>
                  <a:cubicBezTo>
                    <a:pt x="289" y="129"/>
                    <a:pt x="308" y="19"/>
                    <a:pt x="261" y="11"/>
                  </a:cubicBezTo>
                  <a:cubicBezTo>
                    <a:pt x="214" y="4"/>
                    <a:pt x="244" y="58"/>
                    <a:pt x="244" y="58"/>
                  </a:cubicBezTo>
                  <a:cubicBezTo>
                    <a:pt x="244" y="58"/>
                    <a:pt x="222" y="16"/>
                    <a:pt x="168" y="8"/>
                  </a:cubicBezTo>
                  <a:cubicBezTo>
                    <a:pt x="113" y="0"/>
                    <a:pt x="129" y="46"/>
                    <a:pt x="162" y="56"/>
                  </a:cubicBezTo>
                  <a:cubicBezTo>
                    <a:pt x="162" y="56"/>
                    <a:pt x="77" y="67"/>
                    <a:pt x="50" y="118"/>
                  </a:cubicBezTo>
                  <a:cubicBezTo>
                    <a:pt x="50" y="118"/>
                    <a:pt x="5" y="110"/>
                    <a:pt x="2" y="134"/>
                  </a:cubicBezTo>
                  <a:cubicBezTo>
                    <a:pt x="0" y="158"/>
                    <a:pt x="31" y="140"/>
                    <a:pt x="31" y="140"/>
                  </a:cubicBezTo>
                  <a:cubicBezTo>
                    <a:pt x="31" y="140"/>
                    <a:pt x="2" y="161"/>
                    <a:pt x="14" y="168"/>
                  </a:cubicBezTo>
                  <a:cubicBezTo>
                    <a:pt x="27" y="176"/>
                    <a:pt x="32" y="158"/>
                    <a:pt x="32" y="158"/>
                  </a:cubicBezTo>
                  <a:cubicBezTo>
                    <a:pt x="32" y="158"/>
                    <a:pt x="26" y="249"/>
                    <a:pt x="92" y="266"/>
                  </a:cubicBezTo>
                  <a:cubicBezTo>
                    <a:pt x="92" y="266"/>
                    <a:pt x="76" y="295"/>
                    <a:pt x="85" y="300"/>
                  </a:cubicBezTo>
                  <a:cubicBezTo>
                    <a:pt x="94" y="306"/>
                    <a:pt x="102" y="291"/>
                    <a:pt x="102" y="291"/>
                  </a:cubicBezTo>
                  <a:cubicBezTo>
                    <a:pt x="102" y="291"/>
                    <a:pt x="92" y="327"/>
                    <a:pt x="110" y="317"/>
                  </a:cubicBezTo>
                  <a:cubicBezTo>
                    <a:pt x="129" y="308"/>
                    <a:pt x="148" y="308"/>
                    <a:pt x="154" y="293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100">
              <a:extLst>
                <a:ext uri="{FF2B5EF4-FFF2-40B4-BE49-F238E27FC236}">
                  <a16:creationId xmlns:a16="http://schemas.microsoft.com/office/drawing/2014/main" id="{33A12BF1-FA73-4294-819A-5609F387A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607"/>
              <a:ext cx="116" cy="85"/>
            </a:xfrm>
            <a:custGeom>
              <a:avLst/>
              <a:gdLst>
                <a:gd name="T0" fmla="*/ 0 w 86"/>
                <a:gd name="T1" fmla="*/ 16 h 63"/>
                <a:gd name="T2" fmla="*/ 86 w 86"/>
                <a:gd name="T3" fmla="*/ 36 h 63"/>
                <a:gd name="T4" fmla="*/ 0 w 86"/>
                <a:gd name="T5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63">
                  <a:moveTo>
                    <a:pt x="0" y="16"/>
                  </a:moveTo>
                  <a:cubicBezTo>
                    <a:pt x="16" y="38"/>
                    <a:pt x="44" y="63"/>
                    <a:pt x="86" y="36"/>
                  </a:cubicBezTo>
                  <a:cubicBezTo>
                    <a:pt x="65" y="0"/>
                    <a:pt x="23" y="8"/>
                    <a:pt x="0" y="16"/>
                  </a:cubicBez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01">
              <a:extLst>
                <a:ext uri="{FF2B5EF4-FFF2-40B4-BE49-F238E27FC236}">
                  <a16:creationId xmlns:a16="http://schemas.microsoft.com/office/drawing/2014/main" id="{01F2D8F8-1B27-4AC0-A179-A1A31EC89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553"/>
              <a:ext cx="170" cy="103"/>
            </a:xfrm>
            <a:custGeom>
              <a:avLst/>
              <a:gdLst>
                <a:gd name="T0" fmla="*/ 111 w 126"/>
                <a:gd name="T1" fmla="*/ 0 h 76"/>
                <a:gd name="T2" fmla="*/ 0 w 126"/>
                <a:gd name="T3" fmla="*/ 31 h 76"/>
                <a:gd name="T4" fmla="*/ 14 w 126"/>
                <a:gd name="T5" fmla="*/ 56 h 76"/>
                <a:gd name="T6" fmla="*/ 100 w 126"/>
                <a:gd name="T7" fmla="*/ 76 h 76"/>
                <a:gd name="T8" fmla="*/ 126 w 126"/>
                <a:gd name="T9" fmla="*/ 54 h 76"/>
                <a:gd name="T10" fmla="*/ 111 w 126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76">
                  <a:moveTo>
                    <a:pt x="111" y="0"/>
                  </a:moveTo>
                  <a:cubicBezTo>
                    <a:pt x="81" y="9"/>
                    <a:pt x="9" y="30"/>
                    <a:pt x="0" y="31"/>
                  </a:cubicBezTo>
                  <a:cubicBezTo>
                    <a:pt x="0" y="31"/>
                    <a:pt x="5" y="43"/>
                    <a:pt x="14" y="56"/>
                  </a:cubicBezTo>
                  <a:cubicBezTo>
                    <a:pt x="37" y="48"/>
                    <a:pt x="79" y="40"/>
                    <a:pt x="100" y="76"/>
                  </a:cubicBezTo>
                  <a:cubicBezTo>
                    <a:pt x="108" y="71"/>
                    <a:pt x="117" y="64"/>
                    <a:pt x="126" y="54"/>
                  </a:cubicBezTo>
                  <a:cubicBezTo>
                    <a:pt x="122" y="38"/>
                    <a:pt x="116" y="19"/>
                    <a:pt x="111" y="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02">
              <a:extLst>
                <a:ext uri="{FF2B5EF4-FFF2-40B4-BE49-F238E27FC236}">
                  <a16:creationId xmlns:a16="http://schemas.microsoft.com/office/drawing/2014/main" id="{30121FF2-1D76-4416-85EA-DC3D259E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460"/>
              <a:ext cx="31" cy="53"/>
            </a:xfrm>
            <a:custGeom>
              <a:avLst/>
              <a:gdLst>
                <a:gd name="T0" fmla="*/ 21 w 23"/>
                <a:gd name="T1" fmla="*/ 17 h 39"/>
                <a:gd name="T2" fmla="*/ 17 w 23"/>
                <a:gd name="T3" fmla="*/ 37 h 39"/>
                <a:gd name="T4" fmla="*/ 3 w 23"/>
                <a:gd name="T5" fmla="*/ 22 h 39"/>
                <a:gd name="T6" fmla="*/ 7 w 23"/>
                <a:gd name="T7" fmla="*/ 1 h 39"/>
                <a:gd name="T8" fmla="*/ 21 w 23"/>
                <a:gd name="T9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9">
                  <a:moveTo>
                    <a:pt x="21" y="17"/>
                  </a:moveTo>
                  <a:cubicBezTo>
                    <a:pt x="23" y="27"/>
                    <a:pt x="22" y="36"/>
                    <a:pt x="17" y="37"/>
                  </a:cubicBezTo>
                  <a:cubicBezTo>
                    <a:pt x="12" y="39"/>
                    <a:pt x="6" y="32"/>
                    <a:pt x="3" y="22"/>
                  </a:cubicBezTo>
                  <a:cubicBezTo>
                    <a:pt x="0" y="11"/>
                    <a:pt x="2" y="2"/>
                    <a:pt x="7" y="1"/>
                  </a:cubicBezTo>
                  <a:cubicBezTo>
                    <a:pt x="12" y="0"/>
                    <a:pt x="18" y="7"/>
                    <a:pt x="21" y="17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03">
              <a:extLst>
                <a:ext uri="{FF2B5EF4-FFF2-40B4-BE49-F238E27FC236}">
                  <a16:creationId xmlns:a16="http://schemas.microsoft.com/office/drawing/2014/main" id="{40E7C8D9-3505-484D-AF10-1E182792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533"/>
              <a:ext cx="105" cy="107"/>
            </a:xfrm>
            <a:custGeom>
              <a:avLst/>
              <a:gdLst>
                <a:gd name="T0" fmla="*/ 74 w 78"/>
                <a:gd name="T1" fmla="*/ 35 h 79"/>
                <a:gd name="T2" fmla="*/ 29 w 78"/>
                <a:gd name="T3" fmla="*/ 10 h 79"/>
                <a:gd name="T4" fmla="*/ 28 w 78"/>
                <a:gd name="T5" fmla="*/ 59 h 79"/>
                <a:gd name="T6" fmla="*/ 74 w 78"/>
                <a:gd name="T7" fmla="*/ 3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9">
                  <a:moveTo>
                    <a:pt x="74" y="35"/>
                  </a:moveTo>
                  <a:cubicBezTo>
                    <a:pt x="74" y="35"/>
                    <a:pt x="59" y="0"/>
                    <a:pt x="29" y="10"/>
                  </a:cubicBezTo>
                  <a:cubicBezTo>
                    <a:pt x="0" y="21"/>
                    <a:pt x="16" y="47"/>
                    <a:pt x="28" y="59"/>
                  </a:cubicBezTo>
                  <a:cubicBezTo>
                    <a:pt x="40" y="71"/>
                    <a:pt x="78" y="79"/>
                    <a:pt x="74" y="3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04">
              <a:extLst>
                <a:ext uri="{FF2B5EF4-FFF2-40B4-BE49-F238E27FC236}">
                  <a16:creationId xmlns:a16="http://schemas.microsoft.com/office/drawing/2014/main" id="{5266FB93-C2FA-4EA9-BC23-57EB547F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68"/>
              <a:ext cx="54" cy="65"/>
            </a:xfrm>
            <a:custGeom>
              <a:avLst/>
              <a:gdLst>
                <a:gd name="T0" fmla="*/ 40 w 40"/>
                <a:gd name="T1" fmla="*/ 38 h 48"/>
                <a:gd name="T2" fmla="*/ 0 w 40"/>
                <a:gd name="T3" fmla="*/ 48 h 48"/>
                <a:gd name="T4" fmla="*/ 40 w 40"/>
                <a:gd name="T5" fmla="*/ 3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8">
                  <a:moveTo>
                    <a:pt x="40" y="38"/>
                  </a:moveTo>
                  <a:cubicBezTo>
                    <a:pt x="40" y="38"/>
                    <a:pt x="12" y="16"/>
                    <a:pt x="0" y="48"/>
                  </a:cubicBezTo>
                  <a:cubicBezTo>
                    <a:pt x="0" y="48"/>
                    <a:pt x="6" y="0"/>
                    <a:pt x="40" y="38"/>
                  </a:cubicBezTo>
                  <a:close/>
                </a:path>
              </a:pathLst>
            </a:custGeom>
            <a:solidFill>
              <a:srgbClr val="3A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105">
              <a:extLst>
                <a:ext uri="{FF2B5EF4-FFF2-40B4-BE49-F238E27FC236}">
                  <a16:creationId xmlns:a16="http://schemas.microsoft.com/office/drawing/2014/main" id="{9D4C5684-77F9-401A-90CC-AE5C3784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696"/>
              <a:ext cx="34" cy="34"/>
            </a:xfrm>
            <a:custGeom>
              <a:avLst/>
              <a:gdLst>
                <a:gd name="T0" fmla="*/ 15 w 25"/>
                <a:gd name="T1" fmla="*/ 0 h 25"/>
                <a:gd name="T2" fmla="*/ 25 w 25"/>
                <a:gd name="T3" fmla="*/ 25 h 25"/>
                <a:gd name="T4" fmla="*/ 19 w 25"/>
                <a:gd name="T5" fmla="*/ 15 h 25"/>
                <a:gd name="T6" fmla="*/ 8 w 25"/>
                <a:gd name="T7" fmla="*/ 21 h 25"/>
                <a:gd name="T8" fmla="*/ 15 w 2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5" y="0"/>
                  </a:moveTo>
                  <a:cubicBezTo>
                    <a:pt x="15" y="0"/>
                    <a:pt x="24" y="9"/>
                    <a:pt x="25" y="2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0" y="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106">
              <a:extLst>
                <a:ext uri="{FF2B5EF4-FFF2-40B4-BE49-F238E27FC236}">
                  <a16:creationId xmlns:a16="http://schemas.microsoft.com/office/drawing/2014/main" id="{B4084864-6B09-4DF2-84F8-BC6CB492C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630"/>
              <a:ext cx="150" cy="80"/>
            </a:xfrm>
            <a:custGeom>
              <a:avLst/>
              <a:gdLst>
                <a:gd name="T0" fmla="*/ 111 w 111"/>
                <a:gd name="T1" fmla="*/ 55 h 59"/>
                <a:gd name="T2" fmla="*/ 30 w 111"/>
                <a:gd name="T3" fmla="*/ 54 h 59"/>
                <a:gd name="T4" fmla="*/ 1 w 111"/>
                <a:gd name="T5" fmla="*/ 36 h 59"/>
                <a:gd name="T6" fmla="*/ 71 w 111"/>
                <a:gd name="T7" fmla="*/ 0 h 59"/>
                <a:gd name="T8" fmla="*/ 111 w 111"/>
                <a:gd name="T9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59">
                  <a:moveTo>
                    <a:pt x="111" y="55"/>
                  </a:moveTo>
                  <a:cubicBezTo>
                    <a:pt x="111" y="55"/>
                    <a:pt x="53" y="48"/>
                    <a:pt x="30" y="54"/>
                  </a:cubicBezTo>
                  <a:cubicBezTo>
                    <a:pt x="30" y="54"/>
                    <a:pt x="2" y="59"/>
                    <a:pt x="1" y="36"/>
                  </a:cubicBezTo>
                  <a:cubicBezTo>
                    <a:pt x="0" y="12"/>
                    <a:pt x="41" y="14"/>
                    <a:pt x="71" y="0"/>
                  </a:cubicBezTo>
                  <a:lnTo>
                    <a:pt x="111" y="55"/>
                  </a:ln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07">
              <a:extLst>
                <a:ext uri="{FF2B5EF4-FFF2-40B4-BE49-F238E27FC236}">
                  <a16:creationId xmlns:a16="http://schemas.microsoft.com/office/drawing/2014/main" id="{147BA75B-78BD-40BF-BB0B-F2FD25E2D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628"/>
              <a:ext cx="431" cy="576"/>
            </a:xfrm>
            <a:custGeom>
              <a:avLst/>
              <a:gdLst>
                <a:gd name="T0" fmla="*/ 274 w 319"/>
                <a:gd name="T1" fmla="*/ 18 h 427"/>
                <a:gd name="T2" fmla="*/ 118 w 319"/>
                <a:gd name="T3" fmla="*/ 83 h 427"/>
                <a:gd name="T4" fmla="*/ 41 w 319"/>
                <a:gd name="T5" fmla="*/ 427 h 427"/>
                <a:gd name="T6" fmla="*/ 259 w 319"/>
                <a:gd name="T7" fmla="*/ 361 h 427"/>
                <a:gd name="T8" fmla="*/ 256 w 319"/>
                <a:gd name="T9" fmla="*/ 184 h 427"/>
                <a:gd name="T10" fmla="*/ 306 w 319"/>
                <a:gd name="T11" fmla="*/ 56 h 427"/>
                <a:gd name="T12" fmla="*/ 274 w 319"/>
                <a:gd name="T13" fmla="*/ 18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" h="427">
                  <a:moveTo>
                    <a:pt x="274" y="18"/>
                  </a:moveTo>
                  <a:cubicBezTo>
                    <a:pt x="274" y="18"/>
                    <a:pt x="199" y="0"/>
                    <a:pt x="118" y="83"/>
                  </a:cubicBezTo>
                  <a:cubicBezTo>
                    <a:pt x="37" y="166"/>
                    <a:pt x="0" y="359"/>
                    <a:pt x="41" y="427"/>
                  </a:cubicBezTo>
                  <a:cubicBezTo>
                    <a:pt x="41" y="427"/>
                    <a:pt x="241" y="407"/>
                    <a:pt x="259" y="361"/>
                  </a:cubicBezTo>
                  <a:cubicBezTo>
                    <a:pt x="259" y="361"/>
                    <a:pt x="203" y="254"/>
                    <a:pt x="256" y="184"/>
                  </a:cubicBezTo>
                  <a:cubicBezTo>
                    <a:pt x="319" y="101"/>
                    <a:pt x="299" y="78"/>
                    <a:pt x="306" y="56"/>
                  </a:cubicBezTo>
                  <a:cubicBezTo>
                    <a:pt x="299" y="30"/>
                    <a:pt x="311" y="30"/>
                    <a:pt x="274" y="18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08">
              <a:extLst>
                <a:ext uri="{FF2B5EF4-FFF2-40B4-BE49-F238E27FC236}">
                  <a16:creationId xmlns:a16="http://schemas.microsoft.com/office/drawing/2014/main" id="{D7C06C07-D63A-4ECE-A167-AE1083CA2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641"/>
              <a:ext cx="106" cy="302"/>
            </a:xfrm>
            <a:custGeom>
              <a:avLst/>
              <a:gdLst>
                <a:gd name="T0" fmla="*/ 43 w 79"/>
                <a:gd name="T1" fmla="*/ 0 h 224"/>
                <a:gd name="T2" fmla="*/ 33 w 79"/>
                <a:gd name="T3" fmla="*/ 122 h 224"/>
                <a:gd name="T4" fmla="*/ 21 w 79"/>
                <a:gd name="T5" fmla="*/ 141 h 224"/>
                <a:gd name="T6" fmla="*/ 8 w 79"/>
                <a:gd name="T7" fmla="*/ 203 h 224"/>
                <a:gd name="T8" fmla="*/ 76 w 79"/>
                <a:gd name="T9" fmla="*/ 72 h 224"/>
                <a:gd name="T10" fmla="*/ 45 w 79"/>
                <a:gd name="T11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224">
                  <a:moveTo>
                    <a:pt x="43" y="0"/>
                  </a:moveTo>
                  <a:cubicBezTo>
                    <a:pt x="43" y="0"/>
                    <a:pt x="36" y="111"/>
                    <a:pt x="33" y="122"/>
                  </a:cubicBezTo>
                  <a:cubicBezTo>
                    <a:pt x="31" y="133"/>
                    <a:pt x="21" y="141"/>
                    <a:pt x="21" y="141"/>
                  </a:cubicBezTo>
                  <a:cubicBezTo>
                    <a:pt x="21" y="141"/>
                    <a:pt x="0" y="182"/>
                    <a:pt x="8" y="203"/>
                  </a:cubicBezTo>
                  <a:cubicBezTo>
                    <a:pt x="16" y="224"/>
                    <a:pt x="79" y="100"/>
                    <a:pt x="76" y="72"/>
                  </a:cubicBezTo>
                  <a:cubicBezTo>
                    <a:pt x="72" y="44"/>
                    <a:pt x="45" y="0"/>
                    <a:pt x="45" y="0"/>
                  </a:cubicBezTo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109">
              <a:extLst>
                <a:ext uri="{FF2B5EF4-FFF2-40B4-BE49-F238E27FC236}">
                  <a16:creationId xmlns:a16="http://schemas.microsoft.com/office/drawing/2014/main" id="{C4ECBDCE-8CD0-426F-AC6F-F4B95C300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135"/>
              <a:ext cx="161" cy="105"/>
            </a:xfrm>
            <a:custGeom>
              <a:avLst/>
              <a:gdLst>
                <a:gd name="T0" fmla="*/ 119 w 119"/>
                <a:gd name="T1" fmla="*/ 43 h 78"/>
                <a:gd name="T2" fmla="*/ 0 w 119"/>
                <a:gd name="T3" fmla="*/ 21 h 78"/>
                <a:gd name="T4" fmla="*/ 37 w 119"/>
                <a:gd name="T5" fmla="*/ 0 h 78"/>
                <a:gd name="T6" fmla="*/ 119 w 119"/>
                <a:gd name="T7" fmla="*/ 4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78">
                  <a:moveTo>
                    <a:pt x="119" y="43"/>
                  </a:moveTo>
                  <a:cubicBezTo>
                    <a:pt x="119" y="43"/>
                    <a:pt x="54" y="78"/>
                    <a:pt x="0" y="21"/>
                  </a:cubicBezTo>
                  <a:cubicBezTo>
                    <a:pt x="0" y="21"/>
                    <a:pt x="39" y="40"/>
                    <a:pt x="37" y="0"/>
                  </a:cubicBezTo>
                  <a:cubicBezTo>
                    <a:pt x="37" y="0"/>
                    <a:pt x="46" y="51"/>
                    <a:pt x="119" y="43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0">
              <a:extLst>
                <a:ext uri="{FF2B5EF4-FFF2-40B4-BE49-F238E27FC236}">
                  <a16:creationId xmlns:a16="http://schemas.microsoft.com/office/drawing/2014/main" id="{1C9B28BB-DD50-4D4C-91CC-AEDA642CF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611"/>
              <a:ext cx="489" cy="188"/>
            </a:xfrm>
            <a:custGeom>
              <a:avLst/>
              <a:gdLst>
                <a:gd name="T0" fmla="*/ 361 w 362"/>
                <a:gd name="T1" fmla="*/ 78 h 139"/>
                <a:gd name="T2" fmla="*/ 290 w 362"/>
                <a:gd name="T3" fmla="*/ 17 h 139"/>
                <a:gd name="T4" fmla="*/ 84 w 362"/>
                <a:gd name="T5" fmla="*/ 0 h 139"/>
                <a:gd name="T6" fmla="*/ 0 w 362"/>
                <a:gd name="T7" fmla="*/ 10 h 139"/>
                <a:gd name="T8" fmla="*/ 24 w 362"/>
                <a:gd name="T9" fmla="*/ 99 h 139"/>
                <a:gd name="T10" fmla="*/ 142 w 362"/>
                <a:gd name="T11" fmla="*/ 107 h 139"/>
                <a:gd name="T12" fmla="*/ 362 w 362"/>
                <a:gd name="T13" fmla="*/ 95 h 139"/>
                <a:gd name="T14" fmla="*/ 361 w 362"/>
                <a:gd name="T15" fmla="*/ 7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139">
                  <a:moveTo>
                    <a:pt x="361" y="78"/>
                  </a:moveTo>
                  <a:cubicBezTo>
                    <a:pt x="361" y="78"/>
                    <a:pt x="353" y="34"/>
                    <a:pt x="290" y="17"/>
                  </a:cubicBezTo>
                  <a:cubicBezTo>
                    <a:pt x="228" y="0"/>
                    <a:pt x="150" y="74"/>
                    <a:pt x="84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4" y="86"/>
                    <a:pt x="24" y="99"/>
                  </a:cubicBezTo>
                  <a:cubicBezTo>
                    <a:pt x="24" y="99"/>
                    <a:pt x="92" y="139"/>
                    <a:pt x="142" y="107"/>
                  </a:cubicBezTo>
                  <a:cubicBezTo>
                    <a:pt x="236" y="47"/>
                    <a:pt x="299" y="15"/>
                    <a:pt x="362" y="95"/>
                  </a:cubicBezTo>
                  <a:lnTo>
                    <a:pt x="361" y="78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111">
              <a:extLst>
                <a:ext uri="{FF2B5EF4-FFF2-40B4-BE49-F238E27FC236}">
                  <a16:creationId xmlns:a16="http://schemas.microsoft.com/office/drawing/2014/main" id="{D8A89D44-34BF-4C63-B442-759E6934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690"/>
              <a:ext cx="44" cy="35"/>
            </a:xfrm>
            <a:custGeom>
              <a:avLst/>
              <a:gdLst>
                <a:gd name="T0" fmla="*/ 33 w 33"/>
                <a:gd name="T1" fmla="*/ 10 h 26"/>
                <a:gd name="T2" fmla="*/ 19 w 33"/>
                <a:gd name="T3" fmla="*/ 26 h 26"/>
                <a:gd name="T4" fmla="*/ 1 w 33"/>
                <a:gd name="T5" fmla="*/ 10 h 26"/>
                <a:gd name="T6" fmla="*/ 33 w 33"/>
                <a:gd name="T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6">
                  <a:moveTo>
                    <a:pt x="33" y="10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0" y="19"/>
                    <a:pt x="1" y="10"/>
                  </a:cubicBezTo>
                  <a:cubicBezTo>
                    <a:pt x="3" y="0"/>
                    <a:pt x="33" y="10"/>
                    <a:pt x="33" y="1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112">
              <a:extLst>
                <a:ext uri="{FF2B5EF4-FFF2-40B4-BE49-F238E27FC236}">
                  <a16:creationId xmlns:a16="http://schemas.microsoft.com/office/drawing/2014/main" id="{E324F42F-7539-488A-BFB6-538099819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5" y="70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113">
              <a:extLst>
                <a:ext uri="{FF2B5EF4-FFF2-40B4-BE49-F238E27FC236}">
                  <a16:creationId xmlns:a16="http://schemas.microsoft.com/office/drawing/2014/main" id="{E1E4FB6E-3C9A-4C43-A5EC-6368F1A242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5" y="70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114">
              <a:extLst>
                <a:ext uri="{FF2B5EF4-FFF2-40B4-BE49-F238E27FC236}">
                  <a16:creationId xmlns:a16="http://schemas.microsoft.com/office/drawing/2014/main" id="{356C3B2C-F4B2-43A9-9A1E-E967C915A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717"/>
              <a:ext cx="12" cy="40"/>
            </a:xfrm>
            <a:custGeom>
              <a:avLst/>
              <a:gdLst>
                <a:gd name="T0" fmla="*/ 3 w 9"/>
                <a:gd name="T1" fmla="*/ 0 h 30"/>
                <a:gd name="T2" fmla="*/ 6 w 9"/>
                <a:gd name="T3" fmla="*/ 17 h 30"/>
                <a:gd name="T4" fmla="*/ 0 w 9"/>
                <a:gd name="T5" fmla="*/ 17 h 30"/>
                <a:gd name="T6" fmla="*/ 3 w 9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0">
                  <a:moveTo>
                    <a:pt x="3" y="0"/>
                  </a:moveTo>
                  <a:cubicBezTo>
                    <a:pt x="3" y="0"/>
                    <a:pt x="9" y="4"/>
                    <a:pt x="6" y="17"/>
                  </a:cubicBezTo>
                  <a:cubicBezTo>
                    <a:pt x="3" y="30"/>
                    <a:pt x="0" y="17"/>
                    <a:pt x="0" y="17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115">
              <a:extLst>
                <a:ext uri="{FF2B5EF4-FFF2-40B4-BE49-F238E27FC236}">
                  <a16:creationId xmlns:a16="http://schemas.microsoft.com/office/drawing/2014/main" id="{8AFC1EE2-27BB-4140-BE77-42FC0EFA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777"/>
              <a:ext cx="105" cy="257"/>
            </a:xfrm>
            <a:custGeom>
              <a:avLst/>
              <a:gdLst>
                <a:gd name="T0" fmla="*/ 78 w 78"/>
                <a:gd name="T1" fmla="*/ 28 h 190"/>
                <a:gd name="T2" fmla="*/ 26 w 78"/>
                <a:gd name="T3" fmla="*/ 0 h 190"/>
                <a:gd name="T4" fmla="*/ 43 w 78"/>
                <a:gd name="T5" fmla="*/ 190 h 190"/>
                <a:gd name="T6" fmla="*/ 78 w 78"/>
                <a:gd name="T7" fmla="*/ 2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190">
                  <a:moveTo>
                    <a:pt x="78" y="28"/>
                  </a:moveTo>
                  <a:cubicBezTo>
                    <a:pt x="78" y="28"/>
                    <a:pt x="51" y="21"/>
                    <a:pt x="26" y="0"/>
                  </a:cubicBezTo>
                  <a:cubicBezTo>
                    <a:pt x="26" y="0"/>
                    <a:pt x="0" y="137"/>
                    <a:pt x="43" y="190"/>
                  </a:cubicBezTo>
                  <a:cubicBezTo>
                    <a:pt x="43" y="190"/>
                    <a:pt x="33" y="121"/>
                    <a:pt x="78" y="28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6">
              <a:extLst>
                <a:ext uri="{FF2B5EF4-FFF2-40B4-BE49-F238E27FC236}">
                  <a16:creationId xmlns:a16="http://schemas.microsoft.com/office/drawing/2014/main" id="{B3D307EC-38B6-497D-B85A-2B34A14D3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679"/>
              <a:ext cx="97" cy="136"/>
            </a:xfrm>
            <a:custGeom>
              <a:avLst/>
              <a:gdLst>
                <a:gd name="T0" fmla="*/ 54 w 72"/>
                <a:gd name="T1" fmla="*/ 0 h 101"/>
                <a:gd name="T2" fmla="*/ 0 w 72"/>
                <a:gd name="T3" fmla="*/ 9 h 101"/>
                <a:gd name="T4" fmla="*/ 41 w 72"/>
                <a:gd name="T5" fmla="*/ 101 h 101"/>
                <a:gd name="T6" fmla="*/ 54 w 72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01">
                  <a:moveTo>
                    <a:pt x="54" y="0"/>
                  </a:moveTo>
                  <a:cubicBezTo>
                    <a:pt x="54" y="0"/>
                    <a:pt x="26" y="18"/>
                    <a:pt x="0" y="9"/>
                  </a:cubicBezTo>
                  <a:cubicBezTo>
                    <a:pt x="0" y="9"/>
                    <a:pt x="23" y="79"/>
                    <a:pt x="41" y="101"/>
                  </a:cubicBezTo>
                  <a:cubicBezTo>
                    <a:pt x="41" y="101"/>
                    <a:pt x="72" y="46"/>
                    <a:pt x="54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117">
              <a:extLst>
                <a:ext uri="{FF2B5EF4-FFF2-40B4-BE49-F238E27FC236}">
                  <a16:creationId xmlns:a16="http://schemas.microsoft.com/office/drawing/2014/main" id="{872F486C-8E2E-4CDB-A492-6000C4AE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640"/>
              <a:ext cx="80" cy="85"/>
            </a:xfrm>
            <a:custGeom>
              <a:avLst/>
              <a:gdLst>
                <a:gd name="T0" fmla="*/ 5 w 59"/>
                <a:gd name="T1" fmla="*/ 0 h 63"/>
                <a:gd name="T2" fmla="*/ 33 w 59"/>
                <a:gd name="T3" fmla="*/ 3 h 63"/>
                <a:gd name="T4" fmla="*/ 59 w 59"/>
                <a:gd name="T5" fmla="*/ 47 h 63"/>
                <a:gd name="T6" fmla="*/ 22 w 59"/>
                <a:gd name="T7" fmla="*/ 63 h 63"/>
                <a:gd name="T8" fmla="*/ 5 w 59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3">
                  <a:moveTo>
                    <a:pt x="5" y="0"/>
                  </a:moveTo>
                  <a:cubicBezTo>
                    <a:pt x="33" y="3"/>
                    <a:pt x="33" y="3"/>
                    <a:pt x="33" y="3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18">
              <a:extLst>
                <a:ext uri="{FF2B5EF4-FFF2-40B4-BE49-F238E27FC236}">
                  <a16:creationId xmlns:a16="http://schemas.microsoft.com/office/drawing/2014/main" id="{D44B3DAA-1A3A-409C-A882-ECAA02A5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00"/>
              <a:ext cx="180" cy="86"/>
            </a:xfrm>
            <a:custGeom>
              <a:avLst/>
              <a:gdLst>
                <a:gd name="T0" fmla="*/ 0 w 133"/>
                <a:gd name="T1" fmla="*/ 64 h 64"/>
                <a:gd name="T2" fmla="*/ 127 w 133"/>
                <a:gd name="T3" fmla="*/ 19 h 64"/>
                <a:gd name="T4" fmla="*/ 123 w 133"/>
                <a:gd name="T5" fmla="*/ 9 h 64"/>
                <a:gd name="T6" fmla="*/ 133 w 133"/>
                <a:gd name="T7" fmla="*/ 12 h 64"/>
                <a:gd name="T8" fmla="*/ 116 w 133"/>
                <a:gd name="T9" fmla="*/ 0 h 64"/>
                <a:gd name="T10" fmla="*/ 116 w 133"/>
                <a:gd name="T11" fmla="*/ 18 h 64"/>
                <a:gd name="T12" fmla="*/ 0 w 133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64">
                  <a:moveTo>
                    <a:pt x="0" y="64"/>
                  </a:moveTo>
                  <a:cubicBezTo>
                    <a:pt x="0" y="64"/>
                    <a:pt x="115" y="34"/>
                    <a:pt x="127" y="19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3" y="12"/>
                    <a:pt x="119" y="1"/>
                    <a:pt x="116" y="0"/>
                  </a:cubicBezTo>
                  <a:cubicBezTo>
                    <a:pt x="116" y="18"/>
                    <a:pt x="116" y="18"/>
                    <a:pt x="116" y="18"/>
                  </a:cubicBezTo>
                  <a:cubicBezTo>
                    <a:pt x="116" y="18"/>
                    <a:pt x="36" y="59"/>
                    <a:pt x="0" y="64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9">
              <a:extLst>
                <a:ext uri="{FF2B5EF4-FFF2-40B4-BE49-F238E27FC236}">
                  <a16:creationId xmlns:a16="http://schemas.microsoft.com/office/drawing/2014/main" id="{550ABDAB-5D2A-445F-BCE2-FBB7398D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669"/>
              <a:ext cx="499" cy="427"/>
            </a:xfrm>
            <a:custGeom>
              <a:avLst/>
              <a:gdLst>
                <a:gd name="T0" fmla="*/ 121 w 369"/>
                <a:gd name="T1" fmla="*/ 7 h 316"/>
                <a:gd name="T2" fmla="*/ 111 w 369"/>
                <a:gd name="T3" fmla="*/ 190 h 316"/>
                <a:gd name="T4" fmla="*/ 335 w 369"/>
                <a:gd name="T5" fmla="*/ 159 h 316"/>
                <a:gd name="T6" fmla="*/ 369 w 369"/>
                <a:gd name="T7" fmla="*/ 188 h 316"/>
                <a:gd name="T8" fmla="*/ 86 w 369"/>
                <a:gd name="T9" fmla="*/ 235 h 316"/>
                <a:gd name="T10" fmla="*/ 121 w 369"/>
                <a:gd name="T11" fmla="*/ 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9" h="316">
                  <a:moveTo>
                    <a:pt x="121" y="7"/>
                  </a:moveTo>
                  <a:cubicBezTo>
                    <a:pt x="143" y="12"/>
                    <a:pt x="69" y="113"/>
                    <a:pt x="111" y="190"/>
                  </a:cubicBezTo>
                  <a:cubicBezTo>
                    <a:pt x="147" y="256"/>
                    <a:pt x="254" y="204"/>
                    <a:pt x="335" y="159"/>
                  </a:cubicBezTo>
                  <a:cubicBezTo>
                    <a:pt x="335" y="159"/>
                    <a:pt x="350" y="183"/>
                    <a:pt x="369" y="188"/>
                  </a:cubicBezTo>
                  <a:cubicBezTo>
                    <a:pt x="369" y="188"/>
                    <a:pt x="159" y="316"/>
                    <a:pt x="86" y="235"/>
                  </a:cubicBezTo>
                  <a:cubicBezTo>
                    <a:pt x="0" y="140"/>
                    <a:pt x="85" y="0"/>
                    <a:pt x="121" y="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20">
              <a:extLst>
                <a:ext uri="{FF2B5EF4-FFF2-40B4-BE49-F238E27FC236}">
                  <a16:creationId xmlns:a16="http://schemas.microsoft.com/office/drawing/2014/main" id="{3F7E1AA4-BF0E-4959-9887-F34BF9F9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696"/>
              <a:ext cx="160" cy="305"/>
            </a:xfrm>
            <a:custGeom>
              <a:avLst/>
              <a:gdLst>
                <a:gd name="T0" fmla="*/ 111 w 118"/>
                <a:gd name="T1" fmla="*/ 0 h 226"/>
                <a:gd name="T2" fmla="*/ 118 w 118"/>
                <a:gd name="T3" fmla="*/ 226 h 226"/>
                <a:gd name="T4" fmla="*/ 111 w 118"/>
                <a:gd name="T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8" h="226">
                  <a:moveTo>
                    <a:pt x="111" y="0"/>
                  </a:moveTo>
                  <a:cubicBezTo>
                    <a:pt x="111" y="0"/>
                    <a:pt x="0" y="126"/>
                    <a:pt x="118" y="226"/>
                  </a:cubicBezTo>
                  <a:cubicBezTo>
                    <a:pt x="118" y="226"/>
                    <a:pt x="13" y="152"/>
                    <a:pt x="111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21">
              <a:extLst>
                <a:ext uri="{FF2B5EF4-FFF2-40B4-BE49-F238E27FC236}">
                  <a16:creationId xmlns:a16="http://schemas.microsoft.com/office/drawing/2014/main" id="{A08AB2BD-9E07-404F-A302-E654C900A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792"/>
              <a:ext cx="143" cy="139"/>
            </a:xfrm>
            <a:custGeom>
              <a:avLst/>
              <a:gdLst>
                <a:gd name="T0" fmla="*/ 3 w 106"/>
                <a:gd name="T1" fmla="*/ 68 h 103"/>
                <a:gd name="T2" fmla="*/ 17 w 106"/>
                <a:gd name="T3" fmla="*/ 8 h 103"/>
                <a:gd name="T4" fmla="*/ 42 w 106"/>
                <a:gd name="T5" fmla="*/ 10 h 103"/>
                <a:gd name="T6" fmla="*/ 76 w 106"/>
                <a:gd name="T7" fmla="*/ 20 h 103"/>
                <a:gd name="T8" fmla="*/ 97 w 106"/>
                <a:gd name="T9" fmla="*/ 59 h 103"/>
                <a:gd name="T10" fmla="*/ 81 w 106"/>
                <a:gd name="T11" fmla="*/ 56 h 103"/>
                <a:gd name="T12" fmla="*/ 55 w 106"/>
                <a:gd name="T13" fmla="*/ 49 h 103"/>
                <a:gd name="T14" fmla="*/ 37 w 106"/>
                <a:gd name="T15" fmla="*/ 97 h 103"/>
                <a:gd name="T16" fmla="*/ 3 w 106"/>
                <a:gd name="T17" fmla="*/ 6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03">
                  <a:moveTo>
                    <a:pt x="3" y="68"/>
                  </a:moveTo>
                  <a:cubicBezTo>
                    <a:pt x="3" y="68"/>
                    <a:pt x="0" y="19"/>
                    <a:pt x="17" y="8"/>
                  </a:cubicBezTo>
                  <a:cubicBezTo>
                    <a:pt x="17" y="8"/>
                    <a:pt x="32" y="0"/>
                    <a:pt x="42" y="10"/>
                  </a:cubicBezTo>
                  <a:cubicBezTo>
                    <a:pt x="42" y="10"/>
                    <a:pt x="71" y="3"/>
                    <a:pt x="76" y="20"/>
                  </a:cubicBezTo>
                  <a:cubicBezTo>
                    <a:pt x="76" y="20"/>
                    <a:pt x="106" y="27"/>
                    <a:pt x="97" y="59"/>
                  </a:cubicBezTo>
                  <a:cubicBezTo>
                    <a:pt x="97" y="59"/>
                    <a:pt x="87" y="67"/>
                    <a:pt x="81" y="56"/>
                  </a:cubicBezTo>
                  <a:cubicBezTo>
                    <a:pt x="74" y="45"/>
                    <a:pt x="59" y="31"/>
                    <a:pt x="55" y="49"/>
                  </a:cubicBezTo>
                  <a:cubicBezTo>
                    <a:pt x="51" y="67"/>
                    <a:pt x="61" y="91"/>
                    <a:pt x="37" y="97"/>
                  </a:cubicBezTo>
                  <a:cubicBezTo>
                    <a:pt x="13" y="103"/>
                    <a:pt x="3" y="82"/>
                    <a:pt x="3" y="6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22">
              <a:extLst>
                <a:ext uri="{FF2B5EF4-FFF2-40B4-BE49-F238E27FC236}">
                  <a16:creationId xmlns:a16="http://schemas.microsoft.com/office/drawing/2014/main" id="{693D0323-E8B0-4C5C-8885-C1C5F240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818"/>
              <a:ext cx="89" cy="88"/>
            </a:xfrm>
            <a:custGeom>
              <a:avLst/>
              <a:gdLst>
                <a:gd name="T0" fmla="*/ 64 w 66"/>
                <a:gd name="T1" fmla="*/ 35 h 65"/>
                <a:gd name="T2" fmla="*/ 31 w 66"/>
                <a:gd name="T3" fmla="*/ 64 h 65"/>
                <a:gd name="T4" fmla="*/ 2 w 66"/>
                <a:gd name="T5" fmla="*/ 30 h 65"/>
                <a:gd name="T6" fmla="*/ 35 w 66"/>
                <a:gd name="T7" fmla="*/ 1 h 65"/>
                <a:gd name="T8" fmla="*/ 64 w 66"/>
                <a:gd name="T9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4" y="35"/>
                  </a:moveTo>
                  <a:cubicBezTo>
                    <a:pt x="63" y="52"/>
                    <a:pt x="48" y="65"/>
                    <a:pt x="31" y="64"/>
                  </a:cubicBezTo>
                  <a:cubicBezTo>
                    <a:pt x="13" y="62"/>
                    <a:pt x="0" y="47"/>
                    <a:pt x="2" y="30"/>
                  </a:cubicBezTo>
                  <a:cubicBezTo>
                    <a:pt x="3" y="13"/>
                    <a:pt x="18" y="0"/>
                    <a:pt x="35" y="1"/>
                  </a:cubicBezTo>
                  <a:cubicBezTo>
                    <a:pt x="53" y="2"/>
                    <a:pt x="66" y="17"/>
                    <a:pt x="64" y="35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23">
              <a:extLst>
                <a:ext uri="{FF2B5EF4-FFF2-40B4-BE49-F238E27FC236}">
                  <a16:creationId xmlns:a16="http://schemas.microsoft.com/office/drawing/2014/main" id="{FEF7DCB6-5495-4C4B-B0F6-3A78E2B3C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834"/>
              <a:ext cx="56" cy="55"/>
            </a:xfrm>
            <a:custGeom>
              <a:avLst/>
              <a:gdLst>
                <a:gd name="T0" fmla="*/ 41 w 41"/>
                <a:gd name="T1" fmla="*/ 22 h 41"/>
                <a:gd name="T2" fmla="*/ 19 w 41"/>
                <a:gd name="T3" fmla="*/ 40 h 41"/>
                <a:gd name="T4" fmla="*/ 1 w 41"/>
                <a:gd name="T5" fmla="*/ 19 h 41"/>
                <a:gd name="T6" fmla="*/ 22 w 41"/>
                <a:gd name="T7" fmla="*/ 1 h 41"/>
                <a:gd name="T8" fmla="*/ 41 w 41"/>
                <a:gd name="T9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1" y="22"/>
                  </a:moveTo>
                  <a:cubicBezTo>
                    <a:pt x="40" y="33"/>
                    <a:pt x="30" y="41"/>
                    <a:pt x="19" y="40"/>
                  </a:cubicBezTo>
                  <a:cubicBezTo>
                    <a:pt x="9" y="39"/>
                    <a:pt x="0" y="30"/>
                    <a:pt x="1" y="19"/>
                  </a:cubicBezTo>
                  <a:cubicBezTo>
                    <a:pt x="2" y="8"/>
                    <a:pt x="12" y="0"/>
                    <a:pt x="22" y="1"/>
                  </a:cubicBezTo>
                  <a:cubicBezTo>
                    <a:pt x="33" y="2"/>
                    <a:pt x="41" y="11"/>
                    <a:pt x="41" y="22"/>
                  </a:cubicBezTo>
                  <a:close/>
                </a:path>
              </a:pathLst>
            </a:custGeom>
            <a:solidFill>
              <a:srgbClr val="72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124">
              <a:extLst>
                <a:ext uri="{FF2B5EF4-FFF2-40B4-BE49-F238E27FC236}">
                  <a16:creationId xmlns:a16="http://schemas.microsoft.com/office/drawing/2014/main" id="{2C6D38E5-E66F-49CA-8A49-52A22D1E8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798"/>
              <a:ext cx="150" cy="137"/>
            </a:xfrm>
            <a:custGeom>
              <a:avLst/>
              <a:gdLst>
                <a:gd name="T0" fmla="*/ 103 w 111"/>
                <a:gd name="T1" fmla="*/ 57 h 102"/>
                <a:gd name="T2" fmla="*/ 39 w 111"/>
                <a:gd name="T3" fmla="*/ 6 h 102"/>
                <a:gd name="T4" fmla="*/ 17 w 111"/>
                <a:gd name="T5" fmla="*/ 8 h 102"/>
                <a:gd name="T6" fmla="*/ 5 w 111"/>
                <a:gd name="T7" fmla="*/ 23 h 102"/>
                <a:gd name="T8" fmla="*/ 8 w 111"/>
                <a:gd name="T9" fmla="*/ 45 h 102"/>
                <a:gd name="T10" fmla="*/ 8 w 111"/>
                <a:gd name="T11" fmla="*/ 46 h 102"/>
                <a:gd name="T12" fmla="*/ 11 w 111"/>
                <a:gd name="T13" fmla="*/ 38 h 102"/>
                <a:gd name="T14" fmla="*/ 22 w 111"/>
                <a:gd name="T15" fmla="*/ 24 h 102"/>
                <a:gd name="T16" fmla="*/ 40 w 111"/>
                <a:gd name="T17" fmla="*/ 21 h 102"/>
                <a:gd name="T18" fmla="*/ 88 w 111"/>
                <a:gd name="T19" fmla="*/ 59 h 102"/>
                <a:gd name="T20" fmla="*/ 89 w 111"/>
                <a:gd name="T21" fmla="*/ 77 h 102"/>
                <a:gd name="T22" fmla="*/ 78 w 111"/>
                <a:gd name="T23" fmla="*/ 91 h 102"/>
                <a:gd name="T24" fmla="*/ 71 w 111"/>
                <a:gd name="T25" fmla="*/ 96 h 102"/>
                <a:gd name="T26" fmla="*/ 72 w 111"/>
                <a:gd name="T27" fmla="*/ 96 h 102"/>
                <a:gd name="T28" fmla="*/ 94 w 111"/>
                <a:gd name="T29" fmla="*/ 94 h 102"/>
                <a:gd name="T30" fmla="*/ 106 w 111"/>
                <a:gd name="T31" fmla="*/ 79 h 102"/>
                <a:gd name="T32" fmla="*/ 103 w 111"/>
                <a:gd name="T33" fmla="*/ 5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02">
                  <a:moveTo>
                    <a:pt x="103" y="57"/>
                  </a:moveTo>
                  <a:cubicBezTo>
                    <a:pt x="39" y="6"/>
                    <a:pt x="39" y="6"/>
                    <a:pt x="39" y="6"/>
                  </a:cubicBezTo>
                  <a:cubicBezTo>
                    <a:pt x="32" y="0"/>
                    <a:pt x="22" y="2"/>
                    <a:pt x="17" y="8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30"/>
                    <a:pt x="1" y="40"/>
                    <a:pt x="8" y="45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3"/>
                    <a:pt x="10" y="40"/>
                    <a:pt x="11" y="38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7" y="18"/>
                    <a:pt x="35" y="17"/>
                    <a:pt x="40" y="21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3" y="63"/>
                    <a:pt x="94" y="72"/>
                    <a:pt x="89" y="7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6" y="93"/>
                    <a:pt x="74" y="95"/>
                    <a:pt x="71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9" y="102"/>
                    <a:pt x="88" y="101"/>
                    <a:pt x="94" y="94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11" y="72"/>
                    <a:pt x="110" y="62"/>
                    <a:pt x="103" y="57"/>
                  </a:cubicBezTo>
                  <a:close/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25">
              <a:extLst>
                <a:ext uri="{FF2B5EF4-FFF2-40B4-BE49-F238E27FC236}">
                  <a16:creationId xmlns:a16="http://schemas.microsoft.com/office/drawing/2014/main" id="{5454F787-2064-4A44-A330-E4C0FE02C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791"/>
              <a:ext cx="152" cy="136"/>
            </a:xfrm>
            <a:custGeom>
              <a:avLst/>
              <a:gdLst>
                <a:gd name="T0" fmla="*/ 104 w 112"/>
                <a:gd name="T1" fmla="*/ 56 h 101"/>
                <a:gd name="T2" fmla="*/ 40 w 112"/>
                <a:gd name="T3" fmla="*/ 5 h 101"/>
                <a:gd name="T4" fmla="*/ 18 w 112"/>
                <a:gd name="T5" fmla="*/ 7 h 101"/>
                <a:gd name="T6" fmla="*/ 6 w 112"/>
                <a:gd name="T7" fmla="*/ 23 h 101"/>
                <a:gd name="T8" fmla="*/ 8 w 112"/>
                <a:gd name="T9" fmla="*/ 44 h 101"/>
                <a:gd name="T10" fmla="*/ 9 w 112"/>
                <a:gd name="T11" fmla="*/ 45 h 101"/>
                <a:gd name="T12" fmla="*/ 12 w 112"/>
                <a:gd name="T13" fmla="*/ 37 h 101"/>
                <a:gd name="T14" fmla="*/ 23 w 112"/>
                <a:gd name="T15" fmla="*/ 24 h 101"/>
                <a:gd name="T16" fmla="*/ 41 w 112"/>
                <a:gd name="T17" fmla="*/ 20 h 101"/>
                <a:gd name="T18" fmla="*/ 89 w 112"/>
                <a:gd name="T19" fmla="*/ 59 h 101"/>
                <a:gd name="T20" fmla="*/ 90 w 112"/>
                <a:gd name="T21" fmla="*/ 77 h 101"/>
                <a:gd name="T22" fmla="*/ 79 w 112"/>
                <a:gd name="T23" fmla="*/ 90 h 101"/>
                <a:gd name="T24" fmla="*/ 72 w 112"/>
                <a:gd name="T25" fmla="*/ 95 h 101"/>
                <a:gd name="T26" fmla="*/ 73 w 112"/>
                <a:gd name="T27" fmla="*/ 96 h 101"/>
                <a:gd name="T28" fmla="*/ 94 w 112"/>
                <a:gd name="T29" fmla="*/ 93 h 101"/>
                <a:gd name="T30" fmla="*/ 106 w 112"/>
                <a:gd name="T31" fmla="*/ 78 h 101"/>
                <a:gd name="T32" fmla="*/ 104 w 112"/>
                <a:gd name="T33" fmla="*/ 5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01">
                  <a:moveTo>
                    <a:pt x="104" y="56"/>
                  </a:moveTo>
                  <a:cubicBezTo>
                    <a:pt x="40" y="5"/>
                    <a:pt x="40" y="5"/>
                    <a:pt x="40" y="5"/>
                  </a:cubicBezTo>
                  <a:cubicBezTo>
                    <a:pt x="33" y="0"/>
                    <a:pt x="23" y="1"/>
                    <a:pt x="18" y="7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0" y="29"/>
                    <a:pt x="2" y="39"/>
                    <a:pt x="8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2"/>
                    <a:pt x="10" y="39"/>
                    <a:pt x="12" y="37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8" y="18"/>
                    <a:pt x="36" y="16"/>
                    <a:pt x="41" y="20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94" y="63"/>
                    <a:pt x="94" y="71"/>
                    <a:pt x="90" y="77"/>
                  </a:cubicBezTo>
                  <a:cubicBezTo>
                    <a:pt x="79" y="90"/>
                    <a:pt x="79" y="90"/>
                    <a:pt x="79" y="90"/>
                  </a:cubicBezTo>
                  <a:cubicBezTo>
                    <a:pt x="77" y="93"/>
                    <a:pt x="75" y="94"/>
                    <a:pt x="72" y="95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9" y="101"/>
                    <a:pt x="89" y="100"/>
                    <a:pt x="94" y="93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12" y="71"/>
                    <a:pt x="111" y="61"/>
                    <a:pt x="104" y="56"/>
                  </a:cubicBezTo>
                  <a:close/>
                </a:path>
              </a:pathLst>
            </a:custGeom>
            <a:solidFill>
              <a:srgbClr val="31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126">
              <a:extLst>
                <a:ext uri="{FF2B5EF4-FFF2-40B4-BE49-F238E27FC236}">
                  <a16:creationId xmlns:a16="http://schemas.microsoft.com/office/drawing/2014/main" id="{A2EE5D58-3EDD-47EB-AA32-899F2026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760"/>
              <a:ext cx="596" cy="576"/>
            </a:xfrm>
            <a:custGeom>
              <a:avLst/>
              <a:gdLst>
                <a:gd name="T0" fmla="*/ 285 w 441"/>
                <a:gd name="T1" fmla="*/ 419 h 427"/>
                <a:gd name="T2" fmla="*/ 263 w 441"/>
                <a:gd name="T3" fmla="*/ 422 h 427"/>
                <a:gd name="T4" fmla="*/ 8 w 441"/>
                <a:gd name="T5" fmla="*/ 219 h 427"/>
                <a:gd name="T6" fmla="*/ 5 w 441"/>
                <a:gd name="T7" fmla="*/ 197 h 427"/>
                <a:gd name="T8" fmla="*/ 156 w 441"/>
                <a:gd name="T9" fmla="*/ 8 h 427"/>
                <a:gd name="T10" fmla="*/ 178 w 441"/>
                <a:gd name="T11" fmla="*/ 5 h 427"/>
                <a:gd name="T12" fmla="*/ 433 w 441"/>
                <a:gd name="T13" fmla="*/ 208 h 427"/>
                <a:gd name="T14" fmla="*/ 436 w 441"/>
                <a:gd name="T15" fmla="*/ 230 h 427"/>
                <a:gd name="T16" fmla="*/ 285 w 441"/>
                <a:gd name="T17" fmla="*/ 41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1" h="427">
                  <a:moveTo>
                    <a:pt x="285" y="419"/>
                  </a:moveTo>
                  <a:cubicBezTo>
                    <a:pt x="280" y="426"/>
                    <a:pt x="270" y="427"/>
                    <a:pt x="263" y="422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1" y="213"/>
                    <a:pt x="0" y="204"/>
                    <a:pt x="5" y="19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61" y="1"/>
                    <a:pt x="171" y="0"/>
                    <a:pt x="178" y="5"/>
                  </a:cubicBezTo>
                  <a:cubicBezTo>
                    <a:pt x="433" y="208"/>
                    <a:pt x="433" y="208"/>
                    <a:pt x="433" y="208"/>
                  </a:cubicBezTo>
                  <a:cubicBezTo>
                    <a:pt x="440" y="214"/>
                    <a:pt x="441" y="223"/>
                    <a:pt x="436" y="230"/>
                  </a:cubicBezTo>
                  <a:lnTo>
                    <a:pt x="285" y="419"/>
                  </a:lnTo>
                  <a:close/>
                </a:path>
              </a:pathLst>
            </a:custGeom>
            <a:solidFill>
              <a:srgbClr val="1F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127">
              <a:extLst>
                <a:ext uri="{FF2B5EF4-FFF2-40B4-BE49-F238E27FC236}">
                  <a16:creationId xmlns:a16="http://schemas.microsoft.com/office/drawing/2014/main" id="{CD809694-3910-44C0-9C80-7E83E1B2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760"/>
              <a:ext cx="570" cy="556"/>
            </a:xfrm>
            <a:custGeom>
              <a:avLst/>
              <a:gdLst>
                <a:gd name="T0" fmla="*/ 266 w 422"/>
                <a:gd name="T1" fmla="*/ 404 h 412"/>
                <a:gd name="T2" fmla="*/ 245 w 422"/>
                <a:gd name="T3" fmla="*/ 407 h 412"/>
                <a:gd name="T4" fmla="*/ 7 w 422"/>
                <a:gd name="T5" fmla="*/ 218 h 412"/>
                <a:gd name="T6" fmla="*/ 5 w 422"/>
                <a:gd name="T7" fmla="*/ 197 h 412"/>
                <a:gd name="T8" fmla="*/ 156 w 422"/>
                <a:gd name="T9" fmla="*/ 8 h 412"/>
                <a:gd name="T10" fmla="*/ 177 w 422"/>
                <a:gd name="T11" fmla="*/ 5 h 412"/>
                <a:gd name="T12" fmla="*/ 415 w 422"/>
                <a:gd name="T13" fmla="*/ 194 h 412"/>
                <a:gd name="T14" fmla="*/ 417 w 422"/>
                <a:gd name="T15" fmla="*/ 215 h 412"/>
                <a:gd name="T16" fmla="*/ 266 w 422"/>
                <a:gd name="T17" fmla="*/ 40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2" h="412">
                  <a:moveTo>
                    <a:pt x="266" y="404"/>
                  </a:moveTo>
                  <a:cubicBezTo>
                    <a:pt x="261" y="411"/>
                    <a:pt x="252" y="412"/>
                    <a:pt x="245" y="407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1" y="213"/>
                    <a:pt x="0" y="204"/>
                    <a:pt x="5" y="19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61" y="1"/>
                    <a:pt x="171" y="0"/>
                    <a:pt x="177" y="5"/>
                  </a:cubicBezTo>
                  <a:cubicBezTo>
                    <a:pt x="415" y="194"/>
                    <a:pt x="415" y="194"/>
                    <a:pt x="415" y="194"/>
                  </a:cubicBezTo>
                  <a:cubicBezTo>
                    <a:pt x="421" y="199"/>
                    <a:pt x="422" y="209"/>
                    <a:pt x="417" y="215"/>
                  </a:cubicBezTo>
                  <a:lnTo>
                    <a:pt x="266" y="404"/>
                  </a:lnTo>
                  <a:close/>
                </a:path>
              </a:pathLst>
            </a:custGeom>
            <a:solidFill>
              <a:srgbClr val="1F2323"/>
            </a:solidFill>
            <a:ln w="9525" cap="flat">
              <a:solidFill>
                <a:srgbClr val="657272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28">
              <a:extLst>
                <a:ext uri="{FF2B5EF4-FFF2-40B4-BE49-F238E27FC236}">
                  <a16:creationId xmlns:a16="http://schemas.microsoft.com/office/drawing/2014/main" id="{5830BADF-3176-4220-8F76-BF9657E1B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731"/>
              <a:ext cx="573" cy="561"/>
            </a:xfrm>
            <a:custGeom>
              <a:avLst/>
              <a:gdLst>
                <a:gd name="T0" fmla="*/ 269 w 424"/>
                <a:gd name="T1" fmla="*/ 406 h 415"/>
                <a:gd name="T2" fmla="*/ 247 w 424"/>
                <a:gd name="T3" fmla="*/ 409 h 415"/>
                <a:gd name="T4" fmla="*/ 7 w 424"/>
                <a:gd name="T5" fmla="*/ 218 h 415"/>
                <a:gd name="T6" fmla="*/ 5 w 424"/>
                <a:gd name="T7" fmla="*/ 197 h 415"/>
                <a:gd name="T8" fmla="*/ 156 w 424"/>
                <a:gd name="T9" fmla="*/ 8 h 415"/>
                <a:gd name="T10" fmla="*/ 177 w 424"/>
                <a:gd name="T11" fmla="*/ 5 h 415"/>
                <a:gd name="T12" fmla="*/ 417 w 424"/>
                <a:gd name="T13" fmla="*/ 196 h 415"/>
                <a:gd name="T14" fmla="*/ 419 w 424"/>
                <a:gd name="T15" fmla="*/ 217 h 415"/>
                <a:gd name="T16" fmla="*/ 269 w 424"/>
                <a:gd name="T17" fmla="*/ 40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415">
                  <a:moveTo>
                    <a:pt x="269" y="406"/>
                  </a:moveTo>
                  <a:cubicBezTo>
                    <a:pt x="263" y="413"/>
                    <a:pt x="254" y="415"/>
                    <a:pt x="247" y="409"/>
                  </a:cubicBezTo>
                  <a:cubicBezTo>
                    <a:pt x="7" y="218"/>
                    <a:pt x="7" y="218"/>
                    <a:pt x="7" y="218"/>
                  </a:cubicBezTo>
                  <a:cubicBezTo>
                    <a:pt x="1" y="213"/>
                    <a:pt x="0" y="204"/>
                    <a:pt x="5" y="197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61" y="1"/>
                    <a:pt x="171" y="0"/>
                    <a:pt x="177" y="5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24" y="201"/>
                    <a:pt x="424" y="211"/>
                    <a:pt x="419" y="217"/>
                  </a:cubicBezTo>
                  <a:lnTo>
                    <a:pt x="269" y="406"/>
                  </a:lnTo>
                  <a:close/>
                </a:path>
              </a:pathLst>
            </a:custGeom>
            <a:solidFill>
              <a:srgbClr val="31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129">
              <a:extLst>
                <a:ext uri="{FF2B5EF4-FFF2-40B4-BE49-F238E27FC236}">
                  <a16:creationId xmlns:a16="http://schemas.microsoft.com/office/drawing/2014/main" id="{4BE232DB-86EE-4E24-8E1E-BE1CB808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758"/>
              <a:ext cx="509" cy="496"/>
            </a:xfrm>
            <a:custGeom>
              <a:avLst/>
              <a:gdLst>
                <a:gd name="T0" fmla="*/ 237 w 376"/>
                <a:gd name="T1" fmla="*/ 360 h 367"/>
                <a:gd name="T2" fmla="*/ 218 w 376"/>
                <a:gd name="T3" fmla="*/ 363 h 367"/>
                <a:gd name="T4" fmla="*/ 7 w 376"/>
                <a:gd name="T5" fmla="*/ 194 h 367"/>
                <a:gd name="T6" fmla="*/ 5 w 376"/>
                <a:gd name="T7" fmla="*/ 175 h 367"/>
                <a:gd name="T8" fmla="*/ 139 w 376"/>
                <a:gd name="T9" fmla="*/ 7 h 367"/>
                <a:gd name="T10" fmla="*/ 158 w 376"/>
                <a:gd name="T11" fmla="*/ 4 h 367"/>
                <a:gd name="T12" fmla="*/ 370 w 376"/>
                <a:gd name="T13" fmla="*/ 172 h 367"/>
                <a:gd name="T14" fmla="*/ 371 w 376"/>
                <a:gd name="T15" fmla="*/ 191 h 367"/>
                <a:gd name="T16" fmla="*/ 237 w 376"/>
                <a:gd name="T17" fmla="*/ 36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6" h="367">
                  <a:moveTo>
                    <a:pt x="237" y="360"/>
                  </a:moveTo>
                  <a:cubicBezTo>
                    <a:pt x="232" y="366"/>
                    <a:pt x="224" y="367"/>
                    <a:pt x="218" y="363"/>
                  </a:cubicBezTo>
                  <a:cubicBezTo>
                    <a:pt x="7" y="194"/>
                    <a:pt x="7" y="194"/>
                    <a:pt x="7" y="194"/>
                  </a:cubicBezTo>
                  <a:cubicBezTo>
                    <a:pt x="1" y="190"/>
                    <a:pt x="0" y="181"/>
                    <a:pt x="5" y="175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44" y="1"/>
                    <a:pt x="153" y="0"/>
                    <a:pt x="158" y="4"/>
                  </a:cubicBezTo>
                  <a:cubicBezTo>
                    <a:pt x="370" y="172"/>
                    <a:pt x="370" y="172"/>
                    <a:pt x="370" y="172"/>
                  </a:cubicBezTo>
                  <a:cubicBezTo>
                    <a:pt x="375" y="177"/>
                    <a:pt x="376" y="185"/>
                    <a:pt x="371" y="191"/>
                  </a:cubicBezTo>
                  <a:lnTo>
                    <a:pt x="237" y="360"/>
                  </a:ln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30">
              <a:extLst>
                <a:ext uri="{FF2B5EF4-FFF2-40B4-BE49-F238E27FC236}">
                  <a16:creationId xmlns:a16="http://schemas.microsoft.com/office/drawing/2014/main" id="{42BE4BF5-8BA8-4F0F-9B58-25A84327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007"/>
              <a:ext cx="33" cy="59"/>
            </a:xfrm>
            <a:custGeom>
              <a:avLst/>
              <a:gdLst>
                <a:gd name="T0" fmla="*/ 5 w 25"/>
                <a:gd name="T1" fmla="*/ 16 h 44"/>
                <a:gd name="T2" fmla="*/ 10 w 25"/>
                <a:gd name="T3" fmla="*/ 34 h 44"/>
                <a:gd name="T4" fmla="*/ 25 w 25"/>
                <a:gd name="T5" fmla="*/ 34 h 44"/>
                <a:gd name="T6" fmla="*/ 18 w 25"/>
                <a:gd name="T7" fmla="*/ 8 h 44"/>
                <a:gd name="T8" fmla="*/ 5 w 25"/>
                <a:gd name="T9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5" y="16"/>
                  </a:moveTo>
                  <a:cubicBezTo>
                    <a:pt x="9" y="21"/>
                    <a:pt x="10" y="27"/>
                    <a:pt x="10" y="34"/>
                  </a:cubicBezTo>
                  <a:cubicBezTo>
                    <a:pt x="10" y="44"/>
                    <a:pt x="25" y="44"/>
                    <a:pt x="25" y="34"/>
                  </a:cubicBezTo>
                  <a:cubicBezTo>
                    <a:pt x="25" y="25"/>
                    <a:pt x="23" y="16"/>
                    <a:pt x="18" y="8"/>
                  </a:cubicBezTo>
                  <a:cubicBezTo>
                    <a:pt x="13" y="0"/>
                    <a:pt x="0" y="7"/>
                    <a:pt x="5" y="16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31">
              <a:extLst>
                <a:ext uri="{FF2B5EF4-FFF2-40B4-BE49-F238E27FC236}">
                  <a16:creationId xmlns:a16="http://schemas.microsoft.com/office/drawing/2014/main" id="{AF4C5F66-3E60-421A-AFD3-294592519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008"/>
              <a:ext cx="27" cy="50"/>
            </a:xfrm>
            <a:custGeom>
              <a:avLst/>
              <a:gdLst>
                <a:gd name="T0" fmla="*/ 3 w 20"/>
                <a:gd name="T1" fmla="*/ 13 h 37"/>
                <a:gd name="T2" fmla="*/ 5 w 20"/>
                <a:gd name="T3" fmla="*/ 27 h 37"/>
                <a:gd name="T4" fmla="*/ 20 w 20"/>
                <a:gd name="T5" fmla="*/ 27 h 37"/>
                <a:gd name="T6" fmla="*/ 18 w 20"/>
                <a:gd name="T7" fmla="*/ 9 h 37"/>
                <a:gd name="T8" fmla="*/ 3 w 20"/>
                <a:gd name="T9" fmla="*/ 1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3" y="13"/>
                  </a:moveTo>
                  <a:cubicBezTo>
                    <a:pt x="5" y="17"/>
                    <a:pt x="5" y="22"/>
                    <a:pt x="5" y="27"/>
                  </a:cubicBezTo>
                  <a:cubicBezTo>
                    <a:pt x="5" y="37"/>
                    <a:pt x="20" y="37"/>
                    <a:pt x="20" y="27"/>
                  </a:cubicBezTo>
                  <a:cubicBezTo>
                    <a:pt x="20" y="21"/>
                    <a:pt x="20" y="15"/>
                    <a:pt x="18" y="9"/>
                  </a:cubicBezTo>
                  <a:cubicBezTo>
                    <a:pt x="15" y="0"/>
                    <a:pt x="0" y="4"/>
                    <a:pt x="3" y="13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32">
              <a:extLst>
                <a:ext uri="{FF2B5EF4-FFF2-40B4-BE49-F238E27FC236}">
                  <a16:creationId xmlns:a16="http://schemas.microsoft.com/office/drawing/2014/main" id="{FF420EDB-B7C1-419C-899F-6051EB96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968"/>
              <a:ext cx="35" cy="82"/>
            </a:xfrm>
            <a:custGeom>
              <a:avLst/>
              <a:gdLst>
                <a:gd name="T0" fmla="*/ 7 w 26"/>
                <a:gd name="T1" fmla="*/ 9 h 61"/>
                <a:gd name="T2" fmla="*/ 9 w 26"/>
                <a:gd name="T3" fmla="*/ 53 h 61"/>
                <a:gd name="T4" fmla="*/ 22 w 26"/>
                <a:gd name="T5" fmla="*/ 45 h 61"/>
                <a:gd name="T6" fmla="*/ 20 w 26"/>
                <a:gd name="T7" fmla="*/ 17 h 61"/>
                <a:gd name="T8" fmla="*/ 7 w 26"/>
                <a:gd name="T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7" y="9"/>
                  </a:moveTo>
                  <a:cubicBezTo>
                    <a:pt x="0" y="24"/>
                    <a:pt x="2" y="38"/>
                    <a:pt x="9" y="53"/>
                  </a:cubicBezTo>
                  <a:cubicBezTo>
                    <a:pt x="13" y="61"/>
                    <a:pt x="26" y="54"/>
                    <a:pt x="22" y="45"/>
                  </a:cubicBezTo>
                  <a:cubicBezTo>
                    <a:pt x="18" y="36"/>
                    <a:pt x="16" y="26"/>
                    <a:pt x="20" y="17"/>
                  </a:cubicBezTo>
                  <a:cubicBezTo>
                    <a:pt x="24" y="8"/>
                    <a:pt x="11" y="0"/>
                    <a:pt x="7" y="9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33">
              <a:extLst>
                <a:ext uri="{FF2B5EF4-FFF2-40B4-BE49-F238E27FC236}">
                  <a16:creationId xmlns:a16="http://schemas.microsoft.com/office/drawing/2014/main" id="{A53D4A29-A884-4FCF-9789-517477EF2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977"/>
              <a:ext cx="25" cy="66"/>
            </a:xfrm>
            <a:custGeom>
              <a:avLst/>
              <a:gdLst>
                <a:gd name="T0" fmla="*/ 0 w 19"/>
                <a:gd name="T1" fmla="*/ 10 h 49"/>
                <a:gd name="T2" fmla="*/ 2 w 19"/>
                <a:gd name="T3" fmla="*/ 40 h 49"/>
                <a:gd name="T4" fmla="*/ 17 w 19"/>
                <a:gd name="T5" fmla="*/ 36 h 49"/>
                <a:gd name="T6" fmla="*/ 15 w 19"/>
                <a:gd name="T7" fmla="*/ 10 h 49"/>
                <a:gd name="T8" fmla="*/ 0 w 19"/>
                <a:gd name="T9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9">
                  <a:moveTo>
                    <a:pt x="0" y="10"/>
                  </a:moveTo>
                  <a:cubicBezTo>
                    <a:pt x="0" y="20"/>
                    <a:pt x="0" y="30"/>
                    <a:pt x="2" y="40"/>
                  </a:cubicBezTo>
                  <a:cubicBezTo>
                    <a:pt x="4" y="49"/>
                    <a:pt x="19" y="45"/>
                    <a:pt x="17" y="36"/>
                  </a:cubicBezTo>
                  <a:cubicBezTo>
                    <a:pt x="15" y="27"/>
                    <a:pt x="15" y="19"/>
                    <a:pt x="15" y="10"/>
                  </a:cubicBezTo>
                  <a:cubicBezTo>
                    <a:pt x="15" y="0"/>
                    <a:pt x="0" y="0"/>
                    <a:pt x="0" y="10"/>
                  </a:cubicBezTo>
                  <a:close/>
                </a:path>
              </a:pathLst>
            </a:custGeom>
            <a:solidFill>
              <a:srgbClr val="29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0" name="Group 3">
            <a:extLst>
              <a:ext uri="{FF2B5EF4-FFF2-40B4-BE49-F238E27FC236}">
                <a16:creationId xmlns:a16="http://schemas.microsoft.com/office/drawing/2014/main" id="{0139370F-1816-4515-ADD1-B56CCD5B2F79}"/>
              </a:ext>
            </a:extLst>
          </p:cNvPr>
          <p:cNvGrpSpPr/>
          <p:nvPr/>
        </p:nvGrpSpPr>
        <p:grpSpPr>
          <a:xfrm>
            <a:off x="8384582" y="1365237"/>
            <a:ext cx="3437076" cy="3889712"/>
            <a:chOff x="3802063" y="450850"/>
            <a:chExt cx="5159375" cy="5838825"/>
          </a:xfrm>
        </p:grpSpPr>
        <p:sp>
          <p:nvSpPr>
            <p:cNvPr id="421" name="Freeform 125">
              <a:extLst>
                <a:ext uri="{FF2B5EF4-FFF2-40B4-BE49-F238E27FC236}">
                  <a16:creationId xmlns:a16="http://schemas.microsoft.com/office/drawing/2014/main" id="{4256251D-6381-49D5-854F-C5A481B5EB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2063" y="450850"/>
              <a:ext cx="5159375" cy="5838825"/>
            </a:xfrm>
            <a:custGeom>
              <a:avLst/>
              <a:gdLst>
                <a:gd name="T0" fmla="*/ 1890 w 2684"/>
                <a:gd name="T1" fmla="*/ 410 h 3042"/>
                <a:gd name="T2" fmla="*/ 1930 w 2684"/>
                <a:gd name="T3" fmla="*/ 614 h 3042"/>
                <a:gd name="T4" fmla="*/ 1890 w 2684"/>
                <a:gd name="T5" fmla="*/ 804 h 3042"/>
                <a:gd name="T6" fmla="*/ 1652 w 2684"/>
                <a:gd name="T7" fmla="*/ 706 h 3042"/>
                <a:gd name="T8" fmla="*/ 1649 w 2684"/>
                <a:gd name="T9" fmla="*/ 750 h 3042"/>
                <a:gd name="T10" fmla="*/ 1552 w 2684"/>
                <a:gd name="T11" fmla="*/ 1356 h 3042"/>
                <a:gd name="T12" fmla="*/ 1550 w 2684"/>
                <a:gd name="T13" fmla="*/ 1452 h 3042"/>
                <a:gd name="T14" fmla="*/ 1749 w 2684"/>
                <a:gd name="T15" fmla="*/ 1515 h 3042"/>
                <a:gd name="T16" fmla="*/ 2332 w 2684"/>
                <a:gd name="T17" fmla="*/ 1685 h 3042"/>
                <a:gd name="T18" fmla="*/ 2674 w 2684"/>
                <a:gd name="T19" fmla="*/ 2458 h 3042"/>
                <a:gd name="T20" fmla="*/ 2544 w 2684"/>
                <a:gd name="T21" fmla="*/ 2834 h 3042"/>
                <a:gd name="T22" fmla="*/ 2488 w 2684"/>
                <a:gd name="T23" fmla="*/ 2542 h 3042"/>
                <a:gd name="T24" fmla="*/ 2255 w 2684"/>
                <a:gd name="T25" fmla="*/ 2514 h 3042"/>
                <a:gd name="T26" fmla="*/ 1872 w 2684"/>
                <a:gd name="T27" fmla="*/ 2554 h 3042"/>
                <a:gd name="T28" fmla="*/ 1971 w 2684"/>
                <a:gd name="T29" fmla="*/ 2554 h 3042"/>
                <a:gd name="T30" fmla="*/ 2008 w 2684"/>
                <a:gd name="T31" fmla="*/ 2662 h 3042"/>
                <a:gd name="T32" fmla="*/ 2027 w 2684"/>
                <a:gd name="T33" fmla="*/ 2922 h 3042"/>
                <a:gd name="T34" fmla="*/ 1853 w 2684"/>
                <a:gd name="T35" fmla="*/ 2893 h 3042"/>
                <a:gd name="T36" fmla="*/ 1853 w 2684"/>
                <a:gd name="T37" fmla="*/ 2747 h 3042"/>
                <a:gd name="T38" fmla="*/ 1613 w 2684"/>
                <a:gd name="T39" fmla="*/ 2654 h 3042"/>
                <a:gd name="T40" fmla="*/ 1124 w 2684"/>
                <a:gd name="T41" fmla="*/ 2790 h 3042"/>
                <a:gd name="T42" fmla="*/ 648 w 2684"/>
                <a:gd name="T43" fmla="*/ 2710 h 3042"/>
                <a:gd name="T44" fmla="*/ 320 w 2684"/>
                <a:gd name="T45" fmla="*/ 2790 h 3042"/>
                <a:gd name="T46" fmla="*/ 388 w 2684"/>
                <a:gd name="T47" fmla="*/ 3042 h 3042"/>
                <a:gd name="T48" fmla="*/ 158 w 2684"/>
                <a:gd name="T49" fmla="*/ 2083 h 3042"/>
                <a:gd name="T50" fmla="*/ 951 w 2684"/>
                <a:gd name="T51" fmla="*/ 1416 h 3042"/>
                <a:gd name="T52" fmla="*/ 792 w 2684"/>
                <a:gd name="T53" fmla="*/ 835 h 3042"/>
                <a:gd name="T54" fmla="*/ 784 w 2684"/>
                <a:gd name="T55" fmla="*/ 773 h 3042"/>
                <a:gd name="T56" fmla="*/ 648 w 2684"/>
                <a:gd name="T57" fmla="*/ 856 h 3042"/>
                <a:gd name="T58" fmla="*/ 556 w 2684"/>
                <a:gd name="T59" fmla="*/ 680 h 3042"/>
                <a:gd name="T60" fmla="*/ 599 w 2684"/>
                <a:gd name="T61" fmla="*/ 506 h 3042"/>
                <a:gd name="T62" fmla="*/ 1226 w 2684"/>
                <a:gd name="T63" fmla="*/ 0 h 3042"/>
                <a:gd name="T64" fmla="*/ 1890 w 2684"/>
                <a:gd name="T65" fmla="*/ 410 h 3042"/>
                <a:gd name="T66" fmla="*/ 976 w 2684"/>
                <a:gd name="T67" fmla="*/ 1267 h 3042"/>
                <a:gd name="T68" fmla="*/ 896 w 2684"/>
                <a:gd name="T69" fmla="*/ 902 h 3042"/>
                <a:gd name="T70" fmla="*/ 864 w 2684"/>
                <a:gd name="T71" fmla="*/ 1162 h 3042"/>
                <a:gd name="T72" fmla="*/ 976 w 2684"/>
                <a:gd name="T73" fmla="*/ 1267 h 3042"/>
                <a:gd name="T74" fmla="*/ 1574 w 2684"/>
                <a:gd name="T75" fmla="*/ 917 h 3042"/>
                <a:gd name="T76" fmla="*/ 1562 w 2684"/>
                <a:gd name="T77" fmla="*/ 1167 h 3042"/>
                <a:gd name="T78" fmla="*/ 1574 w 2684"/>
                <a:gd name="T79" fmla="*/ 917 h 3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84" h="3042">
                  <a:moveTo>
                    <a:pt x="1890" y="410"/>
                  </a:moveTo>
                  <a:cubicBezTo>
                    <a:pt x="1930" y="614"/>
                    <a:pt x="1930" y="614"/>
                    <a:pt x="1930" y="614"/>
                  </a:cubicBezTo>
                  <a:cubicBezTo>
                    <a:pt x="1890" y="804"/>
                    <a:pt x="1890" y="804"/>
                    <a:pt x="1890" y="804"/>
                  </a:cubicBezTo>
                  <a:cubicBezTo>
                    <a:pt x="1652" y="706"/>
                    <a:pt x="1652" y="706"/>
                    <a:pt x="1652" y="706"/>
                  </a:cubicBezTo>
                  <a:cubicBezTo>
                    <a:pt x="1649" y="750"/>
                    <a:pt x="1649" y="750"/>
                    <a:pt x="1649" y="750"/>
                  </a:cubicBezTo>
                  <a:cubicBezTo>
                    <a:pt x="1908" y="1150"/>
                    <a:pt x="1552" y="1356"/>
                    <a:pt x="1552" y="1356"/>
                  </a:cubicBezTo>
                  <a:cubicBezTo>
                    <a:pt x="1550" y="1452"/>
                    <a:pt x="1550" y="1452"/>
                    <a:pt x="1550" y="1452"/>
                  </a:cubicBezTo>
                  <a:cubicBezTo>
                    <a:pt x="1550" y="1452"/>
                    <a:pt x="1636" y="1486"/>
                    <a:pt x="1749" y="1515"/>
                  </a:cubicBezTo>
                  <a:cubicBezTo>
                    <a:pt x="1862" y="1545"/>
                    <a:pt x="2092" y="1574"/>
                    <a:pt x="2332" y="1685"/>
                  </a:cubicBezTo>
                  <a:cubicBezTo>
                    <a:pt x="2572" y="1797"/>
                    <a:pt x="2684" y="2194"/>
                    <a:pt x="2674" y="2458"/>
                  </a:cubicBezTo>
                  <a:cubicBezTo>
                    <a:pt x="2665" y="2722"/>
                    <a:pt x="2544" y="2834"/>
                    <a:pt x="2544" y="2834"/>
                  </a:cubicBezTo>
                  <a:cubicBezTo>
                    <a:pt x="2544" y="2774"/>
                    <a:pt x="2488" y="2542"/>
                    <a:pt x="2488" y="2542"/>
                  </a:cubicBezTo>
                  <a:cubicBezTo>
                    <a:pt x="2488" y="2542"/>
                    <a:pt x="2444" y="2534"/>
                    <a:pt x="2255" y="2514"/>
                  </a:cubicBezTo>
                  <a:cubicBezTo>
                    <a:pt x="2067" y="2494"/>
                    <a:pt x="1872" y="2554"/>
                    <a:pt x="1872" y="2554"/>
                  </a:cubicBezTo>
                  <a:cubicBezTo>
                    <a:pt x="1872" y="2554"/>
                    <a:pt x="1944" y="2542"/>
                    <a:pt x="1971" y="2554"/>
                  </a:cubicBezTo>
                  <a:cubicBezTo>
                    <a:pt x="1998" y="2566"/>
                    <a:pt x="2008" y="2662"/>
                    <a:pt x="2008" y="2662"/>
                  </a:cubicBezTo>
                  <a:cubicBezTo>
                    <a:pt x="2042" y="2683"/>
                    <a:pt x="2076" y="2866"/>
                    <a:pt x="2027" y="2922"/>
                  </a:cubicBezTo>
                  <a:cubicBezTo>
                    <a:pt x="1978" y="2978"/>
                    <a:pt x="1836" y="2942"/>
                    <a:pt x="1853" y="2893"/>
                  </a:cubicBezTo>
                  <a:cubicBezTo>
                    <a:pt x="1870" y="2843"/>
                    <a:pt x="1853" y="2747"/>
                    <a:pt x="1853" y="2747"/>
                  </a:cubicBezTo>
                  <a:cubicBezTo>
                    <a:pt x="1798" y="2712"/>
                    <a:pt x="1613" y="2654"/>
                    <a:pt x="1613" y="2654"/>
                  </a:cubicBezTo>
                  <a:cubicBezTo>
                    <a:pt x="1613" y="2654"/>
                    <a:pt x="1348" y="2794"/>
                    <a:pt x="1124" y="2790"/>
                  </a:cubicBezTo>
                  <a:cubicBezTo>
                    <a:pt x="901" y="2787"/>
                    <a:pt x="832" y="2714"/>
                    <a:pt x="648" y="2710"/>
                  </a:cubicBezTo>
                  <a:cubicBezTo>
                    <a:pt x="464" y="2707"/>
                    <a:pt x="320" y="2790"/>
                    <a:pt x="320" y="2790"/>
                  </a:cubicBezTo>
                  <a:cubicBezTo>
                    <a:pt x="316" y="2851"/>
                    <a:pt x="388" y="3042"/>
                    <a:pt x="388" y="3042"/>
                  </a:cubicBezTo>
                  <a:cubicBezTo>
                    <a:pt x="24" y="2898"/>
                    <a:pt x="0" y="2414"/>
                    <a:pt x="158" y="2083"/>
                  </a:cubicBezTo>
                  <a:cubicBezTo>
                    <a:pt x="316" y="1753"/>
                    <a:pt x="951" y="1416"/>
                    <a:pt x="951" y="1416"/>
                  </a:cubicBezTo>
                  <a:cubicBezTo>
                    <a:pt x="527" y="1231"/>
                    <a:pt x="792" y="835"/>
                    <a:pt x="792" y="835"/>
                  </a:cubicBezTo>
                  <a:cubicBezTo>
                    <a:pt x="770" y="815"/>
                    <a:pt x="784" y="773"/>
                    <a:pt x="784" y="773"/>
                  </a:cubicBezTo>
                  <a:cubicBezTo>
                    <a:pt x="648" y="856"/>
                    <a:pt x="648" y="856"/>
                    <a:pt x="648" y="856"/>
                  </a:cubicBezTo>
                  <a:cubicBezTo>
                    <a:pt x="556" y="680"/>
                    <a:pt x="556" y="680"/>
                    <a:pt x="556" y="680"/>
                  </a:cubicBezTo>
                  <a:cubicBezTo>
                    <a:pt x="599" y="506"/>
                    <a:pt x="599" y="506"/>
                    <a:pt x="599" y="506"/>
                  </a:cubicBezTo>
                  <a:cubicBezTo>
                    <a:pt x="627" y="466"/>
                    <a:pt x="1226" y="0"/>
                    <a:pt x="1226" y="0"/>
                  </a:cubicBezTo>
                  <a:lnTo>
                    <a:pt x="1890" y="410"/>
                  </a:lnTo>
                  <a:close/>
                  <a:moveTo>
                    <a:pt x="976" y="1267"/>
                  </a:moveTo>
                  <a:cubicBezTo>
                    <a:pt x="896" y="902"/>
                    <a:pt x="896" y="902"/>
                    <a:pt x="896" y="902"/>
                  </a:cubicBezTo>
                  <a:cubicBezTo>
                    <a:pt x="896" y="902"/>
                    <a:pt x="812" y="1066"/>
                    <a:pt x="864" y="1162"/>
                  </a:cubicBezTo>
                  <a:cubicBezTo>
                    <a:pt x="895" y="1220"/>
                    <a:pt x="976" y="1267"/>
                    <a:pt x="976" y="1267"/>
                  </a:cubicBezTo>
                  <a:close/>
                  <a:moveTo>
                    <a:pt x="1574" y="917"/>
                  </a:moveTo>
                  <a:cubicBezTo>
                    <a:pt x="1562" y="1167"/>
                    <a:pt x="1562" y="1167"/>
                    <a:pt x="1562" y="1167"/>
                  </a:cubicBezTo>
                  <a:cubicBezTo>
                    <a:pt x="1642" y="1032"/>
                    <a:pt x="1574" y="917"/>
                    <a:pt x="1574" y="9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26">
              <a:extLst>
                <a:ext uri="{FF2B5EF4-FFF2-40B4-BE49-F238E27FC236}">
                  <a16:creationId xmlns:a16="http://schemas.microsoft.com/office/drawing/2014/main" id="{B2BE28EC-255B-4F33-994C-89F984F33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1939925"/>
              <a:ext cx="82550" cy="104775"/>
            </a:xfrm>
            <a:custGeom>
              <a:avLst/>
              <a:gdLst>
                <a:gd name="T0" fmla="*/ 27 w 43"/>
                <a:gd name="T1" fmla="*/ 0 h 54"/>
                <a:gd name="T2" fmla="*/ 7 w 43"/>
                <a:gd name="T3" fmla="*/ 28 h 54"/>
                <a:gd name="T4" fmla="*/ 43 w 43"/>
                <a:gd name="T5" fmla="*/ 54 h 54"/>
                <a:gd name="T6" fmla="*/ 27 w 43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4">
                  <a:moveTo>
                    <a:pt x="27" y="0"/>
                  </a:moveTo>
                  <a:cubicBezTo>
                    <a:pt x="27" y="0"/>
                    <a:pt x="0" y="13"/>
                    <a:pt x="7" y="28"/>
                  </a:cubicBezTo>
                  <a:cubicBezTo>
                    <a:pt x="15" y="44"/>
                    <a:pt x="43" y="54"/>
                    <a:pt x="43" y="54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27">
              <a:extLst>
                <a:ext uri="{FF2B5EF4-FFF2-40B4-BE49-F238E27FC236}">
                  <a16:creationId xmlns:a16="http://schemas.microsoft.com/office/drawing/2014/main" id="{B47FCFE3-0902-4A7F-8862-727393032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975" y="1816100"/>
              <a:ext cx="161925" cy="252413"/>
            </a:xfrm>
            <a:custGeom>
              <a:avLst/>
              <a:gdLst>
                <a:gd name="T0" fmla="*/ 31 w 84"/>
                <a:gd name="T1" fmla="*/ 123 h 132"/>
                <a:gd name="T2" fmla="*/ 3 w 84"/>
                <a:gd name="T3" fmla="*/ 28 h 132"/>
                <a:gd name="T4" fmla="*/ 64 w 84"/>
                <a:gd name="T5" fmla="*/ 0 h 132"/>
                <a:gd name="T6" fmla="*/ 64 w 84"/>
                <a:gd name="T7" fmla="*/ 18 h 132"/>
                <a:gd name="T8" fmla="*/ 46 w 84"/>
                <a:gd name="T9" fmla="*/ 70 h 132"/>
                <a:gd name="T10" fmla="*/ 31 w 84"/>
                <a:gd name="T11" fmla="*/ 123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32">
                  <a:moveTo>
                    <a:pt x="31" y="123"/>
                  </a:moveTo>
                  <a:cubicBezTo>
                    <a:pt x="31" y="123"/>
                    <a:pt x="0" y="45"/>
                    <a:pt x="3" y="28"/>
                  </a:cubicBezTo>
                  <a:cubicBezTo>
                    <a:pt x="6" y="12"/>
                    <a:pt x="59" y="0"/>
                    <a:pt x="64" y="0"/>
                  </a:cubicBezTo>
                  <a:cubicBezTo>
                    <a:pt x="68" y="0"/>
                    <a:pt x="84" y="10"/>
                    <a:pt x="64" y="18"/>
                  </a:cubicBezTo>
                  <a:cubicBezTo>
                    <a:pt x="43" y="27"/>
                    <a:pt x="46" y="70"/>
                    <a:pt x="46" y="70"/>
                  </a:cubicBezTo>
                  <a:cubicBezTo>
                    <a:pt x="46" y="70"/>
                    <a:pt x="55" y="132"/>
                    <a:pt x="31" y="123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28">
              <a:extLst>
                <a:ext uri="{FF2B5EF4-FFF2-40B4-BE49-F238E27FC236}">
                  <a16:creationId xmlns:a16="http://schemas.microsoft.com/office/drawing/2014/main" id="{3588750C-7EB7-41C2-81DB-BE30B4082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438" y="1714500"/>
              <a:ext cx="103188" cy="277813"/>
            </a:xfrm>
            <a:custGeom>
              <a:avLst/>
              <a:gdLst>
                <a:gd name="T0" fmla="*/ 51 w 54"/>
                <a:gd name="T1" fmla="*/ 131 h 145"/>
                <a:gd name="T2" fmla="*/ 48 w 54"/>
                <a:gd name="T3" fmla="*/ 10 h 145"/>
                <a:gd name="T4" fmla="*/ 16 w 54"/>
                <a:gd name="T5" fmla="*/ 2 h 145"/>
                <a:gd name="T6" fmla="*/ 2 w 54"/>
                <a:gd name="T7" fmla="*/ 125 h 145"/>
                <a:gd name="T8" fmla="*/ 51 w 54"/>
                <a:gd name="T9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45">
                  <a:moveTo>
                    <a:pt x="51" y="131"/>
                  </a:moveTo>
                  <a:cubicBezTo>
                    <a:pt x="51" y="131"/>
                    <a:pt x="54" y="20"/>
                    <a:pt x="48" y="10"/>
                  </a:cubicBezTo>
                  <a:cubicBezTo>
                    <a:pt x="43" y="0"/>
                    <a:pt x="16" y="2"/>
                    <a:pt x="16" y="2"/>
                  </a:cubicBezTo>
                  <a:cubicBezTo>
                    <a:pt x="16" y="2"/>
                    <a:pt x="0" y="115"/>
                    <a:pt x="2" y="125"/>
                  </a:cubicBezTo>
                  <a:cubicBezTo>
                    <a:pt x="3" y="135"/>
                    <a:pt x="26" y="145"/>
                    <a:pt x="51" y="131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129">
              <a:extLst>
                <a:ext uri="{FF2B5EF4-FFF2-40B4-BE49-F238E27FC236}">
                  <a16:creationId xmlns:a16="http://schemas.microsoft.com/office/drawing/2014/main" id="{819C19AB-CB32-4DE6-BAB3-FBF870E6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901700"/>
              <a:ext cx="2481263" cy="2998788"/>
            </a:xfrm>
            <a:custGeom>
              <a:avLst/>
              <a:gdLst>
                <a:gd name="T0" fmla="*/ 618 w 1563"/>
                <a:gd name="T1" fmla="*/ 1889 h 1889"/>
                <a:gd name="T2" fmla="*/ 345 w 1563"/>
                <a:gd name="T3" fmla="*/ 538 h 1889"/>
                <a:gd name="T4" fmla="*/ 73 w 1563"/>
                <a:gd name="T5" fmla="*/ 677 h 1889"/>
                <a:gd name="T6" fmla="*/ 0 w 1563"/>
                <a:gd name="T7" fmla="*/ 538 h 1889"/>
                <a:gd name="T8" fmla="*/ 751 w 1563"/>
                <a:gd name="T9" fmla="*/ 0 h 1889"/>
                <a:gd name="T10" fmla="*/ 1563 w 1563"/>
                <a:gd name="T11" fmla="*/ 452 h 1889"/>
                <a:gd name="T12" fmla="*/ 1526 w 1563"/>
                <a:gd name="T13" fmla="*/ 618 h 1889"/>
                <a:gd name="T14" fmla="*/ 1186 w 1563"/>
                <a:gd name="T15" fmla="*/ 488 h 1889"/>
                <a:gd name="T16" fmla="*/ 1078 w 1563"/>
                <a:gd name="T17" fmla="*/ 1876 h 1889"/>
                <a:gd name="T18" fmla="*/ 618 w 1563"/>
                <a:gd name="T19" fmla="*/ 1889 h 1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3" h="1889">
                  <a:moveTo>
                    <a:pt x="618" y="1889"/>
                  </a:moveTo>
                  <a:lnTo>
                    <a:pt x="345" y="538"/>
                  </a:lnTo>
                  <a:lnTo>
                    <a:pt x="73" y="677"/>
                  </a:lnTo>
                  <a:lnTo>
                    <a:pt x="0" y="538"/>
                  </a:lnTo>
                  <a:lnTo>
                    <a:pt x="751" y="0"/>
                  </a:lnTo>
                  <a:lnTo>
                    <a:pt x="1563" y="452"/>
                  </a:lnTo>
                  <a:lnTo>
                    <a:pt x="1526" y="618"/>
                  </a:lnTo>
                  <a:lnTo>
                    <a:pt x="1186" y="488"/>
                  </a:lnTo>
                  <a:lnTo>
                    <a:pt x="1078" y="1876"/>
                  </a:lnTo>
                  <a:lnTo>
                    <a:pt x="618" y="188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30">
              <a:extLst>
                <a:ext uri="{FF2B5EF4-FFF2-40B4-BE49-F238E27FC236}">
                  <a16:creationId xmlns:a16="http://schemas.microsoft.com/office/drawing/2014/main" id="{4E7D708E-7455-4B86-8574-BE091352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000" y="566738"/>
              <a:ext cx="2481263" cy="1189038"/>
            </a:xfrm>
            <a:custGeom>
              <a:avLst/>
              <a:gdLst>
                <a:gd name="T0" fmla="*/ 751 w 1563"/>
                <a:gd name="T1" fmla="*/ 0 h 749"/>
                <a:gd name="T2" fmla="*/ 1525 w 1563"/>
                <a:gd name="T3" fmla="*/ 481 h 749"/>
                <a:gd name="T4" fmla="*/ 1563 w 1563"/>
                <a:gd name="T5" fmla="*/ 663 h 749"/>
                <a:gd name="T6" fmla="*/ 759 w 1563"/>
                <a:gd name="T7" fmla="*/ 290 h 749"/>
                <a:gd name="T8" fmla="*/ 0 w 1563"/>
                <a:gd name="T9" fmla="*/ 749 h 749"/>
                <a:gd name="T10" fmla="*/ 47 w 1563"/>
                <a:gd name="T11" fmla="*/ 556 h 749"/>
                <a:gd name="T12" fmla="*/ 751 w 1563"/>
                <a:gd name="T13" fmla="*/ 0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3" h="749">
                  <a:moveTo>
                    <a:pt x="751" y="0"/>
                  </a:moveTo>
                  <a:lnTo>
                    <a:pt x="1525" y="481"/>
                  </a:lnTo>
                  <a:lnTo>
                    <a:pt x="1563" y="663"/>
                  </a:lnTo>
                  <a:lnTo>
                    <a:pt x="759" y="290"/>
                  </a:lnTo>
                  <a:lnTo>
                    <a:pt x="0" y="749"/>
                  </a:lnTo>
                  <a:lnTo>
                    <a:pt x="47" y="556"/>
                  </a:lnTo>
                  <a:lnTo>
                    <a:pt x="75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31">
              <a:extLst>
                <a:ext uri="{FF2B5EF4-FFF2-40B4-BE49-F238E27FC236}">
                  <a16:creationId xmlns:a16="http://schemas.microsoft.com/office/drawing/2014/main" id="{C411A7D8-0145-413A-9FD7-1F19478F7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913" y="611188"/>
              <a:ext cx="1217613" cy="947738"/>
            </a:xfrm>
            <a:custGeom>
              <a:avLst/>
              <a:gdLst>
                <a:gd name="T0" fmla="*/ 0 w 767"/>
                <a:gd name="T1" fmla="*/ 0 h 597"/>
                <a:gd name="T2" fmla="*/ 0 w 767"/>
                <a:gd name="T3" fmla="*/ 220 h 597"/>
                <a:gd name="T4" fmla="*/ 767 w 767"/>
                <a:gd name="T5" fmla="*/ 597 h 597"/>
                <a:gd name="T6" fmla="*/ 744 w 767"/>
                <a:gd name="T7" fmla="*/ 464 h 597"/>
                <a:gd name="T8" fmla="*/ 0 w 767"/>
                <a:gd name="T9" fmla="*/ 0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7" h="597">
                  <a:moveTo>
                    <a:pt x="0" y="0"/>
                  </a:moveTo>
                  <a:lnTo>
                    <a:pt x="0" y="220"/>
                  </a:lnTo>
                  <a:lnTo>
                    <a:pt x="767" y="597"/>
                  </a:lnTo>
                  <a:lnTo>
                    <a:pt x="744" y="4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32">
              <a:extLst>
                <a:ext uri="{FF2B5EF4-FFF2-40B4-BE49-F238E27FC236}">
                  <a16:creationId xmlns:a16="http://schemas.microsoft.com/office/drawing/2014/main" id="{1ADE9FD2-BC39-4BF5-BC25-E653B85B9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5" y="1787525"/>
              <a:ext cx="160338" cy="307975"/>
            </a:xfrm>
            <a:custGeom>
              <a:avLst/>
              <a:gdLst>
                <a:gd name="T0" fmla="*/ 77 w 83"/>
                <a:gd name="T1" fmla="*/ 103 h 161"/>
                <a:gd name="T2" fmla="*/ 70 w 83"/>
                <a:gd name="T3" fmla="*/ 37 h 161"/>
                <a:gd name="T4" fmla="*/ 16 w 83"/>
                <a:gd name="T5" fmla="*/ 15 h 161"/>
                <a:gd name="T6" fmla="*/ 49 w 83"/>
                <a:gd name="T7" fmla="*/ 57 h 161"/>
                <a:gd name="T8" fmla="*/ 15 w 83"/>
                <a:gd name="T9" fmla="*/ 120 h 161"/>
                <a:gd name="T10" fmla="*/ 61 w 83"/>
                <a:gd name="T11" fmla="*/ 159 h 161"/>
                <a:gd name="T12" fmla="*/ 77 w 83"/>
                <a:gd name="T13" fmla="*/ 10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1">
                  <a:moveTo>
                    <a:pt x="77" y="103"/>
                  </a:moveTo>
                  <a:cubicBezTo>
                    <a:pt x="77" y="103"/>
                    <a:pt x="83" y="49"/>
                    <a:pt x="70" y="37"/>
                  </a:cubicBezTo>
                  <a:cubicBezTo>
                    <a:pt x="58" y="24"/>
                    <a:pt x="32" y="0"/>
                    <a:pt x="16" y="15"/>
                  </a:cubicBezTo>
                  <a:cubicBezTo>
                    <a:pt x="0" y="30"/>
                    <a:pt x="31" y="53"/>
                    <a:pt x="49" y="57"/>
                  </a:cubicBezTo>
                  <a:cubicBezTo>
                    <a:pt x="49" y="57"/>
                    <a:pt x="3" y="97"/>
                    <a:pt x="15" y="120"/>
                  </a:cubicBezTo>
                  <a:cubicBezTo>
                    <a:pt x="26" y="144"/>
                    <a:pt x="54" y="161"/>
                    <a:pt x="61" y="159"/>
                  </a:cubicBezTo>
                  <a:cubicBezTo>
                    <a:pt x="67" y="158"/>
                    <a:pt x="77" y="103"/>
                    <a:pt x="77" y="103"/>
                  </a:cubicBezTo>
                  <a:close/>
                </a:path>
              </a:pathLst>
            </a:custGeom>
            <a:solidFill>
              <a:srgbClr val="F4D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33">
              <a:extLst>
                <a:ext uri="{FF2B5EF4-FFF2-40B4-BE49-F238E27FC236}">
                  <a16:creationId xmlns:a16="http://schemas.microsoft.com/office/drawing/2014/main" id="{0F105BD2-4292-4917-AB3A-C7793E928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3063" y="1835150"/>
              <a:ext cx="136525" cy="269875"/>
            </a:xfrm>
            <a:custGeom>
              <a:avLst/>
              <a:gdLst>
                <a:gd name="T0" fmla="*/ 15 w 71"/>
                <a:gd name="T1" fmla="*/ 131 h 141"/>
                <a:gd name="T2" fmla="*/ 62 w 71"/>
                <a:gd name="T3" fmla="*/ 129 h 141"/>
                <a:gd name="T4" fmla="*/ 42 w 71"/>
                <a:gd name="T5" fmla="*/ 40 h 141"/>
                <a:gd name="T6" fmla="*/ 70 w 71"/>
                <a:gd name="T7" fmla="*/ 17 h 141"/>
                <a:gd name="T8" fmla="*/ 23 w 71"/>
                <a:gd name="T9" fmla="*/ 11 h 141"/>
                <a:gd name="T10" fmla="*/ 15 w 71"/>
                <a:gd name="T11" fmla="*/ 13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41">
                  <a:moveTo>
                    <a:pt x="15" y="131"/>
                  </a:moveTo>
                  <a:cubicBezTo>
                    <a:pt x="15" y="131"/>
                    <a:pt x="56" y="141"/>
                    <a:pt x="62" y="129"/>
                  </a:cubicBezTo>
                  <a:cubicBezTo>
                    <a:pt x="68" y="118"/>
                    <a:pt x="42" y="40"/>
                    <a:pt x="42" y="40"/>
                  </a:cubicBezTo>
                  <a:cubicBezTo>
                    <a:pt x="42" y="40"/>
                    <a:pt x="71" y="33"/>
                    <a:pt x="70" y="17"/>
                  </a:cubicBezTo>
                  <a:cubicBezTo>
                    <a:pt x="69" y="0"/>
                    <a:pt x="45" y="3"/>
                    <a:pt x="23" y="11"/>
                  </a:cubicBezTo>
                  <a:cubicBezTo>
                    <a:pt x="1" y="19"/>
                    <a:pt x="0" y="101"/>
                    <a:pt x="15" y="131"/>
                  </a:cubicBezTo>
                  <a:close/>
                </a:path>
              </a:pathLst>
            </a:custGeom>
            <a:solidFill>
              <a:srgbClr val="F4D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34">
              <a:extLst>
                <a:ext uri="{FF2B5EF4-FFF2-40B4-BE49-F238E27FC236}">
                  <a16:creationId xmlns:a16="http://schemas.microsoft.com/office/drawing/2014/main" id="{875F4493-DC49-41CD-AA4A-061CE4EF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063" y="3092450"/>
              <a:ext cx="4886325" cy="2713038"/>
            </a:xfrm>
            <a:custGeom>
              <a:avLst/>
              <a:gdLst>
                <a:gd name="T0" fmla="*/ 1080 w 2542"/>
                <a:gd name="T1" fmla="*/ 23 h 1414"/>
                <a:gd name="T2" fmla="*/ 541 w 2542"/>
                <a:gd name="T3" fmla="*/ 360 h 1414"/>
                <a:gd name="T4" fmla="*/ 124 w 2542"/>
                <a:gd name="T5" fmla="*/ 1414 h 1414"/>
                <a:gd name="T6" fmla="*/ 841 w 2542"/>
                <a:gd name="T7" fmla="*/ 1320 h 1414"/>
                <a:gd name="T8" fmla="*/ 1229 w 2542"/>
                <a:gd name="T9" fmla="*/ 1355 h 1414"/>
                <a:gd name="T10" fmla="*/ 2016 w 2542"/>
                <a:gd name="T11" fmla="*/ 1079 h 1414"/>
                <a:gd name="T12" fmla="*/ 2542 w 2542"/>
                <a:gd name="T13" fmla="*/ 1126 h 1414"/>
                <a:gd name="T14" fmla="*/ 2074 w 2542"/>
                <a:gd name="T15" fmla="*/ 360 h 1414"/>
                <a:gd name="T16" fmla="*/ 1284 w 2542"/>
                <a:gd name="T17" fmla="*/ 0 h 1414"/>
                <a:gd name="T18" fmla="*/ 1080 w 2542"/>
                <a:gd name="T19" fmla="*/ 23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2" h="1414">
                  <a:moveTo>
                    <a:pt x="1080" y="23"/>
                  </a:moveTo>
                  <a:cubicBezTo>
                    <a:pt x="1080" y="23"/>
                    <a:pt x="740" y="204"/>
                    <a:pt x="541" y="360"/>
                  </a:cubicBezTo>
                  <a:cubicBezTo>
                    <a:pt x="385" y="482"/>
                    <a:pt x="0" y="847"/>
                    <a:pt x="124" y="1414"/>
                  </a:cubicBezTo>
                  <a:cubicBezTo>
                    <a:pt x="124" y="1414"/>
                    <a:pt x="568" y="1186"/>
                    <a:pt x="841" y="1320"/>
                  </a:cubicBezTo>
                  <a:cubicBezTo>
                    <a:pt x="945" y="1370"/>
                    <a:pt x="1090" y="1403"/>
                    <a:pt x="1229" y="1355"/>
                  </a:cubicBezTo>
                  <a:cubicBezTo>
                    <a:pt x="1367" y="1308"/>
                    <a:pt x="1841" y="1082"/>
                    <a:pt x="2016" y="1079"/>
                  </a:cubicBezTo>
                  <a:cubicBezTo>
                    <a:pt x="2191" y="1076"/>
                    <a:pt x="2542" y="1126"/>
                    <a:pt x="2542" y="1126"/>
                  </a:cubicBezTo>
                  <a:cubicBezTo>
                    <a:pt x="2542" y="1126"/>
                    <a:pt x="2480" y="518"/>
                    <a:pt x="2074" y="360"/>
                  </a:cubicBezTo>
                  <a:cubicBezTo>
                    <a:pt x="1668" y="202"/>
                    <a:pt x="1370" y="139"/>
                    <a:pt x="1284" y="0"/>
                  </a:cubicBezTo>
                  <a:lnTo>
                    <a:pt x="1080" y="2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35">
              <a:extLst>
                <a:ext uri="{FF2B5EF4-FFF2-40B4-BE49-F238E27FC236}">
                  <a16:creationId xmlns:a16="http://schemas.microsoft.com/office/drawing/2014/main" id="{8B2E90F5-5193-490B-A64A-014C5862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3822700"/>
              <a:ext cx="2698750" cy="2290763"/>
            </a:xfrm>
            <a:custGeom>
              <a:avLst/>
              <a:gdLst>
                <a:gd name="T0" fmla="*/ 0 w 1404"/>
                <a:gd name="T1" fmla="*/ 1005 h 1193"/>
                <a:gd name="T2" fmla="*/ 209 w 1404"/>
                <a:gd name="T3" fmla="*/ 1101 h 1193"/>
                <a:gd name="T4" fmla="*/ 388 w 1404"/>
                <a:gd name="T5" fmla="*/ 125 h 1193"/>
                <a:gd name="T6" fmla="*/ 460 w 1404"/>
                <a:gd name="T7" fmla="*/ 296 h 1193"/>
                <a:gd name="T8" fmla="*/ 637 w 1404"/>
                <a:gd name="T9" fmla="*/ 195 h 1193"/>
                <a:gd name="T10" fmla="*/ 696 w 1404"/>
                <a:gd name="T11" fmla="*/ 66 h 1193"/>
                <a:gd name="T12" fmla="*/ 849 w 1404"/>
                <a:gd name="T13" fmla="*/ 0 h 1193"/>
                <a:gd name="T14" fmla="*/ 849 w 1404"/>
                <a:gd name="T15" fmla="*/ 181 h 1193"/>
                <a:gd name="T16" fmla="*/ 892 w 1404"/>
                <a:gd name="T17" fmla="*/ 181 h 1193"/>
                <a:gd name="T18" fmla="*/ 1288 w 1404"/>
                <a:gd name="T19" fmla="*/ 893 h 1193"/>
                <a:gd name="T20" fmla="*/ 460 w 1404"/>
                <a:gd name="T21" fmla="*/ 1173 h 1193"/>
                <a:gd name="T22" fmla="*/ 0 w 1404"/>
                <a:gd name="T23" fmla="*/ 1005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4" h="1193">
                  <a:moveTo>
                    <a:pt x="0" y="1005"/>
                  </a:moveTo>
                  <a:cubicBezTo>
                    <a:pt x="209" y="1101"/>
                    <a:pt x="209" y="1101"/>
                    <a:pt x="209" y="1101"/>
                  </a:cubicBezTo>
                  <a:cubicBezTo>
                    <a:pt x="209" y="1101"/>
                    <a:pt x="28" y="533"/>
                    <a:pt x="388" y="125"/>
                  </a:cubicBezTo>
                  <a:cubicBezTo>
                    <a:pt x="460" y="296"/>
                    <a:pt x="460" y="296"/>
                    <a:pt x="460" y="296"/>
                  </a:cubicBezTo>
                  <a:cubicBezTo>
                    <a:pt x="460" y="296"/>
                    <a:pt x="625" y="209"/>
                    <a:pt x="637" y="195"/>
                  </a:cubicBezTo>
                  <a:cubicBezTo>
                    <a:pt x="637" y="195"/>
                    <a:pt x="629" y="119"/>
                    <a:pt x="696" y="66"/>
                  </a:cubicBezTo>
                  <a:cubicBezTo>
                    <a:pt x="764" y="13"/>
                    <a:pt x="849" y="0"/>
                    <a:pt x="849" y="0"/>
                  </a:cubicBezTo>
                  <a:cubicBezTo>
                    <a:pt x="849" y="0"/>
                    <a:pt x="842" y="169"/>
                    <a:pt x="849" y="181"/>
                  </a:cubicBezTo>
                  <a:cubicBezTo>
                    <a:pt x="856" y="193"/>
                    <a:pt x="892" y="181"/>
                    <a:pt x="892" y="181"/>
                  </a:cubicBezTo>
                  <a:cubicBezTo>
                    <a:pt x="892" y="181"/>
                    <a:pt x="956" y="610"/>
                    <a:pt x="1288" y="893"/>
                  </a:cubicBezTo>
                  <a:cubicBezTo>
                    <a:pt x="1404" y="992"/>
                    <a:pt x="600" y="1188"/>
                    <a:pt x="460" y="1173"/>
                  </a:cubicBezTo>
                  <a:cubicBezTo>
                    <a:pt x="320" y="1157"/>
                    <a:pt x="60" y="1193"/>
                    <a:pt x="0" y="10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36">
              <a:extLst>
                <a:ext uri="{FF2B5EF4-FFF2-40B4-BE49-F238E27FC236}">
                  <a16:creationId xmlns:a16="http://schemas.microsoft.com/office/drawing/2014/main" id="{DD2918DF-717E-472E-8CC6-79EEADD9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850" y="3316288"/>
              <a:ext cx="592138" cy="419100"/>
            </a:xfrm>
            <a:custGeom>
              <a:avLst/>
              <a:gdLst>
                <a:gd name="T0" fmla="*/ 6 w 308"/>
                <a:gd name="T1" fmla="*/ 212 h 218"/>
                <a:gd name="T2" fmla="*/ 297 w 308"/>
                <a:gd name="T3" fmla="*/ 0 h 218"/>
                <a:gd name="T4" fmla="*/ 308 w 308"/>
                <a:gd name="T5" fmla="*/ 134 h 218"/>
                <a:gd name="T6" fmla="*/ 6 w 308"/>
                <a:gd name="T7" fmla="*/ 21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8" h="218">
                  <a:moveTo>
                    <a:pt x="6" y="212"/>
                  </a:moveTo>
                  <a:cubicBezTo>
                    <a:pt x="0" y="218"/>
                    <a:pt x="110" y="93"/>
                    <a:pt x="297" y="0"/>
                  </a:cubicBezTo>
                  <a:cubicBezTo>
                    <a:pt x="297" y="0"/>
                    <a:pt x="293" y="104"/>
                    <a:pt x="308" y="134"/>
                  </a:cubicBezTo>
                  <a:cubicBezTo>
                    <a:pt x="308" y="134"/>
                    <a:pt x="33" y="187"/>
                    <a:pt x="6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37">
              <a:extLst>
                <a:ext uri="{FF2B5EF4-FFF2-40B4-BE49-F238E27FC236}">
                  <a16:creationId xmlns:a16="http://schemas.microsoft.com/office/drawing/2014/main" id="{D40C7CA5-F3B4-45EB-A462-C4CC89100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3316288"/>
              <a:ext cx="2125663" cy="2074863"/>
            </a:xfrm>
            <a:custGeom>
              <a:avLst/>
              <a:gdLst>
                <a:gd name="T0" fmla="*/ 407 w 1106"/>
                <a:gd name="T1" fmla="*/ 1081 h 1081"/>
                <a:gd name="T2" fmla="*/ 0 w 1106"/>
                <a:gd name="T3" fmla="*/ 529 h 1081"/>
                <a:gd name="T4" fmla="*/ 356 w 1106"/>
                <a:gd name="T5" fmla="*/ 384 h 1081"/>
                <a:gd name="T6" fmla="*/ 380 w 1106"/>
                <a:gd name="T7" fmla="*/ 791 h 1081"/>
                <a:gd name="T8" fmla="*/ 434 w 1106"/>
                <a:gd name="T9" fmla="*/ 934 h 1081"/>
                <a:gd name="T10" fmla="*/ 512 w 1106"/>
                <a:gd name="T11" fmla="*/ 942 h 1081"/>
                <a:gd name="T12" fmla="*/ 538 w 1106"/>
                <a:gd name="T13" fmla="*/ 905 h 1081"/>
                <a:gd name="T14" fmla="*/ 575 w 1106"/>
                <a:gd name="T15" fmla="*/ 948 h 1081"/>
                <a:gd name="T16" fmla="*/ 734 w 1106"/>
                <a:gd name="T17" fmla="*/ 829 h 1081"/>
                <a:gd name="T18" fmla="*/ 538 w 1106"/>
                <a:gd name="T19" fmla="*/ 802 h 1081"/>
                <a:gd name="T20" fmla="*/ 575 w 1106"/>
                <a:gd name="T21" fmla="*/ 445 h 1081"/>
                <a:gd name="T22" fmla="*/ 161 w 1106"/>
                <a:gd name="T23" fmla="*/ 289 h 1081"/>
                <a:gd name="T24" fmla="*/ 36 w 1106"/>
                <a:gd name="T25" fmla="*/ 207 h 1081"/>
                <a:gd name="T26" fmla="*/ 15 w 1106"/>
                <a:gd name="T27" fmla="*/ 0 h 1081"/>
                <a:gd name="T28" fmla="*/ 230 w 1106"/>
                <a:gd name="T29" fmla="*/ 127 h 1081"/>
                <a:gd name="T30" fmla="*/ 928 w 1106"/>
                <a:gd name="T31" fmla="*/ 514 h 1081"/>
                <a:gd name="T32" fmla="*/ 1093 w 1106"/>
                <a:gd name="T33" fmla="*/ 1022 h 1081"/>
                <a:gd name="T34" fmla="*/ 407 w 1106"/>
                <a:gd name="T35" fmla="*/ 1081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6" h="1081">
                  <a:moveTo>
                    <a:pt x="407" y="1081"/>
                  </a:moveTo>
                  <a:cubicBezTo>
                    <a:pt x="407" y="1081"/>
                    <a:pt x="56" y="851"/>
                    <a:pt x="0" y="529"/>
                  </a:cubicBezTo>
                  <a:cubicBezTo>
                    <a:pt x="0" y="529"/>
                    <a:pt x="206" y="361"/>
                    <a:pt x="356" y="384"/>
                  </a:cubicBezTo>
                  <a:cubicBezTo>
                    <a:pt x="506" y="406"/>
                    <a:pt x="447" y="701"/>
                    <a:pt x="380" y="791"/>
                  </a:cubicBezTo>
                  <a:cubicBezTo>
                    <a:pt x="314" y="881"/>
                    <a:pt x="377" y="926"/>
                    <a:pt x="434" y="934"/>
                  </a:cubicBezTo>
                  <a:cubicBezTo>
                    <a:pt x="490" y="942"/>
                    <a:pt x="512" y="942"/>
                    <a:pt x="512" y="942"/>
                  </a:cubicBezTo>
                  <a:cubicBezTo>
                    <a:pt x="538" y="905"/>
                    <a:pt x="538" y="905"/>
                    <a:pt x="538" y="905"/>
                  </a:cubicBezTo>
                  <a:cubicBezTo>
                    <a:pt x="575" y="948"/>
                    <a:pt x="575" y="948"/>
                    <a:pt x="575" y="948"/>
                  </a:cubicBezTo>
                  <a:cubicBezTo>
                    <a:pt x="575" y="948"/>
                    <a:pt x="763" y="903"/>
                    <a:pt x="734" y="829"/>
                  </a:cubicBezTo>
                  <a:cubicBezTo>
                    <a:pt x="734" y="829"/>
                    <a:pt x="551" y="829"/>
                    <a:pt x="538" y="802"/>
                  </a:cubicBezTo>
                  <a:cubicBezTo>
                    <a:pt x="525" y="774"/>
                    <a:pt x="593" y="564"/>
                    <a:pt x="575" y="445"/>
                  </a:cubicBezTo>
                  <a:cubicBezTo>
                    <a:pt x="557" y="326"/>
                    <a:pt x="398" y="237"/>
                    <a:pt x="161" y="289"/>
                  </a:cubicBezTo>
                  <a:cubicBezTo>
                    <a:pt x="161" y="289"/>
                    <a:pt x="70" y="279"/>
                    <a:pt x="36" y="207"/>
                  </a:cubicBezTo>
                  <a:cubicBezTo>
                    <a:pt x="2" y="134"/>
                    <a:pt x="15" y="0"/>
                    <a:pt x="15" y="0"/>
                  </a:cubicBezTo>
                  <a:cubicBezTo>
                    <a:pt x="15" y="0"/>
                    <a:pt x="132" y="108"/>
                    <a:pt x="230" y="127"/>
                  </a:cubicBezTo>
                  <a:cubicBezTo>
                    <a:pt x="328" y="145"/>
                    <a:pt x="749" y="227"/>
                    <a:pt x="928" y="514"/>
                  </a:cubicBezTo>
                  <a:cubicBezTo>
                    <a:pt x="1106" y="801"/>
                    <a:pt x="1093" y="1022"/>
                    <a:pt x="1093" y="1022"/>
                  </a:cubicBezTo>
                  <a:lnTo>
                    <a:pt x="407" y="108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38">
              <a:extLst>
                <a:ext uri="{FF2B5EF4-FFF2-40B4-BE49-F238E27FC236}">
                  <a16:creationId xmlns:a16="http://schemas.microsoft.com/office/drawing/2014/main" id="{509ED4D9-6C39-4B41-8C2F-2E9DE229F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3084513"/>
              <a:ext cx="2573338" cy="2614613"/>
            </a:xfrm>
            <a:custGeom>
              <a:avLst/>
              <a:gdLst>
                <a:gd name="T0" fmla="*/ 22 w 1338"/>
                <a:gd name="T1" fmla="*/ 0 h 1362"/>
                <a:gd name="T2" fmla="*/ 466 w 1338"/>
                <a:gd name="T3" fmla="*/ 186 h 1362"/>
                <a:gd name="T4" fmla="*/ 1202 w 1338"/>
                <a:gd name="T5" fmla="*/ 647 h 1362"/>
                <a:gd name="T6" fmla="*/ 1247 w 1338"/>
                <a:gd name="T7" fmla="*/ 1362 h 1362"/>
                <a:gd name="T8" fmla="*/ 1020 w 1338"/>
                <a:gd name="T9" fmla="*/ 615 h 1362"/>
                <a:gd name="T10" fmla="*/ 369 w 1338"/>
                <a:gd name="T11" fmla="*/ 221 h 1362"/>
                <a:gd name="T12" fmla="*/ 0 w 1338"/>
                <a:gd name="T13" fmla="*/ 7 h 1362"/>
                <a:gd name="T14" fmla="*/ 22 w 1338"/>
                <a:gd name="T15" fmla="*/ 0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8" h="1362">
                  <a:moveTo>
                    <a:pt x="22" y="0"/>
                  </a:moveTo>
                  <a:cubicBezTo>
                    <a:pt x="22" y="0"/>
                    <a:pt x="164" y="127"/>
                    <a:pt x="466" y="186"/>
                  </a:cubicBezTo>
                  <a:cubicBezTo>
                    <a:pt x="767" y="245"/>
                    <a:pt x="1066" y="338"/>
                    <a:pt x="1202" y="647"/>
                  </a:cubicBezTo>
                  <a:cubicBezTo>
                    <a:pt x="1338" y="957"/>
                    <a:pt x="1311" y="1245"/>
                    <a:pt x="1247" y="1362"/>
                  </a:cubicBezTo>
                  <a:cubicBezTo>
                    <a:pt x="1247" y="1362"/>
                    <a:pt x="1215" y="845"/>
                    <a:pt x="1020" y="615"/>
                  </a:cubicBezTo>
                  <a:cubicBezTo>
                    <a:pt x="826" y="386"/>
                    <a:pt x="582" y="291"/>
                    <a:pt x="369" y="221"/>
                  </a:cubicBezTo>
                  <a:cubicBezTo>
                    <a:pt x="173" y="156"/>
                    <a:pt x="34" y="48"/>
                    <a:pt x="0" y="7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39">
              <a:extLst>
                <a:ext uri="{FF2B5EF4-FFF2-40B4-BE49-F238E27FC236}">
                  <a16:creationId xmlns:a16="http://schemas.microsoft.com/office/drawing/2014/main" id="{F0A86CDF-833B-4185-9AED-E9F25D3A8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613" y="3090863"/>
              <a:ext cx="1995488" cy="3052763"/>
            </a:xfrm>
            <a:custGeom>
              <a:avLst/>
              <a:gdLst>
                <a:gd name="T0" fmla="*/ 1000 w 1038"/>
                <a:gd name="T1" fmla="*/ 0 h 1591"/>
                <a:gd name="T2" fmla="*/ 490 w 1038"/>
                <a:gd name="T3" fmla="*/ 325 h 1591"/>
                <a:gd name="T4" fmla="*/ 30 w 1038"/>
                <a:gd name="T5" fmla="*/ 1060 h 1591"/>
                <a:gd name="T6" fmla="*/ 200 w 1038"/>
                <a:gd name="T7" fmla="*/ 1591 h 1591"/>
                <a:gd name="T8" fmla="*/ 243 w 1038"/>
                <a:gd name="T9" fmla="*/ 759 h 1591"/>
                <a:gd name="T10" fmla="*/ 1038 w 1038"/>
                <a:gd name="T11" fmla="*/ 32 h 1591"/>
                <a:gd name="T12" fmla="*/ 1000 w 1038"/>
                <a:gd name="T13" fmla="*/ 0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8" h="1591">
                  <a:moveTo>
                    <a:pt x="1000" y="0"/>
                  </a:moveTo>
                  <a:cubicBezTo>
                    <a:pt x="1000" y="0"/>
                    <a:pt x="786" y="120"/>
                    <a:pt x="490" y="325"/>
                  </a:cubicBezTo>
                  <a:cubicBezTo>
                    <a:pt x="195" y="530"/>
                    <a:pt x="59" y="764"/>
                    <a:pt x="30" y="1060"/>
                  </a:cubicBezTo>
                  <a:cubicBezTo>
                    <a:pt x="0" y="1356"/>
                    <a:pt x="99" y="1511"/>
                    <a:pt x="200" y="1591"/>
                  </a:cubicBezTo>
                  <a:cubicBezTo>
                    <a:pt x="200" y="1591"/>
                    <a:pt x="97" y="1125"/>
                    <a:pt x="243" y="759"/>
                  </a:cubicBezTo>
                  <a:cubicBezTo>
                    <a:pt x="422" y="310"/>
                    <a:pt x="1038" y="32"/>
                    <a:pt x="1038" y="32"/>
                  </a:cubicBezTo>
                  <a:lnTo>
                    <a:pt x="10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140">
              <a:extLst>
                <a:ext uri="{FF2B5EF4-FFF2-40B4-BE49-F238E27FC236}">
                  <a16:creationId xmlns:a16="http://schemas.microsoft.com/office/drawing/2014/main" id="{62664364-C6D2-48F5-9FD2-9056FEAA1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0" y="4756150"/>
              <a:ext cx="558800" cy="303213"/>
            </a:xfrm>
            <a:custGeom>
              <a:avLst/>
              <a:gdLst>
                <a:gd name="T0" fmla="*/ 112 w 291"/>
                <a:gd name="T1" fmla="*/ 27 h 158"/>
                <a:gd name="T2" fmla="*/ 160 w 291"/>
                <a:gd name="T3" fmla="*/ 54 h 158"/>
                <a:gd name="T4" fmla="*/ 261 w 291"/>
                <a:gd name="T5" fmla="*/ 5 h 158"/>
                <a:gd name="T6" fmla="*/ 291 w 291"/>
                <a:gd name="T7" fmla="*/ 79 h 158"/>
                <a:gd name="T8" fmla="*/ 85 w 291"/>
                <a:gd name="T9" fmla="*/ 106 h 158"/>
                <a:gd name="T10" fmla="*/ 69 w 291"/>
                <a:gd name="T11" fmla="*/ 123 h 158"/>
                <a:gd name="T12" fmla="*/ 11 w 291"/>
                <a:gd name="T13" fmla="*/ 113 h 158"/>
                <a:gd name="T14" fmla="*/ 39 w 291"/>
                <a:gd name="T15" fmla="*/ 19 h 158"/>
                <a:gd name="T16" fmla="*/ 112 w 291"/>
                <a:gd name="T17" fmla="*/ 2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158">
                  <a:moveTo>
                    <a:pt x="112" y="27"/>
                  </a:moveTo>
                  <a:cubicBezTo>
                    <a:pt x="112" y="27"/>
                    <a:pt x="123" y="49"/>
                    <a:pt x="160" y="54"/>
                  </a:cubicBezTo>
                  <a:cubicBezTo>
                    <a:pt x="197" y="58"/>
                    <a:pt x="239" y="0"/>
                    <a:pt x="261" y="5"/>
                  </a:cubicBezTo>
                  <a:cubicBezTo>
                    <a:pt x="283" y="9"/>
                    <a:pt x="291" y="79"/>
                    <a:pt x="291" y="79"/>
                  </a:cubicBezTo>
                  <a:cubicBezTo>
                    <a:pt x="291" y="79"/>
                    <a:pt x="186" y="158"/>
                    <a:pt x="85" y="106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21" y="125"/>
                    <a:pt x="11" y="113"/>
                  </a:cubicBezTo>
                  <a:cubicBezTo>
                    <a:pt x="0" y="101"/>
                    <a:pt x="39" y="19"/>
                    <a:pt x="39" y="19"/>
                  </a:cubicBezTo>
                  <a:lnTo>
                    <a:pt x="112" y="27"/>
                  </a:lnTo>
                  <a:close/>
                </a:path>
              </a:pathLst>
            </a:custGeom>
            <a:solidFill>
              <a:srgbClr val="483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141">
              <a:extLst>
                <a:ext uri="{FF2B5EF4-FFF2-40B4-BE49-F238E27FC236}">
                  <a16:creationId xmlns:a16="http://schemas.microsoft.com/office/drawing/2014/main" id="{54335F41-E2AB-49F2-8F1F-B4C92D06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175" y="4729163"/>
              <a:ext cx="681038" cy="401638"/>
            </a:xfrm>
            <a:custGeom>
              <a:avLst/>
              <a:gdLst>
                <a:gd name="T0" fmla="*/ 154 w 354"/>
                <a:gd name="T1" fmla="*/ 49 h 209"/>
                <a:gd name="T2" fmla="*/ 98 w 354"/>
                <a:gd name="T3" fmla="*/ 73 h 209"/>
                <a:gd name="T4" fmla="*/ 126 w 354"/>
                <a:gd name="T5" fmla="*/ 103 h 209"/>
                <a:gd name="T6" fmla="*/ 320 w 354"/>
                <a:gd name="T7" fmla="*/ 64 h 209"/>
                <a:gd name="T8" fmla="*/ 348 w 354"/>
                <a:gd name="T9" fmla="*/ 108 h 209"/>
                <a:gd name="T10" fmla="*/ 25 w 354"/>
                <a:gd name="T11" fmla="*/ 147 h 209"/>
                <a:gd name="T12" fmla="*/ 96 w 354"/>
                <a:gd name="T13" fmla="*/ 19 h 209"/>
                <a:gd name="T14" fmla="*/ 154 w 354"/>
                <a:gd name="T15" fmla="*/ 4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4" h="209">
                  <a:moveTo>
                    <a:pt x="154" y="49"/>
                  </a:moveTo>
                  <a:cubicBezTo>
                    <a:pt x="154" y="49"/>
                    <a:pt x="130" y="73"/>
                    <a:pt x="98" y="73"/>
                  </a:cubicBezTo>
                  <a:cubicBezTo>
                    <a:pt x="98" y="73"/>
                    <a:pt x="110" y="97"/>
                    <a:pt x="126" y="103"/>
                  </a:cubicBezTo>
                  <a:cubicBezTo>
                    <a:pt x="142" y="109"/>
                    <a:pt x="252" y="119"/>
                    <a:pt x="320" y="64"/>
                  </a:cubicBezTo>
                  <a:cubicBezTo>
                    <a:pt x="320" y="64"/>
                    <a:pt x="354" y="85"/>
                    <a:pt x="348" y="108"/>
                  </a:cubicBezTo>
                  <a:cubicBezTo>
                    <a:pt x="342" y="131"/>
                    <a:pt x="50" y="209"/>
                    <a:pt x="25" y="147"/>
                  </a:cubicBezTo>
                  <a:cubicBezTo>
                    <a:pt x="0" y="85"/>
                    <a:pt x="64" y="38"/>
                    <a:pt x="96" y="19"/>
                  </a:cubicBezTo>
                  <a:cubicBezTo>
                    <a:pt x="128" y="0"/>
                    <a:pt x="145" y="39"/>
                    <a:pt x="154" y="49"/>
                  </a:cubicBezTo>
                  <a:close/>
                </a:path>
              </a:pathLst>
            </a:custGeom>
            <a:solidFill>
              <a:srgbClr val="372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42">
              <a:extLst>
                <a:ext uri="{FF2B5EF4-FFF2-40B4-BE49-F238E27FC236}">
                  <a16:creationId xmlns:a16="http://schemas.microsoft.com/office/drawing/2014/main" id="{6DD12902-B765-4B15-9DAA-D68D2224F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0" y="3636963"/>
              <a:ext cx="1685925" cy="1225550"/>
            </a:xfrm>
            <a:custGeom>
              <a:avLst/>
              <a:gdLst>
                <a:gd name="T0" fmla="*/ 262 w 877"/>
                <a:gd name="T1" fmla="*/ 126 h 638"/>
                <a:gd name="T2" fmla="*/ 735 w 877"/>
                <a:gd name="T3" fmla="*/ 126 h 638"/>
                <a:gd name="T4" fmla="*/ 714 w 877"/>
                <a:gd name="T5" fmla="*/ 618 h 638"/>
                <a:gd name="T6" fmla="*/ 623 w 877"/>
                <a:gd name="T7" fmla="*/ 606 h 638"/>
                <a:gd name="T8" fmla="*/ 673 w 877"/>
                <a:gd name="T9" fmla="*/ 206 h 638"/>
                <a:gd name="T10" fmla="*/ 166 w 877"/>
                <a:gd name="T11" fmla="*/ 292 h 638"/>
                <a:gd name="T12" fmla="*/ 5 w 877"/>
                <a:gd name="T13" fmla="*/ 179 h 638"/>
                <a:gd name="T14" fmla="*/ 262 w 877"/>
                <a:gd name="T15" fmla="*/ 12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7" h="638">
                  <a:moveTo>
                    <a:pt x="262" y="126"/>
                  </a:moveTo>
                  <a:cubicBezTo>
                    <a:pt x="262" y="126"/>
                    <a:pt x="593" y="0"/>
                    <a:pt x="735" y="126"/>
                  </a:cubicBezTo>
                  <a:cubicBezTo>
                    <a:pt x="877" y="253"/>
                    <a:pt x="714" y="618"/>
                    <a:pt x="714" y="618"/>
                  </a:cubicBezTo>
                  <a:cubicBezTo>
                    <a:pt x="714" y="618"/>
                    <a:pt x="676" y="638"/>
                    <a:pt x="623" y="606"/>
                  </a:cubicBezTo>
                  <a:cubicBezTo>
                    <a:pt x="623" y="606"/>
                    <a:pt x="756" y="309"/>
                    <a:pt x="673" y="206"/>
                  </a:cubicBezTo>
                  <a:cubicBezTo>
                    <a:pt x="590" y="102"/>
                    <a:pt x="303" y="160"/>
                    <a:pt x="166" y="292"/>
                  </a:cubicBezTo>
                  <a:cubicBezTo>
                    <a:pt x="30" y="425"/>
                    <a:pt x="10" y="220"/>
                    <a:pt x="5" y="179"/>
                  </a:cubicBezTo>
                  <a:cubicBezTo>
                    <a:pt x="0" y="137"/>
                    <a:pt x="231" y="94"/>
                    <a:pt x="262" y="126"/>
                  </a:cubicBezTo>
                  <a:close/>
                </a:path>
              </a:pathLst>
            </a:custGeom>
            <a:solidFill>
              <a:srgbClr val="49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43">
              <a:extLst>
                <a:ext uri="{FF2B5EF4-FFF2-40B4-BE49-F238E27FC236}">
                  <a16:creationId xmlns:a16="http://schemas.microsoft.com/office/drawing/2014/main" id="{775D5D95-1366-4BC0-87FC-4F96874C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3854450"/>
              <a:ext cx="1157288" cy="1023938"/>
            </a:xfrm>
            <a:custGeom>
              <a:avLst/>
              <a:gdLst>
                <a:gd name="T0" fmla="*/ 0 w 602"/>
                <a:gd name="T1" fmla="*/ 179 h 534"/>
                <a:gd name="T2" fmla="*/ 134 w 602"/>
                <a:gd name="T3" fmla="*/ 68 h 534"/>
                <a:gd name="T4" fmla="*/ 517 w 602"/>
                <a:gd name="T5" fmla="*/ 50 h 534"/>
                <a:gd name="T6" fmla="*/ 568 w 602"/>
                <a:gd name="T7" fmla="*/ 293 h 534"/>
                <a:gd name="T8" fmla="*/ 497 w 602"/>
                <a:gd name="T9" fmla="*/ 534 h 534"/>
                <a:gd name="T10" fmla="*/ 398 w 602"/>
                <a:gd name="T11" fmla="*/ 511 h 534"/>
                <a:gd name="T12" fmla="*/ 499 w 602"/>
                <a:gd name="T13" fmla="*/ 153 h 534"/>
                <a:gd name="T14" fmla="*/ 0 w 602"/>
                <a:gd name="T15" fmla="*/ 17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2" h="534">
                  <a:moveTo>
                    <a:pt x="0" y="179"/>
                  </a:moveTo>
                  <a:cubicBezTo>
                    <a:pt x="0" y="179"/>
                    <a:pt x="35" y="115"/>
                    <a:pt x="134" y="68"/>
                  </a:cubicBezTo>
                  <a:cubicBezTo>
                    <a:pt x="233" y="21"/>
                    <a:pt x="431" y="0"/>
                    <a:pt x="517" y="50"/>
                  </a:cubicBezTo>
                  <a:cubicBezTo>
                    <a:pt x="602" y="100"/>
                    <a:pt x="580" y="224"/>
                    <a:pt x="568" y="293"/>
                  </a:cubicBezTo>
                  <a:cubicBezTo>
                    <a:pt x="557" y="352"/>
                    <a:pt x="497" y="534"/>
                    <a:pt x="497" y="534"/>
                  </a:cubicBezTo>
                  <a:cubicBezTo>
                    <a:pt x="398" y="511"/>
                    <a:pt x="398" y="511"/>
                    <a:pt x="398" y="511"/>
                  </a:cubicBezTo>
                  <a:cubicBezTo>
                    <a:pt x="398" y="511"/>
                    <a:pt x="522" y="202"/>
                    <a:pt x="499" y="153"/>
                  </a:cubicBezTo>
                  <a:cubicBezTo>
                    <a:pt x="477" y="104"/>
                    <a:pt x="169" y="57"/>
                    <a:pt x="0" y="17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44">
              <a:extLst>
                <a:ext uri="{FF2B5EF4-FFF2-40B4-BE49-F238E27FC236}">
                  <a16:creationId xmlns:a16="http://schemas.microsoft.com/office/drawing/2014/main" id="{E1A1E8D8-4EBC-4838-BE50-69A382A6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1238" y="5440363"/>
              <a:ext cx="315913" cy="571500"/>
            </a:xfrm>
            <a:custGeom>
              <a:avLst/>
              <a:gdLst>
                <a:gd name="T0" fmla="*/ 1 w 164"/>
                <a:gd name="T1" fmla="*/ 86 h 298"/>
                <a:gd name="T2" fmla="*/ 56 w 164"/>
                <a:gd name="T3" fmla="*/ 182 h 298"/>
                <a:gd name="T4" fmla="*/ 46 w 164"/>
                <a:gd name="T5" fmla="*/ 285 h 298"/>
                <a:gd name="T6" fmla="*/ 145 w 164"/>
                <a:gd name="T7" fmla="*/ 285 h 298"/>
                <a:gd name="T8" fmla="*/ 105 w 164"/>
                <a:gd name="T9" fmla="*/ 86 h 298"/>
                <a:gd name="T10" fmla="*/ 121 w 164"/>
                <a:gd name="T11" fmla="*/ 42 h 298"/>
                <a:gd name="T12" fmla="*/ 92 w 164"/>
                <a:gd name="T13" fmla="*/ 2 h 298"/>
                <a:gd name="T14" fmla="*/ 12 w 164"/>
                <a:gd name="T15" fmla="*/ 18 h 298"/>
                <a:gd name="T16" fmla="*/ 1 w 164"/>
                <a:gd name="T17" fmla="*/ 86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298">
                  <a:moveTo>
                    <a:pt x="1" y="86"/>
                  </a:moveTo>
                  <a:cubicBezTo>
                    <a:pt x="1" y="86"/>
                    <a:pt x="58" y="162"/>
                    <a:pt x="56" y="182"/>
                  </a:cubicBezTo>
                  <a:cubicBezTo>
                    <a:pt x="55" y="203"/>
                    <a:pt x="38" y="271"/>
                    <a:pt x="46" y="285"/>
                  </a:cubicBezTo>
                  <a:cubicBezTo>
                    <a:pt x="53" y="298"/>
                    <a:pt x="127" y="295"/>
                    <a:pt x="145" y="285"/>
                  </a:cubicBezTo>
                  <a:cubicBezTo>
                    <a:pt x="163" y="274"/>
                    <a:pt x="164" y="128"/>
                    <a:pt x="105" y="86"/>
                  </a:cubicBezTo>
                  <a:cubicBezTo>
                    <a:pt x="105" y="86"/>
                    <a:pt x="127" y="68"/>
                    <a:pt x="121" y="42"/>
                  </a:cubicBezTo>
                  <a:cubicBezTo>
                    <a:pt x="115" y="15"/>
                    <a:pt x="102" y="3"/>
                    <a:pt x="92" y="2"/>
                  </a:cubicBezTo>
                  <a:cubicBezTo>
                    <a:pt x="81" y="0"/>
                    <a:pt x="23" y="6"/>
                    <a:pt x="12" y="18"/>
                  </a:cubicBezTo>
                  <a:cubicBezTo>
                    <a:pt x="0" y="30"/>
                    <a:pt x="1" y="86"/>
                    <a:pt x="1" y="86"/>
                  </a:cubicBezTo>
                  <a:close/>
                </a:path>
              </a:pathLst>
            </a:custGeom>
            <a:solidFill>
              <a:srgbClr val="483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45">
              <a:extLst>
                <a:ext uri="{FF2B5EF4-FFF2-40B4-BE49-F238E27FC236}">
                  <a16:creationId xmlns:a16="http://schemas.microsoft.com/office/drawing/2014/main" id="{1C7CAFBB-4D9A-44A9-9708-21B7BBE9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5370513"/>
              <a:ext cx="366713" cy="695325"/>
            </a:xfrm>
            <a:custGeom>
              <a:avLst/>
              <a:gdLst>
                <a:gd name="T0" fmla="*/ 51 w 191"/>
                <a:gd name="T1" fmla="*/ 46 h 362"/>
                <a:gd name="T2" fmla="*/ 87 w 191"/>
                <a:gd name="T3" fmla="*/ 122 h 362"/>
                <a:gd name="T4" fmla="*/ 113 w 191"/>
                <a:gd name="T5" fmla="*/ 203 h 362"/>
                <a:gd name="T6" fmla="*/ 127 w 191"/>
                <a:gd name="T7" fmla="*/ 292 h 362"/>
                <a:gd name="T8" fmla="*/ 176 w 191"/>
                <a:gd name="T9" fmla="*/ 292 h 362"/>
                <a:gd name="T10" fmla="*/ 167 w 191"/>
                <a:gd name="T11" fmla="*/ 339 h 362"/>
                <a:gd name="T12" fmla="*/ 66 w 191"/>
                <a:gd name="T13" fmla="*/ 339 h 362"/>
                <a:gd name="T14" fmla="*/ 43 w 191"/>
                <a:gd name="T15" fmla="*/ 252 h 362"/>
                <a:gd name="T16" fmla="*/ 5 w 191"/>
                <a:gd name="T17" fmla="*/ 89 h 362"/>
                <a:gd name="T18" fmla="*/ 51 w 191"/>
                <a:gd name="T19" fmla="*/ 46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362">
                  <a:moveTo>
                    <a:pt x="51" y="46"/>
                  </a:moveTo>
                  <a:cubicBezTo>
                    <a:pt x="51" y="46"/>
                    <a:pt x="78" y="103"/>
                    <a:pt x="87" y="122"/>
                  </a:cubicBezTo>
                  <a:cubicBezTo>
                    <a:pt x="100" y="147"/>
                    <a:pt x="113" y="187"/>
                    <a:pt x="113" y="203"/>
                  </a:cubicBezTo>
                  <a:cubicBezTo>
                    <a:pt x="113" y="219"/>
                    <a:pt x="124" y="288"/>
                    <a:pt x="127" y="292"/>
                  </a:cubicBezTo>
                  <a:cubicBezTo>
                    <a:pt x="131" y="296"/>
                    <a:pt x="165" y="296"/>
                    <a:pt x="176" y="292"/>
                  </a:cubicBezTo>
                  <a:cubicBezTo>
                    <a:pt x="187" y="288"/>
                    <a:pt x="191" y="331"/>
                    <a:pt x="167" y="339"/>
                  </a:cubicBezTo>
                  <a:cubicBezTo>
                    <a:pt x="143" y="347"/>
                    <a:pt x="93" y="362"/>
                    <a:pt x="66" y="339"/>
                  </a:cubicBezTo>
                  <a:cubicBezTo>
                    <a:pt x="39" y="316"/>
                    <a:pt x="46" y="318"/>
                    <a:pt x="43" y="252"/>
                  </a:cubicBezTo>
                  <a:cubicBezTo>
                    <a:pt x="41" y="187"/>
                    <a:pt x="0" y="120"/>
                    <a:pt x="5" y="89"/>
                  </a:cubicBezTo>
                  <a:cubicBezTo>
                    <a:pt x="10" y="59"/>
                    <a:pt x="15" y="0"/>
                    <a:pt x="51" y="46"/>
                  </a:cubicBezTo>
                  <a:close/>
                </a:path>
              </a:pathLst>
            </a:custGeom>
            <a:solidFill>
              <a:srgbClr val="372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46">
              <a:extLst>
                <a:ext uri="{FF2B5EF4-FFF2-40B4-BE49-F238E27FC236}">
                  <a16:creationId xmlns:a16="http://schemas.microsoft.com/office/drawing/2014/main" id="{5701246F-BCB6-42F6-82CC-DFCFA9DC2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288" y="3871913"/>
              <a:ext cx="1493838" cy="1781175"/>
            </a:xfrm>
            <a:custGeom>
              <a:avLst/>
              <a:gdLst>
                <a:gd name="T0" fmla="*/ 188 w 777"/>
                <a:gd name="T1" fmla="*/ 124 h 928"/>
                <a:gd name="T2" fmla="*/ 315 w 777"/>
                <a:gd name="T3" fmla="*/ 481 h 928"/>
                <a:gd name="T4" fmla="*/ 743 w 777"/>
                <a:gd name="T5" fmla="*/ 822 h 928"/>
                <a:gd name="T6" fmla="*/ 729 w 777"/>
                <a:gd name="T7" fmla="*/ 928 h 928"/>
                <a:gd name="T8" fmla="*/ 51 w 777"/>
                <a:gd name="T9" fmla="*/ 146 h 928"/>
                <a:gd name="T10" fmla="*/ 77 w 777"/>
                <a:gd name="T11" fmla="*/ 4 h 928"/>
                <a:gd name="T12" fmla="*/ 188 w 777"/>
                <a:gd name="T13" fmla="*/ 124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7" h="928">
                  <a:moveTo>
                    <a:pt x="188" y="124"/>
                  </a:moveTo>
                  <a:cubicBezTo>
                    <a:pt x="188" y="124"/>
                    <a:pt x="216" y="306"/>
                    <a:pt x="315" y="481"/>
                  </a:cubicBezTo>
                  <a:cubicBezTo>
                    <a:pt x="414" y="656"/>
                    <a:pt x="671" y="801"/>
                    <a:pt x="743" y="822"/>
                  </a:cubicBezTo>
                  <a:cubicBezTo>
                    <a:pt x="743" y="822"/>
                    <a:pt x="777" y="869"/>
                    <a:pt x="729" y="928"/>
                  </a:cubicBezTo>
                  <a:cubicBezTo>
                    <a:pt x="729" y="928"/>
                    <a:pt x="211" y="743"/>
                    <a:pt x="51" y="146"/>
                  </a:cubicBezTo>
                  <a:cubicBezTo>
                    <a:pt x="51" y="146"/>
                    <a:pt x="0" y="0"/>
                    <a:pt x="77" y="4"/>
                  </a:cubicBezTo>
                  <a:cubicBezTo>
                    <a:pt x="157" y="9"/>
                    <a:pt x="184" y="104"/>
                    <a:pt x="188" y="124"/>
                  </a:cubicBezTo>
                  <a:close/>
                </a:path>
              </a:pathLst>
            </a:custGeom>
            <a:solidFill>
              <a:srgbClr val="49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47">
              <a:extLst>
                <a:ext uri="{FF2B5EF4-FFF2-40B4-BE49-F238E27FC236}">
                  <a16:creationId xmlns:a16="http://schemas.microsoft.com/office/drawing/2014/main" id="{90711414-1316-492B-AAC7-7682BDD0E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1700" y="3921125"/>
              <a:ext cx="1446213" cy="1770063"/>
            </a:xfrm>
            <a:custGeom>
              <a:avLst/>
              <a:gdLst>
                <a:gd name="T0" fmla="*/ 71 w 752"/>
                <a:gd name="T1" fmla="*/ 17 h 922"/>
                <a:gd name="T2" fmla="*/ 264 w 752"/>
                <a:gd name="T3" fmla="*/ 501 h 922"/>
                <a:gd name="T4" fmla="*/ 752 w 752"/>
                <a:gd name="T5" fmla="*/ 865 h 922"/>
                <a:gd name="T6" fmla="*/ 719 w 752"/>
                <a:gd name="T7" fmla="*/ 922 h 922"/>
                <a:gd name="T8" fmla="*/ 254 w 752"/>
                <a:gd name="T9" fmla="*/ 602 h 922"/>
                <a:gd name="T10" fmla="*/ 46 w 752"/>
                <a:gd name="T11" fmla="*/ 189 h 922"/>
                <a:gd name="T12" fmla="*/ 71 w 752"/>
                <a:gd name="T13" fmla="*/ 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2" h="922">
                  <a:moveTo>
                    <a:pt x="71" y="17"/>
                  </a:moveTo>
                  <a:cubicBezTo>
                    <a:pt x="71" y="17"/>
                    <a:pt x="146" y="349"/>
                    <a:pt x="264" y="501"/>
                  </a:cubicBezTo>
                  <a:cubicBezTo>
                    <a:pt x="411" y="689"/>
                    <a:pt x="610" y="814"/>
                    <a:pt x="752" y="865"/>
                  </a:cubicBezTo>
                  <a:cubicBezTo>
                    <a:pt x="752" y="865"/>
                    <a:pt x="749" y="905"/>
                    <a:pt x="719" y="922"/>
                  </a:cubicBezTo>
                  <a:cubicBezTo>
                    <a:pt x="719" y="922"/>
                    <a:pt x="328" y="708"/>
                    <a:pt x="254" y="602"/>
                  </a:cubicBezTo>
                  <a:cubicBezTo>
                    <a:pt x="180" y="497"/>
                    <a:pt x="58" y="257"/>
                    <a:pt x="46" y="189"/>
                  </a:cubicBezTo>
                  <a:cubicBezTo>
                    <a:pt x="35" y="121"/>
                    <a:pt x="0" y="0"/>
                    <a:pt x="71" y="1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48">
              <a:extLst>
                <a:ext uri="{FF2B5EF4-FFF2-40B4-BE49-F238E27FC236}">
                  <a16:creationId xmlns:a16="http://schemas.microsoft.com/office/drawing/2014/main" id="{4D838B9E-5BE7-4D98-9714-62925316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0" y="3862388"/>
              <a:ext cx="536575" cy="215900"/>
            </a:xfrm>
            <a:custGeom>
              <a:avLst/>
              <a:gdLst>
                <a:gd name="T0" fmla="*/ 0 w 279"/>
                <a:gd name="T1" fmla="*/ 87 h 113"/>
                <a:gd name="T2" fmla="*/ 150 w 279"/>
                <a:gd name="T3" fmla="*/ 98 h 113"/>
                <a:gd name="T4" fmla="*/ 169 w 279"/>
                <a:gd name="T5" fmla="*/ 72 h 113"/>
                <a:gd name="T6" fmla="*/ 184 w 279"/>
                <a:gd name="T7" fmla="*/ 87 h 113"/>
                <a:gd name="T8" fmla="*/ 279 w 279"/>
                <a:gd name="T9" fmla="*/ 0 h 113"/>
                <a:gd name="T10" fmla="*/ 140 w 279"/>
                <a:gd name="T11" fmla="*/ 20 h 113"/>
                <a:gd name="T12" fmla="*/ 0 w 279"/>
                <a:gd name="T13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13">
                  <a:moveTo>
                    <a:pt x="0" y="87"/>
                  </a:moveTo>
                  <a:cubicBezTo>
                    <a:pt x="0" y="87"/>
                    <a:pt x="95" y="113"/>
                    <a:pt x="150" y="98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7"/>
                    <a:pt x="268" y="35"/>
                    <a:pt x="279" y="0"/>
                  </a:cubicBezTo>
                  <a:cubicBezTo>
                    <a:pt x="140" y="20"/>
                    <a:pt x="140" y="20"/>
                    <a:pt x="140" y="20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49">
              <a:extLst>
                <a:ext uri="{FF2B5EF4-FFF2-40B4-BE49-F238E27FC236}">
                  <a16:creationId xmlns:a16="http://schemas.microsoft.com/office/drawing/2014/main" id="{7A8FEE02-5729-4471-86B3-E50D0ADCD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4013200"/>
              <a:ext cx="165100" cy="157163"/>
            </a:xfrm>
            <a:custGeom>
              <a:avLst/>
              <a:gdLst>
                <a:gd name="T0" fmla="*/ 0 w 86"/>
                <a:gd name="T1" fmla="*/ 82 h 82"/>
                <a:gd name="T2" fmla="*/ 86 w 86"/>
                <a:gd name="T3" fmla="*/ 0 h 82"/>
                <a:gd name="T4" fmla="*/ 0 w 86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2">
                  <a:moveTo>
                    <a:pt x="0" y="82"/>
                  </a:moveTo>
                  <a:cubicBezTo>
                    <a:pt x="0" y="82"/>
                    <a:pt x="61" y="14"/>
                    <a:pt x="86" y="0"/>
                  </a:cubicBezTo>
                  <a:cubicBezTo>
                    <a:pt x="86" y="0"/>
                    <a:pt x="11" y="46"/>
                    <a:pt x="0" y="8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50">
              <a:extLst>
                <a:ext uri="{FF2B5EF4-FFF2-40B4-BE49-F238E27FC236}">
                  <a16:creationId xmlns:a16="http://schemas.microsoft.com/office/drawing/2014/main" id="{F9790F67-E525-4E3F-ACA0-AB7A845F9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600" y="4013200"/>
              <a:ext cx="142875" cy="100013"/>
            </a:xfrm>
            <a:custGeom>
              <a:avLst/>
              <a:gdLst>
                <a:gd name="T0" fmla="*/ 0 w 75"/>
                <a:gd name="T1" fmla="*/ 52 h 52"/>
                <a:gd name="T2" fmla="*/ 75 w 75"/>
                <a:gd name="T3" fmla="*/ 0 h 52"/>
                <a:gd name="T4" fmla="*/ 0 w 75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2">
                  <a:moveTo>
                    <a:pt x="0" y="52"/>
                  </a:moveTo>
                  <a:cubicBezTo>
                    <a:pt x="0" y="52"/>
                    <a:pt x="36" y="14"/>
                    <a:pt x="75" y="0"/>
                  </a:cubicBezTo>
                  <a:cubicBezTo>
                    <a:pt x="75" y="0"/>
                    <a:pt x="16" y="46"/>
                    <a:pt x="0" y="5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51">
              <a:extLst>
                <a:ext uri="{FF2B5EF4-FFF2-40B4-BE49-F238E27FC236}">
                  <a16:creationId xmlns:a16="http://schemas.microsoft.com/office/drawing/2014/main" id="{1DFFB74E-4676-4273-8FA4-DD7684D2E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1963738"/>
              <a:ext cx="989013" cy="1246188"/>
            </a:xfrm>
            <a:custGeom>
              <a:avLst/>
              <a:gdLst>
                <a:gd name="T0" fmla="*/ 22 w 514"/>
                <a:gd name="T1" fmla="*/ 587 h 649"/>
                <a:gd name="T2" fmla="*/ 289 w 514"/>
                <a:gd name="T3" fmla="*/ 419 h 649"/>
                <a:gd name="T4" fmla="*/ 295 w 514"/>
                <a:gd name="T5" fmla="*/ 67 h 649"/>
                <a:gd name="T6" fmla="*/ 334 w 514"/>
                <a:gd name="T7" fmla="*/ 0 h 649"/>
                <a:gd name="T8" fmla="*/ 329 w 514"/>
                <a:gd name="T9" fmla="*/ 460 h 649"/>
                <a:gd name="T10" fmla="*/ 15 w 514"/>
                <a:gd name="T11" fmla="*/ 624 h 649"/>
                <a:gd name="T12" fmla="*/ 22 w 514"/>
                <a:gd name="T13" fmla="*/ 587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4" h="649">
                  <a:moveTo>
                    <a:pt x="22" y="587"/>
                  </a:moveTo>
                  <a:cubicBezTo>
                    <a:pt x="22" y="587"/>
                    <a:pt x="163" y="596"/>
                    <a:pt x="289" y="419"/>
                  </a:cubicBezTo>
                  <a:cubicBezTo>
                    <a:pt x="415" y="242"/>
                    <a:pt x="295" y="67"/>
                    <a:pt x="295" y="67"/>
                  </a:cubicBezTo>
                  <a:cubicBezTo>
                    <a:pt x="295" y="67"/>
                    <a:pt x="297" y="29"/>
                    <a:pt x="334" y="0"/>
                  </a:cubicBezTo>
                  <a:cubicBezTo>
                    <a:pt x="334" y="0"/>
                    <a:pt x="514" y="223"/>
                    <a:pt x="329" y="460"/>
                  </a:cubicBezTo>
                  <a:cubicBezTo>
                    <a:pt x="181" y="649"/>
                    <a:pt x="26" y="627"/>
                    <a:pt x="15" y="624"/>
                  </a:cubicBezTo>
                  <a:cubicBezTo>
                    <a:pt x="4" y="621"/>
                    <a:pt x="0" y="588"/>
                    <a:pt x="22" y="587"/>
                  </a:cubicBezTo>
                  <a:close/>
                </a:path>
              </a:pathLst>
            </a:custGeom>
            <a:solidFill>
              <a:srgbClr val="49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52">
              <a:extLst>
                <a:ext uri="{FF2B5EF4-FFF2-40B4-BE49-F238E27FC236}">
                  <a16:creationId xmlns:a16="http://schemas.microsoft.com/office/drawing/2014/main" id="{E769D89A-F75A-42CD-874A-FE64171A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2224088"/>
              <a:ext cx="790575" cy="1055688"/>
            </a:xfrm>
            <a:custGeom>
              <a:avLst/>
              <a:gdLst>
                <a:gd name="T0" fmla="*/ 0 w 411"/>
                <a:gd name="T1" fmla="*/ 481 h 550"/>
                <a:gd name="T2" fmla="*/ 339 w 411"/>
                <a:gd name="T3" fmla="*/ 0 h 550"/>
                <a:gd name="T4" fmla="*/ 327 w 411"/>
                <a:gd name="T5" fmla="*/ 307 h 550"/>
                <a:gd name="T6" fmla="*/ 0 w 411"/>
                <a:gd name="T7" fmla="*/ 481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1" h="550">
                  <a:moveTo>
                    <a:pt x="0" y="481"/>
                  </a:moveTo>
                  <a:cubicBezTo>
                    <a:pt x="0" y="481"/>
                    <a:pt x="370" y="375"/>
                    <a:pt x="339" y="0"/>
                  </a:cubicBezTo>
                  <a:cubicBezTo>
                    <a:pt x="339" y="0"/>
                    <a:pt x="411" y="125"/>
                    <a:pt x="327" y="307"/>
                  </a:cubicBezTo>
                  <a:cubicBezTo>
                    <a:pt x="243" y="488"/>
                    <a:pt x="37" y="550"/>
                    <a:pt x="0" y="48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Freeform 153">
              <a:extLst>
                <a:ext uri="{FF2B5EF4-FFF2-40B4-BE49-F238E27FC236}">
                  <a16:creationId xmlns:a16="http://schemas.microsoft.com/office/drawing/2014/main" id="{BB31C9E7-00A8-4A63-B8D1-48C0BBFAA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313" y="1993900"/>
              <a:ext cx="1112838" cy="1231900"/>
            </a:xfrm>
            <a:custGeom>
              <a:avLst/>
              <a:gdLst>
                <a:gd name="T0" fmla="*/ 537 w 579"/>
                <a:gd name="T1" fmla="*/ 580 h 642"/>
                <a:gd name="T2" fmla="*/ 262 w 579"/>
                <a:gd name="T3" fmla="*/ 469 h 642"/>
                <a:gd name="T4" fmla="*/ 247 w 579"/>
                <a:gd name="T5" fmla="*/ 54 h 642"/>
                <a:gd name="T6" fmla="*/ 201 w 579"/>
                <a:gd name="T7" fmla="*/ 0 h 642"/>
                <a:gd name="T8" fmla="*/ 195 w 579"/>
                <a:gd name="T9" fmla="*/ 488 h 642"/>
                <a:gd name="T10" fmla="*/ 533 w 579"/>
                <a:gd name="T11" fmla="*/ 637 h 642"/>
                <a:gd name="T12" fmla="*/ 537 w 579"/>
                <a:gd name="T13" fmla="*/ 58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9" h="642">
                  <a:moveTo>
                    <a:pt x="537" y="580"/>
                  </a:moveTo>
                  <a:cubicBezTo>
                    <a:pt x="537" y="580"/>
                    <a:pt x="425" y="601"/>
                    <a:pt x="262" y="469"/>
                  </a:cubicBezTo>
                  <a:cubicBezTo>
                    <a:pt x="99" y="337"/>
                    <a:pt x="200" y="92"/>
                    <a:pt x="247" y="54"/>
                  </a:cubicBezTo>
                  <a:cubicBezTo>
                    <a:pt x="247" y="54"/>
                    <a:pt x="225" y="9"/>
                    <a:pt x="201" y="0"/>
                  </a:cubicBezTo>
                  <a:cubicBezTo>
                    <a:pt x="201" y="0"/>
                    <a:pt x="0" y="273"/>
                    <a:pt x="195" y="488"/>
                  </a:cubicBezTo>
                  <a:cubicBezTo>
                    <a:pt x="336" y="642"/>
                    <a:pt x="533" y="623"/>
                    <a:pt x="533" y="637"/>
                  </a:cubicBezTo>
                  <a:cubicBezTo>
                    <a:pt x="533" y="641"/>
                    <a:pt x="579" y="580"/>
                    <a:pt x="537" y="580"/>
                  </a:cubicBezTo>
                  <a:close/>
                </a:path>
              </a:pathLst>
            </a:custGeom>
            <a:solidFill>
              <a:srgbClr val="49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54">
              <a:extLst>
                <a:ext uri="{FF2B5EF4-FFF2-40B4-BE49-F238E27FC236}">
                  <a16:creationId xmlns:a16="http://schemas.microsoft.com/office/drawing/2014/main" id="{E7B064B8-968C-402F-8266-01BF5CA75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2163763"/>
              <a:ext cx="1084263" cy="1085850"/>
            </a:xfrm>
            <a:custGeom>
              <a:avLst/>
              <a:gdLst>
                <a:gd name="T0" fmla="*/ 126 w 564"/>
                <a:gd name="T1" fmla="*/ 0 h 566"/>
                <a:gd name="T2" fmla="*/ 158 w 564"/>
                <a:gd name="T3" fmla="*/ 339 h 566"/>
                <a:gd name="T4" fmla="*/ 507 w 564"/>
                <a:gd name="T5" fmla="*/ 524 h 566"/>
                <a:gd name="T6" fmla="*/ 420 w 564"/>
                <a:gd name="T7" fmla="*/ 549 h 566"/>
                <a:gd name="T8" fmla="*/ 36 w 564"/>
                <a:gd name="T9" fmla="*/ 270 h 566"/>
                <a:gd name="T10" fmla="*/ 126 w 564"/>
                <a:gd name="T11" fmla="*/ 0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4" h="566">
                  <a:moveTo>
                    <a:pt x="126" y="0"/>
                  </a:moveTo>
                  <a:cubicBezTo>
                    <a:pt x="126" y="0"/>
                    <a:pt x="66" y="209"/>
                    <a:pt x="158" y="339"/>
                  </a:cubicBezTo>
                  <a:cubicBezTo>
                    <a:pt x="250" y="468"/>
                    <a:pt x="410" y="526"/>
                    <a:pt x="507" y="524"/>
                  </a:cubicBezTo>
                  <a:cubicBezTo>
                    <a:pt x="507" y="524"/>
                    <a:pt x="564" y="532"/>
                    <a:pt x="420" y="549"/>
                  </a:cubicBezTo>
                  <a:cubicBezTo>
                    <a:pt x="276" y="566"/>
                    <a:pt x="72" y="420"/>
                    <a:pt x="36" y="270"/>
                  </a:cubicBezTo>
                  <a:cubicBezTo>
                    <a:pt x="0" y="120"/>
                    <a:pt x="98" y="22"/>
                    <a:pt x="126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55">
              <a:extLst>
                <a:ext uri="{FF2B5EF4-FFF2-40B4-BE49-F238E27FC236}">
                  <a16:creationId xmlns:a16="http://schemas.microsoft.com/office/drawing/2014/main" id="{DA0B1169-9D0F-46B2-A3A0-640542336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6613" y="3076575"/>
              <a:ext cx="692150" cy="974725"/>
            </a:xfrm>
            <a:custGeom>
              <a:avLst/>
              <a:gdLst>
                <a:gd name="T0" fmla="*/ 209 w 360"/>
                <a:gd name="T1" fmla="*/ 7 h 508"/>
                <a:gd name="T2" fmla="*/ 300 w 360"/>
                <a:gd name="T3" fmla="*/ 303 h 508"/>
                <a:gd name="T4" fmla="*/ 360 w 360"/>
                <a:gd name="T5" fmla="*/ 401 h 508"/>
                <a:gd name="T6" fmla="*/ 252 w 360"/>
                <a:gd name="T7" fmla="*/ 468 h 508"/>
                <a:gd name="T8" fmla="*/ 221 w 360"/>
                <a:gd name="T9" fmla="*/ 441 h 508"/>
                <a:gd name="T10" fmla="*/ 217 w 360"/>
                <a:gd name="T11" fmla="*/ 483 h 508"/>
                <a:gd name="T12" fmla="*/ 53 w 360"/>
                <a:gd name="T13" fmla="*/ 492 h 508"/>
                <a:gd name="T14" fmla="*/ 38 w 360"/>
                <a:gd name="T15" fmla="*/ 31 h 508"/>
                <a:gd name="T16" fmla="*/ 209 w 360"/>
                <a:gd name="T17" fmla="*/ 7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0" h="508">
                  <a:moveTo>
                    <a:pt x="209" y="7"/>
                  </a:moveTo>
                  <a:cubicBezTo>
                    <a:pt x="209" y="7"/>
                    <a:pt x="269" y="232"/>
                    <a:pt x="300" y="303"/>
                  </a:cubicBezTo>
                  <a:cubicBezTo>
                    <a:pt x="331" y="375"/>
                    <a:pt x="360" y="401"/>
                    <a:pt x="360" y="401"/>
                  </a:cubicBezTo>
                  <a:cubicBezTo>
                    <a:pt x="360" y="401"/>
                    <a:pt x="318" y="455"/>
                    <a:pt x="252" y="468"/>
                  </a:cubicBezTo>
                  <a:cubicBezTo>
                    <a:pt x="221" y="441"/>
                    <a:pt x="221" y="441"/>
                    <a:pt x="221" y="441"/>
                  </a:cubicBezTo>
                  <a:cubicBezTo>
                    <a:pt x="217" y="483"/>
                    <a:pt x="217" y="483"/>
                    <a:pt x="217" y="483"/>
                  </a:cubicBezTo>
                  <a:cubicBezTo>
                    <a:pt x="217" y="483"/>
                    <a:pt x="124" y="508"/>
                    <a:pt x="53" y="492"/>
                  </a:cubicBezTo>
                  <a:cubicBezTo>
                    <a:pt x="53" y="492"/>
                    <a:pt x="0" y="229"/>
                    <a:pt x="38" y="31"/>
                  </a:cubicBezTo>
                  <a:cubicBezTo>
                    <a:pt x="38" y="31"/>
                    <a:pt x="88" y="0"/>
                    <a:pt x="209" y="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56">
              <a:extLst>
                <a:ext uri="{FF2B5EF4-FFF2-40B4-BE49-F238E27FC236}">
                  <a16:creationId xmlns:a16="http://schemas.microsoft.com/office/drawing/2014/main" id="{C36E8A7A-8647-45F8-9AF1-13BA30621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5" y="3248025"/>
              <a:ext cx="482600" cy="736600"/>
            </a:xfrm>
            <a:custGeom>
              <a:avLst/>
              <a:gdLst>
                <a:gd name="T0" fmla="*/ 0 w 251"/>
                <a:gd name="T1" fmla="*/ 78 h 384"/>
                <a:gd name="T2" fmla="*/ 31 w 251"/>
                <a:gd name="T3" fmla="*/ 340 h 384"/>
                <a:gd name="T4" fmla="*/ 146 w 251"/>
                <a:gd name="T5" fmla="*/ 384 h 384"/>
                <a:gd name="T6" fmla="*/ 169 w 251"/>
                <a:gd name="T7" fmla="*/ 352 h 384"/>
                <a:gd name="T8" fmla="*/ 218 w 251"/>
                <a:gd name="T9" fmla="*/ 357 h 384"/>
                <a:gd name="T10" fmla="*/ 251 w 251"/>
                <a:gd name="T11" fmla="*/ 309 h 384"/>
                <a:gd name="T12" fmla="*/ 178 w 251"/>
                <a:gd name="T13" fmla="*/ 36 h 384"/>
                <a:gd name="T14" fmla="*/ 0 w 251"/>
                <a:gd name="T15" fmla="*/ 7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384">
                  <a:moveTo>
                    <a:pt x="0" y="78"/>
                  </a:moveTo>
                  <a:cubicBezTo>
                    <a:pt x="0" y="78"/>
                    <a:pt x="14" y="298"/>
                    <a:pt x="31" y="340"/>
                  </a:cubicBezTo>
                  <a:cubicBezTo>
                    <a:pt x="47" y="382"/>
                    <a:pt x="146" y="384"/>
                    <a:pt x="146" y="384"/>
                  </a:cubicBezTo>
                  <a:cubicBezTo>
                    <a:pt x="169" y="352"/>
                    <a:pt x="169" y="352"/>
                    <a:pt x="169" y="352"/>
                  </a:cubicBezTo>
                  <a:cubicBezTo>
                    <a:pt x="169" y="352"/>
                    <a:pt x="207" y="359"/>
                    <a:pt x="218" y="357"/>
                  </a:cubicBezTo>
                  <a:cubicBezTo>
                    <a:pt x="229" y="354"/>
                    <a:pt x="251" y="343"/>
                    <a:pt x="251" y="309"/>
                  </a:cubicBezTo>
                  <a:cubicBezTo>
                    <a:pt x="251" y="276"/>
                    <a:pt x="187" y="72"/>
                    <a:pt x="178" y="36"/>
                  </a:cubicBezTo>
                  <a:cubicBezTo>
                    <a:pt x="168" y="0"/>
                    <a:pt x="24" y="3"/>
                    <a:pt x="0" y="78"/>
                  </a:cubicBezTo>
                  <a:close/>
                </a:path>
              </a:pathLst>
            </a:custGeom>
            <a:solidFill>
              <a:srgbClr val="49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57">
              <a:extLst>
                <a:ext uri="{FF2B5EF4-FFF2-40B4-BE49-F238E27FC236}">
                  <a16:creationId xmlns:a16="http://schemas.microsoft.com/office/drawing/2014/main" id="{CC2994BE-411B-478C-8CC3-F5F9C017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075" y="3081338"/>
              <a:ext cx="144463" cy="87313"/>
            </a:xfrm>
            <a:custGeom>
              <a:avLst/>
              <a:gdLst>
                <a:gd name="T0" fmla="*/ 0 w 75"/>
                <a:gd name="T1" fmla="*/ 5 h 46"/>
                <a:gd name="T2" fmla="*/ 35 w 75"/>
                <a:gd name="T3" fmla="*/ 46 h 46"/>
                <a:gd name="T4" fmla="*/ 75 w 75"/>
                <a:gd name="T5" fmla="*/ 4 h 46"/>
                <a:gd name="T6" fmla="*/ 0 w 75"/>
                <a:gd name="T7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46">
                  <a:moveTo>
                    <a:pt x="0" y="5"/>
                  </a:moveTo>
                  <a:cubicBezTo>
                    <a:pt x="0" y="5"/>
                    <a:pt x="10" y="46"/>
                    <a:pt x="35" y="46"/>
                  </a:cubicBezTo>
                  <a:cubicBezTo>
                    <a:pt x="61" y="46"/>
                    <a:pt x="75" y="4"/>
                    <a:pt x="75" y="4"/>
                  </a:cubicBezTo>
                  <a:cubicBezTo>
                    <a:pt x="75" y="4"/>
                    <a:pt x="19" y="0"/>
                    <a:pt x="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58">
              <a:extLst>
                <a:ext uri="{FF2B5EF4-FFF2-40B4-BE49-F238E27FC236}">
                  <a16:creationId xmlns:a16="http://schemas.microsoft.com/office/drawing/2014/main" id="{B7070895-7780-4BC8-BE4F-0FE179454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0" y="3319463"/>
              <a:ext cx="411163" cy="339725"/>
            </a:xfrm>
            <a:custGeom>
              <a:avLst/>
              <a:gdLst>
                <a:gd name="T0" fmla="*/ 130 w 214"/>
                <a:gd name="T1" fmla="*/ 177 h 177"/>
                <a:gd name="T2" fmla="*/ 0 w 214"/>
                <a:gd name="T3" fmla="*/ 103 h 177"/>
                <a:gd name="T4" fmla="*/ 33 w 214"/>
                <a:gd name="T5" fmla="*/ 12 h 177"/>
                <a:gd name="T6" fmla="*/ 206 w 214"/>
                <a:gd name="T7" fmla="*/ 41 h 177"/>
                <a:gd name="T8" fmla="*/ 130 w 214"/>
                <a:gd name="T9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177">
                  <a:moveTo>
                    <a:pt x="130" y="177"/>
                  </a:moveTo>
                  <a:cubicBezTo>
                    <a:pt x="130" y="177"/>
                    <a:pt x="57" y="163"/>
                    <a:pt x="0" y="103"/>
                  </a:cubicBezTo>
                  <a:cubicBezTo>
                    <a:pt x="0" y="103"/>
                    <a:pt x="12" y="24"/>
                    <a:pt x="33" y="12"/>
                  </a:cubicBezTo>
                  <a:cubicBezTo>
                    <a:pt x="55" y="0"/>
                    <a:pt x="198" y="28"/>
                    <a:pt x="206" y="41"/>
                  </a:cubicBezTo>
                  <a:cubicBezTo>
                    <a:pt x="214" y="55"/>
                    <a:pt x="186" y="140"/>
                    <a:pt x="130" y="17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59">
              <a:extLst>
                <a:ext uri="{FF2B5EF4-FFF2-40B4-BE49-F238E27FC236}">
                  <a16:creationId xmlns:a16="http://schemas.microsoft.com/office/drawing/2014/main" id="{6381F566-6F52-47F3-87DC-99AC11F0E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3073400"/>
              <a:ext cx="115888" cy="85725"/>
            </a:xfrm>
            <a:custGeom>
              <a:avLst/>
              <a:gdLst>
                <a:gd name="T0" fmla="*/ 0 w 60"/>
                <a:gd name="T1" fmla="*/ 8 h 45"/>
                <a:gd name="T2" fmla="*/ 34 w 60"/>
                <a:gd name="T3" fmla="*/ 38 h 45"/>
                <a:gd name="T4" fmla="*/ 60 w 60"/>
                <a:gd name="T5" fmla="*/ 6 h 45"/>
                <a:gd name="T6" fmla="*/ 0 w 60"/>
                <a:gd name="T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45">
                  <a:moveTo>
                    <a:pt x="0" y="8"/>
                  </a:moveTo>
                  <a:cubicBezTo>
                    <a:pt x="0" y="8"/>
                    <a:pt x="11" y="45"/>
                    <a:pt x="34" y="38"/>
                  </a:cubicBezTo>
                  <a:cubicBezTo>
                    <a:pt x="57" y="31"/>
                    <a:pt x="60" y="6"/>
                    <a:pt x="60" y="6"/>
                  </a:cubicBezTo>
                  <a:cubicBezTo>
                    <a:pt x="60" y="6"/>
                    <a:pt x="33" y="0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60">
              <a:extLst>
                <a:ext uri="{FF2B5EF4-FFF2-40B4-BE49-F238E27FC236}">
                  <a16:creationId xmlns:a16="http://schemas.microsoft.com/office/drawing/2014/main" id="{2E7C6104-BAC8-4E36-80D6-742E3B613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054350"/>
              <a:ext cx="169863" cy="69850"/>
            </a:xfrm>
            <a:custGeom>
              <a:avLst/>
              <a:gdLst>
                <a:gd name="T0" fmla="*/ 88 w 88"/>
                <a:gd name="T1" fmla="*/ 3 h 37"/>
                <a:gd name="T2" fmla="*/ 0 w 88"/>
                <a:gd name="T3" fmla="*/ 0 h 37"/>
                <a:gd name="T4" fmla="*/ 4 w 88"/>
                <a:gd name="T5" fmla="*/ 27 h 37"/>
                <a:gd name="T6" fmla="*/ 63 w 88"/>
                <a:gd name="T7" fmla="*/ 37 h 37"/>
                <a:gd name="T8" fmla="*/ 88 w 88"/>
                <a:gd name="T9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7">
                  <a:moveTo>
                    <a:pt x="88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7"/>
                    <a:pt x="83" y="20"/>
                    <a:pt x="88" y="3"/>
                  </a:cubicBez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61">
              <a:extLst>
                <a:ext uri="{FF2B5EF4-FFF2-40B4-BE49-F238E27FC236}">
                  <a16:creationId xmlns:a16="http://schemas.microsoft.com/office/drawing/2014/main" id="{26B8E9CE-332D-4564-AE8C-C1B157388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2952750"/>
              <a:ext cx="134938" cy="266700"/>
            </a:xfrm>
            <a:custGeom>
              <a:avLst/>
              <a:gdLst>
                <a:gd name="T0" fmla="*/ 0 w 70"/>
                <a:gd name="T1" fmla="*/ 14 h 139"/>
                <a:gd name="T2" fmla="*/ 12 w 70"/>
                <a:gd name="T3" fmla="*/ 101 h 139"/>
                <a:gd name="T4" fmla="*/ 49 w 70"/>
                <a:gd name="T5" fmla="*/ 138 h 139"/>
                <a:gd name="T6" fmla="*/ 68 w 70"/>
                <a:gd name="T7" fmla="*/ 90 h 139"/>
                <a:gd name="T8" fmla="*/ 68 w 70"/>
                <a:gd name="T9" fmla="*/ 14 h 139"/>
                <a:gd name="T10" fmla="*/ 0 w 70"/>
                <a:gd name="T11" fmla="*/ 14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139">
                  <a:moveTo>
                    <a:pt x="0" y="14"/>
                  </a:moveTo>
                  <a:cubicBezTo>
                    <a:pt x="0" y="14"/>
                    <a:pt x="9" y="89"/>
                    <a:pt x="12" y="101"/>
                  </a:cubicBezTo>
                  <a:cubicBezTo>
                    <a:pt x="16" y="113"/>
                    <a:pt x="34" y="136"/>
                    <a:pt x="49" y="138"/>
                  </a:cubicBezTo>
                  <a:cubicBezTo>
                    <a:pt x="63" y="139"/>
                    <a:pt x="65" y="101"/>
                    <a:pt x="68" y="90"/>
                  </a:cubicBezTo>
                  <a:cubicBezTo>
                    <a:pt x="70" y="80"/>
                    <a:pt x="68" y="28"/>
                    <a:pt x="68" y="14"/>
                  </a:cubicBezTo>
                  <a:cubicBezTo>
                    <a:pt x="68" y="0"/>
                    <a:pt x="16" y="5"/>
                    <a:pt x="0" y="14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62">
              <a:extLst>
                <a:ext uri="{FF2B5EF4-FFF2-40B4-BE49-F238E27FC236}">
                  <a16:creationId xmlns:a16="http://schemas.microsoft.com/office/drawing/2014/main" id="{791E49A6-82D3-4DBA-8EDB-699EC4F2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3136900"/>
              <a:ext cx="250825" cy="522288"/>
            </a:xfrm>
            <a:custGeom>
              <a:avLst/>
              <a:gdLst>
                <a:gd name="T0" fmla="*/ 58 w 130"/>
                <a:gd name="T1" fmla="*/ 5 h 272"/>
                <a:gd name="T2" fmla="*/ 73 w 130"/>
                <a:gd name="T3" fmla="*/ 36 h 272"/>
                <a:gd name="T4" fmla="*/ 82 w 130"/>
                <a:gd name="T5" fmla="*/ 0 h 272"/>
                <a:gd name="T6" fmla="*/ 130 w 130"/>
                <a:gd name="T7" fmla="*/ 13 h 272"/>
                <a:gd name="T8" fmla="*/ 106 w 130"/>
                <a:gd name="T9" fmla="*/ 272 h 272"/>
                <a:gd name="T10" fmla="*/ 10 w 130"/>
                <a:gd name="T11" fmla="*/ 0 h 272"/>
                <a:gd name="T12" fmla="*/ 58 w 130"/>
                <a:gd name="T13" fmla="*/ 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0" h="272">
                  <a:moveTo>
                    <a:pt x="58" y="5"/>
                  </a:moveTo>
                  <a:cubicBezTo>
                    <a:pt x="73" y="36"/>
                    <a:pt x="73" y="36"/>
                    <a:pt x="73" y="3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130" y="13"/>
                    <a:pt x="130" y="13"/>
                    <a:pt x="130" y="13"/>
                  </a:cubicBezTo>
                  <a:cubicBezTo>
                    <a:pt x="130" y="13"/>
                    <a:pt x="122" y="226"/>
                    <a:pt x="106" y="272"/>
                  </a:cubicBezTo>
                  <a:cubicBezTo>
                    <a:pt x="106" y="272"/>
                    <a:pt x="0" y="126"/>
                    <a:pt x="10" y="0"/>
                  </a:cubicBezTo>
                  <a:lnTo>
                    <a:pt x="58" y="5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63">
              <a:extLst>
                <a:ext uri="{FF2B5EF4-FFF2-40B4-BE49-F238E27FC236}">
                  <a16:creationId xmlns:a16="http://schemas.microsoft.com/office/drawing/2014/main" id="{22FA744C-FFA6-4B76-8FE0-1DBEE537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675" y="3087688"/>
              <a:ext cx="341313" cy="571500"/>
            </a:xfrm>
            <a:custGeom>
              <a:avLst/>
              <a:gdLst>
                <a:gd name="T0" fmla="*/ 88 w 178"/>
                <a:gd name="T1" fmla="*/ 0 h 297"/>
                <a:gd name="T2" fmla="*/ 0 w 178"/>
                <a:gd name="T3" fmla="*/ 37 h 297"/>
                <a:gd name="T4" fmla="*/ 81 w 178"/>
                <a:gd name="T5" fmla="*/ 97 h 297"/>
                <a:gd name="T6" fmla="*/ 24 w 178"/>
                <a:gd name="T7" fmla="*/ 161 h 297"/>
                <a:gd name="T8" fmla="*/ 178 w 178"/>
                <a:gd name="T9" fmla="*/ 297 h 297"/>
                <a:gd name="T10" fmla="*/ 88 w 178"/>
                <a:gd name="T1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297">
                  <a:moveTo>
                    <a:pt x="88" y="0"/>
                  </a:moveTo>
                  <a:cubicBezTo>
                    <a:pt x="88" y="0"/>
                    <a:pt x="40" y="34"/>
                    <a:pt x="0" y="37"/>
                  </a:cubicBezTo>
                  <a:cubicBezTo>
                    <a:pt x="0" y="37"/>
                    <a:pt x="38" y="97"/>
                    <a:pt x="81" y="97"/>
                  </a:cubicBezTo>
                  <a:cubicBezTo>
                    <a:pt x="81" y="97"/>
                    <a:pt x="40" y="154"/>
                    <a:pt x="24" y="161"/>
                  </a:cubicBezTo>
                  <a:cubicBezTo>
                    <a:pt x="24" y="161"/>
                    <a:pt x="104" y="277"/>
                    <a:pt x="178" y="297"/>
                  </a:cubicBezTo>
                  <a:cubicBezTo>
                    <a:pt x="178" y="297"/>
                    <a:pt x="81" y="139"/>
                    <a:pt x="88" y="0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64">
              <a:extLst>
                <a:ext uri="{FF2B5EF4-FFF2-40B4-BE49-F238E27FC236}">
                  <a16:creationId xmlns:a16="http://schemas.microsoft.com/office/drawing/2014/main" id="{E1E5A627-8FBB-4D5A-A13C-365C1955B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295650"/>
              <a:ext cx="228600" cy="333375"/>
            </a:xfrm>
            <a:custGeom>
              <a:avLst/>
              <a:gdLst>
                <a:gd name="T0" fmla="*/ 0 w 119"/>
                <a:gd name="T1" fmla="*/ 53 h 174"/>
                <a:gd name="T2" fmla="*/ 48 w 119"/>
                <a:gd name="T3" fmla="*/ 0 h 174"/>
                <a:gd name="T4" fmla="*/ 119 w 119"/>
                <a:gd name="T5" fmla="*/ 174 h 174"/>
                <a:gd name="T6" fmla="*/ 0 w 119"/>
                <a:gd name="T7" fmla="*/ 5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74">
                  <a:moveTo>
                    <a:pt x="0" y="53"/>
                  </a:moveTo>
                  <a:cubicBezTo>
                    <a:pt x="0" y="53"/>
                    <a:pt x="37" y="31"/>
                    <a:pt x="48" y="0"/>
                  </a:cubicBezTo>
                  <a:cubicBezTo>
                    <a:pt x="48" y="0"/>
                    <a:pt x="81" y="121"/>
                    <a:pt x="119" y="174"/>
                  </a:cubicBezTo>
                  <a:cubicBezTo>
                    <a:pt x="119" y="174"/>
                    <a:pt x="47" y="123"/>
                    <a:pt x="0" y="53"/>
                  </a:cubicBezTo>
                  <a:close/>
                </a:path>
              </a:pathLst>
            </a:custGeom>
            <a:solidFill>
              <a:srgbClr val="66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65">
              <a:extLst>
                <a:ext uri="{FF2B5EF4-FFF2-40B4-BE49-F238E27FC236}">
                  <a16:creationId xmlns:a16="http://schemas.microsoft.com/office/drawing/2014/main" id="{9A94D696-6159-430C-8863-AA22EF709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5188" y="3124200"/>
              <a:ext cx="119063" cy="127000"/>
            </a:xfrm>
            <a:custGeom>
              <a:avLst/>
              <a:gdLst>
                <a:gd name="T0" fmla="*/ 62 w 62"/>
                <a:gd name="T1" fmla="*/ 65 h 66"/>
                <a:gd name="T2" fmla="*/ 62 w 62"/>
                <a:gd name="T3" fmla="*/ 23 h 66"/>
                <a:gd name="T4" fmla="*/ 54 w 62"/>
                <a:gd name="T5" fmla="*/ 0 h 66"/>
                <a:gd name="T6" fmla="*/ 0 w 62"/>
                <a:gd name="T7" fmla="*/ 23 h 66"/>
                <a:gd name="T8" fmla="*/ 62 w 62"/>
                <a:gd name="T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6">
                  <a:moveTo>
                    <a:pt x="62" y="65"/>
                  </a:moveTo>
                  <a:cubicBezTo>
                    <a:pt x="62" y="65"/>
                    <a:pt x="60" y="33"/>
                    <a:pt x="62" y="2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20" y="23"/>
                    <a:pt x="0" y="23"/>
                  </a:cubicBezTo>
                  <a:cubicBezTo>
                    <a:pt x="0" y="23"/>
                    <a:pt x="28" y="66"/>
                    <a:pt x="62" y="65"/>
                  </a:cubicBezTo>
                  <a:close/>
                </a:path>
              </a:pathLst>
            </a:custGeom>
            <a:solidFill>
              <a:srgbClr val="66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66">
              <a:extLst>
                <a:ext uri="{FF2B5EF4-FFF2-40B4-BE49-F238E27FC236}">
                  <a16:creationId xmlns:a16="http://schemas.microsoft.com/office/drawing/2014/main" id="{5DE85BBC-369A-436B-B472-B7F68EB13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88" y="3059113"/>
              <a:ext cx="188913" cy="600075"/>
            </a:xfrm>
            <a:custGeom>
              <a:avLst/>
              <a:gdLst>
                <a:gd name="T0" fmla="*/ 9 w 98"/>
                <a:gd name="T1" fmla="*/ 15 h 312"/>
                <a:gd name="T2" fmla="*/ 0 w 98"/>
                <a:gd name="T3" fmla="*/ 312 h 312"/>
                <a:gd name="T4" fmla="*/ 98 w 98"/>
                <a:gd name="T5" fmla="*/ 95 h 312"/>
                <a:gd name="T6" fmla="*/ 35 w 98"/>
                <a:gd name="T7" fmla="*/ 93 h 312"/>
                <a:gd name="T8" fmla="*/ 93 w 98"/>
                <a:gd name="T9" fmla="*/ 0 h 312"/>
                <a:gd name="T10" fmla="*/ 9 w 98"/>
                <a:gd name="T11" fmla="*/ 1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312">
                  <a:moveTo>
                    <a:pt x="9" y="15"/>
                  </a:moveTo>
                  <a:cubicBezTo>
                    <a:pt x="9" y="15"/>
                    <a:pt x="9" y="244"/>
                    <a:pt x="0" y="312"/>
                  </a:cubicBezTo>
                  <a:cubicBezTo>
                    <a:pt x="0" y="312"/>
                    <a:pt x="69" y="243"/>
                    <a:pt x="98" y="95"/>
                  </a:cubicBezTo>
                  <a:cubicBezTo>
                    <a:pt x="98" y="95"/>
                    <a:pt x="62" y="108"/>
                    <a:pt x="35" y="93"/>
                  </a:cubicBezTo>
                  <a:cubicBezTo>
                    <a:pt x="35" y="93"/>
                    <a:pt x="81" y="94"/>
                    <a:pt x="93" y="0"/>
                  </a:cubicBezTo>
                  <a:cubicBezTo>
                    <a:pt x="93" y="0"/>
                    <a:pt x="69" y="31"/>
                    <a:pt x="9" y="15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67">
              <a:extLst>
                <a:ext uri="{FF2B5EF4-FFF2-40B4-BE49-F238E27FC236}">
                  <a16:creationId xmlns:a16="http://schemas.microsoft.com/office/drawing/2014/main" id="{1F878E2E-7D67-42FA-B67C-8F1E7317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1738" y="3249613"/>
              <a:ext cx="130175" cy="323850"/>
            </a:xfrm>
            <a:custGeom>
              <a:avLst/>
              <a:gdLst>
                <a:gd name="T0" fmla="*/ 6 w 68"/>
                <a:gd name="T1" fmla="*/ 0 h 169"/>
                <a:gd name="T2" fmla="*/ 0 w 68"/>
                <a:gd name="T3" fmla="*/ 169 h 169"/>
                <a:gd name="T4" fmla="*/ 68 w 68"/>
                <a:gd name="T5" fmla="*/ 12 h 169"/>
                <a:gd name="T6" fmla="*/ 6 w 68"/>
                <a:gd name="T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69">
                  <a:moveTo>
                    <a:pt x="6" y="0"/>
                  </a:moveTo>
                  <a:cubicBezTo>
                    <a:pt x="6" y="0"/>
                    <a:pt x="8" y="135"/>
                    <a:pt x="0" y="169"/>
                  </a:cubicBezTo>
                  <a:cubicBezTo>
                    <a:pt x="0" y="169"/>
                    <a:pt x="47" y="101"/>
                    <a:pt x="68" y="12"/>
                  </a:cubicBezTo>
                  <a:cubicBezTo>
                    <a:pt x="68" y="12"/>
                    <a:pt x="28" y="11"/>
                    <a:pt x="6" y="0"/>
                  </a:cubicBezTo>
                  <a:close/>
                </a:path>
              </a:pathLst>
            </a:custGeom>
            <a:solidFill>
              <a:srgbClr val="66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68">
              <a:extLst>
                <a:ext uri="{FF2B5EF4-FFF2-40B4-BE49-F238E27FC236}">
                  <a16:creationId xmlns:a16="http://schemas.microsoft.com/office/drawing/2014/main" id="{50CAEDCF-CA38-4B34-AC1B-8617F5AB5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4913" y="3092450"/>
              <a:ext cx="127000" cy="138113"/>
            </a:xfrm>
            <a:custGeom>
              <a:avLst/>
              <a:gdLst>
                <a:gd name="T0" fmla="*/ 12 w 66"/>
                <a:gd name="T1" fmla="*/ 11 h 72"/>
                <a:gd name="T2" fmla="*/ 66 w 66"/>
                <a:gd name="T3" fmla="*/ 0 h 72"/>
                <a:gd name="T4" fmla="*/ 3 w 66"/>
                <a:gd name="T5" fmla="*/ 72 h 72"/>
                <a:gd name="T6" fmla="*/ 0 w 66"/>
                <a:gd name="T7" fmla="*/ 57 h 72"/>
                <a:gd name="T8" fmla="*/ 44 w 66"/>
                <a:gd name="T9" fmla="*/ 46 h 72"/>
                <a:gd name="T10" fmla="*/ 12 w 66"/>
                <a:gd name="T11" fmla="*/ 1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72">
                  <a:moveTo>
                    <a:pt x="12" y="11"/>
                  </a:moveTo>
                  <a:cubicBezTo>
                    <a:pt x="12" y="11"/>
                    <a:pt x="53" y="13"/>
                    <a:pt x="66" y="0"/>
                  </a:cubicBezTo>
                  <a:cubicBezTo>
                    <a:pt x="66" y="0"/>
                    <a:pt x="51" y="72"/>
                    <a:pt x="3" y="7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25" y="62"/>
                    <a:pt x="44" y="46"/>
                  </a:cubicBezTo>
                  <a:cubicBezTo>
                    <a:pt x="44" y="46"/>
                    <a:pt x="17" y="23"/>
                    <a:pt x="12" y="11"/>
                  </a:cubicBezTo>
                  <a:close/>
                </a:path>
              </a:pathLst>
            </a:custGeom>
            <a:solidFill>
              <a:srgbClr val="666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69">
              <a:extLst>
                <a:ext uri="{FF2B5EF4-FFF2-40B4-BE49-F238E27FC236}">
                  <a16:creationId xmlns:a16="http://schemas.microsoft.com/office/drawing/2014/main" id="{C9FBFECC-10B1-41CA-AD00-2CF97D388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6638" y="3151188"/>
              <a:ext cx="149225" cy="106363"/>
            </a:xfrm>
            <a:custGeom>
              <a:avLst/>
              <a:gdLst>
                <a:gd name="T0" fmla="*/ 0 w 78"/>
                <a:gd name="T1" fmla="*/ 20 h 55"/>
                <a:gd name="T2" fmla="*/ 40 w 78"/>
                <a:gd name="T3" fmla="*/ 42 h 55"/>
                <a:gd name="T4" fmla="*/ 70 w 78"/>
                <a:gd name="T5" fmla="*/ 0 h 55"/>
                <a:gd name="T6" fmla="*/ 40 w 78"/>
                <a:gd name="T7" fmla="*/ 51 h 55"/>
                <a:gd name="T8" fmla="*/ 0 w 78"/>
                <a:gd name="T9" fmla="*/ 2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0" y="20"/>
                  </a:moveTo>
                  <a:cubicBezTo>
                    <a:pt x="0" y="20"/>
                    <a:pt x="21" y="46"/>
                    <a:pt x="40" y="42"/>
                  </a:cubicBezTo>
                  <a:cubicBezTo>
                    <a:pt x="59" y="38"/>
                    <a:pt x="72" y="10"/>
                    <a:pt x="70" y="0"/>
                  </a:cubicBezTo>
                  <a:cubicBezTo>
                    <a:pt x="70" y="0"/>
                    <a:pt x="78" y="45"/>
                    <a:pt x="40" y="51"/>
                  </a:cubicBezTo>
                  <a:cubicBezTo>
                    <a:pt x="14" y="55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20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70">
              <a:extLst>
                <a:ext uri="{FF2B5EF4-FFF2-40B4-BE49-F238E27FC236}">
                  <a16:creationId xmlns:a16="http://schemas.microsoft.com/office/drawing/2014/main" id="{3F5FBBF3-6BED-4076-97DB-6EF60D61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8863" y="3232150"/>
              <a:ext cx="95250" cy="88900"/>
            </a:xfrm>
            <a:custGeom>
              <a:avLst/>
              <a:gdLst>
                <a:gd name="T0" fmla="*/ 5 w 49"/>
                <a:gd name="T1" fmla="*/ 42 h 46"/>
                <a:gd name="T2" fmla="*/ 10 w 49"/>
                <a:gd name="T3" fmla="*/ 6 h 46"/>
                <a:gd name="T4" fmla="*/ 39 w 49"/>
                <a:gd name="T5" fmla="*/ 6 h 46"/>
                <a:gd name="T6" fmla="*/ 45 w 49"/>
                <a:gd name="T7" fmla="*/ 39 h 46"/>
                <a:gd name="T8" fmla="*/ 5 w 49"/>
                <a:gd name="T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6">
                  <a:moveTo>
                    <a:pt x="5" y="42"/>
                  </a:moveTo>
                  <a:cubicBezTo>
                    <a:pt x="0" y="38"/>
                    <a:pt x="3" y="12"/>
                    <a:pt x="10" y="6"/>
                  </a:cubicBezTo>
                  <a:cubicBezTo>
                    <a:pt x="18" y="0"/>
                    <a:pt x="39" y="6"/>
                    <a:pt x="39" y="6"/>
                  </a:cubicBezTo>
                  <a:cubicBezTo>
                    <a:pt x="39" y="6"/>
                    <a:pt x="49" y="34"/>
                    <a:pt x="45" y="39"/>
                  </a:cubicBezTo>
                  <a:cubicBezTo>
                    <a:pt x="40" y="43"/>
                    <a:pt x="12" y="46"/>
                    <a:pt x="5" y="42"/>
                  </a:cubicBezTo>
                  <a:close/>
                </a:path>
              </a:pathLst>
            </a:custGeom>
            <a:solidFill>
              <a:srgbClr val="20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71">
              <a:extLst>
                <a:ext uri="{FF2B5EF4-FFF2-40B4-BE49-F238E27FC236}">
                  <a16:creationId xmlns:a16="http://schemas.microsoft.com/office/drawing/2014/main" id="{65040055-9660-4069-B5F1-9AC2737F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638" y="3292475"/>
              <a:ext cx="1108075" cy="904875"/>
            </a:xfrm>
            <a:custGeom>
              <a:avLst/>
              <a:gdLst>
                <a:gd name="T0" fmla="*/ 550 w 576"/>
                <a:gd name="T1" fmla="*/ 0 h 472"/>
                <a:gd name="T2" fmla="*/ 495 w 576"/>
                <a:gd name="T3" fmla="*/ 90 h 472"/>
                <a:gd name="T4" fmla="*/ 126 w 576"/>
                <a:gd name="T5" fmla="*/ 203 h 472"/>
                <a:gd name="T6" fmla="*/ 0 w 576"/>
                <a:gd name="T7" fmla="*/ 367 h 472"/>
                <a:gd name="T8" fmla="*/ 40 w 576"/>
                <a:gd name="T9" fmla="*/ 472 h 472"/>
                <a:gd name="T10" fmla="*/ 149 w 576"/>
                <a:gd name="T11" fmla="*/ 398 h 472"/>
                <a:gd name="T12" fmla="*/ 272 w 576"/>
                <a:gd name="T13" fmla="*/ 262 h 472"/>
                <a:gd name="T14" fmla="*/ 574 w 576"/>
                <a:gd name="T15" fmla="*/ 2 h 472"/>
                <a:gd name="T16" fmla="*/ 550 w 576"/>
                <a:gd name="T17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6" h="472">
                  <a:moveTo>
                    <a:pt x="550" y="0"/>
                  </a:moveTo>
                  <a:cubicBezTo>
                    <a:pt x="550" y="0"/>
                    <a:pt x="553" y="53"/>
                    <a:pt x="495" y="90"/>
                  </a:cubicBezTo>
                  <a:cubicBezTo>
                    <a:pt x="436" y="127"/>
                    <a:pt x="224" y="139"/>
                    <a:pt x="126" y="203"/>
                  </a:cubicBezTo>
                  <a:cubicBezTo>
                    <a:pt x="29" y="268"/>
                    <a:pt x="0" y="367"/>
                    <a:pt x="0" y="367"/>
                  </a:cubicBezTo>
                  <a:cubicBezTo>
                    <a:pt x="40" y="472"/>
                    <a:pt x="40" y="472"/>
                    <a:pt x="40" y="472"/>
                  </a:cubicBezTo>
                  <a:cubicBezTo>
                    <a:pt x="149" y="398"/>
                    <a:pt x="149" y="398"/>
                    <a:pt x="149" y="398"/>
                  </a:cubicBezTo>
                  <a:cubicBezTo>
                    <a:pt x="149" y="398"/>
                    <a:pt x="166" y="295"/>
                    <a:pt x="272" y="262"/>
                  </a:cubicBezTo>
                  <a:cubicBezTo>
                    <a:pt x="377" y="228"/>
                    <a:pt x="576" y="142"/>
                    <a:pt x="574" y="2"/>
                  </a:cubicBezTo>
                  <a:lnTo>
                    <a:pt x="550" y="0"/>
                  </a:lnTo>
                  <a:close/>
                </a:path>
              </a:pathLst>
            </a:custGeom>
            <a:solidFill>
              <a:srgbClr val="20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72">
              <a:extLst>
                <a:ext uri="{FF2B5EF4-FFF2-40B4-BE49-F238E27FC236}">
                  <a16:creationId xmlns:a16="http://schemas.microsoft.com/office/drawing/2014/main" id="{F1104957-820A-457F-83E7-01106C62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7450" y="3684588"/>
              <a:ext cx="58738" cy="195263"/>
            </a:xfrm>
            <a:custGeom>
              <a:avLst/>
              <a:gdLst>
                <a:gd name="T0" fmla="*/ 0 w 30"/>
                <a:gd name="T1" fmla="*/ 0 h 101"/>
                <a:gd name="T2" fmla="*/ 30 w 30"/>
                <a:gd name="T3" fmla="*/ 101 h 101"/>
                <a:gd name="T4" fmla="*/ 0 w 30"/>
                <a:gd name="T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01">
                  <a:moveTo>
                    <a:pt x="0" y="0"/>
                  </a:moveTo>
                  <a:cubicBezTo>
                    <a:pt x="0" y="0"/>
                    <a:pt x="29" y="65"/>
                    <a:pt x="30" y="101"/>
                  </a:cubicBezTo>
                  <a:cubicBezTo>
                    <a:pt x="30" y="101"/>
                    <a:pt x="7" y="35"/>
                    <a:pt x="0" y="0"/>
                  </a:cubicBezTo>
                  <a:close/>
                </a:path>
              </a:pathLst>
            </a:custGeom>
            <a:solidFill>
              <a:srgbClr val="2B2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73">
              <a:extLst>
                <a:ext uri="{FF2B5EF4-FFF2-40B4-BE49-F238E27FC236}">
                  <a16:creationId xmlns:a16="http://schemas.microsoft.com/office/drawing/2014/main" id="{2067DE57-14E2-432D-861B-A1207606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0775" y="3709988"/>
              <a:ext cx="55563" cy="65088"/>
            </a:xfrm>
            <a:custGeom>
              <a:avLst/>
              <a:gdLst>
                <a:gd name="T0" fmla="*/ 27 w 29"/>
                <a:gd name="T1" fmla="*/ 14 h 34"/>
                <a:gd name="T2" fmla="*/ 18 w 29"/>
                <a:gd name="T3" fmla="*/ 32 h 34"/>
                <a:gd name="T4" fmla="*/ 2 w 29"/>
                <a:gd name="T5" fmla="*/ 20 h 34"/>
                <a:gd name="T6" fmla="*/ 11 w 29"/>
                <a:gd name="T7" fmla="*/ 2 h 34"/>
                <a:gd name="T8" fmla="*/ 27 w 29"/>
                <a:gd name="T9" fmla="*/ 1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4">
                  <a:moveTo>
                    <a:pt x="27" y="14"/>
                  </a:moveTo>
                  <a:cubicBezTo>
                    <a:pt x="29" y="23"/>
                    <a:pt x="25" y="31"/>
                    <a:pt x="18" y="32"/>
                  </a:cubicBezTo>
                  <a:cubicBezTo>
                    <a:pt x="11" y="34"/>
                    <a:pt x="4" y="28"/>
                    <a:pt x="2" y="20"/>
                  </a:cubicBezTo>
                  <a:cubicBezTo>
                    <a:pt x="0" y="11"/>
                    <a:pt x="4" y="3"/>
                    <a:pt x="11" y="2"/>
                  </a:cubicBezTo>
                  <a:cubicBezTo>
                    <a:pt x="18" y="0"/>
                    <a:pt x="25" y="6"/>
                    <a:pt x="27" y="14"/>
                  </a:cubicBezTo>
                  <a:close/>
                </a:path>
              </a:pathLst>
            </a:custGeom>
            <a:solidFill>
              <a:srgbClr val="2B2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74">
              <a:extLst>
                <a:ext uri="{FF2B5EF4-FFF2-40B4-BE49-F238E27FC236}">
                  <a16:creationId xmlns:a16="http://schemas.microsoft.com/office/drawing/2014/main" id="{376F7A44-6213-498C-AE40-7F9D12BE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5700" y="3838575"/>
              <a:ext cx="53975" cy="63500"/>
            </a:xfrm>
            <a:custGeom>
              <a:avLst/>
              <a:gdLst>
                <a:gd name="T0" fmla="*/ 26 w 28"/>
                <a:gd name="T1" fmla="*/ 14 h 33"/>
                <a:gd name="T2" fmla="*/ 17 w 28"/>
                <a:gd name="T3" fmla="*/ 32 h 33"/>
                <a:gd name="T4" fmla="*/ 1 w 28"/>
                <a:gd name="T5" fmla="*/ 19 h 33"/>
                <a:gd name="T6" fmla="*/ 10 w 28"/>
                <a:gd name="T7" fmla="*/ 2 h 33"/>
                <a:gd name="T8" fmla="*/ 26 w 28"/>
                <a:gd name="T9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26" y="14"/>
                  </a:moveTo>
                  <a:cubicBezTo>
                    <a:pt x="28" y="23"/>
                    <a:pt x="24" y="31"/>
                    <a:pt x="17" y="32"/>
                  </a:cubicBezTo>
                  <a:cubicBezTo>
                    <a:pt x="10" y="33"/>
                    <a:pt x="3" y="28"/>
                    <a:pt x="1" y="19"/>
                  </a:cubicBezTo>
                  <a:cubicBezTo>
                    <a:pt x="0" y="11"/>
                    <a:pt x="4" y="3"/>
                    <a:pt x="10" y="2"/>
                  </a:cubicBezTo>
                  <a:cubicBezTo>
                    <a:pt x="17" y="0"/>
                    <a:pt x="24" y="6"/>
                    <a:pt x="26" y="14"/>
                  </a:cubicBezTo>
                  <a:close/>
                </a:path>
              </a:pathLst>
            </a:custGeom>
            <a:solidFill>
              <a:srgbClr val="2B2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75">
              <a:extLst>
                <a:ext uri="{FF2B5EF4-FFF2-40B4-BE49-F238E27FC236}">
                  <a16:creationId xmlns:a16="http://schemas.microsoft.com/office/drawing/2014/main" id="{067B0D89-DF10-4AFF-BD91-5B8D12E8E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3950" y="3059113"/>
              <a:ext cx="153988" cy="155575"/>
            </a:xfrm>
            <a:custGeom>
              <a:avLst/>
              <a:gdLst>
                <a:gd name="T0" fmla="*/ 30 w 80"/>
                <a:gd name="T1" fmla="*/ 0 h 81"/>
                <a:gd name="T2" fmla="*/ 0 w 80"/>
                <a:gd name="T3" fmla="*/ 40 h 81"/>
                <a:gd name="T4" fmla="*/ 80 w 80"/>
                <a:gd name="T5" fmla="*/ 63 h 81"/>
                <a:gd name="T6" fmla="*/ 30 w 80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81">
                  <a:moveTo>
                    <a:pt x="3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50" y="81"/>
                    <a:pt x="80" y="63"/>
                  </a:cubicBezTo>
                  <a:cubicBezTo>
                    <a:pt x="80" y="63"/>
                    <a:pt x="50" y="43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76">
              <a:extLst>
                <a:ext uri="{FF2B5EF4-FFF2-40B4-BE49-F238E27FC236}">
                  <a16:creationId xmlns:a16="http://schemas.microsoft.com/office/drawing/2014/main" id="{1C21C132-14E2-476A-9497-6CA3B44B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0" y="3054350"/>
              <a:ext cx="93663" cy="195263"/>
            </a:xfrm>
            <a:custGeom>
              <a:avLst/>
              <a:gdLst>
                <a:gd name="T0" fmla="*/ 15 w 49"/>
                <a:gd name="T1" fmla="*/ 0 h 102"/>
                <a:gd name="T2" fmla="*/ 49 w 49"/>
                <a:gd name="T3" fmla="*/ 48 h 102"/>
                <a:gd name="T4" fmla="*/ 21 w 49"/>
                <a:gd name="T5" fmla="*/ 102 h 102"/>
                <a:gd name="T6" fmla="*/ 0 w 49"/>
                <a:gd name="T7" fmla="*/ 37 h 102"/>
                <a:gd name="T8" fmla="*/ 15 w 49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02">
                  <a:moveTo>
                    <a:pt x="15" y="0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49" y="48"/>
                    <a:pt x="24" y="100"/>
                    <a:pt x="21" y="102"/>
                  </a:cubicBezTo>
                  <a:cubicBezTo>
                    <a:pt x="21" y="102"/>
                    <a:pt x="2" y="51"/>
                    <a:pt x="0" y="3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77">
              <a:extLst>
                <a:ext uri="{FF2B5EF4-FFF2-40B4-BE49-F238E27FC236}">
                  <a16:creationId xmlns:a16="http://schemas.microsoft.com/office/drawing/2014/main" id="{E30C7862-E007-44F2-8A14-1F6FC3BC3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7900" y="3862388"/>
              <a:ext cx="536575" cy="193675"/>
            </a:xfrm>
            <a:custGeom>
              <a:avLst/>
              <a:gdLst>
                <a:gd name="T0" fmla="*/ 0 w 279"/>
                <a:gd name="T1" fmla="*/ 87 h 101"/>
                <a:gd name="T2" fmla="*/ 143 w 279"/>
                <a:gd name="T3" fmla="*/ 74 h 101"/>
                <a:gd name="T4" fmla="*/ 146 w 279"/>
                <a:gd name="T5" fmla="*/ 44 h 101"/>
                <a:gd name="T6" fmla="*/ 147 w 279"/>
                <a:gd name="T7" fmla="*/ 32 h 101"/>
                <a:gd name="T8" fmla="*/ 178 w 279"/>
                <a:gd name="T9" fmla="*/ 59 h 101"/>
                <a:gd name="T10" fmla="*/ 279 w 279"/>
                <a:gd name="T11" fmla="*/ 0 h 101"/>
                <a:gd name="T12" fmla="*/ 178 w 279"/>
                <a:gd name="T13" fmla="*/ 71 h 101"/>
                <a:gd name="T14" fmla="*/ 156 w 279"/>
                <a:gd name="T15" fmla="*/ 49 h 101"/>
                <a:gd name="T16" fmla="*/ 147 w 279"/>
                <a:gd name="T17" fmla="*/ 82 h 101"/>
                <a:gd name="T18" fmla="*/ 0 w 279"/>
                <a:gd name="T19" fmla="*/ 8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9" h="101">
                  <a:moveTo>
                    <a:pt x="0" y="87"/>
                  </a:moveTo>
                  <a:cubicBezTo>
                    <a:pt x="0" y="87"/>
                    <a:pt x="73" y="93"/>
                    <a:pt x="143" y="74"/>
                  </a:cubicBezTo>
                  <a:cubicBezTo>
                    <a:pt x="146" y="44"/>
                    <a:pt x="146" y="44"/>
                    <a:pt x="146" y="44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78" y="59"/>
                    <a:pt x="178" y="59"/>
                    <a:pt x="178" y="59"/>
                  </a:cubicBezTo>
                  <a:cubicBezTo>
                    <a:pt x="178" y="59"/>
                    <a:pt x="228" y="55"/>
                    <a:pt x="279" y="0"/>
                  </a:cubicBezTo>
                  <a:cubicBezTo>
                    <a:pt x="279" y="0"/>
                    <a:pt x="247" y="50"/>
                    <a:pt x="178" y="71"/>
                  </a:cubicBezTo>
                  <a:cubicBezTo>
                    <a:pt x="156" y="49"/>
                    <a:pt x="156" y="49"/>
                    <a:pt x="156" y="49"/>
                  </a:cubicBezTo>
                  <a:cubicBezTo>
                    <a:pt x="147" y="82"/>
                    <a:pt x="147" y="82"/>
                    <a:pt x="147" y="82"/>
                  </a:cubicBezTo>
                  <a:cubicBezTo>
                    <a:pt x="147" y="82"/>
                    <a:pt x="76" y="101"/>
                    <a:pt x="0" y="87"/>
                  </a:cubicBezTo>
                  <a:close/>
                </a:path>
              </a:pathLst>
            </a:custGeom>
            <a:solidFill>
              <a:srgbClr val="22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78">
              <a:extLst>
                <a:ext uri="{FF2B5EF4-FFF2-40B4-BE49-F238E27FC236}">
                  <a16:creationId xmlns:a16="http://schemas.microsoft.com/office/drawing/2014/main" id="{0BC3610C-9E7F-414E-9B6A-92C60460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63" y="2270125"/>
              <a:ext cx="147638" cy="415925"/>
            </a:xfrm>
            <a:custGeom>
              <a:avLst/>
              <a:gdLst>
                <a:gd name="T0" fmla="*/ 27 w 77"/>
                <a:gd name="T1" fmla="*/ 24 h 216"/>
                <a:gd name="T2" fmla="*/ 0 w 77"/>
                <a:gd name="T3" fmla="*/ 111 h 216"/>
                <a:gd name="T4" fmla="*/ 13 w 77"/>
                <a:gd name="T5" fmla="*/ 193 h 216"/>
                <a:gd name="T6" fmla="*/ 36 w 77"/>
                <a:gd name="T7" fmla="*/ 184 h 216"/>
                <a:gd name="T8" fmla="*/ 27 w 77"/>
                <a:gd name="T9" fmla="*/ 2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216">
                  <a:moveTo>
                    <a:pt x="27" y="24"/>
                  </a:moveTo>
                  <a:cubicBezTo>
                    <a:pt x="27" y="24"/>
                    <a:pt x="0" y="65"/>
                    <a:pt x="0" y="111"/>
                  </a:cubicBezTo>
                  <a:cubicBezTo>
                    <a:pt x="0" y="148"/>
                    <a:pt x="13" y="193"/>
                    <a:pt x="13" y="193"/>
                  </a:cubicBezTo>
                  <a:cubicBezTo>
                    <a:pt x="13" y="193"/>
                    <a:pt x="28" y="216"/>
                    <a:pt x="36" y="184"/>
                  </a:cubicBezTo>
                  <a:cubicBezTo>
                    <a:pt x="44" y="152"/>
                    <a:pt x="77" y="0"/>
                    <a:pt x="27" y="24"/>
                  </a:cubicBezTo>
                  <a:close/>
                </a:path>
              </a:pathLst>
            </a:custGeom>
            <a:solidFill>
              <a:srgbClr val="4C3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179">
              <a:extLst>
                <a:ext uri="{FF2B5EF4-FFF2-40B4-BE49-F238E27FC236}">
                  <a16:creationId xmlns:a16="http://schemas.microsoft.com/office/drawing/2014/main" id="{215FDC83-F7C5-4E6D-899C-1FF564FE8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7088" y="2141538"/>
              <a:ext cx="558800" cy="917575"/>
            </a:xfrm>
            <a:custGeom>
              <a:avLst/>
              <a:gdLst>
                <a:gd name="T0" fmla="*/ 39 w 291"/>
                <a:gd name="T1" fmla="*/ 91 h 478"/>
                <a:gd name="T2" fmla="*/ 7 w 291"/>
                <a:gd name="T3" fmla="*/ 438 h 478"/>
                <a:gd name="T4" fmla="*/ 282 w 291"/>
                <a:gd name="T5" fmla="*/ 434 h 478"/>
                <a:gd name="T6" fmla="*/ 269 w 291"/>
                <a:gd name="T7" fmla="*/ 196 h 478"/>
                <a:gd name="T8" fmla="*/ 255 w 291"/>
                <a:gd name="T9" fmla="*/ 78 h 478"/>
                <a:gd name="T10" fmla="*/ 39 w 291"/>
                <a:gd name="T11" fmla="*/ 91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" h="478">
                  <a:moveTo>
                    <a:pt x="39" y="91"/>
                  </a:moveTo>
                  <a:cubicBezTo>
                    <a:pt x="39" y="91"/>
                    <a:pt x="0" y="427"/>
                    <a:pt x="7" y="438"/>
                  </a:cubicBezTo>
                  <a:cubicBezTo>
                    <a:pt x="13" y="449"/>
                    <a:pt x="212" y="478"/>
                    <a:pt x="282" y="434"/>
                  </a:cubicBezTo>
                  <a:cubicBezTo>
                    <a:pt x="287" y="408"/>
                    <a:pt x="273" y="233"/>
                    <a:pt x="269" y="196"/>
                  </a:cubicBezTo>
                  <a:cubicBezTo>
                    <a:pt x="265" y="159"/>
                    <a:pt x="291" y="115"/>
                    <a:pt x="255" y="78"/>
                  </a:cubicBezTo>
                  <a:cubicBezTo>
                    <a:pt x="219" y="42"/>
                    <a:pt x="49" y="0"/>
                    <a:pt x="39" y="91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180">
              <a:extLst>
                <a:ext uri="{FF2B5EF4-FFF2-40B4-BE49-F238E27FC236}">
                  <a16:creationId xmlns:a16="http://schemas.microsoft.com/office/drawing/2014/main" id="{943A581F-92D3-4F64-825E-396FE69E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900" y="2401888"/>
              <a:ext cx="522288" cy="596900"/>
            </a:xfrm>
            <a:custGeom>
              <a:avLst/>
              <a:gdLst>
                <a:gd name="T0" fmla="*/ 28 w 271"/>
                <a:gd name="T1" fmla="*/ 5 h 311"/>
                <a:gd name="T2" fmla="*/ 9 w 271"/>
                <a:gd name="T3" fmla="*/ 288 h 311"/>
                <a:gd name="T4" fmla="*/ 244 w 271"/>
                <a:gd name="T5" fmla="*/ 288 h 311"/>
                <a:gd name="T6" fmla="*/ 222 w 271"/>
                <a:gd name="T7" fmla="*/ 8 h 311"/>
                <a:gd name="T8" fmla="*/ 137 w 271"/>
                <a:gd name="T9" fmla="*/ 27 h 311"/>
                <a:gd name="T10" fmla="*/ 122 w 271"/>
                <a:gd name="T11" fmla="*/ 0 h 311"/>
                <a:gd name="T12" fmla="*/ 28 w 271"/>
                <a:gd name="T13" fmla="*/ 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311">
                  <a:moveTo>
                    <a:pt x="28" y="5"/>
                  </a:moveTo>
                  <a:cubicBezTo>
                    <a:pt x="28" y="5"/>
                    <a:pt x="0" y="273"/>
                    <a:pt x="9" y="288"/>
                  </a:cubicBezTo>
                  <a:cubicBezTo>
                    <a:pt x="19" y="303"/>
                    <a:pt x="207" y="311"/>
                    <a:pt x="244" y="288"/>
                  </a:cubicBezTo>
                  <a:cubicBezTo>
                    <a:pt x="271" y="271"/>
                    <a:pt x="222" y="8"/>
                    <a:pt x="222" y="8"/>
                  </a:cubicBezTo>
                  <a:cubicBezTo>
                    <a:pt x="222" y="8"/>
                    <a:pt x="157" y="35"/>
                    <a:pt x="137" y="27"/>
                  </a:cubicBezTo>
                  <a:cubicBezTo>
                    <a:pt x="117" y="19"/>
                    <a:pt x="122" y="0"/>
                    <a:pt x="122" y="0"/>
                  </a:cubicBezTo>
                  <a:cubicBezTo>
                    <a:pt x="122" y="0"/>
                    <a:pt x="40" y="51"/>
                    <a:pt x="28" y="5"/>
                  </a:cubicBezTo>
                  <a:close/>
                </a:path>
              </a:pathLst>
            </a:custGeom>
            <a:solidFill>
              <a:srgbClr val="F4D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81">
              <a:extLst>
                <a:ext uri="{FF2B5EF4-FFF2-40B4-BE49-F238E27FC236}">
                  <a16:creationId xmlns:a16="http://schemas.microsoft.com/office/drawing/2014/main" id="{00B527A6-75DD-48FE-9313-88CA4FA53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8363" y="2470150"/>
              <a:ext cx="485775" cy="211138"/>
            </a:xfrm>
            <a:custGeom>
              <a:avLst/>
              <a:gdLst>
                <a:gd name="T0" fmla="*/ 0 w 252"/>
                <a:gd name="T1" fmla="*/ 71 h 110"/>
                <a:gd name="T2" fmla="*/ 252 w 252"/>
                <a:gd name="T3" fmla="*/ 80 h 110"/>
                <a:gd name="T4" fmla="*/ 247 w 252"/>
                <a:gd name="T5" fmla="*/ 29 h 110"/>
                <a:gd name="T6" fmla="*/ 5 w 252"/>
                <a:gd name="T7" fmla="*/ 25 h 110"/>
                <a:gd name="T8" fmla="*/ 0 w 252"/>
                <a:gd name="T9" fmla="*/ 7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10">
                  <a:moveTo>
                    <a:pt x="0" y="71"/>
                  </a:moveTo>
                  <a:cubicBezTo>
                    <a:pt x="0" y="71"/>
                    <a:pt x="60" y="110"/>
                    <a:pt x="252" y="80"/>
                  </a:cubicBezTo>
                  <a:cubicBezTo>
                    <a:pt x="247" y="29"/>
                    <a:pt x="247" y="29"/>
                    <a:pt x="247" y="29"/>
                  </a:cubicBezTo>
                  <a:cubicBezTo>
                    <a:pt x="247" y="29"/>
                    <a:pt x="95" y="0"/>
                    <a:pt x="5" y="25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182">
              <a:extLst>
                <a:ext uri="{FF2B5EF4-FFF2-40B4-BE49-F238E27FC236}">
                  <a16:creationId xmlns:a16="http://schemas.microsoft.com/office/drawing/2014/main" id="{21CE3772-F614-4642-AB19-9C43DDA7E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2625" y="1957388"/>
              <a:ext cx="896938" cy="784225"/>
            </a:xfrm>
            <a:custGeom>
              <a:avLst/>
              <a:gdLst>
                <a:gd name="T0" fmla="*/ 331 w 467"/>
                <a:gd name="T1" fmla="*/ 208 h 408"/>
                <a:gd name="T2" fmla="*/ 237 w 467"/>
                <a:gd name="T3" fmla="*/ 225 h 408"/>
                <a:gd name="T4" fmla="*/ 249 w 467"/>
                <a:gd name="T5" fmla="*/ 196 h 408"/>
                <a:gd name="T6" fmla="*/ 126 w 467"/>
                <a:gd name="T7" fmla="*/ 228 h 408"/>
                <a:gd name="T8" fmla="*/ 158 w 467"/>
                <a:gd name="T9" fmla="*/ 186 h 408"/>
                <a:gd name="T10" fmla="*/ 64 w 467"/>
                <a:gd name="T11" fmla="*/ 216 h 408"/>
                <a:gd name="T12" fmla="*/ 85 w 467"/>
                <a:gd name="T13" fmla="*/ 186 h 408"/>
                <a:gd name="T14" fmla="*/ 14 w 467"/>
                <a:gd name="T15" fmla="*/ 152 h 408"/>
                <a:gd name="T16" fmla="*/ 40 w 467"/>
                <a:gd name="T17" fmla="*/ 53 h 408"/>
                <a:gd name="T18" fmla="*/ 119 w 467"/>
                <a:gd name="T19" fmla="*/ 99 h 408"/>
                <a:gd name="T20" fmla="*/ 194 w 467"/>
                <a:gd name="T21" fmla="*/ 11 h 408"/>
                <a:gd name="T22" fmla="*/ 203 w 467"/>
                <a:gd name="T23" fmla="*/ 99 h 408"/>
                <a:gd name="T24" fmla="*/ 355 w 467"/>
                <a:gd name="T25" fmla="*/ 143 h 408"/>
                <a:gd name="T26" fmla="*/ 360 w 467"/>
                <a:gd name="T27" fmla="*/ 76 h 408"/>
                <a:gd name="T28" fmla="*/ 400 w 467"/>
                <a:gd name="T29" fmla="*/ 141 h 408"/>
                <a:gd name="T30" fmla="*/ 461 w 467"/>
                <a:gd name="T31" fmla="*/ 172 h 408"/>
                <a:gd name="T32" fmla="*/ 394 w 467"/>
                <a:gd name="T33" fmla="*/ 180 h 408"/>
                <a:gd name="T34" fmla="*/ 386 w 467"/>
                <a:gd name="T35" fmla="*/ 351 h 408"/>
                <a:gd name="T36" fmla="*/ 331 w 467"/>
                <a:gd name="T37" fmla="*/ 2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7" h="408">
                  <a:moveTo>
                    <a:pt x="331" y="208"/>
                  </a:moveTo>
                  <a:cubicBezTo>
                    <a:pt x="331" y="208"/>
                    <a:pt x="257" y="239"/>
                    <a:pt x="237" y="225"/>
                  </a:cubicBezTo>
                  <a:cubicBezTo>
                    <a:pt x="218" y="211"/>
                    <a:pt x="249" y="196"/>
                    <a:pt x="249" y="196"/>
                  </a:cubicBezTo>
                  <a:cubicBezTo>
                    <a:pt x="249" y="196"/>
                    <a:pt x="148" y="244"/>
                    <a:pt x="126" y="228"/>
                  </a:cubicBezTo>
                  <a:cubicBezTo>
                    <a:pt x="105" y="213"/>
                    <a:pt x="158" y="186"/>
                    <a:pt x="158" y="186"/>
                  </a:cubicBezTo>
                  <a:cubicBezTo>
                    <a:pt x="158" y="186"/>
                    <a:pt x="91" y="228"/>
                    <a:pt x="64" y="216"/>
                  </a:cubicBezTo>
                  <a:cubicBezTo>
                    <a:pt x="37" y="204"/>
                    <a:pt x="85" y="186"/>
                    <a:pt x="85" y="186"/>
                  </a:cubicBezTo>
                  <a:cubicBezTo>
                    <a:pt x="85" y="186"/>
                    <a:pt x="27" y="191"/>
                    <a:pt x="14" y="152"/>
                  </a:cubicBezTo>
                  <a:cubicBezTo>
                    <a:pt x="0" y="113"/>
                    <a:pt x="10" y="71"/>
                    <a:pt x="40" y="53"/>
                  </a:cubicBezTo>
                  <a:cubicBezTo>
                    <a:pt x="69" y="36"/>
                    <a:pt x="126" y="48"/>
                    <a:pt x="119" y="99"/>
                  </a:cubicBezTo>
                  <a:cubicBezTo>
                    <a:pt x="119" y="99"/>
                    <a:pt x="131" y="22"/>
                    <a:pt x="194" y="11"/>
                  </a:cubicBezTo>
                  <a:cubicBezTo>
                    <a:pt x="257" y="0"/>
                    <a:pt x="226" y="76"/>
                    <a:pt x="203" y="99"/>
                  </a:cubicBezTo>
                  <a:cubicBezTo>
                    <a:pt x="203" y="99"/>
                    <a:pt x="312" y="53"/>
                    <a:pt x="355" y="143"/>
                  </a:cubicBezTo>
                  <a:cubicBezTo>
                    <a:pt x="355" y="143"/>
                    <a:pt x="339" y="85"/>
                    <a:pt x="360" y="76"/>
                  </a:cubicBezTo>
                  <a:cubicBezTo>
                    <a:pt x="382" y="67"/>
                    <a:pt x="402" y="136"/>
                    <a:pt x="400" y="141"/>
                  </a:cubicBezTo>
                  <a:cubicBezTo>
                    <a:pt x="400" y="141"/>
                    <a:pt x="467" y="145"/>
                    <a:pt x="461" y="172"/>
                  </a:cubicBezTo>
                  <a:cubicBezTo>
                    <a:pt x="455" y="199"/>
                    <a:pt x="394" y="180"/>
                    <a:pt x="394" y="180"/>
                  </a:cubicBezTo>
                  <a:cubicBezTo>
                    <a:pt x="394" y="180"/>
                    <a:pt x="437" y="295"/>
                    <a:pt x="386" y="351"/>
                  </a:cubicBezTo>
                  <a:cubicBezTo>
                    <a:pt x="334" y="408"/>
                    <a:pt x="334" y="269"/>
                    <a:pt x="331" y="208"/>
                  </a:cubicBezTo>
                  <a:close/>
                </a:path>
              </a:pathLst>
            </a:custGeom>
            <a:solidFill>
              <a:srgbClr val="6B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184">
              <a:extLst>
                <a:ext uri="{FF2B5EF4-FFF2-40B4-BE49-F238E27FC236}">
                  <a16:creationId xmlns:a16="http://schemas.microsoft.com/office/drawing/2014/main" id="{BA6DB230-D962-4ABB-AF5C-025736264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4088" y="2616200"/>
              <a:ext cx="163513" cy="157163"/>
            </a:xfrm>
            <a:custGeom>
              <a:avLst/>
              <a:gdLst>
                <a:gd name="T0" fmla="*/ 74 w 85"/>
                <a:gd name="T1" fmla="*/ 0 h 82"/>
                <a:gd name="T2" fmla="*/ 74 w 85"/>
                <a:gd name="T3" fmla="*/ 34 h 82"/>
                <a:gd name="T4" fmla="*/ 22 w 85"/>
                <a:gd name="T5" fmla="*/ 34 h 82"/>
                <a:gd name="T6" fmla="*/ 26 w 85"/>
                <a:gd name="T7" fmla="*/ 69 h 82"/>
                <a:gd name="T8" fmla="*/ 72 w 85"/>
                <a:gd name="T9" fmla="*/ 69 h 82"/>
                <a:gd name="T10" fmla="*/ 23 w 85"/>
                <a:gd name="T11" fmla="*/ 78 h 82"/>
                <a:gd name="T12" fmla="*/ 19 w 85"/>
                <a:gd name="T13" fmla="*/ 21 h 82"/>
                <a:gd name="T14" fmla="*/ 66 w 85"/>
                <a:gd name="T15" fmla="*/ 28 h 82"/>
                <a:gd name="T16" fmla="*/ 74 w 85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82">
                  <a:moveTo>
                    <a:pt x="74" y="0"/>
                  </a:moveTo>
                  <a:cubicBezTo>
                    <a:pt x="74" y="0"/>
                    <a:pt x="85" y="25"/>
                    <a:pt x="74" y="34"/>
                  </a:cubicBezTo>
                  <a:cubicBezTo>
                    <a:pt x="64" y="42"/>
                    <a:pt x="27" y="25"/>
                    <a:pt x="22" y="34"/>
                  </a:cubicBezTo>
                  <a:cubicBezTo>
                    <a:pt x="16" y="42"/>
                    <a:pt x="21" y="67"/>
                    <a:pt x="26" y="69"/>
                  </a:cubicBezTo>
                  <a:cubicBezTo>
                    <a:pt x="31" y="71"/>
                    <a:pt x="55" y="74"/>
                    <a:pt x="72" y="69"/>
                  </a:cubicBezTo>
                  <a:cubicBezTo>
                    <a:pt x="72" y="69"/>
                    <a:pt x="45" y="82"/>
                    <a:pt x="23" y="78"/>
                  </a:cubicBezTo>
                  <a:cubicBezTo>
                    <a:pt x="0" y="73"/>
                    <a:pt x="7" y="20"/>
                    <a:pt x="19" y="21"/>
                  </a:cubicBezTo>
                  <a:cubicBezTo>
                    <a:pt x="30" y="23"/>
                    <a:pt x="59" y="35"/>
                    <a:pt x="66" y="28"/>
                  </a:cubicBezTo>
                  <a:cubicBezTo>
                    <a:pt x="73" y="22"/>
                    <a:pt x="76" y="7"/>
                    <a:pt x="74" y="0"/>
                  </a:cubicBezTo>
                  <a:close/>
                </a:path>
              </a:pathLst>
            </a:custGeom>
            <a:solidFill>
              <a:srgbClr val="C09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85">
              <a:extLst>
                <a:ext uri="{FF2B5EF4-FFF2-40B4-BE49-F238E27FC236}">
                  <a16:creationId xmlns:a16="http://schemas.microsoft.com/office/drawing/2014/main" id="{2DD062BE-17CE-4ACF-8270-5A142A62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9325" y="2768600"/>
              <a:ext cx="327025" cy="158750"/>
            </a:xfrm>
            <a:custGeom>
              <a:avLst/>
              <a:gdLst>
                <a:gd name="T0" fmla="*/ 0 w 170"/>
                <a:gd name="T1" fmla="*/ 30 h 83"/>
                <a:gd name="T2" fmla="*/ 170 w 170"/>
                <a:gd name="T3" fmla="*/ 0 h 83"/>
                <a:gd name="T4" fmla="*/ 0 w 170"/>
                <a:gd name="T5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0" h="83">
                  <a:moveTo>
                    <a:pt x="0" y="30"/>
                  </a:moveTo>
                  <a:cubicBezTo>
                    <a:pt x="0" y="30"/>
                    <a:pt x="73" y="59"/>
                    <a:pt x="170" y="0"/>
                  </a:cubicBezTo>
                  <a:cubicBezTo>
                    <a:pt x="170" y="0"/>
                    <a:pt x="84" y="83"/>
                    <a:pt x="0" y="30"/>
                  </a:cubicBezTo>
                  <a:close/>
                </a:path>
              </a:pathLst>
            </a:custGeom>
            <a:solidFill>
              <a:srgbClr val="775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86">
              <a:extLst>
                <a:ext uri="{FF2B5EF4-FFF2-40B4-BE49-F238E27FC236}">
                  <a16:creationId xmlns:a16="http://schemas.microsoft.com/office/drawing/2014/main" id="{C83F0242-A44F-42C8-A791-D4E90421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25" y="2746375"/>
              <a:ext cx="49213" cy="41275"/>
            </a:xfrm>
            <a:custGeom>
              <a:avLst/>
              <a:gdLst>
                <a:gd name="T0" fmla="*/ 0 w 26"/>
                <a:gd name="T1" fmla="*/ 0 h 21"/>
                <a:gd name="T2" fmla="*/ 26 w 26"/>
                <a:gd name="T3" fmla="*/ 12 h 21"/>
                <a:gd name="T4" fmla="*/ 0 w 26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0" y="0"/>
                    <a:pt x="10" y="11"/>
                    <a:pt x="26" y="12"/>
                  </a:cubicBezTo>
                  <a:cubicBezTo>
                    <a:pt x="26" y="12"/>
                    <a:pt x="5" y="21"/>
                    <a:pt x="0" y="0"/>
                  </a:cubicBezTo>
                  <a:close/>
                </a:path>
              </a:pathLst>
            </a:custGeom>
            <a:solidFill>
              <a:srgbClr val="775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87">
              <a:extLst>
                <a:ext uri="{FF2B5EF4-FFF2-40B4-BE49-F238E27FC236}">
                  <a16:creationId xmlns:a16="http://schemas.microsoft.com/office/drawing/2014/main" id="{C4B42062-97B6-41A5-B8D5-BE7CCC57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6175" y="2493963"/>
              <a:ext cx="98425" cy="139700"/>
            </a:xfrm>
            <a:custGeom>
              <a:avLst/>
              <a:gdLst>
                <a:gd name="T0" fmla="*/ 51 w 51"/>
                <a:gd name="T1" fmla="*/ 36 h 73"/>
                <a:gd name="T2" fmla="*/ 26 w 51"/>
                <a:gd name="T3" fmla="*/ 73 h 73"/>
                <a:gd name="T4" fmla="*/ 0 w 51"/>
                <a:gd name="T5" fmla="*/ 36 h 73"/>
                <a:gd name="T6" fmla="*/ 26 w 51"/>
                <a:gd name="T7" fmla="*/ 0 h 73"/>
                <a:gd name="T8" fmla="*/ 51 w 51"/>
                <a:gd name="T9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3">
                  <a:moveTo>
                    <a:pt x="51" y="36"/>
                  </a:moveTo>
                  <a:cubicBezTo>
                    <a:pt x="51" y="56"/>
                    <a:pt x="40" y="73"/>
                    <a:pt x="26" y="73"/>
                  </a:cubicBezTo>
                  <a:cubicBezTo>
                    <a:pt x="12" y="73"/>
                    <a:pt x="0" y="56"/>
                    <a:pt x="0" y="36"/>
                  </a:cubicBezTo>
                  <a:cubicBezTo>
                    <a:pt x="0" y="15"/>
                    <a:pt x="7" y="8"/>
                    <a:pt x="26" y="0"/>
                  </a:cubicBezTo>
                  <a:cubicBezTo>
                    <a:pt x="40" y="0"/>
                    <a:pt x="51" y="15"/>
                    <a:pt x="51" y="3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Oval 188">
              <a:extLst>
                <a:ext uri="{FF2B5EF4-FFF2-40B4-BE49-F238E27FC236}">
                  <a16:creationId xmlns:a16="http://schemas.microsoft.com/office/drawing/2014/main" id="{B7D17D5D-01FB-4A87-B676-1D7D352A6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700" y="2503488"/>
              <a:ext cx="80963" cy="115888"/>
            </a:xfrm>
            <a:prstGeom prst="ellipse">
              <a:avLst/>
            </a:prstGeom>
            <a:solidFill>
              <a:srgbClr val="FB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189">
              <a:extLst>
                <a:ext uri="{FF2B5EF4-FFF2-40B4-BE49-F238E27FC236}">
                  <a16:creationId xmlns:a16="http://schemas.microsoft.com/office/drawing/2014/main" id="{70DF663C-F830-42B8-B453-8CA41F29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2470150"/>
              <a:ext cx="115888" cy="47625"/>
            </a:xfrm>
            <a:custGeom>
              <a:avLst/>
              <a:gdLst>
                <a:gd name="T0" fmla="*/ 0 w 61"/>
                <a:gd name="T1" fmla="*/ 25 h 25"/>
                <a:gd name="T2" fmla="*/ 52 w 61"/>
                <a:gd name="T3" fmla="*/ 4 h 25"/>
                <a:gd name="T4" fmla="*/ 61 w 61"/>
                <a:gd name="T5" fmla="*/ 7 h 25"/>
                <a:gd name="T6" fmla="*/ 0 w 61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5">
                  <a:moveTo>
                    <a:pt x="0" y="25"/>
                  </a:moveTo>
                  <a:cubicBezTo>
                    <a:pt x="0" y="25"/>
                    <a:pt x="22" y="0"/>
                    <a:pt x="52" y="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17" y="24"/>
                    <a:pt x="0" y="25"/>
                  </a:cubicBezTo>
                  <a:close/>
                </a:path>
              </a:pathLst>
            </a:custGeom>
            <a:solidFill>
              <a:srgbClr val="46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Oval 190">
              <a:extLst>
                <a:ext uri="{FF2B5EF4-FFF2-40B4-BE49-F238E27FC236}">
                  <a16:creationId xmlns:a16="http://schemas.microsoft.com/office/drawing/2014/main" id="{B50B7B13-B398-4DDE-9326-1E867F8E2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6150" y="2489200"/>
              <a:ext cx="98425" cy="144463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Oval 191">
              <a:extLst>
                <a:ext uri="{FF2B5EF4-FFF2-40B4-BE49-F238E27FC236}">
                  <a16:creationId xmlns:a16="http://schemas.microsoft.com/office/drawing/2014/main" id="{DE615B44-13EE-46F1-B973-6C63DD526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675" y="2503488"/>
              <a:ext cx="79375" cy="115888"/>
            </a:xfrm>
            <a:prstGeom prst="ellipse">
              <a:avLst/>
            </a:prstGeom>
            <a:solidFill>
              <a:srgbClr val="FB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92">
              <a:extLst>
                <a:ext uri="{FF2B5EF4-FFF2-40B4-BE49-F238E27FC236}">
                  <a16:creationId xmlns:a16="http://schemas.microsoft.com/office/drawing/2014/main" id="{02B13C88-C27C-4646-B53E-EF79B3B15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213" y="2457450"/>
              <a:ext cx="109538" cy="60325"/>
            </a:xfrm>
            <a:custGeom>
              <a:avLst/>
              <a:gdLst>
                <a:gd name="T0" fmla="*/ 57 w 57"/>
                <a:gd name="T1" fmla="*/ 32 h 32"/>
                <a:gd name="T2" fmla="*/ 0 w 57"/>
                <a:gd name="T3" fmla="*/ 11 h 32"/>
                <a:gd name="T4" fmla="*/ 57 w 57"/>
                <a:gd name="T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2">
                  <a:moveTo>
                    <a:pt x="57" y="32"/>
                  </a:moveTo>
                  <a:cubicBezTo>
                    <a:pt x="57" y="32"/>
                    <a:pt x="15" y="19"/>
                    <a:pt x="0" y="11"/>
                  </a:cubicBezTo>
                  <a:cubicBezTo>
                    <a:pt x="0" y="11"/>
                    <a:pt x="18" y="0"/>
                    <a:pt x="57" y="32"/>
                  </a:cubicBezTo>
                  <a:close/>
                </a:path>
              </a:pathLst>
            </a:custGeom>
            <a:solidFill>
              <a:srgbClr val="463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93">
              <a:extLst>
                <a:ext uri="{FF2B5EF4-FFF2-40B4-BE49-F238E27FC236}">
                  <a16:creationId xmlns:a16="http://schemas.microsoft.com/office/drawing/2014/main" id="{57DAE739-911A-4926-B770-4F3B8E005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8738" y="2597150"/>
              <a:ext cx="184150" cy="219075"/>
            </a:xfrm>
            <a:custGeom>
              <a:avLst/>
              <a:gdLst>
                <a:gd name="T0" fmla="*/ 4 w 96"/>
                <a:gd name="T1" fmla="*/ 37 h 114"/>
                <a:gd name="T2" fmla="*/ 47 w 96"/>
                <a:gd name="T3" fmla="*/ 2 h 114"/>
                <a:gd name="T4" fmla="*/ 90 w 96"/>
                <a:gd name="T5" fmla="*/ 61 h 114"/>
                <a:gd name="T6" fmla="*/ 10 w 96"/>
                <a:gd name="T7" fmla="*/ 85 h 114"/>
                <a:gd name="T8" fmla="*/ 4 w 96"/>
                <a:gd name="T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14">
                  <a:moveTo>
                    <a:pt x="4" y="37"/>
                  </a:moveTo>
                  <a:cubicBezTo>
                    <a:pt x="4" y="37"/>
                    <a:pt x="7" y="4"/>
                    <a:pt x="47" y="2"/>
                  </a:cubicBezTo>
                  <a:cubicBezTo>
                    <a:pt x="87" y="0"/>
                    <a:pt x="96" y="40"/>
                    <a:pt x="90" y="61"/>
                  </a:cubicBezTo>
                  <a:cubicBezTo>
                    <a:pt x="85" y="81"/>
                    <a:pt x="45" y="114"/>
                    <a:pt x="10" y="85"/>
                  </a:cubicBezTo>
                  <a:cubicBezTo>
                    <a:pt x="4" y="67"/>
                    <a:pt x="0" y="49"/>
                    <a:pt x="4" y="37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94">
              <a:extLst>
                <a:ext uri="{FF2B5EF4-FFF2-40B4-BE49-F238E27FC236}">
                  <a16:creationId xmlns:a16="http://schemas.microsoft.com/office/drawing/2014/main" id="{8B2E185D-8110-48DB-B1EB-B546CB8E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0013" y="2598738"/>
              <a:ext cx="106363" cy="82550"/>
            </a:xfrm>
            <a:custGeom>
              <a:avLst/>
              <a:gdLst>
                <a:gd name="T0" fmla="*/ 0 w 55"/>
                <a:gd name="T1" fmla="*/ 35 h 43"/>
                <a:gd name="T2" fmla="*/ 55 w 55"/>
                <a:gd name="T3" fmla="*/ 43 h 43"/>
                <a:gd name="T4" fmla="*/ 0 w 55"/>
                <a:gd name="T5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43">
                  <a:moveTo>
                    <a:pt x="0" y="35"/>
                  </a:moveTo>
                  <a:cubicBezTo>
                    <a:pt x="0" y="35"/>
                    <a:pt x="35" y="0"/>
                    <a:pt x="55" y="43"/>
                  </a:cubicBezTo>
                  <a:cubicBezTo>
                    <a:pt x="55" y="43"/>
                    <a:pt x="37" y="16"/>
                    <a:pt x="0" y="35"/>
                  </a:cubicBezTo>
                  <a:close/>
                </a:path>
              </a:pathLst>
            </a:custGeom>
            <a:solidFill>
              <a:srgbClr val="C09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195">
              <a:extLst>
                <a:ext uri="{FF2B5EF4-FFF2-40B4-BE49-F238E27FC236}">
                  <a16:creationId xmlns:a16="http://schemas.microsoft.com/office/drawing/2014/main" id="{BB1D1490-2882-4FAA-ADA1-C8119D26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2788" y="2589213"/>
              <a:ext cx="177800" cy="193675"/>
            </a:xfrm>
            <a:custGeom>
              <a:avLst/>
              <a:gdLst>
                <a:gd name="T0" fmla="*/ 86 w 92"/>
                <a:gd name="T1" fmla="*/ 53 h 101"/>
                <a:gd name="T2" fmla="*/ 48 w 92"/>
                <a:gd name="T3" fmla="*/ 1 h 101"/>
                <a:gd name="T4" fmla="*/ 4 w 92"/>
                <a:gd name="T5" fmla="*/ 53 h 101"/>
                <a:gd name="T6" fmla="*/ 49 w 92"/>
                <a:gd name="T7" fmla="*/ 94 h 101"/>
                <a:gd name="T8" fmla="*/ 86 w 92"/>
                <a:gd name="T9" fmla="*/ 5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01">
                  <a:moveTo>
                    <a:pt x="86" y="53"/>
                  </a:moveTo>
                  <a:cubicBezTo>
                    <a:pt x="92" y="34"/>
                    <a:pt x="79" y="0"/>
                    <a:pt x="48" y="1"/>
                  </a:cubicBezTo>
                  <a:cubicBezTo>
                    <a:pt x="17" y="2"/>
                    <a:pt x="0" y="32"/>
                    <a:pt x="4" y="53"/>
                  </a:cubicBezTo>
                  <a:cubicBezTo>
                    <a:pt x="7" y="74"/>
                    <a:pt x="26" y="89"/>
                    <a:pt x="49" y="94"/>
                  </a:cubicBezTo>
                  <a:cubicBezTo>
                    <a:pt x="79" y="101"/>
                    <a:pt x="82" y="69"/>
                    <a:pt x="86" y="53"/>
                  </a:cubicBezTo>
                  <a:close/>
                </a:path>
              </a:pathLst>
            </a:custGeom>
            <a:solidFill>
              <a:srgbClr val="E9C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196">
              <a:extLst>
                <a:ext uri="{FF2B5EF4-FFF2-40B4-BE49-F238E27FC236}">
                  <a16:creationId xmlns:a16="http://schemas.microsoft.com/office/drawing/2014/main" id="{AAD1BFCC-BFBC-446C-B65F-889D2CE12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9300" y="2597150"/>
              <a:ext cx="104775" cy="84138"/>
            </a:xfrm>
            <a:custGeom>
              <a:avLst/>
              <a:gdLst>
                <a:gd name="T0" fmla="*/ 54 w 54"/>
                <a:gd name="T1" fmla="*/ 31 h 44"/>
                <a:gd name="T2" fmla="*/ 0 w 54"/>
                <a:gd name="T3" fmla="*/ 44 h 44"/>
                <a:gd name="T4" fmla="*/ 54 w 54"/>
                <a:gd name="T5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4">
                  <a:moveTo>
                    <a:pt x="54" y="31"/>
                  </a:moveTo>
                  <a:cubicBezTo>
                    <a:pt x="54" y="31"/>
                    <a:pt x="22" y="0"/>
                    <a:pt x="0" y="44"/>
                  </a:cubicBezTo>
                  <a:cubicBezTo>
                    <a:pt x="0" y="44"/>
                    <a:pt x="23" y="17"/>
                    <a:pt x="54" y="31"/>
                  </a:cubicBezTo>
                  <a:close/>
                </a:path>
              </a:pathLst>
            </a:custGeom>
            <a:solidFill>
              <a:srgbClr val="C092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3">
            <a:extLst>
              <a:ext uri="{FF2B5EF4-FFF2-40B4-BE49-F238E27FC236}">
                <a16:creationId xmlns:a16="http://schemas.microsoft.com/office/drawing/2014/main" id="{93E95D17-8EB2-47A3-AB2B-4D68EB744E8A}"/>
              </a:ext>
            </a:extLst>
          </p:cNvPr>
          <p:cNvGrpSpPr/>
          <p:nvPr/>
        </p:nvGrpSpPr>
        <p:grpSpPr>
          <a:xfrm>
            <a:off x="5374202" y="746397"/>
            <a:ext cx="2498889" cy="2475984"/>
            <a:chOff x="2632075" y="-3175"/>
            <a:chExt cx="6927851" cy="6864350"/>
          </a:xfrm>
        </p:grpSpPr>
        <p:sp>
          <p:nvSpPr>
            <p:cNvPr id="493" name="Oval 4">
              <a:extLst>
                <a:ext uri="{FF2B5EF4-FFF2-40B4-BE49-F238E27FC236}">
                  <a16:creationId xmlns:a16="http://schemas.microsoft.com/office/drawing/2014/main" id="{04799274-EDA1-4E9C-AE3C-D0221BBD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5992813"/>
              <a:ext cx="2141538" cy="47466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: Shape 3">
              <a:extLst>
                <a:ext uri="{FF2B5EF4-FFF2-40B4-BE49-F238E27FC236}">
                  <a16:creationId xmlns:a16="http://schemas.microsoft.com/office/drawing/2014/main" id="{F04EB691-8975-474E-ABB9-360D590AE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17" y="1841501"/>
              <a:ext cx="1168744" cy="1031875"/>
            </a:xfrm>
            <a:custGeom>
              <a:avLst/>
              <a:gdLst>
                <a:gd name="connsiteX0" fmla="*/ 651872 w 1168744"/>
                <a:gd name="connsiteY0" fmla="*/ 0 h 1031875"/>
                <a:gd name="connsiteX1" fmla="*/ 886916 w 1168744"/>
                <a:gd name="connsiteY1" fmla="*/ 40363 h 1031875"/>
                <a:gd name="connsiteX2" fmla="*/ 1164924 w 1168744"/>
                <a:gd name="connsiteY2" fmla="*/ 247223 h 1031875"/>
                <a:gd name="connsiteX3" fmla="*/ 773185 w 1168744"/>
                <a:gd name="connsiteY3" fmla="*/ 870325 h 1031875"/>
                <a:gd name="connsiteX4" fmla="*/ 736381 w 1168744"/>
                <a:gd name="connsiteY4" fmla="*/ 985778 h 1031875"/>
                <a:gd name="connsiteX5" fmla="*/ 731652 w 1168744"/>
                <a:gd name="connsiteY5" fmla="*/ 1020557 h 1031875"/>
                <a:gd name="connsiteX6" fmla="*/ 704089 w 1168744"/>
                <a:gd name="connsiteY6" fmla="*/ 1024455 h 1031875"/>
                <a:gd name="connsiteX7" fmla="*/ 545470 w 1168744"/>
                <a:gd name="connsiteY7" fmla="*/ 1031875 h 1031875"/>
                <a:gd name="connsiteX8" fmla="*/ 18148 w 1168744"/>
                <a:gd name="connsiteY8" fmla="*/ 946044 h 1031875"/>
                <a:gd name="connsiteX9" fmla="*/ 0 w 1168744"/>
                <a:gd name="connsiteY9" fmla="*/ 939091 h 1031875"/>
                <a:gd name="connsiteX10" fmla="*/ 9925 w 1168744"/>
                <a:gd name="connsiteY10" fmla="*/ 918887 h 1031875"/>
                <a:gd name="connsiteX11" fmla="*/ 118601 w 1168744"/>
                <a:gd name="connsiteY11" fmla="*/ 668511 h 1031875"/>
                <a:gd name="connsiteX12" fmla="*/ 141348 w 1168744"/>
                <a:gd name="connsiteY12" fmla="*/ 338040 h 1031875"/>
                <a:gd name="connsiteX13" fmla="*/ 462321 w 1168744"/>
                <a:gd name="connsiteY13" fmla="*/ 12613 h 1031875"/>
                <a:gd name="connsiteX14" fmla="*/ 651872 w 1168744"/>
                <a:gd name="connsiteY14" fmla="*/ 0 h 103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8744" h="1031875">
                  <a:moveTo>
                    <a:pt x="651872" y="0"/>
                  </a:moveTo>
                  <a:cubicBezTo>
                    <a:pt x="651872" y="0"/>
                    <a:pt x="826259" y="22704"/>
                    <a:pt x="886916" y="40363"/>
                  </a:cubicBezTo>
                  <a:cubicBezTo>
                    <a:pt x="947572" y="58022"/>
                    <a:pt x="1202834" y="100907"/>
                    <a:pt x="1164924" y="247223"/>
                  </a:cubicBezTo>
                  <a:cubicBezTo>
                    <a:pt x="1127013" y="391016"/>
                    <a:pt x="841423" y="769418"/>
                    <a:pt x="773185" y="870325"/>
                  </a:cubicBezTo>
                  <a:cubicBezTo>
                    <a:pt x="756757" y="895552"/>
                    <a:pt x="744911" y="937177"/>
                    <a:pt x="736381" y="985778"/>
                  </a:cubicBezTo>
                  <a:lnTo>
                    <a:pt x="731652" y="1020557"/>
                  </a:lnTo>
                  <a:lnTo>
                    <a:pt x="704089" y="1024455"/>
                  </a:lnTo>
                  <a:cubicBezTo>
                    <a:pt x="651944" y="1029362"/>
                    <a:pt x="599028" y="1031875"/>
                    <a:pt x="545470" y="1031875"/>
                  </a:cubicBezTo>
                  <a:cubicBezTo>
                    <a:pt x="360309" y="1031875"/>
                    <a:pt x="182732" y="1001596"/>
                    <a:pt x="18148" y="946044"/>
                  </a:cubicBezTo>
                  <a:lnTo>
                    <a:pt x="0" y="939091"/>
                  </a:lnTo>
                  <a:lnTo>
                    <a:pt x="9925" y="918887"/>
                  </a:lnTo>
                  <a:cubicBezTo>
                    <a:pt x="67423" y="800952"/>
                    <a:pt x="119865" y="688693"/>
                    <a:pt x="118601" y="668511"/>
                  </a:cubicBezTo>
                  <a:cubicBezTo>
                    <a:pt x="113547" y="630671"/>
                    <a:pt x="30144" y="491923"/>
                    <a:pt x="141348" y="338040"/>
                  </a:cubicBezTo>
                  <a:cubicBezTo>
                    <a:pt x="252551" y="186679"/>
                    <a:pt x="404192" y="12613"/>
                    <a:pt x="462321" y="12613"/>
                  </a:cubicBezTo>
                  <a:cubicBezTo>
                    <a:pt x="520450" y="10091"/>
                    <a:pt x="651872" y="0"/>
                    <a:pt x="651872" y="0"/>
                  </a:cubicBezTo>
                  <a:close/>
                </a:path>
              </a:pathLst>
            </a:custGeom>
            <a:solidFill>
              <a:srgbClr val="515D6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95" name="Freeform: Shape 4">
              <a:extLst>
                <a:ext uri="{FF2B5EF4-FFF2-40B4-BE49-F238E27FC236}">
                  <a16:creationId xmlns:a16="http://schemas.microsoft.com/office/drawing/2014/main" id="{5D9A9102-16B0-43BD-AEE7-73D3F8623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-3175"/>
              <a:ext cx="4011613" cy="2865232"/>
            </a:xfrm>
            <a:custGeom>
              <a:avLst/>
              <a:gdLst>
                <a:gd name="connsiteX0" fmla="*/ 2462074 w 4011613"/>
                <a:gd name="connsiteY0" fmla="*/ 0 h 2865232"/>
                <a:gd name="connsiteX1" fmla="*/ 4011613 w 4011613"/>
                <a:gd name="connsiteY1" fmla="*/ 1438275 h 2865232"/>
                <a:gd name="connsiteX2" fmla="*/ 2774686 w 4011613"/>
                <a:gd name="connsiteY2" fmla="*/ 2847350 h 2865232"/>
                <a:gd name="connsiteX3" fmla="*/ 2648256 w 4011613"/>
                <a:gd name="connsiteY3" fmla="*/ 2865232 h 2865232"/>
                <a:gd name="connsiteX4" fmla="*/ 2652985 w 4011613"/>
                <a:gd name="connsiteY4" fmla="*/ 2830453 h 2865232"/>
                <a:gd name="connsiteX5" fmla="*/ 2689789 w 4011613"/>
                <a:gd name="connsiteY5" fmla="*/ 2715000 h 2865232"/>
                <a:gd name="connsiteX6" fmla="*/ 3081528 w 4011613"/>
                <a:gd name="connsiteY6" fmla="*/ 2091898 h 2865232"/>
                <a:gd name="connsiteX7" fmla="*/ 2803520 w 4011613"/>
                <a:gd name="connsiteY7" fmla="*/ 1885038 h 2865232"/>
                <a:gd name="connsiteX8" fmla="*/ 2568476 w 4011613"/>
                <a:gd name="connsiteY8" fmla="*/ 1844675 h 2865232"/>
                <a:gd name="connsiteX9" fmla="*/ 2378925 w 4011613"/>
                <a:gd name="connsiteY9" fmla="*/ 1857288 h 2865232"/>
                <a:gd name="connsiteX10" fmla="*/ 2057952 w 4011613"/>
                <a:gd name="connsiteY10" fmla="*/ 2182715 h 2865232"/>
                <a:gd name="connsiteX11" fmla="*/ 2035205 w 4011613"/>
                <a:gd name="connsiteY11" fmla="*/ 2513186 h 2865232"/>
                <a:gd name="connsiteX12" fmla="*/ 1926529 w 4011613"/>
                <a:gd name="connsiteY12" fmla="*/ 2763562 h 2865232"/>
                <a:gd name="connsiteX13" fmla="*/ 1916604 w 4011613"/>
                <a:gd name="connsiteY13" fmla="*/ 2783766 h 2865232"/>
                <a:gd name="connsiteX14" fmla="*/ 1813836 w 4011613"/>
                <a:gd name="connsiteY14" fmla="*/ 2744395 h 2865232"/>
                <a:gd name="connsiteX15" fmla="*/ 950452 w 4011613"/>
                <a:gd name="connsiteY15" fmla="*/ 1743593 h 2865232"/>
                <a:gd name="connsiteX16" fmla="*/ 0 w 4011613"/>
                <a:gd name="connsiteY16" fmla="*/ 1531637 h 2865232"/>
                <a:gd name="connsiteX17" fmla="*/ 930229 w 4011613"/>
                <a:gd name="connsiteY17" fmla="*/ 1233889 h 2865232"/>
                <a:gd name="connsiteX18" fmla="*/ 2462074 w 4011613"/>
                <a:gd name="connsiteY18" fmla="*/ 0 h 286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11613" h="2865232">
                  <a:moveTo>
                    <a:pt x="2462074" y="0"/>
                  </a:moveTo>
                  <a:cubicBezTo>
                    <a:pt x="3318997" y="0"/>
                    <a:pt x="4011613" y="643439"/>
                    <a:pt x="4011613" y="1438275"/>
                  </a:cubicBezTo>
                  <a:cubicBezTo>
                    <a:pt x="4011613" y="2133757"/>
                    <a:pt x="3481329" y="2713325"/>
                    <a:pt x="2774686" y="2847350"/>
                  </a:cubicBezTo>
                  <a:lnTo>
                    <a:pt x="2648256" y="2865232"/>
                  </a:lnTo>
                  <a:lnTo>
                    <a:pt x="2652985" y="2830453"/>
                  </a:lnTo>
                  <a:cubicBezTo>
                    <a:pt x="2661515" y="2781852"/>
                    <a:pt x="2673361" y="2740227"/>
                    <a:pt x="2689789" y="2715000"/>
                  </a:cubicBezTo>
                  <a:cubicBezTo>
                    <a:pt x="2758027" y="2614093"/>
                    <a:pt x="3043617" y="2235691"/>
                    <a:pt x="3081528" y="2091898"/>
                  </a:cubicBezTo>
                  <a:cubicBezTo>
                    <a:pt x="3119438" y="1945582"/>
                    <a:pt x="2864176" y="1902697"/>
                    <a:pt x="2803520" y="1885038"/>
                  </a:cubicBezTo>
                  <a:cubicBezTo>
                    <a:pt x="2742863" y="1867379"/>
                    <a:pt x="2568476" y="1844675"/>
                    <a:pt x="2568476" y="1844675"/>
                  </a:cubicBezTo>
                  <a:cubicBezTo>
                    <a:pt x="2568476" y="1844675"/>
                    <a:pt x="2437054" y="1854766"/>
                    <a:pt x="2378925" y="1857288"/>
                  </a:cubicBezTo>
                  <a:cubicBezTo>
                    <a:pt x="2320796" y="1857288"/>
                    <a:pt x="2169155" y="2031354"/>
                    <a:pt x="2057952" y="2182715"/>
                  </a:cubicBezTo>
                  <a:cubicBezTo>
                    <a:pt x="1946748" y="2336598"/>
                    <a:pt x="2030151" y="2475346"/>
                    <a:pt x="2035205" y="2513186"/>
                  </a:cubicBezTo>
                  <a:cubicBezTo>
                    <a:pt x="2036469" y="2533368"/>
                    <a:pt x="1984027" y="2645627"/>
                    <a:pt x="1926529" y="2763562"/>
                  </a:cubicBezTo>
                  <a:lnTo>
                    <a:pt x="1916604" y="2783766"/>
                  </a:lnTo>
                  <a:lnTo>
                    <a:pt x="1813836" y="2744395"/>
                  </a:lnTo>
                  <a:cubicBezTo>
                    <a:pt x="1380029" y="2557739"/>
                    <a:pt x="1054723" y="2189427"/>
                    <a:pt x="950452" y="1743593"/>
                  </a:cubicBezTo>
                  <a:cubicBezTo>
                    <a:pt x="591505" y="1281831"/>
                    <a:pt x="0" y="1531637"/>
                    <a:pt x="0" y="1531637"/>
                  </a:cubicBezTo>
                  <a:cubicBezTo>
                    <a:pt x="389281" y="1059782"/>
                    <a:pt x="930229" y="1233889"/>
                    <a:pt x="930229" y="1233889"/>
                  </a:cubicBezTo>
                  <a:cubicBezTo>
                    <a:pt x="1036397" y="537461"/>
                    <a:pt x="1683513" y="0"/>
                    <a:pt x="2462074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96" name="Freeform 7">
              <a:extLst>
                <a:ext uri="{FF2B5EF4-FFF2-40B4-BE49-F238E27FC236}">
                  <a16:creationId xmlns:a16="http://schemas.microsoft.com/office/drawing/2014/main" id="{90B3CD20-213C-4933-9A0D-A53ABBDA8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088" y="1163638"/>
              <a:ext cx="1333500" cy="1203325"/>
            </a:xfrm>
            <a:custGeom>
              <a:avLst/>
              <a:gdLst>
                <a:gd name="T0" fmla="*/ 498 w 528"/>
                <a:gd name="T1" fmla="*/ 274 h 477"/>
                <a:gd name="T2" fmla="*/ 323 w 528"/>
                <a:gd name="T3" fmla="*/ 348 h 477"/>
                <a:gd name="T4" fmla="*/ 151 w 528"/>
                <a:gd name="T5" fmla="*/ 325 h 477"/>
                <a:gd name="T6" fmla="*/ 329 w 528"/>
                <a:gd name="T7" fmla="*/ 93 h 477"/>
                <a:gd name="T8" fmla="*/ 276 w 528"/>
                <a:gd name="T9" fmla="*/ 0 h 477"/>
                <a:gd name="T10" fmla="*/ 53 w 528"/>
                <a:gd name="T11" fmla="*/ 382 h 477"/>
                <a:gd name="T12" fmla="*/ 404 w 528"/>
                <a:gd name="T13" fmla="*/ 392 h 477"/>
                <a:gd name="T14" fmla="*/ 498 w 528"/>
                <a:gd name="T15" fmla="*/ 27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8" h="477">
                  <a:moveTo>
                    <a:pt x="498" y="274"/>
                  </a:moveTo>
                  <a:cubicBezTo>
                    <a:pt x="498" y="274"/>
                    <a:pt x="375" y="329"/>
                    <a:pt x="323" y="348"/>
                  </a:cubicBezTo>
                  <a:cubicBezTo>
                    <a:pt x="264" y="369"/>
                    <a:pt x="160" y="360"/>
                    <a:pt x="151" y="325"/>
                  </a:cubicBezTo>
                  <a:cubicBezTo>
                    <a:pt x="133" y="258"/>
                    <a:pt x="320" y="103"/>
                    <a:pt x="329" y="93"/>
                  </a:cubicBezTo>
                  <a:cubicBezTo>
                    <a:pt x="337" y="83"/>
                    <a:pt x="281" y="14"/>
                    <a:pt x="276" y="0"/>
                  </a:cubicBezTo>
                  <a:cubicBezTo>
                    <a:pt x="276" y="0"/>
                    <a:pt x="0" y="260"/>
                    <a:pt x="53" y="382"/>
                  </a:cubicBezTo>
                  <a:cubicBezTo>
                    <a:pt x="75" y="434"/>
                    <a:pt x="280" y="477"/>
                    <a:pt x="404" y="392"/>
                  </a:cubicBezTo>
                  <a:cubicBezTo>
                    <a:pt x="528" y="307"/>
                    <a:pt x="498" y="274"/>
                    <a:pt x="498" y="274"/>
                  </a:cubicBezTo>
                  <a:close/>
                </a:path>
              </a:pathLst>
            </a:custGeom>
            <a:solidFill>
              <a:srgbClr val="414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8">
              <a:extLst>
                <a:ext uri="{FF2B5EF4-FFF2-40B4-BE49-F238E27FC236}">
                  <a16:creationId xmlns:a16="http://schemas.microsoft.com/office/drawing/2014/main" id="{78FDE6B6-B875-425D-BCA0-00E3C6D82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763" y="758825"/>
              <a:ext cx="393700" cy="804863"/>
            </a:xfrm>
            <a:custGeom>
              <a:avLst/>
              <a:gdLst>
                <a:gd name="T0" fmla="*/ 56 w 156"/>
                <a:gd name="T1" fmla="*/ 10 h 319"/>
                <a:gd name="T2" fmla="*/ 9 w 156"/>
                <a:gd name="T3" fmla="*/ 35 h 319"/>
                <a:gd name="T4" fmla="*/ 56 w 156"/>
                <a:gd name="T5" fmla="*/ 308 h 319"/>
                <a:gd name="T6" fmla="*/ 156 w 156"/>
                <a:gd name="T7" fmla="*/ 292 h 319"/>
                <a:gd name="T8" fmla="*/ 56 w 156"/>
                <a:gd name="T9" fmla="*/ 1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319">
                  <a:moveTo>
                    <a:pt x="56" y="10"/>
                  </a:moveTo>
                  <a:cubicBezTo>
                    <a:pt x="56" y="10"/>
                    <a:pt x="19" y="22"/>
                    <a:pt x="9" y="35"/>
                  </a:cubicBezTo>
                  <a:cubicBezTo>
                    <a:pt x="0" y="49"/>
                    <a:pt x="41" y="297"/>
                    <a:pt x="56" y="308"/>
                  </a:cubicBezTo>
                  <a:cubicBezTo>
                    <a:pt x="71" y="319"/>
                    <a:pt x="156" y="292"/>
                    <a:pt x="156" y="292"/>
                  </a:cubicBezTo>
                  <a:cubicBezTo>
                    <a:pt x="156" y="292"/>
                    <a:pt x="125" y="0"/>
                    <a:pt x="56" y="10"/>
                  </a:cubicBezTo>
                  <a:close/>
                </a:path>
              </a:pathLst>
            </a:custGeom>
            <a:solidFill>
              <a:srgbClr val="8E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9">
              <a:extLst>
                <a:ext uri="{FF2B5EF4-FFF2-40B4-BE49-F238E27FC236}">
                  <a16:creationId xmlns:a16="http://schemas.microsoft.com/office/drawing/2014/main" id="{BCB3E405-48E8-484F-B853-B048DEB5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725" y="733425"/>
              <a:ext cx="512763" cy="803275"/>
            </a:xfrm>
            <a:custGeom>
              <a:avLst/>
              <a:gdLst>
                <a:gd name="T0" fmla="*/ 84 w 203"/>
                <a:gd name="T1" fmla="*/ 9 h 318"/>
                <a:gd name="T2" fmla="*/ 2 w 203"/>
                <a:gd name="T3" fmla="*/ 47 h 318"/>
                <a:gd name="T4" fmla="*/ 52 w 203"/>
                <a:gd name="T5" fmla="*/ 318 h 318"/>
                <a:gd name="T6" fmla="*/ 195 w 203"/>
                <a:gd name="T7" fmla="*/ 281 h 318"/>
                <a:gd name="T8" fmla="*/ 158 w 203"/>
                <a:gd name="T9" fmla="*/ 12 h 318"/>
                <a:gd name="T10" fmla="*/ 84 w 203"/>
                <a:gd name="T11" fmla="*/ 9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3" h="318">
                  <a:moveTo>
                    <a:pt x="84" y="9"/>
                  </a:moveTo>
                  <a:cubicBezTo>
                    <a:pt x="34" y="15"/>
                    <a:pt x="0" y="21"/>
                    <a:pt x="2" y="47"/>
                  </a:cubicBezTo>
                  <a:cubicBezTo>
                    <a:pt x="4" y="72"/>
                    <a:pt x="34" y="318"/>
                    <a:pt x="52" y="318"/>
                  </a:cubicBezTo>
                  <a:cubicBezTo>
                    <a:pt x="70" y="318"/>
                    <a:pt x="188" y="285"/>
                    <a:pt x="195" y="281"/>
                  </a:cubicBezTo>
                  <a:cubicBezTo>
                    <a:pt x="203" y="278"/>
                    <a:pt x="169" y="20"/>
                    <a:pt x="158" y="12"/>
                  </a:cubicBezTo>
                  <a:cubicBezTo>
                    <a:pt x="141" y="0"/>
                    <a:pt x="132" y="3"/>
                    <a:pt x="84" y="9"/>
                  </a:cubicBezTo>
                </a:path>
              </a:pathLst>
            </a:custGeom>
            <a:solidFill>
              <a:srgbClr val="E1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0">
              <a:extLst>
                <a:ext uri="{FF2B5EF4-FFF2-40B4-BE49-F238E27FC236}">
                  <a16:creationId xmlns:a16="http://schemas.microsoft.com/office/drawing/2014/main" id="{A782EAA7-FB7B-428E-8C75-78E3478E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4588" y="776288"/>
              <a:ext cx="423863" cy="661988"/>
            </a:xfrm>
            <a:custGeom>
              <a:avLst/>
              <a:gdLst>
                <a:gd name="T0" fmla="*/ 69 w 168"/>
                <a:gd name="T1" fmla="*/ 8 h 262"/>
                <a:gd name="T2" fmla="*/ 2 w 168"/>
                <a:gd name="T3" fmla="*/ 39 h 262"/>
                <a:gd name="T4" fmla="*/ 43 w 168"/>
                <a:gd name="T5" fmla="*/ 262 h 262"/>
                <a:gd name="T6" fmla="*/ 161 w 168"/>
                <a:gd name="T7" fmla="*/ 232 h 262"/>
                <a:gd name="T8" fmla="*/ 130 w 168"/>
                <a:gd name="T9" fmla="*/ 10 h 262"/>
                <a:gd name="T10" fmla="*/ 69 w 168"/>
                <a:gd name="T11" fmla="*/ 8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262">
                  <a:moveTo>
                    <a:pt x="69" y="8"/>
                  </a:moveTo>
                  <a:cubicBezTo>
                    <a:pt x="29" y="13"/>
                    <a:pt x="0" y="18"/>
                    <a:pt x="2" y="39"/>
                  </a:cubicBezTo>
                  <a:cubicBezTo>
                    <a:pt x="4" y="60"/>
                    <a:pt x="28" y="262"/>
                    <a:pt x="43" y="262"/>
                  </a:cubicBezTo>
                  <a:cubicBezTo>
                    <a:pt x="58" y="262"/>
                    <a:pt x="155" y="235"/>
                    <a:pt x="161" y="232"/>
                  </a:cubicBezTo>
                  <a:cubicBezTo>
                    <a:pt x="168" y="229"/>
                    <a:pt x="140" y="17"/>
                    <a:pt x="130" y="10"/>
                  </a:cubicBezTo>
                  <a:cubicBezTo>
                    <a:pt x="117" y="0"/>
                    <a:pt x="109" y="3"/>
                    <a:pt x="69" y="8"/>
                  </a:cubicBezTo>
                </a:path>
              </a:pathLst>
            </a:custGeom>
            <a:solidFill>
              <a:srgbClr val="9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Oval 11">
              <a:extLst>
                <a:ext uri="{FF2B5EF4-FFF2-40B4-BE49-F238E27FC236}">
                  <a16:creationId xmlns:a16="http://schemas.microsoft.com/office/drawing/2014/main" id="{A0C12FAF-4578-47D4-B08D-DE0709A60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1417638"/>
              <a:ext cx="55563" cy="53975"/>
            </a:xfrm>
            <a:prstGeom prst="ellipse">
              <a:avLst/>
            </a:prstGeom>
            <a:solidFill>
              <a:srgbClr val="A6D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2">
              <a:extLst>
                <a:ext uri="{FF2B5EF4-FFF2-40B4-BE49-F238E27FC236}">
                  <a16:creationId xmlns:a16="http://schemas.microsoft.com/office/drawing/2014/main" id="{09A22093-ACDA-440B-BFE2-4C32389CA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795338"/>
              <a:ext cx="400050" cy="625475"/>
            </a:xfrm>
            <a:custGeom>
              <a:avLst/>
              <a:gdLst>
                <a:gd name="T0" fmla="*/ 65 w 158"/>
                <a:gd name="T1" fmla="*/ 8 h 248"/>
                <a:gd name="T2" fmla="*/ 2 w 158"/>
                <a:gd name="T3" fmla="*/ 37 h 248"/>
                <a:gd name="T4" fmla="*/ 40 w 158"/>
                <a:gd name="T5" fmla="*/ 248 h 248"/>
                <a:gd name="T6" fmla="*/ 152 w 158"/>
                <a:gd name="T7" fmla="*/ 219 h 248"/>
                <a:gd name="T8" fmla="*/ 123 w 158"/>
                <a:gd name="T9" fmla="*/ 10 h 248"/>
                <a:gd name="T10" fmla="*/ 65 w 158"/>
                <a:gd name="T11" fmla="*/ 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248">
                  <a:moveTo>
                    <a:pt x="65" y="8"/>
                  </a:moveTo>
                  <a:cubicBezTo>
                    <a:pt x="27" y="13"/>
                    <a:pt x="0" y="17"/>
                    <a:pt x="2" y="37"/>
                  </a:cubicBezTo>
                  <a:cubicBezTo>
                    <a:pt x="3" y="57"/>
                    <a:pt x="26" y="248"/>
                    <a:pt x="40" y="248"/>
                  </a:cubicBezTo>
                  <a:cubicBezTo>
                    <a:pt x="54" y="248"/>
                    <a:pt x="146" y="222"/>
                    <a:pt x="152" y="219"/>
                  </a:cubicBezTo>
                  <a:cubicBezTo>
                    <a:pt x="158" y="216"/>
                    <a:pt x="131" y="16"/>
                    <a:pt x="123" y="10"/>
                  </a:cubicBezTo>
                  <a:cubicBezTo>
                    <a:pt x="110" y="0"/>
                    <a:pt x="102" y="3"/>
                    <a:pt x="65" y="8"/>
                  </a:cubicBezTo>
                </a:path>
              </a:pathLst>
            </a:custGeom>
            <a:solidFill>
              <a:srgbClr val="A6D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3">
              <a:extLst>
                <a:ext uri="{FF2B5EF4-FFF2-40B4-BE49-F238E27FC236}">
                  <a16:creationId xmlns:a16="http://schemas.microsoft.com/office/drawing/2014/main" id="{26F7502F-929F-4424-A430-5B2BAAB3E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035050"/>
              <a:ext cx="392113" cy="361950"/>
            </a:xfrm>
            <a:custGeom>
              <a:avLst/>
              <a:gdLst>
                <a:gd name="T0" fmla="*/ 31 w 155"/>
                <a:gd name="T1" fmla="*/ 24 h 144"/>
                <a:gd name="T2" fmla="*/ 77 w 155"/>
                <a:gd name="T3" fmla="*/ 4 h 144"/>
                <a:gd name="T4" fmla="*/ 115 w 155"/>
                <a:gd name="T5" fmla="*/ 26 h 144"/>
                <a:gd name="T6" fmla="*/ 63 w 155"/>
                <a:gd name="T7" fmla="*/ 50 h 144"/>
                <a:gd name="T8" fmla="*/ 129 w 155"/>
                <a:gd name="T9" fmla="*/ 50 h 144"/>
                <a:gd name="T10" fmla="*/ 127 w 155"/>
                <a:gd name="T11" fmla="*/ 79 h 144"/>
                <a:gd name="T12" fmla="*/ 65 w 155"/>
                <a:gd name="T13" fmla="*/ 98 h 144"/>
                <a:gd name="T14" fmla="*/ 130 w 155"/>
                <a:gd name="T15" fmla="*/ 115 h 144"/>
                <a:gd name="T16" fmla="*/ 79 w 155"/>
                <a:gd name="T17" fmla="*/ 143 h 144"/>
                <a:gd name="T18" fmla="*/ 47 w 155"/>
                <a:gd name="T19" fmla="*/ 102 h 144"/>
                <a:gd name="T20" fmla="*/ 34 w 155"/>
                <a:gd name="T21" fmla="*/ 58 h 144"/>
                <a:gd name="T22" fmla="*/ 31 w 155"/>
                <a:gd name="T23" fmla="*/ 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5" h="144">
                  <a:moveTo>
                    <a:pt x="31" y="24"/>
                  </a:moveTo>
                  <a:cubicBezTo>
                    <a:pt x="31" y="24"/>
                    <a:pt x="52" y="7"/>
                    <a:pt x="77" y="4"/>
                  </a:cubicBezTo>
                  <a:cubicBezTo>
                    <a:pt x="102" y="0"/>
                    <a:pt x="138" y="9"/>
                    <a:pt x="115" y="26"/>
                  </a:cubicBezTo>
                  <a:cubicBezTo>
                    <a:pt x="90" y="44"/>
                    <a:pt x="63" y="50"/>
                    <a:pt x="63" y="50"/>
                  </a:cubicBezTo>
                  <a:cubicBezTo>
                    <a:pt x="63" y="50"/>
                    <a:pt x="113" y="44"/>
                    <a:pt x="129" y="50"/>
                  </a:cubicBezTo>
                  <a:cubicBezTo>
                    <a:pt x="146" y="55"/>
                    <a:pt x="155" y="71"/>
                    <a:pt x="127" y="79"/>
                  </a:cubicBezTo>
                  <a:cubicBezTo>
                    <a:pt x="98" y="87"/>
                    <a:pt x="65" y="98"/>
                    <a:pt x="65" y="98"/>
                  </a:cubicBezTo>
                  <a:cubicBezTo>
                    <a:pt x="65" y="98"/>
                    <a:pt x="112" y="101"/>
                    <a:pt x="130" y="115"/>
                  </a:cubicBezTo>
                  <a:cubicBezTo>
                    <a:pt x="148" y="128"/>
                    <a:pt x="104" y="142"/>
                    <a:pt x="79" y="143"/>
                  </a:cubicBezTo>
                  <a:cubicBezTo>
                    <a:pt x="53" y="144"/>
                    <a:pt x="3" y="121"/>
                    <a:pt x="47" y="102"/>
                  </a:cubicBezTo>
                  <a:cubicBezTo>
                    <a:pt x="47" y="102"/>
                    <a:pt x="6" y="81"/>
                    <a:pt x="34" y="58"/>
                  </a:cubicBezTo>
                  <a:cubicBezTo>
                    <a:pt x="34" y="58"/>
                    <a:pt x="0" y="56"/>
                    <a:pt x="31" y="24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14">
              <a:extLst>
                <a:ext uri="{FF2B5EF4-FFF2-40B4-BE49-F238E27FC236}">
                  <a16:creationId xmlns:a16="http://schemas.microsoft.com/office/drawing/2014/main" id="{C0C52905-5CAA-4397-B9A8-9325EE04C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675" y="266700"/>
              <a:ext cx="1358900" cy="2105025"/>
            </a:xfrm>
            <a:custGeom>
              <a:avLst/>
              <a:gdLst>
                <a:gd name="T0" fmla="*/ 83 w 538"/>
                <a:gd name="T1" fmla="*/ 660 h 834"/>
                <a:gd name="T2" fmla="*/ 51 w 538"/>
                <a:gd name="T3" fmla="*/ 458 h 834"/>
                <a:gd name="T4" fmla="*/ 31 w 538"/>
                <a:gd name="T5" fmla="*/ 181 h 834"/>
                <a:gd name="T6" fmla="*/ 331 w 538"/>
                <a:gd name="T7" fmla="*/ 24 h 834"/>
                <a:gd name="T8" fmla="*/ 518 w 538"/>
                <a:gd name="T9" fmla="*/ 276 h 834"/>
                <a:gd name="T10" fmla="*/ 341 w 538"/>
                <a:gd name="T11" fmla="*/ 758 h 834"/>
                <a:gd name="T12" fmla="*/ 83 w 538"/>
                <a:gd name="T13" fmla="*/ 66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8" h="834">
                  <a:moveTo>
                    <a:pt x="83" y="660"/>
                  </a:moveTo>
                  <a:cubicBezTo>
                    <a:pt x="83" y="660"/>
                    <a:pt x="72" y="524"/>
                    <a:pt x="51" y="458"/>
                  </a:cubicBezTo>
                  <a:cubicBezTo>
                    <a:pt x="29" y="392"/>
                    <a:pt x="0" y="281"/>
                    <a:pt x="31" y="181"/>
                  </a:cubicBezTo>
                  <a:cubicBezTo>
                    <a:pt x="62" y="82"/>
                    <a:pt x="207" y="0"/>
                    <a:pt x="331" y="24"/>
                  </a:cubicBezTo>
                  <a:cubicBezTo>
                    <a:pt x="454" y="48"/>
                    <a:pt x="538" y="136"/>
                    <a:pt x="518" y="276"/>
                  </a:cubicBezTo>
                  <a:cubicBezTo>
                    <a:pt x="498" y="417"/>
                    <a:pt x="428" y="682"/>
                    <a:pt x="341" y="758"/>
                  </a:cubicBezTo>
                  <a:cubicBezTo>
                    <a:pt x="254" y="834"/>
                    <a:pt x="83" y="660"/>
                    <a:pt x="83" y="660"/>
                  </a:cubicBezTo>
                </a:path>
              </a:pathLst>
            </a:custGeom>
            <a:solidFill>
              <a:srgbClr val="4F25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6">
              <a:extLst>
                <a:ext uri="{FF2B5EF4-FFF2-40B4-BE49-F238E27FC236}">
                  <a16:creationId xmlns:a16="http://schemas.microsoft.com/office/drawing/2014/main" id="{39416D2E-30F8-48E0-A319-4336194AC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1865313"/>
              <a:ext cx="685800" cy="630238"/>
            </a:xfrm>
            <a:custGeom>
              <a:avLst/>
              <a:gdLst>
                <a:gd name="T0" fmla="*/ 269 w 271"/>
                <a:gd name="T1" fmla="*/ 28 h 250"/>
                <a:gd name="T2" fmla="*/ 176 w 271"/>
                <a:gd name="T3" fmla="*/ 159 h 250"/>
                <a:gd name="T4" fmla="*/ 0 w 271"/>
                <a:gd name="T5" fmla="*/ 250 h 250"/>
                <a:gd name="T6" fmla="*/ 9 w 271"/>
                <a:gd name="T7" fmla="*/ 200 h 250"/>
                <a:gd name="T8" fmla="*/ 105 w 271"/>
                <a:gd name="T9" fmla="*/ 42 h 250"/>
                <a:gd name="T10" fmla="*/ 176 w 271"/>
                <a:gd name="T11" fmla="*/ 0 h 250"/>
                <a:gd name="T12" fmla="*/ 269 w 271"/>
                <a:gd name="T13" fmla="*/ 2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250">
                  <a:moveTo>
                    <a:pt x="269" y="28"/>
                  </a:moveTo>
                  <a:cubicBezTo>
                    <a:pt x="267" y="37"/>
                    <a:pt x="222" y="113"/>
                    <a:pt x="176" y="159"/>
                  </a:cubicBezTo>
                  <a:cubicBezTo>
                    <a:pt x="129" y="205"/>
                    <a:pt x="0" y="250"/>
                    <a:pt x="0" y="250"/>
                  </a:cubicBezTo>
                  <a:cubicBezTo>
                    <a:pt x="0" y="250"/>
                    <a:pt x="0" y="231"/>
                    <a:pt x="9" y="200"/>
                  </a:cubicBezTo>
                  <a:cubicBezTo>
                    <a:pt x="19" y="170"/>
                    <a:pt x="86" y="62"/>
                    <a:pt x="105" y="42"/>
                  </a:cubicBezTo>
                  <a:cubicBezTo>
                    <a:pt x="124" y="22"/>
                    <a:pt x="176" y="0"/>
                    <a:pt x="176" y="0"/>
                  </a:cubicBezTo>
                  <a:cubicBezTo>
                    <a:pt x="176" y="0"/>
                    <a:pt x="271" y="19"/>
                    <a:pt x="269" y="28"/>
                  </a:cubicBezTo>
                  <a:close/>
                </a:path>
              </a:pathLst>
            </a:custGeom>
            <a:solidFill>
              <a:srgbClr val="A1A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7">
              <a:extLst>
                <a:ext uri="{FF2B5EF4-FFF2-40B4-BE49-F238E27FC236}">
                  <a16:creationId xmlns:a16="http://schemas.microsoft.com/office/drawing/2014/main" id="{C5B1BD88-CC43-4BB2-B2F6-FFB8BFAE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1113" y="1854200"/>
              <a:ext cx="485775" cy="641350"/>
            </a:xfrm>
            <a:custGeom>
              <a:avLst/>
              <a:gdLst>
                <a:gd name="T0" fmla="*/ 174 w 192"/>
                <a:gd name="T1" fmla="*/ 4 h 254"/>
                <a:gd name="T2" fmla="*/ 105 w 192"/>
                <a:gd name="T3" fmla="*/ 4 h 254"/>
                <a:gd name="T4" fmla="*/ 105 w 192"/>
                <a:gd name="T5" fmla="*/ 42 h 254"/>
                <a:gd name="T6" fmla="*/ 50 w 192"/>
                <a:gd name="T7" fmla="*/ 51 h 254"/>
                <a:gd name="T8" fmla="*/ 16 w 192"/>
                <a:gd name="T9" fmla="*/ 254 h 254"/>
                <a:gd name="T10" fmla="*/ 50 w 192"/>
                <a:gd name="T11" fmla="*/ 163 h 254"/>
                <a:gd name="T12" fmla="*/ 166 w 192"/>
                <a:gd name="T13" fmla="*/ 19 h 254"/>
                <a:gd name="T14" fmla="*/ 174 w 192"/>
                <a:gd name="T15" fmla="*/ 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254">
                  <a:moveTo>
                    <a:pt x="174" y="4"/>
                  </a:moveTo>
                  <a:cubicBezTo>
                    <a:pt x="174" y="4"/>
                    <a:pt x="128" y="0"/>
                    <a:pt x="105" y="4"/>
                  </a:cubicBezTo>
                  <a:cubicBezTo>
                    <a:pt x="105" y="4"/>
                    <a:pt x="101" y="23"/>
                    <a:pt x="105" y="42"/>
                  </a:cubicBezTo>
                  <a:cubicBezTo>
                    <a:pt x="105" y="42"/>
                    <a:pt x="57" y="47"/>
                    <a:pt x="50" y="51"/>
                  </a:cubicBezTo>
                  <a:cubicBezTo>
                    <a:pt x="50" y="51"/>
                    <a:pt x="0" y="186"/>
                    <a:pt x="16" y="254"/>
                  </a:cubicBezTo>
                  <a:cubicBezTo>
                    <a:pt x="16" y="254"/>
                    <a:pt x="18" y="226"/>
                    <a:pt x="50" y="163"/>
                  </a:cubicBezTo>
                  <a:cubicBezTo>
                    <a:pt x="83" y="100"/>
                    <a:pt x="140" y="33"/>
                    <a:pt x="166" y="19"/>
                  </a:cubicBezTo>
                  <a:cubicBezTo>
                    <a:pt x="192" y="4"/>
                    <a:pt x="174" y="4"/>
                    <a:pt x="174" y="4"/>
                  </a:cubicBezTo>
                  <a:close/>
                </a:path>
              </a:pathLst>
            </a:custGeom>
            <a:solidFill>
              <a:srgbClr val="515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8">
              <a:extLst>
                <a:ext uri="{FF2B5EF4-FFF2-40B4-BE49-F238E27FC236}">
                  <a16:creationId xmlns:a16="http://schemas.microsoft.com/office/drawing/2014/main" id="{E12A559C-1386-4BCC-9D08-6E382373B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0213" y="1785938"/>
              <a:ext cx="169863" cy="171450"/>
            </a:xfrm>
            <a:custGeom>
              <a:avLst/>
              <a:gdLst>
                <a:gd name="T0" fmla="*/ 15 w 67"/>
                <a:gd name="T1" fmla="*/ 62 h 68"/>
                <a:gd name="T2" fmla="*/ 0 w 67"/>
                <a:gd name="T3" fmla="*/ 13 h 68"/>
                <a:gd name="T4" fmla="*/ 46 w 67"/>
                <a:gd name="T5" fmla="*/ 0 h 68"/>
                <a:gd name="T6" fmla="*/ 15 w 67"/>
                <a:gd name="T7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8">
                  <a:moveTo>
                    <a:pt x="15" y="62"/>
                  </a:moveTo>
                  <a:cubicBezTo>
                    <a:pt x="8" y="66"/>
                    <a:pt x="0" y="13"/>
                    <a:pt x="0" y="13"/>
                  </a:cubicBezTo>
                  <a:cubicBezTo>
                    <a:pt x="4" y="11"/>
                    <a:pt x="46" y="0"/>
                    <a:pt x="46" y="0"/>
                  </a:cubicBezTo>
                  <a:cubicBezTo>
                    <a:pt x="67" y="68"/>
                    <a:pt x="22" y="58"/>
                    <a:pt x="15" y="62"/>
                  </a:cubicBezTo>
                  <a:close/>
                </a:path>
              </a:pathLst>
            </a:custGeom>
            <a:solidFill>
              <a:srgbClr val="B9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9">
              <a:extLst>
                <a:ext uri="{FF2B5EF4-FFF2-40B4-BE49-F238E27FC236}">
                  <a16:creationId xmlns:a16="http://schemas.microsoft.com/office/drawing/2014/main" id="{16192FA4-862B-48C4-8240-10C8E9F53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1417638"/>
              <a:ext cx="568325" cy="785813"/>
            </a:xfrm>
            <a:custGeom>
              <a:avLst/>
              <a:gdLst>
                <a:gd name="T0" fmla="*/ 98 w 225"/>
                <a:gd name="T1" fmla="*/ 101 h 311"/>
                <a:gd name="T2" fmla="*/ 98 w 225"/>
                <a:gd name="T3" fmla="*/ 196 h 311"/>
                <a:gd name="T4" fmla="*/ 26 w 225"/>
                <a:gd name="T5" fmla="*/ 247 h 311"/>
                <a:gd name="T6" fmla="*/ 0 w 225"/>
                <a:gd name="T7" fmla="*/ 311 h 311"/>
                <a:gd name="T8" fmla="*/ 76 w 225"/>
                <a:gd name="T9" fmla="*/ 261 h 311"/>
                <a:gd name="T10" fmla="*/ 159 w 225"/>
                <a:gd name="T11" fmla="*/ 201 h 311"/>
                <a:gd name="T12" fmla="*/ 213 w 225"/>
                <a:gd name="T13" fmla="*/ 32 h 311"/>
                <a:gd name="T14" fmla="*/ 98 w 225"/>
                <a:gd name="T15" fmla="*/ 10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5" h="311">
                  <a:moveTo>
                    <a:pt x="98" y="101"/>
                  </a:moveTo>
                  <a:cubicBezTo>
                    <a:pt x="98" y="101"/>
                    <a:pt x="106" y="176"/>
                    <a:pt x="98" y="196"/>
                  </a:cubicBezTo>
                  <a:cubicBezTo>
                    <a:pt x="98" y="196"/>
                    <a:pt x="40" y="227"/>
                    <a:pt x="26" y="247"/>
                  </a:cubicBezTo>
                  <a:cubicBezTo>
                    <a:pt x="11" y="267"/>
                    <a:pt x="0" y="311"/>
                    <a:pt x="0" y="311"/>
                  </a:cubicBezTo>
                  <a:cubicBezTo>
                    <a:pt x="0" y="311"/>
                    <a:pt x="34" y="284"/>
                    <a:pt x="76" y="261"/>
                  </a:cubicBezTo>
                  <a:cubicBezTo>
                    <a:pt x="118" y="238"/>
                    <a:pt x="149" y="210"/>
                    <a:pt x="159" y="201"/>
                  </a:cubicBezTo>
                  <a:cubicBezTo>
                    <a:pt x="169" y="193"/>
                    <a:pt x="200" y="64"/>
                    <a:pt x="213" y="32"/>
                  </a:cubicBezTo>
                  <a:cubicBezTo>
                    <a:pt x="225" y="0"/>
                    <a:pt x="106" y="81"/>
                    <a:pt x="98" y="10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20">
              <a:extLst>
                <a:ext uri="{FF2B5EF4-FFF2-40B4-BE49-F238E27FC236}">
                  <a16:creationId xmlns:a16="http://schemas.microsoft.com/office/drawing/2014/main" id="{3D6E552A-2E21-4008-8BE6-2C742767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0075" y="1806575"/>
              <a:ext cx="179388" cy="176213"/>
            </a:xfrm>
            <a:custGeom>
              <a:avLst/>
              <a:gdLst>
                <a:gd name="T0" fmla="*/ 62 w 71"/>
                <a:gd name="T1" fmla="*/ 44 h 70"/>
                <a:gd name="T2" fmla="*/ 70 w 71"/>
                <a:gd name="T3" fmla="*/ 8 h 70"/>
                <a:gd name="T4" fmla="*/ 0 w 71"/>
                <a:gd name="T5" fmla="*/ 14 h 70"/>
                <a:gd name="T6" fmla="*/ 14 w 71"/>
                <a:gd name="T7" fmla="*/ 70 h 70"/>
                <a:gd name="T8" fmla="*/ 62 w 71"/>
                <a:gd name="T9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0">
                  <a:moveTo>
                    <a:pt x="62" y="44"/>
                  </a:moveTo>
                  <a:cubicBezTo>
                    <a:pt x="62" y="44"/>
                    <a:pt x="69" y="15"/>
                    <a:pt x="70" y="8"/>
                  </a:cubicBezTo>
                  <a:cubicBezTo>
                    <a:pt x="71" y="0"/>
                    <a:pt x="13" y="10"/>
                    <a:pt x="0" y="14"/>
                  </a:cubicBezTo>
                  <a:cubicBezTo>
                    <a:pt x="0" y="14"/>
                    <a:pt x="6" y="70"/>
                    <a:pt x="14" y="70"/>
                  </a:cubicBezTo>
                  <a:cubicBezTo>
                    <a:pt x="23" y="70"/>
                    <a:pt x="62" y="44"/>
                    <a:pt x="62" y="44"/>
                  </a:cubicBezTo>
                  <a:close/>
                </a:path>
              </a:pathLst>
            </a:custGeom>
            <a:solidFill>
              <a:srgbClr val="B9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21">
              <a:extLst>
                <a:ext uri="{FF2B5EF4-FFF2-40B4-BE49-F238E27FC236}">
                  <a16:creationId xmlns:a16="http://schemas.microsoft.com/office/drawing/2014/main" id="{56B2373B-8E63-4E16-AA11-F99DCB143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0800" y="1882775"/>
              <a:ext cx="852488" cy="703263"/>
            </a:xfrm>
            <a:custGeom>
              <a:avLst/>
              <a:gdLst>
                <a:gd name="T0" fmla="*/ 273 w 337"/>
                <a:gd name="T1" fmla="*/ 0 h 279"/>
                <a:gd name="T2" fmla="*/ 309 w 337"/>
                <a:gd name="T3" fmla="*/ 24 h 279"/>
                <a:gd name="T4" fmla="*/ 337 w 337"/>
                <a:gd name="T5" fmla="*/ 67 h 279"/>
                <a:gd name="T6" fmla="*/ 252 w 337"/>
                <a:gd name="T7" fmla="*/ 83 h 279"/>
                <a:gd name="T8" fmla="*/ 287 w 337"/>
                <a:gd name="T9" fmla="*/ 135 h 279"/>
                <a:gd name="T10" fmla="*/ 0 w 337"/>
                <a:gd name="T11" fmla="*/ 243 h 279"/>
                <a:gd name="T12" fmla="*/ 168 w 337"/>
                <a:gd name="T13" fmla="*/ 147 h 279"/>
                <a:gd name="T14" fmla="*/ 273 w 337"/>
                <a:gd name="T15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279">
                  <a:moveTo>
                    <a:pt x="273" y="0"/>
                  </a:moveTo>
                  <a:cubicBezTo>
                    <a:pt x="273" y="0"/>
                    <a:pt x="297" y="7"/>
                    <a:pt x="309" y="24"/>
                  </a:cubicBezTo>
                  <a:cubicBezTo>
                    <a:pt x="321" y="41"/>
                    <a:pt x="337" y="67"/>
                    <a:pt x="337" y="67"/>
                  </a:cubicBezTo>
                  <a:cubicBezTo>
                    <a:pt x="337" y="67"/>
                    <a:pt x="257" y="85"/>
                    <a:pt x="252" y="83"/>
                  </a:cubicBezTo>
                  <a:cubicBezTo>
                    <a:pt x="252" y="83"/>
                    <a:pt x="286" y="129"/>
                    <a:pt x="287" y="135"/>
                  </a:cubicBezTo>
                  <a:cubicBezTo>
                    <a:pt x="288" y="141"/>
                    <a:pt x="159" y="279"/>
                    <a:pt x="0" y="243"/>
                  </a:cubicBezTo>
                  <a:cubicBezTo>
                    <a:pt x="0" y="243"/>
                    <a:pt x="142" y="174"/>
                    <a:pt x="168" y="147"/>
                  </a:cubicBezTo>
                  <a:cubicBezTo>
                    <a:pt x="194" y="119"/>
                    <a:pt x="255" y="44"/>
                    <a:pt x="273" y="0"/>
                  </a:cubicBezTo>
                  <a:close/>
                </a:path>
              </a:pathLst>
            </a:custGeom>
            <a:solidFill>
              <a:srgbClr val="515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22">
              <a:extLst>
                <a:ext uri="{FF2B5EF4-FFF2-40B4-BE49-F238E27FC236}">
                  <a16:creationId xmlns:a16="http://schemas.microsoft.com/office/drawing/2014/main" id="{04765A92-F2EC-450C-A0E2-EA83664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7450" y="2509838"/>
              <a:ext cx="127000" cy="333375"/>
            </a:xfrm>
            <a:custGeom>
              <a:avLst/>
              <a:gdLst>
                <a:gd name="T0" fmla="*/ 50 w 50"/>
                <a:gd name="T1" fmla="*/ 0 h 132"/>
                <a:gd name="T2" fmla="*/ 40 w 50"/>
                <a:gd name="T3" fmla="*/ 45 h 132"/>
                <a:gd name="T4" fmla="*/ 0 w 50"/>
                <a:gd name="T5" fmla="*/ 132 h 132"/>
                <a:gd name="T6" fmla="*/ 50 w 50"/>
                <a:gd name="T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132">
                  <a:moveTo>
                    <a:pt x="50" y="0"/>
                  </a:moveTo>
                  <a:cubicBezTo>
                    <a:pt x="50" y="0"/>
                    <a:pt x="46" y="25"/>
                    <a:pt x="40" y="45"/>
                  </a:cubicBezTo>
                  <a:cubicBezTo>
                    <a:pt x="34" y="64"/>
                    <a:pt x="0" y="132"/>
                    <a:pt x="0" y="132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1B2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23">
              <a:extLst>
                <a:ext uri="{FF2B5EF4-FFF2-40B4-BE49-F238E27FC236}">
                  <a16:creationId xmlns:a16="http://schemas.microsoft.com/office/drawing/2014/main" id="{64857B6C-992D-414B-998D-235B881B6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6838" y="2208213"/>
              <a:ext cx="171450" cy="269875"/>
            </a:xfrm>
            <a:custGeom>
              <a:avLst/>
              <a:gdLst>
                <a:gd name="T0" fmla="*/ 68 w 68"/>
                <a:gd name="T1" fmla="*/ 0 h 107"/>
                <a:gd name="T2" fmla="*/ 39 w 68"/>
                <a:gd name="T3" fmla="*/ 26 h 107"/>
                <a:gd name="T4" fmla="*/ 6 w 68"/>
                <a:gd name="T5" fmla="*/ 97 h 107"/>
                <a:gd name="T6" fmla="*/ 68 w 68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07">
                  <a:moveTo>
                    <a:pt x="68" y="0"/>
                  </a:moveTo>
                  <a:cubicBezTo>
                    <a:pt x="68" y="0"/>
                    <a:pt x="48" y="11"/>
                    <a:pt x="39" y="26"/>
                  </a:cubicBezTo>
                  <a:cubicBezTo>
                    <a:pt x="29" y="41"/>
                    <a:pt x="12" y="87"/>
                    <a:pt x="6" y="97"/>
                  </a:cubicBezTo>
                  <a:cubicBezTo>
                    <a:pt x="0" y="107"/>
                    <a:pt x="42" y="19"/>
                    <a:pt x="68" y="0"/>
                  </a:cubicBezTo>
                  <a:close/>
                </a:path>
              </a:pathLst>
            </a:custGeom>
            <a:solidFill>
              <a:srgbClr val="758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24">
              <a:extLst>
                <a:ext uri="{FF2B5EF4-FFF2-40B4-BE49-F238E27FC236}">
                  <a16:creationId xmlns:a16="http://schemas.microsoft.com/office/drawing/2014/main" id="{8C67FAE1-0F88-4763-A28A-0C16FA3E0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0425" y="1922463"/>
              <a:ext cx="495300" cy="1184275"/>
            </a:xfrm>
            <a:custGeom>
              <a:avLst/>
              <a:gdLst>
                <a:gd name="T0" fmla="*/ 3 w 196"/>
                <a:gd name="T1" fmla="*/ 0 h 469"/>
                <a:gd name="T2" fmla="*/ 71 w 196"/>
                <a:gd name="T3" fmla="*/ 24 h 469"/>
                <a:gd name="T4" fmla="*/ 176 w 196"/>
                <a:gd name="T5" fmla="*/ 375 h 469"/>
                <a:gd name="T6" fmla="*/ 60 w 196"/>
                <a:gd name="T7" fmla="*/ 382 h 469"/>
                <a:gd name="T8" fmla="*/ 3 w 196"/>
                <a:gd name="T9" fmla="*/ 218 h 469"/>
                <a:gd name="T10" fmla="*/ 3 w 196"/>
                <a:gd name="T11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69">
                  <a:moveTo>
                    <a:pt x="3" y="0"/>
                  </a:moveTo>
                  <a:cubicBezTo>
                    <a:pt x="7" y="1"/>
                    <a:pt x="55" y="13"/>
                    <a:pt x="71" y="24"/>
                  </a:cubicBezTo>
                  <a:cubicBezTo>
                    <a:pt x="86" y="35"/>
                    <a:pt x="156" y="309"/>
                    <a:pt x="176" y="375"/>
                  </a:cubicBezTo>
                  <a:cubicBezTo>
                    <a:pt x="196" y="442"/>
                    <a:pt x="105" y="469"/>
                    <a:pt x="60" y="382"/>
                  </a:cubicBezTo>
                  <a:cubicBezTo>
                    <a:pt x="16" y="296"/>
                    <a:pt x="7" y="245"/>
                    <a:pt x="3" y="218"/>
                  </a:cubicBezTo>
                  <a:cubicBezTo>
                    <a:pt x="0" y="19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414B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25">
              <a:extLst>
                <a:ext uri="{FF2B5EF4-FFF2-40B4-BE49-F238E27FC236}">
                  <a16:creationId xmlns:a16="http://schemas.microsoft.com/office/drawing/2014/main" id="{36B43223-9A95-4898-BA22-0DBF7F01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4388" y="1930400"/>
              <a:ext cx="649288" cy="608013"/>
            </a:xfrm>
            <a:custGeom>
              <a:avLst/>
              <a:gdLst>
                <a:gd name="T0" fmla="*/ 45 w 257"/>
                <a:gd name="T1" fmla="*/ 99 h 241"/>
                <a:gd name="T2" fmla="*/ 10 w 257"/>
                <a:gd name="T3" fmla="*/ 53 h 241"/>
                <a:gd name="T4" fmla="*/ 10 w 257"/>
                <a:gd name="T5" fmla="*/ 149 h 241"/>
                <a:gd name="T6" fmla="*/ 68 w 257"/>
                <a:gd name="T7" fmla="*/ 224 h 241"/>
                <a:gd name="T8" fmla="*/ 237 w 257"/>
                <a:gd name="T9" fmla="*/ 159 h 241"/>
                <a:gd name="T10" fmla="*/ 167 w 257"/>
                <a:gd name="T11" fmla="*/ 139 h 241"/>
                <a:gd name="T12" fmla="*/ 248 w 257"/>
                <a:gd name="T13" fmla="*/ 63 h 241"/>
                <a:gd name="T14" fmla="*/ 133 w 257"/>
                <a:gd name="T15" fmla="*/ 99 h 241"/>
                <a:gd name="T16" fmla="*/ 170 w 257"/>
                <a:gd name="T17" fmla="*/ 13 h 241"/>
                <a:gd name="T18" fmla="*/ 89 w 257"/>
                <a:gd name="T19" fmla="*/ 81 h 241"/>
                <a:gd name="T20" fmla="*/ 45 w 257"/>
                <a:gd name="T21" fmla="*/ 9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241">
                  <a:moveTo>
                    <a:pt x="45" y="99"/>
                  </a:moveTo>
                  <a:cubicBezTo>
                    <a:pt x="35" y="81"/>
                    <a:pt x="18" y="52"/>
                    <a:pt x="10" y="53"/>
                  </a:cubicBezTo>
                  <a:cubicBezTo>
                    <a:pt x="2" y="55"/>
                    <a:pt x="0" y="117"/>
                    <a:pt x="10" y="149"/>
                  </a:cubicBezTo>
                  <a:cubicBezTo>
                    <a:pt x="20" y="180"/>
                    <a:pt x="54" y="216"/>
                    <a:pt x="68" y="224"/>
                  </a:cubicBezTo>
                  <a:cubicBezTo>
                    <a:pt x="95" y="241"/>
                    <a:pt x="217" y="166"/>
                    <a:pt x="237" y="159"/>
                  </a:cubicBezTo>
                  <a:cubicBezTo>
                    <a:pt x="256" y="151"/>
                    <a:pt x="257" y="114"/>
                    <a:pt x="167" y="139"/>
                  </a:cubicBezTo>
                  <a:cubicBezTo>
                    <a:pt x="167" y="139"/>
                    <a:pt x="255" y="75"/>
                    <a:pt x="248" y="63"/>
                  </a:cubicBezTo>
                  <a:cubicBezTo>
                    <a:pt x="242" y="51"/>
                    <a:pt x="178" y="58"/>
                    <a:pt x="133" y="99"/>
                  </a:cubicBezTo>
                  <a:cubicBezTo>
                    <a:pt x="133" y="99"/>
                    <a:pt x="181" y="25"/>
                    <a:pt x="170" y="13"/>
                  </a:cubicBezTo>
                  <a:cubicBezTo>
                    <a:pt x="158" y="0"/>
                    <a:pt x="113" y="51"/>
                    <a:pt x="89" y="81"/>
                  </a:cubicBezTo>
                  <a:cubicBezTo>
                    <a:pt x="65" y="110"/>
                    <a:pt x="54" y="116"/>
                    <a:pt x="45" y="9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26">
              <a:extLst>
                <a:ext uri="{FF2B5EF4-FFF2-40B4-BE49-F238E27FC236}">
                  <a16:creationId xmlns:a16="http://schemas.microsoft.com/office/drawing/2014/main" id="{C8C9EB02-8190-4C5D-98A2-7D94AF9A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568325"/>
              <a:ext cx="995363" cy="1268413"/>
            </a:xfrm>
            <a:custGeom>
              <a:avLst/>
              <a:gdLst>
                <a:gd name="T0" fmla="*/ 99 w 394"/>
                <a:gd name="T1" fmla="*/ 91 h 503"/>
                <a:gd name="T2" fmla="*/ 248 w 394"/>
                <a:gd name="T3" fmla="*/ 0 h 503"/>
                <a:gd name="T4" fmla="*/ 394 w 394"/>
                <a:gd name="T5" fmla="*/ 264 h 503"/>
                <a:gd name="T6" fmla="*/ 153 w 394"/>
                <a:gd name="T7" fmla="*/ 453 h 503"/>
                <a:gd name="T8" fmla="*/ 99 w 394"/>
                <a:gd name="T9" fmla="*/ 9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503">
                  <a:moveTo>
                    <a:pt x="99" y="91"/>
                  </a:moveTo>
                  <a:cubicBezTo>
                    <a:pt x="99" y="91"/>
                    <a:pt x="222" y="41"/>
                    <a:pt x="248" y="0"/>
                  </a:cubicBezTo>
                  <a:cubicBezTo>
                    <a:pt x="248" y="0"/>
                    <a:pt x="263" y="200"/>
                    <a:pt x="394" y="264"/>
                  </a:cubicBezTo>
                  <a:cubicBezTo>
                    <a:pt x="394" y="264"/>
                    <a:pt x="306" y="503"/>
                    <a:pt x="153" y="453"/>
                  </a:cubicBezTo>
                  <a:cubicBezTo>
                    <a:pt x="0" y="404"/>
                    <a:pt x="63" y="154"/>
                    <a:pt x="99" y="91"/>
                  </a:cubicBezTo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27">
              <a:extLst>
                <a:ext uri="{FF2B5EF4-FFF2-40B4-BE49-F238E27FC236}">
                  <a16:creationId xmlns:a16="http://schemas.microsoft.com/office/drawing/2014/main" id="{A0C28DB3-19FE-4675-8A17-D509D1ED2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9750" y="985838"/>
              <a:ext cx="85725" cy="119063"/>
            </a:xfrm>
            <a:custGeom>
              <a:avLst/>
              <a:gdLst>
                <a:gd name="T0" fmla="*/ 31 w 34"/>
                <a:gd name="T1" fmla="*/ 28 h 47"/>
                <a:gd name="T2" fmla="*/ 11 w 34"/>
                <a:gd name="T3" fmla="*/ 45 h 47"/>
                <a:gd name="T4" fmla="*/ 3 w 34"/>
                <a:gd name="T5" fmla="*/ 19 h 47"/>
                <a:gd name="T6" fmla="*/ 23 w 34"/>
                <a:gd name="T7" fmla="*/ 2 h 47"/>
                <a:gd name="T8" fmla="*/ 31 w 34"/>
                <a:gd name="T9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7">
                  <a:moveTo>
                    <a:pt x="31" y="28"/>
                  </a:moveTo>
                  <a:cubicBezTo>
                    <a:pt x="27" y="39"/>
                    <a:pt x="18" y="47"/>
                    <a:pt x="11" y="45"/>
                  </a:cubicBezTo>
                  <a:cubicBezTo>
                    <a:pt x="3" y="42"/>
                    <a:pt x="0" y="31"/>
                    <a:pt x="3" y="19"/>
                  </a:cubicBezTo>
                  <a:cubicBezTo>
                    <a:pt x="7" y="8"/>
                    <a:pt x="16" y="0"/>
                    <a:pt x="23" y="2"/>
                  </a:cubicBezTo>
                  <a:cubicBezTo>
                    <a:pt x="31" y="5"/>
                    <a:pt x="34" y="16"/>
                    <a:pt x="31" y="28"/>
                  </a:cubicBezTo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28">
              <a:extLst>
                <a:ext uri="{FF2B5EF4-FFF2-40B4-BE49-F238E27FC236}">
                  <a16:creationId xmlns:a16="http://schemas.microsoft.com/office/drawing/2014/main" id="{CC51EED9-798C-4F7F-B2EA-FBCADD05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5425" y="900113"/>
              <a:ext cx="80963" cy="111125"/>
            </a:xfrm>
            <a:custGeom>
              <a:avLst/>
              <a:gdLst>
                <a:gd name="T0" fmla="*/ 29 w 32"/>
                <a:gd name="T1" fmla="*/ 26 h 44"/>
                <a:gd name="T2" fmla="*/ 10 w 32"/>
                <a:gd name="T3" fmla="*/ 42 h 44"/>
                <a:gd name="T4" fmla="*/ 3 w 32"/>
                <a:gd name="T5" fmla="*/ 18 h 44"/>
                <a:gd name="T6" fmla="*/ 22 w 32"/>
                <a:gd name="T7" fmla="*/ 2 h 44"/>
                <a:gd name="T8" fmla="*/ 29 w 32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4">
                  <a:moveTo>
                    <a:pt x="29" y="26"/>
                  </a:moveTo>
                  <a:cubicBezTo>
                    <a:pt x="25" y="37"/>
                    <a:pt x="17" y="44"/>
                    <a:pt x="10" y="42"/>
                  </a:cubicBezTo>
                  <a:cubicBezTo>
                    <a:pt x="3" y="40"/>
                    <a:pt x="0" y="29"/>
                    <a:pt x="3" y="18"/>
                  </a:cubicBezTo>
                  <a:cubicBezTo>
                    <a:pt x="6" y="7"/>
                    <a:pt x="15" y="0"/>
                    <a:pt x="22" y="2"/>
                  </a:cubicBezTo>
                  <a:cubicBezTo>
                    <a:pt x="29" y="4"/>
                    <a:pt x="32" y="15"/>
                    <a:pt x="29" y="26"/>
                  </a:cubicBezTo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29">
              <a:extLst>
                <a:ext uri="{FF2B5EF4-FFF2-40B4-BE49-F238E27FC236}">
                  <a16:creationId xmlns:a16="http://schemas.microsoft.com/office/drawing/2014/main" id="{EB32F5B4-B0B2-473D-9589-D1F2C226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9438" y="701675"/>
              <a:ext cx="196850" cy="150813"/>
            </a:xfrm>
            <a:custGeom>
              <a:avLst/>
              <a:gdLst>
                <a:gd name="T0" fmla="*/ 0 w 78"/>
                <a:gd name="T1" fmla="*/ 21 h 60"/>
                <a:gd name="T2" fmla="*/ 78 w 78"/>
                <a:gd name="T3" fmla="*/ 60 h 60"/>
                <a:gd name="T4" fmla="*/ 0 w 78"/>
                <a:gd name="T5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60">
                  <a:moveTo>
                    <a:pt x="0" y="21"/>
                  </a:moveTo>
                  <a:cubicBezTo>
                    <a:pt x="0" y="21"/>
                    <a:pt x="62" y="22"/>
                    <a:pt x="78" y="60"/>
                  </a:cubicBezTo>
                  <a:cubicBezTo>
                    <a:pt x="78" y="60"/>
                    <a:pt x="57" y="0"/>
                    <a:pt x="0" y="21"/>
                  </a:cubicBezTo>
                  <a:close/>
                </a:path>
              </a:pathLst>
            </a:custGeom>
            <a:solidFill>
              <a:srgbClr val="3818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30">
              <a:extLst>
                <a:ext uri="{FF2B5EF4-FFF2-40B4-BE49-F238E27FC236}">
                  <a16:creationId xmlns:a16="http://schemas.microsoft.com/office/drawing/2014/main" id="{CE66DEC2-6FFC-4B00-A6C5-3D5ADB1B5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630238"/>
              <a:ext cx="161925" cy="111125"/>
            </a:xfrm>
            <a:custGeom>
              <a:avLst/>
              <a:gdLst>
                <a:gd name="T0" fmla="*/ 64 w 64"/>
                <a:gd name="T1" fmla="*/ 44 h 44"/>
                <a:gd name="T2" fmla="*/ 0 w 64"/>
                <a:gd name="T3" fmla="*/ 27 h 44"/>
                <a:gd name="T4" fmla="*/ 64 w 64"/>
                <a:gd name="T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4">
                  <a:moveTo>
                    <a:pt x="64" y="44"/>
                  </a:moveTo>
                  <a:cubicBezTo>
                    <a:pt x="64" y="44"/>
                    <a:pt x="33" y="16"/>
                    <a:pt x="0" y="27"/>
                  </a:cubicBezTo>
                  <a:cubicBezTo>
                    <a:pt x="0" y="27"/>
                    <a:pt x="43" y="0"/>
                    <a:pt x="64" y="44"/>
                  </a:cubicBezTo>
                  <a:close/>
                </a:path>
              </a:pathLst>
            </a:custGeom>
            <a:solidFill>
              <a:srgbClr val="3818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31">
              <a:extLst>
                <a:ext uri="{FF2B5EF4-FFF2-40B4-BE49-F238E27FC236}">
                  <a16:creationId xmlns:a16="http://schemas.microsoft.com/office/drawing/2014/main" id="{E1B17D30-25B6-4637-8A3A-033973897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5" y="1011238"/>
              <a:ext cx="268288" cy="177800"/>
            </a:xfrm>
            <a:custGeom>
              <a:avLst/>
              <a:gdLst>
                <a:gd name="T0" fmla="*/ 106 w 106"/>
                <a:gd name="T1" fmla="*/ 0 h 70"/>
                <a:gd name="T2" fmla="*/ 72 w 106"/>
                <a:gd name="T3" fmla="*/ 35 h 70"/>
                <a:gd name="T4" fmla="*/ 26 w 106"/>
                <a:gd name="T5" fmla="*/ 35 h 70"/>
                <a:gd name="T6" fmla="*/ 46 w 106"/>
                <a:gd name="T7" fmla="*/ 70 h 70"/>
                <a:gd name="T8" fmla="*/ 14 w 106"/>
                <a:gd name="T9" fmla="*/ 29 h 70"/>
                <a:gd name="T10" fmla="*/ 68 w 106"/>
                <a:gd name="T11" fmla="*/ 28 h 70"/>
                <a:gd name="T12" fmla="*/ 106 w 106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70">
                  <a:moveTo>
                    <a:pt x="106" y="0"/>
                  </a:moveTo>
                  <a:cubicBezTo>
                    <a:pt x="106" y="0"/>
                    <a:pt x="85" y="36"/>
                    <a:pt x="72" y="35"/>
                  </a:cubicBezTo>
                  <a:cubicBezTo>
                    <a:pt x="59" y="34"/>
                    <a:pt x="34" y="19"/>
                    <a:pt x="26" y="35"/>
                  </a:cubicBezTo>
                  <a:cubicBezTo>
                    <a:pt x="18" y="51"/>
                    <a:pt x="33" y="63"/>
                    <a:pt x="46" y="70"/>
                  </a:cubicBezTo>
                  <a:cubicBezTo>
                    <a:pt x="46" y="70"/>
                    <a:pt x="0" y="57"/>
                    <a:pt x="14" y="29"/>
                  </a:cubicBezTo>
                  <a:cubicBezTo>
                    <a:pt x="28" y="0"/>
                    <a:pt x="61" y="28"/>
                    <a:pt x="68" y="28"/>
                  </a:cubicBezTo>
                  <a:cubicBezTo>
                    <a:pt x="75" y="28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32">
              <a:extLst>
                <a:ext uri="{FF2B5EF4-FFF2-40B4-BE49-F238E27FC236}">
                  <a16:creationId xmlns:a16="http://schemas.microsoft.com/office/drawing/2014/main" id="{BF7B9EDA-ADEB-4BCE-87A9-C1AAAD3F0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0525" y="1433513"/>
              <a:ext cx="274638" cy="198438"/>
            </a:xfrm>
            <a:custGeom>
              <a:avLst/>
              <a:gdLst>
                <a:gd name="T0" fmla="*/ 0 w 109"/>
                <a:gd name="T1" fmla="*/ 68 h 79"/>
                <a:gd name="T2" fmla="*/ 109 w 109"/>
                <a:gd name="T3" fmla="*/ 0 h 79"/>
                <a:gd name="T4" fmla="*/ 0 w 109"/>
                <a:gd name="T5" fmla="*/ 6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79">
                  <a:moveTo>
                    <a:pt x="0" y="68"/>
                  </a:moveTo>
                  <a:cubicBezTo>
                    <a:pt x="43" y="79"/>
                    <a:pt x="83" y="38"/>
                    <a:pt x="109" y="0"/>
                  </a:cubicBezTo>
                  <a:cubicBezTo>
                    <a:pt x="76" y="2"/>
                    <a:pt x="11" y="14"/>
                    <a:pt x="0" y="68"/>
                  </a:cubicBezTo>
                  <a:close/>
                </a:path>
              </a:pathLst>
            </a:custGeom>
            <a:solidFill>
              <a:srgbClr val="ED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33">
              <a:extLst>
                <a:ext uri="{FF2B5EF4-FFF2-40B4-BE49-F238E27FC236}">
                  <a16:creationId xmlns:a16="http://schemas.microsoft.com/office/drawing/2014/main" id="{E492C98E-B762-41D1-9726-032982EF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0" y="1254125"/>
              <a:ext cx="550863" cy="350838"/>
            </a:xfrm>
            <a:custGeom>
              <a:avLst/>
              <a:gdLst>
                <a:gd name="T0" fmla="*/ 2 w 218"/>
                <a:gd name="T1" fmla="*/ 0 h 139"/>
                <a:gd name="T2" fmla="*/ 77 w 218"/>
                <a:gd name="T3" fmla="*/ 139 h 139"/>
                <a:gd name="T4" fmla="*/ 79 w 218"/>
                <a:gd name="T5" fmla="*/ 139 h 139"/>
                <a:gd name="T6" fmla="*/ 188 w 218"/>
                <a:gd name="T7" fmla="*/ 71 h 139"/>
                <a:gd name="T8" fmla="*/ 218 w 218"/>
                <a:gd name="T9" fmla="*/ 18 h 139"/>
                <a:gd name="T10" fmla="*/ 2 w 218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139">
                  <a:moveTo>
                    <a:pt x="2" y="0"/>
                  </a:moveTo>
                  <a:cubicBezTo>
                    <a:pt x="2" y="0"/>
                    <a:pt x="0" y="116"/>
                    <a:pt x="77" y="139"/>
                  </a:cubicBezTo>
                  <a:cubicBezTo>
                    <a:pt x="77" y="139"/>
                    <a:pt x="78" y="139"/>
                    <a:pt x="79" y="139"/>
                  </a:cubicBezTo>
                  <a:cubicBezTo>
                    <a:pt x="90" y="85"/>
                    <a:pt x="155" y="73"/>
                    <a:pt x="188" y="71"/>
                  </a:cubicBezTo>
                  <a:cubicBezTo>
                    <a:pt x="207" y="44"/>
                    <a:pt x="218" y="18"/>
                    <a:pt x="218" y="18"/>
                  </a:cubicBezTo>
                  <a:cubicBezTo>
                    <a:pt x="198" y="1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34">
              <a:extLst>
                <a:ext uri="{FF2B5EF4-FFF2-40B4-BE49-F238E27FC236}">
                  <a16:creationId xmlns:a16="http://schemas.microsoft.com/office/drawing/2014/main" id="{DD2F7D2A-01EE-40D0-A92E-F1101CA29D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2713" y="835025"/>
              <a:ext cx="700088" cy="377825"/>
            </a:xfrm>
            <a:custGeom>
              <a:avLst/>
              <a:gdLst>
                <a:gd name="T0" fmla="*/ 263 w 277"/>
                <a:gd name="T1" fmla="*/ 64 h 150"/>
                <a:gd name="T2" fmla="*/ 193 w 277"/>
                <a:gd name="T3" fmla="*/ 43 h 150"/>
                <a:gd name="T4" fmla="*/ 149 w 277"/>
                <a:gd name="T5" fmla="*/ 44 h 150"/>
                <a:gd name="T6" fmla="*/ 113 w 277"/>
                <a:gd name="T7" fmla="*/ 34 h 150"/>
                <a:gd name="T8" fmla="*/ 104 w 277"/>
                <a:gd name="T9" fmla="*/ 22 h 150"/>
                <a:gd name="T10" fmla="*/ 60 w 277"/>
                <a:gd name="T11" fmla="*/ 10 h 150"/>
                <a:gd name="T12" fmla="*/ 14 w 277"/>
                <a:gd name="T13" fmla="*/ 20 h 150"/>
                <a:gd name="T14" fmla="*/ 29 w 277"/>
                <a:gd name="T15" fmla="*/ 84 h 150"/>
                <a:gd name="T16" fmla="*/ 104 w 277"/>
                <a:gd name="T17" fmla="*/ 67 h 150"/>
                <a:gd name="T18" fmla="*/ 109 w 277"/>
                <a:gd name="T19" fmla="*/ 53 h 150"/>
                <a:gd name="T20" fmla="*/ 109 w 277"/>
                <a:gd name="T21" fmla="*/ 53 h 150"/>
                <a:gd name="T22" fmla="*/ 142 w 277"/>
                <a:gd name="T23" fmla="*/ 63 h 150"/>
                <a:gd name="T24" fmla="*/ 142 w 277"/>
                <a:gd name="T25" fmla="*/ 63 h 150"/>
                <a:gd name="T26" fmla="*/ 160 w 277"/>
                <a:gd name="T27" fmla="*/ 123 h 150"/>
                <a:gd name="T28" fmla="*/ 262 w 277"/>
                <a:gd name="T29" fmla="*/ 112 h 150"/>
                <a:gd name="T30" fmla="*/ 263 w 277"/>
                <a:gd name="T31" fmla="*/ 64 h 150"/>
                <a:gd name="T32" fmla="*/ 92 w 277"/>
                <a:gd name="T33" fmla="*/ 62 h 150"/>
                <a:gd name="T34" fmla="*/ 38 w 277"/>
                <a:gd name="T35" fmla="*/ 74 h 150"/>
                <a:gd name="T36" fmla="*/ 27 w 277"/>
                <a:gd name="T37" fmla="*/ 28 h 150"/>
                <a:gd name="T38" fmla="*/ 60 w 277"/>
                <a:gd name="T39" fmla="*/ 20 h 150"/>
                <a:gd name="T40" fmla="*/ 92 w 277"/>
                <a:gd name="T41" fmla="*/ 29 h 150"/>
                <a:gd name="T42" fmla="*/ 92 w 277"/>
                <a:gd name="T43" fmla="*/ 62 h 150"/>
                <a:gd name="T44" fmla="*/ 249 w 277"/>
                <a:gd name="T45" fmla="*/ 105 h 150"/>
                <a:gd name="T46" fmla="*/ 170 w 277"/>
                <a:gd name="T47" fmla="*/ 114 h 150"/>
                <a:gd name="T48" fmla="*/ 158 w 277"/>
                <a:gd name="T49" fmla="*/ 61 h 150"/>
                <a:gd name="T50" fmla="*/ 196 w 277"/>
                <a:gd name="T51" fmla="*/ 53 h 150"/>
                <a:gd name="T52" fmla="*/ 249 w 277"/>
                <a:gd name="T53" fmla="*/ 69 h 150"/>
                <a:gd name="T54" fmla="*/ 249 w 277"/>
                <a:gd name="T55" fmla="*/ 10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150">
                  <a:moveTo>
                    <a:pt x="263" y="64"/>
                  </a:moveTo>
                  <a:cubicBezTo>
                    <a:pt x="251" y="60"/>
                    <a:pt x="193" y="43"/>
                    <a:pt x="193" y="43"/>
                  </a:cubicBezTo>
                  <a:cubicBezTo>
                    <a:pt x="171" y="39"/>
                    <a:pt x="156" y="35"/>
                    <a:pt x="149" y="44"/>
                  </a:cubicBezTo>
                  <a:cubicBezTo>
                    <a:pt x="142" y="40"/>
                    <a:pt x="130" y="35"/>
                    <a:pt x="113" y="34"/>
                  </a:cubicBezTo>
                  <a:cubicBezTo>
                    <a:pt x="113" y="27"/>
                    <a:pt x="110" y="25"/>
                    <a:pt x="104" y="22"/>
                  </a:cubicBezTo>
                  <a:cubicBezTo>
                    <a:pt x="93" y="18"/>
                    <a:pt x="60" y="10"/>
                    <a:pt x="60" y="10"/>
                  </a:cubicBezTo>
                  <a:cubicBezTo>
                    <a:pt x="34" y="5"/>
                    <a:pt x="18" y="0"/>
                    <a:pt x="14" y="20"/>
                  </a:cubicBezTo>
                  <a:cubicBezTo>
                    <a:pt x="10" y="41"/>
                    <a:pt x="0" y="73"/>
                    <a:pt x="29" y="84"/>
                  </a:cubicBezTo>
                  <a:cubicBezTo>
                    <a:pt x="58" y="96"/>
                    <a:pt x="90" y="103"/>
                    <a:pt x="104" y="67"/>
                  </a:cubicBezTo>
                  <a:cubicBezTo>
                    <a:pt x="106" y="62"/>
                    <a:pt x="107" y="57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30" y="48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8" y="84"/>
                    <a:pt x="133" y="112"/>
                    <a:pt x="160" y="123"/>
                  </a:cubicBezTo>
                  <a:cubicBezTo>
                    <a:pt x="191" y="135"/>
                    <a:pt x="248" y="150"/>
                    <a:pt x="262" y="112"/>
                  </a:cubicBezTo>
                  <a:cubicBezTo>
                    <a:pt x="277" y="74"/>
                    <a:pt x="274" y="68"/>
                    <a:pt x="263" y="64"/>
                  </a:cubicBezTo>
                  <a:moveTo>
                    <a:pt x="92" y="62"/>
                  </a:moveTo>
                  <a:cubicBezTo>
                    <a:pt x="82" y="88"/>
                    <a:pt x="59" y="83"/>
                    <a:pt x="38" y="74"/>
                  </a:cubicBezTo>
                  <a:cubicBezTo>
                    <a:pt x="17" y="66"/>
                    <a:pt x="24" y="43"/>
                    <a:pt x="27" y="28"/>
                  </a:cubicBezTo>
                  <a:cubicBezTo>
                    <a:pt x="30" y="13"/>
                    <a:pt x="42" y="16"/>
                    <a:pt x="60" y="20"/>
                  </a:cubicBezTo>
                  <a:cubicBezTo>
                    <a:pt x="60" y="20"/>
                    <a:pt x="85" y="26"/>
                    <a:pt x="92" y="29"/>
                  </a:cubicBezTo>
                  <a:cubicBezTo>
                    <a:pt x="100" y="32"/>
                    <a:pt x="102" y="36"/>
                    <a:pt x="92" y="62"/>
                  </a:cubicBezTo>
                  <a:moveTo>
                    <a:pt x="249" y="105"/>
                  </a:moveTo>
                  <a:cubicBezTo>
                    <a:pt x="238" y="135"/>
                    <a:pt x="194" y="123"/>
                    <a:pt x="170" y="114"/>
                  </a:cubicBezTo>
                  <a:cubicBezTo>
                    <a:pt x="147" y="104"/>
                    <a:pt x="155" y="78"/>
                    <a:pt x="158" y="61"/>
                  </a:cubicBezTo>
                  <a:cubicBezTo>
                    <a:pt x="162" y="45"/>
                    <a:pt x="175" y="49"/>
                    <a:pt x="196" y="53"/>
                  </a:cubicBezTo>
                  <a:cubicBezTo>
                    <a:pt x="196" y="53"/>
                    <a:pt x="241" y="66"/>
                    <a:pt x="249" y="69"/>
                  </a:cubicBezTo>
                  <a:cubicBezTo>
                    <a:pt x="258" y="72"/>
                    <a:pt x="260" y="76"/>
                    <a:pt x="249" y="105"/>
                  </a:cubicBezTo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35">
              <a:extLst>
                <a:ext uri="{FF2B5EF4-FFF2-40B4-BE49-F238E27FC236}">
                  <a16:creationId xmlns:a16="http://schemas.microsoft.com/office/drawing/2014/main" id="{5D13422E-59FF-4BF4-905C-023065E4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6288" y="1041400"/>
              <a:ext cx="280988" cy="190500"/>
            </a:xfrm>
            <a:custGeom>
              <a:avLst/>
              <a:gdLst>
                <a:gd name="T0" fmla="*/ 9 w 111"/>
                <a:gd name="T1" fmla="*/ 0 h 75"/>
                <a:gd name="T2" fmla="*/ 102 w 111"/>
                <a:gd name="T3" fmla="*/ 63 h 75"/>
                <a:gd name="T4" fmla="*/ 102 w 111"/>
                <a:gd name="T5" fmla="*/ 75 h 75"/>
                <a:gd name="T6" fmla="*/ 0 w 111"/>
                <a:gd name="T7" fmla="*/ 16 h 75"/>
                <a:gd name="T8" fmla="*/ 9 w 111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75">
                  <a:moveTo>
                    <a:pt x="9" y="0"/>
                  </a:moveTo>
                  <a:cubicBezTo>
                    <a:pt x="9" y="0"/>
                    <a:pt x="92" y="60"/>
                    <a:pt x="102" y="63"/>
                  </a:cubicBezTo>
                  <a:cubicBezTo>
                    <a:pt x="111" y="66"/>
                    <a:pt x="102" y="75"/>
                    <a:pt x="102" y="75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524" name="Picture 36">
              <a:extLst>
                <a:ext uri="{FF2B5EF4-FFF2-40B4-BE49-F238E27FC236}">
                  <a16:creationId xmlns:a16="http://schemas.microsoft.com/office/drawing/2014/main" id="{86A6D48E-C76F-4EFD-84A8-B4326F4C5C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1838" y="1000125"/>
              <a:ext cx="38100" cy="5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25" name="Freeform 42">
              <a:extLst>
                <a:ext uri="{FF2B5EF4-FFF2-40B4-BE49-F238E27FC236}">
                  <a16:creationId xmlns:a16="http://schemas.microsoft.com/office/drawing/2014/main" id="{03527215-F0B7-40E1-B750-3DC6D7C4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688" y="1163638"/>
              <a:ext cx="358775" cy="355600"/>
            </a:xfrm>
            <a:custGeom>
              <a:avLst/>
              <a:gdLst>
                <a:gd name="T0" fmla="*/ 34 w 142"/>
                <a:gd name="T1" fmla="*/ 40 h 141"/>
                <a:gd name="T2" fmla="*/ 107 w 142"/>
                <a:gd name="T3" fmla="*/ 21 h 141"/>
                <a:gd name="T4" fmla="*/ 113 w 142"/>
                <a:gd name="T5" fmla="*/ 117 h 141"/>
                <a:gd name="T6" fmla="*/ 34 w 142"/>
                <a:gd name="T7" fmla="*/ 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41">
                  <a:moveTo>
                    <a:pt x="34" y="40"/>
                  </a:moveTo>
                  <a:cubicBezTo>
                    <a:pt x="34" y="40"/>
                    <a:pt x="72" y="0"/>
                    <a:pt x="107" y="21"/>
                  </a:cubicBezTo>
                  <a:cubicBezTo>
                    <a:pt x="142" y="43"/>
                    <a:pt x="138" y="98"/>
                    <a:pt x="113" y="117"/>
                  </a:cubicBezTo>
                  <a:cubicBezTo>
                    <a:pt x="87" y="137"/>
                    <a:pt x="0" y="141"/>
                    <a:pt x="34" y="4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Oval 43">
              <a:extLst>
                <a:ext uri="{FF2B5EF4-FFF2-40B4-BE49-F238E27FC236}">
                  <a16:creationId xmlns:a16="http://schemas.microsoft.com/office/drawing/2014/main" id="{C759034B-C298-4C2C-934C-4071A5D75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050" y="6035675"/>
              <a:ext cx="3725863" cy="8255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44">
              <a:extLst>
                <a:ext uri="{FF2B5EF4-FFF2-40B4-BE49-F238E27FC236}">
                  <a16:creationId xmlns:a16="http://schemas.microsoft.com/office/drawing/2014/main" id="{080D57AE-5E26-4A1F-BB28-CC3D190F0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650" y="1592263"/>
              <a:ext cx="1265238" cy="1473200"/>
            </a:xfrm>
            <a:custGeom>
              <a:avLst/>
              <a:gdLst>
                <a:gd name="T0" fmla="*/ 31 w 501"/>
                <a:gd name="T1" fmla="*/ 353 h 584"/>
                <a:gd name="T2" fmla="*/ 36 w 501"/>
                <a:gd name="T3" fmla="*/ 295 h 584"/>
                <a:gd name="T4" fmla="*/ 371 w 501"/>
                <a:gd name="T5" fmla="*/ 378 h 584"/>
                <a:gd name="T6" fmla="*/ 226 w 501"/>
                <a:gd name="T7" fmla="*/ 101 h 584"/>
                <a:gd name="T8" fmla="*/ 245 w 501"/>
                <a:gd name="T9" fmla="*/ 0 h 584"/>
                <a:gd name="T10" fmla="*/ 456 w 501"/>
                <a:gd name="T11" fmla="*/ 429 h 584"/>
                <a:gd name="T12" fmla="*/ 31 w 501"/>
                <a:gd name="T13" fmla="*/ 353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1" h="584">
                  <a:moveTo>
                    <a:pt x="31" y="353"/>
                  </a:moveTo>
                  <a:cubicBezTo>
                    <a:pt x="0" y="334"/>
                    <a:pt x="12" y="295"/>
                    <a:pt x="36" y="295"/>
                  </a:cubicBezTo>
                  <a:cubicBezTo>
                    <a:pt x="61" y="296"/>
                    <a:pt x="347" y="460"/>
                    <a:pt x="371" y="378"/>
                  </a:cubicBezTo>
                  <a:cubicBezTo>
                    <a:pt x="396" y="296"/>
                    <a:pt x="226" y="101"/>
                    <a:pt x="226" y="101"/>
                  </a:cubicBezTo>
                  <a:cubicBezTo>
                    <a:pt x="226" y="101"/>
                    <a:pt x="235" y="19"/>
                    <a:pt x="245" y="0"/>
                  </a:cubicBezTo>
                  <a:cubicBezTo>
                    <a:pt x="245" y="0"/>
                    <a:pt x="501" y="275"/>
                    <a:pt x="456" y="429"/>
                  </a:cubicBezTo>
                  <a:cubicBezTo>
                    <a:pt x="410" y="584"/>
                    <a:pt x="93" y="391"/>
                    <a:pt x="31" y="353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45">
              <a:extLst>
                <a:ext uri="{FF2B5EF4-FFF2-40B4-BE49-F238E27FC236}">
                  <a16:creationId xmlns:a16="http://schemas.microsoft.com/office/drawing/2014/main" id="{4641CC13-7C86-4102-9E75-9BF8161B3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613" y="1206500"/>
              <a:ext cx="657225" cy="892175"/>
            </a:xfrm>
            <a:custGeom>
              <a:avLst/>
              <a:gdLst>
                <a:gd name="T0" fmla="*/ 25 w 260"/>
                <a:gd name="T1" fmla="*/ 61 h 354"/>
                <a:gd name="T2" fmla="*/ 121 w 260"/>
                <a:gd name="T3" fmla="*/ 17 h 354"/>
                <a:gd name="T4" fmla="*/ 170 w 260"/>
                <a:gd name="T5" fmla="*/ 41 h 354"/>
                <a:gd name="T6" fmla="*/ 258 w 260"/>
                <a:gd name="T7" fmla="*/ 275 h 354"/>
                <a:gd name="T8" fmla="*/ 214 w 260"/>
                <a:gd name="T9" fmla="*/ 315 h 354"/>
                <a:gd name="T10" fmla="*/ 122 w 260"/>
                <a:gd name="T11" fmla="*/ 347 h 354"/>
                <a:gd name="T12" fmla="*/ 75 w 260"/>
                <a:gd name="T13" fmla="*/ 300 h 354"/>
                <a:gd name="T14" fmla="*/ 9 w 260"/>
                <a:gd name="T15" fmla="*/ 117 h 354"/>
                <a:gd name="T16" fmla="*/ 25 w 260"/>
                <a:gd name="T17" fmla="*/ 6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54">
                  <a:moveTo>
                    <a:pt x="25" y="61"/>
                  </a:moveTo>
                  <a:cubicBezTo>
                    <a:pt x="47" y="50"/>
                    <a:pt x="107" y="22"/>
                    <a:pt x="121" y="17"/>
                  </a:cubicBezTo>
                  <a:cubicBezTo>
                    <a:pt x="136" y="11"/>
                    <a:pt x="154" y="0"/>
                    <a:pt x="170" y="41"/>
                  </a:cubicBezTo>
                  <a:cubicBezTo>
                    <a:pt x="186" y="81"/>
                    <a:pt x="259" y="265"/>
                    <a:pt x="258" y="275"/>
                  </a:cubicBezTo>
                  <a:cubicBezTo>
                    <a:pt x="257" y="286"/>
                    <a:pt x="260" y="295"/>
                    <a:pt x="214" y="315"/>
                  </a:cubicBezTo>
                  <a:cubicBezTo>
                    <a:pt x="167" y="335"/>
                    <a:pt x="134" y="345"/>
                    <a:pt x="122" y="347"/>
                  </a:cubicBezTo>
                  <a:cubicBezTo>
                    <a:pt x="110" y="350"/>
                    <a:pt x="98" y="354"/>
                    <a:pt x="75" y="300"/>
                  </a:cubicBezTo>
                  <a:cubicBezTo>
                    <a:pt x="52" y="246"/>
                    <a:pt x="15" y="133"/>
                    <a:pt x="9" y="117"/>
                  </a:cubicBezTo>
                  <a:cubicBezTo>
                    <a:pt x="3" y="102"/>
                    <a:pt x="0" y="73"/>
                    <a:pt x="25" y="61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46">
              <a:extLst>
                <a:ext uri="{FF2B5EF4-FFF2-40B4-BE49-F238E27FC236}">
                  <a16:creationId xmlns:a16="http://schemas.microsoft.com/office/drawing/2014/main" id="{F335D30B-33E3-4A29-933A-DBDFBE705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050" y="1244600"/>
              <a:ext cx="666750" cy="877888"/>
            </a:xfrm>
            <a:custGeom>
              <a:avLst/>
              <a:gdLst>
                <a:gd name="T0" fmla="*/ 25 w 264"/>
                <a:gd name="T1" fmla="*/ 55 h 348"/>
                <a:gd name="T2" fmla="*/ 136 w 264"/>
                <a:gd name="T3" fmla="*/ 5 h 348"/>
                <a:gd name="T4" fmla="*/ 182 w 264"/>
                <a:gd name="T5" fmla="*/ 46 h 348"/>
                <a:gd name="T6" fmla="*/ 263 w 264"/>
                <a:gd name="T7" fmla="*/ 267 h 348"/>
                <a:gd name="T8" fmla="*/ 214 w 264"/>
                <a:gd name="T9" fmla="*/ 309 h 348"/>
                <a:gd name="T10" fmla="*/ 122 w 264"/>
                <a:gd name="T11" fmla="*/ 341 h 348"/>
                <a:gd name="T12" fmla="*/ 75 w 264"/>
                <a:gd name="T13" fmla="*/ 294 h 348"/>
                <a:gd name="T14" fmla="*/ 9 w 264"/>
                <a:gd name="T15" fmla="*/ 112 h 348"/>
                <a:gd name="T16" fmla="*/ 25 w 264"/>
                <a:gd name="T17" fmla="*/ 5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4" h="348">
                  <a:moveTo>
                    <a:pt x="25" y="55"/>
                  </a:moveTo>
                  <a:cubicBezTo>
                    <a:pt x="47" y="44"/>
                    <a:pt x="121" y="11"/>
                    <a:pt x="136" y="5"/>
                  </a:cubicBezTo>
                  <a:cubicBezTo>
                    <a:pt x="151" y="0"/>
                    <a:pt x="166" y="5"/>
                    <a:pt x="182" y="46"/>
                  </a:cubicBezTo>
                  <a:cubicBezTo>
                    <a:pt x="198" y="86"/>
                    <a:pt x="264" y="256"/>
                    <a:pt x="263" y="267"/>
                  </a:cubicBezTo>
                  <a:cubicBezTo>
                    <a:pt x="262" y="277"/>
                    <a:pt x="260" y="290"/>
                    <a:pt x="214" y="309"/>
                  </a:cubicBezTo>
                  <a:cubicBezTo>
                    <a:pt x="167" y="329"/>
                    <a:pt x="134" y="339"/>
                    <a:pt x="122" y="341"/>
                  </a:cubicBezTo>
                  <a:cubicBezTo>
                    <a:pt x="110" y="344"/>
                    <a:pt x="98" y="348"/>
                    <a:pt x="75" y="294"/>
                  </a:cubicBezTo>
                  <a:cubicBezTo>
                    <a:pt x="52" y="240"/>
                    <a:pt x="15" y="127"/>
                    <a:pt x="9" y="112"/>
                  </a:cubicBezTo>
                  <a:cubicBezTo>
                    <a:pt x="3" y="96"/>
                    <a:pt x="0" y="67"/>
                    <a:pt x="25" y="55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47">
              <a:extLst>
                <a:ext uri="{FF2B5EF4-FFF2-40B4-BE49-F238E27FC236}">
                  <a16:creationId xmlns:a16="http://schemas.microsoft.com/office/drawing/2014/main" id="{81067346-4C5C-4AD4-A968-2735D846D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438" y="1298575"/>
              <a:ext cx="523875" cy="688975"/>
            </a:xfrm>
            <a:custGeom>
              <a:avLst/>
              <a:gdLst>
                <a:gd name="T0" fmla="*/ 20 w 207"/>
                <a:gd name="T1" fmla="*/ 43 h 273"/>
                <a:gd name="T2" fmla="*/ 107 w 207"/>
                <a:gd name="T3" fmla="*/ 4 h 273"/>
                <a:gd name="T4" fmla="*/ 143 w 207"/>
                <a:gd name="T5" fmla="*/ 37 h 273"/>
                <a:gd name="T6" fmla="*/ 206 w 207"/>
                <a:gd name="T7" fmla="*/ 210 h 273"/>
                <a:gd name="T8" fmla="*/ 168 w 207"/>
                <a:gd name="T9" fmla="*/ 243 h 273"/>
                <a:gd name="T10" fmla="*/ 96 w 207"/>
                <a:gd name="T11" fmla="*/ 268 h 273"/>
                <a:gd name="T12" fmla="*/ 59 w 207"/>
                <a:gd name="T13" fmla="*/ 231 h 273"/>
                <a:gd name="T14" fmla="*/ 7 w 207"/>
                <a:gd name="T15" fmla="*/ 87 h 273"/>
                <a:gd name="T16" fmla="*/ 20 w 207"/>
                <a:gd name="T17" fmla="*/ 4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7" h="273">
                  <a:moveTo>
                    <a:pt x="20" y="43"/>
                  </a:moveTo>
                  <a:cubicBezTo>
                    <a:pt x="37" y="34"/>
                    <a:pt x="95" y="8"/>
                    <a:pt x="107" y="4"/>
                  </a:cubicBezTo>
                  <a:cubicBezTo>
                    <a:pt x="118" y="0"/>
                    <a:pt x="131" y="5"/>
                    <a:pt x="143" y="37"/>
                  </a:cubicBezTo>
                  <a:cubicBezTo>
                    <a:pt x="156" y="69"/>
                    <a:pt x="207" y="202"/>
                    <a:pt x="206" y="210"/>
                  </a:cubicBezTo>
                  <a:cubicBezTo>
                    <a:pt x="206" y="219"/>
                    <a:pt x="204" y="227"/>
                    <a:pt x="168" y="243"/>
                  </a:cubicBezTo>
                  <a:cubicBezTo>
                    <a:pt x="131" y="258"/>
                    <a:pt x="105" y="266"/>
                    <a:pt x="96" y="268"/>
                  </a:cubicBezTo>
                  <a:cubicBezTo>
                    <a:pt x="86" y="270"/>
                    <a:pt x="77" y="273"/>
                    <a:pt x="59" y="231"/>
                  </a:cubicBezTo>
                  <a:cubicBezTo>
                    <a:pt x="41" y="188"/>
                    <a:pt x="11" y="99"/>
                    <a:pt x="7" y="87"/>
                  </a:cubicBezTo>
                  <a:cubicBezTo>
                    <a:pt x="2" y="75"/>
                    <a:pt x="0" y="52"/>
                    <a:pt x="20" y="43"/>
                  </a:cubicBezTo>
                  <a:close/>
                </a:path>
              </a:pathLst>
            </a:custGeom>
            <a:solidFill>
              <a:srgbClr val="80A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48">
              <a:extLst>
                <a:ext uri="{FF2B5EF4-FFF2-40B4-BE49-F238E27FC236}">
                  <a16:creationId xmlns:a16="http://schemas.microsoft.com/office/drawing/2014/main" id="{B4AE619B-28CE-47F8-805E-F8422173F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313" y="1319213"/>
              <a:ext cx="484188" cy="649288"/>
            </a:xfrm>
            <a:custGeom>
              <a:avLst/>
              <a:gdLst>
                <a:gd name="T0" fmla="*/ 19 w 192"/>
                <a:gd name="T1" fmla="*/ 41 h 257"/>
                <a:gd name="T2" fmla="*/ 101 w 192"/>
                <a:gd name="T3" fmla="*/ 4 h 257"/>
                <a:gd name="T4" fmla="*/ 130 w 192"/>
                <a:gd name="T5" fmla="*/ 36 h 257"/>
                <a:gd name="T6" fmla="*/ 191 w 192"/>
                <a:gd name="T7" fmla="*/ 199 h 257"/>
                <a:gd name="T8" fmla="*/ 158 w 192"/>
                <a:gd name="T9" fmla="*/ 228 h 257"/>
                <a:gd name="T10" fmla="*/ 90 w 192"/>
                <a:gd name="T11" fmla="*/ 252 h 257"/>
                <a:gd name="T12" fmla="*/ 56 w 192"/>
                <a:gd name="T13" fmla="*/ 217 h 257"/>
                <a:gd name="T14" fmla="*/ 6 w 192"/>
                <a:gd name="T15" fmla="*/ 82 h 257"/>
                <a:gd name="T16" fmla="*/ 19 w 192"/>
                <a:gd name="T17" fmla="*/ 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257">
                  <a:moveTo>
                    <a:pt x="19" y="41"/>
                  </a:moveTo>
                  <a:cubicBezTo>
                    <a:pt x="35" y="33"/>
                    <a:pt x="90" y="8"/>
                    <a:pt x="101" y="4"/>
                  </a:cubicBezTo>
                  <a:cubicBezTo>
                    <a:pt x="111" y="0"/>
                    <a:pt x="118" y="6"/>
                    <a:pt x="130" y="36"/>
                  </a:cubicBezTo>
                  <a:cubicBezTo>
                    <a:pt x="142" y="66"/>
                    <a:pt x="192" y="191"/>
                    <a:pt x="191" y="199"/>
                  </a:cubicBezTo>
                  <a:cubicBezTo>
                    <a:pt x="190" y="207"/>
                    <a:pt x="192" y="214"/>
                    <a:pt x="158" y="228"/>
                  </a:cubicBezTo>
                  <a:cubicBezTo>
                    <a:pt x="124" y="243"/>
                    <a:pt x="99" y="250"/>
                    <a:pt x="90" y="252"/>
                  </a:cubicBezTo>
                  <a:cubicBezTo>
                    <a:pt x="81" y="254"/>
                    <a:pt x="72" y="257"/>
                    <a:pt x="56" y="217"/>
                  </a:cubicBezTo>
                  <a:cubicBezTo>
                    <a:pt x="39" y="177"/>
                    <a:pt x="11" y="94"/>
                    <a:pt x="6" y="82"/>
                  </a:cubicBezTo>
                  <a:cubicBezTo>
                    <a:pt x="2" y="71"/>
                    <a:pt x="0" y="50"/>
                    <a:pt x="19" y="41"/>
                  </a:cubicBezTo>
                  <a:close/>
                </a:path>
              </a:pathLst>
            </a:custGeom>
            <a:solidFill>
              <a:srgbClr val="97C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49">
              <a:extLst>
                <a:ext uri="{FF2B5EF4-FFF2-40B4-BE49-F238E27FC236}">
                  <a16:creationId xmlns:a16="http://schemas.microsoft.com/office/drawing/2014/main" id="{4AA777F9-84CB-4746-B936-5017ABC4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363" y="1520825"/>
              <a:ext cx="414338" cy="363538"/>
            </a:xfrm>
            <a:custGeom>
              <a:avLst/>
              <a:gdLst>
                <a:gd name="T0" fmla="*/ 94 w 164"/>
                <a:gd name="T1" fmla="*/ 3 h 144"/>
                <a:gd name="T2" fmla="*/ 48 w 164"/>
                <a:gd name="T3" fmla="*/ 9 h 144"/>
                <a:gd name="T4" fmla="*/ 27 w 164"/>
                <a:gd name="T5" fmla="*/ 45 h 144"/>
                <a:gd name="T6" fmla="*/ 81 w 164"/>
                <a:gd name="T7" fmla="*/ 40 h 144"/>
                <a:gd name="T8" fmla="*/ 27 w 164"/>
                <a:gd name="T9" fmla="*/ 71 h 144"/>
                <a:gd name="T10" fmla="*/ 43 w 164"/>
                <a:gd name="T11" fmla="*/ 94 h 144"/>
                <a:gd name="T12" fmla="*/ 103 w 164"/>
                <a:gd name="T13" fmla="*/ 81 h 144"/>
                <a:gd name="T14" fmla="*/ 57 w 164"/>
                <a:gd name="T15" fmla="*/ 125 h 144"/>
                <a:gd name="T16" fmla="*/ 113 w 164"/>
                <a:gd name="T17" fmla="*/ 124 h 144"/>
                <a:gd name="T18" fmla="*/ 119 w 164"/>
                <a:gd name="T19" fmla="*/ 75 h 144"/>
                <a:gd name="T20" fmla="*/ 109 w 164"/>
                <a:gd name="T21" fmla="*/ 33 h 144"/>
                <a:gd name="T22" fmla="*/ 94 w 164"/>
                <a:gd name="T23" fmla="*/ 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44">
                  <a:moveTo>
                    <a:pt x="94" y="3"/>
                  </a:moveTo>
                  <a:cubicBezTo>
                    <a:pt x="94" y="3"/>
                    <a:pt x="70" y="0"/>
                    <a:pt x="48" y="9"/>
                  </a:cubicBezTo>
                  <a:cubicBezTo>
                    <a:pt x="26" y="18"/>
                    <a:pt x="0" y="42"/>
                    <a:pt x="27" y="45"/>
                  </a:cubicBezTo>
                  <a:cubicBezTo>
                    <a:pt x="56" y="48"/>
                    <a:pt x="81" y="40"/>
                    <a:pt x="81" y="40"/>
                  </a:cubicBezTo>
                  <a:cubicBezTo>
                    <a:pt x="81" y="40"/>
                    <a:pt x="37" y="59"/>
                    <a:pt x="27" y="71"/>
                  </a:cubicBezTo>
                  <a:cubicBezTo>
                    <a:pt x="16" y="84"/>
                    <a:pt x="16" y="101"/>
                    <a:pt x="43" y="94"/>
                  </a:cubicBezTo>
                  <a:cubicBezTo>
                    <a:pt x="70" y="87"/>
                    <a:pt x="103" y="81"/>
                    <a:pt x="103" y="81"/>
                  </a:cubicBezTo>
                  <a:cubicBezTo>
                    <a:pt x="103" y="81"/>
                    <a:pt x="66" y="105"/>
                    <a:pt x="57" y="125"/>
                  </a:cubicBezTo>
                  <a:cubicBezTo>
                    <a:pt x="49" y="144"/>
                    <a:pt x="91" y="135"/>
                    <a:pt x="113" y="124"/>
                  </a:cubicBezTo>
                  <a:cubicBezTo>
                    <a:pt x="134" y="113"/>
                    <a:pt x="164" y="70"/>
                    <a:pt x="119" y="75"/>
                  </a:cubicBezTo>
                  <a:cubicBezTo>
                    <a:pt x="119" y="75"/>
                    <a:pt x="142" y="38"/>
                    <a:pt x="109" y="33"/>
                  </a:cubicBezTo>
                  <a:cubicBezTo>
                    <a:pt x="109" y="33"/>
                    <a:pt x="136" y="15"/>
                    <a:pt x="94" y="3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50">
              <a:extLst>
                <a:ext uri="{FF2B5EF4-FFF2-40B4-BE49-F238E27FC236}">
                  <a16:creationId xmlns:a16="http://schemas.microsoft.com/office/drawing/2014/main" id="{18E5EC1B-E3D7-441A-BC0D-50EC75F34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675" y="1657350"/>
              <a:ext cx="184150" cy="328613"/>
            </a:xfrm>
            <a:custGeom>
              <a:avLst/>
              <a:gdLst>
                <a:gd name="T0" fmla="*/ 8 w 73"/>
                <a:gd name="T1" fmla="*/ 0 h 130"/>
                <a:gd name="T2" fmla="*/ 1 w 73"/>
                <a:gd name="T3" fmla="*/ 29 h 130"/>
                <a:gd name="T4" fmla="*/ 39 w 73"/>
                <a:gd name="T5" fmla="*/ 115 h 130"/>
                <a:gd name="T6" fmla="*/ 73 w 73"/>
                <a:gd name="T7" fmla="*/ 128 h 130"/>
                <a:gd name="T8" fmla="*/ 8 w 73"/>
                <a:gd name="T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30">
                  <a:moveTo>
                    <a:pt x="8" y="0"/>
                  </a:moveTo>
                  <a:cubicBezTo>
                    <a:pt x="8" y="0"/>
                    <a:pt x="3" y="16"/>
                    <a:pt x="1" y="29"/>
                  </a:cubicBezTo>
                  <a:cubicBezTo>
                    <a:pt x="0" y="42"/>
                    <a:pt x="22" y="100"/>
                    <a:pt x="39" y="115"/>
                  </a:cubicBezTo>
                  <a:cubicBezTo>
                    <a:pt x="56" y="130"/>
                    <a:pt x="73" y="128"/>
                    <a:pt x="73" y="12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51">
              <a:extLst>
                <a:ext uri="{FF2B5EF4-FFF2-40B4-BE49-F238E27FC236}">
                  <a16:creationId xmlns:a16="http://schemas.microsoft.com/office/drawing/2014/main" id="{7161A138-C694-4F58-A607-AE8AD47DC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5" y="1090613"/>
              <a:ext cx="230188" cy="185738"/>
            </a:xfrm>
            <a:custGeom>
              <a:avLst/>
              <a:gdLst>
                <a:gd name="T0" fmla="*/ 80 w 91"/>
                <a:gd name="T1" fmla="*/ 74 h 74"/>
                <a:gd name="T2" fmla="*/ 70 w 91"/>
                <a:gd name="T3" fmla="*/ 65 h 74"/>
                <a:gd name="T4" fmla="*/ 55 w 91"/>
                <a:gd name="T5" fmla="*/ 32 h 74"/>
                <a:gd name="T6" fmla="*/ 12 w 91"/>
                <a:gd name="T7" fmla="*/ 23 h 74"/>
                <a:gd name="T8" fmla="*/ 1 w 91"/>
                <a:gd name="T9" fmla="*/ 15 h 74"/>
                <a:gd name="T10" fmla="*/ 10 w 91"/>
                <a:gd name="T11" fmla="*/ 3 h 74"/>
                <a:gd name="T12" fmla="*/ 68 w 91"/>
                <a:gd name="T13" fmla="*/ 17 h 74"/>
                <a:gd name="T14" fmla="*/ 90 w 91"/>
                <a:gd name="T15" fmla="*/ 64 h 74"/>
                <a:gd name="T16" fmla="*/ 81 w 91"/>
                <a:gd name="T17" fmla="*/ 74 h 74"/>
                <a:gd name="T18" fmla="*/ 80 w 91"/>
                <a:gd name="T1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74">
                  <a:moveTo>
                    <a:pt x="80" y="74"/>
                  </a:moveTo>
                  <a:cubicBezTo>
                    <a:pt x="75" y="74"/>
                    <a:pt x="71" y="70"/>
                    <a:pt x="70" y="65"/>
                  </a:cubicBezTo>
                  <a:cubicBezTo>
                    <a:pt x="70" y="64"/>
                    <a:pt x="69" y="45"/>
                    <a:pt x="55" y="32"/>
                  </a:cubicBezTo>
                  <a:cubicBezTo>
                    <a:pt x="45" y="24"/>
                    <a:pt x="31" y="21"/>
                    <a:pt x="12" y="23"/>
                  </a:cubicBezTo>
                  <a:cubicBezTo>
                    <a:pt x="7" y="24"/>
                    <a:pt x="2" y="20"/>
                    <a:pt x="1" y="15"/>
                  </a:cubicBezTo>
                  <a:cubicBezTo>
                    <a:pt x="0" y="9"/>
                    <a:pt x="4" y="4"/>
                    <a:pt x="10" y="3"/>
                  </a:cubicBezTo>
                  <a:cubicBezTo>
                    <a:pt x="34" y="0"/>
                    <a:pt x="54" y="5"/>
                    <a:pt x="68" y="17"/>
                  </a:cubicBezTo>
                  <a:cubicBezTo>
                    <a:pt x="89" y="35"/>
                    <a:pt x="90" y="63"/>
                    <a:pt x="90" y="64"/>
                  </a:cubicBezTo>
                  <a:cubicBezTo>
                    <a:pt x="91" y="70"/>
                    <a:pt x="86" y="74"/>
                    <a:pt x="81" y="74"/>
                  </a:cubicBezTo>
                  <a:lnTo>
                    <a:pt x="80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52">
              <a:extLst>
                <a:ext uri="{FF2B5EF4-FFF2-40B4-BE49-F238E27FC236}">
                  <a16:creationId xmlns:a16="http://schemas.microsoft.com/office/drawing/2014/main" id="{A58CF374-B293-471B-A965-3AAC9EC7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150" y="963613"/>
              <a:ext cx="407988" cy="325438"/>
            </a:xfrm>
            <a:custGeom>
              <a:avLst/>
              <a:gdLst>
                <a:gd name="T0" fmla="*/ 151 w 161"/>
                <a:gd name="T1" fmla="*/ 129 h 129"/>
                <a:gd name="T2" fmla="*/ 141 w 161"/>
                <a:gd name="T3" fmla="*/ 119 h 129"/>
                <a:gd name="T4" fmla="*/ 106 w 161"/>
                <a:gd name="T5" fmla="*/ 47 h 129"/>
                <a:gd name="T6" fmla="*/ 12 w 161"/>
                <a:gd name="T7" fmla="*/ 26 h 129"/>
                <a:gd name="T8" fmla="*/ 0 w 161"/>
                <a:gd name="T9" fmla="*/ 17 h 129"/>
                <a:gd name="T10" fmla="*/ 9 w 161"/>
                <a:gd name="T11" fmla="*/ 6 h 129"/>
                <a:gd name="T12" fmla="*/ 119 w 161"/>
                <a:gd name="T13" fmla="*/ 32 h 129"/>
                <a:gd name="T14" fmla="*/ 161 w 161"/>
                <a:gd name="T15" fmla="*/ 118 h 129"/>
                <a:gd name="T16" fmla="*/ 151 w 161"/>
                <a:gd name="T17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29">
                  <a:moveTo>
                    <a:pt x="151" y="129"/>
                  </a:moveTo>
                  <a:cubicBezTo>
                    <a:pt x="145" y="129"/>
                    <a:pt x="141" y="124"/>
                    <a:pt x="141" y="119"/>
                  </a:cubicBezTo>
                  <a:cubicBezTo>
                    <a:pt x="141" y="118"/>
                    <a:pt x="138" y="74"/>
                    <a:pt x="106" y="47"/>
                  </a:cubicBezTo>
                  <a:cubicBezTo>
                    <a:pt x="84" y="28"/>
                    <a:pt x="52" y="21"/>
                    <a:pt x="12" y="26"/>
                  </a:cubicBezTo>
                  <a:cubicBezTo>
                    <a:pt x="6" y="26"/>
                    <a:pt x="1" y="22"/>
                    <a:pt x="0" y="17"/>
                  </a:cubicBezTo>
                  <a:cubicBezTo>
                    <a:pt x="0" y="11"/>
                    <a:pt x="4" y="6"/>
                    <a:pt x="9" y="6"/>
                  </a:cubicBezTo>
                  <a:cubicBezTo>
                    <a:pt x="55" y="0"/>
                    <a:pt x="92" y="9"/>
                    <a:pt x="119" y="32"/>
                  </a:cubicBezTo>
                  <a:cubicBezTo>
                    <a:pt x="158" y="65"/>
                    <a:pt x="161" y="116"/>
                    <a:pt x="161" y="118"/>
                  </a:cubicBezTo>
                  <a:cubicBezTo>
                    <a:pt x="161" y="124"/>
                    <a:pt x="156" y="128"/>
                    <a:pt x="151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53">
              <a:extLst>
                <a:ext uri="{FF2B5EF4-FFF2-40B4-BE49-F238E27FC236}">
                  <a16:creationId xmlns:a16="http://schemas.microsoft.com/office/drawing/2014/main" id="{B1D21B52-8C79-4B4E-95E2-48113B463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100" y="835025"/>
              <a:ext cx="552450" cy="436563"/>
            </a:xfrm>
            <a:custGeom>
              <a:avLst/>
              <a:gdLst>
                <a:gd name="T0" fmla="*/ 209 w 219"/>
                <a:gd name="T1" fmla="*/ 173 h 173"/>
                <a:gd name="T2" fmla="*/ 199 w 219"/>
                <a:gd name="T3" fmla="*/ 164 h 173"/>
                <a:gd name="T4" fmla="*/ 149 w 219"/>
                <a:gd name="T5" fmla="*/ 59 h 173"/>
                <a:gd name="T6" fmla="*/ 12 w 219"/>
                <a:gd name="T7" fmla="*/ 28 h 173"/>
                <a:gd name="T8" fmla="*/ 1 w 219"/>
                <a:gd name="T9" fmla="*/ 19 h 173"/>
                <a:gd name="T10" fmla="*/ 10 w 219"/>
                <a:gd name="T11" fmla="*/ 8 h 173"/>
                <a:gd name="T12" fmla="*/ 162 w 219"/>
                <a:gd name="T13" fmla="*/ 44 h 173"/>
                <a:gd name="T14" fmla="*/ 219 w 219"/>
                <a:gd name="T15" fmla="*/ 163 h 173"/>
                <a:gd name="T16" fmla="*/ 209 w 219"/>
                <a:gd name="T17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9" h="173">
                  <a:moveTo>
                    <a:pt x="209" y="173"/>
                  </a:moveTo>
                  <a:cubicBezTo>
                    <a:pt x="204" y="173"/>
                    <a:pt x="199" y="169"/>
                    <a:pt x="199" y="164"/>
                  </a:cubicBezTo>
                  <a:cubicBezTo>
                    <a:pt x="199" y="163"/>
                    <a:pt x="196" y="99"/>
                    <a:pt x="149" y="59"/>
                  </a:cubicBezTo>
                  <a:cubicBezTo>
                    <a:pt x="116" y="31"/>
                    <a:pt x="70" y="21"/>
                    <a:pt x="12" y="28"/>
                  </a:cubicBezTo>
                  <a:cubicBezTo>
                    <a:pt x="7" y="29"/>
                    <a:pt x="2" y="25"/>
                    <a:pt x="1" y="19"/>
                  </a:cubicBezTo>
                  <a:cubicBezTo>
                    <a:pt x="0" y="14"/>
                    <a:pt x="4" y="9"/>
                    <a:pt x="10" y="8"/>
                  </a:cubicBezTo>
                  <a:cubicBezTo>
                    <a:pt x="74" y="0"/>
                    <a:pt x="125" y="12"/>
                    <a:pt x="162" y="44"/>
                  </a:cubicBezTo>
                  <a:cubicBezTo>
                    <a:pt x="216" y="90"/>
                    <a:pt x="219" y="160"/>
                    <a:pt x="219" y="163"/>
                  </a:cubicBezTo>
                  <a:cubicBezTo>
                    <a:pt x="219" y="169"/>
                    <a:pt x="215" y="173"/>
                    <a:pt x="209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54">
              <a:extLst>
                <a:ext uri="{FF2B5EF4-FFF2-40B4-BE49-F238E27FC236}">
                  <a16:creationId xmlns:a16="http://schemas.microsoft.com/office/drawing/2014/main" id="{28DC3D85-43E7-49FC-BF19-A0FDEF53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138" y="4067175"/>
              <a:ext cx="636588" cy="414338"/>
            </a:xfrm>
            <a:custGeom>
              <a:avLst/>
              <a:gdLst>
                <a:gd name="T0" fmla="*/ 0 w 252"/>
                <a:gd name="T1" fmla="*/ 93 h 164"/>
                <a:gd name="T2" fmla="*/ 46 w 252"/>
                <a:gd name="T3" fmla="*/ 1 h 164"/>
                <a:gd name="T4" fmla="*/ 230 w 252"/>
                <a:gd name="T5" fmla="*/ 60 h 164"/>
                <a:gd name="T6" fmla="*/ 221 w 252"/>
                <a:gd name="T7" fmla="*/ 164 h 164"/>
                <a:gd name="T8" fmla="*/ 188 w 252"/>
                <a:gd name="T9" fmla="*/ 154 h 164"/>
                <a:gd name="T10" fmla="*/ 198 w 252"/>
                <a:gd name="T11" fmla="*/ 78 h 164"/>
                <a:gd name="T12" fmla="*/ 54 w 252"/>
                <a:gd name="T13" fmla="*/ 38 h 164"/>
                <a:gd name="T14" fmla="*/ 26 w 252"/>
                <a:gd name="T15" fmla="*/ 101 h 164"/>
                <a:gd name="T16" fmla="*/ 0 w 252"/>
                <a:gd name="T17" fmla="*/ 9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2" h="164">
                  <a:moveTo>
                    <a:pt x="0" y="93"/>
                  </a:moveTo>
                  <a:cubicBezTo>
                    <a:pt x="0" y="93"/>
                    <a:pt x="29" y="0"/>
                    <a:pt x="46" y="1"/>
                  </a:cubicBezTo>
                  <a:cubicBezTo>
                    <a:pt x="63" y="2"/>
                    <a:pt x="208" y="40"/>
                    <a:pt x="230" y="60"/>
                  </a:cubicBezTo>
                  <a:cubicBezTo>
                    <a:pt x="252" y="81"/>
                    <a:pt x="221" y="164"/>
                    <a:pt x="221" y="164"/>
                  </a:cubicBezTo>
                  <a:cubicBezTo>
                    <a:pt x="188" y="154"/>
                    <a:pt x="188" y="154"/>
                    <a:pt x="188" y="154"/>
                  </a:cubicBezTo>
                  <a:cubicBezTo>
                    <a:pt x="188" y="154"/>
                    <a:pt x="207" y="90"/>
                    <a:pt x="198" y="78"/>
                  </a:cubicBezTo>
                  <a:cubicBezTo>
                    <a:pt x="189" y="67"/>
                    <a:pt x="63" y="35"/>
                    <a:pt x="54" y="38"/>
                  </a:cubicBezTo>
                  <a:cubicBezTo>
                    <a:pt x="45" y="42"/>
                    <a:pt x="26" y="101"/>
                    <a:pt x="26" y="101"/>
                  </a:cubicBezTo>
                  <a:lnTo>
                    <a:pt x="0" y="93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55">
              <a:extLst>
                <a:ext uri="{FF2B5EF4-FFF2-40B4-BE49-F238E27FC236}">
                  <a16:creationId xmlns:a16="http://schemas.microsoft.com/office/drawing/2014/main" id="{A585070C-AE80-4D6B-A99D-C1C609792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300" y="4195763"/>
              <a:ext cx="1428750" cy="1220788"/>
            </a:xfrm>
            <a:custGeom>
              <a:avLst/>
              <a:gdLst>
                <a:gd name="T0" fmla="*/ 461 w 565"/>
                <a:gd name="T1" fmla="*/ 474 h 484"/>
                <a:gd name="T2" fmla="*/ 446 w 565"/>
                <a:gd name="T3" fmla="*/ 482 h 484"/>
                <a:gd name="T4" fmla="*/ 9 w 565"/>
                <a:gd name="T5" fmla="*/ 341 h 484"/>
                <a:gd name="T6" fmla="*/ 2 w 565"/>
                <a:gd name="T7" fmla="*/ 326 h 484"/>
                <a:gd name="T8" fmla="*/ 104 w 565"/>
                <a:gd name="T9" fmla="*/ 10 h 484"/>
                <a:gd name="T10" fmla="*/ 119 w 565"/>
                <a:gd name="T11" fmla="*/ 2 h 484"/>
                <a:gd name="T12" fmla="*/ 555 w 565"/>
                <a:gd name="T13" fmla="*/ 143 h 484"/>
                <a:gd name="T14" fmla="*/ 563 w 565"/>
                <a:gd name="T15" fmla="*/ 158 h 484"/>
                <a:gd name="T16" fmla="*/ 461 w 565"/>
                <a:gd name="T17" fmla="*/ 47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5" h="484">
                  <a:moveTo>
                    <a:pt x="461" y="474"/>
                  </a:moveTo>
                  <a:cubicBezTo>
                    <a:pt x="459" y="480"/>
                    <a:pt x="452" y="484"/>
                    <a:pt x="446" y="482"/>
                  </a:cubicBezTo>
                  <a:cubicBezTo>
                    <a:pt x="9" y="341"/>
                    <a:pt x="9" y="341"/>
                    <a:pt x="9" y="341"/>
                  </a:cubicBezTo>
                  <a:cubicBezTo>
                    <a:pt x="3" y="339"/>
                    <a:pt x="0" y="332"/>
                    <a:pt x="2" y="326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6" y="3"/>
                    <a:pt x="113" y="0"/>
                    <a:pt x="119" y="2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61" y="145"/>
                    <a:pt x="565" y="152"/>
                    <a:pt x="563" y="158"/>
                  </a:cubicBezTo>
                  <a:lnTo>
                    <a:pt x="461" y="474"/>
                  </a:ln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56">
              <a:extLst>
                <a:ext uri="{FF2B5EF4-FFF2-40B4-BE49-F238E27FC236}">
                  <a16:creationId xmlns:a16="http://schemas.microsoft.com/office/drawing/2014/main" id="{11029046-876B-43CA-B8C8-C8ECAD2F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575" y="4533900"/>
              <a:ext cx="307975" cy="868363"/>
            </a:xfrm>
            <a:custGeom>
              <a:avLst/>
              <a:gdLst>
                <a:gd name="T0" fmla="*/ 111 w 122"/>
                <a:gd name="T1" fmla="*/ 4 h 344"/>
                <a:gd name="T2" fmla="*/ 118 w 122"/>
                <a:gd name="T3" fmla="*/ 14 h 344"/>
                <a:gd name="T4" fmla="*/ 118 w 122"/>
                <a:gd name="T5" fmla="*/ 17 h 344"/>
                <a:gd name="T6" fmla="*/ 16 w 122"/>
                <a:gd name="T7" fmla="*/ 333 h 344"/>
                <a:gd name="T8" fmla="*/ 6 w 122"/>
                <a:gd name="T9" fmla="*/ 340 h 344"/>
                <a:gd name="T10" fmla="*/ 3 w 122"/>
                <a:gd name="T11" fmla="*/ 339 h 344"/>
                <a:gd name="T12" fmla="*/ 1 w 122"/>
                <a:gd name="T13" fmla="*/ 340 h 344"/>
                <a:gd name="T14" fmla="*/ 2 w 122"/>
                <a:gd name="T15" fmla="*/ 343 h 344"/>
                <a:gd name="T16" fmla="*/ 6 w 122"/>
                <a:gd name="T17" fmla="*/ 344 h 344"/>
                <a:gd name="T18" fmla="*/ 20 w 122"/>
                <a:gd name="T19" fmla="*/ 334 h 344"/>
                <a:gd name="T20" fmla="*/ 122 w 122"/>
                <a:gd name="T21" fmla="*/ 18 h 344"/>
                <a:gd name="T22" fmla="*/ 122 w 122"/>
                <a:gd name="T23" fmla="*/ 14 h 344"/>
                <a:gd name="T24" fmla="*/ 113 w 122"/>
                <a:gd name="T25" fmla="*/ 0 h 344"/>
                <a:gd name="T26" fmla="*/ 110 w 122"/>
                <a:gd name="T27" fmla="*/ 2 h 344"/>
                <a:gd name="T28" fmla="*/ 111 w 122"/>
                <a:gd name="T29" fmla="*/ 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2" h="344">
                  <a:moveTo>
                    <a:pt x="111" y="4"/>
                  </a:moveTo>
                  <a:cubicBezTo>
                    <a:pt x="116" y="5"/>
                    <a:pt x="118" y="9"/>
                    <a:pt x="118" y="14"/>
                  </a:cubicBezTo>
                  <a:cubicBezTo>
                    <a:pt x="118" y="15"/>
                    <a:pt x="118" y="16"/>
                    <a:pt x="118" y="17"/>
                  </a:cubicBezTo>
                  <a:cubicBezTo>
                    <a:pt x="16" y="333"/>
                    <a:pt x="16" y="333"/>
                    <a:pt x="16" y="333"/>
                  </a:cubicBezTo>
                  <a:cubicBezTo>
                    <a:pt x="15" y="337"/>
                    <a:pt x="11" y="340"/>
                    <a:pt x="6" y="340"/>
                  </a:cubicBezTo>
                  <a:cubicBezTo>
                    <a:pt x="5" y="340"/>
                    <a:pt x="4" y="340"/>
                    <a:pt x="3" y="339"/>
                  </a:cubicBezTo>
                  <a:cubicBezTo>
                    <a:pt x="2" y="339"/>
                    <a:pt x="1" y="339"/>
                    <a:pt x="1" y="340"/>
                  </a:cubicBezTo>
                  <a:cubicBezTo>
                    <a:pt x="0" y="342"/>
                    <a:pt x="1" y="343"/>
                    <a:pt x="2" y="343"/>
                  </a:cubicBezTo>
                  <a:cubicBezTo>
                    <a:pt x="3" y="343"/>
                    <a:pt x="5" y="344"/>
                    <a:pt x="6" y="344"/>
                  </a:cubicBezTo>
                  <a:cubicBezTo>
                    <a:pt x="12" y="344"/>
                    <a:pt x="18" y="340"/>
                    <a:pt x="20" y="334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7"/>
                    <a:pt x="122" y="15"/>
                    <a:pt x="122" y="14"/>
                  </a:cubicBezTo>
                  <a:cubicBezTo>
                    <a:pt x="122" y="8"/>
                    <a:pt x="119" y="2"/>
                    <a:pt x="113" y="0"/>
                  </a:cubicBezTo>
                  <a:cubicBezTo>
                    <a:pt x="112" y="0"/>
                    <a:pt x="111" y="0"/>
                    <a:pt x="110" y="2"/>
                  </a:cubicBezTo>
                  <a:cubicBezTo>
                    <a:pt x="110" y="3"/>
                    <a:pt x="110" y="4"/>
                    <a:pt x="111" y="4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57">
              <a:extLst>
                <a:ext uri="{FF2B5EF4-FFF2-40B4-BE49-F238E27FC236}">
                  <a16:creationId xmlns:a16="http://schemas.microsoft.com/office/drawing/2014/main" id="{020B3119-58D6-433F-AEB6-4592D0AB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075" y="4148138"/>
              <a:ext cx="1430338" cy="1220788"/>
            </a:xfrm>
            <a:custGeom>
              <a:avLst/>
              <a:gdLst>
                <a:gd name="T0" fmla="*/ 462 w 566"/>
                <a:gd name="T1" fmla="*/ 474 h 484"/>
                <a:gd name="T2" fmla="*/ 446 w 566"/>
                <a:gd name="T3" fmla="*/ 482 h 484"/>
                <a:gd name="T4" fmla="*/ 10 w 566"/>
                <a:gd name="T5" fmla="*/ 341 h 484"/>
                <a:gd name="T6" fmla="*/ 2 w 566"/>
                <a:gd name="T7" fmla="*/ 326 h 484"/>
                <a:gd name="T8" fmla="*/ 105 w 566"/>
                <a:gd name="T9" fmla="*/ 10 h 484"/>
                <a:gd name="T10" fmla="*/ 120 w 566"/>
                <a:gd name="T11" fmla="*/ 2 h 484"/>
                <a:gd name="T12" fmla="*/ 556 w 566"/>
                <a:gd name="T13" fmla="*/ 143 h 484"/>
                <a:gd name="T14" fmla="*/ 564 w 566"/>
                <a:gd name="T15" fmla="*/ 158 h 484"/>
                <a:gd name="T16" fmla="*/ 462 w 566"/>
                <a:gd name="T17" fmla="*/ 474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6" h="484">
                  <a:moveTo>
                    <a:pt x="462" y="474"/>
                  </a:moveTo>
                  <a:cubicBezTo>
                    <a:pt x="460" y="480"/>
                    <a:pt x="453" y="484"/>
                    <a:pt x="446" y="482"/>
                  </a:cubicBezTo>
                  <a:cubicBezTo>
                    <a:pt x="10" y="341"/>
                    <a:pt x="10" y="341"/>
                    <a:pt x="10" y="341"/>
                  </a:cubicBezTo>
                  <a:cubicBezTo>
                    <a:pt x="4" y="339"/>
                    <a:pt x="0" y="332"/>
                    <a:pt x="2" y="326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7" y="4"/>
                    <a:pt x="113" y="0"/>
                    <a:pt x="120" y="2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62" y="145"/>
                    <a:pt x="566" y="152"/>
                    <a:pt x="564" y="158"/>
                  </a:cubicBezTo>
                  <a:lnTo>
                    <a:pt x="462" y="47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58">
              <a:extLst>
                <a:ext uri="{FF2B5EF4-FFF2-40B4-BE49-F238E27FC236}">
                  <a16:creationId xmlns:a16="http://schemas.microsoft.com/office/drawing/2014/main" id="{E12D8231-BFF9-4632-BD5B-17108899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3895725"/>
              <a:ext cx="401638" cy="461963"/>
            </a:xfrm>
            <a:custGeom>
              <a:avLst/>
              <a:gdLst>
                <a:gd name="T0" fmla="*/ 126 w 159"/>
                <a:gd name="T1" fmla="*/ 61 h 183"/>
                <a:gd name="T2" fmla="*/ 157 w 159"/>
                <a:gd name="T3" fmla="*/ 97 h 183"/>
                <a:gd name="T4" fmla="*/ 137 w 159"/>
                <a:gd name="T5" fmla="*/ 127 h 183"/>
                <a:gd name="T6" fmla="*/ 102 w 159"/>
                <a:gd name="T7" fmla="*/ 177 h 183"/>
                <a:gd name="T8" fmla="*/ 80 w 159"/>
                <a:gd name="T9" fmla="*/ 158 h 183"/>
                <a:gd name="T10" fmla="*/ 53 w 159"/>
                <a:gd name="T11" fmla="*/ 175 h 183"/>
                <a:gd name="T12" fmla="*/ 41 w 159"/>
                <a:gd name="T13" fmla="*/ 148 h 183"/>
                <a:gd name="T14" fmla="*/ 12 w 159"/>
                <a:gd name="T15" fmla="*/ 150 h 183"/>
                <a:gd name="T16" fmla="*/ 52 w 159"/>
                <a:gd name="T17" fmla="*/ 26 h 183"/>
                <a:gd name="T18" fmla="*/ 126 w 159"/>
                <a:gd name="T19" fmla="*/ 6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83">
                  <a:moveTo>
                    <a:pt x="126" y="61"/>
                  </a:moveTo>
                  <a:cubicBezTo>
                    <a:pt x="126" y="61"/>
                    <a:pt x="156" y="85"/>
                    <a:pt x="157" y="97"/>
                  </a:cubicBezTo>
                  <a:cubicBezTo>
                    <a:pt x="159" y="109"/>
                    <a:pt x="137" y="127"/>
                    <a:pt x="137" y="127"/>
                  </a:cubicBezTo>
                  <a:cubicBezTo>
                    <a:pt x="137" y="127"/>
                    <a:pt x="117" y="183"/>
                    <a:pt x="102" y="177"/>
                  </a:cubicBezTo>
                  <a:cubicBezTo>
                    <a:pt x="87" y="171"/>
                    <a:pt x="80" y="158"/>
                    <a:pt x="80" y="158"/>
                  </a:cubicBezTo>
                  <a:cubicBezTo>
                    <a:pt x="80" y="158"/>
                    <a:pt x="63" y="180"/>
                    <a:pt x="53" y="175"/>
                  </a:cubicBezTo>
                  <a:cubicBezTo>
                    <a:pt x="43" y="169"/>
                    <a:pt x="41" y="148"/>
                    <a:pt x="41" y="148"/>
                  </a:cubicBezTo>
                  <a:cubicBezTo>
                    <a:pt x="41" y="148"/>
                    <a:pt x="24" y="158"/>
                    <a:pt x="12" y="150"/>
                  </a:cubicBezTo>
                  <a:cubicBezTo>
                    <a:pt x="0" y="142"/>
                    <a:pt x="29" y="53"/>
                    <a:pt x="52" y="26"/>
                  </a:cubicBezTo>
                  <a:cubicBezTo>
                    <a:pt x="75" y="0"/>
                    <a:pt x="126" y="61"/>
                    <a:pt x="126" y="6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59">
              <a:extLst>
                <a:ext uri="{FF2B5EF4-FFF2-40B4-BE49-F238E27FC236}">
                  <a16:creationId xmlns:a16="http://schemas.microsoft.com/office/drawing/2014/main" id="{1877BDA2-ECB3-4BD4-A847-6C87311C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750" y="2354263"/>
              <a:ext cx="857250" cy="1695450"/>
            </a:xfrm>
            <a:custGeom>
              <a:avLst/>
              <a:gdLst>
                <a:gd name="T0" fmla="*/ 317 w 339"/>
                <a:gd name="T1" fmla="*/ 40 h 672"/>
                <a:gd name="T2" fmla="*/ 238 w 339"/>
                <a:gd name="T3" fmla="*/ 56 h 672"/>
                <a:gd name="T4" fmla="*/ 0 w 339"/>
                <a:gd name="T5" fmla="*/ 649 h 672"/>
                <a:gd name="T6" fmla="*/ 90 w 339"/>
                <a:gd name="T7" fmla="*/ 664 h 672"/>
                <a:gd name="T8" fmla="*/ 175 w 339"/>
                <a:gd name="T9" fmla="*/ 295 h 672"/>
                <a:gd name="T10" fmla="*/ 317 w 339"/>
                <a:gd name="T11" fmla="*/ 4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9" h="672">
                  <a:moveTo>
                    <a:pt x="317" y="40"/>
                  </a:moveTo>
                  <a:cubicBezTo>
                    <a:pt x="304" y="16"/>
                    <a:pt x="288" y="0"/>
                    <a:pt x="238" y="56"/>
                  </a:cubicBezTo>
                  <a:cubicBezTo>
                    <a:pt x="188" y="113"/>
                    <a:pt x="9" y="351"/>
                    <a:pt x="0" y="649"/>
                  </a:cubicBezTo>
                  <a:cubicBezTo>
                    <a:pt x="0" y="649"/>
                    <a:pt x="51" y="672"/>
                    <a:pt x="90" y="664"/>
                  </a:cubicBezTo>
                  <a:cubicBezTo>
                    <a:pt x="90" y="664"/>
                    <a:pt x="97" y="427"/>
                    <a:pt x="175" y="295"/>
                  </a:cubicBezTo>
                  <a:cubicBezTo>
                    <a:pt x="254" y="164"/>
                    <a:pt x="339" y="79"/>
                    <a:pt x="317" y="40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60">
              <a:extLst>
                <a:ext uri="{FF2B5EF4-FFF2-40B4-BE49-F238E27FC236}">
                  <a16:creationId xmlns:a16="http://schemas.microsoft.com/office/drawing/2014/main" id="{175417C2-9CDF-4BCB-BC34-5C332755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588" y="1968500"/>
              <a:ext cx="76200" cy="74613"/>
            </a:xfrm>
            <a:custGeom>
              <a:avLst/>
              <a:gdLst>
                <a:gd name="T0" fmla="*/ 26 w 30"/>
                <a:gd name="T1" fmla="*/ 9 h 30"/>
                <a:gd name="T2" fmla="*/ 21 w 30"/>
                <a:gd name="T3" fmla="*/ 27 h 30"/>
                <a:gd name="T4" fmla="*/ 3 w 30"/>
                <a:gd name="T5" fmla="*/ 22 h 30"/>
                <a:gd name="T6" fmla="*/ 9 w 30"/>
                <a:gd name="T7" fmla="*/ 4 h 30"/>
                <a:gd name="T8" fmla="*/ 26 w 30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26" y="9"/>
                  </a:moveTo>
                  <a:cubicBezTo>
                    <a:pt x="30" y="15"/>
                    <a:pt x="27" y="23"/>
                    <a:pt x="21" y="27"/>
                  </a:cubicBezTo>
                  <a:cubicBezTo>
                    <a:pt x="15" y="30"/>
                    <a:pt x="7" y="28"/>
                    <a:pt x="3" y="22"/>
                  </a:cubicBezTo>
                  <a:cubicBezTo>
                    <a:pt x="0" y="15"/>
                    <a:pt x="2" y="7"/>
                    <a:pt x="9" y="4"/>
                  </a:cubicBezTo>
                  <a:cubicBezTo>
                    <a:pt x="15" y="0"/>
                    <a:pt x="23" y="3"/>
                    <a:pt x="26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61">
              <a:extLst>
                <a:ext uri="{FF2B5EF4-FFF2-40B4-BE49-F238E27FC236}">
                  <a16:creationId xmlns:a16="http://schemas.microsoft.com/office/drawing/2014/main" id="{BC40DC23-F252-4214-8AC8-BC053DC4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850" y="6015038"/>
              <a:ext cx="882650" cy="628650"/>
            </a:xfrm>
            <a:custGeom>
              <a:avLst/>
              <a:gdLst>
                <a:gd name="T0" fmla="*/ 152 w 349"/>
                <a:gd name="T1" fmla="*/ 37 h 249"/>
                <a:gd name="T2" fmla="*/ 207 w 349"/>
                <a:gd name="T3" fmla="*/ 140 h 249"/>
                <a:gd name="T4" fmla="*/ 331 w 349"/>
                <a:gd name="T5" fmla="*/ 164 h 249"/>
                <a:gd name="T6" fmla="*/ 337 w 349"/>
                <a:gd name="T7" fmla="*/ 249 h 249"/>
                <a:gd name="T8" fmla="*/ 105 w 349"/>
                <a:gd name="T9" fmla="*/ 204 h 249"/>
                <a:gd name="T10" fmla="*/ 99 w 349"/>
                <a:gd name="T11" fmla="*/ 150 h 249"/>
                <a:gd name="T12" fmla="*/ 56 w 349"/>
                <a:gd name="T13" fmla="*/ 169 h 249"/>
                <a:gd name="T14" fmla="*/ 4 w 349"/>
                <a:gd name="T15" fmla="*/ 104 h 249"/>
                <a:gd name="T16" fmla="*/ 91 w 349"/>
                <a:gd name="T17" fmla="*/ 0 h 249"/>
                <a:gd name="T18" fmla="*/ 152 w 349"/>
                <a:gd name="T19" fmla="*/ 3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9" h="249">
                  <a:moveTo>
                    <a:pt x="152" y="37"/>
                  </a:moveTo>
                  <a:cubicBezTo>
                    <a:pt x="152" y="37"/>
                    <a:pt x="187" y="130"/>
                    <a:pt x="207" y="140"/>
                  </a:cubicBezTo>
                  <a:cubicBezTo>
                    <a:pt x="228" y="149"/>
                    <a:pt x="312" y="155"/>
                    <a:pt x="331" y="164"/>
                  </a:cubicBezTo>
                  <a:cubicBezTo>
                    <a:pt x="349" y="173"/>
                    <a:pt x="337" y="249"/>
                    <a:pt x="337" y="249"/>
                  </a:cubicBezTo>
                  <a:cubicBezTo>
                    <a:pt x="337" y="249"/>
                    <a:pt x="150" y="249"/>
                    <a:pt x="105" y="204"/>
                  </a:cubicBezTo>
                  <a:cubicBezTo>
                    <a:pt x="105" y="204"/>
                    <a:pt x="107" y="165"/>
                    <a:pt x="99" y="150"/>
                  </a:cubicBezTo>
                  <a:cubicBezTo>
                    <a:pt x="99" y="150"/>
                    <a:pt x="63" y="176"/>
                    <a:pt x="56" y="169"/>
                  </a:cubicBezTo>
                  <a:cubicBezTo>
                    <a:pt x="49" y="162"/>
                    <a:pt x="0" y="124"/>
                    <a:pt x="4" y="104"/>
                  </a:cubicBezTo>
                  <a:cubicBezTo>
                    <a:pt x="8" y="85"/>
                    <a:pt x="91" y="0"/>
                    <a:pt x="91" y="0"/>
                  </a:cubicBezTo>
                  <a:cubicBezTo>
                    <a:pt x="91" y="0"/>
                    <a:pt x="132" y="13"/>
                    <a:pt x="152" y="37"/>
                  </a:cubicBezTo>
                  <a:close/>
                </a:path>
              </a:pathLst>
            </a:custGeom>
            <a:solidFill>
              <a:srgbClr val="38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62">
              <a:extLst>
                <a:ext uri="{FF2B5EF4-FFF2-40B4-BE49-F238E27FC236}">
                  <a16:creationId xmlns:a16="http://schemas.microsoft.com/office/drawing/2014/main" id="{0E873499-11C0-4156-8303-200CA6EF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075" y="3616325"/>
              <a:ext cx="1528763" cy="2598738"/>
            </a:xfrm>
            <a:custGeom>
              <a:avLst/>
              <a:gdLst>
                <a:gd name="T0" fmla="*/ 288 w 605"/>
                <a:gd name="T1" fmla="*/ 116 h 1030"/>
                <a:gd name="T2" fmla="*/ 281 w 605"/>
                <a:gd name="T3" fmla="*/ 237 h 1030"/>
                <a:gd name="T4" fmla="*/ 248 w 605"/>
                <a:gd name="T5" fmla="*/ 548 h 1030"/>
                <a:gd name="T6" fmla="*/ 0 w 605"/>
                <a:gd name="T7" fmla="*/ 949 h 1030"/>
                <a:gd name="T8" fmla="*/ 116 w 605"/>
                <a:gd name="T9" fmla="*/ 1020 h 1030"/>
                <a:gd name="T10" fmla="*/ 353 w 605"/>
                <a:gd name="T11" fmla="*/ 625 h 1030"/>
                <a:gd name="T12" fmla="*/ 466 w 605"/>
                <a:gd name="T13" fmla="*/ 296 h 1030"/>
                <a:gd name="T14" fmla="*/ 601 w 605"/>
                <a:gd name="T15" fmla="*/ 86 h 1030"/>
                <a:gd name="T16" fmla="*/ 288 w 605"/>
                <a:gd name="T17" fmla="*/ 116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5" h="1030">
                  <a:moveTo>
                    <a:pt x="288" y="116"/>
                  </a:moveTo>
                  <a:cubicBezTo>
                    <a:pt x="288" y="116"/>
                    <a:pt x="267" y="129"/>
                    <a:pt x="281" y="237"/>
                  </a:cubicBezTo>
                  <a:cubicBezTo>
                    <a:pt x="294" y="342"/>
                    <a:pt x="267" y="489"/>
                    <a:pt x="248" y="548"/>
                  </a:cubicBezTo>
                  <a:cubicBezTo>
                    <a:pt x="184" y="743"/>
                    <a:pt x="0" y="949"/>
                    <a:pt x="0" y="949"/>
                  </a:cubicBezTo>
                  <a:cubicBezTo>
                    <a:pt x="0" y="949"/>
                    <a:pt x="79" y="1030"/>
                    <a:pt x="116" y="1020"/>
                  </a:cubicBezTo>
                  <a:cubicBezTo>
                    <a:pt x="153" y="1009"/>
                    <a:pt x="318" y="723"/>
                    <a:pt x="353" y="625"/>
                  </a:cubicBezTo>
                  <a:cubicBezTo>
                    <a:pt x="392" y="515"/>
                    <a:pt x="437" y="336"/>
                    <a:pt x="466" y="296"/>
                  </a:cubicBezTo>
                  <a:cubicBezTo>
                    <a:pt x="496" y="255"/>
                    <a:pt x="605" y="171"/>
                    <a:pt x="601" y="86"/>
                  </a:cubicBezTo>
                  <a:cubicBezTo>
                    <a:pt x="597" y="0"/>
                    <a:pt x="288" y="116"/>
                    <a:pt x="288" y="116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63">
              <a:extLst>
                <a:ext uri="{FF2B5EF4-FFF2-40B4-BE49-F238E27FC236}">
                  <a16:creationId xmlns:a16="http://schemas.microsoft.com/office/drawing/2014/main" id="{115926E1-4216-4E43-9FDB-E4895785D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5907088"/>
              <a:ext cx="815975" cy="646113"/>
            </a:xfrm>
            <a:custGeom>
              <a:avLst/>
              <a:gdLst>
                <a:gd name="T0" fmla="*/ 92 w 323"/>
                <a:gd name="T1" fmla="*/ 100 h 256"/>
                <a:gd name="T2" fmla="*/ 145 w 323"/>
                <a:gd name="T3" fmla="*/ 112 h 256"/>
                <a:gd name="T4" fmla="*/ 269 w 323"/>
                <a:gd name="T5" fmla="*/ 11 h 256"/>
                <a:gd name="T6" fmla="*/ 320 w 323"/>
                <a:gd name="T7" fmla="*/ 78 h 256"/>
                <a:gd name="T8" fmla="*/ 170 w 323"/>
                <a:gd name="T9" fmla="*/ 208 h 256"/>
                <a:gd name="T10" fmla="*/ 123 w 323"/>
                <a:gd name="T11" fmla="*/ 197 h 256"/>
                <a:gd name="T12" fmla="*/ 98 w 323"/>
                <a:gd name="T13" fmla="*/ 229 h 256"/>
                <a:gd name="T14" fmla="*/ 23 w 323"/>
                <a:gd name="T15" fmla="*/ 245 h 256"/>
                <a:gd name="T16" fmla="*/ 0 w 323"/>
                <a:gd name="T17" fmla="*/ 125 h 256"/>
                <a:gd name="T18" fmla="*/ 92 w 323"/>
                <a:gd name="T19" fmla="*/ 10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3" h="256">
                  <a:moveTo>
                    <a:pt x="92" y="100"/>
                  </a:moveTo>
                  <a:cubicBezTo>
                    <a:pt x="92" y="100"/>
                    <a:pt x="122" y="121"/>
                    <a:pt x="145" y="112"/>
                  </a:cubicBezTo>
                  <a:cubicBezTo>
                    <a:pt x="168" y="103"/>
                    <a:pt x="257" y="22"/>
                    <a:pt x="269" y="11"/>
                  </a:cubicBezTo>
                  <a:cubicBezTo>
                    <a:pt x="281" y="0"/>
                    <a:pt x="318" y="68"/>
                    <a:pt x="320" y="78"/>
                  </a:cubicBezTo>
                  <a:cubicBezTo>
                    <a:pt x="323" y="89"/>
                    <a:pt x="196" y="211"/>
                    <a:pt x="170" y="208"/>
                  </a:cubicBezTo>
                  <a:cubicBezTo>
                    <a:pt x="123" y="197"/>
                    <a:pt x="123" y="197"/>
                    <a:pt x="123" y="197"/>
                  </a:cubicBezTo>
                  <a:cubicBezTo>
                    <a:pt x="123" y="197"/>
                    <a:pt x="124" y="221"/>
                    <a:pt x="98" y="229"/>
                  </a:cubicBezTo>
                  <a:cubicBezTo>
                    <a:pt x="71" y="236"/>
                    <a:pt x="39" y="256"/>
                    <a:pt x="23" y="245"/>
                  </a:cubicBezTo>
                  <a:cubicBezTo>
                    <a:pt x="6" y="234"/>
                    <a:pt x="0" y="125"/>
                    <a:pt x="0" y="125"/>
                  </a:cubicBezTo>
                  <a:lnTo>
                    <a:pt x="92" y="100"/>
                  </a:lnTo>
                  <a:close/>
                </a:path>
              </a:pathLst>
            </a:custGeom>
            <a:solidFill>
              <a:srgbClr val="38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64">
              <a:extLst>
                <a:ext uri="{FF2B5EF4-FFF2-40B4-BE49-F238E27FC236}">
                  <a16:creationId xmlns:a16="http://schemas.microsoft.com/office/drawing/2014/main" id="{BDD75C96-03C1-4CC1-8C59-7460248CB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263" y="3784600"/>
              <a:ext cx="1373188" cy="2474913"/>
            </a:xfrm>
            <a:custGeom>
              <a:avLst/>
              <a:gdLst>
                <a:gd name="T0" fmla="*/ 131 w 543"/>
                <a:gd name="T1" fmla="*/ 14 h 981"/>
                <a:gd name="T2" fmla="*/ 396 w 543"/>
                <a:gd name="T3" fmla="*/ 445 h 981"/>
                <a:gd name="T4" fmla="*/ 543 w 543"/>
                <a:gd name="T5" fmla="*/ 942 h 981"/>
                <a:gd name="T6" fmla="*/ 418 w 543"/>
                <a:gd name="T7" fmla="*/ 965 h 981"/>
                <a:gd name="T8" fmla="*/ 300 w 543"/>
                <a:gd name="T9" fmla="*/ 504 h 981"/>
                <a:gd name="T10" fmla="*/ 53 w 543"/>
                <a:gd name="T11" fmla="*/ 157 h 981"/>
                <a:gd name="T12" fmla="*/ 131 w 543"/>
                <a:gd name="T13" fmla="*/ 14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3" h="981">
                  <a:moveTo>
                    <a:pt x="131" y="14"/>
                  </a:moveTo>
                  <a:cubicBezTo>
                    <a:pt x="131" y="14"/>
                    <a:pt x="309" y="281"/>
                    <a:pt x="396" y="445"/>
                  </a:cubicBezTo>
                  <a:cubicBezTo>
                    <a:pt x="483" y="609"/>
                    <a:pt x="543" y="942"/>
                    <a:pt x="543" y="942"/>
                  </a:cubicBezTo>
                  <a:cubicBezTo>
                    <a:pt x="543" y="942"/>
                    <a:pt x="468" y="981"/>
                    <a:pt x="418" y="965"/>
                  </a:cubicBezTo>
                  <a:cubicBezTo>
                    <a:pt x="418" y="965"/>
                    <a:pt x="364" y="616"/>
                    <a:pt x="300" y="504"/>
                  </a:cubicBezTo>
                  <a:cubicBezTo>
                    <a:pt x="237" y="391"/>
                    <a:pt x="105" y="201"/>
                    <a:pt x="53" y="157"/>
                  </a:cubicBezTo>
                  <a:cubicBezTo>
                    <a:pt x="0" y="112"/>
                    <a:pt x="46" y="0"/>
                    <a:pt x="131" y="14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65">
              <a:extLst>
                <a:ext uri="{FF2B5EF4-FFF2-40B4-BE49-F238E27FC236}">
                  <a16:creationId xmlns:a16="http://schemas.microsoft.com/office/drawing/2014/main" id="{397FFE1A-EA09-437D-9511-0AFDFB82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075" y="2312988"/>
              <a:ext cx="1057275" cy="1800225"/>
            </a:xfrm>
            <a:custGeom>
              <a:avLst/>
              <a:gdLst>
                <a:gd name="T0" fmla="*/ 20 w 418"/>
                <a:gd name="T1" fmla="*/ 35 h 713"/>
                <a:gd name="T2" fmla="*/ 257 w 418"/>
                <a:gd name="T3" fmla="*/ 12 h 713"/>
                <a:gd name="T4" fmla="*/ 418 w 418"/>
                <a:gd name="T5" fmla="*/ 656 h 713"/>
                <a:gd name="T6" fmla="*/ 308 w 418"/>
                <a:gd name="T7" fmla="*/ 688 h 713"/>
                <a:gd name="T8" fmla="*/ 286 w 418"/>
                <a:gd name="T9" fmla="*/ 628 h 713"/>
                <a:gd name="T10" fmla="*/ 259 w 418"/>
                <a:gd name="T11" fmla="*/ 685 h 713"/>
                <a:gd name="T12" fmla="*/ 36 w 418"/>
                <a:gd name="T13" fmla="*/ 685 h 713"/>
                <a:gd name="T14" fmla="*/ 26 w 418"/>
                <a:gd name="T15" fmla="*/ 317 h 713"/>
                <a:gd name="T16" fmla="*/ 20 w 418"/>
                <a:gd name="T17" fmla="*/ 35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8" h="713">
                  <a:moveTo>
                    <a:pt x="20" y="35"/>
                  </a:moveTo>
                  <a:cubicBezTo>
                    <a:pt x="20" y="35"/>
                    <a:pt x="208" y="0"/>
                    <a:pt x="257" y="12"/>
                  </a:cubicBezTo>
                  <a:cubicBezTo>
                    <a:pt x="257" y="12"/>
                    <a:pt x="405" y="472"/>
                    <a:pt x="418" y="656"/>
                  </a:cubicBezTo>
                  <a:cubicBezTo>
                    <a:pt x="418" y="656"/>
                    <a:pt x="330" y="684"/>
                    <a:pt x="308" y="688"/>
                  </a:cubicBezTo>
                  <a:cubicBezTo>
                    <a:pt x="286" y="628"/>
                    <a:pt x="286" y="628"/>
                    <a:pt x="286" y="628"/>
                  </a:cubicBezTo>
                  <a:cubicBezTo>
                    <a:pt x="259" y="685"/>
                    <a:pt x="259" y="685"/>
                    <a:pt x="259" y="685"/>
                  </a:cubicBezTo>
                  <a:cubicBezTo>
                    <a:pt x="259" y="685"/>
                    <a:pt x="165" y="713"/>
                    <a:pt x="36" y="685"/>
                  </a:cubicBezTo>
                  <a:cubicBezTo>
                    <a:pt x="36" y="685"/>
                    <a:pt x="45" y="443"/>
                    <a:pt x="26" y="317"/>
                  </a:cubicBezTo>
                  <a:cubicBezTo>
                    <a:pt x="8" y="191"/>
                    <a:pt x="0" y="54"/>
                    <a:pt x="20" y="35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66">
              <a:extLst>
                <a:ext uri="{FF2B5EF4-FFF2-40B4-BE49-F238E27FC236}">
                  <a16:creationId xmlns:a16="http://schemas.microsoft.com/office/drawing/2014/main" id="{5EE56931-F4A5-488D-BD14-663936CE2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2084388"/>
              <a:ext cx="230188" cy="527050"/>
            </a:xfrm>
            <a:custGeom>
              <a:avLst/>
              <a:gdLst>
                <a:gd name="T0" fmla="*/ 91 w 91"/>
                <a:gd name="T1" fmla="*/ 21 h 209"/>
                <a:gd name="T2" fmla="*/ 84 w 91"/>
                <a:gd name="T3" fmla="*/ 173 h 209"/>
                <a:gd name="T4" fmla="*/ 19 w 91"/>
                <a:gd name="T5" fmla="*/ 169 h 209"/>
                <a:gd name="T6" fmla="*/ 7 w 91"/>
                <a:gd name="T7" fmla="*/ 11 h 209"/>
                <a:gd name="T8" fmla="*/ 91 w 91"/>
                <a:gd name="T9" fmla="*/ 2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09">
                  <a:moveTo>
                    <a:pt x="91" y="21"/>
                  </a:moveTo>
                  <a:cubicBezTo>
                    <a:pt x="91" y="21"/>
                    <a:pt x="76" y="136"/>
                    <a:pt x="84" y="173"/>
                  </a:cubicBezTo>
                  <a:cubicBezTo>
                    <a:pt x="91" y="209"/>
                    <a:pt x="36" y="186"/>
                    <a:pt x="19" y="169"/>
                  </a:cubicBezTo>
                  <a:cubicBezTo>
                    <a:pt x="2" y="152"/>
                    <a:pt x="13" y="22"/>
                    <a:pt x="7" y="11"/>
                  </a:cubicBezTo>
                  <a:cubicBezTo>
                    <a:pt x="0" y="0"/>
                    <a:pt x="80" y="7"/>
                    <a:pt x="91" y="2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67">
              <a:extLst>
                <a:ext uri="{FF2B5EF4-FFF2-40B4-BE49-F238E27FC236}">
                  <a16:creationId xmlns:a16="http://schemas.microsoft.com/office/drawing/2014/main" id="{F1548E7B-0C9F-4DA5-97A8-323A425C7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2338388"/>
              <a:ext cx="433388" cy="885825"/>
            </a:xfrm>
            <a:custGeom>
              <a:avLst/>
              <a:gdLst>
                <a:gd name="T0" fmla="*/ 78 w 172"/>
                <a:gd name="T1" fmla="*/ 12 h 351"/>
                <a:gd name="T2" fmla="*/ 104 w 172"/>
                <a:gd name="T3" fmla="*/ 69 h 351"/>
                <a:gd name="T4" fmla="*/ 102 w 172"/>
                <a:gd name="T5" fmla="*/ 13 h 351"/>
                <a:gd name="T6" fmla="*/ 150 w 172"/>
                <a:gd name="T7" fmla="*/ 35 h 351"/>
                <a:gd name="T8" fmla="*/ 168 w 172"/>
                <a:gd name="T9" fmla="*/ 127 h 351"/>
                <a:gd name="T10" fmla="*/ 156 w 172"/>
                <a:gd name="T11" fmla="*/ 351 h 351"/>
                <a:gd name="T12" fmla="*/ 0 w 172"/>
                <a:gd name="T13" fmla="*/ 48 h 351"/>
                <a:gd name="T14" fmla="*/ 78 w 172"/>
                <a:gd name="T15" fmla="*/ 12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" h="351">
                  <a:moveTo>
                    <a:pt x="78" y="12"/>
                  </a:moveTo>
                  <a:cubicBezTo>
                    <a:pt x="104" y="69"/>
                    <a:pt x="104" y="69"/>
                    <a:pt x="104" y="69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50" y="35"/>
                    <a:pt x="150" y="35"/>
                    <a:pt x="150" y="35"/>
                  </a:cubicBezTo>
                  <a:cubicBezTo>
                    <a:pt x="150" y="35"/>
                    <a:pt x="164" y="76"/>
                    <a:pt x="168" y="127"/>
                  </a:cubicBezTo>
                  <a:cubicBezTo>
                    <a:pt x="172" y="178"/>
                    <a:pt x="156" y="351"/>
                    <a:pt x="156" y="351"/>
                  </a:cubicBezTo>
                  <a:cubicBezTo>
                    <a:pt x="156" y="351"/>
                    <a:pt x="37" y="108"/>
                    <a:pt x="0" y="48"/>
                  </a:cubicBezTo>
                  <a:cubicBezTo>
                    <a:pt x="0" y="48"/>
                    <a:pt x="40" y="0"/>
                    <a:pt x="78" y="12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68">
              <a:extLst>
                <a:ext uri="{FF2B5EF4-FFF2-40B4-BE49-F238E27FC236}">
                  <a16:creationId xmlns:a16="http://schemas.microsoft.com/office/drawing/2014/main" id="{761F15EB-2A13-4C46-89BE-70A800FFB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888" y="2538413"/>
              <a:ext cx="123825" cy="144463"/>
            </a:xfrm>
            <a:custGeom>
              <a:avLst/>
              <a:gdLst>
                <a:gd name="T0" fmla="*/ 0 w 49"/>
                <a:gd name="T1" fmla="*/ 5 h 57"/>
                <a:gd name="T2" fmla="*/ 42 w 49"/>
                <a:gd name="T3" fmla="*/ 1 h 57"/>
                <a:gd name="T4" fmla="*/ 48 w 49"/>
                <a:gd name="T5" fmla="*/ 53 h 57"/>
                <a:gd name="T6" fmla="*/ 17 w 49"/>
                <a:gd name="T7" fmla="*/ 51 h 57"/>
                <a:gd name="T8" fmla="*/ 0 w 49"/>
                <a:gd name="T9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7">
                  <a:moveTo>
                    <a:pt x="0" y="5"/>
                  </a:moveTo>
                  <a:cubicBezTo>
                    <a:pt x="0" y="5"/>
                    <a:pt x="35" y="0"/>
                    <a:pt x="42" y="1"/>
                  </a:cubicBezTo>
                  <a:cubicBezTo>
                    <a:pt x="42" y="1"/>
                    <a:pt x="49" y="49"/>
                    <a:pt x="48" y="53"/>
                  </a:cubicBezTo>
                  <a:cubicBezTo>
                    <a:pt x="47" y="57"/>
                    <a:pt x="30" y="55"/>
                    <a:pt x="17" y="5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69">
              <a:extLst>
                <a:ext uri="{FF2B5EF4-FFF2-40B4-BE49-F238E27FC236}">
                  <a16:creationId xmlns:a16="http://schemas.microsoft.com/office/drawing/2014/main" id="{9334ACDD-2C41-41AE-A4DB-8B32BCFD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688" y="2667000"/>
              <a:ext cx="161925" cy="557213"/>
            </a:xfrm>
            <a:custGeom>
              <a:avLst/>
              <a:gdLst>
                <a:gd name="T0" fmla="*/ 0 w 64"/>
                <a:gd name="T1" fmla="*/ 108 h 221"/>
                <a:gd name="T2" fmla="*/ 1 w 64"/>
                <a:gd name="T3" fmla="*/ 0 h 221"/>
                <a:gd name="T4" fmla="*/ 28 w 64"/>
                <a:gd name="T5" fmla="*/ 2 h 221"/>
                <a:gd name="T6" fmla="*/ 64 w 64"/>
                <a:gd name="T7" fmla="*/ 132 h 221"/>
                <a:gd name="T8" fmla="*/ 56 w 64"/>
                <a:gd name="T9" fmla="*/ 221 h 221"/>
                <a:gd name="T10" fmla="*/ 0 w 64"/>
                <a:gd name="T11" fmla="*/ 10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221">
                  <a:moveTo>
                    <a:pt x="0" y="108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62" y="122"/>
                    <a:pt x="64" y="132"/>
                  </a:cubicBezTo>
                  <a:cubicBezTo>
                    <a:pt x="56" y="221"/>
                    <a:pt x="56" y="221"/>
                    <a:pt x="56" y="22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70">
              <a:extLst>
                <a:ext uri="{FF2B5EF4-FFF2-40B4-BE49-F238E27FC236}">
                  <a16:creationId xmlns:a16="http://schemas.microsoft.com/office/drawing/2014/main" id="{375E4FEC-1D44-494A-9215-F420536F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359025"/>
              <a:ext cx="525463" cy="944563"/>
            </a:xfrm>
            <a:custGeom>
              <a:avLst/>
              <a:gdLst>
                <a:gd name="T0" fmla="*/ 42 w 208"/>
                <a:gd name="T1" fmla="*/ 0 h 374"/>
                <a:gd name="T2" fmla="*/ 7 w 208"/>
                <a:gd name="T3" fmla="*/ 106 h 374"/>
                <a:gd name="T4" fmla="*/ 102 w 208"/>
                <a:gd name="T5" fmla="*/ 154 h 374"/>
                <a:gd name="T6" fmla="*/ 48 w 208"/>
                <a:gd name="T7" fmla="*/ 244 h 374"/>
                <a:gd name="T8" fmla="*/ 208 w 208"/>
                <a:gd name="T9" fmla="*/ 374 h 374"/>
                <a:gd name="T10" fmla="*/ 206 w 208"/>
                <a:gd name="T11" fmla="*/ 343 h 374"/>
                <a:gd name="T12" fmla="*/ 50 w 208"/>
                <a:gd name="T13" fmla="*/ 26 h 374"/>
                <a:gd name="T14" fmla="*/ 42 w 208"/>
                <a:gd name="T15" fmla="*/ 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374">
                  <a:moveTo>
                    <a:pt x="42" y="0"/>
                  </a:moveTo>
                  <a:cubicBezTo>
                    <a:pt x="42" y="0"/>
                    <a:pt x="14" y="93"/>
                    <a:pt x="7" y="106"/>
                  </a:cubicBezTo>
                  <a:cubicBezTo>
                    <a:pt x="0" y="119"/>
                    <a:pt x="102" y="154"/>
                    <a:pt x="102" y="154"/>
                  </a:cubicBezTo>
                  <a:cubicBezTo>
                    <a:pt x="102" y="154"/>
                    <a:pt x="53" y="231"/>
                    <a:pt x="48" y="244"/>
                  </a:cubicBezTo>
                  <a:cubicBezTo>
                    <a:pt x="48" y="244"/>
                    <a:pt x="197" y="362"/>
                    <a:pt x="208" y="374"/>
                  </a:cubicBezTo>
                  <a:cubicBezTo>
                    <a:pt x="206" y="343"/>
                    <a:pt x="206" y="343"/>
                    <a:pt x="206" y="343"/>
                  </a:cubicBezTo>
                  <a:cubicBezTo>
                    <a:pt x="206" y="343"/>
                    <a:pt x="61" y="43"/>
                    <a:pt x="50" y="26"/>
                  </a:cubicBezTo>
                  <a:cubicBezTo>
                    <a:pt x="39" y="9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71">
              <a:extLst>
                <a:ext uri="{FF2B5EF4-FFF2-40B4-BE49-F238E27FC236}">
                  <a16:creationId xmlns:a16="http://schemas.microsoft.com/office/drawing/2014/main" id="{E4CCAA2C-935D-439A-84CC-CF179B606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575" y="2389188"/>
              <a:ext cx="209550" cy="992188"/>
            </a:xfrm>
            <a:custGeom>
              <a:avLst/>
              <a:gdLst>
                <a:gd name="T0" fmla="*/ 0 w 83"/>
                <a:gd name="T1" fmla="*/ 0 h 393"/>
                <a:gd name="T2" fmla="*/ 7 w 83"/>
                <a:gd name="T3" fmla="*/ 393 h 393"/>
                <a:gd name="T4" fmla="*/ 80 w 83"/>
                <a:gd name="T5" fmla="*/ 202 h 393"/>
                <a:gd name="T6" fmla="*/ 34 w 83"/>
                <a:gd name="T7" fmla="*/ 123 h 393"/>
                <a:gd name="T8" fmla="*/ 63 w 83"/>
                <a:gd name="T9" fmla="*/ 64 h 393"/>
                <a:gd name="T10" fmla="*/ 0 w 83"/>
                <a:gd name="T11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393">
                  <a:moveTo>
                    <a:pt x="0" y="0"/>
                  </a:moveTo>
                  <a:cubicBezTo>
                    <a:pt x="0" y="0"/>
                    <a:pt x="25" y="150"/>
                    <a:pt x="7" y="393"/>
                  </a:cubicBezTo>
                  <a:cubicBezTo>
                    <a:pt x="7" y="393"/>
                    <a:pt x="77" y="207"/>
                    <a:pt x="80" y="202"/>
                  </a:cubicBezTo>
                  <a:cubicBezTo>
                    <a:pt x="83" y="196"/>
                    <a:pt x="45" y="126"/>
                    <a:pt x="34" y="123"/>
                  </a:cubicBezTo>
                  <a:cubicBezTo>
                    <a:pt x="34" y="123"/>
                    <a:pt x="57" y="69"/>
                    <a:pt x="63" y="6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72">
              <a:extLst>
                <a:ext uri="{FF2B5EF4-FFF2-40B4-BE49-F238E27FC236}">
                  <a16:creationId xmlns:a16="http://schemas.microsoft.com/office/drawing/2014/main" id="{9DE0D408-73F0-475D-BBDA-2D7DF948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2278063"/>
              <a:ext cx="228600" cy="268288"/>
            </a:xfrm>
            <a:custGeom>
              <a:avLst/>
              <a:gdLst>
                <a:gd name="T0" fmla="*/ 14 w 90"/>
                <a:gd name="T1" fmla="*/ 0 h 106"/>
                <a:gd name="T2" fmla="*/ 90 w 90"/>
                <a:gd name="T3" fmla="*/ 36 h 106"/>
                <a:gd name="T4" fmla="*/ 64 w 90"/>
                <a:gd name="T5" fmla="*/ 106 h 106"/>
                <a:gd name="T6" fmla="*/ 0 w 90"/>
                <a:gd name="T7" fmla="*/ 64 h 106"/>
                <a:gd name="T8" fmla="*/ 14 w 90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106">
                  <a:moveTo>
                    <a:pt x="14" y="0"/>
                  </a:moveTo>
                  <a:cubicBezTo>
                    <a:pt x="14" y="0"/>
                    <a:pt x="90" y="32"/>
                    <a:pt x="90" y="36"/>
                  </a:cubicBezTo>
                  <a:cubicBezTo>
                    <a:pt x="90" y="40"/>
                    <a:pt x="64" y="106"/>
                    <a:pt x="64" y="106"/>
                  </a:cubicBezTo>
                  <a:cubicBezTo>
                    <a:pt x="64" y="106"/>
                    <a:pt x="9" y="70"/>
                    <a:pt x="0" y="64"/>
                  </a:cubicBezTo>
                  <a:cubicBezTo>
                    <a:pt x="0" y="64"/>
                    <a:pt x="5" y="6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73">
              <a:extLst>
                <a:ext uri="{FF2B5EF4-FFF2-40B4-BE49-F238E27FC236}">
                  <a16:creationId xmlns:a16="http://schemas.microsoft.com/office/drawing/2014/main" id="{4A93E9A2-C2BD-4CA4-85C3-F39CBB42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2290763"/>
              <a:ext cx="131763" cy="188913"/>
            </a:xfrm>
            <a:custGeom>
              <a:avLst/>
              <a:gdLst>
                <a:gd name="T0" fmla="*/ 6 w 52"/>
                <a:gd name="T1" fmla="*/ 0 h 75"/>
                <a:gd name="T2" fmla="*/ 0 w 52"/>
                <a:gd name="T3" fmla="*/ 32 h 75"/>
                <a:gd name="T4" fmla="*/ 42 w 52"/>
                <a:gd name="T5" fmla="*/ 75 h 75"/>
                <a:gd name="T6" fmla="*/ 52 w 52"/>
                <a:gd name="T7" fmla="*/ 39 h 75"/>
                <a:gd name="T8" fmla="*/ 6 w 52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5">
                  <a:moveTo>
                    <a:pt x="6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37" y="73"/>
                    <a:pt x="42" y="75"/>
                  </a:cubicBezTo>
                  <a:cubicBezTo>
                    <a:pt x="52" y="39"/>
                    <a:pt x="52" y="39"/>
                    <a:pt x="52" y="39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74">
              <a:extLst>
                <a:ext uri="{FF2B5EF4-FFF2-40B4-BE49-F238E27FC236}">
                  <a16:creationId xmlns:a16="http://schemas.microsoft.com/office/drawing/2014/main" id="{64AA7ABE-3B34-4AB3-ADAE-30BD689C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200" y="3382963"/>
              <a:ext cx="122238" cy="474663"/>
            </a:xfrm>
            <a:custGeom>
              <a:avLst/>
              <a:gdLst>
                <a:gd name="T0" fmla="*/ 0 w 48"/>
                <a:gd name="T1" fmla="*/ 0 h 188"/>
                <a:gd name="T2" fmla="*/ 35 w 48"/>
                <a:gd name="T3" fmla="*/ 188 h 188"/>
                <a:gd name="T4" fmla="*/ 0 w 48"/>
                <a:gd name="T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88">
                  <a:moveTo>
                    <a:pt x="0" y="0"/>
                  </a:moveTo>
                  <a:cubicBezTo>
                    <a:pt x="0" y="0"/>
                    <a:pt x="34" y="136"/>
                    <a:pt x="35" y="188"/>
                  </a:cubicBezTo>
                  <a:cubicBezTo>
                    <a:pt x="35" y="188"/>
                    <a:pt x="48" y="65"/>
                    <a:pt x="0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75">
              <a:extLst>
                <a:ext uri="{FF2B5EF4-FFF2-40B4-BE49-F238E27FC236}">
                  <a16:creationId xmlns:a16="http://schemas.microsoft.com/office/drawing/2014/main" id="{C97A3939-3436-48BC-8E6C-D833E03F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413" y="3449638"/>
              <a:ext cx="52388" cy="80963"/>
            </a:xfrm>
            <a:custGeom>
              <a:avLst/>
              <a:gdLst>
                <a:gd name="T0" fmla="*/ 20 w 21"/>
                <a:gd name="T1" fmla="*/ 15 h 32"/>
                <a:gd name="T2" fmla="*/ 12 w 21"/>
                <a:gd name="T3" fmla="*/ 32 h 32"/>
                <a:gd name="T4" fmla="*/ 1 w 21"/>
                <a:gd name="T5" fmla="*/ 18 h 32"/>
                <a:gd name="T6" fmla="*/ 9 w 21"/>
                <a:gd name="T7" fmla="*/ 1 h 32"/>
                <a:gd name="T8" fmla="*/ 20 w 21"/>
                <a:gd name="T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2">
                  <a:moveTo>
                    <a:pt x="20" y="15"/>
                  </a:moveTo>
                  <a:cubicBezTo>
                    <a:pt x="21" y="24"/>
                    <a:pt x="18" y="31"/>
                    <a:pt x="12" y="32"/>
                  </a:cubicBezTo>
                  <a:cubicBezTo>
                    <a:pt x="7" y="32"/>
                    <a:pt x="2" y="26"/>
                    <a:pt x="1" y="18"/>
                  </a:cubicBezTo>
                  <a:cubicBezTo>
                    <a:pt x="0" y="9"/>
                    <a:pt x="3" y="2"/>
                    <a:pt x="9" y="1"/>
                  </a:cubicBezTo>
                  <a:cubicBezTo>
                    <a:pt x="14" y="0"/>
                    <a:pt x="19" y="7"/>
                    <a:pt x="20" y="15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76">
              <a:extLst>
                <a:ext uri="{FF2B5EF4-FFF2-40B4-BE49-F238E27FC236}">
                  <a16:creationId xmlns:a16="http://schemas.microsoft.com/office/drawing/2014/main" id="{59E00AF9-E49D-433A-A5CE-FB36BC81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213" y="3648075"/>
              <a:ext cx="52388" cy="80963"/>
            </a:xfrm>
            <a:custGeom>
              <a:avLst/>
              <a:gdLst>
                <a:gd name="T0" fmla="*/ 20 w 21"/>
                <a:gd name="T1" fmla="*/ 15 h 32"/>
                <a:gd name="T2" fmla="*/ 13 w 21"/>
                <a:gd name="T3" fmla="*/ 31 h 32"/>
                <a:gd name="T4" fmla="*/ 1 w 21"/>
                <a:gd name="T5" fmla="*/ 17 h 32"/>
                <a:gd name="T6" fmla="*/ 9 w 21"/>
                <a:gd name="T7" fmla="*/ 0 h 32"/>
                <a:gd name="T8" fmla="*/ 20 w 21"/>
                <a:gd name="T9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2">
                  <a:moveTo>
                    <a:pt x="20" y="15"/>
                  </a:moveTo>
                  <a:cubicBezTo>
                    <a:pt x="21" y="23"/>
                    <a:pt x="18" y="30"/>
                    <a:pt x="13" y="31"/>
                  </a:cubicBezTo>
                  <a:cubicBezTo>
                    <a:pt x="7" y="32"/>
                    <a:pt x="2" y="25"/>
                    <a:pt x="1" y="17"/>
                  </a:cubicBezTo>
                  <a:cubicBezTo>
                    <a:pt x="0" y="8"/>
                    <a:pt x="4" y="1"/>
                    <a:pt x="9" y="0"/>
                  </a:cubicBezTo>
                  <a:cubicBezTo>
                    <a:pt x="14" y="0"/>
                    <a:pt x="19" y="6"/>
                    <a:pt x="20" y="15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77">
              <a:extLst>
                <a:ext uri="{FF2B5EF4-FFF2-40B4-BE49-F238E27FC236}">
                  <a16:creationId xmlns:a16="http://schemas.microsoft.com/office/drawing/2014/main" id="{3D29DAB7-8225-4F4C-87B2-8211ED82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3925888"/>
              <a:ext cx="815975" cy="153988"/>
            </a:xfrm>
            <a:custGeom>
              <a:avLst/>
              <a:gdLst>
                <a:gd name="T0" fmla="*/ 0 w 323"/>
                <a:gd name="T1" fmla="*/ 54 h 61"/>
                <a:gd name="T2" fmla="*/ 176 w 323"/>
                <a:gd name="T3" fmla="*/ 47 h 61"/>
                <a:gd name="T4" fmla="*/ 206 w 323"/>
                <a:gd name="T5" fmla="*/ 0 h 61"/>
                <a:gd name="T6" fmla="*/ 225 w 323"/>
                <a:gd name="T7" fmla="*/ 39 h 61"/>
                <a:gd name="T8" fmla="*/ 323 w 323"/>
                <a:gd name="T9" fmla="*/ 21 h 61"/>
                <a:gd name="T10" fmla="*/ 220 w 323"/>
                <a:gd name="T11" fmla="*/ 53 h 61"/>
                <a:gd name="T12" fmla="*/ 206 w 323"/>
                <a:gd name="T13" fmla="*/ 22 h 61"/>
                <a:gd name="T14" fmla="*/ 183 w 323"/>
                <a:gd name="T15" fmla="*/ 59 h 61"/>
                <a:gd name="T16" fmla="*/ 0 w 323"/>
                <a:gd name="T17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3" h="61">
                  <a:moveTo>
                    <a:pt x="0" y="54"/>
                  </a:moveTo>
                  <a:cubicBezTo>
                    <a:pt x="9" y="49"/>
                    <a:pt x="124" y="45"/>
                    <a:pt x="176" y="47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25" y="39"/>
                    <a:pt x="225" y="39"/>
                    <a:pt x="225" y="39"/>
                  </a:cubicBezTo>
                  <a:cubicBezTo>
                    <a:pt x="225" y="39"/>
                    <a:pt x="300" y="36"/>
                    <a:pt x="323" y="21"/>
                  </a:cubicBezTo>
                  <a:cubicBezTo>
                    <a:pt x="323" y="21"/>
                    <a:pt x="274" y="48"/>
                    <a:pt x="220" y="53"/>
                  </a:cubicBezTo>
                  <a:cubicBezTo>
                    <a:pt x="220" y="53"/>
                    <a:pt x="208" y="28"/>
                    <a:pt x="206" y="22"/>
                  </a:cubicBezTo>
                  <a:cubicBezTo>
                    <a:pt x="206" y="22"/>
                    <a:pt x="190" y="56"/>
                    <a:pt x="183" y="59"/>
                  </a:cubicBezTo>
                  <a:cubicBezTo>
                    <a:pt x="176" y="61"/>
                    <a:pt x="0" y="54"/>
                    <a:pt x="0" y="54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78">
              <a:extLst>
                <a:ext uri="{FF2B5EF4-FFF2-40B4-BE49-F238E27FC236}">
                  <a16:creationId xmlns:a16="http://schemas.microsoft.com/office/drawing/2014/main" id="{3E84E56F-2ACA-4E95-9145-E075B1339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463" y="796925"/>
              <a:ext cx="1174750" cy="1485900"/>
            </a:xfrm>
            <a:custGeom>
              <a:avLst/>
              <a:gdLst>
                <a:gd name="T0" fmla="*/ 298 w 465"/>
                <a:gd name="T1" fmla="*/ 40 h 589"/>
                <a:gd name="T2" fmla="*/ 446 w 465"/>
                <a:gd name="T3" fmla="*/ 511 h 589"/>
                <a:gd name="T4" fmla="*/ 187 w 465"/>
                <a:gd name="T5" fmla="*/ 560 h 589"/>
                <a:gd name="T6" fmla="*/ 13 w 465"/>
                <a:gd name="T7" fmla="*/ 206 h 589"/>
                <a:gd name="T8" fmla="*/ 298 w 465"/>
                <a:gd name="T9" fmla="*/ 40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5" h="589">
                  <a:moveTo>
                    <a:pt x="298" y="40"/>
                  </a:moveTo>
                  <a:cubicBezTo>
                    <a:pt x="298" y="40"/>
                    <a:pt x="465" y="488"/>
                    <a:pt x="446" y="511"/>
                  </a:cubicBezTo>
                  <a:cubicBezTo>
                    <a:pt x="427" y="535"/>
                    <a:pt x="228" y="589"/>
                    <a:pt x="187" y="560"/>
                  </a:cubicBezTo>
                  <a:cubicBezTo>
                    <a:pt x="146" y="531"/>
                    <a:pt x="26" y="253"/>
                    <a:pt x="13" y="206"/>
                  </a:cubicBezTo>
                  <a:cubicBezTo>
                    <a:pt x="0" y="159"/>
                    <a:pt x="81" y="0"/>
                    <a:pt x="298" y="40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79">
              <a:extLst>
                <a:ext uri="{FF2B5EF4-FFF2-40B4-BE49-F238E27FC236}">
                  <a16:creationId xmlns:a16="http://schemas.microsoft.com/office/drawing/2014/main" id="{4CBC3A32-8E63-472F-9E08-05C7655AE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713" y="471488"/>
              <a:ext cx="1423988" cy="1433513"/>
            </a:xfrm>
            <a:custGeom>
              <a:avLst/>
              <a:gdLst>
                <a:gd name="T0" fmla="*/ 258 w 563"/>
                <a:gd name="T1" fmla="*/ 568 h 568"/>
                <a:gd name="T2" fmla="*/ 218 w 563"/>
                <a:gd name="T3" fmla="*/ 356 h 568"/>
                <a:gd name="T4" fmla="*/ 335 w 563"/>
                <a:gd name="T5" fmla="*/ 344 h 568"/>
                <a:gd name="T6" fmla="*/ 305 w 563"/>
                <a:gd name="T7" fmla="*/ 303 h 568"/>
                <a:gd name="T8" fmla="*/ 422 w 563"/>
                <a:gd name="T9" fmla="*/ 292 h 568"/>
                <a:gd name="T10" fmla="*/ 400 w 563"/>
                <a:gd name="T11" fmla="*/ 257 h 568"/>
                <a:gd name="T12" fmla="*/ 513 w 563"/>
                <a:gd name="T13" fmla="*/ 229 h 568"/>
                <a:gd name="T14" fmla="*/ 492 w 563"/>
                <a:gd name="T15" fmla="*/ 206 h 568"/>
                <a:gd name="T16" fmla="*/ 527 w 563"/>
                <a:gd name="T17" fmla="*/ 95 h 568"/>
                <a:gd name="T18" fmla="*/ 363 w 563"/>
                <a:gd name="T19" fmla="*/ 100 h 568"/>
                <a:gd name="T20" fmla="*/ 272 w 563"/>
                <a:gd name="T21" fmla="*/ 46 h 568"/>
                <a:gd name="T22" fmla="*/ 262 w 563"/>
                <a:gd name="T23" fmla="*/ 144 h 568"/>
                <a:gd name="T24" fmla="*/ 96 w 563"/>
                <a:gd name="T25" fmla="*/ 270 h 568"/>
                <a:gd name="T26" fmla="*/ 40 w 563"/>
                <a:gd name="T27" fmla="*/ 224 h 568"/>
                <a:gd name="T28" fmla="*/ 56 w 563"/>
                <a:gd name="T29" fmla="*/ 294 h 568"/>
                <a:gd name="T30" fmla="*/ 26 w 563"/>
                <a:gd name="T31" fmla="*/ 333 h 568"/>
                <a:gd name="T32" fmla="*/ 73 w 563"/>
                <a:gd name="T33" fmla="*/ 358 h 568"/>
                <a:gd name="T34" fmla="*/ 258 w 563"/>
                <a:gd name="T35" fmla="*/ 568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3" h="568">
                  <a:moveTo>
                    <a:pt x="258" y="568"/>
                  </a:moveTo>
                  <a:cubicBezTo>
                    <a:pt x="258" y="568"/>
                    <a:pt x="313" y="440"/>
                    <a:pt x="218" y="356"/>
                  </a:cubicBezTo>
                  <a:cubicBezTo>
                    <a:pt x="218" y="356"/>
                    <a:pt x="326" y="367"/>
                    <a:pt x="335" y="344"/>
                  </a:cubicBezTo>
                  <a:cubicBezTo>
                    <a:pt x="343" y="322"/>
                    <a:pt x="305" y="303"/>
                    <a:pt x="305" y="303"/>
                  </a:cubicBezTo>
                  <a:cubicBezTo>
                    <a:pt x="305" y="303"/>
                    <a:pt x="393" y="333"/>
                    <a:pt x="422" y="292"/>
                  </a:cubicBezTo>
                  <a:cubicBezTo>
                    <a:pt x="452" y="250"/>
                    <a:pt x="400" y="257"/>
                    <a:pt x="400" y="257"/>
                  </a:cubicBezTo>
                  <a:cubicBezTo>
                    <a:pt x="400" y="257"/>
                    <a:pt x="518" y="254"/>
                    <a:pt x="513" y="229"/>
                  </a:cubicBezTo>
                  <a:cubicBezTo>
                    <a:pt x="508" y="204"/>
                    <a:pt x="492" y="206"/>
                    <a:pt x="492" y="206"/>
                  </a:cubicBezTo>
                  <a:cubicBezTo>
                    <a:pt x="492" y="206"/>
                    <a:pt x="563" y="159"/>
                    <a:pt x="527" y="95"/>
                  </a:cubicBezTo>
                  <a:cubicBezTo>
                    <a:pt x="491" y="31"/>
                    <a:pt x="381" y="0"/>
                    <a:pt x="363" y="100"/>
                  </a:cubicBezTo>
                  <a:cubicBezTo>
                    <a:pt x="363" y="100"/>
                    <a:pt x="318" y="47"/>
                    <a:pt x="272" y="46"/>
                  </a:cubicBezTo>
                  <a:cubicBezTo>
                    <a:pt x="217" y="46"/>
                    <a:pt x="143" y="113"/>
                    <a:pt x="262" y="144"/>
                  </a:cubicBezTo>
                  <a:cubicBezTo>
                    <a:pt x="262" y="144"/>
                    <a:pt x="109" y="172"/>
                    <a:pt x="96" y="270"/>
                  </a:cubicBezTo>
                  <a:cubicBezTo>
                    <a:pt x="96" y="270"/>
                    <a:pt x="81" y="207"/>
                    <a:pt x="40" y="224"/>
                  </a:cubicBezTo>
                  <a:cubicBezTo>
                    <a:pt x="0" y="242"/>
                    <a:pt x="56" y="294"/>
                    <a:pt x="56" y="294"/>
                  </a:cubicBezTo>
                  <a:cubicBezTo>
                    <a:pt x="56" y="294"/>
                    <a:pt x="6" y="305"/>
                    <a:pt x="26" y="333"/>
                  </a:cubicBezTo>
                  <a:cubicBezTo>
                    <a:pt x="46" y="362"/>
                    <a:pt x="73" y="358"/>
                    <a:pt x="73" y="358"/>
                  </a:cubicBezTo>
                  <a:cubicBezTo>
                    <a:pt x="73" y="358"/>
                    <a:pt x="84" y="514"/>
                    <a:pt x="258" y="568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80">
              <a:extLst>
                <a:ext uri="{FF2B5EF4-FFF2-40B4-BE49-F238E27FC236}">
                  <a16:creationId xmlns:a16="http://schemas.microsoft.com/office/drawing/2014/main" id="{24108A9F-EAD4-4825-9E9E-02A7DC31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700" y="1724025"/>
              <a:ext cx="446088" cy="417513"/>
            </a:xfrm>
            <a:custGeom>
              <a:avLst/>
              <a:gdLst>
                <a:gd name="T0" fmla="*/ 123 w 177"/>
                <a:gd name="T1" fmla="*/ 35 h 166"/>
                <a:gd name="T2" fmla="*/ 42 w 177"/>
                <a:gd name="T3" fmla="*/ 23 h 166"/>
                <a:gd name="T4" fmla="*/ 117 w 177"/>
                <a:gd name="T5" fmla="*/ 141 h 166"/>
                <a:gd name="T6" fmla="*/ 123 w 177"/>
                <a:gd name="T7" fmla="*/ 3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166">
                  <a:moveTo>
                    <a:pt x="123" y="35"/>
                  </a:moveTo>
                  <a:cubicBezTo>
                    <a:pt x="123" y="35"/>
                    <a:pt x="84" y="0"/>
                    <a:pt x="42" y="23"/>
                  </a:cubicBezTo>
                  <a:cubicBezTo>
                    <a:pt x="0" y="46"/>
                    <a:pt x="56" y="166"/>
                    <a:pt x="117" y="141"/>
                  </a:cubicBezTo>
                  <a:cubicBezTo>
                    <a:pt x="177" y="116"/>
                    <a:pt x="123" y="35"/>
                    <a:pt x="123" y="35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81">
              <a:extLst>
                <a:ext uri="{FF2B5EF4-FFF2-40B4-BE49-F238E27FC236}">
                  <a16:creationId xmlns:a16="http://schemas.microsoft.com/office/drawing/2014/main" id="{34BE6EB8-DFD4-4EF0-A4CD-F179DC6C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0" y="1450975"/>
              <a:ext cx="263525" cy="209550"/>
            </a:xfrm>
            <a:custGeom>
              <a:avLst/>
              <a:gdLst>
                <a:gd name="T0" fmla="*/ 0 w 104"/>
                <a:gd name="T1" fmla="*/ 8 h 83"/>
                <a:gd name="T2" fmla="*/ 29 w 104"/>
                <a:gd name="T3" fmla="*/ 51 h 83"/>
                <a:gd name="T4" fmla="*/ 67 w 104"/>
                <a:gd name="T5" fmla="*/ 34 h 83"/>
                <a:gd name="T6" fmla="*/ 46 w 104"/>
                <a:gd name="T7" fmla="*/ 83 h 83"/>
                <a:gd name="T8" fmla="*/ 82 w 104"/>
                <a:gd name="T9" fmla="*/ 33 h 83"/>
                <a:gd name="T10" fmla="*/ 28 w 104"/>
                <a:gd name="T11" fmla="*/ 38 h 83"/>
                <a:gd name="T12" fmla="*/ 0 w 104"/>
                <a:gd name="T13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83">
                  <a:moveTo>
                    <a:pt x="0" y="8"/>
                  </a:moveTo>
                  <a:cubicBezTo>
                    <a:pt x="0" y="8"/>
                    <a:pt x="13" y="52"/>
                    <a:pt x="29" y="51"/>
                  </a:cubicBezTo>
                  <a:cubicBezTo>
                    <a:pt x="45" y="49"/>
                    <a:pt x="45" y="20"/>
                    <a:pt x="67" y="34"/>
                  </a:cubicBezTo>
                  <a:cubicBezTo>
                    <a:pt x="90" y="48"/>
                    <a:pt x="70" y="74"/>
                    <a:pt x="46" y="83"/>
                  </a:cubicBezTo>
                  <a:cubicBezTo>
                    <a:pt x="46" y="83"/>
                    <a:pt x="104" y="65"/>
                    <a:pt x="82" y="33"/>
                  </a:cubicBezTo>
                  <a:cubicBezTo>
                    <a:pt x="60" y="0"/>
                    <a:pt x="39" y="33"/>
                    <a:pt x="28" y="38"/>
                  </a:cubicBezTo>
                  <a:cubicBezTo>
                    <a:pt x="16" y="4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82">
              <a:extLst>
                <a:ext uri="{FF2B5EF4-FFF2-40B4-BE49-F238E27FC236}">
                  <a16:creationId xmlns:a16="http://schemas.microsoft.com/office/drawing/2014/main" id="{B45F666E-CAB5-45DF-A1C0-6AFB11FF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25" y="1931988"/>
              <a:ext cx="319088" cy="225425"/>
            </a:xfrm>
            <a:custGeom>
              <a:avLst/>
              <a:gdLst>
                <a:gd name="T0" fmla="*/ 0 w 126"/>
                <a:gd name="T1" fmla="*/ 18 h 89"/>
                <a:gd name="T2" fmla="*/ 112 w 126"/>
                <a:gd name="T3" fmla="*/ 80 h 89"/>
                <a:gd name="T4" fmla="*/ 126 w 126"/>
                <a:gd name="T5" fmla="*/ 73 h 89"/>
                <a:gd name="T6" fmla="*/ 0 w 126"/>
                <a:gd name="T7" fmla="*/ 1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89">
                  <a:moveTo>
                    <a:pt x="0" y="18"/>
                  </a:moveTo>
                  <a:cubicBezTo>
                    <a:pt x="29" y="59"/>
                    <a:pt x="73" y="89"/>
                    <a:pt x="112" y="80"/>
                  </a:cubicBezTo>
                  <a:cubicBezTo>
                    <a:pt x="117" y="79"/>
                    <a:pt x="122" y="77"/>
                    <a:pt x="126" y="73"/>
                  </a:cubicBezTo>
                  <a:cubicBezTo>
                    <a:pt x="94" y="0"/>
                    <a:pt x="35" y="6"/>
                    <a:pt x="0" y="18"/>
                  </a:cubicBezTo>
                  <a:close/>
                </a:path>
              </a:pathLst>
            </a:custGeom>
            <a:solidFill>
              <a:srgbClr val="EDA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83">
              <a:extLst>
                <a:ext uri="{FF2B5EF4-FFF2-40B4-BE49-F238E27FC236}">
                  <a16:creationId xmlns:a16="http://schemas.microsoft.com/office/drawing/2014/main" id="{E287CF19-C56C-4CAD-BE2C-EB314D1F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738" y="1743075"/>
              <a:ext cx="509588" cy="373063"/>
            </a:xfrm>
            <a:custGeom>
              <a:avLst/>
              <a:gdLst>
                <a:gd name="T0" fmla="*/ 202 w 202"/>
                <a:gd name="T1" fmla="*/ 0 h 148"/>
                <a:gd name="T2" fmla="*/ 0 w 202"/>
                <a:gd name="T3" fmla="*/ 20 h 148"/>
                <a:gd name="T4" fmla="*/ 31 w 202"/>
                <a:gd name="T5" fmla="*/ 93 h 148"/>
                <a:gd name="T6" fmla="*/ 157 w 202"/>
                <a:gd name="T7" fmla="*/ 148 h 148"/>
                <a:gd name="T8" fmla="*/ 202 w 202"/>
                <a:gd name="T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48">
                  <a:moveTo>
                    <a:pt x="202" y="0"/>
                  </a:moveTo>
                  <a:cubicBezTo>
                    <a:pt x="177" y="9"/>
                    <a:pt x="0" y="20"/>
                    <a:pt x="0" y="20"/>
                  </a:cubicBezTo>
                  <a:cubicBezTo>
                    <a:pt x="4" y="45"/>
                    <a:pt x="15" y="70"/>
                    <a:pt x="31" y="93"/>
                  </a:cubicBezTo>
                  <a:cubicBezTo>
                    <a:pt x="66" y="81"/>
                    <a:pt x="125" y="75"/>
                    <a:pt x="157" y="148"/>
                  </a:cubicBezTo>
                  <a:cubicBezTo>
                    <a:pt x="202" y="117"/>
                    <a:pt x="202" y="0"/>
                    <a:pt x="202" y="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84">
              <a:extLst>
                <a:ext uri="{FF2B5EF4-FFF2-40B4-BE49-F238E27FC236}">
                  <a16:creationId xmlns:a16="http://schemas.microsoft.com/office/drawing/2014/main" id="{A7E79A39-E7DD-4B57-A4E8-4F33728BF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25" y="1495425"/>
              <a:ext cx="85725" cy="111125"/>
            </a:xfrm>
            <a:custGeom>
              <a:avLst/>
              <a:gdLst>
                <a:gd name="T0" fmla="*/ 30 w 34"/>
                <a:gd name="T1" fmla="*/ 17 h 44"/>
                <a:gd name="T2" fmla="*/ 25 w 34"/>
                <a:gd name="T3" fmla="*/ 42 h 44"/>
                <a:gd name="T4" fmla="*/ 4 w 34"/>
                <a:gd name="T5" fmla="*/ 28 h 44"/>
                <a:gd name="T6" fmla="*/ 9 w 34"/>
                <a:gd name="T7" fmla="*/ 3 h 44"/>
                <a:gd name="T8" fmla="*/ 30 w 34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30" y="17"/>
                  </a:moveTo>
                  <a:cubicBezTo>
                    <a:pt x="34" y="28"/>
                    <a:pt x="32" y="39"/>
                    <a:pt x="25" y="42"/>
                  </a:cubicBezTo>
                  <a:cubicBezTo>
                    <a:pt x="18" y="44"/>
                    <a:pt x="9" y="38"/>
                    <a:pt x="4" y="28"/>
                  </a:cubicBezTo>
                  <a:cubicBezTo>
                    <a:pt x="0" y="17"/>
                    <a:pt x="2" y="6"/>
                    <a:pt x="9" y="3"/>
                  </a:cubicBezTo>
                  <a:cubicBezTo>
                    <a:pt x="16" y="0"/>
                    <a:pt x="25" y="6"/>
                    <a:pt x="30" y="17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Freeform 85">
              <a:extLst>
                <a:ext uri="{FF2B5EF4-FFF2-40B4-BE49-F238E27FC236}">
                  <a16:creationId xmlns:a16="http://schemas.microsoft.com/office/drawing/2014/main" id="{3291C9B3-33CA-4CBD-9BC3-CEB58DA1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0" y="1379538"/>
              <a:ext cx="85725" cy="111125"/>
            </a:xfrm>
            <a:custGeom>
              <a:avLst/>
              <a:gdLst>
                <a:gd name="T0" fmla="*/ 30 w 34"/>
                <a:gd name="T1" fmla="*/ 17 h 44"/>
                <a:gd name="T2" fmla="*/ 25 w 34"/>
                <a:gd name="T3" fmla="*/ 41 h 44"/>
                <a:gd name="T4" fmla="*/ 5 w 34"/>
                <a:gd name="T5" fmla="*/ 27 h 44"/>
                <a:gd name="T6" fmla="*/ 9 w 34"/>
                <a:gd name="T7" fmla="*/ 3 h 44"/>
                <a:gd name="T8" fmla="*/ 30 w 34"/>
                <a:gd name="T9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30" y="17"/>
                  </a:moveTo>
                  <a:cubicBezTo>
                    <a:pt x="34" y="28"/>
                    <a:pt x="32" y="39"/>
                    <a:pt x="25" y="41"/>
                  </a:cubicBezTo>
                  <a:cubicBezTo>
                    <a:pt x="18" y="44"/>
                    <a:pt x="9" y="38"/>
                    <a:pt x="5" y="27"/>
                  </a:cubicBezTo>
                  <a:cubicBezTo>
                    <a:pt x="0" y="17"/>
                    <a:pt x="2" y="6"/>
                    <a:pt x="9" y="3"/>
                  </a:cubicBezTo>
                  <a:cubicBezTo>
                    <a:pt x="16" y="0"/>
                    <a:pt x="25" y="6"/>
                    <a:pt x="30" y="17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86">
              <a:extLst>
                <a:ext uri="{FF2B5EF4-FFF2-40B4-BE49-F238E27FC236}">
                  <a16:creationId xmlns:a16="http://schemas.microsoft.com/office/drawing/2014/main" id="{0CA555E2-35C8-4E3F-B5EE-8346682B3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311275"/>
              <a:ext cx="144463" cy="134938"/>
            </a:xfrm>
            <a:custGeom>
              <a:avLst/>
              <a:gdLst>
                <a:gd name="T0" fmla="*/ 57 w 57"/>
                <a:gd name="T1" fmla="*/ 0 h 53"/>
                <a:gd name="T2" fmla="*/ 19 w 57"/>
                <a:gd name="T3" fmla="*/ 53 h 53"/>
                <a:gd name="T4" fmla="*/ 57 w 57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3">
                  <a:moveTo>
                    <a:pt x="57" y="0"/>
                  </a:moveTo>
                  <a:cubicBezTo>
                    <a:pt x="57" y="0"/>
                    <a:pt x="21" y="23"/>
                    <a:pt x="19" y="53"/>
                  </a:cubicBezTo>
                  <a:cubicBezTo>
                    <a:pt x="19" y="53"/>
                    <a:pt x="0" y="0"/>
                    <a:pt x="57" y="0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87">
              <a:extLst>
                <a:ext uri="{FF2B5EF4-FFF2-40B4-BE49-F238E27FC236}">
                  <a16:creationId xmlns:a16="http://schemas.microsoft.com/office/drawing/2014/main" id="{CF129FF2-8D20-45FE-82A6-BDB6ED22C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1150938"/>
              <a:ext cx="150813" cy="111125"/>
            </a:xfrm>
            <a:custGeom>
              <a:avLst/>
              <a:gdLst>
                <a:gd name="T0" fmla="*/ 0 w 60"/>
                <a:gd name="T1" fmla="*/ 38 h 44"/>
                <a:gd name="T2" fmla="*/ 60 w 60"/>
                <a:gd name="T3" fmla="*/ 44 h 44"/>
                <a:gd name="T4" fmla="*/ 0 w 60"/>
                <a:gd name="T5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44">
                  <a:moveTo>
                    <a:pt x="0" y="38"/>
                  </a:moveTo>
                  <a:cubicBezTo>
                    <a:pt x="0" y="38"/>
                    <a:pt x="39" y="35"/>
                    <a:pt x="60" y="44"/>
                  </a:cubicBezTo>
                  <a:cubicBezTo>
                    <a:pt x="60" y="44"/>
                    <a:pt x="28" y="0"/>
                    <a:pt x="0" y="38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3">
            <a:extLst>
              <a:ext uri="{FF2B5EF4-FFF2-40B4-BE49-F238E27FC236}">
                <a16:creationId xmlns:a16="http://schemas.microsoft.com/office/drawing/2014/main" id="{3AE0919D-C3C5-4BF7-BEAC-614E3D489B52}"/>
              </a:ext>
            </a:extLst>
          </p:cNvPr>
          <p:cNvGrpSpPr/>
          <p:nvPr/>
        </p:nvGrpSpPr>
        <p:grpSpPr>
          <a:xfrm>
            <a:off x="4965729" y="3632581"/>
            <a:ext cx="3093644" cy="2987841"/>
            <a:chOff x="810963" y="2330605"/>
            <a:chExt cx="3936538" cy="3801908"/>
          </a:xfrm>
        </p:grpSpPr>
        <p:sp>
          <p:nvSpPr>
            <p:cNvPr id="572" name="Oval 4">
              <a:extLst>
                <a:ext uri="{FF2B5EF4-FFF2-40B4-BE49-F238E27FC236}">
                  <a16:creationId xmlns:a16="http://schemas.microsoft.com/office/drawing/2014/main" id="{5E5256FC-679A-49AC-BA44-2AF10373B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700" y="5728622"/>
              <a:ext cx="2752913" cy="26926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6">
              <a:extLst>
                <a:ext uri="{FF2B5EF4-FFF2-40B4-BE49-F238E27FC236}">
                  <a16:creationId xmlns:a16="http://schemas.microsoft.com/office/drawing/2014/main" id="{DFED79CC-D41B-4EB4-B8D5-816A7999F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661" y="2563403"/>
              <a:ext cx="2569198" cy="2421946"/>
            </a:xfrm>
            <a:custGeom>
              <a:avLst/>
              <a:gdLst>
                <a:gd name="T0" fmla="*/ 1746 w 1832"/>
                <a:gd name="T1" fmla="*/ 1727 h 1727"/>
                <a:gd name="T2" fmla="*/ 82 w 1832"/>
                <a:gd name="T3" fmla="*/ 1727 h 1727"/>
                <a:gd name="T4" fmla="*/ 0 w 1832"/>
                <a:gd name="T5" fmla="*/ 0 h 1727"/>
                <a:gd name="T6" fmla="*/ 1832 w 1832"/>
                <a:gd name="T7" fmla="*/ 0 h 1727"/>
                <a:gd name="T8" fmla="*/ 1746 w 1832"/>
                <a:gd name="T9" fmla="*/ 1727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2" h="1727">
                  <a:moveTo>
                    <a:pt x="1746" y="1727"/>
                  </a:moveTo>
                  <a:lnTo>
                    <a:pt x="82" y="1727"/>
                  </a:lnTo>
                  <a:lnTo>
                    <a:pt x="0" y="0"/>
                  </a:lnTo>
                  <a:lnTo>
                    <a:pt x="1832" y="0"/>
                  </a:lnTo>
                  <a:lnTo>
                    <a:pt x="1746" y="1727"/>
                  </a:lnTo>
                  <a:close/>
                </a:path>
              </a:pathLst>
            </a:custGeom>
            <a:solidFill>
              <a:srgbClr val="CC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7">
              <a:extLst>
                <a:ext uri="{FF2B5EF4-FFF2-40B4-BE49-F238E27FC236}">
                  <a16:creationId xmlns:a16="http://schemas.microsoft.com/office/drawing/2014/main" id="{EC8544A1-AD11-4A02-AFAC-8FA0A4CE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183" y="2660170"/>
              <a:ext cx="2424751" cy="2241036"/>
            </a:xfrm>
            <a:custGeom>
              <a:avLst/>
              <a:gdLst>
                <a:gd name="T0" fmla="*/ 1649 w 1729"/>
                <a:gd name="T1" fmla="*/ 1598 h 1598"/>
                <a:gd name="T2" fmla="*/ 77 w 1729"/>
                <a:gd name="T3" fmla="*/ 1598 h 1598"/>
                <a:gd name="T4" fmla="*/ 0 w 1729"/>
                <a:gd name="T5" fmla="*/ 0 h 1598"/>
                <a:gd name="T6" fmla="*/ 1729 w 1729"/>
                <a:gd name="T7" fmla="*/ 0 h 1598"/>
                <a:gd name="T8" fmla="*/ 1649 w 1729"/>
                <a:gd name="T9" fmla="*/ 1598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9" h="1598">
                  <a:moveTo>
                    <a:pt x="1649" y="1598"/>
                  </a:moveTo>
                  <a:lnTo>
                    <a:pt x="77" y="1598"/>
                  </a:lnTo>
                  <a:lnTo>
                    <a:pt x="0" y="0"/>
                  </a:lnTo>
                  <a:lnTo>
                    <a:pt x="1729" y="0"/>
                  </a:lnTo>
                  <a:lnTo>
                    <a:pt x="1649" y="15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8">
              <a:extLst>
                <a:ext uri="{FF2B5EF4-FFF2-40B4-BE49-F238E27FC236}">
                  <a16:creationId xmlns:a16="http://schemas.microsoft.com/office/drawing/2014/main" id="{2A2E0766-A712-43C0-9A2B-B107CF7B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576" y="4487497"/>
              <a:ext cx="1729160" cy="84144"/>
            </a:xfrm>
            <a:custGeom>
              <a:avLst/>
              <a:gdLst>
                <a:gd name="T0" fmla="*/ 1142 w 1142"/>
                <a:gd name="T1" fmla="*/ 28 h 56"/>
                <a:gd name="T2" fmla="*/ 1114 w 1142"/>
                <a:gd name="T3" fmla="*/ 56 h 56"/>
                <a:gd name="T4" fmla="*/ 28 w 1142"/>
                <a:gd name="T5" fmla="*/ 56 h 56"/>
                <a:gd name="T6" fmla="*/ 0 w 1142"/>
                <a:gd name="T7" fmla="*/ 28 h 56"/>
                <a:gd name="T8" fmla="*/ 0 w 1142"/>
                <a:gd name="T9" fmla="*/ 28 h 56"/>
                <a:gd name="T10" fmla="*/ 28 w 1142"/>
                <a:gd name="T11" fmla="*/ 0 h 56"/>
                <a:gd name="T12" fmla="*/ 1114 w 1142"/>
                <a:gd name="T13" fmla="*/ 0 h 56"/>
                <a:gd name="T14" fmla="*/ 1142 w 1142"/>
                <a:gd name="T1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2" h="56">
                  <a:moveTo>
                    <a:pt x="1142" y="28"/>
                  </a:moveTo>
                  <a:cubicBezTo>
                    <a:pt x="1142" y="43"/>
                    <a:pt x="1130" y="56"/>
                    <a:pt x="1114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12" y="56"/>
                    <a:pt x="0" y="43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1114" y="0"/>
                    <a:pt x="1114" y="0"/>
                    <a:pt x="1114" y="0"/>
                  </a:cubicBezTo>
                  <a:cubicBezTo>
                    <a:pt x="1130" y="0"/>
                    <a:pt x="1142" y="13"/>
                    <a:pt x="1142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9">
              <a:extLst>
                <a:ext uri="{FF2B5EF4-FFF2-40B4-BE49-F238E27FC236}">
                  <a16:creationId xmlns:a16="http://schemas.microsoft.com/office/drawing/2014/main" id="{FA31821F-D726-41B3-899A-76B012BFE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052" y="2808824"/>
              <a:ext cx="567973" cy="344991"/>
            </a:xfrm>
            <a:custGeom>
              <a:avLst/>
              <a:gdLst>
                <a:gd name="T0" fmla="*/ 2 w 375"/>
                <a:gd name="T1" fmla="*/ 105 h 228"/>
                <a:gd name="T2" fmla="*/ 301 w 375"/>
                <a:gd name="T3" fmla="*/ 228 h 228"/>
                <a:gd name="T4" fmla="*/ 375 w 375"/>
                <a:gd name="T5" fmla="*/ 153 h 228"/>
                <a:gd name="T6" fmla="*/ 2 w 375"/>
                <a:gd name="T7" fmla="*/ 0 h 228"/>
                <a:gd name="T8" fmla="*/ 0 w 375"/>
                <a:gd name="T9" fmla="*/ 0 h 228"/>
                <a:gd name="T10" fmla="*/ 0 w 375"/>
                <a:gd name="T11" fmla="*/ 105 h 228"/>
                <a:gd name="T12" fmla="*/ 2 w 375"/>
                <a:gd name="T13" fmla="*/ 10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5" h="228">
                  <a:moveTo>
                    <a:pt x="2" y="105"/>
                  </a:moveTo>
                  <a:cubicBezTo>
                    <a:pt x="119" y="105"/>
                    <a:pt x="224" y="152"/>
                    <a:pt x="301" y="228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279" y="59"/>
                    <a:pt x="148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5"/>
                    <a:pt x="2" y="105"/>
                    <a:pt x="2" y="1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0">
              <a:extLst>
                <a:ext uri="{FF2B5EF4-FFF2-40B4-BE49-F238E27FC236}">
                  <a16:creationId xmlns:a16="http://schemas.microsoft.com/office/drawing/2014/main" id="{93BD7900-D94E-4C65-87CE-39145338A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287" y="2808824"/>
              <a:ext cx="563765" cy="346393"/>
            </a:xfrm>
            <a:custGeom>
              <a:avLst/>
              <a:gdLst>
                <a:gd name="T0" fmla="*/ 373 w 373"/>
                <a:gd name="T1" fmla="*/ 105 h 229"/>
                <a:gd name="T2" fmla="*/ 373 w 373"/>
                <a:gd name="T3" fmla="*/ 0 h 229"/>
                <a:gd name="T4" fmla="*/ 0 w 373"/>
                <a:gd name="T5" fmla="*/ 155 h 229"/>
                <a:gd name="T6" fmla="*/ 75 w 373"/>
                <a:gd name="T7" fmla="*/ 229 h 229"/>
                <a:gd name="T8" fmla="*/ 373 w 373"/>
                <a:gd name="T9" fmla="*/ 10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229">
                  <a:moveTo>
                    <a:pt x="373" y="105"/>
                  </a:moveTo>
                  <a:cubicBezTo>
                    <a:pt x="373" y="0"/>
                    <a:pt x="373" y="0"/>
                    <a:pt x="373" y="0"/>
                  </a:cubicBezTo>
                  <a:cubicBezTo>
                    <a:pt x="228" y="1"/>
                    <a:pt x="96" y="60"/>
                    <a:pt x="0" y="155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151" y="153"/>
                    <a:pt x="257" y="106"/>
                    <a:pt x="373" y="1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1">
              <a:extLst>
                <a:ext uri="{FF2B5EF4-FFF2-40B4-BE49-F238E27FC236}">
                  <a16:creationId xmlns:a16="http://schemas.microsoft.com/office/drawing/2014/main" id="{F5EBC849-F07B-4360-A623-440A5AB2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833" y="3040220"/>
              <a:ext cx="350600" cy="566570"/>
            </a:xfrm>
            <a:custGeom>
              <a:avLst/>
              <a:gdLst>
                <a:gd name="T0" fmla="*/ 127 w 232"/>
                <a:gd name="T1" fmla="*/ 375 h 375"/>
                <a:gd name="T2" fmla="*/ 232 w 232"/>
                <a:gd name="T3" fmla="*/ 375 h 375"/>
                <a:gd name="T4" fmla="*/ 74 w 232"/>
                <a:gd name="T5" fmla="*/ 0 h 375"/>
                <a:gd name="T6" fmla="*/ 0 w 232"/>
                <a:gd name="T7" fmla="*/ 75 h 375"/>
                <a:gd name="T8" fmla="*/ 127 w 232"/>
                <a:gd name="T9" fmla="*/ 3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375">
                  <a:moveTo>
                    <a:pt x="127" y="375"/>
                  </a:moveTo>
                  <a:cubicBezTo>
                    <a:pt x="232" y="375"/>
                    <a:pt x="232" y="375"/>
                    <a:pt x="232" y="375"/>
                  </a:cubicBezTo>
                  <a:cubicBezTo>
                    <a:pt x="231" y="228"/>
                    <a:pt x="171" y="96"/>
                    <a:pt x="74" y="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78" y="151"/>
                    <a:pt x="126" y="258"/>
                    <a:pt x="127" y="3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2">
              <a:extLst>
                <a:ext uri="{FF2B5EF4-FFF2-40B4-BE49-F238E27FC236}">
                  <a16:creationId xmlns:a16="http://schemas.microsoft.com/office/drawing/2014/main" id="{429A5534-1989-4E91-901B-E17E388DD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052" y="4063972"/>
              <a:ext cx="572179" cy="349198"/>
            </a:xfrm>
            <a:custGeom>
              <a:avLst/>
              <a:gdLst>
                <a:gd name="T0" fmla="*/ 2 w 378"/>
                <a:gd name="T1" fmla="*/ 126 h 231"/>
                <a:gd name="T2" fmla="*/ 0 w 378"/>
                <a:gd name="T3" fmla="*/ 126 h 231"/>
                <a:gd name="T4" fmla="*/ 0 w 378"/>
                <a:gd name="T5" fmla="*/ 231 h 231"/>
                <a:gd name="T6" fmla="*/ 2 w 378"/>
                <a:gd name="T7" fmla="*/ 231 h 231"/>
                <a:gd name="T8" fmla="*/ 378 w 378"/>
                <a:gd name="T9" fmla="*/ 75 h 231"/>
                <a:gd name="T10" fmla="*/ 304 w 378"/>
                <a:gd name="T11" fmla="*/ 0 h 231"/>
                <a:gd name="T12" fmla="*/ 2 w 378"/>
                <a:gd name="T13" fmla="*/ 1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8" h="231">
                  <a:moveTo>
                    <a:pt x="2" y="126"/>
                  </a:moveTo>
                  <a:cubicBezTo>
                    <a:pt x="2" y="126"/>
                    <a:pt x="1" y="126"/>
                    <a:pt x="0" y="126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1"/>
                    <a:pt x="2" y="231"/>
                    <a:pt x="2" y="231"/>
                  </a:cubicBezTo>
                  <a:cubicBezTo>
                    <a:pt x="149" y="231"/>
                    <a:pt x="282" y="171"/>
                    <a:pt x="378" y="75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27" y="78"/>
                    <a:pt x="120" y="126"/>
                    <a:pt x="2" y="12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3">
              <a:extLst>
                <a:ext uri="{FF2B5EF4-FFF2-40B4-BE49-F238E27FC236}">
                  <a16:creationId xmlns:a16="http://schemas.microsoft.com/office/drawing/2014/main" id="{9FFEA69E-AE99-4062-B8AA-67EBB6DE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040" y="3606789"/>
              <a:ext cx="346393" cy="570777"/>
            </a:xfrm>
            <a:custGeom>
              <a:avLst/>
              <a:gdLst>
                <a:gd name="T0" fmla="*/ 229 w 229"/>
                <a:gd name="T1" fmla="*/ 0 h 378"/>
                <a:gd name="T2" fmla="*/ 124 w 229"/>
                <a:gd name="T3" fmla="*/ 0 h 378"/>
                <a:gd name="T4" fmla="*/ 124 w 229"/>
                <a:gd name="T5" fmla="*/ 3 h 378"/>
                <a:gd name="T6" fmla="*/ 0 w 229"/>
                <a:gd name="T7" fmla="*/ 303 h 378"/>
                <a:gd name="T8" fmla="*/ 74 w 229"/>
                <a:gd name="T9" fmla="*/ 378 h 378"/>
                <a:gd name="T10" fmla="*/ 229 w 229"/>
                <a:gd name="T11" fmla="*/ 3 h 378"/>
                <a:gd name="T12" fmla="*/ 229 w 229"/>
                <a:gd name="T13" fmla="*/ 0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378">
                  <a:moveTo>
                    <a:pt x="229" y="0"/>
                  </a:moveTo>
                  <a:cubicBezTo>
                    <a:pt x="124" y="0"/>
                    <a:pt x="124" y="0"/>
                    <a:pt x="124" y="0"/>
                  </a:cubicBezTo>
                  <a:cubicBezTo>
                    <a:pt x="124" y="1"/>
                    <a:pt x="124" y="2"/>
                    <a:pt x="124" y="3"/>
                  </a:cubicBezTo>
                  <a:cubicBezTo>
                    <a:pt x="124" y="120"/>
                    <a:pt x="76" y="226"/>
                    <a:pt x="0" y="303"/>
                  </a:cubicBezTo>
                  <a:cubicBezTo>
                    <a:pt x="74" y="378"/>
                    <a:pt x="74" y="378"/>
                    <a:pt x="74" y="378"/>
                  </a:cubicBezTo>
                  <a:cubicBezTo>
                    <a:pt x="170" y="282"/>
                    <a:pt x="229" y="149"/>
                    <a:pt x="229" y="3"/>
                  </a:cubicBezTo>
                  <a:cubicBezTo>
                    <a:pt x="229" y="2"/>
                    <a:pt x="229" y="1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4">
              <a:extLst>
                <a:ext uri="{FF2B5EF4-FFF2-40B4-BE49-F238E27FC236}">
                  <a16:creationId xmlns:a16="http://schemas.microsoft.com/office/drawing/2014/main" id="{4173C2F0-C0F4-45E8-8CC6-E02F06FB5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483" y="4062570"/>
              <a:ext cx="566570" cy="350600"/>
            </a:xfrm>
            <a:custGeom>
              <a:avLst/>
              <a:gdLst>
                <a:gd name="T0" fmla="*/ 74 w 375"/>
                <a:gd name="T1" fmla="*/ 0 h 232"/>
                <a:gd name="T2" fmla="*/ 0 w 375"/>
                <a:gd name="T3" fmla="*/ 74 h 232"/>
                <a:gd name="T4" fmla="*/ 375 w 375"/>
                <a:gd name="T5" fmla="*/ 232 h 232"/>
                <a:gd name="T6" fmla="*/ 375 w 375"/>
                <a:gd name="T7" fmla="*/ 127 h 232"/>
                <a:gd name="T8" fmla="*/ 74 w 375"/>
                <a:gd name="T9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32">
                  <a:moveTo>
                    <a:pt x="74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95" y="171"/>
                    <a:pt x="228" y="231"/>
                    <a:pt x="375" y="232"/>
                  </a:cubicBezTo>
                  <a:cubicBezTo>
                    <a:pt x="375" y="127"/>
                    <a:pt x="375" y="127"/>
                    <a:pt x="375" y="127"/>
                  </a:cubicBezTo>
                  <a:cubicBezTo>
                    <a:pt x="257" y="126"/>
                    <a:pt x="151" y="78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5">
              <a:extLst>
                <a:ext uri="{FF2B5EF4-FFF2-40B4-BE49-F238E27FC236}">
                  <a16:creationId xmlns:a16="http://schemas.microsoft.com/office/drawing/2014/main" id="{273E87E7-AAAB-490B-8226-A355CF53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684" y="3606789"/>
              <a:ext cx="344991" cy="567973"/>
            </a:xfrm>
            <a:custGeom>
              <a:avLst/>
              <a:gdLst>
                <a:gd name="T0" fmla="*/ 106 w 228"/>
                <a:gd name="T1" fmla="*/ 3 h 376"/>
                <a:gd name="T2" fmla="*/ 106 w 228"/>
                <a:gd name="T3" fmla="*/ 0 h 376"/>
                <a:gd name="T4" fmla="*/ 0 w 228"/>
                <a:gd name="T5" fmla="*/ 0 h 376"/>
                <a:gd name="T6" fmla="*/ 0 w 228"/>
                <a:gd name="T7" fmla="*/ 3 h 376"/>
                <a:gd name="T8" fmla="*/ 154 w 228"/>
                <a:gd name="T9" fmla="*/ 376 h 376"/>
                <a:gd name="T10" fmla="*/ 228 w 228"/>
                <a:gd name="T11" fmla="*/ 302 h 376"/>
                <a:gd name="T12" fmla="*/ 106 w 228"/>
                <a:gd name="T13" fmla="*/ 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8" h="376">
                  <a:moveTo>
                    <a:pt x="106" y="3"/>
                  </a:moveTo>
                  <a:cubicBezTo>
                    <a:pt x="106" y="2"/>
                    <a:pt x="106" y="1"/>
                    <a:pt x="1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148"/>
                    <a:pt x="59" y="280"/>
                    <a:pt x="154" y="376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152" y="225"/>
                    <a:pt x="106" y="119"/>
                    <a:pt x="106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6">
              <a:extLst>
                <a:ext uri="{FF2B5EF4-FFF2-40B4-BE49-F238E27FC236}">
                  <a16:creationId xmlns:a16="http://schemas.microsoft.com/office/drawing/2014/main" id="{87B1309E-698E-4D42-B832-34880D9AB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684" y="3043024"/>
              <a:ext cx="349198" cy="563765"/>
            </a:xfrm>
            <a:custGeom>
              <a:avLst/>
              <a:gdLst>
                <a:gd name="T0" fmla="*/ 231 w 231"/>
                <a:gd name="T1" fmla="*/ 74 h 373"/>
                <a:gd name="T2" fmla="*/ 156 w 231"/>
                <a:gd name="T3" fmla="*/ 0 h 373"/>
                <a:gd name="T4" fmla="*/ 0 w 231"/>
                <a:gd name="T5" fmla="*/ 373 h 373"/>
                <a:gd name="T6" fmla="*/ 106 w 231"/>
                <a:gd name="T7" fmla="*/ 373 h 373"/>
                <a:gd name="T8" fmla="*/ 231 w 231"/>
                <a:gd name="T9" fmla="*/ 7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373">
                  <a:moveTo>
                    <a:pt x="231" y="74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61" y="96"/>
                    <a:pt x="1" y="227"/>
                    <a:pt x="0" y="373"/>
                  </a:cubicBezTo>
                  <a:cubicBezTo>
                    <a:pt x="106" y="373"/>
                    <a:pt x="106" y="373"/>
                    <a:pt x="106" y="373"/>
                  </a:cubicBezTo>
                  <a:cubicBezTo>
                    <a:pt x="106" y="256"/>
                    <a:pt x="154" y="151"/>
                    <a:pt x="231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7">
              <a:extLst>
                <a:ext uri="{FF2B5EF4-FFF2-40B4-BE49-F238E27FC236}">
                  <a16:creationId xmlns:a16="http://schemas.microsoft.com/office/drawing/2014/main" id="{E10E9389-347D-4686-932E-7CCFD9505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294" y="461792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8">
              <a:extLst>
                <a:ext uri="{FF2B5EF4-FFF2-40B4-BE49-F238E27FC236}">
                  <a16:creationId xmlns:a16="http://schemas.microsoft.com/office/drawing/2014/main" id="{D9EE0272-0773-4EA9-94B6-7ED72D7FE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294" y="4674017"/>
              <a:ext cx="201946" cy="16829"/>
            </a:xfrm>
            <a:custGeom>
              <a:avLst/>
              <a:gdLst>
                <a:gd name="T0" fmla="*/ 133 w 133"/>
                <a:gd name="T1" fmla="*/ 6 h 12"/>
                <a:gd name="T2" fmla="*/ 127 w 133"/>
                <a:gd name="T3" fmla="*/ 12 h 12"/>
                <a:gd name="T4" fmla="*/ 5 w 133"/>
                <a:gd name="T5" fmla="*/ 12 h 12"/>
                <a:gd name="T6" fmla="*/ 0 w 133"/>
                <a:gd name="T7" fmla="*/ 6 h 12"/>
                <a:gd name="T8" fmla="*/ 0 w 133"/>
                <a:gd name="T9" fmla="*/ 6 h 12"/>
                <a:gd name="T10" fmla="*/ 5 w 133"/>
                <a:gd name="T11" fmla="*/ 0 h 12"/>
                <a:gd name="T12" fmla="*/ 127 w 133"/>
                <a:gd name="T13" fmla="*/ 0 h 12"/>
                <a:gd name="T14" fmla="*/ 133 w 13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2">
                  <a:moveTo>
                    <a:pt x="133" y="6"/>
                  </a:moveTo>
                  <a:cubicBezTo>
                    <a:pt x="133" y="9"/>
                    <a:pt x="130" y="12"/>
                    <a:pt x="127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9">
              <a:extLst>
                <a:ext uri="{FF2B5EF4-FFF2-40B4-BE49-F238E27FC236}">
                  <a16:creationId xmlns:a16="http://schemas.microsoft.com/office/drawing/2014/main" id="{C9560D70-27CC-4A53-B974-A893D2437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294" y="4730113"/>
              <a:ext cx="201946" cy="16829"/>
            </a:xfrm>
            <a:custGeom>
              <a:avLst/>
              <a:gdLst>
                <a:gd name="T0" fmla="*/ 133 w 133"/>
                <a:gd name="T1" fmla="*/ 6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20">
              <a:extLst>
                <a:ext uri="{FF2B5EF4-FFF2-40B4-BE49-F238E27FC236}">
                  <a16:creationId xmlns:a16="http://schemas.microsoft.com/office/drawing/2014/main" id="{A6D8BB7E-BF33-460A-B239-CA66554E4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294" y="478761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21">
              <a:extLst>
                <a:ext uri="{FF2B5EF4-FFF2-40B4-BE49-F238E27FC236}">
                  <a16:creationId xmlns:a16="http://schemas.microsoft.com/office/drawing/2014/main" id="{9FEBB079-CC50-4D69-8227-4A43BFA7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089" y="461792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22">
              <a:extLst>
                <a:ext uri="{FF2B5EF4-FFF2-40B4-BE49-F238E27FC236}">
                  <a16:creationId xmlns:a16="http://schemas.microsoft.com/office/drawing/2014/main" id="{596E7ADD-F761-47BE-8648-58E107089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089" y="4674017"/>
              <a:ext cx="201946" cy="16829"/>
            </a:xfrm>
            <a:custGeom>
              <a:avLst/>
              <a:gdLst>
                <a:gd name="T0" fmla="*/ 133 w 133"/>
                <a:gd name="T1" fmla="*/ 6 h 12"/>
                <a:gd name="T2" fmla="*/ 127 w 133"/>
                <a:gd name="T3" fmla="*/ 12 h 12"/>
                <a:gd name="T4" fmla="*/ 5 w 133"/>
                <a:gd name="T5" fmla="*/ 12 h 12"/>
                <a:gd name="T6" fmla="*/ 0 w 133"/>
                <a:gd name="T7" fmla="*/ 6 h 12"/>
                <a:gd name="T8" fmla="*/ 0 w 133"/>
                <a:gd name="T9" fmla="*/ 6 h 12"/>
                <a:gd name="T10" fmla="*/ 5 w 133"/>
                <a:gd name="T11" fmla="*/ 0 h 12"/>
                <a:gd name="T12" fmla="*/ 127 w 133"/>
                <a:gd name="T13" fmla="*/ 0 h 12"/>
                <a:gd name="T14" fmla="*/ 133 w 13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2">
                  <a:moveTo>
                    <a:pt x="133" y="6"/>
                  </a:moveTo>
                  <a:cubicBezTo>
                    <a:pt x="133" y="9"/>
                    <a:pt x="130" y="12"/>
                    <a:pt x="127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23">
              <a:extLst>
                <a:ext uri="{FF2B5EF4-FFF2-40B4-BE49-F238E27FC236}">
                  <a16:creationId xmlns:a16="http://schemas.microsoft.com/office/drawing/2014/main" id="{4CFD887F-0B5C-4EDC-A2E4-1AE66AB00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089" y="4730113"/>
              <a:ext cx="201946" cy="16829"/>
            </a:xfrm>
            <a:custGeom>
              <a:avLst/>
              <a:gdLst>
                <a:gd name="T0" fmla="*/ 133 w 133"/>
                <a:gd name="T1" fmla="*/ 6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24">
              <a:extLst>
                <a:ext uri="{FF2B5EF4-FFF2-40B4-BE49-F238E27FC236}">
                  <a16:creationId xmlns:a16="http://schemas.microsoft.com/office/drawing/2014/main" id="{82BBE6A0-7163-46FC-8B8E-0CFE460B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089" y="478761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25">
              <a:extLst>
                <a:ext uri="{FF2B5EF4-FFF2-40B4-BE49-F238E27FC236}">
                  <a16:creationId xmlns:a16="http://schemas.microsoft.com/office/drawing/2014/main" id="{E69E009B-9A30-402E-A971-ED340A826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879" y="2768154"/>
              <a:ext cx="200544" cy="16829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26">
              <a:extLst>
                <a:ext uri="{FF2B5EF4-FFF2-40B4-BE49-F238E27FC236}">
                  <a16:creationId xmlns:a16="http://schemas.microsoft.com/office/drawing/2014/main" id="{C8AAB8A9-C8A5-4ED6-B2F4-F7AFE4B2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879" y="2825653"/>
              <a:ext cx="200544" cy="16829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2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27">
              <a:extLst>
                <a:ext uri="{FF2B5EF4-FFF2-40B4-BE49-F238E27FC236}">
                  <a16:creationId xmlns:a16="http://schemas.microsoft.com/office/drawing/2014/main" id="{09BE739D-87F6-47EA-9B95-5F7FABA1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879" y="2883151"/>
              <a:ext cx="200544" cy="16829"/>
            </a:xfrm>
            <a:custGeom>
              <a:avLst/>
              <a:gdLst>
                <a:gd name="T0" fmla="*/ 133 w 133"/>
                <a:gd name="T1" fmla="*/ 5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28">
              <a:extLst>
                <a:ext uri="{FF2B5EF4-FFF2-40B4-BE49-F238E27FC236}">
                  <a16:creationId xmlns:a16="http://schemas.microsoft.com/office/drawing/2014/main" id="{57BFBB1B-6FFB-4F84-888B-5B2CA82F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879" y="2939247"/>
              <a:ext cx="200544" cy="16829"/>
            </a:xfrm>
            <a:custGeom>
              <a:avLst/>
              <a:gdLst>
                <a:gd name="T0" fmla="*/ 133 w 133"/>
                <a:gd name="T1" fmla="*/ 6 h 11"/>
                <a:gd name="T2" fmla="*/ 128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8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8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29">
              <a:extLst>
                <a:ext uri="{FF2B5EF4-FFF2-40B4-BE49-F238E27FC236}">
                  <a16:creationId xmlns:a16="http://schemas.microsoft.com/office/drawing/2014/main" id="{BFFE0CC6-0AA0-402C-B9B6-7ADE4E3FD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884" y="461792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0">
              <a:extLst>
                <a:ext uri="{FF2B5EF4-FFF2-40B4-BE49-F238E27FC236}">
                  <a16:creationId xmlns:a16="http://schemas.microsoft.com/office/drawing/2014/main" id="{825EF892-21D8-422F-9E74-0C9F820F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884" y="4674017"/>
              <a:ext cx="201946" cy="16829"/>
            </a:xfrm>
            <a:custGeom>
              <a:avLst/>
              <a:gdLst>
                <a:gd name="T0" fmla="*/ 133 w 133"/>
                <a:gd name="T1" fmla="*/ 6 h 12"/>
                <a:gd name="T2" fmla="*/ 127 w 133"/>
                <a:gd name="T3" fmla="*/ 12 h 12"/>
                <a:gd name="T4" fmla="*/ 5 w 133"/>
                <a:gd name="T5" fmla="*/ 12 h 12"/>
                <a:gd name="T6" fmla="*/ 0 w 133"/>
                <a:gd name="T7" fmla="*/ 6 h 12"/>
                <a:gd name="T8" fmla="*/ 0 w 133"/>
                <a:gd name="T9" fmla="*/ 6 h 12"/>
                <a:gd name="T10" fmla="*/ 5 w 133"/>
                <a:gd name="T11" fmla="*/ 0 h 12"/>
                <a:gd name="T12" fmla="*/ 127 w 133"/>
                <a:gd name="T13" fmla="*/ 0 h 12"/>
                <a:gd name="T14" fmla="*/ 133 w 13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2">
                  <a:moveTo>
                    <a:pt x="133" y="6"/>
                  </a:moveTo>
                  <a:cubicBezTo>
                    <a:pt x="133" y="9"/>
                    <a:pt x="130" y="12"/>
                    <a:pt x="127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1">
              <a:extLst>
                <a:ext uri="{FF2B5EF4-FFF2-40B4-BE49-F238E27FC236}">
                  <a16:creationId xmlns:a16="http://schemas.microsoft.com/office/drawing/2014/main" id="{7B9D71F6-1A43-47DF-BF33-5FE1F8994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884" y="4730113"/>
              <a:ext cx="201946" cy="16829"/>
            </a:xfrm>
            <a:custGeom>
              <a:avLst/>
              <a:gdLst>
                <a:gd name="T0" fmla="*/ 133 w 133"/>
                <a:gd name="T1" fmla="*/ 6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2">
              <a:extLst>
                <a:ext uri="{FF2B5EF4-FFF2-40B4-BE49-F238E27FC236}">
                  <a16:creationId xmlns:a16="http://schemas.microsoft.com/office/drawing/2014/main" id="{F32402A3-C16D-42DE-A9CB-F4D3EE0DB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884" y="478761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5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5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33">
              <a:extLst>
                <a:ext uri="{FF2B5EF4-FFF2-40B4-BE49-F238E27FC236}">
                  <a16:creationId xmlns:a16="http://schemas.microsoft.com/office/drawing/2014/main" id="{3AB1BAC4-092A-4BEC-9BAC-ABF00CF56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680" y="461792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34">
              <a:extLst>
                <a:ext uri="{FF2B5EF4-FFF2-40B4-BE49-F238E27FC236}">
                  <a16:creationId xmlns:a16="http://schemas.microsoft.com/office/drawing/2014/main" id="{86F54BEF-DDDE-4F88-8B81-6BE9898F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680" y="4674017"/>
              <a:ext cx="201946" cy="16829"/>
            </a:xfrm>
            <a:custGeom>
              <a:avLst/>
              <a:gdLst>
                <a:gd name="T0" fmla="*/ 133 w 133"/>
                <a:gd name="T1" fmla="*/ 6 h 12"/>
                <a:gd name="T2" fmla="*/ 127 w 133"/>
                <a:gd name="T3" fmla="*/ 12 h 12"/>
                <a:gd name="T4" fmla="*/ 6 w 133"/>
                <a:gd name="T5" fmla="*/ 12 h 12"/>
                <a:gd name="T6" fmla="*/ 0 w 133"/>
                <a:gd name="T7" fmla="*/ 6 h 12"/>
                <a:gd name="T8" fmla="*/ 0 w 133"/>
                <a:gd name="T9" fmla="*/ 6 h 12"/>
                <a:gd name="T10" fmla="*/ 6 w 133"/>
                <a:gd name="T11" fmla="*/ 0 h 12"/>
                <a:gd name="T12" fmla="*/ 127 w 133"/>
                <a:gd name="T13" fmla="*/ 0 h 12"/>
                <a:gd name="T14" fmla="*/ 133 w 13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2">
                  <a:moveTo>
                    <a:pt x="133" y="6"/>
                  </a:moveTo>
                  <a:cubicBezTo>
                    <a:pt x="133" y="9"/>
                    <a:pt x="130" y="12"/>
                    <a:pt x="12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35">
              <a:extLst>
                <a:ext uri="{FF2B5EF4-FFF2-40B4-BE49-F238E27FC236}">
                  <a16:creationId xmlns:a16="http://schemas.microsoft.com/office/drawing/2014/main" id="{A2CAE40D-7F3F-4E1C-9C0B-4D5B28646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680" y="4730113"/>
              <a:ext cx="201946" cy="16829"/>
            </a:xfrm>
            <a:custGeom>
              <a:avLst/>
              <a:gdLst>
                <a:gd name="T0" fmla="*/ 133 w 133"/>
                <a:gd name="T1" fmla="*/ 6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0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36">
              <a:extLst>
                <a:ext uri="{FF2B5EF4-FFF2-40B4-BE49-F238E27FC236}">
                  <a16:creationId xmlns:a16="http://schemas.microsoft.com/office/drawing/2014/main" id="{B2C2611A-5097-4F85-936C-F9E893DB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680" y="4787611"/>
              <a:ext cx="201946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0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0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37">
              <a:extLst>
                <a:ext uri="{FF2B5EF4-FFF2-40B4-BE49-F238E27FC236}">
                  <a16:creationId xmlns:a16="http://schemas.microsoft.com/office/drawing/2014/main" id="{466A7553-7EB2-46A2-AB64-C1C06A113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878" y="4617921"/>
              <a:ext cx="200544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1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1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38">
              <a:extLst>
                <a:ext uri="{FF2B5EF4-FFF2-40B4-BE49-F238E27FC236}">
                  <a16:creationId xmlns:a16="http://schemas.microsoft.com/office/drawing/2014/main" id="{B682ACAE-952A-47D2-9BE0-5CAF3908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878" y="4674017"/>
              <a:ext cx="200544" cy="16829"/>
            </a:xfrm>
            <a:custGeom>
              <a:avLst/>
              <a:gdLst>
                <a:gd name="T0" fmla="*/ 133 w 133"/>
                <a:gd name="T1" fmla="*/ 6 h 12"/>
                <a:gd name="T2" fmla="*/ 127 w 133"/>
                <a:gd name="T3" fmla="*/ 12 h 12"/>
                <a:gd name="T4" fmla="*/ 6 w 133"/>
                <a:gd name="T5" fmla="*/ 12 h 12"/>
                <a:gd name="T6" fmla="*/ 0 w 133"/>
                <a:gd name="T7" fmla="*/ 6 h 12"/>
                <a:gd name="T8" fmla="*/ 0 w 133"/>
                <a:gd name="T9" fmla="*/ 6 h 12"/>
                <a:gd name="T10" fmla="*/ 6 w 133"/>
                <a:gd name="T11" fmla="*/ 0 h 12"/>
                <a:gd name="T12" fmla="*/ 127 w 133"/>
                <a:gd name="T13" fmla="*/ 0 h 12"/>
                <a:gd name="T14" fmla="*/ 133 w 133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2">
                  <a:moveTo>
                    <a:pt x="133" y="6"/>
                  </a:moveTo>
                  <a:cubicBezTo>
                    <a:pt x="133" y="9"/>
                    <a:pt x="131" y="12"/>
                    <a:pt x="12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39">
              <a:extLst>
                <a:ext uri="{FF2B5EF4-FFF2-40B4-BE49-F238E27FC236}">
                  <a16:creationId xmlns:a16="http://schemas.microsoft.com/office/drawing/2014/main" id="{EADF11FA-0270-4D8F-840F-A4114390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878" y="4730113"/>
              <a:ext cx="200544" cy="16829"/>
            </a:xfrm>
            <a:custGeom>
              <a:avLst/>
              <a:gdLst>
                <a:gd name="T0" fmla="*/ 133 w 133"/>
                <a:gd name="T1" fmla="*/ 6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6 h 11"/>
                <a:gd name="T8" fmla="*/ 0 w 133"/>
                <a:gd name="T9" fmla="*/ 6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6"/>
                  </a:moveTo>
                  <a:cubicBezTo>
                    <a:pt x="133" y="9"/>
                    <a:pt x="131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1" y="0"/>
                    <a:pt x="133" y="3"/>
                    <a:pt x="133" y="6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40">
              <a:extLst>
                <a:ext uri="{FF2B5EF4-FFF2-40B4-BE49-F238E27FC236}">
                  <a16:creationId xmlns:a16="http://schemas.microsoft.com/office/drawing/2014/main" id="{40E95DF7-AE83-47A8-87DA-E5E59952C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878" y="4787611"/>
              <a:ext cx="200544" cy="16829"/>
            </a:xfrm>
            <a:custGeom>
              <a:avLst/>
              <a:gdLst>
                <a:gd name="T0" fmla="*/ 133 w 133"/>
                <a:gd name="T1" fmla="*/ 5 h 11"/>
                <a:gd name="T2" fmla="*/ 127 w 133"/>
                <a:gd name="T3" fmla="*/ 11 h 11"/>
                <a:gd name="T4" fmla="*/ 6 w 133"/>
                <a:gd name="T5" fmla="*/ 11 h 11"/>
                <a:gd name="T6" fmla="*/ 0 w 133"/>
                <a:gd name="T7" fmla="*/ 5 h 11"/>
                <a:gd name="T8" fmla="*/ 0 w 133"/>
                <a:gd name="T9" fmla="*/ 5 h 11"/>
                <a:gd name="T10" fmla="*/ 6 w 133"/>
                <a:gd name="T11" fmla="*/ 0 h 11"/>
                <a:gd name="T12" fmla="*/ 127 w 133"/>
                <a:gd name="T13" fmla="*/ 0 h 11"/>
                <a:gd name="T14" fmla="*/ 133 w 133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11">
                  <a:moveTo>
                    <a:pt x="133" y="5"/>
                  </a:moveTo>
                  <a:cubicBezTo>
                    <a:pt x="133" y="8"/>
                    <a:pt x="131" y="11"/>
                    <a:pt x="12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31" y="0"/>
                    <a:pt x="133" y="2"/>
                    <a:pt x="133" y="5"/>
                  </a:cubicBezTo>
                  <a:close/>
                </a:path>
              </a:pathLst>
            </a:custGeom>
            <a:solidFill>
              <a:srgbClr val="70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41">
              <a:extLst>
                <a:ext uri="{FF2B5EF4-FFF2-40B4-BE49-F238E27FC236}">
                  <a16:creationId xmlns:a16="http://schemas.microsoft.com/office/drawing/2014/main" id="{5F886F7B-ED9E-4D6E-9069-4EE6F04AD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006" y="2703644"/>
              <a:ext cx="363222" cy="105180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42">
              <a:extLst>
                <a:ext uri="{FF2B5EF4-FFF2-40B4-BE49-F238E27FC236}">
                  <a16:creationId xmlns:a16="http://schemas.microsoft.com/office/drawing/2014/main" id="{52252CB5-67D2-4A65-9593-634AF979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006" y="2849493"/>
              <a:ext cx="363222" cy="106582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43">
              <a:extLst>
                <a:ext uri="{FF2B5EF4-FFF2-40B4-BE49-F238E27FC236}">
                  <a16:creationId xmlns:a16="http://schemas.microsoft.com/office/drawing/2014/main" id="{6BF19E86-BDF0-4879-8B04-C13331776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006" y="2996746"/>
              <a:ext cx="363222" cy="105180"/>
            </a:xfrm>
            <a:custGeom>
              <a:avLst/>
              <a:gdLst>
                <a:gd name="T0" fmla="*/ 240 w 240"/>
                <a:gd name="T1" fmla="*/ 52 h 70"/>
                <a:gd name="T2" fmla="*/ 221 w 240"/>
                <a:gd name="T3" fmla="*/ 70 h 70"/>
                <a:gd name="T4" fmla="*/ 19 w 240"/>
                <a:gd name="T5" fmla="*/ 70 h 70"/>
                <a:gd name="T6" fmla="*/ 0 w 240"/>
                <a:gd name="T7" fmla="*/ 52 h 70"/>
                <a:gd name="T8" fmla="*/ 0 w 240"/>
                <a:gd name="T9" fmla="*/ 18 h 70"/>
                <a:gd name="T10" fmla="*/ 19 w 240"/>
                <a:gd name="T11" fmla="*/ 0 h 70"/>
                <a:gd name="T12" fmla="*/ 221 w 240"/>
                <a:gd name="T13" fmla="*/ 0 h 70"/>
                <a:gd name="T14" fmla="*/ 240 w 240"/>
                <a:gd name="T15" fmla="*/ 18 h 70"/>
                <a:gd name="T16" fmla="*/ 240 w 240"/>
                <a:gd name="T17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70">
                  <a:moveTo>
                    <a:pt x="240" y="52"/>
                  </a:moveTo>
                  <a:cubicBezTo>
                    <a:pt x="240" y="62"/>
                    <a:pt x="232" y="70"/>
                    <a:pt x="221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8" y="70"/>
                    <a:pt x="0" y="62"/>
                    <a:pt x="0" y="5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32" y="0"/>
                    <a:pt x="240" y="8"/>
                    <a:pt x="240" y="18"/>
                  </a:cubicBezTo>
                  <a:lnTo>
                    <a:pt x="240" y="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44">
              <a:extLst>
                <a:ext uri="{FF2B5EF4-FFF2-40B4-BE49-F238E27FC236}">
                  <a16:creationId xmlns:a16="http://schemas.microsoft.com/office/drawing/2014/main" id="{57AAC0F3-86C8-4E28-9CDE-08F55835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872" y="3152412"/>
              <a:ext cx="143045" cy="274870"/>
            </a:xfrm>
            <a:custGeom>
              <a:avLst/>
              <a:gdLst>
                <a:gd name="T0" fmla="*/ 0 w 102"/>
                <a:gd name="T1" fmla="*/ 196 h 196"/>
                <a:gd name="T2" fmla="*/ 102 w 102"/>
                <a:gd name="T3" fmla="*/ 140 h 196"/>
                <a:gd name="T4" fmla="*/ 102 w 102"/>
                <a:gd name="T5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96">
                  <a:moveTo>
                    <a:pt x="0" y="196"/>
                  </a:moveTo>
                  <a:lnTo>
                    <a:pt x="102" y="140"/>
                  </a:lnTo>
                  <a:lnTo>
                    <a:pt x="102" y="0"/>
                  </a:lnTo>
                </a:path>
              </a:pathLst>
            </a:custGeom>
            <a:noFill/>
            <a:ln w="26988" cap="rnd">
              <a:solidFill>
                <a:srgbClr val="706F6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45">
              <a:extLst>
                <a:ext uri="{FF2B5EF4-FFF2-40B4-BE49-F238E27FC236}">
                  <a16:creationId xmlns:a16="http://schemas.microsoft.com/office/drawing/2014/main" id="{E8D78533-F8D6-4C86-A96E-A22981D5E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045" y="2756935"/>
              <a:ext cx="199141" cy="687176"/>
            </a:xfrm>
            <a:custGeom>
              <a:avLst/>
              <a:gdLst>
                <a:gd name="T0" fmla="*/ 131 w 131"/>
                <a:gd name="T1" fmla="*/ 418 h 455"/>
                <a:gd name="T2" fmla="*/ 93 w 131"/>
                <a:gd name="T3" fmla="*/ 455 h 455"/>
                <a:gd name="T4" fmla="*/ 38 w 131"/>
                <a:gd name="T5" fmla="*/ 455 h 455"/>
                <a:gd name="T6" fmla="*/ 0 w 131"/>
                <a:gd name="T7" fmla="*/ 418 h 455"/>
                <a:gd name="T8" fmla="*/ 0 w 131"/>
                <a:gd name="T9" fmla="*/ 37 h 455"/>
                <a:gd name="T10" fmla="*/ 38 w 131"/>
                <a:gd name="T11" fmla="*/ 0 h 455"/>
                <a:gd name="T12" fmla="*/ 93 w 131"/>
                <a:gd name="T13" fmla="*/ 0 h 455"/>
                <a:gd name="T14" fmla="*/ 131 w 131"/>
                <a:gd name="T15" fmla="*/ 37 h 455"/>
                <a:gd name="T16" fmla="*/ 131 w 131"/>
                <a:gd name="T17" fmla="*/ 41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455">
                  <a:moveTo>
                    <a:pt x="131" y="418"/>
                  </a:moveTo>
                  <a:cubicBezTo>
                    <a:pt x="131" y="439"/>
                    <a:pt x="114" y="455"/>
                    <a:pt x="93" y="455"/>
                  </a:cubicBezTo>
                  <a:cubicBezTo>
                    <a:pt x="38" y="455"/>
                    <a:pt x="38" y="455"/>
                    <a:pt x="38" y="455"/>
                  </a:cubicBezTo>
                  <a:cubicBezTo>
                    <a:pt x="17" y="455"/>
                    <a:pt x="0" y="439"/>
                    <a:pt x="0" y="41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17"/>
                    <a:pt x="17" y="0"/>
                    <a:pt x="3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114" y="0"/>
                    <a:pt x="131" y="17"/>
                    <a:pt x="131" y="37"/>
                  </a:cubicBezTo>
                  <a:lnTo>
                    <a:pt x="131" y="4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3" name="Freeform 46">
              <a:extLst>
                <a:ext uri="{FF2B5EF4-FFF2-40B4-BE49-F238E27FC236}">
                  <a16:creationId xmlns:a16="http://schemas.microsoft.com/office/drawing/2014/main" id="{ECB73118-8EC1-44E7-ABAC-EC8ECBB93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810" y="3493195"/>
              <a:ext cx="151459" cy="323955"/>
            </a:xfrm>
            <a:custGeom>
              <a:avLst/>
              <a:gdLst>
                <a:gd name="T0" fmla="*/ 0 w 108"/>
                <a:gd name="T1" fmla="*/ 0 h 231"/>
                <a:gd name="T2" fmla="*/ 0 w 108"/>
                <a:gd name="T3" fmla="*/ 188 h 231"/>
                <a:gd name="T4" fmla="*/ 108 w 108"/>
                <a:gd name="T5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231">
                  <a:moveTo>
                    <a:pt x="0" y="0"/>
                  </a:moveTo>
                  <a:lnTo>
                    <a:pt x="0" y="188"/>
                  </a:lnTo>
                  <a:lnTo>
                    <a:pt x="108" y="231"/>
                  </a:lnTo>
                </a:path>
              </a:pathLst>
            </a:custGeom>
            <a:noFill/>
            <a:ln w="26988" cap="rnd">
              <a:solidFill>
                <a:srgbClr val="706F6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47">
              <a:extLst>
                <a:ext uri="{FF2B5EF4-FFF2-40B4-BE49-F238E27FC236}">
                  <a16:creationId xmlns:a16="http://schemas.microsoft.com/office/drawing/2014/main" id="{8EE30B07-3DA6-4A76-B7DB-2639150C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018" y="2483467"/>
              <a:ext cx="2852483" cy="102376"/>
            </a:xfrm>
            <a:custGeom>
              <a:avLst/>
              <a:gdLst>
                <a:gd name="T0" fmla="*/ 1885 w 1885"/>
                <a:gd name="T1" fmla="*/ 34 h 68"/>
                <a:gd name="T2" fmla="*/ 1851 w 1885"/>
                <a:gd name="T3" fmla="*/ 68 h 68"/>
                <a:gd name="T4" fmla="*/ 33 w 1885"/>
                <a:gd name="T5" fmla="*/ 68 h 68"/>
                <a:gd name="T6" fmla="*/ 0 w 1885"/>
                <a:gd name="T7" fmla="*/ 34 h 68"/>
                <a:gd name="T8" fmla="*/ 0 w 1885"/>
                <a:gd name="T9" fmla="*/ 34 h 68"/>
                <a:gd name="T10" fmla="*/ 33 w 1885"/>
                <a:gd name="T11" fmla="*/ 0 h 68"/>
                <a:gd name="T12" fmla="*/ 1851 w 1885"/>
                <a:gd name="T13" fmla="*/ 0 h 68"/>
                <a:gd name="T14" fmla="*/ 1885 w 1885"/>
                <a:gd name="T1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5" h="68">
                  <a:moveTo>
                    <a:pt x="1885" y="34"/>
                  </a:moveTo>
                  <a:cubicBezTo>
                    <a:pt x="1885" y="53"/>
                    <a:pt x="1870" y="68"/>
                    <a:pt x="1851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15" y="68"/>
                    <a:pt x="0" y="5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6"/>
                    <a:pt x="15" y="0"/>
                    <a:pt x="33" y="0"/>
                  </a:cubicBezTo>
                  <a:cubicBezTo>
                    <a:pt x="1851" y="0"/>
                    <a:pt x="1851" y="0"/>
                    <a:pt x="1851" y="0"/>
                  </a:cubicBezTo>
                  <a:cubicBezTo>
                    <a:pt x="1870" y="0"/>
                    <a:pt x="1885" y="16"/>
                    <a:pt x="1885" y="3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48">
              <a:extLst>
                <a:ext uri="{FF2B5EF4-FFF2-40B4-BE49-F238E27FC236}">
                  <a16:creationId xmlns:a16="http://schemas.microsoft.com/office/drawing/2014/main" id="{1E87F9E5-1AD3-4BD6-8A3B-7FAB49F0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582" y="2330605"/>
              <a:ext cx="319747" cy="203349"/>
            </a:xfrm>
            <a:custGeom>
              <a:avLst/>
              <a:gdLst>
                <a:gd name="T0" fmla="*/ 211 w 211"/>
                <a:gd name="T1" fmla="*/ 38 h 135"/>
                <a:gd name="T2" fmla="*/ 173 w 211"/>
                <a:gd name="T3" fmla="*/ 0 h 135"/>
                <a:gd name="T4" fmla="*/ 38 w 211"/>
                <a:gd name="T5" fmla="*/ 0 h 135"/>
                <a:gd name="T6" fmla="*/ 0 w 211"/>
                <a:gd name="T7" fmla="*/ 38 h 135"/>
                <a:gd name="T8" fmla="*/ 0 w 211"/>
                <a:gd name="T9" fmla="*/ 98 h 135"/>
                <a:gd name="T10" fmla="*/ 38 w 211"/>
                <a:gd name="T11" fmla="*/ 135 h 135"/>
                <a:gd name="T12" fmla="*/ 173 w 211"/>
                <a:gd name="T13" fmla="*/ 135 h 135"/>
                <a:gd name="T14" fmla="*/ 211 w 211"/>
                <a:gd name="T15" fmla="*/ 98 h 135"/>
                <a:gd name="T16" fmla="*/ 211 w 211"/>
                <a:gd name="T17" fmla="*/ 3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35">
                  <a:moveTo>
                    <a:pt x="211" y="38"/>
                  </a:moveTo>
                  <a:cubicBezTo>
                    <a:pt x="211" y="17"/>
                    <a:pt x="194" y="0"/>
                    <a:pt x="173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18"/>
                    <a:pt x="17" y="135"/>
                    <a:pt x="38" y="135"/>
                  </a:cubicBezTo>
                  <a:cubicBezTo>
                    <a:pt x="173" y="135"/>
                    <a:pt x="173" y="135"/>
                    <a:pt x="173" y="135"/>
                  </a:cubicBezTo>
                  <a:cubicBezTo>
                    <a:pt x="194" y="135"/>
                    <a:pt x="211" y="118"/>
                    <a:pt x="211" y="98"/>
                  </a:cubicBezTo>
                  <a:lnTo>
                    <a:pt x="211" y="38"/>
                  </a:ln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49">
              <a:extLst>
                <a:ext uri="{FF2B5EF4-FFF2-40B4-BE49-F238E27FC236}">
                  <a16:creationId xmlns:a16="http://schemas.microsoft.com/office/drawing/2014/main" id="{25143E3E-C818-4F87-ADF0-B68292D1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353" y="5054067"/>
              <a:ext cx="709615" cy="817600"/>
            </a:xfrm>
            <a:custGeom>
              <a:avLst/>
              <a:gdLst>
                <a:gd name="T0" fmla="*/ 469 w 469"/>
                <a:gd name="T1" fmla="*/ 541 h 541"/>
                <a:gd name="T2" fmla="*/ 135 w 469"/>
                <a:gd name="T3" fmla="*/ 0 h 541"/>
                <a:gd name="T4" fmla="*/ 0 w 469"/>
                <a:gd name="T5" fmla="*/ 0 h 541"/>
                <a:gd name="T6" fmla="*/ 334 w 469"/>
                <a:gd name="T7" fmla="*/ 541 h 541"/>
                <a:gd name="T8" fmla="*/ 469 w 469"/>
                <a:gd name="T9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9" h="541">
                  <a:moveTo>
                    <a:pt x="469" y="541"/>
                  </a:moveTo>
                  <a:cubicBezTo>
                    <a:pt x="469" y="541"/>
                    <a:pt x="139" y="0"/>
                    <a:pt x="135" y="0"/>
                  </a:cubicBezTo>
                  <a:cubicBezTo>
                    <a:pt x="131" y="0"/>
                    <a:pt x="0" y="0"/>
                    <a:pt x="0" y="0"/>
                  </a:cubicBezTo>
                  <a:cubicBezTo>
                    <a:pt x="334" y="541"/>
                    <a:pt x="334" y="541"/>
                    <a:pt x="334" y="541"/>
                  </a:cubicBezTo>
                  <a:cubicBezTo>
                    <a:pt x="334" y="541"/>
                    <a:pt x="431" y="541"/>
                    <a:pt x="469" y="54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50">
              <a:extLst>
                <a:ext uri="{FF2B5EF4-FFF2-40B4-BE49-F238E27FC236}">
                  <a16:creationId xmlns:a16="http://schemas.microsoft.com/office/drawing/2014/main" id="{F38C06A0-FE35-4C01-B3F5-C3018741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748" y="5054067"/>
              <a:ext cx="711018" cy="817600"/>
            </a:xfrm>
            <a:custGeom>
              <a:avLst/>
              <a:gdLst>
                <a:gd name="T0" fmla="*/ 0 w 470"/>
                <a:gd name="T1" fmla="*/ 541 h 541"/>
                <a:gd name="T2" fmla="*/ 334 w 470"/>
                <a:gd name="T3" fmla="*/ 0 h 541"/>
                <a:gd name="T4" fmla="*/ 470 w 470"/>
                <a:gd name="T5" fmla="*/ 0 h 541"/>
                <a:gd name="T6" fmla="*/ 135 w 470"/>
                <a:gd name="T7" fmla="*/ 541 h 541"/>
                <a:gd name="T8" fmla="*/ 0 w 470"/>
                <a:gd name="T9" fmla="*/ 541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0" h="541">
                  <a:moveTo>
                    <a:pt x="0" y="541"/>
                  </a:moveTo>
                  <a:cubicBezTo>
                    <a:pt x="0" y="541"/>
                    <a:pt x="331" y="0"/>
                    <a:pt x="334" y="0"/>
                  </a:cubicBezTo>
                  <a:cubicBezTo>
                    <a:pt x="338" y="0"/>
                    <a:pt x="470" y="0"/>
                    <a:pt x="470" y="0"/>
                  </a:cubicBezTo>
                  <a:cubicBezTo>
                    <a:pt x="135" y="541"/>
                    <a:pt x="135" y="541"/>
                    <a:pt x="135" y="541"/>
                  </a:cubicBezTo>
                  <a:cubicBezTo>
                    <a:pt x="135" y="541"/>
                    <a:pt x="44" y="540"/>
                    <a:pt x="0" y="541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51">
              <a:extLst>
                <a:ext uri="{FF2B5EF4-FFF2-40B4-BE49-F238E27FC236}">
                  <a16:creationId xmlns:a16="http://schemas.microsoft.com/office/drawing/2014/main" id="{42572ACD-F4EA-4E8E-83CC-A28C9DF41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820" y="4951692"/>
              <a:ext cx="2615478" cy="102376"/>
            </a:xfrm>
            <a:custGeom>
              <a:avLst/>
              <a:gdLst>
                <a:gd name="T0" fmla="*/ 1728 w 1728"/>
                <a:gd name="T1" fmla="*/ 34 h 68"/>
                <a:gd name="T2" fmla="*/ 1697 w 1728"/>
                <a:gd name="T3" fmla="*/ 68 h 68"/>
                <a:gd name="T4" fmla="*/ 31 w 1728"/>
                <a:gd name="T5" fmla="*/ 68 h 68"/>
                <a:gd name="T6" fmla="*/ 0 w 1728"/>
                <a:gd name="T7" fmla="*/ 34 h 68"/>
                <a:gd name="T8" fmla="*/ 0 w 1728"/>
                <a:gd name="T9" fmla="*/ 34 h 68"/>
                <a:gd name="T10" fmla="*/ 31 w 1728"/>
                <a:gd name="T11" fmla="*/ 0 h 68"/>
                <a:gd name="T12" fmla="*/ 1697 w 1728"/>
                <a:gd name="T13" fmla="*/ 0 h 68"/>
                <a:gd name="T14" fmla="*/ 1728 w 1728"/>
                <a:gd name="T15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28" h="68">
                  <a:moveTo>
                    <a:pt x="1728" y="34"/>
                  </a:moveTo>
                  <a:cubicBezTo>
                    <a:pt x="1728" y="53"/>
                    <a:pt x="1714" y="68"/>
                    <a:pt x="1697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14" y="68"/>
                    <a:pt x="0" y="53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5"/>
                    <a:pt x="14" y="0"/>
                    <a:pt x="31" y="0"/>
                  </a:cubicBezTo>
                  <a:cubicBezTo>
                    <a:pt x="1697" y="0"/>
                    <a:pt x="1697" y="0"/>
                    <a:pt x="1697" y="0"/>
                  </a:cubicBezTo>
                  <a:cubicBezTo>
                    <a:pt x="1714" y="0"/>
                    <a:pt x="1728" y="15"/>
                    <a:pt x="1728" y="34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Oval 51">
              <a:extLst>
                <a:ext uri="{FF2B5EF4-FFF2-40B4-BE49-F238E27FC236}">
                  <a16:creationId xmlns:a16="http://schemas.microsoft.com/office/drawing/2014/main" id="{59E9DFAA-ACB1-4BCF-86F8-7F22F8278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206" y="5863252"/>
              <a:ext cx="1774037" cy="269261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53">
              <a:extLst>
                <a:ext uri="{FF2B5EF4-FFF2-40B4-BE49-F238E27FC236}">
                  <a16:creationId xmlns:a16="http://schemas.microsoft.com/office/drawing/2014/main" id="{2892E9BB-9053-44FE-9818-E91979A17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489" y="3866234"/>
              <a:ext cx="266456" cy="154264"/>
            </a:xfrm>
            <a:custGeom>
              <a:avLst/>
              <a:gdLst>
                <a:gd name="T0" fmla="*/ 176 w 176"/>
                <a:gd name="T1" fmla="*/ 63 h 102"/>
                <a:gd name="T2" fmla="*/ 115 w 176"/>
                <a:gd name="T3" fmla="*/ 49 h 102"/>
                <a:gd name="T4" fmla="*/ 59 w 176"/>
                <a:gd name="T5" fmla="*/ 99 h 102"/>
                <a:gd name="T6" fmla="*/ 3 w 176"/>
                <a:gd name="T7" fmla="*/ 65 h 102"/>
                <a:gd name="T8" fmla="*/ 51 w 176"/>
                <a:gd name="T9" fmla="*/ 0 h 102"/>
                <a:gd name="T10" fmla="*/ 176 w 176"/>
                <a:gd name="T11" fmla="*/ 6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102">
                  <a:moveTo>
                    <a:pt x="176" y="63"/>
                  </a:moveTo>
                  <a:cubicBezTo>
                    <a:pt x="176" y="63"/>
                    <a:pt x="129" y="49"/>
                    <a:pt x="115" y="49"/>
                  </a:cubicBezTo>
                  <a:cubicBezTo>
                    <a:pt x="101" y="50"/>
                    <a:pt x="71" y="102"/>
                    <a:pt x="59" y="99"/>
                  </a:cubicBezTo>
                  <a:cubicBezTo>
                    <a:pt x="47" y="96"/>
                    <a:pt x="7" y="88"/>
                    <a:pt x="3" y="65"/>
                  </a:cubicBezTo>
                  <a:cubicBezTo>
                    <a:pt x="0" y="41"/>
                    <a:pt x="51" y="0"/>
                    <a:pt x="51" y="0"/>
                  </a:cubicBezTo>
                  <a:cubicBezTo>
                    <a:pt x="51" y="0"/>
                    <a:pt x="159" y="44"/>
                    <a:pt x="176" y="63"/>
                  </a:cubicBezTo>
                  <a:close/>
                </a:path>
              </a:pathLst>
            </a:custGeom>
            <a:solidFill>
              <a:srgbClr val="F2C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54">
              <a:extLst>
                <a:ext uri="{FF2B5EF4-FFF2-40B4-BE49-F238E27FC236}">
                  <a16:creationId xmlns:a16="http://schemas.microsoft.com/office/drawing/2014/main" id="{434B2210-2E09-4858-80CA-F4FFDBF66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810" y="3033208"/>
              <a:ext cx="1165395" cy="1197650"/>
            </a:xfrm>
            <a:custGeom>
              <a:avLst/>
              <a:gdLst>
                <a:gd name="T0" fmla="*/ 0 w 770"/>
                <a:gd name="T1" fmla="*/ 763 h 793"/>
                <a:gd name="T2" fmla="*/ 753 w 770"/>
                <a:gd name="T3" fmla="*/ 0 h 793"/>
                <a:gd name="T4" fmla="*/ 770 w 770"/>
                <a:gd name="T5" fmla="*/ 16 h 793"/>
                <a:gd name="T6" fmla="*/ 45 w 770"/>
                <a:gd name="T7" fmla="*/ 793 h 793"/>
                <a:gd name="T8" fmla="*/ 0 w 770"/>
                <a:gd name="T9" fmla="*/ 76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0" h="793">
                  <a:moveTo>
                    <a:pt x="0" y="763"/>
                  </a:moveTo>
                  <a:cubicBezTo>
                    <a:pt x="0" y="763"/>
                    <a:pt x="700" y="39"/>
                    <a:pt x="753" y="0"/>
                  </a:cubicBezTo>
                  <a:cubicBezTo>
                    <a:pt x="753" y="0"/>
                    <a:pt x="762" y="8"/>
                    <a:pt x="770" y="16"/>
                  </a:cubicBezTo>
                  <a:cubicBezTo>
                    <a:pt x="770" y="16"/>
                    <a:pt x="97" y="744"/>
                    <a:pt x="45" y="793"/>
                  </a:cubicBezTo>
                  <a:cubicBezTo>
                    <a:pt x="45" y="793"/>
                    <a:pt x="7" y="791"/>
                    <a:pt x="0" y="763"/>
                  </a:cubicBez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55">
              <a:extLst>
                <a:ext uri="{FF2B5EF4-FFF2-40B4-BE49-F238E27FC236}">
                  <a16:creationId xmlns:a16="http://schemas.microsoft.com/office/drawing/2014/main" id="{EFBD322D-E244-4593-A1BE-A38496C9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618" y="3867636"/>
              <a:ext cx="116400" cy="96766"/>
            </a:xfrm>
            <a:custGeom>
              <a:avLst/>
              <a:gdLst>
                <a:gd name="T0" fmla="*/ 77 w 77"/>
                <a:gd name="T1" fmla="*/ 28 h 64"/>
                <a:gd name="T2" fmla="*/ 24 w 77"/>
                <a:gd name="T3" fmla="*/ 4 h 64"/>
                <a:gd name="T4" fmla="*/ 4 w 77"/>
                <a:gd name="T5" fmla="*/ 41 h 64"/>
                <a:gd name="T6" fmla="*/ 58 w 77"/>
                <a:gd name="T7" fmla="*/ 64 h 64"/>
                <a:gd name="T8" fmla="*/ 77 w 77"/>
                <a:gd name="T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64">
                  <a:moveTo>
                    <a:pt x="77" y="28"/>
                  </a:moveTo>
                  <a:cubicBezTo>
                    <a:pt x="77" y="28"/>
                    <a:pt x="33" y="7"/>
                    <a:pt x="24" y="4"/>
                  </a:cubicBezTo>
                  <a:cubicBezTo>
                    <a:pt x="15" y="0"/>
                    <a:pt x="0" y="30"/>
                    <a:pt x="4" y="41"/>
                  </a:cubicBezTo>
                  <a:cubicBezTo>
                    <a:pt x="9" y="53"/>
                    <a:pt x="50" y="64"/>
                    <a:pt x="58" y="64"/>
                  </a:cubicBezTo>
                  <a:cubicBezTo>
                    <a:pt x="65" y="64"/>
                    <a:pt x="77" y="28"/>
                    <a:pt x="77" y="2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56">
              <a:extLst>
                <a:ext uri="{FF2B5EF4-FFF2-40B4-BE49-F238E27FC236}">
                  <a16:creationId xmlns:a16="http://schemas.microsoft.com/office/drawing/2014/main" id="{65AA73BD-1E6C-41CC-9C16-7DE4E5B12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865" y="3912513"/>
              <a:ext cx="123411" cy="112192"/>
            </a:xfrm>
            <a:custGeom>
              <a:avLst/>
              <a:gdLst>
                <a:gd name="T0" fmla="*/ 47 w 81"/>
                <a:gd name="T1" fmla="*/ 19 h 75"/>
                <a:gd name="T2" fmla="*/ 74 w 81"/>
                <a:gd name="T3" fmla="*/ 62 h 75"/>
                <a:gd name="T4" fmla="*/ 17 w 81"/>
                <a:gd name="T5" fmla="*/ 36 h 75"/>
                <a:gd name="T6" fmla="*/ 47 w 81"/>
                <a:gd name="T7" fmla="*/ 1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5">
                  <a:moveTo>
                    <a:pt x="47" y="19"/>
                  </a:moveTo>
                  <a:cubicBezTo>
                    <a:pt x="47" y="19"/>
                    <a:pt x="81" y="49"/>
                    <a:pt x="74" y="62"/>
                  </a:cubicBezTo>
                  <a:cubicBezTo>
                    <a:pt x="68" y="75"/>
                    <a:pt x="34" y="72"/>
                    <a:pt x="17" y="36"/>
                  </a:cubicBezTo>
                  <a:cubicBezTo>
                    <a:pt x="0" y="0"/>
                    <a:pt x="38" y="10"/>
                    <a:pt x="47" y="1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57">
              <a:extLst>
                <a:ext uri="{FF2B5EF4-FFF2-40B4-BE49-F238E27FC236}">
                  <a16:creationId xmlns:a16="http://schemas.microsoft.com/office/drawing/2014/main" id="{645201D3-109E-48DA-A616-CCB700CE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414" y="3962999"/>
              <a:ext cx="98168" cy="95363"/>
            </a:xfrm>
            <a:custGeom>
              <a:avLst/>
              <a:gdLst>
                <a:gd name="T0" fmla="*/ 21 w 65"/>
                <a:gd name="T1" fmla="*/ 1 h 63"/>
                <a:gd name="T2" fmla="*/ 64 w 65"/>
                <a:gd name="T3" fmla="*/ 35 h 63"/>
                <a:gd name="T4" fmla="*/ 33 w 65"/>
                <a:gd name="T5" fmla="*/ 51 h 63"/>
                <a:gd name="T6" fmla="*/ 21 w 65"/>
                <a:gd name="T7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3">
                  <a:moveTo>
                    <a:pt x="21" y="1"/>
                  </a:moveTo>
                  <a:cubicBezTo>
                    <a:pt x="34" y="0"/>
                    <a:pt x="65" y="24"/>
                    <a:pt x="64" y="35"/>
                  </a:cubicBezTo>
                  <a:cubicBezTo>
                    <a:pt x="63" y="46"/>
                    <a:pt x="51" y="63"/>
                    <a:pt x="33" y="51"/>
                  </a:cubicBezTo>
                  <a:cubicBezTo>
                    <a:pt x="14" y="38"/>
                    <a:pt x="0" y="2"/>
                    <a:pt x="21" y="1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58">
              <a:extLst>
                <a:ext uri="{FF2B5EF4-FFF2-40B4-BE49-F238E27FC236}">
                  <a16:creationId xmlns:a16="http://schemas.microsoft.com/office/drawing/2014/main" id="{ECEE8E4F-8D16-4C83-BD26-99094B3E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246" y="3822759"/>
              <a:ext cx="242616" cy="155667"/>
            </a:xfrm>
            <a:custGeom>
              <a:avLst/>
              <a:gdLst>
                <a:gd name="T0" fmla="*/ 12 w 161"/>
                <a:gd name="T1" fmla="*/ 62 h 103"/>
                <a:gd name="T2" fmla="*/ 54 w 161"/>
                <a:gd name="T3" fmla="*/ 5 h 103"/>
                <a:gd name="T4" fmla="*/ 143 w 161"/>
                <a:gd name="T5" fmla="*/ 48 h 103"/>
                <a:gd name="T6" fmla="*/ 113 w 161"/>
                <a:gd name="T7" fmla="*/ 71 h 103"/>
                <a:gd name="T8" fmla="*/ 69 w 161"/>
                <a:gd name="T9" fmla="*/ 48 h 103"/>
                <a:gd name="T10" fmla="*/ 37 w 161"/>
                <a:gd name="T11" fmla="*/ 94 h 103"/>
                <a:gd name="T12" fmla="*/ 12 w 161"/>
                <a:gd name="T13" fmla="*/ 6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1" h="103">
                  <a:moveTo>
                    <a:pt x="12" y="62"/>
                  </a:moveTo>
                  <a:cubicBezTo>
                    <a:pt x="12" y="62"/>
                    <a:pt x="42" y="11"/>
                    <a:pt x="54" y="5"/>
                  </a:cubicBezTo>
                  <a:cubicBezTo>
                    <a:pt x="67" y="0"/>
                    <a:pt x="126" y="48"/>
                    <a:pt x="143" y="48"/>
                  </a:cubicBezTo>
                  <a:cubicBezTo>
                    <a:pt x="161" y="49"/>
                    <a:pt x="131" y="75"/>
                    <a:pt x="113" y="71"/>
                  </a:cubicBezTo>
                  <a:cubicBezTo>
                    <a:pt x="96" y="67"/>
                    <a:pt x="69" y="48"/>
                    <a:pt x="69" y="48"/>
                  </a:cubicBezTo>
                  <a:cubicBezTo>
                    <a:pt x="69" y="48"/>
                    <a:pt x="73" y="85"/>
                    <a:pt x="37" y="94"/>
                  </a:cubicBezTo>
                  <a:cubicBezTo>
                    <a:pt x="0" y="103"/>
                    <a:pt x="12" y="62"/>
                    <a:pt x="12" y="62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59">
              <a:extLst>
                <a:ext uri="{FF2B5EF4-FFF2-40B4-BE49-F238E27FC236}">
                  <a16:creationId xmlns:a16="http://schemas.microsoft.com/office/drawing/2014/main" id="{F186A2E3-B6AF-4542-991B-B8ACF2BB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932" y="3772273"/>
              <a:ext cx="1071434" cy="495048"/>
            </a:xfrm>
            <a:custGeom>
              <a:avLst/>
              <a:gdLst>
                <a:gd name="T0" fmla="*/ 60 w 708"/>
                <a:gd name="T1" fmla="*/ 6 h 328"/>
                <a:gd name="T2" fmla="*/ 668 w 708"/>
                <a:gd name="T3" fmla="*/ 92 h 328"/>
                <a:gd name="T4" fmla="*/ 708 w 708"/>
                <a:gd name="T5" fmla="*/ 155 h 328"/>
                <a:gd name="T6" fmla="*/ 88 w 708"/>
                <a:gd name="T7" fmla="*/ 105 h 328"/>
                <a:gd name="T8" fmla="*/ 60 w 708"/>
                <a:gd name="T9" fmla="*/ 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8" h="328">
                  <a:moveTo>
                    <a:pt x="60" y="6"/>
                  </a:moveTo>
                  <a:cubicBezTo>
                    <a:pt x="79" y="0"/>
                    <a:pt x="350" y="233"/>
                    <a:pt x="668" y="92"/>
                  </a:cubicBezTo>
                  <a:cubicBezTo>
                    <a:pt x="668" y="92"/>
                    <a:pt x="698" y="111"/>
                    <a:pt x="708" y="155"/>
                  </a:cubicBezTo>
                  <a:cubicBezTo>
                    <a:pt x="708" y="155"/>
                    <a:pt x="375" y="328"/>
                    <a:pt x="88" y="105"/>
                  </a:cubicBezTo>
                  <a:cubicBezTo>
                    <a:pt x="88" y="105"/>
                    <a:pt x="0" y="23"/>
                    <a:pt x="60" y="6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60">
              <a:extLst>
                <a:ext uri="{FF2B5EF4-FFF2-40B4-BE49-F238E27FC236}">
                  <a16:creationId xmlns:a16="http://schemas.microsoft.com/office/drawing/2014/main" id="{E8C7B646-9BCA-402B-AF4F-15CCE00D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469" y="3014976"/>
              <a:ext cx="206153" cy="445963"/>
            </a:xfrm>
            <a:custGeom>
              <a:avLst/>
              <a:gdLst>
                <a:gd name="T0" fmla="*/ 64 w 136"/>
                <a:gd name="T1" fmla="*/ 13 h 295"/>
                <a:gd name="T2" fmla="*/ 77 w 136"/>
                <a:gd name="T3" fmla="*/ 197 h 295"/>
                <a:gd name="T4" fmla="*/ 64 w 136"/>
                <a:gd name="T5" fmla="*/ 13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295">
                  <a:moveTo>
                    <a:pt x="64" y="13"/>
                  </a:moveTo>
                  <a:cubicBezTo>
                    <a:pt x="64" y="13"/>
                    <a:pt x="136" y="99"/>
                    <a:pt x="77" y="197"/>
                  </a:cubicBezTo>
                  <a:cubicBezTo>
                    <a:pt x="18" y="295"/>
                    <a:pt x="0" y="0"/>
                    <a:pt x="64" y="13"/>
                  </a:cubicBez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61">
              <a:extLst>
                <a:ext uri="{FF2B5EF4-FFF2-40B4-BE49-F238E27FC236}">
                  <a16:creationId xmlns:a16="http://schemas.microsoft.com/office/drawing/2014/main" id="{43141ABA-2E0E-485B-93E8-2045F46D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224" y="2949064"/>
              <a:ext cx="560960" cy="779735"/>
            </a:xfrm>
            <a:custGeom>
              <a:avLst/>
              <a:gdLst>
                <a:gd name="T0" fmla="*/ 302 w 371"/>
                <a:gd name="T1" fmla="*/ 84 h 517"/>
                <a:gd name="T2" fmla="*/ 360 w 371"/>
                <a:gd name="T3" fmla="*/ 406 h 517"/>
                <a:gd name="T4" fmla="*/ 109 w 371"/>
                <a:gd name="T5" fmla="*/ 479 h 517"/>
                <a:gd name="T6" fmla="*/ 35 w 371"/>
                <a:gd name="T7" fmla="*/ 301 h 517"/>
                <a:gd name="T8" fmla="*/ 54 w 371"/>
                <a:gd name="T9" fmla="*/ 76 h 517"/>
                <a:gd name="T10" fmla="*/ 302 w 371"/>
                <a:gd name="T11" fmla="*/ 8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517">
                  <a:moveTo>
                    <a:pt x="302" y="84"/>
                  </a:moveTo>
                  <a:cubicBezTo>
                    <a:pt x="302" y="84"/>
                    <a:pt x="371" y="305"/>
                    <a:pt x="360" y="406"/>
                  </a:cubicBezTo>
                  <a:cubicBezTo>
                    <a:pt x="349" y="508"/>
                    <a:pt x="152" y="517"/>
                    <a:pt x="109" y="479"/>
                  </a:cubicBezTo>
                  <a:cubicBezTo>
                    <a:pt x="65" y="442"/>
                    <a:pt x="35" y="301"/>
                    <a:pt x="35" y="301"/>
                  </a:cubicBezTo>
                  <a:cubicBezTo>
                    <a:pt x="35" y="301"/>
                    <a:pt x="0" y="121"/>
                    <a:pt x="54" y="76"/>
                  </a:cubicBezTo>
                  <a:cubicBezTo>
                    <a:pt x="108" y="31"/>
                    <a:pt x="263" y="0"/>
                    <a:pt x="302" y="84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62">
              <a:extLst>
                <a:ext uri="{FF2B5EF4-FFF2-40B4-BE49-F238E27FC236}">
                  <a16:creationId xmlns:a16="http://schemas.microsoft.com/office/drawing/2014/main" id="{3449113E-C2D0-4538-9626-8192B5C6B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413" y="2769557"/>
              <a:ext cx="949426" cy="723639"/>
            </a:xfrm>
            <a:custGeom>
              <a:avLst/>
              <a:gdLst>
                <a:gd name="T0" fmla="*/ 208 w 627"/>
                <a:gd name="T1" fmla="*/ 464 h 479"/>
                <a:gd name="T2" fmla="*/ 229 w 627"/>
                <a:gd name="T3" fmla="*/ 453 h 479"/>
                <a:gd name="T4" fmla="*/ 208 w 627"/>
                <a:gd name="T5" fmla="*/ 256 h 479"/>
                <a:gd name="T6" fmla="*/ 266 w 627"/>
                <a:gd name="T7" fmla="*/ 269 h 479"/>
                <a:gd name="T8" fmla="*/ 257 w 627"/>
                <a:gd name="T9" fmla="*/ 235 h 479"/>
                <a:gd name="T10" fmla="*/ 357 w 627"/>
                <a:gd name="T11" fmla="*/ 252 h 479"/>
                <a:gd name="T12" fmla="*/ 336 w 627"/>
                <a:gd name="T13" fmla="*/ 216 h 479"/>
                <a:gd name="T14" fmla="*/ 485 w 627"/>
                <a:gd name="T15" fmla="*/ 231 h 479"/>
                <a:gd name="T16" fmla="*/ 460 w 627"/>
                <a:gd name="T17" fmla="*/ 202 h 479"/>
                <a:gd name="T18" fmla="*/ 475 w 627"/>
                <a:gd name="T19" fmla="*/ 36 h 479"/>
                <a:gd name="T20" fmla="*/ 430 w 627"/>
                <a:gd name="T21" fmla="*/ 79 h 479"/>
                <a:gd name="T22" fmla="*/ 281 w 627"/>
                <a:gd name="T23" fmla="*/ 36 h 479"/>
                <a:gd name="T24" fmla="*/ 306 w 627"/>
                <a:gd name="T25" fmla="*/ 96 h 479"/>
                <a:gd name="T26" fmla="*/ 97 w 627"/>
                <a:gd name="T27" fmla="*/ 188 h 479"/>
                <a:gd name="T28" fmla="*/ 82 w 627"/>
                <a:gd name="T29" fmla="*/ 130 h 479"/>
                <a:gd name="T30" fmla="*/ 54 w 627"/>
                <a:gd name="T31" fmla="*/ 197 h 479"/>
                <a:gd name="T32" fmla="*/ 0 w 627"/>
                <a:gd name="T33" fmla="*/ 220 h 479"/>
                <a:gd name="T34" fmla="*/ 37 w 627"/>
                <a:gd name="T35" fmla="*/ 266 h 479"/>
                <a:gd name="T36" fmla="*/ 161 w 627"/>
                <a:gd name="T37" fmla="*/ 479 h 479"/>
                <a:gd name="T38" fmla="*/ 208 w 627"/>
                <a:gd name="T39" fmla="*/ 464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7" h="479">
                  <a:moveTo>
                    <a:pt x="208" y="464"/>
                  </a:moveTo>
                  <a:cubicBezTo>
                    <a:pt x="229" y="453"/>
                    <a:pt x="229" y="453"/>
                    <a:pt x="229" y="453"/>
                  </a:cubicBezTo>
                  <a:cubicBezTo>
                    <a:pt x="229" y="453"/>
                    <a:pt x="244" y="286"/>
                    <a:pt x="208" y="256"/>
                  </a:cubicBezTo>
                  <a:cubicBezTo>
                    <a:pt x="208" y="256"/>
                    <a:pt x="253" y="276"/>
                    <a:pt x="266" y="269"/>
                  </a:cubicBezTo>
                  <a:cubicBezTo>
                    <a:pt x="280" y="261"/>
                    <a:pt x="257" y="235"/>
                    <a:pt x="257" y="235"/>
                  </a:cubicBezTo>
                  <a:cubicBezTo>
                    <a:pt x="257" y="235"/>
                    <a:pt x="340" y="261"/>
                    <a:pt x="357" y="252"/>
                  </a:cubicBezTo>
                  <a:cubicBezTo>
                    <a:pt x="374" y="242"/>
                    <a:pt x="336" y="216"/>
                    <a:pt x="336" y="216"/>
                  </a:cubicBezTo>
                  <a:cubicBezTo>
                    <a:pt x="336" y="216"/>
                    <a:pt x="474" y="252"/>
                    <a:pt x="485" y="231"/>
                  </a:cubicBezTo>
                  <a:cubicBezTo>
                    <a:pt x="496" y="210"/>
                    <a:pt x="460" y="202"/>
                    <a:pt x="460" y="202"/>
                  </a:cubicBezTo>
                  <a:cubicBezTo>
                    <a:pt x="460" y="202"/>
                    <a:pt x="627" y="128"/>
                    <a:pt x="475" y="36"/>
                  </a:cubicBezTo>
                  <a:cubicBezTo>
                    <a:pt x="475" y="36"/>
                    <a:pt x="449" y="32"/>
                    <a:pt x="430" y="79"/>
                  </a:cubicBezTo>
                  <a:cubicBezTo>
                    <a:pt x="430" y="79"/>
                    <a:pt x="302" y="0"/>
                    <a:pt x="281" y="36"/>
                  </a:cubicBezTo>
                  <a:cubicBezTo>
                    <a:pt x="261" y="72"/>
                    <a:pt x="306" y="96"/>
                    <a:pt x="306" y="96"/>
                  </a:cubicBezTo>
                  <a:cubicBezTo>
                    <a:pt x="306" y="96"/>
                    <a:pt x="141" y="83"/>
                    <a:pt x="97" y="188"/>
                  </a:cubicBezTo>
                  <a:cubicBezTo>
                    <a:pt x="97" y="188"/>
                    <a:pt x="90" y="135"/>
                    <a:pt x="82" y="130"/>
                  </a:cubicBezTo>
                  <a:cubicBezTo>
                    <a:pt x="75" y="124"/>
                    <a:pt x="41" y="145"/>
                    <a:pt x="54" y="197"/>
                  </a:cubicBezTo>
                  <a:cubicBezTo>
                    <a:pt x="54" y="197"/>
                    <a:pt x="0" y="177"/>
                    <a:pt x="0" y="220"/>
                  </a:cubicBezTo>
                  <a:cubicBezTo>
                    <a:pt x="0" y="263"/>
                    <a:pt x="37" y="266"/>
                    <a:pt x="37" y="266"/>
                  </a:cubicBezTo>
                  <a:cubicBezTo>
                    <a:pt x="37" y="266"/>
                    <a:pt x="26" y="432"/>
                    <a:pt x="161" y="479"/>
                  </a:cubicBezTo>
                  <a:lnTo>
                    <a:pt x="208" y="464"/>
                  </a:lnTo>
                  <a:close/>
                </a:path>
              </a:pathLst>
            </a:custGeom>
            <a:solidFill>
              <a:srgbClr val="72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63">
              <a:extLst>
                <a:ext uri="{FF2B5EF4-FFF2-40B4-BE49-F238E27FC236}">
                  <a16:creationId xmlns:a16="http://schemas.microsoft.com/office/drawing/2014/main" id="{35321AB5-0166-4B52-8E2A-4D894D813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091" y="3406247"/>
              <a:ext cx="241213" cy="258042"/>
            </a:xfrm>
            <a:custGeom>
              <a:avLst/>
              <a:gdLst>
                <a:gd name="T0" fmla="*/ 109 w 160"/>
                <a:gd name="T1" fmla="*/ 39 h 171"/>
                <a:gd name="T2" fmla="*/ 36 w 160"/>
                <a:gd name="T3" fmla="*/ 20 h 171"/>
                <a:gd name="T4" fmla="*/ 126 w 160"/>
                <a:gd name="T5" fmla="*/ 124 h 171"/>
                <a:gd name="T6" fmla="*/ 109 w 160"/>
                <a:gd name="T7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171">
                  <a:moveTo>
                    <a:pt x="109" y="39"/>
                  </a:moveTo>
                  <a:cubicBezTo>
                    <a:pt x="109" y="39"/>
                    <a:pt x="71" y="0"/>
                    <a:pt x="36" y="20"/>
                  </a:cubicBezTo>
                  <a:cubicBezTo>
                    <a:pt x="0" y="41"/>
                    <a:pt x="47" y="171"/>
                    <a:pt x="126" y="124"/>
                  </a:cubicBezTo>
                  <a:cubicBezTo>
                    <a:pt x="160" y="105"/>
                    <a:pt x="109" y="39"/>
                    <a:pt x="109" y="39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64">
              <a:extLst>
                <a:ext uri="{FF2B5EF4-FFF2-40B4-BE49-F238E27FC236}">
                  <a16:creationId xmlns:a16="http://schemas.microsoft.com/office/drawing/2014/main" id="{AF734601-E190-4351-B2CC-32A07A4EC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091" y="3246373"/>
              <a:ext cx="105180" cy="131826"/>
            </a:xfrm>
            <a:custGeom>
              <a:avLst/>
              <a:gdLst>
                <a:gd name="T0" fmla="*/ 9 w 69"/>
                <a:gd name="T1" fmla="*/ 0 h 88"/>
                <a:gd name="T2" fmla="*/ 9 w 69"/>
                <a:gd name="T3" fmla="*/ 58 h 88"/>
                <a:gd name="T4" fmla="*/ 56 w 69"/>
                <a:gd name="T5" fmla="*/ 58 h 88"/>
                <a:gd name="T6" fmla="*/ 24 w 69"/>
                <a:gd name="T7" fmla="*/ 88 h 88"/>
                <a:gd name="T8" fmla="*/ 69 w 69"/>
                <a:gd name="T9" fmla="*/ 68 h 88"/>
                <a:gd name="T10" fmla="*/ 26 w 69"/>
                <a:gd name="T11" fmla="*/ 49 h 88"/>
                <a:gd name="T12" fmla="*/ 9 w 69"/>
                <a:gd name="T1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8">
                  <a:moveTo>
                    <a:pt x="9" y="0"/>
                  </a:moveTo>
                  <a:cubicBezTo>
                    <a:pt x="9" y="0"/>
                    <a:pt x="0" y="45"/>
                    <a:pt x="9" y="58"/>
                  </a:cubicBezTo>
                  <a:cubicBezTo>
                    <a:pt x="18" y="70"/>
                    <a:pt x="52" y="44"/>
                    <a:pt x="56" y="58"/>
                  </a:cubicBezTo>
                  <a:cubicBezTo>
                    <a:pt x="59" y="71"/>
                    <a:pt x="55" y="83"/>
                    <a:pt x="24" y="88"/>
                  </a:cubicBezTo>
                  <a:cubicBezTo>
                    <a:pt x="24" y="88"/>
                    <a:pt x="69" y="87"/>
                    <a:pt x="69" y="68"/>
                  </a:cubicBezTo>
                  <a:cubicBezTo>
                    <a:pt x="69" y="39"/>
                    <a:pt x="51" y="36"/>
                    <a:pt x="26" y="49"/>
                  </a:cubicBezTo>
                  <a:cubicBezTo>
                    <a:pt x="9" y="58"/>
                    <a:pt x="9" y="25"/>
                    <a:pt x="9" y="0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65">
              <a:extLst>
                <a:ext uri="{FF2B5EF4-FFF2-40B4-BE49-F238E27FC236}">
                  <a16:creationId xmlns:a16="http://schemas.microsoft.com/office/drawing/2014/main" id="{7DB59028-5AC7-4DD9-A1D7-4F6DD18C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680" y="3271616"/>
              <a:ext cx="44877" cy="63108"/>
            </a:xfrm>
            <a:custGeom>
              <a:avLst/>
              <a:gdLst>
                <a:gd name="T0" fmla="*/ 28 w 30"/>
                <a:gd name="T1" fmla="*/ 18 h 42"/>
                <a:gd name="T2" fmla="*/ 19 w 30"/>
                <a:gd name="T3" fmla="*/ 40 h 42"/>
                <a:gd name="T4" fmla="*/ 2 w 30"/>
                <a:gd name="T5" fmla="*/ 23 h 42"/>
                <a:gd name="T6" fmla="*/ 11 w 30"/>
                <a:gd name="T7" fmla="*/ 1 h 42"/>
                <a:gd name="T8" fmla="*/ 28 w 30"/>
                <a:gd name="T9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28" y="18"/>
                  </a:moveTo>
                  <a:cubicBezTo>
                    <a:pt x="30" y="29"/>
                    <a:pt x="26" y="39"/>
                    <a:pt x="19" y="40"/>
                  </a:cubicBezTo>
                  <a:cubicBezTo>
                    <a:pt x="12" y="42"/>
                    <a:pt x="4" y="34"/>
                    <a:pt x="2" y="23"/>
                  </a:cubicBezTo>
                  <a:cubicBezTo>
                    <a:pt x="0" y="12"/>
                    <a:pt x="4" y="2"/>
                    <a:pt x="11" y="1"/>
                  </a:cubicBezTo>
                  <a:cubicBezTo>
                    <a:pt x="18" y="0"/>
                    <a:pt x="26" y="7"/>
                    <a:pt x="28" y="18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66">
              <a:extLst>
                <a:ext uri="{FF2B5EF4-FFF2-40B4-BE49-F238E27FC236}">
                  <a16:creationId xmlns:a16="http://schemas.microsoft.com/office/drawing/2014/main" id="{6B3DA2F2-2597-4D3A-81A2-784BAA4CE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578" y="3244970"/>
              <a:ext cx="40670" cy="57499"/>
            </a:xfrm>
            <a:custGeom>
              <a:avLst/>
              <a:gdLst>
                <a:gd name="T0" fmla="*/ 25 w 27"/>
                <a:gd name="T1" fmla="*/ 16 h 38"/>
                <a:gd name="T2" fmla="*/ 17 w 27"/>
                <a:gd name="T3" fmla="*/ 36 h 38"/>
                <a:gd name="T4" fmla="*/ 2 w 27"/>
                <a:gd name="T5" fmla="*/ 21 h 38"/>
                <a:gd name="T6" fmla="*/ 10 w 27"/>
                <a:gd name="T7" fmla="*/ 1 h 38"/>
                <a:gd name="T8" fmla="*/ 25 w 27"/>
                <a:gd name="T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8">
                  <a:moveTo>
                    <a:pt x="25" y="16"/>
                  </a:moveTo>
                  <a:cubicBezTo>
                    <a:pt x="27" y="26"/>
                    <a:pt x="23" y="35"/>
                    <a:pt x="17" y="36"/>
                  </a:cubicBezTo>
                  <a:cubicBezTo>
                    <a:pt x="10" y="38"/>
                    <a:pt x="4" y="31"/>
                    <a:pt x="2" y="21"/>
                  </a:cubicBezTo>
                  <a:cubicBezTo>
                    <a:pt x="0" y="11"/>
                    <a:pt x="3" y="3"/>
                    <a:pt x="10" y="1"/>
                  </a:cubicBezTo>
                  <a:cubicBezTo>
                    <a:pt x="16" y="0"/>
                    <a:pt x="23" y="7"/>
                    <a:pt x="25" y="16"/>
                  </a:cubicBezTo>
                  <a:close/>
                </a:path>
              </a:pathLst>
            </a:custGeom>
            <a:solidFill>
              <a:srgbClr val="190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67">
              <a:extLst>
                <a:ext uri="{FF2B5EF4-FFF2-40B4-BE49-F238E27FC236}">
                  <a16:creationId xmlns:a16="http://schemas.microsoft.com/office/drawing/2014/main" id="{2984C853-3950-4DE2-8059-C9FF007D0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194" y="3563315"/>
              <a:ext cx="203349" cy="98168"/>
            </a:xfrm>
            <a:custGeom>
              <a:avLst/>
              <a:gdLst>
                <a:gd name="T0" fmla="*/ 0 w 134"/>
                <a:gd name="T1" fmla="*/ 6 h 65"/>
                <a:gd name="T2" fmla="*/ 101 w 134"/>
                <a:gd name="T3" fmla="*/ 59 h 65"/>
                <a:gd name="T4" fmla="*/ 134 w 134"/>
                <a:gd name="T5" fmla="*/ 43 h 65"/>
                <a:gd name="T6" fmla="*/ 0 w 134"/>
                <a:gd name="T7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" h="65">
                  <a:moveTo>
                    <a:pt x="0" y="6"/>
                  </a:moveTo>
                  <a:cubicBezTo>
                    <a:pt x="24" y="35"/>
                    <a:pt x="59" y="65"/>
                    <a:pt x="101" y="59"/>
                  </a:cubicBezTo>
                  <a:cubicBezTo>
                    <a:pt x="114" y="57"/>
                    <a:pt x="126" y="51"/>
                    <a:pt x="134" y="43"/>
                  </a:cubicBezTo>
                  <a:cubicBezTo>
                    <a:pt x="100" y="0"/>
                    <a:pt x="35" y="1"/>
                    <a:pt x="0" y="6"/>
                  </a:cubicBezTo>
                  <a:close/>
                </a:path>
              </a:pathLst>
            </a:custGeom>
            <a:solidFill>
              <a:srgbClr val="DA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68">
              <a:extLst>
                <a:ext uri="{FF2B5EF4-FFF2-40B4-BE49-F238E27FC236}">
                  <a16:creationId xmlns:a16="http://schemas.microsoft.com/office/drawing/2014/main" id="{8899E1A1-8BB8-4127-8BD5-83CE213C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304" y="3427282"/>
              <a:ext cx="318345" cy="200544"/>
            </a:xfrm>
            <a:custGeom>
              <a:avLst/>
              <a:gdLst>
                <a:gd name="T0" fmla="*/ 204 w 210"/>
                <a:gd name="T1" fmla="*/ 0 h 133"/>
                <a:gd name="T2" fmla="*/ 0 w 210"/>
                <a:gd name="T3" fmla="*/ 44 h 133"/>
                <a:gd name="T4" fmla="*/ 34 w 210"/>
                <a:gd name="T5" fmla="*/ 96 h 133"/>
                <a:gd name="T6" fmla="*/ 168 w 210"/>
                <a:gd name="T7" fmla="*/ 133 h 133"/>
                <a:gd name="T8" fmla="*/ 204 w 210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133">
                  <a:moveTo>
                    <a:pt x="204" y="0"/>
                  </a:moveTo>
                  <a:cubicBezTo>
                    <a:pt x="125" y="0"/>
                    <a:pt x="0" y="44"/>
                    <a:pt x="0" y="44"/>
                  </a:cubicBezTo>
                  <a:cubicBezTo>
                    <a:pt x="0" y="44"/>
                    <a:pt x="12" y="70"/>
                    <a:pt x="34" y="96"/>
                  </a:cubicBezTo>
                  <a:cubicBezTo>
                    <a:pt x="69" y="91"/>
                    <a:pt x="134" y="90"/>
                    <a:pt x="168" y="133"/>
                  </a:cubicBezTo>
                  <a:cubicBezTo>
                    <a:pt x="210" y="94"/>
                    <a:pt x="204" y="0"/>
                    <a:pt x="204" y="0"/>
                  </a:cubicBezTo>
                  <a:close/>
                </a:path>
              </a:pathLst>
            </a:custGeom>
            <a:solidFill>
              <a:srgbClr val="7534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69">
              <a:extLst>
                <a:ext uri="{FF2B5EF4-FFF2-40B4-BE49-F238E27FC236}">
                  <a16:creationId xmlns:a16="http://schemas.microsoft.com/office/drawing/2014/main" id="{FBEE06FD-4B63-4E3D-BBB4-FDA85FE0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194" y="3165034"/>
              <a:ext cx="93961" cy="67315"/>
            </a:xfrm>
            <a:custGeom>
              <a:avLst/>
              <a:gdLst>
                <a:gd name="T0" fmla="*/ 0 w 62"/>
                <a:gd name="T1" fmla="*/ 45 h 45"/>
                <a:gd name="T2" fmla="*/ 62 w 62"/>
                <a:gd name="T3" fmla="*/ 25 h 45"/>
                <a:gd name="T4" fmla="*/ 0 w 62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45">
                  <a:moveTo>
                    <a:pt x="0" y="45"/>
                  </a:moveTo>
                  <a:cubicBezTo>
                    <a:pt x="0" y="45"/>
                    <a:pt x="30" y="21"/>
                    <a:pt x="62" y="25"/>
                  </a:cubicBezTo>
                  <a:cubicBezTo>
                    <a:pt x="62" y="25"/>
                    <a:pt x="19" y="0"/>
                    <a:pt x="0" y="45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70">
              <a:extLst>
                <a:ext uri="{FF2B5EF4-FFF2-40B4-BE49-F238E27FC236}">
                  <a16:creationId xmlns:a16="http://schemas.microsoft.com/office/drawing/2014/main" id="{A0583BFA-3C95-4AB7-858E-A14CEB9F8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103" y="3141192"/>
              <a:ext cx="75730" cy="50486"/>
            </a:xfrm>
            <a:custGeom>
              <a:avLst/>
              <a:gdLst>
                <a:gd name="T0" fmla="*/ 0 w 50"/>
                <a:gd name="T1" fmla="*/ 33 h 33"/>
                <a:gd name="T2" fmla="*/ 50 w 50"/>
                <a:gd name="T3" fmla="*/ 33 h 33"/>
                <a:gd name="T4" fmla="*/ 0 w 50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33">
                  <a:moveTo>
                    <a:pt x="0" y="33"/>
                  </a:moveTo>
                  <a:cubicBezTo>
                    <a:pt x="0" y="33"/>
                    <a:pt x="37" y="21"/>
                    <a:pt x="50" y="33"/>
                  </a:cubicBezTo>
                  <a:cubicBezTo>
                    <a:pt x="50" y="33"/>
                    <a:pt x="21" y="0"/>
                    <a:pt x="0" y="33"/>
                  </a:cubicBezTo>
                  <a:close/>
                </a:path>
              </a:pathLst>
            </a:custGeom>
            <a:solidFill>
              <a:srgbClr val="493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71">
              <a:extLst>
                <a:ext uri="{FF2B5EF4-FFF2-40B4-BE49-F238E27FC236}">
                  <a16:creationId xmlns:a16="http://schemas.microsoft.com/office/drawing/2014/main" id="{C7FF8090-BD9F-485C-8E3E-2ECA953B3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403" y="5818375"/>
              <a:ext cx="333771" cy="217373"/>
            </a:xfrm>
            <a:custGeom>
              <a:avLst/>
              <a:gdLst>
                <a:gd name="T0" fmla="*/ 102 w 221"/>
                <a:gd name="T1" fmla="*/ 30 h 144"/>
                <a:gd name="T2" fmla="*/ 132 w 221"/>
                <a:gd name="T3" fmla="*/ 72 h 144"/>
                <a:gd name="T4" fmla="*/ 206 w 221"/>
                <a:gd name="T5" fmla="*/ 86 h 144"/>
                <a:gd name="T6" fmla="*/ 206 w 221"/>
                <a:gd name="T7" fmla="*/ 124 h 144"/>
                <a:gd name="T8" fmla="*/ 14 w 221"/>
                <a:gd name="T9" fmla="*/ 124 h 144"/>
                <a:gd name="T10" fmla="*/ 14 w 221"/>
                <a:gd name="T11" fmla="*/ 30 h 144"/>
                <a:gd name="T12" fmla="*/ 102 w 221"/>
                <a:gd name="T13" fmla="*/ 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" h="144">
                  <a:moveTo>
                    <a:pt x="102" y="30"/>
                  </a:moveTo>
                  <a:cubicBezTo>
                    <a:pt x="102" y="30"/>
                    <a:pt x="114" y="66"/>
                    <a:pt x="132" y="72"/>
                  </a:cubicBezTo>
                  <a:cubicBezTo>
                    <a:pt x="149" y="78"/>
                    <a:pt x="191" y="74"/>
                    <a:pt x="206" y="86"/>
                  </a:cubicBezTo>
                  <a:cubicBezTo>
                    <a:pt x="221" y="98"/>
                    <a:pt x="206" y="124"/>
                    <a:pt x="206" y="124"/>
                  </a:cubicBezTo>
                  <a:cubicBezTo>
                    <a:pt x="206" y="124"/>
                    <a:pt x="49" y="144"/>
                    <a:pt x="14" y="124"/>
                  </a:cubicBezTo>
                  <a:cubicBezTo>
                    <a:pt x="14" y="124"/>
                    <a:pt x="0" y="60"/>
                    <a:pt x="14" y="30"/>
                  </a:cubicBezTo>
                  <a:cubicBezTo>
                    <a:pt x="28" y="0"/>
                    <a:pt x="102" y="30"/>
                    <a:pt x="102" y="30"/>
                  </a:cubicBezTo>
                  <a:close/>
                </a:path>
              </a:pathLst>
            </a:custGeom>
            <a:solidFill>
              <a:srgbClr val="281D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72">
              <a:extLst>
                <a:ext uri="{FF2B5EF4-FFF2-40B4-BE49-F238E27FC236}">
                  <a16:creationId xmlns:a16="http://schemas.microsoft.com/office/drawing/2014/main" id="{6D020978-D74F-4AA6-A838-0E0F36D2C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749" y="5843619"/>
              <a:ext cx="315541" cy="231397"/>
            </a:xfrm>
            <a:custGeom>
              <a:avLst/>
              <a:gdLst>
                <a:gd name="T0" fmla="*/ 112 w 209"/>
                <a:gd name="T1" fmla="*/ 23 h 153"/>
                <a:gd name="T2" fmla="*/ 142 w 209"/>
                <a:gd name="T3" fmla="*/ 72 h 153"/>
                <a:gd name="T4" fmla="*/ 200 w 209"/>
                <a:gd name="T5" fmla="*/ 94 h 153"/>
                <a:gd name="T6" fmla="*/ 200 w 209"/>
                <a:gd name="T7" fmla="*/ 122 h 153"/>
                <a:gd name="T8" fmla="*/ 0 w 209"/>
                <a:gd name="T9" fmla="*/ 107 h 153"/>
                <a:gd name="T10" fmla="*/ 9 w 209"/>
                <a:gd name="T11" fmla="*/ 23 h 153"/>
                <a:gd name="T12" fmla="*/ 112 w 209"/>
                <a:gd name="T13" fmla="*/ 2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53">
                  <a:moveTo>
                    <a:pt x="112" y="23"/>
                  </a:moveTo>
                  <a:cubicBezTo>
                    <a:pt x="112" y="23"/>
                    <a:pt x="113" y="60"/>
                    <a:pt x="142" y="72"/>
                  </a:cubicBezTo>
                  <a:cubicBezTo>
                    <a:pt x="159" y="78"/>
                    <a:pt x="189" y="84"/>
                    <a:pt x="200" y="94"/>
                  </a:cubicBezTo>
                  <a:cubicBezTo>
                    <a:pt x="209" y="100"/>
                    <a:pt x="201" y="108"/>
                    <a:pt x="200" y="122"/>
                  </a:cubicBezTo>
                  <a:cubicBezTo>
                    <a:pt x="198" y="153"/>
                    <a:pt x="38" y="121"/>
                    <a:pt x="0" y="107"/>
                  </a:cubicBezTo>
                  <a:cubicBezTo>
                    <a:pt x="0" y="107"/>
                    <a:pt x="2" y="46"/>
                    <a:pt x="9" y="23"/>
                  </a:cubicBezTo>
                  <a:cubicBezTo>
                    <a:pt x="16" y="0"/>
                    <a:pt x="112" y="23"/>
                    <a:pt x="112" y="23"/>
                  </a:cubicBezTo>
                  <a:close/>
                </a:path>
              </a:pathLst>
            </a:custGeom>
            <a:solidFill>
              <a:srgbClr val="38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73">
              <a:extLst>
                <a:ext uri="{FF2B5EF4-FFF2-40B4-BE49-F238E27FC236}">
                  <a16:creationId xmlns:a16="http://schemas.microsoft.com/office/drawing/2014/main" id="{68DFB3AC-D2F4-47D5-9C05-2463AFEB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067" y="4580055"/>
              <a:ext cx="438952" cy="1337890"/>
            </a:xfrm>
            <a:custGeom>
              <a:avLst/>
              <a:gdLst>
                <a:gd name="T0" fmla="*/ 0 w 290"/>
                <a:gd name="T1" fmla="*/ 62 h 886"/>
                <a:gd name="T2" fmla="*/ 35 w 290"/>
                <a:gd name="T3" fmla="*/ 866 h 886"/>
                <a:gd name="T4" fmla="*/ 162 w 290"/>
                <a:gd name="T5" fmla="*/ 866 h 886"/>
                <a:gd name="T6" fmla="*/ 224 w 290"/>
                <a:gd name="T7" fmla="*/ 135 h 886"/>
                <a:gd name="T8" fmla="*/ 290 w 290"/>
                <a:gd name="T9" fmla="*/ 15 h 886"/>
                <a:gd name="T10" fmla="*/ 0 w 290"/>
                <a:gd name="T11" fmla="*/ 62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886">
                  <a:moveTo>
                    <a:pt x="0" y="62"/>
                  </a:moveTo>
                  <a:cubicBezTo>
                    <a:pt x="0" y="62"/>
                    <a:pt x="69" y="543"/>
                    <a:pt x="35" y="866"/>
                  </a:cubicBezTo>
                  <a:cubicBezTo>
                    <a:pt x="35" y="866"/>
                    <a:pt x="105" y="886"/>
                    <a:pt x="162" y="866"/>
                  </a:cubicBezTo>
                  <a:cubicBezTo>
                    <a:pt x="162" y="866"/>
                    <a:pt x="224" y="195"/>
                    <a:pt x="224" y="135"/>
                  </a:cubicBezTo>
                  <a:cubicBezTo>
                    <a:pt x="224" y="75"/>
                    <a:pt x="290" y="15"/>
                    <a:pt x="290" y="15"/>
                  </a:cubicBezTo>
                  <a:cubicBezTo>
                    <a:pt x="290" y="15"/>
                    <a:pt x="29" y="0"/>
                    <a:pt x="0" y="62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Freeform 74">
              <a:extLst>
                <a:ext uri="{FF2B5EF4-FFF2-40B4-BE49-F238E27FC236}">
                  <a16:creationId xmlns:a16="http://schemas.microsoft.com/office/drawing/2014/main" id="{A62838EE-276F-4AA5-A59C-A9AD2AE6A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623" y="4560422"/>
              <a:ext cx="288895" cy="1340695"/>
            </a:xfrm>
            <a:custGeom>
              <a:avLst/>
              <a:gdLst>
                <a:gd name="T0" fmla="*/ 173 w 191"/>
                <a:gd name="T1" fmla="*/ 28 h 888"/>
                <a:gd name="T2" fmla="*/ 98 w 191"/>
                <a:gd name="T3" fmla="*/ 873 h 888"/>
                <a:gd name="T4" fmla="*/ 0 w 191"/>
                <a:gd name="T5" fmla="*/ 863 h 888"/>
                <a:gd name="T6" fmla="*/ 20 w 191"/>
                <a:gd name="T7" fmla="*/ 356 h 888"/>
                <a:gd name="T8" fmla="*/ 52 w 191"/>
                <a:gd name="T9" fmla="*/ 45 h 888"/>
                <a:gd name="T10" fmla="*/ 173 w 191"/>
                <a:gd name="T11" fmla="*/ 28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888">
                  <a:moveTo>
                    <a:pt x="173" y="28"/>
                  </a:moveTo>
                  <a:cubicBezTo>
                    <a:pt x="173" y="28"/>
                    <a:pt x="191" y="485"/>
                    <a:pt x="98" y="873"/>
                  </a:cubicBezTo>
                  <a:cubicBezTo>
                    <a:pt x="98" y="873"/>
                    <a:pt x="44" y="888"/>
                    <a:pt x="0" y="863"/>
                  </a:cubicBezTo>
                  <a:cubicBezTo>
                    <a:pt x="0" y="863"/>
                    <a:pt x="20" y="436"/>
                    <a:pt x="20" y="356"/>
                  </a:cubicBezTo>
                  <a:cubicBezTo>
                    <a:pt x="20" y="276"/>
                    <a:pt x="45" y="64"/>
                    <a:pt x="52" y="45"/>
                  </a:cubicBezTo>
                  <a:cubicBezTo>
                    <a:pt x="60" y="26"/>
                    <a:pt x="127" y="0"/>
                    <a:pt x="173" y="28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75">
              <a:extLst>
                <a:ext uri="{FF2B5EF4-FFF2-40B4-BE49-F238E27FC236}">
                  <a16:creationId xmlns:a16="http://schemas.microsoft.com/office/drawing/2014/main" id="{3DD6606E-5C6D-4B45-AA74-EA080D6EF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121" y="4682431"/>
              <a:ext cx="107985" cy="1079848"/>
            </a:xfrm>
            <a:custGeom>
              <a:avLst/>
              <a:gdLst>
                <a:gd name="T0" fmla="*/ 71 w 71"/>
                <a:gd name="T1" fmla="*/ 0 h 715"/>
                <a:gd name="T2" fmla="*/ 47 w 71"/>
                <a:gd name="T3" fmla="*/ 99 h 715"/>
                <a:gd name="T4" fmla="*/ 0 w 71"/>
                <a:gd name="T5" fmla="*/ 715 h 715"/>
                <a:gd name="T6" fmla="*/ 36 w 71"/>
                <a:gd name="T7" fmla="*/ 103 h 715"/>
                <a:gd name="T8" fmla="*/ 71 w 71"/>
                <a:gd name="T9" fmla="*/ 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5">
                  <a:moveTo>
                    <a:pt x="71" y="0"/>
                  </a:moveTo>
                  <a:cubicBezTo>
                    <a:pt x="71" y="0"/>
                    <a:pt x="50" y="30"/>
                    <a:pt x="47" y="99"/>
                  </a:cubicBezTo>
                  <a:cubicBezTo>
                    <a:pt x="43" y="169"/>
                    <a:pt x="16" y="606"/>
                    <a:pt x="0" y="715"/>
                  </a:cubicBezTo>
                  <a:cubicBezTo>
                    <a:pt x="0" y="715"/>
                    <a:pt x="38" y="156"/>
                    <a:pt x="36" y="103"/>
                  </a:cubicBezTo>
                  <a:cubicBezTo>
                    <a:pt x="34" y="51"/>
                    <a:pt x="63" y="13"/>
                    <a:pt x="71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76">
              <a:extLst>
                <a:ext uri="{FF2B5EF4-FFF2-40B4-BE49-F238E27FC236}">
                  <a16:creationId xmlns:a16="http://schemas.microsoft.com/office/drawing/2014/main" id="{5D672BE3-9828-4646-8D68-4080777A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686" y="3780687"/>
              <a:ext cx="866684" cy="957840"/>
            </a:xfrm>
            <a:custGeom>
              <a:avLst/>
              <a:gdLst>
                <a:gd name="T0" fmla="*/ 127 w 573"/>
                <a:gd name="T1" fmla="*/ 11 h 634"/>
                <a:gd name="T2" fmla="*/ 19 w 573"/>
                <a:gd name="T3" fmla="*/ 35 h 634"/>
                <a:gd name="T4" fmla="*/ 85 w 573"/>
                <a:gd name="T5" fmla="*/ 178 h 634"/>
                <a:gd name="T6" fmla="*/ 201 w 573"/>
                <a:gd name="T7" fmla="*/ 634 h 634"/>
                <a:gd name="T8" fmla="*/ 458 w 573"/>
                <a:gd name="T9" fmla="*/ 578 h 634"/>
                <a:gd name="T10" fmla="*/ 458 w 573"/>
                <a:gd name="T11" fmla="*/ 539 h 634"/>
                <a:gd name="T12" fmla="*/ 475 w 573"/>
                <a:gd name="T13" fmla="*/ 573 h 634"/>
                <a:gd name="T14" fmla="*/ 573 w 573"/>
                <a:gd name="T15" fmla="*/ 573 h 634"/>
                <a:gd name="T16" fmla="*/ 310 w 573"/>
                <a:gd name="T17" fmla="*/ 0 h 634"/>
                <a:gd name="T18" fmla="*/ 127 w 573"/>
                <a:gd name="T19" fmla="*/ 1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3" h="634">
                  <a:moveTo>
                    <a:pt x="127" y="11"/>
                  </a:moveTo>
                  <a:cubicBezTo>
                    <a:pt x="127" y="11"/>
                    <a:pt x="38" y="30"/>
                    <a:pt x="19" y="35"/>
                  </a:cubicBezTo>
                  <a:cubicBezTo>
                    <a:pt x="0" y="41"/>
                    <a:pt x="56" y="114"/>
                    <a:pt x="85" y="178"/>
                  </a:cubicBezTo>
                  <a:cubicBezTo>
                    <a:pt x="113" y="242"/>
                    <a:pt x="193" y="537"/>
                    <a:pt x="201" y="634"/>
                  </a:cubicBezTo>
                  <a:cubicBezTo>
                    <a:pt x="201" y="634"/>
                    <a:pt x="421" y="578"/>
                    <a:pt x="458" y="578"/>
                  </a:cubicBezTo>
                  <a:cubicBezTo>
                    <a:pt x="458" y="539"/>
                    <a:pt x="458" y="539"/>
                    <a:pt x="458" y="539"/>
                  </a:cubicBezTo>
                  <a:cubicBezTo>
                    <a:pt x="458" y="539"/>
                    <a:pt x="469" y="557"/>
                    <a:pt x="475" y="573"/>
                  </a:cubicBezTo>
                  <a:cubicBezTo>
                    <a:pt x="475" y="573"/>
                    <a:pt x="550" y="571"/>
                    <a:pt x="573" y="573"/>
                  </a:cubicBezTo>
                  <a:cubicBezTo>
                    <a:pt x="573" y="573"/>
                    <a:pt x="382" y="116"/>
                    <a:pt x="310" y="0"/>
                  </a:cubicBezTo>
                  <a:cubicBezTo>
                    <a:pt x="310" y="0"/>
                    <a:pt x="174" y="0"/>
                    <a:pt x="127" y="11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77">
              <a:extLst>
                <a:ext uri="{FF2B5EF4-FFF2-40B4-BE49-F238E27FC236}">
                  <a16:creationId xmlns:a16="http://schemas.microsoft.com/office/drawing/2014/main" id="{A1D807AE-532B-4EF2-92DA-300AE345D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668" y="3644655"/>
              <a:ext cx="166886" cy="335174"/>
            </a:xfrm>
            <a:custGeom>
              <a:avLst/>
              <a:gdLst>
                <a:gd name="T0" fmla="*/ 55 w 110"/>
                <a:gd name="T1" fmla="*/ 28 h 222"/>
                <a:gd name="T2" fmla="*/ 100 w 110"/>
                <a:gd name="T3" fmla="*/ 99 h 222"/>
                <a:gd name="T4" fmla="*/ 32 w 110"/>
                <a:gd name="T5" fmla="*/ 114 h 222"/>
                <a:gd name="T6" fmla="*/ 6 w 110"/>
                <a:gd name="T7" fmla="*/ 28 h 222"/>
                <a:gd name="T8" fmla="*/ 55 w 110"/>
                <a:gd name="T9" fmla="*/ 2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222">
                  <a:moveTo>
                    <a:pt x="55" y="28"/>
                  </a:moveTo>
                  <a:cubicBezTo>
                    <a:pt x="55" y="28"/>
                    <a:pt x="88" y="90"/>
                    <a:pt x="100" y="99"/>
                  </a:cubicBezTo>
                  <a:cubicBezTo>
                    <a:pt x="110" y="222"/>
                    <a:pt x="32" y="114"/>
                    <a:pt x="32" y="114"/>
                  </a:cubicBezTo>
                  <a:cubicBezTo>
                    <a:pt x="32" y="114"/>
                    <a:pt x="12" y="56"/>
                    <a:pt x="6" y="28"/>
                  </a:cubicBezTo>
                  <a:cubicBezTo>
                    <a:pt x="0" y="0"/>
                    <a:pt x="55" y="28"/>
                    <a:pt x="55" y="2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78">
              <a:extLst>
                <a:ext uri="{FF2B5EF4-FFF2-40B4-BE49-F238E27FC236}">
                  <a16:creationId xmlns:a16="http://schemas.microsoft.com/office/drawing/2014/main" id="{2AD25001-4986-4C4E-A501-29B03A78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815" y="3780687"/>
              <a:ext cx="347795" cy="433342"/>
            </a:xfrm>
            <a:custGeom>
              <a:avLst/>
              <a:gdLst>
                <a:gd name="T0" fmla="*/ 74 w 230"/>
                <a:gd name="T1" fmla="*/ 0 h 287"/>
                <a:gd name="T2" fmla="*/ 112 w 230"/>
                <a:gd name="T3" fmla="*/ 62 h 287"/>
                <a:gd name="T4" fmla="*/ 96 w 230"/>
                <a:gd name="T5" fmla="*/ 0 h 287"/>
                <a:gd name="T6" fmla="*/ 144 w 230"/>
                <a:gd name="T7" fmla="*/ 0 h 287"/>
                <a:gd name="T8" fmla="*/ 230 w 230"/>
                <a:gd name="T9" fmla="*/ 287 h 287"/>
                <a:gd name="T10" fmla="*/ 0 w 230"/>
                <a:gd name="T11" fmla="*/ 38 h 287"/>
                <a:gd name="T12" fmla="*/ 74 w 230"/>
                <a:gd name="T1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0" h="287">
                  <a:moveTo>
                    <a:pt x="74" y="0"/>
                  </a:moveTo>
                  <a:cubicBezTo>
                    <a:pt x="112" y="62"/>
                    <a:pt x="112" y="62"/>
                    <a:pt x="112" y="6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221" y="197"/>
                    <a:pt x="230" y="287"/>
                  </a:cubicBezTo>
                  <a:cubicBezTo>
                    <a:pt x="230" y="287"/>
                    <a:pt x="46" y="72"/>
                    <a:pt x="0" y="38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79">
              <a:extLst>
                <a:ext uri="{FF2B5EF4-FFF2-40B4-BE49-F238E27FC236}">
                  <a16:creationId xmlns:a16="http://schemas.microsoft.com/office/drawing/2014/main" id="{034C991F-C8AB-4955-ACA6-3D7BA888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194" y="3761053"/>
              <a:ext cx="123411" cy="113595"/>
            </a:xfrm>
            <a:custGeom>
              <a:avLst/>
              <a:gdLst>
                <a:gd name="T0" fmla="*/ 0 w 82"/>
                <a:gd name="T1" fmla="*/ 0 h 75"/>
                <a:gd name="T2" fmla="*/ 82 w 82"/>
                <a:gd name="T3" fmla="*/ 13 h 75"/>
                <a:gd name="T4" fmla="*/ 82 w 82"/>
                <a:gd name="T5" fmla="*/ 75 h 75"/>
                <a:gd name="T6" fmla="*/ 0 w 82"/>
                <a:gd name="T7" fmla="*/ 47 h 75"/>
                <a:gd name="T8" fmla="*/ 0 w 82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5">
                  <a:moveTo>
                    <a:pt x="0" y="0"/>
                  </a:moveTo>
                  <a:cubicBezTo>
                    <a:pt x="82" y="13"/>
                    <a:pt x="82" y="13"/>
                    <a:pt x="82" y="13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4" y="52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80">
              <a:extLst>
                <a:ext uri="{FF2B5EF4-FFF2-40B4-BE49-F238E27FC236}">
                  <a16:creationId xmlns:a16="http://schemas.microsoft.com/office/drawing/2014/main" id="{067468F6-A009-4019-B5C9-557766D5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640" y="3855015"/>
              <a:ext cx="99571" cy="75730"/>
            </a:xfrm>
            <a:custGeom>
              <a:avLst/>
              <a:gdLst>
                <a:gd name="T0" fmla="*/ 0 w 66"/>
                <a:gd name="T1" fmla="*/ 22 h 50"/>
                <a:gd name="T2" fmla="*/ 54 w 66"/>
                <a:gd name="T3" fmla="*/ 5 h 50"/>
                <a:gd name="T4" fmla="*/ 66 w 66"/>
                <a:gd name="T5" fmla="*/ 37 h 50"/>
                <a:gd name="T6" fmla="*/ 39 w 66"/>
                <a:gd name="T7" fmla="*/ 50 h 50"/>
                <a:gd name="T8" fmla="*/ 0 w 66"/>
                <a:gd name="T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50">
                  <a:moveTo>
                    <a:pt x="0" y="22"/>
                  </a:moveTo>
                  <a:cubicBezTo>
                    <a:pt x="0" y="22"/>
                    <a:pt x="29" y="0"/>
                    <a:pt x="54" y="5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39" y="50"/>
                    <a:pt x="39" y="50"/>
                    <a:pt x="39" y="5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81">
              <a:extLst>
                <a:ext uri="{FF2B5EF4-FFF2-40B4-BE49-F238E27FC236}">
                  <a16:creationId xmlns:a16="http://schemas.microsoft.com/office/drawing/2014/main" id="{8DB2D5AC-57C5-492D-996E-35C01F2D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541" y="3911111"/>
              <a:ext cx="171093" cy="319747"/>
            </a:xfrm>
            <a:custGeom>
              <a:avLst/>
              <a:gdLst>
                <a:gd name="T0" fmla="*/ 11 w 113"/>
                <a:gd name="T1" fmla="*/ 95 h 212"/>
                <a:gd name="T2" fmla="*/ 0 w 113"/>
                <a:gd name="T3" fmla="*/ 13 h 212"/>
                <a:gd name="T4" fmla="*/ 27 w 113"/>
                <a:gd name="T5" fmla="*/ 0 h 212"/>
                <a:gd name="T6" fmla="*/ 94 w 113"/>
                <a:gd name="T7" fmla="*/ 109 h 212"/>
                <a:gd name="T8" fmla="*/ 113 w 113"/>
                <a:gd name="T9" fmla="*/ 212 h 212"/>
                <a:gd name="T10" fmla="*/ 11 w 113"/>
                <a:gd name="T11" fmla="*/ 9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212">
                  <a:moveTo>
                    <a:pt x="11" y="95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79" y="86"/>
                    <a:pt x="94" y="109"/>
                  </a:cubicBezTo>
                  <a:cubicBezTo>
                    <a:pt x="113" y="212"/>
                    <a:pt x="113" y="212"/>
                    <a:pt x="113" y="212"/>
                  </a:cubicBezTo>
                  <a:lnTo>
                    <a:pt x="11" y="95"/>
                  </a:lnTo>
                  <a:close/>
                </a:path>
              </a:pathLst>
            </a:custGeom>
            <a:solidFill>
              <a:srgbClr val="14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82">
              <a:extLst>
                <a:ext uri="{FF2B5EF4-FFF2-40B4-BE49-F238E27FC236}">
                  <a16:creationId xmlns:a16="http://schemas.microsoft.com/office/drawing/2014/main" id="{E8BA3413-63FB-4E8E-91C0-F4E4BEAE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304" y="3780687"/>
              <a:ext cx="426330" cy="450171"/>
            </a:xfrm>
            <a:custGeom>
              <a:avLst/>
              <a:gdLst>
                <a:gd name="T0" fmla="*/ 34 w 281"/>
                <a:gd name="T1" fmla="*/ 0 h 298"/>
                <a:gd name="T2" fmla="*/ 0 w 281"/>
                <a:gd name="T3" fmla="*/ 99 h 298"/>
                <a:gd name="T4" fmla="*/ 102 w 281"/>
                <a:gd name="T5" fmla="*/ 122 h 298"/>
                <a:gd name="T6" fmla="*/ 84 w 281"/>
                <a:gd name="T7" fmla="*/ 221 h 298"/>
                <a:gd name="T8" fmla="*/ 281 w 281"/>
                <a:gd name="T9" fmla="*/ 298 h 298"/>
                <a:gd name="T10" fmla="*/ 42 w 281"/>
                <a:gd name="T11" fmla="*/ 35 h 298"/>
                <a:gd name="T12" fmla="*/ 34 w 281"/>
                <a:gd name="T1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298">
                  <a:moveTo>
                    <a:pt x="34" y="0"/>
                  </a:moveTo>
                  <a:cubicBezTo>
                    <a:pt x="34" y="0"/>
                    <a:pt x="11" y="60"/>
                    <a:pt x="0" y="99"/>
                  </a:cubicBezTo>
                  <a:cubicBezTo>
                    <a:pt x="0" y="99"/>
                    <a:pt x="47" y="116"/>
                    <a:pt x="102" y="122"/>
                  </a:cubicBezTo>
                  <a:cubicBezTo>
                    <a:pt x="102" y="122"/>
                    <a:pt x="81" y="214"/>
                    <a:pt x="84" y="221"/>
                  </a:cubicBezTo>
                  <a:cubicBezTo>
                    <a:pt x="84" y="221"/>
                    <a:pt x="221" y="265"/>
                    <a:pt x="281" y="298"/>
                  </a:cubicBezTo>
                  <a:cubicBezTo>
                    <a:pt x="241" y="251"/>
                    <a:pt x="82" y="73"/>
                    <a:pt x="42" y="3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83">
              <a:extLst>
                <a:ext uri="{FF2B5EF4-FFF2-40B4-BE49-F238E27FC236}">
                  <a16:creationId xmlns:a16="http://schemas.microsoft.com/office/drawing/2014/main" id="{F4E91574-2D05-420B-A6CD-DD8CFCA6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968" y="3756847"/>
              <a:ext cx="197739" cy="474011"/>
            </a:xfrm>
            <a:custGeom>
              <a:avLst/>
              <a:gdLst>
                <a:gd name="T0" fmla="*/ 0 w 130"/>
                <a:gd name="T1" fmla="*/ 0 h 314"/>
                <a:gd name="T2" fmla="*/ 73 w 130"/>
                <a:gd name="T3" fmla="*/ 53 h 314"/>
                <a:gd name="T4" fmla="*/ 55 w 130"/>
                <a:gd name="T5" fmla="*/ 102 h 314"/>
                <a:gd name="T6" fmla="*/ 130 w 130"/>
                <a:gd name="T7" fmla="*/ 159 h 314"/>
                <a:gd name="T8" fmla="*/ 102 w 130"/>
                <a:gd name="T9" fmla="*/ 314 h 314"/>
                <a:gd name="T10" fmla="*/ 0 w 130"/>
                <a:gd name="T11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314">
                  <a:moveTo>
                    <a:pt x="0" y="0"/>
                  </a:moveTo>
                  <a:cubicBezTo>
                    <a:pt x="0" y="0"/>
                    <a:pt x="39" y="36"/>
                    <a:pt x="73" y="53"/>
                  </a:cubicBezTo>
                  <a:cubicBezTo>
                    <a:pt x="73" y="53"/>
                    <a:pt x="66" y="84"/>
                    <a:pt x="55" y="102"/>
                  </a:cubicBezTo>
                  <a:cubicBezTo>
                    <a:pt x="55" y="102"/>
                    <a:pt x="108" y="138"/>
                    <a:pt x="130" y="159"/>
                  </a:cubicBezTo>
                  <a:cubicBezTo>
                    <a:pt x="130" y="159"/>
                    <a:pt x="102" y="239"/>
                    <a:pt x="102" y="314"/>
                  </a:cubicBezTo>
                  <a:cubicBezTo>
                    <a:pt x="102" y="314"/>
                    <a:pt x="20" y="30"/>
                    <a:pt x="0" y="0"/>
                  </a:cubicBezTo>
                  <a:close/>
                </a:path>
              </a:pathLst>
            </a:custGeom>
            <a:solidFill>
              <a:srgbClr val="67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84">
              <a:extLst>
                <a:ext uri="{FF2B5EF4-FFF2-40B4-BE49-F238E27FC236}">
                  <a16:creationId xmlns:a16="http://schemas.microsoft.com/office/drawing/2014/main" id="{93B8B756-3F3A-4A46-8624-E7179F313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244" y="4249089"/>
              <a:ext cx="130424" cy="322552"/>
            </a:xfrm>
            <a:custGeom>
              <a:avLst/>
              <a:gdLst>
                <a:gd name="T0" fmla="*/ 0 w 86"/>
                <a:gd name="T1" fmla="*/ 0 h 214"/>
                <a:gd name="T2" fmla="*/ 86 w 86"/>
                <a:gd name="T3" fmla="*/ 214 h 214"/>
                <a:gd name="T4" fmla="*/ 0 w 86"/>
                <a:gd name="T5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214">
                  <a:moveTo>
                    <a:pt x="0" y="0"/>
                  </a:moveTo>
                  <a:cubicBezTo>
                    <a:pt x="0" y="0"/>
                    <a:pt x="75" y="154"/>
                    <a:pt x="86" y="214"/>
                  </a:cubicBezTo>
                  <a:cubicBezTo>
                    <a:pt x="86" y="214"/>
                    <a:pt x="9" y="35"/>
                    <a:pt x="0" y="0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85">
              <a:extLst>
                <a:ext uri="{FF2B5EF4-FFF2-40B4-BE49-F238E27FC236}">
                  <a16:creationId xmlns:a16="http://schemas.microsoft.com/office/drawing/2014/main" id="{A97190D1-425A-4D4D-8F44-56BDC1F5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682" y="4476278"/>
              <a:ext cx="44877" cy="49084"/>
            </a:xfrm>
            <a:custGeom>
              <a:avLst/>
              <a:gdLst>
                <a:gd name="T0" fmla="*/ 27 w 30"/>
                <a:gd name="T1" fmla="*/ 11 h 32"/>
                <a:gd name="T2" fmla="*/ 21 w 30"/>
                <a:gd name="T3" fmla="*/ 30 h 32"/>
                <a:gd name="T4" fmla="*/ 3 w 30"/>
                <a:gd name="T5" fmla="*/ 21 h 32"/>
                <a:gd name="T6" fmla="*/ 9 w 30"/>
                <a:gd name="T7" fmla="*/ 2 h 32"/>
                <a:gd name="T8" fmla="*/ 27 w 30"/>
                <a:gd name="T9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27" y="11"/>
                  </a:moveTo>
                  <a:cubicBezTo>
                    <a:pt x="30" y="19"/>
                    <a:pt x="27" y="27"/>
                    <a:pt x="21" y="30"/>
                  </a:cubicBezTo>
                  <a:cubicBezTo>
                    <a:pt x="14" y="32"/>
                    <a:pt x="6" y="29"/>
                    <a:pt x="3" y="21"/>
                  </a:cubicBezTo>
                  <a:cubicBezTo>
                    <a:pt x="0" y="14"/>
                    <a:pt x="3" y="5"/>
                    <a:pt x="9" y="2"/>
                  </a:cubicBezTo>
                  <a:cubicBezTo>
                    <a:pt x="16" y="0"/>
                    <a:pt x="24" y="4"/>
                    <a:pt x="27" y="11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86">
              <a:extLst>
                <a:ext uri="{FF2B5EF4-FFF2-40B4-BE49-F238E27FC236}">
                  <a16:creationId xmlns:a16="http://schemas.microsoft.com/office/drawing/2014/main" id="{A4BF799F-9F4E-45F2-A24D-B76CD5DC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94" y="4323416"/>
              <a:ext cx="46280" cy="49084"/>
            </a:xfrm>
            <a:custGeom>
              <a:avLst/>
              <a:gdLst>
                <a:gd name="T0" fmla="*/ 27 w 30"/>
                <a:gd name="T1" fmla="*/ 11 h 33"/>
                <a:gd name="T2" fmla="*/ 21 w 30"/>
                <a:gd name="T3" fmla="*/ 30 h 33"/>
                <a:gd name="T4" fmla="*/ 3 w 30"/>
                <a:gd name="T5" fmla="*/ 21 h 33"/>
                <a:gd name="T6" fmla="*/ 10 w 30"/>
                <a:gd name="T7" fmla="*/ 3 h 33"/>
                <a:gd name="T8" fmla="*/ 27 w 3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3">
                  <a:moveTo>
                    <a:pt x="27" y="11"/>
                  </a:moveTo>
                  <a:cubicBezTo>
                    <a:pt x="30" y="19"/>
                    <a:pt x="27" y="27"/>
                    <a:pt x="21" y="30"/>
                  </a:cubicBezTo>
                  <a:cubicBezTo>
                    <a:pt x="14" y="33"/>
                    <a:pt x="6" y="29"/>
                    <a:pt x="3" y="21"/>
                  </a:cubicBezTo>
                  <a:cubicBezTo>
                    <a:pt x="0" y="14"/>
                    <a:pt x="3" y="6"/>
                    <a:pt x="10" y="3"/>
                  </a:cubicBezTo>
                  <a:cubicBezTo>
                    <a:pt x="16" y="0"/>
                    <a:pt x="24" y="4"/>
                    <a:pt x="27" y="11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87">
              <a:extLst>
                <a:ext uri="{FF2B5EF4-FFF2-40B4-BE49-F238E27FC236}">
                  <a16:creationId xmlns:a16="http://schemas.microsoft.com/office/drawing/2014/main" id="{A6B8C570-53D6-4DD5-A6CE-0348A34D9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262" y="3734408"/>
              <a:ext cx="78534" cy="117802"/>
            </a:xfrm>
            <a:custGeom>
              <a:avLst/>
              <a:gdLst>
                <a:gd name="T0" fmla="*/ 0 w 52"/>
                <a:gd name="T1" fmla="*/ 31 h 78"/>
                <a:gd name="T2" fmla="*/ 45 w 52"/>
                <a:gd name="T3" fmla="*/ 78 h 78"/>
                <a:gd name="T4" fmla="*/ 48 w 52"/>
                <a:gd name="T5" fmla="*/ 18 h 78"/>
                <a:gd name="T6" fmla="*/ 25 w 52"/>
                <a:gd name="T7" fmla="*/ 0 h 78"/>
                <a:gd name="T8" fmla="*/ 0 w 52"/>
                <a:gd name="T9" fmla="*/ 3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8">
                  <a:moveTo>
                    <a:pt x="0" y="31"/>
                  </a:moveTo>
                  <a:cubicBezTo>
                    <a:pt x="45" y="78"/>
                    <a:pt x="45" y="78"/>
                    <a:pt x="45" y="78"/>
                  </a:cubicBezTo>
                  <a:cubicBezTo>
                    <a:pt x="45" y="78"/>
                    <a:pt x="52" y="31"/>
                    <a:pt x="48" y="18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88">
              <a:extLst>
                <a:ext uri="{FF2B5EF4-FFF2-40B4-BE49-F238E27FC236}">
                  <a16:creationId xmlns:a16="http://schemas.microsoft.com/office/drawing/2014/main" id="{87DF85B9-60CB-4EF2-9F0B-2C3E048C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968" y="4584263"/>
              <a:ext cx="455781" cy="131826"/>
            </a:xfrm>
            <a:custGeom>
              <a:avLst/>
              <a:gdLst>
                <a:gd name="T0" fmla="*/ 0 w 301"/>
                <a:gd name="T1" fmla="*/ 87 h 87"/>
                <a:gd name="T2" fmla="*/ 188 w 301"/>
                <a:gd name="T3" fmla="*/ 43 h 87"/>
                <a:gd name="T4" fmla="*/ 194 w 301"/>
                <a:gd name="T5" fmla="*/ 0 h 87"/>
                <a:gd name="T6" fmla="*/ 211 w 301"/>
                <a:gd name="T7" fmla="*/ 41 h 87"/>
                <a:gd name="T8" fmla="*/ 301 w 301"/>
                <a:gd name="T9" fmla="*/ 40 h 87"/>
                <a:gd name="T10" fmla="*/ 207 w 301"/>
                <a:gd name="T11" fmla="*/ 49 h 87"/>
                <a:gd name="T12" fmla="*/ 200 w 301"/>
                <a:gd name="T13" fmla="*/ 32 h 87"/>
                <a:gd name="T14" fmla="*/ 197 w 301"/>
                <a:gd name="T15" fmla="*/ 52 h 87"/>
                <a:gd name="T16" fmla="*/ 0 w 301"/>
                <a:gd name="T1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87">
                  <a:moveTo>
                    <a:pt x="0" y="87"/>
                  </a:moveTo>
                  <a:cubicBezTo>
                    <a:pt x="0" y="87"/>
                    <a:pt x="85" y="58"/>
                    <a:pt x="188" y="43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206" y="28"/>
                    <a:pt x="211" y="41"/>
                  </a:cubicBezTo>
                  <a:cubicBezTo>
                    <a:pt x="211" y="41"/>
                    <a:pt x="283" y="38"/>
                    <a:pt x="301" y="40"/>
                  </a:cubicBezTo>
                  <a:cubicBezTo>
                    <a:pt x="301" y="40"/>
                    <a:pt x="217" y="47"/>
                    <a:pt x="207" y="49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32"/>
                    <a:pt x="198" y="46"/>
                    <a:pt x="197" y="52"/>
                  </a:cubicBezTo>
                  <a:cubicBezTo>
                    <a:pt x="194" y="55"/>
                    <a:pt x="45" y="67"/>
                    <a:pt x="0" y="87"/>
                  </a:cubicBezTo>
                  <a:close/>
                </a:path>
              </a:pathLst>
            </a:custGeom>
            <a:solidFill>
              <a:srgbClr val="2327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89">
              <a:extLst>
                <a:ext uri="{FF2B5EF4-FFF2-40B4-BE49-F238E27FC236}">
                  <a16:creationId xmlns:a16="http://schemas.microsoft.com/office/drawing/2014/main" id="{977D8648-C4EA-4827-A394-BC60592F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963" y="3807333"/>
              <a:ext cx="525901" cy="792357"/>
            </a:xfrm>
            <a:custGeom>
              <a:avLst/>
              <a:gdLst>
                <a:gd name="T0" fmla="*/ 221 w 348"/>
                <a:gd name="T1" fmla="*/ 17 h 524"/>
                <a:gd name="T2" fmla="*/ 20 w 348"/>
                <a:gd name="T3" fmla="*/ 356 h 524"/>
                <a:gd name="T4" fmla="*/ 289 w 348"/>
                <a:gd name="T5" fmla="*/ 456 h 524"/>
                <a:gd name="T6" fmla="*/ 306 w 348"/>
                <a:gd name="T7" fmla="*/ 356 h 524"/>
                <a:gd name="T8" fmla="*/ 116 w 348"/>
                <a:gd name="T9" fmla="*/ 380 h 524"/>
                <a:gd name="T10" fmla="*/ 257 w 348"/>
                <a:gd name="T11" fmla="*/ 104 h 524"/>
                <a:gd name="T12" fmla="*/ 221 w 348"/>
                <a:gd name="T13" fmla="*/ 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8" h="524">
                  <a:moveTo>
                    <a:pt x="221" y="17"/>
                  </a:moveTo>
                  <a:cubicBezTo>
                    <a:pt x="221" y="17"/>
                    <a:pt x="39" y="246"/>
                    <a:pt x="20" y="356"/>
                  </a:cubicBezTo>
                  <a:cubicBezTo>
                    <a:pt x="0" y="466"/>
                    <a:pt x="68" y="524"/>
                    <a:pt x="289" y="456"/>
                  </a:cubicBezTo>
                  <a:cubicBezTo>
                    <a:pt x="289" y="456"/>
                    <a:pt x="348" y="383"/>
                    <a:pt x="306" y="356"/>
                  </a:cubicBezTo>
                  <a:cubicBezTo>
                    <a:pt x="306" y="356"/>
                    <a:pt x="153" y="448"/>
                    <a:pt x="116" y="380"/>
                  </a:cubicBezTo>
                  <a:cubicBezTo>
                    <a:pt x="78" y="313"/>
                    <a:pt x="186" y="215"/>
                    <a:pt x="257" y="104"/>
                  </a:cubicBezTo>
                  <a:cubicBezTo>
                    <a:pt x="257" y="104"/>
                    <a:pt x="296" y="0"/>
                    <a:pt x="221" y="17"/>
                  </a:cubicBezTo>
                  <a:close/>
                </a:path>
              </a:pathLst>
            </a:custGeom>
            <a:solidFill>
              <a:srgbClr val="464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90">
              <a:extLst>
                <a:ext uri="{FF2B5EF4-FFF2-40B4-BE49-F238E27FC236}">
                  <a16:creationId xmlns:a16="http://schemas.microsoft.com/office/drawing/2014/main" id="{C4D33B55-71FA-4711-9669-B5E37BB6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088" y="4192993"/>
              <a:ext cx="368832" cy="311333"/>
            </a:xfrm>
            <a:custGeom>
              <a:avLst/>
              <a:gdLst>
                <a:gd name="T0" fmla="*/ 134 w 244"/>
                <a:gd name="T1" fmla="*/ 188 h 206"/>
                <a:gd name="T2" fmla="*/ 36 w 244"/>
                <a:gd name="T3" fmla="*/ 162 h 206"/>
                <a:gd name="T4" fmla="*/ 26 w 244"/>
                <a:gd name="T5" fmla="*/ 46 h 206"/>
                <a:gd name="T6" fmla="*/ 48 w 244"/>
                <a:gd name="T7" fmla="*/ 80 h 206"/>
                <a:gd name="T8" fmla="*/ 65 w 244"/>
                <a:gd name="T9" fmla="*/ 109 h 206"/>
                <a:gd name="T10" fmla="*/ 73 w 244"/>
                <a:gd name="T11" fmla="*/ 21 h 206"/>
                <a:gd name="T12" fmla="*/ 107 w 244"/>
                <a:gd name="T13" fmla="*/ 30 h 206"/>
                <a:gd name="T14" fmla="*/ 113 w 244"/>
                <a:gd name="T15" fmla="*/ 103 h 206"/>
                <a:gd name="T16" fmla="*/ 138 w 244"/>
                <a:gd name="T17" fmla="*/ 34 h 206"/>
                <a:gd name="T18" fmla="*/ 164 w 244"/>
                <a:gd name="T19" fmla="*/ 52 h 206"/>
                <a:gd name="T20" fmla="*/ 149 w 244"/>
                <a:gd name="T21" fmla="*/ 103 h 206"/>
                <a:gd name="T22" fmla="*/ 172 w 244"/>
                <a:gd name="T23" fmla="*/ 129 h 206"/>
                <a:gd name="T24" fmla="*/ 228 w 244"/>
                <a:gd name="T25" fmla="*/ 111 h 206"/>
                <a:gd name="T26" fmla="*/ 244 w 244"/>
                <a:gd name="T27" fmla="*/ 139 h 206"/>
                <a:gd name="T28" fmla="*/ 187 w 244"/>
                <a:gd name="T29" fmla="*/ 166 h 206"/>
                <a:gd name="T30" fmla="*/ 134 w 244"/>
                <a:gd name="T31" fmla="*/ 188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4" h="206">
                  <a:moveTo>
                    <a:pt x="134" y="188"/>
                  </a:moveTo>
                  <a:cubicBezTo>
                    <a:pt x="109" y="197"/>
                    <a:pt x="71" y="206"/>
                    <a:pt x="36" y="162"/>
                  </a:cubicBezTo>
                  <a:cubicBezTo>
                    <a:pt x="0" y="119"/>
                    <a:pt x="0" y="60"/>
                    <a:pt x="26" y="46"/>
                  </a:cubicBezTo>
                  <a:cubicBezTo>
                    <a:pt x="43" y="37"/>
                    <a:pt x="47" y="51"/>
                    <a:pt x="48" y="80"/>
                  </a:cubicBezTo>
                  <a:cubicBezTo>
                    <a:pt x="48" y="108"/>
                    <a:pt x="65" y="109"/>
                    <a:pt x="65" y="109"/>
                  </a:cubicBezTo>
                  <a:cubicBezTo>
                    <a:pt x="65" y="109"/>
                    <a:pt x="53" y="45"/>
                    <a:pt x="73" y="21"/>
                  </a:cubicBezTo>
                  <a:cubicBezTo>
                    <a:pt x="90" y="0"/>
                    <a:pt x="117" y="11"/>
                    <a:pt x="107" y="30"/>
                  </a:cubicBezTo>
                  <a:cubicBezTo>
                    <a:pt x="98" y="48"/>
                    <a:pt x="110" y="93"/>
                    <a:pt x="113" y="103"/>
                  </a:cubicBezTo>
                  <a:cubicBezTo>
                    <a:pt x="113" y="103"/>
                    <a:pt x="115" y="43"/>
                    <a:pt x="138" y="34"/>
                  </a:cubicBezTo>
                  <a:cubicBezTo>
                    <a:pt x="158" y="26"/>
                    <a:pt x="165" y="41"/>
                    <a:pt x="164" y="52"/>
                  </a:cubicBezTo>
                  <a:cubicBezTo>
                    <a:pt x="162" y="62"/>
                    <a:pt x="153" y="67"/>
                    <a:pt x="149" y="103"/>
                  </a:cubicBezTo>
                  <a:cubicBezTo>
                    <a:pt x="146" y="140"/>
                    <a:pt x="169" y="134"/>
                    <a:pt x="172" y="129"/>
                  </a:cubicBezTo>
                  <a:cubicBezTo>
                    <a:pt x="176" y="124"/>
                    <a:pt x="215" y="103"/>
                    <a:pt x="228" y="111"/>
                  </a:cubicBezTo>
                  <a:cubicBezTo>
                    <a:pt x="240" y="118"/>
                    <a:pt x="244" y="139"/>
                    <a:pt x="244" y="139"/>
                  </a:cubicBezTo>
                  <a:cubicBezTo>
                    <a:pt x="244" y="139"/>
                    <a:pt x="206" y="156"/>
                    <a:pt x="187" y="166"/>
                  </a:cubicBezTo>
                  <a:cubicBezTo>
                    <a:pt x="167" y="176"/>
                    <a:pt x="151" y="181"/>
                    <a:pt x="134" y="188"/>
                  </a:cubicBezTo>
                  <a:close/>
                </a:path>
              </a:pathLst>
            </a:custGeom>
            <a:solidFill>
              <a:srgbClr val="FFD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91">
              <a:extLst>
                <a:ext uri="{FF2B5EF4-FFF2-40B4-BE49-F238E27FC236}">
                  <a16:creationId xmlns:a16="http://schemas.microsoft.com/office/drawing/2014/main" id="{52D0EE52-CCB2-42AF-993B-BFF6FF912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902" y="4366890"/>
              <a:ext cx="70120" cy="89754"/>
            </a:xfrm>
            <a:custGeom>
              <a:avLst/>
              <a:gdLst>
                <a:gd name="T0" fmla="*/ 0 w 46"/>
                <a:gd name="T1" fmla="*/ 24 h 60"/>
                <a:gd name="T2" fmla="*/ 45 w 46"/>
                <a:gd name="T3" fmla="*/ 60 h 60"/>
                <a:gd name="T4" fmla="*/ 0 w 46"/>
                <a:gd name="T5" fmla="*/ 2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60">
                  <a:moveTo>
                    <a:pt x="0" y="24"/>
                  </a:moveTo>
                  <a:cubicBezTo>
                    <a:pt x="0" y="24"/>
                    <a:pt x="40" y="12"/>
                    <a:pt x="45" y="60"/>
                  </a:cubicBezTo>
                  <a:cubicBezTo>
                    <a:pt x="45" y="60"/>
                    <a:pt x="46" y="0"/>
                    <a:pt x="0" y="24"/>
                  </a:cubicBezTo>
                  <a:close/>
                </a:path>
              </a:pathLst>
            </a:custGeom>
            <a:solidFill>
              <a:srgbClr val="CB8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728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" name="Group 3">
            <a:extLst>
              <a:ext uri="{FF2B5EF4-FFF2-40B4-BE49-F238E27FC236}">
                <a16:creationId xmlns:a16="http://schemas.microsoft.com/office/drawing/2014/main" id="{323F313F-64AF-4B32-9158-3071BDD125B7}"/>
              </a:ext>
            </a:extLst>
          </p:cNvPr>
          <p:cNvGrpSpPr/>
          <p:nvPr/>
        </p:nvGrpSpPr>
        <p:grpSpPr>
          <a:xfrm>
            <a:off x="513443" y="3900365"/>
            <a:ext cx="3472792" cy="2462961"/>
            <a:chOff x="2874963" y="1182688"/>
            <a:chExt cx="6442076" cy="4568826"/>
          </a:xfrm>
        </p:grpSpPr>
        <p:sp>
          <p:nvSpPr>
            <p:cNvPr id="215" name="Freeform 5">
              <a:extLst>
                <a:ext uri="{FF2B5EF4-FFF2-40B4-BE49-F238E27FC236}">
                  <a16:creationId xmlns:a16="http://schemas.microsoft.com/office/drawing/2014/main" id="{99A5D62F-0C9D-48A1-9157-5B28F761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5495926"/>
              <a:ext cx="6426200" cy="255588"/>
            </a:xfrm>
            <a:custGeom>
              <a:avLst/>
              <a:gdLst>
                <a:gd name="T0" fmla="*/ 4054 w 4136"/>
                <a:gd name="T1" fmla="*/ 0 h 165"/>
                <a:gd name="T2" fmla="*/ 3007 w 4136"/>
                <a:gd name="T3" fmla="*/ 0 h 165"/>
                <a:gd name="T4" fmla="*/ 2995 w 4136"/>
                <a:gd name="T5" fmla="*/ 28 h 165"/>
                <a:gd name="T6" fmla="*/ 2979 w 4136"/>
                <a:gd name="T7" fmla="*/ 30 h 165"/>
                <a:gd name="T8" fmla="*/ 2920 w 4136"/>
                <a:gd name="T9" fmla="*/ 13 h 165"/>
                <a:gd name="T10" fmla="*/ 2910 w 4136"/>
                <a:gd name="T11" fmla="*/ 75 h 165"/>
                <a:gd name="T12" fmla="*/ 2904 w 4136"/>
                <a:gd name="T13" fmla="*/ 74 h 165"/>
                <a:gd name="T14" fmla="*/ 2893 w 4136"/>
                <a:gd name="T15" fmla="*/ 0 h 165"/>
                <a:gd name="T16" fmla="*/ 2144 w 4136"/>
                <a:gd name="T17" fmla="*/ 0 h 165"/>
                <a:gd name="T18" fmla="*/ 2132 w 4136"/>
                <a:gd name="T19" fmla="*/ 36 h 165"/>
                <a:gd name="T20" fmla="*/ 2116 w 4136"/>
                <a:gd name="T21" fmla="*/ 38 h 165"/>
                <a:gd name="T22" fmla="*/ 2057 w 4136"/>
                <a:gd name="T23" fmla="*/ 21 h 165"/>
                <a:gd name="T24" fmla="*/ 2047 w 4136"/>
                <a:gd name="T25" fmla="*/ 83 h 165"/>
                <a:gd name="T26" fmla="*/ 2041 w 4136"/>
                <a:gd name="T27" fmla="*/ 82 h 165"/>
                <a:gd name="T28" fmla="*/ 2033 w 4136"/>
                <a:gd name="T29" fmla="*/ 0 h 165"/>
                <a:gd name="T30" fmla="*/ 1192 w 4136"/>
                <a:gd name="T31" fmla="*/ 0 h 165"/>
                <a:gd name="T32" fmla="*/ 1180 w 4136"/>
                <a:gd name="T33" fmla="*/ 36 h 165"/>
                <a:gd name="T34" fmla="*/ 1164 w 4136"/>
                <a:gd name="T35" fmla="*/ 38 h 165"/>
                <a:gd name="T36" fmla="*/ 1105 w 4136"/>
                <a:gd name="T37" fmla="*/ 21 h 165"/>
                <a:gd name="T38" fmla="*/ 1095 w 4136"/>
                <a:gd name="T39" fmla="*/ 83 h 165"/>
                <a:gd name="T40" fmla="*/ 1090 w 4136"/>
                <a:gd name="T41" fmla="*/ 82 h 165"/>
                <a:gd name="T42" fmla="*/ 1081 w 4136"/>
                <a:gd name="T43" fmla="*/ 0 h 165"/>
                <a:gd name="T44" fmla="*/ 996 w 4136"/>
                <a:gd name="T45" fmla="*/ 0 h 165"/>
                <a:gd name="T46" fmla="*/ 908 w 4136"/>
                <a:gd name="T47" fmla="*/ 73 h 165"/>
                <a:gd name="T48" fmla="*/ 50 w 4136"/>
                <a:gd name="T49" fmla="*/ 92 h 165"/>
                <a:gd name="T50" fmla="*/ 160 w 4136"/>
                <a:gd name="T51" fmla="*/ 0 h 165"/>
                <a:gd name="T52" fmla="*/ 81 w 4136"/>
                <a:gd name="T53" fmla="*/ 0 h 165"/>
                <a:gd name="T54" fmla="*/ 0 w 4136"/>
                <a:gd name="T55" fmla="*/ 82 h 165"/>
                <a:gd name="T56" fmla="*/ 0 w 4136"/>
                <a:gd name="T57" fmla="*/ 84 h 165"/>
                <a:gd name="T58" fmla="*/ 81 w 4136"/>
                <a:gd name="T59" fmla="*/ 165 h 165"/>
                <a:gd name="T60" fmla="*/ 4054 w 4136"/>
                <a:gd name="T61" fmla="*/ 165 h 165"/>
                <a:gd name="T62" fmla="*/ 4136 w 4136"/>
                <a:gd name="T63" fmla="*/ 84 h 165"/>
                <a:gd name="T64" fmla="*/ 4136 w 4136"/>
                <a:gd name="T65" fmla="*/ 82 h 165"/>
                <a:gd name="T66" fmla="*/ 4054 w 4136"/>
                <a:gd name="T6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36" h="165">
                  <a:moveTo>
                    <a:pt x="4054" y="0"/>
                  </a:moveTo>
                  <a:cubicBezTo>
                    <a:pt x="3007" y="0"/>
                    <a:pt x="3007" y="0"/>
                    <a:pt x="3007" y="0"/>
                  </a:cubicBezTo>
                  <a:cubicBezTo>
                    <a:pt x="3007" y="14"/>
                    <a:pt x="3004" y="26"/>
                    <a:pt x="2995" y="28"/>
                  </a:cubicBezTo>
                  <a:cubicBezTo>
                    <a:pt x="2990" y="30"/>
                    <a:pt x="2985" y="30"/>
                    <a:pt x="2979" y="30"/>
                  </a:cubicBezTo>
                  <a:cubicBezTo>
                    <a:pt x="2951" y="30"/>
                    <a:pt x="2920" y="13"/>
                    <a:pt x="2920" y="13"/>
                  </a:cubicBezTo>
                  <a:cubicBezTo>
                    <a:pt x="2920" y="13"/>
                    <a:pt x="2948" y="75"/>
                    <a:pt x="2910" y="75"/>
                  </a:cubicBezTo>
                  <a:cubicBezTo>
                    <a:pt x="2908" y="75"/>
                    <a:pt x="2906" y="75"/>
                    <a:pt x="2904" y="74"/>
                  </a:cubicBezTo>
                  <a:cubicBezTo>
                    <a:pt x="2873" y="70"/>
                    <a:pt x="2883" y="27"/>
                    <a:pt x="2893" y="0"/>
                  </a:cubicBezTo>
                  <a:cubicBezTo>
                    <a:pt x="2144" y="0"/>
                    <a:pt x="2144" y="0"/>
                    <a:pt x="2144" y="0"/>
                  </a:cubicBezTo>
                  <a:cubicBezTo>
                    <a:pt x="2145" y="18"/>
                    <a:pt x="2143" y="33"/>
                    <a:pt x="2132" y="36"/>
                  </a:cubicBezTo>
                  <a:cubicBezTo>
                    <a:pt x="2127" y="38"/>
                    <a:pt x="2122" y="38"/>
                    <a:pt x="2116" y="38"/>
                  </a:cubicBezTo>
                  <a:cubicBezTo>
                    <a:pt x="2088" y="38"/>
                    <a:pt x="2057" y="21"/>
                    <a:pt x="2057" y="21"/>
                  </a:cubicBezTo>
                  <a:cubicBezTo>
                    <a:pt x="2057" y="21"/>
                    <a:pt x="2085" y="83"/>
                    <a:pt x="2047" y="83"/>
                  </a:cubicBezTo>
                  <a:cubicBezTo>
                    <a:pt x="2045" y="83"/>
                    <a:pt x="2043" y="83"/>
                    <a:pt x="2041" y="82"/>
                  </a:cubicBezTo>
                  <a:cubicBezTo>
                    <a:pt x="2007" y="78"/>
                    <a:pt x="2023" y="26"/>
                    <a:pt x="2033" y="0"/>
                  </a:cubicBezTo>
                  <a:cubicBezTo>
                    <a:pt x="1192" y="0"/>
                    <a:pt x="1192" y="0"/>
                    <a:pt x="1192" y="0"/>
                  </a:cubicBezTo>
                  <a:cubicBezTo>
                    <a:pt x="1193" y="18"/>
                    <a:pt x="1191" y="33"/>
                    <a:pt x="1180" y="36"/>
                  </a:cubicBezTo>
                  <a:cubicBezTo>
                    <a:pt x="1175" y="38"/>
                    <a:pt x="1170" y="38"/>
                    <a:pt x="1164" y="38"/>
                  </a:cubicBezTo>
                  <a:cubicBezTo>
                    <a:pt x="1136" y="38"/>
                    <a:pt x="1105" y="21"/>
                    <a:pt x="1105" y="21"/>
                  </a:cubicBezTo>
                  <a:cubicBezTo>
                    <a:pt x="1105" y="21"/>
                    <a:pt x="1133" y="83"/>
                    <a:pt x="1095" y="83"/>
                  </a:cubicBezTo>
                  <a:cubicBezTo>
                    <a:pt x="1093" y="83"/>
                    <a:pt x="1092" y="83"/>
                    <a:pt x="1090" y="82"/>
                  </a:cubicBezTo>
                  <a:cubicBezTo>
                    <a:pt x="1055" y="78"/>
                    <a:pt x="1071" y="26"/>
                    <a:pt x="1081" y="0"/>
                  </a:cubicBezTo>
                  <a:cubicBezTo>
                    <a:pt x="996" y="0"/>
                    <a:pt x="996" y="0"/>
                    <a:pt x="996" y="0"/>
                  </a:cubicBezTo>
                  <a:cubicBezTo>
                    <a:pt x="908" y="73"/>
                    <a:pt x="908" y="73"/>
                    <a:pt x="908" y="73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7"/>
                    <a:pt x="0" y="82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9"/>
                    <a:pt x="36" y="165"/>
                    <a:pt x="81" y="165"/>
                  </a:cubicBezTo>
                  <a:cubicBezTo>
                    <a:pt x="4054" y="165"/>
                    <a:pt x="4054" y="165"/>
                    <a:pt x="4054" y="165"/>
                  </a:cubicBezTo>
                  <a:cubicBezTo>
                    <a:pt x="4099" y="165"/>
                    <a:pt x="4136" y="129"/>
                    <a:pt x="4136" y="84"/>
                  </a:cubicBezTo>
                  <a:cubicBezTo>
                    <a:pt x="4136" y="82"/>
                    <a:pt x="4136" y="82"/>
                    <a:pt x="4136" y="82"/>
                  </a:cubicBezTo>
                  <a:cubicBezTo>
                    <a:pt x="4136" y="37"/>
                    <a:pt x="4099" y="0"/>
                    <a:pt x="4054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6">
              <a:extLst>
                <a:ext uri="{FF2B5EF4-FFF2-40B4-BE49-F238E27FC236}">
                  <a16:creationId xmlns:a16="http://schemas.microsoft.com/office/drawing/2014/main" id="{20C25221-DC45-4100-AE99-9D8D7435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4641851"/>
              <a:ext cx="288925" cy="409575"/>
            </a:xfrm>
            <a:custGeom>
              <a:avLst/>
              <a:gdLst>
                <a:gd name="T0" fmla="*/ 21 w 186"/>
                <a:gd name="T1" fmla="*/ 0 h 264"/>
                <a:gd name="T2" fmla="*/ 0 w 186"/>
                <a:gd name="T3" fmla="*/ 72 h 264"/>
                <a:gd name="T4" fmla="*/ 121 w 186"/>
                <a:gd name="T5" fmla="*/ 264 h 264"/>
                <a:gd name="T6" fmla="*/ 186 w 186"/>
                <a:gd name="T7" fmla="*/ 258 h 264"/>
                <a:gd name="T8" fmla="*/ 21 w 186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64">
                  <a:moveTo>
                    <a:pt x="21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46" y="145"/>
                    <a:pt x="91" y="222"/>
                    <a:pt x="121" y="264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79" y="114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">
              <a:extLst>
                <a:ext uri="{FF2B5EF4-FFF2-40B4-BE49-F238E27FC236}">
                  <a16:creationId xmlns:a16="http://schemas.microsoft.com/office/drawing/2014/main" id="{0A2B10EA-19A9-495C-8E9D-448E29976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901" y="4641851"/>
              <a:ext cx="87313" cy="160338"/>
            </a:xfrm>
            <a:custGeom>
              <a:avLst/>
              <a:gdLst>
                <a:gd name="T0" fmla="*/ 21 w 56"/>
                <a:gd name="T1" fmla="*/ 0 h 104"/>
                <a:gd name="T2" fmla="*/ 0 w 56"/>
                <a:gd name="T3" fmla="*/ 72 h 104"/>
                <a:gd name="T4" fmla="*/ 20 w 56"/>
                <a:gd name="T5" fmla="*/ 104 h 104"/>
                <a:gd name="T6" fmla="*/ 56 w 56"/>
                <a:gd name="T7" fmla="*/ 64 h 104"/>
                <a:gd name="T8" fmla="*/ 21 w 56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04">
                  <a:moveTo>
                    <a:pt x="21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6" y="82"/>
                    <a:pt x="13" y="93"/>
                    <a:pt x="20" y="10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33" y="24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8">
              <a:extLst>
                <a:ext uri="{FF2B5EF4-FFF2-40B4-BE49-F238E27FC236}">
                  <a16:creationId xmlns:a16="http://schemas.microsoft.com/office/drawing/2014/main" id="{08F028FA-4F87-49A2-9927-07A9E949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388" y="5114926"/>
              <a:ext cx="1196975" cy="517525"/>
            </a:xfrm>
            <a:custGeom>
              <a:avLst/>
              <a:gdLst>
                <a:gd name="T0" fmla="*/ 754 w 771"/>
                <a:gd name="T1" fmla="*/ 93 h 333"/>
                <a:gd name="T2" fmla="*/ 676 w 771"/>
                <a:gd name="T3" fmla="*/ 128 h 333"/>
                <a:gd name="T4" fmla="*/ 673 w 771"/>
                <a:gd name="T5" fmla="*/ 25 h 333"/>
                <a:gd name="T6" fmla="*/ 594 w 771"/>
                <a:gd name="T7" fmla="*/ 42 h 333"/>
                <a:gd name="T8" fmla="*/ 82 w 771"/>
                <a:gd name="T9" fmla="*/ 155 h 333"/>
                <a:gd name="T10" fmla="*/ 102 w 771"/>
                <a:gd name="T11" fmla="*/ 237 h 333"/>
                <a:gd name="T12" fmla="*/ 43 w 771"/>
                <a:gd name="T13" fmla="*/ 230 h 333"/>
                <a:gd name="T14" fmla="*/ 46 w 771"/>
                <a:gd name="T15" fmla="*/ 327 h 333"/>
                <a:gd name="T16" fmla="*/ 61 w 771"/>
                <a:gd name="T17" fmla="*/ 266 h 333"/>
                <a:gd name="T18" fmla="*/ 136 w 771"/>
                <a:gd name="T19" fmla="*/ 281 h 333"/>
                <a:gd name="T20" fmla="*/ 138 w 771"/>
                <a:gd name="T21" fmla="*/ 181 h 333"/>
                <a:gd name="T22" fmla="*/ 636 w 771"/>
                <a:gd name="T23" fmla="*/ 66 h 333"/>
                <a:gd name="T24" fmla="*/ 653 w 771"/>
                <a:gd name="T25" fmla="*/ 190 h 333"/>
                <a:gd name="T26" fmla="*/ 754 w 771"/>
                <a:gd name="T27" fmla="*/ 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1" h="333">
                  <a:moveTo>
                    <a:pt x="754" y="93"/>
                  </a:moveTo>
                  <a:cubicBezTo>
                    <a:pt x="736" y="36"/>
                    <a:pt x="676" y="128"/>
                    <a:pt x="676" y="128"/>
                  </a:cubicBezTo>
                  <a:cubicBezTo>
                    <a:pt x="676" y="128"/>
                    <a:pt x="693" y="51"/>
                    <a:pt x="673" y="25"/>
                  </a:cubicBezTo>
                  <a:cubicBezTo>
                    <a:pt x="654" y="0"/>
                    <a:pt x="607" y="34"/>
                    <a:pt x="594" y="42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102" y="237"/>
                    <a:pt x="102" y="237"/>
                    <a:pt x="102" y="237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30"/>
                    <a:pt x="0" y="321"/>
                    <a:pt x="46" y="327"/>
                  </a:cubicBezTo>
                  <a:cubicBezTo>
                    <a:pt x="91" y="333"/>
                    <a:pt x="61" y="266"/>
                    <a:pt x="61" y="266"/>
                  </a:cubicBezTo>
                  <a:cubicBezTo>
                    <a:pt x="61" y="266"/>
                    <a:pt x="105" y="291"/>
                    <a:pt x="136" y="281"/>
                  </a:cubicBezTo>
                  <a:cubicBezTo>
                    <a:pt x="161" y="274"/>
                    <a:pt x="141" y="203"/>
                    <a:pt x="138" y="181"/>
                  </a:cubicBezTo>
                  <a:cubicBezTo>
                    <a:pt x="474" y="161"/>
                    <a:pt x="631" y="69"/>
                    <a:pt x="636" y="66"/>
                  </a:cubicBezTo>
                  <a:cubicBezTo>
                    <a:pt x="636" y="66"/>
                    <a:pt x="644" y="149"/>
                    <a:pt x="653" y="190"/>
                  </a:cubicBezTo>
                  <a:cubicBezTo>
                    <a:pt x="653" y="190"/>
                    <a:pt x="771" y="151"/>
                    <a:pt x="754" y="93"/>
                  </a:cubicBezTo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9">
              <a:extLst>
                <a:ext uri="{FF2B5EF4-FFF2-40B4-BE49-F238E27FC236}">
                  <a16:creationId xmlns:a16="http://schemas.microsoft.com/office/drawing/2014/main" id="{8D1A382E-7E29-48E3-8554-FCB8CAC2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1" y="3565526"/>
              <a:ext cx="965200" cy="1270000"/>
            </a:xfrm>
            <a:custGeom>
              <a:avLst/>
              <a:gdLst>
                <a:gd name="T0" fmla="*/ 622 w 622"/>
                <a:gd name="T1" fmla="*/ 693 h 818"/>
                <a:gd name="T2" fmla="*/ 131 w 622"/>
                <a:gd name="T3" fmla="*/ 362 h 818"/>
                <a:gd name="T4" fmla="*/ 54 w 622"/>
                <a:gd name="T5" fmla="*/ 811 h 818"/>
                <a:gd name="T6" fmla="*/ 622 w 622"/>
                <a:gd name="T7" fmla="*/ 693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2" h="818">
                  <a:moveTo>
                    <a:pt x="622" y="693"/>
                  </a:moveTo>
                  <a:cubicBezTo>
                    <a:pt x="622" y="693"/>
                    <a:pt x="555" y="0"/>
                    <a:pt x="131" y="362"/>
                  </a:cubicBezTo>
                  <a:cubicBezTo>
                    <a:pt x="131" y="362"/>
                    <a:pt x="0" y="499"/>
                    <a:pt x="54" y="811"/>
                  </a:cubicBezTo>
                  <a:cubicBezTo>
                    <a:pt x="537" y="818"/>
                    <a:pt x="622" y="693"/>
                    <a:pt x="622" y="693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0">
              <a:extLst>
                <a:ext uri="{FF2B5EF4-FFF2-40B4-BE49-F238E27FC236}">
                  <a16:creationId xmlns:a16="http://schemas.microsoft.com/office/drawing/2014/main" id="{0D2F8BB5-6452-477A-A0A0-4A1EFAD7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4641851"/>
              <a:ext cx="973138" cy="714375"/>
            </a:xfrm>
            <a:custGeom>
              <a:avLst/>
              <a:gdLst>
                <a:gd name="T0" fmla="*/ 568 w 627"/>
                <a:gd name="T1" fmla="*/ 0 h 460"/>
                <a:gd name="T2" fmla="*/ 627 w 627"/>
                <a:gd name="T3" fmla="*/ 347 h 460"/>
                <a:gd name="T4" fmla="*/ 115 w 627"/>
                <a:gd name="T5" fmla="*/ 460 h 460"/>
                <a:gd name="T6" fmla="*/ 0 w 627"/>
                <a:gd name="T7" fmla="*/ 118 h 460"/>
                <a:gd name="T8" fmla="*/ 568 w 627"/>
                <a:gd name="T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60">
                  <a:moveTo>
                    <a:pt x="568" y="0"/>
                  </a:moveTo>
                  <a:cubicBezTo>
                    <a:pt x="627" y="347"/>
                    <a:pt x="627" y="347"/>
                    <a:pt x="627" y="347"/>
                  </a:cubicBezTo>
                  <a:cubicBezTo>
                    <a:pt x="627" y="347"/>
                    <a:pt x="422" y="435"/>
                    <a:pt x="115" y="46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389" y="101"/>
                    <a:pt x="568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1">
              <a:extLst>
                <a:ext uri="{FF2B5EF4-FFF2-40B4-BE49-F238E27FC236}">
                  <a16:creationId xmlns:a16="http://schemas.microsoft.com/office/drawing/2014/main" id="{369A2782-9CCF-49E8-966F-BF97A7B18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451" y="49736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2">
              <a:extLst>
                <a:ext uri="{FF2B5EF4-FFF2-40B4-BE49-F238E27FC236}">
                  <a16:creationId xmlns:a16="http://schemas.microsoft.com/office/drawing/2014/main" id="{2990D745-9B63-43AE-A528-341CE6FC3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4789488"/>
              <a:ext cx="171450" cy="422275"/>
            </a:xfrm>
            <a:custGeom>
              <a:avLst/>
              <a:gdLst>
                <a:gd name="T0" fmla="*/ 66 w 108"/>
                <a:gd name="T1" fmla="*/ 0 h 266"/>
                <a:gd name="T2" fmla="*/ 78 w 108"/>
                <a:gd name="T3" fmla="*/ 21 h 266"/>
                <a:gd name="T4" fmla="*/ 62 w 108"/>
                <a:gd name="T5" fmla="*/ 47 h 266"/>
                <a:gd name="T6" fmla="*/ 108 w 108"/>
                <a:gd name="T7" fmla="*/ 200 h 266"/>
                <a:gd name="T8" fmla="*/ 55 w 108"/>
                <a:gd name="T9" fmla="*/ 266 h 266"/>
                <a:gd name="T10" fmla="*/ 0 w 108"/>
                <a:gd name="T11" fmla="*/ 209 h 266"/>
                <a:gd name="T12" fmla="*/ 30 w 108"/>
                <a:gd name="T13" fmla="*/ 50 h 266"/>
                <a:gd name="T14" fmla="*/ 11 w 108"/>
                <a:gd name="T15" fmla="*/ 23 h 266"/>
                <a:gd name="T16" fmla="*/ 21 w 108"/>
                <a:gd name="T17" fmla="*/ 6 h 266"/>
                <a:gd name="T18" fmla="*/ 66 w 108"/>
                <a:gd name="T1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266">
                  <a:moveTo>
                    <a:pt x="66" y="0"/>
                  </a:moveTo>
                  <a:lnTo>
                    <a:pt x="78" y="21"/>
                  </a:lnTo>
                  <a:lnTo>
                    <a:pt x="62" y="47"/>
                  </a:lnTo>
                  <a:lnTo>
                    <a:pt x="108" y="200"/>
                  </a:lnTo>
                  <a:lnTo>
                    <a:pt x="55" y="266"/>
                  </a:lnTo>
                  <a:lnTo>
                    <a:pt x="0" y="209"/>
                  </a:lnTo>
                  <a:lnTo>
                    <a:pt x="30" y="50"/>
                  </a:lnTo>
                  <a:lnTo>
                    <a:pt x="11" y="23"/>
                  </a:lnTo>
                  <a:lnTo>
                    <a:pt x="21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3">
              <a:extLst>
                <a:ext uri="{FF2B5EF4-FFF2-40B4-BE49-F238E27FC236}">
                  <a16:creationId xmlns:a16="http://schemas.microsoft.com/office/drawing/2014/main" id="{C774F0E3-FCF3-4D01-89B8-3962D5BA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1" y="4789488"/>
              <a:ext cx="171450" cy="422275"/>
            </a:xfrm>
            <a:custGeom>
              <a:avLst/>
              <a:gdLst>
                <a:gd name="T0" fmla="*/ 66 w 108"/>
                <a:gd name="T1" fmla="*/ 0 h 266"/>
                <a:gd name="T2" fmla="*/ 78 w 108"/>
                <a:gd name="T3" fmla="*/ 21 h 266"/>
                <a:gd name="T4" fmla="*/ 62 w 108"/>
                <a:gd name="T5" fmla="*/ 47 h 266"/>
                <a:gd name="T6" fmla="*/ 108 w 108"/>
                <a:gd name="T7" fmla="*/ 200 h 266"/>
                <a:gd name="T8" fmla="*/ 55 w 108"/>
                <a:gd name="T9" fmla="*/ 266 h 266"/>
                <a:gd name="T10" fmla="*/ 0 w 108"/>
                <a:gd name="T11" fmla="*/ 209 h 266"/>
                <a:gd name="T12" fmla="*/ 30 w 108"/>
                <a:gd name="T13" fmla="*/ 50 h 266"/>
                <a:gd name="T14" fmla="*/ 11 w 108"/>
                <a:gd name="T15" fmla="*/ 23 h 266"/>
                <a:gd name="T16" fmla="*/ 21 w 108"/>
                <a:gd name="T17" fmla="*/ 6 h 266"/>
                <a:gd name="T18" fmla="*/ 66 w 108"/>
                <a:gd name="T1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" h="266">
                  <a:moveTo>
                    <a:pt x="66" y="0"/>
                  </a:moveTo>
                  <a:lnTo>
                    <a:pt x="78" y="21"/>
                  </a:lnTo>
                  <a:lnTo>
                    <a:pt x="62" y="47"/>
                  </a:lnTo>
                  <a:lnTo>
                    <a:pt x="108" y="200"/>
                  </a:lnTo>
                  <a:lnTo>
                    <a:pt x="55" y="266"/>
                  </a:lnTo>
                  <a:lnTo>
                    <a:pt x="0" y="209"/>
                  </a:lnTo>
                  <a:lnTo>
                    <a:pt x="30" y="50"/>
                  </a:lnTo>
                  <a:lnTo>
                    <a:pt x="11" y="23"/>
                  </a:lnTo>
                  <a:lnTo>
                    <a:pt x="21" y="6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4">
              <a:extLst>
                <a:ext uri="{FF2B5EF4-FFF2-40B4-BE49-F238E27FC236}">
                  <a16:creationId xmlns:a16="http://schemas.microsoft.com/office/drawing/2014/main" id="{84E7391D-C88A-4639-B5A8-33B6EE58F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4641851"/>
              <a:ext cx="288925" cy="409575"/>
            </a:xfrm>
            <a:custGeom>
              <a:avLst/>
              <a:gdLst>
                <a:gd name="T0" fmla="*/ 21 w 186"/>
                <a:gd name="T1" fmla="*/ 0 h 264"/>
                <a:gd name="T2" fmla="*/ 0 w 186"/>
                <a:gd name="T3" fmla="*/ 72 h 264"/>
                <a:gd name="T4" fmla="*/ 121 w 186"/>
                <a:gd name="T5" fmla="*/ 264 h 264"/>
                <a:gd name="T6" fmla="*/ 186 w 186"/>
                <a:gd name="T7" fmla="*/ 258 h 264"/>
                <a:gd name="T8" fmla="*/ 21 w 186"/>
                <a:gd name="T9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264">
                  <a:moveTo>
                    <a:pt x="21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46" y="145"/>
                    <a:pt x="91" y="222"/>
                    <a:pt x="121" y="264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79" y="114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">
              <a:extLst>
                <a:ext uri="{FF2B5EF4-FFF2-40B4-BE49-F238E27FC236}">
                  <a16:creationId xmlns:a16="http://schemas.microsoft.com/office/drawing/2014/main" id="{1E3B8777-4B23-4260-A27D-A5125CBD1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5451" y="4641851"/>
              <a:ext cx="87313" cy="160338"/>
            </a:xfrm>
            <a:custGeom>
              <a:avLst/>
              <a:gdLst>
                <a:gd name="T0" fmla="*/ 21 w 56"/>
                <a:gd name="T1" fmla="*/ 0 h 104"/>
                <a:gd name="T2" fmla="*/ 0 w 56"/>
                <a:gd name="T3" fmla="*/ 72 h 104"/>
                <a:gd name="T4" fmla="*/ 20 w 56"/>
                <a:gd name="T5" fmla="*/ 104 h 104"/>
                <a:gd name="T6" fmla="*/ 56 w 56"/>
                <a:gd name="T7" fmla="*/ 64 h 104"/>
                <a:gd name="T8" fmla="*/ 21 w 56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04">
                  <a:moveTo>
                    <a:pt x="21" y="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6" y="82"/>
                    <a:pt x="13" y="93"/>
                    <a:pt x="20" y="10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33" y="24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6">
              <a:extLst>
                <a:ext uri="{FF2B5EF4-FFF2-40B4-BE49-F238E27FC236}">
                  <a16:creationId xmlns:a16="http://schemas.microsoft.com/office/drawing/2014/main" id="{1EF5D635-600E-4AC3-BF81-A4C7D45E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4279901"/>
              <a:ext cx="112713" cy="169863"/>
            </a:xfrm>
            <a:custGeom>
              <a:avLst/>
              <a:gdLst>
                <a:gd name="T0" fmla="*/ 0 w 73"/>
                <a:gd name="T1" fmla="*/ 66 h 109"/>
                <a:gd name="T2" fmla="*/ 30 w 73"/>
                <a:gd name="T3" fmla="*/ 109 h 109"/>
                <a:gd name="T4" fmla="*/ 56 w 73"/>
                <a:gd name="T5" fmla="*/ 84 h 109"/>
                <a:gd name="T6" fmla="*/ 60 w 73"/>
                <a:gd name="T7" fmla="*/ 68 h 109"/>
                <a:gd name="T8" fmla="*/ 51 w 73"/>
                <a:gd name="T9" fmla="*/ 68 h 109"/>
                <a:gd name="T10" fmla="*/ 51 w 73"/>
                <a:gd name="T11" fmla="*/ 59 h 109"/>
                <a:gd name="T12" fmla="*/ 43 w 73"/>
                <a:gd name="T13" fmla="*/ 58 h 109"/>
                <a:gd name="T14" fmla="*/ 42 w 73"/>
                <a:gd name="T15" fmla="*/ 50 h 109"/>
                <a:gd name="T16" fmla="*/ 34 w 73"/>
                <a:gd name="T17" fmla="*/ 50 h 109"/>
                <a:gd name="T18" fmla="*/ 67 w 73"/>
                <a:gd name="T19" fmla="*/ 5 h 109"/>
                <a:gd name="T20" fmla="*/ 15 w 73"/>
                <a:gd name="T21" fmla="*/ 49 h 109"/>
                <a:gd name="T22" fmla="*/ 0 w 73"/>
                <a:gd name="T23" fmla="*/ 6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09">
                  <a:moveTo>
                    <a:pt x="0" y="66"/>
                  </a:moveTo>
                  <a:cubicBezTo>
                    <a:pt x="30" y="109"/>
                    <a:pt x="30" y="109"/>
                    <a:pt x="30" y="109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8" y="81"/>
                    <a:pt x="65" y="73"/>
                    <a:pt x="60" y="68"/>
                  </a:cubicBezTo>
                  <a:cubicBezTo>
                    <a:pt x="57" y="66"/>
                    <a:pt x="54" y="66"/>
                    <a:pt x="51" y="68"/>
                  </a:cubicBezTo>
                  <a:cubicBezTo>
                    <a:pt x="53" y="65"/>
                    <a:pt x="53" y="61"/>
                    <a:pt x="51" y="59"/>
                  </a:cubicBezTo>
                  <a:cubicBezTo>
                    <a:pt x="49" y="57"/>
                    <a:pt x="46" y="57"/>
                    <a:pt x="43" y="58"/>
                  </a:cubicBezTo>
                  <a:cubicBezTo>
                    <a:pt x="44" y="55"/>
                    <a:pt x="44" y="52"/>
                    <a:pt x="42" y="50"/>
                  </a:cubicBezTo>
                  <a:cubicBezTo>
                    <a:pt x="40" y="48"/>
                    <a:pt x="37" y="48"/>
                    <a:pt x="34" y="50"/>
                  </a:cubicBezTo>
                  <a:cubicBezTo>
                    <a:pt x="35" y="47"/>
                    <a:pt x="73" y="12"/>
                    <a:pt x="67" y="5"/>
                  </a:cubicBezTo>
                  <a:cubicBezTo>
                    <a:pt x="61" y="0"/>
                    <a:pt x="17" y="47"/>
                    <a:pt x="15" y="49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7">
              <a:extLst>
                <a:ext uri="{FF2B5EF4-FFF2-40B4-BE49-F238E27FC236}">
                  <a16:creationId xmlns:a16="http://schemas.microsoft.com/office/drawing/2014/main" id="{FC27DDAD-C2AA-431C-88F6-2BA7D8D39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4563" y="4379913"/>
              <a:ext cx="77788" cy="87313"/>
            </a:xfrm>
            <a:custGeom>
              <a:avLst/>
              <a:gdLst>
                <a:gd name="T0" fmla="*/ 35 w 49"/>
                <a:gd name="T1" fmla="*/ 55 h 55"/>
                <a:gd name="T2" fmla="*/ 49 w 49"/>
                <a:gd name="T3" fmla="*/ 45 h 55"/>
                <a:gd name="T4" fmla="*/ 14 w 49"/>
                <a:gd name="T5" fmla="*/ 0 h 55"/>
                <a:gd name="T6" fmla="*/ 0 w 49"/>
                <a:gd name="T7" fmla="*/ 11 h 55"/>
                <a:gd name="T8" fmla="*/ 35 w 49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5">
                  <a:moveTo>
                    <a:pt x="35" y="55"/>
                  </a:moveTo>
                  <a:lnTo>
                    <a:pt x="49" y="45"/>
                  </a:lnTo>
                  <a:lnTo>
                    <a:pt x="14" y="0"/>
                  </a:lnTo>
                  <a:lnTo>
                    <a:pt x="0" y="11"/>
                  </a:lnTo>
                  <a:lnTo>
                    <a:pt x="35" y="55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8">
              <a:extLst>
                <a:ext uri="{FF2B5EF4-FFF2-40B4-BE49-F238E27FC236}">
                  <a16:creationId xmlns:a16="http://schemas.microsoft.com/office/drawing/2014/main" id="{E53B8EA3-91F9-4A2E-BF57-F4190BE1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6413" y="4386263"/>
              <a:ext cx="503238" cy="352425"/>
            </a:xfrm>
            <a:custGeom>
              <a:avLst/>
              <a:gdLst>
                <a:gd name="T0" fmla="*/ 0 w 324"/>
                <a:gd name="T1" fmla="*/ 163 h 227"/>
                <a:gd name="T2" fmla="*/ 24 w 324"/>
                <a:gd name="T3" fmla="*/ 227 h 227"/>
                <a:gd name="T4" fmla="*/ 324 w 324"/>
                <a:gd name="T5" fmla="*/ 51 h 227"/>
                <a:gd name="T6" fmla="*/ 287 w 324"/>
                <a:gd name="T7" fmla="*/ 0 h 227"/>
                <a:gd name="T8" fmla="*/ 0 w 324"/>
                <a:gd name="T9" fmla="*/ 16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27">
                  <a:moveTo>
                    <a:pt x="0" y="163"/>
                  </a:moveTo>
                  <a:cubicBezTo>
                    <a:pt x="24" y="227"/>
                    <a:pt x="24" y="227"/>
                    <a:pt x="24" y="227"/>
                  </a:cubicBezTo>
                  <a:cubicBezTo>
                    <a:pt x="207" y="164"/>
                    <a:pt x="324" y="51"/>
                    <a:pt x="324" y="51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0"/>
                    <a:pt x="173" y="111"/>
                    <a:pt x="0" y="163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9">
              <a:extLst>
                <a:ext uri="{FF2B5EF4-FFF2-40B4-BE49-F238E27FC236}">
                  <a16:creationId xmlns:a16="http://schemas.microsoft.com/office/drawing/2014/main" id="{9EC31220-C727-429C-9C47-C4A177C9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3926" y="4494213"/>
              <a:ext cx="19050" cy="20638"/>
            </a:xfrm>
            <a:custGeom>
              <a:avLst/>
              <a:gdLst>
                <a:gd name="T0" fmla="*/ 11 w 13"/>
                <a:gd name="T1" fmla="*/ 11 h 13"/>
                <a:gd name="T2" fmla="*/ 11 w 13"/>
                <a:gd name="T3" fmla="*/ 3 h 13"/>
                <a:gd name="T4" fmla="*/ 2 w 13"/>
                <a:gd name="T5" fmla="*/ 3 h 13"/>
                <a:gd name="T6" fmla="*/ 2 w 13"/>
                <a:gd name="T7" fmla="*/ 11 h 13"/>
                <a:gd name="T8" fmla="*/ 11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cubicBezTo>
                    <a:pt x="13" y="9"/>
                    <a:pt x="13" y="5"/>
                    <a:pt x="11" y="3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8" y="13"/>
                    <a:pt x="11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0">
              <a:extLst>
                <a:ext uri="{FF2B5EF4-FFF2-40B4-BE49-F238E27FC236}">
                  <a16:creationId xmlns:a16="http://schemas.microsoft.com/office/drawing/2014/main" id="{FBE0E782-7D81-41E3-969F-F12FF8F1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6" y="4475163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1 w 13"/>
                <a:gd name="T3" fmla="*/ 3 h 13"/>
                <a:gd name="T4" fmla="*/ 2 w 13"/>
                <a:gd name="T5" fmla="*/ 3 h 13"/>
                <a:gd name="T6" fmla="*/ 2 w 13"/>
                <a:gd name="T7" fmla="*/ 11 h 13"/>
                <a:gd name="T8" fmla="*/ 11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cubicBezTo>
                    <a:pt x="13" y="9"/>
                    <a:pt x="13" y="5"/>
                    <a:pt x="11" y="3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5" y="13"/>
                    <a:pt x="8" y="13"/>
                    <a:pt x="11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1">
              <a:extLst>
                <a:ext uri="{FF2B5EF4-FFF2-40B4-BE49-F238E27FC236}">
                  <a16:creationId xmlns:a16="http://schemas.microsoft.com/office/drawing/2014/main" id="{4BCAEA9F-C57A-4161-8667-E7122DE0E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6" y="4457701"/>
              <a:ext cx="20638" cy="20638"/>
            </a:xfrm>
            <a:custGeom>
              <a:avLst/>
              <a:gdLst>
                <a:gd name="T0" fmla="*/ 11 w 13"/>
                <a:gd name="T1" fmla="*/ 11 h 13"/>
                <a:gd name="T2" fmla="*/ 11 w 13"/>
                <a:gd name="T3" fmla="*/ 2 h 13"/>
                <a:gd name="T4" fmla="*/ 3 w 13"/>
                <a:gd name="T5" fmla="*/ 2 h 13"/>
                <a:gd name="T6" fmla="*/ 3 w 13"/>
                <a:gd name="T7" fmla="*/ 11 h 13"/>
                <a:gd name="T8" fmla="*/ 11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cubicBezTo>
                    <a:pt x="13" y="8"/>
                    <a:pt x="13" y="5"/>
                    <a:pt x="11" y="2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8"/>
                    <a:pt x="3" y="11"/>
                  </a:cubicBezTo>
                  <a:cubicBezTo>
                    <a:pt x="5" y="13"/>
                    <a:pt x="9" y="13"/>
                    <a:pt x="11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2">
              <a:extLst>
                <a:ext uri="{FF2B5EF4-FFF2-40B4-BE49-F238E27FC236}">
                  <a16:creationId xmlns:a16="http://schemas.microsoft.com/office/drawing/2014/main" id="{F7BEE92A-3D8A-4094-BCF1-FF016952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6788" y="5102226"/>
              <a:ext cx="1198563" cy="517525"/>
            </a:xfrm>
            <a:custGeom>
              <a:avLst/>
              <a:gdLst>
                <a:gd name="T0" fmla="*/ 753 w 771"/>
                <a:gd name="T1" fmla="*/ 93 h 333"/>
                <a:gd name="T2" fmla="*/ 676 w 771"/>
                <a:gd name="T3" fmla="*/ 128 h 333"/>
                <a:gd name="T4" fmla="*/ 673 w 771"/>
                <a:gd name="T5" fmla="*/ 25 h 333"/>
                <a:gd name="T6" fmla="*/ 594 w 771"/>
                <a:gd name="T7" fmla="*/ 42 h 333"/>
                <a:gd name="T8" fmla="*/ 82 w 771"/>
                <a:gd name="T9" fmla="*/ 155 h 333"/>
                <a:gd name="T10" fmla="*/ 102 w 771"/>
                <a:gd name="T11" fmla="*/ 237 h 333"/>
                <a:gd name="T12" fmla="*/ 43 w 771"/>
                <a:gd name="T13" fmla="*/ 230 h 333"/>
                <a:gd name="T14" fmla="*/ 45 w 771"/>
                <a:gd name="T15" fmla="*/ 327 h 333"/>
                <a:gd name="T16" fmla="*/ 61 w 771"/>
                <a:gd name="T17" fmla="*/ 266 h 333"/>
                <a:gd name="T18" fmla="*/ 136 w 771"/>
                <a:gd name="T19" fmla="*/ 281 h 333"/>
                <a:gd name="T20" fmla="*/ 138 w 771"/>
                <a:gd name="T21" fmla="*/ 181 h 333"/>
                <a:gd name="T22" fmla="*/ 636 w 771"/>
                <a:gd name="T23" fmla="*/ 66 h 333"/>
                <a:gd name="T24" fmla="*/ 653 w 771"/>
                <a:gd name="T25" fmla="*/ 190 h 333"/>
                <a:gd name="T26" fmla="*/ 753 w 771"/>
                <a:gd name="T27" fmla="*/ 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1" h="333">
                  <a:moveTo>
                    <a:pt x="753" y="93"/>
                  </a:moveTo>
                  <a:cubicBezTo>
                    <a:pt x="736" y="36"/>
                    <a:pt x="676" y="128"/>
                    <a:pt x="676" y="128"/>
                  </a:cubicBezTo>
                  <a:cubicBezTo>
                    <a:pt x="676" y="128"/>
                    <a:pt x="693" y="51"/>
                    <a:pt x="673" y="25"/>
                  </a:cubicBezTo>
                  <a:cubicBezTo>
                    <a:pt x="654" y="0"/>
                    <a:pt x="606" y="34"/>
                    <a:pt x="594" y="42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102" y="237"/>
                    <a:pt x="102" y="237"/>
                    <a:pt x="102" y="237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30"/>
                    <a:pt x="0" y="321"/>
                    <a:pt x="45" y="327"/>
                  </a:cubicBezTo>
                  <a:cubicBezTo>
                    <a:pt x="91" y="333"/>
                    <a:pt x="61" y="266"/>
                    <a:pt x="61" y="266"/>
                  </a:cubicBezTo>
                  <a:cubicBezTo>
                    <a:pt x="61" y="266"/>
                    <a:pt x="104" y="291"/>
                    <a:pt x="136" y="281"/>
                  </a:cubicBezTo>
                  <a:cubicBezTo>
                    <a:pt x="160" y="274"/>
                    <a:pt x="141" y="203"/>
                    <a:pt x="138" y="181"/>
                  </a:cubicBezTo>
                  <a:cubicBezTo>
                    <a:pt x="474" y="161"/>
                    <a:pt x="631" y="69"/>
                    <a:pt x="636" y="66"/>
                  </a:cubicBezTo>
                  <a:cubicBezTo>
                    <a:pt x="636" y="66"/>
                    <a:pt x="644" y="149"/>
                    <a:pt x="653" y="190"/>
                  </a:cubicBezTo>
                  <a:cubicBezTo>
                    <a:pt x="653" y="190"/>
                    <a:pt x="771" y="151"/>
                    <a:pt x="753" y="93"/>
                  </a:cubicBezTo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3">
              <a:extLst>
                <a:ext uri="{FF2B5EF4-FFF2-40B4-BE49-F238E27FC236}">
                  <a16:creationId xmlns:a16="http://schemas.microsoft.com/office/drawing/2014/main" id="{AB83D507-C1A3-45B5-8FDB-D23847F1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5988" y="4629151"/>
              <a:ext cx="974725" cy="714375"/>
            </a:xfrm>
            <a:custGeom>
              <a:avLst/>
              <a:gdLst>
                <a:gd name="T0" fmla="*/ 568 w 627"/>
                <a:gd name="T1" fmla="*/ 0 h 460"/>
                <a:gd name="T2" fmla="*/ 627 w 627"/>
                <a:gd name="T3" fmla="*/ 347 h 460"/>
                <a:gd name="T4" fmla="*/ 115 w 627"/>
                <a:gd name="T5" fmla="*/ 460 h 460"/>
                <a:gd name="T6" fmla="*/ 0 w 627"/>
                <a:gd name="T7" fmla="*/ 118 h 460"/>
                <a:gd name="T8" fmla="*/ 568 w 627"/>
                <a:gd name="T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60">
                  <a:moveTo>
                    <a:pt x="568" y="0"/>
                  </a:moveTo>
                  <a:cubicBezTo>
                    <a:pt x="627" y="347"/>
                    <a:pt x="627" y="347"/>
                    <a:pt x="627" y="347"/>
                  </a:cubicBezTo>
                  <a:cubicBezTo>
                    <a:pt x="627" y="347"/>
                    <a:pt x="422" y="435"/>
                    <a:pt x="115" y="46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389" y="101"/>
                    <a:pt x="568" y="0"/>
                  </a:cubicBezTo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4">
              <a:extLst>
                <a:ext uri="{FF2B5EF4-FFF2-40B4-BE49-F238E27FC236}">
                  <a16:creationId xmlns:a16="http://schemas.microsoft.com/office/drawing/2014/main" id="{8305910D-703A-47C2-934F-A6F2005C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4648201"/>
              <a:ext cx="376238" cy="309563"/>
            </a:xfrm>
            <a:custGeom>
              <a:avLst/>
              <a:gdLst>
                <a:gd name="T0" fmla="*/ 237 w 237"/>
                <a:gd name="T1" fmla="*/ 0 h 195"/>
                <a:gd name="T2" fmla="*/ 160 w 237"/>
                <a:gd name="T3" fmla="*/ 195 h 195"/>
                <a:gd name="T4" fmla="*/ 0 w 237"/>
                <a:gd name="T5" fmla="*/ 69 h 195"/>
                <a:gd name="T6" fmla="*/ 237 w 237"/>
                <a:gd name="T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195">
                  <a:moveTo>
                    <a:pt x="237" y="0"/>
                  </a:moveTo>
                  <a:lnTo>
                    <a:pt x="160" y="195"/>
                  </a:lnTo>
                  <a:lnTo>
                    <a:pt x="0" y="69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5">
              <a:extLst>
                <a:ext uri="{FF2B5EF4-FFF2-40B4-BE49-F238E27FC236}">
                  <a16:creationId xmlns:a16="http://schemas.microsoft.com/office/drawing/2014/main" id="{89ED3619-5AB4-4132-A230-EE437F003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476" y="4757738"/>
              <a:ext cx="254000" cy="200025"/>
            </a:xfrm>
            <a:custGeom>
              <a:avLst/>
              <a:gdLst>
                <a:gd name="T0" fmla="*/ 160 w 160"/>
                <a:gd name="T1" fmla="*/ 126 h 126"/>
                <a:gd name="T2" fmla="*/ 66 w 160"/>
                <a:gd name="T3" fmla="*/ 107 h 126"/>
                <a:gd name="T4" fmla="*/ 59 w 160"/>
                <a:gd name="T5" fmla="*/ 69 h 126"/>
                <a:gd name="T6" fmla="*/ 15 w 160"/>
                <a:gd name="T7" fmla="*/ 64 h 126"/>
                <a:gd name="T8" fmla="*/ 0 w 160"/>
                <a:gd name="T9" fmla="*/ 0 h 126"/>
                <a:gd name="T10" fmla="*/ 160 w 160"/>
                <a:gd name="T11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126">
                  <a:moveTo>
                    <a:pt x="160" y="126"/>
                  </a:moveTo>
                  <a:lnTo>
                    <a:pt x="66" y="107"/>
                  </a:lnTo>
                  <a:lnTo>
                    <a:pt x="59" y="69"/>
                  </a:lnTo>
                  <a:lnTo>
                    <a:pt x="15" y="64"/>
                  </a:lnTo>
                  <a:lnTo>
                    <a:pt x="0" y="0"/>
                  </a:lnTo>
                  <a:lnTo>
                    <a:pt x="160" y="126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6">
              <a:extLst>
                <a:ext uri="{FF2B5EF4-FFF2-40B4-BE49-F238E27FC236}">
                  <a16:creationId xmlns:a16="http://schemas.microsoft.com/office/drawing/2014/main" id="{9AAD645D-EC15-4F38-BDA8-E0DDBB037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7338" y="4730751"/>
              <a:ext cx="117475" cy="227013"/>
            </a:xfrm>
            <a:custGeom>
              <a:avLst/>
              <a:gdLst>
                <a:gd name="T0" fmla="*/ 57 w 74"/>
                <a:gd name="T1" fmla="*/ 16 h 143"/>
                <a:gd name="T2" fmla="*/ 39 w 74"/>
                <a:gd name="T3" fmla="*/ 0 h 143"/>
                <a:gd name="T4" fmla="*/ 6 w 74"/>
                <a:gd name="T5" fmla="*/ 10 h 143"/>
                <a:gd name="T6" fmla="*/ 0 w 74"/>
                <a:gd name="T7" fmla="*/ 37 h 143"/>
                <a:gd name="T8" fmla="*/ 17 w 74"/>
                <a:gd name="T9" fmla="*/ 45 h 143"/>
                <a:gd name="T10" fmla="*/ 17 w 74"/>
                <a:gd name="T11" fmla="*/ 115 h 143"/>
                <a:gd name="T12" fmla="*/ 53 w 74"/>
                <a:gd name="T13" fmla="*/ 143 h 143"/>
                <a:gd name="T14" fmla="*/ 74 w 74"/>
                <a:gd name="T15" fmla="*/ 92 h 143"/>
                <a:gd name="T16" fmla="*/ 46 w 74"/>
                <a:gd name="T17" fmla="*/ 40 h 143"/>
                <a:gd name="T18" fmla="*/ 57 w 74"/>
                <a:gd name="T19" fmla="*/ 1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43">
                  <a:moveTo>
                    <a:pt x="57" y="16"/>
                  </a:moveTo>
                  <a:lnTo>
                    <a:pt x="39" y="0"/>
                  </a:lnTo>
                  <a:lnTo>
                    <a:pt x="6" y="10"/>
                  </a:lnTo>
                  <a:lnTo>
                    <a:pt x="0" y="37"/>
                  </a:lnTo>
                  <a:lnTo>
                    <a:pt x="17" y="45"/>
                  </a:lnTo>
                  <a:lnTo>
                    <a:pt x="17" y="115"/>
                  </a:lnTo>
                  <a:lnTo>
                    <a:pt x="53" y="143"/>
                  </a:lnTo>
                  <a:lnTo>
                    <a:pt x="74" y="92"/>
                  </a:lnTo>
                  <a:lnTo>
                    <a:pt x="46" y="40"/>
                  </a:lnTo>
                  <a:lnTo>
                    <a:pt x="57" y="16"/>
                  </a:ln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7">
              <a:extLst>
                <a:ext uri="{FF2B5EF4-FFF2-40B4-BE49-F238E27FC236}">
                  <a16:creationId xmlns:a16="http://schemas.microsoft.com/office/drawing/2014/main" id="{44C4B32F-5533-432E-94B0-FD5702F89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1951" y="4976813"/>
              <a:ext cx="42863" cy="39688"/>
            </a:xfrm>
            <a:custGeom>
              <a:avLst/>
              <a:gdLst>
                <a:gd name="T0" fmla="*/ 3 w 27"/>
                <a:gd name="T1" fmla="*/ 18 h 26"/>
                <a:gd name="T2" fmla="*/ 19 w 27"/>
                <a:gd name="T3" fmla="*/ 24 h 26"/>
                <a:gd name="T4" fmla="*/ 24 w 27"/>
                <a:gd name="T5" fmla="*/ 8 h 26"/>
                <a:gd name="T6" fmla="*/ 9 w 27"/>
                <a:gd name="T7" fmla="*/ 3 h 26"/>
                <a:gd name="T8" fmla="*/ 3 w 27"/>
                <a:gd name="T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3" y="18"/>
                  </a:moveTo>
                  <a:cubicBezTo>
                    <a:pt x="6" y="24"/>
                    <a:pt x="13" y="26"/>
                    <a:pt x="19" y="24"/>
                  </a:cubicBezTo>
                  <a:cubicBezTo>
                    <a:pt x="25" y="21"/>
                    <a:pt x="27" y="14"/>
                    <a:pt x="24" y="8"/>
                  </a:cubicBezTo>
                  <a:cubicBezTo>
                    <a:pt x="21" y="2"/>
                    <a:pt x="14" y="0"/>
                    <a:pt x="9" y="3"/>
                  </a:cubicBezTo>
                  <a:cubicBezTo>
                    <a:pt x="3" y="6"/>
                    <a:pt x="0" y="13"/>
                    <a:pt x="3" y="18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8">
              <a:extLst>
                <a:ext uri="{FF2B5EF4-FFF2-40B4-BE49-F238E27FC236}">
                  <a16:creationId xmlns:a16="http://schemas.microsoft.com/office/drawing/2014/main" id="{3423AAD1-0DE0-4622-A358-DD5127A5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1476" y="4648201"/>
              <a:ext cx="153988" cy="309563"/>
            </a:xfrm>
            <a:custGeom>
              <a:avLst/>
              <a:gdLst>
                <a:gd name="T0" fmla="*/ 77 w 97"/>
                <a:gd name="T1" fmla="*/ 0 h 195"/>
                <a:gd name="T2" fmla="*/ 97 w 97"/>
                <a:gd name="T3" fmla="*/ 73 h 195"/>
                <a:gd name="T4" fmla="*/ 61 w 97"/>
                <a:gd name="T5" fmla="*/ 92 h 195"/>
                <a:gd name="T6" fmla="*/ 79 w 97"/>
                <a:gd name="T7" fmla="*/ 141 h 195"/>
                <a:gd name="T8" fmla="*/ 0 w 97"/>
                <a:gd name="T9" fmla="*/ 195 h 195"/>
                <a:gd name="T10" fmla="*/ 77 w 97"/>
                <a:gd name="T1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95">
                  <a:moveTo>
                    <a:pt x="77" y="0"/>
                  </a:moveTo>
                  <a:lnTo>
                    <a:pt x="97" y="73"/>
                  </a:lnTo>
                  <a:lnTo>
                    <a:pt x="61" y="92"/>
                  </a:lnTo>
                  <a:lnTo>
                    <a:pt x="79" y="141"/>
                  </a:lnTo>
                  <a:lnTo>
                    <a:pt x="0" y="19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9">
              <a:extLst>
                <a:ext uri="{FF2B5EF4-FFF2-40B4-BE49-F238E27FC236}">
                  <a16:creationId xmlns:a16="http://schemas.microsoft.com/office/drawing/2014/main" id="{B519EF4A-D3FA-494E-9929-C56F3F17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3668713"/>
              <a:ext cx="966788" cy="1143000"/>
            </a:xfrm>
            <a:custGeom>
              <a:avLst/>
              <a:gdLst>
                <a:gd name="T0" fmla="*/ 130 w 622"/>
                <a:gd name="T1" fmla="*/ 288 h 737"/>
                <a:gd name="T2" fmla="*/ 54 w 622"/>
                <a:gd name="T3" fmla="*/ 737 h 737"/>
                <a:gd name="T4" fmla="*/ 622 w 622"/>
                <a:gd name="T5" fmla="*/ 619 h 737"/>
                <a:gd name="T6" fmla="*/ 130 w 622"/>
                <a:gd name="T7" fmla="*/ 28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2" h="737">
                  <a:moveTo>
                    <a:pt x="130" y="288"/>
                  </a:moveTo>
                  <a:cubicBezTo>
                    <a:pt x="130" y="288"/>
                    <a:pt x="0" y="426"/>
                    <a:pt x="54" y="737"/>
                  </a:cubicBezTo>
                  <a:cubicBezTo>
                    <a:pt x="54" y="737"/>
                    <a:pt x="443" y="720"/>
                    <a:pt x="622" y="619"/>
                  </a:cubicBezTo>
                  <a:cubicBezTo>
                    <a:pt x="622" y="619"/>
                    <a:pt x="572" y="0"/>
                    <a:pt x="130" y="288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30">
              <a:extLst>
                <a:ext uri="{FF2B5EF4-FFF2-40B4-BE49-F238E27FC236}">
                  <a16:creationId xmlns:a16="http://schemas.microsoft.com/office/drawing/2014/main" id="{7A766740-7BE9-4DD4-8144-CAB4E846F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1851" y="3668713"/>
              <a:ext cx="966788" cy="1143000"/>
            </a:xfrm>
            <a:custGeom>
              <a:avLst/>
              <a:gdLst>
                <a:gd name="T0" fmla="*/ 130 w 622"/>
                <a:gd name="T1" fmla="*/ 288 h 737"/>
                <a:gd name="T2" fmla="*/ 54 w 622"/>
                <a:gd name="T3" fmla="*/ 737 h 737"/>
                <a:gd name="T4" fmla="*/ 622 w 622"/>
                <a:gd name="T5" fmla="*/ 619 h 737"/>
                <a:gd name="T6" fmla="*/ 130 w 622"/>
                <a:gd name="T7" fmla="*/ 288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2" h="737">
                  <a:moveTo>
                    <a:pt x="130" y="288"/>
                  </a:moveTo>
                  <a:cubicBezTo>
                    <a:pt x="130" y="288"/>
                    <a:pt x="0" y="426"/>
                    <a:pt x="54" y="737"/>
                  </a:cubicBezTo>
                  <a:cubicBezTo>
                    <a:pt x="54" y="737"/>
                    <a:pt x="443" y="720"/>
                    <a:pt x="622" y="619"/>
                  </a:cubicBezTo>
                  <a:cubicBezTo>
                    <a:pt x="622" y="619"/>
                    <a:pt x="572" y="0"/>
                    <a:pt x="130" y="288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31">
              <a:extLst>
                <a:ext uri="{FF2B5EF4-FFF2-40B4-BE49-F238E27FC236}">
                  <a16:creationId xmlns:a16="http://schemas.microsoft.com/office/drawing/2014/main" id="{4547D749-C295-47B7-BBCD-C4C486790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9901" y="3638551"/>
              <a:ext cx="1522413" cy="1173163"/>
            </a:xfrm>
            <a:custGeom>
              <a:avLst/>
              <a:gdLst>
                <a:gd name="T0" fmla="*/ 768 w 980"/>
                <a:gd name="T1" fmla="*/ 0 h 756"/>
                <a:gd name="T2" fmla="*/ 406 w 980"/>
                <a:gd name="T3" fmla="*/ 377 h 756"/>
                <a:gd name="T4" fmla="*/ 390 w 980"/>
                <a:gd name="T5" fmla="*/ 509 h 756"/>
                <a:gd name="T6" fmla="*/ 324 w 980"/>
                <a:gd name="T7" fmla="*/ 525 h 756"/>
                <a:gd name="T8" fmla="*/ 384 w 980"/>
                <a:gd name="T9" fmla="*/ 552 h 756"/>
                <a:gd name="T10" fmla="*/ 287 w 980"/>
                <a:gd name="T11" fmla="*/ 756 h 756"/>
                <a:gd name="T12" fmla="*/ 290 w 980"/>
                <a:gd name="T13" fmla="*/ 218 h 756"/>
                <a:gd name="T14" fmla="*/ 442 w 980"/>
                <a:gd name="T15" fmla="*/ 66 h 756"/>
                <a:gd name="T16" fmla="*/ 768 w 980"/>
                <a:gd name="T17" fmla="*/ 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756">
                  <a:moveTo>
                    <a:pt x="768" y="0"/>
                  </a:moveTo>
                  <a:cubicBezTo>
                    <a:pt x="768" y="0"/>
                    <a:pt x="980" y="347"/>
                    <a:pt x="406" y="377"/>
                  </a:cubicBezTo>
                  <a:cubicBezTo>
                    <a:pt x="390" y="509"/>
                    <a:pt x="390" y="509"/>
                    <a:pt x="390" y="509"/>
                  </a:cubicBezTo>
                  <a:cubicBezTo>
                    <a:pt x="390" y="509"/>
                    <a:pt x="329" y="467"/>
                    <a:pt x="324" y="525"/>
                  </a:cubicBezTo>
                  <a:cubicBezTo>
                    <a:pt x="319" y="583"/>
                    <a:pt x="384" y="552"/>
                    <a:pt x="384" y="552"/>
                  </a:cubicBezTo>
                  <a:cubicBezTo>
                    <a:pt x="384" y="552"/>
                    <a:pt x="349" y="706"/>
                    <a:pt x="287" y="756"/>
                  </a:cubicBezTo>
                  <a:cubicBezTo>
                    <a:pt x="287" y="756"/>
                    <a:pt x="0" y="211"/>
                    <a:pt x="290" y="218"/>
                  </a:cubicBezTo>
                  <a:cubicBezTo>
                    <a:pt x="290" y="218"/>
                    <a:pt x="287" y="100"/>
                    <a:pt x="442" y="66"/>
                  </a:cubicBezTo>
                  <a:cubicBezTo>
                    <a:pt x="602" y="32"/>
                    <a:pt x="732" y="219"/>
                    <a:pt x="768" y="0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32">
              <a:extLst>
                <a:ext uri="{FF2B5EF4-FFF2-40B4-BE49-F238E27FC236}">
                  <a16:creationId xmlns:a16="http://schemas.microsoft.com/office/drawing/2014/main" id="{FA860739-AF90-4509-8206-197094B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188" y="4376738"/>
              <a:ext cx="60325" cy="106363"/>
            </a:xfrm>
            <a:custGeom>
              <a:avLst/>
              <a:gdLst>
                <a:gd name="T0" fmla="*/ 33 w 38"/>
                <a:gd name="T1" fmla="*/ 31 h 69"/>
                <a:gd name="T2" fmla="*/ 28 w 38"/>
                <a:gd name="T3" fmla="*/ 66 h 69"/>
                <a:gd name="T4" fmla="*/ 5 w 38"/>
                <a:gd name="T5" fmla="*/ 39 h 69"/>
                <a:gd name="T6" fmla="*/ 10 w 38"/>
                <a:gd name="T7" fmla="*/ 3 h 69"/>
                <a:gd name="T8" fmla="*/ 33 w 38"/>
                <a:gd name="T9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9">
                  <a:moveTo>
                    <a:pt x="33" y="31"/>
                  </a:moveTo>
                  <a:cubicBezTo>
                    <a:pt x="38" y="48"/>
                    <a:pt x="36" y="64"/>
                    <a:pt x="28" y="66"/>
                  </a:cubicBezTo>
                  <a:cubicBezTo>
                    <a:pt x="21" y="69"/>
                    <a:pt x="10" y="56"/>
                    <a:pt x="5" y="39"/>
                  </a:cubicBezTo>
                  <a:cubicBezTo>
                    <a:pt x="0" y="21"/>
                    <a:pt x="2" y="5"/>
                    <a:pt x="10" y="3"/>
                  </a:cubicBezTo>
                  <a:cubicBezTo>
                    <a:pt x="18" y="0"/>
                    <a:pt x="28" y="13"/>
                    <a:pt x="33" y="31"/>
                  </a:cubicBezTo>
                  <a:close/>
                </a:path>
              </a:pathLst>
            </a:custGeom>
            <a:solidFill>
              <a:srgbClr val="3F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33">
              <a:extLst>
                <a:ext uri="{FF2B5EF4-FFF2-40B4-BE49-F238E27FC236}">
                  <a16:creationId xmlns:a16="http://schemas.microsoft.com/office/drawing/2014/main" id="{1A9657D9-E3C3-4C81-B601-67183112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8138" y="4275138"/>
              <a:ext cx="58738" cy="104775"/>
            </a:xfrm>
            <a:custGeom>
              <a:avLst/>
              <a:gdLst>
                <a:gd name="T0" fmla="*/ 33 w 38"/>
                <a:gd name="T1" fmla="*/ 30 h 68"/>
                <a:gd name="T2" fmla="*/ 28 w 38"/>
                <a:gd name="T3" fmla="*/ 66 h 68"/>
                <a:gd name="T4" fmla="*/ 5 w 38"/>
                <a:gd name="T5" fmla="*/ 38 h 68"/>
                <a:gd name="T6" fmla="*/ 10 w 38"/>
                <a:gd name="T7" fmla="*/ 2 h 68"/>
                <a:gd name="T8" fmla="*/ 33 w 38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3" y="30"/>
                  </a:moveTo>
                  <a:cubicBezTo>
                    <a:pt x="38" y="48"/>
                    <a:pt x="36" y="64"/>
                    <a:pt x="28" y="66"/>
                  </a:cubicBezTo>
                  <a:cubicBezTo>
                    <a:pt x="21" y="68"/>
                    <a:pt x="10" y="56"/>
                    <a:pt x="5" y="38"/>
                  </a:cubicBezTo>
                  <a:cubicBezTo>
                    <a:pt x="0" y="20"/>
                    <a:pt x="3" y="4"/>
                    <a:pt x="10" y="2"/>
                  </a:cubicBezTo>
                  <a:cubicBezTo>
                    <a:pt x="18" y="0"/>
                    <a:pt x="28" y="12"/>
                    <a:pt x="33" y="30"/>
                  </a:cubicBezTo>
                  <a:close/>
                </a:path>
              </a:pathLst>
            </a:custGeom>
            <a:solidFill>
              <a:srgbClr val="3F3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34">
              <a:extLst>
                <a:ext uri="{FF2B5EF4-FFF2-40B4-BE49-F238E27FC236}">
                  <a16:creationId xmlns:a16="http://schemas.microsoft.com/office/drawing/2014/main" id="{DDF9EDAB-7BE5-41EA-9F3D-4D1AD1A77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938" y="5114926"/>
              <a:ext cx="1196975" cy="517525"/>
            </a:xfrm>
            <a:custGeom>
              <a:avLst/>
              <a:gdLst>
                <a:gd name="T0" fmla="*/ 754 w 771"/>
                <a:gd name="T1" fmla="*/ 93 h 333"/>
                <a:gd name="T2" fmla="*/ 676 w 771"/>
                <a:gd name="T3" fmla="*/ 128 h 333"/>
                <a:gd name="T4" fmla="*/ 673 w 771"/>
                <a:gd name="T5" fmla="*/ 25 h 333"/>
                <a:gd name="T6" fmla="*/ 594 w 771"/>
                <a:gd name="T7" fmla="*/ 42 h 333"/>
                <a:gd name="T8" fmla="*/ 82 w 771"/>
                <a:gd name="T9" fmla="*/ 155 h 333"/>
                <a:gd name="T10" fmla="*/ 102 w 771"/>
                <a:gd name="T11" fmla="*/ 237 h 333"/>
                <a:gd name="T12" fmla="*/ 43 w 771"/>
                <a:gd name="T13" fmla="*/ 230 h 333"/>
                <a:gd name="T14" fmla="*/ 45 w 771"/>
                <a:gd name="T15" fmla="*/ 327 h 333"/>
                <a:gd name="T16" fmla="*/ 61 w 771"/>
                <a:gd name="T17" fmla="*/ 266 h 333"/>
                <a:gd name="T18" fmla="*/ 136 w 771"/>
                <a:gd name="T19" fmla="*/ 281 h 333"/>
                <a:gd name="T20" fmla="*/ 138 w 771"/>
                <a:gd name="T21" fmla="*/ 181 h 333"/>
                <a:gd name="T22" fmla="*/ 636 w 771"/>
                <a:gd name="T23" fmla="*/ 66 h 333"/>
                <a:gd name="T24" fmla="*/ 653 w 771"/>
                <a:gd name="T25" fmla="*/ 190 h 333"/>
                <a:gd name="T26" fmla="*/ 754 w 771"/>
                <a:gd name="T27" fmla="*/ 9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1" h="333">
                  <a:moveTo>
                    <a:pt x="754" y="93"/>
                  </a:moveTo>
                  <a:cubicBezTo>
                    <a:pt x="736" y="36"/>
                    <a:pt x="676" y="128"/>
                    <a:pt x="676" y="128"/>
                  </a:cubicBezTo>
                  <a:cubicBezTo>
                    <a:pt x="676" y="128"/>
                    <a:pt x="693" y="51"/>
                    <a:pt x="673" y="25"/>
                  </a:cubicBezTo>
                  <a:cubicBezTo>
                    <a:pt x="654" y="0"/>
                    <a:pt x="606" y="34"/>
                    <a:pt x="594" y="42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102" y="237"/>
                    <a:pt x="102" y="237"/>
                    <a:pt x="102" y="237"/>
                  </a:cubicBezTo>
                  <a:cubicBezTo>
                    <a:pt x="43" y="230"/>
                    <a:pt x="43" y="230"/>
                    <a:pt x="43" y="230"/>
                  </a:cubicBezTo>
                  <a:cubicBezTo>
                    <a:pt x="43" y="230"/>
                    <a:pt x="0" y="321"/>
                    <a:pt x="45" y="327"/>
                  </a:cubicBezTo>
                  <a:cubicBezTo>
                    <a:pt x="91" y="333"/>
                    <a:pt x="61" y="266"/>
                    <a:pt x="61" y="266"/>
                  </a:cubicBezTo>
                  <a:cubicBezTo>
                    <a:pt x="61" y="266"/>
                    <a:pt x="104" y="291"/>
                    <a:pt x="136" y="281"/>
                  </a:cubicBezTo>
                  <a:cubicBezTo>
                    <a:pt x="161" y="274"/>
                    <a:pt x="141" y="203"/>
                    <a:pt x="138" y="181"/>
                  </a:cubicBezTo>
                  <a:cubicBezTo>
                    <a:pt x="474" y="161"/>
                    <a:pt x="631" y="69"/>
                    <a:pt x="636" y="66"/>
                  </a:cubicBezTo>
                  <a:cubicBezTo>
                    <a:pt x="636" y="66"/>
                    <a:pt x="644" y="149"/>
                    <a:pt x="653" y="190"/>
                  </a:cubicBezTo>
                  <a:cubicBezTo>
                    <a:pt x="653" y="190"/>
                    <a:pt x="771" y="151"/>
                    <a:pt x="754" y="93"/>
                  </a:cubicBezTo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35">
              <a:extLst>
                <a:ext uri="{FF2B5EF4-FFF2-40B4-BE49-F238E27FC236}">
                  <a16:creationId xmlns:a16="http://schemas.microsoft.com/office/drawing/2014/main" id="{1BE003B6-7EE8-4CCC-BF56-E73A5CDFB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0413" y="3679826"/>
              <a:ext cx="966788" cy="1155700"/>
            </a:xfrm>
            <a:custGeom>
              <a:avLst/>
              <a:gdLst>
                <a:gd name="T0" fmla="*/ 622 w 622"/>
                <a:gd name="T1" fmla="*/ 619 h 744"/>
                <a:gd name="T2" fmla="*/ 131 w 622"/>
                <a:gd name="T3" fmla="*/ 288 h 744"/>
                <a:gd name="T4" fmla="*/ 54 w 622"/>
                <a:gd name="T5" fmla="*/ 737 h 744"/>
                <a:gd name="T6" fmla="*/ 622 w 622"/>
                <a:gd name="T7" fmla="*/ 619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2" h="744">
                  <a:moveTo>
                    <a:pt x="622" y="619"/>
                  </a:moveTo>
                  <a:cubicBezTo>
                    <a:pt x="622" y="619"/>
                    <a:pt x="572" y="0"/>
                    <a:pt x="131" y="288"/>
                  </a:cubicBezTo>
                  <a:cubicBezTo>
                    <a:pt x="131" y="288"/>
                    <a:pt x="0" y="425"/>
                    <a:pt x="54" y="737"/>
                  </a:cubicBezTo>
                  <a:cubicBezTo>
                    <a:pt x="537" y="744"/>
                    <a:pt x="622" y="619"/>
                    <a:pt x="622" y="619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36">
              <a:extLst>
                <a:ext uri="{FF2B5EF4-FFF2-40B4-BE49-F238E27FC236}">
                  <a16:creationId xmlns:a16="http://schemas.microsoft.com/office/drawing/2014/main" id="{B9C75230-E2CB-4183-BA7E-557A2C7F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4551" y="4641851"/>
              <a:ext cx="974725" cy="714375"/>
            </a:xfrm>
            <a:custGeom>
              <a:avLst/>
              <a:gdLst>
                <a:gd name="T0" fmla="*/ 568 w 627"/>
                <a:gd name="T1" fmla="*/ 0 h 460"/>
                <a:gd name="T2" fmla="*/ 627 w 627"/>
                <a:gd name="T3" fmla="*/ 347 h 460"/>
                <a:gd name="T4" fmla="*/ 115 w 627"/>
                <a:gd name="T5" fmla="*/ 460 h 460"/>
                <a:gd name="T6" fmla="*/ 0 w 627"/>
                <a:gd name="T7" fmla="*/ 118 h 460"/>
                <a:gd name="T8" fmla="*/ 568 w 627"/>
                <a:gd name="T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60">
                  <a:moveTo>
                    <a:pt x="568" y="0"/>
                  </a:moveTo>
                  <a:cubicBezTo>
                    <a:pt x="627" y="347"/>
                    <a:pt x="627" y="347"/>
                    <a:pt x="627" y="347"/>
                  </a:cubicBezTo>
                  <a:cubicBezTo>
                    <a:pt x="627" y="347"/>
                    <a:pt x="422" y="435"/>
                    <a:pt x="115" y="46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389" y="101"/>
                    <a:pt x="568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37">
              <a:extLst>
                <a:ext uri="{FF2B5EF4-FFF2-40B4-BE49-F238E27FC236}">
                  <a16:creationId xmlns:a16="http://schemas.microsoft.com/office/drawing/2014/main" id="{00C38553-CDDE-4148-BCF4-6EF983961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413" y="4973638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38">
              <a:extLst>
                <a:ext uri="{FF2B5EF4-FFF2-40B4-BE49-F238E27FC236}">
                  <a16:creationId xmlns:a16="http://schemas.microsoft.com/office/drawing/2014/main" id="{4E915E8D-E9E5-4C6D-AAE2-540B9BE51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4789488"/>
              <a:ext cx="173038" cy="422275"/>
            </a:xfrm>
            <a:custGeom>
              <a:avLst/>
              <a:gdLst>
                <a:gd name="T0" fmla="*/ 66 w 109"/>
                <a:gd name="T1" fmla="*/ 0 h 266"/>
                <a:gd name="T2" fmla="*/ 78 w 109"/>
                <a:gd name="T3" fmla="*/ 21 h 266"/>
                <a:gd name="T4" fmla="*/ 62 w 109"/>
                <a:gd name="T5" fmla="*/ 47 h 266"/>
                <a:gd name="T6" fmla="*/ 109 w 109"/>
                <a:gd name="T7" fmla="*/ 200 h 266"/>
                <a:gd name="T8" fmla="*/ 56 w 109"/>
                <a:gd name="T9" fmla="*/ 266 h 266"/>
                <a:gd name="T10" fmla="*/ 0 w 109"/>
                <a:gd name="T11" fmla="*/ 209 h 266"/>
                <a:gd name="T12" fmla="*/ 31 w 109"/>
                <a:gd name="T13" fmla="*/ 50 h 266"/>
                <a:gd name="T14" fmla="*/ 12 w 109"/>
                <a:gd name="T15" fmla="*/ 23 h 266"/>
                <a:gd name="T16" fmla="*/ 22 w 109"/>
                <a:gd name="T17" fmla="*/ 6 h 266"/>
                <a:gd name="T18" fmla="*/ 66 w 109"/>
                <a:gd name="T1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266">
                  <a:moveTo>
                    <a:pt x="66" y="0"/>
                  </a:moveTo>
                  <a:lnTo>
                    <a:pt x="78" y="21"/>
                  </a:lnTo>
                  <a:lnTo>
                    <a:pt x="62" y="47"/>
                  </a:lnTo>
                  <a:lnTo>
                    <a:pt x="109" y="200"/>
                  </a:lnTo>
                  <a:lnTo>
                    <a:pt x="56" y="266"/>
                  </a:lnTo>
                  <a:lnTo>
                    <a:pt x="0" y="209"/>
                  </a:lnTo>
                  <a:lnTo>
                    <a:pt x="31" y="50"/>
                  </a:lnTo>
                  <a:lnTo>
                    <a:pt x="12" y="23"/>
                  </a:lnTo>
                  <a:lnTo>
                    <a:pt x="22" y="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39">
              <a:extLst>
                <a:ext uri="{FF2B5EF4-FFF2-40B4-BE49-F238E27FC236}">
                  <a16:creationId xmlns:a16="http://schemas.microsoft.com/office/drawing/2014/main" id="{7AEE5F7D-6815-4564-89C6-03C5571C0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4789488"/>
              <a:ext cx="173038" cy="422275"/>
            </a:xfrm>
            <a:custGeom>
              <a:avLst/>
              <a:gdLst>
                <a:gd name="T0" fmla="*/ 66 w 109"/>
                <a:gd name="T1" fmla="*/ 0 h 266"/>
                <a:gd name="T2" fmla="*/ 78 w 109"/>
                <a:gd name="T3" fmla="*/ 21 h 266"/>
                <a:gd name="T4" fmla="*/ 62 w 109"/>
                <a:gd name="T5" fmla="*/ 47 h 266"/>
                <a:gd name="T6" fmla="*/ 109 w 109"/>
                <a:gd name="T7" fmla="*/ 200 h 266"/>
                <a:gd name="T8" fmla="*/ 56 w 109"/>
                <a:gd name="T9" fmla="*/ 266 h 266"/>
                <a:gd name="T10" fmla="*/ 0 w 109"/>
                <a:gd name="T11" fmla="*/ 209 h 266"/>
                <a:gd name="T12" fmla="*/ 31 w 109"/>
                <a:gd name="T13" fmla="*/ 50 h 266"/>
                <a:gd name="T14" fmla="*/ 12 w 109"/>
                <a:gd name="T15" fmla="*/ 23 h 266"/>
                <a:gd name="T16" fmla="*/ 22 w 109"/>
                <a:gd name="T17" fmla="*/ 6 h 266"/>
                <a:gd name="T18" fmla="*/ 66 w 109"/>
                <a:gd name="T19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266">
                  <a:moveTo>
                    <a:pt x="66" y="0"/>
                  </a:moveTo>
                  <a:lnTo>
                    <a:pt x="78" y="21"/>
                  </a:lnTo>
                  <a:lnTo>
                    <a:pt x="62" y="47"/>
                  </a:lnTo>
                  <a:lnTo>
                    <a:pt x="109" y="200"/>
                  </a:lnTo>
                  <a:lnTo>
                    <a:pt x="56" y="266"/>
                  </a:lnTo>
                  <a:lnTo>
                    <a:pt x="0" y="209"/>
                  </a:lnTo>
                  <a:lnTo>
                    <a:pt x="31" y="50"/>
                  </a:lnTo>
                  <a:lnTo>
                    <a:pt x="12" y="23"/>
                  </a:lnTo>
                  <a:lnTo>
                    <a:pt x="22" y="6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40">
              <a:extLst>
                <a:ext uri="{FF2B5EF4-FFF2-40B4-BE49-F238E27FC236}">
                  <a16:creationId xmlns:a16="http://schemas.microsoft.com/office/drawing/2014/main" id="{0FE9B468-785E-4E6F-BF83-BF77D0760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4978401"/>
              <a:ext cx="5372100" cy="327025"/>
            </a:xfrm>
            <a:custGeom>
              <a:avLst/>
              <a:gdLst>
                <a:gd name="T0" fmla="*/ 3384 w 3384"/>
                <a:gd name="T1" fmla="*/ 132 h 206"/>
                <a:gd name="T2" fmla="*/ 3 w 3384"/>
                <a:gd name="T3" fmla="*/ 206 h 206"/>
                <a:gd name="T4" fmla="*/ 0 w 3384"/>
                <a:gd name="T5" fmla="*/ 74 h 206"/>
                <a:gd name="T6" fmla="*/ 3381 w 3384"/>
                <a:gd name="T7" fmla="*/ 0 h 206"/>
                <a:gd name="T8" fmla="*/ 3384 w 3384"/>
                <a:gd name="T9" fmla="*/ 13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4" h="206">
                  <a:moveTo>
                    <a:pt x="3384" y="132"/>
                  </a:moveTo>
                  <a:lnTo>
                    <a:pt x="3" y="206"/>
                  </a:lnTo>
                  <a:lnTo>
                    <a:pt x="0" y="74"/>
                  </a:lnTo>
                  <a:lnTo>
                    <a:pt x="3381" y="0"/>
                  </a:lnTo>
                  <a:lnTo>
                    <a:pt x="3384" y="132"/>
                  </a:lnTo>
                  <a:close/>
                </a:path>
              </a:pathLst>
            </a:custGeom>
            <a:solidFill>
              <a:srgbClr val="A17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41">
              <a:extLst>
                <a:ext uri="{FF2B5EF4-FFF2-40B4-BE49-F238E27FC236}">
                  <a16:creationId xmlns:a16="http://schemas.microsoft.com/office/drawing/2014/main" id="{D063C6C5-459D-422C-8E70-8AD9089A3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4978401"/>
              <a:ext cx="5372100" cy="327025"/>
            </a:xfrm>
            <a:custGeom>
              <a:avLst/>
              <a:gdLst>
                <a:gd name="T0" fmla="*/ 3384 w 3384"/>
                <a:gd name="T1" fmla="*/ 132 h 206"/>
                <a:gd name="T2" fmla="*/ 3 w 3384"/>
                <a:gd name="T3" fmla="*/ 206 h 206"/>
                <a:gd name="T4" fmla="*/ 0 w 3384"/>
                <a:gd name="T5" fmla="*/ 74 h 206"/>
                <a:gd name="T6" fmla="*/ 3381 w 3384"/>
                <a:gd name="T7" fmla="*/ 0 h 206"/>
                <a:gd name="T8" fmla="*/ 3384 w 3384"/>
                <a:gd name="T9" fmla="*/ 13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4" h="206">
                  <a:moveTo>
                    <a:pt x="3384" y="132"/>
                  </a:moveTo>
                  <a:lnTo>
                    <a:pt x="3" y="206"/>
                  </a:lnTo>
                  <a:lnTo>
                    <a:pt x="0" y="74"/>
                  </a:lnTo>
                  <a:lnTo>
                    <a:pt x="3381" y="0"/>
                  </a:lnTo>
                  <a:lnTo>
                    <a:pt x="3384" y="1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42">
              <a:extLst>
                <a:ext uri="{FF2B5EF4-FFF2-40B4-BE49-F238E27FC236}">
                  <a16:creationId xmlns:a16="http://schemas.microsoft.com/office/drawing/2014/main" id="{9473584F-A460-4140-98D3-E418018A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01" y="5202238"/>
              <a:ext cx="3175" cy="103188"/>
            </a:xfrm>
            <a:custGeom>
              <a:avLst/>
              <a:gdLst>
                <a:gd name="T0" fmla="*/ 0 w 2"/>
                <a:gd name="T1" fmla="*/ 0 h 65"/>
                <a:gd name="T2" fmla="*/ 0 w 2"/>
                <a:gd name="T3" fmla="*/ 0 h 65"/>
                <a:gd name="T4" fmla="*/ 2 w 2"/>
                <a:gd name="T5" fmla="*/ 65 h 65"/>
                <a:gd name="T6" fmla="*/ 0 w 2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5">
                  <a:moveTo>
                    <a:pt x="0" y="0"/>
                  </a:moveTo>
                  <a:lnTo>
                    <a:pt x="0" y="0"/>
                  </a:lnTo>
                  <a:lnTo>
                    <a:pt x="2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43">
              <a:extLst>
                <a:ext uri="{FF2B5EF4-FFF2-40B4-BE49-F238E27FC236}">
                  <a16:creationId xmlns:a16="http://schemas.microsoft.com/office/drawing/2014/main" id="{922A45A9-02B5-4A46-B87D-A7EBB916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01" y="5202238"/>
              <a:ext cx="3175" cy="103188"/>
            </a:xfrm>
            <a:custGeom>
              <a:avLst/>
              <a:gdLst>
                <a:gd name="T0" fmla="*/ 0 w 2"/>
                <a:gd name="T1" fmla="*/ 0 h 65"/>
                <a:gd name="T2" fmla="*/ 0 w 2"/>
                <a:gd name="T3" fmla="*/ 0 h 65"/>
                <a:gd name="T4" fmla="*/ 2 w 2"/>
                <a:gd name="T5" fmla="*/ 65 h 65"/>
                <a:gd name="T6" fmla="*/ 0 w 2"/>
                <a:gd name="T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5">
                  <a:moveTo>
                    <a:pt x="0" y="0"/>
                  </a:moveTo>
                  <a:lnTo>
                    <a:pt x="0" y="0"/>
                  </a:lnTo>
                  <a:lnTo>
                    <a:pt x="2" y="6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44">
              <a:extLst>
                <a:ext uri="{FF2B5EF4-FFF2-40B4-BE49-F238E27FC236}">
                  <a16:creationId xmlns:a16="http://schemas.microsoft.com/office/drawing/2014/main" id="{430C37F5-2092-4F8F-BF9E-39F7326A7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01" y="5083176"/>
              <a:ext cx="5337175" cy="222250"/>
            </a:xfrm>
            <a:custGeom>
              <a:avLst/>
              <a:gdLst>
                <a:gd name="T0" fmla="*/ 3362 w 3362"/>
                <a:gd name="T1" fmla="*/ 0 h 140"/>
                <a:gd name="T2" fmla="*/ 0 w 3362"/>
                <a:gd name="T3" fmla="*/ 75 h 140"/>
                <a:gd name="T4" fmla="*/ 2 w 3362"/>
                <a:gd name="T5" fmla="*/ 140 h 140"/>
                <a:gd name="T6" fmla="*/ 3356 w 3362"/>
                <a:gd name="T7" fmla="*/ 66 h 140"/>
                <a:gd name="T8" fmla="*/ 3362 w 3362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2" h="140">
                  <a:moveTo>
                    <a:pt x="3362" y="0"/>
                  </a:moveTo>
                  <a:lnTo>
                    <a:pt x="0" y="75"/>
                  </a:lnTo>
                  <a:lnTo>
                    <a:pt x="2" y="140"/>
                  </a:lnTo>
                  <a:lnTo>
                    <a:pt x="3356" y="66"/>
                  </a:lnTo>
                  <a:lnTo>
                    <a:pt x="3362" y="0"/>
                  </a:lnTo>
                  <a:close/>
                </a:path>
              </a:pathLst>
            </a:custGeom>
            <a:solidFill>
              <a:srgbClr val="916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45">
              <a:extLst>
                <a:ext uri="{FF2B5EF4-FFF2-40B4-BE49-F238E27FC236}">
                  <a16:creationId xmlns:a16="http://schemas.microsoft.com/office/drawing/2014/main" id="{91568D8B-EF73-461E-AC65-89994370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301" y="5083176"/>
              <a:ext cx="5337175" cy="222250"/>
            </a:xfrm>
            <a:custGeom>
              <a:avLst/>
              <a:gdLst>
                <a:gd name="T0" fmla="*/ 3362 w 3362"/>
                <a:gd name="T1" fmla="*/ 0 h 140"/>
                <a:gd name="T2" fmla="*/ 0 w 3362"/>
                <a:gd name="T3" fmla="*/ 75 h 140"/>
                <a:gd name="T4" fmla="*/ 2 w 3362"/>
                <a:gd name="T5" fmla="*/ 140 h 140"/>
                <a:gd name="T6" fmla="*/ 3356 w 3362"/>
                <a:gd name="T7" fmla="*/ 66 h 140"/>
                <a:gd name="T8" fmla="*/ 3362 w 3362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2" h="140">
                  <a:moveTo>
                    <a:pt x="3362" y="0"/>
                  </a:moveTo>
                  <a:lnTo>
                    <a:pt x="0" y="75"/>
                  </a:lnTo>
                  <a:lnTo>
                    <a:pt x="2" y="140"/>
                  </a:lnTo>
                  <a:lnTo>
                    <a:pt x="3356" y="66"/>
                  </a:lnTo>
                  <a:lnTo>
                    <a:pt x="336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46">
              <a:extLst>
                <a:ext uri="{FF2B5EF4-FFF2-40B4-BE49-F238E27FC236}">
                  <a16:creationId xmlns:a16="http://schemas.microsoft.com/office/drawing/2014/main" id="{E2F0470E-1253-45A7-8EE2-3975757BB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4767263"/>
              <a:ext cx="736600" cy="633413"/>
            </a:xfrm>
            <a:custGeom>
              <a:avLst/>
              <a:gdLst>
                <a:gd name="T0" fmla="*/ 0 w 464"/>
                <a:gd name="T1" fmla="*/ 0 h 399"/>
                <a:gd name="T2" fmla="*/ 464 w 464"/>
                <a:gd name="T3" fmla="*/ 190 h 399"/>
                <a:gd name="T4" fmla="*/ 9 w 464"/>
                <a:gd name="T5" fmla="*/ 399 h 399"/>
                <a:gd name="T6" fmla="*/ 29 w 464"/>
                <a:gd name="T7" fmla="*/ 199 h 399"/>
                <a:gd name="T8" fmla="*/ 0 w 464"/>
                <a:gd name="T9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4" h="399">
                  <a:moveTo>
                    <a:pt x="0" y="0"/>
                  </a:moveTo>
                  <a:lnTo>
                    <a:pt x="464" y="190"/>
                  </a:lnTo>
                  <a:lnTo>
                    <a:pt x="9" y="399"/>
                  </a:lnTo>
                  <a:lnTo>
                    <a:pt x="29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47">
              <a:extLst>
                <a:ext uri="{FF2B5EF4-FFF2-40B4-BE49-F238E27FC236}">
                  <a16:creationId xmlns:a16="http://schemas.microsoft.com/office/drawing/2014/main" id="{371BBE74-CD6F-4EA5-8481-382B0A07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4767263"/>
              <a:ext cx="736600" cy="633413"/>
            </a:xfrm>
            <a:custGeom>
              <a:avLst/>
              <a:gdLst>
                <a:gd name="T0" fmla="*/ 0 w 464"/>
                <a:gd name="T1" fmla="*/ 0 h 399"/>
                <a:gd name="T2" fmla="*/ 464 w 464"/>
                <a:gd name="T3" fmla="*/ 190 h 399"/>
                <a:gd name="T4" fmla="*/ 9 w 464"/>
                <a:gd name="T5" fmla="*/ 399 h 399"/>
                <a:gd name="T6" fmla="*/ 29 w 464"/>
                <a:gd name="T7" fmla="*/ 199 h 399"/>
                <a:gd name="T8" fmla="*/ 0 w 464"/>
                <a:gd name="T9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4" h="399">
                  <a:moveTo>
                    <a:pt x="0" y="0"/>
                  </a:moveTo>
                  <a:lnTo>
                    <a:pt x="464" y="190"/>
                  </a:lnTo>
                  <a:lnTo>
                    <a:pt x="9" y="399"/>
                  </a:lnTo>
                  <a:lnTo>
                    <a:pt x="29" y="19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48">
              <a:extLst>
                <a:ext uri="{FF2B5EF4-FFF2-40B4-BE49-F238E27FC236}">
                  <a16:creationId xmlns:a16="http://schemas.microsoft.com/office/drawing/2014/main" id="{75593130-B5D0-4D1D-88A9-8EA9337F2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6" y="5068888"/>
              <a:ext cx="722313" cy="331788"/>
            </a:xfrm>
            <a:custGeom>
              <a:avLst/>
              <a:gdLst>
                <a:gd name="T0" fmla="*/ 455 w 455"/>
                <a:gd name="T1" fmla="*/ 0 h 209"/>
                <a:gd name="T2" fmla="*/ 20 w 455"/>
                <a:gd name="T3" fmla="*/ 9 h 209"/>
                <a:gd name="T4" fmla="*/ 0 w 455"/>
                <a:gd name="T5" fmla="*/ 209 h 209"/>
                <a:gd name="T6" fmla="*/ 455 w 455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5" h="209">
                  <a:moveTo>
                    <a:pt x="455" y="0"/>
                  </a:moveTo>
                  <a:lnTo>
                    <a:pt x="20" y="9"/>
                  </a:lnTo>
                  <a:lnTo>
                    <a:pt x="0" y="20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49">
              <a:extLst>
                <a:ext uri="{FF2B5EF4-FFF2-40B4-BE49-F238E27FC236}">
                  <a16:creationId xmlns:a16="http://schemas.microsoft.com/office/drawing/2014/main" id="{6F35501B-324B-471E-9DCA-993BAA91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4726" y="5068888"/>
              <a:ext cx="722313" cy="331788"/>
            </a:xfrm>
            <a:custGeom>
              <a:avLst/>
              <a:gdLst>
                <a:gd name="T0" fmla="*/ 455 w 455"/>
                <a:gd name="T1" fmla="*/ 0 h 209"/>
                <a:gd name="T2" fmla="*/ 20 w 455"/>
                <a:gd name="T3" fmla="*/ 9 h 209"/>
                <a:gd name="T4" fmla="*/ 0 w 455"/>
                <a:gd name="T5" fmla="*/ 209 h 209"/>
                <a:gd name="T6" fmla="*/ 455 w 455"/>
                <a:gd name="T7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5" h="209">
                  <a:moveTo>
                    <a:pt x="455" y="0"/>
                  </a:moveTo>
                  <a:lnTo>
                    <a:pt x="20" y="9"/>
                  </a:lnTo>
                  <a:lnTo>
                    <a:pt x="0" y="209"/>
                  </a:lnTo>
                  <a:lnTo>
                    <a:pt x="4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50">
              <a:extLst>
                <a:ext uri="{FF2B5EF4-FFF2-40B4-BE49-F238E27FC236}">
                  <a16:creationId xmlns:a16="http://schemas.microsoft.com/office/drawing/2014/main" id="{0C6968ED-D2E9-4B55-8516-31BF009A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526" y="4749801"/>
              <a:ext cx="1751013" cy="344488"/>
            </a:xfrm>
            <a:custGeom>
              <a:avLst/>
              <a:gdLst>
                <a:gd name="T0" fmla="*/ 841 w 1103"/>
                <a:gd name="T1" fmla="*/ 0 h 217"/>
                <a:gd name="T2" fmla="*/ 0 w 1103"/>
                <a:gd name="T3" fmla="*/ 19 h 217"/>
                <a:gd name="T4" fmla="*/ 263 w 1103"/>
                <a:gd name="T5" fmla="*/ 217 h 217"/>
                <a:gd name="T6" fmla="*/ 1103 w 1103"/>
                <a:gd name="T7" fmla="*/ 199 h 217"/>
                <a:gd name="T8" fmla="*/ 841 w 1103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3" h="217">
                  <a:moveTo>
                    <a:pt x="841" y="0"/>
                  </a:moveTo>
                  <a:lnTo>
                    <a:pt x="0" y="19"/>
                  </a:lnTo>
                  <a:lnTo>
                    <a:pt x="263" y="217"/>
                  </a:lnTo>
                  <a:lnTo>
                    <a:pt x="1103" y="19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51">
              <a:extLst>
                <a:ext uri="{FF2B5EF4-FFF2-40B4-BE49-F238E27FC236}">
                  <a16:creationId xmlns:a16="http://schemas.microsoft.com/office/drawing/2014/main" id="{168DBDB1-691C-41E5-95D1-C1A76441B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5275263"/>
              <a:ext cx="1733550" cy="363538"/>
            </a:xfrm>
            <a:custGeom>
              <a:avLst/>
              <a:gdLst>
                <a:gd name="T0" fmla="*/ 252 w 1092"/>
                <a:gd name="T1" fmla="*/ 18 h 229"/>
                <a:gd name="T2" fmla="*/ 1092 w 1092"/>
                <a:gd name="T3" fmla="*/ 0 h 229"/>
                <a:gd name="T4" fmla="*/ 840 w 1092"/>
                <a:gd name="T5" fmla="*/ 210 h 229"/>
                <a:gd name="T6" fmla="*/ 0 w 1092"/>
                <a:gd name="T7" fmla="*/ 229 h 229"/>
                <a:gd name="T8" fmla="*/ 252 w 1092"/>
                <a:gd name="T9" fmla="*/ 1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229">
                  <a:moveTo>
                    <a:pt x="252" y="18"/>
                  </a:moveTo>
                  <a:lnTo>
                    <a:pt x="1092" y="0"/>
                  </a:lnTo>
                  <a:lnTo>
                    <a:pt x="840" y="210"/>
                  </a:lnTo>
                  <a:lnTo>
                    <a:pt x="0" y="229"/>
                  </a:lnTo>
                  <a:lnTo>
                    <a:pt x="252" y="18"/>
                  </a:lnTo>
                  <a:close/>
                </a:path>
              </a:pathLst>
            </a:custGeom>
            <a:solidFill>
              <a:srgbClr val="B3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52">
              <a:extLst>
                <a:ext uri="{FF2B5EF4-FFF2-40B4-BE49-F238E27FC236}">
                  <a16:creationId xmlns:a16="http://schemas.microsoft.com/office/drawing/2014/main" id="{3D45D15A-ABDC-452A-A43E-3C4CECBD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5275263"/>
              <a:ext cx="1733550" cy="363538"/>
            </a:xfrm>
            <a:custGeom>
              <a:avLst/>
              <a:gdLst>
                <a:gd name="T0" fmla="*/ 252 w 1092"/>
                <a:gd name="T1" fmla="*/ 18 h 229"/>
                <a:gd name="T2" fmla="*/ 1092 w 1092"/>
                <a:gd name="T3" fmla="*/ 0 h 229"/>
                <a:gd name="T4" fmla="*/ 840 w 1092"/>
                <a:gd name="T5" fmla="*/ 210 h 229"/>
                <a:gd name="T6" fmla="*/ 0 w 1092"/>
                <a:gd name="T7" fmla="*/ 229 h 229"/>
                <a:gd name="T8" fmla="*/ 252 w 1092"/>
                <a:gd name="T9" fmla="*/ 1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229">
                  <a:moveTo>
                    <a:pt x="252" y="18"/>
                  </a:moveTo>
                  <a:lnTo>
                    <a:pt x="1092" y="0"/>
                  </a:lnTo>
                  <a:lnTo>
                    <a:pt x="840" y="210"/>
                  </a:lnTo>
                  <a:lnTo>
                    <a:pt x="0" y="229"/>
                  </a:lnTo>
                  <a:lnTo>
                    <a:pt x="252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53">
              <a:extLst>
                <a:ext uri="{FF2B5EF4-FFF2-40B4-BE49-F238E27FC236}">
                  <a16:creationId xmlns:a16="http://schemas.microsoft.com/office/drawing/2014/main" id="{4534614F-93F0-4B1A-93BB-28087C07F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5275263"/>
              <a:ext cx="1733550" cy="363538"/>
            </a:xfrm>
            <a:custGeom>
              <a:avLst/>
              <a:gdLst>
                <a:gd name="T0" fmla="*/ 1092 w 1092"/>
                <a:gd name="T1" fmla="*/ 0 h 229"/>
                <a:gd name="T2" fmla="*/ 252 w 1092"/>
                <a:gd name="T3" fmla="*/ 18 h 229"/>
                <a:gd name="T4" fmla="*/ 0 w 1092"/>
                <a:gd name="T5" fmla="*/ 229 h 229"/>
                <a:gd name="T6" fmla="*/ 840 w 1092"/>
                <a:gd name="T7" fmla="*/ 210 h 229"/>
                <a:gd name="T8" fmla="*/ 1092 w 1092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229">
                  <a:moveTo>
                    <a:pt x="1092" y="0"/>
                  </a:moveTo>
                  <a:lnTo>
                    <a:pt x="252" y="18"/>
                  </a:lnTo>
                  <a:lnTo>
                    <a:pt x="0" y="229"/>
                  </a:lnTo>
                  <a:lnTo>
                    <a:pt x="840" y="21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54">
              <a:extLst>
                <a:ext uri="{FF2B5EF4-FFF2-40B4-BE49-F238E27FC236}">
                  <a16:creationId xmlns:a16="http://schemas.microsoft.com/office/drawing/2014/main" id="{1F0CCF3D-EE94-4977-B0E7-E8A574360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1" y="5275263"/>
              <a:ext cx="1733550" cy="363538"/>
            </a:xfrm>
            <a:custGeom>
              <a:avLst/>
              <a:gdLst>
                <a:gd name="T0" fmla="*/ 1092 w 1092"/>
                <a:gd name="T1" fmla="*/ 0 h 229"/>
                <a:gd name="T2" fmla="*/ 252 w 1092"/>
                <a:gd name="T3" fmla="*/ 18 h 229"/>
                <a:gd name="T4" fmla="*/ 0 w 1092"/>
                <a:gd name="T5" fmla="*/ 229 h 229"/>
                <a:gd name="T6" fmla="*/ 840 w 1092"/>
                <a:gd name="T7" fmla="*/ 210 h 229"/>
                <a:gd name="T8" fmla="*/ 1092 w 1092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2" h="229">
                  <a:moveTo>
                    <a:pt x="1092" y="0"/>
                  </a:moveTo>
                  <a:lnTo>
                    <a:pt x="252" y="18"/>
                  </a:lnTo>
                  <a:lnTo>
                    <a:pt x="0" y="229"/>
                  </a:lnTo>
                  <a:lnTo>
                    <a:pt x="840" y="210"/>
                  </a:lnTo>
                  <a:lnTo>
                    <a:pt x="10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55">
              <a:extLst>
                <a:ext uri="{FF2B5EF4-FFF2-40B4-BE49-F238E27FC236}">
                  <a16:creationId xmlns:a16="http://schemas.microsoft.com/office/drawing/2014/main" id="{58A60137-2B6D-4583-85D6-3B950C764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5688" y="5168901"/>
              <a:ext cx="115888" cy="106363"/>
            </a:xfrm>
            <a:custGeom>
              <a:avLst/>
              <a:gdLst>
                <a:gd name="T0" fmla="*/ 34 w 75"/>
                <a:gd name="T1" fmla="*/ 0 h 68"/>
                <a:gd name="T2" fmla="*/ 0 w 75"/>
                <a:gd name="T3" fmla="*/ 45 h 68"/>
                <a:gd name="T4" fmla="*/ 35 w 75"/>
                <a:gd name="T5" fmla="*/ 62 h 68"/>
                <a:gd name="T6" fmla="*/ 52 w 75"/>
                <a:gd name="T7" fmla="*/ 61 h 68"/>
                <a:gd name="T8" fmla="*/ 49 w 75"/>
                <a:gd name="T9" fmla="*/ 53 h 68"/>
                <a:gd name="T10" fmla="*/ 58 w 75"/>
                <a:gd name="T11" fmla="*/ 49 h 68"/>
                <a:gd name="T12" fmla="*/ 57 w 75"/>
                <a:gd name="T13" fmla="*/ 41 h 68"/>
                <a:gd name="T14" fmla="*/ 65 w 75"/>
                <a:gd name="T15" fmla="*/ 38 h 68"/>
                <a:gd name="T16" fmla="*/ 62 w 75"/>
                <a:gd name="T17" fmla="*/ 29 h 68"/>
                <a:gd name="T18" fmla="*/ 71 w 75"/>
                <a:gd name="T19" fmla="*/ 26 h 68"/>
                <a:gd name="T20" fmla="*/ 57 w 75"/>
                <a:gd name="T21" fmla="*/ 9 h 68"/>
                <a:gd name="T22" fmla="*/ 34 w 75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8">
                  <a:moveTo>
                    <a:pt x="34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8" y="64"/>
                    <a:pt x="48" y="68"/>
                    <a:pt x="52" y="61"/>
                  </a:cubicBezTo>
                  <a:cubicBezTo>
                    <a:pt x="54" y="58"/>
                    <a:pt x="52" y="55"/>
                    <a:pt x="49" y="53"/>
                  </a:cubicBezTo>
                  <a:cubicBezTo>
                    <a:pt x="53" y="53"/>
                    <a:pt x="57" y="53"/>
                    <a:pt x="58" y="49"/>
                  </a:cubicBezTo>
                  <a:cubicBezTo>
                    <a:pt x="60" y="46"/>
                    <a:pt x="59" y="44"/>
                    <a:pt x="57" y="41"/>
                  </a:cubicBezTo>
                  <a:cubicBezTo>
                    <a:pt x="60" y="42"/>
                    <a:pt x="63" y="41"/>
                    <a:pt x="65" y="38"/>
                  </a:cubicBezTo>
                  <a:cubicBezTo>
                    <a:pt x="66" y="35"/>
                    <a:pt x="65" y="31"/>
                    <a:pt x="62" y="29"/>
                  </a:cubicBezTo>
                  <a:cubicBezTo>
                    <a:pt x="66" y="30"/>
                    <a:pt x="69" y="29"/>
                    <a:pt x="71" y="26"/>
                  </a:cubicBezTo>
                  <a:cubicBezTo>
                    <a:pt x="75" y="19"/>
                    <a:pt x="60" y="10"/>
                    <a:pt x="57" y="9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56">
              <a:extLst>
                <a:ext uri="{FF2B5EF4-FFF2-40B4-BE49-F238E27FC236}">
                  <a16:creationId xmlns:a16="http://schemas.microsoft.com/office/drawing/2014/main" id="{32E9F014-8CD0-4927-827F-62E0499A6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8226" y="5154613"/>
              <a:ext cx="74613" cy="92075"/>
            </a:xfrm>
            <a:custGeom>
              <a:avLst/>
              <a:gdLst>
                <a:gd name="T0" fmla="*/ 0 w 47"/>
                <a:gd name="T1" fmla="*/ 49 h 58"/>
                <a:gd name="T2" fmla="*/ 16 w 47"/>
                <a:gd name="T3" fmla="*/ 58 h 58"/>
                <a:gd name="T4" fmla="*/ 47 w 47"/>
                <a:gd name="T5" fmla="*/ 9 h 58"/>
                <a:gd name="T6" fmla="*/ 31 w 47"/>
                <a:gd name="T7" fmla="*/ 0 h 58"/>
                <a:gd name="T8" fmla="*/ 0 w 47"/>
                <a:gd name="T9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8">
                  <a:moveTo>
                    <a:pt x="0" y="49"/>
                  </a:moveTo>
                  <a:lnTo>
                    <a:pt x="16" y="58"/>
                  </a:lnTo>
                  <a:lnTo>
                    <a:pt x="47" y="9"/>
                  </a:lnTo>
                  <a:lnTo>
                    <a:pt x="31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57">
              <a:extLst>
                <a:ext uri="{FF2B5EF4-FFF2-40B4-BE49-F238E27FC236}">
                  <a16:creationId xmlns:a16="http://schemas.microsoft.com/office/drawing/2014/main" id="{34B635D2-BFB1-417C-9D9E-8C85D9FC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6" y="4811713"/>
              <a:ext cx="441325" cy="431800"/>
            </a:xfrm>
            <a:custGeom>
              <a:avLst/>
              <a:gdLst>
                <a:gd name="T0" fmla="*/ 191 w 285"/>
                <a:gd name="T1" fmla="*/ 71 h 278"/>
                <a:gd name="T2" fmla="*/ 167 w 285"/>
                <a:gd name="T3" fmla="*/ 0 h 278"/>
                <a:gd name="T4" fmla="*/ 253 w 285"/>
                <a:gd name="T5" fmla="*/ 278 h 278"/>
                <a:gd name="T6" fmla="*/ 285 w 285"/>
                <a:gd name="T7" fmla="*/ 223 h 278"/>
                <a:gd name="T8" fmla="*/ 191 w 285"/>
                <a:gd name="T9" fmla="*/ 71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278">
                  <a:moveTo>
                    <a:pt x="191" y="71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0" y="205"/>
                    <a:pt x="253" y="278"/>
                    <a:pt x="253" y="278"/>
                  </a:cubicBezTo>
                  <a:cubicBezTo>
                    <a:pt x="285" y="223"/>
                    <a:pt x="285" y="223"/>
                    <a:pt x="285" y="223"/>
                  </a:cubicBezTo>
                  <a:cubicBezTo>
                    <a:pt x="219" y="195"/>
                    <a:pt x="130" y="157"/>
                    <a:pt x="191" y="71"/>
                  </a:cubicBezTo>
                  <a:close/>
                </a:path>
              </a:pathLst>
            </a:custGeom>
            <a:solidFill>
              <a:srgbClr val="21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58">
              <a:extLst>
                <a:ext uri="{FF2B5EF4-FFF2-40B4-BE49-F238E27FC236}">
                  <a16:creationId xmlns:a16="http://schemas.microsoft.com/office/drawing/2014/main" id="{27900B1E-1BDE-4A2C-8DE4-516BD11E0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8851" y="5172076"/>
              <a:ext cx="20638" cy="20638"/>
            </a:xfrm>
            <a:custGeom>
              <a:avLst/>
              <a:gdLst>
                <a:gd name="T0" fmla="*/ 3 w 13"/>
                <a:gd name="T1" fmla="*/ 11 h 13"/>
                <a:gd name="T2" fmla="*/ 12 w 13"/>
                <a:gd name="T3" fmla="*/ 10 h 13"/>
                <a:gd name="T4" fmla="*/ 10 w 13"/>
                <a:gd name="T5" fmla="*/ 2 h 13"/>
                <a:gd name="T6" fmla="*/ 2 w 13"/>
                <a:gd name="T7" fmla="*/ 3 h 13"/>
                <a:gd name="T8" fmla="*/ 3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3" y="11"/>
                  </a:moveTo>
                  <a:cubicBezTo>
                    <a:pt x="6" y="13"/>
                    <a:pt x="10" y="13"/>
                    <a:pt x="12" y="10"/>
                  </a:cubicBezTo>
                  <a:cubicBezTo>
                    <a:pt x="13" y="8"/>
                    <a:pt x="13" y="4"/>
                    <a:pt x="10" y="2"/>
                  </a:cubicBezTo>
                  <a:cubicBezTo>
                    <a:pt x="8" y="0"/>
                    <a:pt x="4" y="1"/>
                    <a:pt x="2" y="3"/>
                  </a:cubicBezTo>
                  <a:cubicBezTo>
                    <a:pt x="0" y="6"/>
                    <a:pt x="1" y="9"/>
                    <a:pt x="3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59">
              <a:extLst>
                <a:ext uri="{FF2B5EF4-FFF2-40B4-BE49-F238E27FC236}">
                  <a16:creationId xmlns:a16="http://schemas.microsoft.com/office/drawing/2014/main" id="{C939B8B1-685D-4CF4-9921-8EE1DBCC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5838" y="5186363"/>
              <a:ext cx="22225" cy="20638"/>
            </a:xfrm>
            <a:custGeom>
              <a:avLst/>
              <a:gdLst>
                <a:gd name="T0" fmla="*/ 4 w 14"/>
                <a:gd name="T1" fmla="*/ 11 h 13"/>
                <a:gd name="T2" fmla="*/ 12 w 14"/>
                <a:gd name="T3" fmla="*/ 10 h 13"/>
                <a:gd name="T4" fmla="*/ 11 w 14"/>
                <a:gd name="T5" fmla="*/ 2 h 13"/>
                <a:gd name="T6" fmla="*/ 2 w 14"/>
                <a:gd name="T7" fmla="*/ 3 h 13"/>
                <a:gd name="T8" fmla="*/ 4 w 14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4" y="11"/>
                  </a:moveTo>
                  <a:cubicBezTo>
                    <a:pt x="6" y="13"/>
                    <a:pt x="10" y="12"/>
                    <a:pt x="12" y="10"/>
                  </a:cubicBezTo>
                  <a:cubicBezTo>
                    <a:pt x="14" y="7"/>
                    <a:pt x="13" y="3"/>
                    <a:pt x="11" y="2"/>
                  </a:cubicBezTo>
                  <a:cubicBezTo>
                    <a:pt x="8" y="0"/>
                    <a:pt x="4" y="0"/>
                    <a:pt x="2" y="3"/>
                  </a:cubicBezTo>
                  <a:cubicBezTo>
                    <a:pt x="0" y="5"/>
                    <a:pt x="1" y="9"/>
                    <a:pt x="4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60">
              <a:extLst>
                <a:ext uri="{FF2B5EF4-FFF2-40B4-BE49-F238E27FC236}">
                  <a16:creationId xmlns:a16="http://schemas.microsoft.com/office/drawing/2014/main" id="{BF5E9F7A-458B-4744-B8FC-CD5B1C3E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5200651"/>
              <a:ext cx="19050" cy="20638"/>
            </a:xfrm>
            <a:custGeom>
              <a:avLst/>
              <a:gdLst>
                <a:gd name="T0" fmla="*/ 3 w 13"/>
                <a:gd name="T1" fmla="*/ 11 h 13"/>
                <a:gd name="T2" fmla="*/ 11 w 13"/>
                <a:gd name="T3" fmla="*/ 10 h 13"/>
                <a:gd name="T4" fmla="*/ 10 w 13"/>
                <a:gd name="T5" fmla="*/ 2 h 13"/>
                <a:gd name="T6" fmla="*/ 2 w 13"/>
                <a:gd name="T7" fmla="*/ 3 h 13"/>
                <a:gd name="T8" fmla="*/ 3 w 13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3" y="11"/>
                  </a:moveTo>
                  <a:cubicBezTo>
                    <a:pt x="5" y="13"/>
                    <a:pt x="9" y="12"/>
                    <a:pt x="11" y="10"/>
                  </a:cubicBezTo>
                  <a:cubicBezTo>
                    <a:pt x="13" y="7"/>
                    <a:pt x="12" y="4"/>
                    <a:pt x="10" y="2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0" y="9"/>
                    <a:pt x="3" y="1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61">
              <a:extLst>
                <a:ext uri="{FF2B5EF4-FFF2-40B4-BE49-F238E27FC236}">
                  <a16:creationId xmlns:a16="http://schemas.microsoft.com/office/drawing/2014/main" id="{5FBDC2EE-A084-4486-9462-1D83709D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1013" y="4824413"/>
              <a:ext cx="527050" cy="492125"/>
            </a:xfrm>
            <a:custGeom>
              <a:avLst/>
              <a:gdLst>
                <a:gd name="T0" fmla="*/ 302 w 339"/>
                <a:gd name="T1" fmla="*/ 311 h 317"/>
                <a:gd name="T2" fmla="*/ 298 w 339"/>
                <a:gd name="T3" fmla="*/ 299 h 317"/>
                <a:gd name="T4" fmla="*/ 312 w 339"/>
                <a:gd name="T5" fmla="*/ 300 h 317"/>
                <a:gd name="T6" fmla="*/ 308 w 339"/>
                <a:gd name="T7" fmla="*/ 283 h 317"/>
                <a:gd name="T8" fmla="*/ 308 w 339"/>
                <a:gd name="T9" fmla="*/ 283 h 317"/>
                <a:gd name="T10" fmla="*/ 323 w 339"/>
                <a:gd name="T11" fmla="*/ 285 h 317"/>
                <a:gd name="T12" fmla="*/ 318 w 339"/>
                <a:gd name="T13" fmla="*/ 270 h 317"/>
                <a:gd name="T14" fmla="*/ 335 w 339"/>
                <a:gd name="T15" fmla="*/ 272 h 317"/>
                <a:gd name="T16" fmla="*/ 327 w 339"/>
                <a:gd name="T17" fmla="*/ 259 h 317"/>
                <a:gd name="T18" fmla="*/ 266 w 339"/>
                <a:gd name="T19" fmla="*/ 43 h 317"/>
                <a:gd name="T20" fmla="*/ 234 w 339"/>
                <a:gd name="T21" fmla="*/ 0 h 317"/>
                <a:gd name="T22" fmla="*/ 287 w 339"/>
                <a:gd name="T23" fmla="*/ 308 h 317"/>
                <a:gd name="T24" fmla="*/ 302 w 339"/>
                <a:gd name="T25" fmla="*/ 31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9" h="317">
                  <a:moveTo>
                    <a:pt x="302" y="311"/>
                  </a:moveTo>
                  <a:cubicBezTo>
                    <a:pt x="305" y="306"/>
                    <a:pt x="301" y="302"/>
                    <a:pt x="298" y="299"/>
                  </a:cubicBezTo>
                  <a:cubicBezTo>
                    <a:pt x="301" y="302"/>
                    <a:pt x="307" y="306"/>
                    <a:pt x="312" y="300"/>
                  </a:cubicBezTo>
                  <a:cubicBezTo>
                    <a:pt x="318" y="294"/>
                    <a:pt x="311" y="286"/>
                    <a:pt x="308" y="283"/>
                  </a:cubicBezTo>
                  <a:cubicBezTo>
                    <a:pt x="308" y="283"/>
                    <a:pt x="308" y="283"/>
                    <a:pt x="308" y="283"/>
                  </a:cubicBezTo>
                  <a:cubicBezTo>
                    <a:pt x="311" y="285"/>
                    <a:pt x="319" y="291"/>
                    <a:pt x="323" y="285"/>
                  </a:cubicBezTo>
                  <a:cubicBezTo>
                    <a:pt x="328" y="280"/>
                    <a:pt x="321" y="273"/>
                    <a:pt x="318" y="270"/>
                  </a:cubicBezTo>
                  <a:cubicBezTo>
                    <a:pt x="321" y="273"/>
                    <a:pt x="331" y="279"/>
                    <a:pt x="335" y="272"/>
                  </a:cubicBezTo>
                  <a:cubicBezTo>
                    <a:pt x="339" y="266"/>
                    <a:pt x="327" y="259"/>
                    <a:pt x="327" y="259"/>
                  </a:cubicBezTo>
                  <a:cubicBezTo>
                    <a:pt x="81" y="156"/>
                    <a:pt x="266" y="43"/>
                    <a:pt x="266" y="43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0" y="175"/>
                    <a:pt x="265" y="293"/>
                    <a:pt x="287" y="308"/>
                  </a:cubicBezTo>
                  <a:cubicBezTo>
                    <a:pt x="287" y="308"/>
                    <a:pt x="298" y="317"/>
                    <a:pt x="302" y="311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62">
              <a:extLst>
                <a:ext uri="{FF2B5EF4-FFF2-40B4-BE49-F238E27FC236}">
                  <a16:creationId xmlns:a16="http://schemas.microsoft.com/office/drawing/2014/main" id="{463C7ECA-12FC-4953-84CC-EF7E9A0AC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638" y="4824413"/>
              <a:ext cx="112713" cy="114300"/>
            </a:xfrm>
            <a:custGeom>
              <a:avLst/>
              <a:gdLst>
                <a:gd name="T0" fmla="*/ 72 w 72"/>
                <a:gd name="T1" fmla="*/ 43 h 73"/>
                <a:gd name="T2" fmla="*/ 40 w 72"/>
                <a:gd name="T3" fmla="*/ 0 h 73"/>
                <a:gd name="T4" fmla="*/ 0 w 72"/>
                <a:gd name="T5" fmla="*/ 34 h 73"/>
                <a:gd name="T6" fmla="*/ 36 w 72"/>
                <a:gd name="T7" fmla="*/ 73 h 73"/>
                <a:gd name="T8" fmla="*/ 72 w 72"/>
                <a:gd name="T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3">
                  <a:moveTo>
                    <a:pt x="72" y="43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4" y="11"/>
                    <a:pt x="11" y="23"/>
                    <a:pt x="0" y="3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54" y="54"/>
                    <a:pt x="72" y="43"/>
                    <a:pt x="72" y="4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63">
              <a:extLst>
                <a:ext uri="{FF2B5EF4-FFF2-40B4-BE49-F238E27FC236}">
                  <a16:creationId xmlns:a16="http://schemas.microsoft.com/office/drawing/2014/main" id="{FC9A28EE-0A73-4FD7-8921-BDF4BD235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3338" y="4511676"/>
              <a:ext cx="288925" cy="177800"/>
            </a:xfrm>
            <a:custGeom>
              <a:avLst/>
              <a:gdLst>
                <a:gd name="T0" fmla="*/ 0 w 186"/>
                <a:gd name="T1" fmla="*/ 41 h 115"/>
                <a:gd name="T2" fmla="*/ 104 w 186"/>
                <a:gd name="T3" fmla="*/ 101 h 115"/>
                <a:gd name="T4" fmla="*/ 164 w 186"/>
                <a:gd name="T5" fmla="*/ 7 h 115"/>
                <a:gd name="T6" fmla="*/ 0 w 186"/>
                <a:gd name="T7" fmla="*/ 4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15">
                  <a:moveTo>
                    <a:pt x="0" y="41"/>
                  </a:moveTo>
                  <a:cubicBezTo>
                    <a:pt x="6" y="70"/>
                    <a:pt x="24" y="115"/>
                    <a:pt x="104" y="101"/>
                  </a:cubicBezTo>
                  <a:cubicBezTo>
                    <a:pt x="186" y="86"/>
                    <a:pt x="164" y="7"/>
                    <a:pt x="164" y="7"/>
                  </a:cubicBezTo>
                  <a:cubicBezTo>
                    <a:pt x="164" y="7"/>
                    <a:pt x="72" y="0"/>
                    <a:pt x="0" y="41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64">
              <a:extLst>
                <a:ext uri="{FF2B5EF4-FFF2-40B4-BE49-F238E27FC236}">
                  <a16:creationId xmlns:a16="http://schemas.microsoft.com/office/drawing/2014/main" id="{7FF2D9A9-FED8-4B2C-A635-821AEE3DC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2713" y="4478338"/>
              <a:ext cx="292100" cy="180975"/>
            </a:xfrm>
            <a:custGeom>
              <a:avLst/>
              <a:gdLst>
                <a:gd name="T0" fmla="*/ 0 w 188"/>
                <a:gd name="T1" fmla="*/ 43 h 116"/>
                <a:gd name="T2" fmla="*/ 106 w 188"/>
                <a:gd name="T3" fmla="*/ 100 h 116"/>
                <a:gd name="T4" fmla="*/ 164 w 188"/>
                <a:gd name="T5" fmla="*/ 5 h 116"/>
                <a:gd name="T6" fmla="*/ 0 w 188"/>
                <a:gd name="T7" fmla="*/ 4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8" h="116">
                  <a:moveTo>
                    <a:pt x="0" y="43"/>
                  </a:moveTo>
                  <a:cubicBezTo>
                    <a:pt x="8" y="71"/>
                    <a:pt x="26" y="116"/>
                    <a:pt x="106" y="100"/>
                  </a:cubicBezTo>
                  <a:cubicBezTo>
                    <a:pt x="188" y="84"/>
                    <a:pt x="164" y="5"/>
                    <a:pt x="164" y="5"/>
                  </a:cubicBezTo>
                  <a:cubicBezTo>
                    <a:pt x="164" y="5"/>
                    <a:pt x="72" y="0"/>
                    <a:pt x="0" y="43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65">
              <a:extLst>
                <a:ext uri="{FF2B5EF4-FFF2-40B4-BE49-F238E27FC236}">
                  <a16:creationId xmlns:a16="http://schemas.microsoft.com/office/drawing/2014/main" id="{8260DBE3-A2DA-4EE5-B9A0-7D4C1C07D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113" y="4391026"/>
              <a:ext cx="58738" cy="106363"/>
            </a:xfrm>
            <a:custGeom>
              <a:avLst/>
              <a:gdLst>
                <a:gd name="T0" fmla="*/ 33 w 38"/>
                <a:gd name="T1" fmla="*/ 30 h 68"/>
                <a:gd name="T2" fmla="*/ 28 w 38"/>
                <a:gd name="T3" fmla="*/ 66 h 68"/>
                <a:gd name="T4" fmla="*/ 5 w 38"/>
                <a:gd name="T5" fmla="*/ 38 h 68"/>
                <a:gd name="T6" fmla="*/ 10 w 38"/>
                <a:gd name="T7" fmla="*/ 2 h 68"/>
                <a:gd name="T8" fmla="*/ 33 w 38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3" y="30"/>
                  </a:moveTo>
                  <a:cubicBezTo>
                    <a:pt x="38" y="47"/>
                    <a:pt x="35" y="64"/>
                    <a:pt x="28" y="66"/>
                  </a:cubicBezTo>
                  <a:cubicBezTo>
                    <a:pt x="20" y="68"/>
                    <a:pt x="10" y="55"/>
                    <a:pt x="5" y="38"/>
                  </a:cubicBezTo>
                  <a:cubicBezTo>
                    <a:pt x="0" y="20"/>
                    <a:pt x="2" y="4"/>
                    <a:pt x="10" y="2"/>
                  </a:cubicBezTo>
                  <a:cubicBezTo>
                    <a:pt x="17" y="0"/>
                    <a:pt x="28" y="12"/>
                    <a:pt x="33" y="30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66">
              <a:extLst>
                <a:ext uri="{FF2B5EF4-FFF2-40B4-BE49-F238E27FC236}">
                  <a16:creationId xmlns:a16="http://schemas.microsoft.com/office/drawing/2014/main" id="{ECFBF898-D95E-48AE-9B03-605DBA5E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4476" y="4289426"/>
              <a:ext cx="58738" cy="104775"/>
            </a:xfrm>
            <a:custGeom>
              <a:avLst/>
              <a:gdLst>
                <a:gd name="T0" fmla="*/ 33 w 38"/>
                <a:gd name="T1" fmla="*/ 30 h 68"/>
                <a:gd name="T2" fmla="*/ 28 w 38"/>
                <a:gd name="T3" fmla="*/ 66 h 68"/>
                <a:gd name="T4" fmla="*/ 5 w 38"/>
                <a:gd name="T5" fmla="*/ 38 h 68"/>
                <a:gd name="T6" fmla="*/ 10 w 38"/>
                <a:gd name="T7" fmla="*/ 2 h 68"/>
                <a:gd name="T8" fmla="*/ 33 w 38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3" y="30"/>
                  </a:moveTo>
                  <a:cubicBezTo>
                    <a:pt x="38" y="48"/>
                    <a:pt x="36" y="64"/>
                    <a:pt x="28" y="66"/>
                  </a:cubicBezTo>
                  <a:cubicBezTo>
                    <a:pt x="20" y="68"/>
                    <a:pt x="10" y="56"/>
                    <a:pt x="5" y="38"/>
                  </a:cubicBezTo>
                  <a:cubicBezTo>
                    <a:pt x="0" y="21"/>
                    <a:pt x="2" y="4"/>
                    <a:pt x="10" y="2"/>
                  </a:cubicBezTo>
                  <a:cubicBezTo>
                    <a:pt x="17" y="0"/>
                    <a:pt x="28" y="13"/>
                    <a:pt x="33" y="30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67">
              <a:extLst>
                <a:ext uri="{FF2B5EF4-FFF2-40B4-BE49-F238E27FC236}">
                  <a16:creationId xmlns:a16="http://schemas.microsoft.com/office/drawing/2014/main" id="{948467E9-0ECB-462C-A2FE-7E5D287D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5326" y="5180013"/>
              <a:ext cx="103188" cy="68263"/>
            </a:xfrm>
            <a:custGeom>
              <a:avLst/>
              <a:gdLst>
                <a:gd name="T0" fmla="*/ 54 w 66"/>
                <a:gd name="T1" fmla="*/ 0 h 44"/>
                <a:gd name="T2" fmla="*/ 47 w 66"/>
                <a:gd name="T3" fmla="*/ 9 h 44"/>
                <a:gd name="T4" fmla="*/ 39 w 66"/>
                <a:gd name="T5" fmla="*/ 2 h 44"/>
                <a:gd name="T6" fmla="*/ 32 w 66"/>
                <a:gd name="T7" fmla="*/ 12 h 44"/>
                <a:gd name="T8" fmla="*/ 23 w 66"/>
                <a:gd name="T9" fmla="*/ 3 h 44"/>
                <a:gd name="T10" fmla="*/ 16 w 66"/>
                <a:gd name="T11" fmla="*/ 12 h 44"/>
                <a:gd name="T12" fmla="*/ 8 w 66"/>
                <a:gd name="T13" fmla="*/ 4 h 44"/>
                <a:gd name="T14" fmla="*/ 1 w 66"/>
                <a:gd name="T15" fmla="*/ 25 h 44"/>
                <a:gd name="T16" fmla="*/ 12 w 66"/>
                <a:gd name="T17" fmla="*/ 44 h 44"/>
                <a:gd name="T18" fmla="*/ 18 w 66"/>
                <a:gd name="T19" fmla="*/ 35 h 44"/>
                <a:gd name="T20" fmla="*/ 26 w 66"/>
                <a:gd name="T21" fmla="*/ 43 h 44"/>
                <a:gd name="T22" fmla="*/ 33 w 66"/>
                <a:gd name="T23" fmla="*/ 32 h 44"/>
                <a:gd name="T24" fmla="*/ 42 w 66"/>
                <a:gd name="T25" fmla="*/ 42 h 44"/>
                <a:gd name="T26" fmla="*/ 49 w 66"/>
                <a:gd name="T27" fmla="*/ 33 h 44"/>
                <a:gd name="T28" fmla="*/ 57 w 66"/>
                <a:gd name="T29" fmla="*/ 40 h 44"/>
                <a:gd name="T30" fmla="*/ 65 w 66"/>
                <a:gd name="T31" fmla="*/ 20 h 44"/>
                <a:gd name="T32" fmla="*/ 54 w 66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4">
                  <a:moveTo>
                    <a:pt x="54" y="0"/>
                  </a:moveTo>
                  <a:cubicBezTo>
                    <a:pt x="51" y="1"/>
                    <a:pt x="48" y="4"/>
                    <a:pt x="47" y="9"/>
                  </a:cubicBezTo>
                  <a:cubicBezTo>
                    <a:pt x="45" y="4"/>
                    <a:pt x="42" y="1"/>
                    <a:pt x="39" y="2"/>
                  </a:cubicBezTo>
                  <a:cubicBezTo>
                    <a:pt x="36" y="2"/>
                    <a:pt x="33" y="6"/>
                    <a:pt x="32" y="12"/>
                  </a:cubicBezTo>
                  <a:cubicBezTo>
                    <a:pt x="30" y="6"/>
                    <a:pt x="27" y="3"/>
                    <a:pt x="23" y="3"/>
                  </a:cubicBezTo>
                  <a:cubicBezTo>
                    <a:pt x="20" y="3"/>
                    <a:pt x="18" y="7"/>
                    <a:pt x="16" y="12"/>
                  </a:cubicBezTo>
                  <a:cubicBezTo>
                    <a:pt x="14" y="7"/>
                    <a:pt x="11" y="4"/>
                    <a:pt x="8" y="4"/>
                  </a:cubicBezTo>
                  <a:cubicBezTo>
                    <a:pt x="3" y="4"/>
                    <a:pt x="0" y="14"/>
                    <a:pt x="1" y="25"/>
                  </a:cubicBezTo>
                  <a:cubicBezTo>
                    <a:pt x="2" y="36"/>
                    <a:pt x="6" y="44"/>
                    <a:pt x="12" y="44"/>
                  </a:cubicBezTo>
                  <a:cubicBezTo>
                    <a:pt x="15" y="44"/>
                    <a:pt x="17" y="40"/>
                    <a:pt x="18" y="35"/>
                  </a:cubicBezTo>
                  <a:cubicBezTo>
                    <a:pt x="20" y="40"/>
                    <a:pt x="23" y="43"/>
                    <a:pt x="26" y="43"/>
                  </a:cubicBezTo>
                  <a:cubicBezTo>
                    <a:pt x="30" y="43"/>
                    <a:pt x="32" y="38"/>
                    <a:pt x="33" y="32"/>
                  </a:cubicBezTo>
                  <a:cubicBezTo>
                    <a:pt x="36" y="38"/>
                    <a:pt x="39" y="42"/>
                    <a:pt x="42" y="42"/>
                  </a:cubicBezTo>
                  <a:cubicBezTo>
                    <a:pt x="45" y="41"/>
                    <a:pt x="48" y="38"/>
                    <a:pt x="49" y="33"/>
                  </a:cubicBezTo>
                  <a:cubicBezTo>
                    <a:pt x="51" y="38"/>
                    <a:pt x="54" y="41"/>
                    <a:pt x="57" y="40"/>
                  </a:cubicBezTo>
                  <a:cubicBezTo>
                    <a:pt x="62" y="40"/>
                    <a:pt x="66" y="31"/>
                    <a:pt x="65" y="20"/>
                  </a:cubicBezTo>
                  <a:cubicBezTo>
                    <a:pt x="64" y="9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68">
              <a:extLst>
                <a:ext uri="{FF2B5EF4-FFF2-40B4-BE49-F238E27FC236}">
                  <a16:creationId xmlns:a16="http://schemas.microsoft.com/office/drawing/2014/main" id="{F274F092-EBF4-4665-A5E3-CD6F9559A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1" y="4824413"/>
              <a:ext cx="525463" cy="492125"/>
            </a:xfrm>
            <a:custGeom>
              <a:avLst/>
              <a:gdLst>
                <a:gd name="T0" fmla="*/ 302 w 339"/>
                <a:gd name="T1" fmla="*/ 311 h 317"/>
                <a:gd name="T2" fmla="*/ 298 w 339"/>
                <a:gd name="T3" fmla="*/ 299 h 317"/>
                <a:gd name="T4" fmla="*/ 312 w 339"/>
                <a:gd name="T5" fmla="*/ 300 h 317"/>
                <a:gd name="T6" fmla="*/ 308 w 339"/>
                <a:gd name="T7" fmla="*/ 283 h 317"/>
                <a:gd name="T8" fmla="*/ 308 w 339"/>
                <a:gd name="T9" fmla="*/ 283 h 317"/>
                <a:gd name="T10" fmla="*/ 323 w 339"/>
                <a:gd name="T11" fmla="*/ 285 h 317"/>
                <a:gd name="T12" fmla="*/ 318 w 339"/>
                <a:gd name="T13" fmla="*/ 270 h 317"/>
                <a:gd name="T14" fmla="*/ 335 w 339"/>
                <a:gd name="T15" fmla="*/ 272 h 317"/>
                <a:gd name="T16" fmla="*/ 327 w 339"/>
                <a:gd name="T17" fmla="*/ 259 h 317"/>
                <a:gd name="T18" fmla="*/ 267 w 339"/>
                <a:gd name="T19" fmla="*/ 43 h 317"/>
                <a:gd name="T20" fmla="*/ 234 w 339"/>
                <a:gd name="T21" fmla="*/ 0 h 317"/>
                <a:gd name="T22" fmla="*/ 287 w 339"/>
                <a:gd name="T23" fmla="*/ 308 h 317"/>
                <a:gd name="T24" fmla="*/ 302 w 339"/>
                <a:gd name="T25" fmla="*/ 31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9" h="317">
                  <a:moveTo>
                    <a:pt x="302" y="311"/>
                  </a:moveTo>
                  <a:cubicBezTo>
                    <a:pt x="305" y="306"/>
                    <a:pt x="301" y="302"/>
                    <a:pt x="298" y="299"/>
                  </a:cubicBezTo>
                  <a:cubicBezTo>
                    <a:pt x="301" y="302"/>
                    <a:pt x="308" y="306"/>
                    <a:pt x="312" y="300"/>
                  </a:cubicBezTo>
                  <a:cubicBezTo>
                    <a:pt x="318" y="294"/>
                    <a:pt x="311" y="286"/>
                    <a:pt x="308" y="283"/>
                  </a:cubicBezTo>
                  <a:cubicBezTo>
                    <a:pt x="308" y="283"/>
                    <a:pt x="308" y="283"/>
                    <a:pt x="308" y="283"/>
                  </a:cubicBezTo>
                  <a:cubicBezTo>
                    <a:pt x="311" y="285"/>
                    <a:pt x="319" y="291"/>
                    <a:pt x="323" y="285"/>
                  </a:cubicBezTo>
                  <a:cubicBezTo>
                    <a:pt x="328" y="280"/>
                    <a:pt x="321" y="273"/>
                    <a:pt x="318" y="270"/>
                  </a:cubicBezTo>
                  <a:cubicBezTo>
                    <a:pt x="321" y="273"/>
                    <a:pt x="331" y="279"/>
                    <a:pt x="335" y="272"/>
                  </a:cubicBezTo>
                  <a:cubicBezTo>
                    <a:pt x="339" y="266"/>
                    <a:pt x="327" y="259"/>
                    <a:pt x="327" y="259"/>
                  </a:cubicBezTo>
                  <a:cubicBezTo>
                    <a:pt x="81" y="156"/>
                    <a:pt x="267" y="43"/>
                    <a:pt x="267" y="43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0" y="175"/>
                    <a:pt x="265" y="293"/>
                    <a:pt x="287" y="308"/>
                  </a:cubicBezTo>
                  <a:cubicBezTo>
                    <a:pt x="287" y="308"/>
                    <a:pt x="298" y="317"/>
                    <a:pt x="302" y="311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69">
              <a:extLst>
                <a:ext uri="{FF2B5EF4-FFF2-40B4-BE49-F238E27FC236}">
                  <a16:creationId xmlns:a16="http://schemas.microsoft.com/office/drawing/2014/main" id="{88E091CE-461E-4E6B-B6E3-B8C6B617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088" y="4824413"/>
              <a:ext cx="114300" cy="114300"/>
            </a:xfrm>
            <a:custGeom>
              <a:avLst/>
              <a:gdLst>
                <a:gd name="T0" fmla="*/ 73 w 73"/>
                <a:gd name="T1" fmla="*/ 43 h 73"/>
                <a:gd name="T2" fmla="*/ 40 w 73"/>
                <a:gd name="T3" fmla="*/ 0 h 73"/>
                <a:gd name="T4" fmla="*/ 0 w 73"/>
                <a:gd name="T5" fmla="*/ 34 h 73"/>
                <a:gd name="T6" fmla="*/ 37 w 73"/>
                <a:gd name="T7" fmla="*/ 73 h 73"/>
                <a:gd name="T8" fmla="*/ 73 w 73"/>
                <a:gd name="T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3" y="43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24" y="11"/>
                    <a:pt x="11" y="23"/>
                    <a:pt x="0" y="34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54" y="54"/>
                    <a:pt x="73" y="43"/>
                    <a:pt x="73" y="43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70">
              <a:extLst>
                <a:ext uri="{FF2B5EF4-FFF2-40B4-BE49-F238E27FC236}">
                  <a16:creationId xmlns:a16="http://schemas.microsoft.com/office/drawing/2014/main" id="{D2B6688C-AC03-487F-A10F-EAAE183C5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788" y="4511676"/>
              <a:ext cx="288925" cy="177800"/>
            </a:xfrm>
            <a:custGeom>
              <a:avLst/>
              <a:gdLst>
                <a:gd name="T0" fmla="*/ 0 w 186"/>
                <a:gd name="T1" fmla="*/ 41 h 115"/>
                <a:gd name="T2" fmla="*/ 104 w 186"/>
                <a:gd name="T3" fmla="*/ 101 h 115"/>
                <a:gd name="T4" fmla="*/ 164 w 186"/>
                <a:gd name="T5" fmla="*/ 7 h 115"/>
                <a:gd name="T6" fmla="*/ 0 w 186"/>
                <a:gd name="T7" fmla="*/ 4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6" h="115">
                  <a:moveTo>
                    <a:pt x="0" y="41"/>
                  </a:moveTo>
                  <a:cubicBezTo>
                    <a:pt x="6" y="70"/>
                    <a:pt x="24" y="115"/>
                    <a:pt x="104" y="101"/>
                  </a:cubicBezTo>
                  <a:cubicBezTo>
                    <a:pt x="186" y="86"/>
                    <a:pt x="164" y="7"/>
                    <a:pt x="164" y="7"/>
                  </a:cubicBezTo>
                  <a:cubicBezTo>
                    <a:pt x="164" y="7"/>
                    <a:pt x="72" y="0"/>
                    <a:pt x="0" y="41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71">
              <a:extLst>
                <a:ext uri="{FF2B5EF4-FFF2-40B4-BE49-F238E27FC236}">
                  <a16:creationId xmlns:a16="http://schemas.microsoft.com/office/drawing/2014/main" id="{DB41E167-9856-42FE-ADCD-4E60FC12E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563" y="4391026"/>
              <a:ext cx="60325" cy="106363"/>
            </a:xfrm>
            <a:custGeom>
              <a:avLst/>
              <a:gdLst>
                <a:gd name="T0" fmla="*/ 33 w 38"/>
                <a:gd name="T1" fmla="*/ 30 h 68"/>
                <a:gd name="T2" fmla="*/ 28 w 38"/>
                <a:gd name="T3" fmla="*/ 66 h 68"/>
                <a:gd name="T4" fmla="*/ 5 w 38"/>
                <a:gd name="T5" fmla="*/ 38 h 68"/>
                <a:gd name="T6" fmla="*/ 10 w 38"/>
                <a:gd name="T7" fmla="*/ 2 h 68"/>
                <a:gd name="T8" fmla="*/ 33 w 38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3" y="30"/>
                  </a:moveTo>
                  <a:cubicBezTo>
                    <a:pt x="38" y="47"/>
                    <a:pt x="36" y="64"/>
                    <a:pt x="28" y="66"/>
                  </a:cubicBezTo>
                  <a:cubicBezTo>
                    <a:pt x="20" y="68"/>
                    <a:pt x="10" y="55"/>
                    <a:pt x="5" y="38"/>
                  </a:cubicBezTo>
                  <a:cubicBezTo>
                    <a:pt x="0" y="20"/>
                    <a:pt x="2" y="4"/>
                    <a:pt x="10" y="2"/>
                  </a:cubicBezTo>
                  <a:cubicBezTo>
                    <a:pt x="17" y="0"/>
                    <a:pt x="28" y="12"/>
                    <a:pt x="33" y="30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72">
              <a:extLst>
                <a:ext uri="{FF2B5EF4-FFF2-40B4-BE49-F238E27FC236}">
                  <a16:creationId xmlns:a16="http://schemas.microsoft.com/office/drawing/2014/main" id="{FE70453A-3FBF-4CD9-BE1C-D19ECCC4C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926" y="4289426"/>
              <a:ext cx="60325" cy="104775"/>
            </a:xfrm>
            <a:custGeom>
              <a:avLst/>
              <a:gdLst>
                <a:gd name="T0" fmla="*/ 33 w 38"/>
                <a:gd name="T1" fmla="*/ 30 h 68"/>
                <a:gd name="T2" fmla="*/ 28 w 38"/>
                <a:gd name="T3" fmla="*/ 66 h 68"/>
                <a:gd name="T4" fmla="*/ 5 w 38"/>
                <a:gd name="T5" fmla="*/ 38 h 68"/>
                <a:gd name="T6" fmla="*/ 10 w 38"/>
                <a:gd name="T7" fmla="*/ 2 h 68"/>
                <a:gd name="T8" fmla="*/ 33 w 38"/>
                <a:gd name="T9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8">
                  <a:moveTo>
                    <a:pt x="33" y="30"/>
                  </a:moveTo>
                  <a:cubicBezTo>
                    <a:pt x="38" y="48"/>
                    <a:pt x="36" y="64"/>
                    <a:pt x="28" y="66"/>
                  </a:cubicBezTo>
                  <a:cubicBezTo>
                    <a:pt x="20" y="68"/>
                    <a:pt x="10" y="56"/>
                    <a:pt x="5" y="38"/>
                  </a:cubicBezTo>
                  <a:cubicBezTo>
                    <a:pt x="0" y="21"/>
                    <a:pt x="2" y="4"/>
                    <a:pt x="10" y="2"/>
                  </a:cubicBezTo>
                  <a:cubicBezTo>
                    <a:pt x="18" y="0"/>
                    <a:pt x="28" y="13"/>
                    <a:pt x="33" y="30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73">
              <a:extLst>
                <a:ext uri="{FF2B5EF4-FFF2-40B4-BE49-F238E27FC236}">
                  <a16:creationId xmlns:a16="http://schemas.microsoft.com/office/drawing/2014/main" id="{A5CEEAAD-604B-4EF2-B47E-A4A882490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776" y="5211763"/>
              <a:ext cx="103188" cy="69850"/>
            </a:xfrm>
            <a:custGeom>
              <a:avLst/>
              <a:gdLst>
                <a:gd name="T0" fmla="*/ 54 w 66"/>
                <a:gd name="T1" fmla="*/ 0 h 45"/>
                <a:gd name="T2" fmla="*/ 47 w 66"/>
                <a:gd name="T3" fmla="*/ 9 h 45"/>
                <a:gd name="T4" fmla="*/ 39 w 66"/>
                <a:gd name="T5" fmla="*/ 2 h 45"/>
                <a:gd name="T6" fmla="*/ 32 w 66"/>
                <a:gd name="T7" fmla="*/ 12 h 45"/>
                <a:gd name="T8" fmla="*/ 23 w 66"/>
                <a:gd name="T9" fmla="*/ 3 h 45"/>
                <a:gd name="T10" fmla="*/ 16 w 66"/>
                <a:gd name="T11" fmla="*/ 12 h 45"/>
                <a:gd name="T12" fmla="*/ 8 w 66"/>
                <a:gd name="T13" fmla="*/ 4 h 45"/>
                <a:gd name="T14" fmla="*/ 1 w 66"/>
                <a:gd name="T15" fmla="*/ 25 h 45"/>
                <a:gd name="T16" fmla="*/ 12 w 66"/>
                <a:gd name="T17" fmla="*/ 44 h 45"/>
                <a:gd name="T18" fmla="*/ 18 w 66"/>
                <a:gd name="T19" fmla="*/ 35 h 45"/>
                <a:gd name="T20" fmla="*/ 26 w 66"/>
                <a:gd name="T21" fmla="*/ 43 h 45"/>
                <a:gd name="T22" fmla="*/ 34 w 66"/>
                <a:gd name="T23" fmla="*/ 32 h 45"/>
                <a:gd name="T24" fmla="*/ 42 w 66"/>
                <a:gd name="T25" fmla="*/ 42 h 45"/>
                <a:gd name="T26" fmla="*/ 49 w 66"/>
                <a:gd name="T27" fmla="*/ 33 h 45"/>
                <a:gd name="T28" fmla="*/ 57 w 66"/>
                <a:gd name="T29" fmla="*/ 40 h 45"/>
                <a:gd name="T30" fmla="*/ 65 w 66"/>
                <a:gd name="T31" fmla="*/ 20 h 45"/>
                <a:gd name="T32" fmla="*/ 54 w 66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5">
                  <a:moveTo>
                    <a:pt x="54" y="0"/>
                  </a:moveTo>
                  <a:cubicBezTo>
                    <a:pt x="51" y="1"/>
                    <a:pt x="49" y="4"/>
                    <a:pt x="47" y="9"/>
                  </a:cubicBezTo>
                  <a:cubicBezTo>
                    <a:pt x="45" y="4"/>
                    <a:pt x="42" y="1"/>
                    <a:pt x="39" y="2"/>
                  </a:cubicBezTo>
                  <a:cubicBezTo>
                    <a:pt x="36" y="2"/>
                    <a:pt x="33" y="6"/>
                    <a:pt x="32" y="12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0" y="3"/>
                    <a:pt x="18" y="7"/>
                    <a:pt x="16" y="12"/>
                  </a:cubicBezTo>
                  <a:cubicBezTo>
                    <a:pt x="14" y="7"/>
                    <a:pt x="11" y="4"/>
                    <a:pt x="8" y="4"/>
                  </a:cubicBezTo>
                  <a:cubicBezTo>
                    <a:pt x="3" y="5"/>
                    <a:pt x="0" y="14"/>
                    <a:pt x="1" y="25"/>
                  </a:cubicBezTo>
                  <a:cubicBezTo>
                    <a:pt x="2" y="36"/>
                    <a:pt x="7" y="45"/>
                    <a:pt x="12" y="44"/>
                  </a:cubicBezTo>
                  <a:cubicBezTo>
                    <a:pt x="15" y="44"/>
                    <a:pt x="17" y="40"/>
                    <a:pt x="18" y="35"/>
                  </a:cubicBezTo>
                  <a:cubicBezTo>
                    <a:pt x="20" y="40"/>
                    <a:pt x="23" y="43"/>
                    <a:pt x="26" y="43"/>
                  </a:cubicBezTo>
                  <a:cubicBezTo>
                    <a:pt x="30" y="43"/>
                    <a:pt x="32" y="38"/>
                    <a:pt x="34" y="32"/>
                  </a:cubicBezTo>
                  <a:cubicBezTo>
                    <a:pt x="36" y="38"/>
                    <a:pt x="39" y="42"/>
                    <a:pt x="42" y="42"/>
                  </a:cubicBezTo>
                  <a:cubicBezTo>
                    <a:pt x="45" y="41"/>
                    <a:pt x="48" y="38"/>
                    <a:pt x="49" y="33"/>
                  </a:cubicBezTo>
                  <a:cubicBezTo>
                    <a:pt x="51" y="38"/>
                    <a:pt x="54" y="41"/>
                    <a:pt x="57" y="40"/>
                  </a:cubicBezTo>
                  <a:cubicBezTo>
                    <a:pt x="62" y="40"/>
                    <a:pt x="66" y="31"/>
                    <a:pt x="65" y="20"/>
                  </a:cubicBezTo>
                  <a:cubicBezTo>
                    <a:pt x="64" y="9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74">
              <a:extLst>
                <a:ext uri="{FF2B5EF4-FFF2-40B4-BE49-F238E27FC236}">
                  <a16:creationId xmlns:a16="http://schemas.microsoft.com/office/drawing/2014/main" id="{E0321442-FB50-4F83-AD30-3AE55BD0A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101" y="3744913"/>
              <a:ext cx="1122363" cy="1079500"/>
            </a:xfrm>
            <a:custGeom>
              <a:avLst/>
              <a:gdLst>
                <a:gd name="T0" fmla="*/ 340 w 722"/>
                <a:gd name="T1" fmla="*/ 445 h 696"/>
                <a:gd name="T2" fmla="*/ 340 w 722"/>
                <a:gd name="T3" fmla="*/ 363 h 696"/>
                <a:gd name="T4" fmla="*/ 722 w 722"/>
                <a:gd name="T5" fmla="*/ 264 h 696"/>
                <a:gd name="T6" fmla="*/ 392 w 722"/>
                <a:gd name="T7" fmla="*/ 28 h 696"/>
                <a:gd name="T8" fmla="*/ 184 w 722"/>
                <a:gd name="T9" fmla="*/ 152 h 696"/>
                <a:gd name="T10" fmla="*/ 169 w 722"/>
                <a:gd name="T11" fmla="*/ 120 h 696"/>
                <a:gd name="T12" fmla="*/ 162 w 722"/>
                <a:gd name="T13" fmla="*/ 169 h 696"/>
                <a:gd name="T14" fmla="*/ 124 w 722"/>
                <a:gd name="T15" fmla="*/ 200 h 696"/>
                <a:gd name="T16" fmla="*/ 150 w 722"/>
                <a:gd name="T17" fmla="*/ 197 h 696"/>
                <a:gd name="T18" fmla="*/ 221 w 722"/>
                <a:gd name="T19" fmla="*/ 696 h 696"/>
                <a:gd name="T20" fmla="*/ 334 w 722"/>
                <a:gd name="T21" fmla="*/ 486 h 696"/>
                <a:gd name="T22" fmla="*/ 277 w 722"/>
                <a:gd name="T23" fmla="*/ 460 h 696"/>
                <a:gd name="T24" fmla="*/ 340 w 722"/>
                <a:gd name="T25" fmla="*/ 445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2" h="696">
                  <a:moveTo>
                    <a:pt x="340" y="445"/>
                  </a:moveTo>
                  <a:cubicBezTo>
                    <a:pt x="340" y="363"/>
                    <a:pt x="340" y="363"/>
                    <a:pt x="340" y="363"/>
                  </a:cubicBezTo>
                  <a:cubicBezTo>
                    <a:pt x="592" y="321"/>
                    <a:pt x="722" y="264"/>
                    <a:pt x="722" y="264"/>
                  </a:cubicBezTo>
                  <a:cubicBezTo>
                    <a:pt x="677" y="49"/>
                    <a:pt x="510" y="0"/>
                    <a:pt x="392" y="28"/>
                  </a:cubicBezTo>
                  <a:cubicBezTo>
                    <a:pt x="241" y="61"/>
                    <a:pt x="196" y="116"/>
                    <a:pt x="184" y="152"/>
                  </a:cubicBezTo>
                  <a:cubicBezTo>
                    <a:pt x="171" y="138"/>
                    <a:pt x="169" y="120"/>
                    <a:pt x="169" y="120"/>
                  </a:cubicBezTo>
                  <a:cubicBezTo>
                    <a:pt x="149" y="147"/>
                    <a:pt x="162" y="169"/>
                    <a:pt x="162" y="169"/>
                  </a:cubicBezTo>
                  <a:cubicBezTo>
                    <a:pt x="132" y="171"/>
                    <a:pt x="124" y="200"/>
                    <a:pt x="124" y="200"/>
                  </a:cubicBezTo>
                  <a:cubicBezTo>
                    <a:pt x="133" y="197"/>
                    <a:pt x="142" y="196"/>
                    <a:pt x="150" y="197"/>
                  </a:cubicBezTo>
                  <a:cubicBezTo>
                    <a:pt x="0" y="277"/>
                    <a:pt x="221" y="696"/>
                    <a:pt x="221" y="696"/>
                  </a:cubicBezTo>
                  <a:cubicBezTo>
                    <a:pt x="283" y="652"/>
                    <a:pt x="334" y="486"/>
                    <a:pt x="334" y="486"/>
                  </a:cubicBezTo>
                  <a:cubicBezTo>
                    <a:pt x="334" y="486"/>
                    <a:pt x="271" y="515"/>
                    <a:pt x="277" y="460"/>
                  </a:cubicBezTo>
                  <a:cubicBezTo>
                    <a:pt x="283" y="404"/>
                    <a:pt x="340" y="445"/>
                    <a:pt x="340" y="445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75">
              <a:extLst>
                <a:ext uri="{FF2B5EF4-FFF2-40B4-BE49-F238E27FC236}">
                  <a16:creationId xmlns:a16="http://schemas.microsoft.com/office/drawing/2014/main" id="{03625B25-678F-4502-BB99-7E716D30C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6563" y="3670301"/>
              <a:ext cx="1250950" cy="1154113"/>
            </a:xfrm>
            <a:custGeom>
              <a:avLst/>
              <a:gdLst>
                <a:gd name="T0" fmla="*/ 805 w 805"/>
                <a:gd name="T1" fmla="*/ 386 h 744"/>
                <a:gd name="T2" fmla="*/ 356 w 805"/>
                <a:gd name="T3" fmla="*/ 360 h 744"/>
                <a:gd name="T4" fmla="*/ 368 w 805"/>
                <a:gd name="T5" fmla="*/ 487 h 744"/>
                <a:gd name="T6" fmla="*/ 306 w 805"/>
                <a:gd name="T7" fmla="*/ 505 h 744"/>
                <a:gd name="T8" fmla="*/ 364 w 805"/>
                <a:gd name="T9" fmla="*/ 528 h 744"/>
                <a:gd name="T10" fmla="*/ 263 w 805"/>
                <a:gd name="T11" fmla="*/ 744 h 744"/>
                <a:gd name="T12" fmla="*/ 215 w 805"/>
                <a:gd name="T13" fmla="*/ 233 h 744"/>
                <a:gd name="T14" fmla="*/ 371 w 805"/>
                <a:gd name="T15" fmla="*/ 61 h 744"/>
                <a:gd name="T16" fmla="*/ 805 w 805"/>
                <a:gd name="T17" fmla="*/ 386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5" h="744">
                  <a:moveTo>
                    <a:pt x="805" y="386"/>
                  </a:moveTo>
                  <a:cubicBezTo>
                    <a:pt x="805" y="386"/>
                    <a:pt x="642" y="289"/>
                    <a:pt x="356" y="360"/>
                  </a:cubicBezTo>
                  <a:cubicBezTo>
                    <a:pt x="368" y="487"/>
                    <a:pt x="368" y="487"/>
                    <a:pt x="368" y="487"/>
                  </a:cubicBezTo>
                  <a:cubicBezTo>
                    <a:pt x="368" y="487"/>
                    <a:pt x="308" y="449"/>
                    <a:pt x="306" y="505"/>
                  </a:cubicBezTo>
                  <a:cubicBezTo>
                    <a:pt x="303" y="560"/>
                    <a:pt x="364" y="528"/>
                    <a:pt x="364" y="528"/>
                  </a:cubicBezTo>
                  <a:cubicBezTo>
                    <a:pt x="364" y="528"/>
                    <a:pt x="323" y="697"/>
                    <a:pt x="263" y="744"/>
                  </a:cubicBezTo>
                  <a:cubicBezTo>
                    <a:pt x="263" y="744"/>
                    <a:pt x="0" y="247"/>
                    <a:pt x="215" y="233"/>
                  </a:cubicBezTo>
                  <a:cubicBezTo>
                    <a:pt x="215" y="233"/>
                    <a:pt x="194" y="116"/>
                    <a:pt x="371" y="61"/>
                  </a:cubicBezTo>
                  <a:cubicBezTo>
                    <a:pt x="568" y="0"/>
                    <a:pt x="768" y="74"/>
                    <a:pt x="805" y="386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76">
              <a:extLst>
                <a:ext uri="{FF2B5EF4-FFF2-40B4-BE49-F238E27FC236}">
                  <a16:creationId xmlns:a16="http://schemas.microsoft.com/office/drawing/2014/main" id="{A8009B4A-4890-44E9-818F-8C289851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6" y="1182688"/>
              <a:ext cx="2476500" cy="2319338"/>
            </a:xfrm>
            <a:custGeom>
              <a:avLst/>
              <a:gdLst>
                <a:gd name="T0" fmla="*/ 1526 w 1594"/>
                <a:gd name="T1" fmla="*/ 1413 h 1494"/>
                <a:gd name="T2" fmla="*/ 1391 w 1594"/>
                <a:gd name="T3" fmla="*/ 1119 h 1494"/>
                <a:gd name="T4" fmla="*/ 1594 w 1594"/>
                <a:gd name="T5" fmla="*/ 656 h 1494"/>
                <a:gd name="T6" fmla="*/ 797 w 1594"/>
                <a:gd name="T7" fmla="*/ 0 h 1494"/>
                <a:gd name="T8" fmla="*/ 0 w 1594"/>
                <a:gd name="T9" fmla="*/ 656 h 1494"/>
                <a:gd name="T10" fmla="*/ 255 w 1594"/>
                <a:gd name="T11" fmla="*/ 1161 h 1494"/>
                <a:gd name="T12" fmla="*/ 139 w 1594"/>
                <a:gd name="T13" fmla="*/ 1464 h 1494"/>
                <a:gd name="T14" fmla="*/ 396 w 1594"/>
                <a:gd name="T15" fmla="*/ 1239 h 1494"/>
                <a:gd name="T16" fmla="*/ 757 w 1594"/>
                <a:gd name="T17" fmla="*/ 1312 h 1494"/>
                <a:gd name="T18" fmla="*/ 815 w 1594"/>
                <a:gd name="T19" fmla="*/ 1494 h 1494"/>
                <a:gd name="T20" fmla="*/ 869 w 1594"/>
                <a:gd name="T21" fmla="*/ 1311 h 1494"/>
                <a:gd name="T22" fmla="*/ 1265 w 1594"/>
                <a:gd name="T23" fmla="*/ 1207 h 1494"/>
                <a:gd name="T24" fmla="*/ 1526 w 1594"/>
                <a:gd name="T25" fmla="*/ 1413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4" h="1494">
                  <a:moveTo>
                    <a:pt x="1526" y="1413"/>
                  </a:moveTo>
                  <a:cubicBezTo>
                    <a:pt x="1391" y="1119"/>
                    <a:pt x="1391" y="1119"/>
                    <a:pt x="1391" y="1119"/>
                  </a:cubicBezTo>
                  <a:cubicBezTo>
                    <a:pt x="1525" y="1001"/>
                    <a:pt x="1594" y="837"/>
                    <a:pt x="1594" y="656"/>
                  </a:cubicBezTo>
                  <a:cubicBezTo>
                    <a:pt x="1594" y="294"/>
                    <a:pt x="1315" y="0"/>
                    <a:pt x="797" y="0"/>
                  </a:cubicBezTo>
                  <a:cubicBezTo>
                    <a:pt x="278" y="0"/>
                    <a:pt x="0" y="294"/>
                    <a:pt x="0" y="656"/>
                  </a:cubicBezTo>
                  <a:cubicBezTo>
                    <a:pt x="0" y="859"/>
                    <a:pt x="87" y="1041"/>
                    <a:pt x="255" y="1161"/>
                  </a:cubicBezTo>
                  <a:cubicBezTo>
                    <a:pt x="139" y="1464"/>
                    <a:pt x="139" y="1464"/>
                    <a:pt x="139" y="1464"/>
                  </a:cubicBezTo>
                  <a:cubicBezTo>
                    <a:pt x="396" y="1239"/>
                    <a:pt x="396" y="1239"/>
                    <a:pt x="396" y="1239"/>
                  </a:cubicBezTo>
                  <a:cubicBezTo>
                    <a:pt x="498" y="1282"/>
                    <a:pt x="618" y="1308"/>
                    <a:pt x="757" y="1312"/>
                  </a:cubicBezTo>
                  <a:cubicBezTo>
                    <a:pt x="815" y="1494"/>
                    <a:pt x="815" y="1494"/>
                    <a:pt x="815" y="1494"/>
                  </a:cubicBezTo>
                  <a:cubicBezTo>
                    <a:pt x="869" y="1311"/>
                    <a:pt x="869" y="1311"/>
                    <a:pt x="869" y="1311"/>
                  </a:cubicBezTo>
                  <a:cubicBezTo>
                    <a:pt x="1025" y="1302"/>
                    <a:pt x="1157" y="1265"/>
                    <a:pt x="1265" y="1207"/>
                  </a:cubicBezTo>
                  <a:cubicBezTo>
                    <a:pt x="1526" y="1413"/>
                    <a:pt x="1526" y="1413"/>
                    <a:pt x="1526" y="1413"/>
                  </a:cubicBezTo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78">
              <a:extLst>
                <a:ext uri="{FF2B5EF4-FFF2-40B4-BE49-F238E27FC236}">
                  <a16:creationId xmlns:a16="http://schemas.microsoft.com/office/drawing/2014/main" id="{6126CF33-6592-484C-B1E3-5F71A8B2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3226" y="2736851"/>
              <a:ext cx="1320800" cy="263525"/>
            </a:xfrm>
            <a:prstGeom prst="ellipse">
              <a:avLst/>
            </a:pr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78">
              <a:extLst>
                <a:ext uri="{FF2B5EF4-FFF2-40B4-BE49-F238E27FC236}">
                  <a16:creationId xmlns:a16="http://schemas.microsoft.com/office/drawing/2014/main" id="{257692A9-8C84-488C-9071-831D6BBBA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1" y="2252663"/>
              <a:ext cx="165100" cy="552450"/>
            </a:xfrm>
            <a:custGeom>
              <a:avLst/>
              <a:gdLst>
                <a:gd name="T0" fmla="*/ 82 w 106"/>
                <a:gd name="T1" fmla="*/ 356 h 356"/>
                <a:gd name="T2" fmla="*/ 61 w 106"/>
                <a:gd name="T3" fmla="*/ 339 h 356"/>
                <a:gd name="T4" fmla="*/ 2 w 106"/>
                <a:gd name="T5" fmla="*/ 27 h 356"/>
                <a:gd name="T6" fmla="*/ 19 w 106"/>
                <a:gd name="T7" fmla="*/ 2 h 356"/>
                <a:gd name="T8" fmla="*/ 44 w 106"/>
                <a:gd name="T9" fmla="*/ 19 h 356"/>
                <a:gd name="T10" fmla="*/ 103 w 106"/>
                <a:gd name="T11" fmla="*/ 331 h 356"/>
                <a:gd name="T12" fmla="*/ 86 w 106"/>
                <a:gd name="T13" fmla="*/ 356 h 356"/>
                <a:gd name="T14" fmla="*/ 82 w 106"/>
                <a:gd name="T15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356">
                  <a:moveTo>
                    <a:pt x="82" y="356"/>
                  </a:moveTo>
                  <a:cubicBezTo>
                    <a:pt x="72" y="356"/>
                    <a:pt x="63" y="349"/>
                    <a:pt x="61" y="339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16"/>
                    <a:pt x="7" y="5"/>
                    <a:pt x="19" y="2"/>
                  </a:cubicBezTo>
                  <a:cubicBezTo>
                    <a:pt x="31" y="0"/>
                    <a:pt x="42" y="8"/>
                    <a:pt x="44" y="19"/>
                  </a:cubicBezTo>
                  <a:cubicBezTo>
                    <a:pt x="103" y="331"/>
                    <a:pt x="103" y="331"/>
                    <a:pt x="103" y="331"/>
                  </a:cubicBezTo>
                  <a:cubicBezTo>
                    <a:pt x="106" y="342"/>
                    <a:pt x="98" y="354"/>
                    <a:pt x="86" y="356"/>
                  </a:cubicBezTo>
                  <a:cubicBezTo>
                    <a:pt x="85" y="356"/>
                    <a:pt x="84" y="356"/>
                    <a:pt x="82" y="356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79">
              <a:extLst>
                <a:ext uri="{FF2B5EF4-FFF2-40B4-BE49-F238E27FC236}">
                  <a16:creationId xmlns:a16="http://schemas.microsoft.com/office/drawing/2014/main" id="{2B459853-F48A-4BA0-837C-D55B24163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0588" y="2616201"/>
              <a:ext cx="14288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2 h 2"/>
                <a:gd name="T4" fmla="*/ 0 w 10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80">
              <a:extLst>
                <a:ext uri="{FF2B5EF4-FFF2-40B4-BE49-F238E27FC236}">
                  <a16:creationId xmlns:a16="http://schemas.microsoft.com/office/drawing/2014/main" id="{7DFBE861-796A-468D-B49A-574ABDD3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6" y="1411288"/>
              <a:ext cx="804863" cy="1260475"/>
            </a:xfrm>
            <a:custGeom>
              <a:avLst/>
              <a:gdLst>
                <a:gd name="T0" fmla="*/ 370 w 518"/>
                <a:gd name="T1" fmla="*/ 88 h 812"/>
                <a:gd name="T2" fmla="*/ 219 w 518"/>
                <a:gd name="T3" fmla="*/ 14 h 812"/>
                <a:gd name="T4" fmla="*/ 141 w 518"/>
                <a:gd name="T5" fmla="*/ 0 h 812"/>
                <a:gd name="T6" fmla="*/ 412 w 518"/>
                <a:gd name="T7" fmla="*/ 451 h 812"/>
                <a:gd name="T8" fmla="*/ 0 w 518"/>
                <a:gd name="T9" fmla="*/ 778 h 812"/>
                <a:gd name="T10" fmla="*/ 78 w 518"/>
                <a:gd name="T11" fmla="*/ 792 h 812"/>
                <a:gd name="T12" fmla="*/ 228 w 518"/>
                <a:gd name="T13" fmla="*/ 782 h 812"/>
                <a:gd name="T14" fmla="*/ 491 w 518"/>
                <a:gd name="T15" fmla="*/ 465 h 812"/>
                <a:gd name="T16" fmla="*/ 370 w 518"/>
                <a:gd name="T17" fmla="*/ 88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8" h="812">
                  <a:moveTo>
                    <a:pt x="370" y="88"/>
                  </a:moveTo>
                  <a:cubicBezTo>
                    <a:pt x="328" y="51"/>
                    <a:pt x="276" y="24"/>
                    <a:pt x="219" y="14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330" y="34"/>
                    <a:pt x="451" y="236"/>
                    <a:pt x="412" y="451"/>
                  </a:cubicBezTo>
                  <a:cubicBezTo>
                    <a:pt x="374" y="666"/>
                    <a:pt x="189" y="812"/>
                    <a:pt x="0" y="778"/>
                  </a:cubicBezTo>
                  <a:cubicBezTo>
                    <a:pt x="78" y="792"/>
                    <a:pt x="78" y="792"/>
                    <a:pt x="78" y="792"/>
                  </a:cubicBezTo>
                  <a:cubicBezTo>
                    <a:pt x="129" y="802"/>
                    <a:pt x="180" y="797"/>
                    <a:pt x="228" y="782"/>
                  </a:cubicBezTo>
                  <a:cubicBezTo>
                    <a:pt x="357" y="742"/>
                    <a:pt x="462" y="622"/>
                    <a:pt x="491" y="465"/>
                  </a:cubicBezTo>
                  <a:cubicBezTo>
                    <a:pt x="518" y="316"/>
                    <a:pt x="467" y="173"/>
                    <a:pt x="370" y="88"/>
                  </a:cubicBezTo>
                  <a:close/>
                </a:path>
              </a:pathLst>
            </a:custGeom>
            <a:solidFill>
              <a:srgbClr val="B09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81">
              <a:extLst>
                <a:ext uri="{FF2B5EF4-FFF2-40B4-BE49-F238E27FC236}">
                  <a16:creationId xmlns:a16="http://schemas.microsoft.com/office/drawing/2014/main" id="{46C8485A-82EB-41F7-8212-9A77CF250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8488" y="2497138"/>
              <a:ext cx="227013" cy="419100"/>
            </a:xfrm>
            <a:custGeom>
              <a:avLst/>
              <a:gdLst>
                <a:gd name="T0" fmla="*/ 5 w 146"/>
                <a:gd name="T1" fmla="*/ 237 h 270"/>
                <a:gd name="T2" fmla="*/ 16 w 146"/>
                <a:gd name="T3" fmla="*/ 265 h 270"/>
                <a:gd name="T4" fmla="*/ 44 w 146"/>
                <a:gd name="T5" fmla="*/ 254 h 270"/>
                <a:gd name="T6" fmla="*/ 146 w 146"/>
                <a:gd name="T7" fmla="*/ 21 h 270"/>
                <a:gd name="T8" fmla="*/ 108 w 146"/>
                <a:gd name="T9" fmla="*/ 0 h 270"/>
                <a:gd name="T10" fmla="*/ 5 w 146"/>
                <a:gd name="T11" fmla="*/ 23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270">
                  <a:moveTo>
                    <a:pt x="5" y="237"/>
                  </a:moveTo>
                  <a:cubicBezTo>
                    <a:pt x="0" y="248"/>
                    <a:pt x="5" y="260"/>
                    <a:pt x="16" y="265"/>
                  </a:cubicBezTo>
                  <a:cubicBezTo>
                    <a:pt x="27" y="270"/>
                    <a:pt x="40" y="265"/>
                    <a:pt x="44" y="254"/>
                  </a:cubicBezTo>
                  <a:cubicBezTo>
                    <a:pt x="146" y="21"/>
                    <a:pt x="146" y="21"/>
                    <a:pt x="146" y="21"/>
                  </a:cubicBezTo>
                  <a:cubicBezTo>
                    <a:pt x="133" y="15"/>
                    <a:pt x="120" y="8"/>
                    <a:pt x="108" y="0"/>
                  </a:cubicBezTo>
                  <a:lnTo>
                    <a:pt x="5" y="237"/>
                  </a:ln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82">
              <a:extLst>
                <a:ext uri="{FF2B5EF4-FFF2-40B4-BE49-F238E27FC236}">
                  <a16:creationId xmlns:a16="http://schemas.microsoft.com/office/drawing/2014/main" id="{42B36BB3-F2EA-48D2-8111-D35A0EF5D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6" y="2554288"/>
              <a:ext cx="227013" cy="384175"/>
            </a:xfrm>
            <a:custGeom>
              <a:avLst/>
              <a:gdLst>
                <a:gd name="T0" fmla="*/ 141 w 146"/>
                <a:gd name="T1" fmla="*/ 216 h 247"/>
                <a:gd name="T2" fmla="*/ 39 w 146"/>
                <a:gd name="T3" fmla="*/ 0 h 247"/>
                <a:gd name="T4" fmla="*/ 0 w 146"/>
                <a:gd name="T5" fmla="*/ 18 h 247"/>
                <a:gd name="T6" fmla="*/ 102 w 146"/>
                <a:gd name="T7" fmla="*/ 235 h 247"/>
                <a:gd name="T8" fmla="*/ 122 w 146"/>
                <a:gd name="T9" fmla="*/ 247 h 247"/>
                <a:gd name="T10" fmla="*/ 130 w 146"/>
                <a:gd name="T11" fmla="*/ 245 h 247"/>
                <a:gd name="T12" fmla="*/ 141 w 146"/>
                <a:gd name="T13" fmla="*/ 21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47">
                  <a:moveTo>
                    <a:pt x="141" y="216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3" y="5"/>
                    <a:pt x="11" y="11"/>
                    <a:pt x="0" y="18"/>
                  </a:cubicBezTo>
                  <a:cubicBezTo>
                    <a:pt x="102" y="235"/>
                    <a:pt x="102" y="235"/>
                    <a:pt x="102" y="235"/>
                  </a:cubicBezTo>
                  <a:cubicBezTo>
                    <a:pt x="106" y="242"/>
                    <a:pt x="113" y="247"/>
                    <a:pt x="122" y="247"/>
                  </a:cubicBezTo>
                  <a:cubicBezTo>
                    <a:pt x="125" y="247"/>
                    <a:pt x="128" y="246"/>
                    <a:pt x="130" y="245"/>
                  </a:cubicBezTo>
                  <a:cubicBezTo>
                    <a:pt x="141" y="240"/>
                    <a:pt x="146" y="227"/>
                    <a:pt x="141" y="216"/>
                  </a:cubicBezTo>
                  <a:close/>
                </a:path>
              </a:pathLst>
            </a:custGeom>
            <a:solidFill>
              <a:srgbClr val="533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83">
              <a:extLst>
                <a:ext uri="{FF2B5EF4-FFF2-40B4-BE49-F238E27FC236}">
                  <a16:creationId xmlns:a16="http://schemas.microsoft.com/office/drawing/2014/main" id="{CD0FFDC3-53CF-40D4-9A56-5E11C951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2276" y="1357313"/>
              <a:ext cx="1184275" cy="1314450"/>
            </a:xfrm>
            <a:custGeom>
              <a:avLst/>
              <a:gdLst>
                <a:gd name="T0" fmla="*/ 723 w 762"/>
                <a:gd name="T1" fmla="*/ 486 h 847"/>
                <a:gd name="T2" fmla="*/ 311 w 762"/>
                <a:gd name="T3" fmla="*/ 813 h 847"/>
                <a:gd name="T4" fmla="*/ 39 w 762"/>
                <a:gd name="T5" fmla="*/ 362 h 847"/>
                <a:gd name="T6" fmla="*/ 452 w 762"/>
                <a:gd name="T7" fmla="*/ 35 h 847"/>
                <a:gd name="T8" fmla="*/ 723 w 762"/>
                <a:gd name="T9" fmla="*/ 4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847">
                  <a:moveTo>
                    <a:pt x="723" y="486"/>
                  </a:moveTo>
                  <a:cubicBezTo>
                    <a:pt x="685" y="701"/>
                    <a:pt x="500" y="847"/>
                    <a:pt x="311" y="813"/>
                  </a:cubicBezTo>
                  <a:cubicBezTo>
                    <a:pt x="122" y="779"/>
                    <a:pt x="0" y="577"/>
                    <a:pt x="39" y="362"/>
                  </a:cubicBezTo>
                  <a:cubicBezTo>
                    <a:pt x="78" y="147"/>
                    <a:pt x="263" y="0"/>
                    <a:pt x="452" y="35"/>
                  </a:cubicBezTo>
                  <a:cubicBezTo>
                    <a:pt x="641" y="69"/>
                    <a:pt x="762" y="271"/>
                    <a:pt x="723" y="486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84">
              <a:extLst>
                <a:ext uri="{FF2B5EF4-FFF2-40B4-BE49-F238E27FC236}">
                  <a16:creationId xmlns:a16="http://schemas.microsoft.com/office/drawing/2014/main" id="{0C229650-9CE7-4A90-A569-687F247A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5463" y="1460501"/>
              <a:ext cx="977900" cy="1108075"/>
            </a:xfrm>
            <a:custGeom>
              <a:avLst/>
              <a:gdLst>
                <a:gd name="T0" fmla="*/ 255 w 630"/>
                <a:gd name="T1" fmla="*/ 686 h 714"/>
                <a:gd name="T2" fmla="*/ 33 w 630"/>
                <a:gd name="T3" fmla="*/ 306 h 714"/>
                <a:gd name="T4" fmla="*/ 375 w 630"/>
                <a:gd name="T5" fmla="*/ 28 h 714"/>
                <a:gd name="T6" fmla="*/ 597 w 630"/>
                <a:gd name="T7" fmla="*/ 408 h 714"/>
                <a:gd name="T8" fmla="*/ 255 w 630"/>
                <a:gd name="T9" fmla="*/ 68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714">
                  <a:moveTo>
                    <a:pt x="255" y="686"/>
                  </a:moveTo>
                  <a:cubicBezTo>
                    <a:pt x="100" y="658"/>
                    <a:pt x="0" y="487"/>
                    <a:pt x="33" y="306"/>
                  </a:cubicBezTo>
                  <a:cubicBezTo>
                    <a:pt x="66" y="124"/>
                    <a:pt x="219" y="0"/>
                    <a:pt x="375" y="28"/>
                  </a:cubicBezTo>
                  <a:cubicBezTo>
                    <a:pt x="530" y="56"/>
                    <a:pt x="630" y="227"/>
                    <a:pt x="597" y="408"/>
                  </a:cubicBezTo>
                  <a:cubicBezTo>
                    <a:pt x="565" y="590"/>
                    <a:pt x="411" y="714"/>
                    <a:pt x="255" y="68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85">
              <a:extLst>
                <a:ext uri="{FF2B5EF4-FFF2-40B4-BE49-F238E27FC236}">
                  <a16:creationId xmlns:a16="http://schemas.microsoft.com/office/drawing/2014/main" id="{A17C08F6-AB54-4D5E-BE87-58472D124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8501" y="1635126"/>
              <a:ext cx="631825" cy="760413"/>
            </a:xfrm>
            <a:custGeom>
              <a:avLst/>
              <a:gdLst>
                <a:gd name="T0" fmla="*/ 162 w 406"/>
                <a:gd name="T1" fmla="*/ 472 h 490"/>
                <a:gd name="T2" fmla="*/ 23 w 406"/>
                <a:gd name="T3" fmla="*/ 212 h 490"/>
                <a:gd name="T4" fmla="*/ 244 w 406"/>
                <a:gd name="T5" fmla="*/ 18 h 490"/>
                <a:gd name="T6" fmla="*/ 383 w 406"/>
                <a:gd name="T7" fmla="*/ 278 h 490"/>
                <a:gd name="T8" fmla="*/ 162 w 406"/>
                <a:gd name="T9" fmla="*/ 472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6" h="490">
                  <a:moveTo>
                    <a:pt x="162" y="472"/>
                  </a:moveTo>
                  <a:cubicBezTo>
                    <a:pt x="63" y="454"/>
                    <a:pt x="0" y="337"/>
                    <a:pt x="23" y="212"/>
                  </a:cubicBezTo>
                  <a:cubicBezTo>
                    <a:pt x="46" y="87"/>
                    <a:pt x="145" y="0"/>
                    <a:pt x="244" y="18"/>
                  </a:cubicBezTo>
                  <a:cubicBezTo>
                    <a:pt x="344" y="36"/>
                    <a:pt x="406" y="152"/>
                    <a:pt x="383" y="278"/>
                  </a:cubicBezTo>
                  <a:cubicBezTo>
                    <a:pt x="361" y="403"/>
                    <a:pt x="261" y="490"/>
                    <a:pt x="162" y="472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86">
              <a:extLst>
                <a:ext uri="{FF2B5EF4-FFF2-40B4-BE49-F238E27FC236}">
                  <a16:creationId xmlns:a16="http://schemas.microsoft.com/office/drawing/2014/main" id="{C6874603-E0FD-44ED-8DD0-995C96FC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768476"/>
              <a:ext cx="365125" cy="493713"/>
            </a:xfrm>
            <a:custGeom>
              <a:avLst/>
              <a:gdLst>
                <a:gd name="T0" fmla="*/ 90 w 234"/>
                <a:gd name="T1" fmla="*/ 308 h 318"/>
                <a:gd name="T2" fmla="*/ 15 w 234"/>
                <a:gd name="T3" fmla="*/ 140 h 318"/>
                <a:gd name="T4" fmla="*/ 144 w 234"/>
                <a:gd name="T5" fmla="*/ 10 h 318"/>
                <a:gd name="T6" fmla="*/ 219 w 234"/>
                <a:gd name="T7" fmla="*/ 177 h 318"/>
                <a:gd name="T8" fmla="*/ 90 w 234"/>
                <a:gd name="T9" fmla="*/ 30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18">
                  <a:moveTo>
                    <a:pt x="90" y="308"/>
                  </a:moveTo>
                  <a:cubicBezTo>
                    <a:pt x="35" y="298"/>
                    <a:pt x="0" y="221"/>
                    <a:pt x="15" y="140"/>
                  </a:cubicBezTo>
                  <a:cubicBezTo>
                    <a:pt x="30" y="60"/>
                    <a:pt x="89" y="0"/>
                    <a:pt x="144" y="10"/>
                  </a:cubicBezTo>
                  <a:cubicBezTo>
                    <a:pt x="199" y="20"/>
                    <a:pt x="234" y="97"/>
                    <a:pt x="219" y="177"/>
                  </a:cubicBezTo>
                  <a:cubicBezTo>
                    <a:pt x="205" y="258"/>
                    <a:pt x="146" y="318"/>
                    <a:pt x="90" y="30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87">
              <a:extLst>
                <a:ext uri="{FF2B5EF4-FFF2-40B4-BE49-F238E27FC236}">
                  <a16:creationId xmlns:a16="http://schemas.microsoft.com/office/drawing/2014/main" id="{DAB25C2E-69AA-41D0-8526-ED32E9FDC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6" y="2205038"/>
              <a:ext cx="101600" cy="87313"/>
            </a:xfrm>
            <a:custGeom>
              <a:avLst/>
              <a:gdLst>
                <a:gd name="T0" fmla="*/ 55 w 65"/>
                <a:gd name="T1" fmla="*/ 0 h 56"/>
                <a:gd name="T2" fmla="*/ 0 w 65"/>
                <a:gd name="T3" fmla="*/ 28 h 56"/>
                <a:gd name="T4" fmla="*/ 10 w 65"/>
                <a:gd name="T5" fmla="*/ 56 h 56"/>
                <a:gd name="T6" fmla="*/ 65 w 65"/>
                <a:gd name="T7" fmla="*/ 28 h 56"/>
                <a:gd name="T8" fmla="*/ 55 w 65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6">
                  <a:moveTo>
                    <a:pt x="55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3" y="38"/>
                    <a:pt x="6" y="47"/>
                    <a:pt x="10" y="56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1" y="19"/>
                    <a:pt x="58" y="10"/>
                    <a:pt x="55" y="0"/>
                  </a:cubicBezTo>
                </a:path>
              </a:pathLst>
            </a:custGeom>
            <a:solidFill>
              <a:srgbClr val="B69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88">
              <a:extLst>
                <a:ext uri="{FF2B5EF4-FFF2-40B4-BE49-F238E27FC236}">
                  <a16:creationId xmlns:a16="http://schemas.microsoft.com/office/drawing/2014/main" id="{AF0ACB0A-EAD3-46E6-BD96-0D2F73A1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551" y="2132013"/>
              <a:ext cx="158750" cy="117475"/>
            </a:xfrm>
            <a:custGeom>
              <a:avLst/>
              <a:gdLst>
                <a:gd name="T0" fmla="*/ 94 w 102"/>
                <a:gd name="T1" fmla="*/ 0 h 76"/>
                <a:gd name="T2" fmla="*/ 0 w 102"/>
                <a:gd name="T3" fmla="*/ 48 h 76"/>
                <a:gd name="T4" fmla="*/ 10 w 102"/>
                <a:gd name="T5" fmla="*/ 76 h 76"/>
                <a:gd name="T6" fmla="*/ 102 w 102"/>
                <a:gd name="T7" fmla="*/ 29 h 76"/>
                <a:gd name="T8" fmla="*/ 94 w 102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76">
                  <a:moveTo>
                    <a:pt x="94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3" y="58"/>
                    <a:pt x="6" y="67"/>
                    <a:pt x="10" y="76"/>
                  </a:cubicBezTo>
                  <a:cubicBezTo>
                    <a:pt x="102" y="29"/>
                    <a:pt x="102" y="29"/>
                    <a:pt x="102" y="29"/>
                  </a:cubicBezTo>
                  <a:cubicBezTo>
                    <a:pt x="99" y="20"/>
                    <a:pt x="96" y="10"/>
                    <a:pt x="94" y="0"/>
                  </a:cubicBezTo>
                </a:path>
              </a:pathLst>
            </a:custGeom>
            <a:solidFill>
              <a:srgbClr val="97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89">
              <a:extLst>
                <a:ext uri="{FF2B5EF4-FFF2-40B4-BE49-F238E27FC236}">
                  <a16:creationId xmlns:a16="http://schemas.microsoft.com/office/drawing/2014/main" id="{34F4E541-2530-4592-AA8E-56502DA71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73276"/>
              <a:ext cx="123825" cy="103188"/>
            </a:xfrm>
            <a:custGeom>
              <a:avLst/>
              <a:gdLst>
                <a:gd name="T0" fmla="*/ 75 w 80"/>
                <a:gd name="T1" fmla="*/ 0 h 66"/>
                <a:gd name="T2" fmla="*/ 0 w 80"/>
                <a:gd name="T3" fmla="*/ 37 h 66"/>
                <a:gd name="T4" fmla="*/ 8 w 80"/>
                <a:gd name="T5" fmla="*/ 66 h 66"/>
                <a:gd name="T6" fmla="*/ 80 w 80"/>
                <a:gd name="T7" fmla="*/ 30 h 66"/>
                <a:gd name="T8" fmla="*/ 75 w 80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6">
                  <a:moveTo>
                    <a:pt x="75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2" y="47"/>
                    <a:pt x="5" y="57"/>
                    <a:pt x="8" y="66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77" y="20"/>
                    <a:pt x="76" y="10"/>
                    <a:pt x="75" y="0"/>
                  </a:cubicBezTo>
                </a:path>
              </a:pathLst>
            </a:custGeom>
            <a:solidFill>
              <a:srgbClr val="B69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90">
              <a:extLst>
                <a:ext uri="{FF2B5EF4-FFF2-40B4-BE49-F238E27FC236}">
                  <a16:creationId xmlns:a16="http://schemas.microsoft.com/office/drawing/2014/main" id="{68C147A7-08E7-4A07-920C-6D2DBBAEC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488" y="2028826"/>
              <a:ext cx="142875" cy="111125"/>
            </a:xfrm>
            <a:custGeom>
              <a:avLst/>
              <a:gdLst>
                <a:gd name="T0" fmla="*/ 92 w 92"/>
                <a:gd name="T1" fmla="*/ 14 h 72"/>
                <a:gd name="T2" fmla="*/ 11 w 92"/>
                <a:gd name="T3" fmla="*/ 38 h 72"/>
                <a:gd name="T4" fmla="*/ 11 w 92"/>
                <a:gd name="T5" fmla="*/ 38 h 72"/>
                <a:gd name="T6" fmla="*/ 15 w 92"/>
                <a:gd name="T7" fmla="*/ 21 h 72"/>
                <a:gd name="T8" fmla="*/ 0 w 92"/>
                <a:gd name="T9" fmla="*/ 29 h 72"/>
                <a:gd name="T10" fmla="*/ 5 w 92"/>
                <a:gd name="T11" fmla="*/ 59 h 72"/>
                <a:gd name="T12" fmla="*/ 35 w 92"/>
                <a:gd name="T13" fmla="*/ 44 h 72"/>
                <a:gd name="T14" fmla="*/ 46 w 92"/>
                <a:gd name="T15" fmla="*/ 72 h 72"/>
                <a:gd name="T16" fmla="*/ 92 w 92"/>
                <a:gd name="T17" fmla="*/ 14 h 72"/>
                <a:gd name="T18" fmla="*/ 9 w 92"/>
                <a:gd name="T19" fmla="*/ 0 h 72"/>
                <a:gd name="T20" fmla="*/ 17 w 92"/>
                <a:gd name="T21" fmla="*/ 12 h 72"/>
                <a:gd name="T22" fmla="*/ 20 w 92"/>
                <a:gd name="T23" fmla="*/ 2 h 72"/>
                <a:gd name="T24" fmla="*/ 9 w 92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72">
                  <a:moveTo>
                    <a:pt x="92" y="14"/>
                  </a:move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39"/>
                    <a:pt x="2" y="49"/>
                    <a:pt x="5" y="59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92" y="14"/>
                    <a:pt x="92" y="14"/>
                    <a:pt x="92" y="14"/>
                  </a:cubicBezTo>
                  <a:moveTo>
                    <a:pt x="9" y="0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97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91">
              <a:extLst>
                <a:ext uri="{FF2B5EF4-FFF2-40B4-BE49-F238E27FC236}">
                  <a16:creationId xmlns:a16="http://schemas.microsoft.com/office/drawing/2014/main" id="{5A19DBFC-9AA3-4499-801C-2D90A0EAA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03401"/>
              <a:ext cx="1473200" cy="230188"/>
            </a:xfrm>
            <a:custGeom>
              <a:avLst/>
              <a:gdLst>
                <a:gd name="T0" fmla="*/ 924 w 928"/>
                <a:gd name="T1" fmla="*/ 145 h 145"/>
                <a:gd name="T2" fmla="*/ 0 w 928"/>
                <a:gd name="T3" fmla="*/ 36 h 145"/>
                <a:gd name="T4" fmla="*/ 5 w 928"/>
                <a:gd name="T5" fmla="*/ 0 h 145"/>
                <a:gd name="T6" fmla="*/ 928 w 928"/>
                <a:gd name="T7" fmla="*/ 109 h 145"/>
                <a:gd name="T8" fmla="*/ 924 w 928"/>
                <a:gd name="T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8" h="145">
                  <a:moveTo>
                    <a:pt x="924" y="145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928" y="109"/>
                  </a:lnTo>
                  <a:lnTo>
                    <a:pt x="924" y="145"/>
                  </a:lnTo>
                  <a:close/>
                </a:path>
              </a:pathLst>
            </a:custGeom>
            <a:solidFill>
              <a:srgbClr val="A87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92">
              <a:extLst>
                <a:ext uri="{FF2B5EF4-FFF2-40B4-BE49-F238E27FC236}">
                  <a16:creationId xmlns:a16="http://schemas.microsoft.com/office/drawing/2014/main" id="{926F5E29-77B5-4106-8438-B99C469B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03401"/>
              <a:ext cx="1473200" cy="230188"/>
            </a:xfrm>
            <a:custGeom>
              <a:avLst/>
              <a:gdLst>
                <a:gd name="T0" fmla="*/ 924 w 928"/>
                <a:gd name="T1" fmla="*/ 145 h 145"/>
                <a:gd name="T2" fmla="*/ 0 w 928"/>
                <a:gd name="T3" fmla="*/ 36 h 145"/>
                <a:gd name="T4" fmla="*/ 5 w 928"/>
                <a:gd name="T5" fmla="*/ 0 h 145"/>
                <a:gd name="T6" fmla="*/ 928 w 928"/>
                <a:gd name="T7" fmla="*/ 109 h 145"/>
                <a:gd name="T8" fmla="*/ 924 w 928"/>
                <a:gd name="T9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8" h="145">
                  <a:moveTo>
                    <a:pt x="924" y="145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928" y="109"/>
                  </a:lnTo>
                  <a:lnTo>
                    <a:pt x="924" y="1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93">
              <a:extLst>
                <a:ext uri="{FF2B5EF4-FFF2-40B4-BE49-F238E27FC236}">
                  <a16:creationId xmlns:a16="http://schemas.microsoft.com/office/drawing/2014/main" id="{C491D953-845E-43A6-BA4E-34855B1AB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31976"/>
              <a:ext cx="4763" cy="28575"/>
            </a:xfrm>
            <a:custGeom>
              <a:avLst/>
              <a:gdLst>
                <a:gd name="T0" fmla="*/ 3 w 3"/>
                <a:gd name="T1" fmla="*/ 0 h 18"/>
                <a:gd name="T2" fmla="*/ 0 w 3"/>
                <a:gd name="T3" fmla="*/ 18 h 18"/>
                <a:gd name="T4" fmla="*/ 3 w 3"/>
                <a:gd name="T5" fmla="*/ 0 h 18"/>
                <a:gd name="T6" fmla="*/ 3 w 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lnTo>
                    <a:pt x="0" y="1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94">
              <a:extLst>
                <a:ext uri="{FF2B5EF4-FFF2-40B4-BE49-F238E27FC236}">
                  <a16:creationId xmlns:a16="http://schemas.microsoft.com/office/drawing/2014/main" id="{8E528E6B-E6D5-4FFE-9E5F-4964EAB32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31976"/>
              <a:ext cx="4763" cy="28575"/>
            </a:xfrm>
            <a:custGeom>
              <a:avLst/>
              <a:gdLst>
                <a:gd name="T0" fmla="*/ 3 w 3"/>
                <a:gd name="T1" fmla="*/ 0 h 18"/>
                <a:gd name="T2" fmla="*/ 0 w 3"/>
                <a:gd name="T3" fmla="*/ 18 h 18"/>
                <a:gd name="T4" fmla="*/ 3 w 3"/>
                <a:gd name="T5" fmla="*/ 0 h 18"/>
                <a:gd name="T6" fmla="*/ 3 w 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lnTo>
                    <a:pt x="0" y="18"/>
                  </a:lnTo>
                  <a:lnTo>
                    <a:pt x="3" y="0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95">
              <a:extLst>
                <a:ext uri="{FF2B5EF4-FFF2-40B4-BE49-F238E27FC236}">
                  <a16:creationId xmlns:a16="http://schemas.microsoft.com/office/drawing/2014/main" id="{AE52AC2A-8F5F-4EFD-848B-EDFA6280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31976"/>
              <a:ext cx="1460500" cy="200025"/>
            </a:xfrm>
            <a:custGeom>
              <a:avLst/>
              <a:gdLst>
                <a:gd name="T0" fmla="*/ 3 w 920"/>
                <a:gd name="T1" fmla="*/ 0 h 126"/>
                <a:gd name="T2" fmla="*/ 0 w 920"/>
                <a:gd name="T3" fmla="*/ 18 h 126"/>
                <a:gd name="T4" fmla="*/ 916 w 920"/>
                <a:gd name="T5" fmla="*/ 126 h 126"/>
                <a:gd name="T6" fmla="*/ 920 w 920"/>
                <a:gd name="T7" fmla="*/ 107 h 126"/>
                <a:gd name="T8" fmla="*/ 3 w 92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126">
                  <a:moveTo>
                    <a:pt x="3" y="0"/>
                  </a:moveTo>
                  <a:lnTo>
                    <a:pt x="0" y="18"/>
                  </a:lnTo>
                  <a:lnTo>
                    <a:pt x="916" y="126"/>
                  </a:lnTo>
                  <a:lnTo>
                    <a:pt x="920" y="10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87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96">
              <a:extLst>
                <a:ext uri="{FF2B5EF4-FFF2-40B4-BE49-F238E27FC236}">
                  <a16:creationId xmlns:a16="http://schemas.microsoft.com/office/drawing/2014/main" id="{9D73935E-289C-47E0-BE22-12698C077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088" y="1831976"/>
              <a:ext cx="1460500" cy="200025"/>
            </a:xfrm>
            <a:custGeom>
              <a:avLst/>
              <a:gdLst>
                <a:gd name="T0" fmla="*/ 3 w 920"/>
                <a:gd name="T1" fmla="*/ 0 h 126"/>
                <a:gd name="T2" fmla="*/ 0 w 920"/>
                <a:gd name="T3" fmla="*/ 18 h 126"/>
                <a:gd name="T4" fmla="*/ 916 w 920"/>
                <a:gd name="T5" fmla="*/ 126 h 126"/>
                <a:gd name="T6" fmla="*/ 920 w 920"/>
                <a:gd name="T7" fmla="*/ 107 h 126"/>
                <a:gd name="T8" fmla="*/ 3 w 920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0" h="126">
                  <a:moveTo>
                    <a:pt x="3" y="0"/>
                  </a:moveTo>
                  <a:lnTo>
                    <a:pt x="0" y="18"/>
                  </a:lnTo>
                  <a:lnTo>
                    <a:pt x="916" y="126"/>
                  </a:lnTo>
                  <a:lnTo>
                    <a:pt x="920" y="10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97">
              <a:extLst>
                <a:ext uri="{FF2B5EF4-FFF2-40B4-BE49-F238E27FC236}">
                  <a16:creationId xmlns:a16="http://schemas.microsoft.com/office/drawing/2014/main" id="{D074328F-0972-49C4-970B-2C083D9D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1916113"/>
              <a:ext cx="209550" cy="171450"/>
            </a:xfrm>
            <a:custGeom>
              <a:avLst/>
              <a:gdLst>
                <a:gd name="T0" fmla="*/ 13 w 132"/>
                <a:gd name="T1" fmla="*/ 0 h 108"/>
                <a:gd name="T2" fmla="*/ 132 w 132"/>
                <a:gd name="T3" fmla="*/ 69 h 108"/>
                <a:gd name="T4" fmla="*/ 0 w 132"/>
                <a:gd name="T5" fmla="*/ 108 h 108"/>
                <a:gd name="T6" fmla="*/ 13 w 132"/>
                <a:gd name="T7" fmla="*/ 54 h 108"/>
                <a:gd name="T8" fmla="*/ 13 w 132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8">
                  <a:moveTo>
                    <a:pt x="13" y="0"/>
                  </a:moveTo>
                  <a:lnTo>
                    <a:pt x="132" y="69"/>
                  </a:lnTo>
                  <a:lnTo>
                    <a:pt x="0" y="108"/>
                  </a:lnTo>
                  <a:lnTo>
                    <a:pt x="13" y="5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98">
              <a:extLst>
                <a:ext uri="{FF2B5EF4-FFF2-40B4-BE49-F238E27FC236}">
                  <a16:creationId xmlns:a16="http://schemas.microsoft.com/office/drawing/2014/main" id="{05DB59FB-06D7-4134-B83A-B02D71EAA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1916113"/>
              <a:ext cx="209550" cy="171450"/>
            </a:xfrm>
            <a:custGeom>
              <a:avLst/>
              <a:gdLst>
                <a:gd name="T0" fmla="*/ 13 w 132"/>
                <a:gd name="T1" fmla="*/ 0 h 108"/>
                <a:gd name="T2" fmla="*/ 132 w 132"/>
                <a:gd name="T3" fmla="*/ 69 h 108"/>
                <a:gd name="T4" fmla="*/ 0 w 132"/>
                <a:gd name="T5" fmla="*/ 108 h 108"/>
                <a:gd name="T6" fmla="*/ 13 w 132"/>
                <a:gd name="T7" fmla="*/ 54 h 108"/>
                <a:gd name="T8" fmla="*/ 13 w 132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08">
                  <a:moveTo>
                    <a:pt x="13" y="0"/>
                  </a:moveTo>
                  <a:lnTo>
                    <a:pt x="132" y="69"/>
                  </a:lnTo>
                  <a:lnTo>
                    <a:pt x="0" y="108"/>
                  </a:lnTo>
                  <a:lnTo>
                    <a:pt x="13" y="54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99">
              <a:extLst>
                <a:ext uri="{FF2B5EF4-FFF2-40B4-BE49-F238E27FC236}">
                  <a16:creationId xmlns:a16="http://schemas.microsoft.com/office/drawing/2014/main" id="{25511974-F817-44AD-8E44-EB9428FE1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3" y="2025651"/>
              <a:ext cx="84138" cy="25400"/>
            </a:xfrm>
            <a:custGeom>
              <a:avLst/>
              <a:gdLst>
                <a:gd name="T0" fmla="*/ 53 w 53"/>
                <a:gd name="T1" fmla="*/ 0 h 16"/>
                <a:gd name="T2" fmla="*/ 0 w 53"/>
                <a:gd name="T3" fmla="*/ 16 h 16"/>
                <a:gd name="T4" fmla="*/ 0 w 53"/>
                <a:gd name="T5" fmla="*/ 16 h 16"/>
                <a:gd name="T6" fmla="*/ 53 w 5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F4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00">
              <a:extLst>
                <a:ext uri="{FF2B5EF4-FFF2-40B4-BE49-F238E27FC236}">
                  <a16:creationId xmlns:a16="http://schemas.microsoft.com/office/drawing/2014/main" id="{5D1E1EE6-DCDD-4514-AF1C-242A1DF4E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5363" y="2025651"/>
              <a:ext cx="84138" cy="25400"/>
            </a:xfrm>
            <a:custGeom>
              <a:avLst/>
              <a:gdLst>
                <a:gd name="T0" fmla="*/ 53 w 53"/>
                <a:gd name="T1" fmla="*/ 0 h 16"/>
                <a:gd name="T2" fmla="*/ 0 w 53"/>
                <a:gd name="T3" fmla="*/ 16 h 16"/>
                <a:gd name="T4" fmla="*/ 0 w 53"/>
                <a:gd name="T5" fmla="*/ 16 h 16"/>
                <a:gd name="T6" fmla="*/ 53 w 5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6">
                  <a:moveTo>
                    <a:pt x="53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01">
              <a:extLst>
                <a:ext uri="{FF2B5EF4-FFF2-40B4-BE49-F238E27FC236}">
                  <a16:creationId xmlns:a16="http://schemas.microsoft.com/office/drawing/2014/main" id="{73EF56D3-B1FB-45A4-9241-D53A5B028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2051051"/>
              <a:ext cx="125413" cy="36513"/>
            </a:xfrm>
            <a:custGeom>
              <a:avLst/>
              <a:gdLst>
                <a:gd name="T0" fmla="*/ 79 w 79"/>
                <a:gd name="T1" fmla="*/ 0 h 23"/>
                <a:gd name="T2" fmla="*/ 0 w 79"/>
                <a:gd name="T3" fmla="*/ 23 h 23"/>
                <a:gd name="T4" fmla="*/ 0 w 79"/>
                <a:gd name="T5" fmla="*/ 23 h 23"/>
                <a:gd name="T6" fmla="*/ 79 w 79"/>
                <a:gd name="T7" fmla="*/ 0 h 23"/>
                <a:gd name="T8" fmla="*/ 79 w 7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79" y="0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8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02">
              <a:extLst>
                <a:ext uri="{FF2B5EF4-FFF2-40B4-BE49-F238E27FC236}">
                  <a16:creationId xmlns:a16="http://schemas.microsoft.com/office/drawing/2014/main" id="{749FDC56-8E0B-4E91-A86F-A86AE1830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2051051"/>
              <a:ext cx="125413" cy="36513"/>
            </a:xfrm>
            <a:custGeom>
              <a:avLst/>
              <a:gdLst>
                <a:gd name="T0" fmla="*/ 79 w 79"/>
                <a:gd name="T1" fmla="*/ 0 h 23"/>
                <a:gd name="T2" fmla="*/ 0 w 79"/>
                <a:gd name="T3" fmla="*/ 23 h 23"/>
                <a:gd name="T4" fmla="*/ 0 w 79"/>
                <a:gd name="T5" fmla="*/ 23 h 23"/>
                <a:gd name="T6" fmla="*/ 79 w 79"/>
                <a:gd name="T7" fmla="*/ 0 h 23"/>
                <a:gd name="T8" fmla="*/ 79 w 79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3">
                  <a:moveTo>
                    <a:pt x="79" y="0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79" y="0"/>
                  </a:lnTo>
                  <a:lnTo>
                    <a:pt x="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03">
              <a:extLst>
                <a:ext uri="{FF2B5EF4-FFF2-40B4-BE49-F238E27FC236}">
                  <a16:creationId xmlns:a16="http://schemas.microsoft.com/office/drawing/2014/main" id="{0273A920-5697-4BD4-A9BF-F3BB70E6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2001838"/>
              <a:ext cx="209550" cy="85725"/>
            </a:xfrm>
            <a:custGeom>
              <a:avLst/>
              <a:gdLst>
                <a:gd name="T0" fmla="*/ 13 w 132"/>
                <a:gd name="T1" fmla="*/ 0 h 54"/>
                <a:gd name="T2" fmla="*/ 13 w 132"/>
                <a:gd name="T3" fmla="*/ 0 h 54"/>
                <a:gd name="T4" fmla="*/ 0 w 132"/>
                <a:gd name="T5" fmla="*/ 54 h 54"/>
                <a:gd name="T6" fmla="*/ 79 w 132"/>
                <a:gd name="T7" fmla="*/ 31 h 54"/>
                <a:gd name="T8" fmla="*/ 132 w 132"/>
                <a:gd name="T9" fmla="*/ 15 h 54"/>
                <a:gd name="T10" fmla="*/ 13 w 132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54">
                  <a:moveTo>
                    <a:pt x="13" y="0"/>
                  </a:moveTo>
                  <a:lnTo>
                    <a:pt x="13" y="0"/>
                  </a:lnTo>
                  <a:lnTo>
                    <a:pt x="0" y="54"/>
                  </a:lnTo>
                  <a:lnTo>
                    <a:pt x="79" y="31"/>
                  </a:lnTo>
                  <a:lnTo>
                    <a:pt x="132" y="1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04">
              <a:extLst>
                <a:ext uri="{FF2B5EF4-FFF2-40B4-BE49-F238E27FC236}">
                  <a16:creationId xmlns:a16="http://schemas.microsoft.com/office/drawing/2014/main" id="{C9BFBB64-1BC7-40D8-B4A7-5D41FCB50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9951" y="2001838"/>
              <a:ext cx="209550" cy="85725"/>
            </a:xfrm>
            <a:custGeom>
              <a:avLst/>
              <a:gdLst>
                <a:gd name="T0" fmla="*/ 13 w 132"/>
                <a:gd name="T1" fmla="*/ 0 h 54"/>
                <a:gd name="T2" fmla="*/ 13 w 132"/>
                <a:gd name="T3" fmla="*/ 0 h 54"/>
                <a:gd name="T4" fmla="*/ 0 w 132"/>
                <a:gd name="T5" fmla="*/ 54 h 54"/>
                <a:gd name="T6" fmla="*/ 79 w 132"/>
                <a:gd name="T7" fmla="*/ 31 h 54"/>
                <a:gd name="T8" fmla="*/ 132 w 132"/>
                <a:gd name="T9" fmla="*/ 15 h 54"/>
                <a:gd name="T10" fmla="*/ 13 w 132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54">
                  <a:moveTo>
                    <a:pt x="13" y="0"/>
                  </a:moveTo>
                  <a:lnTo>
                    <a:pt x="13" y="0"/>
                  </a:lnTo>
                  <a:lnTo>
                    <a:pt x="0" y="54"/>
                  </a:lnTo>
                  <a:lnTo>
                    <a:pt x="79" y="31"/>
                  </a:lnTo>
                  <a:lnTo>
                    <a:pt x="132" y="15"/>
                  </a:lnTo>
                  <a:lnTo>
                    <a:pt x="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05">
              <a:extLst>
                <a:ext uri="{FF2B5EF4-FFF2-40B4-BE49-F238E27FC236}">
                  <a16:creationId xmlns:a16="http://schemas.microsoft.com/office/drawing/2014/main" id="{58C3FA25-78AC-41AF-80C7-64C85BCD1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888" y="1693863"/>
              <a:ext cx="463550" cy="155575"/>
            </a:xfrm>
            <a:custGeom>
              <a:avLst/>
              <a:gdLst>
                <a:gd name="T0" fmla="*/ 229 w 292"/>
                <a:gd name="T1" fmla="*/ 27 h 98"/>
                <a:gd name="T2" fmla="*/ 0 w 292"/>
                <a:gd name="T3" fmla="*/ 0 h 98"/>
                <a:gd name="T4" fmla="*/ 62 w 292"/>
                <a:gd name="T5" fmla="*/ 70 h 98"/>
                <a:gd name="T6" fmla="*/ 292 w 292"/>
                <a:gd name="T7" fmla="*/ 98 h 98"/>
                <a:gd name="T8" fmla="*/ 229 w 292"/>
                <a:gd name="T9" fmla="*/ 2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98">
                  <a:moveTo>
                    <a:pt x="229" y="27"/>
                  </a:moveTo>
                  <a:lnTo>
                    <a:pt x="0" y="0"/>
                  </a:lnTo>
                  <a:lnTo>
                    <a:pt x="62" y="70"/>
                  </a:lnTo>
                  <a:lnTo>
                    <a:pt x="292" y="98"/>
                  </a:lnTo>
                  <a:lnTo>
                    <a:pt x="229" y="2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06">
              <a:extLst>
                <a:ext uri="{FF2B5EF4-FFF2-40B4-BE49-F238E27FC236}">
                  <a16:creationId xmlns:a16="http://schemas.microsoft.com/office/drawing/2014/main" id="{A84243A6-CABC-4336-9491-3AF2B67E7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1862138"/>
              <a:ext cx="485775" cy="128588"/>
            </a:xfrm>
            <a:custGeom>
              <a:avLst/>
              <a:gdLst>
                <a:gd name="T0" fmla="*/ 77 w 306"/>
                <a:gd name="T1" fmla="*/ 0 h 81"/>
                <a:gd name="T2" fmla="*/ 306 w 306"/>
                <a:gd name="T3" fmla="*/ 27 h 81"/>
                <a:gd name="T4" fmla="*/ 229 w 306"/>
                <a:gd name="T5" fmla="*/ 81 h 81"/>
                <a:gd name="T6" fmla="*/ 0 w 306"/>
                <a:gd name="T7" fmla="*/ 54 h 81"/>
                <a:gd name="T8" fmla="*/ 77 w 30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81">
                  <a:moveTo>
                    <a:pt x="77" y="0"/>
                  </a:moveTo>
                  <a:lnTo>
                    <a:pt x="306" y="27"/>
                  </a:lnTo>
                  <a:lnTo>
                    <a:pt x="229" y="81"/>
                  </a:lnTo>
                  <a:lnTo>
                    <a:pt x="0" y="54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B3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07">
              <a:extLst>
                <a:ext uri="{FF2B5EF4-FFF2-40B4-BE49-F238E27FC236}">
                  <a16:creationId xmlns:a16="http://schemas.microsoft.com/office/drawing/2014/main" id="{647186E4-1878-48F3-8A08-4C2663211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1862138"/>
              <a:ext cx="485775" cy="128588"/>
            </a:xfrm>
            <a:custGeom>
              <a:avLst/>
              <a:gdLst>
                <a:gd name="T0" fmla="*/ 77 w 306"/>
                <a:gd name="T1" fmla="*/ 0 h 81"/>
                <a:gd name="T2" fmla="*/ 306 w 306"/>
                <a:gd name="T3" fmla="*/ 27 h 81"/>
                <a:gd name="T4" fmla="*/ 229 w 306"/>
                <a:gd name="T5" fmla="*/ 81 h 81"/>
                <a:gd name="T6" fmla="*/ 0 w 306"/>
                <a:gd name="T7" fmla="*/ 54 h 81"/>
                <a:gd name="T8" fmla="*/ 77 w 30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81">
                  <a:moveTo>
                    <a:pt x="77" y="0"/>
                  </a:moveTo>
                  <a:lnTo>
                    <a:pt x="306" y="27"/>
                  </a:lnTo>
                  <a:lnTo>
                    <a:pt x="229" y="81"/>
                  </a:lnTo>
                  <a:lnTo>
                    <a:pt x="0" y="54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08">
              <a:extLst>
                <a:ext uri="{FF2B5EF4-FFF2-40B4-BE49-F238E27FC236}">
                  <a16:creationId xmlns:a16="http://schemas.microsoft.com/office/drawing/2014/main" id="{C7001D03-3D22-4357-B5A4-D949ECEC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1862138"/>
              <a:ext cx="485775" cy="128588"/>
            </a:xfrm>
            <a:custGeom>
              <a:avLst/>
              <a:gdLst>
                <a:gd name="T0" fmla="*/ 77 w 306"/>
                <a:gd name="T1" fmla="*/ 0 h 81"/>
                <a:gd name="T2" fmla="*/ 0 w 306"/>
                <a:gd name="T3" fmla="*/ 54 h 81"/>
                <a:gd name="T4" fmla="*/ 229 w 306"/>
                <a:gd name="T5" fmla="*/ 81 h 81"/>
                <a:gd name="T6" fmla="*/ 306 w 306"/>
                <a:gd name="T7" fmla="*/ 27 h 81"/>
                <a:gd name="T8" fmla="*/ 77 w 30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81">
                  <a:moveTo>
                    <a:pt x="77" y="0"/>
                  </a:moveTo>
                  <a:lnTo>
                    <a:pt x="0" y="54"/>
                  </a:lnTo>
                  <a:lnTo>
                    <a:pt x="229" y="81"/>
                  </a:lnTo>
                  <a:lnTo>
                    <a:pt x="306" y="27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09">
              <a:extLst>
                <a:ext uri="{FF2B5EF4-FFF2-40B4-BE49-F238E27FC236}">
                  <a16:creationId xmlns:a16="http://schemas.microsoft.com/office/drawing/2014/main" id="{5F268E51-4294-48D2-8884-295A08081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726" y="1862138"/>
              <a:ext cx="485775" cy="128588"/>
            </a:xfrm>
            <a:custGeom>
              <a:avLst/>
              <a:gdLst>
                <a:gd name="T0" fmla="*/ 77 w 306"/>
                <a:gd name="T1" fmla="*/ 0 h 81"/>
                <a:gd name="T2" fmla="*/ 0 w 306"/>
                <a:gd name="T3" fmla="*/ 54 h 81"/>
                <a:gd name="T4" fmla="*/ 229 w 306"/>
                <a:gd name="T5" fmla="*/ 81 h 81"/>
                <a:gd name="T6" fmla="*/ 306 w 306"/>
                <a:gd name="T7" fmla="*/ 27 h 81"/>
                <a:gd name="T8" fmla="*/ 77 w 306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81">
                  <a:moveTo>
                    <a:pt x="77" y="0"/>
                  </a:moveTo>
                  <a:lnTo>
                    <a:pt x="0" y="54"/>
                  </a:lnTo>
                  <a:lnTo>
                    <a:pt x="229" y="81"/>
                  </a:lnTo>
                  <a:lnTo>
                    <a:pt x="306" y="27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0" name="Group 14">
            <a:extLst>
              <a:ext uri="{FF2B5EF4-FFF2-40B4-BE49-F238E27FC236}">
                <a16:creationId xmlns:a16="http://schemas.microsoft.com/office/drawing/2014/main" id="{4BC4AEED-9400-4EB8-89CE-51ED2A6FD32C}"/>
              </a:ext>
            </a:extLst>
          </p:cNvPr>
          <p:cNvGrpSpPr/>
          <p:nvPr/>
        </p:nvGrpSpPr>
        <p:grpSpPr>
          <a:xfrm>
            <a:off x="8044664" y="3646990"/>
            <a:ext cx="3378813" cy="2754090"/>
            <a:chOff x="1258888" y="2201863"/>
            <a:chExt cx="4645025" cy="3786187"/>
          </a:xfrm>
        </p:grpSpPr>
        <p:sp>
          <p:nvSpPr>
            <p:cNvPr id="321" name="AutoShape 3">
              <a:extLst>
                <a:ext uri="{FF2B5EF4-FFF2-40B4-BE49-F238E27FC236}">
                  <a16:creationId xmlns:a16="http://schemas.microsoft.com/office/drawing/2014/main" id="{A41E8259-87EF-46CA-892E-260BE78592C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258888" y="2205038"/>
              <a:ext cx="4645025" cy="3783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Oval 5">
              <a:extLst>
                <a:ext uri="{FF2B5EF4-FFF2-40B4-BE49-F238E27FC236}">
                  <a16:creationId xmlns:a16="http://schemas.microsoft.com/office/drawing/2014/main" id="{808F6953-C6D1-4049-9158-8EA575DD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888" y="5827713"/>
              <a:ext cx="4645025" cy="157162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6">
              <a:extLst>
                <a:ext uri="{FF2B5EF4-FFF2-40B4-BE49-F238E27FC236}">
                  <a16:creationId xmlns:a16="http://schemas.microsoft.com/office/drawing/2014/main" id="{FF96DB1C-9E91-4385-B571-6181317C8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7513" y="2201863"/>
              <a:ext cx="53975" cy="3625850"/>
            </a:xfrm>
            <a:prstGeom prst="rect">
              <a:avLst/>
            </a:prstGeom>
            <a:solidFill>
              <a:srgbClr val="50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Rectangle 7">
              <a:extLst>
                <a:ext uri="{FF2B5EF4-FFF2-40B4-BE49-F238E27FC236}">
                  <a16:creationId xmlns:a16="http://schemas.microsoft.com/office/drawing/2014/main" id="{97BF84E7-3A4F-4D87-8086-8D35EDE36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613" y="2400300"/>
              <a:ext cx="2768600" cy="20955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Oval 8">
              <a:extLst>
                <a:ext uri="{FF2B5EF4-FFF2-40B4-BE49-F238E27FC236}">
                  <a16:creationId xmlns:a16="http://schemas.microsoft.com/office/drawing/2014/main" id="{E77C49DA-42F0-43CA-87E9-79FD57FA8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263" y="3827463"/>
              <a:ext cx="1960563" cy="306387"/>
            </a:xfrm>
            <a:prstGeom prst="ellipse">
              <a:avLst/>
            </a:pr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9">
              <a:extLst>
                <a:ext uri="{FF2B5EF4-FFF2-40B4-BE49-F238E27FC236}">
                  <a16:creationId xmlns:a16="http://schemas.microsoft.com/office/drawing/2014/main" id="{3F47F88F-33F0-42F1-AFF1-416E72BB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3300413"/>
              <a:ext cx="201613" cy="57150"/>
            </a:xfrm>
            <a:custGeom>
              <a:avLst/>
              <a:gdLst>
                <a:gd name="T0" fmla="*/ 67 w 67"/>
                <a:gd name="T1" fmla="*/ 11 h 19"/>
                <a:gd name="T2" fmla="*/ 42 w 67"/>
                <a:gd name="T3" fmla="*/ 8 h 19"/>
                <a:gd name="T4" fmla="*/ 2 w 67"/>
                <a:gd name="T5" fmla="*/ 19 h 19"/>
                <a:gd name="T6" fmla="*/ 5 w 67"/>
                <a:gd name="T7" fmla="*/ 13 h 19"/>
                <a:gd name="T8" fmla="*/ 0 w 67"/>
                <a:gd name="T9" fmla="*/ 11 h 19"/>
                <a:gd name="T10" fmla="*/ 37 w 67"/>
                <a:gd name="T11" fmla="*/ 1 h 19"/>
                <a:gd name="T12" fmla="*/ 66 w 67"/>
                <a:gd name="T13" fmla="*/ 7 h 19"/>
                <a:gd name="T14" fmla="*/ 67 w 67"/>
                <a:gd name="T1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19">
                  <a:moveTo>
                    <a:pt x="67" y="11"/>
                  </a:moveTo>
                  <a:cubicBezTo>
                    <a:pt x="67" y="11"/>
                    <a:pt x="53" y="8"/>
                    <a:pt x="42" y="8"/>
                  </a:cubicBezTo>
                  <a:cubicBezTo>
                    <a:pt x="31" y="7"/>
                    <a:pt x="2" y="19"/>
                    <a:pt x="2" y="1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6" y="0"/>
                    <a:pt x="37" y="1"/>
                  </a:cubicBezTo>
                  <a:cubicBezTo>
                    <a:pt x="48" y="3"/>
                    <a:pt x="66" y="7"/>
                    <a:pt x="66" y="7"/>
                  </a:cubicBezTo>
                  <a:lnTo>
                    <a:pt x="67" y="11"/>
                  </a:lnTo>
                  <a:close/>
                </a:path>
              </a:pathLst>
            </a:custGeom>
            <a:solidFill>
              <a:srgbClr val="B84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0">
              <a:extLst>
                <a:ext uri="{FF2B5EF4-FFF2-40B4-BE49-F238E27FC236}">
                  <a16:creationId xmlns:a16="http://schemas.microsoft.com/office/drawing/2014/main" id="{80F4DA7D-1D4B-4979-89E2-F6A19AEF9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3317875"/>
              <a:ext cx="190500" cy="100012"/>
            </a:xfrm>
            <a:custGeom>
              <a:avLst/>
              <a:gdLst>
                <a:gd name="T0" fmla="*/ 63 w 63"/>
                <a:gd name="T1" fmla="*/ 4 h 33"/>
                <a:gd name="T2" fmla="*/ 37 w 63"/>
                <a:gd name="T3" fmla="*/ 7 h 33"/>
                <a:gd name="T4" fmla="*/ 5 w 63"/>
                <a:gd name="T5" fmla="*/ 33 h 33"/>
                <a:gd name="T6" fmla="*/ 6 w 63"/>
                <a:gd name="T7" fmla="*/ 27 h 33"/>
                <a:gd name="T8" fmla="*/ 0 w 63"/>
                <a:gd name="T9" fmla="*/ 27 h 33"/>
                <a:gd name="T10" fmla="*/ 30 w 63"/>
                <a:gd name="T11" fmla="*/ 3 h 33"/>
                <a:gd name="T12" fmla="*/ 59 w 63"/>
                <a:gd name="T13" fmla="*/ 1 h 33"/>
                <a:gd name="T14" fmla="*/ 63 w 63"/>
                <a:gd name="T15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33">
                  <a:moveTo>
                    <a:pt x="63" y="4"/>
                  </a:moveTo>
                  <a:cubicBezTo>
                    <a:pt x="63" y="4"/>
                    <a:pt x="47" y="3"/>
                    <a:pt x="37" y="7"/>
                  </a:cubicBezTo>
                  <a:cubicBezTo>
                    <a:pt x="27" y="10"/>
                    <a:pt x="5" y="33"/>
                    <a:pt x="5" y="33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9" y="6"/>
                    <a:pt x="30" y="3"/>
                  </a:cubicBezTo>
                  <a:cubicBezTo>
                    <a:pt x="41" y="0"/>
                    <a:pt x="59" y="1"/>
                    <a:pt x="59" y="1"/>
                  </a:cubicBezTo>
                  <a:lnTo>
                    <a:pt x="63" y="4"/>
                  </a:lnTo>
                  <a:close/>
                </a:path>
              </a:pathLst>
            </a:custGeom>
            <a:solidFill>
              <a:srgbClr val="A84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1">
              <a:extLst>
                <a:ext uri="{FF2B5EF4-FFF2-40B4-BE49-F238E27FC236}">
                  <a16:creationId xmlns:a16="http://schemas.microsoft.com/office/drawing/2014/main" id="{CF348E47-A3AB-41F6-950C-A5ED32FE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6" y="3168650"/>
              <a:ext cx="781050" cy="844550"/>
            </a:xfrm>
            <a:custGeom>
              <a:avLst/>
              <a:gdLst>
                <a:gd name="T0" fmla="*/ 14 w 259"/>
                <a:gd name="T1" fmla="*/ 203 h 281"/>
                <a:gd name="T2" fmla="*/ 20 w 259"/>
                <a:gd name="T3" fmla="*/ 119 h 281"/>
                <a:gd name="T4" fmla="*/ 85 w 259"/>
                <a:gd name="T5" fmla="*/ 55 h 281"/>
                <a:gd name="T6" fmla="*/ 60 w 259"/>
                <a:gd name="T7" fmla="*/ 28 h 281"/>
                <a:gd name="T8" fmla="*/ 46 w 259"/>
                <a:gd name="T9" fmla="*/ 9 h 281"/>
                <a:gd name="T10" fmla="*/ 76 w 259"/>
                <a:gd name="T11" fmla="*/ 13 h 281"/>
                <a:gd name="T12" fmla="*/ 99 w 259"/>
                <a:gd name="T13" fmla="*/ 6 h 281"/>
                <a:gd name="T14" fmla="*/ 126 w 259"/>
                <a:gd name="T15" fmla="*/ 12 h 281"/>
                <a:gd name="T16" fmla="*/ 144 w 259"/>
                <a:gd name="T17" fmla="*/ 5 h 281"/>
                <a:gd name="T18" fmla="*/ 161 w 259"/>
                <a:gd name="T19" fmla="*/ 14 h 281"/>
                <a:gd name="T20" fmla="*/ 184 w 259"/>
                <a:gd name="T21" fmla="*/ 2 h 281"/>
                <a:gd name="T22" fmla="*/ 189 w 259"/>
                <a:gd name="T23" fmla="*/ 19 h 281"/>
                <a:gd name="T24" fmla="*/ 216 w 259"/>
                <a:gd name="T25" fmla="*/ 20 h 281"/>
                <a:gd name="T26" fmla="*/ 171 w 259"/>
                <a:gd name="T27" fmla="*/ 40 h 281"/>
                <a:gd name="T28" fmla="*/ 166 w 259"/>
                <a:gd name="T29" fmla="*/ 53 h 281"/>
                <a:gd name="T30" fmla="*/ 217 w 259"/>
                <a:gd name="T31" fmla="*/ 82 h 281"/>
                <a:gd name="T32" fmla="*/ 229 w 259"/>
                <a:gd name="T33" fmla="*/ 167 h 281"/>
                <a:gd name="T34" fmla="*/ 245 w 259"/>
                <a:gd name="T35" fmla="*/ 232 h 281"/>
                <a:gd name="T36" fmla="*/ 245 w 259"/>
                <a:gd name="T37" fmla="*/ 233 h 281"/>
                <a:gd name="T38" fmla="*/ 255 w 259"/>
                <a:gd name="T39" fmla="*/ 264 h 281"/>
                <a:gd name="T40" fmla="*/ 229 w 259"/>
                <a:gd name="T41" fmla="*/ 265 h 281"/>
                <a:gd name="T42" fmla="*/ 185 w 259"/>
                <a:gd name="T43" fmla="*/ 279 h 281"/>
                <a:gd name="T44" fmla="*/ 149 w 259"/>
                <a:gd name="T45" fmla="*/ 278 h 281"/>
                <a:gd name="T46" fmla="*/ 75 w 259"/>
                <a:gd name="T47" fmla="*/ 279 h 281"/>
                <a:gd name="T48" fmla="*/ 74 w 259"/>
                <a:gd name="T49" fmla="*/ 279 h 281"/>
                <a:gd name="T50" fmla="*/ 30 w 259"/>
                <a:gd name="T51" fmla="*/ 273 h 281"/>
                <a:gd name="T52" fmla="*/ 2 w 259"/>
                <a:gd name="T53" fmla="*/ 266 h 281"/>
                <a:gd name="T54" fmla="*/ 7 w 259"/>
                <a:gd name="T55" fmla="*/ 247 h 281"/>
                <a:gd name="T56" fmla="*/ 14 w 259"/>
                <a:gd name="T57" fmla="*/ 20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9" h="281">
                  <a:moveTo>
                    <a:pt x="14" y="203"/>
                  </a:moveTo>
                  <a:cubicBezTo>
                    <a:pt x="29" y="181"/>
                    <a:pt x="0" y="157"/>
                    <a:pt x="20" y="119"/>
                  </a:cubicBezTo>
                  <a:cubicBezTo>
                    <a:pt x="36" y="88"/>
                    <a:pt x="59" y="66"/>
                    <a:pt x="85" y="55"/>
                  </a:cubicBezTo>
                  <a:cubicBezTo>
                    <a:pt x="81" y="47"/>
                    <a:pt x="73" y="36"/>
                    <a:pt x="60" y="28"/>
                  </a:cubicBezTo>
                  <a:cubicBezTo>
                    <a:pt x="37" y="14"/>
                    <a:pt x="41" y="11"/>
                    <a:pt x="46" y="9"/>
                  </a:cubicBezTo>
                  <a:cubicBezTo>
                    <a:pt x="50" y="7"/>
                    <a:pt x="76" y="13"/>
                    <a:pt x="76" y="13"/>
                  </a:cubicBezTo>
                  <a:cubicBezTo>
                    <a:pt x="76" y="13"/>
                    <a:pt x="86" y="1"/>
                    <a:pt x="99" y="6"/>
                  </a:cubicBezTo>
                  <a:cubicBezTo>
                    <a:pt x="113" y="11"/>
                    <a:pt x="123" y="16"/>
                    <a:pt x="126" y="12"/>
                  </a:cubicBezTo>
                  <a:cubicBezTo>
                    <a:pt x="129" y="8"/>
                    <a:pt x="133" y="1"/>
                    <a:pt x="144" y="5"/>
                  </a:cubicBezTo>
                  <a:cubicBezTo>
                    <a:pt x="154" y="9"/>
                    <a:pt x="154" y="17"/>
                    <a:pt x="161" y="14"/>
                  </a:cubicBezTo>
                  <a:cubicBezTo>
                    <a:pt x="169" y="12"/>
                    <a:pt x="176" y="0"/>
                    <a:pt x="184" y="2"/>
                  </a:cubicBezTo>
                  <a:cubicBezTo>
                    <a:pt x="192" y="4"/>
                    <a:pt x="184" y="18"/>
                    <a:pt x="189" y="19"/>
                  </a:cubicBezTo>
                  <a:cubicBezTo>
                    <a:pt x="193" y="19"/>
                    <a:pt x="219" y="16"/>
                    <a:pt x="216" y="20"/>
                  </a:cubicBezTo>
                  <a:cubicBezTo>
                    <a:pt x="214" y="23"/>
                    <a:pt x="179" y="26"/>
                    <a:pt x="171" y="40"/>
                  </a:cubicBezTo>
                  <a:cubicBezTo>
                    <a:pt x="169" y="44"/>
                    <a:pt x="167" y="49"/>
                    <a:pt x="166" y="53"/>
                  </a:cubicBezTo>
                  <a:cubicBezTo>
                    <a:pt x="183" y="59"/>
                    <a:pt x="201" y="68"/>
                    <a:pt x="217" y="82"/>
                  </a:cubicBezTo>
                  <a:cubicBezTo>
                    <a:pt x="241" y="101"/>
                    <a:pt x="223" y="138"/>
                    <a:pt x="229" y="167"/>
                  </a:cubicBezTo>
                  <a:cubicBezTo>
                    <a:pt x="235" y="196"/>
                    <a:pt x="254" y="196"/>
                    <a:pt x="245" y="232"/>
                  </a:cubicBezTo>
                  <a:cubicBezTo>
                    <a:pt x="245" y="233"/>
                    <a:pt x="245" y="233"/>
                    <a:pt x="245" y="233"/>
                  </a:cubicBezTo>
                  <a:cubicBezTo>
                    <a:pt x="253" y="247"/>
                    <a:pt x="259" y="258"/>
                    <a:pt x="255" y="264"/>
                  </a:cubicBezTo>
                  <a:cubicBezTo>
                    <a:pt x="251" y="272"/>
                    <a:pt x="239" y="265"/>
                    <a:pt x="229" y="265"/>
                  </a:cubicBezTo>
                  <a:cubicBezTo>
                    <a:pt x="219" y="265"/>
                    <a:pt x="209" y="275"/>
                    <a:pt x="185" y="279"/>
                  </a:cubicBezTo>
                  <a:cubicBezTo>
                    <a:pt x="169" y="281"/>
                    <a:pt x="159" y="280"/>
                    <a:pt x="149" y="278"/>
                  </a:cubicBezTo>
                  <a:cubicBezTo>
                    <a:pt x="124" y="281"/>
                    <a:pt x="98" y="281"/>
                    <a:pt x="75" y="279"/>
                  </a:cubicBezTo>
                  <a:cubicBezTo>
                    <a:pt x="74" y="279"/>
                    <a:pt x="74" y="279"/>
                    <a:pt x="74" y="279"/>
                  </a:cubicBezTo>
                  <a:cubicBezTo>
                    <a:pt x="43" y="277"/>
                    <a:pt x="40" y="271"/>
                    <a:pt x="30" y="273"/>
                  </a:cubicBezTo>
                  <a:cubicBezTo>
                    <a:pt x="20" y="275"/>
                    <a:pt x="4" y="271"/>
                    <a:pt x="2" y="266"/>
                  </a:cubicBezTo>
                  <a:cubicBezTo>
                    <a:pt x="1" y="264"/>
                    <a:pt x="3" y="256"/>
                    <a:pt x="7" y="247"/>
                  </a:cubicBezTo>
                  <a:cubicBezTo>
                    <a:pt x="2" y="236"/>
                    <a:pt x="3" y="221"/>
                    <a:pt x="14" y="203"/>
                  </a:cubicBezTo>
                  <a:close/>
                </a:path>
              </a:pathLst>
            </a:custGeom>
            <a:solidFill>
              <a:srgbClr val="CBA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2">
              <a:extLst>
                <a:ext uri="{FF2B5EF4-FFF2-40B4-BE49-F238E27FC236}">
                  <a16:creationId xmlns:a16="http://schemas.microsoft.com/office/drawing/2014/main" id="{D40D57B9-48D0-45E2-B5B0-3E016F4B2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888" y="3168650"/>
              <a:ext cx="547688" cy="161925"/>
            </a:xfrm>
            <a:custGeom>
              <a:avLst/>
              <a:gdLst>
                <a:gd name="T0" fmla="*/ 47 w 182"/>
                <a:gd name="T1" fmla="*/ 54 h 54"/>
                <a:gd name="T2" fmla="*/ 23 w 182"/>
                <a:gd name="T3" fmla="*/ 28 h 54"/>
                <a:gd name="T4" fmla="*/ 9 w 182"/>
                <a:gd name="T5" fmla="*/ 9 h 54"/>
                <a:gd name="T6" fmla="*/ 39 w 182"/>
                <a:gd name="T7" fmla="*/ 13 h 54"/>
                <a:gd name="T8" fmla="*/ 62 w 182"/>
                <a:gd name="T9" fmla="*/ 6 h 54"/>
                <a:gd name="T10" fmla="*/ 89 w 182"/>
                <a:gd name="T11" fmla="*/ 12 h 54"/>
                <a:gd name="T12" fmla="*/ 107 w 182"/>
                <a:gd name="T13" fmla="*/ 5 h 54"/>
                <a:gd name="T14" fmla="*/ 124 w 182"/>
                <a:gd name="T15" fmla="*/ 14 h 54"/>
                <a:gd name="T16" fmla="*/ 147 w 182"/>
                <a:gd name="T17" fmla="*/ 2 h 54"/>
                <a:gd name="T18" fmla="*/ 152 w 182"/>
                <a:gd name="T19" fmla="*/ 19 h 54"/>
                <a:gd name="T20" fmla="*/ 179 w 182"/>
                <a:gd name="T21" fmla="*/ 20 h 54"/>
                <a:gd name="T22" fmla="*/ 134 w 182"/>
                <a:gd name="T23" fmla="*/ 40 h 54"/>
                <a:gd name="T24" fmla="*/ 131 w 182"/>
                <a:gd name="T25" fmla="*/ 49 h 54"/>
                <a:gd name="T26" fmla="*/ 127 w 182"/>
                <a:gd name="T27" fmla="*/ 49 h 54"/>
                <a:gd name="T28" fmla="*/ 130 w 182"/>
                <a:gd name="T29" fmla="*/ 38 h 54"/>
                <a:gd name="T30" fmla="*/ 154 w 182"/>
                <a:gd name="T31" fmla="*/ 24 h 54"/>
                <a:gd name="T32" fmla="*/ 144 w 182"/>
                <a:gd name="T33" fmla="*/ 23 h 54"/>
                <a:gd name="T34" fmla="*/ 141 w 182"/>
                <a:gd name="T35" fmla="*/ 14 h 54"/>
                <a:gd name="T36" fmla="*/ 128 w 182"/>
                <a:gd name="T37" fmla="*/ 21 h 54"/>
                <a:gd name="T38" fmla="*/ 112 w 182"/>
                <a:gd name="T39" fmla="*/ 18 h 54"/>
                <a:gd name="T40" fmla="*/ 98 w 182"/>
                <a:gd name="T41" fmla="*/ 12 h 54"/>
                <a:gd name="T42" fmla="*/ 88 w 182"/>
                <a:gd name="T43" fmla="*/ 45 h 54"/>
                <a:gd name="T44" fmla="*/ 81 w 182"/>
                <a:gd name="T45" fmla="*/ 24 h 54"/>
                <a:gd name="T46" fmla="*/ 58 w 182"/>
                <a:gd name="T47" fmla="*/ 10 h 54"/>
                <a:gd name="T48" fmla="*/ 42 w 182"/>
                <a:gd name="T49" fmla="*/ 16 h 54"/>
                <a:gd name="T50" fmla="*/ 46 w 182"/>
                <a:gd name="T51" fmla="*/ 30 h 54"/>
                <a:gd name="T52" fmla="*/ 34 w 182"/>
                <a:gd name="T53" fmla="*/ 17 h 54"/>
                <a:gd name="T54" fmla="*/ 14 w 182"/>
                <a:gd name="T55" fmla="*/ 16 h 54"/>
                <a:gd name="T56" fmla="*/ 41 w 182"/>
                <a:gd name="T57" fmla="*/ 35 h 54"/>
                <a:gd name="T58" fmla="*/ 47 w 182"/>
                <a:gd name="T5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2" h="54">
                  <a:moveTo>
                    <a:pt x="47" y="54"/>
                  </a:moveTo>
                  <a:cubicBezTo>
                    <a:pt x="43" y="45"/>
                    <a:pt x="36" y="36"/>
                    <a:pt x="23" y="28"/>
                  </a:cubicBezTo>
                  <a:cubicBezTo>
                    <a:pt x="0" y="14"/>
                    <a:pt x="4" y="11"/>
                    <a:pt x="9" y="9"/>
                  </a:cubicBezTo>
                  <a:cubicBezTo>
                    <a:pt x="13" y="7"/>
                    <a:pt x="39" y="13"/>
                    <a:pt x="39" y="13"/>
                  </a:cubicBezTo>
                  <a:cubicBezTo>
                    <a:pt x="39" y="13"/>
                    <a:pt x="49" y="1"/>
                    <a:pt x="62" y="6"/>
                  </a:cubicBezTo>
                  <a:cubicBezTo>
                    <a:pt x="76" y="11"/>
                    <a:pt x="86" y="16"/>
                    <a:pt x="89" y="12"/>
                  </a:cubicBezTo>
                  <a:cubicBezTo>
                    <a:pt x="92" y="8"/>
                    <a:pt x="96" y="1"/>
                    <a:pt x="107" y="5"/>
                  </a:cubicBezTo>
                  <a:cubicBezTo>
                    <a:pt x="117" y="9"/>
                    <a:pt x="117" y="17"/>
                    <a:pt x="124" y="14"/>
                  </a:cubicBezTo>
                  <a:cubicBezTo>
                    <a:pt x="132" y="12"/>
                    <a:pt x="139" y="0"/>
                    <a:pt x="147" y="2"/>
                  </a:cubicBezTo>
                  <a:cubicBezTo>
                    <a:pt x="155" y="4"/>
                    <a:pt x="147" y="18"/>
                    <a:pt x="152" y="19"/>
                  </a:cubicBezTo>
                  <a:cubicBezTo>
                    <a:pt x="156" y="19"/>
                    <a:pt x="182" y="16"/>
                    <a:pt x="179" y="20"/>
                  </a:cubicBezTo>
                  <a:cubicBezTo>
                    <a:pt x="177" y="23"/>
                    <a:pt x="142" y="26"/>
                    <a:pt x="134" y="40"/>
                  </a:cubicBezTo>
                  <a:cubicBezTo>
                    <a:pt x="133" y="43"/>
                    <a:pt x="132" y="46"/>
                    <a:pt x="131" y="49"/>
                  </a:cubicBezTo>
                  <a:cubicBezTo>
                    <a:pt x="129" y="49"/>
                    <a:pt x="128" y="50"/>
                    <a:pt x="127" y="49"/>
                  </a:cubicBezTo>
                  <a:cubicBezTo>
                    <a:pt x="125" y="49"/>
                    <a:pt x="126" y="44"/>
                    <a:pt x="130" y="38"/>
                  </a:cubicBezTo>
                  <a:cubicBezTo>
                    <a:pt x="134" y="31"/>
                    <a:pt x="152" y="24"/>
                    <a:pt x="154" y="24"/>
                  </a:cubicBezTo>
                  <a:cubicBezTo>
                    <a:pt x="156" y="24"/>
                    <a:pt x="148" y="24"/>
                    <a:pt x="144" y="23"/>
                  </a:cubicBezTo>
                  <a:cubicBezTo>
                    <a:pt x="140" y="22"/>
                    <a:pt x="143" y="15"/>
                    <a:pt x="141" y="14"/>
                  </a:cubicBezTo>
                  <a:cubicBezTo>
                    <a:pt x="140" y="12"/>
                    <a:pt x="132" y="17"/>
                    <a:pt x="128" y="21"/>
                  </a:cubicBezTo>
                  <a:cubicBezTo>
                    <a:pt x="124" y="25"/>
                    <a:pt x="115" y="21"/>
                    <a:pt x="112" y="18"/>
                  </a:cubicBezTo>
                  <a:cubicBezTo>
                    <a:pt x="108" y="15"/>
                    <a:pt x="104" y="10"/>
                    <a:pt x="98" y="12"/>
                  </a:cubicBezTo>
                  <a:cubicBezTo>
                    <a:pt x="92" y="14"/>
                    <a:pt x="90" y="41"/>
                    <a:pt x="88" y="45"/>
                  </a:cubicBezTo>
                  <a:cubicBezTo>
                    <a:pt x="86" y="50"/>
                    <a:pt x="82" y="28"/>
                    <a:pt x="81" y="24"/>
                  </a:cubicBezTo>
                  <a:cubicBezTo>
                    <a:pt x="80" y="19"/>
                    <a:pt x="68" y="13"/>
                    <a:pt x="58" y="10"/>
                  </a:cubicBezTo>
                  <a:cubicBezTo>
                    <a:pt x="47" y="7"/>
                    <a:pt x="42" y="16"/>
                    <a:pt x="42" y="16"/>
                  </a:cubicBezTo>
                  <a:cubicBezTo>
                    <a:pt x="42" y="16"/>
                    <a:pt x="46" y="29"/>
                    <a:pt x="46" y="30"/>
                  </a:cubicBezTo>
                  <a:cubicBezTo>
                    <a:pt x="46" y="32"/>
                    <a:pt x="35" y="17"/>
                    <a:pt x="34" y="17"/>
                  </a:cubicBezTo>
                  <a:cubicBezTo>
                    <a:pt x="33" y="17"/>
                    <a:pt x="19" y="16"/>
                    <a:pt x="14" y="16"/>
                  </a:cubicBezTo>
                  <a:cubicBezTo>
                    <a:pt x="8" y="16"/>
                    <a:pt x="33" y="31"/>
                    <a:pt x="41" y="35"/>
                  </a:cubicBezTo>
                  <a:cubicBezTo>
                    <a:pt x="48" y="39"/>
                    <a:pt x="49" y="54"/>
                    <a:pt x="47" y="54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3">
              <a:extLst>
                <a:ext uri="{FF2B5EF4-FFF2-40B4-BE49-F238E27FC236}">
                  <a16:creationId xmlns:a16="http://schemas.microsoft.com/office/drawing/2014/main" id="{1B41C662-C23F-4C11-989B-4DB3DFD5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6" y="3313113"/>
              <a:ext cx="781050" cy="700087"/>
            </a:xfrm>
            <a:custGeom>
              <a:avLst/>
              <a:gdLst>
                <a:gd name="T0" fmla="*/ 14 w 259"/>
                <a:gd name="T1" fmla="*/ 155 h 233"/>
                <a:gd name="T2" fmla="*/ 20 w 259"/>
                <a:gd name="T3" fmla="*/ 71 h 233"/>
                <a:gd name="T4" fmla="*/ 81 w 259"/>
                <a:gd name="T5" fmla="*/ 9 h 233"/>
                <a:gd name="T6" fmla="*/ 34 w 259"/>
                <a:gd name="T7" fmla="*/ 78 h 233"/>
                <a:gd name="T8" fmla="*/ 45 w 259"/>
                <a:gd name="T9" fmla="*/ 122 h 233"/>
                <a:gd name="T10" fmla="*/ 99 w 259"/>
                <a:gd name="T11" fmla="*/ 141 h 233"/>
                <a:gd name="T12" fmla="*/ 25 w 259"/>
                <a:gd name="T13" fmla="*/ 162 h 233"/>
                <a:gd name="T14" fmla="*/ 19 w 259"/>
                <a:gd name="T15" fmla="*/ 193 h 233"/>
                <a:gd name="T16" fmla="*/ 40 w 259"/>
                <a:gd name="T17" fmla="*/ 202 h 233"/>
                <a:gd name="T18" fmla="*/ 26 w 259"/>
                <a:gd name="T19" fmla="*/ 211 h 233"/>
                <a:gd name="T20" fmla="*/ 118 w 259"/>
                <a:gd name="T21" fmla="*/ 219 h 233"/>
                <a:gd name="T22" fmla="*/ 144 w 259"/>
                <a:gd name="T23" fmla="*/ 201 h 233"/>
                <a:gd name="T24" fmla="*/ 181 w 259"/>
                <a:gd name="T25" fmla="*/ 217 h 233"/>
                <a:gd name="T26" fmla="*/ 227 w 259"/>
                <a:gd name="T27" fmla="*/ 204 h 233"/>
                <a:gd name="T28" fmla="*/ 235 w 259"/>
                <a:gd name="T29" fmla="*/ 194 h 233"/>
                <a:gd name="T30" fmla="*/ 222 w 259"/>
                <a:gd name="T31" fmla="*/ 181 h 233"/>
                <a:gd name="T32" fmla="*/ 231 w 259"/>
                <a:gd name="T33" fmla="*/ 155 h 233"/>
                <a:gd name="T34" fmla="*/ 198 w 259"/>
                <a:gd name="T35" fmla="*/ 101 h 233"/>
                <a:gd name="T36" fmla="*/ 209 w 259"/>
                <a:gd name="T37" fmla="*/ 44 h 233"/>
                <a:gd name="T38" fmla="*/ 160 w 259"/>
                <a:gd name="T39" fmla="*/ 11 h 233"/>
                <a:gd name="T40" fmla="*/ 168 w 259"/>
                <a:gd name="T41" fmla="*/ 0 h 233"/>
                <a:gd name="T42" fmla="*/ 166 w 259"/>
                <a:gd name="T43" fmla="*/ 5 h 233"/>
                <a:gd name="T44" fmla="*/ 217 w 259"/>
                <a:gd name="T45" fmla="*/ 34 h 233"/>
                <a:gd name="T46" fmla="*/ 229 w 259"/>
                <a:gd name="T47" fmla="*/ 119 h 233"/>
                <a:gd name="T48" fmla="*/ 245 w 259"/>
                <a:gd name="T49" fmla="*/ 184 h 233"/>
                <a:gd name="T50" fmla="*/ 245 w 259"/>
                <a:gd name="T51" fmla="*/ 185 h 233"/>
                <a:gd name="T52" fmla="*/ 255 w 259"/>
                <a:gd name="T53" fmla="*/ 216 h 233"/>
                <a:gd name="T54" fmla="*/ 229 w 259"/>
                <a:gd name="T55" fmla="*/ 217 h 233"/>
                <a:gd name="T56" fmla="*/ 185 w 259"/>
                <a:gd name="T57" fmla="*/ 231 h 233"/>
                <a:gd name="T58" fmla="*/ 149 w 259"/>
                <a:gd name="T59" fmla="*/ 230 h 233"/>
                <a:gd name="T60" fmla="*/ 75 w 259"/>
                <a:gd name="T61" fmla="*/ 231 h 233"/>
                <a:gd name="T62" fmla="*/ 74 w 259"/>
                <a:gd name="T63" fmla="*/ 231 h 233"/>
                <a:gd name="T64" fmla="*/ 30 w 259"/>
                <a:gd name="T65" fmla="*/ 225 h 233"/>
                <a:gd name="T66" fmla="*/ 2 w 259"/>
                <a:gd name="T67" fmla="*/ 218 h 233"/>
                <a:gd name="T68" fmla="*/ 7 w 259"/>
                <a:gd name="T69" fmla="*/ 199 h 233"/>
                <a:gd name="T70" fmla="*/ 14 w 259"/>
                <a:gd name="T71" fmla="*/ 15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9" h="233">
                  <a:moveTo>
                    <a:pt x="14" y="155"/>
                  </a:moveTo>
                  <a:cubicBezTo>
                    <a:pt x="29" y="133"/>
                    <a:pt x="0" y="109"/>
                    <a:pt x="20" y="71"/>
                  </a:cubicBezTo>
                  <a:cubicBezTo>
                    <a:pt x="35" y="41"/>
                    <a:pt x="57" y="20"/>
                    <a:pt x="81" y="9"/>
                  </a:cubicBezTo>
                  <a:cubicBezTo>
                    <a:pt x="78" y="10"/>
                    <a:pt x="39" y="56"/>
                    <a:pt x="34" y="78"/>
                  </a:cubicBezTo>
                  <a:cubicBezTo>
                    <a:pt x="29" y="101"/>
                    <a:pt x="29" y="111"/>
                    <a:pt x="45" y="122"/>
                  </a:cubicBezTo>
                  <a:cubicBezTo>
                    <a:pt x="61" y="134"/>
                    <a:pt x="106" y="132"/>
                    <a:pt x="99" y="141"/>
                  </a:cubicBezTo>
                  <a:cubicBezTo>
                    <a:pt x="93" y="150"/>
                    <a:pt x="35" y="147"/>
                    <a:pt x="25" y="162"/>
                  </a:cubicBezTo>
                  <a:cubicBezTo>
                    <a:pt x="15" y="177"/>
                    <a:pt x="8" y="188"/>
                    <a:pt x="19" y="193"/>
                  </a:cubicBezTo>
                  <a:cubicBezTo>
                    <a:pt x="30" y="197"/>
                    <a:pt x="48" y="201"/>
                    <a:pt x="40" y="202"/>
                  </a:cubicBezTo>
                  <a:cubicBezTo>
                    <a:pt x="31" y="203"/>
                    <a:pt x="21" y="208"/>
                    <a:pt x="26" y="211"/>
                  </a:cubicBezTo>
                  <a:cubicBezTo>
                    <a:pt x="30" y="214"/>
                    <a:pt x="95" y="223"/>
                    <a:pt x="118" y="219"/>
                  </a:cubicBezTo>
                  <a:cubicBezTo>
                    <a:pt x="141" y="215"/>
                    <a:pt x="134" y="204"/>
                    <a:pt x="144" y="201"/>
                  </a:cubicBezTo>
                  <a:cubicBezTo>
                    <a:pt x="153" y="198"/>
                    <a:pt x="160" y="220"/>
                    <a:pt x="181" y="217"/>
                  </a:cubicBezTo>
                  <a:cubicBezTo>
                    <a:pt x="202" y="214"/>
                    <a:pt x="213" y="203"/>
                    <a:pt x="227" y="204"/>
                  </a:cubicBezTo>
                  <a:cubicBezTo>
                    <a:pt x="240" y="205"/>
                    <a:pt x="242" y="197"/>
                    <a:pt x="235" y="194"/>
                  </a:cubicBezTo>
                  <a:cubicBezTo>
                    <a:pt x="229" y="191"/>
                    <a:pt x="216" y="185"/>
                    <a:pt x="222" y="181"/>
                  </a:cubicBezTo>
                  <a:cubicBezTo>
                    <a:pt x="227" y="176"/>
                    <a:pt x="242" y="167"/>
                    <a:pt x="231" y="155"/>
                  </a:cubicBezTo>
                  <a:cubicBezTo>
                    <a:pt x="221" y="142"/>
                    <a:pt x="193" y="124"/>
                    <a:pt x="198" y="101"/>
                  </a:cubicBezTo>
                  <a:cubicBezTo>
                    <a:pt x="203" y="78"/>
                    <a:pt x="221" y="58"/>
                    <a:pt x="209" y="44"/>
                  </a:cubicBezTo>
                  <a:cubicBezTo>
                    <a:pt x="196" y="30"/>
                    <a:pt x="166" y="19"/>
                    <a:pt x="160" y="11"/>
                  </a:cubicBezTo>
                  <a:cubicBezTo>
                    <a:pt x="157" y="6"/>
                    <a:pt x="162" y="2"/>
                    <a:pt x="168" y="0"/>
                  </a:cubicBezTo>
                  <a:cubicBezTo>
                    <a:pt x="167" y="1"/>
                    <a:pt x="167" y="3"/>
                    <a:pt x="166" y="5"/>
                  </a:cubicBezTo>
                  <a:cubicBezTo>
                    <a:pt x="183" y="11"/>
                    <a:pt x="201" y="20"/>
                    <a:pt x="217" y="34"/>
                  </a:cubicBezTo>
                  <a:cubicBezTo>
                    <a:pt x="241" y="53"/>
                    <a:pt x="223" y="90"/>
                    <a:pt x="229" y="119"/>
                  </a:cubicBezTo>
                  <a:cubicBezTo>
                    <a:pt x="235" y="148"/>
                    <a:pt x="254" y="148"/>
                    <a:pt x="245" y="184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53" y="199"/>
                    <a:pt x="259" y="210"/>
                    <a:pt x="255" y="216"/>
                  </a:cubicBezTo>
                  <a:cubicBezTo>
                    <a:pt x="251" y="224"/>
                    <a:pt x="239" y="217"/>
                    <a:pt x="229" y="217"/>
                  </a:cubicBezTo>
                  <a:cubicBezTo>
                    <a:pt x="219" y="217"/>
                    <a:pt x="209" y="227"/>
                    <a:pt x="185" y="231"/>
                  </a:cubicBezTo>
                  <a:cubicBezTo>
                    <a:pt x="169" y="233"/>
                    <a:pt x="159" y="232"/>
                    <a:pt x="149" y="230"/>
                  </a:cubicBezTo>
                  <a:cubicBezTo>
                    <a:pt x="124" y="233"/>
                    <a:pt x="98" y="233"/>
                    <a:pt x="75" y="231"/>
                  </a:cubicBezTo>
                  <a:cubicBezTo>
                    <a:pt x="74" y="231"/>
                    <a:pt x="74" y="231"/>
                    <a:pt x="74" y="231"/>
                  </a:cubicBezTo>
                  <a:cubicBezTo>
                    <a:pt x="43" y="229"/>
                    <a:pt x="40" y="223"/>
                    <a:pt x="30" y="225"/>
                  </a:cubicBezTo>
                  <a:cubicBezTo>
                    <a:pt x="20" y="227"/>
                    <a:pt x="4" y="223"/>
                    <a:pt x="2" y="218"/>
                  </a:cubicBezTo>
                  <a:cubicBezTo>
                    <a:pt x="1" y="216"/>
                    <a:pt x="3" y="208"/>
                    <a:pt x="7" y="199"/>
                  </a:cubicBezTo>
                  <a:cubicBezTo>
                    <a:pt x="2" y="188"/>
                    <a:pt x="3" y="173"/>
                    <a:pt x="14" y="155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4">
              <a:extLst>
                <a:ext uri="{FF2B5EF4-FFF2-40B4-BE49-F238E27FC236}">
                  <a16:creationId xmlns:a16="http://schemas.microsoft.com/office/drawing/2014/main" id="{243AAB90-C9F8-4CF5-B66F-C15565E8E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476" y="3300413"/>
              <a:ext cx="268288" cy="39687"/>
            </a:xfrm>
            <a:custGeom>
              <a:avLst/>
              <a:gdLst>
                <a:gd name="T0" fmla="*/ 0 w 169"/>
                <a:gd name="T1" fmla="*/ 6 h 25"/>
                <a:gd name="T2" fmla="*/ 169 w 169"/>
                <a:gd name="T3" fmla="*/ 0 h 25"/>
                <a:gd name="T4" fmla="*/ 169 w 169"/>
                <a:gd name="T5" fmla="*/ 19 h 25"/>
                <a:gd name="T6" fmla="*/ 2 w 169"/>
                <a:gd name="T7" fmla="*/ 25 h 25"/>
                <a:gd name="T8" fmla="*/ 0 w 169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25">
                  <a:moveTo>
                    <a:pt x="0" y="6"/>
                  </a:moveTo>
                  <a:lnTo>
                    <a:pt x="169" y="0"/>
                  </a:lnTo>
                  <a:lnTo>
                    <a:pt x="169" y="19"/>
                  </a:lnTo>
                  <a:lnTo>
                    <a:pt x="2" y="2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5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5">
              <a:extLst>
                <a:ext uri="{FF2B5EF4-FFF2-40B4-BE49-F238E27FC236}">
                  <a16:creationId xmlns:a16="http://schemas.microsoft.com/office/drawing/2014/main" id="{FB70EF1C-CC3B-4809-B7B1-3562B2A6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926" y="3484563"/>
              <a:ext cx="141288" cy="231775"/>
            </a:xfrm>
            <a:custGeom>
              <a:avLst/>
              <a:gdLst>
                <a:gd name="T0" fmla="*/ 34 w 47"/>
                <a:gd name="T1" fmla="*/ 0 h 77"/>
                <a:gd name="T2" fmla="*/ 4 w 47"/>
                <a:gd name="T3" fmla="*/ 43 h 77"/>
                <a:gd name="T4" fmla="*/ 18 w 47"/>
                <a:gd name="T5" fmla="*/ 77 h 77"/>
                <a:gd name="T6" fmla="*/ 15 w 47"/>
                <a:gd name="T7" fmla="*/ 46 h 77"/>
                <a:gd name="T8" fmla="*/ 39 w 47"/>
                <a:gd name="T9" fmla="*/ 21 h 77"/>
                <a:gd name="T10" fmla="*/ 34 w 47"/>
                <a:gd name="T11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77">
                  <a:moveTo>
                    <a:pt x="34" y="0"/>
                  </a:moveTo>
                  <a:cubicBezTo>
                    <a:pt x="37" y="12"/>
                    <a:pt x="9" y="33"/>
                    <a:pt x="4" y="43"/>
                  </a:cubicBezTo>
                  <a:cubicBezTo>
                    <a:pt x="0" y="53"/>
                    <a:pt x="18" y="77"/>
                    <a:pt x="18" y="77"/>
                  </a:cubicBezTo>
                  <a:cubicBezTo>
                    <a:pt x="18" y="77"/>
                    <a:pt x="4" y="58"/>
                    <a:pt x="15" y="46"/>
                  </a:cubicBezTo>
                  <a:cubicBezTo>
                    <a:pt x="26" y="33"/>
                    <a:pt x="32" y="36"/>
                    <a:pt x="39" y="21"/>
                  </a:cubicBezTo>
                  <a:cubicBezTo>
                    <a:pt x="47" y="7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6">
              <a:extLst>
                <a:ext uri="{FF2B5EF4-FFF2-40B4-BE49-F238E27FC236}">
                  <a16:creationId xmlns:a16="http://schemas.microsoft.com/office/drawing/2014/main" id="{123D5152-AD42-4857-BC8C-59A2B229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188" y="3773488"/>
              <a:ext cx="442913" cy="84137"/>
            </a:xfrm>
            <a:custGeom>
              <a:avLst/>
              <a:gdLst>
                <a:gd name="T0" fmla="*/ 92 w 147"/>
                <a:gd name="T1" fmla="*/ 2 h 28"/>
                <a:gd name="T2" fmla="*/ 40 w 147"/>
                <a:gd name="T3" fmla="*/ 12 h 28"/>
                <a:gd name="T4" fmla="*/ 0 w 147"/>
                <a:gd name="T5" fmla="*/ 18 h 28"/>
                <a:gd name="T6" fmla="*/ 37 w 147"/>
                <a:gd name="T7" fmla="*/ 27 h 28"/>
                <a:gd name="T8" fmla="*/ 83 w 147"/>
                <a:gd name="T9" fmla="*/ 18 h 28"/>
                <a:gd name="T10" fmla="*/ 139 w 147"/>
                <a:gd name="T11" fmla="*/ 14 h 28"/>
                <a:gd name="T12" fmla="*/ 92 w 147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28">
                  <a:moveTo>
                    <a:pt x="92" y="2"/>
                  </a:moveTo>
                  <a:cubicBezTo>
                    <a:pt x="71" y="0"/>
                    <a:pt x="58" y="6"/>
                    <a:pt x="40" y="12"/>
                  </a:cubicBezTo>
                  <a:cubicBezTo>
                    <a:pt x="22" y="18"/>
                    <a:pt x="0" y="18"/>
                    <a:pt x="0" y="18"/>
                  </a:cubicBezTo>
                  <a:cubicBezTo>
                    <a:pt x="0" y="18"/>
                    <a:pt x="14" y="28"/>
                    <a:pt x="37" y="27"/>
                  </a:cubicBezTo>
                  <a:cubicBezTo>
                    <a:pt x="59" y="26"/>
                    <a:pt x="63" y="20"/>
                    <a:pt x="83" y="18"/>
                  </a:cubicBezTo>
                  <a:cubicBezTo>
                    <a:pt x="104" y="16"/>
                    <a:pt x="147" y="21"/>
                    <a:pt x="139" y="14"/>
                  </a:cubicBezTo>
                  <a:cubicBezTo>
                    <a:pt x="131" y="7"/>
                    <a:pt x="92" y="2"/>
                    <a:pt x="92" y="2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7">
              <a:extLst>
                <a:ext uri="{FF2B5EF4-FFF2-40B4-BE49-F238E27FC236}">
                  <a16:creationId xmlns:a16="http://schemas.microsoft.com/office/drawing/2014/main" id="{BFE8B56D-4539-4269-81CD-F6B5C9FC1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326" y="3357563"/>
              <a:ext cx="195263" cy="187325"/>
            </a:xfrm>
            <a:custGeom>
              <a:avLst/>
              <a:gdLst>
                <a:gd name="T0" fmla="*/ 36 w 65"/>
                <a:gd name="T1" fmla="*/ 16 h 62"/>
                <a:gd name="T2" fmla="*/ 2 w 65"/>
                <a:gd name="T3" fmla="*/ 51 h 62"/>
                <a:gd name="T4" fmla="*/ 37 w 65"/>
                <a:gd name="T5" fmla="*/ 60 h 62"/>
                <a:gd name="T6" fmla="*/ 57 w 65"/>
                <a:gd name="T7" fmla="*/ 54 h 62"/>
                <a:gd name="T8" fmla="*/ 28 w 65"/>
                <a:gd name="T9" fmla="*/ 42 h 62"/>
                <a:gd name="T10" fmla="*/ 49 w 65"/>
                <a:gd name="T11" fmla="*/ 16 h 62"/>
                <a:gd name="T12" fmla="*/ 48 w 65"/>
                <a:gd name="T13" fmla="*/ 0 h 62"/>
                <a:gd name="T14" fmla="*/ 36 w 65"/>
                <a:gd name="T1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2">
                  <a:moveTo>
                    <a:pt x="36" y="16"/>
                  </a:moveTo>
                  <a:cubicBezTo>
                    <a:pt x="27" y="24"/>
                    <a:pt x="4" y="42"/>
                    <a:pt x="2" y="51"/>
                  </a:cubicBezTo>
                  <a:cubicBezTo>
                    <a:pt x="0" y="60"/>
                    <a:pt x="22" y="57"/>
                    <a:pt x="37" y="60"/>
                  </a:cubicBezTo>
                  <a:cubicBezTo>
                    <a:pt x="53" y="62"/>
                    <a:pt x="65" y="57"/>
                    <a:pt x="57" y="54"/>
                  </a:cubicBezTo>
                  <a:cubicBezTo>
                    <a:pt x="50" y="50"/>
                    <a:pt x="25" y="50"/>
                    <a:pt x="28" y="42"/>
                  </a:cubicBezTo>
                  <a:cubicBezTo>
                    <a:pt x="30" y="34"/>
                    <a:pt x="44" y="27"/>
                    <a:pt x="49" y="16"/>
                  </a:cubicBezTo>
                  <a:cubicBezTo>
                    <a:pt x="54" y="5"/>
                    <a:pt x="48" y="0"/>
                    <a:pt x="48" y="0"/>
                  </a:cubicBezTo>
                  <a:lnTo>
                    <a:pt x="36" y="16"/>
                  </a:ln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8">
              <a:extLst>
                <a:ext uri="{FF2B5EF4-FFF2-40B4-BE49-F238E27FC236}">
                  <a16:creationId xmlns:a16="http://schemas.microsoft.com/office/drawing/2014/main" id="{7F2F3D05-ECD1-4399-9A2E-6CA9814DBD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138" y="3502025"/>
              <a:ext cx="171450" cy="319087"/>
            </a:xfrm>
            <a:custGeom>
              <a:avLst/>
              <a:gdLst>
                <a:gd name="T0" fmla="*/ 26 w 57"/>
                <a:gd name="T1" fmla="*/ 106 h 106"/>
                <a:gd name="T2" fmla="*/ 26 w 57"/>
                <a:gd name="T3" fmla="*/ 96 h 106"/>
                <a:gd name="T4" fmla="*/ 13 w 57"/>
                <a:gd name="T5" fmla="*/ 92 h 106"/>
                <a:gd name="T6" fmla="*/ 4 w 57"/>
                <a:gd name="T7" fmla="*/ 84 h 106"/>
                <a:gd name="T8" fmla="*/ 0 w 57"/>
                <a:gd name="T9" fmla="*/ 70 h 106"/>
                <a:gd name="T10" fmla="*/ 11 w 57"/>
                <a:gd name="T11" fmla="*/ 68 h 106"/>
                <a:gd name="T12" fmla="*/ 15 w 57"/>
                <a:gd name="T13" fmla="*/ 81 h 106"/>
                <a:gd name="T14" fmla="*/ 26 w 57"/>
                <a:gd name="T15" fmla="*/ 87 h 106"/>
                <a:gd name="T16" fmla="*/ 26 w 57"/>
                <a:gd name="T17" fmla="*/ 53 h 106"/>
                <a:gd name="T18" fmla="*/ 12 w 57"/>
                <a:gd name="T19" fmla="*/ 48 h 106"/>
                <a:gd name="T20" fmla="*/ 5 w 57"/>
                <a:gd name="T21" fmla="*/ 41 h 106"/>
                <a:gd name="T22" fmla="*/ 2 w 57"/>
                <a:gd name="T23" fmla="*/ 29 h 106"/>
                <a:gd name="T24" fmla="*/ 10 w 57"/>
                <a:gd name="T25" fmla="*/ 11 h 106"/>
                <a:gd name="T26" fmla="*/ 26 w 57"/>
                <a:gd name="T27" fmla="*/ 5 h 106"/>
                <a:gd name="T28" fmla="*/ 26 w 57"/>
                <a:gd name="T29" fmla="*/ 0 h 106"/>
                <a:gd name="T30" fmla="*/ 32 w 57"/>
                <a:gd name="T31" fmla="*/ 0 h 106"/>
                <a:gd name="T32" fmla="*/ 32 w 57"/>
                <a:gd name="T33" fmla="*/ 5 h 106"/>
                <a:gd name="T34" fmla="*/ 46 w 57"/>
                <a:gd name="T35" fmla="*/ 11 h 106"/>
                <a:gd name="T36" fmla="*/ 55 w 57"/>
                <a:gd name="T37" fmla="*/ 26 h 106"/>
                <a:gd name="T38" fmla="*/ 44 w 57"/>
                <a:gd name="T39" fmla="*/ 28 h 106"/>
                <a:gd name="T40" fmla="*/ 40 w 57"/>
                <a:gd name="T41" fmla="*/ 19 h 106"/>
                <a:gd name="T42" fmla="*/ 32 w 57"/>
                <a:gd name="T43" fmla="*/ 14 h 106"/>
                <a:gd name="T44" fmla="*/ 32 w 57"/>
                <a:gd name="T45" fmla="*/ 45 h 106"/>
                <a:gd name="T46" fmla="*/ 42 w 57"/>
                <a:gd name="T47" fmla="*/ 48 h 106"/>
                <a:gd name="T48" fmla="*/ 50 w 57"/>
                <a:gd name="T49" fmla="*/ 53 h 106"/>
                <a:gd name="T50" fmla="*/ 55 w 57"/>
                <a:gd name="T51" fmla="*/ 60 h 106"/>
                <a:gd name="T52" fmla="*/ 57 w 57"/>
                <a:gd name="T53" fmla="*/ 70 h 106"/>
                <a:gd name="T54" fmla="*/ 50 w 57"/>
                <a:gd name="T55" fmla="*/ 88 h 106"/>
                <a:gd name="T56" fmla="*/ 32 w 57"/>
                <a:gd name="T57" fmla="*/ 96 h 106"/>
                <a:gd name="T58" fmla="*/ 32 w 57"/>
                <a:gd name="T59" fmla="*/ 106 h 106"/>
                <a:gd name="T60" fmla="*/ 26 w 57"/>
                <a:gd name="T61" fmla="*/ 106 h 106"/>
                <a:gd name="T62" fmla="*/ 26 w 57"/>
                <a:gd name="T63" fmla="*/ 14 h 106"/>
                <a:gd name="T64" fmla="*/ 26 w 57"/>
                <a:gd name="T65" fmla="*/ 14 h 106"/>
                <a:gd name="T66" fmla="*/ 16 w 57"/>
                <a:gd name="T67" fmla="*/ 19 h 106"/>
                <a:gd name="T68" fmla="*/ 12 w 57"/>
                <a:gd name="T69" fmla="*/ 28 h 106"/>
                <a:gd name="T70" fmla="*/ 15 w 57"/>
                <a:gd name="T71" fmla="*/ 38 h 106"/>
                <a:gd name="T72" fmla="*/ 26 w 57"/>
                <a:gd name="T73" fmla="*/ 43 h 106"/>
                <a:gd name="T74" fmla="*/ 26 w 57"/>
                <a:gd name="T75" fmla="*/ 14 h 106"/>
                <a:gd name="T76" fmla="*/ 32 w 57"/>
                <a:gd name="T77" fmla="*/ 87 h 106"/>
                <a:gd name="T78" fmla="*/ 32 w 57"/>
                <a:gd name="T79" fmla="*/ 87 h 106"/>
                <a:gd name="T80" fmla="*/ 42 w 57"/>
                <a:gd name="T81" fmla="*/ 82 h 106"/>
                <a:gd name="T82" fmla="*/ 46 w 57"/>
                <a:gd name="T83" fmla="*/ 70 h 106"/>
                <a:gd name="T84" fmla="*/ 43 w 57"/>
                <a:gd name="T85" fmla="*/ 61 h 106"/>
                <a:gd name="T86" fmla="*/ 32 w 57"/>
                <a:gd name="T87" fmla="*/ 55 h 106"/>
                <a:gd name="T88" fmla="*/ 32 w 57"/>
                <a:gd name="T89" fmla="*/ 8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106">
                  <a:moveTo>
                    <a:pt x="26" y="106"/>
                  </a:moveTo>
                  <a:cubicBezTo>
                    <a:pt x="26" y="96"/>
                    <a:pt x="26" y="96"/>
                    <a:pt x="26" y="96"/>
                  </a:cubicBezTo>
                  <a:cubicBezTo>
                    <a:pt x="20" y="95"/>
                    <a:pt x="16" y="94"/>
                    <a:pt x="13" y="92"/>
                  </a:cubicBezTo>
                  <a:cubicBezTo>
                    <a:pt x="9" y="91"/>
                    <a:pt x="7" y="88"/>
                    <a:pt x="4" y="84"/>
                  </a:cubicBezTo>
                  <a:cubicBezTo>
                    <a:pt x="2" y="80"/>
                    <a:pt x="0" y="76"/>
                    <a:pt x="0" y="70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74"/>
                    <a:pt x="13" y="78"/>
                    <a:pt x="15" y="81"/>
                  </a:cubicBezTo>
                  <a:cubicBezTo>
                    <a:pt x="18" y="85"/>
                    <a:pt x="21" y="87"/>
                    <a:pt x="26" y="87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1" y="53"/>
                    <a:pt x="17" y="51"/>
                    <a:pt x="12" y="48"/>
                  </a:cubicBezTo>
                  <a:cubicBezTo>
                    <a:pt x="9" y="47"/>
                    <a:pt x="6" y="44"/>
                    <a:pt x="5" y="41"/>
                  </a:cubicBezTo>
                  <a:cubicBezTo>
                    <a:pt x="3" y="37"/>
                    <a:pt x="2" y="34"/>
                    <a:pt x="2" y="29"/>
                  </a:cubicBezTo>
                  <a:cubicBezTo>
                    <a:pt x="2" y="22"/>
                    <a:pt x="4" y="16"/>
                    <a:pt x="10" y="11"/>
                  </a:cubicBezTo>
                  <a:cubicBezTo>
                    <a:pt x="13" y="8"/>
                    <a:pt x="19" y="6"/>
                    <a:pt x="26" y="5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8" y="6"/>
                    <a:pt x="43" y="8"/>
                    <a:pt x="46" y="11"/>
                  </a:cubicBezTo>
                  <a:cubicBezTo>
                    <a:pt x="51" y="15"/>
                    <a:pt x="54" y="20"/>
                    <a:pt x="55" y="26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4"/>
                    <a:pt x="42" y="21"/>
                    <a:pt x="40" y="19"/>
                  </a:cubicBezTo>
                  <a:cubicBezTo>
                    <a:pt x="38" y="16"/>
                    <a:pt x="35" y="15"/>
                    <a:pt x="32" y="14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7" y="46"/>
                    <a:pt x="41" y="47"/>
                    <a:pt x="42" y="48"/>
                  </a:cubicBezTo>
                  <a:cubicBezTo>
                    <a:pt x="46" y="49"/>
                    <a:pt x="48" y="51"/>
                    <a:pt x="50" y="53"/>
                  </a:cubicBezTo>
                  <a:cubicBezTo>
                    <a:pt x="52" y="55"/>
                    <a:pt x="54" y="58"/>
                    <a:pt x="55" y="60"/>
                  </a:cubicBezTo>
                  <a:cubicBezTo>
                    <a:pt x="56" y="63"/>
                    <a:pt x="57" y="66"/>
                    <a:pt x="57" y="70"/>
                  </a:cubicBezTo>
                  <a:cubicBezTo>
                    <a:pt x="57" y="77"/>
                    <a:pt x="55" y="83"/>
                    <a:pt x="50" y="88"/>
                  </a:cubicBezTo>
                  <a:cubicBezTo>
                    <a:pt x="45" y="93"/>
                    <a:pt x="39" y="95"/>
                    <a:pt x="32" y="96"/>
                  </a:cubicBezTo>
                  <a:cubicBezTo>
                    <a:pt x="32" y="106"/>
                    <a:pt x="32" y="106"/>
                    <a:pt x="32" y="106"/>
                  </a:cubicBezTo>
                  <a:lnTo>
                    <a:pt x="26" y="106"/>
                  </a:ln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18" y="16"/>
                    <a:pt x="16" y="19"/>
                  </a:cubicBezTo>
                  <a:cubicBezTo>
                    <a:pt x="14" y="22"/>
                    <a:pt x="12" y="25"/>
                    <a:pt x="12" y="28"/>
                  </a:cubicBezTo>
                  <a:cubicBezTo>
                    <a:pt x="12" y="32"/>
                    <a:pt x="13" y="35"/>
                    <a:pt x="15" y="38"/>
                  </a:cubicBezTo>
                  <a:cubicBezTo>
                    <a:pt x="17" y="40"/>
                    <a:pt x="21" y="42"/>
                    <a:pt x="26" y="43"/>
                  </a:cubicBezTo>
                  <a:lnTo>
                    <a:pt x="26" y="14"/>
                  </a:lnTo>
                  <a:close/>
                  <a:moveTo>
                    <a:pt x="32" y="87"/>
                  </a:moveTo>
                  <a:cubicBezTo>
                    <a:pt x="32" y="87"/>
                    <a:pt x="32" y="87"/>
                    <a:pt x="32" y="87"/>
                  </a:cubicBezTo>
                  <a:cubicBezTo>
                    <a:pt x="36" y="87"/>
                    <a:pt x="39" y="85"/>
                    <a:pt x="42" y="82"/>
                  </a:cubicBezTo>
                  <a:cubicBezTo>
                    <a:pt x="45" y="79"/>
                    <a:pt x="46" y="75"/>
                    <a:pt x="46" y="70"/>
                  </a:cubicBezTo>
                  <a:cubicBezTo>
                    <a:pt x="46" y="67"/>
                    <a:pt x="45" y="63"/>
                    <a:pt x="43" y="61"/>
                  </a:cubicBezTo>
                  <a:cubicBezTo>
                    <a:pt x="41" y="59"/>
                    <a:pt x="38" y="57"/>
                    <a:pt x="32" y="55"/>
                  </a:cubicBezTo>
                  <a:lnTo>
                    <a:pt x="32" y="87"/>
                  </a:lnTo>
                  <a:close/>
                </a:path>
              </a:pathLst>
            </a:custGeom>
            <a:solidFill>
              <a:srgbClr val="C29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9">
              <a:extLst>
                <a:ext uri="{FF2B5EF4-FFF2-40B4-BE49-F238E27FC236}">
                  <a16:creationId xmlns:a16="http://schemas.microsoft.com/office/drawing/2014/main" id="{7C1C50CA-48D4-44F3-9344-F45E1779C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1" y="3186113"/>
              <a:ext cx="219075" cy="60325"/>
            </a:xfrm>
            <a:custGeom>
              <a:avLst/>
              <a:gdLst>
                <a:gd name="T0" fmla="*/ 73 w 73"/>
                <a:gd name="T1" fmla="*/ 15 h 20"/>
                <a:gd name="T2" fmla="*/ 46 w 73"/>
                <a:gd name="T3" fmla="*/ 10 h 20"/>
                <a:gd name="T4" fmla="*/ 2 w 73"/>
                <a:gd name="T5" fmla="*/ 20 h 20"/>
                <a:gd name="T6" fmla="*/ 6 w 73"/>
                <a:gd name="T7" fmla="*/ 14 h 20"/>
                <a:gd name="T8" fmla="*/ 0 w 73"/>
                <a:gd name="T9" fmla="*/ 11 h 20"/>
                <a:gd name="T10" fmla="*/ 41 w 73"/>
                <a:gd name="T11" fmla="*/ 3 h 20"/>
                <a:gd name="T12" fmla="*/ 72 w 73"/>
                <a:gd name="T13" fmla="*/ 10 h 20"/>
                <a:gd name="T14" fmla="*/ 73 w 73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">
                  <a:moveTo>
                    <a:pt x="73" y="15"/>
                  </a:moveTo>
                  <a:cubicBezTo>
                    <a:pt x="73" y="15"/>
                    <a:pt x="58" y="11"/>
                    <a:pt x="46" y="10"/>
                  </a:cubicBezTo>
                  <a:cubicBezTo>
                    <a:pt x="34" y="8"/>
                    <a:pt x="2" y="20"/>
                    <a:pt x="2" y="2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8" y="0"/>
                    <a:pt x="41" y="3"/>
                  </a:cubicBezTo>
                  <a:cubicBezTo>
                    <a:pt x="53" y="5"/>
                    <a:pt x="72" y="10"/>
                    <a:pt x="72" y="10"/>
                  </a:cubicBezTo>
                  <a:lnTo>
                    <a:pt x="73" y="15"/>
                  </a:lnTo>
                  <a:close/>
                </a:path>
              </a:pathLst>
            </a:custGeom>
            <a:solidFill>
              <a:srgbClr val="B84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20">
              <a:extLst>
                <a:ext uri="{FF2B5EF4-FFF2-40B4-BE49-F238E27FC236}">
                  <a16:creationId xmlns:a16="http://schemas.microsoft.com/office/drawing/2014/main" id="{2DE6299F-0BC1-44E2-AE1C-7FF1CDC7F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326" y="3209925"/>
              <a:ext cx="211138" cy="103187"/>
            </a:xfrm>
            <a:custGeom>
              <a:avLst/>
              <a:gdLst>
                <a:gd name="T0" fmla="*/ 70 w 70"/>
                <a:gd name="T1" fmla="*/ 6 h 34"/>
                <a:gd name="T2" fmla="*/ 41 w 70"/>
                <a:gd name="T3" fmla="*/ 7 h 34"/>
                <a:gd name="T4" fmla="*/ 5 w 70"/>
                <a:gd name="T5" fmla="*/ 34 h 34"/>
                <a:gd name="T6" fmla="*/ 6 w 70"/>
                <a:gd name="T7" fmla="*/ 27 h 34"/>
                <a:gd name="T8" fmla="*/ 0 w 70"/>
                <a:gd name="T9" fmla="*/ 27 h 34"/>
                <a:gd name="T10" fmla="*/ 34 w 70"/>
                <a:gd name="T11" fmla="*/ 3 h 34"/>
                <a:gd name="T12" fmla="*/ 66 w 70"/>
                <a:gd name="T13" fmla="*/ 1 h 34"/>
                <a:gd name="T14" fmla="*/ 70 w 70"/>
                <a:gd name="T15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34">
                  <a:moveTo>
                    <a:pt x="70" y="6"/>
                  </a:moveTo>
                  <a:cubicBezTo>
                    <a:pt x="70" y="6"/>
                    <a:pt x="53" y="3"/>
                    <a:pt x="41" y="7"/>
                  </a:cubicBezTo>
                  <a:cubicBezTo>
                    <a:pt x="30" y="10"/>
                    <a:pt x="5" y="34"/>
                    <a:pt x="5" y="34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21" y="6"/>
                    <a:pt x="34" y="3"/>
                  </a:cubicBezTo>
                  <a:cubicBezTo>
                    <a:pt x="46" y="0"/>
                    <a:pt x="66" y="1"/>
                    <a:pt x="66" y="1"/>
                  </a:cubicBezTo>
                  <a:lnTo>
                    <a:pt x="70" y="6"/>
                  </a:lnTo>
                  <a:close/>
                </a:path>
              </a:pathLst>
            </a:custGeom>
            <a:solidFill>
              <a:srgbClr val="A84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21">
              <a:extLst>
                <a:ext uri="{FF2B5EF4-FFF2-40B4-BE49-F238E27FC236}">
                  <a16:creationId xmlns:a16="http://schemas.microsoft.com/office/drawing/2014/main" id="{1C2831EC-77F4-46D3-A1B5-F4884CBD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863" y="3051175"/>
              <a:ext cx="852488" cy="923925"/>
            </a:xfrm>
            <a:custGeom>
              <a:avLst/>
              <a:gdLst>
                <a:gd name="T0" fmla="*/ 267 w 283"/>
                <a:gd name="T1" fmla="*/ 222 h 307"/>
                <a:gd name="T2" fmla="*/ 261 w 283"/>
                <a:gd name="T3" fmla="*/ 130 h 307"/>
                <a:gd name="T4" fmla="*/ 190 w 283"/>
                <a:gd name="T5" fmla="*/ 60 h 307"/>
                <a:gd name="T6" fmla="*/ 217 w 283"/>
                <a:gd name="T7" fmla="*/ 30 h 307"/>
                <a:gd name="T8" fmla="*/ 233 w 283"/>
                <a:gd name="T9" fmla="*/ 10 h 307"/>
                <a:gd name="T10" fmla="*/ 199 w 283"/>
                <a:gd name="T11" fmla="*/ 14 h 307"/>
                <a:gd name="T12" fmla="*/ 174 w 283"/>
                <a:gd name="T13" fmla="*/ 6 h 307"/>
                <a:gd name="T14" fmla="*/ 145 w 283"/>
                <a:gd name="T15" fmla="*/ 13 h 307"/>
                <a:gd name="T16" fmla="*/ 126 w 283"/>
                <a:gd name="T17" fmla="*/ 5 h 307"/>
                <a:gd name="T18" fmla="*/ 107 w 283"/>
                <a:gd name="T19" fmla="*/ 15 h 307"/>
                <a:gd name="T20" fmla="*/ 82 w 283"/>
                <a:gd name="T21" fmla="*/ 2 h 307"/>
                <a:gd name="T22" fmla="*/ 77 w 283"/>
                <a:gd name="T23" fmla="*/ 20 h 307"/>
                <a:gd name="T24" fmla="*/ 47 w 283"/>
                <a:gd name="T25" fmla="*/ 21 h 307"/>
                <a:gd name="T26" fmla="*/ 96 w 283"/>
                <a:gd name="T27" fmla="*/ 44 h 307"/>
                <a:gd name="T28" fmla="*/ 101 w 283"/>
                <a:gd name="T29" fmla="*/ 57 h 307"/>
                <a:gd name="T30" fmla="*/ 46 w 283"/>
                <a:gd name="T31" fmla="*/ 89 h 307"/>
                <a:gd name="T32" fmla="*/ 32 w 283"/>
                <a:gd name="T33" fmla="*/ 182 h 307"/>
                <a:gd name="T34" fmla="*/ 15 w 283"/>
                <a:gd name="T35" fmla="*/ 253 h 307"/>
                <a:gd name="T36" fmla="*/ 15 w 283"/>
                <a:gd name="T37" fmla="*/ 254 h 307"/>
                <a:gd name="T38" fmla="*/ 4 w 283"/>
                <a:gd name="T39" fmla="*/ 288 h 307"/>
                <a:gd name="T40" fmla="*/ 32 w 283"/>
                <a:gd name="T41" fmla="*/ 289 h 307"/>
                <a:gd name="T42" fmla="*/ 81 w 283"/>
                <a:gd name="T43" fmla="*/ 304 h 307"/>
                <a:gd name="T44" fmla="*/ 120 w 283"/>
                <a:gd name="T45" fmla="*/ 303 h 307"/>
                <a:gd name="T46" fmla="*/ 201 w 283"/>
                <a:gd name="T47" fmla="*/ 304 h 307"/>
                <a:gd name="T48" fmla="*/ 202 w 283"/>
                <a:gd name="T49" fmla="*/ 304 h 307"/>
                <a:gd name="T50" fmla="*/ 250 w 283"/>
                <a:gd name="T51" fmla="*/ 298 h 307"/>
                <a:gd name="T52" fmla="*/ 280 w 283"/>
                <a:gd name="T53" fmla="*/ 290 h 307"/>
                <a:gd name="T54" fmla="*/ 275 w 283"/>
                <a:gd name="T55" fmla="*/ 269 h 307"/>
                <a:gd name="T56" fmla="*/ 267 w 283"/>
                <a:gd name="T57" fmla="*/ 222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3" h="307">
                  <a:moveTo>
                    <a:pt x="267" y="222"/>
                  </a:moveTo>
                  <a:cubicBezTo>
                    <a:pt x="252" y="197"/>
                    <a:pt x="283" y="171"/>
                    <a:pt x="261" y="130"/>
                  </a:cubicBezTo>
                  <a:cubicBezTo>
                    <a:pt x="243" y="95"/>
                    <a:pt x="218" y="72"/>
                    <a:pt x="190" y="60"/>
                  </a:cubicBezTo>
                  <a:cubicBezTo>
                    <a:pt x="195" y="51"/>
                    <a:pt x="203" y="39"/>
                    <a:pt x="217" y="30"/>
                  </a:cubicBezTo>
                  <a:cubicBezTo>
                    <a:pt x="242" y="15"/>
                    <a:pt x="238" y="12"/>
                    <a:pt x="233" y="10"/>
                  </a:cubicBezTo>
                  <a:cubicBezTo>
                    <a:pt x="228" y="7"/>
                    <a:pt x="199" y="14"/>
                    <a:pt x="199" y="14"/>
                  </a:cubicBezTo>
                  <a:cubicBezTo>
                    <a:pt x="199" y="14"/>
                    <a:pt x="189" y="0"/>
                    <a:pt x="174" y="6"/>
                  </a:cubicBezTo>
                  <a:cubicBezTo>
                    <a:pt x="159" y="12"/>
                    <a:pt x="149" y="17"/>
                    <a:pt x="145" y="13"/>
                  </a:cubicBezTo>
                  <a:cubicBezTo>
                    <a:pt x="142" y="8"/>
                    <a:pt x="138" y="0"/>
                    <a:pt x="126" y="5"/>
                  </a:cubicBezTo>
                  <a:cubicBezTo>
                    <a:pt x="114" y="10"/>
                    <a:pt x="115" y="18"/>
                    <a:pt x="107" y="15"/>
                  </a:cubicBezTo>
                  <a:cubicBezTo>
                    <a:pt x="98" y="13"/>
                    <a:pt x="91" y="0"/>
                    <a:pt x="82" y="2"/>
                  </a:cubicBezTo>
                  <a:cubicBezTo>
                    <a:pt x="74" y="4"/>
                    <a:pt x="82" y="19"/>
                    <a:pt x="77" y="20"/>
                  </a:cubicBezTo>
                  <a:cubicBezTo>
                    <a:pt x="72" y="21"/>
                    <a:pt x="44" y="17"/>
                    <a:pt x="47" y="21"/>
                  </a:cubicBezTo>
                  <a:cubicBezTo>
                    <a:pt x="49" y="25"/>
                    <a:pt x="88" y="28"/>
                    <a:pt x="96" y="44"/>
                  </a:cubicBezTo>
                  <a:cubicBezTo>
                    <a:pt x="98" y="48"/>
                    <a:pt x="100" y="53"/>
                    <a:pt x="101" y="57"/>
                  </a:cubicBezTo>
                  <a:cubicBezTo>
                    <a:pt x="83" y="64"/>
                    <a:pt x="64" y="74"/>
                    <a:pt x="46" y="89"/>
                  </a:cubicBezTo>
                  <a:cubicBezTo>
                    <a:pt x="20" y="110"/>
                    <a:pt x="39" y="151"/>
                    <a:pt x="32" y="182"/>
                  </a:cubicBezTo>
                  <a:cubicBezTo>
                    <a:pt x="26" y="214"/>
                    <a:pt x="6" y="214"/>
                    <a:pt x="15" y="253"/>
                  </a:cubicBezTo>
                  <a:cubicBezTo>
                    <a:pt x="15" y="254"/>
                    <a:pt x="15" y="254"/>
                    <a:pt x="15" y="254"/>
                  </a:cubicBezTo>
                  <a:cubicBezTo>
                    <a:pt x="7" y="269"/>
                    <a:pt x="0" y="281"/>
                    <a:pt x="4" y="288"/>
                  </a:cubicBezTo>
                  <a:cubicBezTo>
                    <a:pt x="9" y="296"/>
                    <a:pt x="22" y="289"/>
                    <a:pt x="32" y="289"/>
                  </a:cubicBezTo>
                  <a:cubicBezTo>
                    <a:pt x="43" y="289"/>
                    <a:pt x="55" y="300"/>
                    <a:pt x="81" y="304"/>
                  </a:cubicBezTo>
                  <a:cubicBezTo>
                    <a:pt x="99" y="307"/>
                    <a:pt x="109" y="305"/>
                    <a:pt x="120" y="303"/>
                  </a:cubicBezTo>
                  <a:cubicBezTo>
                    <a:pt x="147" y="306"/>
                    <a:pt x="176" y="307"/>
                    <a:pt x="201" y="304"/>
                  </a:cubicBezTo>
                  <a:cubicBezTo>
                    <a:pt x="202" y="304"/>
                    <a:pt x="202" y="304"/>
                    <a:pt x="202" y="304"/>
                  </a:cubicBezTo>
                  <a:cubicBezTo>
                    <a:pt x="236" y="302"/>
                    <a:pt x="239" y="296"/>
                    <a:pt x="250" y="298"/>
                  </a:cubicBezTo>
                  <a:cubicBezTo>
                    <a:pt x="261" y="300"/>
                    <a:pt x="278" y="295"/>
                    <a:pt x="280" y="290"/>
                  </a:cubicBezTo>
                  <a:cubicBezTo>
                    <a:pt x="282" y="288"/>
                    <a:pt x="279" y="279"/>
                    <a:pt x="275" y="269"/>
                  </a:cubicBezTo>
                  <a:cubicBezTo>
                    <a:pt x="281" y="257"/>
                    <a:pt x="279" y="241"/>
                    <a:pt x="267" y="222"/>
                  </a:cubicBezTo>
                  <a:close/>
                </a:path>
              </a:pathLst>
            </a:custGeom>
            <a:solidFill>
              <a:srgbClr val="CBA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22">
              <a:extLst>
                <a:ext uri="{FF2B5EF4-FFF2-40B4-BE49-F238E27FC236}">
                  <a16:creationId xmlns:a16="http://schemas.microsoft.com/office/drawing/2014/main" id="{6631E4B3-39EF-46A3-BC96-FC74494D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6" y="3051175"/>
              <a:ext cx="596900" cy="177800"/>
            </a:xfrm>
            <a:custGeom>
              <a:avLst/>
              <a:gdLst>
                <a:gd name="T0" fmla="*/ 147 w 198"/>
                <a:gd name="T1" fmla="*/ 58 h 59"/>
                <a:gd name="T2" fmla="*/ 173 w 198"/>
                <a:gd name="T3" fmla="*/ 30 h 59"/>
                <a:gd name="T4" fmla="*/ 189 w 198"/>
                <a:gd name="T5" fmla="*/ 10 h 59"/>
                <a:gd name="T6" fmla="*/ 155 w 198"/>
                <a:gd name="T7" fmla="*/ 14 h 59"/>
                <a:gd name="T8" fmla="*/ 130 w 198"/>
                <a:gd name="T9" fmla="*/ 6 h 59"/>
                <a:gd name="T10" fmla="*/ 101 w 198"/>
                <a:gd name="T11" fmla="*/ 13 h 59"/>
                <a:gd name="T12" fmla="*/ 82 w 198"/>
                <a:gd name="T13" fmla="*/ 5 h 59"/>
                <a:gd name="T14" fmla="*/ 63 w 198"/>
                <a:gd name="T15" fmla="*/ 15 h 59"/>
                <a:gd name="T16" fmla="*/ 38 w 198"/>
                <a:gd name="T17" fmla="*/ 2 h 59"/>
                <a:gd name="T18" fmla="*/ 33 w 198"/>
                <a:gd name="T19" fmla="*/ 20 h 59"/>
                <a:gd name="T20" fmla="*/ 3 w 198"/>
                <a:gd name="T21" fmla="*/ 21 h 59"/>
                <a:gd name="T22" fmla="*/ 52 w 198"/>
                <a:gd name="T23" fmla="*/ 44 h 59"/>
                <a:gd name="T24" fmla="*/ 56 w 198"/>
                <a:gd name="T25" fmla="*/ 53 h 59"/>
                <a:gd name="T26" fmla="*/ 59 w 198"/>
                <a:gd name="T27" fmla="*/ 54 h 59"/>
                <a:gd name="T28" fmla="*/ 56 w 198"/>
                <a:gd name="T29" fmla="*/ 41 h 59"/>
                <a:gd name="T30" fmla="*/ 31 w 198"/>
                <a:gd name="T31" fmla="*/ 26 h 59"/>
                <a:gd name="T32" fmla="*/ 41 w 198"/>
                <a:gd name="T33" fmla="*/ 25 h 59"/>
                <a:gd name="T34" fmla="*/ 44 w 198"/>
                <a:gd name="T35" fmla="*/ 15 h 59"/>
                <a:gd name="T36" fmla="*/ 59 w 198"/>
                <a:gd name="T37" fmla="*/ 23 h 59"/>
                <a:gd name="T38" fmla="*/ 77 w 198"/>
                <a:gd name="T39" fmla="*/ 20 h 59"/>
                <a:gd name="T40" fmla="*/ 92 w 198"/>
                <a:gd name="T41" fmla="*/ 13 h 59"/>
                <a:gd name="T42" fmla="*/ 103 w 198"/>
                <a:gd name="T43" fmla="*/ 49 h 59"/>
                <a:gd name="T44" fmla="*/ 110 w 198"/>
                <a:gd name="T45" fmla="*/ 25 h 59"/>
                <a:gd name="T46" fmla="*/ 136 w 198"/>
                <a:gd name="T47" fmla="*/ 11 h 59"/>
                <a:gd name="T48" fmla="*/ 153 w 198"/>
                <a:gd name="T49" fmla="*/ 17 h 59"/>
                <a:gd name="T50" fmla="*/ 148 w 198"/>
                <a:gd name="T51" fmla="*/ 33 h 59"/>
                <a:gd name="T52" fmla="*/ 161 w 198"/>
                <a:gd name="T53" fmla="*/ 18 h 59"/>
                <a:gd name="T54" fmla="*/ 183 w 198"/>
                <a:gd name="T55" fmla="*/ 17 h 59"/>
                <a:gd name="T56" fmla="*/ 154 w 198"/>
                <a:gd name="T57" fmla="*/ 38 h 59"/>
                <a:gd name="T58" fmla="*/ 147 w 198"/>
                <a:gd name="T5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8" h="59">
                  <a:moveTo>
                    <a:pt x="147" y="58"/>
                  </a:moveTo>
                  <a:cubicBezTo>
                    <a:pt x="152" y="49"/>
                    <a:pt x="160" y="39"/>
                    <a:pt x="173" y="30"/>
                  </a:cubicBezTo>
                  <a:cubicBezTo>
                    <a:pt x="198" y="15"/>
                    <a:pt x="194" y="12"/>
                    <a:pt x="189" y="10"/>
                  </a:cubicBezTo>
                  <a:cubicBezTo>
                    <a:pt x="184" y="7"/>
                    <a:pt x="155" y="14"/>
                    <a:pt x="155" y="14"/>
                  </a:cubicBezTo>
                  <a:cubicBezTo>
                    <a:pt x="155" y="14"/>
                    <a:pt x="145" y="0"/>
                    <a:pt x="130" y="6"/>
                  </a:cubicBezTo>
                  <a:cubicBezTo>
                    <a:pt x="115" y="12"/>
                    <a:pt x="105" y="17"/>
                    <a:pt x="101" y="13"/>
                  </a:cubicBezTo>
                  <a:cubicBezTo>
                    <a:pt x="98" y="8"/>
                    <a:pt x="94" y="0"/>
                    <a:pt x="82" y="5"/>
                  </a:cubicBezTo>
                  <a:cubicBezTo>
                    <a:pt x="70" y="10"/>
                    <a:pt x="71" y="18"/>
                    <a:pt x="63" y="15"/>
                  </a:cubicBezTo>
                  <a:cubicBezTo>
                    <a:pt x="54" y="13"/>
                    <a:pt x="47" y="0"/>
                    <a:pt x="38" y="2"/>
                  </a:cubicBezTo>
                  <a:cubicBezTo>
                    <a:pt x="30" y="4"/>
                    <a:pt x="38" y="19"/>
                    <a:pt x="33" y="20"/>
                  </a:cubicBezTo>
                  <a:cubicBezTo>
                    <a:pt x="28" y="21"/>
                    <a:pt x="0" y="17"/>
                    <a:pt x="3" y="21"/>
                  </a:cubicBezTo>
                  <a:cubicBezTo>
                    <a:pt x="5" y="25"/>
                    <a:pt x="44" y="28"/>
                    <a:pt x="52" y="44"/>
                  </a:cubicBezTo>
                  <a:cubicBezTo>
                    <a:pt x="53" y="47"/>
                    <a:pt x="55" y="50"/>
                    <a:pt x="56" y="53"/>
                  </a:cubicBezTo>
                  <a:cubicBezTo>
                    <a:pt x="58" y="53"/>
                    <a:pt x="59" y="54"/>
                    <a:pt x="59" y="54"/>
                  </a:cubicBezTo>
                  <a:cubicBezTo>
                    <a:pt x="62" y="53"/>
                    <a:pt x="60" y="48"/>
                    <a:pt x="56" y="41"/>
                  </a:cubicBezTo>
                  <a:cubicBezTo>
                    <a:pt x="52" y="34"/>
                    <a:pt x="32" y="26"/>
                    <a:pt x="31" y="26"/>
                  </a:cubicBezTo>
                  <a:cubicBezTo>
                    <a:pt x="29" y="25"/>
                    <a:pt x="36" y="25"/>
                    <a:pt x="41" y="25"/>
                  </a:cubicBezTo>
                  <a:cubicBezTo>
                    <a:pt x="46" y="24"/>
                    <a:pt x="42" y="16"/>
                    <a:pt x="44" y="15"/>
                  </a:cubicBezTo>
                  <a:cubicBezTo>
                    <a:pt x="46" y="13"/>
                    <a:pt x="55" y="19"/>
                    <a:pt x="59" y="23"/>
                  </a:cubicBezTo>
                  <a:cubicBezTo>
                    <a:pt x="64" y="27"/>
                    <a:pt x="73" y="23"/>
                    <a:pt x="77" y="20"/>
                  </a:cubicBezTo>
                  <a:cubicBezTo>
                    <a:pt x="80" y="16"/>
                    <a:pt x="85" y="10"/>
                    <a:pt x="92" y="13"/>
                  </a:cubicBezTo>
                  <a:cubicBezTo>
                    <a:pt x="98" y="15"/>
                    <a:pt x="100" y="44"/>
                    <a:pt x="103" y="49"/>
                  </a:cubicBezTo>
                  <a:cubicBezTo>
                    <a:pt x="105" y="54"/>
                    <a:pt x="109" y="30"/>
                    <a:pt x="110" y="25"/>
                  </a:cubicBezTo>
                  <a:cubicBezTo>
                    <a:pt x="112" y="21"/>
                    <a:pt x="124" y="14"/>
                    <a:pt x="136" y="11"/>
                  </a:cubicBezTo>
                  <a:cubicBezTo>
                    <a:pt x="147" y="7"/>
                    <a:pt x="153" y="17"/>
                    <a:pt x="153" y="17"/>
                  </a:cubicBezTo>
                  <a:cubicBezTo>
                    <a:pt x="153" y="17"/>
                    <a:pt x="148" y="31"/>
                    <a:pt x="148" y="33"/>
                  </a:cubicBezTo>
                  <a:cubicBezTo>
                    <a:pt x="148" y="35"/>
                    <a:pt x="160" y="18"/>
                    <a:pt x="161" y="18"/>
                  </a:cubicBezTo>
                  <a:cubicBezTo>
                    <a:pt x="162" y="18"/>
                    <a:pt x="177" y="17"/>
                    <a:pt x="183" y="17"/>
                  </a:cubicBezTo>
                  <a:cubicBezTo>
                    <a:pt x="189" y="17"/>
                    <a:pt x="162" y="33"/>
                    <a:pt x="154" y="38"/>
                  </a:cubicBezTo>
                  <a:cubicBezTo>
                    <a:pt x="146" y="43"/>
                    <a:pt x="145" y="59"/>
                    <a:pt x="147" y="58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3">
              <a:extLst>
                <a:ext uri="{FF2B5EF4-FFF2-40B4-BE49-F238E27FC236}">
                  <a16:creationId xmlns:a16="http://schemas.microsoft.com/office/drawing/2014/main" id="{0EB37A22-63F3-4109-B48A-120E40507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863" y="3206750"/>
              <a:ext cx="852488" cy="768350"/>
            </a:xfrm>
            <a:custGeom>
              <a:avLst/>
              <a:gdLst>
                <a:gd name="T0" fmla="*/ 267 w 283"/>
                <a:gd name="T1" fmla="*/ 170 h 255"/>
                <a:gd name="T2" fmla="*/ 261 w 283"/>
                <a:gd name="T3" fmla="*/ 78 h 255"/>
                <a:gd name="T4" fmla="*/ 195 w 283"/>
                <a:gd name="T5" fmla="*/ 10 h 255"/>
                <a:gd name="T6" fmla="*/ 245 w 283"/>
                <a:gd name="T7" fmla="*/ 86 h 255"/>
                <a:gd name="T8" fmla="*/ 234 w 283"/>
                <a:gd name="T9" fmla="*/ 134 h 255"/>
                <a:gd name="T10" fmla="*/ 174 w 283"/>
                <a:gd name="T11" fmla="*/ 154 h 255"/>
                <a:gd name="T12" fmla="*/ 256 w 283"/>
                <a:gd name="T13" fmla="*/ 177 h 255"/>
                <a:gd name="T14" fmla="*/ 262 w 283"/>
                <a:gd name="T15" fmla="*/ 210 h 255"/>
                <a:gd name="T16" fmla="*/ 240 w 283"/>
                <a:gd name="T17" fmla="*/ 221 h 255"/>
                <a:gd name="T18" fmla="*/ 255 w 283"/>
                <a:gd name="T19" fmla="*/ 230 h 255"/>
                <a:gd name="T20" fmla="*/ 154 w 283"/>
                <a:gd name="T21" fmla="*/ 239 h 255"/>
                <a:gd name="T22" fmla="*/ 126 w 283"/>
                <a:gd name="T23" fmla="*/ 220 h 255"/>
                <a:gd name="T24" fmla="*/ 85 w 283"/>
                <a:gd name="T25" fmla="*/ 237 h 255"/>
                <a:gd name="T26" fmla="*/ 35 w 283"/>
                <a:gd name="T27" fmla="*/ 223 h 255"/>
                <a:gd name="T28" fmla="*/ 26 w 283"/>
                <a:gd name="T29" fmla="*/ 212 h 255"/>
                <a:gd name="T30" fmla="*/ 41 w 283"/>
                <a:gd name="T31" fmla="*/ 197 h 255"/>
                <a:gd name="T32" fmla="*/ 30 w 283"/>
                <a:gd name="T33" fmla="*/ 169 h 255"/>
                <a:gd name="T34" fmla="*/ 67 w 283"/>
                <a:gd name="T35" fmla="*/ 110 h 255"/>
                <a:gd name="T36" fmla="*/ 55 w 283"/>
                <a:gd name="T37" fmla="*/ 48 h 255"/>
                <a:gd name="T38" fmla="*/ 108 w 283"/>
                <a:gd name="T39" fmla="*/ 13 h 255"/>
                <a:gd name="T40" fmla="*/ 99 w 283"/>
                <a:gd name="T41" fmla="*/ 0 h 255"/>
                <a:gd name="T42" fmla="*/ 101 w 283"/>
                <a:gd name="T43" fmla="*/ 5 h 255"/>
                <a:gd name="T44" fmla="*/ 46 w 283"/>
                <a:gd name="T45" fmla="*/ 37 h 255"/>
                <a:gd name="T46" fmla="*/ 32 w 283"/>
                <a:gd name="T47" fmla="*/ 130 h 255"/>
                <a:gd name="T48" fmla="*/ 15 w 283"/>
                <a:gd name="T49" fmla="*/ 201 h 255"/>
                <a:gd name="T50" fmla="*/ 15 w 283"/>
                <a:gd name="T51" fmla="*/ 202 h 255"/>
                <a:gd name="T52" fmla="*/ 4 w 283"/>
                <a:gd name="T53" fmla="*/ 236 h 255"/>
                <a:gd name="T54" fmla="*/ 32 w 283"/>
                <a:gd name="T55" fmla="*/ 237 h 255"/>
                <a:gd name="T56" fmla="*/ 81 w 283"/>
                <a:gd name="T57" fmla="*/ 252 h 255"/>
                <a:gd name="T58" fmla="*/ 120 w 283"/>
                <a:gd name="T59" fmla="*/ 251 h 255"/>
                <a:gd name="T60" fmla="*/ 201 w 283"/>
                <a:gd name="T61" fmla="*/ 252 h 255"/>
                <a:gd name="T62" fmla="*/ 202 w 283"/>
                <a:gd name="T63" fmla="*/ 252 h 255"/>
                <a:gd name="T64" fmla="*/ 250 w 283"/>
                <a:gd name="T65" fmla="*/ 246 h 255"/>
                <a:gd name="T66" fmla="*/ 280 w 283"/>
                <a:gd name="T67" fmla="*/ 238 h 255"/>
                <a:gd name="T68" fmla="*/ 275 w 283"/>
                <a:gd name="T69" fmla="*/ 217 h 255"/>
                <a:gd name="T70" fmla="*/ 267 w 283"/>
                <a:gd name="T71" fmla="*/ 17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83" h="255">
                  <a:moveTo>
                    <a:pt x="267" y="170"/>
                  </a:moveTo>
                  <a:cubicBezTo>
                    <a:pt x="252" y="145"/>
                    <a:pt x="283" y="119"/>
                    <a:pt x="261" y="78"/>
                  </a:cubicBezTo>
                  <a:cubicBezTo>
                    <a:pt x="244" y="45"/>
                    <a:pt x="221" y="22"/>
                    <a:pt x="195" y="10"/>
                  </a:cubicBezTo>
                  <a:cubicBezTo>
                    <a:pt x="198" y="11"/>
                    <a:pt x="240" y="61"/>
                    <a:pt x="245" y="86"/>
                  </a:cubicBezTo>
                  <a:cubicBezTo>
                    <a:pt x="251" y="110"/>
                    <a:pt x="251" y="121"/>
                    <a:pt x="234" y="134"/>
                  </a:cubicBezTo>
                  <a:cubicBezTo>
                    <a:pt x="216" y="147"/>
                    <a:pt x="167" y="144"/>
                    <a:pt x="174" y="154"/>
                  </a:cubicBezTo>
                  <a:cubicBezTo>
                    <a:pt x="182" y="164"/>
                    <a:pt x="245" y="160"/>
                    <a:pt x="256" y="177"/>
                  </a:cubicBezTo>
                  <a:cubicBezTo>
                    <a:pt x="267" y="194"/>
                    <a:pt x="274" y="205"/>
                    <a:pt x="262" y="210"/>
                  </a:cubicBezTo>
                  <a:cubicBezTo>
                    <a:pt x="250" y="215"/>
                    <a:pt x="230" y="220"/>
                    <a:pt x="240" y="221"/>
                  </a:cubicBezTo>
                  <a:cubicBezTo>
                    <a:pt x="249" y="222"/>
                    <a:pt x="260" y="227"/>
                    <a:pt x="255" y="230"/>
                  </a:cubicBezTo>
                  <a:cubicBezTo>
                    <a:pt x="250" y="233"/>
                    <a:pt x="179" y="244"/>
                    <a:pt x="154" y="239"/>
                  </a:cubicBezTo>
                  <a:cubicBezTo>
                    <a:pt x="129" y="235"/>
                    <a:pt x="136" y="223"/>
                    <a:pt x="126" y="220"/>
                  </a:cubicBezTo>
                  <a:cubicBezTo>
                    <a:pt x="116" y="217"/>
                    <a:pt x="108" y="240"/>
                    <a:pt x="85" y="237"/>
                  </a:cubicBezTo>
                  <a:cubicBezTo>
                    <a:pt x="62" y="233"/>
                    <a:pt x="50" y="222"/>
                    <a:pt x="35" y="223"/>
                  </a:cubicBezTo>
                  <a:cubicBezTo>
                    <a:pt x="20" y="224"/>
                    <a:pt x="19" y="215"/>
                    <a:pt x="26" y="212"/>
                  </a:cubicBezTo>
                  <a:cubicBezTo>
                    <a:pt x="33" y="209"/>
                    <a:pt x="47" y="202"/>
                    <a:pt x="41" y="197"/>
                  </a:cubicBezTo>
                  <a:cubicBezTo>
                    <a:pt x="35" y="192"/>
                    <a:pt x="19" y="183"/>
                    <a:pt x="30" y="169"/>
                  </a:cubicBezTo>
                  <a:cubicBezTo>
                    <a:pt x="42" y="155"/>
                    <a:pt x="72" y="136"/>
                    <a:pt x="67" y="110"/>
                  </a:cubicBezTo>
                  <a:cubicBezTo>
                    <a:pt x="61" y="85"/>
                    <a:pt x="41" y="64"/>
                    <a:pt x="55" y="48"/>
                  </a:cubicBezTo>
                  <a:cubicBezTo>
                    <a:pt x="69" y="33"/>
                    <a:pt x="102" y="21"/>
                    <a:pt x="108" y="13"/>
                  </a:cubicBezTo>
                  <a:cubicBezTo>
                    <a:pt x="111" y="7"/>
                    <a:pt x="106" y="2"/>
                    <a:pt x="99" y="0"/>
                  </a:cubicBezTo>
                  <a:cubicBezTo>
                    <a:pt x="100" y="2"/>
                    <a:pt x="101" y="3"/>
                    <a:pt x="101" y="5"/>
                  </a:cubicBezTo>
                  <a:cubicBezTo>
                    <a:pt x="83" y="12"/>
                    <a:pt x="64" y="22"/>
                    <a:pt x="46" y="37"/>
                  </a:cubicBezTo>
                  <a:cubicBezTo>
                    <a:pt x="20" y="58"/>
                    <a:pt x="39" y="99"/>
                    <a:pt x="32" y="130"/>
                  </a:cubicBezTo>
                  <a:cubicBezTo>
                    <a:pt x="26" y="162"/>
                    <a:pt x="6" y="162"/>
                    <a:pt x="15" y="201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7" y="217"/>
                    <a:pt x="0" y="229"/>
                    <a:pt x="4" y="236"/>
                  </a:cubicBezTo>
                  <a:cubicBezTo>
                    <a:pt x="9" y="244"/>
                    <a:pt x="22" y="237"/>
                    <a:pt x="32" y="237"/>
                  </a:cubicBezTo>
                  <a:cubicBezTo>
                    <a:pt x="43" y="237"/>
                    <a:pt x="55" y="248"/>
                    <a:pt x="81" y="252"/>
                  </a:cubicBezTo>
                  <a:cubicBezTo>
                    <a:pt x="99" y="255"/>
                    <a:pt x="109" y="253"/>
                    <a:pt x="120" y="251"/>
                  </a:cubicBezTo>
                  <a:cubicBezTo>
                    <a:pt x="147" y="254"/>
                    <a:pt x="176" y="255"/>
                    <a:pt x="201" y="252"/>
                  </a:cubicBezTo>
                  <a:cubicBezTo>
                    <a:pt x="202" y="252"/>
                    <a:pt x="202" y="252"/>
                    <a:pt x="202" y="252"/>
                  </a:cubicBezTo>
                  <a:cubicBezTo>
                    <a:pt x="236" y="250"/>
                    <a:pt x="239" y="244"/>
                    <a:pt x="250" y="246"/>
                  </a:cubicBezTo>
                  <a:cubicBezTo>
                    <a:pt x="261" y="248"/>
                    <a:pt x="278" y="243"/>
                    <a:pt x="280" y="238"/>
                  </a:cubicBezTo>
                  <a:cubicBezTo>
                    <a:pt x="282" y="236"/>
                    <a:pt x="279" y="227"/>
                    <a:pt x="275" y="217"/>
                  </a:cubicBezTo>
                  <a:cubicBezTo>
                    <a:pt x="281" y="205"/>
                    <a:pt x="279" y="189"/>
                    <a:pt x="267" y="170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4">
              <a:extLst>
                <a:ext uri="{FF2B5EF4-FFF2-40B4-BE49-F238E27FC236}">
                  <a16:creationId xmlns:a16="http://schemas.microsoft.com/office/drawing/2014/main" id="{0ADBCC8F-B0AC-4534-B5C7-8E71907F8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438" y="3198813"/>
              <a:ext cx="304800" cy="38100"/>
            </a:xfrm>
            <a:custGeom>
              <a:avLst/>
              <a:gdLst>
                <a:gd name="T0" fmla="*/ 0 w 192"/>
                <a:gd name="T1" fmla="*/ 0 h 24"/>
                <a:gd name="T2" fmla="*/ 192 w 192"/>
                <a:gd name="T3" fmla="*/ 3 h 24"/>
                <a:gd name="T4" fmla="*/ 192 w 192"/>
                <a:gd name="T5" fmla="*/ 24 h 24"/>
                <a:gd name="T6" fmla="*/ 0 w 192"/>
                <a:gd name="T7" fmla="*/ 22 h 24"/>
                <a:gd name="T8" fmla="*/ 0 w 19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4">
                  <a:moveTo>
                    <a:pt x="0" y="0"/>
                  </a:moveTo>
                  <a:lnTo>
                    <a:pt x="192" y="3"/>
                  </a:lnTo>
                  <a:lnTo>
                    <a:pt x="192" y="24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5">
              <a:extLst>
                <a:ext uri="{FF2B5EF4-FFF2-40B4-BE49-F238E27FC236}">
                  <a16:creationId xmlns:a16="http://schemas.microsoft.com/office/drawing/2014/main" id="{3011796C-4BE3-44AB-9A05-BDB5A81FD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926" y="3394075"/>
              <a:ext cx="153988" cy="255587"/>
            </a:xfrm>
            <a:custGeom>
              <a:avLst/>
              <a:gdLst>
                <a:gd name="T0" fmla="*/ 15 w 51"/>
                <a:gd name="T1" fmla="*/ 0 h 85"/>
                <a:gd name="T2" fmla="*/ 46 w 51"/>
                <a:gd name="T3" fmla="*/ 47 h 85"/>
                <a:gd name="T4" fmla="*/ 31 w 51"/>
                <a:gd name="T5" fmla="*/ 85 h 85"/>
                <a:gd name="T6" fmla="*/ 35 w 51"/>
                <a:gd name="T7" fmla="*/ 50 h 85"/>
                <a:gd name="T8" fmla="*/ 8 w 51"/>
                <a:gd name="T9" fmla="*/ 24 h 85"/>
                <a:gd name="T10" fmla="*/ 15 w 51"/>
                <a:gd name="T1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85">
                  <a:moveTo>
                    <a:pt x="15" y="0"/>
                  </a:moveTo>
                  <a:cubicBezTo>
                    <a:pt x="11" y="14"/>
                    <a:pt x="41" y="36"/>
                    <a:pt x="46" y="47"/>
                  </a:cubicBezTo>
                  <a:cubicBezTo>
                    <a:pt x="51" y="58"/>
                    <a:pt x="31" y="85"/>
                    <a:pt x="31" y="85"/>
                  </a:cubicBezTo>
                  <a:cubicBezTo>
                    <a:pt x="31" y="85"/>
                    <a:pt x="47" y="63"/>
                    <a:pt x="35" y="50"/>
                  </a:cubicBezTo>
                  <a:cubicBezTo>
                    <a:pt x="23" y="37"/>
                    <a:pt x="16" y="40"/>
                    <a:pt x="8" y="24"/>
                  </a:cubicBezTo>
                  <a:cubicBezTo>
                    <a:pt x="0" y="8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6">
              <a:extLst>
                <a:ext uri="{FF2B5EF4-FFF2-40B4-BE49-F238E27FC236}">
                  <a16:creationId xmlns:a16="http://schemas.microsoft.com/office/drawing/2014/main" id="{AE42CBE5-2916-4B92-BA75-1B50D840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688" y="3709988"/>
              <a:ext cx="481013" cy="93662"/>
            </a:xfrm>
            <a:custGeom>
              <a:avLst/>
              <a:gdLst>
                <a:gd name="T0" fmla="*/ 60 w 160"/>
                <a:gd name="T1" fmla="*/ 2 h 31"/>
                <a:gd name="T2" fmla="*/ 116 w 160"/>
                <a:gd name="T3" fmla="*/ 13 h 31"/>
                <a:gd name="T4" fmla="*/ 160 w 160"/>
                <a:gd name="T5" fmla="*/ 20 h 31"/>
                <a:gd name="T6" fmla="*/ 120 w 160"/>
                <a:gd name="T7" fmla="*/ 29 h 31"/>
                <a:gd name="T8" fmla="*/ 69 w 160"/>
                <a:gd name="T9" fmla="*/ 19 h 31"/>
                <a:gd name="T10" fmla="*/ 8 w 160"/>
                <a:gd name="T11" fmla="*/ 16 h 31"/>
                <a:gd name="T12" fmla="*/ 60 w 160"/>
                <a:gd name="T1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31">
                  <a:moveTo>
                    <a:pt x="60" y="2"/>
                  </a:moveTo>
                  <a:cubicBezTo>
                    <a:pt x="82" y="0"/>
                    <a:pt x="97" y="7"/>
                    <a:pt x="116" y="13"/>
                  </a:cubicBezTo>
                  <a:cubicBezTo>
                    <a:pt x="136" y="20"/>
                    <a:pt x="160" y="20"/>
                    <a:pt x="160" y="20"/>
                  </a:cubicBezTo>
                  <a:cubicBezTo>
                    <a:pt x="160" y="20"/>
                    <a:pt x="145" y="31"/>
                    <a:pt x="120" y="29"/>
                  </a:cubicBezTo>
                  <a:cubicBezTo>
                    <a:pt x="95" y="28"/>
                    <a:pt x="92" y="21"/>
                    <a:pt x="69" y="19"/>
                  </a:cubicBezTo>
                  <a:cubicBezTo>
                    <a:pt x="46" y="17"/>
                    <a:pt x="0" y="23"/>
                    <a:pt x="8" y="16"/>
                  </a:cubicBezTo>
                  <a:cubicBezTo>
                    <a:pt x="17" y="8"/>
                    <a:pt x="60" y="2"/>
                    <a:pt x="60" y="2"/>
                  </a:cubicBez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27">
              <a:extLst>
                <a:ext uri="{FF2B5EF4-FFF2-40B4-BE49-F238E27FC236}">
                  <a16:creationId xmlns:a16="http://schemas.microsoft.com/office/drawing/2014/main" id="{09F14332-3228-4BD2-A133-3E5AEF55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6" y="3257550"/>
              <a:ext cx="214313" cy="203200"/>
            </a:xfrm>
            <a:custGeom>
              <a:avLst/>
              <a:gdLst>
                <a:gd name="T0" fmla="*/ 32 w 71"/>
                <a:gd name="T1" fmla="*/ 17 h 67"/>
                <a:gd name="T2" fmla="*/ 69 w 71"/>
                <a:gd name="T3" fmla="*/ 55 h 67"/>
                <a:gd name="T4" fmla="*/ 31 w 71"/>
                <a:gd name="T5" fmla="*/ 65 h 67"/>
                <a:gd name="T6" fmla="*/ 8 w 71"/>
                <a:gd name="T7" fmla="*/ 58 h 67"/>
                <a:gd name="T8" fmla="*/ 41 w 71"/>
                <a:gd name="T9" fmla="*/ 45 h 67"/>
                <a:gd name="T10" fmla="*/ 18 w 71"/>
                <a:gd name="T11" fmla="*/ 17 h 67"/>
                <a:gd name="T12" fmla="*/ 19 w 71"/>
                <a:gd name="T13" fmla="*/ 0 h 67"/>
                <a:gd name="T14" fmla="*/ 32 w 71"/>
                <a:gd name="T15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67">
                  <a:moveTo>
                    <a:pt x="32" y="17"/>
                  </a:moveTo>
                  <a:cubicBezTo>
                    <a:pt x="42" y="25"/>
                    <a:pt x="67" y="45"/>
                    <a:pt x="69" y="55"/>
                  </a:cubicBezTo>
                  <a:cubicBezTo>
                    <a:pt x="71" y="65"/>
                    <a:pt x="48" y="62"/>
                    <a:pt x="31" y="65"/>
                  </a:cubicBezTo>
                  <a:cubicBezTo>
                    <a:pt x="13" y="67"/>
                    <a:pt x="0" y="61"/>
                    <a:pt x="8" y="58"/>
                  </a:cubicBezTo>
                  <a:cubicBezTo>
                    <a:pt x="17" y="55"/>
                    <a:pt x="44" y="54"/>
                    <a:pt x="41" y="45"/>
                  </a:cubicBezTo>
                  <a:cubicBezTo>
                    <a:pt x="38" y="37"/>
                    <a:pt x="23" y="29"/>
                    <a:pt x="18" y="17"/>
                  </a:cubicBezTo>
                  <a:cubicBezTo>
                    <a:pt x="12" y="5"/>
                    <a:pt x="19" y="0"/>
                    <a:pt x="19" y="0"/>
                  </a:cubicBezTo>
                  <a:lnTo>
                    <a:pt x="32" y="17"/>
                  </a:lnTo>
                  <a:close/>
                </a:path>
              </a:pathLst>
            </a:custGeom>
            <a:solidFill>
              <a:srgbClr val="C7A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28">
              <a:extLst>
                <a:ext uri="{FF2B5EF4-FFF2-40B4-BE49-F238E27FC236}">
                  <a16:creationId xmlns:a16="http://schemas.microsoft.com/office/drawing/2014/main" id="{CFD89418-5D5E-4BF0-BD44-AE765BC06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8413" y="3417888"/>
              <a:ext cx="187325" cy="349250"/>
            </a:xfrm>
            <a:custGeom>
              <a:avLst/>
              <a:gdLst>
                <a:gd name="T0" fmla="*/ 28 w 62"/>
                <a:gd name="T1" fmla="*/ 116 h 116"/>
                <a:gd name="T2" fmla="*/ 28 w 62"/>
                <a:gd name="T3" fmla="*/ 104 h 116"/>
                <a:gd name="T4" fmla="*/ 14 w 62"/>
                <a:gd name="T5" fmla="*/ 100 h 116"/>
                <a:gd name="T6" fmla="*/ 5 w 62"/>
                <a:gd name="T7" fmla="*/ 91 h 116"/>
                <a:gd name="T8" fmla="*/ 0 w 62"/>
                <a:gd name="T9" fmla="*/ 76 h 116"/>
                <a:gd name="T10" fmla="*/ 12 w 62"/>
                <a:gd name="T11" fmla="*/ 74 h 116"/>
                <a:gd name="T12" fmla="*/ 16 w 62"/>
                <a:gd name="T13" fmla="*/ 88 h 116"/>
                <a:gd name="T14" fmla="*/ 28 w 62"/>
                <a:gd name="T15" fmla="*/ 94 h 116"/>
                <a:gd name="T16" fmla="*/ 28 w 62"/>
                <a:gd name="T17" fmla="*/ 58 h 116"/>
                <a:gd name="T18" fmla="*/ 14 w 62"/>
                <a:gd name="T19" fmla="*/ 52 h 116"/>
                <a:gd name="T20" fmla="*/ 5 w 62"/>
                <a:gd name="T21" fmla="*/ 44 h 116"/>
                <a:gd name="T22" fmla="*/ 2 w 62"/>
                <a:gd name="T23" fmla="*/ 31 h 116"/>
                <a:gd name="T24" fmla="*/ 11 w 62"/>
                <a:gd name="T25" fmla="*/ 12 h 116"/>
                <a:gd name="T26" fmla="*/ 28 w 62"/>
                <a:gd name="T27" fmla="*/ 5 h 116"/>
                <a:gd name="T28" fmla="*/ 28 w 62"/>
                <a:gd name="T29" fmla="*/ 0 h 116"/>
                <a:gd name="T30" fmla="*/ 35 w 62"/>
                <a:gd name="T31" fmla="*/ 0 h 116"/>
                <a:gd name="T32" fmla="*/ 35 w 62"/>
                <a:gd name="T33" fmla="*/ 5 h 116"/>
                <a:gd name="T34" fmla="*/ 51 w 62"/>
                <a:gd name="T35" fmla="*/ 11 h 116"/>
                <a:gd name="T36" fmla="*/ 60 w 62"/>
                <a:gd name="T37" fmla="*/ 28 h 116"/>
                <a:gd name="T38" fmla="*/ 48 w 62"/>
                <a:gd name="T39" fmla="*/ 30 h 116"/>
                <a:gd name="T40" fmla="*/ 44 w 62"/>
                <a:gd name="T41" fmla="*/ 20 h 116"/>
                <a:gd name="T42" fmla="*/ 35 w 62"/>
                <a:gd name="T43" fmla="*/ 15 h 116"/>
                <a:gd name="T44" fmla="*/ 35 w 62"/>
                <a:gd name="T45" fmla="*/ 48 h 116"/>
                <a:gd name="T46" fmla="*/ 46 w 62"/>
                <a:gd name="T47" fmla="*/ 52 h 116"/>
                <a:gd name="T48" fmla="*/ 55 w 62"/>
                <a:gd name="T49" fmla="*/ 57 h 116"/>
                <a:gd name="T50" fmla="*/ 60 w 62"/>
                <a:gd name="T51" fmla="*/ 65 h 116"/>
                <a:gd name="T52" fmla="*/ 62 w 62"/>
                <a:gd name="T53" fmla="*/ 76 h 116"/>
                <a:gd name="T54" fmla="*/ 55 w 62"/>
                <a:gd name="T55" fmla="*/ 95 h 116"/>
                <a:gd name="T56" fmla="*/ 35 w 62"/>
                <a:gd name="T57" fmla="*/ 104 h 116"/>
                <a:gd name="T58" fmla="*/ 35 w 62"/>
                <a:gd name="T59" fmla="*/ 116 h 116"/>
                <a:gd name="T60" fmla="*/ 28 w 62"/>
                <a:gd name="T61" fmla="*/ 116 h 116"/>
                <a:gd name="T62" fmla="*/ 28 w 62"/>
                <a:gd name="T63" fmla="*/ 15 h 116"/>
                <a:gd name="T64" fmla="*/ 28 w 62"/>
                <a:gd name="T65" fmla="*/ 15 h 116"/>
                <a:gd name="T66" fmla="*/ 17 w 62"/>
                <a:gd name="T67" fmla="*/ 20 h 116"/>
                <a:gd name="T68" fmla="*/ 14 w 62"/>
                <a:gd name="T69" fmla="*/ 31 h 116"/>
                <a:gd name="T70" fmla="*/ 17 w 62"/>
                <a:gd name="T71" fmla="*/ 40 h 116"/>
                <a:gd name="T72" fmla="*/ 28 w 62"/>
                <a:gd name="T73" fmla="*/ 47 h 116"/>
                <a:gd name="T74" fmla="*/ 28 w 62"/>
                <a:gd name="T75" fmla="*/ 15 h 116"/>
                <a:gd name="T76" fmla="*/ 35 w 62"/>
                <a:gd name="T77" fmla="*/ 94 h 116"/>
                <a:gd name="T78" fmla="*/ 35 w 62"/>
                <a:gd name="T79" fmla="*/ 94 h 116"/>
                <a:gd name="T80" fmla="*/ 46 w 62"/>
                <a:gd name="T81" fmla="*/ 89 h 116"/>
                <a:gd name="T82" fmla="*/ 50 w 62"/>
                <a:gd name="T83" fmla="*/ 76 h 116"/>
                <a:gd name="T84" fmla="*/ 47 w 62"/>
                <a:gd name="T85" fmla="*/ 66 h 116"/>
                <a:gd name="T86" fmla="*/ 35 w 62"/>
                <a:gd name="T87" fmla="*/ 59 h 116"/>
                <a:gd name="T88" fmla="*/ 35 w 62"/>
                <a:gd name="T89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16">
                  <a:moveTo>
                    <a:pt x="28" y="116"/>
                  </a:moveTo>
                  <a:cubicBezTo>
                    <a:pt x="28" y="104"/>
                    <a:pt x="28" y="104"/>
                    <a:pt x="28" y="104"/>
                  </a:cubicBezTo>
                  <a:cubicBezTo>
                    <a:pt x="22" y="103"/>
                    <a:pt x="18" y="102"/>
                    <a:pt x="14" y="100"/>
                  </a:cubicBezTo>
                  <a:cubicBezTo>
                    <a:pt x="10" y="98"/>
                    <a:pt x="7" y="95"/>
                    <a:pt x="5" y="91"/>
                  </a:cubicBezTo>
                  <a:cubicBezTo>
                    <a:pt x="2" y="87"/>
                    <a:pt x="1" y="82"/>
                    <a:pt x="0" y="76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3" y="80"/>
                    <a:pt x="14" y="85"/>
                    <a:pt x="16" y="88"/>
                  </a:cubicBezTo>
                  <a:cubicBezTo>
                    <a:pt x="20" y="92"/>
                    <a:pt x="24" y="94"/>
                    <a:pt x="28" y="94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3" y="57"/>
                    <a:pt x="18" y="55"/>
                    <a:pt x="14" y="52"/>
                  </a:cubicBezTo>
                  <a:cubicBezTo>
                    <a:pt x="10" y="50"/>
                    <a:pt x="7" y="47"/>
                    <a:pt x="5" y="44"/>
                  </a:cubicBezTo>
                  <a:cubicBezTo>
                    <a:pt x="3" y="40"/>
                    <a:pt x="2" y="36"/>
                    <a:pt x="2" y="31"/>
                  </a:cubicBezTo>
                  <a:cubicBezTo>
                    <a:pt x="2" y="23"/>
                    <a:pt x="5" y="17"/>
                    <a:pt x="11" y="12"/>
                  </a:cubicBezTo>
                  <a:cubicBezTo>
                    <a:pt x="15" y="8"/>
                    <a:pt x="20" y="6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42" y="6"/>
                    <a:pt x="47" y="8"/>
                    <a:pt x="51" y="11"/>
                  </a:cubicBezTo>
                  <a:cubicBezTo>
                    <a:pt x="56" y="15"/>
                    <a:pt x="59" y="21"/>
                    <a:pt x="60" y="28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26"/>
                    <a:pt x="46" y="22"/>
                    <a:pt x="44" y="20"/>
                  </a:cubicBezTo>
                  <a:cubicBezTo>
                    <a:pt x="42" y="17"/>
                    <a:pt x="39" y="16"/>
                    <a:pt x="35" y="15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41" y="50"/>
                    <a:pt x="44" y="51"/>
                    <a:pt x="46" y="52"/>
                  </a:cubicBezTo>
                  <a:cubicBezTo>
                    <a:pt x="50" y="53"/>
                    <a:pt x="53" y="55"/>
                    <a:pt x="55" y="57"/>
                  </a:cubicBezTo>
                  <a:cubicBezTo>
                    <a:pt x="57" y="60"/>
                    <a:pt x="59" y="62"/>
                    <a:pt x="60" y="65"/>
                  </a:cubicBezTo>
                  <a:cubicBezTo>
                    <a:pt x="62" y="69"/>
                    <a:pt x="62" y="72"/>
                    <a:pt x="62" y="76"/>
                  </a:cubicBezTo>
                  <a:cubicBezTo>
                    <a:pt x="62" y="84"/>
                    <a:pt x="60" y="90"/>
                    <a:pt x="55" y="95"/>
                  </a:cubicBezTo>
                  <a:cubicBezTo>
                    <a:pt x="49" y="101"/>
                    <a:pt x="43" y="104"/>
                    <a:pt x="35" y="104"/>
                  </a:cubicBezTo>
                  <a:cubicBezTo>
                    <a:pt x="35" y="116"/>
                    <a:pt x="35" y="116"/>
                    <a:pt x="35" y="116"/>
                  </a:cubicBezTo>
                  <a:lnTo>
                    <a:pt x="28" y="116"/>
                  </a:lnTo>
                  <a:close/>
                  <a:moveTo>
                    <a:pt x="28" y="15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4" y="16"/>
                    <a:pt x="20" y="17"/>
                    <a:pt x="17" y="20"/>
                  </a:cubicBezTo>
                  <a:cubicBezTo>
                    <a:pt x="15" y="23"/>
                    <a:pt x="14" y="27"/>
                    <a:pt x="14" y="31"/>
                  </a:cubicBezTo>
                  <a:cubicBezTo>
                    <a:pt x="14" y="34"/>
                    <a:pt x="15" y="38"/>
                    <a:pt x="17" y="40"/>
                  </a:cubicBezTo>
                  <a:cubicBezTo>
                    <a:pt x="19" y="43"/>
                    <a:pt x="23" y="45"/>
                    <a:pt x="28" y="47"/>
                  </a:cubicBezTo>
                  <a:lnTo>
                    <a:pt x="28" y="15"/>
                  </a:lnTo>
                  <a:close/>
                  <a:moveTo>
                    <a:pt x="35" y="94"/>
                  </a:moveTo>
                  <a:cubicBezTo>
                    <a:pt x="35" y="94"/>
                    <a:pt x="35" y="94"/>
                    <a:pt x="35" y="94"/>
                  </a:cubicBezTo>
                  <a:cubicBezTo>
                    <a:pt x="39" y="94"/>
                    <a:pt x="43" y="92"/>
                    <a:pt x="46" y="89"/>
                  </a:cubicBezTo>
                  <a:cubicBezTo>
                    <a:pt x="49" y="85"/>
                    <a:pt x="50" y="81"/>
                    <a:pt x="50" y="76"/>
                  </a:cubicBezTo>
                  <a:cubicBezTo>
                    <a:pt x="50" y="72"/>
                    <a:pt x="49" y="69"/>
                    <a:pt x="47" y="66"/>
                  </a:cubicBezTo>
                  <a:cubicBezTo>
                    <a:pt x="45" y="64"/>
                    <a:pt x="41" y="61"/>
                    <a:pt x="35" y="59"/>
                  </a:cubicBezTo>
                  <a:lnTo>
                    <a:pt x="35" y="94"/>
                  </a:lnTo>
                  <a:close/>
                </a:path>
              </a:pathLst>
            </a:custGeom>
            <a:solidFill>
              <a:srgbClr val="C29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29">
              <a:extLst>
                <a:ext uri="{FF2B5EF4-FFF2-40B4-BE49-F238E27FC236}">
                  <a16:creationId xmlns:a16="http://schemas.microsoft.com/office/drawing/2014/main" id="{9C42AAE7-62E9-4CC8-9ACC-1BBA0CD03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851" y="3902075"/>
              <a:ext cx="355600" cy="144462"/>
            </a:xfrm>
            <a:custGeom>
              <a:avLst/>
              <a:gdLst>
                <a:gd name="T0" fmla="*/ 4 w 118"/>
                <a:gd name="T1" fmla="*/ 14 h 48"/>
                <a:gd name="T2" fmla="*/ 57 w 118"/>
                <a:gd name="T3" fmla="*/ 0 h 48"/>
                <a:gd name="T4" fmla="*/ 112 w 118"/>
                <a:gd name="T5" fmla="*/ 14 h 48"/>
                <a:gd name="T6" fmla="*/ 116 w 118"/>
                <a:gd name="T7" fmla="*/ 14 h 48"/>
                <a:gd name="T8" fmla="*/ 117 w 118"/>
                <a:gd name="T9" fmla="*/ 24 h 48"/>
                <a:gd name="T10" fmla="*/ 60 w 118"/>
                <a:gd name="T11" fmla="*/ 48 h 48"/>
                <a:gd name="T12" fmla="*/ 0 w 118"/>
                <a:gd name="T13" fmla="*/ 24 h 48"/>
                <a:gd name="T14" fmla="*/ 0 w 118"/>
                <a:gd name="T15" fmla="*/ 14 h 48"/>
                <a:gd name="T16" fmla="*/ 4 w 118"/>
                <a:gd name="T17" fmla="*/ 1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4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2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8"/>
                    <a:pt x="60" y="48"/>
                  </a:cubicBezTo>
                  <a:cubicBezTo>
                    <a:pt x="28" y="48"/>
                    <a:pt x="1" y="37"/>
                    <a:pt x="0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30">
              <a:extLst>
                <a:ext uri="{FF2B5EF4-FFF2-40B4-BE49-F238E27FC236}">
                  <a16:creationId xmlns:a16="http://schemas.microsoft.com/office/drawing/2014/main" id="{E4CB27A8-F610-4279-A488-7B1448415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676" y="3875088"/>
              <a:ext cx="355600" cy="141287"/>
            </a:xfrm>
            <a:custGeom>
              <a:avLst/>
              <a:gdLst>
                <a:gd name="T0" fmla="*/ 1 w 118"/>
                <a:gd name="T1" fmla="*/ 23 h 47"/>
                <a:gd name="T2" fmla="*/ 61 w 118"/>
                <a:gd name="T3" fmla="*/ 47 h 47"/>
                <a:gd name="T4" fmla="*/ 117 w 118"/>
                <a:gd name="T5" fmla="*/ 23 h 47"/>
                <a:gd name="T6" fmla="*/ 57 w 118"/>
                <a:gd name="T7" fmla="*/ 0 h 47"/>
                <a:gd name="T8" fmla="*/ 1 w 11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3"/>
                  </a:moveTo>
                  <a:cubicBezTo>
                    <a:pt x="2" y="37"/>
                    <a:pt x="28" y="47"/>
                    <a:pt x="61" y="47"/>
                  </a:cubicBezTo>
                  <a:cubicBezTo>
                    <a:pt x="93" y="47"/>
                    <a:pt x="118" y="37"/>
                    <a:pt x="117" y="23"/>
                  </a:cubicBezTo>
                  <a:cubicBezTo>
                    <a:pt x="116" y="10"/>
                    <a:pt x="90" y="0"/>
                    <a:pt x="57" y="0"/>
                  </a:cubicBezTo>
                  <a:cubicBezTo>
                    <a:pt x="25" y="0"/>
                    <a:pt x="0" y="10"/>
                    <a:pt x="1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31">
              <a:extLst>
                <a:ext uri="{FF2B5EF4-FFF2-40B4-BE49-F238E27FC236}">
                  <a16:creationId xmlns:a16="http://schemas.microsoft.com/office/drawing/2014/main" id="{63575B51-0F33-4F0E-B6D3-794B90FA0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488" y="3878263"/>
              <a:ext cx="307975" cy="120650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32">
              <a:extLst>
                <a:ext uri="{FF2B5EF4-FFF2-40B4-BE49-F238E27FC236}">
                  <a16:creationId xmlns:a16="http://schemas.microsoft.com/office/drawing/2014/main" id="{31BD1054-127D-4697-BEFD-9A14B946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488" y="3865563"/>
              <a:ext cx="355600" cy="142875"/>
            </a:xfrm>
            <a:custGeom>
              <a:avLst/>
              <a:gdLst>
                <a:gd name="T0" fmla="*/ 4 w 118"/>
                <a:gd name="T1" fmla="*/ 14 h 47"/>
                <a:gd name="T2" fmla="*/ 57 w 118"/>
                <a:gd name="T3" fmla="*/ 0 h 47"/>
                <a:gd name="T4" fmla="*/ 111 w 118"/>
                <a:gd name="T5" fmla="*/ 14 h 47"/>
                <a:gd name="T6" fmla="*/ 116 w 118"/>
                <a:gd name="T7" fmla="*/ 14 h 47"/>
                <a:gd name="T8" fmla="*/ 117 w 118"/>
                <a:gd name="T9" fmla="*/ 24 h 47"/>
                <a:gd name="T10" fmla="*/ 60 w 118"/>
                <a:gd name="T11" fmla="*/ 47 h 47"/>
                <a:gd name="T12" fmla="*/ 0 w 118"/>
                <a:gd name="T13" fmla="*/ 24 h 47"/>
                <a:gd name="T14" fmla="*/ 0 w 118"/>
                <a:gd name="T15" fmla="*/ 14 h 47"/>
                <a:gd name="T16" fmla="*/ 4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4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1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7"/>
                    <a:pt x="60" y="47"/>
                  </a:cubicBezTo>
                  <a:cubicBezTo>
                    <a:pt x="28" y="47"/>
                    <a:pt x="1" y="37"/>
                    <a:pt x="0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33">
              <a:extLst>
                <a:ext uri="{FF2B5EF4-FFF2-40B4-BE49-F238E27FC236}">
                  <a16:creationId xmlns:a16="http://schemas.microsoft.com/office/drawing/2014/main" id="{05441E95-1F55-4815-A3C4-C1D537B61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835400"/>
              <a:ext cx="355600" cy="144462"/>
            </a:xfrm>
            <a:custGeom>
              <a:avLst/>
              <a:gdLst>
                <a:gd name="T0" fmla="*/ 1 w 118"/>
                <a:gd name="T1" fmla="*/ 24 h 48"/>
                <a:gd name="T2" fmla="*/ 60 w 118"/>
                <a:gd name="T3" fmla="*/ 48 h 48"/>
                <a:gd name="T4" fmla="*/ 117 w 118"/>
                <a:gd name="T5" fmla="*/ 24 h 48"/>
                <a:gd name="T6" fmla="*/ 57 w 118"/>
                <a:gd name="T7" fmla="*/ 0 h 48"/>
                <a:gd name="T8" fmla="*/ 1 w 11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8">
                  <a:moveTo>
                    <a:pt x="1" y="24"/>
                  </a:moveTo>
                  <a:cubicBezTo>
                    <a:pt x="1" y="37"/>
                    <a:pt x="28" y="48"/>
                    <a:pt x="60" y="48"/>
                  </a:cubicBezTo>
                  <a:cubicBezTo>
                    <a:pt x="93" y="48"/>
                    <a:pt x="118" y="37"/>
                    <a:pt x="117" y="24"/>
                  </a:cubicBezTo>
                  <a:cubicBezTo>
                    <a:pt x="116" y="11"/>
                    <a:pt x="89" y="0"/>
                    <a:pt x="57" y="0"/>
                  </a:cubicBezTo>
                  <a:cubicBezTo>
                    <a:pt x="25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34">
              <a:extLst>
                <a:ext uri="{FF2B5EF4-FFF2-40B4-BE49-F238E27FC236}">
                  <a16:creationId xmlns:a16="http://schemas.microsoft.com/office/drawing/2014/main" id="{5B0C179B-A584-4C14-A729-C88E76C1A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713" y="3841750"/>
              <a:ext cx="306388" cy="117475"/>
            </a:xfrm>
            <a:custGeom>
              <a:avLst/>
              <a:gdLst>
                <a:gd name="T0" fmla="*/ 0 w 102"/>
                <a:gd name="T1" fmla="*/ 20 h 39"/>
                <a:gd name="T2" fmla="*/ 52 w 102"/>
                <a:gd name="T3" fmla="*/ 39 h 39"/>
                <a:gd name="T4" fmla="*/ 101 w 102"/>
                <a:gd name="T5" fmla="*/ 20 h 39"/>
                <a:gd name="T6" fmla="*/ 49 w 102"/>
                <a:gd name="T7" fmla="*/ 0 h 39"/>
                <a:gd name="T8" fmla="*/ 0 w 102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0" y="20"/>
                  </a:moveTo>
                  <a:cubicBezTo>
                    <a:pt x="1" y="31"/>
                    <a:pt x="24" y="39"/>
                    <a:pt x="52" y="39"/>
                  </a:cubicBezTo>
                  <a:cubicBezTo>
                    <a:pt x="80" y="39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35">
              <a:extLst>
                <a:ext uri="{FF2B5EF4-FFF2-40B4-BE49-F238E27FC236}">
                  <a16:creationId xmlns:a16="http://schemas.microsoft.com/office/drawing/2014/main" id="{D2E5ABED-3597-4AD2-BE09-E83BE3B3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326" y="3838575"/>
              <a:ext cx="355600" cy="141287"/>
            </a:xfrm>
            <a:custGeom>
              <a:avLst/>
              <a:gdLst>
                <a:gd name="T0" fmla="*/ 4 w 118"/>
                <a:gd name="T1" fmla="*/ 14 h 47"/>
                <a:gd name="T2" fmla="*/ 57 w 118"/>
                <a:gd name="T3" fmla="*/ 0 h 47"/>
                <a:gd name="T4" fmla="*/ 111 w 118"/>
                <a:gd name="T5" fmla="*/ 14 h 47"/>
                <a:gd name="T6" fmla="*/ 116 w 118"/>
                <a:gd name="T7" fmla="*/ 14 h 47"/>
                <a:gd name="T8" fmla="*/ 117 w 118"/>
                <a:gd name="T9" fmla="*/ 24 h 47"/>
                <a:gd name="T10" fmla="*/ 60 w 118"/>
                <a:gd name="T11" fmla="*/ 47 h 47"/>
                <a:gd name="T12" fmla="*/ 0 w 118"/>
                <a:gd name="T13" fmla="*/ 24 h 47"/>
                <a:gd name="T14" fmla="*/ 0 w 118"/>
                <a:gd name="T15" fmla="*/ 14 h 47"/>
                <a:gd name="T16" fmla="*/ 4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4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1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7"/>
                    <a:pt x="60" y="47"/>
                  </a:cubicBezTo>
                  <a:cubicBezTo>
                    <a:pt x="28" y="47"/>
                    <a:pt x="1" y="37"/>
                    <a:pt x="0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36">
              <a:extLst>
                <a:ext uri="{FF2B5EF4-FFF2-40B4-BE49-F238E27FC236}">
                  <a16:creationId xmlns:a16="http://schemas.microsoft.com/office/drawing/2014/main" id="{4768566F-EC32-4686-AA6D-88478781B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3808413"/>
              <a:ext cx="355600" cy="144462"/>
            </a:xfrm>
            <a:custGeom>
              <a:avLst/>
              <a:gdLst>
                <a:gd name="T0" fmla="*/ 1 w 118"/>
                <a:gd name="T1" fmla="*/ 24 h 48"/>
                <a:gd name="T2" fmla="*/ 60 w 118"/>
                <a:gd name="T3" fmla="*/ 48 h 48"/>
                <a:gd name="T4" fmla="*/ 117 w 118"/>
                <a:gd name="T5" fmla="*/ 24 h 48"/>
                <a:gd name="T6" fmla="*/ 57 w 118"/>
                <a:gd name="T7" fmla="*/ 0 h 48"/>
                <a:gd name="T8" fmla="*/ 1 w 11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8">
                  <a:moveTo>
                    <a:pt x="1" y="24"/>
                  </a:moveTo>
                  <a:cubicBezTo>
                    <a:pt x="1" y="37"/>
                    <a:pt x="28" y="48"/>
                    <a:pt x="60" y="48"/>
                  </a:cubicBezTo>
                  <a:cubicBezTo>
                    <a:pt x="93" y="48"/>
                    <a:pt x="118" y="37"/>
                    <a:pt x="117" y="24"/>
                  </a:cubicBezTo>
                  <a:cubicBezTo>
                    <a:pt x="116" y="11"/>
                    <a:pt x="89" y="0"/>
                    <a:pt x="57" y="0"/>
                  </a:cubicBezTo>
                  <a:cubicBezTo>
                    <a:pt x="25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37">
              <a:extLst>
                <a:ext uri="{FF2B5EF4-FFF2-40B4-BE49-F238E27FC236}">
                  <a16:creationId xmlns:a16="http://schemas.microsoft.com/office/drawing/2014/main" id="{DE1FE080-C3A3-455F-9F53-526B9C7C9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3814763"/>
              <a:ext cx="306388" cy="117475"/>
            </a:xfrm>
            <a:custGeom>
              <a:avLst/>
              <a:gdLst>
                <a:gd name="T0" fmla="*/ 0 w 102"/>
                <a:gd name="T1" fmla="*/ 20 h 39"/>
                <a:gd name="T2" fmla="*/ 52 w 102"/>
                <a:gd name="T3" fmla="*/ 39 h 39"/>
                <a:gd name="T4" fmla="*/ 101 w 102"/>
                <a:gd name="T5" fmla="*/ 20 h 39"/>
                <a:gd name="T6" fmla="*/ 49 w 102"/>
                <a:gd name="T7" fmla="*/ 0 h 39"/>
                <a:gd name="T8" fmla="*/ 0 w 102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0" y="20"/>
                  </a:moveTo>
                  <a:cubicBezTo>
                    <a:pt x="1" y="31"/>
                    <a:pt x="24" y="39"/>
                    <a:pt x="52" y="39"/>
                  </a:cubicBezTo>
                  <a:cubicBezTo>
                    <a:pt x="80" y="39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38">
              <a:extLst>
                <a:ext uri="{FF2B5EF4-FFF2-40B4-BE49-F238E27FC236}">
                  <a16:creationId xmlns:a16="http://schemas.microsoft.com/office/drawing/2014/main" id="{0B3C9FEC-81D8-4BBD-BC96-D37E5DC1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013" y="3781425"/>
              <a:ext cx="355600" cy="141287"/>
            </a:xfrm>
            <a:custGeom>
              <a:avLst/>
              <a:gdLst>
                <a:gd name="T0" fmla="*/ 5 w 118"/>
                <a:gd name="T1" fmla="*/ 14 h 47"/>
                <a:gd name="T2" fmla="*/ 57 w 118"/>
                <a:gd name="T3" fmla="*/ 0 h 47"/>
                <a:gd name="T4" fmla="*/ 112 w 118"/>
                <a:gd name="T5" fmla="*/ 14 h 47"/>
                <a:gd name="T6" fmla="*/ 116 w 118"/>
                <a:gd name="T7" fmla="*/ 14 h 47"/>
                <a:gd name="T8" fmla="*/ 117 w 118"/>
                <a:gd name="T9" fmla="*/ 24 h 47"/>
                <a:gd name="T10" fmla="*/ 60 w 118"/>
                <a:gd name="T11" fmla="*/ 47 h 47"/>
                <a:gd name="T12" fmla="*/ 1 w 118"/>
                <a:gd name="T13" fmla="*/ 24 h 47"/>
                <a:gd name="T14" fmla="*/ 0 w 118"/>
                <a:gd name="T15" fmla="*/ 14 h 47"/>
                <a:gd name="T16" fmla="*/ 5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5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2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3" y="47"/>
                    <a:pt x="60" y="47"/>
                  </a:cubicBezTo>
                  <a:cubicBezTo>
                    <a:pt x="28" y="47"/>
                    <a:pt x="1" y="37"/>
                    <a:pt x="1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39">
              <a:extLst>
                <a:ext uri="{FF2B5EF4-FFF2-40B4-BE49-F238E27FC236}">
                  <a16:creationId xmlns:a16="http://schemas.microsoft.com/office/drawing/2014/main" id="{AA986D2C-CC82-42CD-8CAF-A1E8445B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3754438"/>
              <a:ext cx="355600" cy="141287"/>
            </a:xfrm>
            <a:custGeom>
              <a:avLst/>
              <a:gdLst>
                <a:gd name="T0" fmla="*/ 1 w 118"/>
                <a:gd name="T1" fmla="*/ 23 h 47"/>
                <a:gd name="T2" fmla="*/ 61 w 118"/>
                <a:gd name="T3" fmla="*/ 47 h 47"/>
                <a:gd name="T4" fmla="*/ 117 w 118"/>
                <a:gd name="T5" fmla="*/ 23 h 47"/>
                <a:gd name="T6" fmla="*/ 58 w 118"/>
                <a:gd name="T7" fmla="*/ 0 h 47"/>
                <a:gd name="T8" fmla="*/ 1 w 11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3"/>
                  </a:moveTo>
                  <a:cubicBezTo>
                    <a:pt x="2" y="36"/>
                    <a:pt x="29" y="47"/>
                    <a:pt x="61" y="47"/>
                  </a:cubicBezTo>
                  <a:cubicBezTo>
                    <a:pt x="93" y="47"/>
                    <a:pt x="118" y="36"/>
                    <a:pt x="117" y="23"/>
                  </a:cubicBezTo>
                  <a:cubicBezTo>
                    <a:pt x="117" y="10"/>
                    <a:pt x="90" y="0"/>
                    <a:pt x="58" y="0"/>
                  </a:cubicBezTo>
                  <a:cubicBezTo>
                    <a:pt x="25" y="0"/>
                    <a:pt x="0" y="10"/>
                    <a:pt x="1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40">
              <a:extLst>
                <a:ext uri="{FF2B5EF4-FFF2-40B4-BE49-F238E27FC236}">
                  <a16:creationId xmlns:a16="http://schemas.microsoft.com/office/drawing/2014/main" id="{B4CE6775-6F1B-4BFF-B872-FDC351E39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3757613"/>
              <a:ext cx="307975" cy="120650"/>
            </a:xfrm>
            <a:custGeom>
              <a:avLst/>
              <a:gdLst>
                <a:gd name="T0" fmla="*/ 1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50 w 102"/>
                <a:gd name="T7" fmla="*/ 0 h 40"/>
                <a:gd name="T8" fmla="*/ 1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1" y="20"/>
                  </a:moveTo>
                  <a:cubicBezTo>
                    <a:pt x="1" y="31"/>
                    <a:pt x="25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1" y="9"/>
                    <a:pt x="77" y="0"/>
                    <a:pt x="50" y="0"/>
                  </a:cubicBezTo>
                  <a:cubicBezTo>
                    <a:pt x="22" y="0"/>
                    <a:pt x="0" y="9"/>
                    <a:pt x="1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41">
              <a:extLst>
                <a:ext uri="{FF2B5EF4-FFF2-40B4-BE49-F238E27FC236}">
                  <a16:creationId xmlns:a16="http://schemas.microsoft.com/office/drawing/2014/main" id="{62DDD8B7-04B1-4C94-A645-9BF4C7F3B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3746500"/>
              <a:ext cx="358775" cy="141287"/>
            </a:xfrm>
            <a:custGeom>
              <a:avLst/>
              <a:gdLst>
                <a:gd name="T0" fmla="*/ 5 w 119"/>
                <a:gd name="T1" fmla="*/ 14 h 47"/>
                <a:gd name="T2" fmla="*/ 58 w 119"/>
                <a:gd name="T3" fmla="*/ 0 h 47"/>
                <a:gd name="T4" fmla="*/ 112 w 119"/>
                <a:gd name="T5" fmla="*/ 14 h 47"/>
                <a:gd name="T6" fmla="*/ 117 w 119"/>
                <a:gd name="T7" fmla="*/ 14 h 47"/>
                <a:gd name="T8" fmla="*/ 118 w 119"/>
                <a:gd name="T9" fmla="*/ 23 h 47"/>
                <a:gd name="T10" fmla="*/ 61 w 119"/>
                <a:gd name="T11" fmla="*/ 47 h 47"/>
                <a:gd name="T12" fmla="*/ 1 w 119"/>
                <a:gd name="T13" fmla="*/ 23 h 47"/>
                <a:gd name="T14" fmla="*/ 0 w 119"/>
                <a:gd name="T15" fmla="*/ 14 h 47"/>
                <a:gd name="T16" fmla="*/ 5 w 119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47">
                  <a:moveTo>
                    <a:pt x="5" y="14"/>
                  </a:moveTo>
                  <a:cubicBezTo>
                    <a:pt x="14" y="5"/>
                    <a:pt x="34" y="0"/>
                    <a:pt x="58" y="0"/>
                  </a:cubicBezTo>
                  <a:cubicBezTo>
                    <a:pt x="82" y="0"/>
                    <a:pt x="103" y="5"/>
                    <a:pt x="112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9" y="36"/>
                    <a:pt x="93" y="47"/>
                    <a:pt x="61" y="47"/>
                  </a:cubicBezTo>
                  <a:cubicBezTo>
                    <a:pt x="29" y="47"/>
                    <a:pt x="2" y="36"/>
                    <a:pt x="1" y="23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42">
              <a:extLst>
                <a:ext uri="{FF2B5EF4-FFF2-40B4-BE49-F238E27FC236}">
                  <a16:creationId xmlns:a16="http://schemas.microsoft.com/office/drawing/2014/main" id="{350D94FC-E236-4225-99C8-F8E317104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151" y="3716338"/>
              <a:ext cx="355600" cy="144462"/>
            </a:xfrm>
            <a:custGeom>
              <a:avLst/>
              <a:gdLst>
                <a:gd name="T0" fmla="*/ 0 w 118"/>
                <a:gd name="T1" fmla="*/ 24 h 48"/>
                <a:gd name="T2" fmla="*/ 60 w 118"/>
                <a:gd name="T3" fmla="*/ 48 h 48"/>
                <a:gd name="T4" fmla="*/ 117 w 118"/>
                <a:gd name="T5" fmla="*/ 24 h 48"/>
                <a:gd name="T6" fmla="*/ 57 w 118"/>
                <a:gd name="T7" fmla="*/ 0 h 48"/>
                <a:gd name="T8" fmla="*/ 0 w 11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8">
                  <a:moveTo>
                    <a:pt x="0" y="24"/>
                  </a:moveTo>
                  <a:cubicBezTo>
                    <a:pt x="1" y="37"/>
                    <a:pt x="28" y="48"/>
                    <a:pt x="60" y="48"/>
                  </a:cubicBezTo>
                  <a:cubicBezTo>
                    <a:pt x="93" y="48"/>
                    <a:pt x="118" y="37"/>
                    <a:pt x="117" y="24"/>
                  </a:cubicBezTo>
                  <a:cubicBezTo>
                    <a:pt x="116" y="11"/>
                    <a:pt x="89" y="0"/>
                    <a:pt x="57" y="0"/>
                  </a:cubicBezTo>
                  <a:cubicBezTo>
                    <a:pt x="25" y="0"/>
                    <a:pt x="0" y="11"/>
                    <a:pt x="0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43">
              <a:extLst>
                <a:ext uri="{FF2B5EF4-FFF2-40B4-BE49-F238E27FC236}">
                  <a16:creationId xmlns:a16="http://schemas.microsoft.com/office/drawing/2014/main" id="{1282908E-2317-4EB7-9F99-07337684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3721100"/>
              <a:ext cx="306388" cy="117475"/>
            </a:xfrm>
            <a:custGeom>
              <a:avLst/>
              <a:gdLst>
                <a:gd name="T0" fmla="*/ 0 w 102"/>
                <a:gd name="T1" fmla="*/ 19 h 39"/>
                <a:gd name="T2" fmla="*/ 52 w 102"/>
                <a:gd name="T3" fmla="*/ 39 h 39"/>
                <a:gd name="T4" fmla="*/ 101 w 102"/>
                <a:gd name="T5" fmla="*/ 19 h 39"/>
                <a:gd name="T6" fmla="*/ 49 w 102"/>
                <a:gd name="T7" fmla="*/ 0 h 39"/>
                <a:gd name="T8" fmla="*/ 0 w 102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0" y="19"/>
                  </a:moveTo>
                  <a:cubicBezTo>
                    <a:pt x="1" y="30"/>
                    <a:pt x="24" y="39"/>
                    <a:pt x="52" y="39"/>
                  </a:cubicBezTo>
                  <a:cubicBezTo>
                    <a:pt x="80" y="39"/>
                    <a:pt x="102" y="30"/>
                    <a:pt x="101" y="19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1" y="0"/>
                    <a:pt x="0" y="9"/>
                    <a:pt x="0" y="19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44">
              <a:extLst>
                <a:ext uri="{FF2B5EF4-FFF2-40B4-BE49-F238E27FC236}">
                  <a16:creationId xmlns:a16="http://schemas.microsoft.com/office/drawing/2014/main" id="{5DF7762A-6914-43B4-908E-CC499429D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3706813"/>
              <a:ext cx="355600" cy="144462"/>
            </a:xfrm>
            <a:custGeom>
              <a:avLst/>
              <a:gdLst>
                <a:gd name="T0" fmla="*/ 5 w 118"/>
                <a:gd name="T1" fmla="*/ 15 h 48"/>
                <a:gd name="T2" fmla="*/ 57 w 118"/>
                <a:gd name="T3" fmla="*/ 0 h 48"/>
                <a:gd name="T4" fmla="*/ 112 w 118"/>
                <a:gd name="T5" fmla="*/ 15 h 48"/>
                <a:gd name="T6" fmla="*/ 117 w 118"/>
                <a:gd name="T7" fmla="*/ 15 h 48"/>
                <a:gd name="T8" fmla="*/ 117 w 118"/>
                <a:gd name="T9" fmla="*/ 24 h 48"/>
                <a:gd name="T10" fmla="*/ 61 w 118"/>
                <a:gd name="T11" fmla="*/ 48 h 48"/>
                <a:gd name="T12" fmla="*/ 1 w 118"/>
                <a:gd name="T13" fmla="*/ 24 h 48"/>
                <a:gd name="T14" fmla="*/ 0 w 118"/>
                <a:gd name="T15" fmla="*/ 15 h 48"/>
                <a:gd name="T16" fmla="*/ 5 w 118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5" y="15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3" y="6"/>
                    <a:pt x="112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3" y="48"/>
                    <a:pt x="61" y="48"/>
                  </a:cubicBezTo>
                  <a:cubicBezTo>
                    <a:pt x="28" y="48"/>
                    <a:pt x="2" y="37"/>
                    <a:pt x="1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45">
              <a:extLst>
                <a:ext uri="{FF2B5EF4-FFF2-40B4-BE49-F238E27FC236}">
                  <a16:creationId xmlns:a16="http://schemas.microsoft.com/office/drawing/2014/main" id="{1F5A08F1-94C6-44D7-823F-E5639E8B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476" y="3679825"/>
              <a:ext cx="358775" cy="144462"/>
            </a:xfrm>
            <a:custGeom>
              <a:avLst/>
              <a:gdLst>
                <a:gd name="T0" fmla="*/ 1 w 119"/>
                <a:gd name="T1" fmla="*/ 24 h 48"/>
                <a:gd name="T2" fmla="*/ 61 w 119"/>
                <a:gd name="T3" fmla="*/ 48 h 48"/>
                <a:gd name="T4" fmla="*/ 118 w 119"/>
                <a:gd name="T5" fmla="*/ 24 h 48"/>
                <a:gd name="T6" fmla="*/ 58 w 119"/>
                <a:gd name="T7" fmla="*/ 0 h 48"/>
                <a:gd name="T8" fmla="*/ 1 w 119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8">
                  <a:moveTo>
                    <a:pt x="1" y="24"/>
                  </a:moveTo>
                  <a:cubicBezTo>
                    <a:pt x="2" y="37"/>
                    <a:pt x="29" y="48"/>
                    <a:pt x="61" y="48"/>
                  </a:cubicBezTo>
                  <a:cubicBezTo>
                    <a:pt x="93" y="48"/>
                    <a:pt x="119" y="37"/>
                    <a:pt x="118" y="24"/>
                  </a:cubicBezTo>
                  <a:cubicBezTo>
                    <a:pt x="117" y="11"/>
                    <a:pt x="90" y="0"/>
                    <a:pt x="58" y="0"/>
                  </a:cubicBezTo>
                  <a:cubicBezTo>
                    <a:pt x="26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46">
              <a:extLst>
                <a:ext uri="{FF2B5EF4-FFF2-40B4-BE49-F238E27FC236}">
                  <a16:creationId xmlns:a16="http://schemas.microsoft.com/office/drawing/2014/main" id="{0A0F8EC4-651D-4126-86D1-8F29C5C95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6" y="3686175"/>
              <a:ext cx="306388" cy="117475"/>
            </a:xfrm>
            <a:custGeom>
              <a:avLst/>
              <a:gdLst>
                <a:gd name="T0" fmla="*/ 1 w 102"/>
                <a:gd name="T1" fmla="*/ 19 h 39"/>
                <a:gd name="T2" fmla="*/ 53 w 102"/>
                <a:gd name="T3" fmla="*/ 39 h 39"/>
                <a:gd name="T4" fmla="*/ 102 w 102"/>
                <a:gd name="T5" fmla="*/ 19 h 39"/>
                <a:gd name="T6" fmla="*/ 50 w 102"/>
                <a:gd name="T7" fmla="*/ 0 h 39"/>
                <a:gd name="T8" fmla="*/ 1 w 102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1" y="19"/>
                  </a:moveTo>
                  <a:cubicBezTo>
                    <a:pt x="2" y="30"/>
                    <a:pt x="25" y="39"/>
                    <a:pt x="53" y="39"/>
                  </a:cubicBezTo>
                  <a:cubicBezTo>
                    <a:pt x="80" y="39"/>
                    <a:pt x="102" y="30"/>
                    <a:pt x="102" y="19"/>
                  </a:cubicBezTo>
                  <a:cubicBezTo>
                    <a:pt x="101" y="8"/>
                    <a:pt x="78" y="0"/>
                    <a:pt x="50" y="0"/>
                  </a:cubicBezTo>
                  <a:cubicBezTo>
                    <a:pt x="22" y="0"/>
                    <a:pt x="0" y="8"/>
                    <a:pt x="1" y="19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47">
              <a:extLst>
                <a:ext uri="{FF2B5EF4-FFF2-40B4-BE49-F238E27FC236}">
                  <a16:creationId xmlns:a16="http://schemas.microsoft.com/office/drawing/2014/main" id="{2BA486A3-1DEA-46E8-B6A6-13D6C0C76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3670300"/>
              <a:ext cx="358775" cy="141287"/>
            </a:xfrm>
            <a:custGeom>
              <a:avLst/>
              <a:gdLst>
                <a:gd name="T0" fmla="*/ 5 w 119"/>
                <a:gd name="T1" fmla="*/ 14 h 47"/>
                <a:gd name="T2" fmla="*/ 58 w 119"/>
                <a:gd name="T3" fmla="*/ 0 h 47"/>
                <a:gd name="T4" fmla="*/ 112 w 119"/>
                <a:gd name="T5" fmla="*/ 14 h 47"/>
                <a:gd name="T6" fmla="*/ 117 w 119"/>
                <a:gd name="T7" fmla="*/ 14 h 47"/>
                <a:gd name="T8" fmla="*/ 118 w 119"/>
                <a:gd name="T9" fmla="*/ 24 h 47"/>
                <a:gd name="T10" fmla="*/ 61 w 119"/>
                <a:gd name="T11" fmla="*/ 47 h 47"/>
                <a:gd name="T12" fmla="*/ 1 w 119"/>
                <a:gd name="T13" fmla="*/ 24 h 47"/>
                <a:gd name="T14" fmla="*/ 0 w 119"/>
                <a:gd name="T15" fmla="*/ 14 h 47"/>
                <a:gd name="T16" fmla="*/ 5 w 119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47">
                  <a:moveTo>
                    <a:pt x="5" y="14"/>
                  </a:moveTo>
                  <a:cubicBezTo>
                    <a:pt x="13" y="6"/>
                    <a:pt x="34" y="0"/>
                    <a:pt x="58" y="0"/>
                  </a:cubicBezTo>
                  <a:cubicBezTo>
                    <a:pt x="82" y="0"/>
                    <a:pt x="103" y="6"/>
                    <a:pt x="112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9" y="37"/>
                    <a:pt x="93" y="47"/>
                    <a:pt x="61" y="47"/>
                  </a:cubicBezTo>
                  <a:cubicBezTo>
                    <a:pt x="29" y="47"/>
                    <a:pt x="2" y="37"/>
                    <a:pt x="1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48">
              <a:extLst>
                <a:ext uri="{FF2B5EF4-FFF2-40B4-BE49-F238E27FC236}">
                  <a16:creationId xmlns:a16="http://schemas.microsoft.com/office/drawing/2014/main" id="{A158F037-9BBB-4A86-BBD8-55BABEC5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026" y="3643313"/>
              <a:ext cx="355600" cy="141287"/>
            </a:xfrm>
            <a:custGeom>
              <a:avLst/>
              <a:gdLst>
                <a:gd name="T0" fmla="*/ 0 w 118"/>
                <a:gd name="T1" fmla="*/ 23 h 47"/>
                <a:gd name="T2" fmla="*/ 60 w 118"/>
                <a:gd name="T3" fmla="*/ 47 h 47"/>
                <a:gd name="T4" fmla="*/ 117 w 118"/>
                <a:gd name="T5" fmla="*/ 23 h 47"/>
                <a:gd name="T6" fmla="*/ 57 w 118"/>
                <a:gd name="T7" fmla="*/ 0 h 47"/>
                <a:gd name="T8" fmla="*/ 0 w 11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0" y="23"/>
                  </a:moveTo>
                  <a:cubicBezTo>
                    <a:pt x="1" y="36"/>
                    <a:pt x="28" y="47"/>
                    <a:pt x="60" y="47"/>
                  </a:cubicBezTo>
                  <a:cubicBezTo>
                    <a:pt x="93" y="47"/>
                    <a:pt x="118" y="36"/>
                    <a:pt x="117" y="23"/>
                  </a:cubicBezTo>
                  <a:cubicBezTo>
                    <a:pt x="116" y="10"/>
                    <a:pt x="89" y="0"/>
                    <a:pt x="57" y="0"/>
                  </a:cubicBezTo>
                  <a:cubicBezTo>
                    <a:pt x="25" y="0"/>
                    <a:pt x="0" y="10"/>
                    <a:pt x="0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49">
              <a:extLst>
                <a:ext uri="{FF2B5EF4-FFF2-40B4-BE49-F238E27FC236}">
                  <a16:creationId xmlns:a16="http://schemas.microsoft.com/office/drawing/2014/main" id="{475B8C83-263D-4835-B9CA-F3499D55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3646488"/>
              <a:ext cx="307975" cy="120650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1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50">
              <a:extLst>
                <a:ext uri="{FF2B5EF4-FFF2-40B4-BE49-F238E27FC236}">
                  <a16:creationId xmlns:a16="http://schemas.microsoft.com/office/drawing/2014/main" id="{B8B48480-58A2-408B-AECD-E6F84B43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51" y="3622675"/>
              <a:ext cx="355600" cy="141287"/>
            </a:xfrm>
            <a:custGeom>
              <a:avLst/>
              <a:gdLst>
                <a:gd name="T0" fmla="*/ 5 w 118"/>
                <a:gd name="T1" fmla="*/ 14 h 47"/>
                <a:gd name="T2" fmla="*/ 57 w 118"/>
                <a:gd name="T3" fmla="*/ 0 h 47"/>
                <a:gd name="T4" fmla="*/ 112 w 118"/>
                <a:gd name="T5" fmla="*/ 14 h 47"/>
                <a:gd name="T6" fmla="*/ 117 w 118"/>
                <a:gd name="T7" fmla="*/ 14 h 47"/>
                <a:gd name="T8" fmla="*/ 117 w 118"/>
                <a:gd name="T9" fmla="*/ 24 h 47"/>
                <a:gd name="T10" fmla="*/ 61 w 118"/>
                <a:gd name="T11" fmla="*/ 47 h 47"/>
                <a:gd name="T12" fmla="*/ 1 w 118"/>
                <a:gd name="T13" fmla="*/ 24 h 47"/>
                <a:gd name="T14" fmla="*/ 0 w 118"/>
                <a:gd name="T15" fmla="*/ 14 h 47"/>
                <a:gd name="T16" fmla="*/ 5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5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2" y="0"/>
                    <a:pt x="103" y="6"/>
                    <a:pt x="112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3" y="47"/>
                    <a:pt x="61" y="47"/>
                  </a:cubicBezTo>
                  <a:cubicBezTo>
                    <a:pt x="29" y="47"/>
                    <a:pt x="2" y="37"/>
                    <a:pt x="1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51">
              <a:extLst>
                <a:ext uri="{FF2B5EF4-FFF2-40B4-BE49-F238E27FC236}">
                  <a16:creationId xmlns:a16="http://schemas.microsoft.com/office/drawing/2014/main" id="{5D766B77-832A-4CE5-8AC3-AC55AB0E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376" y="3592513"/>
              <a:ext cx="358775" cy="144462"/>
            </a:xfrm>
            <a:custGeom>
              <a:avLst/>
              <a:gdLst>
                <a:gd name="T0" fmla="*/ 1 w 119"/>
                <a:gd name="T1" fmla="*/ 24 h 48"/>
                <a:gd name="T2" fmla="*/ 61 w 119"/>
                <a:gd name="T3" fmla="*/ 48 h 48"/>
                <a:gd name="T4" fmla="*/ 118 w 119"/>
                <a:gd name="T5" fmla="*/ 24 h 48"/>
                <a:gd name="T6" fmla="*/ 58 w 119"/>
                <a:gd name="T7" fmla="*/ 0 h 48"/>
                <a:gd name="T8" fmla="*/ 1 w 119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8">
                  <a:moveTo>
                    <a:pt x="1" y="24"/>
                  </a:moveTo>
                  <a:cubicBezTo>
                    <a:pt x="2" y="37"/>
                    <a:pt x="29" y="48"/>
                    <a:pt x="61" y="48"/>
                  </a:cubicBezTo>
                  <a:cubicBezTo>
                    <a:pt x="93" y="48"/>
                    <a:pt x="119" y="37"/>
                    <a:pt x="118" y="24"/>
                  </a:cubicBezTo>
                  <a:cubicBezTo>
                    <a:pt x="117" y="11"/>
                    <a:pt x="90" y="0"/>
                    <a:pt x="58" y="0"/>
                  </a:cubicBezTo>
                  <a:cubicBezTo>
                    <a:pt x="26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52">
              <a:extLst>
                <a:ext uri="{FF2B5EF4-FFF2-40B4-BE49-F238E27FC236}">
                  <a16:creationId xmlns:a16="http://schemas.microsoft.com/office/drawing/2014/main" id="{0259CF7D-5FBC-497E-BE87-49938BEB1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188" y="3598863"/>
              <a:ext cx="306388" cy="117475"/>
            </a:xfrm>
            <a:custGeom>
              <a:avLst/>
              <a:gdLst>
                <a:gd name="T0" fmla="*/ 1 w 102"/>
                <a:gd name="T1" fmla="*/ 20 h 39"/>
                <a:gd name="T2" fmla="*/ 53 w 102"/>
                <a:gd name="T3" fmla="*/ 39 h 39"/>
                <a:gd name="T4" fmla="*/ 102 w 102"/>
                <a:gd name="T5" fmla="*/ 20 h 39"/>
                <a:gd name="T6" fmla="*/ 50 w 102"/>
                <a:gd name="T7" fmla="*/ 0 h 39"/>
                <a:gd name="T8" fmla="*/ 1 w 102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1" y="20"/>
                  </a:moveTo>
                  <a:cubicBezTo>
                    <a:pt x="2" y="31"/>
                    <a:pt x="25" y="39"/>
                    <a:pt x="53" y="39"/>
                  </a:cubicBezTo>
                  <a:cubicBezTo>
                    <a:pt x="80" y="39"/>
                    <a:pt x="102" y="31"/>
                    <a:pt x="102" y="20"/>
                  </a:cubicBezTo>
                  <a:cubicBezTo>
                    <a:pt x="101" y="9"/>
                    <a:pt x="78" y="0"/>
                    <a:pt x="50" y="0"/>
                  </a:cubicBezTo>
                  <a:cubicBezTo>
                    <a:pt x="22" y="0"/>
                    <a:pt x="0" y="9"/>
                    <a:pt x="1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53">
              <a:extLst>
                <a:ext uri="{FF2B5EF4-FFF2-40B4-BE49-F238E27FC236}">
                  <a16:creationId xmlns:a16="http://schemas.microsoft.com/office/drawing/2014/main" id="{459B01AF-F827-4918-BAC2-619B91CB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6" y="3892550"/>
              <a:ext cx="355600" cy="142875"/>
            </a:xfrm>
            <a:custGeom>
              <a:avLst/>
              <a:gdLst>
                <a:gd name="T0" fmla="*/ 5 w 118"/>
                <a:gd name="T1" fmla="*/ 14 h 47"/>
                <a:gd name="T2" fmla="*/ 58 w 118"/>
                <a:gd name="T3" fmla="*/ 0 h 47"/>
                <a:gd name="T4" fmla="*/ 112 w 118"/>
                <a:gd name="T5" fmla="*/ 14 h 47"/>
                <a:gd name="T6" fmla="*/ 117 w 118"/>
                <a:gd name="T7" fmla="*/ 14 h 47"/>
                <a:gd name="T8" fmla="*/ 118 w 118"/>
                <a:gd name="T9" fmla="*/ 24 h 47"/>
                <a:gd name="T10" fmla="*/ 61 w 118"/>
                <a:gd name="T11" fmla="*/ 47 h 47"/>
                <a:gd name="T12" fmla="*/ 1 w 118"/>
                <a:gd name="T13" fmla="*/ 24 h 47"/>
                <a:gd name="T14" fmla="*/ 0 w 118"/>
                <a:gd name="T15" fmla="*/ 14 h 47"/>
                <a:gd name="T16" fmla="*/ 5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5" y="14"/>
                  </a:moveTo>
                  <a:cubicBezTo>
                    <a:pt x="13" y="6"/>
                    <a:pt x="34" y="0"/>
                    <a:pt x="58" y="0"/>
                  </a:cubicBezTo>
                  <a:cubicBezTo>
                    <a:pt x="82" y="0"/>
                    <a:pt x="103" y="6"/>
                    <a:pt x="112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37"/>
                    <a:pt x="93" y="47"/>
                    <a:pt x="61" y="47"/>
                  </a:cubicBezTo>
                  <a:cubicBezTo>
                    <a:pt x="29" y="47"/>
                    <a:pt x="2" y="37"/>
                    <a:pt x="1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54">
              <a:extLst>
                <a:ext uri="{FF2B5EF4-FFF2-40B4-BE49-F238E27FC236}">
                  <a16:creationId xmlns:a16="http://schemas.microsoft.com/office/drawing/2014/main" id="{AB56B76E-07B0-4D66-A371-A36F0894B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138" y="3865563"/>
              <a:ext cx="357188" cy="142875"/>
            </a:xfrm>
            <a:custGeom>
              <a:avLst/>
              <a:gdLst>
                <a:gd name="T0" fmla="*/ 1 w 119"/>
                <a:gd name="T1" fmla="*/ 23 h 47"/>
                <a:gd name="T2" fmla="*/ 61 w 119"/>
                <a:gd name="T3" fmla="*/ 47 h 47"/>
                <a:gd name="T4" fmla="*/ 118 w 119"/>
                <a:gd name="T5" fmla="*/ 23 h 47"/>
                <a:gd name="T6" fmla="*/ 58 w 119"/>
                <a:gd name="T7" fmla="*/ 0 h 47"/>
                <a:gd name="T8" fmla="*/ 1 w 119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7">
                  <a:moveTo>
                    <a:pt x="1" y="23"/>
                  </a:moveTo>
                  <a:cubicBezTo>
                    <a:pt x="2" y="36"/>
                    <a:pt x="29" y="47"/>
                    <a:pt x="61" y="47"/>
                  </a:cubicBezTo>
                  <a:cubicBezTo>
                    <a:pt x="93" y="47"/>
                    <a:pt x="119" y="36"/>
                    <a:pt x="118" y="23"/>
                  </a:cubicBezTo>
                  <a:cubicBezTo>
                    <a:pt x="117" y="10"/>
                    <a:pt x="90" y="0"/>
                    <a:pt x="58" y="0"/>
                  </a:cubicBezTo>
                  <a:cubicBezTo>
                    <a:pt x="26" y="0"/>
                    <a:pt x="0" y="10"/>
                    <a:pt x="1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55">
              <a:extLst>
                <a:ext uri="{FF2B5EF4-FFF2-40B4-BE49-F238E27FC236}">
                  <a16:creationId xmlns:a16="http://schemas.microsoft.com/office/drawing/2014/main" id="{7C3A1436-A84D-449F-AA26-5D18D57DD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951" y="3868738"/>
              <a:ext cx="309563" cy="120650"/>
            </a:xfrm>
            <a:custGeom>
              <a:avLst/>
              <a:gdLst>
                <a:gd name="T0" fmla="*/ 1 w 103"/>
                <a:gd name="T1" fmla="*/ 20 h 40"/>
                <a:gd name="T2" fmla="*/ 53 w 103"/>
                <a:gd name="T3" fmla="*/ 40 h 40"/>
                <a:gd name="T4" fmla="*/ 102 w 103"/>
                <a:gd name="T5" fmla="*/ 20 h 40"/>
                <a:gd name="T6" fmla="*/ 50 w 103"/>
                <a:gd name="T7" fmla="*/ 0 h 40"/>
                <a:gd name="T8" fmla="*/ 1 w 103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40">
                  <a:moveTo>
                    <a:pt x="1" y="20"/>
                  </a:moveTo>
                  <a:cubicBezTo>
                    <a:pt x="2" y="31"/>
                    <a:pt x="25" y="40"/>
                    <a:pt x="53" y="40"/>
                  </a:cubicBezTo>
                  <a:cubicBezTo>
                    <a:pt x="81" y="40"/>
                    <a:pt x="103" y="31"/>
                    <a:pt x="102" y="20"/>
                  </a:cubicBezTo>
                  <a:cubicBezTo>
                    <a:pt x="101" y="9"/>
                    <a:pt x="78" y="0"/>
                    <a:pt x="50" y="0"/>
                  </a:cubicBezTo>
                  <a:cubicBezTo>
                    <a:pt x="22" y="0"/>
                    <a:pt x="0" y="9"/>
                    <a:pt x="1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56">
              <a:extLst>
                <a:ext uri="{FF2B5EF4-FFF2-40B4-BE49-F238E27FC236}">
                  <a16:creationId xmlns:a16="http://schemas.microsoft.com/office/drawing/2014/main" id="{76DFC68E-A6BA-4CDF-9D66-CAC9EB273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413" y="3844925"/>
              <a:ext cx="355600" cy="141287"/>
            </a:xfrm>
            <a:custGeom>
              <a:avLst/>
              <a:gdLst>
                <a:gd name="T0" fmla="*/ 5 w 118"/>
                <a:gd name="T1" fmla="*/ 14 h 47"/>
                <a:gd name="T2" fmla="*/ 57 w 118"/>
                <a:gd name="T3" fmla="*/ 0 h 47"/>
                <a:gd name="T4" fmla="*/ 112 w 118"/>
                <a:gd name="T5" fmla="*/ 14 h 47"/>
                <a:gd name="T6" fmla="*/ 117 w 118"/>
                <a:gd name="T7" fmla="*/ 14 h 47"/>
                <a:gd name="T8" fmla="*/ 117 w 118"/>
                <a:gd name="T9" fmla="*/ 24 h 47"/>
                <a:gd name="T10" fmla="*/ 61 w 118"/>
                <a:gd name="T11" fmla="*/ 47 h 47"/>
                <a:gd name="T12" fmla="*/ 1 w 118"/>
                <a:gd name="T13" fmla="*/ 24 h 47"/>
                <a:gd name="T14" fmla="*/ 0 w 118"/>
                <a:gd name="T15" fmla="*/ 14 h 47"/>
                <a:gd name="T16" fmla="*/ 5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5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3" y="6"/>
                    <a:pt x="112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3" y="47"/>
                    <a:pt x="61" y="47"/>
                  </a:cubicBezTo>
                  <a:cubicBezTo>
                    <a:pt x="28" y="47"/>
                    <a:pt x="2" y="37"/>
                    <a:pt x="1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57">
              <a:extLst>
                <a:ext uri="{FF2B5EF4-FFF2-40B4-BE49-F238E27FC236}">
                  <a16:creationId xmlns:a16="http://schemas.microsoft.com/office/drawing/2014/main" id="{CF15FC0F-3A1B-46D9-9548-EB29FCABD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238" y="3817938"/>
              <a:ext cx="358775" cy="141287"/>
            </a:xfrm>
            <a:custGeom>
              <a:avLst/>
              <a:gdLst>
                <a:gd name="T0" fmla="*/ 1 w 119"/>
                <a:gd name="T1" fmla="*/ 23 h 47"/>
                <a:gd name="T2" fmla="*/ 61 w 119"/>
                <a:gd name="T3" fmla="*/ 47 h 47"/>
                <a:gd name="T4" fmla="*/ 118 w 119"/>
                <a:gd name="T5" fmla="*/ 23 h 47"/>
                <a:gd name="T6" fmla="*/ 58 w 119"/>
                <a:gd name="T7" fmla="*/ 0 h 47"/>
                <a:gd name="T8" fmla="*/ 1 w 119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7">
                  <a:moveTo>
                    <a:pt x="1" y="23"/>
                  </a:moveTo>
                  <a:cubicBezTo>
                    <a:pt x="2" y="36"/>
                    <a:pt x="29" y="47"/>
                    <a:pt x="61" y="47"/>
                  </a:cubicBezTo>
                  <a:cubicBezTo>
                    <a:pt x="93" y="47"/>
                    <a:pt x="119" y="36"/>
                    <a:pt x="118" y="23"/>
                  </a:cubicBezTo>
                  <a:cubicBezTo>
                    <a:pt x="117" y="10"/>
                    <a:pt x="90" y="0"/>
                    <a:pt x="58" y="0"/>
                  </a:cubicBezTo>
                  <a:cubicBezTo>
                    <a:pt x="26" y="0"/>
                    <a:pt x="0" y="10"/>
                    <a:pt x="1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58">
              <a:extLst>
                <a:ext uri="{FF2B5EF4-FFF2-40B4-BE49-F238E27FC236}">
                  <a16:creationId xmlns:a16="http://schemas.microsoft.com/office/drawing/2014/main" id="{0D6449B5-A31B-48E4-BE7B-7E2BCE30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051" y="3821113"/>
              <a:ext cx="307975" cy="120650"/>
            </a:xfrm>
            <a:custGeom>
              <a:avLst/>
              <a:gdLst>
                <a:gd name="T0" fmla="*/ 1 w 102"/>
                <a:gd name="T1" fmla="*/ 20 h 40"/>
                <a:gd name="T2" fmla="*/ 53 w 102"/>
                <a:gd name="T3" fmla="*/ 40 h 40"/>
                <a:gd name="T4" fmla="*/ 102 w 102"/>
                <a:gd name="T5" fmla="*/ 20 h 40"/>
                <a:gd name="T6" fmla="*/ 50 w 102"/>
                <a:gd name="T7" fmla="*/ 0 h 40"/>
                <a:gd name="T8" fmla="*/ 1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1" y="20"/>
                  </a:moveTo>
                  <a:cubicBezTo>
                    <a:pt x="2" y="31"/>
                    <a:pt x="25" y="40"/>
                    <a:pt x="53" y="40"/>
                  </a:cubicBezTo>
                  <a:cubicBezTo>
                    <a:pt x="80" y="40"/>
                    <a:pt x="102" y="31"/>
                    <a:pt x="102" y="20"/>
                  </a:cubicBezTo>
                  <a:cubicBezTo>
                    <a:pt x="101" y="9"/>
                    <a:pt x="78" y="0"/>
                    <a:pt x="50" y="0"/>
                  </a:cubicBezTo>
                  <a:cubicBezTo>
                    <a:pt x="22" y="0"/>
                    <a:pt x="0" y="9"/>
                    <a:pt x="1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59">
              <a:extLst>
                <a:ext uri="{FF2B5EF4-FFF2-40B4-BE49-F238E27FC236}">
                  <a16:creationId xmlns:a16="http://schemas.microsoft.com/office/drawing/2014/main" id="{0C1AC2C6-2CB7-4826-84F6-84349CF7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88" y="3797300"/>
              <a:ext cx="358775" cy="144462"/>
            </a:xfrm>
            <a:custGeom>
              <a:avLst/>
              <a:gdLst>
                <a:gd name="T0" fmla="*/ 5 w 119"/>
                <a:gd name="T1" fmla="*/ 15 h 48"/>
                <a:gd name="T2" fmla="*/ 58 w 119"/>
                <a:gd name="T3" fmla="*/ 0 h 48"/>
                <a:gd name="T4" fmla="*/ 112 w 119"/>
                <a:gd name="T5" fmla="*/ 15 h 48"/>
                <a:gd name="T6" fmla="*/ 117 w 119"/>
                <a:gd name="T7" fmla="*/ 15 h 48"/>
                <a:gd name="T8" fmla="*/ 118 w 119"/>
                <a:gd name="T9" fmla="*/ 24 h 48"/>
                <a:gd name="T10" fmla="*/ 61 w 119"/>
                <a:gd name="T11" fmla="*/ 48 h 48"/>
                <a:gd name="T12" fmla="*/ 1 w 119"/>
                <a:gd name="T13" fmla="*/ 24 h 48"/>
                <a:gd name="T14" fmla="*/ 0 w 119"/>
                <a:gd name="T15" fmla="*/ 15 h 48"/>
                <a:gd name="T16" fmla="*/ 5 w 119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48">
                  <a:moveTo>
                    <a:pt x="5" y="15"/>
                  </a:moveTo>
                  <a:cubicBezTo>
                    <a:pt x="13" y="6"/>
                    <a:pt x="34" y="0"/>
                    <a:pt x="58" y="0"/>
                  </a:cubicBezTo>
                  <a:cubicBezTo>
                    <a:pt x="82" y="0"/>
                    <a:pt x="103" y="6"/>
                    <a:pt x="112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9" y="37"/>
                    <a:pt x="93" y="48"/>
                    <a:pt x="61" y="48"/>
                  </a:cubicBezTo>
                  <a:cubicBezTo>
                    <a:pt x="29" y="48"/>
                    <a:pt x="2" y="37"/>
                    <a:pt x="1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60">
              <a:extLst>
                <a:ext uri="{FF2B5EF4-FFF2-40B4-BE49-F238E27FC236}">
                  <a16:creationId xmlns:a16="http://schemas.microsoft.com/office/drawing/2014/main" id="{B9B6D52E-09A4-4852-98B2-3DC9DB29E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88" y="3770313"/>
              <a:ext cx="355600" cy="141287"/>
            </a:xfrm>
            <a:custGeom>
              <a:avLst/>
              <a:gdLst>
                <a:gd name="T0" fmla="*/ 0 w 118"/>
                <a:gd name="T1" fmla="*/ 24 h 47"/>
                <a:gd name="T2" fmla="*/ 60 w 118"/>
                <a:gd name="T3" fmla="*/ 47 h 47"/>
                <a:gd name="T4" fmla="*/ 117 w 118"/>
                <a:gd name="T5" fmla="*/ 24 h 47"/>
                <a:gd name="T6" fmla="*/ 57 w 118"/>
                <a:gd name="T7" fmla="*/ 0 h 47"/>
                <a:gd name="T8" fmla="*/ 0 w 118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0" y="24"/>
                  </a:moveTo>
                  <a:cubicBezTo>
                    <a:pt x="1" y="37"/>
                    <a:pt x="28" y="47"/>
                    <a:pt x="60" y="47"/>
                  </a:cubicBezTo>
                  <a:cubicBezTo>
                    <a:pt x="93" y="47"/>
                    <a:pt x="118" y="37"/>
                    <a:pt x="117" y="24"/>
                  </a:cubicBezTo>
                  <a:cubicBezTo>
                    <a:pt x="116" y="11"/>
                    <a:pt x="89" y="0"/>
                    <a:pt x="57" y="0"/>
                  </a:cubicBezTo>
                  <a:cubicBezTo>
                    <a:pt x="25" y="0"/>
                    <a:pt x="0" y="11"/>
                    <a:pt x="0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61">
              <a:extLst>
                <a:ext uri="{FF2B5EF4-FFF2-40B4-BE49-F238E27FC236}">
                  <a16:creationId xmlns:a16="http://schemas.microsoft.com/office/drawing/2014/main" id="{22073B5C-E850-41FE-BD94-D86448496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901" y="3773488"/>
              <a:ext cx="307975" cy="119062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1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62">
              <a:extLst>
                <a:ext uri="{FF2B5EF4-FFF2-40B4-BE49-F238E27FC236}">
                  <a16:creationId xmlns:a16="http://schemas.microsoft.com/office/drawing/2014/main" id="{5EB3CF5A-FF13-4A55-A28E-22829639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3778250"/>
              <a:ext cx="355600" cy="144462"/>
            </a:xfrm>
            <a:custGeom>
              <a:avLst/>
              <a:gdLst>
                <a:gd name="T0" fmla="*/ 4 w 118"/>
                <a:gd name="T1" fmla="*/ 15 h 48"/>
                <a:gd name="T2" fmla="*/ 57 w 118"/>
                <a:gd name="T3" fmla="*/ 0 h 48"/>
                <a:gd name="T4" fmla="*/ 111 w 118"/>
                <a:gd name="T5" fmla="*/ 15 h 48"/>
                <a:gd name="T6" fmla="*/ 116 w 118"/>
                <a:gd name="T7" fmla="*/ 15 h 48"/>
                <a:gd name="T8" fmla="*/ 117 w 118"/>
                <a:gd name="T9" fmla="*/ 24 h 48"/>
                <a:gd name="T10" fmla="*/ 60 w 118"/>
                <a:gd name="T11" fmla="*/ 48 h 48"/>
                <a:gd name="T12" fmla="*/ 0 w 118"/>
                <a:gd name="T13" fmla="*/ 24 h 48"/>
                <a:gd name="T14" fmla="*/ 0 w 118"/>
                <a:gd name="T15" fmla="*/ 15 h 48"/>
                <a:gd name="T16" fmla="*/ 4 w 118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4" y="15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1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8"/>
                    <a:pt x="60" y="48"/>
                  </a:cubicBezTo>
                  <a:cubicBezTo>
                    <a:pt x="28" y="48"/>
                    <a:pt x="1" y="37"/>
                    <a:pt x="0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63">
              <a:extLst>
                <a:ext uri="{FF2B5EF4-FFF2-40B4-BE49-F238E27FC236}">
                  <a16:creationId xmlns:a16="http://schemas.microsoft.com/office/drawing/2014/main" id="{B1505F42-8470-499A-8752-3AB21EC85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1" y="3751263"/>
              <a:ext cx="354013" cy="141287"/>
            </a:xfrm>
            <a:custGeom>
              <a:avLst/>
              <a:gdLst>
                <a:gd name="T0" fmla="*/ 1 w 118"/>
                <a:gd name="T1" fmla="*/ 24 h 47"/>
                <a:gd name="T2" fmla="*/ 60 w 118"/>
                <a:gd name="T3" fmla="*/ 47 h 47"/>
                <a:gd name="T4" fmla="*/ 117 w 118"/>
                <a:gd name="T5" fmla="*/ 24 h 47"/>
                <a:gd name="T6" fmla="*/ 57 w 118"/>
                <a:gd name="T7" fmla="*/ 0 h 47"/>
                <a:gd name="T8" fmla="*/ 1 w 118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4"/>
                  </a:moveTo>
                  <a:cubicBezTo>
                    <a:pt x="1" y="37"/>
                    <a:pt x="28" y="47"/>
                    <a:pt x="60" y="47"/>
                  </a:cubicBezTo>
                  <a:cubicBezTo>
                    <a:pt x="93" y="47"/>
                    <a:pt x="118" y="37"/>
                    <a:pt x="117" y="24"/>
                  </a:cubicBezTo>
                  <a:cubicBezTo>
                    <a:pt x="116" y="10"/>
                    <a:pt x="89" y="0"/>
                    <a:pt x="57" y="0"/>
                  </a:cubicBezTo>
                  <a:cubicBezTo>
                    <a:pt x="25" y="0"/>
                    <a:pt x="0" y="10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64">
              <a:extLst>
                <a:ext uri="{FF2B5EF4-FFF2-40B4-BE49-F238E27FC236}">
                  <a16:creationId xmlns:a16="http://schemas.microsoft.com/office/drawing/2014/main" id="{696ABDB9-D4EB-4A1B-A292-1785C950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3754438"/>
              <a:ext cx="306388" cy="120650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65">
              <a:extLst>
                <a:ext uri="{FF2B5EF4-FFF2-40B4-BE49-F238E27FC236}">
                  <a16:creationId xmlns:a16="http://schemas.microsoft.com/office/drawing/2014/main" id="{108B5DE7-3C8B-4E51-91EB-F13440342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5888" y="3719513"/>
              <a:ext cx="355600" cy="141287"/>
            </a:xfrm>
            <a:custGeom>
              <a:avLst/>
              <a:gdLst>
                <a:gd name="T0" fmla="*/ 4 w 118"/>
                <a:gd name="T1" fmla="*/ 14 h 47"/>
                <a:gd name="T2" fmla="*/ 57 w 118"/>
                <a:gd name="T3" fmla="*/ 0 h 47"/>
                <a:gd name="T4" fmla="*/ 112 w 118"/>
                <a:gd name="T5" fmla="*/ 14 h 47"/>
                <a:gd name="T6" fmla="*/ 116 w 118"/>
                <a:gd name="T7" fmla="*/ 14 h 47"/>
                <a:gd name="T8" fmla="*/ 117 w 118"/>
                <a:gd name="T9" fmla="*/ 24 h 47"/>
                <a:gd name="T10" fmla="*/ 60 w 118"/>
                <a:gd name="T11" fmla="*/ 47 h 47"/>
                <a:gd name="T12" fmla="*/ 0 w 118"/>
                <a:gd name="T13" fmla="*/ 24 h 47"/>
                <a:gd name="T14" fmla="*/ 0 w 118"/>
                <a:gd name="T15" fmla="*/ 14 h 47"/>
                <a:gd name="T16" fmla="*/ 4 w 118"/>
                <a:gd name="T1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7">
                  <a:moveTo>
                    <a:pt x="4" y="14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2" y="14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7"/>
                    <a:pt x="60" y="47"/>
                  </a:cubicBezTo>
                  <a:cubicBezTo>
                    <a:pt x="28" y="47"/>
                    <a:pt x="1" y="37"/>
                    <a:pt x="0" y="2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66">
              <a:extLst>
                <a:ext uri="{FF2B5EF4-FFF2-40B4-BE49-F238E27FC236}">
                  <a16:creationId xmlns:a16="http://schemas.microsoft.com/office/drawing/2014/main" id="{9D9012F0-5518-4ACF-BE8A-B9893898A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301" y="3690938"/>
              <a:ext cx="354013" cy="142875"/>
            </a:xfrm>
            <a:custGeom>
              <a:avLst/>
              <a:gdLst>
                <a:gd name="T0" fmla="*/ 1 w 118"/>
                <a:gd name="T1" fmla="*/ 23 h 47"/>
                <a:gd name="T2" fmla="*/ 61 w 118"/>
                <a:gd name="T3" fmla="*/ 47 h 47"/>
                <a:gd name="T4" fmla="*/ 117 w 118"/>
                <a:gd name="T5" fmla="*/ 23 h 47"/>
                <a:gd name="T6" fmla="*/ 57 w 118"/>
                <a:gd name="T7" fmla="*/ 0 h 47"/>
                <a:gd name="T8" fmla="*/ 1 w 118"/>
                <a:gd name="T9" fmla="*/ 2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3"/>
                  </a:moveTo>
                  <a:cubicBezTo>
                    <a:pt x="2" y="36"/>
                    <a:pt x="28" y="47"/>
                    <a:pt x="61" y="47"/>
                  </a:cubicBezTo>
                  <a:cubicBezTo>
                    <a:pt x="93" y="47"/>
                    <a:pt x="118" y="36"/>
                    <a:pt x="117" y="23"/>
                  </a:cubicBezTo>
                  <a:cubicBezTo>
                    <a:pt x="116" y="10"/>
                    <a:pt x="90" y="0"/>
                    <a:pt x="57" y="0"/>
                  </a:cubicBezTo>
                  <a:cubicBezTo>
                    <a:pt x="25" y="0"/>
                    <a:pt x="0" y="10"/>
                    <a:pt x="1" y="23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67">
              <a:extLst>
                <a:ext uri="{FF2B5EF4-FFF2-40B4-BE49-F238E27FC236}">
                  <a16:creationId xmlns:a16="http://schemas.microsoft.com/office/drawing/2014/main" id="{D501756C-9D95-4C1A-B3C5-C92B0EB83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113" y="3694113"/>
              <a:ext cx="306388" cy="120650"/>
            </a:xfrm>
            <a:custGeom>
              <a:avLst/>
              <a:gdLst>
                <a:gd name="T0" fmla="*/ 1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50 w 102"/>
                <a:gd name="T7" fmla="*/ 0 h 40"/>
                <a:gd name="T8" fmla="*/ 1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1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50" y="0"/>
                  </a:cubicBezTo>
                  <a:cubicBezTo>
                    <a:pt x="22" y="0"/>
                    <a:pt x="0" y="9"/>
                    <a:pt x="1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68">
              <a:extLst>
                <a:ext uri="{FF2B5EF4-FFF2-40B4-BE49-F238E27FC236}">
                  <a16:creationId xmlns:a16="http://schemas.microsoft.com/office/drawing/2014/main" id="{7E0D7394-0C5B-476E-987C-46C6F0D6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601" y="3673475"/>
              <a:ext cx="355600" cy="144462"/>
            </a:xfrm>
            <a:custGeom>
              <a:avLst/>
              <a:gdLst>
                <a:gd name="T0" fmla="*/ 4 w 118"/>
                <a:gd name="T1" fmla="*/ 15 h 48"/>
                <a:gd name="T2" fmla="*/ 57 w 118"/>
                <a:gd name="T3" fmla="*/ 0 h 48"/>
                <a:gd name="T4" fmla="*/ 111 w 118"/>
                <a:gd name="T5" fmla="*/ 15 h 48"/>
                <a:gd name="T6" fmla="*/ 116 w 118"/>
                <a:gd name="T7" fmla="*/ 15 h 48"/>
                <a:gd name="T8" fmla="*/ 117 w 118"/>
                <a:gd name="T9" fmla="*/ 24 h 48"/>
                <a:gd name="T10" fmla="*/ 60 w 118"/>
                <a:gd name="T11" fmla="*/ 48 h 48"/>
                <a:gd name="T12" fmla="*/ 0 w 118"/>
                <a:gd name="T13" fmla="*/ 24 h 48"/>
                <a:gd name="T14" fmla="*/ 0 w 118"/>
                <a:gd name="T15" fmla="*/ 15 h 48"/>
                <a:gd name="T16" fmla="*/ 4 w 118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4" y="15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1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8"/>
                    <a:pt x="60" y="48"/>
                  </a:cubicBezTo>
                  <a:cubicBezTo>
                    <a:pt x="28" y="48"/>
                    <a:pt x="1" y="37"/>
                    <a:pt x="0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69">
              <a:extLst>
                <a:ext uri="{FF2B5EF4-FFF2-40B4-BE49-F238E27FC236}">
                  <a16:creationId xmlns:a16="http://schemas.microsoft.com/office/drawing/2014/main" id="{EA62CA22-6561-4C5E-9E39-2F2D837AB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6" y="3646488"/>
              <a:ext cx="355600" cy="141287"/>
            </a:xfrm>
            <a:custGeom>
              <a:avLst/>
              <a:gdLst>
                <a:gd name="T0" fmla="*/ 1 w 118"/>
                <a:gd name="T1" fmla="*/ 24 h 47"/>
                <a:gd name="T2" fmla="*/ 60 w 118"/>
                <a:gd name="T3" fmla="*/ 47 h 47"/>
                <a:gd name="T4" fmla="*/ 117 w 118"/>
                <a:gd name="T5" fmla="*/ 24 h 47"/>
                <a:gd name="T6" fmla="*/ 57 w 118"/>
                <a:gd name="T7" fmla="*/ 0 h 47"/>
                <a:gd name="T8" fmla="*/ 1 w 118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4"/>
                  </a:moveTo>
                  <a:cubicBezTo>
                    <a:pt x="1" y="37"/>
                    <a:pt x="28" y="47"/>
                    <a:pt x="60" y="47"/>
                  </a:cubicBezTo>
                  <a:cubicBezTo>
                    <a:pt x="93" y="47"/>
                    <a:pt x="118" y="37"/>
                    <a:pt x="117" y="24"/>
                  </a:cubicBezTo>
                  <a:cubicBezTo>
                    <a:pt x="116" y="10"/>
                    <a:pt x="89" y="0"/>
                    <a:pt x="57" y="0"/>
                  </a:cubicBezTo>
                  <a:cubicBezTo>
                    <a:pt x="25" y="0"/>
                    <a:pt x="0" y="10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70">
              <a:extLst>
                <a:ext uri="{FF2B5EF4-FFF2-40B4-BE49-F238E27FC236}">
                  <a16:creationId xmlns:a16="http://schemas.microsoft.com/office/drawing/2014/main" id="{3EFB4431-3421-4103-AE48-8CAF3B77B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238" y="3649663"/>
              <a:ext cx="307975" cy="120650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71">
              <a:extLst>
                <a:ext uri="{FF2B5EF4-FFF2-40B4-BE49-F238E27FC236}">
                  <a16:creationId xmlns:a16="http://schemas.microsoft.com/office/drawing/2014/main" id="{49CBA3C5-2BB4-4F33-8765-3C1FB873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588" y="3625850"/>
              <a:ext cx="355600" cy="144462"/>
            </a:xfrm>
            <a:custGeom>
              <a:avLst/>
              <a:gdLst>
                <a:gd name="T0" fmla="*/ 4 w 118"/>
                <a:gd name="T1" fmla="*/ 15 h 48"/>
                <a:gd name="T2" fmla="*/ 57 w 118"/>
                <a:gd name="T3" fmla="*/ 0 h 48"/>
                <a:gd name="T4" fmla="*/ 112 w 118"/>
                <a:gd name="T5" fmla="*/ 15 h 48"/>
                <a:gd name="T6" fmla="*/ 116 w 118"/>
                <a:gd name="T7" fmla="*/ 15 h 48"/>
                <a:gd name="T8" fmla="*/ 117 w 118"/>
                <a:gd name="T9" fmla="*/ 24 h 48"/>
                <a:gd name="T10" fmla="*/ 60 w 118"/>
                <a:gd name="T11" fmla="*/ 48 h 48"/>
                <a:gd name="T12" fmla="*/ 0 w 118"/>
                <a:gd name="T13" fmla="*/ 24 h 48"/>
                <a:gd name="T14" fmla="*/ 0 w 118"/>
                <a:gd name="T15" fmla="*/ 15 h 48"/>
                <a:gd name="T16" fmla="*/ 4 w 118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4" y="15"/>
                  </a:moveTo>
                  <a:cubicBezTo>
                    <a:pt x="13" y="6"/>
                    <a:pt x="33" y="0"/>
                    <a:pt x="57" y="0"/>
                  </a:cubicBezTo>
                  <a:cubicBezTo>
                    <a:pt x="81" y="0"/>
                    <a:pt x="102" y="6"/>
                    <a:pt x="112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2" y="48"/>
                    <a:pt x="60" y="48"/>
                  </a:cubicBezTo>
                  <a:cubicBezTo>
                    <a:pt x="28" y="48"/>
                    <a:pt x="1" y="37"/>
                    <a:pt x="0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72">
              <a:extLst>
                <a:ext uri="{FF2B5EF4-FFF2-40B4-BE49-F238E27FC236}">
                  <a16:creationId xmlns:a16="http://schemas.microsoft.com/office/drawing/2014/main" id="{F8298216-E0F9-4A24-A952-C66EE370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413" y="3598863"/>
              <a:ext cx="355600" cy="141287"/>
            </a:xfrm>
            <a:custGeom>
              <a:avLst/>
              <a:gdLst>
                <a:gd name="T0" fmla="*/ 1 w 118"/>
                <a:gd name="T1" fmla="*/ 24 h 47"/>
                <a:gd name="T2" fmla="*/ 61 w 118"/>
                <a:gd name="T3" fmla="*/ 47 h 47"/>
                <a:gd name="T4" fmla="*/ 117 w 118"/>
                <a:gd name="T5" fmla="*/ 24 h 47"/>
                <a:gd name="T6" fmla="*/ 57 w 118"/>
                <a:gd name="T7" fmla="*/ 0 h 47"/>
                <a:gd name="T8" fmla="*/ 1 w 118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7">
                  <a:moveTo>
                    <a:pt x="1" y="24"/>
                  </a:moveTo>
                  <a:cubicBezTo>
                    <a:pt x="2" y="37"/>
                    <a:pt x="28" y="47"/>
                    <a:pt x="61" y="47"/>
                  </a:cubicBezTo>
                  <a:cubicBezTo>
                    <a:pt x="93" y="47"/>
                    <a:pt x="118" y="37"/>
                    <a:pt x="117" y="24"/>
                  </a:cubicBezTo>
                  <a:cubicBezTo>
                    <a:pt x="116" y="11"/>
                    <a:pt x="90" y="0"/>
                    <a:pt x="57" y="0"/>
                  </a:cubicBezTo>
                  <a:cubicBezTo>
                    <a:pt x="25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73">
              <a:extLst>
                <a:ext uri="{FF2B5EF4-FFF2-40B4-BE49-F238E27FC236}">
                  <a16:creationId xmlns:a16="http://schemas.microsoft.com/office/drawing/2014/main" id="{E8655E37-BDE2-47A2-AC28-E7AF578A3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226" y="3602038"/>
              <a:ext cx="307975" cy="119062"/>
            </a:xfrm>
            <a:custGeom>
              <a:avLst/>
              <a:gdLst>
                <a:gd name="T0" fmla="*/ 0 w 102"/>
                <a:gd name="T1" fmla="*/ 20 h 40"/>
                <a:gd name="T2" fmla="*/ 52 w 102"/>
                <a:gd name="T3" fmla="*/ 40 h 40"/>
                <a:gd name="T4" fmla="*/ 101 w 102"/>
                <a:gd name="T5" fmla="*/ 20 h 40"/>
                <a:gd name="T6" fmla="*/ 49 w 102"/>
                <a:gd name="T7" fmla="*/ 0 h 40"/>
                <a:gd name="T8" fmla="*/ 0 w 102"/>
                <a:gd name="T9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0">
                  <a:moveTo>
                    <a:pt x="0" y="20"/>
                  </a:moveTo>
                  <a:cubicBezTo>
                    <a:pt x="1" y="31"/>
                    <a:pt x="24" y="40"/>
                    <a:pt x="52" y="40"/>
                  </a:cubicBezTo>
                  <a:cubicBezTo>
                    <a:pt x="80" y="40"/>
                    <a:pt x="102" y="31"/>
                    <a:pt x="101" y="20"/>
                  </a:cubicBezTo>
                  <a:cubicBezTo>
                    <a:pt x="100" y="9"/>
                    <a:pt x="77" y="0"/>
                    <a:pt x="49" y="0"/>
                  </a:cubicBezTo>
                  <a:cubicBezTo>
                    <a:pt x="22" y="0"/>
                    <a:pt x="0" y="9"/>
                    <a:pt x="0" y="20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74">
              <a:extLst>
                <a:ext uri="{FF2B5EF4-FFF2-40B4-BE49-F238E27FC236}">
                  <a16:creationId xmlns:a16="http://schemas.microsoft.com/office/drawing/2014/main" id="{B4E9E5A9-8E2B-47CC-9FE9-129A4847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238" y="3571875"/>
              <a:ext cx="355600" cy="144462"/>
            </a:xfrm>
            <a:custGeom>
              <a:avLst/>
              <a:gdLst>
                <a:gd name="T0" fmla="*/ 5 w 118"/>
                <a:gd name="T1" fmla="*/ 15 h 48"/>
                <a:gd name="T2" fmla="*/ 58 w 118"/>
                <a:gd name="T3" fmla="*/ 0 h 48"/>
                <a:gd name="T4" fmla="*/ 112 w 118"/>
                <a:gd name="T5" fmla="*/ 15 h 48"/>
                <a:gd name="T6" fmla="*/ 117 w 118"/>
                <a:gd name="T7" fmla="*/ 15 h 48"/>
                <a:gd name="T8" fmla="*/ 117 w 118"/>
                <a:gd name="T9" fmla="*/ 24 h 48"/>
                <a:gd name="T10" fmla="*/ 61 w 118"/>
                <a:gd name="T11" fmla="*/ 48 h 48"/>
                <a:gd name="T12" fmla="*/ 1 w 118"/>
                <a:gd name="T13" fmla="*/ 24 h 48"/>
                <a:gd name="T14" fmla="*/ 0 w 118"/>
                <a:gd name="T15" fmla="*/ 15 h 48"/>
                <a:gd name="T16" fmla="*/ 5 w 118"/>
                <a:gd name="T17" fmla="*/ 1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48">
                  <a:moveTo>
                    <a:pt x="5" y="15"/>
                  </a:moveTo>
                  <a:cubicBezTo>
                    <a:pt x="13" y="6"/>
                    <a:pt x="33" y="0"/>
                    <a:pt x="58" y="0"/>
                  </a:cubicBezTo>
                  <a:cubicBezTo>
                    <a:pt x="82" y="0"/>
                    <a:pt x="103" y="6"/>
                    <a:pt x="112" y="15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24"/>
                    <a:pt x="117" y="24"/>
                    <a:pt x="117" y="24"/>
                  </a:cubicBezTo>
                  <a:cubicBezTo>
                    <a:pt x="118" y="37"/>
                    <a:pt x="93" y="48"/>
                    <a:pt x="61" y="48"/>
                  </a:cubicBezTo>
                  <a:cubicBezTo>
                    <a:pt x="29" y="48"/>
                    <a:pt x="2" y="37"/>
                    <a:pt x="1" y="24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Freeform 75">
              <a:extLst>
                <a:ext uri="{FF2B5EF4-FFF2-40B4-BE49-F238E27FC236}">
                  <a16:creationId xmlns:a16="http://schemas.microsoft.com/office/drawing/2014/main" id="{4A845527-99B6-4A43-8414-34614C729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063" y="3544888"/>
              <a:ext cx="358775" cy="144462"/>
            </a:xfrm>
            <a:custGeom>
              <a:avLst/>
              <a:gdLst>
                <a:gd name="T0" fmla="*/ 1 w 119"/>
                <a:gd name="T1" fmla="*/ 24 h 48"/>
                <a:gd name="T2" fmla="*/ 61 w 119"/>
                <a:gd name="T3" fmla="*/ 48 h 48"/>
                <a:gd name="T4" fmla="*/ 118 w 119"/>
                <a:gd name="T5" fmla="*/ 24 h 48"/>
                <a:gd name="T6" fmla="*/ 58 w 119"/>
                <a:gd name="T7" fmla="*/ 0 h 48"/>
                <a:gd name="T8" fmla="*/ 1 w 119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48">
                  <a:moveTo>
                    <a:pt x="1" y="24"/>
                  </a:moveTo>
                  <a:cubicBezTo>
                    <a:pt x="2" y="37"/>
                    <a:pt x="29" y="48"/>
                    <a:pt x="61" y="48"/>
                  </a:cubicBezTo>
                  <a:cubicBezTo>
                    <a:pt x="93" y="48"/>
                    <a:pt x="119" y="37"/>
                    <a:pt x="118" y="24"/>
                  </a:cubicBezTo>
                  <a:cubicBezTo>
                    <a:pt x="117" y="11"/>
                    <a:pt x="90" y="0"/>
                    <a:pt x="58" y="0"/>
                  </a:cubicBezTo>
                  <a:cubicBezTo>
                    <a:pt x="26" y="0"/>
                    <a:pt x="0" y="11"/>
                    <a:pt x="1" y="24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76">
              <a:extLst>
                <a:ext uri="{FF2B5EF4-FFF2-40B4-BE49-F238E27FC236}">
                  <a16:creationId xmlns:a16="http://schemas.microsoft.com/office/drawing/2014/main" id="{BE991DA7-82B7-4E91-A5E5-5E61BA707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3549650"/>
              <a:ext cx="306388" cy="117475"/>
            </a:xfrm>
            <a:custGeom>
              <a:avLst/>
              <a:gdLst>
                <a:gd name="T0" fmla="*/ 1 w 102"/>
                <a:gd name="T1" fmla="*/ 19 h 39"/>
                <a:gd name="T2" fmla="*/ 53 w 102"/>
                <a:gd name="T3" fmla="*/ 39 h 39"/>
                <a:gd name="T4" fmla="*/ 102 w 102"/>
                <a:gd name="T5" fmla="*/ 19 h 39"/>
                <a:gd name="T6" fmla="*/ 50 w 102"/>
                <a:gd name="T7" fmla="*/ 0 h 39"/>
                <a:gd name="T8" fmla="*/ 1 w 102"/>
                <a:gd name="T9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39">
                  <a:moveTo>
                    <a:pt x="1" y="19"/>
                  </a:moveTo>
                  <a:cubicBezTo>
                    <a:pt x="2" y="30"/>
                    <a:pt x="25" y="39"/>
                    <a:pt x="53" y="39"/>
                  </a:cubicBezTo>
                  <a:cubicBezTo>
                    <a:pt x="80" y="39"/>
                    <a:pt x="102" y="30"/>
                    <a:pt x="102" y="19"/>
                  </a:cubicBezTo>
                  <a:cubicBezTo>
                    <a:pt x="101" y="8"/>
                    <a:pt x="78" y="0"/>
                    <a:pt x="50" y="0"/>
                  </a:cubicBezTo>
                  <a:cubicBezTo>
                    <a:pt x="22" y="0"/>
                    <a:pt x="0" y="8"/>
                    <a:pt x="1" y="19"/>
                  </a:cubicBezTo>
                  <a:close/>
                </a:path>
              </a:pathLst>
            </a:cu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77">
              <a:extLst>
                <a:ext uri="{FF2B5EF4-FFF2-40B4-BE49-F238E27FC236}">
                  <a16:creationId xmlns:a16="http://schemas.microsoft.com/office/drawing/2014/main" id="{095C9AC8-D8B0-4E15-9366-64CA1E0143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2138" y="3605213"/>
              <a:ext cx="103188" cy="92075"/>
            </a:xfrm>
            <a:custGeom>
              <a:avLst/>
              <a:gdLst>
                <a:gd name="T0" fmla="*/ 15 w 34"/>
                <a:gd name="T1" fmla="*/ 31 h 31"/>
                <a:gd name="T2" fmla="*/ 15 w 34"/>
                <a:gd name="T3" fmla="*/ 28 h 31"/>
                <a:gd name="T4" fmla="*/ 8 w 34"/>
                <a:gd name="T5" fmla="*/ 27 h 31"/>
                <a:gd name="T6" fmla="*/ 3 w 34"/>
                <a:gd name="T7" fmla="*/ 24 h 31"/>
                <a:gd name="T8" fmla="*/ 0 w 34"/>
                <a:gd name="T9" fmla="*/ 20 h 31"/>
                <a:gd name="T10" fmla="*/ 7 w 34"/>
                <a:gd name="T11" fmla="*/ 20 h 31"/>
                <a:gd name="T12" fmla="*/ 9 w 34"/>
                <a:gd name="T13" fmla="*/ 23 h 31"/>
                <a:gd name="T14" fmla="*/ 15 w 34"/>
                <a:gd name="T15" fmla="*/ 25 h 31"/>
                <a:gd name="T16" fmla="*/ 15 w 34"/>
                <a:gd name="T17" fmla="*/ 16 h 31"/>
                <a:gd name="T18" fmla="*/ 8 w 34"/>
                <a:gd name="T19" fmla="*/ 14 h 31"/>
                <a:gd name="T20" fmla="*/ 3 w 34"/>
                <a:gd name="T21" fmla="*/ 12 h 31"/>
                <a:gd name="T22" fmla="*/ 1 w 34"/>
                <a:gd name="T23" fmla="*/ 8 h 31"/>
                <a:gd name="T24" fmla="*/ 6 w 34"/>
                <a:gd name="T25" fmla="*/ 3 h 31"/>
                <a:gd name="T26" fmla="*/ 15 w 34"/>
                <a:gd name="T27" fmla="*/ 1 h 31"/>
                <a:gd name="T28" fmla="*/ 15 w 34"/>
                <a:gd name="T29" fmla="*/ 0 h 31"/>
                <a:gd name="T30" fmla="*/ 19 w 34"/>
                <a:gd name="T31" fmla="*/ 0 h 31"/>
                <a:gd name="T32" fmla="*/ 19 w 34"/>
                <a:gd name="T33" fmla="*/ 1 h 31"/>
                <a:gd name="T34" fmla="*/ 27 w 34"/>
                <a:gd name="T35" fmla="*/ 3 h 31"/>
                <a:gd name="T36" fmla="*/ 32 w 34"/>
                <a:gd name="T37" fmla="*/ 8 h 31"/>
                <a:gd name="T38" fmla="*/ 26 w 34"/>
                <a:gd name="T39" fmla="*/ 8 h 31"/>
                <a:gd name="T40" fmla="*/ 24 w 34"/>
                <a:gd name="T41" fmla="*/ 5 h 31"/>
                <a:gd name="T42" fmla="*/ 19 w 34"/>
                <a:gd name="T43" fmla="*/ 4 h 31"/>
                <a:gd name="T44" fmla="*/ 19 w 34"/>
                <a:gd name="T45" fmla="*/ 13 h 31"/>
                <a:gd name="T46" fmla="*/ 25 w 34"/>
                <a:gd name="T47" fmla="*/ 14 h 31"/>
                <a:gd name="T48" fmla="*/ 30 w 34"/>
                <a:gd name="T49" fmla="*/ 15 h 31"/>
                <a:gd name="T50" fmla="*/ 33 w 34"/>
                <a:gd name="T51" fmla="*/ 18 h 31"/>
                <a:gd name="T52" fmla="*/ 34 w 34"/>
                <a:gd name="T53" fmla="*/ 20 h 31"/>
                <a:gd name="T54" fmla="*/ 30 w 34"/>
                <a:gd name="T55" fmla="*/ 26 h 31"/>
                <a:gd name="T56" fmla="*/ 19 w 34"/>
                <a:gd name="T57" fmla="*/ 28 h 31"/>
                <a:gd name="T58" fmla="*/ 19 w 34"/>
                <a:gd name="T59" fmla="*/ 31 h 31"/>
                <a:gd name="T60" fmla="*/ 15 w 34"/>
                <a:gd name="T61" fmla="*/ 31 h 31"/>
                <a:gd name="T62" fmla="*/ 15 w 34"/>
                <a:gd name="T63" fmla="*/ 4 h 31"/>
                <a:gd name="T64" fmla="*/ 15 w 34"/>
                <a:gd name="T65" fmla="*/ 4 h 31"/>
                <a:gd name="T66" fmla="*/ 10 w 34"/>
                <a:gd name="T67" fmla="*/ 5 h 31"/>
                <a:gd name="T68" fmla="*/ 8 w 34"/>
                <a:gd name="T69" fmla="*/ 8 h 31"/>
                <a:gd name="T70" fmla="*/ 9 w 34"/>
                <a:gd name="T71" fmla="*/ 11 h 31"/>
                <a:gd name="T72" fmla="*/ 15 w 34"/>
                <a:gd name="T73" fmla="*/ 13 h 31"/>
                <a:gd name="T74" fmla="*/ 15 w 34"/>
                <a:gd name="T75" fmla="*/ 4 h 31"/>
                <a:gd name="T76" fmla="*/ 19 w 34"/>
                <a:gd name="T77" fmla="*/ 25 h 31"/>
                <a:gd name="T78" fmla="*/ 19 w 34"/>
                <a:gd name="T79" fmla="*/ 25 h 31"/>
                <a:gd name="T80" fmla="*/ 25 w 34"/>
                <a:gd name="T81" fmla="*/ 24 h 31"/>
                <a:gd name="T82" fmla="*/ 27 w 34"/>
                <a:gd name="T83" fmla="*/ 20 h 31"/>
                <a:gd name="T84" fmla="*/ 26 w 34"/>
                <a:gd name="T85" fmla="*/ 18 h 31"/>
                <a:gd name="T86" fmla="*/ 19 w 34"/>
                <a:gd name="T87" fmla="*/ 16 h 31"/>
                <a:gd name="T88" fmla="*/ 19 w 34"/>
                <a:gd name="T8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31">
                  <a:moveTo>
                    <a:pt x="15" y="31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2" y="28"/>
                    <a:pt x="10" y="27"/>
                    <a:pt x="8" y="27"/>
                  </a:cubicBezTo>
                  <a:cubicBezTo>
                    <a:pt x="6" y="26"/>
                    <a:pt x="4" y="26"/>
                    <a:pt x="3" y="24"/>
                  </a:cubicBezTo>
                  <a:cubicBezTo>
                    <a:pt x="1" y="23"/>
                    <a:pt x="1" y="22"/>
                    <a:pt x="0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8" y="23"/>
                    <a:pt x="9" y="23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3" y="15"/>
                    <a:pt x="10" y="15"/>
                    <a:pt x="8" y="14"/>
                  </a:cubicBezTo>
                  <a:cubicBezTo>
                    <a:pt x="6" y="13"/>
                    <a:pt x="4" y="13"/>
                    <a:pt x="3" y="12"/>
                  </a:cubicBezTo>
                  <a:cubicBezTo>
                    <a:pt x="2" y="11"/>
                    <a:pt x="1" y="10"/>
                    <a:pt x="1" y="8"/>
                  </a:cubicBezTo>
                  <a:cubicBezTo>
                    <a:pt x="1" y="6"/>
                    <a:pt x="3" y="4"/>
                    <a:pt x="6" y="3"/>
                  </a:cubicBezTo>
                  <a:cubicBezTo>
                    <a:pt x="8" y="2"/>
                    <a:pt x="11" y="2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3" y="2"/>
                    <a:pt x="25" y="2"/>
                    <a:pt x="27" y="3"/>
                  </a:cubicBezTo>
                  <a:cubicBezTo>
                    <a:pt x="30" y="4"/>
                    <a:pt x="32" y="6"/>
                    <a:pt x="32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5" y="6"/>
                    <a:pt x="24" y="5"/>
                  </a:cubicBezTo>
                  <a:cubicBezTo>
                    <a:pt x="23" y="5"/>
                    <a:pt x="21" y="4"/>
                    <a:pt x="19" y="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3"/>
                    <a:pt x="24" y="14"/>
                    <a:pt x="25" y="14"/>
                  </a:cubicBezTo>
                  <a:cubicBezTo>
                    <a:pt x="27" y="14"/>
                    <a:pt x="29" y="15"/>
                    <a:pt x="30" y="15"/>
                  </a:cubicBezTo>
                  <a:cubicBezTo>
                    <a:pt x="31" y="16"/>
                    <a:pt x="32" y="17"/>
                    <a:pt x="33" y="18"/>
                  </a:cubicBezTo>
                  <a:cubicBezTo>
                    <a:pt x="33" y="18"/>
                    <a:pt x="34" y="19"/>
                    <a:pt x="34" y="20"/>
                  </a:cubicBezTo>
                  <a:cubicBezTo>
                    <a:pt x="34" y="22"/>
                    <a:pt x="32" y="24"/>
                    <a:pt x="30" y="26"/>
                  </a:cubicBezTo>
                  <a:cubicBezTo>
                    <a:pt x="27" y="27"/>
                    <a:pt x="23" y="28"/>
                    <a:pt x="19" y="28"/>
                  </a:cubicBezTo>
                  <a:cubicBezTo>
                    <a:pt x="19" y="31"/>
                    <a:pt x="19" y="31"/>
                    <a:pt x="19" y="31"/>
                  </a:cubicBezTo>
                  <a:lnTo>
                    <a:pt x="15" y="31"/>
                  </a:ln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8" y="9"/>
                    <a:pt x="8" y="10"/>
                    <a:pt x="9" y="11"/>
                  </a:cubicBezTo>
                  <a:cubicBezTo>
                    <a:pt x="11" y="12"/>
                    <a:pt x="13" y="12"/>
                    <a:pt x="15" y="13"/>
                  </a:cubicBezTo>
                  <a:lnTo>
                    <a:pt x="15" y="4"/>
                  </a:ln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21" y="25"/>
                    <a:pt x="23" y="25"/>
                    <a:pt x="25" y="24"/>
                  </a:cubicBezTo>
                  <a:cubicBezTo>
                    <a:pt x="26" y="23"/>
                    <a:pt x="27" y="22"/>
                    <a:pt x="27" y="20"/>
                  </a:cubicBezTo>
                  <a:cubicBezTo>
                    <a:pt x="27" y="19"/>
                    <a:pt x="27" y="18"/>
                    <a:pt x="26" y="18"/>
                  </a:cubicBezTo>
                  <a:cubicBezTo>
                    <a:pt x="24" y="17"/>
                    <a:pt x="22" y="16"/>
                    <a:pt x="19" y="16"/>
                  </a:cubicBezTo>
                  <a:lnTo>
                    <a:pt x="19" y="25"/>
                  </a:ln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78">
              <a:extLst>
                <a:ext uri="{FF2B5EF4-FFF2-40B4-BE49-F238E27FC236}">
                  <a16:creationId xmlns:a16="http://schemas.microsoft.com/office/drawing/2014/main" id="{C7F5E5F6-AAC7-4481-983A-332AF44A63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601" y="3576638"/>
              <a:ext cx="171450" cy="69850"/>
            </a:xfrm>
            <a:custGeom>
              <a:avLst/>
              <a:gdLst>
                <a:gd name="T0" fmla="*/ 34 w 57"/>
                <a:gd name="T1" fmla="*/ 23 h 23"/>
                <a:gd name="T2" fmla="*/ 32 w 57"/>
                <a:gd name="T3" fmla="*/ 21 h 23"/>
                <a:gd name="T4" fmla="*/ 21 w 57"/>
                <a:gd name="T5" fmla="*/ 20 h 23"/>
                <a:gd name="T6" fmla="*/ 12 w 57"/>
                <a:gd name="T7" fmla="*/ 18 h 23"/>
                <a:gd name="T8" fmla="*/ 6 w 57"/>
                <a:gd name="T9" fmla="*/ 15 h 23"/>
                <a:gd name="T10" fmla="*/ 15 w 57"/>
                <a:gd name="T11" fmla="*/ 15 h 23"/>
                <a:gd name="T12" fmla="*/ 21 w 57"/>
                <a:gd name="T13" fmla="*/ 17 h 23"/>
                <a:gd name="T14" fmla="*/ 31 w 57"/>
                <a:gd name="T15" fmla="*/ 19 h 23"/>
                <a:gd name="T16" fmla="*/ 26 w 57"/>
                <a:gd name="T17" fmla="*/ 11 h 23"/>
                <a:gd name="T18" fmla="*/ 14 w 57"/>
                <a:gd name="T19" fmla="*/ 10 h 23"/>
                <a:gd name="T20" fmla="*/ 6 w 57"/>
                <a:gd name="T21" fmla="*/ 9 h 23"/>
                <a:gd name="T22" fmla="*/ 2 w 57"/>
                <a:gd name="T23" fmla="*/ 6 h 23"/>
                <a:gd name="T24" fmla="*/ 6 w 57"/>
                <a:gd name="T25" fmla="*/ 2 h 23"/>
                <a:gd name="T26" fmla="*/ 19 w 57"/>
                <a:gd name="T27" fmla="*/ 1 h 23"/>
                <a:gd name="T28" fmla="*/ 18 w 57"/>
                <a:gd name="T29" fmla="*/ 0 h 23"/>
                <a:gd name="T30" fmla="*/ 23 w 57"/>
                <a:gd name="T31" fmla="*/ 0 h 23"/>
                <a:gd name="T32" fmla="*/ 24 w 57"/>
                <a:gd name="T33" fmla="*/ 1 h 23"/>
                <a:gd name="T34" fmla="*/ 38 w 57"/>
                <a:gd name="T35" fmla="*/ 2 h 23"/>
                <a:gd name="T36" fmla="*/ 48 w 57"/>
                <a:gd name="T37" fmla="*/ 6 h 23"/>
                <a:gd name="T38" fmla="*/ 38 w 57"/>
                <a:gd name="T39" fmla="*/ 6 h 23"/>
                <a:gd name="T40" fmla="*/ 33 w 57"/>
                <a:gd name="T41" fmla="*/ 4 h 23"/>
                <a:gd name="T42" fmla="*/ 26 w 57"/>
                <a:gd name="T43" fmla="*/ 3 h 23"/>
                <a:gd name="T44" fmla="*/ 30 w 57"/>
                <a:gd name="T45" fmla="*/ 10 h 23"/>
                <a:gd name="T46" fmla="*/ 40 w 57"/>
                <a:gd name="T47" fmla="*/ 10 h 23"/>
                <a:gd name="T48" fmla="*/ 48 w 57"/>
                <a:gd name="T49" fmla="*/ 11 h 23"/>
                <a:gd name="T50" fmla="*/ 53 w 57"/>
                <a:gd name="T51" fmla="*/ 13 h 23"/>
                <a:gd name="T52" fmla="*/ 56 w 57"/>
                <a:gd name="T53" fmla="*/ 15 h 23"/>
                <a:gd name="T54" fmla="*/ 53 w 57"/>
                <a:gd name="T55" fmla="*/ 19 h 23"/>
                <a:gd name="T56" fmla="*/ 38 w 57"/>
                <a:gd name="T57" fmla="*/ 21 h 23"/>
                <a:gd name="T58" fmla="*/ 40 w 57"/>
                <a:gd name="T59" fmla="*/ 23 h 23"/>
                <a:gd name="T60" fmla="*/ 34 w 57"/>
                <a:gd name="T61" fmla="*/ 23 h 23"/>
                <a:gd name="T62" fmla="*/ 20 w 57"/>
                <a:gd name="T63" fmla="*/ 3 h 23"/>
                <a:gd name="T64" fmla="*/ 20 w 57"/>
                <a:gd name="T65" fmla="*/ 3 h 23"/>
                <a:gd name="T66" fmla="*/ 12 w 57"/>
                <a:gd name="T67" fmla="*/ 4 h 23"/>
                <a:gd name="T68" fmla="*/ 11 w 57"/>
                <a:gd name="T69" fmla="*/ 6 h 23"/>
                <a:gd name="T70" fmla="*/ 15 w 57"/>
                <a:gd name="T71" fmla="*/ 8 h 23"/>
                <a:gd name="T72" fmla="*/ 25 w 57"/>
                <a:gd name="T73" fmla="*/ 9 h 23"/>
                <a:gd name="T74" fmla="*/ 20 w 57"/>
                <a:gd name="T75" fmla="*/ 3 h 23"/>
                <a:gd name="T76" fmla="*/ 37 w 57"/>
                <a:gd name="T77" fmla="*/ 19 h 23"/>
                <a:gd name="T78" fmla="*/ 37 w 57"/>
                <a:gd name="T79" fmla="*/ 19 h 23"/>
                <a:gd name="T80" fmla="*/ 45 w 57"/>
                <a:gd name="T81" fmla="*/ 18 h 23"/>
                <a:gd name="T82" fmla="*/ 47 w 57"/>
                <a:gd name="T83" fmla="*/ 15 h 23"/>
                <a:gd name="T84" fmla="*/ 43 w 57"/>
                <a:gd name="T85" fmla="*/ 13 h 23"/>
                <a:gd name="T86" fmla="*/ 32 w 57"/>
                <a:gd name="T87" fmla="*/ 12 h 23"/>
                <a:gd name="T88" fmla="*/ 37 w 57"/>
                <a:gd name="T8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7" h="23">
                  <a:moveTo>
                    <a:pt x="34" y="23"/>
                  </a:moveTo>
                  <a:cubicBezTo>
                    <a:pt x="32" y="21"/>
                    <a:pt x="32" y="21"/>
                    <a:pt x="32" y="21"/>
                  </a:cubicBezTo>
                  <a:cubicBezTo>
                    <a:pt x="28" y="21"/>
                    <a:pt x="24" y="20"/>
                    <a:pt x="21" y="20"/>
                  </a:cubicBezTo>
                  <a:cubicBezTo>
                    <a:pt x="18" y="20"/>
                    <a:pt x="15" y="19"/>
                    <a:pt x="12" y="18"/>
                  </a:cubicBezTo>
                  <a:cubicBezTo>
                    <a:pt x="9" y="17"/>
                    <a:pt x="7" y="16"/>
                    <a:pt x="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7" y="16"/>
                    <a:pt x="19" y="17"/>
                    <a:pt x="21" y="17"/>
                  </a:cubicBezTo>
                  <a:cubicBezTo>
                    <a:pt x="24" y="18"/>
                    <a:pt x="27" y="19"/>
                    <a:pt x="31" y="19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18" y="11"/>
                    <a:pt x="14" y="10"/>
                  </a:cubicBezTo>
                  <a:cubicBezTo>
                    <a:pt x="10" y="10"/>
                    <a:pt x="8" y="9"/>
                    <a:pt x="6" y="9"/>
                  </a:cubicBezTo>
                  <a:cubicBezTo>
                    <a:pt x="4" y="8"/>
                    <a:pt x="2" y="7"/>
                    <a:pt x="2" y="6"/>
                  </a:cubicBezTo>
                  <a:cubicBezTo>
                    <a:pt x="0" y="5"/>
                    <a:pt x="2" y="3"/>
                    <a:pt x="6" y="2"/>
                  </a:cubicBezTo>
                  <a:cubicBezTo>
                    <a:pt x="8" y="1"/>
                    <a:pt x="13" y="1"/>
                    <a:pt x="19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30" y="1"/>
                    <a:pt x="34" y="1"/>
                    <a:pt x="38" y="2"/>
                  </a:cubicBezTo>
                  <a:cubicBezTo>
                    <a:pt x="42" y="3"/>
                    <a:pt x="46" y="4"/>
                    <a:pt x="4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5"/>
                    <a:pt x="35" y="4"/>
                    <a:pt x="33" y="4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5" y="10"/>
                    <a:pt x="38" y="10"/>
                    <a:pt x="40" y="10"/>
                  </a:cubicBezTo>
                  <a:cubicBezTo>
                    <a:pt x="43" y="11"/>
                    <a:pt x="46" y="11"/>
                    <a:pt x="48" y="11"/>
                  </a:cubicBezTo>
                  <a:cubicBezTo>
                    <a:pt x="50" y="12"/>
                    <a:pt x="52" y="12"/>
                    <a:pt x="53" y="13"/>
                  </a:cubicBezTo>
                  <a:cubicBezTo>
                    <a:pt x="54" y="14"/>
                    <a:pt x="55" y="14"/>
                    <a:pt x="56" y="15"/>
                  </a:cubicBezTo>
                  <a:cubicBezTo>
                    <a:pt x="57" y="17"/>
                    <a:pt x="56" y="18"/>
                    <a:pt x="53" y="19"/>
                  </a:cubicBezTo>
                  <a:cubicBezTo>
                    <a:pt x="49" y="20"/>
                    <a:pt x="44" y="21"/>
                    <a:pt x="38" y="21"/>
                  </a:cubicBezTo>
                  <a:cubicBezTo>
                    <a:pt x="40" y="23"/>
                    <a:pt x="40" y="23"/>
                    <a:pt x="40" y="23"/>
                  </a:cubicBezTo>
                  <a:lnTo>
                    <a:pt x="34" y="23"/>
                  </a:lnTo>
                  <a:close/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3"/>
                    <a:pt x="14" y="3"/>
                    <a:pt x="12" y="4"/>
                  </a:cubicBezTo>
                  <a:cubicBezTo>
                    <a:pt x="11" y="4"/>
                    <a:pt x="10" y="5"/>
                    <a:pt x="11" y="6"/>
                  </a:cubicBezTo>
                  <a:cubicBezTo>
                    <a:pt x="11" y="7"/>
                    <a:pt x="13" y="7"/>
                    <a:pt x="15" y="8"/>
                  </a:cubicBezTo>
                  <a:cubicBezTo>
                    <a:pt x="17" y="8"/>
                    <a:pt x="20" y="9"/>
                    <a:pt x="25" y="9"/>
                  </a:cubicBezTo>
                  <a:lnTo>
                    <a:pt x="20" y="3"/>
                  </a:lnTo>
                  <a:close/>
                  <a:moveTo>
                    <a:pt x="37" y="19"/>
                  </a:moveTo>
                  <a:cubicBezTo>
                    <a:pt x="37" y="19"/>
                    <a:pt x="37" y="19"/>
                    <a:pt x="37" y="19"/>
                  </a:cubicBezTo>
                  <a:cubicBezTo>
                    <a:pt x="40" y="19"/>
                    <a:pt x="43" y="18"/>
                    <a:pt x="45" y="18"/>
                  </a:cubicBezTo>
                  <a:cubicBezTo>
                    <a:pt x="47" y="17"/>
                    <a:pt x="47" y="16"/>
                    <a:pt x="47" y="15"/>
                  </a:cubicBezTo>
                  <a:cubicBezTo>
                    <a:pt x="46" y="14"/>
                    <a:pt x="45" y="14"/>
                    <a:pt x="43" y="13"/>
                  </a:cubicBezTo>
                  <a:cubicBezTo>
                    <a:pt x="41" y="13"/>
                    <a:pt x="37" y="12"/>
                    <a:pt x="32" y="12"/>
                  </a:cubicBezTo>
                  <a:lnTo>
                    <a:pt x="37" y="19"/>
                  </a:ln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Oval 79">
              <a:extLst>
                <a:ext uri="{FF2B5EF4-FFF2-40B4-BE49-F238E27FC236}">
                  <a16:creationId xmlns:a16="http://schemas.microsoft.com/office/drawing/2014/main" id="{36264533-859C-464F-B53B-F927ABE85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3724275"/>
              <a:ext cx="295275" cy="295275"/>
            </a:xfrm>
            <a:prstGeom prst="ellipse">
              <a:avLst/>
            </a:pr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Oval 80">
              <a:extLst>
                <a:ext uri="{FF2B5EF4-FFF2-40B4-BE49-F238E27FC236}">
                  <a16:creationId xmlns:a16="http://schemas.microsoft.com/office/drawing/2014/main" id="{188684C3-58DC-40FC-A925-E56958E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838" y="3743325"/>
              <a:ext cx="258763" cy="255587"/>
            </a:xfrm>
            <a:prstGeom prst="ellipse">
              <a:avLst/>
            </a:pr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81">
              <a:extLst>
                <a:ext uri="{FF2B5EF4-FFF2-40B4-BE49-F238E27FC236}">
                  <a16:creationId xmlns:a16="http://schemas.microsoft.com/office/drawing/2014/main" id="{532DF8CD-9BD2-4BE3-8CB4-85FCCD922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626" y="3776663"/>
              <a:ext cx="104775" cy="198437"/>
            </a:xfrm>
            <a:custGeom>
              <a:avLst/>
              <a:gdLst>
                <a:gd name="T0" fmla="*/ 16 w 35"/>
                <a:gd name="T1" fmla="*/ 66 h 66"/>
                <a:gd name="T2" fmla="*/ 16 w 35"/>
                <a:gd name="T3" fmla="*/ 60 h 66"/>
                <a:gd name="T4" fmla="*/ 8 w 35"/>
                <a:gd name="T5" fmla="*/ 57 h 66"/>
                <a:gd name="T6" fmla="*/ 3 w 35"/>
                <a:gd name="T7" fmla="*/ 52 h 66"/>
                <a:gd name="T8" fmla="*/ 0 w 35"/>
                <a:gd name="T9" fmla="*/ 44 h 66"/>
                <a:gd name="T10" fmla="*/ 7 w 35"/>
                <a:gd name="T11" fmla="*/ 42 h 66"/>
                <a:gd name="T12" fmla="*/ 9 w 35"/>
                <a:gd name="T13" fmla="*/ 50 h 66"/>
                <a:gd name="T14" fmla="*/ 16 w 35"/>
                <a:gd name="T15" fmla="*/ 54 h 66"/>
                <a:gd name="T16" fmla="*/ 16 w 35"/>
                <a:gd name="T17" fmla="*/ 33 h 66"/>
                <a:gd name="T18" fmla="*/ 8 w 35"/>
                <a:gd name="T19" fmla="*/ 30 h 66"/>
                <a:gd name="T20" fmla="*/ 3 w 35"/>
                <a:gd name="T21" fmla="*/ 25 h 66"/>
                <a:gd name="T22" fmla="*/ 1 w 35"/>
                <a:gd name="T23" fmla="*/ 18 h 66"/>
                <a:gd name="T24" fmla="*/ 6 w 35"/>
                <a:gd name="T25" fmla="*/ 7 h 66"/>
                <a:gd name="T26" fmla="*/ 16 w 35"/>
                <a:gd name="T27" fmla="*/ 4 h 66"/>
                <a:gd name="T28" fmla="*/ 16 w 35"/>
                <a:gd name="T29" fmla="*/ 0 h 66"/>
                <a:gd name="T30" fmla="*/ 20 w 35"/>
                <a:gd name="T31" fmla="*/ 0 h 66"/>
                <a:gd name="T32" fmla="*/ 20 w 35"/>
                <a:gd name="T33" fmla="*/ 4 h 66"/>
                <a:gd name="T34" fmla="*/ 29 w 35"/>
                <a:gd name="T35" fmla="*/ 7 h 66"/>
                <a:gd name="T36" fmla="*/ 34 w 35"/>
                <a:gd name="T37" fmla="*/ 17 h 66"/>
                <a:gd name="T38" fmla="*/ 27 w 35"/>
                <a:gd name="T39" fmla="*/ 18 h 66"/>
                <a:gd name="T40" fmla="*/ 25 w 35"/>
                <a:gd name="T41" fmla="*/ 12 h 66"/>
                <a:gd name="T42" fmla="*/ 20 w 35"/>
                <a:gd name="T43" fmla="*/ 9 h 66"/>
                <a:gd name="T44" fmla="*/ 20 w 35"/>
                <a:gd name="T45" fmla="*/ 28 h 66"/>
                <a:gd name="T46" fmla="*/ 26 w 35"/>
                <a:gd name="T47" fmla="*/ 30 h 66"/>
                <a:gd name="T48" fmla="*/ 31 w 35"/>
                <a:gd name="T49" fmla="*/ 33 h 66"/>
                <a:gd name="T50" fmla="*/ 34 w 35"/>
                <a:gd name="T51" fmla="*/ 38 h 66"/>
                <a:gd name="T52" fmla="*/ 35 w 35"/>
                <a:gd name="T53" fmla="*/ 43 h 66"/>
                <a:gd name="T54" fmla="*/ 31 w 35"/>
                <a:gd name="T55" fmla="*/ 55 h 66"/>
                <a:gd name="T56" fmla="*/ 20 w 35"/>
                <a:gd name="T57" fmla="*/ 60 h 66"/>
                <a:gd name="T58" fmla="*/ 20 w 35"/>
                <a:gd name="T59" fmla="*/ 66 h 66"/>
                <a:gd name="T60" fmla="*/ 16 w 35"/>
                <a:gd name="T61" fmla="*/ 66 h 66"/>
                <a:gd name="T62" fmla="*/ 16 w 35"/>
                <a:gd name="T63" fmla="*/ 9 h 66"/>
                <a:gd name="T64" fmla="*/ 16 w 35"/>
                <a:gd name="T65" fmla="*/ 9 h 66"/>
                <a:gd name="T66" fmla="*/ 10 w 35"/>
                <a:gd name="T67" fmla="*/ 12 h 66"/>
                <a:gd name="T68" fmla="*/ 8 w 35"/>
                <a:gd name="T69" fmla="*/ 18 h 66"/>
                <a:gd name="T70" fmla="*/ 10 w 35"/>
                <a:gd name="T71" fmla="*/ 23 h 66"/>
                <a:gd name="T72" fmla="*/ 16 w 35"/>
                <a:gd name="T73" fmla="*/ 27 h 66"/>
                <a:gd name="T74" fmla="*/ 16 w 35"/>
                <a:gd name="T75" fmla="*/ 9 h 66"/>
                <a:gd name="T76" fmla="*/ 20 w 35"/>
                <a:gd name="T77" fmla="*/ 54 h 66"/>
                <a:gd name="T78" fmla="*/ 20 w 35"/>
                <a:gd name="T79" fmla="*/ 54 h 66"/>
                <a:gd name="T80" fmla="*/ 26 w 35"/>
                <a:gd name="T81" fmla="*/ 51 h 66"/>
                <a:gd name="T82" fmla="*/ 28 w 35"/>
                <a:gd name="T83" fmla="*/ 44 h 66"/>
                <a:gd name="T84" fmla="*/ 27 w 35"/>
                <a:gd name="T85" fmla="*/ 38 h 66"/>
                <a:gd name="T86" fmla="*/ 20 w 35"/>
                <a:gd name="T87" fmla="*/ 34 h 66"/>
                <a:gd name="T88" fmla="*/ 20 w 35"/>
                <a:gd name="T89" fmla="*/ 5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66">
                  <a:moveTo>
                    <a:pt x="16" y="66"/>
                  </a:moveTo>
                  <a:cubicBezTo>
                    <a:pt x="16" y="60"/>
                    <a:pt x="16" y="60"/>
                    <a:pt x="16" y="60"/>
                  </a:cubicBezTo>
                  <a:cubicBezTo>
                    <a:pt x="13" y="59"/>
                    <a:pt x="10" y="58"/>
                    <a:pt x="8" y="57"/>
                  </a:cubicBezTo>
                  <a:cubicBezTo>
                    <a:pt x="6" y="56"/>
                    <a:pt x="4" y="55"/>
                    <a:pt x="3" y="52"/>
                  </a:cubicBezTo>
                  <a:cubicBezTo>
                    <a:pt x="1" y="50"/>
                    <a:pt x="0" y="47"/>
                    <a:pt x="0" y="44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6"/>
                    <a:pt x="8" y="49"/>
                    <a:pt x="9" y="50"/>
                  </a:cubicBezTo>
                  <a:cubicBezTo>
                    <a:pt x="11" y="53"/>
                    <a:pt x="13" y="54"/>
                    <a:pt x="16" y="5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33"/>
                    <a:pt x="10" y="32"/>
                    <a:pt x="8" y="30"/>
                  </a:cubicBezTo>
                  <a:cubicBezTo>
                    <a:pt x="6" y="29"/>
                    <a:pt x="4" y="27"/>
                    <a:pt x="3" y="25"/>
                  </a:cubicBezTo>
                  <a:cubicBezTo>
                    <a:pt x="2" y="23"/>
                    <a:pt x="1" y="21"/>
                    <a:pt x="1" y="18"/>
                  </a:cubicBezTo>
                  <a:cubicBezTo>
                    <a:pt x="1" y="14"/>
                    <a:pt x="3" y="10"/>
                    <a:pt x="6" y="7"/>
                  </a:cubicBezTo>
                  <a:cubicBezTo>
                    <a:pt x="8" y="5"/>
                    <a:pt x="12" y="4"/>
                    <a:pt x="16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4" y="4"/>
                    <a:pt x="27" y="5"/>
                    <a:pt x="29" y="7"/>
                  </a:cubicBezTo>
                  <a:cubicBezTo>
                    <a:pt x="32" y="9"/>
                    <a:pt x="33" y="12"/>
                    <a:pt x="34" y="17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6" y="13"/>
                    <a:pt x="25" y="12"/>
                  </a:cubicBezTo>
                  <a:cubicBezTo>
                    <a:pt x="24" y="10"/>
                    <a:pt x="22" y="9"/>
                    <a:pt x="20" y="9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9"/>
                    <a:pt x="25" y="29"/>
                    <a:pt x="26" y="30"/>
                  </a:cubicBezTo>
                  <a:cubicBezTo>
                    <a:pt x="28" y="31"/>
                    <a:pt x="30" y="32"/>
                    <a:pt x="31" y="33"/>
                  </a:cubicBezTo>
                  <a:cubicBezTo>
                    <a:pt x="32" y="34"/>
                    <a:pt x="33" y="36"/>
                    <a:pt x="34" y="38"/>
                  </a:cubicBezTo>
                  <a:cubicBezTo>
                    <a:pt x="35" y="39"/>
                    <a:pt x="35" y="41"/>
                    <a:pt x="35" y="43"/>
                  </a:cubicBezTo>
                  <a:cubicBezTo>
                    <a:pt x="35" y="48"/>
                    <a:pt x="34" y="52"/>
                    <a:pt x="31" y="55"/>
                  </a:cubicBezTo>
                  <a:cubicBezTo>
                    <a:pt x="28" y="58"/>
                    <a:pt x="24" y="59"/>
                    <a:pt x="20" y="60"/>
                  </a:cubicBezTo>
                  <a:cubicBezTo>
                    <a:pt x="20" y="66"/>
                    <a:pt x="20" y="66"/>
                    <a:pt x="20" y="66"/>
                  </a:cubicBezTo>
                  <a:lnTo>
                    <a:pt x="16" y="66"/>
                  </a:ln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1" y="10"/>
                    <a:pt x="10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8" y="20"/>
                    <a:pt x="8" y="22"/>
                    <a:pt x="10" y="23"/>
                  </a:cubicBezTo>
                  <a:cubicBezTo>
                    <a:pt x="11" y="25"/>
                    <a:pt x="13" y="26"/>
                    <a:pt x="16" y="27"/>
                  </a:cubicBezTo>
                  <a:lnTo>
                    <a:pt x="16" y="9"/>
                  </a:lnTo>
                  <a:close/>
                  <a:moveTo>
                    <a:pt x="20" y="54"/>
                  </a:moveTo>
                  <a:cubicBezTo>
                    <a:pt x="20" y="54"/>
                    <a:pt x="20" y="54"/>
                    <a:pt x="20" y="54"/>
                  </a:cubicBezTo>
                  <a:cubicBezTo>
                    <a:pt x="22" y="54"/>
                    <a:pt x="24" y="53"/>
                    <a:pt x="26" y="51"/>
                  </a:cubicBezTo>
                  <a:cubicBezTo>
                    <a:pt x="28" y="49"/>
                    <a:pt x="28" y="47"/>
                    <a:pt x="28" y="44"/>
                  </a:cubicBezTo>
                  <a:cubicBezTo>
                    <a:pt x="28" y="41"/>
                    <a:pt x="28" y="40"/>
                    <a:pt x="27" y="38"/>
                  </a:cubicBezTo>
                  <a:cubicBezTo>
                    <a:pt x="26" y="37"/>
                    <a:pt x="23" y="35"/>
                    <a:pt x="20" y="34"/>
                  </a:cubicBezTo>
                  <a:lnTo>
                    <a:pt x="20" y="54"/>
                  </a:ln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Oval 82">
              <a:extLst>
                <a:ext uri="{FF2B5EF4-FFF2-40B4-BE49-F238E27FC236}">
                  <a16:creationId xmlns:a16="http://schemas.microsoft.com/office/drawing/2014/main" id="{30B61AB0-EA64-4D75-B8BA-C950089D3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6" y="3719513"/>
              <a:ext cx="293688" cy="293687"/>
            </a:xfrm>
            <a:prstGeom prst="ellipse">
              <a:avLst/>
            </a:pr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Oval 83">
              <a:extLst>
                <a:ext uri="{FF2B5EF4-FFF2-40B4-BE49-F238E27FC236}">
                  <a16:creationId xmlns:a16="http://schemas.microsoft.com/office/drawing/2014/main" id="{C10B5909-B14E-4583-8CAA-6EBFD0C38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740150"/>
              <a:ext cx="255588" cy="255587"/>
            </a:xfrm>
            <a:prstGeom prst="ellipse">
              <a:avLst/>
            </a:prstGeom>
            <a:solidFill>
              <a:srgbClr val="F6D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84">
              <a:extLst>
                <a:ext uri="{FF2B5EF4-FFF2-40B4-BE49-F238E27FC236}">
                  <a16:creationId xmlns:a16="http://schemas.microsoft.com/office/drawing/2014/main" id="{1E80BA51-CDC5-4C4F-B43B-B99BEF67DB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5051" y="3770313"/>
              <a:ext cx="106363" cy="195262"/>
            </a:xfrm>
            <a:custGeom>
              <a:avLst/>
              <a:gdLst>
                <a:gd name="T0" fmla="*/ 16 w 35"/>
                <a:gd name="T1" fmla="*/ 65 h 65"/>
                <a:gd name="T2" fmla="*/ 16 w 35"/>
                <a:gd name="T3" fmla="*/ 59 h 65"/>
                <a:gd name="T4" fmla="*/ 8 w 35"/>
                <a:gd name="T5" fmla="*/ 57 h 65"/>
                <a:gd name="T6" fmla="*/ 2 w 35"/>
                <a:gd name="T7" fmla="*/ 52 h 65"/>
                <a:gd name="T8" fmla="*/ 0 w 35"/>
                <a:gd name="T9" fmla="*/ 43 h 65"/>
                <a:gd name="T10" fmla="*/ 6 w 35"/>
                <a:gd name="T11" fmla="*/ 42 h 65"/>
                <a:gd name="T12" fmla="*/ 9 w 35"/>
                <a:gd name="T13" fmla="*/ 49 h 65"/>
                <a:gd name="T14" fmla="*/ 16 w 35"/>
                <a:gd name="T15" fmla="*/ 53 h 65"/>
                <a:gd name="T16" fmla="*/ 16 w 35"/>
                <a:gd name="T17" fmla="*/ 33 h 65"/>
                <a:gd name="T18" fmla="*/ 8 w 35"/>
                <a:gd name="T19" fmla="*/ 29 h 65"/>
                <a:gd name="T20" fmla="*/ 3 w 35"/>
                <a:gd name="T21" fmla="*/ 25 h 65"/>
                <a:gd name="T22" fmla="*/ 1 w 35"/>
                <a:gd name="T23" fmla="*/ 18 h 65"/>
                <a:gd name="T24" fmla="*/ 6 w 35"/>
                <a:gd name="T25" fmla="*/ 6 h 65"/>
                <a:gd name="T26" fmla="*/ 16 w 35"/>
                <a:gd name="T27" fmla="*/ 3 h 65"/>
                <a:gd name="T28" fmla="*/ 16 w 35"/>
                <a:gd name="T29" fmla="*/ 0 h 65"/>
                <a:gd name="T30" fmla="*/ 20 w 35"/>
                <a:gd name="T31" fmla="*/ 0 h 65"/>
                <a:gd name="T32" fmla="*/ 20 w 35"/>
                <a:gd name="T33" fmla="*/ 3 h 65"/>
                <a:gd name="T34" fmla="*/ 29 w 35"/>
                <a:gd name="T35" fmla="*/ 6 h 65"/>
                <a:gd name="T36" fmla="*/ 34 w 35"/>
                <a:gd name="T37" fmla="*/ 16 h 65"/>
                <a:gd name="T38" fmla="*/ 27 w 35"/>
                <a:gd name="T39" fmla="*/ 17 h 65"/>
                <a:gd name="T40" fmla="*/ 25 w 35"/>
                <a:gd name="T41" fmla="*/ 11 h 65"/>
                <a:gd name="T42" fmla="*/ 20 w 35"/>
                <a:gd name="T43" fmla="*/ 8 h 65"/>
                <a:gd name="T44" fmla="*/ 20 w 35"/>
                <a:gd name="T45" fmla="*/ 27 h 65"/>
                <a:gd name="T46" fmla="*/ 26 w 35"/>
                <a:gd name="T47" fmla="*/ 29 h 65"/>
                <a:gd name="T48" fmla="*/ 31 w 35"/>
                <a:gd name="T49" fmla="*/ 32 h 65"/>
                <a:gd name="T50" fmla="*/ 34 w 35"/>
                <a:gd name="T51" fmla="*/ 37 h 65"/>
                <a:gd name="T52" fmla="*/ 35 w 35"/>
                <a:gd name="T53" fmla="*/ 43 h 65"/>
                <a:gd name="T54" fmla="*/ 31 w 35"/>
                <a:gd name="T55" fmla="*/ 54 h 65"/>
                <a:gd name="T56" fmla="*/ 20 w 35"/>
                <a:gd name="T57" fmla="*/ 59 h 65"/>
                <a:gd name="T58" fmla="*/ 20 w 35"/>
                <a:gd name="T59" fmla="*/ 65 h 65"/>
                <a:gd name="T60" fmla="*/ 16 w 35"/>
                <a:gd name="T61" fmla="*/ 65 h 65"/>
                <a:gd name="T62" fmla="*/ 16 w 35"/>
                <a:gd name="T63" fmla="*/ 8 h 65"/>
                <a:gd name="T64" fmla="*/ 16 w 35"/>
                <a:gd name="T65" fmla="*/ 8 h 65"/>
                <a:gd name="T66" fmla="*/ 10 w 35"/>
                <a:gd name="T67" fmla="*/ 11 h 65"/>
                <a:gd name="T68" fmla="*/ 8 w 35"/>
                <a:gd name="T69" fmla="*/ 17 h 65"/>
                <a:gd name="T70" fmla="*/ 9 w 35"/>
                <a:gd name="T71" fmla="*/ 23 h 65"/>
                <a:gd name="T72" fmla="*/ 16 w 35"/>
                <a:gd name="T73" fmla="*/ 26 h 65"/>
                <a:gd name="T74" fmla="*/ 16 w 35"/>
                <a:gd name="T75" fmla="*/ 8 h 65"/>
                <a:gd name="T76" fmla="*/ 20 w 35"/>
                <a:gd name="T77" fmla="*/ 53 h 65"/>
                <a:gd name="T78" fmla="*/ 20 w 35"/>
                <a:gd name="T79" fmla="*/ 53 h 65"/>
                <a:gd name="T80" fmla="*/ 26 w 35"/>
                <a:gd name="T81" fmla="*/ 50 h 65"/>
                <a:gd name="T82" fmla="*/ 28 w 35"/>
                <a:gd name="T83" fmla="*/ 43 h 65"/>
                <a:gd name="T84" fmla="*/ 27 w 35"/>
                <a:gd name="T85" fmla="*/ 37 h 65"/>
                <a:gd name="T86" fmla="*/ 20 w 35"/>
                <a:gd name="T87" fmla="*/ 33 h 65"/>
                <a:gd name="T88" fmla="*/ 20 w 35"/>
                <a:gd name="T89" fmla="*/ 5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" h="65">
                  <a:moveTo>
                    <a:pt x="16" y="65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2" y="58"/>
                    <a:pt x="10" y="58"/>
                    <a:pt x="8" y="57"/>
                  </a:cubicBezTo>
                  <a:cubicBezTo>
                    <a:pt x="6" y="56"/>
                    <a:pt x="4" y="54"/>
                    <a:pt x="2" y="52"/>
                  </a:cubicBezTo>
                  <a:cubicBezTo>
                    <a:pt x="1" y="49"/>
                    <a:pt x="0" y="46"/>
                    <a:pt x="0" y="4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7" y="45"/>
                    <a:pt x="8" y="48"/>
                    <a:pt x="9" y="49"/>
                  </a:cubicBezTo>
                  <a:cubicBezTo>
                    <a:pt x="11" y="52"/>
                    <a:pt x="13" y="53"/>
                    <a:pt x="16" y="5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3" y="32"/>
                    <a:pt x="10" y="31"/>
                    <a:pt x="8" y="29"/>
                  </a:cubicBezTo>
                  <a:cubicBezTo>
                    <a:pt x="5" y="28"/>
                    <a:pt x="4" y="27"/>
                    <a:pt x="3" y="25"/>
                  </a:cubicBezTo>
                  <a:cubicBezTo>
                    <a:pt x="2" y="23"/>
                    <a:pt x="1" y="20"/>
                    <a:pt x="1" y="18"/>
                  </a:cubicBezTo>
                  <a:cubicBezTo>
                    <a:pt x="1" y="13"/>
                    <a:pt x="3" y="9"/>
                    <a:pt x="6" y="6"/>
                  </a:cubicBezTo>
                  <a:cubicBezTo>
                    <a:pt x="8" y="4"/>
                    <a:pt x="11" y="3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3" y="3"/>
                    <a:pt x="26" y="4"/>
                    <a:pt x="29" y="6"/>
                  </a:cubicBezTo>
                  <a:cubicBezTo>
                    <a:pt x="31" y="8"/>
                    <a:pt x="33" y="12"/>
                    <a:pt x="34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4"/>
                    <a:pt x="26" y="12"/>
                    <a:pt x="25" y="11"/>
                  </a:cubicBezTo>
                  <a:cubicBezTo>
                    <a:pt x="23" y="10"/>
                    <a:pt x="22" y="9"/>
                    <a:pt x="20" y="8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3" y="28"/>
                    <a:pt x="25" y="29"/>
                    <a:pt x="26" y="29"/>
                  </a:cubicBezTo>
                  <a:cubicBezTo>
                    <a:pt x="28" y="30"/>
                    <a:pt x="30" y="31"/>
                    <a:pt x="31" y="32"/>
                  </a:cubicBezTo>
                  <a:cubicBezTo>
                    <a:pt x="32" y="34"/>
                    <a:pt x="33" y="35"/>
                    <a:pt x="34" y="37"/>
                  </a:cubicBezTo>
                  <a:cubicBezTo>
                    <a:pt x="35" y="39"/>
                    <a:pt x="35" y="41"/>
                    <a:pt x="35" y="43"/>
                  </a:cubicBezTo>
                  <a:cubicBezTo>
                    <a:pt x="35" y="47"/>
                    <a:pt x="34" y="51"/>
                    <a:pt x="31" y="54"/>
                  </a:cubicBezTo>
                  <a:cubicBezTo>
                    <a:pt x="28" y="57"/>
                    <a:pt x="24" y="59"/>
                    <a:pt x="20" y="59"/>
                  </a:cubicBezTo>
                  <a:cubicBezTo>
                    <a:pt x="20" y="65"/>
                    <a:pt x="20" y="65"/>
                    <a:pt x="20" y="65"/>
                  </a:cubicBezTo>
                  <a:lnTo>
                    <a:pt x="16" y="65"/>
                  </a:ln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3" y="9"/>
                    <a:pt x="11" y="10"/>
                    <a:pt x="10" y="11"/>
                  </a:cubicBezTo>
                  <a:cubicBezTo>
                    <a:pt x="8" y="13"/>
                    <a:pt x="8" y="15"/>
                    <a:pt x="8" y="17"/>
                  </a:cubicBezTo>
                  <a:cubicBezTo>
                    <a:pt x="8" y="19"/>
                    <a:pt x="8" y="21"/>
                    <a:pt x="9" y="23"/>
                  </a:cubicBezTo>
                  <a:cubicBezTo>
                    <a:pt x="11" y="24"/>
                    <a:pt x="13" y="25"/>
                    <a:pt x="16" y="26"/>
                  </a:cubicBezTo>
                  <a:lnTo>
                    <a:pt x="16" y="8"/>
                  </a:lnTo>
                  <a:close/>
                  <a:moveTo>
                    <a:pt x="20" y="53"/>
                  </a:move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4" y="52"/>
                    <a:pt x="26" y="50"/>
                  </a:cubicBezTo>
                  <a:cubicBezTo>
                    <a:pt x="28" y="48"/>
                    <a:pt x="28" y="46"/>
                    <a:pt x="28" y="43"/>
                  </a:cubicBezTo>
                  <a:cubicBezTo>
                    <a:pt x="28" y="41"/>
                    <a:pt x="28" y="39"/>
                    <a:pt x="27" y="37"/>
                  </a:cubicBezTo>
                  <a:cubicBezTo>
                    <a:pt x="25" y="36"/>
                    <a:pt x="23" y="35"/>
                    <a:pt x="20" y="33"/>
                  </a:cubicBezTo>
                  <a:lnTo>
                    <a:pt x="20" y="53"/>
                  </a:ln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85">
              <a:extLst>
                <a:ext uri="{FF2B5EF4-FFF2-40B4-BE49-F238E27FC236}">
                  <a16:creationId xmlns:a16="http://schemas.microsoft.com/office/drawing/2014/main" id="{1FB21407-6F4C-443F-B4DD-9CD6494C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3724275"/>
              <a:ext cx="269875" cy="73025"/>
            </a:xfrm>
            <a:custGeom>
              <a:avLst/>
              <a:gdLst>
                <a:gd name="T0" fmla="*/ 0 w 170"/>
                <a:gd name="T1" fmla="*/ 46 h 46"/>
                <a:gd name="T2" fmla="*/ 170 w 170"/>
                <a:gd name="T3" fmla="*/ 42 h 46"/>
                <a:gd name="T4" fmla="*/ 161 w 170"/>
                <a:gd name="T5" fmla="*/ 0 h 46"/>
                <a:gd name="T6" fmla="*/ 41 w 170"/>
                <a:gd name="T7" fmla="*/ 4 h 46"/>
                <a:gd name="T8" fmla="*/ 0 w 17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46">
                  <a:moveTo>
                    <a:pt x="0" y="46"/>
                  </a:moveTo>
                  <a:lnTo>
                    <a:pt x="170" y="42"/>
                  </a:lnTo>
                  <a:lnTo>
                    <a:pt x="161" y="0"/>
                  </a:lnTo>
                  <a:lnTo>
                    <a:pt x="41" y="4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86">
              <a:extLst>
                <a:ext uri="{FF2B5EF4-FFF2-40B4-BE49-F238E27FC236}">
                  <a16:creationId xmlns:a16="http://schemas.microsoft.com/office/drawing/2014/main" id="{0A027F09-FBDF-4C73-A383-1E812F947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913" y="3619500"/>
              <a:ext cx="203200" cy="168275"/>
            </a:xfrm>
            <a:custGeom>
              <a:avLst/>
              <a:gdLst>
                <a:gd name="T0" fmla="*/ 63 w 67"/>
                <a:gd name="T1" fmla="*/ 0 h 56"/>
                <a:gd name="T2" fmla="*/ 62 w 67"/>
                <a:gd name="T3" fmla="*/ 47 h 56"/>
                <a:gd name="T4" fmla="*/ 0 w 67"/>
                <a:gd name="T5" fmla="*/ 56 h 56"/>
                <a:gd name="T6" fmla="*/ 9 w 67"/>
                <a:gd name="T7" fmla="*/ 52 h 56"/>
                <a:gd name="T8" fmla="*/ 28 w 67"/>
                <a:gd name="T9" fmla="*/ 5 h 56"/>
                <a:gd name="T10" fmla="*/ 63 w 67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56">
                  <a:moveTo>
                    <a:pt x="63" y="0"/>
                  </a:moveTo>
                  <a:cubicBezTo>
                    <a:pt x="57" y="35"/>
                    <a:pt x="67" y="40"/>
                    <a:pt x="62" y="47"/>
                  </a:cubicBezTo>
                  <a:cubicBezTo>
                    <a:pt x="57" y="53"/>
                    <a:pt x="0" y="56"/>
                    <a:pt x="0" y="56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28" y="5"/>
                    <a:pt x="28" y="5"/>
                    <a:pt x="28" y="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AC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87">
              <a:extLst>
                <a:ext uri="{FF2B5EF4-FFF2-40B4-BE49-F238E27FC236}">
                  <a16:creationId xmlns:a16="http://schemas.microsoft.com/office/drawing/2014/main" id="{2834CD2A-2E67-4D0C-9F1E-0597E8E67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113" y="3460750"/>
              <a:ext cx="177800" cy="185737"/>
            </a:xfrm>
            <a:custGeom>
              <a:avLst/>
              <a:gdLst>
                <a:gd name="T0" fmla="*/ 59 w 59"/>
                <a:gd name="T1" fmla="*/ 7 h 62"/>
                <a:gd name="T2" fmla="*/ 44 w 59"/>
                <a:gd name="T3" fmla="*/ 40 h 62"/>
                <a:gd name="T4" fmla="*/ 0 w 59"/>
                <a:gd name="T5" fmla="*/ 62 h 62"/>
                <a:gd name="T6" fmla="*/ 32 w 59"/>
                <a:gd name="T7" fmla="*/ 0 h 62"/>
                <a:gd name="T8" fmla="*/ 59 w 59"/>
                <a:gd name="T9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59" y="7"/>
                  </a:moveTo>
                  <a:cubicBezTo>
                    <a:pt x="59" y="10"/>
                    <a:pt x="57" y="24"/>
                    <a:pt x="44" y="40"/>
                  </a:cubicBezTo>
                  <a:cubicBezTo>
                    <a:pt x="32" y="55"/>
                    <a:pt x="0" y="62"/>
                    <a:pt x="0" y="62"/>
                  </a:cubicBezTo>
                  <a:cubicBezTo>
                    <a:pt x="0" y="62"/>
                    <a:pt x="31" y="0"/>
                    <a:pt x="32" y="0"/>
                  </a:cubicBezTo>
                  <a:cubicBezTo>
                    <a:pt x="33" y="0"/>
                    <a:pt x="59" y="7"/>
                    <a:pt x="59" y="7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88">
              <a:extLst>
                <a:ext uri="{FF2B5EF4-FFF2-40B4-BE49-F238E27FC236}">
                  <a16:creationId xmlns:a16="http://schemas.microsoft.com/office/drawing/2014/main" id="{942A525C-CC0D-416D-9ACF-2E70B8308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313" y="3143250"/>
              <a:ext cx="106363" cy="301625"/>
            </a:xfrm>
            <a:custGeom>
              <a:avLst/>
              <a:gdLst>
                <a:gd name="T0" fmla="*/ 22 w 35"/>
                <a:gd name="T1" fmla="*/ 0 h 100"/>
                <a:gd name="T2" fmla="*/ 4 w 35"/>
                <a:gd name="T3" fmla="*/ 54 h 100"/>
                <a:gd name="T4" fmla="*/ 20 w 35"/>
                <a:gd name="T5" fmla="*/ 97 h 100"/>
                <a:gd name="T6" fmla="*/ 35 w 35"/>
                <a:gd name="T7" fmla="*/ 21 h 100"/>
                <a:gd name="T8" fmla="*/ 22 w 35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0">
                  <a:moveTo>
                    <a:pt x="22" y="0"/>
                  </a:moveTo>
                  <a:cubicBezTo>
                    <a:pt x="20" y="3"/>
                    <a:pt x="0" y="30"/>
                    <a:pt x="4" y="54"/>
                  </a:cubicBezTo>
                  <a:cubicBezTo>
                    <a:pt x="8" y="78"/>
                    <a:pt x="20" y="100"/>
                    <a:pt x="20" y="97"/>
                  </a:cubicBezTo>
                  <a:cubicBezTo>
                    <a:pt x="20" y="95"/>
                    <a:pt x="35" y="21"/>
                    <a:pt x="35" y="2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89">
              <a:extLst>
                <a:ext uri="{FF2B5EF4-FFF2-40B4-BE49-F238E27FC236}">
                  <a16:creationId xmlns:a16="http://schemas.microsoft.com/office/drawing/2014/main" id="{9BF9EAD6-6037-4E01-B0D2-2569D71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6" y="3089275"/>
              <a:ext cx="674688" cy="660400"/>
            </a:xfrm>
            <a:custGeom>
              <a:avLst/>
              <a:gdLst>
                <a:gd name="T0" fmla="*/ 30 w 224"/>
                <a:gd name="T1" fmla="*/ 30 h 219"/>
                <a:gd name="T2" fmla="*/ 17 w 224"/>
                <a:gd name="T3" fmla="*/ 102 h 219"/>
                <a:gd name="T4" fmla="*/ 64 w 224"/>
                <a:gd name="T5" fmla="*/ 209 h 219"/>
                <a:gd name="T6" fmla="*/ 183 w 224"/>
                <a:gd name="T7" fmla="*/ 147 h 219"/>
                <a:gd name="T8" fmla="*/ 209 w 224"/>
                <a:gd name="T9" fmla="*/ 139 h 219"/>
                <a:gd name="T10" fmla="*/ 217 w 224"/>
                <a:gd name="T11" fmla="*/ 105 h 219"/>
                <a:gd name="T12" fmla="*/ 200 w 224"/>
                <a:gd name="T13" fmla="*/ 95 h 219"/>
                <a:gd name="T14" fmla="*/ 188 w 224"/>
                <a:gd name="T15" fmla="*/ 48 h 219"/>
                <a:gd name="T16" fmla="*/ 72 w 224"/>
                <a:gd name="T17" fmla="*/ 10 h 219"/>
                <a:gd name="T18" fmla="*/ 30 w 224"/>
                <a:gd name="T19" fmla="*/ 3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4" h="219">
                  <a:moveTo>
                    <a:pt x="30" y="30"/>
                  </a:moveTo>
                  <a:cubicBezTo>
                    <a:pt x="13" y="46"/>
                    <a:pt x="22" y="83"/>
                    <a:pt x="17" y="102"/>
                  </a:cubicBezTo>
                  <a:cubicBezTo>
                    <a:pt x="0" y="161"/>
                    <a:pt x="26" y="200"/>
                    <a:pt x="64" y="209"/>
                  </a:cubicBezTo>
                  <a:cubicBezTo>
                    <a:pt x="106" y="219"/>
                    <a:pt x="183" y="199"/>
                    <a:pt x="183" y="147"/>
                  </a:cubicBezTo>
                  <a:cubicBezTo>
                    <a:pt x="189" y="151"/>
                    <a:pt x="197" y="153"/>
                    <a:pt x="209" y="139"/>
                  </a:cubicBezTo>
                  <a:cubicBezTo>
                    <a:pt x="221" y="126"/>
                    <a:pt x="224" y="115"/>
                    <a:pt x="217" y="105"/>
                  </a:cubicBezTo>
                  <a:cubicBezTo>
                    <a:pt x="211" y="95"/>
                    <a:pt x="200" y="95"/>
                    <a:pt x="200" y="95"/>
                  </a:cubicBezTo>
                  <a:cubicBezTo>
                    <a:pt x="200" y="95"/>
                    <a:pt x="211" y="70"/>
                    <a:pt x="188" y="48"/>
                  </a:cubicBezTo>
                  <a:cubicBezTo>
                    <a:pt x="166" y="26"/>
                    <a:pt x="107" y="0"/>
                    <a:pt x="72" y="10"/>
                  </a:cubicBezTo>
                  <a:cubicBezTo>
                    <a:pt x="37" y="20"/>
                    <a:pt x="30" y="30"/>
                    <a:pt x="30" y="30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90">
              <a:extLst>
                <a:ext uri="{FF2B5EF4-FFF2-40B4-BE49-F238E27FC236}">
                  <a16:creationId xmlns:a16="http://schemas.microsoft.com/office/drawing/2014/main" id="{2BA9E2D6-D741-40DD-BEFC-D931894B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76" y="2947988"/>
              <a:ext cx="682625" cy="593725"/>
            </a:xfrm>
            <a:custGeom>
              <a:avLst/>
              <a:gdLst>
                <a:gd name="T0" fmla="*/ 168 w 227"/>
                <a:gd name="T1" fmla="*/ 187 h 197"/>
                <a:gd name="T2" fmla="*/ 177 w 227"/>
                <a:gd name="T3" fmla="*/ 190 h 197"/>
                <a:gd name="T4" fmla="*/ 200 w 227"/>
                <a:gd name="T5" fmla="*/ 142 h 197"/>
                <a:gd name="T6" fmla="*/ 214 w 227"/>
                <a:gd name="T7" fmla="*/ 147 h 197"/>
                <a:gd name="T8" fmla="*/ 203 w 227"/>
                <a:gd name="T9" fmla="*/ 83 h 197"/>
                <a:gd name="T10" fmla="*/ 192 w 227"/>
                <a:gd name="T11" fmla="*/ 60 h 197"/>
                <a:gd name="T12" fmla="*/ 19 w 227"/>
                <a:gd name="T13" fmla="*/ 0 h 197"/>
                <a:gd name="T14" fmla="*/ 12 w 227"/>
                <a:gd name="T15" fmla="*/ 76 h 197"/>
                <a:gd name="T16" fmla="*/ 168 w 227"/>
                <a:gd name="T17" fmla="*/ 106 h 197"/>
                <a:gd name="T18" fmla="*/ 168 w 227"/>
                <a:gd name="T19" fmla="*/ 18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197">
                  <a:moveTo>
                    <a:pt x="168" y="187"/>
                  </a:moveTo>
                  <a:cubicBezTo>
                    <a:pt x="167" y="193"/>
                    <a:pt x="174" y="197"/>
                    <a:pt x="177" y="190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200" y="142"/>
                    <a:pt x="209" y="142"/>
                    <a:pt x="214" y="147"/>
                  </a:cubicBezTo>
                  <a:cubicBezTo>
                    <a:pt x="227" y="125"/>
                    <a:pt x="227" y="91"/>
                    <a:pt x="203" y="83"/>
                  </a:cubicBezTo>
                  <a:cubicBezTo>
                    <a:pt x="200" y="80"/>
                    <a:pt x="206" y="76"/>
                    <a:pt x="192" y="60"/>
                  </a:cubicBezTo>
                  <a:cubicBezTo>
                    <a:pt x="148" y="8"/>
                    <a:pt x="73" y="55"/>
                    <a:pt x="19" y="0"/>
                  </a:cubicBezTo>
                  <a:cubicBezTo>
                    <a:pt x="1" y="34"/>
                    <a:pt x="0" y="59"/>
                    <a:pt x="12" y="76"/>
                  </a:cubicBezTo>
                  <a:cubicBezTo>
                    <a:pt x="33" y="109"/>
                    <a:pt x="98" y="117"/>
                    <a:pt x="168" y="106"/>
                  </a:cubicBezTo>
                  <a:cubicBezTo>
                    <a:pt x="175" y="105"/>
                    <a:pt x="175" y="148"/>
                    <a:pt x="168" y="187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91">
              <a:extLst>
                <a:ext uri="{FF2B5EF4-FFF2-40B4-BE49-F238E27FC236}">
                  <a16:creationId xmlns:a16="http://schemas.microsoft.com/office/drawing/2014/main" id="{542BAE54-143F-4388-A20E-0D2ED1D9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963" y="2971800"/>
              <a:ext cx="633413" cy="539750"/>
            </a:xfrm>
            <a:custGeom>
              <a:avLst/>
              <a:gdLst>
                <a:gd name="T0" fmla="*/ 167 w 210"/>
                <a:gd name="T1" fmla="*/ 179 h 179"/>
                <a:gd name="T2" fmla="*/ 167 w 210"/>
                <a:gd name="T3" fmla="*/ 179 h 179"/>
                <a:gd name="T4" fmla="*/ 188 w 210"/>
                <a:gd name="T5" fmla="*/ 68 h 179"/>
                <a:gd name="T6" fmla="*/ 138 w 210"/>
                <a:gd name="T7" fmla="*/ 31 h 179"/>
                <a:gd name="T8" fmla="*/ 149 w 210"/>
                <a:gd name="T9" fmla="*/ 46 h 179"/>
                <a:gd name="T10" fmla="*/ 178 w 210"/>
                <a:gd name="T11" fmla="*/ 70 h 179"/>
                <a:gd name="T12" fmla="*/ 117 w 210"/>
                <a:gd name="T13" fmla="*/ 58 h 179"/>
                <a:gd name="T14" fmla="*/ 68 w 210"/>
                <a:gd name="T15" fmla="*/ 31 h 179"/>
                <a:gd name="T16" fmla="*/ 106 w 210"/>
                <a:gd name="T17" fmla="*/ 66 h 179"/>
                <a:gd name="T18" fmla="*/ 179 w 210"/>
                <a:gd name="T19" fmla="*/ 86 h 179"/>
                <a:gd name="T20" fmla="*/ 104 w 210"/>
                <a:gd name="T21" fmla="*/ 83 h 179"/>
                <a:gd name="T22" fmla="*/ 20 w 210"/>
                <a:gd name="T23" fmla="*/ 32 h 179"/>
                <a:gd name="T24" fmla="*/ 14 w 210"/>
                <a:gd name="T25" fmla="*/ 0 h 179"/>
                <a:gd name="T26" fmla="*/ 11 w 210"/>
                <a:gd name="T27" fmla="*/ 68 h 179"/>
                <a:gd name="T28" fmla="*/ 167 w 210"/>
                <a:gd name="T29" fmla="*/ 98 h 179"/>
                <a:gd name="T30" fmla="*/ 167 w 210"/>
                <a:gd name="T31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179">
                  <a:moveTo>
                    <a:pt x="167" y="179"/>
                  </a:moveTo>
                  <a:cubicBezTo>
                    <a:pt x="167" y="179"/>
                    <a:pt x="167" y="179"/>
                    <a:pt x="167" y="179"/>
                  </a:cubicBezTo>
                  <a:cubicBezTo>
                    <a:pt x="180" y="154"/>
                    <a:pt x="210" y="92"/>
                    <a:pt x="188" y="68"/>
                  </a:cubicBezTo>
                  <a:cubicBezTo>
                    <a:pt x="184" y="64"/>
                    <a:pt x="146" y="39"/>
                    <a:pt x="138" y="31"/>
                  </a:cubicBezTo>
                  <a:cubicBezTo>
                    <a:pt x="130" y="22"/>
                    <a:pt x="143" y="37"/>
                    <a:pt x="149" y="46"/>
                  </a:cubicBezTo>
                  <a:cubicBezTo>
                    <a:pt x="154" y="54"/>
                    <a:pt x="176" y="70"/>
                    <a:pt x="178" y="70"/>
                  </a:cubicBezTo>
                  <a:cubicBezTo>
                    <a:pt x="181" y="70"/>
                    <a:pt x="153" y="69"/>
                    <a:pt x="117" y="58"/>
                  </a:cubicBezTo>
                  <a:cubicBezTo>
                    <a:pt x="82" y="47"/>
                    <a:pt x="68" y="31"/>
                    <a:pt x="68" y="31"/>
                  </a:cubicBezTo>
                  <a:cubicBezTo>
                    <a:pt x="68" y="31"/>
                    <a:pt x="83" y="54"/>
                    <a:pt x="106" y="66"/>
                  </a:cubicBezTo>
                  <a:cubicBezTo>
                    <a:pt x="128" y="78"/>
                    <a:pt x="179" y="86"/>
                    <a:pt x="179" y="86"/>
                  </a:cubicBezTo>
                  <a:cubicBezTo>
                    <a:pt x="179" y="86"/>
                    <a:pt x="137" y="93"/>
                    <a:pt x="104" y="83"/>
                  </a:cubicBezTo>
                  <a:cubicBezTo>
                    <a:pt x="71" y="74"/>
                    <a:pt x="33" y="61"/>
                    <a:pt x="20" y="32"/>
                  </a:cubicBezTo>
                  <a:cubicBezTo>
                    <a:pt x="13" y="16"/>
                    <a:pt x="13" y="6"/>
                    <a:pt x="14" y="0"/>
                  </a:cubicBezTo>
                  <a:cubicBezTo>
                    <a:pt x="0" y="30"/>
                    <a:pt x="0" y="52"/>
                    <a:pt x="11" y="68"/>
                  </a:cubicBezTo>
                  <a:cubicBezTo>
                    <a:pt x="32" y="101"/>
                    <a:pt x="97" y="109"/>
                    <a:pt x="167" y="98"/>
                  </a:cubicBezTo>
                  <a:cubicBezTo>
                    <a:pt x="174" y="97"/>
                    <a:pt x="174" y="140"/>
                    <a:pt x="167" y="179"/>
                  </a:cubicBezTo>
                  <a:close/>
                </a:path>
              </a:pathLst>
            </a:custGeom>
            <a:solidFill>
              <a:srgbClr val="625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92">
              <a:extLst>
                <a:ext uri="{FF2B5EF4-FFF2-40B4-BE49-F238E27FC236}">
                  <a16:creationId xmlns:a16="http://schemas.microsoft.com/office/drawing/2014/main" id="{D52833A0-787F-4237-B891-D4E6C31B8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863" y="4583113"/>
              <a:ext cx="895350" cy="1317625"/>
            </a:xfrm>
            <a:custGeom>
              <a:avLst/>
              <a:gdLst>
                <a:gd name="T0" fmla="*/ 110 w 297"/>
                <a:gd name="T1" fmla="*/ 0 h 438"/>
                <a:gd name="T2" fmla="*/ 244 w 297"/>
                <a:gd name="T3" fmla="*/ 8 h 438"/>
                <a:gd name="T4" fmla="*/ 279 w 297"/>
                <a:gd name="T5" fmla="*/ 397 h 438"/>
                <a:gd name="T6" fmla="*/ 279 w 297"/>
                <a:gd name="T7" fmla="*/ 397 h 438"/>
                <a:gd name="T8" fmla="*/ 287 w 297"/>
                <a:gd name="T9" fmla="*/ 432 h 438"/>
                <a:gd name="T10" fmla="*/ 231 w 297"/>
                <a:gd name="T11" fmla="*/ 434 h 438"/>
                <a:gd name="T12" fmla="*/ 238 w 297"/>
                <a:gd name="T13" fmla="*/ 401 h 438"/>
                <a:gd name="T14" fmla="*/ 231 w 297"/>
                <a:gd name="T15" fmla="*/ 401 h 438"/>
                <a:gd name="T16" fmla="*/ 183 w 297"/>
                <a:gd name="T17" fmla="*/ 120 h 438"/>
                <a:gd name="T18" fmla="*/ 166 w 297"/>
                <a:gd name="T19" fmla="*/ 125 h 438"/>
                <a:gd name="T20" fmla="*/ 120 w 297"/>
                <a:gd name="T21" fmla="*/ 398 h 438"/>
                <a:gd name="T22" fmla="*/ 118 w 297"/>
                <a:gd name="T23" fmla="*/ 432 h 438"/>
                <a:gd name="T24" fmla="*/ 91 w 297"/>
                <a:gd name="T25" fmla="*/ 433 h 438"/>
                <a:gd name="T26" fmla="*/ 25 w 297"/>
                <a:gd name="T27" fmla="*/ 418 h 438"/>
                <a:gd name="T28" fmla="*/ 79 w 297"/>
                <a:gd name="T29" fmla="*/ 394 h 438"/>
                <a:gd name="T30" fmla="*/ 76 w 297"/>
                <a:gd name="T31" fmla="*/ 393 h 438"/>
                <a:gd name="T32" fmla="*/ 110 w 297"/>
                <a:gd name="T3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7" h="438">
                  <a:moveTo>
                    <a:pt x="110" y="0"/>
                  </a:moveTo>
                  <a:cubicBezTo>
                    <a:pt x="244" y="8"/>
                    <a:pt x="244" y="8"/>
                    <a:pt x="244" y="8"/>
                  </a:cubicBezTo>
                  <a:cubicBezTo>
                    <a:pt x="258" y="46"/>
                    <a:pt x="267" y="308"/>
                    <a:pt x="279" y="397"/>
                  </a:cubicBezTo>
                  <a:cubicBezTo>
                    <a:pt x="279" y="397"/>
                    <a:pt x="279" y="397"/>
                    <a:pt x="279" y="397"/>
                  </a:cubicBezTo>
                  <a:cubicBezTo>
                    <a:pt x="289" y="409"/>
                    <a:pt x="297" y="431"/>
                    <a:pt x="287" y="432"/>
                  </a:cubicBezTo>
                  <a:cubicBezTo>
                    <a:pt x="272" y="434"/>
                    <a:pt x="240" y="437"/>
                    <a:pt x="231" y="434"/>
                  </a:cubicBezTo>
                  <a:cubicBezTo>
                    <a:pt x="224" y="431"/>
                    <a:pt x="224" y="414"/>
                    <a:pt x="238" y="401"/>
                  </a:cubicBezTo>
                  <a:cubicBezTo>
                    <a:pt x="234" y="401"/>
                    <a:pt x="231" y="401"/>
                    <a:pt x="231" y="401"/>
                  </a:cubicBezTo>
                  <a:cubicBezTo>
                    <a:pt x="219" y="306"/>
                    <a:pt x="199" y="204"/>
                    <a:pt x="183" y="120"/>
                  </a:cubicBezTo>
                  <a:cubicBezTo>
                    <a:pt x="176" y="79"/>
                    <a:pt x="168" y="115"/>
                    <a:pt x="166" y="125"/>
                  </a:cubicBezTo>
                  <a:cubicBezTo>
                    <a:pt x="152" y="216"/>
                    <a:pt x="126" y="375"/>
                    <a:pt x="120" y="398"/>
                  </a:cubicBezTo>
                  <a:cubicBezTo>
                    <a:pt x="126" y="412"/>
                    <a:pt x="118" y="432"/>
                    <a:pt x="118" y="432"/>
                  </a:cubicBezTo>
                  <a:cubicBezTo>
                    <a:pt x="117" y="432"/>
                    <a:pt x="106" y="433"/>
                    <a:pt x="91" y="433"/>
                  </a:cubicBezTo>
                  <a:cubicBezTo>
                    <a:pt x="50" y="432"/>
                    <a:pt x="0" y="438"/>
                    <a:pt x="25" y="418"/>
                  </a:cubicBezTo>
                  <a:cubicBezTo>
                    <a:pt x="34" y="411"/>
                    <a:pt x="58" y="408"/>
                    <a:pt x="79" y="394"/>
                  </a:cubicBezTo>
                  <a:cubicBezTo>
                    <a:pt x="75" y="393"/>
                    <a:pt x="76" y="393"/>
                    <a:pt x="76" y="393"/>
                  </a:cubicBezTo>
                  <a:cubicBezTo>
                    <a:pt x="75" y="393"/>
                    <a:pt x="105" y="33"/>
                    <a:pt x="110" y="0"/>
                  </a:cubicBezTo>
                  <a:close/>
                </a:path>
              </a:pathLst>
            </a:custGeom>
            <a:solidFill>
              <a:srgbClr val="29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93">
              <a:extLst>
                <a:ext uri="{FF2B5EF4-FFF2-40B4-BE49-F238E27FC236}">
                  <a16:creationId xmlns:a16="http://schemas.microsoft.com/office/drawing/2014/main" id="{0C83304A-6E59-4221-9275-CF60DB7DB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538" y="4510088"/>
              <a:ext cx="427038" cy="147637"/>
            </a:xfrm>
            <a:custGeom>
              <a:avLst/>
              <a:gdLst>
                <a:gd name="T0" fmla="*/ 4 w 142"/>
                <a:gd name="T1" fmla="*/ 16 h 49"/>
                <a:gd name="T2" fmla="*/ 1 w 142"/>
                <a:gd name="T3" fmla="*/ 41 h 49"/>
                <a:gd name="T4" fmla="*/ 74 w 142"/>
                <a:gd name="T5" fmla="*/ 48 h 49"/>
                <a:gd name="T6" fmla="*/ 141 w 142"/>
                <a:gd name="T7" fmla="*/ 45 h 49"/>
                <a:gd name="T8" fmla="*/ 142 w 142"/>
                <a:gd name="T9" fmla="*/ 29 h 49"/>
                <a:gd name="T10" fmla="*/ 4 w 142"/>
                <a:gd name="T11" fmla="*/ 1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49">
                  <a:moveTo>
                    <a:pt x="4" y="16"/>
                  </a:moveTo>
                  <a:cubicBezTo>
                    <a:pt x="3" y="18"/>
                    <a:pt x="0" y="38"/>
                    <a:pt x="1" y="41"/>
                  </a:cubicBezTo>
                  <a:cubicBezTo>
                    <a:pt x="3" y="44"/>
                    <a:pt x="42" y="46"/>
                    <a:pt x="74" y="48"/>
                  </a:cubicBezTo>
                  <a:cubicBezTo>
                    <a:pt x="106" y="49"/>
                    <a:pt x="141" y="45"/>
                    <a:pt x="141" y="45"/>
                  </a:cubicBezTo>
                  <a:cubicBezTo>
                    <a:pt x="142" y="29"/>
                    <a:pt x="142" y="29"/>
                    <a:pt x="142" y="29"/>
                  </a:cubicBezTo>
                  <a:cubicBezTo>
                    <a:pt x="142" y="0"/>
                    <a:pt x="25" y="32"/>
                    <a:pt x="4" y="16"/>
                  </a:cubicBezTo>
                  <a:close/>
                </a:path>
              </a:pathLst>
            </a:custGeom>
            <a:solidFill>
              <a:srgbClr val="6D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94">
              <a:extLst>
                <a:ext uri="{FF2B5EF4-FFF2-40B4-BE49-F238E27FC236}">
                  <a16:creationId xmlns:a16="http://schemas.microsoft.com/office/drawing/2014/main" id="{4D824CEB-0D1D-4595-85DC-59EDAA9CD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951" y="4594225"/>
              <a:ext cx="133350" cy="69850"/>
            </a:xfrm>
            <a:custGeom>
              <a:avLst/>
              <a:gdLst>
                <a:gd name="T0" fmla="*/ 4 w 44"/>
                <a:gd name="T1" fmla="*/ 3 h 23"/>
                <a:gd name="T2" fmla="*/ 3 w 44"/>
                <a:gd name="T3" fmla="*/ 20 h 23"/>
                <a:gd name="T4" fmla="*/ 39 w 44"/>
                <a:gd name="T5" fmla="*/ 22 h 23"/>
                <a:gd name="T6" fmla="*/ 39 w 44"/>
                <a:gd name="T7" fmla="*/ 3 h 23"/>
                <a:gd name="T8" fmla="*/ 4 w 44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3">
                  <a:moveTo>
                    <a:pt x="4" y="3"/>
                  </a:moveTo>
                  <a:cubicBezTo>
                    <a:pt x="3" y="4"/>
                    <a:pt x="0" y="18"/>
                    <a:pt x="3" y="20"/>
                  </a:cubicBezTo>
                  <a:cubicBezTo>
                    <a:pt x="6" y="22"/>
                    <a:pt x="39" y="23"/>
                    <a:pt x="39" y="22"/>
                  </a:cubicBezTo>
                  <a:cubicBezTo>
                    <a:pt x="39" y="20"/>
                    <a:pt x="44" y="5"/>
                    <a:pt x="39" y="3"/>
                  </a:cubicBezTo>
                  <a:cubicBezTo>
                    <a:pt x="35" y="0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585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95">
              <a:extLst>
                <a:ext uri="{FF2B5EF4-FFF2-40B4-BE49-F238E27FC236}">
                  <a16:creationId xmlns:a16="http://schemas.microsoft.com/office/drawing/2014/main" id="{DEAF5134-E7F7-4412-A5A7-34BFCE731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4637088"/>
              <a:ext cx="138113" cy="238125"/>
            </a:xfrm>
            <a:custGeom>
              <a:avLst/>
              <a:gdLst>
                <a:gd name="T0" fmla="*/ 10 w 46"/>
                <a:gd name="T1" fmla="*/ 0 h 79"/>
                <a:gd name="T2" fmla="*/ 0 w 46"/>
                <a:gd name="T3" fmla="*/ 33 h 79"/>
                <a:gd name="T4" fmla="*/ 1 w 46"/>
                <a:gd name="T5" fmla="*/ 47 h 79"/>
                <a:gd name="T6" fmla="*/ 8 w 46"/>
                <a:gd name="T7" fmla="*/ 58 h 79"/>
                <a:gd name="T8" fmla="*/ 9 w 46"/>
                <a:gd name="T9" fmla="*/ 48 h 79"/>
                <a:gd name="T10" fmla="*/ 12 w 46"/>
                <a:gd name="T11" fmla="*/ 36 h 79"/>
                <a:gd name="T12" fmla="*/ 14 w 46"/>
                <a:gd name="T13" fmla="*/ 57 h 79"/>
                <a:gd name="T14" fmla="*/ 14 w 46"/>
                <a:gd name="T15" fmla="*/ 74 h 79"/>
                <a:gd name="T16" fmla="*/ 19 w 46"/>
                <a:gd name="T17" fmla="*/ 75 h 79"/>
                <a:gd name="T18" fmla="*/ 23 w 46"/>
                <a:gd name="T19" fmla="*/ 79 h 79"/>
                <a:gd name="T20" fmla="*/ 29 w 46"/>
                <a:gd name="T21" fmla="*/ 76 h 79"/>
                <a:gd name="T22" fmla="*/ 33 w 46"/>
                <a:gd name="T23" fmla="*/ 76 h 79"/>
                <a:gd name="T24" fmla="*/ 36 w 46"/>
                <a:gd name="T25" fmla="*/ 74 h 79"/>
                <a:gd name="T26" fmla="*/ 40 w 46"/>
                <a:gd name="T27" fmla="*/ 73 h 79"/>
                <a:gd name="T28" fmla="*/ 46 w 46"/>
                <a:gd name="T29" fmla="*/ 32 h 79"/>
                <a:gd name="T30" fmla="*/ 38 w 46"/>
                <a:gd name="T31" fmla="*/ 1 h 79"/>
                <a:gd name="T32" fmla="*/ 10 w 46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79">
                  <a:moveTo>
                    <a:pt x="10" y="0"/>
                  </a:moveTo>
                  <a:cubicBezTo>
                    <a:pt x="10" y="2"/>
                    <a:pt x="0" y="29"/>
                    <a:pt x="0" y="33"/>
                  </a:cubicBezTo>
                  <a:cubicBezTo>
                    <a:pt x="0" y="36"/>
                    <a:pt x="0" y="43"/>
                    <a:pt x="1" y="47"/>
                  </a:cubicBezTo>
                  <a:cubicBezTo>
                    <a:pt x="2" y="51"/>
                    <a:pt x="5" y="60"/>
                    <a:pt x="8" y="58"/>
                  </a:cubicBezTo>
                  <a:cubicBezTo>
                    <a:pt x="11" y="57"/>
                    <a:pt x="9" y="48"/>
                    <a:pt x="9" y="48"/>
                  </a:cubicBezTo>
                  <a:cubicBezTo>
                    <a:pt x="9" y="47"/>
                    <a:pt x="12" y="36"/>
                    <a:pt x="12" y="36"/>
                  </a:cubicBezTo>
                  <a:cubicBezTo>
                    <a:pt x="12" y="36"/>
                    <a:pt x="14" y="56"/>
                    <a:pt x="14" y="57"/>
                  </a:cubicBezTo>
                  <a:cubicBezTo>
                    <a:pt x="14" y="59"/>
                    <a:pt x="14" y="72"/>
                    <a:pt x="14" y="74"/>
                  </a:cubicBezTo>
                  <a:cubicBezTo>
                    <a:pt x="15" y="76"/>
                    <a:pt x="19" y="75"/>
                    <a:pt x="19" y="75"/>
                  </a:cubicBezTo>
                  <a:cubicBezTo>
                    <a:pt x="19" y="75"/>
                    <a:pt x="21" y="78"/>
                    <a:pt x="23" y="79"/>
                  </a:cubicBezTo>
                  <a:cubicBezTo>
                    <a:pt x="25" y="79"/>
                    <a:pt x="29" y="76"/>
                    <a:pt x="29" y="76"/>
                  </a:cubicBezTo>
                  <a:cubicBezTo>
                    <a:pt x="29" y="76"/>
                    <a:pt x="31" y="78"/>
                    <a:pt x="33" y="76"/>
                  </a:cubicBezTo>
                  <a:cubicBezTo>
                    <a:pt x="36" y="75"/>
                    <a:pt x="36" y="74"/>
                    <a:pt x="36" y="74"/>
                  </a:cubicBezTo>
                  <a:cubicBezTo>
                    <a:pt x="36" y="74"/>
                    <a:pt x="38" y="76"/>
                    <a:pt x="40" y="73"/>
                  </a:cubicBezTo>
                  <a:cubicBezTo>
                    <a:pt x="42" y="70"/>
                    <a:pt x="46" y="35"/>
                    <a:pt x="46" y="32"/>
                  </a:cubicBezTo>
                  <a:cubicBezTo>
                    <a:pt x="46" y="30"/>
                    <a:pt x="38" y="1"/>
                    <a:pt x="38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96">
              <a:extLst>
                <a:ext uri="{FF2B5EF4-FFF2-40B4-BE49-F238E27FC236}">
                  <a16:creationId xmlns:a16="http://schemas.microsoft.com/office/drawing/2014/main" id="{283BB163-7437-4598-975A-D2DD18914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1" y="3778250"/>
              <a:ext cx="1277938" cy="896937"/>
            </a:xfrm>
            <a:custGeom>
              <a:avLst/>
              <a:gdLst>
                <a:gd name="T0" fmla="*/ 307 w 424"/>
                <a:gd name="T1" fmla="*/ 0 h 298"/>
                <a:gd name="T2" fmla="*/ 388 w 424"/>
                <a:gd name="T3" fmla="*/ 19 h 298"/>
                <a:gd name="T4" fmla="*/ 410 w 424"/>
                <a:gd name="T5" fmla="*/ 154 h 298"/>
                <a:gd name="T6" fmla="*/ 420 w 424"/>
                <a:gd name="T7" fmla="*/ 298 h 298"/>
                <a:gd name="T8" fmla="*/ 382 w 424"/>
                <a:gd name="T9" fmla="*/ 293 h 298"/>
                <a:gd name="T10" fmla="*/ 371 w 424"/>
                <a:gd name="T11" fmla="*/ 153 h 298"/>
                <a:gd name="T12" fmla="*/ 355 w 424"/>
                <a:gd name="T13" fmla="*/ 90 h 298"/>
                <a:gd name="T14" fmla="*/ 344 w 424"/>
                <a:gd name="T15" fmla="*/ 279 h 298"/>
                <a:gd name="T16" fmla="*/ 299 w 424"/>
                <a:gd name="T17" fmla="*/ 290 h 298"/>
                <a:gd name="T18" fmla="*/ 188 w 424"/>
                <a:gd name="T19" fmla="*/ 276 h 298"/>
                <a:gd name="T20" fmla="*/ 197 w 424"/>
                <a:gd name="T21" fmla="*/ 95 h 298"/>
                <a:gd name="T22" fmla="*/ 129 w 424"/>
                <a:gd name="T23" fmla="*/ 165 h 298"/>
                <a:gd name="T24" fmla="*/ 1 w 424"/>
                <a:gd name="T25" fmla="*/ 118 h 298"/>
                <a:gd name="T26" fmla="*/ 21 w 424"/>
                <a:gd name="T27" fmla="*/ 77 h 298"/>
                <a:gd name="T28" fmla="*/ 113 w 424"/>
                <a:gd name="T29" fmla="*/ 120 h 298"/>
                <a:gd name="T30" fmla="*/ 217 w 424"/>
                <a:gd name="T31" fmla="*/ 11 h 298"/>
                <a:gd name="T32" fmla="*/ 307 w 424"/>
                <a:gd name="T33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4" h="298">
                  <a:moveTo>
                    <a:pt x="307" y="0"/>
                  </a:moveTo>
                  <a:cubicBezTo>
                    <a:pt x="309" y="0"/>
                    <a:pt x="377" y="9"/>
                    <a:pt x="388" y="19"/>
                  </a:cubicBezTo>
                  <a:cubicBezTo>
                    <a:pt x="388" y="19"/>
                    <a:pt x="413" y="128"/>
                    <a:pt x="410" y="154"/>
                  </a:cubicBezTo>
                  <a:cubicBezTo>
                    <a:pt x="410" y="150"/>
                    <a:pt x="424" y="284"/>
                    <a:pt x="420" y="298"/>
                  </a:cubicBezTo>
                  <a:cubicBezTo>
                    <a:pt x="382" y="293"/>
                    <a:pt x="382" y="293"/>
                    <a:pt x="382" y="293"/>
                  </a:cubicBezTo>
                  <a:cubicBezTo>
                    <a:pt x="385" y="260"/>
                    <a:pt x="371" y="153"/>
                    <a:pt x="371" y="153"/>
                  </a:cubicBezTo>
                  <a:cubicBezTo>
                    <a:pt x="369" y="142"/>
                    <a:pt x="361" y="106"/>
                    <a:pt x="355" y="90"/>
                  </a:cubicBezTo>
                  <a:cubicBezTo>
                    <a:pt x="346" y="176"/>
                    <a:pt x="347" y="249"/>
                    <a:pt x="344" y="279"/>
                  </a:cubicBezTo>
                  <a:cubicBezTo>
                    <a:pt x="339" y="289"/>
                    <a:pt x="305" y="290"/>
                    <a:pt x="299" y="290"/>
                  </a:cubicBezTo>
                  <a:cubicBezTo>
                    <a:pt x="285" y="290"/>
                    <a:pt x="198" y="287"/>
                    <a:pt x="188" y="276"/>
                  </a:cubicBezTo>
                  <a:cubicBezTo>
                    <a:pt x="197" y="95"/>
                    <a:pt x="197" y="95"/>
                    <a:pt x="197" y="9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89" y="170"/>
                    <a:pt x="0" y="121"/>
                    <a:pt x="1" y="118"/>
                  </a:cubicBezTo>
                  <a:cubicBezTo>
                    <a:pt x="1" y="116"/>
                    <a:pt x="21" y="77"/>
                    <a:pt x="21" y="77"/>
                  </a:cubicBezTo>
                  <a:cubicBezTo>
                    <a:pt x="113" y="120"/>
                    <a:pt x="113" y="120"/>
                    <a:pt x="113" y="120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34" y="6"/>
                    <a:pt x="307" y="0"/>
                    <a:pt x="307" y="0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97">
              <a:extLst>
                <a:ext uri="{FF2B5EF4-FFF2-40B4-BE49-F238E27FC236}">
                  <a16:creationId xmlns:a16="http://schemas.microsoft.com/office/drawing/2014/main" id="{701B0E09-0AD1-45F3-AA5C-0D3638B81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151" y="4049713"/>
              <a:ext cx="68263" cy="90487"/>
            </a:xfrm>
            <a:custGeom>
              <a:avLst/>
              <a:gdLst>
                <a:gd name="T0" fmla="*/ 0 w 23"/>
                <a:gd name="T1" fmla="*/ 30 h 30"/>
                <a:gd name="T2" fmla="*/ 14 w 23"/>
                <a:gd name="T3" fmla="*/ 29 h 30"/>
                <a:gd name="T4" fmla="*/ 23 w 23"/>
                <a:gd name="T5" fmla="*/ 8 h 30"/>
                <a:gd name="T6" fmla="*/ 19 w 23"/>
                <a:gd name="T7" fmla="*/ 0 h 30"/>
                <a:gd name="T8" fmla="*/ 11 w 23"/>
                <a:gd name="T9" fmla="*/ 0 h 30"/>
                <a:gd name="T10" fmla="*/ 0 w 23"/>
                <a:gd name="T1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30">
                  <a:moveTo>
                    <a:pt x="0" y="30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23" y="14"/>
                    <a:pt x="23" y="8"/>
                  </a:cubicBezTo>
                  <a:cubicBezTo>
                    <a:pt x="23" y="3"/>
                    <a:pt x="19" y="0"/>
                    <a:pt x="19" y="0"/>
                  </a:cubicBezTo>
                  <a:cubicBezTo>
                    <a:pt x="18" y="0"/>
                    <a:pt x="11" y="0"/>
                    <a:pt x="11" y="0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F0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98">
              <a:extLst>
                <a:ext uri="{FF2B5EF4-FFF2-40B4-BE49-F238E27FC236}">
                  <a16:creationId xmlns:a16="http://schemas.microsoft.com/office/drawing/2014/main" id="{647299A7-B532-44DE-B63B-4CEF346A2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13" y="3776663"/>
              <a:ext cx="195263" cy="914400"/>
            </a:xfrm>
            <a:custGeom>
              <a:avLst/>
              <a:gdLst>
                <a:gd name="T0" fmla="*/ 53 w 65"/>
                <a:gd name="T1" fmla="*/ 275 h 304"/>
                <a:gd name="T2" fmla="*/ 23 w 65"/>
                <a:gd name="T3" fmla="*/ 304 h 304"/>
                <a:gd name="T4" fmla="*/ 0 w 65"/>
                <a:gd name="T5" fmla="*/ 270 h 304"/>
                <a:gd name="T6" fmla="*/ 35 w 65"/>
                <a:gd name="T7" fmla="*/ 28 h 304"/>
                <a:gd name="T8" fmla="*/ 24 w 65"/>
                <a:gd name="T9" fmla="*/ 13 h 304"/>
                <a:gd name="T10" fmla="*/ 32 w 65"/>
                <a:gd name="T11" fmla="*/ 2 h 304"/>
                <a:gd name="T12" fmla="*/ 65 w 65"/>
                <a:gd name="T13" fmla="*/ 5 h 304"/>
                <a:gd name="T14" fmla="*/ 51 w 65"/>
                <a:gd name="T15" fmla="*/ 30 h 304"/>
                <a:gd name="T16" fmla="*/ 53 w 65"/>
                <a:gd name="T17" fmla="*/ 27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04">
                  <a:moveTo>
                    <a:pt x="53" y="275"/>
                  </a:moveTo>
                  <a:cubicBezTo>
                    <a:pt x="23" y="304"/>
                    <a:pt x="23" y="304"/>
                    <a:pt x="23" y="304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28" y="26"/>
                    <a:pt x="24" y="13"/>
                  </a:cubicBezTo>
                  <a:cubicBezTo>
                    <a:pt x="19" y="0"/>
                    <a:pt x="32" y="2"/>
                    <a:pt x="32" y="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2" y="22"/>
                    <a:pt x="63" y="24"/>
                    <a:pt x="51" y="30"/>
                  </a:cubicBezTo>
                  <a:lnTo>
                    <a:pt x="53" y="275"/>
                  </a:lnTo>
                  <a:close/>
                </a:path>
              </a:pathLst>
            </a:custGeom>
            <a:solidFill>
              <a:srgbClr val="BE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99">
              <a:extLst>
                <a:ext uri="{FF2B5EF4-FFF2-40B4-BE49-F238E27FC236}">
                  <a16:creationId xmlns:a16="http://schemas.microsoft.com/office/drawing/2014/main" id="{3F5FD309-1E7A-4878-AF39-F808BB95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176" y="3730625"/>
              <a:ext cx="87313" cy="127000"/>
            </a:xfrm>
            <a:custGeom>
              <a:avLst/>
              <a:gdLst>
                <a:gd name="T0" fmla="*/ 10 w 29"/>
                <a:gd name="T1" fmla="*/ 42 h 42"/>
                <a:gd name="T2" fmla="*/ 29 w 29"/>
                <a:gd name="T3" fmla="*/ 17 h 42"/>
                <a:gd name="T4" fmla="*/ 22 w 29"/>
                <a:gd name="T5" fmla="*/ 0 h 42"/>
                <a:gd name="T6" fmla="*/ 0 w 29"/>
                <a:gd name="T7" fmla="*/ 22 h 42"/>
                <a:gd name="T8" fmla="*/ 10 w 29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2">
                  <a:moveTo>
                    <a:pt x="10" y="42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6"/>
                    <a:pt x="7" y="12"/>
                    <a:pt x="0" y="22"/>
                  </a:cubicBezTo>
                  <a:lnTo>
                    <a:pt x="10" y="42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00">
              <a:extLst>
                <a:ext uri="{FF2B5EF4-FFF2-40B4-BE49-F238E27FC236}">
                  <a16:creationId xmlns:a16="http://schemas.microsoft.com/office/drawing/2014/main" id="{976CD920-C26A-45D9-96BD-7DCD08FAB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238" y="3724275"/>
              <a:ext cx="177800" cy="141287"/>
            </a:xfrm>
            <a:custGeom>
              <a:avLst/>
              <a:gdLst>
                <a:gd name="T0" fmla="*/ 45 w 59"/>
                <a:gd name="T1" fmla="*/ 0 h 47"/>
                <a:gd name="T2" fmla="*/ 58 w 59"/>
                <a:gd name="T3" fmla="*/ 23 h 47"/>
                <a:gd name="T4" fmla="*/ 25 w 59"/>
                <a:gd name="T5" fmla="*/ 47 h 47"/>
                <a:gd name="T6" fmla="*/ 0 w 59"/>
                <a:gd name="T7" fmla="*/ 20 h 47"/>
                <a:gd name="T8" fmla="*/ 45 w 5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47">
                  <a:moveTo>
                    <a:pt x="45" y="0"/>
                  </a:moveTo>
                  <a:cubicBezTo>
                    <a:pt x="49" y="2"/>
                    <a:pt x="59" y="23"/>
                    <a:pt x="58" y="23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1" y="14"/>
                    <a:pt x="32" y="6"/>
                    <a:pt x="45" y="0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101">
              <a:extLst>
                <a:ext uri="{FF2B5EF4-FFF2-40B4-BE49-F238E27FC236}">
                  <a16:creationId xmlns:a16="http://schemas.microsoft.com/office/drawing/2014/main" id="{C53285C5-F485-40CE-AA2D-CF2C975CC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338" y="3971925"/>
              <a:ext cx="211138" cy="182562"/>
            </a:xfrm>
            <a:custGeom>
              <a:avLst/>
              <a:gdLst>
                <a:gd name="T0" fmla="*/ 63 w 70"/>
                <a:gd name="T1" fmla="*/ 23 h 61"/>
                <a:gd name="T2" fmla="*/ 45 w 70"/>
                <a:gd name="T3" fmla="*/ 2 h 61"/>
                <a:gd name="T4" fmla="*/ 12 w 70"/>
                <a:gd name="T5" fmla="*/ 13 h 61"/>
                <a:gd name="T6" fmla="*/ 14 w 70"/>
                <a:gd name="T7" fmla="*/ 48 h 61"/>
                <a:gd name="T8" fmla="*/ 61 w 70"/>
                <a:gd name="T9" fmla="*/ 53 h 61"/>
                <a:gd name="T10" fmla="*/ 63 w 70"/>
                <a:gd name="T11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63" y="23"/>
                  </a:moveTo>
                  <a:cubicBezTo>
                    <a:pt x="59" y="21"/>
                    <a:pt x="59" y="4"/>
                    <a:pt x="45" y="2"/>
                  </a:cubicBezTo>
                  <a:cubicBezTo>
                    <a:pt x="31" y="1"/>
                    <a:pt x="23" y="0"/>
                    <a:pt x="12" y="13"/>
                  </a:cubicBezTo>
                  <a:cubicBezTo>
                    <a:pt x="1" y="27"/>
                    <a:pt x="0" y="36"/>
                    <a:pt x="14" y="48"/>
                  </a:cubicBezTo>
                  <a:cubicBezTo>
                    <a:pt x="28" y="61"/>
                    <a:pt x="52" y="58"/>
                    <a:pt x="61" y="53"/>
                  </a:cubicBezTo>
                  <a:cubicBezTo>
                    <a:pt x="70" y="48"/>
                    <a:pt x="63" y="23"/>
                    <a:pt x="63" y="23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02">
              <a:extLst>
                <a:ext uri="{FF2B5EF4-FFF2-40B4-BE49-F238E27FC236}">
                  <a16:creationId xmlns:a16="http://schemas.microsoft.com/office/drawing/2014/main" id="{2A649AD3-B9A4-47FE-BF7C-CB2787B4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976" y="3983038"/>
              <a:ext cx="150813" cy="147637"/>
            </a:xfrm>
            <a:custGeom>
              <a:avLst/>
              <a:gdLst>
                <a:gd name="T0" fmla="*/ 0 w 50"/>
                <a:gd name="T1" fmla="*/ 23 h 49"/>
                <a:gd name="T2" fmla="*/ 15 w 50"/>
                <a:gd name="T3" fmla="*/ 3 h 49"/>
                <a:gd name="T4" fmla="*/ 34 w 50"/>
                <a:gd name="T5" fmla="*/ 5 h 49"/>
                <a:gd name="T6" fmla="*/ 40 w 50"/>
                <a:gd name="T7" fmla="*/ 20 h 49"/>
                <a:gd name="T8" fmla="*/ 48 w 50"/>
                <a:gd name="T9" fmla="*/ 25 h 49"/>
                <a:gd name="T10" fmla="*/ 46 w 50"/>
                <a:gd name="T11" fmla="*/ 40 h 49"/>
                <a:gd name="T12" fmla="*/ 20 w 50"/>
                <a:gd name="T13" fmla="*/ 45 h 49"/>
                <a:gd name="T14" fmla="*/ 0 w 50"/>
                <a:gd name="T15" fmla="*/ 2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9">
                  <a:moveTo>
                    <a:pt x="0" y="23"/>
                  </a:moveTo>
                  <a:cubicBezTo>
                    <a:pt x="0" y="22"/>
                    <a:pt x="9" y="4"/>
                    <a:pt x="15" y="3"/>
                  </a:cubicBezTo>
                  <a:cubicBezTo>
                    <a:pt x="21" y="2"/>
                    <a:pt x="31" y="0"/>
                    <a:pt x="34" y="5"/>
                  </a:cubicBezTo>
                  <a:cubicBezTo>
                    <a:pt x="36" y="11"/>
                    <a:pt x="36" y="17"/>
                    <a:pt x="40" y="20"/>
                  </a:cubicBezTo>
                  <a:cubicBezTo>
                    <a:pt x="43" y="22"/>
                    <a:pt x="46" y="22"/>
                    <a:pt x="48" y="25"/>
                  </a:cubicBezTo>
                  <a:cubicBezTo>
                    <a:pt x="49" y="29"/>
                    <a:pt x="50" y="33"/>
                    <a:pt x="46" y="40"/>
                  </a:cubicBezTo>
                  <a:cubicBezTo>
                    <a:pt x="41" y="46"/>
                    <a:pt x="30" y="49"/>
                    <a:pt x="20" y="45"/>
                  </a:cubicBezTo>
                  <a:cubicBezTo>
                    <a:pt x="11" y="41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03">
              <a:extLst>
                <a:ext uri="{FF2B5EF4-FFF2-40B4-BE49-F238E27FC236}">
                  <a16:creationId xmlns:a16="http://schemas.microsoft.com/office/drawing/2014/main" id="{D0651FF0-73A2-4D0E-A47D-436B351F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3951288"/>
              <a:ext cx="161925" cy="114300"/>
            </a:xfrm>
            <a:custGeom>
              <a:avLst/>
              <a:gdLst>
                <a:gd name="T0" fmla="*/ 19 w 54"/>
                <a:gd name="T1" fmla="*/ 2 h 38"/>
                <a:gd name="T2" fmla="*/ 2 w 54"/>
                <a:gd name="T3" fmla="*/ 7 h 38"/>
                <a:gd name="T4" fmla="*/ 28 w 54"/>
                <a:gd name="T5" fmla="*/ 18 h 38"/>
                <a:gd name="T6" fmla="*/ 37 w 54"/>
                <a:gd name="T7" fmla="*/ 36 h 38"/>
                <a:gd name="T8" fmla="*/ 53 w 54"/>
                <a:gd name="T9" fmla="*/ 30 h 38"/>
                <a:gd name="T10" fmla="*/ 41 w 54"/>
                <a:gd name="T11" fmla="*/ 9 h 38"/>
                <a:gd name="T12" fmla="*/ 19 w 54"/>
                <a:gd name="T1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8">
                  <a:moveTo>
                    <a:pt x="19" y="2"/>
                  </a:moveTo>
                  <a:cubicBezTo>
                    <a:pt x="13" y="3"/>
                    <a:pt x="0" y="2"/>
                    <a:pt x="2" y="7"/>
                  </a:cubicBezTo>
                  <a:cubicBezTo>
                    <a:pt x="10" y="17"/>
                    <a:pt x="16" y="18"/>
                    <a:pt x="28" y="18"/>
                  </a:cubicBezTo>
                  <a:cubicBezTo>
                    <a:pt x="28" y="18"/>
                    <a:pt x="29" y="34"/>
                    <a:pt x="37" y="36"/>
                  </a:cubicBezTo>
                  <a:cubicBezTo>
                    <a:pt x="45" y="38"/>
                    <a:pt x="54" y="36"/>
                    <a:pt x="53" y="30"/>
                  </a:cubicBezTo>
                  <a:cubicBezTo>
                    <a:pt x="52" y="24"/>
                    <a:pt x="45" y="11"/>
                    <a:pt x="41" y="9"/>
                  </a:cubicBezTo>
                  <a:cubicBezTo>
                    <a:pt x="38" y="6"/>
                    <a:pt x="34" y="0"/>
                    <a:pt x="19" y="2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04">
              <a:extLst>
                <a:ext uri="{FF2B5EF4-FFF2-40B4-BE49-F238E27FC236}">
                  <a16:creationId xmlns:a16="http://schemas.microsoft.com/office/drawing/2014/main" id="{FFFA6612-CA57-4826-B58E-D1BB5B436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476" y="3951288"/>
              <a:ext cx="114300" cy="119062"/>
            </a:xfrm>
            <a:custGeom>
              <a:avLst/>
              <a:gdLst>
                <a:gd name="T0" fmla="*/ 4 w 38"/>
                <a:gd name="T1" fmla="*/ 0 h 40"/>
                <a:gd name="T2" fmla="*/ 15 w 38"/>
                <a:gd name="T3" fmla="*/ 5 h 40"/>
                <a:gd name="T4" fmla="*/ 23 w 38"/>
                <a:gd name="T5" fmla="*/ 18 h 40"/>
                <a:gd name="T6" fmla="*/ 38 w 38"/>
                <a:gd name="T7" fmla="*/ 25 h 40"/>
                <a:gd name="T8" fmla="*/ 21 w 38"/>
                <a:gd name="T9" fmla="*/ 40 h 40"/>
                <a:gd name="T10" fmla="*/ 8 w 38"/>
                <a:gd name="T11" fmla="*/ 23 h 40"/>
                <a:gd name="T12" fmla="*/ 4 w 38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40">
                  <a:moveTo>
                    <a:pt x="4" y="0"/>
                  </a:moveTo>
                  <a:cubicBezTo>
                    <a:pt x="6" y="0"/>
                    <a:pt x="9" y="0"/>
                    <a:pt x="15" y="5"/>
                  </a:cubicBezTo>
                  <a:cubicBezTo>
                    <a:pt x="21" y="10"/>
                    <a:pt x="19" y="13"/>
                    <a:pt x="23" y="18"/>
                  </a:cubicBezTo>
                  <a:cubicBezTo>
                    <a:pt x="29" y="24"/>
                    <a:pt x="38" y="24"/>
                    <a:pt x="38" y="25"/>
                  </a:cubicBezTo>
                  <a:cubicBezTo>
                    <a:pt x="38" y="26"/>
                    <a:pt x="22" y="40"/>
                    <a:pt x="21" y="40"/>
                  </a:cubicBezTo>
                  <a:cubicBezTo>
                    <a:pt x="20" y="40"/>
                    <a:pt x="11" y="31"/>
                    <a:pt x="8" y="23"/>
                  </a:cubicBezTo>
                  <a:cubicBezTo>
                    <a:pt x="7" y="18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105">
              <a:extLst>
                <a:ext uri="{FF2B5EF4-FFF2-40B4-BE49-F238E27FC236}">
                  <a16:creationId xmlns:a16="http://schemas.microsoft.com/office/drawing/2014/main" id="{9F0E1D94-0E90-4A96-908F-D3B67210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638" y="4002088"/>
              <a:ext cx="106363" cy="107950"/>
            </a:xfrm>
            <a:custGeom>
              <a:avLst/>
              <a:gdLst>
                <a:gd name="T0" fmla="*/ 9 w 35"/>
                <a:gd name="T1" fmla="*/ 33 h 36"/>
                <a:gd name="T2" fmla="*/ 1 w 35"/>
                <a:gd name="T3" fmla="*/ 22 h 36"/>
                <a:gd name="T4" fmla="*/ 23 w 35"/>
                <a:gd name="T5" fmla="*/ 0 h 36"/>
                <a:gd name="T6" fmla="*/ 34 w 35"/>
                <a:gd name="T7" fmla="*/ 9 h 36"/>
                <a:gd name="T8" fmla="*/ 9 w 35"/>
                <a:gd name="T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9" y="33"/>
                  </a:moveTo>
                  <a:cubicBezTo>
                    <a:pt x="4" y="31"/>
                    <a:pt x="0" y="28"/>
                    <a:pt x="1" y="22"/>
                  </a:cubicBezTo>
                  <a:cubicBezTo>
                    <a:pt x="3" y="17"/>
                    <a:pt x="18" y="0"/>
                    <a:pt x="23" y="0"/>
                  </a:cubicBezTo>
                  <a:cubicBezTo>
                    <a:pt x="29" y="0"/>
                    <a:pt x="35" y="3"/>
                    <a:pt x="34" y="9"/>
                  </a:cubicBezTo>
                  <a:cubicBezTo>
                    <a:pt x="30" y="17"/>
                    <a:pt x="15" y="36"/>
                    <a:pt x="9" y="33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06">
              <a:extLst>
                <a:ext uri="{FF2B5EF4-FFF2-40B4-BE49-F238E27FC236}">
                  <a16:creationId xmlns:a16="http://schemas.microsoft.com/office/drawing/2014/main" id="{F5CDC281-C06D-4705-8F35-F96FE32C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1" y="4029075"/>
              <a:ext cx="98425" cy="111125"/>
            </a:xfrm>
            <a:custGeom>
              <a:avLst/>
              <a:gdLst>
                <a:gd name="T0" fmla="*/ 9 w 33"/>
                <a:gd name="T1" fmla="*/ 34 h 37"/>
                <a:gd name="T2" fmla="*/ 1 w 33"/>
                <a:gd name="T3" fmla="*/ 23 h 37"/>
                <a:gd name="T4" fmla="*/ 23 w 33"/>
                <a:gd name="T5" fmla="*/ 1 h 37"/>
                <a:gd name="T6" fmla="*/ 32 w 33"/>
                <a:gd name="T7" fmla="*/ 9 h 37"/>
                <a:gd name="T8" fmla="*/ 9 w 33"/>
                <a:gd name="T9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9" y="34"/>
                  </a:moveTo>
                  <a:cubicBezTo>
                    <a:pt x="4" y="32"/>
                    <a:pt x="0" y="29"/>
                    <a:pt x="1" y="23"/>
                  </a:cubicBezTo>
                  <a:cubicBezTo>
                    <a:pt x="3" y="17"/>
                    <a:pt x="18" y="1"/>
                    <a:pt x="23" y="1"/>
                  </a:cubicBezTo>
                  <a:cubicBezTo>
                    <a:pt x="28" y="0"/>
                    <a:pt x="33" y="3"/>
                    <a:pt x="32" y="9"/>
                  </a:cubicBezTo>
                  <a:cubicBezTo>
                    <a:pt x="28" y="17"/>
                    <a:pt x="15" y="37"/>
                    <a:pt x="9" y="34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07">
              <a:extLst>
                <a:ext uri="{FF2B5EF4-FFF2-40B4-BE49-F238E27FC236}">
                  <a16:creationId xmlns:a16="http://schemas.microsoft.com/office/drawing/2014/main" id="{0164F803-0A56-48FC-80D9-1EC9EAD90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663" y="4059238"/>
              <a:ext cx="98425" cy="95250"/>
            </a:xfrm>
            <a:custGeom>
              <a:avLst/>
              <a:gdLst>
                <a:gd name="T0" fmla="*/ 10 w 33"/>
                <a:gd name="T1" fmla="*/ 31 h 32"/>
                <a:gd name="T2" fmla="*/ 2 w 33"/>
                <a:gd name="T3" fmla="*/ 22 h 32"/>
                <a:gd name="T4" fmla="*/ 24 w 33"/>
                <a:gd name="T5" fmla="*/ 1 h 32"/>
                <a:gd name="T6" fmla="*/ 31 w 33"/>
                <a:gd name="T7" fmla="*/ 10 h 32"/>
                <a:gd name="T8" fmla="*/ 10 w 33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2">
                  <a:moveTo>
                    <a:pt x="10" y="31"/>
                  </a:moveTo>
                  <a:cubicBezTo>
                    <a:pt x="5" y="31"/>
                    <a:pt x="0" y="27"/>
                    <a:pt x="2" y="22"/>
                  </a:cubicBezTo>
                  <a:cubicBezTo>
                    <a:pt x="3" y="17"/>
                    <a:pt x="19" y="1"/>
                    <a:pt x="24" y="1"/>
                  </a:cubicBezTo>
                  <a:cubicBezTo>
                    <a:pt x="29" y="0"/>
                    <a:pt x="33" y="4"/>
                    <a:pt x="31" y="10"/>
                  </a:cubicBezTo>
                  <a:cubicBezTo>
                    <a:pt x="28" y="17"/>
                    <a:pt x="17" y="32"/>
                    <a:pt x="10" y="31"/>
                  </a:cubicBezTo>
                  <a:close/>
                </a:path>
              </a:pathLst>
            </a:custGeom>
            <a:solidFill>
              <a:srgbClr val="FCD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108">
              <a:extLst>
                <a:ext uri="{FF2B5EF4-FFF2-40B4-BE49-F238E27FC236}">
                  <a16:creationId xmlns:a16="http://schemas.microsoft.com/office/drawing/2014/main" id="{882C6A55-5111-4A75-A84B-9E097062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1" y="3951288"/>
              <a:ext cx="71438" cy="80962"/>
            </a:xfrm>
            <a:custGeom>
              <a:avLst/>
              <a:gdLst>
                <a:gd name="T0" fmla="*/ 2 w 24"/>
                <a:gd name="T1" fmla="*/ 0 h 27"/>
                <a:gd name="T2" fmla="*/ 10 w 24"/>
                <a:gd name="T3" fmla="*/ 4 h 27"/>
                <a:gd name="T4" fmla="*/ 17 w 24"/>
                <a:gd name="T5" fmla="*/ 12 h 27"/>
                <a:gd name="T6" fmla="*/ 22 w 24"/>
                <a:gd name="T7" fmla="*/ 19 h 27"/>
                <a:gd name="T8" fmla="*/ 24 w 24"/>
                <a:gd name="T9" fmla="*/ 21 h 27"/>
                <a:gd name="T10" fmla="*/ 18 w 24"/>
                <a:gd name="T11" fmla="*/ 27 h 27"/>
                <a:gd name="T12" fmla="*/ 16 w 24"/>
                <a:gd name="T13" fmla="*/ 25 h 27"/>
                <a:gd name="T14" fmla="*/ 7 w 24"/>
                <a:gd name="T15" fmla="*/ 7 h 27"/>
                <a:gd name="T16" fmla="*/ 0 w 24"/>
                <a:gd name="T17" fmla="*/ 1 h 27"/>
                <a:gd name="T18" fmla="*/ 2 w 24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7">
                  <a:moveTo>
                    <a:pt x="2" y="0"/>
                  </a:moveTo>
                  <a:cubicBezTo>
                    <a:pt x="5" y="0"/>
                    <a:pt x="8" y="2"/>
                    <a:pt x="10" y="4"/>
                  </a:cubicBezTo>
                  <a:cubicBezTo>
                    <a:pt x="13" y="6"/>
                    <a:pt x="15" y="8"/>
                    <a:pt x="17" y="12"/>
                  </a:cubicBezTo>
                  <a:cubicBezTo>
                    <a:pt x="18" y="15"/>
                    <a:pt x="20" y="17"/>
                    <a:pt x="22" y="19"/>
                  </a:cubicBezTo>
                  <a:cubicBezTo>
                    <a:pt x="23" y="20"/>
                    <a:pt x="24" y="20"/>
                    <a:pt x="24" y="21"/>
                  </a:cubicBezTo>
                  <a:cubicBezTo>
                    <a:pt x="22" y="23"/>
                    <a:pt x="20" y="25"/>
                    <a:pt x="18" y="27"/>
                  </a:cubicBezTo>
                  <a:cubicBezTo>
                    <a:pt x="17" y="27"/>
                    <a:pt x="16" y="26"/>
                    <a:pt x="16" y="25"/>
                  </a:cubicBezTo>
                  <a:cubicBezTo>
                    <a:pt x="12" y="19"/>
                    <a:pt x="10" y="13"/>
                    <a:pt x="7" y="7"/>
                  </a:cubicBezTo>
                  <a:cubicBezTo>
                    <a:pt x="6" y="4"/>
                    <a:pt x="2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09">
              <a:extLst>
                <a:ext uri="{FF2B5EF4-FFF2-40B4-BE49-F238E27FC236}">
                  <a16:creationId xmlns:a16="http://schemas.microsoft.com/office/drawing/2014/main" id="{2670452A-BF3B-4F96-A135-DCBCC852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263" y="3968750"/>
              <a:ext cx="153988" cy="123825"/>
            </a:xfrm>
            <a:custGeom>
              <a:avLst/>
              <a:gdLst>
                <a:gd name="T0" fmla="*/ 4 w 51"/>
                <a:gd name="T1" fmla="*/ 1 h 41"/>
                <a:gd name="T2" fmla="*/ 22 w 51"/>
                <a:gd name="T3" fmla="*/ 6 h 41"/>
                <a:gd name="T4" fmla="*/ 30 w 51"/>
                <a:gd name="T5" fmla="*/ 7 h 41"/>
                <a:gd name="T6" fmla="*/ 32 w 51"/>
                <a:gd name="T7" fmla="*/ 10 h 41"/>
                <a:gd name="T8" fmla="*/ 40 w 51"/>
                <a:gd name="T9" fmla="*/ 31 h 41"/>
                <a:gd name="T10" fmla="*/ 31 w 51"/>
                <a:gd name="T11" fmla="*/ 28 h 41"/>
                <a:gd name="T12" fmla="*/ 27 w 51"/>
                <a:gd name="T13" fmla="*/ 21 h 41"/>
                <a:gd name="T14" fmla="*/ 25 w 51"/>
                <a:gd name="T15" fmla="*/ 12 h 41"/>
                <a:gd name="T16" fmla="*/ 9 w 51"/>
                <a:gd name="T17" fmla="*/ 10 h 41"/>
                <a:gd name="T18" fmla="*/ 1 w 51"/>
                <a:gd name="T19" fmla="*/ 2 h 41"/>
                <a:gd name="T20" fmla="*/ 0 w 51"/>
                <a:gd name="T21" fmla="*/ 0 h 41"/>
                <a:gd name="T22" fmla="*/ 4 w 51"/>
                <a:gd name="T2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41">
                  <a:moveTo>
                    <a:pt x="4" y="1"/>
                  </a:moveTo>
                  <a:cubicBezTo>
                    <a:pt x="9" y="4"/>
                    <a:pt x="15" y="6"/>
                    <a:pt x="22" y="6"/>
                  </a:cubicBezTo>
                  <a:cubicBezTo>
                    <a:pt x="24" y="6"/>
                    <a:pt x="27" y="6"/>
                    <a:pt x="30" y="7"/>
                  </a:cubicBezTo>
                  <a:cubicBezTo>
                    <a:pt x="31" y="8"/>
                    <a:pt x="31" y="9"/>
                    <a:pt x="32" y="10"/>
                  </a:cubicBezTo>
                  <a:cubicBezTo>
                    <a:pt x="33" y="14"/>
                    <a:pt x="51" y="41"/>
                    <a:pt x="40" y="31"/>
                  </a:cubicBezTo>
                  <a:cubicBezTo>
                    <a:pt x="37" y="31"/>
                    <a:pt x="34" y="30"/>
                    <a:pt x="31" y="28"/>
                  </a:cubicBezTo>
                  <a:cubicBezTo>
                    <a:pt x="29" y="26"/>
                    <a:pt x="28" y="23"/>
                    <a:pt x="27" y="21"/>
                  </a:cubicBezTo>
                  <a:cubicBezTo>
                    <a:pt x="26" y="18"/>
                    <a:pt x="26" y="15"/>
                    <a:pt x="25" y="12"/>
                  </a:cubicBezTo>
                  <a:cubicBezTo>
                    <a:pt x="20" y="12"/>
                    <a:pt x="14" y="12"/>
                    <a:pt x="9" y="10"/>
                  </a:cubicBezTo>
                  <a:cubicBezTo>
                    <a:pt x="6" y="8"/>
                    <a:pt x="3" y="5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10">
              <a:extLst>
                <a:ext uri="{FF2B5EF4-FFF2-40B4-BE49-F238E27FC236}">
                  <a16:creationId xmlns:a16="http://schemas.microsoft.com/office/drawing/2014/main" id="{BADBFC75-B354-40A1-A809-72081B8A3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6" y="4008438"/>
              <a:ext cx="85725" cy="95250"/>
            </a:xfrm>
            <a:custGeom>
              <a:avLst/>
              <a:gdLst>
                <a:gd name="T0" fmla="*/ 25 w 28"/>
                <a:gd name="T1" fmla="*/ 1 h 32"/>
                <a:gd name="T2" fmla="*/ 27 w 28"/>
                <a:gd name="T3" fmla="*/ 8 h 32"/>
                <a:gd name="T4" fmla="*/ 24 w 28"/>
                <a:gd name="T5" fmla="*/ 11 h 32"/>
                <a:gd name="T6" fmla="*/ 11 w 28"/>
                <a:gd name="T7" fmla="*/ 25 h 32"/>
                <a:gd name="T8" fmla="*/ 8 w 28"/>
                <a:gd name="T9" fmla="*/ 30 h 32"/>
                <a:gd name="T10" fmla="*/ 3 w 28"/>
                <a:gd name="T11" fmla="*/ 31 h 32"/>
                <a:gd name="T12" fmla="*/ 24 w 28"/>
                <a:gd name="T13" fmla="*/ 0 h 32"/>
                <a:gd name="T14" fmla="*/ 25 w 28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5" y="1"/>
                  </a:moveTo>
                  <a:cubicBezTo>
                    <a:pt x="28" y="2"/>
                    <a:pt x="28" y="5"/>
                    <a:pt x="27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19" y="15"/>
                    <a:pt x="14" y="20"/>
                    <a:pt x="11" y="25"/>
                  </a:cubicBezTo>
                  <a:cubicBezTo>
                    <a:pt x="10" y="27"/>
                    <a:pt x="9" y="28"/>
                    <a:pt x="8" y="30"/>
                  </a:cubicBezTo>
                  <a:cubicBezTo>
                    <a:pt x="6" y="31"/>
                    <a:pt x="5" y="32"/>
                    <a:pt x="3" y="31"/>
                  </a:cubicBezTo>
                  <a:cubicBezTo>
                    <a:pt x="0" y="25"/>
                    <a:pt x="17" y="4"/>
                    <a:pt x="24" y="0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11">
              <a:extLst>
                <a:ext uri="{FF2B5EF4-FFF2-40B4-BE49-F238E27FC236}">
                  <a16:creationId xmlns:a16="http://schemas.microsoft.com/office/drawing/2014/main" id="{ABA1C081-4B34-4437-9C2B-27DC2DD3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3" y="4046538"/>
              <a:ext cx="71438" cy="84137"/>
            </a:xfrm>
            <a:custGeom>
              <a:avLst/>
              <a:gdLst>
                <a:gd name="T0" fmla="*/ 20 w 24"/>
                <a:gd name="T1" fmla="*/ 2 h 28"/>
                <a:gd name="T2" fmla="*/ 24 w 24"/>
                <a:gd name="T3" fmla="*/ 0 h 28"/>
                <a:gd name="T4" fmla="*/ 22 w 24"/>
                <a:gd name="T5" fmla="*/ 6 h 28"/>
                <a:gd name="T6" fmla="*/ 6 w 24"/>
                <a:gd name="T7" fmla="*/ 21 h 28"/>
                <a:gd name="T8" fmla="*/ 3 w 24"/>
                <a:gd name="T9" fmla="*/ 28 h 28"/>
                <a:gd name="T10" fmla="*/ 1 w 24"/>
                <a:gd name="T11" fmla="*/ 28 h 28"/>
                <a:gd name="T12" fmla="*/ 1 w 24"/>
                <a:gd name="T13" fmla="*/ 26 h 28"/>
                <a:gd name="T14" fmla="*/ 6 w 24"/>
                <a:gd name="T15" fmla="*/ 14 h 28"/>
                <a:gd name="T16" fmla="*/ 19 w 24"/>
                <a:gd name="T17" fmla="*/ 2 h 28"/>
                <a:gd name="T18" fmla="*/ 20 w 24"/>
                <a:gd name="T1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8">
                  <a:moveTo>
                    <a:pt x="20" y="2"/>
                  </a:moveTo>
                  <a:cubicBezTo>
                    <a:pt x="22" y="1"/>
                    <a:pt x="23" y="0"/>
                    <a:pt x="24" y="0"/>
                  </a:cubicBezTo>
                  <a:cubicBezTo>
                    <a:pt x="24" y="3"/>
                    <a:pt x="23" y="4"/>
                    <a:pt x="22" y="6"/>
                  </a:cubicBezTo>
                  <a:cubicBezTo>
                    <a:pt x="16" y="10"/>
                    <a:pt x="11" y="16"/>
                    <a:pt x="6" y="21"/>
                  </a:cubicBezTo>
                  <a:cubicBezTo>
                    <a:pt x="5" y="23"/>
                    <a:pt x="3" y="25"/>
                    <a:pt x="3" y="28"/>
                  </a:cubicBezTo>
                  <a:cubicBezTo>
                    <a:pt x="3" y="28"/>
                    <a:pt x="2" y="28"/>
                    <a:pt x="1" y="28"/>
                  </a:cubicBezTo>
                  <a:cubicBezTo>
                    <a:pt x="0" y="28"/>
                    <a:pt x="1" y="27"/>
                    <a:pt x="1" y="26"/>
                  </a:cubicBezTo>
                  <a:cubicBezTo>
                    <a:pt x="1" y="22"/>
                    <a:pt x="3" y="18"/>
                    <a:pt x="6" y="14"/>
                  </a:cubicBezTo>
                  <a:cubicBezTo>
                    <a:pt x="10" y="10"/>
                    <a:pt x="14" y="5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2">
              <a:extLst>
                <a:ext uri="{FF2B5EF4-FFF2-40B4-BE49-F238E27FC236}">
                  <a16:creationId xmlns:a16="http://schemas.microsoft.com/office/drawing/2014/main" id="{4377C88B-8BA4-484E-BE38-12B98D63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301" y="4070350"/>
              <a:ext cx="74613" cy="82550"/>
            </a:xfrm>
            <a:custGeom>
              <a:avLst/>
              <a:gdLst>
                <a:gd name="T0" fmla="*/ 24 w 25"/>
                <a:gd name="T1" fmla="*/ 0 h 27"/>
                <a:gd name="T2" fmla="*/ 25 w 25"/>
                <a:gd name="T3" fmla="*/ 2 h 27"/>
                <a:gd name="T4" fmla="*/ 24 w 25"/>
                <a:gd name="T5" fmla="*/ 8 h 27"/>
                <a:gd name="T6" fmla="*/ 10 w 25"/>
                <a:gd name="T7" fmla="*/ 24 h 27"/>
                <a:gd name="T8" fmla="*/ 3 w 25"/>
                <a:gd name="T9" fmla="*/ 27 h 27"/>
                <a:gd name="T10" fmla="*/ 0 w 25"/>
                <a:gd name="T11" fmla="*/ 27 h 27"/>
                <a:gd name="T12" fmla="*/ 15 w 25"/>
                <a:gd name="T13" fmla="*/ 12 h 27"/>
                <a:gd name="T14" fmla="*/ 24 w 25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7">
                  <a:moveTo>
                    <a:pt x="24" y="0"/>
                  </a:moveTo>
                  <a:cubicBezTo>
                    <a:pt x="25" y="0"/>
                    <a:pt x="25" y="2"/>
                    <a:pt x="25" y="2"/>
                  </a:cubicBezTo>
                  <a:cubicBezTo>
                    <a:pt x="25" y="4"/>
                    <a:pt x="25" y="6"/>
                    <a:pt x="24" y="8"/>
                  </a:cubicBezTo>
                  <a:cubicBezTo>
                    <a:pt x="20" y="13"/>
                    <a:pt x="16" y="19"/>
                    <a:pt x="10" y="24"/>
                  </a:cubicBezTo>
                  <a:cubicBezTo>
                    <a:pt x="8" y="25"/>
                    <a:pt x="6" y="27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ubicBezTo>
                    <a:pt x="5" y="22"/>
                    <a:pt x="11" y="18"/>
                    <a:pt x="15" y="12"/>
                  </a:cubicBezTo>
                  <a:cubicBezTo>
                    <a:pt x="19" y="8"/>
                    <a:pt x="21" y="4"/>
                    <a:pt x="24" y="0"/>
                  </a:cubicBezTo>
                  <a:close/>
                </a:path>
              </a:pathLst>
            </a:custGeom>
            <a:solidFill>
              <a:srgbClr val="FCC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13">
              <a:extLst>
                <a:ext uri="{FF2B5EF4-FFF2-40B4-BE49-F238E27FC236}">
                  <a16:creationId xmlns:a16="http://schemas.microsoft.com/office/drawing/2014/main" id="{5FBC82E3-1598-4557-9B9B-66EBA8D1B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788" y="3384550"/>
              <a:ext cx="50800" cy="57150"/>
            </a:xfrm>
            <a:custGeom>
              <a:avLst/>
              <a:gdLst>
                <a:gd name="T0" fmla="*/ 7 w 17"/>
                <a:gd name="T1" fmla="*/ 1 h 19"/>
                <a:gd name="T2" fmla="*/ 1 w 17"/>
                <a:gd name="T3" fmla="*/ 12 h 19"/>
                <a:gd name="T4" fmla="*/ 11 w 17"/>
                <a:gd name="T5" fmla="*/ 18 h 19"/>
                <a:gd name="T6" fmla="*/ 16 w 17"/>
                <a:gd name="T7" fmla="*/ 7 h 19"/>
                <a:gd name="T8" fmla="*/ 7 w 17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7" y="1"/>
                  </a:moveTo>
                  <a:cubicBezTo>
                    <a:pt x="3" y="3"/>
                    <a:pt x="0" y="7"/>
                    <a:pt x="1" y="12"/>
                  </a:cubicBezTo>
                  <a:cubicBezTo>
                    <a:pt x="3" y="17"/>
                    <a:pt x="7" y="19"/>
                    <a:pt x="11" y="18"/>
                  </a:cubicBezTo>
                  <a:cubicBezTo>
                    <a:pt x="15" y="16"/>
                    <a:pt x="17" y="12"/>
                    <a:pt x="16" y="7"/>
                  </a:cubicBezTo>
                  <a:cubicBezTo>
                    <a:pt x="15" y="2"/>
                    <a:pt x="11" y="0"/>
                    <a:pt x="7" y="1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B819C314-9632-4333-B388-91CC34A1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488" y="3394075"/>
              <a:ext cx="17463" cy="20637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3 h 7"/>
                <a:gd name="T8" fmla="*/ 3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A3BA42DF-BE14-466B-ADC5-A1449080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438" y="3498850"/>
              <a:ext cx="66675" cy="23812"/>
            </a:xfrm>
            <a:custGeom>
              <a:avLst/>
              <a:gdLst>
                <a:gd name="T0" fmla="*/ 22 w 22"/>
                <a:gd name="T1" fmla="*/ 7 h 8"/>
                <a:gd name="T2" fmla="*/ 6 w 22"/>
                <a:gd name="T3" fmla="*/ 1 h 8"/>
                <a:gd name="T4" fmla="*/ 2 w 22"/>
                <a:gd name="T5" fmla="*/ 6 h 8"/>
                <a:gd name="T6" fmla="*/ 22 w 22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22" y="7"/>
                  </a:moveTo>
                  <a:cubicBezTo>
                    <a:pt x="21" y="7"/>
                    <a:pt x="11" y="0"/>
                    <a:pt x="6" y="1"/>
                  </a:cubicBezTo>
                  <a:cubicBezTo>
                    <a:pt x="0" y="1"/>
                    <a:pt x="0" y="4"/>
                    <a:pt x="2" y="6"/>
                  </a:cubicBezTo>
                  <a:cubicBezTo>
                    <a:pt x="5" y="8"/>
                    <a:pt x="22" y="7"/>
                    <a:pt x="22" y="7"/>
                  </a:cubicBezTo>
                  <a:close/>
                </a:path>
              </a:pathLst>
            </a:custGeom>
            <a:solidFill>
              <a:srgbClr val="C4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116">
              <a:extLst>
                <a:ext uri="{FF2B5EF4-FFF2-40B4-BE49-F238E27FC236}">
                  <a16:creationId xmlns:a16="http://schemas.microsoft.com/office/drawing/2014/main" id="{5239E216-900F-4CE1-A87C-97C0A748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701" y="3405188"/>
              <a:ext cx="76200" cy="112712"/>
            </a:xfrm>
            <a:custGeom>
              <a:avLst/>
              <a:gdLst>
                <a:gd name="T0" fmla="*/ 11 w 25"/>
                <a:gd name="T1" fmla="*/ 2 h 37"/>
                <a:gd name="T2" fmla="*/ 24 w 25"/>
                <a:gd name="T3" fmla="*/ 8 h 37"/>
                <a:gd name="T4" fmla="*/ 8 w 25"/>
                <a:gd name="T5" fmla="*/ 35 h 37"/>
                <a:gd name="T6" fmla="*/ 2 w 25"/>
                <a:gd name="T7" fmla="*/ 28 h 37"/>
                <a:gd name="T8" fmla="*/ 11 w 25"/>
                <a:gd name="T9" fmla="*/ 20 h 37"/>
                <a:gd name="T10" fmla="*/ 8 w 25"/>
                <a:gd name="T11" fmla="*/ 11 h 37"/>
                <a:gd name="T12" fmla="*/ 11 w 2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37">
                  <a:moveTo>
                    <a:pt x="11" y="2"/>
                  </a:moveTo>
                  <a:cubicBezTo>
                    <a:pt x="13" y="2"/>
                    <a:pt x="24" y="0"/>
                    <a:pt x="24" y="8"/>
                  </a:cubicBezTo>
                  <a:cubicBezTo>
                    <a:pt x="25" y="16"/>
                    <a:pt x="13" y="34"/>
                    <a:pt x="8" y="35"/>
                  </a:cubicBezTo>
                  <a:cubicBezTo>
                    <a:pt x="3" y="37"/>
                    <a:pt x="0" y="32"/>
                    <a:pt x="2" y="28"/>
                  </a:cubicBezTo>
                  <a:cubicBezTo>
                    <a:pt x="4" y="25"/>
                    <a:pt x="9" y="26"/>
                    <a:pt x="11" y="20"/>
                  </a:cubicBezTo>
                  <a:cubicBezTo>
                    <a:pt x="12" y="14"/>
                    <a:pt x="10" y="14"/>
                    <a:pt x="8" y="11"/>
                  </a:cubicBezTo>
                  <a:cubicBezTo>
                    <a:pt x="7" y="9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C4A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17">
              <a:extLst>
                <a:ext uri="{FF2B5EF4-FFF2-40B4-BE49-F238E27FC236}">
                  <a16:creationId xmlns:a16="http://schemas.microsoft.com/office/drawing/2014/main" id="{FA350D9B-740C-4D0A-B785-11EFBCD9F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276" y="3316288"/>
              <a:ext cx="184150" cy="61912"/>
            </a:xfrm>
            <a:custGeom>
              <a:avLst/>
              <a:gdLst>
                <a:gd name="T0" fmla="*/ 7 w 61"/>
                <a:gd name="T1" fmla="*/ 14 h 21"/>
                <a:gd name="T2" fmla="*/ 58 w 61"/>
                <a:gd name="T3" fmla="*/ 20 h 21"/>
                <a:gd name="T4" fmla="*/ 57 w 61"/>
                <a:gd name="T5" fmla="*/ 12 h 21"/>
                <a:gd name="T6" fmla="*/ 6 w 61"/>
                <a:gd name="T7" fmla="*/ 6 h 21"/>
                <a:gd name="T8" fmla="*/ 7 w 61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1">
                  <a:moveTo>
                    <a:pt x="7" y="14"/>
                  </a:moveTo>
                  <a:cubicBezTo>
                    <a:pt x="24" y="10"/>
                    <a:pt x="56" y="21"/>
                    <a:pt x="58" y="20"/>
                  </a:cubicBezTo>
                  <a:cubicBezTo>
                    <a:pt x="61" y="18"/>
                    <a:pt x="61" y="15"/>
                    <a:pt x="57" y="12"/>
                  </a:cubicBezTo>
                  <a:cubicBezTo>
                    <a:pt x="46" y="3"/>
                    <a:pt x="18" y="0"/>
                    <a:pt x="6" y="6"/>
                  </a:cubicBezTo>
                  <a:cubicBezTo>
                    <a:pt x="0" y="9"/>
                    <a:pt x="3" y="16"/>
                    <a:pt x="7" y="14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8">
              <a:extLst>
                <a:ext uri="{FF2B5EF4-FFF2-40B4-BE49-F238E27FC236}">
                  <a16:creationId xmlns:a16="http://schemas.microsoft.com/office/drawing/2014/main" id="{00A41F1E-2704-416D-A764-5230DCCB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401" y="4618038"/>
              <a:ext cx="144463" cy="69850"/>
            </a:xfrm>
            <a:custGeom>
              <a:avLst/>
              <a:gdLst>
                <a:gd name="T0" fmla="*/ 2 w 48"/>
                <a:gd name="T1" fmla="*/ 23 h 23"/>
                <a:gd name="T2" fmla="*/ 48 w 48"/>
                <a:gd name="T3" fmla="*/ 22 h 23"/>
                <a:gd name="T4" fmla="*/ 46 w 48"/>
                <a:gd name="T5" fmla="*/ 0 h 23"/>
                <a:gd name="T6" fmla="*/ 0 w 48"/>
                <a:gd name="T7" fmla="*/ 4 h 23"/>
                <a:gd name="T8" fmla="*/ 2 w 48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3">
                  <a:moveTo>
                    <a:pt x="2" y="23"/>
                  </a:moveTo>
                  <a:cubicBezTo>
                    <a:pt x="3" y="22"/>
                    <a:pt x="48" y="22"/>
                    <a:pt x="48" y="2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Rectangle 119">
              <a:extLst>
                <a:ext uri="{FF2B5EF4-FFF2-40B4-BE49-F238E27FC236}">
                  <a16:creationId xmlns:a16="http://schemas.microsoft.com/office/drawing/2014/main" id="{ABC510AE-3FFE-4431-BEC3-8D7E6347A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338" y="2352675"/>
              <a:ext cx="2852738" cy="63500"/>
            </a:xfrm>
            <a:prstGeom prst="rect">
              <a:avLst/>
            </a:prstGeom>
            <a:solidFill>
              <a:srgbClr val="4C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Rectangle 120">
              <a:extLst>
                <a:ext uri="{FF2B5EF4-FFF2-40B4-BE49-F238E27FC236}">
                  <a16:creationId xmlns:a16="http://schemas.microsoft.com/office/drawing/2014/main" id="{0C6FDB82-B53F-48FF-81AE-22D13B352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338" y="4465638"/>
              <a:ext cx="2852738" cy="63500"/>
            </a:xfrm>
            <a:prstGeom prst="rect">
              <a:avLst/>
            </a:prstGeom>
            <a:solidFill>
              <a:srgbClr val="4C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21">
              <a:extLst>
                <a:ext uri="{FF2B5EF4-FFF2-40B4-BE49-F238E27FC236}">
                  <a16:creationId xmlns:a16="http://schemas.microsoft.com/office/drawing/2014/main" id="{ADEB09FB-059F-4BBC-9D9E-8B661F003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488" y="5776913"/>
              <a:ext cx="960438" cy="136525"/>
            </a:xfrm>
            <a:custGeom>
              <a:avLst/>
              <a:gdLst>
                <a:gd name="T0" fmla="*/ 160 w 319"/>
                <a:gd name="T1" fmla="*/ 0 h 45"/>
                <a:gd name="T2" fmla="*/ 319 w 319"/>
                <a:gd name="T3" fmla="*/ 37 h 45"/>
                <a:gd name="T4" fmla="*/ 0 w 319"/>
                <a:gd name="T5" fmla="*/ 37 h 45"/>
                <a:gd name="T6" fmla="*/ 160 w 319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9" h="45">
                  <a:moveTo>
                    <a:pt x="160" y="0"/>
                  </a:moveTo>
                  <a:cubicBezTo>
                    <a:pt x="245" y="0"/>
                    <a:pt x="315" y="16"/>
                    <a:pt x="319" y="37"/>
                  </a:cubicBezTo>
                  <a:cubicBezTo>
                    <a:pt x="319" y="45"/>
                    <a:pt x="0" y="44"/>
                    <a:pt x="0" y="37"/>
                  </a:cubicBezTo>
                  <a:cubicBezTo>
                    <a:pt x="4" y="16"/>
                    <a:pt x="74" y="0"/>
                    <a:pt x="160" y="0"/>
                  </a:cubicBezTo>
                  <a:close/>
                </a:path>
              </a:pathLst>
            </a:custGeom>
            <a:solidFill>
              <a:srgbClr val="353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22">
              <a:extLst>
                <a:ext uri="{FF2B5EF4-FFF2-40B4-BE49-F238E27FC236}">
                  <a16:creationId xmlns:a16="http://schemas.microsoft.com/office/drawing/2014/main" id="{C23DC564-CDEB-4413-9166-F69E07CE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326" y="3556000"/>
              <a:ext cx="204788" cy="49212"/>
            </a:xfrm>
            <a:custGeom>
              <a:avLst/>
              <a:gdLst>
                <a:gd name="T0" fmla="*/ 35 w 68"/>
                <a:gd name="T1" fmla="*/ 16 h 16"/>
                <a:gd name="T2" fmla="*/ 31 w 68"/>
                <a:gd name="T3" fmla="*/ 16 h 16"/>
                <a:gd name="T4" fmla="*/ 0 w 68"/>
                <a:gd name="T5" fmla="*/ 4 h 16"/>
                <a:gd name="T6" fmla="*/ 0 w 68"/>
                <a:gd name="T7" fmla="*/ 2 h 16"/>
                <a:gd name="T8" fmla="*/ 2 w 68"/>
                <a:gd name="T9" fmla="*/ 3 h 16"/>
                <a:gd name="T10" fmla="*/ 31 w 68"/>
                <a:gd name="T11" fmla="*/ 14 h 16"/>
                <a:gd name="T12" fmla="*/ 67 w 68"/>
                <a:gd name="T13" fmla="*/ 0 h 16"/>
                <a:gd name="T14" fmla="*/ 68 w 68"/>
                <a:gd name="T15" fmla="*/ 0 h 16"/>
                <a:gd name="T16" fmla="*/ 68 w 68"/>
                <a:gd name="T17" fmla="*/ 1 h 16"/>
                <a:gd name="T18" fmla="*/ 35 w 68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6">
                  <a:moveTo>
                    <a:pt x="35" y="16"/>
                  </a:moveTo>
                  <a:cubicBezTo>
                    <a:pt x="33" y="16"/>
                    <a:pt x="32" y="16"/>
                    <a:pt x="31" y="16"/>
                  </a:cubicBezTo>
                  <a:cubicBezTo>
                    <a:pt x="7" y="1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8" y="12"/>
                    <a:pt x="31" y="14"/>
                  </a:cubicBezTo>
                  <a:cubicBezTo>
                    <a:pt x="54" y="16"/>
                    <a:pt x="66" y="0"/>
                    <a:pt x="67" y="0"/>
                  </a:cubicBezTo>
                  <a:cubicBezTo>
                    <a:pt x="67" y="0"/>
                    <a:pt x="68" y="0"/>
                    <a:pt x="68" y="0"/>
                  </a:cubicBezTo>
                  <a:cubicBezTo>
                    <a:pt x="68" y="0"/>
                    <a:pt x="68" y="1"/>
                    <a:pt x="68" y="1"/>
                  </a:cubicBezTo>
                  <a:cubicBezTo>
                    <a:pt x="68" y="1"/>
                    <a:pt x="56" y="16"/>
                    <a:pt x="35" y="16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23">
              <a:extLst>
                <a:ext uri="{FF2B5EF4-FFF2-40B4-BE49-F238E27FC236}">
                  <a16:creationId xmlns:a16="http://schemas.microsoft.com/office/drawing/2014/main" id="{CE5EB6B9-6F09-4511-9BE2-E427EF1D9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76" y="3297238"/>
              <a:ext cx="120650" cy="47625"/>
            </a:xfrm>
            <a:custGeom>
              <a:avLst/>
              <a:gdLst>
                <a:gd name="T0" fmla="*/ 32 w 40"/>
                <a:gd name="T1" fmla="*/ 14 h 16"/>
                <a:gd name="T2" fmla="*/ 3 w 40"/>
                <a:gd name="T3" fmla="*/ 10 h 16"/>
                <a:gd name="T4" fmla="*/ 5 w 40"/>
                <a:gd name="T5" fmla="*/ 3 h 16"/>
                <a:gd name="T6" fmla="*/ 35 w 40"/>
                <a:gd name="T7" fmla="*/ 6 h 16"/>
                <a:gd name="T8" fmla="*/ 32 w 40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6">
                  <a:moveTo>
                    <a:pt x="32" y="14"/>
                  </a:moveTo>
                  <a:cubicBezTo>
                    <a:pt x="16" y="5"/>
                    <a:pt x="5" y="12"/>
                    <a:pt x="3" y="10"/>
                  </a:cubicBezTo>
                  <a:cubicBezTo>
                    <a:pt x="0" y="7"/>
                    <a:pt x="1" y="4"/>
                    <a:pt x="5" y="3"/>
                  </a:cubicBezTo>
                  <a:cubicBezTo>
                    <a:pt x="14" y="0"/>
                    <a:pt x="23" y="1"/>
                    <a:pt x="35" y="6"/>
                  </a:cubicBezTo>
                  <a:cubicBezTo>
                    <a:pt x="40" y="10"/>
                    <a:pt x="36" y="16"/>
                    <a:pt x="32" y="14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24">
              <a:extLst>
                <a:ext uri="{FF2B5EF4-FFF2-40B4-BE49-F238E27FC236}">
                  <a16:creationId xmlns:a16="http://schemas.microsoft.com/office/drawing/2014/main" id="{7EE8497B-8162-4F7F-A85D-2AE3B757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6" y="3556000"/>
              <a:ext cx="812800" cy="454025"/>
            </a:xfrm>
            <a:custGeom>
              <a:avLst/>
              <a:gdLst>
                <a:gd name="T0" fmla="*/ 269 w 270"/>
                <a:gd name="T1" fmla="*/ 145 h 151"/>
                <a:gd name="T2" fmla="*/ 4 w 270"/>
                <a:gd name="T3" fmla="*/ 1 h 151"/>
                <a:gd name="T4" fmla="*/ 2 w 270"/>
                <a:gd name="T5" fmla="*/ 5 h 151"/>
                <a:gd name="T6" fmla="*/ 265 w 270"/>
                <a:gd name="T7" fmla="*/ 151 h 151"/>
                <a:gd name="T8" fmla="*/ 269 w 270"/>
                <a:gd name="T9" fmla="*/ 14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151">
                  <a:moveTo>
                    <a:pt x="269" y="145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0" y="4"/>
                    <a:pt x="2" y="5"/>
                  </a:cubicBezTo>
                  <a:cubicBezTo>
                    <a:pt x="265" y="151"/>
                    <a:pt x="265" y="151"/>
                    <a:pt x="265" y="151"/>
                  </a:cubicBezTo>
                  <a:cubicBezTo>
                    <a:pt x="270" y="150"/>
                    <a:pt x="269" y="147"/>
                    <a:pt x="269" y="14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25">
              <a:extLst>
                <a:ext uri="{FF2B5EF4-FFF2-40B4-BE49-F238E27FC236}">
                  <a16:creationId xmlns:a16="http://schemas.microsoft.com/office/drawing/2014/main" id="{08E7AF34-477A-4B0F-B7F3-3450F7E29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813" y="3363913"/>
              <a:ext cx="50800" cy="57150"/>
            </a:xfrm>
            <a:custGeom>
              <a:avLst/>
              <a:gdLst>
                <a:gd name="T0" fmla="*/ 6 w 17"/>
                <a:gd name="T1" fmla="*/ 2 h 19"/>
                <a:gd name="T2" fmla="*/ 1 w 17"/>
                <a:gd name="T3" fmla="*/ 12 h 19"/>
                <a:gd name="T4" fmla="*/ 10 w 17"/>
                <a:gd name="T5" fmla="*/ 18 h 19"/>
                <a:gd name="T6" fmla="*/ 15 w 17"/>
                <a:gd name="T7" fmla="*/ 7 h 19"/>
                <a:gd name="T8" fmla="*/ 6 w 17"/>
                <a:gd name="T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6" y="2"/>
                  </a:moveTo>
                  <a:cubicBezTo>
                    <a:pt x="2" y="3"/>
                    <a:pt x="0" y="8"/>
                    <a:pt x="1" y="12"/>
                  </a:cubicBezTo>
                  <a:cubicBezTo>
                    <a:pt x="2" y="17"/>
                    <a:pt x="6" y="19"/>
                    <a:pt x="10" y="18"/>
                  </a:cubicBezTo>
                  <a:cubicBezTo>
                    <a:pt x="14" y="17"/>
                    <a:pt x="17" y="12"/>
                    <a:pt x="15" y="7"/>
                  </a:cubicBezTo>
                  <a:cubicBezTo>
                    <a:pt x="14" y="3"/>
                    <a:pt x="10" y="0"/>
                    <a:pt x="6" y="2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26">
              <a:extLst>
                <a:ext uri="{FF2B5EF4-FFF2-40B4-BE49-F238E27FC236}">
                  <a16:creationId xmlns:a16="http://schemas.microsoft.com/office/drawing/2014/main" id="{4F061E60-C80F-49F4-9224-8C1ED7268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3" y="3373438"/>
              <a:ext cx="17463" cy="20637"/>
            </a:xfrm>
            <a:custGeom>
              <a:avLst/>
              <a:gdLst>
                <a:gd name="T0" fmla="*/ 2 w 6"/>
                <a:gd name="T1" fmla="*/ 1 h 7"/>
                <a:gd name="T2" fmla="*/ 0 w 6"/>
                <a:gd name="T3" fmla="*/ 5 h 7"/>
                <a:gd name="T4" fmla="*/ 4 w 6"/>
                <a:gd name="T5" fmla="*/ 7 h 7"/>
                <a:gd name="T6" fmla="*/ 5 w 6"/>
                <a:gd name="T7" fmla="*/ 3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6"/>
                    <a:pt x="6" y="5"/>
                    <a:pt x="5" y="3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27">
              <a:extLst>
                <a:ext uri="{FF2B5EF4-FFF2-40B4-BE49-F238E27FC236}">
                  <a16:creationId xmlns:a16="http://schemas.microsoft.com/office/drawing/2014/main" id="{596555E0-2BA5-4F3B-B909-0E5FDB23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926" y="3998913"/>
              <a:ext cx="114300" cy="188912"/>
            </a:xfrm>
            <a:custGeom>
              <a:avLst/>
              <a:gdLst>
                <a:gd name="T0" fmla="*/ 18 w 38"/>
                <a:gd name="T1" fmla="*/ 0 h 63"/>
                <a:gd name="T2" fmla="*/ 0 w 38"/>
                <a:gd name="T3" fmla="*/ 54 h 63"/>
                <a:gd name="T4" fmla="*/ 22 w 38"/>
                <a:gd name="T5" fmla="*/ 63 h 63"/>
                <a:gd name="T6" fmla="*/ 38 w 38"/>
                <a:gd name="T7" fmla="*/ 8 h 63"/>
                <a:gd name="T8" fmla="*/ 18 w 38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3">
                  <a:moveTo>
                    <a:pt x="18" y="0"/>
                  </a:moveTo>
                  <a:cubicBezTo>
                    <a:pt x="18" y="2"/>
                    <a:pt x="0" y="54"/>
                    <a:pt x="0" y="54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8" y="8"/>
                    <a:pt x="38" y="8"/>
                    <a:pt x="38" y="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3">
            <a:extLst>
              <a:ext uri="{FF2B5EF4-FFF2-40B4-BE49-F238E27FC236}">
                <a16:creationId xmlns:a16="http://schemas.microsoft.com/office/drawing/2014/main" id="{7D53B086-17F1-49E4-9410-856D4E893886}"/>
              </a:ext>
            </a:extLst>
          </p:cNvPr>
          <p:cNvGrpSpPr/>
          <p:nvPr/>
        </p:nvGrpSpPr>
        <p:grpSpPr>
          <a:xfrm>
            <a:off x="5656967" y="3499660"/>
            <a:ext cx="1892394" cy="2961827"/>
            <a:chOff x="5330757" y="2085582"/>
            <a:chExt cx="2276096" cy="3562367"/>
          </a:xfrm>
        </p:grpSpPr>
        <p:sp>
          <p:nvSpPr>
            <p:cNvPr id="446" name="Freeform 8">
              <a:extLst>
                <a:ext uri="{FF2B5EF4-FFF2-40B4-BE49-F238E27FC236}">
                  <a16:creationId xmlns:a16="http://schemas.microsoft.com/office/drawing/2014/main" id="{6808561A-5FB1-40B5-B0D0-1E04179F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7811" y="2696058"/>
              <a:ext cx="829042" cy="841603"/>
            </a:xfrm>
            <a:custGeom>
              <a:avLst/>
              <a:gdLst>
                <a:gd name="T0" fmla="*/ 3 w 317"/>
                <a:gd name="T1" fmla="*/ 323 h 323"/>
                <a:gd name="T2" fmla="*/ 2 w 317"/>
                <a:gd name="T3" fmla="*/ 283 h 323"/>
                <a:gd name="T4" fmla="*/ 26 w 317"/>
                <a:gd name="T5" fmla="*/ 89 h 323"/>
                <a:gd name="T6" fmla="*/ 74 w 317"/>
                <a:gd name="T7" fmla="*/ 0 h 323"/>
                <a:gd name="T8" fmla="*/ 3 w 317"/>
                <a:gd name="T9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323">
                  <a:moveTo>
                    <a:pt x="3" y="323"/>
                  </a:moveTo>
                  <a:cubicBezTo>
                    <a:pt x="4" y="315"/>
                    <a:pt x="0" y="298"/>
                    <a:pt x="2" y="283"/>
                  </a:cubicBezTo>
                  <a:cubicBezTo>
                    <a:pt x="210" y="188"/>
                    <a:pt x="100" y="119"/>
                    <a:pt x="26" y="89"/>
                  </a:cubicBezTo>
                  <a:cubicBezTo>
                    <a:pt x="26" y="89"/>
                    <a:pt x="58" y="25"/>
                    <a:pt x="74" y="0"/>
                  </a:cubicBezTo>
                  <a:cubicBezTo>
                    <a:pt x="317" y="161"/>
                    <a:pt x="73" y="295"/>
                    <a:pt x="3" y="323"/>
                  </a:cubicBezTo>
                  <a:close/>
                </a:path>
              </a:pathLst>
            </a:custGeom>
            <a:solidFill>
              <a:srgbClr val="DFE0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47" name="Group 5">
              <a:extLst>
                <a:ext uri="{FF2B5EF4-FFF2-40B4-BE49-F238E27FC236}">
                  <a16:creationId xmlns:a16="http://schemas.microsoft.com/office/drawing/2014/main" id="{A4928980-EDF8-4B4C-8F08-9720232C6740}"/>
                </a:ext>
              </a:extLst>
            </p:cNvPr>
            <p:cNvGrpSpPr/>
            <p:nvPr/>
          </p:nvGrpSpPr>
          <p:grpSpPr>
            <a:xfrm>
              <a:off x="5330757" y="2085582"/>
              <a:ext cx="1930662" cy="3562367"/>
              <a:chOff x="5330757" y="2085582"/>
              <a:chExt cx="1930662" cy="3562367"/>
            </a:xfrm>
          </p:grpSpPr>
          <p:sp>
            <p:nvSpPr>
              <p:cNvPr id="448" name="Freeform 5">
                <a:extLst>
                  <a:ext uri="{FF2B5EF4-FFF2-40B4-BE49-F238E27FC236}">
                    <a16:creationId xmlns:a16="http://schemas.microsoft.com/office/drawing/2014/main" id="{231F5951-F99B-425B-B5E8-BDF7BAE4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7028" y="2565421"/>
                <a:ext cx="369300" cy="339153"/>
              </a:xfrm>
              <a:custGeom>
                <a:avLst/>
                <a:gdLst>
                  <a:gd name="T0" fmla="*/ 0 w 294"/>
                  <a:gd name="T1" fmla="*/ 116 h 270"/>
                  <a:gd name="T2" fmla="*/ 57 w 294"/>
                  <a:gd name="T3" fmla="*/ 31 h 270"/>
                  <a:gd name="T4" fmla="*/ 84 w 294"/>
                  <a:gd name="T5" fmla="*/ 0 h 270"/>
                  <a:gd name="T6" fmla="*/ 259 w 294"/>
                  <a:gd name="T7" fmla="*/ 114 h 270"/>
                  <a:gd name="T8" fmla="*/ 294 w 294"/>
                  <a:gd name="T9" fmla="*/ 166 h 270"/>
                  <a:gd name="T10" fmla="*/ 215 w 294"/>
                  <a:gd name="T11" fmla="*/ 255 h 270"/>
                  <a:gd name="T12" fmla="*/ 215 w 294"/>
                  <a:gd name="T13" fmla="*/ 255 h 270"/>
                  <a:gd name="T14" fmla="*/ 215 w 294"/>
                  <a:gd name="T15" fmla="*/ 255 h 270"/>
                  <a:gd name="T16" fmla="*/ 205 w 294"/>
                  <a:gd name="T17" fmla="*/ 266 h 270"/>
                  <a:gd name="T18" fmla="*/ 184 w 294"/>
                  <a:gd name="T19" fmla="*/ 257 h 270"/>
                  <a:gd name="T20" fmla="*/ 78 w 294"/>
                  <a:gd name="T21" fmla="*/ 270 h 270"/>
                  <a:gd name="T22" fmla="*/ 86 w 294"/>
                  <a:gd name="T23" fmla="*/ 216 h 270"/>
                  <a:gd name="T24" fmla="*/ 0 w 294"/>
                  <a:gd name="T25" fmla="*/ 11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4" h="270">
                    <a:moveTo>
                      <a:pt x="0" y="116"/>
                    </a:moveTo>
                    <a:lnTo>
                      <a:pt x="57" y="31"/>
                    </a:lnTo>
                    <a:lnTo>
                      <a:pt x="84" y="0"/>
                    </a:lnTo>
                    <a:lnTo>
                      <a:pt x="259" y="114"/>
                    </a:lnTo>
                    <a:lnTo>
                      <a:pt x="294" y="166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05" y="266"/>
                    </a:lnTo>
                    <a:lnTo>
                      <a:pt x="184" y="257"/>
                    </a:lnTo>
                    <a:lnTo>
                      <a:pt x="78" y="270"/>
                    </a:lnTo>
                    <a:lnTo>
                      <a:pt x="86" y="2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8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6">
                <a:extLst>
                  <a:ext uri="{FF2B5EF4-FFF2-40B4-BE49-F238E27FC236}">
                    <a16:creationId xmlns:a16="http://schemas.microsoft.com/office/drawing/2014/main" id="{2AA97715-4777-4D8E-A5A4-B8724108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7028" y="2565421"/>
                <a:ext cx="369300" cy="339153"/>
              </a:xfrm>
              <a:custGeom>
                <a:avLst/>
                <a:gdLst>
                  <a:gd name="T0" fmla="*/ 0 w 294"/>
                  <a:gd name="T1" fmla="*/ 116 h 270"/>
                  <a:gd name="T2" fmla="*/ 57 w 294"/>
                  <a:gd name="T3" fmla="*/ 31 h 270"/>
                  <a:gd name="T4" fmla="*/ 84 w 294"/>
                  <a:gd name="T5" fmla="*/ 0 h 270"/>
                  <a:gd name="T6" fmla="*/ 259 w 294"/>
                  <a:gd name="T7" fmla="*/ 114 h 270"/>
                  <a:gd name="T8" fmla="*/ 294 w 294"/>
                  <a:gd name="T9" fmla="*/ 166 h 270"/>
                  <a:gd name="T10" fmla="*/ 215 w 294"/>
                  <a:gd name="T11" fmla="*/ 255 h 270"/>
                  <a:gd name="T12" fmla="*/ 215 w 294"/>
                  <a:gd name="T13" fmla="*/ 255 h 270"/>
                  <a:gd name="T14" fmla="*/ 215 w 294"/>
                  <a:gd name="T15" fmla="*/ 255 h 270"/>
                  <a:gd name="T16" fmla="*/ 205 w 294"/>
                  <a:gd name="T17" fmla="*/ 266 h 270"/>
                  <a:gd name="T18" fmla="*/ 184 w 294"/>
                  <a:gd name="T19" fmla="*/ 257 h 270"/>
                  <a:gd name="T20" fmla="*/ 78 w 294"/>
                  <a:gd name="T21" fmla="*/ 270 h 270"/>
                  <a:gd name="T22" fmla="*/ 86 w 294"/>
                  <a:gd name="T23" fmla="*/ 216 h 270"/>
                  <a:gd name="T24" fmla="*/ 0 w 294"/>
                  <a:gd name="T25" fmla="*/ 11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4" h="270">
                    <a:moveTo>
                      <a:pt x="0" y="116"/>
                    </a:moveTo>
                    <a:lnTo>
                      <a:pt x="57" y="31"/>
                    </a:lnTo>
                    <a:lnTo>
                      <a:pt x="84" y="0"/>
                    </a:lnTo>
                    <a:lnTo>
                      <a:pt x="259" y="114"/>
                    </a:lnTo>
                    <a:lnTo>
                      <a:pt x="294" y="166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15" y="255"/>
                    </a:lnTo>
                    <a:lnTo>
                      <a:pt x="205" y="266"/>
                    </a:lnTo>
                    <a:lnTo>
                      <a:pt x="184" y="257"/>
                    </a:lnTo>
                    <a:lnTo>
                      <a:pt x="78" y="270"/>
                    </a:lnTo>
                    <a:lnTo>
                      <a:pt x="86" y="216"/>
                    </a:lnTo>
                    <a:lnTo>
                      <a:pt x="0" y="1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Oval 7">
                <a:extLst>
                  <a:ext uri="{FF2B5EF4-FFF2-40B4-BE49-F238E27FC236}">
                    <a16:creationId xmlns:a16="http://schemas.microsoft.com/office/drawing/2014/main" id="{CD053C18-DA73-4597-A4C7-0137D9C90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4672" y="5451994"/>
                <a:ext cx="1896747" cy="1959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9">
                <a:extLst>
                  <a:ext uri="{FF2B5EF4-FFF2-40B4-BE49-F238E27FC236}">
                    <a16:creationId xmlns:a16="http://schemas.microsoft.com/office/drawing/2014/main" id="{6A980C8F-6DFD-4677-987D-6F11C9785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974" y="4518694"/>
                <a:ext cx="360508" cy="876774"/>
              </a:xfrm>
              <a:custGeom>
                <a:avLst/>
                <a:gdLst>
                  <a:gd name="T0" fmla="*/ 60 w 138"/>
                  <a:gd name="T1" fmla="*/ 27 h 336"/>
                  <a:gd name="T2" fmla="*/ 0 w 138"/>
                  <a:gd name="T3" fmla="*/ 336 h 336"/>
                  <a:gd name="T4" fmla="*/ 42 w 138"/>
                  <a:gd name="T5" fmla="*/ 334 h 336"/>
                  <a:gd name="T6" fmla="*/ 68 w 138"/>
                  <a:gd name="T7" fmla="*/ 176 h 336"/>
                  <a:gd name="T8" fmla="*/ 138 w 138"/>
                  <a:gd name="T9" fmla="*/ 0 h 336"/>
                  <a:gd name="T10" fmla="*/ 60 w 138"/>
                  <a:gd name="T11" fmla="*/ 27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336">
                    <a:moveTo>
                      <a:pt x="60" y="27"/>
                    </a:moveTo>
                    <a:cubicBezTo>
                      <a:pt x="0" y="336"/>
                      <a:pt x="0" y="336"/>
                      <a:pt x="0" y="336"/>
                    </a:cubicBezTo>
                    <a:cubicBezTo>
                      <a:pt x="42" y="334"/>
                      <a:pt x="42" y="334"/>
                      <a:pt x="42" y="334"/>
                    </a:cubicBezTo>
                    <a:cubicBezTo>
                      <a:pt x="68" y="176"/>
                      <a:pt x="68" y="176"/>
                      <a:pt x="68" y="176"/>
                    </a:cubicBezTo>
                    <a:cubicBezTo>
                      <a:pt x="81" y="112"/>
                      <a:pt x="138" y="0"/>
                      <a:pt x="138" y="0"/>
                    </a:cubicBezTo>
                    <a:lnTo>
                      <a:pt x="60" y="27"/>
                    </a:lnTo>
                    <a:close/>
                  </a:path>
                </a:pathLst>
              </a:custGeom>
              <a:solidFill>
                <a:srgbClr val="42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0">
                <a:extLst>
                  <a:ext uri="{FF2B5EF4-FFF2-40B4-BE49-F238E27FC236}">
                    <a16:creationId xmlns:a16="http://schemas.microsoft.com/office/drawing/2014/main" id="{FBBBA8E6-FE91-4857-98BB-ADDFA286E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9407" y="4552609"/>
                <a:ext cx="222334" cy="874262"/>
              </a:xfrm>
              <a:custGeom>
                <a:avLst/>
                <a:gdLst>
                  <a:gd name="T0" fmla="*/ 85 w 85"/>
                  <a:gd name="T1" fmla="*/ 17 h 335"/>
                  <a:gd name="T2" fmla="*/ 40 w 85"/>
                  <a:gd name="T3" fmla="*/ 335 h 335"/>
                  <a:gd name="T4" fmla="*/ 0 w 85"/>
                  <a:gd name="T5" fmla="*/ 321 h 335"/>
                  <a:gd name="T6" fmla="*/ 21 w 85"/>
                  <a:gd name="T7" fmla="*/ 163 h 335"/>
                  <a:gd name="T8" fmla="*/ 21 w 85"/>
                  <a:gd name="T9" fmla="*/ 0 h 335"/>
                  <a:gd name="T10" fmla="*/ 85 w 85"/>
                  <a:gd name="T11" fmla="*/ 17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335">
                    <a:moveTo>
                      <a:pt x="85" y="17"/>
                    </a:moveTo>
                    <a:cubicBezTo>
                      <a:pt x="40" y="335"/>
                      <a:pt x="40" y="335"/>
                      <a:pt x="40" y="335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7" y="97"/>
                      <a:pt x="21" y="0"/>
                      <a:pt x="21" y="0"/>
                    </a:cubicBezTo>
                    <a:lnTo>
                      <a:pt x="85" y="17"/>
                    </a:lnTo>
                    <a:close/>
                  </a:path>
                </a:pathLst>
              </a:custGeom>
              <a:solidFill>
                <a:srgbClr val="42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1">
                <a:extLst>
                  <a:ext uri="{FF2B5EF4-FFF2-40B4-BE49-F238E27FC236}">
                    <a16:creationId xmlns:a16="http://schemas.microsoft.com/office/drawing/2014/main" id="{D9D02163-C4BD-4C65-BD7A-4EF9A10F5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052" y="2914624"/>
                <a:ext cx="256249" cy="86673"/>
              </a:xfrm>
              <a:custGeom>
                <a:avLst/>
                <a:gdLst>
                  <a:gd name="T0" fmla="*/ 17 w 204"/>
                  <a:gd name="T1" fmla="*/ 69 h 69"/>
                  <a:gd name="T2" fmla="*/ 204 w 204"/>
                  <a:gd name="T3" fmla="*/ 50 h 69"/>
                  <a:gd name="T4" fmla="*/ 198 w 204"/>
                  <a:gd name="T5" fmla="*/ 0 h 69"/>
                  <a:gd name="T6" fmla="*/ 0 w 204"/>
                  <a:gd name="T7" fmla="*/ 33 h 69"/>
                  <a:gd name="T8" fmla="*/ 17 w 204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69">
                    <a:moveTo>
                      <a:pt x="17" y="69"/>
                    </a:moveTo>
                    <a:lnTo>
                      <a:pt x="204" y="50"/>
                    </a:lnTo>
                    <a:lnTo>
                      <a:pt x="198" y="0"/>
                    </a:lnTo>
                    <a:lnTo>
                      <a:pt x="0" y="33"/>
                    </a:lnTo>
                    <a:lnTo>
                      <a:pt x="17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2">
                <a:extLst>
                  <a:ext uri="{FF2B5EF4-FFF2-40B4-BE49-F238E27FC236}">
                    <a16:creationId xmlns:a16="http://schemas.microsoft.com/office/drawing/2014/main" id="{78702AB5-A738-4EBC-83A1-2CCDB44C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052" y="2914624"/>
                <a:ext cx="256249" cy="86673"/>
              </a:xfrm>
              <a:custGeom>
                <a:avLst/>
                <a:gdLst>
                  <a:gd name="T0" fmla="*/ 17 w 204"/>
                  <a:gd name="T1" fmla="*/ 69 h 69"/>
                  <a:gd name="T2" fmla="*/ 204 w 204"/>
                  <a:gd name="T3" fmla="*/ 50 h 69"/>
                  <a:gd name="T4" fmla="*/ 198 w 204"/>
                  <a:gd name="T5" fmla="*/ 0 h 69"/>
                  <a:gd name="T6" fmla="*/ 0 w 204"/>
                  <a:gd name="T7" fmla="*/ 33 h 69"/>
                  <a:gd name="T8" fmla="*/ 17 w 204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69">
                    <a:moveTo>
                      <a:pt x="17" y="69"/>
                    </a:moveTo>
                    <a:lnTo>
                      <a:pt x="204" y="50"/>
                    </a:lnTo>
                    <a:lnTo>
                      <a:pt x="198" y="0"/>
                    </a:lnTo>
                    <a:lnTo>
                      <a:pt x="0" y="33"/>
                    </a:lnTo>
                    <a:lnTo>
                      <a:pt x="17" y="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3">
                <a:extLst>
                  <a:ext uri="{FF2B5EF4-FFF2-40B4-BE49-F238E27FC236}">
                    <a16:creationId xmlns:a16="http://schemas.microsoft.com/office/drawing/2014/main" id="{F46D23E3-C17B-49D2-9EE1-D1A25B3FB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487" y="2907087"/>
                <a:ext cx="239920" cy="96722"/>
              </a:xfrm>
              <a:custGeom>
                <a:avLst/>
                <a:gdLst>
                  <a:gd name="T0" fmla="*/ 175 w 191"/>
                  <a:gd name="T1" fmla="*/ 77 h 77"/>
                  <a:gd name="T2" fmla="*/ 0 w 191"/>
                  <a:gd name="T3" fmla="*/ 48 h 77"/>
                  <a:gd name="T4" fmla="*/ 8 w 191"/>
                  <a:gd name="T5" fmla="*/ 0 h 77"/>
                  <a:gd name="T6" fmla="*/ 191 w 191"/>
                  <a:gd name="T7" fmla="*/ 46 h 77"/>
                  <a:gd name="T8" fmla="*/ 175 w 191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77">
                    <a:moveTo>
                      <a:pt x="175" y="77"/>
                    </a:moveTo>
                    <a:lnTo>
                      <a:pt x="0" y="48"/>
                    </a:lnTo>
                    <a:lnTo>
                      <a:pt x="8" y="0"/>
                    </a:lnTo>
                    <a:lnTo>
                      <a:pt x="191" y="46"/>
                    </a:lnTo>
                    <a:lnTo>
                      <a:pt x="175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4">
                <a:extLst>
                  <a:ext uri="{FF2B5EF4-FFF2-40B4-BE49-F238E27FC236}">
                    <a16:creationId xmlns:a16="http://schemas.microsoft.com/office/drawing/2014/main" id="{E599A978-4731-452F-97E5-EF913FB56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3487" y="2907087"/>
                <a:ext cx="239920" cy="96722"/>
              </a:xfrm>
              <a:custGeom>
                <a:avLst/>
                <a:gdLst>
                  <a:gd name="T0" fmla="*/ 175 w 191"/>
                  <a:gd name="T1" fmla="*/ 77 h 77"/>
                  <a:gd name="T2" fmla="*/ 0 w 191"/>
                  <a:gd name="T3" fmla="*/ 48 h 77"/>
                  <a:gd name="T4" fmla="*/ 8 w 191"/>
                  <a:gd name="T5" fmla="*/ 0 h 77"/>
                  <a:gd name="T6" fmla="*/ 191 w 191"/>
                  <a:gd name="T7" fmla="*/ 46 h 77"/>
                  <a:gd name="T8" fmla="*/ 175 w 191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77">
                    <a:moveTo>
                      <a:pt x="175" y="77"/>
                    </a:moveTo>
                    <a:lnTo>
                      <a:pt x="0" y="48"/>
                    </a:lnTo>
                    <a:lnTo>
                      <a:pt x="8" y="0"/>
                    </a:lnTo>
                    <a:lnTo>
                      <a:pt x="191" y="46"/>
                    </a:lnTo>
                    <a:lnTo>
                      <a:pt x="175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5">
                <a:extLst>
                  <a:ext uri="{FF2B5EF4-FFF2-40B4-BE49-F238E27FC236}">
                    <a16:creationId xmlns:a16="http://schemas.microsoft.com/office/drawing/2014/main" id="{9C576679-2F4D-4925-8423-0A8D4BB56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714" y="3032699"/>
                <a:ext cx="50245" cy="101746"/>
              </a:xfrm>
              <a:custGeom>
                <a:avLst/>
                <a:gdLst>
                  <a:gd name="T0" fmla="*/ 18 w 19"/>
                  <a:gd name="T1" fmla="*/ 19 h 39"/>
                  <a:gd name="T2" fmla="*/ 10 w 19"/>
                  <a:gd name="T3" fmla="*/ 39 h 39"/>
                  <a:gd name="T4" fmla="*/ 0 w 19"/>
                  <a:gd name="T5" fmla="*/ 20 h 39"/>
                  <a:gd name="T6" fmla="*/ 9 w 19"/>
                  <a:gd name="T7" fmla="*/ 0 h 39"/>
                  <a:gd name="T8" fmla="*/ 18 w 1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9">
                    <a:moveTo>
                      <a:pt x="18" y="19"/>
                    </a:moveTo>
                    <a:cubicBezTo>
                      <a:pt x="19" y="30"/>
                      <a:pt x="15" y="39"/>
                      <a:pt x="10" y="39"/>
                    </a:cubicBezTo>
                    <a:cubicBezTo>
                      <a:pt x="5" y="39"/>
                      <a:pt x="0" y="31"/>
                      <a:pt x="0" y="20"/>
                    </a:cubicBezTo>
                    <a:cubicBezTo>
                      <a:pt x="0" y="9"/>
                      <a:pt x="4" y="0"/>
                      <a:pt x="9" y="0"/>
                    </a:cubicBezTo>
                    <a:cubicBezTo>
                      <a:pt x="14" y="0"/>
                      <a:pt x="18" y="9"/>
                      <a:pt x="1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6">
                <a:extLst>
                  <a:ext uri="{FF2B5EF4-FFF2-40B4-BE49-F238E27FC236}">
                    <a16:creationId xmlns:a16="http://schemas.microsoft.com/office/drawing/2014/main" id="{B6843DCB-5040-432A-B531-23EFA7C2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451" y="3021395"/>
                <a:ext cx="50245" cy="101746"/>
              </a:xfrm>
              <a:custGeom>
                <a:avLst/>
                <a:gdLst>
                  <a:gd name="T0" fmla="*/ 18 w 19"/>
                  <a:gd name="T1" fmla="*/ 20 h 39"/>
                  <a:gd name="T2" fmla="*/ 10 w 19"/>
                  <a:gd name="T3" fmla="*/ 39 h 39"/>
                  <a:gd name="T4" fmla="*/ 0 w 19"/>
                  <a:gd name="T5" fmla="*/ 20 h 39"/>
                  <a:gd name="T6" fmla="*/ 9 w 19"/>
                  <a:gd name="T7" fmla="*/ 0 h 39"/>
                  <a:gd name="T8" fmla="*/ 18 w 1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9">
                    <a:moveTo>
                      <a:pt x="18" y="20"/>
                    </a:moveTo>
                    <a:cubicBezTo>
                      <a:pt x="19" y="30"/>
                      <a:pt x="15" y="39"/>
                      <a:pt x="10" y="39"/>
                    </a:cubicBezTo>
                    <a:cubicBezTo>
                      <a:pt x="5" y="39"/>
                      <a:pt x="0" y="31"/>
                      <a:pt x="0" y="20"/>
                    </a:cubicBezTo>
                    <a:cubicBezTo>
                      <a:pt x="0" y="9"/>
                      <a:pt x="4" y="1"/>
                      <a:pt x="9" y="0"/>
                    </a:cubicBezTo>
                    <a:cubicBezTo>
                      <a:pt x="14" y="0"/>
                      <a:pt x="18" y="9"/>
                      <a:pt x="18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7">
                <a:extLst>
                  <a:ext uri="{FF2B5EF4-FFF2-40B4-BE49-F238E27FC236}">
                    <a16:creationId xmlns:a16="http://schemas.microsoft.com/office/drawing/2014/main" id="{82D26664-5F05-4978-BF26-2447186FA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7170" y="2659631"/>
                <a:ext cx="942093" cy="2004774"/>
              </a:xfrm>
              <a:custGeom>
                <a:avLst/>
                <a:gdLst>
                  <a:gd name="T0" fmla="*/ 77 w 360"/>
                  <a:gd name="T1" fmla="*/ 705 h 769"/>
                  <a:gd name="T2" fmla="*/ 94 w 360"/>
                  <a:gd name="T3" fmla="*/ 735 h 769"/>
                  <a:gd name="T4" fmla="*/ 286 w 360"/>
                  <a:gd name="T5" fmla="*/ 748 h 769"/>
                  <a:gd name="T6" fmla="*/ 335 w 360"/>
                  <a:gd name="T7" fmla="*/ 724 h 769"/>
                  <a:gd name="T8" fmla="*/ 344 w 360"/>
                  <a:gd name="T9" fmla="*/ 717 h 769"/>
                  <a:gd name="T10" fmla="*/ 336 w 360"/>
                  <a:gd name="T11" fmla="*/ 65 h 769"/>
                  <a:gd name="T12" fmla="*/ 323 w 360"/>
                  <a:gd name="T13" fmla="*/ 0 h 769"/>
                  <a:gd name="T14" fmla="*/ 269 w 360"/>
                  <a:gd name="T15" fmla="*/ 5 h 769"/>
                  <a:gd name="T16" fmla="*/ 260 w 360"/>
                  <a:gd name="T17" fmla="*/ 5 h 769"/>
                  <a:gd name="T18" fmla="*/ 82 w 360"/>
                  <a:gd name="T19" fmla="*/ 19 h 769"/>
                  <a:gd name="T20" fmla="*/ 65 w 360"/>
                  <a:gd name="T21" fmla="*/ 20 h 769"/>
                  <a:gd name="T22" fmla="*/ 2 w 360"/>
                  <a:gd name="T23" fmla="*/ 25 h 769"/>
                  <a:gd name="T24" fmla="*/ 1 w 360"/>
                  <a:gd name="T25" fmla="*/ 86 h 769"/>
                  <a:gd name="T26" fmla="*/ 77 w 360"/>
                  <a:gd name="T27" fmla="*/ 705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0" h="769">
                    <a:moveTo>
                      <a:pt x="77" y="705"/>
                    </a:moveTo>
                    <a:cubicBezTo>
                      <a:pt x="83" y="710"/>
                      <a:pt x="80" y="729"/>
                      <a:pt x="94" y="735"/>
                    </a:cubicBezTo>
                    <a:cubicBezTo>
                      <a:pt x="140" y="753"/>
                      <a:pt x="220" y="769"/>
                      <a:pt x="286" y="748"/>
                    </a:cubicBezTo>
                    <a:cubicBezTo>
                      <a:pt x="304" y="743"/>
                      <a:pt x="320" y="735"/>
                      <a:pt x="335" y="724"/>
                    </a:cubicBezTo>
                    <a:cubicBezTo>
                      <a:pt x="338" y="722"/>
                      <a:pt x="341" y="719"/>
                      <a:pt x="344" y="717"/>
                    </a:cubicBezTo>
                    <a:cubicBezTo>
                      <a:pt x="345" y="716"/>
                      <a:pt x="360" y="255"/>
                      <a:pt x="336" y="65"/>
                    </a:cubicBezTo>
                    <a:cubicBezTo>
                      <a:pt x="333" y="37"/>
                      <a:pt x="328" y="14"/>
                      <a:pt x="323" y="0"/>
                    </a:cubicBezTo>
                    <a:cubicBezTo>
                      <a:pt x="305" y="2"/>
                      <a:pt x="287" y="3"/>
                      <a:pt x="269" y="5"/>
                    </a:cubicBezTo>
                    <a:cubicBezTo>
                      <a:pt x="266" y="5"/>
                      <a:pt x="263" y="5"/>
                      <a:pt x="260" y="5"/>
                    </a:cubicBezTo>
                    <a:cubicBezTo>
                      <a:pt x="201" y="10"/>
                      <a:pt x="142" y="14"/>
                      <a:pt x="82" y="19"/>
                    </a:cubicBezTo>
                    <a:cubicBezTo>
                      <a:pt x="77" y="20"/>
                      <a:pt x="71" y="20"/>
                      <a:pt x="65" y="20"/>
                    </a:cubicBezTo>
                    <a:cubicBezTo>
                      <a:pt x="44" y="22"/>
                      <a:pt x="23" y="24"/>
                      <a:pt x="2" y="25"/>
                    </a:cubicBezTo>
                    <a:cubicBezTo>
                      <a:pt x="0" y="39"/>
                      <a:pt x="0" y="60"/>
                      <a:pt x="1" y="86"/>
                    </a:cubicBezTo>
                    <a:cubicBezTo>
                      <a:pt x="8" y="261"/>
                      <a:pt x="78" y="665"/>
                      <a:pt x="77" y="705"/>
                    </a:cubicBezTo>
                  </a:path>
                </a:pathLst>
              </a:custGeom>
              <a:solidFill>
                <a:srgbClr val="F9A06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8">
                <a:extLst>
                  <a:ext uri="{FF2B5EF4-FFF2-40B4-BE49-F238E27FC236}">
                    <a16:creationId xmlns:a16="http://schemas.microsoft.com/office/drawing/2014/main" id="{5A56DF9A-ABB3-432B-9325-D2A46D3E5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7170" y="2659631"/>
                <a:ext cx="915715" cy="1979651"/>
              </a:xfrm>
              <a:custGeom>
                <a:avLst/>
                <a:gdLst>
                  <a:gd name="T0" fmla="*/ 77 w 350"/>
                  <a:gd name="T1" fmla="*/ 705 h 759"/>
                  <a:gd name="T2" fmla="*/ 94 w 350"/>
                  <a:gd name="T3" fmla="*/ 735 h 759"/>
                  <a:gd name="T4" fmla="*/ 286 w 350"/>
                  <a:gd name="T5" fmla="*/ 749 h 759"/>
                  <a:gd name="T6" fmla="*/ 344 w 350"/>
                  <a:gd name="T7" fmla="*/ 717 h 759"/>
                  <a:gd name="T8" fmla="*/ 344 w 350"/>
                  <a:gd name="T9" fmla="*/ 716 h 759"/>
                  <a:gd name="T10" fmla="*/ 337 w 350"/>
                  <a:gd name="T11" fmla="*/ 65 h 759"/>
                  <a:gd name="T12" fmla="*/ 323 w 350"/>
                  <a:gd name="T13" fmla="*/ 0 h 759"/>
                  <a:gd name="T14" fmla="*/ 269 w 350"/>
                  <a:gd name="T15" fmla="*/ 4 h 759"/>
                  <a:gd name="T16" fmla="*/ 82 w 350"/>
                  <a:gd name="T17" fmla="*/ 19 h 759"/>
                  <a:gd name="T18" fmla="*/ 1 w 350"/>
                  <a:gd name="T19" fmla="*/ 25 h 759"/>
                  <a:gd name="T20" fmla="*/ 1 w 350"/>
                  <a:gd name="T21" fmla="*/ 25 h 759"/>
                  <a:gd name="T22" fmla="*/ 1 w 350"/>
                  <a:gd name="T23" fmla="*/ 86 h 759"/>
                  <a:gd name="T24" fmla="*/ 77 w 350"/>
                  <a:gd name="T25" fmla="*/ 704 h 759"/>
                  <a:gd name="T26" fmla="*/ 76 w 350"/>
                  <a:gd name="T27" fmla="*/ 705 h 759"/>
                  <a:gd name="T28" fmla="*/ 77 w 350"/>
                  <a:gd name="T29" fmla="*/ 705 h 759"/>
                  <a:gd name="T30" fmla="*/ 78 w 350"/>
                  <a:gd name="T31" fmla="*/ 704 h 759"/>
                  <a:gd name="T32" fmla="*/ 2 w 350"/>
                  <a:gd name="T33" fmla="*/ 86 h 759"/>
                  <a:gd name="T34" fmla="*/ 2 w 350"/>
                  <a:gd name="T35" fmla="*/ 25 h 759"/>
                  <a:gd name="T36" fmla="*/ 2 w 350"/>
                  <a:gd name="T37" fmla="*/ 26 h 759"/>
                  <a:gd name="T38" fmla="*/ 82 w 350"/>
                  <a:gd name="T39" fmla="*/ 20 h 759"/>
                  <a:gd name="T40" fmla="*/ 269 w 350"/>
                  <a:gd name="T41" fmla="*/ 5 h 759"/>
                  <a:gd name="T42" fmla="*/ 323 w 350"/>
                  <a:gd name="T43" fmla="*/ 0 h 759"/>
                  <a:gd name="T44" fmla="*/ 336 w 350"/>
                  <a:gd name="T45" fmla="*/ 65 h 759"/>
                  <a:gd name="T46" fmla="*/ 346 w 350"/>
                  <a:gd name="T47" fmla="*/ 622 h 759"/>
                  <a:gd name="T48" fmla="*/ 344 w 350"/>
                  <a:gd name="T49" fmla="*/ 710 h 759"/>
                  <a:gd name="T50" fmla="*/ 343 w 350"/>
                  <a:gd name="T51" fmla="*/ 716 h 759"/>
                  <a:gd name="T52" fmla="*/ 343 w 350"/>
                  <a:gd name="T53" fmla="*/ 717 h 759"/>
                  <a:gd name="T54" fmla="*/ 343 w 350"/>
                  <a:gd name="T55" fmla="*/ 717 h 759"/>
                  <a:gd name="T56" fmla="*/ 344 w 350"/>
                  <a:gd name="T57" fmla="*/ 717 h 759"/>
                  <a:gd name="T58" fmla="*/ 344 w 350"/>
                  <a:gd name="T59" fmla="*/ 717 h 759"/>
                  <a:gd name="T60" fmla="*/ 343 w 350"/>
                  <a:gd name="T61" fmla="*/ 717 h 759"/>
                  <a:gd name="T62" fmla="*/ 344 w 350"/>
                  <a:gd name="T63" fmla="*/ 716 h 759"/>
                  <a:gd name="T64" fmla="*/ 286 w 350"/>
                  <a:gd name="T65" fmla="*/ 748 h 759"/>
                  <a:gd name="T66" fmla="*/ 94 w 350"/>
                  <a:gd name="T67" fmla="*/ 734 h 759"/>
                  <a:gd name="T68" fmla="*/ 77 w 350"/>
                  <a:gd name="T69" fmla="*/ 705 h 759"/>
                  <a:gd name="T70" fmla="*/ 77 w 350"/>
                  <a:gd name="T71" fmla="*/ 705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0" h="759">
                    <a:moveTo>
                      <a:pt x="77" y="705"/>
                    </a:moveTo>
                    <a:cubicBezTo>
                      <a:pt x="77" y="705"/>
                      <a:pt x="77" y="705"/>
                      <a:pt x="77" y="705"/>
                    </a:cubicBezTo>
                    <a:cubicBezTo>
                      <a:pt x="80" y="708"/>
                      <a:pt x="80" y="714"/>
                      <a:pt x="82" y="720"/>
                    </a:cubicBezTo>
                    <a:cubicBezTo>
                      <a:pt x="84" y="726"/>
                      <a:pt x="86" y="732"/>
                      <a:pt x="94" y="735"/>
                    </a:cubicBezTo>
                    <a:cubicBezTo>
                      <a:pt x="124" y="748"/>
                      <a:pt x="170" y="759"/>
                      <a:pt x="217" y="759"/>
                    </a:cubicBezTo>
                    <a:cubicBezTo>
                      <a:pt x="240" y="759"/>
                      <a:pt x="264" y="756"/>
                      <a:pt x="286" y="749"/>
                    </a:cubicBezTo>
                    <a:cubicBezTo>
                      <a:pt x="304" y="743"/>
                      <a:pt x="321" y="735"/>
                      <a:pt x="335" y="724"/>
                    </a:cubicBezTo>
                    <a:cubicBezTo>
                      <a:pt x="338" y="722"/>
                      <a:pt x="341" y="720"/>
                      <a:pt x="344" y="717"/>
                    </a:cubicBezTo>
                    <a:cubicBezTo>
                      <a:pt x="344" y="717"/>
                      <a:pt x="344" y="717"/>
                      <a:pt x="344" y="717"/>
                    </a:cubicBezTo>
                    <a:cubicBezTo>
                      <a:pt x="344" y="716"/>
                      <a:pt x="344" y="716"/>
                      <a:pt x="344" y="716"/>
                    </a:cubicBezTo>
                    <a:cubicBezTo>
                      <a:pt x="345" y="706"/>
                      <a:pt x="350" y="563"/>
                      <a:pt x="350" y="406"/>
                    </a:cubicBezTo>
                    <a:cubicBezTo>
                      <a:pt x="350" y="281"/>
                      <a:pt x="347" y="148"/>
                      <a:pt x="337" y="65"/>
                    </a:cubicBezTo>
                    <a:cubicBezTo>
                      <a:pt x="333" y="37"/>
                      <a:pt x="329" y="14"/>
                      <a:pt x="323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05" y="1"/>
                      <a:pt x="287" y="3"/>
                      <a:pt x="269" y="4"/>
                    </a:cubicBezTo>
                    <a:cubicBezTo>
                      <a:pt x="266" y="4"/>
                      <a:pt x="263" y="5"/>
                      <a:pt x="260" y="5"/>
                    </a:cubicBezTo>
                    <a:cubicBezTo>
                      <a:pt x="201" y="9"/>
                      <a:pt x="142" y="14"/>
                      <a:pt x="82" y="19"/>
                    </a:cubicBezTo>
                    <a:cubicBezTo>
                      <a:pt x="77" y="19"/>
                      <a:pt x="71" y="19"/>
                      <a:pt x="65" y="20"/>
                    </a:cubicBezTo>
                    <a:cubicBezTo>
                      <a:pt x="44" y="22"/>
                      <a:pt x="23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33"/>
                      <a:pt x="0" y="42"/>
                      <a:pt x="0" y="53"/>
                    </a:cubicBezTo>
                    <a:cubicBezTo>
                      <a:pt x="0" y="63"/>
                      <a:pt x="0" y="74"/>
                      <a:pt x="1" y="86"/>
                    </a:cubicBezTo>
                    <a:cubicBezTo>
                      <a:pt x="4" y="173"/>
                      <a:pt x="23" y="317"/>
                      <a:pt x="41" y="445"/>
                    </a:cubicBezTo>
                    <a:cubicBezTo>
                      <a:pt x="59" y="572"/>
                      <a:pt x="77" y="683"/>
                      <a:pt x="77" y="704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6" y="705"/>
                      <a:pt x="76" y="705"/>
                      <a:pt x="76" y="705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8" y="704"/>
                      <a:pt x="78" y="704"/>
                      <a:pt x="78" y="704"/>
                    </a:cubicBezTo>
                    <a:cubicBezTo>
                      <a:pt x="77" y="683"/>
                      <a:pt x="60" y="572"/>
                      <a:pt x="42" y="445"/>
                    </a:cubicBezTo>
                    <a:cubicBezTo>
                      <a:pt x="24" y="317"/>
                      <a:pt x="5" y="173"/>
                      <a:pt x="2" y="86"/>
                    </a:cubicBezTo>
                    <a:cubicBezTo>
                      <a:pt x="1" y="74"/>
                      <a:pt x="1" y="63"/>
                      <a:pt x="1" y="53"/>
                    </a:cubicBezTo>
                    <a:cubicBezTo>
                      <a:pt x="1" y="42"/>
                      <a:pt x="1" y="33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3" y="24"/>
                      <a:pt x="44" y="23"/>
                      <a:pt x="65" y="21"/>
                    </a:cubicBezTo>
                    <a:cubicBezTo>
                      <a:pt x="71" y="20"/>
                      <a:pt x="77" y="20"/>
                      <a:pt x="82" y="20"/>
                    </a:cubicBezTo>
                    <a:cubicBezTo>
                      <a:pt x="142" y="15"/>
                      <a:pt x="201" y="10"/>
                      <a:pt x="260" y="6"/>
                    </a:cubicBezTo>
                    <a:cubicBezTo>
                      <a:pt x="263" y="6"/>
                      <a:pt x="266" y="5"/>
                      <a:pt x="269" y="5"/>
                    </a:cubicBezTo>
                    <a:cubicBezTo>
                      <a:pt x="287" y="4"/>
                      <a:pt x="305" y="2"/>
                      <a:pt x="323" y="1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22" y="1"/>
                      <a:pt x="322" y="1"/>
                      <a:pt x="322" y="1"/>
                    </a:cubicBezTo>
                    <a:cubicBezTo>
                      <a:pt x="328" y="14"/>
                      <a:pt x="332" y="37"/>
                      <a:pt x="336" y="65"/>
                    </a:cubicBezTo>
                    <a:cubicBezTo>
                      <a:pt x="346" y="148"/>
                      <a:pt x="349" y="281"/>
                      <a:pt x="349" y="406"/>
                    </a:cubicBezTo>
                    <a:cubicBezTo>
                      <a:pt x="349" y="487"/>
                      <a:pt x="348" y="565"/>
                      <a:pt x="346" y="622"/>
                    </a:cubicBezTo>
                    <a:cubicBezTo>
                      <a:pt x="346" y="651"/>
                      <a:pt x="345" y="674"/>
                      <a:pt x="344" y="691"/>
                    </a:cubicBezTo>
                    <a:cubicBezTo>
                      <a:pt x="344" y="699"/>
                      <a:pt x="344" y="705"/>
                      <a:pt x="344" y="710"/>
                    </a:cubicBezTo>
                    <a:cubicBezTo>
                      <a:pt x="344" y="712"/>
                      <a:pt x="344" y="714"/>
                      <a:pt x="343" y="715"/>
                    </a:cubicBezTo>
                    <a:cubicBezTo>
                      <a:pt x="343" y="715"/>
                      <a:pt x="343" y="716"/>
                      <a:pt x="343" y="716"/>
                    </a:cubicBezTo>
                    <a:cubicBezTo>
                      <a:pt x="343" y="716"/>
                      <a:pt x="343" y="716"/>
                      <a:pt x="343" y="716"/>
                    </a:cubicBezTo>
                    <a:cubicBezTo>
                      <a:pt x="343" y="717"/>
                      <a:pt x="343" y="717"/>
                      <a:pt x="343" y="717"/>
                    </a:cubicBezTo>
                    <a:cubicBezTo>
                      <a:pt x="344" y="717"/>
                      <a:pt x="344" y="717"/>
                      <a:pt x="344" y="717"/>
                    </a:cubicBezTo>
                    <a:cubicBezTo>
                      <a:pt x="343" y="717"/>
                      <a:pt x="343" y="717"/>
                      <a:pt x="343" y="717"/>
                    </a:cubicBezTo>
                    <a:cubicBezTo>
                      <a:pt x="343" y="717"/>
                      <a:pt x="343" y="717"/>
                      <a:pt x="343" y="717"/>
                    </a:cubicBezTo>
                    <a:cubicBezTo>
                      <a:pt x="344" y="717"/>
                      <a:pt x="344" y="717"/>
                      <a:pt x="344" y="717"/>
                    </a:cubicBezTo>
                    <a:cubicBezTo>
                      <a:pt x="343" y="717"/>
                      <a:pt x="343" y="717"/>
                      <a:pt x="343" y="717"/>
                    </a:cubicBezTo>
                    <a:cubicBezTo>
                      <a:pt x="344" y="717"/>
                      <a:pt x="344" y="717"/>
                      <a:pt x="344" y="717"/>
                    </a:cubicBezTo>
                    <a:cubicBezTo>
                      <a:pt x="344" y="716"/>
                      <a:pt x="344" y="716"/>
                      <a:pt x="344" y="716"/>
                    </a:cubicBezTo>
                    <a:cubicBezTo>
                      <a:pt x="343" y="717"/>
                      <a:pt x="343" y="717"/>
                      <a:pt x="343" y="717"/>
                    </a:cubicBezTo>
                    <a:cubicBezTo>
                      <a:pt x="344" y="717"/>
                      <a:pt x="344" y="717"/>
                      <a:pt x="344" y="717"/>
                    </a:cubicBezTo>
                    <a:cubicBezTo>
                      <a:pt x="344" y="716"/>
                      <a:pt x="344" y="716"/>
                      <a:pt x="344" y="716"/>
                    </a:cubicBezTo>
                    <a:cubicBezTo>
                      <a:pt x="341" y="719"/>
                      <a:pt x="338" y="721"/>
                      <a:pt x="335" y="723"/>
                    </a:cubicBezTo>
                    <a:cubicBezTo>
                      <a:pt x="320" y="735"/>
                      <a:pt x="304" y="743"/>
                      <a:pt x="286" y="748"/>
                    </a:cubicBezTo>
                    <a:cubicBezTo>
                      <a:pt x="264" y="755"/>
                      <a:pt x="240" y="758"/>
                      <a:pt x="217" y="758"/>
                    </a:cubicBezTo>
                    <a:cubicBezTo>
                      <a:pt x="170" y="758"/>
                      <a:pt x="125" y="747"/>
                      <a:pt x="94" y="734"/>
                    </a:cubicBezTo>
                    <a:cubicBezTo>
                      <a:pt x="87" y="731"/>
                      <a:pt x="85" y="725"/>
                      <a:pt x="83" y="719"/>
                    </a:cubicBezTo>
                    <a:cubicBezTo>
                      <a:pt x="81" y="713"/>
                      <a:pt x="81" y="707"/>
                      <a:pt x="77" y="705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7" y="705"/>
                      <a:pt x="77" y="705"/>
                      <a:pt x="77" y="705"/>
                    </a:cubicBezTo>
                    <a:cubicBezTo>
                      <a:pt x="77" y="705"/>
                      <a:pt x="77" y="705"/>
                      <a:pt x="77" y="705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9">
                <a:extLst>
                  <a:ext uri="{FF2B5EF4-FFF2-40B4-BE49-F238E27FC236}">
                    <a16:creationId xmlns:a16="http://schemas.microsoft.com/office/drawing/2014/main" id="{2BAAE7C5-1473-4300-AC23-5A00B5D23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540" y="2925929"/>
                <a:ext cx="256249" cy="80392"/>
              </a:xfrm>
              <a:custGeom>
                <a:avLst/>
                <a:gdLst>
                  <a:gd name="T0" fmla="*/ 200 w 204"/>
                  <a:gd name="T1" fmla="*/ 0 h 64"/>
                  <a:gd name="T2" fmla="*/ 23 w 204"/>
                  <a:gd name="T3" fmla="*/ 47 h 64"/>
                  <a:gd name="T4" fmla="*/ 10 w 204"/>
                  <a:gd name="T5" fmla="*/ 29 h 64"/>
                  <a:gd name="T6" fmla="*/ 0 w 204"/>
                  <a:gd name="T7" fmla="*/ 31 h 64"/>
                  <a:gd name="T8" fmla="*/ 21 w 204"/>
                  <a:gd name="T9" fmla="*/ 64 h 64"/>
                  <a:gd name="T10" fmla="*/ 204 w 204"/>
                  <a:gd name="T11" fmla="*/ 14 h 64"/>
                  <a:gd name="T12" fmla="*/ 200 w 20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4" h="64">
                    <a:moveTo>
                      <a:pt x="200" y="0"/>
                    </a:moveTo>
                    <a:lnTo>
                      <a:pt x="23" y="47"/>
                    </a:lnTo>
                    <a:lnTo>
                      <a:pt x="10" y="29"/>
                    </a:lnTo>
                    <a:lnTo>
                      <a:pt x="0" y="31"/>
                    </a:lnTo>
                    <a:lnTo>
                      <a:pt x="21" y="64"/>
                    </a:lnTo>
                    <a:lnTo>
                      <a:pt x="204" y="14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E88E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20">
                <a:extLst>
                  <a:ext uri="{FF2B5EF4-FFF2-40B4-BE49-F238E27FC236}">
                    <a16:creationId xmlns:a16="http://schemas.microsoft.com/office/drawing/2014/main" id="{0568E5D2-A91E-4C76-A98F-A0F817728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5540" y="2925929"/>
                <a:ext cx="256249" cy="80392"/>
              </a:xfrm>
              <a:custGeom>
                <a:avLst/>
                <a:gdLst>
                  <a:gd name="T0" fmla="*/ 200 w 204"/>
                  <a:gd name="T1" fmla="*/ 0 h 64"/>
                  <a:gd name="T2" fmla="*/ 23 w 204"/>
                  <a:gd name="T3" fmla="*/ 47 h 64"/>
                  <a:gd name="T4" fmla="*/ 10 w 204"/>
                  <a:gd name="T5" fmla="*/ 29 h 64"/>
                  <a:gd name="T6" fmla="*/ 0 w 204"/>
                  <a:gd name="T7" fmla="*/ 31 h 64"/>
                  <a:gd name="T8" fmla="*/ 21 w 204"/>
                  <a:gd name="T9" fmla="*/ 64 h 64"/>
                  <a:gd name="T10" fmla="*/ 204 w 204"/>
                  <a:gd name="T11" fmla="*/ 14 h 64"/>
                  <a:gd name="T12" fmla="*/ 200 w 204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4" h="64">
                    <a:moveTo>
                      <a:pt x="200" y="0"/>
                    </a:moveTo>
                    <a:lnTo>
                      <a:pt x="23" y="47"/>
                    </a:lnTo>
                    <a:lnTo>
                      <a:pt x="10" y="29"/>
                    </a:lnTo>
                    <a:lnTo>
                      <a:pt x="0" y="31"/>
                    </a:lnTo>
                    <a:lnTo>
                      <a:pt x="21" y="64"/>
                    </a:lnTo>
                    <a:lnTo>
                      <a:pt x="204" y="14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21">
                <a:extLst>
                  <a:ext uri="{FF2B5EF4-FFF2-40B4-BE49-F238E27FC236}">
                    <a16:creationId xmlns:a16="http://schemas.microsoft.com/office/drawing/2014/main" id="{3EFF2E92-E750-4D60-8736-EA6FB2A1E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052" y="2863123"/>
                <a:ext cx="256249" cy="121844"/>
              </a:xfrm>
              <a:custGeom>
                <a:avLst/>
                <a:gdLst>
                  <a:gd name="T0" fmla="*/ 21 w 204"/>
                  <a:gd name="T1" fmla="*/ 97 h 97"/>
                  <a:gd name="T2" fmla="*/ 204 w 204"/>
                  <a:gd name="T3" fmla="*/ 50 h 97"/>
                  <a:gd name="T4" fmla="*/ 189 w 204"/>
                  <a:gd name="T5" fmla="*/ 0 h 97"/>
                  <a:gd name="T6" fmla="*/ 0 w 204"/>
                  <a:gd name="T7" fmla="*/ 66 h 97"/>
                  <a:gd name="T8" fmla="*/ 21 w 204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97">
                    <a:moveTo>
                      <a:pt x="21" y="97"/>
                    </a:moveTo>
                    <a:lnTo>
                      <a:pt x="204" y="50"/>
                    </a:lnTo>
                    <a:lnTo>
                      <a:pt x="189" y="0"/>
                    </a:lnTo>
                    <a:lnTo>
                      <a:pt x="0" y="66"/>
                    </a:lnTo>
                    <a:lnTo>
                      <a:pt x="21" y="97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22">
                <a:extLst>
                  <a:ext uri="{FF2B5EF4-FFF2-40B4-BE49-F238E27FC236}">
                    <a16:creationId xmlns:a16="http://schemas.microsoft.com/office/drawing/2014/main" id="{AE2FF41F-7800-4A89-934B-60C9D73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8052" y="2863123"/>
                <a:ext cx="256249" cy="121844"/>
              </a:xfrm>
              <a:custGeom>
                <a:avLst/>
                <a:gdLst>
                  <a:gd name="T0" fmla="*/ 21 w 204"/>
                  <a:gd name="T1" fmla="*/ 97 h 97"/>
                  <a:gd name="T2" fmla="*/ 204 w 204"/>
                  <a:gd name="T3" fmla="*/ 50 h 97"/>
                  <a:gd name="T4" fmla="*/ 189 w 204"/>
                  <a:gd name="T5" fmla="*/ 0 h 97"/>
                  <a:gd name="T6" fmla="*/ 0 w 204"/>
                  <a:gd name="T7" fmla="*/ 66 h 97"/>
                  <a:gd name="T8" fmla="*/ 21 w 204"/>
                  <a:gd name="T9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97">
                    <a:moveTo>
                      <a:pt x="21" y="97"/>
                    </a:moveTo>
                    <a:lnTo>
                      <a:pt x="204" y="50"/>
                    </a:lnTo>
                    <a:lnTo>
                      <a:pt x="189" y="0"/>
                    </a:lnTo>
                    <a:lnTo>
                      <a:pt x="0" y="66"/>
                    </a:lnTo>
                    <a:lnTo>
                      <a:pt x="21" y="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Freeform 23">
                <a:extLst>
                  <a:ext uri="{FF2B5EF4-FFF2-40B4-BE49-F238E27FC236}">
                    <a16:creationId xmlns:a16="http://schemas.microsoft.com/office/drawing/2014/main" id="{E79307EB-F693-4EB5-B20E-BF29E14F9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536" y="2938490"/>
                <a:ext cx="241176" cy="51501"/>
              </a:xfrm>
              <a:custGeom>
                <a:avLst/>
                <a:gdLst>
                  <a:gd name="T0" fmla="*/ 2 w 192"/>
                  <a:gd name="T1" fmla="*/ 0 h 41"/>
                  <a:gd name="T2" fmla="*/ 0 w 192"/>
                  <a:gd name="T3" fmla="*/ 10 h 41"/>
                  <a:gd name="T4" fmla="*/ 175 w 192"/>
                  <a:gd name="T5" fmla="*/ 41 h 41"/>
                  <a:gd name="T6" fmla="*/ 192 w 192"/>
                  <a:gd name="T7" fmla="*/ 10 h 41"/>
                  <a:gd name="T8" fmla="*/ 177 w 192"/>
                  <a:gd name="T9" fmla="*/ 6 h 41"/>
                  <a:gd name="T10" fmla="*/ 165 w 192"/>
                  <a:gd name="T11" fmla="*/ 29 h 41"/>
                  <a:gd name="T12" fmla="*/ 2 w 192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41">
                    <a:moveTo>
                      <a:pt x="2" y="0"/>
                    </a:moveTo>
                    <a:lnTo>
                      <a:pt x="0" y="10"/>
                    </a:lnTo>
                    <a:lnTo>
                      <a:pt x="175" y="41"/>
                    </a:lnTo>
                    <a:lnTo>
                      <a:pt x="192" y="10"/>
                    </a:lnTo>
                    <a:lnTo>
                      <a:pt x="177" y="6"/>
                    </a:lnTo>
                    <a:lnTo>
                      <a:pt x="165" y="2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88E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24">
                <a:extLst>
                  <a:ext uri="{FF2B5EF4-FFF2-40B4-BE49-F238E27FC236}">
                    <a16:creationId xmlns:a16="http://schemas.microsoft.com/office/drawing/2014/main" id="{EBE3A5D0-C578-44FD-BDD1-DC52C1274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536" y="2938490"/>
                <a:ext cx="241176" cy="51501"/>
              </a:xfrm>
              <a:custGeom>
                <a:avLst/>
                <a:gdLst>
                  <a:gd name="T0" fmla="*/ 2 w 192"/>
                  <a:gd name="T1" fmla="*/ 0 h 41"/>
                  <a:gd name="T2" fmla="*/ 0 w 192"/>
                  <a:gd name="T3" fmla="*/ 10 h 41"/>
                  <a:gd name="T4" fmla="*/ 175 w 192"/>
                  <a:gd name="T5" fmla="*/ 41 h 41"/>
                  <a:gd name="T6" fmla="*/ 192 w 192"/>
                  <a:gd name="T7" fmla="*/ 10 h 41"/>
                  <a:gd name="T8" fmla="*/ 177 w 192"/>
                  <a:gd name="T9" fmla="*/ 6 h 41"/>
                  <a:gd name="T10" fmla="*/ 165 w 192"/>
                  <a:gd name="T11" fmla="*/ 29 h 41"/>
                  <a:gd name="T12" fmla="*/ 2 w 192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41">
                    <a:moveTo>
                      <a:pt x="2" y="0"/>
                    </a:moveTo>
                    <a:lnTo>
                      <a:pt x="0" y="10"/>
                    </a:lnTo>
                    <a:lnTo>
                      <a:pt x="175" y="41"/>
                    </a:lnTo>
                    <a:lnTo>
                      <a:pt x="192" y="10"/>
                    </a:lnTo>
                    <a:lnTo>
                      <a:pt x="177" y="6"/>
                    </a:lnTo>
                    <a:lnTo>
                      <a:pt x="165" y="2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25">
                <a:extLst>
                  <a:ext uri="{FF2B5EF4-FFF2-40B4-BE49-F238E27FC236}">
                    <a16:creationId xmlns:a16="http://schemas.microsoft.com/office/drawing/2014/main" id="{28078EB4-5219-44F3-AB21-DBD1A55FA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974" y="2878196"/>
                <a:ext cx="239920" cy="96722"/>
              </a:xfrm>
              <a:custGeom>
                <a:avLst/>
                <a:gdLst>
                  <a:gd name="T0" fmla="*/ 175 w 191"/>
                  <a:gd name="T1" fmla="*/ 77 h 77"/>
                  <a:gd name="T2" fmla="*/ 0 w 191"/>
                  <a:gd name="T3" fmla="*/ 46 h 77"/>
                  <a:gd name="T4" fmla="*/ 8 w 191"/>
                  <a:gd name="T5" fmla="*/ 0 h 77"/>
                  <a:gd name="T6" fmla="*/ 191 w 191"/>
                  <a:gd name="T7" fmla="*/ 46 h 77"/>
                  <a:gd name="T8" fmla="*/ 175 w 191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77">
                    <a:moveTo>
                      <a:pt x="175" y="77"/>
                    </a:moveTo>
                    <a:lnTo>
                      <a:pt x="0" y="46"/>
                    </a:lnTo>
                    <a:lnTo>
                      <a:pt x="8" y="0"/>
                    </a:lnTo>
                    <a:lnTo>
                      <a:pt x="191" y="46"/>
                    </a:lnTo>
                    <a:lnTo>
                      <a:pt x="175" y="77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26">
                <a:extLst>
                  <a:ext uri="{FF2B5EF4-FFF2-40B4-BE49-F238E27FC236}">
                    <a16:creationId xmlns:a16="http://schemas.microsoft.com/office/drawing/2014/main" id="{454DDE06-8140-4583-BD70-30E1EB88A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0974" y="2878196"/>
                <a:ext cx="239920" cy="96722"/>
              </a:xfrm>
              <a:custGeom>
                <a:avLst/>
                <a:gdLst>
                  <a:gd name="T0" fmla="*/ 175 w 191"/>
                  <a:gd name="T1" fmla="*/ 77 h 77"/>
                  <a:gd name="T2" fmla="*/ 0 w 191"/>
                  <a:gd name="T3" fmla="*/ 46 h 77"/>
                  <a:gd name="T4" fmla="*/ 8 w 191"/>
                  <a:gd name="T5" fmla="*/ 0 h 77"/>
                  <a:gd name="T6" fmla="*/ 191 w 191"/>
                  <a:gd name="T7" fmla="*/ 46 h 77"/>
                  <a:gd name="T8" fmla="*/ 175 w 191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77">
                    <a:moveTo>
                      <a:pt x="175" y="77"/>
                    </a:moveTo>
                    <a:lnTo>
                      <a:pt x="0" y="46"/>
                    </a:lnTo>
                    <a:lnTo>
                      <a:pt x="8" y="0"/>
                    </a:lnTo>
                    <a:lnTo>
                      <a:pt x="191" y="46"/>
                    </a:lnTo>
                    <a:lnTo>
                      <a:pt x="175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27">
                <a:extLst>
                  <a:ext uri="{FF2B5EF4-FFF2-40B4-BE49-F238E27FC236}">
                    <a16:creationId xmlns:a16="http://schemas.microsoft.com/office/drawing/2014/main" id="{5024D3BB-D9B4-4E03-A548-AE947771F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1152" y="3032699"/>
                <a:ext cx="75367" cy="121844"/>
              </a:xfrm>
              <a:custGeom>
                <a:avLst/>
                <a:gdLst>
                  <a:gd name="T0" fmla="*/ 14 w 29"/>
                  <a:gd name="T1" fmla="*/ 0 h 47"/>
                  <a:gd name="T2" fmla="*/ 14 w 29"/>
                  <a:gd name="T3" fmla="*/ 0 h 47"/>
                  <a:gd name="T4" fmla="*/ 0 w 29"/>
                  <a:gd name="T5" fmla="*/ 24 h 47"/>
                  <a:gd name="T6" fmla="*/ 15 w 29"/>
                  <a:gd name="T7" fmla="*/ 47 h 47"/>
                  <a:gd name="T8" fmla="*/ 15 w 29"/>
                  <a:gd name="T9" fmla="*/ 47 h 47"/>
                  <a:gd name="T10" fmla="*/ 29 w 29"/>
                  <a:gd name="T11" fmla="*/ 23 h 47"/>
                  <a:gd name="T12" fmla="*/ 14 w 29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11"/>
                      <a:pt x="0" y="24"/>
                    </a:cubicBezTo>
                    <a:cubicBezTo>
                      <a:pt x="0" y="36"/>
                      <a:pt x="7" y="47"/>
                      <a:pt x="15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23" y="46"/>
                      <a:pt x="29" y="36"/>
                      <a:pt x="29" y="23"/>
                    </a:cubicBezTo>
                    <a:cubicBezTo>
                      <a:pt x="29" y="10"/>
                      <a:pt x="22" y="0"/>
                      <a:pt x="14" y="0"/>
                    </a:cubicBezTo>
                  </a:path>
                </a:pathLst>
              </a:custGeom>
              <a:solidFill>
                <a:srgbClr val="E88E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28">
                <a:extLst>
                  <a:ext uri="{FF2B5EF4-FFF2-40B4-BE49-F238E27FC236}">
                    <a16:creationId xmlns:a16="http://schemas.microsoft.com/office/drawing/2014/main" id="{DE08F0E9-7B7B-4E67-9B9B-6F2FD4CA6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34889" y="3021395"/>
                <a:ext cx="72855" cy="123100"/>
              </a:xfrm>
              <a:custGeom>
                <a:avLst/>
                <a:gdLst>
                  <a:gd name="T0" fmla="*/ 14 w 28"/>
                  <a:gd name="T1" fmla="*/ 0 h 47"/>
                  <a:gd name="T2" fmla="*/ 13 w 28"/>
                  <a:gd name="T3" fmla="*/ 0 h 47"/>
                  <a:gd name="T4" fmla="*/ 0 w 28"/>
                  <a:gd name="T5" fmla="*/ 24 h 47"/>
                  <a:gd name="T6" fmla="*/ 14 w 28"/>
                  <a:gd name="T7" fmla="*/ 47 h 47"/>
                  <a:gd name="T8" fmla="*/ 14 w 28"/>
                  <a:gd name="T9" fmla="*/ 47 h 47"/>
                  <a:gd name="T10" fmla="*/ 28 w 28"/>
                  <a:gd name="T11" fmla="*/ 23 h 47"/>
                  <a:gd name="T12" fmla="*/ 14 w 28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7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11"/>
                      <a:pt x="0" y="24"/>
                    </a:cubicBezTo>
                    <a:cubicBezTo>
                      <a:pt x="0" y="36"/>
                      <a:pt x="7" y="47"/>
                      <a:pt x="14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22" y="46"/>
                      <a:pt x="28" y="36"/>
                      <a:pt x="28" y="23"/>
                    </a:cubicBezTo>
                    <a:cubicBezTo>
                      <a:pt x="27" y="10"/>
                      <a:pt x="21" y="0"/>
                      <a:pt x="14" y="0"/>
                    </a:cubicBezTo>
                  </a:path>
                </a:pathLst>
              </a:custGeom>
              <a:solidFill>
                <a:srgbClr val="E88E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29">
                <a:extLst>
                  <a:ext uri="{FF2B5EF4-FFF2-40B4-BE49-F238E27FC236}">
                    <a16:creationId xmlns:a16="http://schemas.microsoft.com/office/drawing/2014/main" id="{237EDC15-AA01-49CD-9EF8-8EE5291BA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714" y="3032699"/>
                <a:ext cx="50245" cy="101746"/>
              </a:xfrm>
              <a:custGeom>
                <a:avLst/>
                <a:gdLst>
                  <a:gd name="T0" fmla="*/ 18 w 19"/>
                  <a:gd name="T1" fmla="*/ 19 h 39"/>
                  <a:gd name="T2" fmla="*/ 10 w 19"/>
                  <a:gd name="T3" fmla="*/ 39 h 39"/>
                  <a:gd name="T4" fmla="*/ 0 w 19"/>
                  <a:gd name="T5" fmla="*/ 20 h 39"/>
                  <a:gd name="T6" fmla="*/ 9 w 19"/>
                  <a:gd name="T7" fmla="*/ 0 h 39"/>
                  <a:gd name="T8" fmla="*/ 18 w 19"/>
                  <a:gd name="T9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9">
                    <a:moveTo>
                      <a:pt x="18" y="19"/>
                    </a:moveTo>
                    <a:cubicBezTo>
                      <a:pt x="19" y="30"/>
                      <a:pt x="15" y="39"/>
                      <a:pt x="10" y="39"/>
                    </a:cubicBezTo>
                    <a:cubicBezTo>
                      <a:pt x="5" y="39"/>
                      <a:pt x="0" y="31"/>
                      <a:pt x="0" y="20"/>
                    </a:cubicBezTo>
                    <a:cubicBezTo>
                      <a:pt x="0" y="9"/>
                      <a:pt x="4" y="0"/>
                      <a:pt x="9" y="0"/>
                    </a:cubicBezTo>
                    <a:cubicBezTo>
                      <a:pt x="14" y="0"/>
                      <a:pt x="18" y="9"/>
                      <a:pt x="18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30">
                <a:extLst>
                  <a:ext uri="{FF2B5EF4-FFF2-40B4-BE49-F238E27FC236}">
                    <a16:creationId xmlns:a16="http://schemas.microsoft.com/office/drawing/2014/main" id="{6849C555-2917-4B0C-9847-B4164027D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451" y="3021395"/>
                <a:ext cx="50245" cy="101746"/>
              </a:xfrm>
              <a:custGeom>
                <a:avLst/>
                <a:gdLst>
                  <a:gd name="T0" fmla="*/ 18 w 19"/>
                  <a:gd name="T1" fmla="*/ 20 h 39"/>
                  <a:gd name="T2" fmla="*/ 10 w 19"/>
                  <a:gd name="T3" fmla="*/ 39 h 39"/>
                  <a:gd name="T4" fmla="*/ 0 w 19"/>
                  <a:gd name="T5" fmla="*/ 20 h 39"/>
                  <a:gd name="T6" fmla="*/ 9 w 19"/>
                  <a:gd name="T7" fmla="*/ 0 h 39"/>
                  <a:gd name="T8" fmla="*/ 18 w 19"/>
                  <a:gd name="T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9">
                    <a:moveTo>
                      <a:pt x="18" y="20"/>
                    </a:moveTo>
                    <a:cubicBezTo>
                      <a:pt x="19" y="30"/>
                      <a:pt x="15" y="39"/>
                      <a:pt x="10" y="39"/>
                    </a:cubicBezTo>
                    <a:cubicBezTo>
                      <a:pt x="5" y="39"/>
                      <a:pt x="0" y="31"/>
                      <a:pt x="0" y="20"/>
                    </a:cubicBezTo>
                    <a:cubicBezTo>
                      <a:pt x="0" y="9"/>
                      <a:pt x="4" y="1"/>
                      <a:pt x="9" y="0"/>
                    </a:cubicBezTo>
                    <a:cubicBezTo>
                      <a:pt x="14" y="0"/>
                      <a:pt x="18" y="9"/>
                      <a:pt x="18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31">
                <a:extLst>
                  <a:ext uri="{FF2B5EF4-FFF2-40B4-BE49-F238E27FC236}">
                    <a16:creationId xmlns:a16="http://schemas.microsoft.com/office/drawing/2014/main" id="{D77E59CF-CEFB-4B83-AEE8-1138ECB48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5820" y="2589288"/>
                <a:ext cx="195955" cy="404472"/>
              </a:xfrm>
              <a:custGeom>
                <a:avLst/>
                <a:gdLst>
                  <a:gd name="T0" fmla="*/ 73 w 75"/>
                  <a:gd name="T1" fmla="*/ 62 h 155"/>
                  <a:gd name="T2" fmla="*/ 72 w 75"/>
                  <a:gd name="T3" fmla="*/ 113 h 155"/>
                  <a:gd name="T4" fmla="*/ 57 w 75"/>
                  <a:gd name="T5" fmla="*/ 155 h 155"/>
                  <a:gd name="T6" fmla="*/ 50 w 75"/>
                  <a:gd name="T7" fmla="*/ 119 h 155"/>
                  <a:gd name="T8" fmla="*/ 38 w 75"/>
                  <a:gd name="T9" fmla="*/ 84 h 155"/>
                  <a:gd name="T10" fmla="*/ 6 w 75"/>
                  <a:gd name="T11" fmla="*/ 21 h 155"/>
                  <a:gd name="T12" fmla="*/ 48 w 75"/>
                  <a:gd name="T13" fmla="*/ 13 h 155"/>
                  <a:gd name="T14" fmla="*/ 73 w 75"/>
                  <a:gd name="T15" fmla="*/ 6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155">
                    <a:moveTo>
                      <a:pt x="73" y="62"/>
                    </a:moveTo>
                    <a:cubicBezTo>
                      <a:pt x="75" y="79"/>
                      <a:pt x="74" y="96"/>
                      <a:pt x="72" y="113"/>
                    </a:cubicBezTo>
                    <a:cubicBezTo>
                      <a:pt x="70" y="124"/>
                      <a:pt x="67" y="149"/>
                      <a:pt x="57" y="155"/>
                    </a:cubicBezTo>
                    <a:cubicBezTo>
                      <a:pt x="50" y="145"/>
                      <a:pt x="52" y="131"/>
                      <a:pt x="50" y="119"/>
                    </a:cubicBezTo>
                    <a:cubicBezTo>
                      <a:pt x="48" y="108"/>
                      <a:pt x="45" y="94"/>
                      <a:pt x="38" y="84"/>
                    </a:cubicBezTo>
                    <a:cubicBezTo>
                      <a:pt x="24" y="63"/>
                      <a:pt x="0" y="49"/>
                      <a:pt x="6" y="21"/>
                    </a:cubicBezTo>
                    <a:cubicBezTo>
                      <a:pt x="11" y="0"/>
                      <a:pt x="33" y="2"/>
                      <a:pt x="48" y="13"/>
                    </a:cubicBezTo>
                    <a:cubicBezTo>
                      <a:pt x="64" y="24"/>
                      <a:pt x="70" y="44"/>
                      <a:pt x="73" y="62"/>
                    </a:cubicBezTo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32">
                <a:extLst>
                  <a:ext uri="{FF2B5EF4-FFF2-40B4-BE49-F238E27FC236}">
                    <a16:creationId xmlns:a16="http://schemas.microsoft.com/office/drawing/2014/main" id="{A22430C4-5DA1-4981-BB06-052DD67D1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711" y="2604362"/>
                <a:ext cx="143198" cy="385630"/>
              </a:xfrm>
              <a:custGeom>
                <a:avLst/>
                <a:gdLst>
                  <a:gd name="T0" fmla="*/ 53 w 55"/>
                  <a:gd name="T1" fmla="*/ 26 h 148"/>
                  <a:gd name="T2" fmla="*/ 37 w 55"/>
                  <a:gd name="T3" fmla="*/ 7 h 148"/>
                  <a:gd name="T4" fmla="*/ 24 w 55"/>
                  <a:gd name="T5" fmla="*/ 0 h 148"/>
                  <a:gd name="T6" fmla="*/ 0 w 55"/>
                  <a:gd name="T7" fmla="*/ 44 h 148"/>
                  <a:gd name="T8" fmla="*/ 27 w 55"/>
                  <a:gd name="T9" fmla="*/ 78 h 148"/>
                  <a:gd name="T10" fmla="*/ 39 w 55"/>
                  <a:gd name="T11" fmla="*/ 113 h 148"/>
                  <a:gd name="T12" fmla="*/ 45 w 55"/>
                  <a:gd name="T13" fmla="*/ 148 h 148"/>
                  <a:gd name="T14" fmla="*/ 43 w 55"/>
                  <a:gd name="T15" fmla="*/ 78 h 148"/>
                  <a:gd name="T16" fmla="*/ 36 w 55"/>
                  <a:gd name="T17" fmla="*/ 47 h 148"/>
                  <a:gd name="T18" fmla="*/ 53 w 55"/>
                  <a:gd name="T19" fmla="*/ 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148">
                    <a:moveTo>
                      <a:pt x="53" y="26"/>
                    </a:moveTo>
                    <a:cubicBezTo>
                      <a:pt x="49" y="18"/>
                      <a:pt x="44" y="11"/>
                      <a:pt x="37" y="7"/>
                    </a:cubicBezTo>
                    <a:cubicBezTo>
                      <a:pt x="33" y="4"/>
                      <a:pt x="28" y="1"/>
                      <a:pt x="24" y="0"/>
                    </a:cubicBezTo>
                    <a:cubicBezTo>
                      <a:pt x="11" y="10"/>
                      <a:pt x="2" y="27"/>
                      <a:pt x="0" y="44"/>
                    </a:cubicBezTo>
                    <a:cubicBezTo>
                      <a:pt x="7" y="56"/>
                      <a:pt x="19" y="65"/>
                      <a:pt x="27" y="78"/>
                    </a:cubicBezTo>
                    <a:cubicBezTo>
                      <a:pt x="34" y="88"/>
                      <a:pt x="37" y="102"/>
                      <a:pt x="39" y="113"/>
                    </a:cubicBezTo>
                    <a:cubicBezTo>
                      <a:pt x="41" y="124"/>
                      <a:pt x="39" y="139"/>
                      <a:pt x="45" y="148"/>
                    </a:cubicBezTo>
                    <a:cubicBezTo>
                      <a:pt x="55" y="129"/>
                      <a:pt x="49" y="94"/>
                      <a:pt x="43" y="78"/>
                    </a:cubicBezTo>
                    <a:cubicBezTo>
                      <a:pt x="39" y="67"/>
                      <a:pt x="32" y="59"/>
                      <a:pt x="36" y="47"/>
                    </a:cubicBezTo>
                    <a:cubicBezTo>
                      <a:pt x="38" y="39"/>
                      <a:pt x="45" y="31"/>
                      <a:pt x="53" y="26"/>
                    </a:cubicBezTo>
                  </a:path>
                </a:pathLst>
              </a:custGeom>
              <a:solidFill>
                <a:srgbClr val="361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33">
                <a:extLst>
                  <a:ext uri="{FF2B5EF4-FFF2-40B4-BE49-F238E27FC236}">
                    <a16:creationId xmlns:a16="http://schemas.microsoft.com/office/drawing/2014/main" id="{B96A249D-F30D-421F-A05A-03CB18F2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3500" y="2716156"/>
                <a:ext cx="878031" cy="389398"/>
              </a:xfrm>
              <a:custGeom>
                <a:avLst/>
                <a:gdLst>
                  <a:gd name="T0" fmla="*/ 67 w 336"/>
                  <a:gd name="T1" fmla="*/ 0 h 149"/>
                  <a:gd name="T2" fmla="*/ 66 w 336"/>
                  <a:gd name="T3" fmla="*/ 0 h 149"/>
                  <a:gd name="T4" fmla="*/ 36 w 336"/>
                  <a:gd name="T5" fmla="*/ 7 h 149"/>
                  <a:gd name="T6" fmla="*/ 2 w 336"/>
                  <a:gd name="T7" fmla="*/ 98 h 149"/>
                  <a:gd name="T8" fmla="*/ 0 w 336"/>
                  <a:gd name="T9" fmla="*/ 117 h 149"/>
                  <a:gd name="T10" fmla="*/ 2 w 336"/>
                  <a:gd name="T11" fmla="*/ 149 h 149"/>
                  <a:gd name="T12" fmla="*/ 11 w 336"/>
                  <a:gd name="T13" fmla="*/ 100 h 149"/>
                  <a:gd name="T14" fmla="*/ 28 w 336"/>
                  <a:gd name="T15" fmla="*/ 33 h 149"/>
                  <a:gd name="T16" fmla="*/ 58 w 336"/>
                  <a:gd name="T17" fmla="*/ 12 h 149"/>
                  <a:gd name="T18" fmla="*/ 114 w 336"/>
                  <a:gd name="T19" fmla="*/ 40 h 149"/>
                  <a:gd name="T20" fmla="*/ 152 w 336"/>
                  <a:gd name="T21" fmla="*/ 57 h 149"/>
                  <a:gd name="T22" fmla="*/ 154 w 336"/>
                  <a:gd name="T23" fmla="*/ 56 h 149"/>
                  <a:gd name="T24" fmla="*/ 154 w 336"/>
                  <a:gd name="T25" fmla="*/ 57 h 149"/>
                  <a:gd name="T26" fmla="*/ 195 w 336"/>
                  <a:gd name="T27" fmla="*/ 62 h 149"/>
                  <a:gd name="T28" fmla="*/ 198 w 336"/>
                  <a:gd name="T29" fmla="*/ 62 h 149"/>
                  <a:gd name="T30" fmla="*/ 198 w 336"/>
                  <a:gd name="T31" fmla="*/ 62 h 149"/>
                  <a:gd name="T32" fmla="*/ 200 w 336"/>
                  <a:gd name="T33" fmla="*/ 62 h 149"/>
                  <a:gd name="T34" fmla="*/ 217 w 336"/>
                  <a:gd name="T35" fmla="*/ 61 h 149"/>
                  <a:gd name="T36" fmla="*/ 267 w 336"/>
                  <a:gd name="T37" fmla="*/ 44 h 149"/>
                  <a:gd name="T38" fmla="*/ 301 w 336"/>
                  <a:gd name="T39" fmla="*/ 27 h 149"/>
                  <a:gd name="T40" fmla="*/ 303 w 336"/>
                  <a:gd name="T41" fmla="*/ 27 h 149"/>
                  <a:gd name="T42" fmla="*/ 324 w 336"/>
                  <a:gd name="T43" fmla="*/ 69 h 149"/>
                  <a:gd name="T44" fmla="*/ 334 w 336"/>
                  <a:gd name="T45" fmla="*/ 112 h 149"/>
                  <a:gd name="T46" fmla="*/ 336 w 336"/>
                  <a:gd name="T47" fmla="*/ 113 h 149"/>
                  <a:gd name="T48" fmla="*/ 335 w 336"/>
                  <a:gd name="T49" fmla="*/ 104 h 149"/>
                  <a:gd name="T50" fmla="*/ 331 w 336"/>
                  <a:gd name="T51" fmla="*/ 73 h 149"/>
                  <a:gd name="T52" fmla="*/ 330 w 336"/>
                  <a:gd name="T53" fmla="*/ 70 h 149"/>
                  <a:gd name="T54" fmla="*/ 330 w 336"/>
                  <a:gd name="T55" fmla="*/ 70 h 149"/>
                  <a:gd name="T56" fmla="*/ 318 w 336"/>
                  <a:gd name="T57" fmla="*/ 35 h 149"/>
                  <a:gd name="T58" fmla="*/ 318 w 336"/>
                  <a:gd name="T59" fmla="*/ 35 h 149"/>
                  <a:gd name="T60" fmla="*/ 318 w 336"/>
                  <a:gd name="T61" fmla="*/ 35 h 149"/>
                  <a:gd name="T62" fmla="*/ 301 w 336"/>
                  <a:gd name="T63" fmla="*/ 14 h 149"/>
                  <a:gd name="T64" fmla="*/ 261 w 336"/>
                  <a:gd name="T65" fmla="*/ 39 h 149"/>
                  <a:gd name="T66" fmla="*/ 202 w 336"/>
                  <a:gd name="T67" fmla="*/ 49 h 149"/>
                  <a:gd name="T68" fmla="*/ 176 w 336"/>
                  <a:gd name="T69" fmla="*/ 47 h 149"/>
                  <a:gd name="T70" fmla="*/ 126 w 336"/>
                  <a:gd name="T71" fmla="*/ 23 h 149"/>
                  <a:gd name="T72" fmla="*/ 79 w 336"/>
                  <a:gd name="T73" fmla="*/ 1 h 149"/>
                  <a:gd name="T74" fmla="*/ 73 w 336"/>
                  <a:gd name="T75" fmla="*/ 0 h 149"/>
                  <a:gd name="T76" fmla="*/ 72 w 336"/>
                  <a:gd name="T77" fmla="*/ 0 h 149"/>
                  <a:gd name="T78" fmla="*/ 70 w 336"/>
                  <a:gd name="T79" fmla="*/ 0 h 149"/>
                  <a:gd name="T80" fmla="*/ 67 w 336"/>
                  <a:gd name="T8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6" h="149">
                    <a:moveTo>
                      <a:pt x="67" y="0"/>
                    </a:moveTo>
                    <a:cubicBezTo>
                      <a:pt x="67" y="0"/>
                      <a:pt x="66" y="0"/>
                      <a:pt x="66" y="0"/>
                    </a:cubicBezTo>
                    <a:cubicBezTo>
                      <a:pt x="56" y="0"/>
                      <a:pt x="44" y="2"/>
                      <a:pt x="36" y="7"/>
                    </a:cubicBezTo>
                    <a:cubicBezTo>
                      <a:pt x="7" y="26"/>
                      <a:pt x="3" y="67"/>
                      <a:pt x="2" y="98"/>
                    </a:cubicBezTo>
                    <a:cubicBezTo>
                      <a:pt x="1" y="104"/>
                      <a:pt x="2" y="112"/>
                      <a:pt x="0" y="117"/>
                    </a:cubicBezTo>
                    <a:cubicBezTo>
                      <a:pt x="0" y="127"/>
                      <a:pt x="1" y="138"/>
                      <a:pt x="2" y="149"/>
                    </a:cubicBezTo>
                    <a:cubicBezTo>
                      <a:pt x="10" y="137"/>
                      <a:pt x="11" y="107"/>
                      <a:pt x="11" y="100"/>
                    </a:cubicBezTo>
                    <a:cubicBezTo>
                      <a:pt x="13" y="77"/>
                      <a:pt x="14" y="53"/>
                      <a:pt x="28" y="33"/>
                    </a:cubicBezTo>
                    <a:cubicBezTo>
                      <a:pt x="38" y="18"/>
                      <a:pt x="48" y="12"/>
                      <a:pt x="58" y="12"/>
                    </a:cubicBezTo>
                    <a:cubicBezTo>
                      <a:pt x="76" y="12"/>
                      <a:pt x="94" y="29"/>
                      <a:pt x="114" y="40"/>
                    </a:cubicBezTo>
                    <a:cubicBezTo>
                      <a:pt x="126" y="47"/>
                      <a:pt x="139" y="53"/>
                      <a:pt x="152" y="57"/>
                    </a:cubicBezTo>
                    <a:cubicBezTo>
                      <a:pt x="154" y="56"/>
                      <a:pt x="154" y="56"/>
                      <a:pt x="154" y="56"/>
                    </a:cubicBezTo>
                    <a:cubicBezTo>
                      <a:pt x="154" y="57"/>
                      <a:pt x="154" y="57"/>
                      <a:pt x="154" y="57"/>
                    </a:cubicBezTo>
                    <a:cubicBezTo>
                      <a:pt x="167" y="60"/>
                      <a:pt x="181" y="62"/>
                      <a:pt x="195" y="62"/>
                    </a:cubicBezTo>
                    <a:cubicBezTo>
                      <a:pt x="196" y="62"/>
                      <a:pt x="197" y="62"/>
                      <a:pt x="198" y="62"/>
                    </a:cubicBezTo>
                    <a:cubicBezTo>
                      <a:pt x="198" y="62"/>
                      <a:pt x="198" y="62"/>
                      <a:pt x="198" y="62"/>
                    </a:cubicBezTo>
                    <a:cubicBezTo>
                      <a:pt x="200" y="62"/>
                      <a:pt x="200" y="62"/>
                      <a:pt x="200" y="62"/>
                    </a:cubicBezTo>
                    <a:cubicBezTo>
                      <a:pt x="206" y="62"/>
                      <a:pt x="211" y="62"/>
                      <a:pt x="217" y="61"/>
                    </a:cubicBezTo>
                    <a:cubicBezTo>
                      <a:pt x="234" y="58"/>
                      <a:pt x="251" y="52"/>
                      <a:pt x="267" y="44"/>
                    </a:cubicBezTo>
                    <a:cubicBezTo>
                      <a:pt x="276" y="40"/>
                      <a:pt x="290" y="27"/>
                      <a:pt x="301" y="27"/>
                    </a:cubicBezTo>
                    <a:cubicBezTo>
                      <a:pt x="302" y="27"/>
                      <a:pt x="302" y="27"/>
                      <a:pt x="303" y="27"/>
                    </a:cubicBezTo>
                    <a:cubicBezTo>
                      <a:pt x="318" y="30"/>
                      <a:pt x="321" y="57"/>
                      <a:pt x="324" y="69"/>
                    </a:cubicBezTo>
                    <a:cubicBezTo>
                      <a:pt x="325" y="77"/>
                      <a:pt x="325" y="108"/>
                      <a:pt x="334" y="112"/>
                    </a:cubicBezTo>
                    <a:cubicBezTo>
                      <a:pt x="335" y="113"/>
                      <a:pt x="335" y="113"/>
                      <a:pt x="336" y="113"/>
                    </a:cubicBezTo>
                    <a:cubicBezTo>
                      <a:pt x="336" y="110"/>
                      <a:pt x="336" y="107"/>
                      <a:pt x="335" y="104"/>
                    </a:cubicBezTo>
                    <a:cubicBezTo>
                      <a:pt x="330" y="95"/>
                      <a:pt x="332" y="83"/>
                      <a:pt x="331" y="73"/>
                    </a:cubicBezTo>
                    <a:cubicBezTo>
                      <a:pt x="330" y="72"/>
                      <a:pt x="330" y="71"/>
                      <a:pt x="330" y="70"/>
                    </a:cubicBezTo>
                    <a:cubicBezTo>
                      <a:pt x="330" y="70"/>
                      <a:pt x="330" y="70"/>
                      <a:pt x="330" y="70"/>
                    </a:cubicBezTo>
                    <a:cubicBezTo>
                      <a:pt x="328" y="59"/>
                      <a:pt x="325" y="45"/>
                      <a:pt x="318" y="35"/>
                    </a:cubicBezTo>
                    <a:cubicBezTo>
                      <a:pt x="318" y="35"/>
                      <a:pt x="318" y="35"/>
                      <a:pt x="318" y="35"/>
                    </a:cubicBezTo>
                    <a:cubicBezTo>
                      <a:pt x="318" y="35"/>
                      <a:pt x="318" y="35"/>
                      <a:pt x="318" y="35"/>
                    </a:cubicBezTo>
                    <a:cubicBezTo>
                      <a:pt x="313" y="27"/>
                      <a:pt x="307" y="20"/>
                      <a:pt x="301" y="14"/>
                    </a:cubicBezTo>
                    <a:cubicBezTo>
                      <a:pt x="289" y="25"/>
                      <a:pt x="276" y="35"/>
                      <a:pt x="261" y="39"/>
                    </a:cubicBezTo>
                    <a:cubicBezTo>
                      <a:pt x="242" y="45"/>
                      <a:pt x="222" y="49"/>
                      <a:pt x="202" y="49"/>
                    </a:cubicBezTo>
                    <a:cubicBezTo>
                      <a:pt x="193" y="49"/>
                      <a:pt x="184" y="48"/>
                      <a:pt x="176" y="47"/>
                    </a:cubicBezTo>
                    <a:cubicBezTo>
                      <a:pt x="157" y="44"/>
                      <a:pt x="141" y="33"/>
                      <a:pt x="126" y="23"/>
                    </a:cubicBezTo>
                    <a:cubicBezTo>
                      <a:pt x="111" y="13"/>
                      <a:pt x="96" y="7"/>
                      <a:pt x="79" y="1"/>
                    </a:cubicBezTo>
                    <a:cubicBezTo>
                      <a:pt x="77" y="1"/>
                      <a:pt x="75" y="0"/>
                      <a:pt x="73" y="0"/>
                    </a:cubicBezTo>
                    <a:cubicBezTo>
                      <a:pt x="73" y="0"/>
                      <a:pt x="72" y="0"/>
                      <a:pt x="72" y="0"/>
                    </a:cubicBezTo>
                    <a:cubicBezTo>
                      <a:pt x="71" y="0"/>
                      <a:pt x="70" y="0"/>
                      <a:pt x="70" y="0"/>
                    </a:cubicBezTo>
                    <a:cubicBezTo>
                      <a:pt x="69" y="0"/>
                      <a:pt x="68" y="0"/>
                      <a:pt x="67" y="0"/>
                    </a:cubicBezTo>
                  </a:path>
                </a:pathLst>
              </a:custGeom>
              <a:solidFill>
                <a:srgbClr val="E88E4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34">
                <a:extLst>
                  <a:ext uri="{FF2B5EF4-FFF2-40B4-BE49-F238E27FC236}">
                    <a16:creationId xmlns:a16="http://schemas.microsoft.com/office/drawing/2014/main" id="{2B4EB695-CD28-4659-9EBE-E71E57C53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018" y="2987479"/>
                <a:ext cx="2512" cy="23867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9 h 9"/>
                  <a:gd name="T4" fmla="*/ 1 w 1"/>
                  <a:gd name="T5" fmla="*/ 9 h 9"/>
                  <a:gd name="T6" fmla="*/ 1 w 1"/>
                  <a:gd name="T7" fmla="*/ 1 h 9"/>
                  <a:gd name="T8" fmla="*/ 0 w 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1" y="3"/>
                      <a:pt x="1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6"/>
                      <a:pt x="1" y="3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35">
                <a:extLst>
                  <a:ext uri="{FF2B5EF4-FFF2-40B4-BE49-F238E27FC236}">
                    <a16:creationId xmlns:a16="http://schemas.microsoft.com/office/drawing/2014/main" id="{D38DB3BE-AC70-4938-BAB6-2CDFCE07B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0435" y="2863123"/>
                <a:ext cx="5024" cy="25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552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36">
                <a:extLst>
                  <a:ext uri="{FF2B5EF4-FFF2-40B4-BE49-F238E27FC236}">
                    <a16:creationId xmlns:a16="http://schemas.microsoft.com/office/drawing/2014/main" id="{A6DB04FE-1A45-4AF4-8D44-02E6674FB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1023" y="2878196"/>
                <a:ext cx="5024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52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37">
                <a:extLst>
                  <a:ext uri="{FF2B5EF4-FFF2-40B4-BE49-F238E27FC236}">
                    <a16:creationId xmlns:a16="http://schemas.microsoft.com/office/drawing/2014/main" id="{EA2BFC72-EB43-4BDD-A0CC-B49D112208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9834" y="2753840"/>
                <a:ext cx="91697" cy="236151"/>
              </a:xfrm>
              <a:custGeom>
                <a:avLst/>
                <a:gdLst>
                  <a:gd name="T0" fmla="*/ 30 w 35"/>
                  <a:gd name="T1" fmla="*/ 59 h 91"/>
                  <a:gd name="T2" fmla="*/ 34 w 35"/>
                  <a:gd name="T3" fmla="*/ 90 h 91"/>
                  <a:gd name="T4" fmla="*/ 35 w 35"/>
                  <a:gd name="T5" fmla="*/ 91 h 91"/>
                  <a:gd name="T6" fmla="*/ 35 w 35"/>
                  <a:gd name="T7" fmla="*/ 90 h 91"/>
                  <a:gd name="T8" fmla="*/ 30 w 35"/>
                  <a:gd name="T9" fmla="*/ 59 h 91"/>
                  <a:gd name="T10" fmla="*/ 0 w 35"/>
                  <a:gd name="T11" fmla="*/ 0 h 91"/>
                  <a:gd name="T12" fmla="*/ 0 w 35"/>
                  <a:gd name="T13" fmla="*/ 0 h 91"/>
                  <a:gd name="T14" fmla="*/ 17 w 35"/>
                  <a:gd name="T15" fmla="*/ 21 h 91"/>
                  <a:gd name="T16" fmla="*/ 0 w 35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91">
                    <a:moveTo>
                      <a:pt x="30" y="59"/>
                    </a:moveTo>
                    <a:cubicBezTo>
                      <a:pt x="31" y="69"/>
                      <a:pt x="29" y="81"/>
                      <a:pt x="34" y="90"/>
                    </a:cubicBezTo>
                    <a:cubicBezTo>
                      <a:pt x="34" y="90"/>
                      <a:pt x="35" y="90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29" y="81"/>
                      <a:pt x="31" y="69"/>
                      <a:pt x="30" y="59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6"/>
                      <a:pt x="12" y="13"/>
                      <a:pt x="17" y="21"/>
                    </a:cubicBezTo>
                    <a:cubicBezTo>
                      <a:pt x="12" y="13"/>
                      <a:pt x="6" y="6"/>
                      <a:pt x="0" y="0"/>
                    </a:cubicBezTo>
                  </a:path>
                </a:pathLst>
              </a:custGeom>
              <a:solidFill>
                <a:srgbClr val="552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38">
                <a:extLst>
                  <a:ext uri="{FF2B5EF4-FFF2-40B4-BE49-F238E27FC236}">
                    <a16:creationId xmlns:a16="http://schemas.microsoft.com/office/drawing/2014/main" id="{3A180ADB-38E6-481B-BF30-091B0583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9834" y="2682241"/>
                <a:ext cx="91697" cy="305238"/>
              </a:xfrm>
              <a:custGeom>
                <a:avLst/>
                <a:gdLst>
                  <a:gd name="T0" fmla="*/ 19 w 35"/>
                  <a:gd name="T1" fmla="*/ 0 h 117"/>
                  <a:gd name="T2" fmla="*/ 0 w 35"/>
                  <a:gd name="T3" fmla="*/ 27 h 117"/>
                  <a:gd name="T4" fmla="*/ 17 w 35"/>
                  <a:gd name="T5" fmla="*/ 48 h 117"/>
                  <a:gd name="T6" fmla="*/ 17 w 35"/>
                  <a:gd name="T7" fmla="*/ 48 h 117"/>
                  <a:gd name="T8" fmla="*/ 17 w 35"/>
                  <a:gd name="T9" fmla="*/ 48 h 117"/>
                  <a:gd name="T10" fmla="*/ 29 w 35"/>
                  <a:gd name="T11" fmla="*/ 83 h 117"/>
                  <a:gd name="T12" fmla="*/ 29 w 35"/>
                  <a:gd name="T13" fmla="*/ 83 h 117"/>
                  <a:gd name="T14" fmla="*/ 30 w 35"/>
                  <a:gd name="T15" fmla="*/ 86 h 117"/>
                  <a:gd name="T16" fmla="*/ 35 w 35"/>
                  <a:gd name="T17" fmla="*/ 117 h 117"/>
                  <a:gd name="T18" fmla="*/ 29 w 35"/>
                  <a:gd name="T19" fmla="*/ 56 h 117"/>
                  <a:gd name="T20" fmla="*/ 19 w 35"/>
                  <a:gd name="T2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117">
                    <a:moveTo>
                      <a:pt x="19" y="0"/>
                    </a:moveTo>
                    <a:cubicBezTo>
                      <a:pt x="14" y="9"/>
                      <a:pt x="7" y="19"/>
                      <a:pt x="0" y="27"/>
                    </a:cubicBezTo>
                    <a:cubicBezTo>
                      <a:pt x="6" y="33"/>
                      <a:pt x="12" y="40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24" y="58"/>
                      <a:pt x="27" y="72"/>
                      <a:pt x="29" y="83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4"/>
                      <a:pt x="29" y="85"/>
                      <a:pt x="30" y="86"/>
                    </a:cubicBezTo>
                    <a:cubicBezTo>
                      <a:pt x="31" y="96"/>
                      <a:pt x="29" y="108"/>
                      <a:pt x="35" y="117"/>
                    </a:cubicBezTo>
                    <a:cubicBezTo>
                      <a:pt x="33" y="95"/>
                      <a:pt x="31" y="74"/>
                      <a:pt x="29" y="56"/>
                    </a:cubicBezTo>
                    <a:cubicBezTo>
                      <a:pt x="26" y="32"/>
                      <a:pt x="23" y="13"/>
                      <a:pt x="19" y="0"/>
                    </a:cubicBezTo>
                  </a:path>
                </a:pathLst>
              </a:custGeom>
              <a:solidFill>
                <a:srgbClr val="301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39">
                <a:extLst>
                  <a:ext uri="{FF2B5EF4-FFF2-40B4-BE49-F238E27FC236}">
                    <a16:creationId xmlns:a16="http://schemas.microsoft.com/office/drawing/2014/main" id="{B5B385A2-D4FC-47D2-8C02-C4E349172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8868" y="2245110"/>
                <a:ext cx="874262" cy="606708"/>
              </a:xfrm>
              <a:custGeom>
                <a:avLst/>
                <a:gdLst>
                  <a:gd name="T0" fmla="*/ 7 w 334"/>
                  <a:gd name="T1" fmla="*/ 111 h 233"/>
                  <a:gd name="T2" fmla="*/ 8 w 334"/>
                  <a:gd name="T3" fmla="*/ 160 h 233"/>
                  <a:gd name="T4" fmla="*/ 50 w 334"/>
                  <a:gd name="T5" fmla="*/ 182 h 233"/>
                  <a:gd name="T6" fmla="*/ 97 w 334"/>
                  <a:gd name="T7" fmla="*/ 204 h 233"/>
                  <a:gd name="T8" fmla="*/ 147 w 334"/>
                  <a:gd name="T9" fmla="*/ 228 h 233"/>
                  <a:gd name="T10" fmla="*/ 232 w 334"/>
                  <a:gd name="T11" fmla="*/ 220 h 233"/>
                  <a:gd name="T12" fmla="*/ 283 w 334"/>
                  <a:gd name="T13" fmla="*/ 33 h 233"/>
                  <a:gd name="T14" fmla="*/ 250 w 334"/>
                  <a:gd name="T15" fmla="*/ 92 h 233"/>
                  <a:gd name="T16" fmla="*/ 210 w 334"/>
                  <a:gd name="T17" fmla="*/ 0 h 233"/>
                  <a:gd name="T18" fmla="*/ 97 w 334"/>
                  <a:gd name="T19" fmla="*/ 83 h 233"/>
                  <a:gd name="T20" fmla="*/ 7 w 334"/>
                  <a:gd name="T21" fmla="*/ 111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4" h="233">
                    <a:moveTo>
                      <a:pt x="7" y="111"/>
                    </a:moveTo>
                    <a:cubicBezTo>
                      <a:pt x="0" y="126"/>
                      <a:pt x="0" y="145"/>
                      <a:pt x="8" y="160"/>
                    </a:cubicBezTo>
                    <a:cubicBezTo>
                      <a:pt x="16" y="176"/>
                      <a:pt x="34" y="177"/>
                      <a:pt x="50" y="182"/>
                    </a:cubicBezTo>
                    <a:cubicBezTo>
                      <a:pt x="67" y="188"/>
                      <a:pt x="82" y="194"/>
                      <a:pt x="97" y="204"/>
                    </a:cubicBezTo>
                    <a:cubicBezTo>
                      <a:pt x="112" y="214"/>
                      <a:pt x="128" y="225"/>
                      <a:pt x="147" y="228"/>
                    </a:cubicBezTo>
                    <a:cubicBezTo>
                      <a:pt x="175" y="233"/>
                      <a:pt x="205" y="229"/>
                      <a:pt x="232" y="220"/>
                    </a:cubicBezTo>
                    <a:cubicBezTo>
                      <a:pt x="300" y="199"/>
                      <a:pt x="334" y="89"/>
                      <a:pt x="283" y="33"/>
                    </a:cubicBezTo>
                    <a:cubicBezTo>
                      <a:pt x="292" y="66"/>
                      <a:pt x="272" y="75"/>
                      <a:pt x="250" y="92"/>
                    </a:cubicBezTo>
                    <a:cubicBezTo>
                      <a:pt x="271" y="62"/>
                      <a:pt x="246" y="11"/>
                      <a:pt x="210" y="0"/>
                    </a:cubicBezTo>
                    <a:cubicBezTo>
                      <a:pt x="264" y="90"/>
                      <a:pt x="152" y="84"/>
                      <a:pt x="97" y="83"/>
                    </a:cubicBezTo>
                    <a:cubicBezTo>
                      <a:pt x="67" y="83"/>
                      <a:pt x="23" y="78"/>
                      <a:pt x="7" y="111"/>
                    </a:cubicBezTo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40">
                <a:extLst>
                  <a:ext uri="{FF2B5EF4-FFF2-40B4-BE49-F238E27FC236}">
                    <a16:creationId xmlns:a16="http://schemas.microsoft.com/office/drawing/2014/main" id="{CCB444FF-67E5-4E8B-858D-6A3065B72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0498" y="2591800"/>
                <a:ext cx="309006" cy="435875"/>
              </a:xfrm>
              <a:custGeom>
                <a:avLst/>
                <a:gdLst>
                  <a:gd name="T0" fmla="*/ 40 w 118"/>
                  <a:gd name="T1" fmla="*/ 2 h 167"/>
                  <a:gd name="T2" fmla="*/ 67 w 118"/>
                  <a:gd name="T3" fmla="*/ 4 h 167"/>
                  <a:gd name="T4" fmla="*/ 98 w 118"/>
                  <a:gd name="T5" fmla="*/ 17 h 167"/>
                  <a:gd name="T6" fmla="*/ 117 w 118"/>
                  <a:gd name="T7" fmla="*/ 43 h 167"/>
                  <a:gd name="T8" fmla="*/ 109 w 118"/>
                  <a:gd name="T9" fmla="*/ 48 h 167"/>
                  <a:gd name="T10" fmla="*/ 105 w 118"/>
                  <a:gd name="T11" fmla="*/ 48 h 167"/>
                  <a:gd name="T12" fmla="*/ 75 w 118"/>
                  <a:gd name="T13" fmla="*/ 55 h 167"/>
                  <a:gd name="T14" fmla="*/ 41 w 118"/>
                  <a:gd name="T15" fmla="*/ 146 h 167"/>
                  <a:gd name="T16" fmla="*/ 37 w 118"/>
                  <a:gd name="T17" fmla="*/ 167 h 167"/>
                  <a:gd name="T18" fmla="*/ 16 w 118"/>
                  <a:gd name="T19" fmla="*/ 115 h 167"/>
                  <a:gd name="T20" fmla="*/ 19 w 118"/>
                  <a:gd name="T21" fmla="*/ 15 h 167"/>
                  <a:gd name="T22" fmla="*/ 40 w 118"/>
                  <a:gd name="T23" fmla="*/ 2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8" h="167">
                    <a:moveTo>
                      <a:pt x="40" y="2"/>
                    </a:moveTo>
                    <a:cubicBezTo>
                      <a:pt x="49" y="0"/>
                      <a:pt x="59" y="1"/>
                      <a:pt x="67" y="4"/>
                    </a:cubicBezTo>
                    <a:cubicBezTo>
                      <a:pt x="78" y="8"/>
                      <a:pt x="89" y="11"/>
                      <a:pt x="98" y="17"/>
                    </a:cubicBezTo>
                    <a:cubicBezTo>
                      <a:pt x="104" y="21"/>
                      <a:pt x="118" y="35"/>
                      <a:pt x="117" y="43"/>
                    </a:cubicBezTo>
                    <a:cubicBezTo>
                      <a:pt x="116" y="48"/>
                      <a:pt x="113" y="48"/>
                      <a:pt x="109" y="48"/>
                    </a:cubicBezTo>
                    <a:cubicBezTo>
                      <a:pt x="107" y="48"/>
                      <a:pt x="106" y="48"/>
                      <a:pt x="105" y="48"/>
                    </a:cubicBezTo>
                    <a:cubicBezTo>
                      <a:pt x="95" y="48"/>
                      <a:pt x="83" y="50"/>
                      <a:pt x="75" y="55"/>
                    </a:cubicBezTo>
                    <a:cubicBezTo>
                      <a:pt x="46" y="74"/>
                      <a:pt x="42" y="115"/>
                      <a:pt x="41" y="146"/>
                    </a:cubicBezTo>
                    <a:cubicBezTo>
                      <a:pt x="40" y="153"/>
                      <a:pt x="42" y="162"/>
                      <a:pt x="37" y="167"/>
                    </a:cubicBezTo>
                    <a:cubicBezTo>
                      <a:pt x="23" y="160"/>
                      <a:pt x="20" y="129"/>
                      <a:pt x="16" y="115"/>
                    </a:cubicBezTo>
                    <a:cubicBezTo>
                      <a:pt x="7" y="85"/>
                      <a:pt x="0" y="43"/>
                      <a:pt x="19" y="15"/>
                    </a:cubicBezTo>
                    <a:cubicBezTo>
                      <a:pt x="24" y="8"/>
                      <a:pt x="32" y="3"/>
                      <a:pt x="40" y="2"/>
                    </a:cubicBezTo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41">
                <a:extLst>
                  <a:ext uri="{FF2B5EF4-FFF2-40B4-BE49-F238E27FC236}">
                    <a16:creationId xmlns:a16="http://schemas.microsoft.com/office/drawing/2014/main" id="{A5A5397D-0A9F-4EB8-87F7-034951661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295" y="2330527"/>
                <a:ext cx="837835" cy="521292"/>
              </a:xfrm>
              <a:custGeom>
                <a:avLst/>
                <a:gdLst>
                  <a:gd name="T0" fmla="*/ 269 w 320"/>
                  <a:gd name="T1" fmla="*/ 0 h 200"/>
                  <a:gd name="T2" fmla="*/ 271 w 320"/>
                  <a:gd name="T3" fmla="*/ 11 h 200"/>
                  <a:gd name="T4" fmla="*/ 280 w 320"/>
                  <a:gd name="T5" fmla="*/ 48 h 200"/>
                  <a:gd name="T6" fmla="*/ 270 w 320"/>
                  <a:gd name="T7" fmla="*/ 99 h 200"/>
                  <a:gd name="T8" fmla="*/ 229 w 320"/>
                  <a:gd name="T9" fmla="*/ 154 h 200"/>
                  <a:gd name="T10" fmla="*/ 157 w 320"/>
                  <a:gd name="T11" fmla="*/ 172 h 200"/>
                  <a:gd name="T12" fmla="*/ 85 w 320"/>
                  <a:gd name="T13" fmla="*/ 150 h 200"/>
                  <a:gd name="T14" fmla="*/ 10 w 320"/>
                  <a:gd name="T15" fmla="*/ 131 h 200"/>
                  <a:gd name="T16" fmla="*/ 0 w 320"/>
                  <a:gd name="T17" fmla="*/ 134 h 200"/>
                  <a:gd name="T18" fmla="*/ 36 w 320"/>
                  <a:gd name="T19" fmla="*/ 149 h 200"/>
                  <a:gd name="T20" fmla="*/ 83 w 320"/>
                  <a:gd name="T21" fmla="*/ 171 h 200"/>
                  <a:gd name="T22" fmla="*/ 133 w 320"/>
                  <a:gd name="T23" fmla="*/ 195 h 200"/>
                  <a:gd name="T24" fmla="*/ 218 w 320"/>
                  <a:gd name="T25" fmla="*/ 187 h 200"/>
                  <a:gd name="T26" fmla="*/ 269 w 320"/>
                  <a:gd name="T27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0" h="200">
                    <a:moveTo>
                      <a:pt x="269" y="0"/>
                    </a:moveTo>
                    <a:cubicBezTo>
                      <a:pt x="271" y="4"/>
                      <a:pt x="271" y="8"/>
                      <a:pt x="271" y="11"/>
                    </a:cubicBezTo>
                    <a:cubicBezTo>
                      <a:pt x="276" y="23"/>
                      <a:pt x="280" y="34"/>
                      <a:pt x="280" y="48"/>
                    </a:cubicBezTo>
                    <a:cubicBezTo>
                      <a:pt x="280" y="65"/>
                      <a:pt x="277" y="83"/>
                      <a:pt x="270" y="99"/>
                    </a:cubicBezTo>
                    <a:cubicBezTo>
                      <a:pt x="262" y="120"/>
                      <a:pt x="250" y="143"/>
                      <a:pt x="229" y="154"/>
                    </a:cubicBezTo>
                    <a:cubicBezTo>
                      <a:pt x="205" y="167"/>
                      <a:pt x="184" y="175"/>
                      <a:pt x="157" y="172"/>
                    </a:cubicBezTo>
                    <a:cubicBezTo>
                      <a:pt x="131" y="169"/>
                      <a:pt x="109" y="158"/>
                      <a:pt x="85" y="150"/>
                    </a:cubicBezTo>
                    <a:cubicBezTo>
                      <a:pt x="60" y="143"/>
                      <a:pt x="36" y="126"/>
                      <a:pt x="10" y="131"/>
                    </a:cubicBezTo>
                    <a:cubicBezTo>
                      <a:pt x="6" y="132"/>
                      <a:pt x="3" y="133"/>
                      <a:pt x="0" y="134"/>
                    </a:cubicBezTo>
                    <a:cubicBezTo>
                      <a:pt x="9" y="143"/>
                      <a:pt x="23" y="145"/>
                      <a:pt x="36" y="149"/>
                    </a:cubicBezTo>
                    <a:cubicBezTo>
                      <a:pt x="53" y="155"/>
                      <a:pt x="68" y="161"/>
                      <a:pt x="83" y="171"/>
                    </a:cubicBezTo>
                    <a:cubicBezTo>
                      <a:pt x="98" y="181"/>
                      <a:pt x="114" y="192"/>
                      <a:pt x="133" y="195"/>
                    </a:cubicBezTo>
                    <a:cubicBezTo>
                      <a:pt x="161" y="200"/>
                      <a:pt x="191" y="196"/>
                      <a:pt x="218" y="187"/>
                    </a:cubicBezTo>
                    <a:cubicBezTo>
                      <a:pt x="286" y="166"/>
                      <a:pt x="320" y="56"/>
                      <a:pt x="269" y="0"/>
                    </a:cubicBezTo>
                    <a:close/>
                  </a:path>
                </a:pathLst>
              </a:custGeom>
              <a:solidFill>
                <a:srgbClr val="361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42">
                <a:extLst>
                  <a:ext uri="{FF2B5EF4-FFF2-40B4-BE49-F238E27FC236}">
                    <a16:creationId xmlns:a16="http://schemas.microsoft.com/office/drawing/2014/main" id="{D265C630-A882-4D82-AA3C-4748D4EE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4609" y="2669680"/>
                <a:ext cx="234896" cy="344178"/>
              </a:xfrm>
              <a:custGeom>
                <a:avLst/>
                <a:gdLst>
                  <a:gd name="T0" fmla="*/ 64 w 90"/>
                  <a:gd name="T1" fmla="*/ 1 h 132"/>
                  <a:gd name="T2" fmla="*/ 11 w 90"/>
                  <a:gd name="T3" fmla="*/ 45 h 132"/>
                  <a:gd name="T4" fmla="*/ 12 w 90"/>
                  <a:gd name="T5" fmla="*/ 132 h 132"/>
                  <a:gd name="T6" fmla="*/ 13 w 90"/>
                  <a:gd name="T7" fmla="*/ 116 h 132"/>
                  <a:gd name="T8" fmla="*/ 47 w 90"/>
                  <a:gd name="T9" fmla="*/ 25 h 132"/>
                  <a:gd name="T10" fmla="*/ 77 w 90"/>
                  <a:gd name="T11" fmla="*/ 18 h 132"/>
                  <a:gd name="T12" fmla="*/ 89 w 90"/>
                  <a:gd name="T13" fmla="*/ 13 h 132"/>
                  <a:gd name="T14" fmla="*/ 84 w 90"/>
                  <a:gd name="T15" fmla="*/ 1 h 132"/>
                  <a:gd name="T16" fmla="*/ 64 w 90"/>
                  <a:gd name="T17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132">
                    <a:moveTo>
                      <a:pt x="64" y="1"/>
                    </a:moveTo>
                    <a:cubicBezTo>
                      <a:pt x="43" y="5"/>
                      <a:pt x="18" y="24"/>
                      <a:pt x="11" y="45"/>
                    </a:cubicBezTo>
                    <a:cubicBezTo>
                      <a:pt x="0" y="73"/>
                      <a:pt x="9" y="103"/>
                      <a:pt x="12" y="132"/>
                    </a:cubicBezTo>
                    <a:cubicBezTo>
                      <a:pt x="13" y="127"/>
                      <a:pt x="12" y="121"/>
                      <a:pt x="13" y="116"/>
                    </a:cubicBezTo>
                    <a:cubicBezTo>
                      <a:pt x="14" y="85"/>
                      <a:pt x="18" y="44"/>
                      <a:pt x="47" y="25"/>
                    </a:cubicBezTo>
                    <a:cubicBezTo>
                      <a:pt x="55" y="20"/>
                      <a:pt x="67" y="18"/>
                      <a:pt x="77" y="18"/>
                    </a:cubicBezTo>
                    <a:cubicBezTo>
                      <a:pt x="82" y="17"/>
                      <a:pt x="88" y="20"/>
                      <a:pt x="89" y="13"/>
                    </a:cubicBezTo>
                    <a:cubicBezTo>
                      <a:pt x="90" y="10"/>
                      <a:pt x="88" y="5"/>
                      <a:pt x="84" y="1"/>
                    </a:cubicBezTo>
                    <a:cubicBezTo>
                      <a:pt x="78" y="0"/>
                      <a:pt x="71" y="0"/>
                      <a:pt x="64" y="1"/>
                    </a:cubicBezTo>
                    <a:close/>
                  </a:path>
                </a:pathLst>
              </a:custGeom>
              <a:solidFill>
                <a:srgbClr val="361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43">
                <a:extLst>
                  <a:ext uri="{FF2B5EF4-FFF2-40B4-BE49-F238E27FC236}">
                    <a16:creationId xmlns:a16="http://schemas.microsoft.com/office/drawing/2014/main" id="{4A054EDA-B932-4F16-B466-772AED223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8231" y="2609386"/>
                <a:ext cx="146967" cy="140686"/>
              </a:xfrm>
              <a:custGeom>
                <a:avLst/>
                <a:gdLst>
                  <a:gd name="T0" fmla="*/ 35 w 56"/>
                  <a:gd name="T1" fmla="*/ 0 h 54"/>
                  <a:gd name="T2" fmla="*/ 6 w 56"/>
                  <a:gd name="T3" fmla="*/ 20 h 54"/>
                  <a:gd name="T4" fmla="*/ 4 w 56"/>
                  <a:gd name="T5" fmla="*/ 54 h 54"/>
                  <a:gd name="T6" fmla="*/ 39 w 56"/>
                  <a:gd name="T7" fmla="*/ 18 h 54"/>
                  <a:gd name="T8" fmla="*/ 42 w 56"/>
                  <a:gd name="T9" fmla="*/ 1 h 54"/>
                  <a:gd name="T10" fmla="*/ 35 w 56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54">
                    <a:moveTo>
                      <a:pt x="35" y="0"/>
                    </a:moveTo>
                    <a:cubicBezTo>
                      <a:pt x="22" y="0"/>
                      <a:pt x="11" y="9"/>
                      <a:pt x="6" y="20"/>
                    </a:cubicBezTo>
                    <a:cubicBezTo>
                      <a:pt x="0" y="33"/>
                      <a:pt x="4" y="42"/>
                      <a:pt x="4" y="54"/>
                    </a:cubicBezTo>
                    <a:cubicBezTo>
                      <a:pt x="4" y="33"/>
                      <a:pt x="21" y="22"/>
                      <a:pt x="39" y="18"/>
                    </a:cubicBezTo>
                    <a:cubicBezTo>
                      <a:pt x="52" y="16"/>
                      <a:pt x="56" y="5"/>
                      <a:pt x="42" y="1"/>
                    </a:cubicBezTo>
                    <a:cubicBezTo>
                      <a:pt x="40" y="0"/>
                      <a:pt x="37" y="0"/>
                      <a:pt x="35" y="0"/>
                    </a:cubicBezTo>
                  </a:path>
                </a:pathLst>
              </a:custGeom>
              <a:solidFill>
                <a:srgbClr val="7F5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44">
                <a:extLst>
                  <a:ext uri="{FF2B5EF4-FFF2-40B4-BE49-F238E27FC236}">
                    <a16:creationId xmlns:a16="http://schemas.microsoft.com/office/drawing/2014/main" id="{BB1743A3-8A3B-4E26-B095-E2DEC02D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2783" y="2480005"/>
                <a:ext cx="528828" cy="177114"/>
              </a:xfrm>
              <a:custGeom>
                <a:avLst/>
                <a:gdLst>
                  <a:gd name="T0" fmla="*/ 48 w 202"/>
                  <a:gd name="T1" fmla="*/ 0 h 68"/>
                  <a:gd name="T2" fmla="*/ 45 w 202"/>
                  <a:gd name="T3" fmla="*/ 0 h 68"/>
                  <a:gd name="T4" fmla="*/ 16 w 202"/>
                  <a:gd name="T5" fmla="*/ 12 h 68"/>
                  <a:gd name="T6" fmla="*/ 2 w 202"/>
                  <a:gd name="T7" fmla="*/ 48 h 68"/>
                  <a:gd name="T8" fmla="*/ 29 w 202"/>
                  <a:gd name="T9" fmla="*/ 41 h 68"/>
                  <a:gd name="T10" fmla="*/ 70 w 202"/>
                  <a:gd name="T11" fmla="*/ 50 h 68"/>
                  <a:gd name="T12" fmla="*/ 105 w 202"/>
                  <a:gd name="T13" fmla="*/ 60 h 68"/>
                  <a:gd name="T14" fmla="*/ 145 w 202"/>
                  <a:gd name="T15" fmla="*/ 68 h 68"/>
                  <a:gd name="T16" fmla="*/ 178 w 202"/>
                  <a:gd name="T17" fmla="*/ 58 h 68"/>
                  <a:gd name="T18" fmla="*/ 202 w 202"/>
                  <a:gd name="T19" fmla="*/ 31 h 68"/>
                  <a:gd name="T20" fmla="*/ 160 w 202"/>
                  <a:gd name="T21" fmla="*/ 48 h 68"/>
                  <a:gd name="T22" fmla="*/ 117 w 202"/>
                  <a:gd name="T23" fmla="*/ 41 h 68"/>
                  <a:gd name="T24" fmla="*/ 53 w 202"/>
                  <a:gd name="T25" fmla="*/ 19 h 68"/>
                  <a:gd name="T26" fmla="*/ 39 w 202"/>
                  <a:gd name="T27" fmla="*/ 22 h 68"/>
                  <a:gd name="T28" fmla="*/ 57 w 202"/>
                  <a:gd name="T29" fmla="*/ 14 h 68"/>
                  <a:gd name="T30" fmla="*/ 63 w 202"/>
                  <a:gd name="T31" fmla="*/ 14 h 68"/>
                  <a:gd name="T32" fmla="*/ 69 w 202"/>
                  <a:gd name="T33" fmla="*/ 15 h 68"/>
                  <a:gd name="T34" fmla="*/ 70 w 202"/>
                  <a:gd name="T35" fmla="*/ 15 h 68"/>
                  <a:gd name="T36" fmla="*/ 99 w 202"/>
                  <a:gd name="T37" fmla="*/ 0 h 68"/>
                  <a:gd name="T38" fmla="*/ 83 w 202"/>
                  <a:gd name="T39" fmla="*/ 5 h 68"/>
                  <a:gd name="T40" fmla="*/ 65 w 202"/>
                  <a:gd name="T41" fmla="*/ 2 h 68"/>
                  <a:gd name="T42" fmla="*/ 48 w 202"/>
                  <a:gd name="T4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2" h="68">
                    <a:moveTo>
                      <a:pt x="48" y="0"/>
                    </a:moveTo>
                    <a:cubicBezTo>
                      <a:pt x="47" y="0"/>
                      <a:pt x="46" y="0"/>
                      <a:pt x="45" y="0"/>
                    </a:cubicBezTo>
                    <a:cubicBezTo>
                      <a:pt x="35" y="1"/>
                      <a:pt x="23" y="5"/>
                      <a:pt x="16" y="12"/>
                    </a:cubicBezTo>
                    <a:cubicBezTo>
                      <a:pt x="6" y="22"/>
                      <a:pt x="0" y="35"/>
                      <a:pt x="2" y="48"/>
                    </a:cubicBezTo>
                    <a:cubicBezTo>
                      <a:pt x="11" y="43"/>
                      <a:pt x="20" y="41"/>
                      <a:pt x="29" y="41"/>
                    </a:cubicBezTo>
                    <a:cubicBezTo>
                      <a:pt x="42" y="41"/>
                      <a:pt x="56" y="46"/>
                      <a:pt x="70" y="50"/>
                    </a:cubicBezTo>
                    <a:cubicBezTo>
                      <a:pt x="82" y="54"/>
                      <a:pt x="93" y="56"/>
                      <a:pt x="105" y="60"/>
                    </a:cubicBezTo>
                    <a:cubicBezTo>
                      <a:pt x="119" y="64"/>
                      <a:pt x="132" y="68"/>
                      <a:pt x="145" y="68"/>
                    </a:cubicBezTo>
                    <a:cubicBezTo>
                      <a:pt x="156" y="68"/>
                      <a:pt x="166" y="65"/>
                      <a:pt x="178" y="58"/>
                    </a:cubicBezTo>
                    <a:cubicBezTo>
                      <a:pt x="190" y="51"/>
                      <a:pt x="194" y="42"/>
                      <a:pt x="202" y="31"/>
                    </a:cubicBezTo>
                    <a:cubicBezTo>
                      <a:pt x="190" y="44"/>
                      <a:pt x="175" y="48"/>
                      <a:pt x="160" y="48"/>
                    </a:cubicBezTo>
                    <a:cubicBezTo>
                      <a:pt x="146" y="48"/>
                      <a:pt x="131" y="45"/>
                      <a:pt x="117" y="41"/>
                    </a:cubicBezTo>
                    <a:cubicBezTo>
                      <a:pt x="102" y="36"/>
                      <a:pt x="74" y="19"/>
                      <a:pt x="53" y="19"/>
                    </a:cubicBezTo>
                    <a:cubicBezTo>
                      <a:pt x="48" y="19"/>
                      <a:pt x="43" y="20"/>
                      <a:pt x="39" y="22"/>
                    </a:cubicBezTo>
                    <a:cubicBezTo>
                      <a:pt x="42" y="15"/>
                      <a:pt x="50" y="14"/>
                      <a:pt x="57" y="14"/>
                    </a:cubicBezTo>
                    <a:cubicBezTo>
                      <a:pt x="59" y="14"/>
                      <a:pt x="61" y="14"/>
                      <a:pt x="63" y="14"/>
                    </a:cubicBezTo>
                    <a:cubicBezTo>
                      <a:pt x="65" y="14"/>
                      <a:pt x="67" y="15"/>
                      <a:pt x="69" y="15"/>
                    </a:cubicBezTo>
                    <a:cubicBezTo>
                      <a:pt x="69" y="15"/>
                      <a:pt x="69" y="15"/>
                      <a:pt x="70" y="15"/>
                    </a:cubicBezTo>
                    <a:cubicBezTo>
                      <a:pt x="82" y="14"/>
                      <a:pt x="90" y="9"/>
                      <a:pt x="99" y="0"/>
                    </a:cubicBezTo>
                    <a:cubicBezTo>
                      <a:pt x="94" y="3"/>
                      <a:pt x="89" y="5"/>
                      <a:pt x="83" y="5"/>
                    </a:cubicBezTo>
                    <a:cubicBezTo>
                      <a:pt x="78" y="5"/>
                      <a:pt x="71" y="3"/>
                      <a:pt x="65" y="2"/>
                    </a:cubicBezTo>
                    <a:cubicBezTo>
                      <a:pt x="59" y="1"/>
                      <a:pt x="53" y="0"/>
                      <a:pt x="48" y="0"/>
                    </a:cubicBezTo>
                  </a:path>
                </a:pathLst>
              </a:custGeom>
              <a:solidFill>
                <a:srgbClr val="7F5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45">
                <a:extLst>
                  <a:ext uri="{FF2B5EF4-FFF2-40B4-BE49-F238E27FC236}">
                    <a16:creationId xmlns:a16="http://schemas.microsoft.com/office/drawing/2014/main" id="{BCEDAF5D-AFAA-4C7C-B4C6-29697DF7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295" y="4331531"/>
                <a:ext cx="806431" cy="388143"/>
              </a:xfrm>
              <a:custGeom>
                <a:avLst/>
                <a:gdLst>
                  <a:gd name="T0" fmla="*/ 0 w 308"/>
                  <a:gd name="T1" fmla="*/ 3 h 149"/>
                  <a:gd name="T2" fmla="*/ 36 w 308"/>
                  <a:gd name="T3" fmla="*/ 95 h 149"/>
                  <a:gd name="T4" fmla="*/ 290 w 308"/>
                  <a:gd name="T5" fmla="*/ 80 h 149"/>
                  <a:gd name="T6" fmla="*/ 303 w 308"/>
                  <a:gd name="T7" fmla="*/ 0 h 149"/>
                  <a:gd name="T8" fmla="*/ 0 w 308"/>
                  <a:gd name="T9" fmla="*/ 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8" h="149">
                    <a:moveTo>
                      <a:pt x="0" y="3"/>
                    </a:moveTo>
                    <a:cubicBezTo>
                      <a:pt x="0" y="3"/>
                      <a:pt x="8" y="77"/>
                      <a:pt x="36" y="95"/>
                    </a:cubicBezTo>
                    <a:cubicBezTo>
                      <a:pt x="64" y="113"/>
                      <a:pt x="215" y="149"/>
                      <a:pt x="290" y="80"/>
                    </a:cubicBezTo>
                    <a:cubicBezTo>
                      <a:pt x="305" y="62"/>
                      <a:pt x="308" y="23"/>
                      <a:pt x="30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24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46">
                <a:extLst>
                  <a:ext uri="{FF2B5EF4-FFF2-40B4-BE49-F238E27FC236}">
                    <a16:creationId xmlns:a16="http://schemas.microsoft.com/office/drawing/2014/main" id="{8DD81C23-94D8-43F9-B803-504288700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4903" y="3389438"/>
                <a:ext cx="918227" cy="1082779"/>
              </a:xfrm>
              <a:custGeom>
                <a:avLst/>
                <a:gdLst>
                  <a:gd name="T0" fmla="*/ 132 w 351"/>
                  <a:gd name="T1" fmla="*/ 62 h 415"/>
                  <a:gd name="T2" fmla="*/ 0 w 351"/>
                  <a:gd name="T3" fmla="*/ 23 h 415"/>
                  <a:gd name="T4" fmla="*/ 33 w 351"/>
                  <a:gd name="T5" fmla="*/ 415 h 415"/>
                  <a:gd name="T6" fmla="*/ 336 w 351"/>
                  <a:gd name="T7" fmla="*/ 410 h 415"/>
                  <a:gd name="T8" fmla="*/ 330 w 351"/>
                  <a:gd name="T9" fmla="*/ 0 h 415"/>
                  <a:gd name="T10" fmla="*/ 197 w 351"/>
                  <a:gd name="T11" fmla="*/ 58 h 415"/>
                  <a:gd name="T12" fmla="*/ 132 w 351"/>
                  <a:gd name="T13" fmla="*/ 62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1" h="415">
                    <a:moveTo>
                      <a:pt x="132" y="62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2" y="81"/>
                      <a:pt x="31" y="412"/>
                      <a:pt x="33" y="415"/>
                    </a:cubicBezTo>
                    <a:cubicBezTo>
                      <a:pt x="336" y="410"/>
                      <a:pt x="336" y="410"/>
                      <a:pt x="336" y="410"/>
                    </a:cubicBezTo>
                    <a:cubicBezTo>
                      <a:pt x="351" y="365"/>
                      <a:pt x="337" y="19"/>
                      <a:pt x="330" y="0"/>
                    </a:cubicBezTo>
                    <a:cubicBezTo>
                      <a:pt x="197" y="58"/>
                      <a:pt x="197" y="58"/>
                      <a:pt x="197" y="58"/>
                    </a:cubicBezTo>
                    <a:cubicBezTo>
                      <a:pt x="132" y="62"/>
                      <a:pt x="132" y="62"/>
                      <a:pt x="132" y="62"/>
                    </a:cubicBezTo>
                  </a:path>
                </a:pathLst>
              </a:custGeom>
              <a:solidFill>
                <a:srgbClr val="DFE0E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47">
                <a:extLst>
                  <a:ext uri="{FF2B5EF4-FFF2-40B4-BE49-F238E27FC236}">
                    <a16:creationId xmlns:a16="http://schemas.microsoft.com/office/drawing/2014/main" id="{2CBF8364-0BF6-4A6E-85A3-8199836F3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485" y="4193358"/>
                <a:ext cx="384374" cy="344178"/>
              </a:xfrm>
              <a:custGeom>
                <a:avLst/>
                <a:gdLst>
                  <a:gd name="T0" fmla="*/ 306 w 306"/>
                  <a:gd name="T1" fmla="*/ 141 h 274"/>
                  <a:gd name="T2" fmla="*/ 266 w 306"/>
                  <a:gd name="T3" fmla="*/ 238 h 274"/>
                  <a:gd name="T4" fmla="*/ 243 w 306"/>
                  <a:gd name="T5" fmla="*/ 274 h 274"/>
                  <a:gd name="T6" fmla="*/ 46 w 306"/>
                  <a:gd name="T7" fmla="*/ 193 h 274"/>
                  <a:gd name="T8" fmla="*/ 0 w 306"/>
                  <a:gd name="T9" fmla="*/ 147 h 274"/>
                  <a:gd name="T10" fmla="*/ 64 w 306"/>
                  <a:gd name="T11" fmla="*/ 41 h 274"/>
                  <a:gd name="T12" fmla="*/ 62 w 306"/>
                  <a:gd name="T13" fmla="*/ 41 h 274"/>
                  <a:gd name="T14" fmla="*/ 64 w 306"/>
                  <a:gd name="T15" fmla="*/ 41 h 274"/>
                  <a:gd name="T16" fmla="*/ 71 w 306"/>
                  <a:gd name="T17" fmla="*/ 29 h 274"/>
                  <a:gd name="T18" fmla="*/ 93 w 306"/>
                  <a:gd name="T19" fmla="*/ 33 h 274"/>
                  <a:gd name="T20" fmla="*/ 198 w 306"/>
                  <a:gd name="T21" fmla="*/ 0 h 274"/>
                  <a:gd name="T22" fmla="*/ 200 w 306"/>
                  <a:gd name="T23" fmla="*/ 58 h 274"/>
                  <a:gd name="T24" fmla="*/ 306 w 306"/>
                  <a:gd name="T25" fmla="*/ 141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6" h="274">
                    <a:moveTo>
                      <a:pt x="306" y="141"/>
                    </a:moveTo>
                    <a:lnTo>
                      <a:pt x="266" y="238"/>
                    </a:lnTo>
                    <a:lnTo>
                      <a:pt x="243" y="274"/>
                    </a:lnTo>
                    <a:lnTo>
                      <a:pt x="46" y="193"/>
                    </a:lnTo>
                    <a:lnTo>
                      <a:pt x="0" y="147"/>
                    </a:lnTo>
                    <a:lnTo>
                      <a:pt x="64" y="41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71" y="29"/>
                    </a:lnTo>
                    <a:lnTo>
                      <a:pt x="93" y="33"/>
                    </a:lnTo>
                    <a:lnTo>
                      <a:pt x="198" y="0"/>
                    </a:lnTo>
                    <a:lnTo>
                      <a:pt x="200" y="58"/>
                    </a:lnTo>
                    <a:lnTo>
                      <a:pt x="306" y="141"/>
                    </a:lnTo>
                    <a:close/>
                  </a:path>
                </a:pathLst>
              </a:custGeom>
              <a:solidFill>
                <a:srgbClr val="E8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48">
                <a:extLst>
                  <a:ext uri="{FF2B5EF4-FFF2-40B4-BE49-F238E27FC236}">
                    <a16:creationId xmlns:a16="http://schemas.microsoft.com/office/drawing/2014/main" id="{37EF4D27-A720-47E5-A068-0207656C6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485" y="4193358"/>
                <a:ext cx="384374" cy="344178"/>
              </a:xfrm>
              <a:custGeom>
                <a:avLst/>
                <a:gdLst>
                  <a:gd name="T0" fmla="*/ 306 w 306"/>
                  <a:gd name="T1" fmla="*/ 141 h 274"/>
                  <a:gd name="T2" fmla="*/ 266 w 306"/>
                  <a:gd name="T3" fmla="*/ 238 h 274"/>
                  <a:gd name="T4" fmla="*/ 243 w 306"/>
                  <a:gd name="T5" fmla="*/ 274 h 274"/>
                  <a:gd name="T6" fmla="*/ 46 w 306"/>
                  <a:gd name="T7" fmla="*/ 193 h 274"/>
                  <a:gd name="T8" fmla="*/ 0 w 306"/>
                  <a:gd name="T9" fmla="*/ 147 h 274"/>
                  <a:gd name="T10" fmla="*/ 64 w 306"/>
                  <a:gd name="T11" fmla="*/ 41 h 274"/>
                  <a:gd name="T12" fmla="*/ 62 w 306"/>
                  <a:gd name="T13" fmla="*/ 41 h 274"/>
                  <a:gd name="T14" fmla="*/ 64 w 306"/>
                  <a:gd name="T15" fmla="*/ 41 h 274"/>
                  <a:gd name="T16" fmla="*/ 71 w 306"/>
                  <a:gd name="T17" fmla="*/ 29 h 274"/>
                  <a:gd name="T18" fmla="*/ 93 w 306"/>
                  <a:gd name="T19" fmla="*/ 33 h 274"/>
                  <a:gd name="T20" fmla="*/ 198 w 306"/>
                  <a:gd name="T21" fmla="*/ 0 h 274"/>
                  <a:gd name="T22" fmla="*/ 200 w 306"/>
                  <a:gd name="T23" fmla="*/ 58 h 274"/>
                  <a:gd name="T24" fmla="*/ 306 w 306"/>
                  <a:gd name="T25" fmla="*/ 141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6" h="274">
                    <a:moveTo>
                      <a:pt x="306" y="141"/>
                    </a:moveTo>
                    <a:lnTo>
                      <a:pt x="266" y="238"/>
                    </a:lnTo>
                    <a:lnTo>
                      <a:pt x="243" y="274"/>
                    </a:lnTo>
                    <a:lnTo>
                      <a:pt x="46" y="193"/>
                    </a:lnTo>
                    <a:lnTo>
                      <a:pt x="0" y="147"/>
                    </a:lnTo>
                    <a:lnTo>
                      <a:pt x="64" y="41"/>
                    </a:lnTo>
                    <a:lnTo>
                      <a:pt x="62" y="41"/>
                    </a:lnTo>
                    <a:lnTo>
                      <a:pt x="64" y="41"/>
                    </a:lnTo>
                    <a:lnTo>
                      <a:pt x="71" y="29"/>
                    </a:lnTo>
                    <a:lnTo>
                      <a:pt x="93" y="33"/>
                    </a:lnTo>
                    <a:lnTo>
                      <a:pt x="198" y="0"/>
                    </a:lnTo>
                    <a:lnTo>
                      <a:pt x="200" y="58"/>
                    </a:lnTo>
                    <a:lnTo>
                      <a:pt x="306" y="14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49">
                <a:extLst>
                  <a:ext uri="{FF2B5EF4-FFF2-40B4-BE49-F238E27FC236}">
                    <a16:creationId xmlns:a16="http://schemas.microsoft.com/office/drawing/2014/main" id="{9F782B56-AE7D-4458-B254-4AF3B595E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8997" y="4244859"/>
                <a:ext cx="77880" cy="195955"/>
              </a:xfrm>
              <a:custGeom>
                <a:avLst/>
                <a:gdLst>
                  <a:gd name="T0" fmla="*/ 21 w 30"/>
                  <a:gd name="T1" fmla="*/ 73 h 75"/>
                  <a:gd name="T2" fmla="*/ 26 w 30"/>
                  <a:gd name="T3" fmla="*/ 75 h 75"/>
                  <a:gd name="T4" fmla="*/ 26 w 30"/>
                  <a:gd name="T5" fmla="*/ 75 h 75"/>
                  <a:gd name="T6" fmla="*/ 21 w 30"/>
                  <a:gd name="T7" fmla="*/ 73 h 75"/>
                  <a:gd name="T8" fmla="*/ 9 w 30"/>
                  <a:gd name="T9" fmla="*/ 61 h 75"/>
                  <a:gd name="T10" fmla="*/ 9 w 30"/>
                  <a:gd name="T11" fmla="*/ 61 h 75"/>
                  <a:gd name="T12" fmla="*/ 21 w 30"/>
                  <a:gd name="T13" fmla="*/ 73 h 75"/>
                  <a:gd name="T14" fmla="*/ 9 w 30"/>
                  <a:gd name="T15" fmla="*/ 61 h 75"/>
                  <a:gd name="T16" fmla="*/ 30 w 30"/>
                  <a:gd name="T17" fmla="*/ 0 h 75"/>
                  <a:gd name="T18" fmla="*/ 0 w 30"/>
                  <a:gd name="T19" fmla="*/ 48 h 75"/>
                  <a:gd name="T20" fmla="*/ 0 w 30"/>
                  <a:gd name="T21" fmla="*/ 48 h 75"/>
                  <a:gd name="T22" fmla="*/ 30 w 30"/>
                  <a:gd name="T2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75">
                    <a:moveTo>
                      <a:pt x="21" y="73"/>
                    </a:moveTo>
                    <a:cubicBezTo>
                      <a:pt x="26" y="75"/>
                      <a:pt x="26" y="75"/>
                      <a:pt x="26" y="75"/>
                    </a:cubicBezTo>
                    <a:cubicBezTo>
                      <a:pt x="26" y="75"/>
                      <a:pt x="26" y="75"/>
                      <a:pt x="26" y="75"/>
                    </a:cubicBezTo>
                    <a:cubicBezTo>
                      <a:pt x="21" y="73"/>
                      <a:pt x="21" y="73"/>
                      <a:pt x="21" y="73"/>
                    </a:cubicBezTo>
                    <a:moveTo>
                      <a:pt x="9" y="61"/>
                    </a:moveTo>
                    <a:cubicBezTo>
                      <a:pt x="9" y="61"/>
                      <a:pt x="9" y="61"/>
                      <a:pt x="9" y="61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9" y="61"/>
                      <a:pt x="9" y="61"/>
                      <a:pt x="9" y="61"/>
                    </a:cubicBezTo>
                    <a:moveTo>
                      <a:pt x="30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50">
                <a:extLst>
                  <a:ext uri="{FF2B5EF4-FFF2-40B4-BE49-F238E27FC236}">
                    <a16:creationId xmlns:a16="http://schemas.microsoft.com/office/drawing/2014/main" id="{8BC000FC-12DB-4AEE-8804-AD81CFBC4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8997" y="4220992"/>
                <a:ext cx="167065" cy="219822"/>
              </a:xfrm>
              <a:custGeom>
                <a:avLst/>
                <a:gdLst>
                  <a:gd name="T0" fmla="*/ 64 w 64"/>
                  <a:gd name="T1" fmla="*/ 0 h 84"/>
                  <a:gd name="T2" fmla="*/ 44 w 64"/>
                  <a:gd name="T3" fmla="*/ 5 h 84"/>
                  <a:gd name="T4" fmla="*/ 33 w 64"/>
                  <a:gd name="T5" fmla="*/ 3 h 84"/>
                  <a:gd name="T6" fmla="*/ 30 w 64"/>
                  <a:gd name="T7" fmla="*/ 9 h 84"/>
                  <a:gd name="T8" fmla="*/ 29 w 64"/>
                  <a:gd name="T9" fmla="*/ 9 h 84"/>
                  <a:gd name="T10" fmla="*/ 30 w 64"/>
                  <a:gd name="T11" fmla="*/ 9 h 84"/>
                  <a:gd name="T12" fmla="*/ 0 w 64"/>
                  <a:gd name="T13" fmla="*/ 57 h 84"/>
                  <a:gd name="T14" fmla="*/ 9 w 64"/>
                  <a:gd name="T15" fmla="*/ 70 h 84"/>
                  <a:gd name="T16" fmla="*/ 21 w 64"/>
                  <a:gd name="T17" fmla="*/ 82 h 84"/>
                  <a:gd name="T18" fmla="*/ 26 w 64"/>
                  <a:gd name="T19" fmla="*/ 84 h 84"/>
                  <a:gd name="T20" fmla="*/ 64 w 64"/>
                  <a:gd name="T2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4">
                    <a:moveTo>
                      <a:pt x="64" y="0"/>
                    </a:moveTo>
                    <a:cubicBezTo>
                      <a:pt x="44" y="5"/>
                      <a:pt x="44" y="5"/>
                      <a:pt x="44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3" y="62"/>
                      <a:pt x="6" y="66"/>
                      <a:pt x="9" y="70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38" y="62"/>
                      <a:pt x="60" y="10"/>
                      <a:pt x="64" y="0"/>
                    </a:cubicBezTo>
                  </a:path>
                </a:pathLst>
              </a:custGeom>
              <a:solidFill>
                <a:srgbClr val="975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51">
                <a:extLst>
                  <a:ext uri="{FF2B5EF4-FFF2-40B4-BE49-F238E27FC236}">
                    <a16:creationId xmlns:a16="http://schemas.microsoft.com/office/drawing/2014/main" id="{6BC5ECE6-048E-4C9A-983B-3ABA4268D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757" y="3469830"/>
                <a:ext cx="616757" cy="968472"/>
              </a:xfrm>
              <a:custGeom>
                <a:avLst/>
                <a:gdLst>
                  <a:gd name="T0" fmla="*/ 234 w 236"/>
                  <a:gd name="T1" fmla="*/ 0 h 371"/>
                  <a:gd name="T2" fmla="*/ 236 w 236"/>
                  <a:gd name="T3" fmla="*/ 39 h 371"/>
                  <a:gd name="T4" fmla="*/ 210 w 236"/>
                  <a:gd name="T5" fmla="*/ 282 h 371"/>
                  <a:gd name="T6" fmla="*/ 171 w 236"/>
                  <a:gd name="T7" fmla="*/ 371 h 371"/>
                  <a:gd name="T8" fmla="*/ 234 w 236"/>
                  <a:gd name="T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371">
                    <a:moveTo>
                      <a:pt x="234" y="0"/>
                    </a:moveTo>
                    <a:cubicBezTo>
                      <a:pt x="234" y="7"/>
                      <a:pt x="236" y="25"/>
                      <a:pt x="236" y="39"/>
                    </a:cubicBezTo>
                    <a:cubicBezTo>
                      <a:pt x="136" y="117"/>
                      <a:pt x="145" y="213"/>
                      <a:pt x="210" y="282"/>
                    </a:cubicBezTo>
                    <a:cubicBezTo>
                      <a:pt x="210" y="282"/>
                      <a:pt x="184" y="347"/>
                      <a:pt x="171" y="371"/>
                    </a:cubicBezTo>
                    <a:cubicBezTo>
                      <a:pt x="0" y="185"/>
                      <a:pt x="191" y="31"/>
                      <a:pt x="234" y="0"/>
                    </a:cubicBezTo>
                    <a:close/>
                  </a:path>
                </a:pathLst>
              </a:custGeom>
              <a:solidFill>
                <a:srgbClr val="DFE0E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52">
                <a:extLst>
                  <a:ext uri="{FF2B5EF4-FFF2-40B4-BE49-F238E27FC236}">
                    <a16:creationId xmlns:a16="http://schemas.microsoft.com/office/drawing/2014/main" id="{A53764F5-ED4B-4010-A75A-86B8E9D1C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972" y="3350499"/>
                <a:ext cx="136918" cy="77880"/>
              </a:xfrm>
              <a:custGeom>
                <a:avLst/>
                <a:gdLst>
                  <a:gd name="T0" fmla="*/ 51 w 52"/>
                  <a:gd name="T1" fmla="*/ 17 h 30"/>
                  <a:gd name="T2" fmla="*/ 27 w 52"/>
                  <a:gd name="T3" fmla="*/ 29 h 30"/>
                  <a:gd name="T4" fmla="*/ 0 w 52"/>
                  <a:gd name="T5" fmla="*/ 20 h 30"/>
                  <a:gd name="T6" fmla="*/ 25 w 52"/>
                  <a:gd name="T7" fmla="*/ 1 h 30"/>
                  <a:gd name="T8" fmla="*/ 51 w 52"/>
                  <a:gd name="T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51" y="17"/>
                    </a:moveTo>
                    <a:cubicBezTo>
                      <a:pt x="52" y="24"/>
                      <a:pt x="41" y="28"/>
                      <a:pt x="27" y="29"/>
                    </a:cubicBezTo>
                    <a:cubicBezTo>
                      <a:pt x="13" y="30"/>
                      <a:pt x="1" y="28"/>
                      <a:pt x="0" y="20"/>
                    </a:cubicBezTo>
                    <a:cubicBezTo>
                      <a:pt x="0" y="13"/>
                      <a:pt x="11" y="2"/>
                      <a:pt x="25" y="1"/>
                    </a:cubicBezTo>
                    <a:cubicBezTo>
                      <a:pt x="39" y="0"/>
                      <a:pt x="51" y="9"/>
                      <a:pt x="51" y="17"/>
                    </a:cubicBezTo>
                    <a:close/>
                  </a:path>
                </a:pathLst>
              </a:custGeom>
              <a:solidFill>
                <a:srgbClr val="731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53">
                <a:extLst>
                  <a:ext uri="{FF2B5EF4-FFF2-40B4-BE49-F238E27FC236}">
                    <a16:creationId xmlns:a16="http://schemas.microsoft.com/office/drawing/2014/main" id="{E4C5DD4E-AF19-4BB5-8FF2-6DD68A2C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1740" y="3399487"/>
                <a:ext cx="130637" cy="28891"/>
              </a:xfrm>
              <a:custGeom>
                <a:avLst/>
                <a:gdLst>
                  <a:gd name="T0" fmla="*/ 0 w 50"/>
                  <a:gd name="T1" fmla="*/ 2 h 11"/>
                  <a:gd name="T2" fmla="*/ 26 w 50"/>
                  <a:gd name="T3" fmla="*/ 10 h 11"/>
                  <a:gd name="T4" fmla="*/ 50 w 50"/>
                  <a:gd name="T5" fmla="*/ 1 h 11"/>
                  <a:gd name="T6" fmla="*/ 0 w 50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11">
                    <a:moveTo>
                      <a:pt x="0" y="2"/>
                    </a:moveTo>
                    <a:cubicBezTo>
                      <a:pt x="0" y="9"/>
                      <a:pt x="12" y="11"/>
                      <a:pt x="26" y="10"/>
                    </a:cubicBezTo>
                    <a:cubicBezTo>
                      <a:pt x="38" y="9"/>
                      <a:pt x="47" y="6"/>
                      <a:pt x="50" y="1"/>
                    </a:cubicBezTo>
                    <a:cubicBezTo>
                      <a:pt x="36" y="0"/>
                      <a:pt x="14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54">
                <a:extLst>
                  <a:ext uri="{FF2B5EF4-FFF2-40B4-BE49-F238E27FC236}">
                    <a16:creationId xmlns:a16="http://schemas.microsoft.com/office/drawing/2014/main" id="{569DB2EC-13C5-4DFB-9CC3-51F03C543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2948" y="3345475"/>
                <a:ext cx="146967" cy="87929"/>
              </a:xfrm>
              <a:custGeom>
                <a:avLst/>
                <a:gdLst>
                  <a:gd name="T0" fmla="*/ 29 w 56"/>
                  <a:gd name="T1" fmla="*/ 33 h 34"/>
                  <a:gd name="T2" fmla="*/ 0 w 56"/>
                  <a:gd name="T3" fmla="*/ 23 h 34"/>
                  <a:gd name="T4" fmla="*/ 26 w 56"/>
                  <a:gd name="T5" fmla="*/ 1 h 34"/>
                  <a:gd name="T6" fmla="*/ 55 w 56"/>
                  <a:gd name="T7" fmla="*/ 19 h 34"/>
                  <a:gd name="T8" fmla="*/ 29 w 56"/>
                  <a:gd name="T9" fmla="*/ 33 h 34"/>
                  <a:gd name="T10" fmla="*/ 27 w 56"/>
                  <a:gd name="T11" fmla="*/ 5 h 34"/>
                  <a:gd name="T12" fmla="*/ 4 w 56"/>
                  <a:gd name="T13" fmla="*/ 22 h 34"/>
                  <a:gd name="T14" fmla="*/ 29 w 56"/>
                  <a:gd name="T15" fmla="*/ 29 h 34"/>
                  <a:gd name="T16" fmla="*/ 51 w 56"/>
                  <a:gd name="T17" fmla="*/ 19 h 34"/>
                  <a:gd name="T18" fmla="*/ 27 w 56"/>
                  <a:gd name="T19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34">
                    <a:moveTo>
                      <a:pt x="29" y="33"/>
                    </a:moveTo>
                    <a:cubicBezTo>
                      <a:pt x="10" y="34"/>
                      <a:pt x="1" y="31"/>
                      <a:pt x="0" y="23"/>
                    </a:cubicBezTo>
                    <a:cubicBezTo>
                      <a:pt x="0" y="14"/>
                      <a:pt x="11" y="2"/>
                      <a:pt x="26" y="1"/>
                    </a:cubicBezTo>
                    <a:cubicBezTo>
                      <a:pt x="42" y="0"/>
                      <a:pt x="55" y="10"/>
                      <a:pt x="55" y="19"/>
                    </a:cubicBezTo>
                    <a:cubicBezTo>
                      <a:pt x="56" y="27"/>
                      <a:pt x="47" y="31"/>
                      <a:pt x="29" y="33"/>
                    </a:cubicBezTo>
                    <a:close/>
                    <a:moveTo>
                      <a:pt x="27" y="5"/>
                    </a:moveTo>
                    <a:cubicBezTo>
                      <a:pt x="13" y="6"/>
                      <a:pt x="4" y="16"/>
                      <a:pt x="4" y="22"/>
                    </a:cubicBezTo>
                    <a:cubicBezTo>
                      <a:pt x="5" y="29"/>
                      <a:pt x="18" y="29"/>
                      <a:pt x="29" y="29"/>
                    </a:cubicBezTo>
                    <a:cubicBezTo>
                      <a:pt x="39" y="28"/>
                      <a:pt x="52" y="25"/>
                      <a:pt x="51" y="19"/>
                    </a:cubicBezTo>
                    <a:cubicBezTo>
                      <a:pt x="51" y="13"/>
                      <a:pt x="40" y="4"/>
                      <a:pt x="27" y="5"/>
                    </a:cubicBezTo>
                    <a:close/>
                  </a:path>
                </a:pathLst>
              </a:custGeom>
              <a:solidFill>
                <a:srgbClr val="B8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55">
                <a:extLst>
                  <a:ext uri="{FF2B5EF4-FFF2-40B4-BE49-F238E27FC236}">
                    <a16:creationId xmlns:a16="http://schemas.microsoft.com/office/drawing/2014/main" id="{410FABC2-7141-4256-B380-E7E466B169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1982" y="2371978"/>
                <a:ext cx="239920" cy="334129"/>
              </a:xfrm>
              <a:custGeom>
                <a:avLst/>
                <a:gdLst>
                  <a:gd name="T0" fmla="*/ 65 w 92"/>
                  <a:gd name="T1" fmla="*/ 86 h 128"/>
                  <a:gd name="T2" fmla="*/ 33 w 92"/>
                  <a:gd name="T3" fmla="*/ 89 h 128"/>
                  <a:gd name="T4" fmla="*/ 33 w 92"/>
                  <a:gd name="T5" fmla="*/ 86 h 128"/>
                  <a:gd name="T6" fmla="*/ 33 w 92"/>
                  <a:gd name="T7" fmla="*/ 73 h 128"/>
                  <a:gd name="T8" fmla="*/ 37 w 92"/>
                  <a:gd name="T9" fmla="*/ 63 h 128"/>
                  <a:gd name="T10" fmla="*/ 52 w 92"/>
                  <a:gd name="T11" fmla="*/ 46 h 128"/>
                  <a:gd name="T12" fmla="*/ 58 w 92"/>
                  <a:gd name="T13" fmla="*/ 36 h 128"/>
                  <a:gd name="T14" fmla="*/ 54 w 92"/>
                  <a:gd name="T15" fmla="*/ 29 h 128"/>
                  <a:gd name="T16" fmla="*/ 46 w 92"/>
                  <a:gd name="T17" fmla="*/ 27 h 128"/>
                  <a:gd name="T18" fmla="*/ 36 w 92"/>
                  <a:gd name="T19" fmla="*/ 32 h 128"/>
                  <a:gd name="T20" fmla="*/ 33 w 92"/>
                  <a:gd name="T21" fmla="*/ 46 h 128"/>
                  <a:gd name="T22" fmla="*/ 0 w 92"/>
                  <a:gd name="T23" fmla="*/ 46 h 128"/>
                  <a:gd name="T24" fmla="*/ 10 w 92"/>
                  <a:gd name="T25" fmla="*/ 16 h 128"/>
                  <a:gd name="T26" fmla="*/ 43 w 92"/>
                  <a:gd name="T27" fmla="*/ 1 h 128"/>
                  <a:gd name="T28" fmla="*/ 73 w 92"/>
                  <a:gd name="T29" fmla="*/ 5 h 128"/>
                  <a:gd name="T30" fmla="*/ 92 w 92"/>
                  <a:gd name="T31" fmla="*/ 31 h 128"/>
                  <a:gd name="T32" fmla="*/ 89 w 92"/>
                  <a:gd name="T33" fmla="*/ 45 h 128"/>
                  <a:gd name="T34" fmla="*/ 75 w 92"/>
                  <a:gd name="T35" fmla="*/ 63 h 128"/>
                  <a:gd name="T36" fmla="*/ 66 w 92"/>
                  <a:gd name="T37" fmla="*/ 75 h 128"/>
                  <a:gd name="T38" fmla="*/ 65 w 92"/>
                  <a:gd name="T39" fmla="*/ 86 h 128"/>
                  <a:gd name="T40" fmla="*/ 33 w 92"/>
                  <a:gd name="T41" fmla="*/ 98 h 128"/>
                  <a:gd name="T42" fmla="*/ 67 w 92"/>
                  <a:gd name="T43" fmla="*/ 94 h 128"/>
                  <a:gd name="T44" fmla="*/ 70 w 92"/>
                  <a:gd name="T45" fmla="*/ 124 h 128"/>
                  <a:gd name="T46" fmla="*/ 36 w 92"/>
                  <a:gd name="T47" fmla="*/ 128 h 128"/>
                  <a:gd name="T48" fmla="*/ 33 w 92"/>
                  <a:gd name="T49" fmla="*/ 9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2" h="128">
                    <a:moveTo>
                      <a:pt x="65" y="86"/>
                    </a:move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2" y="81"/>
                      <a:pt x="32" y="76"/>
                      <a:pt x="33" y="73"/>
                    </a:cubicBezTo>
                    <a:cubicBezTo>
                      <a:pt x="34" y="69"/>
                      <a:pt x="35" y="66"/>
                      <a:pt x="37" y="63"/>
                    </a:cubicBezTo>
                    <a:cubicBezTo>
                      <a:pt x="40" y="60"/>
                      <a:pt x="44" y="54"/>
                      <a:pt x="52" y="46"/>
                    </a:cubicBezTo>
                    <a:cubicBezTo>
                      <a:pt x="56" y="42"/>
                      <a:pt x="58" y="39"/>
                      <a:pt x="58" y="36"/>
                    </a:cubicBezTo>
                    <a:cubicBezTo>
                      <a:pt x="57" y="32"/>
                      <a:pt x="56" y="30"/>
                      <a:pt x="54" y="29"/>
                    </a:cubicBezTo>
                    <a:cubicBezTo>
                      <a:pt x="52" y="27"/>
                      <a:pt x="49" y="27"/>
                      <a:pt x="46" y="27"/>
                    </a:cubicBezTo>
                    <a:cubicBezTo>
                      <a:pt x="42" y="28"/>
                      <a:pt x="39" y="29"/>
                      <a:pt x="36" y="32"/>
                    </a:cubicBezTo>
                    <a:cubicBezTo>
                      <a:pt x="34" y="35"/>
                      <a:pt x="33" y="40"/>
                      <a:pt x="33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34"/>
                      <a:pt x="3" y="24"/>
                      <a:pt x="10" y="16"/>
                    </a:cubicBezTo>
                    <a:cubicBezTo>
                      <a:pt x="17" y="8"/>
                      <a:pt x="28" y="3"/>
                      <a:pt x="43" y="1"/>
                    </a:cubicBezTo>
                    <a:cubicBezTo>
                      <a:pt x="55" y="0"/>
                      <a:pt x="65" y="1"/>
                      <a:pt x="73" y="5"/>
                    </a:cubicBezTo>
                    <a:cubicBezTo>
                      <a:pt x="84" y="11"/>
                      <a:pt x="90" y="20"/>
                      <a:pt x="92" y="31"/>
                    </a:cubicBezTo>
                    <a:cubicBezTo>
                      <a:pt x="92" y="36"/>
                      <a:pt x="91" y="40"/>
                      <a:pt x="89" y="45"/>
                    </a:cubicBezTo>
                    <a:cubicBezTo>
                      <a:pt x="87" y="50"/>
                      <a:pt x="82" y="56"/>
                      <a:pt x="75" y="63"/>
                    </a:cubicBezTo>
                    <a:cubicBezTo>
                      <a:pt x="70" y="68"/>
                      <a:pt x="67" y="72"/>
                      <a:pt x="66" y="75"/>
                    </a:cubicBezTo>
                    <a:cubicBezTo>
                      <a:pt x="65" y="78"/>
                      <a:pt x="64" y="81"/>
                      <a:pt x="65" y="86"/>
                    </a:cubicBezTo>
                    <a:close/>
                    <a:moveTo>
                      <a:pt x="33" y="98"/>
                    </a:moveTo>
                    <a:cubicBezTo>
                      <a:pt x="67" y="94"/>
                      <a:pt x="67" y="94"/>
                      <a:pt x="67" y="9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36" y="128"/>
                      <a:pt x="36" y="128"/>
                      <a:pt x="36" y="128"/>
                    </a:cubicBezTo>
                    <a:lnTo>
                      <a:pt x="33" y="98"/>
                    </a:lnTo>
                    <a:close/>
                  </a:path>
                </a:pathLst>
              </a:custGeom>
              <a:solidFill>
                <a:srgbClr val="945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56">
                <a:extLst>
                  <a:ext uri="{FF2B5EF4-FFF2-40B4-BE49-F238E27FC236}">
                    <a16:creationId xmlns:a16="http://schemas.microsoft.com/office/drawing/2014/main" id="{6B3ECE1B-B4B2-4A6F-96C0-C2BC9BD7C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17429" y="2085582"/>
                <a:ext cx="321568" cy="417033"/>
              </a:xfrm>
              <a:custGeom>
                <a:avLst/>
                <a:gdLst>
                  <a:gd name="T0" fmla="*/ 56 w 123"/>
                  <a:gd name="T1" fmla="*/ 114 h 160"/>
                  <a:gd name="T2" fmla="*/ 19 w 123"/>
                  <a:gd name="T3" fmla="*/ 100 h 160"/>
                  <a:gd name="T4" fmla="*/ 20 w 123"/>
                  <a:gd name="T5" fmla="*/ 96 h 160"/>
                  <a:gd name="T6" fmla="*/ 29 w 123"/>
                  <a:gd name="T7" fmla="*/ 81 h 160"/>
                  <a:gd name="T8" fmla="*/ 39 w 123"/>
                  <a:gd name="T9" fmla="*/ 73 h 160"/>
                  <a:gd name="T10" fmla="*/ 65 w 123"/>
                  <a:gd name="T11" fmla="*/ 64 h 160"/>
                  <a:gd name="T12" fmla="*/ 78 w 123"/>
                  <a:gd name="T13" fmla="*/ 55 h 160"/>
                  <a:gd name="T14" fmla="*/ 78 w 123"/>
                  <a:gd name="T15" fmla="*/ 45 h 160"/>
                  <a:gd name="T16" fmla="*/ 70 w 123"/>
                  <a:gd name="T17" fmla="*/ 39 h 160"/>
                  <a:gd name="T18" fmla="*/ 56 w 123"/>
                  <a:gd name="T19" fmla="*/ 39 h 160"/>
                  <a:gd name="T20" fmla="*/ 44 w 123"/>
                  <a:gd name="T21" fmla="*/ 52 h 160"/>
                  <a:gd name="T22" fmla="*/ 8 w 123"/>
                  <a:gd name="T23" fmla="*/ 33 h 160"/>
                  <a:gd name="T24" fmla="*/ 37 w 123"/>
                  <a:gd name="T25" fmla="*/ 5 h 160"/>
                  <a:gd name="T26" fmla="*/ 82 w 123"/>
                  <a:gd name="T27" fmla="*/ 8 h 160"/>
                  <a:gd name="T28" fmla="*/ 113 w 123"/>
                  <a:gd name="T29" fmla="*/ 31 h 160"/>
                  <a:gd name="T30" fmla="*/ 118 w 123"/>
                  <a:gd name="T31" fmla="*/ 70 h 160"/>
                  <a:gd name="T32" fmla="*/ 107 w 123"/>
                  <a:gd name="T33" fmla="*/ 84 h 160"/>
                  <a:gd name="T34" fmla="*/ 81 w 123"/>
                  <a:gd name="T35" fmla="*/ 95 h 160"/>
                  <a:gd name="T36" fmla="*/ 64 w 123"/>
                  <a:gd name="T37" fmla="*/ 103 h 160"/>
                  <a:gd name="T38" fmla="*/ 56 w 123"/>
                  <a:gd name="T39" fmla="*/ 114 h 160"/>
                  <a:gd name="T40" fmla="*/ 14 w 123"/>
                  <a:gd name="T41" fmla="*/ 109 h 160"/>
                  <a:gd name="T42" fmla="*/ 54 w 123"/>
                  <a:gd name="T43" fmla="*/ 125 h 160"/>
                  <a:gd name="T44" fmla="*/ 40 w 123"/>
                  <a:gd name="T45" fmla="*/ 160 h 160"/>
                  <a:gd name="T46" fmla="*/ 0 w 123"/>
                  <a:gd name="T47" fmla="*/ 144 h 160"/>
                  <a:gd name="T48" fmla="*/ 14 w 123"/>
                  <a:gd name="T49" fmla="*/ 10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" h="160">
                    <a:moveTo>
                      <a:pt x="56" y="114"/>
                    </a:moveTo>
                    <a:cubicBezTo>
                      <a:pt x="19" y="100"/>
                      <a:pt x="19" y="100"/>
                      <a:pt x="19" y="100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3" y="90"/>
                      <a:pt x="26" y="85"/>
                      <a:pt x="29" y="81"/>
                    </a:cubicBezTo>
                    <a:cubicBezTo>
                      <a:pt x="32" y="78"/>
                      <a:pt x="35" y="75"/>
                      <a:pt x="39" y="73"/>
                    </a:cubicBezTo>
                    <a:cubicBezTo>
                      <a:pt x="44" y="71"/>
                      <a:pt x="52" y="68"/>
                      <a:pt x="65" y="64"/>
                    </a:cubicBezTo>
                    <a:cubicBezTo>
                      <a:pt x="72" y="61"/>
                      <a:pt x="76" y="58"/>
                      <a:pt x="78" y="55"/>
                    </a:cubicBezTo>
                    <a:cubicBezTo>
                      <a:pt x="79" y="51"/>
                      <a:pt x="79" y="48"/>
                      <a:pt x="78" y="45"/>
                    </a:cubicBezTo>
                    <a:cubicBezTo>
                      <a:pt x="77" y="42"/>
                      <a:pt x="74" y="40"/>
                      <a:pt x="70" y="39"/>
                    </a:cubicBezTo>
                    <a:cubicBezTo>
                      <a:pt x="65" y="37"/>
                      <a:pt x="61" y="37"/>
                      <a:pt x="56" y="39"/>
                    </a:cubicBezTo>
                    <a:cubicBezTo>
                      <a:pt x="52" y="40"/>
                      <a:pt x="48" y="45"/>
                      <a:pt x="44" y="5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5" y="19"/>
                      <a:pt x="24" y="10"/>
                      <a:pt x="37" y="5"/>
                    </a:cubicBezTo>
                    <a:cubicBezTo>
                      <a:pt x="49" y="0"/>
                      <a:pt x="64" y="1"/>
                      <a:pt x="82" y="8"/>
                    </a:cubicBezTo>
                    <a:cubicBezTo>
                      <a:pt x="96" y="14"/>
                      <a:pt x="107" y="21"/>
                      <a:pt x="113" y="31"/>
                    </a:cubicBezTo>
                    <a:cubicBezTo>
                      <a:pt x="122" y="43"/>
                      <a:pt x="123" y="56"/>
                      <a:pt x="118" y="70"/>
                    </a:cubicBezTo>
                    <a:cubicBezTo>
                      <a:pt x="116" y="75"/>
                      <a:pt x="112" y="80"/>
                      <a:pt x="107" y="84"/>
                    </a:cubicBezTo>
                    <a:cubicBezTo>
                      <a:pt x="102" y="88"/>
                      <a:pt x="93" y="92"/>
                      <a:pt x="81" y="95"/>
                    </a:cubicBezTo>
                    <a:cubicBezTo>
                      <a:pt x="72" y="98"/>
                      <a:pt x="67" y="101"/>
                      <a:pt x="64" y="103"/>
                    </a:cubicBezTo>
                    <a:cubicBezTo>
                      <a:pt x="61" y="106"/>
                      <a:pt x="58" y="109"/>
                      <a:pt x="56" y="114"/>
                    </a:cubicBezTo>
                    <a:close/>
                    <a:moveTo>
                      <a:pt x="14" y="109"/>
                    </a:moveTo>
                    <a:cubicBezTo>
                      <a:pt x="54" y="125"/>
                      <a:pt x="54" y="125"/>
                      <a:pt x="54" y="125"/>
                    </a:cubicBezTo>
                    <a:cubicBezTo>
                      <a:pt x="40" y="160"/>
                      <a:pt x="40" y="160"/>
                      <a:pt x="40" y="160"/>
                    </a:cubicBezTo>
                    <a:cubicBezTo>
                      <a:pt x="0" y="144"/>
                      <a:pt x="0" y="144"/>
                      <a:pt x="0" y="144"/>
                    </a:cubicBezTo>
                    <a:lnTo>
                      <a:pt x="14" y="109"/>
                    </a:lnTo>
                    <a:close/>
                  </a:path>
                </a:pathLst>
              </a:custGeom>
              <a:solidFill>
                <a:srgbClr val="945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57">
                <a:extLst>
                  <a:ext uri="{FF2B5EF4-FFF2-40B4-BE49-F238E27FC236}">
                    <a16:creationId xmlns:a16="http://schemas.microsoft.com/office/drawing/2014/main" id="{31D2799A-01E1-4C38-BF97-2DAA5609E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2668" y="5386675"/>
                <a:ext cx="476071" cy="172089"/>
              </a:xfrm>
              <a:custGeom>
                <a:avLst/>
                <a:gdLst>
                  <a:gd name="T0" fmla="*/ 135 w 182"/>
                  <a:gd name="T1" fmla="*/ 0 h 66"/>
                  <a:gd name="T2" fmla="*/ 71 w 182"/>
                  <a:gd name="T3" fmla="*/ 20 h 66"/>
                  <a:gd name="T4" fmla="*/ 9 w 182"/>
                  <a:gd name="T5" fmla="*/ 40 h 66"/>
                  <a:gd name="T6" fmla="*/ 0 w 182"/>
                  <a:gd name="T7" fmla="*/ 66 h 66"/>
                  <a:gd name="T8" fmla="*/ 182 w 182"/>
                  <a:gd name="T9" fmla="*/ 65 h 66"/>
                  <a:gd name="T10" fmla="*/ 177 w 182"/>
                  <a:gd name="T11" fmla="*/ 4 h 66"/>
                  <a:gd name="T12" fmla="*/ 135 w 18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" h="66">
                    <a:moveTo>
                      <a:pt x="135" y="0"/>
                    </a:move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20" y="12"/>
                      <a:pt x="9" y="40"/>
                    </a:cubicBezTo>
                    <a:cubicBezTo>
                      <a:pt x="2" y="59"/>
                      <a:pt x="0" y="66"/>
                      <a:pt x="0" y="66"/>
                    </a:cubicBezTo>
                    <a:cubicBezTo>
                      <a:pt x="51" y="66"/>
                      <a:pt x="182" y="65"/>
                      <a:pt x="182" y="65"/>
                    </a:cubicBezTo>
                    <a:cubicBezTo>
                      <a:pt x="182" y="48"/>
                      <a:pt x="177" y="4"/>
                      <a:pt x="177" y="4"/>
                    </a:cubicBezTo>
                    <a:lnTo>
                      <a:pt x="135" y="0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58">
                <a:extLst>
                  <a:ext uri="{FF2B5EF4-FFF2-40B4-BE49-F238E27FC236}">
                    <a16:creationId xmlns:a16="http://schemas.microsoft.com/office/drawing/2014/main" id="{3FC28A9A-0744-412A-A08B-598D4BB7E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4644" y="5386675"/>
                <a:ext cx="476071" cy="172089"/>
              </a:xfrm>
              <a:custGeom>
                <a:avLst/>
                <a:gdLst>
                  <a:gd name="T0" fmla="*/ 47 w 182"/>
                  <a:gd name="T1" fmla="*/ 0 h 66"/>
                  <a:gd name="T2" fmla="*/ 111 w 182"/>
                  <a:gd name="T3" fmla="*/ 20 h 66"/>
                  <a:gd name="T4" fmla="*/ 173 w 182"/>
                  <a:gd name="T5" fmla="*/ 40 h 66"/>
                  <a:gd name="T6" fmla="*/ 182 w 182"/>
                  <a:gd name="T7" fmla="*/ 66 h 66"/>
                  <a:gd name="T8" fmla="*/ 1 w 182"/>
                  <a:gd name="T9" fmla="*/ 65 h 66"/>
                  <a:gd name="T10" fmla="*/ 6 w 182"/>
                  <a:gd name="T11" fmla="*/ 4 h 66"/>
                  <a:gd name="T12" fmla="*/ 47 w 182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2" h="66">
                    <a:moveTo>
                      <a:pt x="47" y="0"/>
                    </a:moveTo>
                    <a:cubicBezTo>
                      <a:pt x="111" y="20"/>
                      <a:pt x="111" y="20"/>
                      <a:pt x="111" y="20"/>
                    </a:cubicBezTo>
                    <a:cubicBezTo>
                      <a:pt x="111" y="20"/>
                      <a:pt x="162" y="12"/>
                      <a:pt x="173" y="40"/>
                    </a:cubicBezTo>
                    <a:cubicBezTo>
                      <a:pt x="180" y="59"/>
                      <a:pt x="182" y="66"/>
                      <a:pt x="182" y="66"/>
                    </a:cubicBezTo>
                    <a:cubicBezTo>
                      <a:pt x="131" y="66"/>
                      <a:pt x="1" y="65"/>
                      <a:pt x="1" y="65"/>
                    </a:cubicBezTo>
                    <a:cubicBezTo>
                      <a:pt x="0" y="48"/>
                      <a:pt x="6" y="4"/>
                      <a:pt x="6" y="4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59">
                <a:extLst>
                  <a:ext uri="{FF2B5EF4-FFF2-40B4-BE49-F238E27FC236}">
                    <a16:creationId xmlns:a16="http://schemas.microsoft.com/office/drawing/2014/main" id="{C86A31E6-E1E5-4649-A5BA-C8D00867F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462" y="3592931"/>
                <a:ext cx="164553" cy="630574"/>
              </a:xfrm>
              <a:custGeom>
                <a:avLst/>
                <a:gdLst>
                  <a:gd name="T0" fmla="*/ 39 w 131"/>
                  <a:gd name="T1" fmla="*/ 0 h 502"/>
                  <a:gd name="T2" fmla="*/ 39 w 131"/>
                  <a:gd name="T3" fmla="*/ 27 h 502"/>
                  <a:gd name="T4" fmla="*/ 31 w 131"/>
                  <a:gd name="T5" fmla="*/ 27 h 502"/>
                  <a:gd name="T6" fmla="*/ 108 w 131"/>
                  <a:gd name="T7" fmla="*/ 347 h 502"/>
                  <a:gd name="T8" fmla="*/ 0 w 131"/>
                  <a:gd name="T9" fmla="*/ 471 h 502"/>
                  <a:gd name="T10" fmla="*/ 20 w 131"/>
                  <a:gd name="T11" fmla="*/ 502 h 502"/>
                  <a:gd name="T12" fmla="*/ 131 w 131"/>
                  <a:gd name="T13" fmla="*/ 363 h 502"/>
                  <a:gd name="T14" fmla="*/ 47 w 131"/>
                  <a:gd name="T15" fmla="*/ 56 h 502"/>
                  <a:gd name="T16" fmla="*/ 39 w 131"/>
                  <a:gd name="T17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502">
                    <a:moveTo>
                      <a:pt x="39" y="0"/>
                    </a:moveTo>
                    <a:lnTo>
                      <a:pt x="39" y="27"/>
                    </a:lnTo>
                    <a:lnTo>
                      <a:pt x="31" y="27"/>
                    </a:lnTo>
                    <a:lnTo>
                      <a:pt x="108" y="347"/>
                    </a:lnTo>
                    <a:lnTo>
                      <a:pt x="0" y="471"/>
                    </a:lnTo>
                    <a:lnTo>
                      <a:pt x="20" y="502"/>
                    </a:lnTo>
                    <a:lnTo>
                      <a:pt x="131" y="363"/>
                    </a:lnTo>
                    <a:lnTo>
                      <a:pt x="47" y="56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90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60">
                <a:extLst>
                  <a:ext uri="{FF2B5EF4-FFF2-40B4-BE49-F238E27FC236}">
                    <a16:creationId xmlns:a16="http://schemas.microsoft.com/office/drawing/2014/main" id="{CA89F677-2B9B-4BAD-B283-E7A50032E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8462" y="3592931"/>
                <a:ext cx="164553" cy="630574"/>
              </a:xfrm>
              <a:custGeom>
                <a:avLst/>
                <a:gdLst>
                  <a:gd name="T0" fmla="*/ 39 w 131"/>
                  <a:gd name="T1" fmla="*/ 0 h 502"/>
                  <a:gd name="T2" fmla="*/ 39 w 131"/>
                  <a:gd name="T3" fmla="*/ 27 h 502"/>
                  <a:gd name="T4" fmla="*/ 31 w 131"/>
                  <a:gd name="T5" fmla="*/ 27 h 502"/>
                  <a:gd name="T6" fmla="*/ 108 w 131"/>
                  <a:gd name="T7" fmla="*/ 347 h 502"/>
                  <a:gd name="T8" fmla="*/ 0 w 131"/>
                  <a:gd name="T9" fmla="*/ 471 h 502"/>
                  <a:gd name="T10" fmla="*/ 20 w 131"/>
                  <a:gd name="T11" fmla="*/ 502 h 502"/>
                  <a:gd name="T12" fmla="*/ 131 w 131"/>
                  <a:gd name="T13" fmla="*/ 363 h 502"/>
                  <a:gd name="T14" fmla="*/ 47 w 131"/>
                  <a:gd name="T15" fmla="*/ 56 h 502"/>
                  <a:gd name="T16" fmla="*/ 39 w 131"/>
                  <a:gd name="T17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502">
                    <a:moveTo>
                      <a:pt x="39" y="0"/>
                    </a:moveTo>
                    <a:lnTo>
                      <a:pt x="39" y="27"/>
                    </a:lnTo>
                    <a:lnTo>
                      <a:pt x="31" y="27"/>
                    </a:lnTo>
                    <a:lnTo>
                      <a:pt x="108" y="347"/>
                    </a:lnTo>
                    <a:lnTo>
                      <a:pt x="0" y="471"/>
                    </a:lnTo>
                    <a:lnTo>
                      <a:pt x="20" y="502"/>
                    </a:lnTo>
                    <a:lnTo>
                      <a:pt x="131" y="363"/>
                    </a:lnTo>
                    <a:lnTo>
                      <a:pt x="47" y="56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61">
                <a:extLst>
                  <a:ext uri="{FF2B5EF4-FFF2-40B4-BE49-F238E27FC236}">
                    <a16:creationId xmlns:a16="http://schemas.microsoft.com/office/drawing/2014/main" id="{D0924756-FC48-4DE7-B07A-E6B797467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117" y="3608004"/>
                <a:ext cx="309006" cy="592890"/>
              </a:xfrm>
              <a:custGeom>
                <a:avLst/>
                <a:gdLst>
                  <a:gd name="T0" fmla="*/ 52 w 246"/>
                  <a:gd name="T1" fmla="*/ 7 h 472"/>
                  <a:gd name="T2" fmla="*/ 0 w 246"/>
                  <a:gd name="T3" fmla="*/ 337 h 472"/>
                  <a:gd name="T4" fmla="*/ 129 w 246"/>
                  <a:gd name="T5" fmla="*/ 472 h 472"/>
                  <a:gd name="T6" fmla="*/ 246 w 246"/>
                  <a:gd name="T7" fmla="*/ 335 h 472"/>
                  <a:gd name="T8" fmla="*/ 165 w 246"/>
                  <a:gd name="T9" fmla="*/ 0 h 472"/>
                  <a:gd name="T10" fmla="*/ 52 w 246"/>
                  <a:gd name="T11" fmla="*/ 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472">
                    <a:moveTo>
                      <a:pt x="52" y="7"/>
                    </a:moveTo>
                    <a:lnTo>
                      <a:pt x="0" y="337"/>
                    </a:lnTo>
                    <a:lnTo>
                      <a:pt x="129" y="472"/>
                    </a:lnTo>
                    <a:lnTo>
                      <a:pt x="246" y="335"/>
                    </a:lnTo>
                    <a:lnTo>
                      <a:pt x="165" y="0"/>
                    </a:lnTo>
                    <a:lnTo>
                      <a:pt x="52" y="7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62">
                <a:extLst>
                  <a:ext uri="{FF2B5EF4-FFF2-40B4-BE49-F238E27FC236}">
                    <a16:creationId xmlns:a16="http://schemas.microsoft.com/office/drawing/2014/main" id="{90E49FD6-F4FF-4E30-89F5-FB6178343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5117" y="3608004"/>
                <a:ext cx="309006" cy="592890"/>
              </a:xfrm>
              <a:custGeom>
                <a:avLst/>
                <a:gdLst>
                  <a:gd name="T0" fmla="*/ 52 w 246"/>
                  <a:gd name="T1" fmla="*/ 7 h 472"/>
                  <a:gd name="T2" fmla="*/ 0 w 246"/>
                  <a:gd name="T3" fmla="*/ 337 h 472"/>
                  <a:gd name="T4" fmla="*/ 129 w 246"/>
                  <a:gd name="T5" fmla="*/ 472 h 472"/>
                  <a:gd name="T6" fmla="*/ 246 w 246"/>
                  <a:gd name="T7" fmla="*/ 335 h 472"/>
                  <a:gd name="T8" fmla="*/ 165 w 246"/>
                  <a:gd name="T9" fmla="*/ 0 h 472"/>
                  <a:gd name="T10" fmla="*/ 52 w 246"/>
                  <a:gd name="T11" fmla="*/ 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472">
                    <a:moveTo>
                      <a:pt x="52" y="7"/>
                    </a:moveTo>
                    <a:lnTo>
                      <a:pt x="0" y="337"/>
                    </a:lnTo>
                    <a:lnTo>
                      <a:pt x="129" y="472"/>
                    </a:lnTo>
                    <a:lnTo>
                      <a:pt x="246" y="335"/>
                    </a:lnTo>
                    <a:lnTo>
                      <a:pt x="165" y="0"/>
                    </a:lnTo>
                    <a:lnTo>
                      <a:pt x="52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63">
                <a:extLst>
                  <a:ext uri="{FF2B5EF4-FFF2-40B4-BE49-F238E27FC236}">
                    <a16:creationId xmlns:a16="http://schemas.microsoft.com/office/drawing/2014/main" id="{465567D6-1B83-495D-928C-00614BB6C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850" y="3517563"/>
                <a:ext cx="174602" cy="109283"/>
              </a:xfrm>
              <a:custGeom>
                <a:avLst/>
                <a:gdLst>
                  <a:gd name="T0" fmla="*/ 0 w 139"/>
                  <a:gd name="T1" fmla="*/ 6 h 87"/>
                  <a:gd name="T2" fmla="*/ 0 w 139"/>
                  <a:gd name="T3" fmla="*/ 81 h 87"/>
                  <a:gd name="T4" fmla="*/ 139 w 139"/>
                  <a:gd name="T5" fmla="*/ 87 h 87"/>
                  <a:gd name="T6" fmla="*/ 137 w 139"/>
                  <a:gd name="T7" fmla="*/ 0 h 87"/>
                  <a:gd name="T8" fmla="*/ 0 w 139"/>
                  <a:gd name="T9" fmla="*/ 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87">
                    <a:moveTo>
                      <a:pt x="0" y="6"/>
                    </a:moveTo>
                    <a:lnTo>
                      <a:pt x="0" y="81"/>
                    </a:lnTo>
                    <a:lnTo>
                      <a:pt x="139" y="87"/>
                    </a:lnTo>
                    <a:lnTo>
                      <a:pt x="13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64">
                <a:extLst>
                  <a:ext uri="{FF2B5EF4-FFF2-40B4-BE49-F238E27FC236}">
                    <a16:creationId xmlns:a16="http://schemas.microsoft.com/office/drawing/2014/main" id="{041C3EEA-47F6-4C60-923F-A348FAEC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850" y="3517563"/>
                <a:ext cx="174602" cy="109283"/>
              </a:xfrm>
              <a:custGeom>
                <a:avLst/>
                <a:gdLst>
                  <a:gd name="T0" fmla="*/ 0 w 139"/>
                  <a:gd name="T1" fmla="*/ 6 h 87"/>
                  <a:gd name="T2" fmla="*/ 0 w 139"/>
                  <a:gd name="T3" fmla="*/ 81 h 87"/>
                  <a:gd name="T4" fmla="*/ 139 w 139"/>
                  <a:gd name="T5" fmla="*/ 87 h 87"/>
                  <a:gd name="T6" fmla="*/ 137 w 139"/>
                  <a:gd name="T7" fmla="*/ 0 h 87"/>
                  <a:gd name="T8" fmla="*/ 0 w 139"/>
                  <a:gd name="T9" fmla="*/ 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87">
                    <a:moveTo>
                      <a:pt x="0" y="6"/>
                    </a:moveTo>
                    <a:lnTo>
                      <a:pt x="0" y="81"/>
                    </a:lnTo>
                    <a:lnTo>
                      <a:pt x="139" y="87"/>
                    </a:lnTo>
                    <a:lnTo>
                      <a:pt x="137" y="0"/>
                    </a:lnTo>
                    <a:lnTo>
                      <a:pt x="0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65">
                <a:extLst>
                  <a:ext uri="{FF2B5EF4-FFF2-40B4-BE49-F238E27FC236}">
                    <a16:creationId xmlns:a16="http://schemas.microsoft.com/office/drawing/2014/main" id="{978E77E0-1334-487B-8E48-71E074DFE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11" y="3619310"/>
                <a:ext cx="2512" cy="20098"/>
              </a:xfrm>
              <a:custGeom>
                <a:avLst/>
                <a:gdLst>
                  <a:gd name="T0" fmla="*/ 2 w 2"/>
                  <a:gd name="T1" fmla="*/ 0 h 16"/>
                  <a:gd name="T2" fmla="*/ 0 w 2"/>
                  <a:gd name="T3" fmla="*/ 16 h 16"/>
                  <a:gd name="T4" fmla="*/ 2 w 2"/>
                  <a:gd name="T5" fmla="*/ 0 h 16"/>
                  <a:gd name="T6" fmla="*/ 2 w 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D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66">
                <a:extLst>
                  <a:ext uri="{FF2B5EF4-FFF2-40B4-BE49-F238E27FC236}">
                    <a16:creationId xmlns:a16="http://schemas.microsoft.com/office/drawing/2014/main" id="{D8C2FD7D-9F26-4A55-86B9-ADA288377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11" y="3619310"/>
                <a:ext cx="2512" cy="20098"/>
              </a:xfrm>
              <a:custGeom>
                <a:avLst/>
                <a:gdLst>
                  <a:gd name="T0" fmla="*/ 2 w 2"/>
                  <a:gd name="T1" fmla="*/ 0 h 16"/>
                  <a:gd name="T2" fmla="*/ 0 w 2"/>
                  <a:gd name="T3" fmla="*/ 16 h 16"/>
                  <a:gd name="T4" fmla="*/ 2 w 2"/>
                  <a:gd name="T5" fmla="*/ 0 h 16"/>
                  <a:gd name="T6" fmla="*/ 2 w 2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lnTo>
                      <a:pt x="0" y="16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67">
                <a:extLst>
                  <a:ext uri="{FF2B5EF4-FFF2-40B4-BE49-F238E27FC236}">
                    <a16:creationId xmlns:a16="http://schemas.microsoft.com/office/drawing/2014/main" id="{8617A1EB-7FE8-4DC7-9FE7-85D32162B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11" y="3619310"/>
                <a:ext cx="154504" cy="26379"/>
              </a:xfrm>
              <a:custGeom>
                <a:avLst/>
                <a:gdLst>
                  <a:gd name="T0" fmla="*/ 2 w 123"/>
                  <a:gd name="T1" fmla="*/ 0 h 21"/>
                  <a:gd name="T2" fmla="*/ 0 w 123"/>
                  <a:gd name="T3" fmla="*/ 16 h 21"/>
                  <a:gd name="T4" fmla="*/ 123 w 123"/>
                  <a:gd name="T5" fmla="*/ 21 h 21"/>
                  <a:gd name="T6" fmla="*/ 121 w 123"/>
                  <a:gd name="T7" fmla="*/ 6 h 21"/>
                  <a:gd name="T8" fmla="*/ 2 w 1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1">
                    <a:moveTo>
                      <a:pt x="2" y="0"/>
                    </a:moveTo>
                    <a:lnTo>
                      <a:pt x="0" y="16"/>
                    </a:lnTo>
                    <a:lnTo>
                      <a:pt x="123" y="21"/>
                    </a:lnTo>
                    <a:lnTo>
                      <a:pt x="121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3D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68">
                <a:extLst>
                  <a:ext uri="{FF2B5EF4-FFF2-40B4-BE49-F238E27FC236}">
                    <a16:creationId xmlns:a16="http://schemas.microsoft.com/office/drawing/2014/main" id="{1D8CF07A-38A4-4377-8467-AD0FF166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5411" y="3619310"/>
                <a:ext cx="154504" cy="26379"/>
              </a:xfrm>
              <a:custGeom>
                <a:avLst/>
                <a:gdLst>
                  <a:gd name="T0" fmla="*/ 2 w 123"/>
                  <a:gd name="T1" fmla="*/ 0 h 21"/>
                  <a:gd name="T2" fmla="*/ 0 w 123"/>
                  <a:gd name="T3" fmla="*/ 16 h 21"/>
                  <a:gd name="T4" fmla="*/ 123 w 123"/>
                  <a:gd name="T5" fmla="*/ 21 h 21"/>
                  <a:gd name="T6" fmla="*/ 121 w 123"/>
                  <a:gd name="T7" fmla="*/ 6 h 21"/>
                  <a:gd name="T8" fmla="*/ 2 w 123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21">
                    <a:moveTo>
                      <a:pt x="2" y="0"/>
                    </a:moveTo>
                    <a:lnTo>
                      <a:pt x="0" y="16"/>
                    </a:lnTo>
                    <a:lnTo>
                      <a:pt x="123" y="21"/>
                    </a:lnTo>
                    <a:lnTo>
                      <a:pt x="121" y="6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69">
                <a:extLst>
                  <a:ext uri="{FF2B5EF4-FFF2-40B4-BE49-F238E27FC236}">
                    <a16:creationId xmlns:a16="http://schemas.microsoft.com/office/drawing/2014/main" id="{95029EB4-4782-4AE3-8E15-7D48FC7A4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7923" y="3608004"/>
                <a:ext cx="149479" cy="18842"/>
              </a:xfrm>
              <a:custGeom>
                <a:avLst/>
                <a:gdLst>
                  <a:gd name="T0" fmla="*/ 115 w 119"/>
                  <a:gd name="T1" fmla="*/ 0 h 15"/>
                  <a:gd name="T2" fmla="*/ 2 w 119"/>
                  <a:gd name="T3" fmla="*/ 7 h 15"/>
                  <a:gd name="T4" fmla="*/ 0 w 119"/>
                  <a:gd name="T5" fmla="*/ 9 h 15"/>
                  <a:gd name="T6" fmla="*/ 0 w 119"/>
                  <a:gd name="T7" fmla="*/ 9 h 15"/>
                  <a:gd name="T8" fmla="*/ 119 w 119"/>
                  <a:gd name="T9" fmla="*/ 15 h 15"/>
                  <a:gd name="T10" fmla="*/ 115 w 11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15">
                    <a:moveTo>
                      <a:pt x="115" y="0"/>
                    </a:move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9" y="1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3D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70">
                <a:extLst>
                  <a:ext uri="{FF2B5EF4-FFF2-40B4-BE49-F238E27FC236}">
                    <a16:creationId xmlns:a16="http://schemas.microsoft.com/office/drawing/2014/main" id="{D6C843BF-65B4-47C1-9456-A6A9EB93C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7923" y="3608004"/>
                <a:ext cx="149479" cy="18842"/>
              </a:xfrm>
              <a:custGeom>
                <a:avLst/>
                <a:gdLst>
                  <a:gd name="T0" fmla="*/ 115 w 119"/>
                  <a:gd name="T1" fmla="*/ 0 h 15"/>
                  <a:gd name="T2" fmla="*/ 2 w 119"/>
                  <a:gd name="T3" fmla="*/ 7 h 15"/>
                  <a:gd name="T4" fmla="*/ 0 w 119"/>
                  <a:gd name="T5" fmla="*/ 9 h 15"/>
                  <a:gd name="T6" fmla="*/ 0 w 119"/>
                  <a:gd name="T7" fmla="*/ 9 h 15"/>
                  <a:gd name="T8" fmla="*/ 119 w 119"/>
                  <a:gd name="T9" fmla="*/ 15 h 15"/>
                  <a:gd name="T10" fmla="*/ 115 w 11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15">
                    <a:moveTo>
                      <a:pt x="115" y="0"/>
                    </a:move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119" y="15"/>
                    </a:lnTo>
                    <a:lnTo>
                      <a:pt x="11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71">
                <a:extLst>
                  <a:ext uri="{FF2B5EF4-FFF2-40B4-BE49-F238E27FC236}">
                    <a16:creationId xmlns:a16="http://schemas.microsoft.com/office/drawing/2014/main" id="{C31008DD-3435-4475-BD81-CBE4C206E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9032" y="3535149"/>
                <a:ext cx="204749" cy="99234"/>
              </a:xfrm>
              <a:custGeom>
                <a:avLst/>
                <a:gdLst>
                  <a:gd name="T0" fmla="*/ 0 w 163"/>
                  <a:gd name="T1" fmla="*/ 7 h 79"/>
                  <a:gd name="T2" fmla="*/ 0 w 163"/>
                  <a:gd name="T3" fmla="*/ 73 h 79"/>
                  <a:gd name="T4" fmla="*/ 163 w 163"/>
                  <a:gd name="T5" fmla="*/ 79 h 79"/>
                  <a:gd name="T6" fmla="*/ 163 w 163"/>
                  <a:gd name="T7" fmla="*/ 0 h 79"/>
                  <a:gd name="T8" fmla="*/ 0 w 163"/>
                  <a:gd name="T9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79">
                    <a:moveTo>
                      <a:pt x="0" y="7"/>
                    </a:moveTo>
                    <a:lnTo>
                      <a:pt x="0" y="73"/>
                    </a:lnTo>
                    <a:lnTo>
                      <a:pt x="163" y="79"/>
                    </a:lnTo>
                    <a:lnTo>
                      <a:pt x="16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5F2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72">
                <a:extLst>
                  <a:ext uri="{FF2B5EF4-FFF2-40B4-BE49-F238E27FC236}">
                    <a16:creationId xmlns:a16="http://schemas.microsoft.com/office/drawing/2014/main" id="{9878D4BD-BD74-46D6-A236-F11822734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41446" y="3679603"/>
                <a:ext cx="273835" cy="427082"/>
              </a:xfrm>
              <a:custGeom>
                <a:avLst/>
                <a:gdLst>
                  <a:gd name="T0" fmla="*/ 193 w 218"/>
                  <a:gd name="T1" fmla="*/ 118 h 340"/>
                  <a:gd name="T2" fmla="*/ 31 w 218"/>
                  <a:gd name="T3" fmla="*/ 0 h 340"/>
                  <a:gd name="T4" fmla="*/ 18 w 218"/>
                  <a:gd name="T5" fmla="*/ 83 h 340"/>
                  <a:gd name="T6" fmla="*/ 214 w 218"/>
                  <a:gd name="T7" fmla="*/ 209 h 340"/>
                  <a:gd name="T8" fmla="*/ 193 w 218"/>
                  <a:gd name="T9" fmla="*/ 118 h 340"/>
                  <a:gd name="T10" fmla="*/ 6 w 218"/>
                  <a:gd name="T11" fmla="*/ 153 h 340"/>
                  <a:gd name="T12" fmla="*/ 0 w 218"/>
                  <a:gd name="T13" fmla="*/ 201 h 340"/>
                  <a:gd name="T14" fmla="*/ 179 w 218"/>
                  <a:gd name="T15" fmla="*/ 340 h 340"/>
                  <a:gd name="T16" fmla="*/ 218 w 218"/>
                  <a:gd name="T17" fmla="*/ 294 h 340"/>
                  <a:gd name="T18" fmla="*/ 6 w 218"/>
                  <a:gd name="T19" fmla="*/ 153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8" h="340">
                    <a:moveTo>
                      <a:pt x="193" y="118"/>
                    </a:moveTo>
                    <a:lnTo>
                      <a:pt x="31" y="0"/>
                    </a:lnTo>
                    <a:lnTo>
                      <a:pt x="18" y="83"/>
                    </a:lnTo>
                    <a:lnTo>
                      <a:pt x="214" y="209"/>
                    </a:lnTo>
                    <a:lnTo>
                      <a:pt x="193" y="118"/>
                    </a:lnTo>
                    <a:close/>
                    <a:moveTo>
                      <a:pt x="6" y="153"/>
                    </a:moveTo>
                    <a:lnTo>
                      <a:pt x="0" y="201"/>
                    </a:lnTo>
                    <a:lnTo>
                      <a:pt x="179" y="340"/>
                    </a:lnTo>
                    <a:lnTo>
                      <a:pt x="218" y="294"/>
                    </a:lnTo>
                    <a:lnTo>
                      <a:pt x="6" y="153"/>
                    </a:lnTo>
                    <a:close/>
                  </a:path>
                </a:pathLst>
              </a:custGeom>
              <a:solidFill>
                <a:srgbClr val="87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73">
                <a:extLst>
                  <a:ext uri="{FF2B5EF4-FFF2-40B4-BE49-F238E27FC236}">
                    <a16:creationId xmlns:a16="http://schemas.microsoft.com/office/drawing/2014/main" id="{FCCC3088-DB6F-48D0-BB23-D2F6F870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654" y="3754971"/>
                <a:ext cx="214798" cy="54014"/>
              </a:xfrm>
              <a:custGeom>
                <a:avLst/>
                <a:gdLst>
                  <a:gd name="T0" fmla="*/ 81 w 82"/>
                  <a:gd name="T1" fmla="*/ 10 h 21"/>
                  <a:gd name="T2" fmla="*/ 73 w 82"/>
                  <a:gd name="T3" fmla="*/ 19 h 21"/>
                  <a:gd name="T4" fmla="*/ 9 w 82"/>
                  <a:gd name="T5" fmla="*/ 21 h 21"/>
                  <a:gd name="T6" fmla="*/ 0 w 82"/>
                  <a:gd name="T7" fmla="*/ 11 h 21"/>
                  <a:gd name="T8" fmla="*/ 8 w 82"/>
                  <a:gd name="T9" fmla="*/ 1 h 21"/>
                  <a:gd name="T10" fmla="*/ 73 w 82"/>
                  <a:gd name="T11" fmla="*/ 0 h 21"/>
                  <a:gd name="T12" fmla="*/ 81 w 82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21">
                    <a:moveTo>
                      <a:pt x="81" y="10"/>
                    </a:moveTo>
                    <a:cubicBezTo>
                      <a:pt x="82" y="15"/>
                      <a:pt x="78" y="19"/>
                      <a:pt x="73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6"/>
                      <a:pt x="4" y="2"/>
                      <a:pt x="8" y="1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8" y="0"/>
                      <a:pt x="81" y="4"/>
                      <a:pt x="81" y="10"/>
                    </a:cubicBezTo>
                    <a:close/>
                  </a:path>
                </a:pathLst>
              </a:custGeom>
              <a:solidFill>
                <a:srgbClr val="FFA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74">
                <a:extLst>
                  <a:ext uri="{FF2B5EF4-FFF2-40B4-BE49-F238E27FC236}">
                    <a16:creationId xmlns:a16="http://schemas.microsoft.com/office/drawing/2014/main" id="{7B622141-B4F8-43A1-A731-98851901B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1544" y="3767532"/>
                <a:ext cx="65318" cy="31403"/>
              </a:xfrm>
              <a:custGeom>
                <a:avLst/>
                <a:gdLst>
                  <a:gd name="T0" fmla="*/ 25 w 25"/>
                  <a:gd name="T1" fmla="*/ 6 h 12"/>
                  <a:gd name="T2" fmla="*/ 23 w 25"/>
                  <a:gd name="T3" fmla="*/ 12 h 12"/>
                  <a:gd name="T4" fmla="*/ 3 w 25"/>
                  <a:gd name="T5" fmla="*/ 12 h 12"/>
                  <a:gd name="T6" fmla="*/ 0 w 25"/>
                  <a:gd name="T7" fmla="*/ 6 h 12"/>
                  <a:gd name="T8" fmla="*/ 3 w 25"/>
                  <a:gd name="T9" fmla="*/ 0 h 12"/>
                  <a:gd name="T10" fmla="*/ 22 w 25"/>
                  <a:gd name="T11" fmla="*/ 0 h 12"/>
                  <a:gd name="T12" fmla="*/ 25 w 25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25" y="6"/>
                    </a:moveTo>
                    <a:cubicBezTo>
                      <a:pt x="25" y="9"/>
                      <a:pt x="24" y="12"/>
                      <a:pt x="2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0" y="10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4" y="0"/>
                      <a:pt x="25" y="2"/>
                      <a:pt x="2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17" name="Group 3">
            <a:extLst>
              <a:ext uri="{FF2B5EF4-FFF2-40B4-BE49-F238E27FC236}">
                <a16:creationId xmlns:a16="http://schemas.microsoft.com/office/drawing/2014/main" id="{3E32F624-C70C-47EE-884A-30FCB3A6962F}"/>
              </a:ext>
            </a:extLst>
          </p:cNvPr>
          <p:cNvGrpSpPr/>
          <p:nvPr/>
        </p:nvGrpSpPr>
        <p:grpSpPr>
          <a:xfrm>
            <a:off x="500314" y="375464"/>
            <a:ext cx="4278673" cy="3267054"/>
            <a:chOff x="862781" y="2398259"/>
            <a:chExt cx="4595905" cy="3509282"/>
          </a:xfrm>
        </p:grpSpPr>
        <p:sp>
          <p:nvSpPr>
            <p:cNvPr id="518" name="Freeform 7">
              <a:extLst>
                <a:ext uri="{FF2B5EF4-FFF2-40B4-BE49-F238E27FC236}">
                  <a16:creationId xmlns:a16="http://schemas.microsoft.com/office/drawing/2014/main" id="{32763039-A9BC-484E-835C-C9F9A2BC5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8128" y="5637194"/>
              <a:ext cx="4158116" cy="270347"/>
            </a:xfrm>
            <a:custGeom>
              <a:avLst/>
              <a:gdLst>
                <a:gd name="T0" fmla="*/ 420 w 2497"/>
                <a:gd name="T1" fmla="*/ 20 h 163"/>
                <a:gd name="T2" fmla="*/ 364 w 2497"/>
                <a:gd name="T3" fmla="*/ 24 h 163"/>
                <a:gd name="T4" fmla="*/ 418 w 2497"/>
                <a:gd name="T5" fmla="*/ 47 h 163"/>
                <a:gd name="T6" fmla="*/ 420 w 2497"/>
                <a:gd name="T7" fmla="*/ 20 h 163"/>
                <a:gd name="T8" fmla="*/ 1254 w 2497"/>
                <a:gd name="T9" fmla="*/ 0 h 163"/>
                <a:gd name="T10" fmla="*/ 1255 w 2497"/>
                <a:gd name="T11" fmla="*/ 0 h 163"/>
                <a:gd name="T12" fmla="*/ 1255 w 2497"/>
                <a:gd name="T13" fmla="*/ 0 h 163"/>
                <a:gd name="T14" fmla="*/ 1255 w 2497"/>
                <a:gd name="T15" fmla="*/ 0 h 163"/>
                <a:gd name="T16" fmla="*/ 1255 w 2497"/>
                <a:gd name="T17" fmla="*/ 0 h 163"/>
                <a:gd name="T18" fmla="*/ 1255 w 2497"/>
                <a:gd name="T19" fmla="*/ 0 h 163"/>
                <a:gd name="T20" fmla="*/ 1255 w 2497"/>
                <a:gd name="T21" fmla="*/ 0 h 163"/>
                <a:gd name="T22" fmla="*/ 1255 w 2497"/>
                <a:gd name="T23" fmla="*/ 0 h 163"/>
                <a:gd name="T24" fmla="*/ 1255 w 2497"/>
                <a:gd name="T25" fmla="*/ 0 h 163"/>
                <a:gd name="T26" fmla="*/ 1255 w 2497"/>
                <a:gd name="T27" fmla="*/ 1 h 163"/>
                <a:gd name="T28" fmla="*/ 1255 w 2497"/>
                <a:gd name="T29" fmla="*/ 1 h 163"/>
                <a:gd name="T30" fmla="*/ 1255 w 2497"/>
                <a:gd name="T31" fmla="*/ 1 h 163"/>
                <a:gd name="T32" fmla="*/ 1255 w 2497"/>
                <a:gd name="T33" fmla="*/ 1 h 163"/>
                <a:gd name="T34" fmla="*/ 1255 w 2497"/>
                <a:gd name="T35" fmla="*/ 1 h 163"/>
                <a:gd name="T36" fmla="*/ 1255 w 2497"/>
                <a:gd name="T37" fmla="*/ 1 h 163"/>
                <a:gd name="T38" fmla="*/ 1255 w 2497"/>
                <a:gd name="T39" fmla="*/ 1 h 163"/>
                <a:gd name="T40" fmla="*/ 1255 w 2497"/>
                <a:gd name="T41" fmla="*/ 1 h 163"/>
                <a:gd name="T42" fmla="*/ 1256 w 2497"/>
                <a:gd name="T43" fmla="*/ 1 h 163"/>
                <a:gd name="T44" fmla="*/ 1256 w 2497"/>
                <a:gd name="T45" fmla="*/ 1 h 163"/>
                <a:gd name="T46" fmla="*/ 1256 w 2497"/>
                <a:gd name="T47" fmla="*/ 1 h 163"/>
                <a:gd name="T48" fmla="*/ 1256 w 2497"/>
                <a:gd name="T49" fmla="*/ 1 h 163"/>
                <a:gd name="T50" fmla="*/ 1256 w 2497"/>
                <a:gd name="T51" fmla="*/ 1 h 163"/>
                <a:gd name="T52" fmla="*/ 1256 w 2497"/>
                <a:gd name="T53" fmla="*/ 1 h 163"/>
                <a:gd name="T54" fmla="*/ 1256 w 2497"/>
                <a:gd name="T55" fmla="*/ 1 h 163"/>
                <a:gd name="T56" fmla="*/ 1256 w 2497"/>
                <a:gd name="T57" fmla="*/ 1 h 163"/>
                <a:gd name="T58" fmla="*/ 1256 w 2497"/>
                <a:gd name="T59" fmla="*/ 2 h 163"/>
                <a:gd name="T60" fmla="*/ 1256 w 2497"/>
                <a:gd name="T61" fmla="*/ 2 h 163"/>
                <a:gd name="T62" fmla="*/ 1256 w 2497"/>
                <a:gd name="T63" fmla="*/ 2 h 163"/>
                <a:gd name="T64" fmla="*/ 1256 w 2497"/>
                <a:gd name="T65" fmla="*/ 2 h 163"/>
                <a:gd name="T66" fmla="*/ 1256 w 2497"/>
                <a:gd name="T67" fmla="*/ 2 h 163"/>
                <a:gd name="T68" fmla="*/ 1256 w 2497"/>
                <a:gd name="T69" fmla="*/ 2 h 163"/>
                <a:gd name="T70" fmla="*/ 1256 w 2497"/>
                <a:gd name="T71" fmla="*/ 2 h 163"/>
                <a:gd name="T72" fmla="*/ 1256 w 2497"/>
                <a:gd name="T73" fmla="*/ 2 h 163"/>
                <a:gd name="T74" fmla="*/ 1256 w 2497"/>
                <a:gd name="T75" fmla="*/ 2 h 163"/>
                <a:gd name="T76" fmla="*/ 1256 w 2497"/>
                <a:gd name="T77" fmla="*/ 2 h 163"/>
                <a:gd name="T78" fmla="*/ 1257 w 2497"/>
                <a:gd name="T79" fmla="*/ 2 h 163"/>
                <a:gd name="T80" fmla="*/ 1257 w 2497"/>
                <a:gd name="T81" fmla="*/ 2 h 163"/>
                <a:gd name="T82" fmla="*/ 1147 w 2497"/>
                <a:gd name="T83" fmla="*/ 52 h 163"/>
                <a:gd name="T84" fmla="*/ 1075 w 2497"/>
                <a:gd name="T85" fmla="*/ 49 h 163"/>
                <a:gd name="T86" fmla="*/ 1058 w 2497"/>
                <a:gd name="T87" fmla="*/ 1 h 163"/>
                <a:gd name="T88" fmla="*/ 469 w 2497"/>
                <a:gd name="T89" fmla="*/ 18 h 163"/>
                <a:gd name="T90" fmla="*/ 454 w 2497"/>
                <a:gd name="T91" fmla="*/ 101 h 163"/>
                <a:gd name="T92" fmla="*/ 305 w 2497"/>
                <a:gd name="T93" fmla="*/ 40 h 163"/>
                <a:gd name="T94" fmla="*/ 337 w 2497"/>
                <a:gd name="T95" fmla="*/ 26 h 163"/>
                <a:gd name="T96" fmla="*/ 0 w 2497"/>
                <a:gd name="T97" fmla="*/ 81 h 163"/>
                <a:gd name="T98" fmla="*/ 1249 w 2497"/>
                <a:gd name="T99" fmla="*/ 163 h 163"/>
                <a:gd name="T100" fmla="*/ 2497 w 2497"/>
                <a:gd name="T101" fmla="*/ 81 h 163"/>
                <a:gd name="T102" fmla="*/ 1881 w 2497"/>
                <a:gd name="T103" fmla="*/ 11 h 163"/>
                <a:gd name="T104" fmla="*/ 1633 w 2497"/>
                <a:gd name="T105" fmla="*/ 49 h 163"/>
                <a:gd name="T106" fmla="*/ 1353 w 2497"/>
                <a:gd name="T107" fmla="*/ 0 h 163"/>
                <a:gd name="T108" fmla="*/ 1254 w 2497"/>
                <a:gd name="T10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97" h="163">
                  <a:moveTo>
                    <a:pt x="420" y="20"/>
                  </a:moveTo>
                  <a:cubicBezTo>
                    <a:pt x="401" y="21"/>
                    <a:pt x="382" y="23"/>
                    <a:pt x="364" y="24"/>
                  </a:cubicBezTo>
                  <a:cubicBezTo>
                    <a:pt x="396" y="27"/>
                    <a:pt x="418" y="47"/>
                    <a:pt x="418" y="47"/>
                  </a:cubicBezTo>
                  <a:cubicBezTo>
                    <a:pt x="420" y="20"/>
                    <a:pt x="420" y="20"/>
                    <a:pt x="420" y="20"/>
                  </a:cubicBezTo>
                  <a:moveTo>
                    <a:pt x="1254" y="0"/>
                  </a:moveTo>
                  <a:cubicBezTo>
                    <a:pt x="1254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0"/>
                  </a:cubicBezTo>
                  <a:cubicBezTo>
                    <a:pt x="1255" y="0"/>
                    <a:pt x="1255" y="0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5" y="1"/>
                    <a:pt x="1255" y="1"/>
                  </a:cubicBezTo>
                  <a:cubicBezTo>
                    <a:pt x="1255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1"/>
                    <a:pt x="1256" y="1"/>
                  </a:cubicBezTo>
                  <a:cubicBezTo>
                    <a:pt x="1256" y="1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6" y="2"/>
                    <a:pt x="1256" y="2"/>
                    <a:pt x="1256" y="2"/>
                  </a:cubicBezTo>
                  <a:cubicBezTo>
                    <a:pt x="1257" y="2"/>
                    <a:pt x="1257" y="2"/>
                    <a:pt x="1257" y="2"/>
                  </a:cubicBezTo>
                  <a:cubicBezTo>
                    <a:pt x="1257" y="2"/>
                    <a:pt x="1257" y="2"/>
                    <a:pt x="1257" y="2"/>
                  </a:cubicBezTo>
                  <a:cubicBezTo>
                    <a:pt x="1293" y="44"/>
                    <a:pt x="1212" y="52"/>
                    <a:pt x="1147" y="52"/>
                  </a:cubicBezTo>
                  <a:cubicBezTo>
                    <a:pt x="1108" y="52"/>
                    <a:pt x="1075" y="49"/>
                    <a:pt x="1075" y="49"/>
                  </a:cubicBezTo>
                  <a:cubicBezTo>
                    <a:pt x="1058" y="1"/>
                    <a:pt x="1058" y="1"/>
                    <a:pt x="1058" y="1"/>
                  </a:cubicBezTo>
                  <a:cubicBezTo>
                    <a:pt x="837" y="3"/>
                    <a:pt x="636" y="9"/>
                    <a:pt x="469" y="18"/>
                  </a:cubicBezTo>
                  <a:cubicBezTo>
                    <a:pt x="454" y="101"/>
                    <a:pt x="454" y="101"/>
                    <a:pt x="454" y="101"/>
                  </a:cubicBezTo>
                  <a:cubicBezTo>
                    <a:pt x="454" y="101"/>
                    <a:pt x="224" y="93"/>
                    <a:pt x="305" y="40"/>
                  </a:cubicBezTo>
                  <a:cubicBezTo>
                    <a:pt x="316" y="32"/>
                    <a:pt x="327" y="28"/>
                    <a:pt x="337" y="26"/>
                  </a:cubicBezTo>
                  <a:cubicBezTo>
                    <a:pt x="128" y="40"/>
                    <a:pt x="0" y="60"/>
                    <a:pt x="0" y="81"/>
                  </a:cubicBezTo>
                  <a:cubicBezTo>
                    <a:pt x="0" y="126"/>
                    <a:pt x="559" y="163"/>
                    <a:pt x="1249" y="163"/>
                  </a:cubicBezTo>
                  <a:cubicBezTo>
                    <a:pt x="1938" y="163"/>
                    <a:pt x="2497" y="126"/>
                    <a:pt x="2497" y="81"/>
                  </a:cubicBezTo>
                  <a:cubicBezTo>
                    <a:pt x="2497" y="51"/>
                    <a:pt x="2249" y="25"/>
                    <a:pt x="1881" y="11"/>
                  </a:cubicBezTo>
                  <a:cubicBezTo>
                    <a:pt x="1803" y="35"/>
                    <a:pt x="1720" y="49"/>
                    <a:pt x="1633" y="49"/>
                  </a:cubicBezTo>
                  <a:cubicBezTo>
                    <a:pt x="1535" y="49"/>
                    <a:pt x="1441" y="32"/>
                    <a:pt x="1353" y="0"/>
                  </a:cubicBezTo>
                  <a:cubicBezTo>
                    <a:pt x="1321" y="0"/>
                    <a:pt x="1288" y="0"/>
                    <a:pt x="1254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8">
              <a:extLst>
                <a:ext uri="{FF2B5EF4-FFF2-40B4-BE49-F238E27FC236}">
                  <a16:creationId xmlns:a16="http://schemas.microsoft.com/office/drawing/2014/main" id="{717028B0-ECAC-4C8D-8056-FDC10C46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382" y="4808711"/>
              <a:ext cx="1822665" cy="995924"/>
            </a:xfrm>
            <a:custGeom>
              <a:avLst/>
              <a:gdLst>
                <a:gd name="T0" fmla="*/ 1031 w 1095"/>
                <a:gd name="T1" fmla="*/ 498 h 599"/>
                <a:gd name="T2" fmla="*/ 877 w 1095"/>
                <a:gd name="T3" fmla="*/ 494 h 599"/>
                <a:gd name="T4" fmla="*/ 762 w 1095"/>
                <a:gd name="T5" fmla="*/ 0 h 599"/>
                <a:gd name="T6" fmla="*/ 214 w 1095"/>
                <a:gd name="T7" fmla="*/ 230 h 599"/>
                <a:gd name="T8" fmla="*/ 194 w 1095"/>
                <a:gd name="T9" fmla="*/ 545 h 599"/>
                <a:gd name="T10" fmla="*/ 81 w 1095"/>
                <a:gd name="T11" fmla="*/ 538 h 599"/>
                <a:gd name="T12" fmla="*/ 230 w 1095"/>
                <a:gd name="T13" fmla="*/ 599 h 599"/>
                <a:gd name="T14" fmla="*/ 286 w 1095"/>
                <a:gd name="T15" fmla="*/ 278 h 599"/>
                <a:gd name="T16" fmla="*/ 708 w 1095"/>
                <a:gd name="T17" fmla="*/ 131 h 599"/>
                <a:gd name="T18" fmla="*/ 851 w 1095"/>
                <a:gd name="T19" fmla="*/ 547 h 599"/>
                <a:gd name="T20" fmla="*/ 1031 w 1095"/>
                <a:gd name="T21" fmla="*/ 49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5" h="599">
                  <a:moveTo>
                    <a:pt x="1031" y="498"/>
                  </a:moveTo>
                  <a:cubicBezTo>
                    <a:pt x="940" y="401"/>
                    <a:pt x="877" y="494"/>
                    <a:pt x="877" y="494"/>
                  </a:cubicBezTo>
                  <a:cubicBezTo>
                    <a:pt x="762" y="0"/>
                    <a:pt x="762" y="0"/>
                    <a:pt x="762" y="0"/>
                  </a:cubicBezTo>
                  <a:cubicBezTo>
                    <a:pt x="402" y="97"/>
                    <a:pt x="214" y="230"/>
                    <a:pt x="214" y="230"/>
                  </a:cubicBezTo>
                  <a:cubicBezTo>
                    <a:pt x="194" y="545"/>
                    <a:pt x="194" y="545"/>
                    <a:pt x="194" y="545"/>
                  </a:cubicBezTo>
                  <a:cubicBezTo>
                    <a:pt x="194" y="545"/>
                    <a:pt x="142" y="498"/>
                    <a:pt x="81" y="538"/>
                  </a:cubicBezTo>
                  <a:cubicBezTo>
                    <a:pt x="0" y="591"/>
                    <a:pt x="230" y="599"/>
                    <a:pt x="230" y="599"/>
                  </a:cubicBezTo>
                  <a:cubicBezTo>
                    <a:pt x="286" y="278"/>
                    <a:pt x="286" y="278"/>
                    <a:pt x="286" y="278"/>
                  </a:cubicBezTo>
                  <a:cubicBezTo>
                    <a:pt x="577" y="215"/>
                    <a:pt x="708" y="131"/>
                    <a:pt x="708" y="131"/>
                  </a:cubicBezTo>
                  <a:cubicBezTo>
                    <a:pt x="851" y="547"/>
                    <a:pt x="851" y="547"/>
                    <a:pt x="851" y="547"/>
                  </a:cubicBezTo>
                  <a:cubicBezTo>
                    <a:pt x="851" y="547"/>
                    <a:pt x="1095" y="567"/>
                    <a:pt x="1031" y="498"/>
                  </a:cubicBezTo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9">
              <a:extLst>
                <a:ext uri="{FF2B5EF4-FFF2-40B4-BE49-F238E27FC236}">
                  <a16:creationId xmlns:a16="http://schemas.microsoft.com/office/drawing/2014/main" id="{8C7616BA-2E7A-43AD-90B9-A62442B15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848" y="2918024"/>
              <a:ext cx="1268017" cy="1595921"/>
            </a:xfrm>
            <a:custGeom>
              <a:avLst/>
              <a:gdLst>
                <a:gd name="T0" fmla="*/ 761 w 761"/>
                <a:gd name="T1" fmla="*/ 708 h 960"/>
                <a:gd name="T2" fmla="*/ 124 w 761"/>
                <a:gd name="T3" fmla="*/ 424 h 960"/>
                <a:gd name="T4" fmla="*/ 126 w 761"/>
                <a:gd name="T5" fmla="*/ 960 h 960"/>
                <a:gd name="T6" fmla="*/ 761 w 761"/>
                <a:gd name="T7" fmla="*/ 708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1" h="960">
                  <a:moveTo>
                    <a:pt x="761" y="708"/>
                  </a:moveTo>
                  <a:cubicBezTo>
                    <a:pt x="761" y="708"/>
                    <a:pt x="577" y="0"/>
                    <a:pt x="124" y="424"/>
                  </a:cubicBezTo>
                  <a:cubicBezTo>
                    <a:pt x="124" y="424"/>
                    <a:pt x="0" y="610"/>
                    <a:pt x="126" y="960"/>
                  </a:cubicBezTo>
                  <a:cubicBezTo>
                    <a:pt x="687" y="871"/>
                    <a:pt x="761" y="708"/>
                    <a:pt x="761" y="708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10">
              <a:extLst>
                <a:ext uri="{FF2B5EF4-FFF2-40B4-BE49-F238E27FC236}">
                  <a16:creationId xmlns:a16="http://schemas.microsoft.com/office/drawing/2014/main" id="{A5141235-D0A3-44C7-B201-7B0F1911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781" y="2947674"/>
              <a:ext cx="1763363" cy="1571502"/>
            </a:xfrm>
            <a:custGeom>
              <a:avLst/>
              <a:gdLst>
                <a:gd name="T0" fmla="*/ 901 w 1059"/>
                <a:gd name="T1" fmla="*/ 0 h 946"/>
                <a:gd name="T2" fmla="*/ 487 w 1059"/>
                <a:gd name="T3" fmla="*/ 511 h 946"/>
                <a:gd name="T4" fmla="*/ 501 w 1059"/>
                <a:gd name="T5" fmla="*/ 652 h 946"/>
                <a:gd name="T6" fmla="*/ 430 w 1059"/>
                <a:gd name="T7" fmla="*/ 689 h 946"/>
                <a:gd name="T8" fmla="*/ 502 w 1059"/>
                <a:gd name="T9" fmla="*/ 702 h 946"/>
                <a:gd name="T10" fmla="*/ 429 w 1059"/>
                <a:gd name="T11" fmla="*/ 942 h 946"/>
                <a:gd name="T12" fmla="*/ 324 w 1059"/>
                <a:gd name="T13" fmla="*/ 332 h 946"/>
                <a:gd name="T14" fmla="*/ 492 w 1059"/>
                <a:gd name="T15" fmla="*/ 125 h 946"/>
                <a:gd name="T16" fmla="*/ 901 w 1059"/>
                <a:gd name="T17" fmla="*/ 0 h 9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9" h="946">
                  <a:moveTo>
                    <a:pt x="901" y="0"/>
                  </a:moveTo>
                  <a:cubicBezTo>
                    <a:pt x="901" y="0"/>
                    <a:pt x="1059" y="441"/>
                    <a:pt x="487" y="511"/>
                  </a:cubicBezTo>
                  <a:cubicBezTo>
                    <a:pt x="501" y="652"/>
                    <a:pt x="501" y="652"/>
                    <a:pt x="501" y="652"/>
                  </a:cubicBezTo>
                  <a:cubicBezTo>
                    <a:pt x="501" y="652"/>
                    <a:pt x="424" y="620"/>
                    <a:pt x="430" y="689"/>
                  </a:cubicBezTo>
                  <a:cubicBezTo>
                    <a:pt x="435" y="757"/>
                    <a:pt x="502" y="702"/>
                    <a:pt x="502" y="702"/>
                  </a:cubicBezTo>
                  <a:cubicBezTo>
                    <a:pt x="502" y="702"/>
                    <a:pt x="491" y="872"/>
                    <a:pt x="429" y="942"/>
                  </a:cubicBezTo>
                  <a:cubicBezTo>
                    <a:pt x="434" y="946"/>
                    <a:pt x="0" y="364"/>
                    <a:pt x="324" y="332"/>
                  </a:cubicBezTo>
                  <a:cubicBezTo>
                    <a:pt x="324" y="332"/>
                    <a:pt x="320" y="195"/>
                    <a:pt x="492" y="125"/>
                  </a:cubicBezTo>
                  <a:cubicBezTo>
                    <a:pt x="671" y="52"/>
                    <a:pt x="824" y="249"/>
                    <a:pt x="901" y="0"/>
                  </a:cubicBez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">
              <a:extLst>
                <a:ext uri="{FF2B5EF4-FFF2-40B4-BE49-F238E27FC236}">
                  <a16:creationId xmlns:a16="http://schemas.microsoft.com/office/drawing/2014/main" id="{4B6FAF84-FC64-4EDA-AB57-715E7D022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893" y="4093599"/>
              <a:ext cx="1271505" cy="1098831"/>
            </a:xfrm>
            <a:custGeom>
              <a:avLst/>
              <a:gdLst>
                <a:gd name="T0" fmla="*/ 635 w 764"/>
                <a:gd name="T1" fmla="*/ 0 h 660"/>
                <a:gd name="T2" fmla="*/ 764 w 764"/>
                <a:gd name="T3" fmla="*/ 430 h 660"/>
                <a:gd name="T4" fmla="*/ 216 w 764"/>
                <a:gd name="T5" fmla="*/ 660 h 660"/>
                <a:gd name="T6" fmla="*/ 0 w 764"/>
                <a:gd name="T7" fmla="*/ 252 h 660"/>
                <a:gd name="T8" fmla="*/ 635 w 764"/>
                <a:gd name="T9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4" h="660">
                  <a:moveTo>
                    <a:pt x="635" y="0"/>
                  </a:moveTo>
                  <a:cubicBezTo>
                    <a:pt x="764" y="430"/>
                    <a:pt x="764" y="430"/>
                    <a:pt x="764" y="430"/>
                  </a:cubicBezTo>
                  <a:cubicBezTo>
                    <a:pt x="764" y="430"/>
                    <a:pt x="568" y="568"/>
                    <a:pt x="216" y="660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2"/>
                    <a:pt x="448" y="153"/>
                    <a:pt x="635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12">
              <a:extLst>
                <a:ext uri="{FF2B5EF4-FFF2-40B4-BE49-F238E27FC236}">
                  <a16:creationId xmlns:a16="http://schemas.microsoft.com/office/drawing/2014/main" id="{5D391483-A196-4971-B4D1-C27C45B65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2070" y="5563939"/>
              <a:ext cx="123837" cy="73255"/>
            </a:xfrm>
            <a:custGeom>
              <a:avLst/>
              <a:gdLst>
                <a:gd name="T0" fmla="*/ 73 w 74"/>
                <a:gd name="T1" fmla="*/ 42 h 44"/>
                <a:gd name="T2" fmla="*/ 74 w 74"/>
                <a:gd name="T3" fmla="*/ 44 h 44"/>
                <a:gd name="T4" fmla="*/ 74 w 74"/>
                <a:gd name="T5" fmla="*/ 44 h 44"/>
                <a:gd name="T6" fmla="*/ 73 w 74"/>
                <a:gd name="T7" fmla="*/ 42 h 44"/>
                <a:gd name="T8" fmla="*/ 72 w 74"/>
                <a:gd name="T9" fmla="*/ 42 h 44"/>
                <a:gd name="T10" fmla="*/ 72 w 74"/>
                <a:gd name="T11" fmla="*/ 42 h 44"/>
                <a:gd name="T12" fmla="*/ 72 w 74"/>
                <a:gd name="T13" fmla="*/ 42 h 44"/>
                <a:gd name="T14" fmla="*/ 0 w 74"/>
                <a:gd name="T15" fmla="*/ 0 h 44"/>
                <a:gd name="T16" fmla="*/ 72 w 74"/>
                <a:gd name="T17" fmla="*/ 41 h 44"/>
                <a:gd name="T18" fmla="*/ 0 w 74"/>
                <a:gd name="T19" fmla="*/ 0 h 44"/>
                <a:gd name="T20" fmla="*/ 0 w 74"/>
                <a:gd name="T21" fmla="*/ 0 h 44"/>
                <a:gd name="T22" fmla="*/ 0 w 74"/>
                <a:gd name="T23" fmla="*/ 0 h 44"/>
                <a:gd name="T24" fmla="*/ 0 w 74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44">
                  <a:moveTo>
                    <a:pt x="73" y="42"/>
                  </a:moveTo>
                  <a:cubicBezTo>
                    <a:pt x="73" y="43"/>
                    <a:pt x="74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3"/>
                    <a:pt x="73" y="43"/>
                    <a:pt x="73" y="42"/>
                  </a:cubicBezTo>
                  <a:moveTo>
                    <a:pt x="72" y="42"/>
                  </a:move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moveTo>
                    <a:pt x="0" y="0"/>
                  </a:moveTo>
                  <a:cubicBezTo>
                    <a:pt x="21" y="2"/>
                    <a:pt x="45" y="14"/>
                    <a:pt x="72" y="41"/>
                  </a:cubicBezTo>
                  <a:cubicBezTo>
                    <a:pt x="45" y="14"/>
                    <a:pt x="21" y="2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0C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13">
              <a:extLst>
                <a:ext uri="{FF2B5EF4-FFF2-40B4-BE49-F238E27FC236}">
                  <a16:creationId xmlns:a16="http://schemas.microsoft.com/office/drawing/2014/main" id="{5E181A47-03F9-4D43-B521-D7089269EE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5907" y="5637194"/>
              <a:ext cx="5233" cy="3488"/>
            </a:xfrm>
            <a:custGeom>
              <a:avLst/>
              <a:gdLst>
                <a:gd name="T0" fmla="*/ 3 w 3"/>
                <a:gd name="T1" fmla="*/ 2 h 2"/>
                <a:gd name="T2" fmla="*/ 3 w 3"/>
                <a:gd name="T3" fmla="*/ 2 h 2"/>
                <a:gd name="T4" fmla="*/ 3 w 3"/>
                <a:gd name="T5" fmla="*/ 2 h 2"/>
                <a:gd name="T6" fmla="*/ 2 w 3"/>
                <a:gd name="T7" fmla="*/ 2 h 2"/>
                <a:gd name="T8" fmla="*/ 2 w 3"/>
                <a:gd name="T9" fmla="*/ 2 h 2"/>
                <a:gd name="T10" fmla="*/ 2 w 3"/>
                <a:gd name="T11" fmla="*/ 2 h 2"/>
                <a:gd name="T12" fmla="*/ 2 w 3"/>
                <a:gd name="T13" fmla="*/ 2 h 2"/>
                <a:gd name="T14" fmla="*/ 2 w 3"/>
                <a:gd name="T15" fmla="*/ 2 h 2"/>
                <a:gd name="T16" fmla="*/ 2 w 3"/>
                <a:gd name="T17" fmla="*/ 2 h 2"/>
                <a:gd name="T18" fmla="*/ 2 w 3"/>
                <a:gd name="T19" fmla="*/ 2 h 2"/>
                <a:gd name="T20" fmla="*/ 2 w 3"/>
                <a:gd name="T21" fmla="*/ 2 h 2"/>
                <a:gd name="T22" fmla="*/ 2 w 3"/>
                <a:gd name="T23" fmla="*/ 2 h 2"/>
                <a:gd name="T24" fmla="*/ 2 w 3"/>
                <a:gd name="T25" fmla="*/ 2 h 2"/>
                <a:gd name="T26" fmla="*/ 2 w 3"/>
                <a:gd name="T27" fmla="*/ 2 h 2"/>
                <a:gd name="T28" fmla="*/ 2 w 3"/>
                <a:gd name="T29" fmla="*/ 2 h 2"/>
                <a:gd name="T30" fmla="*/ 2 w 3"/>
                <a:gd name="T31" fmla="*/ 2 h 2"/>
                <a:gd name="T32" fmla="*/ 2 w 3"/>
                <a:gd name="T33" fmla="*/ 2 h 2"/>
                <a:gd name="T34" fmla="*/ 2 w 3"/>
                <a:gd name="T35" fmla="*/ 2 h 2"/>
                <a:gd name="T36" fmla="*/ 2 w 3"/>
                <a:gd name="T37" fmla="*/ 1 h 2"/>
                <a:gd name="T38" fmla="*/ 2 w 3"/>
                <a:gd name="T39" fmla="*/ 1 h 2"/>
                <a:gd name="T40" fmla="*/ 2 w 3"/>
                <a:gd name="T41" fmla="*/ 1 h 2"/>
                <a:gd name="T42" fmla="*/ 2 w 3"/>
                <a:gd name="T43" fmla="*/ 1 h 2"/>
                <a:gd name="T44" fmla="*/ 2 w 3"/>
                <a:gd name="T45" fmla="*/ 1 h 2"/>
                <a:gd name="T46" fmla="*/ 2 w 3"/>
                <a:gd name="T47" fmla="*/ 1 h 2"/>
                <a:gd name="T48" fmla="*/ 2 w 3"/>
                <a:gd name="T49" fmla="*/ 1 h 2"/>
                <a:gd name="T50" fmla="*/ 2 w 3"/>
                <a:gd name="T51" fmla="*/ 1 h 2"/>
                <a:gd name="T52" fmla="*/ 2 w 3"/>
                <a:gd name="T53" fmla="*/ 1 h 2"/>
                <a:gd name="T54" fmla="*/ 2 w 3"/>
                <a:gd name="T55" fmla="*/ 1 h 2"/>
                <a:gd name="T56" fmla="*/ 2 w 3"/>
                <a:gd name="T57" fmla="*/ 1 h 2"/>
                <a:gd name="T58" fmla="*/ 2 w 3"/>
                <a:gd name="T59" fmla="*/ 1 h 2"/>
                <a:gd name="T60" fmla="*/ 1 w 3"/>
                <a:gd name="T61" fmla="*/ 1 h 2"/>
                <a:gd name="T62" fmla="*/ 1 w 3"/>
                <a:gd name="T63" fmla="*/ 1 h 2"/>
                <a:gd name="T64" fmla="*/ 1 w 3"/>
                <a:gd name="T65" fmla="*/ 1 h 2"/>
                <a:gd name="T66" fmla="*/ 1 w 3"/>
                <a:gd name="T67" fmla="*/ 1 h 2"/>
                <a:gd name="T68" fmla="*/ 1 w 3"/>
                <a:gd name="T69" fmla="*/ 1 h 2"/>
                <a:gd name="T70" fmla="*/ 1 w 3"/>
                <a:gd name="T71" fmla="*/ 1 h 2"/>
                <a:gd name="T72" fmla="*/ 1 w 3"/>
                <a:gd name="T73" fmla="*/ 1 h 2"/>
                <a:gd name="T74" fmla="*/ 1 w 3"/>
                <a:gd name="T75" fmla="*/ 1 h 2"/>
                <a:gd name="T76" fmla="*/ 1 w 3"/>
                <a:gd name="T77" fmla="*/ 1 h 2"/>
                <a:gd name="T78" fmla="*/ 1 w 3"/>
                <a:gd name="T79" fmla="*/ 1 h 2"/>
                <a:gd name="T80" fmla="*/ 1 w 3"/>
                <a:gd name="T81" fmla="*/ 1 h 2"/>
                <a:gd name="T82" fmla="*/ 1 w 3"/>
                <a:gd name="T83" fmla="*/ 1 h 2"/>
                <a:gd name="T84" fmla="*/ 1 w 3"/>
                <a:gd name="T85" fmla="*/ 0 h 2"/>
                <a:gd name="T86" fmla="*/ 1 w 3"/>
                <a:gd name="T87" fmla="*/ 0 h 2"/>
                <a:gd name="T88" fmla="*/ 1 w 3"/>
                <a:gd name="T89" fmla="*/ 0 h 2"/>
                <a:gd name="T90" fmla="*/ 1 w 3"/>
                <a:gd name="T91" fmla="*/ 0 h 2"/>
                <a:gd name="T92" fmla="*/ 1 w 3"/>
                <a:gd name="T93" fmla="*/ 0 h 2"/>
                <a:gd name="T94" fmla="*/ 1 w 3"/>
                <a:gd name="T95" fmla="*/ 0 h 2"/>
                <a:gd name="T96" fmla="*/ 1 w 3"/>
                <a:gd name="T97" fmla="*/ 0 h 2"/>
                <a:gd name="T98" fmla="*/ 1 w 3"/>
                <a:gd name="T99" fmla="*/ 0 h 2"/>
                <a:gd name="T100" fmla="*/ 1 w 3"/>
                <a:gd name="T101" fmla="*/ 0 h 2"/>
                <a:gd name="T102" fmla="*/ 0 w 3"/>
                <a:gd name="T103" fmla="*/ 0 h 2"/>
                <a:gd name="T104" fmla="*/ 1 w 3"/>
                <a:gd name="T105" fmla="*/ 0 h 2"/>
                <a:gd name="T106" fmla="*/ 1 w 3"/>
                <a:gd name="T107" fmla="*/ 0 h 2"/>
                <a:gd name="T108" fmla="*/ 1 w 3"/>
                <a:gd name="T109" fmla="*/ 0 h 2"/>
                <a:gd name="T110" fmla="*/ 0 w 3"/>
                <a:gd name="T111" fmla="*/ 0 h 2"/>
                <a:gd name="T112" fmla="*/ 0 w 3"/>
                <a:gd name="T1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8B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4">
              <a:extLst>
                <a:ext uri="{FF2B5EF4-FFF2-40B4-BE49-F238E27FC236}">
                  <a16:creationId xmlns:a16="http://schemas.microsoft.com/office/drawing/2014/main" id="{B03F888D-E0E4-4B08-943B-61CD69078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141" y="5563939"/>
              <a:ext cx="254650" cy="144766"/>
            </a:xfrm>
            <a:custGeom>
              <a:avLst/>
              <a:gdLst>
                <a:gd name="T0" fmla="*/ 50 w 153"/>
                <a:gd name="T1" fmla="*/ 0 h 87"/>
                <a:gd name="T2" fmla="*/ 0 w 153"/>
                <a:gd name="T3" fmla="*/ 18 h 87"/>
                <a:gd name="T4" fmla="*/ 116 w 153"/>
                <a:gd name="T5" fmla="*/ 87 h 87"/>
                <a:gd name="T6" fmla="*/ 135 w 153"/>
                <a:gd name="T7" fmla="*/ 46 h 87"/>
                <a:gd name="T8" fmla="*/ 135 w 153"/>
                <a:gd name="T9" fmla="*/ 46 h 87"/>
                <a:gd name="T10" fmla="*/ 134 w 153"/>
                <a:gd name="T11" fmla="*/ 46 h 87"/>
                <a:gd name="T12" fmla="*/ 134 w 153"/>
                <a:gd name="T13" fmla="*/ 46 h 87"/>
                <a:gd name="T14" fmla="*/ 134 w 153"/>
                <a:gd name="T15" fmla="*/ 46 h 87"/>
                <a:gd name="T16" fmla="*/ 134 w 153"/>
                <a:gd name="T17" fmla="*/ 46 h 87"/>
                <a:gd name="T18" fmla="*/ 134 w 153"/>
                <a:gd name="T19" fmla="*/ 46 h 87"/>
                <a:gd name="T20" fmla="*/ 134 w 153"/>
                <a:gd name="T21" fmla="*/ 46 h 87"/>
                <a:gd name="T22" fmla="*/ 134 w 153"/>
                <a:gd name="T23" fmla="*/ 46 h 87"/>
                <a:gd name="T24" fmla="*/ 134 w 153"/>
                <a:gd name="T25" fmla="*/ 46 h 87"/>
                <a:gd name="T26" fmla="*/ 134 w 153"/>
                <a:gd name="T27" fmla="*/ 46 h 87"/>
                <a:gd name="T28" fmla="*/ 134 w 153"/>
                <a:gd name="T29" fmla="*/ 46 h 87"/>
                <a:gd name="T30" fmla="*/ 134 w 153"/>
                <a:gd name="T31" fmla="*/ 45 h 87"/>
                <a:gd name="T32" fmla="*/ 134 w 153"/>
                <a:gd name="T33" fmla="*/ 45 h 87"/>
                <a:gd name="T34" fmla="*/ 134 w 153"/>
                <a:gd name="T35" fmla="*/ 45 h 87"/>
                <a:gd name="T36" fmla="*/ 134 w 153"/>
                <a:gd name="T37" fmla="*/ 45 h 87"/>
                <a:gd name="T38" fmla="*/ 134 w 153"/>
                <a:gd name="T39" fmla="*/ 45 h 87"/>
                <a:gd name="T40" fmla="*/ 134 w 153"/>
                <a:gd name="T41" fmla="*/ 45 h 87"/>
                <a:gd name="T42" fmla="*/ 134 w 153"/>
                <a:gd name="T43" fmla="*/ 45 h 87"/>
                <a:gd name="T44" fmla="*/ 134 w 153"/>
                <a:gd name="T45" fmla="*/ 45 h 87"/>
                <a:gd name="T46" fmla="*/ 133 w 153"/>
                <a:gd name="T47" fmla="*/ 45 h 87"/>
                <a:gd name="T48" fmla="*/ 133 w 153"/>
                <a:gd name="T49" fmla="*/ 45 h 87"/>
                <a:gd name="T50" fmla="*/ 133 w 153"/>
                <a:gd name="T51" fmla="*/ 45 h 87"/>
                <a:gd name="T52" fmla="*/ 133 w 153"/>
                <a:gd name="T53" fmla="*/ 45 h 87"/>
                <a:gd name="T54" fmla="*/ 133 w 153"/>
                <a:gd name="T55" fmla="*/ 45 h 87"/>
                <a:gd name="T56" fmla="*/ 133 w 153"/>
                <a:gd name="T57" fmla="*/ 45 h 87"/>
                <a:gd name="T58" fmla="*/ 133 w 153"/>
                <a:gd name="T59" fmla="*/ 45 h 87"/>
                <a:gd name="T60" fmla="*/ 133 w 153"/>
                <a:gd name="T61" fmla="*/ 45 h 87"/>
                <a:gd name="T62" fmla="*/ 133 w 153"/>
                <a:gd name="T63" fmla="*/ 44 h 87"/>
                <a:gd name="T64" fmla="*/ 133 w 153"/>
                <a:gd name="T65" fmla="*/ 44 h 87"/>
                <a:gd name="T66" fmla="*/ 133 w 153"/>
                <a:gd name="T67" fmla="*/ 44 h 87"/>
                <a:gd name="T68" fmla="*/ 133 w 153"/>
                <a:gd name="T69" fmla="*/ 44 h 87"/>
                <a:gd name="T70" fmla="*/ 133 w 153"/>
                <a:gd name="T71" fmla="*/ 44 h 87"/>
                <a:gd name="T72" fmla="*/ 133 w 153"/>
                <a:gd name="T73" fmla="*/ 44 h 87"/>
                <a:gd name="T74" fmla="*/ 133 w 153"/>
                <a:gd name="T75" fmla="*/ 44 h 87"/>
                <a:gd name="T76" fmla="*/ 133 w 153"/>
                <a:gd name="T77" fmla="*/ 44 h 87"/>
                <a:gd name="T78" fmla="*/ 132 w 153"/>
                <a:gd name="T79" fmla="*/ 44 h 87"/>
                <a:gd name="T80" fmla="*/ 131 w 153"/>
                <a:gd name="T81" fmla="*/ 42 h 87"/>
                <a:gd name="T82" fmla="*/ 130 w 153"/>
                <a:gd name="T83" fmla="*/ 42 h 87"/>
                <a:gd name="T84" fmla="*/ 130 w 153"/>
                <a:gd name="T85" fmla="*/ 42 h 87"/>
                <a:gd name="T86" fmla="*/ 130 w 153"/>
                <a:gd name="T87" fmla="*/ 41 h 87"/>
                <a:gd name="T88" fmla="*/ 58 w 153"/>
                <a:gd name="T89" fmla="*/ 0 h 87"/>
                <a:gd name="T90" fmla="*/ 58 w 153"/>
                <a:gd name="T91" fmla="*/ 0 h 87"/>
                <a:gd name="T92" fmla="*/ 58 w 153"/>
                <a:gd name="T93" fmla="*/ 0 h 87"/>
                <a:gd name="T94" fmla="*/ 50 w 153"/>
                <a:gd name="T9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3" h="87">
                  <a:moveTo>
                    <a:pt x="50" y="0"/>
                  </a:moveTo>
                  <a:cubicBezTo>
                    <a:pt x="29" y="0"/>
                    <a:pt x="12" y="9"/>
                    <a:pt x="0" y="18"/>
                  </a:cubicBezTo>
                  <a:cubicBezTo>
                    <a:pt x="37" y="44"/>
                    <a:pt x="75" y="67"/>
                    <a:pt x="116" y="87"/>
                  </a:cubicBezTo>
                  <a:cubicBezTo>
                    <a:pt x="141" y="80"/>
                    <a:pt x="153" y="68"/>
                    <a:pt x="135" y="46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6"/>
                    <a:pt x="135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4"/>
                    <a:pt x="132" y="44"/>
                    <a:pt x="132" y="44"/>
                  </a:cubicBezTo>
                  <a:cubicBezTo>
                    <a:pt x="132" y="43"/>
                    <a:pt x="131" y="43"/>
                    <a:pt x="131" y="42"/>
                  </a:cubicBezTo>
                  <a:cubicBezTo>
                    <a:pt x="131" y="42"/>
                    <a:pt x="131" y="42"/>
                    <a:pt x="130" y="42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0" y="41"/>
                    <a:pt x="130" y="41"/>
                  </a:cubicBezTo>
                  <a:cubicBezTo>
                    <a:pt x="103" y="14"/>
                    <a:pt x="79" y="2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5" y="0"/>
                    <a:pt x="53" y="0"/>
                    <a:pt x="50" y="0"/>
                  </a:cubicBezTo>
                </a:path>
              </a:pathLst>
            </a:custGeom>
            <a:solidFill>
              <a:srgbClr val="4E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15">
              <a:extLst>
                <a:ext uri="{FF2B5EF4-FFF2-40B4-BE49-F238E27FC236}">
                  <a16:creationId xmlns:a16="http://schemas.microsoft.com/office/drawing/2014/main" id="{4B3C0C85-6845-46F3-968E-919117C08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585" y="5126151"/>
              <a:ext cx="228488" cy="427323"/>
            </a:xfrm>
            <a:custGeom>
              <a:avLst/>
              <a:gdLst>
                <a:gd name="T0" fmla="*/ 102 w 131"/>
                <a:gd name="T1" fmla="*/ 119 h 245"/>
                <a:gd name="T2" fmla="*/ 131 w 131"/>
                <a:gd name="T3" fmla="*/ 245 h 245"/>
                <a:gd name="T4" fmla="*/ 131 w 131"/>
                <a:gd name="T5" fmla="*/ 245 h 245"/>
                <a:gd name="T6" fmla="*/ 102 w 131"/>
                <a:gd name="T7" fmla="*/ 119 h 245"/>
                <a:gd name="T8" fmla="*/ 102 w 131"/>
                <a:gd name="T9" fmla="*/ 119 h 245"/>
                <a:gd name="T10" fmla="*/ 0 w 131"/>
                <a:gd name="T11" fmla="*/ 0 h 245"/>
                <a:gd name="T12" fmla="*/ 64 w 131"/>
                <a:gd name="T13" fmla="*/ 185 h 245"/>
                <a:gd name="T14" fmla="*/ 64 w 131"/>
                <a:gd name="T15" fmla="*/ 185 h 245"/>
                <a:gd name="T16" fmla="*/ 0 w 131"/>
                <a:gd name="T17" fmla="*/ 0 h 245"/>
                <a:gd name="T18" fmla="*/ 0 w 131"/>
                <a:gd name="T1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245">
                  <a:moveTo>
                    <a:pt x="102" y="119"/>
                  </a:moveTo>
                  <a:lnTo>
                    <a:pt x="131" y="245"/>
                  </a:lnTo>
                  <a:lnTo>
                    <a:pt x="131" y="245"/>
                  </a:lnTo>
                  <a:lnTo>
                    <a:pt x="102" y="119"/>
                  </a:lnTo>
                  <a:lnTo>
                    <a:pt x="102" y="119"/>
                  </a:lnTo>
                  <a:close/>
                  <a:moveTo>
                    <a:pt x="0" y="0"/>
                  </a:moveTo>
                  <a:lnTo>
                    <a:pt x="64" y="185"/>
                  </a:lnTo>
                  <a:lnTo>
                    <a:pt x="64" y="18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C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16">
              <a:extLst>
                <a:ext uri="{FF2B5EF4-FFF2-40B4-BE49-F238E27FC236}">
                  <a16:creationId xmlns:a16="http://schemas.microsoft.com/office/drawing/2014/main" id="{3FBD3D64-EC17-45DB-9ECE-5B2B4987D5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585" y="5126151"/>
              <a:ext cx="228488" cy="427323"/>
            </a:xfrm>
            <a:custGeom>
              <a:avLst/>
              <a:gdLst>
                <a:gd name="T0" fmla="*/ 102 w 131"/>
                <a:gd name="T1" fmla="*/ 119 h 245"/>
                <a:gd name="T2" fmla="*/ 131 w 131"/>
                <a:gd name="T3" fmla="*/ 245 h 245"/>
                <a:gd name="T4" fmla="*/ 131 w 131"/>
                <a:gd name="T5" fmla="*/ 245 h 245"/>
                <a:gd name="T6" fmla="*/ 102 w 131"/>
                <a:gd name="T7" fmla="*/ 119 h 245"/>
                <a:gd name="T8" fmla="*/ 102 w 131"/>
                <a:gd name="T9" fmla="*/ 119 h 245"/>
                <a:gd name="T10" fmla="*/ 0 w 131"/>
                <a:gd name="T11" fmla="*/ 0 h 245"/>
                <a:gd name="T12" fmla="*/ 64 w 131"/>
                <a:gd name="T13" fmla="*/ 185 h 245"/>
                <a:gd name="T14" fmla="*/ 64 w 131"/>
                <a:gd name="T15" fmla="*/ 185 h 245"/>
                <a:gd name="T16" fmla="*/ 0 w 131"/>
                <a:gd name="T17" fmla="*/ 0 h 245"/>
                <a:gd name="T18" fmla="*/ 0 w 131"/>
                <a:gd name="T1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245">
                  <a:moveTo>
                    <a:pt x="102" y="119"/>
                  </a:moveTo>
                  <a:lnTo>
                    <a:pt x="131" y="245"/>
                  </a:lnTo>
                  <a:lnTo>
                    <a:pt x="131" y="245"/>
                  </a:lnTo>
                  <a:lnTo>
                    <a:pt x="102" y="119"/>
                  </a:lnTo>
                  <a:lnTo>
                    <a:pt x="102" y="119"/>
                  </a:lnTo>
                  <a:moveTo>
                    <a:pt x="0" y="0"/>
                  </a:moveTo>
                  <a:lnTo>
                    <a:pt x="64" y="185"/>
                  </a:lnTo>
                  <a:lnTo>
                    <a:pt x="64" y="18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7">
              <a:extLst>
                <a:ext uri="{FF2B5EF4-FFF2-40B4-BE49-F238E27FC236}">
                  <a16:creationId xmlns:a16="http://schemas.microsoft.com/office/drawing/2014/main" id="{96F9583F-DADC-44A2-A66D-7110CBD47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4284" y="4911617"/>
              <a:ext cx="437789" cy="641857"/>
            </a:xfrm>
            <a:custGeom>
              <a:avLst/>
              <a:gdLst>
                <a:gd name="T0" fmla="*/ 125 w 263"/>
                <a:gd name="T1" fmla="*/ 129 h 386"/>
                <a:gd name="T2" fmla="*/ 192 w 263"/>
                <a:gd name="T3" fmla="*/ 323 h 386"/>
                <a:gd name="T4" fmla="*/ 263 w 263"/>
                <a:gd name="T5" fmla="*/ 386 h 386"/>
                <a:gd name="T6" fmla="*/ 232 w 263"/>
                <a:gd name="T7" fmla="*/ 254 h 386"/>
                <a:gd name="T8" fmla="*/ 125 w 263"/>
                <a:gd name="T9" fmla="*/ 129 h 386"/>
                <a:gd name="T10" fmla="*/ 52 w 263"/>
                <a:gd name="T11" fmla="*/ 0 h 386"/>
                <a:gd name="T12" fmla="*/ 0 w 263"/>
                <a:gd name="T13" fmla="*/ 27 h 386"/>
                <a:gd name="T14" fmla="*/ 34 w 263"/>
                <a:gd name="T15" fmla="*/ 105 h 386"/>
                <a:gd name="T16" fmla="*/ 92 w 263"/>
                <a:gd name="T17" fmla="*/ 77 h 386"/>
                <a:gd name="T18" fmla="*/ 52 w 263"/>
                <a:gd name="T1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3" h="386">
                  <a:moveTo>
                    <a:pt x="125" y="129"/>
                  </a:moveTo>
                  <a:cubicBezTo>
                    <a:pt x="192" y="323"/>
                    <a:pt x="192" y="323"/>
                    <a:pt x="192" y="323"/>
                  </a:cubicBezTo>
                  <a:cubicBezTo>
                    <a:pt x="215" y="346"/>
                    <a:pt x="238" y="367"/>
                    <a:pt x="263" y="386"/>
                  </a:cubicBezTo>
                  <a:cubicBezTo>
                    <a:pt x="232" y="254"/>
                    <a:pt x="232" y="254"/>
                    <a:pt x="232" y="254"/>
                  </a:cubicBezTo>
                  <a:cubicBezTo>
                    <a:pt x="193" y="216"/>
                    <a:pt x="157" y="174"/>
                    <a:pt x="125" y="129"/>
                  </a:cubicBezTo>
                  <a:moveTo>
                    <a:pt x="52" y="0"/>
                  </a:moveTo>
                  <a:cubicBezTo>
                    <a:pt x="36" y="9"/>
                    <a:pt x="19" y="18"/>
                    <a:pt x="0" y="27"/>
                  </a:cubicBezTo>
                  <a:cubicBezTo>
                    <a:pt x="10" y="54"/>
                    <a:pt x="22" y="80"/>
                    <a:pt x="34" y="105"/>
                  </a:cubicBezTo>
                  <a:cubicBezTo>
                    <a:pt x="61" y="93"/>
                    <a:pt x="81" y="83"/>
                    <a:pt x="92" y="77"/>
                  </a:cubicBezTo>
                  <a:cubicBezTo>
                    <a:pt x="77" y="52"/>
                    <a:pt x="64" y="27"/>
                    <a:pt x="52" y="0"/>
                  </a:cubicBezTo>
                </a:path>
              </a:pathLst>
            </a:custGeom>
            <a:solidFill>
              <a:srgbClr val="4E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18">
              <a:extLst>
                <a:ext uri="{FF2B5EF4-FFF2-40B4-BE49-F238E27FC236}">
                  <a16:creationId xmlns:a16="http://schemas.microsoft.com/office/drawing/2014/main" id="{39194DA4-26D6-43A6-81D9-95517D647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214" y="3964529"/>
              <a:ext cx="64535" cy="204068"/>
            </a:xfrm>
            <a:custGeom>
              <a:avLst/>
              <a:gdLst>
                <a:gd name="T0" fmla="*/ 37 w 39"/>
                <a:gd name="T1" fmla="*/ 0 h 123"/>
                <a:gd name="T2" fmla="*/ 0 w 39"/>
                <a:gd name="T3" fmla="*/ 123 h 123"/>
                <a:gd name="T4" fmla="*/ 18 w 39"/>
                <a:gd name="T5" fmla="*/ 111 h 123"/>
                <a:gd name="T6" fmla="*/ 39 w 39"/>
                <a:gd name="T7" fmla="*/ 6 h 123"/>
                <a:gd name="T8" fmla="*/ 37 w 39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23">
                  <a:moveTo>
                    <a:pt x="37" y="0"/>
                  </a:moveTo>
                  <a:cubicBezTo>
                    <a:pt x="22" y="40"/>
                    <a:pt x="9" y="81"/>
                    <a:pt x="0" y="123"/>
                  </a:cubicBezTo>
                  <a:cubicBezTo>
                    <a:pt x="6" y="119"/>
                    <a:pt x="12" y="115"/>
                    <a:pt x="18" y="111"/>
                  </a:cubicBezTo>
                  <a:cubicBezTo>
                    <a:pt x="23" y="75"/>
                    <a:pt x="30" y="40"/>
                    <a:pt x="39" y="6"/>
                  </a:cubicBezTo>
                  <a:cubicBezTo>
                    <a:pt x="39" y="4"/>
                    <a:pt x="38" y="2"/>
                    <a:pt x="37" y="0"/>
                  </a:cubicBezTo>
                </a:path>
              </a:pathLst>
            </a:custGeom>
            <a:solidFill>
              <a:srgbClr val="F0D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19">
              <a:extLst>
                <a:ext uri="{FF2B5EF4-FFF2-40B4-BE49-F238E27FC236}">
                  <a16:creationId xmlns:a16="http://schemas.microsoft.com/office/drawing/2014/main" id="{16781E08-F95E-425C-B612-CEA86AC1C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7075" y="4149412"/>
              <a:ext cx="174418" cy="807553"/>
            </a:xfrm>
            <a:custGeom>
              <a:avLst/>
              <a:gdLst>
                <a:gd name="T0" fmla="*/ 89 w 105"/>
                <a:gd name="T1" fmla="*/ 423 h 486"/>
                <a:gd name="T2" fmla="*/ 35 w 105"/>
                <a:gd name="T3" fmla="*/ 433 h 486"/>
                <a:gd name="T4" fmla="*/ 53 w 105"/>
                <a:gd name="T5" fmla="*/ 486 h 486"/>
                <a:gd name="T6" fmla="*/ 105 w 105"/>
                <a:gd name="T7" fmla="*/ 459 h 486"/>
                <a:gd name="T8" fmla="*/ 89 w 105"/>
                <a:gd name="T9" fmla="*/ 423 h 486"/>
                <a:gd name="T10" fmla="*/ 38 w 105"/>
                <a:gd name="T11" fmla="*/ 0 h 486"/>
                <a:gd name="T12" fmla="*/ 20 w 105"/>
                <a:gd name="T13" fmla="*/ 12 h 486"/>
                <a:gd name="T14" fmla="*/ 0 w 105"/>
                <a:gd name="T15" fmla="*/ 194 h 486"/>
                <a:gd name="T16" fmla="*/ 11 w 105"/>
                <a:gd name="T17" fmla="*/ 329 h 486"/>
                <a:gd name="T18" fmla="*/ 20 w 105"/>
                <a:gd name="T19" fmla="*/ 357 h 486"/>
                <a:gd name="T20" fmla="*/ 64 w 105"/>
                <a:gd name="T21" fmla="*/ 349 h 486"/>
                <a:gd name="T22" fmla="*/ 30 w 105"/>
                <a:gd name="T23" fmla="*/ 114 h 486"/>
                <a:gd name="T24" fmla="*/ 38 w 105"/>
                <a:gd name="T25" fmla="*/ 0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486">
                  <a:moveTo>
                    <a:pt x="89" y="423"/>
                  </a:moveTo>
                  <a:cubicBezTo>
                    <a:pt x="72" y="427"/>
                    <a:pt x="54" y="431"/>
                    <a:pt x="35" y="433"/>
                  </a:cubicBezTo>
                  <a:cubicBezTo>
                    <a:pt x="41" y="451"/>
                    <a:pt x="46" y="469"/>
                    <a:pt x="53" y="486"/>
                  </a:cubicBezTo>
                  <a:cubicBezTo>
                    <a:pt x="72" y="477"/>
                    <a:pt x="89" y="468"/>
                    <a:pt x="105" y="459"/>
                  </a:cubicBezTo>
                  <a:cubicBezTo>
                    <a:pt x="100" y="448"/>
                    <a:pt x="94" y="436"/>
                    <a:pt x="89" y="423"/>
                  </a:cubicBezTo>
                  <a:moveTo>
                    <a:pt x="38" y="0"/>
                  </a:moveTo>
                  <a:cubicBezTo>
                    <a:pt x="32" y="4"/>
                    <a:pt x="26" y="8"/>
                    <a:pt x="20" y="12"/>
                  </a:cubicBezTo>
                  <a:cubicBezTo>
                    <a:pt x="7" y="70"/>
                    <a:pt x="0" y="131"/>
                    <a:pt x="0" y="194"/>
                  </a:cubicBezTo>
                  <a:cubicBezTo>
                    <a:pt x="0" y="240"/>
                    <a:pt x="4" y="285"/>
                    <a:pt x="11" y="329"/>
                  </a:cubicBezTo>
                  <a:cubicBezTo>
                    <a:pt x="20" y="357"/>
                    <a:pt x="20" y="357"/>
                    <a:pt x="20" y="357"/>
                  </a:cubicBezTo>
                  <a:cubicBezTo>
                    <a:pt x="35" y="355"/>
                    <a:pt x="50" y="352"/>
                    <a:pt x="64" y="349"/>
                  </a:cubicBezTo>
                  <a:cubicBezTo>
                    <a:pt x="42" y="274"/>
                    <a:pt x="30" y="196"/>
                    <a:pt x="30" y="114"/>
                  </a:cubicBezTo>
                  <a:cubicBezTo>
                    <a:pt x="30" y="76"/>
                    <a:pt x="33" y="38"/>
                    <a:pt x="38" y="0"/>
                  </a:cubicBezTo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20">
              <a:extLst>
                <a:ext uri="{FF2B5EF4-FFF2-40B4-BE49-F238E27FC236}">
                  <a16:creationId xmlns:a16="http://schemas.microsoft.com/office/drawing/2014/main" id="{D06771B9-07A5-41AC-8551-9F6017B5D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424" y="4330807"/>
              <a:ext cx="235464" cy="633136"/>
            </a:xfrm>
            <a:custGeom>
              <a:avLst/>
              <a:gdLst>
                <a:gd name="T0" fmla="*/ 52 w 135"/>
                <a:gd name="T1" fmla="*/ 0 h 363"/>
                <a:gd name="T2" fmla="*/ 73 w 135"/>
                <a:gd name="T3" fmla="*/ 20 h 363"/>
                <a:gd name="T4" fmla="*/ 65 w 135"/>
                <a:gd name="T5" fmla="*/ 54 h 363"/>
                <a:gd name="T6" fmla="*/ 135 w 135"/>
                <a:gd name="T7" fmla="*/ 279 h 363"/>
                <a:gd name="T8" fmla="*/ 80 w 135"/>
                <a:gd name="T9" fmla="*/ 363 h 363"/>
                <a:gd name="T10" fmla="*/ 0 w 135"/>
                <a:gd name="T11" fmla="*/ 298 h 363"/>
                <a:gd name="T12" fmla="*/ 31 w 135"/>
                <a:gd name="T13" fmla="*/ 68 h 363"/>
                <a:gd name="T14" fmla="*/ 0 w 135"/>
                <a:gd name="T15" fmla="*/ 46 h 363"/>
                <a:gd name="T16" fmla="*/ 3 w 135"/>
                <a:gd name="T17" fmla="*/ 23 h 363"/>
                <a:gd name="T18" fmla="*/ 52 w 135"/>
                <a:gd name="T1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363">
                  <a:moveTo>
                    <a:pt x="52" y="0"/>
                  </a:moveTo>
                  <a:lnTo>
                    <a:pt x="73" y="20"/>
                  </a:lnTo>
                  <a:lnTo>
                    <a:pt x="65" y="54"/>
                  </a:lnTo>
                  <a:lnTo>
                    <a:pt x="135" y="279"/>
                  </a:lnTo>
                  <a:lnTo>
                    <a:pt x="80" y="363"/>
                  </a:lnTo>
                  <a:lnTo>
                    <a:pt x="0" y="298"/>
                  </a:lnTo>
                  <a:lnTo>
                    <a:pt x="31" y="68"/>
                  </a:lnTo>
                  <a:lnTo>
                    <a:pt x="0" y="46"/>
                  </a:lnTo>
                  <a:lnTo>
                    <a:pt x="3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21">
              <a:extLst>
                <a:ext uri="{FF2B5EF4-FFF2-40B4-BE49-F238E27FC236}">
                  <a16:creationId xmlns:a16="http://schemas.microsoft.com/office/drawing/2014/main" id="{1A2A8E3A-357E-4356-A68E-D1AF5DC8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424" y="4330807"/>
              <a:ext cx="235464" cy="633136"/>
            </a:xfrm>
            <a:custGeom>
              <a:avLst/>
              <a:gdLst>
                <a:gd name="T0" fmla="*/ 52 w 135"/>
                <a:gd name="T1" fmla="*/ 0 h 363"/>
                <a:gd name="T2" fmla="*/ 73 w 135"/>
                <a:gd name="T3" fmla="*/ 20 h 363"/>
                <a:gd name="T4" fmla="*/ 65 w 135"/>
                <a:gd name="T5" fmla="*/ 54 h 363"/>
                <a:gd name="T6" fmla="*/ 135 w 135"/>
                <a:gd name="T7" fmla="*/ 279 h 363"/>
                <a:gd name="T8" fmla="*/ 80 w 135"/>
                <a:gd name="T9" fmla="*/ 363 h 363"/>
                <a:gd name="T10" fmla="*/ 0 w 135"/>
                <a:gd name="T11" fmla="*/ 298 h 363"/>
                <a:gd name="T12" fmla="*/ 31 w 135"/>
                <a:gd name="T13" fmla="*/ 68 h 363"/>
                <a:gd name="T14" fmla="*/ 0 w 135"/>
                <a:gd name="T15" fmla="*/ 46 h 363"/>
                <a:gd name="T16" fmla="*/ 3 w 135"/>
                <a:gd name="T17" fmla="*/ 23 h 363"/>
                <a:gd name="T18" fmla="*/ 52 w 135"/>
                <a:gd name="T1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363">
                  <a:moveTo>
                    <a:pt x="52" y="0"/>
                  </a:moveTo>
                  <a:lnTo>
                    <a:pt x="73" y="20"/>
                  </a:lnTo>
                  <a:lnTo>
                    <a:pt x="65" y="54"/>
                  </a:lnTo>
                  <a:lnTo>
                    <a:pt x="135" y="279"/>
                  </a:lnTo>
                  <a:lnTo>
                    <a:pt x="80" y="363"/>
                  </a:lnTo>
                  <a:lnTo>
                    <a:pt x="0" y="298"/>
                  </a:lnTo>
                  <a:lnTo>
                    <a:pt x="31" y="68"/>
                  </a:lnTo>
                  <a:lnTo>
                    <a:pt x="0" y="46"/>
                  </a:lnTo>
                  <a:lnTo>
                    <a:pt x="3" y="23"/>
                  </a:lnTo>
                  <a:lnTo>
                    <a:pt x="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22">
              <a:extLst>
                <a:ext uri="{FF2B5EF4-FFF2-40B4-BE49-F238E27FC236}">
                  <a16:creationId xmlns:a16="http://schemas.microsoft.com/office/drawing/2014/main" id="{D93C1A2C-6F4D-4DD3-9E4C-F900F86E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867" y="3708135"/>
              <a:ext cx="99419" cy="158720"/>
            </a:xfrm>
            <a:custGeom>
              <a:avLst/>
              <a:gdLst>
                <a:gd name="T0" fmla="*/ 10 w 60"/>
                <a:gd name="T1" fmla="*/ 55 h 95"/>
                <a:gd name="T2" fmla="*/ 48 w 60"/>
                <a:gd name="T3" fmla="*/ 90 h 95"/>
                <a:gd name="T4" fmla="*/ 51 w 60"/>
                <a:gd name="T5" fmla="*/ 39 h 95"/>
                <a:gd name="T6" fmla="*/ 13 w 60"/>
                <a:gd name="T7" fmla="*/ 4 h 95"/>
                <a:gd name="T8" fmla="*/ 10 w 60"/>
                <a:gd name="T9" fmla="*/ 5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5">
                  <a:moveTo>
                    <a:pt x="10" y="55"/>
                  </a:moveTo>
                  <a:cubicBezTo>
                    <a:pt x="20" y="79"/>
                    <a:pt x="36" y="95"/>
                    <a:pt x="48" y="90"/>
                  </a:cubicBezTo>
                  <a:cubicBezTo>
                    <a:pt x="59" y="86"/>
                    <a:pt x="60" y="63"/>
                    <a:pt x="51" y="39"/>
                  </a:cubicBezTo>
                  <a:cubicBezTo>
                    <a:pt x="41" y="15"/>
                    <a:pt x="24" y="0"/>
                    <a:pt x="13" y="4"/>
                  </a:cubicBezTo>
                  <a:cubicBezTo>
                    <a:pt x="2" y="9"/>
                    <a:pt x="0" y="32"/>
                    <a:pt x="10" y="55"/>
                  </a:cubicBez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23">
              <a:extLst>
                <a:ext uri="{FF2B5EF4-FFF2-40B4-BE49-F238E27FC236}">
                  <a16:creationId xmlns:a16="http://schemas.microsoft.com/office/drawing/2014/main" id="{AB5339AE-DC61-4E43-A71F-C82ABB9F3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636" y="3910459"/>
              <a:ext cx="99419" cy="155231"/>
            </a:xfrm>
            <a:custGeom>
              <a:avLst/>
              <a:gdLst>
                <a:gd name="T0" fmla="*/ 10 w 60"/>
                <a:gd name="T1" fmla="*/ 55 h 94"/>
                <a:gd name="T2" fmla="*/ 48 w 60"/>
                <a:gd name="T3" fmla="*/ 90 h 94"/>
                <a:gd name="T4" fmla="*/ 51 w 60"/>
                <a:gd name="T5" fmla="*/ 39 h 94"/>
                <a:gd name="T6" fmla="*/ 13 w 60"/>
                <a:gd name="T7" fmla="*/ 4 h 94"/>
                <a:gd name="T8" fmla="*/ 10 w 60"/>
                <a:gd name="T9" fmla="*/ 5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4">
                  <a:moveTo>
                    <a:pt x="10" y="55"/>
                  </a:moveTo>
                  <a:cubicBezTo>
                    <a:pt x="19" y="79"/>
                    <a:pt x="36" y="94"/>
                    <a:pt x="48" y="90"/>
                  </a:cubicBezTo>
                  <a:cubicBezTo>
                    <a:pt x="59" y="85"/>
                    <a:pt x="60" y="63"/>
                    <a:pt x="51" y="39"/>
                  </a:cubicBezTo>
                  <a:cubicBezTo>
                    <a:pt x="41" y="15"/>
                    <a:pt x="24" y="0"/>
                    <a:pt x="13" y="4"/>
                  </a:cubicBezTo>
                  <a:cubicBezTo>
                    <a:pt x="2" y="9"/>
                    <a:pt x="0" y="31"/>
                    <a:pt x="10" y="55"/>
                  </a:cubicBez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24">
              <a:extLst>
                <a:ext uri="{FF2B5EF4-FFF2-40B4-BE49-F238E27FC236}">
                  <a16:creationId xmlns:a16="http://schemas.microsoft.com/office/drawing/2014/main" id="{B2C3AF09-796E-43D2-8D33-32BCB816B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170" y="3978483"/>
              <a:ext cx="380230" cy="296510"/>
            </a:xfrm>
            <a:custGeom>
              <a:avLst/>
              <a:gdLst>
                <a:gd name="T0" fmla="*/ 179 w 229"/>
                <a:gd name="T1" fmla="*/ 2 h 179"/>
                <a:gd name="T2" fmla="*/ 6 w 229"/>
                <a:gd name="T3" fmla="*/ 82 h 179"/>
                <a:gd name="T4" fmla="*/ 3 w 229"/>
                <a:gd name="T5" fmla="*/ 95 h 179"/>
                <a:gd name="T6" fmla="*/ 139 w 229"/>
                <a:gd name="T7" fmla="*/ 140 h 179"/>
                <a:gd name="T8" fmla="*/ 193 w 229"/>
                <a:gd name="T9" fmla="*/ 7 h 179"/>
                <a:gd name="T10" fmla="*/ 179 w 229"/>
                <a:gd name="T11" fmla="*/ 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79">
                  <a:moveTo>
                    <a:pt x="179" y="2"/>
                  </a:moveTo>
                  <a:cubicBezTo>
                    <a:pt x="151" y="11"/>
                    <a:pt x="62" y="43"/>
                    <a:pt x="6" y="82"/>
                  </a:cubicBezTo>
                  <a:cubicBezTo>
                    <a:pt x="2" y="85"/>
                    <a:pt x="0" y="91"/>
                    <a:pt x="3" y="95"/>
                  </a:cubicBezTo>
                  <a:cubicBezTo>
                    <a:pt x="12" y="119"/>
                    <a:pt x="47" y="179"/>
                    <a:pt x="139" y="140"/>
                  </a:cubicBezTo>
                  <a:cubicBezTo>
                    <a:pt x="229" y="101"/>
                    <a:pt x="205" y="32"/>
                    <a:pt x="193" y="7"/>
                  </a:cubicBezTo>
                  <a:cubicBezTo>
                    <a:pt x="190" y="2"/>
                    <a:pt x="185" y="0"/>
                    <a:pt x="179" y="2"/>
                  </a:cubicBezTo>
                  <a:close/>
                </a:path>
              </a:pathLst>
            </a:cu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25">
              <a:extLst>
                <a:ext uri="{FF2B5EF4-FFF2-40B4-BE49-F238E27FC236}">
                  <a16:creationId xmlns:a16="http://schemas.microsoft.com/office/drawing/2014/main" id="{A0B626B5-E08E-4E4E-B76B-8B3C2E51C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793" y="5457545"/>
              <a:ext cx="303487" cy="348835"/>
            </a:xfrm>
            <a:custGeom>
              <a:avLst/>
              <a:gdLst>
                <a:gd name="T0" fmla="*/ 90 w 182"/>
                <a:gd name="T1" fmla="*/ 0 h 210"/>
                <a:gd name="T2" fmla="*/ 14 w 182"/>
                <a:gd name="T3" fmla="*/ 130 h 210"/>
                <a:gd name="T4" fmla="*/ 34 w 182"/>
                <a:gd name="T5" fmla="*/ 203 h 210"/>
                <a:gd name="T6" fmla="*/ 61 w 182"/>
                <a:gd name="T7" fmla="*/ 210 h 210"/>
                <a:gd name="T8" fmla="*/ 107 w 182"/>
                <a:gd name="T9" fmla="*/ 183 h 210"/>
                <a:gd name="T10" fmla="*/ 182 w 182"/>
                <a:gd name="T11" fmla="*/ 53 h 210"/>
                <a:gd name="T12" fmla="*/ 90 w 182"/>
                <a:gd name="T1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210">
                  <a:moveTo>
                    <a:pt x="90" y="0"/>
                  </a:moveTo>
                  <a:cubicBezTo>
                    <a:pt x="14" y="130"/>
                    <a:pt x="14" y="130"/>
                    <a:pt x="14" y="130"/>
                  </a:cubicBezTo>
                  <a:cubicBezTo>
                    <a:pt x="0" y="156"/>
                    <a:pt x="8" y="188"/>
                    <a:pt x="34" y="203"/>
                  </a:cubicBezTo>
                  <a:cubicBezTo>
                    <a:pt x="42" y="208"/>
                    <a:pt x="52" y="210"/>
                    <a:pt x="61" y="210"/>
                  </a:cubicBezTo>
                  <a:cubicBezTo>
                    <a:pt x="79" y="210"/>
                    <a:pt x="97" y="200"/>
                    <a:pt x="107" y="183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50" y="37"/>
                    <a:pt x="119" y="19"/>
                    <a:pt x="90" y="0"/>
                  </a:cubicBez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26">
              <a:extLst>
                <a:ext uri="{FF2B5EF4-FFF2-40B4-BE49-F238E27FC236}">
                  <a16:creationId xmlns:a16="http://schemas.microsoft.com/office/drawing/2014/main" id="{8976E591-81BA-4EEF-89C4-A6188C38C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063" y="5457545"/>
              <a:ext cx="301743" cy="362789"/>
            </a:xfrm>
            <a:custGeom>
              <a:avLst/>
              <a:gdLst>
                <a:gd name="T0" fmla="*/ 92 w 182"/>
                <a:gd name="T1" fmla="*/ 0 h 218"/>
                <a:gd name="T2" fmla="*/ 0 w 182"/>
                <a:gd name="T3" fmla="*/ 53 h 218"/>
                <a:gd name="T4" fmla="*/ 75 w 182"/>
                <a:gd name="T5" fmla="*/ 183 h 218"/>
                <a:gd name="T6" fmla="*/ 148 w 182"/>
                <a:gd name="T7" fmla="*/ 203 h 218"/>
                <a:gd name="T8" fmla="*/ 167 w 182"/>
                <a:gd name="T9" fmla="*/ 130 h 218"/>
                <a:gd name="T10" fmla="*/ 92 w 182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218">
                  <a:moveTo>
                    <a:pt x="92" y="0"/>
                  </a:moveTo>
                  <a:cubicBezTo>
                    <a:pt x="63" y="19"/>
                    <a:pt x="32" y="37"/>
                    <a:pt x="0" y="5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90" y="209"/>
                    <a:pt x="122" y="218"/>
                    <a:pt x="148" y="203"/>
                  </a:cubicBezTo>
                  <a:cubicBezTo>
                    <a:pt x="173" y="188"/>
                    <a:pt x="182" y="156"/>
                    <a:pt x="167" y="130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523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27">
              <a:extLst>
                <a:ext uri="{FF2B5EF4-FFF2-40B4-BE49-F238E27FC236}">
                  <a16:creationId xmlns:a16="http://schemas.microsoft.com/office/drawing/2014/main" id="{D22F0300-A096-4EF2-A912-4581FCF9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202" y="2843023"/>
              <a:ext cx="373254" cy="437788"/>
            </a:xfrm>
            <a:custGeom>
              <a:avLst/>
              <a:gdLst>
                <a:gd name="T0" fmla="*/ 77 w 224"/>
                <a:gd name="T1" fmla="*/ 264 h 264"/>
                <a:gd name="T2" fmla="*/ 224 w 224"/>
                <a:gd name="T3" fmla="*/ 54 h 264"/>
                <a:gd name="T4" fmla="*/ 148 w 224"/>
                <a:gd name="T5" fmla="*/ 0 h 264"/>
                <a:gd name="T6" fmla="*/ 0 w 224"/>
                <a:gd name="T7" fmla="*/ 211 h 264"/>
                <a:gd name="T8" fmla="*/ 77 w 224"/>
                <a:gd name="T9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64">
                  <a:moveTo>
                    <a:pt x="77" y="264"/>
                  </a:moveTo>
                  <a:cubicBezTo>
                    <a:pt x="224" y="54"/>
                    <a:pt x="224" y="54"/>
                    <a:pt x="224" y="5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7" y="227"/>
                    <a:pt x="52" y="245"/>
                    <a:pt x="77" y="264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28">
              <a:extLst>
                <a:ext uri="{FF2B5EF4-FFF2-40B4-BE49-F238E27FC236}">
                  <a16:creationId xmlns:a16="http://schemas.microsoft.com/office/drawing/2014/main" id="{F4C9C406-6B97-4721-AC23-2D8388296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887" y="2843023"/>
              <a:ext cx="373254" cy="437788"/>
            </a:xfrm>
            <a:custGeom>
              <a:avLst/>
              <a:gdLst>
                <a:gd name="T0" fmla="*/ 224 w 224"/>
                <a:gd name="T1" fmla="*/ 211 h 264"/>
                <a:gd name="T2" fmla="*/ 76 w 224"/>
                <a:gd name="T3" fmla="*/ 0 h 264"/>
                <a:gd name="T4" fmla="*/ 0 w 224"/>
                <a:gd name="T5" fmla="*/ 54 h 264"/>
                <a:gd name="T6" fmla="*/ 147 w 224"/>
                <a:gd name="T7" fmla="*/ 264 h 264"/>
                <a:gd name="T8" fmla="*/ 224 w 224"/>
                <a:gd name="T9" fmla="*/ 211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264">
                  <a:moveTo>
                    <a:pt x="224" y="211"/>
                  </a:moveTo>
                  <a:cubicBezTo>
                    <a:pt x="76" y="0"/>
                    <a:pt x="76" y="0"/>
                    <a:pt x="76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7" y="264"/>
                    <a:pt x="147" y="264"/>
                    <a:pt x="147" y="264"/>
                  </a:cubicBezTo>
                  <a:cubicBezTo>
                    <a:pt x="171" y="245"/>
                    <a:pt x="197" y="227"/>
                    <a:pt x="224" y="21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Rectangle 29">
              <a:extLst>
                <a:ext uri="{FF2B5EF4-FFF2-40B4-BE49-F238E27FC236}">
                  <a16:creationId xmlns:a16="http://schemas.microsoft.com/office/drawing/2014/main" id="{22D9CA21-6AD1-4DE1-AB88-24699BE27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021" y="2597095"/>
              <a:ext cx="132557" cy="924414"/>
            </a:xfrm>
            <a:prstGeom prst="rect">
              <a:avLst/>
            </a:pr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Rectangle 30">
              <a:extLst>
                <a:ext uri="{FF2B5EF4-FFF2-40B4-BE49-F238E27FC236}">
                  <a16:creationId xmlns:a16="http://schemas.microsoft.com/office/drawing/2014/main" id="{0EC8CA63-F48B-4385-A412-E550DDFA0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021" y="2597095"/>
              <a:ext cx="132557" cy="924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31">
              <a:extLst>
                <a:ext uri="{FF2B5EF4-FFF2-40B4-BE49-F238E27FC236}">
                  <a16:creationId xmlns:a16="http://schemas.microsoft.com/office/drawing/2014/main" id="{DBA01406-3406-4DBF-9929-FC5B771D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98" y="2530816"/>
              <a:ext cx="416859" cy="132557"/>
            </a:xfrm>
            <a:custGeom>
              <a:avLst/>
              <a:gdLst>
                <a:gd name="T0" fmla="*/ 210 w 250"/>
                <a:gd name="T1" fmla="*/ 80 h 80"/>
                <a:gd name="T2" fmla="*/ 40 w 250"/>
                <a:gd name="T3" fmla="*/ 80 h 80"/>
                <a:gd name="T4" fmla="*/ 0 w 250"/>
                <a:gd name="T5" fmla="*/ 40 h 80"/>
                <a:gd name="T6" fmla="*/ 40 w 250"/>
                <a:gd name="T7" fmla="*/ 0 h 80"/>
                <a:gd name="T8" fmla="*/ 210 w 250"/>
                <a:gd name="T9" fmla="*/ 0 h 80"/>
                <a:gd name="T10" fmla="*/ 250 w 250"/>
                <a:gd name="T11" fmla="*/ 40 h 80"/>
                <a:gd name="T12" fmla="*/ 210 w 250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80">
                  <a:moveTo>
                    <a:pt x="21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18" y="80"/>
                    <a:pt x="0" y="62"/>
                    <a:pt x="0" y="40"/>
                  </a:cubicBezTo>
                  <a:cubicBezTo>
                    <a:pt x="0" y="17"/>
                    <a:pt x="18" y="0"/>
                    <a:pt x="40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32" y="0"/>
                    <a:pt x="250" y="17"/>
                    <a:pt x="250" y="40"/>
                  </a:cubicBezTo>
                  <a:cubicBezTo>
                    <a:pt x="250" y="62"/>
                    <a:pt x="232" y="80"/>
                    <a:pt x="210" y="8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32">
              <a:extLst>
                <a:ext uri="{FF2B5EF4-FFF2-40B4-BE49-F238E27FC236}">
                  <a16:creationId xmlns:a16="http://schemas.microsoft.com/office/drawing/2014/main" id="{DC8C6E11-DF9F-4A5B-9396-ACC6693D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386" y="2398259"/>
              <a:ext cx="303487" cy="303487"/>
            </a:xfrm>
            <a:custGeom>
              <a:avLst/>
              <a:gdLst>
                <a:gd name="T0" fmla="*/ 157 w 182"/>
                <a:gd name="T1" fmla="*/ 137 h 182"/>
                <a:gd name="T2" fmla="*/ 45 w 182"/>
                <a:gd name="T3" fmla="*/ 157 h 182"/>
                <a:gd name="T4" fmla="*/ 25 w 182"/>
                <a:gd name="T5" fmla="*/ 45 h 182"/>
                <a:gd name="T6" fmla="*/ 137 w 182"/>
                <a:gd name="T7" fmla="*/ 25 h 182"/>
                <a:gd name="T8" fmla="*/ 157 w 182"/>
                <a:gd name="T9" fmla="*/ 13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2">
                  <a:moveTo>
                    <a:pt x="157" y="137"/>
                  </a:moveTo>
                  <a:cubicBezTo>
                    <a:pt x="131" y="173"/>
                    <a:pt x="81" y="182"/>
                    <a:pt x="45" y="157"/>
                  </a:cubicBezTo>
                  <a:cubicBezTo>
                    <a:pt x="8" y="131"/>
                    <a:pt x="0" y="81"/>
                    <a:pt x="25" y="45"/>
                  </a:cubicBezTo>
                  <a:cubicBezTo>
                    <a:pt x="51" y="9"/>
                    <a:pt x="101" y="0"/>
                    <a:pt x="137" y="25"/>
                  </a:cubicBezTo>
                  <a:cubicBezTo>
                    <a:pt x="173" y="51"/>
                    <a:pt x="182" y="101"/>
                    <a:pt x="157" y="137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33">
              <a:extLst>
                <a:ext uri="{FF2B5EF4-FFF2-40B4-BE49-F238E27FC236}">
                  <a16:creationId xmlns:a16="http://schemas.microsoft.com/office/drawing/2014/main" id="{DE0B9E5D-849C-4577-9A46-CA085C8B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470" y="2398259"/>
              <a:ext cx="303487" cy="303487"/>
            </a:xfrm>
            <a:custGeom>
              <a:avLst/>
              <a:gdLst>
                <a:gd name="T0" fmla="*/ 157 w 182"/>
                <a:gd name="T1" fmla="*/ 45 h 182"/>
                <a:gd name="T2" fmla="*/ 137 w 182"/>
                <a:gd name="T3" fmla="*/ 157 h 182"/>
                <a:gd name="T4" fmla="*/ 25 w 182"/>
                <a:gd name="T5" fmla="*/ 137 h 182"/>
                <a:gd name="T6" fmla="*/ 45 w 182"/>
                <a:gd name="T7" fmla="*/ 25 h 182"/>
                <a:gd name="T8" fmla="*/ 157 w 182"/>
                <a:gd name="T9" fmla="*/ 4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182">
                  <a:moveTo>
                    <a:pt x="157" y="45"/>
                  </a:moveTo>
                  <a:cubicBezTo>
                    <a:pt x="182" y="81"/>
                    <a:pt x="173" y="131"/>
                    <a:pt x="137" y="157"/>
                  </a:cubicBezTo>
                  <a:cubicBezTo>
                    <a:pt x="101" y="182"/>
                    <a:pt x="51" y="173"/>
                    <a:pt x="25" y="137"/>
                  </a:cubicBezTo>
                  <a:cubicBezTo>
                    <a:pt x="0" y="101"/>
                    <a:pt x="8" y="51"/>
                    <a:pt x="45" y="25"/>
                  </a:cubicBezTo>
                  <a:cubicBezTo>
                    <a:pt x="81" y="0"/>
                    <a:pt x="131" y="9"/>
                    <a:pt x="157" y="45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Oval 34">
              <a:extLst>
                <a:ext uri="{FF2B5EF4-FFF2-40B4-BE49-F238E27FC236}">
                  <a16:creationId xmlns:a16="http://schemas.microsoft.com/office/drawing/2014/main" id="{5AC71CF0-692A-4817-8E03-F420FB834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912" y="2959884"/>
              <a:ext cx="2762775" cy="27592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Oval 35">
              <a:extLst>
                <a:ext uri="{FF2B5EF4-FFF2-40B4-BE49-F238E27FC236}">
                  <a16:creationId xmlns:a16="http://schemas.microsoft.com/office/drawing/2014/main" id="{9BE7CFC5-77BC-4617-9E05-D59E8BE7B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7074" y="3059301"/>
              <a:ext cx="2562195" cy="255870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Oval 36">
              <a:extLst>
                <a:ext uri="{FF2B5EF4-FFF2-40B4-BE49-F238E27FC236}">
                  <a16:creationId xmlns:a16="http://schemas.microsoft.com/office/drawing/2014/main" id="{AE489236-08D8-459B-86BB-E34E99E97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770" y="3301742"/>
              <a:ext cx="2079058" cy="20738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37">
              <a:extLst>
                <a:ext uri="{FF2B5EF4-FFF2-40B4-BE49-F238E27FC236}">
                  <a16:creationId xmlns:a16="http://schemas.microsoft.com/office/drawing/2014/main" id="{AD4D6B97-D219-4382-B8EA-2FED60D1A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770" y="3301742"/>
              <a:ext cx="2079058" cy="1037784"/>
            </a:xfrm>
            <a:custGeom>
              <a:avLst/>
              <a:gdLst>
                <a:gd name="T0" fmla="*/ 624 w 1249"/>
                <a:gd name="T1" fmla="*/ 0 h 624"/>
                <a:gd name="T2" fmla="*/ 0 w 1249"/>
                <a:gd name="T3" fmla="*/ 624 h 624"/>
                <a:gd name="T4" fmla="*/ 0 w 1249"/>
                <a:gd name="T5" fmla="*/ 624 h 624"/>
                <a:gd name="T6" fmla="*/ 624 w 1249"/>
                <a:gd name="T7" fmla="*/ 0 h 624"/>
                <a:gd name="T8" fmla="*/ 1249 w 1249"/>
                <a:gd name="T9" fmla="*/ 624 h 624"/>
                <a:gd name="T10" fmla="*/ 1249 w 1249"/>
                <a:gd name="T11" fmla="*/ 624 h 624"/>
                <a:gd name="T12" fmla="*/ 624 w 1249"/>
                <a:gd name="T13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9" h="624">
                  <a:moveTo>
                    <a:pt x="624" y="0"/>
                  </a:moveTo>
                  <a:cubicBezTo>
                    <a:pt x="280" y="0"/>
                    <a:pt x="0" y="279"/>
                    <a:pt x="0" y="624"/>
                  </a:cubicBezTo>
                  <a:cubicBezTo>
                    <a:pt x="0" y="624"/>
                    <a:pt x="0" y="624"/>
                    <a:pt x="0" y="624"/>
                  </a:cubicBezTo>
                  <a:cubicBezTo>
                    <a:pt x="0" y="279"/>
                    <a:pt x="280" y="0"/>
                    <a:pt x="624" y="0"/>
                  </a:cubicBezTo>
                  <a:cubicBezTo>
                    <a:pt x="969" y="0"/>
                    <a:pt x="1249" y="279"/>
                    <a:pt x="1249" y="624"/>
                  </a:cubicBezTo>
                  <a:cubicBezTo>
                    <a:pt x="1249" y="624"/>
                    <a:pt x="1249" y="624"/>
                    <a:pt x="1249" y="624"/>
                  </a:cubicBezTo>
                  <a:cubicBezTo>
                    <a:pt x="1249" y="279"/>
                    <a:pt x="969" y="0"/>
                    <a:pt x="624" y="0"/>
                  </a:cubicBezTo>
                </a:path>
              </a:pathLst>
            </a:custGeom>
            <a:solidFill>
              <a:srgbClr val="C25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38">
              <a:extLst>
                <a:ext uri="{FF2B5EF4-FFF2-40B4-BE49-F238E27FC236}">
                  <a16:creationId xmlns:a16="http://schemas.microsoft.com/office/drawing/2014/main" id="{1A21A6EE-D714-490A-9C3C-382AFCB5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770" y="3301742"/>
              <a:ext cx="2079058" cy="1081389"/>
            </a:xfrm>
            <a:custGeom>
              <a:avLst/>
              <a:gdLst>
                <a:gd name="T0" fmla="*/ 624 w 1249"/>
                <a:gd name="T1" fmla="*/ 0 h 651"/>
                <a:gd name="T2" fmla="*/ 0 w 1249"/>
                <a:gd name="T3" fmla="*/ 624 h 651"/>
                <a:gd name="T4" fmla="*/ 1 w 1249"/>
                <a:gd name="T5" fmla="*/ 651 h 651"/>
                <a:gd name="T6" fmla="*/ 624 w 1249"/>
                <a:gd name="T7" fmla="*/ 54 h 651"/>
                <a:gd name="T8" fmla="*/ 1248 w 1249"/>
                <a:gd name="T9" fmla="*/ 651 h 651"/>
                <a:gd name="T10" fmla="*/ 1249 w 1249"/>
                <a:gd name="T11" fmla="*/ 624 h 651"/>
                <a:gd name="T12" fmla="*/ 624 w 1249"/>
                <a:gd name="T13" fmla="*/ 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9" h="651">
                  <a:moveTo>
                    <a:pt x="624" y="0"/>
                  </a:moveTo>
                  <a:cubicBezTo>
                    <a:pt x="280" y="0"/>
                    <a:pt x="0" y="279"/>
                    <a:pt x="0" y="624"/>
                  </a:cubicBezTo>
                  <a:cubicBezTo>
                    <a:pt x="0" y="633"/>
                    <a:pt x="0" y="642"/>
                    <a:pt x="1" y="651"/>
                  </a:cubicBezTo>
                  <a:cubicBezTo>
                    <a:pt x="15" y="319"/>
                    <a:pt x="289" y="54"/>
                    <a:pt x="624" y="54"/>
                  </a:cubicBezTo>
                  <a:cubicBezTo>
                    <a:pt x="960" y="54"/>
                    <a:pt x="1234" y="319"/>
                    <a:pt x="1248" y="651"/>
                  </a:cubicBezTo>
                  <a:cubicBezTo>
                    <a:pt x="1248" y="642"/>
                    <a:pt x="1249" y="633"/>
                    <a:pt x="1249" y="624"/>
                  </a:cubicBezTo>
                  <a:cubicBezTo>
                    <a:pt x="1249" y="279"/>
                    <a:pt x="969" y="0"/>
                    <a:pt x="624" y="0"/>
                  </a:cubicBezTo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39">
              <a:extLst>
                <a:ext uri="{FF2B5EF4-FFF2-40B4-BE49-F238E27FC236}">
                  <a16:creationId xmlns:a16="http://schemas.microsoft.com/office/drawing/2014/main" id="{8E02FC5F-5693-4237-ADA5-B7A0A7DF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59" y="3498834"/>
              <a:ext cx="66279" cy="873832"/>
            </a:xfrm>
            <a:custGeom>
              <a:avLst/>
              <a:gdLst>
                <a:gd name="T0" fmla="*/ 20 w 40"/>
                <a:gd name="T1" fmla="*/ 525 h 525"/>
                <a:gd name="T2" fmla="*/ 0 w 40"/>
                <a:gd name="T3" fmla="*/ 505 h 525"/>
                <a:gd name="T4" fmla="*/ 0 w 40"/>
                <a:gd name="T5" fmla="*/ 20 h 525"/>
                <a:gd name="T6" fmla="*/ 20 w 40"/>
                <a:gd name="T7" fmla="*/ 0 h 525"/>
                <a:gd name="T8" fmla="*/ 40 w 40"/>
                <a:gd name="T9" fmla="*/ 20 h 525"/>
                <a:gd name="T10" fmla="*/ 40 w 40"/>
                <a:gd name="T11" fmla="*/ 505 h 525"/>
                <a:gd name="T12" fmla="*/ 20 w 40"/>
                <a:gd name="T13" fmla="*/ 525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25">
                  <a:moveTo>
                    <a:pt x="20" y="525"/>
                  </a:moveTo>
                  <a:cubicBezTo>
                    <a:pt x="9" y="525"/>
                    <a:pt x="0" y="516"/>
                    <a:pt x="0" y="50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505"/>
                    <a:pt x="40" y="505"/>
                    <a:pt x="40" y="505"/>
                  </a:cubicBezTo>
                  <a:cubicBezTo>
                    <a:pt x="40" y="516"/>
                    <a:pt x="31" y="525"/>
                    <a:pt x="20" y="52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40">
              <a:extLst>
                <a:ext uri="{FF2B5EF4-FFF2-40B4-BE49-F238E27FC236}">
                  <a16:creationId xmlns:a16="http://schemas.microsoft.com/office/drawing/2014/main" id="{3FB48BED-7033-4D9A-A5D9-D09999ED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604" y="4266271"/>
              <a:ext cx="463951" cy="455230"/>
            </a:xfrm>
            <a:custGeom>
              <a:avLst/>
              <a:gdLst>
                <a:gd name="T0" fmla="*/ 44 w 278"/>
                <a:gd name="T1" fmla="*/ 274 h 274"/>
                <a:gd name="T2" fmla="*/ 16 w 278"/>
                <a:gd name="T3" fmla="*/ 263 h 274"/>
                <a:gd name="T4" fmla="*/ 16 w 278"/>
                <a:gd name="T5" fmla="*/ 206 h 274"/>
                <a:gd name="T6" fmla="*/ 206 w 278"/>
                <a:gd name="T7" fmla="*/ 16 h 274"/>
                <a:gd name="T8" fmla="*/ 263 w 278"/>
                <a:gd name="T9" fmla="*/ 16 h 274"/>
                <a:gd name="T10" fmla="*/ 263 w 278"/>
                <a:gd name="T11" fmla="*/ 72 h 274"/>
                <a:gd name="T12" fmla="*/ 73 w 278"/>
                <a:gd name="T13" fmla="*/ 263 h 274"/>
                <a:gd name="T14" fmla="*/ 44 w 278"/>
                <a:gd name="T15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274">
                  <a:moveTo>
                    <a:pt x="44" y="274"/>
                  </a:moveTo>
                  <a:cubicBezTo>
                    <a:pt x="34" y="274"/>
                    <a:pt x="24" y="270"/>
                    <a:pt x="16" y="263"/>
                  </a:cubicBezTo>
                  <a:cubicBezTo>
                    <a:pt x="0" y="247"/>
                    <a:pt x="0" y="222"/>
                    <a:pt x="16" y="20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22" y="0"/>
                    <a:pt x="247" y="0"/>
                    <a:pt x="263" y="16"/>
                  </a:cubicBezTo>
                  <a:cubicBezTo>
                    <a:pt x="278" y="31"/>
                    <a:pt x="278" y="57"/>
                    <a:pt x="263" y="72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65" y="270"/>
                    <a:pt x="55" y="274"/>
                    <a:pt x="44" y="27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Oval 41">
              <a:extLst>
                <a:ext uri="{FF2B5EF4-FFF2-40B4-BE49-F238E27FC236}">
                  <a16:creationId xmlns:a16="http://schemas.microsoft.com/office/drawing/2014/main" id="{E51434A6-B387-4979-AD63-CA98386E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695" y="4220923"/>
              <a:ext cx="238953" cy="23720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42">
              <a:extLst>
                <a:ext uri="{FF2B5EF4-FFF2-40B4-BE49-F238E27FC236}">
                  <a16:creationId xmlns:a16="http://schemas.microsoft.com/office/drawing/2014/main" id="{5BE0AFA5-0184-4249-8D06-20C0B1EA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413" y="2447096"/>
              <a:ext cx="1191273" cy="1037784"/>
            </a:xfrm>
            <a:custGeom>
              <a:avLst/>
              <a:gdLst>
                <a:gd name="T0" fmla="*/ 511 w 716"/>
                <a:gd name="T1" fmla="*/ 112 h 624"/>
                <a:gd name="T2" fmla="*/ 12 w 716"/>
                <a:gd name="T3" fmla="*/ 176 h 624"/>
                <a:gd name="T4" fmla="*/ 18 w 716"/>
                <a:gd name="T5" fmla="*/ 223 h 624"/>
                <a:gd name="T6" fmla="*/ 575 w 716"/>
                <a:gd name="T7" fmla="*/ 613 h 624"/>
                <a:gd name="T8" fmla="*/ 621 w 716"/>
                <a:gd name="T9" fmla="*/ 603 h 624"/>
                <a:gd name="T10" fmla="*/ 511 w 716"/>
                <a:gd name="T11" fmla="*/ 11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6" h="624">
                  <a:moveTo>
                    <a:pt x="511" y="112"/>
                  </a:moveTo>
                  <a:cubicBezTo>
                    <a:pt x="352" y="0"/>
                    <a:pt x="135" y="30"/>
                    <a:pt x="12" y="176"/>
                  </a:cubicBezTo>
                  <a:cubicBezTo>
                    <a:pt x="0" y="190"/>
                    <a:pt x="3" y="212"/>
                    <a:pt x="18" y="223"/>
                  </a:cubicBezTo>
                  <a:cubicBezTo>
                    <a:pt x="575" y="613"/>
                    <a:pt x="575" y="613"/>
                    <a:pt x="575" y="613"/>
                  </a:cubicBezTo>
                  <a:cubicBezTo>
                    <a:pt x="591" y="624"/>
                    <a:pt x="612" y="619"/>
                    <a:pt x="621" y="603"/>
                  </a:cubicBezTo>
                  <a:cubicBezTo>
                    <a:pt x="716" y="437"/>
                    <a:pt x="671" y="223"/>
                    <a:pt x="511" y="1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43">
              <a:extLst>
                <a:ext uri="{FF2B5EF4-FFF2-40B4-BE49-F238E27FC236}">
                  <a16:creationId xmlns:a16="http://schemas.microsoft.com/office/drawing/2014/main" id="{78060698-171F-401A-B544-1E83722C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912" y="2447096"/>
              <a:ext cx="1193017" cy="1037784"/>
            </a:xfrm>
            <a:custGeom>
              <a:avLst/>
              <a:gdLst>
                <a:gd name="T0" fmla="*/ 205 w 716"/>
                <a:gd name="T1" fmla="*/ 112 h 624"/>
                <a:gd name="T2" fmla="*/ 95 w 716"/>
                <a:gd name="T3" fmla="*/ 603 h 624"/>
                <a:gd name="T4" fmla="*/ 140 w 716"/>
                <a:gd name="T5" fmla="*/ 613 h 624"/>
                <a:gd name="T6" fmla="*/ 698 w 716"/>
                <a:gd name="T7" fmla="*/ 223 h 624"/>
                <a:gd name="T8" fmla="*/ 704 w 716"/>
                <a:gd name="T9" fmla="*/ 176 h 624"/>
                <a:gd name="T10" fmla="*/ 205 w 716"/>
                <a:gd name="T11" fmla="*/ 112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6" h="624">
                  <a:moveTo>
                    <a:pt x="205" y="112"/>
                  </a:moveTo>
                  <a:cubicBezTo>
                    <a:pt x="45" y="223"/>
                    <a:pt x="0" y="437"/>
                    <a:pt x="95" y="603"/>
                  </a:cubicBezTo>
                  <a:cubicBezTo>
                    <a:pt x="104" y="619"/>
                    <a:pt x="125" y="624"/>
                    <a:pt x="140" y="613"/>
                  </a:cubicBezTo>
                  <a:cubicBezTo>
                    <a:pt x="698" y="223"/>
                    <a:pt x="698" y="223"/>
                    <a:pt x="698" y="223"/>
                  </a:cubicBezTo>
                  <a:cubicBezTo>
                    <a:pt x="713" y="212"/>
                    <a:pt x="716" y="190"/>
                    <a:pt x="704" y="176"/>
                  </a:cubicBezTo>
                  <a:cubicBezTo>
                    <a:pt x="581" y="30"/>
                    <a:pt x="364" y="0"/>
                    <a:pt x="205" y="11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44">
              <a:extLst>
                <a:ext uri="{FF2B5EF4-FFF2-40B4-BE49-F238E27FC236}">
                  <a16:creationId xmlns:a16="http://schemas.microsoft.com/office/drawing/2014/main" id="{1BB65D83-F03A-4979-9EE4-5F487C5F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771" y="2447096"/>
              <a:ext cx="851158" cy="631392"/>
            </a:xfrm>
            <a:custGeom>
              <a:avLst/>
              <a:gdLst>
                <a:gd name="T0" fmla="*/ 499 w 511"/>
                <a:gd name="T1" fmla="*/ 176 h 380"/>
                <a:gd name="T2" fmla="*/ 0 w 511"/>
                <a:gd name="T3" fmla="*/ 112 h 380"/>
                <a:gd name="T4" fmla="*/ 268 w 511"/>
                <a:gd name="T5" fmla="*/ 380 h 380"/>
                <a:gd name="T6" fmla="*/ 493 w 511"/>
                <a:gd name="T7" fmla="*/ 223 h 380"/>
                <a:gd name="T8" fmla="*/ 499 w 511"/>
                <a:gd name="T9" fmla="*/ 1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380">
                  <a:moveTo>
                    <a:pt x="499" y="176"/>
                  </a:moveTo>
                  <a:cubicBezTo>
                    <a:pt x="376" y="30"/>
                    <a:pt x="159" y="0"/>
                    <a:pt x="0" y="112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493" y="223"/>
                    <a:pt x="493" y="223"/>
                    <a:pt x="493" y="223"/>
                  </a:cubicBezTo>
                  <a:cubicBezTo>
                    <a:pt x="508" y="212"/>
                    <a:pt x="511" y="190"/>
                    <a:pt x="499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45">
              <a:extLst>
                <a:ext uri="{FF2B5EF4-FFF2-40B4-BE49-F238E27FC236}">
                  <a16:creationId xmlns:a16="http://schemas.microsoft.com/office/drawing/2014/main" id="{BAB2B1AB-70E6-4A85-BB94-B33AB1F8D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413" y="2447096"/>
              <a:ext cx="849414" cy="631392"/>
            </a:xfrm>
            <a:custGeom>
              <a:avLst/>
              <a:gdLst>
                <a:gd name="T0" fmla="*/ 12 w 511"/>
                <a:gd name="T1" fmla="*/ 176 h 380"/>
                <a:gd name="T2" fmla="*/ 18 w 511"/>
                <a:gd name="T3" fmla="*/ 223 h 380"/>
                <a:gd name="T4" fmla="*/ 243 w 511"/>
                <a:gd name="T5" fmla="*/ 380 h 380"/>
                <a:gd name="T6" fmla="*/ 511 w 511"/>
                <a:gd name="T7" fmla="*/ 112 h 380"/>
                <a:gd name="T8" fmla="*/ 12 w 511"/>
                <a:gd name="T9" fmla="*/ 1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380">
                  <a:moveTo>
                    <a:pt x="12" y="176"/>
                  </a:moveTo>
                  <a:cubicBezTo>
                    <a:pt x="0" y="190"/>
                    <a:pt x="3" y="212"/>
                    <a:pt x="18" y="223"/>
                  </a:cubicBezTo>
                  <a:cubicBezTo>
                    <a:pt x="243" y="380"/>
                    <a:pt x="243" y="380"/>
                    <a:pt x="243" y="380"/>
                  </a:cubicBezTo>
                  <a:cubicBezTo>
                    <a:pt x="511" y="112"/>
                    <a:pt x="511" y="112"/>
                    <a:pt x="511" y="112"/>
                  </a:cubicBezTo>
                  <a:cubicBezTo>
                    <a:pt x="352" y="0"/>
                    <a:pt x="135" y="30"/>
                    <a:pt x="12" y="1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Rectangle 46">
              <a:extLst>
                <a:ext uri="{FF2B5EF4-FFF2-40B4-BE49-F238E27FC236}">
                  <a16:creationId xmlns:a16="http://schemas.microsoft.com/office/drawing/2014/main" id="{8D7CB129-9947-4310-AF54-4E9A99A71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021" y="2663374"/>
              <a:ext cx="132557" cy="48837"/>
            </a:xfrm>
            <a:prstGeom prst="rect">
              <a:avLst/>
            </a:pr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Rectangle 47">
              <a:extLst>
                <a:ext uri="{FF2B5EF4-FFF2-40B4-BE49-F238E27FC236}">
                  <a16:creationId xmlns:a16="http://schemas.microsoft.com/office/drawing/2014/main" id="{D5E126EC-EBC9-48FD-BEE1-C56D918A6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021" y="2663374"/>
              <a:ext cx="132557" cy="4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48">
              <a:extLst>
                <a:ext uri="{FF2B5EF4-FFF2-40B4-BE49-F238E27FC236}">
                  <a16:creationId xmlns:a16="http://schemas.microsoft.com/office/drawing/2014/main" id="{A2F2D719-070F-478E-BA1F-6516CA4F52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19172" y="4527898"/>
              <a:ext cx="835461" cy="348835"/>
            </a:xfrm>
            <a:custGeom>
              <a:avLst/>
              <a:gdLst>
                <a:gd name="T0" fmla="*/ 496 w 502"/>
                <a:gd name="T1" fmla="*/ 182 h 210"/>
                <a:gd name="T2" fmla="*/ 478 w 502"/>
                <a:gd name="T3" fmla="*/ 208 h 210"/>
                <a:gd name="T4" fmla="*/ 502 w 502"/>
                <a:gd name="T5" fmla="*/ 205 h 210"/>
                <a:gd name="T6" fmla="*/ 496 w 502"/>
                <a:gd name="T7" fmla="*/ 182 h 210"/>
                <a:gd name="T8" fmla="*/ 25 w 502"/>
                <a:gd name="T9" fmla="*/ 0 h 210"/>
                <a:gd name="T10" fmla="*/ 0 w 502"/>
                <a:gd name="T11" fmla="*/ 80 h 210"/>
                <a:gd name="T12" fmla="*/ 98 w 502"/>
                <a:gd name="T13" fmla="*/ 134 h 210"/>
                <a:gd name="T14" fmla="*/ 379 w 502"/>
                <a:gd name="T15" fmla="*/ 210 h 210"/>
                <a:gd name="T16" fmla="*/ 359 w 502"/>
                <a:gd name="T17" fmla="*/ 194 h 210"/>
                <a:gd name="T18" fmla="*/ 368 w 502"/>
                <a:gd name="T19" fmla="*/ 130 h 210"/>
                <a:gd name="T20" fmla="*/ 130 w 502"/>
                <a:gd name="T21" fmla="*/ 60 h 210"/>
                <a:gd name="T22" fmla="*/ 25 w 502"/>
                <a:gd name="T23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2" h="210">
                  <a:moveTo>
                    <a:pt x="496" y="182"/>
                  </a:moveTo>
                  <a:cubicBezTo>
                    <a:pt x="478" y="208"/>
                    <a:pt x="478" y="208"/>
                    <a:pt x="478" y="208"/>
                  </a:cubicBezTo>
                  <a:cubicBezTo>
                    <a:pt x="486" y="207"/>
                    <a:pt x="494" y="206"/>
                    <a:pt x="502" y="205"/>
                  </a:cubicBezTo>
                  <a:cubicBezTo>
                    <a:pt x="500" y="198"/>
                    <a:pt x="498" y="190"/>
                    <a:pt x="496" y="182"/>
                  </a:cubicBezTo>
                  <a:moveTo>
                    <a:pt x="25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34" y="104"/>
                    <a:pt x="67" y="122"/>
                    <a:pt x="98" y="134"/>
                  </a:cubicBezTo>
                  <a:cubicBezTo>
                    <a:pt x="202" y="182"/>
                    <a:pt x="296" y="204"/>
                    <a:pt x="379" y="210"/>
                  </a:cubicBezTo>
                  <a:cubicBezTo>
                    <a:pt x="359" y="194"/>
                    <a:pt x="359" y="194"/>
                    <a:pt x="359" y="194"/>
                  </a:cubicBezTo>
                  <a:cubicBezTo>
                    <a:pt x="368" y="130"/>
                    <a:pt x="368" y="130"/>
                    <a:pt x="368" y="130"/>
                  </a:cubicBezTo>
                  <a:cubicBezTo>
                    <a:pt x="298" y="123"/>
                    <a:pt x="219" y="102"/>
                    <a:pt x="130" y="60"/>
                  </a:cubicBezTo>
                  <a:cubicBezTo>
                    <a:pt x="92" y="44"/>
                    <a:pt x="68" y="30"/>
                    <a:pt x="25" y="0"/>
                  </a:cubicBezTo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49">
              <a:extLst>
                <a:ext uri="{FF2B5EF4-FFF2-40B4-BE49-F238E27FC236}">
                  <a16:creationId xmlns:a16="http://schemas.microsoft.com/office/drawing/2014/main" id="{B75AB20F-8541-4248-9916-631B78785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214" y="4730222"/>
              <a:ext cx="115116" cy="139534"/>
            </a:xfrm>
            <a:custGeom>
              <a:avLst/>
              <a:gdLst>
                <a:gd name="T0" fmla="*/ 44 w 69"/>
                <a:gd name="T1" fmla="*/ 0 h 84"/>
                <a:gd name="T2" fmla="*/ 0 w 69"/>
                <a:gd name="T3" fmla="*/ 8 h 84"/>
                <a:gd name="T4" fmla="*/ 14 w 69"/>
                <a:gd name="T5" fmla="*/ 53 h 84"/>
                <a:gd name="T6" fmla="*/ 9 w 69"/>
                <a:gd name="T7" fmla="*/ 61 h 84"/>
                <a:gd name="T8" fmla="*/ 15 w 69"/>
                <a:gd name="T9" fmla="*/ 84 h 84"/>
                <a:gd name="T10" fmla="*/ 69 w 69"/>
                <a:gd name="T11" fmla="*/ 74 h 84"/>
                <a:gd name="T12" fmla="*/ 44 w 69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4">
                  <a:moveTo>
                    <a:pt x="44" y="0"/>
                  </a:moveTo>
                  <a:cubicBezTo>
                    <a:pt x="30" y="3"/>
                    <a:pt x="15" y="6"/>
                    <a:pt x="0" y="8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1" y="69"/>
                    <a:pt x="13" y="77"/>
                    <a:pt x="15" y="84"/>
                  </a:cubicBezTo>
                  <a:cubicBezTo>
                    <a:pt x="34" y="82"/>
                    <a:pt x="52" y="78"/>
                    <a:pt x="69" y="74"/>
                  </a:cubicBezTo>
                  <a:cubicBezTo>
                    <a:pt x="60" y="50"/>
                    <a:pt x="51" y="25"/>
                    <a:pt x="44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50">
              <a:extLst>
                <a:ext uri="{FF2B5EF4-FFF2-40B4-BE49-F238E27FC236}">
                  <a16:creationId xmlns:a16="http://schemas.microsoft.com/office/drawing/2014/main" id="{EB9B129D-BAC1-430D-A9EA-00A66C48A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424" y="4742432"/>
              <a:ext cx="235464" cy="136046"/>
            </a:xfrm>
            <a:custGeom>
              <a:avLst/>
              <a:gdLst>
                <a:gd name="T0" fmla="*/ 128 w 142"/>
                <a:gd name="T1" fmla="*/ 0 h 82"/>
                <a:gd name="T2" fmla="*/ 63 w 142"/>
                <a:gd name="T3" fmla="*/ 4 h 82"/>
                <a:gd name="T4" fmla="*/ 9 w 142"/>
                <a:gd name="T5" fmla="*/ 1 h 82"/>
                <a:gd name="T6" fmla="*/ 0 w 142"/>
                <a:gd name="T7" fmla="*/ 65 h 82"/>
                <a:gd name="T8" fmla="*/ 20 w 142"/>
                <a:gd name="T9" fmla="*/ 81 h 82"/>
                <a:gd name="T10" fmla="*/ 61 w 142"/>
                <a:gd name="T11" fmla="*/ 82 h 82"/>
                <a:gd name="T12" fmla="*/ 119 w 142"/>
                <a:gd name="T13" fmla="*/ 79 h 82"/>
                <a:gd name="T14" fmla="*/ 137 w 142"/>
                <a:gd name="T15" fmla="*/ 53 h 82"/>
                <a:gd name="T16" fmla="*/ 142 w 142"/>
                <a:gd name="T17" fmla="*/ 45 h 82"/>
                <a:gd name="T18" fmla="*/ 128 w 142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82">
                  <a:moveTo>
                    <a:pt x="128" y="0"/>
                  </a:moveTo>
                  <a:cubicBezTo>
                    <a:pt x="107" y="3"/>
                    <a:pt x="86" y="4"/>
                    <a:pt x="63" y="4"/>
                  </a:cubicBezTo>
                  <a:cubicBezTo>
                    <a:pt x="46" y="4"/>
                    <a:pt x="28" y="3"/>
                    <a:pt x="9" y="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34" y="81"/>
                    <a:pt x="48" y="82"/>
                    <a:pt x="61" y="82"/>
                  </a:cubicBezTo>
                  <a:cubicBezTo>
                    <a:pt x="81" y="82"/>
                    <a:pt x="101" y="81"/>
                    <a:pt x="119" y="79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28" y="0"/>
                    <a:pt x="128" y="0"/>
                    <a:pt x="128" y="0"/>
                  </a:cubicBezTo>
                </a:path>
              </a:pathLst>
            </a:custGeom>
            <a:solidFill>
              <a:srgbClr val="4E3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51">
              <a:extLst>
                <a:ext uri="{FF2B5EF4-FFF2-40B4-BE49-F238E27FC236}">
                  <a16:creationId xmlns:a16="http://schemas.microsoft.com/office/drawing/2014/main" id="{4DAC55B2-A91E-4E05-82A5-BAE2918AE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469" y="4700572"/>
              <a:ext cx="137790" cy="151743"/>
            </a:xfrm>
            <a:custGeom>
              <a:avLst/>
              <a:gdLst>
                <a:gd name="T0" fmla="*/ 57 w 83"/>
                <a:gd name="T1" fmla="*/ 0 h 91"/>
                <a:gd name="T2" fmla="*/ 0 w 83"/>
                <a:gd name="T3" fmla="*/ 17 h 91"/>
                <a:gd name="T4" fmla="*/ 25 w 83"/>
                <a:gd name="T5" fmla="*/ 91 h 91"/>
                <a:gd name="T6" fmla="*/ 83 w 83"/>
                <a:gd name="T7" fmla="*/ 75 h 91"/>
                <a:gd name="T8" fmla="*/ 57 w 83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1">
                  <a:moveTo>
                    <a:pt x="57" y="0"/>
                  </a:moveTo>
                  <a:cubicBezTo>
                    <a:pt x="39" y="6"/>
                    <a:pt x="20" y="12"/>
                    <a:pt x="0" y="17"/>
                  </a:cubicBezTo>
                  <a:cubicBezTo>
                    <a:pt x="7" y="42"/>
                    <a:pt x="16" y="67"/>
                    <a:pt x="25" y="91"/>
                  </a:cubicBezTo>
                  <a:cubicBezTo>
                    <a:pt x="46" y="87"/>
                    <a:pt x="65" y="81"/>
                    <a:pt x="83" y="75"/>
                  </a:cubicBezTo>
                  <a:cubicBezTo>
                    <a:pt x="73" y="50"/>
                    <a:pt x="64" y="25"/>
                    <a:pt x="57" y="0"/>
                  </a:cubicBezTo>
                </a:path>
              </a:pathLst>
            </a:custGeom>
            <a:solidFill>
              <a:srgbClr val="CB6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52">
              <a:extLst>
                <a:ext uri="{FF2B5EF4-FFF2-40B4-BE49-F238E27FC236}">
                  <a16:creationId xmlns:a16="http://schemas.microsoft.com/office/drawing/2014/main" id="{993E9933-7655-4E0E-BB91-A0D41C3F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654" y="4573247"/>
              <a:ext cx="261626" cy="252905"/>
            </a:xfrm>
            <a:custGeom>
              <a:avLst/>
              <a:gdLst>
                <a:gd name="T0" fmla="*/ 130 w 157"/>
                <a:gd name="T1" fmla="*/ 0 h 152"/>
                <a:gd name="T2" fmla="*/ 0 w 157"/>
                <a:gd name="T3" fmla="*/ 77 h 152"/>
                <a:gd name="T4" fmla="*/ 26 w 157"/>
                <a:gd name="T5" fmla="*/ 152 h 152"/>
                <a:gd name="T6" fmla="*/ 157 w 157"/>
                <a:gd name="T7" fmla="*/ 86 h 152"/>
                <a:gd name="T8" fmla="*/ 130 w 157"/>
                <a:gd name="T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2">
                  <a:moveTo>
                    <a:pt x="130" y="0"/>
                  </a:moveTo>
                  <a:cubicBezTo>
                    <a:pt x="103" y="24"/>
                    <a:pt x="59" y="55"/>
                    <a:pt x="0" y="77"/>
                  </a:cubicBezTo>
                  <a:cubicBezTo>
                    <a:pt x="7" y="102"/>
                    <a:pt x="16" y="127"/>
                    <a:pt x="26" y="152"/>
                  </a:cubicBezTo>
                  <a:cubicBezTo>
                    <a:pt x="80" y="133"/>
                    <a:pt x="124" y="108"/>
                    <a:pt x="157" y="86"/>
                  </a:cubicBezTo>
                  <a:cubicBezTo>
                    <a:pt x="146" y="58"/>
                    <a:pt x="137" y="30"/>
                    <a:pt x="130" y="0"/>
                  </a:cubicBezTo>
                </a:path>
              </a:pathLst>
            </a:custGeom>
            <a:solidFill>
              <a:srgbClr val="C25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53">
              <a:extLst>
                <a:ext uri="{FF2B5EF4-FFF2-40B4-BE49-F238E27FC236}">
                  <a16:creationId xmlns:a16="http://schemas.microsoft.com/office/drawing/2014/main" id="{89A6F6F9-9DB0-4792-B267-9B16AFA7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932" y="4402317"/>
              <a:ext cx="212790" cy="313952"/>
            </a:xfrm>
            <a:custGeom>
              <a:avLst/>
              <a:gdLst>
                <a:gd name="T0" fmla="*/ 113 w 127"/>
                <a:gd name="T1" fmla="*/ 0 h 189"/>
                <a:gd name="T2" fmla="*/ 36 w 127"/>
                <a:gd name="T3" fmla="*/ 68 h 189"/>
                <a:gd name="T4" fmla="*/ 0 w 127"/>
                <a:gd name="T5" fmla="*/ 103 h 189"/>
                <a:gd name="T6" fmla="*/ 27 w 127"/>
                <a:gd name="T7" fmla="*/ 189 h 189"/>
                <a:gd name="T8" fmla="*/ 97 w 127"/>
                <a:gd name="T9" fmla="*/ 132 h 189"/>
                <a:gd name="T10" fmla="*/ 117 w 127"/>
                <a:gd name="T11" fmla="*/ 97 h 189"/>
                <a:gd name="T12" fmla="*/ 111 w 127"/>
                <a:gd name="T13" fmla="*/ 95 h 189"/>
                <a:gd name="T14" fmla="*/ 102 w 127"/>
                <a:gd name="T15" fmla="*/ 98 h 189"/>
                <a:gd name="T16" fmla="*/ 104 w 127"/>
                <a:gd name="T17" fmla="*/ 80 h 189"/>
                <a:gd name="T18" fmla="*/ 99 w 127"/>
                <a:gd name="T19" fmla="*/ 79 h 189"/>
                <a:gd name="T20" fmla="*/ 88 w 127"/>
                <a:gd name="T21" fmla="*/ 83 h 189"/>
                <a:gd name="T22" fmla="*/ 89 w 127"/>
                <a:gd name="T23" fmla="*/ 63 h 189"/>
                <a:gd name="T24" fmla="*/ 80 w 127"/>
                <a:gd name="T25" fmla="*/ 61 h 189"/>
                <a:gd name="T26" fmla="*/ 70 w 127"/>
                <a:gd name="T27" fmla="*/ 64 h 189"/>
                <a:gd name="T28" fmla="*/ 116 w 127"/>
                <a:gd name="T29" fmla="*/ 1 h 189"/>
                <a:gd name="T30" fmla="*/ 113 w 127"/>
                <a:gd name="T3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" h="189">
                  <a:moveTo>
                    <a:pt x="113" y="0"/>
                  </a:moveTo>
                  <a:cubicBezTo>
                    <a:pt x="98" y="0"/>
                    <a:pt x="45" y="58"/>
                    <a:pt x="36" y="68"/>
                  </a:cubicBezTo>
                  <a:cubicBezTo>
                    <a:pt x="34" y="71"/>
                    <a:pt x="22" y="85"/>
                    <a:pt x="0" y="103"/>
                  </a:cubicBezTo>
                  <a:cubicBezTo>
                    <a:pt x="7" y="133"/>
                    <a:pt x="16" y="161"/>
                    <a:pt x="27" y="189"/>
                  </a:cubicBezTo>
                  <a:cubicBezTo>
                    <a:pt x="69" y="160"/>
                    <a:pt x="93" y="135"/>
                    <a:pt x="97" y="132"/>
                  </a:cubicBezTo>
                  <a:cubicBezTo>
                    <a:pt x="108" y="122"/>
                    <a:pt x="127" y="105"/>
                    <a:pt x="117" y="97"/>
                  </a:cubicBezTo>
                  <a:cubicBezTo>
                    <a:pt x="115" y="95"/>
                    <a:pt x="113" y="95"/>
                    <a:pt x="111" y="95"/>
                  </a:cubicBezTo>
                  <a:cubicBezTo>
                    <a:pt x="108" y="95"/>
                    <a:pt x="105" y="96"/>
                    <a:pt x="102" y="98"/>
                  </a:cubicBezTo>
                  <a:cubicBezTo>
                    <a:pt x="106" y="93"/>
                    <a:pt x="110" y="84"/>
                    <a:pt x="104" y="80"/>
                  </a:cubicBezTo>
                  <a:cubicBezTo>
                    <a:pt x="103" y="79"/>
                    <a:pt x="101" y="79"/>
                    <a:pt x="99" y="79"/>
                  </a:cubicBezTo>
                  <a:cubicBezTo>
                    <a:pt x="95" y="79"/>
                    <a:pt x="90" y="80"/>
                    <a:pt x="88" y="83"/>
                  </a:cubicBezTo>
                  <a:cubicBezTo>
                    <a:pt x="92" y="78"/>
                    <a:pt x="94" y="67"/>
                    <a:pt x="89" y="63"/>
                  </a:cubicBezTo>
                  <a:cubicBezTo>
                    <a:pt x="87" y="62"/>
                    <a:pt x="84" y="61"/>
                    <a:pt x="80" y="61"/>
                  </a:cubicBezTo>
                  <a:cubicBezTo>
                    <a:pt x="77" y="61"/>
                    <a:pt x="73" y="62"/>
                    <a:pt x="70" y="64"/>
                  </a:cubicBezTo>
                  <a:cubicBezTo>
                    <a:pt x="75" y="57"/>
                    <a:pt x="126" y="9"/>
                    <a:pt x="116" y="1"/>
                  </a:cubicBezTo>
                  <a:cubicBezTo>
                    <a:pt x="115" y="0"/>
                    <a:pt x="114" y="0"/>
                    <a:pt x="113" y="0"/>
                  </a:cubicBezTo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54">
              <a:extLst>
                <a:ext uri="{FF2B5EF4-FFF2-40B4-BE49-F238E27FC236}">
                  <a16:creationId xmlns:a16="http://schemas.microsoft.com/office/drawing/2014/main" id="{977434C6-3F4C-4CDF-BF16-A33ACA5C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613" y="4304643"/>
              <a:ext cx="1233133" cy="732554"/>
            </a:xfrm>
            <a:custGeom>
              <a:avLst/>
              <a:gdLst>
                <a:gd name="T0" fmla="*/ 710 w 740"/>
                <a:gd name="T1" fmla="*/ 140 h 440"/>
                <a:gd name="T2" fmla="*/ 729 w 740"/>
                <a:gd name="T3" fmla="*/ 104 h 440"/>
                <a:gd name="T4" fmla="*/ 714 w 740"/>
                <a:gd name="T5" fmla="*/ 106 h 440"/>
                <a:gd name="T6" fmla="*/ 715 w 740"/>
                <a:gd name="T7" fmla="*/ 88 h 440"/>
                <a:gd name="T8" fmla="*/ 698 w 740"/>
                <a:gd name="T9" fmla="*/ 92 h 440"/>
                <a:gd name="T10" fmla="*/ 699 w 740"/>
                <a:gd name="T11" fmla="*/ 72 h 440"/>
                <a:gd name="T12" fmla="*/ 680 w 740"/>
                <a:gd name="T13" fmla="*/ 73 h 440"/>
                <a:gd name="T14" fmla="*/ 722 w 740"/>
                <a:gd name="T15" fmla="*/ 8 h 440"/>
                <a:gd name="T16" fmla="*/ 646 w 740"/>
                <a:gd name="T17" fmla="*/ 80 h 440"/>
                <a:gd name="T18" fmla="*/ 28 w 740"/>
                <a:gd name="T19" fmla="*/ 186 h 440"/>
                <a:gd name="T20" fmla="*/ 0 w 740"/>
                <a:gd name="T21" fmla="*/ 262 h 440"/>
                <a:gd name="T22" fmla="*/ 710 w 740"/>
                <a:gd name="T23" fmla="*/ 14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0" h="440">
                  <a:moveTo>
                    <a:pt x="710" y="140"/>
                  </a:moveTo>
                  <a:cubicBezTo>
                    <a:pt x="721" y="129"/>
                    <a:pt x="740" y="111"/>
                    <a:pt x="729" y="104"/>
                  </a:cubicBezTo>
                  <a:cubicBezTo>
                    <a:pt x="724" y="100"/>
                    <a:pt x="719" y="102"/>
                    <a:pt x="714" y="106"/>
                  </a:cubicBezTo>
                  <a:cubicBezTo>
                    <a:pt x="718" y="100"/>
                    <a:pt x="721" y="91"/>
                    <a:pt x="715" y="88"/>
                  </a:cubicBezTo>
                  <a:cubicBezTo>
                    <a:pt x="710" y="85"/>
                    <a:pt x="701" y="87"/>
                    <a:pt x="698" y="92"/>
                  </a:cubicBezTo>
                  <a:cubicBezTo>
                    <a:pt x="702" y="88"/>
                    <a:pt x="704" y="75"/>
                    <a:pt x="699" y="72"/>
                  </a:cubicBezTo>
                  <a:cubicBezTo>
                    <a:pt x="694" y="68"/>
                    <a:pt x="684" y="69"/>
                    <a:pt x="680" y="73"/>
                  </a:cubicBezTo>
                  <a:cubicBezTo>
                    <a:pt x="685" y="66"/>
                    <a:pt x="733" y="16"/>
                    <a:pt x="722" y="8"/>
                  </a:cubicBezTo>
                  <a:cubicBezTo>
                    <a:pt x="711" y="0"/>
                    <a:pt x="655" y="69"/>
                    <a:pt x="646" y="80"/>
                  </a:cubicBezTo>
                  <a:cubicBezTo>
                    <a:pt x="637" y="91"/>
                    <a:pt x="446" y="354"/>
                    <a:pt x="28" y="186"/>
                  </a:cubicBezTo>
                  <a:cubicBezTo>
                    <a:pt x="0" y="262"/>
                    <a:pt x="0" y="262"/>
                    <a:pt x="0" y="262"/>
                  </a:cubicBezTo>
                  <a:cubicBezTo>
                    <a:pt x="460" y="440"/>
                    <a:pt x="700" y="151"/>
                    <a:pt x="710" y="14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55">
              <a:extLst>
                <a:ext uri="{FF2B5EF4-FFF2-40B4-BE49-F238E27FC236}">
                  <a16:creationId xmlns:a16="http://schemas.microsoft.com/office/drawing/2014/main" id="{68E63E81-48CF-43D3-B428-CF37E80A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172" y="4524410"/>
              <a:ext cx="214534" cy="216278"/>
            </a:xfrm>
            <a:custGeom>
              <a:avLst/>
              <a:gdLst>
                <a:gd name="T0" fmla="*/ 0 w 129"/>
                <a:gd name="T1" fmla="*/ 82 h 130"/>
                <a:gd name="T2" fmla="*/ 101 w 129"/>
                <a:gd name="T3" fmla="*/ 130 h 130"/>
                <a:gd name="T4" fmla="*/ 129 w 129"/>
                <a:gd name="T5" fmla="*/ 54 h 130"/>
                <a:gd name="T6" fmla="*/ 20 w 129"/>
                <a:gd name="T7" fmla="*/ 0 h 130"/>
                <a:gd name="T8" fmla="*/ 0 w 129"/>
                <a:gd name="T9" fmla="*/ 8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130">
                  <a:moveTo>
                    <a:pt x="0" y="82"/>
                  </a:moveTo>
                  <a:cubicBezTo>
                    <a:pt x="36" y="104"/>
                    <a:pt x="69" y="119"/>
                    <a:pt x="101" y="130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89" y="40"/>
                    <a:pt x="64" y="28"/>
                    <a:pt x="20" y="0"/>
                  </a:cubicBezTo>
                  <a:lnTo>
                    <a:pt x="0" y="82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7" name="Group 3">
            <a:extLst>
              <a:ext uri="{FF2B5EF4-FFF2-40B4-BE49-F238E27FC236}">
                <a16:creationId xmlns:a16="http://schemas.microsoft.com/office/drawing/2014/main" id="{7C940B50-6D3C-401E-B39A-B6E65108A5B1}"/>
              </a:ext>
            </a:extLst>
          </p:cNvPr>
          <p:cNvGrpSpPr/>
          <p:nvPr/>
        </p:nvGrpSpPr>
        <p:grpSpPr>
          <a:xfrm>
            <a:off x="6475767" y="13576"/>
            <a:ext cx="4405915" cy="3573961"/>
            <a:chOff x="2663826" y="1063625"/>
            <a:chExt cx="5683250" cy="4610101"/>
          </a:xfrm>
        </p:grpSpPr>
        <p:sp>
          <p:nvSpPr>
            <p:cNvPr id="568" name="Freeform 7">
              <a:extLst>
                <a:ext uri="{FF2B5EF4-FFF2-40B4-BE49-F238E27FC236}">
                  <a16:creationId xmlns:a16="http://schemas.microsoft.com/office/drawing/2014/main" id="{94E5A4B7-9626-4BE5-B0EE-6F6BB3A7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563" y="1063625"/>
              <a:ext cx="2505075" cy="3008313"/>
            </a:xfrm>
            <a:custGeom>
              <a:avLst/>
              <a:gdLst>
                <a:gd name="T0" fmla="*/ 505 w 1751"/>
                <a:gd name="T1" fmla="*/ 1971 h 2106"/>
                <a:gd name="T2" fmla="*/ 984 w 1751"/>
                <a:gd name="T3" fmla="*/ 1960 h 2106"/>
                <a:gd name="T4" fmla="*/ 670 w 1751"/>
                <a:gd name="T5" fmla="*/ 1749 h 2106"/>
                <a:gd name="T6" fmla="*/ 647 w 1751"/>
                <a:gd name="T7" fmla="*/ 1286 h 2106"/>
                <a:gd name="T8" fmla="*/ 1212 w 1751"/>
                <a:gd name="T9" fmla="*/ 757 h 2106"/>
                <a:gd name="T10" fmla="*/ 1648 w 1751"/>
                <a:gd name="T11" fmla="*/ 765 h 2106"/>
                <a:gd name="T12" fmla="*/ 1228 w 1751"/>
                <a:gd name="T13" fmla="*/ 512 h 2106"/>
                <a:gd name="T14" fmla="*/ 708 w 1751"/>
                <a:gd name="T15" fmla="*/ 906 h 2106"/>
                <a:gd name="T16" fmla="*/ 1071 w 1751"/>
                <a:gd name="T17" fmla="*/ 519 h 2106"/>
                <a:gd name="T18" fmla="*/ 1473 w 1751"/>
                <a:gd name="T19" fmla="*/ 316 h 2106"/>
                <a:gd name="T20" fmla="*/ 934 w 1751"/>
                <a:gd name="T21" fmla="*/ 357 h 2106"/>
                <a:gd name="T22" fmla="*/ 608 w 1751"/>
                <a:gd name="T23" fmla="*/ 791 h 2106"/>
                <a:gd name="T24" fmla="*/ 729 w 1751"/>
                <a:gd name="T25" fmla="*/ 508 h 2106"/>
                <a:gd name="T26" fmla="*/ 1008 w 1751"/>
                <a:gd name="T27" fmla="*/ 166 h 2106"/>
                <a:gd name="T28" fmla="*/ 581 w 1751"/>
                <a:gd name="T29" fmla="*/ 444 h 2106"/>
                <a:gd name="T30" fmla="*/ 502 w 1751"/>
                <a:gd name="T31" fmla="*/ 815 h 2106"/>
                <a:gd name="T32" fmla="*/ 488 w 1751"/>
                <a:gd name="T33" fmla="*/ 585 h 2106"/>
                <a:gd name="T34" fmla="*/ 528 w 1751"/>
                <a:gd name="T35" fmla="*/ 234 h 2106"/>
                <a:gd name="T36" fmla="*/ 338 w 1751"/>
                <a:gd name="T37" fmla="*/ 613 h 2106"/>
                <a:gd name="T38" fmla="*/ 386 w 1751"/>
                <a:gd name="T39" fmla="*/ 958 h 2106"/>
                <a:gd name="T40" fmla="*/ 139 w 1751"/>
                <a:gd name="T41" fmla="*/ 877 h 2106"/>
                <a:gd name="T42" fmla="*/ 0 w 1751"/>
                <a:gd name="T43" fmla="*/ 1429 h 2106"/>
                <a:gd name="T44" fmla="*/ 346 w 1751"/>
                <a:gd name="T45" fmla="*/ 1505 h 2106"/>
                <a:gd name="T46" fmla="*/ 505 w 1751"/>
                <a:gd name="T47" fmla="*/ 1971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1" h="2106">
                  <a:moveTo>
                    <a:pt x="505" y="1971"/>
                  </a:moveTo>
                  <a:cubicBezTo>
                    <a:pt x="744" y="2106"/>
                    <a:pt x="939" y="2093"/>
                    <a:pt x="984" y="1960"/>
                  </a:cubicBezTo>
                  <a:cubicBezTo>
                    <a:pt x="1059" y="1738"/>
                    <a:pt x="764" y="1806"/>
                    <a:pt x="670" y="1749"/>
                  </a:cubicBezTo>
                  <a:cubicBezTo>
                    <a:pt x="564" y="1685"/>
                    <a:pt x="573" y="1500"/>
                    <a:pt x="647" y="1286"/>
                  </a:cubicBezTo>
                  <a:cubicBezTo>
                    <a:pt x="726" y="1061"/>
                    <a:pt x="1040" y="800"/>
                    <a:pt x="1212" y="757"/>
                  </a:cubicBezTo>
                  <a:cubicBezTo>
                    <a:pt x="1333" y="727"/>
                    <a:pt x="1412" y="994"/>
                    <a:pt x="1648" y="765"/>
                  </a:cubicBezTo>
                  <a:cubicBezTo>
                    <a:pt x="1751" y="665"/>
                    <a:pt x="1483" y="444"/>
                    <a:pt x="1228" y="512"/>
                  </a:cubicBezTo>
                  <a:cubicBezTo>
                    <a:pt x="1042" y="562"/>
                    <a:pt x="708" y="906"/>
                    <a:pt x="708" y="906"/>
                  </a:cubicBezTo>
                  <a:cubicBezTo>
                    <a:pt x="765" y="783"/>
                    <a:pt x="979" y="594"/>
                    <a:pt x="1071" y="519"/>
                  </a:cubicBezTo>
                  <a:cubicBezTo>
                    <a:pt x="1275" y="351"/>
                    <a:pt x="1448" y="501"/>
                    <a:pt x="1473" y="316"/>
                  </a:cubicBezTo>
                  <a:cubicBezTo>
                    <a:pt x="1504" y="85"/>
                    <a:pt x="1118" y="196"/>
                    <a:pt x="934" y="357"/>
                  </a:cubicBezTo>
                  <a:cubicBezTo>
                    <a:pt x="799" y="475"/>
                    <a:pt x="608" y="791"/>
                    <a:pt x="608" y="791"/>
                  </a:cubicBezTo>
                  <a:cubicBezTo>
                    <a:pt x="641" y="683"/>
                    <a:pt x="681" y="584"/>
                    <a:pt x="729" y="508"/>
                  </a:cubicBezTo>
                  <a:cubicBezTo>
                    <a:pt x="850" y="316"/>
                    <a:pt x="1045" y="267"/>
                    <a:pt x="1008" y="166"/>
                  </a:cubicBezTo>
                  <a:cubicBezTo>
                    <a:pt x="948" y="0"/>
                    <a:pt x="739" y="126"/>
                    <a:pt x="581" y="444"/>
                  </a:cubicBezTo>
                  <a:cubicBezTo>
                    <a:pt x="514" y="576"/>
                    <a:pt x="502" y="815"/>
                    <a:pt x="502" y="815"/>
                  </a:cubicBezTo>
                  <a:cubicBezTo>
                    <a:pt x="476" y="736"/>
                    <a:pt x="477" y="652"/>
                    <a:pt x="488" y="585"/>
                  </a:cubicBezTo>
                  <a:cubicBezTo>
                    <a:pt x="524" y="366"/>
                    <a:pt x="681" y="284"/>
                    <a:pt x="528" y="234"/>
                  </a:cubicBezTo>
                  <a:cubicBezTo>
                    <a:pt x="415" y="197"/>
                    <a:pt x="345" y="399"/>
                    <a:pt x="338" y="613"/>
                  </a:cubicBezTo>
                  <a:cubicBezTo>
                    <a:pt x="332" y="796"/>
                    <a:pt x="386" y="958"/>
                    <a:pt x="386" y="958"/>
                  </a:cubicBezTo>
                  <a:cubicBezTo>
                    <a:pt x="139" y="877"/>
                    <a:pt x="139" y="877"/>
                    <a:pt x="139" y="877"/>
                  </a:cubicBezTo>
                  <a:cubicBezTo>
                    <a:pt x="0" y="1429"/>
                    <a:pt x="0" y="1429"/>
                    <a:pt x="0" y="1429"/>
                  </a:cubicBezTo>
                  <a:cubicBezTo>
                    <a:pt x="346" y="1505"/>
                    <a:pt x="346" y="1505"/>
                    <a:pt x="346" y="1505"/>
                  </a:cubicBezTo>
                  <a:cubicBezTo>
                    <a:pt x="320" y="1639"/>
                    <a:pt x="292" y="1850"/>
                    <a:pt x="505" y="1971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8">
              <a:extLst>
                <a:ext uri="{FF2B5EF4-FFF2-40B4-BE49-F238E27FC236}">
                  <a16:creationId xmlns:a16="http://schemas.microsoft.com/office/drawing/2014/main" id="{86DAA202-D13A-43CD-8576-8DCDE7EE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2239963"/>
              <a:ext cx="414338" cy="982663"/>
            </a:xfrm>
            <a:custGeom>
              <a:avLst/>
              <a:gdLst>
                <a:gd name="T0" fmla="*/ 130 w 261"/>
                <a:gd name="T1" fmla="*/ 619 h 619"/>
                <a:gd name="T2" fmla="*/ 261 w 261"/>
                <a:gd name="T3" fmla="*/ 29 h 619"/>
                <a:gd name="T4" fmla="*/ 131 w 261"/>
                <a:gd name="T5" fmla="*/ 0 h 619"/>
                <a:gd name="T6" fmla="*/ 0 w 261"/>
                <a:gd name="T7" fmla="*/ 591 h 619"/>
                <a:gd name="T8" fmla="*/ 130 w 261"/>
                <a:gd name="T9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619">
                  <a:moveTo>
                    <a:pt x="130" y="619"/>
                  </a:moveTo>
                  <a:lnTo>
                    <a:pt x="261" y="29"/>
                  </a:lnTo>
                  <a:lnTo>
                    <a:pt x="131" y="0"/>
                  </a:lnTo>
                  <a:lnTo>
                    <a:pt x="0" y="591"/>
                  </a:lnTo>
                  <a:lnTo>
                    <a:pt x="130" y="61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9">
              <a:extLst>
                <a:ext uri="{FF2B5EF4-FFF2-40B4-BE49-F238E27FC236}">
                  <a16:creationId xmlns:a16="http://schemas.microsoft.com/office/drawing/2014/main" id="{4FDA5B96-CDAB-408E-AA2D-92F46C217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826" y="1781175"/>
              <a:ext cx="1512888" cy="1446213"/>
            </a:xfrm>
            <a:custGeom>
              <a:avLst/>
              <a:gdLst>
                <a:gd name="T0" fmla="*/ 953 w 953"/>
                <a:gd name="T1" fmla="*/ 260 h 911"/>
                <a:gd name="T2" fmla="*/ 0 w 953"/>
                <a:gd name="T3" fmla="*/ 0 h 911"/>
                <a:gd name="T4" fmla="*/ 0 w 953"/>
                <a:gd name="T5" fmla="*/ 749 h 911"/>
                <a:gd name="T6" fmla="*/ 808 w 953"/>
                <a:gd name="T7" fmla="*/ 911 h 911"/>
                <a:gd name="T8" fmla="*/ 953 w 953"/>
                <a:gd name="T9" fmla="*/ 260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3" h="911">
                  <a:moveTo>
                    <a:pt x="953" y="260"/>
                  </a:moveTo>
                  <a:lnTo>
                    <a:pt x="0" y="0"/>
                  </a:lnTo>
                  <a:lnTo>
                    <a:pt x="0" y="749"/>
                  </a:lnTo>
                  <a:lnTo>
                    <a:pt x="808" y="911"/>
                  </a:lnTo>
                  <a:lnTo>
                    <a:pt x="953" y="260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0">
              <a:extLst>
                <a:ext uri="{FF2B5EF4-FFF2-40B4-BE49-F238E27FC236}">
                  <a16:creationId xmlns:a16="http://schemas.microsoft.com/office/drawing/2014/main" id="{89D293E9-F1CA-417A-ACA2-BDB46EE5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301" y="2884488"/>
              <a:ext cx="230188" cy="228600"/>
            </a:xfrm>
            <a:custGeom>
              <a:avLst/>
              <a:gdLst>
                <a:gd name="T0" fmla="*/ 24 w 160"/>
                <a:gd name="T1" fmla="*/ 123 h 160"/>
                <a:gd name="T2" fmla="*/ 124 w 160"/>
                <a:gd name="T3" fmla="*/ 136 h 160"/>
                <a:gd name="T4" fmla="*/ 136 w 160"/>
                <a:gd name="T5" fmla="*/ 36 h 160"/>
                <a:gd name="T6" fmla="*/ 37 w 160"/>
                <a:gd name="T7" fmla="*/ 24 h 160"/>
                <a:gd name="T8" fmla="*/ 24 w 160"/>
                <a:gd name="T9" fmla="*/ 12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60">
                  <a:moveTo>
                    <a:pt x="24" y="123"/>
                  </a:moveTo>
                  <a:cubicBezTo>
                    <a:pt x="48" y="154"/>
                    <a:pt x="93" y="160"/>
                    <a:pt x="124" y="136"/>
                  </a:cubicBezTo>
                  <a:cubicBezTo>
                    <a:pt x="155" y="112"/>
                    <a:pt x="160" y="67"/>
                    <a:pt x="136" y="36"/>
                  </a:cubicBezTo>
                  <a:cubicBezTo>
                    <a:pt x="112" y="5"/>
                    <a:pt x="68" y="0"/>
                    <a:pt x="37" y="24"/>
                  </a:cubicBezTo>
                  <a:cubicBezTo>
                    <a:pt x="6" y="48"/>
                    <a:pt x="0" y="92"/>
                    <a:pt x="24" y="1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1">
              <a:extLst>
                <a:ext uri="{FF2B5EF4-FFF2-40B4-BE49-F238E27FC236}">
                  <a16:creationId xmlns:a16="http://schemas.microsoft.com/office/drawing/2014/main" id="{81B6FE07-CE86-4D3E-B71D-9D594ADB2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2819400"/>
              <a:ext cx="228600" cy="228600"/>
            </a:xfrm>
            <a:custGeom>
              <a:avLst/>
              <a:gdLst>
                <a:gd name="T0" fmla="*/ 24 w 160"/>
                <a:gd name="T1" fmla="*/ 124 h 160"/>
                <a:gd name="T2" fmla="*/ 124 w 160"/>
                <a:gd name="T3" fmla="*/ 136 h 160"/>
                <a:gd name="T4" fmla="*/ 136 w 160"/>
                <a:gd name="T5" fmla="*/ 37 h 160"/>
                <a:gd name="T6" fmla="*/ 37 w 160"/>
                <a:gd name="T7" fmla="*/ 24 h 160"/>
                <a:gd name="T8" fmla="*/ 24 w 160"/>
                <a:gd name="T9" fmla="*/ 1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60">
                  <a:moveTo>
                    <a:pt x="24" y="124"/>
                  </a:moveTo>
                  <a:cubicBezTo>
                    <a:pt x="48" y="155"/>
                    <a:pt x="93" y="160"/>
                    <a:pt x="124" y="136"/>
                  </a:cubicBezTo>
                  <a:cubicBezTo>
                    <a:pt x="155" y="112"/>
                    <a:pt x="160" y="68"/>
                    <a:pt x="136" y="37"/>
                  </a:cubicBezTo>
                  <a:cubicBezTo>
                    <a:pt x="112" y="6"/>
                    <a:pt x="68" y="0"/>
                    <a:pt x="37" y="24"/>
                  </a:cubicBezTo>
                  <a:cubicBezTo>
                    <a:pt x="6" y="48"/>
                    <a:pt x="0" y="93"/>
                    <a:pt x="24" y="1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2">
              <a:extLst>
                <a:ext uri="{FF2B5EF4-FFF2-40B4-BE49-F238E27FC236}">
                  <a16:creationId xmlns:a16="http://schemas.microsoft.com/office/drawing/2014/main" id="{5C7A8DDF-5C11-436B-8513-A2469F93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113" y="2754313"/>
              <a:ext cx="228600" cy="228600"/>
            </a:xfrm>
            <a:custGeom>
              <a:avLst/>
              <a:gdLst>
                <a:gd name="T0" fmla="*/ 24 w 160"/>
                <a:gd name="T1" fmla="*/ 124 h 160"/>
                <a:gd name="T2" fmla="*/ 123 w 160"/>
                <a:gd name="T3" fmla="*/ 136 h 160"/>
                <a:gd name="T4" fmla="*/ 136 w 160"/>
                <a:gd name="T5" fmla="*/ 37 h 160"/>
                <a:gd name="T6" fmla="*/ 37 w 160"/>
                <a:gd name="T7" fmla="*/ 24 h 160"/>
                <a:gd name="T8" fmla="*/ 24 w 160"/>
                <a:gd name="T9" fmla="*/ 12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60">
                  <a:moveTo>
                    <a:pt x="24" y="124"/>
                  </a:moveTo>
                  <a:cubicBezTo>
                    <a:pt x="48" y="155"/>
                    <a:pt x="92" y="160"/>
                    <a:pt x="123" y="136"/>
                  </a:cubicBezTo>
                  <a:cubicBezTo>
                    <a:pt x="154" y="112"/>
                    <a:pt x="160" y="68"/>
                    <a:pt x="136" y="37"/>
                  </a:cubicBezTo>
                  <a:cubicBezTo>
                    <a:pt x="112" y="6"/>
                    <a:pt x="68" y="0"/>
                    <a:pt x="37" y="24"/>
                  </a:cubicBezTo>
                  <a:cubicBezTo>
                    <a:pt x="6" y="48"/>
                    <a:pt x="0" y="93"/>
                    <a:pt x="24" y="1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Oval 13">
              <a:extLst>
                <a:ext uri="{FF2B5EF4-FFF2-40B4-BE49-F238E27FC236}">
                  <a16:creationId xmlns:a16="http://schemas.microsoft.com/office/drawing/2014/main" id="{CBE4003C-639E-4B50-A263-B74877E1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5507038"/>
              <a:ext cx="1287463" cy="166688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14">
              <a:extLst>
                <a:ext uri="{FF2B5EF4-FFF2-40B4-BE49-F238E27FC236}">
                  <a16:creationId xmlns:a16="http://schemas.microsoft.com/office/drawing/2014/main" id="{848A8239-6142-4921-8DF7-3432282F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13" y="3668713"/>
              <a:ext cx="292100" cy="900113"/>
            </a:xfrm>
            <a:custGeom>
              <a:avLst/>
              <a:gdLst>
                <a:gd name="T0" fmla="*/ 6 w 204"/>
                <a:gd name="T1" fmla="*/ 20 h 630"/>
                <a:gd name="T2" fmla="*/ 17 w 204"/>
                <a:gd name="T3" fmla="*/ 29 h 630"/>
                <a:gd name="T4" fmla="*/ 21 w 204"/>
                <a:gd name="T5" fmla="*/ 15 h 630"/>
                <a:gd name="T6" fmla="*/ 36 w 204"/>
                <a:gd name="T7" fmla="*/ 25 h 630"/>
                <a:gd name="T8" fmla="*/ 36 w 204"/>
                <a:gd name="T9" fmla="*/ 25 h 630"/>
                <a:gd name="T10" fmla="*/ 39 w 204"/>
                <a:gd name="T11" fmla="*/ 9 h 630"/>
                <a:gd name="T12" fmla="*/ 51 w 204"/>
                <a:gd name="T13" fmla="*/ 20 h 630"/>
                <a:gd name="T14" fmla="*/ 56 w 204"/>
                <a:gd name="T15" fmla="*/ 2 h 630"/>
                <a:gd name="T16" fmla="*/ 66 w 204"/>
                <a:gd name="T17" fmla="*/ 15 h 630"/>
                <a:gd name="T18" fmla="*/ 204 w 204"/>
                <a:gd name="T19" fmla="*/ 630 h 630"/>
                <a:gd name="T20" fmla="*/ 127 w 204"/>
                <a:gd name="T21" fmla="*/ 630 h 630"/>
                <a:gd name="T22" fmla="*/ 4 w 204"/>
                <a:gd name="T23" fmla="*/ 37 h 630"/>
                <a:gd name="T24" fmla="*/ 6 w 204"/>
                <a:gd name="T25" fmla="*/ 2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" h="630">
                  <a:moveTo>
                    <a:pt x="6" y="20"/>
                  </a:moveTo>
                  <a:cubicBezTo>
                    <a:pt x="12" y="19"/>
                    <a:pt x="16" y="25"/>
                    <a:pt x="17" y="29"/>
                  </a:cubicBezTo>
                  <a:cubicBezTo>
                    <a:pt x="15" y="25"/>
                    <a:pt x="13" y="17"/>
                    <a:pt x="21" y="15"/>
                  </a:cubicBezTo>
                  <a:cubicBezTo>
                    <a:pt x="29" y="12"/>
                    <a:pt x="34" y="21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5" y="21"/>
                    <a:pt x="32" y="12"/>
                    <a:pt x="39" y="9"/>
                  </a:cubicBezTo>
                  <a:cubicBezTo>
                    <a:pt x="46" y="7"/>
                    <a:pt x="50" y="16"/>
                    <a:pt x="51" y="20"/>
                  </a:cubicBezTo>
                  <a:cubicBezTo>
                    <a:pt x="50" y="16"/>
                    <a:pt x="48" y="5"/>
                    <a:pt x="56" y="2"/>
                  </a:cubicBezTo>
                  <a:cubicBezTo>
                    <a:pt x="62" y="0"/>
                    <a:pt x="66" y="15"/>
                    <a:pt x="66" y="15"/>
                  </a:cubicBezTo>
                  <a:cubicBezTo>
                    <a:pt x="118" y="316"/>
                    <a:pt x="204" y="630"/>
                    <a:pt x="204" y="630"/>
                  </a:cubicBezTo>
                  <a:cubicBezTo>
                    <a:pt x="127" y="630"/>
                    <a:pt x="127" y="630"/>
                    <a:pt x="127" y="630"/>
                  </a:cubicBezTo>
                  <a:cubicBezTo>
                    <a:pt x="42" y="358"/>
                    <a:pt x="11" y="63"/>
                    <a:pt x="4" y="37"/>
                  </a:cubicBezTo>
                  <a:cubicBezTo>
                    <a:pt x="4" y="37"/>
                    <a:pt x="0" y="22"/>
                    <a:pt x="6" y="2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5">
              <a:extLst>
                <a:ext uri="{FF2B5EF4-FFF2-40B4-BE49-F238E27FC236}">
                  <a16:creationId xmlns:a16="http://schemas.microsoft.com/office/drawing/2014/main" id="{30A2C454-7CA2-43E6-B377-0F5CAA86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351" y="2435225"/>
              <a:ext cx="1582738" cy="1458913"/>
            </a:xfrm>
            <a:custGeom>
              <a:avLst/>
              <a:gdLst>
                <a:gd name="T0" fmla="*/ 0 w 1107"/>
                <a:gd name="T1" fmla="*/ 763 h 1022"/>
                <a:gd name="T2" fmla="*/ 421 w 1107"/>
                <a:gd name="T3" fmla="*/ 81 h 1022"/>
                <a:gd name="T4" fmla="*/ 876 w 1107"/>
                <a:gd name="T5" fmla="*/ 703 h 1022"/>
                <a:gd name="T6" fmla="*/ 245 w 1107"/>
                <a:gd name="T7" fmla="*/ 1022 h 1022"/>
                <a:gd name="T8" fmla="*/ 0 w 1107"/>
                <a:gd name="T9" fmla="*/ 763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7" h="1022">
                  <a:moveTo>
                    <a:pt x="0" y="763"/>
                  </a:moveTo>
                  <a:cubicBezTo>
                    <a:pt x="174" y="551"/>
                    <a:pt x="25" y="201"/>
                    <a:pt x="421" y="81"/>
                  </a:cubicBezTo>
                  <a:cubicBezTo>
                    <a:pt x="687" y="0"/>
                    <a:pt x="1107" y="317"/>
                    <a:pt x="876" y="703"/>
                  </a:cubicBezTo>
                  <a:cubicBezTo>
                    <a:pt x="698" y="1000"/>
                    <a:pt x="482" y="845"/>
                    <a:pt x="245" y="1022"/>
                  </a:cubicBezTo>
                  <a:lnTo>
                    <a:pt x="0" y="763"/>
                  </a:ln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6">
              <a:extLst>
                <a:ext uri="{FF2B5EF4-FFF2-40B4-BE49-F238E27FC236}">
                  <a16:creationId xmlns:a16="http://schemas.microsoft.com/office/drawing/2014/main" id="{95181AB0-60E0-490F-BE6F-F008F21556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0951" y="2813050"/>
              <a:ext cx="1333500" cy="1360488"/>
            </a:xfrm>
            <a:custGeom>
              <a:avLst/>
              <a:gdLst>
                <a:gd name="T0" fmla="*/ 321 w 932"/>
                <a:gd name="T1" fmla="*/ 870 h 952"/>
                <a:gd name="T2" fmla="*/ 371 w 932"/>
                <a:gd name="T3" fmla="*/ 824 h 952"/>
                <a:gd name="T4" fmla="*/ 440 w 932"/>
                <a:gd name="T5" fmla="*/ 757 h 952"/>
                <a:gd name="T6" fmla="*/ 382 w 932"/>
                <a:gd name="T7" fmla="*/ 696 h 952"/>
                <a:gd name="T8" fmla="*/ 611 w 932"/>
                <a:gd name="T9" fmla="*/ 522 h 952"/>
                <a:gd name="T10" fmla="*/ 749 w 932"/>
                <a:gd name="T11" fmla="*/ 411 h 952"/>
                <a:gd name="T12" fmla="*/ 883 w 932"/>
                <a:gd name="T13" fmla="*/ 297 h 952"/>
                <a:gd name="T14" fmla="*/ 925 w 932"/>
                <a:gd name="T15" fmla="*/ 212 h 952"/>
                <a:gd name="T16" fmla="*/ 875 w 932"/>
                <a:gd name="T17" fmla="*/ 197 h 952"/>
                <a:gd name="T18" fmla="*/ 810 w 932"/>
                <a:gd name="T19" fmla="*/ 226 h 952"/>
                <a:gd name="T20" fmla="*/ 815 w 932"/>
                <a:gd name="T21" fmla="*/ 149 h 952"/>
                <a:gd name="T22" fmla="*/ 701 w 932"/>
                <a:gd name="T23" fmla="*/ 181 h 952"/>
                <a:gd name="T24" fmla="*/ 695 w 932"/>
                <a:gd name="T25" fmla="*/ 185 h 952"/>
                <a:gd name="T26" fmla="*/ 718 w 932"/>
                <a:gd name="T27" fmla="*/ 148 h 952"/>
                <a:gd name="T28" fmla="*/ 744 w 932"/>
                <a:gd name="T29" fmla="*/ 50 h 952"/>
                <a:gd name="T30" fmla="*/ 604 w 932"/>
                <a:gd name="T31" fmla="*/ 90 h 952"/>
                <a:gd name="T32" fmla="*/ 373 w 932"/>
                <a:gd name="T33" fmla="*/ 365 h 952"/>
                <a:gd name="T34" fmla="*/ 271 w 932"/>
                <a:gd name="T35" fmla="*/ 510 h 952"/>
                <a:gd name="T36" fmla="*/ 242 w 932"/>
                <a:gd name="T37" fmla="*/ 547 h 952"/>
                <a:gd name="T38" fmla="*/ 195 w 932"/>
                <a:gd name="T39" fmla="*/ 498 h 952"/>
                <a:gd name="T40" fmla="*/ 122 w 932"/>
                <a:gd name="T41" fmla="*/ 561 h 952"/>
                <a:gd name="T42" fmla="*/ 68 w 932"/>
                <a:gd name="T43" fmla="*/ 608 h 952"/>
                <a:gd name="T44" fmla="*/ 19 w 932"/>
                <a:gd name="T45" fmla="*/ 660 h 952"/>
                <a:gd name="T46" fmla="*/ 68 w 932"/>
                <a:gd name="T47" fmla="*/ 716 h 952"/>
                <a:gd name="T48" fmla="*/ 59 w 932"/>
                <a:gd name="T49" fmla="*/ 800 h 952"/>
                <a:gd name="T50" fmla="*/ 120 w 932"/>
                <a:gd name="T51" fmla="*/ 870 h 952"/>
                <a:gd name="T52" fmla="*/ 206 w 932"/>
                <a:gd name="T53" fmla="*/ 869 h 952"/>
                <a:gd name="T54" fmla="*/ 251 w 932"/>
                <a:gd name="T55" fmla="*/ 912 h 952"/>
                <a:gd name="T56" fmla="*/ 321 w 932"/>
                <a:gd name="T57" fmla="*/ 870 h 952"/>
                <a:gd name="T58" fmla="*/ 262 w 932"/>
                <a:gd name="T59" fmla="*/ 569 h 952"/>
                <a:gd name="T60" fmla="*/ 294 w 932"/>
                <a:gd name="T61" fmla="*/ 526 h 952"/>
                <a:gd name="T62" fmla="*/ 367 w 932"/>
                <a:gd name="T63" fmla="*/ 419 h 952"/>
                <a:gd name="T64" fmla="*/ 544 w 932"/>
                <a:gd name="T65" fmla="*/ 191 h 952"/>
                <a:gd name="T66" fmla="*/ 696 w 932"/>
                <a:gd name="T67" fmla="*/ 66 h 952"/>
                <a:gd name="T68" fmla="*/ 706 w 932"/>
                <a:gd name="T69" fmla="*/ 111 h 952"/>
                <a:gd name="T70" fmla="*/ 672 w 932"/>
                <a:gd name="T71" fmla="*/ 171 h 952"/>
                <a:gd name="T72" fmla="*/ 624 w 932"/>
                <a:gd name="T73" fmla="*/ 234 h 952"/>
                <a:gd name="T74" fmla="*/ 598 w 932"/>
                <a:gd name="T75" fmla="*/ 268 h 952"/>
                <a:gd name="T76" fmla="*/ 598 w 932"/>
                <a:gd name="T77" fmla="*/ 268 h 952"/>
                <a:gd name="T78" fmla="*/ 598 w 932"/>
                <a:gd name="T79" fmla="*/ 268 h 952"/>
                <a:gd name="T80" fmla="*/ 596 w 932"/>
                <a:gd name="T81" fmla="*/ 271 h 952"/>
                <a:gd name="T82" fmla="*/ 621 w 932"/>
                <a:gd name="T83" fmla="*/ 284 h 952"/>
                <a:gd name="T84" fmla="*/ 650 w 932"/>
                <a:gd name="T85" fmla="*/ 245 h 952"/>
                <a:gd name="T86" fmla="*/ 776 w 932"/>
                <a:gd name="T87" fmla="*/ 178 h 952"/>
                <a:gd name="T88" fmla="*/ 755 w 932"/>
                <a:gd name="T89" fmla="*/ 245 h 952"/>
                <a:gd name="T90" fmla="*/ 735 w 932"/>
                <a:gd name="T91" fmla="*/ 269 h 952"/>
                <a:gd name="T92" fmla="*/ 692 w 932"/>
                <a:gd name="T93" fmla="*/ 315 h 952"/>
                <a:gd name="T94" fmla="*/ 714 w 932"/>
                <a:gd name="T95" fmla="*/ 330 h 952"/>
                <a:gd name="T96" fmla="*/ 744 w 932"/>
                <a:gd name="T97" fmla="*/ 302 h 952"/>
                <a:gd name="T98" fmla="*/ 753 w 932"/>
                <a:gd name="T99" fmla="*/ 296 h 952"/>
                <a:gd name="T100" fmla="*/ 811 w 932"/>
                <a:gd name="T101" fmla="*/ 257 h 952"/>
                <a:gd name="T102" fmla="*/ 867 w 932"/>
                <a:gd name="T103" fmla="*/ 228 h 952"/>
                <a:gd name="T104" fmla="*/ 881 w 932"/>
                <a:gd name="T105" fmla="*/ 255 h 952"/>
                <a:gd name="T106" fmla="*/ 833 w 932"/>
                <a:gd name="T107" fmla="*/ 308 h 952"/>
                <a:gd name="T108" fmla="*/ 731 w 932"/>
                <a:gd name="T109" fmla="*/ 390 h 952"/>
                <a:gd name="T110" fmla="*/ 518 w 932"/>
                <a:gd name="T111" fmla="*/ 561 h 952"/>
                <a:gd name="T112" fmla="*/ 364 w 932"/>
                <a:gd name="T113" fmla="*/ 677 h 952"/>
                <a:gd name="T114" fmla="*/ 262 w 932"/>
                <a:gd name="T115" fmla="*/ 569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32" h="952">
                  <a:moveTo>
                    <a:pt x="321" y="870"/>
                  </a:moveTo>
                  <a:cubicBezTo>
                    <a:pt x="321" y="870"/>
                    <a:pt x="395" y="876"/>
                    <a:pt x="371" y="824"/>
                  </a:cubicBezTo>
                  <a:cubicBezTo>
                    <a:pt x="371" y="824"/>
                    <a:pt x="457" y="827"/>
                    <a:pt x="440" y="757"/>
                  </a:cubicBezTo>
                  <a:cubicBezTo>
                    <a:pt x="382" y="696"/>
                    <a:pt x="382" y="696"/>
                    <a:pt x="382" y="696"/>
                  </a:cubicBezTo>
                  <a:cubicBezTo>
                    <a:pt x="457" y="637"/>
                    <a:pt x="536" y="582"/>
                    <a:pt x="611" y="522"/>
                  </a:cubicBezTo>
                  <a:cubicBezTo>
                    <a:pt x="657" y="486"/>
                    <a:pt x="703" y="448"/>
                    <a:pt x="749" y="411"/>
                  </a:cubicBezTo>
                  <a:cubicBezTo>
                    <a:pt x="794" y="375"/>
                    <a:pt x="844" y="341"/>
                    <a:pt x="883" y="297"/>
                  </a:cubicBezTo>
                  <a:cubicBezTo>
                    <a:pt x="904" y="274"/>
                    <a:pt x="932" y="245"/>
                    <a:pt x="925" y="212"/>
                  </a:cubicBezTo>
                  <a:cubicBezTo>
                    <a:pt x="920" y="189"/>
                    <a:pt x="891" y="192"/>
                    <a:pt x="875" y="197"/>
                  </a:cubicBezTo>
                  <a:cubicBezTo>
                    <a:pt x="852" y="202"/>
                    <a:pt x="831" y="214"/>
                    <a:pt x="810" y="226"/>
                  </a:cubicBezTo>
                  <a:cubicBezTo>
                    <a:pt x="830" y="194"/>
                    <a:pt x="839" y="164"/>
                    <a:pt x="815" y="149"/>
                  </a:cubicBezTo>
                  <a:cubicBezTo>
                    <a:pt x="786" y="130"/>
                    <a:pt x="725" y="168"/>
                    <a:pt x="701" y="181"/>
                  </a:cubicBezTo>
                  <a:cubicBezTo>
                    <a:pt x="699" y="183"/>
                    <a:pt x="697" y="184"/>
                    <a:pt x="695" y="185"/>
                  </a:cubicBezTo>
                  <a:cubicBezTo>
                    <a:pt x="703" y="173"/>
                    <a:pt x="711" y="161"/>
                    <a:pt x="718" y="148"/>
                  </a:cubicBezTo>
                  <a:cubicBezTo>
                    <a:pt x="733" y="119"/>
                    <a:pt x="757" y="84"/>
                    <a:pt x="744" y="50"/>
                  </a:cubicBezTo>
                  <a:cubicBezTo>
                    <a:pt x="723" y="0"/>
                    <a:pt x="624" y="74"/>
                    <a:pt x="604" y="90"/>
                  </a:cubicBezTo>
                  <a:cubicBezTo>
                    <a:pt x="513" y="166"/>
                    <a:pt x="440" y="269"/>
                    <a:pt x="373" y="365"/>
                  </a:cubicBezTo>
                  <a:cubicBezTo>
                    <a:pt x="339" y="414"/>
                    <a:pt x="305" y="462"/>
                    <a:pt x="271" y="510"/>
                  </a:cubicBezTo>
                  <a:cubicBezTo>
                    <a:pt x="264" y="520"/>
                    <a:pt x="252" y="533"/>
                    <a:pt x="242" y="547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5" y="498"/>
                    <a:pt x="124" y="474"/>
                    <a:pt x="122" y="561"/>
                  </a:cubicBezTo>
                  <a:cubicBezTo>
                    <a:pt x="122" y="561"/>
                    <a:pt x="55" y="542"/>
                    <a:pt x="68" y="608"/>
                  </a:cubicBezTo>
                  <a:cubicBezTo>
                    <a:pt x="68" y="608"/>
                    <a:pt x="0" y="591"/>
                    <a:pt x="19" y="660"/>
                  </a:cubicBezTo>
                  <a:cubicBezTo>
                    <a:pt x="68" y="716"/>
                    <a:pt x="68" y="716"/>
                    <a:pt x="68" y="716"/>
                  </a:cubicBezTo>
                  <a:cubicBezTo>
                    <a:pt x="59" y="800"/>
                    <a:pt x="59" y="800"/>
                    <a:pt x="59" y="800"/>
                  </a:cubicBezTo>
                  <a:cubicBezTo>
                    <a:pt x="120" y="870"/>
                    <a:pt x="120" y="870"/>
                    <a:pt x="120" y="870"/>
                  </a:cubicBezTo>
                  <a:cubicBezTo>
                    <a:pt x="206" y="869"/>
                    <a:pt x="206" y="869"/>
                    <a:pt x="206" y="869"/>
                  </a:cubicBezTo>
                  <a:cubicBezTo>
                    <a:pt x="251" y="912"/>
                    <a:pt x="251" y="912"/>
                    <a:pt x="251" y="912"/>
                  </a:cubicBezTo>
                  <a:cubicBezTo>
                    <a:pt x="251" y="912"/>
                    <a:pt x="332" y="952"/>
                    <a:pt x="321" y="870"/>
                  </a:cubicBezTo>
                  <a:close/>
                  <a:moveTo>
                    <a:pt x="262" y="569"/>
                  </a:moveTo>
                  <a:cubicBezTo>
                    <a:pt x="272" y="554"/>
                    <a:pt x="284" y="539"/>
                    <a:pt x="294" y="526"/>
                  </a:cubicBezTo>
                  <a:cubicBezTo>
                    <a:pt x="319" y="490"/>
                    <a:pt x="342" y="454"/>
                    <a:pt x="367" y="419"/>
                  </a:cubicBezTo>
                  <a:cubicBezTo>
                    <a:pt x="424" y="341"/>
                    <a:pt x="478" y="262"/>
                    <a:pt x="544" y="191"/>
                  </a:cubicBezTo>
                  <a:cubicBezTo>
                    <a:pt x="589" y="142"/>
                    <a:pt x="633" y="92"/>
                    <a:pt x="696" y="66"/>
                  </a:cubicBezTo>
                  <a:cubicBezTo>
                    <a:pt x="730" y="53"/>
                    <a:pt x="712" y="98"/>
                    <a:pt x="706" y="111"/>
                  </a:cubicBezTo>
                  <a:cubicBezTo>
                    <a:pt x="696" y="131"/>
                    <a:pt x="685" y="151"/>
                    <a:pt x="672" y="171"/>
                  </a:cubicBezTo>
                  <a:cubicBezTo>
                    <a:pt x="658" y="193"/>
                    <a:pt x="641" y="213"/>
                    <a:pt x="624" y="234"/>
                  </a:cubicBezTo>
                  <a:cubicBezTo>
                    <a:pt x="613" y="244"/>
                    <a:pt x="604" y="256"/>
                    <a:pt x="598" y="268"/>
                  </a:cubicBezTo>
                  <a:cubicBezTo>
                    <a:pt x="598" y="268"/>
                    <a:pt x="598" y="268"/>
                    <a:pt x="598" y="268"/>
                  </a:cubicBezTo>
                  <a:cubicBezTo>
                    <a:pt x="598" y="268"/>
                    <a:pt x="598" y="268"/>
                    <a:pt x="598" y="268"/>
                  </a:cubicBezTo>
                  <a:cubicBezTo>
                    <a:pt x="597" y="269"/>
                    <a:pt x="597" y="270"/>
                    <a:pt x="596" y="271"/>
                  </a:cubicBezTo>
                  <a:cubicBezTo>
                    <a:pt x="589" y="286"/>
                    <a:pt x="612" y="296"/>
                    <a:pt x="621" y="284"/>
                  </a:cubicBezTo>
                  <a:cubicBezTo>
                    <a:pt x="630" y="270"/>
                    <a:pt x="640" y="258"/>
                    <a:pt x="650" y="245"/>
                  </a:cubicBezTo>
                  <a:cubicBezTo>
                    <a:pt x="685" y="213"/>
                    <a:pt x="740" y="189"/>
                    <a:pt x="776" y="178"/>
                  </a:cubicBezTo>
                  <a:cubicBezTo>
                    <a:pt x="820" y="164"/>
                    <a:pt x="763" y="236"/>
                    <a:pt x="755" y="245"/>
                  </a:cubicBezTo>
                  <a:cubicBezTo>
                    <a:pt x="749" y="253"/>
                    <a:pt x="742" y="261"/>
                    <a:pt x="735" y="269"/>
                  </a:cubicBezTo>
                  <a:cubicBezTo>
                    <a:pt x="717" y="282"/>
                    <a:pt x="700" y="297"/>
                    <a:pt x="692" y="315"/>
                  </a:cubicBezTo>
                  <a:cubicBezTo>
                    <a:pt x="685" y="328"/>
                    <a:pt x="704" y="339"/>
                    <a:pt x="714" y="330"/>
                  </a:cubicBezTo>
                  <a:cubicBezTo>
                    <a:pt x="720" y="325"/>
                    <a:pt x="731" y="315"/>
                    <a:pt x="744" y="302"/>
                  </a:cubicBezTo>
                  <a:cubicBezTo>
                    <a:pt x="747" y="300"/>
                    <a:pt x="751" y="298"/>
                    <a:pt x="753" y="296"/>
                  </a:cubicBezTo>
                  <a:cubicBezTo>
                    <a:pt x="771" y="280"/>
                    <a:pt x="791" y="268"/>
                    <a:pt x="811" y="257"/>
                  </a:cubicBezTo>
                  <a:cubicBezTo>
                    <a:pt x="830" y="246"/>
                    <a:pt x="848" y="237"/>
                    <a:pt x="867" y="228"/>
                  </a:cubicBezTo>
                  <a:cubicBezTo>
                    <a:pt x="894" y="217"/>
                    <a:pt x="897" y="235"/>
                    <a:pt x="881" y="255"/>
                  </a:cubicBezTo>
                  <a:cubicBezTo>
                    <a:pt x="865" y="273"/>
                    <a:pt x="851" y="291"/>
                    <a:pt x="833" y="308"/>
                  </a:cubicBezTo>
                  <a:cubicBezTo>
                    <a:pt x="801" y="337"/>
                    <a:pt x="765" y="363"/>
                    <a:pt x="731" y="390"/>
                  </a:cubicBezTo>
                  <a:cubicBezTo>
                    <a:pt x="659" y="446"/>
                    <a:pt x="588" y="503"/>
                    <a:pt x="518" y="561"/>
                  </a:cubicBezTo>
                  <a:cubicBezTo>
                    <a:pt x="468" y="602"/>
                    <a:pt x="415" y="638"/>
                    <a:pt x="364" y="677"/>
                  </a:cubicBezTo>
                  <a:lnTo>
                    <a:pt x="262" y="569"/>
                  </a:ln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7">
              <a:extLst>
                <a:ext uri="{FF2B5EF4-FFF2-40B4-BE49-F238E27FC236}">
                  <a16:creationId xmlns:a16="http://schemas.microsoft.com/office/drawing/2014/main" id="{B2D905A4-86FE-42F3-8303-0A0998E0B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5738" y="2420938"/>
              <a:ext cx="179388" cy="187325"/>
            </a:xfrm>
            <a:custGeom>
              <a:avLst/>
              <a:gdLst>
                <a:gd name="T0" fmla="*/ 25 w 125"/>
                <a:gd name="T1" fmla="*/ 127 h 132"/>
                <a:gd name="T2" fmla="*/ 69 w 125"/>
                <a:gd name="T3" fmla="*/ 92 h 132"/>
                <a:gd name="T4" fmla="*/ 121 w 125"/>
                <a:gd name="T5" fmla="*/ 17 h 132"/>
                <a:gd name="T6" fmla="*/ 110 w 125"/>
                <a:gd name="T7" fmla="*/ 4 h 132"/>
                <a:gd name="T8" fmla="*/ 37 w 125"/>
                <a:gd name="T9" fmla="*/ 64 h 132"/>
                <a:gd name="T10" fmla="*/ 5 w 125"/>
                <a:gd name="T11" fmla="*/ 117 h 132"/>
                <a:gd name="T12" fmla="*/ 25 w 12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32">
                  <a:moveTo>
                    <a:pt x="25" y="127"/>
                  </a:moveTo>
                  <a:cubicBezTo>
                    <a:pt x="41" y="119"/>
                    <a:pt x="57" y="104"/>
                    <a:pt x="69" y="92"/>
                  </a:cubicBezTo>
                  <a:cubicBezTo>
                    <a:pt x="91" y="70"/>
                    <a:pt x="107" y="44"/>
                    <a:pt x="121" y="17"/>
                  </a:cubicBezTo>
                  <a:cubicBezTo>
                    <a:pt x="125" y="10"/>
                    <a:pt x="117" y="0"/>
                    <a:pt x="110" y="4"/>
                  </a:cubicBezTo>
                  <a:cubicBezTo>
                    <a:pt x="79" y="19"/>
                    <a:pt x="57" y="36"/>
                    <a:pt x="37" y="64"/>
                  </a:cubicBezTo>
                  <a:cubicBezTo>
                    <a:pt x="26" y="80"/>
                    <a:pt x="0" y="95"/>
                    <a:pt x="5" y="117"/>
                  </a:cubicBezTo>
                  <a:cubicBezTo>
                    <a:pt x="7" y="127"/>
                    <a:pt x="16" y="132"/>
                    <a:pt x="25" y="127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8">
              <a:extLst>
                <a:ext uri="{FF2B5EF4-FFF2-40B4-BE49-F238E27FC236}">
                  <a16:creationId xmlns:a16="http://schemas.microsoft.com/office/drawing/2014/main" id="{76C2AAB0-A6B0-44BC-9717-F1EB8EA7D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1" y="2487613"/>
              <a:ext cx="182563" cy="196850"/>
            </a:xfrm>
            <a:custGeom>
              <a:avLst/>
              <a:gdLst>
                <a:gd name="T0" fmla="*/ 126 w 127"/>
                <a:gd name="T1" fmla="*/ 123 h 138"/>
                <a:gd name="T2" fmla="*/ 83 w 127"/>
                <a:gd name="T3" fmla="*/ 61 h 138"/>
                <a:gd name="T4" fmla="*/ 57 w 127"/>
                <a:gd name="T5" fmla="*/ 35 h 138"/>
                <a:gd name="T6" fmla="*/ 27 w 127"/>
                <a:gd name="T7" fmla="*/ 6 h 138"/>
                <a:gd name="T8" fmla="*/ 2 w 127"/>
                <a:gd name="T9" fmla="*/ 14 h 138"/>
                <a:gd name="T10" fmla="*/ 42 w 127"/>
                <a:gd name="T11" fmla="*/ 81 h 138"/>
                <a:gd name="T12" fmla="*/ 109 w 127"/>
                <a:gd name="T13" fmla="*/ 135 h 138"/>
                <a:gd name="T14" fmla="*/ 126 w 127"/>
                <a:gd name="T15" fmla="*/ 12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38">
                  <a:moveTo>
                    <a:pt x="126" y="123"/>
                  </a:moveTo>
                  <a:cubicBezTo>
                    <a:pt x="123" y="97"/>
                    <a:pt x="100" y="80"/>
                    <a:pt x="83" y="61"/>
                  </a:cubicBezTo>
                  <a:cubicBezTo>
                    <a:pt x="75" y="52"/>
                    <a:pt x="65" y="44"/>
                    <a:pt x="57" y="35"/>
                  </a:cubicBezTo>
                  <a:cubicBezTo>
                    <a:pt x="47" y="25"/>
                    <a:pt x="38" y="14"/>
                    <a:pt x="27" y="6"/>
                  </a:cubicBezTo>
                  <a:cubicBezTo>
                    <a:pt x="19" y="0"/>
                    <a:pt x="3" y="2"/>
                    <a:pt x="2" y="14"/>
                  </a:cubicBezTo>
                  <a:cubicBezTo>
                    <a:pt x="0" y="44"/>
                    <a:pt x="22" y="63"/>
                    <a:pt x="42" y="81"/>
                  </a:cubicBezTo>
                  <a:cubicBezTo>
                    <a:pt x="63" y="100"/>
                    <a:pt x="83" y="123"/>
                    <a:pt x="109" y="135"/>
                  </a:cubicBezTo>
                  <a:cubicBezTo>
                    <a:pt x="117" y="138"/>
                    <a:pt x="127" y="133"/>
                    <a:pt x="126" y="123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9">
              <a:extLst>
                <a:ext uri="{FF2B5EF4-FFF2-40B4-BE49-F238E27FC236}">
                  <a16:creationId xmlns:a16="http://schemas.microsoft.com/office/drawing/2014/main" id="{2BBFCE2E-8241-4B1F-B7C5-23DF8A19A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6" y="2273300"/>
              <a:ext cx="144463" cy="230188"/>
            </a:xfrm>
            <a:custGeom>
              <a:avLst/>
              <a:gdLst>
                <a:gd name="T0" fmla="*/ 2 w 101"/>
                <a:gd name="T1" fmla="*/ 15 h 161"/>
                <a:gd name="T2" fmla="*/ 30 w 101"/>
                <a:gd name="T3" fmla="*/ 89 h 161"/>
                <a:gd name="T4" fmla="*/ 86 w 101"/>
                <a:gd name="T5" fmla="*/ 156 h 161"/>
                <a:gd name="T6" fmla="*/ 101 w 101"/>
                <a:gd name="T7" fmla="*/ 148 h 161"/>
                <a:gd name="T8" fmla="*/ 72 w 101"/>
                <a:gd name="T9" fmla="*/ 73 h 161"/>
                <a:gd name="T10" fmla="*/ 26 w 101"/>
                <a:gd name="T11" fmla="*/ 7 h 161"/>
                <a:gd name="T12" fmla="*/ 2 w 101"/>
                <a:gd name="T13" fmla="*/ 1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161">
                  <a:moveTo>
                    <a:pt x="2" y="15"/>
                  </a:moveTo>
                  <a:cubicBezTo>
                    <a:pt x="0" y="42"/>
                    <a:pt x="16" y="66"/>
                    <a:pt x="30" y="89"/>
                  </a:cubicBezTo>
                  <a:cubicBezTo>
                    <a:pt x="45" y="114"/>
                    <a:pt x="64" y="135"/>
                    <a:pt x="86" y="156"/>
                  </a:cubicBezTo>
                  <a:cubicBezTo>
                    <a:pt x="91" y="161"/>
                    <a:pt x="101" y="156"/>
                    <a:pt x="101" y="148"/>
                  </a:cubicBezTo>
                  <a:cubicBezTo>
                    <a:pt x="98" y="120"/>
                    <a:pt x="87" y="97"/>
                    <a:pt x="72" y="73"/>
                  </a:cubicBezTo>
                  <a:cubicBezTo>
                    <a:pt x="58" y="52"/>
                    <a:pt x="45" y="24"/>
                    <a:pt x="26" y="7"/>
                  </a:cubicBezTo>
                  <a:cubicBezTo>
                    <a:pt x="18" y="0"/>
                    <a:pt x="3" y="4"/>
                    <a:pt x="2" y="15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20">
              <a:extLst>
                <a:ext uri="{FF2B5EF4-FFF2-40B4-BE49-F238E27FC236}">
                  <a16:creationId xmlns:a16="http://schemas.microsoft.com/office/drawing/2014/main" id="{4B12A98C-33D3-4165-B273-3C851E11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2136775"/>
              <a:ext cx="127000" cy="271463"/>
            </a:xfrm>
            <a:custGeom>
              <a:avLst/>
              <a:gdLst>
                <a:gd name="T0" fmla="*/ 33 w 89"/>
                <a:gd name="T1" fmla="*/ 187 h 190"/>
                <a:gd name="T2" fmla="*/ 49 w 89"/>
                <a:gd name="T3" fmla="*/ 156 h 190"/>
                <a:gd name="T4" fmla="*/ 64 w 89"/>
                <a:gd name="T5" fmla="*/ 111 h 190"/>
                <a:gd name="T6" fmla="*/ 79 w 89"/>
                <a:gd name="T7" fmla="*/ 60 h 190"/>
                <a:gd name="T8" fmla="*/ 86 w 89"/>
                <a:gd name="T9" fmla="*/ 8 h 190"/>
                <a:gd name="T10" fmla="*/ 77 w 89"/>
                <a:gd name="T11" fmla="*/ 3 h 190"/>
                <a:gd name="T12" fmla="*/ 46 w 89"/>
                <a:gd name="T13" fmla="*/ 43 h 190"/>
                <a:gd name="T14" fmla="*/ 25 w 89"/>
                <a:gd name="T15" fmla="*/ 103 h 190"/>
                <a:gd name="T16" fmla="*/ 23 w 89"/>
                <a:gd name="T17" fmla="*/ 188 h 190"/>
                <a:gd name="T18" fmla="*/ 33 w 89"/>
                <a:gd name="T19" fmla="*/ 18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90">
                  <a:moveTo>
                    <a:pt x="33" y="187"/>
                  </a:moveTo>
                  <a:cubicBezTo>
                    <a:pt x="41" y="179"/>
                    <a:pt x="45" y="166"/>
                    <a:pt x="49" y="156"/>
                  </a:cubicBezTo>
                  <a:cubicBezTo>
                    <a:pt x="54" y="141"/>
                    <a:pt x="60" y="126"/>
                    <a:pt x="64" y="111"/>
                  </a:cubicBezTo>
                  <a:cubicBezTo>
                    <a:pt x="69" y="94"/>
                    <a:pt x="74" y="77"/>
                    <a:pt x="79" y="60"/>
                  </a:cubicBezTo>
                  <a:cubicBezTo>
                    <a:pt x="83" y="44"/>
                    <a:pt x="89" y="25"/>
                    <a:pt x="86" y="8"/>
                  </a:cubicBezTo>
                  <a:cubicBezTo>
                    <a:pt x="86" y="3"/>
                    <a:pt x="81" y="0"/>
                    <a:pt x="77" y="3"/>
                  </a:cubicBezTo>
                  <a:cubicBezTo>
                    <a:pt x="63" y="12"/>
                    <a:pt x="53" y="29"/>
                    <a:pt x="46" y="43"/>
                  </a:cubicBezTo>
                  <a:cubicBezTo>
                    <a:pt x="38" y="63"/>
                    <a:pt x="30" y="82"/>
                    <a:pt x="25" y="103"/>
                  </a:cubicBezTo>
                  <a:cubicBezTo>
                    <a:pt x="19" y="124"/>
                    <a:pt x="0" y="171"/>
                    <a:pt x="23" y="188"/>
                  </a:cubicBezTo>
                  <a:cubicBezTo>
                    <a:pt x="26" y="190"/>
                    <a:pt x="30" y="190"/>
                    <a:pt x="33" y="187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21">
              <a:extLst>
                <a:ext uri="{FF2B5EF4-FFF2-40B4-BE49-F238E27FC236}">
                  <a16:creationId xmlns:a16="http://schemas.microsoft.com/office/drawing/2014/main" id="{64C8F6E4-62B4-4734-8579-8A4D13992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4288" y="2255838"/>
              <a:ext cx="173038" cy="219075"/>
            </a:xfrm>
            <a:custGeom>
              <a:avLst/>
              <a:gdLst>
                <a:gd name="T0" fmla="*/ 41 w 121"/>
                <a:gd name="T1" fmla="*/ 149 h 153"/>
                <a:gd name="T2" fmla="*/ 44 w 121"/>
                <a:gd name="T3" fmla="*/ 145 h 153"/>
                <a:gd name="T4" fmla="*/ 45 w 121"/>
                <a:gd name="T5" fmla="*/ 141 h 153"/>
                <a:gd name="T6" fmla="*/ 53 w 121"/>
                <a:gd name="T7" fmla="*/ 127 h 153"/>
                <a:gd name="T8" fmla="*/ 76 w 121"/>
                <a:gd name="T9" fmla="*/ 91 h 153"/>
                <a:gd name="T10" fmla="*/ 117 w 121"/>
                <a:gd name="T11" fmla="*/ 20 h 153"/>
                <a:gd name="T12" fmla="*/ 95 w 121"/>
                <a:gd name="T13" fmla="*/ 5 h 153"/>
                <a:gd name="T14" fmla="*/ 36 w 121"/>
                <a:gd name="T15" fmla="*/ 77 h 153"/>
                <a:gd name="T16" fmla="*/ 28 w 121"/>
                <a:gd name="T17" fmla="*/ 152 h 153"/>
                <a:gd name="T18" fmla="*/ 41 w 121"/>
                <a:gd name="T19" fmla="*/ 14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53">
                  <a:moveTo>
                    <a:pt x="41" y="149"/>
                  </a:moveTo>
                  <a:cubicBezTo>
                    <a:pt x="37" y="153"/>
                    <a:pt x="44" y="145"/>
                    <a:pt x="44" y="145"/>
                  </a:cubicBezTo>
                  <a:cubicBezTo>
                    <a:pt x="44" y="144"/>
                    <a:pt x="45" y="142"/>
                    <a:pt x="45" y="141"/>
                  </a:cubicBezTo>
                  <a:cubicBezTo>
                    <a:pt x="48" y="136"/>
                    <a:pt x="50" y="132"/>
                    <a:pt x="53" y="127"/>
                  </a:cubicBezTo>
                  <a:cubicBezTo>
                    <a:pt x="60" y="115"/>
                    <a:pt x="68" y="103"/>
                    <a:pt x="76" y="91"/>
                  </a:cubicBezTo>
                  <a:cubicBezTo>
                    <a:pt x="91" y="68"/>
                    <a:pt x="109" y="46"/>
                    <a:pt x="117" y="20"/>
                  </a:cubicBezTo>
                  <a:cubicBezTo>
                    <a:pt x="121" y="7"/>
                    <a:pt x="105" y="0"/>
                    <a:pt x="95" y="5"/>
                  </a:cubicBezTo>
                  <a:cubicBezTo>
                    <a:pt x="69" y="20"/>
                    <a:pt x="50" y="51"/>
                    <a:pt x="36" y="77"/>
                  </a:cubicBezTo>
                  <a:cubicBezTo>
                    <a:pt x="28" y="91"/>
                    <a:pt x="0" y="142"/>
                    <a:pt x="28" y="152"/>
                  </a:cubicBezTo>
                  <a:cubicBezTo>
                    <a:pt x="32" y="153"/>
                    <a:pt x="37" y="153"/>
                    <a:pt x="41" y="149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22">
              <a:extLst>
                <a:ext uri="{FF2B5EF4-FFF2-40B4-BE49-F238E27FC236}">
                  <a16:creationId xmlns:a16="http://schemas.microsoft.com/office/drawing/2014/main" id="{1BD46035-E9A2-42A9-AE53-07CBF270E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1" y="2055813"/>
              <a:ext cx="61913" cy="307975"/>
            </a:xfrm>
            <a:custGeom>
              <a:avLst/>
              <a:gdLst>
                <a:gd name="T0" fmla="*/ 25 w 43"/>
                <a:gd name="T1" fmla="*/ 212 h 215"/>
                <a:gd name="T2" fmla="*/ 37 w 43"/>
                <a:gd name="T3" fmla="*/ 175 h 215"/>
                <a:gd name="T4" fmla="*/ 42 w 43"/>
                <a:gd name="T5" fmla="*/ 117 h 215"/>
                <a:gd name="T6" fmla="*/ 38 w 43"/>
                <a:gd name="T7" fmla="*/ 56 h 215"/>
                <a:gd name="T8" fmla="*/ 21 w 43"/>
                <a:gd name="T9" fmla="*/ 4 h 215"/>
                <a:gd name="T10" fmla="*/ 9 w 43"/>
                <a:gd name="T11" fmla="*/ 5 h 215"/>
                <a:gd name="T12" fmla="*/ 0 w 43"/>
                <a:gd name="T13" fmla="*/ 58 h 215"/>
                <a:gd name="T14" fmla="*/ 2 w 43"/>
                <a:gd name="T15" fmla="*/ 120 h 215"/>
                <a:gd name="T16" fmla="*/ 3 w 43"/>
                <a:gd name="T17" fmla="*/ 179 h 215"/>
                <a:gd name="T18" fmla="*/ 16 w 43"/>
                <a:gd name="T19" fmla="*/ 213 h 215"/>
                <a:gd name="T20" fmla="*/ 25 w 43"/>
                <a:gd name="T21" fmla="*/ 21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15">
                  <a:moveTo>
                    <a:pt x="25" y="212"/>
                  </a:moveTo>
                  <a:cubicBezTo>
                    <a:pt x="34" y="203"/>
                    <a:pt x="35" y="187"/>
                    <a:pt x="37" y="175"/>
                  </a:cubicBezTo>
                  <a:cubicBezTo>
                    <a:pt x="41" y="156"/>
                    <a:pt x="42" y="136"/>
                    <a:pt x="42" y="117"/>
                  </a:cubicBezTo>
                  <a:cubicBezTo>
                    <a:pt x="43" y="96"/>
                    <a:pt x="41" y="76"/>
                    <a:pt x="38" y="56"/>
                  </a:cubicBezTo>
                  <a:cubicBezTo>
                    <a:pt x="36" y="38"/>
                    <a:pt x="32" y="18"/>
                    <a:pt x="21" y="4"/>
                  </a:cubicBezTo>
                  <a:cubicBezTo>
                    <a:pt x="17" y="0"/>
                    <a:pt x="12" y="1"/>
                    <a:pt x="9" y="5"/>
                  </a:cubicBezTo>
                  <a:cubicBezTo>
                    <a:pt x="0" y="21"/>
                    <a:pt x="0" y="40"/>
                    <a:pt x="0" y="58"/>
                  </a:cubicBezTo>
                  <a:cubicBezTo>
                    <a:pt x="0" y="79"/>
                    <a:pt x="1" y="99"/>
                    <a:pt x="2" y="120"/>
                  </a:cubicBezTo>
                  <a:cubicBezTo>
                    <a:pt x="3" y="139"/>
                    <a:pt x="2" y="159"/>
                    <a:pt x="3" y="179"/>
                  </a:cubicBezTo>
                  <a:cubicBezTo>
                    <a:pt x="3" y="191"/>
                    <a:pt x="5" y="206"/>
                    <a:pt x="16" y="213"/>
                  </a:cubicBezTo>
                  <a:cubicBezTo>
                    <a:pt x="19" y="215"/>
                    <a:pt x="23" y="214"/>
                    <a:pt x="25" y="212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23">
              <a:extLst>
                <a:ext uri="{FF2B5EF4-FFF2-40B4-BE49-F238E27FC236}">
                  <a16:creationId xmlns:a16="http://schemas.microsoft.com/office/drawing/2014/main" id="{619A9B5A-DEDB-417D-BC5A-E347AF96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2463" y="2184400"/>
              <a:ext cx="123825" cy="228600"/>
            </a:xfrm>
            <a:custGeom>
              <a:avLst/>
              <a:gdLst>
                <a:gd name="T0" fmla="*/ 63 w 87"/>
                <a:gd name="T1" fmla="*/ 153 h 160"/>
                <a:gd name="T2" fmla="*/ 63 w 87"/>
                <a:gd name="T3" fmla="*/ 155 h 160"/>
                <a:gd name="T4" fmla="*/ 69 w 87"/>
                <a:gd name="T5" fmla="*/ 157 h 160"/>
                <a:gd name="T6" fmla="*/ 61 w 87"/>
                <a:gd name="T7" fmla="*/ 83 h 160"/>
                <a:gd name="T8" fmla="*/ 20 w 87"/>
                <a:gd name="T9" fmla="*/ 4 h 160"/>
                <a:gd name="T10" fmla="*/ 6 w 87"/>
                <a:gd name="T11" fmla="*/ 8 h 160"/>
                <a:gd name="T12" fmla="*/ 22 w 87"/>
                <a:gd name="T13" fmla="*/ 97 h 160"/>
                <a:gd name="T14" fmla="*/ 66 w 87"/>
                <a:gd name="T15" fmla="*/ 158 h 160"/>
                <a:gd name="T16" fmla="*/ 66 w 87"/>
                <a:gd name="T17" fmla="*/ 151 h 160"/>
                <a:gd name="T18" fmla="*/ 64 w 87"/>
                <a:gd name="T19" fmla="*/ 151 h 160"/>
                <a:gd name="T20" fmla="*/ 63 w 87"/>
                <a:gd name="T21" fmla="*/ 15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160">
                  <a:moveTo>
                    <a:pt x="63" y="153"/>
                  </a:moveTo>
                  <a:cubicBezTo>
                    <a:pt x="63" y="154"/>
                    <a:pt x="63" y="154"/>
                    <a:pt x="63" y="155"/>
                  </a:cubicBezTo>
                  <a:cubicBezTo>
                    <a:pt x="62" y="158"/>
                    <a:pt x="67" y="158"/>
                    <a:pt x="69" y="157"/>
                  </a:cubicBezTo>
                  <a:cubicBezTo>
                    <a:pt x="87" y="140"/>
                    <a:pt x="68" y="101"/>
                    <a:pt x="61" y="83"/>
                  </a:cubicBezTo>
                  <a:cubicBezTo>
                    <a:pt x="53" y="58"/>
                    <a:pt x="43" y="19"/>
                    <a:pt x="20" y="4"/>
                  </a:cubicBezTo>
                  <a:cubicBezTo>
                    <a:pt x="14" y="0"/>
                    <a:pt x="7" y="1"/>
                    <a:pt x="6" y="8"/>
                  </a:cubicBezTo>
                  <a:cubicBezTo>
                    <a:pt x="0" y="39"/>
                    <a:pt x="10" y="69"/>
                    <a:pt x="22" y="97"/>
                  </a:cubicBezTo>
                  <a:cubicBezTo>
                    <a:pt x="29" y="113"/>
                    <a:pt x="43" y="160"/>
                    <a:pt x="66" y="158"/>
                  </a:cubicBezTo>
                  <a:cubicBezTo>
                    <a:pt x="66" y="156"/>
                    <a:pt x="66" y="153"/>
                    <a:pt x="66" y="151"/>
                  </a:cubicBezTo>
                  <a:cubicBezTo>
                    <a:pt x="65" y="151"/>
                    <a:pt x="65" y="151"/>
                    <a:pt x="64" y="151"/>
                  </a:cubicBezTo>
                  <a:cubicBezTo>
                    <a:pt x="63" y="152"/>
                    <a:pt x="63" y="152"/>
                    <a:pt x="63" y="153"/>
                  </a:cubicBezTo>
                  <a:close/>
                </a:path>
              </a:pathLst>
            </a:custGeom>
            <a:solidFill>
              <a:srgbClr val="FCE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24">
              <a:extLst>
                <a:ext uri="{FF2B5EF4-FFF2-40B4-BE49-F238E27FC236}">
                  <a16:creationId xmlns:a16="http://schemas.microsoft.com/office/drawing/2014/main" id="{CE8FB0D5-832E-4470-A2D5-4F49AC97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651" y="2722563"/>
              <a:ext cx="233363" cy="330200"/>
            </a:xfrm>
            <a:custGeom>
              <a:avLst/>
              <a:gdLst>
                <a:gd name="T0" fmla="*/ 27 w 163"/>
                <a:gd name="T1" fmla="*/ 220 h 231"/>
                <a:gd name="T2" fmla="*/ 68 w 163"/>
                <a:gd name="T3" fmla="*/ 134 h 231"/>
                <a:gd name="T4" fmla="*/ 108 w 163"/>
                <a:gd name="T5" fmla="*/ 76 h 231"/>
                <a:gd name="T6" fmla="*/ 157 w 163"/>
                <a:gd name="T7" fmla="*/ 17 h 231"/>
                <a:gd name="T8" fmla="*/ 150 w 163"/>
                <a:gd name="T9" fmla="*/ 1 h 231"/>
                <a:gd name="T10" fmla="*/ 81 w 163"/>
                <a:gd name="T11" fmla="*/ 42 h 231"/>
                <a:gd name="T12" fmla="*/ 38 w 163"/>
                <a:gd name="T13" fmla="*/ 102 h 231"/>
                <a:gd name="T14" fmla="*/ 1 w 163"/>
                <a:gd name="T15" fmla="*/ 211 h 231"/>
                <a:gd name="T16" fmla="*/ 27 w 163"/>
                <a:gd name="T17" fmla="*/ 22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231">
                  <a:moveTo>
                    <a:pt x="27" y="220"/>
                  </a:moveTo>
                  <a:cubicBezTo>
                    <a:pt x="44" y="193"/>
                    <a:pt x="53" y="162"/>
                    <a:pt x="68" y="134"/>
                  </a:cubicBezTo>
                  <a:cubicBezTo>
                    <a:pt x="79" y="113"/>
                    <a:pt x="93" y="94"/>
                    <a:pt x="108" y="76"/>
                  </a:cubicBezTo>
                  <a:cubicBezTo>
                    <a:pt x="124" y="56"/>
                    <a:pt x="140" y="35"/>
                    <a:pt x="157" y="17"/>
                  </a:cubicBezTo>
                  <a:cubicBezTo>
                    <a:pt x="163" y="10"/>
                    <a:pt x="159" y="0"/>
                    <a:pt x="150" y="1"/>
                  </a:cubicBezTo>
                  <a:cubicBezTo>
                    <a:pt x="120" y="5"/>
                    <a:pt x="100" y="19"/>
                    <a:pt x="81" y="42"/>
                  </a:cubicBezTo>
                  <a:cubicBezTo>
                    <a:pt x="65" y="61"/>
                    <a:pt x="50" y="80"/>
                    <a:pt x="38" y="102"/>
                  </a:cubicBezTo>
                  <a:cubicBezTo>
                    <a:pt x="20" y="135"/>
                    <a:pt x="6" y="172"/>
                    <a:pt x="1" y="211"/>
                  </a:cubicBezTo>
                  <a:cubicBezTo>
                    <a:pt x="0" y="224"/>
                    <a:pt x="20" y="231"/>
                    <a:pt x="27" y="220"/>
                  </a:cubicBezTo>
                  <a:close/>
                </a:path>
              </a:pathLst>
            </a:custGeom>
            <a:solidFill>
              <a:srgbClr val="FEF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25">
              <a:extLst>
                <a:ext uri="{FF2B5EF4-FFF2-40B4-BE49-F238E27FC236}">
                  <a16:creationId xmlns:a16="http://schemas.microsoft.com/office/drawing/2014/main" id="{E0286355-D38B-4E19-9A8B-47104875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6" y="2640013"/>
              <a:ext cx="61913" cy="61913"/>
            </a:xfrm>
            <a:custGeom>
              <a:avLst/>
              <a:gdLst>
                <a:gd name="T0" fmla="*/ 38 w 44"/>
                <a:gd name="T1" fmla="*/ 11 h 43"/>
                <a:gd name="T2" fmla="*/ 37 w 44"/>
                <a:gd name="T3" fmla="*/ 11 h 43"/>
                <a:gd name="T4" fmla="*/ 40 w 44"/>
                <a:gd name="T5" fmla="*/ 15 h 43"/>
                <a:gd name="T6" fmla="*/ 22 w 44"/>
                <a:gd name="T7" fmla="*/ 1 h 43"/>
                <a:gd name="T8" fmla="*/ 31 w 44"/>
                <a:gd name="T9" fmla="*/ 4 h 43"/>
                <a:gd name="T10" fmla="*/ 30 w 44"/>
                <a:gd name="T11" fmla="*/ 4 h 43"/>
                <a:gd name="T12" fmla="*/ 12 w 44"/>
                <a:gd name="T13" fmla="*/ 3 h 43"/>
                <a:gd name="T14" fmla="*/ 1 w 44"/>
                <a:gd name="T15" fmla="*/ 18 h 43"/>
                <a:gd name="T16" fmla="*/ 1 w 44"/>
                <a:gd name="T17" fmla="*/ 19 h 43"/>
                <a:gd name="T18" fmla="*/ 5 w 44"/>
                <a:gd name="T19" fmla="*/ 9 h 43"/>
                <a:gd name="T20" fmla="*/ 4 w 44"/>
                <a:gd name="T21" fmla="*/ 31 h 43"/>
                <a:gd name="T22" fmla="*/ 22 w 44"/>
                <a:gd name="T23" fmla="*/ 43 h 43"/>
                <a:gd name="T24" fmla="*/ 39 w 44"/>
                <a:gd name="T25" fmla="*/ 35 h 43"/>
                <a:gd name="T26" fmla="*/ 38 w 44"/>
                <a:gd name="T27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3">
                  <a:moveTo>
                    <a:pt x="38" y="11"/>
                  </a:moveTo>
                  <a:cubicBezTo>
                    <a:pt x="37" y="11"/>
                    <a:pt x="37" y="11"/>
                    <a:pt x="37" y="11"/>
                  </a:cubicBezTo>
                  <a:cubicBezTo>
                    <a:pt x="38" y="12"/>
                    <a:pt x="39" y="14"/>
                    <a:pt x="40" y="15"/>
                  </a:cubicBezTo>
                  <a:cubicBezTo>
                    <a:pt x="36" y="8"/>
                    <a:pt x="30" y="1"/>
                    <a:pt x="22" y="1"/>
                  </a:cubicBezTo>
                  <a:cubicBezTo>
                    <a:pt x="25" y="2"/>
                    <a:pt x="28" y="3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5" y="1"/>
                    <a:pt x="18" y="0"/>
                    <a:pt x="12" y="3"/>
                  </a:cubicBezTo>
                  <a:cubicBezTo>
                    <a:pt x="6" y="5"/>
                    <a:pt x="2" y="11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5"/>
                    <a:pt x="4" y="12"/>
                    <a:pt x="5" y="9"/>
                  </a:cubicBezTo>
                  <a:cubicBezTo>
                    <a:pt x="0" y="15"/>
                    <a:pt x="0" y="24"/>
                    <a:pt x="4" y="31"/>
                  </a:cubicBezTo>
                  <a:cubicBezTo>
                    <a:pt x="7" y="38"/>
                    <a:pt x="14" y="42"/>
                    <a:pt x="22" y="43"/>
                  </a:cubicBezTo>
                  <a:cubicBezTo>
                    <a:pt x="29" y="43"/>
                    <a:pt x="35" y="40"/>
                    <a:pt x="39" y="35"/>
                  </a:cubicBezTo>
                  <a:cubicBezTo>
                    <a:pt x="44" y="28"/>
                    <a:pt x="44" y="17"/>
                    <a:pt x="38" y="11"/>
                  </a:cubicBezTo>
                  <a:close/>
                </a:path>
              </a:pathLst>
            </a:custGeom>
            <a:solidFill>
              <a:srgbClr val="FEF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" name="Freeform 26">
              <a:extLst>
                <a:ext uri="{FF2B5EF4-FFF2-40B4-BE49-F238E27FC236}">
                  <a16:creationId xmlns:a16="http://schemas.microsoft.com/office/drawing/2014/main" id="{19432AFF-D7C0-4D77-9FC8-037B24EA7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426" y="3482975"/>
              <a:ext cx="233363" cy="169863"/>
            </a:xfrm>
            <a:custGeom>
              <a:avLst/>
              <a:gdLst>
                <a:gd name="T0" fmla="*/ 10 w 163"/>
                <a:gd name="T1" fmla="*/ 106 h 119"/>
                <a:gd name="T2" fmla="*/ 50 w 163"/>
                <a:gd name="T3" fmla="*/ 105 h 119"/>
                <a:gd name="T4" fmla="*/ 101 w 163"/>
                <a:gd name="T5" fmla="*/ 77 h 119"/>
                <a:gd name="T6" fmla="*/ 143 w 163"/>
                <a:gd name="T7" fmla="*/ 49 h 119"/>
                <a:gd name="T8" fmla="*/ 153 w 163"/>
                <a:gd name="T9" fmla="*/ 9 h 119"/>
                <a:gd name="T10" fmla="*/ 120 w 163"/>
                <a:gd name="T11" fmla="*/ 14 h 119"/>
                <a:gd name="T12" fmla="*/ 74 w 163"/>
                <a:gd name="T13" fmla="*/ 44 h 119"/>
                <a:gd name="T14" fmla="*/ 29 w 163"/>
                <a:gd name="T15" fmla="*/ 72 h 119"/>
                <a:gd name="T16" fmla="*/ 10 w 163"/>
                <a:gd name="T17" fmla="*/ 10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3" h="119">
                  <a:moveTo>
                    <a:pt x="10" y="106"/>
                  </a:moveTo>
                  <a:cubicBezTo>
                    <a:pt x="20" y="119"/>
                    <a:pt x="39" y="110"/>
                    <a:pt x="50" y="105"/>
                  </a:cubicBezTo>
                  <a:cubicBezTo>
                    <a:pt x="68" y="97"/>
                    <a:pt x="84" y="86"/>
                    <a:pt x="101" y="77"/>
                  </a:cubicBezTo>
                  <a:cubicBezTo>
                    <a:pt x="115" y="69"/>
                    <a:pt x="131" y="61"/>
                    <a:pt x="143" y="49"/>
                  </a:cubicBezTo>
                  <a:cubicBezTo>
                    <a:pt x="151" y="41"/>
                    <a:pt x="163" y="21"/>
                    <a:pt x="153" y="9"/>
                  </a:cubicBezTo>
                  <a:cubicBezTo>
                    <a:pt x="145" y="0"/>
                    <a:pt x="128" y="10"/>
                    <a:pt x="120" y="14"/>
                  </a:cubicBezTo>
                  <a:cubicBezTo>
                    <a:pt x="104" y="24"/>
                    <a:pt x="90" y="35"/>
                    <a:pt x="74" y="44"/>
                  </a:cubicBezTo>
                  <a:cubicBezTo>
                    <a:pt x="59" y="53"/>
                    <a:pt x="44" y="62"/>
                    <a:pt x="29" y="72"/>
                  </a:cubicBezTo>
                  <a:cubicBezTo>
                    <a:pt x="19" y="79"/>
                    <a:pt x="0" y="91"/>
                    <a:pt x="10" y="106"/>
                  </a:cubicBezTo>
                  <a:close/>
                </a:path>
              </a:pathLst>
            </a:custGeom>
            <a:solidFill>
              <a:srgbClr val="FEF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27">
              <a:extLst>
                <a:ext uri="{FF2B5EF4-FFF2-40B4-BE49-F238E27FC236}">
                  <a16:creationId xmlns:a16="http://schemas.microsoft.com/office/drawing/2014/main" id="{8A76493E-2D0D-4CD7-BCC0-E4D693B24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3" y="5108575"/>
              <a:ext cx="1136650" cy="488950"/>
            </a:xfrm>
            <a:custGeom>
              <a:avLst/>
              <a:gdLst>
                <a:gd name="T0" fmla="*/ 776 w 794"/>
                <a:gd name="T1" fmla="*/ 95 h 342"/>
                <a:gd name="T2" fmla="*/ 696 w 794"/>
                <a:gd name="T3" fmla="*/ 131 h 342"/>
                <a:gd name="T4" fmla="*/ 693 w 794"/>
                <a:gd name="T5" fmla="*/ 25 h 342"/>
                <a:gd name="T6" fmla="*/ 612 w 794"/>
                <a:gd name="T7" fmla="*/ 43 h 342"/>
                <a:gd name="T8" fmla="*/ 85 w 794"/>
                <a:gd name="T9" fmla="*/ 159 h 342"/>
                <a:gd name="T10" fmla="*/ 105 w 794"/>
                <a:gd name="T11" fmla="*/ 244 h 342"/>
                <a:gd name="T12" fmla="*/ 45 w 794"/>
                <a:gd name="T13" fmla="*/ 236 h 342"/>
                <a:gd name="T14" fmla="*/ 47 w 794"/>
                <a:gd name="T15" fmla="*/ 336 h 342"/>
                <a:gd name="T16" fmla="*/ 63 w 794"/>
                <a:gd name="T17" fmla="*/ 273 h 342"/>
                <a:gd name="T18" fmla="*/ 140 w 794"/>
                <a:gd name="T19" fmla="*/ 289 h 342"/>
                <a:gd name="T20" fmla="*/ 142 w 794"/>
                <a:gd name="T21" fmla="*/ 186 h 342"/>
                <a:gd name="T22" fmla="*/ 655 w 794"/>
                <a:gd name="T23" fmla="*/ 67 h 342"/>
                <a:gd name="T24" fmla="*/ 673 w 794"/>
                <a:gd name="T25" fmla="*/ 195 h 342"/>
                <a:gd name="T26" fmla="*/ 776 w 794"/>
                <a:gd name="T27" fmla="*/ 9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94" h="342">
                  <a:moveTo>
                    <a:pt x="776" y="95"/>
                  </a:moveTo>
                  <a:cubicBezTo>
                    <a:pt x="758" y="36"/>
                    <a:pt x="696" y="131"/>
                    <a:pt x="696" y="131"/>
                  </a:cubicBezTo>
                  <a:cubicBezTo>
                    <a:pt x="696" y="131"/>
                    <a:pt x="713" y="52"/>
                    <a:pt x="693" y="25"/>
                  </a:cubicBezTo>
                  <a:cubicBezTo>
                    <a:pt x="673" y="0"/>
                    <a:pt x="625" y="34"/>
                    <a:pt x="612" y="43"/>
                  </a:cubicBezTo>
                  <a:cubicBezTo>
                    <a:pt x="85" y="159"/>
                    <a:pt x="85" y="159"/>
                    <a:pt x="85" y="159"/>
                  </a:cubicBezTo>
                  <a:cubicBezTo>
                    <a:pt x="105" y="244"/>
                    <a:pt x="105" y="244"/>
                    <a:pt x="105" y="244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5" y="236"/>
                    <a:pt x="0" y="330"/>
                    <a:pt x="47" y="336"/>
                  </a:cubicBezTo>
                  <a:cubicBezTo>
                    <a:pt x="94" y="342"/>
                    <a:pt x="63" y="273"/>
                    <a:pt x="63" y="273"/>
                  </a:cubicBezTo>
                  <a:cubicBezTo>
                    <a:pt x="63" y="273"/>
                    <a:pt x="108" y="298"/>
                    <a:pt x="140" y="289"/>
                  </a:cubicBezTo>
                  <a:cubicBezTo>
                    <a:pt x="166" y="281"/>
                    <a:pt x="146" y="208"/>
                    <a:pt x="142" y="186"/>
                  </a:cubicBezTo>
                  <a:cubicBezTo>
                    <a:pt x="489" y="165"/>
                    <a:pt x="650" y="71"/>
                    <a:pt x="655" y="67"/>
                  </a:cubicBezTo>
                  <a:cubicBezTo>
                    <a:pt x="655" y="67"/>
                    <a:pt x="664" y="152"/>
                    <a:pt x="673" y="195"/>
                  </a:cubicBezTo>
                  <a:cubicBezTo>
                    <a:pt x="673" y="195"/>
                    <a:pt x="794" y="154"/>
                    <a:pt x="776" y="95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28">
              <a:extLst>
                <a:ext uri="{FF2B5EF4-FFF2-40B4-BE49-F238E27FC236}">
                  <a16:creationId xmlns:a16="http://schemas.microsoft.com/office/drawing/2014/main" id="{706D9E36-FB3E-4F4F-BD65-D4117121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0713" y="3751263"/>
              <a:ext cx="915988" cy="1093788"/>
            </a:xfrm>
            <a:custGeom>
              <a:avLst/>
              <a:gdLst>
                <a:gd name="T0" fmla="*/ 640 w 640"/>
                <a:gd name="T1" fmla="*/ 637 h 766"/>
                <a:gd name="T2" fmla="*/ 134 w 640"/>
                <a:gd name="T3" fmla="*/ 296 h 766"/>
                <a:gd name="T4" fmla="*/ 56 w 640"/>
                <a:gd name="T5" fmla="*/ 758 h 766"/>
                <a:gd name="T6" fmla="*/ 640 w 640"/>
                <a:gd name="T7" fmla="*/ 637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766">
                  <a:moveTo>
                    <a:pt x="640" y="637"/>
                  </a:moveTo>
                  <a:cubicBezTo>
                    <a:pt x="640" y="637"/>
                    <a:pt x="589" y="0"/>
                    <a:pt x="134" y="296"/>
                  </a:cubicBezTo>
                  <a:cubicBezTo>
                    <a:pt x="134" y="296"/>
                    <a:pt x="0" y="438"/>
                    <a:pt x="56" y="758"/>
                  </a:cubicBezTo>
                  <a:cubicBezTo>
                    <a:pt x="552" y="766"/>
                    <a:pt x="640" y="637"/>
                    <a:pt x="640" y="637"/>
                  </a:cubicBezTo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29">
              <a:extLst>
                <a:ext uri="{FF2B5EF4-FFF2-40B4-BE49-F238E27FC236}">
                  <a16:creationId xmlns:a16="http://schemas.microsoft.com/office/drawing/2014/main" id="{C2B53891-5259-4A68-A6DE-169BB6B83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813" y="3722688"/>
              <a:ext cx="1443038" cy="1111250"/>
            </a:xfrm>
            <a:custGeom>
              <a:avLst/>
              <a:gdLst>
                <a:gd name="T0" fmla="*/ 790 w 1008"/>
                <a:gd name="T1" fmla="*/ 0 h 778"/>
                <a:gd name="T2" fmla="*/ 417 w 1008"/>
                <a:gd name="T3" fmla="*/ 388 h 778"/>
                <a:gd name="T4" fmla="*/ 400 w 1008"/>
                <a:gd name="T5" fmla="*/ 524 h 778"/>
                <a:gd name="T6" fmla="*/ 333 w 1008"/>
                <a:gd name="T7" fmla="*/ 540 h 778"/>
                <a:gd name="T8" fmla="*/ 394 w 1008"/>
                <a:gd name="T9" fmla="*/ 568 h 778"/>
                <a:gd name="T10" fmla="*/ 295 w 1008"/>
                <a:gd name="T11" fmla="*/ 778 h 778"/>
                <a:gd name="T12" fmla="*/ 298 w 1008"/>
                <a:gd name="T13" fmla="*/ 225 h 778"/>
                <a:gd name="T14" fmla="*/ 448 w 1008"/>
                <a:gd name="T15" fmla="*/ 81 h 778"/>
                <a:gd name="T16" fmla="*/ 790 w 1008"/>
                <a:gd name="T17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8" h="778">
                  <a:moveTo>
                    <a:pt x="790" y="0"/>
                  </a:moveTo>
                  <a:cubicBezTo>
                    <a:pt x="790" y="0"/>
                    <a:pt x="1008" y="357"/>
                    <a:pt x="417" y="388"/>
                  </a:cubicBezTo>
                  <a:cubicBezTo>
                    <a:pt x="400" y="524"/>
                    <a:pt x="400" y="524"/>
                    <a:pt x="400" y="524"/>
                  </a:cubicBezTo>
                  <a:cubicBezTo>
                    <a:pt x="400" y="524"/>
                    <a:pt x="338" y="481"/>
                    <a:pt x="333" y="540"/>
                  </a:cubicBezTo>
                  <a:cubicBezTo>
                    <a:pt x="327" y="600"/>
                    <a:pt x="394" y="568"/>
                    <a:pt x="394" y="568"/>
                  </a:cubicBezTo>
                  <a:cubicBezTo>
                    <a:pt x="394" y="568"/>
                    <a:pt x="358" y="727"/>
                    <a:pt x="295" y="778"/>
                  </a:cubicBezTo>
                  <a:cubicBezTo>
                    <a:pt x="295" y="778"/>
                    <a:pt x="0" y="218"/>
                    <a:pt x="298" y="225"/>
                  </a:cubicBezTo>
                  <a:cubicBezTo>
                    <a:pt x="298" y="225"/>
                    <a:pt x="289" y="116"/>
                    <a:pt x="448" y="81"/>
                  </a:cubicBezTo>
                  <a:cubicBezTo>
                    <a:pt x="612" y="45"/>
                    <a:pt x="752" y="226"/>
                    <a:pt x="790" y="0"/>
                  </a:cubicBez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30">
              <a:extLst>
                <a:ext uri="{FF2B5EF4-FFF2-40B4-BE49-F238E27FC236}">
                  <a16:creationId xmlns:a16="http://schemas.microsoft.com/office/drawing/2014/main" id="{DD8BBF5A-5E8B-40D9-ADA2-12DA7571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4660900"/>
              <a:ext cx="922338" cy="676275"/>
            </a:xfrm>
            <a:custGeom>
              <a:avLst/>
              <a:gdLst>
                <a:gd name="T0" fmla="*/ 584 w 645"/>
                <a:gd name="T1" fmla="*/ 0 h 473"/>
                <a:gd name="T2" fmla="*/ 645 w 645"/>
                <a:gd name="T3" fmla="*/ 357 h 473"/>
                <a:gd name="T4" fmla="*/ 118 w 645"/>
                <a:gd name="T5" fmla="*/ 473 h 473"/>
                <a:gd name="T6" fmla="*/ 0 w 645"/>
                <a:gd name="T7" fmla="*/ 121 h 473"/>
                <a:gd name="T8" fmla="*/ 584 w 645"/>
                <a:gd name="T9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5" h="473">
                  <a:moveTo>
                    <a:pt x="584" y="0"/>
                  </a:moveTo>
                  <a:cubicBezTo>
                    <a:pt x="645" y="357"/>
                    <a:pt x="645" y="357"/>
                    <a:pt x="645" y="357"/>
                  </a:cubicBezTo>
                  <a:cubicBezTo>
                    <a:pt x="645" y="357"/>
                    <a:pt x="434" y="447"/>
                    <a:pt x="118" y="47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400" y="103"/>
                    <a:pt x="584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31">
              <a:extLst>
                <a:ext uri="{FF2B5EF4-FFF2-40B4-BE49-F238E27FC236}">
                  <a16:creationId xmlns:a16="http://schemas.microsoft.com/office/drawing/2014/main" id="{78F20E2A-21C8-47ED-A3C3-C0F98993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765675"/>
              <a:ext cx="395288" cy="368300"/>
            </a:xfrm>
            <a:custGeom>
              <a:avLst/>
              <a:gdLst>
                <a:gd name="T0" fmla="*/ 260 w 277"/>
                <a:gd name="T1" fmla="*/ 0 h 258"/>
                <a:gd name="T2" fmla="*/ 213 w 277"/>
                <a:gd name="T3" fmla="*/ 14 h 258"/>
                <a:gd name="T4" fmla="*/ 206 w 277"/>
                <a:gd name="T5" fmla="*/ 35 h 258"/>
                <a:gd name="T6" fmla="*/ 232 w 277"/>
                <a:gd name="T7" fmla="*/ 59 h 258"/>
                <a:gd name="T8" fmla="*/ 86 w 277"/>
                <a:gd name="T9" fmla="*/ 156 h 258"/>
                <a:gd name="T10" fmla="*/ 53 w 277"/>
                <a:gd name="T11" fmla="*/ 155 h 258"/>
                <a:gd name="T12" fmla="*/ 0 w 277"/>
                <a:gd name="T13" fmla="*/ 206 h 258"/>
                <a:gd name="T14" fmla="*/ 59 w 277"/>
                <a:gd name="T15" fmla="*/ 258 h 258"/>
                <a:gd name="T16" fmla="*/ 265 w 277"/>
                <a:gd name="T17" fmla="*/ 50 h 258"/>
                <a:gd name="T18" fmla="*/ 277 w 277"/>
                <a:gd name="T19" fmla="*/ 20 h 258"/>
                <a:gd name="T20" fmla="*/ 260 w 277"/>
                <a:gd name="T21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258">
                  <a:moveTo>
                    <a:pt x="260" y="0"/>
                  </a:moveTo>
                  <a:cubicBezTo>
                    <a:pt x="213" y="14"/>
                    <a:pt x="213" y="14"/>
                    <a:pt x="213" y="14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32" y="59"/>
                    <a:pt x="232" y="59"/>
                    <a:pt x="232" y="59"/>
                  </a:cubicBezTo>
                  <a:cubicBezTo>
                    <a:pt x="232" y="59"/>
                    <a:pt x="229" y="156"/>
                    <a:pt x="86" y="156"/>
                  </a:cubicBezTo>
                  <a:cubicBezTo>
                    <a:pt x="75" y="156"/>
                    <a:pt x="65" y="156"/>
                    <a:pt x="53" y="155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59" y="258"/>
                    <a:pt x="59" y="258"/>
                    <a:pt x="59" y="258"/>
                  </a:cubicBezTo>
                  <a:cubicBezTo>
                    <a:pt x="272" y="227"/>
                    <a:pt x="265" y="50"/>
                    <a:pt x="265" y="50"/>
                  </a:cubicBezTo>
                  <a:cubicBezTo>
                    <a:pt x="277" y="20"/>
                    <a:pt x="277" y="20"/>
                    <a:pt x="277" y="20"/>
                  </a:cubicBezTo>
                  <a:cubicBezTo>
                    <a:pt x="260" y="0"/>
                    <a:pt x="260" y="0"/>
                    <a:pt x="260" y="0"/>
                  </a:cubicBezTo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32">
              <a:extLst>
                <a:ext uri="{FF2B5EF4-FFF2-40B4-BE49-F238E27FC236}">
                  <a16:creationId xmlns:a16="http://schemas.microsoft.com/office/drawing/2014/main" id="{A453FD7E-BA98-4344-B7A5-135061E03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5363" y="4765675"/>
              <a:ext cx="395288" cy="344488"/>
            </a:xfrm>
            <a:custGeom>
              <a:avLst/>
              <a:gdLst>
                <a:gd name="T0" fmla="*/ 260 w 277"/>
                <a:gd name="T1" fmla="*/ 0 h 242"/>
                <a:gd name="T2" fmla="*/ 277 w 277"/>
                <a:gd name="T3" fmla="*/ 20 h 242"/>
                <a:gd name="T4" fmla="*/ 265 w 277"/>
                <a:gd name="T5" fmla="*/ 50 h 242"/>
                <a:gd name="T6" fmla="*/ 59 w 277"/>
                <a:gd name="T7" fmla="*/ 242 h 242"/>
                <a:gd name="T8" fmla="*/ 0 w 277"/>
                <a:gd name="T9" fmla="*/ 190 h 242"/>
                <a:gd name="T10" fmla="*/ 53 w 277"/>
                <a:gd name="T11" fmla="*/ 138 h 242"/>
                <a:gd name="T12" fmla="*/ 232 w 277"/>
                <a:gd name="T13" fmla="*/ 59 h 242"/>
                <a:gd name="T14" fmla="*/ 206 w 277"/>
                <a:gd name="T15" fmla="*/ 35 h 242"/>
                <a:gd name="T16" fmla="*/ 213 w 277"/>
                <a:gd name="T17" fmla="*/ 14 h 242"/>
                <a:gd name="T18" fmla="*/ 260 w 277"/>
                <a:gd name="T1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7" h="242">
                  <a:moveTo>
                    <a:pt x="260" y="0"/>
                  </a:moveTo>
                  <a:cubicBezTo>
                    <a:pt x="277" y="20"/>
                    <a:pt x="277" y="20"/>
                    <a:pt x="277" y="20"/>
                  </a:cubicBezTo>
                  <a:cubicBezTo>
                    <a:pt x="265" y="50"/>
                    <a:pt x="265" y="50"/>
                    <a:pt x="265" y="50"/>
                  </a:cubicBezTo>
                  <a:cubicBezTo>
                    <a:pt x="265" y="50"/>
                    <a:pt x="272" y="211"/>
                    <a:pt x="59" y="242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229" y="154"/>
                    <a:pt x="232" y="59"/>
                    <a:pt x="232" y="59"/>
                  </a:cubicBezTo>
                  <a:cubicBezTo>
                    <a:pt x="206" y="35"/>
                    <a:pt x="206" y="35"/>
                    <a:pt x="206" y="35"/>
                  </a:cubicBezTo>
                  <a:cubicBezTo>
                    <a:pt x="213" y="14"/>
                    <a:pt x="213" y="14"/>
                    <a:pt x="213" y="1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33">
              <a:extLst>
                <a:ext uri="{FF2B5EF4-FFF2-40B4-BE49-F238E27FC236}">
                  <a16:creationId xmlns:a16="http://schemas.microsoft.com/office/drawing/2014/main" id="{9D303BA3-8AD3-453A-8AF8-0DD1BF5EE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8113" y="497522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34">
              <a:extLst>
                <a:ext uri="{FF2B5EF4-FFF2-40B4-BE49-F238E27FC236}">
                  <a16:creationId xmlns:a16="http://schemas.microsoft.com/office/drawing/2014/main" id="{B35D6360-4DC2-4DB9-915C-095A5F99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5381625"/>
              <a:ext cx="190500" cy="195263"/>
            </a:xfrm>
            <a:custGeom>
              <a:avLst/>
              <a:gdLst>
                <a:gd name="T0" fmla="*/ 133 w 133"/>
                <a:gd name="T1" fmla="*/ 59 h 136"/>
                <a:gd name="T2" fmla="*/ 87 w 133"/>
                <a:gd name="T3" fmla="*/ 13 h 136"/>
                <a:gd name="T4" fmla="*/ 81 w 133"/>
                <a:gd name="T5" fmla="*/ 14 h 136"/>
                <a:gd name="T6" fmla="*/ 48 w 133"/>
                <a:gd name="T7" fmla="*/ 0 h 136"/>
                <a:gd name="T8" fmla="*/ 0 w 133"/>
                <a:gd name="T9" fmla="*/ 48 h 136"/>
                <a:gd name="T10" fmla="*/ 8 w 133"/>
                <a:gd name="T11" fmla="*/ 74 h 136"/>
                <a:gd name="T12" fmla="*/ 0 w 133"/>
                <a:gd name="T13" fmla="*/ 95 h 136"/>
                <a:gd name="T14" fmla="*/ 36 w 133"/>
                <a:gd name="T15" fmla="*/ 132 h 136"/>
                <a:gd name="T16" fmla="*/ 52 w 133"/>
                <a:gd name="T17" fmla="*/ 128 h 136"/>
                <a:gd name="T18" fmla="*/ 74 w 133"/>
                <a:gd name="T19" fmla="*/ 136 h 136"/>
                <a:gd name="T20" fmla="*/ 112 w 133"/>
                <a:gd name="T21" fmla="*/ 98 h 136"/>
                <a:gd name="T22" fmla="*/ 133 w 133"/>
                <a:gd name="T23" fmla="*/ 5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136">
                  <a:moveTo>
                    <a:pt x="133" y="59"/>
                  </a:moveTo>
                  <a:cubicBezTo>
                    <a:pt x="133" y="34"/>
                    <a:pt x="112" y="13"/>
                    <a:pt x="87" y="13"/>
                  </a:cubicBezTo>
                  <a:cubicBezTo>
                    <a:pt x="85" y="13"/>
                    <a:pt x="83" y="13"/>
                    <a:pt x="81" y="14"/>
                  </a:cubicBezTo>
                  <a:cubicBezTo>
                    <a:pt x="72" y="5"/>
                    <a:pt x="60" y="0"/>
                    <a:pt x="48" y="0"/>
                  </a:cubicBezTo>
                  <a:cubicBezTo>
                    <a:pt x="21" y="0"/>
                    <a:pt x="0" y="22"/>
                    <a:pt x="0" y="48"/>
                  </a:cubicBezTo>
                  <a:cubicBezTo>
                    <a:pt x="0" y="57"/>
                    <a:pt x="3" y="66"/>
                    <a:pt x="8" y="74"/>
                  </a:cubicBezTo>
                  <a:cubicBezTo>
                    <a:pt x="3" y="80"/>
                    <a:pt x="0" y="87"/>
                    <a:pt x="0" y="95"/>
                  </a:cubicBezTo>
                  <a:cubicBezTo>
                    <a:pt x="0" y="115"/>
                    <a:pt x="16" y="132"/>
                    <a:pt x="36" y="132"/>
                  </a:cubicBezTo>
                  <a:cubicBezTo>
                    <a:pt x="42" y="132"/>
                    <a:pt x="47" y="130"/>
                    <a:pt x="52" y="128"/>
                  </a:cubicBezTo>
                  <a:cubicBezTo>
                    <a:pt x="58" y="133"/>
                    <a:pt x="66" y="136"/>
                    <a:pt x="74" y="136"/>
                  </a:cubicBezTo>
                  <a:cubicBezTo>
                    <a:pt x="95" y="136"/>
                    <a:pt x="112" y="119"/>
                    <a:pt x="112" y="98"/>
                  </a:cubicBezTo>
                  <a:cubicBezTo>
                    <a:pt x="125" y="90"/>
                    <a:pt x="133" y="75"/>
                    <a:pt x="133" y="5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35">
              <a:extLst>
                <a:ext uri="{FF2B5EF4-FFF2-40B4-BE49-F238E27FC236}">
                  <a16:creationId xmlns:a16="http://schemas.microsoft.com/office/drawing/2014/main" id="{0171DDD3-C936-4E9C-A226-A51C7785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1" y="5308600"/>
              <a:ext cx="279400" cy="266700"/>
            </a:xfrm>
            <a:custGeom>
              <a:avLst/>
              <a:gdLst>
                <a:gd name="T0" fmla="*/ 196 w 196"/>
                <a:gd name="T1" fmla="*/ 85 h 186"/>
                <a:gd name="T2" fmla="*/ 146 w 196"/>
                <a:gd name="T3" fmla="*/ 35 h 186"/>
                <a:gd name="T4" fmla="*/ 143 w 196"/>
                <a:gd name="T5" fmla="*/ 36 h 186"/>
                <a:gd name="T6" fmla="*/ 99 w 196"/>
                <a:gd name="T7" fmla="*/ 0 h 186"/>
                <a:gd name="T8" fmla="*/ 55 w 196"/>
                <a:gd name="T9" fmla="*/ 44 h 186"/>
                <a:gd name="T10" fmla="*/ 0 w 196"/>
                <a:gd name="T11" fmla="*/ 101 h 186"/>
                <a:gd name="T12" fmla="*/ 50 w 196"/>
                <a:gd name="T13" fmla="*/ 158 h 186"/>
                <a:gd name="T14" fmla="*/ 99 w 196"/>
                <a:gd name="T15" fmla="*/ 186 h 186"/>
                <a:gd name="T16" fmla="*/ 157 w 196"/>
                <a:gd name="T17" fmla="*/ 133 h 186"/>
                <a:gd name="T18" fmla="*/ 196 w 196"/>
                <a:gd name="T19" fmla="*/ 8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186">
                  <a:moveTo>
                    <a:pt x="196" y="85"/>
                  </a:moveTo>
                  <a:cubicBezTo>
                    <a:pt x="196" y="58"/>
                    <a:pt x="174" y="35"/>
                    <a:pt x="146" y="35"/>
                  </a:cubicBezTo>
                  <a:cubicBezTo>
                    <a:pt x="145" y="35"/>
                    <a:pt x="144" y="36"/>
                    <a:pt x="143" y="36"/>
                  </a:cubicBezTo>
                  <a:cubicBezTo>
                    <a:pt x="139" y="15"/>
                    <a:pt x="121" y="0"/>
                    <a:pt x="99" y="0"/>
                  </a:cubicBezTo>
                  <a:cubicBezTo>
                    <a:pt x="75" y="0"/>
                    <a:pt x="55" y="20"/>
                    <a:pt x="55" y="44"/>
                  </a:cubicBezTo>
                  <a:cubicBezTo>
                    <a:pt x="24" y="45"/>
                    <a:pt x="0" y="70"/>
                    <a:pt x="0" y="101"/>
                  </a:cubicBezTo>
                  <a:cubicBezTo>
                    <a:pt x="0" y="130"/>
                    <a:pt x="22" y="154"/>
                    <a:pt x="50" y="158"/>
                  </a:cubicBezTo>
                  <a:cubicBezTo>
                    <a:pt x="60" y="175"/>
                    <a:pt x="79" y="186"/>
                    <a:pt x="99" y="186"/>
                  </a:cubicBezTo>
                  <a:cubicBezTo>
                    <a:pt x="130" y="186"/>
                    <a:pt x="154" y="163"/>
                    <a:pt x="157" y="133"/>
                  </a:cubicBezTo>
                  <a:cubicBezTo>
                    <a:pt x="179" y="129"/>
                    <a:pt x="196" y="109"/>
                    <a:pt x="196" y="85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36">
              <a:extLst>
                <a:ext uri="{FF2B5EF4-FFF2-40B4-BE49-F238E27FC236}">
                  <a16:creationId xmlns:a16="http://schemas.microsoft.com/office/drawing/2014/main" id="{10617B69-2DE0-4FBD-AA0B-2EB1272D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2288" y="39766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37">
              <a:extLst>
                <a:ext uri="{FF2B5EF4-FFF2-40B4-BE49-F238E27FC236}">
                  <a16:creationId xmlns:a16="http://schemas.microsoft.com/office/drawing/2014/main" id="{AD16868F-DFAB-43F6-910C-F76313A7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4708525"/>
              <a:ext cx="142875" cy="125413"/>
            </a:xfrm>
            <a:custGeom>
              <a:avLst/>
              <a:gdLst>
                <a:gd name="T0" fmla="*/ 0 w 99"/>
                <a:gd name="T1" fmla="*/ 19 h 88"/>
                <a:gd name="T2" fmla="*/ 22 w 99"/>
                <a:gd name="T3" fmla="*/ 88 h 88"/>
                <a:gd name="T4" fmla="*/ 99 w 99"/>
                <a:gd name="T5" fmla="*/ 86 h 88"/>
                <a:gd name="T6" fmla="*/ 73 w 99"/>
                <a:gd name="T7" fmla="*/ 0 h 88"/>
                <a:gd name="T8" fmla="*/ 0 w 99"/>
                <a:gd name="T9" fmla="*/ 1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88">
                  <a:moveTo>
                    <a:pt x="0" y="19"/>
                  </a:moveTo>
                  <a:cubicBezTo>
                    <a:pt x="7" y="42"/>
                    <a:pt x="14" y="65"/>
                    <a:pt x="22" y="88"/>
                  </a:cubicBezTo>
                  <a:cubicBezTo>
                    <a:pt x="99" y="86"/>
                    <a:pt x="99" y="86"/>
                    <a:pt x="99" y="86"/>
                  </a:cubicBezTo>
                  <a:cubicBezTo>
                    <a:pt x="99" y="86"/>
                    <a:pt x="89" y="54"/>
                    <a:pt x="73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38">
              <a:extLst>
                <a:ext uri="{FF2B5EF4-FFF2-40B4-BE49-F238E27FC236}">
                  <a16:creationId xmlns:a16="http://schemas.microsoft.com/office/drawing/2014/main" id="{520EAE83-F66A-441E-9940-505755AC7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0063" y="3937000"/>
              <a:ext cx="273050" cy="798513"/>
            </a:xfrm>
            <a:custGeom>
              <a:avLst/>
              <a:gdLst>
                <a:gd name="T0" fmla="*/ 66 w 191"/>
                <a:gd name="T1" fmla="*/ 14 h 558"/>
                <a:gd name="T2" fmla="*/ 55 w 191"/>
                <a:gd name="T3" fmla="*/ 2 h 558"/>
                <a:gd name="T4" fmla="*/ 51 w 191"/>
                <a:gd name="T5" fmla="*/ 19 h 558"/>
                <a:gd name="T6" fmla="*/ 39 w 191"/>
                <a:gd name="T7" fmla="*/ 9 h 558"/>
                <a:gd name="T8" fmla="*/ 36 w 191"/>
                <a:gd name="T9" fmla="*/ 25 h 558"/>
                <a:gd name="T10" fmla="*/ 36 w 191"/>
                <a:gd name="T11" fmla="*/ 25 h 558"/>
                <a:gd name="T12" fmla="*/ 20 w 191"/>
                <a:gd name="T13" fmla="*/ 15 h 558"/>
                <a:gd name="T14" fmla="*/ 16 w 191"/>
                <a:gd name="T15" fmla="*/ 27 h 558"/>
                <a:gd name="T16" fmla="*/ 17 w 191"/>
                <a:gd name="T17" fmla="*/ 29 h 558"/>
                <a:gd name="T18" fmla="*/ 16 w 191"/>
                <a:gd name="T19" fmla="*/ 27 h 558"/>
                <a:gd name="T20" fmla="*/ 6 w 191"/>
                <a:gd name="T21" fmla="*/ 21 h 558"/>
                <a:gd name="T22" fmla="*/ 4 w 191"/>
                <a:gd name="T23" fmla="*/ 37 h 558"/>
                <a:gd name="T24" fmla="*/ 118 w 191"/>
                <a:gd name="T25" fmla="*/ 558 h 558"/>
                <a:gd name="T26" fmla="*/ 191 w 191"/>
                <a:gd name="T27" fmla="*/ 539 h 558"/>
                <a:gd name="T28" fmla="*/ 66 w 191"/>
                <a:gd name="T29" fmla="*/ 14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1" h="558">
                  <a:moveTo>
                    <a:pt x="66" y="14"/>
                  </a:moveTo>
                  <a:cubicBezTo>
                    <a:pt x="66" y="14"/>
                    <a:pt x="62" y="0"/>
                    <a:pt x="55" y="2"/>
                  </a:cubicBezTo>
                  <a:cubicBezTo>
                    <a:pt x="47" y="4"/>
                    <a:pt x="50" y="15"/>
                    <a:pt x="51" y="19"/>
                  </a:cubicBezTo>
                  <a:cubicBezTo>
                    <a:pt x="50" y="15"/>
                    <a:pt x="45" y="6"/>
                    <a:pt x="39" y="9"/>
                  </a:cubicBezTo>
                  <a:cubicBezTo>
                    <a:pt x="32" y="12"/>
                    <a:pt x="34" y="21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4" y="21"/>
                    <a:pt x="28" y="12"/>
                    <a:pt x="20" y="15"/>
                  </a:cubicBezTo>
                  <a:cubicBezTo>
                    <a:pt x="14" y="17"/>
                    <a:pt x="15" y="23"/>
                    <a:pt x="16" y="27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7" y="28"/>
                    <a:pt x="16" y="27"/>
                  </a:cubicBezTo>
                  <a:cubicBezTo>
                    <a:pt x="15" y="23"/>
                    <a:pt x="11" y="19"/>
                    <a:pt x="6" y="21"/>
                  </a:cubicBezTo>
                  <a:cubicBezTo>
                    <a:pt x="0" y="23"/>
                    <a:pt x="4" y="37"/>
                    <a:pt x="4" y="37"/>
                  </a:cubicBezTo>
                  <a:cubicBezTo>
                    <a:pt x="11" y="61"/>
                    <a:pt x="43" y="309"/>
                    <a:pt x="118" y="558"/>
                  </a:cubicBezTo>
                  <a:cubicBezTo>
                    <a:pt x="191" y="539"/>
                    <a:pt x="191" y="539"/>
                    <a:pt x="191" y="539"/>
                  </a:cubicBezTo>
                  <a:cubicBezTo>
                    <a:pt x="160" y="429"/>
                    <a:pt x="106" y="227"/>
                    <a:pt x="66" y="14"/>
                  </a:cubicBezTo>
                  <a:close/>
                </a:path>
              </a:pathLst>
            </a:custGeom>
            <a:solidFill>
              <a:srgbClr val="FDDC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Oval 39">
              <a:extLst>
                <a:ext uri="{FF2B5EF4-FFF2-40B4-BE49-F238E27FC236}">
                  <a16:creationId xmlns:a16="http://schemas.microsoft.com/office/drawing/2014/main" id="{57FA047D-D075-478B-9D86-24847C7DB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1576" y="4521200"/>
              <a:ext cx="133350" cy="168275"/>
            </a:xfrm>
            <a:prstGeom prst="ellipse">
              <a:avLst/>
            </a:prstGeom>
            <a:solidFill>
              <a:srgbClr val="EB7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40">
              <a:extLst>
                <a:ext uri="{FF2B5EF4-FFF2-40B4-BE49-F238E27FC236}">
                  <a16:creationId xmlns:a16="http://schemas.microsoft.com/office/drawing/2014/main" id="{9E3E3E6D-28B3-466C-BDF7-9F3CA3A91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0913" y="4402138"/>
              <a:ext cx="165100" cy="176213"/>
            </a:xfrm>
            <a:custGeom>
              <a:avLst/>
              <a:gdLst>
                <a:gd name="T0" fmla="*/ 7 w 104"/>
                <a:gd name="T1" fmla="*/ 0 h 111"/>
                <a:gd name="T2" fmla="*/ 104 w 104"/>
                <a:gd name="T3" fmla="*/ 36 h 111"/>
                <a:gd name="T4" fmla="*/ 28 w 104"/>
                <a:gd name="T5" fmla="*/ 111 h 111"/>
                <a:gd name="T6" fmla="*/ 17 w 104"/>
                <a:gd name="T7" fmla="*/ 95 h 111"/>
                <a:gd name="T8" fmla="*/ 80 w 104"/>
                <a:gd name="T9" fmla="*/ 42 h 111"/>
                <a:gd name="T10" fmla="*/ 0 w 104"/>
                <a:gd name="T11" fmla="*/ 15 h 111"/>
                <a:gd name="T12" fmla="*/ 7 w 104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11">
                  <a:moveTo>
                    <a:pt x="7" y="0"/>
                  </a:moveTo>
                  <a:lnTo>
                    <a:pt x="104" y="36"/>
                  </a:lnTo>
                  <a:lnTo>
                    <a:pt x="28" y="111"/>
                  </a:lnTo>
                  <a:lnTo>
                    <a:pt x="17" y="95"/>
                  </a:lnTo>
                  <a:lnTo>
                    <a:pt x="80" y="42"/>
                  </a:lnTo>
                  <a:lnTo>
                    <a:pt x="0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41">
              <a:extLst>
                <a:ext uri="{FF2B5EF4-FFF2-40B4-BE49-F238E27FC236}">
                  <a16:creationId xmlns:a16="http://schemas.microsoft.com/office/drawing/2014/main" id="{D8DBEFE2-7EF4-4803-A92A-B61F8F44E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9526" y="4289425"/>
              <a:ext cx="161925" cy="149225"/>
            </a:xfrm>
            <a:custGeom>
              <a:avLst/>
              <a:gdLst>
                <a:gd name="T0" fmla="*/ 51 w 102"/>
                <a:gd name="T1" fmla="*/ 0 h 94"/>
                <a:gd name="T2" fmla="*/ 0 w 102"/>
                <a:gd name="T3" fmla="*/ 85 h 94"/>
                <a:gd name="T4" fmla="*/ 102 w 102"/>
                <a:gd name="T5" fmla="*/ 94 h 94"/>
                <a:gd name="T6" fmla="*/ 101 w 102"/>
                <a:gd name="T7" fmla="*/ 76 h 94"/>
                <a:gd name="T8" fmla="*/ 21 w 102"/>
                <a:gd name="T9" fmla="*/ 74 h 94"/>
                <a:gd name="T10" fmla="*/ 65 w 102"/>
                <a:gd name="T11" fmla="*/ 7 h 94"/>
                <a:gd name="T12" fmla="*/ 51 w 102"/>
                <a:gd name="T1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94">
                  <a:moveTo>
                    <a:pt x="51" y="0"/>
                  </a:moveTo>
                  <a:lnTo>
                    <a:pt x="0" y="85"/>
                  </a:lnTo>
                  <a:lnTo>
                    <a:pt x="102" y="94"/>
                  </a:lnTo>
                  <a:lnTo>
                    <a:pt x="101" y="76"/>
                  </a:lnTo>
                  <a:lnTo>
                    <a:pt x="21" y="74"/>
                  </a:lnTo>
                  <a:lnTo>
                    <a:pt x="65" y="7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B2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19420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17"/>
          <p:cNvGrpSpPr/>
          <p:nvPr/>
        </p:nvGrpSpPr>
        <p:grpSpPr>
          <a:xfrm>
            <a:off x="4595559" y="1653457"/>
            <a:ext cx="3277928" cy="4300639"/>
            <a:chOff x="7196667" y="2185658"/>
            <a:chExt cx="1993472" cy="2615434"/>
          </a:xfrm>
        </p:grpSpPr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7196667" y="2319373"/>
              <a:ext cx="1859756" cy="2481719"/>
            </a:xfrm>
            <a:custGeom>
              <a:avLst/>
              <a:gdLst>
                <a:gd name="T0" fmla="*/ 804 w 835"/>
                <a:gd name="T1" fmla="*/ 1082 h 1114"/>
                <a:gd name="T2" fmla="*/ 742 w 835"/>
                <a:gd name="T3" fmla="*/ 1056 h 1114"/>
                <a:gd name="T4" fmla="*/ 740 w 835"/>
                <a:gd name="T5" fmla="*/ 1003 h 1114"/>
                <a:gd name="T6" fmla="*/ 753 w 835"/>
                <a:gd name="T7" fmla="*/ 975 h 1114"/>
                <a:gd name="T8" fmla="*/ 641 w 835"/>
                <a:gd name="T9" fmla="*/ 710 h 1114"/>
                <a:gd name="T10" fmla="*/ 704 w 835"/>
                <a:gd name="T11" fmla="*/ 657 h 1114"/>
                <a:gd name="T12" fmla="*/ 515 w 835"/>
                <a:gd name="T13" fmla="*/ 509 h 1114"/>
                <a:gd name="T14" fmla="*/ 700 w 835"/>
                <a:gd name="T15" fmla="*/ 382 h 1114"/>
                <a:gd name="T16" fmla="*/ 651 w 835"/>
                <a:gd name="T17" fmla="*/ 209 h 1114"/>
                <a:gd name="T18" fmla="*/ 641 w 835"/>
                <a:gd name="T19" fmla="*/ 137 h 1114"/>
                <a:gd name="T20" fmla="*/ 593 w 835"/>
                <a:gd name="T21" fmla="*/ 135 h 1114"/>
                <a:gd name="T22" fmla="*/ 573 w 835"/>
                <a:gd name="T23" fmla="*/ 171 h 1114"/>
                <a:gd name="T24" fmla="*/ 588 w 835"/>
                <a:gd name="T25" fmla="*/ 226 h 1114"/>
                <a:gd name="T26" fmla="*/ 601 w 835"/>
                <a:gd name="T27" fmla="*/ 346 h 1114"/>
                <a:gd name="T28" fmla="*/ 402 w 835"/>
                <a:gd name="T29" fmla="*/ 368 h 1114"/>
                <a:gd name="T30" fmla="*/ 431 w 835"/>
                <a:gd name="T31" fmla="*/ 199 h 1114"/>
                <a:gd name="T32" fmla="*/ 275 w 835"/>
                <a:gd name="T33" fmla="*/ 7 h 1114"/>
                <a:gd name="T34" fmla="*/ 188 w 835"/>
                <a:gd name="T35" fmla="*/ 183 h 1114"/>
                <a:gd name="T36" fmla="*/ 232 w 835"/>
                <a:gd name="T37" fmla="*/ 257 h 1114"/>
                <a:gd name="T38" fmla="*/ 280 w 835"/>
                <a:gd name="T39" fmla="*/ 340 h 1114"/>
                <a:gd name="T40" fmla="*/ 289 w 835"/>
                <a:gd name="T41" fmla="*/ 361 h 1114"/>
                <a:gd name="T42" fmla="*/ 69 w 835"/>
                <a:gd name="T43" fmla="*/ 359 h 1114"/>
                <a:gd name="T44" fmla="*/ 19 w 835"/>
                <a:gd name="T45" fmla="*/ 576 h 1114"/>
                <a:gd name="T46" fmla="*/ 7 w 835"/>
                <a:gd name="T47" fmla="*/ 648 h 1114"/>
                <a:gd name="T48" fmla="*/ 52 w 835"/>
                <a:gd name="T49" fmla="*/ 664 h 1114"/>
                <a:gd name="T50" fmla="*/ 82 w 835"/>
                <a:gd name="T51" fmla="*/ 636 h 1114"/>
                <a:gd name="T52" fmla="*/ 84 w 835"/>
                <a:gd name="T53" fmla="*/ 579 h 1114"/>
                <a:gd name="T54" fmla="*/ 114 w 835"/>
                <a:gd name="T55" fmla="*/ 461 h 1114"/>
                <a:gd name="T56" fmla="*/ 306 w 835"/>
                <a:gd name="T57" fmla="*/ 561 h 1114"/>
                <a:gd name="T58" fmla="*/ 302 w 835"/>
                <a:gd name="T59" fmla="*/ 751 h 1114"/>
                <a:gd name="T60" fmla="*/ 333 w 835"/>
                <a:gd name="T61" fmla="*/ 783 h 1114"/>
                <a:gd name="T62" fmla="*/ 283 w 835"/>
                <a:gd name="T63" fmla="*/ 959 h 1114"/>
                <a:gd name="T64" fmla="*/ 154 w 835"/>
                <a:gd name="T65" fmla="*/ 870 h 1114"/>
                <a:gd name="T66" fmla="*/ 116 w 835"/>
                <a:gd name="T67" fmla="*/ 845 h 1114"/>
                <a:gd name="T68" fmla="*/ 93 w 835"/>
                <a:gd name="T69" fmla="*/ 830 h 1114"/>
                <a:gd name="T70" fmla="*/ 77 w 835"/>
                <a:gd name="T71" fmla="*/ 795 h 1114"/>
                <a:gd name="T72" fmla="*/ 52 w 835"/>
                <a:gd name="T73" fmla="*/ 827 h 1114"/>
                <a:gd name="T74" fmla="*/ 9 w 835"/>
                <a:gd name="T75" fmla="*/ 912 h 1114"/>
                <a:gd name="T76" fmla="*/ 82 w 835"/>
                <a:gd name="T77" fmla="*/ 865 h 1114"/>
                <a:gd name="T78" fmla="*/ 86 w 835"/>
                <a:gd name="T79" fmla="*/ 868 h 1114"/>
                <a:gd name="T80" fmla="*/ 127 w 835"/>
                <a:gd name="T81" fmla="*/ 895 h 1114"/>
                <a:gd name="T82" fmla="*/ 128 w 835"/>
                <a:gd name="T83" fmla="*/ 943 h 1114"/>
                <a:gd name="T84" fmla="*/ 503 w 835"/>
                <a:gd name="T85" fmla="*/ 843 h 1114"/>
                <a:gd name="T86" fmla="*/ 682 w 835"/>
                <a:gd name="T87" fmla="*/ 980 h 1114"/>
                <a:gd name="T88" fmla="*/ 702 w 835"/>
                <a:gd name="T89" fmla="*/ 1008 h 1114"/>
                <a:gd name="T90" fmla="*/ 703 w 835"/>
                <a:gd name="T91" fmla="*/ 1062 h 1114"/>
                <a:gd name="T92" fmla="*/ 687 w 835"/>
                <a:gd name="T93" fmla="*/ 1106 h 1114"/>
                <a:gd name="T94" fmla="*/ 717 w 835"/>
                <a:gd name="T95" fmla="*/ 1111 h 1114"/>
                <a:gd name="T96" fmla="*/ 833 w 835"/>
                <a:gd name="T97" fmla="*/ 1097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5" h="1114">
                  <a:moveTo>
                    <a:pt x="833" y="1097"/>
                  </a:moveTo>
                  <a:cubicBezTo>
                    <a:pt x="827" y="1097"/>
                    <a:pt x="827" y="1097"/>
                    <a:pt x="827" y="1097"/>
                  </a:cubicBezTo>
                  <a:cubicBezTo>
                    <a:pt x="827" y="1097"/>
                    <a:pt x="835" y="1075"/>
                    <a:pt x="804" y="1082"/>
                  </a:cubicBezTo>
                  <a:cubicBezTo>
                    <a:pt x="774" y="1090"/>
                    <a:pt x="750" y="1062"/>
                    <a:pt x="745" y="1060"/>
                  </a:cubicBezTo>
                  <a:cubicBezTo>
                    <a:pt x="744" y="1060"/>
                    <a:pt x="743" y="1060"/>
                    <a:pt x="742" y="1061"/>
                  </a:cubicBezTo>
                  <a:cubicBezTo>
                    <a:pt x="742" y="1056"/>
                    <a:pt x="742" y="1056"/>
                    <a:pt x="742" y="1056"/>
                  </a:cubicBezTo>
                  <a:cubicBezTo>
                    <a:pt x="741" y="1043"/>
                    <a:pt x="741" y="1043"/>
                    <a:pt x="741" y="1043"/>
                  </a:cubicBezTo>
                  <a:cubicBezTo>
                    <a:pt x="741" y="1029"/>
                    <a:pt x="741" y="1029"/>
                    <a:pt x="741" y="1029"/>
                  </a:cubicBezTo>
                  <a:cubicBezTo>
                    <a:pt x="740" y="1003"/>
                    <a:pt x="740" y="1003"/>
                    <a:pt x="740" y="1003"/>
                  </a:cubicBezTo>
                  <a:cubicBezTo>
                    <a:pt x="740" y="990"/>
                    <a:pt x="740" y="990"/>
                    <a:pt x="740" y="990"/>
                  </a:cubicBezTo>
                  <a:cubicBezTo>
                    <a:pt x="740" y="976"/>
                    <a:pt x="740" y="976"/>
                    <a:pt x="740" y="976"/>
                  </a:cubicBezTo>
                  <a:cubicBezTo>
                    <a:pt x="753" y="975"/>
                    <a:pt x="753" y="975"/>
                    <a:pt x="753" y="975"/>
                  </a:cubicBezTo>
                  <a:cubicBezTo>
                    <a:pt x="753" y="975"/>
                    <a:pt x="741" y="813"/>
                    <a:pt x="755" y="760"/>
                  </a:cubicBezTo>
                  <a:cubicBezTo>
                    <a:pt x="769" y="708"/>
                    <a:pt x="716" y="706"/>
                    <a:pt x="690" y="708"/>
                  </a:cubicBezTo>
                  <a:cubicBezTo>
                    <a:pt x="684" y="708"/>
                    <a:pt x="667" y="709"/>
                    <a:pt x="641" y="710"/>
                  </a:cubicBezTo>
                  <a:cubicBezTo>
                    <a:pt x="641" y="710"/>
                    <a:pt x="642" y="710"/>
                    <a:pt x="642" y="710"/>
                  </a:cubicBezTo>
                  <a:cubicBezTo>
                    <a:pt x="645" y="703"/>
                    <a:pt x="644" y="673"/>
                    <a:pt x="642" y="643"/>
                  </a:cubicBezTo>
                  <a:cubicBezTo>
                    <a:pt x="682" y="654"/>
                    <a:pt x="715" y="663"/>
                    <a:pt x="704" y="657"/>
                  </a:cubicBezTo>
                  <a:cubicBezTo>
                    <a:pt x="679" y="646"/>
                    <a:pt x="671" y="595"/>
                    <a:pt x="661" y="575"/>
                  </a:cubicBezTo>
                  <a:cubicBezTo>
                    <a:pt x="651" y="554"/>
                    <a:pt x="631" y="548"/>
                    <a:pt x="631" y="548"/>
                  </a:cubicBezTo>
                  <a:cubicBezTo>
                    <a:pt x="628" y="542"/>
                    <a:pt x="564" y="523"/>
                    <a:pt x="515" y="509"/>
                  </a:cubicBezTo>
                  <a:cubicBezTo>
                    <a:pt x="503" y="493"/>
                    <a:pt x="491" y="477"/>
                    <a:pt x="478" y="462"/>
                  </a:cubicBezTo>
                  <a:cubicBezTo>
                    <a:pt x="669" y="431"/>
                    <a:pt x="669" y="431"/>
                    <a:pt x="669" y="431"/>
                  </a:cubicBezTo>
                  <a:cubicBezTo>
                    <a:pt x="691" y="425"/>
                    <a:pt x="705" y="404"/>
                    <a:pt x="700" y="382"/>
                  </a:cubicBezTo>
                  <a:cubicBezTo>
                    <a:pt x="696" y="361"/>
                    <a:pt x="696" y="361"/>
                    <a:pt x="696" y="361"/>
                  </a:cubicBezTo>
                  <a:cubicBezTo>
                    <a:pt x="664" y="205"/>
                    <a:pt x="664" y="205"/>
                    <a:pt x="664" y="205"/>
                  </a:cubicBezTo>
                  <a:cubicBezTo>
                    <a:pt x="651" y="209"/>
                    <a:pt x="651" y="209"/>
                    <a:pt x="651" y="209"/>
                  </a:cubicBezTo>
                  <a:cubicBezTo>
                    <a:pt x="650" y="196"/>
                    <a:pt x="650" y="196"/>
                    <a:pt x="650" y="196"/>
                  </a:cubicBezTo>
                  <a:cubicBezTo>
                    <a:pt x="650" y="196"/>
                    <a:pt x="661" y="180"/>
                    <a:pt x="655" y="168"/>
                  </a:cubicBezTo>
                  <a:cubicBezTo>
                    <a:pt x="648" y="155"/>
                    <a:pt x="641" y="137"/>
                    <a:pt x="641" y="137"/>
                  </a:cubicBezTo>
                  <a:cubicBezTo>
                    <a:pt x="623" y="138"/>
                    <a:pt x="623" y="138"/>
                    <a:pt x="623" y="138"/>
                  </a:cubicBezTo>
                  <a:cubicBezTo>
                    <a:pt x="623" y="138"/>
                    <a:pt x="619" y="132"/>
                    <a:pt x="611" y="131"/>
                  </a:cubicBezTo>
                  <a:cubicBezTo>
                    <a:pt x="603" y="130"/>
                    <a:pt x="593" y="135"/>
                    <a:pt x="593" y="135"/>
                  </a:cubicBezTo>
                  <a:cubicBezTo>
                    <a:pt x="593" y="135"/>
                    <a:pt x="583" y="131"/>
                    <a:pt x="579" y="132"/>
                  </a:cubicBezTo>
                  <a:cubicBezTo>
                    <a:pt x="576" y="133"/>
                    <a:pt x="568" y="141"/>
                    <a:pt x="566" y="148"/>
                  </a:cubicBezTo>
                  <a:cubicBezTo>
                    <a:pt x="565" y="156"/>
                    <a:pt x="573" y="171"/>
                    <a:pt x="573" y="171"/>
                  </a:cubicBezTo>
                  <a:cubicBezTo>
                    <a:pt x="573" y="171"/>
                    <a:pt x="584" y="204"/>
                    <a:pt x="592" y="206"/>
                  </a:cubicBezTo>
                  <a:cubicBezTo>
                    <a:pt x="598" y="207"/>
                    <a:pt x="603" y="215"/>
                    <a:pt x="605" y="221"/>
                  </a:cubicBezTo>
                  <a:cubicBezTo>
                    <a:pt x="588" y="226"/>
                    <a:pt x="588" y="226"/>
                    <a:pt x="588" y="226"/>
                  </a:cubicBezTo>
                  <a:cubicBezTo>
                    <a:pt x="609" y="327"/>
                    <a:pt x="609" y="327"/>
                    <a:pt x="609" y="327"/>
                  </a:cubicBezTo>
                  <a:cubicBezTo>
                    <a:pt x="610" y="329"/>
                    <a:pt x="610" y="331"/>
                    <a:pt x="609" y="333"/>
                  </a:cubicBezTo>
                  <a:cubicBezTo>
                    <a:pt x="609" y="339"/>
                    <a:pt x="605" y="343"/>
                    <a:pt x="601" y="346"/>
                  </a:cubicBezTo>
                  <a:cubicBezTo>
                    <a:pt x="599" y="346"/>
                    <a:pt x="597" y="347"/>
                    <a:pt x="596" y="348"/>
                  </a:cubicBezTo>
                  <a:cubicBezTo>
                    <a:pt x="417" y="366"/>
                    <a:pt x="417" y="366"/>
                    <a:pt x="417" y="366"/>
                  </a:cubicBezTo>
                  <a:cubicBezTo>
                    <a:pt x="402" y="368"/>
                    <a:pt x="402" y="368"/>
                    <a:pt x="402" y="368"/>
                  </a:cubicBezTo>
                  <a:cubicBezTo>
                    <a:pt x="395" y="368"/>
                    <a:pt x="395" y="368"/>
                    <a:pt x="395" y="368"/>
                  </a:cubicBezTo>
                  <a:cubicBezTo>
                    <a:pt x="404" y="351"/>
                    <a:pt x="425" y="306"/>
                    <a:pt x="437" y="268"/>
                  </a:cubicBezTo>
                  <a:cubicBezTo>
                    <a:pt x="444" y="245"/>
                    <a:pt x="441" y="221"/>
                    <a:pt x="431" y="199"/>
                  </a:cubicBezTo>
                  <a:cubicBezTo>
                    <a:pt x="404" y="145"/>
                    <a:pt x="404" y="145"/>
                    <a:pt x="404" y="145"/>
                  </a:cubicBezTo>
                  <a:cubicBezTo>
                    <a:pt x="497" y="146"/>
                    <a:pt x="484" y="45"/>
                    <a:pt x="484" y="45"/>
                  </a:cubicBezTo>
                  <a:cubicBezTo>
                    <a:pt x="432" y="89"/>
                    <a:pt x="337" y="0"/>
                    <a:pt x="275" y="7"/>
                  </a:cubicBezTo>
                  <a:cubicBezTo>
                    <a:pt x="214" y="14"/>
                    <a:pt x="219" y="66"/>
                    <a:pt x="219" y="66"/>
                  </a:cubicBezTo>
                  <a:cubicBezTo>
                    <a:pt x="219" y="66"/>
                    <a:pt x="186" y="56"/>
                    <a:pt x="167" y="85"/>
                  </a:cubicBezTo>
                  <a:cubicBezTo>
                    <a:pt x="136" y="136"/>
                    <a:pt x="188" y="183"/>
                    <a:pt x="188" y="183"/>
                  </a:cubicBezTo>
                  <a:cubicBezTo>
                    <a:pt x="190" y="182"/>
                    <a:pt x="192" y="182"/>
                    <a:pt x="193" y="182"/>
                  </a:cubicBezTo>
                  <a:cubicBezTo>
                    <a:pt x="178" y="185"/>
                    <a:pt x="169" y="204"/>
                    <a:pt x="172" y="224"/>
                  </a:cubicBezTo>
                  <a:cubicBezTo>
                    <a:pt x="176" y="245"/>
                    <a:pt x="217" y="258"/>
                    <a:pt x="232" y="257"/>
                  </a:cubicBezTo>
                  <a:cubicBezTo>
                    <a:pt x="236" y="267"/>
                    <a:pt x="242" y="278"/>
                    <a:pt x="251" y="289"/>
                  </a:cubicBezTo>
                  <a:cubicBezTo>
                    <a:pt x="282" y="341"/>
                    <a:pt x="282" y="341"/>
                    <a:pt x="282" y="341"/>
                  </a:cubicBezTo>
                  <a:cubicBezTo>
                    <a:pt x="280" y="340"/>
                    <a:pt x="280" y="340"/>
                    <a:pt x="280" y="340"/>
                  </a:cubicBezTo>
                  <a:cubicBezTo>
                    <a:pt x="292" y="358"/>
                    <a:pt x="292" y="358"/>
                    <a:pt x="292" y="358"/>
                  </a:cubicBezTo>
                  <a:cubicBezTo>
                    <a:pt x="292" y="358"/>
                    <a:pt x="292" y="358"/>
                    <a:pt x="292" y="358"/>
                  </a:cubicBezTo>
                  <a:cubicBezTo>
                    <a:pt x="289" y="361"/>
                    <a:pt x="289" y="361"/>
                    <a:pt x="289" y="361"/>
                  </a:cubicBezTo>
                  <a:cubicBezTo>
                    <a:pt x="283" y="356"/>
                    <a:pt x="280" y="353"/>
                    <a:pt x="280" y="353"/>
                  </a:cubicBezTo>
                  <a:cubicBezTo>
                    <a:pt x="260" y="374"/>
                    <a:pt x="260" y="374"/>
                    <a:pt x="260" y="374"/>
                  </a:cubicBezTo>
                  <a:cubicBezTo>
                    <a:pt x="69" y="359"/>
                    <a:pt x="69" y="359"/>
                    <a:pt x="69" y="359"/>
                  </a:cubicBezTo>
                  <a:cubicBezTo>
                    <a:pt x="47" y="357"/>
                    <a:pt x="27" y="374"/>
                    <a:pt x="25" y="396"/>
                  </a:cubicBezTo>
                  <a:cubicBezTo>
                    <a:pt x="5" y="575"/>
                    <a:pt x="5" y="575"/>
                    <a:pt x="5" y="575"/>
                  </a:cubicBezTo>
                  <a:cubicBezTo>
                    <a:pt x="19" y="576"/>
                    <a:pt x="19" y="576"/>
                    <a:pt x="19" y="576"/>
                  </a:cubicBezTo>
                  <a:cubicBezTo>
                    <a:pt x="16" y="588"/>
                    <a:pt x="16" y="588"/>
                    <a:pt x="16" y="588"/>
                  </a:cubicBezTo>
                  <a:cubicBezTo>
                    <a:pt x="16" y="588"/>
                    <a:pt x="0" y="600"/>
                    <a:pt x="3" y="614"/>
                  </a:cubicBezTo>
                  <a:cubicBezTo>
                    <a:pt x="5" y="628"/>
                    <a:pt x="7" y="648"/>
                    <a:pt x="7" y="648"/>
                  </a:cubicBezTo>
                  <a:cubicBezTo>
                    <a:pt x="24" y="652"/>
                    <a:pt x="24" y="652"/>
                    <a:pt x="24" y="652"/>
                  </a:cubicBezTo>
                  <a:cubicBezTo>
                    <a:pt x="24" y="652"/>
                    <a:pt x="26" y="659"/>
                    <a:pt x="33" y="662"/>
                  </a:cubicBezTo>
                  <a:cubicBezTo>
                    <a:pt x="41" y="665"/>
                    <a:pt x="52" y="664"/>
                    <a:pt x="52" y="664"/>
                  </a:cubicBezTo>
                  <a:cubicBezTo>
                    <a:pt x="52" y="664"/>
                    <a:pt x="60" y="671"/>
                    <a:pt x="64" y="671"/>
                  </a:cubicBezTo>
                  <a:cubicBezTo>
                    <a:pt x="67" y="671"/>
                    <a:pt x="77" y="666"/>
                    <a:pt x="81" y="659"/>
                  </a:cubicBezTo>
                  <a:cubicBezTo>
                    <a:pt x="85" y="653"/>
                    <a:pt x="82" y="636"/>
                    <a:pt x="82" y="636"/>
                  </a:cubicBezTo>
                  <a:cubicBezTo>
                    <a:pt x="82" y="636"/>
                    <a:pt x="81" y="601"/>
                    <a:pt x="74" y="597"/>
                  </a:cubicBezTo>
                  <a:cubicBezTo>
                    <a:pt x="69" y="594"/>
                    <a:pt x="67" y="585"/>
                    <a:pt x="66" y="578"/>
                  </a:cubicBezTo>
                  <a:cubicBezTo>
                    <a:pt x="84" y="579"/>
                    <a:pt x="84" y="579"/>
                    <a:pt x="84" y="579"/>
                  </a:cubicBezTo>
                  <a:cubicBezTo>
                    <a:pt x="95" y="476"/>
                    <a:pt x="95" y="476"/>
                    <a:pt x="95" y="476"/>
                  </a:cubicBezTo>
                  <a:cubicBezTo>
                    <a:pt x="95" y="475"/>
                    <a:pt x="95" y="474"/>
                    <a:pt x="95" y="474"/>
                  </a:cubicBezTo>
                  <a:cubicBezTo>
                    <a:pt x="98" y="465"/>
                    <a:pt x="105" y="460"/>
                    <a:pt x="114" y="461"/>
                  </a:cubicBezTo>
                  <a:cubicBezTo>
                    <a:pt x="236" y="479"/>
                    <a:pt x="236" y="479"/>
                    <a:pt x="236" y="479"/>
                  </a:cubicBezTo>
                  <a:cubicBezTo>
                    <a:pt x="236" y="479"/>
                    <a:pt x="247" y="491"/>
                    <a:pt x="262" y="508"/>
                  </a:cubicBezTo>
                  <a:cubicBezTo>
                    <a:pt x="275" y="523"/>
                    <a:pt x="291" y="542"/>
                    <a:pt x="306" y="561"/>
                  </a:cubicBezTo>
                  <a:cubicBezTo>
                    <a:pt x="336" y="598"/>
                    <a:pt x="363" y="636"/>
                    <a:pt x="363" y="649"/>
                  </a:cubicBezTo>
                  <a:cubicBezTo>
                    <a:pt x="362" y="653"/>
                    <a:pt x="361" y="658"/>
                    <a:pt x="359" y="663"/>
                  </a:cubicBezTo>
                  <a:cubicBezTo>
                    <a:pt x="347" y="696"/>
                    <a:pt x="302" y="751"/>
                    <a:pt x="302" y="751"/>
                  </a:cubicBezTo>
                  <a:cubicBezTo>
                    <a:pt x="302" y="751"/>
                    <a:pt x="311" y="751"/>
                    <a:pt x="326" y="750"/>
                  </a:cubicBezTo>
                  <a:cubicBezTo>
                    <a:pt x="326" y="753"/>
                    <a:pt x="327" y="757"/>
                    <a:pt x="328" y="762"/>
                  </a:cubicBezTo>
                  <a:cubicBezTo>
                    <a:pt x="329" y="768"/>
                    <a:pt x="331" y="775"/>
                    <a:pt x="333" y="783"/>
                  </a:cubicBezTo>
                  <a:cubicBezTo>
                    <a:pt x="332" y="788"/>
                    <a:pt x="330" y="795"/>
                    <a:pt x="328" y="802"/>
                  </a:cubicBezTo>
                  <a:cubicBezTo>
                    <a:pt x="318" y="841"/>
                    <a:pt x="305" y="892"/>
                    <a:pt x="295" y="925"/>
                  </a:cubicBezTo>
                  <a:cubicBezTo>
                    <a:pt x="289" y="945"/>
                    <a:pt x="285" y="959"/>
                    <a:pt x="283" y="959"/>
                  </a:cubicBezTo>
                  <a:cubicBezTo>
                    <a:pt x="283" y="959"/>
                    <a:pt x="279" y="956"/>
                    <a:pt x="275" y="953"/>
                  </a:cubicBezTo>
                  <a:cubicBezTo>
                    <a:pt x="246" y="933"/>
                    <a:pt x="159" y="865"/>
                    <a:pt x="159" y="865"/>
                  </a:cubicBezTo>
                  <a:cubicBezTo>
                    <a:pt x="159" y="865"/>
                    <a:pt x="157" y="867"/>
                    <a:pt x="154" y="870"/>
                  </a:cubicBezTo>
                  <a:cubicBezTo>
                    <a:pt x="144" y="863"/>
                    <a:pt x="144" y="863"/>
                    <a:pt x="144" y="863"/>
                  </a:cubicBezTo>
                  <a:cubicBezTo>
                    <a:pt x="126" y="851"/>
                    <a:pt x="126" y="851"/>
                    <a:pt x="126" y="851"/>
                  </a:cubicBezTo>
                  <a:cubicBezTo>
                    <a:pt x="116" y="845"/>
                    <a:pt x="116" y="845"/>
                    <a:pt x="116" y="845"/>
                  </a:cubicBezTo>
                  <a:cubicBezTo>
                    <a:pt x="101" y="835"/>
                    <a:pt x="101" y="835"/>
                    <a:pt x="101" y="835"/>
                  </a:cubicBezTo>
                  <a:cubicBezTo>
                    <a:pt x="101" y="835"/>
                    <a:pt x="101" y="835"/>
                    <a:pt x="101" y="835"/>
                  </a:cubicBezTo>
                  <a:cubicBezTo>
                    <a:pt x="93" y="830"/>
                    <a:pt x="93" y="830"/>
                    <a:pt x="93" y="830"/>
                  </a:cubicBezTo>
                  <a:cubicBezTo>
                    <a:pt x="96" y="828"/>
                    <a:pt x="99" y="827"/>
                    <a:pt x="99" y="827"/>
                  </a:cubicBezTo>
                  <a:cubicBezTo>
                    <a:pt x="108" y="812"/>
                    <a:pt x="76" y="799"/>
                    <a:pt x="76" y="799"/>
                  </a:cubicBezTo>
                  <a:cubicBezTo>
                    <a:pt x="77" y="795"/>
                    <a:pt x="77" y="795"/>
                    <a:pt x="77" y="795"/>
                  </a:cubicBezTo>
                  <a:cubicBezTo>
                    <a:pt x="73" y="792"/>
                    <a:pt x="73" y="792"/>
                    <a:pt x="73" y="792"/>
                  </a:cubicBezTo>
                  <a:cubicBezTo>
                    <a:pt x="56" y="820"/>
                    <a:pt x="56" y="820"/>
                    <a:pt x="56" y="820"/>
                  </a:cubicBezTo>
                  <a:cubicBezTo>
                    <a:pt x="60" y="828"/>
                    <a:pt x="52" y="827"/>
                    <a:pt x="52" y="827"/>
                  </a:cubicBezTo>
                  <a:cubicBezTo>
                    <a:pt x="0" y="913"/>
                    <a:pt x="0" y="913"/>
                    <a:pt x="0" y="913"/>
                  </a:cubicBezTo>
                  <a:cubicBezTo>
                    <a:pt x="6" y="917"/>
                    <a:pt x="6" y="917"/>
                    <a:pt x="6" y="917"/>
                  </a:cubicBezTo>
                  <a:cubicBezTo>
                    <a:pt x="9" y="912"/>
                    <a:pt x="9" y="912"/>
                    <a:pt x="9" y="912"/>
                  </a:cubicBezTo>
                  <a:cubicBezTo>
                    <a:pt x="9" y="912"/>
                    <a:pt x="22" y="930"/>
                    <a:pt x="32" y="903"/>
                  </a:cubicBezTo>
                  <a:cubicBezTo>
                    <a:pt x="43" y="875"/>
                    <a:pt x="77" y="871"/>
                    <a:pt x="81" y="868"/>
                  </a:cubicBezTo>
                  <a:cubicBezTo>
                    <a:pt x="82" y="868"/>
                    <a:pt x="82" y="867"/>
                    <a:pt x="82" y="865"/>
                  </a:cubicBezTo>
                  <a:cubicBezTo>
                    <a:pt x="86" y="868"/>
                    <a:pt x="86" y="868"/>
                    <a:pt x="86" y="868"/>
                  </a:cubicBezTo>
                  <a:cubicBezTo>
                    <a:pt x="94" y="851"/>
                    <a:pt x="94" y="851"/>
                    <a:pt x="94" y="851"/>
                  </a:cubicBezTo>
                  <a:cubicBezTo>
                    <a:pt x="86" y="868"/>
                    <a:pt x="86" y="868"/>
                    <a:pt x="86" y="868"/>
                  </a:cubicBezTo>
                  <a:cubicBezTo>
                    <a:pt x="96" y="875"/>
                    <a:pt x="96" y="875"/>
                    <a:pt x="96" y="875"/>
                  </a:cubicBezTo>
                  <a:cubicBezTo>
                    <a:pt x="107" y="882"/>
                    <a:pt x="107" y="882"/>
                    <a:pt x="107" y="882"/>
                  </a:cubicBezTo>
                  <a:cubicBezTo>
                    <a:pt x="127" y="895"/>
                    <a:pt x="127" y="895"/>
                    <a:pt x="127" y="895"/>
                  </a:cubicBezTo>
                  <a:cubicBezTo>
                    <a:pt x="135" y="900"/>
                    <a:pt x="135" y="900"/>
                    <a:pt x="135" y="900"/>
                  </a:cubicBezTo>
                  <a:cubicBezTo>
                    <a:pt x="133" y="905"/>
                    <a:pt x="131" y="912"/>
                    <a:pt x="130" y="918"/>
                  </a:cubicBezTo>
                  <a:cubicBezTo>
                    <a:pt x="128" y="926"/>
                    <a:pt x="127" y="934"/>
                    <a:pt x="128" y="943"/>
                  </a:cubicBezTo>
                  <a:cubicBezTo>
                    <a:pt x="128" y="943"/>
                    <a:pt x="290" y="1047"/>
                    <a:pt x="314" y="1051"/>
                  </a:cubicBezTo>
                  <a:cubicBezTo>
                    <a:pt x="330" y="1054"/>
                    <a:pt x="404" y="938"/>
                    <a:pt x="456" y="853"/>
                  </a:cubicBezTo>
                  <a:cubicBezTo>
                    <a:pt x="471" y="850"/>
                    <a:pt x="487" y="847"/>
                    <a:pt x="503" y="843"/>
                  </a:cubicBezTo>
                  <a:cubicBezTo>
                    <a:pt x="588" y="823"/>
                    <a:pt x="684" y="789"/>
                    <a:pt x="684" y="789"/>
                  </a:cubicBezTo>
                  <a:cubicBezTo>
                    <a:pt x="684" y="789"/>
                    <a:pt x="680" y="841"/>
                    <a:pt x="680" y="902"/>
                  </a:cubicBezTo>
                  <a:cubicBezTo>
                    <a:pt x="680" y="928"/>
                    <a:pt x="681" y="954"/>
                    <a:pt x="682" y="980"/>
                  </a:cubicBezTo>
                  <a:cubicBezTo>
                    <a:pt x="702" y="978"/>
                    <a:pt x="702" y="978"/>
                    <a:pt x="702" y="978"/>
                  </a:cubicBezTo>
                  <a:cubicBezTo>
                    <a:pt x="702" y="991"/>
                    <a:pt x="702" y="991"/>
                    <a:pt x="702" y="991"/>
                  </a:cubicBezTo>
                  <a:cubicBezTo>
                    <a:pt x="702" y="1008"/>
                    <a:pt x="702" y="1008"/>
                    <a:pt x="702" y="1008"/>
                  </a:cubicBezTo>
                  <a:cubicBezTo>
                    <a:pt x="703" y="1031"/>
                    <a:pt x="703" y="1031"/>
                    <a:pt x="703" y="1031"/>
                  </a:cubicBezTo>
                  <a:cubicBezTo>
                    <a:pt x="703" y="1043"/>
                    <a:pt x="703" y="1043"/>
                    <a:pt x="703" y="1043"/>
                  </a:cubicBezTo>
                  <a:cubicBezTo>
                    <a:pt x="703" y="1062"/>
                    <a:pt x="703" y="1062"/>
                    <a:pt x="703" y="1062"/>
                  </a:cubicBezTo>
                  <a:cubicBezTo>
                    <a:pt x="704" y="1073"/>
                    <a:pt x="704" y="1073"/>
                    <a:pt x="704" y="1073"/>
                  </a:cubicBezTo>
                  <a:cubicBezTo>
                    <a:pt x="700" y="1071"/>
                    <a:pt x="698" y="1069"/>
                    <a:pt x="698" y="1069"/>
                  </a:cubicBezTo>
                  <a:cubicBezTo>
                    <a:pt x="679" y="1070"/>
                    <a:pt x="687" y="1106"/>
                    <a:pt x="687" y="1106"/>
                  </a:cubicBezTo>
                  <a:cubicBezTo>
                    <a:pt x="682" y="1108"/>
                    <a:pt x="682" y="1108"/>
                    <a:pt x="682" y="1108"/>
                  </a:cubicBezTo>
                  <a:cubicBezTo>
                    <a:pt x="682" y="1114"/>
                    <a:pt x="682" y="1114"/>
                    <a:pt x="682" y="1114"/>
                  </a:cubicBezTo>
                  <a:cubicBezTo>
                    <a:pt x="717" y="1111"/>
                    <a:pt x="717" y="1111"/>
                    <a:pt x="717" y="1111"/>
                  </a:cubicBezTo>
                  <a:cubicBezTo>
                    <a:pt x="722" y="1103"/>
                    <a:pt x="726" y="1111"/>
                    <a:pt x="726" y="1111"/>
                  </a:cubicBezTo>
                  <a:cubicBezTo>
                    <a:pt x="833" y="1105"/>
                    <a:pt x="833" y="1105"/>
                    <a:pt x="833" y="1105"/>
                  </a:cubicBezTo>
                  <a:lnTo>
                    <a:pt x="833" y="1097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8488437" y="3375607"/>
              <a:ext cx="466166" cy="300554"/>
            </a:xfrm>
            <a:custGeom>
              <a:avLst/>
              <a:gdLst>
                <a:gd name="T0" fmla="*/ 111 w 209"/>
                <a:gd name="T1" fmla="*/ 14 h 135"/>
                <a:gd name="T2" fmla="*/ 141 w 209"/>
                <a:gd name="T3" fmla="*/ 41 h 135"/>
                <a:gd name="T4" fmla="*/ 184 w 209"/>
                <a:gd name="T5" fmla="*/ 123 h 135"/>
                <a:gd name="T6" fmla="*/ 15 w 209"/>
                <a:gd name="T7" fmla="*/ 80 h 135"/>
                <a:gd name="T8" fmla="*/ 0 w 209"/>
                <a:gd name="T9" fmla="*/ 0 h 135"/>
                <a:gd name="T10" fmla="*/ 111 w 209"/>
                <a:gd name="T11" fmla="*/ 1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9" h="135">
                  <a:moveTo>
                    <a:pt x="111" y="14"/>
                  </a:moveTo>
                  <a:cubicBezTo>
                    <a:pt x="111" y="14"/>
                    <a:pt x="131" y="20"/>
                    <a:pt x="141" y="41"/>
                  </a:cubicBezTo>
                  <a:cubicBezTo>
                    <a:pt x="151" y="61"/>
                    <a:pt x="159" y="112"/>
                    <a:pt x="184" y="123"/>
                  </a:cubicBezTo>
                  <a:cubicBezTo>
                    <a:pt x="209" y="135"/>
                    <a:pt x="15" y="80"/>
                    <a:pt x="15" y="8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1" y="14"/>
                  </a:lnTo>
                  <a:close/>
                </a:path>
              </a:pathLst>
            </a:custGeom>
            <a:solidFill>
              <a:srgbClr val="2C1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8330186" y="3335124"/>
              <a:ext cx="338583" cy="453898"/>
            </a:xfrm>
            <a:custGeom>
              <a:avLst/>
              <a:gdLst>
                <a:gd name="T0" fmla="*/ 264 w 276"/>
                <a:gd name="T1" fmla="*/ 94 h 370"/>
                <a:gd name="T2" fmla="*/ 276 w 276"/>
                <a:gd name="T3" fmla="*/ 370 h 370"/>
                <a:gd name="T4" fmla="*/ 13 w 276"/>
                <a:gd name="T5" fmla="*/ 301 h 370"/>
                <a:gd name="T6" fmla="*/ 0 w 276"/>
                <a:gd name="T7" fmla="*/ 0 h 370"/>
                <a:gd name="T8" fmla="*/ 264 w 276"/>
                <a:gd name="T9" fmla="*/ 9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6" h="370">
                  <a:moveTo>
                    <a:pt x="264" y="94"/>
                  </a:moveTo>
                  <a:lnTo>
                    <a:pt x="276" y="370"/>
                  </a:lnTo>
                  <a:lnTo>
                    <a:pt x="13" y="301"/>
                  </a:lnTo>
                  <a:lnTo>
                    <a:pt x="0" y="0"/>
                  </a:lnTo>
                  <a:lnTo>
                    <a:pt x="264" y="94"/>
                  </a:lnTo>
                  <a:close/>
                </a:path>
              </a:pathLst>
            </a:custGeom>
            <a:solidFill>
              <a:srgbClr val="230F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8651595" y="3450438"/>
              <a:ext cx="122675" cy="349624"/>
            </a:xfrm>
            <a:custGeom>
              <a:avLst/>
              <a:gdLst>
                <a:gd name="T0" fmla="*/ 44 w 55"/>
                <a:gd name="T1" fmla="*/ 14 h 157"/>
                <a:gd name="T2" fmla="*/ 49 w 55"/>
                <a:gd name="T3" fmla="*/ 142 h 157"/>
                <a:gd name="T4" fmla="*/ 14 w 55"/>
                <a:gd name="T5" fmla="*/ 138 h 157"/>
                <a:gd name="T6" fmla="*/ 1 w 55"/>
                <a:gd name="T7" fmla="*/ 0 h 157"/>
                <a:gd name="T8" fmla="*/ 44 w 55"/>
                <a:gd name="T9" fmla="*/ 1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57">
                  <a:moveTo>
                    <a:pt x="44" y="14"/>
                  </a:moveTo>
                  <a:cubicBezTo>
                    <a:pt x="44" y="14"/>
                    <a:pt x="55" y="127"/>
                    <a:pt x="49" y="142"/>
                  </a:cubicBezTo>
                  <a:cubicBezTo>
                    <a:pt x="43" y="157"/>
                    <a:pt x="29" y="157"/>
                    <a:pt x="14" y="138"/>
                  </a:cubicBezTo>
                  <a:cubicBezTo>
                    <a:pt x="0" y="120"/>
                    <a:pt x="1" y="0"/>
                    <a:pt x="1" y="0"/>
                  </a:cubicBezTo>
                  <a:lnTo>
                    <a:pt x="44" y="14"/>
                  </a:lnTo>
                  <a:close/>
                </a:path>
              </a:pathLst>
            </a:custGeom>
            <a:solidFill>
              <a:srgbClr val="341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7846845" y="2737696"/>
              <a:ext cx="236763" cy="276019"/>
            </a:xfrm>
            <a:custGeom>
              <a:avLst/>
              <a:gdLst>
                <a:gd name="T0" fmla="*/ 58 w 193"/>
                <a:gd name="T1" fmla="*/ 0 h 225"/>
                <a:gd name="T2" fmla="*/ 193 w 193"/>
                <a:gd name="T3" fmla="*/ 211 h 225"/>
                <a:gd name="T4" fmla="*/ 138 w 193"/>
                <a:gd name="T5" fmla="*/ 225 h 225"/>
                <a:gd name="T6" fmla="*/ 109 w 193"/>
                <a:gd name="T7" fmla="*/ 200 h 225"/>
                <a:gd name="T8" fmla="*/ 0 w 193"/>
                <a:gd name="T9" fmla="*/ 17 h 225"/>
                <a:gd name="T10" fmla="*/ 58 w 193"/>
                <a:gd name="T1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225">
                  <a:moveTo>
                    <a:pt x="58" y="0"/>
                  </a:moveTo>
                  <a:lnTo>
                    <a:pt x="193" y="211"/>
                  </a:lnTo>
                  <a:lnTo>
                    <a:pt x="138" y="225"/>
                  </a:lnTo>
                  <a:lnTo>
                    <a:pt x="109" y="200"/>
                  </a:lnTo>
                  <a:lnTo>
                    <a:pt x="0" y="17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E98A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8896945" y="4509125"/>
              <a:ext cx="87099" cy="41710"/>
            </a:xfrm>
            <a:custGeom>
              <a:avLst/>
              <a:gdLst>
                <a:gd name="T0" fmla="*/ 0 w 71"/>
                <a:gd name="T1" fmla="*/ 0 h 34"/>
                <a:gd name="T2" fmla="*/ 0 w 71"/>
                <a:gd name="T3" fmla="*/ 34 h 34"/>
                <a:gd name="T4" fmla="*/ 71 w 71"/>
                <a:gd name="T5" fmla="*/ 24 h 34"/>
                <a:gd name="T6" fmla="*/ 69 w 71"/>
                <a:gd name="T7" fmla="*/ 0 h 34"/>
                <a:gd name="T8" fmla="*/ 0 w 71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4">
                  <a:moveTo>
                    <a:pt x="0" y="0"/>
                  </a:moveTo>
                  <a:lnTo>
                    <a:pt x="0" y="34"/>
                  </a:lnTo>
                  <a:lnTo>
                    <a:pt x="71" y="24"/>
                  </a:lnTo>
                  <a:lnTo>
                    <a:pt x="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8896945" y="4538567"/>
              <a:ext cx="87099" cy="61338"/>
            </a:xfrm>
            <a:custGeom>
              <a:avLst/>
              <a:gdLst>
                <a:gd name="T0" fmla="*/ 1 w 71"/>
                <a:gd name="T1" fmla="*/ 34 h 50"/>
                <a:gd name="T2" fmla="*/ 25 w 71"/>
                <a:gd name="T3" fmla="*/ 50 h 50"/>
                <a:gd name="T4" fmla="*/ 71 w 71"/>
                <a:gd name="T5" fmla="*/ 21 h 50"/>
                <a:gd name="T6" fmla="*/ 71 w 71"/>
                <a:gd name="T7" fmla="*/ 0 h 50"/>
                <a:gd name="T8" fmla="*/ 0 w 71"/>
                <a:gd name="T9" fmla="*/ 10 h 50"/>
                <a:gd name="T10" fmla="*/ 1 w 71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50">
                  <a:moveTo>
                    <a:pt x="1" y="34"/>
                  </a:moveTo>
                  <a:lnTo>
                    <a:pt x="25" y="50"/>
                  </a:lnTo>
                  <a:lnTo>
                    <a:pt x="71" y="21"/>
                  </a:lnTo>
                  <a:lnTo>
                    <a:pt x="71" y="0"/>
                  </a:lnTo>
                  <a:lnTo>
                    <a:pt x="0" y="10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8894491" y="4419572"/>
              <a:ext cx="87099" cy="62564"/>
            </a:xfrm>
            <a:custGeom>
              <a:avLst/>
              <a:gdLst>
                <a:gd name="T0" fmla="*/ 69 w 71"/>
                <a:gd name="T1" fmla="*/ 0 h 51"/>
                <a:gd name="T2" fmla="*/ 0 w 71"/>
                <a:gd name="T3" fmla="*/ 9 h 51"/>
                <a:gd name="T4" fmla="*/ 2 w 71"/>
                <a:gd name="T5" fmla="*/ 51 h 51"/>
                <a:gd name="T6" fmla="*/ 71 w 71"/>
                <a:gd name="T7" fmla="*/ 48 h 51"/>
                <a:gd name="T8" fmla="*/ 69 w 71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1">
                  <a:moveTo>
                    <a:pt x="69" y="0"/>
                  </a:moveTo>
                  <a:lnTo>
                    <a:pt x="0" y="9"/>
                  </a:lnTo>
                  <a:lnTo>
                    <a:pt x="2" y="51"/>
                  </a:lnTo>
                  <a:lnTo>
                    <a:pt x="71" y="48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8892038" y="4328793"/>
              <a:ext cx="87099" cy="65018"/>
            </a:xfrm>
            <a:custGeom>
              <a:avLst/>
              <a:gdLst>
                <a:gd name="T0" fmla="*/ 69 w 71"/>
                <a:gd name="T1" fmla="*/ 0 h 53"/>
                <a:gd name="T2" fmla="*/ 0 w 71"/>
                <a:gd name="T3" fmla="*/ 7 h 53"/>
                <a:gd name="T4" fmla="*/ 2 w 71"/>
                <a:gd name="T5" fmla="*/ 53 h 53"/>
                <a:gd name="T6" fmla="*/ 71 w 71"/>
                <a:gd name="T7" fmla="*/ 51 h 53"/>
                <a:gd name="T8" fmla="*/ 69 w 7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3">
                  <a:moveTo>
                    <a:pt x="69" y="0"/>
                  </a:moveTo>
                  <a:lnTo>
                    <a:pt x="0" y="7"/>
                  </a:lnTo>
                  <a:lnTo>
                    <a:pt x="2" y="53"/>
                  </a:lnTo>
                  <a:lnTo>
                    <a:pt x="71" y="5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8894491" y="4391357"/>
              <a:ext cx="84646" cy="39256"/>
            </a:xfrm>
            <a:custGeom>
              <a:avLst/>
              <a:gdLst>
                <a:gd name="T0" fmla="*/ 69 w 69"/>
                <a:gd name="T1" fmla="*/ 0 h 32"/>
                <a:gd name="T2" fmla="*/ 0 w 69"/>
                <a:gd name="T3" fmla="*/ 2 h 32"/>
                <a:gd name="T4" fmla="*/ 0 w 69"/>
                <a:gd name="T5" fmla="*/ 32 h 32"/>
                <a:gd name="T6" fmla="*/ 69 w 69"/>
                <a:gd name="T7" fmla="*/ 23 h 32"/>
                <a:gd name="T8" fmla="*/ 69 w 6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2">
                  <a:moveTo>
                    <a:pt x="69" y="0"/>
                  </a:moveTo>
                  <a:lnTo>
                    <a:pt x="0" y="2"/>
                  </a:lnTo>
                  <a:lnTo>
                    <a:pt x="0" y="32"/>
                  </a:lnTo>
                  <a:lnTo>
                    <a:pt x="69" y="2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8896945" y="4478456"/>
              <a:ext cx="84646" cy="30669"/>
            </a:xfrm>
            <a:custGeom>
              <a:avLst/>
              <a:gdLst>
                <a:gd name="T0" fmla="*/ 69 w 69"/>
                <a:gd name="T1" fmla="*/ 0 h 25"/>
                <a:gd name="T2" fmla="*/ 0 w 69"/>
                <a:gd name="T3" fmla="*/ 3 h 25"/>
                <a:gd name="T4" fmla="*/ 0 w 69"/>
                <a:gd name="T5" fmla="*/ 25 h 25"/>
                <a:gd name="T6" fmla="*/ 69 w 69"/>
                <a:gd name="T7" fmla="*/ 25 h 25"/>
                <a:gd name="T8" fmla="*/ 69 w 6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5">
                  <a:moveTo>
                    <a:pt x="69" y="0"/>
                  </a:moveTo>
                  <a:lnTo>
                    <a:pt x="0" y="3"/>
                  </a:lnTo>
                  <a:lnTo>
                    <a:pt x="0" y="25"/>
                  </a:lnTo>
                  <a:lnTo>
                    <a:pt x="69" y="2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8842968" y="4542247"/>
              <a:ext cx="347171" cy="106727"/>
            </a:xfrm>
            <a:custGeom>
              <a:avLst/>
              <a:gdLst>
                <a:gd name="T0" fmla="*/ 125 w 156"/>
                <a:gd name="T1" fmla="*/ 24 h 48"/>
                <a:gd name="T2" fmla="*/ 66 w 156"/>
                <a:gd name="T3" fmla="*/ 2 h 48"/>
                <a:gd name="T4" fmla="*/ 40 w 156"/>
                <a:gd name="T5" fmla="*/ 18 h 48"/>
                <a:gd name="T6" fmla="*/ 19 w 156"/>
                <a:gd name="T7" fmla="*/ 11 h 48"/>
                <a:gd name="T8" fmla="*/ 8 w 156"/>
                <a:gd name="T9" fmla="*/ 48 h 48"/>
                <a:gd name="T10" fmla="*/ 148 w 156"/>
                <a:gd name="T11" fmla="*/ 39 h 48"/>
                <a:gd name="T12" fmla="*/ 125 w 156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48">
                  <a:moveTo>
                    <a:pt x="125" y="24"/>
                  </a:moveTo>
                  <a:cubicBezTo>
                    <a:pt x="95" y="32"/>
                    <a:pt x="71" y="4"/>
                    <a:pt x="66" y="2"/>
                  </a:cubicBezTo>
                  <a:cubicBezTo>
                    <a:pt x="62" y="0"/>
                    <a:pt x="54" y="18"/>
                    <a:pt x="40" y="18"/>
                  </a:cubicBezTo>
                  <a:cubicBezTo>
                    <a:pt x="26" y="18"/>
                    <a:pt x="19" y="11"/>
                    <a:pt x="19" y="11"/>
                  </a:cubicBezTo>
                  <a:cubicBezTo>
                    <a:pt x="0" y="12"/>
                    <a:pt x="8" y="48"/>
                    <a:pt x="8" y="4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56" y="17"/>
                    <a:pt x="125" y="24"/>
                  </a:cubicBezTo>
                  <a:close/>
                </a:path>
              </a:pathLst>
            </a:custGeom>
            <a:solidFill>
              <a:srgbClr val="31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8850328" y="4629347"/>
              <a:ext cx="336130" cy="38029"/>
            </a:xfrm>
            <a:custGeom>
              <a:avLst/>
              <a:gdLst>
                <a:gd name="T0" fmla="*/ 0 w 151"/>
                <a:gd name="T1" fmla="*/ 11 h 17"/>
                <a:gd name="T2" fmla="*/ 5 w 151"/>
                <a:gd name="T3" fmla="*/ 9 h 17"/>
                <a:gd name="T4" fmla="*/ 145 w 151"/>
                <a:gd name="T5" fmla="*/ 0 h 17"/>
                <a:gd name="T6" fmla="*/ 151 w 151"/>
                <a:gd name="T7" fmla="*/ 0 h 17"/>
                <a:gd name="T8" fmla="*/ 151 w 151"/>
                <a:gd name="T9" fmla="*/ 8 h 17"/>
                <a:gd name="T10" fmla="*/ 44 w 151"/>
                <a:gd name="T11" fmla="*/ 14 h 17"/>
                <a:gd name="T12" fmla="*/ 35 w 151"/>
                <a:gd name="T13" fmla="*/ 14 h 17"/>
                <a:gd name="T14" fmla="*/ 0 w 151"/>
                <a:gd name="T15" fmla="*/ 17 h 17"/>
                <a:gd name="T16" fmla="*/ 0 w 151"/>
                <a:gd name="T1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7">
                  <a:moveTo>
                    <a:pt x="0" y="11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8"/>
                    <a:pt x="151" y="8"/>
                    <a:pt x="151" y="8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0" y="6"/>
                    <a:pt x="35" y="14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31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7521756" y="4045413"/>
              <a:ext cx="66245" cy="89553"/>
            </a:xfrm>
            <a:custGeom>
              <a:avLst/>
              <a:gdLst>
                <a:gd name="T0" fmla="*/ 27 w 54"/>
                <a:gd name="T1" fmla="*/ 0 h 73"/>
                <a:gd name="T2" fmla="*/ 54 w 54"/>
                <a:gd name="T3" fmla="*/ 18 h 73"/>
                <a:gd name="T4" fmla="*/ 18 w 54"/>
                <a:gd name="T5" fmla="*/ 73 h 73"/>
                <a:gd name="T6" fmla="*/ 0 w 54"/>
                <a:gd name="T7" fmla="*/ 60 h 73"/>
                <a:gd name="T8" fmla="*/ 27 w 54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3">
                  <a:moveTo>
                    <a:pt x="27" y="0"/>
                  </a:moveTo>
                  <a:lnTo>
                    <a:pt x="54" y="18"/>
                  </a:lnTo>
                  <a:lnTo>
                    <a:pt x="18" y="73"/>
                  </a:lnTo>
                  <a:lnTo>
                    <a:pt x="0" y="6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7499675" y="4030692"/>
              <a:ext cx="55204" cy="88326"/>
            </a:xfrm>
            <a:custGeom>
              <a:avLst/>
              <a:gdLst>
                <a:gd name="T0" fmla="*/ 27 w 45"/>
                <a:gd name="T1" fmla="*/ 0 h 72"/>
                <a:gd name="T2" fmla="*/ 2 w 45"/>
                <a:gd name="T3" fmla="*/ 12 h 72"/>
                <a:gd name="T4" fmla="*/ 0 w 45"/>
                <a:gd name="T5" fmla="*/ 61 h 72"/>
                <a:gd name="T6" fmla="*/ 18 w 45"/>
                <a:gd name="T7" fmla="*/ 72 h 72"/>
                <a:gd name="T8" fmla="*/ 45 w 45"/>
                <a:gd name="T9" fmla="*/ 12 h 72"/>
                <a:gd name="T10" fmla="*/ 27 w 45"/>
                <a:gd name="T1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72">
                  <a:moveTo>
                    <a:pt x="27" y="0"/>
                  </a:moveTo>
                  <a:lnTo>
                    <a:pt x="2" y="12"/>
                  </a:lnTo>
                  <a:lnTo>
                    <a:pt x="0" y="61"/>
                  </a:lnTo>
                  <a:lnTo>
                    <a:pt x="18" y="72"/>
                  </a:lnTo>
                  <a:lnTo>
                    <a:pt x="45" y="1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7568373" y="4080989"/>
              <a:ext cx="82192" cy="98140"/>
            </a:xfrm>
            <a:custGeom>
              <a:avLst/>
              <a:gdLst>
                <a:gd name="T0" fmla="*/ 0 w 67"/>
                <a:gd name="T1" fmla="*/ 57 h 80"/>
                <a:gd name="T2" fmla="*/ 35 w 67"/>
                <a:gd name="T3" fmla="*/ 0 h 80"/>
                <a:gd name="T4" fmla="*/ 67 w 67"/>
                <a:gd name="T5" fmla="*/ 22 h 80"/>
                <a:gd name="T6" fmla="*/ 36 w 67"/>
                <a:gd name="T7" fmla="*/ 80 h 80"/>
                <a:gd name="T8" fmla="*/ 0 w 67"/>
                <a:gd name="T9" fmla="*/ 5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80">
                  <a:moveTo>
                    <a:pt x="0" y="57"/>
                  </a:moveTo>
                  <a:lnTo>
                    <a:pt x="35" y="0"/>
                  </a:lnTo>
                  <a:lnTo>
                    <a:pt x="67" y="22"/>
                  </a:lnTo>
                  <a:lnTo>
                    <a:pt x="36" y="8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7637071" y="4127605"/>
              <a:ext cx="87099" cy="98140"/>
            </a:xfrm>
            <a:custGeom>
              <a:avLst/>
              <a:gdLst>
                <a:gd name="T0" fmla="*/ 0 w 71"/>
                <a:gd name="T1" fmla="*/ 55 h 80"/>
                <a:gd name="T2" fmla="*/ 35 w 71"/>
                <a:gd name="T3" fmla="*/ 0 h 80"/>
                <a:gd name="T4" fmla="*/ 71 w 71"/>
                <a:gd name="T5" fmla="*/ 24 h 80"/>
                <a:gd name="T6" fmla="*/ 40 w 71"/>
                <a:gd name="T7" fmla="*/ 80 h 80"/>
                <a:gd name="T8" fmla="*/ 0 w 71"/>
                <a:gd name="T9" fmla="*/ 5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0">
                  <a:moveTo>
                    <a:pt x="0" y="55"/>
                  </a:moveTo>
                  <a:lnTo>
                    <a:pt x="35" y="0"/>
                  </a:lnTo>
                  <a:lnTo>
                    <a:pt x="71" y="24"/>
                  </a:lnTo>
                  <a:lnTo>
                    <a:pt x="40" y="8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95C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7612536" y="4107977"/>
              <a:ext cx="67471" cy="87099"/>
            </a:xfrm>
            <a:custGeom>
              <a:avLst/>
              <a:gdLst>
                <a:gd name="T0" fmla="*/ 0 w 55"/>
                <a:gd name="T1" fmla="*/ 58 h 71"/>
                <a:gd name="T2" fmla="*/ 31 w 55"/>
                <a:gd name="T3" fmla="*/ 0 h 71"/>
                <a:gd name="T4" fmla="*/ 55 w 55"/>
                <a:gd name="T5" fmla="*/ 16 h 71"/>
                <a:gd name="T6" fmla="*/ 20 w 55"/>
                <a:gd name="T7" fmla="*/ 71 h 71"/>
                <a:gd name="T8" fmla="*/ 0 w 55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1">
                  <a:moveTo>
                    <a:pt x="0" y="58"/>
                  </a:moveTo>
                  <a:lnTo>
                    <a:pt x="31" y="0"/>
                  </a:lnTo>
                  <a:lnTo>
                    <a:pt x="55" y="16"/>
                  </a:lnTo>
                  <a:lnTo>
                    <a:pt x="20" y="71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7543838" y="4067495"/>
              <a:ext cx="67471" cy="83419"/>
            </a:xfrm>
            <a:custGeom>
              <a:avLst/>
              <a:gdLst>
                <a:gd name="T0" fmla="*/ 36 w 55"/>
                <a:gd name="T1" fmla="*/ 0 h 68"/>
                <a:gd name="T2" fmla="*/ 55 w 55"/>
                <a:gd name="T3" fmla="*/ 11 h 68"/>
                <a:gd name="T4" fmla="*/ 20 w 55"/>
                <a:gd name="T5" fmla="*/ 68 h 68"/>
                <a:gd name="T6" fmla="*/ 0 w 55"/>
                <a:gd name="T7" fmla="*/ 55 h 68"/>
                <a:gd name="T8" fmla="*/ 36 w 55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8">
                  <a:moveTo>
                    <a:pt x="36" y="0"/>
                  </a:moveTo>
                  <a:lnTo>
                    <a:pt x="55" y="11"/>
                  </a:lnTo>
                  <a:lnTo>
                    <a:pt x="20" y="68"/>
                  </a:lnTo>
                  <a:lnTo>
                    <a:pt x="0" y="5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1E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7350011" y="3965674"/>
              <a:ext cx="220815" cy="291967"/>
            </a:xfrm>
            <a:custGeom>
              <a:avLst/>
              <a:gdLst>
                <a:gd name="T0" fmla="*/ 23 w 99"/>
                <a:gd name="T1" fmla="*/ 104 h 131"/>
                <a:gd name="T2" fmla="*/ 72 w 99"/>
                <a:gd name="T3" fmla="*/ 69 h 131"/>
                <a:gd name="T4" fmla="*/ 73 w 99"/>
                <a:gd name="T5" fmla="*/ 41 h 131"/>
                <a:gd name="T6" fmla="*/ 90 w 99"/>
                <a:gd name="T7" fmla="*/ 28 h 131"/>
                <a:gd name="T8" fmla="*/ 67 w 99"/>
                <a:gd name="T9" fmla="*/ 0 h 131"/>
                <a:gd name="T10" fmla="*/ 0 w 99"/>
                <a:gd name="T11" fmla="*/ 113 h 131"/>
                <a:gd name="T12" fmla="*/ 23 w 99"/>
                <a:gd name="T13" fmla="*/ 10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31">
                  <a:moveTo>
                    <a:pt x="23" y="104"/>
                  </a:moveTo>
                  <a:cubicBezTo>
                    <a:pt x="34" y="76"/>
                    <a:pt x="68" y="72"/>
                    <a:pt x="72" y="69"/>
                  </a:cubicBezTo>
                  <a:cubicBezTo>
                    <a:pt x="76" y="67"/>
                    <a:pt x="66" y="51"/>
                    <a:pt x="73" y="41"/>
                  </a:cubicBezTo>
                  <a:cubicBezTo>
                    <a:pt x="80" y="30"/>
                    <a:pt x="90" y="28"/>
                    <a:pt x="90" y="28"/>
                  </a:cubicBezTo>
                  <a:cubicBezTo>
                    <a:pt x="99" y="13"/>
                    <a:pt x="67" y="0"/>
                    <a:pt x="67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13" y="131"/>
                    <a:pt x="23" y="104"/>
                  </a:cubicBezTo>
                  <a:close/>
                </a:path>
              </a:pathLst>
            </a:custGeom>
            <a:solidFill>
              <a:srgbClr val="31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7330383" y="3949726"/>
              <a:ext cx="171745" cy="278473"/>
            </a:xfrm>
            <a:custGeom>
              <a:avLst/>
              <a:gdLst>
                <a:gd name="T0" fmla="*/ 77 w 77"/>
                <a:gd name="T1" fmla="*/ 3 h 125"/>
                <a:gd name="T2" fmla="*/ 76 w 77"/>
                <a:gd name="T3" fmla="*/ 7 h 125"/>
                <a:gd name="T4" fmla="*/ 9 w 77"/>
                <a:gd name="T5" fmla="*/ 120 h 125"/>
                <a:gd name="T6" fmla="*/ 6 w 77"/>
                <a:gd name="T7" fmla="*/ 125 h 125"/>
                <a:gd name="T8" fmla="*/ 0 w 77"/>
                <a:gd name="T9" fmla="*/ 121 h 125"/>
                <a:gd name="T10" fmla="*/ 52 w 77"/>
                <a:gd name="T11" fmla="*/ 35 h 125"/>
                <a:gd name="T12" fmla="*/ 56 w 77"/>
                <a:gd name="T13" fmla="*/ 28 h 125"/>
                <a:gd name="T14" fmla="*/ 73 w 77"/>
                <a:gd name="T15" fmla="*/ 0 h 125"/>
                <a:gd name="T16" fmla="*/ 77 w 77"/>
                <a:gd name="T17" fmla="*/ 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25">
                  <a:moveTo>
                    <a:pt x="77" y="3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60" y="36"/>
                    <a:pt x="56" y="28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77" y="3"/>
                  </a:lnTo>
                  <a:close/>
                </a:path>
              </a:pathLst>
            </a:custGeom>
            <a:solidFill>
              <a:srgbClr val="3113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8337546" y="3608689"/>
              <a:ext cx="336130" cy="193827"/>
            </a:xfrm>
            <a:custGeom>
              <a:avLst/>
              <a:gdLst>
                <a:gd name="T0" fmla="*/ 102 w 151"/>
                <a:gd name="T1" fmla="*/ 5 h 87"/>
                <a:gd name="T2" fmla="*/ 104 w 151"/>
                <a:gd name="T3" fmla="*/ 14 h 87"/>
                <a:gd name="T4" fmla="*/ 109 w 151"/>
                <a:gd name="T5" fmla="*/ 23 h 87"/>
                <a:gd name="T6" fmla="*/ 104 w 151"/>
                <a:gd name="T7" fmla="*/ 14 h 87"/>
                <a:gd name="T8" fmla="*/ 102 w 151"/>
                <a:gd name="T9" fmla="*/ 5 h 87"/>
                <a:gd name="T10" fmla="*/ 108 w 151"/>
                <a:gd name="T11" fmla="*/ 0 h 87"/>
                <a:gd name="T12" fmla="*/ 151 w 151"/>
                <a:gd name="T13" fmla="*/ 75 h 87"/>
                <a:gd name="T14" fmla="*/ 90 w 151"/>
                <a:gd name="T15" fmla="*/ 80 h 87"/>
                <a:gd name="T16" fmla="*/ 91 w 151"/>
                <a:gd name="T17" fmla="*/ 75 h 87"/>
                <a:gd name="T18" fmla="*/ 90 w 151"/>
                <a:gd name="T19" fmla="*/ 80 h 87"/>
                <a:gd name="T20" fmla="*/ 0 w 151"/>
                <a:gd name="T21" fmla="*/ 87 h 87"/>
                <a:gd name="T22" fmla="*/ 102 w 151"/>
                <a:gd name="T23" fmla="*/ 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1" h="87">
                  <a:moveTo>
                    <a:pt x="102" y="5"/>
                  </a:moveTo>
                  <a:cubicBezTo>
                    <a:pt x="103" y="11"/>
                    <a:pt x="104" y="14"/>
                    <a:pt x="104" y="14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4"/>
                    <a:pt x="103" y="11"/>
                    <a:pt x="102" y="5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7"/>
                    <a:pt x="91" y="75"/>
                    <a:pt x="91" y="75"/>
                  </a:cubicBezTo>
                  <a:cubicBezTo>
                    <a:pt x="91" y="75"/>
                    <a:pt x="90" y="77"/>
                    <a:pt x="90" y="80"/>
                  </a:cubicBezTo>
                  <a:cubicBezTo>
                    <a:pt x="0" y="87"/>
                    <a:pt x="0" y="87"/>
                    <a:pt x="0" y="87"/>
                  </a:cubicBezTo>
                  <a:lnTo>
                    <a:pt x="102" y="5"/>
                  </a:ln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7942532" y="4246600"/>
              <a:ext cx="69925" cy="153344"/>
            </a:xfrm>
            <a:custGeom>
              <a:avLst/>
              <a:gdLst>
                <a:gd name="T0" fmla="*/ 19 w 31"/>
                <a:gd name="T1" fmla="*/ 22 h 69"/>
                <a:gd name="T2" fmla="*/ 31 w 31"/>
                <a:gd name="T3" fmla="*/ 55 h 69"/>
                <a:gd name="T4" fmla="*/ 14 w 31"/>
                <a:gd name="T5" fmla="*/ 39 h 69"/>
                <a:gd name="T6" fmla="*/ 21 w 31"/>
                <a:gd name="T7" fmla="*/ 69 h 69"/>
                <a:gd name="T8" fmla="*/ 7 w 31"/>
                <a:gd name="T9" fmla="*/ 40 h 69"/>
                <a:gd name="T10" fmla="*/ 0 w 31"/>
                <a:gd name="T11" fmla="*/ 61 h 69"/>
                <a:gd name="T12" fmla="*/ 0 w 31"/>
                <a:gd name="T13" fmla="*/ 28 h 69"/>
                <a:gd name="T14" fmla="*/ 8 w 31"/>
                <a:gd name="T15" fmla="*/ 34 h 69"/>
                <a:gd name="T16" fmla="*/ 20 w 31"/>
                <a:gd name="T17" fmla="*/ 0 h 69"/>
                <a:gd name="T18" fmla="*/ 19 w 31"/>
                <a:gd name="T1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69">
                  <a:moveTo>
                    <a:pt x="19" y="22"/>
                  </a:moveTo>
                  <a:cubicBezTo>
                    <a:pt x="20" y="36"/>
                    <a:pt x="31" y="55"/>
                    <a:pt x="31" y="55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4" y="31"/>
                    <a:pt x="8" y="34"/>
                    <a:pt x="8" y="34"/>
                  </a:cubicBezTo>
                  <a:cubicBezTo>
                    <a:pt x="10" y="34"/>
                    <a:pt x="14" y="20"/>
                    <a:pt x="20" y="0"/>
                  </a:cubicBezTo>
                  <a:cubicBezTo>
                    <a:pt x="19" y="8"/>
                    <a:pt x="18" y="16"/>
                    <a:pt x="19" y="22"/>
                  </a:cubicBezTo>
                  <a:close/>
                </a:path>
              </a:pathLst>
            </a:custGeom>
            <a:solidFill>
              <a:srgbClr val="131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7619896" y="3971808"/>
              <a:ext cx="548358" cy="517689"/>
            </a:xfrm>
            <a:custGeom>
              <a:avLst/>
              <a:gdLst>
                <a:gd name="T0" fmla="*/ 29 w 246"/>
                <a:gd name="T1" fmla="*/ 63 h 232"/>
                <a:gd name="T2" fmla="*/ 145 w 246"/>
                <a:gd name="T3" fmla="*/ 151 h 232"/>
                <a:gd name="T4" fmla="*/ 145 w 246"/>
                <a:gd name="T5" fmla="*/ 184 h 232"/>
                <a:gd name="T6" fmla="*/ 152 w 246"/>
                <a:gd name="T7" fmla="*/ 163 h 232"/>
                <a:gd name="T8" fmla="*/ 166 w 246"/>
                <a:gd name="T9" fmla="*/ 192 h 232"/>
                <a:gd name="T10" fmla="*/ 159 w 246"/>
                <a:gd name="T11" fmla="*/ 162 h 232"/>
                <a:gd name="T12" fmla="*/ 176 w 246"/>
                <a:gd name="T13" fmla="*/ 178 h 232"/>
                <a:gd name="T14" fmla="*/ 164 w 246"/>
                <a:gd name="T15" fmla="*/ 145 h 232"/>
                <a:gd name="T16" fmla="*/ 165 w 246"/>
                <a:gd name="T17" fmla="*/ 123 h 232"/>
                <a:gd name="T18" fmla="*/ 198 w 246"/>
                <a:gd name="T19" fmla="*/ 0 h 232"/>
                <a:gd name="T20" fmla="*/ 220 w 246"/>
                <a:gd name="T21" fmla="*/ 82 h 232"/>
                <a:gd name="T22" fmla="*/ 184 w 246"/>
                <a:gd name="T23" fmla="*/ 228 h 232"/>
                <a:gd name="T24" fmla="*/ 0 w 246"/>
                <a:gd name="T25" fmla="*/ 116 h 232"/>
                <a:gd name="T26" fmla="*/ 29 w 246"/>
                <a:gd name="T27" fmla="*/ 6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232">
                  <a:moveTo>
                    <a:pt x="29" y="63"/>
                  </a:moveTo>
                  <a:cubicBezTo>
                    <a:pt x="29" y="63"/>
                    <a:pt x="116" y="131"/>
                    <a:pt x="145" y="151"/>
                  </a:cubicBezTo>
                  <a:cubicBezTo>
                    <a:pt x="145" y="184"/>
                    <a:pt x="145" y="184"/>
                    <a:pt x="145" y="184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66" y="192"/>
                    <a:pt x="166" y="192"/>
                    <a:pt x="166" y="192"/>
                  </a:cubicBezTo>
                  <a:cubicBezTo>
                    <a:pt x="159" y="162"/>
                    <a:pt x="159" y="162"/>
                    <a:pt x="159" y="162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65" y="159"/>
                    <a:pt x="164" y="145"/>
                  </a:cubicBezTo>
                  <a:cubicBezTo>
                    <a:pt x="163" y="139"/>
                    <a:pt x="164" y="131"/>
                    <a:pt x="165" y="123"/>
                  </a:cubicBezTo>
                  <a:cubicBezTo>
                    <a:pt x="175" y="90"/>
                    <a:pt x="188" y="39"/>
                    <a:pt x="198" y="0"/>
                  </a:cubicBezTo>
                  <a:cubicBezTo>
                    <a:pt x="199" y="16"/>
                    <a:pt x="203" y="47"/>
                    <a:pt x="220" y="82"/>
                  </a:cubicBezTo>
                  <a:cubicBezTo>
                    <a:pt x="246" y="136"/>
                    <a:pt x="202" y="223"/>
                    <a:pt x="184" y="228"/>
                  </a:cubicBezTo>
                  <a:cubicBezTo>
                    <a:pt x="169" y="232"/>
                    <a:pt x="47" y="149"/>
                    <a:pt x="0" y="116"/>
                  </a:cubicBezTo>
                  <a:cubicBezTo>
                    <a:pt x="7" y="82"/>
                    <a:pt x="29" y="63"/>
                    <a:pt x="29" y="63"/>
                  </a:cubicBez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612536" y="3887162"/>
              <a:ext cx="820697" cy="648952"/>
            </a:xfrm>
            <a:custGeom>
              <a:avLst/>
              <a:gdLst>
                <a:gd name="T0" fmla="*/ 3 w 368"/>
                <a:gd name="T1" fmla="*/ 154 h 291"/>
                <a:gd name="T2" fmla="*/ 187 w 368"/>
                <a:gd name="T3" fmla="*/ 266 h 291"/>
                <a:gd name="T4" fmla="*/ 223 w 368"/>
                <a:gd name="T5" fmla="*/ 120 h 291"/>
                <a:gd name="T6" fmla="*/ 201 w 368"/>
                <a:gd name="T7" fmla="*/ 38 h 291"/>
                <a:gd name="T8" fmla="*/ 211 w 368"/>
                <a:gd name="T9" fmla="*/ 0 h 291"/>
                <a:gd name="T10" fmla="*/ 368 w 368"/>
                <a:gd name="T11" fmla="*/ 25 h 291"/>
                <a:gd name="T12" fmla="*/ 187 w 368"/>
                <a:gd name="T13" fmla="*/ 287 h 291"/>
                <a:gd name="T14" fmla="*/ 1 w 368"/>
                <a:gd name="T15" fmla="*/ 179 h 291"/>
                <a:gd name="T16" fmla="*/ 3 w 368"/>
                <a:gd name="T17" fmla="*/ 15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8" h="291">
                  <a:moveTo>
                    <a:pt x="3" y="154"/>
                  </a:moveTo>
                  <a:cubicBezTo>
                    <a:pt x="50" y="187"/>
                    <a:pt x="172" y="270"/>
                    <a:pt x="187" y="266"/>
                  </a:cubicBezTo>
                  <a:cubicBezTo>
                    <a:pt x="205" y="261"/>
                    <a:pt x="249" y="174"/>
                    <a:pt x="223" y="120"/>
                  </a:cubicBezTo>
                  <a:cubicBezTo>
                    <a:pt x="206" y="85"/>
                    <a:pt x="202" y="54"/>
                    <a:pt x="201" y="38"/>
                  </a:cubicBezTo>
                  <a:cubicBezTo>
                    <a:pt x="205" y="23"/>
                    <a:pt x="208" y="10"/>
                    <a:pt x="211" y="0"/>
                  </a:cubicBezTo>
                  <a:cubicBezTo>
                    <a:pt x="250" y="9"/>
                    <a:pt x="334" y="28"/>
                    <a:pt x="368" y="25"/>
                  </a:cubicBezTo>
                  <a:cubicBezTo>
                    <a:pt x="326" y="94"/>
                    <a:pt x="207" y="291"/>
                    <a:pt x="187" y="287"/>
                  </a:cubicBezTo>
                  <a:cubicBezTo>
                    <a:pt x="163" y="283"/>
                    <a:pt x="1" y="179"/>
                    <a:pt x="1" y="179"/>
                  </a:cubicBezTo>
                  <a:cubicBezTo>
                    <a:pt x="0" y="170"/>
                    <a:pt x="1" y="162"/>
                    <a:pt x="3" y="154"/>
                  </a:cubicBezTo>
                  <a:close/>
                </a:path>
              </a:pathLst>
            </a:custGeom>
            <a:solidFill>
              <a:srgbClr val="131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083608" y="3847906"/>
              <a:ext cx="380293" cy="101820"/>
            </a:xfrm>
            <a:custGeom>
              <a:avLst/>
              <a:gdLst>
                <a:gd name="T0" fmla="*/ 5 w 171"/>
                <a:gd name="T1" fmla="*/ 0 h 46"/>
                <a:gd name="T2" fmla="*/ 171 w 171"/>
                <a:gd name="T3" fmla="*/ 19 h 46"/>
                <a:gd name="T4" fmla="*/ 157 w 171"/>
                <a:gd name="T5" fmla="*/ 43 h 46"/>
                <a:gd name="T6" fmla="*/ 0 w 171"/>
                <a:gd name="T7" fmla="*/ 18 h 46"/>
                <a:gd name="T8" fmla="*/ 5 w 171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46">
                  <a:moveTo>
                    <a:pt x="5" y="0"/>
                  </a:moveTo>
                  <a:cubicBezTo>
                    <a:pt x="171" y="19"/>
                    <a:pt x="171" y="19"/>
                    <a:pt x="171" y="19"/>
                  </a:cubicBezTo>
                  <a:cubicBezTo>
                    <a:pt x="171" y="19"/>
                    <a:pt x="166" y="28"/>
                    <a:pt x="157" y="43"/>
                  </a:cubicBezTo>
                  <a:cubicBezTo>
                    <a:pt x="123" y="46"/>
                    <a:pt x="39" y="27"/>
                    <a:pt x="0" y="18"/>
                  </a:cubicBezTo>
                  <a:cubicBezTo>
                    <a:pt x="3" y="7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1B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054166" y="3780435"/>
              <a:ext cx="483340" cy="185239"/>
            </a:xfrm>
            <a:custGeom>
              <a:avLst/>
              <a:gdLst>
                <a:gd name="T0" fmla="*/ 217 w 217"/>
                <a:gd name="T1" fmla="*/ 0 h 83"/>
                <a:gd name="T2" fmla="*/ 182 w 217"/>
                <a:gd name="T3" fmla="*/ 70 h 83"/>
                <a:gd name="T4" fmla="*/ 3 w 217"/>
                <a:gd name="T5" fmla="*/ 46 h 83"/>
                <a:gd name="T6" fmla="*/ 0 w 217"/>
                <a:gd name="T7" fmla="*/ 30 h 83"/>
                <a:gd name="T8" fmla="*/ 217 w 217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83">
                  <a:moveTo>
                    <a:pt x="217" y="0"/>
                  </a:moveTo>
                  <a:cubicBezTo>
                    <a:pt x="215" y="11"/>
                    <a:pt x="204" y="56"/>
                    <a:pt x="182" y="70"/>
                  </a:cubicBezTo>
                  <a:cubicBezTo>
                    <a:pt x="160" y="83"/>
                    <a:pt x="39" y="55"/>
                    <a:pt x="3" y="46"/>
                  </a:cubicBezTo>
                  <a:cubicBezTo>
                    <a:pt x="1" y="36"/>
                    <a:pt x="0" y="30"/>
                    <a:pt x="0" y="30"/>
                  </a:cubicBezTo>
                  <a:cubicBezTo>
                    <a:pt x="55" y="15"/>
                    <a:pt x="142" y="6"/>
                    <a:pt x="217" y="0"/>
                  </a:cubicBezTo>
                  <a:close/>
                </a:path>
              </a:pathLst>
            </a:custGeom>
            <a:solidFill>
              <a:srgbClr val="1B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8450407" y="3820917"/>
              <a:ext cx="496834" cy="374159"/>
            </a:xfrm>
            <a:custGeom>
              <a:avLst/>
              <a:gdLst>
                <a:gd name="T0" fmla="*/ 179 w 223"/>
                <a:gd name="T1" fmla="*/ 36 h 168"/>
                <a:gd name="T2" fmla="*/ 207 w 223"/>
                <a:gd name="T3" fmla="*/ 0 h 168"/>
                <a:gd name="T4" fmla="*/ 192 w 223"/>
                <a:gd name="T5" fmla="*/ 36 h 168"/>
                <a:gd name="T6" fmla="*/ 223 w 223"/>
                <a:gd name="T7" fmla="*/ 22 h 168"/>
                <a:gd name="T8" fmla="*/ 193 w 223"/>
                <a:gd name="T9" fmla="*/ 46 h 168"/>
                <a:gd name="T10" fmla="*/ 218 w 223"/>
                <a:gd name="T11" fmla="*/ 48 h 168"/>
                <a:gd name="T12" fmla="*/ 185 w 223"/>
                <a:gd name="T13" fmla="*/ 62 h 168"/>
                <a:gd name="T14" fmla="*/ 195 w 223"/>
                <a:gd name="T15" fmla="*/ 73 h 168"/>
                <a:gd name="T16" fmla="*/ 181 w 223"/>
                <a:gd name="T17" fmla="*/ 116 h 168"/>
                <a:gd name="T18" fmla="*/ 177 w 223"/>
                <a:gd name="T19" fmla="*/ 168 h 168"/>
                <a:gd name="T20" fmla="*/ 181 w 223"/>
                <a:gd name="T21" fmla="*/ 55 h 168"/>
                <a:gd name="T22" fmla="*/ 0 w 223"/>
                <a:gd name="T23" fmla="*/ 109 h 168"/>
                <a:gd name="T24" fmla="*/ 142 w 223"/>
                <a:gd name="T25" fmla="*/ 54 h 168"/>
                <a:gd name="T26" fmla="*/ 179 w 223"/>
                <a:gd name="T27" fmla="*/ 3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68">
                  <a:moveTo>
                    <a:pt x="179" y="36"/>
                  </a:moveTo>
                  <a:cubicBezTo>
                    <a:pt x="207" y="0"/>
                    <a:pt x="207" y="0"/>
                    <a:pt x="207" y="0"/>
                  </a:cubicBezTo>
                  <a:cubicBezTo>
                    <a:pt x="192" y="36"/>
                    <a:pt x="192" y="36"/>
                    <a:pt x="192" y="36"/>
                  </a:cubicBezTo>
                  <a:cubicBezTo>
                    <a:pt x="223" y="22"/>
                    <a:pt x="223" y="22"/>
                    <a:pt x="223" y="22"/>
                  </a:cubicBezTo>
                  <a:cubicBezTo>
                    <a:pt x="193" y="46"/>
                    <a:pt x="193" y="46"/>
                    <a:pt x="193" y="46"/>
                  </a:cubicBezTo>
                  <a:cubicBezTo>
                    <a:pt x="218" y="48"/>
                    <a:pt x="218" y="48"/>
                    <a:pt x="218" y="48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95" y="73"/>
                    <a:pt x="195" y="73"/>
                    <a:pt x="195" y="73"/>
                  </a:cubicBezTo>
                  <a:cubicBezTo>
                    <a:pt x="195" y="73"/>
                    <a:pt x="184" y="88"/>
                    <a:pt x="181" y="116"/>
                  </a:cubicBezTo>
                  <a:cubicBezTo>
                    <a:pt x="179" y="129"/>
                    <a:pt x="178" y="149"/>
                    <a:pt x="177" y="168"/>
                  </a:cubicBezTo>
                  <a:cubicBezTo>
                    <a:pt x="177" y="107"/>
                    <a:pt x="181" y="55"/>
                    <a:pt x="181" y="55"/>
                  </a:cubicBezTo>
                  <a:cubicBezTo>
                    <a:pt x="181" y="55"/>
                    <a:pt x="85" y="89"/>
                    <a:pt x="0" y="109"/>
                  </a:cubicBezTo>
                  <a:cubicBezTo>
                    <a:pt x="35" y="97"/>
                    <a:pt x="125" y="64"/>
                    <a:pt x="142" y="54"/>
                  </a:cubicBezTo>
                  <a:cubicBezTo>
                    <a:pt x="165" y="42"/>
                    <a:pt x="179" y="36"/>
                    <a:pt x="179" y="36"/>
                  </a:cubicBezTo>
                  <a:close/>
                </a:path>
              </a:pathLst>
            </a:custGeom>
            <a:solidFill>
              <a:srgbClr val="1B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8061527" y="3758353"/>
              <a:ext cx="982628" cy="610922"/>
            </a:xfrm>
            <a:custGeom>
              <a:avLst/>
              <a:gdLst>
                <a:gd name="T0" fmla="*/ 179 w 441"/>
                <a:gd name="T1" fmla="*/ 80 h 274"/>
                <a:gd name="T2" fmla="*/ 214 w 441"/>
                <a:gd name="T3" fmla="*/ 10 h 274"/>
                <a:gd name="T4" fmla="*/ 362 w 441"/>
                <a:gd name="T5" fmla="*/ 2 h 274"/>
                <a:gd name="T6" fmla="*/ 427 w 441"/>
                <a:gd name="T7" fmla="*/ 54 h 274"/>
                <a:gd name="T8" fmla="*/ 425 w 441"/>
                <a:gd name="T9" fmla="*/ 269 h 274"/>
                <a:gd name="T10" fmla="*/ 354 w 441"/>
                <a:gd name="T11" fmla="*/ 274 h 274"/>
                <a:gd name="T12" fmla="*/ 352 w 441"/>
                <a:gd name="T13" fmla="*/ 196 h 274"/>
                <a:gd name="T14" fmla="*/ 356 w 441"/>
                <a:gd name="T15" fmla="*/ 144 h 274"/>
                <a:gd name="T16" fmla="*/ 370 w 441"/>
                <a:gd name="T17" fmla="*/ 101 h 274"/>
                <a:gd name="T18" fmla="*/ 360 w 441"/>
                <a:gd name="T19" fmla="*/ 90 h 274"/>
                <a:gd name="T20" fmla="*/ 393 w 441"/>
                <a:gd name="T21" fmla="*/ 76 h 274"/>
                <a:gd name="T22" fmla="*/ 368 w 441"/>
                <a:gd name="T23" fmla="*/ 74 h 274"/>
                <a:gd name="T24" fmla="*/ 398 w 441"/>
                <a:gd name="T25" fmla="*/ 50 h 274"/>
                <a:gd name="T26" fmla="*/ 367 w 441"/>
                <a:gd name="T27" fmla="*/ 64 h 274"/>
                <a:gd name="T28" fmla="*/ 382 w 441"/>
                <a:gd name="T29" fmla="*/ 28 h 274"/>
                <a:gd name="T30" fmla="*/ 354 w 441"/>
                <a:gd name="T31" fmla="*/ 64 h 274"/>
                <a:gd name="T32" fmla="*/ 317 w 441"/>
                <a:gd name="T33" fmla="*/ 82 h 274"/>
                <a:gd name="T34" fmla="*/ 175 w 441"/>
                <a:gd name="T35" fmla="*/ 137 h 274"/>
                <a:gd name="T36" fmla="*/ 54 w 441"/>
                <a:gd name="T37" fmla="*/ 147 h 274"/>
                <a:gd name="T38" fmla="*/ 0 w 441"/>
                <a:gd name="T39" fmla="*/ 56 h 274"/>
                <a:gd name="T40" fmla="*/ 179 w 441"/>
                <a:gd name="T41" fmla="*/ 8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1" h="274">
                  <a:moveTo>
                    <a:pt x="179" y="80"/>
                  </a:moveTo>
                  <a:cubicBezTo>
                    <a:pt x="201" y="66"/>
                    <a:pt x="212" y="21"/>
                    <a:pt x="214" y="10"/>
                  </a:cubicBezTo>
                  <a:cubicBezTo>
                    <a:pt x="287" y="5"/>
                    <a:pt x="350" y="3"/>
                    <a:pt x="362" y="2"/>
                  </a:cubicBezTo>
                  <a:cubicBezTo>
                    <a:pt x="388" y="0"/>
                    <a:pt x="441" y="2"/>
                    <a:pt x="427" y="54"/>
                  </a:cubicBezTo>
                  <a:cubicBezTo>
                    <a:pt x="413" y="107"/>
                    <a:pt x="425" y="269"/>
                    <a:pt x="425" y="269"/>
                  </a:cubicBezTo>
                  <a:cubicBezTo>
                    <a:pt x="354" y="274"/>
                    <a:pt x="354" y="274"/>
                    <a:pt x="354" y="274"/>
                  </a:cubicBezTo>
                  <a:cubicBezTo>
                    <a:pt x="353" y="248"/>
                    <a:pt x="352" y="222"/>
                    <a:pt x="352" y="196"/>
                  </a:cubicBezTo>
                  <a:cubicBezTo>
                    <a:pt x="353" y="177"/>
                    <a:pt x="354" y="157"/>
                    <a:pt x="356" y="144"/>
                  </a:cubicBezTo>
                  <a:cubicBezTo>
                    <a:pt x="359" y="116"/>
                    <a:pt x="370" y="101"/>
                    <a:pt x="370" y="101"/>
                  </a:cubicBezTo>
                  <a:cubicBezTo>
                    <a:pt x="360" y="90"/>
                    <a:pt x="360" y="90"/>
                    <a:pt x="360" y="90"/>
                  </a:cubicBezTo>
                  <a:cubicBezTo>
                    <a:pt x="393" y="76"/>
                    <a:pt x="393" y="76"/>
                    <a:pt x="393" y="76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98" y="50"/>
                    <a:pt x="398" y="50"/>
                    <a:pt x="398" y="50"/>
                  </a:cubicBezTo>
                  <a:cubicBezTo>
                    <a:pt x="367" y="64"/>
                    <a:pt x="367" y="64"/>
                    <a:pt x="367" y="64"/>
                  </a:cubicBezTo>
                  <a:cubicBezTo>
                    <a:pt x="382" y="28"/>
                    <a:pt x="382" y="28"/>
                    <a:pt x="382" y="28"/>
                  </a:cubicBezTo>
                  <a:cubicBezTo>
                    <a:pt x="354" y="64"/>
                    <a:pt x="354" y="64"/>
                    <a:pt x="354" y="64"/>
                  </a:cubicBezTo>
                  <a:cubicBezTo>
                    <a:pt x="354" y="64"/>
                    <a:pt x="340" y="70"/>
                    <a:pt x="317" y="82"/>
                  </a:cubicBezTo>
                  <a:cubicBezTo>
                    <a:pt x="300" y="92"/>
                    <a:pt x="210" y="125"/>
                    <a:pt x="175" y="137"/>
                  </a:cubicBezTo>
                  <a:cubicBezTo>
                    <a:pt x="122" y="150"/>
                    <a:pt x="72" y="157"/>
                    <a:pt x="54" y="147"/>
                  </a:cubicBezTo>
                  <a:cubicBezTo>
                    <a:pt x="19" y="128"/>
                    <a:pt x="5" y="81"/>
                    <a:pt x="0" y="56"/>
                  </a:cubicBezTo>
                  <a:cubicBezTo>
                    <a:pt x="36" y="65"/>
                    <a:pt x="157" y="93"/>
                    <a:pt x="179" y="80"/>
                  </a:cubicBezTo>
                  <a:close/>
                </a:path>
              </a:pathLst>
            </a:custGeom>
            <a:solidFill>
              <a:srgbClr val="292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7330383" y="3449212"/>
              <a:ext cx="188920" cy="230629"/>
            </a:xfrm>
            <a:custGeom>
              <a:avLst/>
              <a:gdLst>
                <a:gd name="T0" fmla="*/ 20 w 85"/>
                <a:gd name="T1" fmla="*/ 0 h 104"/>
                <a:gd name="T2" fmla="*/ 16 w 85"/>
                <a:gd name="T3" fmla="*/ 21 h 104"/>
                <a:gd name="T4" fmla="*/ 3 w 85"/>
                <a:gd name="T5" fmla="*/ 47 h 104"/>
                <a:gd name="T6" fmla="*/ 7 w 85"/>
                <a:gd name="T7" fmla="*/ 81 h 104"/>
                <a:gd name="T8" fmla="*/ 24 w 85"/>
                <a:gd name="T9" fmla="*/ 85 h 104"/>
                <a:gd name="T10" fmla="*/ 33 w 85"/>
                <a:gd name="T11" fmla="*/ 95 h 104"/>
                <a:gd name="T12" fmla="*/ 52 w 85"/>
                <a:gd name="T13" fmla="*/ 97 h 104"/>
                <a:gd name="T14" fmla="*/ 64 w 85"/>
                <a:gd name="T15" fmla="*/ 104 h 104"/>
                <a:gd name="T16" fmla="*/ 81 w 85"/>
                <a:gd name="T17" fmla="*/ 92 h 104"/>
                <a:gd name="T18" fmla="*/ 82 w 85"/>
                <a:gd name="T19" fmla="*/ 69 h 104"/>
                <a:gd name="T20" fmla="*/ 74 w 85"/>
                <a:gd name="T21" fmla="*/ 30 h 104"/>
                <a:gd name="T22" fmla="*/ 65 w 85"/>
                <a:gd name="T23" fmla="*/ 5 h 104"/>
                <a:gd name="T24" fmla="*/ 20 w 85"/>
                <a:gd name="T2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04">
                  <a:moveTo>
                    <a:pt x="20" y="0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0" y="33"/>
                    <a:pt x="3" y="47"/>
                  </a:cubicBezTo>
                  <a:cubicBezTo>
                    <a:pt x="5" y="61"/>
                    <a:pt x="7" y="81"/>
                    <a:pt x="7" y="81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4" y="85"/>
                    <a:pt x="26" y="92"/>
                    <a:pt x="33" y="95"/>
                  </a:cubicBezTo>
                  <a:cubicBezTo>
                    <a:pt x="41" y="98"/>
                    <a:pt x="52" y="97"/>
                    <a:pt x="52" y="97"/>
                  </a:cubicBezTo>
                  <a:cubicBezTo>
                    <a:pt x="52" y="97"/>
                    <a:pt x="60" y="104"/>
                    <a:pt x="64" y="104"/>
                  </a:cubicBezTo>
                  <a:cubicBezTo>
                    <a:pt x="67" y="104"/>
                    <a:pt x="77" y="99"/>
                    <a:pt x="81" y="92"/>
                  </a:cubicBezTo>
                  <a:cubicBezTo>
                    <a:pt x="85" y="86"/>
                    <a:pt x="82" y="69"/>
                    <a:pt x="82" y="69"/>
                  </a:cubicBezTo>
                  <a:cubicBezTo>
                    <a:pt x="82" y="69"/>
                    <a:pt x="81" y="34"/>
                    <a:pt x="74" y="30"/>
                  </a:cubicBezTo>
                  <a:cubicBezTo>
                    <a:pt x="66" y="25"/>
                    <a:pt x="65" y="5"/>
                    <a:pt x="65" y="5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7A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7855433" y="3086093"/>
              <a:ext cx="83419" cy="230629"/>
            </a:xfrm>
            <a:custGeom>
              <a:avLst/>
              <a:gdLst>
                <a:gd name="T0" fmla="*/ 18 w 37"/>
                <a:gd name="T1" fmla="*/ 58 h 104"/>
                <a:gd name="T2" fmla="*/ 37 w 37"/>
                <a:gd name="T3" fmla="*/ 28 h 104"/>
                <a:gd name="T4" fmla="*/ 24 w 37"/>
                <a:gd name="T5" fmla="*/ 81 h 104"/>
                <a:gd name="T6" fmla="*/ 26 w 37"/>
                <a:gd name="T7" fmla="*/ 104 h 104"/>
                <a:gd name="T8" fmla="*/ 0 w 37"/>
                <a:gd name="T9" fmla="*/ 75 h 104"/>
                <a:gd name="T10" fmla="*/ 7 w 37"/>
                <a:gd name="T11" fmla="*/ 44 h 104"/>
                <a:gd name="T12" fmla="*/ 19 w 37"/>
                <a:gd name="T13" fmla="*/ 0 h 104"/>
                <a:gd name="T14" fmla="*/ 18 w 37"/>
                <a:gd name="T15" fmla="*/ 5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4">
                  <a:moveTo>
                    <a:pt x="18" y="58"/>
                  </a:moveTo>
                  <a:cubicBezTo>
                    <a:pt x="28" y="49"/>
                    <a:pt x="37" y="28"/>
                    <a:pt x="37" y="28"/>
                  </a:cubicBezTo>
                  <a:cubicBezTo>
                    <a:pt x="37" y="28"/>
                    <a:pt x="20" y="71"/>
                    <a:pt x="24" y="81"/>
                  </a:cubicBezTo>
                  <a:cubicBezTo>
                    <a:pt x="26" y="88"/>
                    <a:pt x="26" y="98"/>
                    <a:pt x="26" y="104"/>
                  </a:cubicBezTo>
                  <a:cubicBezTo>
                    <a:pt x="11" y="87"/>
                    <a:pt x="0" y="75"/>
                    <a:pt x="0" y="75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6" y="26"/>
                    <a:pt x="19" y="0"/>
                    <a:pt x="19" y="0"/>
                  </a:cubicBezTo>
                  <a:cubicBezTo>
                    <a:pt x="22" y="17"/>
                    <a:pt x="18" y="58"/>
                    <a:pt x="18" y="58"/>
                  </a:cubicBez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8012457" y="3435717"/>
              <a:ext cx="347171" cy="226949"/>
            </a:xfrm>
            <a:custGeom>
              <a:avLst/>
              <a:gdLst>
                <a:gd name="T0" fmla="*/ 118 w 156"/>
                <a:gd name="T1" fmla="*/ 42 h 102"/>
                <a:gd name="T2" fmla="*/ 73 w 156"/>
                <a:gd name="T3" fmla="*/ 68 h 102"/>
                <a:gd name="T4" fmla="*/ 156 w 156"/>
                <a:gd name="T5" fmla="*/ 58 h 102"/>
                <a:gd name="T6" fmla="*/ 81 w 156"/>
                <a:gd name="T7" fmla="*/ 85 h 102"/>
                <a:gd name="T8" fmla="*/ 142 w 156"/>
                <a:gd name="T9" fmla="*/ 102 h 102"/>
                <a:gd name="T10" fmla="*/ 53 w 156"/>
                <a:gd name="T11" fmla="*/ 102 h 102"/>
                <a:gd name="T12" fmla="*/ 57 w 156"/>
                <a:gd name="T13" fmla="*/ 88 h 102"/>
                <a:gd name="T14" fmla="*/ 0 w 156"/>
                <a:gd name="T15" fmla="*/ 0 h 102"/>
                <a:gd name="T16" fmla="*/ 59 w 156"/>
                <a:gd name="T17" fmla="*/ 58 h 102"/>
                <a:gd name="T18" fmla="*/ 118 w 156"/>
                <a:gd name="T19" fmla="*/ 4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102">
                  <a:moveTo>
                    <a:pt x="118" y="42"/>
                  </a:moveTo>
                  <a:cubicBezTo>
                    <a:pt x="73" y="68"/>
                    <a:pt x="73" y="68"/>
                    <a:pt x="73" y="68"/>
                  </a:cubicBezTo>
                  <a:cubicBezTo>
                    <a:pt x="156" y="58"/>
                    <a:pt x="156" y="58"/>
                    <a:pt x="156" y="58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142" y="102"/>
                    <a:pt x="142" y="102"/>
                    <a:pt x="142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5" y="97"/>
                    <a:pt x="56" y="92"/>
                    <a:pt x="57" y="88"/>
                  </a:cubicBezTo>
                  <a:cubicBezTo>
                    <a:pt x="57" y="75"/>
                    <a:pt x="30" y="37"/>
                    <a:pt x="0" y="0"/>
                  </a:cubicBezTo>
                  <a:cubicBezTo>
                    <a:pt x="59" y="58"/>
                    <a:pt x="59" y="58"/>
                    <a:pt x="59" y="58"/>
                  </a:cubicBezTo>
                  <a:lnTo>
                    <a:pt x="118" y="42"/>
                  </a:ln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8143719" y="3005128"/>
              <a:ext cx="559399" cy="766720"/>
            </a:xfrm>
            <a:custGeom>
              <a:avLst/>
              <a:gdLst>
                <a:gd name="T0" fmla="*/ 140 w 251"/>
                <a:gd name="T1" fmla="*/ 180 h 344"/>
                <a:gd name="T2" fmla="*/ 142 w 251"/>
                <a:gd name="T3" fmla="*/ 180 h 344"/>
                <a:gd name="T4" fmla="*/ 142 w 251"/>
                <a:gd name="T5" fmla="*/ 180 h 344"/>
                <a:gd name="T6" fmla="*/ 81 w 251"/>
                <a:gd name="T7" fmla="*/ 62 h 344"/>
                <a:gd name="T8" fmla="*/ 57 w 251"/>
                <a:gd name="T9" fmla="*/ 56 h 344"/>
                <a:gd name="T10" fmla="*/ 63 w 251"/>
                <a:gd name="T11" fmla="*/ 46 h 344"/>
                <a:gd name="T12" fmla="*/ 0 w 251"/>
                <a:gd name="T13" fmla="*/ 0 h 344"/>
                <a:gd name="T14" fmla="*/ 37 w 251"/>
                <a:gd name="T15" fmla="*/ 0 h 344"/>
                <a:gd name="T16" fmla="*/ 201 w 251"/>
                <a:gd name="T17" fmla="*/ 214 h 344"/>
                <a:gd name="T18" fmla="*/ 251 w 251"/>
                <a:gd name="T19" fmla="*/ 344 h 344"/>
                <a:gd name="T20" fmla="*/ 232 w 251"/>
                <a:gd name="T21" fmla="*/ 344 h 344"/>
                <a:gd name="T22" fmla="*/ 191 w 251"/>
                <a:gd name="T23" fmla="*/ 285 h 344"/>
                <a:gd name="T24" fmla="*/ 167 w 251"/>
                <a:gd name="T25" fmla="*/ 213 h 344"/>
                <a:gd name="T26" fmla="*/ 140 w 251"/>
                <a:gd name="T27" fmla="*/ 18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1" h="344">
                  <a:moveTo>
                    <a:pt x="140" y="180"/>
                  </a:moveTo>
                  <a:cubicBezTo>
                    <a:pt x="142" y="180"/>
                    <a:pt x="142" y="180"/>
                    <a:pt x="142" y="180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180" y="172"/>
                    <a:pt x="201" y="214"/>
                  </a:cubicBezTo>
                  <a:cubicBezTo>
                    <a:pt x="223" y="255"/>
                    <a:pt x="251" y="344"/>
                    <a:pt x="251" y="344"/>
                  </a:cubicBezTo>
                  <a:cubicBezTo>
                    <a:pt x="232" y="344"/>
                    <a:pt x="232" y="344"/>
                    <a:pt x="232" y="34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1" y="285"/>
                    <a:pt x="176" y="227"/>
                    <a:pt x="167" y="213"/>
                  </a:cubicBezTo>
                  <a:cubicBezTo>
                    <a:pt x="158" y="200"/>
                    <a:pt x="140" y="180"/>
                    <a:pt x="140" y="180"/>
                  </a:cubicBez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7871380" y="3018622"/>
              <a:ext cx="698022" cy="840325"/>
            </a:xfrm>
            <a:custGeom>
              <a:avLst/>
              <a:gdLst>
                <a:gd name="T0" fmla="*/ 12 w 313"/>
                <a:gd name="T1" fmla="*/ 30 h 377"/>
                <a:gd name="T2" fmla="*/ 0 w 313"/>
                <a:gd name="T3" fmla="*/ 74 h 377"/>
                <a:gd name="T4" fmla="*/ 17 w 313"/>
                <a:gd name="T5" fmla="*/ 0 h 377"/>
                <a:gd name="T6" fmla="*/ 33 w 313"/>
                <a:gd name="T7" fmla="*/ 1 h 377"/>
                <a:gd name="T8" fmla="*/ 32 w 313"/>
                <a:gd name="T9" fmla="*/ 2 h 377"/>
                <a:gd name="T10" fmla="*/ 41 w 313"/>
                <a:gd name="T11" fmla="*/ 20 h 377"/>
                <a:gd name="T12" fmla="*/ 73 w 313"/>
                <a:gd name="T13" fmla="*/ 106 h 377"/>
                <a:gd name="T14" fmla="*/ 108 w 313"/>
                <a:gd name="T15" fmla="*/ 92 h 377"/>
                <a:gd name="T16" fmla="*/ 104 w 313"/>
                <a:gd name="T17" fmla="*/ 115 h 377"/>
                <a:gd name="T18" fmla="*/ 110 w 313"/>
                <a:gd name="T19" fmla="*/ 117 h 377"/>
                <a:gd name="T20" fmla="*/ 107 w 313"/>
                <a:gd name="T21" fmla="*/ 132 h 377"/>
                <a:gd name="T22" fmla="*/ 262 w 313"/>
                <a:gd name="T23" fmla="*/ 174 h 377"/>
                <a:gd name="T24" fmla="*/ 289 w 313"/>
                <a:gd name="T25" fmla="*/ 207 h 377"/>
                <a:gd name="T26" fmla="*/ 313 w 313"/>
                <a:gd name="T27" fmla="*/ 279 h 377"/>
                <a:gd name="T28" fmla="*/ 268 w 313"/>
                <a:gd name="T29" fmla="*/ 361 h 377"/>
                <a:gd name="T30" fmla="*/ 59 w 313"/>
                <a:gd name="T31" fmla="*/ 377 h 377"/>
                <a:gd name="T32" fmla="*/ 116 w 313"/>
                <a:gd name="T33" fmla="*/ 289 h 377"/>
                <a:gd name="T34" fmla="*/ 205 w 313"/>
                <a:gd name="T35" fmla="*/ 289 h 377"/>
                <a:gd name="T36" fmla="*/ 144 w 313"/>
                <a:gd name="T37" fmla="*/ 272 h 377"/>
                <a:gd name="T38" fmla="*/ 219 w 313"/>
                <a:gd name="T39" fmla="*/ 245 h 377"/>
                <a:gd name="T40" fmla="*/ 136 w 313"/>
                <a:gd name="T41" fmla="*/ 255 h 377"/>
                <a:gd name="T42" fmla="*/ 181 w 313"/>
                <a:gd name="T43" fmla="*/ 229 h 377"/>
                <a:gd name="T44" fmla="*/ 122 w 313"/>
                <a:gd name="T45" fmla="*/ 245 h 377"/>
                <a:gd name="T46" fmla="*/ 63 w 313"/>
                <a:gd name="T47" fmla="*/ 187 h 377"/>
                <a:gd name="T48" fmla="*/ 19 w 313"/>
                <a:gd name="T49" fmla="*/ 134 h 377"/>
                <a:gd name="T50" fmla="*/ 17 w 313"/>
                <a:gd name="T51" fmla="*/ 111 h 377"/>
                <a:gd name="T52" fmla="*/ 30 w 313"/>
                <a:gd name="T53" fmla="*/ 58 h 377"/>
                <a:gd name="T54" fmla="*/ 11 w 313"/>
                <a:gd name="T55" fmla="*/ 88 h 377"/>
                <a:gd name="T56" fmla="*/ 12 w 313"/>
                <a:gd name="T57" fmla="*/ 3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3" h="377">
                  <a:moveTo>
                    <a:pt x="12" y="30"/>
                  </a:moveTo>
                  <a:cubicBezTo>
                    <a:pt x="12" y="30"/>
                    <a:pt x="9" y="56"/>
                    <a:pt x="0" y="7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108" y="92"/>
                    <a:pt x="108" y="92"/>
                    <a:pt x="108" y="92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10" y="117"/>
                    <a:pt x="110" y="117"/>
                    <a:pt x="110" y="117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262" y="174"/>
                    <a:pt x="262" y="174"/>
                    <a:pt x="262" y="174"/>
                  </a:cubicBezTo>
                  <a:cubicBezTo>
                    <a:pt x="262" y="174"/>
                    <a:pt x="280" y="194"/>
                    <a:pt x="289" y="207"/>
                  </a:cubicBezTo>
                  <a:cubicBezTo>
                    <a:pt x="298" y="221"/>
                    <a:pt x="313" y="279"/>
                    <a:pt x="313" y="279"/>
                  </a:cubicBezTo>
                  <a:cubicBezTo>
                    <a:pt x="313" y="279"/>
                    <a:pt x="286" y="355"/>
                    <a:pt x="268" y="361"/>
                  </a:cubicBezTo>
                  <a:cubicBezTo>
                    <a:pt x="249" y="368"/>
                    <a:pt x="59" y="377"/>
                    <a:pt x="59" y="377"/>
                  </a:cubicBezTo>
                  <a:cubicBezTo>
                    <a:pt x="59" y="377"/>
                    <a:pt x="104" y="322"/>
                    <a:pt x="116" y="289"/>
                  </a:cubicBezTo>
                  <a:cubicBezTo>
                    <a:pt x="205" y="289"/>
                    <a:pt x="205" y="289"/>
                    <a:pt x="205" y="289"/>
                  </a:cubicBezTo>
                  <a:cubicBezTo>
                    <a:pt x="144" y="272"/>
                    <a:pt x="144" y="272"/>
                    <a:pt x="144" y="272"/>
                  </a:cubicBezTo>
                  <a:cubicBezTo>
                    <a:pt x="219" y="245"/>
                    <a:pt x="219" y="245"/>
                    <a:pt x="219" y="245"/>
                  </a:cubicBezTo>
                  <a:cubicBezTo>
                    <a:pt x="136" y="255"/>
                    <a:pt x="136" y="255"/>
                    <a:pt x="136" y="255"/>
                  </a:cubicBezTo>
                  <a:cubicBezTo>
                    <a:pt x="181" y="229"/>
                    <a:pt x="181" y="229"/>
                    <a:pt x="181" y="229"/>
                  </a:cubicBezTo>
                  <a:cubicBezTo>
                    <a:pt x="122" y="245"/>
                    <a:pt x="122" y="245"/>
                    <a:pt x="122" y="245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48" y="168"/>
                    <a:pt x="32" y="149"/>
                    <a:pt x="19" y="134"/>
                  </a:cubicBezTo>
                  <a:cubicBezTo>
                    <a:pt x="19" y="128"/>
                    <a:pt x="19" y="118"/>
                    <a:pt x="17" y="111"/>
                  </a:cubicBezTo>
                  <a:cubicBezTo>
                    <a:pt x="13" y="101"/>
                    <a:pt x="30" y="58"/>
                    <a:pt x="30" y="58"/>
                  </a:cubicBezTo>
                  <a:cubicBezTo>
                    <a:pt x="30" y="58"/>
                    <a:pt x="21" y="79"/>
                    <a:pt x="11" y="88"/>
                  </a:cubicBezTo>
                  <a:cubicBezTo>
                    <a:pt x="11" y="88"/>
                    <a:pt x="15" y="47"/>
                    <a:pt x="12" y="30"/>
                  </a:cubicBezTo>
                  <a:close/>
                </a:path>
              </a:pathLst>
            </a:custGeom>
            <a:solidFill>
              <a:srgbClr val="292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7963387" y="3062785"/>
              <a:ext cx="153344" cy="192600"/>
            </a:xfrm>
            <a:custGeom>
              <a:avLst/>
              <a:gdLst>
                <a:gd name="T0" fmla="*/ 0 w 125"/>
                <a:gd name="T1" fmla="*/ 0 h 157"/>
                <a:gd name="T2" fmla="*/ 61 w 125"/>
                <a:gd name="T3" fmla="*/ 135 h 157"/>
                <a:gd name="T4" fmla="*/ 125 w 125"/>
                <a:gd name="T5" fmla="*/ 111 h 157"/>
                <a:gd name="T6" fmla="*/ 121 w 125"/>
                <a:gd name="T7" fmla="*/ 131 h 157"/>
                <a:gd name="T8" fmla="*/ 58 w 125"/>
                <a:gd name="T9" fmla="*/ 157 h 157"/>
                <a:gd name="T10" fmla="*/ 0 w 125"/>
                <a:gd name="T1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57">
                  <a:moveTo>
                    <a:pt x="0" y="0"/>
                  </a:moveTo>
                  <a:lnTo>
                    <a:pt x="61" y="135"/>
                  </a:lnTo>
                  <a:lnTo>
                    <a:pt x="125" y="111"/>
                  </a:lnTo>
                  <a:lnTo>
                    <a:pt x="121" y="131"/>
                  </a:lnTo>
                  <a:lnTo>
                    <a:pt x="58" y="1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8109370" y="3279920"/>
              <a:ext cx="345944" cy="126355"/>
            </a:xfrm>
            <a:custGeom>
              <a:avLst/>
              <a:gdLst>
                <a:gd name="T0" fmla="*/ 6 w 282"/>
                <a:gd name="T1" fmla="*/ 0 h 103"/>
                <a:gd name="T2" fmla="*/ 282 w 282"/>
                <a:gd name="T3" fmla="*/ 103 h 103"/>
                <a:gd name="T4" fmla="*/ 0 w 282"/>
                <a:gd name="T5" fmla="*/ 27 h 103"/>
                <a:gd name="T6" fmla="*/ 6 w 282"/>
                <a:gd name="T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" h="103">
                  <a:moveTo>
                    <a:pt x="6" y="0"/>
                  </a:moveTo>
                  <a:lnTo>
                    <a:pt x="282" y="103"/>
                  </a:lnTo>
                  <a:lnTo>
                    <a:pt x="0" y="2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7481273" y="3100814"/>
              <a:ext cx="390107" cy="152117"/>
            </a:xfrm>
            <a:custGeom>
              <a:avLst/>
              <a:gdLst>
                <a:gd name="T0" fmla="*/ 0 w 175"/>
                <a:gd name="T1" fmla="*/ 37 h 68"/>
                <a:gd name="T2" fmla="*/ 26 w 175"/>
                <a:gd name="T3" fmla="*/ 43 h 68"/>
                <a:gd name="T4" fmla="*/ 6 w 175"/>
                <a:gd name="T5" fmla="*/ 0 h 68"/>
                <a:gd name="T6" fmla="*/ 34 w 175"/>
                <a:gd name="T7" fmla="*/ 35 h 68"/>
                <a:gd name="T8" fmla="*/ 39 w 175"/>
                <a:gd name="T9" fmla="*/ 0 h 68"/>
                <a:gd name="T10" fmla="*/ 43 w 175"/>
                <a:gd name="T11" fmla="*/ 34 h 68"/>
                <a:gd name="T12" fmla="*/ 173 w 175"/>
                <a:gd name="T13" fmla="*/ 42 h 68"/>
                <a:gd name="T14" fmla="*/ 175 w 175"/>
                <a:gd name="T15" fmla="*/ 37 h 68"/>
                <a:gd name="T16" fmla="*/ 168 w 175"/>
                <a:gd name="T17" fmla="*/ 68 h 68"/>
                <a:gd name="T18" fmla="*/ 46 w 175"/>
                <a:gd name="T19" fmla="*/ 50 h 68"/>
                <a:gd name="T20" fmla="*/ 27 w 175"/>
                <a:gd name="T21" fmla="*/ 63 h 68"/>
                <a:gd name="T22" fmla="*/ 0 w 175"/>
                <a:gd name="T23" fmla="*/ 3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68">
                  <a:moveTo>
                    <a:pt x="0" y="37"/>
                  </a:moveTo>
                  <a:cubicBezTo>
                    <a:pt x="15" y="38"/>
                    <a:pt x="26" y="43"/>
                    <a:pt x="26" y="43"/>
                  </a:cubicBezTo>
                  <a:cubicBezTo>
                    <a:pt x="25" y="29"/>
                    <a:pt x="6" y="0"/>
                    <a:pt x="6" y="0"/>
                  </a:cubicBezTo>
                  <a:cubicBezTo>
                    <a:pt x="24" y="6"/>
                    <a:pt x="34" y="35"/>
                    <a:pt x="34" y="35"/>
                  </a:cubicBezTo>
                  <a:cubicBezTo>
                    <a:pt x="38" y="28"/>
                    <a:pt x="39" y="0"/>
                    <a:pt x="39" y="0"/>
                  </a:cubicBezTo>
                  <a:cubicBezTo>
                    <a:pt x="44" y="14"/>
                    <a:pt x="43" y="34"/>
                    <a:pt x="43" y="34"/>
                  </a:cubicBezTo>
                  <a:cubicBezTo>
                    <a:pt x="173" y="42"/>
                    <a:pt x="173" y="42"/>
                    <a:pt x="173" y="42"/>
                  </a:cubicBezTo>
                  <a:cubicBezTo>
                    <a:pt x="174" y="40"/>
                    <a:pt x="174" y="39"/>
                    <a:pt x="175" y="37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37" y="49"/>
                    <a:pt x="30" y="54"/>
                    <a:pt x="27" y="63"/>
                  </a:cubicBezTo>
                  <a:cubicBezTo>
                    <a:pt x="19" y="4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7341424" y="2980593"/>
              <a:ext cx="567986" cy="494381"/>
            </a:xfrm>
            <a:custGeom>
              <a:avLst/>
              <a:gdLst>
                <a:gd name="T0" fmla="*/ 20 w 255"/>
                <a:gd name="T1" fmla="*/ 39 h 222"/>
                <a:gd name="T2" fmla="*/ 64 w 255"/>
                <a:gd name="T3" fmla="*/ 2 h 222"/>
                <a:gd name="T4" fmla="*/ 255 w 255"/>
                <a:gd name="T5" fmla="*/ 17 h 222"/>
                <a:gd name="T6" fmla="*/ 238 w 255"/>
                <a:gd name="T7" fmla="*/ 91 h 222"/>
                <a:gd name="T8" fmla="*/ 236 w 255"/>
                <a:gd name="T9" fmla="*/ 96 h 222"/>
                <a:gd name="T10" fmla="*/ 106 w 255"/>
                <a:gd name="T11" fmla="*/ 88 h 222"/>
                <a:gd name="T12" fmla="*/ 102 w 255"/>
                <a:gd name="T13" fmla="*/ 54 h 222"/>
                <a:gd name="T14" fmla="*/ 97 w 255"/>
                <a:gd name="T15" fmla="*/ 89 h 222"/>
                <a:gd name="T16" fmla="*/ 69 w 255"/>
                <a:gd name="T17" fmla="*/ 54 h 222"/>
                <a:gd name="T18" fmla="*/ 89 w 255"/>
                <a:gd name="T19" fmla="*/ 97 h 222"/>
                <a:gd name="T20" fmla="*/ 63 w 255"/>
                <a:gd name="T21" fmla="*/ 91 h 222"/>
                <a:gd name="T22" fmla="*/ 90 w 255"/>
                <a:gd name="T23" fmla="*/ 117 h 222"/>
                <a:gd name="T24" fmla="*/ 90 w 255"/>
                <a:gd name="T25" fmla="*/ 119 h 222"/>
                <a:gd name="T26" fmla="*/ 79 w 255"/>
                <a:gd name="T27" fmla="*/ 222 h 222"/>
                <a:gd name="T28" fmla="*/ 0 w 255"/>
                <a:gd name="T29" fmla="*/ 218 h 222"/>
                <a:gd name="T30" fmla="*/ 20 w 255"/>
                <a:gd name="T31" fmla="*/ 3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5" h="222">
                  <a:moveTo>
                    <a:pt x="20" y="39"/>
                  </a:moveTo>
                  <a:cubicBezTo>
                    <a:pt x="22" y="17"/>
                    <a:pt x="42" y="0"/>
                    <a:pt x="64" y="2"/>
                  </a:cubicBezTo>
                  <a:cubicBezTo>
                    <a:pt x="255" y="17"/>
                    <a:pt x="255" y="17"/>
                    <a:pt x="255" y="17"/>
                  </a:cubicBezTo>
                  <a:cubicBezTo>
                    <a:pt x="238" y="91"/>
                    <a:pt x="238" y="91"/>
                    <a:pt x="238" y="91"/>
                  </a:cubicBezTo>
                  <a:cubicBezTo>
                    <a:pt x="237" y="93"/>
                    <a:pt x="237" y="94"/>
                    <a:pt x="236" y="96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6" y="88"/>
                    <a:pt x="107" y="68"/>
                    <a:pt x="102" y="54"/>
                  </a:cubicBezTo>
                  <a:cubicBezTo>
                    <a:pt x="102" y="54"/>
                    <a:pt x="101" y="82"/>
                    <a:pt x="97" y="89"/>
                  </a:cubicBezTo>
                  <a:cubicBezTo>
                    <a:pt x="97" y="89"/>
                    <a:pt x="87" y="60"/>
                    <a:pt x="69" y="54"/>
                  </a:cubicBezTo>
                  <a:cubicBezTo>
                    <a:pt x="69" y="54"/>
                    <a:pt x="88" y="83"/>
                    <a:pt x="89" y="97"/>
                  </a:cubicBezTo>
                  <a:cubicBezTo>
                    <a:pt x="89" y="97"/>
                    <a:pt x="78" y="92"/>
                    <a:pt x="63" y="91"/>
                  </a:cubicBezTo>
                  <a:cubicBezTo>
                    <a:pt x="63" y="91"/>
                    <a:pt x="82" y="101"/>
                    <a:pt x="90" y="117"/>
                  </a:cubicBezTo>
                  <a:cubicBezTo>
                    <a:pt x="90" y="117"/>
                    <a:pt x="90" y="118"/>
                    <a:pt x="90" y="119"/>
                  </a:cubicBezTo>
                  <a:cubicBezTo>
                    <a:pt x="79" y="222"/>
                    <a:pt x="79" y="222"/>
                    <a:pt x="79" y="222"/>
                  </a:cubicBezTo>
                  <a:cubicBezTo>
                    <a:pt x="0" y="218"/>
                    <a:pt x="0" y="218"/>
                    <a:pt x="0" y="218"/>
                  </a:cubicBezTo>
                  <a:lnTo>
                    <a:pt x="20" y="39"/>
                  </a:lnTo>
                  <a:close/>
                </a:path>
              </a:pathLst>
            </a:custGeom>
            <a:solidFill>
              <a:srgbClr val="292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8589030" y="2475171"/>
              <a:ext cx="213455" cy="215908"/>
            </a:xfrm>
            <a:custGeom>
              <a:avLst/>
              <a:gdLst>
                <a:gd name="T0" fmla="*/ 87 w 96"/>
                <a:gd name="T1" fmla="*/ 88 h 97"/>
                <a:gd name="T2" fmla="*/ 85 w 96"/>
                <a:gd name="T3" fmla="*/ 66 h 97"/>
                <a:gd name="T4" fmla="*/ 90 w 96"/>
                <a:gd name="T5" fmla="*/ 38 h 97"/>
                <a:gd name="T6" fmla="*/ 76 w 96"/>
                <a:gd name="T7" fmla="*/ 7 h 97"/>
                <a:gd name="T8" fmla="*/ 58 w 96"/>
                <a:gd name="T9" fmla="*/ 8 h 97"/>
                <a:gd name="T10" fmla="*/ 46 w 96"/>
                <a:gd name="T11" fmla="*/ 1 h 97"/>
                <a:gd name="T12" fmla="*/ 28 w 96"/>
                <a:gd name="T13" fmla="*/ 5 h 97"/>
                <a:gd name="T14" fmla="*/ 14 w 96"/>
                <a:gd name="T15" fmla="*/ 2 h 97"/>
                <a:gd name="T16" fmla="*/ 1 w 96"/>
                <a:gd name="T17" fmla="*/ 18 h 97"/>
                <a:gd name="T18" fmla="*/ 8 w 96"/>
                <a:gd name="T19" fmla="*/ 41 h 97"/>
                <a:gd name="T20" fmla="*/ 27 w 96"/>
                <a:gd name="T21" fmla="*/ 76 h 97"/>
                <a:gd name="T22" fmla="*/ 43 w 96"/>
                <a:gd name="T23" fmla="*/ 97 h 97"/>
                <a:gd name="T24" fmla="*/ 87 w 96"/>
                <a:gd name="T25" fmla="*/ 8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6" h="97">
                  <a:moveTo>
                    <a:pt x="87" y="88"/>
                  </a:moveTo>
                  <a:cubicBezTo>
                    <a:pt x="85" y="66"/>
                    <a:pt x="85" y="66"/>
                    <a:pt x="85" y="66"/>
                  </a:cubicBezTo>
                  <a:cubicBezTo>
                    <a:pt x="85" y="66"/>
                    <a:pt x="96" y="50"/>
                    <a:pt x="90" y="38"/>
                  </a:cubicBezTo>
                  <a:cubicBezTo>
                    <a:pt x="83" y="25"/>
                    <a:pt x="76" y="7"/>
                    <a:pt x="76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4" y="2"/>
                    <a:pt x="46" y="1"/>
                  </a:cubicBezTo>
                  <a:cubicBezTo>
                    <a:pt x="38" y="0"/>
                    <a:pt x="28" y="5"/>
                    <a:pt x="28" y="5"/>
                  </a:cubicBezTo>
                  <a:cubicBezTo>
                    <a:pt x="28" y="5"/>
                    <a:pt x="18" y="1"/>
                    <a:pt x="14" y="2"/>
                  </a:cubicBezTo>
                  <a:cubicBezTo>
                    <a:pt x="11" y="3"/>
                    <a:pt x="3" y="11"/>
                    <a:pt x="1" y="18"/>
                  </a:cubicBezTo>
                  <a:cubicBezTo>
                    <a:pt x="0" y="26"/>
                    <a:pt x="8" y="41"/>
                    <a:pt x="8" y="41"/>
                  </a:cubicBezTo>
                  <a:cubicBezTo>
                    <a:pt x="8" y="41"/>
                    <a:pt x="19" y="74"/>
                    <a:pt x="27" y="76"/>
                  </a:cubicBezTo>
                  <a:cubicBezTo>
                    <a:pt x="36" y="78"/>
                    <a:pt x="43" y="97"/>
                    <a:pt x="43" y="97"/>
                  </a:cubicBezTo>
                  <a:lnTo>
                    <a:pt x="87" y="88"/>
                  </a:lnTo>
                  <a:close/>
                </a:path>
              </a:pathLst>
            </a:custGeom>
            <a:solidFill>
              <a:srgbClr val="F7A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8259034" y="2642009"/>
              <a:ext cx="621963" cy="526276"/>
            </a:xfrm>
            <a:custGeom>
              <a:avLst/>
              <a:gdLst>
                <a:gd name="T0" fmla="*/ 249 w 279"/>
                <a:gd name="T1" fmla="*/ 206 h 236"/>
                <a:gd name="T2" fmla="*/ 64 w 279"/>
                <a:gd name="T3" fmla="*/ 236 h 236"/>
                <a:gd name="T4" fmla="*/ 0 w 279"/>
                <a:gd name="T5" fmla="*/ 161 h 236"/>
                <a:gd name="T6" fmla="*/ 179 w 279"/>
                <a:gd name="T7" fmla="*/ 143 h 236"/>
                <a:gd name="T8" fmla="*/ 184 w 279"/>
                <a:gd name="T9" fmla="*/ 141 h 236"/>
                <a:gd name="T10" fmla="*/ 187 w 279"/>
                <a:gd name="T11" fmla="*/ 177 h 236"/>
                <a:gd name="T12" fmla="*/ 191 w 279"/>
                <a:gd name="T13" fmla="*/ 154 h 236"/>
                <a:gd name="T14" fmla="*/ 218 w 279"/>
                <a:gd name="T15" fmla="*/ 188 h 236"/>
                <a:gd name="T16" fmla="*/ 202 w 279"/>
                <a:gd name="T17" fmla="*/ 149 h 236"/>
                <a:gd name="T18" fmla="*/ 235 w 279"/>
                <a:gd name="T19" fmla="*/ 162 h 236"/>
                <a:gd name="T20" fmla="*/ 192 w 279"/>
                <a:gd name="T21" fmla="*/ 128 h 236"/>
                <a:gd name="T22" fmla="*/ 192 w 279"/>
                <a:gd name="T23" fmla="*/ 122 h 236"/>
                <a:gd name="T24" fmla="*/ 171 w 279"/>
                <a:gd name="T25" fmla="*/ 21 h 236"/>
                <a:gd name="T26" fmla="*/ 247 w 279"/>
                <a:gd name="T27" fmla="*/ 0 h 236"/>
                <a:gd name="T28" fmla="*/ 279 w 279"/>
                <a:gd name="T29" fmla="*/ 156 h 236"/>
                <a:gd name="T30" fmla="*/ 249 w 279"/>
                <a:gd name="T31" fmla="*/ 20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9" h="236">
                  <a:moveTo>
                    <a:pt x="249" y="206"/>
                  </a:moveTo>
                  <a:cubicBezTo>
                    <a:pt x="223" y="221"/>
                    <a:pt x="64" y="236"/>
                    <a:pt x="64" y="236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80" y="142"/>
                    <a:pt x="182" y="141"/>
                    <a:pt x="184" y="141"/>
                  </a:cubicBezTo>
                  <a:cubicBezTo>
                    <a:pt x="187" y="177"/>
                    <a:pt x="187" y="177"/>
                    <a:pt x="187" y="177"/>
                  </a:cubicBezTo>
                  <a:cubicBezTo>
                    <a:pt x="191" y="154"/>
                    <a:pt x="191" y="154"/>
                    <a:pt x="191" y="154"/>
                  </a:cubicBezTo>
                  <a:cubicBezTo>
                    <a:pt x="191" y="154"/>
                    <a:pt x="218" y="189"/>
                    <a:pt x="218" y="188"/>
                  </a:cubicBezTo>
                  <a:cubicBezTo>
                    <a:pt x="218" y="187"/>
                    <a:pt x="202" y="149"/>
                    <a:pt x="202" y="149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4"/>
                    <a:pt x="192" y="122"/>
                  </a:cubicBezTo>
                  <a:cubicBezTo>
                    <a:pt x="171" y="21"/>
                    <a:pt x="171" y="21"/>
                    <a:pt x="171" y="2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79" y="156"/>
                    <a:pt x="279" y="156"/>
                    <a:pt x="279" y="156"/>
                  </a:cubicBezTo>
                  <a:cubicBezTo>
                    <a:pt x="276" y="171"/>
                    <a:pt x="268" y="196"/>
                    <a:pt x="249" y="206"/>
                  </a:cubicBezTo>
                  <a:close/>
                </a:path>
              </a:pathLst>
            </a:custGeom>
            <a:solidFill>
              <a:srgbClr val="292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8225912" y="2990407"/>
              <a:ext cx="674713" cy="224496"/>
            </a:xfrm>
            <a:custGeom>
              <a:avLst/>
              <a:gdLst>
                <a:gd name="T0" fmla="*/ 15 w 303"/>
                <a:gd name="T1" fmla="*/ 5 h 101"/>
                <a:gd name="T2" fmla="*/ 79 w 303"/>
                <a:gd name="T3" fmla="*/ 80 h 101"/>
                <a:gd name="T4" fmla="*/ 264 w 303"/>
                <a:gd name="T5" fmla="*/ 50 h 101"/>
                <a:gd name="T6" fmla="*/ 294 w 303"/>
                <a:gd name="T7" fmla="*/ 0 h 101"/>
                <a:gd name="T8" fmla="*/ 298 w 303"/>
                <a:gd name="T9" fmla="*/ 21 h 101"/>
                <a:gd name="T10" fmla="*/ 267 w 303"/>
                <a:gd name="T11" fmla="*/ 70 h 101"/>
                <a:gd name="T12" fmla="*/ 72 w 303"/>
                <a:gd name="T13" fmla="*/ 101 h 101"/>
                <a:gd name="T14" fmla="*/ 0 w 303"/>
                <a:gd name="T15" fmla="*/ 7 h 101"/>
                <a:gd name="T16" fmla="*/ 15 w 303"/>
                <a:gd name="T17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3" h="101">
                  <a:moveTo>
                    <a:pt x="15" y="5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79" y="80"/>
                    <a:pt x="238" y="65"/>
                    <a:pt x="264" y="50"/>
                  </a:cubicBezTo>
                  <a:cubicBezTo>
                    <a:pt x="283" y="40"/>
                    <a:pt x="291" y="15"/>
                    <a:pt x="294" y="0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303" y="43"/>
                    <a:pt x="289" y="64"/>
                    <a:pt x="267" y="70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8668769" y="2927842"/>
              <a:ext cx="114088" cy="134943"/>
            </a:xfrm>
            <a:custGeom>
              <a:avLst/>
              <a:gdLst>
                <a:gd name="T0" fmla="*/ 34 w 51"/>
                <a:gd name="T1" fmla="*/ 60 h 61"/>
                <a:gd name="T2" fmla="*/ 7 w 51"/>
                <a:gd name="T3" fmla="*/ 26 h 61"/>
                <a:gd name="T4" fmla="*/ 3 w 51"/>
                <a:gd name="T5" fmla="*/ 49 h 61"/>
                <a:gd name="T6" fmla="*/ 0 w 51"/>
                <a:gd name="T7" fmla="*/ 13 h 61"/>
                <a:gd name="T8" fmla="*/ 8 w 51"/>
                <a:gd name="T9" fmla="*/ 0 h 61"/>
                <a:gd name="T10" fmla="*/ 51 w 51"/>
                <a:gd name="T11" fmla="*/ 34 h 61"/>
                <a:gd name="T12" fmla="*/ 18 w 51"/>
                <a:gd name="T13" fmla="*/ 21 h 61"/>
                <a:gd name="T14" fmla="*/ 34 w 51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61">
                  <a:moveTo>
                    <a:pt x="34" y="60"/>
                  </a:moveTo>
                  <a:cubicBezTo>
                    <a:pt x="34" y="61"/>
                    <a:pt x="7" y="26"/>
                    <a:pt x="7" y="26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4" y="10"/>
                    <a:pt x="8" y="6"/>
                    <a:pt x="8" y="0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34" y="59"/>
                    <a:pt x="34" y="60"/>
                  </a:cubicBezTo>
                  <a:close/>
                </a:path>
              </a:pathLst>
            </a:custGeom>
            <a:solidFill>
              <a:srgbClr val="212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8016137" y="2980593"/>
              <a:ext cx="444084" cy="425683"/>
            </a:xfrm>
            <a:custGeom>
              <a:avLst/>
              <a:gdLst>
                <a:gd name="T0" fmla="*/ 73 w 362"/>
                <a:gd name="T1" fmla="*/ 0 h 347"/>
                <a:gd name="T2" fmla="*/ 362 w 362"/>
                <a:gd name="T3" fmla="*/ 347 h 347"/>
                <a:gd name="T4" fmla="*/ 0 w 362"/>
                <a:gd name="T5" fmla="*/ 27 h 347"/>
                <a:gd name="T6" fmla="*/ 73 w 362"/>
                <a:gd name="T7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2" h="347">
                  <a:moveTo>
                    <a:pt x="73" y="0"/>
                  </a:moveTo>
                  <a:lnTo>
                    <a:pt x="362" y="347"/>
                  </a:lnTo>
                  <a:lnTo>
                    <a:pt x="0" y="27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7942532" y="2983046"/>
              <a:ext cx="517689" cy="423229"/>
            </a:xfrm>
            <a:custGeom>
              <a:avLst/>
              <a:gdLst>
                <a:gd name="T0" fmla="*/ 2 w 422"/>
                <a:gd name="T1" fmla="*/ 31 h 345"/>
                <a:gd name="T2" fmla="*/ 31 w 422"/>
                <a:gd name="T3" fmla="*/ 0 h 345"/>
                <a:gd name="T4" fmla="*/ 60 w 422"/>
                <a:gd name="T5" fmla="*/ 25 h 345"/>
                <a:gd name="T6" fmla="*/ 422 w 422"/>
                <a:gd name="T7" fmla="*/ 345 h 345"/>
                <a:gd name="T8" fmla="*/ 422 w 422"/>
                <a:gd name="T9" fmla="*/ 345 h 345"/>
                <a:gd name="T10" fmla="*/ 418 w 422"/>
                <a:gd name="T11" fmla="*/ 345 h 345"/>
                <a:gd name="T12" fmla="*/ 142 w 422"/>
                <a:gd name="T13" fmla="*/ 242 h 345"/>
                <a:gd name="T14" fmla="*/ 131 w 422"/>
                <a:gd name="T15" fmla="*/ 238 h 345"/>
                <a:gd name="T16" fmla="*/ 138 w 422"/>
                <a:gd name="T17" fmla="*/ 196 h 345"/>
                <a:gd name="T18" fmla="*/ 142 w 422"/>
                <a:gd name="T19" fmla="*/ 176 h 345"/>
                <a:gd name="T20" fmla="*/ 78 w 422"/>
                <a:gd name="T21" fmla="*/ 200 h 345"/>
                <a:gd name="T22" fmla="*/ 17 w 422"/>
                <a:gd name="T23" fmla="*/ 65 h 345"/>
                <a:gd name="T24" fmla="*/ 0 w 422"/>
                <a:gd name="T25" fmla="*/ 33 h 345"/>
                <a:gd name="T26" fmla="*/ 2 w 422"/>
                <a:gd name="T27" fmla="*/ 3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22" h="345">
                  <a:moveTo>
                    <a:pt x="2" y="31"/>
                  </a:moveTo>
                  <a:lnTo>
                    <a:pt x="31" y="0"/>
                  </a:lnTo>
                  <a:lnTo>
                    <a:pt x="60" y="25"/>
                  </a:lnTo>
                  <a:lnTo>
                    <a:pt x="422" y="345"/>
                  </a:lnTo>
                  <a:lnTo>
                    <a:pt x="422" y="345"/>
                  </a:lnTo>
                  <a:lnTo>
                    <a:pt x="418" y="345"/>
                  </a:lnTo>
                  <a:lnTo>
                    <a:pt x="142" y="242"/>
                  </a:lnTo>
                  <a:lnTo>
                    <a:pt x="131" y="238"/>
                  </a:lnTo>
                  <a:lnTo>
                    <a:pt x="138" y="196"/>
                  </a:lnTo>
                  <a:lnTo>
                    <a:pt x="142" y="176"/>
                  </a:lnTo>
                  <a:lnTo>
                    <a:pt x="78" y="200"/>
                  </a:lnTo>
                  <a:lnTo>
                    <a:pt x="17" y="65"/>
                  </a:lnTo>
                  <a:lnTo>
                    <a:pt x="0" y="33"/>
                  </a:lnTo>
                  <a:lnTo>
                    <a:pt x="2" y="31"/>
                  </a:lnTo>
                  <a:close/>
                </a:path>
              </a:pathLst>
            </a:custGeom>
            <a:solidFill>
              <a:srgbClr val="474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8455314" y="3406275"/>
              <a:ext cx="4907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  <a:gd name="T5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74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8105690" y="2949924"/>
              <a:ext cx="354531" cy="456352"/>
            </a:xfrm>
            <a:custGeom>
              <a:avLst/>
              <a:gdLst>
                <a:gd name="T0" fmla="*/ 25 w 289"/>
                <a:gd name="T1" fmla="*/ 14 h 372"/>
                <a:gd name="T2" fmla="*/ 27 w 289"/>
                <a:gd name="T3" fmla="*/ 16 h 372"/>
                <a:gd name="T4" fmla="*/ 145 w 289"/>
                <a:gd name="T5" fmla="*/ 129 h 372"/>
                <a:gd name="T6" fmla="*/ 134 w 289"/>
                <a:gd name="T7" fmla="*/ 147 h 372"/>
                <a:gd name="T8" fmla="*/ 178 w 289"/>
                <a:gd name="T9" fmla="*/ 158 h 372"/>
                <a:gd name="T10" fmla="*/ 289 w 289"/>
                <a:gd name="T11" fmla="*/ 372 h 372"/>
                <a:gd name="T12" fmla="*/ 289 w 289"/>
                <a:gd name="T13" fmla="*/ 372 h 372"/>
                <a:gd name="T14" fmla="*/ 289 w 289"/>
                <a:gd name="T15" fmla="*/ 372 h 372"/>
                <a:gd name="T16" fmla="*/ 0 w 289"/>
                <a:gd name="T17" fmla="*/ 25 h 372"/>
                <a:gd name="T18" fmla="*/ 0 w 289"/>
                <a:gd name="T19" fmla="*/ 25 h 372"/>
                <a:gd name="T20" fmla="*/ 0 w 289"/>
                <a:gd name="T21" fmla="*/ 0 h 372"/>
                <a:gd name="T22" fmla="*/ 25 w 289"/>
                <a:gd name="T23" fmla="*/ 14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9" h="372">
                  <a:moveTo>
                    <a:pt x="25" y="14"/>
                  </a:moveTo>
                  <a:lnTo>
                    <a:pt x="27" y="16"/>
                  </a:lnTo>
                  <a:lnTo>
                    <a:pt x="145" y="129"/>
                  </a:lnTo>
                  <a:lnTo>
                    <a:pt x="134" y="147"/>
                  </a:lnTo>
                  <a:lnTo>
                    <a:pt x="178" y="158"/>
                  </a:lnTo>
                  <a:lnTo>
                    <a:pt x="289" y="372"/>
                  </a:lnTo>
                  <a:lnTo>
                    <a:pt x="289" y="372"/>
                  </a:lnTo>
                  <a:lnTo>
                    <a:pt x="289" y="37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474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Rectangle 164"/>
            <p:cNvSpPr>
              <a:spLocks noChangeArrowheads="1"/>
            </p:cNvSpPr>
            <p:nvPr/>
          </p:nvSpPr>
          <p:spPr bwMode="auto">
            <a:xfrm>
              <a:off x="8460221" y="3406275"/>
              <a:ext cx="1227" cy="1227"/>
            </a:xfrm>
            <a:prstGeom prst="rect">
              <a:avLst/>
            </a:prstGeom>
            <a:solidFill>
              <a:srgbClr val="474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7706996" y="2359856"/>
              <a:ext cx="612149" cy="710289"/>
            </a:xfrm>
            <a:custGeom>
              <a:avLst/>
              <a:gdLst>
                <a:gd name="T0" fmla="*/ 26 w 275"/>
                <a:gd name="T1" fmla="*/ 103 h 319"/>
                <a:gd name="T2" fmla="*/ 35 w 275"/>
                <a:gd name="T3" fmla="*/ 104 h 319"/>
                <a:gd name="T4" fmla="*/ 38 w 275"/>
                <a:gd name="T5" fmla="*/ 35 h 319"/>
                <a:gd name="T6" fmla="*/ 81 w 275"/>
                <a:gd name="T7" fmla="*/ 0 h 319"/>
                <a:gd name="T8" fmla="*/ 216 w 275"/>
                <a:gd name="T9" fmla="*/ 29 h 319"/>
                <a:gd name="T10" fmla="*/ 262 w 275"/>
                <a:gd name="T11" fmla="*/ 121 h 319"/>
                <a:gd name="T12" fmla="*/ 268 w 275"/>
                <a:gd name="T13" fmla="*/ 190 h 319"/>
                <a:gd name="T14" fmla="*/ 221 w 275"/>
                <a:gd name="T15" fmla="*/ 297 h 319"/>
                <a:gd name="T16" fmla="*/ 63 w 275"/>
                <a:gd name="T17" fmla="*/ 179 h 319"/>
                <a:gd name="T18" fmla="*/ 3 w 275"/>
                <a:gd name="T19" fmla="*/ 146 h 319"/>
                <a:gd name="T20" fmla="*/ 26 w 275"/>
                <a:gd name="T21" fmla="*/ 10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5" h="319">
                  <a:moveTo>
                    <a:pt x="26" y="103"/>
                  </a:moveTo>
                  <a:cubicBezTo>
                    <a:pt x="29" y="103"/>
                    <a:pt x="32" y="103"/>
                    <a:pt x="35" y="104"/>
                  </a:cubicBezTo>
                  <a:cubicBezTo>
                    <a:pt x="35" y="65"/>
                    <a:pt x="36" y="35"/>
                    <a:pt x="38" y="35"/>
                  </a:cubicBezTo>
                  <a:cubicBezTo>
                    <a:pt x="39" y="35"/>
                    <a:pt x="49" y="0"/>
                    <a:pt x="81" y="0"/>
                  </a:cubicBezTo>
                  <a:cubicBezTo>
                    <a:pt x="153" y="0"/>
                    <a:pt x="216" y="29"/>
                    <a:pt x="216" y="29"/>
                  </a:cubicBezTo>
                  <a:cubicBezTo>
                    <a:pt x="262" y="121"/>
                    <a:pt x="262" y="121"/>
                    <a:pt x="262" y="121"/>
                  </a:cubicBezTo>
                  <a:cubicBezTo>
                    <a:pt x="272" y="143"/>
                    <a:pt x="275" y="167"/>
                    <a:pt x="268" y="190"/>
                  </a:cubicBezTo>
                  <a:cubicBezTo>
                    <a:pt x="254" y="236"/>
                    <a:pt x="227" y="291"/>
                    <a:pt x="221" y="297"/>
                  </a:cubicBezTo>
                  <a:cubicBezTo>
                    <a:pt x="203" y="319"/>
                    <a:pt x="84" y="236"/>
                    <a:pt x="63" y="179"/>
                  </a:cubicBezTo>
                  <a:cubicBezTo>
                    <a:pt x="48" y="180"/>
                    <a:pt x="7" y="167"/>
                    <a:pt x="3" y="146"/>
                  </a:cubicBezTo>
                  <a:cubicBezTo>
                    <a:pt x="0" y="125"/>
                    <a:pt x="10" y="106"/>
                    <a:pt x="26" y="103"/>
                  </a:cubicBezTo>
                  <a:close/>
                </a:path>
              </a:pathLst>
            </a:custGeom>
            <a:solidFill>
              <a:srgbClr val="F7A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53"/>
            <p:cNvSpPr>
              <a:spLocks/>
            </p:cNvSpPr>
            <p:nvPr/>
          </p:nvSpPr>
          <p:spPr bwMode="auto">
            <a:xfrm>
              <a:off x="7633391" y="2185658"/>
              <a:ext cx="808429" cy="512782"/>
            </a:xfrm>
            <a:custGeom>
              <a:avLst/>
              <a:gdLst>
                <a:gd name="T0" fmla="*/ 31 w 363"/>
                <a:gd name="T1" fmla="*/ 85 h 230"/>
                <a:gd name="T2" fmla="*/ 83 w 363"/>
                <a:gd name="T3" fmla="*/ 66 h 230"/>
                <a:gd name="T4" fmla="*/ 139 w 363"/>
                <a:gd name="T5" fmla="*/ 7 h 230"/>
                <a:gd name="T6" fmla="*/ 348 w 363"/>
                <a:gd name="T7" fmla="*/ 45 h 230"/>
                <a:gd name="T8" fmla="*/ 246 w 363"/>
                <a:gd name="T9" fmla="*/ 143 h 230"/>
                <a:gd name="T10" fmla="*/ 117 w 363"/>
                <a:gd name="T11" fmla="*/ 88 h 230"/>
                <a:gd name="T12" fmla="*/ 105 w 363"/>
                <a:gd name="T13" fmla="*/ 230 h 230"/>
                <a:gd name="T14" fmla="*/ 93 w 363"/>
                <a:gd name="T15" fmla="*/ 225 h 230"/>
                <a:gd name="T16" fmla="*/ 52 w 363"/>
                <a:gd name="T17" fmla="*/ 183 h 230"/>
                <a:gd name="T18" fmla="*/ 31 w 363"/>
                <a:gd name="T19" fmla="*/ 85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230">
                  <a:moveTo>
                    <a:pt x="31" y="85"/>
                  </a:moveTo>
                  <a:cubicBezTo>
                    <a:pt x="50" y="56"/>
                    <a:pt x="83" y="66"/>
                    <a:pt x="83" y="66"/>
                  </a:cubicBezTo>
                  <a:cubicBezTo>
                    <a:pt x="83" y="66"/>
                    <a:pt x="78" y="14"/>
                    <a:pt x="139" y="7"/>
                  </a:cubicBezTo>
                  <a:cubicBezTo>
                    <a:pt x="201" y="0"/>
                    <a:pt x="296" y="89"/>
                    <a:pt x="348" y="45"/>
                  </a:cubicBezTo>
                  <a:cubicBezTo>
                    <a:pt x="348" y="45"/>
                    <a:pt x="363" y="161"/>
                    <a:pt x="246" y="143"/>
                  </a:cubicBezTo>
                  <a:cubicBezTo>
                    <a:pt x="155" y="129"/>
                    <a:pt x="117" y="88"/>
                    <a:pt x="117" y="88"/>
                  </a:cubicBezTo>
                  <a:cubicBezTo>
                    <a:pt x="117" y="88"/>
                    <a:pt x="77" y="162"/>
                    <a:pt x="105" y="230"/>
                  </a:cubicBezTo>
                  <a:cubicBezTo>
                    <a:pt x="93" y="225"/>
                    <a:pt x="93" y="225"/>
                    <a:pt x="93" y="225"/>
                  </a:cubicBezTo>
                  <a:cubicBezTo>
                    <a:pt x="93" y="225"/>
                    <a:pt x="84" y="173"/>
                    <a:pt x="52" y="183"/>
                  </a:cubicBezTo>
                  <a:cubicBezTo>
                    <a:pt x="52" y="183"/>
                    <a:pt x="0" y="136"/>
                    <a:pt x="31" y="85"/>
                  </a:cubicBezTo>
                  <a:close/>
                </a:path>
              </a:pathLst>
            </a:custGeom>
            <a:solidFill>
              <a:srgbClr val="733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54"/>
            <p:cNvSpPr>
              <a:spLocks/>
            </p:cNvSpPr>
            <p:nvPr/>
          </p:nvSpPr>
          <p:spPr bwMode="auto">
            <a:xfrm>
              <a:off x="7953573" y="2942563"/>
              <a:ext cx="136169" cy="71152"/>
            </a:xfrm>
            <a:custGeom>
              <a:avLst/>
              <a:gdLst>
                <a:gd name="T0" fmla="*/ 22 w 111"/>
                <a:gd name="T1" fmla="*/ 33 h 58"/>
                <a:gd name="T2" fmla="*/ 0 w 111"/>
                <a:gd name="T3" fmla="*/ 0 h 58"/>
                <a:gd name="T4" fmla="*/ 89 w 111"/>
                <a:gd name="T5" fmla="*/ 39 h 58"/>
                <a:gd name="T6" fmla="*/ 111 w 111"/>
                <a:gd name="T7" fmla="*/ 53 h 58"/>
                <a:gd name="T8" fmla="*/ 51 w 111"/>
                <a:gd name="T9" fmla="*/ 58 h 58"/>
                <a:gd name="T10" fmla="*/ 22 w 111"/>
                <a:gd name="T11" fmla="*/ 3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58">
                  <a:moveTo>
                    <a:pt x="22" y="33"/>
                  </a:moveTo>
                  <a:lnTo>
                    <a:pt x="0" y="0"/>
                  </a:lnTo>
                  <a:lnTo>
                    <a:pt x="89" y="39"/>
                  </a:lnTo>
                  <a:lnTo>
                    <a:pt x="111" y="53"/>
                  </a:lnTo>
                  <a:lnTo>
                    <a:pt x="51" y="58"/>
                  </a:lnTo>
                  <a:lnTo>
                    <a:pt x="22" y="33"/>
                  </a:ln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5"/>
            <p:cNvSpPr>
              <a:spLocks/>
            </p:cNvSpPr>
            <p:nvPr/>
          </p:nvSpPr>
          <p:spPr bwMode="auto">
            <a:xfrm>
              <a:off x="7947439" y="2740149"/>
              <a:ext cx="303008" cy="160704"/>
            </a:xfrm>
            <a:custGeom>
              <a:avLst/>
              <a:gdLst>
                <a:gd name="T0" fmla="*/ 121 w 136"/>
                <a:gd name="T1" fmla="*/ 42 h 72"/>
                <a:gd name="T2" fmla="*/ 0 w 136"/>
                <a:gd name="T3" fmla="*/ 0 h 72"/>
                <a:gd name="T4" fmla="*/ 52 w 136"/>
                <a:gd name="T5" fmla="*/ 66 h 72"/>
                <a:gd name="T6" fmla="*/ 136 w 136"/>
                <a:gd name="T7" fmla="*/ 61 h 72"/>
                <a:gd name="T8" fmla="*/ 134 w 136"/>
                <a:gd name="T9" fmla="*/ 50 h 72"/>
                <a:gd name="T10" fmla="*/ 107 w 136"/>
                <a:gd name="T11" fmla="*/ 52 h 72"/>
                <a:gd name="T12" fmla="*/ 124 w 136"/>
                <a:gd name="T13" fmla="*/ 49 h 72"/>
                <a:gd name="T14" fmla="*/ 121 w 136"/>
                <a:gd name="T15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72">
                  <a:moveTo>
                    <a:pt x="121" y="42"/>
                  </a:moveTo>
                  <a:cubicBezTo>
                    <a:pt x="121" y="42"/>
                    <a:pt x="42" y="37"/>
                    <a:pt x="0" y="0"/>
                  </a:cubicBezTo>
                  <a:cubicBezTo>
                    <a:pt x="0" y="0"/>
                    <a:pt x="15" y="61"/>
                    <a:pt x="52" y="66"/>
                  </a:cubicBezTo>
                  <a:cubicBezTo>
                    <a:pt x="90" y="72"/>
                    <a:pt x="136" y="61"/>
                    <a:pt x="136" y="61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07" y="52"/>
                    <a:pt x="107" y="52"/>
                    <a:pt x="107" y="52"/>
                  </a:cubicBezTo>
                  <a:cubicBezTo>
                    <a:pt x="124" y="49"/>
                    <a:pt x="124" y="49"/>
                    <a:pt x="124" y="49"/>
                  </a:cubicBezTo>
                  <a:lnTo>
                    <a:pt x="121" y="42"/>
                  </a:ln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6"/>
            <p:cNvSpPr>
              <a:spLocks/>
            </p:cNvSpPr>
            <p:nvPr/>
          </p:nvSpPr>
          <p:spPr bwMode="auto">
            <a:xfrm>
              <a:off x="8122865" y="2900854"/>
              <a:ext cx="103047" cy="26989"/>
            </a:xfrm>
            <a:custGeom>
              <a:avLst/>
              <a:gdLst>
                <a:gd name="T0" fmla="*/ 45 w 46"/>
                <a:gd name="T1" fmla="*/ 0 h 12"/>
                <a:gd name="T2" fmla="*/ 0 w 46"/>
                <a:gd name="T3" fmla="*/ 5 h 12"/>
                <a:gd name="T4" fmla="*/ 33 w 46"/>
                <a:gd name="T5" fmla="*/ 8 h 12"/>
                <a:gd name="T6" fmla="*/ 45 w 4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2">
                  <a:moveTo>
                    <a:pt x="45" y="0"/>
                  </a:moveTo>
                  <a:cubicBezTo>
                    <a:pt x="44" y="0"/>
                    <a:pt x="0" y="5"/>
                    <a:pt x="0" y="5"/>
                  </a:cubicBezTo>
                  <a:cubicBezTo>
                    <a:pt x="0" y="5"/>
                    <a:pt x="19" y="12"/>
                    <a:pt x="33" y="8"/>
                  </a:cubicBezTo>
                  <a:cubicBezTo>
                    <a:pt x="46" y="5"/>
                    <a:pt x="45" y="0"/>
                    <a:pt x="45" y="0"/>
                  </a:cubicBezTo>
                  <a:close/>
                </a:path>
              </a:pathLst>
            </a:custGeom>
            <a:solidFill>
              <a:srgbClr val="CD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7"/>
            <p:cNvSpPr>
              <a:spLocks/>
            </p:cNvSpPr>
            <p:nvPr/>
          </p:nvSpPr>
          <p:spPr bwMode="auto">
            <a:xfrm>
              <a:off x="8146173" y="2702120"/>
              <a:ext cx="96913" cy="35576"/>
            </a:xfrm>
            <a:custGeom>
              <a:avLst/>
              <a:gdLst>
                <a:gd name="T0" fmla="*/ 35 w 44"/>
                <a:gd name="T1" fmla="*/ 0 h 16"/>
                <a:gd name="T2" fmla="*/ 6 w 44"/>
                <a:gd name="T3" fmla="*/ 11 h 16"/>
                <a:gd name="T4" fmla="*/ 35 w 44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16">
                  <a:moveTo>
                    <a:pt x="35" y="0"/>
                  </a:moveTo>
                  <a:cubicBezTo>
                    <a:pt x="35" y="0"/>
                    <a:pt x="11" y="5"/>
                    <a:pt x="6" y="11"/>
                  </a:cubicBezTo>
                  <a:cubicBezTo>
                    <a:pt x="0" y="16"/>
                    <a:pt x="44" y="12"/>
                    <a:pt x="35" y="0"/>
                  </a:cubicBezTo>
                  <a:close/>
                </a:path>
              </a:pathLst>
            </a:custGeom>
            <a:solidFill>
              <a:srgbClr val="CD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8"/>
            <p:cNvSpPr>
              <a:spLocks/>
            </p:cNvSpPr>
            <p:nvPr/>
          </p:nvSpPr>
          <p:spPr bwMode="auto">
            <a:xfrm>
              <a:off x="7906956" y="2481305"/>
              <a:ext cx="127582" cy="83419"/>
            </a:xfrm>
            <a:custGeom>
              <a:avLst/>
              <a:gdLst>
                <a:gd name="T0" fmla="*/ 57 w 57"/>
                <a:gd name="T1" fmla="*/ 22 h 37"/>
                <a:gd name="T2" fmla="*/ 22 w 57"/>
                <a:gd name="T3" fmla="*/ 5 h 37"/>
                <a:gd name="T4" fmla="*/ 9 w 57"/>
                <a:gd name="T5" fmla="*/ 37 h 37"/>
                <a:gd name="T6" fmla="*/ 20 w 57"/>
                <a:gd name="T7" fmla="*/ 37 h 37"/>
                <a:gd name="T8" fmla="*/ 25 w 57"/>
                <a:gd name="T9" fmla="*/ 13 h 37"/>
                <a:gd name="T10" fmla="*/ 47 w 57"/>
                <a:gd name="T11" fmla="*/ 29 h 37"/>
                <a:gd name="T12" fmla="*/ 57 w 57"/>
                <a:gd name="T13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37">
                  <a:moveTo>
                    <a:pt x="57" y="22"/>
                  </a:moveTo>
                  <a:cubicBezTo>
                    <a:pt x="57" y="22"/>
                    <a:pt x="43" y="0"/>
                    <a:pt x="22" y="5"/>
                  </a:cubicBezTo>
                  <a:cubicBezTo>
                    <a:pt x="0" y="11"/>
                    <a:pt x="9" y="37"/>
                    <a:pt x="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12" y="16"/>
                    <a:pt x="25" y="13"/>
                  </a:cubicBezTo>
                  <a:cubicBezTo>
                    <a:pt x="38" y="10"/>
                    <a:pt x="47" y="29"/>
                    <a:pt x="47" y="29"/>
                  </a:cubicBezTo>
                  <a:lnTo>
                    <a:pt x="57" y="22"/>
                  </a:lnTo>
                  <a:close/>
                </a:path>
              </a:pathLst>
            </a:custGeom>
            <a:solidFill>
              <a:srgbClr val="62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9"/>
            <p:cNvSpPr>
              <a:spLocks/>
            </p:cNvSpPr>
            <p:nvPr/>
          </p:nvSpPr>
          <p:spPr bwMode="auto">
            <a:xfrm>
              <a:off x="7996509" y="2586805"/>
              <a:ext cx="44163" cy="46617"/>
            </a:xfrm>
            <a:custGeom>
              <a:avLst/>
              <a:gdLst>
                <a:gd name="T0" fmla="*/ 1 w 20"/>
                <a:gd name="T1" fmla="*/ 5 h 21"/>
                <a:gd name="T2" fmla="*/ 4 w 20"/>
                <a:gd name="T3" fmla="*/ 8 h 21"/>
                <a:gd name="T4" fmla="*/ 7 w 20"/>
                <a:gd name="T5" fmla="*/ 5 h 21"/>
                <a:gd name="T6" fmla="*/ 5 w 20"/>
                <a:gd name="T7" fmla="*/ 2 h 21"/>
                <a:gd name="T8" fmla="*/ 10 w 20"/>
                <a:gd name="T9" fmla="*/ 0 h 21"/>
                <a:gd name="T10" fmla="*/ 20 w 20"/>
                <a:gd name="T11" fmla="*/ 11 h 21"/>
                <a:gd name="T12" fmla="*/ 20 w 20"/>
                <a:gd name="T13" fmla="*/ 14 h 21"/>
                <a:gd name="T14" fmla="*/ 15 w 20"/>
                <a:gd name="T15" fmla="*/ 10 h 21"/>
                <a:gd name="T16" fmla="*/ 9 w 20"/>
                <a:gd name="T17" fmla="*/ 15 h 21"/>
                <a:gd name="T18" fmla="*/ 13 w 20"/>
                <a:gd name="T19" fmla="*/ 20 h 21"/>
                <a:gd name="T20" fmla="*/ 10 w 20"/>
                <a:gd name="T21" fmla="*/ 21 h 21"/>
                <a:gd name="T22" fmla="*/ 0 w 20"/>
                <a:gd name="T23" fmla="*/ 11 h 21"/>
                <a:gd name="T24" fmla="*/ 1 w 20"/>
                <a:gd name="T2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1" y="5"/>
                  </a:moveTo>
                  <a:cubicBezTo>
                    <a:pt x="1" y="7"/>
                    <a:pt x="3" y="8"/>
                    <a:pt x="4" y="8"/>
                  </a:cubicBezTo>
                  <a:cubicBezTo>
                    <a:pt x="6" y="8"/>
                    <a:pt x="7" y="7"/>
                    <a:pt x="7" y="5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6" y="1"/>
                    <a:pt x="8" y="0"/>
                    <a:pt x="10" y="0"/>
                  </a:cubicBezTo>
                  <a:cubicBezTo>
                    <a:pt x="16" y="0"/>
                    <a:pt x="20" y="5"/>
                    <a:pt x="20" y="11"/>
                  </a:cubicBezTo>
                  <a:cubicBezTo>
                    <a:pt x="20" y="12"/>
                    <a:pt x="20" y="13"/>
                    <a:pt x="20" y="14"/>
                  </a:cubicBezTo>
                  <a:cubicBezTo>
                    <a:pt x="19" y="12"/>
                    <a:pt x="17" y="10"/>
                    <a:pt x="15" y="10"/>
                  </a:cubicBezTo>
                  <a:cubicBezTo>
                    <a:pt x="12" y="10"/>
                    <a:pt x="9" y="13"/>
                    <a:pt x="9" y="15"/>
                  </a:cubicBezTo>
                  <a:cubicBezTo>
                    <a:pt x="9" y="18"/>
                    <a:pt x="11" y="20"/>
                    <a:pt x="13" y="20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4" y="21"/>
                    <a:pt x="0" y="16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lose/>
                </a:path>
              </a:pathLst>
            </a:custGeom>
            <a:solidFill>
              <a:srgbClr val="62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60"/>
            <p:cNvSpPr>
              <a:spLocks/>
            </p:cNvSpPr>
            <p:nvPr/>
          </p:nvSpPr>
          <p:spPr bwMode="auto">
            <a:xfrm>
              <a:off x="7998963" y="2590486"/>
              <a:ext cx="13494" cy="13494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3 h 6"/>
                <a:gd name="T6" fmla="*/ 4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61"/>
            <p:cNvSpPr>
              <a:spLocks/>
            </p:cNvSpPr>
            <p:nvPr/>
          </p:nvSpPr>
          <p:spPr bwMode="auto">
            <a:xfrm>
              <a:off x="8016137" y="2608887"/>
              <a:ext cx="24535" cy="22082"/>
            </a:xfrm>
            <a:custGeom>
              <a:avLst/>
              <a:gdLst>
                <a:gd name="T0" fmla="*/ 0 w 11"/>
                <a:gd name="T1" fmla="*/ 5 h 10"/>
                <a:gd name="T2" fmla="*/ 6 w 11"/>
                <a:gd name="T3" fmla="*/ 0 h 10"/>
                <a:gd name="T4" fmla="*/ 11 w 11"/>
                <a:gd name="T5" fmla="*/ 4 h 10"/>
                <a:gd name="T6" fmla="*/ 4 w 11"/>
                <a:gd name="T7" fmla="*/ 1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8" y="0"/>
                    <a:pt x="10" y="2"/>
                    <a:pt x="11" y="4"/>
                  </a:cubicBezTo>
                  <a:cubicBezTo>
                    <a:pt x="10" y="7"/>
                    <a:pt x="7" y="9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Oval 62"/>
            <p:cNvSpPr>
              <a:spLocks noChangeArrowheads="1"/>
            </p:cNvSpPr>
            <p:nvPr/>
          </p:nvSpPr>
          <p:spPr bwMode="auto">
            <a:xfrm>
              <a:off x="8010003" y="2602753"/>
              <a:ext cx="17175" cy="17175"/>
            </a:xfrm>
            <a:prstGeom prst="ellipse">
              <a:avLst/>
            </a:prstGeom>
            <a:solidFill>
              <a:srgbClr val="361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63"/>
            <p:cNvSpPr>
              <a:spLocks/>
            </p:cNvSpPr>
            <p:nvPr/>
          </p:nvSpPr>
          <p:spPr bwMode="auto">
            <a:xfrm>
              <a:off x="8154760" y="2564724"/>
              <a:ext cx="46617" cy="46617"/>
            </a:xfrm>
            <a:custGeom>
              <a:avLst/>
              <a:gdLst>
                <a:gd name="T0" fmla="*/ 2 w 21"/>
                <a:gd name="T1" fmla="*/ 5 h 21"/>
                <a:gd name="T2" fmla="*/ 5 w 21"/>
                <a:gd name="T3" fmla="*/ 7 h 21"/>
                <a:gd name="T4" fmla="*/ 8 w 21"/>
                <a:gd name="T5" fmla="*/ 4 h 21"/>
                <a:gd name="T6" fmla="*/ 5 w 21"/>
                <a:gd name="T7" fmla="*/ 1 h 21"/>
                <a:gd name="T8" fmla="*/ 10 w 21"/>
                <a:gd name="T9" fmla="*/ 0 h 21"/>
                <a:gd name="T10" fmla="*/ 21 w 21"/>
                <a:gd name="T11" fmla="*/ 10 h 21"/>
                <a:gd name="T12" fmla="*/ 20 w 21"/>
                <a:gd name="T13" fmla="*/ 14 h 21"/>
                <a:gd name="T14" fmla="*/ 15 w 21"/>
                <a:gd name="T15" fmla="*/ 10 h 21"/>
                <a:gd name="T16" fmla="*/ 10 w 21"/>
                <a:gd name="T17" fmla="*/ 15 h 21"/>
                <a:gd name="T18" fmla="*/ 14 w 21"/>
                <a:gd name="T19" fmla="*/ 20 h 21"/>
                <a:gd name="T20" fmla="*/ 10 w 21"/>
                <a:gd name="T21" fmla="*/ 21 h 21"/>
                <a:gd name="T22" fmla="*/ 0 w 21"/>
                <a:gd name="T23" fmla="*/ 10 h 21"/>
                <a:gd name="T24" fmla="*/ 2 w 21"/>
                <a:gd name="T2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1">
                  <a:moveTo>
                    <a:pt x="2" y="5"/>
                  </a:move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cubicBezTo>
                    <a:pt x="21" y="11"/>
                    <a:pt x="20" y="13"/>
                    <a:pt x="20" y="14"/>
                  </a:cubicBezTo>
                  <a:cubicBezTo>
                    <a:pt x="19" y="11"/>
                    <a:pt x="18" y="10"/>
                    <a:pt x="15" y="10"/>
                  </a:cubicBezTo>
                  <a:cubicBezTo>
                    <a:pt x="12" y="10"/>
                    <a:pt x="10" y="12"/>
                    <a:pt x="10" y="15"/>
                  </a:cubicBezTo>
                  <a:cubicBezTo>
                    <a:pt x="10" y="17"/>
                    <a:pt x="12" y="19"/>
                    <a:pt x="14" y="20"/>
                  </a:cubicBezTo>
                  <a:cubicBezTo>
                    <a:pt x="13" y="20"/>
                    <a:pt x="12" y="21"/>
                    <a:pt x="10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8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62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64"/>
            <p:cNvSpPr>
              <a:spLocks/>
            </p:cNvSpPr>
            <p:nvPr/>
          </p:nvSpPr>
          <p:spPr bwMode="auto">
            <a:xfrm>
              <a:off x="8158440" y="2565951"/>
              <a:ext cx="13494" cy="13494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6 h 6"/>
                <a:gd name="T4" fmla="*/ 0 w 6"/>
                <a:gd name="T5" fmla="*/ 4 h 6"/>
                <a:gd name="T6" fmla="*/ 3 w 6"/>
                <a:gd name="T7" fmla="*/ 0 h 6"/>
                <a:gd name="T8" fmla="*/ 6 w 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4" y="1"/>
                    <a:pt x="6" y="2"/>
                    <a:pt x="6" y="3"/>
                  </a:cubicBez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5"/>
            <p:cNvSpPr>
              <a:spLocks/>
            </p:cNvSpPr>
            <p:nvPr/>
          </p:nvSpPr>
          <p:spPr bwMode="auto">
            <a:xfrm>
              <a:off x="8176842" y="2586805"/>
              <a:ext cx="22082" cy="22082"/>
            </a:xfrm>
            <a:custGeom>
              <a:avLst/>
              <a:gdLst>
                <a:gd name="T0" fmla="*/ 0 w 10"/>
                <a:gd name="T1" fmla="*/ 5 h 10"/>
                <a:gd name="T2" fmla="*/ 5 w 10"/>
                <a:gd name="T3" fmla="*/ 0 h 10"/>
                <a:gd name="T4" fmla="*/ 10 w 10"/>
                <a:gd name="T5" fmla="*/ 4 h 10"/>
                <a:gd name="T6" fmla="*/ 4 w 10"/>
                <a:gd name="T7" fmla="*/ 1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1"/>
                    <a:pt x="10" y="4"/>
                  </a:cubicBezTo>
                  <a:cubicBezTo>
                    <a:pt x="9" y="7"/>
                    <a:pt x="7" y="9"/>
                    <a:pt x="4" y="10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A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Oval 66"/>
            <p:cNvSpPr>
              <a:spLocks noChangeArrowheads="1"/>
            </p:cNvSpPr>
            <p:nvPr/>
          </p:nvSpPr>
          <p:spPr bwMode="auto">
            <a:xfrm>
              <a:off x="8168254" y="2578218"/>
              <a:ext cx="17175" cy="17175"/>
            </a:xfrm>
            <a:prstGeom prst="ellipse">
              <a:avLst/>
            </a:prstGeom>
            <a:solidFill>
              <a:srgbClr val="361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67"/>
            <p:cNvSpPr>
              <a:spLocks/>
            </p:cNvSpPr>
            <p:nvPr/>
          </p:nvSpPr>
          <p:spPr bwMode="auto">
            <a:xfrm>
              <a:off x="7757293" y="2633422"/>
              <a:ext cx="51524" cy="82192"/>
            </a:xfrm>
            <a:custGeom>
              <a:avLst/>
              <a:gdLst>
                <a:gd name="T0" fmla="*/ 0 w 23"/>
                <a:gd name="T1" fmla="*/ 9 h 37"/>
                <a:gd name="T2" fmla="*/ 15 w 23"/>
                <a:gd name="T3" fmla="*/ 16 h 37"/>
                <a:gd name="T4" fmla="*/ 0 w 23"/>
                <a:gd name="T5" fmla="*/ 0 h 37"/>
                <a:gd name="T6" fmla="*/ 19 w 23"/>
                <a:gd name="T7" fmla="*/ 19 h 37"/>
                <a:gd name="T8" fmla="*/ 1 w 23"/>
                <a:gd name="T9" fmla="*/ 21 h 37"/>
                <a:gd name="T10" fmla="*/ 13 w 23"/>
                <a:gd name="T11" fmla="*/ 25 h 37"/>
                <a:gd name="T12" fmla="*/ 0 w 23"/>
                <a:gd name="T13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7">
                  <a:moveTo>
                    <a:pt x="0" y="9"/>
                  </a:moveTo>
                  <a:cubicBezTo>
                    <a:pt x="8" y="9"/>
                    <a:pt x="12" y="13"/>
                    <a:pt x="15" y="16"/>
                  </a:cubicBezTo>
                  <a:cubicBezTo>
                    <a:pt x="12" y="10"/>
                    <a:pt x="6" y="2"/>
                    <a:pt x="0" y="0"/>
                  </a:cubicBezTo>
                  <a:cubicBezTo>
                    <a:pt x="0" y="0"/>
                    <a:pt x="16" y="4"/>
                    <a:pt x="19" y="19"/>
                  </a:cubicBezTo>
                  <a:cubicBezTo>
                    <a:pt x="23" y="34"/>
                    <a:pt x="7" y="37"/>
                    <a:pt x="1" y="21"/>
                  </a:cubicBezTo>
                  <a:cubicBezTo>
                    <a:pt x="1" y="21"/>
                    <a:pt x="6" y="29"/>
                    <a:pt x="13" y="25"/>
                  </a:cubicBezTo>
                  <a:cubicBezTo>
                    <a:pt x="13" y="1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CD6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68"/>
            <p:cNvSpPr>
              <a:spLocks/>
            </p:cNvSpPr>
            <p:nvPr/>
          </p:nvSpPr>
          <p:spPr bwMode="auto">
            <a:xfrm>
              <a:off x="7909410" y="2972005"/>
              <a:ext cx="840325" cy="510329"/>
            </a:xfrm>
            <a:custGeom>
              <a:avLst/>
              <a:gdLst>
                <a:gd name="T0" fmla="*/ 20 w 377"/>
                <a:gd name="T1" fmla="*/ 0 h 229"/>
                <a:gd name="T2" fmla="*/ 0 w 377"/>
                <a:gd name="T3" fmla="*/ 21 h 229"/>
                <a:gd name="T4" fmla="*/ 196 w 377"/>
                <a:gd name="T5" fmla="*/ 173 h 229"/>
                <a:gd name="T6" fmla="*/ 377 w 377"/>
                <a:gd name="T7" fmla="*/ 229 h 229"/>
                <a:gd name="T8" fmla="*/ 371 w 377"/>
                <a:gd name="T9" fmla="*/ 195 h 229"/>
                <a:gd name="T10" fmla="*/ 200 w 377"/>
                <a:gd name="T11" fmla="*/ 140 h 229"/>
                <a:gd name="T12" fmla="*/ 20 w 377"/>
                <a:gd name="T13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7" h="229">
                  <a:moveTo>
                    <a:pt x="2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42" y="156"/>
                    <a:pt x="196" y="173"/>
                  </a:cubicBezTo>
                  <a:cubicBezTo>
                    <a:pt x="251" y="189"/>
                    <a:pt x="377" y="229"/>
                    <a:pt x="377" y="229"/>
                  </a:cubicBezTo>
                  <a:cubicBezTo>
                    <a:pt x="377" y="229"/>
                    <a:pt x="376" y="203"/>
                    <a:pt x="371" y="195"/>
                  </a:cubicBezTo>
                  <a:cubicBezTo>
                    <a:pt x="366" y="186"/>
                    <a:pt x="215" y="144"/>
                    <a:pt x="200" y="140"/>
                  </a:cubicBezTo>
                  <a:cubicBezTo>
                    <a:pt x="185" y="136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47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69"/>
            <p:cNvSpPr>
              <a:spLocks/>
            </p:cNvSpPr>
            <p:nvPr/>
          </p:nvSpPr>
          <p:spPr bwMode="auto">
            <a:xfrm>
              <a:off x="7975654" y="2297292"/>
              <a:ext cx="428136" cy="256391"/>
            </a:xfrm>
            <a:custGeom>
              <a:avLst/>
              <a:gdLst>
                <a:gd name="T0" fmla="*/ 192 w 192"/>
                <a:gd name="T1" fmla="*/ 12 h 115"/>
                <a:gd name="T2" fmla="*/ 119 w 192"/>
                <a:gd name="T3" fmla="*/ 19 h 115"/>
                <a:gd name="T4" fmla="*/ 44 w 192"/>
                <a:gd name="T5" fmla="*/ 0 h 115"/>
                <a:gd name="T6" fmla="*/ 131 w 192"/>
                <a:gd name="T7" fmla="*/ 32 h 115"/>
                <a:gd name="T8" fmla="*/ 78 w 192"/>
                <a:gd name="T9" fmla="*/ 35 h 115"/>
                <a:gd name="T10" fmla="*/ 18 w 192"/>
                <a:gd name="T11" fmla="*/ 20 h 115"/>
                <a:gd name="T12" fmla="*/ 99 w 192"/>
                <a:gd name="T13" fmla="*/ 48 h 115"/>
                <a:gd name="T14" fmla="*/ 102 w 192"/>
                <a:gd name="T15" fmla="*/ 63 h 115"/>
                <a:gd name="T16" fmla="*/ 8 w 192"/>
                <a:gd name="T17" fmla="*/ 38 h 115"/>
                <a:gd name="T18" fmla="*/ 57 w 192"/>
                <a:gd name="T19" fmla="*/ 65 h 115"/>
                <a:gd name="T20" fmla="*/ 118 w 192"/>
                <a:gd name="T21" fmla="*/ 74 h 115"/>
                <a:gd name="T22" fmla="*/ 35 w 192"/>
                <a:gd name="T23" fmla="*/ 68 h 115"/>
                <a:gd name="T24" fmla="*/ 0 w 192"/>
                <a:gd name="T25" fmla="*/ 48 h 115"/>
                <a:gd name="T26" fmla="*/ 56 w 192"/>
                <a:gd name="T27" fmla="*/ 82 h 115"/>
                <a:gd name="T28" fmla="*/ 192 w 192"/>
                <a:gd name="T29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2" h="115">
                  <a:moveTo>
                    <a:pt x="192" y="12"/>
                  </a:moveTo>
                  <a:cubicBezTo>
                    <a:pt x="192" y="12"/>
                    <a:pt x="173" y="35"/>
                    <a:pt x="119" y="19"/>
                  </a:cubicBezTo>
                  <a:cubicBezTo>
                    <a:pt x="66" y="3"/>
                    <a:pt x="44" y="0"/>
                    <a:pt x="44" y="0"/>
                  </a:cubicBezTo>
                  <a:cubicBezTo>
                    <a:pt x="44" y="0"/>
                    <a:pt x="102" y="27"/>
                    <a:pt x="131" y="32"/>
                  </a:cubicBezTo>
                  <a:cubicBezTo>
                    <a:pt x="160" y="36"/>
                    <a:pt x="112" y="51"/>
                    <a:pt x="78" y="35"/>
                  </a:cubicBezTo>
                  <a:cubicBezTo>
                    <a:pt x="43" y="18"/>
                    <a:pt x="18" y="20"/>
                    <a:pt x="18" y="20"/>
                  </a:cubicBezTo>
                  <a:cubicBezTo>
                    <a:pt x="18" y="20"/>
                    <a:pt x="58" y="42"/>
                    <a:pt x="99" y="48"/>
                  </a:cubicBezTo>
                  <a:cubicBezTo>
                    <a:pt x="141" y="53"/>
                    <a:pt x="132" y="66"/>
                    <a:pt x="102" y="63"/>
                  </a:cubicBezTo>
                  <a:cubicBezTo>
                    <a:pt x="72" y="61"/>
                    <a:pt x="8" y="38"/>
                    <a:pt x="8" y="38"/>
                  </a:cubicBezTo>
                  <a:cubicBezTo>
                    <a:pt x="8" y="38"/>
                    <a:pt x="21" y="59"/>
                    <a:pt x="57" y="65"/>
                  </a:cubicBezTo>
                  <a:cubicBezTo>
                    <a:pt x="93" y="71"/>
                    <a:pt x="113" y="75"/>
                    <a:pt x="118" y="74"/>
                  </a:cubicBezTo>
                  <a:cubicBezTo>
                    <a:pt x="123" y="74"/>
                    <a:pt x="79" y="88"/>
                    <a:pt x="35" y="68"/>
                  </a:cubicBezTo>
                  <a:cubicBezTo>
                    <a:pt x="6" y="55"/>
                    <a:pt x="0" y="48"/>
                    <a:pt x="0" y="48"/>
                  </a:cubicBezTo>
                  <a:cubicBezTo>
                    <a:pt x="0" y="48"/>
                    <a:pt x="7" y="72"/>
                    <a:pt x="56" y="82"/>
                  </a:cubicBezTo>
                  <a:cubicBezTo>
                    <a:pt x="84" y="89"/>
                    <a:pt x="176" y="115"/>
                    <a:pt x="192" y="12"/>
                  </a:cubicBezTo>
                  <a:close/>
                </a:path>
              </a:pathLst>
            </a:custGeom>
            <a:solidFill>
              <a:srgbClr val="6625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70"/>
            <p:cNvSpPr>
              <a:spLocks/>
            </p:cNvSpPr>
            <p:nvPr/>
          </p:nvSpPr>
          <p:spPr bwMode="auto">
            <a:xfrm>
              <a:off x="8105690" y="2444502"/>
              <a:ext cx="128809" cy="84646"/>
            </a:xfrm>
            <a:custGeom>
              <a:avLst/>
              <a:gdLst>
                <a:gd name="T0" fmla="*/ 58 w 58"/>
                <a:gd name="T1" fmla="*/ 23 h 38"/>
                <a:gd name="T2" fmla="*/ 22 w 58"/>
                <a:gd name="T3" fmla="*/ 6 h 38"/>
                <a:gd name="T4" fmla="*/ 10 w 58"/>
                <a:gd name="T5" fmla="*/ 38 h 38"/>
                <a:gd name="T6" fmla="*/ 20 w 58"/>
                <a:gd name="T7" fmla="*/ 38 h 38"/>
                <a:gd name="T8" fmla="*/ 26 w 58"/>
                <a:gd name="T9" fmla="*/ 14 h 38"/>
                <a:gd name="T10" fmla="*/ 48 w 58"/>
                <a:gd name="T11" fmla="*/ 30 h 38"/>
                <a:gd name="T12" fmla="*/ 58 w 58"/>
                <a:gd name="T13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8">
                  <a:moveTo>
                    <a:pt x="58" y="23"/>
                  </a:moveTo>
                  <a:cubicBezTo>
                    <a:pt x="58" y="23"/>
                    <a:pt x="44" y="0"/>
                    <a:pt x="22" y="6"/>
                  </a:cubicBezTo>
                  <a:cubicBezTo>
                    <a:pt x="0" y="11"/>
                    <a:pt x="10" y="38"/>
                    <a:pt x="1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13" y="16"/>
                    <a:pt x="26" y="14"/>
                  </a:cubicBezTo>
                  <a:cubicBezTo>
                    <a:pt x="39" y="11"/>
                    <a:pt x="48" y="30"/>
                    <a:pt x="48" y="30"/>
                  </a:cubicBezTo>
                  <a:lnTo>
                    <a:pt x="58" y="23"/>
                  </a:lnTo>
                  <a:close/>
                </a:path>
              </a:pathLst>
            </a:custGeom>
            <a:solidFill>
              <a:srgbClr val="622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5" name="Group 3">
            <a:extLst>
              <a:ext uri="{FF2B5EF4-FFF2-40B4-BE49-F238E27FC236}">
                <a16:creationId xmlns:a16="http://schemas.microsoft.com/office/drawing/2014/main" id="{95E2BB90-9ED8-45B0-BDAC-F81ACA7F6615}"/>
              </a:ext>
            </a:extLst>
          </p:cNvPr>
          <p:cNvGrpSpPr/>
          <p:nvPr/>
        </p:nvGrpSpPr>
        <p:grpSpPr>
          <a:xfrm>
            <a:off x="8660412" y="1418504"/>
            <a:ext cx="3545323" cy="4495828"/>
            <a:chOff x="1792884" y="3109698"/>
            <a:chExt cx="2501268" cy="3171860"/>
          </a:xfrm>
        </p:grpSpPr>
        <p:grpSp>
          <p:nvGrpSpPr>
            <p:cNvPr id="116" name="Group 4">
              <a:extLst>
                <a:ext uri="{FF2B5EF4-FFF2-40B4-BE49-F238E27FC236}">
                  <a16:creationId xmlns:a16="http://schemas.microsoft.com/office/drawing/2014/main" id="{48FDF4F7-985D-41C0-B18C-0AE0B734F6CD}"/>
                </a:ext>
              </a:extLst>
            </p:cNvPr>
            <p:cNvGrpSpPr/>
            <p:nvPr/>
          </p:nvGrpSpPr>
          <p:grpSpPr>
            <a:xfrm>
              <a:off x="1792884" y="3109698"/>
              <a:ext cx="2501268" cy="3171860"/>
              <a:chOff x="1792884" y="3109698"/>
              <a:chExt cx="2501268" cy="3171860"/>
            </a:xfrm>
          </p:grpSpPr>
          <p:sp>
            <p:nvSpPr>
              <p:cNvPr id="229" name="Oval 5">
                <a:extLst>
                  <a:ext uri="{FF2B5EF4-FFF2-40B4-BE49-F238E27FC236}">
                    <a16:creationId xmlns:a16="http://schemas.microsoft.com/office/drawing/2014/main" id="{BF9847E9-DD11-45C6-812B-551B45D8F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884" y="6084711"/>
                <a:ext cx="2501268" cy="196847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6">
                <a:extLst>
                  <a:ext uri="{FF2B5EF4-FFF2-40B4-BE49-F238E27FC236}">
                    <a16:creationId xmlns:a16="http://schemas.microsoft.com/office/drawing/2014/main" id="{45F62F8C-2EAA-4057-B8E2-71D367527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963" y="4328836"/>
                <a:ext cx="587916" cy="412066"/>
              </a:xfrm>
              <a:custGeom>
                <a:avLst/>
                <a:gdLst>
                  <a:gd name="T0" fmla="*/ 20 w 280"/>
                  <a:gd name="T1" fmla="*/ 0 h 197"/>
                  <a:gd name="T2" fmla="*/ 277 w 280"/>
                  <a:gd name="T3" fmla="*/ 155 h 197"/>
                  <a:gd name="T4" fmla="*/ 245 w 280"/>
                  <a:gd name="T5" fmla="*/ 192 h 197"/>
                  <a:gd name="T6" fmla="*/ 0 w 280"/>
                  <a:gd name="T7" fmla="*/ 58 h 197"/>
                  <a:gd name="T8" fmla="*/ 20 w 280"/>
                  <a:gd name="T9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" h="197">
                    <a:moveTo>
                      <a:pt x="20" y="0"/>
                    </a:moveTo>
                    <a:cubicBezTo>
                      <a:pt x="20" y="0"/>
                      <a:pt x="280" y="153"/>
                      <a:pt x="277" y="155"/>
                    </a:cubicBezTo>
                    <a:cubicBezTo>
                      <a:pt x="273" y="158"/>
                      <a:pt x="245" y="197"/>
                      <a:pt x="245" y="192"/>
                    </a:cubicBezTo>
                    <a:cubicBezTo>
                      <a:pt x="245" y="188"/>
                      <a:pt x="0" y="58"/>
                      <a:pt x="0" y="58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FBD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7">
                <a:extLst>
                  <a:ext uri="{FF2B5EF4-FFF2-40B4-BE49-F238E27FC236}">
                    <a16:creationId xmlns:a16="http://schemas.microsoft.com/office/drawing/2014/main" id="{19603C24-FFD4-4C78-9EC2-F5B0E5A8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614" y="4210728"/>
                <a:ext cx="291333" cy="241466"/>
              </a:xfrm>
              <a:custGeom>
                <a:avLst/>
                <a:gdLst>
                  <a:gd name="T0" fmla="*/ 26 w 139"/>
                  <a:gd name="T1" fmla="*/ 19 h 115"/>
                  <a:gd name="T2" fmla="*/ 73 w 139"/>
                  <a:gd name="T3" fmla="*/ 25 h 115"/>
                  <a:gd name="T4" fmla="*/ 133 w 139"/>
                  <a:gd name="T5" fmla="*/ 68 h 115"/>
                  <a:gd name="T6" fmla="*/ 93 w 139"/>
                  <a:gd name="T7" fmla="*/ 115 h 115"/>
                  <a:gd name="T8" fmla="*/ 1 w 139"/>
                  <a:gd name="T9" fmla="*/ 62 h 115"/>
                  <a:gd name="T10" fmla="*/ 26 w 139"/>
                  <a:gd name="T11" fmla="*/ 1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9" h="115">
                    <a:moveTo>
                      <a:pt x="26" y="19"/>
                    </a:moveTo>
                    <a:cubicBezTo>
                      <a:pt x="32" y="13"/>
                      <a:pt x="19" y="0"/>
                      <a:pt x="73" y="25"/>
                    </a:cubicBezTo>
                    <a:cubicBezTo>
                      <a:pt x="127" y="50"/>
                      <a:pt x="139" y="63"/>
                      <a:pt x="133" y="68"/>
                    </a:cubicBezTo>
                    <a:cubicBezTo>
                      <a:pt x="128" y="73"/>
                      <a:pt x="93" y="115"/>
                      <a:pt x="93" y="115"/>
                    </a:cubicBezTo>
                    <a:cubicBezTo>
                      <a:pt x="93" y="115"/>
                      <a:pt x="2" y="87"/>
                      <a:pt x="1" y="62"/>
                    </a:cubicBezTo>
                    <a:cubicBezTo>
                      <a:pt x="0" y="37"/>
                      <a:pt x="27" y="18"/>
                      <a:pt x="26" y="19"/>
                    </a:cubicBezTo>
                    <a:close/>
                  </a:path>
                </a:pathLst>
              </a:custGeom>
              <a:solidFill>
                <a:srgbClr val="5661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8">
                <a:extLst>
                  <a:ext uri="{FF2B5EF4-FFF2-40B4-BE49-F238E27FC236}">
                    <a16:creationId xmlns:a16="http://schemas.microsoft.com/office/drawing/2014/main" id="{C8778DE1-303A-4D62-BA9C-0EB918F61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726" y="6054528"/>
                <a:ext cx="300520" cy="133856"/>
              </a:xfrm>
              <a:custGeom>
                <a:avLst/>
                <a:gdLst>
                  <a:gd name="T0" fmla="*/ 2 w 143"/>
                  <a:gd name="T1" fmla="*/ 0 h 64"/>
                  <a:gd name="T2" fmla="*/ 0 w 143"/>
                  <a:gd name="T3" fmla="*/ 53 h 64"/>
                  <a:gd name="T4" fmla="*/ 31 w 143"/>
                  <a:gd name="T5" fmla="*/ 56 h 64"/>
                  <a:gd name="T6" fmla="*/ 35 w 143"/>
                  <a:gd name="T7" fmla="*/ 49 h 64"/>
                  <a:gd name="T8" fmla="*/ 60 w 143"/>
                  <a:gd name="T9" fmla="*/ 61 h 64"/>
                  <a:gd name="T10" fmla="*/ 135 w 143"/>
                  <a:gd name="T11" fmla="*/ 46 h 64"/>
                  <a:gd name="T12" fmla="*/ 56 w 143"/>
                  <a:gd name="T13" fmla="*/ 24 h 64"/>
                  <a:gd name="T14" fmla="*/ 39 w 143"/>
                  <a:gd name="T15" fmla="*/ 1 h 64"/>
                  <a:gd name="T16" fmla="*/ 2 w 143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64">
                    <a:moveTo>
                      <a:pt x="2" y="0"/>
                    </a:moveTo>
                    <a:cubicBezTo>
                      <a:pt x="2" y="3"/>
                      <a:pt x="0" y="53"/>
                      <a:pt x="0" y="53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2" y="57"/>
                      <a:pt x="60" y="61"/>
                    </a:cubicBezTo>
                    <a:cubicBezTo>
                      <a:pt x="88" y="64"/>
                      <a:pt x="143" y="51"/>
                      <a:pt x="135" y="46"/>
                    </a:cubicBezTo>
                    <a:cubicBezTo>
                      <a:pt x="126" y="42"/>
                      <a:pt x="71" y="35"/>
                      <a:pt x="56" y="24"/>
                    </a:cubicBezTo>
                    <a:cubicBezTo>
                      <a:pt x="41" y="12"/>
                      <a:pt x="39" y="1"/>
                      <a:pt x="39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9">
                <a:extLst>
                  <a:ext uri="{FF2B5EF4-FFF2-40B4-BE49-F238E27FC236}">
                    <a16:creationId xmlns:a16="http://schemas.microsoft.com/office/drawing/2014/main" id="{89A35EF3-CE6A-45FD-BBA4-F672410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779" y="5927233"/>
                <a:ext cx="144354" cy="270337"/>
              </a:xfrm>
              <a:custGeom>
                <a:avLst/>
                <a:gdLst>
                  <a:gd name="T0" fmla="*/ 50 w 69"/>
                  <a:gd name="T1" fmla="*/ 0 h 129"/>
                  <a:gd name="T2" fmla="*/ 1 w 69"/>
                  <a:gd name="T3" fmla="*/ 8 h 129"/>
                  <a:gd name="T4" fmla="*/ 5 w 69"/>
                  <a:gd name="T5" fmla="*/ 31 h 129"/>
                  <a:gd name="T6" fmla="*/ 16 w 69"/>
                  <a:gd name="T7" fmla="*/ 34 h 129"/>
                  <a:gd name="T8" fmla="*/ 31 w 69"/>
                  <a:gd name="T9" fmla="*/ 109 h 129"/>
                  <a:gd name="T10" fmla="*/ 69 w 69"/>
                  <a:gd name="T11" fmla="*/ 121 h 129"/>
                  <a:gd name="T12" fmla="*/ 48 w 69"/>
                  <a:gd name="T13" fmla="*/ 59 h 129"/>
                  <a:gd name="T14" fmla="*/ 62 w 69"/>
                  <a:gd name="T15" fmla="*/ 29 h 129"/>
                  <a:gd name="T16" fmla="*/ 50 w 69"/>
                  <a:gd name="T1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29">
                    <a:moveTo>
                      <a:pt x="50" y="0"/>
                    </a:moveTo>
                    <a:cubicBezTo>
                      <a:pt x="47" y="0"/>
                      <a:pt x="1" y="6"/>
                      <a:pt x="1" y="8"/>
                    </a:cubicBezTo>
                    <a:cubicBezTo>
                      <a:pt x="0" y="10"/>
                      <a:pt x="3" y="32"/>
                      <a:pt x="5" y="31"/>
                    </a:cubicBezTo>
                    <a:cubicBezTo>
                      <a:pt x="6" y="30"/>
                      <a:pt x="16" y="34"/>
                      <a:pt x="16" y="34"/>
                    </a:cubicBezTo>
                    <a:cubicBezTo>
                      <a:pt x="9" y="62"/>
                      <a:pt x="3" y="92"/>
                      <a:pt x="31" y="109"/>
                    </a:cubicBezTo>
                    <a:cubicBezTo>
                      <a:pt x="65" y="129"/>
                      <a:pt x="69" y="121"/>
                      <a:pt x="69" y="121"/>
                    </a:cubicBezTo>
                    <a:cubicBezTo>
                      <a:pt x="69" y="121"/>
                      <a:pt x="43" y="80"/>
                      <a:pt x="48" y="59"/>
                    </a:cubicBezTo>
                    <a:cubicBezTo>
                      <a:pt x="53" y="38"/>
                      <a:pt x="62" y="29"/>
                      <a:pt x="62" y="29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0">
                <a:extLst>
                  <a:ext uri="{FF2B5EF4-FFF2-40B4-BE49-F238E27FC236}">
                    <a16:creationId xmlns:a16="http://schemas.microsoft.com/office/drawing/2014/main" id="{9C9284C0-2984-4617-A639-F6D478F4C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395" y="4869509"/>
                <a:ext cx="1287379" cy="1220451"/>
              </a:xfrm>
              <a:custGeom>
                <a:avLst/>
                <a:gdLst>
                  <a:gd name="T0" fmla="*/ 148 w 614"/>
                  <a:gd name="T1" fmla="*/ 132 h 583"/>
                  <a:gd name="T2" fmla="*/ 0 w 614"/>
                  <a:gd name="T3" fmla="*/ 503 h 583"/>
                  <a:gd name="T4" fmla="*/ 31 w 614"/>
                  <a:gd name="T5" fmla="*/ 546 h 583"/>
                  <a:gd name="T6" fmla="*/ 219 w 614"/>
                  <a:gd name="T7" fmla="*/ 473 h 583"/>
                  <a:gd name="T8" fmla="*/ 354 w 614"/>
                  <a:gd name="T9" fmla="*/ 284 h 583"/>
                  <a:gd name="T10" fmla="*/ 572 w 614"/>
                  <a:gd name="T11" fmla="*/ 583 h 583"/>
                  <a:gd name="T12" fmla="*/ 614 w 614"/>
                  <a:gd name="T13" fmla="*/ 572 h 583"/>
                  <a:gd name="T14" fmla="*/ 527 w 614"/>
                  <a:gd name="T15" fmla="*/ 198 h 583"/>
                  <a:gd name="T16" fmla="*/ 148 w 614"/>
                  <a:gd name="T17" fmla="*/ 132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4" h="583">
                    <a:moveTo>
                      <a:pt x="148" y="132"/>
                    </a:moveTo>
                    <a:cubicBezTo>
                      <a:pt x="135" y="190"/>
                      <a:pt x="180" y="472"/>
                      <a:pt x="0" y="503"/>
                    </a:cubicBezTo>
                    <a:cubicBezTo>
                      <a:pt x="0" y="503"/>
                      <a:pt x="15" y="549"/>
                      <a:pt x="31" y="546"/>
                    </a:cubicBezTo>
                    <a:cubicBezTo>
                      <a:pt x="46" y="543"/>
                      <a:pt x="106" y="547"/>
                      <a:pt x="219" y="473"/>
                    </a:cubicBezTo>
                    <a:cubicBezTo>
                      <a:pt x="333" y="399"/>
                      <a:pt x="354" y="284"/>
                      <a:pt x="354" y="284"/>
                    </a:cubicBezTo>
                    <a:cubicBezTo>
                      <a:pt x="436" y="315"/>
                      <a:pt x="563" y="583"/>
                      <a:pt x="572" y="583"/>
                    </a:cubicBezTo>
                    <a:cubicBezTo>
                      <a:pt x="583" y="583"/>
                      <a:pt x="614" y="579"/>
                      <a:pt x="614" y="572"/>
                    </a:cubicBezTo>
                    <a:cubicBezTo>
                      <a:pt x="614" y="565"/>
                      <a:pt x="613" y="397"/>
                      <a:pt x="527" y="198"/>
                    </a:cubicBezTo>
                    <a:cubicBezTo>
                      <a:pt x="441" y="0"/>
                      <a:pt x="367" y="118"/>
                      <a:pt x="148" y="132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1">
                <a:extLst>
                  <a:ext uri="{FF2B5EF4-FFF2-40B4-BE49-F238E27FC236}">
                    <a16:creationId xmlns:a16="http://schemas.microsoft.com/office/drawing/2014/main" id="{3858BDE9-2863-4366-A153-EE47D891C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383" y="4177920"/>
                <a:ext cx="1199454" cy="1362181"/>
              </a:xfrm>
              <a:custGeom>
                <a:avLst/>
                <a:gdLst>
                  <a:gd name="T0" fmla="*/ 270 w 572"/>
                  <a:gd name="T1" fmla="*/ 0 h 650"/>
                  <a:gd name="T2" fmla="*/ 491 w 572"/>
                  <a:gd name="T3" fmla="*/ 495 h 650"/>
                  <a:gd name="T4" fmla="*/ 71 w 572"/>
                  <a:gd name="T5" fmla="*/ 471 h 650"/>
                  <a:gd name="T6" fmla="*/ 119 w 572"/>
                  <a:gd name="T7" fmla="*/ 64 h 650"/>
                  <a:gd name="T8" fmla="*/ 270 w 572"/>
                  <a:gd name="T9" fmla="*/ 0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650">
                    <a:moveTo>
                      <a:pt x="270" y="0"/>
                    </a:moveTo>
                    <a:cubicBezTo>
                      <a:pt x="448" y="147"/>
                      <a:pt x="572" y="426"/>
                      <a:pt x="491" y="495"/>
                    </a:cubicBezTo>
                    <a:cubicBezTo>
                      <a:pt x="312" y="650"/>
                      <a:pt x="37" y="560"/>
                      <a:pt x="71" y="471"/>
                    </a:cubicBezTo>
                    <a:cubicBezTo>
                      <a:pt x="124" y="331"/>
                      <a:pt x="0" y="124"/>
                      <a:pt x="119" y="64"/>
                    </a:cubicBezTo>
                    <a:cubicBezTo>
                      <a:pt x="159" y="44"/>
                      <a:pt x="270" y="0"/>
                      <a:pt x="270" y="0"/>
                    </a:cubicBezTo>
                    <a:close/>
                  </a:path>
                </a:pathLst>
              </a:custGeom>
              <a:solidFill>
                <a:srgbClr val="435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2">
                <a:extLst>
                  <a:ext uri="{FF2B5EF4-FFF2-40B4-BE49-F238E27FC236}">
                    <a16:creationId xmlns:a16="http://schemas.microsoft.com/office/drawing/2014/main" id="{C48483BC-4078-48E1-96F3-6431493D2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879" y="4339335"/>
                <a:ext cx="1048538" cy="1200766"/>
              </a:xfrm>
              <a:custGeom>
                <a:avLst/>
                <a:gdLst>
                  <a:gd name="T0" fmla="*/ 397 w 500"/>
                  <a:gd name="T1" fmla="*/ 82 h 573"/>
                  <a:gd name="T2" fmla="*/ 500 w 500"/>
                  <a:gd name="T3" fmla="*/ 325 h 573"/>
                  <a:gd name="T4" fmla="*/ 427 w 500"/>
                  <a:gd name="T5" fmla="*/ 311 h 573"/>
                  <a:gd name="T6" fmla="*/ 375 w 500"/>
                  <a:gd name="T7" fmla="*/ 268 h 573"/>
                  <a:gd name="T8" fmla="*/ 169 w 500"/>
                  <a:gd name="T9" fmla="*/ 219 h 573"/>
                  <a:gd name="T10" fmla="*/ 133 w 500"/>
                  <a:gd name="T11" fmla="*/ 309 h 573"/>
                  <a:gd name="T12" fmla="*/ 187 w 500"/>
                  <a:gd name="T13" fmla="*/ 434 h 573"/>
                  <a:gd name="T14" fmla="*/ 427 w 500"/>
                  <a:gd name="T15" fmla="*/ 418 h 573"/>
                  <a:gd name="T16" fmla="*/ 486 w 500"/>
                  <a:gd name="T17" fmla="*/ 407 h 573"/>
                  <a:gd name="T18" fmla="*/ 476 w 500"/>
                  <a:gd name="T19" fmla="*/ 418 h 573"/>
                  <a:gd name="T20" fmla="*/ 56 w 500"/>
                  <a:gd name="T21" fmla="*/ 394 h 573"/>
                  <a:gd name="T22" fmla="*/ 84 w 500"/>
                  <a:gd name="T23" fmla="*/ 0 h 573"/>
                  <a:gd name="T24" fmla="*/ 162 w 500"/>
                  <a:gd name="T25" fmla="*/ 38 h 573"/>
                  <a:gd name="T26" fmla="*/ 245 w 500"/>
                  <a:gd name="T27" fmla="*/ 96 h 573"/>
                  <a:gd name="T28" fmla="*/ 240 w 500"/>
                  <a:gd name="T29" fmla="*/ 125 h 573"/>
                  <a:gd name="T30" fmla="*/ 349 w 500"/>
                  <a:gd name="T31" fmla="*/ 176 h 573"/>
                  <a:gd name="T32" fmla="*/ 365 w 500"/>
                  <a:gd name="T33" fmla="*/ 103 h 573"/>
                  <a:gd name="T34" fmla="*/ 397 w 500"/>
                  <a:gd name="T35" fmla="*/ 8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0" h="573">
                    <a:moveTo>
                      <a:pt x="397" y="82"/>
                    </a:moveTo>
                    <a:cubicBezTo>
                      <a:pt x="454" y="167"/>
                      <a:pt x="492" y="257"/>
                      <a:pt x="500" y="325"/>
                    </a:cubicBezTo>
                    <a:cubicBezTo>
                      <a:pt x="474" y="325"/>
                      <a:pt x="445" y="320"/>
                      <a:pt x="427" y="311"/>
                    </a:cubicBezTo>
                    <a:cubicBezTo>
                      <a:pt x="391" y="292"/>
                      <a:pt x="375" y="268"/>
                      <a:pt x="375" y="268"/>
                    </a:cubicBezTo>
                    <a:cubicBezTo>
                      <a:pt x="169" y="219"/>
                      <a:pt x="169" y="219"/>
                      <a:pt x="169" y="219"/>
                    </a:cubicBezTo>
                    <a:cubicBezTo>
                      <a:pt x="169" y="219"/>
                      <a:pt x="146" y="265"/>
                      <a:pt x="133" y="309"/>
                    </a:cubicBezTo>
                    <a:cubicBezTo>
                      <a:pt x="120" y="354"/>
                      <a:pt x="112" y="396"/>
                      <a:pt x="187" y="434"/>
                    </a:cubicBezTo>
                    <a:cubicBezTo>
                      <a:pt x="262" y="472"/>
                      <a:pt x="370" y="442"/>
                      <a:pt x="427" y="418"/>
                    </a:cubicBezTo>
                    <a:cubicBezTo>
                      <a:pt x="447" y="410"/>
                      <a:pt x="468" y="407"/>
                      <a:pt x="486" y="407"/>
                    </a:cubicBezTo>
                    <a:cubicBezTo>
                      <a:pt x="483" y="411"/>
                      <a:pt x="480" y="415"/>
                      <a:pt x="476" y="418"/>
                    </a:cubicBezTo>
                    <a:cubicBezTo>
                      <a:pt x="297" y="573"/>
                      <a:pt x="22" y="483"/>
                      <a:pt x="56" y="394"/>
                    </a:cubicBezTo>
                    <a:cubicBezTo>
                      <a:pt x="106" y="263"/>
                      <a:pt x="0" y="73"/>
                      <a:pt x="84" y="0"/>
                    </a:cubicBezTo>
                    <a:cubicBezTo>
                      <a:pt x="89" y="21"/>
                      <a:pt x="140" y="34"/>
                      <a:pt x="162" y="38"/>
                    </a:cubicBezTo>
                    <a:cubicBezTo>
                      <a:pt x="185" y="41"/>
                      <a:pt x="245" y="96"/>
                      <a:pt x="245" y="96"/>
                    </a:cubicBezTo>
                    <a:cubicBezTo>
                      <a:pt x="245" y="96"/>
                      <a:pt x="236" y="123"/>
                      <a:pt x="240" y="125"/>
                    </a:cubicBezTo>
                    <a:cubicBezTo>
                      <a:pt x="244" y="126"/>
                      <a:pt x="349" y="176"/>
                      <a:pt x="349" y="176"/>
                    </a:cubicBezTo>
                    <a:cubicBezTo>
                      <a:pt x="349" y="176"/>
                      <a:pt x="335" y="128"/>
                      <a:pt x="365" y="103"/>
                    </a:cubicBezTo>
                    <a:cubicBezTo>
                      <a:pt x="377" y="92"/>
                      <a:pt x="388" y="86"/>
                      <a:pt x="397" y="82"/>
                    </a:cubicBezTo>
                    <a:close/>
                  </a:path>
                </a:pathLst>
              </a:custGeom>
              <a:solidFill>
                <a:srgbClr val="464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3">
                <a:extLst>
                  <a:ext uri="{FF2B5EF4-FFF2-40B4-BE49-F238E27FC236}">
                    <a16:creationId xmlns:a16="http://schemas.microsoft.com/office/drawing/2014/main" id="{FA0B62AC-D42A-4147-A72C-1CC1554E6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533" y="4240912"/>
                <a:ext cx="355637" cy="120733"/>
              </a:xfrm>
              <a:custGeom>
                <a:avLst/>
                <a:gdLst>
                  <a:gd name="T0" fmla="*/ 120 w 169"/>
                  <a:gd name="T1" fmla="*/ 0 h 58"/>
                  <a:gd name="T2" fmla="*/ 149 w 169"/>
                  <a:gd name="T3" fmla="*/ 35 h 58"/>
                  <a:gd name="T4" fmla="*/ 16 w 169"/>
                  <a:gd name="T5" fmla="*/ 40 h 58"/>
                  <a:gd name="T6" fmla="*/ 29 w 169"/>
                  <a:gd name="T7" fmla="*/ 6 h 58"/>
                  <a:gd name="T8" fmla="*/ 120 w 169"/>
                  <a:gd name="T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120" y="0"/>
                    </a:moveTo>
                    <a:cubicBezTo>
                      <a:pt x="126" y="2"/>
                      <a:pt x="169" y="12"/>
                      <a:pt x="149" y="35"/>
                    </a:cubicBezTo>
                    <a:cubicBezTo>
                      <a:pt x="130" y="58"/>
                      <a:pt x="32" y="54"/>
                      <a:pt x="16" y="40"/>
                    </a:cubicBezTo>
                    <a:cubicBezTo>
                      <a:pt x="0" y="26"/>
                      <a:pt x="24" y="7"/>
                      <a:pt x="29" y="6"/>
                    </a:cubicBezTo>
                    <a:cubicBezTo>
                      <a:pt x="35" y="5"/>
                      <a:pt x="120" y="0"/>
                      <a:pt x="120" y="0"/>
                    </a:cubicBezTo>
                    <a:close/>
                  </a:path>
                </a:pathLst>
              </a:custGeom>
              <a:solidFill>
                <a:srgbClr val="EDB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4">
                <a:extLst>
                  <a:ext uri="{FF2B5EF4-FFF2-40B4-BE49-F238E27FC236}">
                    <a16:creationId xmlns:a16="http://schemas.microsoft.com/office/drawing/2014/main" id="{8F324987-3D30-4926-BF5B-38174F0D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398" y="3616250"/>
                <a:ext cx="967175" cy="750643"/>
              </a:xfrm>
              <a:custGeom>
                <a:avLst/>
                <a:gdLst>
                  <a:gd name="T0" fmla="*/ 354 w 461"/>
                  <a:gd name="T1" fmla="*/ 114 h 358"/>
                  <a:gd name="T2" fmla="*/ 378 w 461"/>
                  <a:gd name="T3" fmla="*/ 276 h 358"/>
                  <a:gd name="T4" fmla="*/ 62 w 461"/>
                  <a:gd name="T5" fmla="*/ 271 h 358"/>
                  <a:gd name="T6" fmla="*/ 45 w 461"/>
                  <a:gd name="T7" fmla="*/ 249 h 358"/>
                  <a:gd name="T8" fmla="*/ 111 w 461"/>
                  <a:gd name="T9" fmla="*/ 54 h 358"/>
                  <a:gd name="T10" fmla="*/ 354 w 461"/>
                  <a:gd name="T11" fmla="*/ 114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1" h="358">
                    <a:moveTo>
                      <a:pt x="354" y="114"/>
                    </a:moveTo>
                    <a:cubicBezTo>
                      <a:pt x="375" y="140"/>
                      <a:pt x="461" y="217"/>
                      <a:pt x="378" y="276"/>
                    </a:cubicBezTo>
                    <a:cubicBezTo>
                      <a:pt x="296" y="336"/>
                      <a:pt x="143" y="358"/>
                      <a:pt x="62" y="271"/>
                    </a:cubicBezTo>
                    <a:cubicBezTo>
                      <a:pt x="57" y="266"/>
                      <a:pt x="48" y="254"/>
                      <a:pt x="45" y="249"/>
                    </a:cubicBezTo>
                    <a:cubicBezTo>
                      <a:pt x="0" y="156"/>
                      <a:pt x="28" y="106"/>
                      <a:pt x="111" y="54"/>
                    </a:cubicBezTo>
                    <a:cubicBezTo>
                      <a:pt x="198" y="0"/>
                      <a:pt x="312" y="39"/>
                      <a:pt x="354" y="114"/>
                    </a:cubicBezTo>
                    <a:close/>
                  </a:path>
                </a:pathLst>
              </a:custGeom>
              <a:solidFill>
                <a:srgbClr val="FBD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5">
                <a:extLst>
                  <a:ext uri="{FF2B5EF4-FFF2-40B4-BE49-F238E27FC236}">
                    <a16:creationId xmlns:a16="http://schemas.microsoft.com/office/drawing/2014/main" id="{01A75411-82C9-4B57-B63F-0F2772379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278" y="3593941"/>
                <a:ext cx="778202" cy="699462"/>
              </a:xfrm>
              <a:custGeom>
                <a:avLst/>
                <a:gdLst>
                  <a:gd name="T0" fmla="*/ 276 w 371"/>
                  <a:gd name="T1" fmla="*/ 12 h 334"/>
                  <a:gd name="T2" fmla="*/ 370 w 371"/>
                  <a:gd name="T3" fmla="*/ 8 h 334"/>
                  <a:gd name="T4" fmla="*/ 335 w 371"/>
                  <a:gd name="T5" fmla="*/ 52 h 334"/>
                  <a:gd name="T6" fmla="*/ 358 w 371"/>
                  <a:gd name="T7" fmla="*/ 42 h 334"/>
                  <a:gd name="T8" fmla="*/ 143 w 371"/>
                  <a:gd name="T9" fmla="*/ 153 h 334"/>
                  <a:gd name="T10" fmla="*/ 153 w 371"/>
                  <a:gd name="T11" fmla="*/ 259 h 334"/>
                  <a:gd name="T12" fmla="*/ 110 w 371"/>
                  <a:gd name="T13" fmla="*/ 220 h 334"/>
                  <a:gd name="T14" fmla="*/ 68 w 371"/>
                  <a:gd name="T15" fmla="*/ 250 h 334"/>
                  <a:gd name="T16" fmla="*/ 129 w 371"/>
                  <a:gd name="T17" fmla="*/ 281 h 334"/>
                  <a:gd name="T18" fmla="*/ 147 w 371"/>
                  <a:gd name="T19" fmla="*/ 327 h 334"/>
                  <a:gd name="T20" fmla="*/ 24 w 371"/>
                  <a:gd name="T21" fmla="*/ 164 h 334"/>
                  <a:gd name="T22" fmla="*/ 47 w 371"/>
                  <a:gd name="T23" fmla="*/ 137 h 334"/>
                  <a:gd name="T24" fmla="*/ 276 w 371"/>
                  <a:gd name="T25" fmla="*/ 1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1" h="334">
                    <a:moveTo>
                      <a:pt x="276" y="12"/>
                    </a:moveTo>
                    <a:cubicBezTo>
                      <a:pt x="342" y="20"/>
                      <a:pt x="371" y="4"/>
                      <a:pt x="370" y="8"/>
                    </a:cubicBezTo>
                    <a:cubicBezTo>
                      <a:pt x="369" y="11"/>
                      <a:pt x="332" y="53"/>
                      <a:pt x="335" y="52"/>
                    </a:cubicBezTo>
                    <a:cubicBezTo>
                      <a:pt x="337" y="51"/>
                      <a:pt x="359" y="39"/>
                      <a:pt x="358" y="42"/>
                    </a:cubicBezTo>
                    <a:cubicBezTo>
                      <a:pt x="320" y="130"/>
                      <a:pt x="233" y="155"/>
                      <a:pt x="143" y="153"/>
                    </a:cubicBezTo>
                    <a:cubicBezTo>
                      <a:pt x="124" y="216"/>
                      <a:pt x="153" y="259"/>
                      <a:pt x="153" y="259"/>
                    </a:cubicBezTo>
                    <a:cubicBezTo>
                      <a:pt x="149" y="258"/>
                      <a:pt x="110" y="220"/>
                      <a:pt x="110" y="220"/>
                    </a:cubicBezTo>
                    <a:cubicBezTo>
                      <a:pt x="110" y="220"/>
                      <a:pt x="69" y="223"/>
                      <a:pt x="68" y="250"/>
                    </a:cubicBezTo>
                    <a:cubicBezTo>
                      <a:pt x="67" y="277"/>
                      <a:pt x="107" y="302"/>
                      <a:pt x="129" y="281"/>
                    </a:cubicBezTo>
                    <a:cubicBezTo>
                      <a:pt x="124" y="302"/>
                      <a:pt x="156" y="325"/>
                      <a:pt x="147" y="327"/>
                    </a:cubicBezTo>
                    <a:cubicBezTo>
                      <a:pt x="100" y="334"/>
                      <a:pt x="0" y="219"/>
                      <a:pt x="24" y="164"/>
                    </a:cubicBezTo>
                    <a:cubicBezTo>
                      <a:pt x="33" y="143"/>
                      <a:pt x="47" y="137"/>
                      <a:pt x="47" y="137"/>
                    </a:cubicBezTo>
                    <a:cubicBezTo>
                      <a:pt x="60" y="17"/>
                      <a:pt x="181" y="0"/>
                      <a:pt x="276" y="12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6">
                <a:extLst>
                  <a:ext uri="{FF2B5EF4-FFF2-40B4-BE49-F238E27FC236}">
                    <a16:creationId xmlns:a16="http://schemas.microsoft.com/office/drawing/2014/main" id="{F5A22F4F-174D-4C88-B4AC-22D7C9834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211" y="3593941"/>
                <a:ext cx="753268" cy="560357"/>
              </a:xfrm>
              <a:custGeom>
                <a:avLst/>
                <a:gdLst>
                  <a:gd name="T0" fmla="*/ 264 w 359"/>
                  <a:gd name="T1" fmla="*/ 12 h 268"/>
                  <a:gd name="T2" fmla="*/ 358 w 359"/>
                  <a:gd name="T3" fmla="*/ 8 h 268"/>
                  <a:gd name="T4" fmla="*/ 266 w 359"/>
                  <a:gd name="T5" fmla="*/ 36 h 268"/>
                  <a:gd name="T6" fmla="*/ 153 w 359"/>
                  <a:gd name="T7" fmla="*/ 48 h 268"/>
                  <a:gd name="T8" fmla="*/ 295 w 359"/>
                  <a:gd name="T9" fmla="*/ 51 h 268"/>
                  <a:gd name="T10" fmla="*/ 136 w 359"/>
                  <a:gd name="T11" fmla="*/ 90 h 268"/>
                  <a:gd name="T12" fmla="*/ 298 w 359"/>
                  <a:gd name="T13" fmla="*/ 84 h 268"/>
                  <a:gd name="T14" fmla="*/ 55 w 359"/>
                  <a:gd name="T15" fmla="*/ 141 h 268"/>
                  <a:gd name="T16" fmla="*/ 64 w 359"/>
                  <a:gd name="T17" fmla="*/ 215 h 268"/>
                  <a:gd name="T18" fmla="*/ 33 w 359"/>
                  <a:gd name="T19" fmla="*/ 169 h 268"/>
                  <a:gd name="T20" fmla="*/ 47 w 359"/>
                  <a:gd name="T21" fmla="*/ 268 h 268"/>
                  <a:gd name="T22" fmla="*/ 12 w 359"/>
                  <a:gd name="T23" fmla="*/ 164 h 268"/>
                  <a:gd name="T24" fmla="*/ 35 w 359"/>
                  <a:gd name="T25" fmla="*/ 137 h 268"/>
                  <a:gd name="T26" fmla="*/ 264 w 359"/>
                  <a:gd name="T27" fmla="*/ 12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9" h="268">
                    <a:moveTo>
                      <a:pt x="264" y="12"/>
                    </a:moveTo>
                    <a:cubicBezTo>
                      <a:pt x="330" y="20"/>
                      <a:pt x="359" y="4"/>
                      <a:pt x="358" y="8"/>
                    </a:cubicBezTo>
                    <a:cubicBezTo>
                      <a:pt x="358" y="8"/>
                      <a:pt x="334" y="21"/>
                      <a:pt x="266" y="36"/>
                    </a:cubicBezTo>
                    <a:cubicBezTo>
                      <a:pt x="199" y="51"/>
                      <a:pt x="153" y="48"/>
                      <a:pt x="153" y="48"/>
                    </a:cubicBezTo>
                    <a:cubicBezTo>
                      <a:pt x="222" y="78"/>
                      <a:pt x="296" y="51"/>
                      <a:pt x="295" y="51"/>
                    </a:cubicBezTo>
                    <a:cubicBezTo>
                      <a:pt x="247" y="88"/>
                      <a:pt x="135" y="91"/>
                      <a:pt x="136" y="90"/>
                    </a:cubicBezTo>
                    <a:cubicBezTo>
                      <a:pt x="138" y="90"/>
                      <a:pt x="215" y="101"/>
                      <a:pt x="298" y="84"/>
                    </a:cubicBezTo>
                    <a:cubicBezTo>
                      <a:pt x="250" y="120"/>
                      <a:pt x="102" y="163"/>
                      <a:pt x="55" y="141"/>
                    </a:cubicBezTo>
                    <a:cubicBezTo>
                      <a:pt x="51" y="161"/>
                      <a:pt x="54" y="198"/>
                      <a:pt x="64" y="215"/>
                    </a:cubicBezTo>
                    <a:cubicBezTo>
                      <a:pt x="46" y="205"/>
                      <a:pt x="34" y="190"/>
                      <a:pt x="33" y="169"/>
                    </a:cubicBezTo>
                    <a:cubicBezTo>
                      <a:pt x="21" y="192"/>
                      <a:pt x="35" y="238"/>
                      <a:pt x="47" y="268"/>
                    </a:cubicBezTo>
                    <a:cubicBezTo>
                      <a:pt x="19" y="234"/>
                      <a:pt x="0" y="191"/>
                      <a:pt x="12" y="164"/>
                    </a:cubicBezTo>
                    <a:cubicBezTo>
                      <a:pt x="21" y="143"/>
                      <a:pt x="35" y="137"/>
                      <a:pt x="35" y="137"/>
                    </a:cubicBezTo>
                    <a:cubicBezTo>
                      <a:pt x="48" y="17"/>
                      <a:pt x="169" y="0"/>
                      <a:pt x="264" y="12"/>
                    </a:cubicBezTo>
                    <a:close/>
                  </a:path>
                </a:pathLst>
              </a:custGeom>
              <a:solidFill>
                <a:srgbClr val="444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17">
                <a:extLst>
                  <a:ext uri="{FF2B5EF4-FFF2-40B4-BE49-F238E27FC236}">
                    <a16:creationId xmlns:a16="http://schemas.microsoft.com/office/drawing/2014/main" id="{27B3D62F-3323-496F-86FF-632C92A39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269" y="3945641"/>
                <a:ext cx="425189" cy="253276"/>
              </a:xfrm>
              <a:custGeom>
                <a:avLst/>
                <a:gdLst>
                  <a:gd name="T0" fmla="*/ 0 w 203"/>
                  <a:gd name="T1" fmla="*/ 109 h 121"/>
                  <a:gd name="T2" fmla="*/ 55 w 203"/>
                  <a:gd name="T3" fmla="*/ 111 h 121"/>
                  <a:gd name="T4" fmla="*/ 117 w 203"/>
                  <a:gd name="T5" fmla="*/ 63 h 121"/>
                  <a:gd name="T6" fmla="*/ 162 w 203"/>
                  <a:gd name="T7" fmla="*/ 66 h 121"/>
                  <a:gd name="T8" fmla="*/ 201 w 203"/>
                  <a:gd name="T9" fmla="*/ 19 h 121"/>
                  <a:gd name="T10" fmla="*/ 106 w 203"/>
                  <a:gd name="T11" fmla="*/ 41 h 121"/>
                  <a:gd name="T12" fmla="*/ 0 w 203"/>
                  <a:gd name="T13" fmla="*/ 10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121">
                    <a:moveTo>
                      <a:pt x="0" y="109"/>
                    </a:moveTo>
                    <a:cubicBezTo>
                      <a:pt x="0" y="109"/>
                      <a:pt x="4" y="121"/>
                      <a:pt x="55" y="111"/>
                    </a:cubicBezTo>
                    <a:cubicBezTo>
                      <a:pt x="107" y="101"/>
                      <a:pt x="117" y="63"/>
                      <a:pt x="117" y="63"/>
                    </a:cubicBezTo>
                    <a:cubicBezTo>
                      <a:pt x="117" y="63"/>
                      <a:pt x="121" y="75"/>
                      <a:pt x="162" y="66"/>
                    </a:cubicBezTo>
                    <a:cubicBezTo>
                      <a:pt x="203" y="57"/>
                      <a:pt x="201" y="19"/>
                      <a:pt x="201" y="19"/>
                    </a:cubicBezTo>
                    <a:cubicBezTo>
                      <a:pt x="143" y="37"/>
                      <a:pt x="138" y="0"/>
                      <a:pt x="106" y="41"/>
                    </a:cubicBezTo>
                    <a:cubicBezTo>
                      <a:pt x="54" y="35"/>
                      <a:pt x="42" y="88"/>
                      <a:pt x="0" y="109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8">
                <a:extLst>
                  <a:ext uri="{FF2B5EF4-FFF2-40B4-BE49-F238E27FC236}">
                    <a16:creationId xmlns:a16="http://schemas.microsoft.com/office/drawing/2014/main" id="{852CEB2E-326C-4C45-B907-CB22A8054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551" y="3949578"/>
                <a:ext cx="459309" cy="364823"/>
              </a:xfrm>
              <a:custGeom>
                <a:avLst/>
                <a:gdLst>
                  <a:gd name="T0" fmla="*/ 17 w 219"/>
                  <a:gd name="T1" fmla="*/ 145 h 174"/>
                  <a:gd name="T2" fmla="*/ 40 w 219"/>
                  <a:gd name="T3" fmla="*/ 56 h 174"/>
                  <a:gd name="T4" fmla="*/ 174 w 219"/>
                  <a:gd name="T5" fmla="*/ 78 h 174"/>
                  <a:gd name="T6" fmla="*/ 212 w 219"/>
                  <a:gd name="T7" fmla="*/ 117 h 174"/>
                  <a:gd name="T8" fmla="*/ 165 w 219"/>
                  <a:gd name="T9" fmla="*/ 129 h 174"/>
                  <a:gd name="T10" fmla="*/ 166 w 219"/>
                  <a:gd name="T11" fmla="*/ 170 h 174"/>
                  <a:gd name="T12" fmla="*/ 128 w 219"/>
                  <a:gd name="T13" fmla="*/ 151 h 174"/>
                  <a:gd name="T14" fmla="*/ 120 w 219"/>
                  <a:gd name="T15" fmla="*/ 168 h 174"/>
                  <a:gd name="T16" fmla="*/ 79 w 219"/>
                  <a:gd name="T17" fmla="*/ 133 h 174"/>
                  <a:gd name="T18" fmla="*/ 46 w 219"/>
                  <a:gd name="T19" fmla="*/ 147 h 174"/>
                  <a:gd name="T20" fmla="*/ 17 w 219"/>
                  <a:gd name="T21" fmla="*/ 14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174">
                    <a:moveTo>
                      <a:pt x="17" y="145"/>
                    </a:moveTo>
                    <a:cubicBezTo>
                      <a:pt x="16" y="129"/>
                      <a:pt x="0" y="112"/>
                      <a:pt x="40" y="56"/>
                    </a:cubicBezTo>
                    <a:cubicBezTo>
                      <a:pt x="79" y="0"/>
                      <a:pt x="136" y="46"/>
                      <a:pt x="174" y="78"/>
                    </a:cubicBezTo>
                    <a:cubicBezTo>
                      <a:pt x="212" y="111"/>
                      <a:pt x="219" y="105"/>
                      <a:pt x="212" y="117"/>
                    </a:cubicBezTo>
                    <a:cubicBezTo>
                      <a:pt x="205" y="128"/>
                      <a:pt x="166" y="123"/>
                      <a:pt x="165" y="129"/>
                    </a:cubicBezTo>
                    <a:cubicBezTo>
                      <a:pt x="164" y="135"/>
                      <a:pt x="175" y="174"/>
                      <a:pt x="166" y="170"/>
                    </a:cubicBezTo>
                    <a:cubicBezTo>
                      <a:pt x="157" y="166"/>
                      <a:pt x="131" y="150"/>
                      <a:pt x="128" y="151"/>
                    </a:cubicBezTo>
                    <a:cubicBezTo>
                      <a:pt x="125" y="152"/>
                      <a:pt x="128" y="171"/>
                      <a:pt x="120" y="168"/>
                    </a:cubicBezTo>
                    <a:cubicBezTo>
                      <a:pt x="111" y="164"/>
                      <a:pt x="101" y="137"/>
                      <a:pt x="79" y="133"/>
                    </a:cubicBezTo>
                    <a:cubicBezTo>
                      <a:pt x="57" y="129"/>
                      <a:pt x="56" y="146"/>
                      <a:pt x="46" y="147"/>
                    </a:cubicBezTo>
                    <a:cubicBezTo>
                      <a:pt x="37" y="148"/>
                      <a:pt x="17" y="145"/>
                      <a:pt x="17" y="145"/>
                    </a:cubicBezTo>
                    <a:close/>
                  </a:path>
                </a:pathLst>
              </a:custGeom>
              <a:solidFill>
                <a:srgbClr val="CC8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9">
                <a:extLst>
                  <a:ext uri="{FF2B5EF4-FFF2-40B4-BE49-F238E27FC236}">
                    <a16:creationId xmlns:a16="http://schemas.microsoft.com/office/drawing/2014/main" id="{3F1C3E00-3D72-44FF-9EF6-FC8B9E5D2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975" y="4087370"/>
                <a:ext cx="351700" cy="227030"/>
              </a:xfrm>
              <a:custGeom>
                <a:avLst/>
                <a:gdLst>
                  <a:gd name="T0" fmla="*/ 166 w 168"/>
                  <a:gd name="T1" fmla="*/ 43 h 108"/>
                  <a:gd name="T2" fmla="*/ 165 w 168"/>
                  <a:gd name="T3" fmla="*/ 51 h 108"/>
                  <a:gd name="T4" fmla="*/ 118 w 168"/>
                  <a:gd name="T5" fmla="*/ 63 h 108"/>
                  <a:gd name="T6" fmla="*/ 119 w 168"/>
                  <a:gd name="T7" fmla="*/ 104 h 108"/>
                  <a:gd name="T8" fmla="*/ 81 w 168"/>
                  <a:gd name="T9" fmla="*/ 85 h 108"/>
                  <a:gd name="T10" fmla="*/ 73 w 168"/>
                  <a:gd name="T11" fmla="*/ 102 h 108"/>
                  <a:gd name="T12" fmla="*/ 66 w 168"/>
                  <a:gd name="T13" fmla="*/ 96 h 108"/>
                  <a:gd name="T14" fmla="*/ 4 w 168"/>
                  <a:gd name="T15" fmla="*/ 46 h 108"/>
                  <a:gd name="T16" fmla="*/ 65 w 168"/>
                  <a:gd name="T17" fmla="*/ 46 h 108"/>
                  <a:gd name="T18" fmla="*/ 111 w 168"/>
                  <a:gd name="T19" fmla="*/ 80 h 108"/>
                  <a:gd name="T20" fmla="*/ 0 w 168"/>
                  <a:gd name="T21" fmla="*/ 12 h 108"/>
                  <a:gd name="T22" fmla="*/ 112 w 168"/>
                  <a:gd name="T23" fmla="*/ 47 h 108"/>
                  <a:gd name="T24" fmla="*/ 166 w 168"/>
                  <a:gd name="T25" fmla="*/ 4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08">
                    <a:moveTo>
                      <a:pt x="166" y="43"/>
                    </a:moveTo>
                    <a:cubicBezTo>
                      <a:pt x="168" y="45"/>
                      <a:pt x="167" y="47"/>
                      <a:pt x="165" y="51"/>
                    </a:cubicBezTo>
                    <a:cubicBezTo>
                      <a:pt x="158" y="62"/>
                      <a:pt x="119" y="57"/>
                      <a:pt x="118" y="63"/>
                    </a:cubicBezTo>
                    <a:cubicBezTo>
                      <a:pt x="117" y="69"/>
                      <a:pt x="128" y="108"/>
                      <a:pt x="119" y="104"/>
                    </a:cubicBezTo>
                    <a:cubicBezTo>
                      <a:pt x="110" y="100"/>
                      <a:pt x="84" y="84"/>
                      <a:pt x="81" y="85"/>
                    </a:cubicBezTo>
                    <a:cubicBezTo>
                      <a:pt x="78" y="86"/>
                      <a:pt x="81" y="105"/>
                      <a:pt x="73" y="102"/>
                    </a:cubicBezTo>
                    <a:cubicBezTo>
                      <a:pt x="71" y="101"/>
                      <a:pt x="69" y="99"/>
                      <a:pt x="66" y="96"/>
                    </a:cubicBezTo>
                    <a:cubicBezTo>
                      <a:pt x="110" y="76"/>
                      <a:pt x="9" y="47"/>
                      <a:pt x="4" y="46"/>
                    </a:cubicBezTo>
                    <a:cubicBezTo>
                      <a:pt x="7" y="46"/>
                      <a:pt x="37" y="35"/>
                      <a:pt x="65" y="46"/>
                    </a:cubicBezTo>
                    <a:cubicBezTo>
                      <a:pt x="93" y="58"/>
                      <a:pt x="111" y="80"/>
                      <a:pt x="111" y="80"/>
                    </a:cubicBezTo>
                    <a:cubicBezTo>
                      <a:pt x="105" y="35"/>
                      <a:pt x="34" y="5"/>
                      <a:pt x="0" y="12"/>
                    </a:cubicBezTo>
                    <a:cubicBezTo>
                      <a:pt x="63" y="0"/>
                      <a:pt x="65" y="12"/>
                      <a:pt x="112" y="47"/>
                    </a:cubicBezTo>
                    <a:cubicBezTo>
                      <a:pt x="134" y="64"/>
                      <a:pt x="166" y="43"/>
                      <a:pt x="166" y="43"/>
                    </a:cubicBezTo>
                    <a:close/>
                  </a:path>
                </a:pathLst>
              </a:custGeom>
              <a:solidFill>
                <a:srgbClr val="C28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0">
                <a:extLst>
                  <a:ext uri="{FF2B5EF4-FFF2-40B4-BE49-F238E27FC236}">
                    <a16:creationId xmlns:a16="http://schemas.microsoft.com/office/drawing/2014/main" id="{05617649-D1BD-431B-B61D-221A43708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470" y="4138551"/>
                <a:ext cx="896310" cy="883186"/>
              </a:xfrm>
              <a:custGeom>
                <a:avLst/>
                <a:gdLst>
                  <a:gd name="T0" fmla="*/ 344 w 427"/>
                  <a:gd name="T1" fmla="*/ 382 h 422"/>
                  <a:gd name="T2" fmla="*/ 349 w 427"/>
                  <a:gd name="T3" fmla="*/ 216 h 422"/>
                  <a:gd name="T4" fmla="*/ 192 w 427"/>
                  <a:gd name="T5" fmla="*/ 46 h 422"/>
                  <a:gd name="T6" fmla="*/ 63 w 427"/>
                  <a:gd name="T7" fmla="*/ 356 h 422"/>
                  <a:gd name="T8" fmla="*/ 344 w 427"/>
                  <a:gd name="T9" fmla="*/ 38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422">
                    <a:moveTo>
                      <a:pt x="344" y="382"/>
                    </a:moveTo>
                    <a:cubicBezTo>
                      <a:pt x="368" y="362"/>
                      <a:pt x="427" y="325"/>
                      <a:pt x="349" y="216"/>
                    </a:cubicBezTo>
                    <a:cubicBezTo>
                      <a:pt x="271" y="106"/>
                      <a:pt x="213" y="68"/>
                      <a:pt x="192" y="46"/>
                    </a:cubicBezTo>
                    <a:cubicBezTo>
                      <a:pt x="146" y="0"/>
                      <a:pt x="0" y="252"/>
                      <a:pt x="63" y="356"/>
                    </a:cubicBezTo>
                    <a:cubicBezTo>
                      <a:pt x="103" y="422"/>
                      <a:pt x="313" y="407"/>
                      <a:pt x="344" y="382"/>
                    </a:cubicBezTo>
                    <a:close/>
                  </a:path>
                </a:pathLst>
              </a:custGeom>
              <a:solidFill>
                <a:srgbClr val="CC8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">
                <a:extLst>
                  <a:ext uri="{FF2B5EF4-FFF2-40B4-BE49-F238E27FC236}">
                    <a16:creationId xmlns:a16="http://schemas.microsoft.com/office/drawing/2014/main" id="{8D7EFB79-FF43-425B-B51E-696111C89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404" y="4240912"/>
                <a:ext cx="767703" cy="780826"/>
              </a:xfrm>
              <a:custGeom>
                <a:avLst/>
                <a:gdLst>
                  <a:gd name="T0" fmla="*/ 332 w 366"/>
                  <a:gd name="T1" fmla="*/ 333 h 373"/>
                  <a:gd name="T2" fmla="*/ 366 w 366"/>
                  <a:gd name="T3" fmla="*/ 298 h 373"/>
                  <a:gd name="T4" fmla="*/ 281 w 366"/>
                  <a:gd name="T5" fmla="*/ 330 h 373"/>
                  <a:gd name="T6" fmla="*/ 240 w 366"/>
                  <a:gd name="T7" fmla="*/ 305 h 373"/>
                  <a:gd name="T8" fmla="*/ 189 w 366"/>
                  <a:gd name="T9" fmla="*/ 285 h 373"/>
                  <a:gd name="T10" fmla="*/ 188 w 366"/>
                  <a:gd name="T11" fmla="*/ 261 h 373"/>
                  <a:gd name="T12" fmla="*/ 116 w 366"/>
                  <a:gd name="T13" fmla="*/ 277 h 373"/>
                  <a:gd name="T14" fmla="*/ 85 w 366"/>
                  <a:gd name="T15" fmla="*/ 161 h 373"/>
                  <a:gd name="T16" fmla="*/ 145 w 366"/>
                  <a:gd name="T17" fmla="*/ 0 h 373"/>
                  <a:gd name="T18" fmla="*/ 51 w 366"/>
                  <a:gd name="T19" fmla="*/ 307 h 373"/>
                  <a:gd name="T20" fmla="*/ 332 w 366"/>
                  <a:gd name="T21" fmla="*/ 33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6" h="373">
                    <a:moveTo>
                      <a:pt x="332" y="333"/>
                    </a:moveTo>
                    <a:cubicBezTo>
                      <a:pt x="341" y="325"/>
                      <a:pt x="356" y="315"/>
                      <a:pt x="366" y="298"/>
                    </a:cubicBezTo>
                    <a:cubicBezTo>
                      <a:pt x="338" y="315"/>
                      <a:pt x="305" y="331"/>
                      <a:pt x="281" y="330"/>
                    </a:cubicBezTo>
                    <a:cubicBezTo>
                      <a:pt x="229" y="328"/>
                      <a:pt x="242" y="316"/>
                      <a:pt x="240" y="305"/>
                    </a:cubicBezTo>
                    <a:cubicBezTo>
                      <a:pt x="239" y="294"/>
                      <a:pt x="201" y="287"/>
                      <a:pt x="189" y="285"/>
                    </a:cubicBezTo>
                    <a:cubicBezTo>
                      <a:pt x="178" y="283"/>
                      <a:pt x="190" y="272"/>
                      <a:pt x="188" y="261"/>
                    </a:cubicBezTo>
                    <a:cubicBezTo>
                      <a:pt x="186" y="251"/>
                      <a:pt x="135" y="285"/>
                      <a:pt x="116" y="277"/>
                    </a:cubicBezTo>
                    <a:cubicBezTo>
                      <a:pt x="98" y="270"/>
                      <a:pt x="75" y="239"/>
                      <a:pt x="85" y="161"/>
                    </a:cubicBezTo>
                    <a:cubicBezTo>
                      <a:pt x="96" y="84"/>
                      <a:pt x="144" y="1"/>
                      <a:pt x="145" y="0"/>
                    </a:cubicBezTo>
                    <a:cubicBezTo>
                      <a:pt x="86" y="42"/>
                      <a:pt x="0" y="223"/>
                      <a:pt x="51" y="307"/>
                    </a:cubicBezTo>
                    <a:cubicBezTo>
                      <a:pt x="91" y="373"/>
                      <a:pt x="301" y="358"/>
                      <a:pt x="332" y="333"/>
                    </a:cubicBezTo>
                    <a:close/>
                  </a:path>
                </a:pathLst>
              </a:custGeom>
              <a:solidFill>
                <a:srgbClr val="BE88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2">
                <a:extLst>
                  <a:ext uri="{FF2B5EF4-FFF2-40B4-BE49-F238E27FC236}">
                    <a16:creationId xmlns:a16="http://schemas.microsoft.com/office/drawing/2014/main" id="{FE64CDD3-54E3-4ADA-B34C-3A2E2BF0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692" y="4324900"/>
                <a:ext cx="1001295" cy="590541"/>
              </a:xfrm>
              <a:custGeom>
                <a:avLst/>
                <a:gdLst>
                  <a:gd name="T0" fmla="*/ 116 w 477"/>
                  <a:gd name="T1" fmla="*/ 40 h 282"/>
                  <a:gd name="T2" fmla="*/ 37 w 477"/>
                  <a:gd name="T3" fmla="*/ 74 h 282"/>
                  <a:gd name="T4" fmla="*/ 477 w 477"/>
                  <a:gd name="T5" fmla="*/ 282 h 282"/>
                  <a:gd name="T6" fmla="*/ 476 w 477"/>
                  <a:gd name="T7" fmla="*/ 257 h 282"/>
                  <a:gd name="T8" fmla="*/ 214 w 477"/>
                  <a:gd name="T9" fmla="*/ 130 h 282"/>
                  <a:gd name="T10" fmla="*/ 116 w 477"/>
                  <a:gd name="T11" fmla="*/ 40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7" h="282">
                    <a:moveTo>
                      <a:pt x="116" y="40"/>
                    </a:moveTo>
                    <a:cubicBezTo>
                      <a:pt x="50" y="0"/>
                      <a:pt x="44" y="48"/>
                      <a:pt x="37" y="74"/>
                    </a:cubicBezTo>
                    <a:cubicBezTo>
                      <a:pt x="0" y="207"/>
                      <a:pt x="380" y="267"/>
                      <a:pt x="477" y="282"/>
                    </a:cubicBezTo>
                    <a:cubicBezTo>
                      <a:pt x="476" y="257"/>
                      <a:pt x="476" y="257"/>
                      <a:pt x="476" y="257"/>
                    </a:cubicBezTo>
                    <a:cubicBezTo>
                      <a:pt x="214" y="130"/>
                      <a:pt x="214" y="130"/>
                      <a:pt x="214" y="130"/>
                    </a:cubicBezTo>
                    <a:lnTo>
                      <a:pt x="116" y="40"/>
                    </a:lnTo>
                    <a:close/>
                  </a:path>
                </a:pathLst>
              </a:custGeom>
              <a:solidFill>
                <a:srgbClr val="FBD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23">
                <a:extLst>
                  <a:ext uri="{FF2B5EF4-FFF2-40B4-BE49-F238E27FC236}">
                    <a16:creationId xmlns:a16="http://schemas.microsoft.com/office/drawing/2014/main" id="{67A9FF42-A76E-4A64-8EF5-94BED0E19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788" y="4667413"/>
                <a:ext cx="799199" cy="248027"/>
              </a:xfrm>
              <a:custGeom>
                <a:avLst/>
                <a:gdLst>
                  <a:gd name="T0" fmla="*/ 0 w 381"/>
                  <a:gd name="T1" fmla="*/ 9 h 118"/>
                  <a:gd name="T2" fmla="*/ 381 w 381"/>
                  <a:gd name="T3" fmla="*/ 118 h 118"/>
                  <a:gd name="T4" fmla="*/ 381 w 381"/>
                  <a:gd name="T5" fmla="*/ 114 h 118"/>
                  <a:gd name="T6" fmla="*/ 373 w 381"/>
                  <a:gd name="T7" fmla="*/ 107 h 118"/>
                  <a:gd name="T8" fmla="*/ 279 w 381"/>
                  <a:gd name="T9" fmla="*/ 88 h 118"/>
                  <a:gd name="T10" fmla="*/ 35 w 381"/>
                  <a:gd name="T11" fmla="*/ 0 h 118"/>
                  <a:gd name="T12" fmla="*/ 0 w 381"/>
                  <a:gd name="T13" fmla="*/ 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1" h="118">
                    <a:moveTo>
                      <a:pt x="0" y="9"/>
                    </a:moveTo>
                    <a:cubicBezTo>
                      <a:pt x="104" y="74"/>
                      <a:pt x="313" y="107"/>
                      <a:pt x="381" y="118"/>
                    </a:cubicBezTo>
                    <a:cubicBezTo>
                      <a:pt x="381" y="114"/>
                      <a:pt x="381" y="114"/>
                      <a:pt x="381" y="114"/>
                    </a:cubicBezTo>
                    <a:cubicBezTo>
                      <a:pt x="376" y="111"/>
                      <a:pt x="374" y="109"/>
                      <a:pt x="373" y="107"/>
                    </a:cubicBezTo>
                    <a:cubicBezTo>
                      <a:pt x="370" y="104"/>
                      <a:pt x="335" y="106"/>
                      <a:pt x="279" y="88"/>
                    </a:cubicBezTo>
                    <a:cubicBezTo>
                      <a:pt x="222" y="71"/>
                      <a:pt x="43" y="7"/>
                      <a:pt x="35" y="0"/>
                    </a:cubicBezTo>
                    <a:cubicBezTo>
                      <a:pt x="35" y="0"/>
                      <a:pt x="17" y="2"/>
                      <a:pt x="0" y="9"/>
                    </a:cubicBezTo>
                    <a:close/>
                  </a:path>
                </a:pathLst>
              </a:custGeom>
              <a:solidFill>
                <a:srgbClr val="FBD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Oval 24">
                <a:extLst>
                  <a:ext uri="{FF2B5EF4-FFF2-40B4-BE49-F238E27FC236}">
                    <a16:creationId xmlns:a16="http://schemas.microsoft.com/office/drawing/2014/main" id="{43529707-9E0D-463D-A2D0-0D964FC50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647" y="3949578"/>
                <a:ext cx="66928" cy="62991"/>
              </a:xfrm>
              <a:prstGeom prst="ellipse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Oval 25">
                <a:extLst>
                  <a:ext uri="{FF2B5EF4-FFF2-40B4-BE49-F238E27FC236}">
                    <a16:creationId xmlns:a16="http://schemas.microsoft.com/office/drawing/2014/main" id="{7D62EAB1-A328-4DEC-BA43-2A57338C4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1767" y="3960077"/>
                <a:ext cx="15748" cy="1837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Oval 26">
                <a:extLst>
                  <a:ext uri="{FF2B5EF4-FFF2-40B4-BE49-F238E27FC236}">
                    <a16:creationId xmlns:a16="http://schemas.microsoft.com/office/drawing/2014/main" id="{391B77F1-DF53-4CE4-9514-1E9280043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431" y="3869526"/>
                <a:ext cx="65616" cy="62991"/>
              </a:xfrm>
              <a:prstGeom prst="ellipse">
                <a:avLst/>
              </a:pr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Oval 27">
                <a:extLst>
                  <a:ext uri="{FF2B5EF4-FFF2-40B4-BE49-F238E27FC236}">
                    <a16:creationId xmlns:a16="http://schemas.microsoft.com/office/drawing/2014/main" id="{4CC16CAA-AEA7-4C2D-B0DD-D537B6157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927" y="3880025"/>
                <a:ext cx="17060" cy="196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8">
                <a:extLst>
                  <a:ext uri="{FF2B5EF4-FFF2-40B4-BE49-F238E27FC236}">
                    <a16:creationId xmlns:a16="http://schemas.microsoft.com/office/drawing/2014/main" id="{BBDEC8DF-60CE-4234-9E78-219753069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632" y="3941704"/>
                <a:ext cx="167976" cy="82675"/>
              </a:xfrm>
              <a:custGeom>
                <a:avLst/>
                <a:gdLst>
                  <a:gd name="T0" fmla="*/ 78 w 80"/>
                  <a:gd name="T1" fmla="*/ 16 h 40"/>
                  <a:gd name="T2" fmla="*/ 36 w 80"/>
                  <a:gd name="T3" fmla="*/ 35 h 40"/>
                  <a:gd name="T4" fmla="*/ 16 w 80"/>
                  <a:gd name="T5" fmla="*/ 1 h 40"/>
                  <a:gd name="T6" fmla="*/ 78 w 80"/>
                  <a:gd name="T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40">
                    <a:moveTo>
                      <a:pt x="78" y="16"/>
                    </a:moveTo>
                    <a:cubicBezTo>
                      <a:pt x="77" y="28"/>
                      <a:pt x="57" y="40"/>
                      <a:pt x="36" y="35"/>
                    </a:cubicBezTo>
                    <a:cubicBezTo>
                      <a:pt x="18" y="31"/>
                      <a:pt x="0" y="8"/>
                      <a:pt x="16" y="1"/>
                    </a:cubicBezTo>
                    <a:cubicBezTo>
                      <a:pt x="17" y="0"/>
                      <a:pt x="80" y="3"/>
                      <a:pt x="78" y="16"/>
                    </a:cubicBezTo>
                    <a:close/>
                  </a:path>
                </a:pathLst>
              </a:custGeom>
              <a:solidFill>
                <a:srgbClr val="F9B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9">
                <a:extLst>
                  <a:ext uri="{FF2B5EF4-FFF2-40B4-BE49-F238E27FC236}">
                    <a16:creationId xmlns:a16="http://schemas.microsoft.com/office/drawing/2014/main" id="{F8A71ABE-4A38-40B6-A48C-B3D7EDD74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314" y="4335398"/>
                <a:ext cx="467183" cy="460621"/>
              </a:xfrm>
              <a:custGeom>
                <a:avLst/>
                <a:gdLst>
                  <a:gd name="T0" fmla="*/ 223 w 223"/>
                  <a:gd name="T1" fmla="*/ 96 h 220"/>
                  <a:gd name="T2" fmla="*/ 135 w 223"/>
                  <a:gd name="T3" fmla="*/ 213 h 220"/>
                  <a:gd name="T4" fmla="*/ 16 w 223"/>
                  <a:gd name="T5" fmla="*/ 113 h 220"/>
                  <a:gd name="T6" fmla="*/ 77 w 223"/>
                  <a:gd name="T7" fmla="*/ 2 h 220"/>
                  <a:gd name="T8" fmla="*/ 223 w 223"/>
                  <a:gd name="T9" fmla="*/ 96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220">
                    <a:moveTo>
                      <a:pt x="223" y="96"/>
                    </a:moveTo>
                    <a:cubicBezTo>
                      <a:pt x="214" y="107"/>
                      <a:pt x="142" y="220"/>
                      <a:pt x="135" y="213"/>
                    </a:cubicBezTo>
                    <a:cubicBezTo>
                      <a:pt x="128" y="207"/>
                      <a:pt x="32" y="157"/>
                      <a:pt x="16" y="113"/>
                    </a:cubicBezTo>
                    <a:cubicBezTo>
                      <a:pt x="0" y="69"/>
                      <a:pt x="27" y="0"/>
                      <a:pt x="77" y="2"/>
                    </a:cubicBezTo>
                    <a:cubicBezTo>
                      <a:pt x="127" y="4"/>
                      <a:pt x="223" y="96"/>
                      <a:pt x="223" y="96"/>
                    </a:cubicBezTo>
                    <a:close/>
                  </a:path>
                </a:pathLst>
              </a:custGeom>
              <a:solidFill>
                <a:srgbClr val="5661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30">
                <a:extLst>
                  <a:ext uri="{FF2B5EF4-FFF2-40B4-BE49-F238E27FC236}">
                    <a16:creationId xmlns:a16="http://schemas.microsoft.com/office/drawing/2014/main" id="{F71AB59B-5F2C-4912-B762-A646B5B17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933" y="4793395"/>
                <a:ext cx="291333" cy="165351"/>
              </a:xfrm>
              <a:custGeom>
                <a:avLst/>
                <a:gdLst>
                  <a:gd name="T0" fmla="*/ 67 w 139"/>
                  <a:gd name="T1" fmla="*/ 3 h 79"/>
                  <a:gd name="T2" fmla="*/ 55 w 139"/>
                  <a:gd name="T3" fmla="*/ 21 h 79"/>
                  <a:gd name="T4" fmla="*/ 86 w 139"/>
                  <a:gd name="T5" fmla="*/ 28 h 79"/>
                  <a:gd name="T6" fmla="*/ 108 w 139"/>
                  <a:gd name="T7" fmla="*/ 65 h 79"/>
                  <a:gd name="T8" fmla="*/ 24 w 139"/>
                  <a:gd name="T9" fmla="*/ 63 h 79"/>
                  <a:gd name="T10" fmla="*/ 9 w 139"/>
                  <a:gd name="T11" fmla="*/ 40 h 79"/>
                  <a:gd name="T12" fmla="*/ 67 w 139"/>
                  <a:gd name="T13" fmla="*/ 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79">
                    <a:moveTo>
                      <a:pt x="67" y="3"/>
                    </a:moveTo>
                    <a:cubicBezTo>
                      <a:pt x="67" y="11"/>
                      <a:pt x="55" y="21"/>
                      <a:pt x="55" y="21"/>
                    </a:cubicBezTo>
                    <a:cubicBezTo>
                      <a:pt x="55" y="21"/>
                      <a:pt x="73" y="26"/>
                      <a:pt x="86" y="28"/>
                    </a:cubicBezTo>
                    <a:cubicBezTo>
                      <a:pt x="100" y="31"/>
                      <a:pt x="139" y="39"/>
                      <a:pt x="108" y="65"/>
                    </a:cubicBezTo>
                    <a:cubicBezTo>
                      <a:pt x="90" y="79"/>
                      <a:pt x="48" y="72"/>
                      <a:pt x="24" y="63"/>
                    </a:cubicBezTo>
                    <a:cubicBezTo>
                      <a:pt x="0" y="54"/>
                      <a:pt x="9" y="44"/>
                      <a:pt x="9" y="40"/>
                    </a:cubicBezTo>
                    <a:cubicBezTo>
                      <a:pt x="10" y="26"/>
                      <a:pt x="67" y="0"/>
                      <a:pt x="67" y="3"/>
                    </a:cubicBezTo>
                    <a:close/>
                  </a:path>
                </a:pathLst>
              </a:custGeom>
              <a:solidFill>
                <a:srgbClr val="FBD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31">
                <a:extLst>
                  <a:ext uri="{FF2B5EF4-FFF2-40B4-BE49-F238E27FC236}">
                    <a16:creationId xmlns:a16="http://schemas.microsoft.com/office/drawing/2014/main" id="{45AA0E18-1EB3-4751-A841-DA0E4C4B2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788" y="4408888"/>
                <a:ext cx="208658" cy="372697"/>
              </a:xfrm>
              <a:custGeom>
                <a:avLst/>
                <a:gdLst>
                  <a:gd name="T0" fmla="*/ 13 w 99"/>
                  <a:gd name="T1" fmla="*/ 45 h 178"/>
                  <a:gd name="T2" fmla="*/ 1 w 99"/>
                  <a:gd name="T3" fmla="*/ 73 h 178"/>
                  <a:gd name="T4" fmla="*/ 12 w 99"/>
                  <a:gd name="T5" fmla="*/ 112 h 178"/>
                  <a:gd name="T6" fmla="*/ 45 w 99"/>
                  <a:gd name="T7" fmla="*/ 121 h 178"/>
                  <a:gd name="T8" fmla="*/ 70 w 99"/>
                  <a:gd name="T9" fmla="*/ 121 h 178"/>
                  <a:gd name="T10" fmla="*/ 69 w 99"/>
                  <a:gd name="T11" fmla="*/ 128 h 178"/>
                  <a:gd name="T12" fmla="*/ 52 w 99"/>
                  <a:gd name="T13" fmla="*/ 134 h 178"/>
                  <a:gd name="T14" fmla="*/ 34 w 99"/>
                  <a:gd name="T15" fmla="*/ 135 h 178"/>
                  <a:gd name="T16" fmla="*/ 24 w 99"/>
                  <a:gd name="T17" fmla="*/ 140 h 178"/>
                  <a:gd name="T18" fmla="*/ 21 w 99"/>
                  <a:gd name="T19" fmla="*/ 149 h 178"/>
                  <a:gd name="T20" fmla="*/ 41 w 99"/>
                  <a:gd name="T21" fmla="*/ 155 h 178"/>
                  <a:gd name="T22" fmla="*/ 54 w 99"/>
                  <a:gd name="T23" fmla="*/ 160 h 178"/>
                  <a:gd name="T24" fmla="*/ 64 w 99"/>
                  <a:gd name="T25" fmla="*/ 174 h 178"/>
                  <a:gd name="T26" fmla="*/ 81 w 99"/>
                  <a:gd name="T27" fmla="*/ 177 h 178"/>
                  <a:gd name="T28" fmla="*/ 79 w 99"/>
                  <a:gd name="T29" fmla="*/ 161 h 178"/>
                  <a:gd name="T30" fmla="*/ 77 w 99"/>
                  <a:gd name="T31" fmla="*/ 148 h 178"/>
                  <a:gd name="T32" fmla="*/ 90 w 99"/>
                  <a:gd name="T33" fmla="*/ 139 h 178"/>
                  <a:gd name="T34" fmla="*/ 98 w 99"/>
                  <a:gd name="T35" fmla="*/ 121 h 178"/>
                  <a:gd name="T36" fmla="*/ 93 w 99"/>
                  <a:gd name="T37" fmla="*/ 103 h 178"/>
                  <a:gd name="T38" fmla="*/ 63 w 99"/>
                  <a:gd name="T39" fmla="*/ 97 h 178"/>
                  <a:gd name="T40" fmla="*/ 38 w 99"/>
                  <a:gd name="T41" fmla="*/ 91 h 178"/>
                  <a:gd name="T42" fmla="*/ 33 w 99"/>
                  <a:gd name="T43" fmla="*/ 75 h 178"/>
                  <a:gd name="T44" fmla="*/ 38 w 99"/>
                  <a:gd name="T45" fmla="*/ 61 h 178"/>
                  <a:gd name="T46" fmla="*/ 44 w 99"/>
                  <a:gd name="T47" fmla="*/ 60 h 178"/>
                  <a:gd name="T48" fmla="*/ 52 w 99"/>
                  <a:gd name="T49" fmla="*/ 76 h 178"/>
                  <a:gd name="T50" fmla="*/ 61 w 99"/>
                  <a:gd name="T51" fmla="*/ 85 h 178"/>
                  <a:gd name="T52" fmla="*/ 76 w 99"/>
                  <a:gd name="T53" fmla="*/ 86 h 178"/>
                  <a:gd name="T54" fmla="*/ 81 w 99"/>
                  <a:gd name="T55" fmla="*/ 72 h 178"/>
                  <a:gd name="T56" fmla="*/ 77 w 99"/>
                  <a:gd name="T57" fmla="*/ 56 h 178"/>
                  <a:gd name="T58" fmla="*/ 68 w 99"/>
                  <a:gd name="T59" fmla="*/ 41 h 178"/>
                  <a:gd name="T60" fmla="*/ 47 w 99"/>
                  <a:gd name="T61" fmla="*/ 35 h 178"/>
                  <a:gd name="T62" fmla="*/ 42 w 99"/>
                  <a:gd name="T63" fmla="*/ 18 h 178"/>
                  <a:gd name="T64" fmla="*/ 21 w 99"/>
                  <a:gd name="T65" fmla="*/ 1 h 178"/>
                  <a:gd name="T66" fmla="*/ 15 w 99"/>
                  <a:gd name="T67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9" h="178">
                    <a:moveTo>
                      <a:pt x="18" y="41"/>
                    </a:moveTo>
                    <a:cubicBezTo>
                      <a:pt x="16" y="42"/>
                      <a:pt x="15" y="43"/>
                      <a:pt x="13" y="45"/>
                    </a:cubicBezTo>
                    <a:cubicBezTo>
                      <a:pt x="11" y="46"/>
                      <a:pt x="10" y="48"/>
                      <a:pt x="9" y="50"/>
                    </a:cubicBezTo>
                    <a:cubicBezTo>
                      <a:pt x="5" y="57"/>
                      <a:pt x="2" y="65"/>
                      <a:pt x="1" y="73"/>
                    </a:cubicBezTo>
                    <a:cubicBezTo>
                      <a:pt x="0" y="82"/>
                      <a:pt x="0" y="89"/>
                      <a:pt x="1" y="96"/>
                    </a:cubicBezTo>
                    <a:cubicBezTo>
                      <a:pt x="3" y="103"/>
                      <a:pt x="7" y="109"/>
                      <a:pt x="12" y="112"/>
                    </a:cubicBezTo>
                    <a:cubicBezTo>
                      <a:pt x="18" y="116"/>
                      <a:pt x="23" y="119"/>
                      <a:pt x="30" y="120"/>
                    </a:cubicBezTo>
                    <a:cubicBezTo>
                      <a:pt x="35" y="120"/>
                      <a:pt x="40" y="121"/>
                      <a:pt x="45" y="121"/>
                    </a:cubicBezTo>
                    <a:cubicBezTo>
                      <a:pt x="50" y="121"/>
                      <a:pt x="55" y="121"/>
                      <a:pt x="59" y="121"/>
                    </a:cubicBezTo>
                    <a:cubicBezTo>
                      <a:pt x="64" y="121"/>
                      <a:pt x="67" y="121"/>
                      <a:pt x="70" y="121"/>
                    </a:cubicBezTo>
                    <a:cubicBezTo>
                      <a:pt x="72" y="122"/>
                      <a:pt x="73" y="123"/>
                      <a:pt x="73" y="125"/>
                    </a:cubicBezTo>
                    <a:cubicBezTo>
                      <a:pt x="72" y="126"/>
                      <a:pt x="71" y="127"/>
                      <a:pt x="69" y="128"/>
                    </a:cubicBezTo>
                    <a:cubicBezTo>
                      <a:pt x="67" y="130"/>
                      <a:pt x="65" y="131"/>
                      <a:pt x="62" y="132"/>
                    </a:cubicBezTo>
                    <a:cubicBezTo>
                      <a:pt x="59" y="132"/>
                      <a:pt x="56" y="133"/>
                      <a:pt x="52" y="134"/>
                    </a:cubicBezTo>
                    <a:cubicBezTo>
                      <a:pt x="48" y="134"/>
                      <a:pt x="44" y="134"/>
                      <a:pt x="40" y="134"/>
                    </a:cubicBezTo>
                    <a:cubicBezTo>
                      <a:pt x="38" y="134"/>
                      <a:pt x="36" y="134"/>
                      <a:pt x="34" y="135"/>
                    </a:cubicBezTo>
                    <a:cubicBezTo>
                      <a:pt x="32" y="135"/>
                      <a:pt x="31" y="136"/>
                      <a:pt x="29" y="137"/>
                    </a:cubicBezTo>
                    <a:cubicBezTo>
                      <a:pt x="27" y="137"/>
                      <a:pt x="25" y="138"/>
                      <a:pt x="24" y="140"/>
                    </a:cubicBezTo>
                    <a:cubicBezTo>
                      <a:pt x="23" y="141"/>
                      <a:pt x="21" y="142"/>
                      <a:pt x="20" y="144"/>
                    </a:cubicBezTo>
                    <a:cubicBezTo>
                      <a:pt x="20" y="146"/>
                      <a:pt x="20" y="147"/>
                      <a:pt x="21" y="149"/>
                    </a:cubicBezTo>
                    <a:cubicBezTo>
                      <a:pt x="21" y="150"/>
                      <a:pt x="24" y="152"/>
                      <a:pt x="30" y="153"/>
                    </a:cubicBezTo>
                    <a:cubicBezTo>
                      <a:pt x="34" y="154"/>
                      <a:pt x="38" y="155"/>
                      <a:pt x="41" y="155"/>
                    </a:cubicBezTo>
                    <a:cubicBezTo>
                      <a:pt x="45" y="156"/>
                      <a:pt x="49" y="155"/>
                      <a:pt x="53" y="155"/>
                    </a:cubicBezTo>
                    <a:cubicBezTo>
                      <a:pt x="53" y="157"/>
                      <a:pt x="53" y="158"/>
                      <a:pt x="54" y="160"/>
                    </a:cubicBezTo>
                    <a:cubicBezTo>
                      <a:pt x="54" y="161"/>
                      <a:pt x="55" y="162"/>
                      <a:pt x="56" y="164"/>
                    </a:cubicBezTo>
                    <a:cubicBezTo>
                      <a:pt x="58" y="168"/>
                      <a:pt x="60" y="171"/>
                      <a:pt x="64" y="174"/>
                    </a:cubicBezTo>
                    <a:cubicBezTo>
                      <a:pt x="67" y="177"/>
                      <a:pt x="71" y="178"/>
                      <a:pt x="76" y="178"/>
                    </a:cubicBezTo>
                    <a:cubicBezTo>
                      <a:pt x="79" y="178"/>
                      <a:pt x="81" y="177"/>
                      <a:pt x="81" y="177"/>
                    </a:cubicBezTo>
                    <a:cubicBezTo>
                      <a:pt x="82" y="176"/>
                      <a:pt x="82" y="174"/>
                      <a:pt x="82" y="172"/>
                    </a:cubicBezTo>
                    <a:cubicBezTo>
                      <a:pt x="81" y="169"/>
                      <a:pt x="80" y="165"/>
                      <a:pt x="79" y="161"/>
                    </a:cubicBezTo>
                    <a:cubicBezTo>
                      <a:pt x="77" y="157"/>
                      <a:pt x="76" y="153"/>
                      <a:pt x="75" y="149"/>
                    </a:cubicBezTo>
                    <a:cubicBezTo>
                      <a:pt x="76" y="149"/>
                      <a:pt x="76" y="149"/>
                      <a:pt x="77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84" y="145"/>
                      <a:pt x="87" y="142"/>
                      <a:pt x="90" y="139"/>
                    </a:cubicBezTo>
                    <a:cubicBezTo>
                      <a:pt x="93" y="136"/>
                      <a:pt x="95" y="133"/>
                      <a:pt x="96" y="130"/>
                    </a:cubicBezTo>
                    <a:cubicBezTo>
                      <a:pt x="97" y="127"/>
                      <a:pt x="98" y="124"/>
                      <a:pt x="98" y="121"/>
                    </a:cubicBezTo>
                    <a:cubicBezTo>
                      <a:pt x="99" y="119"/>
                      <a:pt x="99" y="116"/>
                      <a:pt x="99" y="114"/>
                    </a:cubicBezTo>
                    <a:cubicBezTo>
                      <a:pt x="98" y="109"/>
                      <a:pt x="96" y="105"/>
                      <a:pt x="93" y="103"/>
                    </a:cubicBezTo>
                    <a:cubicBezTo>
                      <a:pt x="89" y="101"/>
                      <a:pt x="85" y="99"/>
                      <a:pt x="79" y="98"/>
                    </a:cubicBezTo>
                    <a:cubicBezTo>
                      <a:pt x="74" y="98"/>
                      <a:pt x="69" y="97"/>
                      <a:pt x="63" y="97"/>
                    </a:cubicBezTo>
                    <a:cubicBezTo>
                      <a:pt x="57" y="97"/>
                      <a:pt x="51" y="97"/>
                      <a:pt x="46" y="96"/>
                    </a:cubicBezTo>
                    <a:cubicBezTo>
                      <a:pt x="42" y="95"/>
                      <a:pt x="40" y="93"/>
                      <a:pt x="38" y="91"/>
                    </a:cubicBezTo>
                    <a:cubicBezTo>
                      <a:pt x="36" y="89"/>
                      <a:pt x="35" y="87"/>
                      <a:pt x="34" y="84"/>
                    </a:cubicBezTo>
                    <a:cubicBezTo>
                      <a:pt x="33" y="81"/>
                      <a:pt x="33" y="78"/>
                      <a:pt x="33" y="75"/>
                    </a:cubicBezTo>
                    <a:cubicBezTo>
                      <a:pt x="33" y="72"/>
                      <a:pt x="34" y="69"/>
                      <a:pt x="35" y="67"/>
                    </a:cubicBezTo>
                    <a:cubicBezTo>
                      <a:pt x="36" y="64"/>
                      <a:pt x="37" y="62"/>
                      <a:pt x="38" y="61"/>
                    </a:cubicBezTo>
                    <a:cubicBezTo>
                      <a:pt x="39" y="59"/>
                      <a:pt x="40" y="58"/>
                      <a:pt x="42" y="58"/>
                    </a:cubicBezTo>
                    <a:cubicBezTo>
                      <a:pt x="43" y="58"/>
                      <a:pt x="43" y="58"/>
                      <a:pt x="44" y="60"/>
                    </a:cubicBezTo>
                    <a:cubicBezTo>
                      <a:pt x="46" y="62"/>
                      <a:pt x="47" y="64"/>
                      <a:pt x="49" y="68"/>
                    </a:cubicBezTo>
                    <a:cubicBezTo>
                      <a:pt x="50" y="71"/>
                      <a:pt x="51" y="74"/>
                      <a:pt x="52" y="76"/>
                    </a:cubicBezTo>
                    <a:cubicBezTo>
                      <a:pt x="53" y="79"/>
                      <a:pt x="54" y="81"/>
                      <a:pt x="56" y="82"/>
                    </a:cubicBezTo>
                    <a:cubicBezTo>
                      <a:pt x="57" y="83"/>
                      <a:pt x="59" y="84"/>
                      <a:pt x="61" y="85"/>
                    </a:cubicBezTo>
                    <a:cubicBezTo>
                      <a:pt x="63" y="86"/>
                      <a:pt x="66" y="86"/>
                      <a:pt x="68" y="86"/>
                    </a:cubicBezTo>
                    <a:cubicBezTo>
                      <a:pt x="71" y="86"/>
                      <a:pt x="73" y="86"/>
                      <a:pt x="76" y="86"/>
                    </a:cubicBezTo>
                    <a:cubicBezTo>
                      <a:pt x="80" y="85"/>
                      <a:pt x="82" y="83"/>
                      <a:pt x="82" y="79"/>
                    </a:cubicBezTo>
                    <a:cubicBezTo>
                      <a:pt x="82" y="77"/>
                      <a:pt x="82" y="75"/>
                      <a:pt x="81" y="72"/>
                    </a:cubicBezTo>
                    <a:cubicBezTo>
                      <a:pt x="81" y="69"/>
                      <a:pt x="80" y="67"/>
                      <a:pt x="79" y="64"/>
                    </a:cubicBezTo>
                    <a:cubicBezTo>
                      <a:pt x="78" y="61"/>
                      <a:pt x="77" y="59"/>
                      <a:pt x="77" y="56"/>
                    </a:cubicBezTo>
                    <a:cubicBezTo>
                      <a:pt x="76" y="53"/>
                      <a:pt x="75" y="51"/>
                      <a:pt x="74" y="49"/>
                    </a:cubicBezTo>
                    <a:cubicBezTo>
                      <a:pt x="72" y="46"/>
                      <a:pt x="71" y="44"/>
                      <a:pt x="68" y="41"/>
                    </a:cubicBezTo>
                    <a:cubicBezTo>
                      <a:pt x="66" y="39"/>
                      <a:pt x="62" y="37"/>
                      <a:pt x="57" y="36"/>
                    </a:cubicBezTo>
                    <a:cubicBezTo>
                      <a:pt x="53" y="35"/>
                      <a:pt x="50" y="35"/>
                      <a:pt x="47" y="35"/>
                    </a:cubicBezTo>
                    <a:cubicBezTo>
                      <a:pt x="46" y="32"/>
                      <a:pt x="45" y="29"/>
                      <a:pt x="45" y="26"/>
                    </a:cubicBezTo>
                    <a:cubicBezTo>
                      <a:pt x="44" y="23"/>
                      <a:pt x="43" y="20"/>
                      <a:pt x="42" y="18"/>
                    </a:cubicBezTo>
                    <a:cubicBezTo>
                      <a:pt x="41" y="12"/>
                      <a:pt x="38" y="8"/>
                      <a:pt x="34" y="6"/>
                    </a:cubicBezTo>
                    <a:cubicBezTo>
                      <a:pt x="30" y="3"/>
                      <a:pt x="26" y="1"/>
                      <a:pt x="21" y="1"/>
                    </a:cubicBezTo>
                    <a:cubicBezTo>
                      <a:pt x="14" y="0"/>
                      <a:pt x="11" y="3"/>
                      <a:pt x="12" y="9"/>
                    </a:cubicBezTo>
                    <a:cubicBezTo>
                      <a:pt x="12" y="13"/>
                      <a:pt x="13" y="18"/>
                      <a:pt x="15" y="23"/>
                    </a:cubicBezTo>
                    <a:cubicBezTo>
                      <a:pt x="16" y="29"/>
                      <a:pt x="17" y="35"/>
                      <a:pt x="18" y="41"/>
                    </a:cubicBezTo>
                    <a:close/>
                  </a:path>
                </a:pathLst>
              </a:custGeom>
              <a:solidFill>
                <a:srgbClr val="58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32">
                <a:extLst>
                  <a:ext uri="{FF2B5EF4-FFF2-40B4-BE49-F238E27FC236}">
                    <a16:creationId xmlns:a16="http://schemas.microsoft.com/office/drawing/2014/main" id="{616781EE-3326-4EA3-857B-96CA9E58A9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13080" y="3109698"/>
                <a:ext cx="297895" cy="435688"/>
              </a:xfrm>
              <a:custGeom>
                <a:avLst/>
                <a:gdLst>
                  <a:gd name="T0" fmla="*/ 26 w 142"/>
                  <a:gd name="T1" fmla="*/ 148 h 208"/>
                  <a:gd name="T2" fmla="*/ 25 w 142"/>
                  <a:gd name="T3" fmla="*/ 139 h 208"/>
                  <a:gd name="T4" fmla="*/ 31 w 142"/>
                  <a:gd name="T5" fmla="*/ 119 h 208"/>
                  <a:gd name="T6" fmla="*/ 44 w 142"/>
                  <a:gd name="T7" fmla="*/ 103 h 208"/>
                  <a:gd name="T8" fmla="*/ 59 w 142"/>
                  <a:gd name="T9" fmla="*/ 90 h 208"/>
                  <a:gd name="T10" fmla="*/ 74 w 142"/>
                  <a:gd name="T11" fmla="*/ 81 h 208"/>
                  <a:gd name="T12" fmla="*/ 96 w 142"/>
                  <a:gd name="T13" fmla="*/ 62 h 208"/>
                  <a:gd name="T14" fmla="*/ 102 w 142"/>
                  <a:gd name="T15" fmla="*/ 46 h 208"/>
                  <a:gd name="T16" fmla="*/ 98 w 142"/>
                  <a:gd name="T17" fmla="*/ 40 h 208"/>
                  <a:gd name="T18" fmla="*/ 91 w 142"/>
                  <a:gd name="T19" fmla="*/ 38 h 208"/>
                  <a:gd name="T20" fmla="*/ 81 w 142"/>
                  <a:gd name="T21" fmla="*/ 40 h 208"/>
                  <a:gd name="T22" fmla="*/ 71 w 142"/>
                  <a:gd name="T23" fmla="*/ 46 h 208"/>
                  <a:gd name="T24" fmla="*/ 60 w 142"/>
                  <a:gd name="T25" fmla="*/ 54 h 208"/>
                  <a:gd name="T26" fmla="*/ 50 w 142"/>
                  <a:gd name="T27" fmla="*/ 62 h 208"/>
                  <a:gd name="T28" fmla="*/ 30 w 142"/>
                  <a:gd name="T29" fmla="*/ 70 h 208"/>
                  <a:gd name="T30" fmla="*/ 7 w 142"/>
                  <a:gd name="T31" fmla="*/ 66 h 208"/>
                  <a:gd name="T32" fmla="*/ 3 w 142"/>
                  <a:gd name="T33" fmla="*/ 63 h 208"/>
                  <a:gd name="T34" fmla="*/ 0 w 142"/>
                  <a:gd name="T35" fmla="*/ 59 h 208"/>
                  <a:gd name="T36" fmla="*/ 1 w 142"/>
                  <a:gd name="T37" fmla="*/ 53 h 208"/>
                  <a:gd name="T38" fmla="*/ 6 w 142"/>
                  <a:gd name="T39" fmla="*/ 44 h 208"/>
                  <a:gd name="T40" fmla="*/ 32 w 142"/>
                  <a:gd name="T41" fmla="*/ 16 h 208"/>
                  <a:gd name="T42" fmla="*/ 64 w 142"/>
                  <a:gd name="T43" fmla="*/ 2 h 208"/>
                  <a:gd name="T44" fmla="*/ 84 w 142"/>
                  <a:gd name="T45" fmla="*/ 1 h 208"/>
                  <a:gd name="T46" fmla="*/ 102 w 142"/>
                  <a:gd name="T47" fmla="*/ 5 h 208"/>
                  <a:gd name="T48" fmla="*/ 117 w 142"/>
                  <a:gd name="T49" fmla="*/ 14 h 208"/>
                  <a:gd name="T50" fmla="*/ 127 w 142"/>
                  <a:gd name="T51" fmla="*/ 24 h 208"/>
                  <a:gd name="T52" fmla="*/ 139 w 142"/>
                  <a:gd name="T53" fmla="*/ 45 h 208"/>
                  <a:gd name="T54" fmla="*/ 141 w 142"/>
                  <a:gd name="T55" fmla="*/ 64 h 208"/>
                  <a:gd name="T56" fmla="*/ 136 w 142"/>
                  <a:gd name="T57" fmla="*/ 80 h 208"/>
                  <a:gd name="T58" fmla="*/ 127 w 142"/>
                  <a:gd name="T59" fmla="*/ 93 h 208"/>
                  <a:gd name="T60" fmla="*/ 116 w 142"/>
                  <a:gd name="T61" fmla="*/ 103 h 208"/>
                  <a:gd name="T62" fmla="*/ 103 w 142"/>
                  <a:gd name="T63" fmla="*/ 111 h 208"/>
                  <a:gd name="T64" fmla="*/ 90 w 142"/>
                  <a:gd name="T65" fmla="*/ 119 h 208"/>
                  <a:gd name="T66" fmla="*/ 78 w 142"/>
                  <a:gd name="T67" fmla="*/ 128 h 208"/>
                  <a:gd name="T68" fmla="*/ 69 w 142"/>
                  <a:gd name="T69" fmla="*/ 140 h 208"/>
                  <a:gd name="T70" fmla="*/ 63 w 142"/>
                  <a:gd name="T71" fmla="*/ 156 h 208"/>
                  <a:gd name="T72" fmla="*/ 61 w 142"/>
                  <a:gd name="T73" fmla="*/ 161 h 208"/>
                  <a:gd name="T74" fmla="*/ 53 w 142"/>
                  <a:gd name="T75" fmla="*/ 161 h 208"/>
                  <a:gd name="T76" fmla="*/ 43 w 142"/>
                  <a:gd name="T77" fmla="*/ 158 h 208"/>
                  <a:gd name="T78" fmla="*/ 32 w 142"/>
                  <a:gd name="T79" fmla="*/ 154 h 208"/>
                  <a:gd name="T80" fmla="*/ 26 w 142"/>
                  <a:gd name="T81" fmla="*/ 148 h 208"/>
                  <a:gd name="T82" fmla="*/ 17 w 142"/>
                  <a:gd name="T83" fmla="*/ 177 h 208"/>
                  <a:gd name="T84" fmla="*/ 23 w 142"/>
                  <a:gd name="T85" fmla="*/ 171 h 208"/>
                  <a:gd name="T86" fmla="*/ 33 w 142"/>
                  <a:gd name="T87" fmla="*/ 168 h 208"/>
                  <a:gd name="T88" fmla="*/ 46 w 142"/>
                  <a:gd name="T89" fmla="*/ 169 h 208"/>
                  <a:gd name="T90" fmla="*/ 55 w 142"/>
                  <a:gd name="T91" fmla="*/ 173 h 208"/>
                  <a:gd name="T92" fmla="*/ 61 w 142"/>
                  <a:gd name="T93" fmla="*/ 178 h 208"/>
                  <a:gd name="T94" fmla="*/ 64 w 142"/>
                  <a:gd name="T95" fmla="*/ 183 h 208"/>
                  <a:gd name="T96" fmla="*/ 64 w 142"/>
                  <a:gd name="T97" fmla="*/ 188 h 208"/>
                  <a:gd name="T98" fmla="*/ 64 w 142"/>
                  <a:gd name="T99" fmla="*/ 191 h 208"/>
                  <a:gd name="T100" fmla="*/ 64 w 142"/>
                  <a:gd name="T101" fmla="*/ 194 h 208"/>
                  <a:gd name="T102" fmla="*/ 55 w 142"/>
                  <a:gd name="T103" fmla="*/ 204 h 208"/>
                  <a:gd name="T104" fmla="*/ 37 w 142"/>
                  <a:gd name="T105" fmla="*/ 207 h 208"/>
                  <a:gd name="T106" fmla="*/ 28 w 142"/>
                  <a:gd name="T107" fmla="*/ 204 h 208"/>
                  <a:gd name="T108" fmla="*/ 20 w 142"/>
                  <a:gd name="T109" fmla="*/ 200 h 208"/>
                  <a:gd name="T110" fmla="*/ 15 w 142"/>
                  <a:gd name="T111" fmla="*/ 194 h 208"/>
                  <a:gd name="T112" fmla="*/ 14 w 142"/>
                  <a:gd name="T113" fmla="*/ 185 h 208"/>
                  <a:gd name="T114" fmla="*/ 17 w 142"/>
                  <a:gd name="T115" fmla="*/ 17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" h="208">
                    <a:moveTo>
                      <a:pt x="26" y="148"/>
                    </a:moveTo>
                    <a:cubicBezTo>
                      <a:pt x="25" y="146"/>
                      <a:pt x="25" y="143"/>
                      <a:pt x="25" y="139"/>
                    </a:cubicBezTo>
                    <a:cubicBezTo>
                      <a:pt x="26" y="131"/>
                      <a:pt x="28" y="125"/>
                      <a:pt x="31" y="119"/>
                    </a:cubicBezTo>
                    <a:cubicBezTo>
                      <a:pt x="35" y="113"/>
                      <a:pt x="39" y="107"/>
                      <a:pt x="44" y="103"/>
                    </a:cubicBezTo>
                    <a:cubicBezTo>
                      <a:pt x="48" y="98"/>
                      <a:pt x="53" y="94"/>
                      <a:pt x="59" y="90"/>
                    </a:cubicBezTo>
                    <a:cubicBezTo>
                      <a:pt x="64" y="87"/>
                      <a:pt x="69" y="84"/>
                      <a:pt x="74" y="81"/>
                    </a:cubicBezTo>
                    <a:cubicBezTo>
                      <a:pt x="85" y="74"/>
                      <a:pt x="92" y="68"/>
                      <a:pt x="96" y="62"/>
                    </a:cubicBezTo>
                    <a:cubicBezTo>
                      <a:pt x="100" y="56"/>
                      <a:pt x="102" y="51"/>
                      <a:pt x="102" y="46"/>
                    </a:cubicBezTo>
                    <a:cubicBezTo>
                      <a:pt x="101" y="43"/>
                      <a:pt x="100" y="41"/>
                      <a:pt x="98" y="40"/>
                    </a:cubicBezTo>
                    <a:cubicBezTo>
                      <a:pt x="96" y="39"/>
                      <a:pt x="93" y="38"/>
                      <a:pt x="91" y="38"/>
                    </a:cubicBezTo>
                    <a:cubicBezTo>
                      <a:pt x="88" y="38"/>
                      <a:pt x="84" y="39"/>
                      <a:pt x="81" y="40"/>
                    </a:cubicBezTo>
                    <a:cubicBezTo>
                      <a:pt x="77" y="42"/>
                      <a:pt x="74" y="44"/>
                      <a:pt x="71" y="46"/>
                    </a:cubicBezTo>
                    <a:cubicBezTo>
                      <a:pt x="67" y="48"/>
                      <a:pt x="64" y="51"/>
                      <a:pt x="60" y="54"/>
                    </a:cubicBezTo>
                    <a:cubicBezTo>
                      <a:pt x="57" y="57"/>
                      <a:pt x="53" y="60"/>
                      <a:pt x="50" y="62"/>
                    </a:cubicBezTo>
                    <a:cubicBezTo>
                      <a:pt x="45" y="67"/>
                      <a:pt x="38" y="69"/>
                      <a:pt x="30" y="70"/>
                    </a:cubicBezTo>
                    <a:cubicBezTo>
                      <a:pt x="22" y="70"/>
                      <a:pt x="15" y="69"/>
                      <a:pt x="7" y="66"/>
                    </a:cubicBezTo>
                    <a:cubicBezTo>
                      <a:pt x="5" y="65"/>
                      <a:pt x="4" y="64"/>
                      <a:pt x="3" y="63"/>
                    </a:cubicBezTo>
                    <a:cubicBezTo>
                      <a:pt x="1" y="62"/>
                      <a:pt x="0" y="61"/>
                      <a:pt x="0" y="59"/>
                    </a:cubicBezTo>
                    <a:cubicBezTo>
                      <a:pt x="0" y="57"/>
                      <a:pt x="0" y="55"/>
                      <a:pt x="1" y="53"/>
                    </a:cubicBezTo>
                    <a:cubicBezTo>
                      <a:pt x="2" y="50"/>
                      <a:pt x="3" y="47"/>
                      <a:pt x="6" y="44"/>
                    </a:cubicBezTo>
                    <a:cubicBezTo>
                      <a:pt x="13" y="32"/>
                      <a:pt x="22" y="23"/>
                      <a:pt x="32" y="16"/>
                    </a:cubicBezTo>
                    <a:cubicBezTo>
                      <a:pt x="42" y="8"/>
                      <a:pt x="53" y="4"/>
                      <a:pt x="64" y="2"/>
                    </a:cubicBezTo>
                    <a:cubicBezTo>
                      <a:pt x="71" y="0"/>
                      <a:pt x="78" y="0"/>
                      <a:pt x="84" y="1"/>
                    </a:cubicBezTo>
                    <a:cubicBezTo>
                      <a:pt x="91" y="1"/>
                      <a:pt x="97" y="3"/>
                      <a:pt x="102" y="5"/>
                    </a:cubicBezTo>
                    <a:cubicBezTo>
                      <a:pt x="108" y="7"/>
                      <a:pt x="112" y="10"/>
                      <a:pt x="117" y="14"/>
                    </a:cubicBezTo>
                    <a:cubicBezTo>
                      <a:pt x="121" y="17"/>
                      <a:pt x="124" y="20"/>
                      <a:pt x="127" y="24"/>
                    </a:cubicBezTo>
                    <a:cubicBezTo>
                      <a:pt x="133" y="32"/>
                      <a:pt x="137" y="39"/>
                      <a:pt x="139" y="45"/>
                    </a:cubicBezTo>
                    <a:cubicBezTo>
                      <a:pt x="141" y="52"/>
                      <a:pt x="142" y="58"/>
                      <a:pt x="141" y="64"/>
                    </a:cubicBezTo>
                    <a:cubicBezTo>
                      <a:pt x="141" y="70"/>
                      <a:pt x="139" y="75"/>
                      <a:pt x="136" y="80"/>
                    </a:cubicBezTo>
                    <a:cubicBezTo>
                      <a:pt x="133" y="85"/>
                      <a:pt x="130" y="90"/>
                      <a:pt x="127" y="93"/>
                    </a:cubicBezTo>
                    <a:cubicBezTo>
                      <a:pt x="124" y="97"/>
                      <a:pt x="120" y="100"/>
                      <a:pt x="116" y="103"/>
                    </a:cubicBezTo>
                    <a:cubicBezTo>
                      <a:pt x="112" y="105"/>
                      <a:pt x="108" y="108"/>
                      <a:pt x="103" y="111"/>
                    </a:cubicBezTo>
                    <a:cubicBezTo>
                      <a:pt x="99" y="113"/>
                      <a:pt x="94" y="116"/>
                      <a:pt x="90" y="119"/>
                    </a:cubicBezTo>
                    <a:cubicBezTo>
                      <a:pt x="86" y="121"/>
                      <a:pt x="82" y="124"/>
                      <a:pt x="78" y="128"/>
                    </a:cubicBezTo>
                    <a:cubicBezTo>
                      <a:pt x="74" y="131"/>
                      <a:pt x="71" y="135"/>
                      <a:pt x="69" y="140"/>
                    </a:cubicBezTo>
                    <a:cubicBezTo>
                      <a:pt x="66" y="144"/>
                      <a:pt x="64" y="150"/>
                      <a:pt x="63" y="156"/>
                    </a:cubicBezTo>
                    <a:cubicBezTo>
                      <a:pt x="64" y="159"/>
                      <a:pt x="63" y="161"/>
                      <a:pt x="61" y="161"/>
                    </a:cubicBezTo>
                    <a:cubicBezTo>
                      <a:pt x="59" y="162"/>
                      <a:pt x="56" y="162"/>
                      <a:pt x="53" y="161"/>
                    </a:cubicBezTo>
                    <a:cubicBezTo>
                      <a:pt x="50" y="161"/>
                      <a:pt x="46" y="160"/>
                      <a:pt x="43" y="158"/>
                    </a:cubicBezTo>
                    <a:cubicBezTo>
                      <a:pt x="39" y="157"/>
                      <a:pt x="36" y="155"/>
                      <a:pt x="32" y="154"/>
                    </a:cubicBezTo>
                    <a:cubicBezTo>
                      <a:pt x="29" y="152"/>
                      <a:pt x="27" y="150"/>
                      <a:pt x="26" y="148"/>
                    </a:cubicBezTo>
                    <a:close/>
                    <a:moveTo>
                      <a:pt x="17" y="177"/>
                    </a:moveTo>
                    <a:cubicBezTo>
                      <a:pt x="18" y="174"/>
                      <a:pt x="20" y="172"/>
                      <a:pt x="23" y="171"/>
                    </a:cubicBezTo>
                    <a:cubicBezTo>
                      <a:pt x="26" y="169"/>
                      <a:pt x="29" y="168"/>
                      <a:pt x="33" y="168"/>
                    </a:cubicBezTo>
                    <a:cubicBezTo>
                      <a:pt x="37" y="168"/>
                      <a:pt x="42" y="168"/>
                      <a:pt x="46" y="169"/>
                    </a:cubicBezTo>
                    <a:cubicBezTo>
                      <a:pt x="50" y="170"/>
                      <a:pt x="53" y="172"/>
                      <a:pt x="55" y="173"/>
                    </a:cubicBezTo>
                    <a:cubicBezTo>
                      <a:pt x="58" y="174"/>
                      <a:pt x="59" y="176"/>
                      <a:pt x="61" y="178"/>
                    </a:cubicBezTo>
                    <a:cubicBezTo>
                      <a:pt x="62" y="179"/>
                      <a:pt x="63" y="181"/>
                      <a:pt x="64" y="183"/>
                    </a:cubicBezTo>
                    <a:cubicBezTo>
                      <a:pt x="64" y="184"/>
                      <a:pt x="64" y="186"/>
                      <a:pt x="64" y="188"/>
                    </a:cubicBezTo>
                    <a:cubicBezTo>
                      <a:pt x="64" y="191"/>
                      <a:pt x="64" y="191"/>
                      <a:pt x="64" y="191"/>
                    </a:cubicBezTo>
                    <a:cubicBezTo>
                      <a:pt x="64" y="193"/>
                      <a:pt x="64" y="194"/>
                      <a:pt x="64" y="194"/>
                    </a:cubicBezTo>
                    <a:cubicBezTo>
                      <a:pt x="63" y="198"/>
                      <a:pt x="60" y="202"/>
                      <a:pt x="55" y="204"/>
                    </a:cubicBezTo>
                    <a:cubicBezTo>
                      <a:pt x="51" y="207"/>
                      <a:pt x="45" y="208"/>
                      <a:pt x="37" y="207"/>
                    </a:cubicBezTo>
                    <a:cubicBezTo>
                      <a:pt x="34" y="206"/>
                      <a:pt x="31" y="206"/>
                      <a:pt x="28" y="204"/>
                    </a:cubicBezTo>
                    <a:cubicBezTo>
                      <a:pt x="25" y="203"/>
                      <a:pt x="22" y="202"/>
                      <a:pt x="20" y="200"/>
                    </a:cubicBezTo>
                    <a:cubicBezTo>
                      <a:pt x="18" y="198"/>
                      <a:pt x="16" y="196"/>
                      <a:pt x="15" y="194"/>
                    </a:cubicBezTo>
                    <a:cubicBezTo>
                      <a:pt x="14" y="191"/>
                      <a:pt x="14" y="188"/>
                      <a:pt x="14" y="185"/>
                    </a:cubicBezTo>
                    <a:cubicBezTo>
                      <a:pt x="14" y="182"/>
                      <a:pt x="15" y="179"/>
                      <a:pt x="17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33">
                <a:extLst>
                  <a:ext uri="{FF2B5EF4-FFF2-40B4-BE49-F238E27FC236}">
                    <a16:creationId xmlns:a16="http://schemas.microsoft.com/office/drawing/2014/main" id="{5ABBD16A-3742-4844-80DE-7CCBBC23C1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8389" y="3229118"/>
                <a:ext cx="198160" cy="291334"/>
              </a:xfrm>
              <a:custGeom>
                <a:avLst/>
                <a:gdLst>
                  <a:gd name="T0" fmla="*/ 57 w 95"/>
                  <a:gd name="T1" fmla="*/ 107 h 139"/>
                  <a:gd name="T2" fmla="*/ 53 w 95"/>
                  <a:gd name="T3" fmla="*/ 102 h 139"/>
                  <a:gd name="T4" fmla="*/ 46 w 95"/>
                  <a:gd name="T5" fmla="*/ 89 h 139"/>
                  <a:gd name="T6" fmla="*/ 45 w 95"/>
                  <a:gd name="T7" fmla="*/ 76 h 139"/>
                  <a:gd name="T8" fmla="*/ 46 w 95"/>
                  <a:gd name="T9" fmla="*/ 63 h 139"/>
                  <a:gd name="T10" fmla="*/ 48 w 95"/>
                  <a:gd name="T11" fmla="*/ 53 h 139"/>
                  <a:gd name="T12" fmla="*/ 50 w 95"/>
                  <a:gd name="T13" fmla="*/ 34 h 139"/>
                  <a:gd name="T14" fmla="*/ 46 w 95"/>
                  <a:gd name="T15" fmla="*/ 24 h 139"/>
                  <a:gd name="T16" fmla="*/ 41 w 95"/>
                  <a:gd name="T17" fmla="*/ 22 h 139"/>
                  <a:gd name="T18" fmla="*/ 37 w 95"/>
                  <a:gd name="T19" fmla="*/ 23 h 139"/>
                  <a:gd name="T20" fmla="*/ 34 w 95"/>
                  <a:gd name="T21" fmla="*/ 28 h 139"/>
                  <a:gd name="T22" fmla="*/ 32 w 95"/>
                  <a:gd name="T23" fmla="*/ 34 h 139"/>
                  <a:gd name="T24" fmla="*/ 31 w 95"/>
                  <a:gd name="T25" fmla="*/ 42 h 139"/>
                  <a:gd name="T26" fmla="*/ 30 w 95"/>
                  <a:gd name="T27" fmla="*/ 51 h 139"/>
                  <a:gd name="T28" fmla="*/ 24 w 95"/>
                  <a:gd name="T29" fmla="*/ 62 h 139"/>
                  <a:gd name="T30" fmla="*/ 13 w 95"/>
                  <a:gd name="T31" fmla="*/ 67 h 139"/>
                  <a:gd name="T32" fmla="*/ 9 w 95"/>
                  <a:gd name="T33" fmla="*/ 68 h 139"/>
                  <a:gd name="T34" fmla="*/ 6 w 95"/>
                  <a:gd name="T35" fmla="*/ 66 h 139"/>
                  <a:gd name="T36" fmla="*/ 4 w 95"/>
                  <a:gd name="T37" fmla="*/ 62 h 139"/>
                  <a:gd name="T38" fmla="*/ 2 w 95"/>
                  <a:gd name="T39" fmla="*/ 56 h 139"/>
                  <a:gd name="T40" fmla="*/ 1 w 95"/>
                  <a:gd name="T41" fmla="*/ 31 h 139"/>
                  <a:gd name="T42" fmla="*/ 10 w 95"/>
                  <a:gd name="T43" fmla="*/ 12 h 139"/>
                  <a:gd name="T44" fmla="*/ 18 w 95"/>
                  <a:gd name="T45" fmla="*/ 4 h 139"/>
                  <a:gd name="T46" fmla="*/ 28 w 95"/>
                  <a:gd name="T47" fmla="*/ 1 h 139"/>
                  <a:gd name="T48" fmla="*/ 38 w 95"/>
                  <a:gd name="T49" fmla="*/ 0 h 139"/>
                  <a:gd name="T50" fmla="*/ 47 w 95"/>
                  <a:gd name="T51" fmla="*/ 3 h 139"/>
                  <a:gd name="T52" fmla="*/ 62 w 95"/>
                  <a:gd name="T53" fmla="*/ 10 h 139"/>
                  <a:gd name="T54" fmla="*/ 71 w 95"/>
                  <a:gd name="T55" fmla="*/ 20 h 139"/>
                  <a:gd name="T56" fmla="*/ 76 w 95"/>
                  <a:gd name="T57" fmla="*/ 31 h 139"/>
                  <a:gd name="T58" fmla="*/ 77 w 95"/>
                  <a:gd name="T59" fmla="*/ 41 h 139"/>
                  <a:gd name="T60" fmla="*/ 77 w 95"/>
                  <a:gd name="T61" fmla="*/ 51 h 139"/>
                  <a:gd name="T62" fmla="*/ 75 w 95"/>
                  <a:gd name="T63" fmla="*/ 59 h 139"/>
                  <a:gd name="T64" fmla="*/ 72 w 95"/>
                  <a:gd name="T65" fmla="*/ 68 h 139"/>
                  <a:gd name="T66" fmla="*/ 71 w 95"/>
                  <a:gd name="T67" fmla="*/ 78 h 139"/>
                  <a:gd name="T68" fmla="*/ 72 w 95"/>
                  <a:gd name="T69" fmla="*/ 88 h 139"/>
                  <a:gd name="T70" fmla="*/ 77 w 95"/>
                  <a:gd name="T71" fmla="*/ 99 h 139"/>
                  <a:gd name="T72" fmla="*/ 78 w 95"/>
                  <a:gd name="T73" fmla="*/ 103 h 139"/>
                  <a:gd name="T74" fmla="*/ 75 w 95"/>
                  <a:gd name="T75" fmla="*/ 105 h 139"/>
                  <a:gd name="T76" fmla="*/ 69 w 95"/>
                  <a:gd name="T77" fmla="*/ 107 h 139"/>
                  <a:gd name="T78" fmla="*/ 62 w 95"/>
                  <a:gd name="T79" fmla="*/ 108 h 139"/>
                  <a:gd name="T80" fmla="*/ 57 w 95"/>
                  <a:gd name="T81" fmla="*/ 107 h 139"/>
                  <a:gd name="T82" fmla="*/ 65 w 95"/>
                  <a:gd name="T83" fmla="*/ 126 h 139"/>
                  <a:gd name="T84" fmla="*/ 66 w 95"/>
                  <a:gd name="T85" fmla="*/ 121 h 139"/>
                  <a:gd name="T86" fmla="*/ 69 w 95"/>
                  <a:gd name="T87" fmla="*/ 116 h 139"/>
                  <a:gd name="T88" fmla="*/ 75 w 95"/>
                  <a:gd name="T89" fmla="*/ 112 h 139"/>
                  <a:gd name="T90" fmla="*/ 81 w 95"/>
                  <a:gd name="T91" fmla="*/ 111 h 139"/>
                  <a:gd name="T92" fmla="*/ 85 w 95"/>
                  <a:gd name="T93" fmla="*/ 112 h 139"/>
                  <a:gd name="T94" fmla="*/ 89 w 95"/>
                  <a:gd name="T95" fmla="*/ 114 h 139"/>
                  <a:gd name="T96" fmla="*/ 91 w 95"/>
                  <a:gd name="T97" fmla="*/ 116 h 139"/>
                  <a:gd name="T98" fmla="*/ 93 w 95"/>
                  <a:gd name="T99" fmla="*/ 118 h 139"/>
                  <a:gd name="T100" fmla="*/ 94 w 95"/>
                  <a:gd name="T101" fmla="*/ 120 h 139"/>
                  <a:gd name="T102" fmla="*/ 94 w 95"/>
                  <a:gd name="T103" fmla="*/ 129 h 139"/>
                  <a:gd name="T104" fmla="*/ 87 w 95"/>
                  <a:gd name="T105" fmla="*/ 136 h 139"/>
                  <a:gd name="T106" fmla="*/ 82 w 95"/>
                  <a:gd name="T107" fmla="*/ 138 h 139"/>
                  <a:gd name="T108" fmla="*/ 77 w 95"/>
                  <a:gd name="T109" fmla="*/ 138 h 139"/>
                  <a:gd name="T110" fmla="*/ 72 w 95"/>
                  <a:gd name="T111" fmla="*/ 136 h 139"/>
                  <a:gd name="T112" fmla="*/ 68 w 95"/>
                  <a:gd name="T113" fmla="*/ 132 h 139"/>
                  <a:gd name="T114" fmla="*/ 65 w 95"/>
                  <a:gd name="T115" fmla="*/ 12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5" h="139">
                    <a:moveTo>
                      <a:pt x="57" y="107"/>
                    </a:moveTo>
                    <a:cubicBezTo>
                      <a:pt x="56" y="106"/>
                      <a:pt x="54" y="105"/>
                      <a:pt x="53" y="102"/>
                    </a:cubicBezTo>
                    <a:cubicBezTo>
                      <a:pt x="50" y="98"/>
                      <a:pt x="47" y="93"/>
                      <a:pt x="46" y="89"/>
                    </a:cubicBezTo>
                    <a:cubicBezTo>
                      <a:pt x="45" y="84"/>
                      <a:pt x="45" y="80"/>
                      <a:pt x="45" y="76"/>
                    </a:cubicBezTo>
                    <a:cubicBezTo>
                      <a:pt x="45" y="71"/>
                      <a:pt x="45" y="67"/>
                      <a:pt x="46" y="63"/>
                    </a:cubicBezTo>
                    <a:cubicBezTo>
                      <a:pt x="47" y="60"/>
                      <a:pt x="48" y="56"/>
                      <a:pt x="48" y="53"/>
                    </a:cubicBezTo>
                    <a:cubicBezTo>
                      <a:pt x="50" y="45"/>
                      <a:pt x="51" y="39"/>
                      <a:pt x="50" y="34"/>
                    </a:cubicBezTo>
                    <a:cubicBezTo>
                      <a:pt x="49" y="30"/>
                      <a:pt x="48" y="26"/>
                      <a:pt x="46" y="24"/>
                    </a:cubicBezTo>
                    <a:cubicBezTo>
                      <a:pt x="44" y="22"/>
                      <a:pt x="43" y="22"/>
                      <a:pt x="41" y="22"/>
                    </a:cubicBezTo>
                    <a:cubicBezTo>
                      <a:pt x="40" y="22"/>
                      <a:pt x="38" y="22"/>
                      <a:pt x="37" y="23"/>
                    </a:cubicBezTo>
                    <a:cubicBezTo>
                      <a:pt x="36" y="24"/>
                      <a:pt x="35" y="26"/>
                      <a:pt x="34" y="28"/>
                    </a:cubicBezTo>
                    <a:cubicBezTo>
                      <a:pt x="33" y="30"/>
                      <a:pt x="32" y="32"/>
                      <a:pt x="32" y="34"/>
                    </a:cubicBezTo>
                    <a:cubicBezTo>
                      <a:pt x="31" y="37"/>
                      <a:pt x="31" y="40"/>
                      <a:pt x="31" y="42"/>
                    </a:cubicBezTo>
                    <a:cubicBezTo>
                      <a:pt x="31" y="45"/>
                      <a:pt x="30" y="48"/>
                      <a:pt x="30" y="51"/>
                    </a:cubicBezTo>
                    <a:cubicBezTo>
                      <a:pt x="29" y="55"/>
                      <a:pt x="28" y="59"/>
                      <a:pt x="24" y="62"/>
                    </a:cubicBezTo>
                    <a:cubicBezTo>
                      <a:pt x="21" y="65"/>
                      <a:pt x="17" y="67"/>
                      <a:pt x="13" y="67"/>
                    </a:cubicBezTo>
                    <a:cubicBezTo>
                      <a:pt x="11" y="68"/>
                      <a:pt x="10" y="68"/>
                      <a:pt x="9" y="68"/>
                    </a:cubicBezTo>
                    <a:cubicBezTo>
                      <a:pt x="8" y="67"/>
                      <a:pt x="7" y="67"/>
                      <a:pt x="6" y="66"/>
                    </a:cubicBezTo>
                    <a:cubicBezTo>
                      <a:pt x="5" y="65"/>
                      <a:pt x="5" y="64"/>
                      <a:pt x="4" y="62"/>
                    </a:cubicBezTo>
                    <a:cubicBezTo>
                      <a:pt x="3" y="61"/>
                      <a:pt x="3" y="58"/>
                      <a:pt x="2" y="56"/>
                    </a:cubicBezTo>
                    <a:cubicBezTo>
                      <a:pt x="1" y="47"/>
                      <a:pt x="0" y="38"/>
                      <a:pt x="1" y="31"/>
                    </a:cubicBezTo>
                    <a:cubicBezTo>
                      <a:pt x="3" y="23"/>
                      <a:pt x="5" y="17"/>
                      <a:pt x="10" y="12"/>
                    </a:cubicBezTo>
                    <a:cubicBezTo>
                      <a:pt x="12" y="9"/>
                      <a:pt x="15" y="6"/>
                      <a:pt x="18" y="4"/>
                    </a:cubicBezTo>
                    <a:cubicBezTo>
                      <a:pt x="21" y="3"/>
                      <a:pt x="25" y="1"/>
                      <a:pt x="28" y="1"/>
                    </a:cubicBezTo>
                    <a:cubicBezTo>
                      <a:pt x="31" y="0"/>
                      <a:pt x="35" y="0"/>
                      <a:pt x="38" y="0"/>
                    </a:cubicBezTo>
                    <a:cubicBezTo>
                      <a:pt x="41" y="1"/>
                      <a:pt x="44" y="2"/>
                      <a:pt x="47" y="3"/>
                    </a:cubicBezTo>
                    <a:cubicBezTo>
                      <a:pt x="53" y="5"/>
                      <a:pt x="58" y="7"/>
                      <a:pt x="62" y="10"/>
                    </a:cubicBezTo>
                    <a:cubicBezTo>
                      <a:pt x="66" y="13"/>
                      <a:pt x="69" y="17"/>
                      <a:pt x="71" y="20"/>
                    </a:cubicBezTo>
                    <a:cubicBezTo>
                      <a:pt x="73" y="24"/>
                      <a:pt x="75" y="27"/>
                      <a:pt x="76" y="31"/>
                    </a:cubicBezTo>
                    <a:cubicBezTo>
                      <a:pt x="77" y="35"/>
                      <a:pt x="77" y="38"/>
                      <a:pt x="77" y="41"/>
                    </a:cubicBezTo>
                    <a:cubicBezTo>
                      <a:pt x="78" y="45"/>
                      <a:pt x="77" y="48"/>
                      <a:pt x="77" y="51"/>
                    </a:cubicBezTo>
                    <a:cubicBezTo>
                      <a:pt x="76" y="54"/>
                      <a:pt x="75" y="56"/>
                      <a:pt x="75" y="59"/>
                    </a:cubicBezTo>
                    <a:cubicBezTo>
                      <a:pt x="74" y="62"/>
                      <a:pt x="73" y="65"/>
                      <a:pt x="72" y="68"/>
                    </a:cubicBezTo>
                    <a:cubicBezTo>
                      <a:pt x="72" y="71"/>
                      <a:pt x="71" y="75"/>
                      <a:pt x="71" y="78"/>
                    </a:cubicBezTo>
                    <a:cubicBezTo>
                      <a:pt x="71" y="81"/>
                      <a:pt x="71" y="84"/>
                      <a:pt x="72" y="88"/>
                    </a:cubicBezTo>
                    <a:cubicBezTo>
                      <a:pt x="73" y="91"/>
                      <a:pt x="75" y="95"/>
                      <a:pt x="77" y="99"/>
                    </a:cubicBezTo>
                    <a:cubicBezTo>
                      <a:pt x="78" y="100"/>
                      <a:pt x="79" y="101"/>
                      <a:pt x="78" y="103"/>
                    </a:cubicBezTo>
                    <a:cubicBezTo>
                      <a:pt x="77" y="104"/>
                      <a:pt x="76" y="105"/>
                      <a:pt x="75" y="105"/>
                    </a:cubicBezTo>
                    <a:cubicBezTo>
                      <a:pt x="73" y="106"/>
                      <a:pt x="71" y="107"/>
                      <a:pt x="69" y="107"/>
                    </a:cubicBezTo>
                    <a:cubicBezTo>
                      <a:pt x="66" y="107"/>
                      <a:pt x="64" y="108"/>
                      <a:pt x="62" y="108"/>
                    </a:cubicBezTo>
                    <a:cubicBezTo>
                      <a:pt x="60" y="108"/>
                      <a:pt x="58" y="108"/>
                      <a:pt x="57" y="107"/>
                    </a:cubicBezTo>
                    <a:close/>
                    <a:moveTo>
                      <a:pt x="65" y="126"/>
                    </a:moveTo>
                    <a:cubicBezTo>
                      <a:pt x="65" y="124"/>
                      <a:pt x="65" y="123"/>
                      <a:pt x="66" y="121"/>
                    </a:cubicBezTo>
                    <a:cubicBezTo>
                      <a:pt x="66" y="119"/>
                      <a:pt x="67" y="117"/>
                      <a:pt x="69" y="116"/>
                    </a:cubicBezTo>
                    <a:cubicBezTo>
                      <a:pt x="70" y="114"/>
                      <a:pt x="73" y="113"/>
                      <a:pt x="75" y="112"/>
                    </a:cubicBezTo>
                    <a:cubicBezTo>
                      <a:pt x="77" y="111"/>
                      <a:pt x="79" y="111"/>
                      <a:pt x="81" y="111"/>
                    </a:cubicBezTo>
                    <a:cubicBezTo>
                      <a:pt x="82" y="111"/>
                      <a:pt x="84" y="111"/>
                      <a:pt x="85" y="112"/>
                    </a:cubicBezTo>
                    <a:cubicBezTo>
                      <a:pt x="87" y="112"/>
                      <a:pt x="88" y="113"/>
                      <a:pt x="89" y="114"/>
                    </a:cubicBezTo>
                    <a:cubicBezTo>
                      <a:pt x="90" y="114"/>
                      <a:pt x="91" y="115"/>
                      <a:pt x="91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93" y="119"/>
                      <a:pt x="94" y="119"/>
                      <a:pt x="94" y="120"/>
                    </a:cubicBezTo>
                    <a:cubicBezTo>
                      <a:pt x="95" y="123"/>
                      <a:pt x="95" y="125"/>
                      <a:pt x="94" y="129"/>
                    </a:cubicBezTo>
                    <a:cubicBezTo>
                      <a:pt x="94" y="132"/>
                      <a:pt x="91" y="134"/>
                      <a:pt x="87" y="136"/>
                    </a:cubicBezTo>
                    <a:cubicBezTo>
                      <a:pt x="86" y="137"/>
                      <a:pt x="84" y="138"/>
                      <a:pt x="82" y="138"/>
                    </a:cubicBezTo>
                    <a:cubicBezTo>
                      <a:pt x="81" y="139"/>
                      <a:pt x="79" y="139"/>
                      <a:pt x="77" y="138"/>
                    </a:cubicBezTo>
                    <a:cubicBezTo>
                      <a:pt x="75" y="138"/>
                      <a:pt x="74" y="137"/>
                      <a:pt x="72" y="136"/>
                    </a:cubicBezTo>
                    <a:cubicBezTo>
                      <a:pt x="70" y="135"/>
                      <a:pt x="69" y="134"/>
                      <a:pt x="68" y="132"/>
                    </a:cubicBezTo>
                    <a:cubicBezTo>
                      <a:pt x="66" y="130"/>
                      <a:pt x="66" y="128"/>
                      <a:pt x="65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34">
                <a:extLst>
                  <a:ext uri="{FF2B5EF4-FFF2-40B4-BE49-F238E27FC236}">
                    <a16:creationId xmlns:a16="http://schemas.microsoft.com/office/drawing/2014/main" id="{D8A2758B-4739-4973-914C-FDE9C56B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755" y="4072935"/>
                <a:ext cx="127295" cy="102360"/>
              </a:xfrm>
              <a:custGeom>
                <a:avLst/>
                <a:gdLst>
                  <a:gd name="T0" fmla="*/ 9 w 61"/>
                  <a:gd name="T1" fmla="*/ 29 h 49"/>
                  <a:gd name="T2" fmla="*/ 41 w 61"/>
                  <a:gd name="T3" fmla="*/ 46 h 49"/>
                  <a:gd name="T4" fmla="*/ 48 w 61"/>
                  <a:gd name="T5" fmla="*/ 34 h 49"/>
                  <a:gd name="T6" fmla="*/ 32 w 61"/>
                  <a:gd name="T7" fmla="*/ 23 h 49"/>
                  <a:gd name="T8" fmla="*/ 41 w 61"/>
                  <a:gd name="T9" fmla="*/ 15 h 49"/>
                  <a:gd name="T10" fmla="*/ 9 w 61"/>
                  <a:gd name="T11" fmla="*/ 2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49">
                    <a:moveTo>
                      <a:pt x="9" y="29"/>
                    </a:moveTo>
                    <a:cubicBezTo>
                      <a:pt x="17" y="49"/>
                      <a:pt x="22" y="49"/>
                      <a:pt x="41" y="46"/>
                    </a:cubicBezTo>
                    <a:cubicBezTo>
                      <a:pt x="61" y="43"/>
                      <a:pt x="58" y="35"/>
                      <a:pt x="48" y="34"/>
                    </a:cubicBezTo>
                    <a:cubicBezTo>
                      <a:pt x="38" y="33"/>
                      <a:pt x="28" y="28"/>
                      <a:pt x="32" y="23"/>
                    </a:cubicBezTo>
                    <a:cubicBezTo>
                      <a:pt x="36" y="19"/>
                      <a:pt x="45" y="20"/>
                      <a:pt x="41" y="15"/>
                    </a:cubicBezTo>
                    <a:cubicBezTo>
                      <a:pt x="28" y="0"/>
                      <a:pt x="0" y="9"/>
                      <a:pt x="9" y="29"/>
                    </a:cubicBezTo>
                    <a:close/>
                  </a:path>
                </a:pathLst>
              </a:custGeom>
              <a:solidFill>
                <a:srgbClr val="F9B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35">
                <a:extLst>
                  <a:ext uri="{FF2B5EF4-FFF2-40B4-BE49-F238E27FC236}">
                    <a16:creationId xmlns:a16="http://schemas.microsoft.com/office/drawing/2014/main" id="{29E78FCA-B442-4FAD-91CF-311CD33D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034" y="3890523"/>
                <a:ext cx="166664" cy="112859"/>
              </a:xfrm>
              <a:custGeom>
                <a:avLst/>
                <a:gdLst>
                  <a:gd name="T0" fmla="*/ 61 w 79"/>
                  <a:gd name="T1" fmla="*/ 15 h 54"/>
                  <a:gd name="T2" fmla="*/ 20 w 79"/>
                  <a:gd name="T3" fmla="*/ 38 h 54"/>
                  <a:gd name="T4" fmla="*/ 4 w 79"/>
                  <a:gd name="T5" fmla="*/ 42 h 54"/>
                  <a:gd name="T6" fmla="*/ 60 w 79"/>
                  <a:gd name="T7" fmla="*/ 0 h 54"/>
                  <a:gd name="T8" fmla="*/ 61 w 79"/>
                  <a:gd name="T9" fmla="*/ 1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54">
                    <a:moveTo>
                      <a:pt x="61" y="15"/>
                    </a:moveTo>
                    <a:cubicBezTo>
                      <a:pt x="54" y="16"/>
                      <a:pt x="28" y="28"/>
                      <a:pt x="20" y="38"/>
                    </a:cubicBezTo>
                    <a:cubicBezTo>
                      <a:pt x="12" y="48"/>
                      <a:pt x="0" y="54"/>
                      <a:pt x="4" y="42"/>
                    </a:cubicBezTo>
                    <a:cubicBezTo>
                      <a:pt x="10" y="19"/>
                      <a:pt x="40" y="1"/>
                      <a:pt x="60" y="0"/>
                    </a:cubicBezTo>
                    <a:cubicBezTo>
                      <a:pt x="74" y="0"/>
                      <a:pt x="79" y="8"/>
                      <a:pt x="61" y="15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36">
                <a:extLst>
                  <a:ext uri="{FF2B5EF4-FFF2-40B4-BE49-F238E27FC236}">
                    <a16:creationId xmlns:a16="http://schemas.microsoft.com/office/drawing/2014/main" id="{B562432C-581A-4062-8112-9FBB65EF3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188" y="3798662"/>
                <a:ext cx="144354" cy="83988"/>
              </a:xfrm>
              <a:custGeom>
                <a:avLst/>
                <a:gdLst>
                  <a:gd name="T0" fmla="*/ 15 w 69"/>
                  <a:gd name="T1" fmla="*/ 33 h 40"/>
                  <a:gd name="T2" fmla="*/ 50 w 69"/>
                  <a:gd name="T3" fmla="*/ 23 h 40"/>
                  <a:gd name="T4" fmla="*/ 61 w 69"/>
                  <a:gd name="T5" fmla="*/ 14 h 40"/>
                  <a:gd name="T6" fmla="*/ 8 w 69"/>
                  <a:gd name="T7" fmla="*/ 20 h 40"/>
                  <a:gd name="T8" fmla="*/ 15 w 69"/>
                  <a:gd name="T9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40">
                    <a:moveTo>
                      <a:pt x="15" y="33"/>
                    </a:moveTo>
                    <a:cubicBezTo>
                      <a:pt x="20" y="28"/>
                      <a:pt x="40" y="20"/>
                      <a:pt x="50" y="23"/>
                    </a:cubicBezTo>
                    <a:cubicBezTo>
                      <a:pt x="59" y="25"/>
                      <a:pt x="69" y="22"/>
                      <a:pt x="61" y="14"/>
                    </a:cubicBezTo>
                    <a:cubicBezTo>
                      <a:pt x="46" y="0"/>
                      <a:pt x="20" y="6"/>
                      <a:pt x="8" y="20"/>
                    </a:cubicBezTo>
                    <a:cubicBezTo>
                      <a:pt x="0" y="29"/>
                      <a:pt x="1" y="40"/>
                      <a:pt x="15" y="33"/>
                    </a:cubicBezTo>
                    <a:close/>
                  </a:path>
                </a:pathLst>
              </a:custGeom>
              <a:solidFill>
                <a:srgbClr val="40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37">
                <a:extLst>
                  <a:ext uri="{FF2B5EF4-FFF2-40B4-BE49-F238E27FC236}">
                    <a16:creationId xmlns:a16="http://schemas.microsoft.com/office/drawing/2014/main" id="{67A3831A-3A94-41D1-88AD-A06919924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395" y="5309134"/>
                <a:ext cx="442250" cy="614163"/>
              </a:xfrm>
              <a:custGeom>
                <a:avLst/>
                <a:gdLst>
                  <a:gd name="T0" fmla="*/ 135 w 211"/>
                  <a:gd name="T1" fmla="*/ 242 h 293"/>
                  <a:gd name="T2" fmla="*/ 211 w 211"/>
                  <a:gd name="T3" fmla="*/ 73 h 293"/>
                  <a:gd name="T4" fmla="*/ 194 w 211"/>
                  <a:gd name="T5" fmla="*/ 23 h 293"/>
                  <a:gd name="T6" fmla="*/ 145 w 211"/>
                  <a:gd name="T7" fmla="*/ 0 h 293"/>
                  <a:gd name="T8" fmla="*/ 0 w 211"/>
                  <a:gd name="T9" fmla="*/ 293 h 293"/>
                  <a:gd name="T10" fmla="*/ 135 w 211"/>
                  <a:gd name="T11" fmla="*/ 24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1" h="293">
                    <a:moveTo>
                      <a:pt x="135" y="242"/>
                    </a:moveTo>
                    <a:cubicBezTo>
                      <a:pt x="184" y="193"/>
                      <a:pt x="211" y="98"/>
                      <a:pt x="211" y="73"/>
                    </a:cubicBezTo>
                    <a:cubicBezTo>
                      <a:pt x="211" y="63"/>
                      <a:pt x="203" y="43"/>
                      <a:pt x="194" y="23"/>
                    </a:cubicBezTo>
                    <a:cubicBezTo>
                      <a:pt x="175" y="17"/>
                      <a:pt x="158" y="9"/>
                      <a:pt x="145" y="0"/>
                    </a:cubicBezTo>
                    <a:cubicBezTo>
                      <a:pt x="144" y="105"/>
                      <a:pt x="136" y="269"/>
                      <a:pt x="0" y="293"/>
                    </a:cubicBezTo>
                    <a:cubicBezTo>
                      <a:pt x="0" y="293"/>
                      <a:pt x="86" y="291"/>
                      <a:pt x="135" y="242"/>
                    </a:cubicBezTo>
                    <a:close/>
                  </a:path>
                </a:pathLst>
              </a:custGeom>
              <a:solidFill>
                <a:srgbClr val="3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38">
                <a:extLst>
                  <a:ext uri="{FF2B5EF4-FFF2-40B4-BE49-F238E27FC236}">
                    <a16:creationId xmlns:a16="http://schemas.microsoft.com/office/drawing/2014/main" id="{A87AC4A3-E494-43B3-931F-CC4FDE4BF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206" y="5390498"/>
                <a:ext cx="838568" cy="695526"/>
              </a:xfrm>
              <a:custGeom>
                <a:avLst/>
                <a:gdLst>
                  <a:gd name="T0" fmla="*/ 130 w 400"/>
                  <a:gd name="T1" fmla="*/ 17 h 332"/>
                  <a:gd name="T2" fmla="*/ 0 w 400"/>
                  <a:gd name="T3" fmla="*/ 227 h 332"/>
                  <a:gd name="T4" fmla="*/ 5 w 400"/>
                  <a:gd name="T5" fmla="*/ 224 h 332"/>
                  <a:gd name="T6" fmla="*/ 140 w 400"/>
                  <a:gd name="T7" fmla="*/ 35 h 332"/>
                  <a:gd name="T8" fmla="*/ 354 w 400"/>
                  <a:gd name="T9" fmla="*/ 329 h 332"/>
                  <a:gd name="T10" fmla="*/ 395 w 400"/>
                  <a:gd name="T11" fmla="*/ 327 h 332"/>
                  <a:gd name="T12" fmla="*/ 400 w 400"/>
                  <a:gd name="T13" fmla="*/ 325 h 332"/>
                  <a:gd name="T14" fmla="*/ 394 w 400"/>
                  <a:gd name="T15" fmla="*/ 325 h 332"/>
                  <a:gd name="T16" fmla="*/ 366 w 400"/>
                  <a:gd name="T17" fmla="*/ 318 h 332"/>
                  <a:gd name="T18" fmla="*/ 240 w 400"/>
                  <a:gd name="T19" fmla="*/ 77 h 332"/>
                  <a:gd name="T20" fmla="*/ 130 w 400"/>
                  <a:gd name="T21" fmla="*/ 1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0" h="332">
                    <a:moveTo>
                      <a:pt x="130" y="17"/>
                    </a:moveTo>
                    <a:cubicBezTo>
                      <a:pt x="127" y="53"/>
                      <a:pt x="53" y="166"/>
                      <a:pt x="0" y="227"/>
                    </a:cubicBezTo>
                    <a:cubicBezTo>
                      <a:pt x="2" y="226"/>
                      <a:pt x="3" y="225"/>
                      <a:pt x="5" y="224"/>
                    </a:cubicBezTo>
                    <a:cubicBezTo>
                      <a:pt x="119" y="150"/>
                      <a:pt x="140" y="35"/>
                      <a:pt x="140" y="35"/>
                    </a:cubicBezTo>
                    <a:cubicBezTo>
                      <a:pt x="216" y="64"/>
                      <a:pt x="329" y="293"/>
                      <a:pt x="354" y="329"/>
                    </a:cubicBezTo>
                    <a:cubicBezTo>
                      <a:pt x="376" y="332"/>
                      <a:pt x="389" y="329"/>
                      <a:pt x="395" y="327"/>
                    </a:cubicBezTo>
                    <a:cubicBezTo>
                      <a:pt x="399" y="326"/>
                      <a:pt x="400" y="325"/>
                      <a:pt x="400" y="325"/>
                    </a:cubicBezTo>
                    <a:cubicBezTo>
                      <a:pt x="400" y="325"/>
                      <a:pt x="398" y="325"/>
                      <a:pt x="394" y="325"/>
                    </a:cubicBezTo>
                    <a:cubicBezTo>
                      <a:pt x="386" y="325"/>
                      <a:pt x="374" y="323"/>
                      <a:pt x="366" y="318"/>
                    </a:cubicBezTo>
                    <a:cubicBezTo>
                      <a:pt x="354" y="309"/>
                      <a:pt x="312" y="154"/>
                      <a:pt x="240" y="77"/>
                    </a:cubicBezTo>
                    <a:cubicBezTo>
                      <a:pt x="168" y="0"/>
                      <a:pt x="130" y="17"/>
                      <a:pt x="130" y="17"/>
                    </a:cubicBezTo>
                    <a:close/>
                  </a:path>
                </a:pathLst>
              </a:custGeom>
              <a:solidFill>
                <a:srgbClr val="3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39">
                <a:extLst>
                  <a:ext uri="{FF2B5EF4-FFF2-40B4-BE49-F238E27FC236}">
                    <a16:creationId xmlns:a16="http://schemas.microsoft.com/office/drawing/2014/main" id="{958241B5-5399-4D8E-B570-5CBE3CC1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050" y="4213353"/>
                <a:ext cx="135169" cy="55117"/>
              </a:xfrm>
              <a:custGeom>
                <a:avLst/>
                <a:gdLst>
                  <a:gd name="T0" fmla="*/ 58 w 65"/>
                  <a:gd name="T1" fmla="*/ 11 h 26"/>
                  <a:gd name="T2" fmla="*/ 8 w 65"/>
                  <a:gd name="T3" fmla="*/ 0 h 26"/>
                  <a:gd name="T4" fmla="*/ 5 w 65"/>
                  <a:gd name="T5" fmla="*/ 13 h 26"/>
                  <a:gd name="T6" fmla="*/ 56 w 65"/>
                  <a:gd name="T7" fmla="*/ 24 h 26"/>
                  <a:gd name="T8" fmla="*/ 58 w 65"/>
                  <a:gd name="T9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6">
                    <a:moveTo>
                      <a:pt x="58" y="11"/>
                    </a:moveTo>
                    <a:cubicBezTo>
                      <a:pt x="50" y="8"/>
                      <a:pt x="17" y="0"/>
                      <a:pt x="8" y="0"/>
                    </a:cubicBezTo>
                    <a:cubicBezTo>
                      <a:pt x="0" y="0"/>
                      <a:pt x="2" y="12"/>
                      <a:pt x="5" y="13"/>
                    </a:cubicBezTo>
                    <a:cubicBezTo>
                      <a:pt x="7" y="14"/>
                      <a:pt x="50" y="26"/>
                      <a:pt x="56" y="24"/>
                    </a:cubicBezTo>
                    <a:cubicBezTo>
                      <a:pt x="61" y="23"/>
                      <a:pt x="65" y="14"/>
                      <a:pt x="58" y="11"/>
                    </a:cubicBezTo>
                    <a:close/>
                  </a:path>
                </a:pathLst>
              </a:custGeom>
              <a:solidFill>
                <a:srgbClr val="A15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41">
                <a:extLst>
                  <a:ext uri="{FF2B5EF4-FFF2-40B4-BE49-F238E27FC236}">
                    <a16:creationId xmlns:a16="http://schemas.microsoft.com/office/drawing/2014/main" id="{6855D8FA-1A6A-4FBF-9853-CF717285A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269" y="4708095"/>
                <a:ext cx="855628" cy="242778"/>
              </a:xfrm>
              <a:custGeom>
                <a:avLst/>
                <a:gdLst>
                  <a:gd name="T0" fmla="*/ 214 w 408"/>
                  <a:gd name="T1" fmla="*/ 69 h 116"/>
                  <a:gd name="T2" fmla="*/ 16 w 408"/>
                  <a:gd name="T3" fmla="*/ 0 h 116"/>
                  <a:gd name="T4" fmla="*/ 0 w 408"/>
                  <a:gd name="T5" fmla="*/ 22 h 116"/>
                  <a:gd name="T6" fmla="*/ 226 w 408"/>
                  <a:gd name="T7" fmla="*/ 84 h 116"/>
                  <a:gd name="T8" fmla="*/ 299 w 408"/>
                  <a:gd name="T9" fmla="*/ 96 h 116"/>
                  <a:gd name="T10" fmla="*/ 312 w 408"/>
                  <a:gd name="T11" fmla="*/ 104 h 116"/>
                  <a:gd name="T12" fmla="*/ 336 w 408"/>
                  <a:gd name="T13" fmla="*/ 111 h 116"/>
                  <a:gd name="T14" fmla="*/ 396 w 408"/>
                  <a:gd name="T15" fmla="*/ 106 h 116"/>
                  <a:gd name="T16" fmla="*/ 408 w 408"/>
                  <a:gd name="T17" fmla="*/ 88 h 116"/>
                  <a:gd name="T18" fmla="*/ 350 w 408"/>
                  <a:gd name="T19" fmla="*/ 104 h 116"/>
                  <a:gd name="T20" fmla="*/ 334 w 408"/>
                  <a:gd name="T21" fmla="*/ 102 h 116"/>
                  <a:gd name="T22" fmla="*/ 316 w 408"/>
                  <a:gd name="T23" fmla="*/ 95 h 116"/>
                  <a:gd name="T24" fmla="*/ 308 w 408"/>
                  <a:gd name="T25" fmla="*/ 88 h 116"/>
                  <a:gd name="T26" fmla="*/ 296 w 408"/>
                  <a:gd name="T27" fmla="*/ 86 h 116"/>
                  <a:gd name="T28" fmla="*/ 220 w 408"/>
                  <a:gd name="T29" fmla="*/ 71 h 116"/>
                  <a:gd name="T30" fmla="*/ 214 w 408"/>
                  <a:gd name="T31" fmla="*/ 6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8" h="116">
                    <a:moveTo>
                      <a:pt x="214" y="69"/>
                    </a:moveTo>
                    <a:cubicBezTo>
                      <a:pt x="174" y="57"/>
                      <a:pt x="75" y="22"/>
                      <a:pt x="16" y="0"/>
                    </a:cubicBezTo>
                    <a:cubicBezTo>
                      <a:pt x="10" y="9"/>
                      <a:pt x="4" y="16"/>
                      <a:pt x="0" y="22"/>
                    </a:cubicBezTo>
                    <a:cubicBezTo>
                      <a:pt x="70" y="51"/>
                      <a:pt x="158" y="71"/>
                      <a:pt x="226" y="84"/>
                    </a:cubicBezTo>
                    <a:cubicBezTo>
                      <a:pt x="255" y="89"/>
                      <a:pt x="280" y="93"/>
                      <a:pt x="299" y="96"/>
                    </a:cubicBezTo>
                    <a:cubicBezTo>
                      <a:pt x="302" y="99"/>
                      <a:pt x="306" y="102"/>
                      <a:pt x="312" y="104"/>
                    </a:cubicBezTo>
                    <a:cubicBezTo>
                      <a:pt x="319" y="107"/>
                      <a:pt x="327" y="109"/>
                      <a:pt x="336" y="111"/>
                    </a:cubicBezTo>
                    <a:cubicBezTo>
                      <a:pt x="358" y="116"/>
                      <a:pt x="383" y="116"/>
                      <a:pt x="396" y="106"/>
                    </a:cubicBezTo>
                    <a:cubicBezTo>
                      <a:pt x="404" y="99"/>
                      <a:pt x="408" y="93"/>
                      <a:pt x="408" y="88"/>
                    </a:cubicBezTo>
                    <a:cubicBezTo>
                      <a:pt x="398" y="94"/>
                      <a:pt x="372" y="107"/>
                      <a:pt x="350" y="104"/>
                    </a:cubicBezTo>
                    <a:cubicBezTo>
                      <a:pt x="344" y="104"/>
                      <a:pt x="338" y="103"/>
                      <a:pt x="334" y="102"/>
                    </a:cubicBezTo>
                    <a:cubicBezTo>
                      <a:pt x="326" y="100"/>
                      <a:pt x="320" y="97"/>
                      <a:pt x="316" y="95"/>
                    </a:cubicBezTo>
                    <a:cubicBezTo>
                      <a:pt x="311" y="92"/>
                      <a:pt x="309" y="90"/>
                      <a:pt x="308" y="88"/>
                    </a:cubicBezTo>
                    <a:cubicBezTo>
                      <a:pt x="307" y="88"/>
                      <a:pt x="303" y="87"/>
                      <a:pt x="296" y="86"/>
                    </a:cubicBezTo>
                    <a:cubicBezTo>
                      <a:pt x="281" y="85"/>
                      <a:pt x="255" y="82"/>
                      <a:pt x="220" y="71"/>
                    </a:cubicBezTo>
                    <a:cubicBezTo>
                      <a:pt x="218" y="71"/>
                      <a:pt x="216" y="70"/>
                      <a:pt x="214" y="69"/>
                    </a:cubicBezTo>
                    <a:close/>
                  </a:path>
                </a:pathLst>
              </a:custGeom>
              <a:solidFill>
                <a:srgbClr val="F4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42">
                <a:extLst>
                  <a:ext uri="{FF2B5EF4-FFF2-40B4-BE49-F238E27FC236}">
                    <a16:creationId xmlns:a16="http://schemas.microsoft.com/office/drawing/2014/main" id="{C05814DF-A573-450D-91C4-BB9E23FF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116" y="4093932"/>
                <a:ext cx="637784" cy="217844"/>
              </a:xfrm>
              <a:custGeom>
                <a:avLst/>
                <a:gdLst>
                  <a:gd name="T0" fmla="*/ 5 w 304"/>
                  <a:gd name="T1" fmla="*/ 42 h 104"/>
                  <a:gd name="T2" fmla="*/ 23 w 304"/>
                  <a:gd name="T3" fmla="*/ 88 h 104"/>
                  <a:gd name="T4" fmla="*/ 72 w 304"/>
                  <a:gd name="T5" fmla="*/ 99 h 104"/>
                  <a:gd name="T6" fmla="*/ 77 w 304"/>
                  <a:gd name="T7" fmla="*/ 100 h 104"/>
                  <a:gd name="T8" fmla="*/ 211 w 304"/>
                  <a:gd name="T9" fmla="*/ 80 h 104"/>
                  <a:gd name="T10" fmla="*/ 242 w 304"/>
                  <a:gd name="T11" fmla="*/ 66 h 104"/>
                  <a:gd name="T12" fmla="*/ 270 w 304"/>
                  <a:gd name="T13" fmla="*/ 48 h 104"/>
                  <a:gd name="T14" fmla="*/ 304 w 304"/>
                  <a:gd name="T15" fmla="*/ 0 h 104"/>
                  <a:gd name="T16" fmla="*/ 230 w 304"/>
                  <a:gd name="T17" fmla="*/ 55 h 104"/>
                  <a:gd name="T18" fmla="*/ 212 w 304"/>
                  <a:gd name="T19" fmla="*/ 64 h 104"/>
                  <a:gd name="T20" fmla="*/ 191 w 304"/>
                  <a:gd name="T21" fmla="*/ 71 h 104"/>
                  <a:gd name="T22" fmla="*/ 106 w 304"/>
                  <a:gd name="T23" fmla="*/ 84 h 104"/>
                  <a:gd name="T24" fmla="*/ 85 w 304"/>
                  <a:gd name="T25" fmla="*/ 84 h 104"/>
                  <a:gd name="T26" fmla="*/ 5 w 304"/>
                  <a:gd name="T27" fmla="*/ 4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4" h="104">
                    <a:moveTo>
                      <a:pt x="5" y="42"/>
                    </a:moveTo>
                    <a:cubicBezTo>
                      <a:pt x="0" y="63"/>
                      <a:pt x="32" y="86"/>
                      <a:pt x="23" y="88"/>
                    </a:cubicBezTo>
                    <a:cubicBezTo>
                      <a:pt x="39" y="93"/>
                      <a:pt x="55" y="97"/>
                      <a:pt x="72" y="99"/>
                    </a:cubicBezTo>
                    <a:cubicBezTo>
                      <a:pt x="74" y="99"/>
                      <a:pt x="76" y="99"/>
                      <a:pt x="77" y="100"/>
                    </a:cubicBezTo>
                    <a:cubicBezTo>
                      <a:pt x="123" y="104"/>
                      <a:pt x="170" y="96"/>
                      <a:pt x="211" y="80"/>
                    </a:cubicBezTo>
                    <a:cubicBezTo>
                      <a:pt x="222" y="76"/>
                      <a:pt x="232" y="71"/>
                      <a:pt x="242" y="66"/>
                    </a:cubicBezTo>
                    <a:cubicBezTo>
                      <a:pt x="252" y="61"/>
                      <a:pt x="261" y="55"/>
                      <a:pt x="270" y="48"/>
                    </a:cubicBezTo>
                    <a:cubicBezTo>
                      <a:pt x="291" y="33"/>
                      <a:pt x="301" y="17"/>
                      <a:pt x="304" y="0"/>
                    </a:cubicBezTo>
                    <a:cubicBezTo>
                      <a:pt x="289" y="15"/>
                      <a:pt x="264" y="37"/>
                      <a:pt x="230" y="55"/>
                    </a:cubicBezTo>
                    <a:cubicBezTo>
                      <a:pt x="224" y="58"/>
                      <a:pt x="218" y="61"/>
                      <a:pt x="212" y="64"/>
                    </a:cubicBezTo>
                    <a:cubicBezTo>
                      <a:pt x="206" y="67"/>
                      <a:pt x="199" y="69"/>
                      <a:pt x="191" y="71"/>
                    </a:cubicBezTo>
                    <a:cubicBezTo>
                      <a:pt x="168" y="78"/>
                      <a:pt x="136" y="83"/>
                      <a:pt x="106" y="84"/>
                    </a:cubicBezTo>
                    <a:cubicBezTo>
                      <a:pt x="99" y="84"/>
                      <a:pt x="92" y="84"/>
                      <a:pt x="85" y="84"/>
                    </a:cubicBezTo>
                    <a:cubicBezTo>
                      <a:pt x="45" y="82"/>
                      <a:pt x="10" y="71"/>
                      <a:pt x="5" y="42"/>
                    </a:cubicBezTo>
                    <a:close/>
                  </a:path>
                </a:pathLst>
              </a:custGeom>
              <a:solidFill>
                <a:srgbClr val="F4C7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7" name="Freeform 40">
              <a:extLst>
                <a:ext uri="{FF2B5EF4-FFF2-40B4-BE49-F238E27FC236}">
                  <a16:creationId xmlns:a16="http://schemas.microsoft.com/office/drawing/2014/main" id="{474E62AB-11D3-4532-ADC9-228D764F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797" y="4898524"/>
              <a:ext cx="67268" cy="125414"/>
            </a:xfrm>
            <a:custGeom>
              <a:avLst/>
              <a:gdLst>
                <a:gd name="T0" fmla="*/ 8 w 37"/>
                <a:gd name="T1" fmla="*/ 8 h 69"/>
                <a:gd name="T2" fmla="*/ 31 w 37"/>
                <a:gd name="T3" fmla="*/ 19 h 69"/>
                <a:gd name="T4" fmla="*/ 20 w 37"/>
                <a:gd name="T5" fmla="*/ 63 h 69"/>
                <a:gd name="T6" fmla="*/ 2 w 37"/>
                <a:gd name="T7" fmla="*/ 41 h 69"/>
                <a:gd name="T8" fmla="*/ 8 w 37"/>
                <a:gd name="T9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9">
                  <a:moveTo>
                    <a:pt x="8" y="8"/>
                  </a:moveTo>
                  <a:cubicBezTo>
                    <a:pt x="9" y="8"/>
                    <a:pt x="26" y="0"/>
                    <a:pt x="31" y="19"/>
                  </a:cubicBezTo>
                  <a:cubicBezTo>
                    <a:pt x="37" y="37"/>
                    <a:pt x="30" y="59"/>
                    <a:pt x="20" y="63"/>
                  </a:cubicBezTo>
                  <a:cubicBezTo>
                    <a:pt x="9" y="68"/>
                    <a:pt x="5" y="69"/>
                    <a:pt x="2" y="41"/>
                  </a:cubicBezTo>
                  <a:cubicBezTo>
                    <a:pt x="0" y="13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6" name="Group 3">
            <a:extLst>
              <a:ext uri="{FF2B5EF4-FFF2-40B4-BE49-F238E27FC236}">
                <a16:creationId xmlns:a16="http://schemas.microsoft.com/office/drawing/2014/main" id="{08455AA9-CD86-4EAD-9538-832B36649902}"/>
              </a:ext>
            </a:extLst>
          </p:cNvPr>
          <p:cNvGrpSpPr/>
          <p:nvPr/>
        </p:nvGrpSpPr>
        <p:grpSpPr>
          <a:xfrm>
            <a:off x="70319" y="953628"/>
            <a:ext cx="3469335" cy="5057478"/>
            <a:chOff x="4384675" y="881063"/>
            <a:chExt cx="3495675" cy="5095876"/>
          </a:xfrm>
        </p:grpSpPr>
        <p:sp>
          <p:nvSpPr>
            <p:cNvPr id="267" name="Oval 84">
              <a:extLst>
                <a:ext uri="{FF2B5EF4-FFF2-40B4-BE49-F238E27FC236}">
                  <a16:creationId xmlns:a16="http://schemas.microsoft.com/office/drawing/2014/main" id="{6D559B3E-EEBE-48C1-83BF-CA178322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6900" y="5756276"/>
              <a:ext cx="2136775" cy="22066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85">
              <a:extLst>
                <a:ext uri="{FF2B5EF4-FFF2-40B4-BE49-F238E27FC236}">
                  <a16:creationId xmlns:a16="http://schemas.microsoft.com/office/drawing/2014/main" id="{7660C7D3-49C7-4F8C-BA88-77E556D4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2760663"/>
              <a:ext cx="352425" cy="619125"/>
            </a:xfrm>
            <a:custGeom>
              <a:avLst/>
              <a:gdLst>
                <a:gd name="T0" fmla="*/ 147 w 222"/>
                <a:gd name="T1" fmla="*/ 124 h 390"/>
                <a:gd name="T2" fmla="*/ 170 w 222"/>
                <a:gd name="T3" fmla="*/ 0 h 390"/>
                <a:gd name="T4" fmla="*/ 220 w 222"/>
                <a:gd name="T5" fmla="*/ 6 h 390"/>
                <a:gd name="T6" fmla="*/ 199 w 222"/>
                <a:gd name="T7" fmla="*/ 164 h 390"/>
                <a:gd name="T8" fmla="*/ 222 w 222"/>
                <a:gd name="T9" fmla="*/ 282 h 390"/>
                <a:gd name="T10" fmla="*/ 195 w 222"/>
                <a:gd name="T11" fmla="*/ 377 h 390"/>
                <a:gd name="T12" fmla="*/ 50 w 222"/>
                <a:gd name="T13" fmla="*/ 390 h 390"/>
                <a:gd name="T14" fmla="*/ 27 w 222"/>
                <a:gd name="T15" fmla="*/ 323 h 390"/>
                <a:gd name="T16" fmla="*/ 0 w 222"/>
                <a:gd name="T17" fmla="*/ 193 h 390"/>
                <a:gd name="T18" fmla="*/ 18 w 222"/>
                <a:gd name="T19" fmla="*/ 141 h 390"/>
                <a:gd name="T20" fmla="*/ 147 w 222"/>
                <a:gd name="T21" fmla="*/ 12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2" h="390">
                  <a:moveTo>
                    <a:pt x="147" y="124"/>
                  </a:moveTo>
                  <a:lnTo>
                    <a:pt x="170" y="0"/>
                  </a:lnTo>
                  <a:lnTo>
                    <a:pt x="220" y="6"/>
                  </a:lnTo>
                  <a:lnTo>
                    <a:pt x="199" y="164"/>
                  </a:lnTo>
                  <a:lnTo>
                    <a:pt x="222" y="282"/>
                  </a:lnTo>
                  <a:lnTo>
                    <a:pt x="195" y="377"/>
                  </a:lnTo>
                  <a:lnTo>
                    <a:pt x="50" y="390"/>
                  </a:lnTo>
                  <a:lnTo>
                    <a:pt x="27" y="323"/>
                  </a:lnTo>
                  <a:lnTo>
                    <a:pt x="0" y="193"/>
                  </a:lnTo>
                  <a:lnTo>
                    <a:pt x="18" y="141"/>
                  </a:lnTo>
                  <a:lnTo>
                    <a:pt x="147" y="124"/>
                  </a:lnTo>
                  <a:close/>
                </a:path>
              </a:pathLst>
            </a:custGeom>
            <a:solidFill>
              <a:srgbClr val="E8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86">
              <a:extLst>
                <a:ext uri="{FF2B5EF4-FFF2-40B4-BE49-F238E27FC236}">
                  <a16:creationId xmlns:a16="http://schemas.microsoft.com/office/drawing/2014/main" id="{3A4987F6-9F76-4A92-A0CF-36D6A272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3106738"/>
              <a:ext cx="195263" cy="252413"/>
            </a:xfrm>
            <a:custGeom>
              <a:avLst/>
              <a:gdLst>
                <a:gd name="T0" fmla="*/ 123 w 123"/>
                <a:gd name="T1" fmla="*/ 64 h 159"/>
                <a:gd name="T2" fmla="*/ 111 w 123"/>
                <a:gd name="T3" fmla="*/ 0 h 159"/>
                <a:gd name="T4" fmla="*/ 104 w 123"/>
                <a:gd name="T5" fmla="*/ 8 h 159"/>
                <a:gd name="T6" fmla="*/ 9 w 123"/>
                <a:gd name="T7" fmla="*/ 29 h 159"/>
                <a:gd name="T8" fmla="*/ 0 w 123"/>
                <a:gd name="T9" fmla="*/ 95 h 159"/>
                <a:gd name="T10" fmla="*/ 90 w 123"/>
                <a:gd name="T11" fmla="*/ 159 h 159"/>
                <a:gd name="T12" fmla="*/ 100 w 123"/>
                <a:gd name="T13" fmla="*/ 143 h 159"/>
                <a:gd name="T14" fmla="*/ 123 w 123"/>
                <a:gd name="T15" fmla="*/ 6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59">
                  <a:moveTo>
                    <a:pt x="123" y="64"/>
                  </a:moveTo>
                  <a:lnTo>
                    <a:pt x="111" y="0"/>
                  </a:lnTo>
                  <a:lnTo>
                    <a:pt x="104" y="8"/>
                  </a:lnTo>
                  <a:lnTo>
                    <a:pt x="9" y="29"/>
                  </a:lnTo>
                  <a:lnTo>
                    <a:pt x="0" y="95"/>
                  </a:lnTo>
                  <a:lnTo>
                    <a:pt x="90" y="159"/>
                  </a:lnTo>
                  <a:lnTo>
                    <a:pt x="100" y="143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87">
              <a:extLst>
                <a:ext uri="{FF2B5EF4-FFF2-40B4-BE49-F238E27FC236}">
                  <a16:creationId xmlns:a16="http://schemas.microsoft.com/office/drawing/2014/main" id="{91BD185F-DB2B-4E83-B0C7-F029D0924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075" y="2970213"/>
              <a:ext cx="280988" cy="409575"/>
            </a:xfrm>
            <a:custGeom>
              <a:avLst/>
              <a:gdLst>
                <a:gd name="T0" fmla="*/ 90 w 177"/>
                <a:gd name="T1" fmla="*/ 258 h 258"/>
                <a:gd name="T2" fmla="*/ 171 w 177"/>
                <a:gd name="T3" fmla="*/ 140 h 258"/>
                <a:gd name="T4" fmla="*/ 177 w 177"/>
                <a:gd name="T5" fmla="*/ 48 h 258"/>
                <a:gd name="T6" fmla="*/ 173 w 177"/>
                <a:gd name="T7" fmla="*/ 0 h 258"/>
                <a:gd name="T8" fmla="*/ 140 w 177"/>
                <a:gd name="T9" fmla="*/ 3 h 258"/>
                <a:gd name="T10" fmla="*/ 138 w 177"/>
                <a:gd name="T11" fmla="*/ 63 h 258"/>
                <a:gd name="T12" fmla="*/ 104 w 177"/>
                <a:gd name="T13" fmla="*/ 106 h 258"/>
                <a:gd name="T14" fmla="*/ 21 w 177"/>
                <a:gd name="T15" fmla="*/ 127 h 258"/>
                <a:gd name="T16" fmla="*/ 0 w 177"/>
                <a:gd name="T17" fmla="*/ 194 h 258"/>
                <a:gd name="T18" fmla="*/ 90 w 177"/>
                <a:gd name="T19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58">
                  <a:moveTo>
                    <a:pt x="90" y="258"/>
                  </a:moveTo>
                  <a:lnTo>
                    <a:pt x="171" y="140"/>
                  </a:lnTo>
                  <a:lnTo>
                    <a:pt x="177" y="48"/>
                  </a:lnTo>
                  <a:lnTo>
                    <a:pt x="173" y="0"/>
                  </a:lnTo>
                  <a:lnTo>
                    <a:pt x="140" y="3"/>
                  </a:lnTo>
                  <a:lnTo>
                    <a:pt x="138" y="63"/>
                  </a:lnTo>
                  <a:lnTo>
                    <a:pt x="104" y="106"/>
                  </a:lnTo>
                  <a:lnTo>
                    <a:pt x="21" y="127"/>
                  </a:lnTo>
                  <a:lnTo>
                    <a:pt x="0" y="194"/>
                  </a:lnTo>
                  <a:lnTo>
                    <a:pt x="90" y="258"/>
                  </a:lnTo>
                  <a:close/>
                </a:path>
              </a:pathLst>
            </a:custGeom>
            <a:solidFill>
              <a:srgbClr val="E8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88">
              <a:extLst>
                <a:ext uri="{FF2B5EF4-FFF2-40B4-BE49-F238E27FC236}">
                  <a16:creationId xmlns:a16="http://schemas.microsoft.com/office/drawing/2014/main" id="{7C790B69-E43D-4464-AAA2-83052B02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8" y="3327401"/>
              <a:ext cx="1162050" cy="989013"/>
            </a:xfrm>
            <a:custGeom>
              <a:avLst/>
              <a:gdLst>
                <a:gd name="T0" fmla="*/ 352 w 352"/>
                <a:gd name="T1" fmla="*/ 14 h 300"/>
                <a:gd name="T2" fmla="*/ 0 w 352"/>
                <a:gd name="T3" fmla="*/ 6 h 300"/>
                <a:gd name="T4" fmla="*/ 105 w 352"/>
                <a:gd name="T5" fmla="*/ 0 h 300"/>
                <a:gd name="T6" fmla="*/ 327 w 352"/>
                <a:gd name="T7" fmla="*/ 4 h 300"/>
                <a:gd name="T8" fmla="*/ 352 w 352"/>
                <a:gd name="T9" fmla="*/ 1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300">
                  <a:moveTo>
                    <a:pt x="352" y="14"/>
                  </a:moveTo>
                  <a:cubicBezTo>
                    <a:pt x="352" y="14"/>
                    <a:pt x="94" y="300"/>
                    <a:pt x="0" y="6"/>
                  </a:cubicBezTo>
                  <a:cubicBezTo>
                    <a:pt x="24" y="2"/>
                    <a:pt x="105" y="0"/>
                    <a:pt x="105" y="0"/>
                  </a:cubicBezTo>
                  <a:cubicBezTo>
                    <a:pt x="125" y="99"/>
                    <a:pt x="239" y="108"/>
                    <a:pt x="327" y="4"/>
                  </a:cubicBezTo>
                  <a:lnTo>
                    <a:pt x="352" y="14"/>
                  </a:lnTo>
                  <a:close/>
                </a:path>
              </a:pathLst>
            </a:custGeom>
            <a:solidFill>
              <a:srgbClr val="DFE0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89">
              <a:extLst>
                <a:ext uri="{FF2B5EF4-FFF2-40B4-BE49-F238E27FC236}">
                  <a16:creationId xmlns:a16="http://schemas.microsoft.com/office/drawing/2014/main" id="{B25340F0-C9DA-400B-B4F7-597EF48FF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2957513"/>
              <a:ext cx="273050" cy="250825"/>
            </a:xfrm>
            <a:custGeom>
              <a:avLst/>
              <a:gdLst>
                <a:gd name="T0" fmla="*/ 147 w 172"/>
                <a:gd name="T1" fmla="*/ 0 h 158"/>
                <a:gd name="T2" fmla="*/ 18 w 172"/>
                <a:gd name="T3" fmla="*/ 17 h 158"/>
                <a:gd name="T4" fmla="*/ 0 w 172"/>
                <a:gd name="T5" fmla="*/ 69 h 158"/>
                <a:gd name="T6" fmla="*/ 2 w 172"/>
                <a:gd name="T7" fmla="*/ 83 h 158"/>
                <a:gd name="T8" fmla="*/ 52 w 172"/>
                <a:gd name="T9" fmla="*/ 158 h 158"/>
                <a:gd name="T10" fmla="*/ 172 w 172"/>
                <a:gd name="T11" fmla="*/ 116 h 158"/>
                <a:gd name="T12" fmla="*/ 147 w 172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58">
                  <a:moveTo>
                    <a:pt x="147" y="0"/>
                  </a:moveTo>
                  <a:lnTo>
                    <a:pt x="18" y="17"/>
                  </a:lnTo>
                  <a:lnTo>
                    <a:pt x="0" y="69"/>
                  </a:lnTo>
                  <a:lnTo>
                    <a:pt x="2" y="83"/>
                  </a:lnTo>
                  <a:lnTo>
                    <a:pt x="52" y="158"/>
                  </a:lnTo>
                  <a:lnTo>
                    <a:pt x="172" y="116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90">
              <a:extLst>
                <a:ext uri="{FF2B5EF4-FFF2-40B4-BE49-F238E27FC236}">
                  <a16:creationId xmlns:a16="http://schemas.microsoft.com/office/drawing/2014/main" id="{6F8F130D-76FD-4B34-8FFD-E426086A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913" y="2951163"/>
              <a:ext cx="250825" cy="233363"/>
            </a:xfrm>
            <a:custGeom>
              <a:avLst/>
              <a:gdLst>
                <a:gd name="T0" fmla="*/ 158 w 158"/>
                <a:gd name="T1" fmla="*/ 104 h 147"/>
                <a:gd name="T2" fmla="*/ 147 w 158"/>
                <a:gd name="T3" fmla="*/ 0 h 147"/>
                <a:gd name="T4" fmla="*/ 147 w 158"/>
                <a:gd name="T5" fmla="*/ 4 h 147"/>
                <a:gd name="T6" fmla="*/ 18 w 158"/>
                <a:gd name="T7" fmla="*/ 21 h 147"/>
                <a:gd name="T8" fmla="*/ 0 w 158"/>
                <a:gd name="T9" fmla="*/ 73 h 147"/>
                <a:gd name="T10" fmla="*/ 58 w 158"/>
                <a:gd name="T11" fmla="*/ 147 h 147"/>
                <a:gd name="T12" fmla="*/ 158 w 158"/>
                <a:gd name="T13" fmla="*/ 10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47">
                  <a:moveTo>
                    <a:pt x="158" y="104"/>
                  </a:moveTo>
                  <a:lnTo>
                    <a:pt x="147" y="0"/>
                  </a:lnTo>
                  <a:lnTo>
                    <a:pt x="147" y="4"/>
                  </a:lnTo>
                  <a:lnTo>
                    <a:pt x="18" y="21"/>
                  </a:lnTo>
                  <a:lnTo>
                    <a:pt x="0" y="73"/>
                  </a:lnTo>
                  <a:lnTo>
                    <a:pt x="58" y="147"/>
                  </a:lnTo>
                  <a:lnTo>
                    <a:pt x="158" y="104"/>
                  </a:lnTo>
                  <a:close/>
                </a:path>
              </a:pathLst>
            </a:custGeom>
            <a:solidFill>
              <a:srgbClr val="E8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91">
              <a:extLst>
                <a:ext uri="{FF2B5EF4-FFF2-40B4-BE49-F238E27FC236}">
                  <a16:creationId xmlns:a16="http://schemas.microsoft.com/office/drawing/2014/main" id="{F0CEFDA9-11F2-44BC-A53C-129CAF7CC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2200" y="4645026"/>
              <a:ext cx="425450" cy="1038225"/>
            </a:xfrm>
            <a:custGeom>
              <a:avLst/>
              <a:gdLst>
                <a:gd name="T0" fmla="*/ 73 w 129"/>
                <a:gd name="T1" fmla="*/ 25 h 315"/>
                <a:gd name="T2" fmla="*/ 129 w 129"/>
                <a:gd name="T3" fmla="*/ 315 h 315"/>
                <a:gd name="T4" fmla="*/ 90 w 129"/>
                <a:gd name="T5" fmla="*/ 313 h 315"/>
                <a:gd name="T6" fmla="*/ 66 w 129"/>
                <a:gd name="T7" fmla="*/ 166 h 315"/>
                <a:gd name="T8" fmla="*/ 0 w 129"/>
                <a:gd name="T9" fmla="*/ 0 h 315"/>
                <a:gd name="T10" fmla="*/ 73 w 129"/>
                <a:gd name="T11" fmla="*/ 2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315">
                  <a:moveTo>
                    <a:pt x="73" y="25"/>
                  </a:moveTo>
                  <a:cubicBezTo>
                    <a:pt x="129" y="315"/>
                    <a:pt x="129" y="315"/>
                    <a:pt x="129" y="315"/>
                  </a:cubicBezTo>
                  <a:cubicBezTo>
                    <a:pt x="90" y="313"/>
                    <a:pt x="90" y="313"/>
                    <a:pt x="90" y="313"/>
                  </a:cubicBezTo>
                  <a:cubicBezTo>
                    <a:pt x="66" y="166"/>
                    <a:pt x="66" y="166"/>
                    <a:pt x="66" y="166"/>
                  </a:cubicBezTo>
                  <a:cubicBezTo>
                    <a:pt x="53" y="105"/>
                    <a:pt x="0" y="0"/>
                    <a:pt x="0" y="0"/>
                  </a:cubicBezTo>
                  <a:lnTo>
                    <a:pt x="73" y="25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92">
              <a:extLst>
                <a:ext uri="{FF2B5EF4-FFF2-40B4-BE49-F238E27FC236}">
                  <a16:creationId xmlns:a16="http://schemas.microsoft.com/office/drawing/2014/main" id="{61D60FEA-E726-4973-8D78-BEF24E17C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684713"/>
              <a:ext cx="261938" cy="1038225"/>
            </a:xfrm>
            <a:custGeom>
              <a:avLst/>
              <a:gdLst>
                <a:gd name="T0" fmla="*/ 0 w 79"/>
                <a:gd name="T1" fmla="*/ 17 h 315"/>
                <a:gd name="T2" fmla="*/ 42 w 79"/>
                <a:gd name="T3" fmla="*/ 315 h 315"/>
                <a:gd name="T4" fmla="*/ 79 w 79"/>
                <a:gd name="T5" fmla="*/ 302 h 315"/>
                <a:gd name="T6" fmla="*/ 60 w 79"/>
                <a:gd name="T7" fmla="*/ 153 h 315"/>
                <a:gd name="T8" fmla="*/ 60 w 79"/>
                <a:gd name="T9" fmla="*/ 0 h 315"/>
                <a:gd name="T10" fmla="*/ 0 w 79"/>
                <a:gd name="T11" fmla="*/ 1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315">
                  <a:moveTo>
                    <a:pt x="0" y="17"/>
                  </a:moveTo>
                  <a:cubicBezTo>
                    <a:pt x="42" y="315"/>
                    <a:pt x="42" y="315"/>
                    <a:pt x="42" y="315"/>
                  </a:cubicBezTo>
                  <a:cubicBezTo>
                    <a:pt x="79" y="302"/>
                    <a:pt x="79" y="302"/>
                    <a:pt x="79" y="302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91"/>
                    <a:pt x="60" y="0"/>
                    <a:pt x="60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93">
              <a:extLst>
                <a:ext uri="{FF2B5EF4-FFF2-40B4-BE49-F238E27FC236}">
                  <a16:creationId xmlns:a16="http://schemas.microsoft.com/office/drawing/2014/main" id="{401EFBA8-D4C4-419C-83CD-2A5025FC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381251"/>
              <a:ext cx="1047750" cy="2395538"/>
            </a:xfrm>
            <a:custGeom>
              <a:avLst/>
              <a:gdLst>
                <a:gd name="T0" fmla="*/ 2 w 317"/>
                <a:gd name="T1" fmla="*/ 659 h 727"/>
                <a:gd name="T2" fmla="*/ 14 w 317"/>
                <a:gd name="T3" fmla="*/ 689 h 727"/>
                <a:gd name="T4" fmla="*/ 188 w 317"/>
                <a:gd name="T5" fmla="*/ 725 h 727"/>
                <a:gd name="T6" fmla="*/ 245 w 317"/>
                <a:gd name="T7" fmla="*/ 702 h 727"/>
                <a:gd name="T8" fmla="*/ 245 w 317"/>
                <a:gd name="T9" fmla="*/ 702 h 727"/>
                <a:gd name="T10" fmla="*/ 317 w 317"/>
                <a:gd name="T11" fmla="*/ 73 h 727"/>
                <a:gd name="T12" fmla="*/ 313 w 317"/>
                <a:gd name="T13" fmla="*/ 17 h 727"/>
                <a:gd name="T14" fmla="*/ 263 w 317"/>
                <a:gd name="T15" fmla="*/ 14 h 727"/>
                <a:gd name="T16" fmla="*/ 90 w 317"/>
                <a:gd name="T17" fmla="*/ 4 h 727"/>
                <a:gd name="T18" fmla="*/ 15 w 317"/>
                <a:gd name="T19" fmla="*/ 0 h 727"/>
                <a:gd name="T20" fmla="*/ 15 w 317"/>
                <a:gd name="T21" fmla="*/ 1 h 727"/>
                <a:gd name="T22" fmla="*/ 0 w 317"/>
                <a:gd name="T23" fmla="*/ 298 h 727"/>
                <a:gd name="T24" fmla="*/ 1 w 317"/>
                <a:gd name="T25" fmla="*/ 659 h 727"/>
                <a:gd name="T26" fmla="*/ 2 w 317"/>
                <a:gd name="T27" fmla="*/ 659 h 727"/>
                <a:gd name="T28" fmla="*/ 2 w 317"/>
                <a:gd name="T29" fmla="*/ 659 h 727"/>
                <a:gd name="T30" fmla="*/ 1 w 317"/>
                <a:gd name="T31" fmla="*/ 298 h 727"/>
                <a:gd name="T32" fmla="*/ 16 w 317"/>
                <a:gd name="T33" fmla="*/ 1 h 727"/>
                <a:gd name="T34" fmla="*/ 15 w 317"/>
                <a:gd name="T35" fmla="*/ 1 h 727"/>
                <a:gd name="T36" fmla="*/ 90 w 317"/>
                <a:gd name="T37" fmla="*/ 5 h 727"/>
                <a:gd name="T38" fmla="*/ 263 w 317"/>
                <a:gd name="T39" fmla="*/ 15 h 727"/>
                <a:gd name="T40" fmla="*/ 312 w 317"/>
                <a:gd name="T41" fmla="*/ 17 h 727"/>
                <a:gd name="T42" fmla="*/ 316 w 317"/>
                <a:gd name="T43" fmla="*/ 73 h 727"/>
                <a:gd name="T44" fmla="*/ 280 w 317"/>
                <a:gd name="T45" fmla="*/ 456 h 727"/>
                <a:gd name="T46" fmla="*/ 247 w 317"/>
                <a:gd name="T47" fmla="*/ 682 h 727"/>
                <a:gd name="T48" fmla="*/ 244 w 317"/>
                <a:gd name="T49" fmla="*/ 701 h 727"/>
                <a:gd name="T50" fmla="*/ 244 w 317"/>
                <a:gd name="T51" fmla="*/ 702 h 727"/>
                <a:gd name="T52" fmla="*/ 245 w 317"/>
                <a:gd name="T53" fmla="*/ 702 h 727"/>
                <a:gd name="T54" fmla="*/ 244 w 317"/>
                <a:gd name="T55" fmla="*/ 702 h 727"/>
                <a:gd name="T56" fmla="*/ 244 w 317"/>
                <a:gd name="T57" fmla="*/ 702 h 727"/>
                <a:gd name="T58" fmla="*/ 244 w 317"/>
                <a:gd name="T59" fmla="*/ 702 h 727"/>
                <a:gd name="T60" fmla="*/ 245 w 317"/>
                <a:gd name="T61" fmla="*/ 702 h 727"/>
                <a:gd name="T62" fmla="*/ 236 w 317"/>
                <a:gd name="T63" fmla="*/ 707 h 727"/>
                <a:gd name="T64" fmla="*/ 155 w 317"/>
                <a:gd name="T65" fmla="*/ 726 h 727"/>
                <a:gd name="T66" fmla="*/ 6 w 317"/>
                <a:gd name="T67" fmla="*/ 673 h 727"/>
                <a:gd name="T68" fmla="*/ 2 w 317"/>
                <a:gd name="T69" fmla="*/ 659 h 727"/>
                <a:gd name="T70" fmla="*/ 2 w 317"/>
                <a:gd name="T71" fmla="*/ 65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7" h="727">
                  <a:moveTo>
                    <a:pt x="2" y="659"/>
                  </a:moveTo>
                  <a:cubicBezTo>
                    <a:pt x="2" y="659"/>
                    <a:pt x="2" y="659"/>
                    <a:pt x="2" y="659"/>
                  </a:cubicBezTo>
                  <a:cubicBezTo>
                    <a:pt x="4" y="662"/>
                    <a:pt x="4" y="667"/>
                    <a:pt x="5" y="673"/>
                  </a:cubicBezTo>
                  <a:cubicBezTo>
                    <a:pt x="5" y="679"/>
                    <a:pt x="7" y="685"/>
                    <a:pt x="14" y="689"/>
                  </a:cubicBezTo>
                  <a:cubicBezTo>
                    <a:pt x="47" y="707"/>
                    <a:pt x="101" y="727"/>
                    <a:pt x="155" y="727"/>
                  </a:cubicBezTo>
                  <a:cubicBezTo>
                    <a:pt x="166" y="727"/>
                    <a:pt x="177" y="727"/>
                    <a:pt x="188" y="725"/>
                  </a:cubicBezTo>
                  <a:cubicBezTo>
                    <a:pt x="205" y="722"/>
                    <a:pt x="221" y="716"/>
                    <a:pt x="236" y="708"/>
                  </a:cubicBezTo>
                  <a:cubicBezTo>
                    <a:pt x="239" y="706"/>
                    <a:pt x="242" y="704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8" y="686"/>
                    <a:pt x="316" y="251"/>
                    <a:pt x="317" y="78"/>
                  </a:cubicBezTo>
                  <a:cubicBezTo>
                    <a:pt x="317" y="76"/>
                    <a:pt x="317" y="74"/>
                    <a:pt x="317" y="73"/>
                  </a:cubicBezTo>
                  <a:cubicBezTo>
                    <a:pt x="317" y="48"/>
                    <a:pt x="316" y="29"/>
                    <a:pt x="313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296" y="16"/>
                    <a:pt x="279" y="15"/>
                    <a:pt x="263" y="14"/>
                  </a:cubicBezTo>
                  <a:cubicBezTo>
                    <a:pt x="260" y="14"/>
                    <a:pt x="257" y="14"/>
                    <a:pt x="254" y="13"/>
                  </a:cubicBezTo>
                  <a:cubicBezTo>
                    <a:pt x="200" y="10"/>
                    <a:pt x="145" y="7"/>
                    <a:pt x="90" y="4"/>
                  </a:cubicBezTo>
                  <a:cubicBezTo>
                    <a:pt x="85" y="4"/>
                    <a:pt x="80" y="4"/>
                    <a:pt x="74" y="4"/>
                  </a:cubicBezTo>
                  <a:cubicBezTo>
                    <a:pt x="55" y="3"/>
                    <a:pt x="3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13"/>
                    <a:pt x="9" y="32"/>
                    <a:pt x="7" y="56"/>
                  </a:cubicBezTo>
                  <a:cubicBezTo>
                    <a:pt x="2" y="115"/>
                    <a:pt x="0" y="205"/>
                    <a:pt x="0" y="298"/>
                  </a:cubicBezTo>
                  <a:cubicBezTo>
                    <a:pt x="0" y="419"/>
                    <a:pt x="3" y="544"/>
                    <a:pt x="3" y="612"/>
                  </a:cubicBezTo>
                  <a:cubicBezTo>
                    <a:pt x="3" y="636"/>
                    <a:pt x="2" y="653"/>
                    <a:pt x="1" y="659"/>
                  </a:cubicBezTo>
                  <a:cubicBezTo>
                    <a:pt x="1" y="659"/>
                    <a:pt x="1" y="659"/>
                    <a:pt x="1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3" y="653"/>
                    <a:pt x="4" y="636"/>
                    <a:pt x="4" y="612"/>
                  </a:cubicBezTo>
                  <a:cubicBezTo>
                    <a:pt x="4" y="544"/>
                    <a:pt x="1" y="419"/>
                    <a:pt x="1" y="298"/>
                  </a:cubicBezTo>
                  <a:cubicBezTo>
                    <a:pt x="1" y="205"/>
                    <a:pt x="3" y="115"/>
                    <a:pt x="8" y="56"/>
                  </a:cubicBezTo>
                  <a:cubicBezTo>
                    <a:pt x="10" y="32"/>
                    <a:pt x="13" y="13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35" y="2"/>
                    <a:pt x="55" y="4"/>
                    <a:pt x="74" y="5"/>
                  </a:cubicBezTo>
                  <a:cubicBezTo>
                    <a:pt x="79" y="5"/>
                    <a:pt x="85" y="5"/>
                    <a:pt x="90" y="5"/>
                  </a:cubicBezTo>
                  <a:cubicBezTo>
                    <a:pt x="145" y="8"/>
                    <a:pt x="200" y="11"/>
                    <a:pt x="254" y="14"/>
                  </a:cubicBezTo>
                  <a:cubicBezTo>
                    <a:pt x="257" y="15"/>
                    <a:pt x="260" y="15"/>
                    <a:pt x="263" y="15"/>
                  </a:cubicBezTo>
                  <a:cubicBezTo>
                    <a:pt x="279" y="16"/>
                    <a:pt x="296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5" y="29"/>
                    <a:pt x="316" y="49"/>
                    <a:pt x="316" y="73"/>
                  </a:cubicBezTo>
                  <a:cubicBezTo>
                    <a:pt x="316" y="74"/>
                    <a:pt x="316" y="76"/>
                    <a:pt x="316" y="78"/>
                  </a:cubicBezTo>
                  <a:cubicBezTo>
                    <a:pt x="315" y="166"/>
                    <a:pt x="298" y="322"/>
                    <a:pt x="280" y="456"/>
                  </a:cubicBezTo>
                  <a:cubicBezTo>
                    <a:pt x="271" y="523"/>
                    <a:pt x="262" y="584"/>
                    <a:pt x="256" y="629"/>
                  </a:cubicBezTo>
                  <a:cubicBezTo>
                    <a:pt x="252" y="651"/>
                    <a:pt x="249" y="670"/>
                    <a:pt x="247" y="682"/>
                  </a:cubicBezTo>
                  <a:cubicBezTo>
                    <a:pt x="246" y="689"/>
                    <a:pt x="246" y="693"/>
                    <a:pt x="245" y="697"/>
                  </a:cubicBezTo>
                  <a:cubicBezTo>
                    <a:pt x="245" y="698"/>
                    <a:pt x="245" y="700"/>
                    <a:pt x="244" y="701"/>
                  </a:cubicBezTo>
                  <a:cubicBezTo>
                    <a:pt x="244" y="701"/>
                    <a:pt x="244" y="701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2" y="704"/>
                    <a:pt x="239" y="705"/>
                    <a:pt x="236" y="707"/>
                  </a:cubicBezTo>
                  <a:cubicBezTo>
                    <a:pt x="221" y="715"/>
                    <a:pt x="205" y="721"/>
                    <a:pt x="188" y="724"/>
                  </a:cubicBezTo>
                  <a:cubicBezTo>
                    <a:pt x="177" y="726"/>
                    <a:pt x="166" y="726"/>
                    <a:pt x="155" y="726"/>
                  </a:cubicBezTo>
                  <a:cubicBezTo>
                    <a:pt x="101" y="726"/>
                    <a:pt x="47" y="707"/>
                    <a:pt x="14" y="688"/>
                  </a:cubicBezTo>
                  <a:cubicBezTo>
                    <a:pt x="8" y="684"/>
                    <a:pt x="6" y="679"/>
                    <a:pt x="6" y="673"/>
                  </a:cubicBezTo>
                  <a:cubicBezTo>
                    <a:pt x="5" y="667"/>
                    <a:pt x="5" y="662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Freeform 94">
              <a:extLst>
                <a:ext uri="{FF2B5EF4-FFF2-40B4-BE49-F238E27FC236}">
                  <a16:creationId xmlns:a16="http://schemas.microsoft.com/office/drawing/2014/main" id="{73992BB6-1F85-4BEB-BB55-BBC526F63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381251"/>
              <a:ext cx="1047750" cy="2395538"/>
            </a:xfrm>
            <a:custGeom>
              <a:avLst/>
              <a:gdLst>
                <a:gd name="T0" fmla="*/ 2 w 317"/>
                <a:gd name="T1" fmla="*/ 659 h 727"/>
                <a:gd name="T2" fmla="*/ 14 w 317"/>
                <a:gd name="T3" fmla="*/ 689 h 727"/>
                <a:gd name="T4" fmla="*/ 188 w 317"/>
                <a:gd name="T5" fmla="*/ 725 h 727"/>
                <a:gd name="T6" fmla="*/ 245 w 317"/>
                <a:gd name="T7" fmla="*/ 702 h 727"/>
                <a:gd name="T8" fmla="*/ 245 w 317"/>
                <a:gd name="T9" fmla="*/ 702 h 727"/>
                <a:gd name="T10" fmla="*/ 317 w 317"/>
                <a:gd name="T11" fmla="*/ 73 h 727"/>
                <a:gd name="T12" fmla="*/ 313 w 317"/>
                <a:gd name="T13" fmla="*/ 17 h 727"/>
                <a:gd name="T14" fmla="*/ 263 w 317"/>
                <a:gd name="T15" fmla="*/ 14 h 727"/>
                <a:gd name="T16" fmla="*/ 90 w 317"/>
                <a:gd name="T17" fmla="*/ 4 h 727"/>
                <a:gd name="T18" fmla="*/ 15 w 317"/>
                <a:gd name="T19" fmla="*/ 0 h 727"/>
                <a:gd name="T20" fmla="*/ 15 w 317"/>
                <a:gd name="T21" fmla="*/ 1 h 727"/>
                <a:gd name="T22" fmla="*/ 0 w 317"/>
                <a:gd name="T23" fmla="*/ 298 h 727"/>
                <a:gd name="T24" fmla="*/ 1 w 317"/>
                <a:gd name="T25" fmla="*/ 659 h 727"/>
                <a:gd name="T26" fmla="*/ 2 w 317"/>
                <a:gd name="T27" fmla="*/ 659 h 727"/>
                <a:gd name="T28" fmla="*/ 2 w 317"/>
                <a:gd name="T29" fmla="*/ 659 h 727"/>
                <a:gd name="T30" fmla="*/ 1 w 317"/>
                <a:gd name="T31" fmla="*/ 298 h 727"/>
                <a:gd name="T32" fmla="*/ 16 w 317"/>
                <a:gd name="T33" fmla="*/ 1 h 727"/>
                <a:gd name="T34" fmla="*/ 15 w 317"/>
                <a:gd name="T35" fmla="*/ 1 h 727"/>
                <a:gd name="T36" fmla="*/ 90 w 317"/>
                <a:gd name="T37" fmla="*/ 5 h 727"/>
                <a:gd name="T38" fmla="*/ 263 w 317"/>
                <a:gd name="T39" fmla="*/ 15 h 727"/>
                <a:gd name="T40" fmla="*/ 312 w 317"/>
                <a:gd name="T41" fmla="*/ 17 h 727"/>
                <a:gd name="T42" fmla="*/ 316 w 317"/>
                <a:gd name="T43" fmla="*/ 73 h 727"/>
                <a:gd name="T44" fmla="*/ 280 w 317"/>
                <a:gd name="T45" fmla="*/ 456 h 727"/>
                <a:gd name="T46" fmla="*/ 247 w 317"/>
                <a:gd name="T47" fmla="*/ 682 h 727"/>
                <a:gd name="T48" fmla="*/ 244 w 317"/>
                <a:gd name="T49" fmla="*/ 701 h 727"/>
                <a:gd name="T50" fmla="*/ 244 w 317"/>
                <a:gd name="T51" fmla="*/ 702 h 727"/>
                <a:gd name="T52" fmla="*/ 245 w 317"/>
                <a:gd name="T53" fmla="*/ 702 h 727"/>
                <a:gd name="T54" fmla="*/ 244 w 317"/>
                <a:gd name="T55" fmla="*/ 702 h 727"/>
                <a:gd name="T56" fmla="*/ 244 w 317"/>
                <a:gd name="T57" fmla="*/ 702 h 727"/>
                <a:gd name="T58" fmla="*/ 244 w 317"/>
                <a:gd name="T59" fmla="*/ 702 h 727"/>
                <a:gd name="T60" fmla="*/ 245 w 317"/>
                <a:gd name="T61" fmla="*/ 702 h 727"/>
                <a:gd name="T62" fmla="*/ 236 w 317"/>
                <a:gd name="T63" fmla="*/ 707 h 727"/>
                <a:gd name="T64" fmla="*/ 155 w 317"/>
                <a:gd name="T65" fmla="*/ 726 h 727"/>
                <a:gd name="T66" fmla="*/ 6 w 317"/>
                <a:gd name="T67" fmla="*/ 673 h 727"/>
                <a:gd name="T68" fmla="*/ 2 w 317"/>
                <a:gd name="T69" fmla="*/ 659 h 727"/>
                <a:gd name="T70" fmla="*/ 2 w 317"/>
                <a:gd name="T71" fmla="*/ 65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7" h="727">
                  <a:moveTo>
                    <a:pt x="2" y="659"/>
                  </a:moveTo>
                  <a:cubicBezTo>
                    <a:pt x="2" y="659"/>
                    <a:pt x="2" y="659"/>
                    <a:pt x="2" y="659"/>
                  </a:cubicBezTo>
                  <a:cubicBezTo>
                    <a:pt x="4" y="662"/>
                    <a:pt x="4" y="667"/>
                    <a:pt x="5" y="673"/>
                  </a:cubicBezTo>
                  <a:cubicBezTo>
                    <a:pt x="5" y="679"/>
                    <a:pt x="7" y="685"/>
                    <a:pt x="14" y="689"/>
                  </a:cubicBezTo>
                  <a:cubicBezTo>
                    <a:pt x="47" y="707"/>
                    <a:pt x="101" y="727"/>
                    <a:pt x="155" y="727"/>
                  </a:cubicBezTo>
                  <a:cubicBezTo>
                    <a:pt x="166" y="727"/>
                    <a:pt x="177" y="727"/>
                    <a:pt x="188" y="725"/>
                  </a:cubicBezTo>
                  <a:cubicBezTo>
                    <a:pt x="205" y="722"/>
                    <a:pt x="221" y="716"/>
                    <a:pt x="236" y="708"/>
                  </a:cubicBezTo>
                  <a:cubicBezTo>
                    <a:pt x="239" y="706"/>
                    <a:pt x="242" y="704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8" y="686"/>
                    <a:pt x="316" y="251"/>
                    <a:pt x="317" y="78"/>
                  </a:cubicBezTo>
                  <a:cubicBezTo>
                    <a:pt x="317" y="76"/>
                    <a:pt x="317" y="74"/>
                    <a:pt x="317" y="73"/>
                  </a:cubicBezTo>
                  <a:cubicBezTo>
                    <a:pt x="317" y="48"/>
                    <a:pt x="316" y="29"/>
                    <a:pt x="313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296" y="16"/>
                    <a:pt x="279" y="15"/>
                    <a:pt x="263" y="14"/>
                  </a:cubicBezTo>
                  <a:cubicBezTo>
                    <a:pt x="260" y="14"/>
                    <a:pt x="257" y="14"/>
                    <a:pt x="254" y="13"/>
                  </a:cubicBezTo>
                  <a:cubicBezTo>
                    <a:pt x="200" y="10"/>
                    <a:pt x="145" y="7"/>
                    <a:pt x="90" y="4"/>
                  </a:cubicBezTo>
                  <a:cubicBezTo>
                    <a:pt x="85" y="4"/>
                    <a:pt x="80" y="4"/>
                    <a:pt x="74" y="4"/>
                  </a:cubicBezTo>
                  <a:cubicBezTo>
                    <a:pt x="55" y="3"/>
                    <a:pt x="3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13"/>
                    <a:pt x="9" y="32"/>
                    <a:pt x="7" y="56"/>
                  </a:cubicBezTo>
                  <a:cubicBezTo>
                    <a:pt x="2" y="115"/>
                    <a:pt x="0" y="205"/>
                    <a:pt x="0" y="298"/>
                  </a:cubicBezTo>
                  <a:cubicBezTo>
                    <a:pt x="0" y="419"/>
                    <a:pt x="3" y="544"/>
                    <a:pt x="3" y="612"/>
                  </a:cubicBezTo>
                  <a:cubicBezTo>
                    <a:pt x="3" y="636"/>
                    <a:pt x="2" y="653"/>
                    <a:pt x="1" y="659"/>
                  </a:cubicBezTo>
                  <a:cubicBezTo>
                    <a:pt x="1" y="659"/>
                    <a:pt x="1" y="659"/>
                    <a:pt x="1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3" y="653"/>
                    <a:pt x="4" y="636"/>
                    <a:pt x="4" y="612"/>
                  </a:cubicBezTo>
                  <a:cubicBezTo>
                    <a:pt x="4" y="544"/>
                    <a:pt x="1" y="419"/>
                    <a:pt x="1" y="298"/>
                  </a:cubicBezTo>
                  <a:cubicBezTo>
                    <a:pt x="1" y="205"/>
                    <a:pt x="3" y="115"/>
                    <a:pt x="8" y="56"/>
                  </a:cubicBezTo>
                  <a:cubicBezTo>
                    <a:pt x="10" y="32"/>
                    <a:pt x="13" y="13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35" y="2"/>
                    <a:pt x="55" y="4"/>
                    <a:pt x="74" y="5"/>
                  </a:cubicBezTo>
                  <a:cubicBezTo>
                    <a:pt x="79" y="5"/>
                    <a:pt x="85" y="5"/>
                    <a:pt x="90" y="5"/>
                  </a:cubicBezTo>
                  <a:cubicBezTo>
                    <a:pt x="145" y="8"/>
                    <a:pt x="200" y="11"/>
                    <a:pt x="254" y="14"/>
                  </a:cubicBezTo>
                  <a:cubicBezTo>
                    <a:pt x="257" y="15"/>
                    <a:pt x="260" y="15"/>
                    <a:pt x="263" y="15"/>
                  </a:cubicBezTo>
                  <a:cubicBezTo>
                    <a:pt x="279" y="16"/>
                    <a:pt x="296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5" y="29"/>
                    <a:pt x="316" y="49"/>
                    <a:pt x="316" y="73"/>
                  </a:cubicBezTo>
                  <a:cubicBezTo>
                    <a:pt x="316" y="74"/>
                    <a:pt x="316" y="76"/>
                    <a:pt x="316" y="78"/>
                  </a:cubicBezTo>
                  <a:cubicBezTo>
                    <a:pt x="315" y="166"/>
                    <a:pt x="298" y="322"/>
                    <a:pt x="280" y="456"/>
                  </a:cubicBezTo>
                  <a:cubicBezTo>
                    <a:pt x="271" y="523"/>
                    <a:pt x="262" y="584"/>
                    <a:pt x="256" y="629"/>
                  </a:cubicBezTo>
                  <a:cubicBezTo>
                    <a:pt x="252" y="651"/>
                    <a:pt x="249" y="670"/>
                    <a:pt x="247" y="682"/>
                  </a:cubicBezTo>
                  <a:cubicBezTo>
                    <a:pt x="246" y="689"/>
                    <a:pt x="246" y="693"/>
                    <a:pt x="245" y="697"/>
                  </a:cubicBezTo>
                  <a:cubicBezTo>
                    <a:pt x="245" y="698"/>
                    <a:pt x="245" y="700"/>
                    <a:pt x="244" y="701"/>
                  </a:cubicBezTo>
                  <a:cubicBezTo>
                    <a:pt x="244" y="701"/>
                    <a:pt x="244" y="701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2" y="704"/>
                    <a:pt x="239" y="705"/>
                    <a:pt x="236" y="707"/>
                  </a:cubicBezTo>
                  <a:cubicBezTo>
                    <a:pt x="221" y="715"/>
                    <a:pt x="205" y="721"/>
                    <a:pt x="188" y="724"/>
                  </a:cubicBezTo>
                  <a:cubicBezTo>
                    <a:pt x="177" y="726"/>
                    <a:pt x="166" y="726"/>
                    <a:pt x="155" y="726"/>
                  </a:cubicBezTo>
                  <a:cubicBezTo>
                    <a:pt x="101" y="726"/>
                    <a:pt x="47" y="707"/>
                    <a:pt x="14" y="688"/>
                  </a:cubicBezTo>
                  <a:cubicBezTo>
                    <a:pt x="8" y="684"/>
                    <a:pt x="6" y="679"/>
                    <a:pt x="6" y="673"/>
                  </a:cubicBezTo>
                  <a:cubicBezTo>
                    <a:pt x="5" y="667"/>
                    <a:pt x="5" y="662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95">
              <a:extLst>
                <a:ext uri="{FF2B5EF4-FFF2-40B4-BE49-F238E27FC236}">
                  <a16:creationId xmlns:a16="http://schemas.microsoft.com/office/drawing/2014/main" id="{3ECCEA72-F4DF-4265-9686-9EF18635B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2350" y="2381251"/>
              <a:ext cx="1047750" cy="2395538"/>
            </a:xfrm>
            <a:custGeom>
              <a:avLst/>
              <a:gdLst>
                <a:gd name="T0" fmla="*/ 2 w 317"/>
                <a:gd name="T1" fmla="*/ 659 h 727"/>
                <a:gd name="T2" fmla="*/ 14 w 317"/>
                <a:gd name="T3" fmla="*/ 689 h 727"/>
                <a:gd name="T4" fmla="*/ 188 w 317"/>
                <a:gd name="T5" fmla="*/ 725 h 727"/>
                <a:gd name="T6" fmla="*/ 245 w 317"/>
                <a:gd name="T7" fmla="*/ 702 h 727"/>
                <a:gd name="T8" fmla="*/ 245 w 317"/>
                <a:gd name="T9" fmla="*/ 702 h 727"/>
                <a:gd name="T10" fmla="*/ 317 w 317"/>
                <a:gd name="T11" fmla="*/ 73 h 727"/>
                <a:gd name="T12" fmla="*/ 313 w 317"/>
                <a:gd name="T13" fmla="*/ 17 h 727"/>
                <a:gd name="T14" fmla="*/ 263 w 317"/>
                <a:gd name="T15" fmla="*/ 14 h 727"/>
                <a:gd name="T16" fmla="*/ 90 w 317"/>
                <a:gd name="T17" fmla="*/ 4 h 727"/>
                <a:gd name="T18" fmla="*/ 15 w 317"/>
                <a:gd name="T19" fmla="*/ 0 h 727"/>
                <a:gd name="T20" fmla="*/ 15 w 317"/>
                <a:gd name="T21" fmla="*/ 1 h 727"/>
                <a:gd name="T22" fmla="*/ 0 w 317"/>
                <a:gd name="T23" fmla="*/ 298 h 727"/>
                <a:gd name="T24" fmla="*/ 1 w 317"/>
                <a:gd name="T25" fmla="*/ 659 h 727"/>
                <a:gd name="T26" fmla="*/ 2 w 317"/>
                <a:gd name="T27" fmla="*/ 659 h 727"/>
                <a:gd name="T28" fmla="*/ 2 w 317"/>
                <a:gd name="T29" fmla="*/ 659 h 727"/>
                <a:gd name="T30" fmla="*/ 1 w 317"/>
                <a:gd name="T31" fmla="*/ 298 h 727"/>
                <a:gd name="T32" fmla="*/ 16 w 317"/>
                <a:gd name="T33" fmla="*/ 1 h 727"/>
                <a:gd name="T34" fmla="*/ 15 w 317"/>
                <a:gd name="T35" fmla="*/ 1 h 727"/>
                <a:gd name="T36" fmla="*/ 90 w 317"/>
                <a:gd name="T37" fmla="*/ 5 h 727"/>
                <a:gd name="T38" fmla="*/ 263 w 317"/>
                <a:gd name="T39" fmla="*/ 15 h 727"/>
                <a:gd name="T40" fmla="*/ 312 w 317"/>
                <a:gd name="T41" fmla="*/ 17 h 727"/>
                <a:gd name="T42" fmla="*/ 316 w 317"/>
                <a:gd name="T43" fmla="*/ 73 h 727"/>
                <a:gd name="T44" fmla="*/ 280 w 317"/>
                <a:gd name="T45" fmla="*/ 456 h 727"/>
                <a:gd name="T46" fmla="*/ 247 w 317"/>
                <a:gd name="T47" fmla="*/ 682 h 727"/>
                <a:gd name="T48" fmla="*/ 244 w 317"/>
                <a:gd name="T49" fmla="*/ 701 h 727"/>
                <a:gd name="T50" fmla="*/ 244 w 317"/>
                <a:gd name="T51" fmla="*/ 702 h 727"/>
                <a:gd name="T52" fmla="*/ 245 w 317"/>
                <a:gd name="T53" fmla="*/ 702 h 727"/>
                <a:gd name="T54" fmla="*/ 244 w 317"/>
                <a:gd name="T55" fmla="*/ 702 h 727"/>
                <a:gd name="T56" fmla="*/ 244 w 317"/>
                <a:gd name="T57" fmla="*/ 702 h 727"/>
                <a:gd name="T58" fmla="*/ 244 w 317"/>
                <a:gd name="T59" fmla="*/ 702 h 727"/>
                <a:gd name="T60" fmla="*/ 245 w 317"/>
                <a:gd name="T61" fmla="*/ 702 h 727"/>
                <a:gd name="T62" fmla="*/ 236 w 317"/>
                <a:gd name="T63" fmla="*/ 707 h 727"/>
                <a:gd name="T64" fmla="*/ 155 w 317"/>
                <a:gd name="T65" fmla="*/ 726 h 727"/>
                <a:gd name="T66" fmla="*/ 6 w 317"/>
                <a:gd name="T67" fmla="*/ 673 h 727"/>
                <a:gd name="T68" fmla="*/ 2 w 317"/>
                <a:gd name="T69" fmla="*/ 659 h 727"/>
                <a:gd name="T70" fmla="*/ 2 w 317"/>
                <a:gd name="T71" fmla="*/ 65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7" h="727">
                  <a:moveTo>
                    <a:pt x="2" y="659"/>
                  </a:moveTo>
                  <a:cubicBezTo>
                    <a:pt x="2" y="659"/>
                    <a:pt x="2" y="659"/>
                    <a:pt x="2" y="659"/>
                  </a:cubicBezTo>
                  <a:cubicBezTo>
                    <a:pt x="4" y="662"/>
                    <a:pt x="4" y="667"/>
                    <a:pt x="5" y="673"/>
                  </a:cubicBezTo>
                  <a:cubicBezTo>
                    <a:pt x="5" y="679"/>
                    <a:pt x="7" y="685"/>
                    <a:pt x="14" y="689"/>
                  </a:cubicBezTo>
                  <a:cubicBezTo>
                    <a:pt x="47" y="707"/>
                    <a:pt x="101" y="727"/>
                    <a:pt x="155" y="727"/>
                  </a:cubicBezTo>
                  <a:cubicBezTo>
                    <a:pt x="166" y="727"/>
                    <a:pt x="177" y="727"/>
                    <a:pt x="188" y="725"/>
                  </a:cubicBezTo>
                  <a:cubicBezTo>
                    <a:pt x="205" y="722"/>
                    <a:pt x="221" y="716"/>
                    <a:pt x="236" y="708"/>
                  </a:cubicBezTo>
                  <a:cubicBezTo>
                    <a:pt x="239" y="706"/>
                    <a:pt x="242" y="704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8" y="686"/>
                    <a:pt x="316" y="251"/>
                    <a:pt x="317" y="78"/>
                  </a:cubicBezTo>
                  <a:cubicBezTo>
                    <a:pt x="317" y="76"/>
                    <a:pt x="317" y="74"/>
                    <a:pt x="317" y="73"/>
                  </a:cubicBezTo>
                  <a:cubicBezTo>
                    <a:pt x="317" y="48"/>
                    <a:pt x="316" y="29"/>
                    <a:pt x="313" y="17"/>
                  </a:cubicBezTo>
                  <a:cubicBezTo>
                    <a:pt x="313" y="17"/>
                    <a:pt x="313" y="17"/>
                    <a:pt x="313" y="17"/>
                  </a:cubicBezTo>
                  <a:cubicBezTo>
                    <a:pt x="312" y="16"/>
                    <a:pt x="312" y="16"/>
                    <a:pt x="312" y="16"/>
                  </a:cubicBezTo>
                  <a:cubicBezTo>
                    <a:pt x="296" y="16"/>
                    <a:pt x="279" y="15"/>
                    <a:pt x="263" y="14"/>
                  </a:cubicBezTo>
                  <a:cubicBezTo>
                    <a:pt x="260" y="14"/>
                    <a:pt x="257" y="14"/>
                    <a:pt x="254" y="13"/>
                  </a:cubicBezTo>
                  <a:cubicBezTo>
                    <a:pt x="200" y="10"/>
                    <a:pt x="145" y="7"/>
                    <a:pt x="90" y="4"/>
                  </a:cubicBezTo>
                  <a:cubicBezTo>
                    <a:pt x="85" y="4"/>
                    <a:pt x="80" y="4"/>
                    <a:pt x="74" y="4"/>
                  </a:cubicBezTo>
                  <a:cubicBezTo>
                    <a:pt x="55" y="3"/>
                    <a:pt x="35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13"/>
                    <a:pt x="9" y="32"/>
                    <a:pt x="7" y="56"/>
                  </a:cubicBezTo>
                  <a:cubicBezTo>
                    <a:pt x="2" y="115"/>
                    <a:pt x="0" y="205"/>
                    <a:pt x="0" y="298"/>
                  </a:cubicBezTo>
                  <a:cubicBezTo>
                    <a:pt x="0" y="419"/>
                    <a:pt x="3" y="544"/>
                    <a:pt x="3" y="612"/>
                  </a:cubicBezTo>
                  <a:cubicBezTo>
                    <a:pt x="3" y="636"/>
                    <a:pt x="2" y="653"/>
                    <a:pt x="1" y="659"/>
                  </a:cubicBezTo>
                  <a:cubicBezTo>
                    <a:pt x="1" y="659"/>
                    <a:pt x="1" y="659"/>
                    <a:pt x="1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3" y="653"/>
                    <a:pt x="4" y="636"/>
                    <a:pt x="4" y="612"/>
                  </a:cubicBezTo>
                  <a:cubicBezTo>
                    <a:pt x="4" y="544"/>
                    <a:pt x="1" y="419"/>
                    <a:pt x="1" y="298"/>
                  </a:cubicBezTo>
                  <a:cubicBezTo>
                    <a:pt x="1" y="205"/>
                    <a:pt x="3" y="115"/>
                    <a:pt x="8" y="56"/>
                  </a:cubicBezTo>
                  <a:cubicBezTo>
                    <a:pt x="10" y="32"/>
                    <a:pt x="13" y="13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35" y="2"/>
                    <a:pt x="55" y="4"/>
                    <a:pt x="74" y="5"/>
                  </a:cubicBezTo>
                  <a:cubicBezTo>
                    <a:pt x="79" y="5"/>
                    <a:pt x="85" y="5"/>
                    <a:pt x="90" y="5"/>
                  </a:cubicBezTo>
                  <a:cubicBezTo>
                    <a:pt x="145" y="8"/>
                    <a:pt x="200" y="11"/>
                    <a:pt x="254" y="14"/>
                  </a:cubicBezTo>
                  <a:cubicBezTo>
                    <a:pt x="257" y="15"/>
                    <a:pt x="260" y="15"/>
                    <a:pt x="263" y="15"/>
                  </a:cubicBezTo>
                  <a:cubicBezTo>
                    <a:pt x="279" y="16"/>
                    <a:pt x="296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2" y="17"/>
                    <a:pt x="312" y="17"/>
                    <a:pt x="312" y="17"/>
                  </a:cubicBezTo>
                  <a:cubicBezTo>
                    <a:pt x="315" y="29"/>
                    <a:pt x="316" y="49"/>
                    <a:pt x="316" y="73"/>
                  </a:cubicBezTo>
                  <a:cubicBezTo>
                    <a:pt x="316" y="74"/>
                    <a:pt x="316" y="76"/>
                    <a:pt x="316" y="78"/>
                  </a:cubicBezTo>
                  <a:cubicBezTo>
                    <a:pt x="315" y="166"/>
                    <a:pt x="298" y="322"/>
                    <a:pt x="280" y="456"/>
                  </a:cubicBezTo>
                  <a:cubicBezTo>
                    <a:pt x="271" y="523"/>
                    <a:pt x="262" y="584"/>
                    <a:pt x="256" y="629"/>
                  </a:cubicBezTo>
                  <a:cubicBezTo>
                    <a:pt x="252" y="651"/>
                    <a:pt x="249" y="670"/>
                    <a:pt x="247" y="682"/>
                  </a:cubicBezTo>
                  <a:cubicBezTo>
                    <a:pt x="246" y="689"/>
                    <a:pt x="246" y="693"/>
                    <a:pt x="245" y="697"/>
                  </a:cubicBezTo>
                  <a:cubicBezTo>
                    <a:pt x="245" y="698"/>
                    <a:pt x="245" y="700"/>
                    <a:pt x="244" y="701"/>
                  </a:cubicBezTo>
                  <a:cubicBezTo>
                    <a:pt x="244" y="701"/>
                    <a:pt x="244" y="701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5" y="702"/>
                    <a:pt x="245" y="702"/>
                    <a:pt x="245" y="702"/>
                  </a:cubicBezTo>
                  <a:cubicBezTo>
                    <a:pt x="244" y="702"/>
                    <a:pt x="244" y="702"/>
                    <a:pt x="244" y="702"/>
                  </a:cubicBezTo>
                  <a:cubicBezTo>
                    <a:pt x="242" y="704"/>
                    <a:pt x="239" y="705"/>
                    <a:pt x="236" y="707"/>
                  </a:cubicBezTo>
                  <a:cubicBezTo>
                    <a:pt x="221" y="715"/>
                    <a:pt x="205" y="721"/>
                    <a:pt x="188" y="724"/>
                  </a:cubicBezTo>
                  <a:cubicBezTo>
                    <a:pt x="177" y="726"/>
                    <a:pt x="166" y="726"/>
                    <a:pt x="155" y="726"/>
                  </a:cubicBezTo>
                  <a:cubicBezTo>
                    <a:pt x="101" y="726"/>
                    <a:pt x="47" y="707"/>
                    <a:pt x="14" y="688"/>
                  </a:cubicBezTo>
                  <a:cubicBezTo>
                    <a:pt x="8" y="684"/>
                    <a:pt x="6" y="679"/>
                    <a:pt x="6" y="673"/>
                  </a:cubicBezTo>
                  <a:cubicBezTo>
                    <a:pt x="5" y="667"/>
                    <a:pt x="5" y="662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  <a:cubicBezTo>
                    <a:pt x="2" y="659"/>
                    <a:pt x="2" y="659"/>
                    <a:pt x="2" y="659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96">
              <a:extLst>
                <a:ext uri="{FF2B5EF4-FFF2-40B4-BE49-F238E27FC236}">
                  <a16:creationId xmlns:a16="http://schemas.microsoft.com/office/drawing/2014/main" id="{4199E3EE-AE51-4309-9197-5318D2BAA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125" y="2384426"/>
              <a:ext cx="1069975" cy="2419350"/>
            </a:xfrm>
            <a:custGeom>
              <a:avLst/>
              <a:gdLst>
                <a:gd name="T0" fmla="*/ 9 w 324"/>
                <a:gd name="T1" fmla="*/ 658 h 734"/>
                <a:gd name="T2" fmla="*/ 21 w 324"/>
                <a:gd name="T3" fmla="*/ 687 h 734"/>
                <a:gd name="T4" fmla="*/ 195 w 324"/>
                <a:gd name="T5" fmla="*/ 723 h 734"/>
                <a:gd name="T6" fmla="*/ 243 w 324"/>
                <a:gd name="T7" fmla="*/ 707 h 734"/>
                <a:gd name="T8" fmla="*/ 252 w 324"/>
                <a:gd name="T9" fmla="*/ 701 h 734"/>
                <a:gd name="T10" fmla="*/ 324 w 324"/>
                <a:gd name="T11" fmla="*/ 77 h 734"/>
                <a:gd name="T12" fmla="*/ 319 w 324"/>
                <a:gd name="T13" fmla="*/ 16 h 734"/>
                <a:gd name="T14" fmla="*/ 270 w 324"/>
                <a:gd name="T15" fmla="*/ 13 h 734"/>
                <a:gd name="T16" fmla="*/ 261 w 324"/>
                <a:gd name="T17" fmla="*/ 13 h 734"/>
                <a:gd name="T18" fmla="*/ 97 w 324"/>
                <a:gd name="T19" fmla="*/ 4 h 734"/>
                <a:gd name="T20" fmla="*/ 81 w 324"/>
                <a:gd name="T21" fmla="*/ 3 h 734"/>
                <a:gd name="T22" fmla="*/ 22 w 324"/>
                <a:gd name="T23" fmla="*/ 0 h 734"/>
                <a:gd name="T24" fmla="*/ 15 w 324"/>
                <a:gd name="T25" fmla="*/ 55 h 734"/>
                <a:gd name="T26" fmla="*/ 9 w 324"/>
                <a:gd name="T27" fmla="*/ 65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734">
                  <a:moveTo>
                    <a:pt x="9" y="658"/>
                  </a:moveTo>
                  <a:cubicBezTo>
                    <a:pt x="14" y="664"/>
                    <a:pt x="8" y="680"/>
                    <a:pt x="21" y="687"/>
                  </a:cubicBezTo>
                  <a:cubicBezTo>
                    <a:pt x="61" y="710"/>
                    <a:pt x="132" y="734"/>
                    <a:pt x="195" y="723"/>
                  </a:cubicBezTo>
                  <a:cubicBezTo>
                    <a:pt x="212" y="720"/>
                    <a:pt x="228" y="715"/>
                    <a:pt x="243" y="707"/>
                  </a:cubicBezTo>
                  <a:cubicBezTo>
                    <a:pt x="246" y="705"/>
                    <a:pt x="249" y="703"/>
                    <a:pt x="252" y="701"/>
                  </a:cubicBezTo>
                  <a:cubicBezTo>
                    <a:pt x="252" y="700"/>
                    <a:pt x="322" y="253"/>
                    <a:pt x="324" y="77"/>
                  </a:cubicBezTo>
                  <a:cubicBezTo>
                    <a:pt x="324" y="50"/>
                    <a:pt x="322" y="29"/>
                    <a:pt x="319" y="16"/>
                  </a:cubicBezTo>
                  <a:cubicBezTo>
                    <a:pt x="303" y="15"/>
                    <a:pt x="286" y="14"/>
                    <a:pt x="270" y="13"/>
                  </a:cubicBezTo>
                  <a:cubicBezTo>
                    <a:pt x="267" y="13"/>
                    <a:pt x="264" y="13"/>
                    <a:pt x="261" y="13"/>
                  </a:cubicBezTo>
                  <a:cubicBezTo>
                    <a:pt x="207" y="10"/>
                    <a:pt x="152" y="7"/>
                    <a:pt x="97" y="4"/>
                  </a:cubicBezTo>
                  <a:cubicBezTo>
                    <a:pt x="92" y="4"/>
                    <a:pt x="87" y="3"/>
                    <a:pt x="81" y="3"/>
                  </a:cubicBezTo>
                  <a:cubicBezTo>
                    <a:pt x="62" y="2"/>
                    <a:pt x="42" y="1"/>
                    <a:pt x="22" y="0"/>
                  </a:cubicBezTo>
                  <a:cubicBezTo>
                    <a:pt x="19" y="12"/>
                    <a:pt x="17" y="31"/>
                    <a:pt x="15" y="55"/>
                  </a:cubicBezTo>
                  <a:cubicBezTo>
                    <a:pt x="0" y="217"/>
                    <a:pt x="14" y="621"/>
                    <a:pt x="9" y="658"/>
                  </a:cubicBezTo>
                </a:path>
              </a:pathLst>
            </a:custGeom>
            <a:solidFill>
              <a:srgbClr val="F9A0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97">
              <a:extLst>
                <a:ext uri="{FF2B5EF4-FFF2-40B4-BE49-F238E27FC236}">
                  <a16:creationId xmlns:a16="http://schemas.microsoft.com/office/drawing/2014/main" id="{C6DFD974-75E4-4E5C-8D25-0B94B4ADB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3321051"/>
              <a:ext cx="1057275" cy="1166813"/>
            </a:xfrm>
            <a:custGeom>
              <a:avLst/>
              <a:gdLst>
                <a:gd name="T0" fmla="*/ 13 w 320"/>
                <a:gd name="T1" fmla="*/ 0 h 354"/>
                <a:gd name="T2" fmla="*/ 1 w 320"/>
                <a:gd name="T3" fmla="*/ 314 h 354"/>
                <a:gd name="T4" fmla="*/ 278 w 320"/>
                <a:gd name="T5" fmla="*/ 354 h 354"/>
                <a:gd name="T6" fmla="*/ 315 w 320"/>
                <a:gd name="T7" fmla="*/ 18 h 354"/>
                <a:gd name="T8" fmla="*/ 171 w 320"/>
                <a:gd name="T9" fmla="*/ 59 h 354"/>
                <a:gd name="T10" fmla="*/ 13 w 320"/>
                <a:gd name="T11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" h="354">
                  <a:moveTo>
                    <a:pt x="13" y="0"/>
                  </a:moveTo>
                  <a:cubicBezTo>
                    <a:pt x="8" y="54"/>
                    <a:pt x="0" y="312"/>
                    <a:pt x="1" y="314"/>
                  </a:cubicBezTo>
                  <a:cubicBezTo>
                    <a:pt x="278" y="354"/>
                    <a:pt x="278" y="354"/>
                    <a:pt x="278" y="354"/>
                  </a:cubicBezTo>
                  <a:cubicBezTo>
                    <a:pt x="278" y="344"/>
                    <a:pt x="320" y="36"/>
                    <a:pt x="315" y="18"/>
                  </a:cubicBezTo>
                  <a:cubicBezTo>
                    <a:pt x="171" y="59"/>
                    <a:pt x="171" y="59"/>
                    <a:pt x="171" y="59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FE0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98">
              <a:extLst>
                <a:ext uri="{FF2B5EF4-FFF2-40B4-BE49-F238E27FC236}">
                  <a16:creationId xmlns:a16="http://schemas.microsoft.com/office/drawing/2014/main" id="{96BC9BD8-9631-480B-9185-FEFB7E98E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678113"/>
              <a:ext cx="293688" cy="74613"/>
            </a:xfrm>
            <a:custGeom>
              <a:avLst/>
              <a:gdLst>
                <a:gd name="T0" fmla="*/ 185 w 185"/>
                <a:gd name="T1" fmla="*/ 0 h 47"/>
                <a:gd name="T2" fmla="*/ 0 w 185"/>
                <a:gd name="T3" fmla="*/ 8 h 47"/>
                <a:gd name="T4" fmla="*/ 10 w 185"/>
                <a:gd name="T5" fmla="*/ 41 h 47"/>
                <a:gd name="T6" fmla="*/ 185 w 185"/>
                <a:gd name="T7" fmla="*/ 47 h 47"/>
                <a:gd name="T8" fmla="*/ 185 w 18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47">
                  <a:moveTo>
                    <a:pt x="185" y="0"/>
                  </a:moveTo>
                  <a:lnTo>
                    <a:pt x="0" y="8"/>
                  </a:lnTo>
                  <a:lnTo>
                    <a:pt x="10" y="41"/>
                  </a:lnTo>
                  <a:lnTo>
                    <a:pt x="185" y="47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786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99">
              <a:extLst>
                <a:ext uri="{FF2B5EF4-FFF2-40B4-BE49-F238E27FC236}">
                  <a16:creationId xmlns:a16="http://schemas.microsoft.com/office/drawing/2014/main" id="{6177E562-F8EA-4EDC-AF00-1900747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8088" y="2678113"/>
              <a:ext cx="293688" cy="74613"/>
            </a:xfrm>
            <a:custGeom>
              <a:avLst/>
              <a:gdLst>
                <a:gd name="T0" fmla="*/ 185 w 185"/>
                <a:gd name="T1" fmla="*/ 0 h 47"/>
                <a:gd name="T2" fmla="*/ 0 w 185"/>
                <a:gd name="T3" fmla="*/ 8 h 47"/>
                <a:gd name="T4" fmla="*/ 10 w 185"/>
                <a:gd name="T5" fmla="*/ 41 h 47"/>
                <a:gd name="T6" fmla="*/ 185 w 185"/>
                <a:gd name="T7" fmla="*/ 47 h 47"/>
                <a:gd name="T8" fmla="*/ 185 w 18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47">
                  <a:moveTo>
                    <a:pt x="185" y="0"/>
                  </a:moveTo>
                  <a:lnTo>
                    <a:pt x="0" y="8"/>
                  </a:lnTo>
                  <a:lnTo>
                    <a:pt x="10" y="41"/>
                  </a:lnTo>
                  <a:lnTo>
                    <a:pt x="185" y="47"/>
                  </a:lnTo>
                  <a:lnTo>
                    <a:pt x="1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0">
              <a:extLst>
                <a:ext uri="{FF2B5EF4-FFF2-40B4-BE49-F238E27FC236}">
                  <a16:creationId xmlns:a16="http://schemas.microsoft.com/office/drawing/2014/main" id="{57284B68-6425-49B6-B7FC-972FCB08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2657476"/>
              <a:ext cx="293688" cy="76200"/>
            </a:xfrm>
            <a:custGeom>
              <a:avLst/>
              <a:gdLst>
                <a:gd name="T0" fmla="*/ 10 w 185"/>
                <a:gd name="T1" fmla="*/ 42 h 48"/>
                <a:gd name="T2" fmla="*/ 185 w 185"/>
                <a:gd name="T3" fmla="*/ 48 h 48"/>
                <a:gd name="T4" fmla="*/ 185 w 185"/>
                <a:gd name="T5" fmla="*/ 0 h 48"/>
                <a:gd name="T6" fmla="*/ 0 w 185"/>
                <a:gd name="T7" fmla="*/ 9 h 48"/>
                <a:gd name="T8" fmla="*/ 10 w 185"/>
                <a:gd name="T9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48">
                  <a:moveTo>
                    <a:pt x="10" y="42"/>
                  </a:moveTo>
                  <a:lnTo>
                    <a:pt x="185" y="48"/>
                  </a:lnTo>
                  <a:lnTo>
                    <a:pt x="185" y="0"/>
                  </a:lnTo>
                  <a:lnTo>
                    <a:pt x="0" y="9"/>
                  </a:lnTo>
                  <a:lnTo>
                    <a:pt x="10" y="42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01">
              <a:extLst>
                <a:ext uri="{FF2B5EF4-FFF2-40B4-BE49-F238E27FC236}">
                  <a16:creationId xmlns:a16="http://schemas.microsoft.com/office/drawing/2014/main" id="{4EDDFCD1-E7FB-4A0D-9ED8-46ADA2F91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2687638"/>
              <a:ext cx="277813" cy="144463"/>
            </a:xfrm>
            <a:custGeom>
              <a:avLst/>
              <a:gdLst>
                <a:gd name="T0" fmla="*/ 14 w 175"/>
                <a:gd name="T1" fmla="*/ 0 h 91"/>
                <a:gd name="T2" fmla="*/ 0 w 175"/>
                <a:gd name="T3" fmla="*/ 41 h 91"/>
                <a:gd name="T4" fmla="*/ 156 w 175"/>
                <a:gd name="T5" fmla="*/ 91 h 91"/>
                <a:gd name="T6" fmla="*/ 175 w 175"/>
                <a:gd name="T7" fmla="*/ 64 h 91"/>
                <a:gd name="T8" fmla="*/ 14 w 175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91">
                  <a:moveTo>
                    <a:pt x="14" y="0"/>
                  </a:moveTo>
                  <a:lnTo>
                    <a:pt x="0" y="41"/>
                  </a:lnTo>
                  <a:lnTo>
                    <a:pt x="156" y="91"/>
                  </a:lnTo>
                  <a:lnTo>
                    <a:pt x="175" y="6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86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02">
              <a:extLst>
                <a:ext uri="{FF2B5EF4-FFF2-40B4-BE49-F238E27FC236}">
                  <a16:creationId xmlns:a16="http://schemas.microsoft.com/office/drawing/2014/main" id="{8BB45C73-B82B-4243-A974-8EF04B4C2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2687638"/>
              <a:ext cx="277813" cy="144463"/>
            </a:xfrm>
            <a:custGeom>
              <a:avLst/>
              <a:gdLst>
                <a:gd name="T0" fmla="*/ 14 w 175"/>
                <a:gd name="T1" fmla="*/ 0 h 91"/>
                <a:gd name="T2" fmla="*/ 0 w 175"/>
                <a:gd name="T3" fmla="*/ 41 h 91"/>
                <a:gd name="T4" fmla="*/ 156 w 175"/>
                <a:gd name="T5" fmla="*/ 91 h 91"/>
                <a:gd name="T6" fmla="*/ 175 w 175"/>
                <a:gd name="T7" fmla="*/ 64 h 91"/>
                <a:gd name="T8" fmla="*/ 14 w 175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91">
                  <a:moveTo>
                    <a:pt x="14" y="0"/>
                  </a:moveTo>
                  <a:lnTo>
                    <a:pt x="0" y="41"/>
                  </a:lnTo>
                  <a:lnTo>
                    <a:pt x="156" y="91"/>
                  </a:lnTo>
                  <a:lnTo>
                    <a:pt x="175" y="64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Freeform 103">
              <a:extLst>
                <a:ext uri="{FF2B5EF4-FFF2-40B4-BE49-F238E27FC236}">
                  <a16:creationId xmlns:a16="http://schemas.microsoft.com/office/drawing/2014/main" id="{1764675E-249A-436C-BA20-5D0AE6D5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667001"/>
              <a:ext cx="279400" cy="142875"/>
            </a:xfrm>
            <a:custGeom>
              <a:avLst/>
              <a:gdLst>
                <a:gd name="T0" fmla="*/ 156 w 176"/>
                <a:gd name="T1" fmla="*/ 90 h 90"/>
                <a:gd name="T2" fmla="*/ 0 w 176"/>
                <a:gd name="T3" fmla="*/ 42 h 90"/>
                <a:gd name="T4" fmla="*/ 14 w 176"/>
                <a:gd name="T5" fmla="*/ 0 h 90"/>
                <a:gd name="T6" fmla="*/ 176 w 176"/>
                <a:gd name="T7" fmla="*/ 65 h 90"/>
                <a:gd name="T8" fmla="*/ 156 w 176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90">
                  <a:moveTo>
                    <a:pt x="156" y="90"/>
                  </a:moveTo>
                  <a:lnTo>
                    <a:pt x="0" y="42"/>
                  </a:lnTo>
                  <a:lnTo>
                    <a:pt x="14" y="0"/>
                  </a:lnTo>
                  <a:lnTo>
                    <a:pt x="176" y="65"/>
                  </a:lnTo>
                  <a:lnTo>
                    <a:pt x="156" y="9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Freeform 104">
              <a:extLst>
                <a:ext uri="{FF2B5EF4-FFF2-40B4-BE49-F238E27FC236}">
                  <a16:creationId xmlns:a16="http://schemas.microsoft.com/office/drawing/2014/main" id="{4F5F59D5-E02F-49F8-9A72-854076E0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313" y="4354513"/>
              <a:ext cx="928688" cy="528638"/>
            </a:xfrm>
            <a:custGeom>
              <a:avLst/>
              <a:gdLst>
                <a:gd name="T0" fmla="*/ 1 w 281"/>
                <a:gd name="T1" fmla="*/ 0 h 160"/>
                <a:gd name="T2" fmla="*/ 24 w 281"/>
                <a:gd name="T3" fmla="*/ 89 h 160"/>
                <a:gd name="T4" fmla="*/ 257 w 281"/>
                <a:gd name="T5" fmla="*/ 106 h 160"/>
                <a:gd name="T6" fmla="*/ 279 w 281"/>
                <a:gd name="T7" fmla="*/ 35 h 160"/>
                <a:gd name="T8" fmla="*/ 1 w 281"/>
                <a:gd name="T9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60">
                  <a:moveTo>
                    <a:pt x="1" y="0"/>
                  </a:moveTo>
                  <a:cubicBezTo>
                    <a:pt x="1" y="0"/>
                    <a:pt x="0" y="70"/>
                    <a:pt x="24" y="89"/>
                  </a:cubicBezTo>
                  <a:cubicBezTo>
                    <a:pt x="47" y="109"/>
                    <a:pt x="180" y="160"/>
                    <a:pt x="257" y="106"/>
                  </a:cubicBezTo>
                  <a:cubicBezTo>
                    <a:pt x="274" y="92"/>
                    <a:pt x="281" y="57"/>
                    <a:pt x="279" y="3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05">
              <a:extLst>
                <a:ext uri="{FF2B5EF4-FFF2-40B4-BE49-F238E27FC236}">
                  <a16:creationId xmlns:a16="http://schemas.microsoft.com/office/drawing/2014/main" id="{4645D68D-1FBD-409A-B728-E5CA223AA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3025" y="2795588"/>
              <a:ext cx="95250" cy="142875"/>
            </a:xfrm>
            <a:custGeom>
              <a:avLst/>
              <a:gdLst>
                <a:gd name="T0" fmla="*/ 16 w 29"/>
                <a:gd name="T1" fmla="*/ 0 h 43"/>
                <a:gd name="T2" fmla="*/ 1 w 29"/>
                <a:gd name="T3" fmla="*/ 20 h 43"/>
                <a:gd name="T4" fmla="*/ 12 w 29"/>
                <a:gd name="T5" fmla="*/ 43 h 43"/>
                <a:gd name="T6" fmla="*/ 13 w 29"/>
                <a:gd name="T7" fmla="*/ 43 h 43"/>
                <a:gd name="T8" fmla="*/ 27 w 29"/>
                <a:gd name="T9" fmla="*/ 23 h 43"/>
                <a:gd name="T10" fmla="*/ 16 w 29"/>
                <a:gd name="T11" fmla="*/ 0 h 43"/>
                <a:gd name="T12" fmla="*/ 16 w 2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43">
                  <a:moveTo>
                    <a:pt x="16" y="0"/>
                  </a:moveTo>
                  <a:cubicBezTo>
                    <a:pt x="9" y="0"/>
                    <a:pt x="2" y="9"/>
                    <a:pt x="1" y="20"/>
                  </a:cubicBezTo>
                  <a:cubicBezTo>
                    <a:pt x="0" y="32"/>
                    <a:pt x="4" y="42"/>
                    <a:pt x="12" y="43"/>
                  </a:cubicBezTo>
                  <a:cubicBezTo>
                    <a:pt x="12" y="43"/>
                    <a:pt x="12" y="43"/>
                    <a:pt x="13" y="43"/>
                  </a:cubicBezTo>
                  <a:cubicBezTo>
                    <a:pt x="20" y="43"/>
                    <a:pt x="26" y="34"/>
                    <a:pt x="27" y="23"/>
                  </a:cubicBezTo>
                  <a:cubicBezTo>
                    <a:pt x="29" y="11"/>
                    <a:pt x="24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6E6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06">
              <a:extLst>
                <a:ext uri="{FF2B5EF4-FFF2-40B4-BE49-F238E27FC236}">
                  <a16:creationId xmlns:a16="http://schemas.microsoft.com/office/drawing/2014/main" id="{D3481187-DE5E-495E-AF7D-F2DB31CC8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713" y="2822576"/>
              <a:ext cx="92075" cy="141288"/>
            </a:xfrm>
            <a:custGeom>
              <a:avLst/>
              <a:gdLst>
                <a:gd name="T0" fmla="*/ 15 w 28"/>
                <a:gd name="T1" fmla="*/ 0 h 43"/>
                <a:gd name="T2" fmla="*/ 1 w 28"/>
                <a:gd name="T3" fmla="*/ 20 h 43"/>
                <a:gd name="T4" fmla="*/ 12 w 28"/>
                <a:gd name="T5" fmla="*/ 43 h 43"/>
                <a:gd name="T6" fmla="*/ 12 w 28"/>
                <a:gd name="T7" fmla="*/ 43 h 43"/>
                <a:gd name="T8" fmla="*/ 26 w 28"/>
                <a:gd name="T9" fmla="*/ 23 h 43"/>
                <a:gd name="T10" fmla="*/ 16 w 28"/>
                <a:gd name="T11" fmla="*/ 0 h 43"/>
                <a:gd name="T12" fmla="*/ 15 w 28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3">
                  <a:moveTo>
                    <a:pt x="15" y="0"/>
                  </a:moveTo>
                  <a:cubicBezTo>
                    <a:pt x="9" y="0"/>
                    <a:pt x="3" y="9"/>
                    <a:pt x="1" y="20"/>
                  </a:cubicBezTo>
                  <a:cubicBezTo>
                    <a:pt x="0" y="32"/>
                    <a:pt x="5" y="42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9" y="43"/>
                    <a:pt x="25" y="34"/>
                    <a:pt x="26" y="23"/>
                  </a:cubicBezTo>
                  <a:cubicBezTo>
                    <a:pt x="28" y="11"/>
                    <a:pt x="23" y="1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6E6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07">
              <a:extLst>
                <a:ext uri="{FF2B5EF4-FFF2-40B4-BE49-F238E27FC236}">
                  <a16:creationId xmlns:a16="http://schemas.microsoft.com/office/drawing/2014/main" id="{C03F4E50-73A7-471D-AC8C-DFEE556B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8900" y="2795588"/>
              <a:ext cx="63500" cy="119063"/>
            </a:xfrm>
            <a:custGeom>
              <a:avLst/>
              <a:gdLst>
                <a:gd name="T0" fmla="*/ 18 w 19"/>
                <a:gd name="T1" fmla="*/ 19 h 36"/>
                <a:gd name="T2" fmla="*/ 8 w 19"/>
                <a:gd name="T3" fmla="*/ 36 h 36"/>
                <a:gd name="T4" fmla="*/ 1 w 19"/>
                <a:gd name="T5" fmla="*/ 17 h 36"/>
                <a:gd name="T6" fmla="*/ 11 w 19"/>
                <a:gd name="T7" fmla="*/ 0 h 36"/>
                <a:gd name="T8" fmla="*/ 18 w 19"/>
                <a:gd name="T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6">
                  <a:moveTo>
                    <a:pt x="18" y="19"/>
                  </a:moveTo>
                  <a:cubicBezTo>
                    <a:pt x="17" y="29"/>
                    <a:pt x="12" y="36"/>
                    <a:pt x="8" y="36"/>
                  </a:cubicBezTo>
                  <a:cubicBezTo>
                    <a:pt x="3" y="35"/>
                    <a:pt x="0" y="27"/>
                    <a:pt x="1" y="17"/>
                  </a:cubicBezTo>
                  <a:cubicBezTo>
                    <a:pt x="2" y="7"/>
                    <a:pt x="7" y="0"/>
                    <a:pt x="11" y="0"/>
                  </a:cubicBezTo>
                  <a:cubicBezTo>
                    <a:pt x="16" y="1"/>
                    <a:pt x="19" y="9"/>
                    <a:pt x="1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08">
              <a:extLst>
                <a:ext uri="{FF2B5EF4-FFF2-40B4-BE49-F238E27FC236}">
                  <a16:creationId xmlns:a16="http://schemas.microsoft.com/office/drawing/2014/main" id="{BEEF09C7-0F8A-4F92-88E1-03F7DA4EA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4175" y="2822576"/>
              <a:ext cx="61913" cy="122238"/>
            </a:xfrm>
            <a:custGeom>
              <a:avLst/>
              <a:gdLst>
                <a:gd name="T0" fmla="*/ 18 w 19"/>
                <a:gd name="T1" fmla="*/ 19 h 37"/>
                <a:gd name="T2" fmla="*/ 8 w 19"/>
                <a:gd name="T3" fmla="*/ 36 h 37"/>
                <a:gd name="T4" fmla="*/ 1 w 19"/>
                <a:gd name="T5" fmla="*/ 17 h 37"/>
                <a:gd name="T6" fmla="*/ 12 w 19"/>
                <a:gd name="T7" fmla="*/ 0 h 37"/>
                <a:gd name="T8" fmla="*/ 18 w 19"/>
                <a:gd name="T9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18" y="19"/>
                  </a:moveTo>
                  <a:cubicBezTo>
                    <a:pt x="17" y="29"/>
                    <a:pt x="12" y="37"/>
                    <a:pt x="8" y="36"/>
                  </a:cubicBezTo>
                  <a:cubicBezTo>
                    <a:pt x="3" y="36"/>
                    <a:pt x="0" y="27"/>
                    <a:pt x="1" y="17"/>
                  </a:cubicBezTo>
                  <a:cubicBezTo>
                    <a:pt x="2" y="7"/>
                    <a:pt x="7" y="0"/>
                    <a:pt x="12" y="0"/>
                  </a:cubicBezTo>
                  <a:cubicBezTo>
                    <a:pt x="16" y="1"/>
                    <a:pt x="19" y="9"/>
                    <a:pt x="1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109">
              <a:extLst>
                <a:ext uri="{FF2B5EF4-FFF2-40B4-BE49-F238E27FC236}">
                  <a16:creationId xmlns:a16="http://schemas.microsoft.com/office/drawing/2014/main" id="{71897213-0B3E-4147-8EF4-A0819946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9013" y="5657851"/>
              <a:ext cx="552450" cy="200025"/>
            </a:xfrm>
            <a:custGeom>
              <a:avLst/>
              <a:gdLst>
                <a:gd name="T0" fmla="*/ 124 w 167"/>
                <a:gd name="T1" fmla="*/ 0 h 61"/>
                <a:gd name="T2" fmla="*/ 65 w 167"/>
                <a:gd name="T3" fmla="*/ 19 h 61"/>
                <a:gd name="T4" fmla="*/ 9 w 167"/>
                <a:gd name="T5" fmla="*/ 38 h 61"/>
                <a:gd name="T6" fmla="*/ 0 w 167"/>
                <a:gd name="T7" fmla="*/ 61 h 61"/>
                <a:gd name="T8" fmla="*/ 166 w 167"/>
                <a:gd name="T9" fmla="*/ 60 h 61"/>
                <a:gd name="T10" fmla="*/ 162 w 167"/>
                <a:gd name="T11" fmla="*/ 4 h 61"/>
                <a:gd name="T12" fmla="*/ 124 w 167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61">
                  <a:moveTo>
                    <a:pt x="124" y="0"/>
                  </a:move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18" y="11"/>
                    <a:pt x="9" y="38"/>
                  </a:cubicBezTo>
                  <a:cubicBezTo>
                    <a:pt x="2" y="55"/>
                    <a:pt x="0" y="61"/>
                    <a:pt x="0" y="61"/>
                  </a:cubicBezTo>
                  <a:cubicBezTo>
                    <a:pt x="47" y="61"/>
                    <a:pt x="166" y="60"/>
                    <a:pt x="166" y="60"/>
                  </a:cubicBezTo>
                  <a:cubicBezTo>
                    <a:pt x="167" y="45"/>
                    <a:pt x="162" y="4"/>
                    <a:pt x="162" y="4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10">
              <a:extLst>
                <a:ext uri="{FF2B5EF4-FFF2-40B4-BE49-F238E27FC236}">
                  <a16:creationId xmlns:a16="http://schemas.microsoft.com/office/drawing/2014/main" id="{D765CF63-A6FC-4655-9C84-05C49B7A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5775" y="5657851"/>
              <a:ext cx="552450" cy="200025"/>
            </a:xfrm>
            <a:custGeom>
              <a:avLst/>
              <a:gdLst>
                <a:gd name="T0" fmla="*/ 43 w 167"/>
                <a:gd name="T1" fmla="*/ 0 h 61"/>
                <a:gd name="T2" fmla="*/ 102 w 167"/>
                <a:gd name="T3" fmla="*/ 19 h 61"/>
                <a:gd name="T4" fmla="*/ 159 w 167"/>
                <a:gd name="T5" fmla="*/ 38 h 61"/>
                <a:gd name="T6" fmla="*/ 167 w 167"/>
                <a:gd name="T7" fmla="*/ 61 h 61"/>
                <a:gd name="T8" fmla="*/ 1 w 167"/>
                <a:gd name="T9" fmla="*/ 60 h 61"/>
                <a:gd name="T10" fmla="*/ 5 w 167"/>
                <a:gd name="T11" fmla="*/ 4 h 61"/>
                <a:gd name="T12" fmla="*/ 43 w 167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61">
                  <a:moveTo>
                    <a:pt x="43" y="0"/>
                  </a:moveTo>
                  <a:cubicBezTo>
                    <a:pt x="102" y="19"/>
                    <a:pt x="102" y="19"/>
                    <a:pt x="102" y="19"/>
                  </a:cubicBezTo>
                  <a:cubicBezTo>
                    <a:pt x="102" y="19"/>
                    <a:pt x="149" y="11"/>
                    <a:pt x="159" y="38"/>
                  </a:cubicBezTo>
                  <a:cubicBezTo>
                    <a:pt x="165" y="55"/>
                    <a:pt x="167" y="61"/>
                    <a:pt x="167" y="61"/>
                  </a:cubicBezTo>
                  <a:cubicBezTo>
                    <a:pt x="121" y="61"/>
                    <a:pt x="1" y="60"/>
                    <a:pt x="1" y="60"/>
                  </a:cubicBezTo>
                  <a:cubicBezTo>
                    <a:pt x="0" y="45"/>
                    <a:pt x="5" y="4"/>
                    <a:pt x="5" y="4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1">
              <a:extLst>
                <a:ext uri="{FF2B5EF4-FFF2-40B4-BE49-F238E27FC236}">
                  <a16:creationId xmlns:a16="http://schemas.microsoft.com/office/drawing/2014/main" id="{3A123A43-3185-4864-9D4C-F53E69D1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4179888"/>
              <a:ext cx="504825" cy="452438"/>
            </a:xfrm>
            <a:custGeom>
              <a:avLst/>
              <a:gdLst>
                <a:gd name="T0" fmla="*/ 0 w 318"/>
                <a:gd name="T1" fmla="*/ 142 h 285"/>
                <a:gd name="T2" fmla="*/ 37 w 318"/>
                <a:gd name="T3" fmla="*/ 245 h 285"/>
                <a:gd name="T4" fmla="*/ 58 w 318"/>
                <a:gd name="T5" fmla="*/ 285 h 285"/>
                <a:gd name="T6" fmla="*/ 268 w 318"/>
                <a:gd name="T7" fmla="*/ 208 h 285"/>
                <a:gd name="T8" fmla="*/ 318 w 318"/>
                <a:gd name="T9" fmla="*/ 164 h 285"/>
                <a:gd name="T10" fmla="*/ 258 w 318"/>
                <a:gd name="T11" fmla="*/ 50 h 285"/>
                <a:gd name="T12" fmla="*/ 258 w 318"/>
                <a:gd name="T13" fmla="*/ 50 h 285"/>
                <a:gd name="T14" fmla="*/ 258 w 318"/>
                <a:gd name="T15" fmla="*/ 50 h 285"/>
                <a:gd name="T16" fmla="*/ 251 w 318"/>
                <a:gd name="T17" fmla="*/ 38 h 285"/>
                <a:gd name="T18" fmla="*/ 226 w 318"/>
                <a:gd name="T19" fmla="*/ 42 h 285"/>
                <a:gd name="T20" fmla="*/ 120 w 318"/>
                <a:gd name="T21" fmla="*/ 0 h 285"/>
                <a:gd name="T22" fmla="*/ 114 w 318"/>
                <a:gd name="T23" fmla="*/ 61 h 285"/>
                <a:gd name="T24" fmla="*/ 0 w 318"/>
                <a:gd name="T25" fmla="*/ 14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8" h="285">
                  <a:moveTo>
                    <a:pt x="0" y="142"/>
                  </a:moveTo>
                  <a:lnTo>
                    <a:pt x="37" y="245"/>
                  </a:lnTo>
                  <a:lnTo>
                    <a:pt x="58" y="285"/>
                  </a:lnTo>
                  <a:lnTo>
                    <a:pt x="268" y="208"/>
                  </a:lnTo>
                  <a:lnTo>
                    <a:pt x="318" y="164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1" y="38"/>
                  </a:lnTo>
                  <a:lnTo>
                    <a:pt x="226" y="42"/>
                  </a:lnTo>
                  <a:lnTo>
                    <a:pt x="120" y="0"/>
                  </a:lnTo>
                  <a:lnTo>
                    <a:pt x="114" y="61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E8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12">
              <a:extLst>
                <a:ext uri="{FF2B5EF4-FFF2-40B4-BE49-F238E27FC236}">
                  <a16:creationId xmlns:a16="http://schemas.microsoft.com/office/drawing/2014/main" id="{8C374AC8-6128-4FD8-B95C-83A41B6BE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6725" y="4179888"/>
              <a:ext cx="504825" cy="452438"/>
            </a:xfrm>
            <a:custGeom>
              <a:avLst/>
              <a:gdLst>
                <a:gd name="T0" fmla="*/ 0 w 318"/>
                <a:gd name="T1" fmla="*/ 142 h 285"/>
                <a:gd name="T2" fmla="*/ 37 w 318"/>
                <a:gd name="T3" fmla="*/ 245 h 285"/>
                <a:gd name="T4" fmla="*/ 58 w 318"/>
                <a:gd name="T5" fmla="*/ 285 h 285"/>
                <a:gd name="T6" fmla="*/ 268 w 318"/>
                <a:gd name="T7" fmla="*/ 208 h 285"/>
                <a:gd name="T8" fmla="*/ 318 w 318"/>
                <a:gd name="T9" fmla="*/ 164 h 285"/>
                <a:gd name="T10" fmla="*/ 258 w 318"/>
                <a:gd name="T11" fmla="*/ 50 h 285"/>
                <a:gd name="T12" fmla="*/ 258 w 318"/>
                <a:gd name="T13" fmla="*/ 50 h 285"/>
                <a:gd name="T14" fmla="*/ 258 w 318"/>
                <a:gd name="T15" fmla="*/ 50 h 285"/>
                <a:gd name="T16" fmla="*/ 251 w 318"/>
                <a:gd name="T17" fmla="*/ 38 h 285"/>
                <a:gd name="T18" fmla="*/ 226 w 318"/>
                <a:gd name="T19" fmla="*/ 42 h 285"/>
                <a:gd name="T20" fmla="*/ 120 w 318"/>
                <a:gd name="T21" fmla="*/ 0 h 285"/>
                <a:gd name="T22" fmla="*/ 114 w 318"/>
                <a:gd name="T23" fmla="*/ 61 h 285"/>
                <a:gd name="T24" fmla="*/ 0 w 318"/>
                <a:gd name="T25" fmla="*/ 14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8" h="285">
                  <a:moveTo>
                    <a:pt x="0" y="142"/>
                  </a:moveTo>
                  <a:lnTo>
                    <a:pt x="37" y="245"/>
                  </a:lnTo>
                  <a:lnTo>
                    <a:pt x="58" y="285"/>
                  </a:lnTo>
                  <a:lnTo>
                    <a:pt x="268" y="208"/>
                  </a:lnTo>
                  <a:lnTo>
                    <a:pt x="318" y="164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1" y="38"/>
                  </a:lnTo>
                  <a:lnTo>
                    <a:pt x="226" y="42"/>
                  </a:lnTo>
                  <a:lnTo>
                    <a:pt x="120" y="0"/>
                  </a:lnTo>
                  <a:lnTo>
                    <a:pt x="114" y="61"/>
                  </a:lnTo>
                  <a:lnTo>
                    <a:pt x="0" y="1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13">
              <a:extLst>
                <a:ext uri="{FF2B5EF4-FFF2-40B4-BE49-F238E27FC236}">
                  <a16:creationId xmlns:a16="http://schemas.microsoft.com/office/drawing/2014/main" id="{FB002D46-B2AD-40DC-B544-566F95F5E3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6300" y="4259263"/>
              <a:ext cx="92075" cy="257175"/>
            </a:xfrm>
            <a:custGeom>
              <a:avLst/>
              <a:gdLst>
                <a:gd name="T0" fmla="*/ 5 w 28"/>
                <a:gd name="T1" fmla="*/ 76 h 78"/>
                <a:gd name="T2" fmla="*/ 0 w 28"/>
                <a:gd name="T3" fmla="*/ 78 h 78"/>
                <a:gd name="T4" fmla="*/ 0 w 28"/>
                <a:gd name="T5" fmla="*/ 78 h 78"/>
                <a:gd name="T6" fmla="*/ 5 w 28"/>
                <a:gd name="T7" fmla="*/ 76 h 78"/>
                <a:gd name="T8" fmla="*/ 0 w 28"/>
                <a:gd name="T9" fmla="*/ 0 h 78"/>
                <a:gd name="T10" fmla="*/ 0 w 28"/>
                <a:gd name="T11" fmla="*/ 0 h 78"/>
                <a:gd name="T12" fmla="*/ 28 w 28"/>
                <a:gd name="T13" fmla="*/ 52 h 78"/>
                <a:gd name="T14" fmla="*/ 28 w 28"/>
                <a:gd name="T15" fmla="*/ 52 h 78"/>
                <a:gd name="T16" fmla="*/ 0 w 28"/>
                <a:gd name="T1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78">
                  <a:moveTo>
                    <a:pt x="5" y="76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5" y="76"/>
                    <a:pt x="5" y="76"/>
                    <a:pt x="5" y="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4">
              <a:extLst>
                <a:ext uri="{FF2B5EF4-FFF2-40B4-BE49-F238E27FC236}">
                  <a16:creationId xmlns:a16="http://schemas.microsoft.com/office/drawing/2014/main" id="{6EAE866F-112A-4BBC-8974-7C9F4D964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4222751"/>
              <a:ext cx="211138" cy="293688"/>
            </a:xfrm>
            <a:custGeom>
              <a:avLst/>
              <a:gdLst>
                <a:gd name="T0" fmla="*/ 0 w 64"/>
                <a:gd name="T1" fmla="*/ 0 h 89"/>
                <a:gd name="T2" fmla="*/ 36 w 64"/>
                <a:gd name="T3" fmla="*/ 89 h 89"/>
                <a:gd name="T4" fmla="*/ 41 w 64"/>
                <a:gd name="T5" fmla="*/ 87 h 89"/>
                <a:gd name="T6" fmla="*/ 54 w 64"/>
                <a:gd name="T7" fmla="*/ 76 h 89"/>
                <a:gd name="T8" fmla="*/ 64 w 64"/>
                <a:gd name="T9" fmla="*/ 63 h 89"/>
                <a:gd name="T10" fmla="*/ 36 w 64"/>
                <a:gd name="T11" fmla="*/ 11 h 89"/>
                <a:gd name="T12" fmla="*/ 36 w 64"/>
                <a:gd name="T13" fmla="*/ 11 h 89"/>
                <a:gd name="T14" fmla="*/ 36 w 64"/>
                <a:gd name="T15" fmla="*/ 11 h 89"/>
                <a:gd name="T16" fmla="*/ 33 w 64"/>
                <a:gd name="T17" fmla="*/ 5 h 89"/>
                <a:gd name="T18" fmla="*/ 21 w 64"/>
                <a:gd name="T19" fmla="*/ 7 h 89"/>
                <a:gd name="T20" fmla="*/ 0 w 64"/>
                <a:gd name="T21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89">
                  <a:moveTo>
                    <a:pt x="0" y="0"/>
                  </a:moveTo>
                  <a:cubicBezTo>
                    <a:pt x="4" y="10"/>
                    <a:pt x="25" y="66"/>
                    <a:pt x="36" y="89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7" y="71"/>
                    <a:pt x="61" y="67"/>
                    <a:pt x="64" y="63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75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115">
              <a:extLst>
                <a:ext uri="{FF2B5EF4-FFF2-40B4-BE49-F238E27FC236}">
                  <a16:creationId xmlns:a16="http://schemas.microsoft.com/office/drawing/2014/main" id="{498C6F6E-137F-4EB5-9E4F-AD3909EE1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250" y="3478213"/>
              <a:ext cx="800100" cy="1041400"/>
            </a:xfrm>
            <a:custGeom>
              <a:avLst/>
              <a:gdLst>
                <a:gd name="T0" fmla="*/ 2 w 242"/>
                <a:gd name="T1" fmla="*/ 0 h 316"/>
                <a:gd name="T2" fmla="*/ 0 w 242"/>
                <a:gd name="T3" fmla="*/ 26 h 316"/>
                <a:gd name="T4" fmla="*/ 16 w 242"/>
                <a:gd name="T5" fmla="*/ 221 h 316"/>
                <a:gd name="T6" fmla="*/ 54 w 242"/>
                <a:gd name="T7" fmla="*/ 316 h 316"/>
                <a:gd name="T8" fmla="*/ 2 w 242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2" h="316">
                  <a:moveTo>
                    <a:pt x="2" y="0"/>
                  </a:moveTo>
                  <a:cubicBezTo>
                    <a:pt x="2" y="6"/>
                    <a:pt x="1" y="15"/>
                    <a:pt x="0" y="26"/>
                  </a:cubicBezTo>
                  <a:cubicBezTo>
                    <a:pt x="100" y="100"/>
                    <a:pt x="70" y="160"/>
                    <a:pt x="16" y="221"/>
                  </a:cubicBezTo>
                  <a:cubicBezTo>
                    <a:pt x="16" y="221"/>
                    <a:pt x="43" y="295"/>
                    <a:pt x="54" y="316"/>
                  </a:cubicBezTo>
                  <a:cubicBezTo>
                    <a:pt x="242" y="176"/>
                    <a:pt x="46" y="29"/>
                    <a:pt x="2" y="0"/>
                  </a:cubicBezTo>
                  <a:close/>
                </a:path>
              </a:pathLst>
            </a:custGeom>
            <a:solidFill>
              <a:srgbClr val="DFE0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9" name="Freeform 116">
              <a:extLst>
                <a:ext uri="{FF2B5EF4-FFF2-40B4-BE49-F238E27FC236}">
                  <a16:creationId xmlns:a16="http://schemas.microsoft.com/office/drawing/2014/main" id="{B6FD2469-4205-479F-8A65-DA565FE42A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700" y="2752726"/>
              <a:ext cx="1030288" cy="106363"/>
            </a:xfrm>
            <a:custGeom>
              <a:avLst/>
              <a:gdLst>
                <a:gd name="T0" fmla="*/ 312 w 312"/>
                <a:gd name="T1" fmla="*/ 24 h 32"/>
                <a:gd name="T2" fmla="*/ 312 w 312"/>
                <a:gd name="T3" fmla="*/ 32 h 32"/>
                <a:gd name="T4" fmla="*/ 312 w 312"/>
                <a:gd name="T5" fmla="*/ 32 h 32"/>
                <a:gd name="T6" fmla="*/ 312 w 312"/>
                <a:gd name="T7" fmla="*/ 24 h 32"/>
                <a:gd name="T8" fmla="*/ 2 w 312"/>
                <a:gd name="T9" fmla="*/ 0 h 32"/>
                <a:gd name="T10" fmla="*/ 2 w 312"/>
                <a:gd name="T11" fmla="*/ 1 h 32"/>
                <a:gd name="T12" fmla="*/ 0 w 312"/>
                <a:gd name="T13" fmla="*/ 30 h 32"/>
                <a:gd name="T14" fmla="*/ 1 w 312"/>
                <a:gd name="T15" fmla="*/ 30 h 32"/>
                <a:gd name="T16" fmla="*/ 2 w 312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2" h="32">
                  <a:moveTo>
                    <a:pt x="312" y="24"/>
                  </a:moveTo>
                  <a:cubicBezTo>
                    <a:pt x="312" y="27"/>
                    <a:pt x="312" y="29"/>
                    <a:pt x="312" y="32"/>
                  </a:cubicBezTo>
                  <a:cubicBezTo>
                    <a:pt x="312" y="32"/>
                    <a:pt x="312" y="32"/>
                    <a:pt x="312" y="32"/>
                  </a:cubicBezTo>
                  <a:cubicBezTo>
                    <a:pt x="312" y="29"/>
                    <a:pt x="312" y="27"/>
                    <a:pt x="312" y="24"/>
                  </a:cubicBezTo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1" y="10"/>
                    <a:pt x="1" y="20"/>
                    <a:pt x="0" y="30"/>
                  </a:cubicBezTo>
                  <a:cubicBezTo>
                    <a:pt x="0" y="30"/>
                    <a:pt x="1" y="30"/>
                    <a:pt x="1" y="30"/>
                  </a:cubicBezTo>
                  <a:cubicBezTo>
                    <a:pt x="1" y="20"/>
                    <a:pt x="1" y="10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7">
              <a:extLst>
                <a:ext uri="{FF2B5EF4-FFF2-40B4-BE49-F238E27FC236}">
                  <a16:creationId xmlns:a16="http://schemas.microsoft.com/office/drawing/2014/main" id="{7E80BBC3-0A6F-4865-A3DE-E89327F00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1875" y="2420938"/>
              <a:ext cx="1035050" cy="438150"/>
            </a:xfrm>
            <a:custGeom>
              <a:avLst/>
              <a:gdLst>
                <a:gd name="T0" fmla="*/ 68 w 313"/>
                <a:gd name="T1" fmla="*/ 0 h 133"/>
                <a:gd name="T2" fmla="*/ 45 w 313"/>
                <a:gd name="T3" fmla="*/ 4 h 133"/>
                <a:gd name="T4" fmla="*/ 5 w 313"/>
                <a:gd name="T5" fmla="*/ 84 h 133"/>
                <a:gd name="T6" fmla="*/ 1 w 313"/>
                <a:gd name="T7" fmla="*/ 101 h 133"/>
                <a:gd name="T8" fmla="*/ 0 w 313"/>
                <a:gd name="T9" fmla="*/ 131 h 133"/>
                <a:gd name="T10" fmla="*/ 13 w 313"/>
                <a:gd name="T11" fmla="*/ 87 h 133"/>
                <a:gd name="T12" fmla="*/ 36 w 313"/>
                <a:gd name="T13" fmla="*/ 27 h 133"/>
                <a:gd name="T14" fmla="*/ 63 w 313"/>
                <a:gd name="T15" fmla="*/ 11 h 133"/>
                <a:gd name="T16" fmla="*/ 114 w 313"/>
                <a:gd name="T17" fmla="*/ 43 h 133"/>
                <a:gd name="T18" fmla="*/ 202 w 313"/>
                <a:gd name="T19" fmla="*/ 73 h 133"/>
                <a:gd name="T20" fmla="*/ 206 w 313"/>
                <a:gd name="T21" fmla="*/ 72 h 133"/>
                <a:gd name="T22" fmla="*/ 255 w 313"/>
                <a:gd name="T23" fmla="*/ 63 h 133"/>
                <a:gd name="T24" fmla="*/ 286 w 313"/>
                <a:gd name="T25" fmla="*/ 50 h 133"/>
                <a:gd name="T26" fmla="*/ 289 w 313"/>
                <a:gd name="T27" fmla="*/ 51 h 133"/>
                <a:gd name="T28" fmla="*/ 304 w 313"/>
                <a:gd name="T29" fmla="*/ 91 h 133"/>
                <a:gd name="T30" fmla="*/ 309 w 313"/>
                <a:gd name="T31" fmla="*/ 132 h 133"/>
                <a:gd name="T32" fmla="*/ 311 w 313"/>
                <a:gd name="T33" fmla="*/ 133 h 133"/>
                <a:gd name="T34" fmla="*/ 311 w 313"/>
                <a:gd name="T35" fmla="*/ 125 h 133"/>
                <a:gd name="T36" fmla="*/ 313 w 313"/>
                <a:gd name="T37" fmla="*/ 68 h 133"/>
                <a:gd name="T38" fmla="*/ 310 w 313"/>
                <a:gd name="T39" fmla="*/ 17 h 133"/>
                <a:gd name="T40" fmla="*/ 276 w 313"/>
                <a:gd name="T41" fmla="*/ 47 h 133"/>
                <a:gd name="T42" fmla="*/ 250 w 313"/>
                <a:gd name="T43" fmla="*/ 57 h 133"/>
                <a:gd name="T44" fmla="*/ 249 w 313"/>
                <a:gd name="T45" fmla="*/ 57 h 133"/>
                <a:gd name="T46" fmla="*/ 249 w 313"/>
                <a:gd name="T47" fmla="*/ 57 h 133"/>
                <a:gd name="T48" fmla="*/ 249 w 313"/>
                <a:gd name="T49" fmla="*/ 57 h 133"/>
                <a:gd name="T50" fmla="*/ 249 w 313"/>
                <a:gd name="T51" fmla="*/ 57 h 133"/>
                <a:gd name="T52" fmla="*/ 212 w 313"/>
                <a:gd name="T53" fmla="*/ 61 h 133"/>
                <a:gd name="T54" fmla="*/ 170 w 313"/>
                <a:gd name="T55" fmla="*/ 55 h 133"/>
                <a:gd name="T56" fmla="*/ 127 w 313"/>
                <a:gd name="T57" fmla="*/ 28 h 133"/>
                <a:gd name="T58" fmla="*/ 86 w 313"/>
                <a:gd name="T59" fmla="*/ 3 h 133"/>
                <a:gd name="T60" fmla="*/ 86 w 313"/>
                <a:gd name="T61" fmla="*/ 3 h 133"/>
                <a:gd name="T62" fmla="*/ 85 w 313"/>
                <a:gd name="T63" fmla="*/ 3 h 133"/>
                <a:gd name="T64" fmla="*/ 81 w 313"/>
                <a:gd name="T65" fmla="*/ 1 h 133"/>
                <a:gd name="T66" fmla="*/ 74 w 313"/>
                <a:gd name="T67" fmla="*/ 0 h 133"/>
                <a:gd name="T68" fmla="*/ 68 w 313"/>
                <a:gd name="T6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3" h="133">
                  <a:moveTo>
                    <a:pt x="68" y="0"/>
                  </a:moveTo>
                  <a:cubicBezTo>
                    <a:pt x="60" y="0"/>
                    <a:pt x="52" y="1"/>
                    <a:pt x="45" y="4"/>
                  </a:cubicBezTo>
                  <a:cubicBezTo>
                    <a:pt x="17" y="18"/>
                    <a:pt x="9" y="56"/>
                    <a:pt x="5" y="84"/>
                  </a:cubicBezTo>
                  <a:cubicBezTo>
                    <a:pt x="4" y="89"/>
                    <a:pt x="4" y="96"/>
                    <a:pt x="1" y="101"/>
                  </a:cubicBezTo>
                  <a:cubicBezTo>
                    <a:pt x="0" y="111"/>
                    <a:pt x="0" y="121"/>
                    <a:pt x="0" y="131"/>
                  </a:cubicBezTo>
                  <a:cubicBezTo>
                    <a:pt x="8" y="120"/>
                    <a:pt x="12" y="93"/>
                    <a:pt x="13" y="87"/>
                  </a:cubicBezTo>
                  <a:cubicBezTo>
                    <a:pt x="17" y="66"/>
                    <a:pt x="21" y="44"/>
                    <a:pt x="36" y="27"/>
                  </a:cubicBezTo>
                  <a:cubicBezTo>
                    <a:pt x="45" y="15"/>
                    <a:pt x="54" y="11"/>
                    <a:pt x="63" y="11"/>
                  </a:cubicBezTo>
                  <a:cubicBezTo>
                    <a:pt x="80" y="11"/>
                    <a:pt x="96" y="30"/>
                    <a:pt x="114" y="43"/>
                  </a:cubicBezTo>
                  <a:cubicBezTo>
                    <a:pt x="139" y="62"/>
                    <a:pt x="170" y="73"/>
                    <a:pt x="202" y="73"/>
                  </a:cubicBezTo>
                  <a:cubicBezTo>
                    <a:pt x="203" y="73"/>
                    <a:pt x="205" y="72"/>
                    <a:pt x="206" y="72"/>
                  </a:cubicBezTo>
                  <a:cubicBezTo>
                    <a:pt x="223" y="72"/>
                    <a:pt x="239" y="68"/>
                    <a:pt x="255" y="63"/>
                  </a:cubicBezTo>
                  <a:cubicBezTo>
                    <a:pt x="263" y="60"/>
                    <a:pt x="276" y="50"/>
                    <a:pt x="286" y="50"/>
                  </a:cubicBezTo>
                  <a:cubicBezTo>
                    <a:pt x="287" y="50"/>
                    <a:pt x="288" y="50"/>
                    <a:pt x="289" y="51"/>
                  </a:cubicBezTo>
                  <a:cubicBezTo>
                    <a:pt x="303" y="55"/>
                    <a:pt x="303" y="80"/>
                    <a:pt x="304" y="91"/>
                  </a:cubicBezTo>
                  <a:cubicBezTo>
                    <a:pt x="304" y="99"/>
                    <a:pt x="301" y="127"/>
                    <a:pt x="309" y="132"/>
                  </a:cubicBezTo>
                  <a:cubicBezTo>
                    <a:pt x="310" y="133"/>
                    <a:pt x="310" y="133"/>
                    <a:pt x="311" y="133"/>
                  </a:cubicBezTo>
                  <a:cubicBezTo>
                    <a:pt x="311" y="130"/>
                    <a:pt x="311" y="128"/>
                    <a:pt x="311" y="125"/>
                  </a:cubicBezTo>
                  <a:cubicBezTo>
                    <a:pt x="312" y="104"/>
                    <a:pt x="313" y="85"/>
                    <a:pt x="313" y="68"/>
                  </a:cubicBezTo>
                  <a:cubicBezTo>
                    <a:pt x="313" y="47"/>
                    <a:pt x="312" y="30"/>
                    <a:pt x="310" y="17"/>
                  </a:cubicBezTo>
                  <a:cubicBezTo>
                    <a:pt x="300" y="29"/>
                    <a:pt x="289" y="39"/>
                    <a:pt x="276" y="47"/>
                  </a:cubicBezTo>
                  <a:cubicBezTo>
                    <a:pt x="268" y="52"/>
                    <a:pt x="259" y="55"/>
                    <a:pt x="250" y="57"/>
                  </a:cubicBezTo>
                  <a:cubicBezTo>
                    <a:pt x="250" y="57"/>
                    <a:pt x="249" y="57"/>
                    <a:pt x="249" y="57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49" y="57"/>
                    <a:pt x="249" y="57"/>
                    <a:pt x="249" y="57"/>
                  </a:cubicBezTo>
                  <a:cubicBezTo>
                    <a:pt x="237" y="60"/>
                    <a:pt x="225" y="61"/>
                    <a:pt x="212" y="61"/>
                  </a:cubicBezTo>
                  <a:cubicBezTo>
                    <a:pt x="198" y="61"/>
                    <a:pt x="184" y="59"/>
                    <a:pt x="170" y="55"/>
                  </a:cubicBezTo>
                  <a:cubicBezTo>
                    <a:pt x="154" y="50"/>
                    <a:pt x="140" y="39"/>
                    <a:pt x="127" y="28"/>
                  </a:cubicBezTo>
                  <a:cubicBezTo>
                    <a:pt x="114" y="18"/>
                    <a:pt x="101" y="10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5" y="3"/>
                  </a:cubicBezTo>
                  <a:cubicBezTo>
                    <a:pt x="84" y="3"/>
                    <a:pt x="82" y="2"/>
                    <a:pt x="81" y="1"/>
                  </a:cubicBezTo>
                  <a:cubicBezTo>
                    <a:pt x="79" y="1"/>
                    <a:pt x="76" y="0"/>
                    <a:pt x="74" y="0"/>
                  </a:cubicBezTo>
                  <a:cubicBezTo>
                    <a:pt x="72" y="0"/>
                    <a:pt x="70" y="0"/>
                    <a:pt x="68" y="0"/>
                  </a:cubicBezTo>
                </a:path>
              </a:pathLst>
            </a:custGeom>
            <a:solidFill>
              <a:srgbClr val="7B7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18">
              <a:extLst>
                <a:ext uri="{FF2B5EF4-FFF2-40B4-BE49-F238E27FC236}">
                  <a16:creationId xmlns:a16="http://schemas.microsoft.com/office/drawing/2014/main" id="{E9FBED35-52AD-439B-93CD-57FB4AD69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2354263"/>
              <a:ext cx="219075" cy="484188"/>
            </a:xfrm>
            <a:custGeom>
              <a:avLst/>
              <a:gdLst>
                <a:gd name="T0" fmla="*/ 65 w 66"/>
                <a:gd name="T1" fmla="*/ 63 h 147"/>
                <a:gd name="T2" fmla="*/ 59 w 66"/>
                <a:gd name="T3" fmla="*/ 110 h 147"/>
                <a:gd name="T4" fmla="*/ 41 w 66"/>
                <a:gd name="T5" fmla="*/ 147 h 147"/>
                <a:gd name="T6" fmla="*/ 39 w 66"/>
                <a:gd name="T7" fmla="*/ 113 h 147"/>
                <a:gd name="T8" fmla="*/ 32 w 66"/>
                <a:gd name="T9" fmla="*/ 80 h 147"/>
                <a:gd name="T10" fmla="*/ 9 w 66"/>
                <a:gd name="T11" fmla="*/ 18 h 147"/>
                <a:gd name="T12" fmla="*/ 48 w 66"/>
                <a:gd name="T13" fmla="*/ 15 h 147"/>
                <a:gd name="T14" fmla="*/ 65 w 66"/>
                <a:gd name="T15" fmla="*/ 6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47">
                  <a:moveTo>
                    <a:pt x="65" y="63"/>
                  </a:moveTo>
                  <a:cubicBezTo>
                    <a:pt x="66" y="79"/>
                    <a:pt x="63" y="95"/>
                    <a:pt x="59" y="110"/>
                  </a:cubicBezTo>
                  <a:cubicBezTo>
                    <a:pt x="56" y="120"/>
                    <a:pt x="51" y="142"/>
                    <a:pt x="41" y="147"/>
                  </a:cubicBezTo>
                  <a:cubicBezTo>
                    <a:pt x="36" y="137"/>
                    <a:pt x="40" y="124"/>
                    <a:pt x="39" y="113"/>
                  </a:cubicBezTo>
                  <a:cubicBezTo>
                    <a:pt x="38" y="102"/>
                    <a:pt x="37" y="90"/>
                    <a:pt x="32" y="80"/>
                  </a:cubicBezTo>
                  <a:cubicBezTo>
                    <a:pt x="21" y="59"/>
                    <a:pt x="0" y="44"/>
                    <a:pt x="9" y="18"/>
                  </a:cubicBezTo>
                  <a:cubicBezTo>
                    <a:pt x="15" y="0"/>
                    <a:pt x="36" y="3"/>
                    <a:pt x="48" y="15"/>
                  </a:cubicBezTo>
                  <a:cubicBezTo>
                    <a:pt x="61" y="27"/>
                    <a:pt x="65" y="46"/>
                    <a:pt x="65" y="63"/>
                  </a:cubicBez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119">
              <a:extLst>
                <a:ext uri="{FF2B5EF4-FFF2-40B4-BE49-F238E27FC236}">
                  <a16:creationId xmlns:a16="http://schemas.microsoft.com/office/drawing/2014/main" id="{E11C3ADF-D88E-4043-B539-715E647C2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0563" y="2378076"/>
              <a:ext cx="168275" cy="457200"/>
            </a:xfrm>
            <a:custGeom>
              <a:avLst/>
              <a:gdLst>
                <a:gd name="T0" fmla="*/ 51 w 51"/>
                <a:gd name="T1" fmla="*/ 27 h 139"/>
                <a:gd name="T2" fmla="*/ 38 w 51"/>
                <a:gd name="T3" fmla="*/ 8 h 139"/>
                <a:gd name="T4" fmla="*/ 27 w 51"/>
                <a:gd name="T5" fmla="*/ 0 h 139"/>
                <a:gd name="T6" fmla="*/ 0 w 51"/>
                <a:gd name="T7" fmla="*/ 38 h 139"/>
                <a:gd name="T8" fmla="*/ 22 w 51"/>
                <a:gd name="T9" fmla="*/ 73 h 139"/>
                <a:gd name="T10" fmla="*/ 29 w 51"/>
                <a:gd name="T11" fmla="*/ 106 h 139"/>
                <a:gd name="T12" fmla="*/ 31 w 51"/>
                <a:gd name="T13" fmla="*/ 139 h 139"/>
                <a:gd name="T14" fmla="*/ 36 w 51"/>
                <a:gd name="T15" fmla="*/ 74 h 139"/>
                <a:gd name="T16" fmla="*/ 33 w 51"/>
                <a:gd name="T17" fmla="*/ 45 h 139"/>
                <a:gd name="T18" fmla="*/ 51 w 51"/>
                <a:gd name="T19" fmla="*/ 2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139">
                  <a:moveTo>
                    <a:pt x="51" y="27"/>
                  </a:moveTo>
                  <a:cubicBezTo>
                    <a:pt x="48" y="20"/>
                    <a:pt x="44" y="13"/>
                    <a:pt x="38" y="8"/>
                  </a:cubicBezTo>
                  <a:cubicBezTo>
                    <a:pt x="35" y="5"/>
                    <a:pt x="31" y="2"/>
                    <a:pt x="27" y="0"/>
                  </a:cubicBezTo>
                  <a:cubicBezTo>
                    <a:pt x="14" y="8"/>
                    <a:pt x="4" y="23"/>
                    <a:pt x="0" y="38"/>
                  </a:cubicBezTo>
                  <a:cubicBezTo>
                    <a:pt x="5" y="50"/>
                    <a:pt x="15" y="60"/>
                    <a:pt x="22" y="73"/>
                  </a:cubicBezTo>
                  <a:cubicBezTo>
                    <a:pt x="27" y="83"/>
                    <a:pt x="28" y="95"/>
                    <a:pt x="29" y="106"/>
                  </a:cubicBezTo>
                  <a:cubicBezTo>
                    <a:pt x="30" y="117"/>
                    <a:pt x="26" y="129"/>
                    <a:pt x="31" y="139"/>
                  </a:cubicBezTo>
                  <a:cubicBezTo>
                    <a:pt x="42" y="123"/>
                    <a:pt x="40" y="89"/>
                    <a:pt x="36" y="74"/>
                  </a:cubicBezTo>
                  <a:cubicBezTo>
                    <a:pt x="33" y="64"/>
                    <a:pt x="28" y="56"/>
                    <a:pt x="33" y="45"/>
                  </a:cubicBezTo>
                  <a:cubicBezTo>
                    <a:pt x="36" y="38"/>
                    <a:pt x="43" y="31"/>
                    <a:pt x="51" y="27"/>
                  </a:cubicBezTo>
                  <a:close/>
                </a:path>
              </a:pathLst>
            </a:custGeom>
            <a:solidFill>
              <a:srgbClr val="36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20">
              <a:extLst>
                <a:ext uri="{FF2B5EF4-FFF2-40B4-BE49-F238E27FC236}">
                  <a16:creationId xmlns:a16="http://schemas.microsoft.com/office/drawing/2014/main" id="{BCCC0C06-2B75-402E-8F56-D5A4BC41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925" y="1931988"/>
              <a:ext cx="1036638" cy="696913"/>
            </a:xfrm>
            <a:custGeom>
              <a:avLst/>
              <a:gdLst>
                <a:gd name="T0" fmla="*/ 10 w 314"/>
                <a:gd name="T1" fmla="*/ 81 h 211"/>
                <a:gd name="T2" fmla="*/ 5 w 314"/>
                <a:gd name="T3" fmla="*/ 126 h 211"/>
                <a:gd name="T4" fmla="*/ 42 w 314"/>
                <a:gd name="T5" fmla="*/ 151 h 211"/>
                <a:gd name="T6" fmla="*/ 83 w 314"/>
                <a:gd name="T7" fmla="*/ 176 h 211"/>
                <a:gd name="T8" fmla="*/ 126 w 314"/>
                <a:gd name="T9" fmla="*/ 203 h 211"/>
                <a:gd name="T10" fmla="*/ 205 w 314"/>
                <a:gd name="T11" fmla="*/ 205 h 211"/>
                <a:gd name="T12" fmla="*/ 273 w 314"/>
                <a:gd name="T13" fmla="*/ 38 h 211"/>
                <a:gd name="T14" fmla="*/ 235 w 314"/>
                <a:gd name="T15" fmla="*/ 90 h 211"/>
                <a:gd name="T16" fmla="*/ 209 w 314"/>
                <a:gd name="T17" fmla="*/ 0 h 211"/>
                <a:gd name="T18" fmla="*/ 96 w 314"/>
                <a:gd name="T19" fmla="*/ 65 h 211"/>
                <a:gd name="T20" fmla="*/ 10 w 314"/>
                <a:gd name="T21" fmla="*/ 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4" h="211">
                  <a:moveTo>
                    <a:pt x="10" y="81"/>
                  </a:moveTo>
                  <a:cubicBezTo>
                    <a:pt x="2" y="94"/>
                    <a:pt x="0" y="112"/>
                    <a:pt x="5" y="126"/>
                  </a:cubicBezTo>
                  <a:cubicBezTo>
                    <a:pt x="12" y="141"/>
                    <a:pt x="28" y="145"/>
                    <a:pt x="42" y="151"/>
                  </a:cubicBezTo>
                  <a:cubicBezTo>
                    <a:pt x="57" y="158"/>
                    <a:pt x="70" y="166"/>
                    <a:pt x="83" y="176"/>
                  </a:cubicBezTo>
                  <a:cubicBezTo>
                    <a:pt x="96" y="187"/>
                    <a:pt x="110" y="198"/>
                    <a:pt x="126" y="203"/>
                  </a:cubicBezTo>
                  <a:cubicBezTo>
                    <a:pt x="152" y="211"/>
                    <a:pt x="180" y="210"/>
                    <a:pt x="205" y="205"/>
                  </a:cubicBezTo>
                  <a:cubicBezTo>
                    <a:pt x="270" y="193"/>
                    <a:pt x="314" y="96"/>
                    <a:pt x="273" y="38"/>
                  </a:cubicBezTo>
                  <a:cubicBezTo>
                    <a:pt x="277" y="70"/>
                    <a:pt x="257" y="75"/>
                    <a:pt x="235" y="90"/>
                  </a:cubicBezTo>
                  <a:cubicBezTo>
                    <a:pt x="258" y="64"/>
                    <a:pt x="240" y="15"/>
                    <a:pt x="209" y="0"/>
                  </a:cubicBezTo>
                  <a:cubicBezTo>
                    <a:pt x="248" y="89"/>
                    <a:pt x="146" y="71"/>
                    <a:pt x="96" y="65"/>
                  </a:cubicBezTo>
                  <a:cubicBezTo>
                    <a:pt x="68" y="61"/>
                    <a:pt x="28" y="53"/>
                    <a:pt x="10" y="81"/>
                  </a:cubicBezTo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121">
              <a:extLst>
                <a:ext uri="{FF2B5EF4-FFF2-40B4-BE49-F238E27FC236}">
                  <a16:creationId xmlns:a16="http://schemas.microsoft.com/office/drawing/2014/main" id="{1704EA66-5F44-4584-8975-639D9D38D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438" y="2255838"/>
              <a:ext cx="361950" cy="504825"/>
            </a:xfrm>
            <a:custGeom>
              <a:avLst/>
              <a:gdLst>
                <a:gd name="T0" fmla="*/ 41 w 110"/>
                <a:gd name="T1" fmla="*/ 1 h 153"/>
                <a:gd name="T2" fmla="*/ 66 w 110"/>
                <a:gd name="T3" fmla="*/ 6 h 153"/>
                <a:gd name="T4" fmla="*/ 93 w 110"/>
                <a:gd name="T5" fmla="*/ 22 h 153"/>
                <a:gd name="T6" fmla="*/ 108 w 110"/>
                <a:gd name="T7" fmla="*/ 48 h 153"/>
                <a:gd name="T8" fmla="*/ 96 w 110"/>
                <a:gd name="T9" fmla="*/ 50 h 153"/>
                <a:gd name="T10" fmla="*/ 67 w 110"/>
                <a:gd name="T11" fmla="*/ 54 h 153"/>
                <a:gd name="T12" fmla="*/ 27 w 110"/>
                <a:gd name="T13" fmla="*/ 134 h 153"/>
                <a:gd name="T14" fmla="*/ 21 w 110"/>
                <a:gd name="T15" fmla="*/ 153 h 153"/>
                <a:gd name="T16" fmla="*/ 7 w 110"/>
                <a:gd name="T17" fmla="*/ 103 h 153"/>
                <a:gd name="T18" fmla="*/ 20 w 110"/>
                <a:gd name="T19" fmla="*/ 11 h 153"/>
                <a:gd name="T20" fmla="*/ 41 w 110"/>
                <a:gd name="T21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153">
                  <a:moveTo>
                    <a:pt x="41" y="1"/>
                  </a:moveTo>
                  <a:cubicBezTo>
                    <a:pt x="50" y="0"/>
                    <a:pt x="59" y="2"/>
                    <a:pt x="66" y="6"/>
                  </a:cubicBezTo>
                  <a:cubicBezTo>
                    <a:pt x="75" y="11"/>
                    <a:pt x="85" y="15"/>
                    <a:pt x="93" y="22"/>
                  </a:cubicBezTo>
                  <a:cubicBezTo>
                    <a:pt x="98" y="26"/>
                    <a:pt x="110" y="40"/>
                    <a:pt x="108" y="48"/>
                  </a:cubicBezTo>
                  <a:cubicBezTo>
                    <a:pt x="106" y="53"/>
                    <a:pt x="101" y="51"/>
                    <a:pt x="96" y="50"/>
                  </a:cubicBezTo>
                  <a:cubicBezTo>
                    <a:pt x="86" y="50"/>
                    <a:pt x="76" y="50"/>
                    <a:pt x="67" y="54"/>
                  </a:cubicBezTo>
                  <a:cubicBezTo>
                    <a:pt x="39" y="68"/>
                    <a:pt x="31" y="106"/>
                    <a:pt x="27" y="134"/>
                  </a:cubicBezTo>
                  <a:cubicBezTo>
                    <a:pt x="26" y="140"/>
                    <a:pt x="26" y="149"/>
                    <a:pt x="21" y="153"/>
                  </a:cubicBezTo>
                  <a:cubicBezTo>
                    <a:pt x="9" y="145"/>
                    <a:pt x="9" y="116"/>
                    <a:pt x="7" y="103"/>
                  </a:cubicBezTo>
                  <a:cubicBezTo>
                    <a:pt x="1" y="74"/>
                    <a:pt x="0" y="35"/>
                    <a:pt x="20" y="11"/>
                  </a:cubicBezTo>
                  <a:cubicBezTo>
                    <a:pt x="26" y="5"/>
                    <a:pt x="33" y="2"/>
                    <a:pt x="41" y="1"/>
                  </a:cubicBezTo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122">
              <a:extLst>
                <a:ext uri="{FF2B5EF4-FFF2-40B4-BE49-F238E27FC236}">
                  <a16:creationId xmlns:a16="http://schemas.microsoft.com/office/drawing/2014/main" id="{969487E4-2A9C-4734-9044-964DC7E46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263" y="2057401"/>
              <a:ext cx="1042988" cy="571500"/>
            </a:xfrm>
            <a:custGeom>
              <a:avLst/>
              <a:gdLst>
                <a:gd name="T0" fmla="*/ 263 w 316"/>
                <a:gd name="T1" fmla="*/ 0 h 173"/>
                <a:gd name="T2" fmla="*/ 263 w 316"/>
                <a:gd name="T3" fmla="*/ 11 h 173"/>
                <a:gd name="T4" fmla="*/ 267 w 316"/>
                <a:gd name="T5" fmla="*/ 46 h 173"/>
                <a:gd name="T6" fmla="*/ 253 w 316"/>
                <a:gd name="T7" fmla="*/ 91 h 173"/>
                <a:gd name="T8" fmla="*/ 209 w 316"/>
                <a:gd name="T9" fmla="*/ 138 h 173"/>
                <a:gd name="T10" fmla="*/ 141 w 316"/>
                <a:gd name="T11" fmla="*/ 147 h 173"/>
                <a:gd name="T12" fmla="*/ 76 w 316"/>
                <a:gd name="T13" fmla="*/ 119 h 173"/>
                <a:gd name="T14" fmla="*/ 10 w 316"/>
                <a:gd name="T15" fmla="*/ 94 h 173"/>
                <a:gd name="T16" fmla="*/ 0 w 316"/>
                <a:gd name="T17" fmla="*/ 96 h 173"/>
                <a:gd name="T18" fmla="*/ 32 w 316"/>
                <a:gd name="T19" fmla="*/ 113 h 173"/>
                <a:gd name="T20" fmla="*/ 73 w 316"/>
                <a:gd name="T21" fmla="*/ 138 h 173"/>
                <a:gd name="T22" fmla="*/ 116 w 316"/>
                <a:gd name="T23" fmla="*/ 165 h 173"/>
                <a:gd name="T24" fmla="*/ 195 w 316"/>
                <a:gd name="T25" fmla="*/ 167 h 173"/>
                <a:gd name="T26" fmla="*/ 263 w 316"/>
                <a:gd name="T2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6" h="173">
                  <a:moveTo>
                    <a:pt x="263" y="0"/>
                  </a:moveTo>
                  <a:cubicBezTo>
                    <a:pt x="263" y="4"/>
                    <a:pt x="263" y="8"/>
                    <a:pt x="263" y="11"/>
                  </a:cubicBezTo>
                  <a:cubicBezTo>
                    <a:pt x="266" y="22"/>
                    <a:pt x="269" y="33"/>
                    <a:pt x="267" y="46"/>
                  </a:cubicBezTo>
                  <a:cubicBezTo>
                    <a:pt x="265" y="62"/>
                    <a:pt x="260" y="77"/>
                    <a:pt x="253" y="91"/>
                  </a:cubicBezTo>
                  <a:cubicBezTo>
                    <a:pt x="243" y="110"/>
                    <a:pt x="229" y="130"/>
                    <a:pt x="209" y="138"/>
                  </a:cubicBezTo>
                  <a:cubicBezTo>
                    <a:pt x="186" y="148"/>
                    <a:pt x="166" y="152"/>
                    <a:pt x="141" y="147"/>
                  </a:cubicBezTo>
                  <a:cubicBezTo>
                    <a:pt x="118" y="141"/>
                    <a:pt x="98" y="129"/>
                    <a:pt x="76" y="119"/>
                  </a:cubicBezTo>
                  <a:cubicBezTo>
                    <a:pt x="55" y="110"/>
                    <a:pt x="34" y="92"/>
                    <a:pt x="10" y="94"/>
                  </a:cubicBezTo>
                  <a:cubicBezTo>
                    <a:pt x="6" y="94"/>
                    <a:pt x="3" y="95"/>
                    <a:pt x="0" y="96"/>
                  </a:cubicBezTo>
                  <a:cubicBezTo>
                    <a:pt x="8" y="105"/>
                    <a:pt x="20" y="108"/>
                    <a:pt x="32" y="113"/>
                  </a:cubicBezTo>
                  <a:cubicBezTo>
                    <a:pt x="47" y="120"/>
                    <a:pt x="60" y="128"/>
                    <a:pt x="73" y="138"/>
                  </a:cubicBezTo>
                  <a:cubicBezTo>
                    <a:pt x="86" y="149"/>
                    <a:pt x="100" y="160"/>
                    <a:pt x="116" y="165"/>
                  </a:cubicBezTo>
                  <a:cubicBezTo>
                    <a:pt x="142" y="173"/>
                    <a:pt x="170" y="172"/>
                    <a:pt x="195" y="167"/>
                  </a:cubicBezTo>
                  <a:cubicBezTo>
                    <a:pt x="260" y="155"/>
                    <a:pt x="316" y="50"/>
                    <a:pt x="263" y="0"/>
                  </a:cubicBezTo>
                </a:path>
              </a:pathLst>
            </a:custGeom>
            <a:solidFill>
              <a:srgbClr val="36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23">
              <a:extLst>
                <a:ext uri="{FF2B5EF4-FFF2-40B4-BE49-F238E27FC236}">
                  <a16:creationId xmlns:a16="http://schemas.microsoft.com/office/drawing/2014/main" id="{D446B471-7C55-4B3F-A5E7-612DF32C6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5525" y="2363788"/>
              <a:ext cx="293688" cy="382588"/>
            </a:xfrm>
            <a:custGeom>
              <a:avLst/>
              <a:gdLst>
                <a:gd name="T0" fmla="*/ 66 w 89"/>
                <a:gd name="T1" fmla="*/ 1 h 116"/>
                <a:gd name="T2" fmla="*/ 12 w 89"/>
                <a:gd name="T3" fmla="*/ 35 h 116"/>
                <a:gd name="T4" fmla="*/ 4 w 89"/>
                <a:gd name="T5" fmla="*/ 116 h 116"/>
                <a:gd name="T6" fmla="*/ 7 w 89"/>
                <a:gd name="T7" fmla="*/ 101 h 116"/>
                <a:gd name="T8" fmla="*/ 47 w 89"/>
                <a:gd name="T9" fmla="*/ 21 h 116"/>
                <a:gd name="T10" fmla="*/ 76 w 89"/>
                <a:gd name="T11" fmla="*/ 17 h 116"/>
                <a:gd name="T12" fmla="*/ 88 w 89"/>
                <a:gd name="T13" fmla="*/ 15 h 116"/>
                <a:gd name="T14" fmla="*/ 85 w 89"/>
                <a:gd name="T15" fmla="*/ 3 h 116"/>
                <a:gd name="T16" fmla="*/ 66 w 89"/>
                <a:gd name="T17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16">
                  <a:moveTo>
                    <a:pt x="66" y="1"/>
                  </a:moveTo>
                  <a:cubicBezTo>
                    <a:pt x="46" y="2"/>
                    <a:pt x="21" y="17"/>
                    <a:pt x="12" y="35"/>
                  </a:cubicBezTo>
                  <a:cubicBezTo>
                    <a:pt x="0" y="61"/>
                    <a:pt x="4" y="88"/>
                    <a:pt x="4" y="116"/>
                  </a:cubicBezTo>
                  <a:cubicBezTo>
                    <a:pt x="6" y="111"/>
                    <a:pt x="6" y="105"/>
                    <a:pt x="7" y="101"/>
                  </a:cubicBezTo>
                  <a:cubicBezTo>
                    <a:pt x="11" y="73"/>
                    <a:pt x="19" y="35"/>
                    <a:pt x="47" y="21"/>
                  </a:cubicBezTo>
                  <a:cubicBezTo>
                    <a:pt x="56" y="17"/>
                    <a:pt x="66" y="17"/>
                    <a:pt x="76" y="17"/>
                  </a:cubicBezTo>
                  <a:cubicBezTo>
                    <a:pt x="81" y="18"/>
                    <a:pt x="86" y="20"/>
                    <a:pt x="88" y="15"/>
                  </a:cubicBezTo>
                  <a:cubicBezTo>
                    <a:pt x="89" y="11"/>
                    <a:pt x="87" y="7"/>
                    <a:pt x="85" y="3"/>
                  </a:cubicBezTo>
                  <a:cubicBezTo>
                    <a:pt x="79" y="1"/>
                    <a:pt x="72" y="0"/>
                    <a:pt x="66" y="1"/>
                  </a:cubicBezTo>
                  <a:close/>
                </a:path>
              </a:pathLst>
            </a:custGeom>
            <a:solidFill>
              <a:srgbClr val="361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24">
              <a:extLst>
                <a:ext uri="{FF2B5EF4-FFF2-40B4-BE49-F238E27FC236}">
                  <a16:creationId xmlns:a16="http://schemas.microsoft.com/office/drawing/2014/main" id="{CADDAF46-3510-4214-9D02-E55073DAF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2278063"/>
              <a:ext cx="177800" cy="155575"/>
            </a:xfrm>
            <a:custGeom>
              <a:avLst/>
              <a:gdLst>
                <a:gd name="T0" fmla="*/ 33 w 54"/>
                <a:gd name="T1" fmla="*/ 0 h 47"/>
                <a:gd name="T2" fmla="*/ 7 w 54"/>
                <a:gd name="T3" fmla="*/ 16 h 47"/>
                <a:gd name="T4" fmla="*/ 1 w 54"/>
                <a:gd name="T5" fmla="*/ 47 h 47"/>
                <a:gd name="T6" fmla="*/ 37 w 54"/>
                <a:gd name="T7" fmla="*/ 18 h 47"/>
                <a:gd name="T8" fmla="*/ 42 w 54"/>
                <a:gd name="T9" fmla="*/ 2 h 47"/>
                <a:gd name="T10" fmla="*/ 33 w 54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7">
                  <a:moveTo>
                    <a:pt x="33" y="0"/>
                  </a:moveTo>
                  <a:cubicBezTo>
                    <a:pt x="22" y="0"/>
                    <a:pt x="12" y="7"/>
                    <a:pt x="7" y="16"/>
                  </a:cubicBezTo>
                  <a:cubicBezTo>
                    <a:pt x="0" y="27"/>
                    <a:pt x="2" y="35"/>
                    <a:pt x="1" y="47"/>
                  </a:cubicBezTo>
                  <a:cubicBezTo>
                    <a:pt x="3" y="27"/>
                    <a:pt x="20" y="19"/>
                    <a:pt x="37" y="18"/>
                  </a:cubicBezTo>
                  <a:cubicBezTo>
                    <a:pt x="49" y="17"/>
                    <a:pt x="54" y="7"/>
                    <a:pt x="42" y="2"/>
                  </a:cubicBezTo>
                  <a:cubicBezTo>
                    <a:pt x="39" y="0"/>
                    <a:pt x="36" y="0"/>
                    <a:pt x="33" y="0"/>
                  </a:cubicBezTo>
                </a:path>
              </a:pathLst>
            </a:custGeom>
            <a:solidFill>
              <a:srgbClr val="7F5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25">
              <a:extLst>
                <a:ext uri="{FF2B5EF4-FFF2-40B4-BE49-F238E27FC236}">
                  <a16:creationId xmlns:a16="http://schemas.microsoft.com/office/drawing/2014/main" id="{3D0BC943-E23A-4F36-A4E9-3469C0A23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963" y="2154238"/>
              <a:ext cx="614363" cy="239713"/>
            </a:xfrm>
            <a:custGeom>
              <a:avLst/>
              <a:gdLst>
                <a:gd name="T0" fmla="*/ 43 w 186"/>
                <a:gd name="T1" fmla="*/ 0 h 73"/>
                <a:gd name="T2" fmla="*/ 17 w 186"/>
                <a:gd name="T3" fmla="*/ 9 h 73"/>
                <a:gd name="T4" fmla="*/ 0 w 186"/>
                <a:gd name="T5" fmla="*/ 40 h 73"/>
                <a:gd name="T6" fmla="*/ 20 w 186"/>
                <a:gd name="T7" fmla="*/ 36 h 73"/>
                <a:gd name="T8" fmla="*/ 62 w 186"/>
                <a:gd name="T9" fmla="*/ 49 h 73"/>
                <a:gd name="T10" fmla="*/ 94 w 186"/>
                <a:gd name="T11" fmla="*/ 61 h 73"/>
                <a:gd name="T12" fmla="*/ 136 w 186"/>
                <a:gd name="T13" fmla="*/ 73 h 73"/>
                <a:gd name="T14" fmla="*/ 162 w 186"/>
                <a:gd name="T15" fmla="*/ 68 h 73"/>
                <a:gd name="T16" fmla="*/ 186 w 186"/>
                <a:gd name="T17" fmla="*/ 45 h 73"/>
                <a:gd name="T18" fmla="*/ 153 w 186"/>
                <a:gd name="T19" fmla="*/ 57 h 73"/>
                <a:gd name="T20" fmla="*/ 107 w 186"/>
                <a:gd name="T21" fmla="*/ 45 h 73"/>
                <a:gd name="T22" fmla="*/ 47 w 186"/>
                <a:gd name="T23" fmla="*/ 18 h 73"/>
                <a:gd name="T24" fmla="*/ 38 w 186"/>
                <a:gd name="T25" fmla="*/ 20 h 73"/>
                <a:gd name="T26" fmla="*/ 50 w 186"/>
                <a:gd name="T27" fmla="*/ 14 h 73"/>
                <a:gd name="T28" fmla="*/ 66 w 186"/>
                <a:gd name="T29" fmla="*/ 16 h 73"/>
                <a:gd name="T30" fmla="*/ 70 w 186"/>
                <a:gd name="T31" fmla="*/ 16 h 73"/>
                <a:gd name="T32" fmla="*/ 94 w 186"/>
                <a:gd name="T33" fmla="*/ 6 h 73"/>
                <a:gd name="T34" fmla="*/ 84 w 186"/>
                <a:gd name="T35" fmla="*/ 9 h 73"/>
                <a:gd name="T36" fmla="*/ 45 w 186"/>
                <a:gd name="T37" fmla="*/ 0 h 73"/>
                <a:gd name="T38" fmla="*/ 43 w 186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73">
                  <a:moveTo>
                    <a:pt x="43" y="0"/>
                  </a:moveTo>
                  <a:cubicBezTo>
                    <a:pt x="34" y="0"/>
                    <a:pt x="24" y="3"/>
                    <a:pt x="17" y="9"/>
                  </a:cubicBezTo>
                  <a:cubicBezTo>
                    <a:pt x="7" y="16"/>
                    <a:pt x="0" y="28"/>
                    <a:pt x="0" y="40"/>
                  </a:cubicBezTo>
                  <a:cubicBezTo>
                    <a:pt x="7" y="37"/>
                    <a:pt x="13" y="36"/>
                    <a:pt x="20" y="36"/>
                  </a:cubicBezTo>
                  <a:cubicBezTo>
                    <a:pt x="34" y="36"/>
                    <a:pt x="48" y="43"/>
                    <a:pt x="62" y="49"/>
                  </a:cubicBezTo>
                  <a:cubicBezTo>
                    <a:pt x="73" y="53"/>
                    <a:pt x="83" y="57"/>
                    <a:pt x="94" y="61"/>
                  </a:cubicBezTo>
                  <a:cubicBezTo>
                    <a:pt x="109" y="68"/>
                    <a:pt x="122" y="73"/>
                    <a:pt x="136" y="73"/>
                  </a:cubicBezTo>
                  <a:cubicBezTo>
                    <a:pt x="144" y="73"/>
                    <a:pt x="152" y="72"/>
                    <a:pt x="162" y="68"/>
                  </a:cubicBezTo>
                  <a:cubicBezTo>
                    <a:pt x="174" y="62"/>
                    <a:pt x="178" y="55"/>
                    <a:pt x="186" y="45"/>
                  </a:cubicBezTo>
                  <a:cubicBezTo>
                    <a:pt x="176" y="54"/>
                    <a:pt x="165" y="57"/>
                    <a:pt x="153" y="57"/>
                  </a:cubicBezTo>
                  <a:cubicBezTo>
                    <a:pt x="138" y="57"/>
                    <a:pt x="122" y="51"/>
                    <a:pt x="107" y="45"/>
                  </a:cubicBezTo>
                  <a:cubicBezTo>
                    <a:pt x="93" y="39"/>
                    <a:pt x="67" y="18"/>
                    <a:pt x="47" y="18"/>
                  </a:cubicBezTo>
                  <a:cubicBezTo>
                    <a:pt x="44" y="18"/>
                    <a:pt x="41" y="19"/>
                    <a:pt x="38" y="20"/>
                  </a:cubicBezTo>
                  <a:cubicBezTo>
                    <a:pt x="40" y="15"/>
                    <a:pt x="45" y="14"/>
                    <a:pt x="50" y="14"/>
                  </a:cubicBezTo>
                  <a:cubicBezTo>
                    <a:pt x="56" y="14"/>
                    <a:pt x="62" y="16"/>
                    <a:pt x="66" y="16"/>
                  </a:cubicBezTo>
                  <a:cubicBezTo>
                    <a:pt x="67" y="16"/>
                    <a:pt x="69" y="16"/>
                    <a:pt x="70" y="16"/>
                  </a:cubicBezTo>
                  <a:cubicBezTo>
                    <a:pt x="79" y="16"/>
                    <a:pt x="87" y="13"/>
                    <a:pt x="94" y="6"/>
                  </a:cubicBezTo>
                  <a:cubicBezTo>
                    <a:pt x="91" y="8"/>
                    <a:pt x="87" y="9"/>
                    <a:pt x="84" y="9"/>
                  </a:cubicBezTo>
                  <a:cubicBezTo>
                    <a:pt x="71" y="9"/>
                    <a:pt x="58" y="1"/>
                    <a:pt x="45" y="0"/>
                  </a:cubicBezTo>
                  <a:cubicBezTo>
                    <a:pt x="44" y="0"/>
                    <a:pt x="44" y="0"/>
                    <a:pt x="43" y="0"/>
                  </a:cubicBezTo>
                </a:path>
              </a:pathLst>
            </a:custGeom>
            <a:solidFill>
              <a:srgbClr val="7F5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26">
              <a:extLst>
                <a:ext uri="{FF2B5EF4-FFF2-40B4-BE49-F238E27FC236}">
                  <a16:creationId xmlns:a16="http://schemas.microsoft.com/office/drawing/2014/main" id="{45F209F4-EA6F-4676-B3E3-A9B21B77B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0938" y="2967038"/>
              <a:ext cx="757238" cy="468313"/>
            </a:xfrm>
            <a:custGeom>
              <a:avLst/>
              <a:gdLst>
                <a:gd name="T0" fmla="*/ 4 w 229"/>
                <a:gd name="T1" fmla="*/ 0 h 142"/>
                <a:gd name="T2" fmla="*/ 226 w 229"/>
                <a:gd name="T3" fmla="*/ 12 h 142"/>
                <a:gd name="T4" fmla="*/ 104 w 229"/>
                <a:gd name="T5" fmla="*/ 134 h 142"/>
                <a:gd name="T6" fmla="*/ 4 w 229"/>
                <a:gd name="T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142">
                  <a:moveTo>
                    <a:pt x="4" y="0"/>
                  </a:moveTo>
                  <a:cubicBezTo>
                    <a:pt x="4" y="0"/>
                    <a:pt x="127" y="69"/>
                    <a:pt x="226" y="12"/>
                  </a:cubicBezTo>
                  <a:cubicBezTo>
                    <a:pt x="229" y="73"/>
                    <a:pt x="183" y="142"/>
                    <a:pt x="104" y="134"/>
                  </a:cubicBezTo>
                  <a:cubicBezTo>
                    <a:pt x="36" y="127"/>
                    <a:pt x="0" y="82"/>
                    <a:pt x="4" y="0"/>
                  </a:cubicBezTo>
                  <a:close/>
                </a:path>
              </a:pathLst>
            </a:custGeom>
            <a:solidFill>
              <a:srgbClr val="450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27">
              <a:extLst>
                <a:ext uri="{FF2B5EF4-FFF2-40B4-BE49-F238E27FC236}">
                  <a16:creationId xmlns:a16="http://schemas.microsoft.com/office/drawing/2014/main" id="{7AFBFF0A-528E-4538-94C9-9BBDBCA4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2700" y="3260726"/>
              <a:ext cx="439738" cy="158750"/>
            </a:xfrm>
            <a:custGeom>
              <a:avLst/>
              <a:gdLst>
                <a:gd name="T0" fmla="*/ 0 w 133"/>
                <a:gd name="T1" fmla="*/ 19 h 48"/>
                <a:gd name="T2" fmla="*/ 64 w 133"/>
                <a:gd name="T3" fmla="*/ 45 h 48"/>
                <a:gd name="T4" fmla="*/ 133 w 133"/>
                <a:gd name="T5" fmla="*/ 29 h 48"/>
                <a:gd name="T6" fmla="*/ 71 w 133"/>
                <a:gd name="T7" fmla="*/ 1 h 48"/>
                <a:gd name="T8" fmla="*/ 0 w 133"/>
                <a:gd name="T9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48">
                  <a:moveTo>
                    <a:pt x="0" y="19"/>
                  </a:moveTo>
                  <a:cubicBezTo>
                    <a:pt x="16" y="34"/>
                    <a:pt x="37" y="42"/>
                    <a:pt x="64" y="45"/>
                  </a:cubicBezTo>
                  <a:cubicBezTo>
                    <a:pt x="91" y="48"/>
                    <a:pt x="114" y="41"/>
                    <a:pt x="133" y="29"/>
                  </a:cubicBezTo>
                  <a:cubicBezTo>
                    <a:pt x="115" y="8"/>
                    <a:pt x="109" y="1"/>
                    <a:pt x="71" y="1"/>
                  </a:cubicBezTo>
                  <a:cubicBezTo>
                    <a:pt x="20" y="0"/>
                    <a:pt x="13" y="13"/>
                    <a:pt x="0" y="19"/>
                  </a:cubicBezTo>
                  <a:close/>
                </a:path>
              </a:pathLst>
            </a:custGeom>
            <a:solidFill>
              <a:srgbClr val="B2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28">
              <a:extLst>
                <a:ext uri="{FF2B5EF4-FFF2-40B4-BE49-F238E27FC236}">
                  <a16:creationId xmlns:a16="http://schemas.microsoft.com/office/drawing/2014/main" id="{24C45E49-86CD-4EF3-AF81-05E16E1A1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2967038"/>
              <a:ext cx="738188" cy="287338"/>
            </a:xfrm>
            <a:custGeom>
              <a:avLst/>
              <a:gdLst>
                <a:gd name="T0" fmla="*/ 1 w 223"/>
                <a:gd name="T1" fmla="*/ 0 h 87"/>
                <a:gd name="T2" fmla="*/ 1 w 223"/>
                <a:gd name="T3" fmla="*/ 17 h 87"/>
                <a:gd name="T4" fmla="*/ 221 w 223"/>
                <a:gd name="T5" fmla="*/ 37 h 87"/>
                <a:gd name="T6" fmla="*/ 223 w 223"/>
                <a:gd name="T7" fmla="*/ 12 h 87"/>
                <a:gd name="T8" fmla="*/ 1 w 223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87">
                  <a:moveTo>
                    <a:pt x="1" y="0"/>
                  </a:moveTo>
                  <a:cubicBezTo>
                    <a:pt x="0" y="6"/>
                    <a:pt x="0" y="12"/>
                    <a:pt x="1" y="17"/>
                  </a:cubicBezTo>
                  <a:cubicBezTo>
                    <a:pt x="23" y="32"/>
                    <a:pt x="119" y="87"/>
                    <a:pt x="221" y="37"/>
                  </a:cubicBezTo>
                  <a:cubicBezTo>
                    <a:pt x="223" y="29"/>
                    <a:pt x="223" y="21"/>
                    <a:pt x="223" y="12"/>
                  </a:cubicBezTo>
                  <a:cubicBezTo>
                    <a:pt x="124" y="6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29">
              <a:extLst>
                <a:ext uri="{FF2B5EF4-FFF2-40B4-BE49-F238E27FC236}">
                  <a16:creationId xmlns:a16="http://schemas.microsoft.com/office/drawing/2014/main" id="{A28AB9AF-52CE-47C7-B8F8-E8967A88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463" y="2967038"/>
              <a:ext cx="738188" cy="228600"/>
            </a:xfrm>
            <a:custGeom>
              <a:avLst/>
              <a:gdLst>
                <a:gd name="T0" fmla="*/ 1 w 223"/>
                <a:gd name="T1" fmla="*/ 0 h 69"/>
                <a:gd name="T2" fmla="*/ 1 w 223"/>
                <a:gd name="T3" fmla="*/ 16 h 69"/>
                <a:gd name="T4" fmla="*/ 113 w 223"/>
                <a:gd name="T5" fmla="*/ 39 h 69"/>
                <a:gd name="T6" fmla="*/ 221 w 223"/>
                <a:gd name="T7" fmla="*/ 37 h 69"/>
                <a:gd name="T8" fmla="*/ 223 w 223"/>
                <a:gd name="T9" fmla="*/ 12 h 69"/>
                <a:gd name="T10" fmla="*/ 1 w 223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69">
                  <a:moveTo>
                    <a:pt x="1" y="0"/>
                  </a:moveTo>
                  <a:cubicBezTo>
                    <a:pt x="0" y="6"/>
                    <a:pt x="0" y="11"/>
                    <a:pt x="1" y="16"/>
                  </a:cubicBezTo>
                  <a:cubicBezTo>
                    <a:pt x="12" y="3"/>
                    <a:pt x="48" y="33"/>
                    <a:pt x="113" y="39"/>
                  </a:cubicBezTo>
                  <a:cubicBezTo>
                    <a:pt x="177" y="44"/>
                    <a:pt x="214" y="17"/>
                    <a:pt x="221" y="37"/>
                  </a:cubicBezTo>
                  <a:cubicBezTo>
                    <a:pt x="223" y="29"/>
                    <a:pt x="223" y="20"/>
                    <a:pt x="223" y="12"/>
                  </a:cubicBezTo>
                  <a:cubicBezTo>
                    <a:pt x="124" y="6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30">
              <a:extLst>
                <a:ext uri="{FF2B5EF4-FFF2-40B4-BE49-F238E27FC236}">
                  <a16:creationId xmlns:a16="http://schemas.microsoft.com/office/drawing/2014/main" id="{4F60E003-8D81-4542-9FF4-419D76A60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175" y="3309938"/>
              <a:ext cx="482600" cy="109538"/>
            </a:xfrm>
            <a:custGeom>
              <a:avLst/>
              <a:gdLst>
                <a:gd name="T0" fmla="*/ 0 w 146"/>
                <a:gd name="T1" fmla="*/ 3 h 33"/>
                <a:gd name="T2" fmla="*/ 67 w 146"/>
                <a:gd name="T3" fmla="*/ 30 h 33"/>
                <a:gd name="T4" fmla="*/ 146 w 146"/>
                <a:gd name="T5" fmla="*/ 7 h 33"/>
                <a:gd name="T6" fmla="*/ 0 w 146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33">
                  <a:moveTo>
                    <a:pt x="0" y="3"/>
                  </a:moveTo>
                  <a:cubicBezTo>
                    <a:pt x="17" y="18"/>
                    <a:pt x="39" y="27"/>
                    <a:pt x="67" y="30"/>
                  </a:cubicBezTo>
                  <a:cubicBezTo>
                    <a:pt x="99" y="33"/>
                    <a:pt x="126" y="24"/>
                    <a:pt x="146" y="7"/>
                  </a:cubicBezTo>
                  <a:cubicBezTo>
                    <a:pt x="85" y="30"/>
                    <a:pt x="15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31">
              <a:extLst>
                <a:ext uri="{FF2B5EF4-FFF2-40B4-BE49-F238E27FC236}">
                  <a16:creationId xmlns:a16="http://schemas.microsoft.com/office/drawing/2014/main" id="{B8E47B02-68CC-4BCD-A451-BA7C9B62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5" y="3560763"/>
              <a:ext cx="201613" cy="728663"/>
            </a:xfrm>
            <a:custGeom>
              <a:avLst/>
              <a:gdLst>
                <a:gd name="T0" fmla="*/ 64 w 127"/>
                <a:gd name="T1" fmla="*/ 0 h 459"/>
                <a:gd name="T2" fmla="*/ 64 w 127"/>
                <a:gd name="T3" fmla="*/ 27 h 459"/>
                <a:gd name="T4" fmla="*/ 56 w 127"/>
                <a:gd name="T5" fmla="*/ 25 h 459"/>
                <a:gd name="T6" fmla="*/ 58 w 127"/>
                <a:gd name="T7" fmla="*/ 40 h 459"/>
                <a:gd name="T8" fmla="*/ 58 w 127"/>
                <a:gd name="T9" fmla="*/ 40 h 459"/>
                <a:gd name="T10" fmla="*/ 104 w 127"/>
                <a:gd name="T11" fmla="*/ 324 h 459"/>
                <a:gd name="T12" fmla="*/ 0 w 127"/>
                <a:gd name="T13" fmla="*/ 430 h 459"/>
                <a:gd name="T14" fmla="*/ 17 w 127"/>
                <a:gd name="T15" fmla="*/ 459 h 459"/>
                <a:gd name="T16" fmla="*/ 127 w 127"/>
                <a:gd name="T17" fmla="*/ 341 h 459"/>
                <a:gd name="T18" fmla="*/ 69 w 127"/>
                <a:gd name="T19" fmla="*/ 54 h 459"/>
                <a:gd name="T20" fmla="*/ 64 w 127"/>
                <a:gd name="T2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459">
                  <a:moveTo>
                    <a:pt x="64" y="0"/>
                  </a:moveTo>
                  <a:lnTo>
                    <a:pt x="64" y="27"/>
                  </a:lnTo>
                  <a:lnTo>
                    <a:pt x="56" y="25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104" y="324"/>
                  </a:lnTo>
                  <a:lnTo>
                    <a:pt x="0" y="430"/>
                  </a:lnTo>
                  <a:lnTo>
                    <a:pt x="17" y="459"/>
                  </a:lnTo>
                  <a:lnTo>
                    <a:pt x="127" y="341"/>
                  </a:lnTo>
                  <a:lnTo>
                    <a:pt x="69" y="54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3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32">
              <a:extLst>
                <a:ext uri="{FF2B5EF4-FFF2-40B4-BE49-F238E27FC236}">
                  <a16:creationId xmlns:a16="http://schemas.microsoft.com/office/drawing/2014/main" id="{A266BA56-00AF-491A-A160-E42CAB11B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8125" y="3560763"/>
              <a:ext cx="201613" cy="728663"/>
            </a:xfrm>
            <a:custGeom>
              <a:avLst/>
              <a:gdLst>
                <a:gd name="T0" fmla="*/ 64 w 127"/>
                <a:gd name="T1" fmla="*/ 0 h 459"/>
                <a:gd name="T2" fmla="*/ 64 w 127"/>
                <a:gd name="T3" fmla="*/ 27 h 459"/>
                <a:gd name="T4" fmla="*/ 56 w 127"/>
                <a:gd name="T5" fmla="*/ 25 h 459"/>
                <a:gd name="T6" fmla="*/ 58 w 127"/>
                <a:gd name="T7" fmla="*/ 40 h 459"/>
                <a:gd name="T8" fmla="*/ 58 w 127"/>
                <a:gd name="T9" fmla="*/ 40 h 459"/>
                <a:gd name="T10" fmla="*/ 104 w 127"/>
                <a:gd name="T11" fmla="*/ 324 h 459"/>
                <a:gd name="T12" fmla="*/ 0 w 127"/>
                <a:gd name="T13" fmla="*/ 430 h 459"/>
                <a:gd name="T14" fmla="*/ 17 w 127"/>
                <a:gd name="T15" fmla="*/ 459 h 459"/>
                <a:gd name="T16" fmla="*/ 127 w 127"/>
                <a:gd name="T17" fmla="*/ 341 h 459"/>
                <a:gd name="T18" fmla="*/ 69 w 127"/>
                <a:gd name="T19" fmla="*/ 54 h 459"/>
                <a:gd name="T20" fmla="*/ 64 w 127"/>
                <a:gd name="T2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7" h="459">
                  <a:moveTo>
                    <a:pt x="64" y="0"/>
                  </a:moveTo>
                  <a:lnTo>
                    <a:pt x="64" y="27"/>
                  </a:lnTo>
                  <a:lnTo>
                    <a:pt x="56" y="25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104" y="324"/>
                  </a:lnTo>
                  <a:lnTo>
                    <a:pt x="0" y="430"/>
                  </a:lnTo>
                  <a:lnTo>
                    <a:pt x="17" y="459"/>
                  </a:lnTo>
                  <a:lnTo>
                    <a:pt x="127" y="341"/>
                  </a:lnTo>
                  <a:lnTo>
                    <a:pt x="69" y="54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33">
              <a:extLst>
                <a:ext uri="{FF2B5EF4-FFF2-40B4-BE49-F238E27FC236}">
                  <a16:creationId xmlns:a16="http://schemas.microsoft.com/office/drawing/2014/main" id="{9F58647A-4E3B-4366-9504-623749615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576638"/>
              <a:ext cx="354013" cy="682625"/>
            </a:xfrm>
            <a:custGeom>
              <a:avLst/>
              <a:gdLst>
                <a:gd name="T0" fmla="*/ 69 w 223"/>
                <a:gd name="T1" fmla="*/ 0 h 430"/>
                <a:gd name="T2" fmla="*/ 0 w 223"/>
                <a:gd name="T3" fmla="*/ 299 h 430"/>
                <a:gd name="T4" fmla="*/ 109 w 223"/>
                <a:gd name="T5" fmla="*/ 430 h 430"/>
                <a:gd name="T6" fmla="*/ 223 w 223"/>
                <a:gd name="T7" fmla="*/ 314 h 430"/>
                <a:gd name="T8" fmla="*/ 173 w 223"/>
                <a:gd name="T9" fmla="*/ 3 h 430"/>
                <a:gd name="T10" fmla="*/ 69 w 223"/>
                <a:gd name="T1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430">
                  <a:moveTo>
                    <a:pt x="69" y="0"/>
                  </a:moveTo>
                  <a:lnTo>
                    <a:pt x="0" y="299"/>
                  </a:lnTo>
                  <a:lnTo>
                    <a:pt x="109" y="430"/>
                  </a:lnTo>
                  <a:lnTo>
                    <a:pt x="223" y="314"/>
                  </a:lnTo>
                  <a:lnTo>
                    <a:pt x="173" y="3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34">
              <a:extLst>
                <a:ext uri="{FF2B5EF4-FFF2-40B4-BE49-F238E27FC236}">
                  <a16:creationId xmlns:a16="http://schemas.microsoft.com/office/drawing/2014/main" id="{FF7CF1BA-11D7-4A83-91B7-6710C5A87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213" y="3576638"/>
              <a:ext cx="354013" cy="682625"/>
            </a:xfrm>
            <a:custGeom>
              <a:avLst/>
              <a:gdLst>
                <a:gd name="T0" fmla="*/ 69 w 223"/>
                <a:gd name="T1" fmla="*/ 0 h 430"/>
                <a:gd name="T2" fmla="*/ 0 w 223"/>
                <a:gd name="T3" fmla="*/ 299 h 430"/>
                <a:gd name="T4" fmla="*/ 109 w 223"/>
                <a:gd name="T5" fmla="*/ 430 h 430"/>
                <a:gd name="T6" fmla="*/ 223 w 223"/>
                <a:gd name="T7" fmla="*/ 314 h 430"/>
                <a:gd name="T8" fmla="*/ 173 w 223"/>
                <a:gd name="T9" fmla="*/ 3 h 430"/>
                <a:gd name="T10" fmla="*/ 69 w 223"/>
                <a:gd name="T11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430">
                  <a:moveTo>
                    <a:pt x="69" y="0"/>
                  </a:moveTo>
                  <a:lnTo>
                    <a:pt x="0" y="299"/>
                  </a:lnTo>
                  <a:lnTo>
                    <a:pt x="109" y="430"/>
                  </a:lnTo>
                  <a:lnTo>
                    <a:pt x="223" y="314"/>
                  </a:lnTo>
                  <a:lnTo>
                    <a:pt x="173" y="3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35">
              <a:extLst>
                <a:ext uri="{FF2B5EF4-FFF2-40B4-BE49-F238E27FC236}">
                  <a16:creationId xmlns:a16="http://schemas.microsoft.com/office/drawing/2014/main" id="{BDC86333-27EB-4782-A50F-7370BE304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3471863"/>
              <a:ext cx="207963" cy="131763"/>
            </a:xfrm>
            <a:custGeom>
              <a:avLst/>
              <a:gdLst>
                <a:gd name="T0" fmla="*/ 4 w 131"/>
                <a:gd name="T1" fmla="*/ 0 h 83"/>
                <a:gd name="T2" fmla="*/ 0 w 131"/>
                <a:gd name="T3" fmla="*/ 66 h 83"/>
                <a:gd name="T4" fmla="*/ 126 w 131"/>
                <a:gd name="T5" fmla="*/ 83 h 83"/>
                <a:gd name="T6" fmla="*/ 131 w 131"/>
                <a:gd name="T7" fmla="*/ 4 h 83"/>
                <a:gd name="T8" fmla="*/ 4 w 13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83">
                  <a:moveTo>
                    <a:pt x="4" y="0"/>
                  </a:moveTo>
                  <a:lnTo>
                    <a:pt x="0" y="66"/>
                  </a:lnTo>
                  <a:lnTo>
                    <a:pt x="126" y="83"/>
                  </a:lnTo>
                  <a:lnTo>
                    <a:pt x="131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136">
              <a:extLst>
                <a:ext uri="{FF2B5EF4-FFF2-40B4-BE49-F238E27FC236}">
                  <a16:creationId xmlns:a16="http://schemas.microsoft.com/office/drawing/2014/main" id="{D6EC7A40-A1EB-4CFE-B1F3-4A45CE1C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9700" y="3471863"/>
              <a:ext cx="207963" cy="131763"/>
            </a:xfrm>
            <a:custGeom>
              <a:avLst/>
              <a:gdLst>
                <a:gd name="T0" fmla="*/ 4 w 131"/>
                <a:gd name="T1" fmla="*/ 0 h 83"/>
                <a:gd name="T2" fmla="*/ 0 w 131"/>
                <a:gd name="T3" fmla="*/ 66 h 83"/>
                <a:gd name="T4" fmla="*/ 126 w 131"/>
                <a:gd name="T5" fmla="*/ 83 h 83"/>
                <a:gd name="T6" fmla="*/ 131 w 131"/>
                <a:gd name="T7" fmla="*/ 4 h 83"/>
                <a:gd name="T8" fmla="*/ 4 w 13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83">
                  <a:moveTo>
                    <a:pt x="4" y="0"/>
                  </a:moveTo>
                  <a:lnTo>
                    <a:pt x="0" y="66"/>
                  </a:lnTo>
                  <a:lnTo>
                    <a:pt x="126" y="83"/>
                  </a:lnTo>
                  <a:lnTo>
                    <a:pt x="131" y="4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37">
              <a:extLst>
                <a:ext uri="{FF2B5EF4-FFF2-40B4-BE49-F238E27FC236}">
                  <a16:creationId xmlns:a16="http://schemas.microsoft.com/office/drawing/2014/main" id="{9A82435B-4BD2-4A5C-A497-44C813AC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0" y="3581401"/>
              <a:ext cx="6350" cy="22225"/>
            </a:xfrm>
            <a:custGeom>
              <a:avLst/>
              <a:gdLst>
                <a:gd name="T0" fmla="*/ 4 w 4"/>
                <a:gd name="T1" fmla="*/ 0 h 14"/>
                <a:gd name="T2" fmla="*/ 0 w 4"/>
                <a:gd name="T3" fmla="*/ 14 h 14"/>
                <a:gd name="T4" fmla="*/ 0 w 4"/>
                <a:gd name="T5" fmla="*/ 14 h 14"/>
                <a:gd name="T6" fmla="*/ 4 w 4"/>
                <a:gd name="T7" fmla="*/ 0 h 14"/>
                <a:gd name="T8" fmla="*/ 4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08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38">
              <a:extLst>
                <a:ext uri="{FF2B5EF4-FFF2-40B4-BE49-F238E27FC236}">
                  <a16:creationId xmlns:a16="http://schemas.microsoft.com/office/drawing/2014/main" id="{466AE0EC-6E1F-48C4-BB78-688E66CA6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0" y="3581401"/>
              <a:ext cx="6350" cy="22225"/>
            </a:xfrm>
            <a:custGeom>
              <a:avLst/>
              <a:gdLst>
                <a:gd name="T0" fmla="*/ 4 w 4"/>
                <a:gd name="T1" fmla="*/ 0 h 14"/>
                <a:gd name="T2" fmla="*/ 0 w 4"/>
                <a:gd name="T3" fmla="*/ 14 h 14"/>
                <a:gd name="T4" fmla="*/ 0 w 4"/>
                <a:gd name="T5" fmla="*/ 14 h 14"/>
                <a:gd name="T6" fmla="*/ 4 w 4"/>
                <a:gd name="T7" fmla="*/ 0 h 14"/>
                <a:gd name="T8" fmla="*/ 4 w 4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4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39">
              <a:extLst>
                <a:ext uri="{FF2B5EF4-FFF2-40B4-BE49-F238E27FC236}">
                  <a16:creationId xmlns:a16="http://schemas.microsoft.com/office/drawing/2014/main" id="{DF4A3CD9-1C33-4673-91C9-96CFA9E06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600451"/>
              <a:ext cx="3175" cy="23813"/>
            </a:xfrm>
            <a:custGeom>
              <a:avLst/>
              <a:gdLst>
                <a:gd name="T0" fmla="*/ 0 w 2"/>
                <a:gd name="T1" fmla="*/ 0 h 15"/>
                <a:gd name="T2" fmla="*/ 2 w 2"/>
                <a:gd name="T3" fmla="*/ 15 h 15"/>
                <a:gd name="T4" fmla="*/ 2 w 2"/>
                <a:gd name="T5" fmla="*/ 15 h 15"/>
                <a:gd name="T6" fmla="*/ 0 w 2"/>
                <a:gd name="T7" fmla="*/ 0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40">
              <a:extLst>
                <a:ext uri="{FF2B5EF4-FFF2-40B4-BE49-F238E27FC236}">
                  <a16:creationId xmlns:a16="http://schemas.microsoft.com/office/drawing/2014/main" id="{59D2DDB4-579A-4DAE-B6D0-D48158CE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7025" y="3600451"/>
              <a:ext cx="3175" cy="23813"/>
            </a:xfrm>
            <a:custGeom>
              <a:avLst/>
              <a:gdLst>
                <a:gd name="T0" fmla="*/ 0 w 2"/>
                <a:gd name="T1" fmla="*/ 0 h 15"/>
                <a:gd name="T2" fmla="*/ 2 w 2"/>
                <a:gd name="T3" fmla="*/ 15 h 15"/>
                <a:gd name="T4" fmla="*/ 2 w 2"/>
                <a:gd name="T5" fmla="*/ 15 h 15"/>
                <a:gd name="T6" fmla="*/ 0 w 2"/>
                <a:gd name="T7" fmla="*/ 0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41">
              <a:extLst>
                <a:ext uri="{FF2B5EF4-FFF2-40B4-BE49-F238E27FC236}">
                  <a16:creationId xmlns:a16="http://schemas.microsoft.com/office/drawing/2014/main" id="{0A86D85A-7B04-41A8-BE0E-2973A5D7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0" y="3581401"/>
              <a:ext cx="177800" cy="42863"/>
            </a:xfrm>
            <a:custGeom>
              <a:avLst/>
              <a:gdLst>
                <a:gd name="T0" fmla="*/ 4 w 112"/>
                <a:gd name="T1" fmla="*/ 0 h 27"/>
                <a:gd name="T2" fmla="*/ 0 w 112"/>
                <a:gd name="T3" fmla="*/ 14 h 27"/>
                <a:gd name="T4" fmla="*/ 112 w 112"/>
                <a:gd name="T5" fmla="*/ 27 h 27"/>
                <a:gd name="T6" fmla="*/ 110 w 112"/>
                <a:gd name="T7" fmla="*/ 12 h 27"/>
                <a:gd name="T8" fmla="*/ 4 w 11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27">
                  <a:moveTo>
                    <a:pt x="4" y="0"/>
                  </a:moveTo>
                  <a:lnTo>
                    <a:pt x="0" y="14"/>
                  </a:lnTo>
                  <a:lnTo>
                    <a:pt x="112" y="27"/>
                  </a:lnTo>
                  <a:lnTo>
                    <a:pt x="11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3D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42">
              <a:extLst>
                <a:ext uri="{FF2B5EF4-FFF2-40B4-BE49-F238E27FC236}">
                  <a16:creationId xmlns:a16="http://schemas.microsoft.com/office/drawing/2014/main" id="{2B693EBF-68F4-492D-8F03-CC3341562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0" y="3581401"/>
              <a:ext cx="177800" cy="42863"/>
            </a:xfrm>
            <a:custGeom>
              <a:avLst/>
              <a:gdLst>
                <a:gd name="T0" fmla="*/ 4 w 112"/>
                <a:gd name="T1" fmla="*/ 0 h 27"/>
                <a:gd name="T2" fmla="*/ 0 w 112"/>
                <a:gd name="T3" fmla="*/ 14 h 27"/>
                <a:gd name="T4" fmla="*/ 112 w 112"/>
                <a:gd name="T5" fmla="*/ 27 h 27"/>
                <a:gd name="T6" fmla="*/ 110 w 112"/>
                <a:gd name="T7" fmla="*/ 12 h 27"/>
                <a:gd name="T8" fmla="*/ 4 w 11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27">
                  <a:moveTo>
                    <a:pt x="4" y="0"/>
                  </a:moveTo>
                  <a:lnTo>
                    <a:pt x="0" y="14"/>
                  </a:lnTo>
                  <a:lnTo>
                    <a:pt x="112" y="27"/>
                  </a:lnTo>
                  <a:lnTo>
                    <a:pt x="110" y="1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43">
              <a:extLst>
                <a:ext uri="{FF2B5EF4-FFF2-40B4-BE49-F238E27FC236}">
                  <a16:creationId xmlns:a16="http://schemas.microsoft.com/office/drawing/2014/main" id="{DC175859-E033-4E43-8BA5-555CE916A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3576638"/>
              <a:ext cx="168275" cy="23813"/>
            </a:xfrm>
            <a:custGeom>
              <a:avLst/>
              <a:gdLst>
                <a:gd name="T0" fmla="*/ 0 w 106"/>
                <a:gd name="T1" fmla="*/ 0 h 15"/>
                <a:gd name="T2" fmla="*/ 0 w 106"/>
                <a:gd name="T3" fmla="*/ 3 h 15"/>
                <a:gd name="T4" fmla="*/ 0 w 106"/>
                <a:gd name="T5" fmla="*/ 3 h 15"/>
                <a:gd name="T6" fmla="*/ 106 w 106"/>
                <a:gd name="T7" fmla="*/ 15 h 15"/>
                <a:gd name="T8" fmla="*/ 106 w 106"/>
                <a:gd name="T9" fmla="*/ 15 h 15"/>
                <a:gd name="T10" fmla="*/ 104 w 106"/>
                <a:gd name="T11" fmla="*/ 3 h 15"/>
                <a:gd name="T12" fmla="*/ 0 w 10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5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D1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44">
              <a:extLst>
                <a:ext uri="{FF2B5EF4-FFF2-40B4-BE49-F238E27FC236}">
                  <a16:creationId xmlns:a16="http://schemas.microsoft.com/office/drawing/2014/main" id="{635A55F5-E318-4D3C-90C1-B7F49077B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3576638"/>
              <a:ext cx="168275" cy="23813"/>
            </a:xfrm>
            <a:custGeom>
              <a:avLst/>
              <a:gdLst>
                <a:gd name="T0" fmla="*/ 0 w 106"/>
                <a:gd name="T1" fmla="*/ 0 h 15"/>
                <a:gd name="T2" fmla="*/ 0 w 106"/>
                <a:gd name="T3" fmla="*/ 3 h 15"/>
                <a:gd name="T4" fmla="*/ 0 w 106"/>
                <a:gd name="T5" fmla="*/ 3 h 15"/>
                <a:gd name="T6" fmla="*/ 106 w 106"/>
                <a:gd name="T7" fmla="*/ 15 h 15"/>
                <a:gd name="T8" fmla="*/ 106 w 106"/>
                <a:gd name="T9" fmla="*/ 15 h 15"/>
                <a:gd name="T10" fmla="*/ 104 w 106"/>
                <a:gd name="T11" fmla="*/ 3 h 15"/>
                <a:gd name="T12" fmla="*/ 0 w 10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5">
                  <a:moveTo>
                    <a:pt x="0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06" y="15"/>
                  </a:lnTo>
                  <a:lnTo>
                    <a:pt x="106" y="15"/>
                  </a:lnTo>
                  <a:lnTo>
                    <a:pt x="104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145">
              <a:extLst>
                <a:ext uri="{FF2B5EF4-FFF2-40B4-BE49-F238E27FC236}">
                  <a16:creationId xmlns:a16="http://schemas.microsoft.com/office/drawing/2014/main" id="{8EF179E5-F67B-4F42-95E5-754A9BDC5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2238" y="3492501"/>
              <a:ext cx="241300" cy="120650"/>
            </a:xfrm>
            <a:custGeom>
              <a:avLst/>
              <a:gdLst>
                <a:gd name="T0" fmla="*/ 4 w 152"/>
                <a:gd name="T1" fmla="*/ 0 h 76"/>
                <a:gd name="T2" fmla="*/ 0 w 152"/>
                <a:gd name="T3" fmla="*/ 60 h 76"/>
                <a:gd name="T4" fmla="*/ 150 w 152"/>
                <a:gd name="T5" fmla="*/ 76 h 76"/>
                <a:gd name="T6" fmla="*/ 152 w 152"/>
                <a:gd name="T7" fmla="*/ 4 h 76"/>
                <a:gd name="T8" fmla="*/ 4 w 152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76">
                  <a:moveTo>
                    <a:pt x="4" y="0"/>
                  </a:moveTo>
                  <a:lnTo>
                    <a:pt x="0" y="60"/>
                  </a:lnTo>
                  <a:lnTo>
                    <a:pt x="150" y="76"/>
                  </a:lnTo>
                  <a:lnTo>
                    <a:pt x="152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5F2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46">
              <a:extLst>
                <a:ext uri="{FF2B5EF4-FFF2-40B4-BE49-F238E27FC236}">
                  <a16:creationId xmlns:a16="http://schemas.microsoft.com/office/drawing/2014/main" id="{E9036637-5467-4F54-ABD6-57C8ACD409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6200" y="3646488"/>
              <a:ext cx="311150" cy="511175"/>
            </a:xfrm>
            <a:custGeom>
              <a:avLst/>
              <a:gdLst>
                <a:gd name="T0" fmla="*/ 181 w 196"/>
                <a:gd name="T1" fmla="*/ 121 h 322"/>
                <a:gd name="T2" fmla="*/ 42 w 196"/>
                <a:gd name="T3" fmla="*/ 0 h 322"/>
                <a:gd name="T4" fmla="*/ 23 w 196"/>
                <a:gd name="T5" fmla="*/ 77 h 322"/>
                <a:gd name="T6" fmla="*/ 196 w 196"/>
                <a:gd name="T7" fmla="*/ 206 h 322"/>
                <a:gd name="T8" fmla="*/ 181 w 196"/>
                <a:gd name="T9" fmla="*/ 121 h 322"/>
                <a:gd name="T10" fmla="*/ 8 w 196"/>
                <a:gd name="T11" fmla="*/ 141 h 322"/>
                <a:gd name="T12" fmla="*/ 0 w 196"/>
                <a:gd name="T13" fmla="*/ 183 h 322"/>
                <a:gd name="T14" fmla="*/ 154 w 196"/>
                <a:gd name="T15" fmla="*/ 322 h 322"/>
                <a:gd name="T16" fmla="*/ 194 w 196"/>
                <a:gd name="T17" fmla="*/ 282 h 322"/>
                <a:gd name="T18" fmla="*/ 8 w 196"/>
                <a:gd name="T19" fmla="*/ 14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22">
                  <a:moveTo>
                    <a:pt x="181" y="121"/>
                  </a:moveTo>
                  <a:lnTo>
                    <a:pt x="42" y="0"/>
                  </a:lnTo>
                  <a:lnTo>
                    <a:pt x="23" y="77"/>
                  </a:lnTo>
                  <a:lnTo>
                    <a:pt x="196" y="206"/>
                  </a:lnTo>
                  <a:lnTo>
                    <a:pt x="181" y="121"/>
                  </a:lnTo>
                  <a:close/>
                  <a:moveTo>
                    <a:pt x="8" y="141"/>
                  </a:moveTo>
                  <a:lnTo>
                    <a:pt x="0" y="183"/>
                  </a:lnTo>
                  <a:lnTo>
                    <a:pt x="154" y="322"/>
                  </a:lnTo>
                  <a:lnTo>
                    <a:pt x="194" y="282"/>
                  </a:lnTo>
                  <a:lnTo>
                    <a:pt x="8" y="141"/>
                  </a:lnTo>
                  <a:close/>
                </a:path>
              </a:pathLst>
            </a:custGeom>
            <a:solidFill>
              <a:srgbClr val="87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47">
              <a:extLst>
                <a:ext uri="{FF2B5EF4-FFF2-40B4-BE49-F238E27FC236}">
                  <a16:creationId xmlns:a16="http://schemas.microsoft.com/office/drawing/2014/main" id="{EE1C03EF-14BD-40F6-9F33-1805796DF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375" y="3738563"/>
              <a:ext cx="247650" cy="69850"/>
            </a:xfrm>
            <a:custGeom>
              <a:avLst/>
              <a:gdLst>
                <a:gd name="T0" fmla="*/ 74 w 75"/>
                <a:gd name="T1" fmla="*/ 12 h 21"/>
                <a:gd name="T2" fmla="*/ 66 w 75"/>
                <a:gd name="T3" fmla="*/ 21 h 21"/>
                <a:gd name="T4" fmla="*/ 7 w 75"/>
                <a:gd name="T5" fmla="*/ 18 h 21"/>
                <a:gd name="T6" fmla="*/ 0 w 75"/>
                <a:gd name="T7" fmla="*/ 8 h 21"/>
                <a:gd name="T8" fmla="*/ 8 w 75"/>
                <a:gd name="T9" fmla="*/ 0 h 21"/>
                <a:gd name="T10" fmla="*/ 67 w 75"/>
                <a:gd name="T11" fmla="*/ 3 h 21"/>
                <a:gd name="T12" fmla="*/ 74 w 75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21">
                  <a:moveTo>
                    <a:pt x="74" y="12"/>
                  </a:moveTo>
                  <a:cubicBezTo>
                    <a:pt x="74" y="17"/>
                    <a:pt x="71" y="21"/>
                    <a:pt x="66" y="2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71" y="3"/>
                    <a:pt x="75" y="7"/>
                    <a:pt x="74" y="12"/>
                  </a:cubicBezTo>
                  <a:close/>
                </a:path>
              </a:pathLst>
            </a:custGeom>
            <a:solidFill>
              <a:srgbClr val="FFA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48">
              <a:extLst>
                <a:ext uri="{FF2B5EF4-FFF2-40B4-BE49-F238E27FC236}">
                  <a16:creationId xmlns:a16="http://schemas.microsoft.com/office/drawing/2014/main" id="{71437C75-A235-4B8B-AD6E-722CBA5A9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713" y="3752851"/>
              <a:ext cx="76200" cy="38100"/>
            </a:xfrm>
            <a:custGeom>
              <a:avLst/>
              <a:gdLst>
                <a:gd name="T0" fmla="*/ 23 w 23"/>
                <a:gd name="T1" fmla="*/ 6 h 12"/>
                <a:gd name="T2" fmla="*/ 20 w 23"/>
                <a:gd name="T3" fmla="*/ 12 h 12"/>
                <a:gd name="T4" fmla="*/ 2 w 23"/>
                <a:gd name="T5" fmla="*/ 11 h 12"/>
                <a:gd name="T6" fmla="*/ 0 w 23"/>
                <a:gd name="T7" fmla="*/ 5 h 12"/>
                <a:gd name="T8" fmla="*/ 3 w 23"/>
                <a:gd name="T9" fmla="*/ 0 h 12"/>
                <a:gd name="T10" fmla="*/ 21 w 23"/>
                <a:gd name="T11" fmla="*/ 1 h 12"/>
                <a:gd name="T12" fmla="*/ 23 w 23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3" y="6"/>
                  </a:moveTo>
                  <a:cubicBezTo>
                    <a:pt x="23" y="9"/>
                    <a:pt x="22" y="12"/>
                    <a:pt x="2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8"/>
                    <a:pt x="0" y="5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3"/>
                    <a:pt x="2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49">
              <a:extLst>
                <a:ext uri="{FF2B5EF4-FFF2-40B4-BE49-F238E27FC236}">
                  <a16:creationId xmlns:a16="http://schemas.microsoft.com/office/drawing/2014/main" id="{42540606-E41E-4902-903A-77325292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600" y="881063"/>
              <a:ext cx="223838" cy="784225"/>
            </a:xfrm>
            <a:custGeom>
              <a:avLst/>
              <a:gdLst>
                <a:gd name="T0" fmla="*/ 66 w 141"/>
                <a:gd name="T1" fmla="*/ 0 h 494"/>
                <a:gd name="T2" fmla="*/ 0 w 141"/>
                <a:gd name="T3" fmla="*/ 241 h 494"/>
                <a:gd name="T4" fmla="*/ 104 w 141"/>
                <a:gd name="T5" fmla="*/ 274 h 494"/>
                <a:gd name="T6" fmla="*/ 48 w 141"/>
                <a:gd name="T7" fmla="*/ 494 h 494"/>
                <a:gd name="T8" fmla="*/ 141 w 141"/>
                <a:gd name="T9" fmla="*/ 253 h 494"/>
                <a:gd name="T10" fmla="*/ 41 w 141"/>
                <a:gd name="T11" fmla="*/ 222 h 494"/>
                <a:gd name="T12" fmla="*/ 66 w 141"/>
                <a:gd name="T13" fmla="*/ 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494">
                  <a:moveTo>
                    <a:pt x="66" y="0"/>
                  </a:moveTo>
                  <a:lnTo>
                    <a:pt x="0" y="241"/>
                  </a:lnTo>
                  <a:lnTo>
                    <a:pt x="104" y="274"/>
                  </a:lnTo>
                  <a:lnTo>
                    <a:pt x="48" y="494"/>
                  </a:lnTo>
                  <a:lnTo>
                    <a:pt x="141" y="253"/>
                  </a:lnTo>
                  <a:lnTo>
                    <a:pt x="41" y="22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50">
              <a:extLst>
                <a:ext uri="{FF2B5EF4-FFF2-40B4-BE49-F238E27FC236}">
                  <a16:creationId xmlns:a16="http://schemas.microsoft.com/office/drawing/2014/main" id="{F3FBA473-83D1-48E6-BD73-B58D74862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125" y="1293813"/>
              <a:ext cx="358775" cy="407988"/>
            </a:xfrm>
            <a:custGeom>
              <a:avLst/>
              <a:gdLst>
                <a:gd name="T0" fmla="*/ 0 w 226"/>
                <a:gd name="T1" fmla="*/ 0 h 257"/>
                <a:gd name="T2" fmla="*/ 81 w 226"/>
                <a:gd name="T3" fmla="*/ 151 h 257"/>
                <a:gd name="T4" fmla="*/ 149 w 226"/>
                <a:gd name="T5" fmla="*/ 118 h 257"/>
                <a:gd name="T6" fmla="*/ 226 w 226"/>
                <a:gd name="T7" fmla="*/ 257 h 257"/>
                <a:gd name="T8" fmla="*/ 158 w 226"/>
                <a:gd name="T9" fmla="*/ 91 h 257"/>
                <a:gd name="T10" fmla="*/ 93 w 226"/>
                <a:gd name="T11" fmla="*/ 122 h 257"/>
                <a:gd name="T12" fmla="*/ 0 w 226"/>
                <a:gd name="T13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6" h="257">
                  <a:moveTo>
                    <a:pt x="0" y="0"/>
                  </a:moveTo>
                  <a:lnTo>
                    <a:pt x="81" y="151"/>
                  </a:lnTo>
                  <a:lnTo>
                    <a:pt x="149" y="118"/>
                  </a:lnTo>
                  <a:lnTo>
                    <a:pt x="226" y="257"/>
                  </a:lnTo>
                  <a:lnTo>
                    <a:pt x="158" y="91"/>
                  </a:lnTo>
                  <a:lnTo>
                    <a:pt x="93" y="1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51">
              <a:extLst>
                <a:ext uri="{FF2B5EF4-FFF2-40B4-BE49-F238E27FC236}">
                  <a16:creationId xmlns:a16="http://schemas.microsoft.com/office/drawing/2014/main" id="{FF248CFE-58BC-4A00-B280-0C4D12B10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675" y="1757363"/>
              <a:ext cx="785813" cy="228600"/>
            </a:xfrm>
            <a:custGeom>
              <a:avLst/>
              <a:gdLst>
                <a:gd name="T0" fmla="*/ 0 w 495"/>
                <a:gd name="T1" fmla="*/ 75 h 144"/>
                <a:gd name="T2" fmla="*/ 241 w 495"/>
                <a:gd name="T3" fmla="*/ 144 h 144"/>
                <a:gd name="T4" fmla="*/ 275 w 495"/>
                <a:gd name="T5" fmla="*/ 38 h 144"/>
                <a:gd name="T6" fmla="*/ 495 w 495"/>
                <a:gd name="T7" fmla="*/ 96 h 144"/>
                <a:gd name="T8" fmla="*/ 254 w 495"/>
                <a:gd name="T9" fmla="*/ 0 h 144"/>
                <a:gd name="T10" fmla="*/ 221 w 495"/>
                <a:gd name="T11" fmla="*/ 102 h 144"/>
                <a:gd name="T12" fmla="*/ 0 w 495"/>
                <a:gd name="T13" fmla="*/ 7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5" h="144">
                  <a:moveTo>
                    <a:pt x="0" y="75"/>
                  </a:moveTo>
                  <a:lnTo>
                    <a:pt x="241" y="144"/>
                  </a:lnTo>
                  <a:lnTo>
                    <a:pt x="275" y="38"/>
                  </a:lnTo>
                  <a:lnTo>
                    <a:pt x="495" y="96"/>
                  </a:lnTo>
                  <a:lnTo>
                    <a:pt x="254" y="0"/>
                  </a:lnTo>
                  <a:lnTo>
                    <a:pt x="221" y="102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152">
              <a:extLst>
                <a:ext uri="{FF2B5EF4-FFF2-40B4-BE49-F238E27FC236}">
                  <a16:creationId xmlns:a16="http://schemas.microsoft.com/office/drawing/2014/main" id="{35F813C1-A509-4E87-96C3-4BE52E873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8975" y="1336676"/>
              <a:ext cx="336550" cy="381000"/>
            </a:xfrm>
            <a:custGeom>
              <a:avLst/>
              <a:gdLst>
                <a:gd name="T0" fmla="*/ 212 w 212"/>
                <a:gd name="T1" fmla="*/ 0 h 240"/>
                <a:gd name="T2" fmla="*/ 79 w 212"/>
                <a:gd name="T3" fmla="*/ 95 h 240"/>
                <a:gd name="T4" fmla="*/ 119 w 212"/>
                <a:gd name="T5" fmla="*/ 153 h 240"/>
                <a:gd name="T6" fmla="*/ 0 w 212"/>
                <a:gd name="T7" fmla="*/ 240 h 240"/>
                <a:gd name="T8" fmla="*/ 146 w 212"/>
                <a:gd name="T9" fmla="*/ 160 h 240"/>
                <a:gd name="T10" fmla="*/ 108 w 212"/>
                <a:gd name="T11" fmla="*/ 101 h 240"/>
                <a:gd name="T12" fmla="*/ 212 w 212"/>
                <a:gd name="T13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240">
                  <a:moveTo>
                    <a:pt x="212" y="0"/>
                  </a:moveTo>
                  <a:lnTo>
                    <a:pt x="79" y="95"/>
                  </a:lnTo>
                  <a:lnTo>
                    <a:pt x="119" y="153"/>
                  </a:lnTo>
                  <a:lnTo>
                    <a:pt x="0" y="240"/>
                  </a:lnTo>
                  <a:lnTo>
                    <a:pt x="146" y="160"/>
                  </a:lnTo>
                  <a:lnTo>
                    <a:pt x="108" y="101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53">
              <a:extLst>
                <a:ext uri="{FF2B5EF4-FFF2-40B4-BE49-F238E27FC236}">
                  <a16:creationId xmlns:a16="http://schemas.microsoft.com/office/drawing/2014/main" id="{A9776135-01AB-42D2-9FBE-4276E563D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713" y="1643063"/>
              <a:ext cx="601663" cy="331788"/>
            </a:xfrm>
            <a:custGeom>
              <a:avLst/>
              <a:gdLst>
                <a:gd name="T0" fmla="*/ 379 w 379"/>
                <a:gd name="T1" fmla="*/ 0 h 209"/>
                <a:gd name="T2" fmla="*/ 169 w 379"/>
                <a:gd name="T3" fmla="*/ 60 h 209"/>
                <a:gd name="T4" fmla="*/ 192 w 379"/>
                <a:gd name="T5" fmla="*/ 151 h 209"/>
                <a:gd name="T6" fmla="*/ 0 w 379"/>
                <a:gd name="T7" fmla="*/ 209 h 209"/>
                <a:gd name="T8" fmla="*/ 223 w 379"/>
                <a:gd name="T9" fmla="*/ 170 h 209"/>
                <a:gd name="T10" fmla="*/ 202 w 379"/>
                <a:gd name="T11" fmla="*/ 81 h 209"/>
                <a:gd name="T12" fmla="*/ 379 w 379"/>
                <a:gd name="T13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209">
                  <a:moveTo>
                    <a:pt x="379" y="0"/>
                  </a:moveTo>
                  <a:lnTo>
                    <a:pt x="169" y="60"/>
                  </a:lnTo>
                  <a:lnTo>
                    <a:pt x="192" y="151"/>
                  </a:lnTo>
                  <a:lnTo>
                    <a:pt x="0" y="209"/>
                  </a:lnTo>
                  <a:lnTo>
                    <a:pt x="223" y="170"/>
                  </a:lnTo>
                  <a:lnTo>
                    <a:pt x="202" y="81"/>
                  </a:lnTo>
                  <a:lnTo>
                    <a:pt x="379" y="0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54">
              <a:extLst>
                <a:ext uri="{FF2B5EF4-FFF2-40B4-BE49-F238E27FC236}">
                  <a16:creationId xmlns:a16="http://schemas.microsoft.com/office/drawing/2014/main" id="{DA1CF419-5AFD-43B6-A84D-FE5D6098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88" y="2179638"/>
              <a:ext cx="466725" cy="284163"/>
            </a:xfrm>
            <a:custGeom>
              <a:avLst/>
              <a:gdLst>
                <a:gd name="T0" fmla="*/ 0 w 294"/>
                <a:gd name="T1" fmla="*/ 179 h 179"/>
                <a:gd name="T2" fmla="*/ 165 w 294"/>
                <a:gd name="T3" fmla="*/ 125 h 179"/>
                <a:gd name="T4" fmla="*/ 144 w 294"/>
                <a:gd name="T5" fmla="*/ 52 h 179"/>
                <a:gd name="T6" fmla="*/ 294 w 294"/>
                <a:gd name="T7" fmla="*/ 0 h 179"/>
                <a:gd name="T8" fmla="*/ 119 w 294"/>
                <a:gd name="T9" fmla="*/ 40 h 179"/>
                <a:gd name="T10" fmla="*/ 138 w 294"/>
                <a:gd name="T11" fmla="*/ 108 h 179"/>
                <a:gd name="T12" fmla="*/ 0 w 294"/>
                <a:gd name="T13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" h="179">
                  <a:moveTo>
                    <a:pt x="0" y="179"/>
                  </a:moveTo>
                  <a:lnTo>
                    <a:pt x="165" y="125"/>
                  </a:lnTo>
                  <a:lnTo>
                    <a:pt x="144" y="52"/>
                  </a:lnTo>
                  <a:lnTo>
                    <a:pt x="294" y="0"/>
                  </a:lnTo>
                  <a:lnTo>
                    <a:pt x="119" y="40"/>
                  </a:lnTo>
                  <a:lnTo>
                    <a:pt x="138" y="108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55">
              <a:extLst>
                <a:ext uri="{FF2B5EF4-FFF2-40B4-BE49-F238E27FC236}">
                  <a16:creationId xmlns:a16="http://schemas.microsoft.com/office/drawing/2014/main" id="{552EFB21-504E-40E7-B1F5-66816842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1708151"/>
              <a:ext cx="620713" cy="774700"/>
            </a:xfrm>
            <a:custGeom>
              <a:avLst/>
              <a:gdLst>
                <a:gd name="T0" fmla="*/ 129 w 188"/>
                <a:gd name="T1" fmla="*/ 230 h 235"/>
                <a:gd name="T2" fmla="*/ 87 w 188"/>
                <a:gd name="T3" fmla="*/ 227 h 235"/>
                <a:gd name="T4" fmla="*/ 84 w 188"/>
                <a:gd name="T5" fmla="*/ 214 h 235"/>
                <a:gd name="T6" fmla="*/ 68 w 188"/>
                <a:gd name="T7" fmla="*/ 179 h 235"/>
                <a:gd name="T8" fmla="*/ 11 w 188"/>
                <a:gd name="T9" fmla="*/ 116 h 235"/>
                <a:gd name="T10" fmla="*/ 77 w 188"/>
                <a:gd name="T11" fmla="*/ 11 h 235"/>
                <a:gd name="T12" fmla="*/ 181 w 188"/>
                <a:gd name="T13" fmla="*/ 77 h 235"/>
                <a:gd name="T14" fmla="*/ 163 w 188"/>
                <a:gd name="T15" fmla="*/ 153 h 235"/>
                <a:gd name="T16" fmla="*/ 169 w 188"/>
                <a:gd name="T17" fmla="*/ 201 h 235"/>
                <a:gd name="T18" fmla="*/ 172 w 188"/>
                <a:gd name="T19" fmla="*/ 209 h 235"/>
                <a:gd name="T20" fmla="*/ 129 w 188"/>
                <a:gd name="T21" fmla="*/ 23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235">
                  <a:moveTo>
                    <a:pt x="129" y="230"/>
                  </a:moveTo>
                  <a:cubicBezTo>
                    <a:pt x="107" y="235"/>
                    <a:pt x="93" y="234"/>
                    <a:pt x="87" y="227"/>
                  </a:cubicBezTo>
                  <a:cubicBezTo>
                    <a:pt x="85" y="225"/>
                    <a:pt x="82" y="221"/>
                    <a:pt x="84" y="214"/>
                  </a:cubicBezTo>
                  <a:cubicBezTo>
                    <a:pt x="88" y="202"/>
                    <a:pt x="78" y="188"/>
                    <a:pt x="68" y="179"/>
                  </a:cubicBezTo>
                  <a:cubicBezTo>
                    <a:pt x="39" y="169"/>
                    <a:pt x="18" y="146"/>
                    <a:pt x="11" y="116"/>
                  </a:cubicBezTo>
                  <a:cubicBezTo>
                    <a:pt x="0" y="69"/>
                    <a:pt x="30" y="22"/>
                    <a:pt x="77" y="11"/>
                  </a:cubicBezTo>
                  <a:cubicBezTo>
                    <a:pt x="124" y="0"/>
                    <a:pt x="171" y="30"/>
                    <a:pt x="181" y="77"/>
                  </a:cubicBezTo>
                  <a:cubicBezTo>
                    <a:pt x="188" y="103"/>
                    <a:pt x="181" y="132"/>
                    <a:pt x="163" y="153"/>
                  </a:cubicBezTo>
                  <a:cubicBezTo>
                    <a:pt x="151" y="187"/>
                    <a:pt x="165" y="198"/>
                    <a:pt x="169" y="201"/>
                  </a:cubicBezTo>
                  <a:cubicBezTo>
                    <a:pt x="171" y="203"/>
                    <a:pt x="172" y="206"/>
                    <a:pt x="172" y="209"/>
                  </a:cubicBezTo>
                  <a:cubicBezTo>
                    <a:pt x="169" y="220"/>
                    <a:pt x="136" y="228"/>
                    <a:pt x="129" y="230"/>
                  </a:cubicBezTo>
                  <a:close/>
                </a:path>
              </a:pathLst>
            </a:custGeom>
            <a:solidFill>
              <a:srgbClr val="99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56">
              <a:extLst>
                <a:ext uri="{FF2B5EF4-FFF2-40B4-BE49-F238E27FC236}">
                  <a16:creationId xmlns:a16="http://schemas.microsoft.com/office/drawing/2014/main" id="{9310A104-D117-4CA2-860E-8A41CFA4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775" y="1731963"/>
              <a:ext cx="577850" cy="781050"/>
            </a:xfrm>
            <a:custGeom>
              <a:avLst/>
              <a:gdLst>
                <a:gd name="T0" fmla="*/ 169 w 175"/>
                <a:gd name="T1" fmla="*/ 71 h 237"/>
                <a:gd name="T2" fmla="*/ 71 w 175"/>
                <a:gd name="T3" fmla="*/ 10 h 237"/>
                <a:gd name="T4" fmla="*/ 10 w 175"/>
                <a:gd name="T5" fmla="*/ 108 h 237"/>
                <a:gd name="T6" fmla="*/ 64 w 175"/>
                <a:gd name="T7" fmla="*/ 167 h 237"/>
                <a:gd name="T8" fmla="*/ 83 w 175"/>
                <a:gd name="T9" fmla="*/ 209 h 237"/>
                <a:gd name="T10" fmla="*/ 159 w 175"/>
                <a:gd name="T11" fmla="*/ 199 h 237"/>
                <a:gd name="T12" fmla="*/ 151 w 175"/>
                <a:gd name="T13" fmla="*/ 143 h 237"/>
                <a:gd name="T14" fmla="*/ 169 w 175"/>
                <a:gd name="T15" fmla="*/ 7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237">
                  <a:moveTo>
                    <a:pt x="169" y="71"/>
                  </a:moveTo>
                  <a:cubicBezTo>
                    <a:pt x="159" y="27"/>
                    <a:pt x="115" y="0"/>
                    <a:pt x="71" y="10"/>
                  </a:cubicBezTo>
                  <a:cubicBezTo>
                    <a:pt x="27" y="20"/>
                    <a:pt x="0" y="64"/>
                    <a:pt x="10" y="108"/>
                  </a:cubicBezTo>
                  <a:cubicBezTo>
                    <a:pt x="17" y="137"/>
                    <a:pt x="38" y="158"/>
                    <a:pt x="64" y="167"/>
                  </a:cubicBezTo>
                  <a:cubicBezTo>
                    <a:pt x="76" y="178"/>
                    <a:pt x="88" y="194"/>
                    <a:pt x="83" y="209"/>
                  </a:cubicBezTo>
                  <a:cubicBezTo>
                    <a:pt x="74" y="237"/>
                    <a:pt x="168" y="207"/>
                    <a:pt x="159" y="199"/>
                  </a:cubicBezTo>
                  <a:cubicBezTo>
                    <a:pt x="151" y="193"/>
                    <a:pt x="138" y="178"/>
                    <a:pt x="151" y="143"/>
                  </a:cubicBezTo>
                  <a:cubicBezTo>
                    <a:pt x="167" y="124"/>
                    <a:pt x="175" y="97"/>
                    <a:pt x="169" y="71"/>
                  </a:cubicBezTo>
                  <a:close/>
                </a:path>
              </a:pathLst>
            </a:custGeom>
            <a:solidFill>
              <a:srgbClr val="FFC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157">
              <a:extLst>
                <a:ext uri="{FF2B5EF4-FFF2-40B4-BE49-F238E27FC236}">
                  <a16:creationId xmlns:a16="http://schemas.microsoft.com/office/drawing/2014/main" id="{05BEA9F2-E544-4B28-9DD1-CFDA2B7FB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2390776"/>
              <a:ext cx="296863" cy="104775"/>
            </a:xfrm>
            <a:custGeom>
              <a:avLst/>
              <a:gdLst>
                <a:gd name="T0" fmla="*/ 90 w 90"/>
                <a:gd name="T1" fmla="*/ 10 h 32"/>
                <a:gd name="T2" fmla="*/ 76 w 90"/>
                <a:gd name="T3" fmla="*/ 16 h 32"/>
                <a:gd name="T4" fmla="*/ 17 w 90"/>
                <a:gd name="T5" fmla="*/ 30 h 32"/>
                <a:gd name="T6" fmla="*/ 3 w 90"/>
                <a:gd name="T7" fmla="*/ 30 h 32"/>
                <a:gd name="T8" fmla="*/ 1 w 90"/>
                <a:gd name="T9" fmla="*/ 22 h 32"/>
                <a:gd name="T10" fmla="*/ 14 w 90"/>
                <a:gd name="T11" fmla="*/ 16 h 32"/>
                <a:gd name="T12" fmla="*/ 73 w 90"/>
                <a:gd name="T13" fmla="*/ 2 h 32"/>
                <a:gd name="T14" fmla="*/ 88 w 90"/>
                <a:gd name="T15" fmla="*/ 1 h 32"/>
                <a:gd name="T16" fmla="*/ 90 w 90"/>
                <a:gd name="T1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32">
                  <a:moveTo>
                    <a:pt x="90" y="10"/>
                  </a:moveTo>
                  <a:cubicBezTo>
                    <a:pt x="90" y="12"/>
                    <a:pt x="84" y="14"/>
                    <a:pt x="76" y="16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9" y="31"/>
                    <a:pt x="3" y="32"/>
                    <a:pt x="3" y="3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0"/>
                    <a:pt x="6" y="18"/>
                    <a:pt x="14" y="16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1" y="1"/>
                    <a:pt x="88" y="0"/>
                    <a:pt x="88" y="1"/>
                  </a:cubicBezTo>
                  <a:lnTo>
                    <a:pt x="90" y="10"/>
                  </a:lnTo>
                  <a:close/>
                </a:path>
              </a:pathLst>
            </a:custGeom>
            <a:solidFill>
              <a:srgbClr val="99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158">
              <a:extLst>
                <a:ext uri="{FF2B5EF4-FFF2-40B4-BE49-F238E27FC236}">
                  <a16:creationId xmlns:a16="http://schemas.microsoft.com/office/drawing/2014/main" id="{667CE533-C517-4AFD-BC05-EFCD2043C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7513" y="2525713"/>
              <a:ext cx="238125" cy="82550"/>
            </a:xfrm>
            <a:custGeom>
              <a:avLst/>
              <a:gdLst>
                <a:gd name="T0" fmla="*/ 71 w 72"/>
                <a:gd name="T1" fmla="*/ 8 h 25"/>
                <a:gd name="T2" fmla="*/ 61 w 72"/>
                <a:gd name="T3" fmla="*/ 13 h 25"/>
                <a:gd name="T4" fmla="*/ 14 w 72"/>
                <a:gd name="T5" fmla="*/ 23 h 25"/>
                <a:gd name="T6" fmla="*/ 2 w 72"/>
                <a:gd name="T7" fmla="*/ 24 h 25"/>
                <a:gd name="T8" fmla="*/ 1 w 72"/>
                <a:gd name="T9" fmla="*/ 17 h 25"/>
                <a:gd name="T10" fmla="*/ 11 w 72"/>
                <a:gd name="T11" fmla="*/ 12 h 25"/>
                <a:gd name="T12" fmla="*/ 58 w 72"/>
                <a:gd name="T13" fmla="*/ 2 h 25"/>
                <a:gd name="T14" fmla="*/ 70 w 72"/>
                <a:gd name="T15" fmla="*/ 1 h 25"/>
                <a:gd name="T16" fmla="*/ 71 w 72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5">
                  <a:moveTo>
                    <a:pt x="71" y="8"/>
                  </a:moveTo>
                  <a:cubicBezTo>
                    <a:pt x="72" y="9"/>
                    <a:pt x="67" y="11"/>
                    <a:pt x="61" y="1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8" y="25"/>
                    <a:pt x="2" y="25"/>
                    <a:pt x="2" y="24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5" y="14"/>
                    <a:pt x="11" y="1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64" y="0"/>
                    <a:pt x="69" y="0"/>
                    <a:pt x="70" y="1"/>
                  </a:cubicBezTo>
                  <a:lnTo>
                    <a:pt x="71" y="8"/>
                  </a:lnTo>
                  <a:close/>
                </a:path>
              </a:pathLst>
            </a:custGeom>
            <a:solidFill>
              <a:srgbClr val="99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59">
              <a:extLst>
                <a:ext uri="{FF2B5EF4-FFF2-40B4-BE49-F238E27FC236}">
                  <a16:creationId xmlns:a16="http://schemas.microsoft.com/office/drawing/2014/main" id="{7711A877-C1E2-4F24-9A6A-CDC1805D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7825" y="2466976"/>
              <a:ext cx="290513" cy="85725"/>
            </a:xfrm>
            <a:custGeom>
              <a:avLst/>
              <a:gdLst>
                <a:gd name="T0" fmla="*/ 88 w 88"/>
                <a:gd name="T1" fmla="*/ 6 h 26"/>
                <a:gd name="T2" fmla="*/ 74 w 88"/>
                <a:gd name="T3" fmla="*/ 10 h 26"/>
                <a:gd name="T4" fmla="*/ 15 w 88"/>
                <a:gd name="T5" fmla="*/ 24 h 26"/>
                <a:gd name="T6" fmla="*/ 1 w 88"/>
                <a:gd name="T7" fmla="*/ 26 h 26"/>
                <a:gd name="T8" fmla="*/ 0 w 88"/>
                <a:gd name="T9" fmla="*/ 20 h 26"/>
                <a:gd name="T10" fmla="*/ 13 w 88"/>
                <a:gd name="T11" fmla="*/ 16 h 26"/>
                <a:gd name="T12" fmla="*/ 73 w 88"/>
                <a:gd name="T13" fmla="*/ 2 h 26"/>
                <a:gd name="T14" fmla="*/ 87 w 88"/>
                <a:gd name="T15" fmla="*/ 0 h 26"/>
                <a:gd name="T16" fmla="*/ 88 w 88"/>
                <a:gd name="T17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26">
                  <a:moveTo>
                    <a:pt x="88" y="6"/>
                  </a:moveTo>
                  <a:cubicBezTo>
                    <a:pt x="88" y="6"/>
                    <a:pt x="82" y="8"/>
                    <a:pt x="74" y="10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7" y="26"/>
                    <a:pt x="1" y="26"/>
                    <a:pt x="1" y="2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6" y="18"/>
                    <a:pt x="13" y="16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0" y="0"/>
                    <a:pt x="87" y="0"/>
                    <a:pt x="87" y="0"/>
                  </a:cubicBezTo>
                  <a:lnTo>
                    <a:pt x="88" y="6"/>
                  </a:lnTo>
                  <a:close/>
                </a:path>
              </a:pathLst>
            </a:custGeom>
            <a:solidFill>
              <a:srgbClr val="99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160">
              <a:extLst>
                <a:ext uri="{FF2B5EF4-FFF2-40B4-BE49-F238E27FC236}">
                  <a16:creationId xmlns:a16="http://schemas.microsoft.com/office/drawing/2014/main" id="{0F29F2C0-A6FC-42BB-9585-20C1BC4B4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363" y="1876426"/>
              <a:ext cx="342900" cy="342900"/>
            </a:xfrm>
            <a:custGeom>
              <a:avLst/>
              <a:gdLst>
                <a:gd name="T0" fmla="*/ 98 w 104"/>
                <a:gd name="T1" fmla="*/ 41 h 104"/>
                <a:gd name="T2" fmla="*/ 41 w 104"/>
                <a:gd name="T3" fmla="*/ 6 h 104"/>
                <a:gd name="T4" fmla="*/ 6 w 104"/>
                <a:gd name="T5" fmla="*/ 62 h 104"/>
                <a:gd name="T6" fmla="*/ 62 w 104"/>
                <a:gd name="T7" fmla="*/ 98 h 104"/>
                <a:gd name="T8" fmla="*/ 98 w 104"/>
                <a:gd name="T9" fmla="*/ 4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8" y="41"/>
                  </a:moveTo>
                  <a:cubicBezTo>
                    <a:pt x="92" y="16"/>
                    <a:pt x="67" y="0"/>
                    <a:pt x="41" y="6"/>
                  </a:cubicBezTo>
                  <a:cubicBezTo>
                    <a:pt x="16" y="12"/>
                    <a:pt x="0" y="37"/>
                    <a:pt x="6" y="62"/>
                  </a:cubicBezTo>
                  <a:cubicBezTo>
                    <a:pt x="12" y="88"/>
                    <a:pt x="37" y="104"/>
                    <a:pt x="62" y="98"/>
                  </a:cubicBezTo>
                  <a:cubicBezTo>
                    <a:pt x="88" y="92"/>
                    <a:pt x="104" y="67"/>
                    <a:pt x="98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Freeform 161">
              <a:extLst>
                <a:ext uri="{FF2B5EF4-FFF2-40B4-BE49-F238E27FC236}">
                  <a16:creationId xmlns:a16="http://schemas.microsoft.com/office/drawing/2014/main" id="{4CC81A9E-FC31-4FAB-BE1F-AD933B43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3050" y="1939926"/>
              <a:ext cx="244475" cy="392113"/>
            </a:xfrm>
            <a:custGeom>
              <a:avLst/>
              <a:gdLst>
                <a:gd name="T0" fmla="*/ 120 w 154"/>
                <a:gd name="T1" fmla="*/ 247 h 247"/>
                <a:gd name="T2" fmla="*/ 104 w 154"/>
                <a:gd name="T3" fmla="*/ 166 h 247"/>
                <a:gd name="T4" fmla="*/ 0 w 154"/>
                <a:gd name="T5" fmla="*/ 43 h 247"/>
                <a:gd name="T6" fmla="*/ 62 w 154"/>
                <a:gd name="T7" fmla="*/ 62 h 247"/>
                <a:gd name="T8" fmla="*/ 75 w 154"/>
                <a:gd name="T9" fmla="*/ 14 h 247"/>
                <a:gd name="T10" fmla="*/ 110 w 154"/>
                <a:gd name="T11" fmla="*/ 45 h 247"/>
                <a:gd name="T12" fmla="*/ 154 w 154"/>
                <a:gd name="T13" fmla="*/ 0 h 247"/>
                <a:gd name="T14" fmla="*/ 116 w 154"/>
                <a:gd name="T15" fmla="*/ 70 h 247"/>
                <a:gd name="T16" fmla="*/ 87 w 154"/>
                <a:gd name="T17" fmla="*/ 43 h 247"/>
                <a:gd name="T18" fmla="*/ 66 w 154"/>
                <a:gd name="T19" fmla="*/ 83 h 247"/>
                <a:gd name="T20" fmla="*/ 39 w 154"/>
                <a:gd name="T21" fmla="*/ 72 h 247"/>
                <a:gd name="T22" fmla="*/ 116 w 154"/>
                <a:gd name="T23" fmla="*/ 162 h 247"/>
                <a:gd name="T24" fmla="*/ 120 w 154"/>
                <a:gd name="T25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247">
                  <a:moveTo>
                    <a:pt x="120" y="247"/>
                  </a:moveTo>
                  <a:lnTo>
                    <a:pt x="104" y="166"/>
                  </a:lnTo>
                  <a:lnTo>
                    <a:pt x="0" y="43"/>
                  </a:lnTo>
                  <a:lnTo>
                    <a:pt x="62" y="62"/>
                  </a:lnTo>
                  <a:lnTo>
                    <a:pt x="75" y="14"/>
                  </a:lnTo>
                  <a:lnTo>
                    <a:pt x="110" y="45"/>
                  </a:lnTo>
                  <a:lnTo>
                    <a:pt x="154" y="0"/>
                  </a:lnTo>
                  <a:lnTo>
                    <a:pt x="116" y="70"/>
                  </a:lnTo>
                  <a:lnTo>
                    <a:pt x="87" y="43"/>
                  </a:lnTo>
                  <a:lnTo>
                    <a:pt x="66" y="83"/>
                  </a:lnTo>
                  <a:lnTo>
                    <a:pt x="39" y="72"/>
                  </a:lnTo>
                  <a:lnTo>
                    <a:pt x="116" y="162"/>
                  </a:lnTo>
                  <a:lnTo>
                    <a:pt x="120" y="247"/>
                  </a:lnTo>
                  <a:close/>
                </a:path>
              </a:pathLst>
            </a:custGeom>
            <a:solidFill>
              <a:srgbClr val="99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09251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2000">
        <p14:flip dir="r"/>
      </p:transition>
    </mc:Choice>
    <mc:Fallback xmlns="">
      <p:transition spd="slow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C - Color 05 Blue">
      <a:dk1>
        <a:srgbClr val="656D78"/>
      </a:dk1>
      <a:lt1>
        <a:srgbClr val="FFFFFF"/>
      </a:lt1>
      <a:dk2>
        <a:srgbClr val="44546A"/>
      </a:dk2>
      <a:lt2>
        <a:srgbClr val="E7E6E6"/>
      </a:lt2>
      <a:accent1>
        <a:srgbClr val="42A5F5"/>
      </a:accent1>
      <a:accent2>
        <a:srgbClr val="2196F3"/>
      </a:accent2>
      <a:accent3>
        <a:srgbClr val="1E88E5"/>
      </a:accent3>
      <a:accent4>
        <a:srgbClr val="1976D2"/>
      </a:accent4>
      <a:accent5>
        <a:srgbClr val="1565C0"/>
      </a:accent5>
      <a:accent6>
        <a:srgbClr val="0D47A1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2443</TotalTime>
  <Words>15</Words>
  <Application>Microsoft Office PowerPoint</Application>
  <PresentationFormat>Grand écran</PresentationFormat>
  <Paragraphs>10</Paragraphs>
  <Slides>22</Slides>
  <Notes>8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22</vt:i4>
      </vt:variant>
    </vt:vector>
  </HeadingPairs>
  <TitlesOfParts>
    <vt:vector size="29" baseType="lpstr">
      <vt:lpstr>Arial</vt:lpstr>
      <vt:lpstr>Calibri</vt:lpstr>
      <vt:lpstr>Calibri Light</vt:lpstr>
      <vt:lpstr>Open Sans</vt:lpstr>
      <vt:lpstr>Source Sans Pro</vt:lpstr>
      <vt:lpstr>Source Sans Pro Light</vt:lpstr>
      <vt:lpstr>Office Theme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Sandra</dc:creator>
  <cp:lastModifiedBy>Flo</cp:lastModifiedBy>
  <cp:revision>344</cp:revision>
  <dcterms:created xsi:type="dcterms:W3CDTF">2017-04-08T17:14:36Z</dcterms:created>
  <dcterms:modified xsi:type="dcterms:W3CDTF">2019-08-17T10:24:33Z</dcterms:modified>
</cp:coreProperties>
</file>